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chart6.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2"/>
  </p:notesMasterIdLst>
  <p:sldIdLst>
    <p:sldId id="330" r:id="rId2"/>
    <p:sldId id="348" r:id="rId3"/>
    <p:sldId id="352" r:id="rId4"/>
    <p:sldId id="331" r:id="rId5"/>
    <p:sldId id="337" r:id="rId6"/>
    <p:sldId id="332" r:id="rId7"/>
    <p:sldId id="350" r:id="rId8"/>
    <p:sldId id="351" r:id="rId9"/>
    <p:sldId id="333" r:id="rId10"/>
    <p:sldId id="338" r:id="rId11"/>
    <p:sldId id="344" r:id="rId12"/>
    <p:sldId id="345" r:id="rId13"/>
    <p:sldId id="334" r:id="rId14"/>
    <p:sldId id="347" r:id="rId15"/>
    <p:sldId id="391" r:id="rId16"/>
    <p:sldId id="389" r:id="rId17"/>
    <p:sldId id="373" r:id="rId18"/>
    <p:sldId id="379" r:id="rId19"/>
    <p:sldId id="390" r:id="rId20"/>
    <p:sldId id="374" r:id="rId21"/>
    <p:sldId id="375" r:id="rId22"/>
    <p:sldId id="376" r:id="rId23"/>
    <p:sldId id="378" r:id="rId24"/>
    <p:sldId id="377" r:id="rId25"/>
    <p:sldId id="392" r:id="rId26"/>
    <p:sldId id="346" r:id="rId27"/>
    <p:sldId id="349" r:id="rId28"/>
    <p:sldId id="356" r:id="rId29"/>
    <p:sldId id="366" r:id="rId30"/>
    <p:sldId id="364" r:id="rId31"/>
    <p:sldId id="358" r:id="rId32"/>
    <p:sldId id="367" r:id="rId33"/>
    <p:sldId id="365" r:id="rId34"/>
    <p:sldId id="339" r:id="rId35"/>
    <p:sldId id="354" r:id="rId36"/>
    <p:sldId id="380" r:id="rId37"/>
    <p:sldId id="381" r:id="rId38"/>
    <p:sldId id="388" r:id="rId39"/>
    <p:sldId id="394" r:id="rId40"/>
    <p:sldId id="360" r:id="rId41"/>
    <p:sldId id="382" r:id="rId42"/>
    <p:sldId id="383" r:id="rId43"/>
    <p:sldId id="384" r:id="rId44"/>
    <p:sldId id="385" r:id="rId45"/>
    <p:sldId id="386" r:id="rId46"/>
    <p:sldId id="387" r:id="rId47"/>
    <p:sldId id="393" r:id="rId48"/>
    <p:sldId id="355" r:id="rId49"/>
    <p:sldId id="370" r:id="rId50"/>
    <p:sldId id="368" r:id="rId51"/>
    <p:sldId id="359" r:id="rId52"/>
    <p:sldId id="361" r:id="rId53"/>
    <p:sldId id="363" r:id="rId54"/>
    <p:sldId id="362" r:id="rId55"/>
    <p:sldId id="369" r:id="rId56"/>
    <p:sldId id="353" r:id="rId57"/>
    <p:sldId id="396" r:id="rId58"/>
    <p:sldId id="371" r:id="rId59"/>
    <p:sldId id="343" r:id="rId60"/>
    <p:sldId id="372" r:id="rId61"/>
  </p:sldIdLst>
  <p:sldSz cx="46816963" cy="26335038"/>
  <p:notesSz cx="6858000" cy="9144000"/>
  <p:defaultTextStyle>
    <a:defPPr>
      <a:defRPr lang="en-US"/>
    </a:defPPr>
    <a:lvl1pPr marL="0" algn="l" defTabSz="3511296" rtl="0" eaLnBrk="1" latinLnBrk="0" hangingPunct="1">
      <a:defRPr sz="6912" kern="1200">
        <a:solidFill>
          <a:schemeClr val="tx1"/>
        </a:solidFill>
        <a:latin typeface="+mn-lt"/>
        <a:ea typeface="+mn-ea"/>
        <a:cs typeface="+mn-cs"/>
      </a:defRPr>
    </a:lvl1pPr>
    <a:lvl2pPr marL="1755648" algn="l" defTabSz="3511296" rtl="0" eaLnBrk="1" latinLnBrk="0" hangingPunct="1">
      <a:defRPr sz="6912" kern="1200">
        <a:solidFill>
          <a:schemeClr val="tx1"/>
        </a:solidFill>
        <a:latin typeface="+mn-lt"/>
        <a:ea typeface="+mn-ea"/>
        <a:cs typeface="+mn-cs"/>
      </a:defRPr>
    </a:lvl2pPr>
    <a:lvl3pPr marL="3511296" algn="l" defTabSz="3511296" rtl="0" eaLnBrk="1" latinLnBrk="0" hangingPunct="1">
      <a:defRPr sz="6912" kern="1200">
        <a:solidFill>
          <a:schemeClr val="tx1"/>
        </a:solidFill>
        <a:latin typeface="+mn-lt"/>
        <a:ea typeface="+mn-ea"/>
        <a:cs typeface="+mn-cs"/>
      </a:defRPr>
    </a:lvl3pPr>
    <a:lvl4pPr marL="5266944" algn="l" defTabSz="3511296" rtl="0" eaLnBrk="1" latinLnBrk="0" hangingPunct="1">
      <a:defRPr sz="6912" kern="1200">
        <a:solidFill>
          <a:schemeClr val="tx1"/>
        </a:solidFill>
        <a:latin typeface="+mn-lt"/>
        <a:ea typeface="+mn-ea"/>
        <a:cs typeface="+mn-cs"/>
      </a:defRPr>
    </a:lvl4pPr>
    <a:lvl5pPr marL="7022592" algn="l" defTabSz="3511296" rtl="0" eaLnBrk="1" latinLnBrk="0" hangingPunct="1">
      <a:defRPr sz="6912" kern="1200">
        <a:solidFill>
          <a:schemeClr val="tx1"/>
        </a:solidFill>
        <a:latin typeface="+mn-lt"/>
        <a:ea typeface="+mn-ea"/>
        <a:cs typeface="+mn-cs"/>
      </a:defRPr>
    </a:lvl5pPr>
    <a:lvl6pPr marL="8778240" algn="l" defTabSz="3511296" rtl="0" eaLnBrk="1" latinLnBrk="0" hangingPunct="1">
      <a:defRPr sz="6912" kern="1200">
        <a:solidFill>
          <a:schemeClr val="tx1"/>
        </a:solidFill>
        <a:latin typeface="+mn-lt"/>
        <a:ea typeface="+mn-ea"/>
        <a:cs typeface="+mn-cs"/>
      </a:defRPr>
    </a:lvl6pPr>
    <a:lvl7pPr marL="10533888" algn="l" defTabSz="3511296" rtl="0" eaLnBrk="1" latinLnBrk="0" hangingPunct="1">
      <a:defRPr sz="6912" kern="1200">
        <a:solidFill>
          <a:schemeClr val="tx1"/>
        </a:solidFill>
        <a:latin typeface="+mn-lt"/>
        <a:ea typeface="+mn-ea"/>
        <a:cs typeface="+mn-cs"/>
      </a:defRPr>
    </a:lvl7pPr>
    <a:lvl8pPr marL="12289536" algn="l" defTabSz="3511296" rtl="0" eaLnBrk="1" latinLnBrk="0" hangingPunct="1">
      <a:defRPr sz="6912" kern="1200">
        <a:solidFill>
          <a:schemeClr val="tx1"/>
        </a:solidFill>
        <a:latin typeface="+mn-lt"/>
        <a:ea typeface="+mn-ea"/>
        <a:cs typeface="+mn-cs"/>
      </a:defRPr>
    </a:lvl8pPr>
    <a:lvl9pPr marL="14045184" algn="l" defTabSz="3511296" rtl="0" eaLnBrk="1" latinLnBrk="0" hangingPunct="1">
      <a:defRPr sz="6912"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0676C"/>
    <a:srgbClr val="05B0EE"/>
    <a:srgbClr val="B3D236"/>
    <a:srgbClr val="7A8D3B"/>
    <a:srgbClr val="3E55B1"/>
    <a:srgbClr val="7E923B"/>
    <a:srgbClr val="3978C9"/>
    <a:srgbClr val="09AFED"/>
    <a:srgbClr val="A6C239"/>
    <a:srgbClr val="17A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2021" autoAdjust="0"/>
    <p:restoredTop sz="94660"/>
  </p:normalViewPr>
  <p:slideViewPr>
    <p:cSldViewPr snapToGrid="0">
      <p:cViewPr>
        <p:scale>
          <a:sx n="27" d="100"/>
          <a:sy n="27" d="100"/>
        </p:scale>
        <p:origin x="1160" y="448"/>
      </p:cViewPr>
      <p:guideLst/>
    </p:cSldViewPr>
  </p:slideViewPr>
  <p:notesTextViewPr>
    <p:cViewPr>
      <p:scale>
        <a:sx n="1" d="1"/>
        <a:sy n="1" d="1"/>
      </p:scale>
      <p:origin x="0" y="0"/>
    </p:cViewPr>
  </p:notesTextViewPr>
  <p:sorterViewPr>
    <p:cViewPr>
      <p:scale>
        <a:sx n="20" d="100"/>
        <a:sy n="2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4" Type="http://schemas.openxmlformats.org/officeDocument/2006/relationships/package" Target="../embeddings/Microsoft_Excel_Worksheet1.xlsx"/><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4" Type="http://schemas.openxmlformats.org/officeDocument/2006/relationships/package" Target="../embeddings/Microsoft_Excel_Worksheet2.xlsx"/><Relationship Id="rId1" Type="http://schemas.microsoft.com/office/2011/relationships/chartStyle" Target="style2.xml"/><Relationship Id="rId2" Type="http://schemas.microsoft.com/office/2011/relationships/chartColorStyle" Target="colors2.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4" Type="http://schemas.openxmlformats.org/officeDocument/2006/relationships/package" Target="../embeddings/Microsoft_Excel_Worksheet3.xlsx"/><Relationship Id="rId1" Type="http://schemas.microsoft.com/office/2011/relationships/chartStyle" Target="style3.xml"/><Relationship Id="rId2" Type="http://schemas.microsoft.com/office/2011/relationships/chartColorStyle" Target="colors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4" Type="http://schemas.openxmlformats.org/officeDocument/2006/relationships/package" Target="../embeddings/Microsoft_Excel_Worksheet4.xlsx"/><Relationship Id="rId1" Type="http://schemas.microsoft.com/office/2011/relationships/chartStyle" Target="style4.xml"/><Relationship Id="rId2" Type="http://schemas.microsoft.com/office/2011/relationships/chartColorStyle" Target="colors4.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FF2744"/>
              </a:solidFill>
              <a:ln w="19050">
                <a:noFill/>
              </a:ln>
              <a:effectLst/>
            </c:spPr>
          </c:dPt>
          <c:dPt>
            <c:idx val="1"/>
            <c:bubble3D val="0"/>
            <c:spPr>
              <a:solidFill>
                <a:srgbClr val="333D47">
                  <a:alpha val="10000"/>
                </a:srgbClr>
              </a:solidFill>
              <a:ln w="19050">
                <a:noFill/>
              </a:ln>
              <a:effectLst/>
            </c:spPr>
          </c:dPt>
          <c:dPt>
            <c:idx val="2"/>
            <c:bubble3D val="0"/>
            <c:spPr>
              <a:solidFill>
                <a:schemeClr val="accent6"/>
              </a:solidFill>
              <a:ln w="19050">
                <a:noFill/>
              </a:ln>
              <a:effectLst/>
            </c:spPr>
          </c:dPt>
          <c:dPt>
            <c:idx val="3"/>
            <c:bubble3D val="0"/>
            <c:spPr>
              <a:solidFill>
                <a:srgbClr val="404040"/>
              </a:solidFill>
              <a:ln w="19050">
                <a:noFill/>
              </a:ln>
              <a:effectLst/>
            </c:spPr>
          </c:dPt>
          <c:cat>
            <c:strRef>
              <c:f>Sheet1!$A$2:$A$5</c:f>
              <c:strCache>
                <c:ptCount val="2"/>
                <c:pt idx="0">
                  <c:v>1st Qtr</c:v>
                </c:pt>
                <c:pt idx="1">
                  <c:v>2nd Qtr</c:v>
                </c:pt>
              </c:strCache>
            </c:strRef>
          </c:cat>
          <c:val>
            <c:numRef>
              <c:f>Sheet1!$B$2:$B$5</c:f>
              <c:numCache>
                <c:formatCode>General</c:formatCode>
                <c:ptCount val="4"/>
                <c:pt idx="0">
                  <c:v>8.200000000000001</c:v>
                </c:pt>
                <c:pt idx="1">
                  <c:v>3.2</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FF2744"/>
              </a:solidFill>
              <a:ln w="19050">
                <a:noFill/>
              </a:ln>
              <a:effectLst/>
            </c:spPr>
          </c:dPt>
          <c:dPt>
            <c:idx val="1"/>
            <c:bubble3D val="0"/>
            <c:spPr>
              <a:solidFill>
                <a:srgbClr val="333D47">
                  <a:alpha val="10000"/>
                </a:srgbClr>
              </a:solidFill>
              <a:ln w="19050">
                <a:noFill/>
              </a:ln>
              <a:effectLst/>
            </c:spPr>
          </c:dPt>
          <c:dPt>
            <c:idx val="2"/>
            <c:bubble3D val="0"/>
            <c:spPr>
              <a:solidFill>
                <a:schemeClr val="accent6"/>
              </a:solidFill>
              <a:ln w="19050">
                <a:noFill/>
              </a:ln>
              <a:effectLst/>
            </c:spPr>
          </c:dPt>
          <c:dPt>
            <c:idx val="3"/>
            <c:bubble3D val="0"/>
            <c:spPr>
              <a:solidFill>
                <a:srgbClr val="404040"/>
              </a:solidFill>
              <a:ln w="19050">
                <a:noFill/>
              </a:ln>
              <a:effectLst/>
            </c:spPr>
          </c:dPt>
          <c:cat>
            <c:strRef>
              <c:f>Sheet1!$A$2:$A$5</c:f>
              <c:strCache>
                <c:ptCount val="2"/>
                <c:pt idx="0">
                  <c:v>1st Qtr</c:v>
                </c:pt>
                <c:pt idx="1">
                  <c:v>2nd Qtr</c:v>
                </c:pt>
              </c:strCache>
            </c:strRef>
          </c:cat>
          <c:val>
            <c:numRef>
              <c:f>Sheet1!$B$2:$B$5</c:f>
              <c:numCache>
                <c:formatCode>General</c:formatCode>
                <c:ptCount val="4"/>
                <c:pt idx="0">
                  <c:v>13.0</c:v>
                </c:pt>
                <c:pt idx="1">
                  <c:v>3.2</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FF2744"/>
              </a:solidFill>
              <a:ln w="19050">
                <a:noFill/>
              </a:ln>
              <a:effectLst/>
            </c:spPr>
          </c:dPt>
          <c:dPt>
            <c:idx val="1"/>
            <c:bubble3D val="0"/>
            <c:spPr>
              <a:solidFill>
                <a:srgbClr val="333D47">
                  <a:alpha val="10000"/>
                </a:srgbClr>
              </a:solidFill>
              <a:ln w="19050">
                <a:noFill/>
              </a:ln>
              <a:effectLst/>
            </c:spPr>
          </c:dPt>
          <c:dPt>
            <c:idx val="2"/>
            <c:bubble3D val="0"/>
            <c:spPr>
              <a:solidFill>
                <a:schemeClr val="accent6"/>
              </a:solidFill>
              <a:ln w="19050">
                <a:noFill/>
              </a:ln>
              <a:effectLst/>
            </c:spPr>
          </c:dPt>
          <c:dPt>
            <c:idx val="3"/>
            <c:bubble3D val="0"/>
            <c:spPr>
              <a:solidFill>
                <a:srgbClr val="404040"/>
              </a:solidFill>
              <a:ln w="19050">
                <a:noFill/>
              </a:ln>
              <a:effectLst/>
            </c:spPr>
          </c:dPt>
          <c:cat>
            <c:strRef>
              <c:f>Sheet1!$A$2:$A$5</c:f>
              <c:strCache>
                <c:ptCount val="2"/>
                <c:pt idx="0">
                  <c:v>1st Qtr</c:v>
                </c:pt>
                <c:pt idx="1">
                  <c:v>2nd Qtr</c:v>
                </c:pt>
              </c:strCache>
            </c:strRef>
          </c:cat>
          <c:val>
            <c:numRef>
              <c:f>Sheet1!$B$2:$B$5</c:f>
              <c:numCache>
                <c:formatCode>General</c:formatCode>
                <c:ptCount val="4"/>
                <c:pt idx="0">
                  <c:v>15.0</c:v>
                </c:pt>
                <c:pt idx="1">
                  <c:v>3.2</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a:noFill/>
            </a:ln>
          </c:spPr>
          <c:dPt>
            <c:idx val="0"/>
            <c:bubble3D val="0"/>
            <c:spPr>
              <a:solidFill>
                <a:srgbClr val="FF2744"/>
              </a:solidFill>
              <a:ln w="19050">
                <a:noFill/>
              </a:ln>
              <a:effectLst/>
            </c:spPr>
          </c:dPt>
          <c:dPt>
            <c:idx val="1"/>
            <c:bubble3D val="0"/>
            <c:spPr>
              <a:solidFill>
                <a:srgbClr val="333D47">
                  <a:alpha val="10000"/>
                </a:srgbClr>
              </a:solidFill>
              <a:ln w="19050">
                <a:noFill/>
              </a:ln>
              <a:effectLst/>
            </c:spPr>
          </c:dPt>
          <c:dPt>
            <c:idx val="2"/>
            <c:bubble3D val="0"/>
            <c:spPr>
              <a:solidFill>
                <a:schemeClr val="accent6"/>
              </a:solidFill>
              <a:ln w="19050">
                <a:noFill/>
              </a:ln>
              <a:effectLst/>
            </c:spPr>
          </c:dPt>
          <c:dPt>
            <c:idx val="3"/>
            <c:bubble3D val="0"/>
            <c:spPr>
              <a:solidFill>
                <a:srgbClr val="404040"/>
              </a:solidFill>
              <a:ln w="19050">
                <a:noFill/>
              </a:ln>
              <a:effectLst/>
            </c:spPr>
          </c:dPt>
          <c:cat>
            <c:strRef>
              <c:f>Sheet1!$A$2:$A$5</c:f>
              <c:strCache>
                <c:ptCount val="2"/>
                <c:pt idx="0">
                  <c:v>1st Qtr</c:v>
                </c:pt>
                <c:pt idx="1">
                  <c:v>2nd Qtr</c:v>
                </c:pt>
              </c:strCache>
            </c:strRef>
          </c:cat>
          <c:val>
            <c:numRef>
              <c:f>Sheet1!$B$2:$B$5</c:f>
              <c:numCache>
                <c:formatCode>General</c:formatCode>
                <c:ptCount val="4"/>
                <c:pt idx="0">
                  <c:v>5.0</c:v>
                </c:pt>
                <c:pt idx="1">
                  <c:v>3.2</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a:lstStyle/>
          <a:p>
            <a:endParaRPr lang="en-US"/>
          </a:p>
        </c:rich>
      </c:tx>
      <c:layout/>
      <c:overlay val="1"/>
    </c:title>
    <c:autoTitleDeleted val="0"/>
    <c:plotArea>
      <c:layout>
        <c:manualLayout>
          <c:layoutTarget val="inner"/>
          <c:xMode val="edge"/>
          <c:yMode val="edge"/>
          <c:x val="0.0153076"/>
          <c:y val="0.0450377"/>
          <c:w val="0.984692"/>
          <c:h val="0.87376"/>
        </c:manualLayout>
      </c:layout>
      <c:barChart>
        <c:barDir val="col"/>
        <c:grouping val="clustered"/>
        <c:varyColors val="0"/>
        <c:ser>
          <c:idx val="0"/>
          <c:order val="0"/>
          <c:tx>
            <c:strRef>
              <c:f>Sheet1!$B$1</c:f>
              <c:strCache>
                <c:ptCount val="1"/>
                <c:pt idx="0">
                  <c:v>Series 1</c:v>
                </c:pt>
              </c:strCache>
            </c:strRef>
          </c:tx>
          <c:spPr>
            <a:solidFill>
              <a:schemeClr val="accent2"/>
            </a:solidFill>
            <a:ln w="28575" cap="rnd">
              <a:noFill/>
              <a:prstDash val="solid"/>
              <a:round/>
            </a:ln>
            <a:effectLst/>
          </c:spPr>
          <c:invertIfNegative val="0"/>
          <c:cat>
            <c:strRef>
              <c:f>Sheet1!$A$2:$A$7</c:f>
              <c:strCache>
                <c:ptCount val="6"/>
                <c:pt idx="0">
                  <c:v>Februari</c:v>
                </c:pt>
                <c:pt idx="1">
                  <c:v>March</c:v>
                </c:pt>
                <c:pt idx="2">
                  <c:v>Aprile</c:v>
                </c:pt>
                <c:pt idx="3">
                  <c:v>Mei</c:v>
                </c:pt>
                <c:pt idx="4">
                  <c:v>Juni</c:v>
                </c:pt>
                <c:pt idx="5">
                  <c:v>Juli</c:v>
                </c:pt>
              </c:strCache>
            </c:strRef>
          </c:cat>
          <c:val>
            <c:numRef>
              <c:f>Sheet1!$B$2:$B$7</c:f>
              <c:numCache>
                <c:formatCode>General</c:formatCode>
                <c:ptCount val="6"/>
                <c:pt idx="0">
                  <c:v>8.0</c:v>
                </c:pt>
                <c:pt idx="1">
                  <c:v>15.6</c:v>
                </c:pt>
                <c:pt idx="2">
                  <c:v>34.0</c:v>
                </c:pt>
                <c:pt idx="3">
                  <c:v>27.7</c:v>
                </c:pt>
                <c:pt idx="4">
                  <c:v>39.0</c:v>
                </c:pt>
                <c:pt idx="5">
                  <c:v>40.0</c:v>
                </c:pt>
              </c:numCache>
            </c:numRef>
          </c:val>
        </c:ser>
        <c:ser>
          <c:idx val="1"/>
          <c:order val="1"/>
          <c:tx>
            <c:strRef>
              <c:f>Sheet1!$C$1</c:f>
              <c:strCache>
                <c:ptCount val="1"/>
                <c:pt idx="0">
                  <c:v>Series 12</c:v>
                </c:pt>
              </c:strCache>
            </c:strRef>
          </c:tx>
          <c:spPr>
            <a:solidFill>
              <a:schemeClr val="accent6"/>
            </a:solidFill>
            <a:ln w="28575" cap="flat">
              <a:noFill/>
              <a:prstDash val="solid"/>
              <a:bevel/>
            </a:ln>
            <a:effectLst/>
          </c:spPr>
          <c:invertIfNegative val="0"/>
          <c:cat>
            <c:strRef>
              <c:f>Sheet1!$A$2:$A$7</c:f>
              <c:strCache>
                <c:ptCount val="6"/>
                <c:pt idx="0">
                  <c:v>Februari</c:v>
                </c:pt>
                <c:pt idx="1">
                  <c:v>March</c:v>
                </c:pt>
                <c:pt idx="2">
                  <c:v>Aprile</c:v>
                </c:pt>
                <c:pt idx="3">
                  <c:v>Mei</c:v>
                </c:pt>
                <c:pt idx="4">
                  <c:v>Juni</c:v>
                </c:pt>
                <c:pt idx="5">
                  <c:v>Juli</c:v>
                </c:pt>
              </c:strCache>
            </c:strRef>
          </c:cat>
          <c:val>
            <c:numRef>
              <c:f>Sheet1!$C$2:$C$7</c:f>
              <c:numCache>
                <c:formatCode>General</c:formatCode>
                <c:ptCount val="6"/>
                <c:pt idx="0">
                  <c:v>22.0</c:v>
                </c:pt>
                <c:pt idx="1">
                  <c:v>40.0</c:v>
                </c:pt>
                <c:pt idx="2">
                  <c:v>20.0</c:v>
                </c:pt>
                <c:pt idx="3">
                  <c:v>45.0</c:v>
                </c:pt>
                <c:pt idx="4">
                  <c:v>25.0</c:v>
                </c:pt>
                <c:pt idx="5">
                  <c:v>53.8</c:v>
                </c:pt>
              </c:numCache>
            </c:numRef>
          </c:val>
        </c:ser>
        <c:dLbls>
          <c:showLegendKey val="0"/>
          <c:showVal val="0"/>
          <c:showCatName val="0"/>
          <c:showSerName val="0"/>
          <c:showPercent val="0"/>
          <c:showBubbleSize val="0"/>
        </c:dLbls>
        <c:gapWidth val="89"/>
        <c:overlap val="25"/>
        <c:axId val="-2087647728"/>
        <c:axId val="-2087181472"/>
      </c:barChart>
      <c:catAx>
        <c:axId val="-2087647728"/>
        <c:scaling>
          <c:orientation val="minMax"/>
        </c:scaling>
        <c:delete val="0"/>
        <c:axPos val="b"/>
        <c:numFmt formatCode="General" sourceLinked="1"/>
        <c:majorTickMark val="out"/>
        <c:minorTickMark val="none"/>
        <c:tickLblPos val="low"/>
        <c:spPr>
          <a:ln w="12700" cap="flat">
            <a:solidFill>
              <a:srgbClr val="848484"/>
            </a:solidFill>
            <a:prstDash val="solid"/>
            <a:miter lim="400000"/>
          </a:ln>
        </c:spPr>
        <c:txPr>
          <a:bodyPr rot="0"/>
          <a:lstStyle/>
          <a:p>
            <a:pPr>
              <a:defRPr/>
            </a:pPr>
            <a:endParaRPr lang="en-US"/>
          </a:p>
        </c:txPr>
        <c:crossAx val="-2087181472"/>
        <c:crosses val="autoZero"/>
        <c:auto val="1"/>
        <c:lblAlgn val="ctr"/>
        <c:lblOffset val="100"/>
        <c:noMultiLvlLbl val="1"/>
      </c:catAx>
      <c:valAx>
        <c:axId val="-2087181472"/>
        <c:scaling>
          <c:orientation val="minMax"/>
        </c:scaling>
        <c:delete val="0"/>
        <c:axPos val="l"/>
        <c:numFmt formatCode="0" sourceLinked="0"/>
        <c:majorTickMark val="cross"/>
        <c:minorTickMark val="none"/>
        <c:tickLblPos val="none"/>
        <c:spPr>
          <a:ln w="12700" cap="flat">
            <a:noFill/>
            <a:prstDash val="solid"/>
            <a:miter lim="400000"/>
          </a:ln>
        </c:spPr>
        <c:txPr>
          <a:bodyPr rot="0"/>
          <a:lstStyle/>
          <a:p>
            <a:pPr>
              <a:defRPr/>
            </a:pPr>
            <a:endParaRPr lang="en-US"/>
          </a:p>
        </c:txPr>
        <c:crossAx val="-2087647728"/>
        <c:crosses val="autoZero"/>
        <c:crossBetween val="between"/>
      </c:valAx>
      <c:spPr>
        <a:noFill/>
        <a:ln w="12700" cap="flat">
          <a:noFill/>
          <a:miter lim="400000"/>
        </a:ln>
        <a:effectLst/>
      </c:spPr>
    </c:plotArea>
    <c:plotVisOnly val="1"/>
    <c:dispBlanksAs val="gap"/>
    <c:showDLblsOverMax val="1"/>
  </c:chart>
  <c:spPr>
    <a:noFill/>
    <a:ln>
      <a:noFill/>
    </a:ln>
    <a:effectLst/>
  </c:spPr>
  <c:txPr>
    <a:bodyPr/>
    <a:lstStyle/>
    <a:p>
      <a:pPr>
        <a:defRPr sz="3600">
          <a:solidFill>
            <a:schemeClr val="accent5">
              <a:lumMod val="50000"/>
            </a:schemeClr>
          </a:solidFill>
          <a:latin typeface="Calibri" charset="0"/>
          <a:ea typeface="Calibri" charset="0"/>
          <a:cs typeface="Calibri" charset="0"/>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a:lstStyle/>
          <a:p>
            <a:endParaRPr lang="en-US"/>
          </a:p>
        </c:rich>
      </c:tx>
      <c:layout/>
      <c:overlay val="1"/>
    </c:title>
    <c:autoTitleDeleted val="0"/>
    <c:plotArea>
      <c:layout>
        <c:manualLayout>
          <c:layoutTarget val="inner"/>
          <c:xMode val="edge"/>
          <c:yMode val="edge"/>
          <c:x val="0.015880216947107"/>
          <c:y val="0.0352998751233168"/>
          <c:w val="0.983896"/>
          <c:h val="0.87376"/>
        </c:manualLayout>
      </c:layout>
      <c:lineChart>
        <c:grouping val="standard"/>
        <c:varyColors val="0"/>
        <c:ser>
          <c:idx val="0"/>
          <c:order val="0"/>
          <c:tx>
            <c:strRef>
              <c:f>Sheet1!$B$1</c:f>
              <c:strCache>
                <c:ptCount val="1"/>
                <c:pt idx="0">
                  <c:v>Series 1</c:v>
                </c:pt>
              </c:strCache>
            </c:strRef>
          </c:tx>
          <c:spPr>
            <a:ln w="28575" cap="rnd">
              <a:solidFill>
                <a:schemeClr val="accent6"/>
              </a:solidFill>
              <a:prstDash val="solid"/>
              <a:round/>
            </a:ln>
            <a:effectLst/>
          </c:spPr>
          <c:marker>
            <c:symbol val="circle"/>
            <c:size val="17"/>
            <c:spPr>
              <a:solidFill>
                <a:schemeClr val="accent6"/>
              </a:solidFill>
              <a:ln w="28575" cap="flat">
                <a:solidFill>
                  <a:schemeClr val="accent6"/>
                </a:solidFill>
                <a:prstDash val="solid"/>
                <a:bevel/>
              </a:ln>
              <a:effectLst/>
            </c:spPr>
          </c:marker>
          <c:cat>
            <c:strRef>
              <c:f>Sheet1!$A$2:$A$7</c:f>
              <c:strCache>
                <c:ptCount val="6"/>
                <c:pt idx="0">
                  <c:v>Februari</c:v>
                </c:pt>
                <c:pt idx="1">
                  <c:v>March</c:v>
                </c:pt>
                <c:pt idx="2">
                  <c:v>Aprile</c:v>
                </c:pt>
                <c:pt idx="3">
                  <c:v>Mei</c:v>
                </c:pt>
                <c:pt idx="4">
                  <c:v>Juni</c:v>
                </c:pt>
                <c:pt idx="5">
                  <c:v>Juli</c:v>
                </c:pt>
              </c:strCache>
            </c:strRef>
          </c:cat>
          <c:val>
            <c:numRef>
              <c:f>Sheet1!$B$2:$B$7</c:f>
              <c:numCache>
                <c:formatCode>General</c:formatCode>
                <c:ptCount val="6"/>
                <c:pt idx="0">
                  <c:v>8.0</c:v>
                </c:pt>
                <c:pt idx="1">
                  <c:v>15.6</c:v>
                </c:pt>
                <c:pt idx="2">
                  <c:v>34.0</c:v>
                </c:pt>
                <c:pt idx="3">
                  <c:v>27.7</c:v>
                </c:pt>
                <c:pt idx="4">
                  <c:v>39.0</c:v>
                </c:pt>
                <c:pt idx="5">
                  <c:v>40.0</c:v>
                </c:pt>
              </c:numCache>
            </c:numRef>
          </c:val>
          <c:smooth val="1"/>
        </c:ser>
        <c:ser>
          <c:idx val="1"/>
          <c:order val="1"/>
          <c:tx>
            <c:strRef>
              <c:f>Sheet1!$C$1</c:f>
              <c:strCache>
                <c:ptCount val="1"/>
                <c:pt idx="0">
                  <c:v>Series 12</c:v>
                </c:pt>
              </c:strCache>
            </c:strRef>
          </c:tx>
          <c:spPr>
            <a:ln w="190500" cap="flat">
              <a:solidFill>
                <a:schemeClr val="accent1"/>
              </a:solidFill>
              <a:prstDash val="solid"/>
              <a:bevel/>
            </a:ln>
            <a:effectLst/>
          </c:spPr>
          <c:marker>
            <c:symbol val="circle"/>
            <c:size val="35"/>
            <c:spPr>
              <a:solidFill>
                <a:schemeClr val="accent1"/>
              </a:solidFill>
              <a:ln w="28575" cap="flat">
                <a:solidFill>
                  <a:schemeClr val="accent1"/>
                </a:solidFill>
                <a:prstDash val="solid"/>
                <a:bevel/>
              </a:ln>
              <a:effectLst/>
            </c:spPr>
          </c:marker>
          <c:cat>
            <c:strRef>
              <c:f>Sheet1!$A$2:$A$7</c:f>
              <c:strCache>
                <c:ptCount val="6"/>
                <c:pt idx="0">
                  <c:v>Februari</c:v>
                </c:pt>
                <c:pt idx="1">
                  <c:v>March</c:v>
                </c:pt>
                <c:pt idx="2">
                  <c:v>Aprile</c:v>
                </c:pt>
                <c:pt idx="3">
                  <c:v>Mei</c:v>
                </c:pt>
                <c:pt idx="4">
                  <c:v>Juni</c:v>
                </c:pt>
                <c:pt idx="5">
                  <c:v>Juli</c:v>
                </c:pt>
              </c:strCache>
            </c:strRef>
          </c:cat>
          <c:val>
            <c:numRef>
              <c:f>Sheet1!$C$2:$C$7</c:f>
              <c:numCache>
                <c:formatCode>General</c:formatCode>
                <c:ptCount val="6"/>
                <c:pt idx="0">
                  <c:v>22.0</c:v>
                </c:pt>
                <c:pt idx="1">
                  <c:v>40.0</c:v>
                </c:pt>
                <c:pt idx="2">
                  <c:v>20.0</c:v>
                </c:pt>
                <c:pt idx="3">
                  <c:v>45.0</c:v>
                </c:pt>
                <c:pt idx="4">
                  <c:v>25.0</c:v>
                </c:pt>
                <c:pt idx="5">
                  <c:v>53.8</c:v>
                </c:pt>
              </c:numCache>
            </c:numRef>
          </c:val>
          <c:smooth val="1"/>
        </c:ser>
        <c:dLbls>
          <c:showLegendKey val="0"/>
          <c:showVal val="0"/>
          <c:showCatName val="0"/>
          <c:showSerName val="0"/>
          <c:showPercent val="0"/>
          <c:showBubbleSize val="0"/>
        </c:dLbls>
        <c:marker val="1"/>
        <c:smooth val="0"/>
        <c:axId val="1851793696"/>
        <c:axId val="-2101493792"/>
      </c:lineChart>
      <c:catAx>
        <c:axId val="1851793696"/>
        <c:scaling>
          <c:orientation val="minMax"/>
        </c:scaling>
        <c:delete val="0"/>
        <c:axPos val="b"/>
        <c:numFmt formatCode="General" sourceLinked="1"/>
        <c:majorTickMark val="out"/>
        <c:minorTickMark val="none"/>
        <c:tickLblPos val="low"/>
        <c:spPr>
          <a:ln w="12700" cap="flat">
            <a:solidFill>
              <a:srgbClr val="848484"/>
            </a:solidFill>
            <a:prstDash val="solid"/>
            <a:miter lim="400000"/>
          </a:ln>
        </c:spPr>
        <c:txPr>
          <a:bodyPr rot="0"/>
          <a:lstStyle/>
          <a:p>
            <a:pPr>
              <a:defRPr/>
            </a:pPr>
            <a:endParaRPr lang="en-US"/>
          </a:p>
        </c:txPr>
        <c:crossAx val="-2101493792"/>
        <c:crosses val="autoZero"/>
        <c:auto val="1"/>
        <c:lblAlgn val="ctr"/>
        <c:lblOffset val="100"/>
        <c:noMultiLvlLbl val="1"/>
      </c:catAx>
      <c:valAx>
        <c:axId val="-2101493792"/>
        <c:scaling>
          <c:orientation val="minMax"/>
        </c:scaling>
        <c:delete val="0"/>
        <c:axPos val="l"/>
        <c:numFmt formatCode="0" sourceLinked="0"/>
        <c:majorTickMark val="cross"/>
        <c:minorTickMark val="none"/>
        <c:tickLblPos val="none"/>
        <c:spPr>
          <a:ln w="12700" cap="flat">
            <a:noFill/>
            <a:prstDash val="solid"/>
            <a:miter lim="400000"/>
          </a:ln>
        </c:spPr>
        <c:txPr>
          <a:bodyPr rot="0"/>
          <a:lstStyle/>
          <a:p>
            <a:pPr>
              <a:defRPr/>
            </a:pPr>
            <a:endParaRPr lang="en-US"/>
          </a:p>
        </c:txPr>
        <c:crossAx val="1851793696"/>
        <c:crosses val="autoZero"/>
        <c:crossBetween val="between"/>
      </c:valAx>
      <c:spPr>
        <a:noFill/>
        <a:ln w="12700" cap="flat">
          <a:noFill/>
          <a:miter lim="400000"/>
        </a:ln>
        <a:effectLst/>
      </c:spPr>
    </c:plotArea>
    <c:plotVisOnly val="1"/>
    <c:dispBlanksAs val="gap"/>
    <c:showDLblsOverMax val="1"/>
  </c:chart>
  <c:spPr>
    <a:noFill/>
    <a:ln>
      <a:noFill/>
    </a:ln>
    <a:effectLst/>
  </c:spPr>
  <c:txPr>
    <a:bodyPr/>
    <a:lstStyle/>
    <a:p>
      <a:pPr>
        <a:defRPr sz="3600">
          <a:solidFill>
            <a:schemeClr val="accent5">
              <a:lumMod val="50000"/>
            </a:schemeClr>
          </a:solidFill>
          <a:latin typeface="Calibri" charset="0"/>
          <a:ea typeface="Calibri" charset="0"/>
          <a:cs typeface="Calibri" charset="0"/>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media/image3.tif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DB3846-BCFA-4800-BA06-61723393EE83}" type="datetimeFigureOut">
              <a:rPr lang="en-US" smtClean="0"/>
              <a:t>9/20/16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A2D548-2418-41E4-B1C8-959181E69469}" type="slidenum">
              <a:rPr lang="en-US" smtClean="0"/>
              <a:t>‹#›</a:t>
            </a:fld>
            <a:endParaRPr lang="en-US"/>
          </a:p>
        </p:txBody>
      </p:sp>
    </p:spTree>
    <p:extLst>
      <p:ext uri="{BB962C8B-B14F-4D97-AF65-F5344CB8AC3E}">
        <p14:creationId xmlns:p14="http://schemas.microsoft.com/office/powerpoint/2010/main" val="1690469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5A2D548-2418-41E4-B1C8-959181E69469}" type="slidenum">
              <a:rPr lang="en-US" smtClean="0"/>
              <a:t>4</a:t>
            </a:fld>
            <a:endParaRPr lang="en-US"/>
          </a:p>
        </p:txBody>
      </p:sp>
    </p:spTree>
    <p:extLst>
      <p:ext uri="{BB962C8B-B14F-4D97-AF65-F5344CB8AC3E}">
        <p14:creationId xmlns:p14="http://schemas.microsoft.com/office/powerpoint/2010/main" val="606884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5A2D548-2418-41E4-B1C8-959181E69469}" type="slidenum">
              <a:rPr lang="en-US" smtClean="0"/>
              <a:t>19</a:t>
            </a:fld>
            <a:endParaRPr lang="en-US"/>
          </a:p>
        </p:txBody>
      </p:sp>
    </p:spTree>
    <p:extLst>
      <p:ext uri="{BB962C8B-B14F-4D97-AF65-F5344CB8AC3E}">
        <p14:creationId xmlns:p14="http://schemas.microsoft.com/office/powerpoint/2010/main" val="537354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01">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3016521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5775158" y="8776586"/>
            <a:ext cx="16796084" cy="10858951"/>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1459590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22453576" y="8630660"/>
            <a:ext cx="19412318" cy="12941546"/>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2099303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30338894" y="2563771"/>
            <a:ext cx="13860829" cy="21207488"/>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0" name="Picture Placeholder 8"/>
          <p:cNvSpPr>
            <a:spLocks noGrp="1"/>
          </p:cNvSpPr>
          <p:nvPr>
            <p:ph type="pic" sz="quarter" idx="14" hasCustomPrompt="1"/>
          </p:nvPr>
        </p:nvSpPr>
        <p:spPr>
          <a:xfrm>
            <a:off x="16478064" y="2563771"/>
            <a:ext cx="13860829" cy="21207488"/>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13" name="Picture Placeholder 8"/>
          <p:cNvSpPr>
            <a:spLocks noGrp="1"/>
          </p:cNvSpPr>
          <p:nvPr>
            <p:ph type="pic" sz="quarter" idx="15" hasCustomPrompt="1"/>
          </p:nvPr>
        </p:nvSpPr>
        <p:spPr>
          <a:xfrm>
            <a:off x="2617234" y="2563771"/>
            <a:ext cx="13860829" cy="21207488"/>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10050633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30338894" y="2563771"/>
            <a:ext cx="13860829" cy="9229975"/>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0" name="Picture Placeholder 8"/>
          <p:cNvSpPr>
            <a:spLocks noGrp="1"/>
          </p:cNvSpPr>
          <p:nvPr>
            <p:ph type="pic" sz="quarter" idx="14" hasCustomPrompt="1"/>
          </p:nvPr>
        </p:nvSpPr>
        <p:spPr>
          <a:xfrm>
            <a:off x="16478064" y="2563771"/>
            <a:ext cx="13860829" cy="9229975"/>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13" name="Picture Placeholder 8"/>
          <p:cNvSpPr>
            <a:spLocks noGrp="1"/>
          </p:cNvSpPr>
          <p:nvPr>
            <p:ph type="pic" sz="quarter" idx="15" hasCustomPrompt="1"/>
          </p:nvPr>
        </p:nvSpPr>
        <p:spPr>
          <a:xfrm>
            <a:off x="2617234" y="2563771"/>
            <a:ext cx="13860829" cy="9229975"/>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11920524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30338894" y="2563771"/>
            <a:ext cx="13860829" cy="10603744"/>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3" name="Picture Placeholder 8"/>
          <p:cNvSpPr>
            <a:spLocks noGrp="1"/>
          </p:cNvSpPr>
          <p:nvPr>
            <p:ph type="pic" sz="quarter" idx="15" hasCustomPrompt="1"/>
          </p:nvPr>
        </p:nvSpPr>
        <p:spPr>
          <a:xfrm>
            <a:off x="2617234" y="2563771"/>
            <a:ext cx="13860829" cy="10603744"/>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11882534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16478064" y="2563771"/>
            <a:ext cx="27721660" cy="21207488"/>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3" name="Picture Placeholder 8"/>
          <p:cNvSpPr>
            <a:spLocks noGrp="1"/>
          </p:cNvSpPr>
          <p:nvPr>
            <p:ph type="pic" sz="quarter" idx="15" hasCustomPrompt="1"/>
          </p:nvPr>
        </p:nvSpPr>
        <p:spPr>
          <a:xfrm>
            <a:off x="2617234" y="2563771"/>
            <a:ext cx="13860829" cy="10603744"/>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4092692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26416000" y="2563771"/>
            <a:ext cx="17783724" cy="11855826"/>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4933663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30338894" y="2563771"/>
            <a:ext cx="13860829" cy="10603744"/>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0" name="Picture Placeholder 8"/>
          <p:cNvSpPr>
            <a:spLocks noGrp="1"/>
          </p:cNvSpPr>
          <p:nvPr>
            <p:ph type="pic" sz="quarter" idx="14" hasCustomPrompt="1"/>
          </p:nvPr>
        </p:nvSpPr>
        <p:spPr>
          <a:xfrm>
            <a:off x="16478064" y="13167515"/>
            <a:ext cx="13860829" cy="10603743"/>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13" name="Picture Placeholder 8"/>
          <p:cNvSpPr>
            <a:spLocks noGrp="1"/>
          </p:cNvSpPr>
          <p:nvPr>
            <p:ph type="pic" sz="quarter" idx="15" hasCustomPrompt="1"/>
          </p:nvPr>
        </p:nvSpPr>
        <p:spPr>
          <a:xfrm>
            <a:off x="2617234" y="2563771"/>
            <a:ext cx="13860829" cy="10603744"/>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1420984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01">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3" name="Picture Placeholder 8"/>
          <p:cNvSpPr>
            <a:spLocks noGrp="1"/>
          </p:cNvSpPr>
          <p:nvPr>
            <p:ph type="pic" sz="quarter" idx="15" hasCustomPrompt="1"/>
          </p:nvPr>
        </p:nvSpPr>
        <p:spPr>
          <a:xfrm>
            <a:off x="2617234" y="2563771"/>
            <a:ext cx="41582491" cy="14691968"/>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10552520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30338894" y="13167515"/>
            <a:ext cx="13860829" cy="10603742"/>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0" name="Picture Placeholder 8"/>
          <p:cNvSpPr>
            <a:spLocks noGrp="1"/>
          </p:cNvSpPr>
          <p:nvPr>
            <p:ph type="pic" sz="quarter" idx="14" hasCustomPrompt="1"/>
          </p:nvPr>
        </p:nvSpPr>
        <p:spPr>
          <a:xfrm>
            <a:off x="16478064" y="13167515"/>
            <a:ext cx="13860829" cy="10603743"/>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13" name="Picture Placeholder 8"/>
          <p:cNvSpPr>
            <a:spLocks noGrp="1"/>
          </p:cNvSpPr>
          <p:nvPr>
            <p:ph type="pic" sz="quarter" idx="15" hasCustomPrompt="1"/>
          </p:nvPr>
        </p:nvSpPr>
        <p:spPr>
          <a:xfrm>
            <a:off x="2617234" y="2563771"/>
            <a:ext cx="13860829" cy="10603744"/>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576981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01">
    <p:spTree>
      <p:nvGrpSpPr>
        <p:cNvPr id="1" name=""/>
        <p:cNvGrpSpPr/>
        <p:nvPr/>
      </p:nvGrpSpPr>
      <p:grpSpPr>
        <a:xfrm>
          <a:off x="0" y="0"/>
          <a:ext cx="0" cy="0"/>
          <a:chOff x="0" y="0"/>
          <a:chExt cx="0" cy="0"/>
        </a:xfrm>
      </p:grpSpPr>
      <p:pic>
        <p:nvPicPr>
          <p:cNvPr id="5" name="pasted-image.pdf"/>
          <p:cNvPicPr>
            <a:picLocks noChangeAspect="1"/>
          </p:cNvPicPr>
          <p:nvPr userDrawn="1"/>
        </p:nvPicPr>
        <p:blipFill>
          <a:blip r:embed="rId2">
            <a:extLst/>
          </a:blip>
          <a:stretch>
            <a:fillRect/>
          </a:stretch>
        </p:blipFill>
        <p:spPr>
          <a:xfrm>
            <a:off x="-79776" y="-14905"/>
            <a:ext cx="47243178" cy="26574288"/>
          </a:xfrm>
          <a:prstGeom prst="rect">
            <a:avLst/>
          </a:prstGeom>
          <a:ln w="12700">
            <a:miter lim="400000"/>
          </a:ln>
        </p:spPr>
      </p:pic>
      <p:sp>
        <p:nvSpPr>
          <p:cNvPr id="6" name="Shape 141"/>
          <p:cNvSpPr/>
          <p:nvPr userDrawn="1"/>
        </p:nvSpPr>
        <p:spPr>
          <a:xfrm>
            <a:off x="2710451" y="2563779"/>
            <a:ext cx="41489276" cy="21207481"/>
          </a:xfrm>
          <a:prstGeom prst="rect">
            <a:avLst/>
          </a:prstGeom>
          <a:solidFill>
            <a:srgbClr val="FEFDFF">
              <a:alpha val="6969"/>
            </a:srgbClr>
          </a:solidFill>
          <a:ln w="12700">
            <a:miter lim="400000"/>
          </a:ln>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9" name="Picture Placeholder 8"/>
          <p:cNvSpPr>
            <a:spLocks noGrp="1"/>
          </p:cNvSpPr>
          <p:nvPr>
            <p:ph type="pic" sz="quarter" idx="13" hasCustomPrompt="1"/>
          </p:nvPr>
        </p:nvSpPr>
        <p:spPr>
          <a:xfrm>
            <a:off x="16510027" y="13388048"/>
            <a:ext cx="13896822" cy="10383212"/>
          </a:xfrm>
        </p:spPr>
        <p:txBody>
          <a:bodyPr anchor="ctr">
            <a:normAutofit/>
          </a:bodyPr>
          <a:lstStyle>
            <a:lvl1pPr marL="0" indent="0" algn="ctr">
              <a:buNone/>
              <a:defRPr sz="13800" baseline="0"/>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456587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9_01">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3" name="Picture Placeholder 8"/>
          <p:cNvSpPr>
            <a:spLocks noGrp="1"/>
          </p:cNvSpPr>
          <p:nvPr>
            <p:ph type="pic" sz="quarter" idx="15" hasCustomPrompt="1"/>
          </p:nvPr>
        </p:nvSpPr>
        <p:spPr>
          <a:xfrm>
            <a:off x="5897879" y="8480397"/>
            <a:ext cx="11116383" cy="17854640"/>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12570532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0_01">
    <p:spTree>
      <p:nvGrpSpPr>
        <p:cNvPr id="1" name=""/>
        <p:cNvGrpSpPr/>
        <p:nvPr/>
      </p:nvGrpSpPr>
      <p:grpSpPr>
        <a:xfrm>
          <a:off x="0" y="0"/>
          <a:ext cx="0" cy="0"/>
          <a:chOff x="0" y="0"/>
          <a:chExt cx="0" cy="0"/>
        </a:xfrm>
      </p:grpSpPr>
      <p:sp>
        <p:nvSpPr>
          <p:cNvPr id="16" name="Picture Placeholder 8"/>
          <p:cNvSpPr>
            <a:spLocks noGrp="1"/>
          </p:cNvSpPr>
          <p:nvPr>
            <p:ph type="pic" sz="quarter" idx="16" hasCustomPrompt="1"/>
          </p:nvPr>
        </p:nvSpPr>
        <p:spPr>
          <a:xfrm>
            <a:off x="8563503" y="5774399"/>
            <a:ext cx="11815871" cy="15386401"/>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3" name="Picture Placeholder 8"/>
          <p:cNvSpPr>
            <a:spLocks noGrp="1"/>
          </p:cNvSpPr>
          <p:nvPr>
            <p:ph type="pic" sz="quarter" idx="15" hasCustomPrompt="1"/>
          </p:nvPr>
        </p:nvSpPr>
        <p:spPr>
          <a:xfrm>
            <a:off x="4274647" y="11891844"/>
            <a:ext cx="5306275" cy="9825164"/>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9431635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_01">
    <p:spTree>
      <p:nvGrpSpPr>
        <p:cNvPr id="1" name=""/>
        <p:cNvGrpSpPr/>
        <p:nvPr/>
      </p:nvGrpSpPr>
      <p:grpSpPr>
        <a:xfrm>
          <a:off x="0" y="0"/>
          <a:ext cx="0" cy="0"/>
          <a:chOff x="0" y="0"/>
          <a:chExt cx="0" cy="0"/>
        </a:xfrm>
      </p:grpSpPr>
      <p:sp>
        <p:nvSpPr>
          <p:cNvPr id="16" name="Picture Placeholder 8"/>
          <p:cNvSpPr>
            <a:spLocks noGrp="1"/>
          </p:cNvSpPr>
          <p:nvPr>
            <p:ph type="pic" sz="quarter" idx="16" hasCustomPrompt="1"/>
          </p:nvPr>
        </p:nvSpPr>
        <p:spPr>
          <a:xfrm>
            <a:off x="15448381" y="9689760"/>
            <a:ext cx="6289784" cy="11646239"/>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13" name="Picture Placeholder 8"/>
          <p:cNvSpPr>
            <a:spLocks noGrp="1"/>
          </p:cNvSpPr>
          <p:nvPr>
            <p:ph type="pic" sz="quarter" idx="15" hasCustomPrompt="1"/>
          </p:nvPr>
        </p:nvSpPr>
        <p:spPr>
          <a:xfrm>
            <a:off x="33712421" y="9779644"/>
            <a:ext cx="6289784" cy="11646239"/>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17150669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2_01">
    <p:spTree>
      <p:nvGrpSpPr>
        <p:cNvPr id="1" name=""/>
        <p:cNvGrpSpPr/>
        <p:nvPr/>
      </p:nvGrpSpPr>
      <p:grpSpPr>
        <a:xfrm>
          <a:off x="0" y="0"/>
          <a:ext cx="0" cy="0"/>
          <a:chOff x="0" y="0"/>
          <a:chExt cx="0" cy="0"/>
        </a:xfrm>
      </p:grpSpPr>
      <p:sp>
        <p:nvSpPr>
          <p:cNvPr id="16" name="Picture Placeholder 8"/>
          <p:cNvSpPr>
            <a:spLocks noGrp="1"/>
          </p:cNvSpPr>
          <p:nvPr>
            <p:ph type="pic" sz="quarter" idx="16" hasCustomPrompt="1"/>
          </p:nvPr>
        </p:nvSpPr>
        <p:spPr>
          <a:xfrm>
            <a:off x="7770233" y="7653240"/>
            <a:ext cx="7891719" cy="14612400"/>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11817846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01">
    <p:spTree>
      <p:nvGrpSpPr>
        <p:cNvPr id="1" name=""/>
        <p:cNvGrpSpPr/>
        <p:nvPr/>
      </p:nvGrpSpPr>
      <p:grpSpPr>
        <a:xfrm>
          <a:off x="0" y="0"/>
          <a:ext cx="0" cy="0"/>
          <a:chOff x="0" y="0"/>
          <a:chExt cx="0" cy="0"/>
        </a:xfrm>
      </p:grpSpPr>
      <p:sp>
        <p:nvSpPr>
          <p:cNvPr id="16" name="Picture Placeholder 8"/>
          <p:cNvSpPr>
            <a:spLocks noGrp="1"/>
          </p:cNvSpPr>
          <p:nvPr>
            <p:ph type="pic" sz="quarter" idx="16" hasCustomPrompt="1"/>
          </p:nvPr>
        </p:nvSpPr>
        <p:spPr>
          <a:xfrm>
            <a:off x="12401555" y="6545185"/>
            <a:ext cx="16700220" cy="10232067"/>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21" name="Picture Placeholder 8"/>
          <p:cNvSpPr>
            <a:spLocks noGrp="1"/>
          </p:cNvSpPr>
          <p:nvPr>
            <p:ph type="pic" sz="quarter" idx="17" hasCustomPrompt="1"/>
          </p:nvPr>
        </p:nvSpPr>
        <p:spPr>
          <a:xfrm>
            <a:off x="28855172" y="9518055"/>
            <a:ext cx="6249837" cy="8138419"/>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22" name="Picture Placeholder 8"/>
          <p:cNvSpPr>
            <a:spLocks noGrp="1"/>
          </p:cNvSpPr>
          <p:nvPr>
            <p:ph type="pic" sz="quarter" idx="18" hasCustomPrompt="1"/>
          </p:nvPr>
        </p:nvSpPr>
        <p:spPr>
          <a:xfrm>
            <a:off x="26586642" y="12753791"/>
            <a:ext cx="2806679" cy="5196881"/>
          </a:xfrm>
        </p:spPr>
        <p:txBody>
          <a:bodyPr anchor="ctr">
            <a:noAutofit/>
          </a:bodyPr>
          <a:lstStyle>
            <a:lvl1pPr marL="0" indent="0" algn="ctr">
              <a:buNone/>
              <a:defRPr sz="66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100762275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01">
    <p:spTree>
      <p:nvGrpSpPr>
        <p:cNvPr id="1" name=""/>
        <p:cNvGrpSpPr/>
        <p:nvPr/>
      </p:nvGrpSpPr>
      <p:grpSpPr>
        <a:xfrm>
          <a:off x="0" y="0"/>
          <a:ext cx="0" cy="0"/>
          <a:chOff x="0" y="0"/>
          <a:chExt cx="0" cy="0"/>
        </a:xfrm>
      </p:grpSpPr>
      <p:sp>
        <p:nvSpPr>
          <p:cNvPr id="16" name="Picture Placeholder 8"/>
          <p:cNvSpPr>
            <a:spLocks noGrp="1"/>
          </p:cNvSpPr>
          <p:nvPr>
            <p:ph type="pic" sz="quarter" idx="16" hasCustomPrompt="1"/>
          </p:nvPr>
        </p:nvSpPr>
        <p:spPr>
          <a:xfrm>
            <a:off x="29418894" y="2563780"/>
            <a:ext cx="14780831" cy="21207479"/>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21" name="Picture Placeholder 8"/>
          <p:cNvSpPr>
            <a:spLocks noGrp="1"/>
          </p:cNvSpPr>
          <p:nvPr>
            <p:ph type="pic" sz="quarter" idx="17" hasCustomPrompt="1"/>
          </p:nvPr>
        </p:nvSpPr>
        <p:spPr>
          <a:xfrm>
            <a:off x="17793382" y="12243752"/>
            <a:ext cx="9725005" cy="8939843"/>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1196006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8_01">
    <p:spTree>
      <p:nvGrpSpPr>
        <p:cNvPr id="1" name=""/>
        <p:cNvGrpSpPr/>
        <p:nvPr/>
      </p:nvGrpSpPr>
      <p:grpSpPr>
        <a:xfrm>
          <a:off x="0" y="0"/>
          <a:ext cx="0" cy="0"/>
          <a:chOff x="0" y="0"/>
          <a:chExt cx="0" cy="0"/>
        </a:xfrm>
      </p:grpSpPr>
      <p:pic>
        <p:nvPicPr>
          <p:cNvPr id="5" name="pasted-image.pdf"/>
          <p:cNvPicPr>
            <a:picLocks noChangeAspect="1"/>
          </p:cNvPicPr>
          <p:nvPr userDrawn="1"/>
        </p:nvPicPr>
        <p:blipFill>
          <a:blip r:embed="rId2">
            <a:extLst/>
          </a:blip>
          <a:stretch>
            <a:fillRect/>
          </a:stretch>
        </p:blipFill>
        <p:spPr>
          <a:xfrm>
            <a:off x="-79776" y="-14905"/>
            <a:ext cx="47243178" cy="26574288"/>
          </a:xfrm>
          <a:prstGeom prst="rect">
            <a:avLst/>
          </a:prstGeom>
          <a:ln w="12700">
            <a:miter lim="400000"/>
          </a:ln>
        </p:spPr>
      </p:pic>
      <p:sp>
        <p:nvSpPr>
          <p:cNvPr id="6" name="Shape 141"/>
          <p:cNvSpPr/>
          <p:nvPr userDrawn="1"/>
        </p:nvSpPr>
        <p:spPr>
          <a:xfrm>
            <a:off x="2710451" y="2563779"/>
            <a:ext cx="41489276" cy="21207481"/>
          </a:xfrm>
          <a:prstGeom prst="rect">
            <a:avLst/>
          </a:prstGeom>
          <a:solidFill>
            <a:srgbClr val="FEFDFF">
              <a:alpha val="6969"/>
            </a:srgbClr>
          </a:solidFill>
          <a:ln w="12700">
            <a:miter lim="400000"/>
          </a:ln>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68140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0" y="0"/>
            <a:ext cx="46816963" cy="26335038"/>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825304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24881305" y="2563779"/>
            <a:ext cx="19318421" cy="21207482"/>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2031141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8_01">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6" name="Picture Placeholder 8"/>
          <p:cNvSpPr>
            <a:spLocks noGrp="1"/>
          </p:cNvSpPr>
          <p:nvPr>
            <p:ph type="pic" sz="quarter" idx="14" hasCustomPrompt="1"/>
          </p:nvPr>
        </p:nvSpPr>
        <p:spPr>
          <a:xfrm>
            <a:off x="2635019" y="2578683"/>
            <a:ext cx="19470822" cy="21207481"/>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Tree>
    <p:extLst>
      <p:ext uri="{BB962C8B-B14F-4D97-AF65-F5344CB8AC3E}">
        <p14:creationId xmlns:p14="http://schemas.microsoft.com/office/powerpoint/2010/main" val="9978403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01">
    <p:spTree>
      <p:nvGrpSpPr>
        <p:cNvPr id="1" name=""/>
        <p:cNvGrpSpPr/>
        <p:nvPr/>
      </p:nvGrpSpPr>
      <p:grpSpPr>
        <a:xfrm>
          <a:off x="0" y="0"/>
          <a:ext cx="0" cy="0"/>
          <a:chOff x="0" y="0"/>
          <a:chExt cx="0" cy="0"/>
        </a:xfrm>
      </p:grpSpPr>
      <p:pic>
        <p:nvPicPr>
          <p:cNvPr id="6" name="pasted-image.pdf"/>
          <p:cNvPicPr>
            <a:picLocks noChangeAspect="1"/>
          </p:cNvPicPr>
          <p:nvPr userDrawn="1"/>
        </p:nvPicPr>
        <p:blipFill>
          <a:blip r:embed="rId2">
            <a:extLst/>
          </a:blip>
          <a:stretch>
            <a:fillRect/>
          </a:stretch>
        </p:blipFill>
        <p:spPr>
          <a:xfrm>
            <a:off x="0" y="0"/>
            <a:ext cx="47243178" cy="26574288"/>
          </a:xfrm>
          <a:prstGeom prst="rect">
            <a:avLst/>
          </a:prstGeom>
          <a:ln w="12700">
            <a:miter lim="400000"/>
          </a:ln>
        </p:spPr>
      </p:pic>
      <p:sp>
        <p:nvSpPr>
          <p:cNvPr id="9" name="Shape 141"/>
          <p:cNvSpPr/>
          <p:nvPr userDrawn="1"/>
        </p:nvSpPr>
        <p:spPr>
          <a:xfrm>
            <a:off x="2790227" y="2578684"/>
            <a:ext cx="41489276" cy="21207481"/>
          </a:xfrm>
          <a:prstGeom prst="rect">
            <a:avLst/>
          </a:prstGeom>
          <a:solidFill>
            <a:srgbClr val="FEFDFF">
              <a:alpha val="6969"/>
            </a:srgbClr>
          </a:solidFill>
          <a:ln w="12700">
            <a:miter lim="400000"/>
          </a:ln>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7" name="Picture Placeholder 8"/>
          <p:cNvSpPr>
            <a:spLocks noGrp="1"/>
          </p:cNvSpPr>
          <p:nvPr>
            <p:ph type="pic" sz="quarter" idx="13" hasCustomPrompt="1"/>
          </p:nvPr>
        </p:nvSpPr>
        <p:spPr>
          <a:xfrm>
            <a:off x="24808681" y="2578683"/>
            <a:ext cx="19470822" cy="21207481"/>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841001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01">
    <p:spTree>
      <p:nvGrpSpPr>
        <p:cNvPr id="1" name=""/>
        <p:cNvGrpSpPr/>
        <p:nvPr/>
      </p:nvGrpSpPr>
      <p:grpSpPr>
        <a:xfrm>
          <a:off x="0" y="0"/>
          <a:ext cx="0" cy="0"/>
          <a:chOff x="0" y="0"/>
          <a:chExt cx="0" cy="0"/>
        </a:xfrm>
      </p:grpSpPr>
      <p:pic>
        <p:nvPicPr>
          <p:cNvPr id="6" name="pasted-image.pdf"/>
          <p:cNvPicPr>
            <a:picLocks noChangeAspect="1"/>
          </p:cNvPicPr>
          <p:nvPr userDrawn="1"/>
        </p:nvPicPr>
        <p:blipFill>
          <a:blip r:embed="rId2">
            <a:extLst/>
          </a:blip>
          <a:stretch>
            <a:fillRect/>
          </a:stretch>
        </p:blipFill>
        <p:spPr>
          <a:xfrm>
            <a:off x="-155208" y="0"/>
            <a:ext cx="46972171" cy="26421847"/>
          </a:xfrm>
          <a:prstGeom prst="rect">
            <a:avLst/>
          </a:prstGeom>
          <a:ln w="12700">
            <a:miter lim="400000"/>
          </a:ln>
        </p:spPr>
      </p:pic>
      <p:sp>
        <p:nvSpPr>
          <p:cNvPr id="9" name="Shape 141"/>
          <p:cNvSpPr/>
          <p:nvPr userDrawn="1"/>
        </p:nvSpPr>
        <p:spPr>
          <a:xfrm>
            <a:off x="2635019" y="2578684"/>
            <a:ext cx="41489276" cy="21207481"/>
          </a:xfrm>
          <a:prstGeom prst="rect">
            <a:avLst/>
          </a:prstGeom>
          <a:solidFill>
            <a:srgbClr val="FEFDFF">
              <a:alpha val="6969"/>
            </a:srgbClr>
          </a:solidFill>
          <a:ln w="12700">
            <a:miter lim="400000"/>
          </a:ln>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7" name="Picture Placeholder 8"/>
          <p:cNvSpPr>
            <a:spLocks noGrp="1"/>
          </p:cNvSpPr>
          <p:nvPr>
            <p:ph type="pic" sz="quarter" idx="13" hasCustomPrompt="1"/>
          </p:nvPr>
        </p:nvSpPr>
        <p:spPr>
          <a:xfrm>
            <a:off x="2635019" y="2578683"/>
            <a:ext cx="19470822" cy="21207481"/>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13508320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01">
    <p:spTree>
      <p:nvGrpSpPr>
        <p:cNvPr id="1" name=""/>
        <p:cNvGrpSpPr/>
        <p:nvPr/>
      </p:nvGrpSpPr>
      <p:grpSpPr>
        <a:xfrm>
          <a:off x="0" y="0"/>
          <a:ext cx="0" cy="0"/>
          <a:chOff x="0" y="0"/>
          <a:chExt cx="0" cy="0"/>
        </a:xfrm>
      </p:grpSpPr>
      <p:sp>
        <p:nvSpPr>
          <p:cNvPr id="7" name="Picture Placeholder 8"/>
          <p:cNvSpPr>
            <a:spLocks noGrp="1"/>
          </p:cNvSpPr>
          <p:nvPr>
            <p:ph type="pic" sz="quarter" idx="13" hasCustomPrompt="1"/>
          </p:nvPr>
        </p:nvSpPr>
        <p:spPr>
          <a:xfrm>
            <a:off x="26421347" y="5149516"/>
            <a:ext cx="20395616" cy="14437896"/>
          </a:xfrm>
        </p:spPr>
        <p:txBody>
          <a:bodyPr anchor="ctr">
            <a:normAutofit/>
          </a:bodyPr>
          <a:lstStyle>
            <a:lvl1pPr marL="0" indent="0" algn="ctr">
              <a:buNone/>
              <a:defRPr sz="13800" baseline="0">
                <a:solidFill>
                  <a:schemeClr val="tx1">
                    <a:lumMod val="50000"/>
                    <a:lumOff val="50000"/>
                  </a:schemeClr>
                </a:solidFill>
              </a:defRPr>
            </a:lvl1pPr>
          </a:lstStyle>
          <a:p>
            <a:r>
              <a:rPr lang="en-US" dirty="0" smtClean="0"/>
              <a:t>Drag &amp; </a:t>
            </a:r>
            <a:r>
              <a:rPr lang="en-US" smtClean="0"/>
              <a:t>Drop Image here</a:t>
            </a:r>
            <a:endParaRPr lang="en-US" dirty="0"/>
          </a:p>
        </p:txBody>
      </p:sp>
      <p:sp>
        <p:nvSpPr>
          <p:cNvPr id="3" name="Footer Placeholder 2"/>
          <p:cNvSpPr>
            <a:spLocks noGrp="1"/>
          </p:cNvSpPr>
          <p:nvPr>
            <p:ph type="ftr" sz="quarter" idx="11"/>
          </p:nvPr>
        </p:nvSpPr>
        <p:spPr>
          <a:xfrm>
            <a:off x="3569393" y="25094708"/>
            <a:ext cx="11880416" cy="538609"/>
          </a:xfrm>
          <a:prstGeom prst="rect">
            <a:avLst/>
          </a:prstGeom>
        </p:spPr>
        <p:txBody>
          <a:bodyPr/>
          <a:lstStyle>
            <a:lvl1pPr algn="l">
              <a:defRPr/>
            </a:lvl1p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a:t>
            </a:fld>
            <a:endParaRPr lang="en-US"/>
          </a:p>
        </p:txBody>
      </p:sp>
      <p:sp>
        <p:nvSpPr>
          <p:cNvPr id="8"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Tree>
    <p:extLst>
      <p:ext uri="{BB962C8B-B14F-4D97-AF65-F5344CB8AC3E}">
        <p14:creationId xmlns:p14="http://schemas.microsoft.com/office/powerpoint/2010/main" val="743717057"/>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hape 56"/>
          <p:cNvSpPr/>
          <p:nvPr userDrawn="1"/>
        </p:nvSpPr>
        <p:spPr>
          <a:xfrm flipV="1">
            <a:off x="2920588" y="25057946"/>
            <a:ext cx="1" cy="612141"/>
          </a:xfrm>
          <a:prstGeom prst="line">
            <a:avLst/>
          </a:prstGeom>
          <a:ln w="12700">
            <a:solidFill>
              <a:schemeClr val="bg1">
                <a:lumMod val="75000"/>
              </a:schemeClr>
            </a:solidFill>
            <a:miter/>
          </a:ln>
        </p:spPr>
        <p:txBody>
          <a:bodyPr lIns="0" tIns="0" rIns="0" bIns="0"/>
          <a:lstStyle/>
          <a:p>
            <a:pPr lvl="0" defTabSz="457200">
              <a:defRPr sz="1200">
                <a:latin typeface="+mj-lt"/>
                <a:ea typeface="+mj-ea"/>
                <a:cs typeface="+mj-cs"/>
                <a:sym typeface="Helvetica"/>
              </a:defRPr>
            </a:pPr>
            <a:endParaRPr b="0" i="0">
              <a:latin typeface="Calibri Light" charset="0"/>
              <a:ea typeface="Calibri Light" charset="0"/>
              <a:cs typeface="Calibri Light" charset="0"/>
            </a:endParaRPr>
          </a:p>
        </p:txBody>
      </p:sp>
      <p:sp>
        <p:nvSpPr>
          <p:cNvPr id="2" name="Title Placeholder 1"/>
          <p:cNvSpPr>
            <a:spLocks noGrp="1"/>
          </p:cNvSpPr>
          <p:nvPr>
            <p:ph type="title"/>
          </p:nvPr>
        </p:nvSpPr>
        <p:spPr>
          <a:xfrm>
            <a:off x="3218666" y="1402099"/>
            <a:ext cx="40379631" cy="509022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218666" y="7010484"/>
            <a:ext cx="40379631" cy="16709340"/>
          </a:xfrm>
          <a:prstGeom prst="rect">
            <a:avLst/>
          </a:prstGeom>
        </p:spPr>
        <p:txBody>
          <a:bodyPr vert="horz" lIns="91440" tIns="45720" rIns="91440" bIns="45720" rtlCol="0">
            <a:normAutofit/>
          </a:body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1390389" y="25094709"/>
            <a:ext cx="955215" cy="538609"/>
          </a:xfrm>
          <a:prstGeom prst="rect">
            <a:avLst/>
          </a:prstGeom>
          <a:ln w="12700">
            <a:miter lim="400000"/>
          </a:ln>
        </p:spPr>
        <p:txBody>
          <a:bodyPr wrap="square" lIns="0" tIns="0" rIns="0" bIns="0">
            <a:spAutoFit/>
          </a:bodyPr>
          <a:lstStyle>
            <a:lvl1pPr algn="r">
              <a:defRPr lang="en-US" sz="3500" b="0" i="0" smtClean="0">
                <a:solidFill>
                  <a:schemeClr val="bg1">
                    <a:lumMod val="65000"/>
                  </a:schemeClr>
                </a:solidFill>
                <a:latin typeface="Calibri Light" charset="0"/>
                <a:ea typeface="Calibri Light" charset="0"/>
                <a:cs typeface="Calibri Light" charset="0"/>
              </a:defRPr>
            </a:lvl1pPr>
          </a:lstStyle>
          <a:p>
            <a:fld id="{B5C01996-2D0B-4E1B-998A-4107E0F8DE91}" type="slidenum">
              <a:rPr lang="uk-UA" smtClean="0"/>
              <a:pPr/>
              <a:t>‹#›</a:t>
            </a:fld>
            <a:endParaRPr lang="uk-UA"/>
          </a:p>
        </p:txBody>
      </p:sp>
      <p:sp>
        <p:nvSpPr>
          <p:cNvPr id="11" name="Footer Placeholder 4"/>
          <p:cNvSpPr>
            <a:spLocks noGrp="1"/>
          </p:cNvSpPr>
          <p:nvPr>
            <p:ph type="ftr" sz="quarter" idx="3"/>
          </p:nvPr>
        </p:nvSpPr>
        <p:spPr>
          <a:xfrm>
            <a:off x="3660833" y="25094709"/>
            <a:ext cx="11880416" cy="538609"/>
          </a:xfrm>
          <a:prstGeom prst="rect">
            <a:avLst/>
          </a:prstGeom>
        </p:spPr>
        <p:txBody>
          <a:bodyPr/>
          <a:lstStyle>
            <a:lvl1pPr marL="0" algn="l" defTabSz="3511296" rtl="0" eaLnBrk="1" latinLnBrk="0" hangingPunct="1">
              <a:defRPr lang="en-US" sz="3500" b="0" i="0" kern="1200" smtClean="0">
                <a:solidFill>
                  <a:schemeClr val="bg1">
                    <a:lumMod val="65000"/>
                  </a:schemeClr>
                </a:solidFill>
                <a:latin typeface="Calibri Light" charset="0"/>
                <a:ea typeface="Calibri Light" charset="0"/>
                <a:cs typeface="Calibri Light" charset="0"/>
              </a:defRPr>
            </a:lvl1pPr>
          </a:lstStyle>
          <a:p>
            <a:r>
              <a:rPr lang="en-US" smtClean="0"/>
              <a:t>© Vizualus. All Rights Reserved.</a:t>
            </a:r>
            <a:endParaRPr lang="en-US" dirty="0"/>
          </a:p>
        </p:txBody>
      </p:sp>
    </p:spTree>
    <p:extLst>
      <p:ext uri="{BB962C8B-B14F-4D97-AF65-F5344CB8AC3E}">
        <p14:creationId xmlns:p14="http://schemas.microsoft.com/office/powerpoint/2010/main" val="2636214698"/>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85" r:id="rId3"/>
    <p:sldLayoutId id="2147483669" r:id="rId4"/>
    <p:sldLayoutId id="2147483670" r:id="rId5"/>
    <p:sldLayoutId id="2147483675" r:id="rId6"/>
    <p:sldLayoutId id="2147483671" r:id="rId7"/>
    <p:sldLayoutId id="2147483672" r:id="rId8"/>
    <p:sldLayoutId id="2147483673" r:id="rId9"/>
    <p:sldLayoutId id="2147483674"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6" r:id="rId20"/>
    <p:sldLayoutId id="2147483687" r:id="rId21"/>
    <p:sldLayoutId id="2147483688" r:id="rId22"/>
    <p:sldLayoutId id="2147483689" r:id="rId23"/>
    <p:sldLayoutId id="2147483690" r:id="rId24"/>
    <p:sldLayoutId id="2147483691" r:id="rId25"/>
  </p:sldLayoutIdLst>
  <p:hf hdr="0" dt="0"/>
  <p:txStyles>
    <p:titleStyle>
      <a:lvl1pPr algn="l" defTabSz="3511296" rtl="0" eaLnBrk="1" latinLnBrk="0" hangingPunct="1">
        <a:lnSpc>
          <a:spcPct val="90000"/>
        </a:lnSpc>
        <a:spcBef>
          <a:spcPct val="0"/>
        </a:spcBef>
        <a:buNone/>
        <a:defRPr sz="16896" kern="1200">
          <a:solidFill>
            <a:schemeClr val="bg1"/>
          </a:solidFill>
          <a:latin typeface="+mj-lt"/>
          <a:ea typeface="+mj-ea"/>
          <a:cs typeface="+mj-cs"/>
        </a:defRPr>
      </a:lvl1pPr>
    </p:titleStyle>
    <p:bodyStyle>
      <a:lvl1pPr marL="877824" indent="-877824" algn="l" defTabSz="3511296" rtl="0" eaLnBrk="1" latinLnBrk="0" hangingPunct="1">
        <a:lnSpc>
          <a:spcPct val="90000"/>
        </a:lnSpc>
        <a:spcBef>
          <a:spcPts val="3840"/>
        </a:spcBef>
        <a:buFont typeface="Arial" panose="020B0604020202020204" pitchFamily="34" charset="0"/>
        <a:buChar char="•"/>
        <a:defRPr sz="10752" kern="1200">
          <a:solidFill>
            <a:schemeClr val="bg1"/>
          </a:solidFill>
          <a:latin typeface="+mn-lt"/>
          <a:ea typeface="+mn-ea"/>
          <a:cs typeface="+mn-cs"/>
        </a:defRPr>
      </a:lvl1pPr>
      <a:lvl2pPr marL="2633472" indent="-877824" algn="l" defTabSz="3511296" rtl="0" eaLnBrk="1" latinLnBrk="0" hangingPunct="1">
        <a:lnSpc>
          <a:spcPct val="90000"/>
        </a:lnSpc>
        <a:spcBef>
          <a:spcPts val="1920"/>
        </a:spcBef>
        <a:buFont typeface="Arial" panose="020B0604020202020204" pitchFamily="34" charset="0"/>
        <a:buChar char="•"/>
        <a:defRPr sz="9216" kern="1200">
          <a:solidFill>
            <a:schemeClr val="bg1"/>
          </a:solidFill>
          <a:latin typeface="+mn-lt"/>
          <a:ea typeface="+mn-ea"/>
          <a:cs typeface="+mn-cs"/>
        </a:defRPr>
      </a:lvl2pPr>
      <a:lvl3pPr marL="4389120" indent="-877824" algn="l" defTabSz="3511296" rtl="0" eaLnBrk="1" latinLnBrk="0" hangingPunct="1">
        <a:lnSpc>
          <a:spcPct val="90000"/>
        </a:lnSpc>
        <a:spcBef>
          <a:spcPts val="1920"/>
        </a:spcBef>
        <a:buFont typeface="Arial" panose="020B0604020202020204" pitchFamily="34" charset="0"/>
        <a:buChar char="•"/>
        <a:defRPr sz="7680" kern="1200">
          <a:solidFill>
            <a:schemeClr val="bg1"/>
          </a:solidFill>
          <a:latin typeface="+mn-lt"/>
          <a:ea typeface="+mn-ea"/>
          <a:cs typeface="+mn-cs"/>
        </a:defRPr>
      </a:lvl3pPr>
      <a:lvl4pPr marL="6144768" indent="-877824" algn="l" defTabSz="3511296" rtl="0" eaLnBrk="1" latinLnBrk="0" hangingPunct="1">
        <a:lnSpc>
          <a:spcPct val="90000"/>
        </a:lnSpc>
        <a:spcBef>
          <a:spcPts val="1920"/>
        </a:spcBef>
        <a:buFont typeface="Arial" panose="020B0604020202020204" pitchFamily="34" charset="0"/>
        <a:buChar char="•"/>
        <a:defRPr sz="6912" kern="1200">
          <a:solidFill>
            <a:schemeClr val="bg1"/>
          </a:solidFill>
          <a:latin typeface="+mn-lt"/>
          <a:ea typeface="+mn-ea"/>
          <a:cs typeface="+mn-cs"/>
        </a:defRPr>
      </a:lvl4pPr>
      <a:lvl5pPr marL="7900416" indent="-877824" algn="l" defTabSz="3511296" rtl="0" eaLnBrk="1" latinLnBrk="0" hangingPunct="1">
        <a:lnSpc>
          <a:spcPct val="90000"/>
        </a:lnSpc>
        <a:spcBef>
          <a:spcPts val="1920"/>
        </a:spcBef>
        <a:buFont typeface="Arial" panose="020B0604020202020204" pitchFamily="34" charset="0"/>
        <a:buChar char="•"/>
        <a:defRPr sz="6912" kern="1200">
          <a:solidFill>
            <a:schemeClr val="bg1"/>
          </a:solidFill>
          <a:latin typeface="+mn-lt"/>
          <a:ea typeface="+mn-ea"/>
          <a:cs typeface="+mn-cs"/>
        </a:defRPr>
      </a:lvl5pPr>
      <a:lvl6pPr marL="9656064" indent="-877824" algn="l" defTabSz="3511296" rtl="0" eaLnBrk="1" latinLnBrk="0" hangingPunct="1">
        <a:lnSpc>
          <a:spcPct val="90000"/>
        </a:lnSpc>
        <a:spcBef>
          <a:spcPts val="1920"/>
        </a:spcBef>
        <a:buFont typeface="Arial" panose="020B0604020202020204" pitchFamily="34" charset="0"/>
        <a:buChar char="•"/>
        <a:defRPr sz="6912" kern="1200">
          <a:solidFill>
            <a:schemeClr val="tx1"/>
          </a:solidFill>
          <a:latin typeface="+mn-lt"/>
          <a:ea typeface="+mn-ea"/>
          <a:cs typeface="+mn-cs"/>
        </a:defRPr>
      </a:lvl6pPr>
      <a:lvl7pPr marL="11411712" indent="-877824" algn="l" defTabSz="3511296" rtl="0" eaLnBrk="1" latinLnBrk="0" hangingPunct="1">
        <a:lnSpc>
          <a:spcPct val="90000"/>
        </a:lnSpc>
        <a:spcBef>
          <a:spcPts val="1920"/>
        </a:spcBef>
        <a:buFont typeface="Arial" panose="020B0604020202020204" pitchFamily="34" charset="0"/>
        <a:buChar char="•"/>
        <a:defRPr sz="6912" kern="1200">
          <a:solidFill>
            <a:schemeClr val="tx1"/>
          </a:solidFill>
          <a:latin typeface="+mn-lt"/>
          <a:ea typeface="+mn-ea"/>
          <a:cs typeface="+mn-cs"/>
        </a:defRPr>
      </a:lvl7pPr>
      <a:lvl8pPr marL="13167360" indent="-877824" algn="l" defTabSz="3511296" rtl="0" eaLnBrk="1" latinLnBrk="0" hangingPunct="1">
        <a:lnSpc>
          <a:spcPct val="90000"/>
        </a:lnSpc>
        <a:spcBef>
          <a:spcPts val="1920"/>
        </a:spcBef>
        <a:buFont typeface="Arial" panose="020B0604020202020204" pitchFamily="34" charset="0"/>
        <a:buChar char="•"/>
        <a:defRPr sz="6912" kern="1200">
          <a:solidFill>
            <a:schemeClr val="tx1"/>
          </a:solidFill>
          <a:latin typeface="+mn-lt"/>
          <a:ea typeface="+mn-ea"/>
          <a:cs typeface="+mn-cs"/>
        </a:defRPr>
      </a:lvl8pPr>
      <a:lvl9pPr marL="14923008" indent="-877824" algn="l" defTabSz="3511296" rtl="0" eaLnBrk="1" latinLnBrk="0" hangingPunct="1">
        <a:lnSpc>
          <a:spcPct val="90000"/>
        </a:lnSpc>
        <a:spcBef>
          <a:spcPts val="1920"/>
        </a:spcBef>
        <a:buFont typeface="Arial" panose="020B0604020202020204" pitchFamily="34" charset="0"/>
        <a:buChar char="•"/>
        <a:defRPr sz="6912" kern="1200">
          <a:solidFill>
            <a:schemeClr val="tx1"/>
          </a:solidFill>
          <a:latin typeface="+mn-lt"/>
          <a:ea typeface="+mn-ea"/>
          <a:cs typeface="+mn-cs"/>
        </a:defRPr>
      </a:lvl9pPr>
    </p:bodyStyle>
    <p:otherStyle>
      <a:defPPr>
        <a:defRPr lang="en-US"/>
      </a:defPPr>
      <a:lvl1pPr marL="0" algn="l" defTabSz="3511296" rtl="0" eaLnBrk="1" latinLnBrk="0" hangingPunct="1">
        <a:defRPr sz="6912" kern="1200">
          <a:solidFill>
            <a:schemeClr val="tx1"/>
          </a:solidFill>
          <a:latin typeface="+mn-lt"/>
          <a:ea typeface="+mn-ea"/>
          <a:cs typeface="+mn-cs"/>
        </a:defRPr>
      </a:lvl1pPr>
      <a:lvl2pPr marL="1755648" algn="l" defTabSz="3511296" rtl="0" eaLnBrk="1" latinLnBrk="0" hangingPunct="1">
        <a:defRPr sz="6912" kern="1200">
          <a:solidFill>
            <a:schemeClr val="tx1"/>
          </a:solidFill>
          <a:latin typeface="+mn-lt"/>
          <a:ea typeface="+mn-ea"/>
          <a:cs typeface="+mn-cs"/>
        </a:defRPr>
      </a:lvl2pPr>
      <a:lvl3pPr marL="3511296" algn="l" defTabSz="3511296" rtl="0" eaLnBrk="1" latinLnBrk="0" hangingPunct="1">
        <a:defRPr sz="6912" kern="1200">
          <a:solidFill>
            <a:schemeClr val="tx1"/>
          </a:solidFill>
          <a:latin typeface="+mn-lt"/>
          <a:ea typeface="+mn-ea"/>
          <a:cs typeface="+mn-cs"/>
        </a:defRPr>
      </a:lvl3pPr>
      <a:lvl4pPr marL="5266944" algn="l" defTabSz="3511296" rtl="0" eaLnBrk="1" latinLnBrk="0" hangingPunct="1">
        <a:defRPr sz="6912" kern="1200">
          <a:solidFill>
            <a:schemeClr val="tx1"/>
          </a:solidFill>
          <a:latin typeface="+mn-lt"/>
          <a:ea typeface="+mn-ea"/>
          <a:cs typeface="+mn-cs"/>
        </a:defRPr>
      </a:lvl4pPr>
      <a:lvl5pPr marL="7022592" algn="l" defTabSz="3511296" rtl="0" eaLnBrk="1" latinLnBrk="0" hangingPunct="1">
        <a:defRPr sz="6912" kern="1200">
          <a:solidFill>
            <a:schemeClr val="tx1"/>
          </a:solidFill>
          <a:latin typeface="+mn-lt"/>
          <a:ea typeface="+mn-ea"/>
          <a:cs typeface="+mn-cs"/>
        </a:defRPr>
      </a:lvl5pPr>
      <a:lvl6pPr marL="8778240" algn="l" defTabSz="3511296" rtl="0" eaLnBrk="1" latinLnBrk="0" hangingPunct="1">
        <a:defRPr sz="6912" kern="1200">
          <a:solidFill>
            <a:schemeClr val="tx1"/>
          </a:solidFill>
          <a:latin typeface="+mn-lt"/>
          <a:ea typeface="+mn-ea"/>
          <a:cs typeface="+mn-cs"/>
        </a:defRPr>
      </a:lvl6pPr>
      <a:lvl7pPr marL="10533888" algn="l" defTabSz="3511296" rtl="0" eaLnBrk="1" latinLnBrk="0" hangingPunct="1">
        <a:defRPr sz="6912" kern="1200">
          <a:solidFill>
            <a:schemeClr val="tx1"/>
          </a:solidFill>
          <a:latin typeface="+mn-lt"/>
          <a:ea typeface="+mn-ea"/>
          <a:cs typeface="+mn-cs"/>
        </a:defRPr>
      </a:lvl7pPr>
      <a:lvl8pPr marL="12289536" algn="l" defTabSz="3511296" rtl="0" eaLnBrk="1" latinLnBrk="0" hangingPunct="1">
        <a:defRPr sz="6912" kern="1200">
          <a:solidFill>
            <a:schemeClr val="tx1"/>
          </a:solidFill>
          <a:latin typeface="+mn-lt"/>
          <a:ea typeface="+mn-ea"/>
          <a:cs typeface="+mn-cs"/>
        </a:defRPr>
      </a:lvl8pPr>
      <a:lvl9pPr marL="14045184" algn="l" defTabSz="3511296" rtl="0" eaLnBrk="1" latinLnBrk="0" hangingPunct="1">
        <a:defRPr sz="691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3.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5" Type="http://schemas.openxmlformats.org/officeDocument/2006/relationships/chart" Target="../charts/chart4.xml"/><Relationship Id="rId1" Type="http://schemas.openxmlformats.org/officeDocument/2006/relationships/slideLayout" Target="../slideLayouts/slideLayout1.xml"/><Relationship Id="rId2" Type="http://schemas.openxmlformats.org/officeDocument/2006/relationships/chart" Target="../charts/char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5.png"/><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4.png"/><Relationship Id="rId3" Type="http://schemas.openxmlformats.org/officeDocument/2006/relationships/chart" Target="../charts/char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4.png"/><Relationship Id="rId3" Type="http://schemas.openxmlformats.org/officeDocument/2006/relationships/chart" Target="../charts/char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4.png"/></Relationships>
</file>

<file path=ppt/slides/_rels/slide55.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4.png"/><Relationship Id="rId1" Type="http://schemas.openxmlformats.org/officeDocument/2006/relationships/slideLayout" Target="../slideLayouts/slideLayout24.xml"/><Relationship Id="rId2" Type="http://schemas.openxmlformats.org/officeDocument/2006/relationships/image" Target="../media/image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7.png"/><Relationship Id="rId3" Type="http://schemas.microsoft.com/office/2007/relationships/hdphoto" Target="../media/hdphoto1.wdp"/></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Picture Placeholder 9"/>
          <p:cNvSpPr>
            <a:spLocks noGrp="1"/>
          </p:cNvSpPr>
          <p:nvPr>
            <p:ph type="pic" sz="quarter" idx="13"/>
          </p:nvPr>
        </p:nvSpPr>
        <p:spPr/>
      </p:sp>
      <p:sp>
        <p:nvSpPr>
          <p:cNvPr id="5" name="Rectangle 4"/>
          <p:cNvSpPr/>
          <p:nvPr/>
        </p:nvSpPr>
        <p:spPr>
          <a:xfrm>
            <a:off x="0" y="249"/>
            <a:ext cx="46816962" cy="26334541"/>
          </a:xfrm>
          <a:prstGeom prst="rect">
            <a:avLst/>
          </a:prstGeom>
          <a:solidFill>
            <a:srgbClr val="151C19">
              <a:alpha val="34000"/>
            </a:srgb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noAutofit/>
          </a:bodyPr>
          <a:lstStyle/>
          <a:p>
            <a:pPr algn="ctr" defTabSz="1584960" hangingPunct="0"/>
            <a:endParaRPr lang="en-US" sz="6144" kern="0">
              <a:solidFill>
                <a:srgbClr val="FFFFFF"/>
              </a:solidFill>
              <a:sym typeface="Helvetica Light"/>
            </a:endParaRPr>
          </a:p>
        </p:txBody>
      </p:sp>
      <p:sp>
        <p:nvSpPr>
          <p:cNvPr id="16" name="TextBox 15"/>
          <p:cNvSpPr txBox="1"/>
          <p:nvPr/>
        </p:nvSpPr>
        <p:spPr>
          <a:xfrm>
            <a:off x="12518867" y="14876865"/>
            <a:ext cx="21779228" cy="30511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spAutoFit/>
          </a:bodyPr>
          <a:lstStyle/>
          <a:p>
            <a:pPr algn="ctr" defTabSz="1584960" hangingPunct="0">
              <a:lnSpc>
                <a:spcPct val="70000"/>
              </a:lnSpc>
            </a:pPr>
            <a:r>
              <a:rPr lang="en-US" sz="26496" b="1" kern="0" spc="-576" dirty="0">
                <a:solidFill>
                  <a:srgbClr val="FFFFFF"/>
                </a:solidFill>
                <a:latin typeface="Arial" charset="0"/>
                <a:ea typeface="Arial" charset="0"/>
                <a:cs typeface="Arial" charset="0"/>
                <a:sym typeface="Helvetica Light"/>
              </a:rPr>
              <a:t>WELCOME</a:t>
            </a:r>
          </a:p>
        </p:txBody>
      </p:sp>
      <p:sp>
        <p:nvSpPr>
          <p:cNvPr id="17" name="Shape 132"/>
          <p:cNvSpPr/>
          <p:nvPr/>
        </p:nvSpPr>
        <p:spPr>
          <a:xfrm>
            <a:off x="16744552" y="18247223"/>
            <a:ext cx="13327858" cy="1510542"/>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94999F"/>
                </a:solidFill>
                <a:latin typeface="Roboto Regular"/>
                <a:ea typeface="Roboto Regular"/>
                <a:cs typeface="Roboto Regular"/>
                <a:sym typeface="Roboto Regular"/>
              </a:defRPr>
            </a:lvl1pPr>
          </a:lstStyle>
          <a:p>
            <a:pPr algn="ctr" hangingPunct="0"/>
            <a:r>
              <a:rPr sz="4608" kern="0" dirty="0">
                <a:solidFill>
                  <a:srgbClr val="FFFFFF">
                    <a:alpha val="83000"/>
                  </a:srgbClr>
                </a:solidFill>
                <a:latin typeface="Calibri" charset="0"/>
                <a:ea typeface="Calibri" charset="0"/>
                <a:cs typeface="Calibri" charset="0"/>
              </a:rPr>
              <a:t>Sit amet consectetur adipiscing elit. Praesent sodales odio sit amet odio tristique quis tempus odio</a:t>
            </a:r>
          </a:p>
        </p:txBody>
      </p:sp>
      <p:cxnSp>
        <p:nvCxnSpPr>
          <p:cNvPr id="19" name="Straight Connector 18"/>
          <p:cNvCxnSpPr/>
          <p:nvPr/>
        </p:nvCxnSpPr>
        <p:spPr>
          <a:xfrm>
            <a:off x="3090290" y="4893779"/>
            <a:ext cx="40636382" cy="0"/>
          </a:xfrm>
          <a:prstGeom prst="line">
            <a:avLst/>
          </a:prstGeom>
          <a:noFill/>
          <a:ln w="19050" cap="flat">
            <a:solidFill>
              <a:schemeClr val="bg1">
                <a:alpha val="30000"/>
              </a:schemeClr>
            </a:solidFill>
            <a:prstDash val="solid"/>
            <a:miter lim="400000"/>
          </a:ln>
          <a:effectLst/>
          <a:sp3d/>
        </p:spPr>
        <p:style>
          <a:lnRef idx="0">
            <a:scrgbClr r="0" g="0" b="0"/>
          </a:lnRef>
          <a:fillRef idx="0">
            <a:scrgbClr r="0" g="0" b="0"/>
          </a:fillRef>
          <a:effectRef idx="0">
            <a:scrgbClr r="0" g="0" b="0"/>
          </a:effectRef>
          <a:fontRef idx="none"/>
        </p:style>
      </p:cxnSp>
      <p:pic>
        <p:nvPicPr>
          <p:cNvPr id="21" name="Picture 20"/>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21866398" y="1340161"/>
            <a:ext cx="3084167" cy="2771386"/>
          </a:xfrm>
          <a:prstGeom prst="rect">
            <a:avLst/>
          </a:prstGeom>
        </p:spPr>
      </p:pic>
      <p:sp>
        <p:nvSpPr>
          <p:cNvPr id="22" name="Shape 132"/>
          <p:cNvSpPr/>
          <p:nvPr/>
        </p:nvSpPr>
        <p:spPr>
          <a:xfrm>
            <a:off x="3090290" y="2837353"/>
            <a:ext cx="13327858" cy="127419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b">
            <a:sp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lang="en-US" sz="3840" kern="0" dirty="0">
                <a:solidFill>
                  <a:srgbClr val="FFFFFF">
                    <a:alpha val="64000"/>
                  </a:srgbClr>
                </a:solidFill>
                <a:latin typeface="Calibri" charset="0"/>
                <a:ea typeface="Calibri" charset="0"/>
                <a:cs typeface="Calibri" charset="0"/>
              </a:rPr>
              <a:t>www.vizualus.com</a:t>
            </a:r>
          </a:p>
          <a:p>
            <a:pPr hangingPunct="0"/>
            <a:r>
              <a:rPr lang="en-US" sz="3840" kern="0" dirty="0">
                <a:solidFill>
                  <a:srgbClr val="FFFFFF">
                    <a:alpha val="64000"/>
                  </a:srgbClr>
                </a:solidFill>
                <a:latin typeface="Calibri" charset="0"/>
                <a:ea typeface="Calibri" charset="0"/>
                <a:cs typeface="Calibri" charset="0"/>
              </a:rPr>
              <a:t>vizualusdesign@gmail.com</a:t>
            </a:r>
            <a:endParaRPr sz="3840" kern="0" dirty="0">
              <a:solidFill>
                <a:srgbClr val="FFFFFF">
                  <a:alpha val="64000"/>
                </a:srgbClr>
              </a:solidFill>
              <a:latin typeface="Calibri" charset="0"/>
              <a:ea typeface="Calibri" charset="0"/>
              <a:cs typeface="Calibri" charset="0"/>
            </a:endParaRPr>
          </a:p>
        </p:txBody>
      </p:sp>
      <p:grpSp>
        <p:nvGrpSpPr>
          <p:cNvPr id="27" name="Group 26"/>
          <p:cNvGrpSpPr/>
          <p:nvPr/>
        </p:nvGrpSpPr>
        <p:grpSpPr>
          <a:xfrm>
            <a:off x="22510683" y="21183838"/>
            <a:ext cx="1795597" cy="842227"/>
            <a:chOff x="10453816" y="10729017"/>
            <a:chExt cx="1433384" cy="852568"/>
          </a:xfrm>
        </p:grpSpPr>
        <p:cxnSp>
          <p:nvCxnSpPr>
            <p:cNvPr id="24" name="Straight Connector 23"/>
            <p:cNvCxnSpPr/>
            <p:nvPr/>
          </p:nvCxnSpPr>
          <p:spPr>
            <a:xfrm>
              <a:off x="10453816" y="10729017"/>
              <a:ext cx="716692" cy="852568"/>
            </a:xfrm>
            <a:prstGeom prst="line">
              <a:avLst/>
            </a:prstGeom>
            <a:noFill/>
            <a:ln w="19050" cap="flat">
              <a:solidFill>
                <a:schemeClr val="bg1"/>
              </a:solidFill>
              <a:prstDash val="solid"/>
              <a:miter lim="400000"/>
            </a:ln>
            <a:effectLst/>
            <a:sp3d/>
          </p:spPr>
          <p:style>
            <a:lnRef idx="0">
              <a:scrgbClr r="0" g="0" b="0"/>
            </a:lnRef>
            <a:fillRef idx="0">
              <a:scrgbClr r="0" g="0" b="0"/>
            </a:fillRef>
            <a:effectRef idx="0">
              <a:scrgbClr r="0" g="0" b="0"/>
            </a:effectRef>
            <a:fontRef idx="none"/>
          </p:style>
        </p:cxnSp>
        <p:cxnSp>
          <p:nvCxnSpPr>
            <p:cNvPr id="26" name="Straight Connector 25"/>
            <p:cNvCxnSpPr/>
            <p:nvPr/>
          </p:nvCxnSpPr>
          <p:spPr>
            <a:xfrm flipH="1">
              <a:off x="11170508" y="10729017"/>
              <a:ext cx="716692" cy="852568"/>
            </a:xfrm>
            <a:prstGeom prst="line">
              <a:avLst/>
            </a:prstGeom>
            <a:noFill/>
            <a:ln w="19050" cap="flat">
              <a:solidFill>
                <a:schemeClr val="bg1"/>
              </a:solidFill>
              <a:prstDash val="solid"/>
              <a:miter lim="400000"/>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1086523158"/>
      </p:ext>
    </p:extLst>
  </p:cSld>
  <p:clrMapOvr>
    <a:masterClrMapping/>
  </p:clrMapOvr>
  <mc:AlternateContent xmlns:mc="http://schemas.openxmlformats.org/markup-compatibility/2006" xmlns:p14="http://schemas.microsoft.com/office/powerpoint/2010/main">
    <mc:Choice Requires="p14">
      <p:transition spd="slow" p14:dur="900" advTm="3619">
        <p14:warp dir="in"/>
      </p:transition>
    </mc:Choice>
    <mc:Fallback xmlns="">
      <p:transition spd="slow" advTm="36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800"/>
                            </p:stCondLst>
                            <p:childTnLst>
                              <p:par>
                                <p:cTn id="13" presetID="10" presetClass="entr" presetSubtype="0" fill="hold" grpId="1" nodeType="afterEffect">
                                  <p:stCondLst>
                                    <p:cond delay="0"/>
                                  </p:stCondLst>
                                  <p:iterate type="lt">
                                    <p:tmPct val="0"/>
                                  </p:iterate>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nodeType="with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1" y="249"/>
            <a:ext cx="46816961" cy="26334541"/>
          </a:xfrm>
          <a:prstGeom prst="rect">
            <a:avLst/>
          </a:prstGeom>
          <a:solidFill>
            <a:srgbClr val="FF2744"/>
          </a:solidFill>
          <a:ln w="12700">
            <a:miter lim="400000"/>
          </a:ln>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142" name="Shape 142"/>
          <p:cNvSpPr/>
          <p:nvPr/>
        </p:nvSpPr>
        <p:spPr>
          <a:xfrm>
            <a:off x="5420898" y="5312818"/>
            <a:ext cx="13590065" cy="5326200"/>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kern="0" cap="all" dirty="0" smtClean="0">
                <a:solidFill>
                  <a:srgbClr val="FFFFFF"/>
                </a:solidFill>
                <a:latin typeface="Roboto Black"/>
                <a:ea typeface="Roboto Black"/>
                <a:cs typeface="Roboto Black"/>
                <a:sym typeface="Roboto Black"/>
              </a:rPr>
              <a:t>DRONE X </a:t>
            </a:r>
            <a:br>
              <a:rPr lang="en-US" sz="23808" kern="0" cap="all" dirty="0" smtClean="0">
                <a:solidFill>
                  <a:srgbClr val="FFFFFF"/>
                </a:solidFill>
                <a:latin typeface="Roboto Black"/>
                <a:ea typeface="Roboto Black"/>
                <a:cs typeface="Roboto Black"/>
                <a:sym typeface="Roboto Black"/>
              </a:rPr>
            </a:br>
            <a:r>
              <a:rPr lang="en-US" sz="23808" kern="0" cap="all" dirty="0" smtClean="0">
                <a:solidFill>
                  <a:srgbClr val="FFFFFF"/>
                </a:solidFill>
                <a:latin typeface="Roboto Black"/>
                <a:ea typeface="Roboto Black"/>
                <a:cs typeface="Roboto Black"/>
                <a:sym typeface="Roboto Black"/>
              </a:rPr>
              <a:t>3000DC</a:t>
            </a:r>
            <a:endParaRPr sz="23808" kern="0" cap="all" dirty="0">
              <a:solidFill>
                <a:srgbClr val="FFFFFF"/>
              </a:solidFill>
              <a:latin typeface="Roboto Black"/>
              <a:ea typeface="Roboto Black"/>
              <a:cs typeface="Roboto Black"/>
              <a:sym typeface="Roboto Black"/>
            </a:endParaRPr>
          </a:p>
        </p:txBody>
      </p:sp>
      <p:grpSp>
        <p:nvGrpSpPr>
          <p:cNvPr id="145" name="Group 145"/>
          <p:cNvGrpSpPr/>
          <p:nvPr/>
        </p:nvGrpSpPr>
        <p:grpSpPr>
          <a:xfrm>
            <a:off x="5425748" y="20428582"/>
            <a:ext cx="7777247" cy="1588578"/>
            <a:chOff x="0" y="0"/>
            <a:chExt cx="4050675" cy="827388"/>
          </a:xfrm>
        </p:grpSpPr>
        <p:sp>
          <p:nvSpPr>
            <p:cNvPr id="143" name="Shape 143"/>
            <p:cNvSpPr/>
            <p:nvPr/>
          </p:nvSpPr>
          <p:spPr>
            <a:xfrm>
              <a:off x="0" y="0"/>
              <a:ext cx="4050676" cy="827389"/>
            </a:xfrm>
            <a:prstGeom prst="roundRect">
              <a:avLst>
                <a:gd name="adj" fmla="val 50000"/>
              </a:avLst>
            </a:prstGeom>
            <a:noFill/>
            <a:ln w="25400" cap="flat">
              <a:solidFill>
                <a:schemeClr val="bg1"/>
              </a:solidFill>
              <a:prstDash val="solid"/>
              <a:miter lim="800000"/>
            </a:ln>
            <a:effectLst/>
          </p:spPr>
          <p:txBody>
            <a:bodyPr wrap="square" lIns="87780" tIns="87780" rIns="87780" bIns="87780" numCol="1" anchor="ctr">
              <a:noAutofit/>
            </a:bodyPr>
            <a:lstStyle/>
            <a:p>
              <a:pPr algn="ctr" hangingPunct="0">
                <a:defRPr sz="4800">
                  <a:solidFill>
                    <a:srgbClr val="FFFFFF"/>
                  </a:solidFill>
                  <a:latin typeface="Roboto Lt"/>
                  <a:ea typeface="Roboto Lt"/>
                  <a:cs typeface="Roboto Lt"/>
                  <a:sym typeface="Roboto Lt"/>
                </a:defRPr>
              </a:pPr>
              <a:endParaRPr sz="9216" kern="0">
                <a:solidFill>
                  <a:srgbClr val="FFFFFF"/>
                </a:solidFill>
                <a:latin typeface="Roboto Lt"/>
                <a:ea typeface="Roboto Lt"/>
                <a:cs typeface="Roboto Lt"/>
                <a:sym typeface="Roboto Lt"/>
              </a:endParaRPr>
            </a:p>
          </p:txBody>
        </p:sp>
        <p:sp>
          <p:nvSpPr>
            <p:cNvPr id="144" name="Shape 144"/>
            <p:cNvSpPr/>
            <p:nvPr/>
          </p:nvSpPr>
          <p:spPr>
            <a:xfrm>
              <a:off x="121166" y="180566"/>
              <a:ext cx="3808343" cy="466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87780" tIns="87780" rIns="87780" bIns="87780" numCol="1" anchor="ctr">
              <a:noAutofit/>
            </a:bodyPr>
            <a:lstStyle>
              <a:lvl1pPr defTabSz="3511296">
                <a:defRPr sz="2600">
                  <a:solidFill>
                    <a:srgbClr val="50C1E0"/>
                  </a:solidFill>
                  <a:latin typeface="Roboto Regular"/>
                  <a:ea typeface="Roboto Regular"/>
                  <a:cs typeface="Roboto Regular"/>
                  <a:sym typeface="Roboto Regular"/>
                </a:defRPr>
              </a:lvl1pPr>
            </a:lstStyle>
            <a:p>
              <a:pPr algn="ctr" hangingPunct="0"/>
              <a:r>
                <a:rPr lang="en-US" sz="4992" kern="0" dirty="0" smtClean="0">
                  <a:solidFill>
                    <a:srgbClr val="FFFFFF"/>
                  </a:solidFill>
                  <a:latin typeface="Helvetica Light"/>
                </a:rPr>
                <a:t>COMING SOON</a:t>
              </a:r>
              <a:endParaRPr sz="4992" kern="0" dirty="0">
                <a:solidFill>
                  <a:srgbClr val="FFFFFF"/>
                </a:solidFill>
                <a:latin typeface="Helvetica Light"/>
              </a:endParaRPr>
            </a:p>
          </p:txBody>
        </p:sp>
      </p:grpSp>
      <p:sp>
        <p:nvSpPr>
          <p:cNvPr id="146" name="Shape 146"/>
          <p:cNvSpPr/>
          <p:nvPr/>
        </p:nvSpPr>
        <p:spPr>
          <a:xfrm>
            <a:off x="5420898" y="10985703"/>
            <a:ext cx="14187902" cy="408124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DCDEE0"/>
                </a:solidFill>
                <a:latin typeface="Roboto Regular"/>
                <a:ea typeface="Roboto Regular"/>
                <a:cs typeface="Roboto Regular"/>
                <a:sym typeface="Roboto Regular"/>
              </a:defRPr>
            </a:lvl1pPr>
          </a:lstStyle>
          <a:p>
            <a:pPr hangingPunct="0"/>
            <a:r>
              <a:rPr sz="5184" kern="0" dirty="0">
                <a:solidFill>
                  <a:schemeClr val="accent5">
                    <a:alpha val="75000"/>
                  </a:schemeClr>
                </a:solidFill>
              </a:rPr>
              <a:t>Sit amet consectetur adipiscing elit. Praesent sodales odio sit amet odio tristique quis tempus odio Lorem ipsum dolor sit amet, elit. Lorem ipsum dolor sit amet, consectetur adipiscing elit. </a:t>
            </a:r>
          </a:p>
        </p:txBody>
      </p:sp>
      <p:sp>
        <p:nvSpPr>
          <p:cNvPr id="4" name="Picture Placeholder 3"/>
          <p:cNvSpPr>
            <a:spLocks noGrp="1"/>
          </p:cNvSpPr>
          <p:nvPr>
            <p:ph type="pic" sz="quarter" idx="13"/>
          </p:nvPr>
        </p:nvSpPr>
        <p:spPr/>
      </p:sp>
      <p:sp>
        <p:nvSpPr>
          <p:cNvPr id="3" name="Footer Placeholder 2"/>
          <p:cNvSpPr>
            <a:spLocks noGrp="1"/>
          </p:cNvSpPr>
          <p:nvPr>
            <p:ph type="ftr" sz="quarter" idx="11"/>
          </p:nvPr>
        </p:nvSpPr>
        <p:spPr/>
        <p:txBody>
          <a:bodyPr/>
          <a:lstStyle/>
          <a:p>
            <a:r>
              <a:rPr lang="en-US" smtClean="0">
                <a:solidFill>
                  <a:schemeClr val="bg2"/>
                </a:solidFill>
              </a:rPr>
              <a:t>© Vizualus. All Rights Reserved.</a:t>
            </a:r>
            <a:endParaRPr lang="en-US">
              <a:solidFill>
                <a:schemeClr val="bg2"/>
              </a:solidFill>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solidFill>
                  <a:schemeClr val="bg2"/>
                </a:solidFill>
              </a:rPr>
              <a:pPr/>
              <a:t>10</a:t>
            </a:fld>
            <a:endParaRPr lang="uk-UA">
              <a:solidFill>
                <a:schemeClr val="bg2"/>
              </a:solidFill>
            </a:endParaRPr>
          </a:p>
        </p:txBody>
      </p:sp>
      <p:sp>
        <p:nvSpPr>
          <p:cNvPr id="12" name="Shape 125"/>
          <p:cNvSpPr/>
          <p:nvPr/>
        </p:nvSpPr>
        <p:spPr>
          <a:xfrm>
            <a:off x="5420898" y="16335545"/>
            <a:ext cx="7327838" cy="201163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pPr>
            <a:r>
              <a:rPr lang="en-US" sz="16500" b="1" kern="0" cap="all" spc="-576" smtClean="0">
                <a:solidFill>
                  <a:schemeClr val="accent5"/>
                </a:solidFill>
                <a:latin typeface="Arial" charset="0"/>
                <a:ea typeface="Arial" charset="0"/>
                <a:cs typeface="Arial" charset="0"/>
                <a:sym typeface="Helvetica Light"/>
              </a:rPr>
              <a:t>$199.99</a:t>
            </a:r>
            <a:endParaRPr sz="16500" b="1" kern="0" cap="all" spc="-576" dirty="0">
              <a:solidFill>
                <a:schemeClr val="accent5"/>
              </a:solidFill>
              <a:latin typeface="Arial" charset="0"/>
              <a:ea typeface="Arial" charset="0"/>
              <a:cs typeface="Arial" charset="0"/>
              <a:sym typeface="Helvetica Light"/>
            </a:endParaRPr>
          </a:p>
        </p:txBody>
      </p:sp>
    </p:spTree>
    <p:extLst>
      <p:ext uri="{BB962C8B-B14F-4D97-AF65-F5344CB8AC3E}">
        <p14:creationId xmlns:p14="http://schemas.microsoft.com/office/powerpoint/2010/main" val="56998032"/>
      </p:ext>
    </p:extLst>
  </p:cSld>
  <p:clrMapOvr>
    <a:masterClrMapping/>
  </p:clrMapOvr>
  <p:transition spd="slow" advTm="1064">
    <p:cover di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5420899" y="5285885"/>
            <a:ext cx="18452293"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PRODUCT</a:t>
            </a:r>
            <a:br>
              <a:rPr lang="en-US" sz="23808" b="1" kern="0" cap="all" spc="-576" dirty="0" smtClean="0">
                <a:solidFill>
                  <a:srgbClr val="343E47"/>
                </a:solidFill>
                <a:latin typeface="Arial" charset="0"/>
                <a:ea typeface="Arial" charset="0"/>
                <a:cs typeface="Arial" charset="0"/>
                <a:sym typeface="Roboto Black"/>
              </a:rPr>
            </a:br>
            <a:r>
              <a:rPr lang="en-US" sz="23808" b="1" kern="0" cap="all" spc="-576" dirty="0" smtClean="0">
                <a:solidFill>
                  <a:schemeClr val="accent4"/>
                </a:solidFill>
                <a:latin typeface="Arial" charset="0"/>
                <a:ea typeface="Arial" charset="0"/>
                <a:cs typeface="Arial" charset="0"/>
                <a:sym typeface="Roboto Black"/>
              </a:rPr>
              <a:t>ON SCREEN </a:t>
            </a:r>
            <a:endParaRPr sz="23808" b="1" kern="0" cap="all" spc="-576" dirty="0">
              <a:solidFill>
                <a:schemeClr val="accent4"/>
              </a:solidFill>
              <a:latin typeface="Arial" charset="0"/>
              <a:ea typeface="Arial" charset="0"/>
              <a:cs typeface="Arial" charset="0"/>
              <a:sym typeface="Roboto Black"/>
            </a:endParaRPr>
          </a:p>
        </p:txBody>
      </p:sp>
      <p:sp>
        <p:nvSpPr>
          <p:cNvPr id="13" name="Shape 125"/>
          <p:cNvSpPr/>
          <p:nvPr/>
        </p:nvSpPr>
        <p:spPr>
          <a:xfrm>
            <a:off x="5523175" y="11629684"/>
            <a:ext cx="15727458" cy="4879028"/>
          </a:xfrm>
          <a:prstGeom prst="rect">
            <a:avLst/>
          </a:prstGeom>
          <a:ln w="12700">
            <a:miter lim="400000"/>
          </a:ln>
          <a:extLst>
            <a:ext uri="{C572A759-6A51-4108-AA02-DFA0A04FC94B}">
              <ma14:wrappingTextBoxFlag xmlns:ma14="http://schemas.microsoft.com/office/mac/drawingml/2011/main" val="1"/>
            </a:ext>
          </a:extLst>
        </p:spPr>
        <p:txBody>
          <a:bodyPr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Lorem ipsum dolor sit amet, consectetur adipiscing elit.</a:t>
            </a:r>
          </a:p>
        </p:txBody>
      </p:sp>
      <p:sp>
        <p:nvSpPr>
          <p:cNvPr id="7" name="Picture Placeholder 6"/>
          <p:cNvSpPr>
            <a:spLocks noGrp="1"/>
          </p:cNvSpPr>
          <p:nvPr>
            <p:ph type="pic" sz="quarter" idx="13"/>
          </p:nvPr>
        </p:nvSpPr>
        <p:spPr/>
      </p:sp>
      <p:sp>
        <p:nvSpPr>
          <p:cNvPr id="4" name="Footer Placeholder 3"/>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11</a:t>
            </a:fld>
            <a:endParaRPr lang="uk-UA"/>
          </a:p>
        </p:txBody>
      </p:sp>
      <p:sp>
        <p:nvSpPr>
          <p:cNvPr id="5" name="Rounded Rectangle 4"/>
          <p:cNvSpPr/>
          <p:nvPr/>
        </p:nvSpPr>
        <p:spPr>
          <a:xfrm>
            <a:off x="5523175" y="19124008"/>
            <a:ext cx="7232706" cy="1815751"/>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smtClean="0">
                <a:solidFill>
                  <a:schemeClr val="accent5"/>
                </a:solidFill>
              </a:rPr>
              <a:t>VIDEO PREVIEW</a:t>
            </a:r>
            <a:endParaRPr lang="en-US" sz="4800" dirty="0">
              <a:solidFill>
                <a:schemeClr val="accent5"/>
              </a:solidFill>
            </a:endParaRPr>
          </a:p>
        </p:txBody>
      </p:sp>
      <p:pic>
        <p:nvPicPr>
          <p:cNvPr id="3" name="Picture 2"/>
          <p:cNvPicPr>
            <a:picLocks noChangeAspect="1"/>
          </p:cNvPicPr>
          <p:nvPr/>
        </p:nvPicPr>
        <p:blipFill rotWithShape="1">
          <a:blip r:embed="rId2"/>
          <a:srcRect r="22975"/>
          <a:stretch/>
        </p:blipFill>
        <p:spPr>
          <a:xfrm>
            <a:off x="20802283" y="4055814"/>
            <a:ext cx="26014680" cy="18223410"/>
          </a:xfrm>
          <a:prstGeom prst="rect">
            <a:avLst/>
          </a:prstGeom>
        </p:spPr>
      </p:pic>
    </p:spTree>
    <p:extLst>
      <p:ext uri="{BB962C8B-B14F-4D97-AF65-F5344CB8AC3E}">
        <p14:creationId xmlns:p14="http://schemas.microsoft.com/office/powerpoint/2010/main" val="949694391"/>
      </p:ext>
    </p:extLst>
  </p:cSld>
  <p:clrMapOvr>
    <a:masterClrMapping/>
  </p:clrMapOvr>
  <mc:AlternateContent xmlns:mc="http://schemas.openxmlformats.org/markup-compatibility/2006" xmlns:p14="http://schemas.microsoft.com/office/powerpoint/2010/main">
    <mc:Choice Requires="p14">
      <p:transition spd="slow" p14:dur="1600" advTm="692">
        <p14:conveyor dir="l"/>
      </p:transition>
    </mc:Choice>
    <mc:Fallback xmlns="">
      <p:transition spd="slow" advTm="692">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18196560" y="2563779"/>
            <a:ext cx="26003166"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4" name="Rectangle 3"/>
          <p:cNvSpPr/>
          <p:nvPr/>
        </p:nvSpPr>
        <p:spPr>
          <a:xfrm>
            <a:off x="5359381" y="8597593"/>
            <a:ext cx="17627638" cy="112928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121"/>
          <p:cNvSpPr/>
          <p:nvPr/>
        </p:nvSpPr>
        <p:spPr>
          <a:xfrm>
            <a:off x="25747433" y="10340695"/>
            <a:ext cx="17335128"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accent6"/>
                </a:solidFill>
                <a:latin typeface="Arial" charset="0"/>
                <a:ea typeface="Arial" charset="0"/>
                <a:cs typeface="Arial" charset="0"/>
                <a:sym typeface="Roboto Black"/>
              </a:rPr>
              <a:t>PRODUCT</a:t>
            </a:r>
            <a:r>
              <a:rPr lang="en-US" sz="23808" b="1" kern="0" cap="all" spc="-576" dirty="0" smtClean="0">
                <a:solidFill>
                  <a:srgbClr val="343E47"/>
                </a:solidFill>
                <a:latin typeface="Arial" charset="0"/>
                <a:ea typeface="Arial" charset="0"/>
                <a:cs typeface="Arial" charset="0"/>
                <a:sym typeface="Roboto Black"/>
              </a:rPr>
              <a:t/>
            </a:r>
            <a:br>
              <a:rPr lang="en-US" sz="23808" b="1" kern="0" cap="all" spc="-576" dirty="0" smtClean="0">
                <a:solidFill>
                  <a:srgbClr val="343E47"/>
                </a:solidFill>
                <a:latin typeface="Arial" charset="0"/>
                <a:ea typeface="Arial" charset="0"/>
                <a:cs typeface="Arial" charset="0"/>
                <a:sym typeface="Roboto Black"/>
              </a:rPr>
            </a:br>
            <a:r>
              <a:rPr lang="en-US" sz="23808" b="1" kern="0" cap="all" spc="-576" dirty="0" smtClean="0">
                <a:solidFill>
                  <a:schemeClr val="accent2"/>
                </a:solidFill>
                <a:latin typeface="Arial" charset="0"/>
                <a:ea typeface="Arial" charset="0"/>
                <a:cs typeface="Arial" charset="0"/>
                <a:sym typeface="Roboto Black"/>
              </a:rPr>
              <a:t>PORTFOLIO</a:t>
            </a:r>
            <a:endParaRPr sz="23808" b="1" kern="0" cap="all" spc="-576" dirty="0">
              <a:solidFill>
                <a:schemeClr val="accent2"/>
              </a:solidFill>
              <a:latin typeface="Arial" charset="0"/>
              <a:ea typeface="Arial" charset="0"/>
              <a:cs typeface="Arial" charset="0"/>
              <a:sym typeface="Roboto Black"/>
            </a:endParaRPr>
          </a:p>
        </p:txBody>
      </p:sp>
      <p:sp>
        <p:nvSpPr>
          <p:cNvPr id="13" name="Shape 125"/>
          <p:cNvSpPr/>
          <p:nvPr/>
        </p:nvSpPr>
        <p:spPr>
          <a:xfrm>
            <a:off x="25747433" y="15853275"/>
            <a:ext cx="15727458" cy="3283463"/>
          </a:xfrm>
          <a:prstGeom prst="rect">
            <a:avLst/>
          </a:prstGeom>
          <a:ln w="12700">
            <a:miter lim="400000"/>
          </a:ln>
          <a:extLst>
            <a:ext uri="{C572A759-6A51-4108-AA02-DFA0A04FC94B}">
              <ma14:wrappingTextBoxFlag xmlns:ma14="http://schemas.microsoft.com/office/mac/drawingml/2011/main" val="1"/>
            </a:ext>
          </a:extLst>
        </p:spPr>
        <p:txBody>
          <a:bodyPr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a:t>
            </a:r>
          </a:p>
        </p:txBody>
      </p:sp>
      <p:sp>
        <p:nvSpPr>
          <p:cNvPr id="8" name="Picture Placeholder 7"/>
          <p:cNvSpPr>
            <a:spLocks noGrp="1"/>
          </p:cNvSpPr>
          <p:nvPr>
            <p:ph type="pic" sz="quarter" idx="13"/>
          </p:nvPr>
        </p:nvSpPr>
        <p:spPr/>
      </p:sp>
      <p:sp>
        <p:nvSpPr>
          <p:cNvPr id="5" name="Footer Placeholder 4"/>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12</a:t>
            </a:fld>
            <a:endParaRPr lang="uk-UA"/>
          </a:p>
        </p:txBody>
      </p:sp>
      <p:pic>
        <p:nvPicPr>
          <p:cNvPr id="3" name="Picture 2"/>
          <p:cNvPicPr>
            <a:picLocks noChangeAspect="1"/>
          </p:cNvPicPr>
          <p:nvPr/>
        </p:nvPicPr>
        <p:blipFill rotWithShape="1">
          <a:blip r:embed="rId2"/>
          <a:srcRect l="1" r="-729"/>
          <a:stretch/>
        </p:blipFill>
        <p:spPr>
          <a:xfrm>
            <a:off x="1526495" y="7895366"/>
            <a:ext cx="25516232" cy="13668156"/>
          </a:xfrm>
          <a:prstGeom prst="rect">
            <a:avLst/>
          </a:prstGeom>
        </p:spPr>
      </p:pic>
    </p:spTree>
    <p:extLst>
      <p:ext uri="{BB962C8B-B14F-4D97-AF65-F5344CB8AC3E}">
        <p14:creationId xmlns:p14="http://schemas.microsoft.com/office/powerpoint/2010/main" val="506239207"/>
      </p:ext>
    </p:extLst>
  </p:cSld>
  <p:clrMapOvr>
    <a:masterClrMapping/>
  </p:clrMapOvr>
  <p:transition spd="med" advTm="1194">
    <p:pull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12490098" y="2563779"/>
            <a:ext cx="31709628"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6" name="Shape 132"/>
          <p:cNvSpPr/>
          <p:nvPr/>
        </p:nvSpPr>
        <p:spPr>
          <a:xfrm>
            <a:off x="25218931" y="11132604"/>
            <a:ext cx="15727458" cy="3283463"/>
          </a:xfrm>
          <a:prstGeom prst="rect">
            <a:avLst/>
          </a:prstGeom>
          <a:ln w="12700">
            <a:miter lim="400000"/>
          </a:ln>
          <a:extLst>
            <a:ext uri="{C572A759-6A51-4108-AA02-DFA0A04FC94B}">
              <ma14:wrappingTextBoxFlag xmlns:ma14="http://schemas.microsoft.com/office/mac/drawingml/2011/main" val="1"/>
            </a:ext>
          </a:extLst>
        </p:spPr>
        <p:txBody>
          <a:bodyPr lIns="87780" rIns="87780">
            <a:no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sz="5184" kern="0" dirty="0">
                <a:latin typeface="Calibri" charset="0"/>
                <a:ea typeface="Calibri" charset="0"/>
                <a:cs typeface="Calibri" charset="0"/>
              </a:rPr>
              <a:t>Sit amet consectetur adipiscing elit. Praesent sodales odio sit amet odio tristique quis tempus odio Lorem ipsum dolor sit amet, elit. Lorem ipsum dolor sit amet, consectetur adipiscing elit. </a:t>
            </a:r>
          </a:p>
        </p:txBody>
      </p:sp>
      <p:sp>
        <p:nvSpPr>
          <p:cNvPr id="7" name="TextBox 6"/>
          <p:cNvSpPr txBox="1"/>
          <p:nvPr/>
        </p:nvSpPr>
        <p:spPr>
          <a:xfrm>
            <a:off x="25018286" y="5349394"/>
            <a:ext cx="17272714" cy="59053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spAutoFit/>
          </a:bodyPr>
          <a:lstStyle/>
          <a:p>
            <a:pPr defTabSz="1584960" hangingPunct="0">
              <a:lnSpc>
                <a:spcPct val="70000"/>
              </a:lnSpc>
            </a:pPr>
            <a:r>
              <a:rPr lang="en-US" sz="26496" b="1" kern="0" spc="-576" dirty="0" smtClean="0">
                <a:solidFill>
                  <a:schemeClr val="accent6"/>
                </a:solidFill>
                <a:latin typeface="Arial" charset="0"/>
                <a:ea typeface="Arial" charset="0"/>
                <a:cs typeface="Arial" charset="0"/>
                <a:sym typeface="Helvetica Light"/>
              </a:rPr>
              <a:t>PRODUCT</a:t>
            </a:r>
            <a:r>
              <a:rPr lang="en-US" sz="26496" b="1" kern="0" spc="-576" dirty="0" smtClean="0">
                <a:solidFill>
                  <a:srgbClr val="53585F"/>
                </a:solidFill>
                <a:latin typeface="Arial" charset="0"/>
                <a:ea typeface="Arial" charset="0"/>
                <a:cs typeface="Arial" charset="0"/>
                <a:sym typeface="Helvetica Light"/>
              </a:rPr>
              <a:t> </a:t>
            </a:r>
            <a:r>
              <a:rPr lang="en-US" sz="26496" b="1" kern="0" spc="-576" dirty="0" smtClean="0">
                <a:solidFill>
                  <a:srgbClr val="FF2744"/>
                </a:solidFill>
                <a:latin typeface="Arial" charset="0"/>
                <a:ea typeface="Arial" charset="0"/>
                <a:cs typeface="Arial" charset="0"/>
                <a:sym typeface="Helvetica Light"/>
              </a:rPr>
              <a:t>BENEFITS</a:t>
            </a:r>
            <a:endParaRPr lang="en-US" sz="26496" b="1" kern="0" spc="-576" dirty="0">
              <a:solidFill>
                <a:srgbClr val="FF2744"/>
              </a:solidFill>
              <a:latin typeface="Arial" charset="0"/>
              <a:ea typeface="Arial" charset="0"/>
              <a:cs typeface="Arial" charset="0"/>
              <a:sym typeface="Helvetica Light"/>
            </a:endParaRP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13</a:t>
            </a:fld>
            <a:endParaRPr lang="uk-UA"/>
          </a:p>
        </p:txBody>
      </p:sp>
      <p:sp>
        <p:nvSpPr>
          <p:cNvPr id="10" name="Picture Placeholder 9"/>
          <p:cNvSpPr>
            <a:spLocks noGrp="1"/>
          </p:cNvSpPr>
          <p:nvPr>
            <p:ph type="pic" sz="quarter" idx="14"/>
          </p:nvPr>
        </p:nvSpPr>
        <p:spPr/>
      </p:sp>
      <p:sp>
        <p:nvSpPr>
          <p:cNvPr id="8" name="Freeform 20"/>
          <p:cNvSpPr>
            <a:spLocks noEditPoints="1"/>
          </p:cNvSpPr>
          <p:nvPr/>
        </p:nvSpPr>
        <p:spPr bwMode="auto">
          <a:xfrm>
            <a:off x="7115245" y="10511794"/>
            <a:ext cx="1485866" cy="1485866"/>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92 w 256"/>
              <a:gd name="T11" fmla="*/ 136 h 256"/>
              <a:gd name="T12" fmla="*/ 136 w 256"/>
              <a:gd name="T13" fmla="*/ 136 h 256"/>
              <a:gd name="T14" fmla="*/ 136 w 256"/>
              <a:gd name="T15" fmla="*/ 192 h 256"/>
              <a:gd name="T16" fmla="*/ 128 w 256"/>
              <a:gd name="T17" fmla="*/ 200 h 256"/>
              <a:gd name="T18" fmla="*/ 120 w 256"/>
              <a:gd name="T19" fmla="*/ 192 h 256"/>
              <a:gd name="T20" fmla="*/ 120 w 256"/>
              <a:gd name="T21" fmla="*/ 136 h 256"/>
              <a:gd name="T22" fmla="*/ 64 w 256"/>
              <a:gd name="T23" fmla="*/ 136 h 256"/>
              <a:gd name="T24" fmla="*/ 56 w 256"/>
              <a:gd name="T25" fmla="*/ 128 h 256"/>
              <a:gd name="T26" fmla="*/ 64 w 256"/>
              <a:gd name="T27" fmla="*/ 120 h 256"/>
              <a:gd name="T28" fmla="*/ 120 w 256"/>
              <a:gd name="T29" fmla="*/ 120 h 256"/>
              <a:gd name="T30" fmla="*/ 120 w 256"/>
              <a:gd name="T31" fmla="*/ 64 h 256"/>
              <a:gd name="T32" fmla="*/ 128 w 256"/>
              <a:gd name="T33" fmla="*/ 56 h 256"/>
              <a:gd name="T34" fmla="*/ 136 w 256"/>
              <a:gd name="T35" fmla="*/ 64 h 256"/>
              <a:gd name="T36" fmla="*/ 136 w 256"/>
              <a:gd name="T37" fmla="*/ 120 h 256"/>
              <a:gd name="T38" fmla="*/ 192 w 256"/>
              <a:gd name="T39" fmla="*/ 120 h 256"/>
              <a:gd name="T40" fmla="*/ 200 w 256"/>
              <a:gd name="T41" fmla="*/ 128 h 256"/>
              <a:gd name="T42" fmla="*/ 192 w 256"/>
              <a:gd name="T43" fmla="*/ 13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6" h="256">
                <a:moveTo>
                  <a:pt x="128" y="0"/>
                </a:moveTo>
                <a:cubicBezTo>
                  <a:pt x="57" y="0"/>
                  <a:pt x="0" y="57"/>
                  <a:pt x="0" y="128"/>
                </a:cubicBezTo>
                <a:cubicBezTo>
                  <a:pt x="0" y="199"/>
                  <a:pt x="57" y="256"/>
                  <a:pt x="128" y="256"/>
                </a:cubicBezTo>
                <a:cubicBezTo>
                  <a:pt x="198" y="256"/>
                  <a:pt x="256" y="199"/>
                  <a:pt x="256" y="128"/>
                </a:cubicBezTo>
                <a:cubicBezTo>
                  <a:pt x="256" y="57"/>
                  <a:pt x="198" y="0"/>
                  <a:pt x="128" y="0"/>
                </a:cubicBezTo>
                <a:close/>
                <a:moveTo>
                  <a:pt x="192" y="136"/>
                </a:moveTo>
                <a:cubicBezTo>
                  <a:pt x="136" y="136"/>
                  <a:pt x="136" y="136"/>
                  <a:pt x="136" y="136"/>
                </a:cubicBezTo>
                <a:cubicBezTo>
                  <a:pt x="136" y="192"/>
                  <a:pt x="136" y="192"/>
                  <a:pt x="136" y="192"/>
                </a:cubicBezTo>
                <a:cubicBezTo>
                  <a:pt x="136" y="196"/>
                  <a:pt x="132" y="200"/>
                  <a:pt x="128" y="200"/>
                </a:cubicBezTo>
                <a:cubicBezTo>
                  <a:pt x="123" y="200"/>
                  <a:pt x="120" y="196"/>
                  <a:pt x="120" y="192"/>
                </a:cubicBezTo>
                <a:cubicBezTo>
                  <a:pt x="120" y="136"/>
                  <a:pt x="120" y="136"/>
                  <a:pt x="120" y="136"/>
                </a:cubicBezTo>
                <a:cubicBezTo>
                  <a:pt x="64" y="136"/>
                  <a:pt x="64" y="136"/>
                  <a:pt x="64" y="136"/>
                </a:cubicBezTo>
                <a:cubicBezTo>
                  <a:pt x="59" y="136"/>
                  <a:pt x="56" y="132"/>
                  <a:pt x="56" y="128"/>
                </a:cubicBezTo>
                <a:cubicBezTo>
                  <a:pt x="56" y="124"/>
                  <a:pt x="59" y="120"/>
                  <a:pt x="64" y="120"/>
                </a:cubicBezTo>
                <a:cubicBezTo>
                  <a:pt x="120" y="120"/>
                  <a:pt x="120" y="120"/>
                  <a:pt x="120" y="120"/>
                </a:cubicBezTo>
                <a:cubicBezTo>
                  <a:pt x="120" y="64"/>
                  <a:pt x="120" y="64"/>
                  <a:pt x="120" y="64"/>
                </a:cubicBezTo>
                <a:cubicBezTo>
                  <a:pt x="120" y="60"/>
                  <a:pt x="123" y="56"/>
                  <a:pt x="128" y="56"/>
                </a:cubicBezTo>
                <a:cubicBezTo>
                  <a:pt x="132" y="56"/>
                  <a:pt x="136" y="60"/>
                  <a:pt x="136" y="64"/>
                </a:cubicBezTo>
                <a:cubicBezTo>
                  <a:pt x="136" y="120"/>
                  <a:pt x="136" y="120"/>
                  <a:pt x="136" y="120"/>
                </a:cubicBezTo>
                <a:cubicBezTo>
                  <a:pt x="192" y="120"/>
                  <a:pt x="192" y="120"/>
                  <a:pt x="192" y="120"/>
                </a:cubicBezTo>
                <a:cubicBezTo>
                  <a:pt x="196" y="120"/>
                  <a:pt x="200" y="124"/>
                  <a:pt x="200" y="128"/>
                </a:cubicBezTo>
                <a:cubicBezTo>
                  <a:pt x="200" y="132"/>
                  <a:pt x="196" y="136"/>
                  <a:pt x="192" y="136"/>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9" name="Shape 132"/>
          <p:cNvSpPr/>
          <p:nvPr/>
        </p:nvSpPr>
        <p:spPr>
          <a:xfrm>
            <a:off x="2283247" y="4253948"/>
            <a:ext cx="7337831" cy="397565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ctr">
            <a:noAutofit/>
          </a:bodyPr>
          <a:lstStyle>
            <a:lvl1pPr algn="l" defTabSz="3511296">
              <a:defRPr sz="2700">
                <a:solidFill>
                  <a:srgbClr val="94999F"/>
                </a:solidFill>
                <a:latin typeface="Roboto Regular"/>
                <a:ea typeface="Roboto Regular"/>
                <a:cs typeface="Roboto Regular"/>
                <a:sym typeface="Roboto Regular"/>
              </a:defRPr>
            </a:lvl1pPr>
          </a:lstStyle>
          <a:p>
            <a:pPr algn="ctr" hangingPunct="0"/>
            <a:r>
              <a:rPr sz="4400" kern="0" dirty="0">
                <a:latin typeface="Calibri" charset="0"/>
                <a:ea typeface="Calibri" charset="0"/>
                <a:cs typeface="Calibri" charset="0"/>
              </a:rPr>
              <a:t>Sit amet consectetur adipiscing elit. Praesent sodales odio sit amet odio tristique quis tempus odio Lorem ipsum dolor sit amet, elit. </a:t>
            </a:r>
          </a:p>
        </p:txBody>
      </p:sp>
      <p:cxnSp>
        <p:nvCxnSpPr>
          <p:cNvPr id="5" name="Elbow Connector 4"/>
          <p:cNvCxnSpPr>
            <a:stCxn id="9" idx="2"/>
            <a:endCxn id="8" idx="1"/>
          </p:cNvCxnSpPr>
          <p:nvPr/>
        </p:nvCxnSpPr>
        <p:spPr>
          <a:xfrm rot="16200000" flipH="1">
            <a:off x="5021141" y="9160623"/>
            <a:ext cx="3025126" cy="1163082"/>
          </a:xfrm>
          <a:prstGeom prst="bentConnector4">
            <a:avLst>
              <a:gd name="adj1" fmla="val 37721"/>
              <a:gd name="adj2" fmla="val 118"/>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6" name="Freeform 20"/>
          <p:cNvSpPr>
            <a:spLocks noEditPoints="1"/>
          </p:cNvSpPr>
          <p:nvPr/>
        </p:nvSpPr>
        <p:spPr bwMode="auto">
          <a:xfrm>
            <a:off x="12461774" y="19768220"/>
            <a:ext cx="1485866" cy="1485866"/>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92 w 256"/>
              <a:gd name="T11" fmla="*/ 136 h 256"/>
              <a:gd name="T12" fmla="*/ 136 w 256"/>
              <a:gd name="T13" fmla="*/ 136 h 256"/>
              <a:gd name="T14" fmla="*/ 136 w 256"/>
              <a:gd name="T15" fmla="*/ 192 h 256"/>
              <a:gd name="T16" fmla="*/ 128 w 256"/>
              <a:gd name="T17" fmla="*/ 200 h 256"/>
              <a:gd name="T18" fmla="*/ 120 w 256"/>
              <a:gd name="T19" fmla="*/ 192 h 256"/>
              <a:gd name="T20" fmla="*/ 120 w 256"/>
              <a:gd name="T21" fmla="*/ 136 h 256"/>
              <a:gd name="T22" fmla="*/ 64 w 256"/>
              <a:gd name="T23" fmla="*/ 136 h 256"/>
              <a:gd name="T24" fmla="*/ 56 w 256"/>
              <a:gd name="T25" fmla="*/ 128 h 256"/>
              <a:gd name="T26" fmla="*/ 64 w 256"/>
              <a:gd name="T27" fmla="*/ 120 h 256"/>
              <a:gd name="T28" fmla="*/ 120 w 256"/>
              <a:gd name="T29" fmla="*/ 120 h 256"/>
              <a:gd name="T30" fmla="*/ 120 w 256"/>
              <a:gd name="T31" fmla="*/ 64 h 256"/>
              <a:gd name="T32" fmla="*/ 128 w 256"/>
              <a:gd name="T33" fmla="*/ 56 h 256"/>
              <a:gd name="T34" fmla="*/ 136 w 256"/>
              <a:gd name="T35" fmla="*/ 64 h 256"/>
              <a:gd name="T36" fmla="*/ 136 w 256"/>
              <a:gd name="T37" fmla="*/ 120 h 256"/>
              <a:gd name="T38" fmla="*/ 192 w 256"/>
              <a:gd name="T39" fmla="*/ 120 h 256"/>
              <a:gd name="T40" fmla="*/ 200 w 256"/>
              <a:gd name="T41" fmla="*/ 128 h 256"/>
              <a:gd name="T42" fmla="*/ 192 w 256"/>
              <a:gd name="T43" fmla="*/ 13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6" h="256">
                <a:moveTo>
                  <a:pt x="128" y="0"/>
                </a:moveTo>
                <a:cubicBezTo>
                  <a:pt x="57" y="0"/>
                  <a:pt x="0" y="57"/>
                  <a:pt x="0" y="128"/>
                </a:cubicBezTo>
                <a:cubicBezTo>
                  <a:pt x="0" y="199"/>
                  <a:pt x="57" y="256"/>
                  <a:pt x="128" y="256"/>
                </a:cubicBezTo>
                <a:cubicBezTo>
                  <a:pt x="198" y="256"/>
                  <a:pt x="256" y="199"/>
                  <a:pt x="256" y="128"/>
                </a:cubicBezTo>
                <a:cubicBezTo>
                  <a:pt x="256" y="57"/>
                  <a:pt x="198" y="0"/>
                  <a:pt x="128" y="0"/>
                </a:cubicBezTo>
                <a:close/>
                <a:moveTo>
                  <a:pt x="192" y="136"/>
                </a:moveTo>
                <a:cubicBezTo>
                  <a:pt x="136" y="136"/>
                  <a:pt x="136" y="136"/>
                  <a:pt x="136" y="136"/>
                </a:cubicBezTo>
                <a:cubicBezTo>
                  <a:pt x="136" y="192"/>
                  <a:pt x="136" y="192"/>
                  <a:pt x="136" y="192"/>
                </a:cubicBezTo>
                <a:cubicBezTo>
                  <a:pt x="136" y="196"/>
                  <a:pt x="132" y="200"/>
                  <a:pt x="128" y="200"/>
                </a:cubicBezTo>
                <a:cubicBezTo>
                  <a:pt x="123" y="200"/>
                  <a:pt x="120" y="196"/>
                  <a:pt x="120" y="192"/>
                </a:cubicBezTo>
                <a:cubicBezTo>
                  <a:pt x="120" y="136"/>
                  <a:pt x="120" y="136"/>
                  <a:pt x="120" y="136"/>
                </a:cubicBezTo>
                <a:cubicBezTo>
                  <a:pt x="64" y="136"/>
                  <a:pt x="64" y="136"/>
                  <a:pt x="64" y="136"/>
                </a:cubicBezTo>
                <a:cubicBezTo>
                  <a:pt x="59" y="136"/>
                  <a:pt x="56" y="132"/>
                  <a:pt x="56" y="128"/>
                </a:cubicBezTo>
                <a:cubicBezTo>
                  <a:pt x="56" y="124"/>
                  <a:pt x="59" y="120"/>
                  <a:pt x="64" y="120"/>
                </a:cubicBezTo>
                <a:cubicBezTo>
                  <a:pt x="120" y="120"/>
                  <a:pt x="120" y="120"/>
                  <a:pt x="120" y="120"/>
                </a:cubicBezTo>
                <a:cubicBezTo>
                  <a:pt x="120" y="64"/>
                  <a:pt x="120" y="64"/>
                  <a:pt x="120" y="64"/>
                </a:cubicBezTo>
                <a:cubicBezTo>
                  <a:pt x="120" y="60"/>
                  <a:pt x="123" y="56"/>
                  <a:pt x="128" y="56"/>
                </a:cubicBezTo>
                <a:cubicBezTo>
                  <a:pt x="132" y="56"/>
                  <a:pt x="136" y="60"/>
                  <a:pt x="136" y="64"/>
                </a:cubicBezTo>
                <a:cubicBezTo>
                  <a:pt x="136" y="120"/>
                  <a:pt x="136" y="120"/>
                  <a:pt x="136" y="120"/>
                </a:cubicBezTo>
                <a:cubicBezTo>
                  <a:pt x="192" y="120"/>
                  <a:pt x="192" y="120"/>
                  <a:pt x="192" y="120"/>
                </a:cubicBezTo>
                <a:cubicBezTo>
                  <a:pt x="196" y="120"/>
                  <a:pt x="200" y="124"/>
                  <a:pt x="200" y="128"/>
                </a:cubicBezTo>
                <a:cubicBezTo>
                  <a:pt x="200" y="132"/>
                  <a:pt x="196" y="136"/>
                  <a:pt x="192" y="136"/>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7" name="Shape 132"/>
          <p:cNvSpPr/>
          <p:nvPr/>
        </p:nvSpPr>
        <p:spPr>
          <a:xfrm>
            <a:off x="20596625" y="18872147"/>
            <a:ext cx="8687383" cy="348248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ctr">
            <a:no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sz="4400" kern="0" dirty="0">
                <a:latin typeface="Calibri" charset="0"/>
                <a:ea typeface="Calibri" charset="0"/>
                <a:cs typeface="Calibri" charset="0"/>
              </a:rPr>
              <a:t>Sit amet consectetur adipiscing elit. Praesent sodales odio sit amet odio tristique quis tempus odio Lorem ipsum dolor sit amet, elit. </a:t>
            </a:r>
          </a:p>
        </p:txBody>
      </p:sp>
      <p:cxnSp>
        <p:nvCxnSpPr>
          <p:cNvPr id="18" name="Elbow Connector 17"/>
          <p:cNvCxnSpPr/>
          <p:nvPr/>
        </p:nvCxnSpPr>
        <p:spPr>
          <a:xfrm rot="10800000" flipV="1">
            <a:off x="13947642" y="20511153"/>
            <a:ext cx="6288428" cy="4"/>
          </a:xfrm>
          <a:prstGeom prst="bentConnector3">
            <a:avLst>
              <a:gd name="adj1" fmla="val 50000"/>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2" name="Freeform 20"/>
          <p:cNvSpPr>
            <a:spLocks noEditPoints="1"/>
          </p:cNvSpPr>
          <p:nvPr/>
        </p:nvSpPr>
        <p:spPr bwMode="auto">
          <a:xfrm>
            <a:off x="16232018" y="15078869"/>
            <a:ext cx="1485866" cy="1485866"/>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92 w 256"/>
              <a:gd name="T11" fmla="*/ 136 h 256"/>
              <a:gd name="T12" fmla="*/ 136 w 256"/>
              <a:gd name="T13" fmla="*/ 136 h 256"/>
              <a:gd name="T14" fmla="*/ 136 w 256"/>
              <a:gd name="T15" fmla="*/ 192 h 256"/>
              <a:gd name="T16" fmla="*/ 128 w 256"/>
              <a:gd name="T17" fmla="*/ 200 h 256"/>
              <a:gd name="T18" fmla="*/ 120 w 256"/>
              <a:gd name="T19" fmla="*/ 192 h 256"/>
              <a:gd name="T20" fmla="*/ 120 w 256"/>
              <a:gd name="T21" fmla="*/ 136 h 256"/>
              <a:gd name="T22" fmla="*/ 64 w 256"/>
              <a:gd name="T23" fmla="*/ 136 h 256"/>
              <a:gd name="T24" fmla="*/ 56 w 256"/>
              <a:gd name="T25" fmla="*/ 128 h 256"/>
              <a:gd name="T26" fmla="*/ 64 w 256"/>
              <a:gd name="T27" fmla="*/ 120 h 256"/>
              <a:gd name="T28" fmla="*/ 120 w 256"/>
              <a:gd name="T29" fmla="*/ 120 h 256"/>
              <a:gd name="T30" fmla="*/ 120 w 256"/>
              <a:gd name="T31" fmla="*/ 64 h 256"/>
              <a:gd name="T32" fmla="*/ 128 w 256"/>
              <a:gd name="T33" fmla="*/ 56 h 256"/>
              <a:gd name="T34" fmla="*/ 136 w 256"/>
              <a:gd name="T35" fmla="*/ 64 h 256"/>
              <a:gd name="T36" fmla="*/ 136 w 256"/>
              <a:gd name="T37" fmla="*/ 120 h 256"/>
              <a:gd name="T38" fmla="*/ 192 w 256"/>
              <a:gd name="T39" fmla="*/ 120 h 256"/>
              <a:gd name="T40" fmla="*/ 200 w 256"/>
              <a:gd name="T41" fmla="*/ 128 h 256"/>
              <a:gd name="T42" fmla="*/ 192 w 256"/>
              <a:gd name="T43" fmla="*/ 13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6" h="256">
                <a:moveTo>
                  <a:pt x="128" y="0"/>
                </a:moveTo>
                <a:cubicBezTo>
                  <a:pt x="57" y="0"/>
                  <a:pt x="0" y="57"/>
                  <a:pt x="0" y="128"/>
                </a:cubicBezTo>
                <a:cubicBezTo>
                  <a:pt x="0" y="199"/>
                  <a:pt x="57" y="256"/>
                  <a:pt x="128" y="256"/>
                </a:cubicBezTo>
                <a:cubicBezTo>
                  <a:pt x="198" y="256"/>
                  <a:pt x="256" y="199"/>
                  <a:pt x="256" y="128"/>
                </a:cubicBezTo>
                <a:cubicBezTo>
                  <a:pt x="256" y="57"/>
                  <a:pt x="198" y="0"/>
                  <a:pt x="128" y="0"/>
                </a:cubicBezTo>
                <a:close/>
                <a:moveTo>
                  <a:pt x="192" y="136"/>
                </a:moveTo>
                <a:cubicBezTo>
                  <a:pt x="136" y="136"/>
                  <a:pt x="136" y="136"/>
                  <a:pt x="136" y="136"/>
                </a:cubicBezTo>
                <a:cubicBezTo>
                  <a:pt x="136" y="192"/>
                  <a:pt x="136" y="192"/>
                  <a:pt x="136" y="192"/>
                </a:cubicBezTo>
                <a:cubicBezTo>
                  <a:pt x="136" y="196"/>
                  <a:pt x="132" y="200"/>
                  <a:pt x="128" y="200"/>
                </a:cubicBezTo>
                <a:cubicBezTo>
                  <a:pt x="123" y="200"/>
                  <a:pt x="120" y="196"/>
                  <a:pt x="120" y="192"/>
                </a:cubicBezTo>
                <a:cubicBezTo>
                  <a:pt x="120" y="136"/>
                  <a:pt x="120" y="136"/>
                  <a:pt x="120" y="136"/>
                </a:cubicBezTo>
                <a:cubicBezTo>
                  <a:pt x="64" y="136"/>
                  <a:pt x="64" y="136"/>
                  <a:pt x="64" y="136"/>
                </a:cubicBezTo>
                <a:cubicBezTo>
                  <a:pt x="59" y="136"/>
                  <a:pt x="56" y="132"/>
                  <a:pt x="56" y="128"/>
                </a:cubicBezTo>
                <a:cubicBezTo>
                  <a:pt x="56" y="124"/>
                  <a:pt x="59" y="120"/>
                  <a:pt x="64" y="120"/>
                </a:cubicBezTo>
                <a:cubicBezTo>
                  <a:pt x="120" y="120"/>
                  <a:pt x="120" y="120"/>
                  <a:pt x="120" y="120"/>
                </a:cubicBezTo>
                <a:cubicBezTo>
                  <a:pt x="120" y="64"/>
                  <a:pt x="120" y="64"/>
                  <a:pt x="120" y="64"/>
                </a:cubicBezTo>
                <a:cubicBezTo>
                  <a:pt x="120" y="60"/>
                  <a:pt x="123" y="56"/>
                  <a:pt x="128" y="56"/>
                </a:cubicBezTo>
                <a:cubicBezTo>
                  <a:pt x="132" y="56"/>
                  <a:pt x="136" y="60"/>
                  <a:pt x="136" y="64"/>
                </a:cubicBezTo>
                <a:cubicBezTo>
                  <a:pt x="136" y="120"/>
                  <a:pt x="136" y="120"/>
                  <a:pt x="136" y="120"/>
                </a:cubicBezTo>
                <a:cubicBezTo>
                  <a:pt x="192" y="120"/>
                  <a:pt x="192" y="120"/>
                  <a:pt x="192" y="120"/>
                </a:cubicBezTo>
                <a:cubicBezTo>
                  <a:pt x="196" y="120"/>
                  <a:pt x="200" y="124"/>
                  <a:pt x="200" y="128"/>
                </a:cubicBezTo>
                <a:cubicBezTo>
                  <a:pt x="200" y="132"/>
                  <a:pt x="196" y="136"/>
                  <a:pt x="192" y="136"/>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Shape 132"/>
          <p:cNvSpPr/>
          <p:nvPr/>
        </p:nvSpPr>
        <p:spPr>
          <a:xfrm>
            <a:off x="20551171" y="15524474"/>
            <a:ext cx="8687383" cy="348248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ctr">
            <a:no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sz="4400" kern="0" dirty="0">
                <a:latin typeface="Calibri" charset="0"/>
                <a:ea typeface="Calibri" charset="0"/>
                <a:cs typeface="Calibri" charset="0"/>
              </a:rPr>
              <a:t>Sit amet consectetur adipiscing elit. Praesent sodales odio sit amet odio tristique quis </a:t>
            </a:r>
            <a:r>
              <a:rPr sz="4400" kern="0" dirty="0" smtClean="0">
                <a:latin typeface="Calibri" charset="0"/>
                <a:ea typeface="Calibri" charset="0"/>
                <a:cs typeface="Calibri" charset="0"/>
              </a:rPr>
              <a:t>tempus</a:t>
            </a:r>
            <a:endParaRPr sz="4400" kern="0" dirty="0">
              <a:latin typeface="Calibri" charset="0"/>
              <a:ea typeface="Calibri" charset="0"/>
              <a:cs typeface="Calibri" charset="0"/>
            </a:endParaRPr>
          </a:p>
        </p:txBody>
      </p:sp>
      <p:cxnSp>
        <p:nvCxnSpPr>
          <p:cNvPr id="24" name="Elbow Connector 23"/>
          <p:cNvCxnSpPr/>
          <p:nvPr/>
        </p:nvCxnSpPr>
        <p:spPr>
          <a:xfrm rot="10800000">
            <a:off x="17717884" y="15821804"/>
            <a:ext cx="2518186" cy="1380192"/>
          </a:xfrm>
          <a:prstGeom prst="bentConnector3">
            <a:avLst>
              <a:gd name="adj1" fmla="val 50000"/>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0454081"/>
      </p:ext>
    </p:extLst>
  </p:cSld>
  <p:clrMapOvr>
    <a:masterClrMapping/>
  </p:clrMapOvr>
  <mc:AlternateContent xmlns:mc="http://schemas.openxmlformats.org/markup-compatibility/2006" xmlns:p14="http://schemas.microsoft.com/office/powerpoint/2010/main">
    <mc:Choice Requires="p14">
      <p:transition spd="slow" p14:dur="1250" advTm="839">
        <p14:flip dir="r"/>
      </p:transition>
    </mc:Choice>
    <mc:Fallback xmlns="">
      <p:transition spd="slow" advTm="839">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26389563"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3" name="Rectangle 2"/>
          <p:cNvSpPr/>
          <p:nvPr/>
        </p:nvSpPr>
        <p:spPr>
          <a:xfrm>
            <a:off x="23784690" y="7509729"/>
            <a:ext cx="19412318" cy="1294154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Shape 121"/>
          <p:cNvSpPr/>
          <p:nvPr/>
        </p:nvSpPr>
        <p:spPr>
          <a:xfrm>
            <a:off x="5420899" y="5285885"/>
            <a:ext cx="15701563" cy="5380061"/>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accent4"/>
                </a:solidFill>
                <a:latin typeface="Arial" charset="0"/>
                <a:ea typeface="Arial" charset="0"/>
                <a:cs typeface="Arial" charset="0"/>
                <a:sym typeface="Roboto Black"/>
              </a:rPr>
              <a:t>PURPLE </a:t>
            </a:r>
            <a:r>
              <a:rPr lang="en-US" sz="23808" b="1" kern="0" cap="all" spc="-576" dirty="0" smtClean="0">
                <a:solidFill>
                  <a:srgbClr val="343E47"/>
                </a:solidFill>
                <a:latin typeface="Arial" charset="0"/>
                <a:ea typeface="Arial" charset="0"/>
                <a:cs typeface="Arial" charset="0"/>
                <a:sym typeface="Roboto Black"/>
              </a:rPr>
              <a:t>Image</a:t>
            </a:r>
            <a:endParaRPr sz="23808" b="1" kern="0" cap="all" spc="-576" dirty="0">
              <a:solidFill>
                <a:schemeClr val="accent4"/>
              </a:solidFill>
              <a:latin typeface="Arial" charset="0"/>
              <a:ea typeface="Arial" charset="0"/>
              <a:cs typeface="Arial" charset="0"/>
              <a:sym typeface="Roboto Black"/>
            </a:endParaRPr>
          </a:p>
        </p:txBody>
      </p:sp>
      <p:sp>
        <p:nvSpPr>
          <p:cNvPr id="125" name="Shape 125"/>
          <p:cNvSpPr/>
          <p:nvPr/>
        </p:nvSpPr>
        <p:spPr>
          <a:xfrm>
            <a:off x="5420899" y="11541793"/>
            <a:ext cx="13629101" cy="886794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endParaRPr lang="en-US" sz="5184" kern="0" dirty="0" smtClean="0">
              <a:solidFill>
                <a:srgbClr val="94999F"/>
              </a:solidFill>
              <a:latin typeface="Calibri" charset="0"/>
              <a:ea typeface="Calibri" charset="0"/>
              <a:cs typeface="Calibri" charset="0"/>
              <a:sym typeface="Helvetica Light"/>
            </a:endParaRPr>
          </a:p>
          <a:p>
            <a:pPr hangingPunct="0"/>
            <a:endParaRPr lang="en-US" sz="5184" kern="0" dirty="0">
              <a:solidFill>
                <a:srgbClr val="94999F"/>
              </a:solidFill>
              <a:latin typeface="Calibri" charset="0"/>
              <a:ea typeface="Calibri" charset="0"/>
              <a:cs typeface="Calibri" charset="0"/>
              <a:sym typeface="Helvetica Light"/>
            </a:endParaRPr>
          </a:p>
          <a:p>
            <a:pPr hangingPunct="0"/>
            <a:r>
              <a:rPr sz="5184" kern="0" dirty="0" smtClean="0">
                <a:solidFill>
                  <a:srgbClr val="94999F"/>
                </a:solidFill>
                <a:latin typeface="Calibri" charset="0"/>
                <a:ea typeface="Calibri" charset="0"/>
                <a:cs typeface="Calibri" charset="0"/>
                <a:sym typeface="Helvetica Light"/>
              </a:rPr>
              <a:t>Lorem </a:t>
            </a:r>
            <a:r>
              <a:rPr sz="5184" kern="0" dirty="0">
                <a:solidFill>
                  <a:srgbClr val="94999F"/>
                </a:solidFill>
                <a:latin typeface="Calibri" charset="0"/>
                <a:ea typeface="Calibri" charset="0"/>
                <a:cs typeface="Calibri" charset="0"/>
                <a:sym typeface="Helvetica Light"/>
              </a:rPr>
              <a:t>ipsum dolor sit amet, consectetur adipiscing elit</a:t>
            </a:r>
            <a:r>
              <a:rPr sz="5184" kern="0" dirty="0" smtClean="0">
                <a:solidFill>
                  <a:srgbClr val="94999F"/>
                </a:solidFill>
                <a:latin typeface="Calibri" charset="0"/>
                <a:ea typeface="Calibri" charset="0"/>
                <a:cs typeface="Calibri" charset="0"/>
                <a:sym typeface="Helvetica Light"/>
              </a:rPr>
              <a:t>.</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consectetur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adipiscing</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Praesent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smtClean="0">
                <a:solidFill>
                  <a:srgbClr val="94999F"/>
                </a:solidFill>
                <a:latin typeface="Calibri" charset="0"/>
                <a:ea typeface="Calibri" charset="0"/>
                <a:cs typeface="Calibri" charset="0"/>
                <a:sym typeface="Helvetica Light"/>
              </a:rPr>
              <a:t>odio</a:t>
            </a:r>
            <a:endParaRPr sz="5184" kern="0" dirty="0">
              <a:solidFill>
                <a:srgbClr val="94999F"/>
              </a:solidFill>
              <a:latin typeface="Calibri" charset="0"/>
              <a:ea typeface="Calibri" charset="0"/>
              <a:cs typeface="Calibri" charset="0"/>
              <a:sym typeface="Helvetica Light"/>
            </a:endParaRPr>
          </a:p>
        </p:txBody>
      </p:sp>
      <p:sp>
        <p:nvSpPr>
          <p:cNvPr id="5" name="Picture Placeholder 4"/>
          <p:cNvSpPr>
            <a:spLocks noGrp="1"/>
          </p:cNvSpPr>
          <p:nvPr>
            <p:ph type="pic" sz="quarter" idx="13"/>
          </p:nvPr>
        </p:nvSpPr>
        <p:spPr/>
      </p:sp>
      <p:sp>
        <p:nvSpPr>
          <p:cNvPr id="4" name="Footer Placeholder 3"/>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14</a:t>
            </a:fld>
            <a:endParaRPr lang="uk-UA"/>
          </a:p>
        </p:txBody>
      </p:sp>
    </p:spTree>
    <p:extLst>
      <p:ext uri="{BB962C8B-B14F-4D97-AF65-F5344CB8AC3E}">
        <p14:creationId xmlns:p14="http://schemas.microsoft.com/office/powerpoint/2010/main" val="276045011"/>
      </p:ext>
    </p:extLst>
  </p:cSld>
  <p:clrMapOvr>
    <a:masterClrMapping/>
  </p:clrMapOvr>
  <mc:AlternateContent xmlns:mc="http://schemas.openxmlformats.org/markup-compatibility/2006" xmlns:p14="http://schemas.microsoft.com/office/powerpoint/2010/main">
    <mc:Choice Requires="p14">
      <p:transition spd="med" p14:dur="700" advTm="1046">
        <p:fade/>
      </p:transition>
    </mc:Choice>
    <mc:Fallback xmlns="">
      <p:transition spd="med" advTm="1046">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p:sp>
      <p:sp>
        <p:nvSpPr>
          <p:cNvPr id="5" name="Rectangle 4"/>
          <p:cNvSpPr/>
          <p:nvPr/>
        </p:nvSpPr>
        <p:spPr>
          <a:xfrm>
            <a:off x="0" y="249"/>
            <a:ext cx="46816963" cy="26334541"/>
          </a:xfrm>
          <a:prstGeom prst="rect">
            <a:avLst/>
          </a:prstGeom>
          <a:solidFill>
            <a:srgbClr val="151C19">
              <a:alpha val="34000"/>
            </a:srgb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noAutofit/>
          </a:bodyPr>
          <a:lstStyle/>
          <a:p>
            <a:pPr algn="ctr" defTabSz="1584960" hangingPunct="0"/>
            <a:endParaRPr lang="en-US" sz="6144" kern="0">
              <a:solidFill>
                <a:srgbClr val="FFFFFF"/>
              </a:solidFill>
              <a:sym typeface="Helvetica Light"/>
            </a:endParaRPr>
          </a:p>
        </p:txBody>
      </p:sp>
      <p:sp>
        <p:nvSpPr>
          <p:cNvPr id="16" name="TextBox 15"/>
          <p:cNvSpPr txBox="1"/>
          <p:nvPr/>
        </p:nvSpPr>
        <p:spPr>
          <a:xfrm>
            <a:off x="8332708" y="14876865"/>
            <a:ext cx="30151546" cy="30511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spAutoFit/>
          </a:bodyPr>
          <a:lstStyle/>
          <a:p>
            <a:pPr algn="ctr" defTabSz="1584960" hangingPunct="0">
              <a:lnSpc>
                <a:spcPct val="70000"/>
              </a:lnSpc>
            </a:pPr>
            <a:r>
              <a:rPr lang="en-US" sz="26496" b="1" kern="0" spc="-576" dirty="0" smtClean="0">
                <a:solidFill>
                  <a:srgbClr val="FFFFFF"/>
                </a:solidFill>
                <a:latin typeface="Arial" charset="0"/>
                <a:ea typeface="Arial" charset="0"/>
                <a:cs typeface="Arial" charset="0"/>
                <a:sym typeface="Helvetica Light"/>
              </a:rPr>
              <a:t>PORTFOLIO</a:t>
            </a:r>
            <a:endParaRPr lang="en-US" sz="26496" b="1" kern="0" spc="-576" dirty="0">
              <a:solidFill>
                <a:srgbClr val="FFFFFF"/>
              </a:solidFill>
              <a:latin typeface="Arial" charset="0"/>
              <a:ea typeface="Arial" charset="0"/>
              <a:cs typeface="Arial" charset="0"/>
              <a:sym typeface="Helvetica Light"/>
            </a:endParaRPr>
          </a:p>
        </p:txBody>
      </p:sp>
      <p:sp>
        <p:nvSpPr>
          <p:cNvPr id="17" name="Shape 132"/>
          <p:cNvSpPr/>
          <p:nvPr/>
        </p:nvSpPr>
        <p:spPr>
          <a:xfrm>
            <a:off x="16744552" y="18247223"/>
            <a:ext cx="13327858" cy="1510542"/>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94999F"/>
                </a:solidFill>
                <a:latin typeface="Roboto Regular"/>
                <a:ea typeface="Roboto Regular"/>
                <a:cs typeface="Roboto Regular"/>
                <a:sym typeface="Roboto Regular"/>
              </a:defRPr>
            </a:lvl1pPr>
          </a:lstStyle>
          <a:p>
            <a:pPr algn="ctr" hangingPunct="0"/>
            <a:r>
              <a:rPr sz="4608" kern="0" dirty="0">
                <a:solidFill>
                  <a:srgbClr val="FFFFFF">
                    <a:alpha val="83000"/>
                  </a:srgbClr>
                </a:solidFill>
                <a:latin typeface="Calibri" charset="0"/>
                <a:ea typeface="Calibri" charset="0"/>
                <a:cs typeface="Calibri" charset="0"/>
              </a:rPr>
              <a:t>Sit amet consectetur adipiscing elit. Praesent sodales odio sit amet odio tristique quis tempus odio</a:t>
            </a:r>
          </a:p>
        </p:txBody>
      </p:sp>
      <p:cxnSp>
        <p:nvCxnSpPr>
          <p:cNvPr id="19" name="Straight Connector 18"/>
          <p:cNvCxnSpPr/>
          <p:nvPr/>
        </p:nvCxnSpPr>
        <p:spPr>
          <a:xfrm>
            <a:off x="3090290" y="4893779"/>
            <a:ext cx="40636382" cy="0"/>
          </a:xfrm>
          <a:prstGeom prst="line">
            <a:avLst/>
          </a:prstGeom>
          <a:noFill/>
          <a:ln w="19050" cap="flat">
            <a:solidFill>
              <a:schemeClr val="bg1">
                <a:alpha val="30000"/>
              </a:schemeClr>
            </a:solidFill>
            <a:prstDash val="solid"/>
            <a:miter lim="400000"/>
          </a:ln>
          <a:effectLst/>
          <a:sp3d/>
        </p:spPr>
        <p:style>
          <a:lnRef idx="0">
            <a:scrgbClr r="0" g="0" b="0"/>
          </a:lnRef>
          <a:fillRef idx="0">
            <a:scrgbClr r="0" g="0" b="0"/>
          </a:fillRef>
          <a:effectRef idx="0">
            <a:scrgbClr r="0" g="0" b="0"/>
          </a:effectRef>
          <a:fontRef idx="none"/>
        </p:style>
      </p:cxnSp>
      <p:pic>
        <p:nvPicPr>
          <p:cNvPr id="21" name="Picture 20"/>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21866787" y="1340161"/>
            <a:ext cx="3084167" cy="2771386"/>
          </a:xfrm>
          <a:prstGeom prst="rect">
            <a:avLst/>
          </a:prstGeom>
        </p:spPr>
      </p:pic>
      <p:sp>
        <p:nvSpPr>
          <p:cNvPr id="22" name="Shape 132"/>
          <p:cNvSpPr/>
          <p:nvPr/>
        </p:nvSpPr>
        <p:spPr>
          <a:xfrm>
            <a:off x="3090290" y="2837353"/>
            <a:ext cx="13327858" cy="127419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b">
            <a:sp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lang="en-US" sz="3840" kern="0" dirty="0">
                <a:solidFill>
                  <a:srgbClr val="FFFFFF">
                    <a:alpha val="64000"/>
                  </a:srgbClr>
                </a:solidFill>
                <a:latin typeface="Calibri" charset="0"/>
                <a:ea typeface="Calibri" charset="0"/>
                <a:cs typeface="Calibri" charset="0"/>
              </a:rPr>
              <a:t>www.vizualus.com</a:t>
            </a:r>
          </a:p>
          <a:p>
            <a:pPr hangingPunct="0"/>
            <a:r>
              <a:rPr lang="en-US" sz="3840" kern="0" dirty="0">
                <a:solidFill>
                  <a:srgbClr val="FFFFFF">
                    <a:alpha val="64000"/>
                  </a:srgbClr>
                </a:solidFill>
                <a:latin typeface="Calibri" charset="0"/>
                <a:ea typeface="Calibri" charset="0"/>
                <a:cs typeface="Calibri" charset="0"/>
              </a:rPr>
              <a:t>vizualusdesign@gmail.com</a:t>
            </a:r>
            <a:endParaRPr sz="3840" kern="0" dirty="0">
              <a:solidFill>
                <a:srgbClr val="FFFFFF">
                  <a:alpha val="64000"/>
                </a:srgbClr>
              </a:solidFill>
              <a:latin typeface="Calibri" charset="0"/>
              <a:ea typeface="Calibri" charset="0"/>
              <a:cs typeface="Calibri" charset="0"/>
            </a:endParaRPr>
          </a:p>
        </p:txBody>
      </p:sp>
      <p:sp>
        <p:nvSpPr>
          <p:cNvPr id="2" name="Footer Placeholder 1"/>
          <p:cNvSpPr>
            <a:spLocks noGrp="1"/>
          </p:cNvSpPr>
          <p:nvPr>
            <p:ph type="ftr" sz="quarter" idx="11"/>
          </p:nvPr>
        </p:nvSpPr>
        <p:spPr/>
        <p:txBody>
          <a:body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15</a:t>
            </a:fld>
            <a:endParaRPr lang="en-US"/>
          </a:p>
        </p:txBody>
      </p:sp>
    </p:spTree>
    <p:extLst>
      <p:ext uri="{BB962C8B-B14F-4D97-AF65-F5344CB8AC3E}">
        <p14:creationId xmlns:p14="http://schemas.microsoft.com/office/powerpoint/2010/main" val="459851061"/>
      </p:ext>
    </p:extLst>
  </p:cSld>
  <p:clrMapOvr>
    <a:masterClrMapping/>
  </p:clrMapOvr>
  <mc:AlternateContent xmlns:mc="http://schemas.openxmlformats.org/markup-compatibility/2006" xmlns:p14="http://schemas.microsoft.com/office/powerpoint/2010/main">
    <mc:Choice Requires="p14">
      <p:transition spd="slow" p14:dur="1250" advTm="2581">
        <p14:switch dir="r"/>
      </p:transition>
    </mc:Choice>
    <mc:Fallback xmlns="">
      <p:transition spd="slow" advTm="25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90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3" name="Picture Placeholder 12"/>
          <p:cNvSpPr>
            <a:spLocks noGrp="1"/>
          </p:cNvSpPr>
          <p:nvPr>
            <p:ph type="pic" sz="quarter" idx="13"/>
          </p:nvPr>
        </p:nvSpPr>
        <p:spPr/>
      </p:sp>
      <p:sp>
        <p:nvSpPr>
          <p:cNvPr id="12" name="Footer Placeholder 11"/>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16</a:t>
            </a:fld>
            <a:endParaRPr lang="uk-UA"/>
          </a:p>
        </p:txBody>
      </p:sp>
      <p:sp>
        <p:nvSpPr>
          <p:cNvPr id="15" name="Picture Placeholder 14"/>
          <p:cNvSpPr>
            <a:spLocks noGrp="1"/>
          </p:cNvSpPr>
          <p:nvPr>
            <p:ph type="pic" sz="quarter" idx="14"/>
          </p:nvPr>
        </p:nvSpPr>
        <p:spPr/>
      </p:sp>
      <p:sp>
        <p:nvSpPr>
          <p:cNvPr id="16" name="Picture Placeholder 15"/>
          <p:cNvSpPr>
            <a:spLocks noGrp="1"/>
          </p:cNvSpPr>
          <p:nvPr>
            <p:ph type="pic" sz="quarter" idx="15"/>
          </p:nvPr>
        </p:nvSpPr>
        <p:spPr/>
      </p:sp>
      <p:sp>
        <p:nvSpPr>
          <p:cNvPr id="9" name="Shape 119"/>
          <p:cNvSpPr/>
          <p:nvPr/>
        </p:nvSpPr>
        <p:spPr>
          <a:xfrm>
            <a:off x="2617239" y="18879378"/>
            <a:ext cx="13860825" cy="4891881"/>
          </a:xfrm>
          <a:prstGeom prst="rect">
            <a:avLst/>
          </a:prstGeom>
          <a:solidFill>
            <a:schemeClr val="accent6"/>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4" name="Shape 125"/>
          <p:cNvSpPr/>
          <p:nvPr/>
        </p:nvSpPr>
        <p:spPr>
          <a:xfrm>
            <a:off x="4138697" y="20042740"/>
            <a:ext cx="10817904" cy="248568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a:t>
            </a:r>
            <a:r>
              <a:rPr sz="5184" kern="0" dirty="0" smtClean="0">
                <a:solidFill>
                  <a:schemeClr val="bg1"/>
                </a:solidFill>
                <a:latin typeface="Calibri" charset="0"/>
                <a:ea typeface="Calibri" charset="0"/>
                <a:cs typeface="Calibri" charset="0"/>
                <a:sym typeface="Helvetica Light"/>
              </a:rPr>
              <a:t>odio</a:t>
            </a:r>
            <a:endParaRPr sz="5184" kern="0" dirty="0">
              <a:solidFill>
                <a:schemeClr val="bg1"/>
              </a:solidFill>
              <a:latin typeface="Calibri" charset="0"/>
              <a:ea typeface="Calibri" charset="0"/>
              <a:cs typeface="Calibri" charset="0"/>
              <a:sym typeface="Helvetica Light"/>
            </a:endParaRPr>
          </a:p>
        </p:txBody>
      </p:sp>
      <p:sp>
        <p:nvSpPr>
          <p:cNvPr id="18" name="Shape 119"/>
          <p:cNvSpPr/>
          <p:nvPr/>
        </p:nvSpPr>
        <p:spPr>
          <a:xfrm>
            <a:off x="30338901" y="18879378"/>
            <a:ext cx="13860825" cy="4891881"/>
          </a:xfrm>
          <a:prstGeom prst="rect">
            <a:avLst/>
          </a:prstGeom>
          <a:solidFill>
            <a:schemeClr val="accent6"/>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20" name="Shape 125"/>
          <p:cNvSpPr/>
          <p:nvPr/>
        </p:nvSpPr>
        <p:spPr>
          <a:xfrm>
            <a:off x="31860359" y="20042740"/>
            <a:ext cx="10817904" cy="248568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a:t>
            </a:r>
            <a:r>
              <a:rPr sz="5184" kern="0" dirty="0" smtClean="0">
                <a:solidFill>
                  <a:schemeClr val="bg1"/>
                </a:solidFill>
                <a:latin typeface="Calibri" charset="0"/>
                <a:ea typeface="Calibri" charset="0"/>
                <a:cs typeface="Calibri" charset="0"/>
                <a:sym typeface="Helvetica Light"/>
              </a:rPr>
              <a:t>odio</a:t>
            </a:r>
            <a:endParaRPr sz="5184" kern="0" dirty="0">
              <a:solidFill>
                <a:schemeClr val="bg1"/>
              </a:solidFill>
              <a:latin typeface="Calibri" charset="0"/>
              <a:ea typeface="Calibri" charset="0"/>
              <a:cs typeface="Calibri" charset="0"/>
              <a:sym typeface="Helvetica Light"/>
            </a:endParaRPr>
          </a:p>
        </p:txBody>
      </p:sp>
      <p:sp>
        <p:nvSpPr>
          <p:cNvPr id="21" name="Shape 119"/>
          <p:cNvSpPr/>
          <p:nvPr/>
        </p:nvSpPr>
        <p:spPr>
          <a:xfrm>
            <a:off x="16478067" y="18879378"/>
            <a:ext cx="13860825" cy="4891881"/>
          </a:xfrm>
          <a:prstGeom prst="rect">
            <a:avLst/>
          </a:prstGeom>
          <a:solidFill>
            <a:schemeClr val="accent1"/>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22" name="Shape 125"/>
          <p:cNvSpPr/>
          <p:nvPr/>
        </p:nvSpPr>
        <p:spPr>
          <a:xfrm>
            <a:off x="17999525" y="20042740"/>
            <a:ext cx="10817904" cy="2485680"/>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a:t>
            </a:r>
            <a:r>
              <a:rPr sz="5184" kern="0" dirty="0" smtClean="0">
                <a:solidFill>
                  <a:schemeClr val="bg1"/>
                </a:solidFill>
                <a:latin typeface="Calibri" charset="0"/>
                <a:ea typeface="Calibri" charset="0"/>
                <a:cs typeface="Calibri" charset="0"/>
                <a:sym typeface="Helvetica Light"/>
              </a:rPr>
              <a:t>odio</a:t>
            </a:r>
            <a:endParaRPr sz="5184" kern="0" dirty="0">
              <a:solidFill>
                <a:schemeClr val="bg1"/>
              </a:solidFill>
              <a:latin typeface="Calibri" charset="0"/>
              <a:ea typeface="Calibri" charset="0"/>
              <a:cs typeface="Calibri" charset="0"/>
              <a:sym typeface="Helvetica Light"/>
            </a:endParaRPr>
          </a:p>
        </p:txBody>
      </p:sp>
    </p:spTree>
    <p:extLst>
      <p:ext uri="{BB962C8B-B14F-4D97-AF65-F5344CB8AC3E}">
        <p14:creationId xmlns:p14="http://schemas.microsoft.com/office/powerpoint/2010/main" val="1612580279"/>
      </p:ext>
    </p:extLst>
  </p:cSld>
  <p:clrMapOvr>
    <a:masterClrMapping/>
  </p:clrMapOvr>
  <mc:AlternateContent xmlns:mc="http://schemas.openxmlformats.org/markup-compatibility/2006" xmlns:p14="http://schemas.microsoft.com/office/powerpoint/2010/main">
    <mc:Choice Requires="p14">
      <p:transition spd="slow" p14:dur="1500" advTm="984">
        <p:split orient="vert"/>
      </p:transition>
    </mc:Choice>
    <mc:Fallback xmlns="">
      <p:transition spd="slow" advTm="984">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21" name="Shape 121"/>
          <p:cNvSpPr/>
          <p:nvPr/>
        </p:nvSpPr>
        <p:spPr>
          <a:xfrm>
            <a:off x="5074314" y="15739766"/>
            <a:ext cx="17335128" cy="5326200"/>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creative</a:t>
            </a:r>
            <a:br>
              <a:rPr lang="en-US" sz="23808" b="1" kern="0" cap="all" spc="-576" dirty="0" smtClean="0">
                <a:solidFill>
                  <a:srgbClr val="343E47"/>
                </a:solidFill>
                <a:latin typeface="Arial" charset="0"/>
                <a:ea typeface="Arial" charset="0"/>
                <a:cs typeface="Arial" charset="0"/>
                <a:sym typeface="Roboto Black"/>
              </a:rPr>
            </a:br>
            <a:r>
              <a:rPr lang="en-US" sz="23808" b="1" kern="0" cap="all" spc="-576" dirty="0" smtClean="0">
                <a:solidFill>
                  <a:schemeClr val="accent4"/>
                </a:solidFill>
                <a:latin typeface="Arial" charset="0"/>
                <a:ea typeface="Arial" charset="0"/>
                <a:cs typeface="Arial" charset="0"/>
                <a:sym typeface="Roboto Black"/>
              </a:rPr>
              <a:t>portfolio</a:t>
            </a:r>
            <a:endParaRPr sz="23808" b="1" kern="0" cap="all" spc="-576" dirty="0">
              <a:solidFill>
                <a:schemeClr val="accent4"/>
              </a:solidFill>
              <a:latin typeface="Arial" charset="0"/>
              <a:ea typeface="Arial" charset="0"/>
              <a:cs typeface="Arial" charset="0"/>
              <a:sym typeface="Roboto Black"/>
            </a:endParaRPr>
          </a:p>
        </p:txBody>
      </p:sp>
      <p:sp>
        <p:nvSpPr>
          <p:cNvPr id="125" name="Shape 125"/>
          <p:cNvSpPr/>
          <p:nvPr/>
        </p:nvSpPr>
        <p:spPr>
          <a:xfrm>
            <a:off x="26191459" y="15253205"/>
            <a:ext cx="15566141" cy="487902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a:t>
            </a:r>
            <a:r>
              <a:rPr sz="5184" kern="0" dirty="0" smtClean="0">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Lorem ipsum dolor sit amet, consectetur adipiscing elit. </a:t>
            </a:r>
            <a:r>
              <a:rPr lang="en-US" sz="5184" kern="0" dirty="0" err="1">
                <a:solidFill>
                  <a:srgbClr val="94999F"/>
                </a:solidFill>
                <a:latin typeface="Calibri" charset="0"/>
                <a:ea typeface="Calibri" charset="0"/>
                <a:cs typeface="Calibri" charset="0"/>
                <a:sym typeface="Helvetica Light"/>
              </a:rPr>
              <a:t>Praesent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smtClean="0">
                <a:solidFill>
                  <a:srgbClr val="94999F"/>
                </a:solidFill>
                <a:latin typeface="Calibri" charset="0"/>
                <a:ea typeface="Calibri" charset="0"/>
                <a:cs typeface="Calibri" charset="0"/>
                <a:sym typeface="Helvetica Light"/>
              </a:rPr>
              <a:t>odio</a:t>
            </a:r>
            <a:endParaRPr lang="en-US" sz="5184" kern="0" dirty="0">
              <a:solidFill>
                <a:srgbClr val="94999F"/>
              </a:solidFill>
              <a:latin typeface="Calibri" charset="0"/>
              <a:ea typeface="Calibri" charset="0"/>
              <a:cs typeface="Calibri" charset="0"/>
              <a:sym typeface="Helvetica Light"/>
            </a:endParaRPr>
          </a:p>
        </p:txBody>
      </p:sp>
      <p:sp>
        <p:nvSpPr>
          <p:cNvPr id="3" name="Picture Placeholder 2"/>
          <p:cNvSpPr>
            <a:spLocks noGrp="1"/>
          </p:cNvSpPr>
          <p:nvPr>
            <p:ph type="pic" sz="quarter" idx="13"/>
          </p:nvPr>
        </p:nvSpPr>
        <p:spPr/>
      </p:sp>
      <p:sp>
        <p:nvSpPr>
          <p:cNvPr id="5" name="Footer Placeholder 4"/>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17</a:t>
            </a:fld>
            <a:endParaRPr lang="uk-UA"/>
          </a:p>
        </p:txBody>
      </p:sp>
      <p:sp>
        <p:nvSpPr>
          <p:cNvPr id="4" name="Picture Placeholder 3"/>
          <p:cNvSpPr>
            <a:spLocks noGrp="1"/>
          </p:cNvSpPr>
          <p:nvPr>
            <p:ph type="pic" sz="quarter" idx="14"/>
          </p:nvPr>
        </p:nvSpPr>
        <p:spPr/>
      </p:sp>
      <p:sp>
        <p:nvSpPr>
          <p:cNvPr id="6" name="Picture Placeholder 5"/>
          <p:cNvSpPr>
            <a:spLocks noGrp="1"/>
          </p:cNvSpPr>
          <p:nvPr>
            <p:ph type="pic" sz="quarter" idx="15"/>
          </p:nvPr>
        </p:nvSpPr>
        <p:spPr/>
      </p:sp>
      <p:cxnSp>
        <p:nvCxnSpPr>
          <p:cNvPr id="29" name="Straight Connector 28"/>
          <p:cNvCxnSpPr/>
          <p:nvPr/>
        </p:nvCxnSpPr>
        <p:spPr>
          <a:xfrm>
            <a:off x="24300450" y="14268670"/>
            <a:ext cx="0" cy="6848098"/>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7160705"/>
      </p:ext>
    </p:extLst>
  </p:cSld>
  <p:clrMapOvr>
    <a:masterClrMapping/>
  </p:clrMapOvr>
  <p:transition spd="slow" advTm="1028">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3" name="Picture Placeholder 2"/>
          <p:cNvSpPr>
            <a:spLocks noGrp="1"/>
          </p:cNvSpPr>
          <p:nvPr>
            <p:ph type="pic" sz="quarter" idx="13"/>
          </p:nvPr>
        </p:nvSpPr>
        <p:spPr/>
      </p:sp>
      <p:sp>
        <p:nvSpPr>
          <p:cNvPr id="7" name="Footer Placeholder 6"/>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18</a:t>
            </a:fld>
            <a:endParaRPr lang="uk-UA"/>
          </a:p>
        </p:txBody>
      </p:sp>
      <p:sp>
        <p:nvSpPr>
          <p:cNvPr id="4" name="Picture Placeholder 3"/>
          <p:cNvSpPr>
            <a:spLocks noGrp="1"/>
          </p:cNvSpPr>
          <p:nvPr>
            <p:ph type="pic" sz="quarter" idx="15"/>
          </p:nvPr>
        </p:nvSpPr>
        <p:spPr/>
      </p:sp>
      <p:sp>
        <p:nvSpPr>
          <p:cNvPr id="9" name="Shape 119"/>
          <p:cNvSpPr/>
          <p:nvPr/>
        </p:nvSpPr>
        <p:spPr>
          <a:xfrm>
            <a:off x="2617236" y="13167519"/>
            <a:ext cx="13860830" cy="10603740"/>
          </a:xfrm>
          <a:prstGeom prst="rect">
            <a:avLst/>
          </a:prstGeom>
          <a:solidFill>
            <a:schemeClr val="accent1"/>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0" name="Shape 119"/>
          <p:cNvSpPr/>
          <p:nvPr/>
        </p:nvSpPr>
        <p:spPr>
          <a:xfrm>
            <a:off x="16478067" y="2563778"/>
            <a:ext cx="13860830" cy="10603740"/>
          </a:xfrm>
          <a:prstGeom prst="rect">
            <a:avLst/>
          </a:prstGeom>
          <a:solidFill>
            <a:schemeClr val="accent6"/>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4" name="Shape 125"/>
          <p:cNvSpPr/>
          <p:nvPr/>
        </p:nvSpPr>
        <p:spPr>
          <a:xfrm>
            <a:off x="4138700" y="14833201"/>
            <a:ext cx="10817904" cy="727237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a:t>
            </a:r>
            <a:endParaRPr sz="5184" kern="0" dirty="0">
              <a:solidFill>
                <a:schemeClr val="bg1"/>
              </a:solidFill>
              <a:latin typeface="Calibri" charset="0"/>
              <a:ea typeface="Calibri" charset="0"/>
              <a:cs typeface="Calibri" charset="0"/>
              <a:sym typeface="Helvetica Light"/>
            </a:endParaRPr>
          </a:p>
        </p:txBody>
      </p:sp>
      <p:sp>
        <p:nvSpPr>
          <p:cNvPr id="19" name="Shape 125"/>
          <p:cNvSpPr/>
          <p:nvPr/>
        </p:nvSpPr>
        <p:spPr>
          <a:xfrm>
            <a:off x="17999529" y="4229461"/>
            <a:ext cx="10817904" cy="727237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a:t>
            </a:r>
            <a:endParaRPr sz="5184" kern="0" dirty="0">
              <a:solidFill>
                <a:schemeClr val="bg1"/>
              </a:solidFill>
              <a:latin typeface="Calibri" charset="0"/>
              <a:ea typeface="Calibri" charset="0"/>
              <a:cs typeface="Calibri" charset="0"/>
              <a:sym typeface="Helvetica Light"/>
            </a:endParaRPr>
          </a:p>
        </p:txBody>
      </p:sp>
      <p:sp>
        <p:nvSpPr>
          <p:cNvPr id="15" name="Shape 121"/>
          <p:cNvSpPr/>
          <p:nvPr/>
        </p:nvSpPr>
        <p:spPr>
          <a:xfrm>
            <a:off x="20149869" y="16752446"/>
            <a:ext cx="17335128"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creative</a:t>
            </a:r>
            <a:br>
              <a:rPr lang="en-US" sz="23808" b="1" kern="0" cap="all" spc="-576" dirty="0" smtClean="0">
                <a:solidFill>
                  <a:srgbClr val="343E47"/>
                </a:solidFill>
                <a:latin typeface="Arial" charset="0"/>
                <a:ea typeface="Arial" charset="0"/>
                <a:cs typeface="Arial" charset="0"/>
                <a:sym typeface="Roboto Black"/>
              </a:rPr>
            </a:br>
            <a:r>
              <a:rPr lang="en-US" sz="23808" b="1" kern="0" cap="all" spc="-576" dirty="0" smtClean="0">
                <a:solidFill>
                  <a:schemeClr val="accent1"/>
                </a:solidFill>
                <a:latin typeface="Arial" charset="0"/>
                <a:ea typeface="Arial" charset="0"/>
                <a:cs typeface="Arial" charset="0"/>
                <a:sym typeface="Roboto Black"/>
              </a:rPr>
              <a:t>portfolio</a:t>
            </a:r>
            <a:endParaRPr sz="23808" b="1" kern="0" cap="all" spc="-576" dirty="0">
              <a:solidFill>
                <a:schemeClr val="accent1"/>
              </a:solidFill>
              <a:latin typeface="Arial" charset="0"/>
              <a:ea typeface="Arial" charset="0"/>
              <a:cs typeface="Arial" charset="0"/>
              <a:sym typeface="Roboto Black"/>
            </a:endParaRPr>
          </a:p>
        </p:txBody>
      </p:sp>
    </p:spTree>
    <p:extLst>
      <p:ext uri="{BB962C8B-B14F-4D97-AF65-F5344CB8AC3E}">
        <p14:creationId xmlns:p14="http://schemas.microsoft.com/office/powerpoint/2010/main" val="1709180118"/>
      </p:ext>
    </p:extLst>
  </p:cSld>
  <p:clrMapOvr>
    <a:masterClrMapping/>
  </p:clrMapOvr>
  <p:transition spd="slow" advTm="881">
    <p:push dir="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3" name="Picture Placeholder 2"/>
          <p:cNvSpPr>
            <a:spLocks noGrp="1"/>
          </p:cNvSpPr>
          <p:nvPr>
            <p:ph type="pic" sz="quarter" idx="13"/>
          </p:nvPr>
        </p:nvSpPr>
        <p:spPr/>
      </p:sp>
      <p:sp>
        <p:nvSpPr>
          <p:cNvPr id="8" name="Footer Placeholder 7"/>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19</a:t>
            </a:fld>
            <a:endParaRPr lang="uk-UA"/>
          </a:p>
        </p:txBody>
      </p:sp>
      <p:sp>
        <p:nvSpPr>
          <p:cNvPr id="4" name="Picture Placeholder 3"/>
          <p:cNvSpPr>
            <a:spLocks noGrp="1"/>
          </p:cNvSpPr>
          <p:nvPr>
            <p:ph type="pic" sz="quarter" idx="15"/>
          </p:nvPr>
        </p:nvSpPr>
        <p:spPr/>
      </p:sp>
      <p:sp>
        <p:nvSpPr>
          <p:cNvPr id="9" name="Shape 119"/>
          <p:cNvSpPr/>
          <p:nvPr/>
        </p:nvSpPr>
        <p:spPr>
          <a:xfrm>
            <a:off x="2617236" y="13167519"/>
            <a:ext cx="13860830" cy="10603740"/>
          </a:xfrm>
          <a:prstGeom prst="rect">
            <a:avLst/>
          </a:prstGeom>
          <a:solidFill>
            <a:schemeClr val="accent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4" name="Shape 125"/>
          <p:cNvSpPr/>
          <p:nvPr/>
        </p:nvSpPr>
        <p:spPr>
          <a:xfrm>
            <a:off x="4138700" y="14833201"/>
            <a:ext cx="10817904" cy="727237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a:t>
            </a:r>
            <a:endParaRPr sz="5184" kern="0" dirty="0">
              <a:solidFill>
                <a:schemeClr val="bg1"/>
              </a:solidFill>
              <a:latin typeface="Calibri" charset="0"/>
              <a:ea typeface="Calibri" charset="0"/>
              <a:cs typeface="Calibri" charset="0"/>
              <a:sym typeface="Helvetica Light"/>
            </a:endParaRPr>
          </a:p>
        </p:txBody>
      </p:sp>
      <p:sp>
        <p:nvSpPr>
          <p:cNvPr id="12" name="Shape 121"/>
          <p:cNvSpPr/>
          <p:nvPr/>
        </p:nvSpPr>
        <p:spPr>
          <a:xfrm>
            <a:off x="18973194" y="14833201"/>
            <a:ext cx="17335128"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bg1"/>
                </a:solidFill>
                <a:latin typeface="Arial" charset="0"/>
                <a:ea typeface="Arial" charset="0"/>
                <a:cs typeface="Arial" charset="0"/>
                <a:sym typeface="Roboto Black"/>
              </a:rPr>
              <a:t>creative</a:t>
            </a:r>
            <a:br>
              <a:rPr lang="en-US" sz="23808" b="1" kern="0" cap="all" spc="-576" dirty="0" smtClean="0">
                <a:solidFill>
                  <a:schemeClr val="bg1"/>
                </a:solidFill>
                <a:latin typeface="Arial" charset="0"/>
                <a:ea typeface="Arial" charset="0"/>
                <a:cs typeface="Arial" charset="0"/>
                <a:sym typeface="Roboto Black"/>
              </a:rPr>
            </a:br>
            <a:r>
              <a:rPr lang="en-US" sz="23808" b="1" kern="0" cap="all" spc="-576" dirty="0" smtClean="0">
                <a:solidFill>
                  <a:schemeClr val="bg1"/>
                </a:solidFill>
                <a:latin typeface="Arial" charset="0"/>
                <a:ea typeface="Arial" charset="0"/>
                <a:cs typeface="Arial" charset="0"/>
                <a:sym typeface="Roboto Black"/>
              </a:rPr>
              <a:t>portfolio</a:t>
            </a:r>
            <a:endParaRPr sz="23808" b="1" kern="0" cap="all" spc="-576" dirty="0">
              <a:solidFill>
                <a:schemeClr val="bg1"/>
              </a:solidFill>
              <a:latin typeface="Arial" charset="0"/>
              <a:ea typeface="Arial" charset="0"/>
              <a:cs typeface="Arial" charset="0"/>
              <a:sym typeface="Roboto Black"/>
            </a:endParaRPr>
          </a:p>
        </p:txBody>
      </p:sp>
      <p:sp>
        <p:nvSpPr>
          <p:cNvPr id="13" name="Shape 125"/>
          <p:cNvSpPr/>
          <p:nvPr/>
        </p:nvSpPr>
        <p:spPr>
          <a:xfrm>
            <a:off x="18973194" y="20213262"/>
            <a:ext cx="19248726"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a:t>
            </a:r>
            <a:endParaRPr lang="en-US" sz="5184" kern="0" dirty="0">
              <a:solidFill>
                <a:schemeClr val="bg1"/>
              </a:solidFill>
              <a:latin typeface="Calibri" charset="0"/>
              <a:ea typeface="Calibri" charset="0"/>
              <a:cs typeface="Calibri" charset="0"/>
              <a:sym typeface="Helvetica Light"/>
            </a:endParaRPr>
          </a:p>
        </p:txBody>
      </p:sp>
    </p:spTree>
    <p:extLst>
      <p:ext uri="{BB962C8B-B14F-4D97-AF65-F5344CB8AC3E}">
        <p14:creationId xmlns:p14="http://schemas.microsoft.com/office/powerpoint/2010/main" val="2028494783"/>
      </p:ext>
    </p:extLst>
  </p:cSld>
  <p:clrMapOvr>
    <a:masterClrMapping/>
  </p:clrMapOvr>
  <p:transition spd="slow" advTm="753">
    <p:push dir="d"/>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p:nvPr/>
        </p:nvSpPr>
        <p:spPr>
          <a:xfrm>
            <a:off x="6324139" y="6020883"/>
            <a:ext cx="17388300" cy="5010152"/>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2080" b="1" kern="0" cap="all" spc="-576" dirty="0" smtClean="0">
                <a:solidFill>
                  <a:srgbClr val="FFFFFF"/>
                </a:solidFill>
                <a:latin typeface="Helvetica" charset="0"/>
                <a:ea typeface="Helvetica" charset="0"/>
                <a:cs typeface="Helvetica" charset="0"/>
                <a:sym typeface="Roboto Black"/>
              </a:rPr>
              <a:t>ABOUT </a:t>
            </a:r>
            <a:r>
              <a:rPr lang="en-US" sz="22080" b="1" kern="0" cap="all" spc="-576" dirty="0" smtClean="0">
                <a:solidFill>
                  <a:schemeClr val="accent2"/>
                </a:solidFill>
                <a:latin typeface="Helvetica" charset="0"/>
                <a:ea typeface="Helvetica" charset="0"/>
                <a:cs typeface="Helvetica" charset="0"/>
                <a:sym typeface="Roboto Black"/>
              </a:rPr>
              <a:t>COMPANY</a:t>
            </a:r>
            <a:endParaRPr sz="22080" b="1" kern="0" cap="all" spc="-576" dirty="0">
              <a:solidFill>
                <a:schemeClr val="accent2"/>
              </a:solidFill>
              <a:latin typeface="Helvetica" charset="0"/>
              <a:ea typeface="Helvetica" charset="0"/>
              <a:cs typeface="Helvetica" charset="0"/>
              <a:sym typeface="Roboto Black"/>
            </a:endParaRPr>
          </a:p>
        </p:txBody>
      </p:sp>
      <p:sp>
        <p:nvSpPr>
          <p:cNvPr id="4" name="Footer Placeholder 3"/>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2</a:t>
            </a:fld>
            <a:endParaRPr lang="uk-UA"/>
          </a:p>
        </p:txBody>
      </p:sp>
      <p:sp>
        <p:nvSpPr>
          <p:cNvPr id="9" name="Picture Placeholder 8"/>
          <p:cNvSpPr>
            <a:spLocks noGrp="1"/>
          </p:cNvSpPr>
          <p:nvPr>
            <p:ph type="pic" sz="quarter" idx="13"/>
          </p:nvPr>
        </p:nvSpPr>
        <p:spPr/>
      </p:sp>
      <p:sp>
        <p:nvSpPr>
          <p:cNvPr id="11" name="Shape 141"/>
          <p:cNvSpPr/>
          <p:nvPr/>
        </p:nvSpPr>
        <p:spPr>
          <a:xfrm>
            <a:off x="2710451" y="13388051"/>
            <a:ext cx="13799576" cy="10383209"/>
          </a:xfrm>
          <a:prstGeom prst="rect">
            <a:avLst/>
          </a:prstGeom>
          <a:solidFill>
            <a:schemeClr val="accent5"/>
          </a:solidFill>
          <a:ln w="12700">
            <a:miter lim="400000"/>
          </a:ln>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13" name="Shape 141"/>
          <p:cNvSpPr/>
          <p:nvPr/>
        </p:nvSpPr>
        <p:spPr>
          <a:xfrm>
            <a:off x="30309603" y="13388049"/>
            <a:ext cx="13890123" cy="10383209"/>
          </a:xfrm>
          <a:prstGeom prst="rect">
            <a:avLst/>
          </a:prstGeom>
          <a:solidFill>
            <a:schemeClr val="accent2"/>
          </a:solidFill>
          <a:ln w="12700">
            <a:miter lim="400000"/>
          </a:ln>
        </p:spPr>
        <p:txBody>
          <a:bodyPr lIns="97535" tIns="97535" rIns="97535" bIns="97535" anchor="ctr"/>
          <a:lstStyle/>
          <a:p>
            <a:pPr algn="ctr" defTabSz="1584960" hangingPunct="0">
              <a:defRPr sz="3200">
                <a:solidFill>
                  <a:srgbClr val="FEFDFF">
                    <a:alpha val="12190"/>
                  </a:srgbClr>
                </a:solidFill>
              </a:defRPr>
            </a:pPr>
            <a:endParaRPr sz="6144" kern="0">
              <a:solidFill>
                <a:schemeClr val="accent2">
                  <a:alpha val="12190"/>
                </a:schemeClr>
              </a:solidFill>
              <a:sym typeface="Helvetica Light"/>
            </a:endParaRPr>
          </a:p>
        </p:txBody>
      </p:sp>
      <p:sp>
        <p:nvSpPr>
          <p:cNvPr id="17" name="Shape 125"/>
          <p:cNvSpPr/>
          <p:nvPr/>
        </p:nvSpPr>
        <p:spPr>
          <a:xfrm>
            <a:off x="4362765" y="14711002"/>
            <a:ext cx="11385236" cy="807015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rgbClr val="94999F"/>
                </a:solidFill>
                <a:latin typeface="Calibri" charset="0"/>
                <a:ea typeface="Calibri" charset="0"/>
                <a:cs typeface="Calibri" charset="0"/>
                <a:sym typeface="Helvetica Light"/>
              </a:rPr>
              <a:t>Lorem </a:t>
            </a:r>
            <a:r>
              <a:rPr sz="5184" kern="0" dirty="0">
                <a:solidFill>
                  <a:srgbClr val="94999F"/>
                </a:solidFill>
                <a:latin typeface="Calibri" charset="0"/>
                <a:ea typeface="Calibri" charset="0"/>
                <a:cs typeface="Calibri" charset="0"/>
                <a:sym typeface="Helvetica Light"/>
              </a:rPr>
              <a:t>ipsum dolor sit amet, consectetur adipiscing elit</a:t>
            </a:r>
            <a:r>
              <a:rPr sz="5184" kern="0" dirty="0" smtClean="0">
                <a:solidFill>
                  <a:srgbClr val="94999F"/>
                </a:solidFill>
                <a:latin typeface="Calibri" charset="0"/>
                <a:ea typeface="Calibri" charset="0"/>
                <a:cs typeface="Calibri" charset="0"/>
                <a:sym typeface="Helvetica Light"/>
              </a:rPr>
              <a:t>.</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smtClean="0">
                <a:solidFill>
                  <a:srgbClr val="94999F"/>
                </a:solidFill>
                <a:latin typeface="Calibri" charset="0"/>
                <a:ea typeface="Calibri" charset="0"/>
                <a:cs typeface="Calibri" charset="0"/>
                <a:sym typeface="Helvetica Light"/>
              </a:rPr>
              <a:t>,</a:t>
            </a:r>
            <a:endParaRPr sz="5184" kern="0" dirty="0">
              <a:solidFill>
                <a:srgbClr val="94999F"/>
              </a:solidFill>
              <a:latin typeface="Calibri" charset="0"/>
              <a:ea typeface="Calibri" charset="0"/>
              <a:cs typeface="Calibri" charset="0"/>
              <a:sym typeface="Helvetica Light"/>
            </a:endParaRPr>
          </a:p>
        </p:txBody>
      </p:sp>
      <p:sp>
        <p:nvSpPr>
          <p:cNvPr id="18" name="Shape 125"/>
          <p:cNvSpPr/>
          <p:nvPr/>
        </p:nvSpPr>
        <p:spPr>
          <a:xfrm>
            <a:off x="31720787" y="14711002"/>
            <a:ext cx="11385236" cy="807015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Lorem ipsum dolor sit </a:t>
            </a:r>
            <a:r>
              <a:rPr lang="en-US" sz="5184" kern="0" dirty="0" err="1">
                <a:solidFill>
                  <a:schemeClr val="bg1"/>
                </a:solidFill>
                <a:latin typeface="Calibri" charset="0"/>
                <a:ea typeface="Calibri" charset="0"/>
                <a:cs typeface="Calibri" charset="0"/>
                <a:sym typeface="Helvetica Light"/>
              </a:rPr>
              <a:t>amet</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elit</a:t>
            </a:r>
            <a:r>
              <a:rPr lang="en-US" sz="5184" kern="0" dirty="0">
                <a:solidFill>
                  <a:schemeClr val="bg1"/>
                </a:solidFill>
                <a:latin typeface="Calibri" charset="0"/>
                <a:ea typeface="Calibri" charset="0"/>
                <a:cs typeface="Calibri" charset="0"/>
                <a:sym typeface="Helvetica Light"/>
              </a:rPr>
              <a:t>. Lorem ipsum dolor sit </a:t>
            </a:r>
            <a:r>
              <a:rPr lang="en-US" sz="5184" kern="0" dirty="0" err="1">
                <a:solidFill>
                  <a:schemeClr val="bg1"/>
                </a:solidFill>
                <a:latin typeface="Calibri" charset="0"/>
                <a:ea typeface="Calibri" charset="0"/>
                <a:cs typeface="Calibri" charset="0"/>
                <a:sym typeface="Helvetica Light"/>
              </a:rPr>
              <a:t>amet</a:t>
            </a:r>
            <a:r>
              <a:rPr lang="en-US" sz="5184" kern="0" dirty="0" smtClean="0">
                <a:solidFill>
                  <a:schemeClr val="bg1"/>
                </a:solidFill>
                <a:latin typeface="Calibri" charset="0"/>
                <a:ea typeface="Calibri" charset="0"/>
                <a:cs typeface="Calibri" charset="0"/>
                <a:sym typeface="Helvetica Light"/>
              </a:rPr>
              <a:t>,</a:t>
            </a:r>
            <a:endParaRPr sz="5184" kern="0" dirty="0">
              <a:solidFill>
                <a:schemeClr val="bg1"/>
              </a:solidFill>
              <a:latin typeface="Calibri" charset="0"/>
              <a:ea typeface="Calibri" charset="0"/>
              <a:cs typeface="Calibri" charset="0"/>
              <a:sym typeface="Helvetica Light"/>
            </a:endParaRPr>
          </a:p>
        </p:txBody>
      </p:sp>
    </p:spTree>
    <p:extLst>
      <p:ext uri="{BB962C8B-B14F-4D97-AF65-F5344CB8AC3E}">
        <p14:creationId xmlns:p14="http://schemas.microsoft.com/office/powerpoint/2010/main" val="658794261"/>
      </p:ext>
    </p:extLst>
  </p:cSld>
  <p:clrMapOvr>
    <a:masterClrMapping/>
  </p:clrMapOvr>
  <p:transition spd="slow" advTm="1403">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21" name="Shape 121"/>
          <p:cNvSpPr/>
          <p:nvPr/>
        </p:nvSpPr>
        <p:spPr>
          <a:xfrm>
            <a:off x="5074314" y="10937636"/>
            <a:ext cx="17335128"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creative</a:t>
            </a:r>
            <a:br>
              <a:rPr lang="en-US" sz="23808" b="1" kern="0" cap="all" spc="-576" dirty="0" smtClean="0">
                <a:solidFill>
                  <a:srgbClr val="343E47"/>
                </a:solidFill>
                <a:latin typeface="Arial" charset="0"/>
                <a:ea typeface="Arial" charset="0"/>
                <a:cs typeface="Arial" charset="0"/>
                <a:sym typeface="Roboto Black"/>
              </a:rPr>
            </a:br>
            <a:r>
              <a:rPr lang="en-US" sz="23808" b="1" kern="0" cap="all" spc="-576" dirty="0" smtClean="0">
                <a:solidFill>
                  <a:schemeClr val="accent2"/>
                </a:solidFill>
                <a:latin typeface="Arial" charset="0"/>
                <a:ea typeface="Arial" charset="0"/>
                <a:cs typeface="Arial" charset="0"/>
                <a:sym typeface="Roboto Black"/>
              </a:rPr>
              <a:t>portfolio</a:t>
            </a:r>
            <a:endParaRPr sz="23808" b="1" kern="0" cap="all" spc="-576" dirty="0">
              <a:solidFill>
                <a:schemeClr val="accent2"/>
              </a:solidFill>
              <a:latin typeface="Arial" charset="0"/>
              <a:ea typeface="Arial" charset="0"/>
              <a:cs typeface="Arial" charset="0"/>
              <a:sym typeface="Roboto Black"/>
            </a:endParaRPr>
          </a:p>
        </p:txBody>
      </p:sp>
      <p:sp>
        <p:nvSpPr>
          <p:cNvPr id="125" name="Shape 125"/>
          <p:cNvSpPr/>
          <p:nvPr/>
        </p:nvSpPr>
        <p:spPr>
          <a:xfrm>
            <a:off x="5074314" y="16680810"/>
            <a:ext cx="17836486" cy="408124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a:t>
            </a:r>
            <a:r>
              <a:rPr sz="5184" kern="0" dirty="0" smtClean="0">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Lorem ipsum dolor sit amet, consectetur adipiscing elit. </a:t>
            </a:r>
            <a:r>
              <a:rPr lang="en-US" sz="5184" kern="0" dirty="0" err="1">
                <a:solidFill>
                  <a:srgbClr val="94999F"/>
                </a:solidFill>
                <a:latin typeface="Calibri" charset="0"/>
                <a:ea typeface="Calibri" charset="0"/>
                <a:cs typeface="Calibri" charset="0"/>
                <a:sym typeface="Helvetica Light"/>
              </a:rPr>
              <a:t>Praesent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smtClean="0">
                <a:solidFill>
                  <a:srgbClr val="94999F"/>
                </a:solidFill>
                <a:latin typeface="Calibri" charset="0"/>
                <a:ea typeface="Calibri" charset="0"/>
                <a:cs typeface="Calibri" charset="0"/>
                <a:sym typeface="Helvetica Light"/>
              </a:rPr>
              <a:t>odio</a:t>
            </a:r>
            <a:endParaRPr lang="en-US" sz="5184" kern="0" dirty="0">
              <a:solidFill>
                <a:srgbClr val="94999F"/>
              </a:solidFill>
              <a:latin typeface="Calibri" charset="0"/>
              <a:ea typeface="Calibri" charset="0"/>
              <a:cs typeface="Calibri" charset="0"/>
              <a:sym typeface="Helvetica Light"/>
            </a:endParaRPr>
          </a:p>
        </p:txBody>
      </p:sp>
      <p:sp>
        <p:nvSpPr>
          <p:cNvPr id="4" name="Picture Placeholder 3"/>
          <p:cNvSpPr>
            <a:spLocks noGrp="1"/>
          </p:cNvSpPr>
          <p:nvPr>
            <p:ph type="pic" sz="quarter" idx="13"/>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20</a:t>
            </a:fld>
            <a:endParaRPr lang="uk-UA"/>
          </a:p>
        </p:txBody>
      </p:sp>
      <p:sp>
        <p:nvSpPr>
          <p:cNvPr id="13" name="Shape 119"/>
          <p:cNvSpPr/>
          <p:nvPr/>
        </p:nvSpPr>
        <p:spPr>
          <a:xfrm>
            <a:off x="26416000" y="14419597"/>
            <a:ext cx="17783726" cy="9351663"/>
          </a:xfrm>
          <a:prstGeom prst="rect">
            <a:avLst/>
          </a:prstGeom>
          <a:solidFill>
            <a:schemeClr val="accent2"/>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4" name="Shape 125"/>
          <p:cNvSpPr/>
          <p:nvPr/>
        </p:nvSpPr>
        <p:spPr>
          <a:xfrm>
            <a:off x="28257456" y="15858132"/>
            <a:ext cx="14100814" cy="647459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Lorem ipsum dolor sit </a:t>
            </a:r>
            <a:r>
              <a:rPr lang="en-US" sz="5184" kern="0" dirty="0" err="1">
                <a:solidFill>
                  <a:schemeClr val="bg1"/>
                </a:solidFill>
                <a:latin typeface="Calibri" charset="0"/>
                <a:ea typeface="Calibri" charset="0"/>
                <a:cs typeface="Calibri" charset="0"/>
                <a:sym typeface="Helvetica Light"/>
              </a:rPr>
              <a:t>amet</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elit</a:t>
            </a:r>
            <a:r>
              <a:rPr lang="en-US" sz="5184" kern="0" dirty="0">
                <a:solidFill>
                  <a:schemeClr val="bg1"/>
                </a:solidFill>
                <a:latin typeface="Calibri" charset="0"/>
                <a:ea typeface="Calibri" charset="0"/>
                <a:cs typeface="Calibri" charset="0"/>
                <a:sym typeface="Helvetica Light"/>
              </a:rPr>
              <a:t>. Lorem ipsum dolor sit </a:t>
            </a:r>
            <a:r>
              <a:rPr lang="en-US" sz="5184" kern="0" dirty="0" err="1">
                <a:solidFill>
                  <a:schemeClr val="bg1"/>
                </a:solidFill>
                <a:latin typeface="Calibri" charset="0"/>
                <a:ea typeface="Calibri" charset="0"/>
                <a:cs typeface="Calibri" charset="0"/>
                <a:sym typeface="Helvetica Light"/>
              </a:rPr>
              <a:t>amet</a:t>
            </a:r>
            <a:r>
              <a:rPr lang="en-US" sz="5184" kern="0" dirty="0" smtClean="0">
                <a:solidFill>
                  <a:schemeClr val="bg1"/>
                </a:solidFill>
                <a:latin typeface="Calibri" charset="0"/>
                <a:ea typeface="Calibri" charset="0"/>
                <a:cs typeface="Calibri" charset="0"/>
                <a:sym typeface="Helvetica Light"/>
              </a:rPr>
              <a:t>,</a:t>
            </a:r>
            <a:endParaRPr sz="5184" kern="0" dirty="0">
              <a:solidFill>
                <a:schemeClr val="bg1"/>
              </a:solidFill>
              <a:latin typeface="Calibri" charset="0"/>
              <a:ea typeface="Calibri" charset="0"/>
              <a:cs typeface="Calibri" charset="0"/>
              <a:sym typeface="Helvetica Light"/>
            </a:endParaRPr>
          </a:p>
        </p:txBody>
      </p:sp>
    </p:spTree>
    <p:extLst>
      <p:ext uri="{BB962C8B-B14F-4D97-AF65-F5344CB8AC3E}">
        <p14:creationId xmlns:p14="http://schemas.microsoft.com/office/powerpoint/2010/main" val="1313585066"/>
      </p:ext>
    </p:extLst>
  </p:cSld>
  <p:clrMapOvr>
    <a:masterClrMapping/>
  </p:clrMapOvr>
  <p:transition spd="slow" advTm="1065">
    <p:push/>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19"/>
          <p:cNvSpPr/>
          <p:nvPr/>
        </p:nvSpPr>
        <p:spPr>
          <a:xfrm>
            <a:off x="2769637" y="27161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7" name="Picture Placeholder 6"/>
          <p:cNvSpPr>
            <a:spLocks noGrp="1"/>
          </p:cNvSpPr>
          <p:nvPr>
            <p:ph type="pic" sz="quarter" idx="13"/>
          </p:nvPr>
        </p:nvSpPr>
        <p:spPr/>
      </p:sp>
      <p:sp>
        <p:nvSpPr>
          <p:cNvPr id="119" name="Shape 119"/>
          <p:cNvSpPr/>
          <p:nvPr/>
        </p:nvSpPr>
        <p:spPr>
          <a:xfrm>
            <a:off x="2617237" y="2563779"/>
            <a:ext cx="41582489" cy="21207481"/>
          </a:xfrm>
          <a:prstGeom prst="rect">
            <a:avLst/>
          </a:prstGeom>
          <a:solidFill>
            <a:srgbClr val="FEFDFF">
              <a:alpha val="13000"/>
            </a:srgbClr>
          </a:solidFill>
          <a:ln w="12700">
            <a:miter lim="400000"/>
          </a:ln>
        </p:spPr>
        <p:txBody>
          <a:bodyPr lIns="97535" tIns="97535" rIns="97535" bIns="97535" anchor="ctr"/>
          <a:lstStyle/>
          <a:p>
            <a:pPr algn="ctr" defTabSz="1584960" hangingPunct="0"/>
            <a:endParaRPr sz="6144" kern="0">
              <a:solidFill>
                <a:srgbClr val="FEFDFF">
                  <a:alpha val="12190"/>
                </a:srgbClr>
              </a:solidFill>
              <a:sym typeface="Helvetica Light"/>
            </a:endParaRPr>
          </a:p>
        </p:txBody>
      </p:sp>
      <p:sp>
        <p:nvSpPr>
          <p:cNvPr id="121" name="Shape 121"/>
          <p:cNvSpPr/>
          <p:nvPr/>
        </p:nvSpPr>
        <p:spPr>
          <a:xfrm>
            <a:off x="5074314" y="10937636"/>
            <a:ext cx="17335128"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bg1"/>
                </a:solidFill>
                <a:latin typeface="Arial" charset="0"/>
                <a:ea typeface="Arial" charset="0"/>
                <a:cs typeface="Arial" charset="0"/>
                <a:sym typeface="Roboto Black"/>
              </a:rPr>
              <a:t>creative</a:t>
            </a:r>
            <a:r>
              <a:rPr lang="en-US" sz="23808" b="1" kern="0" cap="all" spc="-576" dirty="0" smtClean="0">
                <a:solidFill>
                  <a:srgbClr val="343E47"/>
                </a:solidFill>
                <a:latin typeface="Arial" charset="0"/>
                <a:ea typeface="Arial" charset="0"/>
                <a:cs typeface="Arial" charset="0"/>
                <a:sym typeface="Roboto Black"/>
              </a:rPr>
              <a:t/>
            </a:r>
            <a:br>
              <a:rPr lang="en-US" sz="23808" b="1" kern="0" cap="all" spc="-576" dirty="0" smtClean="0">
                <a:solidFill>
                  <a:srgbClr val="343E47"/>
                </a:solidFill>
                <a:latin typeface="Arial" charset="0"/>
                <a:ea typeface="Arial" charset="0"/>
                <a:cs typeface="Arial" charset="0"/>
                <a:sym typeface="Roboto Black"/>
              </a:rPr>
            </a:br>
            <a:r>
              <a:rPr lang="en-US" sz="23808" b="1" kern="0" cap="all" spc="-576" dirty="0" smtClean="0">
                <a:solidFill>
                  <a:schemeClr val="accent1"/>
                </a:solidFill>
                <a:latin typeface="Arial" charset="0"/>
                <a:ea typeface="Arial" charset="0"/>
                <a:cs typeface="Arial" charset="0"/>
                <a:sym typeface="Roboto Black"/>
              </a:rPr>
              <a:t>portfolio</a:t>
            </a:r>
            <a:endParaRPr sz="23808" b="1" kern="0" cap="all" spc="-576" dirty="0">
              <a:solidFill>
                <a:schemeClr val="accent1"/>
              </a:solidFill>
              <a:latin typeface="Arial" charset="0"/>
              <a:ea typeface="Arial" charset="0"/>
              <a:cs typeface="Arial" charset="0"/>
              <a:sym typeface="Roboto Black"/>
            </a:endParaRPr>
          </a:p>
        </p:txBody>
      </p:sp>
      <p:sp>
        <p:nvSpPr>
          <p:cNvPr id="125" name="Shape 125"/>
          <p:cNvSpPr/>
          <p:nvPr/>
        </p:nvSpPr>
        <p:spPr>
          <a:xfrm>
            <a:off x="5074314" y="16680810"/>
            <a:ext cx="15886548" cy="487902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a:t>
            </a:r>
            <a:r>
              <a:rPr sz="5184" kern="0" dirty="0" smtClean="0">
                <a:solidFill>
                  <a:schemeClr val="bg1"/>
                </a:solidFill>
                <a:latin typeface="Calibri" charset="0"/>
                <a:ea typeface="Calibri" charset="0"/>
                <a:cs typeface="Calibri" charset="0"/>
                <a:sym typeface="Helvetica Light"/>
              </a:rPr>
              <a:t>odio</a:t>
            </a:r>
            <a:r>
              <a:rPr lang="en-US" sz="5184" kern="0" dirty="0">
                <a:solidFill>
                  <a:schemeClr val="bg1"/>
                </a:solidFill>
                <a:latin typeface="Calibri" charset="0"/>
                <a:ea typeface="Calibri" charset="0"/>
                <a:cs typeface="Calibri" charset="0"/>
                <a:sym typeface="Helvetica Light"/>
              </a:rPr>
              <a:t> Lorem ipsum dolor sit amet, consectetur adipiscing elit. </a:t>
            </a:r>
            <a:r>
              <a:rPr lang="en-US" sz="5184" kern="0" dirty="0" err="1">
                <a:solidFill>
                  <a:schemeClr val="bg1"/>
                </a:solidFill>
                <a:latin typeface="Calibri" charset="0"/>
                <a:ea typeface="Calibri" charset="0"/>
                <a:cs typeface="Calibri" charset="0"/>
                <a:sym typeface="Helvetica Light"/>
              </a:rPr>
              <a:t>Praesent</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sodales</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odio</a:t>
            </a:r>
            <a:r>
              <a:rPr lang="en-US" sz="5184" kern="0" dirty="0">
                <a:solidFill>
                  <a:schemeClr val="bg1"/>
                </a:solidFill>
                <a:latin typeface="Calibri" charset="0"/>
                <a:ea typeface="Calibri" charset="0"/>
                <a:cs typeface="Calibri" charset="0"/>
                <a:sym typeface="Helvetica Light"/>
              </a:rPr>
              <a:t> sit </a:t>
            </a:r>
            <a:r>
              <a:rPr lang="en-US" sz="5184" kern="0" dirty="0" err="1">
                <a:solidFill>
                  <a:schemeClr val="bg1"/>
                </a:solidFill>
                <a:latin typeface="Calibri" charset="0"/>
                <a:ea typeface="Calibri" charset="0"/>
                <a:cs typeface="Calibri" charset="0"/>
                <a:sym typeface="Helvetica Light"/>
              </a:rPr>
              <a:t>amet</a:t>
            </a:r>
            <a:r>
              <a:rPr lang="en-US" sz="5184" kern="0" dirty="0">
                <a:solidFill>
                  <a:schemeClr val="bg1"/>
                </a:solidFill>
                <a:latin typeface="Calibri" charset="0"/>
                <a:ea typeface="Calibri" charset="0"/>
                <a:cs typeface="Calibri" charset="0"/>
                <a:sym typeface="Helvetica Light"/>
              </a:rPr>
              <a:t> </a:t>
            </a:r>
            <a:r>
              <a:rPr lang="en-US" sz="5184" kern="0" dirty="0" err="1" smtClean="0">
                <a:solidFill>
                  <a:schemeClr val="bg1"/>
                </a:solidFill>
                <a:latin typeface="Calibri" charset="0"/>
                <a:ea typeface="Calibri" charset="0"/>
                <a:cs typeface="Calibri" charset="0"/>
                <a:sym typeface="Helvetica Light"/>
              </a:rPr>
              <a:t>odio</a:t>
            </a:r>
            <a:endParaRPr lang="en-US" sz="5184" kern="0" dirty="0">
              <a:solidFill>
                <a:schemeClr val="bg1"/>
              </a:solidFill>
              <a:latin typeface="Calibri" charset="0"/>
              <a:ea typeface="Calibri" charset="0"/>
              <a:cs typeface="Calibri" charset="0"/>
              <a:sym typeface="Helvetica Light"/>
            </a:endParaRPr>
          </a:p>
        </p:txBody>
      </p:sp>
      <p:sp>
        <p:nvSpPr>
          <p:cNvPr id="6" name="Footer Placeholder 5"/>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21</a:t>
            </a:fld>
            <a:endParaRPr lang="uk-UA"/>
          </a:p>
        </p:txBody>
      </p:sp>
    </p:spTree>
    <p:extLst>
      <p:ext uri="{BB962C8B-B14F-4D97-AF65-F5344CB8AC3E}">
        <p14:creationId xmlns:p14="http://schemas.microsoft.com/office/powerpoint/2010/main" val="76704722"/>
      </p:ext>
    </p:extLst>
  </p:cSld>
  <p:clrMapOvr>
    <a:masterClrMapping/>
  </p:clrMapOvr>
  <mc:AlternateContent xmlns:mc="http://schemas.openxmlformats.org/markup-compatibility/2006" xmlns:p14="http://schemas.microsoft.com/office/powerpoint/2010/main">
    <mc:Choice Requires="p14">
      <p:transition spd="slow" p14:dur="1500" advTm="840">
        <p14:window dir="vert"/>
      </p:transition>
    </mc:Choice>
    <mc:Fallback xmlns="">
      <p:transition spd="slow" advTm="840">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3" name="Picture Placeholder 2"/>
          <p:cNvSpPr>
            <a:spLocks noGrp="1"/>
          </p:cNvSpPr>
          <p:nvPr>
            <p:ph type="pic" sz="quarter" idx="13"/>
          </p:nvPr>
        </p:nvSpPr>
        <p:spPr/>
      </p:sp>
      <p:sp>
        <p:nvSpPr>
          <p:cNvPr id="7" name="Footer Placeholder 6"/>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22</a:t>
            </a:fld>
            <a:endParaRPr lang="uk-UA"/>
          </a:p>
        </p:txBody>
      </p:sp>
      <p:sp>
        <p:nvSpPr>
          <p:cNvPr id="8" name="Picture Placeholder 7"/>
          <p:cNvSpPr>
            <a:spLocks noGrp="1"/>
          </p:cNvSpPr>
          <p:nvPr>
            <p:ph type="pic" sz="quarter" idx="14"/>
          </p:nvPr>
        </p:nvSpPr>
        <p:spPr/>
      </p:sp>
      <p:sp>
        <p:nvSpPr>
          <p:cNvPr id="11" name="Picture Placeholder 10"/>
          <p:cNvSpPr>
            <a:spLocks noGrp="1"/>
          </p:cNvSpPr>
          <p:nvPr>
            <p:ph type="pic" sz="quarter" idx="15"/>
          </p:nvPr>
        </p:nvSpPr>
        <p:spPr/>
      </p:sp>
      <p:sp>
        <p:nvSpPr>
          <p:cNvPr id="9" name="Shape 119"/>
          <p:cNvSpPr/>
          <p:nvPr/>
        </p:nvSpPr>
        <p:spPr>
          <a:xfrm>
            <a:off x="2617236" y="13167519"/>
            <a:ext cx="13860830" cy="10603740"/>
          </a:xfrm>
          <a:prstGeom prst="rect">
            <a:avLst/>
          </a:prstGeom>
          <a:solidFill>
            <a:schemeClr val="accent1"/>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0" name="Shape 119"/>
          <p:cNvSpPr/>
          <p:nvPr/>
        </p:nvSpPr>
        <p:spPr>
          <a:xfrm>
            <a:off x="16478067" y="2563778"/>
            <a:ext cx="13860830" cy="10603740"/>
          </a:xfrm>
          <a:prstGeom prst="rect">
            <a:avLst/>
          </a:prstGeom>
          <a:solidFill>
            <a:schemeClr val="accent6"/>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4" name="Shape 125"/>
          <p:cNvSpPr/>
          <p:nvPr/>
        </p:nvSpPr>
        <p:spPr>
          <a:xfrm>
            <a:off x="4138700" y="14833201"/>
            <a:ext cx="10817904" cy="727237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a:t>
            </a:r>
            <a:endParaRPr sz="5184" kern="0" dirty="0">
              <a:solidFill>
                <a:schemeClr val="bg1"/>
              </a:solidFill>
              <a:latin typeface="Calibri" charset="0"/>
              <a:ea typeface="Calibri" charset="0"/>
              <a:cs typeface="Calibri" charset="0"/>
              <a:sym typeface="Helvetica Light"/>
            </a:endParaRPr>
          </a:p>
        </p:txBody>
      </p:sp>
      <p:sp>
        <p:nvSpPr>
          <p:cNvPr id="19" name="Shape 125"/>
          <p:cNvSpPr/>
          <p:nvPr/>
        </p:nvSpPr>
        <p:spPr>
          <a:xfrm>
            <a:off x="17999529" y="4229461"/>
            <a:ext cx="10817904" cy="727237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a:t>
            </a:r>
            <a:endParaRPr sz="5184" kern="0" dirty="0">
              <a:solidFill>
                <a:schemeClr val="bg1"/>
              </a:solidFill>
              <a:latin typeface="Calibri" charset="0"/>
              <a:ea typeface="Calibri" charset="0"/>
              <a:cs typeface="Calibri" charset="0"/>
              <a:sym typeface="Helvetica Light"/>
            </a:endParaRPr>
          </a:p>
        </p:txBody>
      </p:sp>
      <p:sp>
        <p:nvSpPr>
          <p:cNvPr id="20" name="Shape 121"/>
          <p:cNvSpPr/>
          <p:nvPr/>
        </p:nvSpPr>
        <p:spPr>
          <a:xfrm>
            <a:off x="30965346" y="17834262"/>
            <a:ext cx="13995111" cy="7799056"/>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defRPr sz="12400" cap="all">
                <a:solidFill>
                  <a:srgbClr val="343E47"/>
                </a:solidFill>
                <a:latin typeface="Roboto Black"/>
                <a:ea typeface="Roboto Black"/>
                <a:cs typeface="Roboto Black"/>
                <a:sym typeface="Roboto Black"/>
              </a:defRPr>
            </a:pPr>
            <a:r>
              <a:rPr lang="en-US" sz="49400" b="1" kern="0" cap="all" spc="-576" smtClean="0">
                <a:solidFill>
                  <a:schemeClr val="accent6"/>
                </a:solidFill>
                <a:latin typeface="Arial" charset="0"/>
                <a:ea typeface="Arial" charset="0"/>
                <a:cs typeface="Arial" charset="0"/>
                <a:sym typeface="Roboto Black"/>
              </a:rPr>
              <a:t>2017</a:t>
            </a:r>
            <a:endParaRPr sz="49400" b="1" kern="0" cap="all" spc="-576" dirty="0">
              <a:solidFill>
                <a:schemeClr val="accent6"/>
              </a:solidFill>
              <a:latin typeface="Arial" charset="0"/>
              <a:ea typeface="Arial" charset="0"/>
              <a:cs typeface="Arial" charset="0"/>
              <a:sym typeface="Roboto Black"/>
            </a:endParaRPr>
          </a:p>
        </p:txBody>
      </p:sp>
      <p:sp>
        <p:nvSpPr>
          <p:cNvPr id="21" name="Shape 119"/>
          <p:cNvSpPr/>
          <p:nvPr/>
        </p:nvSpPr>
        <p:spPr>
          <a:xfrm>
            <a:off x="30147551" y="23771256"/>
            <a:ext cx="14812905" cy="1862062"/>
          </a:xfrm>
          <a:prstGeom prst="rect">
            <a:avLst/>
          </a:prstGeom>
          <a:solidFill>
            <a:schemeClr val="bg1"/>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22" name="Shape 119"/>
          <p:cNvSpPr/>
          <p:nvPr/>
        </p:nvSpPr>
        <p:spPr>
          <a:xfrm>
            <a:off x="44199726" y="18448575"/>
            <a:ext cx="1578525" cy="6646133"/>
          </a:xfrm>
          <a:prstGeom prst="rect">
            <a:avLst/>
          </a:prstGeom>
          <a:solidFill>
            <a:schemeClr val="bg1"/>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Tree>
    <p:extLst>
      <p:ext uri="{BB962C8B-B14F-4D97-AF65-F5344CB8AC3E}">
        <p14:creationId xmlns:p14="http://schemas.microsoft.com/office/powerpoint/2010/main" val="2032827572"/>
      </p:ext>
    </p:extLst>
  </p:cSld>
  <p:clrMapOvr>
    <a:masterClrMapping/>
  </p:clrMapOvr>
  <mc:AlternateContent xmlns:mc="http://schemas.openxmlformats.org/markup-compatibility/2006" xmlns:p14="http://schemas.microsoft.com/office/powerpoint/2010/main">
    <mc:Choice Requires="p14">
      <p:transition spd="med" p14:dur="700" advTm="1128">
        <p:fade/>
      </p:transition>
    </mc:Choice>
    <mc:Fallback xmlns="">
      <p:transition spd="med" advTm="1128">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6" name="Footer Placeholder 5"/>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23</a:t>
            </a:fld>
            <a:endParaRPr lang="uk-UA"/>
          </a:p>
        </p:txBody>
      </p:sp>
      <p:sp>
        <p:nvSpPr>
          <p:cNvPr id="3" name="Picture Placeholder 2"/>
          <p:cNvSpPr>
            <a:spLocks noGrp="1"/>
          </p:cNvSpPr>
          <p:nvPr>
            <p:ph type="pic" sz="quarter" idx="15"/>
          </p:nvPr>
        </p:nvSpPr>
        <p:spPr/>
      </p:sp>
      <p:sp>
        <p:nvSpPr>
          <p:cNvPr id="10" name="Shape 119"/>
          <p:cNvSpPr/>
          <p:nvPr/>
        </p:nvSpPr>
        <p:spPr>
          <a:xfrm>
            <a:off x="2617236" y="17251680"/>
            <a:ext cx="41582489" cy="6519580"/>
          </a:xfrm>
          <a:prstGeom prst="rect">
            <a:avLst/>
          </a:prstGeom>
          <a:solidFill>
            <a:schemeClr val="accent2"/>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9" name="Shape 125"/>
          <p:cNvSpPr/>
          <p:nvPr/>
        </p:nvSpPr>
        <p:spPr>
          <a:xfrm>
            <a:off x="20078467" y="20315338"/>
            <a:ext cx="22349693"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a:t>
            </a:r>
          </a:p>
        </p:txBody>
      </p:sp>
      <p:sp>
        <p:nvSpPr>
          <p:cNvPr id="17" name="Rectangle 16"/>
          <p:cNvSpPr/>
          <p:nvPr/>
        </p:nvSpPr>
        <p:spPr>
          <a:xfrm>
            <a:off x="20078467" y="19015240"/>
            <a:ext cx="9391138" cy="1156022"/>
          </a:xfrm>
          <a:prstGeom prst="rect">
            <a:avLst/>
          </a:prstGeom>
          <a:noFill/>
        </p:spPr>
        <p:txBody>
          <a:bodyPr wrap="square" rtlCol="0">
            <a:spAutoFit/>
          </a:bodyPr>
          <a:lstStyle/>
          <a:p>
            <a:r>
              <a:rPr lang="en-US" b="1" dirty="0" err="1">
                <a:solidFill>
                  <a:schemeClr val="bg1"/>
                </a:solidFill>
              </a:rPr>
              <a:t>Donec</a:t>
            </a:r>
            <a:r>
              <a:rPr lang="en-US" b="1" dirty="0">
                <a:solidFill>
                  <a:schemeClr val="bg1"/>
                </a:solidFill>
              </a:rPr>
              <a:t> Lorem</a:t>
            </a:r>
          </a:p>
        </p:txBody>
      </p:sp>
      <p:sp>
        <p:nvSpPr>
          <p:cNvPr id="15" name="Shape 121"/>
          <p:cNvSpPr/>
          <p:nvPr/>
        </p:nvSpPr>
        <p:spPr>
          <a:xfrm>
            <a:off x="5078645" y="19593251"/>
            <a:ext cx="11624014"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bg1"/>
                </a:solidFill>
                <a:latin typeface="Arial" charset="0"/>
                <a:ea typeface="Arial" charset="0"/>
                <a:cs typeface="Arial" charset="0"/>
                <a:sym typeface="Roboto Black"/>
              </a:rPr>
              <a:t>UNIQUE</a:t>
            </a:r>
            <a:endParaRPr sz="23808" b="1" kern="0" cap="all" spc="-576" dirty="0">
              <a:solidFill>
                <a:schemeClr val="bg1"/>
              </a:solidFill>
              <a:latin typeface="Arial" charset="0"/>
              <a:ea typeface="Arial" charset="0"/>
              <a:cs typeface="Arial" charset="0"/>
              <a:sym typeface="Roboto Black"/>
            </a:endParaRPr>
          </a:p>
        </p:txBody>
      </p:sp>
      <p:cxnSp>
        <p:nvCxnSpPr>
          <p:cNvPr id="16" name="Straight Connector 15"/>
          <p:cNvCxnSpPr/>
          <p:nvPr/>
        </p:nvCxnSpPr>
        <p:spPr>
          <a:xfrm>
            <a:off x="18448290" y="18579187"/>
            <a:ext cx="0" cy="382951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435164"/>
      </p:ext>
    </p:extLst>
  </p:cSld>
  <p:clrMapOvr>
    <a:masterClrMapping/>
  </p:clrMapOvr>
  <p:transition spd="slow" advTm="880">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4" name="Picture Placeholder 3"/>
          <p:cNvSpPr>
            <a:spLocks noGrp="1"/>
          </p:cNvSpPr>
          <p:nvPr>
            <p:ph type="pic" sz="quarter" idx="13"/>
          </p:nvPr>
        </p:nvSpPr>
        <p:spPr/>
      </p:sp>
      <p:sp>
        <p:nvSpPr>
          <p:cNvPr id="15" name="Footer Placeholder 14"/>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24</a:t>
            </a:fld>
            <a:endParaRPr lang="uk-UA"/>
          </a:p>
        </p:txBody>
      </p:sp>
      <p:sp>
        <p:nvSpPr>
          <p:cNvPr id="5" name="Picture Placeholder 4"/>
          <p:cNvSpPr>
            <a:spLocks noGrp="1"/>
          </p:cNvSpPr>
          <p:nvPr>
            <p:ph type="pic" sz="quarter" idx="14"/>
          </p:nvPr>
        </p:nvSpPr>
        <p:spPr/>
      </p:sp>
      <p:sp>
        <p:nvSpPr>
          <p:cNvPr id="6" name="Picture Placeholder 5"/>
          <p:cNvSpPr>
            <a:spLocks noGrp="1"/>
          </p:cNvSpPr>
          <p:nvPr>
            <p:ph type="pic" sz="quarter" idx="15"/>
          </p:nvPr>
        </p:nvSpPr>
        <p:spPr/>
      </p:sp>
      <p:sp>
        <p:nvSpPr>
          <p:cNvPr id="9" name="Shape 119"/>
          <p:cNvSpPr/>
          <p:nvPr/>
        </p:nvSpPr>
        <p:spPr>
          <a:xfrm>
            <a:off x="2617236" y="13167519"/>
            <a:ext cx="13860830" cy="10603740"/>
          </a:xfrm>
          <a:prstGeom prst="rect">
            <a:avLst/>
          </a:prstGeom>
          <a:solidFill>
            <a:schemeClr val="accent3"/>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0" name="Shape 119"/>
          <p:cNvSpPr/>
          <p:nvPr/>
        </p:nvSpPr>
        <p:spPr>
          <a:xfrm>
            <a:off x="16478067" y="2563778"/>
            <a:ext cx="27721658" cy="10603740"/>
          </a:xfrm>
          <a:prstGeom prst="rect">
            <a:avLst/>
          </a:prstGeom>
          <a:solidFill>
            <a:schemeClr val="accent6"/>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4" name="Shape 125"/>
          <p:cNvSpPr/>
          <p:nvPr/>
        </p:nvSpPr>
        <p:spPr>
          <a:xfrm>
            <a:off x="4138700" y="14833201"/>
            <a:ext cx="10817904" cy="727237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a:t>
            </a:r>
            <a:endParaRPr sz="5184" kern="0" dirty="0">
              <a:solidFill>
                <a:schemeClr val="bg1"/>
              </a:solidFill>
              <a:latin typeface="Calibri" charset="0"/>
              <a:ea typeface="Calibri" charset="0"/>
              <a:cs typeface="Calibri" charset="0"/>
              <a:sym typeface="Helvetica Light"/>
            </a:endParaRPr>
          </a:p>
        </p:txBody>
      </p:sp>
      <p:sp>
        <p:nvSpPr>
          <p:cNvPr id="19" name="Shape 125"/>
          <p:cNvSpPr/>
          <p:nvPr/>
        </p:nvSpPr>
        <p:spPr>
          <a:xfrm>
            <a:off x="17999528" y="5993036"/>
            <a:ext cx="24184791" cy="647459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a:t>
            </a:r>
            <a:endParaRPr lang="en-US" sz="5184" kern="0" dirty="0" smtClean="0">
              <a:solidFill>
                <a:schemeClr val="bg1"/>
              </a:solidFill>
              <a:latin typeface="Calibri" charset="0"/>
              <a:ea typeface="Calibri" charset="0"/>
              <a:cs typeface="Calibri" charset="0"/>
              <a:sym typeface="Helvetica Light"/>
            </a:endParaRPr>
          </a:p>
          <a:p>
            <a:pPr hangingPunct="0"/>
            <a:endParaRPr lang="en-US" sz="3600" kern="0" dirty="0" smtClean="0">
              <a:solidFill>
                <a:schemeClr val="bg1"/>
              </a:solidFill>
              <a:latin typeface="Calibri" charset="0"/>
              <a:ea typeface="Calibri" charset="0"/>
              <a:cs typeface="Calibri" charset="0"/>
              <a:sym typeface="Helvetica Light"/>
            </a:endParaRPr>
          </a:p>
          <a:p>
            <a:pPr hangingPunct="0"/>
            <a:r>
              <a:rPr lang="en-US" sz="5184" kern="0" dirty="0" smtClean="0">
                <a:solidFill>
                  <a:schemeClr val="bg1"/>
                </a:solidFill>
                <a:latin typeface="Calibri" charset="0"/>
                <a:ea typeface="Calibri" charset="0"/>
                <a:cs typeface="Calibri" charset="0"/>
                <a:sym typeface="Helvetica Light"/>
              </a:rPr>
              <a:t>Lorem </a:t>
            </a:r>
            <a:r>
              <a:rPr lang="en-US" sz="5184" kern="0" dirty="0">
                <a:solidFill>
                  <a:schemeClr val="bg1"/>
                </a:solidFill>
                <a:latin typeface="Calibri" charset="0"/>
                <a:ea typeface="Calibri" charset="0"/>
                <a:cs typeface="Calibri" charset="0"/>
                <a:sym typeface="Helvetica Light"/>
              </a:rPr>
              <a:t>ipsum dolor sit </a:t>
            </a:r>
            <a:r>
              <a:rPr lang="en-US" sz="5184" kern="0" dirty="0" err="1">
                <a:solidFill>
                  <a:schemeClr val="bg1"/>
                </a:solidFill>
                <a:latin typeface="Calibri" charset="0"/>
                <a:ea typeface="Calibri" charset="0"/>
                <a:cs typeface="Calibri" charset="0"/>
                <a:sym typeface="Helvetica Light"/>
              </a:rPr>
              <a:t>amet</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consectetur</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adipiscing</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elit</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Praesent</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sodales</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odio</a:t>
            </a:r>
            <a:r>
              <a:rPr lang="en-US" sz="5184" kern="0" dirty="0">
                <a:solidFill>
                  <a:schemeClr val="bg1"/>
                </a:solidFill>
                <a:latin typeface="Calibri" charset="0"/>
                <a:ea typeface="Calibri" charset="0"/>
                <a:cs typeface="Calibri" charset="0"/>
                <a:sym typeface="Helvetica Light"/>
              </a:rPr>
              <a:t> sit </a:t>
            </a:r>
            <a:r>
              <a:rPr lang="en-US" sz="5184" kern="0" dirty="0" err="1">
                <a:solidFill>
                  <a:schemeClr val="bg1"/>
                </a:solidFill>
                <a:latin typeface="Calibri" charset="0"/>
                <a:ea typeface="Calibri" charset="0"/>
                <a:cs typeface="Calibri" charset="0"/>
                <a:sym typeface="Helvetica Light"/>
              </a:rPr>
              <a:t>amet</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odio</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tristique</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quis</a:t>
            </a:r>
            <a:r>
              <a:rPr lang="en-US" sz="5184" kern="0" dirty="0">
                <a:solidFill>
                  <a:schemeClr val="bg1"/>
                </a:solidFill>
                <a:latin typeface="Calibri" charset="0"/>
                <a:ea typeface="Calibri" charset="0"/>
                <a:cs typeface="Calibri" charset="0"/>
                <a:sym typeface="Helvetica Light"/>
              </a:rPr>
              <a:t> tempus </a:t>
            </a:r>
            <a:r>
              <a:rPr lang="en-US" sz="5184" kern="0" dirty="0" err="1">
                <a:solidFill>
                  <a:schemeClr val="bg1"/>
                </a:solidFill>
                <a:latin typeface="Calibri" charset="0"/>
                <a:ea typeface="Calibri" charset="0"/>
                <a:cs typeface="Calibri" charset="0"/>
                <a:sym typeface="Helvetica Light"/>
              </a:rPr>
              <a:t>odio</a:t>
            </a:r>
            <a:r>
              <a:rPr lang="en-US" sz="5184" kern="0" dirty="0">
                <a:solidFill>
                  <a:schemeClr val="bg1"/>
                </a:solidFill>
                <a:latin typeface="Calibri" charset="0"/>
                <a:ea typeface="Calibri" charset="0"/>
                <a:cs typeface="Calibri" charset="0"/>
                <a:sym typeface="Helvetica Light"/>
              </a:rPr>
              <a:t>. Lorem ipsum dolor sit </a:t>
            </a:r>
            <a:r>
              <a:rPr lang="en-US" sz="5184" kern="0" dirty="0" err="1">
                <a:solidFill>
                  <a:schemeClr val="bg1"/>
                </a:solidFill>
                <a:latin typeface="Calibri" charset="0"/>
                <a:ea typeface="Calibri" charset="0"/>
                <a:cs typeface="Calibri" charset="0"/>
                <a:sym typeface="Helvetica Light"/>
              </a:rPr>
              <a:t>amet</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consectetur</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adipiscing</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elit</a:t>
            </a:r>
            <a:r>
              <a:rPr lang="en-US" sz="5184" kern="0" dirty="0">
                <a:solidFill>
                  <a:schemeClr val="bg1"/>
                </a:solidFill>
                <a:latin typeface="Calibri" charset="0"/>
                <a:ea typeface="Calibri" charset="0"/>
                <a:cs typeface="Calibri" charset="0"/>
                <a:sym typeface="Helvetica Light"/>
              </a:rPr>
              <a:t>. </a:t>
            </a:r>
          </a:p>
          <a:p>
            <a:pPr hangingPunct="0"/>
            <a:endParaRPr sz="5184" kern="0" dirty="0">
              <a:solidFill>
                <a:schemeClr val="bg1"/>
              </a:solidFill>
              <a:latin typeface="Calibri" charset="0"/>
              <a:ea typeface="Calibri" charset="0"/>
              <a:cs typeface="Calibri" charset="0"/>
              <a:sym typeface="Helvetica Light"/>
            </a:endParaRPr>
          </a:p>
        </p:txBody>
      </p:sp>
      <p:sp>
        <p:nvSpPr>
          <p:cNvPr id="17" name="Rectangle 16"/>
          <p:cNvSpPr/>
          <p:nvPr/>
        </p:nvSpPr>
        <p:spPr>
          <a:xfrm>
            <a:off x="17999528" y="4229459"/>
            <a:ext cx="9155554" cy="1156022"/>
          </a:xfrm>
          <a:prstGeom prst="rect">
            <a:avLst/>
          </a:prstGeom>
          <a:noFill/>
        </p:spPr>
        <p:txBody>
          <a:bodyPr wrap="square" rtlCol="0">
            <a:spAutoFit/>
          </a:bodyPr>
          <a:lstStyle/>
          <a:p>
            <a:r>
              <a:rPr lang="en-US" b="1" dirty="0" err="1">
                <a:solidFill>
                  <a:schemeClr val="bg1"/>
                </a:solidFill>
              </a:rPr>
              <a:t>Donec</a:t>
            </a:r>
            <a:r>
              <a:rPr lang="en-US" b="1" dirty="0">
                <a:solidFill>
                  <a:schemeClr val="bg1"/>
                </a:solidFill>
              </a:rPr>
              <a:t> Lorem</a:t>
            </a:r>
          </a:p>
        </p:txBody>
      </p:sp>
    </p:spTree>
    <p:extLst>
      <p:ext uri="{BB962C8B-B14F-4D97-AF65-F5344CB8AC3E}">
        <p14:creationId xmlns:p14="http://schemas.microsoft.com/office/powerpoint/2010/main" val="866401585"/>
      </p:ext>
    </p:extLst>
  </p:cSld>
  <p:clrMapOvr>
    <a:masterClrMapping/>
  </p:clrMapOvr>
  <p:transition spd="slow" advTm="1077">
    <p:push/>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0" y="0"/>
            <a:ext cx="46816963" cy="26335038"/>
          </a:xfrm>
        </p:spPr>
      </p:sp>
      <p:sp>
        <p:nvSpPr>
          <p:cNvPr id="5" name="Rectangle 4"/>
          <p:cNvSpPr/>
          <p:nvPr/>
        </p:nvSpPr>
        <p:spPr>
          <a:xfrm>
            <a:off x="0" y="249"/>
            <a:ext cx="46816962" cy="26334541"/>
          </a:xfrm>
          <a:prstGeom prst="rect">
            <a:avLst/>
          </a:prstGeom>
          <a:solidFill>
            <a:srgbClr val="151C19">
              <a:alpha val="34000"/>
            </a:srgb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noAutofit/>
          </a:bodyPr>
          <a:lstStyle/>
          <a:p>
            <a:pPr algn="ctr" defTabSz="1584960" hangingPunct="0"/>
            <a:endParaRPr lang="en-US" sz="6144" kern="0">
              <a:solidFill>
                <a:srgbClr val="FFFFFF"/>
              </a:solidFill>
              <a:sym typeface="Helvetica Light"/>
            </a:endParaRPr>
          </a:p>
        </p:txBody>
      </p:sp>
      <p:sp>
        <p:nvSpPr>
          <p:cNvPr id="16" name="TextBox 15"/>
          <p:cNvSpPr txBox="1"/>
          <p:nvPr/>
        </p:nvSpPr>
        <p:spPr>
          <a:xfrm>
            <a:off x="7201694" y="13529331"/>
            <a:ext cx="30151546" cy="30511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spAutoFit/>
          </a:bodyPr>
          <a:lstStyle/>
          <a:p>
            <a:pPr algn="ctr" defTabSz="1584960" hangingPunct="0">
              <a:lnSpc>
                <a:spcPct val="70000"/>
              </a:lnSpc>
            </a:pPr>
            <a:r>
              <a:rPr lang="en-US" sz="26496" b="1" kern="0" spc="-576" dirty="0" smtClean="0">
                <a:solidFill>
                  <a:srgbClr val="FFFFFF"/>
                </a:solidFill>
                <a:latin typeface="Arial" charset="0"/>
                <a:ea typeface="Arial" charset="0"/>
                <a:cs typeface="Arial" charset="0"/>
                <a:sym typeface="Helvetica Light"/>
              </a:rPr>
              <a:t>INFOGRAPHICS</a:t>
            </a:r>
            <a:endParaRPr lang="en-US" sz="26496" b="1" kern="0" spc="-576" dirty="0">
              <a:solidFill>
                <a:srgbClr val="FFFFFF"/>
              </a:solidFill>
              <a:latin typeface="Arial" charset="0"/>
              <a:ea typeface="Arial" charset="0"/>
              <a:cs typeface="Arial" charset="0"/>
              <a:sym typeface="Helvetica Light"/>
            </a:endParaRPr>
          </a:p>
        </p:txBody>
      </p:sp>
      <p:sp>
        <p:nvSpPr>
          <p:cNvPr id="17" name="Shape 132"/>
          <p:cNvSpPr/>
          <p:nvPr/>
        </p:nvSpPr>
        <p:spPr>
          <a:xfrm>
            <a:off x="15613536" y="16995942"/>
            <a:ext cx="13327858" cy="1510542"/>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94999F"/>
                </a:solidFill>
                <a:latin typeface="Roboto Regular"/>
                <a:ea typeface="Roboto Regular"/>
                <a:cs typeface="Roboto Regular"/>
                <a:sym typeface="Roboto Regular"/>
              </a:defRPr>
            </a:lvl1pPr>
          </a:lstStyle>
          <a:p>
            <a:pPr algn="ctr" hangingPunct="0"/>
            <a:r>
              <a:rPr sz="4608" kern="0" dirty="0">
                <a:solidFill>
                  <a:srgbClr val="FFFFFF">
                    <a:alpha val="83000"/>
                  </a:srgbClr>
                </a:solidFill>
                <a:latin typeface="Calibri" charset="0"/>
                <a:ea typeface="Calibri" charset="0"/>
                <a:cs typeface="Calibri" charset="0"/>
              </a:rPr>
              <a:t>Sit amet consectetur adipiscing elit. Praesent sodales odio sit amet odio tristique quis tempus odio</a:t>
            </a:r>
          </a:p>
        </p:txBody>
      </p:sp>
      <p:cxnSp>
        <p:nvCxnSpPr>
          <p:cNvPr id="19" name="Straight Connector 18"/>
          <p:cNvCxnSpPr/>
          <p:nvPr/>
        </p:nvCxnSpPr>
        <p:spPr>
          <a:xfrm>
            <a:off x="3090290" y="4893779"/>
            <a:ext cx="40636382" cy="0"/>
          </a:xfrm>
          <a:prstGeom prst="line">
            <a:avLst/>
          </a:prstGeom>
          <a:noFill/>
          <a:ln w="19050" cap="flat">
            <a:solidFill>
              <a:schemeClr val="bg1">
                <a:alpha val="30000"/>
              </a:schemeClr>
            </a:solidFill>
            <a:prstDash val="solid"/>
            <a:miter lim="400000"/>
          </a:ln>
          <a:effectLst/>
          <a:sp3d/>
        </p:spPr>
        <p:style>
          <a:lnRef idx="0">
            <a:scrgbClr r="0" g="0" b="0"/>
          </a:lnRef>
          <a:fillRef idx="0">
            <a:scrgbClr r="0" g="0" b="0"/>
          </a:fillRef>
          <a:effectRef idx="0">
            <a:scrgbClr r="0" g="0" b="0"/>
          </a:effectRef>
          <a:fontRef idx="none"/>
        </p:style>
      </p:cxnSp>
      <p:pic>
        <p:nvPicPr>
          <p:cNvPr id="21" name="Picture 20"/>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21866787" y="1340161"/>
            <a:ext cx="3084167" cy="2771386"/>
          </a:xfrm>
          <a:prstGeom prst="rect">
            <a:avLst/>
          </a:prstGeom>
        </p:spPr>
      </p:pic>
      <p:sp>
        <p:nvSpPr>
          <p:cNvPr id="22" name="Shape 132"/>
          <p:cNvSpPr/>
          <p:nvPr/>
        </p:nvSpPr>
        <p:spPr>
          <a:xfrm>
            <a:off x="3090290" y="2837353"/>
            <a:ext cx="13327858" cy="127419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b">
            <a:sp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lang="en-US" sz="3840" kern="0" dirty="0">
                <a:solidFill>
                  <a:srgbClr val="FFFFFF">
                    <a:alpha val="64000"/>
                  </a:srgbClr>
                </a:solidFill>
                <a:latin typeface="Calibri" charset="0"/>
                <a:ea typeface="Calibri" charset="0"/>
                <a:cs typeface="Calibri" charset="0"/>
              </a:rPr>
              <a:t>www.vizualus.com</a:t>
            </a:r>
          </a:p>
          <a:p>
            <a:pPr hangingPunct="0"/>
            <a:r>
              <a:rPr lang="en-US" sz="3840" kern="0" dirty="0">
                <a:solidFill>
                  <a:srgbClr val="FFFFFF">
                    <a:alpha val="64000"/>
                  </a:srgbClr>
                </a:solidFill>
                <a:latin typeface="Calibri" charset="0"/>
                <a:ea typeface="Calibri" charset="0"/>
                <a:cs typeface="Calibri" charset="0"/>
              </a:rPr>
              <a:t>vizualusdesign@gmail.com</a:t>
            </a:r>
            <a:endParaRPr sz="3840" kern="0" dirty="0">
              <a:solidFill>
                <a:srgbClr val="FFFFFF">
                  <a:alpha val="64000"/>
                </a:srgbClr>
              </a:solidFill>
              <a:latin typeface="Calibri" charset="0"/>
              <a:ea typeface="Calibri" charset="0"/>
              <a:cs typeface="Calibri" charset="0"/>
            </a:endParaRPr>
          </a:p>
        </p:txBody>
      </p:sp>
      <p:sp>
        <p:nvSpPr>
          <p:cNvPr id="2" name="Footer Placeholder 1"/>
          <p:cNvSpPr>
            <a:spLocks noGrp="1"/>
          </p:cNvSpPr>
          <p:nvPr>
            <p:ph type="ftr" sz="quarter" idx="11"/>
          </p:nvPr>
        </p:nvSpPr>
        <p:spPr/>
        <p:txBody>
          <a:body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25</a:t>
            </a:fld>
            <a:endParaRPr lang="en-US"/>
          </a:p>
        </p:txBody>
      </p:sp>
    </p:spTree>
    <p:extLst>
      <p:ext uri="{BB962C8B-B14F-4D97-AF65-F5344CB8AC3E}">
        <p14:creationId xmlns:p14="http://schemas.microsoft.com/office/powerpoint/2010/main" val="752315976"/>
      </p:ext>
    </p:extLst>
  </p:cSld>
  <p:clrMapOvr>
    <a:masterClrMapping/>
  </p:clrMapOvr>
  <p:transition spd="slow" advTm="274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105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9584633" y="5371283"/>
            <a:ext cx="27647695" cy="237462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a:solidFill>
                  <a:schemeClr val="accent6"/>
                </a:solidFill>
                <a:latin typeface="Arial" charset="0"/>
                <a:ea typeface="Arial" charset="0"/>
                <a:cs typeface="Arial" charset="0"/>
                <a:sym typeface="Roboto Black"/>
              </a:rPr>
              <a:t>Affordable Pricing</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26</a:t>
            </a:fld>
            <a:endParaRPr lang="uk-UA"/>
          </a:p>
        </p:txBody>
      </p:sp>
      <p:sp>
        <p:nvSpPr>
          <p:cNvPr id="8" name="Shape 125"/>
          <p:cNvSpPr/>
          <p:nvPr/>
        </p:nvSpPr>
        <p:spPr>
          <a:xfrm>
            <a:off x="9555480" y="7974505"/>
            <a:ext cx="27706000"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a:t>
            </a:r>
          </a:p>
        </p:txBody>
      </p:sp>
      <p:sp>
        <p:nvSpPr>
          <p:cNvPr id="4" name="Rectangle 3"/>
          <p:cNvSpPr/>
          <p:nvPr/>
        </p:nvSpPr>
        <p:spPr>
          <a:xfrm>
            <a:off x="6492240" y="11768342"/>
            <a:ext cx="10378440" cy="9875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257520" y="11768342"/>
            <a:ext cx="10378440" cy="987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0022800" y="11768342"/>
            <a:ext cx="10378440" cy="9875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hape 125"/>
          <p:cNvSpPr/>
          <p:nvPr/>
        </p:nvSpPr>
        <p:spPr>
          <a:xfrm>
            <a:off x="10744200" y="13910218"/>
            <a:ext cx="1874520" cy="10156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lang="en-US" sz="6000" kern="0" smtClean="0">
                <a:solidFill>
                  <a:srgbClr val="94999F"/>
                </a:solidFill>
                <a:latin typeface="Calibri" charset="0"/>
                <a:ea typeface="Calibri" charset="0"/>
                <a:cs typeface="Calibri" charset="0"/>
                <a:sym typeface="Helvetica Light"/>
              </a:rPr>
              <a:t>Basic</a:t>
            </a:r>
            <a:endParaRPr sz="6000" kern="0" dirty="0">
              <a:solidFill>
                <a:srgbClr val="94999F"/>
              </a:solidFill>
              <a:latin typeface="Calibri" charset="0"/>
              <a:ea typeface="Calibri" charset="0"/>
              <a:cs typeface="Calibri" charset="0"/>
              <a:sym typeface="Helvetica Light"/>
            </a:endParaRPr>
          </a:p>
        </p:txBody>
      </p:sp>
      <p:sp>
        <p:nvSpPr>
          <p:cNvPr id="14" name="Shape 125"/>
          <p:cNvSpPr/>
          <p:nvPr/>
        </p:nvSpPr>
        <p:spPr>
          <a:xfrm>
            <a:off x="9928866" y="15450293"/>
            <a:ext cx="3505188" cy="201163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pPr>
            <a:r>
              <a:rPr lang="en-US" sz="16500" b="1" kern="0" cap="all" spc="-576">
                <a:solidFill>
                  <a:srgbClr val="343E47"/>
                </a:solidFill>
                <a:latin typeface="Arial" charset="0"/>
                <a:ea typeface="Arial" charset="0"/>
                <a:cs typeface="Arial" charset="0"/>
                <a:sym typeface="Helvetica Light"/>
              </a:rPr>
              <a:t>$20</a:t>
            </a:r>
            <a:endParaRPr sz="16500" b="1" kern="0" cap="all" spc="-576" dirty="0">
              <a:solidFill>
                <a:srgbClr val="343E47"/>
              </a:solidFill>
              <a:latin typeface="Arial" charset="0"/>
              <a:ea typeface="Arial" charset="0"/>
              <a:cs typeface="Arial" charset="0"/>
              <a:sym typeface="Helvetica Light"/>
            </a:endParaRPr>
          </a:p>
        </p:txBody>
      </p:sp>
      <p:sp>
        <p:nvSpPr>
          <p:cNvPr id="15" name="Shape 125"/>
          <p:cNvSpPr/>
          <p:nvPr/>
        </p:nvSpPr>
        <p:spPr>
          <a:xfrm>
            <a:off x="9212580" y="17986344"/>
            <a:ext cx="4937760" cy="10156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lang="en-US" sz="6000" kern="0" smtClean="0">
                <a:solidFill>
                  <a:srgbClr val="94999F"/>
                </a:solidFill>
                <a:latin typeface="Calibri" charset="0"/>
                <a:ea typeface="Calibri" charset="0"/>
                <a:cs typeface="Calibri" charset="0"/>
                <a:sym typeface="Helvetica Light"/>
              </a:rPr>
              <a:t>Up to 5 users</a:t>
            </a:r>
            <a:endParaRPr sz="6000" kern="0" dirty="0">
              <a:solidFill>
                <a:srgbClr val="94999F"/>
              </a:solidFill>
              <a:latin typeface="Calibri" charset="0"/>
              <a:ea typeface="Calibri" charset="0"/>
              <a:cs typeface="Calibri" charset="0"/>
              <a:sym typeface="Helvetica Light"/>
            </a:endParaRPr>
          </a:p>
        </p:txBody>
      </p:sp>
      <p:sp>
        <p:nvSpPr>
          <p:cNvPr id="13" name="Shape 125"/>
          <p:cNvSpPr/>
          <p:nvPr/>
        </p:nvSpPr>
        <p:spPr>
          <a:xfrm>
            <a:off x="21031200" y="13910218"/>
            <a:ext cx="5120640" cy="10156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lang="en-US" sz="6000" kern="0" smtClean="0">
                <a:solidFill>
                  <a:schemeClr val="bg1"/>
                </a:solidFill>
                <a:latin typeface="Calibri" charset="0"/>
                <a:ea typeface="Calibri" charset="0"/>
                <a:cs typeface="Calibri" charset="0"/>
                <a:sym typeface="Helvetica Light"/>
              </a:rPr>
              <a:t>Premium</a:t>
            </a:r>
            <a:endParaRPr sz="6000" kern="0" dirty="0">
              <a:solidFill>
                <a:schemeClr val="bg1"/>
              </a:solidFill>
              <a:latin typeface="Calibri" charset="0"/>
              <a:ea typeface="Calibri" charset="0"/>
              <a:cs typeface="Calibri" charset="0"/>
              <a:sym typeface="Helvetica Light"/>
            </a:endParaRPr>
          </a:p>
        </p:txBody>
      </p:sp>
      <p:sp>
        <p:nvSpPr>
          <p:cNvPr id="16" name="Shape 125"/>
          <p:cNvSpPr/>
          <p:nvPr/>
        </p:nvSpPr>
        <p:spPr>
          <a:xfrm>
            <a:off x="21838926" y="15450293"/>
            <a:ext cx="3505188" cy="201163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pPr>
            <a:r>
              <a:rPr lang="en-US" sz="16500" b="1" kern="0" cap="all" spc="-576" dirty="0" smtClean="0">
                <a:solidFill>
                  <a:schemeClr val="bg1"/>
                </a:solidFill>
                <a:latin typeface="Arial" charset="0"/>
                <a:ea typeface="Arial" charset="0"/>
                <a:cs typeface="Arial" charset="0"/>
                <a:sym typeface="Helvetica Light"/>
              </a:rPr>
              <a:t>$40</a:t>
            </a:r>
            <a:endParaRPr sz="16500" b="1" kern="0" cap="all" spc="-576" dirty="0">
              <a:solidFill>
                <a:schemeClr val="bg1"/>
              </a:solidFill>
              <a:latin typeface="Arial" charset="0"/>
              <a:ea typeface="Arial" charset="0"/>
              <a:cs typeface="Arial" charset="0"/>
              <a:sym typeface="Helvetica Light"/>
            </a:endParaRPr>
          </a:p>
        </p:txBody>
      </p:sp>
      <p:sp>
        <p:nvSpPr>
          <p:cNvPr id="17" name="Shape 125"/>
          <p:cNvSpPr/>
          <p:nvPr/>
        </p:nvSpPr>
        <p:spPr>
          <a:xfrm>
            <a:off x="21122640" y="17986344"/>
            <a:ext cx="4937760" cy="10156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lang="en-US" sz="6000" kern="0" dirty="0" smtClean="0">
                <a:solidFill>
                  <a:schemeClr val="bg1"/>
                </a:solidFill>
                <a:latin typeface="Calibri" charset="0"/>
                <a:ea typeface="Calibri" charset="0"/>
                <a:cs typeface="Calibri" charset="0"/>
                <a:sym typeface="Helvetica Light"/>
              </a:rPr>
              <a:t>Up to 50 users</a:t>
            </a:r>
            <a:endParaRPr sz="6000" kern="0" dirty="0">
              <a:solidFill>
                <a:schemeClr val="bg1"/>
              </a:solidFill>
              <a:latin typeface="Calibri" charset="0"/>
              <a:ea typeface="Calibri" charset="0"/>
              <a:cs typeface="Calibri" charset="0"/>
              <a:sym typeface="Helvetica Light"/>
            </a:endParaRPr>
          </a:p>
        </p:txBody>
      </p:sp>
      <p:sp>
        <p:nvSpPr>
          <p:cNvPr id="18" name="Shape 125"/>
          <p:cNvSpPr/>
          <p:nvPr/>
        </p:nvSpPr>
        <p:spPr>
          <a:xfrm>
            <a:off x="34183000" y="13910218"/>
            <a:ext cx="1874520" cy="10156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lang="en-US" sz="6000" kern="0" dirty="0" smtClean="0">
                <a:solidFill>
                  <a:srgbClr val="94999F"/>
                </a:solidFill>
                <a:latin typeface="Calibri" charset="0"/>
                <a:ea typeface="Calibri" charset="0"/>
                <a:cs typeface="Calibri" charset="0"/>
                <a:sym typeface="Helvetica Light"/>
              </a:rPr>
              <a:t>Gold</a:t>
            </a:r>
            <a:endParaRPr sz="6000" kern="0" dirty="0">
              <a:solidFill>
                <a:srgbClr val="94999F"/>
              </a:solidFill>
              <a:latin typeface="Calibri" charset="0"/>
              <a:ea typeface="Calibri" charset="0"/>
              <a:cs typeface="Calibri" charset="0"/>
              <a:sym typeface="Helvetica Light"/>
            </a:endParaRPr>
          </a:p>
        </p:txBody>
      </p:sp>
      <p:sp>
        <p:nvSpPr>
          <p:cNvPr id="19" name="Shape 125"/>
          <p:cNvSpPr/>
          <p:nvPr/>
        </p:nvSpPr>
        <p:spPr>
          <a:xfrm>
            <a:off x="33367666" y="15450293"/>
            <a:ext cx="3505188" cy="201163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pPr>
            <a:r>
              <a:rPr lang="en-US" sz="16500" b="1" kern="0" cap="all" spc="-576" dirty="0" smtClean="0">
                <a:solidFill>
                  <a:srgbClr val="343E47"/>
                </a:solidFill>
                <a:latin typeface="Arial" charset="0"/>
                <a:ea typeface="Arial" charset="0"/>
                <a:cs typeface="Arial" charset="0"/>
                <a:sym typeface="Helvetica Light"/>
              </a:rPr>
              <a:t>$50</a:t>
            </a:r>
            <a:endParaRPr sz="16500" b="1" kern="0" cap="all" spc="-576" dirty="0">
              <a:solidFill>
                <a:srgbClr val="343E47"/>
              </a:solidFill>
              <a:latin typeface="Arial" charset="0"/>
              <a:ea typeface="Arial" charset="0"/>
              <a:cs typeface="Arial" charset="0"/>
              <a:sym typeface="Helvetica Light"/>
            </a:endParaRPr>
          </a:p>
        </p:txBody>
      </p:sp>
      <p:sp>
        <p:nvSpPr>
          <p:cNvPr id="20" name="Shape 125"/>
          <p:cNvSpPr/>
          <p:nvPr/>
        </p:nvSpPr>
        <p:spPr>
          <a:xfrm>
            <a:off x="32651380" y="17986344"/>
            <a:ext cx="4937760" cy="10156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lang="en-US" sz="6000" kern="0" dirty="0" smtClean="0">
                <a:solidFill>
                  <a:srgbClr val="94999F"/>
                </a:solidFill>
                <a:latin typeface="Calibri" charset="0"/>
                <a:ea typeface="Calibri" charset="0"/>
                <a:cs typeface="Calibri" charset="0"/>
                <a:sym typeface="Helvetica Light"/>
              </a:rPr>
              <a:t>Unlimited</a:t>
            </a:r>
            <a:endParaRPr sz="6000" kern="0" dirty="0">
              <a:solidFill>
                <a:srgbClr val="94999F"/>
              </a:solidFill>
              <a:latin typeface="Calibri" charset="0"/>
              <a:ea typeface="Calibri" charset="0"/>
              <a:cs typeface="Calibri" charset="0"/>
              <a:sym typeface="Helvetica Light"/>
            </a:endParaRP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1308151753"/>
      </p:ext>
    </p:extLst>
  </p:cSld>
  <p:clrMapOvr>
    <a:masterClrMapping/>
  </p:clrMapOvr>
  <mc:AlternateContent xmlns:mc="http://schemas.openxmlformats.org/markup-compatibility/2006" xmlns:p14="http://schemas.microsoft.com/office/powerpoint/2010/main">
    <mc:Choice Requires="p14">
      <p:transition spd="slow" p14:dur="1200" advTm="1201">
        <p14:prism dir="d"/>
      </p:transition>
    </mc:Choice>
    <mc:Fallback xmlns="">
      <p:transition spd="slow" advTm="1201">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21" name="Shape 121"/>
          <p:cNvSpPr/>
          <p:nvPr/>
        </p:nvSpPr>
        <p:spPr>
          <a:xfrm>
            <a:off x="5420899" y="5285886"/>
            <a:ext cx="19470200"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Developing</a:t>
            </a:r>
            <a:r>
              <a:rPr sz="23808" b="1" kern="0" cap="all" spc="-576" dirty="0">
                <a:solidFill>
                  <a:srgbClr val="343E47"/>
                </a:solidFill>
                <a:latin typeface="Arial" charset="0"/>
                <a:ea typeface="Arial" charset="0"/>
                <a:cs typeface="Arial" charset="0"/>
                <a:sym typeface="Roboto Black"/>
              </a:rPr>
              <a:t/>
            </a:r>
            <a:br>
              <a:rPr sz="23808" b="1" kern="0" cap="all" spc="-576" dirty="0">
                <a:solidFill>
                  <a:srgbClr val="343E47"/>
                </a:solidFill>
                <a:latin typeface="Arial" charset="0"/>
                <a:ea typeface="Arial" charset="0"/>
                <a:cs typeface="Arial" charset="0"/>
                <a:sym typeface="Roboto Black"/>
              </a:rPr>
            </a:br>
            <a:r>
              <a:rPr lang="en-US" sz="23808" b="1" kern="0" cap="all" spc="-576" dirty="0" smtClean="0">
                <a:solidFill>
                  <a:schemeClr val="accent4"/>
                </a:solidFill>
                <a:latin typeface="Arial" charset="0"/>
                <a:ea typeface="Arial" charset="0"/>
                <a:cs typeface="Arial" charset="0"/>
                <a:sym typeface="Roboto Black"/>
              </a:rPr>
              <a:t>Process</a:t>
            </a:r>
            <a:endParaRPr sz="23808" b="1" kern="0" cap="all" spc="-576" dirty="0">
              <a:solidFill>
                <a:schemeClr val="accent4"/>
              </a:solidFill>
              <a:latin typeface="Arial" charset="0"/>
              <a:ea typeface="Arial" charset="0"/>
              <a:cs typeface="Arial" charset="0"/>
              <a:sym typeface="Roboto Black"/>
            </a:endParaRPr>
          </a:p>
        </p:txBody>
      </p:sp>
      <p:sp>
        <p:nvSpPr>
          <p:cNvPr id="125" name="Shape 125"/>
          <p:cNvSpPr/>
          <p:nvPr/>
        </p:nvSpPr>
        <p:spPr>
          <a:xfrm>
            <a:off x="5420898" y="10948540"/>
            <a:ext cx="36590701" cy="248568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Lorem ipsum dolor sit amet, consectetur adipiscing elit.</a:t>
            </a:r>
          </a:p>
        </p:txBody>
      </p:sp>
      <p:sp>
        <p:nvSpPr>
          <p:cNvPr id="2" name="Slide Number Placeholder 1"/>
          <p:cNvSpPr>
            <a:spLocks noGrp="1"/>
          </p:cNvSpPr>
          <p:nvPr>
            <p:ph type="sldNum" sz="quarter" idx="12"/>
          </p:nvPr>
        </p:nvSpPr>
        <p:spPr/>
        <p:txBody>
          <a:bodyPr/>
          <a:lstStyle/>
          <a:p>
            <a:fld id="{86CB4B4D-7CA3-9044-876B-883B54F8677D}" type="slidenum">
              <a:rPr lang="uk-UA" smtClean="0"/>
              <a:pPr/>
              <a:t>27</a:t>
            </a:fld>
            <a:endParaRPr lang="uk-UA"/>
          </a:p>
        </p:txBody>
      </p:sp>
      <p:sp>
        <p:nvSpPr>
          <p:cNvPr id="10" name="Shape 121"/>
          <p:cNvSpPr/>
          <p:nvPr/>
        </p:nvSpPr>
        <p:spPr>
          <a:xfrm>
            <a:off x="5370098" y="15143571"/>
            <a:ext cx="3444402"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smtClean="0">
                <a:solidFill>
                  <a:schemeClr val="accent5">
                    <a:lumMod val="90000"/>
                  </a:schemeClr>
                </a:solidFill>
                <a:latin typeface="Arial" charset="0"/>
                <a:ea typeface="Arial" charset="0"/>
                <a:cs typeface="Arial" charset="0"/>
                <a:sym typeface="Roboto Black"/>
              </a:rPr>
              <a:t>01</a:t>
            </a:r>
            <a:endParaRPr sz="23808" b="1" kern="0" cap="all" spc="-576" dirty="0">
              <a:solidFill>
                <a:schemeClr val="accent5">
                  <a:lumMod val="90000"/>
                </a:schemeClr>
              </a:solidFill>
              <a:latin typeface="Arial" charset="0"/>
              <a:ea typeface="Arial" charset="0"/>
              <a:cs typeface="Arial" charset="0"/>
              <a:sym typeface="Roboto Black"/>
            </a:endParaRPr>
          </a:p>
        </p:txBody>
      </p:sp>
      <p:sp>
        <p:nvSpPr>
          <p:cNvPr id="3" name="TextBox 2"/>
          <p:cNvSpPr txBox="1"/>
          <p:nvPr/>
        </p:nvSpPr>
        <p:spPr>
          <a:xfrm>
            <a:off x="6807200" y="16195349"/>
            <a:ext cx="9042400" cy="1156022"/>
          </a:xfrm>
          <a:prstGeom prst="rect">
            <a:avLst/>
          </a:prstGeom>
          <a:noFill/>
        </p:spPr>
        <p:txBody>
          <a:bodyPr wrap="square" rtlCol="0">
            <a:spAutoFit/>
          </a:bodyPr>
          <a:lstStyle/>
          <a:p>
            <a:r>
              <a:rPr lang="en-US" b="1" dirty="0" smtClean="0">
                <a:solidFill>
                  <a:schemeClr val="accent6"/>
                </a:solidFill>
              </a:rPr>
              <a:t>Client </a:t>
            </a:r>
            <a:r>
              <a:rPr lang="en-US" b="1" dirty="0" err="1" smtClean="0">
                <a:solidFill>
                  <a:schemeClr val="accent6"/>
                </a:solidFill>
              </a:rPr>
              <a:t>Interraction</a:t>
            </a:r>
            <a:endParaRPr lang="en-US" b="1" dirty="0">
              <a:solidFill>
                <a:schemeClr val="accent6"/>
              </a:solidFill>
            </a:endParaRPr>
          </a:p>
        </p:txBody>
      </p:sp>
      <p:cxnSp>
        <p:nvCxnSpPr>
          <p:cNvPr id="5" name="Straight Connector 4"/>
          <p:cNvCxnSpPr/>
          <p:nvPr/>
        </p:nvCxnSpPr>
        <p:spPr>
          <a:xfrm>
            <a:off x="5420899" y="17959020"/>
            <a:ext cx="10123901"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5" name="Shape 125"/>
          <p:cNvSpPr/>
          <p:nvPr/>
        </p:nvSpPr>
        <p:spPr>
          <a:xfrm>
            <a:off x="5370099" y="18669980"/>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sp>
        <p:nvSpPr>
          <p:cNvPr id="16" name="Shape 121"/>
          <p:cNvSpPr/>
          <p:nvPr/>
        </p:nvSpPr>
        <p:spPr>
          <a:xfrm>
            <a:off x="18527298" y="15143571"/>
            <a:ext cx="3444402"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accent5">
                    <a:lumMod val="90000"/>
                  </a:schemeClr>
                </a:solidFill>
                <a:latin typeface="Arial" charset="0"/>
                <a:ea typeface="Arial" charset="0"/>
                <a:cs typeface="Arial" charset="0"/>
                <a:sym typeface="Roboto Black"/>
              </a:rPr>
              <a:t>02</a:t>
            </a:r>
            <a:endParaRPr sz="23808" b="1" kern="0" cap="all" spc="-576" dirty="0">
              <a:solidFill>
                <a:schemeClr val="accent5">
                  <a:lumMod val="90000"/>
                </a:schemeClr>
              </a:solidFill>
              <a:latin typeface="Arial" charset="0"/>
              <a:ea typeface="Arial" charset="0"/>
              <a:cs typeface="Arial" charset="0"/>
              <a:sym typeface="Roboto Black"/>
            </a:endParaRPr>
          </a:p>
        </p:txBody>
      </p:sp>
      <p:sp>
        <p:nvSpPr>
          <p:cNvPr id="17" name="TextBox 16"/>
          <p:cNvSpPr txBox="1"/>
          <p:nvPr/>
        </p:nvSpPr>
        <p:spPr>
          <a:xfrm>
            <a:off x="19964400" y="16195349"/>
            <a:ext cx="9042400" cy="1156022"/>
          </a:xfrm>
          <a:prstGeom prst="rect">
            <a:avLst/>
          </a:prstGeom>
          <a:noFill/>
        </p:spPr>
        <p:txBody>
          <a:bodyPr wrap="square" rtlCol="0">
            <a:spAutoFit/>
          </a:bodyPr>
          <a:lstStyle/>
          <a:p>
            <a:r>
              <a:rPr lang="en-US" b="1" dirty="0" smtClean="0">
                <a:solidFill>
                  <a:schemeClr val="accent6"/>
                </a:solidFill>
              </a:rPr>
              <a:t>Project Creation</a:t>
            </a:r>
            <a:endParaRPr lang="en-US" b="1" dirty="0">
              <a:solidFill>
                <a:schemeClr val="accent6"/>
              </a:solidFill>
            </a:endParaRPr>
          </a:p>
        </p:txBody>
      </p:sp>
      <p:cxnSp>
        <p:nvCxnSpPr>
          <p:cNvPr id="18" name="Straight Connector 17"/>
          <p:cNvCxnSpPr/>
          <p:nvPr/>
        </p:nvCxnSpPr>
        <p:spPr>
          <a:xfrm>
            <a:off x="18578099" y="17959020"/>
            <a:ext cx="10123901"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9" name="Shape 125"/>
          <p:cNvSpPr/>
          <p:nvPr/>
        </p:nvSpPr>
        <p:spPr>
          <a:xfrm>
            <a:off x="18527299" y="18669980"/>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sp>
        <p:nvSpPr>
          <p:cNvPr id="20" name="Shape 121"/>
          <p:cNvSpPr/>
          <p:nvPr/>
        </p:nvSpPr>
        <p:spPr>
          <a:xfrm>
            <a:off x="31465110" y="15143571"/>
            <a:ext cx="3444402"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accent5">
                    <a:lumMod val="90000"/>
                  </a:schemeClr>
                </a:solidFill>
                <a:latin typeface="Arial" charset="0"/>
                <a:ea typeface="Arial" charset="0"/>
                <a:cs typeface="Arial" charset="0"/>
                <a:sym typeface="Roboto Black"/>
              </a:rPr>
              <a:t>03</a:t>
            </a:r>
            <a:endParaRPr sz="23808" b="1" kern="0" cap="all" spc="-576" dirty="0">
              <a:solidFill>
                <a:schemeClr val="accent5">
                  <a:lumMod val="90000"/>
                </a:schemeClr>
              </a:solidFill>
              <a:latin typeface="Arial" charset="0"/>
              <a:ea typeface="Arial" charset="0"/>
              <a:cs typeface="Arial" charset="0"/>
              <a:sym typeface="Roboto Black"/>
            </a:endParaRPr>
          </a:p>
        </p:txBody>
      </p:sp>
      <p:sp>
        <p:nvSpPr>
          <p:cNvPr id="21" name="TextBox 20"/>
          <p:cNvSpPr txBox="1"/>
          <p:nvPr/>
        </p:nvSpPr>
        <p:spPr>
          <a:xfrm>
            <a:off x="32902212" y="16195349"/>
            <a:ext cx="9042400" cy="1156022"/>
          </a:xfrm>
          <a:prstGeom prst="rect">
            <a:avLst/>
          </a:prstGeom>
          <a:noFill/>
        </p:spPr>
        <p:txBody>
          <a:bodyPr wrap="square" rtlCol="0">
            <a:spAutoFit/>
          </a:bodyPr>
          <a:lstStyle/>
          <a:p>
            <a:r>
              <a:rPr lang="en-US" b="1" smtClean="0">
                <a:solidFill>
                  <a:schemeClr val="accent6"/>
                </a:solidFill>
              </a:rPr>
              <a:t>Marketing</a:t>
            </a:r>
            <a:endParaRPr lang="en-US" b="1" dirty="0">
              <a:solidFill>
                <a:schemeClr val="accent6"/>
              </a:solidFill>
            </a:endParaRPr>
          </a:p>
        </p:txBody>
      </p:sp>
      <p:cxnSp>
        <p:nvCxnSpPr>
          <p:cNvPr id="22" name="Straight Connector 21"/>
          <p:cNvCxnSpPr/>
          <p:nvPr/>
        </p:nvCxnSpPr>
        <p:spPr>
          <a:xfrm>
            <a:off x="31515911" y="17959020"/>
            <a:ext cx="10123901"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3" name="Shape 125"/>
          <p:cNvSpPr/>
          <p:nvPr/>
        </p:nvSpPr>
        <p:spPr>
          <a:xfrm>
            <a:off x="31465111" y="18669980"/>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sp>
        <p:nvSpPr>
          <p:cNvPr id="4" name="Footer Placeholder 3"/>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763416122"/>
      </p:ext>
    </p:extLst>
  </p:cSld>
  <p:clrMapOvr>
    <a:masterClrMapping/>
  </p:clrMapOvr>
  <mc:AlternateContent xmlns:mc="http://schemas.openxmlformats.org/markup-compatibility/2006" xmlns:p14="http://schemas.microsoft.com/office/powerpoint/2010/main">
    <mc:Choice Requires="p14">
      <p:transition spd="slow" p14:dur="1500" advTm="912">
        <p:split orient="vert"/>
      </p:transition>
    </mc:Choice>
    <mc:Fallback xmlns="">
      <p:transition spd="slow" advTm="912">
        <p:split orient="vert"/>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16761440" y="5371283"/>
            <a:ext cx="13294087" cy="237462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FEATURES</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28</a:t>
            </a:fld>
            <a:endParaRPr lang="uk-UA"/>
          </a:p>
        </p:txBody>
      </p:sp>
      <p:sp>
        <p:nvSpPr>
          <p:cNvPr id="8" name="Shape 125"/>
          <p:cNvSpPr/>
          <p:nvPr/>
        </p:nvSpPr>
        <p:spPr>
          <a:xfrm>
            <a:off x="9555480" y="7974505"/>
            <a:ext cx="27706000"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a:t>
            </a:r>
          </a:p>
        </p:txBody>
      </p:sp>
      <p:sp>
        <p:nvSpPr>
          <p:cNvPr id="21" name="Oval 20"/>
          <p:cNvSpPr/>
          <p:nvPr/>
        </p:nvSpPr>
        <p:spPr>
          <a:xfrm>
            <a:off x="17850401" y="11127707"/>
            <a:ext cx="3512732" cy="3512732"/>
          </a:xfrm>
          <a:prstGeom prst="ellips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latin typeface="Calibri" charset="0"/>
              <a:ea typeface="Calibri" charset="0"/>
              <a:cs typeface="Calibri" charset="0"/>
            </a:endParaRPr>
          </a:p>
        </p:txBody>
      </p:sp>
      <p:sp>
        <p:nvSpPr>
          <p:cNvPr id="22" name="TextBox 21"/>
          <p:cNvSpPr txBox="1"/>
          <p:nvPr/>
        </p:nvSpPr>
        <p:spPr>
          <a:xfrm>
            <a:off x="21736533" y="12309821"/>
            <a:ext cx="7693943" cy="2800767"/>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23" name="Rectangle 22"/>
          <p:cNvSpPr/>
          <p:nvPr/>
        </p:nvSpPr>
        <p:spPr>
          <a:xfrm>
            <a:off x="21736537" y="11038525"/>
            <a:ext cx="9155554" cy="1156022"/>
          </a:xfrm>
          <a:prstGeom prst="rect">
            <a:avLst/>
          </a:prstGeom>
          <a:noFill/>
        </p:spPr>
        <p:txBody>
          <a:bodyPr wrap="square" rtlCol="0">
            <a:spAutoFit/>
          </a:bodyPr>
          <a:lstStyle/>
          <a:p>
            <a:r>
              <a:rPr lang="en-US" b="1">
                <a:solidFill>
                  <a:schemeClr val="accent6"/>
                </a:solidFill>
              </a:rPr>
              <a:t>Donec</a:t>
            </a:r>
            <a:r>
              <a:rPr lang="en-US" b="1" dirty="0">
                <a:solidFill>
                  <a:schemeClr val="accent6"/>
                </a:solidFill>
              </a:rPr>
              <a:t> Lorem</a:t>
            </a:r>
          </a:p>
        </p:txBody>
      </p:sp>
      <p:sp>
        <p:nvSpPr>
          <p:cNvPr id="24" name="Oval 23"/>
          <p:cNvSpPr/>
          <p:nvPr/>
        </p:nvSpPr>
        <p:spPr>
          <a:xfrm>
            <a:off x="17850401" y="17545834"/>
            <a:ext cx="3512732" cy="3512732"/>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latin typeface="Calibri" charset="0"/>
              <a:ea typeface="Calibri" charset="0"/>
              <a:cs typeface="Calibri" charset="0"/>
            </a:endParaRPr>
          </a:p>
        </p:txBody>
      </p:sp>
      <p:sp>
        <p:nvSpPr>
          <p:cNvPr id="25" name="TextBox 24"/>
          <p:cNvSpPr txBox="1"/>
          <p:nvPr/>
        </p:nvSpPr>
        <p:spPr>
          <a:xfrm>
            <a:off x="21736533" y="18727948"/>
            <a:ext cx="7693943" cy="2800767"/>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26" name="Rectangle 25"/>
          <p:cNvSpPr/>
          <p:nvPr/>
        </p:nvSpPr>
        <p:spPr>
          <a:xfrm>
            <a:off x="21736537" y="17456651"/>
            <a:ext cx="9155554" cy="1156022"/>
          </a:xfrm>
          <a:prstGeom prst="rect">
            <a:avLst/>
          </a:prstGeom>
          <a:noFill/>
        </p:spPr>
        <p:txBody>
          <a:bodyPr wrap="square" rtlCol="0">
            <a:spAutoFit/>
          </a:bodyPr>
          <a:lstStyle/>
          <a:p>
            <a:r>
              <a:rPr lang="en-US" b="1">
                <a:solidFill>
                  <a:schemeClr val="accent6"/>
                </a:solidFill>
              </a:rPr>
              <a:t>Donec</a:t>
            </a:r>
            <a:r>
              <a:rPr lang="en-US" b="1" dirty="0">
                <a:solidFill>
                  <a:schemeClr val="accent6"/>
                </a:solidFill>
              </a:rPr>
              <a:t> Lorem</a:t>
            </a:r>
          </a:p>
        </p:txBody>
      </p:sp>
      <p:sp>
        <p:nvSpPr>
          <p:cNvPr id="27" name="Oval 26"/>
          <p:cNvSpPr/>
          <p:nvPr/>
        </p:nvSpPr>
        <p:spPr>
          <a:xfrm>
            <a:off x="30788466" y="11127707"/>
            <a:ext cx="3512732" cy="3512732"/>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latin typeface="Calibri" charset="0"/>
              <a:ea typeface="Calibri" charset="0"/>
              <a:cs typeface="Calibri" charset="0"/>
            </a:endParaRPr>
          </a:p>
        </p:txBody>
      </p:sp>
      <p:sp>
        <p:nvSpPr>
          <p:cNvPr id="28" name="TextBox 27"/>
          <p:cNvSpPr txBox="1"/>
          <p:nvPr/>
        </p:nvSpPr>
        <p:spPr>
          <a:xfrm>
            <a:off x="34674598" y="12309821"/>
            <a:ext cx="7693943" cy="2800767"/>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29" name="Rectangle 28"/>
          <p:cNvSpPr/>
          <p:nvPr/>
        </p:nvSpPr>
        <p:spPr>
          <a:xfrm>
            <a:off x="34674602" y="11038525"/>
            <a:ext cx="9155554" cy="1156022"/>
          </a:xfrm>
          <a:prstGeom prst="rect">
            <a:avLst/>
          </a:prstGeom>
          <a:noFill/>
        </p:spPr>
        <p:txBody>
          <a:bodyPr wrap="square" rtlCol="0">
            <a:spAutoFit/>
          </a:bodyPr>
          <a:lstStyle/>
          <a:p>
            <a:r>
              <a:rPr lang="en-US" b="1">
                <a:solidFill>
                  <a:schemeClr val="accent6"/>
                </a:solidFill>
              </a:rPr>
              <a:t>Donec</a:t>
            </a:r>
            <a:r>
              <a:rPr lang="en-US" b="1" dirty="0">
                <a:solidFill>
                  <a:schemeClr val="accent6"/>
                </a:solidFill>
              </a:rPr>
              <a:t> Lorem</a:t>
            </a:r>
          </a:p>
        </p:txBody>
      </p:sp>
      <p:sp>
        <p:nvSpPr>
          <p:cNvPr id="30" name="Freeform 58"/>
          <p:cNvSpPr>
            <a:spLocks noEditPoints="1"/>
          </p:cNvSpPr>
          <p:nvPr/>
        </p:nvSpPr>
        <p:spPr bwMode="auto">
          <a:xfrm>
            <a:off x="31619404" y="12087376"/>
            <a:ext cx="1728334" cy="1664069"/>
          </a:xfrm>
          <a:custGeom>
            <a:avLst/>
            <a:gdLst>
              <a:gd name="T0" fmla="*/ 184 w 216"/>
              <a:gd name="T1" fmla="*/ 0 h 208"/>
              <a:gd name="T2" fmla="*/ 152 w 216"/>
              <a:gd name="T3" fmla="*/ 32 h 208"/>
              <a:gd name="T4" fmla="*/ 154 w 216"/>
              <a:gd name="T5" fmla="*/ 41 h 208"/>
              <a:gd name="T6" fmla="*/ 60 w 216"/>
              <a:gd name="T7" fmla="*/ 80 h 208"/>
              <a:gd name="T8" fmla="*/ 32 w 216"/>
              <a:gd name="T9" fmla="*/ 64 h 208"/>
              <a:gd name="T10" fmla="*/ 0 w 216"/>
              <a:gd name="T11" fmla="*/ 96 h 208"/>
              <a:gd name="T12" fmla="*/ 32 w 216"/>
              <a:gd name="T13" fmla="*/ 128 h 208"/>
              <a:gd name="T14" fmla="*/ 56 w 216"/>
              <a:gd name="T15" fmla="*/ 118 h 208"/>
              <a:gd name="T16" fmla="*/ 116 w 216"/>
              <a:gd name="T17" fmla="*/ 161 h 208"/>
              <a:gd name="T18" fmla="*/ 112 w 216"/>
              <a:gd name="T19" fmla="*/ 176 h 208"/>
              <a:gd name="T20" fmla="*/ 144 w 216"/>
              <a:gd name="T21" fmla="*/ 208 h 208"/>
              <a:gd name="T22" fmla="*/ 176 w 216"/>
              <a:gd name="T23" fmla="*/ 176 h 208"/>
              <a:gd name="T24" fmla="*/ 144 w 216"/>
              <a:gd name="T25" fmla="*/ 144 h 208"/>
              <a:gd name="T26" fmla="*/ 121 w 216"/>
              <a:gd name="T27" fmla="*/ 154 h 208"/>
              <a:gd name="T28" fmla="*/ 61 w 216"/>
              <a:gd name="T29" fmla="*/ 111 h 208"/>
              <a:gd name="T30" fmla="*/ 64 w 216"/>
              <a:gd name="T31" fmla="*/ 96 h 208"/>
              <a:gd name="T32" fmla="*/ 63 w 216"/>
              <a:gd name="T33" fmla="*/ 87 h 208"/>
              <a:gd name="T34" fmla="*/ 157 w 216"/>
              <a:gd name="T35" fmla="*/ 48 h 208"/>
              <a:gd name="T36" fmla="*/ 184 w 216"/>
              <a:gd name="T37" fmla="*/ 64 h 208"/>
              <a:gd name="T38" fmla="*/ 216 w 216"/>
              <a:gd name="T39" fmla="*/ 32 h 208"/>
              <a:gd name="T40" fmla="*/ 184 w 216"/>
              <a:gd name="T41" fmla="*/ 0 h 208"/>
              <a:gd name="T42" fmla="*/ 144 w 216"/>
              <a:gd name="T43" fmla="*/ 152 h 208"/>
              <a:gd name="T44" fmla="*/ 168 w 216"/>
              <a:gd name="T45" fmla="*/ 176 h 208"/>
              <a:gd name="T46" fmla="*/ 144 w 216"/>
              <a:gd name="T47" fmla="*/ 200 h 208"/>
              <a:gd name="T48" fmla="*/ 120 w 216"/>
              <a:gd name="T49" fmla="*/ 176 h 208"/>
              <a:gd name="T50" fmla="*/ 144 w 216"/>
              <a:gd name="T51" fmla="*/ 152 h 208"/>
              <a:gd name="T52" fmla="*/ 32 w 216"/>
              <a:gd name="T53" fmla="*/ 120 h 208"/>
              <a:gd name="T54" fmla="*/ 8 w 216"/>
              <a:gd name="T55" fmla="*/ 96 h 208"/>
              <a:gd name="T56" fmla="*/ 32 w 216"/>
              <a:gd name="T57" fmla="*/ 72 h 208"/>
              <a:gd name="T58" fmla="*/ 56 w 216"/>
              <a:gd name="T59" fmla="*/ 96 h 208"/>
              <a:gd name="T60" fmla="*/ 32 w 216"/>
              <a:gd name="T61" fmla="*/ 120 h 208"/>
              <a:gd name="T62" fmla="*/ 184 w 216"/>
              <a:gd name="T63" fmla="*/ 56 h 208"/>
              <a:gd name="T64" fmla="*/ 160 w 216"/>
              <a:gd name="T65" fmla="*/ 32 h 208"/>
              <a:gd name="T66" fmla="*/ 184 w 216"/>
              <a:gd name="T67" fmla="*/ 8 h 208"/>
              <a:gd name="T68" fmla="*/ 208 w 216"/>
              <a:gd name="T69" fmla="*/ 32 h 208"/>
              <a:gd name="T70" fmla="*/ 184 w 216"/>
              <a:gd name="T71" fmla="*/ 56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6" h="208">
                <a:moveTo>
                  <a:pt x="184" y="0"/>
                </a:moveTo>
                <a:cubicBezTo>
                  <a:pt x="167" y="0"/>
                  <a:pt x="152" y="14"/>
                  <a:pt x="152" y="32"/>
                </a:cubicBezTo>
                <a:cubicBezTo>
                  <a:pt x="152" y="35"/>
                  <a:pt x="153" y="38"/>
                  <a:pt x="154" y="41"/>
                </a:cubicBezTo>
                <a:cubicBezTo>
                  <a:pt x="60" y="80"/>
                  <a:pt x="60" y="80"/>
                  <a:pt x="60" y="80"/>
                </a:cubicBezTo>
                <a:cubicBezTo>
                  <a:pt x="55" y="70"/>
                  <a:pt x="44" y="64"/>
                  <a:pt x="32" y="64"/>
                </a:cubicBezTo>
                <a:cubicBezTo>
                  <a:pt x="15" y="64"/>
                  <a:pt x="0" y="78"/>
                  <a:pt x="0" y="96"/>
                </a:cubicBezTo>
                <a:cubicBezTo>
                  <a:pt x="0" y="113"/>
                  <a:pt x="15" y="128"/>
                  <a:pt x="32" y="128"/>
                </a:cubicBezTo>
                <a:cubicBezTo>
                  <a:pt x="42" y="128"/>
                  <a:pt x="50" y="124"/>
                  <a:pt x="56" y="118"/>
                </a:cubicBezTo>
                <a:cubicBezTo>
                  <a:pt x="116" y="161"/>
                  <a:pt x="116" y="161"/>
                  <a:pt x="116" y="161"/>
                </a:cubicBezTo>
                <a:cubicBezTo>
                  <a:pt x="114" y="165"/>
                  <a:pt x="112" y="170"/>
                  <a:pt x="112" y="176"/>
                </a:cubicBezTo>
                <a:cubicBezTo>
                  <a:pt x="112" y="193"/>
                  <a:pt x="127" y="208"/>
                  <a:pt x="144" y="208"/>
                </a:cubicBezTo>
                <a:cubicBezTo>
                  <a:pt x="162" y="208"/>
                  <a:pt x="176" y="193"/>
                  <a:pt x="176" y="176"/>
                </a:cubicBezTo>
                <a:cubicBezTo>
                  <a:pt x="176" y="158"/>
                  <a:pt x="162" y="144"/>
                  <a:pt x="144" y="144"/>
                </a:cubicBezTo>
                <a:cubicBezTo>
                  <a:pt x="135" y="144"/>
                  <a:pt x="127" y="148"/>
                  <a:pt x="121" y="154"/>
                </a:cubicBezTo>
                <a:cubicBezTo>
                  <a:pt x="61" y="111"/>
                  <a:pt x="61" y="111"/>
                  <a:pt x="61" y="111"/>
                </a:cubicBezTo>
                <a:cubicBezTo>
                  <a:pt x="63" y="106"/>
                  <a:pt x="64" y="101"/>
                  <a:pt x="64" y="96"/>
                </a:cubicBezTo>
                <a:cubicBezTo>
                  <a:pt x="64" y="93"/>
                  <a:pt x="64" y="90"/>
                  <a:pt x="63" y="87"/>
                </a:cubicBezTo>
                <a:cubicBezTo>
                  <a:pt x="157" y="48"/>
                  <a:pt x="157" y="48"/>
                  <a:pt x="157" y="48"/>
                </a:cubicBezTo>
                <a:cubicBezTo>
                  <a:pt x="162" y="57"/>
                  <a:pt x="173" y="64"/>
                  <a:pt x="184" y="64"/>
                </a:cubicBezTo>
                <a:cubicBezTo>
                  <a:pt x="202" y="64"/>
                  <a:pt x="216" y="49"/>
                  <a:pt x="216" y="32"/>
                </a:cubicBezTo>
                <a:cubicBezTo>
                  <a:pt x="216" y="14"/>
                  <a:pt x="202" y="0"/>
                  <a:pt x="184" y="0"/>
                </a:cubicBezTo>
                <a:close/>
                <a:moveTo>
                  <a:pt x="144" y="152"/>
                </a:moveTo>
                <a:cubicBezTo>
                  <a:pt x="158" y="152"/>
                  <a:pt x="168" y="163"/>
                  <a:pt x="168" y="176"/>
                </a:cubicBezTo>
                <a:cubicBezTo>
                  <a:pt x="168" y="189"/>
                  <a:pt x="158" y="200"/>
                  <a:pt x="144" y="200"/>
                </a:cubicBezTo>
                <a:cubicBezTo>
                  <a:pt x="131" y="200"/>
                  <a:pt x="120" y="189"/>
                  <a:pt x="120" y="176"/>
                </a:cubicBezTo>
                <a:cubicBezTo>
                  <a:pt x="120" y="163"/>
                  <a:pt x="131" y="152"/>
                  <a:pt x="144" y="152"/>
                </a:cubicBezTo>
                <a:close/>
                <a:moveTo>
                  <a:pt x="32" y="120"/>
                </a:moveTo>
                <a:cubicBezTo>
                  <a:pt x="19" y="120"/>
                  <a:pt x="8" y="109"/>
                  <a:pt x="8" y="96"/>
                </a:cubicBezTo>
                <a:cubicBezTo>
                  <a:pt x="8" y="83"/>
                  <a:pt x="19" y="72"/>
                  <a:pt x="32" y="72"/>
                </a:cubicBezTo>
                <a:cubicBezTo>
                  <a:pt x="46" y="72"/>
                  <a:pt x="56" y="83"/>
                  <a:pt x="56" y="96"/>
                </a:cubicBezTo>
                <a:cubicBezTo>
                  <a:pt x="56" y="109"/>
                  <a:pt x="46" y="120"/>
                  <a:pt x="32" y="120"/>
                </a:cubicBezTo>
                <a:close/>
                <a:moveTo>
                  <a:pt x="184" y="56"/>
                </a:moveTo>
                <a:cubicBezTo>
                  <a:pt x="171" y="56"/>
                  <a:pt x="160" y="45"/>
                  <a:pt x="160" y="32"/>
                </a:cubicBezTo>
                <a:cubicBezTo>
                  <a:pt x="160" y="19"/>
                  <a:pt x="171" y="8"/>
                  <a:pt x="184" y="8"/>
                </a:cubicBezTo>
                <a:cubicBezTo>
                  <a:pt x="198" y="8"/>
                  <a:pt x="208" y="19"/>
                  <a:pt x="208" y="32"/>
                </a:cubicBezTo>
                <a:cubicBezTo>
                  <a:pt x="208" y="45"/>
                  <a:pt x="198" y="56"/>
                  <a:pt x="184" y="5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31" name="Oval 30"/>
          <p:cNvSpPr/>
          <p:nvPr/>
        </p:nvSpPr>
        <p:spPr>
          <a:xfrm>
            <a:off x="30788466" y="17545834"/>
            <a:ext cx="3512732" cy="3512732"/>
          </a:xfrm>
          <a:prstGeom prst="ellips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latin typeface="Calibri" charset="0"/>
              <a:ea typeface="Calibri" charset="0"/>
              <a:cs typeface="Calibri" charset="0"/>
            </a:endParaRPr>
          </a:p>
        </p:txBody>
      </p:sp>
      <p:sp>
        <p:nvSpPr>
          <p:cNvPr id="32" name="TextBox 31"/>
          <p:cNvSpPr txBox="1"/>
          <p:nvPr/>
        </p:nvSpPr>
        <p:spPr>
          <a:xfrm>
            <a:off x="34674598" y="18727948"/>
            <a:ext cx="7693943" cy="2800767"/>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33" name="Rectangle 32"/>
          <p:cNvSpPr/>
          <p:nvPr/>
        </p:nvSpPr>
        <p:spPr>
          <a:xfrm>
            <a:off x="34674602" y="17456651"/>
            <a:ext cx="9155554" cy="1156022"/>
          </a:xfrm>
          <a:prstGeom prst="rect">
            <a:avLst/>
          </a:prstGeom>
          <a:noFill/>
        </p:spPr>
        <p:txBody>
          <a:bodyPr wrap="square" rtlCol="0">
            <a:spAutoFit/>
          </a:bodyPr>
          <a:lstStyle/>
          <a:p>
            <a:r>
              <a:rPr lang="en-US" b="1">
                <a:solidFill>
                  <a:schemeClr val="accent6"/>
                </a:solidFill>
              </a:rPr>
              <a:t>Donec</a:t>
            </a:r>
            <a:r>
              <a:rPr lang="en-US" b="1" dirty="0">
                <a:solidFill>
                  <a:schemeClr val="accent6"/>
                </a:solidFill>
              </a:rPr>
              <a:t> Lorem</a:t>
            </a:r>
          </a:p>
        </p:txBody>
      </p:sp>
      <p:sp>
        <p:nvSpPr>
          <p:cNvPr id="34" name="Oval 33"/>
          <p:cNvSpPr/>
          <p:nvPr/>
        </p:nvSpPr>
        <p:spPr>
          <a:xfrm>
            <a:off x="5181365" y="11127707"/>
            <a:ext cx="3512732" cy="3512732"/>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latin typeface="Calibri" charset="0"/>
              <a:ea typeface="Calibri" charset="0"/>
              <a:cs typeface="Calibri" charset="0"/>
            </a:endParaRPr>
          </a:p>
        </p:txBody>
      </p:sp>
      <p:sp>
        <p:nvSpPr>
          <p:cNvPr id="35" name="TextBox 34"/>
          <p:cNvSpPr txBox="1"/>
          <p:nvPr/>
        </p:nvSpPr>
        <p:spPr>
          <a:xfrm>
            <a:off x="9067497" y="12309821"/>
            <a:ext cx="7693943" cy="2800767"/>
          </a:xfrm>
          <a:prstGeom prst="rect">
            <a:avLst/>
          </a:prstGeom>
          <a:ln w="12700">
            <a:miter lim="400000"/>
          </a:ln>
        </p:spPr>
        <p:txBody>
          <a:bodyPr wrap="square" lIns="87780" rIns="87780">
            <a:spAutoFit/>
          </a:bodyPr>
          <a:lstStyle>
            <a:defPPr>
              <a:defRPr lang="en-US"/>
            </a:defPPr>
            <a:lvl1pPr algn="ctr" hangingPunct="0">
              <a:defRPr sz="5184" kern="0">
                <a:solidFill>
                  <a:srgbClr val="94999F"/>
                </a:solidFill>
                <a:latin typeface="Calibri" charset="0"/>
                <a:ea typeface="Calibri" charset="0"/>
                <a:cs typeface="Calibri" charset="0"/>
              </a:defRPr>
            </a:lvl1pPr>
          </a:lstStyle>
          <a:p>
            <a:pPr algn="l"/>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36" name="Rectangle 35"/>
          <p:cNvSpPr/>
          <p:nvPr/>
        </p:nvSpPr>
        <p:spPr>
          <a:xfrm>
            <a:off x="9067501" y="11038525"/>
            <a:ext cx="9155554" cy="1156022"/>
          </a:xfrm>
          <a:prstGeom prst="rect">
            <a:avLst/>
          </a:prstGeom>
          <a:noFill/>
        </p:spPr>
        <p:txBody>
          <a:bodyPr wrap="square" rtlCol="0">
            <a:spAutoFit/>
          </a:bodyPr>
          <a:lstStyle/>
          <a:p>
            <a:r>
              <a:rPr lang="en-US" b="1" dirty="0" err="1">
                <a:solidFill>
                  <a:schemeClr val="accent6"/>
                </a:solidFill>
              </a:rPr>
              <a:t>Donec</a:t>
            </a:r>
            <a:r>
              <a:rPr lang="en-US" b="1" dirty="0">
                <a:solidFill>
                  <a:schemeClr val="accent6"/>
                </a:solidFill>
              </a:rPr>
              <a:t> Lorem</a:t>
            </a:r>
          </a:p>
        </p:txBody>
      </p:sp>
      <p:sp>
        <p:nvSpPr>
          <p:cNvPr id="37" name="Oval 36"/>
          <p:cNvSpPr/>
          <p:nvPr/>
        </p:nvSpPr>
        <p:spPr>
          <a:xfrm>
            <a:off x="5181365" y="17545834"/>
            <a:ext cx="3512732" cy="3512732"/>
          </a:xfrm>
          <a:prstGeom prst="ellips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latin typeface="Calibri" charset="0"/>
              <a:ea typeface="Calibri" charset="0"/>
              <a:cs typeface="Calibri" charset="0"/>
            </a:endParaRPr>
          </a:p>
        </p:txBody>
      </p:sp>
      <p:sp>
        <p:nvSpPr>
          <p:cNvPr id="38" name="TextBox 37"/>
          <p:cNvSpPr txBox="1"/>
          <p:nvPr/>
        </p:nvSpPr>
        <p:spPr>
          <a:xfrm>
            <a:off x="9067497" y="18727948"/>
            <a:ext cx="7693943" cy="2800767"/>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39" name="Rectangle 38"/>
          <p:cNvSpPr/>
          <p:nvPr/>
        </p:nvSpPr>
        <p:spPr>
          <a:xfrm>
            <a:off x="9067501" y="17456651"/>
            <a:ext cx="9155554" cy="1156022"/>
          </a:xfrm>
          <a:prstGeom prst="rect">
            <a:avLst/>
          </a:prstGeom>
          <a:noFill/>
        </p:spPr>
        <p:txBody>
          <a:bodyPr wrap="square" rtlCol="0">
            <a:spAutoFit/>
          </a:bodyPr>
          <a:lstStyle/>
          <a:p>
            <a:r>
              <a:rPr lang="en-US" b="1" dirty="0" err="1">
                <a:solidFill>
                  <a:schemeClr val="accent6"/>
                </a:solidFill>
              </a:rPr>
              <a:t>Donec</a:t>
            </a:r>
            <a:r>
              <a:rPr lang="en-US" b="1" dirty="0">
                <a:solidFill>
                  <a:schemeClr val="accent6"/>
                </a:solidFill>
              </a:rPr>
              <a:t> Lorem</a:t>
            </a:r>
          </a:p>
        </p:txBody>
      </p:sp>
      <p:grpSp>
        <p:nvGrpSpPr>
          <p:cNvPr id="40" name="Group 39"/>
          <p:cNvGrpSpPr/>
          <p:nvPr/>
        </p:nvGrpSpPr>
        <p:grpSpPr>
          <a:xfrm>
            <a:off x="5873622" y="18838519"/>
            <a:ext cx="2154499" cy="934755"/>
            <a:chOff x="2370138" y="5246688"/>
            <a:chExt cx="900113" cy="390525"/>
          </a:xfrm>
          <a:solidFill>
            <a:schemeClr val="bg1"/>
          </a:solidFill>
        </p:grpSpPr>
        <p:sp>
          <p:nvSpPr>
            <p:cNvPr id="41" name="Freeform 59"/>
            <p:cNvSpPr>
              <a:spLocks/>
            </p:cNvSpPr>
            <p:nvPr/>
          </p:nvSpPr>
          <p:spPr bwMode="auto">
            <a:xfrm>
              <a:off x="2686051" y="5295901"/>
              <a:ext cx="280988" cy="280988"/>
            </a:xfrm>
            <a:custGeom>
              <a:avLst/>
              <a:gdLst>
                <a:gd name="T0" fmla="*/ 165 w 177"/>
                <a:gd name="T1" fmla="*/ 0 h 177"/>
                <a:gd name="T2" fmla="*/ 0 w 177"/>
                <a:gd name="T3" fmla="*/ 163 h 177"/>
                <a:gd name="T4" fmla="*/ 14 w 177"/>
                <a:gd name="T5" fmla="*/ 177 h 177"/>
                <a:gd name="T6" fmla="*/ 177 w 177"/>
                <a:gd name="T7" fmla="*/ 14 h 177"/>
                <a:gd name="T8" fmla="*/ 165 w 177"/>
                <a:gd name="T9" fmla="*/ 0 h 177"/>
              </a:gdLst>
              <a:ahLst/>
              <a:cxnLst>
                <a:cxn ang="0">
                  <a:pos x="T0" y="T1"/>
                </a:cxn>
                <a:cxn ang="0">
                  <a:pos x="T2" y="T3"/>
                </a:cxn>
                <a:cxn ang="0">
                  <a:pos x="T4" y="T5"/>
                </a:cxn>
                <a:cxn ang="0">
                  <a:pos x="T6" y="T7"/>
                </a:cxn>
                <a:cxn ang="0">
                  <a:pos x="T8" y="T9"/>
                </a:cxn>
              </a:cxnLst>
              <a:rect l="0" t="0" r="r" b="b"/>
              <a:pathLst>
                <a:path w="177" h="177">
                  <a:moveTo>
                    <a:pt x="165" y="0"/>
                  </a:moveTo>
                  <a:lnTo>
                    <a:pt x="0" y="163"/>
                  </a:lnTo>
                  <a:lnTo>
                    <a:pt x="14" y="177"/>
                  </a:lnTo>
                  <a:lnTo>
                    <a:pt x="177" y="14"/>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42" name="Freeform 60"/>
            <p:cNvSpPr>
              <a:spLocks/>
            </p:cNvSpPr>
            <p:nvPr/>
          </p:nvSpPr>
          <p:spPr bwMode="auto">
            <a:xfrm>
              <a:off x="2370138" y="5246688"/>
              <a:ext cx="420688" cy="390525"/>
            </a:xfrm>
            <a:custGeom>
              <a:avLst/>
              <a:gdLst>
                <a:gd name="T0" fmla="*/ 52 w 112"/>
                <a:gd name="T1" fmla="*/ 96 h 104"/>
                <a:gd name="T2" fmla="*/ 8 w 112"/>
                <a:gd name="T3" fmla="*/ 52 h 104"/>
                <a:gd name="T4" fmla="*/ 52 w 112"/>
                <a:gd name="T5" fmla="*/ 8 h 104"/>
                <a:gd name="T6" fmla="*/ 82 w 112"/>
                <a:gd name="T7" fmla="*/ 20 h 104"/>
                <a:gd name="T8" fmla="*/ 82 w 112"/>
                <a:gd name="T9" fmla="*/ 20 h 104"/>
                <a:gd name="T10" fmla="*/ 83 w 112"/>
                <a:gd name="T11" fmla="*/ 20 h 104"/>
                <a:gd name="T12" fmla="*/ 98 w 112"/>
                <a:gd name="T13" fmla="*/ 36 h 104"/>
                <a:gd name="T14" fmla="*/ 84 w 112"/>
                <a:gd name="T15" fmla="*/ 36 h 104"/>
                <a:gd name="T16" fmla="*/ 84 w 112"/>
                <a:gd name="T17" fmla="*/ 44 h 104"/>
                <a:gd name="T18" fmla="*/ 112 w 112"/>
                <a:gd name="T19" fmla="*/ 44 h 104"/>
                <a:gd name="T20" fmla="*/ 112 w 112"/>
                <a:gd name="T21" fmla="*/ 16 h 104"/>
                <a:gd name="T22" fmla="*/ 104 w 112"/>
                <a:gd name="T23" fmla="*/ 16 h 104"/>
                <a:gd name="T24" fmla="*/ 104 w 112"/>
                <a:gd name="T25" fmla="*/ 30 h 104"/>
                <a:gd name="T26" fmla="*/ 88 w 112"/>
                <a:gd name="T27" fmla="*/ 15 h 104"/>
                <a:gd name="T28" fmla="*/ 88 w 112"/>
                <a:gd name="T29" fmla="*/ 15 h 104"/>
                <a:gd name="T30" fmla="*/ 52 w 112"/>
                <a:gd name="T31" fmla="*/ 0 h 104"/>
                <a:gd name="T32" fmla="*/ 0 w 112"/>
                <a:gd name="T33" fmla="*/ 52 h 104"/>
                <a:gd name="T34" fmla="*/ 52 w 112"/>
                <a:gd name="T35" fmla="*/ 104 h 104"/>
                <a:gd name="T36" fmla="*/ 90 w 112"/>
                <a:gd name="T37" fmla="*/ 88 h 104"/>
                <a:gd name="T38" fmla="*/ 84 w 112"/>
                <a:gd name="T39" fmla="*/ 82 h 104"/>
                <a:gd name="T40" fmla="*/ 52 w 112"/>
                <a:gd name="T41" fmla="*/ 9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 h="104">
                  <a:moveTo>
                    <a:pt x="52" y="96"/>
                  </a:moveTo>
                  <a:cubicBezTo>
                    <a:pt x="28" y="96"/>
                    <a:pt x="8" y="76"/>
                    <a:pt x="8" y="52"/>
                  </a:cubicBezTo>
                  <a:cubicBezTo>
                    <a:pt x="8" y="27"/>
                    <a:pt x="28" y="8"/>
                    <a:pt x="52" y="8"/>
                  </a:cubicBezTo>
                  <a:cubicBezTo>
                    <a:pt x="64" y="8"/>
                    <a:pt x="74" y="12"/>
                    <a:pt x="82" y="20"/>
                  </a:cubicBezTo>
                  <a:cubicBezTo>
                    <a:pt x="82" y="20"/>
                    <a:pt x="82" y="20"/>
                    <a:pt x="82" y="20"/>
                  </a:cubicBezTo>
                  <a:cubicBezTo>
                    <a:pt x="83" y="20"/>
                    <a:pt x="83" y="20"/>
                    <a:pt x="83" y="20"/>
                  </a:cubicBezTo>
                  <a:cubicBezTo>
                    <a:pt x="98" y="36"/>
                    <a:pt x="98" y="36"/>
                    <a:pt x="98" y="36"/>
                  </a:cubicBezTo>
                  <a:cubicBezTo>
                    <a:pt x="84" y="36"/>
                    <a:pt x="84" y="36"/>
                    <a:pt x="84" y="36"/>
                  </a:cubicBezTo>
                  <a:cubicBezTo>
                    <a:pt x="84" y="44"/>
                    <a:pt x="84" y="44"/>
                    <a:pt x="84" y="44"/>
                  </a:cubicBezTo>
                  <a:cubicBezTo>
                    <a:pt x="112" y="44"/>
                    <a:pt x="112" y="44"/>
                    <a:pt x="112" y="44"/>
                  </a:cubicBezTo>
                  <a:cubicBezTo>
                    <a:pt x="112" y="16"/>
                    <a:pt x="112" y="16"/>
                    <a:pt x="112" y="16"/>
                  </a:cubicBezTo>
                  <a:cubicBezTo>
                    <a:pt x="104" y="16"/>
                    <a:pt x="104" y="16"/>
                    <a:pt x="104" y="16"/>
                  </a:cubicBezTo>
                  <a:cubicBezTo>
                    <a:pt x="104" y="30"/>
                    <a:pt x="104" y="30"/>
                    <a:pt x="104" y="30"/>
                  </a:cubicBezTo>
                  <a:cubicBezTo>
                    <a:pt x="88" y="15"/>
                    <a:pt x="88" y="15"/>
                    <a:pt x="88" y="15"/>
                  </a:cubicBezTo>
                  <a:cubicBezTo>
                    <a:pt x="88" y="15"/>
                    <a:pt x="88" y="15"/>
                    <a:pt x="88" y="15"/>
                  </a:cubicBezTo>
                  <a:cubicBezTo>
                    <a:pt x="79" y="5"/>
                    <a:pt x="66" y="0"/>
                    <a:pt x="52" y="0"/>
                  </a:cubicBezTo>
                  <a:cubicBezTo>
                    <a:pt x="23" y="0"/>
                    <a:pt x="0" y="23"/>
                    <a:pt x="0" y="52"/>
                  </a:cubicBezTo>
                  <a:cubicBezTo>
                    <a:pt x="0" y="80"/>
                    <a:pt x="23" y="104"/>
                    <a:pt x="52" y="104"/>
                  </a:cubicBezTo>
                  <a:cubicBezTo>
                    <a:pt x="67" y="104"/>
                    <a:pt x="80" y="98"/>
                    <a:pt x="90" y="88"/>
                  </a:cubicBezTo>
                  <a:cubicBezTo>
                    <a:pt x="84" y="82"/>
                    <a:pt x="84" y="82"/>
                    <a:pt x="84" y="82"/>
                  </a:cubicBezTo>
                  <a:cubicBezTo>
                    <a:pt x="76" y="90"/>
                    <a:pt x="65" y="96"/>
                    <a:pt x="5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43" name="Freeform 61"/>
            <p:cNvSpPr>
              <a:spLocks/>
            </p:cNvSpPr>
            <p:nvPr/>
          </p:nvSpPr>
          <p:spPr bwMode="auto">
            <a:xfrm>
              <a:off x="2843213" y="5246688"/>
              <a:ext cx="427038" cy="390525"/>
            </a:xfrm>
            <a:custGeom>
              <a:avLst/>
              <a:gdLst>
                <a:gd name="T0" fmla="*/ 62 w 114"/>
                <a:gd name="T1" fmla="*/ 0 h 104"/>
                <a:gd name="T2" fmla="*/ 28 w 114"/>
                <a:gd name="T3" fmla="*/ 13 h 104"/>
                <a:gd name="T4" fmla="*/ 33 w 114"/>
                <a:gd name="T5" fmla="*/ 19 h 104"/>
                <a:gd name="T6" fmla="*/ 62 w 114"/>
                <a:gd name="T7" fmla="*/ 8 h 104"/>
                <a:gd name="T8" fmla="*/ 106 w 114"/>
                <a:gd name="T9" fmla="*/ 52 h 104"/>
                <a:gd name="T10" fmla="*/ 62 w 114"/>
                <a:gd name="T11" fmla="*/ 96 h 104"/>
                <a:gd name="T12" fmla="*/ 32 w 114"/>
                <a:gd name="T13" fmla="*/ 84 h 104"/>
                <a:gd name="T14" fmla="*/ 32 w 114"/>
                <a:gd name="T15" fmla="*/ 84 h 104"/>
                <a:gd name="T16" fmla="*/ 5 w 114"/>
                <a:gd name="T17" fmla="*/ 57 h 104"/>
                <a:gd name="T18" fmla="*/ 0 w 114"/>
                <a:gd name="T19" fmla="*/ 63 h 104"/>
                <a:gd name="T20" fmla="*/ 26 w 114"/>
                <a:gd name="T21" fmla="*/ 89 h 104"/>
                <a:gd name="T22" fmla="*/ 26 w 114"/>
                <a:gd name="T23" fmla="*/ 89 h 104"/>
                <a:gd name="T24" fmla="*/ 62 w 114"/>
                <a:gd name="T25" fmla="*/ 104 h 104"/>
                <a:gd name="T26" fmla="*/ 114 w 114"/>
                <a:gd name="T27" fmla="*/ 52 h 104"/>
                <a:gd name="T28" fmla="*/ 62 w 114"/>
                <a:gd name="T2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104">
                  <a:moveTo>
                    <a:pt x="62" y="0"/>
                  </a:moveTo>
                  <a:cubicBezTo>
                    <a:pt x="49" y="0"/>
                    <a:pt x="37" y="5"/>
                    <a:pt x="28" y="13"/>
                  </a:cubicBezTo>
                  <a:cubicBezTo>
                    <a:pt x="33" y="19"/>
                    <a:pt x="33" y="19"/>
                    <a:pt x="33" y="19"/>
                  </a:cubicBezTo>
                  <a:cubicBezTo>
                    <a:pt x="41" y="12"/>
                    <a:pt x="51" y="8"/>
                    <a:pt x="62" y="8"/>
                  </a:cubicBezTo>
                  <a:cubicBezTo>
                    <a:pt x="86" y="8"/>
                    <a:pt x="106" y="27"/>
                    <a:pt x="106" y="52"/>
                  </a:cubicBezTo>
                  <a:cubicBezTo>
                    <a:pt x="106" y="76"/>
                    <a:pt x="86" y="96"/>
                    <a:pt x="62" y="96"/>
                  </a:cubicBezTo>
                  <a:cubicBezTo>
                    <a:pt x="50" y="96"/>
                    <a:pt x="40" y="91"/>
                    <a:pt x="32" y="84"/>
                  </a:cubicBezTo>
                  <a:cubicBezTo>
                    <a:pt x="32" y="84"/>
                    <a:pt x="32" y="84"/>
                    <a:pt x="32" y="84"/>
                  </a:cubicBezTo>
                  <a:cubicBezTo>
                    <a:pt x="5" y="57"/>
                    <a:pt x="5" y="57"/>
                    <a:pt x="5" y="57"/>
                  </a:cubicBezTo>
                  <a:cubicBezTo>
                    <a:pt x="0" y="63"/>
                    <a:pt x="0" y="63"/>
                    <a:pt x="0" y="63"/>
                  </a:cubicBezTo>
                  <a:cubicBezTo>
                    <a:pt x="26" y="89"/>
                    <a:pt x="26" y="89"/>
                    <a:pt x="26" y="89"/>
                  </a:cubicBezTo>
                  <a:cubicBezTo>
                    <a:pt x="26" y="89"/>
                    <a:pt x="26" y="89"/>
                    <a:pt x="26" y="89"/>
                  </a:cubicBezTo>
                  <a:cubicBezTo>
                    <a:pt x="36" y="98"/>
                    <a:pt x="48" y="104"/>
                    <a:pt x="62" y="104"/>
                  </a:cubicBezTo>
                  <a:cubicBezTo>
                    <a:pt x="91" y="104"/>
                    <a:pt x="114" y="80"/>
                    <a:pt x="114" y="52"/>
                  </a:cubicBezTo>
                  <a:cubicBezTo>
                    <a:pt x="114" y="23"/>
                    <a:pt x="91"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grpSp>
      <p:grpSp>
        <p:nvGrpSpPr>
          <p:cNvPr id="44" name="Group 43"/>
          <p:cNvGrpSpPr/>
          <p:nvPr/>
        </p:nvGrpSpPr>
        <p:grpSpPr>
          <a:xfrm>
            <a:off x="6142886" y="12037588"/>
            <a:ext cx="1589685" cy="1593044"/>
            <a:chOff x="958851" y="1020763"/>
            <a:chExt cx="750888" cy="752475"/>
          </a:xfrm>
          <a:solidFill>
            <a:schemeClr val="bg1"/>
          </a:solidFill>
        </p:grpSpPr>
        <p:sp>
          <p:nvSpPr>
            <p:cNvPr id="45" name="Freeform 5"/>
            <p:cNvSpPr>
              <a:spLocks noEditPoints="1"/>
            </p:cNvSpPr>
            <p:nvPr/>
          </p:nvSpPr>
          <p:spPr bwMode="auto">
            <a:xfrm>
              <a:off x="958851" y="1020763"/>
              <a:ext cx="750888" cy="398463"/>
            </a:xfrm>
            <a:custGeom>
              <a:avLst/>
              <a:gdLst>
                <a:gd name="T0" fmla="*/ 236 w 473"/>
                <a:gd name="T1" fmla="*/ 0 h 251"/>
                <a:gd name="T2" fmla="*/ 142 w 473"/>
                <a:gd name="T3" fmla="*/ 95 h 251"/>
                <a:gd name="T4" fmla="*/ 142 w 473"/>
                <a:gd name="T5" fmla="*/ 57 h 251"/>
                <a:gd name="T6" fmla="*/ 66 w 473"/>
                <a:gd name="T7" fmla="*/ 57 h 251"/>
                <a:gd name="T8" fmla="*/ 66 w 473"/>
                <a:gd name="T9" fmla="*/ 171 h 251"/>
                <a:gd name="T10" fmla="*/ 0 w 473"/>
                <a:gd name="T11" fmla="*/ 237 h 251"/>
                <a:gd name="T12" fmla="*/ 11 w 473"/>
                <a:gd name="T13" fmla="*/ 251 h 251"/>
                <a:gd name="T14" fmla="*/ 236 w 473"/>
                <a:gd name="T15" fmla="*/ 26 h 251"/>
                <a:gd name="T16" fmla="*/ 458 w 473"/>
                <a:gd name="T17" fmla="*/ 251 h 251"/>
                <a:gd name="T18" fmla="*/ 473 w 473"/>
                <a:gd name="T19" fmla="*/ 237 h 251"/>
                <a:gd name="T20" fmla="*/ 236 w 473"/>
                <a:gd name="T21" fmla="*/ 0 h 251"/>
                <a:gd name="T22" fmla="*/ 85 w 473"/>
                <a:gd name="T23" fmla="*/ 76 h 251"/>
                <a:gd name="T24" fmla="*/ 123 w 473"/>
                <a:gd name="T25" fmla="*/ 76 h 251"/>
                <a:gd name="T26" fmla="*/ 123 w 473"/>
                <a:gd name="T27" fmla="*/ 114 h 251"/>
                <a:gd name="T28" fmla="*/ 85 w 473"/>
                <a:gd name="T29" fmla="*/ 152 h 251"/>
                <a:gd name="T30" fmla="*/ 85 w 473"/>
                <a:gd name="T31" fmla="*/ 76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3" h="251">
                  <a:moveTo>
                    <a:pt x="236" y="0"/>
                  </a:moveTo>
                  <a:lnTo>
                    <a:pt x="142" y="95"/>
                  </a:lnTo>
                  <a:lnTo>
                    <a:pt x="142" y="57"/>
                  </a:lnTo>
                  <a:lnTo>
                    <a:pt x="66" y="57"/>
                  </a:lnTo>
                  <a:lnTo>
                    <a:pt x="66" y="171"/>
                  </a:lnTo>
                  <a:lnTo>
                    <a:pt x="0" y="237"/>
                  </a:lnTo>
                  <a:lnTo>
                    <a:pt x="11" y="251"/>
                  </a:lnTo>
                  <a:lnTo>
                    <a:pt x="236" y="26"/>
                  </a:lnTo>
                  <a:lnTo>
                    <a:pt x="458" y="251"/>
                  </a:lnTo>
                  <a:lnTo>
                    <a:pt x="473" y="237"/>
                  </a:lnTo>
                  <a:lnTo>
                    <a:pt x="236" y="0"/>
                  </a:lnTo>
                  <a:close/>
                  <a:moveTo>
                    <a:pt x="85" y="76"/>
                  </a:moveTo>
                  <a:lnTo>
                    <a:pt x="123" y="76"/>
                  </a:lnTo>
                  <a:lnTo>
                    <a:pt x="123" y="114"/>
                  </a:lnTo>
                  <a:lnTo>
                    <a:pt x="85" y="152"/>
                  </a:lnTo>
                  <a:lnTo>
                    <a:pt x="85"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46" name="Freeform 6"/>
            <p:cNvSpPr>
              <a:spLocks noEditPoints="1"/>
            </p:cNvSpPr>
            <p:nvPr/>
          </p:nvSpPr>
          <p:spPr bwMode="auto">
            <a:xfrm>
              <a:off x="1063626" y="1141413"/>
              <a:ext cx="539750" cy="631825"/>
            </a:xfrm>
            <a:custGeom>
              <a:avLst/>
              <a:gdLst>
                <a:gd name="T0" fmla="*/ 0 w 340"/>
                <a:gd name="T1" fmla="*/ 171 h 398"/>
                <a:gd name="T2" fmla="*/ 0 w 340"/>
                <a:gd name="T3" fmla="*/ 398 h 398"/>
                <a:gd name="T4" fmla="*/ 132 w 340"/>
                <a:gd name="T5" fmla="*/ 398 h 398"/>
                <a:gd name="T6" fmla="*/ 132 w 340"/>
                <a:gd name="T7" fmla="*/ 265 h 398"/>
                <a:gd name="T8" fmla="*/ 208 w 340"/>
                <a:gd name="T9" fmla="*/ 265 h 398"/>
                <a:gd name="T10" fmla="*/ 208 w 340"/>
                <a:gd name="T11" fmla="*/ 398 h 398"/>
                <a:gd name="T12" fmla="*/ 340 w 340"/>
                <a:gd name="T13" fmla="*/ 398 h 398"/>
                <a:gd name="T14" fmla="*/ 340 w 340"/>
                <a:gd name="T15" fmla="*/ 171 h 398"/>
                <a:gd name="T16" fmla="*/ 170 w 340"/>
                <a:gd name="T17" fmla="*/ 0 h 398"/>
                <a:gd name="T18" fmla="*/ 0 w 340"/>
                <a:gd name="T19" fmla="*/ 171 h 398"/>
                <a:gd name="T20" fmla="*/ 322 w 340"/>
                <a:gd name="T21" fmla="*/ 379 h 398"/>
                <a:gd name="T22" fmla="*/ 227 w 340"/>
                <a:gd name="T23" fmla="*/ 379 h 398"/>
                <a:gd name="T24" fmla="*/ 227 w 340"/>
                <a:gd name="T25" fmla="*/ 265 h 398"/>
                <a:gd name="T26" fmla="*/ 227 w 340"/>
                <a:gd name="T27" fmla="*/ 246 h 398"/>
                <a:gd name="T28" fmla="*/ 208 w 340"/>
                <a:gd name="T29" fmla="*/ 246 h 398"/>
                <a:gd name="T30" fmla="*/ 132 w 340"/>
                <a:gd name="T31" fmla="*/ 246 h 398"/>
                <a:gd name="T32" fmla="*/ 113 w 340"/>
                <a:gd name="T33" fmla="*/ 246 h 398"/>
                <a:gd name="T34" fmla="*/ 113 w 340"/>
                <a:gd name="T35" fmla="*/ 265 h 398"/>
                <a:gd name="T36" fmla="*/ 113 w 340"/>
                <a:gd name="T37" fmla="*/ 379 h 398"/>
                <a:gd name="T38" fmla="*/ 19 w 340"/>
                <a:gd name="T39" fmla="*/ 379 h 398"/>
                <a:gd name="T40" fmla="*/ 19 w 340"/>
                <a:gd name="T41" fmla="*/ 178 h 398"/>
                <a:gd name="T42" fmla="*/ 170 w 340"/>
                <a:gd name="T43" fmla="*/ 26 h 398"/>
                <a:gd name="T44" fmla="*/ 322 w 340"/>
                <a:gd name="T45" fmla="*/ 178 h 398"/>
                <a:gd name="T46" fmla="*/ 322 w 340"/>
                <a:gd name="T47" fmla="*/ 379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98">
                  <a:moveTo>
                    <a:pt x="0" y="171"/>
                  </a:moveTo>
                  <a:lnTo>
                    <a:pt x="0" y="398"/>
                  </a:lnTo>
                  <a:lnTo>
                    <a:pt x="132" y="398"/>
                  </a:lnTo>
                  <a:lnTo>
                    <a:pt x="132" y="265"/>
                  </a:lnTo>
                  <a:lnTo>
                    <a:pt x="208" y="265"/>
                  </a:lnTo>
                  <a:lnTo>
                    <a:pt x="208" y="398"/>
                  </a:lnTo>
                  <a:lnTo>
                    <a:pt x="340" y="398"/>
                  </a:lnTo>
                  <a:lnTo>
                    <a:pt x="340" y="171"/>
                  </a:lnTo>
                  <a:lnTo>
                    <a:pt x="170" y="0"/>
                  </a:lnTo>
                  <a:lnTo>
                    <a:pt x="0" y="171"/>
                  </a:lnTo>
                  <a:close/>
                  <a:moveTo>
                    <a:pt x="322" y="379"/>
                  </a:moveTo>
                  <a:lnTo>
                    <a:pt x="227" y="379"/>
                  </a:lnTo>
                  <a:lnTo>
                    <a:pt x="227" y="265"/>
                  </a:lnTo>
                  <a:lnTo>
                    <a:pt x="227" y="246"/>
                  </a:lnTo>
                  <a:lnTo>
                    <a:pt x="208" y="246"/>
                  </a:lnTo>
                  <a:lnTo>
                    <a:pt x="132" y="246"/>
                  </a:lnTo>
                  <a:lnTo>
                    <a:pt x="113" y="246"/>
                  </a:lnTo>
                  <a:lnTo>
                    <a:pt x="113" y="265"/>
                  </a:lnTo>
                  <a:lnTo>
                    <a:pt x="113" y="379"/>
                  </a:lnTo>
                  <a:lnTo>
                    <a:pt x="19" y="379"/>
                  </a:lnTo>
                  <a:lnTo>
                    <a:pt x="19" y="178"/>
                  </a:lnTo>
                  <a:lnTo>
                    <a:pt x="170" y="26"/>
                  </a:lnTo>
                  <a:lnTo>
                    <a:pt x="322" y="178"/>
                  </a:lnTo>
                  <a:lnTo>
                    <a:pt x="322" y="3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grpSp>
      <p:sp>
        <p:nvSpPr>
          <p:cNvPr id="47" name="Freeform 74"/>
          <p:cNvSpPr>
            <a:spLocks noEditPoints="1"/>
          </p:cNvSpPr>
          <p:nvPr/>
        </p:nvSpPr>
        <p:spPr bwMode="auto">
          <a:xfrm>
            <a:off x="18754033" y="12087376"/>
            <a:ext cx="1678577" cy="1639915"/>
          </a:xfrm>
          <a:custGeom>
            <a:avLst/>
            <a:gdLst>
              <a:gd name="T0" fmla="*/ 169 w 220"/>
              <a:gd name="T1" fmla="*/ 138 h 215"/>
              <a:gd name="T2" fmla="*/ 169 w 220"/>
              <a:gd name="T3" fmla="*/ 127 h 215"/>
              <a:gd name="T4" fmla="*/ 124 w 220"/>
              <a:gd name="T5" fmla="*/ 115 h 215"/>
              <a:gd name="T6" fmla="*/ 172 w 220"/>
              <a:gd name="T7" fmla="*/ 84 h 215"/>
              <a:gd name="T8" fmla="*/ 211 w 220"/>
              <a:gd name="T9" fmla="*/ 25 h 215"/>
              <a:gd name="T10" fmla="*/ 190 w 220"/>
              <a:gd name="T11" fmla="*/ 38 h 215"/>
              <a:gd name="T12" fmla="*/ 176 w 220"/>
              <a:gd name="T13" fmla="*/ 24 h 215"/>
              <a:gd name="T14" fmla="*/ 189 w 220"/>
              <a:gd name="T15" fmla="*/ 3 h 215"/>
              <a:gd name="T16" fmla="*/ 143 w 220"/>
              <a:gd name="T17" fmla="*/ 12 h 215"/>
              <a:gd name="T18" fmla="*/ 99 w 220"/>
              <a:gd name="T19" fmla="*/ 90 h 215"/>
              <a:gd name="T20" fmla="*/ 56 w 220"/>
              <a:gd name="T21" fmla="*/ 36 h 215"/>
              <a:gd name="T22" fmla="*/ 8 w 220"/>
              <a:gd name="T23" fmla="*/ 22 h 215"/>
              <a:gd name="T24" fmla="*/ 45 w 220"/>
              <a:gd name="T25" fmla="*/ 48 h 215"/>
              <a:gd name="T26" fmla="*/ 59 w 220"/>
              <a:gd name="T27" fmla="*/ 130 h 215"/>
              <a:gd name="T28" fmla="*/ 15 w 220"/>
              <a:gd name="T29" fmla="*/ 139 h 215"/>
              <a:gd name="T30" fmla="*/ 9 w 220"/>
              <a:gd name="T31" fmla="*/ 191 h 215"/>
              <a:gd name="T32" fmla="*/ 41 w 220"/>
              <a:gd name="T33" fmla="*/ 172 h 215"/>
              <a:gd name="T34" fmla="*/ 23 w 220"/>
              <a:gd name="T35" fmla="*/ 205 h 215"/>
              <a:gd name="T36" fmla="*/ 45 w 220"/>
              <a:gd name="T37" fmla="*/ 211 h 215"/>
              <a:gd name="T38" fmla="*/ 85 w 220"/>
              <a:gd name="T39" fmla="*/ 155 h 215"/>
              <a:gd name="T40" fmla="*/ 147 w 220"/>
              <a:gd name="T41" fmla="*/ 149 h 215"/>
              <a:gd name="T42" fmla="*/ 136 w 220"/>
              <a:gd name="T43" fmla="*/ 172 h 215"/>
              <a:gd name="T44" fmla="*/ 184 w 220"/>
              <a:gd name="T45" fmla="*/ 209 h 215"/>
              <a:gd name="T46" fmla="*/ 212 w 220"/>
              <a:gd name="T47" fmla="*/ 209 h 215"/>
              <a:gd name="T48" fmla="*/ 20 w 220"/>
              <a:gd name="T49" fmla="*/ 22 h 215"/>
              <a:gd name="T50" fmla="*/ 45 w 220"/>
              <a:gd name="T51" fmla="*/ 36 h 215"/>
              <a:gd name="T52" fmla="*/ 20 w 220"/>
              <a:gd name="T53" fmla="*/ 22 h 215"/>
              <a:gd name="T54" fmla="*/ 69 w 220"/>
              <a:gd name="T55" fmla="*/ 193 h 215"/>
              <a:gd name="T56" fmla="*/ 37 w 220"/>
              <a:gd name="T57" fmla="*/ 202 h 215"/>
              <a:gd name="T58" fmla="*/ 49 w 220"/>
              <a:gd name="T59" fmla="*/ 164 h 215"/>
              <a:gd name="T60" fmla="*/ 12 w 220"/>
              <a:gd name="T61" fmla="*/ 177 h 215"/>
              <a:gd name="T62" fmla="*/ 45 w 220"/>
              <a:gd name="T63" fmla="*/ 135 h 215"/>
              <a:gd name="T64" fmla="*/ 61 w 220"/>
              <a:gd name="T65" fmla="*/ 139 h 215"/>
              <a:gd name="T66" fmla="*/ 141 w 220"/>
              <a:gd name="T67" fmla="*/ 55 h 215"/>
              <a:gd name="T68" fmla="*/ 172 w 220"/>
              <a:gd name="T69" fmla="*/ 8 h 215"/>
              <a:gd name="T70" fmla="*/ 168 w 220"/>
              <a:gd name="T71" fmla="*/ 21 h 215"/>
              <a:gd name="T72" fmla="*/ 194 w 220"/>
              <a:gd name="T73" fmla="*/ 46 h 215"/>
              <a:gd name="T74" fmla="*/ 196 w 220"/>
              <a:gd name="T75" fmla="*/ 66 h 215"/>
              <a:gd name="T76" fmla="*/ 159 w 220"/>
              <a:gd name="T77" fmla="*/ 73 h 215"/>
              <a:gd name="T78" fmla="*/ 75 w 220"/>
              <a:gd name="T79" fmla="*/ 153 h 215"/>
              <a:gd name="T80" fmla="*/ 206 w 220"/>
              <a:gd name="T81" fmla="*/ 203 h 215"/>
              <a:gd name="T82" fmla="*/ 189 w 220"/>
              <a:gd name="T83" fmla="*/ 203 h 215"/>
              <a:gd name="T84" fmla="*/ 164 w 220"/>
              <a:gd name="T85" fmla="*/ 144 h 215"/>
              <a:gd name="T86" fmla="*/ 206 w 220"/>
              <a:gd name="T87" fmla="*/ 20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0" h="215">
                <a:moveTo>
                  <a:pt x="212" y="180"/>
                </a:moveTo>
                <a:cubicBezTo>
                  <a:pt x="169" y="138"/>
                  <a:pt x="169" y="138"/>
                  <a:pt x="169" y="138"/>
                </a:cubicBezTo>
                <a:cubicBezTo>
                  <a:pt x="175" y="132"/>
                  <a:pt x="175" y="132"/>
                  <a:pt x="175" y="132"/>
                </a:cubicBezTo>
                <a:cubicBezTo>
                  <a:pt x="169" y="127"/>
                  <a:pt x="169" y="127"/>
                  <a:pt x="169" y="127"/>
                </a:cubicBezTo>
                <a:cubicBezTo>
                  <a:pt x="152" y="144"/>
                  <a:pt x="152" y="144"/>
                  <a:pt x="152" y="144"/>
                </a:cubicBezTo>
                <a:cubicBezTo>
                  <a:pt x="124" y="115"/>
                  <a:pt x="124" y="115"/>
                  <a:pt x="124" y="115"/>
                </a:cubicBezTo>
                <a:cubicBezTo>
                  <a:pt x="158" y="81"/>
                  <a:pt x="158" y="81"/>
                  <a:pt x="158" y="81"/>
                </a:cubicBezTo>
                <a:cubicBezTo>
                  <a:pt x="163" y="83"/>
                  <a:pt x="167" y="84"/>
                  <a:pt x="172" y="84"/>
                </a:cubicBezTo>
                <a:cubicBezTo>
                  <a:pt x="184" y="84"/>
                  <a:pt x="194" y="79"/>
                  <a:pt x="202" y="72"/>
                </a:cubicBezTo>
                <a:cubicBezTo>
                  <a:pt x="214" y="59"/>
                  <a:pt x="218" y="41"/>
                  <a:pt x="211" y="25"/>
                </a:cubicBezTo>
                <a:cubicBezTo>
                  <a:pt x="208" y="20"/>
                  <a:pt x="208" y="20"/>
                  <a:pt x="208" y="20"/>
                </a:cubicBezTo>
                <a:cubicBezTo>
                  <a:pt x="190" y="38"/>
                  <a:pt x="190" y="38"/>
                  <a:pt x="190" y="38"/>
                </a:cubicBezTo>
                <a:cubicBezTo>
                  <a:pt x="176" y="38"/>
                  <a:pt x="176" y="38"/>
                  <a:pt x="176" y="38"/>
                </a:cubicBezTo>
                <a:cubicBezTo>
                  <a:pt x="176" y="24"/>
                  <a:pt x="176" y="24"/>
                  <a:pt x="176" y="24"/>
                </a:cubicBezTo>
                <a:cubicBezTo>
                  <a:pt x="194" y="6"/>
                  <a:pt x="194" y="6"/>
                  <a:pt x="194" y="6"/>
                </a:cubicBezTo>
                <a:cubicBezTo>
                  <a:pt x="189" y="3"/>
                  <a:pt x="189" y="3"/>
                  <a:pt x="189" y="3"/>
                </a:cubicBezTo>
                <a:cubicBezTo>
                  <a:pt x="184" y="1"/>
                  <a:pt x="178" y="0"/>
                  <a:pt x="172" y="0"/>
                </a:cubicBezTo>
                <a:cubicBezTo>
                  <a:pt x="161" y="0"/>
                  <a:pt x="150" y="4"/>
                  <a:pt x="143" y="12"/>
                </a:cubicBezTo>
                <a:cubicBezTo>
                  <a:pt x="131" y="24"/>
                  <a:pt x="127" y="41"/>
                  <a:pt x="133" y="56"/>
                </a:cubicBezTo>
                <a:cubicBezTo>
                  <a:pt x="99" y="90"/>
                  <a:pt x="99" y="90"/>
                  <a:pt x="99" y="90"/>
                </a:cubicBezTo>
                <a:cubicBezTo>
                  <a:pt x="51" y="42"/>
                  <a:pt x="51" y="42"/>
                  <a:pt x="51" y="42"/>
                </a:cubicBezTo>
                <a:cubicBezTo>
                  <a:pt x="56" y="36"/>
                  <a:pt x="56" y="36"/>
                  <a:pt x="56" y="36"/>
                </a:cubicBezTo>
                <a:cubicBezTo>
                  <a:pt x="25" y="5"/>
                  <a:pt x="25" y="5"/>
                  <a:pt x="25" y="5"/>
                </a:cubicBezTo>
                <a:cubicBezTo>
                  <a:pt x="8" y="22"/>
                  <a:pt x="8" y="22"/>
                  <a:pt x="8" y="22"/>
                </a:cubicBezTo>
                <a:cubicBezTo>
                  <a:pt x="39" y="53"/>
                  <a:pt x="39" y="53"/>
                  <a:pt x="39" y="53"/>
                </a:cubicBezTo>
                <a:cubicBezTo>
                  <a:pt x="45" y="48"/>
                  <a:pt x="45" y="48"/>
                  <a:pt x="45" y="48"/>
                </a:cubicBezTo>
                <a:cubicBezTo>
                  <a:pt x="93" y="96"/>
                  <a:pt x="93" y="96"/>
                  <a:pt x="93" y="96"/>
                </a:cubicBezTo>
                <a:cubicBezTo>
                  <a:pt x="59" y="130"/>
                  <a:pt x="59" y="130"/>
                  <a:pt x="59" y="130"/>
                </a:cubicBezTo>
                <a:cubicBezTo>
                  <a:pt x="55" y="128"/>
                  <a:pt x="50" y="127"/>
                  <a:pt x="45" y="127"/>
                </a:cubicBezTo>
                <a:cubicBezTo>
                  <a:pt x="34" y="127"/>
                  <a:pt x="23" y="132"/>
                  <a:pt x="15" y="139"/>
                </a:cubicBezTo>
                <a:cubicBezTo>
                  <a:pt x="3" y="152"/>
                  <a:pt x="0" y="170"/>
                  <a:pt x="6" y="186"/>
                </a:cubicBezTo>
                <a:cubicBezTo>
                  <a:pt x="9" y="191"/>
                  <a:pt x="9" y="191"/>
                  <a:pt x="9" y="191"/>
                </a:cubicBezTo>
                <a:cubicBezTo>
                  <a:pt x="27" y="173"/>
                  <a:pt x="27" y="173"/>
                  <a:pt x="27" y="173"/>
                </a:cubicBezTo>
                <a:cubicBezTo>
                  <a:pt x="41" y="172"/>
                  <a:pt x="41" y="172"/>
                  <a:pt x="41" y="172"/>
                </a:cubicBezTo>
                <a:cubicBezTo>
                  <a:pt x="41" y="187"/>
                  <a:pt x="41" y="187"/>
                  <a:pt x="41" y="187"/>
                </a:cubicBezTo>
                <a:cubicBezTo>
                  <a:pt x="23" y="205"/>
                  <a:pt x="23" y="205"/>
                  <a:pt x="23" y="205"/>
                </a:cubicBezTo>
                <a:cubicBezTo>
                  <a:pt x="28" y="208"/>
                  <a:pt x="28" y="208"/>
                  <a:pt x="28" y="208"/>
                </a:cubicBezTo>
                <a:cubicBezTo>
                  <a:pt x="34" y="210"/>
                  <a:pt x="39" y="211"/>
                  <a:pt x="45" y="211"/>
                </a:cubicBezTo>
                <a:cubicBezTo>
                  <a:pt x="56" y="211"/>
                  <a:pt x="67" y="207"/>
                  <a:pt x="75" y="199"/>
                </a:cubicBezTo>
                <a:cubicBezTo>
                  <a:pt x="86" y="187"/>
                  <a:pt x="90" y="170"/>
                  <a:pt x="85" y="155"/>
                </a:cubicBezTo>
                <a:cubicBezTo>
                  <a:pt x="119" y="121"/>
                  <a:pt x="119" y="121"/>
                  <a:pt x="119" y="121"/>
                </a:cubicBezTo>
                <a:cubicBezTo>
                  <a:pt x="147" y="149"/>
                  <a:pt x="147" y="149"/>
                  <a:pt x="147" y="149"/>
                </a:cubicBezTo>
                <a:cubicBezTo>
                  <a:pt x="130" y="166"/>
                  <a:pt x="130" y="166"/>
                  <a:pt x="130" y="166"/>
                </a:cubicBezTo>
                <a:cubicBezTo>
                  <a:pt x="136" y="172"/>
                  <a:pt x="136" y="172"/>
                  <a:pt x="136" y="172"/>
                </a:cubicBezTo>
                <a:cubicBezTo>
                  <a:pt x="141" y="166"/>
                  <a:pt x="141" y="166"/>
                  <a:pt x="141" y="166"/>
                </a:cubicBezTo>
                <a:cubicBezTo>
                  <a:pt x="184" y="209"/>
                  <a:pt x="184" y="209"/>
                  <a:pt x="184" y="209"/>
                </a:cubicBezTo>
                <a:cubicBezTo>
                  <a:pt x="187" y="213"/>
                  <a:pt x="192" y="215"/>
                  <a:pt x="198" y="215"/>
                </a:cubicBezTo>
                <a:cubicBezTo>
                  <a:pt x="203" y="215"/>
                  <a:pt x="208" y="213"/>
                  <a:pt x="212" y="209"/>
                </a:cubicBezTo>
                <a:cubicBezTo>
                  <a:pt x="220" y="201"/>
                  <a:pt x="220" y="188"/>
                  <a:pt x="212" y="180"/>
                </a:cubicBezTo>
                <a:close/>
                <a:moveTo>
                  <a:pt x="20" y="22"/>
                </a:moveTo>
                <a:cubicBezTo>
                  <a:pt x="25" y="16"/>
                  <a:pt x="25" y="16"/>
                  <a:pt x="25" y="16"/>
                </a:cubicBezTo>
                <a:cubicBezTo>
                  <a:pt x="45" y="36"/>
                  <a:pt x="45" y="36"/>
                  <a:pt x="45" y="36"/>
                </a:cubicBezTo>
                <a:cubicBezTo>
                  <a:pt x="39" y="42"/>
                  <a:pt x="39" y="42"/>
                  <a:pt x="39" y="42"/>
                </a:cubicBezTo>
                <a:lnTo>
                  <a:pt x="20" y="22"/>
                </a:lnTo>
                <a:close/>
                <a:moveTo>
                  <a:pt x="76" y="156"/>
                </a:moveTo>
                <a:cubicBezTo>
                  <a:pt x="82" y="169"/>
                  <a:pt x="79" y="183"/>
                  <a:pt x="69" y="193"/>
                </a:cubicBezTo>
                <a:cubicBezTo>
                  <a:pt x="63" y="200"/>
                  <a:pt x="54" y="203"/>
                  <a:pt x="45" y="203"/>
                </a:cubicBezTo>
                <a:cubicBezTo>
                  <a:pt x="42" y="203"/>
                  <a:pt x="40" y="203"/>
                  <a:pt x="37" y="202"/>
                </a:cubicBezTo>
                <a:cubicBezTo>
                  <a:pt x="49" y="190"/>
                  <a:pt x="49" y="190"/>
                  <a:pt x="49" y="190"/>
                </a:cubicBezTo>
                <a:cubicBezTo>
                  <a:pt x="49" y="164"/>
                  <a:pt x="49" y="164"/>
                  <a:pt x="49" y="164"/>
                </a:cubicBezTo>
                <a:cubicBezTo>
                  <a:pt x="24" y="165"/>
                  <a:pt x="24" y="165"/>
                  <a:pt x="24" y="165"/>
                </a:cubicBezTo>
                <a:cubicBezTo>
                  <a:pt x="12" y="177"/>
                  <a:pt x="12" y="177"/>
                  <a:pt x="12" y="177"/>
                </a:cubicBezTo>
                <a:cubicBezTo>
                  <a:pt x="9" y="166"/>
                  <a:pt x="12" y="154"/>
                  <a:pt x="21" y="145"/>
                </a:cubicBezTo>
                <a:cubicBezTo>
                  <a:pt x="27" y="139"/>
                  <a:pt x="36" y="135"/>
                  <a:pt x="45" y="135"/>
                </a:cubicBezTo>
                <a:cubicBezTo>
                  <a:pt x="50" y="135"/>
                  <a:pt x="54" y="136"/>
                  <a:pt x="58" y="138"/>
                </a:cubicBezTo>
                <a:cubicBezTo>
                  <a:pt x="61" y="139"/>
                  <a:pt x="61" y="139"/>
                  <a:pt x="61" y="139"/>
                </a:cubicBezTo>
                <a:cubicBezTo>
                  <a:pt x="142" y="58"/>
                  <a:pt x="142" y="58"/>
                  <a:pt x="142" y="58"/>
                </a:cubicBezTo>
                <a:cubicBezTo>
                  <a:pt x="141" y="55"/>
                  <a:pt x="141" y="55"/>
                  <a:pt x="141" y="55"/>
                </a:cubicBezTo>
                <a:cubicBezTo>
                  <a:pt x="135" y="42"/>
                  <a:pt x="138" y="28"/>
                  <a:pt x="148" y="18"/>
                </a:cubicBezTo>
                <a:cubicBezTo>
                  <a:pt x="155" y="11"/>
                  <a:pt x="163" y="8"/>
                  <a:pt x="172" y="8"/>
                </a:cubicBezTo>
                <a:cubicBezTo>
                  <a:pt x="175" y="8"/>
                  <a:pt x="177" y="8"/>
                  <a:pt x="180" y="9"/>
                </a:cubicBezTo>
                <a:cubicBezTo>
                  <a:pt x="168" y="21"/>
                  <a:pt x="168" y="21"/>
                  <a:pt x="168" y="21"/>
                </a:cubicBezTo>
                <a:cubicBezTo>
                  <a:pt x="167" y="46"/>
                  <a:pt x="167" y="46"/>
                  <a:pt x="167" y="46"/>
                </a:cubicBezTo>
                <a:cubicBezTo>
                  <a:pt x="194" y="46"/>
                  <a:pt x="194" y="46"/>
                  <a:pt x="194" y="46"/>
                </a:cubicBezTo>
                <a:cubicBezTo>
                  <a:pt x="205" y="34"/>
                  <a:pt x="205" y="34"/>
                  <a:pt x="205" y="34"/>
                </a:cubicBezTo>
                <a:cubicBezTo>
                  <a:pt x="208" y="46"/>
                  <a:pt x="205" y="57"/>
                  <a:pt x="196" y="66"/>
                </a:cubicBezTo>
                <a:cubicBezTo>
                  <a:pt x="190" y="72"/>
                  <a:pt x="181" y="76"/>
                  <a:pt x="172" y="76"/>
                </a:cubicBezTo>
                <a:cubicBezTo>
                  <a:pt x="168" y="76"/>
                  <a:pt x="163" y="75"/>
                  <a:pt x="159" y="73"/>
                </a:cubicBezTo>
                <a:cubicBezTo>
                  <a:pt x="156" y="72"/>
                  <a:pt x="156" y="72"/>
                  <a:pt x="156" y="72"/>
                </a:cubicBezTo>
                <a:cubicBezTo>
                  <a:pt x="75" y="153"/>
                  <a:pt x="75" y="153"/>
                  <a:pt x="75" y="153"/>
                </a:cubicBezTo>
                <a:lnTo>
                  <a:pt x="76" y="156"/>
                </a:lnTo>
                <a:close/>
                <a:moveTo>
                  <a:pt x="206" y="203"/>
                </a:moveTo>
                <a:cubicBezTo>
                  <a:pt x="204" y="205"/>
                  <a:pt x="201" y="207"/>
                  <a:pt x="198" y="207"/>
                </a:cubicBezTo>
                <a:cubicBezTo>
                  <a:pt x="195" y="207"/>
                  <a:pt x="192" y="205"/>
                  <a:pt x="189" y="203"/>
                </a:cubicBezTo>
                <a:cubicBezTo>
                  <a:pt x="147" y="161"/>
                  <a:pt x="147" y="161"/>
                  <a:pt x="147" y="161"/>
                </a:cubicBezTo>
                <a:cubicBezTo>
                  <a:pt x="164" y="144"/>
                  <a:pt x="164" y="144"/>
                  <a:pt x="164" y="144"/>
                </a:cubicBezTo>
                <a:cubicBezTo>
                  <a:pt x="206" y="186"/>
                  <a:pt x="206" y="186"/>
                  <a:pt x="206" y="186"/>
                </a:cubicBezTo>
                <a:cubicBezTo>
                  <a:pt x="211" y="191"/>
                  <a:pt x="211" y="198"/>
                  <a:pt x="206" y="20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48" name="Freeform 79"/>
          <p:cNvSpPr>
            <a:spLocks noEditPoints="1"/>
          </p:cNvSpPr>
          <p:nvPr/>
        </p:nvSpPr>
        <p:spPr bwMode="auto">
          <a:xfrm>
            <a:off x="18966788" y="18452762"/>
            <a:ext cx="1279954" cy="1926704"/>
          </a:xfrm>
          <a:custGeom>
            <a:avLst/>
            <a:gdLst>
              <a:gd name="T0" fmla="*/ 80 w 160"/>
              <a:gd name="T1" fmla="*/ 8 h 240"/>
              <a:gd name="T2" fmla="*/ 152 w 160"/>
              <a:gd name="T3" fmla="*/ 80 h 240"/>
              <a:gd name="T4" fmla="*/ 143 w 160"/>
              <a:gd name="T5" fmla="*/ 116 h 240"/>
              <a:gd name="T6" fmla="*/ 80 w 160"/>
              <a:gd name="T7" fmla="*/ 224 h 240"/>
              <a:gd name="T8" fmla="*/ 18 w 160"/>
              <a:gd name="T9" fmla="*/ 116 h 240"/>
              <a:gd name="T10" fmla="*/ 8 w 160"/>
              <a:gd name="T11" fmla="*/ 80 h 240"/>
              <a:gd name="T12" fmla="*/ 80 w 160"/>
              <a:gd name="T13" fmla="*/ 8 h 240"/>
              <a:gd name="T14" fmla="*/ 80 w 160"/>
              <a:gd name="T15" fmla="*/ 108 h 240"/>
              <a:gd name="T16" fmla="*/ 108 w 160"/>
              <a:gd name="T17" fmla="*/ 80 h 240"/>
              <a:gd name="T18" fmla="*/ 80 w 160"/>
              <a:gd name="T19" fmla="*/ 52 h 240"/>
              <a:gd name="T20" fmla="*/ 52 w 160"/>
              <a:gd name="T21" fmla="*/ 80 h 240"/>
              <a:gd name="T22" fmla="*/ 80 w 160"/>
              <a:gd name="T23" fmla="*/ 108 h 240"/>
              <a:gd name="T24" fmla="*/ 80 w 160"/>
              <a:gd name="T25" fmla="*/ 0 h 240"/>
              <a:gd name="T26" fmla="*/ 0 w 160"/>
              <a:gd name="T27" fmla="*/ 80 h 240"/>
              <a:gd name="T28" fmla="*/ 11 w 160"/>
              <a:gd name="T29" fmla="*/ 120 h 240"/>
              <a:gd name="T30" fmla="*/ 80 w 160"/>
              <a:gd name="T31" fmla="*/ 240 h 240"/>
              <a:gd name="T32" fmla="*/ 150 w 160"/>
              <a:gd name="T33" fmla="*/ 120 h 240"/>
              <a:gd name="T34" fmla="*/ 160 w 160"/>
              <a:gd name="T35" fmla="*/ 80 h 240"/>
              <a:gd name="T36" fmla="*/ 80 w 160"/>
              <a:gd name="T37" fmla="*/ 0 h 240"/>
              <a:gd name="T38" fmla="*/ 80 w 160"/>
              <a:gd name="T39" fmla="*/ 100 h 240"/>
              <a:gd name="T40" fmla="*/ 60 w 160"/>
              <a:gd name="T41" fmla="*/ 80 h 240"/>
              <a:gd name="T42" fmla="*/ 80 w 160"/>
              <a:gd name="T43" fmla="*/ 60 h 240"/>
              <a:gd name="T44" fmla="*/ 100 w 160"/>
              <a:gd name="T45" fmla="*/ 80 h 240"/>
              <a:gd name="T46" fmla="*/ 80 w 160"/>
              <a:gd name="T47" fmla="*/ 10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240">
                <a:moveTo>
                  <a:pt x="80" y="8"/>
                </a:moveTo>
                <a:cubicBezTo>
                  <a:pt x="120" y="8"/>
                  <a:pt x="152" y="40"/>
                  <a:pt x="152" y="80"/>
                </a:cubicBezTo>
                <a:cubicBezTo>
                  <a:pt x="152" y="92"/>
                  <a:pt x="149" y="105"/>
                  <a:pt x="143" y="116"/>
                </a:cubicBezTo>
                <a:cubicBezTo>
                  <a:pt x="80" y="224"/>
                  <a:pt x="80" y="224"/>
                  <a:pt x="80" y="224"/>
                </a:cubicBezTo>
                <a:cubicBezTo>
                  <a:pt x="18" y="116"/>
                  <a:pt x="18" y="116"/>
                  <a:pt x="18" y="116"/>
                </a:cubicBezTo>
                <a:cubicBezTo>
                  <a:pt x="12" y="105"/>
                  <a:pt x="8" y="92"/>
                  <a:pt x="8" y="80"/>
                </a:cubicBezTo>
                <a:cubicBezTo>
                  <a:pt x="8" y="40"/>
                  <a:pt x="41" y="8"/>
                  <a:pt x="80" y="8"/>
                </a:cubicBezTo>
                <a:moveTo>
                  <a:pt x="80" y="108"/>
                </a:moveTo>
                <a:cubicBezTo>
                  <a:pt x="96" y="108"/>
                  <a:pt x="108" y="95"/>
                  <a:pt x="108" y="80"/>
                </a:cubicBezTo>
                <a:cubicBezTo>
                  <a:pt x="108" y="64"/>
                  <a:pt x="96" y="52"/>
                  <a:pt x="80" y="52"/>
                </a:cubicBezTo>
                <a:cubicBezTo>
                  <a:pt x="65" y="52"/>
                  <a:pt x="52" y="64"/>
                  <a:pt x="52" y="80"/>
                </a:cubicBezTo>
                <a:cubicBezTo>
                  <a:pt x="52" y="95"/>
                  <a:pt x="65" y="108"/>
                  <a:pt x="80" y="108"/>
                </a:cubicBezTo>
                <a:moveTo>
                  <a:pt x="80" y="0"/>
                </a:moveTo>
                <a:cubicBezTo>
                  <a:pt x="36" y="0"/>
                  <a:pt x="0" y="35"/>
                  <a:pt x="0" y="80"/>
                </a:cubicBezTo>
                <a:cubicBezTo>
                  <a:pt x="0" y="94"/>
                  <a:pt x="4" y="108"/>
                  <a:pt x="11" y="120"/>
                </a:cubicBezTo>
                <a:cubicBezTo>
                  <a:pt x="80" y="240"/>
                  <a:pt x="80" y="240"/>
                  <a:pt x="80" y="240"/>
                </a:cubicBezTo>
                <a:cubicBezTo>
                  <a:pt x="150" y="120"/>
                  <a:pt x="150" y="120"/>
                  <a:pt x="150" y="120"/>
                </a:cubicBezTo>
                <a:cubicBezTo>
                  <a:pt x="157" y="108"/>
                  <a:pt x="160" y="94"/>
                  <a:pt x="160" y="80"/>
                </a:cubicBezTo>
                <a:cubicBezTo>
                  <a:pt x="160" y="35"/>
                  <a:pt x="125" y="0"/>
                  <a:pt x="80" y="0"/>
                </a:cubicBezTo>
                <a:close/>
                <a:moveTo>
                  <a:pt x="80" y="100"/>
                </a:moveTo>
                <a:cubicBezTo>
                  <a:pt x="69" y="100"/>
                  <a:pt x="60" y="91"/>
                  <a:pt x="60" y="80"/>
                </a:cubicBezTo>
                <a:cubicBezTo>
                  <a:pt x="60" y="69"/>
                  <a:pt x="69" y="60"/>
                  <a:pt x="80" y="60"/>
                </a:cubicBezTo>
                <a:cubicBezTo>
                  <a:pt x="91" y="60"/>
                  <a:pt x="100" y="69"/>
                  <a:pt x="100" y="80"/>
                </a:cubicBezTo>
                <a:cubicBezTo>
                  <a:pt x="100" y="91"/>
                  <a:pt x="91" y="100"/>
                  <a:pt x="80"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grpSp>
        <p:nvGrpSpPr>
          <p:cNvPr id="49" name="Group 48"/>
          <p:cNvGrpSpPr/>
          <p:nvPr/>
        </p:nvGrpSpPr>
        <p:grpSpPr>
          <a:xfrm>
            <a:off x="31687099" y="18689977"/>
            <a:ext cx="1715460" cy="1500086"/>
            <a:chOff x="9117013" y="2486025"/>
            <a:chExt cx="720725" cy="630238"/>
          </a:xfrm>
          <a:solidFill>
            <a:schemeClr val="bg1"/>
          </a:solidFill>
        </p:grpSpPr>
        <p:sp>
          <p:nvSpPr>
            <p:cNvPr id="50" name="Freeform 42"/>
            <p:cNvSpPr>
              <a:spLocks noEditPoints="1"/>
            </p:cNvSpPr>
            <p:nvPr/>
          </p:nvSpPr>
          <p:spPr bwMode="auto">
            <a:xfrm>
              <a:off x="9117013" y="2486025"/>
              <a:ext cx="720725" cy="630238"/>
            </a:xfrm>
            <a:custGeom>
              <a:avLst/>
              <a:gdLst>
                <a:gd name="T0" fmla="*/ 176 w 192"/>
                <a:gd name="T1" fmla="*/ 0 h 168"/>
                <a:gd name="T2" fmla="*/ 16 w 192"/>
                <a:gd name="T3" fmla="*/ 0 h 168"/>
                <a:gd name="T4" fmla="*/ 0 w 192"/>
                <a:gd name="T5" fmla="*/ 16 h 168"/>
                <a:gd name="T6" fmla="*/ 0 w 192"/>
                <a:gd name="T7" fmla="*/ 120 h 168"/>
                <a:gd name="T8" fmla="*/ 16 w 192"/>
                <a:gd name="T9" fmla="*/ 136 h 168"/>
                <a:gd name="T10" fmla="*/ 128 w 192"/>
                <a:gd name="T11" fmla="*/ 136 h 168"/>
                <a:gd name="T12" fmla="*/ 160 w 192"/>
                <a:gd name="T13" fmla="*/ 168 h 168"/>
                <a:gd name="T14" fmla="*/ 160 w 192"/>
                <a:gd name="T15" fmla="*/ 136 h 168"/>
                <a:gd name="T16" fmla="*/ 176 w 192"/>
                <a:gd name="T17" fmla="*/ 136 h 168"/>
                <a:gd name="T18" fmla="*/ 192 w 192"/>
                <a:gd name="T19" fmla="*/ 120 h 168"/>
                <a:gd name="T20" fmla="*/ 192 w 192"/>
                <a:gd name="T21" fmla="*/ 16 h 168"/>
                <a:gd name="T22" fmla="*/ 176 w 192"/>
                <a:gd name="T23" fmla="*/ 0 h 168"/>
                <a:gd name="T24" fmla="*/ 184 w 192"/>
                <a:gd name="T25" fmla="*/ 120 h 168"/>
                <a:gd name="T26" fmla="*/ 176 w 192"/>
                <a:gd name="T27" fmla="*/ 128 h 168"/>
                <a:gd name="T28" fmla="*/ 160 w 192"/>
                <a:gd name="T29" fmla="*/ 128 h 168"/>
                <a:gd name="T30" fmla="*/ 152 w 192"/>
                <a:gd name="T31" fmla="*/ 128 h 168"/>
                <a:gd name="T32" fmla="*/ 152 w 192"/>
                <a:gd name="T33" fmla="*/ 136 h 168"/>
                <a:gd name="T34" fmla="*/ 152 w 192"/>
                <a:gd name="T35" fmla="*/ 149 h 168"/>
                <a:gd name="T36" fmla="*/ 134 w 192"/>
                <a:gd name="T37" fmla="*/ 131 h 168"/>
                <a:gd name="T38" fmla="*/ 131 w 192"/>
                <a:gd name="T39" fmla="*/ 128 h 168"/>
                <a:gd name="T40" fmla="*/ 128 w 192"/>
                <a:gd name="T41" fmla="*/ 128 h 168"/>
                <a:gd name="T42" fmla="*/ 16 w 192"/>
                <a:gd name="T43" fmla="*/ 128 h 168"/>
                <a:gd name="T44" fmla="*/ 8 w 192"/>
                <a:gd name="T45" fmla="*/ 120 h 168"/>
                <a:gd name="T46" fmla="*/ 8 w 192"/>
                <a:gd name="T47" fmla="*/ 16 h 168"/>
                <a:gd name="T48" fmla="*/ 16 w 192"/>
                <a:gd name="T49" fmla="*/ 8 h 168"/>
                <a:gd name="T50" fmla="*/ 176 w 192"/>
                <a:gd name="T51" fmla="*/ 8 h 168"/>
                <a:gd name="T52" fmla="*/ 184 w 192"/>
                <a:gd name="T53" fmla="*/ 16 h 168"/>
                <a:gd name="T54" fmla="*/ 184 w 192"/>
                <a:gd name="T55" fmla="*/ 12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2" h="168">
                  <a:moveTo>
                    <a:pt x="176" y="0"/>
                  </a:moveTo>
                  <a:cubicBezTo>
                    <a:pt x="16" y="0"/>
                    <a:pt x="16" y="0"/>
                    <a:pt x="16" y="0"/>
                  </a:cubicBezTo>
                  <a:cubicBezTo>
                    <a:pt x="7" y="0"/>
                    <a:pt x="0" y="7"/>
                    <a:pt x="0" y="16"/>
                  </a:cubicBezTo>
                  <a:cubicBezTo>
                    <a:pt x="0" y="120"/>
                    <a:pt x="0" y="120"/>
                    <a:pt x="0" y="120"/>
                  </a:cubicBezTo>
                  <a:cubicBezTo>
                    <a:pt x="0" y="129"/>
                    <a:pt x="7" y="136"/>
                    <a:pt x="16" y="136"/>
                  </a:cubicBezTo>
                  <a:cubicBezTo>
                    <a:pt x="128" y="136"/>
                    <a:pt x="128" y="136"/>
                    <a:pt x="128" y="136"/>
                  </a:cubicBezTo>
                  <a:cubicBezTo>
                    <a:pt x="160" y="168"/>
                    <a:pt x="160" y="168"/>
                    <a:pt x="160" y="168"/>
                  </a:cubicBezTo>
                  <a:cubicBezTo>
                    <a:pt x="160" y="136"/>
                    <a:pt x="160" y="136"/>
                    <a:pt x="160" y="136"/>
                  </a:cubicBezTo>
                  <a:cubicBezTo>
                    <a:pt x="176" y="136"/>
                    <a:pt x="176" y="136"/>
                    <a:pt x="176" y="136"/>
                  </a:cubicBezTo>
                  <a:cubicBezTo>
                    <a:pt x="185" y="136"/>
                    <a:pt x="192" y="129"/>
                    <a:pt x="192" y="120"/>
                  </a:cubicBezTo>
                  <a:cubicBezTo>
                    <a:pt x="192" y="16"/>
                    <a:pt x="192" y="16"/>
                    <a:pt x="192" y="16"/>
                  </a:cubicBezTo>
                  <a:cubicBezTo>
                    <a:pt x="192" y="7"/>
                    <a:pt x="185" y="0"/>
                    <a:pt x="176" y="0"/>
                  </a:cubicBezTo>
                  <a:close/>
                  <a:moveTo>
                    <a:pt x="184" y="120"/>
                  </a:moveTo>
                  <a:cubicBezTo>
                    <a:pt x="184" y="125"/>
                    <a:pt x="180" y="128"/>
                    <a:pt x="176" y="128"/>
                  </a:cubicBezTo>
                  <a:cubicBezTo>
                    <a:pt x="160" y="128"/>
                    <a:pt x="160" y="128"/>
                    <a:pt x="160" y="128"/>
                  </a:cubicBezTo>
                  <a:cubicBezTo>
                    <a:pt x="152" y="128"/>
                    <a:pt x="152" y="128"/>
                    <a:pt x="152" y="128"/>
                  </a:cubicBezTo>
                  <a:cubicBezTo>
                    <a:pt x="152" y="136"/>
                    <a:pt x="152" y="136"/>
                    <a:pt x="152" y="136"/>
                  </a:cubicBezTo>
                  <a:cubicBezTo>
                    <a:pt x="152" y="149"/>
                    <a:pt x="152" y="149"/>
                    <a:pt x="152" y="149"/>
                  </a:cubicBezTo>
                  <a:cubicBezTo>
                    <a:pt x="134" y="131"/>
                    <a:pt x="134" y="131"/>
                    <a:pt x="134" y="131"/>
                  </a:cubicBezTo>
                  <a:cubicBezTo>
                    <a:pt x="131" y="128"/>
                    <a:pt x="131" y="128"/>
                    <a:pt x="131" y="128"/>
                  </a:cubicBezTo>
                  <a:cubicBezTo>
                    <a:pt x="128" y="128"/>
                    <a:pt x="128" y="128"/>
                    <a:pt x="128" y="128"/>
                  </a:cubicBezTo>
                  <a:cubicBezTo>
                    <a:pt x="16" y="128"/>
                    <a:pt x="16" y="128"/>
                    <a:pt x="16" y="128"/>
                  </a:cubicBezTo>
                  <a:cubicBezTo>
                    <a:pt x="11" y="128"/>
                    <a:pt x="8" y="125"/>
                    <a:pt x="8" y="120"/>
                  </a:cubicBezTo>
                  <a:cubicBezTo>
                    <a:pt x="8" y="16"/>
                    <a:pt x="8" y="16"/>
                    <a:pt x="8" y="16"/>
                  </a:cubicBezTo>
                  <a:cubicBezTo>
                    <a:pt x="8" y="12"/>
                    <a:pt x="11" y="8"/>
                    <a:pt x="16" y="8"/>
                  </a:cubicBezTo>
                  <a:cubicBezTo>
                    <a:pt x="176" y="8"/>
                    <a:pt x="176" y="8"/>
                    <a:pt x="176" y="8"/>
                  </a:cubicBezTo>
                  <a:cubicBezTo>
                    <a:pt x="180" y="8"/>
                    <a:pt x="184" y="12"/>
                    <a:pt x="184" y="16"/>
                  </a:cubicBezTo>
                  <a:lnTo>
                    <a:pt x="184"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51" name="Oval 43"/>
            <p:cNvSpPr>
              <a:spLocks noChangeArrowheads="1"/>
            </p:cNvSpPr>
            <p:nvPr/>
          </p:nvSpPr>
          <p:spPr bwMode="auto">
            <a:xfrm>
              <a:off x="9448800" y="2711450"/>
              <a:ext cx="58738" cy="603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52" name="Oval 44"/>
            <p:cNvSpPr>
              <a:spLocks noChangeArrowheads="1"/>
            </p:cNvSpPr>
            <p:nvPr/>
          </p:nvSpPr>
          <p:spPr bwMode="auto">
            <a:xfrm>
              <a:off x="9567863" y="2711450"/>
              <a:ext cx="60325" cy="603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53" name="Oval 45"/>
            <p:cNvSpPr>
              <a:spLocks noChangeArrowheads="1"/>
            </p:cNvSpPr>
            <p:nvPr/>
          </p:nvSpPr>
          <p:spPr bwMode="auto">
            <a:xfrm>
              <a:off x="9328150" y="2711450"/>
              <a:ext cx="60325" cy="603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grp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1793804758"/>
      </p:ext>
    </p:extLst>
  </p:cSld>
  <p:clrMapOvr>
    <a:masterClrMapping/>
  </p:clrMapOvr>
  <p:transition spd="slow" advTm="1114">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p:nvPr/>
        </p:nvSpPr>
        <p:spPr>
          <a:xfrm>
            <a:off x="6324139" y="6020883"/>
            <a:ext cx="17388300" cy="5010152"/>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2080" b="1" kern="0" cap="all" spc="-576" dirty="0" smtClean="0">
                <a:solidFill>
                  <a:srgbClr val="FFFFFF"/>
                </a:solidFill>
                <a:latin typeface="Helvetica" charset="0"/>
                <a:ea typeface="Helvetica" charset="0"/>
                <a:cs typeface="Helvetica" charset="0"/>
                <a:sym typeface="Roboto Black"/>
              </a:rPr>
              <a:t>INFO</a:t>
            </a:r>
            <a:br>
              <a:rPr lang="en-US" sz="22080" b="1" kern="0" cap="all" spc="-576" dirty="0" smtClean="0">
                <a:solidFill>
                  <a:srgbClr val="FFFFFF"/>
                </a:solidFill>
                <a:latin typeface="Helvetica" charset="0"/>
                <a:ea typeface="Helvetica" charset="0"/>
                <a:cs typeface="Helvetica" charset="0"/>
                <a:sym typeface="Roboto Black"/>
              </a:rPr>
            </a:br>
            <a:r>
              <a:rPr lang="en-US" sz="22080" b="1" kern="0" cap="all" spc="-576" dirty="0" smtClean="0">
                <a:solidFill>
                  <a:schemeClr val="accent1"/>
                </a:solidFill>
                <a:latin typeface="Helvetica" charset="0"/>
                <a:ea typeface="Helvetica" charset="0"/>
                <a:cs typeface="Helvetica" charset="0"/>
                <a:sym typeface="Roboto Black"/>
              </a:rPr>
              <a:t>GRAPHICS</a:t>
            </a:r>
            <a:endParaRPr sz="22080" b="1" kern="0" cap="all" spc="-576" dirty="0">
              <a:solidFill>
                <a:schemeClr val="accent1"/>
              </a:solidFill>
              <a:latin typeface="Helvetica" charset="0"/>
              <a:ea typeface="Helvetica" charset="0"/>
              <a:cs typeface="Helvetica" charset="0"/>
              <a:sym typeface="Roboto Black"/>
            </a:endParaRP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29</a:t>
            </a:fld>
            <a:endParaRPr lang="uk-UA"/>
          </a:p>
        </p:txBody>
      </p:sp>
      <p:sp>
        <p:nvSpPr>
          <p:cNvPr id="14" name="Freeform 13"/>
          <p:cNvSpPr/>
          <p:nvPr/>
        </p:nvSpPr>
        <p:spPr>
          <a:xfrm rot="1820780">
            <a:off x="28130674" y="3482310"/>
            <a:ext cx="7080212" cy="6602534"/>
          </a:xfrm>
          <a:custGeom>
            <a:avLst/>
            <a:gdLst>
              <a:gd name="connsiteX0" fmla="*/ 806177 w 1907434"/>
              <a:gd name="connsiteY0" fmla="*/ 295082 h 1778746"/>
              <a:gd name="connsiteX1" fmla="*/ 1907434 w 1907434"/>
              <a:gd name="connsiteY1" fmla="*/ 0 h 1778746"/>
              <a:gd name="connsiteX2" fmla="*/ 1907434 w 1907434"/>
              <a:gd name="connsiteY2" fmla="*/ 1349039 h 1778746"/>
              <a:gd name="connsiteX3" fmla="*/ 1173442 w 1907434"/>
              <a:gd name="connsiteY3" fmla="*/ 1778746 h 1778746"/>
              <a:gd name="connsiteX4" fmla="*/ 0 w 1907434"/>
              <a:gd name="connsiteY4" fmla="*/ 1101259 h 1778746"/>
              <a:gd name="connsiteX5" fmla="*/ 806177 w 1907434"/>
              <a:gd name="connsiteY5" fmla="*/ 295082 h 1778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7434" h="1778746">
                <a:moveTo>
                  <a:pt x="806177" y="295082"/>
                </a:moveTo>
                <a:cubicBezTo>
                  <a:pt x="1135495" y="104949"/>
                  <a:pt x="1513993" y="0"/>
                  <a:pt x="1907434" y="0"/>
                </a:cubicBezTo>
                <a:lnTo>
                  <a:pt x="1907434" y="1349039"/>
                </a:lnTo>
                <a:lnTo>
                  <a:pt x="1173442" y="1778746"/>
                </a:lnTo>
                <a:lnTo>
                  <a:pt x="0" y="1101259"/>
                </a:lnTo>
                <a:cubicBezTo>
                  <a:pt x="196721" y="760529"/>
                  <a:pt x="476858" y="485214"/>
                  <a:pt x="806177" y="295082"/>
                </a:cubicBez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a:latin typeface="Calibri" charset="0"/>
              <a:ea typeface="Calibri" charset="0"/>
              <a:cs typeface="Calibri" charset="0"/>
            </a:endParaRPr>
          </a:p>
        </p:txBody>
      </p:sp>
      <p:sp>
        <p:nvSpPr>
          <p:cNvPr id="16" name="Freeform 15"/>
          <p:cNvSpPr/>
          <p:nvPr/>
        </p:nvSpPr>
        <p:spPr>
          <a:xfrm rot="1820780">
            <a:off x="24497433" y="6125489"/>
            <a:ext cx="5434847" cy="8175528"/>
          </a:xfrm>
          <a:custGeom>
            <a:avLst/>
            <a:gdLst>
              <a:gd name="connsiteX0" fmla="*/ 295080 w 1464167"/>
              <a:gd name="connsiteY0" fmla="*/ 0 h 2202516"/>
              <a:gd name="connsiteX1" fmla="*/ 1457724 w 1464167"/>
              <a:gd name="connsiteY1" fmla="*/ 671253 h 2202516"/>
              <a:gd name="connsiteX2" fmla="*/ 1464167 w 1464167"/>
              <a:gd name="connsiteY2" fmla="*/ 1527543 h 2202516"/>
              <a:gd name="connsiteX3" fmla="*/ 295081 w 1464167"/>
              <a:gd name="connsiteY3" fmla="*/ 2202516 h 2202516"/>
              <a:gd name="connsiteX4" fmla="*/ 295080 w 1464167"/>
              <a:gd name="connsiteY4" fmla="*/ 0 h 2202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4167" h="2202516">
                <a:moveTo>
                  <a:pt x="295080" y="0"/>
                </a:moveTo>
                <a:lnTo>
                  <a:pt x="1457724" y="671253"/>
                </a:lnTo>
                <a:lnTo>
                  <a:pt x="1464167" y="1527543"/>
                </a:lnTo>
                <a:lnTo>
                  <a:pt x="295081" y="2202516"/>
                </a:lnTo>
                <a:cubicBezTo>
                  <a:pt x="-98361" y="1521055"/>
                  <a:pt x="-98361" y="681460"/>
                  <a:pt x="295080"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a:latin typeface="Calibri" charset="0"/>
              <a:ea typeface="Calibri" charset="0"/>
              <a:cs typeface="Calibri" charset="0"/>
            </a:endParaRPr>
          </a:p>
        </p:txBody>
      </p:sp>
      <p:sp>
        <p:nvSpPr>
          <p:cNvPr id="19" name="Freeform 18"/>
          <p:cNvSpPr/>
          <p:nvPr/>
        </p:nvSpPr>
        <p:spPr>
          <a:xfrm rot="1820780">
            <a:off x="34581425" y="7257375"/>
            <a:ext cx="7080212" cy="6584112"/>
          </a:xfrm>
          <a:custGeom>
            <a:avLst/>
            <a:gdLst>
              <a:gd name="connsiteX0" fmla="*/ 0 w 1907434"/>
              <a:gd name="connsiteY0" fmla="*/ 0 h 1773783"/>
              <a:gd name="connsiteX1" fmla="*/ 1907434 w 1907434"/>
              <a:gd name="connsiteY1" fmla="*/ 1101258 h 1773783"/>
              <a:gd name="connsiteX2" fmla="*/ 742586 w 1907434"/>
              <a:gd name="connsiteY2" fmla="*/ 1773783 h 1773783"/>
              <a:gd name="connsiteX3" fmla="*/ 0 w 1907434"/>
              <a:gd name="connsiteY3" fmla="*/ 1349559 h 1773783"/>
              <a:gd name="connsiteX4" fmla="*/ 0 w 1907434"/>
              <a:gd name="connsiteY4" fmla="*/ 0 h 17737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4" h="1773783">
                <a:moveTo>
                  <a:pt x="0" y="0"/>
                </a:moveTo>
                <a:cubicBezTo>
                  <a:pt x="786883" y="-1"/>
                  <a:pt x="1513993" y="419797"/>
                  <a:pt x="1907434" y="1101258"/>
                </a:cubicBezTo>
                <a:lnTo>
                  <a:pt x="742586" y="1773783"/>
                </a:lnTo>
                <a:lnTo>
                  <a:pt x="0" y="1349559"/>
                </a:lnTo>
                <a:lnTo>
                  <a:pt x="0" y="0"/>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a:latin typeface="Calibri" charset="0"/>
              <a:ea typeface="Calibri" charset="0"/>
              <a:cs typeface="Calibri" charset="0"/>
            </a:endParaRPr>
          </a:p>
        </p:txBody>
      </p:sp>
      <p:sp>
        <p:nvSpPr>
          <p:cNvPr id="20" name="Freeform 19"/>
          <p:cNvSpPr/>
          <p:nvPr/>
        </p:nvSpPr>
        <p:spPr>
          <a:xfrm rot="1820780">
            <a:off x="22860000" y="12495559"/>
            <a:ext cx="7080216" cy="6581955"/>
          </a:xfrm>
          <a:custGeom>
            <a:avLst/>
            <a:gdLst>
              <a:gd name="connsiteX0" fmla="*/ 0 w 1907435"/>
              <a:gd name="connsiteY0" fmla="*/ 671944 h 1773202"/>
              <a:gd name="connsiteX1" fmla="*/ 1163840 w 1907435"/>
              <a:gd name="connsiteY1" fmla="*/ 0 h 1773202"/>
              <a:gd name="connsiteX2" fmla="*/ 1907434 w 1907435"/>
              <a:gd name="connsiteY2" fmla="*/ 424800 h 1773202"/>
              <a:gd name="connsiteX3" fmla="*/ 1907435 w 1907435"/>
              <a:gd name="connsiteY3" fmla="*/ 1773202 h 1773202"/>
              <a:gd name="connsiteX4" fmla="*/ 0 w 1907435"/>
              <a:gd name="connsiteY4" fmla="*/ 671944 h 177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5" h="1773202">
                <a:moveTo>
                  <a:pt x="0" y="671944"/>
                </a:moveTo>
                <a:lnTo>
                  <a:pt x="1163840" y="0"/>
                </a:lnTo>
                <a:lnTo>
                  <a:pt x="1907434" y="424800"/>
                </a:lnTo>
                <a:lnTo>
                  <a:pt x="1907435" y="1773202"/>
                </a:lnTo>
                <a:cubicBezTo>
                  <a:pt x="1120551" y="1773202"/>
                  <a:pt x="393440" y="1353404"/>
                  <a:pt x="0" y="671944"/>
                </a:cubicBez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a:latin typeface="Calibri" charset="0"/>
              <a:ea typeface="Calibri" charset="0"/>
              <a:cs typeface="Calibri" charset="0"/>
            </a:endParaRPr>
          </a:p>
        </p:txBody>
      </p:sp>
      <p:sp>
        <p:nvSpPr>
          <p:cNvPr id="21" name="Freeform 20"/>
          <p:cNvSpPr/>
          <p:nvPr/>
        </p:nvSpPr>
        <p:spPr>
          <a:xfrm rot="1820780">
            <a:off x="34586450" y="12033082"/>
            <a:ext cx="5438563" cy="8175531"/>
          </a:xfrm>
          <a:custGeom>
            <a:avLst/>
            <a:gdLst>
              <a:gd name="connsiteX0" fmla="*/ 0 w 1465168"/>
              <a:gd name="connsiteY0" fmla="*/ 675550 h 2202517"/>
              <a:gd name="connsiteX1" fmla="*/ 1170086 w 1465168"/>
              <a:gd name="connsiteY1" fmla="*/ 0 h 2202517"/>
              <a:gd name="connsiteX2" fmla="*/ 1170087 w 1465168"/>
              <a:gd name="connsiteY2" fmla="*/ 2202517 h 2202517"/>
              <a:gd name="connsiteX3" fmla="*/ 6434 w 1465168"/>
              <a:gd name="connsiteY3" fmla="*/ 1530681 h 2202517"/>
              <a:gd name="connsiteX4" fmla="*/ 0 w 1465168"/>
              <a:gd name="connsiteY4" fmla="*/ 675550 h 2202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168" h="2202517">
                <a:moveTo>
                  <a:pt x="0" y="675550"/>
                </a:moveTo>
                <a:lnTo>
                  <a:pt x="1170086" y="0"/>
                </a:lnTo>
                <a:cubicBezTo>
                  <a:pt x="1563529" y="681460"/>
                  <a:pt x="1563529" y="1521056"/>
                  <a:pt x="1170087" y="2202517"/>
                </a:cubicBezTo>
                <a:lnTo>
                  <a:pt x="6434" y="1530681"/>
                </a:lnTo>
                <a:lnTo>
                  <a:pt x="0" y="675550"/>
                </a:ln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a:latin typeface="Calibri" charset="0"/>
              <a:ea typeface="Calibri" charset="0"/>
              <a:cs typeface="Calibri" charset="0"/>
            </a:endParaRPr>
          </a:p>
        </p:txBody>
      </p:sp>
      <p:sp>
        <p:nvSpPr>
          <p:cNvPr id="22" name="Freeform 21"/>
          <p:cNvSpPr/>
          <p:nvPr/>
        </p:nvSpPr>
        <p:spPr>
          <a:xfrm rot="1820780">
            <a:off x="29311300" y="16250198"/>
            <a:ext cx="7080212" cy="6602530"/>
          </a:xfrm>
          <a:custGeom>
            <a:avLst/>
            <a:gdLst>
              <a:gd name="connsiteX0" fmla="*/ 0 w 1907434"/>
              <a:gd name="connsiteY0" fmla="*/ 429707 h 1778745"/>
              <a:gd name="connsiteX1" fmla="*/ 733992 w 1907434"/>
              <a:gd name="connsiteY1" fmla="*/ 0 h 1778745"/>
              <a:gd name="connsiteX2" fmla="*/ 1907434 w 1907434"/>
              <a:gd name="connsiteY2" fmla="*/ 677487 h 1778745"/>
              <a:gd name="connsiteX3" fmla="*/ 0 w 1907434"/>
              <a:gd name="connsiteY3" fmla="*/ 1778745 h 1778745"/>
              <a:gd name="connsiteX4" fmla="*/ 0 w 1907434"/>
              <a:gd name="connsiteY4" fmla="*/ 429707 h 1778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4" h="1778745">
                <a:moveTo>
                  <a:pt x="0" y="429707"/>
                </a:moveTo>
                <a:lnTo>
                  <a:pt x="733992" y="0"/>
                </a:lnTo>
                <a:lnTo>
                  <a:pt x="1907434" y="677487"/>
                </a:lnTo>
                <a:cubicBezTo>
                  <a:pt x="1513993" y="1358947"/>
                  <a:pt x="786882" y="1778745"/>
                  <a:pt x="0" y="1778745"/>
                </a:cubicBezTo>
                <a:lnTo>
                  <a:pt x="0" y="429707"/>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a:latin typeface="Calibri" charset="0"/>
              <a:ea typeface="Calibri" charset="0"/>
              <a:cs typeface="Calibri" charset="0"/>
            </a:endParaRPr>
          </a:p>
        </p:txBody>
      </p:sp>
      <p:sp>
        <p:nvSpPr>
          <p:cNvPr id="23" name="Freeform 30"/>
          <p:cNvSpPr>
            <a:spLocks noEditPoints="1"/>
          </p:cNvSpPr>
          <p:nvPr/>
        </p:nvSpPr>
        <p:spPr bwMode="auto">
          <a:xfrm>
            <a:off x="31241342" y="5283396"/>
            <a:ext cx="2039494" cy="1589274"/>
          </a:xfrm>
          <a:custGeom>
            <a:avLst/>
            <a:gdLst>
              <a:gd name="T0" fmla="*/ 6 w 216"/>
              <a:gd name="T1" fmla="*/ 152 h 168"/>
              <a:gd name="T2" fmla="*/ 62 w 216"/>
              <a:gd name="T3" fmla="*/ 152 h 168"/>
              <a:gd name="T4" fmla="*/ 71 w 216"/>
              <a:gd name="T5" fmla="*/ 168 h 168"/>
              <a:gd name="T6" fmla="*/ 140 w 216"/>
              <a:gd name="T7" fmla="*/ 168 h 168"/>
              <a:gd name="T8" fmla="*/ 216 w 216"/>
              <a:gd name="T9" fmla="*/ 161 h 168"/>
              <a:gd name="T10" fmla="*/ 166 w 216"/>
              <a:gd name="T11" fmla="*/ 114 h 168"/>
              <a:gd name="T12" fmla="*/ 170 w 216"/>
              <a:gd name="T13" fmla="*/ 83 h 168"/>
              <a:gd name="T14" fmla="*/ 176 w 216"/>
              <a:gd name="T15" fmla="*/ 55 h 168"/>
              <a:gd name="T16" fmla="*/ 144 w 216"/>
              <a:gd name="T17" fmla="*/ 0 h 168"/>
              <a:gd name="T18" fmla="*/ 102 w 216"/>
              <a:gd name="T19" fmla="*/ 37 h 168"/>
              <a:gd name="T20" fmla="*/ 103 w 216"/>
              <a:gd name="T21" fmla="*/ 68 h 168"/>
              <a:gd name="T22" fmla="*/ 117 w 216"/>
              <a:gd name="T23" fmla="*/ 109 h 168"/>
              <a:gd name="T24" fmla="*/ 82 w 216"/>
              <a:gd name="T25" fmla="*/ 108 h 168"/>
              <a:gd name="T26" fmla="*/ 86 w 216"/>
              <a:gd name="T27" fmla="*/ 84 h 168"/>
              <a:gd name="T28" fmla="*/ 91 w 216"/>
              <a:gd name="T29" fmla="*/ 60 h 168"/>
              <a:gd name="T30" fmla="*/ 64 w 216"/>
              <a:gd name="T31" fmla="*/ 16 h 168"/>
              <a:gd name="T32" fmla="*/ 31 w 216"/>
              <a:gd name="T33" fmla="*/ 46 h 168"/>
              <a:gd name="T34" fmla="*/ 31 w 216"/>
              <a:gd name="T35" fmla="*/ 71 h 168"/>
              <a:gd name="T36" fmla="*/ 42 w 216"/>
              <a:gd name="T37" fmla="*/ 104 h 168"/>
              <a:gd name="T38" fmla="*/ 0 w 216"/>
              <a:gd name="T39" fmla="*/ 130 h 168"/>
              <a:gd name="T40" fmla="*/ 118 w 216"/>
              <a:gd name="T41" fmla="*/ 121 h 168"/>
              <a:gd name="T42" fmla="*/ 117 w 216"/>
              <a:gd name="T43" fmla="*/ 82 h 168"/>
              <a:gd name="T44" fmla="*/ 111 w 216"/>
              <a:gd name="T45" fmla="*/ 67 h 168"/>
              <a:gd name="T46" fmla="*/ 111 w 216"/>
              <a:gd name="T47" fmla="*/ 58 h 168"/>
              <a:gd name="T48" fmla="*/ 111 w 216"/>
              <a:gd name="T49" fmla="*/ 56 h 168"/>
              <a:gd name="T50" fmla="*/ 136 w 216"/>
              <a:gd name="T51" fmla="*/ 8 h 168"/>
              <a:gd name="T52" fmla="*/ 170 w 216"/>
              <a:gd name="T53" fmla="*/ 35 h 168"/>
              <a:gd name="T54" fmla="*/ 169 w 216"/>
              <a:gd name="T55" fmla="*/ 57 h 168"/>
              <a:gd name="T56" fmla="*/ 164 w 216"/>
              <a:gd name="T57" fmla="*/ 78 h 168"/>
              <a:gd name="T58" fmla="*/ 159 w 216"/>
              <a:gd name="T59" fmla="*/ 95 h 168"/>
              <a:gd name="T60" fmla="*/ 205 w 216"/>
              <a:gd name="T61" fmla="*/ 136 h 168"/>
              <a:gd name="T62" fmla="*/ 149 w 216"/>
              <a:gd name="T63" fmla="*/ 160 h 168"/>
              <a:gd name="T64" fmla="*/ 130 w 216"/>
              <a:gd name="T65" fmla="*/ 160 h 168"/>
              <a:gd name="T66" fmla="*/ 8 w 216"/>
              <a:gd name="T67" fmla="*/ 130 h 168"/>
              <a:gd name="T68" fmla="*/ 50 w 216"/>
              <a:gd name="T69" fmla="*/ 104 h 168"/>
              <a:gd name="T70" fmla="*/ 44 w 216"/>
              <a:gd name="T71" fmla="*/ 80 h 168"/>
              <a:gd name="T72" fmla="*/ 39 w 216"/>
              <a:gd name="T73" fmla="*/ 64 h 168"/>
              <a:gd name="T74" fmla="*/ 39 w 216"/>
              <a:gd name="T75" fmla="*/ 63 h 168"/>
              <a:gd name="T76" fmla="*/ 38 w 216"/>
              <a:gd name="T77" fmla="*/ 45 h 168"/>
              <a:gd name="T78" fmla="*/ 64 w 216"/>
              <a:gd name="T79" fmla="*/ 24 h 168"/>
              <a:gd name="T80" fmla="*/ 83 w 216"/>
              <a:gd name="T81" fmla="*/ 62 h 168"/>
              <a:gd name="T82" fmla="*/ 83 w 216"/>
              <a:gd name="T83" fmla="*/ 64 h 168"/>
              <a:gd name="T84" fmla="*/ 78 w 216"/>
              <a:gd name="T85" fmla="*/ 80 h 168"/>
              <a:gd name="T86" fmla="*/ 73 w 216"/>
              <a:gd name="T87" fmla="*/ 104 h 168"/>
              <a:gd name="T88" fmla="*/ 73 w 216"/>
              <a:gd name="T89" fmla="*/ 128 h 168"/>
              <a:gd name="T90" fmla="*/ 62 w 216"/>
              <a:gd name="T91" fmla="*/ 144 h 168"/>
              <a:gd name="T92" fmla="*/ 8 w 216"/>
              <a:gd name="T93" fmla="*/ 14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6" h="168">
                <a:moveTo>
                  <a:pt x="0" y="130"/>
                </a:moveTo>
                <a:cubicBezTo>
                  <a:pt x="0" y="133"/>
                  <a:pt x="0" y="144"/>
                  <a:pt x="0" y="146"/>
                </a:cubicBezTo>
                <a:cubicBezTo>
                  <a:pt x="0" y="148"/>
                  <a:pt x="1" y="152"/>
                  <a:pt x="6" y="152"/>
                </a:cubicBezTo>
                <a:cubicBezTo>
                  <a:pt x="10" y="152"/>
                  <a:pt x="40" y="152"/>
                  <a:pt x="54" y="152"/>
                </a:cubicBezTo>
                <a:cubicBezTo>
                  <a:pt x="58" y="152"/>
                  <a:pt x="60" y="152"/>
                  <a:pt x="60" y="152"/>
                </a:cubicBezTo>
                <a:cubicBezTo>
                  <a:pt x="62" y="152"/>
                  <a:pt x="62" y="152"/>
                  <a:pt x="62" y="152"/>
                </a:cubicBezTo>
                <a:cubicBezTo>
                  <a:pt x="62" y="152"/>
                  <a:pt x="62" y="152"/>
                  <a:pt x="64" y="152"/>
                </a:cubicBezTo>
                <a:cubicBezTo>
                  <a:pt x="64" y="156"/>
                  <a:pt x="64" y="159"/>
                  <a:pt x="64" y="161"/>
                </a:cubicBezTo>
                <a:cubicBezTo>
                  <a:pt x="64" y="164"/>
                  <a:pt x="65" y="168"/>
                  <a:pt x="71" y="168"/>
                </a:cubicBezTo>
                <a:cubicBezTo>
                  <a:pt x="76" y="168"/>
                  <a:pt x="113" y="168"/>
                  <a:pt x="130" y="168"/>
                </a:cubicBezTo>
                <a:cubicBezTo>
                  <a:pt x="136" y="168"/>
                  <a:pt x="139" y="168"/>
                  <a:pt x="139" y="168"/>
                </a:cubicBezTo>
                <a:cubicBezTo>
                  <a:pt x="140" y="168"/>
                  <a:pt x="140" y="168"/>
                  <a:pt x="140" y="168"/>
                </a:cubicBezTo>
                <a:cubicBezTo>
                  <a:pt x="140" y="168"/>
                  <a:pt x="144" y="168"/>
                  <a:pt x="149" y="168"/>
                </a:cubicBezTo>
                <a:cubicBezTo>
                  <a:pt x="166" y="168"/>
                  <a:pt x="203" y="168"/>
                  <a:pt x="208" y="168"/>
                </a:cubicBezTo>
                <a:cubicBezTo>
                  <a:pt x="214" y="168"/>
                  <a:pt x="216" y="164"/>
                  <a:pt x="216" y="161"/>
                </a:cubicBezTo>
                <a:cubicBezTo>
                  <a:pt x="216" y="158"/>
                  <a:pt x="216" y="145"/>
                  <a:pt x="216" y="141"/>
                </a:cubicBezTo>
                <a:cubicBezTo>
                  <a:pt x="216" y="136"/>
                  <a:pt x="214" y="132"/>
                  <a:pt x="208" y="129"/>
                </a:cubicBezTo>
                <a:cubicBezTo>
                  <a:pt x="200" y="125"/>
                  <a:pt x="179" y="118"/>
                  <a:pt x="166" y="114"/>
                </a:cubicBezTo>
                <a:cubicBezTo>
                  <a:pt x="165" y="114"/>
                  <a:pt x="164" y="114"/>
                  <a:pt x="164" y="109"/>
                </a:cubicBezTo>
                <a:cubicBezTo>
                  <a:pt x="164" y="104"/>
                  <a:pt x="165" y="101"/>
                  <a:pt x="166" y="98"/>
                </a:cubicBezTo>
                <a:cubicBezTo>
                  <a:pt x="168" y="95"/>
                  <a:pt x="170" y="89"/>
                  <a:pt x="170" y="83"/>
                </a:cubicBezTo>
                <a:cubicBezTo>
                  <a:pt x="172" y="81"/>
                  <a:pt x="175" y="77"/>
                  <a:pt x="177" y="68"/>
                </a:cubicBezTo>
                <a:cubicBezTo>
                  <a:pt x="178" y="61"/>
                  <a:pt x="178" y="58"/>
                  <a:pt x="177" y="56"/>
                </a:cubicBezTo>
                <a:cubicBezTo>
                  <a:pt x="176" y="55"/>
                  <a:pt x="176" y="55"/>
                  <a:pt x="176" y="55"/>
                </a:cubicBezTo>
                <a:cubicBezTo>
                  <a:pt x="176" y="53"/>
                  <a:pt x="176" y="44"/>
                  <a:pt x="178" y="37"/>
                </a:cubicBezTo>
                <a:cubicBezTo>
                  <a:pt x="179" y="32"/>
                  <a:pt x="177" y="22"/>
                  <a:pt x="171" y="13"/>
                </a:cubicBezTo>
                <a:cubicBezTo>
                  <a:pt x="167" y="8"/>
                  <a:pt x="159" y="1"/>
                  <a:pt x="144" y="0"/>
                </a:cubicBezTo>
                <a:cubicBezTo>
                  <a:pt x="136" y="0"/>
                  <a:pt x="136" y="0"/>
                  <a:pt x="136" y="0"/>
                </a:cubicBezTo>
                <a:cubicBezTo>
                  <a:pt x="121" y="1"/>
                  <a:pt x="113" y="8"/>
                  <a:pt x="109" y="13"/>
                </a:cubicBezTo>
                <a:cubicBezTo>
                  <a:pt x="102" y="22"/>
                  <a:pt x="101" y="32"/>
                  <a:pt x="102" y="37"/>
                </a:cubicBezTo>
                <a:cubicBezTo>
                  <a:pt x="103" y="44"/>
                  <a:pt x="104" y="53"/>
                  <a:pt x="103" y="55"/>
                </a:cubicBezTo>
                <a:cubicBezTo>
                  <a:pt x="103" y="55"/>
                  <a:pt x="103" y="55"/>
                  <a:pt x="103" y="56"/>
                </a:cubicBezTo>
                <a:cubicBezTo>
                  <a:pt x="102" y="58"/>
                  <a:pt x="101" y="61"/>
                  <a:pt x="103" y="68"/>
                </a:cubicBezTo>
                <a:cubicBezTo>
                  <a:pt x="105" y="77"/>
                  <a:pt x="107" y="81"/>
                  <a:pt x="109" y="83"/>
                </a:cubicBezTo>
                <a:cubicBezTo>
                  <a:pt x="110" y="89"/>
                  <a:pt x="112" y="95"/>
                  <a:pt x="113" y="98"/>
                </a:cubicBezTo>
                <a:cubicBezTo>
                  <a:pt x="115" y="101"/>
                  <a:pt x="117" y="105"/>
                  <a:pt x="117" y="109"/>
                </a:cubicBezTo>
                <a:cubicBezTo>
                  <a:pt x="117" y="113"/>
                  <a:pt x="116" y="113"/>
                  <a:pt x="115" y="114"/>
                </a:cubicBezTo>
                <a:cubicBezTo>
                  <a:pt x="113" y="115"/>
                  <a:pt x="109" y="116"/>
                  <a:pt x="106" y="117"/>
                </a:cubicBezTo>
                <a:cubicBezTo>
                  <a:pt x="99" y="114"/>
                  <a:pt x="89" y="110"/>
                  <a:pt x="82" y="108"/>
                </a:cubicBezTo>
                <a:cubicBezTo>
                  <a:pt x="81" y="108"/>
                  <a:pt x="81" y="108"/>
                  <a:pt x="81" y="104"/>
                </a:cubicBezTo>
                <a:cubicBezTo>
                  <a:pt x="81" y="100"/>
                  <a:pt x="81" y="98"/>
                  <a:pt x="82" y="96"/>
                </a:cubicBezTo>
                <a:cubicBezTo>
                  <a:pt x="84" y="93"/>
                  <a:pt x="85" y="88"/>
                  <a:pt x="86" y="84"/>
                </a:cubicBezTo>
                <a:cubicBezTo>
                  <a:pt x="87" y="82"/>
                  <a:pt x="90" y="78"/>
                  <a:pt x="91" y="71"/>
                </a:cubicBezTo>
                <a:cubicBezTo>
                  <a:pt x="92" y="65"/>
                  <a:pt x="92" y="63"/>
                  <a:pt x="91" y="61"/>
                </a:cubicBezTo>
                <a:cubicBezTo>
                  <a:pt x="91" y="61"/>
                  <a:pt x="91" y="61"/>
                  <a:pt x="91" y="60"/>
                </a:cubicBezTo>
                <a:cubicBezTo>
                  <a:pt x="90" y="59"/>
                  <a:pt x="91" y="52"/>
                  <a:pt x="92" y="46"/>
                </a:cubicBezTo>
                <a:cubicBezTo>
                  <a:pt x="92" y="42"/>
                  <a:pt x="92" y="34"/>
                  <a:pt x="86" y="27"/>
                </a:cubicBezTo>
                <a:cubicBezTo>
                  <a:pt x="83" y="22"/>
                  <a:pt x="76" y="17"/>
                  <a:pt x="64" y="16"/>
                </a:cubicBezTo>
                <a:cubicBezTo>
                  <a:pt x="58" y="16"/>
                  <a:pt x="58" y="16"/>
                  <a:pt x="58" y="16"/>
                </a:cubicBezTo>
                <a:cubicBezTo>
                  <a:pt x="46" y="17"/>
                  <a:pt x="40" y="22"/>
                  <a:pt x="36" y="27"/>
                </a:cubicBezTo>
                <a:cubicBezTo>
                  <a:pt x="31" y="34"/>
                  <a:pt x="30" y="42"/>
                  <a:pt x="31" y="46"/>
                </a:cubicBezTo>
                <a:cubicBezTo>
                  <a:pt x="32" y="52"/>
                  <a:pt x="32" y="59"/>
                  <a:pt x="32" y="60"/>
                </a:cubicBezTo>
                <a:cubicBezTo>
                  <a:pt x="32" y="61"/>
                  <a:pt x="32" y="61"/>
                  <a:pt x="31" y="61"/>
                </a:cubicBezTo>
                <a:cubicBezTo>
                  <a:pt x="31" y="63"/>
                  <a:pt x="30" y="65"/>
                  <a:pt x="31" y="71"/>
                </a:cubicBezTo>
                <a:cubicBezTo>
                  <a:pt x="33" y="78"/>
                  <a:pt x="35" y="82"/>
                  <a:pt x="36" y="84"/>
                </a:cubicBezTo>
                <a:cubicBezTo>
                  <a:pt x="37" y="88"/>
                  <a:pt x="38" y="93"/>
                  <a:pt x="40" y="96"/>
                </a:cubicBezTo>
                <a:cubicBezTo>
                  <a:pt x="41" y="98"/>
                  <a:pt x="42" y="101"/>
                  <a:pt x="42" y="104"/>
                </a:cubicBezTo>
                <a:cubicBezTo>
                  <a:pt x="42" y="108"/>
                  <a:pt x="42" y="108"/>
                  <a:pt x="41" y="108"/>
                </a:cubicBezTo>
                <a:cubicBezTo>
                  <a:pt x="31" y="111"/>
                  <a:pt x="14" y="117"/>
                  <a:pt x="7" y="120"/>
                </a:cubicBezTo>
                <a:cubicBezTo>
                  <a:pt x="2" y="122"/>
                  <a:pt x="0" y="126"/>
                  <a:pt x="0" y="130"/>
                </a:cubicBezTo>
                <a:close/>
                <a:moveTo>
                  <a:pt x="72" y="141"/>
                </a:moveTo>
                <a:cubicBezTo>
                  <a:pt x="72" y="139"/>
                  <a:pt x="73" y="137"/>
                  <a:pt x="76" y="136"/>
                </a:cubicBezTo>
                <a:cubicBezTo>
                  <a:pt x="84" y="132"/>
                  <a:pt x="105" y="125"/>
                  <a:pt x="118" y="121"/>
                </a:cubicBezTo>
                <a:cubicBezTo>
                  <a:pt x="125" y="119"/>
                  <a:pt x="125" y="113"/>
                  <a:pt x="125" y="109"/>
                </a:cubicBezTo>
                <a:cubicBezTo>
                  <a:pt x="125" y="103"/>
                  <a:pt x="123" y="99"/>
                  <a:pt x="121" y="95"/>
                </a:cubicBezTo>
                <a:cubicBezTo>
                  <a:pt x="119" y="92"/>
                  <a:pt x="118" y="87"/>
                  <a:pt x="117" y="82"/>
                </a:cubicBezTo>
                <a:cubicBezTo>
                  <a:pt x="117" y="80"/>
                  <a:pt x="117" y="80"/>
                  <a:pt x="117" y="80"/>
                </a:cubicBezTo>
                <a:cubicBezTo>
                  <a:pt x="115" y="78"/>
                  <a:pt x="115" y="78"/>
                  <a:pt x="115" y="78"/>
                </a:cubicBezTo>
                <a:cubicBezTo>
                  <a:pt x="114" y="77"/>
                  <a:pt x="112" y="74"/>
                  <a:pt x="111" y="67"/>
                </a:cubicBezTo>
                <a:cubicBezTo>
                  <a:pt x="110" y="61"/>
                  <a:pt x="110" y="60"/>
                  <a:pt x="111" y="58"/>
                </a:cubicBezTo>
                <a:cubicBezTo>
                  <a:pt x="111" y="58"/>
                  <a:pt x="111" y="58"/>
                  <a:pt x="111" y="58"/>
                </a:cubicBezTo>
                <a:cubicBezTo>
                  <a:pt x="111" y="58"/>
                  <a:pt x="111" y="58"/>
                  <a:pt x="111" y="58"/>
                </a:cubicBezTo>
                <a:cubicBezTo>
                  <a:pt x="111" y="58"/>
                  <a:pt x="111" y="57"/>
                  <a:pt x="111" y="57"/>
                </a:cubicBezTo>
                <a:cubicBezTo>
                  <a:pt x="111" y="57"/>
                  <a:pt x="111" y="57"/>
                  <a:pt x="111" y="57"/>
                </a:cubicBezTo>
                <a:cubicBezTo>
                  <a:pt x="111" y="56"/>
                  <a:pt x="111" y="56"/>
                  <a:pt x="111" y="56"/>
                </a:cubicBezTo>
                <a:cubicBezTo>
                  <a:pt x="112" y="53"/>
                  <a:pt x="111" y="42"/>
                  <a:pt x="110" y="35"/>
                </a:cubicBezTo>
                <a:cubicBezTo>
                  <a:pt x="109" y="33"/>
                  <a:pt x="110" y="25"/>
                  <a:pt x="115" y="18"/>
                </a:cubicBezTo>
                <a:cubicBezTo>
                  <a:pt x="120" y="12"/>
                  <a:pt x="127" y="9"/>
                  <a:pt x="136" y="8"/>
                </a:cubicBezTo>
                <a:cubicBezTo>
                  <a:pt x="144" y="8"/>
                  <a:pt x="144" y="8"/>
                  <a:pt x="144" y="8"/>
                </a:cubicBezTo>
                <a:cubicBezTo>
                  <a:pt x="155" y="9"/>
                  <a:pt x="161" y="14"/>
                  <a:pt x="165" y="18"/>
                </a:cubicBezTo>
                <a:cubicBezTo>
                  <a:pt x="170" y="25"/>
                  <a:pt x="170" y="33"/>
                  <a:pt x="170" y="35"/>
                </a:cubicBezTo>
                <a:cubicBezTo>
                  <a:pt x="169" y="41"/>
                  <a:pt x="168" y="53"/>
                  <a:pt x="168" y="56"/>
                </a:cubicBezTo>
                <a:cubicBezTo>
                  <a:pt x="168" y="57"/>
                  <a:pt x="168" y="57"/>
                  <a:pt x="168" y="57"/>
                </a:cubicBezTo>
                <a:cubicBezTo>
                  <a:pt x="169" y="57"/>
                  <a:pt x="169" y="57"/>
                  <a:pt x="169" y="57"/>
                </a:cubicBezTo>
                <a:cubicBezTo>
                  <a:pt x="169" y="57"/>
                  <a:pt x="169" y="58"/>
                  <a:pt x="169" y="58"/>
                </a:cubicBezTo>
                <a:cubicBezTo>
                  <a:pt x="170" y="60"/>
                  <a:pt x="170" y="61"/>
                  <a:pt x="169" y="67"/>
                </a:cubicBezTo>
                <a:cubicBezTo>
                  <a:pt x="167" y="74"/>
                  <a:pt x="165" y="77"/>
                  <a:pt x="164" y="78"/>
                </a:cubicBezTo>
                <a:cubicBezTo>
                  <a:pt x="163" y="80"/>
                  <a:pt x="163" y="80"/>
                  <a:pt x="163" y="80"/>
                </a:cubicBezTo>
                <a:cubicBezTo>
                  <a:pt x="163" y="82"/>
                  <a:pt x="163" y="82"/>
                  <a:pt x="163" y="82"/>
                </a:cubicBezTo>
                <a:cubicBezTo>
                  <a:pt x="162" y="87"/>
                  <a:pt x="160" y="92"/>
                  <a:pt x="159" y="95"/>
                </a:cubicBezTo>
                <a:cubicBezTo>
                  <a:pt x="157" y="98"/>
                  <a:pt x="156" y="103"/>
                  <a:pt x="156" y="109"/>
                </a:cubicBezTo>
                <a:cubicBezTo>
                  <a:pt x="156" y="113"/>
                  <a:pt x="156" y="119"/>
                  <a:pt x="163" y="122"/>
                </a:cubicBezTo>
                <a:cubicBezTo>
                  <a:pt x="176" y="125"/>
                  <a:pt x="197" y="133"/>
                  <a:pt x="205" y="136"/>
                </a:cubicBezTo>
                <a:cubicBezTo>
                  <a:pt x="207" y="137"/>
                  <a:pt x="208" y="138"/>
                  <a:pt x="208" y="141"/>
                </a:cubicBezTo>
                <a:cubicBezTo>
                  <a:pt x="208" y="160"/>
                  <a:pt x="208" y="160"/>
                  <a:pt x="208" y="160"/>
                </a:cubicBezTo>
                <a:cubicBezTo>
                  <a:pt x="149" y="160"/>
                  <a:pt x="149" y="160"/>
                  <a:pt x="149" y="160"/>
                </a:cubicBezTo>
                <a:cubicBezTo>
                  <a:pt x="140" y="160"/>
                  <a:pt x="140" y="160"/>
                  <a:pt x="140" y="160"/>
                </a:cubicBezTo>
                <a:cubicBezTo>
                  <a:pt x="139" y="160"/>
                  <a:pt x="139" y="160"/>
                  <a:pt x="139" y="160"/>
                </a:cubicBezTo>
                <a:cubicBezTo>
                  <a:pt x="130" y="160"/>
                  <a:pt x="130" y="160"/>
                  <a:pt x="130" y="160"/>
                </a:cubicBezTo>
                <a:cubicBezTo>
                  <a:pt x="72" y="160"/>
                  <a:pt x="72" y="160"/>
                  <a:pt x="72" y="160"/>
                </a:cubicBezTo>
                <a:lnTo>
                  <a:pt x="72" y="141"/>
                </a:lnTo>
                <a:close/>
                <a:moveTo>
                  <a:pt x="8" y="130"/>
                </a:moveTo>
                <a:cubicBezTo>
                  <a:pt x="8" y="130"/>
                  <a:pt x="8" y="128"/>
                  <a:pt x="10" y="127"/>
                </a:cubicBezTo>
                <a:cubicBezTo>
                  <a:pt x="17" y="125"/>
                  <a:pt x="34" y="119"/>
                  <a:pt x="44" y="116"/>
                </a:cubicBezTo>
                <a:cubicBezTo>
                  <a:pt x="50" y="114"/>
                  <a:pt x="50" y="108"/>
                  <a:pt x="50" y="104"/>
                </a:cubicBezTo>
                <a:cubicBezTo>
                  <a:pt x="50" y="100"/>
                  <a:pt x="49" y="95"/>
                  <a:pt x="47" y="92"/>
                </a:cubicBezTo>
                <a:cubicBezTo>
                  <a:pt x="46" y="90"/>
                  <a:pt x="45" y="86"/>
                  <a:pt x="44" y="83"/>
                </a:cubicBezTo>
                <a:cubicBezTo>
                  <a:pt x="44" y="80"/>
                  <a:pt x="44" y="80"/>
                  <a:pt x="44" y="80"/>
                </a:cubicBezTo>
                <a:cubicBezTo>
                  <a:pt x="42" y="78"/>
                  <a:pt x="42" y="78"/>
                  <a:pt x="42" y="78"/>
                </a:cubicBezTo>
                <a:cubicBezTo>
                  <a:pt x="42" y="78"/>
                  <a:pt x="40" y="76"/>
                  <a:pt x="39" y="70"/>
                </a:cubicBezTo>
                <a:cubicBezTo>
                  <a:pt x="38" y="66"/>
                  <a:pt x="39" y="65"/>
                  <a:pt x="39" y="64"/>
                </a:cubicBezTo>
                <a:cubicBezTo>
                  <a:pt x="39" y="64"/>
                  <a:pt x="39" y="64"/>
                  <a:pt x="39" y="64"/>
                </a:cubicBezTo>
                <a:cubicBezTo>
                  <a:pt x="39" y="64"/>
                  <a:pt x="39" y="64"/>
                  <a:pt x="39" y="64"/>
                </a:cubicBezTo>
                <a:cubicBezTo>
                  <a:pt x="39" y="63"/>
                  <a:pt x="39" y="63"/>
                  <a:pt x="39" y="63"/>
                </a:cubicBezTo>
                <a:cubicBezTo>
                  <a:pt x="39" y="62"/>
                  <a:pt x="39" y="62"/>
                  <a:pt x="39" y="62"/>
                </a:cubicBezTo>
                <a:cubicBezTo>
                  <a:pt x="39" y="62"/>
                  <a:pt x="39" y="62"/>
                  <a:pt x="39" y="62"/>
                </a:cubicBezTo>
                <a:cubicBezTo>
                  <a:pt x="40" y="58"/>
                  <a:pt x="39" y="49"/>
                  <a:pt x="38" y="45"/>
                </a:cubicBezTo>
                <a:cubicBezTo>
                  <a:pt x="38" y="43"/>
                  <a:pt x="39" y="37"/>
                  <a:pt x="42" y="32"/>
                </a:cubicBezTo>
                <a:cubicBezTo>
                  <a:pt x="46" y="27"/>
                  <a:pt x="51" y="25"/>
                  <a:pt x="58" y="24"/>
                </a:cubicBezTo>
                <a:cubicBezTo>
                  <a:pt x="64" y="24"/>
                  <a:pt x="64" y="24"/>
                  <a:pt x="64" y="24"/>
                </a:cubicBezTo>
                <a:cubicBezTo>
                  <a:pt x="73" y="25"/>
                  <a:pt x="77" y="29"/>
                  <a:pt x="80" y="32"/>
                </a:cubicBezTo>
                <a:cubicBezTo>
                  <a:pt x="84" y="37"/>
                  <a:pt x="84" y="43"/>
                  <a:pt x="84" y="45"/>
                </a:cubicBezTo>
                <a:cubicBezTo>
                  <a:pt x="83" y="49"/>
                  <a:pt x="82" y="59"/>
                  <a:pt x="83" y="62"/>
                </a:cubicBezTo>
                <a:cubicBezTo>
                  <a:pt x="83" y="62"/>
                  <a:pt x="83" y="62"/>
                  <a:pt x="83" y="62"/>
                </a:cubicBezTo>
                <a:cubicBezTo>
                  <a:pt x="83" y="62"/>
                  <a:pt x="83" y="62"/>
                  <a:pt x="83" y="62"/>
                </a:cubicBezTo>
                <a:cubicBezTo>
                  <a:pt x="83" y="63"/>
                  <a:pt x="83" y="64"/>
                  <a:pt x="83" y="64"/>
                </a:cubicBezTo>
                <a:cubicBezTo>
                  <a:pt x="84" y="65"/>
                  <a:pt x="84" y="66"/>
                  <a:pt x="83" y="70"/>
                </a:cubicBezTo>
                <a:cubicBezTo>
                  <a:pt x="82" y="76"/>
                  <a:pt x="80" y="78"/>
                  <a:pt x="80" y="78"/>
                </a:cubicBezTo>
                <a:cubicBezTo>
                  <a:pt x="78" y="80"/>
                  <a:pt x="78" y="80"/>
                  <a:pt x="78" y="80"/>
                </a:cubicBezTo>
                <a:cubicBezTo>
                  <a:pt x="78" y="83"/>
                  <a:pt x="78" y="83"/>
                  <a:pt x="78" y="83"/>
                </a:cubicBezTo>
                <a:cubicBezTo>
                  <a:pt x="77" y="86"/>
                  <a:pt x="76" y="90"/>
                  <a:pt x="75" y="92"/>
                </a:cubicBezTo>
                <a:cubicBezTo>
                  <a:pt x="74" y="95"/>
                  <a:pt x="73" y="99"/>
                  <a:pt x="73" y="104"/>
                </a:cubicBezTo>
                <a:cubicBezTo>
                  <a:pt x="73" y="108"/>
                  <a:pt x="73" y="114"/>
                  <a:pt x="80" y="116"/>
                </a:cubicBezTo>
                <a:cubicBezTo>
                  <a:pt x="84" y="117"/>
                  <a:pt x="89" y="119"/>
                  <a:pt x="94" y="121"/>
                </a:cubicBezTo>
                <a:cubicBezTo>
                  <a:pt x="86" y="124"/>
                  <a:pt x="77" y="126"/>
                  <a:pt x="73" y="128"/>
                </a:cubicBezTo>
                <a:cubicBezTo>
                  <a:pt x="67" y="131"/>
                  <a:pt x="64" y="136"/>
                  <a:pt x="64" y="141"/>
                </a:cubicBezTo>
                <a:cubicBezTo>
                  <a:pt x="64" y="142"/>
                  <a:pt x="64" y="143"/>
                  <a:pt x="64" y="144"/>
                </a:cubicBezTo>
                <a:cubicBezTo>
                  <a:pt x="62" y="144"/>
                  <a:pt x="62" y="144"/>
                  <a:pt x="62" y="144"/>
                </a:cubicBezTo>
                <a:cubicBezTo>
                  <a:pt x="60" y="144"/>
                  <a:pt x="60" y="144"/>
                  <a:pt x="60" y="144"/>
                </a:cubicBezTo>
                <a:cubicBezTo>
                  <a:pt x="54" y="144"/>
                  <a:pt x="54" y="144"/>
                  <a:pt x="54" y="144"/>
                </a:cubicBezTo>
                <a:cubicBezTo>
                  <a:pt x="8" y="144"/>
                  <a:pt x="8" y="144"/>
                  <a:pt x="8" y="144"/>
                </a:cubicBezTo>
                <a:lnTo>
                  <a:pt x="8" y="130"/>
                </a:ln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72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24" name="Rectangle 23"/>
          <p:cNvSpPr/>
          <p:nvPr/>
        </p:nvSpPr>
        <p:spPr>
          <a:xfrm>
            <a:off x="29647146" y="7166000"/>
            <a:ext cx="5201105" cy="2308324"/>
          </a:xfrm>
          <a:prstGeom prst="rect">
            <a:avLst/>
          </a:prstGeom>
        </p:spPr>
        <p:txBody>
          <a:bodyPr wrap="square">
            <a:spAutoFit/>
          </a:bodyPr>
          <a:lstStyle/>
          <a:p>
            <a:pPr algn="ctr" defTabSz="914400"/>
            <a:r>
              <a:rPr lang="pt-BR" sz="4800">
                <a:solidFill>
                  <a:schemeClr val="accent5">
                    <a:lumMod val="50000"/>
                  </a:schemeClr>
                </a:solidFill>
                <a:latin typeface="Calibri" charset="0"/>
                <a:ea typeface="Calibri" charset="0"/>
                <a:cs typeface="Calibri" charset="0"/>
              </a:rPr>
              <a:t>Nam </a:t>
            </a:r>
            <a:r>
              <a:rPr lang="pt-BR" sz="4800" dirty="0" err="1">
                <a:solidFill>
                  <a:schemeClr val="accent5">
                    <a:lumMod val="50000"/>
                  </a:schemeClr>
                </a:solidFill>
                <a:latin typeface="Calibri" charset="0"/>
                <a:ea typeface="Calibri" charset="0"/>
                <a:cs typeface="Calibri" charset="0"/>
              </a:rPr>
              <a:t>aliquam</a:t>
            </a:r>
            <a:r>
              <a:rPr lang="pt-BR" sz="4800" dirty="0">
                <a:solidFill>
                  <a:schemeClr val="accent5">
                    <a:lumMod val="50000"/>
                  </a:schemeClr>
                </a:solidFill>
                <a:latin typeface="Calibri" charset="0"/>
                <a:ea typeface="Calibri" charset="0"/>
                <a:cs typeface="Calibri" charset="0"/>
              </a:rPr>
              <a:t> </a:t>
            </a:r>
            <a:r>
              <a:rPr lang="pt-BR" sz="4800" dirty="0" err="1">
                <a:solidFill>
                  <a:schemeClr val="accent5">
                    <a:lumMod val="50000"/>
                  </a:schemeClr>
                </a:solidFill>
                <a:latin typeface="Calibri" charset="0"/>
                <a:ea typeface="Calibri" charset="0"/>
                <a:cs typeface="Calibri" charset="0"/>
              </a:rPr>
              <a:t>aliquam</a:t>
            </a:r>
            <a:r>
              <a:rPr lang="pt-BR" sz="4800" dirty="0">
                <a:solidFill>
                  <a:schemeClr val="accent5">
                    <a:lumMod val="50000"/>
                  </a:schemeClr>
                </a:solidFill>
                <a:latin typeface="Calibri" charset="0"/>
                <a:ea typeface="Calibri" charset="0"/>
                <a:cs typeface="Calibri" charset="0"/>
              </a:rPr>
              <a:t> </a:t>
            </a:r>
            <a:r>
              <a:rPr lang="pt-BR" sz="4800" dirty="0" err="1">
                <a:solidFill>
                  <a:schemeClr val="accent5">
                    <a:lumMod val="50000"/>
                  </a:schemeClr>
                </a:solidFill>
                <a:latin typeface="Calibri" charset="0"/>
                <a:ea typeface="Calibri" charset="0"/>
                <a:cs typeface="Calibri" charset="0"/>
              </a:rPr>
              <a:t>odio</a:t>
            </a:r>
            <a:r>
              <a:rPr lang="pt-BR" sz="4800" dirty="0">
                <a:solidFill>
                  <a:schemeClr val="accent5">
                    <a:lumMod val="50000"/>
                  </a:schemeClr>
                </a:solidFill>
                <a:latin typeface="Calibri" charset="0"/>
                <a:ea typeface="Calibri" charset="0"/>
                <a:cs typeface="Calibri" charset="0"/>
              </a:rPr>
              <a:t> </a:t>
            </a:r>
            <a:r>
              <a:rPr lang="pt-BR" sz="4800" dirty="0" err="1">
                <a:solidFill>
                  <a:schemeClr val="accent5">
                    <a:lumMod val="50000"/>
                  </a:schemeClr>
                </a:solidFill>
                <a:latin typeface="Calibri" charset="0"/>
                <a:ea typeface="Calibri" charset="0"/>
                <a:cs typeface="Calibri" charset="0"/>
              </a:rPr>
              <a:t>nec</a:t>
            </a:r>
            <a:r>
              <a:rPr lang="pt-BR" sz="4800" dirty="0">
                <a:solidFill>
                  <a:schemeClr val="accent5">
                    <a:lumMod val="50000"/>
                  </a:schemeClr>
                </a:solidFill>
                <a:latin typeface="Calibri" charset="0"/>
                <a:ea typeface="Calibri" charset="0"/>
                <a:cs typeface="Calibri" charset="0"/>
              </a:rPr>
              <a:t> </a:t>
            </a:r>
            <a:r>
              <a:rPr lang="pt-BR" sz="4800" dirty="0" err="1">
                <a:solidFill>
                  <a:schemeClr val="accent5">
                    <a:lumMod val="50000"/>
                  </a:schemeClr>
                </a:solidFill>
                <a:latin typeface="Calibri" charset="0"/>
                <a:ea typeface="Calibri" charset="0"/>
                <a:cs typeface="Calibri" charset="0"/>
              </a:rPr>
              <a:t>vulputate</a:t>
            </a:r>
            <a:r>
              <a:rPr lang="pt-BR" sz="4800" dirty="0">
                <a:solidFill>
                  <a:schemeClr val="accent5">
                    <a:lumMod val="50000"/>
                  </a:schemeClr>
                </a:solidFill>
                <a:latin typeface="Calibri" charset="0"/>
                <a:ea typeface="Calibri" charset="0"/>
                <a:cs typeface="Calibri" charset="0"/>
              </a:rPr>
              <a:t>. </a:t>
            </a:r>
            <a:endParaRPr lang="en-US" sz="4800" dirty="0">
              <a:solidFill>
                <a:schemeClr val="accent5">
                  <a:lumMod val="50000"/>
                </a:schemeClr>
              </a:solidFill>
              <a:latin typeface="Calibri" charset="0"/>
              <a:ea typeface="Calibri" charset="0"/>
              <a:cs typeface="Calibri" charset="0"/>
            </a:endParaRPr>
          </a:p>
        </p:txBody>
      </p:sp>
      <p:grpSp>
        <p:nvGrpSpPr>
          <p:cNvPr id="25" name="Group 24"/>
          <p:cNvGrpSpPr/>
          <p:nvPr/>
        </p:nvGrpSpPr>
        <p:grpSpPr>
          <a:xfrm>
            <a:off x="26355674" y="8095197"/>
            <a:ext cx="1685895" cy="1689458"/>
            <a:chOff x="958851" y="1020763"/>
            <a:chExt cx="750888" cy="752475"/>
          </a:xfrm>
          <a:solidFill>
            <a:srgbClr val="FFFFFF"/>
          </a:solidFill>
        </p:grpSpPr>
        <p:sp>
          <p:nvSpPr>
            <p:cNvPr id="26" name="Freeform 5"/>
            <p:cNvSpPr>
              <a:spLocks noEditPoints="1"/>
            </p:cNvSpPr>
            <p:nvPr/>
          </p:nvSpPr>
          <p:spPr bwMode="auto">
            <a:xfrm>
              <a:off x="958851" y="1020763"/>
              <a:ext cx="750888" cy="398463"/>
            </a:xfrm>
            <a:custGeom>
              <a:avLst/>
              <a:gdLst>
                <a:gd name="T0" fmla="*/ 236 w 473"/>
                <a:gd name="T1" fmla="*/ 0 h 251"/>
                <a:gd name="T2" fmla="*/ 142 w 473"/>
                <a:gd name="T3" fmla="*/ 95 h 251"/>
                <a:gd name="T4" fmla="*/ 142 w 473"/>
                <a:gd name="T5" fmla="*/ 57 h 251"/>
                <a:gd name="T6" fmla="*/ 66 w 473"/>
                <a:gd name="T7" fmla="*/ 57 h 251"/>
                <a:gd name="T8" fmla="*/ 66 w 473"/>
                <a:gd name="T9" fmla="*/ 171 h 251"/>
                <a:gd name="T10" fmla="*/ 0 w 473"/>
                <a:gd name="T11" fmla="*/ 237 h 251"/>
                <a:gd name="T12" fmla="*/ 11 w 473"/>
                <a:gd name="T13" fmla="*/ 251 h 251"/>
                <a:gd name="T14" fmla="*/ 236 w 473"/>
                <a:gd name="T15" fmla="*/ 26 h 251"/>
                <a:gd name="T16" fmla="*/ 458 w 473"/>
                <a:gd name="T17" fmla="*/ 251 h 251"/>
                <a:gd name="T18" fmla="*/ 473 w 473"/>
                <a:gd name="T19" fmla="*/ 237 h 251"/>
                <a:gd name="T20" fmla="*/ 236 w 473"/>
                <a:gd name="T21" fmla="*/ 0 h 251"/>
                <a:gd name="T22" fmla="*/ 85 w 473"/>
                <a:gd name="T23" fmla="*/ 76 h 251"/>
                <a:gd name="T24" fmla="*/ 123 w 473"/>
                <a:gd name="T25" fmla="*/ 76 h 251"/>
                <a:gd name="T26" fmla="*/ 123 w 473"/>
                <a:gd name="T27" fmla="*/ 114 h 251"/>
                <a:gd name="T28" fmla="*/ 85 w 473"/>
                <a:gd name="T29" fmla="*/ 152 h 251"/>
                <a:gd name="T30" fmla="*/ 85 w 473"/>
                <a:gd name="T31" fmla="*/ 76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3" h="251">
                  <a:moveTo>
                    <a:pt x="236" y="0"/>
                  </a:moveTo>
                  <a:lnTo>
                    <a:pt x="142" y="95"/>
                  </a:lnTo>
                  <a:lnTo>
                    <a:pt x="142" y="57"/>
                  </a:lnTo>
                  <a:lnTo>
                    <a:pt x="66" y="57"/>
                  </a:lnTo>
                  <a:lnTo>
                    <a:pt x="66" y="171"/>
                  </a:lnTo>
                  <a:lnTo>
                    <a:pt x="0" y="237"/>
                  </a:lnTo>
                  <a:lnTo>
                    <a:pt x="11" y="251"/>
                  </a:lnTo>
                  <a:lnTo>
                    <a:pt x="236" y="26"/>
                  </a:lnTo>
                  <a:lnTo>
                    <a:pt x="458" y="251"/>
                  </a:lnTo>
                  <a:lnTo>
                    <a:pt x="473" y="237"/>
                  </a:lnTo>
                  <a:lnTo>
                    <a:pt x="236" y="0"/>
                  </a:lnTo>
                  <a:close/>
                  <a:moveTo>
                    <a:pt x="85" y="76"/>
                  </a:moveTo>
                  <a:lnTo>
                    <a:pt x="123" y="76"/>
                  </a:lnTo>
                  <a:lnTo>
                    <a:pt x="123" y="114"/>
                  </a:lnTo>
                  <a:lnTo>
                    <a:pt x="85" y="152"/>
                  </a:lnTo>
                  <a:lnTo>
                    <a:pt x="85"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7200" b="0" i="0" u="none" strike="noStrike" kern="0" cap="none" spc="0" normalizeH="0" baseline="0" noProof="0" smtClean="0">
                <a:ln>
                  <a:noFill/>
                </a:ln>
                <a:solidFill>
                  <a:schemeClr val="bg1"/>
                </a:solidFill>
                <a:effectLst/>
                <a:uLnTx/>
                <a:uFillTx/>
                <a:latin typeface="Calibri" charset="0"/>
                <a:ea typeface="Calibri" charset="0"/>
                <a:cs typeface="Calibri" charset="0"/>
              </a:endParaRPr>
            </a:p>
          </p:txBody>
        </p:sp>
        <p:sp>
          <p:nvSpPr>
            <p:cNvPr id="27" name="Freeform 6"/>
            <p:cNvSpPr>
              <a:spLocks noEditPoints="1"/>
            </p:cNvSpPr>
            <p:nvPr/>
          </p:nvSpPr>
          <p:spPr bwMode="auto">
            <a:xfrm>
              <a:off x="1063626" y="1141413"/>
              <a:ext cx="539750" cy="631825"/>
            </a:xfrm>
            <a:custGeom>
              <a:avLst/>
              <a:gdLst>
                <a:gd name="T0" fmla="*/ 0 w 340"/>
                <a:gd name="T1" fmla="*/ 171 h 398"/>
                <a:gd name="T2" fmla="*/ 0 w 340"/>
                <a:gd name="T3" fmla="*/ 398 h 398"/>
                <a:gd name="T4" fmla="*/ 132 w 340"/>
                <a:gd name="T5" fmla="*/ 398 h 398"/>
                <a:gd name="T6" fmla="*/ 132 w 340"/>
                <a:gd name="T7" fmla="*/ 265 h 398"/>
                <a:gd name="T8" fmla="*/ 208 w 340"/>
                <a:gd name="T9" fmla="*/ 265 h 398"/>
                <a:gd name="T10" fmla="*/ 208 w 340"/>
                <a:gd name="T11" fmla="*/ 398 h 398"/>
                <a:gd name="T12" fmla="*/ 340 w 340"/>
                <a:gd name="T13" fmla="*/ 398 h 398"/>
                <a:gd name="T14" fmla="*/ 340 w 340"/>
                <a:gd name="T15" fmla="*/ 171 h 398"/>
                <a:gd name="T16" fmla="*/ 170 w 340"/>
                <a:gd name="T17" fmla="*/ 0 h 398"/>
                <a:gd name="T18" fmla="*/ 0 w 340"/>
                <a:gd name="T19" fmla="*/ 171 h 398"/>
                <a:gd name="T20" fmla="*/ 322 w 340"/>
                <a:gd name="T21" fmla="*/ 379 h 398"/>
                <a:gd name="T22" fmla="*/ 227 w 340"/>
                <a:gd name="T23" fmla="*/ 379 h 398"/>
                <a:gd name="T24" fmla="*/ 227 w 340"/>
                <a:gd name="T25" fmla="*/ 265 h 398"/>
                <a:gd name="T26" fmla="*/ 227 w 340"/>
                <a:gd name="T27" fmla="*/ 246 h 398"/>
                <a:gd name="T28" fmla="*/ 208 w 340"/>
                <a:gd name="T29" fmla="*/ 246 h 398"/>
                <a:gd name="T30" fmla="*/ 132 w 340"/>
                <a:gd name="T31" fmla="*/ 246 h 398"/>
                <a:gd name="T32" fmla="*/ 113 w 340"/>
                <a:gd name="T33" fmla="*/ 246 h 398"/>
                <a:gd name="T34" fmla="*/ 113 w 340"/>
                <a:gd name="T35" fmla="*/ 265 h 398"/>
                <a:gd name="T36" fmla="*/ 113 w 340"/>
                <a:gd name="T37" fmla="*/ 379 h 398"/>
                <a:gd name="T38" fmla="*/ 19 w 340"/>
                <a:gd name="T39" fmla="*/ 379 h 398"/>
                <a:gd name="T40" fmla="*/ 19 w 340"/>
                <a:gd name="T41" fmla="*/ 178 h 398"/>
                <a:gd name="T42" fmla="*/ 170 w 340"/>
                <a:gd name="T43" fmla="*/ 26 h 398"/>
                <a:gd name="T44" fmla="*/ 322 w 340"/>
                <a:gd name="T45" fmla="*/ 178 h 398"/>
                <a:gd name="T46" fmla="*/ 322 w 340"/>
                <a:gd name="T47" fmla="*/ 379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98">
                  <a:moveTo>
                    <a:pt x="0" y="171"/>
                  </a:moveTo>
                  <a:lnTo>
                    <a:pt x="0" y="398"/>
                  </a:lnTo>
                  <a:lnTo>
                    <a:pt x="132" y="398"/>
                  </a:lnTo>
                  <a:lnTo>
                    <a:pt x="132" y="265"/>
                  </a:lnTo>
                  <a:lnTo>
                    <a:pt x="208" y="265"/>
                  </a:lnTo>
                  <a:lnTo>
                    <a:pt x="208" y="398"/>
                  </a:lnTo>
                  <a:lnTo>
                    <a:pt x="340" y="398"/>
                  </a:lnTo>
                  <a:lnTo>
                    <a:pt x="340" y="171"/>
                  </a:lnTo>
                  <a:lnTo>
                    <a:pt x="170" y="0"/>
                  </a:lnTo>
                  <a:lnTo>
                    <a:pt x="0" y="171"/>
                  </a:lnTo>
                  <a:close/>
                  <a:moveTo>
                    <a:pt x="322" y="379"/>
                  </a:moveTo>
                  <a:lnTo>
                    <a:pt x="227" y="379"/>
                  </a:lnTo>
                  <a:lnTo>
                    <a:pt x="227" y="265"/>
                  </a:lnTo>
                  <a:lnTo>
                    <a:pt x="227" y="246"/>
                  </a:lnTo>
                  <a:lnTo>
                    <a:pt x="208" y="246"/>
                  </a:lnTo>
                  <a:lnTo>
                    <a:pt x="132" y="246"/>
                  </a:lnTo>
                  <a:lnTo>
                    <a:pt x="113" y="246"/>
                  </a:lnTo>
                  <a:lnTo>
                    <a:pt x="113" y="265"/>
                  </a:lnTo>
                  <a:lnTo>
                    <a:pt x="113" y="379"/>
                  </a:lnTo>
                  <a:lnTo>
                    <a:pt x="19" y="379"/>
                  </a:lnTo>
                  <a:lnTo>
                    <a:pt x="19" y="178"/>
                  </a:lnTo>
                  <a:lnTo>
                    <a:pt x="170" y="26"/>
                  </a:lnTo>
                  <a:lnTo>
                    <a:pt x="322" y="178"/>
                  </a:lnTo>
                  <a:lnTo>
                    <a:pt x="322" y="3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7200" b="0" i="0" u="none" strike="noStrike" kern="0" cap="none" spc="0" normalizeH="0" baseline="0" noProof="0" smtClean="0">
                <a:ln>
                  <a:noFill/>
                </a:ln>
                <a:solidFill>
                  <a:schemeClr val="bg1"/>
                </a:solidFill>
                <a:effectLst/>
                <a:uLnTx/>
                <a:uFillTx/>
                <a:latin typeface="Calibri" charset="0"/>
                <a:ea typeface="Calibri" charset="0"/>
                <a:cs typeface="Calibri" charset="0"/>
              </a:endParaRPr>
            </a:p>
          </p:txBody>
        </p:sp>
      </p:grpSp>
      <p:sp>
        <p:nvSpPr>
          <p:cNvPr id="28" name="Rectangle 27"/>
          <p:cNvSpPr/>
          <p:nvPr/>
        </p:nvSpPr>
        <p:spPr>
          <a:xfrm>
            <a:off x="24596287" y="10030936"/>
            <a:ext cx="5201105" cy="2308324"/>
          </a:xfrm>
          <a:prstGeom prst="rect">
            <a:avLst/>
          </a:prstGeom>
        </p:spPr>
        <p:txBody>
          <a:bodyPr wrap="square">
            <a:spAutoFit/>
          </a:bodyPr>
          <a:lstStyle/>
          <a:p>
            <a:pPr algn="ctr" defTabSz="914400"/>
            <a:r>
              <a:rPr lang="pt-BR" sz="4800">
                <a:solidFill>
                  <a:schemeClr val="bg1"/>
                </a:solidFill>
                <a:latin typeface="Calibri" charset="0"/>
                <a:ea typeface="Calibri" charset="0"/>
                <a:cs typeface="Calibri" charset="0"/>
              </a:rPr>
              <a:t>Nam aliquam aliquam odio nec vulputate. </a:t>
            </a:r>
            <a:endParaRPr lang="en-US" sz="4800">
              <a:solidFill>
                <a:schemeClr val="bg1"/>
              </a:solidFill>
              <a:latin typeface="Calibri" charset="0"/>
              <a:ea typeface="Calibri" charset="0"/>
              <a:cs typeface="Calibri" charset="0"/>
            </a:endParaRPr>
          </a:p>
        </p:txBody>
      </p:sp>
      <p:sp>
        <p:nvSpPr>
          <p:cNvPr id="29" name="Freeform 6"/>
          <p:cNvSpPr>
            <a:spLocks noEditPoints="1"/>
          </p:cNvSpPr>
          <p:nvPr/>
        </p:nvSpPr>
        <p:spPr bwMode="auto">
          <a:xfrm>
            <a:off x="36891747" y="8074725"/>
            <a:ext cx="1610796" cy="1897956"/>
          </a:xfrm>
          <a:custGeom>
            <a:avLst/>
            <a:gdLst>
              <a:gd name="T0" fmla="*/ 120 w 184"/>
              <a:gd name="T1" fmla="*/ 118 h 216"/>
              <a:gd name="T2" fmla="*/ 96 w 184"/>
              <a:gd name="T3" fmla="*/ 104 h 216"/>
              <a:gd name="T4" fmla="*/ 96 w 184"/>
              <a:gd name="T5" fmla="*/ 55 h 216"/>
              <a:gd name="T6" fmla="*/ 120 w 184"/>
              <a:gd name="T7" fmla="*/ 28 h 216"/>
              <a:gd name="T8" fmla="*/ 92 w 184"/>
              <a:gd name="T9" fmla="*/ 0 h 216"/>
              <a:gd name="T10" fmla="*/ 64 w 184"/>
              <a:gd name="T11" fmla="*/ 28 h 216"/>
              <a:gd name="T12" fmla="*/ 88 w 184"/>
              <a:gd name="T13" fmla="*/ 55 h 216"/>
              <a:gd name="T14" fmla="*/ 88 w 184"/>
              <a:gd name="T15" fmla="*/ 99 h 216"/>
              <a:gd name="T16" fmla="*/ 64 w 184"/>
              <a:gd name="T17" fmla="*/ 86 h 216"/>
              <a:gd name="T18" fmla="*/ 0 w 184"/>
              <a:gd name="T19" fmla="*/ 112 h 216"/>
              <a:gd name="T20" fmla="*/ 0 w 184"/>
              <a:gd name="T21" fmla="*/ 210 h 216"/>
              <a:gd name="T22" fmla="*/ 64 w 184"/>
              <a:gd name="T23" fmla="*/ 184 h 216"/>
              <a:gd name="T24" fmla="*/ 120 w 184"/>
              <a:gd name="T25" fmla="*/ 216 h 216"/>
              <a:gd name="T26" fmla="*/ 184 w 184"/>
              <a:gd name="T27" fmla="*/ 184 h 216"/>
              <a:gd name="T28" fmla="*/ 184 w 184"/>
              <a:gd name="T29" fmla="*/ 86 h 216"/>
              <a:gd name="T30" fmla="*/ 120 w 184"/>
              <a:gd name="T31" fmla="*/ 118 h 216"/>
              <a:gd name="T32" fmla="*/ 56 w 184"/>
              <a:gd name="T33" fmla="*/ 178 h 216"/>
              <a:gd name="T34" fmla="*/ 8 w 184"/>
              <a:gd name="T35" fmla="*/ 198 h 216"/>
              <a:gd name="T36" fmla="*/ 8 w 184"/>
              <a:gd name="T37" fmla="*/ 117 h 216"/>
              <a:gd name="T38" fmla="*/ 56 w 184"/>
              <a:gd name="T39" fmla="*/ 98 h 216"/>
              <a:gd name="T40" fmla="*/ 56 w 184"/>
              <a:gd name="T41" fmla="*/ 178 h 216"/>
              <a:gd name="T42" fmla="*/ 72 w 184"/>
              <a:gd name="T43" fmla="*/ 28 h 216"/>
              <a:gd name="T44" fmla="*/ 92 w 184"/>
              <a:gd name="T45" fmla="*/ 8 h 216"/>
              <a:gd name="T46" fmla="*/ 112 w 184"/>
              <a:gd name="T47" fmla="*/ 28 h 216"/>
              <a:gd name="T48" fmla="*/ 92 w 184"/>
              <a:gd name="T49" fmla="*/ 48 h 216"/>
              <a:gd name="T50" fmla="*/ 72 w 184"/>
              <a:gd name="T51" fmla="*/ 28 h 216"/>
              <a:gd name="T52" fmla="*/ 120 w 184"/>
              <a:gd name="T53" fmla="*/ 207 h 216"/>
              <a:gd name="T54" fmla="*/ 64 w 184"/>
              <a:gd name="T55" fmla="*/ 175 h 216"/>
              <a:gd name="T56" fmla="*/ 64 w 184"/>
              <a:gd name="T57" fmla="*/ 95 h 216"/>
              <a:gd name="T58" fmla="*/ 88 w 184"/>
              <a:gd name="T59" fmla="*/ 108 h 216"/>
              <a:gd name="T60" fmla="*/ 88 w 184"/>
              <a:gd name="T61" fmla="*/ 144 h 216"/>
              <a:gd name="T62" fmla="*/ 96 w 184"/>
              <a:gd name="T63" fmla="*/ 144 h 216"/>
              <a:gd name="T64" fmla="*/ 96 w 184"/>
              <a:gd name="T65" fmla="*/ 113 h 216"/>
              <a:gd name="T66" fmla="*/ 120 w 184"/>
              <a:gd name="T67" fmla="*/ 127 h 216"/>
              <a:gd name="T68" fmla="*/ 120 w 184"/>
              <a:gd name="T69" fmla="*/ 207 h 216"/>
              <a:gd name="T70" fmla="*/ 176 w 184"/>
              <a:gd name="T71" fmla="*/ 179 h 216"/>
              <a:gd name="T72" fmla="*/ 128 w 184"/>
              <a:gd name="T73" fmla="*/ 203 h 216"/>
              <a:gd name="T74" fmla="*/ 128 w 184"/>
              <a:gd name="T75" fmla="*/ 123 h 216"/>
              <a:gd name="T76" fmla="*/ 176 w 184"/>
              <a:gd name="T77" fmla="*/ 99 h 216"/>
              <a:gd name="T78" fmla="*/ 176 w 184"/>
              <a:gd name="T79" fmla="*/ 17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4" h="216">
                <a:moveTo>
                  <a:pt x="120" y="118"/>
                </a:moveTo>
                <a:cubicBezTo>
                  <a:pt x="96" y="104"/>
                  <a:pt x="96" y="104"/>
                  <a:pt x="96" y="104"/>
                </a:cubicBezTo>
                <a:cubicBezTo>
                  <a:pt x="96" y="55"/>
                  <a:pt x="96" y="55"/>
                  <a:pt x="96" y="55"/>
                </a:cubicBezTo>
                <a:cubicBezTo>
                  <a:pt x="109" y="53"/>
                  <a:pt x="120" y="42"/>
                  <a:pt x="120" y="28"/>
                </a:cubicBezTo>
                <a:cubicBezTo>
                  <a:pt x="120" y="12"/>
                  <a:pt x="107" y="0"/>
                  <a:pt x="92" y="0"/>
                </a:cubicBezTo>
                <a:cubicBezTo>
                  <a:pt x="76" y="0"/>
                  <a:pt x="64" y="12"/>
                  <a:pt x="64" y="28"/>
                </a:cubicBezTo>
                <a:cubicBezTo>
                  <a:pt x="64" y="42"/>
                  <a:pt x="74" y="54"/>
                  <a:pt x="88" y="55"/>
                </a:cubicBezTo>
                <a:cubicBezTo>
                  <a:pt x="88" y="99"/>
                  <a:pt x="88" y="99"/>
                  <a:pt x="88" y="99"/>
                </a:cubicBezTo>
                <a:cubicBezTo>
                  <a:pt x="64" y="86"/>
                  <a:pt x="64" y="86"/>
                  <a:pt x="64" y="86"/>
                </a:cubicBezTo>
                <a:cubicBezTo>
                  <a:pt x="0" y="112"/>
                  <a:pt x="0" y="112"/>
                  <a:pt x="0" y="112"/>
                </a:cubicBezTo>
                <a:cubicBezTo>
                  <a:pt x="0" y="210"/>
                  <a:pt x="0" y="210"/>
                  <a:pt x="0" y="210"/>
                </a:cubicBezTo>
                <a:cubicBezTo>
                  <a:pt x="64" y="184"/>
                  <a:pt x="64" y="184"/>
                  <a:pt x="64" y="184"/>
                </a:cubicBezTo>
                <a:cubicBezTo>
                  <a:pt x="120" y="216"/>
                  <a:pt x="120" y="216"/>
                  <a:pt x="120" y="216"/>
                </a:cubicBezTo>
                <a:cubicBezTo>
                  <a:pt x="184" y="184"/>
                  <a:pt x="184" y="184"/>
                  <a:pt x="184" y="184"/>
                </a:cubicBezTo>
                <a:cubicBezTo>
                  <a:pt x="184" y="86"/>
                  <a:pt x="184" y="86"/>
                  <a:pt x="184" y="86"/>
                </a:cubicBezTo>
                <a:lnTo>
                  <a:pt x="120" y="118"/>
                </a:lnTo>
                <a:close/>
                <a:moveTo>
                  <a:pt x="56" y="178"/>
                </a:moveTo>
                <a:cubicBezTo>
                  <a:pt x="8" y="198"/>
                  <a:pt x="8" y="198"/>
                  <a:pt x="8" y="198"/>
                </a:cubicBezTo>
                <a:cubicBezTo>
                  <a:pt x="8" y="117"/>
                  <a:pt x="8" y="117"/>
                  <a:pt x="8" y="117"/>
                </a:cubicBezTo>
                <a:cubicBezTo>
                  <a:pt x="56" y="98"/>
                  <a:pt x="56" y="98"/>
                  <a:pt x="56" y="98"/>
                </a:cubicBezTo>
                <a:lnTo>
                  <a:pt x="56" y="178"/>
                </a:lnTo>
                <a:close/>
                <a:moveTo>
                  <a:pt x="72" y="28"/>
                </a:moveTo>
                <a:cubicBezTo>
                  <a:pt x="72" y="17"/>
                  <a:pt x="81" y="8"/>
                  <a:pt x="92" y="8"/>
                </a:cubicBezTo>
                <a:cubicBezTo>
                  <a:pt x="103" y="8"/>
                  <a:pt x="112" y="17"/>
                  <a:pt x="112" y="28"/>
                </a:cubicBezTo>
                <a:cubicBezTo>
                  <a:pt x="112" y="39"/>
                  <a:pt x="103" y="48"/>
                  <a:pt x="92" y="48"/>
                </a:cubicBezTo>
                <a:cubicBezTo>
                  <a:pt x="81" y="48"/>
                  <a:pt x="72" y="39"/>
                  <a:pt x="72" y="28"/>
                </a:cubicBezTo>
                <a:close/>
                <a:moveTo>
                  <a:pt x="120" y="207"/>
                </a:moveTo>
                <a:cubicBezTo>
                  <a:pt x="64" y="175"/>
                  <a:pt x="64" y="175"/>
                  <a:pt x="64" y="175"/>
                </a:cubicBezTo>
                <a:cubicBezTo>
                  <a:pt x="64" y="95"/>
                  <a:pt x="64" y="95"/>
                  <a:pt x="64" y="95"/>
                </a:cubicBezTo>
                <a:cubicBezTo>
                  <a:pt x="88" y="108"/>
                  <a:pt x="88" y="108"/>
                  <a:pt x="88" y="108"/>
                </a:cubicBezTo>
                <a:cubicBezTo>
                  <a:pt x="88" y="144"/>
                  <a:pt x="88" y="144"/>
                  <a:pt x="88" y="144"/>
                </a:cubicBezTo>
                <a:cubicBezTo>
                  <a:pt x="96" y="144"/>
                  <a:pt x="96" y="144"/>
                  <a:pt x="96" y="144"/>
                </a:cubicBezTo>
                <a:cubicBezTo>
                  <a:pt x="96" y="113"/>
                  <a:pt x="96" y="113"/>
                  <a:pt x="96" y="113"/>
                </a:cubicBezTo>
                <a:cubicBezTo>
                  <a:pt x="120" y="127"/>
                  <a:pt x="120" y="127"/>
                  <a:pt x="120" y="127"/>
                </a:cubicBezTo>
                <a:lnTo>
                  <a:pt x="120" y="207"/>
                </a:lnTo>
                <a:close/>
                <a:moveTo>
                  <a:pt x="176" y="179"/>
                </a:moveTo>
                <a:cubicBezTo>
                  <a:pt x="128" y="203"/>
                  <a:pt x="128" y="203"/>
                  <a:pt x="128" y="203"/>
                </a:cubicBezTo>
                <a:cubicBezTo>
                  <a:pt x="128" y="123"/>
                  <a:pt x="128" y="123"/>
                  <a:pt x="128" y="123"/>
                </a:cubicBezTo>
                <a:cubicBezTo>
                  <a:pt x="176" y="99"/>
                  <a:pt x="176" y="99"/>
                  <a:pt x="176" y="99"/>
                </a:cubicBezTo>
                <a:lnTo>
                  <a:pt x="176" y="179"/>
                </a:ln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7200" b="0" i="0" u="none" strike="noStrike" kern="0" cap="none" spc="0" normalizeH="0" baseline="0" noProof="0" smtClean="0">
              <a:ln>
                <a:noFill/>
              </a:ln>
              <a:solidFill>
                <a:schemeClr val="bg1"/>
              </a:solidFill>
              <a:effectLst/>
              <a:uLnTx/>
              <a:uFillTx/>
              <a:latin typeface="Calibri" charset="0"/>
              <a:ea typeface="Calibri" charset="0"/>
              <a:cs typeface="Calibri" charset="0"/>
            </a:endParaRPr>
          </a:p>
        </p:txBody>
      </p:sp>
      <p:sp>
        <p:nvSpPr>
          <p:cNvPr id="30" name="Rectangle 29"/>
          <p:cNvSpPr/>
          <p:nvPr/>
        </p:nvSpPr>
        <p:spPr>
          <a:xfrm>
            <a:off x="34970647" y="10148740"/>
            <a:ext cx="5201105" cy="2308324"/>
          </a:xfrm>
          <a:prstGeom prst="rect">
            <a:avLst/>
          </a:prstGeom>
        </p:spPr>
        <p:txBody>
          <a:bodyPr wrap="square">
            <a:spAutoFit/>
          </a:bodyPr>
          <a:lstStyle/>
          <a:p>
            <a:pPr algn="ctr" defTabSz="914400"/>
            <a:r>
              <a:rPr lang="pt-BR" sz="4800">
                <a:solidFill>
                  <a:schemeClr val="bg1"/>
                </a:solidFill>
                <a:latin typeface="Calibri" charset="0"/>
                <a:ea typeface="Calibri" charset="0"/>
                <a:cs typeface="Calibri" charset="0"/>
              </a:rPr>
              <a:t>Nam aliquam aliquam odio nec vulputate. </a:t>
            </a:r>
            <a:endParaRPr lang="en-US" sz="4800">
              <a:solidFill>
                <a:schemeClr val="bg1"/>
              </a:solidFill>
              <a:latin typeface="Calibri" charset="0"/>
              <a:ea typeface="Calibri" charset="0"/>
              <a:cs typeface="Calibri" charset="0"/>
            </a:endParaRPr>
          </a:p>
        </p:txBody>
      </p:sp>
      <p:sp>
        <p:nvSpPr>
          <p:cNvPr id="31" name="Freeform 80"/>
          <p:cNvSpPr>
            <a:spLocks noEditPoints="1"/>
          </p:cNvSpPr>
          <p:nvPr/>
        </p:nvSpPr>
        <p:spPr bwMode="auto">
          <a:xfrm>
            <a:off x="26310021" y="13975736"/>
            <a:ext cx="1883795" cy="1761083"/>
          </a:xfrm>
          <a:custGeom>
            <a:avLst/>
            <a:gdLst>
              <a:gd name="T0" fmla="*/ 124 w 240"/>
              <a:gd name="T1" fmla="*/ 12 h 224"/>
              <a:gd name="T2" fmla="*/ 124 w 240"/>
              <a:gd name="T3" fmla="*/ 0 h 224"/>
              <a:gd name="T4" fmla="*/ 116 w 240"/>
              <a:gd name="T5" fmla="*/ 0 h 224"/>
              <a:gd name="T6" fmla="*/ 116 w 240"/>
              <a:gd name="T7" fmla="*/ 12 h 224"/>
              <a:gd name="T8" fmla="*/ 0 w 240"/>
              <a:gd name="T9" fmla="*/ 132 h 224"/>
              <a:gd name="T10" fmla="*/ 0 w 240"/>
              <a:gd name="T11" fmla="*/ 144 h 224"/>
              <a:gd name="T12" fmla="*/ 8 w 240"/>
              <a:gd name="T13" fmla="*/ 144 h 224"/>
              <a:gd name="T14" fmla="*/ 33 w 240"/>
              <a:gd name="T15" fmla="*/ 120 h 224"/>
              <a:gd name="T16" fmla="*/ 58 w 240"/>
              <a:gd name="T17" fmla="*/ 145 h 224"/>
              <a:gd name="T18" fmla="*/ 66 w 240"/>
              <a:gd name="T19" fmla="*/ 145 h 224"/>
              <a:gd name="T20" fmla="*/ 91 w 240"/>
              <a:gd name="T21" fmla="*/ 120 h 224"/>
              <a:gd name="T22" fmla="*/ 116 w 240"/>
              <a:gd name="T23" fmla="*/ 145 h 224"/>
              <a:gd name="T24" fmla="*/ 116 w 240"/>
              <a:gd name="T25" fmla="*/ 207 h 224"/>
              <a:gd name="T26" fmla="*/ 133 w 240"/>
              <a:gd name="T27" fmla="*/ 224 h 224"/>
              <a:gd name="T28" fmla="*/ 151 w 240"/>
              <a:gd name="T29" fmla="*/ 207 h 224"/>
              <a:gd name="T30" fmla="*/ 143 w 240"/>
              <a:gd name="T31" fmla="*/ 207 h 224"/>
              <a:gd name="T32" fmla="*/ 133 w 240"/>
              <a:gd name="T33" fmla="*/ 216 h 224"/>
              <a:gd name="T34" fmla="*/ 124 w 240"/>
              <a:gd name="T35" fmla="*/ 207 h 224"/>
              <a:gd name="T36" fmla="*/ 124 w 240"/>
              <a:gd name="T37" fmla="*/ 145 h 224"/>
              <a:gd name="T38" fmla="*/ 124 w 240"/>
              <a:gd name="T39" fmla="*/ 145 h 224"/>
              <a:gd name="T40" fmla="*/ 149 w 240"/>
              <a:gd name="T41" fmla="*/ 120 h 224"/>
              <a:gd name="T42" fmla="*/ 173 w 240"/>
              <a:gd name="T43" fmla="*/ 145 h 224"/>
              <a:gd name="T44" fmla="*/ 181 w 240"/>
              <a:gd name="T45" fmla="*/ 145 h 224"/>
              <a:gd name="T46" fmla="*/ 206 w 240"/>
              <a:gd name="T47" fmla="*/ 120 h 224"/>
              <a:gd name="T48" fmla="*/ 231 w 240"/>
              <a:gd name="T49" fmla="*/ 144 h 224"/>
              <a:gd name="T50" fmla="*/ 239 w 240"/>
              <a:gd name="T51" fmla="*/ 144 h 224"/>
              <a:gd name="T52" fmla="*/ 240 w 240"/>
              <a:gd name="T53" fmla="*/ 132 h 224"/>
              <a:gd name="T54" fmla="*/ 124 w 240"/>
              <a:gd name="T55" fmla="*/ 12 h 224"/>
              <a:gd name="T56" fmla="*/ 206 w 240"/>
              <a:gd name="T57" fmla="*/ 112 h 224"/>
              <a:gd name="T58" fmla="*/ 177 w 240"/>
              <a:gd name="T59" fmla="*/ 129 h 224"/>
              <a:gd name="T60" fmla="*/ 149 w 240"/>
              <a:gd name="T61" fmla="*/ 112 h 224"/>
              <a:gd name="T62" fmla="*/ 120 w 240"/>
              <a:gd name="T63" fmla="*/ 129 h 224"/>
              <a:gd name="T64" fmla="*/ 91 w 240"/>
              <a:gd name="T65" fmla="*/ 112 h 224"/>
              <a:gd name="T66" fmla="*/ 62 w 240"/>
              <a:gd name="T67" fmla="*/ 129 h 224"/>
              <a:gd name="T68" fmla="*/ 33 w 240"/>
              <a:gd name="T69" fmla="*/ 112 h 224"/>
              <a:gd name="T70" fmla="*/ 8 w 240"/>
              <a:gd name="T71" fmla="*/ 124 h 224"/>
              <a:gd name="T72" fmla="*/ 120 w 240"/>
              <a:gd name="T73" fmla="*/ 20 h 224"/>
              <a:gd name="T74" fmla="*/ 231 w 240"/>
              <a:gd name="T75" fmla="*/ 124 h 224"/>
              <a:gd name="T76" fmla="*/ 206 w 240"/>
              <a:gd name="T77"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0" h="224">
                <a:moveTo>
                  <a:pt x="124" y="12"/>
                </a:moveTo>
                <a:cubicBezTo>
                  <a:pt x="124" y="0"/>
                  <a:pt x="124" y="0"/>
                  <a:pt x="124" y="0"/>
                </a:cubicBezTo>
                <a:cubicBezTo>
                  <a:pt x="116" y="0"/>
                  <a:pt x="116" y="0"/>
                  <a:pt x="116" y="0"/>
                </a:cubicBezTo>
                <a:cubicBezTo>
                  <a:pt x="116" y="12"/>
                  <a:pt x="116" y="12"/>
                  <a:pt x="116" y="12"/>
                </a:cubicBezTo>
                <a:cubicBezTo>
                  <a:pt x="51" y="14"/>
                  <a:pt x="0" y="67"/>
                  <a:pt x="0" y="132"/>
                </a:cubicBezTo>
                <a:cubicBezTo>
                  <a:pt x="0" y="136"/>
                  <a:pt x="0" y="140"/>
                  <a:pt x="0" y="144"/>
                </a:cubicBezTo>
                <a:cubicBezTo>
                  <a:pt x="8" y="144"/>
                  <a:pt x="8" y="144"/>
                  <a:pt x="8" y="144"/>
                </a:cubicBezTo>
                <a:cubicBezTo>
                  <a:pt x="9" y="131"/>
                  <a:pt x="20" y="120"/>
                  <a:pt x="33" y="120"/>
                </a:cubicBezTo>
                <a:cubicBezTo>
                  <a:pt x="47" y="120"/>
                  <a:pt x="58" y="131"/>
                  <a:pt x="58" y="145"/>
                </a:cubicBezTo>
                <a:cubicBezTo>
                  <a:pt x="66" y="145"/>
                  <a:pt x="66" y="145"/>
                  <a:pt x="66" y="145"/>
                </a:cubicBezTo>
                <a:cubicBezTo>
                  <a:pt x="66" y="131"/>
                  <a:pt x="77" y="120"/>
                  <a:pt x="91" y="120"/>
                </a:cubicBezTo>
                <a:cubicBezTo>
                  <a:pt x="104" y="120"/>
                  <a:pt x="115" y="131"/>
                  <a:pt x="116" y="145"/>
                </a:cubicBezTo>
                <a:cubicBezTo>
                  <a:pt x="116" y="207"/>
                  <a:pt x="116" y="207"/>
                  <a:pt x="116" y="207"/>
                </a:cubicBezTo>
                <a:cubicBezTo>
                  <a:pt x="116" y="216"/>
                  <a:pt x="124" y="224"/>
                  <a:pt x="133" y="224"/>
                </a:cubicBezTo>
                <a:cubicBezTo>
                  <a:pt x="143" y="224"/>
                  <a:pt x="151" y="216"/>
                  <a:pt x="151" y="207"/>
                </a:cubicBezTo>
                <a:cubicBezTo>
                  <a:pt x="143" y="207"/>
                  <a:pt x="143" y="207"/>
                  <a:pt x="143" y="207"/>
                </a:cubicBezTo>
                <a:cubicBezTo>
                  <a:pt x="143" y="212"/>
                  <a:pt x="139" y="216"/>
                  <a:pt x="133" y="216"/>
                </a:cubicBezTo>
                <a:cubicBezTo>
                  <a:pt x="128" y="216"/>
                  <a:pt x="124" y="212"/>
                  <a:pt x="124" y="207"/>
                </a:cubicBezTo>
                <a:cubicBezTo>
                  <a:pt x="124" y="145"/>
                  <a:pt x="124" y="145"/>
                  <a:pt x="124" y="145"/>
                </a:cubicBezTo>
                <a:cubicBezTo>
                  <a:pt x="124" y="145"/>
                  <a:pt x="124" y="145"/>
                  <a:pt x="124" y="145"/>
                </a:cubicBezTo>
                <a:cubicBezTo>
                  <a:pt x="124" y="131"/>
                  <a:pt x="135" y="120"/>
                  <a:pt x="149" y="120"/>
                </a:cubicBezTo>
                <a:cubicBezTo>
                  <a:pt x="162" y="120"/>
                  <a:pt x="173" y="131"/>
                  <a:pt x="173" y="145"/>
                </a:cubicBezTo>
                <a:cubicBezTo>
                  <a:pt x="181" y="145"/>
                  <a:pt x="181" y="145"/>
                  <a:pt x="181" y="145"/>
                </a:cubicBezTo>
                <a:cubicBezTo>
                  <a:pt x="181" y="131"/>
                  <a:pt x="193" y="120"/>
                  <a:pt x="206" y="120"/>
                </a:cubicBezTo>
                <a:cubicBezTo>
                  <a:pt x="220" y="120"/>
                  <a:pt x="230" y="131"/>
                  <a:pt x="231" y="144"/>
                </a:cubicBezTo>
                <a:cubicBezTo>
                  <a:pt x="239" y="144"/>
                  <a:pt x="239" y="144"/>
                  <a:pt x="239" y="144"/>
                </a:cubicBezTo>
                <a:cubicBezTo>
                  <a:pt x="239" y="140"/>
                  <a:pt x="240" y="136"/>
                  <a:pt x="240" y="132"/>
                </a:cubicBezTo>
                <a:cubicBezTo>
                  <a:pt x="240" y="67"/>
                  <a:pt x="188" y="14"/>
                  <a:pt x="124" y="12"/>
                </a:cubicBezTo>
                <a:close/>
                <a:moveTo>
                  <a:pt x="206" y="112"/>
                </a:moveTo>
                <a:cubicBezTo>
                  <a:pt x="194" y="112"/>
                  <a:pt x="183" y="119"/>
                  <a:pt x="177" y="129"/>
                </a:cubicBezTo>
                <a:cubicBezTo>
                  <a:pt x="172" y="119"/>
                  <a:pt x="161" y="112"/>
                  <a:pt x="149" y="112"/>
                </a:cubicBezTo>
                <a:cubicBezTo>
                  <a:pt x="136" y="112"/>
                  <a:pt x="125" y="119"/>
                  <a:pt x="120" y="129"/>
                </a:cubicBezTo>
                <a:cubicBezTo>
                  <a:pt x="114" y="119"/>
                  <a:pt x="103" y="112"/>
                  <a:pt x="91" y="112"/>
                </a:cubicBezTo>
                <a:cubicBezTo>
                  <a:pt x="78" y="112"/>
                  <a:pt x="68" y="119"/>
                  <a:pt x="62" y="129"/>
                </a:cubicBezTo>
                <a:cubicBezTo>
                  <a:pt x="56" y="119"/>
                  <a:pt x="46" y="112"/>
                  <a:pt x="33" y="112"/>
                </a:cubicBezTo>
                <a:cubicBezTo>
                  <a:pt x="23" y="112"/>
                  <a:pt x="14" y="117"/>
                  <a:pt x="8" y="124"/>
                </a:cubicBezTo>
                <a:cubicBezTo>
                  <a:pt x="12" y="66"/>
                  <a:pt x="60" y="20"/>
                  <a:pt x="120" y="20"/>
                </a:cubicBezTo>
                <a:cubicBezTo>
                  <a:pt x="179" y="20"/>
                  <a:pt x="227" y="66"/>
                  <a:pt x="231" y="124"/>
                </a:cubicBezTo>
                <a:cubicBezTo>
                  <a:pt x="225" y="117"/>
                  <a:pt x="216" y="112"/>
                  <a:pt x="206" y="11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72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32" name="Rectangle 31"/>
          <p:cNvSpPr/>
          <p:nvPr/>
        </p:nvSpPr>
        <p:spPr>
          <a:xfrm>
            <a:off x="24651365" y="15898398"/>
            <a:ext cx="5201105" cy="2308324"/>
          </a:xfrm>
          <a:prstGeom prst="rect">
            <a:avLst/>
          </a:prstGeom>
        </p:spPr>
        <p:txBody>
          <a:bodyPr wrap="square">
            <a:spAutoFit/>
          </a:bodyPr>
          <a:lstStyle/>
          <a:p>
            <a:pPr algn="ctr" defTabSz="914400"/>
            <a:r>
              <a:rPr lang="pt-BR" sz="4800">
                <a:solidFill>
                  <a:schemeClr val="accent5">
                    <a:lumMod val="50000"/>
                  </a:schemeClr>
                </a:solidFill>
                <a:latin typeface="Calibri" charset="0"/>
                <a:ea typeface="Calibri" charset="0"/>
                <a:cs typeface="Calibri" charset="0"/>
              </a:rPr>
              <a:t>Nam aliquam aliquam odio nec vulputate. </a:t>
            </a:r>
            <a:endParaRPr lang="en-US" sz="4800">
              <a:solidFill>
                <a:schemeClr val="accent5">
                  <a:lumMod val="50000"/>
                </a:schemeClr>
              </a:solidFill>
              <a:latin typeface="Calibri" charset="0"/>
              <a:ea typeface="Calibri" charset="0"/>
              <a:cs typeface="Calibri" charset="0"/>
            </a:endParaRPr>
          </a:p>
        </p:txBody>
      </p:sp>
      <p:sp>
        <p:nvSpPr>
          <p:cNvPr id="33" name="Rectangle 32"/>
          <p:cNvSpPr/>
          <p:nvPr/>
        </p:nvSpPr>
        <p:spPr>
          <a:xfrm>
            <a:off x="34617797" y="15913814"/>
            <a:ext cx="5201105" cy="2308324"/>
          </a:xfrm>
          <a:prstGeom prst="rect">
            <a:avLst/>
          </a:prstGeom>
        </p:spPr>
        <p:txBody>
          <a:bodyPr wrap="square">
            <a:spAutoFit/>
          </a:bodyPr>
          <a:lstStyle/>
          <a:p>
            <a:pPr algn="ctr" defTabSz="914400"/>
            <a:r>
              <a:rPr lang="pt-BR" sz="4800">
                <a:solidFill>
                  <a:schemeClr val="accent5">
                    <a:lumMod val="50000"/>
                  </a:schemeClr>
                </a:solidFill>
                <a:latin typeface="Calibri" charset="0"/>
                <a:ea typeface="Calibri" charset="0"/>
                <a:cs typeface="Calibri" charset="0"/>
              </a:rPr>
              <a:t>Nam aliquam aliquam odio nec vulputate. </a:t>
            </a:r>
            <a:endParaRPr lang="en-US" sz="4800">
              <a:solidFill>
                <a:schemeClr val="accent5">
                  <a:lumMod val="50000"/>
                </a:schemeClr>
              </a:solidFill>
              <a:latin typeface="Calibri" charset="0"/>
              <a:ea typeface="Calibri" charset="0"/>
              <a:cs typeface="Calibri" charset="0"/>
            </a:endParaRPr>
          </a:p>
        </p:txBody>
      </p:sp>
      <p:sp>
        <p:nvSpPr>
          <p:cNvPr id="34" name="Rectangle 33"/>
          <p:cNvSpPr/>
          <p:nvPr/>
        </p:nvSpPr>
        <p:spPr>
          <a:xfrm>
            <a:off x="29709647" y="19029726"/>
            <a:ext cx="5201105" cy="2308324"/>
          </a:xfrm>
          <a:prstGeom prst="rect">
            <a:avLst/>
          </a:prstGeom>
        </p:spPr>
        <p:txBody>
          <a:bodyPr wrap="square">
            <a:spAutoFit/>
          </a:bodyPr>
          <a:lstStyle/>
          <a:p>
            <a:pPr algn="ctr" defTabSz="914400"/>
            <a:r>
              <a:rPr lang="pt-BR" sz="4800">
                <a:solidFill>
                  <a:schemeClr val="bg1"/>
                </a:solidFill>
                <a:latin typeface="Calibri" charset="0"/>
                <a:ea typeface="Calibri" charset="0"/>
                <a:cs typeface="Calibri" charset="0"/>
              </a:rPr>
              <a:t>Nam aliquam aliquam odio nec vulputate. </a:t>
            </a:r>
            <a:endParaRPr lang="en-US" sz="4800">
              <a:solidFill>
                <a:schemeClr val="bg1"/>
              </a:solidFill>
              <a:latin typeface="Calibri" charset="0"/>
              <a:ea typeface="Calibri" charset="0"/>
              <a:cs typeface="Calibri" charset="0"/>
            </a:endParaRPr>
          </a:p>
        </p:txBody>
      </p:sp>
      <p:sp>
        <p:nvSpPr>
          <p:cNvPr id="35" name="Freeform 80"/>
          <p:cNvSpPr>
            <a:spLocks noEditPoints="1"/>
          </p:cNvSpPr>
          <p:nvPr/>
        </p:nvSpPr>
        <p:spPr bwMode="auto">
          <a:xfrm>
            <a:off x="31536004" y="16887369"/>
            <a:ext cx="1548391" cy="1997071"/>
          </a:xfrm>
          <a:custGeom>
            <a:avLst/>
            <a:gdLst>
              <a:gd name="T0" fmla="*/ 184 w 352"/>
              <a:gd name="T1" fmla="*/ 152 h 454"/>
              <a:gd name="T2" fmla="*/ 302 w 352"/>
              <a:gd name="T3" fmla="*/ 152 h 454"/>
              <a:gd name="T4" fmla="*/ 352 w 352"/>
              <a:gd name="T5" fmla="*/ 93 h 454"/>
              <a:gd name="T6" fmla="*/ 302 w 352"/>
              <a:gd name="T7" fmla="*/ 34 h 454"/>
              <a:gd name="T8" fmla="*/ 184 w 352"/>
              <a:gd name="T9" fmla="*/ 34 h 454"/>
              <a:gd name="T10" fmla="*/ 184 w 352"/>
              <a:gd name="T11" fmla="*/ 0 h 454"/>
              <a:gd name="T12" fmla="*/ 167 w 352"/>
              <a:gd name="T13" fmla="*/ 0 h 454"/>
              <a:gd name="T14" fmla="*/ 167 w 352"/>
              <a:gd name="T15" fmla="*/ 34 h 454"/>
              <a:gd name="T16" fmla="*/ 16 w 352"/>
              <a:gd name="T17" fmla="*/ 34 h 454"/>
              <a:gd name="T18" fmla="*/ 16 w 352"/>
              <a:gd name="T19" fmla="*/ 152 h 454"/>
              <a:gd name="T20" fmla="*/ 167 w 352"/>
              <a:gd name="T21" fmla="*/ 152 h 454"/>
              <a:gd name="T22" fmla="*/ 167 w 352"/>
              <a:gd name="T23" fmla="*/ 168 h 454"/>
              <a:gd name="T24" fmla="*/ 50 w 352"/>
              <a:gd name="T25" fmla="*/ 168 h 454"/>
              <a:gd name="T26" fmla="*/ 0 w 352"/>
              <a:gd name="T27" fmla="*/ 227 h 454"/>
              <a:gd name="T28" fmla="*/ 50 w 352"/>
              <a:gd name="T29" fmla="*/ 286 h 454"/>
              <a:gd name="T30" fmla="*/ 167 w 352"/>
              <a:gd name="T31" fmla="*/ 286 h 454"/>
              <a:gd name="T32" fmla="*/ 167 w 352"/>
              <a:gd name="T33" fmla="*/ 454 h 454"/>
              <a:gd name="T34" fmla="*/ 184 w 352"/>
              <a:gd name="T35" fmla="*/ 454 h 454"/>
              <a:gd name="T36" fmla="*/ 184 w 352"/>
              <a:gd name="T37" fmla="*/ 286 h 454"/>
              <a:gd name="T38" fmla="*/ 335 w 352"/>
              <a:gd name="T39" fmla="*/ 286 h 454"/>
              <a:gd name="T40" fmla="*/ 335 w 352"/>
              <a:gd name="T41" fmla="*/ 168 h 454"/>
              <a:gd name="T42" fmla="*/ 184 w 352"/>
              <a:gd name="T43" fmla="*/ 168 h 454"/>
              <a:gd name="T44" fmla="*/ 184 w 352"/>
              <a:gd name="T45" fmla="*/ 152 h 454"/>
              <a:gd name="T46" fmla="*/ 33 w 352"/>
              <a:gd name="T47" fmla="*/ 135 h 454"/>
              <a:gd name="T48" fmla="*/ 33 w 352"/>
              <a:gd name="T49" fmla="*/ 51 h 454"/>
              <a:gd name="T50" fmla="*/ 293 w 352"/>
              <a:gd name="T51" fmla="*/ 51 h 454"/>
              <a:gd name="T52" fmla="*/ 329 w 352"/>
              <a:gd name="T53" fmla="*/ 93 h 454"/>
              <a:gd name="T54" fmla="*/ 293 w 352"/>
              <a:gd name="T55" fmla="*/ 135 h 454"/>
              <a:gd name="T56" fmla="*/ 33 w 352"/>
              <a:gd name="T57" fmla="*/ 135 h 454"/>
              <a:gd name="T58" fmla="*/ 318 w 352"/>
              <a:gd name="T59" fmla="*/ 185 h 454"/>
              <a:gd name="T60" fmla="*/ 318 w 352"/>
              <a:gd name="T61" fmla="*/ 269 h 454"/>
              <a:gd name="T62" fmla="*/ 58 w 352"/>
              <a:gd name="T63" fmla="*/ 269 h 454"/>
              <a:gd name="T64" fmla="*/ 21 w 352"/>
              <a:gd name="T65" fmla="*/ 227 h 454"/>
              <a:gd name="T66" fmla="*/ 58 w 352"/>
              <a:gd name="T67" fmla="*/ 185 h 454"/>
              <a:gd name="T68" fmla="*/ 318 w 352"/>
              <a:gd name="T69" fmla="*/ 185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2" h="454">
                <a:moveTo>
                  <a:pt x="184" y="152"/>
                </a:moveTo>
                <a:lnTo>
                  <a:pt x="302" y="152"/>
                </a:lnTo>
                <a:lnTo>
                  <a:pt x="352" y="93"/>
                </a:lnTo>
                <a:lnTo>
                  <a:pt x="302" y="34"/>
                </a:lnTo>
                <a:lnTo>
                  <a:pt x="184" y="34"/>
                </a:lnTo>
                <a:lnTo>
                  <a:pt x="184" y="0"/>
                </a:lnTo>
                <a:lnTo>
                  <a:pt x="167" y="0"/>
                </a:lnTo>
                <a:lnTo>
                  <a:pt x="167" y="34"/>
                </a:lnTo>
                <a:lnTo>
                  <a:pt x="16" y="34"/>
                </a:lnTo>
                <a:lnTo>
                  <a:pt x="16" y="152"/>
                </a:lnTo>
                <a:lnTo>
                  <a:pt x="167" y="152"/>
                </a:lnTo>
                <a:lnTo>
                  <a:pt x="167" y="168"/>
                </a:lnTo>
                <a:lnTo>
                  <a:pt x="50" y="168"/>
                </a:lnTo>
                <a:lnTo>
                  <a:pt x="0" y="227"/>
                </a:lnTo>
                <a:lnTo>
                  <a:pt x="50" y="286"/>
                </a:lnTo>
                <a:lnTo>
                  <a:pt x="167" y="286"/>
                </a:lnTo>
                <a:lnTo>
                  <a:pt x="167" y="454"/>
                </a:lnTo>
                <a:lnTo>
                  <a:pt x="184" y="454"/>
                </a:lnTo>
                <a:lnTo>
                  <a:pt x="184" y="286"/>
                </a:lnTo>
                <a:lnTo>
                  <a:pt x="335" y="286"/>
                </a:lnTo>
                <a:lnTo>
                  <a:pt x="335" y="168"/>
                </a:lnTo>
                <a:lnTo>
                  <a:pt x="184" y="168"/>
                </a:lnTo>
                <a:lnTo>
                  <a:pt x="184" y="152"/>
                </a:lnTo>
                <a:close/>
                <a:moveTo>
                  <a:pt x="33" y="135"/>
                </a:moveTo>
                <a:lnTo>
                  <a:pt x="33" y="51"/>
                </a:lnTo>
                <a:lnTo>
                  <a:pt x="293" y="51"/>
                </a:lnTo>
                <a:lnTo>
                  <a:pt x="329" y="93"/>
                </a:lnTo>
                <a:lnTo>
                  <a:pt x="293" y="135"/>
                </a:lnTo>
                <a:lnTo>
                  <a:pt x="33" y="135"/>
                </a:lnTo>
                <a:close/>
                <a:moveTo>
                  <a:pt x="318" y="185"/>
                </a:moveTo>
                <a:lnTo>
                  <a:pt x="318" y="269"/>
                </a:lnTo>
                <a:lnTo>
                  <a:pt x="58" y="269"/>
                </a:lnTo>
                <a:lnTo>
                  <a:pt x="21" y="227"/>
                </a:lnTo>
                <a:lnTo>
                  <a:pt x="58" y="185"/>
                </a:lnTo>
                <a:lnTo>
                  <a:pt x="318" y="185"/>
                </a:ln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7200" b="0" i="0" u="none" strike="noStrike" kern="0" cap="none" spc="0" normalizeH="0" baseline="0" noProof="0" smtClean="0">
              <a:ln>
                <a:noFill/>
              </a:ln>
              <a:solidFill>
                <a:schemeClr val="bg1"/>
              </a:solidFill>
              <a:effectLst/>
              <a:uLnTx/>
              <a:uFillTx/>
              <a:latin typeface="Calibri" charset="0"/>
              <a:ea typeface="Calibri" charset="0"/>
              <a:cs typeface="Calibri" charset="0"/>
            </a:endParaRPr>
          </a:p>
        </p:txBody>
      </p:sp>
      <p:sp>
        <p:nvSpPr>
          <p:cNvPr id="36" name="Freeform 19"/>
          <p:cNvSpPr>
            <a:spLocks noEditPoints="1"/>
          </p:cNvSpPr>
          <p:nvPr/>
        </p:nvSpPr>
        <p:spPr bwMode="auto">
          <a:xfrm>
            <a:off x="36554914" y="14141450"/>
            <a:ext cx="1541186" cy="1545020"/>
          </a:xfrm>
          <a:custGeom>
            <a:avLst/>
            <a:gdLst>
              <a:gd name="T0" fmla="*/ 327 w 402"/>
              <a:gd name="T1" fmla="*/ 235 h 403"/>
              <a:gd name="T2" fmla="*/ 327 w 402"/>
              <a:gd name="T3" fmla="*/ 193 h 403"/>
              <a:gd name="T4" fmla="*/ 209 w 402"/>
              <a:gd name="T5" fmla="*/ 193 h 403"/>
              <a:gd name="T6" fmla="*/ 209 w 402"/>
              <a:gd name="T7" fmla="*/ 168 h 403"/>
              <a:gd name="T8" fmla="*/ 285 w 402"/>
              <a:gd name="T9" fmla="*/ 168 h 403"/>
              <a:gd name="T10" fmla="*/ 285 w 402"/>
              <a:gd name="T11" fmla="*/ 0 h 403"/>
              <a:gd name="T12" fmla="*/ 117 w 402"/>
              <a:gd name="T13" fmla="*/ 0 h 403"/>
              <a:gd name="T14" fmla="*/ 117 w 402"/>
              <a:gd name="T15" fmla="*/ 168 h 403"/>
              <a:gd name="T16" fmla="*/ 193 w 402"/>
              <a:gd name="T17" fmla="*/ 168 h 403"/>
              <a:gd name="T18" fmla="*/ 193 w 402"/>
              <a:gd name="T19" fmla="*/ 193 h 403"/>
              <a:gd name="T20" fmla="*/ 75 w 402"/>
              <a:gd name="T21" fmla="*/ 193 h 403"/>
              <a:gd name="T22" fmla="*/ 75 w 402"/>
              <a:gd name="T23" fmla="*/ 235 h 403"/>
              <a:gd name="T24" fmla="*/ 0 w 402"/>
              <a:gd name="T25" fmla="*/ 235 h 403"/>
              <a:gd name="T26" fmla="*/ 0 w 402"/>
              <a:gd name="T27" fmla="*/ 403 h 403"/>
              <a:gd name="T28" fmla="*/ 168 w 402"/>
              <a:gd name="T29" fmla="*/ 403 h 403"/>
              <a:gd name="T30" fmla="*/ 168 w 402"/>
              <a:gd name="T31" fmla="*/ 235 h 403"/>
              <a:gd name="T32" fmla="*/ 92 w 402"/>
              <a:gd name="T33" fmla="*/ 235 h 403"/>
              <a:gd name="T34" fmla="*/ 92 w 402"/>
              <a:gd name="T35" fmla="*/ 210 h 403"/>
              <a:gd name="T36" fmla="*/ 310 w 402"/>
              <a:gd name="T37" fmla="*/ 210 h 403"/>
              <a:gd name="T38" fmla="*/ 310 w 402"/>
              <a:gd name="T39" fmla="*/ 235 h 403"/>
              <a:gd name="T40" fmla="*/ 235 w 402"/>
              <a:gd name="T41" fmla="*/ 235 h 403"/>
              <a:gd name="T42" fmla="*/ 235 w 402"/>
              <a:gd name="T43" fmla="*/ 403 h 403"/>
              <a:gd name="T44" fmla="*/ 402 w 402"/>
              <a:gd name="T45" fmla="*/ 403 h 403"/>
              <a:gd name="T46" fmla="*/ 402 w 402"/>
              <a:gd name="T47" fmla="*/ 235 h 403"/>
              <a:gd name="T48" fmla="*/ 327 w 402"/>
              <a:gd name="T49" fmla="*/ 235 h 403"/>
              <a:gd name="T50" fmla="*/ 134 w 402"/>
              <a:gd name="T51" fmla="*/ 16 h 403"/>
              <a:gd name="T52" fmla="*/ 268 w 402"/>
              <a:gd name="T53" fmla="*/ 16 h 403"/>
              <a:gd name="T54" fmla="*/ 268 w 402"/>
              <a:gd name="T55" fmla="*/ 151 h 403"/>
              <a:gd name="T56" fmla="*/ 134 w 402"/>
              <a:gd name="T57" fmla="*/ 151 h 403"/>
              <a:gd name="T58" fmla="*/ 134 w 402"/>
              <a:gd name="T59" fmla="*/ 16 h 403"/>
              <a:gd name="T60" fmla="*/ 151 w 402"/>
              <a:gd name="T61" fmla="*/ 386 h 403"/>
              <a:gd name="T62" fmla="*/ 17 w 402"/>
              <a:gd name="T63" fmla="*/ 386 h 403"/>
              <a:gd name="T64" fmla="*/ 17 w 402"/>
              <a:gd name="T65" fmla="*/ 252 h 403"/>
              <a:gd name="T66" fmla="*/ 151 w 402"/>
              <a:gd name="T67" fmla="*/ 252 h 403"/>
              <a:gd name="T68" fmla="*/ 151 w 402"/>
              <a:gd name="T69" fmla="*/ 386 h 403"/>
              <a:gd name="T70" fmla="*/ 386 w 402"/>
              <a:gd name="T71" fmla="*/ 386 h 403"/>
              <a:gd name="T72" fmla="*/ 251 w 402"/>
              <a:gd name="T73" fmla="*/ 386 h 403"/>
              <a:gd name="T74" fmla="*/ 251 w 402"/>
              <a:gd name="T75" fmla="*/ 252 h 403"/>
              <a:gd name="T76" fmla="*/ 386 w 402"/>
              <a:gd name="T77" fmla="*/ 252 h 403"/>
              <a:gd name="T78" fmla="*/ 386 w 402"/>
              <a:gd name="T79" fmla="*/ 386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2" h="403">
                <a:moveTo>
                  <a:pt x="327" y="235"/>
                </a:moveTo>
                <a:lnTo>
                  <a:pt x="327" y="193"/>
                </a:lnTo>
                <a:lnTo>
                  <a:pt x="209" y="193"/>
                </a:lnTo>
                <a:lnTo>
                  <a:pt x="209" y="168"/>
                </a:lnTo>
                <a:lnTo>
                  <a:pt x="285" y="168"/>
                </a:lnTo>
                <a:lnTo>
                  <a:pt x="285" y="0"/>
                </a:lnTo>
                <a:lnTo>
                  <a:pt x="117" y="0"/>
                </a:lnTo>
                <a:lnTo>
                  <a:pt x="117" y="168"/>
                </a:lnTo>
                <a:lnTo>
                  <a:pt x="193" y="168"/>
                </a:lnTo>
                <a:lnTo>
                  <a:pt x="193" y="193"/>
                </a:lnTo>
                <a:lnTo>
                  <a:pt x="75" y="193"/>
                </a:lnTo>
                <a:lnTo>
                  <a:pt x="75" y="235"/>
                </a:lnTo>
                <a:lnTo>
                  <a:pt x="0" y="235"/>
                </a:lnTo>
                <a:lnTo>
                  <a:pt x="0" y="403"/>
                </a:lnTo>
                <a:lnTo>
                  <a:pt x="168" y="403"/>
                </a:lnTo>
                <a:lnTo>
                  <a:pt x="168" y="235"/>
                </a:lnTo>
                <a:lnTo>
                  <a:pt x="92" y="235"/>
                </a:lnTo>
                <a:lnTo>
                  <a:pt x="92" y="210"/>
                </a:lnTo>
                <a:lnTo>
                  <a:pt x="310" y="210"/>
                </a:lnTo>
                <a:lnTo>
                  <a:pt x="310" y="235"/>
                </a:lnTo>
                <a:lnTo>
                  <a:pt x="235" y="235"/>
                </a:lnTo>
                <a:lnTo>
                  <a:pt x="235" y="403"/>
                </a:lnTo>
                <a:lnTo>
                  <a:pt x="402" y="403"/>
                </a:lnTo>
                <a:lnTo>
                  <a:pt x="402" y="235"/>
                </a:lnTo>
                <a:lnTo>
                  <a:pt x="327" y="235"/>
                </a:lnTo>
                <a:close/>
                <a:moveTo>
                  <a:pt x="134" y="16"/>
                </a:moveTo>
                <a:lnTo>
                  <a:pt x="268" y="16"/>
                </a:lnTo>
                <a:lnTo>
                  <a:pt x="268" y="151"/>
                </a:lnTo>
                <a:lnTo>
                  <a:pt x="134" y="151"/>
                </a:lnTo>
                <a:lnTo>
                  <a:pt x="134" y="16"/>
                </a:lnTo>
                <a:close/>
                <a:moveTo>
                  <a:pt x="151" y="386"/>
                </a:moveTo>
                <a:lnTo>
                  <a:pt x="17" y="386"/>
                </a:lnTo>
                <a:lnTo>
                  <a:pt x="17" y="252"/>
                </a:lnTo>
                <a:lnTo>
                  <a:pt x="151" y="252"/>
                </a:lnTo>
                <a:lnTo>
                  <a:pt x="151" y="386"/>
                </a:lnTo>
                <a:close/>
                <a:moveTo>
                  <a:pt x="386" y="386"/>
                </a:moveTo>
                <a:lnTo>
                  <a:pt x="251" y="386"/>
                </a:lnTo>
                <a:lnTo>
                  <a:pt x="251" y="252"/>
                </a:lnTo>
                <a:lnTo>
                  <a:pt x="386" y="252"/>
                </a:lnTo>
                <a:lnTo>
                  <a:pt x="386" y="386"/>
                </a:ln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7200" b="0" i="0" u="none" strike="noStrike" kern="0" cap="none" spc="0" normalizeH="0" baseline="0" noProof="0" smtClean="0">
              <a:ln>
                <a:noFill/>
              </a:ln>
              <a:solidFill>
                <a:schemeClr val="accent6"/>
              </a:solidFill>
              <a:effectLst/>
              <a:uLnTx/>
              <a:uFillTx/>
              <a:latin typeface="Calibri" charset="0"/>
              <a:ea typeface="Calibri" charset="0"/>
              <a:cs typeface="Calibri" charset="0"/>
            </a:endParaRPr>
          </a:p>
        </p:txBody>
      </p:sp>
      <p:sp>
        <p:nvSpPr>
          <p:cNvPr id="37" name="Shape 125"/>
          <p:cNvSpPr/>
          <p:nvPr/>
        </p:nvSpPr>
        <p:spPr>
          <a:xfrm>
            <a:off x="6441179" y="11651391"/>
            <a:ext cx="14066862" cy="647459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sz="5184" kern="0" dirty="0" smtClean="0">
                <a:solidFill>
                  <a:schemeClr val="bg1"/>
                </a:solidFill>
                <a:latin typeface="Calibri" charset="0"/>
                <a:ea typeface="Calibri" charset="0"/>
                <a:cs typeface="Calibri" charset="0"/>
                <a:sym typeface="Helvetica Light"/>
              </a:rPr>
              <a:t>Lorem </a:t>
            </a:r>
            <a:r>
              <a:rPr sz="5184" kern="0" dirty="0">
                <a:solidFill>
                  <a:schemeClr val="bg1"/>
                </a:solidFill>
                <a:latin typeface="Calibri" charset="0"/>
                <a:ea typeface="Calibri" charset="0"/>
                <a:cs typeface="Calibri" charset="0"/>
                <a:sym typeface="Helvetica Light"/>
              </a:rPr>
              <a:t>ipsum dolor sit amet, consectetur adipiscing elit</a:t>
            </a:r>
            <a:r>
              <a:rPr sz="5184" kern="0" dirty="0" smtClean="0">
                <a:solidFill>
                  <a:schemeClr val="bg1"/>
                </a:solidFill>
                <a:latin typeface="Calibri" charset="0"/>
                <a:ea typeface="Calibri" charset="0"/>
                <a:cs typeface="Calibri" charset="0"/>
                <a:sym typeface="Helvetica Light"/>
              </a:rPr>
              <a:t>.</a:t>
            </a:r>
            <a:r>
              <a:rPr lang="en-US" sz="5184" kern="0" dirty="0">
                <a:solidFill>
                  <a:schemeClr val="bg1"/>
                </a:solidFill>
                <a:latin typeface="Calibri" charset="0"/>
                <a:ea typeface="Calibri" charset="0"/>
                <a:cs typeface="Calibri" charset="0"/>
                <a:sym typeface="Helvetica Light"/>
              </a:rPr>
              <a:t> Lorem ipsum dolor sit </a:t>
            </a:r>
            <a:r>
              <a:rPr lang="en-US" sz="5184" kern="0" dirty="0" err="1">
                <a:solidFill>
                  <a:schemeClr val="bg1"/>
                </a:solidFill>
                <a:latin typeface="Calibri" charset="0"/>
                <a:ea typeface="Calibri" charset="0"/>
                <a:cs typeface="Calibri" charset="0"/>
                <a:sym typeface="Helvetica Light"/>
              </a:rPr>
              <a:t>amet</a:t>
            </a:r>
            <a:r>
              <a:rPr lang="en-US" sz="5184" kern="0" dirty="0">
                <a:solidFill>
                  <a:schemeClr val="bg1"/>
                </a:solidFill>
                <a:latin typeface="Calibri" charset="0"/>
                <a:ea typeface="Calibri" charset="0"/>
                <a:cs typeface="Calibri" charset="0"/>
                <a:sym typeface="Helvetica Light"/>
              </a:rPr>
              <a:t>, </a:t>
            </a:r>
            <a:r>
              <a:rPr lang="en-US" sz="5184" kern="0" dirty="0" err="1">
                <a:solidFill>
                  <a:schemeClr val="bg1"/>
                </a:solidFill>
                <a:latin typeface="Calibri" charset="0"/>
                <a:ea typeface="Calibri" charset="0"/>
                <a:cs typeface="Calibri" charset="0"/>
                <a:sym typeface="Helvetica Light"/>
              </a:rPr>
              <a:t>elit</a:t>
            </a:r>
            <a:r>
              <a:rPr lang="en-US" sz="5184" kern="0" dirty="0">
                <a:solidFill>
                  <a:schemeClr val="bg1"/>
                </a:solidFill>
                <a:latin typeface="Calibri" charset="0"/>
                <a:ea typeface="Calibri" charset="0"/>
                <a:cs typeface="Calibri" charset="0"/>
                <a:sym typeface="Helvetica Light"/>
              </a:rPr>
              <a:t>. Lorem ipsum dolor sit </a:t>
            </a:r>
            <a:r>
              <a:rPr lang="en-US" sz="5184" kern="0" dirty="0" err="1">
                <a:solidFill>
                  <a:schemeClr val="bg1"/>
                </a:solidFill>
                <a:latin typeface="Calibri" charset="0"/>
                <a:ea typeface="Calibri" charset="0"/>
                <a:cs typeface="Calibri" charset="0"/>
                <a:sym typeface="Helvetica Light"/>
              </a:rPr>
              <a:t>amet</a:t>
            </a:r>
            <a:r>
              <a:rPr lang="en-US" sz="5184" kern="0" dirty="0" smtClean="0">
                <a:solidFill>
                  <a:schemeClr val="bg1"/>
                </a:solidFill>
                <a:latin typeface="Calibri" charset="0"/>
                <a:ea typeface="Calibri" charset="0"/>
                <a:cs typeface="Calibri" charset="0"/>
                <a:sym typeface="Helvetica Light"/>
              </a:rPr>
              <a:t>,</a:t>
            </a:r>
            <a:endParaRPr sz="5184" kern="0" dirty="0">
              <a:solidFill>
                <a:schemeClr val="bg1"/>
              </a:solidFill>
              <a:latin typeface="Calibri" charset="0"/>
              <a:ea typeface="Calibri" charset="0"/>
              <a:cs typeface="Calibri" charset="0"/>
              <a:sym typeface="Helvetica Light"/>
            </a:endParaRPr>
          </a:p>
        </p:txBody>
      </p:sp>
    </p:spTree>
    <p:extLst>
      <p:ext uri="{BB962C8B-B14F-4D97-AF65-F5344CB8AC3E}">
        <p14:creationId xmlns:p14="http://schemas.microsoft.com/office/powerpoint/2010/main" val="1844138006"/>
      </p:ext>
    </p:extLst>
  </p:cSld>
  <p:clrMapOvr>
    <a:masterClrMapping/>
  </p:clrMapOvr>
  <mc:AlternateContent xmlns:mc="http://schemas.openxmlformats.org/markup-compatibility/2006" xmlns:p14="http://schemas.microsoft.com/office/powerpoint/2010/main">
    <mc:Choice Requires="p14">
      <p:transition spd="slow" p14:dur="1600" advTm="806">
        <p14:prism dir="d" isContent="1" isInverted="1"/>
      </p:transition>
    </mc:Choice>
    <mc:Fallback xmlns="">
      <p:transition spd="slow" advTm="806">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p:sp>
      <p:sp>
        <p:nvSpPr>
          <p:cNvPr id="24" name="Rectangle 23"/>
          <p:cNvSpPr/>
          <p:nvPr/>
        </p:nvSpPr>
        <p:spPr>
          <a:xfrm>
            <a:off x="12587988" y="0"/>
            <a:ext cx="9723372" cy="26335038"/>
          </a:xfrm>
          <a:prstGeom prst="rect">
            <a:avLst/>
          </a:prstGeom>
          <a:gradFill flip="none" rotWithShape="1">
            <a:gsLst>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Shape 127"/>
          <p:cNvSpPr/>
          <p:nvPr/>
        </p:nvSpPr>
        <p:spPr>
          <a:xfrm>
            <a:off x="2617237" y="2563779"/>
            <a:ext cx="21568643"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3</a:t>
            </a:fld>
            <a:endParaRPr lang="uk-UA"/>
          </a:p>
        </p:txBody>
      </p:sp>
      <p:sp>
        <p:nvSpPr>
          <p:cNvPr id="21" name="Shape 121"/>
          <p:cNvSpPr/>
          <p:nvPr/>
        </p:nvSpPr>
        <p:spPr>
          <a:xfrm>
            <a:off x="5420899" y="5285885"/>
            <a:ext cx="14600662"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WHAT WE</a:t>
            </a:r>
            <a:br>
              <a:rPr lang="en-US" sz="23808" b="1" kern="0" cap="all" spc="-576" dirty="0" smtClean="0">
                <a:solidFill>
                  <a:srgbClr val="343E47"/>
                </a:solidFill>
                <a:latin typeface="Arial" charset="0"/>
                <a:ea typeface="Arial" charset="0"/>
                <a:cs typeface="Arial" charset="0"/>
                <a:sym typeface="Roboto Black"/>
              </a:rPr>
            </a:br>
            <a:r>
              <a:rPr lang="en-US" sz="23808" b="1" kern="0" cap="all" spc="-576" dirty="0" smtClean="0">
                <a:solidFill>
                  <a:schemeClr val="accent3"/>
                </a:solidFill>
                <a:latin typeface="Arial" charset="0"/>
                <a:ea typeface="Arial" charset="0"/>
                <a:cs typeface="Arial" charset="0"/>
                <a:sym typeface="Roboto Black"/>
              </a:rPr>
              <a:t>OFFER</a:t>
            </a:r>
            <a:endParaRPr sz="23808" b="1" kern="0" cap="all" spc="-576" dirty="0">
              <a:solidFill>
                <a:srgbClr val="50C1E0"/>
              </a:solidFill>
              <a:latin typeface="Arial" charset="0"/>
              <a:ea typeface="Arial" charset="0"/>
              <a:cs typeface="Arial" charset="0"/>
              <a:sym typeface="Roboto Black"/>
            </a:endParaRPr>
          </a:p>
        </p:txBody>
      </p:sp>
      <p:sp>
        <p:nvSpPr>
          <p:cNvPr id="25" name="TextBox 24"/>
          <p:cNvSpPr txBox="1"/>
          <p:nvPr/>
        </p:nvSpPr>
        <p:spPr>
          <a:xfrm>
            <a:off x="5471699" y="12656219"/>
            <a:ext cx="9042400" cy="1156022"/>
          </a:xfrm>
          <a:prstGeom prst="rect">
            <a:avLst/>
          </a:prstGeom>
          <a:noFill/>
        </p:spPr>
        <p:txBody>
          <a:bodyPr wrap="square" rtlCol="0">
            <a:spAutoFit/>
          </a:bodyPr>
          <a:lstStyle/>
          <a:p>
            <a:r>
              <a:rPr lang="en-US" b="1" dirty="0" smtClean="0">
                <a:solidFill>
                  <a:schemeClr val="accent6"/>
                </a:solidFill>
              </a:rPr>
              <a:t>Digital</a:t>
            </a:r>
            <a:endParaRPr lang="en-US" b="1" dirty="0">
              <a:solidFill>
                <a:schemeClr val="accent6"/>
              </a:solidFill>
            </a:endParaRPr>
          </a:p>
        </p:txBody>
      </p:sp>
      <p:cxnSp>
        <p:nvCxnSpPr>
          <p:cNvPr id="26" name="Straight Connector 25"/>
          <p:cNvCxnSpPr/>
          <p:nvPr/>
        </p:nvCxnSpPr>
        <p:spPr>
          <a:xfrm>
            <a:off x="5370099" y="11603940"/>
            <a:ext cx="16118301"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7" name="Shape 125"/>
          <p:cNvSpPr/>
          <p:nvPr/>
        </p:nvSpPr>
        <p:spPr>
          <a:xfrm>
            <a:off x="5420898" y="13939120"/>
            <a:ext cx="160675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a:t>
            </a:r>
            <a:r>
              <a:rPr sz="5184" kern="0" dirty="0" smtClean="0">
                <a:solidFill>
                  <a:srgbClr val="94999F"/>
                </a:solidFill>
                <a:latin typeface="Calibri" charset="0"/>
                <a:ea typeface="Calibri" charset="0"/>
                <a:cs typeface="Calibri" charset="0"/>
                <a:sym typeface="Helvetica Light"/>
              </a:rPr>
              <a:t>Lorem</a:t>
            </a:r>
            <a:r>
              <a:rPr lang="en-US" sz="5184" kern="0" dirty="0">
                <a:solidFill>
                  <a:srgbClr val="94999F"/>
                </a:solidFill>
                <a:latin typeface="Calibri" charset="0"/>
                <a:ea typeface="Calibri" charset="0"/>
                <a:cs typeface="Calibri" charset="0"/>
                <a:sym typeface="Helvetica Light"/>
              </a:rPr>
              <a:t>Sit amet consectetur adipiscing elit. </a:t>
            </a:r>
            <a:r>
              <a:rPr lang="en-US" sz="5184" kern="0" dirty="0" err="1">
                <a:solidFill>
                  <a:srgbClr val="94999F"/>
                </a:solidFill>
                <a:latin typeface="Calibri" charset="0"/>
                <a:ea typeface="Calibri" charset="0"/>
                <a:cs typeface="Calibri" charset="0"/>
                <a:sym typeface="Helvetica Light"/>
              </a:rPr>
              <a:t>Praesent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tristique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quis</a:t>
            </a:r>
            <a:r>
              <a:rPr lang="en-US" sz="5184" kern="0" dirty="0">
                <a:solidFill>
                  <a:srgbClr val="94999F"/>
                </a:solidFill>
                <a:latin typeface="Calibri" charset="0"/>
                <a:ea typeface="Calibri" charset="0"/>
                <a:cs typeface="Calibri" charset="0"/>
                <a:sym typeface="Helvetica Light"/>
              </a:rPr>
              <a:t> tempus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a:t>
            </a:r>
            <a:r>
              <a:rPr lang="en-US" sz="5184" kern="0" dirty="0" smtClean="0">
                <a:solidFill>
                  <a:srgbClr val="94999F"/>
                </a:solidFill>
                <a:latin typeface="Calibri" charset="0"/>
                <a:ea typeface="Calibri" charset="0"/>
                <a:cs typeface="Calibri" charset="0"/>
                <a:sym typeface="Helvetica Light"/>
              </a:rPr>
              <a:t>Lorem</a:t>
            </a:r>
            <a:endParaRPr lang="en-US" sz="5184" kern="0" dirty="0">
              <a:solidFill>
                <a:srgbClr val="94999F"/>
              </a:solidFill>
              <a:latin typeface="Calibri" charset="0"/>
              <a:ea typeface="Calibri" charset="0"/>
              <a:cs typeface="Calibri" charset="0"/>
              <a:sym typeface="Helvetica Light"/>
            </a:endParaRPr>
          </a:p>
        </p:txBody>
      </p:sp>
      <p:sp>
        <p:nvSpPr>
          <p:cNvPr id="28" name="TextBox 27"/>
          <p:cNvSpPr txBox="1"/>
          <p:nvPr/>
        </p:nvSpPr>
        <p:spPr>
          <a:xfrm>
            <a:off x="5522500" y="18119558"/>
            <a:ext cx="9042400" cy="1156022"/>
          </a:xfrm>
          <a:prstGeom prst="rect">
            <a:avLst/>
          </a:prstGeom>
          <a:noFill/>
        </p:spPr>
        <p:txBody>
          <a:bodyPr wrap="square" rtlCol="0">
            <a:spAutoFit/>
          </a:bodyPr>
          <a:lstStyle/>
          <a:p>
            <a:r>
              <a:rPr lang="en-US" b="1" dirty="0" smtClean="0">
                <a:solidFill>
                  <a:schemeClr val="accent6"/>
                </a:solidFill>
              </a:rPr>
              <a:t>Quality</a:t>
            </a:r>
            <a:endParaRPr lang="en-US" b="1" dirty="0">
              <a:solidFill>
                <a:schemeClr val="accent6"/>
              </a:solidFill>
            </a:endParaRPr>
          </a:p>
        </p:txBody>
      </p:sp>
      <p:sp>
        <p:nvSpPr>
          <p:cNvPr id="29" name="Shape 125"/>
          <p:cNvSpPr/>
          <p:nvPr/>
        </p:nvSpPr>
        <p:spPr>
          <a:xfrm>
            <a:off x="5471699" y="19402459"/>
            <a:ext cx="15747461"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a:t>
            </a:r>
            <a:r>
              <a:rPr sz="5184" kern="0" dirty="0" smtClean="0">
                <a:solidFill>
                  <a:srgbClr val="94999F"/>
                </a:solidFill>
                <a:latin typeface="Calibri" charset="0"/>
                <a:ea typeface="Calibri" charset="0"/>
                <a:cs typeface="Calibri" charset="0"/>
                <a:sym typeface="Helvetica Light"/>
              </a:rPr>
              <a:t>Lorem</a:t>
            </a:r>
            <a:endParaRPr sz="5184" kern="0" dirty="0">
              <a:solidFill>
                <a:srgbClr val="94999F"/>
              </a:solidFill>
              <a:latin typeface="Calibri" charset="0"/>
              <a:ea typeface="Calibri" charset="0"/>
              <a:cs typeface="Calibri" charset="0"/>
              <a:sym typeface="Helvetica Light"/>
            </a:endParaRPr>
          </a:p>
        </p:txBody>
      </p:sp>
    </p:spTree>
    <p:extLst>
      <p:ext uri="{BB962C8B-B14F-4D97-AF65-F5344CB8AC3E}">
        <p14:creationId xmlns:p14="http://schemas.microsoft.com/office/powerpoint/2010/main" val="627019699"/>
      </p:ext>
    </p:extLst>
  </p:cSld>
  <p:clrMapOvr>
    <a:masterClrMapping/>
  </p:clrMapOvr>
  <mc:AlternateContent xmlns:mc="http://schemas.openxmlformats.org/markup-compatibility/2006" xmlns:p14="http://schemas.microsoft.com/office/powerpoint/2010/main">
    <mc:Choice Requires="p14">
      <p:transition spd="slow" p14:dur="800" advTm="1297">
        <p14:flythrough/>
      </p:transition>
    </mc:Choice>
    <mc:Fallback xmlns="">
      <p:transition spd="slow" advTm="1297">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14018163" y="4822643"/>
            <a:ext cx="18780652" cy="237462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Infographics</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30</a:t>
            </a:fld>
            <a:endParaRPr lang="uk-UA"/>
          </a:p>
        </p:txBody>
      </p:sp>
      <p:sp>
        <p:nvSpPr>
          <p:cNvPr id="8" name="Shape 125"/>
          <p:cNvSpPr/>
          <p:nvPr/>
        </p:nvSpPr>
        <p:spPr>
          <a:xfrm>
            <a:off x="9555480" y="7425865"/>
            <a:ext cx="27706000"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a:t>
            </a:r>
          </a:p>
        </p:txBody>
      </p:sp>
      <p:graphicFrame>
        <p:nvGraphicFramePr>
          <p:cNvPr id="17" name="Chart 16"/>
          <p:cNvGraphicFramePr/>
          <p:nvPr>
            <p:extLst>
              <p:ext uri="{D42A27DB-BD31-4B8C-83A1-F6EECF244321}">
                <p14:modId xmlns:p14="http://schemas.microsoft.com/office/powerpoint/2010/main" val="1728852715"/>
              </p:ext>
            </p:extLst>
          </p:nvPr>
        </p:nvGraphicFramePr>
        <p:xfrm>
          <a:off x="4228082" y="10553149"/>
          <a:ext cx="9377008" cy="8140862"/>
        </p:xfrm>
        <a:graphic>
          <a:graphicData uri="http://schemas.openxmlformats.org/drawingml/2006/chart">
            <c:chart xmlns:c="http://schemas.openxmlformats.org/drawingml/2006/chart" xmlns:r="http://schemas.openxmlformats.org/officeDocument/2006/relationships" r:id="rId2"/>
          </a:graphicData>
        </a:graphic>
      </p:graphicFrame>
      <p:sp>
        <p:nvSpPr>
          <p:cNvPr id="18" name="Rectangle 17"/>
          <p:cNvSpPr/>
          <p:nvPr/>
        </p:nvSpPr>
        <p:spPr>
          <a:xfrm>
            <a:off x="5374661" y="13621495"/>
            <a:ext cx="7157432" cy="2215991"/>
          </a:xfrm>
          <a:prstGeom prst="rect">
            <a:avLst/>
          </a:prstGeom>
        </p:spPr>
        <p:txBody>
          <a:bodyPr wrap="square">
            <a:spAutoFit/>
          </a:bodyPr>
          <a:lstStyle/>
          <a:p>
            <a:pPr algn="ctr" defTabSz="914400"/>
            <a:r>
              <a:rPr lang="en-US" sz="13800" b="1" smtClean="0">
                <a:solidFill>
                  <a:schemeClr val="accent6"/>
                </a:solidFill>
                <a:ea typeface="Roboto Bk" pitchFamily="2" charset="0"/>
              </a:rPr>
              <a:t>70%</a:t>
            </a:r>
            <a:endParaRPr lang="en-US" sz="13800" b="1">
              <a:solidFill>
                <a:schemeClr val="accent6"/>
              </a:solidFill>
              <a:ea typeface="Roboto Bk" pitchFamily="2" charset="0"/>
            </a:endParaRPr>
          </a:p>
        </p:txBody>
      </p:sp>
      <p:sp>
        <p:nvSpPr>
          <p:cNvPr id="19" name="Isosceles Triangle 27"/>
          <p:cNvSpPr/>
          <p:nvPr/>
        </p:nvSpPr>
        <p:spPr>
          <a:xfrm rot="10800000">
            <a:off x="8375560" y="18054673"/>
            <a:ext cx="1155628" cy="996232"/>
          </a:xfrm>
          <a:prstGeom prst="triangl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5400" b="1" i="0" u="none" strike="noStrike" kern="0" cap="none" spc="0" normalizeH="0" baseline="0" noProof="0" smtClean="0">
              <a:ln>
                <a:noFill/>
              </a:ln>
              <a:solidFill>
                <a:schemeClr val="accent6"/>
              </a:solidFill>
              <a:effectLst/>
              <a:uLnTx/>
              <a:uFillTx/>
              <a:ea typeface="+mn-ea"/>
              <a:cs typeface="+mn-cs"/>
            </a:endParaRPr>
          </a:p>
        </p:txBody>
      </p:sp>
      <p:graphicFrame>
        <p:nvGraphicFramePr>
          <p:cNvPr id="20" name="Chart 19"/>
          <p:cNvGraphicFramePr/>
          <p:nvPr>
            <p:extLst>
              <p:ext uri="{D42A27DB-BD31-4B8C-83A1-F6EECF244321}">
                <p14:modId xmlns:p14="http://schemas.microsoft.com/office/powerpoint/2010/main" val="1373837095"/>
              </p:ext>
            </p:extLst>
          </p:nvPr>
        </p:nvGraphicFramePr>
        <p:xfrm>
          <a:off x="13889376" y="10553146"/>
          <a:ext cx="9377008" cy="8140862"/>
        </p:xfrm>
        <a:graphic>
          <a:graphicData uri="http://schemas.openxmlformats.org/drawingml/2006/chart">
            <c:chart xmlns:c="http://schemas.openxmlformats.org/drawingml/2006/chart" xmlns:r="http://schemas.openxmlformats.org/officeDocument/2006/relationships" r:id="rId3"/>
          </a:graphicData>
        </a:graphic>
      </p:graphicFrame>
      <p:sp>
        <p:nvSpPr>
          <p:cNvPr id="21" name="Rectangle 20"/>
          <p:cNvSpPr/>
          <p:nvPr/>
        </p:nvSpPr>
        <p:spPr>
          <a:xfrm>
            <a:off x="15035955" y="13621491"/>
            <a:ext cx="7157432" cy="2215991"/>
          </a:xfrm>
          <a:prstGeom prst="rect">
            <a:avLst/>
          </a:prstGeom>
        </p:spPr>
        <p:txBody>
          <a:bodyPr wrap="square">
            <a:spAutoFit/>
          </a:bodyPr>
          <a:lstStyle/>
          <a:p>
            <a:pPr algn="ctr" defTabSz="914400"/>
            <a:r>
              <a:rPr lang="en-US" sz="13800" b="1" smtClean="0">
                <a:solidFill>
                  <a:schemeClr val="accent6"/>
                </a:solidFill>
                <a:ea typeface="Roboto Bk" pitchFamily="2" charset="0"/>
              </a:rPr>
              <a:t>84%</a:t>
            </a:r>
            <a:endParaRPr lang="en-US" sz="13800" b="1">
              <a:solidFill>
                <a:schemeClr val="accent6"/>
              </a:solidFill>
              <a:ea typeface="Roboto Bk" pitchFamily="2" charset="0"/>
            </a:endParaRPr>
          </a:p>
        </p:txBody>
      </p:sp>
      <p:sp>
        <p:nvSpPr>
          <p:cNvPr id="22" name="Isosceles Triangle 32"/>
          <p:cNvSpPr/>
          <p:nvPr/>
        </p:nvSpPr>
        <p:spPr>
          <a:xfrm rot="10800000">
            <a:off x="18036853" y="18054670"/>
            <a:ext cx="1155628" cy="996232"/>
          </a:xfrm>
          <a:prstGeom prst="triangl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5400" b="1" i="0" u="none" strike="noStrike" kern="0" cap="none" spc="0" normalizeH="0" baseline="0" noProof="0" smtClean="0">
              <a:ln>
                <a:noFill/>
              </a:ln>
              <a:solidFill>
                <a:schemeClr val="accent6"/>
              </a:solidFill>
              <a:effectLst/>
              <a:uLnTx/>
              <a:uFillTx/>
              <a:ea typeface="+mn-ea"/>
              <a:cs typeface="+mn-cs"/>
            </a:endParaRPr>
          </a:p>
        </p:txBody>
      </p:sp>
      <p:graphicFrame>
        <p:nvGraphicFramePr>
          <p:cNvPr id="23" name="Chart 22"/>
          <p:cNvGraphicFramePr/>
          <p:nvPr>
            <p:extLst>
              <p:ext uri="{D42A27DB-BD31-4B8C-83A1-F6EECF244321}">
                <p14:modId xmlns:p14="http://schemas.microsoft.com/office/powerpoint/2010/main" val="335883121"/>
              </p:ext>
            </p:extLst>
          </p:nvPr>
        </p:nvGraphicFramePr>
        <p:xfrm>
          <a:off x="23550577" y="10553146"/>
          <a:ext cx="9377008" cy="8140862"/>
        </p:xfrm>
        <a:graphic>
          <a:graphicData uri="http://schemas.openxmlformats.org/drawingml/2006/chart">
            <c:chart xmlns:c="http://schemas.openxmlformats.org/drawingml/2006/chart" xmlns:r="http://schemas.openxmlformats.org/officeDocument/2006/relationships" r:id="rId4"/>
          </a:graphicData>
        </a:graphic>
      </p:graphicFrame>
      <p:sp>
        <p:nvSpPr>
          <p:cNvPr id="24" name="Rectangle 23"/>
          <p:cNvSpPr/>
          <p:nvPr/>
        </p:nvSpPr>
        <p:spPr>
          <a:xfrm>
            <a:off x="24697156" y="13621491"/>
            <a:ext cx="7157432" cy="2215991"/>
          </a:xfrm>
          <a:prstGeom prst="rect">
            <a:avLst/>
          </a:prstGeom>
        </p:spPr>
        <p:txBody>
          <a:bodyPr wrap="square">
            <a:spAutoFit/>
          </a:bodyPr>
          <a:lstStyle/>
          <a:p>
            <a:pPr algn="ctr" defTabSz="914400"/>
            <a:r>
              <a:rPr lang="en-US" sz="13800" b="1" smtClean="0">
                <a:solidFill>
                  <a:schemeClr val="accent6"/>
                </a:solidFill>
                <a:ea typeface="Roboto Bk" pitchFamily="2" charset="0"/>
              </a:rPr>
              <a:t>89%</a:t>
            </a:r>
            <a:endParaRPr lang="en-US" sz="13800" b="1">
              <a:solidFill>
                <a:schemeClr val="accent6"/>
              </a:solidFill>
              <a:ea typeface="Roboto Bk" pitchFamily="2" charset="0"/>
            </a:endParaRPr>
          </a:p>
        </p:txBody>
      </p:sp>
      <p:sp>
        <p:nvSpPr>
          <p:cNvPr id="25" name="Isosceles Triangle 37"/>
          <p:cNvSpPr/>
          <p:nvPr/>
        </p:nvSpPr>
        <p:spPr>
          <a:xfrm rot="10800000">
            <a:off x="27698054" y="18054670"/>
            <a:ext cx="1155628" cy="996232"/>
          </a:xfrm>
          <a:prstGeom prst="triangl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5400" b="1" i="0" u="none" strike="noStrike" kern="0" cap="none" spc="0" normalizeH="0" baseline="0" noProof="0" smtClean="0">
              <a:ln>
                <a:noFill/>
              </a:ln>
              <a:solidFill>
                <a:schemeClr val="accent6"/>
              </a:solidFill>
              <a:effectLst/>
              <a:uLnTx/>
              <a:uFillTx/>
              <a:ea typeface="+mn-ea"/>
              <a:cs typeface="+mn-cs"/>
            </a:endParaRPr>
          </a:p>
        </p:txBody>
      </p:sp>
      <p:graphicFrame>
        <p:nvGraphicFramePr>
          <p:cNvPr id="26" name="Chart 25"/>
          <p:cNvGraphicFramePr/>
          <p:nvPr>
            <p:extLst>
              <p:ext uri="{D42A27DB-BD31-4B8C-83A1-F6EECF244321}">
                <p14:modId xmlns:p14="http://schemas.microsoft.com/office/powerpoint/2010/main" val="1600590331"/>
              </p:ext>
            </p:extLst>
          </p:nvPr>
        </p:nvGraphicFramePr>
        <p:xfrm>
          <a:off x="33211871" y="10553142"/>
          <a:ext cx="9377008" cy="8140862"/>
        </p:xfrm>
        <a:graphic>
          <a:graphicData uri="http://schemas.openxmlformats.org/drawingml/2006/chart">
            <c:chart xmlns:c="http://schemas.openxmlformats.org/drawingml/2006/chart" xmlns:r="http://schemas.openxmlformats.org/officeDocument/2006/relationships" r:id="rId5"/>
          </a:graphicData>
        </a:graphic>
      </p:graphicFrame>
      <p:sp>
        <p:nvSpPr>
          <p:cNvPr id="27" name="Rectangle 26"/>
          <p:cNvSpPr/>
          <p:nvPr/>
        </p:nvSpPr>
        <p:spPr>
          <a:xfrm>
            <a:off x="34358450" y="13621487"/>
            <a:ext cx="7157432" cy="2215991"/>
          </a:xfrm>
          <a:prstGeom prst="rect">
            <a:avLst/>
          </a:prstGeom>
        </p:spPr>
        <p:txBody>
          <a:bodyPr wrap="square">
            <a:spAutoFit/>
          </a:bodyPr>
          <a:lstStyle/>
          <a:p>
            <a:pPr algn="ctr" defTabSz="914400"/>
            <a:r>
              <a:rPr lang="en-US" sz="13800" b="1" smtClean="0">
                <a:solidFill>
                  <a:schemeClr val="accent6"/>
                </a:solidFill>
                <a:ea typeface="Roboto Bk" pitchFamily="2" charset="0"/>
              </a:rPr>
              <a:t>54%</a:t>
            </a:r>
            <a:endParaRPr lang="en-US" sz="13800" b="1">
              <a:solidFill>
                <a:schemeClr val="accent6"/>
              </a:solidFill>
              <a:ea typeface="Roboto Bk" pitchFamily="2" charset="0"/>
            </a:endParaRPr>
          </a:p>
        </p:txBody>
      </p:sp>
      <p:sp>
        <p:nvSpPr>
          <p:cNvPr id="28" name="Isosceles Triangle 42"/>
          <p:cNvSpPr/>
          <p:nvPr/>
        </p:nvSpPr>
        <p:spPr>
          <a:xfrm rot="10800000">
            <a:off x="37359348" y="18054666"/>
            <a:ext cx="1155628" cy="996232"/>
          </a:xfrm>
          <a:prstGeom prst="triangl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5400" b="1" i="0" u="none" strike="noStrike" kern="0" cap="none" spc="0" normalizeH="0" baseline="0" noProof="0" smtClean="0">
              <a:ln>
                <a:noFill/>
              </a:ln>
              <a:solidFill>
                <a:schemeClr val="accent6"/>
              </a:solidFill>
              <a:effectLst/>
              <a:uLnTx/>
              <a:uFillTx/>
              <a:ea typeface="+mn-ea"/>
              <a:cs typeface="+mn-cs"/>
            </a:endParaRPr>
          </a:p>
        </p:txBody>
      </p:sp>
      <p:sp>
        <p:nvSpPr>
          <p:cNvPr id="29" name="TextBox 28"/>
          <p:cNvSpPr txBox="1"/>
          <p:nvPr/>
        </p:nvSpPr>
        <p:spPr>
          <a:xfrm>
            <a:off x="5054617" y="20826682"/>
            <a:ext cx="7693943" cy="1446550"/>
          </a:xfrm>
          <a:prstGeom prst="rect">
            <a:avLst/>
          </a:prstGeom>
          <a:ln w="12700">
            <a:miter lim="400000"/>
          </a:ln>
        </p:spPr>
        <p:txBody>
          <a:bodyPr wrap="square" lIns="87780" rIns="87780">
            <a:spAutoFit/>
          </a:bodyPr>
          <a:lstStyle>
            <a:defPPr>
              <a:defRPr lang="en-US"/>
            </a:defPPr>
            <a:lvl1pPr algn="ct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p>
        </p:txBody>
      </p:sp>
      <p:sp>
        <p:nvSpPr>
          <p:cNvPr id="30" name="Rectangle 29"/>
          <p:cNvSpPr/>
          <p:nvPr/>
        </p:nvSpPr>
        <p:spPr>
          <a:xfrm>
            <a:off x="5054621" y="19555386"/>
            <a:ext cx="7693939" cy="1156022"/>
          </a:xfrm>
          <a:prstGeom prst="rect">
            <a:avLst/>
          </a:prstGeom>
          <a:noFill/>
        </p:spPr>
        <p:txBody>
          <a:bodyPr wrap="square" rtlCol="0">
            <a:spAutoFit/>
          </a:bodyPr>
          <a:lstStyle/>
          <a:p>
            <a:pPr algn="ctr"/>
            <a:r>
              <a:rPr lang="en-US" b="1" dirty="0" err="1">
                <a:solidFill>
                  <a:schemeClr val="accent6"/>
                </a:solidFill>
              </a:rPr>
              <a:t>Donec</a:t>
            </a:r>
            <a:r>
              <a:rPr lang="en-US" b="1" dirty="0">
                <a:solidFill>
                  <a:schemeClr val="accent6"/>
                </a:solidFill>
              </a:rPr>
              <a:t> Lorem</a:t>
            </a:r>
          </a:p>
        </p:txBody>
      </p:sp>
      <p:sp>
        <p:nvSpPr>
          <p:cNvPr id="31" name="TextBox 30"/>
          <p:cNvSpPr txBox="1"/>
          <p:nvPr/>
        </p:nvSpPr>
        <p:spPr>
          <a:xfrm>
            <a:off x="14853075" y="20853712"/>
            <a:ext cx="7693943" cy="1446550"/>
          </a:xfrm>
          <a:prstGeom prst="rect">
            <a:avLst/>
          </a:prstGeom>
          <a:ln w="12700">
            <a:miter lim="400000"/>
          </a:ln>
        </p:spPr>
        <p:txBody>
          <a:bodyPr wrap="square" lIns="87780" rIns="87780">
            <a:spAutoFit/>
          </a:bodyPr>
          <a:lstStyle>
            <a:defPPr>
              <a:defRPr lang="en-US"/>
            </a:defPPr>
            <a:lvl1pPr algn="ct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p>
        </p:txBody>
      </p:sp>
      <p:sp>
        <p:nvSpPr>
          <p:cNvPr id="32" name="Rectangle 31"/>
          <p:cNvSpPr/>
          <p:nvPr/>
        </p:nvSpPr>
        <p:spPr>
          <a:xfrm>
            <a:off x="14853079" y="19582416"/>
            <a:ext cx="7693939" cy="1156022"/>
          </a:xfrm>
          <a:prstGeom prst="rect">
            <a:avLst/>
          </a:prstGeom>
          <a:noFill/>
        </p:spPr>
        <p:txBody>
          <a:bodyPr wrap="square" rtlCol="0">
            <a:spAutoFit/>
          </a:bodyPr>
          <a:lstStyle/>
          <a:p>
            <a:pPr algn="ctr"/>
            <a:r>
              <a:rPr lang="en-US" b="1" dirty="0" err="1">
                <a:solidFill>
                  <a:schemeClr val="accent6"/>
                </a:solidFill>
              </a:rPr>
              <a:t>Donec</a:t>
            </a:r>
            <a:r>
              <a:rPr lang="en-US" b="1" dirty="0">
                <a:solidFill>
                  <a:schemeClr val="accent6"/>
                </a:solidFill>
              </a:rPr>
              <a:t> Lorem</a:t>
            </a:r>
          </a:p>
        </p:txBody>
      </p:sp>
      <p:sp>
        <p:nvSpPr>
          <p:cNvPr id="33" name="TextBox 32"/>
          <p:cNvSpPr txBox="1"/>
          <p:nvPr/>
        </p:nvSpPr>
        <p:spPr>
          <a:xfrm>
            <a:off x="24468653" y="20826682"/>
            <a:ext cx="7693943" cy="1446550"/>
          </a:xfrm>
          <a:prstGeom prst="rect">
            <a:avLst/>
          </a:prstGeom>
          <a:ln w="12700">
            <a:miter lim="400000"/>
          </a:ln>
        </p:spPr>
        <p:txBody>
          <a:bodyPr wrap="square" lIns="87780" rIns="87780">
            <a:spAutoFit/>
          </a:bodyPr>
          <a:lstStyle>
            <a:defPPr>
              <a:defRPr lang="en-US"/>
            </a:defPPr>
            <a:lvl1pPr algn="ct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p>
        </p:txBody>
      </p:sp>
      <p:sp>
        <p:nvSpPr>
          <p:cNvPr id="34" name="Rectangle 33"/>
          <p:cNvSpPr/>
          <p:nvPr/>
        </p:nvSpPr>
        <p:spPr>
          <a:xfrm>
            <a:off x="24468657" y="19555386"/>
            <a:ext cx="7693939" cy="1156022"/>
          </a:xfrm>
          <a:prstGeom prst="rect">
            <a:avLst/>
          </a:prstGeom>
          <a:noFill/>
        </p:spPr>
        <p:txBody>
          <a:bodyPr wrap="square" rtlCol="0">
            <a:spAutoFit/>
          </a:bodyPr>
          <a:lstStyle/>
          <a:p>
            <a:pPr algn="ctr"/>
            <a:r>
              <a:rPr lang="en-US" b="1" dirty="0" err="1">
                <a:solidFill>
                  <a:schemeClr val="accent6"/>
                </a:solidFill>
              </a:rPr>
              <a:t>Donec</a:t>
            </a:r>
            <a:r>
              <a:rPr lang="en-US" b="1" dirty="0">
                <a:solidFill>
                  <a:schemeClr val="accent6"/>
                </a:solidFill>
              </a:rPr>
              <a:t> Lorem</a:t>
            </a:r>
          </a:p>
        </p:txBody>
      </p:sp>
      <p:sp>
        <p:nvSpPr>
          <p:cNvPr id="35" name="TextBox 34"/>
          <p:cNvSpPr txBox="1"/>
          <p:nvPr/>
        </p:nvSpPr>
        <p:spPr>
          <a:xfrm>
            <a:off x="34267111" y="20826682"/>
            <a:ext cx="7693943" cy="1446550"/>
          </a:xfrm>
          <a:prstGeom prst="rect">
            <a:avLst/>
          </a:prstGeom>
          <a:ln w="12700">
            <a:miter lim="400000"/>
          </a:ln>
        </p:spPr>
        <p:txBody>
          <a:bodyPr wrap="square" lIns="87780" rIns="87780">
            <a:spAutoFit/>
          </a:bodyPr>
          <a:lstStyle>
            <a:defPPr>
              <a:defRPr lang="en-US"/>
            </a:defPPr>
            <a:lvl1pPr algn="ct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p>
        </p:txBody>
      </p:sp>
      <p:sp>
        <p:nvSpPr>
          <p:cNvPr id="36" name="Rectangle 35"/>
          <p:cNvSpPr/>
          <p:nvPr/>
        </p:nvSpPr>
        <p:spPr>
          <a:xfrm>
            <a:off x="34267115" y="19555386"/>
            <a:ext cx="7693939" cy="1156022"/>
          </a:xfrm>
          <a:prstGeom prst="rect">
            <a:avLst/>
          </a:prstGeom>
          <a:noFill/>
        </p:spPr>
        <p:txBody>
          <a:bodyPr wrap="square" rtlCol="0">
            <a:spAutoFit/>
          </a:bodyPr>
          <a:lstStyle/>
          <a:p>
            <a:pPr algn="ctr"/>
            <a:r>
              <a:rPr lang="en-US" b="1" dirty="0" err="1">
                <a:solidFill>
                  <a:schemeClr val="accent6"/>
                </a:solidFill>
              </a:rPr>
              <a:t>Donec</a:t>
            </a:r>
            <a:r>
              <a:rPr lang="en-US" b="1" dirty="0">
                <a:solidFill>
                  <a:schemeClr val="accent6"/>
                </a:solidFill>
              </a:rPr>
              <a:t> Lorem</a:t>
            </a: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2086994396"/>
      </p:ext>
    </p:extLst>
  </p:cSld>
  <p:clrMapOvr>
    <a:masterClrMapping/>
  </p:clrMapOvr>
  <p:transition spd="slow" advTm="1105">
    <p:push di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37" name="Freeform 36"/>
          <p:cNvSpPr/>
          <p:nvPr/>
        </p:nvSpPr>
        <p:spPr>
          <a:xfrm>
            <a:off x="25930484" y="8953819"/>
            <a:ext cx="18269244" cy="14817440"/>
          </a:xfrm>
          <a:custGeom>
            <a:avLst/>
            <a:gdLst>
              <a:gd name="connsiteX0" fmla="*/ 10536452 w 18269244"/>
              <a:gd name="connsiteY0" fmla="*/ 0 h 14817440"/>
              <a:gd name="connsiteX1" fmla="*/ 12313612 w 18269244"/>
              <a:gd name="connsiteY1" fmla="*/ 888174 h 14817440"/>
              <a:gd name="connsiteX2" fmla="*/ 12563364 w 18269244"/>
              <a:gd name="connsiteY2" fmla="*/ 1253404 h 14817440"/>
              <a:gd name="connsiteX3" fmla="*/ 12632468 w 18269244"/>
              <a:gd name="connsiteY3" fmla="*/ 1363551 h 14817440"/>
              <a:gd name="connsiteX4" fmla="*/ 18269244 w 18269244"/>
              <a:gd name="connsiteY4" fmla="*/ 10348462 h 14817440"/>
              <a:gd name="connsiteX5" fmla="*/ 18269244 w 18269244"/>
              <a:gd name="connsiteY5" fmla="*/ 14817440 h 14817440"/>
              <a:gd name="connsiteX6" fmla="*/ 0 w 18269244"/>
              <a:gd name="connsiteY6" fmla="*/ 14817440 h 14817440"/>
              <a:gd name="connsiteX7" fmla="*/ 8440436 w 18269244"/>
              <a:gd name="connsiteY7" fmla="*/ 1363551 h 14817440"/>
              <a:gd name="connsiteX8" fmla="*/ 8509540 w 18269244"/>
              <a:gd name="connsiteY8" fmla="*/ 1253404 h 14817440"/>
              <a:gd name="connsiteX9" fmla="*/ 8759292 w 18269244"/>
              <a:gd name="connsiteY9" fmla="*/ 888174 h 14817440"/>
              <a:gd name="connsiteX10" fmla="*/ 10536452 w 18269244"/>
              <a:gd name="connsiteY10" fmla="*/ 0 h 14817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69244" h="14817440">
                <a:moveTo>
                  <a:pt x="10536452" y="0"/>
                </a:moveTo>
                <a:cubicBezTo>
                  <a:pt x="11230480" y="0"/>
                  <a:pt x="11858800" y="339415"/>
                  <a:pt x="12313612" y="888174"/>
                </a:cubicBezTo>
                <a:lnTo>
                  <a:pt x="12563364" y="1253404"/>
                </a:lnTo>
                <a:lnTo>
                  <a:pt x="12632468" y="1363551"/>
                </a:lnTo>
                <a:lnTo>
                  <a:pt x="18269244" y="10348462"/>
                </a:lnTo>
                <a:lnTo>
                  <a:pt x="18269244" y="14817440"/>
                </a:lnTo>
                <a:lnTo>
                  <a:pt x="0" y="14817440"/>
                </a:lnTo>
                <a:lnTo>
                  <a:pt x="8440436" y="1363551"/>
                </a:lnTo>
                <a:lnTo>
                  <a:pt x="8509540" y="1253404"/>
                </a:lnTo>
                <a:lnTo>
                  <a:pt x="8759292" y="888174"/>
                </a:lnTo>
                <a:cubicBezTo>
                  <a:pt x="9214108" y="339415"/>
                  <a:pt x="9842428" y="0"/>
                  <a:pt x="1053645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Shape 121"/>
          <p:cNvSpPr/>
          <p:nvPr/>
        </p:nvSpPr>
        <p:spPr>
          <a:xfrm>
            <a:off x="5420899" y="5285886"/>
            <a:ext cx="19470200"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Developing</a:t>
            </a:r>
            <a:r>
              <a:rPr sz="23808" b="1" kern="0" cap="all" spc="-576" dirty="0">
                <a:solidFill>
                  <a:srgbClr val="343E47"/>
                </a:solidFill>
                <a:latin typeface="Arial" charset="0"/>
                <a:ea typeface="Arial" charset="0"/>
                <a:cs typeface="Arial" charset="0"/>
                <a:sym typeface="Roboto Black"/>
              </a:rPr>
              <a:t/>
            </a:r>
            <a:br>
              <a:rPr sz="23808" b="1" kern="0" cap="all" spc="-576" dirty="0">
                <a:solidFill>
                  <a:srgbClr val="343E47"/>
                </a:solidFill>
                <a:latin typeface="Arial" charset="0"/>
                <a:ea typeface="Arial" charset="0"/>
                <a:cs typeface="Arial" charset="0"/>
                <a:sym typeface="Roboto Black"/>
              </a:rPr>
            </a:br>
            <a:r>
              <a:rPr lang="en-US" sz="23808" b="1" kern="0" cap="all" spc="-576" dirty="0" smtClean="0">
                <a:solidFill>
                  <a:schemeClr val="accent3"/>
                </a:solidFill>
                <a:latin typeface="Arial" charset="0"/>
                <a:ea typeface="Arial" charset="0"/>
                <a:cs typeface="Arial" charset="0"/>
                <a:sym typeface="Roboto Black"/>
              </a:rPr>
              <a:t>Process</a:t>
            </a:r>
            <a:endParaRPr sz="23808" b="1" kern="0" cap="all" spc="-576" dirty="0">
              <a:solidFill>
                <a:schemeClr val="accent3"/>
              </a:solidFill>
              <a:latin typeface="Arial" charset="0"/>
              <a:ea typeface="Arial" charset="0"/>
              <a:cs typeface="Arial" charset="0"/>
              <a:sym typeface="Roboto Black"/>
            </a:endParaRPr>
          </a:p>
        </p:txBody>
      </p:sp>
      <p:sp>
        <p:nvSpPr>
          <p:cNvPr id="125" name="Shape 125"/>
          <p:cNvSpPr/>
          <p:nvPr/>
        </p:nvSpPr>
        <p:spPr>
          <a:xfrm>
            <a:off x="5420898" y="10948540"/>
            <a:ext cx="13044207" cy="567681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Lorem ipsum </a:t>
            </a:r>
            <a:r>
              <a:rPr lang="en-US" sz="5184" kern="0" dirty="0" smtClean="0">
                <a:solidFill>
                  <a:srgbClr val="94999F"/>
                </a:solidFill>
                <a:latin typeface="Calibri" charset="0"/>
                <a:ea typeface="Calibri" charset="0"/>
                <a:cs typeface="Calibri" charset="0"/>
                <a:sym typeface="Helvetica Light"/>
              </a:rPr>
              <a:t/>
            </a:r>
            <a:br>
              <a:rPr lang="en-US" sz="5184" kern="0" dirty="0" smtClean="0">
                <a:solidFill>
                  <a:srgbClr val="94999F"/>
                </a:solidFill>
                <a:latin typeface="Calibri" charset="0"/>
                <a:ea typeface="Calibri" charset="0"/>
                <a:cs typeface="Calibri" charset="0"/>
                <a:sym typeface="Helvetica Light"/>
              </a:rPr>
            </a:br>
            <a:r>
              <a:rPr sz="5184" kern="0" dirty="0" smtClean="0">
                <a:solidFill>
                  <a:srgbClr val="94999F"/>
                </a:solidFill>
                <a:latin typeface="Calibri" charset="0"/>
                <a:ea typeface="Calibri" charset="0"/>
                <a:cs typeface="Calibri" charset="0"/>
                <a:sym typeface="Helvetica Light"/>
              </a:rPr>
              <a:t>dolor </a:t>
            </a:r>
            <a:r>
              <a:rPr sz="5184" kern="0" dirty="0">
                <a:solidFill>
                  <a:srgbClr val="94999F"/>
                </a:solidFill>
                <a:latin typeface="Calibri" charset="0"/>
                <a:ea typeface="Calibri" charset="0"/>
                <a:cs typeface="Calibri" charset="0"/>
                <a:sym typeface="Helvetica Light"/>
              </a:rPr>
              <a:t>sit amet, consectetur adipiscing elit.</a:t>
            </a:r>
          </a:p>
        </p:txBody>
      </p:sp>
      <p:sp>
        <p:nvSpPr>
          <p:cNvPr id="2" name="Slide Number Placeholder 1"/>
          <p:cNvSpPr>
            <a:spLocks noGrp="1"/>
          </p:cNvSpPr>
          <p:nvPr>
            <p:ph type="sldNum" sz="quarter" idx="12"/>
          </p:nvPr>
        </p:nvSpPr>
        <p:spPr/>
        <p:txBody>
          <a:bodyPr/>
          <a:lstStyle/>
          <a:p>
            <a:fld id="{86CB4B4D-7CA3-9044-876B-883B54F8677D}" type="slidenum">
              <a:rPr lang="uk-UA" smtClean="0"/>
              <a:pPr/>
              <a:t>31</a:t>
            </a:fld>
            <a:endParaRPr lang="uk-UA"/>
          </a:p>
        </p:txBody>
      </p:sp>
      <p:sp>
        <p:nvSpPr>
          <p:cNvPr id="25" name="Freeform 24"/>
          <p:cNvSpPr/>
          <p:nvPr/>
        </p:nvSpPr>
        <p:spPr>
          <a:xfrm>
            <a:off x="19634921" y="11423507"/>
            <a:ext cx="17558845" cy="12346526"/>
          </a:xfrm>
          <a:custGeom>
            <a:avLst/>
            <a:gdLst>
              <a:gd name="connsiteX0" fmla="*/ 1916723 w 3833446"/>
              <a:gd name="connsiteY0" fmla="*/ 0 h 2234041"/>
              <a:gd name="connsiteX1" fmla="*/ 2240012 w 3833446"/>
              <a:gd name="connsiteY1" fmla="*/ 133911 h 2234041"/>
              <a:gd name="connsiteX2" fmla="*/ 2285446 w 3833446"/>
              <a:gd name="connsiteY2" fmla="*/ 188977 h 2234041"/>
              <a:gd name="connsiteX3" fmla="*/ 2298017 w 3833446"/>
              <a:gd name="connsiteY3" fmla="*/ 205584 h 2234041"/>
              <a:gd name="connsiteX4" fmla="*/ 3833446 w 3833446"/>
              <a:gd name="connsiteY4" fmla="*/ 2234041 h 2234041"/>
              <a:gd name="connsiteX5" fmla="*/ 0 w 3833446"/>
              <a:gd name="connsiteY5" fmla="*/ 2234041 h 2234041"/>
              <a:gd name="connsiteX6" fmla="*/ 1535429 w 3833446"/>
              <a:gd name="connsiteY6" fmla="*/ 205584 h 2234041"/>
              <a:gd name="connsiteX7" fmla="*/ 1548000 w 3833446"/>
              <a:gd name="connsiteY7" fmla="*/ 188977 h 2234041"/>
              <a:gd name="connsiteX8" fmla="*/ 1593434 w 3833446"/>
              <a:gd name="connsiteY8" fmla="*/ 133911 h 2234041"/>
              <a:gd name="connsiteX9" fmla="*/ 1916723 w 3833446"/>
              <a:gd name="connsiteY9" fmla="*/ 0 h 223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3446" h="2234041">
                <a:moveTo>
                  <a:pt x="1916723" y="0"/>
                </a:moveTo>
                <a:cubicBezTo>
                  <a:pt x="2042976" y="0"/>
                  <a:pt x="2157276" y="51174"/>
                  <a:pt x="2240012" y="133911"/>
                </a:cubicBezTo>
                <a:lnTo>
                  <a:pt x="2285446" y="188977"/>
                </a:lnTo>
                <a:lnTo>
                  <a:pt x="2298017" y="205584"/>
                </a:lnTo>
                <a:lnTo>
                  <a:pt x="3833446" y="2234041"/>
                </a:lnTo>
                <a:lnTo>
                  <a:pt x="0" y="2234041"/>
                </a:lnTo>
                <a:lnTo>
                  <a:pt x="1535429" y="205584"/>
                </a:lnTo>
                <a:lnTo>
                  <a:pt x="1548000" y="188977"/>
                </a:lnTo>
                <a:lnTo>
                  <a:pt x="1593434" y="133911"/>
                </a:lnTo>
                <a:cubicBezTo>
                  <a:pt x="1676171" y="51174"/>
                  <a:pt x="1790471" y="0"/>
                  <a:pt x="1916723" y="0"/>
                </a:cubicBezTo>
                <a:close/>
              </a:path>
            </a:pathLst>
          </a:cu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alibri" charset="0"/>
              <a:ea typeface="Calibri" charset="0"/>
              <a:cs typeface="Calibri" charset="0"/>
            </a:endParaRPr>
          </a:p>
        </p:txBody>
      </p:sp>
      <p:sp>
        <p:nvSpPr>
          <p:cNvPr id="26" name="Freeform 25"/>
          <p:cNvSpPr/>
          <p:nvPr/>
        </p:nvSpPr>
        <p:spPr>
          <a:xfrm>
            <a:off x="13718158" y="13470526"/>
            <a:ext cx="14647634" cy="10299503"/>
          </a:xfrm>
          <a:custGeom>
            <a:avLst/>
            <a:gdLst>
              <a:gd name="connsiteX0" fmla="*/ 1916723 w 3833446"/>
              <a:gd name="connsiteY0" fmla="*/ 0 h 2234041"/>
              <a:gd name="connsiteX1" fmla="*/ 2240012 w 3833446"/>
              <a:gd name="connsiteY1" fmla="*/ 133911 h 2234041"/>
              <a:gd name="connsiteX2" fmla="*/ 2285446 w 3833446"/>
              <a:gd name="connsiteY2" fmla="*/ 188977 h 2234041"/>
              <a:gd name="connsiteX3" fmla="*/ 2298017 w 3833446"/>
              <a:gd name="connsiteY3" fmla="*/ 205584 h 2234041"/>
              <a:gd name="connsiteX4" fmla="*/ 3833446 w 3833446"/>
              <a:gd name="connsiteY4" fmla="*/ 2234041 h 2234041"/>
              <a:gd name="connsiteX5" fmla="*/ 0 w 3833446"/>
              <a:gd name="connsiteY5" fmla="*/ 2234041 h 2234041"/>
              <a:gd name="connsiteX6" fmla="*/ 1535429 w 3833446"/>
              <a:gd name="connsiteY6" fmla="*/ 205584 h 2234041"/>
              <a:gd name="connsiteX7" fmla="*/ 1548000 w 3833446"/>
              <a:gd name="connsiteY7" fmla="*/ 188977 h 2234041"/>
              <a:gd name="connsiteX8" fmla="*/ 1593434 w 3833446"/>
              <a:gd name="connsiteY8" fmla="*/ 133911 h 2234041"/>
              <a:gd name="connsiteX9" fmla="*/ 1916723 w 3833446"/>
              <a:gd name="connsiteY9" fmla="*/ 0 h 223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3446" h="2234041">
                <a:moveTo>
                  <a:pt x="1916723" y="0"/>
                </a:moveTo>
                <a:cubicBezTo>
                  <a:pt x="2042976" y="0"/>
                  <a:pt x="2157276" y="51174"/>
                  <a:pt x="2240012" y="133911"/>
                </a:cubicBezTo>
                <a:lnTo>
                  <a:pt x="2285446" y="188977"/>
                </a:lnTo>
                <a:lnTo>
                  <a:pt x="2298017" y="205584"/>
                </a:lnTo>
                <a:lnTo>
                  <a:pt x="3833446" y="2234041"/>
                </a:lnTo>
                <a:lnTo>
                  <a:pt x="0" y="2234041"/>
                </a:lnTo>
                <a:lnTo>
                  <a:pt x="1535429" y="205584"/>
                </a:lnTo>
                <a:lnTo>
                  <a:pt x="1548000" y="188977"/>
                </a:lnTo>
                <a:lnTo>
                  <a:pt x="1593434" y="133911"/>
                </a:lnTo>
                <a:cubicBezTo>
                  <a:pt x="1676171" y="51174"/>
                  <a:pt x="1790471" y="0"/>
                  <a:pt x="1916723" y="0"/>
                </a:cubicBez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alibri" charset="0"/>
              <a:ea typeface="Calibri" charset="0"/>
              <a:cs typeface="Calibri" charset="0"/>
            </a:endParaRPr>
          </a:p>
        </p:txBody>
      </p:sp>
      <p:sp>
        <p:nvSpPr>
          <p:cNvPr id="27" name="Rectangle 26"/>
          <p:cNvSpPr/>
          <p:nvPr/>
        </p:nvSpPr>
        <p:spPr>
          <a:xfrm>
            <a:off x="17907895" y="16361926"/>
            <a:ext cx="5833981" cy="3154710"/>
          </a:xfrm>
          <a:prstGeom prst="rect">
            <a:avLst/>
          </a:prstGeom>
        </p:spPr>
        <p:txBody>
          <a:bodyPr wrap="square">
            <a:spAutoFit/>
          </a:bodyPr>
          <a:lstStyle/>
          <a:p>
            <a:pPr algn="ctr" defTabSz="914400"/>
            <a:r>
              <a:rPr lang="en-GB" sz="19900" b="1" spc="-300" smtClean="0">
                <a:solidFill>
                  <a:schemeClr val="bg1"/>
                </a:solidFill>
                <a:ea typeface="Calibri" charset="0"/>
                <a:cs typeface="Calibri" charset="0"/>
              </a:rPr>
              <a:t>01</a:t>
            </a:r>
            <a:endParaRPr lang="en-GB" sz="19900" b="1" spc="-300">
              <a:solidFill>
                <a:schemeClr val="bg1"/>
              </a:solidFill>
              <a:ea typeface="Calibri" charset="0"/>
              <a:cs typeface="Calibri" charset="0"/>
            </a:endParaRPr>
          </a:p>
        </p:txBody>
      </p:sp>
      <p:cxnSp>
        <p:nvCxnSpPr>
          <p:cNvPr id="28" name="Straight Connector 27"/>
          <p:cNvCxnSpPr/>
          <p:nvPr/>
        </p:nvCxnSpPr>
        <p:spPr>
          <a:xfrm flipH="1">
            <a:off x="18872306" y="19909248"/>
            <a:ext cx="3859232" cy="0"/>
          </a:xfrm>
          <a:prstGeom prst="line">
            <a:avLst/>
          </a:prstGeom>
          <a:noFill/>
          <a:ln w="6350" cap="flat" cmpd="sng" algn="ctr">
            <a:solidFill>
              <a:schemeClr val="bg1">
                <a:alpha val="40000"/>
              </a:schemeClr>
            </a:solidFill>
            <a:prstDash val="solid"/>
            <a:miter lim="800000"/>
          </a:ln>
          <a:effectLst/>
        </p:spPr>
      </p:cxnSp>
      <p:sp>
        <p:nvSpPr>
          <p:cNvPr id="29" name="TextBox 28"/>
          <p:cNvSpPr txBox="1"/>
          <p:nvPr/>
        </p:nvSpPr>
        <p:spPr>
          <a:xfrm>
            <a:off x="16843912" y="20434936"/>
            <a:ext cx="8396122" cy="1569660"/>
          </a:xfrm>
          <a:prstGeom prst="rect">
            <a:avLst/>
          </a:prstGeom>
          <a:noFill/>
        </p:spPr>
        <p:txBody>
          <a:bodyPr wrap="square" rtlCol="0">
            <a:spAutoFit/>
          </a:bodyPr>
          <a:lstStyle>
            <a:defPPr>
              <a:defRPr lang="en-US"/>
            </a:defPPr>
            <a:lvl1pPr>
              <a:defRPr sz="1200">
                <a:solidFill>
                  <a:schemeClr val="bg2">
                    <a:lumMod val="50000"/>
                  </a:schemeClr>
                </a:solidFill>
                <a:latin typeface="Roboto Lt" pitchFamily="2" charset="0"/>
                <a:ea typeface="Roboto Lt" pitchFamily="2" charset="0"/>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800" b="0" i="0" u="none" strike="noStrike" kern="0" cap="none" spc="0" normalizeH="0" baseline="0" noProof="0">
                <a:ln>
                  <a:noFill/>
                </a:ln>
                <a:solidFill>
                  <a:schemeClr val="bg1"/>
                </a:solidFill>
                <a:effectLst/>
                <a:uLnTx/>
                <a:uFillTx/>
                <a:latin typeface="Calibri" charset="0"/>
                <a:ea typeface="Calibri" charset="0"/>
                <a:cs typeface="Calibri" charset="0"/>
              </a:rPr>
              <a:t>Phasellus</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pellentesque</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purus</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quis</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arcu</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aliquam</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consectetur</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p>
        </p:txBody>
      </p:sp>
      <p:sp>
        <p:nvSpPr>
          <p:cNvPr id="30" name="Rectangle 29"/>
          <p:cNvSpPr/>
          <p:nvPr/>
        </p:nvSpPr>
        <p:spPr>
          <a:xfrm>
            <a:off x="25404961" y="13809661"/>
            <a:ext cx="5833981" cy="3154710"/>
          </a:xfrm>
          <a:prstGeom prst="rect">
            <a:avLst/>
          </a:prstGeom>
        </p:spPr>
        <p:txBody>
          <a:bodyPr wrap="square">
            <a:spAutoFit/>
          </a:bodyPr>
          <a:lstStyle/>
          <a:p>
            <a:pPr algn="ctr" defTabSz="914400"/>
            <a:r>
              <a:rPr lang="en-GB" sz="19900" b="1" spc="-300" smtClean="0">
                <a:solidFill>
                  <a:schemeClr val="bg1"/>
                </a:solidFill>
                <a:ea typeface="Calibri" charset="0"/>
                <a:cs typeface="Calibri" charset="0"/>
              </a:rPr>
              <a:t>02</a:t>
            </a:r>
            <a:endParaRPr lang="en-GB" sz="19900" b="1" spc="-300">
              <a:solidFill>
                <a:schemeClr val="bg1"/>
              </a:solidFill>
              <a:ea typeface="Calibri" charset="0"/>
              <a:cs typeface="Calibri" charset="0"/>
            </a:endParaRPr>
          </a:p>
        </p:txBody>
      </p:sp>
      <p:cxnSp>
        <p:nvCxnSpPr>
          <p:cNvPr id="31" name="Straight Connector 30"/>
          <p:cNvCxnSpPr/>
          <p:nvPr/>
        </p:nvCxnSpPr>
        <p:spPr>
          <a:xfrm flipH="1">
            <a:off x="26369372" y="17356982"/>
            <a:ext cx="3859232" cy="0"/>
          </a:xfrm>
          <a:prstGeom prst="line">
            <a:avLst/>
          </a:prstGeom>
          <a:noFill/>
          <a:ln w="6350" cap="flat" cmpd="sng" algn="ctr">
            <a:solidFill>
              <a:schemeClr val="bg1">
                <a:alpha val="40000"/>
              </a:schemeClr>
            </a:solidFill>
            <a:prstDash val="solid"/>
            <a:miter lim="800000"/>
          </a:ln>
          <a:effectLst/>
        </p:spPr>
      </p:cxnSp>
      <p:sp>
        <p:nvSpPr>
          <p:cNvPr id="32" name="TextBox 31"/>
          <p:cNvSpPr txBox="1"/>
          <p:nvPr/>
        </p:nvSpPr>
        <p:spPr>
          <a:xfrm>
            <a:off x="26848986" y="18295519"/>
            <a:ext cx="6232558" cy="2308324"/>
          </a:xfrm>
          <a:prstGeom prst="rect">
            <a:avLst/>
          </a:prstGeom>
          <a:noFill/>
        </p:spPr>
        <p:txBody>
          <a:bodyPr wrap="square" rtlCol="0">
            <a:spAutoFit/>
          </a:bodyPr>
          <a:lstStyle>
            <a:defPPr>
              <a:defRPr lang="en-US"/>
            </a:defPPr>
            <a:lvl1pPr>
              <a:defRPr sz="1200">
                <a:solidFill>
                  <a:schemeClr val="bg2">
                    <a:lumMod val="50000"/>
                  </a:schemeClr>
                </a:solidFill>
                <a:latin typeface="Roboto Lt" pitchFamily="2" charset="0"/>
                <a:ea typeface="Roboto Lt" pitchFamily="2" charset="0"/>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800" b="0" i="0" u="none" strike="noStrike" kern="0" cap="none" spc="0" normalizeH="0" baseline="0" noProof="0">
                <a:ln>
                  <a:noFill/>
                </a:ln>
                <a:solidFill>
                  <a:schemeClr val="bg1"/>
                </a:solidFill>
                <a:effectLst/>
                <a:uLnTx/>
                <a:uFillTx/>
                <a:latin typeface="Calibri" charset="0"/>
                <a:ea typeface="Calibri" charset="0"/>
                <a:cs typeface="Calibri" charset="0"/>
              </a:rPr>
              <a:t>Phasellus</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pellentesque</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purus</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quis</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arcu</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aliquam</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consectetur</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p>
        </p:txBody>
      </p:sp>
      <p:sp>
        <p:nvSpPr>
          <p:cNvPr id="33" name="Rectangle 32"/>
          <p:cNvSpPr/>
          <p:nvPr/>
        </p:nvSpPr>
        <p:spPr>
          <a:xfrm>
            <a:off x="33448296" y="11253818"/>
            <a:ext cx="5833981" cy="3154710"/>
          </a:xfrm>
          <a:prstGeom prst="rect">
            <a:avLst/>
          </a:prstGeom>
        </p:spPr>
        <p:txBody>
          <a:bodyPr wrap="square">
            <a:spAutoFit/>
          </a:bodyPr>
          <a:lstStyle/>
          <a:p>
            <a:pPr algn="ctr" defTabSz="914400"/>
            <a:r>
              <a:rPr lang="en-GB" sz="19900" b="1" spc="-300" smtClean="0">
                <a:solidFill>
                  <a:schemeClr val="bg1"/>
                </a:solidFill>
                <a:ea typeface="Calibri" charset="0"/>
                <a:cs typeface="Calibri" charset="0"/>
              </a:rPr>
              <a:t>03</a:t>
            </a:r>
            <a:endParaRPr lang="en-GB" sz="19900" b="1" spc="-300">
              <a:solidFill>
                <a:schemeClr val="bg1"/>
              </a:solidFill>
              <a:ea typeface="Calibri" charset="0"/>
              <a:cs typeface="Calibri" charset="0"/>
            </a:endParaRPr>
          </a:p>
        </p:txBody>
      </p:sp>
      <p:cxnSp>
        <p:nvCxnSpPr>
          <p:cNvPr id="34" name="Straight Connector 33"/>
          <p:cNvCxnSpPr/>
          <p:nvPr/>
        </p:nvCxnSpPr>
        <p:spPr>
          <a:xfrm flipH="1">
            <a:off x="34504350" y="14801138"/>
            <a:ext cx="3859232" cy="0"/>
          </a:xfrm>
          <a:prstGeom prst="line">
            <a:avLst/>
          </a:prstGeom>
          <a:noFill/>
          <a:ln w="6350" cap="flat" cmpd="sng" algn="ctr">
            <a:solidFill>
              <a:schemeClr val="bg1">
                <a:alpha val="40000"/>
              </a:schemeClr>
            </a:solidFill>
            <a:prstDash val="solid"/>
            <a:miter lim="800000"/>
          </a:ln>
          <a:effectLst/>
        </p:spPr>
      </p:cxnSp>
      <p:sp>
        <p:nvSpPr>
          <p:cNvPr id="35" name="TextBox 34"/>
          <p:cNvSpPr txBox="1"/>
          <p:nvPr/>
        </p:nvSpPr>
        <p:spPr>
          <a:xfrm>
            <a:off x="34850890" y="15626794"/>
            <a:ext cx="6232558" cy="2308324"/>
          </a:xfrm>
          <a:prstGeom prst="rect">
            <a:avLst/>
          </a:prstGeom>
          <a:noFill/>
        </p:spPr>
        <p:txBody>
          <a:bodyPr wrap="square" rtlCol="0">
            <a:spAutoFit/>
          </a:bodyPr>
          <a:lstStyle>
            <a:defPPr>
              <a:defRPr lang="en-US"/>
            </a:defPPr>
            <a:lvl1pPr>
              <a:defRPr sz="1200">
                <a:solidFill>
                  <a:schemeClr val="bg2">
                    <a:lumMod val="50000"/>
                  </a:schemeClr>
                </a:solidFill>
                <a:latin typeface="Roboto Lt" pitchFamily="2" charset="0"/>
                <a:ea typeface="Roboto Lt" pitchFamily="2" charset="0"/>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800" b="0" i="0" u="none" strike="noStrike" kern="0" cap="none" spc="0" normalizeH="0" baseline="0" noProof="0">
                <a:ln>
                  <a:noFill/>
                </a:ln>
                <a:solidFill>
                  <a:schemeClr val="bg1"/>
                </a:solidFill>
                <a:effectLst/>
                <a:uLnTx/>
                <a:uFillTx/>
                <a:latin typeface="Calibri" charset="0"/>
                <a:ea typeface="Calibri" charset="0"/>
                <a:cs typeface="Calibri" charset="0"/>
              </a:rPr>
              <a:t>Phasellus</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pellentesque</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purus</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quis</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arcu</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aliquam</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r>
              <a:rPr kumimoji="0" lang="en-US" sz="4800" b="0" i="0" u="none" strike="noStrike" kern="0" cap="none" spc="0" normalizeH="0" baseline="0" noProof="0" dirty="0" err="1">
                <a:ln>
                  <a:noFill/>
                </a:ln>
                <a:solidFill>
                  <a:schemeClr val="bg1"/>
                </a:solidFill>
                <a:effectLst/>
                <a:uLnTx/>
                <a:uFillTx/>
                <a:latin typeface="Calibri" charset="0"/>
                <a:ea typeface="Calibri" charset="0"/>
                <a:cs typeface="Calibri" charset="0"/>
              </a:rPr>
              <a:t>consectetur</a:t>
            </a:r>
            <a:r>
              <a:rPr kumimoji="0" lang="en-US" sz="4800" b="0" i="0" u="none" strike="noStrike" kern="0" cap="none" spc="0" normalizeH="0" baseline="0" noProof="0" dirty="0">
                <a:ln>
                  <a:noFill/>
                </a:ln>
                <a:solidFill>
                  <a:schemeClr val="bg1"/>
                </a:solidFill>
                <a:effectLst/>
                <a:uLnTx/>
                <a:uFillTx/>
                <a:latin typeface="Calibri" charset="0"/>
                <a:ea typeface="Calibri" charset="0"/>
                <a:cs typeface="Calibri" charset="0"/>
              </a:rPr>
              <a:t>. </a:t>
            </a: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2031941408"/>
      </p:ext>
    </p:extLst>
  </p:cSld>
  <p:clrMapOvr>
    <a:masterClrMapping/>
  </p:clrMapOvr>
  <mc:AlternateContent xmlns:mc="http://schemas.openxmlformats.org/markup-compatibility/2006" xmlns:p14="http://schemas.microsoft.com/office/powerpoint/2010/main">
    <mc:Choice Requires="p14">
      <p:transition spd="med" p14:dur="700" advTm="1338">
        <p:fade/>
      </p:transition>
    </mc:Choice>
    <mc:Fallback xmlns="">
      <p:transition spd="med" advTm="1338">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32</a:t>
            </a:fld>
            <a:endParaRPr lang="uk-UA"/>
          </a:p>
        </p:txBody>
      </p:sp>
      <p:grpSp>
        <p:nvGrpSpPr>
          <p:cNvPr id="3" name="Group 2"/>
          <p:cNvGrpSpPr/>
          <p:nvPr/>
        </p:nvGrpSpPr>
        <p:grpSpPr>
          <a:xfrm>
            <a:off x="2617237" y="2563780"/>
            <a:ext cx="6196122" cy="21207480"/>
            <a:chOff x="2617237" y="2563780"/>
            <a:chExt cx="4834016" cy="16861198"/>
          </a:xfrm>
        </p:grpSpPr>
        <p:sp>
          <p:nvSpPr>
            <p:cNvPr id="19" name="Rectangle 18"/>
            <p:cNvSpPr/>
            <p:nvPr/>
          </p:nvSpPr>
          <p:spPr>
            <a:xfrm rot="16200000">
              <a:off x="816362" y="4364656"/>
              <a:ext cx="8435768" cy="4834015"/>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5" name="Rectangle 24"/>
            <p:cNvSpPr/>
            <p:nvPr/>
          </p:nvSpPr>
          <p:spPr>
            <a:xfrm rot="16200000">
              <a:off x="816361" y="12790086"/>
              <a:ext cx="8435768" cy="483401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sp>
        <p:nvSpPr>
          <p:cNvPr id="21" name="Rectangle 20"/>
          <p:cNvSpPr/>
          <p:nvPr/>
        </p:nvSpPr>
        <p:spPr>
          <a:xfrm>
            <a:off x="3047797" y="9128668"/>
            <a:ext cx="5334999" cy="3770261"/>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23900" b="1" i="0" u="none" strike="noStrike" kern="0" cap="none" spc="-300" normalizeH="0" baseline="0" noProof="0" dirty="0" smtClean="0">
                <a:ln>
                  <a:noFill/>
                </a:ln>
                <a:solidFill>
                  <a:srgbClr val="FFFFFF"/>
                </a:solidFill>
                <a:effectLst/>
                <a:uLnTx/>
                <a:uFillTx/>
                <a:ea typeface="Roboto Bk" pitchFamily="2" charset="0"/>
              </a:rPr>
              <a:t>01</a:t>
            </a:r>
          </a:p>
        </p:txBody>
      </p:sp>
      <p:sp>
        <p:nvSpPr>
          <p:cNvPr id="26" name="Rectangle 25"/>
          <p:cNvSpPr/>
          <p:nvPr/>
        </p:nvSpPr>
        <p:spPr>
          <a:xfrm>
            <a:off x="3047797" y="19476783"/>
            <a:ext cx="5334999" cy="3770261"/>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23900" b="1" i="0" u="none" strike="noStrike" kern="0" cap="none" spc="-300" normalizeH="0" baseline="0" noProof="0" dirty="0" smtClean="0">
                <a:ln>
                  <a:noFill/>
                </a:ln>
                <a:solidFill>
                  <a:srgbClr val="FFFFFF"/>
                </a:solidFill>
                <a:effectLst/>
                <a:uLnTx/>
                <a:uFillTx/>
                <a:ea typeface="Roboto Bk" pitchFamily="2" charset="0"/>
              </a:rPr>
              <a:t>02</a:t>
            </a:r>
          </a:p>
        </p:txBody>
      </p:sp>
      <p:sp>
        <p:nvSpPr>
          <p:cNvPr id="27" name="TextBox 26"/>
          <p:cNvSpPr txBox="1"/>
          <p:nvPr/>
        </p:nvSpPr>
        <p:spPr>
          <a:xfrm>
            <a:off x="10363477" y="4038388"/>
            <a:ext cx="9042400" cy="1156022"/>
          </a:xfrm>
          <a:prstGeom prst="rect">
            <a:avLst/>
          </a:prstGeom>
          <a:noFill/>
        </p:spPr>
        <p:txBody>
          <a:bodyPr wrap="square" rtlCol="0">
            <a:spAutoFit/>
          </a:bodyPr>
          <a:lstStyle/>
          <a:p>
            <a:r>
              <a:rPr lang="en-US" b="1" dirty="0" smtClean="0">
                <a:solidFill>
                  <a:schemeClr val="accent6"/>
                </a:solidFill>
              </a:rPr>
              <a:t>Client </a:t>
            </a:r>
            <a:r>
              <a:rPr lang="en-US" b="1" dirty="0" err="1" smtClean="0">
                <a:solidFill>
                  <a:schemeClr val="accent6"/>
                </a:solidFill>
              </a:rPr>
              <a:t>Interraction</a:t>
            </a:r>
            <a:endParaRPr lang="en-US" b="1" dirty="0">
              <a:solidFill>
                <a:schemeClr val="accent6"/>
              </a:solidFill>
            </a:endParaRPr>
          </a:p>
        </p:txBody>
      </p:sp>
      <p:sp>
        <p:nvSpPr>
          <p:cNvPr id="28" name="Shape 125"/>
          <p:cNvSpPr/>
          <p:nvPr/>
        </p:nvSpPr>
        <p:spPr>
          <a:xfrm>
            <a:off x="10363476" y="5383861"/>
            <a:ext cx="11993603" cy="6740307"/>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lang="en-US" sz="4800" kern="0" dirty="0">
                <a:solidFill>
                  <a:srgbClr val="94999F"/>
                </a:solidFill>
                <a:latin typeface="Calibri" charset="0"/>
                <a:ea typeface="Calibri" charset="0"/>
                <a:cs typeface="Calibri" charset="0"/>
                <a:sym typeface="Helvetica Light"/>
              </a:rPr>
              <a:t>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Praesent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sodales</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tristique</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quis</a:t>
            </a:r>
            <a:r>
              <a:rPr lang="en-US" sz="4800" kern="0" dirty="0">
                <a:solidFill>
                  <a:srgbClr val="94999F"/>
                </a:solidFill>
                <a:latin typeface="Calibri" charset="0"/>
                <a:ea typeface="Calibri" charset="0"/>
                <a:cs typeface="Calibri" charset="0"/>
                <a:sym typeface="Helvetica Light"/>
              </a:rPr>
              <a:t> tempus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Praesent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sodales</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tristique</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quis</a:t>
            </a:r>
            <a:r>
              <a:rPr lang="en-US" sz="4800" kern="0" dirty="0">
                <a:solidFill>
                  <a:srgbClr val="94999F"/>
                </a:solidFill>
                <a:latin typeface="Calibri" charset="0"/>
                <a:ea typeface="Calibri" charset="0"/>
                <a:cs typeface="Calibri" charset="0"/>
                <a:sym typeface="Helvetica Light"/>
              </a:rPr>
              <a:t> tempus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smtClean="0">
                <a:solidFill>
                  <a:srgbClr val="94999F"/>
                </a:solidFill>
                <a:latin typeface="Calibri" charset="0"/>
                <a:ea typeface="Calibri" charset="0"/>
                <a:cs typeface="Calibri" charset="0"/>
                <a:sym typeface="Helvetica Light"/>
              </a:rPr>
              <a:t>Lorem </a:t>
            </a:r>
            <a:r>
              <a:rPr lang="en-US" sz="4800" kern="0" dirty="0">
                <a:solidFill>
                  <a:srgbClr val="94999F"/>
                </a:solidFill>
                <a:latin typeface="Calibri" charset="0"/>
                <a:ea typeface="Calibri" charset="0"/>
                <a:cs typeface="Calibri" charset="0"/>
                <a:sym typeface="Helvetica Light"/>
              </a:rPr>
              <a:t>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smtClean="0">
                <a:solidFill>
                  <a:srgbClr val="94999F"/>
                </a:solidFill>
                <a:latin typeface="Calibri" charset="0"/>
                <a:ea typeface="Calibri" charset="0"/>
                <a:cs typeface="Calibri" charset="0"/>
                <a:sym typeface="Helvetica Light"/>
              </a:rPr>
              <a:t>amet</a:t>
            </a:r>
            <a:endParaRPr lang="en-US" sz="4800" kern="0" dirty="0">
              <a:solidFill>
                <a:srgbClr val="94999F"/>
              </a:solidFill>
              <a:latin typeface="Calibri" charset="0"/>
              <a:ea typeface="Calibri" charset="0"/>
              <a:cs typeface="Calibri" charset="0"/>
              <a:sym typeface="Helvetica Light"/>
            </a:endParaRPr>
          </a:p>
        </p:txBody>
      </p:sp>
      <p:sp>
        <p:nvSpPr>
          <p:cNvPr id="29" name="TextBox 28"/>
          <p:cNvSpPr txBox="1"/>
          <p:nvPr/>
        </p:nvSpPr>
        <p:spPr>
          <a:xfrm>
            <a:off x="10363477" y="14340628"/>
            <a:ext cx="9042400" cy="1156022"/>
          </a:xfrm>
          <a:prstGeom prst="rect">
            <a:avLst/>
          </a:prstGeom>
          <a:noFill/>
        </p:spPr>
        <p:txBody>
          <a:bodyPr wrap="square" rtlCol="0">
            <a:spAutoFit/>
          </a:bodyPr>
          <a:lstStyle/>
          <a:p>
            <a:r>
              <a:rPr lang="en-US" b="1" dirty="0" smtClean="0">
                <a:solidFill>
                  <a:schemeClr val="accent6"/>
                </a:solidFill>
              </a:rPr>
              <a:t>Client </a:t>
            </a:r>
            <a:r>
              <a:rPr lang="en-US" b="1" dirty="0" err="1" smtClean="0">
                <a:solidFill>
                  <a:schemeClr val="accent6"/>
                </a:solidFill>
              </a:rPr>
              <a:t>Interraction</a:t>
            </a:r>
            <a:endParaRPr lang="en-US" b="1" dirty="0">
              <a:solidFill>
                <a:schemeClr val="accent6"/>
              </a:solidFill>
            </a:endParaRPr>
          </a:p>
        </p:txBody>
      </p:sp>
      <p:sp>
        <p:nvSpPr>
          <p:cNvPr id="30" name="Shape 125"/>
          <p:cNvSpPr/>
          <p:nvPr/>
        </p:nvSpPr>
        <p:spPr>
          <a:xfrm>
            <a:off x="10363476" y="15686101"/>
            <a:ext cx="11993603" cy="6740307"/>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lang="en-US" sz="4800" kern="0" dirty="0">
                <a:solidFill>
                  <a:srgbClr val="94999F"/>
                </a:solidFill>
                <a:latin typeface="Calibri" charset="0"/>
                <a:ea typeface="Calibri" charset="0"/>
                <a:cs typeface="Calibri" charset="0"/>
                <a:sym typeface="Helvetica Light"/>
              </a:rPr>
              <a:t>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Praesent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sodales</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tristique</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quis</a:t>
            </a:r>
            <a:r>
              <a:rPr lang="en-US" sz="4800" kern="0" dirty="0">
                <a:solidFill>
                  <a:srgbClr val="94999F"/>
                </a:solidFill>
                <a:latin typeface="Calibri" charset="0"/>
                <a:ea typeface="Calibri" charset="0"/>
                <a:cs typeface="Calibri" charset="0"/>
                <a:sym typeface="Helvetica Light"/>
              </a:rPr>
              <a:t> tempus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Praesent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sodales</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tristique</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quis</a:t>
            </a:r>
            <a:r>
              <a:rPr lang="en-US" sz="4800" kern="0" dirty="0">
                <a:solidFill>
                  <a:srgbClr val="94999F"/>
                </a:solidFill>
                <a:latin typeface="Calibri" charset="0"/>
                <a:ea typeface="Calibri" charset="0"/>
                <a:cs typeface="Calibri" charset="0"/>
                <a:sym typeface="Helvetica Light"/>
              </a:rPr>
              <a:t> tempus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smtClean="0">
                <a:solidFill>
                  <a:srgbClr val="94999F"/>
                </a:solidFill>
                <a:latin typeface="Calibri" charset="0"/>
                <a:ea typeface="Calibri" charset="0"/>
                <a:cs typeface="Calibri" charset="0"/>
                <a:sym typeface="Helvetica Light"/>
              </a:rPr>
              <a:t>Lorem </a:t>
            </a:r>
            <a:r>
              <a:rPr lang="en-US" sz="4800" kern="0" dirty="0">
                <a:solidFill>
                  <a:srgbClr val="94999F"/>
                </a:solidFill>
                <a:latin typeface="Calibri" charset="0"/>
                <a:ea typeface="Calibri" charset="0"/>
                <a:cs typeface="Calibri" charset="0"/>
                <a:sym typeface="Helvetica Light"/>
              </a:rPr>
              <a:t>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smtClean="0">
                <a:solidFill>
                  <a:srgbClr val="94999F"/>
                </a:solidFill>
                <a:latin typeface="Calibri" charset="0"/>
                <a:ea typeface="Calibri" charset="0"/>
                <a:cs typeface="Calibri" charset="0"/>
                <a:sym typeface="Helvetica Light"/>
              </a:rPr>
              <a:t>amet</a:t>
            </a:r>
            <a:endParaRPr lang="en-US" sz="4800" kern="0" dirty="0">
              <a:solidFill>
                <a:srgbClr val="94999F"/>
              </a:solidFill>
              <a:latin typeface="Calibri" charset="0"/>
              <a:ea typeface="Calibri" charset="0"/>
              <a:cs typeface="Calibri" charset="0"/>
              <a:sym typeface="Helvetica Light"/>
            </a:endParaRPr>
          </a:p>
        </p:txBody>
      </p:sp>
      <p:grpSp>
        <p:nvGrpSpPr>
          <p:cNvPr id="31" name="Group 30"/>
          <p:cNvGrpSpPr/>
          <p:nvPr/>
        </p:nvGrpSpPr>
        <p:grpSpPr>
          <a:xfrm>
            <a:off x="23408481" y="2570282"/>
            <a:ext cx="6196122" cy="21207480"/>
            <a:chOff x="2617237" y="2563780"/>
            <a:chExt cx="4834016" cy="16861198"/>
          </a:xfrm>
        </p:grpSpPr>
        <p:sp>
          <p:nvSpPr>
            <p:cNvPr id="32" name="Rectangle 31"/>
            <p:cNvSpPr/>
            <p:nvPr/>
          </p:nvSpPr>
          <p:spPr>
            <a:xfrm rot="16200000">
              <a:off x="816362" y="4364656"/>
              <a:ext cx="8435768" cy="483401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3" name="Rectangle 32"/>
            <p:cNvSpPr/>
            <p:nvPr/>
          </p:nvSpPr>
          <p:spPr>
            <a:xfrm rot="16200000">
              <a:off x="816361" y="12790086"/>
              <a:ext cx="8435768" cy="4834015"/>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grpSp>
      <p:sp>
        <p:nvSpPr>
          <p:cNvPr id="34" name="Rectangle 33"/>
          <p:cNvSpPr/>
          <p:nvPr/>
        </p:nvSpPr>
        <p:spPr>
          <a:xfrm>
            <a:off x="23839041" y="9135170"/>
            <a:ext cx="5334999" cy="3770261"/>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23900" b="1" i="0" u="none" strike="noStrike" kern="0" cap="none" spc="-300" normalizeH="0" baseline="0" noProof="0" dirty="0" smtClean="0">
                <a:ln>
                  <a:noFill/>
                </a:ln>
                <a:solidFill>
                  <a:srgbClr val="FFFFFF"/>
                </a:solidFill>
                <a:effectLst/>
                <a:uLnTx/>
                <a:uFillTx/>
                <a:ea typeface="Roboto Bk" pitchFamily="2" charset="0"/>
              </a:rPr>
              <a:t>03</a:t>
            </a:r>
          </a:p>
        </p:txBody>
      </p:sp>
      <p:sp>
        <p:nvSpPr>
          <p:cNvPr id="35" name="Rectangle 34"/>
          <p:cNvSpPr/>
          <p:nvPr/>
        </p:nvSpPr>
        <p:spPr>
          <a:xfrm>
            <a:off x="23839041" y="19483285"/>
            <a:ext cx="5334999" cy="3770261"/>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23900" b="1" i="0" u="none" strike="noStrike" kern="0" cap="none" spc="-300" normalizeH="0" baseline="0" noProof="0" dirty="0" smtClean="0">
                <a:ln>
                  <a:noFill/>
                </a:ln>
                <a:solidFill>
                  <a:srgbClr val="FFFFFF"/>
                </a:solidFill>
                <a:effectLst/>
                <a:uLnTx/>
                <a:uFillTx/>
                <a:ea typeface="Roboto Bk" pitchFamily="2" charset="0"/>
              </a:rPr>
              <a:t>04</a:t>
            </a:r>
          </a:p>
        </p:txBody>
      </p:sp>
      <p:sp>
        <p:nvSpPr>
          <p:cNvPr id="37" name="TextBox 36"/>
          <p:cNvSpPr txBox="1"/>
          <p:nvPr/>
        </p:nvSpPr>
        <p:spPr>
          <a:xfrm>
            <a:off x="31154721" y="4044890"/>
            <a:ext cx="9042400" cy="1156022"/>
          </a:xfrm>
          <a:prstGeom prst="rect">
            <a:avLst/>
          </a:prstGeom>
          <a:noFill/>
        </p:spPr>
        <p:txBody>
          <a:bodyPr wrap="square" rtlCol="0">
            <a:spAutoFit/>
          </a:bodyPr>
          <a:lstStyle/>
          <a:p>
            <a:r>
              <a:rPr lang="en-US" b="1" dirty="0" smtClean="0">
                <a:solidFill>
                  <a:schemeClr val="accent6"/>
                </a:solidFill>
              </a:rPr>
              <a:t>Client </a:t>
            </a:r>
            <a:r>
              <a:rPr lang="en-US" b="1" dirty="0" err="1" smtClean="0">
                <a:solidFill>
                  <a:schemeClr val="accent6"/>
                </a:solidFill>
              </a:rPr>
              <a:t>Interraction</a:t>
            </a:r>
            <a:endParaRPr lang="en-US" b="1" dirty="0">
              <a:solidFill>
                <a:schemeClr val="accent6"/>
              </a:solidFill>
            </a:endParaRPr>
          </a:p>
        </p:txBody>
      </p:sp>
      <p:sp>
        <p:nvSpPr>
          <p:cNvPr id="39" name="Shape 125"/>
          <p:cNvSpPr/>
          <p:nvPr/>
        </p:nvSpPr>
        <p:spPr>
          <a:xfrm>
            <a:off x="31154720" y="5390363"/>
            <a:ext cx="11993603" cy="6740307"/>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lang="en-US" sz="4800" kern="0" dirty="0">
                <a:solidFill>
                  <a:srgbClr val="94999F"/>
                </a:solidFill>
                <a:latin typeface="Calibri" charset="0"/>
                <a:ea typeface="Calibri" charset="0"/>
                <a:cs typeface="Calibri" charset="0"/>
                <a:sym typeface="Helvetica Light"/>
              </a:rPr>
              <a:t>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Praesent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sodales</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tristique</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quis</a:t>
            </a:r>
            <a:r>
              <a:rPr lang="en-US" sz="4800" kern="0" dirty="0">
                <a:solidFill>
                  <a:srgbClr val="94999F"/>
                </a:solidFill>
                <a:latin typeface="Calibri" charset="0"/>
                <a:ea typeface="Calibri" charset="0"/>
                <a:cs typeface="Calibri" charset="0"/>
                <a:sym typeface="Helvetica Light"/>
              </a:rPr>
              <a:t> tempus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Praesent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sodales</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tristique</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quis</a:t>
            </a:r>
            <a:r>
              <a:rPr lang="en-US" sz="4800" kern="0" dirty="0">
                <a:solidFill>
                  <a:srgbClr val="94999F"/>
                </a:solidFill>
                <a:latin typeface="Calibri" charset="0"/>
                <a:ea typeface="Calibri" charset="0"/>
                <a:cs typeface="Calibri" charset="0"/>
                <a:sym typeface="Helvetica Light"/>
              </a:rPr>
              <a:t> tempus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smtClean="0">
                <a:solidFill>
                  <a:srgbClr val="94999F"/>
                </a:solidFill>
                <a:latin typeface="Calibri" charset="0"/>
                <a:ea typeface="Calibri" charset="0"/>
                <a:cs typeface="Calibri" charset="0"/>
                <a:sym typeface="Helvetica Light"/>
              </a:rPr>
              <a:t>Lorem </a:t>
            </a:r>
            <a:r>
              <a:rPr lang="en-US" sz="4800" kern="0" dirty="0">
                <a:solidFill>
                  <a:srgbClr val="94999F"/>
                </a:solidFill>
                <a:latin typeface="Calibri" charset="0"/>
                <a:ea typeface="Calibri" charset="0"/>
                <a:cs typeface="Calibri" charset="0"/>
                <a:sym typeface="Helvetica Light"/>
              </a:rPr>
              <a:t>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smtClean="0">
                <a:solidFill>
                  <a:srgbClr val="94999F"/>
                </a:solidFill>
                <a:latin typeface="Calibri" charset="0"/>
                <a:ea typeface="Calibri" charset="0"/>
                <a:cs typeface="Calibri" charset="0"/>
                <a:sym typeface="Helvetica Light"/>
              </a:rPr>
              <a:t>amet</a:t>
            </a:r>
            <a:endParaRPr lang="en-US" sz="4800" kern="0" dirty="0">
              <a:solidFill>
                <a:srgbClr val="94999F"/>
              </a:solidFill>
              <a:latin typeface="Calibri" charset="0"/>
              <a:ea typeface="Calibri" charset="0"/>
              <a:cs typeface="Calibri" charset="0"/>
              <a:sym typeface="Helvetica Light"/>
            </a:endParaRPr>
          </a:p>
        </p:txBody>
      </p:sp>
      <p:sp>
        <p:nvSpPr>
          <p:cNvPr id="44" name="TextBox 43"/>
          <p:cNvSpPr txBox="1"/>
          <p:nvPr/>
        </p:nvSpPr>
        <p:spPr>
          <a:xfrm>
            <a:off x="31154721" y="14347130"/>
            <a:ext cx="9042400" cy="1156022"/>
          </a:xfrm>
          <a:prstGeom prst="rect">
            <a:avLst/>
          </a:prstGeom>
          <a:noFill/>
        </p:spPr>
        <p:txBody>
          <a:bodyPr wrap="square" rtlCol="0">
            <a:spAutoFit/>
          </a:bodyPr>
          <a:lstStyle/>
          <a:p>
            <a:r>
              <a:rPr lang="en-US" b="1" dirty="0" smtClean="0">
                <a:solidFill>
                  <a:schemeClr val="accent6"/>
                </a:solidFill>
              </a:rPr>
              <a:t>Client </a:t>
            </a:r>
            <a:r>
              <a:rPr lang="en-US" b="1" dirty="0" err="1" smtClean="0">
                <a:solidFill>
                  <a:schemeClr val="accent6"/>
                </a:solidFill>
              </a:rPr>
              <a:t>Interraction</a:t>
            </a:r>
            <a:endParaRPr lang="en-US" b="1" dirty="0">
              <a:solidFill>
                <a:schemeClr val="accent6"/>
              </a:solidFill>
            </a:endParaRPr>
          </a:p>
        </p:txBody>
      </p:sp>
      <p:sp>
        <p:nvSpPr>
          <p:cNvPr id="51" name="Shape 125"/>
          <p:cNvSpPr/>
          <p:nvPr/>
        </p:nvSpPr>
        <p:spPr>
          <a:xfrm>
            <a:off x="31154720" y="15692603"/>
            <a:ext cx="11993603" cy="6740307"/>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lang="en-US" sz="4800" kern="0" dirty="0">
                <a:solidFill>
                  <a:srgbClr val="94999F"/>
                </a:solidFill>
                <a:latin typeface="Calibri" charset="0"/>
                <a:ea typeface="Calibri" charset="0"/>
                <a:cs typeface="Calibri" charset="0"/>
                <a:sym typeface="Helvetica Light"/>
              </a:rPr>
              <a:t>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Praesent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sodales</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tristique</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quis</a:t>
            </a:r>
            <a:r>
              <a:rPr lang="en-US" sz="4800" kern="0" dirty="0">
                <a:solidFill>
                  <a:srgbClr val="94999F"/>
                </a:solidFill>
                <a:latin typeface="Calibri" charset="0"/>
                <a:ea typeface="Calibri" charset="0"/>
                <a:cs typeface="Calibri" charset="0"/>
                <a:sym typeface="Helvetica Light"/>
              </a:rPr>
              <a:t> tempus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Praesent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sodales</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tristique</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quis</a:t>
            </a:r>
            <a:r>
              <a:rPr lang="en-US" sz="4800" kern="0" dirty="0">
                <a:solidFill>
                  <a:srgbClr val="94999F"/>
                </a:solidFill>
                <a:latin typeface="Calibri" charset="0"/>
                <a:ea typeface="Calibri" charset="0"/>
                <a:cs typeface="Calibri" charset="0"/>
                <a:sym typeface="Helvetica Light"/>
              </a:rPr>
              <a:t> tempus </a:t>
            </a:r>
            <a:r>
              <a:rPr lang="en-US" sz="4800" kern="0" dirty="0" err="1">
                <a:solidFill>
                  <a:srgbClr val="94999F"/>
                </a:solidFill>
                <a:latin typeface="Calibri" charset="0"/>
                <a:ea typeface="Calibri" charset="0"/>
                <a:cs typeface="Calibri" charset="0"/>
                <a:sym typeface="Helvetica Light"/>
              </a:rPr>
              <a:t>odio</a:t>
            </a:r>
            <a:r>
              <a:rPr lang="en-US" sz="4800" kern="0" dirty="0">
                <a:solidFill>
                  <a:srgbClr val="94999F"/>
                </a:solidFill>
                <a:latin typeface="Calibri" charset="0"/>
                <a:ea typeface="Calibri" charset="0"/>
                <a:cs typeface="Calibri" charset="0"/>
                <a:sym typeface="Helvetica Light"/>
              </a:rPr>
              <a:t>. </a:t>
            </a:r>
            <a:r>
              <a:rPr lang="en-US" sz="4800" kern="0" dirty="0" smtClean="0">
                <a:solidFill>
                  <a:srgbClr val="94999F"/>
                </a:solidFill>
                <a:latin typeface="Calibri" charset="0"/>
                <a:ea typeface="Calibri" charset="0"/>
                <a:cs typeface="Calibri" charset="0"/>
                <a:sym typeface="Helvetica Light"/>
              </a:rPr>
              <a:t>Lorem </a:t>
            </a:r>
            <a:r>
              <a:rPr lang="en-US" sz="4800" kern="0" dirty="0">
                <a:solidFill>
                  <a:srgbClr val="94999F"/>
                </a:solidFill>
                <a:latin typeface="Calibri" charset="0"/>
                <a:ea typeface="Calibri" charset="0"/>
                <a:cs typeface="Calibri" charset="0"/>
                <a:sym typeface="Helvetica Light"/>
              </a:rPr>
              <a:t>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consectetur</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adipiscing</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dirty="0" err="1">
                <a:solidFill>
                  <a:srgbClr val="94999F"/>
                </a:solidFill>
                <a:latin typeface="Calibri" charset="0"/>
                <a:ea typeface="Calibri" charset="0"/>
                <a:cs typeface="Calibri" charset="0"/>
                <a:sym typeface="Helvetica Light"/>
              </a:rPr>
              <a:t>amet</a:t>
            </a:r>
            <a:r>
              <a:rPr lang="en-US" sz="4800" kern="0" dirty="0">
                <a:solidFill>
                  <a:srgbClr val="94999F"/>
                </a:solidFill>
                <a:latin typeface="Calibri" charset="0"/>
                <a:ea typeface="Calibri" charset="0"/>
                <a:cs typeface="Calibri" charset="0"/>
                <a:sym typeface="Helvetica Light"/>
              </a:rPr>
              <a:t>, </a:t>
            </a:r>
            <a:r>
              <a:rPr lang="en-US" sz="4800" kern="0" dirty="0" err="1">
                <a:solidFill>
                  <a:srgbClr val="94999F"/>
                </a:solidFill>
                <a:latin typeface="Calibri" charset="0"/>
                <a:ea typeface="Calibri" charset="0"/>
                <a:cs typeface="Calibri" charset="0"/>
                <a:sym typeface="Helvetica Light"/>
              </a:rPr>
              <a:t>elit</a:t>
            </a:r>
            <a:r>
              <a:rPr lang="en-US" sz="4800" kern="0" dirty="0">
                <a:solidFill>
                  <a:srgbClr val="94999F"/>
                </a:solidFill>
                <a:latin typeface="Calibri" charset="0"/>
                <a:ea typeface="Calibri" charset="0"/>
                <a:cs typeface="Calibri" charset="0"/>
                <a:sym typeface="Helvetica Light"/>
              </a:rPr>
              <a:t>. Lorem ipsum dolor sit </a:t>
            </a:r>
            <a:r>
              <a:rPr lang="en-US" sz="4800" kern="0" smtClean="0">
                <a:solidFill>
                  <a:srgbClr val="94999F"/>
                </a:solidFill>
                <a:latin typeface="Calibri" charset="0"/>
                <a:ea typeface="Calibri" charset="0"/>
                <a:cs typeface="Calibri" charset="0"/>
                <a:sym typeface="Helvetica Light"/>
              </a:rPr>
              <a:t>amet</a:t>
            </a:r>
            <a:endParaRPr lang="en-US" sz="4800" kern="0" dirty="0">
              <a:solidFill>
                <a:srgbClr val="94999F"/>
              </a:solidFill>
              <a:latin typeface="Calibri" charset="0"/>
              <a:ea typeface="Calibri" charset="0"/>
              <a:cs typeface="Calibri" charset="0"/>
              <a:sym typeface="Helvetica Light"/>
            </a:endParaRPr>
          </a:p>
        </p:txBody>
      </p:sp>
      <p:sp>
        <p:nvSpPr>
          <p:cNvPr id="4" name="Footer Placeholder 3"/>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1126270030"/>
      </p:ext>
    </p:extLst>
  </p:cSld>
  <p:clrMapOvr>
    <a:masterClrMapping/>
  </p:clrMapOvr>
  <mc:AlternateContent xmlns:mc="http://schemas.openxmlformats.org/markup-compatibility/2006" xmlns:p14="http://schemas.microsoft.com/office/powerpoint/2010/main">
    <mc:Choice Requires="p14">
      <p:transition spd="slow" p14:dur="1500" advTm="728">
        <p:split dir="in"/>
      </p:transition>
    </mc:Choice>
    <mc:Fallback xmlns="">
      <p:transition spd="slow" advTm="728">
        <p:split dir="in"/>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21" name="Shape 121"/>
          <p:cNvSpPr/>
          <p:nvPr/>
        </p:nvSpPr>
        <p:spPr>
          <a:xfrm>
            <a:off x="5023515" y="11725974"/>
            <a:ext cx="14605471"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3 STEP</a:t>
            </a:r>
            <a:br>
              <a:rPr lang="en-US" sz="23808" b="1" kern="0" cap="all" spc="-576" dirty="0" smtClean="0">
                <a:solidFill>
                  <a:srgbClr val="343E47"/>
                </a:solidFill>
                <a:latin typeface="Arial" charset="0"/>
                <a:ea typeface="Arial" charset="0"/>
                <a:cs typeface="Arial" charset="0"/>
                <a:sym typeface="Roboto Black"/>
              </a:rPr>
            </a:br>
            <a:r>
              <a:rPr lang="en-US" sz="23808" b="1" kern="0" cap="all" spc="-576" dirty="0" smtClean="0">
                <a:solidFill>
                  <a:schemeClr val="accent4"/>
                </a:solidFill>
                <a:latin typeface="Arial" charset="0"/>
                <a:ea typeface="Arial" charset="0"/>
                <a:cs typeface="Arial" charset="0"/>
                <a:sym typeface="Roboto Black"/>
              </a:rPr>
              <a:t>Process</a:t>
            </a:r>
            <a:endParaRPr sz="23808" b="1" kern="0" cap="all" spc="-576" dirty="0">
              <a:solidFill>
                <a:schemeClr val="accent4"/>
              </a:solidFill>
              <a:latin typeface="Arial" charset="0"/>
              <a:ea typeface="Arial" charset="0"/>
              <a:cs typeface="Arial" charset="0"/>
              <a:sym typeface="Roboto Black"/>
            </a:endParaRPr>
          </a:p>
        </p:txBody>
      </p:sp>
      <p:sp>
        <p:nvSpPr>
          <p:cNvPr id="125" name="Shape 125"/>
          <p:cNvSpPr/>
          <p:nvPr/>
        </p:nvSpPr>
        <p:spPr>
          <a:xfrm>
            <a:off x="5023514" y="17388628"/>
            <a:ext cx="16967806"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a:t>
            </a:r>
            <a:r>
              <a:rPr sz="5184" kern="0" dirty="0" smtClean="0">
                <a:solidFill>
                  <a:srgbClr val="94999F"/>
                </a:solidFill>
                <a:latin typeface="Calibri" charset="0"/>
                <a:ea typeface="Calibri" charset="0"/>
                <a:cs typeface="Calibri" charset="0"/>
                <a:sym typeface="Helvetica Light"/>
              </a:rPr>
              <a:t>odio</a:t>
            </a:r>
            <a:endParaRPr sz="5184" kern="0" dirty="0">
              <a:solidFill>
                <a:srgbClr val="94999F"/>
              </a:solidFill>
              <a:latin typeface="Calibri" charset="0"/>
              <a:ea typeface="Calibri" charset="0"/>
              <a:cs typeface="Calibri" charset="0"/>
              <a:sym typeface="Helvetica Light"/>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33</a:t>
            </a:fld>
            <a:endParaRPr lang="uk-UA"/>
          </a:p>
        </p:txBody>
      </p:sp>
      <p:sp>
        <p:nvSpPr>
          <p:cNvPr id="18" name="Rectangle 17"/>
          <p:cNvSpPr/>
          <p:nvPr/>
        </p:nvSpPr>
        <p:spPr>
          <a:xfrm rot="16200000">
            <a:off x="32754218" y="2004397"/>
            <a:ext cx="4829959" cy="12323365"/>
          </a:xfrm>
          <a:prstGeom prst="rect">
            <a:avLst/>
          </a:prstGeom>
          <a:solidFill>
            <a:schemeClr val="bg1"/>
          </a:solidFill>
          <a:ln w="38100" cap="rnd" cmpd="sng" algn="ctr">
            <a:noFill/>
            <a:prstDash val="solid"/>
          </a:ln>
          <a:effectLst/>
        </p:spPr>
        <p:txBody>
          <a:bodyPr rtlCol="0" anchor="ctr"/>
          <a:lstStyle/>
          <a:p>
            <a:pPr algn="ctr" defTabSz="457200"/>
            <a:endParaRPr lang="en-US" sz="6600" b="1" kern="0">
              <a:solidFill>
                <a:prstClr val="white"/>
              </a:solidFill>
            </a:endParaRPr>
          </a:p>
        </p:txBody>
      </p:sp>
      <p:sp>
        <p:nvSpPr>
          <p:cNvPr id="19" name="Rectangle 18"/>
          <p:cNvSpPr/>
          <p:nvPr/>
        </p:nvSpPr>
        <p:spPr>
          <a:xfrm rot="16200000">
            <a:off x="24191078" y="5703563"/>
            <a:ext cx="4830136" cy="4834015"/>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0" name="Isosceles Triangle 24"/>
          <p:cNvSpPr/>
          <p:nvPr/>
        </p:nvSpPr>
        <p:spPr>
          <a:xfrm rot="5400000">
            <a:off x="28479327" y="7709815"/>
            <a:ext cx="1842889" cy="786513"/>
          </a:xfrm>
          <a:prstGeom prst="triangle">
            <a:avLst/>
          </a:prstGeom>
          <a:solidFill>
            <a:schemeClr val="accent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6600" b="1" i="0" u="none" strike="noStrike" kern="0" cap="none" spc="0" normalizeH="0" baseline="0" noProof="0" smtClean="0">
              <a:ln>
                <a:noFill/>
              </a:ln>
              <a:solidFill>
                <a:srgbClr val="FFFFFF"/>
              </a:solidFill>
              <a:effectLst/>
              <a:uLnTx/>
              <a:uFillTx/>
              <a:ea typeface="+mn-ea"/>
              <a:cs typeface="+mn-cs"/>
            </a:endParaRPr>
          </a:p>
        </p:txBody>
      </p:sp>
      <p:sp>
        <p:nvSpPr>
          <p:cNvPr id="21" name="Rectangle 20"/>
          <p:cNvSpPr/>
          <p:nvPr/>
        </p:nvSpPr>
        <p:spPr>
          <a:xfrm>
            <a:off x="23989931" y="6208877"/>
            <a:ext cx="5334999" cy="3770261"/>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23900" b="1" i="0" u="none" strike="noStrike" kern="0" cap="none" spc="-300" normalizeH="0" baseline="0" noProof="0" smtClean="0">
                <a:ln>
                  <a:noFill/>
                </a:ln>
                <a:solidFill>
                  <a:srgbClr val="FFFFFF"/>
                </a:solidFill>
                <a:effectLst/>
                <a:uLnTx/>
                <a:uFillTx/>
                <a:ea typeface="Roboto Bk" pitchFamily="2" charset="0"/>
              </a:rPr>
              <a:t>01</a:t>
            </a:r>
          </a:p>
        </p:txBody>
      </p:sp>
      <p:sp>
        <p:nvSpPr>
          <p:cNvPr id="23" name="Rectangle 22"/>
          <p:cNvSpPr/>
          <p:nvPr/>
        </p:nvSpPr>
        <p:spPr>
          <a:xfrm rot="16200000">
            <a:off x="32754224" y="7253025"/>
            <a:ext cx="4829959" cy="12323353"/>
          </a:xfrm>
          <a:prstGeom prst="rect">
            <a:avLst/>
          </a:prstGeom>
          <a:solidFill>
            <a:schemeClr val="bg1"/>
          </a:solidFill>
          <a:ln w="38100" cap="rnd" cmpd="sng" algn="ctr">
            <a:noFill/>
            <a:prstDash val="solid"/>
          </a:ln>
          <a:effectLst/>
        </p:spPr>
        <p:txBody>
          <a:bodyPr rtlCol="0" anchor="ctr"/>
          <a:lstStyle/>
          <a:p>
            <a:pPr algn="ctr" defTabSz="457200"/>
            <a:endParaRPr lang="en-US" sz="6600" b="1" kern="0">
              <a:solidFill>
                <a:prstClr val="white"/>
              </a:solidFill>
            </a:endParaRPr>
          </a:p>
        </p:txBody>
      </p:sp>
      <p:sp>
        <p:nvSpPr>
          <p:cNvPr id="24" name="Rectangle 23"/>
          <p:cNvSpPr/>
          <p:nvPr/>
        </p:nvSpPr>
        <p:spPr>
          <a:xfrm rot="16200000">
            <a:off x="24191078" y="10997609"/>
            <a:ext cx="4830136" cy="4834015"/>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6" name="Isosceles Triangle 30"/>
          <p:cNvSpPr/>
          <p:nvPr/>
        </p:nvSpPr>
        <p:spPr>
          <a:xfrm rot="5400000">
            <a:off x="28479327" y="13003861"/>
            <a:ext cx="1842889" cy="786513"/>
          </a:xfrm>
          <a:prstGeom prst="triangle">
            <a:avLst/>
          </a:prstGeom>
          <a:solidFill>
            <a:schemeClr val="accent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6600" b="1" i="0" u="none" strike="noStrike" kern="0" cap="none" spc="0" normalizeH="0" baseline="0" noProof="0" smtClean="0">
              <a:ln>
                <a:noFill/>
              </a:ln>
              <a:solidFill>
                <a:srgbClr val="FFFFFF"/>
              </a:solidFill>
              <a:effectLst/>
              <a:uLnTx/>
              <a:uFillTx/>
              <a:ea typeface="+mn-ea"/>
              <a:cs typeface="+mn-cs"/>
            </a:endParaRPr>
          </a:p>
        </p:txBody>
      </p:sp>
      <p:sp>
        <p:nvSpPr>
          <p:cNvPr id="38" name="Rectangle 37"/>
          <p:cNvSpPr/>
          <p:nvPr/>
        </p:nvSpPr>
        <p:spPr>
          <a:xfrm>
            <a:off x="23989931" y="11502923"/>
            <a:ext cx="5334999" cy="3770261"/>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23900" b="1" i="0" u="none" strike="noStrike" kern="0" cap="none" spc="-300" normalizeH="0" baseline="0" noProof="0" smtClean="0">
                <a:ln>
                  <a:noFill/>
                </a:ln>
                <a:solidFill>
                  <a:srgbClr val="FFFFFF"/>
                </a:solidFill>
                <a:effectLst/>
                <a:uLnTx/>
                <a:uFillTx/>
                <a:ea typeface="Roboto Bk" pitchFamily="2" charset="0"/>
              </a:rPr>
              <a:t>02</a:t>
            </a:r>
          </a:p>
        </p:txBody>
      </p:sp>
      <p:sp>
        <p:nvSpPr>
          <p:cNvPr id="40" name="Rectangle 39"/>
          <p:cNvSpPr/>
          <p:nvPr/>
        </p:nvSpPr>
        <p:spPr>
          <a:xfrm rot="16200000">
            <a:off x="32754224" y="12576818"/>
            <a:ext cx="4829959" cy="12323353"/>
          </a:xfrm>
          <a:prstGeom prst="rect">
            <a:avLst/>
          </a:prstGeom>
          <a:solidFill>
            <a:schemeClr val="bg1"/>
          </a:solidFill>
          <a:ln w="38100" cap="rnd" cmpd="sng" algn="ctr">
            <a:noFill/>
            <a:prstDash val="solid"/>
          </a:ln>
          <a:effectLst/>
        </p:spPr>
        <p:txBody>
          <a:bodyPr rtlCol="0" anchor="ctr"/>
          <a:lstStyle/>
          <a:p>
            <a:pPr algn="ctr" defTabSz="457200"/>
            <a:endParaRPr lang="en-US" sz="6600" b="1" kern="0">
              <a:solidFill>
                <a:prstClr val="white"/>
              </a:solidFill>
            </a:endParaRPr>
          </a:p>
        </p:txBody>
      </p:sp>
      <p:sp>
        <p:nvSpPr>
          <p:cNvPr id="41" name="Rectangle 40"/>
          <p:cNvSpPr/>
          <p:nvPr/>
        </p:nvSpPr>
        <p:spPr>
          <a:xfrm rot="16200000">
            <a:off x="24191078" y="16321402"/>
            <a:ext cx="4830136" cy="4834015"/>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42" name="Isosceles Triangle 36"/>
          <p:cNvSpPr/>
          <p:nvPr/>
        </p:nvSpPr>
        <p:spPr>
          <a:xfrm rot="5400000">
            <a:off x="28479327" y="18327654"/>
            <a:ext cx="1842889" cy="786513"/>
          </a:xfrm>
          <a:prstGeom prst="triangle">
            <a:avLst/>
          </a:prstGeom>
          <a:solidFill>
            <a:schemeClr val="accent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6600" b="1" i="0" u="none" strike="noStrike" kern="0" cap="none" spc="0" normalizeH="0" baseline="0" noProof="0" smtClean="0">
              <a:ln>
                <a:noFill/>
              </a:ln>
              <a:solidFill>
                <a:srgbClr val="FFFFFF"/>
              </a:solidFill>
              <a:effectLst/>
              <a:uLnTx/>
              <a:uFillTx/>
              <a:ea typeface="+mn-ea"/>
              <a:cs typeface="+mn-cs"/>
            </a:endParaRPr>
          </a:p>
        </p:txBody>
      </p:sp>
      <p:sp>
        <p:nvSpPr>
          <p:cNvPr id="43" name="Rectangle 42"/>
          <p:cNvSpPr/>
          <p:nvPr/>
        </p:nvSpPr>
        <p:spPr>
          <a:xfrm>
            <a:off x="23989931" y="16826716"/>
            <a:ext cx="5334999" cy="3770261"/>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23900" b="1" i="0" u="none" strike="noStrike" kern="0" cap="none" spc="-300" normalizeH="0" baseline="0" noProof="0" smtClean="0">
                <a:ln>
                  <a:noFill/>
                </a:ln>
                <a:solidFill>
                  <a:srgbClr val="FFFFFF"/>
                </a:solidFill>
                <a:effectLst/>
                <a:uLnTx/>
                <a:uFillTx/>
                <a:ea typeface="Roboto Bk" pitchFamily="2" charset="0"/>
              </a:rPr>
              <a:t>03</a:t>
            </a:r>
          </a:p>
        </p:txBody>
      </p:sp>
      <p:sp>
        <p:nvSpPr>
          <p:cNvPr id="45" name="TextBox 44"/>
          <p:cNvSpPr txBox="1"/>
          <p:nvPr/>
        </p:nvSpPr>
        <p:spPr>
          <a:xfrm>
            <a:off x="30480277" y="6308794"/>
            <a:ext cx="9042400" cy="1156022"/>
          </a:xfrm>
          <a:prstGeom prst="rect">
            <a:avLst/>
          </a:prstGeom>
          <a:noFill/>
        </p:spPr>
        <p:txBody>
          <a:bodyPr wrap="square" rtlCol="0">
            <a:spAutoFit/>
          </a:bodyPr>
          <a:lstStyle/>
          <a:p>
            <a:r>
              <a:rPr lang="en-US" b="1" dirty="0" smtClean="0">
                <a:solidFill>
                  <a:schemeClr val="accent6"/>
                </a:solidFill>
              </a:rPr>
              <a:t>Client </a:t>
            </a:r>
            <a:r>
              <a:rPr lang="en-US" b="1" dirty="0" err="1" smtClean="0">
                <a:solidFill>
                  <a:schemeClr val="accent6"/>
                </a:solidFill>
              </a:rPr>
              <a:t>Interraction</a:t>
            </a:r>
            <a:endParaRPr lang="en-US" b="1" dirty="0">
              <a:solidFill>
                <a:schemeClr val="accent6"/>
              </a:solidFill>
            </a:endParaRPr>
          </a:p>
        </p:txBody>
      </p:sp>
      <p:sp>
        <p:nvSpPr>
          <p:cNvPr id="46" name="Shape 125"/>
          <p:cNvSpPr/>
          <p:nvPr/>
        </p:nvSpPr>
        <p:spPr>
          <a:xfrm>
            <a:off x="30571717" y="7654267"/>
            <a:ext cx="10174702" cy="2308324"/>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4800" kern="0" dirty="0">
                <a:solidFill>
                  <a:srgbClr val="94999F"/>
                </a:solidFill>
                <a:latin typeface="Calibri" charset="0"/>
                <a:ea typeface="Calibri" charset="0"/>
                <a:cs typeface="Calibri" charset="0"/>
                <a:sym typeface="Helvetica Light"/>
              </a:rPr>
              <a:t>Sit amet consectetur adipiscing elit. Praesent sodales odio sit amet odio tristique quis tempus </a:t>
            </a:r>
            <a:r>
              <a:rPr sz="4800" kern="0" dirty="0" smtClean="0">
                <a:solidFill>
                  <a:srgbClr val="94999F"/>
                </a:solidFill>
                <a:latin typeface="Calibri" charset="0"/>
                <a:ea typeface="Calibri" charset="0"/>
                <a:cs typeface="Calibri" charset="0"/>
                <a:sym typeface="Helvetica Light"/>
              </a:rPr>
              <a:t>odio. </a:t>
            </a:r>
            <a:endParaRPr sz="4800" kern="0" dirty="0">
              <a:solidFill>
                <a:srgbClr val="94999F"/>
              </a:solidFill>
              <a:latin typeface="Calibri" charset="0"/>
              <a:ea typeface="Calibri" charset="0"/>
              <a:cs typeface="Calibri" charset="0"/>
              <a:sym typeface="Helvetica Light"/>
            </a:endParaRPr>
          </a:p>
        </p:txBody>
      </p:sp>
      <p:sp>
        <p:nvSpPr>
          <p:cNvPr id="47" name="TextBox 46"/>
          <p:cNvSpPr txBox="1"/>
          <p:nvPr/>
        </p:nvSpPr>
        <p:spPr>
          <a:xfrm>
            <a:off x="30571717" y="11553297"/>
            <a:ext cx="9042400" cy="1156022"/>
          </a:xfrm>
          <a:prstGeom prst="rect">
            <a:avLst/>
          </a:prstGeom>
          <a:noFill/>
        </p:spPr>
        <p:txBody>
          <a:bodyPr wrap="square" rtlCol="0">
            <a:spAutoFit/>
          </a:bodyPr>
          <a:lstStyle/>
          <a:p>
            <a:r>
              <a:rPr lang="en-US" b="1" dirty="0" smtClean="0">
                <a:solidFill>
                  <a:schemeClr val="accent6"/>
                </a:solidFill>
              </a:rPr>
              <a:t>Client </a:t>
            </a:r>
            <a:r>
              <a:rPr lang="en-US" b="1" dirty="0" err="1" smtClean="0">
                <a:solidFill>
                  <a:schemeClr val="accent6"/>
                </a:solidFill>
              </a:rPr>
              <a:t>Interraction</a:t>
            </a:r>
            <a:endParaRPr lang="en-US" b="1" dirty="0">
              <a:solidFill>
                <a:schemeClr val="accent6"/>
              </a:solidFill>
            </a:endParaRPr>
          </a:p>
        </p:txBody>
      </p:sp>
      <p:sp>
        <p:nvSpPr>
          <p:cNvPr id="48" name="Shape 125"/>
          <p:cNvSpPr/>
          <p:nvPr/>
        </p:nvSpPr>
        <p:spPr>
          <a:xfrm>
            <a:off x="30663157" y="12898770"/>
            <a:ext cx="10174702" cy="2308324"/>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4800" kern="0" dirty="0">
                <a:solidFill>
                  <a:srgbClr val="94999F"/>
                </a:solidFill>
                <a:latin typeface="Calibri" charset="0"/>
                <a:ea typeface="Calibri" charset="0"/>
                <a:cs typeface="Calibri" charset="0"/>
                <a:sym typeface="Helvetica Light"/>
              </a:rPr>
              <a:t>Sit amet consectetur adipiscing elit. Praesent sodales odio sit amet odio tristique quis tempus </a:t>
            </a:r>
            <a:r>
              <a:rPr sz="4800" kern="0" dirty="0" smtClean="0">
                <a:solidFill>
                  <a:srgbClr val="94999F"/>
                </a:solidFill>
                <a:latin typeface="Calibri" charset="0"/>
                <a:ea typeface="Calibri" charset="0"/>
                <a:cs typeface="Calibri" charset="0"/>
                <a:sym typeface="Helvetica Light"/>
              </a:rPr>
              <a:t>odio. </a:t>
            </a:r>
            <a:endParaRPr sz="4800" kern="0" dirty="0">
              <a:solidFill>
                <a:srgbClr val="94999F"/>
              </a:solidFill>
              <a:latin typeface="Calibri" charset="0"/>
              <a:ea typeface="Calibri" charset="0"/>
              <a:cs typeface="Calibri" charset="0"/>
              <a:sym typeface="Helvetica Light"/>
            </a:endParaRPr>
          </a:p>
        </p:txBody>
      </p:sp>
      <p:sp>
        <p:nvSpPr>
          <p:cNvPr id="49" name="TextBox 48"/>
          <p:cNvSpPr txBox="1"/>
          <p:nvPr/>
        </p:nvSpPr>
        <p:spPr>
          <a:xfrm>
            <a:off x="30663157" y="16977148"/>
            <a:ext cx="9042400" cy="1156022"/>
          </a:xfrm>
          <a:prstGeom prst="rect">
            <a:avLst/>
          </a:prstGeom>
          <a:noFill/>
        </p:spPr>
        <p:txBody>
          <a:bodyPr wrap="square" rtlCol="0">
            <a:spAutoFit/>
          </a:bodyPr>
          <a:lstStyle/>
          <a:p>
            <a:r>
              <a:rPr lang="en-US" b="1" dirty="0" smtClean="0">
                <a:solidFill>
                  <a:schemeClr val="accent6"/>
                </a:solidFill>
              </a:rPr>
              <a:t>Client </a:t>
            </a:r>
            <a:r>
              <a:rPr lang="en-US" b="1" dirty="0" err="1" smtClean="0">
                <a:solidFill>
                  <a:schemeClr val="accent6"/>
                </a:solidFill>
              </a:rPr>
              <a:t>Interraction</a:t>
            </a:r>
            <a:endParaRPr lang="en-US" b="1" dirty="0">
              <a:solidFill>
                <a:schemeClr val="accent6"/>
              </a:solidFill>
            </a:endParaRPr>
          </a:p>
        </p:txBody>
      </p:sp>
      <p:sp>
        <p:nvSpPr>
          <p:cNvPr id="50" name="Shape 125"/>
          <p:cNvSpPr/>
          <p:nvPr/>
        </p:nvSpPr>
        <p:spPr>
          <a:xfrm>
            <a:off x="30754597" y="18322621"/>
            <a:ext cx="10174702" cy="2308324"/>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4800" kern="0" dirty="0">
                <a:solidFill>
                  <a:srgbClr val="94999F"/>
                </a:solidFill>
                <a:latin typeface="Calibri" charset="0"/>
                <a:ea typeface="Calibri" charset="0"/>
                <a:cs typeface="Calibri" charset="0"/>
                <a:sym typeface="Helvetica Light"/>
              </a:rPr>
              <a:t>Sit amet consectetur adipiscing elit. Praesent sodales odio sit amet odio tristique quis tempus </a:t>
            </a:r>
            <a:r>
              <a:rPr sz="4800" kern="0" dirty="0" smtClean="0">
                <a:solidFill>
                  <a:srgbClr val="94999F"/>
                </a:solidFill>
                <a:latin typeface="Calibri" charset="0"/>
                <a:ea typeface="Calibri" charset="0"/>
                <a:cs typeface="Calibri" charset="0"/>
                <a:sym typeface="Helvetica Light"/>
              </a:rPr>
              <a:t>odio. </a:t>
            </a:r>
            <a:endParaRPr sz="4800" kern="0" dirty="0">
              <a:solidFill>
                <a:srgbClr val="94999F"/>
              </a:solidFill>
              <a:latin typeface="Calibri" charset="0"/>
              <a:ea typeface="Calibri" charset="0"/>
              <a:cs typeface="Calibri" charset="0"/>
              <a:sym typeface="Helvetica Light"/>
            </a:endParaRP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310364464"/>
      </p:ext>
    </p:extLst>
  </p:cSld>
  <p:clrMapOvr>
    <a:masterClrMapping/>
  </p:clrMapOvr>
  <mc:AlternateContent xmlns:mc="http://schemas.openxmlformats.org/markup-compatibility/2006" xmlns:p14="http://schemas.microsoft.com/office/powerpoint/2010/main">
    <mc:Choice Requires="p14">
      <p:transition spd="slow" p14:dur="1500" advTm="954">
        <p:split orient="vert"/>
      </p:transition>
    </mc:Choice>
    <mc:Fallback xmlns="">
      <p:transition spd="slow" advTm="954">
        <p:split orient="vert"/>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1" y="249"/>
            <a:ext cx="46816961" cy="26334541"/>
          </a:xfrm>
          <a:prstGeom prst="rect">
            <a:avLst/>
          </a:prstGeom>
          <a:solidFill>
            <a:srgbClr val="FF2744"/>
          </a:solidFill>
          <a:ln w="12700">
            <a:miter lim="400000"/>
          </a:ln>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3" name="Slide Number Placeholder 2"/>
          <p:cNvSpPr>
            <a:spLocks noGrp="1"/>
          </p:cNvSpPr>
          <p:nvPr>
            <p:ph type="sldNum" sz="quarter" idx="12"/>
          </p:nvPr>
        </p:nvSpPr>
        <p:spPr/>
        <p:txBody>
          <a:bodyPr/>
          <a:lstStyle/>
          <a:p>
            <a:fld id="{86CB4B4D-7CA3-9044-876B-883B54F8677D}" type="slidenum">
              <a:rPr lang="uk-UA" smtClean="0">
                <a:solidFill>
                  <a:schemeClr val="bg2"/>
                </a:solidFill>
              </a:rPr>
              <a:pPr/>
              <a:t>34</a:t>
            </a:fld>
            <a:endParaRPr lang="uk-UA">
              <a:solidFill>
                <a:schemeClr val="bg2"/>
              </a:solidFill>
            </a:endParaRPr>
          </a:p>
        </p:txBody>
      </p:sp>
      <p:sp>
        <p:nvSpPr>
          <p:cNvPr id="11" name="Rectangle 10"/>
          <p:cNvSpPr/>
          <p:nvPr/>
        </p:nvSpPr>
        <p:spPr>
          <a:xfrm>
            <a:off x="21239330" y="18091738"/>
            <a:ext cx="21978101" cy="4879028"/>
          </a:xfrm>
          <a:prstGeom prst="rect">
            <a:avLst/>
          </a:prstGeom>
          <a:ln w="12700">
            <a:miter lim="400000"/>
          </a:ln>
        </p:spPr>
        <p:txBody>
          <a:bodyPr lIns="87780" rIns="87780">
            <a:spAutoFit/>
          </a:bodyPr>
          <a:lstStyle/>
          <a:p>
            <a:pPr hangingPunct="0"/>
            <a:r>
              <a:rPr lang="en-US" sz="5184" kern="0" dirty="0">
                <a:solidFill>
                  <a:srgbClr val="FFFFFF">
                    <a:alpha val="75000"/>
                  </a:srgbClr>
                </a:solidFill>
                <a:latin typeface="Calibri" charset="0"/>
                <a:ea typeface="Calibri" charset="0"/>
                <a:cs typeface="Calibri" charset="0"/>
              </a:rPr>
              <a:t>Sit </a:t>
            </a:r>
            <a:r>
              <a:rPr lang="en-US" sz="5184" kern="0" dirty="0" err="1">
                <a:solidFill>
                  <a:srgbClr val="FFFFFF">
                    <a:alpha val="75000"/>
                  </a:srgbClr>
                </a:solidFill>
                <a:latin typeface="Calibri" charset="0"/>
                <a:ea typeface="Calibri" charset="0"/>
                <a:cs typeface="Calibri" charset="0"/>
              </a:rPr>
              <a:t>amet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consectetur</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adipiscing</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elit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Praesent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sodales</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odio</a:t>
            </a:r>
            <a:r>
              <a:rPr lang="en-US" sz="5184" kern="0" dirty="0">
                <a:solidFill>
                  <a:srgbClr val="FFFFFF">
                    <a:alpha val="75000"/>
                  </a:srgbClr>
                </a:solidFill>
                <a:latin typeface="Calibri" charset="0"/>
                <a:ea typeface="Calibri" charset="0"/>
                <a:cs typeface="Calibri" charset="0"/>
              </a:rPr>
              <a:t> sit </a:t>
            </a:r>
            <a:r>
              <a:rPr lang="en-US" sz="5184" kern="0" dirty="0" err="1">
                <a:solidFill>
                  <a:srgbClr val="FFFFFF">
                    <a:alpha val="75000"/>
                  </a:srgbClr>
                </a:solidFill>
                <a:latin typeface="Calibri" charset="0"/>
                <a:ea typeface="Calibri" charset="0"/>
                <a:cs typeface="Calibri" charset="0"/>
              </a:rPr>
              <a:t>amet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odio</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tristique</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quis</a:t>
            </a:r>
            <a:r>
              <a:rPr lang="en-US" sz="5184" kern="0" dirty="0">
                <a:solidFill>
                  <a:srgbClr val="FFFFFF">
                    <a:alpha val="75000"/>
                  </a:srgbClr>
                </a:solidFill>
                <a:latin typeface="Calibri" charset="0"/>
                <a:ea typeface="Calibri" charset="0"/>
                <a:cs typeface="Calibri" charset="0"/>
              </a:rPr>
              <a:t> tempus </a:t>
            </a:r>
            <a:r>
              <a:rPr lang="en-US" sz="5184" kern="0" dirty="0" err="1">
                <a:solidFill>
                  <a:srgbClr val="FFFFFF">
                    <a:alpha val="75000"/>
                  </a:srgbClr>
                </a:solidFill>
                <a:latin typeface="Calibri" charset="0"/>
                <a:ea typeface="Calibri" charset="0"/>
                <a:cs typeface="Calibri" charset="0"/>
              </a:rPr>
              <a:t>odio</a:t>
            </a:r>
            <a:r>
              <a:rPr lang="en-US" sz="5184" kern="0" dirty="0">
                <a:solidFill>
                  <a:srgbClr val="FFFFFF">
                    <a:alpha val="75000"/>
                  </a:srgbClr>
                </a:solidFill>
                <a:latin typeface="Calibri" charset="0"/>
                <a:ea typeface="Calibri" charset="0"/>
                <a:cs typeface="Calibri" charset="0"/>
              </a:rPr>
              <a:t> Lorem ipsum dolor sit </a:t>
            </a:r>
            <a:r>
              <a:rPr lang="en-US" sz="5184" kern="0" dirty="0" err="1">
                <a:solidFill>
                  <a:srgbClr val="FFFFFF">
                    <a:alpha val="75000"/>
                  </a:srgbClr>
                </a:solidFill>
                <a:latin typeface="Calibri" charset="0"/>
                <a:ea typeface="Calibri" charset="0"/>
                <a:cs typeface="Calibri" charset="0"/>
              </a:rPr>
              <a:t>amet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elit</a:t>
            </a:r>
            <a:r>
              <a:rPr lang="en-US" sz="5184" kern="0" dirty="0">
                <a:solidFill>
                  <a:srgbClr val="FFFFFF">
                    <a:alpha val="75000"/>
                  </a:srgbClr>
                </a:solidFill>
                <a:latin typeface="Calibri" charset="0"/>
                <a:ea typeface="Calibri" charset="0"/>
                <a:cs typeface="Calibri" charset="0"/>
              </a:rPr>
              <a:t>. Lorem ipsum dolor sit </a:t>
            </a:r>
            <a:r>
              <a:rPr lang="en-US" sz="5184" kern="0" dirty="0" err="1">
                <a:solidFill>
                  <a:srgbClr val="FFFFFF">
                    <a:alpha val="75000"/>
                  </a:srgbClr>
                </a:solidFill>
                <a:latin typeface="Calibri" charset="0"/>
                <a:ea typeface="Calibri" charset="0"/>
                <a:cs typeface="Calibri" charset="0"/>
              </a:rPr>
              <a:t>amet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consectetur</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adipiscing</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elit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Praesent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sodales</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odio</a:t>
            </a:r>
            <a:r>
              <a:rPr lang="en-US" sz="5184" kern="0" dirty="0">
                <a:solidFill>
                  <a:srgbClr val="FFFFFF">
                    <a:alpha val="75000"/>
                  </a:srgbClr>
                </a:solidFill>
                <a:latin typeface="Calibri" charset="0"/>
                <a:ea typeface="Calibri" charset="0"/>
                <a:cs typeface="Calibri" charset="0"/>
              </a:rPr>
              <a:t> sit </a:t>
            </a:r>
            <a:r>
              <a:rPr lang="en-US" sz="5184" kern="0" dirty="0" err="1">
                <a:solidFill>
                  <a:srgbClr val="FFFFFF">
                    <a:alpha val="75000"/>
                  </a:srgbClr>
                </a:solidFill>
                <a:latin typeface="Calibri" charset="0"/>
                <a:ea typeface="Calibri" charset="0"/>
                <a:cs typeface="Calibri" charset="0"/>
              </a:rPr>
              <a:t>amet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odio</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tristique</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quis</a:t>
            </a:r>
            <a:r>
              <a:rPr lang="en-US" sz="5184" kern="0" dirty="0">
                <a:solidFill>
                  <a:srgbClr val="FFFFFF">
                    <a:alpha val="75000"/>
                  </a:srgbClr>
                </a:solidFill>
                <a:latin typeface="Calibri" charset="0"/>
                <a:ea typeface="Calibri" charset="0"/>
                <a:cs typeface="Calibri" charset="0"/>
              </a:rPr>
              <a:t> tempus </a:t>
            </a:r>
            <a:r>
              <a:rPr lang="en-US" sz="5184" kern="0" dirty="0" err="1">
                <a:solidFill>
                  <a:srgbClr val="FFFFFF">
                    <a:alpha val="75000"/>
                  </a:srgbClr>
                </a:solidFill>
                <a:latin typeface="Calibri" charset="0"/>
                <a:ea typeface="Calibri" charset="0"/>
                <a:cs typeface="Calibri" charset="0"/>
              </a:rPr>
              <a:t>odio</a:t>
            </a:r>
            <a:r>
              <a:rPr lang="en-US" sz="5184" kern="0" dirty="0">
                <a:solidFill>
                  <a:srgbClr val="FFFFFF">
                    <a:alpha val="75000"/>
                  </a:srgbClr>
                </a:solidFill>
                <a:latin typeface="Calibri" charset="0"/>
                <a:ea typeface="Calibri" charset="0"/>
                <a:cs typeface="Calibri" charset="0"/>
              </a:rPr>
              <a:t>. Lorem ipsum dolor sit </a:t>
            </a:r>
            <a:r>
              <a:rPr lang="en-US" sz="5184" kern="0" dirty="0" err="1">
                <a:solidFill>
                  <a:srgbClr val="FFFFFF">
                    <a:alpha val="75000"/>
                  </a:srgbClr>
                </a:solidFill>
                <a:latin typeface="Calibri" charset="0"/>
                <a:ea typeface="Calibri" charset="0"/>
                <a:cs typeface="Calibri" charset="0"/>
              </a:rPr>
              <a:t>amet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consectetur</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adipiscing</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elit</a:t>
            </a:r>
            <a:r>
              <a:rPr lang="en-US" sz="5184" kern="0" dirty="0">
                <a:solidFill>
                  <a:srgbClr val="FFFFFF">
                    <a:alpha val="75000"/>
                  </a:srgbClr>
                </a:solidFill>
                <a:latin typeface="Calibri" charset="0"/>
                <a:ea typeface="Calibri" charset="0"/>
                <a:cs typeface="Calibri" charset="0"/>
              </a:rPr>
              <a:t>. Sit </a:t>
            </a:r>
            <a:r>
              <a:rPr lang="en-US" sz="5184" kern="0" dirty="0" err="1">
                <a:solidFill>
                  <a:srgbClr val="FFFFFF">
                    <a:alpha val="75000"/>
                  </a:srgbClr>
                </a:solidFill>
                <a:latin typeface="Calibri" charset="0"/>
                <a:ea typeface="Calibri" charset="0"/>
                <a:cs typeface="Calibri" charset="0"/>
              </a:rPr>
              <a:t>amet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consectetur</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adipiscing</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elit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Praesent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sodales</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odio</a:t>
            </a:r>
            <a:r>
              <a:rPr lang="en-US" sz="5184" kern="0" dirty="0">
                <a:solidFill>
                  <a:srgbClr val="FFFFFF">
                    <a:alpha val="75000"/>
                  </a:srgbClr>
                </a:solidFill>
                <a:latin typeface="Calibri" charset="0"/>
                <a:ea typeface="Calibri" charset="0"/>
                <a:cs typeface="Calibri" charset="0"/>
              </a:rPr>
              <a:t> sit </a:t>
            </a:r>
            <a:r>
              <a:rPr lang="en-US" sz="5184" kern="0" dirty="0" err="1">
                <a:solidFill>
                  <a:srgbClr val="FFFFFF">
                    <a:alpha val="75000"/>
                  </a:srgbClr>
                </a:solidFill>
                <a:latin typeface="Calibri" charset="0"/>
                <a:ea typeface="Calibri" charset="0"/>
                <a:cs typeface="Calibri" charset="0"/>
              </a:rPr>
              <a:t>amet</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odio</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tristique</a:t>
            </a:r>
            <a:r>
              <a:rPr lang="en-US" sz="5184" kern="0" dirty="0">
                <a:solidFill>
                  <a:srgbClr val="FFFFFF">
                    <a:alpha val="75000"/>
                  </a:srgbClr>
                </a:solidFill>
                <a:latin typeface="Calibri" charset="0"/>
                <a:ea typeface="Calibri" charset="0"/>
                <a:cs typeface="Calibri" charset="0"/>
              </a:rPr>
              <a:t> </a:t>
            </a:r>
            <a:r>
              <a:rPr lang="en-US" sz="5184" kern="0" dirty="0" err="1">
                <a:solidFill>
                  <a:srgbClr val="FFFFFF">
                    <a:alpha val="75000"/>
                  </a:srgbClr>
                </a:solidFill>
                <a:latin typeface="Calibri" charset="0"/>
                <a:ea typeface="Calibri" charset="0"/>
                <a:cs typeface="Calibri" charset="0"/>
              </a:rPr>
              <a:t>quis</a:t>
            </a:r>
            <a:r>
              <a:rPr lang="en-US" sz="5184" kern="0" dirty="0">
                <a:solidFill>
                  <a:srgbClr val="FFFFFF">
                    <a:alpha val="75000"/>
                  </a:srgbClr>
                </a:solidFill>
                <a:latin typeface="Calibri" charset="0"/>
                <a:ea typeface="Calibri" charset="0"/>
                <a:cs typeface="Calibri" charset="0"/>
              </a:rPr>
              <a:t> tempus </a:t>
            </a:r>
            <a:r>
              <a:rPr lang="en-US" sz="5184" kern="0" dirty="0" err="1">
                <a:solidFill>
                  <a:srgbClr val="FFFFFF">
                    <a:alpha val="75000"/>
                  </a:srgbClr>
                </a:solidFill>
                <a:latin typeface="Calibri" charset="0"/>
                <a:ea typeface="Calibri" charset="0"/>
                <a:cs typeface="Calibri" charset="0"/>
              </a:rPr>
              <a:t>odio</a:t>
            </a:r>
            <a:r>
              <a:rPr lang="en-US" sz="5184" kern="0" dirty="0">
                <a:solidFill>
                  <a:srgbClr val="FFFFFF">
                    <a:alpha val="75000"/>
                  </a:srgbClr>
                </a:solidFill>
                <a:latin typeface="Calibri" charset="0"/>
                <a:ea typeface="Calibri" charset="0"/>
                <a:cs typeface="Calibri" charset="0"/>
              </a:rPr>
              <a:t> Lorem ipsum dolor sit </a:t>
            </a:r>
            <a:r>
              <a:rPr lang="en-US" sz="5184" kern="0" dirty="0" err="1">
                <a:solidFill>
                  <a:srgbClr val="FFFFFF">
                    <a:alpha val="75000"/>
                  </a:srgbClr>
                </a:solidFill>
                <a:latin typeface="Calibri" charset="0"/>
                <a:ea typeface="Calibri" charset="0"/>
                <a:cs typeface="Calibri" charset="0"/>
              </a:rPr>
              <a:t>amet</a:t>
            </a:r>
            <a:r>
              <a:rPr lang="en-US" sz="5184" kern="0" dirty="0">
                <a:solidFill>
                  <a:srgbClr val="FFFFFF">
                    <a:alpha val="75000"/>
                  </a:srgbClr>
                </a:solidFill>
                <a:latin typeface="Calibri" charset="0"/>
                <a:ea typeface="Calibri" charset="0"/>
                <a:cs typeface="Calibri" charset="0"/>
              </a:rPr>
              <a:t>, </a:t>
            </a:r>
            <a:r>
              <a:rPr lang="en-US" sz="5184" kern="0" dirty="0" err="1" smtClean="0">
                <a:solidFill>
                  <a:srgbClr val="FFFFFF">
                    <a:alpha val="75000"/>
                  </a:srgbClr>
                </a:solidFill>
                <a:latin typeface="Calibri" charset="0"/>
                <a:ea typeface="Calibri" charset="0"/>
                <a:cs typeface="Calibri" charset="0"/>
              </a:rPr>
              <a:t>elit</a:t>
            </a:r>
            <a:endParaRPr lang="en-US" sz="5184" kern="0" dirty="0">
              <a:solidFill>
                <a:srgbClr val="FFFFFF">
                  <a:alpha val="75000"/>
                </a:srgbClr>
              </a:solidFill>
              <a:latin typeface="Calibri" charset="0"/>
              <a:ea typeface="Calibri" charset="0"/>
              <a:cs typeface="Calibri" charset="0"/>
            </a:endParaRPr>
          </a:p>
        </p:txBody>
      </p:sp>
      <p:sp>
        <p:nvSpPr>
          <p:cNvPr id="12" name="Hexagon 11"/>
          <p:cNvSpPr/>
          <p:nvPr/>
        </p:nvSpPr>
        <p:spPr>
          <a:xfrm rot="10800000" flipV="1">
            <a:off x="5511544" y="3380754"/>
            <a:ext cx="8855619" cy="7822461"/>
          </a:xfrm>
          <a:prstGeom prst="hexagon">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Calibri" charset="0"/>
              <a:ea typeface="Calibri" charset="0"/>
              <a:cs typeface="Calibri" charset="0"/>
            </a:endParaRPr>
          </a:p>
        </p:txBody>
      </p:sp>
      <p:sp>
        <p:nvSpPr>
          <p:cNvPr id="13" name="Hexagon 12"/>
          <p:cNvSpPr/>
          <p:nvPr/>
        </p:nvSpPr>
        <p:spPr>
          <a:xfrm rot="10800000" flipV="1">
            <a:off x="12390489" y="7291986"/>
            <a:ext cx="8855619" cy="7822461"/>
          </a:xfrm>
          <a:prstGeom prst="hexagon">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Calibri" charset="0"/>
              <a:ea typeface="Calibri" charset="0"/>
              <a:cs typeface="Calibri" charset="0"/>
            </a:endParaRPr>
          </a:p>
        </p:txBody>
      </p:sp>
      <p:sp>
        <p:nvSpPr>
          <p:cNvPr id="14" name="Hexagon 13"/>
          <p:cNvSpPr/>
          <p:nvPr/>
        </p:nvSpPr>
        <p:spPr>
          <a:xfrm rot="10800000" flipV="1">
            <a:off x="19269433" y="3380757"/>
            <a:ext cx="8855619" cy="7822461"/>
          </a:xfrm>
          <a:prstGeom prst="hexagon">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Calibri" charset="0"/>
              <a:ea typeface="Calibri" charset="0"/>
              <a:cs typeface="Calibri" charset="0"/>
            </a:endParaRPr>
          </a:p>
        </p:txBody>
      </p:sp>
      <p:sp>
        <p:nvSpPr>
          <p:cNvPr id="15" name="Hexagon 14"/>
          <p:cNvSpPr/>
          <p:nvPr/>
        </p:nvSpPr>
        <p:spPr>
          <a:xfrm rot="10800000" flipV="1">
            <a:off x="26148377" y="7291990"/>
            <a:ext cx="8855619" cy="7822461"/>
          </a:xfrm>
          <a:prstGeom prst="hexagon">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Calibri" charset="0"/>
              <a:ea typeface="Calibri" charset="0"/>
              <a:cs typeface="Calibri" charset="0"/>
            </a:endParaRPr>
          </a:p>
        </p:txBody>
      </p:sp>
      <p:sp>
        <p:nvSpPr>
          <p:cNvPr id="16" name="Hexagon 15"/>
          <p:cNvSpPr/>
          <p:nvPr/>
        </p:nvSpPr>
        <p:spPr>
          <a:xfrm rot="10800000" flipV="1">
            <a:off x="33027318" y="3380754"/>
            <a:ext cx="8855619" cy="7822461"/>
          </a:xfrm>
          <a:prstGeom prst="hexagon">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Calibri" charset="0"/>
              <a:ea typeface="Calibri" charset="0"/>
              <a:cs typeface="Calibri" charset="0"/>
            </a:endParaRPr>
          </a:p>
        </p:txBody>
      </p:sp>
      <p:sp>
        <p:nvSpPr>
          <p:cNvPr id="17" name="Hexagon 7"/>
          <p:cNvSpPr/>
          <p:nvPr/>
        </p:nvSpPr>
        <p:spPr>
          <a:xfrm rot="10800000" flipV="1">
            <a:off x="5511541" y="7291983"/>
            <a:ext cx="8855619" cy="3911226"/>
          </a:xfrm>
          <a:custGeom>
            <a:avLst/>
            <a:gdLst>
              <a:gd name="connsiteX0" fmla="*/ 0 w 2606906"/>
              <a:gd name="connsiteY0" fmla="*/ 1151384 h 2302767"/>
              <a:gd name="connsiteX1" fmla="*/ 575692 w 2606906"/>
              <a:gd name="connsiteY1" fmla="*/ 1 h 2302767"/>
              <a:gd name="connsiteX2" fmla="*/ 2031214 w 2606906"/>
              <a:gd name="connsiteY2" fmla="*/ 1 h 2302767"/>
              <a:gd name="connsiteX3" fmla="*/ 2606906 w 2606906"/>
              <a:gd name="connsiteY3" fmla="*/ 1151384 h 2302767"/>
              <a:gd name="connsiteX4" fmla="*/ 2031214 w 2606906"/>
              <a:gd name="connsiteY4" fmla="*/ 2302766 h 2302767"/>
              <a:gd name="connsiteX5" fmla="*/ 575692 w 2606906"/>
              <a:gd name="connsiteY5" fmla="*/ 2302766 h 2302767"/>
              <a:gd name="connsiteX6" fmla="*/ 0 w 2606906"/>
              <a:gd name="connsiteY6" fmla="*/ 1151384 h 2302767"/>
              <a:gd name="connsiteX0" fmla="*/ 0 w 2606906"/>
              <a:gd name="connsiteY0" fmla="*/ 1151383 h 2302765"/>
              <a:gd name="connsiteX1" fmla="*/ 575692 w 2606906"/>
              <a:gd name="connsiteY1" fmla="*/ 0 h 2302765"/>
              <a:gd name="connsiteX2" fmla="*/ 2606906 w 2606906"/>
              <a:gd name="connsiteY2" fmla="*/ 1151383 h 2302765"/>
              <a:gd name="connsiteX3" fmla="*/ 2031214 w 2606906"/>
              <a:gd name="connsiteY3" fmla="*/ 2302765 h 2302765"/>
              <a:gd name="connsiteX4" fmla="*/ 575692 w 2606906"/>
              <a:gd name="connsiteY4" fmla="*/ 2302765 h 2302765"/>
              <a:gd name="connsiteX5" fmla="*/ 0 w 2606906"/>
              <a:gd name="connsiteY5" fmla="*/ 1151383 h 2302765"/>
              <a:gd name="connsiteX0" fmla="*/ 0 w 2606906"/>
              <a:gd name="connsiteY0" fmla="*/ 0 h 1151382"/>
              <a:gd name="connsiteX1" fmla="*/ 2606906 w 2606906"/>
              <a:gd name="connsiteY1" fmla="*/ 0 h 1151382"/>
              <a:gd name="connsiteX2" fmla="*/ 2031214 w 2606906"/>
              <a:gd name="connsiteY2" fmla="*/ 1151382 h 1151382"/>
              <a:gd name="connsiteX3" fmla="*/ 575692 w 2606906"/>
              <a:gd name="connsiteY3" fmla="*/ 1151382 h 1151382"/>
              <a:gd name="connsiteX4" fmla="*/ 0 w 2606906"/>
              <a:gd name="connsiteY4" fmla="*/ 0 h 1151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6906" h="1151382">
                <a:moveTo>
                  <a:pt x="0" y="0"/>
                </a:moveTo>
                <a:lnTo>
                  <a:pt x="2606906" y="0"/>
                </a:lnTo>
                <a:lnTo>
                  <a:pt x="2031214" y="1151382"/>
                </a:lnTo>
                <a:lnTo>
                  <a:pt x="575692" y="1151382"/>
                </a:lnTo>
                <a:lnTo>
                  <a:pt x="0" y="0"/>
                </a:lnTo>
                <a:close/>
              </a:path>
            </a:pathLst>
          </a:custGeom>
          <a:solidFill>
            <a:schemeClr val="tx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dirty="0">
              <a:solidFill>
                <a:schemeClr val="bg1"/>
              </a:solidFill>
              <a:latin typeface="Calibri" charset="0"/>
              <a:ea typeface="Calibri" charset="0"/>
              <a:cs typeface="Calibri" charset="0"/>
            </a:endParaRPr>
          </a:p>
        </p:txBody>
      </p:sp>
      <p:sp>
        <p:nvSpPr>
          <p:cNvPr id="18" name="Hexagon 7"/>
          <p:cNvSpPr/>
          <p:nvPr/>
        </p:nvSpPr>
        <p:spPr>
          <a:xfrm rot="10800000" flipV="1">
            <a:off x="12390485" y="11203212"/>
            <a:ext cx="8855619" cy="3911226"/>
          </a:xfrm>
          <a:custGeom>
            <a:avLst/>
            <a:gdLst>
              <a:gd name="connsiteX0" fmla="*/ 0 w 2606906"/>
              <a:gd name="connsiteY0" fmla="*/ 1151384 h 2302767"/>
              <a:gd name="connsiteX1" fmla="*/ 575692 w 2606906"/>
              <a:gd name="connsiteY1" fmla="*/ 1 h 2302767"/>
              <a:gd name="connsiteX2" fmla="*/ 2031214 w 2606906"/>
              <a:gd name="connsiteY2" fmla="*/ 1 h 2302767"/>
              <a:gd name="connsiteX3" fmla="*/ 2606906 w 2606906"/>
              <a:gd name="connsiteY3" fmla="*/ 1151384 h 2302767"/>
              <a:gd name="connsiteX4" fmla="*/ 2031214 w 2606906"/>
              <a:gd name="connsiteY4" fmla="*/ 2302766 h 2302767"/>
              <a:gd name="connsiteX5" fmla="*/ 575692 w 2606906"/>
              <a:gd name="connsiteY5" fmla="*/ 2302766 h 2302767"/>
              <a:gd name="connsiteX6" fmla="*/ 0 w 2606906"/>
              <a:gd name="connsiteY6" fmla="*/ 1151384 h 2302767"/>
              <a:gd name="connsiteX0" fmla="*/ 0 w 2606906"/>
              <a:gd name="connsiteY0" fmla="*/ 1151383 h 2302765"/>
              <a:gd name="connsiteX1" fmla="*/ 575692 w 2606906"/>
              <a:gd name="connsiteY1" fmla="*/ 0 h 2302765"/>
              <a:gd name="connsiteX2" fmla="*/ 2606906 w 2606906"/>
              <a:gd name="connsiteY2" fmla="*/ 1151383 h 2302765"/>
              <a:gd name="connsiteX3" fmla="*/ 2031214 w 2606906"/>
              <a:gd name="connsiteY3" fmla="*/ 2302765 h 2302765"/>
              <a:gd name="connsiteX4" fmla="*/ 575692 w 2606906"/>
              <a:gd name="connsiteY4" fmla="*/ 2302765 h 2302765"/>
              <a:gd name="connsiteX5" fmla="*/ 0 w 2606906"/>
              <a:gd name="connsiteY5" fmla="*/ 1151383 h 2302765"/>
              <a:gd name="connsiteX0" fmla="*/ 0 w 2606906"/>
              <a:gd name="connsiteY0" fmla="*/ 0 h 1151382"/>
              <a:gd name="connsiteX1" fmla="*/ 2606906 w 2606906"/>
              <a:gd name="connsiteY1" fmla="*/ 0 h 1151382"/>
              <a:gd name="connsiteX2" fmla="*/ 2031214 w 2606906"/>
              <a:gd name="connsiteY2" fmla="*/ 1151382 h 1151382"/>
              <a:gd name="connsiteX3" fmla="*/ 575692 w 2606906"/>
              <a:gd name="connsiteY3" fmla="*/ 1151382 h 1151382"/>
              <a:gd name="connsiteX4" fmla="*/ 0 w 2606906"/>
              <a:gd name="connsiteY4" fmla="*/ 0 h 1151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6906" h="1151382">
                <a:moveTo>
                  <a:pt x="0" y="0"/>
                </a:moveTo>
                <a:lnTo>
                  <a:pt x="2606906" y="0"/>
                </a:lnTo>
                <a:lnTo>
                  <a:pt x="2031214" y="1151382"/>
                </a:lnTo>
                <a:lnTo>
                  <a:pt x="575692" y="1151382"/>
                </a:lnTo>
                <a:lnTo>
                  <a:pt x="0" y="0"/>
                </a:lnTo>
                <a:close/>
              </a:path>
            </a:pathLst>
          </a:custGeom>
          <a:solidFill>
            <a:schemeClr val="tx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dirty="0">
              <a:solidFill>
                <a:schemeClr val="bg1"/>
              </a:solidFill>
              <a:latin typeface="Calibri" charset="0"/>
              <a:ea typeface="Calibri" charset="0"/>
              <a:cs typeface="Calibri" charset="0"/>
            </a:endParaRPr>
          </a:p>
        </p:txBody>
      </p:sp>
      <p:sp>
        <p:nvSpPr>
          <p:cNvPr id="19" name="Hexagon 7"/>
          <p:cNvSpPr/>
          <p:nvPr/>
        </p:nvSpPr>
        <p:spPr>
          <a:xfrm rot="10800000" flipV="1">
            <a:off x="19269426" y="7291983"/>
            <a:ext cx="8855619" cy="3911226"/>
          </a:xfrm>
          <a:custGeom>
            <a:avLst/>
            <a:gdLst>
              <a:gd name="connsiteX0" fmla="*/ 0 w 2606906"/>
              <a:gd name="connsiteY0" fmla="*/ 1151384 h 2302767"/>
              <a:gd name="connsiteX1" fmla="*/ 575692 w 2606906"/>
              <a:gd name="connsiteY1" fmla="*/ 1 h 2302767"/>
              <a:gd name="connsiteX2" fmla="*/ 2031214 w 2606906"/>
              <a:gd name="connsiteY2" fmla="*/ 1 h 2302767"/>
              <a:gd name="connsiteX3" fmla="*/ 2606906 w 2606906"/>
              <a:gd name="connsiteY3" fmla="*/ 1151384 h 2302767"/>
              <a:gd name="connsiteX4" fmla="*/ 2031214 w 2606906"/>
              <a:gd name="connsiteY4" fmla="*/ 2302766 h 2302767"/>
              <a:gd name="connsiteX5" fmla="*/ 575692 w 2606906"/>
              <a:gd name="connsiteY5" fmla="*/ 2302766 h 2302767"/>
              <a:gd name="connsiteX6" fmla="*/ 0 w 2606906"/>
              <a:gd name="connsiteY6" fmla="*/ 1151384 h 2302767"/>
              <a:gd name="connsiteX0" fmla="*/ 0 w 2606906"/>
              <a:gd name="connsiteY0" fmla="*/ 1151383 h 2302765"/>
              <a:gd name="connsiteX1" fmla="*/ 575692 w 2606906"/>
              <a:gd name="connsiteY1" fmla="*/ 0 h 2302765"/>
              <a:gd name="connsiteX2" fmla="*/ 2606906 w 2606906"/>
              <a:gd name="connsiteY2" fmla="*/ 1151383 h 2302765"/>
              <a:gd name="connsiteX3" fmla="*/ 2031214 w 2606906"/>
              <a:gd name="connsiteY3" fmla="*/ 2302765 h 2302765"/>
              <a:gd name="connsiteX4" fmla="*/ 575692 w 2606906"/>
              <a:gd name="connsiteY4" fmla="*/ 2302765 h 2302765"/>
              <a:gd name="connsiteX5" fmla="*/ 0 w 2606906"/>
              <a:gd name="connsiteY5" fmla="*/ 1151383 h 2302765"/>
              <a:gd name="connsiteX0" fmla="*/ 0 w 2606906"/>
              <a:gd name="connsiteY0" fmla="*/ 0 h 1151382"/>
              <a:gd name="connsiteX1" fmla="*/ 2606906 w 2606906"/>
              <a:gd name="connsiteY1" fmla="*/ 0 h 1151382"/>
              <a:gd name="connsiteX2" fmla="*/ 2031214 w 2606906"/>
              <a:gd name="connsiteY2" fmla="*/ 1151382 h 1151382"/>
              <a:gd name="connsiteX3" fmla="*/ 575692 w 2606906"/>
              <a:gd name="connsiteY3" fmla="*/ 1151382 h 1151382"/>
              <a:gd name="connsiteX4" fmla="*/ 0 w 2606906"/>
              <a:gd name="connsiteY4" fmla="*/ 0 h 1151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6906" h="1151382">
                <a:moveTo>
                  <a:pt x="0" y="0"/>
                </a:moveTo>
                <a:lnTo>
                  <a:pt x="2606906" y="0"/>
                </a:lnTo>
                <a:lnTo>
                  <a:pt x="2031214" y="1151382"/>
                </a:lnTo>
                <a:lnTo>
                  <a:pt x="575692" y="1151382"/>
                </a:lnTo>
                <a:lnTo>
                  <a:pt x="0" y="0"/>
                </a:lnTo>
                <a:close/>
              </a:path>
            </a:pathLst>
          </a:custGeom>
          <a:solidFill>
            <a:schemeClr val="tx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dirty="0">
              <a:solidFill>
                <a:schemeClr val="bg1"/>
              </a:solidFill>
              <a:latin typeface="Calibri" charset="0"/>
              <a:ea typeface="Calibri" charset="0"/>
              <a:cs typeface="Calibri" charset="0"/>
            </a:endParaRPr>
          </a:p>
        </p:txBody>
      </p:sp>
      <p:sp>
        <p:nvSpPr>
          <p:cNvPr id="20" name="Hexagon 7"/>
          <p:cNvSpPr/>
          <p:nvPr/>
        </p:nvSpPr>
        <p:spPr>
          <a:xfrm rot="10800000" flipV="1">
            <a:off x="26148377" y="11203208"/>
            <a:ext cx="8855619" cy="3911226"/>
          </a:xfrm>
          <a:custGeom>
            <a:avLst/>
            <a:gdLst>
              <a:gd name="connsiteX0" fmla="*/ 0 w 2606906"/>
              <a:gd name="connsiteY0" fmla="*/ 1151384 h 2302767"/>
              <a:gd name="connsiteX1" fmla="*/ 575692 w 2606906"/>
              <a:gd name="connsiteY1" fmla="*/ 1 h 2302767"/>
              <a:gd name="connsiteX2" fmla="*/ 2031214 w 2606906"/>
              <a:gd name="connsiteY2" fmla="*/ 1 h 2302767"/>
              <a:gd name="connsiteX3" fmla="*/ 2606906 w 2606906"/>
              <a:gd name="connsiteY3" fmla="*/ 1151384 h 2302767"/>
              <a:gd name="connsiteX4" fmla="*/ 2031214 w 2606906"/>
              <a:gd name="connsiteY4" fmla="*/ 2302766 h 2302767"/>
              <a:gd name="connsiteX5" fmla="*/ 575692 w 2606906"/>
              <a:gd name="connsiteY5" fmla="*/ 2302766 h 2302767"/>
              <a:gd name="connsiteX6" fmla="*/ 0 w 2606906"/>
              <a:gd name="connsiteY6" fmla="*/ 1151384 h 2302767"/>
              <a:gd name="connsiteX0" fmla="*/ 0 w 2606906"/>
              <a:gd name="connsiteY0" fmla="*/ 1151383 h 2302765"/>
              <a:gd name="connsiteX1" fmla="*/ 575692 w 2606906"/>
              <a:gd name="connsiteY1" fmla="*/ 0 h 2302765"/>
              <a:gd name="connsiteX2" fmla="*/ 2606906 w 2606906"/>
              <a:gd name="connsiteY2" fmla="*/ 1151383 h 2302765"/>
              <a:gd name="connsiteX3" fmla="*/ 2031214 w 2606906"/>
              <a:gd name="connsiteY3" fmla="*/ 2302765 h 2302765"/>
              <a:gd name="connsiteX4" fmla="*/ 575692 w 2606906"/>
              <a:gd name="connsiteY4" fmla="*/ 2302765 h 2302765"/>
              <a:gd name="connsiteX5" fmla="*/ 0 w 2606906"/>
              <a:gd name="connsiteY5" fmla="*/ 1151383 h 2302765"/>
              <a:gd name="connsiteX0" fmla="*/ 0 w 2606906"/>
              <a:gd name="connsiteY0" fmla="*/ 0 h 1151382"/>
              <a:gd name="connsiteX1" fmla="*/ 2606906 w 2606906"/>
              <a:gd name="connsiteY1" fmla="*/ 0 h 1151382"/>
              <a:gd name="connsiteX2" fmla="*/ 2031214 w 2606906"/>
              <a:gd name="connsiteY2" fmla="*/ 1151382 h 1151382"/>
              <a:gd name="connsiteX3" fmla="*/ 575692 w 2606906"/>
              <a:gd name="connsiteY3" fmla="*/ 1151382 h 1151382"/>
              <a:gd name="connsiteX4" fmla="*/ 0 w 2606906"/>
              <a:gd name="connsiteY4" fmla="*/ 0 h 1151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6906" h="1151382">
                <a:moveTo>
                  <a:pt x="0" y="0"/>
                </a:moveTo>
                <a:lnTo>
                  <a:pt x="2606906" y="0"/>
                </a:lnTo>
                <a:lnTo>
                  <a:pt x="2031214" y="1151382"/>
                </a:lnTo>
                <a:lnTo>
                  <a:pt x="575692" y="1151382"/>
                </a:lnTo>
                <a:lnTo>
                  <a:pt x="0" y="0"/>
                </a:lnTo>
                <a:close/>
              </a:path>
            </a:pathLst>
          </a:custGeom>
          <a:solidFill>
            <a:schemeClr val="tx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dirty="0">
              <a:solidFill>
                <a:schemeClr val="bg1"/>
              </a:solidFill>
              <a:latin typeface="Calibri" charset="0"/>
              <a:ea typeface="Calibri" charset="0"/>
              <a:cs typeface="Calibri" charset="0"/>
            </a:endParaRPr>
          </a:p>
        </p:txBody>
      </p:sp>
      <p:sp>
        <p:nvSpPr>
          <p:cNvPr id="21" name="Hexagon 7"/>
          <p:cNvSpPr/>
          <p:nvPr/>
        </p:nvSpPr>
        <p:spPr>
          <a:xfrm rot="10800000" flipV="1">
            <a:off x="33027318" y="7291969"/>
            <a:ext cx="8855619" cy="3911226"/>
          </a:xfrm>
          <a:custGeom>
            <a:avLst/>
            <a:gdLst>
              <a:gd name="connsiteX0" fmla="*/ 0 w 2606906"/>
              <a:gd name="connsiteY0" fmla="*/ 1151384 h 2302767"/>
              <a:gd name="connsiteX1" fmla="*/ 575692 w 2606906"/>
              <a:gd name="connsiteY1" fmla="*/ 1 h 2302767"/>
              <a:gd name="connsiteX2" fmla="*/ 2031214 w 2606906"/>
              <a:gd name="connsiteY2" fmla="*/ 1 h 2302767"/>
              <a:gd name="connsiteX3" fmla="*/ 2606906 w 2606906"/>
              <a:gd name="connsiteY3" fmla="*/ 1151384 h 2302767"/>
              <a:gd name="connsiteX4" fmla="*/ 2031214 w 2606906"/>
              <a:gd name="connsiteY4" fmla="*/ 2302766 h 2302767"/>
              <a:gd name="connsiteX5" fmla="*/ 575692 w 2606906"/>
              <a:gd name="connsiteY5" fmla="*/ 2302766 h 2302767"/>
              <a:gd name="connsiteX6" fmla="*/ 0 w 2606906"/>
              <a:gd name="connsiteY6" fmla="*/ 1151384 h 2302767"/>
              <a:gd name="connsiteX0" fmla="*/ 0 w 2606906"/>
              <a:gd name="connsiteY0" fmla="*/ 1151383 h 2302765"/>
              <a:gd name="connsiteX1" fmla="*/ 575692 w 2606906"/>
              <a:gd name="connsiteY1" fmla="*/ 0 h 2302765"/>
              <a:gd name="connsiteX2" fmla="*/ 2606906 w 2606906"/>
              <a:gd name="connsiteY2" fmla="*/ 1151383 h 2302765"/>
              <a:gd name="connsiteX3" fmla="*/ 2031214 w 2606906"/>
              <a:gd name="connsiteY3" fmla="*/ 2302765 h 2302765"/>
              <a:gd name="connsiteX4" fmla="*/ 575692 w 2606906"/>
              <a:gd name="connsiteY4" fmla="*/ 2302765 h 2302765"/>
              <a:gd name="connsiteX5" fmla="*/ 0 w 2606906"/>
              <a:gd name="connsiteY5" fmla="*/ 1151383 h 2302765"/>
              <a:gd name="connsiteX0" fmla="*/ 0 w 2606906"/>
              <a:gd name="connsiteY0" fmla="*/ 0 h 1151382"/>
              <a:gd name="connsiteX1" fmla="*/ 2606906 w 2606906"/>
              <a:gd name="connsiteY1" fmla="*/ 0 h 1151382"/>
              <a:gd name="connsiteX2" fmla="*/ 2031214 w 2606906"/>
              <a:gd name="connsiteY2" fmla="*/ 1151382 h 1151382"/>
              <a:gd name="connsiteX3" fmla="*/ 575692 w 2606906"/>
              <a:gd name="connsiteY3" fmla="*/ 1151382 h 1151382"/>
              <a:gd name="connsiteX4" fmla="*/ 0 w 2606906"/>
              <a:gd name="connsiteY4" fmla="*/ 0 h 1151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6906" h="1151382">
                <a:moveTo>
                  <a:pt x="0" y="0"/>
                </a:moveTo>
                <a:lnTo>
                  <a:pt x="2606906" y="0"/>
                </a:lnTo>
                <a:lnTo>
                  <a:pt x="2031214" y="1151382"/>
                </a:lnTo>
                <a:lnTo>
                  <a:pt x="575692" y="1151382"/>
                </a:lnTo>
                <a:lnTo>
                  <a:pt x="0" y="0"/>
                </a:lnTo>
                <a:close/>
              </a:path>
            </a:pathLst>
          </a:custGeom>
          <a:solidFill>
            <a:schemeClr val="tx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dirty="0">
              <a:solidFill>
                <a:schemeClr val="bg1"/>
              </a:solidFill>
              <a:latin typeface="Calibri" charset="0"/>
              <a:ea typeface="Calibri" charset="0"/>
              <a:cs typeface="Calibri" charset="0"/>
            </a:endParaRPr>
          </a:p>
        </p:txBody>
      </p:sp>
      <p:sp>
        <p:nvSpPr>
          <p:cNvPr id="22" name="TextBox 21"/>
          <p:cNvSpPr txBox="1"/>
          <p:nvPr/>
        </p:nvSpPr>
        <p:spPr>
          <a:xfrm>
            <a:off x="8662402" y="3506724"/>
            <a:ext cx="2553905" cy="3262432"/>
          </a:xfrm>
          <a:prstGeom prst="rect">
            <a:avLst/>
          </a:prstGeom>
          <a:noFill/>
        </p:spPr>
        <p:txBody>
          <a:bodyPr wrap="none" rtlCol="0">
            <a:spAutoFit/>
          </a:bodyPr>
          <a:lstStyle/>
          <a:p>
            <a:pPr algn="ctr"/>
            <a:r>
              <a:rPr lang="id-ID" sz="16600" b="1" dirty="0" smtClean="0">
                <a:solidFill>
                  <a:schemeClr val="accent6"/>
                </a:solidFill>
                <a:ea typeface="Calibri" charset="0"/>
                <a:cs typeface="Calibri" charset="0"/>
              </a:rPr>
              <a:t>01</a:t>
            </a:r>
          </a:p>
          <a:p>
            <a:pPr algn="ctr"/>
            <a:r>
              <a:rPr lang="id-ID" sz="4000" b="1" dirty="0" smtClean="0">
                <a:solidFill>
                  <a:schemeClr val="accent6"/>
                </a:solidFill>
                <a:ea typeface="Calibri" charset="0"/>
                <a:cs typeface="Calibri" charset="0"/>
              </a:rPr>
              <a:t>STEP</a:t>
            </a:r>
            <a:endParaRPr lang="id-ID" sz="4000" b="1" dirty="0">
              <a:solidFill>
                <a:schemeClr val="accent6"/>
              </a:solidFill>
              <a:ea typeface="Calibri" charset="0"/>
              <a:cs typeface="Calibri" charset="0"/>
            </a:endParaRPr>
          </a:p>
        </p:txBody>
      </p:sp>
      <p:sp>
        <p:nvSpPr>
          <p:cNvPr id="23" name="TextBox 22"/>
          <p:cNvSpPr txBox="1"/>
          <p:nvPr/>
        </p:nvSpPr>
        <p:spPr>
          <a:xfrm>
            <a:off x="15541350" y="7520162"/>
            <a:ext cx="2553905" cy="3262432"/>
          </a:xfrm>
          <a:prstGeom prst="rect">
            <a:avLst/>
          </a:prstGeom>
          <a:noFill/>
        </p:spPr>
        <p:txBody>
          <a:bodyPr wrap="none" rtlCol="0">
            <a:spAutoFit/>
          </a:bodyPr>
          <a:lstStyle/>
          <a:p>
            <a:pPr algn="ctr"/>
            <a:r>
              <a:rPr lang="id-ID" sz="16600" b="1" dirty="0" smtClean="0">
                <a:solidFill>
                  <a:schemeClr val="bg1"/>
                </a:solidFill>
                <a:ea typeface="Calibri" charset="0"/>
                <a:cs typeface="Calibri" charset="0"/>
              </a:rPr>
              <a:t>02</a:t>
            </a:r>
          </a:p>
          <a:p>
            <a:pPr algn="ctr"/>
            <a:r>
              <a:rPr lang="id-ID" sz="4000" b="1" dirty="0" smtClean="0">
                <a:solidFill>
                  <a:schemeClr val="bg1"/>
                </a:solidFill>
                <a:ea typeface="Calibri" charset="0"/>
                <a:cs typeface="Calibri" charset="0"/>
              </a:rPr>
              <a:t>STEP</a:t>
            </a:r>
            <a:endParaRPr lang="id-ID" sz="4000" b="1" dirty="0">
              <a:solidFill>
                <a:schemeClr val="bg1"/>
              </a:solidFill>
              <a:ea typeface="Calibri" charset="0"/>
              <a:cs typeface="Calibri" charset="0"/>
            </a:endParaRPr>
          </a:p>
        </p:txBody>
      </p:sp>
      <p:sp>
        <p:nvSpPr>
          <p:cNvPr id="24" name="TextBox 23"/>
          <p:cNvSpPr txBox="1"/>
          <p:nvPr/>
        </p:nvSpPr>
        <p:spPr>
          <a:xfrm>
            <a:off x="22420294" y="3506724"/>
            <a:ext cx="2553905" cy="3262432"/>
          </a:xfrm>
          <a:prstGeom prst="rect">
            <a:avLst/>
          </a:prstGeom>
          <a:noFill/>
        </p:spPr>
        <p:txBody>
          <a:bodyPr wrap="none" rtlCol="0">
            <a:spAutoFit/>
          </a:bodyPr>
          <a:lstStyle/>
          <a:p>
            <a:pPr algn="ctr"/>
            <a:r>
              <a:rPr lang="id-ID" sz="16600" b="1" dirty="0" smtClean="0">
                <a:solidFill>
                  <a:schemeClr val="accent6"/>
                </a:solidFill>
                <a:ea typeface="Calibri" charset="0"/>
                <a:cs typeface="Calibri" charset="0"/>
              </a:rPr>
              <a:t>03</a:t>
            </a:r>
          </a:p>
          <a:p>
            <a:pPr algn="ctr"/>
            <a:r>
              <a:rPr lang="id-ID" sz="4000" b="1" dirty="0" smtClean="0">
                <a:solidFill>
                  <a:schemeClr val="accent6"/>
                </a:solidFill>
                <a:ea typeface="Calibri" charset="0"/>
                <a:cs typeface="Calibri" charset="0"/>
              </a:rPr>
              <a:t>STEP</a:t>
            </a:r>
            <a:endParaRPr lang="id-ID" sz="4000" b="1" dirty="0">
              <a:solidFill>
                <a:schemeClr val="accent6"/>
              </a:solidFill>
              <a:ea typeface="Calibri" charset="0"/>
              <a:cs typeface="Calibri" charset="0"/>
            </a:endParaRPr>
          </a:p>
        </p:txBody>
      </p:sp>
      <p:sp>
        <p:nvSpPr>
          <p:cNvPr id="25" name="TextBox 24"/>
          <p:cNvSpPr txBox="1"/>
          <p:nvPr/>
        </p:nvSpPr>
        <p:spPr>
          <a:xfrm>
            <a:off x="36178176" y="3506724"/>
            <a:ext cx="2553905" cy="3262432"/>
          </a:xfrm>
          <a:prstGeom prst="rect">
            <a:avLst/>
          </a:prstGeom>
          <a:noFill/>
        </p:spPr>
        <p:txBody>
          <a:bodyPr wrap="none" rtlCol="0">
            <a:spAutoFit/>
          </a:bodyPr>
          <a:lstStyle/>
          <a:p>
            <a:pPr algn="ctr"/>
            <a:r>
              <a:rPr lang="id-ID" sz="16600" b="1" dirty="0" smtClean="0">
                <a:solidFill>
                  <a:schemeClr val="accent6"/>
                </a:solidFill>
                <a:ea typeface="Calibri" charset="0"/>
                <a:cs typeface="Calibri" charset="0"/>
              </a:rPr>
              <a:t>05</a:t>
            </a:r>
          </a:p>
          <a:p>
            <a:pPr algn="ctr"/>
            <a:r>
              <a:rPr lang="id-ID" sz="4000" b="1" dirty="0" smtClean="0">
                <a:solidFill>
                  <a:schemeClr val="accent6"/>
                </a:solidFill>
                <a:ea typeface="Calibri" charset="0"/>
                <a:cs typeface="Calibri" charset="0"/>
              </a:rPr>
              <a:t>STEP</a:t>
            </a:r>
            <a:endParaRPr lang="id-ID" sz="4000" b="1" dirty="0">
              <a:solidFill>
                <a:schemeClr val="accent6"/>
              </a:solidFill>
              <a:ea typeface="Calibri" charset="0"/>
              <a:cs typeface="Calibri" charset="0"/>
            </a:endParaRPr>
          </a:p>
        </p:txBody>
      </p:sp>
      <p:sp>
        <p:nvSpPr>
          <p:cNvPr id="26" name="TextBox 25"/>
          <p:cNvSpPr txBox="1"/>
          <p:nvPr/>
        </p:nvSpPr>
        <p:spPr>
          <a:xfrm>
            <a:off x="29299228" y="7520162"/>
            <a:ext cx="2553905" cy="3262432"/>
          </a:xfrm>
          <a:prstGeom prst="rect">
            <a:avLst/>
          </a:prstGeom>
          <a:noFill/>
        </p:spPr>
        <p:txBody>
          <a:bodyPr wrap="none" rtlCol="0">
            <a:spAutoFit/>
          </a:bodyPr>
          <a:lstStyle/>
          <a:p>
            <a:pPr algn="ctr"/>
            <a:r>
              <a:rPr lang="id-ID" sz="16600" b="1" dirty="0" smtClean="0">
                <a:solidFill>
                  <a:schemeClr val="bg1"/>
                </a:solidFill>
                <a:ea typeface="Calibri" charset="0"/>
                <a:cs typeface="Calibri" charset="0"/>
              </a:rPr>
              <a:t>04</a:t>
            </a:r>
          </a:p>
          <a:p>
            <a:pPr algn="ctr"/>
            <a:r>
              <a:rPr lang="id-ID" sz="4000" b="1" dirty="0" smtClean="0">
                <a:solidFill>
                  <a:schemeClr val="bg1"/>
                </a:solidFill>
                <a:ea typeface="Calibri" charset="0"/>
                <a:cs typeface="Calibri" charset="0"/>
              </a:rPr>
              <a:t>STEP</a:t>
            </a:r>
            <a:endParaRPr lang="id-ID" sz="4000" b="1" dirty="0">
              <a:solidFill>
                <a:schemeClr val="bg1"/>
              </a:solidFill>
              <a:ea typeface="Calibri" charset="0"/>
              <a:cs typeface="Calibri" charset="0"/>
            </a:endParaRPr>
          </a:p>
        </p:txBody>
      </p:sp>
      <p:grpSp>
        <p:nvGrpSpPr>
          <p:cNvPr id="27" name="Group 26"/>
          <p:cNvGrpSpPr/>
          <p:nvPr/>
        </p:nvGrpSpPr>
        <p:grpSpPr>
          <a:xfrm>
            <a:off x="13996824" y="3377110"/>
            <a:ext cx="5593126" cy="3011779"/>
            <a:chOff x="3193067" y="1604883"/>
            <a:chExt cx="1876593" cy="886604"/>
          </a:xfrm>
        </p:grpSpPr>
        <p:sp>
          <p:nvSpPr>
            <p:cNvPr id="28" name="Rectangle 27"/>
            <p:cNvSpPr/>
            <p:nvPr/>
          </p:nvSpPr>
          <p:spPr bwMode="auto">
            <a:xfrm>
              <a:off x="3193067" y="1884447"/>
              <a:ext cx="1876593" cy="607040"/>
            </a:xfrm>
            <a:prstGeom prst="rect">
              <a:avLst/>
            </a:prstGeom>
          </p:spPr>
          <p:txBody>
            <a:bodyPr wrap="square">
              <a:spAutoFit/>
            </a:bodyPr>
            <a:lstStyle/>
            <a:p>
              <a:pPr algn="ctr" fontAlgn="auto" hangingPunct="0">
                <a:spcBef>
                  <a:spcPts val="0"/>
                </a:spcBef>
                <a:spcAft>
                  <a:spcPts val="0"/>
                </a:spcAft>
                <a:defRPr/>
              </a:pPr>
              <a:r>
                <a:rPr lang="ms-MY" sz="3200" dirty="0" smtClean="0">
                  <a:solidFill>
                    <a:schemeClr val="bg1"/>
                  </a:solidFill>
                  <a:latin typeface="Calibri" charset="0"/>
                  <a:ea typeface="Calibri" charset="0"/>
                  <a:cs typeface="Calibri" charset="0"/>
                </a:rPr>
                <a:t>Lorem </a:t>
              </a:r>
              <a:r>
                <a:rPr lang="ms-MY" sz="3200" dirty="0">
                  <a:solidFill>
                    <a:schemeClr val="bg1"/>
                  </a:solidFill>
                  <a:latin typeface="Calibri" charset="0"/>
                  <a:ea typeface="Calibri" charset="0"/>
                  <a:cs typeface="Calibri" charset="0"/>
                </a:rPr>
                <a:t>ipsum dolor sit amet, consectetur adipiscing elit. Praesent sodales odio sit amet odio tristique quis tempus odio</a:t>
              </a:r>
              <a:r>
                <a:rPr lang="id-ID" sz="3200" dirty="0">
                  <a:solidFill>
                    <a:schemeClr val="bg1"/>
                  </a:solidFill>
                  <a:latin typeface="Calibri" charset="0"/>
                  <a:ea typeface="Calibri" charset="0"/>
                  <a:cs typeface="Calibri" charset="0"/>
                </a:rPr>
                <a:t>. </a:t>
              </a:r>
              <a:endParaRPr lang="ms-MY" sz="3200" dirty="0">
                <a:solidFill>
                  <a:schemeClr val="bg1"/>
                </a:solidFill>
                <a:latin typeface="Calibri" charset="0"/>
                <a:ea typeface="Calibri" charset="0"/>
                <a:cs typeface="Calibri" charset="0"/>
              </a:endParaRPr>
            </a:p>
          </p:txBody>
        </p:sp>
        <p:sp>
          <p:nvSpPr>
            <p:cNvPr id="29" name="TextBox 28"/>
            <p:cNvSpPr txBox="1"/>
            <p:nvPr/>
          </p:nvSpPr>
          <p:spPr>
            <a:xfrm>
              <a:off x="3429836" y="1604883"/>
              <a:ext cx="1403064" cy="271809"/>
            </a:xfrm>
            <a:prstGeom prst="rect">
              <a:avLst/>
            </a:prstGeom>
            <a:noFill/>
          </p:spPr>
          <p:txBody>
            <a:bodyPr wrap="none" rtlCol="0">
              <a:spAutoFit/>
            </a:bodyPr>
            <a:lstStyle/>
            <a:p>
              <a:pPr algn="ctr"/>
              <a:r>
                <a:rPr lang="id-ID" sz="5400" b="1" dirty="0" smtClean="0">
                  <a:solidFill>
                    <a:schemeClr val="bg1"/>
                  </a:solidFill>
                  <a:latin typeface="Calibri" charset="0"/>
                  <a:ea typeface="Calibri" charset="0"/>
                  <a:cs typeface="Calibri" charset="0"/>
                </a:rPr>
                <a:t>DATA SAMPLE</a:t>
              </a:r>
              <a:endParaRPr lang="id-ID" sz="5400" b="1" dirty="0">
                <a:solidFill>
                  <a:schemeClr val="bg1"/>
                </a:solidFill>
                <a:latin typeface="Calibri" charset="0"/>
                <a:ea typeface="Calibri" charset="0"/>
                <a:cs typeface="Calibri" charset="0"/>
              </a:endParaRPr>
            </a:p>
          </p:txBody>
        </p:sp>
      </p:grpSp>
      <p:grpSp>
        <p:nvGrpSpPr>
          <p:cNvPr id="30" name="Group 29"/>
          <p:cNvGrpSpPr/>
          <p:nvPr/>
        </p:nvGrpSpPr>
        <p:grpSpPr>
          <a:xfrm>
            <a:off x="27754712" y="3377110"/>
            <a:ext cx="5593126" cy="3011779"/>
            <a:chOff x="3193067" y="1604883"/>
            <a:chExt cx="1876593" cy="886604"/>
          </a:xfrm>
        </p:grpSpPr>
        <p:sp>
          <p:nvSpPr>
            <p:cNvPr id="31" name="Rectangle 30"/>
            <p:cNvSpPr/>
            <p:nvPr/>
          </p:nvSpPr>
          <p:spPr bwMode="auto">
            <a:xfrm>
              <a:off x="3193067" y="1884447"/>
              <a:ext cx="1876593" cy="607040"/>
            </a:xfrm>
            <a:prstGeom prst="rect">
              <a:avLst/>
            </a:prstGeom>
          </p:spPr>
          <p:txBody>
            <a:bodyPr wrap="square">
              <a:spAutoFit/>
            </a:bodyPr>
            <a:lstStyle/>
            <a:p>
              <a:pPr algn="ctr" fontAlgn="auto" hangingPunct="0">
                <a:spcBef>
                  <a:spcPts val="0"/>
                </a:spcBef>
                <a:spcAft>
                  <a:spcPts val="0"/>
                </a:spcAft>
                <a:defRPr/>
              </a:pPr>
              <a:r>
                <a:rPr lang="ms-MY" sz="3200" dirty="0" smtClean="0">
                  <a:solidFill>
                    <a:schemeClr val="bg1"/>
                  </a:solidFill>
                  <a:latin typeface="Calibri" charset="0"/>
                  <a:ea typeface="Calibri" charset="0"/>
                  <a:cs typeface="Calibri" charset="0"/>
                </a:rPr>
                <a:t>Lorem </a:t>
              </a:r>
              <a:r>
                <a:rPr lang="ms-MY" sz="3200" dirty="0">
                  <a:solidFill>
                    <a:schemeClr val="bg1"/>
                  </a:solidFill>
                  <a:latin typeface="Calibri" charset="0"/>
                  <a:ea typeface="Calibri" charset="0"/>
                  <a:cs typeface="Calibri" charset="0"/>
                </a:rPr>
                <a:t>ipsum dolor sit amet, consectetur adipiscing elit. Praesent sodales odio sit amet odio tristique quis tempus odio</a:t>
              </a:r>
              <a:r>
                <a:rPr lang="id-ID" sz="3200" dirty="0">
                  <a:solidFill>
                    <a:schemeClr val="bg1"/>
                  </a:solidFill>
                  <a:latin typeface="Calibri" charset="0"/>
                  <a:ea typeface="Calibri" charset="0"/>
                  <a:cs typeface="Calibri" charset="0"/>
                </a:rPr>
                <a:t>. </a:t>
              </a:r>
              <a:endParaRPr lang="ms-MY" sz="3200" dirty="0">
                <a:solidFill>
                  <a:schemeClr val="bg1"/>
                </a:solidFill>
                <a:latin typeface="Calibri" charset="0"/>
                <a:ea typeface="Calibri" charset="0"/>
                <a:cs typeface="Calibri" charset="0"/>
              </a:endParaRPr>
            </a:p>
          </p:txBody>
        </p:sp>
        <p:sp>
          <p:nvSpPr>
            <p:cNvPr id="32" name="TextBox 31"/>
            <p:cNvSpPr txBox="1"/>
            <p:nvPr/>
          </p:nvSpPr>
          <p:spPr>
            <a:xfrm>
              <a:off x="3429836" y="1604883"/>
              <a:ext cx="1403064" cy="271809"/>
            </a:xfrm>
            <a:prstGeom prst="rect">
              <a:avLst/>
            </a:prstGeom>
            <a:noFill/>
          </p:spPr>
          <p:txBody>
            <a:bodyPr wrap="none" rtlCol="0">
              <a:spAutoFit/>
            </a:bodyPr>
            <a:lstStyle/>
            <a:p>
              <a:pPr algn="ctr"/>
              <a:r>
                <a:rPr lang="id-ID" sz="5400" b="1" dirty="0" smtClean="0">
                  <a:solidFill>
                    <a:schemeClr val="bg1"/>
                  </a:solidFill>
                  <a:latin typeface="Calibri" charset="0"/>
                  <a:ea typeface="Calibri" charset="0"/>
                  <a:cs typeface="Calibri" charset="0"/>
                </a:rPr>
                <a:t>DATA SAMPLE</a:t>
              </a:r>
              <a:endParaRPr lang="id-ID" sz="5400" b="1" dirty="0">
                <a:solidFill>
                  <a:schemeClr val="bg1"/>
                </a:solidFill>
                <a:latin typeface="Calibri" charset="0"/>
                <a:ea typeface="Calibri" charset="0"/>
                <a:cs typeface="Calibri" charset="0"/>
              </a:endParaRPr>
            </a:p>
          </p:txBody>
        </p:sp>
      </p:grpSp>
      <p:grpSp>
        <p:nvGrpSpPr>
          <p:cNvPr id="33" name="Group 32"/>
          <p:cNvGrpSpPr/>
          <p:nvPr/>
        </p:nvGrpSpPr>
        <p:grpSpPr>
          <a:xfrm>
            <a:off x="20902214" y="12537431"/>
            <a:ext cx="5593126" cy="3011779"/>
            <a:chOff x="3200855" y="1362089"/>
            <a:chExt cx="1876593" cy="886604"/>
          </a:xfrm>
        </p:grpSpPr>
        <p:sp>
          <p:nvSpPr>
            <p:cNvPr id="34" name="Rectangle 33"/>
            <p:cNvSpPr/>
            <p:nvPr/>
          </p:nvSpPr>
          <p:spPr bwMode="auto">
            <a:xfrm>
              <a:off x="3200855" y="1641653"/>
              <a:ext cx="1876593" cy="607040"/>
            </a:xfrm>
            <a:prstGeom prst="rect">
              <a:avLst/>
            </a:prstGeom>
          </p:spPr>
          <p:txBody>
            <a:bodyPr wrap="square">
              <a:spAutoFit/>
            </a:bodyPr>
            <a:lstStyle/>
            <a:p>
              <a:pPr algn="ctr" fontAlgn="auto" hangingPunct="0">
                <a:spcBef>
                  <a:spcPts val="0"/>
                </a:spcBef>
                <a:spcAft>
                  <a:spcPts val="0"/>
                </a:spcAft>
                <a:defRPr/>
              </a:pPr>
              <a:r>
                <a:rPr lang="ms-MY" sz="3200" dirty="0" smtClean="0">
                  <a:solidFill>
                    <a:schemeClr val="bg1"/>
                  </a:solidFill>
                  <a:latin typeface="Calibri" charset="0"/>
                  <a:ea typeface="Calibri" charset="0"/>
                  <a:cs typeface="Calibri" charset="0"/>
                </a:rPr>
                <a:t>Lorem </a:t>
              </a:r>
              <a:r>
                <a:rPr lang="ms-MY" sz="3200" dirty="0">
                  <a:solidFill>
                    <a:schemeClr val="bg1"/>
                  </a:solidFill>
                  <a:latin typeface="Calibri" charset="0"/>
                  <a:ea typeface="Calibri" charset="0"/>
                  <a:cs typeface="Calibri" charset="0"/>
                </a:rPr>
                <a:t>ipsum dolor sit amet, consectetur adipiscing elit. Praesent sodales odio sit amet odio tristique quis tempus odio</a:t>
              </a:r>
              <a:r>
                <a:rPr lang="id-ID" sz="3200" dirty="0">
                  <a:solidFill>
                    <a:schemeClr val="bg1"/>
                  </a:solidFill>
                  <a:latin typeface="Calibri" charset="0"/>
                  <a:ea typeface="Calibri" charset="0"/>
                  <a:cs typeface="Calibri" charset="0"/>
                </a:rPr>
                <a:t>. </a:t>
              </a:r>
              <a:endParaRPr lang="ms-MY" sz="3200" dirty="0">
                <a:solidFill>
                  <a:schemeClr val="bg1"/>
                </a:solidFill>
                <a:latin typeface="Calibri" charset="0"/>
                <a:ea typeface="Calibri" charset="0"/>
                <a:cs typeface="Calibri" charset="0"/>
              </a:endParaRPr>
            </a:p>
          </p:txBody>
        </p:sp>
        <p:sp>
          <p:nvSpPr>
            <p:cNvPr id="35" name="TextBox 34"/>
            <p:cNvSpPr txBox="1"/>
            <p:nvPr/>
          </p:nvSpPr>
          <p:spPr>
            <a:xfrm>
              <a:off x="3437624" y="1362089"/>
              <a:ext cx="1403064" cy="271809"/>
            </a:xfrm>
            <a:prstGeom prst="rect">
              <a:avLst/>
            </a:prstGeom>
            <a:noFill/>
          </p:spPr>
          <p:txBody>
            <a:bodyPr wrap="none" rtlCol="0">
              <a:spAutoFit/>
            </a:bodyPr>
            <a:lstStyle/>
            <a:p>
              <a:pPr algn="ctr"/>
              <a:r>
                <a:rPr lang="id-ID" sz="5400" b="1" dirty="0" smtClean="0">
                  <a:solidFill>
                    <a:schemeClr val="bg1"/>
                  </a:solidFill>
                  <a:latin typeface="Calibri" charset="0"/>
                  <a:ea typeface="Calibri" charset="0"/>
                  <a:cs typeface="Calibri" charset="0"/>
                </a:rPr>
                <a:t>DATA SAMPLE</a:t>
              </a:r>
              <a:endParaRPr lang="id-ID" sz="5400" b="1" dirty="0">
                <a:solidFill>
                  <a:schemeClr val="bg1"/>
                </a:solidFill>
                <a:latin typeface="Calibri" charset="0"/>
                <a:ea typeface="Calibri" charset="0"/>
                <a:cs typeface="Calibri" charset="0"/>
              </a:endParaRPr>
            </a:p>
          </p:txBody>
        </p:sp>
      </p:grpSp>
      <p:sp>
        <p:nvSpPr>
          <p:cNvPr id="36" name="Freeform 23"/>
          <p:cNvSpPr>
            <a:spLocks noEditPoints="1"/>
          </p:cNvSpPr>
          <p:nvPr/>
        </p:nvSpPr>
        <p:spPr bwMode="auto">
          <a:xfrm>
            <a:off x="8730637" y="8385896"/>
            <a:ext cx="2417447" cy="1723366"/>
          </a:xfrm>
          <a:custGeom>
            <a:avLst/>
            <a:gdLst>
              <a:gd name="T0" fmla="*/ 247 w 256"/>
              <a:gd name="T1" fmla="*/ 45 h 182"/>
              <a:gd name="T2" fmla="*/ 230 w 256"/>
              <a:gd name="T3" fmla="*/ 35 h 182"/>
              <a:gd name="T4" fmla="*/ 212 w 256"/>
              <a:gd name="T5" fmla="*/ 48 h 182"/>
              <a:gd name="T6" fmla="*/ 220 w 256"/>
              <a:gd name="T7" fmla="*/ 61 h 182"/>
              <a:gd name="T8" fmla="*/ 120 w 256"/>
              <a:gd name="T9" fmla="*/ 16 h 182"/>
              <a:gd name="T10" fmla="*/ 40 w 256"/>
              <a:gd name="T11" fmla="*/ 1 h 182"/>
              <a:gd name="T12" fmla="*/ 26 w 256"/>
              <a:gd name="T13" fmla="*/ 66 h 182"/>
              <a:gd name="T14" fmla="*/ 0 w 256"/>
              <a:gd name="T15" fmla="*/ 79 h 182"/>
              <a:gd name="T16" fmla="*/ 31 w 256"/>
              <a:gd name="T17" fmla="*/ 120 h 182"/>
              <a:gd name="T18" fmla="*/ 50 w 256"/>
              <a:gd name="T19" fmla="*/ 174 h 182"/>
              <a:gd name="T20" fmla="*/ 83 w 256"/>
              <a:gd name="T21" fmla="*/ 182 h 182"/>
              <a:gd name="T22" fmla="*/ 95 w 256"/>
              <a:gd name="T23" fmla="*/ 160 h 182"/>
              <a:gd name="T24" fmla="*/ 149 w 256"/>
              <a:gd name="T25" fmla="*/ 159 h 182"/>
              <a:gd name="T26" fmla="*/ 151 w 256"/>
              <a:gd name="T27" fmla="*/ 182 h 182"/>
              <a:gd name="T28" fmla="*/ 184 w 256"/>
              <a:gd name="T29" fmla="*/ 178 h 182"/>
              <a:gd name="T30" fmla="*/ 217 w 256"/>
              <a:gd name="T31" fmla="*/ 89 h 182"/>
              <a:gd name="T32" fmla="*/ 224 w 256"/>
              <a:gd name="T33" fmla="*/ 69 h 182"/>
              <a:gd name="T34" fmla="*/ 255 w 256"/>
              <a:gd name="T35" fmla="*/ 50 h 182"/>
              <a:gd name="T36" fmla="*/ 62 w 256"/>
              <a:gd name="T37" fmla="*/ 67 h 182"/>
              <a:gd name="T38" fmla="*/ 62 w 256"/>
              <a:gd name="T39" fmla="*/ 51 h 182"/>
              <a:gd name="T40" fmla="*/ 62 w 256"/>
              <a:gd name="T41" fmla="*/ 67 h 182"/>
              <a:gd name="T42" fmla="*/ 138 w 256"/>
              <a:gd name="T43" fmla="*/ 72 h 182"/>
              <a:gd name="T44" fmla="*/ 120 w 256"/>
              <a:gd name="T45" fmla="*/ 73 h 182"/>
              <a:gd name="T46" fmla="*/ 148 w 256"/>
              <a:gd name="T47" fmla="*/ 102 h 182"/>
              <a:gd name="T48" fmla="*/ 134 w 256"/>
              <a:gd name="T49" fmla="*/ 123 h 182"/>
              <a:gd name="T50" fmla="*/ 122 w 256"/>
              <a:gd name="T51" fmla="*/ 123 h 182"/>
              <a:gd name="T52" fmla="*/ 106 w 256"/>
              <a:gd name="T53" fmla="*/ 106 h 182"/>
              <a:gd name="T54" fmla="*/ 118 w 256"/>
              <a:gd name="T55" fmla="*/ 102 h 182"/>
              <a:gd name="T56" fmla="*/ 136 w 256"/>
              <a:gd name="T57" fmla="*/ 101 h 182"/>
              <a:gd name="T58" fmla="*/ 108 w 256"/>
              <a:gd name="T59" fmla="*/ 71 h 182"/>
              <a:gd name="T60" fmla="*/ 122 w 256"/>
              <a:gd name="T61" fmla="*/ 51 h 182"/>
              <a:gd name="T62" fmla="*/ 134 w 256"/>
              <a:gd name="T63" fmla="*/ 51 h 182"/>
              <a:gd name="T64" fmla="*/ 150 w 256"/>
              <a:gd name="T65" fmla="*/ 68 h 182"/>
              <a:gd name="T66" fmla="*/ 220 w 256"/>
              <a:gd name="T67" fmla="*/ 44 h 182"/>
              <a:gd name="T68" fmla="*/ 221 w 256"/>
              <a:gd name="T69" fmla="*/ 40 h 182"/>
              <a:gd name="T70" fmla="*/ 228 w 256"/>
              <a:gd name="T71" fmla="*/ 50 h 182"/>
              <a:gd name="T72" fmla="*/ 220 w 256"/>
              <a:gd name="T73" fmla="*/ 4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6" h="182">
                <a:moveTo>
                  <a:pt x="254" y="44"/>
                </a:moveTo>
                <a:cubicBezTo>
                  <a:pt x="251" y="42"/>
                  <a:pt x="248" y="43"/>
                  <a:pt x="247" y="45"/>
                </a:cubicBezTo>
                <a:cubicBezTo>
                  <a:pt x="244" y="49"/>
                  <a:pt x="241" y="50"/>
                  <a:pt x="238" y="51"/>
                </a:cubicBezTo>
                <a:cubicBezTo>
                  <a:pt x="238" y="45"/>
                  <a:pt x="235" y="40"/>
                  <a:pt x="230" y="35"/>
                </a:cubicBezTo>
                <a:cubicBezTo>
                  <a:pt x="226" y="30"/>
                  <a:pt x="219" y="29"/>
                  <a:pt x="214" y="32"/>
                </a:cubicBezTo>
                <a:cubicBezTo>
                  <a:pt x="211" y="35"/>
                  <a:pt x="208" y="41"/>
                  <a:pt x="212" y="48"/>
                </a:cubicBezTo>
                <a:cubicBezTo>
                  <a:pt x="214" y="53"/>
                  <a:pt x="218" y="57"/>
                  <a:pt x="224" y="59"/>
                </a:cubicBezTo>
                <a:cubicBezTo>
                  <a:pt x="223" y="60"/>
                  <a:pt x="221" y="60"/>
                  <a:pt x="220" y="61"/>
                </a:cubicBezTo>
                <a:cubicBezTo>
                  <a:pt x="217" y="62"/>
                  <a:pt x="214" y="63"/>
                  <a:pt x="211" y="64"/>
                </a:cubicBezTo>
                <a:cubicBezTo>
                  <a:pt x="198" y="36"/>
                  <a:pt x="162" y="16"/>
                  <a:pt x="120" y="16"/>
                </a:cubicBezTo>
                <a:cubicBezTo>
                  <a:pt x="111" y="16"/>
                  <a:pt x="104" y="16"/>
                  <a:pt x="96" y="17"/>
                </a:cubicBezTo>
                <a:cubicBezTo>
                  <a:pt x="84" y="9"/>
                  <a:pt x="62" y="0"/>
                  <a:pt x="40" y="1"/>
                </a:cubicBezTo>
                <a:cubicBezTo>
                  <a:pt x="41" y="10"/>
                  <a:pt x="47" y="22"/>
                  <a:pt x="54" y="31"/>
                </a:cubicBezTo>
                <a:cubicBezTo>
                  <a:pt x="40" y="40"/>
                  <a:pt x="30" y="52"/>
                  <a:pt x="26" y="66"/>
                </a:cubicBezTo>
                <a:cubicBezTo>
                  <a:pt x="20" y="68"/>
                  <a:pt x="15" y="69"/>
                  <a:pt x="8" y="70"/>
                </a:cubicBezTo>
                <a:cubicBezTo>
                  <a:pt x="3" y="70"/>
                  <a:pt x="0" y="74"/>
                  <a:pt x="0" y="79"/>
                </a:cubicBezTo>
                <a:cubicBezTo>
                  <a:pt x="1" y="91"/>
                  <a:pt x="5" y="112"/>
                  <a:pt x="19" y="118"/>
                </a:cubicBezTo>
                <a:cubicBezTo>
                  <a:pt x="22" y="119"/>
                  <a:pt x="26" y="120"/>
                  <a:pt x="31" y="120"/>
                </a:cubicBezTo>
                <a:cubicBezTo>
                  <a:pt x="37" y="130"/>
                  <a:pt x="46" y="139"/>
                  <a:pt x="57" y="146"/>
                </a:cubicBezTo>
                <a:cubicBezTo>
                  <a:pt x="55" y="155"/>
                  <a:pt x="53" y="164"/>
                  <a:pt x="50" y="174"/>
                </a:cubicBezTo>
                <a:cubicBezTo>
                  <a:pt x="49" y="178"/>
                  <a:pt x="52" y="182"/>
                  <a:pt x="56" y="182"/>
                </a:cubicBezTo>
                <a:cubicBezTo>
                  <a:pt x="83" y="182"/>
                  <a:pt x="83" y="182"/>
                  <a:pt x="83" y="182"/>
                </a:cubicBezTo>
                <a:cubicBezTo>
                  <a:pt x="86" y="182"/>
                  <a:pt x="88" y="180"/>
                  <a:pt x="89" y="178"/>
                </a:cubicBezTo>
                <a:cubicBezTo>
                  <a:pt x="91" y="172"/>
                  <a:pt x="93" y="166"/>
                  <a:pt x="95" y="160"/>
                </a:cubicBezTo>
                <a:cubicBezTo>
                  <a:pt x="103" y="162"/>
                  <a:pt x="111" y="163"/>
                  <a:pt x="120" y="163"/>
                </a:cubicBezTo>
                <a:cubicBezTo>
                  <a:pt x="130" y="163"/>
                  <a:pt x="140" y="162"/>
                  <a:pt x="149" y="159"/>
                </a:cubicBezTo>
                <a:cubicBezTo>
                  <a:pt x="147" y="164"/>
                  <a:pt x="146" y="169"/>
                  <a:pt x="145" y="174"/>
                </a:cubicBezTo>
                <a:cubicBezTo>
                  <a:pt x="144" y="178"/>
                  <a:pt x="147" y="182"/>
                  <a:pt x="151" y="182"/>
                </a:cubicBezTo>
                <a:cubicBezTo>
                  <a:pt x="178" y="182"/>
                  <a:pt x="178" y="182"/>
                  <a:pt x="178" y="182"/>
                </a:cubicBezTo>
                <a:cubicBezTo>
                  <a:pt x="180" y="182"/>
                  <a:pt x="183" y="180"/>
                  <a:pt x="184" y="178"/>
                </a:cubicBezTo>
                <a:cubicBezTo>
                  <a:pt x="189" y="165"/>
                  <a:pt x="192" y="151"/>
                  <a:pt x="194" y="137"/>
                </a:cubicBezTo>
                <a:cubicBezTo>
                  <a:pt x="208" y="124"/>
                  <a:pt x="217" y="108"/>
                  <a:pt x="217" y="89"/>
                </a:cubicBezTo>
                <a:cubicBezTo>
                  <a:pt x="217" y="84"/>
                  <a:pt x="217" y="78"/>
                  <a:pt x="215" y="73"/>
                </a:cubicBezTo>
                <a:cubicBezTo>
                  <a:pt x="218" y="72"/>
                  <a:pt x="221" y="71"/>
                  <a:pt x="224" y="69"/>
                </a:cubicBezTo>
                <a:cubicBezTo>
                  <a:pt x="230" y="67"/>
                  <a:pt x="233" y="64"/>
                  <a:pt x="235" y="61"/>
                </a:cubicBezTo>
                <a:cubicBezTo>
                  <a:pt x="243" y="61"/>
                  <a:pt x="251" y="57"/>
                  <a:pt x="255" y="50"/>
                </a:cubicBezTo>
                <a:cubicBezTo>
                  <a:pt x="256" y="48"/>
                  <a:pt x="256" y="45"/>
                  <a:pt x="254" y="44"/>
                </a:cubicBezTo>
                <a:close/>
                <a:moveTo>
                  <a:pt x="62" y="67"/>
                </a:moveTo>
                <a:cubicBezTo>
                  <a:pt x="58" y="67"/>
                  <a:pt x="54" y="63"/>
                  <a:pt x="54" y="59"/>
                </a:cubicBezTo>
                <a:cubicBezTo>
                  <a:pt x="54" y="54"/>
                  <a:pt x="58" y="51"/>
                  <a:pt x="62" y="51"/>
                </a:cubicBezTo>
                <a:cubicBezTo>
                  <a:pt x="67" y="51"/>
                  <a:pt x="70" y="54"/>
                  <a:pt x="70" y="59"/>
                </a:cubicBezTo>
                <a:cubicBezTo>
                  <a:pt x="70" y="63"/>
                  <a:pt x="67" y="67"/>
                  <a:pt x="62" y="67"/>
                </a:cubicBezTo>
                <a:close/>
                <a:moveTo>
                  <a:pt x="146" y="76"/>
                </a:moveTo>
                <a:cubicBezTo>
                  <a:pt x="143" y="77"/>
                  <a:pt x="139" y="75"/>
                  <a:pt x="138" y="72"/>
                </a:cubicBezTo>
                <a:cubicBezTo>
                  <a:pt x="137" y="69"/>
                  <a:pt x="134" y="66"/>
                  <a:pt x="128" y="66"/>
                </a:cubicBezTo>
                <a:cubicBezTo>
                  <a:pt x="123" y="66"/>
                  <a:pt x="121" y="70"/>
                  <a:pt x="120" y="73"/>
                </a:cubicBezTo>
                <a:cubicBezTo>
                  <a:pt x="120" y="76"/>
                  <a:pt x="123" y="79"/>
                  <a:pt x="129" y="80"/>
                </a:cubicBezTo>
                <a:cubicBezTo>
                  <a:pt x="144" y="84"/>
                  <a:pt x="149" y="94"/>
                  <a:pt x="148" y="102"/>
                </a:cubicBezTo>
                <a:cubicBezTo>
                  <a:pt x="148" y="110"/>
                  <a:pt x="142" y="117"/>
                  <a:pt x="134" y="119"/>
                </a:cubicBezTo>
                <a:cubicBezTo>
                  <a:pt x="134" y="123"/>
                  <a:pt x="134" y="123"/>
                  <a:pt x="134" y="123"/>
                </a:cubicBezTo>
                <a:cubicBezTo>
                  <a:pt x="134" y="126"/>
                  <a:pt x="132" y="129"/>
                  <a:pt x="128" y="129"/>
                </a:cubicBezTo>
                <a:cubicBezTo>
                  <a:pt x="124" y="129"/>
                  <a:pt x="122" y="126"/>
                  <a:pt x="122" y="123"/>
                </a:cubicBezTo>
                <a:cubicBezTo>
                  <a:pt x="122" y="119"/>
                  <a:pt x="122" y="119"/>
                  <a:pt x="122" y="119"/>
                </a:cubicBezTo>
                <a:cubicBezTo>
                  <a:pt x="113" y="117"/>
                  <a:pt x="108" y="111"/>
                  <a:pt x="106" y="106"/>
                </a:cubicBezTo>
                <a:cubicBezTo>
                  <a:pt x="105" y="102"/>
                  <a:pt x="107" y="99"/>
                  <a:pt x="110" y="98"/>
                </a:cubicBezTo>
                <a:cubicBezTo>
                  <a:pt x="113" y="97"/>
                  <a:pt x="117" y="98"/>
                  <a:pt x="118" y="102"/>
                </a:cubicBezTo>
                <a:cubicBezTo>
                  <a:pt x="119" y="104"/>
                  <a:pt x="122" y="107"/>
                  <a:pt x="128" y="107"/>
                </a:cubicBezTo>
                <a:cubicBezTo>
                  <a:pt x="133" y="107"/>
                  <a:pt x="135" y="104"/>
                  <a:pt x="136" y="101"/>
                </a:cubicBezTo>
                <a:cubicBezTo>
                  <a:pt x="136" y="97"/>
                  <a:pt x="133" y="94"/>
                  <a:pt x="127" y="93"/>
                </a:cubicBezTo>
                <a:cubicBezTo>
                  <a:pt x="112" y="90"/>
                  <a:pt x="107" y="80"/>
                  <a:pt x="108" y="71"/>
                </a:cubicBezTo>
                <a:cubicBezTo>
                  <a:pt x="108" y="63"/>
                  <a:pt x="114" y="57"/>
                  <a:pt x="122" y="55"/>
                </a:cubicBezTo>
                <a:cubicBezTo>
                  <a:pt x="122" y="51"/>
                  <a:pt x="122" y="51"/>
                  <a:pt x="122" y="51"/>
                </a:cubicBezTo>
                <a:cubicBezTo>
                  <a:pt x="122" y="47"/>
                  <a:pt x="124" y="44"/>
                  <a:pt x="128" y="44"/>
                </a:cubicBezTo>
                <a:cubicBezTo>
                  <a:pt x="132" y="44"/>
                  <a:pt x="134" y="47"/>
                  <a:pt x="134" y="51"/>
                </a:cubicBezTo>
                <a:cubicBezTo>
                  <a:pt x="134" y="54"/>
                  <a:pt x="134" y="54"/>
                  <a:pt x="134" y="54"/>
                </a:cubicBezTo>
                <a:cubicBezTo>
                  <a:pt x="143" y="56"/>
                  <a:pt x="148" y="62"/>
                  <a:pt x="150" y="68"/>
                </a:cubicBezTo>
                <a:cubicBezTo>
                  <a:pt x="151" y="71"/>
                  <a:pt x="149" y="75"/>
                  <a:pt x="146" y="76"/>
                </a:cubicBezTo>
                <a:close/>
                <a:moveTo>
                  <a:pt x="220" y="44"/>
                </a:moveTo>
                <a:cubicBezTo>
                  <a:pt x="219" y="42"/>
                  <a:pt x="219" y="40"/>
                  <a:pt x="220" y="40"/>
                </a:cubicBezTo>
                <a:cubicBezTo>
                  <a:pt x="220" y="40"/>
                  <a:pt x="220" y="40"/>
                  <a:pt x="221" y="40"/>
                </a:cubicBezTo>
                <a:cubicBezTo>
                  <a:pt x="221" y="40"/>
                  <a:pt x="222" y="40"/>
                  <a:pt x="224" y="41"/>
                </a:cubicBezTo>
                <a:cubicBezTo>
                  <a:pt x="227" y="44"/>
                  <a:pt x="228" y="48"/>
                  <a:pt x="228" y="50"/>
                </a:cubicBezTo>
                <a:cubicBezTo>
                  <a:pt x="225" y="49"/>
                  <a:pt x="222" y="47"/>
                  <a:pt x="220" y="44"/>
                </a:cubicBezTo>
                <a:close/>
                <a:moveTo>
                  <a:pt x="220" y="44"/>
                </a:moveTo>
                <a:cubicBezTo>
                  <a:pt x="220" y="44"/>
                  <a:pt x="220" y="44"/>
                  <a:pt x="220" y="44"/>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sz="16600">
              <a:solidFill>
                <a:schemeClr val="bg1"/>
              </a:solidFill>
              <a:latin typeface="Calibri" charset="0"/>
              <a:ea typeface="Calibri" charset="0"/>
              <a:cs typeface="Calibri" charset="0"/>
            </a:endParaRPr>
          </a:p>
        </p:txBody>
      </p:sp>
      <p:sp>
        <p:nvSpPr>
          <p:cNvPr id="37" name="Freeform 36"/>
          <p:cNvSpPr>
            <a:spLocks noEditPoints="1"/>
          </p:cNvSpPr>
          <p:nvPr/>
        </p:nvSpPr>
        <p:spPr bwMode="auto">
          <a:xfrm>
            <a:off x="15796642" y="12206855"/>
            <a:ext cx="2043301" cy="2031625"/>
          </a:xfrm>
          <a:custGeom>
            <a:avLst/>
            <a:gdLst>
              <a:gd name="T0" fmla="*/ 74 w 219"/>
              <a:gd name="T1" fmla="*/ 66 h 218"/>
              <a:gd name="T2" fmla="*/ 89 w 219"/>
              <a:gd name="T3" fmla="*/ 82 h 218"/>
              <a:gd name="T4" fmla="*/ 112 w 219"/>
              <a:gd name="T5" fmla="*/ 107 h 218"/>
              <a:gd name="T6" fmla="*/ 93 w 219"/>
              <a:gd name="T7" fmla="*/ 127 h 218"/>
              <a:gd name="T8" fmla="*/ 93 w 219"/>
              <a:gd name="T9" fmla="*/ 136 h 218"/>
              <a:gd name="T10" fmla="*/ 88 w 219"/>
              <a:gd name="T11" fmla="*/ 141 h 218"/>
              <a:gd name="T12" fmla="*/ 83 w 219"/>
              <a:gd name="T13" fmla="*/ 136 h 218"/>
              <a:gd name="T14" fmla="*/ 83 w 219"/>
              <a:gd name="T15" fmla="*/ 128 h 218"/>
              <a:gd name="T16" fmla="*/ 62 w 219"/>
              <a:gd name="T17" fmla="*/ 111 h 218"/>
              <a:gd name="T18" fmla="*/ 65 w 219"/>
              <a:gd name="T19" fmla="*/ 105 h 218"/>
              <a:gd name="T20" fmla="*/ 71 w 219"/>
              <a:gd name="T21" fmla="*/ 108 h 218"/>
              <a:gd name="T22" fmla="*/ 88 w 219"/>
              <a:gd name="T23" fmla="*/ 118 h 218"/>
              <a:gd name="T24" fmla="*/ 103 w 219"/>
              <a:gd name="T25" fmla="*/ 106 h 218"/>
              <a:gd name="T26" fmla="*/ 87 w 219"/>
              <a:gd name="T27" fmla="*/ 91 h 218"/>
              <a:gd name="T28" fmla="*/ 64 w 219"/>
              <a:gd name="T29" fmla="*/ 65 h 218"/>
              <a:gd name="T30" fmla="*/ 83 w 219"/>
              <a:gd name="T31" fmla="*/ 45 h 218"/>
              <a:gd name="T32" fmla="*/ 83 w 219"/>
              <a:gd name="T33" fmla="*/ 37 h 218"/>
              <a:gd name="T34" fmla="*/ 88 w 219"/>
              <a:gd name="T35" fmla="*/ 32 h 218"/>
              <a:gd name="T36" fmla="*/ 93 w 219"/>
              <a:gd name="T37" fmla="*/ 37 h 218"/>
              <a:gd name="T38" fmla="*/ 93 w 219"/>
              <a:gd name="T39" fmla="*/ 45 h 218"/>
              <a:gd name="T40" fmla="*/ 115 w 219"/>
              <a:gd name="T41" fmla="*/ 61 h 218"/>
              <a:gd name="T42" fmla="*/ 112 w 219"/>
              <a:gd name="T43" fmla="*/ 68 h 218"/>
              <a:gd name="T44" fmla="*/ 106 w 219"/>
              <a:gd name="T45" fmla="*/ 64 h 218"/>
              <a:gd name="T46" fmla="*/ 88 w 219"/>
              <a:gd name="T47" fmla="*/ 54 h 218"/>
              <a:gd name="T48" fmla="*/ 74 w 219"/>
              <a:gd name="T49" fmla="*/ 66 h 218"/>
              <a:gd name="T50" fmla="*/ 212 w 219"/>
              <a:gd name="T51" fmla="*/ 212 h 218"/>
              <a:gd name="T52" fmla="*/ 198 w 219"/>
              <a:gd name="T53" fmla="*/ 218 h 218"/>
              <a:gd name="T54" fmla="*/ 185 w 219"/>
              <a:gd name="T55" fmla="*/ 212 h 218"/>
              <a:gd name="T56" fmla="*/ 136 w 219"/>
              <a:gd name="T57" fmla="*/ 163 h 218"/>
              <a:gd name="T58" fmla="*/ 88 w 219"/>
              <a:gd name="T59" fmla="*/ 176 h 218"/>
              <a:gd name="T60" fmla="*/ 0 w 219"/>
              <a:gd name="T61" fmla="*/ 88 h 218"/>
              <a:gd name="T62" fmla="*/ 88 w 219"/>
              <a:gd name="T63" fmla="*/ 0 h 218"/>
              <a:gd name="T64" fmla="*/ 176 w 219"/>
              <a:gd name="T65" fmla="*/ 88 h 218"/>
              <a:gd name="T66" fmla="*/ 163 w 219"/>
              <a:gd name="T67" fmla="*/ 136 h 218"/>
              <a:gd name="T68" fmla="*/ 212 w 219"/>
              <a:gd name="T69" fmla="*/ 185 h 218"/>
              <a:gd name="T70" fmla="*/ 212 w 219"/>
              <a:gd name="T71" fmla="*/ 212 h 218"/>
              <a:gd name="T72" fmla="*/ 88 w 219"/>
              <a:gd name="T73" fmla="*/ 158 h 218"/>
              <a:gd name="T74" fmla="*/ 158 w 219"/>
              <a:gd name="T75" fmla="*/ 88 h 218"/>
              <a:gd name="T76" fmla="*/ 88 w 219"/>
              <a:gd name="T77" fmla="*/ 18 h 218"/>
              <a:gd name="T78" fmla="*/ 18 w 219"/>
              <a:gd name="T79" fmla="*/ 88 h 218"/>
              <a:gd name="T80" fmla="*/ 88 w 219"/>
              <a:gd name="T81" fmla="*/ 158 h 218"/>
              <a:gd name="T82" fmla="*/ 88 w 219"/>
              <a:gd name="T83" fmla="*/ 158 h 218"/>
              <a:gd name="T84" fmla="*/ 88 w 219"/>
              <a:gd name="T85" fmla="*/ 15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9" h="218">
                <a:moveTo>
                  <a:pt x="74" y="66"/>
                </a:moveTo>
                <a:cubicBezTo>
                  <a:pt x="73" y="72"/>
                  <a:pt x="77" y="79"/>
                  <a:pt x="89" y="82"/>
                </a:cubicBezTo>
                <a:cubicBezTo>
                  <a:pt x="108" y="86"/>
                  <a:pt x="113" y="98"/>
                  <a:pt x="112" y="107"/>
                </a:cubicBezTo>
                <a:cubicBezTo>
                  <a:pt x="111" y="118"/>
                  <a:pt x="103" y="126"/>
                  <a:pt x="93" y="127"/>
                </a:cubicBezTo>
                <a:cubicBezTo>
                  <a:pt x="93" y="136"/>
                  <a:pt x="93" y="136"/>
                  <a:pt x="93" y="136"/>
                </a:cubicBezTo>
                <a:cubicBezTo>
                  <a:pt x="93" y="139"/>
                  <a:pt x="91" y="141"/>
                  <a:pt x="88" y="141"/>
                </a:cubicBezTo>
                <a:cubicBezTo>
                  <a:pt x="86" y="141"/>
                  <a:pt x="83" y="139"/>
                  <a:pt x="83" y="136"/>
                </a:cubicBezTo>
                <a:cubicBezTo>
                  <a:pt x="83" y="128"/>
                  <a:pt x="83" y="128"/>
                  <a:pt x="83" y="128"/>
                </a:cubicBezTo>
                <a:cubicBezTo>
                  <a:pt x="71" y="126"/>
                  <a:pt x="64" y="118"/>
                  <a:pt x="62" y="111"/>
                </a:cubicBezTo>
                <a:cubicBezTo>
                  <a:pt x="61" y="109"/>
                  <a:pt x="62" y="106"/>
                  <a:pt x="65" y="105"/>
                </a:cubicBezTo>
                <a:cubicBezTo>
                  <a:pt x="67" y="104"/>
                  <a:pt x="70" y="106"/>
                  <a:pt x="71" y="108"/>
                </a:cubicBezTo>
                <a:cubicBezTo>
                  <a:pt x="72" y="113"/>
                  <a:pt x="78" y="118"/>
                  <a:pt x="88" y="118"/>
                </a:cubicBezTo>
                <a:cubicBezTo>
                  <a:pt x="97" y="118"/>
                  <a:pt x="102" y="112"/>
                  <a:pt x="103" y="106"/>
                </a:cubicBezTo>
                <a:cubicBezTo>
                  <a:pt x="103" y="101"/>
                  <a:pt x="100" y="94"/>
                  <a:pt x="87" y="91"/>
                </a:cubicBezTo>
                <a:cubicBezTo>
                  <a:pt x="68" y="87"/>
                  <a:pt x="63" y="75"/>
                  <a:pt x="64" y="65"/>
                </a:cubicBezTo>
                <a:cubicBezTo>
                  <a:pt x="65" y="55"/>
                  <a:pt x="73" y="47"/>
                  <a:pt x="83" y="45"/>
                </a:cubicBezTo>
                <a:cubicBezTo>
                  <a:pt x="83" y="37"/>
                  <a:pt x="83" y="37"/>
                  <a:pt x="83" y="37"/>
                </a:cubicBezTo>
                <a:cubicBezTo>
                  <a:pt x="83" y="34"/>
                  <a:pt x="86" y="32"/>
                  <a:pt x="88" y="32"/>
                </a:cubicBezTo>
                <a:cubicBezTo>
                  <a:pt x="91" y="32"/>
                  <a:pt x="93" y="34"/>
                  <a:pt x="93" y="37"/>
                </a:cubicBezTo>
                <a:cubicBezTo>
                  <a:pt x="93" y="45"/>
                  <a:pt x="93" y="45"/>
                  <a:pt x="93" y="45"/>
                </a:cubicBezTo>
                <a:cubicBezTo>
                  <a:pt x="105" y="47"/>
                  <a:pt x="112" y="55"/>
                  <a:pt x="115" y="61"/>
                </a:cubicBezTo>
                <a:cubicBezTo>
                  <a:pt x="116" y="64"/>
                  <a:pt x="114" y="67"/>
                  <a:pt x="112" y="68"/>
                </a:cubicBezTo>
                <a:cubicBezTo>
                  <a:pt x="109" y="68"/>
                  <a:pt x="107" y="67"/>
                  <a:pt x="106" y="64"/>
                </a:cubicBezTo>
                <a:cubicBezTo>
                  <a:pt x="104" y="60"/>
                  <a:pt x="99" y="54"/>
                  <a:pt x="88" y="54"/>
                </a:cubicBezTo>
                <a:cubicBezTo>
                  <a:pt x="79" y="54"/>
                  <a:pt x="74" y="60"/>
                  <a:pt x="74" y="66"/>
                </a:cubicBezTo>
                <a:close/>
                <a:moveTo>
                  <a:pt x="212" y="212"/>
                </a:moveTo>
                <a:cubicBezTo>
                  <a:pt x="208" y="216"/>
                  <a:pt x="203" y="218"/>
                  <a:pt x="198" y="218"/>
                </a:cubicBezTo>
                <a:cubicBezTo>
                  <a:pt x="193" y="218"/>
                  <a:pt x="189" y="216"/>
                  <a:pt x="185" y="212"/>
                </a:cubicBezTo>
                <a:cubicBezTo>
                  <a:pt x="185" y="212"/>
                  <a:pt x="136" y="163"/>
                  <a:pt x="136" y="163"/>
                </a:cubicBezTo>
                <a:cubicBezTo>
                  <a:pt x="122" y="171"/>
                  <a:pt x="106" y="176"/>
                  <a:pt x="88" y="176"/>
                </a:cubicBezTo>
                <a:cubicBezTo>
                  <a:pt x="39" y="176"/>
                  <a:pt x="0" y="137"/>
                  <a:pt x="0" y="88"/>
                </a:cubicBezTo>
                <a:cubicBezTo>
                  <a:pt x="0" y="39"/>
                  <a:pt x="39" y="0"/>
                  <a:pt x="88" y="0"/>
                </a:cubicBezTo>
                <a:cubicBezTo>
                  <a:pt x="137" y="0"/>
                  <a:pt x="176" y="39"/>
                  <a:pt x="176" y="88"/>
                </a:cubicBezTo>
                <a:cubicBezTo>
                  <a:pt x="176" y="106"/>
                  <a:pt x="171" y="122"/>
                  <a:pt x="163" y="136"/>
                </a:cubicBezTo>
                <a:cubicBezTo>
                  <a:pt x="163" y="136"/>
                  <a:pt x="212" y="185"/>
                  <a:pt x="212" y="185"/>
                </a:cubicBezTo>
                <a:cubicBezTo>
                  <a:pt x="219" y="192"/>
                  <a:pt x="219" y="204"/>
                  <a:pt x="212" y="212"/>
                </a:cubicBezTo>
                <a:close/>
                <a:moveTo>
                  <a:pt x="88" y="158"/>
                </a:moveTo>
                <a:cubicBezTo>
                  <a:pt x="127" y="158"/>
                  <a:pt x="158" y="127"/>
                  <a:pt x="158" y="88"/>
                </a:cubicBezTo>
                <a:cubicBezTo>
                  <a:pt x="158" y="50"/>
                  <a:pt x="127" y="18"/>
                  <a:pt x="88" y="18"/>
                </a:cubicBezTo>
                <a:cubicBezTo>
                  <a:pt x="50" y="18"/>
                  <a:pt x="18" y="50"/>
                  <a:pt x="18" y="88"/>
                </a:cubicBezTo>
                <a:cubicBezTo>
                  <a:pt x="18" y="127"/>
                  <a:pt x="50" y="158"/>
                  <a:pt x="88" y="158"/>
                </a:cubicBezTo>
                <a:close/>
                <a:moveTo>
                  <a:pt x="88" y="158"/>
                </a:moveTo>
                <a:cubicBezTo>
                  <a:pt x="88" y="158"/>
                  <a:pt x="88" y="158"/>
                  <a:pt x="88" y="15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sz="16600">
              <a:solidFill>
                <a:schemeClr val="bg1"/>
              </a:solidFill>
              <a:latin typeface="Calibri" charset="0"/>
              <a:ea typeface="Calibri" charset="0"/>
              <a:cs typeface="Calibri" charset="0"/>
            </a:endParaRPr>
          </a:p>
        </p:txBody>
      </p:sp>
      <p:sp>
        <p:nvSpPr>
          <p:cNvPr id="38" name="Freeform 31"/>
          <p:cNvSpPr>
            <a:spLocks noEditPoints="1"/>
          </p:cNvSpPr>
          <p:nvPr/>
        </p:nvSpPr>
        <p:spPr bwMode="auto">
          <a:xfrm>
            <a:off x="22619731" y="8372810"/>
            <a:ext cx="2107667" cy="1749532"/>
          </a:xfrm>
          <a:custGeom>
            <a:avLst/>
            <a:gdLst>
              <a:gd name="T0" fmla="*/ 189 w 214"/>
              <a:gd name="T1" fmla="*/ 26 h 177"/>
              <a:gd name="T2" fmla="*/ 147 w 214"/>
              <a:gd name="T3" fmla="*/ 26 h 177"/>
              <a:gd name="T4" fmla="*/ 147 w 214"/>
              <a:gd name="T5" fmla="*/ 19 h 177"/>
              <a:gd name="T6" fmla="*/ 128 w 214"/>
              <a:gd name="T7" fmla="*/ 0 h 177"/>
              <a:gd name="T8" fmla="*/ 86 w 214"/>
              <a:gd name="T9" fmla="*/ 0 h 177"/>
              <a:gd name="T10" fmla="*/ 67 w 214"/>
              <a:gd name="T11" fmla="*/ 19 h 177"/>
              <a:gd name="T12" fmla="*/ 67 w 214"/>
              <a:gd name="T13" fmla="*/ 26 h 177"/>
              <a:gd name="T14" fmla="*/ 26 w 214"/>
              <a:gd name="T15" fmla="*/ 26 h 177"/>
              <a:gd name="T16" fmla="*/ 0 w 214"/>
              <a:gd name="T17" fmla="*/ 51 h 177"/>
              <a:gd name="T18" fmla="*/ 0 w 214"/>
              <a:gd name="T19" fmla="*/ 152 h 177"/>
              <a:gd name="T20" fmla="*/ 26 w 214"/>
              <a:gd name="T21" fmla="*/ 177 h 177"/>
              <a:gd name="T22" fmla="*/ 189 w 214"/>
              <a:gd name="T23" fmla="*/ 177 h 177"/>
              <a:gd name="T24" fmla="*/ 214 w 214"/>
              <a:gd name="T25" fmla="*/ 152 h 177"/>
              <a:gd name="T26" fmla="*/ 214 w 214"/>
              <a:gd name="T27" fmla="*/ 51 h 177"/>
              <a:gd name="T28" fmla="*/ 189 w 214"/>
              <a:gd name="T29" fmla="*/ 26 h 177"/>
              <a:gd name="T30" fmla="*/ 80 w 214"/>
              <a:gd name="T31" fmla="*/ 19 h 177"/>
              <a:gd name="T32" fmla="*/ 86 w 214"/>
              <a:gd name="T33" fmla="*/ 13 h 177"/>
              <a:gd name="T34" fmla="*/ 128 w 214"/>
              <a:gd name="T35" fmla="*/ 13 h 177"/>
              <a:gd name="T36" fmla="*/ 134 w 214"/>
              <a:gd name="T37" fmla="*/ 19 h 177"/>
              <a:gd name="T38" fmla="*/ 134 w 214"/>
              <a:gd name="T39" fmla="*/ 26 h 177"/>
              <a:gd name="T40" fmla="*/ 80 w 214"/>
              <a:gd name="T41" fmla="*/ 26 h 177"/>
              <a:gd name="T42" fmla="*/ 80 w 214"/>
              <a:gd name="T43" fmla="*/ 19 h 177"/>
              <a:gd name="T44" fmla="*/ 131 w 214"/>
              <a:gd name="T45" fmla="*/ 85 h 177"/>
              <a:gd name="T46" fmla="*/ 123 w 214"/>
              <a:gd name="T47" fmla="*/ 80 h 177"/>
              <a:gd name="T48" fmla="*/ 107 w 214"/>
              <a:gd name="T49" fmla="*/ 72 h 177"/>
              <a:gd name="T50" fmla="*/ 94 w 214"/>
              <a:gd name="T51" fmla="*/ 82 h 177"/>
              <a:gd name="T52" fmla="*/ 109 w 214"/>
              <a:gd name="T53" fmla="*/ 95 h 177"/>
              <a:gd name="T54" fmla="*/ 133 w 214"/>
              <a:gd name="T55" fmla="*/ 123 h 177"/>
              <a:gd name="T56" fmla="*/ 114 w 214"/>
              <a:gd name="T57" fmla="*/ 144 h 177"/>
              <a:gd name="T58" fmla="*/ 114 w 214"/>
              <a:gd name="T59" fmla="*/ 151 h 177"/>
              <a:gd name="T60" fmla="*/ 107 w 214"/>
              <a:gd name="T61" fmla="*/ 157 h 177"/>
              <a:gd name="T62" fmla="*/ 101 w 214"/>
              <a:gd name="T63" fmla="*/ 151 h 177"/>
              <a:gd name="T64" fmla="*/ 101 w 214"/>
              <a:gd name="T65" fmla="*/ 144 h 177"/>
              <a:gd name="T66" fmla="*/ 79 w 214"/>
              <a:gd name="T67" fmla="*/ 127 h 177"/>
              <a:gd name="T68" fmla="*/ 83 w 214"/>
              <a:gd name="T69" fmla="*/ 119 h 177"/>
              <a:gd name="T70" fmla="*/ 91 w 214"/>
              <a:gd name="T71" fmla="*/ 123 h 177"/>
              <a:gd name="T72" fmla="*/ 107 w 214"/>
              <a:gd name="T73" fmla="*/ 132 h 177"/>
              <a:gd name="T74" fmla="*/ 120 w 214"/>
              <a:gd name="T75" fmla="*/ 121 h 177"/>
              <a:gd name="T76" fmla="*/ 106 w 214"/>
              <a:gd name="T77" fmla="*/ 108 h 177"/>
              <a:gd name="T78" fmla="*/ 82 w 214"/>
              <a:gd name="T79" fmla="*/ 81 h 177"/>
              <a:gd name="T80" fmla="*/ 101 w 214"/>
              <a:gd name="T81" fmla="*/ 60 h 177"/>
              <a:gd name="T82" fmla="*/ 101 w 214"/>
              <a:gd name="T83" fmla="*/ 52 h 177"/>
              <a:gd name="T84" fmla="*/ 107 w 214"/>
              <a:gd name="T85" fmla="*/ 46 h 177"/>
              <a:gd name="T86" fmla="*/ 114 w 214"/>
              <a:gd name="T87" fmla="*/ 52 h 177"/>
              <a:gd name="T88" fmla="*/ 114 w 214"/>
              <a:gd name="T89" fmla="*/ 59 h 177"/>
              <a:gd name="T90" fmla="*/ 135 w 214"/>
              <a:gd name="T91" fmla="*/ 76 h 177"/>
              <a:gd name="T92" fmla="*/ 131 w 214"/>
              <a:gd name="T93" fmla="*/ 85 h 177"/>
              <a:gd name="T94" fmla="*/ 131 w 214"/>
              <a:gd name="T95" fmla="*/ 85 h 177"/>
              <a:gd name="T96" fmla="*/ 131 w 214"/>
              <a:gd name="T97" fmla="*/ 8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4" h="177">
                <a:moveTo>
                  <a:pt x="189" y="26"/>
                </a:moveTo>
                <a:cubicBezTo>
                  <a:pt x="147" y="26"/>
                  <a:pt x="147" y="26"/>
                  <a:pt x="147" y="26"/>
                </a:cubicBezTo>
                <a:cubicBezTo>
                  <a:pt x="147" y="19"/>
                  <a:pt x="147" y="19"/>
                  <a:pt x="147" y="19"/>
                </a:cubicBezTo>
                <a:cubicBezTo>
                  <a:pt x="147" y="9"/>
                  <a:pt x="139" y="0"/>
                  <a:pt x="128" y="0"/>
                </a:cubicBezTo>
                <a:cubicBezTo>
                  <a:pt x="86" y="0"/>
                  <a:pt x="86" y="0"/>
                  <a:pt x="86" y="0"/>
                </a:cubicBezTo>
                <a:cubicBezTo>
                  <a:pt x="76" y="0"/>
                  <a:pt x="67" y="9"/>
                  <a:pt x="67" y="19"/>
                </a:cubicBezTo>
                <a:cubicBezTo>
                  <a:pt x="67" y="26"/>
                  <a:pt x="67" y="26"/>
                  <a:pt x="67" y="26"/>
                </a:cubicBezTo>
                <a:cubicBezTo>
                  <a:pt x="26" y="26"/>
                  <a:pt x="26" y="26"/>
                  <a:pt x="26" y="26"/>
                </a:cubicBezTo>
                <a:cubicBezTo>
                  <a:pt x="11" y="26"/>
                  <a:pt x="0" y="37"/>
                  <a:pt x="0" y="51"/>
                </a:cubicBezTo>
                <a:cubicBezTo>
                  <a:pt x="0" y="152"/>
                  <a:pt x="0" y="152"/>
                  <a:pt x="0" y="152"/>
                </a:cubicBezTo>
                <a:cubicBezTo>
                  <a:pt x="0" y="166"/>
                  <a:pt x="11" y="177"/>
                  <a:pt x="26" y="177"/>
                </a:cubicBezTo>
                <a:cubicBezTo>
                  <a:pt x="189" y="177"/>
                  <a:pt x="189" y="177"/>
                  <a:pt x="189" y="177"/>
                </a:cubicBezTo>
                <a:cubicBezTo>
                  <a:pt x="203" y="177"/>
                  <a:pt x="214" y="166"/>
                  <a:pt x="214" y="152"/>
                </a:cubicBezTo>
                <a:cubicBezTo>
                  <a:pt x="214" y="51"/>
                  <a:pt x="214" y="51"/>
                  <a:pt x="214" y="51"/>
                </a:cubicBezTo>
                <a:cubicBezTo>
                  <a:pt x="214" y="37"/>
                  <a:pt x="203" y="26"/>
                  <a:pt x="189" y="26"/>
                </a:cubicBezTo>
                <a:close/>
                <a:moveTo>
                  <a:pt x="80" y="19"/>
                </a:moveTo>
                <a:cubicBezTo>
                  <a:pt x="80" y="16"/>
                  <a:pt x="83" y="13"/>
                  <a:pt x="86" y="13"/>
                </a:cubicBezTo>
                <a:cubicBezTo>
                  <a:pt x="128" y="13"/>
                  <a:pt x="128" y="13"/>
                  <a:pt x="128" y="13"/>
                </a:cubicBezTo>
                <a:cubicBezTo>
                  <a:pt x="131" y="13"/>
                  <a:pt x="134" y="16"/>
                  <a:pt x="134" y="19"/>
                </a:cubicBezTo>
                <a:cubicBezTo>
                  <a:pt x="134" y="26"/>
                  <a:pt x="134" y="26"/>
                  <a:pt x="134" y="26"/>
                </a:cubicBezTo>
                <a:cubicBezTo>
                  <a:pt x="80" y="26"/>
                  <a:pt x="80" y="26"/>
                  <a:pt x="80" y="26"/>
                </a:cubicBezTo>
                <a:lnTo>
                  <a:pt x="80" y="19"/>
                </a:lnTo>
                <a:close/>
                <a:moveTo>
                  <a:pt x="131" y="85"/>
                </a:moveTo>
                <a:cubicBezTo>
                  <a:pt x="128" y="86"/>
                  <a:pt x="124" y="84"/>
                  <a:pt x="123" y="80"/>
                </a:cubicBezTo>
                <a:cubicBezTo>
                  <a:pt x="122" y="76"/>
                  <a:pt x="117" y="72"/>
                  <a:pt x="107" y="72"/>
                </a:cubicBezTo>
                <a:cubicBezTo>
                  <a:pt x="99" y="72"/>
                  <a:pt x="95" y="77"/>
                  <a:pt x="94" y="82"/>
                </a:cubicBezTo>
                <a:cubicBezTo>
                  <a:pt x="94" y="88"/>
                  <a:pt x="99" y="93"/>
                  <a:pt x="109" y="95"/>
                </a:cubicBezTo>
                <a:cubicBezTo>
                  <a:pt x="128" y="99"/>
                  <a:pt x="134" y="113"/>
                  <a:pt x="133" y="123"/>
                </a:cubicBezTo>
                <a:cubicBezTo>
                  <a:pt x="132" y="133"/>
                  <a:pt x="124" y="141"/>
                  <a:pt x="114" y="144"/>
                </a:cubicBezTo>
                <a:cubicBezTo>
                  <a:pt x="114" y="151"/>
                  <a:pt x="114" y="151"/>
                  <a:pt x="114" y="151"/>
                </a:cubicBezTo>
                <a:cubicBezTo>
                  <a:pt x="114" y="154"/>
                  <a:pt x="111" y="157"/>
                  <a:pt x="107" y="157"/>
                </a:cubicBezTo>
                <a:cubicBezTo>
                  <a:pt x="104" y="157"/>
                  <a:pt x="101" y="154"/>
                  <a:pt x="101" y="151"/>
                </a:cubicBezTo>
                <a:cubicBezTo>
                  <a:pt x="101" y="144"/>
                  <a:pt x="101" y="144"/>
                  <a:pt x="101" y="144"/>
                </a:cubicBezTo>
                <a:cubicBezTo>
                  <a:pt x="89" y="142"/>
                  <a:pt x="82" y="134"/>
                  <a:pt x="79" y="127"/>
                </a:cubicBezTo>
                <a:cubicBezTo>
                  <a:pt x="78" y="123"/>
                  <a:pt x="80" y="120"/>
                  <a:pt x="83" y="119"/>
                </a:cubicBezTo>
                <a:cubicBezTo>
                  <a:pt x="87" y="118"/>
                  <a:pt x="90" y="119"/>
                  <a:pt x="91" y="123"/>
                </a:cubicBezTo>
                <a:cubicBezTo>
                  <a:pt x="93" y="127"/>
                  <a:pt x="98" y="132"/>
                  <a:pt x="107" y="132"/>
                </a:cubicBezTo>
                <a:cubicBezTo>
                  <a:pt x="115" y="132"/>
                  <a:pt x="120" y="126"/>
                  <a:pt x="120" y="121"/>
                </a:cubicBezTo>
                <a:cubicBezTo>
                  <a:pt x="121" y="115"/>
                  <a:pt x="115" y="110"/>
                  <a:pt x="106" y="108"/>
                </a:cubicBezTo>
                <a:cubicBezTo>
                  <a:pt x="86" y="104"/>
                  <a:pt x="81" y="91"/>
                  <a:pt x="82" y="81"/>
                </a:cubicBezTo>
                <a:cubicBezTo>
                  <a:pt x="83" y="70"/>
                  <a:pt x="91" y="62"/>
                  <a:pt x="101" y="60"/>
                </a:cubicBezTo>
                <a:cubicBezTo>
                  <a:pt x="101" y="52"/>
                  <a:pt x="101" y="52"/>
                  <a:pt x="101" y="52"/>
                </a:cubicBezTo>
                <a:cubicBezTo>
                  <a:pt x="101" y="49"/>
                  <a:pt x="104" y="46"/>
                  <a:pt x="107" y="46"/>
                </a:cubicBezTo>
                <a:cubicBezTo>
                  <a:pt x="111" y="46"/>
                  <a:pt x="114" y="49"/>
                  <a:pt x="114" y="52"/>
                </a:cubicBezTo>
                <a:cubicBezTo>
                  <a:pt x="114" y="59"/>
                  <a:pt x="114" y="59"/>
                  <a:pt x="114" y="59"/>
                </a:cubicBezTo>
                <a:cubicBezTo>
                  <a:pt x="126" y="61"/>
                  <a:pt x="133" y="69"/>
                  <a:pt x="135" y="76"/>
                </a:cubicBezTo>
                <a:cubicBezTo>
                  <a:pt x="136" y="80"/>
                  <a:pt x="134" y="83"/>
                  <a:pt x="131" y="85"/>
                </a:cubicBezTo>
                <a:close/>
                <a:moveTo>
                  <a:pt x="131" y="85"/>
                </a:moveTo>
                <a:cubicBezTo>
                  <a:pt x="131" y="85"/>
                  <a:pt x="131" y="85"/>
                  <a:pt x="131" y="85"/>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sz="16600">
              <a:solidFill>
                <a:schemeClr val="bg1"/>
              </a:solidFill>
              <a:latin typeface="Calibri" charset="0"/>
              <a:ea typeface="Calibri" charset="0"/>
              <a:cs typeface="Calibri" charset="0"/>
            </a:endParaRPr>
          </a:p>
        </p:txBody>
      </p:sp>
      <p:sp>
        <p:nvSpPr>
          <p:cNvPr id="39" name="Freeform 39"/>
          <p:cNvSpPr>
            <a:spLocks noEditPoints="1"/>
          </p:cNvSpPr>
          <p:nvPr/>
        </p:nvSpPr>
        <p:spPr bwMode="auto">
          <a:xfrm>
            <a:off x="29729329" y="12104336"/>
            <a:ext cx="2147043" cy="2236663"/>
          </a:xfrm>
          <a:custGeom>
            <a:avLst/>
            <a:gdLst>
              <a:gd name="T0" fmla="*/ 60 w 230"/>
              <a:gd name="T1" fmla="*/ 0 h 240"/>
              <a:gd name="T2" fmla="*/ 60 w 230"/>
              <a:gd name="T3" fmla="*/ 54 h 240"/>
              <a:gd name="T4" fmla="*/ 115 w 230"/>
              <a:gd name="T5" fmla="*/ 85 h 240"/>
              <a:gd name="T6" fmla="*/ 78 w 230"/>
              <a:gd name="T7" fmla="*/ 64 h 240"/>
              <a:gd name="T8" fmla="*/ 64 w 230"/>
              <a:gd name="T9" fmla="*/ 77 h 240"/>
              <a:gd name="T10" fmla="*/ 57 w 230"/>
              <a:gd name="T11" fmla="*/ 77 h 240"/>
              <a:gd name="T12" fmla="*/ 55 w 230"/>
              <a:gd name="T13" fmla="*/ 91 h 240"/>
              <a:gd name="T14" fmla="*/ 24 w 230"/>
              <a:gd name="T15" fmla="*/ 66 h 240"/>
              <a:gd name="T16" fmla="*/ 0 w 230"/>
              <a:gd name="T17" fmla="*/ 153 h 240"/>
              <a:gd name="T18" fmla="*/ 22 w 230"/>
              <a:gd name="T19" fmla="*/ 107 h 240"/>
              <a:gd name="T20" fmla="*/ 24 w 230"/>
              <a:gd name="T21" fmla="*/ 169 h 240"/>
              <a:gd name="T22" fmla="*/ 28 w 230"/>
              <a:gd name="T23" fmla="*/ 240 h 240"/>
              <a:gd name="T24" fmla="*/ 57 w 230"/>
              <a:gd name="T25" fmla="*/ 169 h 240"/>
              <a:gd name="T26" fmla="*/ 65 w 230"/>
              <a:gd name="T27" fmla="*/ 240 h 240"/>
              <a:gd name="T28" fmla="*/ 90 w 230"/>
              <a:gd name="T29" fmla="*/ 169 h 240"/>
              <a:gd name="T30" fmla="*/ 94 w 230"/>
              <a:gd name="T31" fmla="*/ 138 h 240"/>
              <a:gd name="T32" fmla="*/ 102 w 230"/>
              <a:gd name="T33" fmla="*/ 153 h 240"/>
              <a:gd name="T34" fmla="*/ 115 w 230"/>
              <a:gd name="T35" fmla="*/ 85 h 240"/>
              <a:gd name="T36" fmla="*/ 55 w 230"/>
              <a:gd name="T37" fmla="*/ 72 h 240"/>
              <a:gd name="T38" fmla="*/ 65 w 230"/>
              <a:gd name="T39" fmla="*/ 72 h 240"/>
              <a:gd name="T40" fmla="*/ 60 w 230"/>
              <a:gd name="T41" fmla="*/ 61 h 240"/>
              <a:gd name="T42" fmla="*/ 180 w 230"/>
              <a:gd name="T43" fmla="*/ 115 h 240"/>
              <a:gd name="T44" fmla="*/ 162 w 230"/>
              <a:gd name="T45" fmla="*/ 95 h 240"/>
              <a:gd name="T46" fmla="*/ 148 w 230"/>
              <a:gd name="T47" fmla="*/ 95 h 240"/>
              <a:gd name="T48" fmla="*/ 132 w 230"/>
              <a:gd name="T49" fmla="*/ 119 h 240"/>
              <a:gd name="T50" fmla="*/ 164 w 230"/>
              <a:gd name="T51" fmla="*/ 153 h 240"/>
              <a:gd name="T52" fmla="*/ 144 w 230"/>
              <a:gd name="T53" fmla="*/ 153 h 240"/>
              <a:gd name="T54" fmla="*/ 130 w 230"/>
              <a:gd name="T55" fmla="*/ 158 h 240"/>
              <a:gd name="T56" fmla="*/ 148 w 230"/>
              <a:gd name="T57" fmla="*/ 177 h 240"/>
              <a:gd name="T58" fmla="*/ 162 w 230"/>
              <a:gd name="T59" fmla="*/ 177 h 240"/>
              <a:gd name="T60" fmla="*/ 178 w 230"/>
              <a:gd name="T61" fmla="*/ 154 h 240"/>
              <a:gd name="T62" fmla="*/ 146 w 230"/>
              <a:gd name="T63" fmla="*/ 120 h 240"/>
              <a:gd name="T64" fmla="*/ 166 w 230"/>
              <a:gd name="T65" fmla="*/ 119 h 240"/>
              <a:gd name="T66" fmla="*/ 180 w 230"/>
              <a:gd name="T67" fmla="*/ 115 h 240"/>
              <a:gd name="T68" fmla="*/ 117 w 230"/>
              <a:gd name="T69" fmla="*/ 68 h 240"/>
              <a:gd name="T70" fmla="*/ 154 w 230"/>
              <a:gd name="T71" fmla="*/ 71 h 240"/>
              <a:gd name="T72" fmla="*/ 154 w 230"/>
              <a:gd name="T73" fmla="*/ 199 h 240"/>
              <a:gd name="T74" fmla="*/ 107 w 230"/>
              <a:gd name="T75" fmla="*/ 179 h 240"/>
              <a:gd name="T76" fmla="*/ 154 w 230"/>
              <a:gd name="T77" fmla="*/ 212 h 240"/>
              <a:gd name="T78" fmla="*/ 154 w 230"/>
              <a:gd name="T79" fmla="*/ 58 h 240"/>
              <a:gd name="T80" fmla="*/ 154 w 230"/>
              <a:gd name="T81" fmla="*/ 5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0" h="240">
                <a:moveTo>
                  <a:pt x="33" y="27"/>
                </a:moveTo>
                <a:cubicBezTo>
                  <a:pt x="33" y="12"/>
                  <a:pt x="45" y="0"/>
                  <a:pt x="60" y="0"/>
                </a:cubicBezTo>
                <a:cubicBezTo>
                  <a:pt x="75" y="0"/>
                  <a:pt x="87" y="12"/>
                  <a:pt x="87" y="27"/>
                </a:cubicBezTo>
                <a:cubicBezTo>
                  <a:pt x="87" y="42"/>
                  <a:pt x="75" y="54"/>
                  <a:pt x="60" y="54"/>
                </a:cubicBezTo>
                <a:cubicBezTo>
                  <a:pt x="45" y="54"/>
                  <a:pt x="33" y="42"/>
                  <a:pt x="33" y="27"/>
                </a:cubicBezTo>
                <a:close/>
                <a:moveTo>
                  <a:pt x="115" y="85"/>
                </a:moveTo>
                <a:cubicBezTo>
                  <a:pt x="114" y="76"/>
                  <a:pt x="106" y="68"/>
                  <a:pt x="97" y="66"/>
                </a:cubicBezTo>
                <a:cubicBezTo>
                  <a:pt x="78" y="64"/>
                  <a:pt x="78" y="64"/>
                  <a:pt x="78" y="64"/>
                </a:cubicBezTo>
                <a:cubicBezTo>
                  <a:pt x="66" y="91"/>
                  <a:pt x="66" y="91"/>
                  <a:pt x="66" y="91"/>
                </a:cubicBezTo>
                <a:cubicBezTo>
                  <a:pt x="64" y="77"/>
                  <a:pt x="64" y="77"/>
                  <a:pt x="64" y="77"/>
                </a:cubicBezTo>
                <a:cubicBezTo>
                  <a:pt x="64" y="77"/>
                  <a:pt x="64" y="77"/>
                  <a:pt x="64" y="77"/>
                </a:cubicBezTo>
                <a:cubicBezTo>
                  <a:pt x="57" y="77"/>
                  <a:pt x="57" y="77"/>
                  <a:pt x="57" y="77"/>
                </a:cubicBezTo>
                <a:cubicBezTo>
                  <a:pt x="56" y="77"/>
                  <a:pt x="56" y="77"/>
                  <a:pt x="56" y="77"/>
                </a:cubicBezTo>
                <a:cubicBezTo>
                  <a:pt x="55" y="91"/>
                  <a:pt x="55" y="91"/>
                  <a:pt x="55" y="91"/>
                </a:cubicBezTo>
                <a:cubicBezTo>
                  <a:pt x="43" y="64"/>
                  <a:pt x="43" y="64"/>
                  <a:pt x="43" y="64"/>
                </a:cubicBezTo>
                <a:cubicBezTo>
                  <a:pt x="24" y="66"/>
                  <a:pt x="24" y="66"/>
                  <a:pt x="24" y="66"/>
                </a:cubicBezTo>
                <a:cubicBezTo>
                  <a:pt x="14" y="68"/>
                  <a:pt x="7" y="76"/>
                  <a:pt x="6" y="85"/>
                </a:cubicBezTo>
                <a:cubicBezTo>
                  <a:pt x="0" y="153"/>
                  <a:pt x="0" y="153"/>
                  <a:pt x="0" y="153"/>
                </a:cubicBezTo>
                <a:cubicBezTo>
                  <a:pt x="19" y="153"/>
                  <a:pt x="19" y="153"/>
                  <a:pt x="19" y="153"/>
                </a:cubicBezTo>
                <a:cubicBezTo>
                  <a:pt x="22" y="107"/>
                  <a:pt x="22" y="107"/>
                  <a:pt x="22" y="107"/>
                </a:cubicBezTo>
                <a:cubicBezTo>
                  <a:pt x="26" y="138"/>
                  <a:pt x="26" y="138"/>
                  <a:pt x="26" y="138"/>
                </a:cubicBezTo>
                <a:cubicBezTo>
                  <a:pt x="24" y="169"/>
                  <a:pt x="24" y="169"/>
                  <a:pt x="24" y="169"/>
                </a:cubicBezTo>
                <a:cubicBezTo>
                  <a:pt x="28" y="169"/>
                  <a:pt x="28" y="169"/>
                  <a:pt x="28" y="169"/>
                </a:cubicBezTo>
                <a:cubicBezTo>
                  <a:pt x="28" y="240"/>
                  <a:pt x="28" y="240"/>
                  <a:pt x="28" y="240"/>
                </a:cubicBezTo>
                <a:cubicBezTo>
                  <a:pt x="53" y="240"/>
                  <a:pt x="53" y="240"/>
                  <a:pt x="53" y="240"/>
                </a:cubicBezTo>
                <a:cubicBezTo>
                  <a:pt x="57" y="169"/>
                  <a:pt x="57" y="169"/>
                  <a:pt x="57" y="169"/>
                </a:cubicBezTo>
                <a:cubicBezTo>
                  <a:pt x="61" y="169"/>
                  <a:pt x="61" y="169"/>
                  <a:pt x="61" y="169"/>
                </a:cubicBezTo>
                <a:cubicBezTo>
                  <a:pt x="65" y="240"/>
                  <a:pt x="65" y="240"/>
                  <a:pt x="65" y="240"/>
                </a:cubicBezTo>
                <a:cubicBezTo>
                  <a:pt x="90" y="240"/>
                  <a:pt x="90" y="240"/>
                  <a:pt x="90" y="240"/>
                </a:cubicBezTo>
                <a:cubicBezTo>
                  <a:pt x="90" y="169"/>
                  <a:pt x="90" y="169"/>
                  <a:pt x="90" y="169"/>
                </a:cubicBezTo>
                <a:cubicBezTo>
                  <a:pt x="97" y="169"/>
                  <a:pt x="97" y="169"/>
                  <a:pt x="97" y="169"/>
                </a:cubicBezTo>
                <a:cubicBezTo>
                  <a:pt x="94" y="138"/>
                  <a:pt x="94" y="138"/>
                  <a:pt x="94" y="138"/>
                </a:cubicBezTo>
                <a:cubicBezTo>
                  <a:pt x="99" y="107"/>
                  <a:pt x="99" y="107"/>
                  <a:pt x="99" y="107"/>
                </a:cubicBezTo>
                <a:cubicBezTo>
                  <a:pt x="102" y="153"/>
                  <a:pt x="102" y="153"/>
                  <a:pt x="102" y="153"/>
                </a:cubicBezTo>
                <a:cubicBezTo>
                  <a:pt x="120" y="153"/>
                  <a:pt x="120" y="153"/>
                  <a:pt x="120" y="153"/>
                </a:cubicBezTo>
                <a:lnTo>
                  <a:pt x="115" y="85"/>
                </a:lnTo>
                <a:close/>
                <a:moveTo>
                  <a:pt x="52" y="65"/>
                </a:moveTo>
                <a:cubicBezTo>
                  <a:pt x="52" y="67"/>
                  <a:pt x="54" y="70"/>
                  <a:pt x="55" y="72"/>
                </a:cubicBezTo>
                <a:cubicBezTo>
                  <a:pt x="56" y="73"/>
                  <a:pt x="59" y="73"/>
                  <a:pt x="60" y="73"/>
                </a:cubicBezTo>
                <a:cubicBezTo>
                  <a:pt x="62" y="73"/>
                  <a:pt x="64" y="73"/>
                  <a:pt x="65" y="72"/>
                </a:cubicBezTo>
                <a:cubicBezTo>
                  <a:pt x="66" y="70"/>
                  <a:pt x="68" y="67"/>
                  <a:pt x="69" y="65"/>
                </a:cubicBezTo>
                <a:cubicBezTo>
                  <a:pt x="69" y="62"/>
                  <a:pt x="63" y="61"/>
                  <a:pt x="60" y="61"/>
                </a:cubicBezTo>
                <a:cubicBezTo>
                  <a:pt x="57" y="61"/>
                  <a:pt x="52" y="62"/>
                  <a:pt x="52" y="65"/>
                </a:cubicBezTo>
                <a:close/>
                <a:moveTo>
                  <a:pt x="180" y="115"/>
                </a:moveTo>
                <a:cubicBezTo>
                  <a:pt x="178" y="109"/>
                  <a:pt x="172" y="102"/>
                  <a:pt x="162" y="100"/>
                </a:cubicBezTo>
                <a:cubicBezTo>
                  <a:pt x="162" y="95"/>
                  <a:pt x="162" y="95"/>
                  <a:pt x="162" y="95"/>
                </a:cubicBezTo>
                <a:cubicBezTo>
                  <a:pt x="162" y="91"/>
                  <a:pt x="159" y="88"/>
                  <a:pt x="155" y="88"/>
                </a:cubicBezTo>
                <a:cubicBezTo>
                  <a:pt x="151" y="88"/>
                  <a:pt x="148" y="91"/>
                  <a:pt x="148" y="95"/>
                </a:cubicBezTo>
                <a:cubicBezTo>
                  <a:pt x="148" y="100"/>
                  <a:pt x="148" y="100"/>
                  <a:pt x="148" y="100"/>
                </a:cubicBezTo>
                <a:cubicBezTo>
                  <a:pt x="139" y="102"/>
                  <a:pt x="133" y="110"/>
                  <a:pt x="132" y="119"/>
                </a:cubicBezTo>
                <a:cubicBezTo>
                  <a:pt x="131" y="128"/>
                  <a:pt x="137" y="140"/>
                  <a:pt x="154" y="143"/>
                </a:cubicBezTo>
                <a:cubicBezTo>
                  <a:pt x="161" y="145"/>
                  <a:pt x="164" y="148"/>
                  <a:pt x="164" y="153"/>
                </a:cubicBezTo>
                <a:cubicBezTo>
                  <a:pt x="164" y="156"/>
                  <a:pt x="160" y="159"/>
                  <a:pt x="155" y="159"/>
                </a:cubicBezTo>
                <a:cubicBezTo>
                  <a:pt x="149" y="159"/>
                  <a:pt x="145" y="156"/>
                  <a:pt x="144" y="153"/>
                </a:cubicBezTo>
                <a:cubicBezTo>
                  <a:pt x="143" y="149"/>
                  <a:pt x="138" y="147"/>
                  <a:pt x="135" y="149"/>
                </a:cubicBezTo>
                <a:cubicBezTo>
                  <a:pt x="131" y="150"/>
                  <a:pt x="129" y="154"/>
                  <a:pt x="130" y="158"/>
                </a:cubicBezTo>
                <a:cubicBezTo>
                  <a:pt x="132" y="164"/>
                  <a:pt x="138" y="171"/>
                  <a:pt x="148" y="173"/>
                </a:cubicBezTo>
                <a:cubicBezTo>
                  <a:pt x="148" y="177"/>
                  <a:pt x="148" y="177"/>
                  <a:pt x="148" y="177"/>
                </a:cubicBezTo>
                <a:cubicBezTo>
                  <a:pt x="148" y="181"/>
                  <a:pt x="151" y="185"/>
                  <a:pt x="155" y="185"/>
                </a:cubicBezTo>
                <a:cubicBezTo>
                  <a:pt x="159" y="185"/>
                  <a:pt x="162" y="181"/>
                  <a:pt x="162" y="177"/>
                </a:cubicBezTo>
                <a:cubicBezTo>
                  <a:pt x="162" y="173"/>
                  <a:pt x="162" y="173"/>
                  <a:pt x="162" y="173"/>
                </a:cubicBezTo>
                <a:cubicBezTo>
                  <a:pt x="171" y="170"/>
                  <a:pt x="177" y="163"/>
                  <a:pt x="178" y="154"/>
                </a:cubicBezTo>
                <a:cubicBezTo>
                  <a:pt x="179" y="144"/>
                  <a:pt x="173" y="133"/>
                  <a:pt x="157" y="129"/>
                </a:cubicBezTo>
                <a:cubicBezTo>
                  <a:pt x="150" y="128"/>
                  <a:pt x="146" y="124"/>
                  <a:pt x="146" y="120"/>
                </a:cubicBezTo>
                <a:cubicBezTo>
                  <a:pt x="147" y="117"/>
                  <a:pt x="150" y="113"/>
                  <a:pt x="155" y="113"/>
                </a:cubicBezTo>
                <a:cubicBezTo>
                  <a:pt x="162" y="113"/>
                  <a:pt x="165" y="116"/>
                  <a:pt x="166" y="119"/>
                </a:cubicBezTo>
                <a:cubicBezTo>
                  <a:pt x="168" y="123"/>
                  <a:pt x="172" y="125"/>
                  <a:pt x="176" y="124"/>
                </a:cubicBezTo>
                <a:cubicBezTo>
                  <a:pt x="179" y="123"/>
                  <a:pt x="182" y="118"/>
                  <a:pt x="180" y="115"/>
                </a:cubicBezTo>
                <a:close/>
                <a:moveTo>
                  <a:pt x="154" y="58"/>
                </a:moveTo>
                <a:cubicBezTo>
                  <a:pt x="140" y="58"/>
                  <a:pt x="128" y="62"/>
                  <a:pt x="117" y="68"/>
                </a:cubicBezTo>
                <a:cubicBezTo>
                  <a:pt x="120" y="71"/>
                  <a:pt x="122" y="75"/>
                  <a:pt x="123" y="79"/>
                </a:cubicBezTo>
                <a:cubicBezTo>
                  <a:pt x="132" y="74"/>
                  <a:pt x="143" y="71"/>
                  <a:pt x="154" y="71"/>
                </a:cubicBezTo>
                <a:cubicBezTo>
                  <a:pt x="189" y="71"/>
                  <a:pt x="218" y="100"/>
                  <a:pt x="218" y="135"/>
                </a:cubicBezTo>
                <a:cubicBezTo>
                  <a:pt x="218" y="171"/>
                  <a:pt x="189" y="199"/>
                  <a:pt x="154" y="199"/>
                </a:cubicBezTo>
                <a:cubicBezTo>
                  <a:pt x="135" y="199"/>
                  <a:pt x="118" y="192"/>
                  <a:pt x="107" y="179"/>
                </a:cubicBezTo>
                <a:cubicBezTo>
                  <a:pt x="107" y="179"/>
                  <a:pt x="107" y="179"/>
                  <a:pt x="107" y="179"/>
                </a:cubicBezTo>
                <a:cubicBezTo>
                  <a:pt x="100" y="190"/>
                  <a:pt x="100" y="190"/>
                  <a:pt x="100" y="190"/>
                </a:cubicBezTo>
                <a:cubicBezTo>
                  <a:pt x="114" y="204"/>
                  <a:pt x="133" y="212"/>
                  <a:pt x="154" y="212"/>
                </a:cubicBezTo>
                <a:cubicBezTo>
                  <a:pt x="196" y="212"/>
                  <a:pt x="230" y="178"/>
                  <a:pt x="230" y="135"/>
                </a:cubicBezTo>
                <a:cubicBezTo>
                  <a:pt x="230" y="93"/>
                  <a:pt x="196" y="58"/>
                  <a:pt x="154" y="58"/>
                </a:cubicBezTo>
                <a:close/>
                <a:moveTo>
                  <a:pt x="154" y="58"/>
                </a:moveTo>
                <a:cubicBezTo>
                  <a:pt x="154" y="58"/>
                  <a:pt x="154" y="58"/>
                  <a:pt x="154" y="5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sz="16600">
              <a:solidFill>
                <a:schemeClr val="bg1"/>
              </a:solidFill>
              <a:latin typeface="Calibri" charset="0"/>
              <a:ea typeface="Calibri" charset="0"/>
              <a:cs typeface="Calibri" charset="0"/>
            </a:endParaRPr>
          </a:p>
        </p:txBody>
      </p:sp>
      <p:sp>
        <p:nvSpPr>
          <p:cNvPr id="40" name="Freeform 59"/>
          <p:cNvSpPr>
            <a:spLocks noEditPoints="1"/>
          </p:cNvSpPr>
          <p:nvPr/>
        </p:nvSpPr>
        <p:spPr bwMode="auto">
          <a:xfrm>
            <a:off x="36205761" y="8321737"/>
            <a:ext cx="2168315" cy="1982466"/>
          </a:xfrm>
          <a:custGeom>
            <a:avLst/>
            <a:gdLst>
              <a:gd name="T0" fmla="*/ 100 w 131"/>
              <a:gd name="T1" fmla="*/ 12 h 119"/>
              <a:gd name="T2" fmla="*/ 51 w 131"/>
              <a:gd name="T3" fmla="*/ 8 h 119"/>
              <a:gd name="T4" fmla="*/ 35 w 131"/>
              <a:gd name="T5" fmla="*/ 42 h 119"/>
              <a:gd name="T6" fmla="*/ 44 w 131"/>
              <a:gd name="T7" fmla="*/ 54 h 119"/>
              <a:gd name="T8" fmla="*/ 57 w 131"/>
              <a:gd name="T9" fmla="*/ 48 h 119"/>
              <a:gd name="T10" fmla="*/ 64 w 131"/>
              <a:gd name="T11" fmla="*/ 37 h 119"/>
              <a:gd name="T12" fmla="*/ 111 w 131"/>
              <a:gd name="T13" fmla="*/ 75 h 119"/>
              <a:gd name="T14" fmla="*/ 105 w 131"/>
              <a:gd name="T15" fmla="*/ 81 h 119"/>
              <a:gd name="T16" fmla="*/ 91 w 131"/>
              <a:gd name="T17" fmla="*/ 71 h 119"/>
              <a:gd name="T18" fmla="*/ 101 w 131"/>
              <a:gd name="T19" fmla="*/ 85 h 119"/>
              <a:gd name="T20" fmla="*/ 95 w 131"/>
              <a:gd name="T21" fmla="*/ 91 h 119"/>
              <a:gd name="T22" fmla="*/ 81 w 131"/>
              <a:gd name="T23" fmla="*/ 81 h 119"/>
              <a:gd name="T24" fmla="*/ 91 w 131"/>
              <a:gd name="T25" fmla="*/ 95 h 119"/>
              <a:gd name="T26" fmla="*/ 85 w 131"/>
              <a:gd name="T27" fmla="*/ 101 h 119"/>
              <a:gd name="T28" fmla="*/ 72 w 131"/>
              <a:gd name="T29" fmla="*/ 91 h 119"/>
              <a:gd name="T30" fmla="*/ 81 w 131"/>
              <a:gd name="T31" fmla="*/ 105 h 119"/>
              <a:gd name="T32" fmla="*/ 76 w 131"/>
              <a:gd name="T33" fmla="*/ 111 h 119"/>
              <a:gd name="T34" fmla="*/ 63 w 131"/>
              <a:gd name="T35" fmla="*/ 91 h 119"/>
              <a:gd name="T36" fmla="*/ 53 w 131"/>
              <a:gd name="T37" fmla="*/ 81 h 119"/>
              <a:gd name="T38" fmla="*/ 43 w 131"/>
              <a:gd name="T39" fmla="*/ 71 h 119"/>
              <a:gd name="T40" fmla="*/ 33 w 131"/>
              <a:gd name="T41" fmla="*/ 61 h 119"/>
              <a:gd name="T42" fmla="*/ 5 w 131"/>
              <a:gd name="T43" fmla="*/ 41 h 119"/>
              <a:gd name="T44" fmla="*/ 1 w 131"/>
              <a:gd name="T45" fmla="*/ 46 h 119"/>
              <a:gd name="T46" fmla="*/ 14 w 131"/>
              <a:gd name="T47" fmla="*/ 70 h 119"/>
              <a:gd name="T48" fmla="*/ 24 w 131"/>
              <a:gd name="T49" fmla="*/ 80 h 119"/>
              <a:gd name="T50" fmla="*/ 34 w 131"/>
              <a:gd name="T51" fmla="*/ 90 h 119"/>
              <a:gd name="T52" fmla="*/ 44 w 131"/>
              <a:gd name="T53" fmla="*/ 100 h 119"/>
              <a:gd name="T54" fmla="*/ 54 w 131"/>
              <a:gd name="T55" fmla="*/ 109 h 119"/>
              <a:gd name="T56" fmla="*/ 71 w 131"/>
              <a:gd name="T57" fmla="*/ 115 h 119"/>
              <a:gd name="T58" fmla="*/ 88 w 131"/>
              <a:gd name="T59" fmla="*/ 108 h 119"/>
              <a:gd name="T60" fmla="*/ 98 w 131"/>
              <a:gd name="T61" fmla="*/ 98 h 119"/>
              <a:gd name="T62" fmla="*/ 108 w 131"/>
              <a:gd name="T63" fmla="*/ 88 h 119"/>
              <a:gd name="T64" fmla="*/ 115 w 131"/>
              <a:gd name="T65" fmla="*/ 71 h 119"/>
              <a:gd name="T66" fmla="*/ 130 w 131"/>
              <a:gd name="T67" fmla="*/ 46 h 119"/>
              <a:gd name="T68" fmla="*/ 102 w 131"/>
              <a:gd name="T69" fmla="*/ 13 h 119"/>
              <a:gd name="T70" fmla="*/ 102 w 131"/>
              <a:gd name="T71" fmla="*/ 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1" h="119">
                <a:moveTo>
                  <a:pt x="102" y="13"/>
                </a:moveTo>
                <a:cubicBezTo>
                  <a:pt x="101" y="13"/>
                  <a:pt x="101" y="13"/>
                  <a:pt x="100" y="12"/>
                </a:cubicBezTo>
                <a:cubicBezTo>
                  <a:pt x="72" y="3"/>
                  <a:pt x="72" y="3"/>
                  <a:pt x="72" y="3"/>
                </a:cubicBezTo>
                <a:cubicBezTo>
                  <a:pt x="60" y="0"/>
                  <a:pt x="53" y="6"/>
                  <a:pt x="51" y="8"/>
                </a:cubicBezTo>
                <a:cubicBezTo>
                  <a:pt x="49" y="9"/>
                  <a:pt x="49" y="10"/>
                  <a:pt x="48" y="12"/>
                </a:cubicBezTo>
                <a:cubicBezTo>
                  <a:pt x="35" y="42"/>
                  <a:pt x="35" y="42"/>
                  <a:pt x="35" y="42"/>
                </a:cubicBezTo>
                <a:cubicBezTo>
                  <a:pt x="35" y="43"/>
                  <a:pt x="35" y="46"/>
                  <a:pt x="36" y="48"/>
                </a:cubicBezTo>
                <a:cubicBezTo>
                  <a:pt x="38" y="51"/>
                  <a:pt x="41" y="54"/>
                  <a:pt x="44" y="54"/>
                </a:cubicBezTo>
                <a:cubicBezTo>
                  <a:pt x="48" y="55"/>
                  <a:pt x="52" y="54"/>
                  <a:pt x="55" y="51"/>
                </a:cubicBezTo>
                <a:cubicBezTo>
                  <a:pt x="56" y="50"/>
                  <a:pt x="57" y="49"/>
                  <a:pt x="57" y="48"/>
                </a:cubicBezTo>
                <a:cubicBezTo>
                  <a:pt x="62" y="40"/>
                  <a:pt x="62" y="40"/>
                  <a:pt x="62" y="40"/>
                </a:cubicBezTo>
                <a:cubicBezTo>
                  <a:pt x="62" y="39"/>
                  <a:pt x="63" y="38"/>
                  <a:pt x="64" y="37"/>
                </a:cubicBezTo>
                <a:cubicBezTo>
                  <a:pt x="68" y="33"/>
                  <a:pt x="70" y="35"/>
                  <a:pt x="71" y="35"/>
                </a:cubicBezTo>
                <a:cubicBezTo>
                  <a:pt x="77" y="41"/>
                  <a:pt x="111" y="75"/>
                  <a:pt x="111" y="75"/>
                </a:cubicBezTo>
                <a:cubicBezTo>
                  <a:pt x="112" y="77"/>
                  <a:pt x="112" y="79"/>
                  <a:pt x="110" y="80"/>
                </a:cubicBezTo>
                <a:cubicBezTo>
                  <a:pt x="109" y="82"/>
                  <a:pt x="107" y="82"/>
                  <a:pt x="105" y="81"/>
                </a:cubicBezTo>
                <a:cubicBezTo>
                  <a:pt x="96" y="71"/>
                  <a:pt x="96" y="71"/>
                  <a:pt x="96" y="71"/>
                </a:cubicBezTo>
                <a:cubicBezTo>
                  <a:pt x="95" y="70"/>
                  <a:pt x="93" y="70"/>
                  <a:pt x="91" y="71"/>
                </a:cubicBezTo>
                <a:cubicBezTo>
                  <a:pt x="90" y="73"/>
                  <a:pt x="90" y="75"/>
                  <a:pt x="91" y="76"/>
                </a:cubicBezTo>
                <a:cubicBezTo>
                  <a:pt x="101" y="85"/>
                  <a:pt x="101" y="85"/>
                  <a:pt x="101" y="85"/>
                </a:cubicBezTo>
                <a:cubicBezTo>
                  <a:pt x="102" y="86"/>
                  <a:pt x="102" y="89"/>
                  <a:pt x="100" y="90"/>
                </a:cubicBezTo>
                <a:cubicBezTo>
                  <a:pt x="99" y="92"/>
                  <a:pt x="97" y="92"/>
                  <a:pt x="95" y="91"/>
                </a:cubicBezTo>
                <a:cubicBezTo>
                  <a:pt x="86" y="81"/>
                  <a:pt x="86" y="81"/>
                  <a:pt x="86" y="81"/>
                </a:cubicBezTo>
                <a:cubicBezTo>
                  <a:pt x="85" y="80"/>
                  <a:pt x="83" y="80"/>
                  <a:pt x="81" y="81"/>
                </a:cubicBezTo>
                <a:cubicBezTo>
                  <a:pt x="80" y="83"/>
                  <a:pt x="80" y="85"/>
                  <a:pt x="81" y="86"/>
                </a:cubicBezTo>
                <a:cubicBezTo>
                  <a:pt x="91" y="95"/>
                  <a:pt x="91" y="95"/>
                  <a:pt x="91" y="95"/>
                </a:cubicBezTo>
                <a:cubicBezTo>
                  <a:pt x="92" y="96"/>
                  <a:pt x="92" y="99"/>
                  <a:pt x="90" y="100"/>
                </a:cubicBezTo>
                <a:cubicBezTo>
                  <a:pt x="89" y="102"/>
                  <a:pt x="87" y="102"/>
                  <a:pt x="85" y="101"/>
                </a:cubicBezTo>
                <a:cubicBezTo>
                  <a:pt x="76" y="91"/>
                  <a:pt x="76" y="91"/>
                  <a:pt x="76" y="91"/>
                </a:cubicBezTo>
                <a:cubicBezTo>
                  <a:pt x="75" y="90"/>
                  <a:pt x="73" y="90"/>
                  <a:pt x="72" y="91"/>
                </a:cubicBezTo>
                <a:cubicBezTo>
                  <a:pt x="70" y="92"/>
                  <a:pt x="70" y="94"/>
                  <a:pt x="72" y="96"/>
                </a:cubicBezTo>
                <a:cubicBezTo>
                  <a:pt x="81" y="105"/>
                  <a:pt x="81" y="105"/>
                  <a:pt x="81" y="105"/>
                </a:cubicBezTo>
                <a:cubicBezTo>
                  <a:pt x="82" y="106"/>
                  <a:pt x="82" y="109"/>
                  <a:pt x="80" y="110"/>
                </a:cubicBezTo>
                <a:cubicBezTo>
                  <a:pt x="79" y="112"/>
                  <a:pt x="77" y="112"/>
                  <a:pt x="76" y="111"/>
                </a:cubicBezTo>
                <a:cubicBezTo>
                  <a:pt x="64" y="99"/>
                  <a:pt x="64" y="99"/>
                  <a:pt x="64" y="99"/>
                </a:cubicBezTo>
                <a:cubicBezTo>
                  <a:pt x="66" y="97"/>
                  <a:pt x="65" y="93"/>
                  <a:pt x="63" y="91"/>
                </a:cubicBezTo>
                <a:cubicBezTo>
                  <a:pt x="60" y="88"/>
                  <a:pt x="56" y="88"/>
                  <a:pt x="53" y="90"/>
                </a:cubicBezTo>
                <a:cubicBezTo>
                  <a:pt x="56" y="88"/>
                  <a:pt x="56" y="83"/>
                  <a:pt x="53" y="81"/>
                </a:cubicBezTo>
                <a:cubicBezTo>
                  <a:pt x="50" y="78"/>
                  <a:pt x="46" y="78"/>
                  <a:pt x="43" y="80"/>
                </a:cubicBezTo>
                <a:cubicBezTo>
                  <a:pt x="46" y="78"/>
                  <a:pt x="46" y="73"/>
                  <a:pt x="43" y="71"/>
                </a:cubicBezTo>
                <a:cubicBezTo>
                  <a:pt x="40" y="68"/>
                  <a:pt x="36" y="68"/>
                  <a:pt x="33" y="70"/>
                </a:cubicBezTo>
                <a:cubicBezTo>
                  <a:pt x="36" y="68"/>
                  <a:pt x="36" y="64"/>
                  <a:pt x="33" y="61"/>
                </a:cubicBezTo>
                <a:cubicBezTo>
                  <a:pt x="30" y="58"/>
                  <a:pt x="27" y="58"/>
                  <a:pt x="24" y="60"/>
                </a:cubicBezTo>
                <a:cubicBezTo>
                  <a:pt x="5" y="41"/>
                  <a:pt x="5" y="41"/>
                  <a:pt x="5" y="41"/>
                </a:cubicBezTo>
                <a:cubicBezTo>
                  <a:pt x="4" y="40"/>
                  <a:pt x="2" y="40"/>
                  <a:pt x="1" y="41"/>
                </a:cubicBezTo>
                <a:cubicBezTo>
                  <a:pt x="0" y="42"/>
                  <a:pt x="0" y="44"/>
                  <a:pt x="1" y="46"/>
                </a:cubicBezTo>
                <a:cubicBezTo>
                  <a:pt x="20" y="64"/>
                  <a:pt x="20" y="64"/>
                  <a:pt x="20" y="64"/>
                </a:cubicBezTo>
                <a:cubicBezTo>
                  <a:pt x="14" y="70"/>
                  <a:pt x="14" y="70"/>
                  <a:pt x="14" y="70"/>
                </a:cubicBezTo>
                <a:cubicBezTo>
                  <a:pt x="12" y="72"/>
                  <a:pt x="12" y="76"/>
                  <a:pt x="15" y="79"/>
                </a:cubicBezTo>
                <a:cubicBezTo>
                  <a:pt x="17" y="82"/>
                  <a:pt x="22" y="82"/>
                  <a:pt x="24" y="80"/>
                </a:cubicBezTo>
                <a:cubicBezTo>
                  <a:pt x="22" y="82"/>
                  <a:pt x="22" y="86"/>
                  <a:pt x="25" y="89"/>
                </a:cubicBezTo>
                <a:cubicBezTo>
                  <a:pt x="27" y="92"/>
                  <a:pt x="31" y="92"/>
                  <a:pt x="34" y="90"/>
                </a:cubicBezTo>
                <a:cubicBezTo>
                  <a:pt x="31" y="92"/>
                  <a:pt x="32" y="96"/>
                  <a:pt x="34" y="99"/>
                </a:cubicBezTo>
                <a:cubicBezTo>
                  <a:pt x="37" y="102"/>
                  <a:pt x="41" y="102"/>
                  <a:pt x="44" y="100"/>
                </a:cubicBezTo>
                <a:cubicBezTo>
                  <a:pt x="41" y="102"/>
                  <a:pt x="42" y="106"/>
                  <a:pt x="44" y="109"/>
                </a:cubicBezTo>
                <a:cubicBezTo>
                  <a:pt x="47" y="112"/>
                  <a:pt x="51" y="112"/>
                  <a:pt x="54" y="109"/>
                </a:cubicBezTo>
                <a:cubicBezTo>
                  <a:pt x="60" y="104"/>
                  <a:pt x="60" y="104"/>
                  <a:pt x="60" y="104"/>
                </a:cubicBezTo>
                <a:cubicBezTo>
                  <a:pt x="71" y="115"/>
                  <a:pt x="71" y="115"/>
                  <a:pt x="71" y="115"/>
                </a:cubicBezTo>
                <a:cubicBezTo>
                  <a:pt x="75" y="119"/>
                  <a:pt x="81" y="119"/>
                  <a:pt x="85" y="115"/>
                </a:cubicBezTo>
                <a:cubicBezTo>
                  <a:pt x="87" y="113"/>
                  <a:pt x="88" y="110"/>
                  <a:pt x="88" y="108"/>
                </a:cubicBezTo>
                <a:cubicBezTo>
                  <a:pt x="90" y="108"/>
                  <a:pt x="93" y="107"/>
                  <a:pt x="95" y="105"/>
                </a:cubicBezTo>
                <a:cubicBezTo>
                  <a:pt x="97" y="103"/>
                  <a:pt x="98" y="100"/>
                  <a:pt x="98" y="98"/>
                </a:cubicBezTo>
                <a:cubicBezTo>
                  <a:pt x="100" y="98"/>
                  <a:pt x="103" y="97"/>
                  <a:pt x="105" y="95"/>
                </a:cubicBezTo>
                <a:cubicBezTo>
                  <a:pt x="107" y="93"/>
                  <a:pt x="108" y="90"/>
                  <a:pt x="108" y="88"/>
                </a:cubicBezTo>
                <a:cubicBezTo>
                  <a:pt x="110" y="88"/>
                  <a:pt x="113" y="87"/>
                  <a:pt x="115" y="85"/>
                </a:cubicBezTo>
                <a:cubicBezTo>
                  <a:pt x="119" y="81"/>
                  <a:pt x="119" y="75"/>
                  <a:pt x="115" y="71"/>
                </a:cubicBezTo>
                <a:cubicBezTo>
                  <a:pt x="110" y="66"/>
                  <a:pt x="110" y="66"/>
                  <a:pt x="110" y="66"/>
                </a:cubicBezTo>
                <a:cubicBezTo>
                  <a:pt x="130" y="46"/>
                  <a:pt x="130" y="46"/>
                  <a:pt x="130" y="46"/>
                </a:cubicBezTo>
                <a:cubicBezTo>
                  <a:pt x="131" y="45"/>
                  <a:pt x="131" y="43"/>
                  <a:pt x="130" y="42"/>
                </a:cubicBezTo>
                <a:lnTo>
                  <a:pt x="102" y="13"/>
                </a:lnTo>
                <a:close/>
                <a:moveTo>
                  <a:pt x="102" y="13"/>
                </a:moveTo>
                <a:cubicBezTo>
                  <a:pt x="102" y="13"/>
                  <a:pt x="102" y="13"/>
                  <a:pt x="102" y="13"/>
                </a:cubicBezTo>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sz="16600">
              <a:solidFill>
                <a:schemeClr val="bg1"/>
              </a:solidFill>
              <a:latin typeface="Calibri" charset="0"/>
              <a:ea typeface="Calibri" charset="0"/>
              <a:cs typeface="Calibri" charset="0"/>
            </a:endParaRPr>
          </a:p>
        </p:txBody>
      </p:sp>
      <p:sp>
        <p:nvSpPr>
          <p:cNvPr id="41" name="Freeform 60"/>
          <p:cNvSpPr>
            <a:spLocks noEditPoints="1"/>
          </p:cNvSpPr>
          <p:nvPr/>
        </p:nvSpPr>
        <p:spPr bwMode="auto">
          <a:xfrm>
            <a:off x="37912879" y="8190949"/>
            <a:ext cx="791607" cy="798493"/>
          </a:xfrm>
          <a:custGeom>
            <a:avLst/>
            <a:gdLst>
              <a:gd name="T0" fmla="*/ 46 w 48"/>
              <a:gd name="T1" fmla="*/ 28 h 48"/>
              <a:gd name="T2" fmla="*/ 20 w 48"/>
              <a:gd name="T3" fmla="*/ 3 h 48"/>
              <a:gd name="T4" fmla="*/ 11 w 48"/>
              <a:gd name="T5" fmla="*/ 3 h 48"/>
              <a:gd name="T6" fmla="*/ 3 w 48"/>
              <a:gd name="T7" fmla="*/ 12 h 48"/>
              <a:gd name="T8" fmla="*/ 3 w 48"/>
              <a:gd name="T9" fmla="*/ 20 h 48"/>
              <a:gd name="T10" fmla="*/ 28 w 48"/>
              <a:gd name="T11" fmla="*/ 46 h 48"/>
              <a:gd name="T12" fmla="*/ 37 w 48"/>
              <a:gd name="T13" fmla="*/ 46 h 48"/>
              <a:gd name="T14" fmla="*/ 46 w 48"/>
              <a:gd name="T15" fmla="*/ 37 h 48"/>
              <a:gd name="T16" fmla="*/ 46 w 48"/>
              <a:gd name="T17" fmla="*/ 28 h 48"/>
              <a:gd name="T18" fmla="*/ 32 w 48"/>
              <a:gd name="T19" fmla="*/ 41 h 48"/>
              <a:gd name="T20" fmla="*/ 27 w 48"/>
              <a:gd name="T21" fmla="*/ 36 h 48"/>
              <a:gd name="T22" fmla="*/ 32 w 48"/>
              <a:gd name="T23" fmla="*/ 31 h 48"/>
              <a:gd name="T24" fmla="*/ 37 w 48"/>
              <a:gd name="T25" fmla="*/ 36 h 48"/>
              <a:gd name="T26" fmla="*/ 32 w 48"/>
              <a:gd name="T27" fmla="*/ 41 h 48"/>
              <a:gd name="T28" fmla="*/ 32 w 48"/>
              <a:gd name="T29" fmla="*/ 41 h 48"/>
              <a:gd name="T30" fmla="*/ 32 w 48"/>
              <a:gd name="T31" fmla="*/ 4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 h="48">
                <a:moveTo>
                  <a:pt x="46" y="28"/>
                </a:moveTo>
                <a:cubicBezTo>
                  <a:pt x="20" y="3"/>
                  <a:pt x="20" y="3"/>
                  <a:pt x="20" y="3"/>
                </a:cubicBezTo>
                <a:cubicBezTo>
                  <a:pt x="18" y="0"/>
                  <a:pt x="14" y="0"/>
                  <a:pt x="11" y="3"/>
                </a:cubicBezTo>
                <a:cubicBezTo>
                  <a:pt x="3" y="12"/>
                  <a:pt x="3" y="12"/>
                  <a:pt x="3" y="12"/>
                </a:cubicBezTo>
                <a:cubicBezTo>
                  <a:pt x="0" y="14"/>
                  <a:pt x="0" y="18"/>
                  <a:pt x="3" y="20"/>
                </a:cubicBezTo>
                <a:cubicBezTo>
                  <a:pt x="28" y="46"/>
                  <a:pt x="28" y="46"/>
                  <a:pt x="28" y="46"/>
                </a:cubicBezTo>
                <a:cubicBezTo>
                  <a:pt x="30" y="48"/>
                  <a:pt x="34" y="48"/>
                  <a:pt x="37" y="46"/>
                </a:cubicBezTo>
                <a:cubicBezTo>
                  <a:pt x="46" y="37"/>
                  <a:pt x="46" y="37"/>
                  <a:pt x="46" y="37"/>
                </a:cubicBezTo>
                <a:cubicBezTo>
                  <a:pt x="48" y="35"/>
                  <a:pt x="48" y="31"/>
                  <a:pt x="46" y="28"/>
                </a:cubicBezTo>
                <a:close/>
                <a:moveTo>
                  <a:pt x="32" y="41"/>
                </a:moveTo>
                <a:cubicBezTo>
                  <a:pt x="29" y="41"/>
                  <a:pt x="27" y="39"/>
                  <a:pt x="27" y="36"/>
                </a:cubicBezTo>
                <a:cubicBezTo>
                  <a:pt x="27" y="33"/>
                  <a:pt x="29" y="31"/>
                  <a:pt x="32" y="31"/>
                </a:cubicBezTo>
                <a:cubicBezTo>
                  <a:pt x="35" y="31"/>
                  <a:pt x="37" y="33"/>
                  <a:pt x="37" y="36"/>
                </a:cubicBezTo>
                <a:cubicBezTo>
                  <a:pt x="37" y="39"/>
                  <a:pt x="35" y="41"/>
                  <a:pt x="32" y="41"/>
                </a:cubicBezTo>
                <a:close/>
                <a:moveTo>
                  <a:pt x="32" y="41"/>
                </a:moveTo>
                <a:cubicBezTo>
                  <a:pt x="32" y="41"/>
                  <a:pt x="32" y="41"/>
                  <a:pt x="32" y="41"/>
                </a:cubicBezTo>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sz="16600">
              <a:solidFill>
                <a:schemeClr val="bg1"/>
              </a:solidFill>
              <a:latin typeface="Calibri" charset="0"/>
              <a:ea typeface="Calibri" charset="0"/>
              <a:cs typeface="Calibri" charset="0"/>
            </a:endParaRPr>
          </a:p>
        </p:txBody>
      </p:sp>
      <p:sp>
        <p:nvSpPr>
          <p:cNvPr id="42" name="TextBox 41"/>
          <p:cNvSpPr txBox="1"/>
          <p:nvPr/>
        </p:nvSpPr>
        <p:spPr>
          <a:xfrm>
            <a:off x="4292554" y="10346949"/>
            <a:ext cx="8401050" cy="15912048"/>
          </a:xfrm>
          <a:prstGeom prst="rect">
            <a:avLst/>
          </a:prstGeom>
          <a:noFill/>
        </p:spPr>
        <p:txBody>
          <a:bodyPr wrap="square" rtlCol="0">
            <a:spAutoFit/>
          </a:bodyPr>
          <a:lstStyle/>
          <a:p>
            <a:r>
              <a:rPr lang="en-US" sz="102800" b="1" smtClean="0">
                <a:solidFill>
                  <a:schemeClr val="bg1">
                    <a:alpha val="38000"/>
                  </a:schemeClr>
                </a:solidFill>
                <a:ea typeface="Roboto Bk" pitchFamily="2" charset="0"/>
              </a:rPr>
              <a:t>5</a:t>
            </a:r>
            <a:endParaRPr lang="en-US" sz="102800" b="1">
              <a:solidFill>
                <a:schemeClr val="bg1">
                  <a:alpha val="38000"/>
                </a:schemeClr>
              </a:solidFill>
              <a:ea typeface="Roboto Bk" pitchFamily="2" charset="0"/>
            </a:endParaRPr>
          </a:p>
        </p:txBody>
      </p:sp>
      <p:sp>
        <p:nvSpPr>
          <p:cNvPr id="43" name="TextBox 42"/>
          <p:cNvSpPr txBox="1"/>
          <p:nvPr/>
        </p:nvSpPr>
        <p:spPr>
          <a:xfrm>
            <a:off x="6890169" y="18595582"/>
            <a:ext cx="10675158" cy="5364033"/>
          </a:xfrm>
          <a:prstGeom prst="rect">
            <a:avLst/>
          </a:prstGeom>
          <a:noFill/>
        </p:spPr>
        <p:txBody>
          <a:bodyPr wrap="square" rtlCol="0">
            <a:spAutoFit/>
          </a:bodyPr>
          <a:lstStyle/>
          <a:p>
            <a:pPr algn="r" defTabSz="1584960" hangingPunct="0">
              <a:lnSpc>
                <a:spcPct val="70000"/>
              </a:lnSpc>
              <a:defRPr sz="12400" cap="all">
                <a:solidFill>
                  <a:srgbClr val="343E47"/>
                </a:solidFill>
                <a:latin typeface="Roboto Black"/>
                <a:ea typeface="Roboto Black"/>
                <a:cs typeface="Roboto Black"/>
                <a:sym typeface="Roboto Black"/>
              </a:defRPr>
            </a:pPr>
            <a:r>
              <a:rPr lang="en-US" sz="23808" kern="0" cap="all" dirty="0">
                <a:solidFill>
                  <a:srgbClr val="FFFFFF"/>
                </a:solidFill>
                <a:latin typeface="Roboto Black"/>
                <a:ea typeface="Roboto Black"/>
                <a:cs typeface="Roboto Black"/>
              </a:rPr>
              <a:t>Easy </a:t>
            </a:r>
            <a:br>
              <a:rPr lang="en-US" sz="23808" kern="0" cap="all" dirty="0">
                <a:solidFill>
                  <a:srgbClr val="FFFFFF"/>
                </a:solidFill>
                <a:latin typeface="Roboto Black"/>
                <a:ea typeface="Roboto Black"/>
                <a:cs typeface="Roboto Black"/>
              </a:rPr>
            </a:br>
            <a:r>
              <a:rPr lang="en-US" sz="23808" kern="0" cap="all" dirty="0">
                <a:solidFill>
                  <a:srgbClr val="FFFFFF"/>
                </a:solidFill>
                <a:latin typeface="Roboto Black"/>
                <a:ea typeface="Roboto Black"/>
                <a:cs typeface="Roboto Black"/>
              </a:rPr>
              <a:t>Steps</a:t>
            </a:r>
          </a:p>
        </p:txBody>
      </p:sp>
      <p:cxnSp>
        <p:nvCxnSpPr>
          <p:cNvPr id="44" name="Straight Connector 43"/>
          <p:cNvCxnSpPr/>
          <p:nvPr/>
        </p:nvCxnSpPr>
        <p:spPr>
          <a:xfrm>
            <a:off x="19402328" y="18091738"/>
            <a:ext cx="0" cy="485007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Footer Placeholder 1"/>
          <p:cNvSpPr>
            <a:spLocks noGrp="1"/>
          </p:cNvSpPr>
          <p:nvPr>
            <p:ph type="ftr" sz="quarter" idx="11"/>
          </p:nvPr>
        </p:nvSpPr>
        <p:spPr/>
        <p:txBody>
          <a:bodyPr/>
          <a:lstStyle/>
          <a:p>
            <a:r>
              <a:rPr lang="en-US" smtClean="0">
                <a:solidFill>
                  <a:schemeClr val="bg2"/>
                </a:solidFill>
              </a:rPr>
              <a:t>© Vizualus. All Rights Reserved.</a:t>
            </a:r>
            <a:endParaRPr lang="en-US">
              <a:solidFill>
                <a:schemeClr val="bg2"/>
              </a:solidFill>
            </a:endParaRPr>
          </a:p>
        </p:txBody>
      </p:sp>
    </p:spTree>
    <p:extLst>
      <p:ext uri="{BB962C8B-B14F-4D97-AF65-F5344CB8AC3E}">
        <p14:creationId xmlns:p14="http://schemas.microsoft.com/office/powerpoint/2010/main" val="188217262"/>
      </p:ext>
    </p:extLst>
  </p:cSld>
  <p:clrMapOvr>
    <a:masterClrMapping/>
  </p:clrMapOvr>
  <mc:AlternateContent xmlns:mc="http://schemas.openxmlformats.org/markup-compatibility/2006" xmlns:p14="http://schemas.microsoft.com/office/powerpoint/2010/main">
    <mc:Choice Requires="p14">
      <p:transition spd="slow" p14:dur="1600" advTm="772">
        <p14:conveyor dir="l"/>
      </p:transition>
    </mc:Choice>
    <mc:Fallback xmlns="">
      <p:transition spd="slow" advTm="772">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p:sp>
      <p:sp>
        <p:nvSpPr>
          <p:cNvPr id="5" name="Rectangle 4"/>
          <p:cNvSpPr/>
          <p:nvPr/>
        </p:nvSpPr>
        <p:spPr>
          <a:xfrm>
            <a:off x="0" y="249"/>
            <a:ext cx="46816962" cy="26334541"/>
          </a:xfrm>
          <a:prstGeom prst="rect">
            <a:avLst/>
          </a:prstGeom>
          <a:solidFill>
            <a:schemeClr val="accent6">
              <a:alpha val="72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noAutofit/>
          </a:bodyPr>
          <a:lstStyle/>
          <a:p>
            <a:pPr algn="ctr" defTabSz="1584960" hangingPunct="0"/>
            <a:endParaRPr lang="en-US" sz="6144" kern="0">
              <a:solidFill>
                <a:srgbClr val="FFFFFF"/>
              </a:solidFill>
              <a:sym typeface="Helvetica Light"/>
            </a:endParaRPr>
          </a:p>
        </p:txBody>
      </p:sp>
      <p:sp>
        <p:nvSpPr>
          <p:cNvPr id="16" name="TextBox 15"/>
          <p:cNvSpPr txBox="1"/>
          <p:nvPr/>
        </p:nvSpPr>
        <p:spPr>
          <a:xfrm>
            <a:off x="7201694" y="14876865"/>
            <a:ext cx="30151546" cy="30511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spAutoFit/>
          </a:bodyPr>
          <a:lstStyle/>
          <a:p>
            <a:pPr algn="ctr" defTabSz="1584960" hangingPunct="0">
              <a:lnSpc>
                <a:spcPct val="70000"/>
              </a:lnSpc>
            </a:pPr>
            <a:r>
              <a:rPr lang="en-US" sz="26496" b="1" kern="0" spc="-576" smtClean="0">
                <a:solidFill>
                  <a:srgbClr val="FFFFFF"/>
                </a:solidFill>
                <a:latin typeface="Arial" charset="0"/>
                <a:ea typeface="Arial" charset="0"/>
                <a:cs typeface="Arial" charset="0"/>
                <a:sym typeface="Helvetica Light"/>
              </a:rPr>
              <a:t>COFFEE BREAK</a:t>
            </a:r>
            <a:endParaRPr lang="en-US" sz="26496" b="1" kern="0" spc="-576" dirty="0">
              <a:solidFill>
                <a:srgbClr val="FFFFFF"/>
              </a:solidFill>
              <a:latin typeface="Arial" charset="0"/>
              <a:ea typeface="Arial" charset="0"/>
              <a:cs typeface="Arial" charset="0"/>
              <a:sym typeface="Helvetica Light"/>
            </a:endParaRPr>
          </a:p>
        </p:txBody>
      </p:sp>
      <p:sp>
        <p:nvSpPr>
          <p:cNvPr id="17" name="Shape 132"/>
          <p:cNvSpPr/>
          <p:nvPr/>
        </p:nvSpPr>
        <p:spPr>
          <a:xfrm>
            <a:off x="15613536" y="18247223"/>
            <a:ext cx="13327858" cy="1510542"/>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94999F"/>
                </a:solidFill>
                <a:latin typeface="Roboto Regular"/>
                <a:ea typeface="Roboto Regular"/>
                <a:cs typeface="Roboto Regular"/>
                <a:sym typeface="Roboto Regular"/>
              </a:defRPr>
            </a:lvl1pPr>
          </a:lstStyle>
          <a:p>
            <a:pPr algn="ctr" hangingPunct="0"/>
            <a:r>
              <a:rPr sz="4608" kern="0" dirty="0">
                <a:solidFill>
                  <a:srgbClr val="FFFFFF">
                    <a:alpha val="83000"/>
                  </a:srgbClr>
                </a:solidFill>
                <a:latin typeface="Calibri" charset="0"/>
                <a:ea typeface="Calibri" charset="0"/>
                <a:cs typeface="Calibri" charset="0"/>
              </a:rPr>
              <a:t>Sit amet consectetur adipiscing elit. Praesent sodales odio sit amet odio tristique quis tempus odio</a:t>
            </a:r>
          </a:p>
        </p:txBody>
      </p:sp>
      <p:cxnSp>
        <p:nvCxnSpPr>
          <p:cNvPr id="19" name="Straight Connector 18"/>
          <p:cNvCxnSpPr/>
          <p:nvPr/>
        </p:nvCxnSpPr>
        <p:spPr>
          <a:xfrm>
            <a:off x="3090290" y="4893779"/>
            <a:ext cx="40636382" cy="0"/>
          </a:xfrm>
          <a:prstGeom prst="line">
            <a:avLst/>
          </a:prstGeom>
          <a:noFill/>
          <a:ln w="19050" cap="flat">
            <a:solidFill>
              <a:schemeClr val="bg1">
                <a:alpha val="30000"/>
              </a:schemeClr>
            </a:solidFill>
            <a:prstDash val="solid"/>
            <a:miter lim="400000"/>
          </a:ln>
          <a:effectLst/>
          <a:sp3d/>
        </p:spPr>
        <p:style>
          <a:lnRef idx="0">
            <a:scrgbClr r="0" g="0" b="0"/>
          </a:lnRef>
          <a:fillRef idx="0">
            <a:scrgbClr r="0" g="0" b="0"/>
          </a:fillRef>
          <a:effectRef idx="0">
            <a:scrgbClr r="0" g="0" b="0"/>
          </a:effectRef>
          <a:fontRef idx="none"/>
        </p:style>
      </p:cxnSp>
      <p:pic>
        <p:nvPicPr>
          <p:cNvPr id="21" name="Picture 20"/>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21866787" y="1340161"/>
            <a:ext cx="3084167" cy="2771386"/>
          </a:xfrm>
          <a:prstGeom prst="rect">
            <a:avLst/>
          </a:prstGeom>
        </p:spPr>
      </p:pic>
      <p:sp>
        <p:nvSpPr>
          <p:cNvPr id="22" name="Shape 132"/>
          <p:cNvSpPr/>
          <p:nvPr/>
        </p:nvSpPr>
        <p:spPr>
          <a:xfrm>
            <a:off x="3090290" y="2837353"/>
            <a:ext cx="13327858" cy="127419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b">
            <a:sp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lang="en-US" sz="3840" kern="0" dirty="0">
                <a:solidFill>
                  <a:srgbClr val="FFFFFF">
                    <a:alpha val="64000"/>
                  </a:srgbClr>
                </a:solidFill>
                <a:latin typeface="Calibri" charset="0"/>
                <a:ea typeface="Calibri" charset="0"/>
                <a:cs typeface="Calibri" charset="0"/>
              </a:rPr>
              <a:t>www.vizualus.com</a:t>
            </a:r>
          </a:p>
          <a:p>
            <a:pPr hangingPunct="0"/>
            <a:r>
              <a:rPr lang="en-US" sz="3840" kern="0" dirty="0">
                <a:solidFill>
                  <a:srgbClr val="FFFFFF">
                    <a:alpha val="64000"/>
                  </a:srgbClr>
                </a:solidFill>
                <a:latin typeface="Calibri" charset="0"/>
                <a:ea typeface="Calibri" charset="0"/>
                <a:cs typeface="Calibri" charset="0"/>
              </a:rPr>
              <a:t>vizualusdesign@gmail.com</a:t>
            </a:r>
            <a:endParaRPr sz="3840" kern="0" dirty="0">
              <a:solidFill>
                <a:srgbClr val="FFFFFF">
                  <a:alpha val="64000"/>
                </a:srgbClr>
              </a:solidFill>
              <a:latin typeface="Calibri" charset="0"/>
              <a:ea typeface="Calibri" charset="0"/>
              <a:cs typeface="Calibri" charset="0"/>
            </a:endParaRPr>
          </a:p>
        </p:txBody>
      </p:sp>
      <p:sp>
        <p:nvSpPr>
          <p:cNvPr id="2" name="Footer Placeholder 1"/>
          <p:cNvSpPr>
            <a:spLocks noGrp="1"/>
          </p:cNvSpPr>
          <p:nvPr>
            <p:ph type="ftr" sz="quarter" idx="11"/>
          </p:nvPr>
        </p:nvSpPr>
        <p:spPr/>
        <p:txBody>
          <a:body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35</a:t>
            </a:fld>
            <a:endParaRPr lang="en-US"/>
          </a:p>
        </p:txBody>
      </p:sp>
    </p:spTree>
    <p:extLst>
      <p:ext uri="{BB962C8B-B14F-4D97-AF65-F5344CB8AC3E}">
        <p14:creationId xmlns:p14="http://schemas.microsoft.com/office/powerpoint/2010/main" val="1868187322"/>
      </p:ext>
    </p:extLst>
  </p:cSld>
  <p:clrMapOvr>
    <a:masterClrMapping/>
  </p:clrMapOvr>
  <mc:AlternateContent xmlns:mc="http://schemas.openxmlformats.org/markup-compatibility/2006" xmlns:p14="http://schemas.microsoft.com/office/powerpoint/2010/main">
    <mc:Choice Requires="p14">
      <p:transition spd="slow" p14:dur="800" advTm="2682">
        <p14:flythrough dir="out"/>
      </p:transition>
    </mc:Choice>
    <mc:Fallback xmlns="">
      <p:transition spd="slow" advTm="26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36</a:t>
            </a:fld>
            <a:endParaRPr lang="uk-UA"/>
          </a:p>
        </p:txBody>
      </p:sp>
      <p:grpSp>
        <p:nvGrpSpPr>
          <p:cNvPr id="3" name="Group 2"/>
          <p:cNvGrpSpPr/>
          <p:nvPr/>
        </p:nvGrpSpPr>
        <p:grpSpPr>
          <a:xfrm>
            <a:off x="20210955" y="11272907"/>
            <a:ext cx="6395052" cy="10611733"/>
            <a:chOff x="3957993" y="1090100"/>
            <a:chExt cx="1942273" cy="3222942"/>
          </a:xfrm>
        </p:grpSpPr>
        <p:sp>
          <p:nvSpPr>
            <p:cNvPr id="25" name="Oval 24"/>
            <p:cNvSpPr/>
            <p:nvPr/>
          </p:nvSpPr>
          <p:spPr>
            <a:xfrm>
              <a:off x="5096356" y="3509132"/>
              <a:ext cx="803910" cy="803910"/>
            </a:xfrm>
            <a:prstGeom prst="ellipse">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26" name="Rounded Rectangle 25"/>
            <p:cNvSpPr/>
            <p:nvPr/>
          </p:nvSpPr>
          <p:spPr>
            <a:xfrm>
              <a:off x="5278284" y="1090100"/>
              <a:ext cx="440055" cy="2847608"/>
            </a:xfrm>
            <a:prstGeom prst="roundRect">
              <a:avLst>
                <a:gd name="adj" fmla="val 50000"/>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27" name="Oval 26"/>
            <p:cNvSpPr/>
            <p:nvPr/>
          </p:nvSpPr>
          <p:spPr>
            <a:xfrm>
              <a:off x="5209386" y="3622162"/>
              <a:ext cx="577850" cy="577850"/>
            </a:xfrm>
            <a:prstGeom prst="ellipse">
              <a:avLst/>
            </a:prstGeom>
            <a:solidFill>
              <a:schemeClr val="bg1"/>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28" name="Rounded Rectangle 27"/>
            <p:cNvSpPr/>
            <p:nvPr/>
          </p:nvSpPr>
          <p:spPr>
            <a:xfrm>
              <a:off x="5379439" y="1558412"/>
              <a:ext cx="237744" cy="2379296"/>
            </a:xfrm>
            <a:prstGeom prst="roundRect">
              <a:avLst>
                <a:gd name="adj" fmla="val 50000"/>
              </a:avLst>
            </a:prstGeom>
            <a:solidFill>
              <a:schemeClr val="bg1"/>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29" name="Oval 28"/>
            <p:cNvSpPr/>
            <p:nvPr/>
          </p:nvSpPr>
          <p:spPr>
            <a:xfrm>
              <a:off x="3957993" y="3509132"/>
              <a:ext cx="803910" cy="803910"/>
            </a:xfrm>
            <a:prstGeom prst="ellipse">
              <a:avLst/>
            </a:prstGeom>
            <a:solidFill>
              <a:schemeClr val="accent6"/>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0" name="Rounded Rectangle 29"/>
            <p:cNvSpPr/>
            <p:nvPr/>
          </p:nvSpPr>
          <p:spPr>
            <a:xfrm>
              <a:off x="4139921" y="1090100"/>
              <a:ext cx="440055" cy="2847608"/>
            </a:xfrm>
            <a:prstGeom prst="roundRect">
              <a:avLst>
                <a:gd name="adj" fmla="val 50000"/>
              </a:avLst>
            </a:prstGeom>
            <a:solidFill>
              <a:schemeClr val="accent6"/>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1" name="Oval 30"/>
            <p:cNvSpPr/>
            <p:nvPr/>
          </p:nvSpPr>
          <p:spPr>
            <a:xfrm>
              <a:off x="4071023" y="3622162"/>
              <a:ext cx="577850" cy="577850"/>
            </a:xfrm>
            <a:prstGeom prst="ellipse">
              <a:avLst/>
            </a:prstGeom>
            <a:solidFill>
              <a:schemeClr val="bg1"/>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2" name="Rounded Rectangle 31"/>
            <p:cNvSpPr/>
            <p:nvPr/>
          </p:nvSpPr>
          <p:spPr>
            <a:xfrm>
              <a:off x="4241076" y="2350208"/>
              <a:ext cx="237744" cy="1587500"/>
            </a:xfrm>
            <a:prstGeom prst="roundRect">
              <a:avLst>
                <a:gd name="adj" fmla="val 50000"/>
              </a:avLst>
            </a:prstGeom>
            <a:solidFill>
              <a:schemeClr val="bg1"/>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sp>
        <p:nvSpPr>
          <p:cNvPr id="33" name="Shape 121"/>
          <p:cNvSpPr/>
          <p:nvPr/>
        </p:nvSpPr>
        <p:spPr>
          <a:xfrm>
            <a:off x="14018161" y="5371283"/>
            <a:ext cx="18780652" cy="237462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infographics</a:t>
            </a:r>
            <a:endParaRPr sz="19800" b="1" kern="0" cap="all" spc="-576" dirty="0">
              <a:solidFill>
                <a:schemeClr val="accent6"/>
              </a:solidFill>
              <a:latin typeface="Arial" charset="0"/>
              <a:ea typeface="Arial" charset="0"/>
              <a:cs typeface="Arial" charset="0"/>
              <a:sym typeface="Roboto Black"/>
            </a:endParaRPr>
          </a:p>
        </p:txBody>
      </p:sp>
      <p:sp>
        <p:nvSpPr>
          <p:cNvPr id="34" name="Shape 125"/>
          <p:cNvSpPr/>
          <p:nvPr/>
        </p:nvSpPr>
        <p:spPr>
          <a:xfrm>
            <a:off x="9555480" y="7974505"/>
            <a:ext cx="27706000"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a:t>
            </a:r>
          </a:p>
        </p:txBody>
      </p:sp>
      <p:cxnSp>
        <p:nvCxnSpPr>
          <p:cNvPr id="35" name="Straight Connector 34"/>
          <p:cNvCxnSpPr/>
          <p:nvPr/>
        </p:nvCxnSpPr>
        <p:spPr>
          <a:xfrm>
            <a:off x="26007001" y="15615452"/>
            <a:ext cx="13404876"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37" name="Shape 125"/>
          <p:cNvSpPr/>
          <p:nvPr/>
        </p:nvSpPr>
        <p:spPr>
          <a:xfrm>
            <a:off x="29237175" y="16326412"/>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sp>
        <p:nvSpPr>
          <p:cNvPr id="39" name="Shape 121"/>
          <p:cNvSpPr/>
          <p:nvPr/>
        </p:nvSpPr>
        <p:spPr>
          <a:xfrm>
            <a:off x="29237175" y="12874385"/>
            <a:ext cx="6283065" cy="2385587"/>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9900" b="1" kern="0" cap="all" spc="-576" smtClean="0">
                <a:solidFill>
                  <a:schemeClr val="accent2"/>
                </a:solidFill>
                <a:latin typeface="Arial" charset="0"/>
                <a:ea typeface="Arial" charset="0"/>
                <a:cs typeface="Arial" charset="0"/>
                <a:sym typeface="Roboto Black"/>
              </a:rPr>
              <a:t>$10m</a:t>
            </a:r>
            <a:endParaRPr sz="19900" b="1" kern="0" cap="all" spc="-576" dirty="0">
              <a:solidFill>
                <a:schemeClr val="accent2"/>
              </a:solidFill>
              <a:latin typeface="Arial" charset="0"/>
              <a:ea typeface="Arial" charset="0"/>
              <a:cs typeface="Arial" charset="0"/>
              <a:sym typeface="Roboto Black"/>
            </a:endParaRPr>
          </a:p>
        </p:txBody>
      </p:sp>
      <p:cxnSp>
        <p:nvCxnSpPr>
          <p:cNvPr id="52" name="Straight Connector 51"/>
          <p:cNvCxnSpPr/>
          <p:nvPr/>
        </p:nvCxnSpPr>
        <p:spPr>
          <a:xfrm>
            <a:off x="6830288" y="15615452"/>
            <a:ext cx="13979676"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53" name="Shape 125"/>
          <p:cNvSpPr/>
          <p:nvPr/>
        </p:nvSpPr>
        <p:spPr>
          <a:xfrm>
            <a:off x="6830288" y="16326412"/>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sp>
        <p:nvSpPr>
          <p:cNvPr id="54" name="Shape 121"/>
          <p:cNvSpPr/>
          <p:nvPr/>
        </p:nvSpPr>
        <p:spPr>
          <a:xfrm>
            <a:off x="10721925" y="12874385"/>
            <a:ext cx="6283065" cy="2385587"/>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r" defTabSz="1584960" hangingPunct="0">
              <a:lnSpc>
                <a:spcPct val="70000"/>
              </a:lnSpc>
              <a:defRPr sz="12400" cap="all">
                <a:solidFill>
                  <a:srgbClr val="343E47"/>
                </a:solidFill>
                <a:latin typeface="Roboto Black"/>
                <a:ea typeface="Roboto Black"/>
                <a:cs typeface="Roboto Black"/>
                <a:sym typeface="Roboto Black"/>
              </a:defRPr>
            </a:pPr>
            <a:r>
              <a:rPr lang="en-US" sz="19900" b="1" kern="0" cap="all" spc="-576" smtClean="0">
                <a:solidFill>
                  <a:schemeClr val="accent6"/>
                </a:solidFill>
                <a:latin typeface="Arial" charset="0"/>
                <a:ea typeface="Arial" charset="0"/>
                <a:cs typeface="Arial" charset="0"/>
                <a:sym typeface="Roboto Black"/>
              </a:rPr>
              <a:t>$10m</a:t>
            </a:r>
            <a:endParaRPr sz="19900" b="1" kern="0" cap="all" spc="-576" dirty="0">
              <a:solidFill>
                <a:schemeClr val="accent6"/>
              </a:solidFill>
              <a:latin typeface="Arial" charset="0"/>
              <a:ea typeface="Arial" charset="0"/>
              <a:cs typeface="Arial" charset="0"/>
              <a:sym typeface="Roboto Black"/>
            </a:endParaRPr>
          </a:p>
        </p:txBody>
      </p:sp>
      <p:sp>
        <p:nvSpPr>
          <p:cNvPr id="7" name="Footer Placeholder 6"/>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137907439"/>
      </p:ext>
    </p:extLst>
  </p:cSld>
  <p:clrMapOvr>
    <a:masterClrMapping/>
  </p:clrMapOvr>
  <p:transition spd="slow" advTm="1362">
    <p:push dir="u"/>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37</a:t>
            </a:fld>
            <a:endParaRPr lang="uk-UA"/>
          </a:p>
        </p:txBody>
      </p:sp>
      <p:sp>
        <p:nvSpPr>
          <p:cNvPr id="33" name="Shape 121"/>
          <p:cNvSpPr/>
          <p:nvPr/>
        </p:nvSpPr>
        <p:spPr>
          <a:xfrm>
            <a:off x="14512687" y="5371283"/>
            <a:ext cx="17791600" cy="237462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SOCIAL MEDIA</a:t>
            </a:r>
            <a:endParaRPr sz="19800" b="1" kern="0" cap="all" spc="-576" dirty="0">
              <a:solidFill>
                <a:schemeClr val="accent6"/>
              </a:solidFill>
              <a:latin typeface="Arial" charset="0"/>
              <a:ea typeface="Arial" charset="0"/>
              <a:cs typeface="Arial" charset="0"/>
              <a:sym typeface="Roboto Black"/>
            </a:endParaRPr>
          </a:p>
        </p:txBody>
      </p:sp>
      <p:sp>
        <p:nvSpPr>
          <p:cNvPr id="34" name="Shape 125"/>
          <p:cNvSpPr/>
          <p:nvPr/>
        </p:nvSpPr>
        <p:spPr>
          <a:xfrm>
            <a:off x="9555480" y="7974505"/>
            <a:ext cx="27706000"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a:t>
            </a:r>
          </a:p>
        </p:txBody>
      </p:sp>
      <p:grpSp>
        <p:nvGrpSpPr>
          <p:cNvPr id="21" name="Group 20"/>
          <p:cNvGrpSpPr/>
          <p:nvPr/>
        </p:nvGrpSpPr>
        <p:grpSpPr>
          <a:xfrm>
            <a:off x="19073135" y="11833015"/>
            <a:ext cx="8995488" cy="8988087"/>
            <a:chOff x="3226936" y="1332976"/>
            <a:chExt cx="2729197" cy="2726953"/>
          </a:xfrm>
          <a:solidFill>
            <a:schemeClr val="accent6"/>
          </a:solidFill>
        </p:grpSpPr>
        <p:sp>
          <p:nvSpPr>
            <p:cNvPr id="22" name="Freeform 636"/>
            <p:cNvSpPr>
              <a:spLocks noEditPoints="1"/>
            </p:cNvSpPr>
            <p:nvPr/>
          </p:nvSpPr>
          <p:spPr bwMode="black">
            <a:xfrm>
              <a:off x="3226936" y="1332976"/>
              <a:ext cx="2729197" cy="2726953"/>
            </a:xfrm>
            <a:custGeom>
              <a:avLst/>
              <a:gdLst>
                <a:gd name="T0" fmla="*/ 1400 w 1800"/>
                <a:gd name="T1" fmla="*/ 570 h 1798"/>
                <a:gd name="T2" fmla="*/ 1240 w 1800"/>
                <a:gd name="T3" fmla="*/ 601 h 1798"/>
                <a:gd name="T4" fmla="*/ 1345 w 1800"/>
                <a:gd name="T5" fmla="*/ 503 h 1798"/>
                <a:gd name="T6" fmla="*/ 1458 w 1800"/>
                <a:gd name="T7" fmla="*/ 509 h 1798"/>
                <a:gd name="T8" fmla="*/ 1481 w 1800"/>
                <a:gd name="T9" fmla="*/ 575 h 1798"/>
                <a:gd name="T10" fmla="*/ 1516 w 1800"/>
                <a:gd name="T11" fmla="*/ 523 h 1798"/>
                <a:gd name="T12" fmla="*/ 1455 w 1800"/>
                <a:gd name="T13" fmla="*/ 465 h 1798"/>
                <a:gd name="T14" fmla="*/ 1536 w 1800"/>
                <a:gd name="T15" fmla="*/ 506 h 1798"/>
                <a:gd name="T16" fmla="*/ 1585 w 1800"/>
                <a:gd name="T17" fmla="*/ 535 h 1798"/>
                <a:gd name="T18" fmla="*/ 1669 w 1800"/>
                <a:gd name="T19" fmla="*/ 587 h 1798"/>
                <a:gd name="T20" fmla="*/ 1545 w 1800"/>
                <a:gd name="T21" fmla="*/ 656 h 1798"/>
                <a:gd name="T22" fmla="*/ 1435 w 1800"/>
                <a:gd name="T23" fmla="*/ 587 h 1798"/>
                <a:gd name="T24" fmla="*/ 1469 w 1800"/>
                <a:gd name="T25" fmla="*/ 326 h 1798"/>
                <a:gd name="T26" fmla="*/ 76 w 1800"/>
                <a:gd name="T27" fmla="*/ 883 h 1798"/>
                <a:gd name="T28" fmla="*/ 209 w 1800"/>
                <a:gd name="T29" fmla="*/ 993 h 1798"/>
                <a:gd name="T30" fmla="*/ 287 w 1800"/>
                <a:gd name="T31" fmla="*/ 1022 h 1798"/>
                <a:gd name="T32" fmla="*/ 235 w 1800"/>
                <a:gd name="T33" fmla="*/ 1187 h 1798"/>
                <a:gd name="T34" fmla="*/ 69 w 1800"/>
                <a:gd name="T35" fmla="*/ 899 h 1798"/>
                <a:gd name="T36" fmla="*/ 626 w 1800"/>
                <a:gd name="T37" fmla="*/ 1640 h 1798"/>
                <a:gd name="T38" fmla="*/ 765 w 1800"/>
                <a:gd name="T39" fmla="*/ 1451 h 1798"/>
                <a:gd name="T40" fmla="*/ 783 w 1800"/>
                <a:gd name="T41" fmla="*/ 1170 h 1798"/>
                <a:gd name="T42" fmla="*/ 638 w 1800"/>
                <a:gd name="T43" fmla="*/ 1091 h 1798"/>
                <a:gd name="T44" fmla="*/ 493 w 1800"/>
                <a:gd name="T45" fmla="*/ 975 h 1798"/>
                <a:gd name="T46" fmla="*/ 365 w 1800"/>
                <a:gd name="T47" fmla="*/ 967 h 1798"/>
                <a:gd name="T48" fmla="*/ 313 w 1800"/>
                <a:gd name="T49" fmla="*/ 970 h 1798"/>
                <a:gd name="T50" fmla="*/ 203 w 1800"/>
                <a:gd name="T51" fmla="*/ 886 h 1798"/>
                <a:gd name="T52" fmla="*/ 84 w 1800"/>
                <a:gd name="T53" fmla="*/ 851 h 1798"/>
                <a:gd name="T54" fmla="*/ 186 w 1800"/>
                <a:gd name="T55" fmla="*/ 674 h 1798"/>
                <a:gd name="T56" fmla="*/ 278 w 1800"/>
                <a:gd name="T57" fmla="*/ 749 h 1798"/>
                <a:gd name="T58" fmla="*/ 394 w 1800"/>
                <a:gd name="T59" fmla="*/ 543 h 1798"/>
                <a:gd name="T60" fmla="*/ 533 w 1800"/>
                <a:gd name="T61" fmla="*/ 477 h 1798"/>
                <a:gd name="T62" fmla="*/ 557 w 1800"/>
                <a:gd name="T63" fmla="*/ 430 h 1798"/>
                <a:gd name="T64" fmla="*/ 646 w 1800"/>
                <a:gd name="T65" fmla="*/ 378 h 1798"/>
                <a:gd name="T66" fmla="*/ 687 w 1800"/>
                <a:gd name="T67" fmla="*/ 433 h 1798"/>
                <a:gd name="T68" fmla="*/ 687 w 1800"/>
                <a:gd name="T69" fmla="*/ 317 h 1798"/>
                <a:gd name="T70" fmla="*/ 606 w 1800"/>
                <a:gd name="T71" fmla="*/ 233 h 1798"/>
                <a:gd name="T72" fmla="*/ 461 w 1800"/>
                <a:gd name="T73" fmla="*/ 314 h 1798"/>
                <a:gd name="T74" fmla="*/ 420 w 1800"/>
                <a:gd name="T75" fmla="*/ 311 h 1798"/>
                <a:gd name="T76" fmla="*/ 473 w 1800"/>
                <a:gd name="T77" fmla="*/ 198 h 1798"/>
                <a:gd name="T78" fmla="*/ 617 w 1800"/>
                <a:gd name="T79" fmla="*/ 129 h 1798"/>
                <a:gd name="T80" fmla="*/ 583 w 1800"/>
                <a:gd name="T81" fmla="*/ 175 h 1798"/>
                <a:gd name="T82" fmla="*/ 649 w 1800"/>
                <a:gd name="T83" fmla="*/ 222 h 1798"/>
                <a:gd name="T84" fmla="*/ 667 w 1800"/>
                <a:gd name="T85" fmla="*/ 163 h 1798"/>
                <a:gd name="T86" fmla="*/ 696 w 1800"/>
                <a:gd name="T87" fmla="*/ 140 h 1798"/>
                <a:gd name="T88" fmla="*/ 849 w 1800"/>
                <a:gd name="T89" fmla="*/ 100 h 1798"/>
                <a:gd name="T90" fmla="*/ 835 w 1800"/>
                <a:gd name="T91" fmla="*/ 236 h 1798"/>
                <a:gd name="T92" fmla="*/ 1127 w 1800"/>
                <a:gd name="T93" fmla="*/ 114 h 1798"/>
                <a:gd name="T94" fmla="*/ 1428 w 1800"/>
                <a:gd name="T95" fmla="*/ 259 h 1798"/>
                <a:gd name="T96" fmla="*/ 1432 w 1800"/>
                <a:gd name="T97" fmla="*/ 277 h 1798"/>
                <a:gd name="T98" fmla="*/ 1362 w 1800"/>
                <a:gd name="T99" fmla="*/ 358 h 1798"/>
                <a:gd name="T100" fmla="*/ 1264 w 1800"/>
                <a:gd name="T101" fmla="*/ 401 h 1798"/>
                <a:gd name="T102" fmla="*/ 1246 w 1800"/>
                <a:gd name="T103" fmla="*/ 477 h 1798"/>
                <a:gd name="T104" fmla="*/ 1200 w 1800"/>
                <a:gd name="T105" fmla="*/ 520 h 1798"/>
                <a:gd name="T106" fmla="*/ 1232 w 1800"/>
                <a:gd name="T107" fmla="*/ 590 h 1798"/>
                <a:gd name="T108" fmla="*/ 1127 w 1800"/>
                <a:gd name="T109" fmla="*/ 723 h 1798"/>
                <a:gd name="T110" fmla="*/ 1084 w 1800"/>
                <a:gd name="T111" fmla="*/ 833 h 1798"/>
                <a:gd name="T112" fmla="*/ 1084 w 1800"/>
                <a:gd name="T113" fmla="*/ 949 h 1798"/>
                <a:gd name="T114" fmla="*/ 1269 w 1800"/>
                <a:gd name="T115" fmla="*/ 1051 h 1798"/>
                <a:gd name="T116" fmla="*/ 1417 w 1800"/>
                <a:gd name="T117" fmla="*/ 1118 h 1798"/>
                <a:gd name="T118" fmla="*/ 1449 w 1800"/>
                <a:gd name="T119" fmla="*/ 1358 h 1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00" h="1798">
                  <a:moveTo>
                    <a:pt x="900" y="0"/>
                  </a:moveTo>
                  <a:cubicBezTo>
                    <a:pt x="404" y="0"/>
                    <a:pt x="0" y="403"/>
                    <a:pt x="0" y="899"/>
                  </a:cubicBezTo>
                  <a:cubicBezTo>
                    <a:pt x="0" y="1394"/>
                    <a:pt x="404" y="1798"/>
                    <a:pt x="900" y="1798"/>
                  </a:cubicBezTo>
                  <a:cubicBezTo>
                    <a:pt x="1396" y="1798"/>
                    <a:pt x="1800" y="1394"/>
                    <a:pt x="1800" y="899"/>
                  </a:cubicBezTo>
                  <a:cubicBezTo>
                    <a:pt x="1800" y="403"/>
                    <a:pt x="1396" y="0"/>
                    <a:pt x="900" y="0"/>
                  </a:cubicBezTo>
                  <a:close/>
                  <a:moveTo>
                    <a:pt x="1435" y="587"/>
                  </a:moveTo>
                  <a:cubicBezTo>
                    <a:pt x="1429" y="584"/>
                    <a:pt x="1432" y="575"/>
                    <a:pt x="1432" y="575"/>
                  </a:cubicBezTo>
                  <a:cubicBezTo>
                    <a:pt x="1432" y="575"/>
                    <a:pt x="1438" y="572"/>
                    <a:pt x="1435" y="572"/>
                  </a:cubicBezTo>
                  <a:cubicBezTo>
                    <a:pt x="1435" y="572"/>
                    <a:pt x="1426" y="572"/>
                    <a:pt x="1423" y="570"/>
                  </a:cubicBezTo>
                  <a:cubicBezTo>
                    <a:pt x="1420" y="567"/>
                    <a:pt x="1420" y="567"/>
                    <a:pt x="1417" y="567"/>
                  </a:cubicBezTo>
                  <a:cubicBezTo>
                    <a:pt x="1414" y="570"/>
                    <a:pt x="1403" y="572"/>
                    <a:pt x="1400" y="570"/>
                  </a:cubicBezTo>
                  <a:cubicBezTo>
                    <a:pt x="1397" y="570"/>
                    <a:pt x="1385" y="572"/>
                    <a:pt x="1382" y="572"/>
                  </a:cubicBezTo>
                  <a:cubicBezTo>
                    <a:pt x="1380" y="572"/>
                    <a:pt x="1382" y="572"/>
                    <a:pt x="1380" y="572"/>
                  </a:cubicBezTo>
                  <a:cubicBezTo>
                    <a:pt x="1377" y="572"/>
                    <a:pt x="1365" y="575"/>
                    <a:pt x="1365" y="578"/>
                  </a:cubicBezTo>
                  <a:cubicBezTo>
                    <a:pt x="1365" y="581"/>
                    <a:pt x="1353" y="578"/>
                    <a:pt x="1353" y="578"/>
                  </a:cubicBezTo>
                  <a:cubicBezTo>
                    <a:pt x="1351" y="578"/>
                    <a:pt x="1333" y="578"/>
                    <a:pt x="1333" y="578"/>
                  </a:cubicBezTo>
                  <a:cubicBezTo>
                    <a:pt x="1307" y="584"/>
                    <a:pt x="1307" y="584"/>
                    <a:pt x="1307" y="584"/>
                  </a:cubicBezTo>
                  <a:cubicBezTo>
                    <a:pt x="1307" y="584"/>
                    <a:pt x="1290" y="593"/>
                    <a:pt x="1290" y="596"/>
                  </a:cubicBezTo>
                  <a:cubicBezTo>
                    <a:pt x="1290" y="598"/>
                    <a:pt x="1284" y="601"/>
                    <a:pt x="1281" y="604"/>
                  </a:cubicBezTo>
                  <a:cubicBezTo>
                    <a:pt x="1281" y="604"/>
                    <a:pt x="1269" y="604"/>
                    <a:pt x="1269" y="601"/>
                  </a:cubicBezTo>
                  <a:cubicBezTo>
                    <a:pt x="1252" y="601"/>
                    <a:pt x="1252" y="601"/>
                    <a:pt x="1252" y="601"/>
                  </a:cubicBezTo>
                  <a:cubicBezTo>
                    <a:pt x="1252" y="601"/>
                    <a:pt x="1243" y="598"/>
                    <a:pt x="1240" y="601"/>
                  </a:cubicBezTo>
                  <a:cubicBezTo>
                    <a:pt x="1240" y="593"/>
                    <a:pt x="1240" y="593"/>
                    <a:pt x="1240" y="593"/>
                  </a:cubicBezTo>
                  <a:cubicBezTo>
                    <a:pt x="1243" y="587"/>
                    <a:pt x="1243" y="587"/>
                    <a:pt x="1243" y="587"/>
                  </a:cubicBezTo>
                  <a:cubicBezTo>
                    <a:pt x="1252" y="578"/>
                    <a:pt x="1252" y="578"/>
                    <a:pt x="1252" y="578"/>
                  </a:cubicBezTo>
                  <a:cubicBezTo>
                    <a:pt x="1275" y="575"/>
                    <a:pt x="1275" y="575"/>
                    <a:pt x="1275" y="575"/>
                  </a:cubicBezTo>
                  <a:cubicBezTo>
                    <a:pt x="1287" y="567"/>
                    <a:pt x="1287" y="567"/>
                    <a:pt x="1287" y="567"/>
                  </a:cubicBezTo>
                  <a:cubicBezTo>
                    <a:pt x="1295" y="564"/>
                    <a:pt x="1295" y="564"/>
                    <a:pt x="1295" y="564"/>
                  </a:cubicBezTo>
                  <a:cubicBezTo>
                    <a:pt x="1298" y="552"/>
                    <a:pt x="1298" y="552"/>
                    <a:pt x="1298" y="552"/>
                  </a:cubicBezTo>
                  <a:cubicBezTo>
                    <a:pt x="1298" y="552"/>
                    <a:pt x="1307" y="552"/>
                    <a:pt x="1307" y="549"/>
                  </a:cubicBezTo>
                  <a:cubicBezTo>
                    <a:pt x="1304" y="540"/>
                    <a:pt x="1304" y="540"/>
                    <a:pt x="1304" y="540"/>
                  </a:cubicBezTo>
                  <a:cubicBezTo>
                    <a:pt x="1322" y="514"/>
                    <a:pt x="1322" y="514"/>
                    <a:pt x="1322" y="514"/>
                  </a:cubicBezTo>
                  <a:cubicBezTo>
                    <a:pt x="1345" y="503"/>
                    <a:pt x="1345" y="503"/>
                    <a:pt x="1345" y="503"/>
                  </a:cubicBezTo>
                  <a:cubicBezTo>
                    <a:pt x="1348" y="497"/>
                    <a:pt x="1348" y="497"/>
                    <a:pt x="1348" y="497"/>
                  </a:cubicBezTo>
                  <a:cubicBezTo>
                    <a:pt x="1348" y="497"/>
                    <a:pt x="1345" y="485"/>
                    <a:pt x="1348" y="485"/>
                  </a:cubicBezTo>
                  <a:cubicBezTo>
                    <a:pt x="1348" y="483"/>
                    <a:pt x="1362" y="480"/>
                    <a:pt x="1362" y="480"/>
                  </a:cubicBezTo>
                  <a:cubicBezTo>
                    <a:pt x="1382" y="485"/>
                    <a:pt x="1382" y="485"/>
                    <a:pt x="1382" y="485"/>
                  </a:cubicBezTo>
                  <a:cubicBezTo>
                    <a:pt x="1382" y="485"/>
                    <a:pt x="1391" y="480"/>
                    <a:pt x="1394" y="477"/>
                  </a:cubicBezTo>
                  <a:cubicBezTo>
                    <a:pt x="1397" y="477"/>
                    <a:pt x="1408" y="471"/>
                    <a:pt x="1408" y="471"/>
                  </a:cubicBezTo>
                  <a:cubicBezTo>
                    <a:pt x="1408" y="471"/>
                    <a:pt x="1408" y="465"/>
                    <a:pt x="1411" y="465"/>
                  </a:cubicBezTo>
                  <a:cubicBezTo>
                    <a:pt x="1414" y="465"/>
                    <a:pt x="1423" y="465"/>
                    <a:pt x="1423" y="468"/>
                  </a:cubicBezTo>
                  <a:cubicBezTo>
                    <a:pt x="1426" y="474"/>
                    <a:pt x="1435" y="488"/>
                    <a:pt x="1435" y="488"/>
                  </a:cubicBezTo>
                  <a:cubicBezTo>
                    <a:pt x="1446" y="500"/>
                    <a:pt x="1446" y="500"/>
                    <a:pt x="1446" y="500"/>
                  </a:cubicBezTo>
                  <a:cubicBezTo>
                    <a:pt x="1458" y="509"/>
                    <a:pt x="1458" y="509"/>
                    <a:pt x="1458" y="509"/>
                  </a:cubicBezTo>
                  <a:cubicBezTo>
                    <a:pt x="1472" y="514"/>
                    <a:pt x="1472" y="514"/>
                    <a:pt x="1472" y="514"/>
                  </a:cubicBezTo>
                  <a:cubicBezTo>
                    <a:pt x="1472" y="514"/>
                    <a:pt x="1481" y="523"/>
                    <a:pt x="1484" y="523"/>
                  </a:cubicBezTo>
                  <a:cubicBezTo>
                    <a:pt x="1487" y="523"/>
                    <a:pt x="1495" y="535"/>
                    <a:pt x="1495" y="535"/>
                  </a:cubicBezTo>
                  <a:cubicBezTo>
                    <a:pt x="1498" y="540"/>
                    <a:pt x="1498" y="540"/>
                    <a:pt x="1498" y="540"/>
                  </a:cubicBezTo>
                  <a:cubicBezTo>
                    <a:pt x="1498" y="540"/>
                    <a:pt x="1495" y="546"/>
                    <a:pt x="1493" y="549"/>
                  </a:cubicBezTo>
                  <a:cubicBezTo>
                    <a:pt x="1493" y="552"/>
                    <a:pt x="1484" y="561"/>
                    <a:pt x="1484" y="561"/>
                  </a:cubicBezTo>
                  <a:cubicBezTo>
                    <a:pt x="1481" y="561"/>
                    <a:pt x="1469" y="558"/>
                    <a:pt x="1469" y="558"/>
                  </a:cubicBezTo>
                  <a:cubicBezTo>
                    <a:pt x="1455" y="558"/>
                    <a:pt x="1455" y="558"/>
                    <a:pt x="1455" y="558"/>
                  </a:cubicBezTo>
                  <a:cubicBezTo>
                    <a:pt x="1455" y="558"/>
                    <a:pt x="1452" y="561"/>
                    <a:pt x="1455" y="564"/>
                  </a:cubicBezTo>
                  <a:cubicBezTo>
                    <a:pt x="1461" y="567"/>
                    <a:pt x="1464" y="567"/>
                    <a:pt x="1469" y="570"/>
                  </a:cubicBezTo>
                  <a:cubicBezTo>
                    <a:pt x="1472" y="572"/>
                    <a:pt x="1481" y="575"/>
                    <a:pt x="1481" y="575"/>
                  </a:cubicBezTo>
                  <a:cubicBezTo>
                    <a:pt x="1490" y="578"/>
                    <a:pt x="1490" y="578"/>
                    <a:pt x="1490" y="578"/>
                  </a:cubicBezTo>
                  <a:cubicBezTo>
                    <a:pt x="1490" y="581"/>
                    <a:pt x="1493" y="575"/>
                    <a:pt x="1490" y="570"/>
                  </a:cubicBezTo>
                  <a:cubicBezTo>
                    <a:pt x="1490" y="567"/>
                    <a:pt x="1490" y="561"/>
                    <a:pt x="1493" y="561"/>
                  </a:cubicBezTo>
                  <a:cubicBezTo>
                    <a:pt x="1498" y="561"/>
                    <a:pt x="1504" y="561"/>
                    <a:pt x="1504" y="558"/>
                  </a:cubicBezTo>
                  <a:cubicBezTo>
                    <a:pt x="1504" y="555"/>
                    <a:pt x="1504" y="555"/>
                    <a:pt x="1504" y="555"/>
                  </a:cubicBezTo>
                  <a:cubicBezTo>
                    <a:pt x="1510" y="549"/>
                    <a:pt x="1510" y="549"/>
                    <a:pt x="1510" y="549"/>
                  </a:cubicBezTo>
                  <a:cubicBezTo>
                    <a:pt x="1510" y="546"/>
                    <a:pt x="1510" y="546"/>
                    <a:pt x="1510" y="546"/>
                  </a:cubicBezTo>
                  <a:cubicBezTo>
                    <a:pt x="1516" y="540"/>
                    <a:pt x="1516" y="540"/>
                    <a:pt x="1516" y="540"/>
                  </a:cubicBezTo>
                  <a:cubicBezTo>
                    <a:pt x="1516" y="540"/>
                    <a:pt x="1513" y="538"/>
                    <a:pt x="1510" y="535"/>
                  </a:cubicBezTo>
                  <a:cubicBezTo>
                    <a:pt x="1507" y="532"/>
                    <a:pt x="1504" y="532"/>
                    <a:pt x="1507" y="529"/>
                  </a:cubicBezTo>
                  <a:cubicBezTo>
                    <a:pt x="1507" y="526"/>
                    <a:pt x="1513" y="520"/>
                    <a:pt x="1516" y="523"/>
                  </a:cubicBezTo>
                  <a:cubicBezTo>
                    <a:pt x="1519" y="526"/>
                    <a:pt x="1527" y="526"/>
                    <a:pt x="1527" y="529"/>
                  </a:cubicBezTo>
                  <a:cubicBezTo>
                    <a:pt x="1527" y="532"/>
                    <a:pt x="1527" y="535"/>
                    <a:pt x="1527" y="535"/>
                  </a:cubicBezTo>
                  <a:cubicBezTo>
                    <a:pt x="1530" y="532"/>
                    <a:pt x="1530" y="523"/>
                    <a:pt x="1530" y="523"/>
                  </a:cubicBezTo>
                  <a:cubicBezTo>
                    <a:pt x="1530" y="523"/>
                    <a:pt x="1524" y="517"/>
                    <a:pt x="1522" y="517"/>
                  </a:cubicBezTo>
                  <a:cubicBezTo>
                    <a:pt x="1516" y="514"/>
                    <a:pt x="1507" y="512"/>
                    <a:pt x="1504" y="509"/>
                  </a:cubicBezTo>
                  <a:cubicBezTo>
                    <a:pt x="1501" y="509"/>
                    <a:pt x="1495" y="506"/>
                    <a:pt x="1495" y="506"/>
                  </a:cubicBezTo>
                  <a:cubicBezTo>
                    <a:pt x="1495" y="506"/>
                    <a:pt x="1498" y="500"/>
                    <a:pt x="1495" y="500"/>
                  </a:cubicBezTo>
                  <a:cubicBezTo>
                    <a:pt x="1493" y="500"/>
                    <a:pt x="1481" y="500"/>
                    <a:pt x="1481" y="497"/>
                  </a:cubicBezTo>
                  <a:cubicBezTo>
                    <a:pt x="1481" y="494"/>
                    <a:pt x="1472" y="488"/>
                    <a:pt x="1472" y="485"/>
                  </a:cubicBezTo>
                  <a:cubicBezTo>
                    <a:pt x="1469" y="485"/>
                    <a:pt x="1461" y="471"/>
                    <a:pt x="1461" y="471"/>
                  </a:cubicBezTo>
                  <a:cubicBezTo>
                    <a:pt x="1461" y="471"/>
                    <a:pt x="1458" y="468"/>
                    <a:pt x="1455" y="465"/>
                  </a:cubicBezTo>
                  <a:cubicBezTo>
                    <a:pt x="1455" y="462"/>
                    <a:pt x="1455" y="459"/>
                    <a:pt x="1455" y="456"/>
                  </a:cubicBezTo>
                  <a:cubicBezTo>
                    <a:pt x="1452" y="452"/>
                    <a:pt x="1462" y="445"/>
                    <a:pt x="1464" y="443"/>
                  </a:cubicBezTo>
                  <a:cubicBezTo>
                    <a:pt x="1464" y="442"/>
                    <a:pt x="1464" y="442"/>
                    <a:pt x="1464" y="442"/>
                  </a:cubicBezTo>
                  <a:cubicBezTo>
                    <a:pt x="1464" y="442"/>
                    <a:pt x="1464" y="442"/>
                    <a:pt x="1464" y="443"/>
                  </a:cubicBezTo>
                  <a:cubicBezTo>
                    <a:pt x="1464" y="445"/>
                    <a:pt x="1467" y="445"/>
                    <a:pt x="1469" y="451"/>
                  </a:cubicBezTo>
                  <a:cubicBezTo>
                    <a:pt x="1472" y="456"/>
                    <a:pt x="1481" y="465"/>
                    <a:pt x="1481" y="468"/>
                  </a:cubicBezTo>
                  <a:cubicBezTo>
                    <a:pt x="1484" y="471"/>
                    <a:pt x="1495" y="480"/>
                    <a:pt x="1498" y="483"/>
                  </a:cubicBezTo>
                  <a:cubicBezTo>
                    <a:pt x="1501" y="483"/>
                    <a:pt x="1501" y="485"/>
                    <a:pt x="1507" y="488"/>
                  </a:cubicBezTo>
                  <a:cubicBezTo>
                    <a:pt x="1513" y="491"/>
                    <a:pt x="1513" y="491"/>
                    <a:pt x="1522" y="494"/>
                  </a:cubicBezTo>
                  <a:cubicBezTo>
                    <a:pt x="1527" y="500"/>
                    <a:pt x="1527" y="500"/>
                    <a:pt x="1530" y="503"/>
                  </a:cubicBezTo>
                  <a:cubicBezTo>
                    <a:pt x="1530" y="503"/>
                    <a:pt x="1536" y="503"/>
                    <a:pt x="1536" y="506"/>
                  </a:cubicBezTo>
                  <a:cubicBezTo>
                    <a:pt x="1539" y="509"/>
                    <a:pt x="1542" y="509"/>
                    <a:pt x="1542" y="512"/>
                  </a:cubicBezTo>
                  <a:cubicBezTo>
                    <a:pt x="1542" y="514"/>
                    <a:pt x="1542" y="514"/>
                    <a:pt x="1542" y="520"/>
                  </a:cubicBezTo>
                  <a:cubicBezTo>
                    <a:pt x="1542" y="526"/>
                    <a:pt x="1539" y="526"/>
                    <a:pt x="1539" y="529"/>
                  </a:cubicBezTo>
                  <a:cubicBezTo>
                    <a:pt x="1542" y="529"/>
                    <a:pt x="1551" y="549"/>
                    <a:pt x="1553" y="549"/>
                  </a:cubicBezTo>
                  <a:cubicBezTo>
                    <a:pt x="1559" y="549"/>
                    <a:pt x="1571" y="555"/>
                    <a:pt x="1568" y="561"/>
                  </a:cubicBezTo>
                  <a:cubicBezTo>
                    <a:pt x="1568" y="567"/>
                    <a:pt x="1577" y="578"/>
                    <a:pt x="1577" y="578"/>
                  </a:cubicBezTo>
                  <a:cubicBezTo>
                    <a:pt x="1577" y="578"/>
                    <a:pt x="1582" y="578"/>
                    <a:pt x="1588" y="578"/>
                  </a:cubicBezTo>
                  <a:cubicBezTo>
                    <a:pt x="1588" y="575"/>
                    <a:pt x="1588" y="567"/>
                    <a:pt x="1591" y="567"/>
                  </a:cubicBezTo>
                  <a:cubicBezTo>
                    <a:pt x="1597" y="564"/>
                    <a:pt x="1603" y="561"/>
                    <a:pt x="1603" y="558"/>
                  </a:cubicBezTo>
                  <a:cubicBezTo>
                    <a:pt x="1603" y="555"/>
                    <a:pt x="1600" y="549"/>
                    <a:pt x="1597" y="546"/>
                  </a:cubicBezTo>
                  <a:cubicBezTo>
                    <a:pt x="1591" y="543"/>
                    <a:pt x="1588" y="540"/>
                    <a:pt x="1585" y="535"/>
                  </a:cubicBezTo>
                  <a:cubicBezTo>
                    <a:pt x="1585" y="529"/>
                    <a:pt x="1582" y="523"/>
                    <a:pt x="1588" y="526"/>
                  </a:cubicBezTo>
                  <a:cubicBezTo>
                    <a:pt x="1594" y="526"/>
                    <a:pt x="1597" y="538"/>
                    <a:pt x="1600" y="532"/>
                  </a:cubicBezTo>
                  <a:cubicBezTo>
                    <a:pt x="1603" y="523"/>
                    <a:pt x="1608" y="517"/>
                    <a:pt x="1611" y="520"/>
                  </a:cubicBezTo>
                  <a:cubicBezTo>
                    <a:pt x="1614" y="520"/>
                    <a:pt x="1623" y="523"/>
                    <a:pt x="1623" y="526"/>
                  </a:cubicBezTo>
                  <a:cubicBezTo>
                    <a:pt x="1623" y="529"/>
                    <a:pt x="1629" y="546"/>
                    <a:pt x="1629" y="546"/>
                  </a:cubicBezTo>
                  <a:cubicBezTo>
                    <a:pt x="1629" y="546"/>
                    <a:pt x="1629" y="549"/>
                    <a:pt x="1632" y="558"/>
                  </a:cubicBezTo>
                  <a:cubicBezTo>
                    <a:pt x="1632" y="564"/>
                    <a:pt x="1640" y="567"/>
                    <a:pt x="1637" y="570"/>
                  </a:cubicBezTo>
                  <a:cubicBezTo>
                    <a:pt x="1637" y="572"/>
                    <a:pt x="1635" y="575"/>
                    <a:pt x="1643" y="575"/>
                  </a:cubicBezTo>
                  <a:cubicBezTo>
                    <a:pt x="1652" y="578"/>
                    <a:pt x="1661" y="578"/>
                    <a:pt x="1661" y="581"/>
                  </a:cubicBezTo>
                  <a:cubicBezTo>
                    <a:pt x="1661" y="584"/>
                    <a:pt x="1666" y="584"/>
                    <a:pt x="1669" y="587"/>
                  </a:cubicBezTo>
                  <a:cubicBezTo>
                    <a:pt x="1669" y="587"/>
                    <a:pt x="1669" y="587"/>
                    <a:pt x="1669" y="587"/>
                  </a:cubicBezTo>
                  <a:cubicBezTo>
                    <a:pt x="1679" y="610"/>
                    <a:pt x="1687" y="633"/>
                    <a:pt x="1694" y="657"/>
                  </a:cubicBezTo>
                  <a:cubicBezTo>
                    <a:pt x="1692" y="657"/>
                    <a:pt x="1690" y="656"/>
                    <a:pt x="1690" y="656"/>
                  </a:cubicBezTo>
                  <a:cubicBezTo>
                    <a:pt x="1687" y="656"/>
                    <a:pt x="1669" y="656"/>
                    <a:pt x="1666" y="659"/>
                  </a:cubicBezTo>
                  <a:cubicBezTo>
                    <a:pt x="1664" y="665"/>
                    <a:pt x="1649" y="662"/>
                    <a:pt x="1646" y="659"/>
                  </a:cubicBezTo>
                  <a:cubicBezTo>
                    <a:pt x="1646" y="659"/>
                    <a:pt x="1617" y="648"/>
                    <a:pt x="1614" y="648"/>
                  </a:cubicBezTo>
                  <a:cubicBezTo>
                    <a:pt x="1614" y="648"/>
                    <a:pt x="1600" y="642"/>
                    <a:pt x="1597" y="639"/>
                  </a:cubicBezTo>
                  <a:cubicBezTo>
                    <a:pt x="1594" y="636"/>
                    <a:pt x="1582" y="636"/>
                    <a:pt x="1579" y="633"/>
                  </a:cubicBezTo>
                  <a:cubicBezTo>
                    <a:pt x="1579" y="633"/>
                    <a:pt x="1582" y="630"/>
                    <a:pt x="1579" y="630"/>
                  </a:cubicBezTo>
                  <a:cubicBezTo>
                    <a:pt x="1577" y="630"/>
                    <a:pt x="1562" y="636"/>
                    <a:pt x="1559" y="639"/>
                  </a:cubicBezTo>
                  <a:cubicBezTo>
                    <a:pt x="1556" y="639"/>
                    <a:pt x="1551" y="645"/>
                    <a:pt x="1551" y="645"/>
                  </a:cubicBezTo>
                  <a:cubicBezTo>
                    <a:pt x="1551" y="645"/>
                    <a:pt x="1545" y="651"/>
                    <a:pt x="1545" y="656"/>
                  </a:cubicBezTo>
                  <a:cubicBezTo>
                    <a:pt x="1545" y="662"/>
                    <a:pt x="1553" y="665"/>
                    <a:pt x="1551" y="668"/>
                  </a:cubicBezTo>
                  <a:cubicBezTo>
                    <a:pt x="1548" y="671"/>
                    <a:pt x="1539" y="674"/>
                    <a:pt x="1539" y="674"/>
                  </a:cubicBezTo>
                  <a:cubicBezTo>
                    <a:pt x="1539" y="674"/>
                    <a:pt x="1530" y="665"/>
                    <a:pt x="1527" y="665"/>
                  </a:cubicBezTo>
                  <a:cubicBezTo>
                    <a:pt x="1524" y="665"/>
                    <a:pt x="1498" y="659"/>
                    <a:pt x="1498" y="659"/>
                  </a:cubicBezTo>
                  <a:cubicBezTo>
                    <a:pt x="1490" y="648"/>
                    <a:pt x="1490" y="648"/>
                    <a:pt x="1490" y="648"/>
                  </a:cubicBezTo>
                  <a:cubicBezTo>
                    <a:pt x="1490" y="648"/>
                    <a:pt x="1472" y="636"/>
                    <a:pt x="1469" y="636"/>
                  </a:cubicBezTo>
                  <a:cubicBezTo>
                    <a:pt x="1469" y="636"/>
                    <a:pt x="1449" y="636"/>
                    <a:pt x="1449" y="633"/>
                  </a:cubicBezTo>
                  <a:cubicBezTo>
                    <a:pt x="1446" y="630"/>
                    <a:pt x="1435" y="619"/>
                    <a:pt x="1432" y="622"/>
                  </a:cubicBezTo>
                  <a:cubicBezTo>
                    <a:pt x="1426" y="622"/>
                    <a:pt x="1429" y="613"/>
                    <a:pt x="1432" y="613"/>
                  </a:cubicBezTo>
                  <a:cubicBezTo>
                    <a:pt x="1432" y="610"/>
                    <a:pt x="1438" y="601"/>
                    <a:pt x="1438" y="601"/>
                  </a:cubicBezTo>
                  <a:cubicBezTo>
                    <a:pt x="1438" y="598"/>
                    <a:pt x="1440" y="590"/>
                    <a:pt x="1435" y="587"/>
                  </a:cubicBezTo>
                  <a:close/>
                  <a:moveTo>
                    <a:pt x="1472" y="309"/>
                  </a:moveTo>
                  <a:cubicBezTo>
                    <a:pt x="1475" y="311"/>
                    <a:pt x="1478" y="311"/>
                    <a:pt x="1481" y="314"/>
                  </a:cubicBezTo>
                  <a:cubicBezTo>
                    <a:pt x="1481" y="314"/>
                    <a:pt x="1481" y="317"/>
                    <a:pt x="1484" y="317"/>
                  </a:cubicBezTo>
                  <a:cubicBezTo>
                    <a:pt x="1484" y="314"/>
                    <a:pt x="1484" y="311"/>
                    <a:pt x="1484" y="311"/>
                  </a:cubicBezTo>
                  <a:cubicBezTo>
                    <a:pt x="1484" y="311"/>
                    <a:pt x="1481" y="309"/>
                    <a:pt x="1478" y="309"/>
                  </a:cubicBezTo>
                  <a:cubicBezTo>
                    <a:pt x="1476" y="306"/>
                    <a:pt x="1475" y="303"/>
                    <a:pt x="1477" y="303"/>
                  </a:cubicBezTo>
                  <a:cubicBezTo>
                    <a:pt x="1483" y="309"/>
                    <a:pt x="1489" y="315"/>
                    <a:pt x="1495" y="321"/>
                  </a:cubicBezTo>
                  <a:cubicBezTo>
                    <a:pt x="1494" y="321"/>
                    <a:pt x="1493" y="322"/>
                    <a:pt x="1493" y="323"/>
                  </a:cubicBezTo>
                  <a:cubicBezTo>
                    <a:pt x="1493" y="323"/>
                    <a:pt x="1487" y="323"/>
                    <a:pt x="1484" y="323"/>
                  </a:cubicBezTo>
                  <a:cubicBezTo>
                    <a:pt x="1481" y="326"/>
                    <a:pt x="1475" y="332"/>
                    <a:pt x="1472" y="329"/>
                  </a:cubicBezTo>
                  <a:cubicBezTo>
                    <a:pt x="1472" y="326"/>
                    <a:pt x="1469" y="329"/>
                    <a:pt x="1469" y="326"/>
                  </a:cubicBezTo>
                  <a:cubicBezTo>
                    <a:pt x="1466" y="320"/>
                    <a:pt x="1466" y="317"/>
                    <a:pt x="1464" y="317"/>
                  </a:cubicBezTo>
                  <a:cubicBezTo>
                    <a:pt x="1461" y="317"/>
                    <a:pt x="1455" y="320"/>
                    <a:pt x="1455" y="323"/>
                  </a:cubicBezTo>
                  <a:cubicBezTo>
                    <a:pt x="1455" y="323"/>
                    <a:pt x="1455" y="323"/>
                    <a:pt x="1452" y="326"/>
                  </a:cubicBezTo>
                  <a:cubicBezTo>
                    <a:pt x="1449" y="326"/>
                    <a:pt x="1440" y="326"/>
                    <a:pt x="1440" y="326"/>
                  </a:cubicBezTo>
                  <a:cubicBezTo>
                    <a:pt x="1452" y="317"/>
                    <a:pt x="1452" y="317"/>
                    <a:pt x="1452" y="317"/>
                  </a:cubicBezTo>
                  <a:cubicBezTo>
                    <a:pt x="1455" y="306"/>
                    <a:pt x="1455" y="306"/>
                    <a:pt x="1455" y="306"/>
                  </a:cubicBezTo>
                  <a:cubicBezTo>
                    <a:pt x="1466" y="309"/>
                    <a:pt x="1466" y="309"/>
                    <a:pt x="1466" y="309"/>
                  </a:cubicBezTo>
                  <a:cubicBezTo>
                    <a:pt x="1466" y="311"/>
                    <a:pt x="1469" y="306"/>
                    <a:pt x="1472" y="309"/>
                  </a:cubicBezTo>
                  <a:close/>
                  <a:moveTo>
                    <a:pt x="69" y="899"/>
                  </a:moveTo>
                  <a:cubicBezTo>
                    <a:pt x="69" y="894"/>
                    <a:pt x="70" y="889"/>
                    <a:pt x="70" y="884"/>
                  </a:cubicBezTo>
                  <a:cubicBezTo>
                    <a:pt x="75" y="883"/>
                    <a:pt x="76" y="883"/>
                    <a:pt x="76" y="883"/>
                  </a:cubicBezTo>
                  <a:cubicBezTo>
                    <a:pt x="87" y="889"/>
                    <a:pt x="87" y="889"/>
                    <a:pt x="87" y="889"/>
                  </a:cubicBezTo>
                  <a:cubicBezTo>
                    <a:pt x="110" y="915"/>
                    <a:pt x="110" y="915"/>
                    <a:pt x="110" y="915"/>
                  </a:cubicBezTo>
                  <a:cubicBezTo>
                    <a:pt x="131" y="920"/>
                    <a:pt x="131" y="920"/>
                    <a:pt x="131" y="920"/>
                  </a:cubicBezTo>
                  <a:cubicBezTo>
                    <a:pt x="154" y="926"/>
                    <a:pt x="154" y="926"/>
                    <a:pt x="154" y="926"/>
                  </a:cubicBezTo>
                  <a:cubicBezTo>
                    <a:pt x="165" y="926"/>
                    <a:pt x="165" y="926"/>
                    <a:pt x="165" y="926"/>
                  </a:cubicBezTo>
                  <a:cubicBezTo>
                    <a:pt x="168" y="941"/>
                    <a:pt x="168" y="941"/>
                    <a:pt x="168" y="941"/>
                  </a:cubicBezTo>
                  <a:cubicBezTo>
                    <a:pt x="168" y="941"/>
                    <a:pt x="177" y="952"/>
                    <a:pt x="180" y="955"/>
                  </a:cubicBezTo>
                  <a:cubicBezTo>
                    <a:pt x="183" y="955"/>
                    <a:pt x="180" y="970"/>
                    <a:pt x="180" y="970"/>
                  </a:cubicBezTo>
                  <a:cubicBezTo>
                    <a:pt x="189" y="975"/>
                    <a:pt x="189" y="975"/>
                    <a:pt x="189" y="975"/>
                  </a:cubicBezTo>
                  <a:cubicBezTo>
                    <a:pt x="200" y="987"/>
                    <a:pt x="200" y="987"/>
                    <a:pt x="200" y="987"/>
                  </a:cubicBezTo>
                  <a:cubicBezTo>
                    <a:pt x="209" y="993"/>
                    <a:pt x="209" y="993"/>
                    <a:pt x="209" y="993"/>
                  </a:cubicBezTo>
                  <a:cubicBezTo>
                    <a:pt x="215" y="1004"/>
                    <a:pt x="215" y="1004"/>
                    <a:pt x="215" y="1004"/>
                  </a:cubicBezTo>
                  <a:cubicBezTo>
                    <a:pt x="220" y="999"/>
                    <a:pt x="220" y="999"/>
                    <a:pt x="220" y="999"/>
                  </a:cubicBezTo>
                  <a:cubicBezTo>
                    <a:pt x="232" y="1002"/>
                    <a:pt x="232" y="1002"/>
                    <a:pt x="232" y="1002"/>
                  </a:cubicBezTo>
                  <a:cubicBezTo>
                    <a:pt x="246" y="1016"/>
                    <a:pt x="246" y="1016"/>
                    <a:pt x="246" y="1016"/>
                  </a:cubicBezTo>
                  <a:cubicBezTo>
                    <a:pt x="255" y="1010"/>
                    <a:pt x="255" y="1010"/>
                    <a:pt x="255" y="1010"/>
                  </a:cubicBezTo>
                  <a:cubicBezTo>
                    <a:pt x="252" y="999"/>
                    <a:pt x="252" y="999"/>
                    <a:pt x="252" y="999"/>
                  </a:cubicBezTo>
                  <a:cubicBezTo>
                    <a:pt x="261" y="990"/>
                    <a:pt x="261" y="990"/>
                    <a:pt x="261" y="990"/>
                  </a:cubicBezTo>
                  <a:cubicBezTo>
                    <a:pt x="270" y="990"/>
                    <a:pt x="270" y="990"/>
                    <a:pt x="270" y="990"/>
                  </a:cubicBezTo>
                  <a:cubicBezTo>
                    <a:pt x="275" y="999"/>
                    <a:pt x="275" y="999"/>
                    <a:pt x="275" y="999"/>
                  </a:cubicBezTo>
                  <a:cubicBezTo>
                    <a:pt x="275" y="1004"/>
                    <a:pt x="275" y="1004"/>
                    <a:pt x="275" y="1004"/>
                  </a:cubicBezTo>
                  <a:cubicBezTo>
                    <a:pt x="287" y="1022"/>
                    <a:pt x="287" y="1022"/>
                    <a:pt x="287" y="1022"/>
                  </a:cubicBezTo>
                  <a:cubicBezTo>
                    <a:pt x="287" y="1065"/>
                    <a:pt x="287" y="1065"/>
                    <a:pt x="287" y="1065"/>
                  </a:cubicBezTo>
                  <a:cubicBezTo>
                    <a:pt x="278" y="1080"/>
                    <a:pt x="278" y="1080"/>
                    <a:pt x="278" y="1080"/>
                  </a:cubicBezTo>
                  <a:cubicBezTo>
                    <a:pt x="267" y="1089"/>
                    <a:pt x="267" y="1089"/>
                    <a:pt x="267" y="1089"/>
                  </a:cubicBezTo>
                  <a:cubicBezTo>
                    <a:pt x="264" y="1103"/>
                    <a:pt x="264" y="1103"/>
                    <a:pt x="264" y="1103"/>
                  </a:cubicBezTo>
                  <a:cubicBezTo>
                    <a:pt x="252" y="1109"/>
                    <a:pt x="252" y="1109"/>
                    <a:pt x="252" y="1109"/>
                  </a:cubicBezTo>
                  <a:cubicBezTo>
                    <a:pt x="246" y="1126"/>
                    <a:pt x="246" y="1126"/>
                    <a:pt x="246" y="1126"/>
                  </a:cubicBezTo>
                  <a:cubicBezTo>
                    <a:pt x="241" y="1141"/>
                    <a:pt x="241" y="1141"/>
                    <a:pt x="241" y="1141"/>
                  </a:cubicBezTo>
                  <a:cubicBezTo>
                    <a:pt x="241" y="1155"/>
                    <a:pt x="241" y="1155"/>
                    <a:pt x="241" y="1155"/>
                  </a:cubicBezTo>
                  <a:cubicBezTo>
                    <a:pt x="252" y="1164"/>
                    <a:pt x="252" y="1164"/>
                    <a:pt x="252" y="1164"/>
                  </a:cubicBezTo>
                  <a:cubicBezTo>
                    <a:pt x="244" y="1176"/>
                    <a:pt x="244" y="1176"/>
                    <a:pt x="244" y="1176"/>
                  </a:cubicBezTo>
                  <a:cubicBezTo>
                    <a:pt x="235" y="1187"/>
                    <a:pt x="235" y="1187"/>
                    <a:pt x="235" y="1187"/>
                  </a:cubicBezTo>
                  <a:cubicBezTo>
                    <a:pt x="241" y="1208"/>
                    <a:pt x="241" y="1208"/>
                    <a:pt x="241" y="1208"/>
                  </a:cubicBezTo>
                  <a:cubicBezTo>
                    <a:pt x="241" y="1208"/>
                    <a:pt x="244" y="1219"/>
                    <a:pt x="244" y="1216"/>
                  </a:cubicBezTo>
                  <a:cubicBezTo>
                    <a:pt x="255" y="1225"/>
                    <a:pt x="255" y="1225"/>
                    <a:pt x="255" y="1225"/>
                  </a:cubicBezTo>
                  <a:cubicBezTo>
                    <a:pt x="275" y="1263"/>
                    <a:pt x="275" y="1263"/>
                    <a:pt x="275" y="1263"/>
                  </a:cubicBezTo>
                  <a:cubicBezTo>
                    <a:pt x="293" y="1292"/>
                    <a:pt x="293" y="1292"/>
                    <a:pt x="293" y="1292"/>
                  </a:cubicBezTo>
                  <a:cubicBezTo>
                    <a:pt x="322" y="1347"/>
                    <a:pt x="322" y="1347"/>
                    <a:pt x="322" y="1347"/>
                  </a:cubicBezTo>
                  <a:cubicBezTo>
                    <a:pt x="331" y="1352"/>
                    <a:pt x="391" y="1396"/>
                    <a:pt x="391" y="1396"/>
                  </a:cubicBezTo>
                  <a:cubicBezTo>
                    <a:pt x="403" y="1451"/>
                    <a:pt x="403" y="1451"/>
                    <a:pt x="403" y="1451"/>
                  </a:cubicBezTo>
                  <a:cubicBezTo>
                    <a:pt x="406" y="1564"/>
                    <a:pt x="406" y="1564"/>
                    <a:pt x="406" y="1564"/>
                  </a:cubicBezTo>
                  <a:cubicBezTo>
                    <a:pt x="406" y="1565"/>
                    <a:pt x="406" y="1565"/>
                    <a:pt x="406" y="1565"/>
                  </a:cubicBezTo>
                  <a:cubicBezTo>
                    <a:pt x="202" y="1414"/>
                    <a:pt x="69" y="1172"/>
                    <a:pt x="69" y="899"/>
                  </a:cubicBezTo>
                  <a:close/>
                  <a:moveTo>
                    <a:pt x="900" y="1728"/>
                  </a:moveTo>
                  <a:cubicBezTo>
                    <a:pt x="797" y="1728"/>
                    <a:pt x="699" y="1710"/>
                    <a:pt x="609" y="1676"/>
                  </a:cubicBezTo>
                  <a:cubicBezTo>
                    <a:pt x="609" y="1674"/>
                    <a:pt x="609" y="1672"/>
                    <a:pt x="609" y="1672"/>
                  </a:cubicBezTo>
                  <a:cubicBezTo>
                    <a:pt x="609" y="1666"/>
                    <a:pt x="609" y="1657"/>
                    <a:pt x="609" y="1657"/>
                  </a:cubicBezTo>
                  <a:cubicBezTo>
                    <a:pt x="609" y="1657"/>
                    <a:pt x="609" y="1651"/>
                    <a:pt x="603" y="1651"/>
                  </a:cubicBezTo>
                  <a:cubicBezTo>
                    <a:pt x="597" y="1648"/>
                    <a:pt x="597" y="1648"/>
                    <a:pt x="594" y="1643"/>
                  </a:cubicBezTo>
                  <a:cubicBezTo>
                    <a:pt x="594" y="1634"/>
                    <a:pt x="588" y="1628"/>
                    <a:pt x="588" y="1628"/>
                  </a:cubicBezTo>
                  <a:cubicBezTo>
                    <a:pt x="583" y="1631"/>
                    <a:pt x="583" y="1631"/>
                    <a:pt x="583" y="1631"/>
                  </a:cubicBezTo>
                  <a:cubicBezTo>
                    <a:pt x="588" y="1622"/>
                    <a:pt x="588" y="1622"/>
                    <a:pt x="588" y="1622"/>
                  </a:cubicBezTo>
                  <a:cubicBezTo>
                    <a:pt x="603" y="1634"/>
                    <a:pt x="603" y="1634"/>
                    <a:pt x="603" y="1634"/>
                  </a:cubicBezTo>
                  <a:cubicBezTo>
                    <a:pt x="626" y="1640"/>
                    <a:pt x="626" y="1640"/>
                    <a:pt x="626" y="1640"/>
                  </a:cubicBezTo>
                  <a:cubicBezTo>
                    <a:pt x="644" y="1622"/>
                    <a:pt x="644" y="1622"/>
                    <a:pt x="644" y="1622"/>
                  </a:cubicBezTo>
                  <a:cubicBezTo>
                    <a:pt x="655" y="1593"/>
                    <a:pt x="655" y="1593"/>
                    <a:pt x="655" y="1593"/>
                  </a:cubicBezTo>
                  <a:cubicBezTo>
                    <a:pt x="661" y="1570"/>
                    <a:pt x="661" y="1570"/>
                    <a:pt x="661" y="1570"/>
                  </a:cubicBezTo>
                  <a:cubicBezTo>
                    <a:pt x="672" y="1570"/>
                    <a:pt x="672" y="1570"/>
                    <a:pt x="672" y="1570"/>
                  </a:cubicBezTo>
                  <a:cubicBezTo>
                    <a:pt x="684" y="1550"/>
                    <a:pt x="684" y="1550"/>
                    <a:pt x="684" y="1550"/>
                  </a:cubicBezTo>
                  <a:cubicBezTo>
                    <a:pt x="687" y="1529"/>
                    <a:pt x="687" y="1529"/>
                    <a:pt x="687" y="1529"/>
                  </a:cubicBezTo>
                  <a:cubicBezTo>
                    <a:pt x="684" y="1503"/>
                    <a:pt x="684" y="1503"/>
                    <a:pt x="684" y="1503"/>
                  </a:cubicBezTo>
                  <a:cubicBezTo>
                    <a:pt x="690" y="1495"/>
                    <a:pt x="690" y="1495"/>
                    <a:pt x="690" y="1495"/>
                  </a:cubicBezTo>
                  <a:cubicBezTo>
                    <a:pt x="728" y="1469"/>
                    <a:pt x="728" y="1469"/>
                    <a:pt x="728" y="1469"/>
                  </a:cubicBezTo>
                  <a:cubicBezTo>
                    <a:pt x="756" y="1460"/>
                    <a:pt x="756" y="1460"/>
                    <a:pt x="756" y="1460"/>
                  </a:cubicBezTo>
                  <a:cubicBezTo>
                    <a:pt x="765" y="1451"/>
                    <a:pt x="765" y="1451"/>
                    <a:pt x="765" y="1451"/>
                  </a:cubicBezTo>
                  <a:cubicBezTo>
                    <a:pt x="783" y="1431"/>
                    <a:pt x="783" y="1431"/>
                    <a:pt x="783" y="1431"/>
                  </a:cubicBezTo>
                  <a:cubicBezTo>
                    <a:pt x="783" y="1428"/>
                    <a:pt x="788" y="1399"/>
                    <a:pt x="788" y="1399"/>
                  </a:cubicBezTo>
                  <a:cubicBezTo>
                    <a:pt x="788" y="1399"/>
                    <a:pt x="794" y="1364"/>
                    <a:pt x="794" y="1361"/>
                  </a:cubicBezTo>
                  <a:cubicBezTo>
                    <a:pt x="791" y="1361"/>
                    <a:pt x="794" y="1329"/>
                    <a:pt x="794" y="1329"/>
                  </a:cubicBezTo>
                  <a:cubicBezTo>
                    <a:pt x="791" y="1329"/>
                    <a:pt x="794" y="1321"/>
                    <a:pt x="794" y="1321"/>
                  </a:cubicBezTo>
                  <a:cubicBezTo>
                    <a:pt x="823" y="1280"/>
                    <a:pt x="823" y="1280"/>
                    <a:pt x="823" y="1280"/>
                  </a:cubicBezTo>
                  <a:cubicBezTo>
                    <a:pt x="835" y="1251"/>
                    <a:pt x="835" y="1251"/>
                    <a:pt x="835" y="1251"/>
                  </a:cubicBezTo>
                  <a:cubicBezTo>
                    <a:pt x="835" y="1251"/>
                    <a:pt x="846" y="1234"/>
                    <a:pt x="843" y="1231"/>
                  </a:cubicBezTo>
                  <a:cubicBezTo>
                    <a:pt x="843" y="1228"/>
                    <a:pt x="835" y="1202"/>
                    <a:pt x="835" y="1202"/>
                  </a:cubicBezTo>
                  <a:cubicBezTo>
                    <a:pt x="835" y="1202"/>
                    <a:pt x="817" y="1199"/>
                    <a:pt x="814" y="1196"/>
                  </a:cubicBezTo>
                  <a:cubicBezTo>
                    <a:pt x="814" y="1196"/>
                    <a:pt x="785" y="1167"/>
                    <a:pt x="783" y="1170"/>
                  </a:cubicBezTo>
                  <a:cubicBezTo>
                    <a:pt x="783" y="1170"/>
                    <a:pt x="771" y="1155"/>
                    <a:pt x="771" y="1161"/>
                  </a:cubicBezTo>
                  <a:cubicBezTo>
                    <a:pt x="768" y="1164"/>
                    <a:pt x="745" y="1164"/>
                    <a:pt x="745" y="1164"/>
                  </a:cubicBezTo>
                  <a:cubicBezTo>
                    <a:pt x="722" y="1158"/>
                    <a:pt x="722" y="1158"/>
                    <a:pt x="722" y="1158"/>
                  </a:cubicBezTo>
                  <a:cubicBezTo>
                    <a:pt x="722" y="1158"/>
                    <a:pt x="710" y="1167"/>
                    <a:pt x="713" y="1164"/>
                  </a:cubicBezTo>
                  <a:cubicBezTo>
                    <a:pt x="716" y="1158"/>
                    <a:pt x="713" y="1141"/>
                    <a:pt x="713" y="1144"/>
                  </a:cubicBezTo>
                  <a:cubicBezTo>
                    <a:pt x="713" y="1147"/>
                    <a:pt x="675" y="1129"/>
                    <a:pt x="675" y="1129"/>
                  </a:cubicBezTo>
                  <a:cubicBezTo>
                    <a:pt x="664" y="1141"/>
                    <a:pt x="664" y="1141"/>
                    <a:pt x="664" y="1141"/>
                  </a:cubicBezTo>
                  <a:cubicBezTo>
                    <a:pt x="664" y="1126"/>
                    <a:pt x="664" y="1126"/>
                    <a:pt x="664" y="1126"/>
                  </a:cubicBezTo>
                  <a:cubicBezTo>
                    <a:pt x="644" y="1115"/>
                    <a:pt x="644" y="1115"/>
                    <a:pt x="644" y="1115"/>
                  </a:cubicBezTo>
                  <a:cubicBezTo>
                    <a:pt x="646" y="1097"/>
                    <a:pt x="646" y="1097"/>
                    <a:pt x="646" y="1097"/>
                  </a:cubicBezTo>
                  <a:cubicBezTo>
                    <a:pt x="638" y="1091"/>
                    <a:pt x="638" y="1091"/>
                    <a:pt x="638" y="1091"/>
                  </a:cubicBezTo>
                  <a:cubicBezTo>
                    <a:pt x="638" y="1091"/>
                    <a:pt x="635" y="1094"/>
                    <a:pt x="635" y="1091"/>
                  </a:cubicBezTo>
                  <a:cubicBezTo>
                    <a:pt x="629" y="1060"/>
                    <a:pt x="629" y="1060"/>
                    <a:pt x="629" y="1060"/>
                  </a:cubicBezTo>
                  <a:cubicBezTo>
                    <a:pt x="600" y="1036"/>
                    <a:pt x="600" y="1036"/>
                    <a:pt x="600" y="1036"/>
                  </a:cubicBezTo>
                  <a:cubicBezTo>
                    <a:pt x="565" y="1036"/>
                    <a:pt x="565" y="1036"/>
                    <a:pt x="565" y="1036"/>
                  </a:cubicBezTo>
                  <a:cubicBezTo>
                    <a:pt x="533" y="1019"/>
                    <a:pt x="533" y="1019"/>
                    <a:pt x="533" y="1019"/>
                  </a:cubicBezTo>
                  <a:cubicBezTo>
                    <a:pt x="528" y="1004"/>
                    <a:pt x="528" y="1004"/>
                    <a:pt x="528" y="1004"/>
                  </a:cubicBezTo>
                  <a:cubicBezTo>
                    <a:pt x="528" y="1004"/>
                    <a:pt x="510" y="996"/>
                    <a:pt x="510" y="993"/>
                  </a:cubicBezTo>
                  <a:cubicBezTo>
                    <a:pt x="510" y="990"/>
                    <a:pt x="504" y="993"/>
                    <a:pt x="504" y="993"/>
                  </a:cubicBezTo>
                  <a:cubicBezTo>
                    <a:pt x="502" y="990"/>
                    <a:pt x="502" y="984"/>
                    <a:pt x="502" y="984"/>
                  </a:cubicBezTo>
                  <a:cubicBezTo>
                    <a:pt x="496" y="975"/>
                    <a:pt x="496" y="975"/>
                    <a:pt x="496" y="975"/>
                  </a:cubicBezTo>
                  <a:cubicBezTo>
                    <a:pt x="493" y="975"/>
                    <a:pt x="493" y="975"/>
                    <a:pt x="493" y="975"/>
                  </a:cubicBezTo>
                  <a:cubicBezTo>
                    <a:pt x="484" y="973"/>
                    <a:pt x="484" y="973"/>
                    <a:pt x="484" y="973"/>
                  </a:cubicBezTo>
                  <a:cubicBezTo>
                    <a:pt x="481" y="967"/>
                    <a:pt x="481" y="967"/>
                    <a:pt x="481" y="967"/>
                  </a:cubicBezTo>
                  <a:cubicBezTo>
                    <a:pt x="481" y="967"/>
                    <a:pt x="488" y="963"/>
                    <a:pt x="492" y="961"/>
                  </a:cubicBezTo>
                  <a:cubicBezTo>
                    <a:pt x="482" y="962"/>
                    <a:pt x="458" y="964"/>
                    <a:pt x="458" y="964"/>
                  </a:cubicBezTo>
                  <a:cubicBezTo>
                    <a:pt x="455" y="973"/>
                    <a:pt x="455" y="973"/>
                    <a:pt x="455" y="973"/>
                  </a:cubicBezTo>
                  <a:cubicBezTo>
                    <a:pt x="438" y="964"/>
                    <a:pt x="438" y="964"/>
                    <a:pt x="438" y="964"/>
                  </a:cubicBezTo>
                  <a:cubicBezTo>
                    <a:pt x="412" y="961"/>
                    <a:pt x="412" y="961"/>
                    <a:pt x="412" y="961"/>
                  </a:cubicBezTo>
                  <a:cubicBezTo>
                    <a:pt x="412" y="961"/>
                    <a:pt x="391" y="955"/>
                    <a:pt x="391" y="952"/>
                  </a:cubicBezTo>
                  <a:cubicBezTo>
                    <a:pt x="391" y="949"/>
                    <a:pt x="386" y="941"/>
                    <a:pt x="386" y="941"/>
                  </a:cubicBezTo>
                  <a:cubicBezTo>
                    <a:pt x="386" y="941"/>
                    <a:pt x="383" y="952"/>
                    <a:pt x="380" y="952"/>
                  </a:cubicBezTo>
                  <a:cubicBezTo>
                    <a:pt x="380" y="955"/>
                    <a:pt x="365" y="967"/>
                    <a:pt x="365" y="967"/>
                  </a:cubicBezTo>
                  <a:cubicBezTo>
                    <a:pt x="365" y="984"/>
                    <a:pt x="365" y="984"/>
                    <a:pt x="365" y="984"/>
                  </a:cubicBezTo>
                  <a:cubicBezTo>
                    <a:pt x="357" y="973"/>
                    <a:pt x="357" y="973"/>
                    <a:pt x="357" y="973"/>
                  </a:cubicBezTo>
                  <a:cubicBezTo>
                    <a:pt x="362" y="964"/>
                    <a:pt x="362" y="964"/>
                    <a:pt x="362" y="964"/>
                  </a:cubicBezTo>
                  <a:cubicBezTo>
                    <a:pt x="362" y="949"/>
                    <a:pt x="362" y="949"/>
                    <a:pt x="362" y="949"/>
                  </a:cubicBezTo>
                  <a:cubicBezTo>
                    <a:pt x="371" y="947"/>
                    <a:pt x="371" y="947"/>
                    <a:pt x="371" y="947"/>
                  </a:cubicBezTo>
                  <a:cubicBezTo>
                    <a:pt x="368" y="938"/>
                    <a:pt x="368" y="938"/>
                    <a:pt x="368" y="938"/>
                  </a:cubicBezTo>
                  <a:cubicBezTo>
                    <a:pt x="368" y="938"/>
                    <a:pt x="359" y="941"/>
                    <a:pt x="359" y="944"/>
                  </a:cubicBezTo>
                  <a:cubicBezTo>
                    <a:pt x="345" y="952"/>
                    <a:pt x="345" y="952"/>
                    <a:pt x="345" y="952"/>
                  </a:cubicBezTo>
                  <a:cubicBezTo>
                    <a:pt x="331" y="958"/>
                    <a:pt x="331" y="958"/>
                    <a:pt x="331" y="958"/>
                  </a:cubicBezTo>
                  <a:cubicBezTo>
                    <a:pt x="322" y="958"/>
                    <a:pt x="322" y="958"/>
                    <a:pt x="322" y="958"/>
                  </a:cubicBezTo>
                  <a:cubicBezTo>
                    <a:pt x="322" y="958"/>
                    <a:pt x="316" y="970"/>
                    <a:pt x="313" y="970"/>
                  </a:cubicBezTo>
                  <a:cubicBezTo>
                    <a:pt x="310" y="970"/>
                    <a:pt x="313" y="981"/>
                    <a:pt x="313" y="981"/>
                  </a:cubicBezTo>
                  <a:cubicBezTo>
                    <a:pt x="313" y="981"/>
                    <a:pt x="293" y="1002"/>
                    <a:pt x="293" y="999"/>
                  </a:cubicBezTo>
                  <a:cubicBezTo>
                    <a:pt x="293" y="996"/>
                    <a:pt x="273" y="981"/>
                    <a:pt x="273" y="981"/>
                  </a:cubicBezTo>
                  <a:cubicBezTo>
                    <a:pt x="249" y="984"/>
                    <a:pt x="249" y="984"/>
                    <a:pt x="249" y="984"/>
                  </a:cubicBezTo>
                  <a:cubicBezTo>
                    <a:pt x="238" y="990"/>
                    <a:pt x="238" y="990"/>
                    <a:pt x="238" y="990"/>
                  </a:cubicBezTo>
                  <a:cubicBezTo>
                    <a:pt x="223" y="981"/>
                    <a:pt x="223" y="981"/>
                    <a:pt x="223" y="981"/>
                  </a:cubicBezTo>
                  <a:cubicBezTo>
                    <a:pt x="209" y="961"/>
                    <a:pt x="209" y="961"/>
                    <a:pt x="209" y="961"/>
                  </a:cubicBezTo>
                  <a:cubicBezTo>
                    <a:pt x="212" y="938"/>
                    <a:pt x="212" y="938"/>
                    <a:pt x="212" y="938"/>
                  </a:cubicBezTo>
                  <a:cubicBezTo>
                    <a:pt x="217" y="915"/>
                    <a:pt x="217" y="915"/>
                    <a:pt x="217" y="915"/>
                  </a:cubicBezTo>
                  <a:cubicBezTo>
                    <a:pt x="220" y="897"/>
                    <a:pt x="220" y="897"/>
                    <a:pt x="220" y="897"/>
                  </a:cubicBezTo>
                  <a:cubicBezTo>
                    <a:pt x="203" y="886"/>
                    <a:pt x="203" y="886"/>
                    <a:pt x="203" y="886"/>
                  </a:cubicBezTo>
                  <a:cubicBezTo>
                    <a:pt x="203" y="886"/>
                    <a:pt x="171" y="889"/>
                    <a:pt x="171" y="886"/>
                  </a:cubicBezTo>
                  <a:cubicBezTo>
                    <a:pt x="171" y="886"/>
                    <a:pt x="151" y="889"/>
                    <a:pt x="151" y="886"/>
                  </a:cubicBezTo>
                  <a:cubicBezTo>
                    <a:pt x="154" y="886"/>
                    <a:pt x="160" y="874"/>
                    <a:pt x="160" y="871"/>
                  </a:cubicBezTo>
                  <a:cubicBezTo>
                    <a:pt x="162" y="857"/>
                    <a:pt x="162" y="857"/>
                    <a:pt x="162" y="857"/>
                  </a:cubicBezTo>
                  <a:cubicBezTo>
                    <a:pt x="171" y="842"/>
                    <a:pt x="171" y="842"/>
                    <a:pt x="171" y="842"/>
                  </a:cubicBezTo>
                  <a:cubicBezTo>
                    <a:pt x="180" y="816"/>
                    <a:pt x="180" y="816"/>
                    <a:pt x="180" y="816"/>
                  </a:cubicBezTo>
                  <a:cubicBezTo>
                    <a:pt x="186" y="804"/>
                    <a:pt x="186" y="804"/>
                    <a:pt x="186" y="804"/>
                  </a:cubicBezTo>
                  <a:cubicBezTo>
                    <a:pt x="157" y="804"/>
                    <a:pt x="157" y="804"/>
                    <a:pt x="157" y="804"/>
                  </a:cubicBezTo>
                  <a:cubicBezTo>
                    <a:pt x="142" y="810"/>
                    <a:pt x="142" y="810"/>
                    <a:pt x="142" y="810"/>
                  </a:cubicBezTo>
                  <a:cubicBezTo>
                    <a:pt x="131" y="839"/>
                    <a:pt x="131" y="839"/>
                    <a:pt x="131" y="839"/>
                  </a:cubicBezTo>
                  <a:cubicBezTo>
                    <a:pt x="84" y="851"/>
                    <a:pt x="84" y="851"/>
                    <a:pt x="84" y="851"/>
                  </a:cubicBezTo>
                  <a:cubicBezTo>
                    <a:pt x="73" y="842"/>
                    <a:pt x="73" y="842"/>
                    <a:pt x="73" y="842"/>
                  </a:cubicBezTo>
                  <a:cubicBezTo>
                    <a:pt x="73" y="842"/>
                    <a:pt x="72" y="843"/>
                    <a:pt x="72" y="843"/>
                  </a:cubicBezTo>
                  <a:cubicBezTo>
                    <a:pt x="72" y="844"/>
                    <a:pt x="73" y="845"/>
                    <a:pt x="73" y="845"/>
                  </a:cubicBezTo>
                  <a:cubicBezTo>
                    <a:pt x="71" y="847"/>
                    <a:pt x="71" y="845"/>
                    <a:pt x="72" y="843"/>
                  </a:cubicBezTo>
                  <a:cubicBezTo>
                    <a:pt x="72" y="843"/>
                    <a:pt x="72" y="843"/>
                    <a:pt x="71" y="842"/>
                  </a:cubicBezTo>
                  <a:cubicBezTo>
                    <a:pt x="75" y="795"/>
                    <a:pt x="82" y="749"/>
                    <a:pt x="93" y="704"/>
                  </a:cubicBezTo>
                  <a:cubicBezTo>
                    <a:pt x="128" y="680"/>
                    <a:pt x="128" y="680"/>
                    <a:pt x="128" y="680"/>
                  </a:cubicBezTo>
                  <a:cubicBezTo>
                    <a:pt x="151" y="683"/>
                    <a:pt x="151" y="683"/>
                    <a:pt x="151" y="683"/>
                  </a:cubicBezTo>
                  <a:cubicBezTo>
                    <a:pt x="157" y="688"/>
                    <a:pt x="157" y="688"/>
                    <a:pt x="157" y="688"/>
                  </a:cubicBezTo>
                  <a:cubicBezTo>
                    <a:pt x="171" y="685"/>
                    <a:pt x="171" y="685"/>
                    <a:pt x="171" y="685"/>
                  </a:cubicBezTo>
                  <a:cubicBezTo>
                    <a:pt x="186" y="674"/>
                    <a:pt x="186" y="674"/>
                    <a:pt x="186" y="674"/>
                  </a:cubicBezTo>
                  <a:cubicBezTo>
                    <a:pt x="203" y="674"/>
                    <a:pt x="203" y="674"/>
                    <a:pt x="203" y="674"/>
                  </a:cubicBezTo>
                  <a:cubicBezTo>
                    <a:pt x="220" y="671"/>
                    <a:pt x="220" y="671"/>
                    <a:pt x="220" y="671"/>
                  </a:cubicBezTo>
                  <a:cubicBezTo>
                    <a:pt x="232" y="683"/>
                    <a:pt x="232" y="683"/>
                    <a:pt x="232" y="683"/>
                  </a:cubicBezTo>
                  <a:cubicBezTo>
                    <a:pt x="246" y="677"/>
                    <a:pt x="246" y="677"/>
                    <a:pt x="246" y="677"/>
                  </a:cubicBezTo>
                  <a:cubicBezTo>
                    <a:pt x="255" y="685"/>
                    <a:pt x="255" y="685"/>
                    <a:pt x="255" y="685"/>
                  </a:cubicBezTo>
                  <a:cubicBezTo>
                    <a:pt x="261" y="691"/>
                    <a:pt x="261" y="691"/>
                    <a:pt x="261" y="691"/>
                  </a:cubicBezTo>
                  <a:cubicBezTo>
                    <a:pt x="261" y="700"/>
                    <a:pt x="261" y="700"/>
                    <a:pt x="261" y="700"/>
                  </a:cubicBezTo>
                  <a:cubicBezTo>
                    <a:pt x="255" y="712"/>
                    <a:pt x="255" y="712"/>
                    <a:pt x="255" y="712"/>
                  </a:cubicBezTo>
                  <a:cubicBezTo>
                    <a:pt x="261" y="729"/>
                    <a:pt x="261" y="729"/>
                    <a:pt x="261" y="729"/>
                  </a:cubicBezTo>
                  <a:cubicBezTo>
                    <a:pt x="270" y="746"/>
                    <a:pt x="270" y="746"/>
                    <a:pt x="270" y="746"/>
                  </a:cubicBezTo>
                  <a:cubicBezTo>
                    <a:pt x="278" y="749"/>
                    <a:pt x="278" y="749"/>
                    <a:pt x="278" y="749"/>
                  </a:cubicBezTo>
                  <a:cubicBezTo>
                    <a:pt x="287" y="723"/>
                    <a:pt x="287" y="723"/>
                    <a:pt x="287" y="723"/>
                  </a:cubicBezTo>
                  <a:cubicBezTo>
                    <a:pt x="284" y="700"/>
                    <a:pt x="284" y="700"/>
                    <a:pt x="284" y="700"/>
                  </a:cubicBezTo>
                  <a:cubicBezTo>
                    <a:pt x="281" y="683"/>
                    <a:pt x="281" y="683"/>
                    <a:pt x="281" y="683"/>
                  </a:cubicBezTo>
                  <a:cubicBezTo>
                    <a:pt x="281" y="668"/>
                    <a:pt x="281" y="668"/>
                    <a:pt x="281" y="668"/>
                  </a:cubicBezTo>
                  <a:cubicBezTo>
                    <a:pt x="304" y="642"/>
                    <a:pt x="304" y="642"/>
                    <a:pt x="304" y="642"/>
                  </a:cubicBezTo>
                  <a:cubicBezTo>
                    <a:pt x="333" y="622"/>
                    <a:pt x="333" y="622"/>
                    <a:pt x="333" y="622"/>
                  </a:cubicBezTo>
                  <a:cubicBezTo>
                    <a:pt x="357" y="607"/>
                    <a:pt x="357" y="607"/>
                    <a:pt x="357" y="607"/>
                  </a:cubicBezTo>
                  <a:cubicBezTo>
                    <a:pt x="377" y="584"/>
                    <a:pt x="377" y="584"/>
                    <a:pt x="377" y="584"/>
                  </a:cubicBezTo>
                  <a:cubicBezTo>
                    <a:pt x="377" y="564"/>
                    <a:pt x="377" y="564"/>
                    <a:pt x="377" y="564"/>
                  </a:cubicBezTo>
                  <a:cubicBezTo>
                    <a:pt x="386" y="561"/>
                    <a:pt x="386" y="561"/>
                    <a:pt x="386" y="561"/>
                  </a:cubicBezTo>
                  <a:cubicBezTo>
                    <a:pt x="394" y="543"/>
                    <a:pt x="394" y="543"/>
                    <a:pt x="394" y="543"/>
                  </a:cubicBezTo>
                  <a:cubicBezTo>
                    <a:pt x="403" y="543"/>
                    <a:pt x="403" y="543"/>
                    <a:pt x="403" y="543"/>
                  </a:cubicBezTo>
                  <a:cubicBezTo>
                    <a:pt x="420" y="523"/>
                    <a:pt x="420" y="523"/>
                    <a:pt x="420" y="523"/>
                  </a:cubicBezTo>
                  <a:cubicBezTo>
                    <a:pt x="449" y="512"/>
                    <a:pt x="449" y="512"/>
                    <a:pt x="449" y="512"/>
                  </a:cubicBezTo>
                  <a:cubicBezTo>
                    <a:pt x="467" y="509"/>
                    <a:pt x="467" y="509"/>
                    <a:pt x="467" y="509"/>
                  </a:cubicBezTo>
                  <a:cubicBezTo>
                    <a:pt x="473" y="503"/>
                    <a:pt x="473" y="503"/>
                    <a:pt x="473" y="503"/>
                  </a:cubicBezTo>
                  <a:cubicBezTo>
                    <a:pt x="467" y="497"/>
                    <a:pt x="467" y="497"/>
                    <a:pt x="467" y="497"/>
                  </a:cubicBezTo>
                  <a:cubicBezTo>
                    <a:pt x="481" y="477"/>
                    <a:pt x="481" y="477"/>
                    <a:pt x="481" y="477"/>
                  </a:cubicBezTo>
                  <a:cubicBezTo>
                    <a:pt x="525" y="459"/>
                    <a:pt x="525" y="459"/>
                    <a:pt x="525" y="459"/>
                  </a:cubicBezTo>
                  <a:cubicBezTo>
                    <a:pt x="551" y="451"/>
                    <a:pt x="551" y="451"/>
                    <a:pt x="551" y="451"/>
                  </a:cubicBezTo>
                  <a:cubicBezTo>
                    <a:pt x="530" y="465"/>
                    <a:pt x="530" y="465"/>
                    <a:pt x="530" y="465"/>
                  </a:cubicBezTo>
                  <a:cubicBezTo>
                    <a:pt x="533" y="477"/>
                    <a:pt x="533" y="477"/>
                    <a:pt x="533" y="477"/>
                  </a:cubicBezTo>
                  <a:cubicBezTo>
                    <a:pt x="551" y="471"/>
                    <a:pt x="551" y="471"/>
                    <a:pt x="551" y="471"/>
                  </a:cubicBezTo>
                  <a:cubicBezTo>
                    <a:pt x="562" y="465"/>
                    <a:pt x="562" y="465"/>
                    <a:pt x="562" y="465"/>
                  </a:cubicBezTo>
                  <a:cubicBezTo>
                    <a:pt x="591" y="456"/>
                    <a:pt x="591" y="456"/>
                    <a:pt x="591" y="456"/>
                  </a:cubicBezTo>
                  <a:cubicBezTo>
                    <a:pt x="591" y="456"/>
                    <a:pt x="597" y="448"/>
                    <a:pt x="597" y="445"/>
                  </a:cubicBezTo>
                  <a:cubicBezTo>
                    <a:pt x="597" y="448"/>
                    <a:pt x="615" y="445"/>
                    <a:pt x="615" y="445"/>
                  </a:cubicBezTo>
                  <a:cubicBezTo>
                    <a:pt x="612" y="436"/>
                    <a:pt x="612" y="436"/>
                    <a:pt x="612" y="436"/>
                  </a:cubicBezTo>
                  <a:cubicBezTo>
                    <a:pt x="612" y="427"/>
                    <a:pt x="612" y="427"/>
                    <a:pt x="612" y="427"/>
                  </a:cubicBezTo>
                  <a:cubicBezTo>
                    <a:pt x="603" y="430"/>
                    <a:pt x="603" y="430"/>
                    <a:pt x="603" y="430"/>
                  </a:cubicBezTo>
                  <a:cubicBezTo>
                    <a:pt x="588" y="445"/>
                    <a:pt x="588" y="445"/>
                    <a:pt x="588" y="445"/>
                  </a:cubicBezTo>
                  <a:cubicBezTo>
                    <a:pt x="568" y="445"/>
                    <a:pt x="568" y="445"/>
                    <a:pt x="568" y="445"/>
                  </a:cubicBezTo>
                  <a:cubicBezTo>
                    <a:pt x="557" y="430"/>
                    <a:pt x="557" y="430"/>
                    <a:pt x="557" y="430"/>
                  </a:cubicBezTo>
                  <a:cubicBezTo>
                    <a:pt x="568" y="416"/>
                    <a:pt x="568" y="416"/>
                    <a:pt x="568" y="416"/>
                  </a:cubicBezTo>
                  <a:cubicBezTo>
                    <a:pt x="577" y="399"/>
                    <a:pt x="577" y="399"/>
                    <a:pt x="577" y="399"/>
                  </a:cubicBezTo>
                  <a:cubicBezTo>
                    <a:pt x="575" y="400"/>
                    <a:pt x="562" y="396"/>
                    <a:pt x="562" y="396"/>
                  </a:cubicBezTo>
                  <a:cubicBezTo>
                    <a:pt x="539" y="401"/>
                    <a:pt x="539" y="401"/>
                    <a:pt x="539" y="401"/>
                  </a:cubicBezTo>
                  <a:cubicBezTo>
                    <a:pt x="536" y="401"/>
                    <a:pt x="516" y="416"/>
                    <a:pt x="516" y="413"/>
                  </a:cubicBezTo>
                  <a:cubicBezTo>
                    <a:pt x="519" y="410"/>
                    <a:pt x="507" y="419"/>
                    <a:pt x="507" y="419"/>
                  </a:cubicBezTo>
                  <a:cubicBezTo>
                    <a:pt x="536" y="396"/>
                    <a:pt x="536" y="396"/>
                    <a:pt x="536" y="396"/>
                  </a:cubicBezTo>
                  <a:cubicBezTo>
                    <a:pt x="548" y="396"/>
                    <a:pt x="548" y="396"/>
                    <a:pt x="548" y="396"/>
                  </a:cubicBezTo>
                  <a:cubicBezTo>
                    <a:pt x="559" y="381"/>
                    <a:pt x="559" y="381"/>
                    <a:pt x="559" y="381"/>
                  </a:cubicBezTo>
                  <a:cubicBezTo>
                    <a:pt x="623" y="381"/>
                    <a:pt x="623" y="381"/>
                    <a:pt x="623" y="381"/>
                  </a:cubicBezTo>
                  <a:cubicBezTo>
                    <a:pt x="646" y="378"/>
                    <a:pt x="646" y="378"/>
                    <a:pt x="646" y="378"/>
                  </a:cubicBezTo>
                  <a:cubicBezTo>
                    <a:pt x="675" y="361"/>
                    <a:pt x="675" y="361"/>
                    <a:pt x="675" y="361"/>
                  </a:cubicBezTo>
                  <a:cubicBezTo>
                    <a:pt x="678" y="364"/>
                    <a:pt x="678" y="364"/>
                    <a:pt x="678" y="364"/>
                  </a:cubicBezTo>
                  <a:cubicBezTo>
                    <a:pt x="664" y="375"/>
                    <a:pt x="664" y="375"/>
                    <a:pt x="664" y="375"/>
                  </a:cubicBezTo>
                  <a:cubicBezTo>
                    <a:pt x="649" y="393"/>
                    <a:pt x="649" y="393"/>
                    <a:pt x="649" y="393"/>
                  </a:cubicBezTo>
                  <a:cubicBezTo>
                    <a:pt x="635" y="407"/>
                    <a:pt x="635" y="407"/>
                    <a:pt x="635" y="407"/>
                  </a:cubicBezTo>
                  <a:cubicBezTo>
                    <a:pt x="629" y="416"/>
                    <a:pt x="629" y="416"/>
                    <a:pt x="629" y="416"/>
                  </a:cubicBezTo>
                  <a:cubicBezTo>
                    <a:pt x="652" y="419"/>
                    <a:pt x="652" y="419"/>
                    <a:pt x="652" y="419"/>
                  </a:cubicBezTo>
                  <a:cubicBezTo>
                    <a:pt x="670" y="419"/>
                    <a:pt x="670" y="419"/>
                    <a:pt x="670" y="419"/>
                  </a:cubicBezTo>
                  <a:cubicBezTo>
                    <a:pt x="672" y="419"/>
                    <a:pt x="672" y="427"/>
                    <a:pt x="672" y="427"/>
                  </a:cubicBezTo>
                  <a:cubicBezTo>
                    <a:pt x="684" y="419"/>
                    <a:pt x="684" y="419"/>
                    <a:pt x="684" y="419"/>
                  </a:cubicBezTo>
                  <a:cubicBezTo>
                    <a:pt x="687" y="433"/>
                    <a:pt x="687" y="433"/>
                    <a:pt x="687" y="433"/>
                  </a:cubicBezTo>
                  <a:cubicBezTo>
                    <a:pt x="704" y="419"/>
                    <a:pt x="704" y="419"/>
                    <a:pt x="704" y="419"/>
                  </a:cubicBezTo>
                  <a:cubicBezTo>
                    <a:pt x="699" y="404"/>
                    <a:pt x="699" y="404"/>
                    <a:pt x="699" y="404"/>
                  </a:cubicBezTo>
                  <a:cubicBezTo>
                    <a:pt x="704" y="393"/>
                    <a:pt x="704" y="393"/>
                    <a:pt x="704" y="393"/>
                  </a:cubicBezTo>
                  <a:cubicBezTo>
                    <a:pt x="684" y="393"/>
                    <a:pt x="684" y="393"/>
                    <a:pt x="684" y="393"/>
                  </a:cubicBezTo>
                  <a:cubicBezTo>
                    <a:pt x="684" y="384"/>
                    <a:pt x="684" y="384"/>
                    <a:pt x="684" y="384"/>
                  </a:cubicBezTo>
                  <a:cubicBezTo>
                    <a:pt x="684" y="384"/>
                    <a:pt x="678" y="375"/>
                    <a:pt x="675" y="378"/>
                  </a:cubicBezTo>
                  <a:cubicBezTo>
                    <a:pt x="687" y="369"/>
                    <a:pt x="687" y="369"/>
                    <a:pt x="687" y="369"/>
                  </a:cubicBezTo>
                  <a:cubicBezTo>
                    <a:pt x="681" y="364"/>
                    <a:pt x="681" y="364"/>
                    <a:pt x="681" y="364"/>
                  </a:cubicBezTo>
                  <a:cubicBezTo>
                    <a:pt x="696" y="346"/>
                    <a:pt x="696" y="346"/>
                    <a:pt x="696" y="346"/>
                  </a:cubicBezTo>
                  <a:cubicBezTo>
                    <a:pt x="690" y="329"/>
                    <a:pt x="690" y="329"/>
                    <a:pt x="690" y="329"/>
                  </a:cubicBezTo>
                  <a:cubicBezTo>
                    <a:pt x="687" y="317"/>
                    <a:pt x="687" y="317"/>
                    <a:pt x="687" y="317"/>
                  </a:cubicBezTo>
                  <a:cubicBezTo>
                    <a:pt x="670" y="311"/>
                    <a:pt x="670" y="311"/>
                    <a:pt x="670" y="311"/>
                  </a:cubicBezTo>
                  <a:cubicBezTo>
                    <a:pt x="664" y="303"/>
                    <a:pt x="664" y="303"/>
                    <a:pt x="664" y="303"/>
                  </a:cubicBezTo>
                  <a:cubicBezTo>
                    <a:pt x="655" y="297"/>
                    <a:pt x="655" y="297"/>
                    <a:pt x="655" y="297"/>
                  </a:cubicBezTo>
                  <a:cubicBezTo>
                    <a:pt x="661" y="282"/>
                    <a:pt x="661" y="282"/>
                    <a:pt x="661" y="282"/>
                  </a:cubicBezTo>
                  <a:cubicBezTo>
                    <a:pt x="658" y="271"/>
                    <a:pt x="658" y="271"/>
                    <a:pt x="658" y="271"/>
                  </a:cubicBezTo>
                  <a:cubicBezTo>
                    <a:pt x="658" y="271"/>
                    <a:pt x="655" y="236"/>
                    <a:pt x="652" y="236"/>
                  </a:cubicBezTo>
                  <a:cubicBezTo>
                    <a:pt x="652" y="239"/>
                    <a:pt x="629" y="256"/>
                    <a:pt x="629" y="256"/>
                  </a:cubicBezTo>
                  <a:cubicBezTo>
                    <a:pt x="606" y="268"/>
                    <a:pt x="606" y="268"/>
                    <a:pt x="606" y="268"/>
                  </a:cubicBezTo>
                  <a:cubicBezTo>
                    <a:pt x="594" y="256"/>
                    <a:pt x="594" y="256"/>
                    <a:pt x="594" y="256"/>
                  </a:cubicBezTo>
                  <a:cubicBezTo>
                    <a:pt x="594" y="242"/>
                    <a:pt x="594" y="242"/>
                    <a:pt x="594" y="242"/>
                  </a:cubicBezTo>
                  <a:cubicBezTo>
                    <a:pt x="606" y="233"/>
                    <a:pt x="606" y="233"/>
                    <a:pt x="606" y="233"/>
                  </a:cubicBezTo>
                  <a:cubicBezTo>
                    <a:pt x="588" y="227"/>
                    <a:pt x="588" y="227"/>
                    <a:pt x="588" y="227"/>
                  </a:cubicBezTo>
                  <a:cubicBezTo>
                    <a:pt x="588" y="224"/>
                    <a:pt x="588" y="224"/>
                    <a:pt x="588" y="224"/>
                  </a:cubicBezTo>
                  <a:cubicBezTo>
                    <a:pt x="588" y="224"/>
                    <a:pt x="571" y="207"/>
                    <a:pt x="571" y="210"/>
                  </a:cubicBezTo>
                  <a:cubicBezTo>
                    <a:pt x="568" y="210"/>
                    <a:pt x="565" y="213"/>
                    <a:pt x="565" y="213"/>
                  </a:cubicBezTo>
                  <a:cubicBezTo>
                    <a:pt x="528" y="210"/>
                    <a:pt x="528" y="210"/>
                    <a:pt x="528" y="210"/>
                  </a:cubicBezTo>
                  <a:cubicBezTo>
                    <a:pt x="516" y="233"/>
                    <a:pt x="516" y="233"/>
                    <a:pt x="516" y="233"/>
                  </a:cubicBezTo>
                  <a:cubicBezTo>
                    <a:pt x="513" y="245"/>
                    <a:pt x="513" y="245"/>
                    <a:pt x="513" y="245"/>
                  </a:cubicBezTo>
                  <a:cubicBezTo>
                    <a:pt x="513" y="245"/>
                    <a:pt x="493" y="265"/>
                    <a:pt x="490" y="265"/>
                  </a:cubicBezTo>
                  <a:cubicBezTo>
                    <a:pt x="493" y="265"/>
                    <a:pt x="502" y="274"/>
                    <a:pt x="502" y="274"/>
                  </a:cubicBezTo>
                  <a:cubicBezTo>
                    <a:pt x="493" y="294"/>
                    <a:pt x="493" y="294"/>
                    <a:pt x="493" y="294"/>
                  </a:cubicBezTo>
                  <a:cubicBezTo>
                    <a:pt x="461" y="314"/>
                    <a:pt x="461" y="314"/>
                    <a:pt x="461" y="314"/>
                  </a:cubicBezTo>
                  <a:cubicBezTo>
                    <a:pt x="446" y="314"/>
                    <a:pt x="446" y="314"/>
                    <a:pt x="446" y="314"/>
                  </a:cubicBezTo>
                  <a:cubicBezTo>
                    <a:pt x="446" y="314"/>
                    <a:pt x="438" y="349"/>
                    <a:pt x="438" y="352"/>
                  </a:cubicBezTo>
                  <a:cubicBezTo>
                    <a:pt x="438" y="355"/>
                    <a:pt x="423" y="361"/>
                    <a:pt x="423" y="361"/>
                  </a:cubicBezTo>
                  <a:cubicBezTo>
                    <a:pt x="415" y="366"/>
                    <a:pt x="415" y="366"/>
                    <a:pt x="415" y="366"/>
                  </a:cubicBezTo>
                  <a:cubicBezTo>
                    <a:pt x="412" y="355"/>
                    <a:pt x="412" y="355"/>
                    <a:pt x="412" y="355"/>
                  </a:cubicBezTo>
                  <a:cubicBezTo>
                    <a:pt x="412" y="355"/>
                    <a:pt x="406" y="346"/>
                    <a:pt x="406" y="343"/>
                  </a:cubicBezTo>
                  <a:cubicBezTo>
                    <a:pt x="417" y="346"/>
                    <a:pt x="417" y="346"/>
                    <a:pt x="417" y="346"/>
                  </a:cubicBezTo>
                  <a:cubicBezTo>
                    <a:pt x="417" y="337"/>
                    <a:pt x="417" y="337"/>
                    <a:pt x="417" y="337"/>
                  </a:cubicBezTo>
                  <a:cubicBezTo>
                    <a:pt x="409" y="337"/>
                    <a:pt x="409" y="337"/>
                    <a:pt x="409" y="337"/>
                  </a:cubicBezTo>
                  <a:cubicBezTo>
                    <a:pt x="412" y="326"/>
                    <a:pt x="412" y="326"/>
                    <a:pt x="412" y="326"/>
                  </a:cubicBezTo>
                  <a:cubicBezTo>
                    <a:pt x="420" y="311"/>
                    <a:pt x="420" y="311"/>
                    <a:pt x="420" y="311"/>
                  </a:cubicBezTo>
                  <a:cubicBezTo>
                    <a:pt x="391" y="309"/>
                    <a:pt x="391" y="309"/>
                    <a:pt x="391" y="309"/>
                  </a:cubicBezTo>
                  <a:cubicBezTo>
                    <a:pt x="386" y="303"/>
                    <a:pt x="386" y="303"/>
                    <a:pt x="386" y="303"/>
                  </a:cubicBezTo>
                  <a:cubicBezTo>
                    <a:pt x="371" y="300"/>
                    <a:pt x="371" y="300"/>
                    <a:pt x="371" y="300"/>
                  </a:cubicBezTo>
                  <a:cubicBezTo>
                    <a:pt x="371" y="294"/>
                    <a:pt x="371" y="294"/>
                    <a:pt x="371" y="294"/>
                  </a:cubicBezTo>
                  <a:cubicBezTo>
                    <a:pt x="359" y="288"/>
                    <a:pt x="359" y="288"/>
                    <a:pt x="359" y="288"/>
                  </a:cubicBezTo>
                  <a:cubicBezTo>
                    <a:pt x="348" y="282"/>
                    <a:pt x="348" y="282"/>
                    <a:pt x="348" y="282"/>
                  </a:cubicBezTo>
                  <a:cubicBezTo>
                    <a:pt x="347" y="282"/>
                    <a:pt x="346" y="282"/>
                    <a:pt x="345" y="282"/>
                  </a:cubicBezTo>
                  <a:cubicBezTo>
                    <a:pt x="381" y="250"/>
                    <a:pt x="420" y="221"/>
                    <a:pt x="461" y="195"/>
                  </a:cubicBezTo>
                  <a:cubicBezTo>
                    <a:pt x="464" y="195"/>
                    <a:pt x="464" y="195"/>
                    <a:pt x="464" y="195"/>
                  </a:cubicBezTo>
                  <a:cubicBezTo>
                    <a:pt x="461" y="201"/>
                    <a:pt x="461" y="201"/>
                    <a:pt x="461" y="201"/>
                  </a:cubicBezTo>
                  <a:cubicBezTo>
                    <a:pt x="473" y="198"/>
                    <a:pt x="473" y="198"/>
                    <a:pt x="473" y="198"/>
                  </a:cubicBezTo>
                  <a:cubicBezTo>
                    <a:pt x="487" y="190"/>
                    <a:pt x="487" y="190"/>
                    <a:pt x="487" y="190"/>
                  </a:cubicBezTo>
                  <a:cubicBezTo>
                    <a:pt x="496" y="193"/>
                    <a:pt x="496" y="193"/>
                    <a:pt x="496" y="193"/>
                  </a:cubicBezTo>
                  <a:cubicBezTo>
                    <a:pt x="502" y="198"/>
                    <a:pt x="502" y="198"/>
                    <a:pt x="502" y="198"/>
                  </a:cubicBezTo>
                  <a:cubicBezTo>
                    <a:pt x="516" y="195"/>
                    <a:pt x="516" y="195"/>
                    <a:pt x="516" y="195"/>
                  </a:cubicBezTo>
                  <a:cubicBezTo>
                    <a:pt x="513" y="187"/>
                    <a:pt x="513" y="187"/>
                    <a:pt x="513" y="187"/>
                  </a:cubicBezTo>
                  <a:cubicBezTo>
                    <a:pt x="505" y="180"/>
                    <a:pt x="500" y="176"/>
                    <a:pt x="497" y="173"/>
                  </a:cubicBezTo>
                  <a:cubicBezTo>
                    <a:pt x="507" y="168"/>
                    <a:pt x="516" y="163"/>
                    <a:pt x="526" y="158"/>
                  </a:cubicBezTo>
                  <a:cubicBezTo>
                    <a:pt x="528" y="158"/>
                    <a:pt x="528" y="158"/>
                    <a:pt x="528" y="158"/>
                  </a:cubicBezTo>
                  <a:cubicBezTo>
                    <a:pt x="528" y="157"/>
                    <a:pt x="529" y="157"/>
                    <a:pt x="530" y="156"/>
                  </a:cubicBezTo>
                  <a:cubicBezTo>
                    <a:pt x="556" y="143"/>
                    <a:pt x="582" y="132"/>
                    <a:pt x="609" y="122"/>
                  </a:cubicBezTo>
                  <a:cubicBezTo>
                    <a:pt x="613" y="125"/>
                    <a:pt x="617" y="129"/>
                    <a:pt x="617" y="129"/>
                  </a:cubicBezTo>
                  <a:cubicBezTo>
                    <a:pt x="612" y="135"/>
                    <a:pt x="612" y="135"/>
                    <a:pt x="612" y="135"/>
                  </a:cubicBezTo>
                  <a:cubicBezTo>
                    <a:pt x="588" y="137"/>
                    <a:pt x="588" y="137"/>
                    <a:pt x="588" y="137"/>
                  </a:cubicBezTo>
                  <a:cubicBezTo>
                    <a:pt x="583" y="149"/>
                    <a:pt x="583" y="149"/>
                    <a:pt x="583" y="149"/>
                  </a:cubicBezTo>
                  <a:cubicBezTo>
                    <a:pt x="600" y="149"/>
                    <a:pt x="600" y="149"/>
                    <a:pt x="600" y="149"/>
                  </a:cubicBezTo>
                  <a:cubicBezTo>
                    <a:pt x="612" y="137"/>
                    <a:pt x="612" y="137"/>
                    <a:pt x="612" y="137"/>
                  </a:cubicBezTo>
                  <a:cubicBezTo>
                    <a:pt x="626" y="135"/>
                    <a:pt x="626" y="135"/>
                    <a:pt x="626" y="135"/>
                  </a:cubicBezTo>
                  <a:cubicBezTo>
                    <a:pt x="629" y="149"/>
                    <a:pt x="629" y="149"/>
                    <a:pt x="629" y="149"/>
                  </a:cubicBezTo>
                  <a:cubicBezTo>
                    <a:pt x="612" y="158"/>
                    <a:pt x="612" y="158"/>
                    <a:pt x="612" y="158"/>
                  </a:cubicBezTo>
                  <a:cubicBezTo>
                    <a:pt x="609" y="158"/>
                    <a:pt x="600" y="163"/>
                    <a:pt x="600" y="163"/>
                  </a:cubicBezTo>
                  <a:cubicBezTo>
                    <a:pt x="597" y="172"/>
                    <a:pt x="597" y="172"/>
                    <a:pt x="597" y="172"/>
                  </a:cubicBezTo>
                  <a:cubicBezTo>
                    <a:pt x="583" y="175"/>
                    <a:pt x="583" y="175"/>
                    <a:pt x="583" y="175"/>
                  </a:cubicBezTo>
                  <a:cubicBezTo>
                    <a:pt x="568" y="172"/>
                    <a:pt x="568" y="172"/>
                    <a:pt x="568" y="172"/>
                  </a:cubicBezTo>
                  <a:cubicBezTo>
                    <a:pt x="559" y="172"/>
                    <a:pt x="559" y="172"/>
                    <a:pt x="559" y="172"/>
                  </a:cubicBezTo>
                  <a:cubicBezTo>
                    <a:pt x="548" y="181"/>
                    <a:pt x="548" y="181"/>
                    <a:pt x="548" y="181"/>
                  </a:cubicBezTo>
                  <a:cubicBezTo>
                    <a:pt x="559" y="190"/>
                    <a:pt x="559" y="190"/>
                    <a:pt x="559" y="190"/>
                  </a:cubicBezTo>
                  <a:cubicBezTo>
                    <a:pt x="559" y="190"/>
                    <a:pt x="571" y="184"/>
                    <a:pt x="574" y="184"/>
                  </a:cubicBezTo>
                  <a:cubicBezTo>
                    <a:pt x="577" y="181"/>
                    <a:pt x="586" y="178"/>
                    <a:pt x="586" y="181"/>
                  </a:cubicBezTo>
                  <a:cubicBezTo>
                    <a:pt x="588" y="184"/>
                    <a:pt x="597" y="193"/>
                    <a:pt x="597" y="193"/>
                  </a:cubicBezTo>
                  <a:cubicBezTo>
                    <a:pt x="606" y="207"/>
                    <a:pt x="606" y="207"/>
                    <a:pt x="606" y="207"/>
                  </a:cubicBezTo>
                  <a:cubicBezTo>
                    <a:pt x="612" y="210"/>
                    <a:pt x="612" y="210"/>
                    <a:pt x="612" y="210"/>
                  </a:cubicBezTo>
                  <a:cubicBezTo>
                    <a:pt x="635" y="216"/>
                    <a:pt x="635" y="216"/>
                    <a:pt x="635" y="216"/>
                  </a:cubicBezTo>
                  <a:cubicBezTo>
                    <a:pt x="649" y="222"/>
                    <a:pt x="649" y="222"/>
                    <a:pt x="649" y="222"/>
                  </a:cubicBezTo>
                  <a:cubicBezTo>
                    <a:pt x="649" y="213"/>
                    <a:pt x="649" y="213"/>
                    <a:pt x="649" y="213"/>
                  </a:cubicBezTo>
                  <a:cubicBezTo>
                    <a:pt x="638" y="198"/>
                    <a:pt x="638" y="198"/>
                    <a:pt x="638" y="198"/>
                  </a:cubicBezTo>
                  <a:cubicBezTo>
                    <a:pt x="638" y="198"/>
                    <a:pt x="635" y="195"/>
                    <a:pt x="641" y="195"/>
                  </a:cubicBezTo>
                  <a:cubicBezTo>
                    <a:pt x="644" y="195"/>
                    <a:pt x="652" y="204"/>
                    <a:pt x="652" y="204"/>
                  </a:cubicBezTo>
                  <a:cubicBezTo>
                    <a:pt x="655" y="204"/>
                    <a:pt x="667" y="213"/>
                    <a:pt x="667" y="213"/>
                  </a:cubicBezTo>
                  <a:cubicBezTo>
                    <a:pt x="670" y="198"/>
                    <a:pt x="670" y="198"/>
                    <a:pt x="670" y="198"/>
                  </a:cubicBezTo>
                  <a:cubicBezTo>
                    <a:pt x="681" y="193"/>
                    <a:pt x="681" y="193"/>
                    <a:pt x="681" y="193"/>
                  </a:cubicBezTo>
                  <a:cubicBezTo>
                    <a:pt x="675" y="187"/>
                    <a:pt x="675" y="187"/>
                    <a:pt x="675" y="187"/>
                  </a:cubicBezTo>
                  <a:cubicBezTo>
                    <a:pt x="672" y="181"/>
                    <a:pt x="672" y="181"/>
                    <a:pt x="672" y="181"/>
                  </a:cubicBezTo>
                  <a:cubicBezTo>
                    <a:pt x="664" y="172"/>
                    <a:pt x="664" y="172"/>
                    <a:pt x="664" y="172"/>
                  </a:cubicBezTo>
                  <a:cubicBezTo>
                    <a:pt x="667" y="163"/>
                    <a:pt x="667" y="163"/>
                    <a:pt x="667" y="163"/>
                  </a:cubicBezTo>
                  <a:cubicBezTo>
                    <a:pt x="667" y="163"/>
                    <a:pt x="667" y="163"/>
                    <a:pt x="670" y="163"/>
                  </a:cubicBezTo>
                  <a:cubicBezTo>
                    <a:pt x="670" y="161"/>
                    <a:pt x="675" y="158"/>
                    <a:pt x="675" y="161"/>
                  </a:cubicBezTo>
                  <a:cubicBezTo>
                    <a:pt x="678" y="161"/>
                    <a:pt x="690" y="175"/>
                    <a:pt x="690" y="175"/>
                  </a:cubicBezTo>
                  <a:cubicBezTo>
                    <a:pt x="699" y="178"/>
                    <a:pt x="699" y="178"/>
                    <a:pt x="699" y="178"/>
                  </a:cubicBezTo>
                  <a:cubicBezTo>
                    <a:pt x="704" y="169"/>
                    <a:pt x="704" y="169"/>
                    <a:pt x="704" y="169"/>
                  </a:cubicBezTo>
                  <a:cubicBezTo>
                    <a:pt x="719" y="169"/>
                    <a:pt x="719" y="169"/>
                    <a:pt x="719" y="169"/>
                  </a:cubicBezTo>
                  <a:cubicBezTo>
                    <a:pt x="719" y="163"/>
                    <a:pt x="719" y="163"/>
                    <a:pt x="719" y="163"/>
                  </a:cubicBezTo>
                  <a:cubicBezTo>
                    <a:pt x="733" y="158"/>
                    <a:pt x="733" y="158"/>
                    <a:pt x="733" y="158"/>
                  </a:cubicBezTo>
                  <a:cubicBezTo>
                    <a:pt x="713" y="143"/>
                    <a:pt x="713" y="143"/>
                    <a:pt x="713" y="143"/>
                  </a:cubicBezTo>
                  <a:cubicBezTo>
                    <a:pt x="704" y="137"/>
                    <a:pt x="704" y="137"/>
                    <a:pt x="704" y="137"/>
                  </a:cubicBezTo>
                  <a:cubicBezTo>
                    <a:pt x="696" y="140"/>
                    <a:pt x="696" y="140"/>
                    <a:pt x="696" y="140"/>
                  </a:cubicBezTo>
                  <a:cubicBezTo>
                    <a:pt x="690" y="132"/>
                    <a:pt x="690" y="132"/>
                    <a:pt x="690" y="132"/>
                  </a:cubicBezTo>
                  <a:cubicBezTo>
                    <a:pt x="696" y="123"/>
                    <a:pt x="696" y="123"/>
                    <a:pt x="696" y="123"/>
                  </a:cubicBezTo>
                  <a:cubicBezTo>
                    <a:pt x="701" y="114"/>
                    <a:pt x="701" y="114"/>
                    <a:pt x="701" y="114"/>
                  </a:cubicBezTo>
                  <a:cubicBezTo>
                    <a:pt x="690" y="105"/>
                    <a:pt x="690" y="105"/>
                    <a:pt x="690" y="105"/>
                  </a:cubicBezTo>
                  <a:cubicBezTo>
                    <a:pt x="678" y="103"/>
                    <a:pt x="678" y="103"/>
                    <a:pt x="678" y="103"/>
                  </a:cubicBezTo>
                  <a:cubicBezTo>
                    <a:pt x="677" y="101"/>
                    <a:pt x="677" y="100"/>
                    <a:pt x="676" y="100"/>
                  </a:cubicBezTo>
                  <a:cubicBezTo>
                    <a:pt x="727" y="85"/>
                    <a:pt x="780" y="76"/>
                    <a:pt x="835" y="72"/>
                  </a:cubicBezTo>
                  <a:cubicBezTo>
                    <a:pt x="835" y="73"/>
                    <a:pt x="835" y="75"/>
                    <a:pt x="835" y="76"/>
                  </a:cubicBezTo>
                  <a:cubicBezTo>
                    <a:pt x="832" y="82"/>
                    <a:pt x="829" y="82"/>
                    <a:pt x="826" y="88"/>
                  </a:cubicBezTo>
                  <a:cubicBezTo>
                    <a:pt x="820" y="97"/>
                    <a:pt x="835" y="91"/>
                    <a:pt x="835" y="91"/>
                  </a:cubicBezTo>
                  <a:cubicBezTo>
                    <a:pt x="849" y="100"/>
                    <a:pt x="849" y="100"/>
                    <a:pt x="849" y="100"/>
                  </a:cubicBezTo>
                  <a:cubicBezTo>
                    <a:pt x="849" y="100"/>
                    <a:pt x="846" y="100"/>
                    <a:pt x="838" y="103"/>
                  </a:cubicBezTo>
                  <a:cubicBezTo>
                    <a:pt x="832" y="103"/>
                    <a:pt x="823" y="105"/>
                    <a:pt x="823" y="105"/>
                  </a:cubicBezTo>
                  <a:cubicBezTo>
                    <a:pt x="820" y="117"/>
                    <a:pt x="820" y="117"/>
                    <a:pt x="820" y="117"/>
                  </a:cubicBezTo>
                  <a:cubicBezTo>
                    <a:pt x="843" y="111"/>
                    <a:pt x="843" y="111"/>
                    <a:pt x="843" y="111"/>
                  </a:cubicBezTo>
                  <a:cubicBezTo>
                    <a:pt x="841" y="120"/>
                    <a:pt x="841" y="120"/>
                    <a:pt x="841" y="120"/>
                  </a:cubicBezTo>
                  <a:cubicBezTo>
                    <a:pt x="826" y="123"/>
                    <a:pt x="826" y="123"/>
                    <a:pt x="826" y="123"/>
                  </a:cubicBezTo>
                  <a:cubicBezTo>
                    <a:pt x="812" y="143"/>
                    <a:pt x="812" y="143"/>
                    <a:pt x="812" y="143"/>
                  </a:cubicBezTo>
                  <a:cubicBezTo>
                    <a:pt x="809" y="178"/>
                    <a:pt x="809" y="178"/>
                    <a:pt x="809" y="178"/>
                  </a:cubicBezTo>
                  <a:cubicBezTo>
                    <a:pt x="812" y="210"/>
                    <a:pt x="812" y="210"/>
                    <a:pt x="812" y="210"/>
                  </a:cubicBezTo>
                  <a:cubicBezTo>
                    <a:pt x="820" y="233"/>
                    <a:pt x="820" y="233"/>
                    <a:pt x="820" y="233"/>
                  </a:cubicBezTo>
                  <a:cubicBezTo>
                    <a:pt x="835" y="236"/>
                    <a:pt x="835" y="236"/>
                    <a:pt x="835" y="236"/>
                  </a:cubicBezTo>
                  <a:cubicBezTo>
                    <a:pt x="852" y="245"/>
                    <a:pt x="852" y="245"/>
                    <a:pt x="852" y="245"/>
                  </a:cubicBezTo>
                  <a:cubicBezTo>
                    <a:pt x="875" y="245"/>
                    <a:pt x="875" y="245"/>
                    <a:pt x="875" y="245"/>
                  </a:cubicBezTo>
                  <a:cubicBezTo>
                    <a:pt x="898" y="213"/>
                    <a:pt x="898" y="213"/>
                    <a:pt x="898" y="213"/>
                  </a:cubicBezTo>
                  <a:cubicBezTo>
                    <a:pt x="922" y="193"/>
                    <a:pt x="922" y="193"/>
                    <a:pt x="922" y="193"/>
                  </a:cubicBezTo>
                  <a:cubicBezTo>
                    <a:pt x="927" y="181"/>
                    <a:pt x="927" y="181"/>
                    <a:pt x="927" y="181"/>
                  </a:cubicBezTo>
                  <a:cubicBezTo>
                    <a:pt x="939" y="172"/>
                    <a:pt x="939" y="172"/>
                    <a:pt x="939" y="172"/>
                  </a:cubicBezTo>
                  <a:cubicBezTo>
                    <a:pt x="962" y="166"/>
                    <a:pt x="962" y="166"/>
                    <a:pt x="962" y="166"/>
                  </a:cubicBezTo>
                  <a:cubicBezTo>
                    <a:pt x="994" y="161"/>
                    <a:pt x="994" y="161"/>
                    <a:pt x="994" y="161"/>
                  </a:cubicBezTo>
                  <a:cubicBezTo>
                    <a:pt x="994" y="161"/>
                    <a:pt x="1023" y="140"/>
                    <a:pt x="1026" y="140"/>
                  </a:cubicBezTo>
                  <a:cubicBezTo>
                    <a:pt x="1029" y="137"/>
                    <a:pt x="1110" y="111"/>
                    <a:pt x="1110" y="111"/>
                  </a:cubicBezTo>
                  <a:cubicBezTo>
                    <a:pt x="1127" y="114"/>
                    <a:pt x="1127" y="114"/>
                    <a:pt x="1127" y="114"/>
                  </a:cubicBezTo>
                  <a:cubicBezTo>
                    <a:pt x="1127" y="114"/>
                    <a:pt x="1129" y="108"/>
                    <a:pt x="1130" y="101"/>
                  </a:cubicBezTo>
                  <a:cubicBezTo>
                    <a:pt x="1219" y="127"/>
                    <a:pt x="1302" y="167"/>
                    <a:pt x="1376" y="219"/>
                  </a:cubicBezTo>
                  <a:cubicBezTo>
                    <a:pt x="1375" y="221"/>
                    <a:pt x="1374" y="223"/>
                    <a:pt x="1374" y="224"/>
                  </a:cubicBezTo>
                  <a:cubicBezTo>
                    <a:pt x="1374" y="227"/>
                    <a:pt x="1374" y="245"/>
                    <a:pt x="1374" y="245"/>
                  </a:cubicBezTo>
                  <a:cubicBezTo>
                    <a:pt x="1374" y="245"/>
                    <a:pt x="1385" y="245"/>
                    <a:pt x="1382" y="248"/>
                  </a:cubicBezTo>
                  <a:cubicBezTo>
                    <a:pt x="1380" y="251"/>
                    <a:pt x="1380" y="262"/>
                    <a:pt x="1380" y="262"/>
                  </a:cubicBezTo>
                  <a:cubicBezTo>
                    <a:pt x="1388" y="271"/>
                    <a:pt x="1388" y="271"/>
                    <a:pt x="1388" y="271"/>
                  </a:cubicBezTo>
                  <a:cubicBezTo>
                    <a:pt x="1388" y="271"/>
                    <a:pt x="1403" y="274"/>
                    <a:pt x="1406" y="274"/>
                  </a:cubicBezTo>
                  <a:cubicBezTo>
                    <a:pt x="1408" y="274"/>
                    <a:pt x="1414" y="268"/>
                    <a:pt x="1414" y="268"/>
                  </a:cubicBezTo>
                  <a:cubicBezTo>
                    <a:pt x="1417" y="268"/>
                    <a:pt x="1423" y="259"/>
                    <a:pt x="1426" y="259"/>
                  </a:cubicBezTo>
                  <a:cubicBezTo>
                    <a:pt x="1426" y="259"/>
                    <a:pt x="1427" y="259"/>
                    <a:pt x="1428" y="259"/>
                  </a:cubicBezTo>
                  <a:cubicBezTo>
                    <a:pt x="1432" y="262"/>
                    <a:pt x="1436" y="266"/>
                    <a:pt x="1440" y="269"/>
                  </a:cubicBezTo>
                  <a:cubicBezTo>
                    <a:pt x="1440" y="270"/>
                    <a:pt x="1440" y="270"/>
                    <a:pt x="1440" y="271"/>
                  </a:cubicBezTo>
                  <a:cubicBezTo>
                    <a:pt x="1443" y="271"/>
                    <a:pt x="1446" y="277"/>
                    <a:pt x="1449" y="282"/>
                  </a:cubicBezTo>
                  <a:cubicBezTo>
                    <a:pt x="1452" y="285"/>
                    <a:pt x="1455" y="291"/>
                    <a:pt x="1455" y="294"/>
                  </a:cubicBezTo>
                  <a:cubicBezTo>
                    <a:pt x="1452" y="294"/>
                    <a:pt x="1449" y="300"/>
                    <a:pt x="1449" y="300"/>
                  </a:cubicBezTo>
                  <a:cubicBezTo>
                    <a:pt x="1449" y="300"/>
                    <a:pt x="1438" y="300"/>
                    <a:pt x="1435" y="303"/>
                  </a:cubicBezTo>
                  <a:cubicBezTo>
                    <a:pt x="1432" y="303"/>
                    <a:pt x="1432" y="303"/>
                    <a:pt x="1432" y="303"/>
                  </a:cubicBezTo>
                  <a:cubicBezTo>
                    <a:pt x="1429" y="303"/>
                    <a:pt x="1435" y="297"/>
                    <a:pt x="1435" y="297"/>
                  </a:cubicBezTo>
                  <a:cubicBezTo>
                    <a:pt x="1438" y="294"/>
                    <a:pt x="1432" y="288"/>
                    <a:pt x="1432" y="288"/>
                  </a:cubicBezTo>
                  <a:cubicBezTo>
                    <a:pt x="1429" y="288"/>
                    <a:pt x="1429" y="285"/>
                    <a:pt x="1429" y="285"/>
                  </a:cubicBezTo>
                  <a:cubicBezTo>
                    <a:pt x="1432" y="282"/>
                    <a:pt x="1432" y="277"/>
                    <a:pt x="1432" y="277"/>
                  </a:cubicBezTo>
                  <a:cubicBezTo>
                    <a:pt x="1432" y="277"/>
                    <a:pt x="1429" y="274"/>
                    <a:pt x="1429" y="277"/>
                  </a:cubicBezTo>
                  <a:cubicBezTo>
                    <a:pt x="1426" y="277"/>
                    <a:pt x="1414" y="282"/>
                    <a:pt x="1414" y="282"/>
                  </a:cubicBezTo>
                  <a:cubicBezTo>
                    <a:pt x="1414" y="282"/>
                    <a:pt x="1406" y="288"/>
                    <a:pt x="1406" y="291"/>
                  </a:cubicBezTo>
                  <a:cubicBezTo>
                    <a:pt x="1406" y="291"/>
                    <a:pt x="1403" y="300"/>
                    <a:pt x="1406" y="306"/>
                  </a:cubicBezTo>
                  <a:cubicBezTo>
                    <a:pt x="1406" y="311"/>
                    <a:pt x="1411" y="320"/>
                    <a:pt x="1411" y="320"/>
                  </a:cubicBezTo>
                  <a:cubicBezTo>
                    <a:pt x="1411" y="320"/>
                    <a:pt x="1417" y="323"/>
                    <a:pt x="1414" y="323"/>
                  </a:cubicBezTo>
                  <a:cubicBezTo>
                    <a:pt x="1411" y="326"/>
                    <a:pt x="1408" y="332"/>
                    <a:pt x="1408" y="332"/>
                  </a:cubicBezTo>
                  <a:cubicBezTo>
                    <a:pt x="1400" y="332"/>
                    <a:pt x="1400" y="332"/>
                    <a:pt x="1400" y="332"/>
                  </a:cubicBezTo>
                  <a:cubicBezTo>
                    <a:pt x="1382" y="335"/>
                    <a:pt x="1382" y="335"/>
                    <a:pt x="1382" y="335"/>
                  </a:cubicBezTo>
                  <a:cubicBezTo>
                    <a:pt x="1380" y="335"/>
                    <a:pt x="1365" y="340"/>
                    <a:pt x="1365" y="340"/>
                  </a:cubicBezTo>
                  <a:cubicBezTo>
                    <a:pt x="1368" y="343"/>
                    <a:pt x="1362" y="358"/>
                    <a:pt x="1362" y="358"/>
                  </a:cubicBezTo>
                  <a:cubicBezTo>
                    <a:pt x="1345" y="369"/>
                    <a:pt x="1345" y="369"/>
                    <a:pt x="1345" y="369"/>
                  </a:cubicBezTo>
                  <a:cubicBezTo>
                    <a:pt x="1342" y="369"/>
                    <a:pt x="1330" y="372"/>
                    <a:pt x="1330" y="372"/>
                  </a:cubicBezTo>
                  <a:cubicBezTo>
                    <a:pt x="1324" y="387"/>
                    <a:pt x="1324" y="387"/>
                    <a:pt x="1324" y="387"/>
                  </a:cubicBezTo>
                  <a:cubicBezTo>
                    <a:pt x="1307" y="396"/>
                    <a:pt x="1307" y="396"/>
                    <a:pt x="1307" y="396"/>
                  </a:cubicBezTo>
                  <a:cubicBezTo>
                    <a:pt x="1295" y="390"/>
                    <a:pt x="1295" y="390"/>
                    <a:pt x="1295" y="390"/>
                  </a:cubicBezTo>
                  <a:cubicBezTo>
                    <a:pt x="1295" y="387"/>
                    <a:pt x="1290" y="384"/>
                    <a:pt x="1290" y="387"/>
                  </a:cubicBezTo>
                  <a:cubicBezTo>
                    <a:pt x="1290" y="387"/>
                    <a:pt x="1293" y="398"/>
                    <a:pt x="1293" y="401"/>
                  </a:cubicBezTo>
                  <a:cubicBezTo>
                    <a:pt x="1293" y="401"/>
                    <a:pt x="1295" y="407"/>
                    <a:pt x="1293" y="407"/>
                  </a:cubicBezTo>
                  <a:cubicBezTo>
                    <a:pt x="1293" y="404"/>
                    <a:pt x="1284" y="401"/>
                    <a:pt x="1284" y="401"/>
                  </a:cubicBezTo>
                  <a:cubicBezTo>
                    <a:pt x="1281" y="401"/>
                    <a:pt x="1269" y="401"/>
                    <a:pt x="1269" y="401"/>
                  </a:cubicBezTo>
                  <a:cubicBezTo>
                    <a:pt x="1264" y="401"/>
                    <a:pt x="1264" y="401"/>
                    <a:pt x="1264" y="401"/>
                  </a:cubicBezTo>
                  <a:cubicBezTo>
                    <a:pt x="1264" y="401"/>
                    <a:pt x="1258" y="407"/>
                    <a:pt x="1258" y="404"/>
                  </a:cubicBezTo>
                  <a:cubicBezTo>
                    <a:pt x="1255" y="407"/>
                    <a:pt x="1255" y="410"/>
                    <a:pt x="1255" y="410"/>
                  </a:cubicBezTo>
                  <a:cubicBezTo>
                    <a:pt x="1261" y="413"/>
                    <a:pt x="1261" y="413"/>
                    <a:pt x="1261" y="413"/>
                  </a:cubicBezTo>
                  <a:cubicBezTo>
                    <a:pt x="1272" y="419"/>
                    <a:pt x="1272" y="419"/>
                    <a:pt x="1272" y="419"/>
                  </a:cubicBezTo>
                  <a:cubicBezTo>
                    <a:pt x="1287" y="427"/>
                    <a:pt x="1287" y="427"/>
                    <a:pt x="1287" y="427"/>
                  </a:cubicBezTo>
                  <a:cubicBezTo>
                    <a:pt x="1290" y="439"/>
                    <a:pt x="1290" y="439"/>
                    <a:pt x="1290" y="439"/>
                  </a:cubicBezTo>
                  <a:cubicBezTo>
                    <a:pt x="1295" y="451"/>
                    <a:pt x="1295" y="451"/>
                    <a:pt x="1295" y="451"/>
                  </a:cubicBezTo>
                  <a:cubicBezTo>
                    <a:pt x="1293" y="474"/>
                    <a:pt x="1293" y="474"/>
                    <a:pt x="1293" y="474"/>
                  </a:cubicBezTo>
                  <a:cubicBezTo>
                    <a:pt x="1290" y="477"/>
                    <a:pt x="1284" y="480"/>
                    <a:pt x="1284" y="480"/>
                  </a:cubicBezTo>
                  <a:cubicBezTo>
                    <a:pt x="1258" y="480"/>
                    <a:pt x="1258" y="480"/>
                    <a:pt x="1258" y="480"/>
                  </a:cubicBezTo>
                  <a:cubicBezTo>
                    <a:pt x="1246" y="477"/>
                    <a:pt x="1246" y="477"/>
                    <a:pt x="1246" y="477"/>
                  </a:cubicBezTo>
                  <a:cubicBezTo>
                    <a:pt x="1243" y="477"/>
                    <a:pt x="1229" y="480"/>
                    <a:pt x="1229" y="480"/>
                  </a:cubicBezTo>
                  <a:cubicBezTo>
                    <a:pt x="1226" y="477"/>
                    <a:pt x="1223" y="477"/>
                    <a:pt x="1223" y="477"/>
                  </a:cubicBezTo>
                  <a:cubicBezTo>
                    <a:pt x="1220" y="474"/>
                    <a:pt x="1220" y="474"/>
                    <a:pt x="1220" y="474"/>
                  </a:cubicBezTo>
                  <a:cubicBezTo>
                    <a:pt x="1211" y="474"/>
                    <a:pt x="1211" y="474"/>
                    <a:pt x="1211" y="474"/>
                  </a:cubicBezTo>
                  <a:cubicBezTo>
                    <a:pt x="1206" y="480"/>
                    <a:pt x="1206" y="480"/>
                    <a:pt x="1206" y="480"/>
                  </a:cubicBezTo>
                  <a:cubicBezTo>
                    <a:pt x="1200" y="480"/>
                    <a:pt x="1200" y="480"/>
                    <a:pt x="1200" y="480"/>
                  </a:cubicBezTo>
                  <a:cubicBezTo>
                    <a:pt x="1200" y="488"/>
                    <a:pt x="1200" y="488"/>
                    <a:pt x="1200" y="488"/>
                  </a:cubicBezTo>
                  <a:cubicBezTo>
                    <a:pt x="1203" y="503"/>
                    <a:pt x="1203" y="503"/>
                    <a:pt x="1203" y="503"/>
                  </a:cubicBezTo>
                  <a:cubicBezTo>
                    <a:pt x="1203" y="503"/>
                    <a:pt x="1203" y="503"/>
                    <a:pt x="1203" y="503"/>
                  </a:cubicBezTo>
                  <a:cubicBezTo>
                    <a:pt x="1203" y="503"/>
                    <a:pt x="1203" y="503"/>
                    <a:pt x="1203" y="503"/>
                  </a:cubicBezTo>
                  <a:cubicBezTo>
                    <a:pt x="1202" y="503"/>
                    <a:pt x="1200" y="520"/>
                    <a:pt x="1200" y="520"/>
                  </a:cubicBezTo>
                  <a:cubicBezTo>
                    <a:pt x="1200" y="520"/>
                    <a:pt x="1191" y="535"/>
                    <a:pt x="1191" y="538"/>
                  </a:cubicBezTo>
                  <a:cubicBezTo>
                    <a:pt x="1191" y="549"/>
                    <a:pt x="1191" y="549"/>
                    <a:pt x="1191" y="549"/>
                  </a:cubicBezTo>
                  <a:cubicBezTo>
                    <a:pt x="1197" y="555"/>
                    <a:pt x="1197" y="555"/>
                    <a:pt x="1197" y="555"/>
                  </a:cubicBezTo>
                  <a:cubicBezTo>
                    <a:pt x="1197" y="564"/>
                    <a:pt x="1197" y="564"/>
                    <a:pt x="1197" y="564"/>
                  </a:cubicBezTo>
                  <a:cubicBezTo>
                    <a:pt x="1194" y="572"/>
                    <a:pt x="1194" y="572"/>
                    <a:pt x="1194" y="572"/>
                  </a:cubicBezTo>
                  <a:cubicBezTo>
                    <a:pt x="1197" y="572"/>
                    <a:pt x="1209" y="572"/>
                    <a:pt x="1209" y="572"/>
                  </a:cubicBezTo>
                  <a:cubicBezTo>
                    <a:pt x="1209" y="570"/>
                    <a:pt x="1214" y="567"/>
                    <a:pt x="1217" y="570"/>
                  </a:cubicBezTo>
                  <a:cubicBezTo>
                    <a:pt x="1217" y="572"/>
                    <a:pt x="1223" y="570"/>
                    <a:pt x="1223" y="572"/>
                  </a:cubicBezTo>
                  <a:cubicBezTo>
                    <a:pt x="1223" y="578"/>
                    <a:pt x="1229" y="584"/>
                    <a:pt x="1229" y="587"/>
                  </a:cubicBezTo>
                  <a:cubicBezTo>
                    <a:pt x="1232" y="587"/>
                    <a:pt x="1232" y="587"/>
                    <a:pt x="1232" y="587"/>
                  </a:cubicBezTo>
                  <a:cubicBezTo>
                    <a:pt x="1232" y="590"/>
                    <a:pt x="1232" y="590"/>
                    <a:pt x="1232" y="590"/>
                  </a:cubicBezTo>
                  <a:cubicBezTo>
                    <a:pt x="1232" y="593"/>
                    <a:pt x="1232" y="593"/>
                    <a:pt x="1232" y="593"/>
                  </a:cubicBezTo>
                  <a:cubicBezTo>
                    <a:pt x="1223" y="613"/>
                    <a:pt x="1223" y="613"/>
                    <a:pt x="1223" y="613"/>
                  </a:cubicBezTo>
                  <a:cubicBezTo>
                    <a:pt x="1200" y="628"/>
                    <a:pt x="1200" y="628"/>
                    <a:pt x="1200" y="628"/>
                  </a:cubicBezTo>
                  <a:cubicBezTo>
                    <a:pt x="1188" y="636"/>
                    <a:pt x="1188" y="636"/>
                    <a:pt x="1188" y="636"/>
                  </a:cubicBezTo>
                  <a:cubicBezTo>
                    <a:pt x="1185" y="645"/>
                    <a:pt x="1185" y="645"/>
                    <a:pt x="1185" y="645"/>
                  </a:cubicBezTo>
                  <a:cubicBezTo>
                    <a:pt x="1180" y="651"/>
                    <a:pt x="1180" y="651"/>
                    <a:pt x="1180" y="651"/>
                  </a:cubicBezTo>
                  <a:cubicBezTo>
                    <a:pt x="1180" y="662"/>
                    <a:pt x="1180" y="662"/>
                    <a:pt x="1180" y="662"/>
                  </a:cubicBezTo>
                  <a:cubicBezTo>
                    <a:pt x="1180" y="677"/>
                    <a:pt x="1180" y="677"/>
                    <a:pt x="1180" y="677"/>
                  </a:cubicBezTo>
                  <a:cubicBezTo>
                    <a:pt x="1180" y="680"/>
                    <a:pt x="1151" y="706"/>
                    <a:pt x="1151" y="706"/>
                  </a:cubicBezTo>
                  <a:cubicBezTo>
                    <a:pt x="1136" y="709"/>
                    <a:pt x="1136" y="709"/>
                    <a:pt x="1136" y="709"/>
                  </a:cubicBezTo>
                  <a:cubicBezTo>
                    <a:pt x="1127" y="723"/>
                    <a:pt x="1127" y="723"/>
                    <a:pt x="1127" y="723"/>
                  </a:cubicBezTo>
                  <a:cubicBezTo>
                    <a:pt x="1127" y="723"/>
                    <a:pt x="1119" y="732"/>
                    <a:pt x="1116" y="735"/>
                  </a:cubicBezTo>
                  <a:cubicBezTo>
                    <a:pt x="1110" y="744"/>
                    <a:pt x="1110" y="744"/>
                    <a:pt x="1110" y="744"/>
                  </a:cubicBezTo>
                  <a:cubicBezTo>
                    <a:pt x="1110" y="744"/>
                    <a:pt x="1110" y="753"/>
                    <a:pt x="1110" y="755"/>
                  </a:cubicBezTo>
                  <a:cubicBezTo>
                    <a:pt x="1110" y="752"/>
                    <a:pt x="1096" y="767"/>
                    <a:pt x="1096" y="767"/>
                  </a:cubicBezTo>
                  <a:cubicBezTo>
                    <a:pt x="1096" y="767"/>
                    <a:pt x="1093" y="784"/>
                    <a:pt x="1090" y="787"/>
                  </a:cubicBezTo>
                  <a:cubicBezTo>
                    <a:pt x="1090" y="787"/>
                    <a:pt x="1084" y="799"/>
                    <a:pt x="1081" y="799"/>
                  </a:cubicBezTo>
                  <a:cubicBezTo>
                    <a:pt x="1081" y="799"/>
                    <a:pt x="1078" y="807"/>
                    <a:pt x="1078" y="810"/>
                  </a:cubicBezTo>
                  <a:cubicBezTo>
                    <a:pt x="1084" y="816"/>
                    <a:pt x="1084" y="816"/>
                    <a:pt x="1084" y="816"/>
                  </a:cubicBezTo>
                  <a:cubicBezTo>
                    <a:pt x="1084" y="816"/>
                    <a:pt x="1087" y="825"/>
                    <a:pt x="1090" y="825"/>
                  </a:cubicBezTo>
                  <a:cubicBezTo>
                    <a:pt x="1090" y="828"/>
                    <a:pt x="1090" y="828"/>
                    <a:pt x="1090" y="828"/>
                  </a:cubicBezTo>
                  <a:cubicBezTo>
                    <a:pt x="1084" y="833"/>
                    <a:pt x="1084" y="833"/>
                    <a:pt x="1084" y="833"/>
                  </a:cubicBezTo>
                  <a:cubicBezTo>
                    <a:pt x="1090" y="842"/>
                    <a:pt x="1090" y="842"/>
                    <a:pt x="1090" y="842"/>
                  </a:cubicBezTo>
                  <a:cubicBezTo>
                    <a:pt x="1090" y="865"/>
                    <a:pt x="1090" y="865"/>
                    <a:pt x="1090" y="865"/>
                  </a:cubicBezTo>
                  <a:cubicBezTo>
                    <a:pt x="1084" y="880"/>
                    <a:pt x="1084" y="880"/>
                    <a:pt x="1084" y="880"/>
                  </a:cubicBezTo>
                  <a:cubicBezTo>
                    <a:pt x="1081" y="894"/>
                    <a:pt x="1081" y="894"/>
                    <a:pt x="1081" y="894"/>
                  </a:cubicBezTo>
                  <a:cubicBezTo>
                    <a:pt x="1072" y="903"/>
                    <a:pt x="1072" y="903"/>
                    <a:pt x="1072" y="903"/>
                  </a:cubicBezTo>
                  <a:cubicBezTo>
                    <a:pt x="1072" y="906"/>
                    <a:pt x="1072" y="906"/>
                    <a:pt x="1072" y="906"/>
                  </a:cubicBezTo>
                  <a:cubicBezTo>
                    <a:pt x="1078" y="912"/>
                    <a:pt x="1078" y="912"/>
                    <a:pt x="1078" y="912"/>
                  </a:cubicBezTo>
                  <a:cubicBezTo>
                    <a:pt x="1081" y="920"/>
                    <a:pt x="1081" y="920"/>
                    <a:pt x="1081" y="920"/>
                  </a:cubicBezTo>
                  <a:cubicBezTo>
                    <a:pt x="1078" y="926"/>
                    <a:pt x="1078" y="926"/>
                    <a:pt x="1078" y="926"/>
                  </a:cubicBezTo>
                  <a:cubicBezTo>
                    <a:pt x="1078" y="935"/>
                    <a:pt x="1078" y="935"/>
                    <a:pt x="1078" y="935"/>
                  </a:cubicBezTo>
                  <a:cubicBezTo>
                    <a:pt x="1084" y="949"/>
                    <a:pt x="1084" y="949"/>
                    <a:pt x="1084" y="949"/>
                  </a:cubicBezTo>
                  <a:cubicBezTo>
                    <a:pt x="1090" y="952"/>
                    <a:pt x="1090" y="952"/>
                    <a:pt x="1090" y="952"/>
                  </a:cubicBezTo>
                  <a:cubicBezTo>
                    <a:pt x="1093" y="949"/>
                    <a:pt x="1104" y="958"/>
                    <a:pt x="1104" y="961"/>
                  </a:cubicBezTo>
                  <a:cubicBezTo>
                    <a:pt x="1107" y="964"/>
                    <a:pt x="1119" y="981"/>
                    <a:pt x="1119" y="981"/>
                  </a:cubicBezTo>
                  <a:cubicBezTo>
                    <a:pt x="1122" y="984"/>
                    <a:pt x="1122" y="984"/>
                    <a:pt x="1122" y="984"/>
                  </a:cubicBezTo>
                  <a:cubicBezTo>
                    <a:pt x="1127" y="1007"/>
                    <a:pt x="1127" y="1007"/>
                    <a:pt x="1127" y="1007"/>
                  </a:cubicBezTo>
                  <a:cubicBezTo>
                    <a:pt x="1127" y="1007"/>
                    <a:pt x="1162" y="1036"/>
                    <a:pt x="1162" y="1033"/>
                  </a:cubicBezTo>
                  <a:cubicBezTo>
                    <a:pt x="1197" y="1060"/>
                    <a:pt x="1197" y="1060"/>
                    <a:pt x="1197" y="1060"/>
                  </a:cubicBezTo>
                  <a:cubicBezTo>
                    <a:pt x="1223" y="1045"/>
                    <a:pt x="1223" y="1045"/>
                    <a:pt x="1223" y="1045"/>
                  </a:cubicBezTo>
                  <a:cubicBezTo>
                    <a:pt x="1223" y="1048"/>
                    <a:pt x="1246" y="1045"/>
                    <a:pt x="1246" y="1045"/>
                  </a:cubicBezTo>
                  <a:cubicBezTo>
                    <a:pt x="1261" y="1048"/>
                    <a:pt x="1261" y="1048"/>
                    <a:pt x="1261" y="1048"/>
                  </a:cubicBezTo>
                  <a:cubicBezTo>
                    <a:pt x="1269" y="1051"/>
                    <a:pt x="1269" y="1051"/>
                    <a:pt x="1269" y="1051"/>
                  </a:cubicBezTo>
                  <a:cubicBezTo>
                    <a:pt x="1310" y="1033"/>
                    <a:pt x="1310" y="1033"/>
                    <a:pt x="1310" y="1033"/>
                  </a:cubicBezTo>
                  <a:cubicBezTo>
                    <a:pt x="1316" y="1028"/>
                    <a:pt x="1316" y="1028"/>
                    <a:pt x="1316" y="1028"/>
                  </a:cubicBezTo>
                  <a:cubicBezTo>
                    <a:pt x="1345" y="1028"/>
                    <a:pt x="1345" y="1028"/>
                    <a:pt x="1345" y="1028"/>
                  </a:cubicBezTo>
                  <a:cubicBezTo>
                    <a:pt x="1359" y="1033"/>
                    <a:pt x="1359" y="1033"/>
                    <a:pt x="1359" y="1033"/>
                  </a:cubicBezTo>
                  <a:cubicBezTo>
                    <a:pt x="1368" y="1048"/>
                    <a:pt x="1368" y="1048"/>
                    <a:pt x="1368" y="1048"/>
                  </a:cubicBezTo>
                  <a:cubicBezTo>
                    <a:pt x="1368" y="1051"/>
                    <a:pt x="1374" y="1063"/>
                    <a:pt x="1374" y="1060"/>
                  </a:cubicBezTo>
                  <a:cubicBezTo>
                    <a:pt x="1377" y="1060"/>
                    <a:pt x="1408" y="1057"/>
                    <a:pt x="1408" y="1057"/>
                  </a:cubicBezTo>
                  <a:cubicBezTo>
                    <a:pt x="1411" y="1057"/>
                    <a:pt x="1426" y="1071"/>
                    <a:pt x="1426" y="1071"/>
                  </a:cubicBezTo>
                  <a:cubicBezTo>
                    <a:pt x="1423" y="1086"/>
                    <a:pt x="1423" y="1086"/>
                    <a:pt x="1423" y="1086"/>
                  </a:cubicBezTo>
                  <a:cubicBezTo>
                    <a:pt x="1423" y="1109"/>
                    <a:pt x="1423" y="1109"/>
                    <a:pt x="1423" y="1109"/>
                  </a:cubicBezTo>
                  <a:cubicBezTo>
                    <a:pt x="1417" y="1118"/>
                    <a:pt x="1417" y="1118"/>
                    <a:pt x="1417" y="1118"/>
                  </a:cubicBezTo>
                  <a:cubicBezTo>
                    <a:pt x="1411" y="1129"/>
                    <a:pt x="1411" y="1129"/>
                    <a:pt x="1411" y="1129"/>
                  </a:cubicBezTo>
                  <a:cubicBezTo>
                    <a:pt x="1411" y="1135"/>
                    <a:pt x="1411" y="1135"/>
                    <a:pt x="1411" y="1135"/>
                  </a:cubicBezTo>
                  <a:cubicBezTo>
                    <a:pt x="1446" y="1184"/>
                    <a:pt x="1446" y="1184"/>
                    <a:pt x="1446" y="1184"/>
                  </a:cubicBezTo>
                  <a:cubicBezTo>
                    <a:pt x="1446" y="1187"/>
                    <a:pt x="1455" y="1205"/>
                    <a:pt x="1455" y="1205"/>
                  </a:cubicBezTo>
                  <a:cubicBezTo>
                    <a:pt x="1464" y="1231"/>
                    <a:pt x="1464" y="1231"/>
                    <a:pt x="1464" y="1231"/>
                  </a:cubicBezTo>
                  <a:cubicBezTo>
                    <a:pt x="1469" y="1245"/>
                    <a:pt x="1469" y="1245"/>
                    <a:pt x="1469" y="1245"/>
                  </a:cubicBezTo>
                  <a:cubicBezTo>
                    <a:pt x="1464" y="1254"/>
                    <a:pt x="1464" y="1254"/>
                    <a:pt x="1464" y="1254"/>
                  </a:cubicBezTo>
                  <a:cubicBezTo>
                    <a:pt x="1472" y="1280"/>
                    <a:pt x="1472" y="1280"/>
                    <a:pt x="1472" y="1280"/>
                  </a:cubicBezTo>
                  <a:cubicBezTo>
                    <a:pt x="1469" y="1303"/>
                    <a:pt x="1469" y="1303"/>
                    <a:pt x="1469" y="1303"/>
                  </a:cubicBezTo>
                  <a:cubicBezTo>
                    <a:pt x="1455" y="1335"/>
                    <a:pt x="1455" y="1335"/>
                    <a:pt x="1455" y="1335"/>
                  </a:cubicBezTo>
                  <a:cubicBezTo>
                    <a:pt x="1449" y="1358"/>
                    <a:pt x="1449" y="1358"/>
                    <a:pt x="1449" y="1358"/>
                  </a:cubicBezTo>
                  <a:cubicBezTo>
                    <a:pt x="1452" y="1390"/>
                    <a:pt x="1452" y="1390"/>
                    <a:pt x="1452" y="1390"/>
                  </a:cubicBezTo>
                  <a:cubicBezTo>
                    <a:pt x="1469" y="1425"/>
                    <a:pt x="1469" y="1425"/>
                    <a:pt x="1469" y="1425"/>
                  </a:cubicBezTo>
                  <a:cubicBezTo>
                    <a:pt x="1487" y="1469"/>
                    <a:pt x="1487" y="1469"/>
                    <a:pt x="1487" y="1469"/>
                  </a:cubicBezTo>
                  <a:cubicBezTo>
                    <a:pt x="1487" y="1475"/>
                    <a:pt x="1488" y="1480"/>
                    <a:pt x="1488" y="1484"/>
                  </a:cubicBezTo>
                  <a:cubicBezTo>
                    <a:pt x="1337" y="1635"/>
                    <a:pt x="1129" y="1728"/>
                    <a:pt x="900" y="1728"/>
                  </a:cubicBezTo>
                  <a:close/>
                </a:path>
              </a:pathLst>
            </a:custGeom>
            <a:grpFill/>
            <a:ln w="10" cap="flat">
              <a:noFill/>
              <a:prstDash val="solid"/>
              <a:miter lim="800000"/>
              <a:headEnd/>
              <a:tailEnd/>
            </a:ln>
          </p:spPr>
          <p:txBody>
            <a:bodyPr vert="horz" wrap="square" lIns="91440" tIns="45720" rIns="91440" bIns="45720" numCol="1" anchor="ctr"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srgbClr val="282828"/>
                </a:solidFill>
                <a:effectLst/>
                <a:uLnTx/>
                <a:uFillTx/>
              </a:endParaRPr>
            </a:p>
          </p:txBody>
        </p:sp>
        <p:sp>
          <p:nvSpPr>
            <p:cNvPr id="23" name="Freeform 637"/>
            <p:cNvSpPr>
              <a:spLocks/>
            </p:cNvSpPr>
            <p:nvPr/>
          </p:nvSpPr>
          <p:spPr bwMode="black">
            <a:xfrm>
              <a:off x="5041919" y="1801287"/>
              <a:ext cx="87389" cy="85147"/>
            </a:xfrm>
            <a:custGeom>
              <a:avLst/>
              <a:gdLst>
                <a:gd name="T0" fmla="*/ 14 w 58"/>
                <a:gd name="T1" fmla="*/ 55 h 55"/>
                <a:gd name="T2" fmla="*/ 23 w 58"/>
                <a:gd name="T3" fmla="*/ 52 h 55"/>
                <a:gd name="T4" fmla="*/ 32 w 58"/>
                <a:gd name="T5" fmla="*/ 49 h 55"/>
                <a:gd name="T6" fmla="*/ 35 w 58"/>
                <a:gd name="T7" fmla="*/ 46 h 55"/>
                <a:gd name="T8" fmla="*/ 46 w 58"/>
                <a:gd name="T9" fmla="*/ 46 h 55"/>
                <a:gd name="T10" fmla="*/ 49 w 58"/>
                <a:gd name="T11" fmla="*/ 40 h 55"/>
                <a:gd name="T12" fmla="*/ 52 w 58"/>
                <a:gd name="T13" fmla="*/ 34 h 55"/>
                <a:gd name="T14" fmla="*/ 52 w 58"/>
                <a:gd name="T15" fmla="*/ 17 h 55"/>
                <a:gd name="T16" fmla="*/ 58 w 58"/>
                <a:gd name="T17" fmla="*/ 14 h 55"/>
                <a:gd name="T18" fmla="*/ 58 w 58"/>
                <a:gd name="T19" fmla="*/ 2 h 55"/>
                <a:gd name="T20" fmla="*/ 46 w 58"/>
                <a:gd name="T21" fmla="*/ 0 h 55"/>
                <a:gd name="T22" fmla="*/ 38 w 58"/>
                <a:gd name="T23" fmla="*/ 0 h 55"/>
                <a:gd name="T24" fmla="*/ 32 w 58"/>
                <a:gd name="T25" fmla="*/ 2 h 55"/>
                <a:gd name="T26" fmla="*/ 26 w 58"/>
                <a:gd name="T27" fmla="*/ 5 h 55"/>
                <a:gd name="T28" fmla="*/ 23 w 58"/>
                <a:gd name="T29" fmla="*/ 11 h 55"/>
                <a:gd name="T30" fmla="*/ 26 w 58"/>
                <a:gd name="T31" fmla="*/ 11 h 55"/>
                <a:gd name="T32" fmla="*/ 23 w 58"/>
                <a:gd name="T33" fmla="*/ 14 h 55"/>
                <a:gd name="T34" fmla="*/ 17 w 58"/>
                <a:gd name="T35" fmla="*/ 14 h 55"/>
                <a:gd name="T36" fmla="*/ 14 w 58"/>
                <a:gd name="T37" fmla="*/ 14 h 55"/>
                <a:gd name="T38" fmla="*/ 9 w 58"/>
                <a:gd name="T39" fmla="*/ 14 h 55"/>
                <a:gd name="T40" fmla="*/ 6 w 58"/>
                <a:gd name="T41" fmla="*/ 17 h 55"/>
                <a:gd name="T42" fmla="*/ 9 w 58"/>
                <a:gd name="T43" fmla="*/ 23 h 55"/>
                <a:gd name="T44" fmla="*/ 6 w 58"/>
                <a:gd name="T45" fmla="*/ 26 h 55"/>
                <a:gd name="T46" fmla="*/ 9 w 58"/>
                <a:gd name="T47" fmla="*/ 28 h 55"/>
                <a:gd name="T48" fmla="*/ 14 w 58"/>
                <a:gd name="T49" fmla="*/ 31 h 55"/>
                <a:gd name="T50" fmla="*/ 14 w 58"/>
                <a:gd name="T51" fmla="*/ 37 h 55"/>
                <a:gd name="T52" fmla="*/ 9 w 58"/>
                <a:gd name="T53" fmla="*/ 37 h 55"/>
                <a:gd name="T54" fmla="*/ 3 w 58"/>
                <a:gd name="T55" fmla="*/ 43 h 55"/>
                <a:gd name="T56" fmla="*/ 0 w 58"/>
                <a:gd name="T57" fmla="*/ 49 h 55"/>
                <a:gd name="T58" fmla="*/ 6 w 58"/>
                <a:gd name="T59" fmla="*/ 52 h 55"/>
                <a:gd name="T60" fmla="*/ 14 w 58"/>
                <a:gd name="T61"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8" h="55">
                  <a:moveTo>
                    <a:pt x="14" y="55"/>
                  </a:moveTo>
                  <a:cubicBezTo>
                    <a:pt x="23" y="52"/>
                    <a:pt x="23" y="52"/>
                    <a:pt x="23" y="52"/>
                  </a:cubicBezTo>
                  <a:cubicBezTo>
                    <a:pt x="32" y="49"/>
                    <a:pt x="32" y="49"/>
                    <a:pt x="32" y="49"/>
                  </a:cubicBezTo>
                  <a:cubicBezTo>
                    <a:pt x="35" y="46"/>
                    <a:pt x="35" y="46"/>
                    <a:pt x="35" y="46"/>
                  </a:cubicBezTo>
                  <a:cubicBezTo>
                    <a:pt x="46" y="46"/>
                    <a:pt x="46" y="46"/>
                    <a:pt x="46" y="46"/>
                  </a:cubicBezTo>
                  <a:cubicBezTo>
                    <a:pt x="49" y="40"/>
                    <a:pt x="49" y="40"/>
                    <a:pt x="49" y="40"/>
                  </a:cubicBezTo>
                  <a:cubicBezTo>
                    <a:pt x="52" y="34"/>
                    <a:pt x="52" y="34"/>
                    <a:pt x="52" y="34"/>
                  </a:cubicBezTo>
                  <a:cubicBezTo>
                    <a:pt x="52" y="17"/>
                    <a:pt x="52" y="17"/>
                    <a:pt x="52" y="17"/>
                  </a:cubicBezTo>
                  <a:cubicBezTo>
                    <a:pt x="58" y="14"/>
                    <a:pt x="58" y="14"/>
                    <a:pt x="58" y="14"/>
                  </a:cubicBezTo>
                  <a:cubicBezTo>
                    <a:pt x="58" y="2"/>
                    <a:pt x="58" y="2"/>
                    <a:pt x="58" y="2"/>
                  </a:cubicBezTo>
                  <a:cubicBezTo>
                    <a:pt x="46" y="0"/>
                    <a:pt x="46" y="0"/>
                    <a:pt x="46" y="0"/>
                  </a:cubicBezTo>
                  <a:cubicBezTo>
                    <a:pt x="38" y="0"/>
                    <a:pt x="38" y="0"/>
                    <a:pt x="38" y="0"/>
                  </a:cubicBezTo>
                  <a:cubicBezTo>
                    <a:pt x="32" y="2"/>
                    <a:pt x="32" y="2"/>
                    <a:pt x="32" y="2"/>
                  </a:cubicBezTo>
                  <a:cubicBezTo>
                    <a:pt x="26" y="5"/>
                    <a:pt x="26" y="5"/>
                    <a:pt x="26" y="5"/>
                  </a:cubicBezTo>
                  <a:cubicBezTo>
                    <a:pt x="26" y="5"/>
                    <a:pt x="20" y="11"/>
                    <a:pt x="23" y="11"/>
                  </a:cubicBezTo>
                  <a:cubicBezTo>
                    <a:pt x="23" y="8"/>
                    <a:pt x="26" y="11"/>
                    <a:pt x="26" y="11"/>
                  </a:cubicBezTo>
                  <a:cubicBezTo>
                    <a:pt x="26" y="14"/>
                    <a:pt x="23" y="14"/>
                    <a:pt x="23" y="14"/>
                  </a:cubicBezTo>
                  <a:cubicBezTo>
                    <a:pt x="17" y="14"/>
                    <a:pt x="17" y="14"/>
                    <a:pt x="17" y="14"/>
                  </a:cubicBezTo>
                  <a:cubicBezTo>
                    <a:pt x="14" y="14"/>
                    <a:pt x="14" y="14"/>
                    <a:pt x="14" y="14"/>
                  </a:cubicBezTo>
                  <a:cubicBezTo>
                    <a:pt x="9" y="14"/>
                    <a:pt x="9" y="14"/>
                    <a:pt x="9" y="14"/>
                  </a:cubicBezTo>
                  <a:cubicBezTo>
                    <a:pt x="6" y="17"/>
                    <a:pt x="6" y="17"/>
                    <a:pt x="6" y="17"/>
                  </a:cubicBezTo>
                  <a:cubicBezTo>
                    <a:pt x="9" y="23"/>
                    <a:pt x="9" y="23"/>
                    <a:pt x="9" y="23"/>
                  </a:cubicBezTo>
                  <a:cubicBezTo>
                    <a:pt x="6" y="26"/>
                    <a:pt x="6" y="26"/>
                    <a:pt x="6" y="26"/>
                  </a:cubicBezTo>
                  <a:cubicBezTo>
                    <a:pt x="9" y="28"/>
                    <a:pt x="9" y="28"/>
                    <a:pt x="9" y="28"/>
                  </a:cubicBezTo>
                  <a:cubicBezTo>
                    <a:pt x="14" y="31"/>
                    <a:pt x="14" y="31"/>
                    <a:pt x="14" y="31"/>
                  </a:cubicBezTo>
                  <a:cubicBezTo>
                    <a:pt x="14" y="37"/>
                    <a:pt x="14" y="37"/>
                    <a:pt x="14" y="37"/>
                  </a:cubicBezTo>
                  <a:cubicBezTo>
                    <a:pt x="9" y="37"/>
                    <a:pt x="9" y="37"/>
                    <a:pt x="9" y="37"/>
                  </a:cubicBezTo>
                  <a:cubicBezTo>
                    <a:pt x="3" y="43"/>
                    <a:pt x="3" y="43"/>
                    <a:pt x="3" y="43"/>
                  </a:cubicBezTo>
                  <a:cubicBezTo>
                    <a:pt x="0" y="49"/>
                    <a:pt x="0" y="49"/>
                    <a:pt x="0" y="49"/>
                  </a:cubicBezTo>
                  <a:cubicBezTo>
                    <a:pt x="6" y="52"/>
                    <a:pt x="6" y="52"/>
                    <a:pt x="6" y="52"/>
                  </a:cubicBezTo>
                  <a:cubicBezTo>
                    <a:pt x="14" y="55"/>
                    <a:pt x="14" y="55"/>
                    <a:pt x="14" y="55"/>
                  </a:cubicBezTo>
                  <a:close/>
                </a:path>
              </a:pathLst>
            </a:custGeom>
            <a:grpFill/>
            <a:ln w="10" cap="flat">
              <a:noFill/>
              <a:prstDash val="solid"/>
              <a:miter lim="800000"/>
              <a:headEnd/>
              <a:tailEnd/>
            </a:ln>
          </p:spPr>
          <p:txBody>
            <a:bodyPr vert="horz" wrap="square" lIns="91440" tIns="45720" rIns="91440" bIns="45720" numCol="1" anchor="ctr"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srgbClr val="282828"/>
                </a:solidFill>
                <a:effectLst/>
                <a:uLnTx/>
                <a:uFillTx/>
              </a:endParaRPr>
            </a:p>
          </p:txBody>
        </p:sp>
        <p:sp>
          <p:nvSpPr>
            <p:cNvPr id="24" name="Freeform 638"/>
            <p:cNvSpPr>
              <a:spLocks/>
            </p:cNvSpPr>
            <p:nvPr/>
          </p:nvSpPr>
          <p:spPr bwMode="black">
            <a:xfrm>
              <a:off x="5115862" y="1718379"/>
              <a:ext cx="136685" cy="197183"/>
            </a:xfrm>
            <a:custGeom>
              <a:avLst/>
              <a:gdLst>
                <a:gd name="T0" fmla="*/ 6 w 90"/>
                <a:gd name="T1" fmla="*/ 56 h 131"/>
                <a:gd name="T2" fmla="*/ 18 w 90"/>
                <a:gd name="T3" fmla="*/ 56 h 131"/>
                <a:gd name="T4" fmla="*/ 15 w 90"/>
                <a:gd name="T5" fmla="*/ 64 h 131"/>
                <a:gd name="T6" fmla="*/ 32 w 90"/>
                <a:gd name="T7" fmla="*/ 64 h 131"/>
                <a:gd name="T8" fmla="*/ 35 w 90"/>
                <a:gd name="T9" fmla="*/ 73 h 131"/>
                <a:gd name="T10" fmla="*/ 32 w 90"/>
                <a:gd name="T11" fmla="*/ 84 h 131"/>
                <a:gd name="T12" fmla="*/ 18 w 90"/>
                <a:gd name="T13" fmla="*/ 90 h 131"/>
                <a:gd name="T14" fmla="*/ 23 w 90"/>
                <a:gd name="T15" fmla="*/ 93 h 131"/>
                <a:gd name="T16" fmla="*/ 18 w 90"/>
                <a:gd name="T17" fmla="*/ 99 h 131"/>
                <a:gd name="T18" fmla="*/ 12 w 90"/>
                <a:gd name="T19" fmla="*/ 108 h 131"/>
                <a:gd name="T20" fmla="*/ 26 w 90"/>
                <a:gd name="T21" fmla="*/ 111 h 131"/>
                <a:gd name="T22" fmla="*/ 21 w 90"/>
                <a:gd name="T23" fmla="*/ 113 h 131"/>
                <a:gd name="T24" fmla="*/ 12 w 90"/>
                <a:gd name="T25" fmla="*/ 122 h 131"/>
                <a:gd name="T26" fmla="*/ 9 w 90"/>
                <a:gd name="T27" fmla="*/ 131 h 131"/>
                <a:gd name="T28" fmla="*/ 18 w 90"/>
                <a:gd name="T29" fmla="*/ 128 h 131"/>
                <a:gd name="T30" fmla="*/ 32 w 90"/>
                <a:gd name="T31" fmla="*/ 122 h 131"/>
                <a:gd name="T32" fmla="*/ 55 w 90"/>
                <a:gd name="T33" fmla="*/ 119 h 131"/>
                <a:gd name="T34" fmla="*/ 81 w 90"/>
                <a:gd name="T35" fmla="*/ 119 h 131"/>
                <a:gd name="T36" fmla="*/ 78 w 90"/>
                <a:gd name="T37" fmla="*/ 108 h 131"/>
                <a:gd name="T38" fmla="*/ 90 w 90"/>
                <a:gd name="T39" fmla="*/ 99 h 131"/>
                <a:gd name="T40" fmla="*/ 81 w 90"/>
                <a:gd name="T41" fmla="*/ 90 h 131"/>
                <a:gd name="T42" fmla="*/ 73 w 90"/>
                <a:gd name="T43" fmla="*/ 82 h 131"/>
                <a:gd name="T44" fmla="*/ 49 w 90"/>
                <a:gd name="T45" fmla="*/ 50 h 131"/>
                <a:gd name="T46" fmla="*/ 47 w 90"/>
                <a:gd name="T47" fmla="*/ 38 h 131"/>
                <a:gd name="T48" fmla="*/ 52 w 90"/>
                <a:gd name="T49" fmla="*/ 24 h 131"/>
                <a:gd name="T50" fmla="*/ 35 w 90"/>
                <a:gd name="T51" fmla="*/ 21 h 131"/>
                <a:gd name="T52" fmla="*/ 49 w 90"/>
                <a:gd name="T53" fmla="*/ 3 h 131"/>
                <a:gd name="T54" fmla="*/ 44 w 90"/>
                <a:gd name="T55" fmla="*/ 3 h 131"/>
                <a:gd name="T56" fmla="*/ 32 w 90"/>
                <a:gd name="T57" fmla="*/ 9 h 131"/>
                <a:gd name="T58" fmla="*/ 21 w 90"/>
                <a:gd name="T59" fmla="*/ 15 h 131"/>
                <a:gd name="T60" fmla="*/ 6 w 90"/>
                <a:gd name="T61" fmla="*/ 27 h 131"/>
                <a:gd name="T62" fmla="*/ 3 w 90"/>
                <a:gd name="T63" fmla="*/ 35 h 131"/>
                <a:gd name="T64" fmla="*/ 9 w 90"/>
                <a:gd name="T65" fmla="*/ 44 h 131"/>
                <a:gd name="T66" fmla="*/ 3 w 90"/>
                <a:gd name="T67" fmla="*/ 5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0" h="131">
                  <a:moveTo>
                    <a:pt x="3" y="50"/>
                  </a:moveTo>
                  <a:cubicBezTo>
                    <a:pt x="6" y="53"/>
                    <a:pt x="9" y="53"/>
                    <a:pt x="6" y="56"/>
                  </a:cubicBezTo>
                  <a:cubicBezTo>
                    <a:pt x="12" y="56"/>
                    <a:pt x="12" y="56"/>
                    <a:pt x="12" y="56"/>
                  </a:cubicBezTo>
                  <a:cubicBezTo>
                    <a:pt x="18" y="56"/>
                    <a:pt x="18" y="56"/>
                    <a:pt x="18" y="56"/>
                  </a:cubicBezTo>
                  <a:cubicBezTo>
                    <a:pt x="15" y="61"/>
                    <a:pt x="15" y="61"/>
                    <a:pt x="15" y="61"/>
                  </a:cubicBezTo>
                  <a:cubicBezTo>
                    <a:pt x="15" y="64"/>
                    <a:pt x="15" y="64"/>
                    <a:pt x="15" y="64"/>
                  </a:cubicBezTo>
                  <a:cubicBezTo>
                    <a:pt x="18" y="67"/>
                    <a:pt x="21" y="64"/>
                    <a:pt x="21" y="64"/>
                  </a:cubicBezTo>
                  <a:cubicBezTo>
                    <a:pt x="21" y="64"/>
                    <a:pt x="29" y="64"/>
                    <a:pt x="32" y="64"/>
                  </a:cubicBezTo>
                  <a:cubicBezTo>
                    <a:pt x="29" y="67"/>
                    <a:pt x="29" y="67"/>
                    <a:pt x="29" y="67"/>
                  </a:cubicBezTo>
                  <a:cubicBezTo>
                    <a:pt x="35" y="73"/>
                    <a:pt x="35" y="73"/>
                    <a:pt x="35" y="73"/>
                  </a:cubicBezTo>
                  <a:cubicBezTo>
                    <a:pt x="35" y="82"/>
                    <a:pt x="35" y="82"/>
                    <a:pt x="35" y="82"/>
                  </a:cubicBezTo>
                  <a:cubicBezTo>
                    <a:pt x="38" y="84"/>
                    <a:pt x="32" y="84"/>
                    <a:pt x="32" y="84"/>
                  </a:cubicBezTo>
                  <a:cubicBezTo>
                    <a:pt x="32" y="84"/>
                    <a:pt x="26" y="84"/>
                    <a:pt x="23" y="84"/>
                  </a:cubicBezTo>
                  <a:cubicBezTo>
                    <a:pt x="23" y="84"/>
                    <a:pt x="21" y="87"/>
                    <a:pt x="18" y="90"/>
                  </a:cubicBezTo>
                  <a:cubicBezTo>
                    <a:pt x="15" y="93"/>
                    <a:pt x="18" y="93"/>
                    <a:pt x="18" y="93"/>
                  </a:cubicBezTo>
                  <a:cubicBezTo>
                    <a:pt x="23" y="93"/>
                    <a:pt x="23" y="93"/>
                    <a:pt x="23" y="93"/>
                  </a:cubicBezTo>
                  <a:cubicBezTo>
                    <a:pt x="23" y="96"/>
                    <a:pt x="23" y="96"/>
                    <a:pt x="23" y="96"/>
                  </a:cubicBezTo>
                  <a:cubicBezTo>
                    <a:pt x="23" y="99"/>
                    <a:pt x="21" y="99"/>
                    <a:pt x="18" y="99"/>
                  </a:cubicBezTo>
                  <a:cubicBezTo>
                    <a:pt x="9" y="102"/>
                    <a:pt x="9" y="102"/>
                    <a:pt x="9" y="102"/>
                  </a:cubicBezTo>
                  <a:cubicBezTo>
                    <a:pt x="12" y="108"/>
                    <a:pt x="12" y="108"/>
                    <a:pt x="12" y="108"/>
                  </a:cubicBezTo>
                  <a:cubicBezTo>
                    <a:pt x="18" y="111"/>
                    <a:pt x="18" y="111"/>
                    <a:pt x="18" y="111"/>
                  </a:cubicBezTo>
                  <a:cubicBezTo>
                    <a:pt x="26" y="111"/>
                    <a:pt x="26" y="111"/>
                    <a:pt x="26" y="111"/>
                  </a:cubicBezTo>
                  <a:cubicBezTo>
                    <a:pt x="29" y="113"/>
                    <a:pt x="29" y="113"/>
                    <a:pt x="29" y="113"/>
                  </a:cubicBezTo>
                  <a:cubicBezTo>
                    <a:pt x="29" y="113"/>
                    <a:pt x="23" y="113"/>
                    <a:pt x="21" y="113"/>
                  </a:cubicBezTo>
                  <a:cubicBezTo>
                    <a:pt x="21" y="111"/>
                    <a:pt x="15" y="119"/>
                    <a:pt x="15" y="119"/>
                  </a:cubicBezTo>
                  <a:cubicBezTo>
                    <a:pt x="12" y="122"/>
                    <a:pt x="12" y="122"/>
                    <a:pt x="12" y="122"/>
                  </a:cubicBezTo>
                  <a:cubicBezTo>
                    <a:pt x="3" y="131"/>
                    <a:pt x="3" y="131"/>
                    <a:pt x="3" y="131"/>
                  </a:cubicBezTo>
                  <a:cubicBezTo>
                    <a:pt x="9" y="131"/>
                    <a:pt x="9" y="131"/>
                    <a:pt x="9" y="131"/>
                  </a:cubicBezTo>
                  <a:cubicBezTo>
                    <a:pt x="12" y="128"/>
                    <a:pt x="12" y="128"/>
                    <a:pt x="12" y="128"/>
                  </a:cubicBezTo>
                  <a:cubicBezTo>
                    <a:pt x="18" y="128"/>
                    <a:pt x="18" y="128"/>
                    <a:pt x="18" y="128"/>
                  </a:cubicBezTo>
                  <a:cubicBezTo>
                    <a:pt x="26" y="128"/>
                    <a:pt x="26" y="128"/>
                    <a:pt x="26" y="128"/>
                  </a:cubicBezTo>
                  <a:cubicBezTo>
                    <a:pt x="32" y="122"/>
                    <a:pt x="32" y="122"/>
                    <a:pt x="32" y="122"/>
                  </a:cubicBezTo>
                  <a:cubicBezTo>
                    <a:pt x="35" y="122"/>
                    <a:pt x="44" y="122"/>
                    <a:pt x="44" y="122"/>
                  </a:cubicBezTo>
                  <a:cubicBezTo>
                    <a:pt x="55" y="119"/>
                    <a:pt x="55" y="119"/>
                    <a:pt x="55" y="119"/>
                  </a:cubicBezTo>
                  <a:cubicBezTo>
                    <a:pt x="55" y="122"/>
                    <a:pt x="64" y="122"/>
                    <a:pt x="64" y="122"/>
                  </a:cubicBezTo>
                  <a:cubicBezTo>
                    <a:pt x="67" y="122"/>
                    <a:pt x="81" y="119"/>
                    <a:pt x="81" y="119"/>
                  </a:cubicBezTo>
                  <a:cubicBezTo>
                    <a:pt x="84" y="113"/>
                    <a:pt x="84" y="113"/>
                    <a:pt x="84" y="113"/>
                  </a:cubicBezTo>
                  <a:cubicBezTo>
                    <a:pt x="84" y="111"/>
                    <a:pt x="81" y="111"/>
                    <a:pt x="78" y="108"/>
                  </a:cubicBezTo>
                  <a:cubicBezTo>
                    <a:pt x="84" y="105"/>
                    <a:pt x="84" y="105"/>
                    <a:pt x="84" y="105"/>
                  </a:cubicBezTo>
                  <a:cubicBezTo>
                    <a:pt x="87" y="105"/>
                    <a:pt x="87" y="99"/>
                    <a:pt x="90" y="99"/>
                  </a:cubicBezTo>
                  <a:cubicBezTo>
                    <a:pt x="90" y="96"/>
                    <a:pt x="87" y="93"/>
                    <a:pt x="87" y="90"/>
                  </a:cubicBezTo>
                  <a:cubicBezTo>
                    <a:pt x="81" y="90"/>
                    <a:pt x="81" y="90"/>
                    <a:pt x="81" y="90"/>
                  </a:cubicBezTo>
                  <a:cubicBezTo>
                    <a:pt x="78" y="90"/>
                    <a:pt x="73" y="90"/>
                    <a:pt x="73" y="90"/>
                  </a:cubicBezTo>
                  <a:cubicBezTo>
                    <a:pt x="73" y="82"/>
                    <a:pt x="73" y="82"/>
                    <a:pt x="73" y="82"/>
                  </a:cubicBezTo>
                  <a:cubicBezTo>
                    <a:pt x="55" y="58"/>
                    <a:pt x="55" y="58"/>
                    <a:pt x="55" y="58"/>
                  </a:cubicBezTo>
                  <a:cubicBezTo>
                    <a:pt x="55" y="56"/>
                    <a:pt x="52" y="50"/>
                    <a:pt x="49" y="50"/>
                  </a:cubicBezTo>
                  <a:cubicBezTo>
                    <a:pt x="47" y="50"/>
                    <a:pt x="47" y="47"/>
                    <a:pt x="44" y="44"/>
                  </a:cubicBezTo>
                  <a:cubicBezTo>
                    <a:pt x="41" y="41"/>
                    <a:pt x="47" y="38"/>
                    <a:pt x="47" y="38"/>
                  </a:cubicBezTo>
                  <a:cubicBezTo>
                    <a:pt x="47" y="38"/>
                    <a:pt x="52" y="32"/>
                    <a:pt x="52" y="29"/>
                  </a:cubicBezTo>
                  <a:cubicBezTo>
                    <a:pt x="55" y="29"/>
                    <a:pt x="52" y="24"/>
                    <a:pt x="52" y="24"/>
                  </a:cubicBezTo>
                  <a:cubicBezTo>
                    <a:pt x="49" y="24"/>
                    <a:pt x="38" y="24"/>
                    <a:pt x="38" y="24"/>
                  </a:cubicBezTo>
                  <a:cubicBezTo>
                    <a:pt x="35" y="21"/>
                    <a:pt x="35" y="21"/>
                    <a:pt x="35" y="21"/>
                  </a:cubicBezTo>
                  <a:cubicBezTo>
                    <a:pt x="35" y="18"/>
                    <a:pt x="38" y="18"/>
                    <a:pt x="41" y="18"/>
                  </a:cubicBezTo>
                  <a:cubicBezTo>
                    <a:pt x="41" y="18"/>
                    <a:pt x="47" y="6"/>
                    <a:pt x="49" y="3"/>
                  </a:cubicBezTo>
                  <a:cubicBezTo>
                    <a:pt x="47" y="0"/>
                    <a:pt x="47" y="0"/>
                    <a:pt x="47" y="0"/>
                  </a:cubicBezTo>
                  <a:cubicBezTo>
                    <a:pt x="44" y="3"/>
                    <a:pt x="44" y="3"/>
                    <a:pt x="44" y="3"/>
                  </a:cubicBezTo>
                  <a:cubicBezTo>
                    <a:pt x="38" y="9"/>
                    <a:pt x="38" y="9"/>
                    <a:pt x="38" y="9"/>
                  </a:cubicBezTo>
                  <a:cubicBezTo>
                    <a:pt x="38" y="9"/>
                    <a:pt x="32" y="12"/>
                    <a:pt x="32" y="9"/>
                  </a:cubicBezTo>
                  <a:cubicBezTo>
                    <a:pt x="29" y="9"/>
                    <a:pt x="26" y="9"/>
                    <a:pt x="23" y="9"/>
                  </a:cubicBezTo>
                  <a:cubicBezTo>
                    <a:pt x="21" y="15"/>
                    <a:pt x="21" y="15"/>
                    <a:pt x="21" y="15"/>
                  </a:cubicBezTo>
                  <a:cubicBezTo>
                    <a:pt x="21" y="15"/>
                    <a:pt x="15" y="21"/>
                    <a:pt x="12" y="21"/>
                  </a:cubicBezTo>
                  <a:cubicBezTo>
                    <a:pt x="6" y="27"/>
                    <a:pt x="6" y="27"/>
                    <a:pt x="6" y="27"/>
                  </a:cubicBezTo>
                  <a:cubicBezTo>
                    <a:pt x="6" y="32"/>
                    <a:pt x="6" y="32"/>
                    <a:pt x="6" y="32"/>
                  </a:cubicBezTo>
                  <a:cubicBezTo>
                    <a:pt x="6" y="32"/>
                    <a:pt x="6" y="35"/>
                    <a:pt x="3" y="35"/>
                  </a:cubicBezTo>
                  <a:cubicBezTo>
                    <a:pt x="6" y="41"/>
                    <a:pt x="6" y="41"/>
                    <a:pt x="6" y="41"/>
                  </a:cubicBezTo>
                  <a:cubicBezTo>
                    <a:pt x="9" y="44"/>
                    <a:pt x="9" y="44"/>
                    <a:pt x="9" y="44"/>
                  </a:cubicBezTo>
                  <a:cubicBezTo>
                    <a:pt x="9" y="44"/>
                    <a:pt x="9" y="47"/>
                    <a:pt x="6" y="47"/>
                  </a:cubicBezTo>
                  <a:cubicBezTo>
                    <a:pt x="3" y="44"/>
                    <a:pt x="0" y="50"/>
                    <a:pt x="3" y="50"/>
                  </a:cubicBezTo>
                  <a:close/>
                </a:path>
              </a:pathLst>
            </a:custGeom>
            <a:grpFill/>
            <a:ln w="10" cap="flat">
              <a:noFill/>
              <a:prstDash val="solid"/>
              <a:miter lim="800000"/>
              <a:headEnd/>
              <a:tailEnd/>
            </a:ln>
          </p:spPr>
          <p:txBody>
            <a:bodyPr vert="horz" wrap="square" lIns="91440" tIns="45720" rIns="91440" bIns="45720" numCol="1" anchor="ctr"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srgbClr val="282828"/>
                </a:solidFill>
                <a:effectLst/>
                <a:uLnTx/>
                <a:uFillTx/>
              </a:endParaRPr>
            </a:p>
          </p:txBody>
        </p:sp>
        <p:sp>
          <p:nvSpPr>
            <p:cNvPr id="36" name="Freeform 639"/>
            <p:cNvSpPr>
              <a:spLocks/>
            </p:cNvSpPr>
            <p:nvPr/>
          </p:nvSpPr>
          <p:spPr bwMode="black">
            <a:xfrm>
              <a:off x="3973095" y="2789442"/>
              <a:ext cx="6723" cy="2241"/>
            </a:xfrm>
            <a:custGeom>
              <a:avLst/>
              <a:gdLst>
                <a:gd name="T0" fmla="*/ 0 w 4"/>
                <a:gd name="T1" fmla="*/ 1 h 1"/>
                <a:gd name="T2" fmla="*/ 4 w 4"/>
                <a:gd name="T3" fmla="*/ 1 h 1"/>
                <a:gd name="T4" fmla="*/ 0 w 4"/>
                <a:gd name="T5" fmla="*/ 1 h 1"/>
              </a:gdLst>
              <a:ahLst/>
              <a:cxnLst>
                <a:cxn ang="0">
                  <a:pos x="T0" y="T1"/>
                </a:cxn>
                <a:cxn ang="0">
                  <a:pos x="T2" y="T3"/>
                </a:cxn>
                <a:cxn ang="0">
                  <a:pos x="T4" y="T5"/>
                </a:cxn>
              </a:cxnLst>
              <a:rect l="0" t="0" r="r" b="b"/>
              <a:pathLst>
                <a:path w="4" h="1">
                  <a:moveTo>
                    <a:pt x="0" y="1"/>
                  </a:moveTo>
                  <a:cubicBezTo>
                    <a:pt x="2" y="1"/>
                    <a:pt x="3" y="1"/>
                    <a:pt x="4" y="1"/>
                  </a:cubicBezTo>
                  <a:cubicBezTo>
                    <a:pt x="4" y="0"/>
                    <a:pt x="2" y="0"/>
                    <a:pt x="0" y="1"/>
                  </a:cubicBezTo>
                  <a:close/>
                </a:path>
              </a:pathLst>
            </a:custGeom>
            <a:grpFill/>
            <a:ln w="10" cap="flat">
              <a:noFill/>
              <a:prstDash val="solid"/>
              <a:miter lim="800000"/>
              <a:headEnd/>
              <a:tailEnd/>
            </a:ln>
          </p:spPr>
          <p:txBody>
            <a:bodyPr vert="horz" wrap="square" lIns="91440" tIns="45720" rIns="91440" bIns="45720" numCol="1" anchor="ctr"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srgbClr val="282828"/>
                </a:solidFill>
                <a:effectLst/>
                <a:uLnTx/>
                <a:uFillTx/>
              </a:endParaRPr>
            </a:p>
          </p:txBody>
        </p:sp>
        <p:sp>
          <p:nvSpPr>
            <p:cNvPr id="38" name="Freeform 640"/>
            <p:cNvSpPr>
              <a:spLocks/>
            </p:cNvSpPr>
            <p:nvPr/>
          </p:nvSpPr>
          <p:spPr bwMode="black">
            <a:xfrm>
              <a:off x="4869383" y="1577215"/>
              <a:ext cx="159092" cy="60500"/>
            </a:xfrm>
            <a:custGeom>
              <a:avLst/>
              <a:gdLst>
                <a:gd name="T0" fmla="*/ 23 w 104"/>
                <a:gd name="T1" fmla="*/ 14 h 40"/>
                <a:gd name="T2" fmla="*/ 23 w 104"/>
                <a:gd name="T3" fmla="*/ 23 h 40"/>
                <a:gd name="T4" fmla="*/ 38 w 104"/>
                <a:gd name="T5" fmla="*/ 37 h 40"/>
                <a:gd name="T6" fmla="*/ 67 w 104"/>
                <a:gd name="T7" fmla="*/ 34 h 40"/>
                <a:gd name="T8" fmla="*/ 98 w 104"/>
                <a:gd name="T9" fmla="*/ 23 h 40"/>
                <a:gd name="T10" fmla="*/ 104 w 104"/>
                <a:gd name="T11" fmla="*/ 11 h 40"/>
                <a:gd name="T12" fmla="*/ 93 w 104"/>
                <a:gd name="T13" fmla="*/ 2 h 40"/>
                <a:gd name="T14" fmla="*/ 35 w 104"/>
                <a:gd name="T15" fmla="*/ 8 h 40"/>
                <a:gd name="T16" fmla="*/ 17 w 104"/>
                <a:gd name="T17" fmla="*/ 0 h 40"/>
                <a:gd name="T18" fmla="*/ 0 w 104"/>
                <a:gd name="T19" fmla="*/ 8 h 40"/>
                <a:gd name="T20" fmla="*/ 12 w 104"/>
                <a:gd name="T21" fmla="*/ 17 h 40"/>
                <a:gd name="T22" fmla="*/ 23 w 104"/>
                <a:gd name="T23" fmla="*/ 1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40">
                  <a:moveTo>
                    <a:pt x="23" y="14"/>
                  </a:moveTo>
                  <a:cubicBezTo>
                    <a:pt x="23" y="23"/>
                    <a:pt x="23" y="23"/>
                    <a:pt x="23" y="23"/>
                  </a:cubicBezTo>
                  <a:cubicBezTo>
                    <a:pt x="23" y="23"/>
                    <a:pt x="41" y="34"/>
                    <a:pt x="38" y="37"/>
                  </a:cubicBezTo>
                  <a:cubicBezTo>
                    <a:pt x="35" y="40"/>
                    <a:pt x="67" y="34"/>
                    <a:pt x="67" y="34"/>
                  </a:cubicBezTo>
                  <a:cubicBezTo>
                    <a:pt x="98" y="23"/>
                    <a:pt x="98" y="23"/>
                    <a:pt x="98" y="23"/>
                  </a:cubicBezTo>
                  <a:cubicBezTo>
                    <a:pt x="104" y="11"/>
                    <a:pt x="104" y="11"/>
                    <a:pt x="104" y="11"/>
                  </a:cubicBezTo>
                  <a:cubicBezTo>
                    <a:pt x="93" y="2"/>
                    <a:pt x="93" y="2"/>
                    <a:pt x="93" y="2"/>
                  </a:cubicBezTo>
                  <a:cubicBezTo>
                    <a:pt x="35" y="8"/>
                    <a:pt x="35" y="8"/>
                    <a:pt x="35" y="8"/>
                  </a:cubicBezTo>
                  <a:cubicBezTo>
                    <a:pt x="17" y="0"/>
                    <a:pt x="17" y="0"/>
                    <a:pt x="17" y="0"/>
                  </a:cubicBezTo>
                  <a:cubicBezTo>
                    <a:pt x="0" y="8"/>
                    <a:pt x="0" y="8"/>
                    <a:pt x="0" y="8"/>
                  </a:cubicBezTo>
                  <a:cubicBezTo>
                    <a:pt x="0" y="8"/>
                    <a:pt x="9" y="14"/>
                    <a:pt x="12" y="17"/>
                  </a:cubicBezTo>
                  <a:cubicBezTo>
                    <a:pt x="14" y="17"/>
                    <a:pt x="23" y="14"/>
                    <a:pt x="23" y="14"/>
                  </a:cubicBezTo>
                  <a:close/>
                </a:path>
              </a:pathLst>
            </a:custGeom>
            <a:grpFill/>
            <a:ln w="10" cap="flat">
              <a:noFill/>
              <a:prstDash val="solid"/>
              <a:miter lim="800000"/>
              <a:headEnd/>
              <a:tailEnd/>
            </a:ln>
          </p:spPr>
          <p:txBody>
            <a:bodyPr vert="horz" wrap="square" lIns="91440" tIns="45720" rIns="91440" bIns="45720" numCol="1" anchor="ctr"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srgbClr val="282828"/>
                </a:solidFill>
                <a:effectLst/>
                <a:uLnTx/>
                <a:uFillTx/>
              </a:endParaRPr>
            </a:p>
          </p:txBody>
        </p:sp>
        <p:sp>
          <p:nvSpPr>
            <p:cNvPr id="40" name="Freeform 641"/>
            <p:cNvSpPr>
              <a:spLocks/>
            </p:cNvSpPr>
            <p:nvPr/>
          </p:nvSpPr>
          <p:spPr bwMode="black">
            <a:xfrm>
              <a:off x="3735579" y="2585537"/>
              <a:ext cx="127722" cy="56019"/>
            </a:xfrm>
            <a:custGeom>
              <a:avLst/>
              <a:gdLst>
                <a:gd name="T0" fmla="*/ 64 w 84"/>
                <a:gd name="T1" fmla="*/ 6 h 37"/>
                <a:gd name="T2" fmla="*/ 50 w 84"/>
                <a:gd name="T3" fmla="*/ 6 h 37"/>
                <a:gd name="T4" fmla="*/ 26 w 84"/>
                <a:gd name="T5" fmla="*/ 0 h 37"/>
                <a:gd name="T6" fmla="*/ 26 w 84"/>
                <a:gd name="T7" fmla="*/ 6 h 37"/>
                <a:gd name="T8" fmla="*/ 26 w 84"/>
                <a:gd name="T9" fmla="*/ 23 h 37"/>
                <a:gd name="T10" fmla="*/ 6 w 84"/>
                <a:gd name="T11" fmla="*/ 23 h 37"/>
                <a:gd name="T12" fmla="*/ 0 w 84"/>
                <a:gd name="T13" fmla="*/ 29 h 37"/>
                <a:gd name="T14" fmla="*/ 12 w 84"/>
                <a:gd name="T15" fmla="*/ 32 h 37"/>
                <a:gd name="T16" fmla="*/ 21 w 84"/>
                <a:gd name="T17" fmla="*/ 32 h 37"/>
                <a:gd name="T18" fmla="*/ 29 w 84"/>
                <a:gd name="T19" fmla="*/ 29 h 37"/>
                <a:gd name="T20" fmla="*/ 32 w 84"/>
                <a:gd name="T21" fmla="*/ 37 h 37"/>
                <a:gd name="T22" fmla="*/ 44 w 84"/>
                <a:gd name="T23" fmla="*/ 34 h 37"/>
                <a:gd name="T24" fmla="*/ 47 w 84"/>
                <a:gd name="T25" fmla="*/ 29 h 37"/>
                <a:gd name="T26" fmla="*/ 61 w 84"/>
                <a:gd name="T27" fmla="*/ 26 h 37"/>
                <a:gd name="T28" fmla="*/ 81 w 84"/>
                <a:gd name="T29" fmla="*/ 26 h 37"/>
                <a:gd name="T30" fmla="*/ 81 w 84"/>
                <a:gd name="T31" fmla="*/ 17 h 37"/>
                <a:gd name="T32" fmla="*/ 64 w 84"/>
                <a:gd name="T33" fmla="*/ 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 h="37">
                  <a:moveTo>
                    <a:pt x="64" y="6"/>
                  </a:moveTo>
                  <a:cubicBezTo>
                    <a:pt x="64" y="0"/>
                    <a:pt x="52" y="3"/>
                    <a:pt x="50" y="6"/>
                  </a:cubicBezTo>
                  <a:cubicBezTo>
                    <a:pt x="47" y="6"/>
                    <a:pt x="32" y="0"/>
                    <a:pt x="26" y="0"/>
                  </a:cubicBezTo>
                  <a:cubicBezTo>
                    <a:pt x="23" y="0"/>
                    <a:pt x="26" y="6"/>
                    <a:pt x="26" y="6"/>
                  </a:cubicBezTo>
                  <a:cubicBezTo>
                    <a:pt x="26" y="23"/>
                    <a:pt x="26" y="23"/>
                    <a:pt x="26" y="23"/>
                  </a:cubicBezTo>
                  <a:cubicBezTo>
                    <a:pt x="6" y="23"/>
                    <a:pt x="6" y="23"/>
                    <a:pt x="6" y="23"/>
                  </a:cubicBezTo>
                  <a:cubicBezTo>
                    <a:pt x="6" y="23"/>
                    <a:pt x="0" y="26"/>
                    <a:pt x="0" y="29"/>
                  </a:cubicBezTo>
                  <a:cubicBezTo>
                    <a:pt x="0" y="32"/>
                    <a:pt x="9" y="32"/>
                    <a:pt x="12" y="32"/>
                  </a:cubicBezTo>
                  <a:cubicBezTo>
                    <a:pt x="12" y="32"/>
                    <a:pt x="18" y="32"/>
                    <a:pt x="21" y="32"/>
                  </a:cubicBezTo>
                  <a:cubicBezTo>
                    <a:pt x="23" y="32"/>
                    <a:pt x="29" y="29"/>
                    <a:pt x="29" y="29"/>
                  </a:cubicBezTo>
                  <a:cubicBezTo>
                    <a:pt x="29" y="29"/>
                    <a:pt x="32" y="34"/>
                    <a:pt x="32" y="37"/>
                  </a:cubicBezTo>
                  <a:cubicBezTo>
                    <a:pt x="44" y="34"/>
                    <a:pt x="44" y="34"/>
                    <a:pt x="44" y="34"/>
                  </a:cubicBezTo>
                  <a:cubicBezTo>
                    <a:pt x="44" y="32"/>
                    <a:pt x="47" y="29"/>
                    <a:pt x="47" y="29"/>
                  </a:cubicBezTo>
                  <a:cubicBezTo>
                    <a:pt x="61" y="26"/>
                    <a:pt x="61" y="26"/>
                    <a:pt x="61" y="26"/>
                  </a:cubicBezTo>
                  <a:cubicBezTo>
                    <a:pt x="61" y="26"/>
                    <a:pt x="79" y="26"/>
                    <a:pt x="81" y="26"/>
                  </a:cubicBezTo>
                  <a:cubicBezTo>
                    <a:pt x="81" y="26"/>
                    <a:pt x="84" y="23"/>
                    <a:pt x="81" y="17"/>
                  </a:cubicBezTo>
                  <a:cubicBezTo>
                    <a:pt x="76" y="11"/>
                    <a:pt x="67" y="8"/>
                    <a:pt x="64" y="6"/>
                  </a:cubicBezTo>
                  <a:close/>
                </a:path>
              </a:pathLst>
            </a:custGeom>
            <a:grpFill/>
            <a:ln w="10" cap="flat">
              <a:noFill/>
              <a:prstDash val="solid"/>
              <a:miter lim="800000"/>
              <a:headEnd/>
              <a:tailEnd/>
            </a:ln>
          </p:spPr>
          <p:txBody>
            <a:bodyPr vert="horz" wrap="square" lIns="91440" tIns="45720" rIns="91440" bIns="45720" numCol="1" anchor="ctr"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srgbClr val="282828"/>
                </a:solidFill>
                <a:effectLst/>
                <a:uLnTx/>
                <a:uFillTx/>
              </a:endParaRPr>
            </a:p>
          </p:txBody>
        </p:sp>
        <p:sp>
          <p:nvSpPr>
            <p:cNvPr id="41" name="Freeform 642"/>
            <p:cNvSpPr>
              <a:spLocks/>
            </p:cNvSpPr>
            <p:nvPr/>
          </p:nvSpPr>
          <p:spPr bwMode="black">
            <a:xfrm>
              <a:off x="3556321" y="2513834"/>
              <a:ext cx="197183" cy="80666"/>
            </a:xfrm>
            <a:custGeom>
              <a:avLst/>
              <a:gdLst>
                <a:gd name="T0" fmla="*/ 131 w 131"/>
                <a:gd name="T1" fmla="*/ 41 h 53"/>
                <a:gd name="T2" fmla="*/ 116 w 131"/>
                <a:gd name="T3" fmla="*/ 38 h 53"/>
                <a:gd name="T4" fmla="*/ 96 w 131"/>
                <a:gd name="T5" fmla="*/ 18 h 53"/>
                <a:gd name="T6" fmla="*/ 58 w 131"/>
                <a:gd name="T7" fmla="*/ 6 h 53"/>
                <a:gd name="T8" fmla="*/ 18 w 131"/>
                <a:gd name="T9" fmla="*/ 3 h 53"/>
                <a:gd name="T10" fmla="*/ 0 w 131"/>
                <a:gd name="T11" fmla="*/ 18 h 53"/>
                <a:gd name="T12" fmla="*/ 0 w 131"/>
                <a:gd name="T13" fmla="*/ 21 h 53"/>
                <a:gd name="T14" fmla="*/ 0 w 131"/>
                <a:gd name="T15" fmla="*/ 29 h 53"/>
                <a:gd name="T16" fmla="*/ 15 w 131"/>
                <a:gd name="T17" fmla="*/ 15 h 53"/>
                <a:gd name="T18" fmla="*/ 27 w 131"/>
                <a:gd name="T19" fmla="*/ 9 h 53"/>
                <a:gd name="T20" fmla="*/ 32 w 131"/>
                <a:gd name="T21" fmla="*/ 12 h 53"/>
                <a:gd name="T22" fmla="*/ 47 w 131"/>
                <a:gd name="T23" fmla="*/ 18 h 53"/>
                <a:gd name="T24" fmla="*/ 67 w 131"/>
                <a:gd name="T25" fmla="*/ 23 h 53"/>
                <a:gd name="T26" fmla="*/ 73 w 131"/>
                <a:gd name="T27" fmla="*/ 29 h 53"/>
                <a:gd name="T28" fmla="*/ 76 w 131"/>
                <a:gd name="T29" fmla="*/ 50 h 53"/>
                <a:gd name="T30" fmla="*/ 93 w 131"/>
                <a:gd name="T31" fmla="*/ 53 h 53"/>
                <a:gd name="T32" fmla="*/ 122 w 131"/>
                <a:gd name="T33" fmla="*/ 50 h 53"/>
                <a:gd name="T34" fmla="*/ 131 w 131"/>
                <a:gd name="T35" fmla="*/ 4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1" h="53">
                  <a:moveTo>
                    <a:pt x="131" y="41"/>
                  </a:moveTo>
                  <a:cubicBezTo>
                    <a:pt x="131" y="41"/>
                    <a:pt x="122" y="38"/>
                    <a:pt x="116" y="38"/>
                  </a:cubicBezTo>
                  <a:cubicBezTo>
                    <a:pt x="114" y="38"/>
                    <a:pt x="96" y="21"/>
                    <a:pt x="96" y="18"/>
                  </a:cubicBezTo>
                  <a:cubicBezTo>
                    <a:pt x="93" y="15"/>
                    <a:pt x="58" y="6"/>
                    <a:pt x="58" y="6"/>
                  </a:cubicBezTo>
                  <a:cubicBezTo>
                    <a:pt x="18" y="3"/>
                    <a:pt x="18" y="3"/>
                    <a:pt x="18" y="3"/>
                  </a:cubicBezTo>
                  <a:cubicBezTo>
                    <a:pt x="18" y="0"/>
                    <a:pt x="0" y="18"/>
                    <a:pt x="0" y="18"/>
                  </a:cubicBezTo>
                  <a:cubicBezTo>
                    <a:pt x="0" y="21"/>
                    <a:pt x="0" y="21"/>
                    <a:pt x="0" y="21"/>
                  </a:cubicBezTo>
                  <a:cubicBezTo>
                    <a:pt x="0" y="21"/>
                    <a:pt x="0" y="26"/>
                    <a:pt x="0" y="29"/>
                  </a:cubicBezTo>
                  <a:cubicBezTo>
                    <a:pt x="3" y="29"/>
                    <a:pt x="15" y="21"/>
                    <a:pt x="15" y="15"/>
                  </a:cubicBezTo>
                  <a:cubicBezTo>
                    <a:pt x="18" y="12"/>
                    <a:pt x="27" y="9"/>
                    <a:pt x="27" y="9"/>
                  </a:cubicBezTo>
                  <a:cubicBezTo>
                    <a:pt x="29" y="6"/>
                    <a:pt x="32" y="12"/>
                    <a:pt x="32" y="12"/>
                  </a:cubicBezTo>
                  <a:cubicBezTo>
                    <a:pt x="35" y="12"/>
                    <a:pt x="47" y="18"/>
                    <a:pt x="47" y="18"/>
                  </a:cubicBezTo>
                  <a:cubicBezTo>
                    <a:pt x="67" y="23"/>
                    <a:pt x="67" y="23"/>
                    <a:pt x="67" y="23"/>
                  </a:cubicBezTo>
                  <a:cubicBezTo>
                    <a:pt x="73" y="29"/>
                    <a:pt x="73" y="29"/>
                    <a:pt x="73" y="29"/>
                  </a:cubicBezTo>
                  <a:cubicBezTo>
                    <a:pt x="73" y="29"/>
                    <a:pt x="76" y="47"/>
                    <a:pt x="76" y="50"/>
                  </a:cubicBezTo>
                  <a:cubicBezTo>
                    <a:pt x="76" y="53"/>
                    <a:pt x="93" y="53"/>
                    <a:pt x="93" y="53"/>
                  </a:cubicBezTo>
                  <a:cubicBezTo>
                    <a:pt x="122" y="50"/>
                    <a:pt x="122" y="50"/>
                    <a:pt x="122" y="50"/>
                  </a:cubicBezTo>
                  <a:cubicBezTo>
                    <a:pt x="122" y="50"/>
                    <a:pt x="131" y="44"/>
                    <a:pt x="131" y="41"/>
                  </a:cubicBezTo>
                  <a:close/>
                </a:path>
              </a:pathLst>
            </a:custGeom>
            <a:grpFill/>
            <a:ln w="10" cap="flat">
              <a:noFill/>
              <a:prstDash val="solid"/>
              <a:miter lim="800000"/>
              <a:headEnd/>
              <a:tailEnd/>
            </a:ln>
          </p:spPr>
          <p:txBody>
            <a:bodyPr vert="horz" wrap="square" lIns="91440" tIns="45720" rIns="91440" bIns="45720" numCol="1" anchor="ctr"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srgbClr val="282828"/>
                </a:solidFill>
                <a:effectLst/>
                <a:uLnTx/>
                <a:uFillTx/>
              </a:endParaRPr>
            </a:p>
          </p:txBody>
        </p:sp>
      </p:grpSp>
      <p:sp>
        <p:nvSpPr>
          <p:cNvPr id="42" name="Freeform 41"/>
          <p:cNvSpPr/>
          <p:nvPr/>
        </p:nvSpPr>
        <p:spPr bwMode="black">
          <a:xfrm flipH="1">
            <a:off x="27170489" y="12324361"/>
            <a:ext cx="3172074" cy="1380236"/>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12700" cap="flat" cmpd="sng" algn="ctr">
            <a:solidFill>
              <a:schemeClr val="accent5">
                <a:lumMod val="75000"/>
              </a:schemeClr>
            </a:solidFill>
            <a:prstDash val="solid"/>
            <a:tailEnd type="oval" w="lg" len="lg"/>
          </a:ln>
          <a:effectLst/>
        </p:spPr>
        <p:txBody>
          <a:bodyPr rtlCol="0" anchor="ctr" anchorCtr="0"/>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prstClr val="white"/>
              </a:solidFill>
              <a:effectLst/>
              <a:uLnTx/>
              <a:uFillTx/>
              <a:latin typeface="Arial"/>
              <a:ea typeface=""/>
              <a:cs typeface=""/>
            </a:endParaRPr>
          </a:p>
        </p:txBody>
      </p:sp>
      <p:sp>
        <p:nvSpPr>
          <p:cNvPr id="43" name="Freeform 42"/>
          <p:cNvSpPr/>
          <p:nvPr/>
        </p:nvSpPr>
        <p:spPr bwMode="black">
          <a:xfrm flipH="1" flipV="1">
            <a:off x="27285918" y="18857417"/>
            <a:ext cx="3172074" cy="1274371"/>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12700" cap="flat" cmpd="sng" algn="ctr">
            <a:solidFill>
              <a:schemeClr val="accent5">
                <a:lumMod val="75000"/>
              </a:schemeClr>
            </a:solidFill>
            <a:prstDash val="solid"/>
            <a:tailEnd type="oval" w="lg" len="lg"/>
          </a:ln>
          <a:effectLst/>
        </p:spPr>
        <p:txBody>
          <a:bodyPr rtlCol="0" anchor="ctr" anchorCtr="0"/>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prstClr val="white"/>
              </a:solidFill>
              <a:effectLst/>
              <a:uLnTx/>
              <a:uFillTx/>
              <a:latin typeface="Arial"/>
              <a:ea typeface=""/>
              <a:cs typeface=""/>
            </a:endParaRPr>
          </a:p>
        </p:txBody>
      </p:sp>
      <p:sp>
        <p:nvSpPr>
          <p:cNvPr id="44" name="Freeform 43"/>
          <p:cNvSpPr/>
          <p:nvPr/>
        </p:nvSpPr>
        <p:spPr bwMode="black">
          <a:xfrm>
            <a:off x="16739274" y="12324365"/>
            <a:ext cx="3172074" cy="1380236"/>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12700" cap="flat" cmpd="sng" algn="ctr">
            <a:solidFill>
              <a:schemeClr val="accent5">
                <a:lumMod val="75000"/>
              </a:schemeClr>
            </a:solidFill>
            <a:prstDash val="solid"/>
            <a:tailEnd type="oval" w="lg" len="lg"/>
          </a:ln>
          <a:effectLst/>
        </p:spPr>
        <p:txBody>
          <a:bodyPr rtlCol="0" anchor="ctr" anchorCtr="0"/>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prstClr val="white"/>
              </a:solidFill>
              <a:effectLst/>
              <a:uLnTx/>
              <a:uFillTx/>
              <a:latin typeface="Arial"/>
              <a:ea typeface=""/>
              <a:cs typeface=""/>
            </a:endParaRPr>
          </a:p>
        </p:txBody>
      </p:sp>
      <p:sp>
        <p:nvSpPr>
          <p:cNvPr id="45" name="Freeform 44"/>
          <p:cNvSpPr/>
          <p:nvPr/>
        </p:nvSpPr>
        <p:spPr bwMode="black">
          <a:xfrm flipV="1">
            <a:off x="16739274" y="18857417"/>
            <a:ext cx="3172074" cy="1274371"/>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12700" cap="flat" cmpd="sng" algn="ctr">
            <a:solidFill>
              <a:schemeClr val="accent5">
                <a:lumMod val="75000"/>
              </a:schemeClr>
            </a:solidFill>
            <a:prstDash val="solid"/>
            <a:tailEnd type="oval" w="lg" len="lg"/>
          </a:ln>
          <a:effectLst/>
        </p:spPr>
        <p:txBody>
          <a:bodyPr rtlCol="0" anchor="ctr" anchorCtr="0"/>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smtClean="0">
              <a:ln>
                <a:noFill/>
              </a:ln>
              <a:solidFill>
                <a:prstClr val="white"/>
              </a:solidFill>
              <a:effectLst/>
              <a:uLnTx/>
              <a:uFillTx/>
              <a:latin typeface="Arial"/>
              <a:ea typeface=""/>
              <a:cs typeface=""/>
            </a:endParaRPr>
          </a:p>
        </p:txBody>
      </p:sp>
      <p:cxnSp>
        <p:nvCxnSpPr>
          <p:cNvPr id="46" name="Straight Connector 45"/>
          <p:cNvCxnSpPr/>
          <p:nvPr/>
        </p:nvCxnSpPr>
        <p:spPr bwMode="black">
          <a:xfrm>
            <a:off x="17378930" y="16116921"/>
            <a:ext cx="1710706" cy="0"/>
          </a:xfrm>
          <a:prstGeom prst="line">
            <a:avLst/>
          </a:prstGeom>
          <a:noFill/>
          <a:ln w="12700" cap="flat" cmpd="sng" algn="ctr">
            <a:solidFill>
              <a:schemeClr val="accent5">
                <a:lumMod val="75000"/>
              </a:schemeClr>
            </a:solidFill>
            <a:prstDash val="solid"/>
            <a:tailEnd type="oval" w="lg" len="lg"/>
          </a:ln>
          <a:effectLst/>
        </p:spPr>
      </p:cxnSp>
      <p:grpSp>
        <p:nvGrpSpPr>
          <p:cNvPr id="47" name="Group 46"/>
          <p:cNvGrpSpPr/>
          <p:nvPr/>
        </p:nvGrpSpPr>
        <p:grpSpPr>
          <a:xfrm>
            <a:off x="15321831" y="11289206"/>
            <a:ext cx="2057099" cy="2057098"/>
            <a:chOff x="3562888" y="1733550"/>
            <a:chExt cx="548682" cy="548682"/>
          </a:xfrm>
        </p:grpSpPr>
        <p:sp>
          <p:nvSpPr>
            <p:cNvPr id="48" name="Oval 79"/>
            <p:cNvSpPr>
              <a:spLocks noChangeArrowheads="1"/>
            </p:cNvSpPr>
            <p:nvPr/>
          </p:nvSpPr>
          <p:spPr bwMode="invGray">
            <a:xfrm>
              <a:off x="3562888" y="1733550"/>
              <a:ext cx="548682" cy="548682"/>
            </a:xfrm>
            <a:prstGeom prst="ellipse">
              <a:avLst/>
            </a:prstGeom>
            <a:solidFill>
              <a:schemeClr val="accent1"/>
            </a:solidFill>
            <a:ln w="19050">
              <a:noFill/>
              <a:round/>
              <a:headEnd/>
              <a:tailEnd/>
            </a:ln>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49" name="Freeform 80"/>
            <p:cNvSpPr>
              <a:spLocks/>
            </p:cNvSpPr>
            <p:nvPr/>
          </p:nvSpPr>
          <p:spPr bwMode="invGray">
            <a:xfrm>
              <a:off x="3705467" y="1842893"/>
              <a:ext cx="256642" cy="342803"/>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grpSp>
      <p:grpSp>
        <p:nvGrpSpPr>
          <p:cNvPr id="50" name="Group 49"/>
          <p:cNvGrpSpPr/>
          <p:nvPr/>
        </p:nvGrpSpPr>
        <p:grpSpPr>
          <a:xfrm>
            <a:off x="29429442" y="15088372"/>
            <a:ext cx="2057099" cy="2057098"/>
            <a:chOff x="8035235" y="3083395"/>
            <a:chExt cx="548682" cy="548682"/>
          </a:xfrm>
        </p:grpSpPr>
        <p:sp>
          <p:nvSpPr>
            <p:cNvPr id="51" name="Oval 100"/>
            <p:cNvSpPr>
              <a:spLocks noChangeArrowheads="1"/>
            </p:cNvSpPr>
            <p:nvPr/>
          </p:nvSpPr>
          <p:spPr bwMode="invGray">
            <a:xfrm>
              <a:off x="8035235" y="3083395"/>
              <a:ext cx="548682" cy="548682"/>
            </a:xfrm>
            <a:prstGeom prst="ellipse">
              <a:avLst/>
            </a:prstGeom>
            <a:solidFill>
              <a:schemeClr val="accent1"/>
            </a:solidFill>
            <a:ln w="19050">
              <a:noFill/>
              <a:round/>
              <a:headEnd/>
              <a:tailEnd/>
            </a:ln>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55" name="Freeform 101"/>
            <p:cNvSpPr>
              <a:spLocks/>
            </p:cNvSpPr>
            <p:nvPr/>
          </p:nvSpPr>
          <p:spPr bwMode="invGray">
            <a:xfrm>
              <a:off x="8211246" y="3179759"/>
              <a:ext cx="65881" cy="126846"/>
            </a:xfrm>
            <a:custGeom>
              <a:avLst/>
              <a:gdLst>
                <a:gd name="T0" fmla="*/ 47 w 67"/>
                <a:gd name="T1" fmla="*/ 0 h 129"/>
                <a:gd name="T2" fmla="*/ 34 w 67"/>
                <a:gd name="T3" fmla="*/ 51 h 129"/>
                <a:gd name="T4" fmla="*/ 32 w 67"/>
                <a:gd name="T5" fmla="*/ 51 h 129"/>
                <a:gd name="T6" fmla="*/ 19 w 67"/>
                <a:gd name="T7" fmla="*/ 0 h 129"/>
                <a:gd name="T8" fmla="*/ 0 w 67"/>
                <a:gd name="T9" fmla="*/ 0 h 129"/>
                <a:gd name="T10" fmla="*/ 23 w 67"/>
                <a:gd name="T11" fmla="*/ 78 h 129"/>
                <a:gd name="T12" fmla="*/ 23 w 67"/>
                <a:gd name="T13" fmla="*/ 129 h 129"/>
                <a:gd name="T14" fmla="*/ 44 w 67"/>
                <a:gd name="T15" fmla="*/ 129 h 129"/>
                <a:gd name="T16" fmla="*/ 44 w 67"/>
                <a:gd name="T17" fmla="*/ 76 h 129"/>
                <a:gd name="T18" fmla="*/ 67 w 67"/>
                <a:gd name="T19" fmla="*/ 0 h 129"/>
                <a:gd name="T20" fmla="*/ 47 w 67"/>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9">
                  <a:moveTo>
                    <a:pt x="47" y="0"/>
                  </a:moveTo>
                  <a:lnTo>
                    <a:pt x="34" y="51"/>
                  </a:lnTo>
                  <a:lnTo>
                    <a:pt x="32" y="51"/>
                  </a:lnTo>
                  <a:lnTo>
                    <a:pt x="19" y="0"/>
                  </a:lnTo>
                  <a:lnTo>
                    <a:pt x="0" y="0"/>
                  </a:lnTo>
                  <a:lnTo>
                    <a:pt x="23" y="78"/>
                  </a:lnTo>
                  <a:lnTo>
                    <a:pt x="23" y="129"/>
                  </a:lnTo>
                  <a:lnTo>
                    <a:pt x="44" y="129"/>
                  </a:lnTo>
                  <a:lnTo>
                    <a:pt x="44" y="76"/>
                  </a:lnTo>
                  <a:lnTo>
                    <a:pt x="67" y="0"/>
                  </a:lnTo>
                  <a:lnTo>
                    <a:pt x="4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56" name="Freeform 102"/>
            <p:cNvSpPr>
              <a:spLocks noEditPoints="1"/>
            </p:cNvSpPr>
            <p:nvPr/>
          </p:nvSpPr>
          <p:spPr bwMode="invGray">
            <a:xfrm>
              <a:off x="8275160" y="3211224"/>
              <a:ext cx="51132" cy="98330"/>
            </a:xfrm>
            <a:custGeom>
              <a:avLst/>
              <a:gdLst>
                <a:gd name="T0" fmla="*/ 14 w 36"/>
                <a:gd name="T1" fmla="*/ 56 h 69"/>
                <a:gd name="T2" fmla="*/ 13 w 36"/>
                <a:gd name="T3" fmla="*/ 52 h 69"/>
                <a:gd name="T4" fmla="*/ 13 w 36"/>
                <a:gd name="T5" fmla="*/ 16 h 69"/>
                <a:gd name="T6" fmla="*/ 14 w 36"/>
                <a:gd name="T7" fmla="*/ 12 h 69"/>
                <a:gd name="T8" fmla="*/ 18 w 36"/>
                <a:gd name="T9" fmla="*/ 11 h 69"/>
                <a:gd name="T10" fmla="*/ 22 w 36"/>
                <a:gd name="T11" fmla="*/ 12 h 69"/>
                <a:gd name="T12" fmla="*/ 23 w 36"/>
                <a:gd name="T13" fmla="*/ 16 h 69"/>
                <a:gd name="T14" fmla="*/ 23 w 36"/>
                <a:gd name="T15" fmla="*/ 52 h 69"/>
                <a:gd name="T16" fmla="*/ 22 w 36"/>
                <a:gd name="T17" fmla="*/ 56 h 69"/>
                <a:gd name="T18" fmla="*/ 18 w 36"/>
                <a:gd name="T19" fmla="*/ 57 h 69"/>
                <a:gd name="T20" fmla="*/ 14 w 36"/>
                <a:gd name="T21" fmla="*/ 56 h 69"/>
                <a:gd name="T22" fmla="*/ 5 w 36"/>
                <a:gd name="T23" fmla="*/ 4 h 69"/>
                <a:gd name="T24" fmla="*/ 0 w 36"/>
                <a:gd name="T25" fmla="*/ 16 h 69"/>
                <a:gd name="T26" fmla="*/ 0 w 36"/>
                <a:gd name="T27" fmla="*/ 50 h 69"/>
                <a:gd name="T28" fmla="*/ 5 w 36"/>
                <a:gd name="T29" fmla="*/ 64 h 69"/>
                <a:gd name="T30" fmla="*/ 18 w 36"/>
                <a:gd name="T31" fmla="*/ 69 h 69"/>
                <a:gd name="T32" fmla="*/ 31 w 36"/>
                <a:gd name="T33" fmla="*/ 64 h 69"/>
                <a:gd name="T34" fmla="*/ 36 w 36"/>
                <a:gd name="T35" fmla="*/ 51 h 69"/>
                <a:gd name="T36" fmla="*/ 36 w 36"/>
                <a:gd name="T37" fmla="*/ 17 h 69"/>
                <a:gd name="T38" fmla="*/ 31 w 36"/>
                <a:gd name="T39" fmla="*/ 4 h 69"/>
                <a:gd name="T40" fmla="*/ 18 w 36"/>
                <a:gd name="T41" fmla="*/ 0 h 69"/>
                <a:gd name="T42" fmla="*/ 5 w 36"/>
                <a:gd name="T4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69">
                  <a:moveTo>
                    <a:pt x="14" y="56"/>
                  </a:moveTo>
                  <a:cubicBezTo>
                    <a:pt x="13" y="55"/>
                    <a:pt x="13" y="53"/>
                    <a:pt x="13" y="52"/>
                  </a:cubicBezTo>
                  <a:cubicBezTo>
                    <a:pt x="13" y="16"/>
                    <a:pt x="13" y="16"/>
                    <a:pt x="13" y="16"/>
                  </a:cubicBezTo>
                  <a:cubicBezTo>
                    <a:pt x="13" y="14"/>
                    <a:pt x="13" y="13"/>
                    <a:pt x="14" y="12"/>
                  </a:cubicBezTo>
                  <a:cubicBezTo>
                    <a:pt x="15" y="11"/>
                    <a:pt x="16" y="11"/>
                    <a:pt x="18" y="11"/>
                  </a:cubicBezTo>
                  <a:cubicBezTo>
                    <a:pt x="19" y="11"/>
                    <a:pt x="21" y="11"/>
                    <a:pt x="22" y="12"/>
                  </a:cubicBezTo>
                  <a:cubicBezTo>
                    <a:pt x="23" y="13"/>
                    <a:pt x="23" y="14"/>
                    <a:pt x="23" y="16"/>
                  </a:cubicBezTo>
                  <a:cubicBezTo>
                    <a:pt x="23" y="52"/>
                    <a:pt x="23" y="52"/>
                    <a:pt x="23" y="52"/>
                  </a:cubicBezTo>
                  <a:cubicBezTo>
                    <a:pt x="23" y="53"/>
                    <a:pt x="23" y="55"/>
                    <a:pt x="22" y="56"/>
                  </a:cubicBezTo>
                  <a:cubicBezTo>
                    <a:pt x="21" y="57"/>
                    <a:pt x="19" y="57"/>
                    <a:pt x="18" y="57"/>
                  </a:cubicBezTo>
                  <a:cubicBezTo>
                    <a:pt x="16" y="57"/>
                    <a:pt x="15" y="57"/>
                    <a:pt x="14" y="56"/>
                  </a:cubicBezTo>
                  <a:moveTo>
                    <a:pt x="5" y="4"/>
                  </a:moveTo>
                  <a:cubicBezTo>
                    <a:pt x="2" y="7"/>
                    <a:pt x="0" y="11"/>
                    <a:pt x="0" y="16"/>
                  </a:cubicBezTo>
                  <a:cubicBezTo>
                    <a:pt x="0" y="50"/>
                    <a:pt x="0" y="50"/>
                    <a:pt x="0" y="50"/>
                  </a:cubicBezTo>
                  <a:cubicBezTo>
                    <a:pt x="0" y="56"/>
                    <a:pt x="2" y="60"/>
                    <a:pt x="5" y="64"/>
                  </a:cubicBezTo>
                  <a:cubicBezTo>
                    <a:pt x="8" y="67"/>
                    <a:pt x="12" y="69"/>
                    <a:pt x="18" y="69"/>
                  </a:cubicBezTo>
                  <a:cubicBezTo>
                    <a:pt x="23" y="69"/>
                    <a:pt x="28" y="67"/>
                    <a:pt x="31" y="64"/>
                  </a:cubicBezTo>
                  <a:cubicBezTo>
                    <a:pt x="34" y="61"/>
                    <a:pt x="36" y="56"/>
                    <a:pt x="36" y="51"/>
                  </a:cubicBezTo>
                  <a:cubicBezTo>
                    <a:pt x="36" y="17"/>
                    <a:pt x="36" y="17"/>
                    <a:pt x="36" y="17"/>
                  </a:cubicBezTo>
                  <a:cubicBezTo>
                    <a:pt x="36" y="12"/>
                    <a:pt x="34" y="8"/>
                    <a:pt x="31" y="4"/>
                  </a:cubicBezTo>
                  <a:cubicBezTo>
                    <a:pt x="27" y="1"/>
                    <a:pt x="23" y="0"/>
                    <a:pt x="18" y="0"/>
                  </a:cubicBezTo>
                  <a:cubicBezTo>
                    <a:pt x="13" y="0"/>
                    <a:pt x="8" y="1"/>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57" name="Freeform 103"/>
            <p:cNvSpPr>
              <a:spLocks/>
            </p:cNvSpPr>
            <p:nvPr/>
          </p:nvSpPr>
          <p:spPr bwMode="invGray">
            <a:xfrm>
              <a:off x="8341042" y="3213191"/>
              <a:ext cx="49165" cy="94397"/>
            </a:xfrm>
            <a:custGeom>
              <a:avLst/>
              <a:gdLst>
                <a:gd name="T0" fmla="*/ 23 w 35"/>
                <a:gd name="T1" fmla="*/ 0 h 67"/>
                <a:gd name="T2" fmla="*/ 23 w 35"/>
                <a:gd name="T3" fmla="*/ 50 h 67"/>
                <a:gd name="T4" fmla="*/ 19 w 35"/>
                <a:gd name="T5" fmla="*/ 54 h 67"/>
                <a:gd name="T6" fmla="*/ 15 w 35"/>
                <a:gd name="T7" fmla="*/ 55 h 67"/>
                <a:gd name="T8" fmla="*/ 13 w 35"/>
                <a:gd name="T9" fmla="*/ 54 h 67"/>
                <a:gd name="T10" fmla="*/ 12 w 35"/>
                <a:gd name="T11" fmla="*/ 51 h 67"/>
                <a:gd name="T12" fmla="*/ 12 w 35"/>
                <a:gd name="T13" fmla="*/ 0 h 67"/>
                <a:gd name="T14" fmla="*/ 0 w 35"/>
                <a:gd name="T15" fmla="*/ 0 h 67"/>
                <a:gd name="T16" fmla="*/ 0 w 35"/>
                <a:gd name="T17" fmla="*/ 55 h 67"/>
                <a:gd name="T18" fmla="*/ 2 w 35"/>
                <a:gd name="T19" fmla="*/ 64 h 67"/>
                <a:gd name="T20" fmla="*/ 8 w 35"/>
                <a:gd name="T21" fmla="*/ 67 h 67"/>
                <a:gd name="T22" fmla="*/ 15 w 35"/>
                <a:gd name="T23" fmla="*/ 65 h 67"/>
                <a:gd name="T24" fmla="*/ 23 w 35"/>
                <a:gd name="T25" fmla="*/ 59 h 67"/>
                <a:gd name="T26" fmla="*/ 23 w 35"/>
                <a:gd name="T27" fmla="*/ 66 h 67"/>
                <a:gd name="T28" fmla="*/ 35 w 35"/>
                <a:gd name="T29" fmla="*/ 66 h 67"/>
                <a:gd name="T30" fmla="*/ 35 w 35"/>
                <a:gd name="T31" fmla="*/ 0 h 67"/>
                <a:gd name="T32" fmla="*/ 23 w 35"/>
                <a:gd name="T3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7">
                  <a:moveTo>
                    <a:pt x="23" y="0"/>
                  </a:moveTo>
                  <a:cubicBezTo>
                    <a:pt x="23" y="50"/>
                    <a:pt x="23" y="50"/>
                    <a:pt x="23" y="50"/>
                  </a:cubicBezTo>
                  <a:cubicBezTo>
                    <a:pt x="21" y="52"/>
                    <a:pt x="20" y="53"/>
                    <a:pt x="19" y="54"/>
                  </a:cubicBezTo>
                  <a:cubicBezTo>
                    <a:pt x="17" y="55"/>
                    <a:pt x="16" y="55"/>
                    <a:pt x="15" y="55"/>
                  </a:cubicBezTo>
                  <a:cubicBezTo>
                    <a:pt x="14" y="55"/>
                    <a:pt x="13" y="55"/>
                    <a:pt x="13" y="54"/>
                  </a:cubicBezTo>
                  <a:cubicBezTo>
                    <a:pt x="12" y="53"/>
                    <a:pt x="12" y="52"/>
                    <a:pt x="12" y="51"/>
                  </a:cubicBezTo>
                  <a:cubicBezTo>
                    <a:pt x="12" y="0"/>
                    <a:pt x="12" y="0"/>
                    <a:pt x="12" y="0"/>
                  </a:cubicBezTo>
                  <a:cubicBezTo>
                    <a:pt x="0" y="0"/>
                    <a:pt x="0" y="0"/>
                    <a:pt x="0" y="0"/>
                  </a:cubicBezTo>
                  <a:cubicBezTo>
                    <a:pt x="0" y="55"/>
                    <a:pt x="0" y="55"/>
                    <a:pt x="0" y="55"/>
                  </a:cubicBezTo>
                  <a:cubicBezTo>
                    <a:pt x="0" y="59"/>
                    <a:pt x="1" y="62"/>
                    <a:pt x="2" y="64"/>
                  </a:cubicBezTo>
                  <a:cubicBezTo>
                    <a:pt x="3" y="66"/>
                    <a:pt x="6" y="67"/>
                    <a:pt x="8" y="67"/>
                  </a:cubicBezTo>
                  <a:cubicBezTo>
                    <a:pt x="11" y="67"/>
                    <a:pt x="13" y="66"/>
                    <a:pt x="15" y="65"/>
                  </a:cubicBezTo>
                  <a:cubicBezTo>
                    <a:pt x="18" y="63"/>
                    <a:pt x="20" y="61"/>
                    <a:pt x="23" y="59"/>
                  </a:cubicBezTo>
                  <a:cubicBezTo>
                    <a:pt x="23" y="66"/>
                    <a:pt x="23" y="66"/>
                    <a:pt x="23" y="66"/>
                  </a:cubicBezTo>
                  <a:cubicBezTo>
                    <a:pt x="35" y="66"/>
                    <a:pt x="35" y="66"/>
                    <a:pt x="35" y="66"/>
                  </a:cubicBezTo>
                  <a:cubicBezTo>
                    <a:pt x="35" y="0"/>
                    <a:pt x="35" y="0"/>
                    <a:pt x="35" y="0"/>
                  </a:cubicBezTo>
                  <a:lnTo>
                    <a:pt x="2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58" name="Freeform 104"/>
            <p:cNvSpPr>
              <a:spLocks/>
            </p:cNvSpPr>
            <p:nvPr/>
          </p:nvSpPr>
          <p:spPr bwMode="invGray">
            <a:xfrm>
              <a:off x="8334159" y="3408868"/>
              <a:ext cx="13766" cy="64898"/>
            </a:xfrm>
            <a:custGeom>
              <a:avLst/>
              <a:gdLst>
                <a:gd name="T0" fmla="*/ 5 w 10"/>
                <a:gd name="T1" fmla="*/ 0 h 46"/>
                <a:gd name="T2" fmla="*/ 2 w 10"/>
                <a:gd name="T3" fmla="*/ 0 h 46"/>
                <a:gd name="T4" fmla="*/ 0 w 10"/>
                <a:gd name="T5" fmla="*/ 2 h 46"/>
                <a:gd name="T6" fmla="*/ 0 w 10"/>
                <a:gd name="T7" fmla="*/ 43 h 46"/>
                <a:gd name="T8" fmla="*/ 2 w 10"/>
                <a:gd name="T9" fmla="*/ 46 h 46"/>
                <a:gd name="T10" fmla="*/ 5 w 10"/>
                <a:gd name="T11" fmla="*/ 46 h 46"/>
                <a:gd name="T12" fmla="*/ 9 w 10"/>
                <a:gd name="T13" fmla="*/ 45 h 46"/>
                <a:gd name="T14" fmla="*/ 10 w 10"/>
                <a:gd name="T15" fmla="*/ 40 h 46"/>
                <a:gd name="T16" fmla="*/ 10 w 10"/>
                <a:gd name="T17" fmla="*/ 7 h 46"/>
                <a:gd name="T18" fmla="*/ 8 w 10"/>
                <a:gd name="T19" fmla="*/ 1 h 46"/>
                <a:gd name="T20" fmla="*/ 5 w 10"/>
                <a:gd name="T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6">
                  <a:moveTo>
                    <a:pt x="5" y="0"/>
                  </a:moveTo>
                  <a:cubicBezTo>
                    <a:pt x="4" y="0"/>
                    <a:pt x="3" y="0"/>
                    <a:pt x="2" y="0"/>
                  </a:cubicBezTo>
                  <a:cubicBezTo>
                    <a:pt x="1" y="1"/>
                    <a:pt x="0" y="1"/>
                    <a:pt x="0" y="2"/>
                  </a:cubicBezTo>
                  <a:cubicBezTo>
                    <a:pt x="0" y="43"/>
                    <a:pt x="0" y="43"/>
                    <a:pt x="0" y="43"/>
                  </a:cubicBezTo>
                  <a:cubicBezTo>
                    <a:pt x="1" y="44"/>
                    <a:pt x="1" y="45"/>
                    <a:pt x="2" y="46"/>
                  </a:cubicBezTo>
                  <a:cubicBezTo>
                    <a:pt x="3" y="46"/>
                    <a:pt x="4" y="46"/>
                    <a:pt x="5" y="46"/>
                  </a:cubicBezTo>
                  <a:cubicBezTo>
                    <a:pt x="7" y="46"/>
                    <a:pt x="8" y="46"/>
                    <a:pt x="9" y="45"/>
                  </a:cubicBezTo>
                  <a:cubicBezTo>
                    <a:pt x="9" y="44"/>
                    <a:pt x="10" y="43"/>
                    <a:pt x="10" y="40"/>
                  </a:cubicBezTo>
                  <a:cubicBezTo>
                    <a:pt x="10" y="7"/>
                    <a:pt x="10" y="7"/>
                    <a:pt x="10" y="7"/>
                  </a:cubicBezTo>
                  <a:cubicBezTo>
                    <a:pt x="10" y="4"/>
                    <a:pt x="9" y="3"/>
                    <a:pt x="8" y="1"/>
                  </a:cubicBezTo>
                  <a:cubicBezTo>
                    <a:pt x="8" y="0"/>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59" name="Freeform 105"/>
            <p:cNvSpPr>
              <a:spLocks/>
            </p:cNvSpPr>
            <p:nvPr/>
          </p:nvSpPr>
          <p:spPr bwMode="invGray">
            <a:xfrm>
              <a:off x="8396107" y="3408868"/>
              <a:ext cx="15733" cy="19666"/>
            </a:xfrm>
            <a:custGeom>
              <a:avLst/>
              <a:gdLst>
                <a:gd name="T0" fmla="*/ 6 w 11"/>
                <a:gd name="T1" fmla="*/ 0 h 14"/>
                <a:gd name="T2" fmla="*/ 1 w 11"/>
                <a:gd name="T3" fmla="*/ 2 h 14"/>
                <a:gd name="T4" fmla="*/ 0 w 11"/>
                <a:gd name="T5" fmla="*/ 8 h 14"/>
                <a:gd name="T6" fmla="*/ 0 w 11"/>
                <a:gd name="T7" fmla="*/ 14 h 14"/>
                <a:gd name="T8" fmla="*/ 11 w 11"/>
                <a:gd name="T9" fmla="*/ 14 h 14"/>
                <a:gd name="T10" fmla="*/ 11 w 11"/>
                <a:gd name="T11" fmla="*/ 8 h 14"/>
                <a:gd name="T12" fmla="*/ 10 w 11"/>
                <a:gd name="T13" fmla="*/ 2 h 14"/>
                <a:gd name="T14" fmla="*/ 6 w 1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6" y="0"/>
                  </a:moveTo>
                  <a:cubicBezTo>
                    <a:pt x="4" y="0"/>
                    <a:pt x="2" y="1"/>
                    <a:pt x="1" y="2"/>
                  </a:cubicBezTo>
                  <a:cubicBezTo>
                    <a:pt x="1" y="3"/>
                    <a:pt x="0" y="5"/>
                    <a:pt x="0" y="8"/>
                  </a:cubicBezTo>
                  <a:cubicBezTo>
                    <a:pt x="0" y="14"/>
                    <a:pt x="0" y="14"/>
                    <a:pt x="0" y="14"/>
                  </a:cubicBezTo>
                  <a:cubicBezTo>
                    <a:pt x="11" y="14"/>
                    <a:pt x="11" y="14"/>
                    <a:pt x="11" y="14"/>
                  </a:cubicBezTo>
                  <a:cubicBezTo>
                    <a:pt x="11" y="8"/>
                    <a:pt x="11" y="8"/>
                    <a:pt x="11" y="8"/>
                  </a:cubicBezTo>
                  <a:cubicBezTo>
                    <a:pt x="11" y="5"/>
                    <a:pt x="10" y="3"/>
                    <a:pt x="10" y="2"/>
                  </a:cubicBezTo>
                  <a:cubicBezTo>
                    <a:pt x="9" y="1"/>
                    <a:pt x="7" y="0"/>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60" name="Freeform 106"/>
            <p:cNvSpPr>
              <a:spLocks noEditPoints="1"/>
            </p:cNvSpPr>
            <p:nvPr/>
          </p:nvSpPr>
          <p:spPr bwMode="invGray">
            <a:xfrm>
              <a:off x="8166997" y="3331187"/>
              <a:ext cx="286141" cy="191744"/>
            </a:xfrm>
            <a:custGeom>
              <a:avLst/>
              <a:gdLst>
                <a:gd name="T0" fmla="*/ 171 w 201"/>
                <a:gd name="T1" fmla="*/ 1 h 135"/>
                <a:gd name="T2" fmla="*/ 100 w 201"/>
                <a:gd name="T3" fmla="*/ 0 h 135"/>
                <a:gd name="T4" fmla="*/ 30 w 201"/>
                <a:gd name="T5" fmla="*/ 1 h 135"/>
                <a:gd name="T6" fmla="*/ 0 w 201"/>
                <a:gd name="T7" fmla="*/ 68 h 135"/>
                <a:gd name="T8" fmla="*/ 30 w 201"/>
                <a:gd name="T9" fmla="*/ 134 h 135"/>
                <a:gd name="T10" fmla="*/ 171 w 201"/>
                <a:gd name="T11" fmla="*/ 134 h 135"/>
                <a:gd name="T12" fmla="*/ 201 w 201"/>
                <a:gd name="T13" fmla="*/ 68 h 135"/>
                <a:gd name="T14" fmla="*/ 43 w 201"/>
                <a:gd name="T15" fmla="*/ 111 h 135"/>
                <a:gd name="T16" fmla="*/ 30 w 201"/>
                <a:gd name="T17" fmla="*/ 35 h 135"/>
                <a:gd name="T18" fmla="*/ 15 w 201"/>
                <a:gd name="T19" fmla="*/ 22 h 135"/>
                <a:gd name="T20" fmla="*/ 58 w 201"/>
                <a:gd name="T21" fmla="*/ 35 h 135"/>
                <a:gd name="T22" fmla="*/ 43 w 201"/>
                <a:gd name="T23" fmla="*/ 111 h 135"/>
                <a:gd name="T24" fmla="*/ 80 w 201"/>
                <a:gd name="T25" fmla="*/ 111 h 135"/>
                <a:gd name="T26" fmla="*/ 73 w 201"/>
                <a:gd name="T27" fmla="*/ 110 h 135"/>
                <a:gd name="T28" fmla="*/ 60 w 201"/>
                <a:gd name="T29" fmla="*/ 109 h 135"/>
                <a:gd name="T30" fmla="*/ 57 w 201"/>
                <a:gd name="T31" fmla="*/ 45 h 135"/>
                <a:gd name="T32" fmla="*/ 70 w 201"/>
                <a:gd name="T33" fmla="*/ 95 h 135"/>
                <a:gd name="T34" fmla="*/ 73 w 201"/>
                <a:gd name="T35" fmla="*/ 100 h 135"/>
                <a:gd name="T36" fmla="*/ 80 w 201"/>
                <a:gd name="T37" fmla="*/ 95 h 135"/>
                <a:gd name="T38" fmla="*/ 92 w 201"/>
                <a:gd name="T39" fmla="*/ 45 h 135"/>
                <a:gd name="T40" fmla="*/ 139 w 201"/>
                <a:gd name="T41" fmla="*/ 97 h 135"/>
                <a:gd name="T42" fmla="*/ 128 w 201"/>
                <a:gd name="T43" fmla="*/ 112 h 135"/>
                <a:gd name="T44" fmla="*/ 117 w 201"/>
                <a:gd name="T45" fmla="*/ 106 h 135"/>
                <a:gd name="T46" fmla="*/ 104 w 201"/>
                <a:gd name="T47" fmla="*/ 111 h 135"/>
                <a:gd name="T48" fmla="*/ 117 w 201"/>
                <a:gd name="T49" fmla="*/ 22 h 135"/>
                <a:gd name="T50" fmla="*/ 122 w 201"/>
                <a:gd name="T51" fmla="*/ 46 h 135"/>
                <a:gd name="T52" fmla="*/ 136 w 201"/>
                <a:gd name="T53" fmla="*/ 48 h 135"/>
                <a:gd name="T54" fmla="*/ 139 w 201"/>
                <a:gd name="T55" fmla="*/ 97 h 135"/>
                <a:gd name="T56" fmla="*/ 161 w 201"/>
                <a:gd name="T57" fmla="*/ 79 h 135"/>
                <a:gd name="T58" fmla="*/ 162 w 201"/>
                <a:gd name="T59" fmla="*/ 99 h 135"/>
                <a:gd name="T60" fmla="*/ 171 w 201"/>
                <a:gd name="T61" fmla="*/ 99 h 135"/>
                <a:gd name="T62" fmla="*/ 172 w 201"/>
                <a:gd name="T63" fmla="*/ 87 h 135"/>
                <a:gd name="T64" fmla="*/ 184 w 201"/>
                <a:gd name="T65" fmla="*/ 92 h 135"/>
                <a:gd name="T66" fmla="*/ 166 w 201"/>
                <a:gd name="T67" fmla="*/ 113 h 135"/>
                <a:gd name="T68" fmla="*/ 149 w 201"/>
                <a:gd name="T69" fmla="*/ 92 h 135"/>
                <a:gd name="T70" fmla="*/ 154 w 201"/>
                <a:gd name="T71" fmla="*/ 49 h 135"/>
                <a:gd name="T72" fmla="*/ 180 w 201"/>
                <a:gd name="T73" fmla="*/ 48 h 135"/>
                <a:gd name="T74" fmla="*/ 184 w 201"/>
                <a:gd name="T75" fmla="*/ 7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1" h="135">
                  <a:moveTo>
                    <a:pt x="200" y="30"/>
                  </a:moveTo>
                  <a:cubicBezTo>
                    <a:pt x="200" y="14"/>
                    <a:pt x="187" y="1"/>
                    <a:pt x="171" y="1"/>
                  </a:cubicBezTo>
                  <a:cubicBezTo>
                    <a:pt x="149" y="0"/>
                    <a:pt x="127" y="0"/>
                    <a:pt x="104" y="0"/>
                  </a:cubicBezTo>
                  <a:cubicBezTo>
                    <a:pt x="103" y="0"/>
                    <a:pt x="102" y="0"/>
                    <a:pt x="100" y="0"/>
                  </a:cubicBezTo>
                  <a:cubicBezTo>
                    <a:pt x="99" y="0"/>
                    <a:pt x="98" y="0"/>
                    <a:pt x="97" y="0"/>
                  </a:cubicBezTo>
                  <a:cubicBezTo>
                    <a:pt x="74" y="0"/>
                    <a:pt x="52" y="0"/>
                    <a:pt x="30" y="1"/>
                  </a:cubicBezTo>
                  <a:cubicBezTo>
                    <a:pt x="14" y="1"/>
                    <a:pt x="1" y="14"/>
                    <a:pt x="1" y="30"/>
                  </a:cubicBezTo>
                  <a:cubicBezTo>
                    <a:pt x="0" y="42"/>
                    <a:pt x="0" y="55"/>
                    <a:pt x="0" y="68"/>
                  </a:cubicBezTo>
                  <a:cubicBezTo>
                    <a:pt x="0" y="80"/>
                    <a:pt x="0" y="93"/>
                    <a:pt x="1" y="105"/>
                  </a:cubicBezTo>
                  <a:cubicBezTo>
                    <a:pt x="1" y="121"/>
                    <a:pt x="14" y="134"/>
                    <a:pt x="30" y="134"/>
                  </a:cubicBezTo>
                  <a:cubicBezTo>
                    <a:pt x="53" y="135"/>
                    <a:pt x="77" y="135"/>
                    <a:pt x="100" y="135"/>
                  </a:cubicBezTo>
                  <a:cubicBezTo>
                    <a:pt x="124" y="135"/>
                    <a:pt x="148" y="135"/>
                    <a:pt x="171" y="134"/>
                  </a:cubicBezTo>
                  <a:cubicBezTo>
                    <a:pt x="187" y="134"/>
                    <a:pt x="200" y="121"/>
                    <a:pt x="200" y="105"/>
                  </a:cubicBezTo>
                  <a:cubicBezTo>
                    <a:pt x="201" y="93"/>
                    <a:pt x="201" y="80"/>
                    <a:pt x="201" y="68"/>
                  </a:cubicBezTo>
                  <a:cubicBezTo>
                    <a:pt x="201" y="55"/>
                    <a:pt x="201" y="42"/>
                    <a:pt x="200" y="30"/>
                  </a:cubicBezTo>
                  <a:close/>
                  <a:moveTo>
                    <a:pt x="43" y="111"/>
                  </a:moveTo>
                  <a:cubicBezTo>
                    <a:pt x="30" y="111"/>
                    <a:pt x="30" y="111"/>
                    <a:pt x="30" y="111"/>
                  </a:cubicBezTo>
                  <a:cubicBezTo>
                    <a:pt x="30" y="35"/>
                    <a:pt x="30" y="35"/>
                    <a:pt x="30" y="35"/>
                  </a:cubicBezTo>
                  <a:cubicBezTo>
                    <a:pt x="15" y="35"/>
                    <a:pt x="15" y="35"/>
                    <a:pt x="15" y="35"/>
                  </a:cubicBezTo>
                  <a:cubicBezTo>
                    <a:pt x="15" y="22"/>
                    <a:pt x="15" y="22"/>
                    <a:pt x="15" y="22"/>
                  </a:cubicBezTo>
                  <a:cubicBezTo>
                    <a:pt x="58" y="22"/>
                    <a:pt x="58" y="22"/>
                    <a:pt x="58" y="22"/>
                  </a:cubicBezTo>
                  <a:cubicBezTo>
                    <a:pt x="58" y="35"/>
                    <a:pt x="58" y="35"/>
                    <a:pt x="58" y="35"/>
                  </a:cubicBezTo>
                  <a:cubicBezTo>
                    <a:pt x="43" y="35"/>
                    <a:pt x="43" y="35"/>
                    <a:pt x="43" y="35"/>
                  </a:cubicBezTo>
                  <a:lnTo>
                    <a:pt x="43" y="111"/>
                  </a:lnTo>
                  <a:close/>
                  <a:moveTo>
                    <a:pt x="92" y="111"/>
                  </a:moveTo>
                  <a:cubicBezTo>
                    <a:pt x="80" y="111"/>
                    <a:pt x="80" y="111"/>
                    <a:pt x="80" y="111"/>
                  </a:cubicBezTo>
                  <a:cubicBezTo>
                    <a:pt x="80" y="104"/>
                    <a:pt x="80" y="104"/>
                    <a:pt x="80" y="104"/>
                  </a:cubicBezTo>
                  <a:cubicBezTo>
                    <a:pt x="78" y="106"/>
                    <a:pt x="75" y="108"/>
                    <a:pt x="73" y="110"/>
                  </a:cubicBezTo>
                  <a:cubicBezTo>
                    <a:pt x="71" y="111"/>
                    <a:pt x="68" y="112"/>
                    <a:pt x="66" y="112"/>
                  </a:cubicBezTo>
                  <a:cubicBezTo>
                    <a:pt x="63" y="112"/>
                    <a:pt x="61" y="111"/>
                    <a:pt x="60" y="109"/>
                  </a:cubicBezTo>
                  <a:cubicBezTo>
                    <a:pt x="58" y="107"/>
                    <a:pt x="57" y="104"/>
                    <a:pt x="57" y="100"/>
                  </a:cubicBezTo>
                  <a:cubicBezTo>
                    <a:pt x="57" y="45"/>
                    <a:pt x="57" y="45"/>
                    <a:pt x="57" y="45"/>
                  </a:cubicBezTo>
                  <a:cubicBezTo>
                    <a:pt x="70" y="45"/>
                    <a:pt x="70" y="45"/>
                    <a:pt x="70" y="45"/>
                  </a:cubicBezTo>
                  <a:cubicBezTo>
                    <a:pt x="70" y="95"/>
                    <a:pt x="70" y="95"/>
                    <a:pt x="70" y="95"/>
                  </a:cubicBezTo>
                  <a:cubicBezTo>
                    <a:pt x="70" y="97"/>
                    <a:pt x="70" y="98"/>
                    <a:pt x="70" y="99"/>
                  </a:cubicBezTo>
                  <a:cubicBezTo>
                    <a:pt x="71" y="100"/>
                    <a:pt x="72" y="100"/>
                    <a:pt x="73" y="100"/>
                  </a:cubicBezTo>
                  <a:cubicBezTo>
                    <a:pt x="74" y="100"/>
                    <a:pt x="75" y="99"/>
                    <a:pt x="76" y="99"/>
                  </a:cubicBezTo>
                  <a:cubicBezTo>
                    <a:pt x="78" y="98"/>
                    <a:pt x="79" y="96"/>
                    <a:pt x="80" y="95"/>
                  </a:cubicBezTo>
                  <a:cubicBezTo>
                    <a:pt x="80" y="45"/>
                    <a:pt x="80" y="45"/>
                    <a:pt x="80" y="45"/>
                  </a:cubicBezTo>
                  <a:cubicBezTo>
                    <a:pt x="92" y="45"/>
                    <a:pt x="92" y="45"/>
                    <a:pt x="92" y="45"/>
                  </a:cubicBezTo>
                  <a:lnTo>
                    <a:pt x="92" y="111"/>
                  </a:lnTo>
                  <a:close/>
                  <a:moveTo>
                    <a:pt x="139" y="97"/>
                  </a:moveTo>
                  <a:cubicBezTo>
                    <a:pt x="139" y="102"/>
                    <a:pt x="138" y="105"/>
                    <a:pt x="136" y="108"/>
                  </a:cubicBezTo>
                  <a:cubicBezTo>
                    <a:pt x="135" y="110"/>
                    <a:pt x="132" y="112"/>
                    <a:pt x="128" y="112"/>
                  </a:cubicBezTo>
                  <a:cubicBezTo>
                    <a:pt x="126" y="112"/>
                    <a:pt x="124" y="111"/>
                    <a:pt x="122" y="110"/>
                  </a:cubicBezTo>
                  <a:cubicBezTo>
                    <a:pt x="120" y="109"/>
                    <a:pt x="118" y="108"/>
                    <a:pt x="117" y="106"/>
                  </a:cubicBezTo>
                  <a:cubicBezTo>
                    <a:pt x="117" y="111"/>
                    <a:pt x="117" y="111"/>
                    <a:pt x="117" y="111"/>
                  </a:cubicBezTo>
                  <a:cubicBezTo>
                    <a:pt x="104" y="111"/>
                    <a:pt x="104" y="111"/>
                    <a:pt x="104" y="111"/>
                  </a:cubicBezTo>
                  <a:cubicBezTo>
                    <a:pt x="104" y="22"/>
                    <a:pt x="104" y="22"/>
                    <a:pt x="104" y="22"/>
                  </a:cubicBezTo>
                  <a:cubicBezTo>
                    <a:pt x="117" y="22"/>
                    <a:pt x="117" y="22"/>
                    <a:pt x="117" y="22"/>
                  </a:cubicBezTo>
                  <a:cubicBezTo>
                    <a:pt x="117" y="50"/>
                    <a:pt x="117" y="50"/>
                    <a:pt x="117" y="50"/>
                  </a:cubicBezTo>
                  <a:cubicBezTo>
                    <a:pt x="118" y="48"/>
                    <a:pt x="120" y="47"/>
                    <a:pt x="122" y="46"/>
                  </a:cubicBezTo>
                  <a:cubicBezTo>
                    <a:pt x="124" y="45"/>
                    <a:pt x="125" y="44"/>
                    <a:pt x="127" y="44"/>
                  </a:cubicBezTo>
                  <a:cubicBezTo>
                    <a:pt x="131" y="44"/>
                    <a:pt x="134" y="46"/>
                    <a:pt x="136" y="48"/>
                  </a:cubicBezTo>
                  <a:cubicBezTo>
                    <a:pt x="138" y="51"/>
                    <a:pt x="139" y="55"/>
                    <a:pt x="139" y="61"/>
                  </a:cubicBezTo>
                  <a:lnTo>
                    <a:pt x="139" y="97"/>
                  </a:lnTo>
                  <a:close/>
                  <a:moveTo>
                    <a:pt x="184" y="79"/>
                  </a:moveTo>
                  <a:cubicBezTo>
                    <a:pt x="161" y="79"/>
                    <a:pt x="161" y="79"/>
                    <a:pt x="161" y="79"/>
                  </a:cubicBezTo>
                  <a:cubicBezTo>
                    <a:pt x="161" y="92"/>
                    <a:pt x="161" y="92"/>
                    <a:pt x="161" y="92"/>
                  </a:cubicBezTo>
                  <a:cubicBezTo>
                    <a:pt x="161" y="95"/>
                    <a:pt x="161" y="98"/>
                    <a:pt x="162" y="99"/>
                  </a:cubicBezTo>
                  <a:cubicBezTo>
                    <a:pt x="163" y="100"/>
                    <a:pt x="164" y="101"/>
                    <a:pt x="166" y="101"/>
                  </a:cubicBezTo>
                  <a:cubicBezTo>
                    <a:pt x="168" y="101"/>
                    <a:pt x="170" y="101"/>
                    <a:pt x="171" y="99"/>
                  </a:cubicBezTo>
                  <a:cubicBezTo>
                    <a:pt x="171" y="98"/>
                    <a:pt x="172" y="96"/>
                    <a:pt x="172" y="92"/>
                  </a:cubicBezTo>
                  <a:cubicBezTo>
                    <a:pt x="172" y="87"/>
                    <a:pt x="172" y="87"/>
                    <a:pt x="172" y="87"/>
                  </a:cubicBezTo>
                  <a:cubicBezTo>
                    <a:pt x="184" y="87"/>
                    <a:pt x="184" y="87"/>
                    <a:pt x="184" y="87"/>
                  </a:cubicBezTo>
                  <a:cubicBezTo>
                    <a:pt x="184" y="92"/>
                    <a:pt x="184" y="92"/>
                    <a:pt x="184" y="92"/>
                  </a:cubicBezTo>
                  <a:cubicBezTo>
                    <a:pt x="184" y="99"/>
                    <a:pt x="183" y="104"/>
                    <a:pt x="180" y="107"/>
                  </a:cubicBezTo>
                  <a:cubicBezTo>
                    <a:pt x="177" y="111"/>
                    <a:pt x="172" y="113"/>
                    <a:pt x="166" y="113"/>
                  </a:cubicBezTo>
                  <a:cubicBezTo>
                    <a:pt x="161" y="113"/>
                    <a:pt x="156" y="111"/>
                    <a:pt x="153" y="107"/>
                  </a:cubicBezTo>
                  <a:cubicBezTo>
                    <a:pt x="150" y="104"/>
                    <a:pt x="149" y="99"/>
                    <a:pt x="149" y="92"/>
                  </a:cubicBezTo>
                  <a:cubicBezTo>
                    <a:pt x="149" y="63"/>
                    <a:pt x="149" y="63"/>
                    <a:pt x="149" y="63"/>
                  </a:cubicBezTo>
                  <a:cubicBezTo>
                    <a:pt x="149" y="57"/>
                    <a:pt x="150" y="52"/>
                    <a:pt x="154" y="49"/>
                  </a:cubicBezTo>
                  <a:cubicBezTo>
                    <a:pt x="157" y="45"/>
                    <a:pt x="162" y="43"/>
                    <a:pt x="167" y="43"/>
                  </a:cubicBezTo>
                  <a:cubicBezTo>
                    <a:pt x="173" y="43"/>
                    <a:pt x="177" y="45"/>
                    <a:pt x="180" y="48"/>
                  </a:cubicBezTo>
                  <a:cubicBezTo>
                    <a:pt x="183" y="52"/>
                    <a:pt x="184" y="57"/>
                    <a:pt x="184" y="63"/>
                  </a:cubicBezTo>
                  <a:lnTo>
                    <a:pt x="184" y="7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grpSp>
      <p:grpSp>
        <p:nvGrpSpPr>
          <p:cNvPr id="61" name="Group 60"/>
          <p:cNvGrpSpPr/>
          <p:nvPr/>
        </p:nvGrpSpPr>
        <p:grpSpPr>
          <a:xfrm>
            <a:off x="29429442" y="19096022"/>
            <a:ext cx="2057099" cy="2057098"/>
            <a:chOff x="3108603" y="4059929"/>
            <a:chExt cx="548682" cy="548682"/>
          </a:xfrm>
        </p:grpSpPr>
        <p:sp>
          <p:nvSpPr>
            <p:cNvPr id="62" name="Oval 114"/>
            <p:cNvSpPr>
              <a:spLocks noChangeArrowheads="1"/>
            </p:cNvSpPr>
            <p:nvPr/>
          </p:nvSpPr>
          <p:spPr bwMode="invGray">
            <a:xfrm>
              <a:off x="3108603" y="4059929"/>
              <a:ext cx="548682" cy="548682"/>
            </a:xfrm>
            <a:prstGeom prst="ellipse">
              <a:avLst/>
            </a:prstGeom>
            <a:solidFill>
              <a:schemeClr val="accent1"/>
            </a:solidFill>
            <a:ln w="19050">
              <a:noFill/>
              <a:round/>
              <a:headEnd/>
              <a:tailEnd/>
            </a:ln>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63" name="Freeform 206"/>
            <p:cNvSpPr>
              <a:spLocks noEditPoints="1"/>
            </p:cNvSpPr>
            <p:nvPr/>
          </p:nvSpPr>
          <p:spPr bwMode="invGray">
            <a:xfrm>
              <a:off x="3203000" y="4187758"/>
              <a:ext cx="213377" cy="348089"/>
            </a:xfrm>
            <a:custGeom>
              <a:avLst/>
              <a:gdLst>
                <a:gd name="T0" fmla="*/ 104 w 150"/>
                <a:gd name="T1" fmla="*/ 113 h 245"/>
                <a:gd name="T2" fmla="*/ 139 w 150"/>
                <a:gd name="T3" fmla="*/ 55 h 245"/>
                <a:gd name="T4" fmla="*/ 119 w 150"/>
                <a:gd name="T5" fmla="*/ 12 h 245"/>
                <a:gd name="T6" fmla="*/ 150 w 150"/>
                <a:gd name="T7" fmla="*/ 0 h 245"/>
                <a:gd name="T8" fmla="*/ 82 w 150"/>
                <a:gd name="T9" fmla="*/ 0 h 245"/>
                <a:gd name="T10" fmla="*/ 14 w 150"/>
                <a:gd name="T11" fmla="*/ 59 h 245"/>
                <a:gd name="T12" fmla="*/ 74 w 150"/>
                <a:gd name="T13" fmla="*/ 111 h 245"/>
                <a:gd name="T14" fmla="*/ 74 w 150"/>
                <a:gd name="T15" fmla="*/ 125 h 245"/>
                <a:gd name="T16" fmla="*/ 83 w 150"/>
                <a:gd name="T17" fmla="*/ 141 h 245"/>
                <a:gd name="T18" fmla="*/ 0 w 150"/>
                <a:gd name="T19" fmla="*/ 192 h 245"/>
                <a:gd name="T20" fmla="*/ 69 w 150"/>
                <a:gd name="T21" fmla="*/ 241 h 245"/>
                <a:gd name="T22" fmla="*/ 150 w 150"/>
                <a:gd name="T23" fmla="*/ 180 h 245"/>
                <a:gd name="T24" fmla="*/ 104 w 150"/>
                <a:gd name="T25" fmla="*/ 113 h 245"/>
                <a:gd name="T26" fmla="*/ 46 w 150"/>
                <a:gd name="T27" fmla="*/ 63 h 245"/>
                <a:gd name="T28" fmla="*/ 64 w 150"/>
                <a:gd name="T29" fmla="*/ 13 h 245"/>
                <a:gd name="T30" fmla="*/ 106 w 150"/>
                <a:gd name="T31" fmla="*/ 46 h 245"/>
                <a:gd name="T32" fmla="*/ 87 w 150"/>
                <a:gd name="T33" fmla="*/ 97 h 245"/>
                <a:gd name="T34" fmla="*/ 46 w 150"/>
                <a:gd name="T35" fmla="*/ 63 h 245"/>
                <a:gd name="T36" fmla="*/ 80 w 150"/>
                <a:gd name="T37" fmla="*/ 225 h 245"/>
                <a:gd name="T38" fmla="*/ 27 w 150"/>
                <a:gd name="T39" fmla="*/ 191 h 245"/>
                <a:gd name="T40" fmla="*/ 75 w 150"/>
                <a:gd name="T41" fmla="*/ 151 h 245"/>
                <a:gd name="T42" fmla="*/ 128 w 150"/>
                <a:gd name="T43" fmla="*/ 184 h 245"/>
                <a:gd name="T44" fmla="*/ 80 w 150"/>
                <a:gd name="T45" fmla="*/ 225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0" h="245">
                  <a:moveTo>
                    <a:pt x="104" y="113"/>
                  </a:moveTo>
                  <a:cubicBezTo>
                    <a:pt x="104" y="97"/>
                    <a:pt x="139" y="92"/>
                    <a:pt x="139" y="55"/>
                  </a:cubicBezTo>
                  <a:cubicBezTo>
                    <a:pt x="139" y="33"/>
                    <a:pt x="137" y="20"/>
                    <a:pt x="119" y="12"/>
                  </a:cubicBezTo>
                  <a:cubicBezTo>
                    <a:pt x="119" y="7"/>
                    <a:pt x="150" y="10"/>
                    <a:pt x="150" y="0"/>
                  </a:cubicBezTo>
                  <a:cubicBezTo>
                    <a:pt x="145" y="0"/>
                    <a:pt x="82" y="0"/>
                    <a:pt x="82" y="0"/>
                  </a:cubicBezTo>
                  <a:cubicBezTo>
                    <a:pt x="82" y="0"/>
                    <a:pt x="14" y="2"/>
                    <a:pt x="14" y="59"/>
                  </a:cubicBezTo>
                  <a:cubicBezTo>
                    <a:pt x="14" y="117"/>
                    <a:pt x="74" y="111"/>
                    <a:pt x="74" y="111"/>
                  </a:cubicBezTo>
                  <a:cubicBezTo>
                    <a:pt x="74" y="111"/>
                    <a:pt x="74" y="119"/>
                    <a:pt x="74" y="125"/>
                  </a:cubicBezTo>
                  <a:cubicBezTo>
                    <a:pt x="74" y="131"/>
                    <a:pt x="82" y="129"/>
                    <a:pt x="83" y="141"/>
                  </a:cubicBezTo>
                  <a:cubicBezTo>
                    <a:pt x="79" y="141"/>
                    <a:pt x="0" y="139"/>
                    <a:pt x="0" y="192"/>
                  </a:cubicBezTo>
                  <a:cubicBezTo>
                    <a:pt x="0" y="244"/>
                    <a:pt x="69" y="241"/>
                    <a:pt x="69" y="241"/>
                  </a:cubicBezTo>
                  <a:cubicBezTo>
                    <a:pt x="69" y="241"/>
                    <a:pt x="150" y="245"/>
                    <a:pt x="150" y="180"/>
                  </a:cubicBezTo>
                  <a:cubicBezTo>
                    <a:pt x="150" y="141"/>
                    <a:pt x="104" y="128"/>
                    <a:pt x="104" y="113"/>
                  </a:cubicBezTo>
                  <a:close/>
                  <a:moveTo>
                    <a:pt x="46" y="63"/>
                  </a:moveTo>
                  <a:cubicBezTo>
                    <a:pt x="39" y="40"/>
                    <a:pt x="48" y="17"/>
                    <a:pt x="64" y="13"/>
                  </a:cubicBezTo>
                  <a:cubicBezTo>
                    <a:pt x="81" y="8"/>
                    <a:pt x="100" y="23"/>
                    <a:pt x="106" y="46"/>
                  </a:cubicBezTo>
                  <a:cubicBezTo>
                    <a:pt x="112" y="70"/>
                    <a:pt x="104" y="92"/>
                    <a:pt x="87" y="97"/>
                  </a:cubicBezTo>
                  <a:cubicBezTo>
                    <a:pt x="71" y="101"/>
                    <a:pt x="52" y="86"/>
                    <a:pt x="46" y="63"/>
                  </a:cubicBezTo>
                  <a:close/>
                  <a:moveTo>
                    <a:pt x="80" y="225"/>
                  </a:moveTo>
                  <a:cubicBezTo>
                    <a:pt x="52" y="227"/>
                    <a:pt x="29" y="212"/>
                    <a:pt x="27" y="191"/>
                  </a:cubicBezTo>
                  <a:cubicBezTo>
                    <a:pt x="26" y="171"/>
                    <a:pt x="47" y="153"/>
                    <a:pt x="75" y="151"/>
                  </a:cubicBezTo>
                  <a:cubicBezTo>
                    <a:pt x="103" y="149"/>
                    <a:pt x="127" y="164"/>
                    <a:pt x="128" y="184"/>
                  </a:cubicBezTo>
                  <a:cubicBezTo>
                    <a:pt x="130" y="205"/>
                    <a:pt x="108" y="223"/>
                    <a:pt x="80" y="2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64" name="Freeform 207"/>
            <p:cNvSpPr>
              <a:spLocks/>
            </p:cNvSpPr>
            <p:nvPr/>
          </p:nvSpPr>
          <p:spPr bwMode="invGray">
            <a:xfrm>
              <a:off x="3442925" y="4187758"/>
              <a:ext cx="153395" cy="153395"/>
            </a:xfrm>
            <a:custGeom>
              <a:avLst/>
              <a:gdLst>
                <a:gd name="T0" fmla="*/ 156 w 156"/>
                <a:gd name="T1" fmla="*/ 68 h 156"/>
                <a:gd name="T2" fmla="*/ 156 w 156"/>
                <a:gd name="T3" fmla="*/ 89 h 156"/>
                <a:gd name="T4" fmla="*/ 88 w 156"/>
                <a:gd name="T5" fmla="*/ 89 h 156"/>
                <a:gd name="T6" fmla="*/ 88 w 156"/>
                <a:gd name="T7" fmla="*/ 156 h 156"/>
                <a:gd name="T8" fmla="*/ 68 w 156"/>
                <a:gd name="T9" fmla="*/ 156 h 156"/>
                <a:gd name="T10" fmla="*/ 68 w 156"/>
                <a:gd name="T11" fmla="*/ 89 h 156"/>
                <a:gd name="T12" fmla="*/ 0 w 156"/>
                <a:gd name="T13" fmla="*/ 89 h 156"/>
                <a:gd name="T14" fmla="*/ 0 w 156"/>
                <a:gd name="T15" fmla="*/ 68 h 156"/>
                <a:gd name="T16" fmla="*/ 68 w 156"/>
                <a:gd name="T17" fmla="*/ 68 h 156"/>
                <a:gd name="T18" fmla="*/ 68 w 156"/>
                <a:gd name="T19" fmla="*/ 0 h 156"/>
                <a:gd name="T20" fmla="*/ 88 w 156"/>
                <a:gd name="T21" fmla="*/ 0 h 156"/>
                <a:gd name="T22" fmla="*/ 88 w 156"/>
                <a:gd name="T23" fmla="*/ 68 h 156"/>
                <a:gd name="T24" fmla="*/ 156 w 156"/>
                <a:gd name="T25" fmla="*/ 6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156">
                  <a:moveTo>
                    <a:pt x="156" y="68"/>
                  </a:moveTo>
                  <a:lnTo>
                    <a:pt x="156" y="89"/>
                  </a:lnTo>
                  <a:lnTo>
                    <a:pt x="88" y="89"/>
                  </a:lnTo>
                  <a:lnTo>
                    <a:pt x="88" y="156"/>
                  </a:lnTo>
                  <a:lnTo>
                    <a:pt x="68" y="156"/>
                  </a:lnTo>
                  <a:lnTo>
                    <a:pt x="68" y="89"/>
                  </a:lnTo>
                  <a:lnTo>
                    <a:pt x="0" y="89"/>
                  </a:lnTo>
                  <a:lnTo>
                    <a:pt x="0" y="68"/>
                  </a:lnTo>
                  <a:lnTo>
                    <a:pt x="68" y="68"/>
                  </a:lnTo>
                  <a:lnTo>
                    <a:pt x="68" y="0"/>
                  </a:lnTo>
                  <a:lnTo>
                    <a:pt x="88" y="0"/>
                  </a:lnTo>
                  <a:lnTo>
                    <a:pt x="88" y="68"/>
                  </a:lnTo>
                  <a:lnTo>
                    <a:pt x="156" y="6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grpSp>
      <p:grpSp>
        <p:nvGrpSpPr>
          <p:cNvPr id="65" name="Group 64"/>
          <p:cNvGrpSpPr/>
          <p:nvPr/>
        </p:nvGrpSpPr>
        <p:grpSpPr>
          <a:xfrm>
            <a:off x="15447173" y="19096022"/>
            <a:ext cx="2057099" cy="2057098"/>
            <a:chOff x="2072105" y="1733550"/>
            <a:chExt cx="548682" cy="548682"/>
          </a:xfrm>
        </p:grpSpPr>
        <p:sp>
          <p:nvSpPr>
            <p:cNvPr id="66" name="Oval 92"/>
            <p:cNvSpPr>
              <a:spLocks noChangeArrowheads="1"/>
            </p:cNvSpPr>
            <p:nvPr/>
          </p:nvSpPr>
          <p:spPr bwMode="invGray">
            <a:xfrm>
              <a:off x="2072105" y="1733550"/>
              <a:ext cx="548682" cy="548682"/>
            </a:xfrm>
            <a:prstGeom prst="ellipse">
              <a:avLst/>
            </a:prstGeom>
            <a:solidFill>
              <a:schemeClr val="accent1"/>
            </a:solidFill>
            <a:ln w="19050">
              <a:noFill/>
              <a:round/>
              <a:headEnd/>
              <a:tailEnd/>
            </a:ln>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67" name="Freeform 93"/>
            <p:cNvSpPr>
              <a:spLocks noEditPoints="1"/>
            </p:cNvSpPr>
            <p:nvPr/>
          </p:nvSpPr>
          <p:spPr bwMode="invGray">
            <a:xfrm>
              <a:off x="2209767" y="1853513"/>
              <a:ext cx="72764" cy="286141"/>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68" name="Freeform 94"/>
            <p:cNvSpPr>
              <a:spLocks/>
            </p:cNvSpPr>
            <p:nvPr/>
          </p:nvSpPr>
          <p:spPr bwMode="invGray">
            <a:xfrm>
              <a:off x="2313014" y="1942993"/>
              <a:ext cx="196660" cy="196660"/>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grpSp>
      <p:grpSp>
        <p:nvGrpSpPr>
          <p:cNvPr id="69" name="Group 68"/>
          <p:cNvGrpSpPr/>
          <p:nvPr/>
        </p:nvGrpSpPr>
        <p:grpSpPr>
          <a:xfrm>
            <a:off x="15321831" y="15088372"/>
            <a:ext cx="2057099" cy="2057098"/>
            <a:chOff x="581322" y="1733550"/>
            <a:chExt cx="548682" cy="548682"/>
          </a:xfrm>
        </p:grpSpPr>
        <p:sp>
          <p:nvSpPr>
            <p:cNvPr id="70" name="Oval 81"/>
            <p:cNvSpPr>
              <a:spLocks noChangeArrowheads="1"/>
            </p:cNvSpPr>
            <p:nvPr/>
          </p:nvSpPr>
          <p:spPr bwMode="invGray">
            <a:xfrm>
              <a:off x="581322" y="1733550"/>
              <a:ext cx="548682" cy="548682"/>
            </a:xfrm>
            <a:prstGeom prst="ellipse">
              <a:avLst/>
            </a:prstGeom>
            <a:solidFill>
              <a:schemeClr val="accent1"/>
            </a:solidFill>
            <a:ln w="19050">
              <a:noFill/>
              <a:round/>
              <a:headEnd/>
              <a:tailEnd/>
            </a:ln>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71" name="Freeform 82"/>
            <p:cNvSpPr>
              <a:spLocks/>
            </p:cNvSpPr>
            <p:nvPr/>
          </p:nvSpPr>
          <p:spPr bwMode="invGray">
            <a:xfrm>
              <a:off x="771099" y="1842893"/>
              <a:ext cx="160278" cy="342803"/>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grpSp>
      <p:grpSp>
        <p:nvGrpSpPr>
          <p:cNvPr id="72" name="Group 71"/>
          <p:cNvGrpSpPr/>
          <p:nvPr/>
        </p:nvGrpSpPr>
        <p:grpSpPr>
          <a:xfrm>
            <a:off x="29429442" y="11315431"/>
            <a:ext cx="2057099" cy="2057098"/>
            <a:chOff x="8035235" y="1733550"/>
            <a:chExt cx="548682" cy="548682"/>
          </a:xfrm>
        </p:grpSpPr>
        <p:sp>
          <p:nvSpPr>
            <p:cNvPr id="73" name="Oval 143"/>
            <p:cNvSpPr>
              <a:spLocks noChangeArrowheads="1"/>
            </p:cNvSpPr>
            <p:nvPr/>
          </p:nvSpPr>
          <p:spPr bwMode="invGray">
            <a:xfrm>
              <a:off x="8035235" y="1733550"/>
              <a:ext cx="548682" cy="548682"/>
            </a:xfrm>
            <a:prstGeom prst="ellipse">
              <a:avLst/>
            </a:prstGeom>
            <a:solidFill>
              <a:schemeClr val="accent1"/>
            </a:solidFill>
            <a:ln w="19050">
              <a:noFill/>
              <a:round/>
              <a:headEnd/>
              <a:tailEnd/>
            </a:ln>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smtClean="0">
                <a:ln>
                  <a:noFill/>
                </a:ln>
                <a:solidFill>
                  <a:srgbClr val="282828"/>
                </a:solidFill>
                <a:effectLst/>
                <a:uLnTx/>
                <a:uFillTx/>
              </a:endParaRPr>
            </a:p>
          </p:txBody>
        </p:sp>
        <p:sp>
          <p:nvSpPr>
            <p:cNvPr id="74" name="Freeform 144"/>
            <p:cNvSpPr>
              <a:spLocks noEditPoints="1"/>
            </p:cNvSpPr>
            <p:nvPr/>
          </p:nvSpPr>
          <p:spPr bwMode="invGray">
            <a:xfrm>
              <a:off x="8152248" y="1899728"/>
              <a:ext cx="173061" cy="212393"/>
            </a:xfrm>
            <a:custGeom>
              <a:avLst/>
              <a:gdLst>
                <a:gd name="T0" fmla="*/ 111 w 122"/>
                <a:gd name="T1" fmla="*/ 16 h 149"/>
                <a:gd name="T2" fmla="*/ 118 w 122"/>
                <a:gd name="T3" fmla="*/ 38 h 149"/>
                <a:gd name="T4" fmla="*/ 111 w 122"/>
                <a:gd name="T5" fmla="*/ 60 h 149"/>
                <a:gd name="T6" fmla="*/ 99 w 122"/>
                <a:gd name="T7" fmla="*/ 69 h 149"/>
                <a:gd name="T8" fmla="*/ 117 w 122"/>
                <a:gd name="T9" fmla="*/ 82 h 149"/>
                <a:gd name="T10" fmla="*/ 122 w 122"/>
                <a:gd name="T11" fmla="*/ 104 h 149"/>
                <a:gd name="T12" fmla="*/ 116 w 122"/>
                <a:gd name="T13" fmla="*/ 128 h 149"/>
                <a:gd name="T14" fmla="*/ 105 w 122"/>
                <a:gd name="T15" fmla="*/ 139 h 149"/>
                <a:gd name="T16" fmla="*/ 88 w 122"/>
                <a:gd name="T17" fmla="*/ 147 h 149"/>
                <a:gd name="T18" fmla="*/ 67 w 122"/>
                <a:gd name="T19" fmla="*/ 149 h 149"/>
                <a:gd name="T20" fmla="*/ 0 w 122"/>
                <a:gd name="T21" fmla="*/ 149 h 149"/>
                <a:gd name="T22" fmla="*/ 0 w 122"/>
                <a:gd name="T23" fmla="*/ 0 h 149"/>
                <a:gd name="T24" fmla="*/ 72 w 122"/>
                <a:gd name="T25" fmla="*/ 0 h 149"/>
                <a:gd name="T26" fmla="*/ 111 w 122"/>
                <a:gd name="T27" fmla="*/ 16 h 149"/>
                <a:gd name="T28" fmla="*/ 30 w 122"/>
                <a:gd name="T29" fmla="*/ 26 h 149"/>
                <a:gd name="T30" fmla="*/ 30 w 122"/>
                <a:gd name="T31" fmla="*/ 58 h 149"/>
                <a:gd name="T32" fmla="*/ 66 w 122"/>
                <a:gd name="T33" fmla="*/ 58 h 149"/>
                <a:gd name="T34" fmla="*/ 82 w 122"/>
                <a:gd name="T35" fmla="*/ 55 h 149"/>
                <a:gd name="T36" fmla="*/ 88 w 122"/>
                <a:gd name="T37" fmla="*/ 42 h 149"/>
                <a:gd name="T38" fmla="*/ 80 w 122"/>
                <a:gd name="T39" fmla="*/ 28 h 149"/>
                <a:gd name="T40" fmla="*/ 62 w 122"/>
                <a:gd name="T41" fmla="*/ 26 h 149"/>
                <a:gd name="T42" fmla="*/ 30 w 122"/>
                <a:gd name="T43" fmla="*/ 26 h 149"/>
                <a:gd name="T44" fmla="*/ 30 w 122"/>
                <a:gd name="T45" fmla="*/ 83 h 149"/>
                <a:gd name="T46" fmla="*/ 30 w 122"/>
                <a:gd name="T47" fmla="*/ 123 h 149"/>
                <a:gd name="T48" fmla="*/ 66 w 122"/>
                <a:gd name="T49" fmla="*/ 123 h 149"/>
                <a:gd name="T50" fmla="*/ 81 w 122"/>
                <a:gd name="T51" fmla="*/ 120 h 149"/>
                <a:gd name="T52" fmla="*/ 91 w 122"/>
                <a:gd name="T53" fmla="*/ 102 h 149"/>
                <a:gd name="T54" fmla="*/ 81 w 122"/>
                <a:gd name="T55" fmla="*/ 86 h 149"/>
                <a:gd name="T56" fmla="*/ 66 w 122"/>
                <a:gd name="T57" fmla="*/ 83 h 149"/>
                <a:gd name="T58" fmla="*/ 30 w 122"/>
                <a:gd name="T59" fmla="*/ 8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2" h="149">
                  <a:moveTo>
                    <a:pt x="111" y="16"/>
                  </a:moveTo>
                  <a:cubicBezTo>
                    <a:pt x="115" y="22"/>
                    <a:pt x="118" y="29"/>
                    <a:pt x="118" y="38"/>
                  </a:cubicBezTo>
                  <a:cubicBezTo>
                    <a:pt x="118" y="47"/>
                    <a:pt x="115" y="55"/>
                    <a:pt x="111" y="60"/>
                  </a:cubicBezTo>
                  <a:cubicBezTo>
                    <a:pt x="108" y="63"/>
                    <a:pt x="104" y="66"/>
                    <a:pt x="99" y="69"/>
                  </a:cubicBezTo>
                  <a:cubicBezTo>
                    <a:pt x="107" y="72"/>
                    <a:pt x="113" y="76"/>
                    <a:pt x="117" y="82"/>
                  </a:cubicBezTo>
                  <a:cubicBezTo>
                    <a:pt x="120" y="88"/>
                    <a:pt x="122" y="95"/>
                    <a:pt x="122" y="104"/>
                  </a:cubicBezTo>
                  <a:cubicBezTo>
                    <a:pt x="122" y="113"/>
                    <a:pt x="120" y="121"/>
                    <a:pt x="116" y="128"/>
                  </a:cubicBezTo>
                  <a:cubicBezTo>
                    <a:pt x="113" y="132"/>
                    <a:pt x="109" y="136"/>
                    <a:pt x="105" y="139"/>
                  </a:cubicBezTo>
                  <a:cubicBezTo>
                    <a:pt x="100" y="143"/>
                    <a:pt x="95" y="145"/>
                    <a:pt x="88" y="147"/>
                  </a:cubicBezTo>
                  <a:cubicBezTo>
                    <a:pt x="82" y="148"/>
                    <a:pt x="75" y="149"/>
                    <a:pt x="67" y="149"/>
                  </a:cubicBezTo>
                  <a:cubicBezTo>
                    <a:pt x="0" y="149"/>
                    <a:pt x="0" y="149"/>
                    <a:pt x="0" y="149"/>
                  </a:cubicBezTo>
                  <a:cubicBezTo>
                    <a:pt x="0" y="0"/>
                    <a:pt x="0" y="0"/>
                    <a:pt x="0" y="0"/>
                  </a:cubicBezTo>
                  <a:cubicBezTo>
                    <a:pt x="72" y="0"/>
                    <a:pt x="72" y="0"/>
                    <a:pt x="72" y="0"/>
                  </a:cubicBezTo>
                  <a:cubicBezTo>
                    <a:pt x="90" y="0"/>
                    <a:pt x="103" y="5"/>
                    <a:pt x="111" y="16"/>
                  </a:cubicBezTo>
                  <a:close/>
                  <a:moveTo>
                    <a:pt x="30" y="26"/>
                  </a:moveTo>
                  <a:cubicBezTo>
                    <a:pt x="30" y="58"/>
                    <a:pt x="30" y="58"/>
                    <a:pt x="30" y="58"/>
                  </a:cubicBezTo>
                  <a:cubicBezTo>
                    <a:pt x="66" y="58"/>
                    <a:pt x="66" y="58"/>
                    <a:pt x="66" y="58"/>
                  </a:cubicBezTo>
                  <a:cubicBezTo>
                    <a:pt x="72" y="58"/>
                    <a:pt x="78" y="57"/>
                    <a:pt x="82" y="55"/>
                  </a:cubicBezTo>
                  <a:cubicBezTo>
                    <a:pt x="86" y="52"/>
                    <a:pt x="88" y="48"/>
                    <a:pt x="88" y="42"/>
                  </a:cubicBezTo>
                  <a:cubicBezTo>
                    <a:pt x="88" y="35"/>
                    <a:pt x="85" y="30"/>
                    <a:pt x="80" y="28"/>
                  </a:cubicBezTo>
                  <a:cubicBezTo>
                    <a:pt x="75" y="26"/>
                    <a:pt x="69" y="26"/>
                    <a:pt x="62" y="26"/>
                  </a:cubicBezTo>
                  <a:lnTo>
                    <a:pt x="30" y="26"/>
                  </a:lnTo>
                  <a:close/>
                  <a:moveTo>
                    <a:pt x="30" y="83"/>
                  </a:moveTo>
                  <a:cubicBezTo>
                    <a:pt x="30" y="123"/>
                    <a:pt x="30" y="123"/>
                    <a:pt x="30" y="123"/>
                  </a:cubicBezTo>
                  <a:cubicBezTo>
                    <a:pt x="66" y="123"/>
                    <a:pt x="66" y="123"/>
                    <a:pt x="66" y="123"/>
                  </a:cubicBezTo>
                  <a:cubicBezTo>
                    <a:pt x="72" y="123"/>
                    <a:pt x="77" y="122"/>
                    <a:pt x="81" y="120"/>
                  </a:cubicBezTo>
                  <a:cubicBezTo>
                    <a:pt x="88" y="117"/>
                    <a:pt x="91" y="111"/>
                    <a:pt x="91" y="102"/>
                  </a:cubicBezTo>
                  <a:cubicBezTo>
                    <a:pt x="91" y="94"/>
                    <a:pt x="88" y="89"/>
                    <a:pt x="81" y="86"/>
                  </a:cubicBezTo>
                  <a:cubicBezTo>
                    <a:pt x="78" y="84"/>
                    <a:pt x="73" y="83"/>
                    <a:pt x="66" y="83"/>
                  </a:cubicBezTo>
                  <a:lnTo>
                    <a:pt x="30" y="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75" name="Freeform 145"/>
            <p:cNvSpPr>
              <a:spLocks noEditPoints="1"/>
            </p:cNvSpPr>
            <p:nvPr/>
          </p:nvSpPr>
          <p:spPr bwMode="invGray">
            <a:xfrm>
              <a:off x="8339075" y="1950859"/>
              <a:ext cx="156345" cy="166178"/>
            </a:xfrm>
            <a:custGeom>
              <a:avLst/>
              <a:gdLst>
                <a:gd name="T0" fmla="*/ 81 w 110"/>
                <a:gd name="T1" fmla="*/ 5 h 117"/>
                <a:gd name="T2" fmla="*/ 100 w 110"/>
                <a:gd name="T3" fmla="*/ 21 h 117"/>
                <a:gd name="T4" fmla="*/ 108 w 110"/>
                <a:gd name="T5" fmla="*/ 44 h 117"/>
                <a:gd name="T6" fmla="*/ 109 w 110"/>
                <a:gd name="T7" fmla="*/ 66 h 117"/>
                <a:gd name="T8" fmla="*/ 29 w 110"/>
                <a:gd name="T9" fmla="*/ 66 h 117"/>
                <a:gd name="T10" fmla="*/ 41 w 110"/>
                <a:gd name="T11" fmla="*/ 89 h 117"/>
                <a:gd name="T12" fmla="*/ 56 w 110"/>
                <a:gd name="T13" fmla="*/ 93 h 117"/>
                <a:gd name="T14" fmla="*/ 73 w 110"/>
                <a:gd name="T15" fmla="*/ 88 h 117"/>
                <a:gd name="T16" fmla="*/ 78 w 110"/>
                <a:gd name="T17" fmla="*/ 81 h 117"/>
                <a:gd name="T18" fmla="*/ 108 w 110"/>
                <a:gd name="T19" fmla="*/ 81 h 117"/>
                <a:gd name="T20" fmla="*/ 97 w 110"/>
                <a:gd name="T21" fmla="*/ 101 h 117"/>
                <a:gd name="T22" fmla="*/ 56 w 110"/>
                <a:gd name="T23" fmla="*/ 117 h 117"/>
                <a:gd name="T24" fmla="*/ 17 w 110"/>
                <a:gd name="T25" fmla="*/ 103 h 117"/>
                <a:gd name="T26" fmla="*/ 0 w 110"/>
                <a:gd name="T27" fmla="*/ 59 h 117"/>
                <a:gd name="T28" fmla="*/ 15 w 110"/>
                <a:gd name="T29" fmla="*/ 15 h 117"/>
                <a:gd name="T30" fmla="*/ 55 w 110"/>
                <a:gd name="T31" fmla="*/ 0 h 117"/>
                <a:gd name="T32" fmla="*/ 81 w 110"/>
                <a:gd name="T33" fmla="*/ 5 h 117"/>
                <a:gd name="T34" fmla="*/ 37 w 110"/>
                <a:gd name="T35" fmla="*/ 30 h 117"/>
                <a:gd name="T36" fmla="*/ 30 w 110"/>
                <a:gd name="T37" fmla="*/ 47 h 117"/>
                <a:gd name="T38" fmla="*/ 79 w 110"/>
                <a:gd name="T39" fmla="*/ 47 h 117"/>
                <a:gd name="T40" fmla="*/ 72 w 110"/>
                <a:gd name="T41" fmla="*/ 29 h 117"/>
                <a:gd name="T42" fmla="*/ 55 w 110"/>
                <a:gd name="T43" fmla="*/ 23 h 117"/>
                <a:gd name="T44" fmla="*/ 37 w 110"/>
                <a:gd name="T45"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17">
                  <a:moveTo>
                    <a:pt x="81" y="5"/>
                  </a:moveTo>
                  <a:cubicBezTo>
                    <a:pt x="88" y="8"/>
                    <a:pt x="95" y="14"/>
                    <a:pt x="100" y="21"/>
                  </a:cubicBezTo>
                  <a:cubicBezTo>
                    <a:pt x="104" y="28"/>
                    <a:pt x="107" y="35"/>
                    <a:pt x="108" y="44"/>
                  </a:cubicBezTo>
                  <a:cubicBezTo>
                    <a:pt x="109" y="49"/>
                    <a:pt x="110" y="56"/>
                    <a:pt x="109" y="66"/>
                  </a:cubicBezTo>
                  <a:cubicBezTo>
                    <a:pt x="29" y="66"/>
                    <a:pt x="29" y="66"/>
                    <a:pt x="29" y="66"/>
                  </a:cubicBezTo>
                  <a:cubicBezTo>
                    <a:pt x="29" y="77"/>
                    <a:pt x="33" y="85"/>
                    <a:pt x="41" y="89"/>
                  </a:cubicBezTo>
                  <a:cubicBezTo>
                    <a:pt x="45" y="92"/>
                    <a:pt x="50" y="93"/>
                    <a:pt x="56" y="93"/>
                  </a:cubicBezTo>
                  <a:cubicBezTo>
                    <a:pt x="63" y="93"/>
                    <a:pt x="68" y="92"/>
                    <a:pt x="73" y="88"/>
                  </a:cubicBezTo>
                  <a:cubicBezTo>
                    <a:pt x="75" y="86"/>
                    <a:pt x="77" y="84"/>
                    <a:pt x="78" y="81"/>
                  </a:cubicBezTo>
                  <a:cubicBezTo>
                    <a:pt x="108" y="81"/>
                    <a:pt x="108" y="81"/>
                    <a:pt x="108" y="81"/>
                  </a:cubicBezTo>
                  <a:cubicBezTo>
                    <a:pt x="107" y="87"/>
                    <a:pt x="104" y="94"/>
                    <a:pt x="97" y="101"/>
                  </a:cubicBezTo>
                  <a:cubicBezTo>
                    <a:pt x="87" y="111"/>
                    <a:pt x="73" y="117"/>
                    <a:pt x="56" y="117"/>
                  </a:cubicBezTo>
                  <a:cubicBezTo>
                    <a:pt x="41" y="117"/>
                    <a:pt x="28" y="112"/>
                    <a:pt x="17" y="103"/>
                  </a:cubicBezTo>
                  <a:cubicBezTo>
                    <a:pt x="6" y="94"/>
                    <a:pt x="0" y="79"/>
                    <a:pt x="0" y="59"/>
                  </a:cubicBezTo>
                  <a:cubicBezTo>
                    <a:pt x="0" y="40"/>
                    <a:pt x="5" y="25"/>
                    <a:pt x="15" y="15"/>
                  </a:cubicBezTo>
                  <a:cubicBezTo>
                    <a:pt x="25" y="5"/>
                    <a:pt x="38" y="0"/>
                    <a:pt x="55" y="0"/>
                  </a:cubicBezTo>
                  <a:cubicBezTo>
                    <a:pt x="64" y="0"/>
                    <a:pt x="73" y="1"/>
                    <a:pt x="81" y="5"/>
                  </a:cubicBezTo>
                  <a:close/>
                  <a:moveTo>
                    <a:pt x="37" y="30"/>
                  </a:moveTo>
                  <a:cubicBezTo>
                    <a:pt x="33" y="34"/>
                    <a:pt x="31" y="40"/>
                    <a:pt x="30" y="47"/>
                  </a:cubicBezTo>
                  <a:cubicBezTo>
                    <a:pt x="79" y="47"/>
                    <a:pt x="79" y="47"/>
                    <a:pt x="79" y="47"/>
                  </a:cubicBezTo>
                  <a:cubicBezTo>
                    <a:pt x="79" y="39"/>
                    <a:pt x="76" y="33"/>
                    <a:pt x="72" y="29"/>
                  </a:cubicBezTo>
                  <a:cubicBezTo>
                    <a:pt x="67" y="25"/>
                    <a:pt x="61" y="23"/>
                    <a:pt x="55" y="23"/>
                  </a:cubicBezTo>
                  <a:cubicBezTo>
                    <a:pt x="47" y="23"/>
                    <a:pt x="42" y="25"/>
                    <a:pt x="37"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sp>
          <p:nvSpPr>
            <p:cNvPr id="76" name="Rectangle 146"/>
            <p:cNvSpPr>
              <a:spLocks noChangeArrowheads="1"/>
            </p:cNvSpPr>
            <p:nvPr/>
          </p:nvSpPr>
          <p:spPr bwMode="invGray">
            <a:xfrm>
              <a:off x="8370541" y="1910544"/>
              <a:ext cx="91447" cy="2556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rgbClr val="282828"/>
                </a:solidFill>
                <a:effectLst/>
                <a:uLnTx/>
                <a:uFillTx/>
              </a:endParaRPr>
            </a:p>
          </p:txBody>
        </p:sp>
      </p:grpSp>
      <p:cxnSp>
        <p:nvCxnSpPr>
          <p:cNvPr id="77" name="Straight Connector 76"/>
          <p:cNvCxnSpPr>
            <a:stCxn id="51" idx="2"/>
          </p:cNvCxnSpPr>
          <p:nvPr/>
        </p:nvCxnSpPr>
        <p:spPr bwMode="black">
          <a:xfrm flipH="1">
            <a:off x="28034589" y="16116921"/>
            <a:ext cx="1394853" cy="0"/>
          </a:xfrm>
          <a:prstGeom prst="line">
            <a:avLst/>
          </a:prstGeom>
          <a:noFill/>
          <a:ln w="12700" cap="flat" cmpd="sng" algn="ctr">
            <a:solidFill>
              <a:schemeClr val="accent5">
                <a:lumMod val="75000"/>
              </a:schemeClr>
            </a:solidFill>
            <a:prstDash val="solid"/>
            <a:tailEnd type="oval" w="lg" len="lg"/>
          </a:ln>
          <a:effectLst/>
        </p:spPr>
      </p:cxnSp>
      <p:sp>
        <p:nvSpPr>
          <p:cNvPr id="79" name="Shape 125"/>
          <p:cNvSpPr/>
          <p:nvPr/>
        </p:nvSpPr>
        <p:spPr>
          <a:xfrm>
            <a:off x="36320500" y="11415412"/>
            <a:ext cx="6025829"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a:t>
            </a:r>
            <a:r>
              <a:rPr sz="5184" kern="0">
                <a:solidFill>
                  <a:srgbClr val="94999F"/>
                </a:solidFill>
                <a:latin typeface="Calibri" charset="0"/>
                <a:ea typeface="Calibri" charset="0"/>
                <a:cs typeface="Calibri" charset="0"/>
                <a:sym typeface="Helvetica Light"/>
              </a:rPr>
              <a:t>. </a:t>
            </a:r>
            <a:endParaRPr sz="5184" kern="0" dirty="0">
              <a:solidFill>
                <a:srgbClr val="94999F"/>
              </a:solidFill>
              <a:latin typeface="Calibri" charset="0"/>
              <a:ea typeface="Calibri" charset="0"/>
              <a:cs typeface="Calibri" charset="0"/>
              <a:sym typeface="Helvetica Light"/>
            </a:endParaRPr>
          </a:p>
        </p:txBody>
      </p:sp>
      <p:sp>
        <p:nvSpPr>
          <p:cNvPr id="80" name="Shape 121"/>
          <p:cNvSpPr/>
          <p:nvPr/>
        </p:nvSpPr>
        <p:spPr>
          <a:xfrm>
            <a:off x="32270184" y="11544987"/>
            <a:ext cx="3655871" cy="2022668"/>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6600" b="1" kern="0" cap="all" spc="-576" dirty="0" smtClean="0">
                <a:solidFill>
                  <a:schemeClr val="accent1"/>
                </a:solidFill>
                <a:latin typeface="Arial" charset="0"/>
                <a:ea typeface="Arial" charset="0"/>
                <a:cs typeface="Arial" charset="0"/>
                <a:sym typeface="Roboto Black"/>
              </a:rPr>
              <a:t>23</a:t>
            </a:r>
            <a:r>
              <a:rPr lang="en-US" sz="11500" b="1" kern="0" cap="all" spc="-576" dirty="0" smtClean="0">
                <a:solidFill>
                  <a:schemeClr val="accent1"/>
                </a:solidFill>
                <a:latin typeface="Arial" charset="0"/>
                <a:ea typeface="Arial" charset="0"/>
                <a:cs typeface="Arial" charset="0"/>
                <a:sym typeface="Roboto Black"/>
              </a:rPr>
              <a:t>%</a:t>
            </a:r>
            <a:endParaRPr sz="11500" b="1" kern="0" cap="all" spc="-576" dirty="0">
              <a:solidFill>
                <a:schemeClr val="accent1"/>
              </a:solidFill>
              <a:latin typeface="Arial" charset="0"/>
              <a:ea typeface="Arial" charset="0"/>
              <a:cs typeface="Arial" charset="0"/>
              <a:sym typeface="Roboto Black"/>
            </a:endParaRPr>
          </a:p>
        </p:txBody>
      </p:sp>
      <p:sp>
        <p:nvSpPr>
          <p:cNvPr id="81" name="Shape 125"/>
          <p:cNvSpPr/>
          <p:nvPr/>
        </p:nvSpPr>
        <p:spPr>
          <a:xfrm>
            <a:off x="36310564" y="15167714"/>
            <a:ext cx="6025829"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a:t>
            </a:r>
            <a:r>
              <a:rPr sz="5184" kern="0">
                <a:solidFill>
                  <a:srgbClr val="94999F"/>
                </a:solidFill>
                <a:latin typeface="Calibri" charset="0"/>
                <a:ea typeface="Calibri" charset="0"/>
                <a:cs typeface="Calibri" charset="0"/>
                <a:sym typeface="Helvetica Light"/>
              </a:rPr>
              <a:t>. </a:t>
            </a:r>
            <a:endParaRPr sz="5184" kern="0" dirty="0">
              <a:solidFill>
                <a:srgbClr val="94999F"/>
              </a:solidFill>
              <a:latin typeface="Calibri" charset="0"/>
              <a:ea typeface="Calibri" charset="0"/>
              <a:cs typeface="Calibri" charset="0"/>
              <a:sym typeface="Helvetica Light"/>
            </a:endParaRPr>
          </a:p>
        </p:txBody>
      </p:sp>
      <p:sp>
        <p:nvSpPr>
          <p:cNvPr id="82" name="Shape 121"/>
          <p:cNvSpPr/>
          <p:nvPr/>
        </p:nvSpPr>
        <p:spPr>
          <a:xfrm>
            <a:off x="32260248" y="15297289"/>
            <a:ext cx="3655871" cy="2022668"/>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6600" b="1" kern="0" cap="all" spc="-576" dirty="0" smtClean="0">
                <a:solidFill>
                  <a:schemeClr val="accent1"/>
                </a:solidFill>
                <a:latin typeface="Arial" charset="0"/>
                <a:ea typeface="Arial" charset="0"/>
                <a:cs typeface="Arial" charset="0"/>
                <a:sym typeface="Roboto Black"/>
              </a:rPr>
              <a:t>89</a:t>
            </a:r>
            <a:r>
              <a:rPr lang="en-US" sz="11500" b="1" kern="0" cap="all" spc="-576" dirty="0" smtClean="0">
                <a:solidFill>
                  <a:schemeClr val="accent1"/>
                </a:solidFill>
                <a:latin typeface="Arial" charset="0"/>
                <a:ea typeface="Arial" charset="0"/>
                <a:cs typeface="Arial" charset="0"/>
                <a:sym typeface="Roboto Black"/>
              </a:rPr>
              <a:t>%</a:t>
            </a:r>
            <a:endParaRPr sz="11500" b="1" kern="0" cap="all" spc="-576" dirty="0">
              <a:solidFill>
                <a:schemeClr val="accent1"/>
              </a:solidFill>
              <a:latin typeface="Arial" charset="0"/>
              <a:ea typeface="Arial" charset="0"/>
              <a:cs typeface="Arial" charset="0"/>
              <a:sym typeface="Roboto Black"/>
            </a:endParaRPr>
          </a:p>
        </p:txBody>
      </p:sp>
      <p:sp>
        <p:nvSpPr>
          <p:cNvPr id="83" name="Shape 125"/>
          <p:cNvSpPr/>
          <p:nvPr/>
        </p:nvSpPr>
        <p:spPr>
          <a:xfrm>
            <a:off x="36291585" y="19185129"/>
            <a:ext cx="6025829"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a:t>
            </a:r>
            <a:r>
              <a:rPr sz="5184" kern="0">
                <a:solidFill>
                  <a:srgbClr val="94999F"/>
                </a:solidFill>
                <a:latin typeface="Calibri" charset="0"/>
                <a:ea typeface="Calibri" charset="0"/>
                <a:cs typeface="Calibri" charset="0"/>
                <a:sym typeface="Helvetica Light"/>
              </a:rPr>
              <a:t>. </a:t>
            </a:r>
            <a:endParaRPr sz="5184" kern="0" dirty="0">
              <a:solidFill>
                <a:srgbClr val="94999F"/>
              </a:solidFill>
              <a:latin typeface="Calibri" charset="0"/>
              <a:ea typeface="Calibri" charset="0"/>
              <a:cs typeface="Calibri" charset="0"/>
              <a:sym typeface="Helvetica Light"/>
            </a:endParaRPr>
          </a:p>
        </p:txBody>
      </p:sp>
      <p:sp>
        <p:nvSpPr>
          <p:cNvPr id="84" name="Shape 121"/>
          <p:cNvSpPr/>
          <p:nvPr/>
        </p:nvSpPr>
        <p:spPr>
          <a:xfrm>
            <a:off x="32241269" y="19314704"/>
            <a:ext cx="3655871" cy="2022668"/>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6600" b="1" kern="0" cap="all" spc="-576" dirty="0" smtClean="0">
                <a:solidFill>
                  <a:schemeClr val="accent1"/>
                </a:solidFill>
                <a:latin typeface="Arial" charset="0"/>
                <a:ea typeface="Arial" charset="0"/>
                <a:cs typeface="Arial" charset="0"/>
                <a:sym typeface="Roboto Black"/>
              </a:rPr>
              <a:t>45</a:t>
            </a:r>
            <a:r>
              <a:rPr lang="en-US" sz="11500" b="1" kern="0" cap="all" spc="-576" dirty="0" smtClean="0">
                <a:solidFill>
                  <a:schemeClr val="accent1"/>
                </a:solidFill>
                <a:latin typeface="Arial" charset="0"/>
                <a:ea typeface="Arial" charset="0"/>
                <a:cs typeface="Arial" charset="0"/>
                <a:sym typeface="Roboto Black"/>
              </a:rPr>
              <a:t>%</a:t>
            </a:r>
            <a:endParaRPr sz="11500" b="1" kern="0" cap="all" spc="-576" dirty="0">
              <a:solidFill>
                <a:schemeClr val="accent1"/>
              </a:solidFill>
              <a:latin typeface="Arial" charset="0"/>
              <a:ea typeface="Arial" charset="0"/>
              <a:cs typeface="Arial" charset="0"/>
              <a:sym typeface="Roboto Black"/>
            </a:endParaRPr>
          </a:p>
        </p:txBody>
      </p:sp>
      <p:sp>
        <p:nvSpPr>
          <p:cNvPr id="85" name="Shape 121"/>
          <p:cNvSpPr/>
          <p:nvPr/>
        </p:nvSpPr>
        <p:spPr>
          <a:xfrm>
            <a:off x="11085449" y="11544987"/>
            <a:ext cx="3655871" cy="2022668"/>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6600" b="1" kern="0" cap="all" spc="-576" dirty="0" smtClean="0">
                <a:solidFill>
                  <a:schemeClr val="accent1"/>
                </a:solidFill>
                <a:latin typeface="Arial" charset="0"/>
                <a:ea typeface="Arial" charset="0"/>
                <a:cs typeface="Arial" charset="0"/>
                <a:sym typeface="Roboto Black"/>
              </a:rPr>
              <a:t>98</a:t>
            </a:r>
            <a:r>
              <a:rPr lang="en-US" sz="11500" b="1" kern="0" cap="all" spc="-576" dirty="0" smtClean="0">
                <a:solidFill>
                  <a:schemeClr val="accent1"/>
                </a:solidFill>
                <a:latin typeface="Arial" charset="0"/>
                <a:ea typeface="Arial" charset="0"/>
                <a:cs typeface="Arial" charset="0"/>
                <a:sym typeface="Roboto Black"/>
              </a:rPr>
              <a:t>%</a:t>
            </a:r>
            <a:endParaRPr sz="11500" b="1" kern="0" cap="all" spc="-576" dirty="0">
              <a:solidFill>
                <a:schemeClr val="accent1"/>
              </a:solidFill>
              <a:latin typeface="Arial" charset="0"/>
              <a:ea typeface="Arial" charset="0"/>
              <a:cs typeface="Arial" charset="0"/>
              <a:sym typeface="Roboto Black"/>
            </a:endParaRPr>
          </a:p>
        </p:txBody>
      </p:sp>
      <p:sp>
        <p:nvSpPr>
          <p:cNvPr id="86" name="Shape 121"/>
          <p:cNvSpPr/>
          <p:nvPr/>
        </p:nvSpPr>
        <p:spPr>
          <a:xfrm>
            <a:off x="11075513" y="15297289"/>
            <a:ext cx="3655871" cy="2022668"/>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6600" b="1" kern="0" cap="all" spc="-576" dirty="0" smtClean="0">
                <a:solidFill>
                  <a:schemeClr val="accent1"/>
                </a:solidFill>
                <a:latin typeface="Arial" charset="0"/>
                <a:ea typeface="Arial" charset="0"/>
                <a:cs typeface="Arial" charset="0"/>
                <a:sym typeface="Roboto Black"/>
              </a:rPr>
              <a:t>95</a:t>
            </a:r>
            <a:r>
              <a:rPr lang="en-US" sz="11500" b="1" kern="0" cap="all" spc="-576" dirty="0" smtClean="0">
                <a:solidFill>
                  <a:schemeClr val="accent1"/>
                </a:solidFill>
                <a:latin typeface="Arial" charset="0"/>
                <a:ea typeface="Arial" charset="0"/>
                <a:cs typeface="Arial" charset="0"/>
                <a:sym typeface="Roboto Black"/>
              </a:rPr>
              <a:t>%</a:t>
            </a:r>
            <a:endParaRPr sz="11500" b="1" kern="0" cap="all" spc="-576" dirty="0">
              <a:solidFill>
                <a:schemeClr val="accent1"/>
              </a:solidFill>
              <a:latin typeface="Arial" charset="0"/>
              <a:ea typeface="Arial" charset="0"/>
              <a:cs typeface="Arial" charset="0"/>
              <a:sym typeface="Roboto Black"/>
            </a:endParaRPr>
          </a:p>
        </p:txBody>
      </p:sp>
      <p:sp>
        <p:nvSpPr>
          <p:cNvPr id="87" name="Shape 121"/>
          <p:cNvSpPr/>
          <p:nvPr/>
        </p:nvSpPr>
        <p:spPr>
          <a:xfrm>
            <a:off x="11056534" y="19314704"/>
            <a:ext cx="3655871" cy="2022668"/>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6600" b="1" kern="0" cap="all" spc="-576" dirty="0" smtClean="0">
                <a:solidFill>
                  <a:schemeClr val="accent1"/>
                </a:solidFill>
                <a:latin typeface="Arial" charset="0"/>
                <a:ea typeface="Arial" charset="0"/>
                <a:cs typeface="Arial" charset="0"/>
                <a:sym typeface="Roboto Black"/>
              </a:rPr>
              <a:t>50</a:t>
            </a:r>
            <a:r>
              <a:rPr lang="en-US" sz="11500" b="1" kern="0" cap="all" spc="-576" dirty="0" smtClean="0">
                <a:solidFill>
                  <a:schemeClr val="accent1"/>
                </a:solidFill>
                <a:latin typeface="Arial" charset="0"/>
                <a:ea typeface="Arial" charset="0"/>
                <a:cs typeface="Arial" charset="0"/>
                <a:sym typeface="Roboto Black"/>
              </a:rPr>
              <a:t>%</a:t>
            </a:r>
            <a:endParaRPr sz="11500" b="1" kern="0" cap="all" spc="-576" dirty="0">
              <a:solidFill>
                <a:schemeClr val="accent1"/>
              </a:solidFill>
              <a:latin typeface="Arial" charset="0"/>
              <a:ea typeface="Arial" charset="0"/>
              <a:cs typeface="Arial" charset="0"/>
              <a:sym typeface="Roboto Black"/>
            </a:endParaRPr>
          </a:p>
        </p:txBody>
      </p:sp>
      <p:sp>
        <p:nvSpPr>
          <p:cNvPr id="88" name="Shape 125"/>
          <p:cNvSpPr/>
          <p:nvPr/>
        </p:nvSpPr>
        <p:spPr>
          <a:xfrm>
            <a:off x="4643004" y="11415412"/>
            <a:ext cx="6025829"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r" hangingPunct="0"/>
            <a:r>
              <a:rPr sz="5184" kern="0" dirty="0">
                <a:solidFill>
                  <a:srgbClr val="94999F"/>
                </a:solidFill>
                <a:latin typeface="Calibri" charset="0"/>
                <a:ea typeface="Calibri" charset="0"/>
                <a:cs typeface="Calibri" charset="0"/>
                <a:sym typeface="Helvetica Light"/>
              </a:rPr>
              <a:t>Sit amet consectetur adipiscing elit</a:t>
            </a:r>
            <a:r>
              <a:rPr sz="5184" kern="0">
                <a:solidFill>
                  <a:srgbClr val="94999F"/>
                </a:solidFill>
                <a:latin typeface="Calibri" charset="0"/>
                <a:ea typeface="Calibri" charset="0"/>
                <a:cs typeface="Calibri" charset="0"/>
                <a:sym typeface="Helvetica Light"/>
              </a:rPr>
              <a:t>. </a:t>
            </a:r>
            <a:endParaRPr sz="5184" kern="0" dirty="0">
              <a:solidFill>
                <a:srgbClr val="94999F"/>
              </a:solidFill>
              <a:latin typeface="Calibri" charset="0"/>
              <a:ea typeface="Calibri" charset="0"/>
              <a:cs typeface="Calibri" charset="0"/>
              <a:sym typeface="Helvetica Light"/>
            </a:endParaRPr>
          </a:p>
        </p:txBody>
      </p:sp>
      <p:sp>
        <p:nvSpPr>
          <p:cNvPr id="89" name="Shape 125"/>
          <p:cNvSpPr/>
          <p:nvPr/>
        </p:nvSpPr>
        <p:spPr>
          <a:xfrm>
            <a:off x="4633068" y="15167714"/>
            <a:ext cx="6025829"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r" hangingPunct="0"/>
            <a:r>
              <a:rPr sz="5184" kern="0" dirty="0">
                <a:solidFill>
                  <a:srgbClr val="94999F"/>
                </a:solidFill>
                <a:latin typeface="Calibri" charset="0"/>
                <a:ea typeface="Calibri" charset="0"/>
                <a:cs typeface="Calibri" charset="0"/>
                <a:sym typeface="Helvetica Light"/>
              </a:rPr>
              <a:t>Sit amet consectetur adipiscing elit</a:t>
            </a:r>
            <a:r>
              <a:rPr sz="5184" kern="0">
                <a:solidFill>
                  <a:srgbClr val="94999F"/>
                </a:solidFill>
                <a:latin typeface="Calibri" charset="0"/>
                <a:ea typeface="Calibri" charset="0"/>
                <a:cs typeface="Calibri" charset="0"/>
                <a:sym typeface="Helvetica Light"/>
              </a:rPr>
              <a:t>. </a:t>
            </a:r>
            <a:endParaRPr sz="5184" kern="0" dirty="0">
              <a:solidFill>
                <a:srgbClr val="94999F"/>
              </a:solidFill>
              <a:latin typeface="Calibri" charset="0"/>
              <a:ea typeface="Calibri" charset="0"/>
              <a:cs typeface="Calibri" charset="0"/>
              <a:sym typeface="Helvetica Light"/>
            </a:endParaRPr>
          </a:p>
        </p:txBody>
      </p:sp>
      <p:sp>
        <p:nvSpPr>
          <p:cNvPr id="90" name="Shape 125"/>
          <p:cNvSpPr/>
          <p:nvPr/>
        </p:nvSpPr>
        <p:spPr>
          <a:xfrm>
            <a:off x="4614089" y="19185129"/>
            <a:ext cx="6025829"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r" hangingPunct="0"/>
            <a:r>
              <a:rPr sz="5184" kern="0" dirty="0">
                <a:solidFill>
                  <a:srgbClr val="94999F"/>
                </a:solidFill>
                <a:latin typeface="Calibri" charset="0"/>
                <a:ea typeface="Calibri" charset="0"/>
                <a:cs typeface="Calibri" charset="0"/>
                <a:sym typeface="Helvetica Light"/>
              </a:rPr>
              <a:t>Sit amet consectetur adipiscing elit</a:t>
            </a:r>
            <a:r>
              <a:rPr sz="5184" kern="0">
                <a:solidFill>
                  <a:srgbClr val="94999F"/>
                </a:solidFill>
                <a:latin typeface="Calibri" charset="0"/>
                <a:ea typeface="Calibri" charset="0"/>
                <a:cs typeface="Calibri" charset="0"/>
                <a:sym typeface="Helvetica Light"/>
              </a:rPr>
              <a:t>. </a:t>
            </a:r>
            <a:endParaRPr sz="5184" kern="0" dirty="0">
              <a:solidFill>
                <a:srgbClr val="94999F"/>
              </a:solidFill>
              <a:latin typeface="Calibri" charset="0"/>
              <a:ea typeface="Calibri" charset="0"/>
              <a:cs typeface="Calibri" charset="0"/>
              <a:sym typeface="Helvetica Light"/>
            </a:endParaRPr>
          </a:p>
        </p:txBody>
      </p:sp>
      <p:sp>
        <p:nvSpPr>
          <p:cNvPr id="6" name="Footer Placeholder 5"/>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234120037"/>
      </p:ext>
    </p:extLst>
  </p:cSld>
  <p:clrMapOvr>
    <a:masterClrMapping/>
  </p:clrMapOvr>
  <mc:AlternateContent xmlns:mc="http://schemas.openxmlformats.org/markup-compatibility/2006" xmlns:p14="http://schemas.microsoft.com/office/powerpoint/2010/main">
    <mc:Choice Requires="p14">
      <p:transition spd="slow" p14:dur="1500" advTm="671">
        <p:split orient="vert"/>
      </p:transition>
    </mc:Choice>
    <mc:Fallback xmlns="">
      <p:transition spd="slow" advTm="671">
        <p:split orient="vert"/>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38</a:t>
            </a:fld>
            <a:endParaRPr lang="uk-UA"/>
          </a:p>
        </p:txBody>
      </p:sp>
      <p:sp>
        <p:nvSpPr>
          <p:cNvPr id="78" name="Rounded Rectangle 77"/>
          <p:cNvSpPr/>
          <p:nvPr/>
        </p:nvSpPr>
        <p:spPr>
          <a:xfrm>
            <a:off x="5875413" y="19779260"/>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91" name="Rounded Rectangle 90"/>
          <p:cNvSpPr/>
          <p:nvPr/>
        </p:nvSpPr>
        <p:spPr>
          <a:xfrm>
            <a:off x="5875413" y="18488201"/>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92" name="Rounded Rectangle 91"/>
          <p:cNvSpPr/>
          <p:nvPr/>
        </p:nvSpPr>
        <p:spPr>
          <a:xfrm>
            <a:off x="5875413" y="17197152"/>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93" name="Rounded Rectangle 92"/>
          <p:cNvSpPr/>
          <p:nvPr/>
        </p:nvSpPr>
        <p:spPr>
          <a:xfrm>
            <a:off x="5875413" y="15906102"/>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94" name="Rounded Rectangle 93"/>
          <p:cNvSpPr/>
          <p:nvPr/>
        </p:nvSpPr>
        <p:spPr>
          <a:xfrm>
            <a:off x="5875413" y="14615053"/>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95" name="Rounded Rectangle 94"/>
          <p:cNvSpPr/>
          <p:nvPr/>
        </p:nvSpPr>
        <p:spPr>
          <a:xfrm>
            <a:off x="5875413" y="13324003"/>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96" name="Rounded Rectangle 95"/>
          <p:cNvSpPr/>
          <p:nvPr/>
        </p:nvSpPr>
        <p:spPr>
          <a:xfrm>
            <a:off x="5875413" y="12032954"/>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97" name="Rounded Rectangle 96"/>
          <p:cNvSpPr/>
          <p:nvPr/>
        </p:nvSpPr>
        <p:spPr>
          <a:xfrm>
            <a:off x="5875413" y="10741904"/>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98" name="Rounded Rectangle 97"/>
          <p:cNvSpPr/>
          <p:nvPr/>
        </p:nvSpPr>
        <p:spPr>
          <a:xfrm>
            <a:off x="5875413" y="9450855"/>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99" name="Rounded Rectangle 98"/>
          <p:cNvSpPr/>
          <p:nvPr/>
        </p:nvSpPr>
        <p:spPr>
          <a:xfrm>
            <a:off x="5875413" y="8159805"/>
            <a:ext cx="5294146" cy="1038276"/>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0" name="Rounded Rectangle 99"/>
          <p:cNvSpPr/>
          <p:nvPr/>
        </p:nvSpPr>
        <p:spPr>
          <a:xfrm>
            <a:off x="12547841" y="19779246"/>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1" name="Rounded Rectangle 100"/>
          <p:cNvSpPr/>
          <p:nvPr/>
        </p:nvSpPr>
        <p:spPr>
          <a:xfrm>
            <a:off x="12547841" y="18488201"/>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2" name="Rounded Rectangle 101"/>
          <p:cNvSpPr/>
          <p:nvPr/>
        </p:nvSpPr>
        <p:spPr>
          <a:xfrm>
            <a:off x="12547841" y="17197152"/>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3" name="Rounded Rectangle 102"/>
          <p:cNvSpPr/>
          <p:nvPr/>
        </p:nvSpPr>
        <p:spPr>
          <a:xfrm>
            <a:off x="12547841" y="15906102"/>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4" name="Rounded Rectangle 103"/>
          <p:cNvSpPr/>
          <p:nvPr/>
        </p:nvSpPr>
        <p:spPr>
          <a:xfrm>
            <a:off x="12547841" y="14615053"/>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5" name="Rounded Rectangle 104"/>
          <p:cNvSpPr/>
          <p:nvPr/>
        </p:nvSpPr>
        <p:spPr>
          <a:xfrm>
            <a:off x="12547841" y="13324003"/>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6" name="Rounded Rectangle 105"/>
          <p:cNvSpPr/>
          <p:nvPr/>
        </p:nvSpPr>
        <p:spPr>
          <a:xfrm>
            <a:off x="12547841" y="12032954"/>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7" name="Rounded Rectangle 106"/>
          <p:cNvSpPr/>
          <p:nvPr/>
        </p:nvSpPr>
        <p:spPr>
          <a:xfrm>
            <a:off x="18995192" y="19779241"/>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8" name="Rounded Rectangle 107"/>
          <p:cNvSpPr/>
          <p:nvPr/>
        </p:nvSpPr>
        <p:spPr>
          <a:xfrm>
            <a:off x="18995192" y="18488187"/>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09" name="Rounded Rectangle 108"/>
          <p:cNvSpPr/>
          <p:nvPr/>
        </p:nvSpPr>
        <p:spPr>
          <a:xfrm>
            <a:off x="18995192" y="17197142"/>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10" name="Rounded Rectangle 109"/>
          <p:cNvSpPr/>
          <p:nvPr/>
        </p:nvSpPr>
        <p:spPr>
          <a:xfrm>
            <a:off x="18995192" y="15906097"/>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sp>
        <p:nvSpPr>
          <p:cNvPr id="111" name="Rounded Rectangle 110"/>
          <p:cNvSpPr/>
          <p:nvPr/>
        </p:nvSpPr>
        <p:spPr>
          <a:xfrm>
            <a:off x="18995192" y="14615053"/>
            <a:ext cx="5294146" cy="1038276"/>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00">
              <a:solidFill>
                <a:schemeClr val="accent6"/>
              </a:solidFill>
            </a:endParaRPr>
          </a:p>
        </p:txBody>
      </p:sp>
      <p:grpSp>
        <p:nvGrpSpPr>
          <p:cNvPr id="113" name="Group 112"/>
          <p:cNvGrpSpPr/>
          <p:nvPr/>
        </p:nvGrpSpPr>
        <p:grpSpPr>
          <a:xfrm>
            <a:off x="7091874" y="21360513"/>
            <a:ext cx="16026090" cy="738665"/>
            <a:chOff x="1931090" y="4168101"/>
            <a:chExt cx="3480520" cy="160422"/>
          </a:xfrm>
        </p:grpSpPr>
        <p:sp>
          <p:nvSpPr>
            <p:cNvPr id="114" name="TextBox 113"/>
            <p:cNvSpPr txBox="1"/>
            <p:nvPr/>
          </p:nvSpPr>
          <p:spPr>
            <a:xfrm>
              <a:off x="1931090" y="4168101"/>
              <a:ext cx="621397" cy="160422"/>
            </a:xfrm>
            <a:prstGeom prst="rect">
              <a:avLst/>
            </a:prstGeom>
            <a:noFill/>
          </p:spPr>
          <p:txBody>
            <a:bodyPr wrap="none" lIns="0" tIns="0" rIns="0" bIns="0" rtlCol="0">
              <a:spAutoFit/>
            </a:bodyPr>
            <a:lstStyle/>
            <a:p>
              <a:pPr algn="ctr"/>
              <a:r>
                <a:rPr lang="en-US" sz="4800" dirty="0" smtClean="0">
                  <a:solidFill>
                    <a:schemeClr val="accent5">
                      <a:lumMod val="50000"/>
                    </a:schemeClr>
                  </a:solidFill>
                  <a:latin typeface="Calibri" charset="0"/>
                  <a:ea typeface="Calibri" charset="0"/>
                  <a:cs typeface="Calibri" charset="0"/>
                </a:rPr>
                <a:t>1st Quarter</a:t>
              </a:r>
            </a:p>
          </p:txBody>
        </p:sp>
        <p:sp>
          <p:nvSpPr>
            <p:cNvPr id="115" name="TextBox 114"/>
            <p:cNvSpPr txBox="1"/>
            <p:nvPr/>
          </p:nvSpPr>
          <p:spPr>
            <a:xfrm>
              <a:off x="3357699" y="4168101"/>
              <a:ext cx="666391" cy="160422"/>
            </a:xfrm>
            <a:prstGeom prst="rect">
              <a:avLst/>
            </a:prstGeom>
            <a:noFill/>
          </p:spPr>
          <p:txBody>
            <a:bodyPr wrap="none" lIns="0" tIns="0" rIns="0" bIns="0" rtlCol="0">
              <a:spAutoFit/>
            </a:bodyPr>
            <a:lstStyle/>
            <a:p>
              <a:pPr algn="ctr"/>
              <a:r>
                <a:rPr lang="en-US" sz="4800" dirty="0" smtClean="0">
                  <a:solidFill>
                    <a:schemeClr val="accent5">
                      <a:lumMod val="50000"/>
                    </a:schemeClr>
                  </a:solidFill>
                  <a:latin typeface="Calibri" charset="0"/>
                  <a:ea typeface="Calibri" charset="0"/>
                  <a:cs typeface="Calibri" charset="0"/>
                </a:rPr>
                <a:t>2nd Quarter</a:t>
              </a:r>
            </a:p>
          </p:txBody>
        </p:sp>
        <p:sp>
          <p:nvSpPr>
            <p:cNvPr id="116" name="TextBox 115"/>
            <p:cNvSpPr txBox="1"/>
            <p:nvPr/>
          </p:nvSpPr>
          <p:spPr>
            <a:xfrm>
              <a:off x="4770633" y="4168101"/>
              <a:ext cx="640977" cy="160422"/>
            </a:xfrm>
            <a:prstGeom prst="rect">
              <a:avLst/>
            </a:prstGeom>
            <a:noFill/>
          </p:spPr>
          <p:txBody>
            <a:bodyPr wrap="none" lIns="0" tIns="0" rIns="0" bIns="0" rtlCol="0">
              <a:spAutoFit/>
            </a:bodyPr>
            <a:lstStyle/>
            <a:p>
              <a:pPr algn="ctr"/>
              <a:r>
                <a:rPr lang="en-US" sz="4800" dirty="0" smtClean="0">
                  <a:solidFill>
                    <a:schemeClr val="accent5">
                      <a:lumMod val="50000"/>
                    </a:schemeClr>
                  </a:solidFill>
                  <a:latin typeface="Calibri" charset="0"/>
                  <a:ea typeface="Calibri" charset="0"/>
                  <a:cs typeface="Calibri" charset="0"/>
                </a:rPr>
                <a:t>3rd Quarter</a:t>
              </a:r>
            </a:p>
          </p:txBody>
        </p:sp>
      </p:grpSp>
      <p:sp>
        <p:nvSpPr>
          <p:cNvPr id="125" name="Shape 121"/>
          <p:cNvSpPr/>
          <p:nvPr/>
        </p:nvSpPr>
        <p:spPr>
          <a:xfrm>
            <a:off x="21214080" y="5556583"/>
            <a:ext cx="18780652" cy="237462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infographics</a:t>
            </a:r>
            <a:endParaRPr sz="19800" b="1" kern="0" cap="all" spc="-576" dirty="0">
              <a:solidFill>
                <a:schemeClr val="accent6"/>
              </a:solidFill>
              <a:latin typeface="Arial" charset="0"/>
              <a:ea typeface="Arial" charset="0"/>
              <a:cs typeface="Arial" charset="0"/>
              <a:sym typeface="Roboto Black"/>
            </a:endParaRPr>
          </a:p>
        </p:txBody>
      </p:sp>
      <p:sp>
        <p:nvSpPr>
          <p:cNvPr id="126" name="Shape 125"/>
          <p:cNvSpPr/>
          <p:nvPr/>
        </p:nvSpPr>
        <p:spPr>
          <a:xfrm>
            <a:off x="21214080" y="8159805"/>
            <a:ext cx="20985480" cy="248568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a:t>
            </a:r>
          </a:p>
        </p:txBody>
      </p:sp>
      <p:cxnSp>
        <p:nvCxnSpPr>
          <p:cNvPr id="127" name="Straight Connector 126"/>
          <p:cNvCxnSpPr/>
          <p:nvPr/>
        </p:nvCxnSpPr>
        <p:spPr>
          <a:xfrm>
            <a:off x="27547514" y="17107369"/>
            <a:ext cx="10174702"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28" name="Shape 125"/>
          <p:cNvSpPr/>
          <p:nvPr/>
        </p:nvSpPr>
        <p:spPr>
          <a:xfrm>
            <a:off x="27547514" y="17818329"/>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sp>
        <p:nvSpPr>
          <p:cNvPr id="129" name="Shape 121"/>
          <p:cNvSpPr/>
          <p:nvPr/>
        </p:nvSpPr>
        <p:spPr>
          <a:xfrm>
            <a:off x="27547514" y="14415103"/>
            <a:ext cx="8262517" cy="2385587"/>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9900" b="1" kern="0" cap="all" spc="-576" smtClean="0">
                <a:solidFill>
                  <a:schemeClr val="accent2"/>
                </a:solidFill>
                <a:latin typeface="Arial" charset="0"/>
                <a:ea typeface="Arial" charset="0"/>
                <a:cs typeface="Arial" charset="0"/>
                <a:sym typeface="Roboto Black"/>
              </a:rPr>
              <a:t>$97.5m</a:t>
            </a:r>
            <a:endParaRPr sz="19900" b="1" kern="0" cap="all" spc="-576" dirty="0">
              <a:solidFill>
                <a:schemeClr val="accent2"/>
              </a:solidFill>
              <a:latin typeface="Arial" charset="0"/>
              <a:ea typeface="Arial" charset="0"/>
              <a:cs typeface="Arial" charset="0"/>
              <a:sym typeface="Roboto Black"/>
            </a:endParaRPr>
          </a:p>
        </p:txBody>
      </p:sp>
      <p:sp>
        <p:nvSpPr>
          <p:cNvPr id="5" name="Footer Placeholder 4"/>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542024382"/>
      </p:ext>
    </p:extLst>
  </p:cSld>
  <p:clrMapOvr>
    <a:masterClrMapping/>
  </p:clrMapOvr>
  <mc:AlternateContent xmlns:mc="http://schemas.openxmlformats.org/markup-compatibility/2006" xmlns:p14="http://schemas.microsoft.com/office/powerpoint/2010/main">
    <mc:Choice Requires="p14">
      <p:transition spd="slow" p14:dur="1600" advTm="977">
        <p14:prism dir="u" isInverted="1"/>
      </p:transition>
    </mc:Choice>
    <mc:Fallback xmlns="">
      <p:transition spd="slow" advTm="977">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p:sp>
      <p:sp>
        <p:nvSpPr>
          <p:cNvPr id="5" name="Rectangle 4"/>
          <p:cNvSpPr/>
          <p:nvPr/>
        </p:nvSpPr>
        <p:spPr>
          <a:xfrm>
            <a:off x="0" y="249"/>
            <a:ext cx="46816962" cy="26334541"/>
          </a:xfrm>
          <a:prstGeom prst="rect">
            <a:avLst/>
          </a:prstGeom>
          <a:solidFill>
            <a:srgbClr val="151C19">
              <a:alpha val="34000"/>
            </a:srgb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noAutofit/>
          </a:bodyPr>
          <a:lstStyle/>
          <a:p>
            <a:pPr algn="ctr" defTabSz="1584960" hangingPunct="0"/>
            <a:endParaRPr lang="en-US" sz="6144" kern="0">
              <a:solidFill>
                <a:srgbClr val="FFFFFF"/>
              </a:solidFill>
              <a:sym typeface="Helvetica Light"/>
            </a:endParaRPr>
          </a:p>
        </p:txBody>
      </p:sp>
      <p:sp>
        <p:nvSpPr>
          <p:cNvPr id="16" name="TextBox 15"/>
          <p:cNvSpPr txBox="1"/>
          <p:nvPr/>
        </p:nvSpPr>
        <p:spPr>
          <a:xfrm>
            <a:off x="7201694" y="13529331"/>
            <a:ext cx="30151546" cy="30511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spAutoFit/>
          </a:bodyPr>
          <a:lstStyle/>
          <a:p>
            <a:pPr algn="ctr" defTabSz="1584960" hangingPunct="0">
              <a:lnSpc>
                <a:spcPct val="70000"/>
              </a:lnSpc>
            </a:pPr>
            <a:r>
              <a:rPr lang="en-US" sz="26496" b="1" kern="0" spc="-576" dirty="0" smtClean="0">
                <a:solidFill>
                  <a:srgbClr val="FFFFFF"/>
                </a:solidFill>
                <a:latin typeface="Arial" charset="0"/>
                <a:ea typeface="Arial" charset="0"/>
                <a:cs typeface="Arial" charset="0"/>
                <a:sym typeface="Helvetica Light"/>
              </a:rPr>
              <a:t>EDITABLE MAPS</a:t>
            </a:r>
            <a:endParaRPr lang="en-US" sz="26496" b="1" kern="0" spc="-576" dirty="0">
              <a:solidFill>
                <a:srgbClr val="FFFFFF"/>
              </a:solidFill>
              <a:latin typeface="Arial" charset="0"/>
              <a:ea typeface="Arial" charset="0"/>
              <a:cs typeface="Arial" charset="0"/>
              <a:sym typeface="Helvetica Light"/>
            </a:endParaRPr>
          </a:p>
        </p:txBody>
      </p:sp>
      <p:sp>
        <p:nvSpPr>
          <p:cNvPr id="17" name="Shape 132"/>
          <p:cNvSpPr/>
          <p:nvPr/>
        </p:nvSpPr>
        <p:spPr>
          <a:xfrm>
            <a:off x="15613536" y="16995942"/>
            <a:ext cx="13327858" cy="1510542"/>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94999F"/>
                </a:solidFill>
                <a:latin typeface="Roboto Regular"/>
                <a:ea typeface="Roboto Regular"/>
                <a:cs typeface="Roboto Regular"/>
                <a:sym typeface="Roboto Regular"/>
              </a:defRPr>
            </a:lvl1pPr>
          </a:lstStyle>
          <a:p>
            <a:pPr algn="ctr" hangingPunct="0"/>
            <a:r>
              <a:rPr sz="4608" kern="0" dirty="0">
                <a:solidFill>
                  <a:srgbClr val="FFFFFF">
                    <a:alpha val="83000"/>
                  </a:srgbClr>
                </a:solidFill>
                <a:latin typeface="Calibri" charset="0"/>
                <a:ea typeface="Calibri" charset="0"/>
                <a:cs typeface="Calibri" charset="0"/>
              </a:rPr>
              <a:t>Sit amet consectetur adipiscing elit. Praesent sodales odio sit amet odio tristique quis tempus odio</a:t>
            </a:r>
          </a:p>
        </p:txBody>
      </p:sp>
      <p:cxnSp>
        <p:nvCxnSpPr>
          <p:cNvPr id="19" name="Straight Connector 18"/>
          <p:cNvCxnSpPr/>
          <p:nvPr/>
        </p:nvCxnSpPr>
        <p:spPr>
          <a:xfrm>
            <a:off x="3090290" y="4893779"/>
            <a:ext cx="40636382" cy="0"/>
          </a:xfrm>
          <a:prstGeom prst="line">
            <a:avLst/>
          </a:prstGeom>
          <a:noFill/>
          <a:ln w="19050" cap="flat">
            <a:solidFill>
              <a:schemeClr val="bg1">
                <a:alpha val="30000"/>
              </a:schemeClr>
            </a:solidFill>
            <a:prstDash val="solid"/>
            <a:miter lim="400000"/>
          </a:ln>
          <a:effectLst/>
          <a:sp3d/>
        </p:spPr>
        <p:style>
          <a:lnRef idx="0">
            <a:scrgbClr r="0" g="0" b="0"/>
          </a:lnRef>
          <a:fillRef idx="0">
            <a:scrgbClr r="0" g="0" b="0"/>
          </a:fillRef>
          <a:effectRef idx="0">
            <a:scrgbClr r="0" g="0" b="0"/>
          </a:effectRef>
          <a:fontRef idx="none"/>
        </p:style>
      </p:cxnSp>
      <p:pic>
        <p:nvPicPr>
          <p:cNvPr id="21" name="Picture 20"/>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21866787" y="1340161"/>
            <a:ext cx="3084167" cy="2771386"/>
          </a:xfrm>
          <a:prstGeom prst="rect">
            <a:avLst/>
          </a:prstGeom>
        </p:spPr>
      </p:pic>
      <p:sp>
        <p:nvSpPr>
          <p:cNvPr id="22" name="Shape 132"/>
          <p:cNvSpPr/>
          <p:nvPr/>
        </p:nvSpPr>
        <p:spPr>
          <a:xfrm>
            <a:off x="3090290" y="2837353"/>
            <a:ext cx="13327858" cy="127419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b">
            <a:sp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lang="en-US" sz="3840" kern="0" dirty="0">
                <a:solidFill>
                  <a:srgbClr val="FFFFFF">
                    <a:alpha val="64000"/>
                  </a:srgbClr>
                </a:solidFill>
                <a:latin typeface="Calibri" charset="0"/>
                <a:ea typeface="Calibri" charset="0"/>
                <a:cs typeface="Calibri" charset="0"/>
              </a:rPr>
              <a:t>www.vizualus.com</a:t>
            </a:r>
          </a:p>
          <a:p>
            <a:pPr hangingPunct="0"/>
            <a:r>
              <a:rPr lang="en-US" sz="3840" kern="0" dirty="0">
                <a:solidFill>
                  <a:srgbClr val="FFFFFF">
                    <a:alpha val="64000"/>
                  </a:srgbClr>
                </a:solidFill>
                <a:latin typeface="Calibri" charset="0"/>
                <a:ea typeface="Calibri" charset="0"/>
                <a:cs typeface="Calibri" charset="0"/>
              </a:rPr>
              <a:t>vizualusdesign@gmail.com</a:t>
            </a:r>
            <a:endParaRPr sz="3840" kern="0" dirty="0">
              <a:solidFill>
                <a:srgbClr val="FFFFFF">
                  <a:alpha val="64000"/>
                </a:srgbClr>
              </a:solidFill>
              <a:latin typeface="Calibri" charset="0"/>
              <a:ea typeface="Calibri" charset="0"/>
              <a:cs typeface="Calibri" charset="0"/>
            </a:endParaRPr>
          </a:p>
        </p:txBody>
      </p:sp>
      <p:sp>
        <p:nvSpPr>
          <p:cNvPr id="2" name="Footer Placeholder 1"/>
          <p:cNvSpPr>
            <a:spLocks noGrp="1"/>
          </p:cNvSpPr>
          <p:nvPr>
            <p:ph type="ftr" sz="quarter" idx="11"/>
          </p:nvPr>
        </p:nvSpPr>
        <p:spPr/>
        <p:txBody>
          <a:body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39</a:t>
            </a:fld>
            <a:endParaRPr lang="en-US"/>
          </a:p>
        </p:txBody>
      </p:sp>
    </p:spTree>
    <p:extLst>
      <p:ext uri="{BB962C8B-B14F-4D97-AF65-F5344CB8AC3E}">
        <p14:creationId xmlns:p14="http://schemas.microsoft.com/office/powerpoint/2010/main" val="1680871053"/>
      </p:ext>
    </p:extLst>
  </p:cSld>
  <p:clrMapOvr>
    <a:masterClrMapping/>
  </p:clrMapOvr>
  <mc:AlternateContent xmlns:mc="http://schemas.openxmlformats.org/markup-compatibility/2006" xmlns:p14="http://schemas.microsoft.com/office/powerpoint/2010/main">
    <mc:Choice Requires="p14">
      <p:transition spd="slow" p14:dur="1250" advTm="2730">
        <p14:switch dir="r"/>
      </p:transition>
    </mc:Choice>
    <mc:Fallback xmlns="">
      <p:transition spd="slow" advTm="27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105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12490098" y="2563779"/>
            <a:ext cx="31709628"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32" name="Shape 132"/>
          <p:cNvSpPr/>
          <p:nvPr/>
        </p:nvSpPr>
        <p:spPr>
          <a:xfrm>
            <a:off x="3501931" y="18539244"/>
            <a:ext cx="15727458" cy="3283463"/>
          </a:xfrm>
          <a:prstGeom prst="rect">
            <a:avLst/>
          </a:prstGeom>
          <a:ln w="12700">
            <a:miter lim="400000"/>
          </a:ln>
          <a:extLst>
            <a:ext uri="{C572A759-6A51-4108-AA02-DFA0A04FC94B}">
              <ma14:wrappingTextBoxFlag xmlns:ma14="http://schemas.microsoft.com/office/mac/drawingml/2011/main" val="1"/>
            </a:ext>
          </a:extLst>
        </p:spPr>
        <p:txBody>
          <a:bodyPr lIns="87780" rIns="87780">
            <a:sp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sz="5184" kern="0" dirty="0">
                <a:latin typeface="Calibri" charset="0"/>
                <a:ea typeface="Calibri" charset="0"/>
                <a:cs typeface="Calibri" charset="0"/>
              </a:rPr>
              <a:t>Sit amet consectetur adipiscing elit. Praesent sodales odio sit amet odio tristique quis tempus odio Lorem ipsum dolor sit amet, elit. Lorem ipsum dolor sit amet, consectetur adipiscing elit. </a:t>
            </a:r>
          </a:p>
        </p:txBody>
      </p:sp>
      <p:sp>
        <p:nvSpPr>
          <p:cNvPr id="2" name="TextBox 1"/>
          <p:cNvSpPr txBox="1"/>
          <p:nvPr/>
        </p:nvSpPr>
        <p:spPr>
          <a:xfrm>
            <a:off x="3301286" y="12756034"/>
            <a:ext cx="21779228" cy="59053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spAutoFit/>
          </a:bodyPr>
          <a:lstStyle/>
          <a:p>
            <a:pPr defTabSz="1584960" hangingPunct="0">
              <a:lnSpc>
                <a:spcPct val="70000"/>
              </a:lnSpc>
            </a:pPr>
            <a:r>
              <a:rPr lang="en-US" sz="26496" b="1" kern="0" spc="-576" dirty="0">
                <a:solidFill>
                  <a:srgbClr val="53585F"/>
                </a:solidFill>
                <a:latin typeface="Arial" charset="0"/>
                <a:ea typeface="Arial" charset="0"/>
                <a:cs typeface="Arial" charset="0"/>
                <a:sym typeface="Helvetica Light"/>
              </a:rPr>
              <a:t>MODERN </a:t>
            </a:r>
            <a:r>
              <a:rPr lang="en-US" sz="26496" b="1" kern="0" spc="-576" dirty="0">
                <a:solidFill>
                  <a:srgbClr val="FF2744"/>
                </a:solidFill>
                <a:latin typeface="Arial" charset="0"/>
                <a:ea typeface="Arial" charset="0"/>
                <a:cs typeface="Arial" charset="0"/>
                <a:sym typeface="Helvetica Light"/>
              </a:rPr>
              <a:t>PORTFOLIO</a:t>
            </a:r>
          </a:p>
        </p:txBody>
      </p:sp>
      <p:sp>
        <p:nvSpPr>
          <p:cNvPr id="5" name="Picture Placeholder 4"/>
          <p:cNvSpPr>
            <a:spLocks noGrp="1"/>
          </p:cNvSpPr>
          <p:nvPr>
            <p:ph type="pic" sz="quarter" idx="13"/>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4</a:t>
            </a:fld>
            <a:endParaRPr lang="en-US"/>
          </a:p>
        </p:txBody>
      </p:sp>
    </p:spTree>
    <p:extLst>
      <p:ext uri="{BB962C8B-B14F-4D97-AF65-F5344CB8AC3E}">
        <p14:creationId xmlns:p14="http://schemas.microsoft.com/office/powerpoint/2010/main" val="1141266065"/>
      </p:ext>
    </p:extLst>
  </p:cSld>
  <p:clrMapOvr>
    <a:masterClrMapping/>
  </p:clrMapOvr>
  <p:transition spd="slow" advTm="1005">
    <p:push dir="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13242305" y="5371283"/>
            <a:ext cx="20332360" cy="237462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DEMOGRAPHICS</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40</a:t>
            </a:fld>
            <a:endParaRPr lang="uk-UA"/>
          </a:p>
        </p:txBody>
      </p:sp>
      <p:sp>
        <p:nvSpPr>
          <p:cNvPr id="8" name="Shape 125"/>
          <p:cNvSpPr/>
          <p:nvPr/>
        </p:nvSpPr>
        <p:spPr>
          <a:xfrm>
            <a:off x="9555480" y="7974505"/>
            <a:ext cx="27706000" cy="168789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algn="ct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a:t>
            </a:r>
          </a:p>
        </p:txBody>
      </p:sp>
      <p:grpSp>
        <p:nvGrpSpPr>
          <p:cNvPr id="57" name="Group 56"/>
          <p:cNvGrpSpPr/>
          <p:nvPr/>
        </p:nvGrpSpPr>
        <p:grpSpPr>
          <a:xfrm>
            <a:off x="27274994" y="16734357"/>
            <a:ext cx="2117118" cy="4565982"/>
            <a:chOff x="6084159" y="3828473"/>
            <a:chExt cx="172244" cy="371477"/>
          </a:xfrm>
          <a:solidFill>
            <a:schemeClr val="accent2"/>
          </a:solidFill>
        </p:grpSpPr>
        <p:sp>
          <p:nvSpPr>
            <p:cNvPr id="58" name="Oval 57"/>
            <p:cNvSpPr>
              <a:spLocks noChangeArrowheads="1"/>
            </p:cNvSpPr>
            <p:nvPr/>
          </p:nvSpPr>
          <p:spPr bwMode="auto">
            <a:xfrm>
              <a:off x="6142112" y="3828473"/>
              <a:ext cx="54769" cy="56357"/>
            </a:xfrm>
            <a:prstGeom prst="ellipse">
              <a:avLst/>
            </a:prstGeom>
            <a:grp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Freeform 7"/>
            <p:cNvSpPr>
              <a:spLocks/>
            </p:cNvSpPr>
            <p:nvPr/>
          </p:nvSpPr>
          <p:spPr bwMode="auto">
            <a:xfrm>
              <a:off x="6084159" y="3895943"/>
              <a:ext cx="172244" cy="304007"/>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0" name="Group 59"/>
          <p:cNvGrpSpPr/>
          <p:nvPr/>
        </p:nvGrpSpPr>
        <p:grpSpPr>
          <a:xfrm>
            <a:off x="27412154" y="11563915"/>
            <a:ext cx="1795144" cy="4565982"/>
            <a:chOff x="7364799" y="3816899"/>
            <a:chExt cx="150666" cy="383216"/>
          </a:xfrm>
          <a:solidFill>
            <a:schemeClr val="accent6"/>
          </a:solidFill>
        </p:grpSpPr>
        <p:sp>
          <p:nvSpPr>
            <p:cNvPr id="61" name="Freeform 12"/>
            <p:cNvSpPr>
              <a:spLocks/>
            </p:cNvSpPr>
            <p:nvPr/>
          </p:nvSpPr>
          <p:spPr bwMode="auto">
            <a:xfrm>
              <a:off x="7364799" y="3882406"/>
              <a:ext cx="150666" cy="317709"/>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Oval 13"/>
            <p:cNvSpPr>
              <a:spLocks noChangeArrowheads="1"/>
            </p:cNvSpPr>
            <p:nvPr/>
          </p:nvSpPr>
          <p:spPr bwMode="auto">
            <a:xfrm>
              <a:off x="7410654" y="3816899"/>
              <a:ext cx="59775" cy="59775"/>
            </a:xfrm>
            <a:prstGeom prst="ellipse">
              <a:avLst/>
            </a:prstGeom>
            <a:grp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TextBox 66"/>
          <p:cNvSpPr txBox="1"/>
          <p:nvPr/>
        </p:nvSpPr>
        <p:spPr>
          <a:xfrm>
            <a:off x="30150442" y="13803610"/>
            <a:ext cx="9968613" cy="2123658"/>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68" name="Rectangle 67"/>
          <p:cNvSpPr/>
          <p:nvPr/>
        </p:nvSpPr>
        <p:spPr>
          <a:xfrm>
            <a:off x="30104722" y="11256068"/>
            <a:ext cx="9155554" cy="2646878"/>
          </a:xfrm>
          <a:prstGeom prst="rect">
            <a:avLst/>
          </a:prstGeom>
          <a:noFill/>
        </p:spPr>
        <p:txBody>
          <a:bodyPr wrap="square" rtlCol="0">
            <a:spAutoFit/>
          </a:bodyPr>
          <a:lstStyle/>
          <a:p>
            <a:r>
              <a:rPr lang="en-US" sz="16600" b="1" dirty="0" smtClean="0">
                <a:solidFill>
                  <a:schemeClr val="accent6"/>
                </a:solidFill>
              </a:rPr>
              <a:t>64%</a:t>
            </a:r>
            <a:endParaRPr lang="en-US" sz="16600" b="1" dirty="0">
              <a:solidFill>
                <a:schemeClr val="accent6"/>
              </a:solidFill>
            </a:endParaRPr>
          </a:p>
        </p:txBody>
      </p:sp>
      <p:sp>
        <p:nvSpPr>
          <p:cNvPr id="69" name="TextBox 68"/>
          <p:cNvSpPr txBox="1"/>
          <p:nvPr/>
        </p:nvSpPr>
        <p:spPr>
          <a:xfrm>
            <a:off x="30234807" y="19394023"/>
            <a:ext cx="9968613" cy="2123658"/>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70" name="Rectangle 69"/>
          <p:cNvSpPr/>
          <p:nvPr/>
        </p:nvSpPr>
        <p:spPr>
          <a:xfrm>
            <a:off x="30189087" y="16846481"/>
            <a:ext cx="9155554" cy="2646878"/>
          </a:xfrm>
          <a:prstGeom prst="rect">
            <a:avLst/>
          </a:prstGeom>
          <a:noFill/>
        </p:spPr>
        <p:txBody>
          <a:bodyPr wrap="square" rtlCol="0">
            <a:spAutoFit/>
          </a:bodyPr>
          <a:lstStyle/>
          <a:p>
            <a:r>
              <a:rPr lang="en-US" sz="16600" b="1" dirty="0" smtClean="0">
                <a:solidFill>
                  <a:schemeClr val="accent2"/>
                </a:solidFill>
              </a:rPr>
              <a:t>36%</a:t>
            </a:r>
            <a:endParaRPr lang="en-US" sz="16600" b="1" dirty="0">
              <a:solidFill>
                <a:schemeClr val="accent2"/>
              </a:solidFill>
            </a:endParaRPr>
          </a:p>
        </p:txBody>
      </p:sp>
      <p:grpSp>
        <p:nvGrpSpPr>
          <p:cNvPr id="18" name="Group 17"/>
          <p:cNvGrpSpPr/>
          <p:nvPr/>
        </p:nvGrpSpPr>
        <p:grpSpPr>
          <a:xfrm>
            <a:off x="5376399" y="10866229"/>
            <a:ext cx="19957603" cy="11187616"/>
            <a:chOff x="1028701" y="1378665"/>
            <a:chExt cx="4290441" cy="2405088"/>
          </a:xfrm>
          <a:solidFill>
            <a:schemeClr val="accent6"/>
          </a:solidFill>
        </p:grpSpPr>
        <p:sp>
          <p:nvSpPr>
            <p:cNvPr id="239" name="Freeform 7"/>
            <p:cNvSpPr>
              <a:spLocks/>
            </p:cNvSpPr>
            <p:nvPr/>
          </p:nvSpPr>
          <p:spPr bwMode="auto">
            <a:xfrm>
              <a:off x="1125731" y="1852183"/>
              <a:ext cx="1921" cy="1744"/>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15"/>
            <p:cNvSpPr>
              <a:spLocks/>
            </p:cNvSpPr>
            <p:nvPr/>
          </p:nvSpPr>
          <p:spPr bwMode="auto">
            <a:xfrm>
              <a:off x="1080578" y="1606268"/>
              <a:ext cx="656151" cy="497063"/>
            </a:xfrm>
            <a:custGeom>
              <a:avLst/>
              <a:gdLst>
                <a:gd name="T0" fmla="*/ 465 w 683"/>
                <a:gd name="T1" fmla="*/ 549 h 570"/>
                <a:gd name="T2" fmla="*/ 604 w 683"/>
                <a:gd name="T3" fmla="*/ 374 h 570"/>
                <a:gd name="T4" fmla="*/ 613 w 683"/>
                <a:gd name="T5" fmla="*/ 348 h 570"/>
                <a:gd name="T6" fmla="*/ 607 w 683"/>
                <a:gd name="T7" fmla="*/ 329 h 570"/>
                <a:gd name="T8" fmla="*/ 604 w 683"/>
                <a:gd name="T9" fmla="*/ 303 h 570"/>
                <a:gd name="T10" fmla="*/ 630 w 683"/>
                <a:gd name="T11" fmla="*/ 275 h 570"/>
                <a:gd name="T12" fmla="*/ 639 w 683"/>
                <a:gd name="T13" fmla="*/ 256 h 570"/>
                <a:gd name="T14" fmla="*/ 679 w 683"/>
                <a:gd name="T15" fmla="*/ 203 h 570"/>
                <a:gd name="T16" fmla="*/ 666 w 683"/>
                <a:gd name="T17" fmla="*/ 169 h 570"/>
                <a:gd name="T18" fmla="*/ 660 w 683"/>
                <a:gd name="T19" fmla="*/ 149 h 570"/>
                <a:gd name="T20" fmla="*/ 498 w 683"/>
                <a:gd name="T21" fmla="*/ 121 h 570"/>
                <a:gd name="T22" fmla="*/ 466 w 683"/>
                <a:gd name="T23" fmla="*/ 115 h 570"/>
                <a:gd name="T24" fmla="*/ 433 w 683"/>
                <a:gd name="T25" fmla="*/ 117 h 570"/>
                <a:gd name="T26" fmla="*/ 399 w 683"/>
                <a:gd name="T27" fmla="*/ 122 h 570"/>
                <a:gd name="T28" fmla="*/ 378 w 683"/>
                <a:gd name="T29" fmla="*/ 113 h 570"/>
                <a:gd name="T30" fmla="*/ 337 w 683"/>
                <a:gd name="T31" fmla="*/ 115 h 570"/>
                <a:gd name="T32" fmla="*/ 322 w 683"/>
                <a:gd name="T33" fmla="*/ 102 h 570"/>
                <a:gd name="T34" fmla="*/ 295 w 683"/>
                <a:gd name="T35" fmla="*/ 94 h 570"/>
                <a:gd name="T36" fmla="*/ 275 w 683"/>
                <a:gd name="T37" fmla="*/ 100 h 570"/>
                <a:gd name="T38" fmla="*/ 247 w 683"/>
                <a:gd name="T39" fmla="*/ 96 h 570"/>
                <a:gd name="T40" fmla="*/ 226 w 683"/>
                <a:gd name="T41" fmla="*/ 87 h 570"/>
                <a:gd name="T42" fmla="*/ 224 w 683"/>
                <a:gd name="T43" fmla="*/ 34 h 570"/>
                <a:gd name="T44" fmla="*/ 207 w 683"/>
                <a:gd name="T45" fmla="*/ 19 h 570"/>
                <a:gd name="T46" fmla="*/ 194 w 683"/>
                <a:gd name="T47" fmla="*/ 17 h 570"/>
                <a:gd name="T48" fmla="*/ 175 w 683"/>
                <a:gd name="T49" fmla="*/ 8 h 570"/>
                <a:gd name="T50" fmla="*/ 162 w 683"/>
                <a:gd name="T51" fmla="*/ 4 h 570"/>
                <a:gd name="T52" fmla="*/ 162 w 683"/>
                <a:gd name="T53" fmla="*/ 10 h 570"/>
                <a:gd name="T54" fmla="*/ 151 w 683"/>
                <a:gd name="T55" fmla="*/ 8 h 570"/>
                <a:gd name="T56" fmla="*/ 143 w 683"/>
                <a:gd name="T57" fmla="*/ 30 h 570"/>
                <a:gd name="T58" fmla="*/ 139 w 683"/>
                <a:gd name="T59" fmla="*/ 51 h 570"/>
                <a:gd name="T60" fmla="*/ 132 w 683"/>
                <a:gd name="T61" fmla="*/ 70 h 570"/>
                <a:gd name="T62" fmla="*/ 130 w 683"/>
                <a:gd name="T63" fmla="*/ 79 h 570"/>
                <a:gd name="T64" fmla="*/ 122 w 683"/>
                <a:gd name="T65" fmla="*/ 100 h 570"/>
                <a:gd name="T66" fmla="*/ 113 w 683"/>
                <a:gd name="T67" fmla="*/ 126 h 570"/>
                <a:gd name="T68" fmla="*/ 92 w 683"/>
                <a:gd name="T69" fmla="*/ 173 h 570"/>
                <a:gd name="T70" fmla="*/ 89 w 683"/>
                <a:gd name="T71" fmla="*/ 186 h 570"/>
                <a:gd name="T72" fmla="*/ 68 w 683"/>
                <a:gd name="T73" fmla="*/ 241 h 570"/>
                <a:gd name="T74" fmla="*/ 68 w 683"/>
                <a:gd name="T75" fmla="*/ 252 h 570"/>
                <a:gd name="T76" fmla="*/ 57 w 683"/>
                <a:gd name="T77" fmla="*/ 262 h 570"/>
                <a:gd name="T78" fmla="*/ 47 w 683"/>
                <a:gd name="T79" fmla="*/ 284 h 570"/>
                <a:gd name="T80" fmla="*/ 51 w 683"/>
                <a:gd name="T81" fmla="*/ 284 h 570"/>
                <a:gd name="T82" fmla="*/ 47 w 683"/>
                <a:gd name="T83" fmla="*/ 284 h 570"/>
                <a:gd name="T84" fmla="*/ 36 w 683"/>
                <a:gd name="T85" fmla="*/ 288 h 570"/>
                <a:gd name="T86" fmla="*/ 10 w 683"/>
                <a:gd name="T87" fmla="*/ 346 h 570"/>
                <a:gd name="T88" fmla="*/ 6 w 683"/>
                <a:gd name="T89" fmla="*/ 376 h 570"/>
                <a:gd name="T90" fmla="*/ 2 w 683"/>
                <a:gd name="T91" fmla="*/ 418 h 570"/>
                <a:gd name="T92" fmla="*/ 184 w 683"/>
                <a:gd name="T93" fmla="*/ 48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570">
                  <a:moveTo>
                    <a:pt x="184" y="480"/>
                  </a:moveTo>
                  <a:lnTo>
                    <a:pt x="329" y="517"/>
                  </a:lnTo>
                  <a:lnTo>
                    <a:pt x="465" y="549"/>
                  </a:lnTo>
                  <a:lnTo>
                    <a:pt x="560" y="570"/>
                  </a:lnTo>
                  <a:lnTo>
                    <a:pt x="600" y="378"/>
                  </a:lnTo>
                  <a:lnTo>
                    <a:pt x="604" y="374"/>
                  </a:lnTo>
                  <a:lnTo>
                    <a:pt x="606" y="371"/>
                  </a:lnTo>
                  <a:lnTo>
                    <a:pt x="613" y="357"/>
                  </a:lnTo>
                  <a:lnTo>
                    <a:pt x="613" y="348"/>
                  </a:lnTo>
                  <a:lnTo>
                    <a:pt x="619" y="340"/>
                  </a:lnTo>
                  <a:lnTo>
                    <a:pt x="615" y="335"/>
                  </a:lnTo>
                  <a:lnTo>
                    <a:pt x="607" y="329"/>
                  </a:lnTo>
                  <a:lnTo>
                    <a:pt x="602" y="327"/>
                  </a:lnTo>
                  <a:lnTo>
                    <a:pt x="598" y="324"/>
                  </a:lnTo>
                  <a:lnTo>
                    <a:pt x="604" y="303"/>
                  </a:lnTo>
                  <a:lnTo>
                    <a:pt x="609" y="295"/>
                  </a:lnTo>
                  <a:lnTo>
                    <a:pt x="619" y="282"/>
                  </a:lnTo>
                  <a:lnTo>
                    <a:pt x="630" y="275"/>
                  </a:lnTo>
                  <a:lnTo>
                    <a:pt x="636" y="269"/>
                  </a:lnTo>
                  <a:lnTo>
                    <a:pt x="639" y="262"/>
                  </a:lnTo>
                  <a:lnTo>
                    <a:pt x="639" y="256"/>
                  </a:lnTo>
                  <a:lnTo>
                    <a:pt x="653" y="243"/>
                  </a:lnTo>
                  <a:lnTo>
                    <a:pt x="662" y="220"/>
                  </a:lnTo>
                  <a:lnTo>
                    <a:pt x="679" y="203"/>
                  </a:lnTo>
                  <a:lnTo>
                    <a:pt x="683" y="196"/>
                  </a:lnTo>
                  <a:lnTo>
                    <a:pt x="681" y="183"/>
                  </a:lnTo>
                  <a:lnTo>
                    <a:pt x="666" y="169"/>
                  </a:lnTo>
                  <a:lnTo>
                    <a:pt x="664" y="166"/>
                  </a:lnTo>
                  <a:lnTo>
                    <a:pt x="660" y="158"/>
                  </a:lnTo>
                  <a:lnTo>
                    <a:pt x="660" y="149"/>
                  </a:lnTo>
                  <a:lnTo>
                    <a:pt x="572" y="132"/>
                  </a:lnTo>
                  <a:lnTo>
                    <a:pt x="504" y="115"/>
                  </a:lnTo>
                  <a:lnTo>
                    <a:pt x="498" y="121"/>
                  </a:lnTo>
                  <a:lnTo>
                    <a:pt x="491" y="119"/>
                  </a:lnTo>
                  <a:lnTo>
                    <a:pt x="483" y="117"/>
                  </a:lnTo>
                  <a:lnTo>
                    <a:pt x="466" y="115"/>
                  </a:lnTo>
                  <a:lnTo>
                    <a:pt x="463" y="113"/>
                  </a:lnTo>
                  <a:lnTo>
                    <a:pt x="455" y="117"/>
                  </a:lnTo>
                  <a:lnTo>
                    <a:pt x="433" y="117"/>
                  </a:lnTo>
                  <a:lnTo>
                    <a:pt x="419" y="119"/>
                  </a:lnTo>
                  <a:lnTo>
                    <a:pt x="406" y="122"/>
                  </a:lnTo>
                  <a:lnTo>
                    <a:pt x="399" y="122"/>
                  </a:lnTo>
                  <a:lnTo>
                    <a:pt x="393" y="121"/>
                  </a:lnTo>
                  <a:lnTo>
                    <a:pt x="386" y="115"/>
                  </a:lnTo>
                  <a:lnTo>
                    <a:pt x="378" y="113"/>
                  </a:lnTo>
                  <a:lnTo>
                    <a:pt x="357" y="117"/>
                  </a:lnTo>
                  <a:lnTo>
                    <a:pt x="350" y="115"/>
                  </a:lnTo>
                  <a:lnTo>
                    <a:pt x="337" y="115"/>
                  </a:lnTo>
                  <a:lnTo>
                    <a:pt x="335" y="109"/>
                  </a:lnTo>
                  <a:lnTo>
                    <a:pt x="327" y="104"/>
                  </a:lnTo>
                  <a:lnTo>
                    <a:pt x="322" y="102"/>
                  </a:lnTo>
                  <a:lnTo>
                    <a:pt x="314" y="98"/>
                  </a:lnTo>
                  <a:lnTo>
                    <a:pt x="303" y="98"/>
                  </a:lnTo>
                  <a:lnTo>
                    <a:pt x="295" y="94"/>
                  </a:lnTo>
                  <a:lnTo>
                    <a:pt x="290" y="94"/>
                  </a:lnTo>
                  <a:lnTo>
                    <a:pt x="282" y="100"/>
                  </a:lnTo>
                  <a:lnTo>
                    <a:pt x="275" y="100"/>
                  </a:lnTo>
                  <a:lnTo>
                    <a:pt x="262" y="102"/>
                  </a:lnTo>
                  <a:lnTo>
                    <a:pt x="254" y="102"/>
                  </a:lnTo>
                  <a:lnTo>
                    <a:pt x="247" y="96"/>
                  </a:lnTo>
                  <a:lnTo>
                    <a:pt x="245" y="96"/>
                  </a:lnTo>
                  <a:lnTo>
                    <a:pt x="237" y="90"/>
                  </a:lnTo>
                  <a:lnTo>
                    <a:pt x="226" y="87"/>
                  </a:lnTo>
                  <a:lnTo>
                    <a:pt x="224" y="83"/>
                  </a:lnTo>
                  <a:lnTo>
                    <a:pt x="228" y="47"/>
                  </a:lnTo>
                  <a:lnTo>
                    <a:pt x="224" y="34"/>
                  </a:lnTo>
                  <a:lnTo>
                    <a:pt x="216" y="27"/>
                  </a:lnTo>
                  <a:lnTo>
                    <a:pt x="213" y="21"/>
                  </a:lnTo>
                  <a:lnTo>
                    <a:pt x="207" y="19"/>
                  </a:lnTo>
                  <a:lnTo>
                    <a:pt x="201" y="21"/>
                  </a:lnTo>
                  <a:lnTo>
                    <a:pt x="194" y="19"/>
                  </a:lnTo>
                  <a:lnTo>
                    <a:pt x="194" y="17"/>
                  </a:lnTo>
                  <a:lnTo>
                    <a:pt x="188" y="11"/>
                  </a:lnTo>
                  <a:lnTo>
                    <a:pt x="183" y="6"/>
                  </a:lnTo>
                  <a:lnTo>
                    <a:pt x="175" y="8"/>
                  </a:lnTo>
                  <a:lnTo>
                    <a:pt x="168" y="8"/>
                  </a:lnTo>
                  <a:lnTo>
                    <a:pt x="166" y="4"/>
                  </a:lnTo>
                  <a:lnTo>
                    <a:pt x="162" y="4"/>
                  </a:lnTo>
                  <a:lnTo>
                    <a:pt x="160" y="6"/>
                  </a:lnTo>
                  <a:lnTo>
                    <a:pt x="164" y="10"/>
                  </a:lnTo>
                  <a:lnTo>
                    <a:pt x="162" y="10"/>
                  </a:lnTo>
                  <a:lnTo>
                    <a:pt x="160" y="8"/>
                  </a:lnTo>
                  <a:lnTo>
                    <a:pt x="154" y="0"/>
                  </a:lnTo>
                  <a:lnTo>
                    <a:pt x="151" y="8"/>
                  </a:lnTo>
                  <a:lnTo>
                    <a:pt x="149" y="23"/>
                  </a:lnTo>
                  <a:lnTo>
                    <a:pt x="143" y="28"/>
                  </a:lnTo>
                  <a:lnTo>
                    <a:pt x="143" y="30"/>
                  </a:lnTo>
                  <a:lnTo>
                    <a:pt x="141" y="36"/>
                  </a:lnTo>
                  <a:lnTo>
                    <a:pt x="139" y="43"/>
                  </a:lnTo>
                  <a:lnTo>
                    <a:pt x="139" y="51"/>
                  </a:lnTo>
                  <a:lnTo>
                    <a:pt x="141" y="55"/>
                  </a:lnTo>
                  <a:lnTo>
                    <a:pt x="136" y="62"/>
                  </a:lnTo>
                  <a:lnTo>
                    <a:pt x="132" y="70"/>
                  </a:lnTo>
                  <a:lnTo>
                    <a:pt x="137" y="75"/>
                  </a:lnTo>
                  <a:lnTo>
                    <a:pt x="130" y="74"/>
                  </a:lnTo>
                  <a:lnTo>
                    <a:pt x="130" y="79"/>
                  </a:lnTo>
                  <a:lnTo>
                    <a:pt x="126" y="87"/>
                  </a:lnTo>
                  <a:lnTo>
                    <a:pt x="126" y="92"/>
                  </a:lnTo>
                  <a:lnTo>
                    <a:pt x="122" y="100"/>
                  </a:lnTo>
                  <a:lnTo>
                    <a:pt x="121" y="107"/>
                  </a:lnTo>
                  <a:lnTo>
                    <a:pt x="115" y="119"/>
                  </a:lnTo>
                  <a:lnTo>
                    <a:pt x="113" y="126"/>
                  </a:lnTo>
                  <a:lnTo>
                    <a:pt x="102" y="145"/>
                  </a:lnTo>
                  <a:lnTo>
                    <a:pt x="98" y="158"/>
                  </a:lnTo>
                  <a:lnTo>
                    <a:pt x="92" y="173"/>
                  </a:lnTo>
                  <a:lnTo>
                    <a:pt x="94" y="181"/>
                  </a:lnTo>
                  <a:lnTo>
                    <a:pt x="94" y="183"/>
                  </a:lnTo>
                  <a:lnTo>
                    <a:pt x="89" y="186"/>
                  </a:lnTo>
                  <a:lnTo>
                    <a:pt x="85" y="192"/>
                  </a:lnTo>
                  <a:lnTo>
                    <a:pt x="81" y="207"/>
                  </a:lnTo>
                  <a:lnTo>
                    <a:pt x="68" y="241"/>
                  </a:lnTo>
                  <a:lnTo>
                    <a:pt x="62" y="248"/>
                  </a:lnTo>
                  <a:lnTo>
                    <a:pt x="60" y="256"/>
                  </a:lnTo>
                  <a:lnTo>
                    <a:pt x="68" y="252"/>
                  </a:lnTo>
                  <a:lnTo>
                    <a:pt x="70" y="256"/>
                  </a:lnTo>
                  <a:lnTo>
                    <a:pt x="62" y="256"/>
                  </a:lnTo>
                  <a:lnTo>
                    <a:pt x="57" y="262"/>
                  </a:lnTo>
                  <a:lnTo>
                    <a:pt x="47" y="275"/>
                  </a:lnTo>
                  <a:lnTo>
                    <a:pt x="45" y="282"/>
                  </a:lnTo>
                  <a:lnTo>
                    <a:pt x="47" y="284"/>
                  </a:lnTo>
                  <a:lnTo>
                    <a:pt x="49" y="282"/>
                  </a:lnTo>
                  <a:lnTo>
                    <a:pt x="49" y="284"/>
                  </a:lnTo>
                  <a:lnTo>
                    <a:pt x="51" y="284"/>
                  </a:lnTo>
                  <a:lnTo>
                    <a:pt x="49" y="288"/>
                  </a:lnTo>
                  <a:lnTo>
                    <a:pt x="49" y="284"/>
                  </a:lnTo>
                  <a:lnTo>
                    <a:pt x="47" y="284"/>
                  </a:lnTo>
                  <a:lnTo>
                    <a:pt x="42" y="288"/>
                  </a:lnTo>
                  <a:lnTo>
                    <a:pt x="38" y="295"/>
                  </a:lnTo>
                  <a:lnTo>
                    <a:pt x="36" y="288"/>
                  </a:lnTo>
                  <a:lnTo>
                    <a:pt x="23" y="316"/>
                  </a:lnTo>
                  <a:lnTo>
                    <a:pt x="10" y="333"/>
                  </a:lnTo>
                  <a:lnTo>
                    <a:pt x="10" y="346"/>
                  </a:lnTo>
                  <a:lnTo>
                    <a:pt x="13" y="361"/>
                  </a:lnTo>
                  <a:lnTo>
                    <a:pt x="12" y="369"/>
                  </a:lnTo>
                  <a:lnTo>
                    <a:pt x="6" y="376"/>
                  </a:lnTo>
                  <a:lnTo>
                    <a:pt x="4" y="382"/>
                  </a:lnTo>
                  <a:lnTo>
                    <a:pt x="0" y="391"/>
                  </a:lnTo>
                  <a:lnTo>
                    <a:pt x="2" y="418"/>
                  </a:lnTo>
                  <a:lnTo>
                    <a:pt x="8" y="433"/>
                  </a:lnTo>
                  <a:lnTo>
                    <a:pt x="12" y="433"/>
                  </a:lnTo>
                  <a:lnTo>
                    <a:pt x="184" y="48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16"/>
            <p:cNvSpPr>
              <a:spLocks/>
            </p:cNvSpPr>
            <p:nvPr/>
          </p:nvSpPr>
          <p:spPr bwMode="auto">
            <a:xfrm>
              <a:off x="1127652" y="1853927"/>
              <a:ext cx="1921" cy="348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17"/>
            <p:cNvSpPr>
              <a:spLocks/>
            </p:cNvSpPr>
            <p:nvPr/>
          </p:nvSpPr>
          <p:spPr bwMode="auto">
            <a:xfrm>
              <a:off x="1127652" y="1853927"/>
              <a:ext cx="1921" cy="348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18"/>
            <p:cNvSpPr>
              <a:spLocks/>
            </p:cNvSpPr>
            <p:nvPr/>
          </p:nvSpPr>
          <p:spPr bwMode="auto">
            <a:xfrm>
              <a:off x="1178569" y="2385000"/>
              <a:ext cx="8646" cy="13081"/>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19"/>
            <p:cNvSpPr>
              <a:spLocks/>
            </p:cNvSpPr>
            <p:nvPr/>
          </p:nvSpPr>
          <p:spPr bwMode="auto">
            <a:xfrm>
              <a:off x="1178569" y="2385000"/>
              <a:ext cx="8646" cy="13081"/>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45" name="Group 244"/>
            <p:cNvGrpSpPr/>
            <p:nvPr/>
          </p:nvGrpSpPr>
          <p:grpSpPr>
            <a:xfrm>
              <a:off x="1223721" y="1378665"/>
              <a:ext cx="543750" cy="357537"/>
              <a:chOff x="1223721" y="1378665"/>
              <a:chExt cx="543750" cy="357537"/>
            </a:xfrm>
            <a:grpFill/>
          </p:grpSpPr>
          <p:sp>
            <p:nvSpPr>
              <p:cNvPr id="424" name="Freeform 8"/>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5" name="Freeform 9"/>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6" name="Freeform 10"/>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7" name="Freeform 11"/>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8" name="Freeform 12"/>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9" name="Freeform 13"/>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0" name="Freeform 20"/>
              <p:cNvSpPr>
                <a:spLocks/>
              </p:cNvSpPr>
              <p:nvPr/>
            </p:nvSpPr>
            <p:spPr bwMode="auto">
              <a:xfrm>
                <a:off x="1223721" y="1378665"/>
                <a:ext cx="543750" cy="357537"/>
              </a:xfrm>
              <a:custGeom>
                <a:avLst/>
                <a:gdLst>
                  <a:gd name="T0" fmla="*/ 75 w 566"/>
                  <a:gd name="T1" fmla="*/ 344 h 410"/>
                  <a:gd name="T2" fmla="*/ 98 w 566"/>
                  <a:gd name="T3" fmla="*/ 357 h 410"/>
                  <a:gd name="T4" fmla="*/ 133 w 566"/>
                  <a:gd name="T5" fmla="*/ 361 h 410"/>
                  <a:gd name="T6" fmla="*/ 165 w 566"/>
                  <a:gd name="T7" fmla="*/ 359 h 410"/>
                  <a:gd name="T8" fmla="*/ 188 w 566"/>
                  <a:gd name="T9" fmla="*/ 376 h 410"/>
                  <a:gd name="T10" fmla="*/ 237 w 566"/>
                  <a:gd name="T11" fmla="*/ 376 h 410"/>
                  <a:gd name="T12" fmla="*/ 270 w 566"/>
                  <a:gd name="T13" fmla="*/ 380 h 410"/>
                  <a:gd name="T14" fmla="*/ 317 w 566"/>
                  <a:gd name="T15" fmla="*/ 376 h 410"/>
                  <a:gd name="T16" fmla="*/ 355 w 566"/>
                  <a:gd name="T17" fmla="*/ 376 h 410"/>
                  <a:gd name="T18" fmla="*/ 511 w 566"/>
                  <a:gd name="T19" fmla="*/ 383 h 410"/>
                  <a:gd name="T20" fmla="*/ 564 w 566"/>
                  <a:gd name="T21" fmla="*/ 100 h 410"/>
                  <a:gd name="T22" fmla="*/ 263 w 566"/>
                  <a:gd name="T23" fmla="*/ 24 h 410"/>
                  <a:gd name="T24" fmla="*/ 165 w 566"/>
                  <a:gd name="T25" fmla="*/ 17 h 410"/>
                  <a:gd name="T26" fmla="*/ 176 w 566"/>
                  <a:gd name="T27" fmla="*/ 38 h 410"/>
                  <a:gd name="T28" fmla="*/ 173 w 566"/>
                  <a:gd name="T29" fmla="*/ 53 h 410"/>
                  <a:gd name="T30" fmla="*/ 158 w 566"/>
                  <a:gd name="T31" fmla="*/ 62 h 410"/>
                  <a:gd name="T32" fmla="*/ 171 w 566"/>
                  <a:gd name="T33" fmla="*/ 83 h 410"/>
                  <a:gd name="T34" fmla="*/ 175 w 566"/>
                  <a:gd name="T35" fmla="*/ 115 h 410"/>
                  <a:gd name="T36" fmla="*/ 154 w 566"/>
                  <a:gd name="T37" fmla="*/ 141 h 410"/>
                  <a:gd name="T38" fmla="*/ 146 w 566"/>
                  <a:gd name="T39" fmla="*/ 177 h 410"/>
                  <a:gd name="T40" fmla="*/ 116 w 566"/>
                  <a:gd name="T41" fmla="*/ 192 h 410"/>
                  <a:gd name="T42" fmla="*/ 99 w 566"/>
                  <a:gd name="T43" fmla="*/ 190 h 410"/>
                  <a:gd name="T44" fmla="*/ 107 w 566"/>
                  <a:gd name="T45" fmla="*/ 175 h 410"/>
                  <a:gd name="T46" fmla="*/ 116 w 566"/>
                  <a:gd name="T47" fmla="*/ 186 h 410"/>
                  <a:gd name="T48" fmla="*/ 131 w 566"/>
                  <a:gd name="T49" fmla="*/ 167 h 410"/>
                  <a:gd name="T50" fmla="*/ 141 w 566"/>
                  <a:gd name="T51" fmla="*/ 147 h 410"/>
                  <a:gd name="T52" fmla="*/ 141 w 566"/>
                  <a:gd name="T53" fmla="*/ 137 h 410"/>
                  <a:gd name="T54" fmla="*/ 154 w 566"/>
                  <a:gd name="T55" fmla="*/ 120 h 410"/>
                  <a:gd name="T56" fmla="*/ 114 w 566"/>
                  <a:gd name="T57" fmla="*/ 139 h 410"/>
                  <a:gd name="T58" fmla="*/ 116 w 566"/>
                  <a:gd name="T59" fmla="*/ 158 h 410"/>
                  <a:gd name="T60" fmla="*/ 114 w 566"/>
                  <a:gd name="T61" fmla="*/ 137 h 410"/>
                  <a:gd name="T62" fmla="*/ 131 w 566"/>
                  <a:gd name="T63" fmla="*/ 132 h 410"/>
                  <a:gd name="T64" fmla="*/ 141 w 566"/>
                  <a:gd name="T65" fmla="*/ 92 h 410"/>
                  <a:gd name="T66" fmla="*/ 129 w 566"/>
                  <a:gd name="T67" fmla="*/ 86 h 410"/>
                  <a:gd name="T68" fmla="*/ 113 w 566"/>
                  <a:gd name="T69" fmla="*/ 77 h 410"/>
                  <a:gd name="T70" fmla="*/ 77 w 566"/>
                  <a:gd name="T71" fmla="*/ 64 h 410"/>
                  <a:gd name="T72" fmla="*/ 41 w 566"/>
                  <a:gd name="T73" fmla="*/ 45 h 410"/>
                  <a:gd name="T74" fmla="*/ 17 w 566"/>
                  <a:gd name="T75" fmla="*/ 30 h 410"/>
                  <a:gd name="T76" fmla="*/ 7 w 566"/>
                  <a:gd name="T77" fmla="*/ 53 h 410"/>
                  <a:gd name="T78" fmla="*/ 13 w 566"/>
                  <a:gd name="T79" fmla="*/ 83 h 410"/>
                  <a:gd name="T80" fmla="*/ 17 w 566"/>
                  <a:gd name="T81" fmla="*/ 148 h 410"/>
                  <a:gd name="T82" fmla="*/ 17 w 566"/>
                  <a:gd name="T83" fmla="*/ 171 h 410"/>
                  <a:gd name="T84" fmla="*/ 24 w 566"/>
                  <a:gd name="T85" fmla="*/ 188 h 410"/>
                  <a:gd name="T86" fmla="*/ 13 w 566"/>
                  <a:gd name="T87" fmla="*/ 207 h 410"/>
                  <a:gd name="T88" fmla="*/ 28 w 566"/>
                  <a:gd name="T89" fmla="*/ 216 h 410"/>
                  <a:gd name="T90" fmla="*/ 13 w 566"/>
                  <a:gd name="T91" fmla="*/ 233 h 410"/>
                  <a:gd name="T92" fmla="*/ 5 w 566"/>
                  <a:gd name="T93" fmla="*/ 237 h 410"/>
                  <a:gd name="T94" fmla="*/ 5 w 566"/>
                  <a:gd name="T95" fmla="*/ 252 h 410"/>
                  <a:gd name="T96" fmla="*/ 35 w 566"/>
                  <a:gd name="T97" fmla="*/ 263 h 410"/>
                  <a:gd name="T98" fmla="*/ 45 w 566"/>
                  <a:gd name="T99" fmla="*/ 272 h 410"/>
                  <a:gd name="T100" fmla="*/ 67 w 566"/>
                  <a:gd name="T101" fmla="*/ 28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6" h="410">
                    <a:moveTo>
                      <a:pt x="67" y="288"/>
                    </a:moveTo>
                    <a:lnTo>
                      <a:pt x="75" y="295"/>
                    </a:lnTo>
                    <a:lnTo>
                      <a:pt x="79" y="308"/>
                    </a:lnTo>
                    <a:lnTo>
                      <a:pt x="75" y="344"/>
                    </a:lnTo>
                    <a:lnTo>
                      <a:pt x="77" y="348"/>
                    </a:lnTo>
                    <a:lnTo>
                      <a:pt x="88" y="351"/>
                    </a:lnTo>
                    <a:lnTo>
                      <a:pt x="96" y="357"/>
                    </a:lnTo>
                    <a:lnTo>
                      <a:pt x="98" y="357"/>
                    </a:lnTo>
                    <a:lnTo>
                      <a:pt x="105" y="363"/>
                    </a:lnTo>
                    <a:lnTo>
                      <a:pt x="113" y="363"/>
                    </a:lnTo>
                    <a:lnTo>
                      <a:pt x="126" y="361"/>
                    </a:lnTo>
                    <a:lnTo>
                      <a:pt x="133" y="361"/>
                    </a:lnTo>
                    <a:lnTo>
                      <a:pt x="141" y="355"/>
                    </a:lnTo>
                    <a:lnTo>
                      <a:pt x="146" y="355"/>
                    </a:lnTo>
                    <a:lnTo>
                      <a:pt x="154" y="359"/>
                    </a:lnTo>
                    <a:lnTo>
                      <a:pt x="165" y="359"/>
                    </a:lnTo>
                    <a:lnTo>
                      <a:pt x="173" y="363"/>
                    </a:lnTo>
                    <a:lnTo>
                      <a:pt x="178" y="365"/>
                    </a:lnTo>
                    <a:lnTo>
                      <a:pt x="186" y="370"/>
                    </a:lnTo>
                    <a:lnTo>
                      <a:pt x="188" y="376"/>
                    </a:lnTo>
                    <a:lnTo>
                      <a:pt x="201" y="376"/>
                    </a:lnTo>
                    <a:lnTo>
                      <a:pt x="208" y="378"/>
                    </a:lnTo>
                    <a:lnTo>
                      <a:pt x="229" y="374"/>
                    </a:lnTo>
                    <a:lnTo>
                      <a:pt x="237" y="376"/>
                    </a:lnTo>
                    <a:lnTo>
                      <a:pt x="244" y="382"/>
                    </a:lnTo>
                    <a:lnTo>
                      <a:pt x="250" y="383"/>
                    </a:lnTo>
                    <a:lnTo>
                      <a:pt x="257" y="383"/>
                    </a:lnTo>
                    <a:lnTo>
                      <a:pt x="270" y="380"/>
                    </a:lnTo>
                    <a:lnTo>
                      <a:pt x="284" y="378"/>
                    </a:lnTo>
                    <a:lnTo>
                      <a:pt x="306" y="378"/>
                    </a:lnTo>
                    <a:lnTo>
                      <a:pt x="314" y="374"/>
                    </a:lnTo>
                    <a:lnTo>
                      <a:pt x="317" y="376"/>
                    </a:lnTo>
                    <a:lnTo>
                      <a:pt x="334" y="378"/>
                    </a:lnTo>
                    <a:lnTo>
                      <a:pt x="342" y="380"/>
                    </a:lnTo>
                    <a:lnTo>
                      <a:pt x="349" y="382"/>
                    </a:lnTo>
                    <a:lnTo>
                      <a:pt x="355" y="376"/>
                    </a:lnTo>
                    <a:lnTo>
                      <a:pt x="423" y="393"/>
                    </a:lnTo>
                    <a:lnTo>
                      <a:pt x="511" y="410"/>
                    </a:lnTo>
                    <a:lnTo>
                      <a:pt x="509" y="404"/>
                    </a:lnTo>
                    <a:lnTo>
                      <a:pt x="511" y="383"/>
                    </a:lnTo>
                    <a:lnTo>
                      <a:pt x="507" y="368"/>
                    </a:lnTo>
                    <a:lnTo>
                      <a:pt x="511" y="363"/>
                    </a:lnTo>
                    <a:lnTo>
                      <a:pt x="513" y="340"/>
                    </a:lnTo>
                    <a:lnTo>
                      <a:pt x="564" y="100"/>
                    </a:lnTo>
                    <a:lnTo>
                      <a:pt x="566" y="96"/>
                    </a:lnTo>
                    <a:lnTo>
                      <a:pt x="498" y="81"/>
                    </a:lnTo>
                    <a:lnTo>
                      <a:pt x="372" y="53"/>
                    </a:lnTo>
                    <a:lnTo>
                      <a:pt x="263" y="24"/>
                    </a:lnTo>
                    <a:lnTo>
                      <a:pt x="167" y="0"/>
                    </a:lnTo>
                    <a:lnTo>
                      <a:pt x="161" y="4"/>
                    </a:lnTo>
                    <a:lnTo>
                      <a:pt x="163" y="11"/>
                    </a:lnTo>
                    <a:lnTo>
                      <a:pt x="165" y="17"/>
                    </a:lnTo>
                    <a:lnTo>
                      <a:pt x="165" y="19"/>
                    </a:lnTo>
                    <a:lnTo>
                      <a:pt x="171" y="26"/>
                    </a:lnTo>
                    <a:lnTo>
                      <a:pt x="178" y="30"/>
                    </a:lnTo>
                    <a:lnTo>
                      <a:pt x="176" y="38"/>
                    </a:lnTo>
                    <a:lnTo>
                      <a:pt x="176" y="43"/>
                    </a:lnTo>
                    <a:lnTo>
                      <a:pt x="176" y="51"/>
                    </a:lnTo>
                    <a:lnTo>
                      <a:pt x="169" y="47"/>
                    </a:lnTo>
                    <a:lnTo>
                      <a:pt x="173" y="53"/>
                    </a:lnTo>
                    <a:lnTo>
                      <a:pt x="171" y="60"/>
                    </a:lnTo>
                    <a:lnTo>
                      <a:pt x="163" y="56"/>
                    </a:lnTo>
                    <a:lnTo>
                      <a:pt x="158" y="56"/>
                    </a:lnTo>
                    <a:lnTo>
                      <a:pt x="158" y="62"/>
                    </a:lnTo>
                    <a:lnTo>
                      <a:pt x="165" y="62"/>
                    </a:lnTo>
                    <a:lnTo>
                      <a:pt x="167" y="69"/>
                    </a:lnTo>
                    <a:lnTo>
                      <a:pt x="173" y="77"/>
                    </a:lnTo>
                    <a:lnTo>
                      <a:pt x="171" y="83"/>
                    </a:lnTo>
                    <a:lnTo>
                      <a:pt x="173" y="86"/>
                    </a:lnTo>
                    <a:lnTo>
                      <a:pt x="171" y="100"/>
                    </a:lnTo>
                    <a:lnTo>
                      <a:pt x="175" y="107"/>
                    </a:lnTo>
                    <a:lnTo>
                      <a:pt x="175" y="115"/>
                    </a:lnTo>
                    <a:lnTo>
                      <a:pt x="167" y="120"/>
                    </a:lnTo>
                    <a:lnTo>
                      <a:pt x="160" y="130"/>
                    </a:lnTo>
                    <a:lnTo>
                      <a:pt x="161" y="137"/>
                    </a:lnTo>
                    <a:lnTo>
                      <a:pt x="154" y="141"/>
                    </a:lnTo>
                    <a:lnTo>
                      <a:pt x="158" y="148"/>
                    </a:lnTo>
                    <a:lnTo>
                      <a:pt x="152" y="154"/>
                    </a:lnTo>
                    <a:lnTo>
                      <a:pt x="154" y="169"/>
                    </a:lnTo>
                    <a:lnTo>
                      <a:pt x="146" y="177"/>
                    </a:lnTo>
                    <a:lnTo>
                      <a:pt x="133" y="180"/>
                    </a:lnTo>
                    <a:lnTo>
                      <a:pt x="129" y="186"/>
                    </a:lnTo>
                    <a:lnTo>
                      <a:pt x="124" y="192"/>
                    </a:lnTo>
                    <a:lnTo>
                      <a:pt x="116" y="192"/>
                    </a:lnTo>
                    <a:lnTo>
                      <a:pt x="113" y="184"/>
                    </a:lnTo>
                    <a:lnTo>
                      <a:pt x="105" y="188"/>
                    </a:lnTo>
                    <a:lnTo>
                      <a:pt x="105" y="195"/>
                    </a:lnTo>
                    <a:lnTo>
                      <a:pt x="99" y="190"/>
                    </a:lnTo>
                    <a:lnTo>
                      <a:pt x="101" y="184"/>
                    </a:lnTo>
                    <a:lnTo>
                      <a:pt x="94" y="182"/>
                    </a:lnTo>
                    <a:lnTo>
                      <a:pt x="101" y="180"/>
                    </a:lnTo>
                    <a:lnTo>
                      <a:pt x="107" y="175"/>
                    </a:lnTo>
                    <a:lnTo>
                      <a:pt x="120" y="165"/>
                    </a:lnTo>
                    <a:lnTo>
                      <a:pt x="118" y="173"/>
                    </a:lnTo>
                    <a:lnTo>
                      <a:pt x="116" y="179"/>
                    </a:lnTo>
                    <a:lnTo>
                      <a:pt x="116" y="186"/>
                    </a:lnTo>
                    <a:lnTo>
                      <a:pt x="118" y="182"/>
                    </a:lnTo>
                    <a:lnTo>
                      <a:pt x="120" y="175"/>
                    </a:lnTo>
                    <a:lnTo>
                      <a:pt x="126" y="169"/>
                    </a:lnTo>
                    <a:lnTo>
                      <a:pt x="131" y="167"/>
                    </a:lnTo>
                    <a:lnTo>
                      <a:pt x="126" y="175"/>
                    </a:lnTo>
                    <a:lnTo>
                      <a:pt x="133" y="179"/>
                    </a:lnTo>
                    <a:lnTo>
                      <a:pt x="145" y="154"/>
                    </a:lnTo>
                    <a:lnTo>
                      <a:pt x="141" y="147"/>
                    </a:lnTo>
                    <a:lnTo>
                      <a:pt x="133" y="148"/>
                    </a:lnTo>
                    <a:lnTo>
                      <a:pt x="133" y="141"/>
                    </a:lnTo>
                    <a:lnTo>
                      <a:pt x="141" y="143"/>
                    </a:lnTo>
                    <a:lnTo>
                      <a:pt x="141" y="137"/>
                    </a:lnTo>
                    <a:lnTo>
                      <a:pt x="141" y="130"/>
                    </a:lnTo>
                    <a:lnTo>
                      <a:pt x="146" y="132"/>
                    </a:lnTo>
                    <a:lnTo>
                      <a:pt x="152" y="128"/>
                    </a:lnTo>
                    <a:lnTo>
                      <a:pt x="154" y="120"/>
                    </a:lnTo>
                    <a:lnTo>
                      <a:pt x="150" y="113"/>
                    </a:lnTo>
                    <a:lnTo>
                      <a:pt x="133" y="128"/>
                    </a:lnTo>
                    <a:lnTo>
                      <a:pt x="128" y="135"/>
                    </a:lnTo>
                    <a:lnTo>
                      <a:pt x="114" y="139"/>
                    </a:lnTo>
                    <a:lnTo>
                      <a:pt x="99" y="152"/>
                    </a:lnTo>
                    <a:lnTo>
                      <a:pt x="101" y="160"/>
                    </a:lnTo>
                    <a:lnTo>
                      <a:pt x="109" y="158"/>
                    </a:lnTo>
                    <a:lnTo>
                      <a:pt x="116" y="158"/>
                    </a:lnTo>
                    <a:lnTo>
                      <a:pt x="101" y="162"/>
                    </a:lnTo>
                    <a:lnTo>
                      <a:pt x="96" y="156"/>
                    </a:lnTo>
                    <a:lnTo>
                      <a:pt x="99" y="148"/>
                    </a:lnTo>
                    <a:lnTo>
                      <a:pt x="114" y="137"/>
                    </a:lnTo>
                    <a:lnTo>
                      <a:pt x="120" y="133"/>
                    </a:lnTo>
                    <a:lnTo>
                      <a:pt x="133" y="118"/>
                    </a:lnTo>
                    <a:lnTo>
                      <a:pt x="131" y="124"/>
                    </a:lnTo>
                    <a:lnTo>
                      <a:pt x="131" y="132"/>
                    </a:lnTo>
                    <a:lnTo>
                      <a:pt x="133" y="124"/>
                    </a:lnTo>
                    <a:lnTo>
                      <a:pt x="141" y="118"/>
                    </a:lnTo>
                    <a:lnTo>
                      <a:pt x="145" y="109"/>
                    </a:lnTo>
                    <a:lnTo>
                      <a:pt x="141" y="92"/>
                    </a:lnTo>
                    <a:lnTo>
                      <a:pt x="143" y="85"/>
                    </a:lnTo>
                    <a:lnTo>
                      <a:pt x="135" y="90"/>
                    </a:lnTo>
                    <a:lnTo>
                      <a:pt x="133" y="98"/>
                    </a:lnTo>
                    <a:lnTo>
                      <a:pt x="129" y="86"/>
                    </a:lnTo>
                    <a:lnTo>
                      <a:pt x="122" y="88"/>
                    </a:lnTo>
                    <a:lnTo>
                      <a:pt x="122" y="83"/>
                    </a:lnTo>
                    <a:lnTo>
                      <a:pt x="120" y="75"/>
                    </a:lnTo>
                    <a:lnTo>
                      <a:pt x="113" y="77"/>
                    </a:lnTo>
                    <a:lnTo>
                      <a:pt x="105" y="77"/>
                    </a:lnTo>
                    <a:lnTo>
                      <a:pt x="98" y="73"/>
                    </a:lnTo>
                    <a:lnTo>
                      <a:pt x="84" y="69"/>
                    </a:lnTo>
                    <a:lnTo>
                      <a:pt x="77" y="64"/>
                    </a:lnTo>
                    <a:lnTo>
                      <a:pt x="64" y="60"/>
                    </a:lnTo>
                    <a:lnTo>
                      <a:pt x="52" y="54"/>
                    </a:lnTo>
                    <a:lnTo>
                      <a:pt x="49" y="49"/>
                    </a:lnTo>
                    <a:lnTo>
                      <a:pt x="41" y="45"/>
                    </a:lnTo>
                    <a:lnTo>
                      <a:pt x="34" y="38"/>
                    </a:lnTo>
                    <a:lnTo>
                      <a:pt x="22" y="26"/>
                    </a:lnTo>
                    <a:lnTo>
                      <a:pt x="15" y="22"/>
                    </a:lnTo>
                    <a:lnTo>
                      <a:pt x="17" y="30"/>
                    </a:lnTo>
                    <a:lnTo>
                      <a:pt x="15" y="32"/>
                    </a:lnTo>
                    <a:lnTo>
                      <a:pt x="13" y="39"/>
                    </a:lnTo>
                    <a:lnTo>
                      <a:pt x="7" y="47"/>
                    </a:lnTo>
                    <a:lnTo>
                      <a:pt x="7" y="53"/>
                    </a:lnTo>
                    <a:lnTo>
                      <a:pt x="5" y="60"/>
                    </a:lnTo>
                    <a:lnTo>
                      <a:pt x="5" y="68"/>
                    </a:lnTo>
                    <a:lnTo>
                      <a:pt x="7" y="73"/>
                    </a:lnTo>
                    <a:lnTo>
                      <a:pt x="13" y="83"/>
                    </a:lnTo>
                    <a:lnTo>
                      <a:pt x="17" y="96"/>
                    </a:lnTo>
                    <a:lnTo>
                      <a:pt x="17" y="103"/>
                    </a:lnTo>
                    <a:lnTo>
                      <a:pt x="13" y="132"/>
                    </a:lnTo>
                    <a:lnTo>
                      <a:pt x="17" y="148"/>
                    </a:lnTo>
                    <a:lnTo>
                      <a:pt x="15" y="169"/>
                    </a:lnTo>
                    <a:lnTo>
                      <a:pt x="11" y="177"/>
                    </a:lnTo>
                    <a:lnTo>
                      <a:pt x="15" y="179"/>
                    </a:lnTo>
                    <a:lnTo>
                      <a:pt x="17" y="171"/>
                    </a:lnTo>
                    <a:lnTo>
                      <a:pt x="22" y="177"/>
                    </a:lnTo>
                    <a:lnTo>
                      <a:pt x="30" y="184"/>
                    </a:lnTo>
                    <a:lnTo>
                      <a:pt x="35" y="186"/>
                    </a:lnTo>
                    <a:lnTo>
                      <a:pt x="24" y="188"/>
                    </a:lnTo>
                    <a:lnTo>
                      <a:pt x="15" y="192"/>
                    </a:lnTo>
                    <a:lnTo>
                      <a:pt x="13" y="186"/>
                    </a:lnTo>
                    <a:lnTo>
                      <a:pt x="11" y="199"/>
                    </a:lnTo>
                    <a:lnTo>
                      <a:pt x="13" y="207"/>
                    </a:lnTo>
                    <a:lnTo>
                      <a:pt x="13" y="207"/>
                    </a:lnTo>
                    <a:lnTo>
                      <a:pt x="28" y="210"/>
                    </a:lnTo>
                    <a:lnTo>
                      <a:pt x="30" y="216"/>
                    </a:lnTo>
                    <a:lnTo>
                      <a:pt x="28" y="216"/>
                    </a:lnTo>
                    <a:lnTo>
                      <a:pt x="20" y="212"/>
                    </a:lnTo>
                    <a:lnTo>
                      <a:pt x="17" y="220"/>
                    </a:lnTo>
                    <a:lnTo>
                      <a:pt x="19" y="226"/>
                    </a:lnTo>
                    <a:lnTo>
                      <a:pt x="13" y="233"/>
                    </a:lnTo>
                    <a:lnTo>
                      <a:pt x="17" y="241"/>
                    </a:lnTo>
                    <a:lnTo>
                      <a:pt x="17" y="242"/>
                    </a:lnTo>
                    <a:lnTo>
                      <a:pt x="13" y="237"/>
                    </a:lnTo>
                    <a:lnTo>
                      <a:pt x="5" y="237"/>
                    </a:lnTo>
                    <a:lnTo>
                      <a:pt x="9" y="224"/>
                    </a:lnTo>
                    <a:lnTo>
                      <a:pt x="7" y="216"/>
                    </a:lnTo>
                    <a:lnTo>
                      <a:pt x="0" y="252"/>
                    </a:lnTo>
                    <a:lnTo>
                      <a:pt x="5" y="252"/>
                    </a:lnTo>
                    <a:lnTo>
                      <a:pt x="11" y="259"/>
                    </a:lnTo>
                    <a:lnTo>
                      <a:pt x="26" y="256"/>
                    </a:lnTo>
                    <a:lnTo>
                      <a:pt x="30" y="261"/>
                    </a:lnTo>
                    <a:lnTo>
                      <a:pt x="35" y="263"/>
                    </a:lnTo>
                    <a:lnTo>
                      <a:pt x="37" y="265"/>
                    </a:lnTo>
                    <a:lnTo>
                      <a:pt x="41" y="267"/>
                    </a:lnTo>
                    <a:lnTo>
                      <a:pt x="43" y="267"/>
                    </a:lnTo>
                    <a:lnTo>
                      <a:pt x="45" y="272"/>
                    </a:lnTo>
                    <a:lnTo>
                      <a:pt x="52" y="280"/>
                    </a:lnTo>
                    <a:lnTo>
                      <a:pt x="58" y="280"/>
                    </a:lnTo>
                    <a:lnTo>
                      <a:pt x="64" y="282"/>
                    </a:lnTo>
                    <a:lnTo>
                      <a:pt x="67" y="28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46" name="Freeform 21"/>
            <p:cNvSpPr>
              <a:spLocks/>
            </p:cNvSpPr>
            <p:nvPr/>
          </p:nvSpPr>
          <p:spPr bwMode="auto">
            <a:xfrm>
              <a:off x="1322672" y="2057113"/>
              <a:ext cx="518773" cy="729898"/>
            </a:xfrm>
            <a:custGeom>
              <a:avLst/>
              <a:gdLst>
                <a:gd name="T0" fmla="*/ 434 w 540"/>
                <a:gd name="T1" fmla="*/ 79 h 837"/>
                <a:gd name="T2" fmla="*/ 308 w 540"/>
                <a:gd name="T3" fmla="*/ 53 h 837"/>
                <a:gd name="T4" fmla="*/ 213 w 540"/>
                <a:gd name="T5" fmla="*/ 32 h 837"/>
                <a:gd name="T6" fmla="*/ 77 w 540"/>
                <a:gd name="T7" fmla="*/ 0 h 837"/>
                <a:gd name="T8" fmla="*/ 19 w 540"/>
                <a:gd name="T9" fmla="*/ 243 h 837"/>
                <a:gd name="T10" fmla="*/ 0 w 540"/>
                <a:gd name="T11" fmla="*/ 314 h 837"/>
                <a:gd name="T12" fmla="*/ 250 w 540"/>
                <a:gd name="T13" fmla="*/ 681 h 837"/>
                <a:gd name="T14" fmla="*/ 357 w 540"/>
                <a:gd name="T15" fmla="*/ 837 h 837"/>
                <a:gd name="T16" fmla="*/ 359 w 540"/>
                <a:gd name="T17" fmla="*/ 822 h 837"/>
                <a:gd name="T18" fmla="*/ 365 w 540"/>
                <a:gd name="T19" fmla="*/ 814 h 837"/>
                <a:gd name="T20" fmla="*/ 367 w 540"/>
                <a:gd name="T21" fmla="*/ 799 h 837"/>
                <a:gd name="T22" fmla="*/ 365 w 540"/>
                <a:gd name="T23" fmla="*/ 786 h 837"/>
                <a:gd name="T24" fmla="*/ 365 w 540"/>
                <a:gd name="T25" fmla="*/ 778 h 837"/>
                <a:gd name="T26" fmla="*/ 367 w 540"/>
                <a:gd name="T27" fmla="*/ 769 h 837"/>
                <a:gd name="T28" fmla="*/ 367 w 540"/>
                <a:gd name="T29" fmla="*/ 754 h 837"/>
                <a:gd name="T30" fmla="*/ 367 w 540"/>
                <a:gd name="T31" fmla="*/ 748 h 837"/>
                <a:gd name="T32" fmla="*/ 370 w 540"/>
                <a:gd name="T33" fmla="*/ 741 h 837"/>
                <a:gd name="T34" fmla="*/ 367 w 540"/>
                <a:gd name="T35" fmla="*/ 728 h 837"/>
                <a:gd name="T36" fmla="*/ 370 w 540"/>
                <a:gd name="T37" fmla="*/ 718 h 837"/>
                <a:gd name="T38" fmla="*/ 378 w 540"/>
                <a:gd name="T39" fmla="*/ 715 h 837"/>
                <a:gd name="T40" fmla="*/ 386 w 540"/>
                <a:gd name="T41" fmla="*/ 713 h 837"/>
                <a:gd name="T42" fmla="*/ 391 w 540"/>
                <a:gd name="T43" fmla="*/ 716 h 837"/>
                <a:gd name="T44" fmla="*/ 399 w 540"/>
                <a:gd name="T45" fmla="*/ 716 h 837"/>
                <a:gd name="T46" fmla="*/ 406 w 540"/>
                <a:gd name="T47" fmla="*/ 724 h 837"/>
                <a:gd name="T48" fmla="*/ 408 w 540"/>
                <a:gd name="T49" fmla="*/ 731 h 837"/>
                <a:gd name="T50" fmla="*/ 416 w 540"/>
                <a:gd name="T51" fmla="*/ 733 h 837"/>
                <a:gd name="T52" fmla="*/ 423 w 540"/>
                <a:gd name="T53" fmla="*/ 724 h 837"/>
                <a:gd name="T54" fmla="*/ 431 w 540"/>
                <a:gd name="T55" fmla="*/ 715 h 837"/>
                <a:gd name="T56" fmla="*/ 446 w 540"/>
                <a:gd name="T57" fmla="*/ 630 h 837"/>
                <a:gd name="T58" fmla="*/ 540 w 540"/>
                <a:gd name="T59" fmla="*/ 98 h 837"/>
                <a:gd name="T60" fmla="*/ 434 w 540"/>
                <a:gd name="T61" fmla="*/ 79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0" h="837">
                  <a:moveTo>
                    <a:pt x="434" y="79"/>
                  </a:moveTo>
                  <a:lnTo>
                    <a:pt x="308" y="53"/>
                  </a:lnTo>
                  <a:lnTo>
                    <a:pt x="213" y="32"/>
                  </a:lnTo>
                  <a:lnTo>
                    <a:pt x="77" y="0"/>
                  </a:lnTo>
                  <a:lnTo>
                    <a:pt x="19" y="243"/>
                  </a:lnTo>
                  <a:lnTo>
                    <a:pt x="0" y="314"/>
                  </a:lnTo>
                  <a:lnTo>
                    <a:pt x="250" y="681"/>
                  </a:lnTo>
                  <a:lnTo>
                    <a:pt x="357" y="837"/>
                  </a:lnTo>
                  <a:lnTo>
                    <a:pt x="359" y="822"/>
                  </a:lnTo>
                  <a:lnTo>
                    <a:pt x="365" y="814"/>
                  </a:lnTo>
                  <a:lnTo>
                    <a:pt x="367" y="799"/>
                  </a:lnTo>
                  <a:lnTo>
                    <a:pt x="365" y="786"/>
                  </a:lnTo>
                  <a:lnTo>
                    <a:pt x="365" y="778"/>
                  </a:lnTo>
                  <a:lnTo>
                    <a:pt x="367" y="769"/>
                  </a:lnTo>
                  <a:lnTo>
                    <a:pt x="367" y="754"/>
                  </a:lnTo>
                  <a:lnTo>
                    <a:pt x="367" y="748"/>
                  </a:lnTo>
                  <a:lnTo>
                    <a:pt x="370" y="741"/>
                  </a:lnTo>
                  <a:lnTo>
                    <a:pt x="367" y="728"/>
                  </a:lnTo>
                  <a:lnTo>
                    <a:pt x="370" y="718"/>
                  </a:lnTo>
                  <a:lnTo>
                    <a:pt x="378" y="715"/>
                  </a:lnTo>
                  <a:lnTo>
                    <a:pt x="386" y="713"/>
                  </a:lnTo>
                  <a:lnTo>
                    <a:pt x="391" y="716"/>
                  </a:lnTo>
                  <a:lnTo>
                    <a:pt x="399" y="716"/>
                  </a:lnTo>
                  <a:lnTo>
                    <a:pt x="406" y="724"/>
                  </a:lnTo>
                  <a:lnTo>
                    <a:pt x="408" y="731"/>
                  </a:lnTo>
                  <a:lnTo>
                    <a:pt x="416" y="733"/>
                  </a:lnTo>
                  <a:lnTo>
                    <a:pt x="423" y="724"/>
                  </a:lnTo>
                  <a:lnTo>
                    <a:pt x="431" y="715"/>
                  </a:lnTo>
                  <a:lnTo>
                    <a:pt x="446" y="630"/>
                  </a:lnTo>
                  <a:lnTo>
                    <a:pt x="540" y="98"/>
                  </a:lnTo>
                  <a:lnTo>
                    <a:pt x="434" y="7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22"/>
            <p:cNvSpPr>
              <a:spLocks/>
            </p:cNvSpPr>
            <p:nvPr/>
          </p:nvSpPr>
          <p:spPr bwMode="auto">
            <a:xfrm>
              <a:off x="1603194" y="2606498"/>
              <a:ext cx="550475" cy="586883"/>
            </a:xfrm>
            <a:custGeom>
              <a:avLst/>
              <a:gdLst>
                <a:gd name="T0" fmla="*/ 456 w 573"/>
                <a:gd name="T1" fmla="*/ 51 h 673"/>
                <a:gd name="T2" fmla="*/ 231 w 573"/>
                <a:gd name="T3" fmla="*/ 15 h 673"/>
                <a:gd name="T4" fmla="*/ 139 w 573"/>
                <a:gd name="T5" fmla="*/ 85 h 673"/>
                <a:gd name="T6" fmla="*/ 124 w 573"/>
                <a:gd name="T7" fmla="*/ 103 h 673"/>
                <a:gd name="T8" fmla="*/ 114 w 573"/>
                <a:gd name="T9" fmla="*/ 94 h 673"/>
                <a:gd name="T10" fmla="*/ 99 w 573"/>
                <a:gd name="T11" fmla="*/ 86 h 673"/>
                <a:gd name="T12" fmla="*/ 86 w 573"/>
                <a:gd name="T13" fmla="*/ 85 h 673"/>
                <a:gd name="T14" fmla="*/ 75 w 573"/>
                <a:gd name="T15" fmla="*/ 98 h 673"/>
                <a:gd name="T16" fmla="*/ 75 w 573"/>
                <a:gd name="T17" fmla="*/ 118 h 673"/>
                <a:gd name="T18" fmla="*/ 75 w 573"/>
                <a:gd name="T19" fmla="*/ 139 h 673"/>
                <a:gd name="T20" fmla="*/ 73 w 573"/>
                <a:gd name="T21" fmla="*/ 156 h 673"/>
                <a:gd name="T22" fmla="*/ 73 w 573"/>
                <a:gd name="T23" fmla="*/ 184 h 673"/>
                <a:gd name="T24" fmla="*/ 65 w 573"/>
                <a:gd name="T25" fmla="*/ 207 h 673"/>
                <a:gd name="T26" fmla="*/ 63 w 573"/>
                <a:gd name="T27" fmla="*/ 220 h 673"/>
                <a:gd name="T28" fmla="*/ 75 w 573"/>
                <a:gd name="T29" fmla="*/ 244 h 673"/>
                <a:gd name="T30" fmla="*/ 78 w 573"/>
                <a:gd name="T31" fmla="*/ 258 h 673"/>
                <a:gd name="T32" fmla="*/ 90 w 573"/>
                <a:gd name="T33" fmla="*/ 280 h 673"/>
                <a:gd name="T34" fmla="*/ 88 w 573"/>
                <a:gd name="T35" fmla="*/ 293 h 673"/>
                <a:gd name="T36" fmla="*/ 62 w 573"/>
                <a:gd name="T37" fmla="*/ 312 h 673"/>
                <a:gd name="T38" fmla="*/ 52 w 573"/>
                <a:gd name="T39" fmla="*/ 329 h 673"/>
                <a:gd name="T40" fmla="*/ 48 w 573"/>
                <a:gd name="T41" fmla="*/ 348 h 673"/>
                <a:gd name="T42" fmla="*/ 33 w 573"/>
                <a:gd name="T43" fmla="*/ 372 h 673"/>
                <a:gd name="T44" fmla="*/ 22 w 573"/>
                <a:gd name="T45" fmla="*/ 383 h 673"/>
                <a:gd name="T46" fmla="*/ 24 w 573"/>
                <a:gd name="T47" fmla="*/ 399 h 673"/>
                <a:gd name="T48" fmla="*/ 22 w 573"/>
                <a:gd name="T49" fmla="*/ 412 h 673"/>
                <a:gd name="T50" fmla="*/ 37 w 573"/>
                <a:gd name="T51" fmla="*/ 419 h 673"/>
                <a:gd name="T52" fmla="*/ 37 w 573"/>
                <a:gd name="T53" fmla="*/ 436 h 673"/>
                <a:gd name="T54" fmla="*/ 28 w 573"/>
                <a:gd name="T55" fmla="*/ 447 h 673"/>
                <a:gd name="T56" fmla="*/ 18 w 573"/>
                <a:gd name="T57" fmla="*/ 446 h 673"/>
                <a:gd name="T58" fmla="*/ 13 w 573"/>
                <a:gd name="T59" fmla="*/ 446 h 673"/>
                <a:gd name="T60" fmla="*/ 0 w 573"/>
                <a:gd name="T61" fmla="*/ 468 h 673"/>
                <a:gd name="T62" fmla="*/ 199 w 573"/>
                <a:gd name="T63" fmla="*/ 583 h 673"/>
                <a:gd name="T64" fmla="*/ 451 w 573"/>
                <a:gd name="T65" fmla="*/ 667 h 673"/>
                <a:gd name="T66" fmla="*/ 498 w 573"/>
                <a:gd name="T67" fmla="*/ 66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3" h="673">
                  <a:moveTo>
                    <a:pt x="573" y="66"/>
                  </a:moveTo>
                  <a:lnTo>
                    <a:pt x="456" y="51"/>
                  </a:lnTo>
                  <a:lnTo>
                    <a:pt x="345" y="34"/>
                  </a:lnTo>
                  <a:lnTo>
                    <a:pt x="231" y="15"/>
                  </a:lnTo>
                  <a:lnTo>
                    <a:pt x="154" y="0"/>
                  </a:lnTo>
                  <a:lnTo>
                    <a:pt x="139" y="85"/>
                  </a:lnTo>
                  <a:lnTo>
                    <a:pt x="131" y="94"/>
                  </a:lnTo>
                  <a:lnTo>
                    <a:pt x="124" y="103"/>
                  </a:lnTo>
                  <a:lnTo>
                    <a:pt x="116" y="101"/>
                  </a:lnTo>
                  <a:lnTo>
                    <a:pt x="114" y="94"/>
                  </a:lnTo>
                  <a:lnTo>
                    <a:pt x="107" y="86"/>
                  </a:lnTo>
                  <a:lnTo>
                    <a:pt x="99" y="86"/>
                  </a:lnTo>
                  <a:lnTo>
                    <a:pt x="94" y="83"/>
                  </a:lnTo>
                  <a:lnTo>
                    <a:pt x="86" y="85"/>
                  </a:lnTo>
                  <a:lnTo>
                    <a:pt x="78" y="88"/>
                  </a:lnTo>
                  <a:lnTo>
                    <a:pt x="75" y="98"/>
                  </a:lnTo>
                  <a:lnTo>
                    <a:pt x="78" y="111"/>
                  </a:lnTo>
                  <a:lnTo>
                    <a:pt x="75" y="118"/>
                  </a:lnTo>
                  <a:lnTo>
                    <a:pt x="75" y="124"/>
                  </a:lnTo>
                  <a:lnTo>
                    <a:pt x="75" y="139"/>
                  </a:lnTo>
                  <a:lnTo>
                    <a:pt x="73" y="148"/>
                  </a:lnTo>
                  <a:lnTo>
                    <a:pt x="73" y="156"/>
                  </a:lnTo>
                  <a:lnTo>
                    <a:pt x="75" y="169"/>
                  </a:lnTo>
                  <a:lnTo>
                    <a:pt x="73" y="184"/>
                  </a:lnTo>
                  <a:lnTo>
                    <a:pt x="67" y="192"/>
                  </a:lnTo>
                  <a:lnTo>
                    <a:pt x="65" y="207"/>
                  </a:lnTo>
                  <a:lnTo>
                    <a:pt x="63" y="212"/>
                  </a:lnTo>
                  <a:lnTo>
                    <a:pt x="63" y="220"/>
                  </a:lnTo>
                  <a:lnTo>
                    <a:pt x="71" y="235"/>
                  </a:lnTo>
                  <a:lnTo>
                    <a:pt x="75" y="244"/>
                  </a:lnTo>
                  <a:lnTo>
                    <a:pt x="75" y="250"/>
                  </a:lnTo>
                  <a:lnTo>
                    <a:pt x="78" y="258"/>
                  </a:lnTo>
                  <a:lnTo>
                    <a:pt x="77" y="265"/>
                  </a:lnTo>
                  <a:lnTo>
                    <a:pt x="90" y="280"/>
                  </a:lnTo>
                  <a:lnTo>
                    <a:pt x="95" y="286"/>
                  </a:lnTo>
                  <a:lnTo>
                    <a:pt x="88" y="293"/>
                  </a:lnTo>
                  <a:lnTo>
                    <a:pt x="65" y="306"/>
                  </a:lnTo>
                  <a:lnTo>
                    <a:pt x="62" y="312"/>
                  </a:lnTo>
                  <a:lnTo>
                    <a:pt x="56" y="316"/>
                  </a:lnTo>
                  <a:lnTo>
                    <a:pt x="52" y="329"/>
                  </a:lnTo>
                  <a:lnTo>
                    <a:pt x="52" y="342"/>
                  </a:lnTo>
                  <a:lnTo>
                    <a:pt x="48" y="348"/>
                  </a:lnTo>
                  <a:lnTo>
                    <a:pt x="45" y="357"/>
                  </a:lnTo>
                  <a:lnTo>
                    <a:pt x="33" y="372"/>
                  </a:lnTo>
                  <a:lnTo>
                    <a:pt x="26" y="378"/>
                  </a:lnTo>
                  <a:lnTo>
                    <a:pt x="22" y="383"/>
                  </a:lnTo>
                  <a:lnTo>
                    <a:pt x="26" y="391"/>
                  </a:lnTo>
                  <a:lnTo>
                    <a:pt x="24" y="399"/>
                  </a:lnTo>
                  <a:lnTo>
                    <a:pt x="22" y="406"/>
                  </a:lnTo>
                  <a:lnTo>
                    <a:pt x="22" y="412"/>
                  </a:lnTo>
                  <a:lnTo>
                    <a:pt x="30" y="415"/>
                  </a:lnTo>
                  <a:lnTo>
                    <a:pt x="37" y="419"/>
                  </a:lnTo>
                  <a:lnTo>
                    <a:pt x="37" y="425"/>
                  </a:lnTo>
                  <a:lnTo>
                    <a:pt x="37" y="436"/>
                  </a:lnTo>
                  <a:lnTo>
                    <a:pt x="30" y="442"/>
                  </a:lnTo>
                  <a:lnTo>
                    <a:pt x="28" y="447"/>
                  </a:lnTo>
                  <a:lnTo>
                    <a:pt x="22" y="447"/>
                  </a:lnTo>
                  <a:lnTo>
                    <a:pt x="18" y="446"/>
                  </a:lnTo>
                  <a:lnTo>
                    <a:pt x="15" y="446"/>
                  </a:lnTo>
                  <a:lnTo>
                    <a:pt x="13" y="446"/>
                  </a:lnTo>
                  <a:lnTo>
                    <a:pt x="1" y="461"/>
                  </a:lnTo>
                  <a:lnTo>
                    <a:pt x="0" y="468"/>
                  </a:lnTo>
                  <a:lnTo>
                    <a:pt x="20" y="479"/>
                  </a:lnTo>
                  <a:lnTo>
                    <a:pt x="199" y="583"/>
                  </a:lnTo>
                  <a:lnTo>
                    <a:pt x="315" y="649"/>
                  </a:lnTo>
                  <a:lnTo>
                    <a:pt x="451" y="667"/>
                  </a:lnTo>
                  <a:lnTo>
                    <a:pt x="496" y="673"/>
                  </a:lnTo>
                  <a:lnTo>
                    <a:pt x="498" y="669"/>
                  </a:lnTo>
                  <a:lnTo>
                    <a:pt x="573" y="6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23"/>
            <p:cNvSpPr>
              <a:spLocks/>
            </p:cNvSpPr>
            <p:nvPr/>
          </p:nvSpPr>
          <p:spPr bwMode="auto">
            <a:xfrm>
              <a:off x="1618565" y="1462381"/>
              <a:ext cx="486109" cy="713329"/>
            </a:xfrm>
            <a:custGeom>
              <a:avLst/>
              <a:gdLst>
                <a:gd name="T0" fmla="*/ 100 w 506"/>
                <a:gd name="T1" fmla="*/ 267 h 818"/>
                <a:gd name="T2" fmla="*/ 100 w 506"/>
                <a:gd name="T3" fmla="*/ 287 h 818"/>
                <a:gd name="T4" fmla="*/ 100 w 506"/>
                <a:gd name="T5" fmla="*/ 314 h 818"/>
                <a:gd name="T6" fmla="*/ 104 w 506"/>
                <a:gd name="T7" fmla="*/ 331 h 818"/>
                <a:gd name="T8" fmla="*/ 121 w 506"/>
                <a:gd name="T9" fmla="*/ 348 h 818"/>
                <a:gd name="T10" fmla="*/ 119 w 506"/>
                <a:gd name="T11" fmla="*/ 368 h 818"/>
                <a:gd name="T12" fmla="*/ 93 w 506"/>
                <a:gd name="T13" fmla="*/ 408 h 818"/>
                <a:gd name="T14" fmla="*/ 79 w 506"/>
                <a:gd name="T15" fmla="*/ 427 h 818"/>
                <a:gd name="T16" fmla="*/ 70 w 506"/>
                <a:gd name="T17" fmla="*/ 440 h 818"/>
                <a:gd name="T18" fmla="*/ 49 w 506"/>
                <a:gd name="T19" fmla="*/ 460 h 818"/>
                <a:gd name="T20" fmla="*/ 38 w 506"/>
                <a:gd name="T21" fmla="*/ 489 h 818"/>
                <a:gd name="T22" fmla="*/ 47 w 506"/>
                <a:gd name="T23" fmla="*/ 494 h 818"/>
                <a:gd name="T24" fmla="*/ 59 w 506"/>
                <a:gd name="T25" fmla="*/ 505 h 818"/>
                <a:gd name="T26" fmla="*/ 53 w 506"/>
                <a:gd name="T27" fmla="*/ 522 h 818"/>
                <a:gd name="T28" fmla="*/ 44 w 506"/>
                <a:gd name="T29" fmla="*/ 539 h 818"/>
                <a:gd name="T30" fmla="*/ 0 w 506"/>
                <a:gd name="T31" fmla="*/ 735 h 818"/>
                <a:gd name="T32" fmla="*/ 232 w 506"/>
                <a:gd name="T33" fmla="*/ 780 h 818"/>
                <a:gd name="T34" fmla="*/ 375 w 506"/>
                <a:gd name="T35" fmla="*/ 804 h 818"/>
                <a:gd name="T36" fmla="*/ 506 w 506"/>
                <a:gd name="T37" fmla="*/ 551 h 818"/>
                <a:gd name="T38" fmla="*/ 495 w 506"/>
                <a:gd name="T39" fmla="*/ 537 h 818"/>
                <a:gd name="T40" fmla="*/ 484 w 506"/>
                <a:gd name="T41" fmla="*/ 522 h 818"/>
                <a:gd name="T42" fmla="*/ 472 w 506"/>
                <a:gd name="T43" fmla="*/ 541 h 818"/>
                <a:gd name="T44" fmla="*/ 453 w 506"/>
                <a:gd name="T45" fmla="*/ 539 h 818"/>
                <a:gd name="T46" fmla="*/ 433 w 506"/>
                <a:gd name="T47" fmla="*/ 536 h 818"/>
                <a:gd name="T48" fmla="*/ 414 w 506"/>
                <a:gd name="T49" fmla="*/ 532 h 818"/>
                <a:gd name="T50" fmla="*/ 401 w 506"/>
                <a:gd name="T51" fmla="*/ 537 h 818"/>
                <a:gd name="T52" fmla="*/ 380 w 506"/>
                <a:gd name="T53" fmla="*/ 532 h 818"/>
                <a:gd name="T54" fmla="*/ 371 w 506"/>
                <a:gd name="T55" fmla="*/ 543 h 818"/>
                <a:gd name="T56" fmla="*/ 361 w 506"/>
                <a:gd name="T57" fmla="*/ 537 h 818"/>
                <a:gd name="T58" fmla="*/ 359 w 506"/>
                <a:gd name="T59" fmla="*/ 522 h 818"/>
                <a:gd name="T60" fmla="*/ 358 w 506"/>
                <a:gd name="T61" fmla="*/ 509 h 818"/>
                <a:gd name="T62" fmla="*/ 346 w 506"/>
                <a:gd name="T63" fmla="*/ 490 h 818"/>
                <a:gd name="T64" fmla="*/ 333 w 506"/>
                <a:gd name="T65" fmla="*/ 487 h 818"/>
                <a:gd name="T66" fmla="*/ 335 w 506"/>
                <a:gd name="T67" fmla="*/ 470 h 818"/>
                <a:gd name="T68" fmla="*/ 333 w 506"/>
                <a:gd name="T69" fmla="*/ 455 h 818"/>
                <a:gd name="T70" fmla="*/ 322 w 506"/>
                <a:gd name="T71" fmla="*/ 436 h 818"/>
                <a:gd name="T72" fmla="*/ 320 w 506"/>
                <a:gd name="T73" fmla="*/ 402 h 818"/>
                <a:gd name="T74" fmla="*/ 311 w 506"/>
                <a:gd name="T75" fmla="*/ 391 h 818"/>
                <a:gd name="T76" fmla="*/ 277 w 506"/>
                <a:gd name="T77" fmla="*/ 406 h 818"/>
                <a:gd name="T78" fmla="*/ 262 w 506"/>
                <a:gd name="T79" fmla="*/ 395 h 818"/>
                <a:gd name="T80" fmla="*/ 269 w 506"/>
                <a:gd name="T81" fmla="*/ 381 h 818"/>
                <a:gd name="T82" fmla="*/ 271 w 506"/>
                <a:gd name="T83" fmla="*/ 366 h 818"/>
                <a:gd name="T84" fmla="*/ 281 w 506"/>
                <a:gd name="T85" fmla="*/ 351 h 818"/>
                <a:gd name="T86" fmla="*/ 281 w 506"/>
                <a:gd name="T87" fmla="*/ 338 h 818"/>
                <a:gd name="T88" fmla="*/ 284 w 506"/>
                <a:gd name="T89" fmla="*/ 325 h 818"/>
                <a:gd name="T90" fmla="*/ 292 w 506"/>
                <a:gd name="T91" fmla="*/ 302 h 818"/>
                <a:gd name="T92" fmla="*/ 294 w 506"/>
                <a:gd name="T93" fmla="*/ 280 h 818"/>
                <a:gd name="T94" fmla="*/ 277 w 506"/>
                <a:gd name="T95" fmla="*/ 276 h 818"/>
                <a:gd name="T96" fmla="*/ 273 w 506"/>
                <a:gd name="T97" fmla="*/ 270 h 818"/>
                <a:gd name="T98" fmla="*/ 262 w 506"/>
                <a:gd name="T99" fmla="*/ 257 h 818"/>
                <a:gd name="T100" fmla="*/ 262 w 506"/>
                <a:gd name="T101" fmla="*/ 246 h 818"/>
                <a:gd name="T102" fmla="*/ 249 w 506"/>
                <a:gd name="T103" fmla="*/ 225 h 818"/>
                <a:gd name="T104" fmla="*/ 241 w 506"/>
                <a:gd name="T105" fmla="*/ 212 h 818"/>
                <a:gd name="T106" fmla="*/ 228 w 506"/>
                <a:gd name="T107" fmla="*/ 199 h 818"/>
                <a:gd name="T108" fmla="*/ 215 w 506"/>
                <a:gd name="T109" fmla="*/ 180 h 818"/>
                <a:gd name="T110" fmla="*/ 218 w 506"/>
                <a:gd name="T111" fmla="*/ 171 h 818"/>
                <a:gd name="T112" fmla="*/ 220 w 506"/>
                <a:gd name="T113" fmla="*/ 158 h 818"/>
                <a:gd name="T114" fmla="*/ 215 w 506"/>
                <a:gd name="T115" fmla="*/ 139 h 818"/>
                <a:gd name="T116" fmla="*/ 222 w 506"/>
                <a:gd name="T117" fmla="*/ 17 h 818"/>
                <a:gd name="T118" fmla="*/ 207 w 506"/>
                <a:gd name="T119" fmla="*/ 11 h 818"/>
                <a:gd name="T120" fmla="*/ 153 w 506"/>
                <a:gd name="T121" fmla="*/ 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818">
                  <a:moveTo>
                    <a:pt x="102" y="244"/>
                  </a:moveTo>
                  <a:lnTo>
                    <a:pt x="100" y="267"/>
                  </a:lnTo>
                  <a:lnTo>
                    <a:pt x="96" y="272"/>
                  </a:lnTo>
                  <a:lnTo>
                    <a:pt x="100" y="287"/>
                  </a:lnTo>
                  <a:lnTo>
                    <a:pt x="98" y="308"/>
                  </a:lnTo>
                  <a:lnTo>
                    <a:pt x="100" y="314"/>
                  </a:lnTo>
                  <a:lnTo>
                    <a:pt x="100" y="323"/>
                  </a:lnTo>
                  <a:lnTo>
                    <a:pt x="104" y="331"/>
                  </a:lnTo>
                  <a:lnTo>
                    <a:pt x="106" y="334"/>
                  </a:lnTo>
                  <a:lnTo>
                    <a:pt x="121" y="348"/>
                  </a:lnTo>
                  <a:lnTo>
                    <a:pt x="123" y="361"/>
                  </a:lnTo>
                  <a:lnTo>
                    <a:pt x="119" y="368"/>
                  </a:lnTo>
                  <a:lnTo>
                    <a:pt x="102" y="385"/>
                  </a:lnTo>
                  <a:lnTo>
                    <a:pt x="93" y="408"/>
                  </a:lnTo>
                  <a:lnTo>
                    <a:pt x="79" y="421"/>
                  </a:lnTo>
                  <a:lnTo>
                    <a:pt x="79" y="427"/>
                  </a:lnTo>
                  <a:lnTo>
                    <a:pt x="76" y="434"/>
                  </a:lnTo>
                  <a:lnTo>
                    <a:pt x="70" y="440"/>
                  </a:lnTo>
                  <a:lnTo>
                    <a:pt x="59" y="447"/>
                  </a:lnTo>
                  <a:lnTo>
                    <a:pt x="49" y="460"/>
                  </a:lnTo>
                  <a:lnTo>
                    <a:pt x="44" y="468"/>
                  </a:lnTo>
                  <a:lnTo>
                    <a:pt x="38" y="489"/>
                  </a:lnTo>
                  <a:lnTo>
                    <a:pt x="42" y="492"/>
                  </a:lnTo>
                  <a:lnTo>
                    <a:pt x="47" y="494"/>
                  </a:lnTo>
                  <a:lnTo>
                    <a:pt x="55" y="500"/>
                  </a:lnTo>
                  <a:lnTo>
                    <a:pt x="59" y="505"/>
                  </a:lnTo>
                  <a:lnTo>
                    <a:pt x="53" y="513"/>
                  </a:lnTo>
                  <a:lnTo>
                    <a:pt x="53" y="522"/>
                  </a:lnTo>
                  <a:lnTo>
                    <a:pt x="46" y="536"/>
                  </a:lnTo>
                  <a:lnTo>
                    <a:pt x="44" y="539"/>
                  </a:lnTo>
                  <a:lnTo>
                    <a:pt x="40" y="543"/>
                  </a:lnTo>
                  <a:lnTo>
                    <a:pt x="0" y="735"/>
                  </a:lnTo>
                  <a:lnTo>
                    <a:pt x="126" y="761"/>
                  </a:lnTo>
                  <a:lnTo>
                    <a:pt x="232" y="780"/>
                  </a:lnTo>
                  <a:lnTo>
                    <a:pt x="264" y="786"/>
                  </a:lnTo>
                  <a:lnTo>
                    <a:pt x="375" y="804"/>
                  </a:lnTo>
                  <a:lnTo>
                    <a:pt x="467" y="818"/>
                  </a:lnTo>
                  <a:lnTo>
                    <a:pt x="506" y="551"/>
                  </a:lnTo>
                  <a:lnTo>
                    <a:pt x="499" y="545"/>
                  </a:lnTo>
                  <a:lnTo>
                    <a:pt x="495" y="537"/>
                  </a:lnTo>
                  <a:lnTo>
                    <a:pt x="491" y="524"/>
                  </a:lnTo>
                  <a:lnTo>
                    <a:pt x="484" y="522"/>
                  </a:lnTo>
                  <a:lnTo>
                    <a:pt x="472" y="536"/>
                  </a:lnTo>
                  <a:lnTo>
                    <a:pt x="472" y="541"/>
                  </a:lnTo>
                  <a:lnTo>
                    <a:pt x="459" y="537"/>
                  </a:lnTo>
                  <a:lnTo>
                    <a:pt x="453" y="539"/>
                  </a:lnTo>
                  <a:lnTo>
                    <a:pt x="446" y="536"/>
                  </a:lnTo>
                  <a:lnTo>
                    <a:pt x="433" y="536"/>
                  </a:lnTo>
                  <a:lnTo>
                    <a:pt x="418" y="530"/>
                  </a:lnTo>
                  <a:lnTo>
                    <a:pt x="414" y="532"/>
                  </a:lnTo>
                  <a:lnTo>
                    <a:pt x="406" y="537"/>
                  </a:lnTo>
                  <a:lnTo>
                    <a:pt x="401" y="537"/>
                  </a:lnTo>
                  <a:lnTo>
                    <a:pt x="393" y="534"/>
                  </a:lnTo>
                  <a:lnTo>
                    <a:pt x="380" y="532"/>
                  </a:lnTo>
                  <a:lnTo>
                    <a:pt x="373" y="536"/>
                  </a:lnTo>
                  <a:lnTo>
                    <a:pt x="371" y="543"/>
                  </a:lnTo>
                  <a:lnTo>
                    <a:pt x="369" y="543"/>
                  </a:lnTo>
                  <a:lnTo>
                    <a:pt x="361" y="537"/>
                  </a:lnTo>
                  <a:lnTo>
                    <a:pt x="358" y="530"/>
                  </a:lnTo>
                  <a:lnTo>
                    <a:pt x="359" y="522"/>
                  </a:lnTo>
                  <a:lnTo>
                    <a:pt x="356" y="517"/>
                  </a:lnTo>
                  <a:lnTo>
                    <a:pt x="358" y="509"/>
                  </a:lnTo>
                  <a:lnTo>
                    <a:pt x="354" y="498"/>
                  </a:lnTo>
                  <a:lnTo>
                    <a:pt x="346" y="490"/>
                  </a:lnTo>
                  <a:lnTo>
                    <a:pt x="339" y="492"/>
                  </a:lnTo>
                  <a:lnTo>
                    <a:pt x="333" y="487"/>
                  </a:lnTo>
                  <a:lnTo>
                    <a:pt x="331" y="479"/>
                  </a:lnTo>
                  <a:lnTo>
                    <a:pt x="335" y="470"/>
                  </a:lnTo>
                  <a:lnTo>
                    <a:pt x="335" y="462"/>
                  </a:lnTo>
                  <a:lnTo>
                    <a:pt x="333" y="455"/>
                  </a:lnTo>
                  <a:lnTo>
                    <a:pt x="328" y="449"/>
                  </a:lnTo>
                  <a:lnTo>
                    <a:pt x="322" y="436"/>
                  </a:lnTo>
                  <a:lnTo>
                    <a:pt x="320" y="417"/>
                  </a:lnTo>
                  <a:lnTo>
                    <a:pt x="320" y="402"/>
                  </a:lnTo>
                  <a:lnTo>
                    <a:pt x="312" y="396"/>
                  </a:lnTo>
                  <a:lnTo>
                    <a:pt x="311" y="391"/>
                  </a:lnTo>
                  <a:lnTo>
                    <a:pt x="284" y="406"/>
                  </a:lnTo>
                  <a:lnTo>
                    <a:pt x="277" y="406"/>
                  </a:lnTo>
                  <a:lnTo>
                    <a:pt x="271" y="396"/>
                  </a:lnTo>
                  <a:lnTo>
                    <a:pt x="262" y="395"/>
                  </a:lnTo>
                  <a:lnTo>
                    <a:pt x="264" y="387"/>
                  </a:lnTo>
                  <a:lnTo>
                    <a:pt x="269" y="381"/>
                  </a:lnTo>
                  <a:lnTo>
                    <a:pt x="267" y="374"/>
                  </a:lnTo>
                  <a:lnTo>
                    <a:pt x="271" y="366"/>
                  </a:lnTo>
                  <a:lnTo>
                    <a:pt x="279" y="366"/>
                  </a:lnTo>
                  <a:lnTo>
                    <a:pt x="281" y="351"/>
                  </a:lnTo>
                  <a:lnTo>
                    <a:pt x="277" y="346"/>
                  </a:lnTo>
                  <a:lnTo>
                    <a:pt x="281" y="338"/>
                  </a:lnTo>
                  <a:lnTo>
                    <a:pt x="279" y="331"/>
                  </a:lnTo>
                  <a:lnTo>
                    <a:pt x="284" y="325"/>
                  </a:lnTo>
                  <a:lnTo>
                    <a:pt x="286" y="317"/>
                  </a:lnTo>
                  <a:lnTo>
                    <a:pt x="292" y="302"/>
                  </a:lnTo>
                  <a:lnTo>
                    <a:pt x="299" y="282"/>
                  </a:lnTo>
                  <a:lnTo>
                    <a:pt x="294" y="280"/>
                  </a:lnTo>
                  <a:lnTo>
                    <a:pt x="284" y="280"/>
                  </a:lnTo>
                  <a:lnTo>
                    <a:pt x="277" y="276"/>
                  </a:lnTo>
                  <a:lnTo>
                    <a:pt x="279" y="270"/>
                  </a:lnTo>
                  <a:lnTo>
                    <a:pt x="273" y="270"/>
                  </a:lnTo>
                  <a:lnTo>
                    <a:pt x="269" y="263"/>
                  </a:lnTo>
                  <a:lnTo>
                    <a:pt x="262" y="257"/>
                  </a:lnTo>
                  <a:lnTo>
                    <a:pt x="262" y="250"/>
                  </a:lnTo>
                  <a:lnTo>
                    <a:pt x="262" y="246"/>
                  </a:lnTo>
                  <a:lnTo>
                    <a:pt x="256" y="240"/>
                  </a:lnTo>
                  <a:lnTo>
                    <a:pt x="249" y="225"/>
                  </a:lnTo>
                  <a:lnTo>
                    <a:pt x="245" y="218"/>
                  </a:lnTo>
                  <a:lnTo>
                    <a:pt x="241" y="212"/>
                  </a:lnTo>
                  <a:lnTo>
                    <a:pt x="239" y="205"/>
                  </a:lnTo>
                  <a:lnTo>
                    <a:pt x="228" y="199"/>
                  </a:lnTo>
                  <a:lnTo>
                    <a:pt x="226" y="193"/>
                  </a:lnTo>
                  <a:lnTo>
                    <a:pt x="215" y="180"/>
                  </a:lnTo>
                  <a:lnTo>
                    <a:pt x="222" y="178"/>
                  </a:lnTo>
                  <a:lnTo>
                    <a:pt x="218" y="171"/>
                  </a:lnTo>
                  <a:lnTo>
                    <a:pt x="220" y="163"/>
                  </a:lnTo>
                  <a:lnTo>
                    <a:pt x="220" y="158"/>
                  </a:lnTo>
                  <a:lnTo>
                    <a:pt x="215" y="143"/>
                  </a:lnTo>
                  <a:lnTo>
                    <a:pt x="215" y="139"/>
                  </a:lnTo>
                  <a:lnTo>
                    <a:pt x="203" y="118"/>
                  </a:lnTo>
                  <a:lnTo>
                    <a:pt x="222" y="17"/>
                  </a:lnTo>
                  <a:lnTo>
                    <a:pt x="224" y="13"/>
                  </a:lnTo>
                  <a:lnTo>
                    <a:pt x="207" y="11"/>
                  </a:lnTo>
                  <a:lnTo>
                    <a:pt x="155" y="0"/>
                  </a:lnTo>
                  <a:lnTo>
                    <a:pt x="153" y="4"/>
                  </a:lnTo>
                  <a:lnTo>
                    <a:pt x="102" y="24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24"/>
            <p:cNvSpPr>
              <a:spLocks/>
            </p:cNvSpPr>
            <p:nvPr/>
          </p:nvSpPr>
          <p:spPr bwMode="auto">
            <a:xfrm>
              <a:off x="1751140" y="2142573"/>
              <a:ext cx="454406" cy="521480"/>
            </a:xfrm>
            <a:custGeom>
              <a:avLst/>
              <a:gdLst>
                <a:gd name="T0" fmla="*/ 314 w 473"/>
                <a:gd name="T1" fmla="*/ 145 h 598"/>
                <a:gd name="T2" fmla="*/ 329 w 473"/>
                <a:gd name="T3" fmla="*/ 38 h 598"/>
                <a:gd name="T4" fmla="*/ 237 w 473"/>
                <a:gd name="T5" fmla="*/ 24 h 598"/>
                <a:gd name="T6" fmla="*/ 126 w 473"/>
                <a:gd name="T7" fmla="*/ 6 h 598"/>
                <a:gd name="T8" fmla="*/ 94 w 473"/>
                <a:gd name="T9" fmla="*/ 0 h 598"/>
                <a:gd name="T10" fmla="*/ 0 w 473"/>
                <a:gd name="T11" fmla="*/ 532 h 598"/>
                <a:gd name="T12" fmla="*/ 77 w 473"/>
                <a:gd name="T13" fmla="*/ 547 h 598"/>
                <a:gd name="T14" fmla="*/ 191 w 473"/>
                <a:gd name="T15" fmla="*/ 566 h 598"/>
                <a:gd name="T16" fmla="*/ 302 w 473"/>
                <a:gd name="T17" fmla="*/ 583 h 598"/>
                <a:gd name="T18" fmla="*/ 419 w 473"/>
                <a:gd name="T19" fmla="*/ 598 h 598"/>
                <a:gd name="T20" fmla="*/ 473 w 473"/>
                <a:gd name="T21" fmla="*/ 167 h 598"/>
                <a:gd name="T22" fmla="*/ 314 w 473"/>
                <a:gd name="T23" fmla="*/ 1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3" h="598">
                  <a:moveTo>
                    <a:pt x="314" y="145"/>
                  </a:moveTo>
                  <a:lnTo>
                    <a:pt x="329" y="38"/>
                  </a:lnTo>
                  <a:lnTo>
                    <a:pt x="237" y="24"/>
                  </a:lnTo>
                  <a:lnTo>
                    <a:pt x="126" y="6"/>
                  </a:lnTo>
                  <a:lnTo>
                    <a:pt x="94" y="0"/>
                  </a:lnTo>
                  <a:lnTo>
                    <a:pt x="0" y="532"/>
                  </a:lnTo>
                  <a:lnTo>
                    <a:pt x="77" y="547"/>
                  </a:lnTo>
                  <a:lnTo>
                    <a:pt x="191" y="566"/>
                  </a:lnTo>
                  <a:lnTo>
                    <a:pt x="302" y="583"/>
                  </a:lnTo>
                  <a:lnTo>
                    <a:pt x="419" y="598"/>
                  </a:lnTo>
                  <a:lnTo>
                    <a:pt x="473" y="167"/>
                  </a:lnTo>
                  <a:lnTo>
                    <a:pt x="314" y="14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25"/>
            <p:cNvSpPr>
              <a:spLocks/>
            </p:cNvSpPr>
            <p:nvPr/>
          </p:nvSpPr>
          <p:spPr bwMode="auto">
            <a:xfrm>
              <a:off x="1813585" y="1473717"/>
              <a:ext cx="838682" cy="473518"/>
            </a:xfrm>
            <a:custGeom>
              <a:avLst/>
              <a:gdLst>
                <a:gd name="T0" fmla="*/ 12 w 873"/>
                <a:gd name="T1" fmla="*/ 126 h 543"/>
                <a:gd name="T2" fmla="*/ 17 w 873"/>
                <a:gd name="T3" fmla="*/ 145 h 543"/>
                <a:gd name="T4" fmla="*/ 15 w 873"/>
                <a:gd name="T5" fmla="*/ 158 h 543"/>
                <a:gd name="T6" fmla="*/ 12 w 873"/>
                <a:gd name="T7" fmla="*/ 167 h 543"/>
                <a:gd name="T8" fmla="*/ 25 w 873"/>
                <a:gd name="T9" fmla="*/ 186 h 543"/>
                <a:gd name="T10" fmla="*/ 38 w 873"/>
                <a:gd name="T11" fmla="*/ 199 h 543"/>
                <a:gd name="T12" fmla="*/ 46 w 873"/>
                <a:gd name="T13" fmla="*/ 212 h 543"/>
                <a:gd name="T14" fmla="*/ 59 w 873"/>
                <a:gd name="T15" fmla="*/ 233 h 543"/>
                <a:gd name="T16" fmla="*/ 59 w 873"/>
                <a:gd name="T17" fmla="*/ 244 h 543"/>
                <a:gd name="T18" fmla="*/ 70 w 873"/>
                <a:gd name="T19" fmla="*/ 257 h 543"/>
                <a:gd name="T20" fmla="*/ 74 w 873"/>
                <a:gd name="T21" fmla="*/ 263 h 543"/>
                <a:gd name="T22" fmla="*/ 91 w 873"/>
                <a:gd name="T23" fmla="*/ 267 h 543"/>
                <a:gd name="T24" fmla="*/ 89 w 873"/>
                <a:gd name="T25" fmla="*/ 289 h 543"/>
                <a:gd name="T26" fmla="*/ 81 w 873"/>
                <a:gd name="T27" fmla="*/ 312 h 543"/>
                <a:gd name="T28" fmla="*/ 78 w 873"/>
                <a:gd name="T29" fmla="*/ 325 h 543"/>
                <a:gd name="T30" fmla="*/ 78 w 873"/>
                <a:gd name="T31" fmla="*/ 338 h 543"/>
                <a:gd name="T32" fmla="*/ 68 w 873"/>
                <a:gd name="T33" fmla="*/ 353 h 543"/>
                <a:gd name="T34" fmla="*/ 66 w 873"/>
                <a:gd name="T35" fmla="*/ 368 h 543"/>
                <a:gd name="T36" fmla="*/ 59 w 873"/>
                <a:gd name="T37" fmla="*/ 382 h 543"/>
                <a:gd name="T38" fmla="*/ 74 w 873"/>
                <a:gd name="T39" fmla="*/ 393 h 543"/>
                <a:gd name="T40" fmla="*/ 108 w 873"/>
                <a:gd name="T41" fmla="*/ 378 h 543"/>
                <a:gd name="T42" fmla="*/ 117 w 873"/>
                <a:gd name="T43" fmla="*/ 389 h 543"/>
                <a:gd name="T44" fmla="*/ 119 w 873"/>
                <a:gd name="T45" fmla="*/ 423 h 543"/>
                <a:gd name="T46" fmla="*/ 130 w 873"/>
                <a:gd name="T47" fmla="*/ 442 h 543"/>
                <a:gd name="T48" fmla="*/ 132 w 873"/>
                <a:gd name="T49" fmla="*/ 457 h 543"/>
                <a:gd name="T50" fmla="*/ 130 w 873"/>
                <a:gd name="T51" fmla="*/ 474 h 543"/>
                <a:gd name="T52" fmla="*/ 143 w 873"/>
                <a:gd name="T53" fmla="*/ 477 h 543"/>
                <a:gd name="T54" fmla="*/ 155 w 873"/>
                <a:gd name="T55" fmla="*/ 496 h 543"/>
                <a:gd name="T56" fmla="*/ 156 w 873"/>
                <a:gd name="T57" fmla="*/ 509 h 543"/>
                <a:gd name="T58" fmla="*/ 158 w 873"/>
                <a:gd name="T59" fmla="*/ 524 h 543"/>
                <a:gd name="T60" fmla="*/ 168 w 873"/>
                <a:gd name="T61" fmla="*/ 530 h 543"/>
                <a:gd name="T62" fmla="*/ 177 w 873"/>
                <a:gd name="T63" fmla="*/ 519 h 543"/>
                <a:gd name="T64" fmla="*/ 198 w 873"/>
                <a:gd name="T65" fmla="*/ 524 h 543"/>
                <a:gd name="T66" fmla="*/ 211 w 873"/>
                <a:gd name="T67" fmla="*/ 519 h 543"/>
                <a:gd name="T68" fmla="*/ 230 w 873"/>
                <a:gd name="T69" fmla="*/ 523 h 543"/>
                <a:gd name="T70" fmla="*/ 250 w 873"/>
                <a:gd name="T71" fmla="*/ 526 h 543"/>
                <a:gd name="T72" fmla="*/ 269 w 873"/>
                <a:gd name="T73" fmla="*/ 528 h 543"/>
                <a:gd name="T74" fmla="*/ 281 w 873"/>
                <a:gd name="T75" fmla="*/ 509 h 543"/>
                <a:gd name="T76" fmla="*/ 292 w 873"/>
                <a:gd name="T77" fmla="*/ 524 h 543"/>
                <a:gd name="T78" fmla="*/ 303 w 873"/>
                <a:gd name="T79" fmla="*/ 538 h 543"/>
                <a:gd name="T80" fmla="*/ 316 w 873"/>
                <a:gd name="T81" fmla="*/ 485 h 543"/>
                <a:gd name="T82" fmla="*/ 591 w 873"/>
                <a:gd name="T83" fmla="*/ 521 h 543"/>
                <a:gd name="T84" fmla="*/ 841 w 873"/>
                <a:gd name="T85" fmla="*/ 543 h 543"/>
                <a:gd name="T86" fmla="*/ 850 w 873"/>
                <a:gd name="T87" fmla="*/ 442 h 543"/>
                <a:gd name="T88" fmla="*/ 873 w 873"/>
                <a:gd name="T89" fmla="*/ 117 h 543"/>
                <a:gd name="T90" fmla="*/ 683 w 873"/>
                <a:gd name="T91" fmla="*/ 101 h 543"/>
                <a:gd name="T92" fmla="*/ 469 w 873"/>
                <a:gd name="T93" fmla="*/ 75 h 543"/>
                <a:gd name="T94" fmla="*/ 125 w 873"/>
                <a:gd name="T95" fmla="*/ 21 h 543"/>
                <a:gd name="T96" fmla="*/ 19 w 873"/>
                <a:gd name="T97" fmla="*/ 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3" h="543">
                  <a:moveTo>
                    <a:pt x="0" y="105"/>
                  </a:moveTo>
                  <a:lnTo>
                    <a:pt x="12" y="126"/>
                  </a:lnTo>
                  <a:lnTo>
                    <a:pt x="12" y="130"/>
                  </a:lnTo>
                  <a:lnTo>
                    <a:pt x="17" y="145"/>
                  </a:lnTo>
                  <a:lnTo>
                    <a:pt x="17" y="150"/>
                  </a:lnTo>
                  <a:lnTo>
                    <a:pt x="15" y="158"/>
                  </a:lnTo>
                  <a:lnTo>
                    <a:pt x="19" y="165"/>
                  </a:lnTo>
                  <a:lnTo>
                    <a:pt x="12" y="167"/>
                  </a:lnTo>
                  <a:lnTo>
                    <a:pt x="23" y="180"/>
                  </a:lnTo>
                  <a:lnTo>
                    <a:pt x="25" y="186"/>
                  </a:lnTo>
                  <a:lnTo>
                    <a:pt x="36" y="192"/>
                  </a:lnTo>
                  <a:lnTo>
                    <a:pt x="38" y="199"/>
                  </a:lnTo>
                  <a:lnTo>
                    <a:pt x="42" y="205"/>
                  </a:lnTo>
                  <a:lnTo>
                    <a:pt x="46" y="212"/>
                  </a:lnTo>
                  <a:lnTo>
                    <a:pt x="53" y="227"/>
                  </a:lnTo>
                  <a:lnTo>
                    <a:pt x="59" y="233"/>
                  </a:lnTo>
                  <a:lnTo>
                    <a:pt x="59" y="237"/>
                  </a:lnTo>
                  <a:lnTo>
                    <a:pt x="59" y="244"/>
                  </a:lnTo>
                  <a:lnTo>
                    <a:pt x="66" y="250"/>
                  </a:lnTo>
                  <a:lnTo>
                    <a:pt x="70" y="257"/>
                  </a:lnTo>
                  <a:lnTo>
                    <a:pt x="76" y="257"/>
                  </a:lnTo>
                  <a:lnTo>
                    <a:pt x="74" y="263"/>
                  </a:lnTo>
                  <a:lnTo>
                    <a:pt x="81" y="267"/>
                  </a:lnTo>
                  <a:lnTo>
                    <a:pt x="91" y="267"/>
                  </a:lnTo>
                  <a:lnTo>
                    <a:pt x="96" y="269"/>
                  </a:lnTo>
                  <a:lnTo>
                    <a:pt x="89" y="289"/>
                  </a:lnTo>
                  <a:lnTo>
                    <a:pt x="83" y="304"/>
                  </a:lnTo>
                  <a:lnTo>
                    <a:pt x="81" y="312"/>
                  </a:lnTo>
                  <a:lnTo>
                    <a:pt x="76" y="318"/>
                  </a:lnTo>
                  <a:lnTo>
                    <a:pt x="78" y="325"/>
                  </a:lnTo>
                  <a:lnTo>
                    <a:pt x="74" y="333"/>
                  </a:lnTo>
                  <a:lnTo>
                    <a:pt x="78" y="338"/>
                  </a:lnTo>
                  <a:lnTo>
                    <a:pt x="76" y="353"/>
                  </a:lnTo>
                  <a:lnTo>
                    <a:pt x="68" y="353"/>
                  </a:lnTo>
                  <a:lnTo>
                    <a:pt x="64" y="361"/>
                  </a:lnTo>
                  <a:lnTo>
                    <a:pt x="66" y="368"/>
                  </a:lnTo>
                  <a:lnTo>
                    <a:pt x="61" y="374"/>
                  </a:lnTo>
                  <a:lnTo>
                    <a:pt x="59" y="382"/>
                  </a:lnTo>
                  <a:lnTo>
                    <a:pt x="68" y="383"/>
                  </a:lnTo>
                  <a:lnTo>
                    <a:pt x="74" y="393"/>
                  </a:lnTo>
                  <a:lnTo>
                    <a:pt x="81" y="393"/>
                  </a:lnTo>
                  <a:lnTo>
                    <a:pt x="108" y="378"/>
                  </a:lnTo>
                  <a:lnTo>
                    <a:pt x="109" y="383"/>
                  </a:lnTo>
                  <a:lnTo>
                    <a:pt x="117" y="389"/>
                  </a:lnTo>
                  <a:lnTo>
                    <a:pt x="117" y="404"/>
                  </a:lnTo>
                  <a:lnTo>
                    <a:pt x="119" y="423"/>
                  </a:lnTo>
                  <a:lnTo>
                    <a:pt x="125" y="436"/>
                  </a:lnTo>
                  <a:lnTo>
                    <a:pt x="130" y="442"/>
                  </a:lnTo>
                  <a:lnTo>
                    <a:pt x="132" y="449"/>
                  </a:lnTo>
                  <a:lnTo>
                    <a:pt x="132" y="457"/>
                  </a:lnTo>
                  <a:lnTo>
                    <a:pt x="128" y="466"/>
                  </a:lnTo>
                  <a:lnTo>
                    <a:pt x="130" y="474"/>
                  </a:lnTo>
                  <a:lnTo>
                    <a:pt x="136" y="479"/>
                  </a:lnTo>
                  <a:lnTo>
                    <a:pt x="143" y="477"/>
                  </a:lnTo>
                  <a:lnTo>
                    <a:pt x="151" y="485"/>
                  </a:lnTo>
                  <a:lnTo>
                    <a:pt x="155" y="496"/>
                  </a:lnTo>
                  <a:lnTo>
                    <a:pt x="153" y="504"/>
                  </a:lnTo>
                  <a:lnTo>
                    <a:pt x="156" y="509"/>
                  </a:lnTo>
                  <a:lnTo>
                    <a:pt x="155" y="517"/>
                  </a:lnTo>
                  <a:lnTo>
                    <a:pt x="158" y="524"/>
                  </a:lnTo>
                  <a:lnTo>
                    <a:pt x="166" y="530"/>
                  </a:lnTo>
                  <a:lnTo>
                    <a:pt x="168" y="530"/>
                  </a:lnTo>
                  <a:lnTo>
                    <a:pt x="170" y="523"/>
                  </a:lnTo>
                  <a:lnTo>
                    <a:pt x="177" y="519"/>
                  </a:lnTo>
                  <a:lnTo>
                    <a:pt x="190" y="521"/>
                  </a:lnTo>
                  <a:lnTo>
                    <a:pt x="198" y="524"/>
                  </a:lnTo>
                  <a:lnTo>
                    <a:pt x="203" y="524"/>
                  </a:lnTo>
                  <a:lnTo>
                    <a:pt x="211" y="519"/>
                  </a:lnTo>
                  <a:lnTo>
                    <a:pt x="215" y="517"/>
                  </a:lnTo>
                  <a:lnTo>
                    <a:pt x="230" y="523"/>
                  </a:lnTo>
                  <a:lnTo>
                    <a:pt x="243" y="523"/>
                  </a:lnTo>
                  <a:lnTo>
                    <a:pt x="250" y="526"/>
                  </a:lnTo>
                  <a:lnTo>
                    <a:pt x="256" y="524"/>
                  </a:lnTo>
                  <a:lnTo>
                    <a:pt x="269" y="528"/>
                  </a:lnTo>
                  <a:lnTo>
                    <a:pt x="269" y="523"/>
                  </a:lnTo>
                  <a:lnTo>
                    <a:pt x="281" y="509"/>
                  </a:lnTo>
                  <a:lnTo>
                    <a:pt x="288" y="511"/>
                  </a:lnTo>
                  <a:lnTo>
                    <a:pt x="292" y="524"/>
                  </a:lnTo>
                  <a:lnTo>
                    <a:pt x="296" y="532"/>
                  </a:lnTo>
                  <a:lnTo>
                    <a:pt x="303" y="538"/>
                  </a:lnTo>
                  <a:lnTo>
                    <a:pt x="311" y="491"/>
                  </a:lnTo>
                  <a:lnTo>
                    <a:pt x="316" y="485"/>
                  </a:lnTo>
                  <a:lnTo>
                    <a:pt x="455" y="506"/>
                  </a:lnTo>
                  <a:lnTo>
                    <a:pt x="591" y="521"/>
                  </a:lnTo>
                  <a:lnTo>
                    <a:pt x="739" y="536"/>
                  </a:lnTo>
                  <a:lnTo>
                    <a:pt x="841" y="543"/>
                  </a:lnTo>
                  <a:lnTo>
                    <a:pt x="844" y="536"/>
                  </a:lnTo>
                  <a:lnTo>
                    <a:pt x="850" y="442"/>
                  </a:lnTo>
                  <a:lnTo>
                    <a:pt x="873" y="120"/>
                  </a:lnTo>
                  <a:lnTo>
                    <a:pt x="873" y="117"/>
                  </a:lnTo>
                  <a:lnTo>
                    <a:pt x="822" y="113"/>
                  </a:lnTo>
                  <a:lnTo>
                    <a:pt x="683" y="101"/>
                  </a:lnTo>
                  <a:lnTo>
                    <a:pt x="572" y="88"/>
                  </a:lnTo>
                  <a:lnTo>
                    <a:pt x="469" y="75"/>
                  </a:lnTo>
                  <a:lnTo>
                    <a:pt x="307" y="53"/>
                  </a:lnTo>
                  <a:lnTo>
                    <a:pt x="125" y="21"/>
                  </a:lnTo>
                  <a:lnTo>
                    <a:pt x="21" y="0"/>
                  </a:lnTo>
                  <a:lnTo>
                    <a:pt x="19" y="4"/>
                  </a:lnTo>
                  <a:lnTo>
                    <a:pt x="0" y="10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26"/>
            <p:cNvSpPr>
              <a:spLocks/>
            </p:cNvSpPr>
            <p:nvPr/>
          </p:nvSpPr>
          <p:spPr bwMode="auto">
            <a:xfrm>
              <a:off x="2052796" y="1896657"/>
              <a:ext cx="568728" cy="426428"/>
            </a:xfrm>
            <a:custGeom>
              <a:avLst/>
              <a:gdLst>
                <a:gd name="T0" fmla="*/ 159 w 592"/>
                <a:gd name="T1" fmla="*/ 449 h 489"/>
                <a:gd name="T2" fmla="*/ 236 w 592"/>
                <a:gd name="T3" fmla="*/ 459 h 489"/>
                <a:gd name="T4" fmla="*/ 366 w 592"/>
                <a:gd name="T5" fmla="*/ 472 h 489"/>
                <a:gd name="T6" fmla="*/ 436 w 592"/>
                <a:gd name="T7" fmla="*/ 479 h 489"/>
                <a:gd name="T8" fmla="*/ 562 w 592"/>
                <a:gd name="T9" fmla="*/ 489 h 489"/>
                <a:gd name="T10" fmla="*/ 577 w 592"/>
                <a:gd name="T11" fmla="*/ 273 h 489"/>
                <a:gd name="T12" fmla="*/ 592 w 592"/>
                <a:gd name="T13" fmla="*/ 58 h 489"/>
                <a:gd name="T14" fmla="*/ 490 w 592"/>
                <a:gd name="T15" fmla="*/ 51 h 489"/>
                <a:gd name="T16" fmla="*/ 342 w 592"/>
                <a:gd name="T17" fmla="*/ 36 h 489"/>
                <a:gd name="T18" fmla="*/ 206 w 592"/>
                <a:gd name="T19" fmla="*/ 21 h 489"/>
                <a:gd name="T20" fmla="*/ 67 w 592"/>
                <a:gd name="T21" fmla="*/ 0 h 489"/>
                <a:gd name="T22" fmla="*/ 62 w 592"/>
                <a:gd name="T23" fmla="*/ 6 h 489"/>
                <a:gd name="T24" fmla="*/ 54 w 592"/>
                <a:gd name="T25" fmla="*/ 53 h 489"/>
                <a:gd name="T26" fmla="*/ 15 w 592"/>
                <a:gd name="T27" fmla="*/ 320 h 489"/>
                <a:gd name="T28" fmla="*/ 0 w 592"/>
                <a:gd name="T29" fmla="*/ 427 h 489"/>
                <a:gd name="T30" fmla="*/ 159 w 592"/>
                <a:gd name="T31" fmla="*/ 44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2" h="489">
                  <a:moveTo>
                    <a:pt x="159" y="449"/>
                  </a:moveTo>
                  <a:lnTo>
                    <a:pt x="236" y="459"/>
                  </a:lnTo>
                  <a:lnTo>
                    <a:pt x="366" y="472"/>
                  </a:lnTo>
                  <a:lnTo>
                    <a:pt x="436" y="479"/>
                  </a:lnTo>
                  <a:lnTo>
                    <a:pt x="562" y="489"/>
                  </a:lnTo>
                  <a:lnTo>
                    <a:pt x="577" y="273"/>
                  </a:lnTo>
                  <a:lnTo>
                    <a:pt x="592" y="58"/>
                  </a:lnTo>
                  <a:lnTo>
                    <a:pt x="490" y="51"/>
                  </a:lnTo>
                  <a:lnTo>
                    <a:pt x="342" y="36"/>
                  </a:lnTo>
                  <a:lnTo>
                    <a:pt x="206" y="21"/>
                  </a:lnTo>
                  <a:lnTo>
                    <a:pt x="67" y="0"/>
                  </a:lnTo>
                  <a:lnTo>
                    <a:pt x="62" y="6"/>
                  </a:lnTo>
                  <a:lnTo>
                    <a:pt x="54" y="53"/>
                  </a:lnTo>
                  <a:lnTo>
                    <a:pt x="15" y="320"/>
                  </a:lnTo>
                  <a:lnTo>
                    <a:pt x="0" y="427"/>
                  </a:lnTo>
                  <a:lnTo>
                    <a:pt x="159" y="44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27"/>
            <p:cNvSpPr>
              <a:spLocks/>
            </p:cNvSpPr>
            <p:nvPr/>
          </p:nvSpPr>
          <p:spPr bwMode="auto">
            <a:xfrm>
              <a:off x="2079696" y="2664053"/>
              <a:ext cx="564886" cy="536305"/>
            </a:xfrm>
            <a:custGeom>
              <a:avLst/>
              <a:gdLst>
                <a:gd name="T0" fmla="*/ 227 w 588"/>
                <a:gd name="T1" fmla="*/ 577 h 615"/>
                <a:gd name="T2" fmla="*/ 223 w 588"/>
                <a:gd name="T3" fmla="*/ 564 h 615"/>
                <a:gd name="T4" fmla="*/ 223 w 588"/>
                <a:gd name="T5" fmla="*/ 560 h 615"/>
                <a:gd name="T6" fmla="*/ 293 w 588"/>
                <a:gd name="T7" fmla="*/ 568 h 615"/>
                <a:gd name="T8" fmla="*/ 381 w 588"/>
                <a:gd name="T9" fmla="*/ 575 h 615"/>
                <a:gd name="T10" fmla="*/ 460 w 588"/>
                <a:gd name="T11" fmla="*/ 581 h 615"/>
                <a:gd name="T12" fmla="*/ 539 w 588"/>
                <a:gd name="T13" fmla="*/ 586 h 615"/>
                <a:gd name="T14" fmla="*/ 543 w 588"/>
                <a:gd name="T15" fmla="*/ 586 h 615"/>
                <a:gd name="T16" fmla="*/ 549 w 588"/>
                <a:gd name="T17" fmla="*/ 579 h 615"/>
                <a:gd name="T18" fmla="*/ 556 w 588"/>
                <a:gd name="T19" fmla="*/ 468 h 615"/>
                <a:gd name="T20" fmla="*/ 566 w 588"/>
                <a:gd name="T21" fmla="*/ 370 h 615"/>
                <a:gd name="T22" fmla="*/ 581 w 588"/>
                <a:gd name="T23" fmla="*/ 109 h 615"/>
                <a:gd name="T24" fmla="*/ 583 w 588"/>
                <a:gd name="T25" fmla="*/ 103 h 615"/>
                <a:gd name="T26" fmla="*/ 586 w 588"/>
                <a:gd name="T27" fmla="*/ 101 h 615"/>
                <a:gd name="T28" fmla="*/ 588 w 588"/>
                <a:gd name="T29" fmla="*/ 47 h 615"/>
                <a:gd name="T30" fmla="*/ 494 w 588"/>
                <a:gd name="T31" fmla="*/ 41 h 615"/>
                <a:gd name="T32" fmla="*/ 342 w 588"/>
                <a:gd name="T33" fmla="*/ 28 h 615"/>
                <a:gd name="T34" fmla="*/ 218 w 588"/>
                <a:gd name="T35" fmla="*/ 15 h 615"/>
                <a:gd name="T36" fmla="*/ 77 w 588"/>
                <a:gd name="T37" fmla="*/ 0 h 615"/>
                <a:gd name="T38" fmla="*/ 2 w 588"/>
                <a:gd name="T39" fmla="*/ 603 h 615"/>
                <a:gd name="T40" fmla="*/ 0 w 588"/>
                <a:gd name="T41" fmla="*/ 607 h 615"/>
                <a:gd name="T42" fmla="*/ 71 w 588"/>
                <a:gd name="T43" fmla="*/ 615 h 615"/>
                <a:gd name="T44" fmla="*/ 77 w 588"/>
                <a:gd name="T45" fmla="*/ 613 h 615"/>
                <a:gd name="T46" fmla="*/ 81 w 588"/>
                <a:gd name="T47" fmla="*/ 577 h 615"/>
                <a:gd name="T48" fmla="*/ 84 w 588"/>
                <a:gd name="T49" fmla="*/ 568 h 615"/>
                <a:gd name="T50" fmla="*/ 231 w 588"/>
                <a:gd name="T51" fmla="*/ 584 h 615"/>
                <a:gd name="T52" fmla="*/ 233 w 588"/>
                <a:gd name="T53" fmla="*/ 584 h 615"/>
                <a:gd name="T54" fmla="*/ 233 w 588"/>
                <a:gd name="T55" fmla="*/ 581 h 615"/>
                <a:gd name="T56" fmla="*/ 227 w 588"/>
                <a:gd name="T57" fmla="*/ 577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8" h="615">
                  <a:moveTo>
                    <a:pt x="227" y="577"/>
                  </a:moveTo>
                  <a:lnTo>
                    <a:pt x="223" y="564"/>
                  </a:lnTo>
                  <a:lnTo>
                    <a:pt x="223" y="560"/>
                  </a:lnTo>
                  <a:lnTo>
                    <a:pt x="293" y="568"/>
                  </a:lnTo>
                  <a:lnTo>
                    <a:pt x="381" y="575"/>
                  </a:lnTo>
                  <a:lnTo>
                    <a:pt x="460" y="581"/>
                  </a:lnTo>
                  <a:lnTo>
                    <a:pt x="539" y="586"/>
                  </a:lnTo>
                  <a:lnTo>
                    <a:pt x="543" y="586"/>
                  </a:lnTo>
                  <a:lnTo>
                    <a:pt x="549" y="579"/>
                  </a:lnTo>
                  <a:lnTo>
                    <a:pt x="556" y="468"/>
                  </a:lnTo>
                  <a:lnTo>
                    <a:pt x="566" y="370"/>
                  </a:lnTo>
                  <a:lnTo>
                    <a:pt x="581" y="109"/>
                  </a:lnTo>
                  <a:lnTo>
                    <a:pt x="583" y="103"/>
                  </a:lnTo>
                  <a:lnTo>
                    <a:pt x="586" y="101"/>
                  </a:lnTo>
                  <a:lnTo>
                    <a:pt x="588" y="47"/>
                  </a:lnTo>
                  <a:lnTo>
                    <a:pt x="494" y="41"/>
                  </a:lnTo>
                  <a:lnTo>
                    <a:pt x="342" y="28"/>
                  </a:lnTo>
                  <a:lnTo>
                    <a:pt x="218" y="15"/>
                  </a:lnTo>
                  <a:lnTo>
                    <a:pt x="77" y="0"/>
                  </a:lnTo>
                  <a:lnTo>
                    <a:pt x="2" y="603"/>
                  </a:lnTo>
                  <a:lnTo>
                    <a:pt x="0" y="607"/>
                  </a:lnTo>
                  <a:lnTo>
                    <a:pt x="71" y="615"/>
                  </a:lnTo>
                  <a:lnTo>
                    <a:pt x="77" y="613"/>
                  </a:lnTo>
                  <a:lnTo>
                    <a:pt x="81" y="577"/>
                  </a:lnTo>
                  <a:lnTo>
                    <a:pt x="84" y="568"/>
                  </a:lnTo>
                  <a:lnTo>
                    <a:pt x="231" y="584"/>
                  </a:lnTo>
                  <a:lnTo>
                    <a:pt x="233" y="584"/>
                  </a:lnTo>
                  <a:lnTo>
                    <a:pt x="233" y="581"/>
                  </a:lnTo>
                  <a:lnTo>
                    <a:pt x="227" y="57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28"/>
            <p:cNvSpPr>
              <a:spLocks/>
            </p:cNvSpPr>
            <p:nvPr/>
          </p:nvSpPr>
          <p:spPr bwMode="auto">
            <a:xfrm>
              <a:off x="2153669" y="2288203"/>
              <a:ext cx="591785" cy="421196"/>
            </a:xfrm>
            <a:custGeom>
              <a:avLst/>
              <a:gdLst>
                <a:gd name="T0" fmla="*/ 611 w 616"/>
                <a:gd name="T1" fmla="*/ 158 h 483"/>
                <a:gd name="T2" fmla="*/ 616 w 616"/>
                <a:gd name="T3" fmla="*/ 53 h 483"/>
                <a:gd name="T4" fmla="*/ 609 w 616"/>
                <a:gd name="T5" fmla="*/ 49 h 483"/>
                <a:gd name="T6" fmla="*/ 530 w 616"/>
                <a:gd name="T7" fmla="*/ 45 h 483"/>
                <a:gd name="T8" fmla="*/ 457 w 616"/>
                <a:gd name="T9" fmla="*/ 40 h 483"/>
                <a:gd name="T10" fmla="*/ 331 w 616"/>
                <a:gd name="T11" fmla="*/ 30 h 483"/>
                <a:gd name="T12" fmla="*/ 261 w 616"/>
                <a:gd name="T13" fmla="*/ 23 h 483"/>
                <a:gd name="T14" fmla="*/ 131 w 616"/>
                <a:gd name="T15" fmla="*/ 10 h 483"/>
                <a:gd name="T16" fmla="*/ 54 w 616"/>
                <a:gd name="T17" fmla="*/ 0 h 483"/>
                <a:gd name="T18" fmla="*/ 0 w 616"/>
                <a:gd name="T19" fmla="*/ 431 h 483"/>
                <a:gd name="T20" fmla="*/ 141 w 616"/>
                <a:gd name="T21" fmla="*/ 446 h 483"/>
                <a:gd name="T22" fmla="*/ 265 w 616"/>
                <a:gd name="T23" fmla="*/ 459 h 483"/>
                <a:gd name="T24" fmla="*/ 417 w 616"/>
                <a:gd name="T25" fmla="*/ 472 h 483"/>
                <a:gd name="T26" fmla="*/ 511 w 616"/>
                <a:gd name="T27" fmla="*/ 478 h 483"/>
                <a:gd name="T28" fmla="*/ 596 w 616"/>
                <a:gd name="T29" fmla="*/ 483 h 483"/>
                <a:gd name="T30" fmla="*/ 611 w 616"/>
                <a:gd name="T31" fmla="*/ 158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483">
                  <a:moveTo>
                    <a:pt x="611" y="158"/>
                  </a:moveTo>
                  <a:lnTo>
                    <a:pt x="616" y="53"/>
                  </a:lnTo>
                  <a:lnTo>
                    <a:pt x="609" y="49"/>
                  </a:lnTo>
                  <a:lnTo>
                    <a:pt x="530" y="45"/>
                  </a:lnTo>
                  <a:lnTo>
                    <a:pt x="457" y="40"/>
                  </a:lnTo>
                  <a:lnTo>
                    <a:pt x="331" y="30"/>
                  </a:lnTo>
                  <a:lnTo>
                    <a:pt x="261" y="23"/>
                  </a:lnTo>
                  <a:lnTo>
                    <a:pt x="131" y="10"/>
                  </a:lnTo>
                  <a:lnTo>
                    <a:pt x="54" y="0"/>
                  </a:lnTo>
                  <a:lnTo>
                    <a:pt x="0" y="431"/>
                  </a:lnTo>
                  <a:lnTo>
                    <a:pt x="141" y="446"/>
                  </a:lnTo>
                  <a:lnTo>
                    <a:pt x="265" y="459"/>
                  </a:lnTo>
                  <a:lnTo>
                    <a:pt x="417" y="472"/>
                  </a:lnTo>
                  <a:lnTo>
                    <a:pt x="511" y="478"/>
                  </a:lnTo>
                  <a:lnTo>
                    <a:pt x="596" y="483"/>
                  </a:lnTo>
                  <a:lnTo>
                    <a:pt x="611" y="15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29"/>
            <p:cNvSpPr>
              <a:spLocks/>
            </p:cNvSpPr>
            <p:nvPr/>
          </p:nvSpPr>
          <p:spPr bwMode="auto">
            <a:xfrm>
              <a:off x="2592704" y="2134724"/>
              <a:ext cx="675365" cy="300854"/>
            </a:xfrm>
            <a:custGeom>
              <a:avLst/>
              <a:gdLst>
                <a:gd name="T0" fmla="*/ 565 w 703"/>
                <a:gd name="T1" fmla="*/ 345 h 345"/>
                <a:gd name="T2" fmla="*/ 695 w 703"/>
                <a:gd name="T3" fmla="*/ 338 h 345"/>
                <a:gd name="T4" fmla="*/ 690 w 703"/>
                <a:gd name="T5" fmla="*/ 325 h 345"/>
                <a:gd name="T6" fmla="*/ 682 w 703"/>
                <a:gd name="T7" fmla="*/ 314 h 345"/>
                <a:gd name="T8" fmla="*/ 671 w 703"/>
                <a:gd name="T9" fmla="*/ 293 h 345"/>
                <a:gd name="T10" fmla="*/ 665 w 703"/>
                <a:gd name="T11" fmla="*/ 280 h 345"/>
                <a:gd name="T12" fmla="*/ 656 w 703"/>
                <a:gd name="T13" fmla="*/ 268 h 345"/>
                <a:gd name="T14" fmla="*/ 656 w 703"/>
                <a:gd name="T15" fmla="*/ 233 h 345"/>
                <a:gd name="T16" fmla="*/ 658 w 703"/>
                <a:gd name="T17" fmla="*/ 216 h 345"/>
                <a:gd name="T18" fmla="*/ 654 w 703"/>
                <a:gd name="T19" fmla="*/ 201 h 345"/>
                <a:gd name="T20" fmla="*/ 652 w 703"/>
                <a:gd name="T21" fmla="*/ 188 h 345"/>
                <a:gd name="T22" fmla="*/ 644 w 703"/>
                <a:gd name="T23" fmla="*/ 176 h 345"/>
                <a:gd name="T24" fmla="*/ 639 w 703"/>
                <a:gd name="T25" fmla="*/ 174 h 345"/>
                <a:gd name="T26" fmla="*/ 637 w 703"/>
                <a:gd name="T27" fmla="*/ 159 h 345"/>
                <a:gd name="T28" fmla="*/ 637 w 703"/>
                <a:gd name="T29" fmla="*/ 146 h 345"/>
                <a:gd name="T30" fmla="*/ 633 w 703"/>
                <a:gd name="T31" fmla="*/ 133 h 345"/>
                <a:gd name="T32" fmla="*/ 624 w 703"/>
                <a:gd name="T33" fmla="*/ 114 h 345"/>
                <a:gd name="T34" fmla="*/ 618 w 703"/>
                <a:gd name="T35" fmla="*/ 101 h 345"/>
                <a:gd name="T36" fmla="*/ 612 w 703"/>
                <a:gd name="T37" fmla="*/ 86 h 345"/>
                <a:gd name="T38" fmla="*/ 612 w 703"/>
                <a:gd name="T39" fmla="*/ 75 h 345"/>
                <a:gd name="T40" fmla="*/ 599 w 703"/>
                <a:gd name="T41" fmla="*/ 71 h 345"/>
                <a:gd name="T42" fmla="*/ 590 w 703"/>
                <a:gd name="T43" fmla="*/ 58 h 345"/>
                <a:gd name="T44" fmla="*/ 575 w 703"/>
                <a:gd name="T45" fmla="*/ 48 h 345"/>
                <a:gd name="T46" fmla="*/ 567 w 703"/>
                <a:gd name="T47" fmla="*/ 47 h 345"/>
                <a:gd name="T48" fmla="*/ 554 w 703"/>
                <a:gd name="T49" fmla="*/ 43 h 345"/>
                <a:gd name="T50" fmla="*/ 513 w 703"/>
                <a:gd name="T51" fmla="*/ 37 h 345"/>
                <a:gd name="T52" fmla="*/ 492 w 703"/>
                <a:gd name="T53" fmla="*/ 41 h 345"/>
                <a:gd name="T54" fmla="*/ 456 w 703"/>
                <a:gd name="T55" fmla="*/ 28 h 345"/>
                <a:gd name="T56" fmla="*/ 361 w 703"/>
                <a:gd name="T57" fmla="*/ 18 h 345"/>
                <a:gd name="T58" fmla="*/ 96 w 703"/>
                <a:gd name="T59" fmla="*/ 5 h 345"/>
                <a:gd name="T60" fmla="*/ 0 w 703"/>
                <a:gd name="T61" fmla="*/ 216 h 345"/>
                <a:gd name="T62" fmla="*/ 152 w 703"/>
                <a:gd name="T63" fmla="*/ 225 h 345"/>
                <a:gd name="T64" fmla="*/ 154 w 703"/>
                <a:gd name="T65" fmla="*/ 334 h 345"/>
                <a:gd name="T66" fmla="*/ 460 w 703"/>
                <a:gd name="T67" fmla="*/ 34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3" h="345">
                  <a:moveTo>
                    <a:pt x="460" y="344"/>
                  </a:moveTo>
                  <a:lnTo>
                    <a:pt x="565" y="345"/>
                  </a:lnTo>
                  <a:lnTo>
                    <a:pt x="703" y="344"/>
                  </a:lnTo>
                  <a:lnTo>
                    <a:pt x="695" y="338"/>
                  </a:lnTo>
                  <a:lnTo>
                    <a:pt x="695" y="330"/>
                  </a:lnTo>
                  <a:lnTo>
                    <a:pt x="690" y="325"/>
                  </a:lnTo>
                  <a:lnTo>
                    <a:pt x="688" y="317"/>
                  </a:lnTo>
                  <a:lnTo>
                    <a:pt x="682" y="314"/>
                  </a:lnTo>
                  <a:lnTo>
                    <a:pt x="676" y="306"/>
                  </a:lnTo>
                  <a:lnTo>
                    <a:pt x="671" y="293"/>
                  </a:lnTo>
                  <a:lnTo>
                    <a:pt x="665" y="285"/>
                  </a:lnTo>
                  <a:lnTo>
                    <a:pt x="665" y="280"/>
                  </a:lnTo>
                  <a:lnTo>
                    <a:pt x="663" y="272"/>
                  </a:lnTo>
                  <a:lnTo>
                    <a:pt x="656" y="268"/>
                  </a:lnTo>
                  <a:lnTo>
                    <a:pt x="659" y="248"/>
                  </a:lnTo>
                  <a:lnTo>
                    <a:pt x="656" y="233"/>
                  </a:lnTo>
                  <a:lnTo>
                    <a:pt x="656" y="223"/>
                  </a:lnTo>
                  <a:lnTo>
                    <a:pt x="658" y="216"/>
                  </a:lnTo>
                  <a:lnTo>
                    <a:pt x="652" y="210"/>
                  </a:lnTo>
                  <a:lnTo>
                    <a:pt x="654" y="201"/>
                  </a:lnTo>
                  <a:lnTo>
                    <a:pt x="650" y="195"/>
                  </a:lnTo>
                  <a:lnTo>
                    <a:pt x="652" y="188"/>
                  </a:lnTo>
                  <a:lnTo>
                    <a:pt x="644" y="184"/>
                  </a:lnTo>
                  <a:lnTo>
                    <a:pt x="644" y="176"/>
                  </a:lnTo>
                  <a:lnTo>
                    <a:pt x="639" y="176"/>
                  </a:lnTo>
                  <a:lnTo>
                    <a:pt x="639" y="174"/>
                  </a:lnTo>
                  <a:lnTo>
                    <a:pt x="637" y="167"/>
                  </a:lnTo>
                  <a:lnTo>
                    <a:pt x="637" y="159"/>
                  </a:lnTo>
                  <a:lnTo>
                    <a:pt x="639" y="154"/>
                  </a:lnTo>
                  <a:lnTo>
                    <a:pt x="637" y="146"/>
                  </a:lnTo>
                  <a:lnTo>
                    <a:pt x="633" y="141"/>
                  </a:lnTo>
                  <a:lnTo>
                    <a:pt x="633" y="133"/>
                  </a:lnTo>
                  <a:lnTo>
                    <a:pt x="624" y="122"/>
                  </a:lnTo>
                  <a:lnTo>
                    <a:pt x="624" y="114"/>
                  </a:lnTo>
                  <a:lnTo>
                    <a:pt x="616" y="107"/>
                  </a:lnTo>
                  <a:lnTo>
                    <a:pt x="618" y="101"/>
                  </a:lnTo>
                  <a:lnTo>
                    <a:pt x="616" y="94"/>
                  </a:lnTo>
                  <a:lnTo>
                    <a:pt x="612" y="86"/>
                  </a:lnTo>
                  <a:lnTo>
                    <a:pt x="612" y="82"/>
                  </a:lnTo>
                  <a:lnTo>
                    <a:pt x="612" y="75"/>
                  </a:lnTo>
                  <a:lnTo>
                    <a:pt x="605" y="73"/>
                  </a:lnTo>
                  <a:lnTo>
                    <a:pt x="599" y="71"/>
                  </a:lnTo>
                  <a:lnTo>
                    <a:pt x="592" y="65"/>
                  </a:lnTo>
                  <a:lnTo>
                    <a:pt x="590" y="58"/>
                  </a:lnTo>
                  <a:lnTo>
                    <a:pt x="582" y="54"/>
                  </a:lnTo>
                  <a:lnTo>
                    <a:pt x="575" y="48"/>
                  </a:lnTo>
                  <a:lnTo>
                    <a:pt x="569" y="48"/>
                  </a:lnTo>
                  <a:lnTo>
                    <a:pt x="567" y="47"/>
                  </a:lnTo>
                  <a:lnTo>
                    <a:pt x="560" y="43"/>
                  </a:lnTo>
                  <a:lnTo>
                    <a:pt x="554" y="43"/>
                  </a:lnTo>
                  <a:lnTo>
                    <a:pt x="543" y="33"/>
                  </a:lnTo>
                  <a:lnTo>
                    <a:pt x="513" y="37"/>
                  </a:lnTo>
                  <a:lnTo>
                    <a:pt x="498" y="35"/>
                  </a:lnTo>
                  <a:lnTo>
                    <a:pt x="492" y="41"/>
                  </a:lnTo>
                  <a:lnTo>
                    <a:pt x="487" y="43"/>
                  </a:lnTo>
                  <a:lnTo>
                    <a:pt x="456" y="28"/>
                  </a:lnTo>
                  <a:lnTo>
                    <a:pt x="447" y="18"/>
                  </a:lnTo>
                  <a:lnTo>
                    <a:pt x="361" y="18"/>
                  </a:lnTo>
                  <a:lnTo>
                    <a:pt x="231" y="13"/>
                  </a:lnTo>
                  <a:lnTo>
                    <a:pt x="96" y="5"/>
                  </a:lnTo>
                  <a:lnTo>
                    <a:pt x="15" y="0"/>
                  </a:lnTo>
                  <a:lnTo>
                    <a:pt x="0" y="216"/>
                  </a:lnTo>
                  <a:lnTo>
                    <a:pt x="73" y="221"/>
                  </a:lnTo>
                  <a:lnTo>
                    <a:pt x="152" y="225"/>
                  </a:lnTo>
                  <a:lnTo>
                    <a:pt x="159" y="229"/>
                  </a:lnTo>
                  <a:lnTo>
                    <a:pt x="154" y="334"/>
                  </a:lnTo>
                  <a:lnTo>
                    <a:pt x="259" y="340"/>
                  </a:lnTo>
                  <a:lnTo>
                    <a:pt x="460" y="34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30"/>
            <p:cNvSpPr>
              <a:spLocks/>
            </p:cNvSpPr>
            <p:nvPr/>
          </p:nvSpPr>
          <p:spPr bwMode="auto">
            <a:xfrm>
              <a:off x="2607115" y="1859159"/>
              <a:ext cx="568728" cy="339224"/>
            </a:xfrm>
            <a:custGeom>
              <a:avLst/>
              <a:gdLst>
                <a:gd name="T0" fmla="*/ 81 w 592"/>
                <a:gd name="T1" fmla="*/ 321 h 389"/>
                <a:gd name="T2" fmla="*/ 216 w 592"/>
                <a:gd name="T3" fmla="*/ 329 h 389"/>
                <a:gd name="T4" fmla="*/ 346 w 592"/>
                <a:gd name="T5" fmla="*/ 334 h 389"/>
                <a:gd name="T6" fmla="*/ 432 w 592"/>
                <a:gd name="T7" fmla="*/ 334 h 389"/>
                <a:gd name="T8" fmla="*/ 441 w 592"/>
                <a:gd name="T9" fmla="*/ 344 h 389"/>
                <a:gd name="T10" fmla="*/ 472 w 592"/>
                <a:gd name="T11" fmla="*/ 359 h 389"/>
                <a:gd name="T12" fmla="*/ 477 w 592"/>
                <a:gd name="T13" fmla="*/ 357 h 389"/>
                <a:gd name="T14" fmla="*/ 483 w 592"/>
                <a:gd name="T15" fmla="*/ 351 h 389"/>
                <a:gd name="T16" fmla="*/ 498 w 592"/>
                <a:gd name="T17" fmla="*/ 353 h 389"/>
                <a:gd name="T18" fmla="*/ 528 w 592"/>
                <a:gd name="T19" fmla="*/ 349 h 389"/>
                <a:gd name="T20" fmla="*/ 539 w 592"/>
                <a:gd name="T21" fmla="*/ 359 h 389"/>
                <a:gd name="T22" fmla="*/ 545 w 592"/>
                <a:gd name="T23" fmla="*/ 359 h 389"/>
                <a:gd name="T24" fmla="*/ 552 w 592"/>
                <a:gd name="T25" fmla="*/ 363 h 389"/>
                <a:gd name="T26" fmla="*/ 554 w 592"/>
                <a:gd name="T27" fmla="*/ 364 h 389"/>
                <a:gd name="T28" fmla="*/ 560 w 592"/>
                <a:gd name="T29" fmla="*/ 364 h 389"/>
                <a:gd name="T30" fmla="*/ 567 w 592"/>
                <a:gd name="T31" fmla="*/ 370 h 389"/>
                <a:gd name="T32" fmla="*/ 575 w 592"/>
                <a:gd name="T33" fmla="*/ 374 h 389"/>
                <a:gd name="T34" fmla="*/ 577 w 592"/>
                <a:gd name="T35" fmla="*/ 381 h 389"/>
                <a:gd name="T36" fmla="*/ 584 w 592"/>
                <a:gd name="T37" fmla="*/ 387 h 389"/>
                <a:gd name="T38" fmla="*/ 590 w 592"/>
                <a:gd name="T39" fmla="*/ 389 h 389"/>
                <a:gd name="T40" fmla="*/ 588 w 592"/>
                <a:gd name="T41" fmla="*/ 374 h 389"/>
                <a:gd name="T42" fmla="*/ 581 w 592"/>
                <a:gd name="T43" fmla="*/ 368 h 389"/>
                <a:gd name="T44" fmla="*/ 579 w 592"/>
                <a:gd name="T45" fmla="*/ 361 h 389"/>
                <a:gd name="T46" fmla="*/ 582 w 592"/>
                <a:gd name="T47" fmla="*/ 355 h 389"/>
                <a:gd name="T48" fmla="*/ 584 w 592"/>
                <a:gd name="T49" fmla="*/ 353 h 389"/>
                <a:gd name="T50" fmla="*/ 588 w 592"/>
                <a:gd name="T51" fmla="*/ 340 h 389"/>
                <a:gd name="T52" fmla="*/ 588 w 592"/>
                <a:gd name="T53" fmla="*/ 332 h 389"/>
                <a:gd name="T54" fmla="*/ 592 w 592"/>
                <a:gd name="T55" fmla="*/ 325 h 389"/>
                <a:gd name="T56" fmla="*/ 592 w 592"/>
                <a:gd name="T57" fmla="*/ 319 h 389"/>
                <a:gd name="T58" fmla="*/ 584 w 592"/>
                <a:gd name="T59" fmla="*/ 312 h 389"/>
                <a:gd name="T60" fmla="*/ 582 w 592"/>
                <a:gd name="T61" fmla="*/ 306 h 389"/>
                <a:gd name="T62" fmla="*/ 586 w 592"/>
                <a:gd name="T63" fmla="*/ 304 h 389"/>
                <a:gd name="T64" fmla="*/ 586 w 592"/>
                <a:gd name="T65" fmla="*/ 297 h 389"/>
                <a:gd name="T66" fmla="*/ 582 w 592"/>
                <a:gd name="T67" fmla="*/ 289 h 389"/>
                <a:gd name="T68" fmla="*/ 581 w 592"/>
                <a:gd name="T69" fmla="*/ 282 h 389"/>
                <a:gd name="T70" fmla="*/ 592 w 592"/>
                <a:gd name="T71" fmla="*/ 282 h 389"/>
                <a:gd name="T72" fmla="*/ 592 w 592"/>
                <a:gd name="T73" fmla="*/ 88 h 389"/>
                <a:gd name="T74" fmla="*/ 586 w 592"/>
                <a:gd name="T75" fmla="*/ 82 h 389"/>
                <a:gd name="T76" fmla="*/ 581 w 592"/>
                <a:gd name="T77" fmla="*/ 79 h 389"/>
                <a:gd name="T78" fmla="*/ 573 w 592"/>
                <a:gd name="T79" fmla="*/ 77 h 389"/>
                <a:gd name="T80" fmla="*/ 566 w 592"/>
                <a:gd name="T81" fmla="*/ 64 h 389"/>
                <a:gd name="T82" fmla="*/ 560 w 592"/>
                <a:gd name="T83" fmla="*/ 56 h 389"/>
                <a:gd name="T84" fmla="*/ 562 w 592"/>
                <a:gd name="T85" fmla="*/ 52 h 389"/>
                <a:gd name="T86" fmla="*/ 569 w 592"/>
                <a:gd name="T87" fmla="*/ 45 h 389"/>
                <a:gd name="T88" fmla="*/ 575 w 592"/>
                <a:gd name="T89" fmla="*/ 41 h 389"/>
                <a:gd name="T90" fmla="*/ 579 w 592"/>
                <a:gd name="T91" fmla="*/ 34 h 389"/>
                <a:gd name="T92" fmla="*/ 582 w 592"/>
                <a:gd name="T93" fmla="*/ 20 h 389"/>
                <a:gd name="T94" fmla="*/ 443 w 592"/>
                <a:gd name="T95" fmla="*/ 19 h 389"/>
                <a:gd name="T96" fmla="*/ 306 w 592"/>
                <a:gd name="T97" fmla="*/ 17 h 389"/>
                <a:gd name="T98" fmla="*/ 158 w 592"/>
                <a:gd name="T99" fmla="*/ 9 h 389"/>
                <a:gd name="T100" fmla="*/ 24 w 592"/>
                <a:gd name="T101" fmla="*/ 0 h 389"/>
                <a:gd name="T102" fmla="*/ 18 w 592"/>
                <a:gd name="T103" fmla="*/ 94 h 389"/>
                <a:gd name="T104" fmla="*/ 15 w 592"/>
                <a:gd name="T105" fmla="*/ 101 h 389"/>
                <a:gd name="T106" fmla="*/ 0 w 592"/>
                <a:gd name="T107" fmla="*/ 316 h 389"/>
                <a:gd name="T108" fmla="*/ 81 w 592"/>
                <a:gd name="T109" fmla="*/ 32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2" h="389">
                  <a:moveTo>
                    <a:pt x="81" y="321"/>
                  </a:moveTo>
                  <a:lnTo>
                    <a:pt x="216" y="329"/>
                  </a:lnTo>
                  <a:lnTo>
                    <a:pt x="346" y="334"/>
                  </a:lnTo>
                  <a:lnTo>
                    <a:pt x="432" y="334"/>
                  </a:lnTo>
                  <a:lnTo>
                    <a:pt x="441" y="344"/>
                  </a:lnTo>
                  <a:lnTo>
                    <a:pt x="472" y="359"/>
                  </a:lnTo>
                  <a:lnTo>
                    <a:pt x="477" y="357"/>
                  </a:lnTo>
                  <a:lnTo>
                    <a:pt x="483" y="351"/>
                  </a:lnTo>
                  <a:lnTo>
                    <a:pt x="498" y="353"/>
                  </a:lnTo>
                  <a:lnTo>
                    <a:pt x="528" y="349"/>
                  </a:lnTo>
                  <a:lnTo>
                    <a:pt x="539" y="359"/>
                  </a:lnTo>
                  <a:lnTo>
                    <a:pt x="545" y="359"/>
                  </a:lnTo>
                  <a:lnTo>
                    <a:pt x="552" y="363"/>
                  </a:lnTo>
                  <a:lnTo>
                    <a:pt x="554" y="364"/>
                  </a:lnTo>
                  <a:lnTo>
                    <a:pt x="560" y="364"/>
                  </a:lnTo>
                  <a:lnTo>
                    <a:pt x="567" y="370"/>
                  </a:lnTo>
                  <a:lnTo>
                    <a:pt x="575" y="374"/>
                  </a:lnTo>
                  <a:lnTo>
                    <a:pt x="577" y="381"/>
                  </a:lnTo>
                  <a:lnTo>
                    <a:pt x="584" y="387"/>
                  </a:lnTo>
                  <a:lnTo>
                    <a:pt x="590" y="389"/>
                  </a:lnTo>
                  <a:lnTo>
                    <a:pt x="588" y="374"/>
                  </a:lnTo>
                  <a:lnTo>
                    <a:pt x="581" y="368"/>
                  </a:lnTo>
                  <a:lnTo>
                    <a:pt x="579" y="361"/>
                  </a:lnTo>
                  <a:lnTo>
                    <a:pt x="582" y="355"/>
                  </a:lnTo>
                  <a:lnTo>
                    <a:pt x="584" y="353"/>
                  </a:lnTo>
                  <a:lnTo>
                    <a:pt x="588" y="340"/>
                  </a:lnTo>
                  <a:lnTo>
                    <a:pt x="588" y="332"/>
                  </a:lnTo>
                  <a:lnTo>
                    <a:pt x="592" y="325"/>
                  </a:lnTo>
                  <a:lnTo>
                    <a:pt x="592" y="319"/>
                  </a:lnTo>
                  <a:lnTo>
                    <a:pt x="584" y="312"/>
                  </a:lnTo>
                  <a:lnTo>
                    <a:pt x="582" y="306"/>
                  </a:lnTo>
                  <a:lnTo>
                    <a:pt x="586" y="304"/>
                  </a:lnTo>
                  <a:lnTo>
                    <a:pt x="586" y="297"/>
                  </a:lnTo>
                  <a:lnTo>
                    <a:pt x="582" y="289"/>
                  </a:lnTo>
                  <a:lnTo>
                    <a:pt x="581" y="282"/>
                  </a:lnTo>
                  <a:lnTo>
                    <a:pt x="592" y="282"/>
                  </a:lnTo>
                  <a:lnTo>
                    <a:pt x="592" y="88"/>
                  </a:lnTo>
                  <a:lnTo>
                    <a:pt x="586" y="82"/>
                  </a:lnTo>
                  <a:lnTo>
                    <a:pt x="581" y="79"/>
                  </a:lnTo>
                  <a:lnTo>
                    <a:pt x="573" y="77"/>
                  </a:lnTo>
                  <a:lnTo>
                    <a:pt x="566" y="64"/>
                  </a:lnTo>
                  <a:lnTo>
                    <a:pt x="560" y="56"/>
                  </a:lnTo>
                  <a:lnTo>
                    <a:pt x="562" y="52"/>
                  </a:lnTo>
                  <a:lnTo>
                    <a:pt x="569" y="45"/>
                  </a:lnTo>
                  <a:lnTo>
                    <a:pt x="575" y="41"/>
                  </a:lnTo>
                  <a:lnTo>
                    <a:pt x="579" y="34"/>
                  </a:lnTo>
                  <a:lnTo>
                    <a:pt x="582" y="20"/>
                  </a:lnTo>
                  <a:lnTo>
                    <a:pt x="443" y="19"/>
                  </a:lnTo>
                  <a:lnTo>
                    <a:pt x="306" y="17"/>
                  </a:lnTo>
                  <a:lnTo>
                    <a:pt x="158" y="9"/>
                  </a:lnTo>
                  <a:lnTo>
                    <a:pt x="24" y="0"/>
                  </a:lnTo>
                  <a:lnTo>
                    <a:pt x="18" y="94"/>
                  </a:lnTo>
                  <a:lnTo>
                    <a:pt x="15" y="101"/>
                  </a:lnTo>
                  <a:lnTo>
                    <a:pt x="0" y="316"/>
                  </a:lnTo>
                  <a:lnTo>
                    <a:pt x="81" y="32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31"/>
            <p:cNvSpPr>
              <a:spLocks/>
            </p:cNvSpPr>
            <p:nvPr/>
          </p:nvSpPr>
          <p:spPr bwMode="auto">
            <a:xfrm>
              <a:off x="2630171" y="1575746"/>
              <a:ext cx="536065" cy="300854"/>
            </a:xfrm>
            <a:custGeom>
              <a:avLst/>
              <a:gdLst>
                <a:gd name="T0" fmla="*/ 0 w 558"/>
                <a:gd name="T1" fmla="*/ 325 h 345"/>
                <a:gd name="T2" fmla="*/ 134 w 558"/>
                <a:gd name="T3" fmla="*/ 334 h 345"/>
                <a:gd name="T4" fmla="*/ 282 w 558"/>
                <a:gd name="T5" fmla="*/ 342 h 345"/>
                <a:gd name="T6" fmla="*/ 419 w 558"/>
                <a:gd name="T7" fmla="*/ 344 h 345"/>
                <a:gd name="T8" fmla="*/ 558 w 558"/>
                <a:gd name="T9" fmla="*/ 345 h 345"/>
                <a:gd name="T10" fmla="*/ 558 w 558"/>
                <a:gd name="T11" fmla="*/ 338 h 345"/>
                <a:gd name="T12" fmla="*/ 558 w 558"/>
                <a:gd name="T13" fmla="*/ 330 h 345"/>
                <a:gd name="T14" fmla="*/ 557 w 558"/>
                <a:gd name="T15" fmla="*/ 317 h 345"/>
                <a:gd name="T16" fmla="*/ 557 w 558"/>
                <a:gd name="T17" fmla="*/ 310 h 345"/>
                <a:gd name="T18" fmla="*/ 555 w 558"/>
                <a:gd name="T19" fmla="*/ 302 h 345"/>
                <a:gd name="T20" fmla="*/ 547 w 558"/>
                <a:gd name="T21" fmla="*/ 291 h 345"/>
                <a:gd name="T22" fmla="*/ 545 w 558"/>
                <a:gd name="T23" fmla="*/ 285 h 345"/>
                <a:gd name="T24" fmla="*/ 545 w 558"/>
                <a:gd name="T25" fmla="*/ 278 h 345"/>
                <a:gd name="T26" fmla="*/ 542 w 558"/>
                <a:gd name="T27" fmla="*/ 272 h 345"/>
                <a:gd name="T28" fmla="*/ 542 w 558"/>
                <a:gd name="T29" fmla="*/ 246 h 345"/>
                <a:gd name="T30" fmla="*/ 543 w 558"/>
                <a:gd name="T31" fmla="*/ 238 h 345"/>
                <a:gd name="T32" fmla="*/ 540 w 558"/>
                <a:gd name="T33" fmla="*/ 231 h 345"/>
                <a:gd name="T34" fmla="*/ 540 w 558"/>
                <a:gd name="T35" fmla="*/ 221 h 345"/>
                <a:gd name="T36" fmla="*/ 538 w 558"/>
                <a:gd name="T37" fmla="*/ 206 h 345"/>
                <a:gd name="T38" fmla="*/ 538 w 558"/>
                <a:gd name="T39" fmla="*/ 193 h 345"/>
                <a:gd name="T40" fmla="*/ 536 w 558"/>
                <a:gd name="T41" fmla="*/ 186 h 345"/>
                <a:gd name="T42" fmla="*/ 536 w 558"/>
                <a:gd name="T43" fmla="*/ 180 h 345"/>
                <a:gd name="T44" fmla="*/ 536 w 558"/>
                <a:gd name="T45" fmla="*/ 172 h 345"/>
                <a:gd name="T46" fmla="*/ 534 w 558"/>
                <a:gd name="T47" fmla="*/ 157 h 345"/>
                <a:gd name="T48" fmla="*/ 525 w 558"/>
                <a:gd name="T49" fmla="*/ 137 h 345"/>
                <a:gd name="T50" fmla="*/ 525 w 558"/>
                <a:gd name="T51" fmla="*/ 133 h 345"/>
                <a:gd name="T52" fmla="*/ 517 w 558"/>
                <a:gd name="T53" fmla="*/ 110 h 345"/>
                <a:gd name="T54" fmla="*/ 517 w 558"/>
                <a:gd name="T55" fmla="*/ 103 h 345"/>
                <a:gd name="T56" fmla="*/ 517 w 558"/>
                <a:gd name="T57" fmla="*/ 90 h 345"/>
                <a:gd name="T58" fmla="*/ 515 w 558"/>
                <a:gd name="T59" fmla="*/ 86 h 345"/>
                <a:gd name="T60" fmla="*/ 517 w 558"/>
                <a:gd name="T61" fmla="*/ 80 h 345"/>
                <a:gd name="T62" fmla="*/ 515 w 558"/>
                <a:gd name="T63" fmla="*/ 67 h 345"/>
                <a:gd name="T64" fmla="*/ 519 w 558"/>
                <a:gd name="T65" fmla="*/ 54 h 345"/>
                <a:gd name="T66" fmla="*/ 517 w 558"/>
                <a:gd name="T67" fmla="*/ 46 h 345"/>
                <a:gd name="T68" fmla="*/ 511 w 558"/>
                <a:gd name="T69" fmla="*/ 28 h 345"/>
                <a:gd name="T70" fmla="*/ 510 w 558"/>
                <a:gd name="T71" fmla="*/ 22 h 345"/>
                <a:gd name="T72" fmla="*/ 510 w 558"/>
                <a:gd name="T73" fmla="*/ 22 h 345"/>
                <a:gd name="T74" fmla="*/ 510 w 558"/>
                <a:gd name="T75" fmla="*/ 18 h 345"/>
                <a:gd name="T76" fmla="*/ 448 w 558"/>
                <a:gd name="T77" fmla="*/ 18 h 345"/>
                <a:gd name="T78" fmla="*/ 303 w 558"/>
                <a:gd name="T79" fmla="*/ 15 h 345"/>
                <a:gd name="T80" fmla="*/ 135 w 558"/>
                <a:gd name="T81" fmla="*/ 7 h 345"/>
                <a:gd name="T82" fmla="*/ 23 w 558"/>
                <a:gd name="T83" fmla="*/ 0 h 345"/>
                <a:gd name="T84" fmla="*/ 23 w 558"/>
                <a:gd name="T85" fmla="*/ 3 h 345"/>
                <a:gd name="T86" fmla="*/ 0 w 558"/>
                <a:gd name="T87" fmla="*/ 32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8" h="345">
                  <a:moveTo>
                    <a:pt x="0" y="325"/>
                  </a:moveTo>
                  <a:lnTo>
                    <a:pt x="134" y="334"/>
                  </a:lnTo>
                  <a:lnTo>
                    <a:pt x="282" y="342"/>
                  </a:lnTo>
                  <a:lnTo>
                    <a:pt x="419" y="344"/>
                  </a:lnTo>
                  <a:lnTo>
                    <a:pt x="558" y="345"/>
                  </a:lnTo>
                  <a:lnTo>
                    <a:pt x="558" y="338"/>
                  </a:lnTo>
                  <a:lnTo>
                    <a:pt x="558" y="330"/>
                  </a:lnTo>
                  <a:lnTo>
                    <a:pt x="557" y="317"/>
                  </a:lnTo>
                  <a:lnTo>
                    <a:pt x="557" y="310"/>
                  </a:lnTo>
                  <a:lnTo>
                    <a:pt x="555" y="302"/>
                  </a:lnTo>
                  <a:lnTo>
                    <a:pt x="547" y="291"/>
                  </a:lnTo>
                  <a:lnTo>
                    <a:pt x="545" y="285"/>
                  </a:lnTo>
                  <a:lnTo>
                    <a:pt x="545" y="278"/>
                  </a:lnTo>
                  <a:lnTo>
                    <a:pt x="542" y="272"/>
                  </a:lnTo>
                  <a:lnTo>
                    <a:pt x="542" y="246"/>
                  </a:lnTo>
                  <a:lnTo>
                    <a:pt x="543" y="238"/>
                  </a:lnTo>
                  <a:lnTo>
                    <a:pt x="540" y="231"/>
                  </a:lnTo>
                  <a:lnTo>
                    <a:pt x="540" y="221"/>
                  </a:lnTo>
                  <a:lnTo>
                    <a:pt x="538" y="206"/>
                  </a:lnTo>
                  <a:lnTo>
                    <a:pt x="538" y="193"/>
                  </a:lnTo>
                  <a:lnTo>
                    <a:pt x="536" y="186"/>
                  </a:lnTo>
                  <a:lnTo>
                    <a:pt x="536" y="180"/>
                  </a:lnTo>
                  <a:lnTo>
                    <a:pt x="536" y="172"/>
                  </a:lnTo>
                  <a:lnTo>
                    <a:pt x="534" y="157"/>
                  </a:lnTo>
                  <a:lnTo>
                    <a:pt x="525" y="137"/>
                  </a:lnTo>
                  <a:lnTo>
                    <a:pt x="525" y="133"/>
                  </a:lnTo>
                  <a:lnTo>
                    <a:pt x="517" y="110"/>
                  </a:lnTo>
                  <a:lnTo>
                    <a:pt x="517" y="103"/>
                  </a:lnTo>
                  <a:lnTo>
                    <a:pt x="517" y="90"/>
                  </a:lnTo>
                  <a:lnTo>
                    <a:pt x="515" y="86"/>
                  </a:lnTo>
                  <a:lnTo>
                    <a:pt x="517" y="80"/>
                  </a:lnTo>
                  <a:lnTo>
                    <a:pt x="515" y="67"/>
                  </a:lnTo>
                  <a:lnTo>
                    <a:pt x="519" y="54"/>
                  </a:lnTo>
                  <a:lnTo>
                    <a:pt x="517" y="46"/>
                  </a:lnTo>
                  <a:lnTo>
                    <a:pt x="511" y="28"/>
                  </a:lnTo>
                  <a:lnTo>
                    <a:pt x="510" y="22"/>
                  </a:lnTo>
                  <a:lnTo>
                    <a:pt x="510" y="22"/>
                  </a:lnTo>
                  <a:lnTo>
                    <a:pt x="510" y="18"/>
                  </a:lnTo>
                  <a:lnTo>
                    <a:pt x="448" y="18"/>
                  </a:lnTo>
                  <a:lnTo>
                    <a:pt x="303" y="15"/>
                  </a:lnTo>
                  <a:lnTo>
                    <a:pt x="135" y="7"/>
                  </a:lnTo>
                  <a:lnTo>
                    <a:pt x="23" y="0"/>
                  </a:lnTo>
                  <a:lnTo>
                    <a:pt x="23" y="3"/>
                  </a:lnTo>
                  <a:lnTo>
                    <a:pt x="0" y="32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32"/>
            <p:cNvSpPr>
              <a:spLocks/>
            </p:cNvSpPr>
            <p:nvPr/>
          </p:nvSpPr>
          <p:spPr bwMode="auto">
            <a:xfrm>
              <a:off x="2642660" y="2705039"/>
              <a:ext cx="708028" cy="327887"/>
            </a:xfrm>
            <a:custGeom>
              <a:avLst/>
              <a:gdLst>
                <a:gd name="T0" fmla="*/ 716 w 737"/>
                <a:gd name="T1" fmla="*/ 67 h 376"/>
                <a:gd name="T2" fmla="*/ 609 w 737"/>
                <a:gd name="T3" fmla="*/ 15 h 376"/>
                <a:gd name="T4" fmla="*/ 222 w 737"/>
                <a:gd name="T5" fmla="*/ 11 h 376"/>
                <a:gd name="T6" fmla="*/ 2 w 737"/>
                <a:gd name="T7" fmla="*/ 0 h 376"/>
                <a:gd name="T8" fmla="*/ 117 w 737"/>
                <a:gd name="T9" fmla="*/ 60 h 376"/>
                <a:gd name="T10" fmla="*/ 241 w 737"/>
                <a:gd name="T11" fmla="*/ 66 h 376"/>
                <a:gd name="T12" fmla="*/ 256 w 737"/>
                <a:gd name="T13" fmla="*/ 69 h 376"/>
                <a:gd name="T14" fmla="*/ 250 w 737"/>
                <a:gd name="T15" fmla="*/ 274 h 376"/>
                <a:gd name="T16" fmla="*/ 263 w 737"/>
                <a:gd name="T17" fmla="*/ 280 h 376"/>
                <a:gd name="T18" fmla="*/ 282 w 737"/>
                <a:gd name="T19" fmla="*/ 297 h 376"/>
                <a:gd name="T20" fmla="*/ 295 w 737"/>
                <a:gd name="T21" fmla="*/ 297 h 376"/>
                <a:gd name="T22" fmla="*/ 307 w 737"/>
                <a:gd name="T23" fmla="*/ 287 h 376"/>
                <a:gd name="T24" fmla="*/ 314 w 737"/>
                <a:gd name="T25" fmla="*/ 295 h 376"/>
                <a:gd name="T26" fmla="*/ 320 w 737"/>
                <a:gd name="T27" fmla="*/ 308 h 376"/>
                <a:gd name="T28" fmla="*/ 329 w 737"/>
                <a:gd name="T29" fmla="*/ 316 h 376"/>
                <a:gd name="T30" fmla="*/ 339 w 737"/>
                <a:gd name="T31" fmla="*/ 316 h 376"/>
                <a:gd name="T32" fmla="*/ 359 w 737"/>
                <a:gd name="T33" fmla="*/ 325 h 376"/>
                <a:gd name="T34" fmla="*/ 372 w 737"/>
                <a:gd name="T35" fmla="*/ 323 h 376"/>
                <a:gd name="T36" fmla="*/ 382 w 737"/>
                <a:gd name="T37" fmla="*/ 333 h 376"/>
                <a:gd name="T38" fmla="*/ 395 w 737"/>
                <a:gd name="T39" fmla="*/ 325 h 376"/>
                <a:gd name="T40" fmla="*/ 418 w 737"/>
                <a:gd name="T41" fmla="*/ 325 h 376"/>
                <a:gd name="T42" fmla="*/ 421 w 737"/>
                <a:gd name="T43" fmla="*/ 340 h 376"/>
                <a:gd name="T44" fmla="*/ 429 w 737"/>
                <a:gd name="T45" fmla="*/ 346 h 376"/>
                <a:gd name="T46" fmla="*/ 436 w 737"/>
                <a:gd name="T47" fmla="*/ 355 h 376"/>
                <a:gd name="T48" fmla="*/ 453 w 737"/>
                <a:gd name="T49" fmla="*/ 342 h 376"/>
                <a:gd name="T50" fmla="*/ 463 w 737"/>
                <a:gd name="T51" fmla="*/ 351 h 376"/>
                <a:gd name="T52" fmla="*/ 472 w 737"/>
                <a:gd name="T53" fmla="*/ 359 h 376"/>
                <a:gd name="T54" fmla="*/ 491 w 737"/>
                <a:gd name="T55" fmla="*/ 355 h 376"/>
                <a:gd name="T56" fmla="*/ 495 w 737"/>
                <a:gd name="T57" fmla="*/ 361 h 376"/>
                <a:gd name="T58" fmla="*/ 498 w 737"/>
                <a:gd name="T59" fmla="*/ 370 h 376"/>
                <a:gd name="T60" fmla="*/ 506 w 737"/>
                <a:gd name="T61" fmla="*/ 357 h 376"/>
                <a:gd name="T62" fmla="*/ 515 w 737"/>
                <a:gd name="T63" fmla="*/ 348 h 376"/>
                <a:gd name="T64" fmla="*/ 523 w 737"/>
                <a:gd name="T65" fmla="*/ 348 h 376"/>
                <a:gd name="T66" fmla="*/ 536 w 737"/>
                <a:gd name="T67" fmla="*/ 357 h 376"/>
                <a:gd name="T68" fmla="*/ 549 w 737"/>
                <a:gd name="T69" fmla="*/ 353 h 376"/>
                <a:gd name="T70" fmla="*/ 560 w 737"/>
                <a:gd name="T71" fmla="*/ 364 h 376"/>
                <a:gd name="T72" fmla="*/ 574 w 737"/>
                <a:gd name="T73" fmla="*/ 372 h 376"/>
                <a:gd name="T74" fmla="*/ 585 w 737"/>
                <a:gd name="T75" fmla="*/ 366 h 376"/>
                <a:gd name="T76" fmla="*/ 600 w 737"/>
                <a:gd name="T77" fmla="*/ 357 h 376"/>
                <a:gd name="T78" fmla="*/ 613 w 737"/>
                <a:gd name="T79" fmla="*/ 357 h 376"/>
                <a:gd name="T80" fmla="*/ 626 w 737"/>
                <a:gd name="T81" fmla="*/ 351 h 376"/>
                <a:gd name="T82" fmla="*/ 647 w 737"/>
                <a:gd name="T83" fmla="*/ 353 h 376"/>
                <a:gd name="T84" fmla="*/ 658 w 737"/>
                <a:gd name="T85" fmla="*/ 355 h 376"/>
                <a:gd name="T86" fmla="*/ 668 w 737"/>
                <a:gd name="T87" fmla="*/ 346 h 376"/>
                <a:gd name="T88" fmla="*/ 690 w 737"/>
                <a:gd name="T89" fmla="*/ 355 h 376"/>
                <a:gd name="T90" fmla="*/ 711 w 737"/>
                <a:gd name="T91" fmla="*/ 368 h 376"/>
                <a:gd name="T92" fmla="*/ 737 w 737"/>
                <a:gd name="T93" fmla="*/ 376 h 376"/>
                <a:gd name="T94" fmla="*/ 732 w 737"/>
                <a:gd name="T95" fmla="*/ 15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376">
                  <a:moveTo>
                    <a:pt x="732" y="158"/>
                  </a:moveTo>
                  <a:lnTo>
                    <a:pt x="716" y="67"/>
                  </a:lnTo>
                  <a:lnTo>
                    <a:pt x="715" y="13"/>
                  </a:lnTo>
                  <a:lnTo>
                    <a:pt x="609" y="15"/>
                  </a:lnTo>
                  <a:lnTo>
                    <a:pt x="416" y="15"/>
                  </a:lnTo>
                  <a:lnTo>
                    <a:pt x="222" y="11"/>
                  </a:lnTo>
                  <a:lnTo>
                    <a:pt x="87" y="5"/>
                  </a:lnTo>
                  <a:lnTo>
                    <a:pt x="2" y="0"/>
                  </a:lnTo>
                  <a:lnTo>
                    <a:pt x="0" y="54"/>
                  </a:lnTo>
                  <a:lnTo>
                    <a:pt x="117" y="60"/>
                  </a:lnTo>
                  <a:lnTo>
                    <a:pt x="205" y="66"/>
                  </a:lnTo>
                  <a:lnTo>
                    <a:pt x="241" y="66"/>
                  </a:lnTo>
                  <a:lnTo>
                    <a:pt x="248" y="66"/>
                  </a:lnTo>
                  <a:lnTo>
                    <a:pt x="256" y="69"/>
                  </a:lnTo>
                  <a:lnTo>
                    <a:pt x="250" y="263"/>
                  </a:lnTo>
                  <a:lnTo>
                    <a:pt x="250" y="274"/>
                  </a:lnTo>
                  <a:lnTo>
                    <a:pt x="256" y="274"/>
                  </a:lnTo>
                  <a:lnTo>
                    <a:pt x="263" y="280"/>
                  </a:lnTo>
                  <a:lnTo>
                    <a:pt x="275" y="293"/>
                  </a:lnTo>
                  <a:lnTo>
                    <a:pt x="282" y="297"/>
                  </a:lnTo>
                  <a:lnTo>
                    <a:pt x="288" y="293"/>
                  </a:lnTo>
                  <a:lnTo>
                    <a:pt x="295" y="297"/>
                  </a:lnTo>
                  <a:lnTo>
                    <a:pt x="303" y="295"/>
                  </a:lnTo>
                  <a:lnTo>
                    <a:pt x="307" y="287"/>
                  </a:lnTo>
                  <a:lnTo>
                    <a:pt x="309" y="291"/>
                  </a:lnTo>
                  <a:lnTo>
                    <a:pt x="314" y="295"/>
                  </a:lnTo>
                  <a:lnTo>
                    <a:pt x="320" y="302"/>
                  </a:lnTo>
                  <a:lnTo>
                    <a:pt x="320" y="308"/>
                  </a:lnTo>
                  <a:lnTo>
                    <a:pt x="322" y="316"/>
                  </a:lnTo>
                  <a:lnTo>
                    <a:pt x="329" y="316"/>
                  </a:lnTo>
                  <a:lnTo>
                    <a:pt x="331" y="317"/>
                  </a:lnTo>
                  <a:lnTo>
                    <a:pt x="339" y="316"/>
                  </a:lnTo>
                  <a:lnTo>
                    <a:pt x="346" y="319"/>
                  </a:lnTo>
                  <a:lnTo>
                    <a:pt x="359" y="325"/>
                  </a:lnTo>
                  <a:lnTo>
                    <a:pt x="367" y="323"/>
                  </a:lnTo>
                  <a:lnTo>
                    <a:pt x="372" y="323"/>
                  </a:lnTo>
                  <a:lnTo>
                    <a:pt x="376" y="327"/>
                  </a:lnTo>
                  <a:lnTo>
                    <a:pt x="382" y="333"/>
                  </a:lnTo>
                  <a:lnTo>
                    <a:pt x="389" y="331"/>
                  </a:lnTo>
                  <a:lnTo>
                    <a:pt x="395" y="325"/>
                  </a:lnTo>
                  <a:lnTo>
                    <a:pt x="410" y="327"/>
                  </a:lnTo>
                  <a:lnTo>
                    <a:pt x="418" y="325"/>
                  </a:lnTo>
                  <a:lnTo>
                    <a:pt x="416" y="333"/>
                  </a:lnTo>
                  <a:lnTo>
                    <a:pt x="421" y="340"/>
                  </a:lnTo>
                  <a:lnTo>
                    <a:pt x="427" y="340"/>
                  </a:lnTo>
                  <a:lnTo>
                    <a:pt x="429" y="346"/>
                  </a:lnTo>
                  <a:lnTo>
                    <a:pt x="429" y="355"/>
                  </a:lnTo>
                  <a:lnTo>
                    <a:pt x="436" y="355"/>
                  </a:lnTo>
                  <a:lnTo>
                    <a:pt x="442" y="353"/>
                  </a:lnTo>
                  <a:lnTo>
                    <a:pt x="453" y="342"/>
                  </a:lnTo>
                  <a:lnTo>
                    <a:pt x="461" y="346"/>
                  </a:lnTo>
                  <a:lnTo>
                    <a:pt x="463" y="351"/>
                  </a:lnTo>
                  <a:lnTo>
                    <a:pt x="470" y="351"/>
                  </a:lnTo>
                  <a:lnTo>
                    <a:pt x="472" y="359"/>
                  </a:lnTo>
                  <a:lnTo>
                    <a:pt x="480" y="359"/>
                  </a:lnTo>
                  <a:lnTo>
                    <a:pt x="491" y="355"/>
                  </a:lnTo>
                  <a:lnTo>
                    <a:pt x="497" y="355"/>
                  </a:lnTo>
                  <a:lnTo>
                    <a:pt x="495" y="361"/>
                  </a:lnTo>
                  <a:lnTo>
                    <a:pt x="497" y="368"/>
                  </a:lnTo>
                  <a:lnTo>
                    <a:pt x="498" y="370"/>
                  </a:lnTo>
                  <a:lnTo>
                    <a:pt x="504" y="370"/>
                  </a:lnTo>
                  <a:lnTo>
                    <a:pt x="506" y="357"/>
                  </a:lnTo>
                  <a:lnTo>
                    <a:pt x="513" y="351"/>
                  </a:lnTo>
                  <a:lnTo>
                    <a:pt x="515" y="348"/>
                  </a:lnTo>
                  <a:lnTo>
                    <a:pt x="517" y="346"/>
                  </a:lnTo>
                  <a:lnTo>
                    <a:pt x="523" y="348"/>
                  </a:lnTo>
                  <a:lnTo>
                    <a:pt x="529" y="355"/>
                  </a:lnTo>
                  <a:lnTo>
                    <a:pt x="536" y="357"/>
                  </a:lnTo>
                  <a:lnTo>
                    <a:pt x="542" y="351"/>
                  </a:lnTo>
                  <a:lnTo>
                    <a:pt x="549" y="353"/>
                  </a:lnTo>
                  <a:lnTo>
                    <a:pt x="553" y="361"/>
                  </a:lnTo>
                  <a:lnTo>
                    <a:pt x="560" y="364"/>
                  </a:lnTo>
                  <a:lnTo>
                    <a:pt x="568" y="366"/>
                  </a:lnTo>
                  <a:lnTo>
                    <a:pt x="574" y="372"/>
                  </a:lnTo>
                  <a:lnTo>
                    <a:pt x="577" y="366"/>
                  </a:lnTo>
                  <a:lnTo>
                    <a:pt x="585" y="366"/>
                  </a:lnTo>
                  <a:lnTo>
                    <a:pt x="592" y="357"/>
                  </a:lnTo>
                  <a:lnTo>
                    <a:pt x="600" y="357"/>
                  </a:lnTo>
                  <a:lnTo>
                    <a:pt x="607" y="351"/>
                  </a:lnTo>
                  <a:lnTo>
                    <a:pt x="613" y="357"/>
                  </a:lnTo>
                  <a:lnTo>
                    <a:pt x="621" y="357"/>
                  </a:lnTo>
                  <a:lnTo>
                    <a:pt x="626" y="351"/>
                  </a:lnTo>
                  <a:lnTo>
                    <a:pt x="639" y="346"/>
                  </a:lnTo>
                  <a:lnTo>
                    <a:pt x="647" y="353"/>
                  </a:lnTo>
                  <a:lnTo>
                    <a:pt x="653" y="355"/>
                  </a:lnTo>
                  <a:lnTo>
                    <a:pt x="658" y="355"/>
                  </a:lnTo>
                  <a:lnTo>
                    <a:pt x="664" y="351"/>
                  </a:lnTo>
                  <a:lnTo>
                    <a:pt x="668" y="346"/>
                  </a:lnTo>
                  <a:lnTo>
                    <a:pt x="673" y="346"/>
                  </a:lnTo>
                  <a:lnTo>
                    <a:pt x="690" y="355"/>
                  </a:lnTo>
                  <a:lnTo>
                    <a:pt x="703" y="366"/>
                  </a:lnTo>
                  <a:lnTo>
                    <a:pt x="711" y="368"/>
                  </a:lnTo>
                  <a:lnTo>
                    <a:pt x="716" y="372"/>
                  </a:lnTo>
                  <a:lnTo>
                    <a:pt x="737" y="376"/>
                  </a:lnTo>
                  <a:lnTo>
                    <a:pt x="735" y="188"/>
                  </a:lnTo>
                  <a:lnTo>
                    <a:pt x="732" y="15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33"/>
            <p:cNvSpPr>
              <a:spLocks/>
            </p:cNvSpPr>
            <p:nvPr/>
          </p:nvSpPr>
          <p:spPr bwMode="auto">
            <a:xfrm>
              <a:off x="2726240" y="2425986"/>
              <a:ext cx="603313" cy="292134"/>
            </a:xfrm>
            <a:custGeom>
              <a:avLst/>
              <a:gdLst>
                <a:gd name="T0" fmla="*/ 616 w 628"/>
                <a:gd name="T1" fmla="*/ 98 h 335"/>
                <a:gd name="T2" fmla="*/ 609 w 628"/>
                <a:gd name="T3" fmla="*/ 96 h 335"/>
                <a:gd name="T4" fmla="*/ 599 w 628"/>
                <a:gd name="T5" fmla="*/ 83 h 335"/>
                <a:gd name="T6" fmla="*/ 599 w 628"/>
                <a:gd name="T7" fmla="*/ 75 h 335"/>
                <a:gd name="T8" fmla="*/ 592 w 628"/>
                <a:gd name="T9" fmla="*/ 72 h 335"/>
                <a:gd name="T10" fmla="*/ 584 w 628"/>
                <a:gd name="T11" fmla="*/ 62 h 335"/>
                <a:gd name="T12" fmla="*/ 582 w 628"/>
                <a:gd name="T13" fmla="*/ 55 h 335"/>
                <a:gd name="T14" fmla="*/ 590 w 628"/>
                <a:gd name="T15" fmla="*/ 43 h 335"/>
                <a:gd name="T16" fmla="*/ 592 w 628"/>
                <a:gd name="T17" fmla="*/ 38 h 335"/>
                <a:gd name="T18" fmla="*/ 599 w 628"/>
                <a:gd name="T19" fmla="*/ 38 h 335"/>
                <a:gd name="T20" fmla="*/ 601 w 628"/>
                <a:gd name="T21" fmla="*/ 36 h 335"/>
                <a:gd name="T22" fmla="*/ 599 w 628"/>
                <a:gd name="T23" fmla="*/ 28 h 335"/>
                <a:gd name="T24" fmla="*/ 594 w 628"/>
                <a:gd name="T25" fmla="*/ 21 h 335"/>
                <a:gd name="T26" fmla="*/ 590 w 628"/>
                <a:gd name="T27" fmla="*/ 19 h 335"/>
                <a:gd name="T28" fmla="*/ 582 w 628"/>
                <a:gd name="T29" fmla="*/ 25 h 335"/>
                <a:gd name="T30" fmla="*/ 564 w 628"/>
                <a:gd name="T31" fmla="*/ 10 h 335"/>
                <a:gd name="T32" fmla="*/ 426 w 628"/>
                <a:gd name="T33" fmla="*/ 11 h 335"/>
                <a:gd name="T34" fmla="*/ 321 w 628"/>
                <a:gd name="T35" fmla="*/ 10 h 335"/>
                <a:gd name="T36" fmla="*/ 120 w 628"/>
                <a:gd name="T37" fmla="*/ 6 h 335"/>
                <a:gd name="T38" fmla="*/ 15 w 628"/>
                <a:gd name="T39" fmla="*/ 0 h 335"/>
                <a:gd name="T40" fmla="*/ 0 w 628"/>
                <a:gd name="T41" fmla="*/ 325 h 335"/>
                <a:gd name="T42" fmla="*/ 135 w 628"/>
                <a:gd name="T43" fmla="*/ 331 h 335"/>
                <a:gd name="T44" fmla="*/ 329 w 628"/>
                <a:gd name="T45" fmla="*/ 335 h 335"/>
                <a:gd name="T46" fmla="*/ 522 w 628"/>
                <a:gd name="T47" fmla="*/ 335 h 335"/>
                <a:gd name="T48" fmla="*/ 628 w 628"/>
                <a:gd name="T49" fmla="*/ 333 h 335"/>
                <a:gd name="T50" fmla="*/ 624 w 628"/>
                <a:gd name="T51" fmla="*/ 104 h 335"/>
                <a:gd name="T52" fmla="*/ 616 w 628"/>
                <a:gd name="T53" fmla="*/ 9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8" h="335">
                  <a:moveTo>
                    <a:pt x="616" y="98"/>
                  </a:moveTo>
                  <a:lnTo>
                    <a:pt x="609" y="96"/>
                  </a:lnTo>
                  <a:lnTo>
                    <a:pt x="599" y="83"/>
                  </a:lnTo>
                  <a:lnTo>
                    <a:pt x="599" y="75"/>
                  </a:lnTo>
                  <a:lnTo>
                    <a:pt x="592" y="72"/>
                  </a:lnTo>
                  <a:lnTo>
                    <a:pt x="584" y="62"/>
                  </a:lnTo>
                  <a:lnTo>
                    <a:pt x="582" y="55"/>
                  </a:lnTo>
                  <a:lnTo>
                    <a:pt x="590" y="43"/>
                  </a:lnTo>
                  <a:lnTo>
                    <a:pt x="592" y="38"/>
                  </a:lnTo>
                  <a:lnTo>
                    <a:pt x="599" y="38"/>
                  </a:lnTo>
                  <a:lnTo>
                    <a:pt x="601" y="36"/>
                  </a:lnTo>
                  <a:lnTo>
                    <a:pt x="599" y="28"/>
                  </a:lnTo>
                  <a:lnTo>
                    <a:pt x="594" y="21"/>
                  </a:lnTo>
                  <a:lnTo>
                    <a:pt x="590" y="19"/>
                  </a:lnTo>
                  <a:lnTo>
                    <a:pt x="582" y="25"/>
                  </a:lnTo>
                  <a:lnTo>
                    <a:pt x="564" y="10"/>
                  </a:lnTo>
                  <a:lnTo>
                    <a:pt x="426" y="11"/>
                  </a:lnTo>
                  <a:lnTo>
                    <a:pt x="321" y="10"/>
                  </a:lnTo>
                  <a:lnTo>
                    <a:pt x="120" y="6"/>
                  </a:lnTo>
                  <a:lnTo>
                    <a:pt x="15" y="0"/>
                  </a:lnTo>
                  <a:lnTo>
                    <a:pt x="0" y="325"/>
                  </a:lnTo>
                  <a:lnTo>
                    <a:pt x="135" y="331"/>
                  </a:lnTo>
                  <a:lnTo>
                    <a:pt x="329" y="335"/>
                  </a:lnTo>
                  <a:lnTo>
                    <a:pt x="522" y="335"/>
                  </a:lnTo>
                  <a:lnTo>
                    <a:pt x="628" y="333"/>
                  </a:lnTo>
                  <a:lnTo>
                    <a:pt x="624" y="104"/>
                  </a:lnTo>
                  <a:lnTo>
                    <a:pt x="616" y="9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59" name="Group 258"/>
            <p:cNvGrpSpPr/>
            <p:nvPr/>
          </p:nvGrpSpPr>
          <p:grpSpPr>
            <a:xfrm>
              <a:off x="2293930" y="2752129"/>
              <a:ext cx="1147064" cy="1013311"/>
              <a:chOff x="2293930" y="2752129"/>
              <a:chExt cx="1147064" cy="1013311"/>
            </a:xfrm>
            <a:grpFill/>
          </p:grpSpPr>
          <p:sp>
            <p:nvSpPr>
              <p:cNvPr id="413" name="Freeform 34"/>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35"/>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Freeform 36"/>
              <p:cNvSpPr>
                <a:spLocks/>
              </p:cNvSpPr>
              <p:nvPr/>
            </p:nvSpPr>
            <p:spPr bwMode="auto">
              <a:xfrm>
                <a:off x="2293930" y="2752129"/>
                <a:ext cx="1147064" cy="1013311"/>
              </a:xfrm>
              <a:custGeom>
                <a:avLst/>
                <a:gdLst>
                  <a:gd name="T0" fmla="*/ 1181 w 1194"/>
                  <a:gd name="T1" fmla="*/ 645 h 1162"/>
                  <a:gd name="T2" fmla="*/ 1194 w 1194"/>
                  <a:gd name="T3" fmla="*/ 598 h 1162"/>
                  <a:gd name="T4" fmla="*/ 1173 w 1194"/>
                  <a:gd name="T5" fmla="*/ 555 h 1162"/>
                  <a:gd name="T6" fmla="*/ 1140 w 1194"/>
                  <a:gd name="T7" fmla="*/ 389 h 1162"/>
                  <a:gd name="T8" fmla="*/ 1079 w 1194"/>
                  <a:gd name="T9" fmla="*/ 318 h 1162"/>
                  <a:gd name="T10" fmla="*/ 1021 w 1194"/>
                  <a:gd name="T11" fmla="*/ 301 h 1162"/>
                  <a:gd name="T12" fmla="*/ 970 w 1194"/>
                  <a:gd name="T13" fmla="*/ 297 h 1162"/>
                  <a:gd name="T14" fmla="*/ 923 w 1194"/>
                  <a:gd name="T15" fmla="*/ 310 h 1162"/>
                  <a:gd name="T16" fmla="*/ 880 w 1194"/>
                  <a:gd name="T17" fmla="*/ 292 h 1162"/>
                  <a:gd name="T18" fmla="*/ 858 w 1194"/>
                  <a:gd name="T19" fmla="*/ 307 h 1162"/>
                  <a:gd name="T20" fmla="*/ 824 w 1194"/>
                  <a:gd name="T21" fmla="*/ 292 h 1162"/>
                  <a:gd name="T22" fmla="*/ 784 w 1194"/>
                  <a:gd name="T23" fmla="*/ 286 h 1162"/>
                  <a:gd name="T24" fmla="*/ 739 w 1194"/>
                  <a:gd name="T25" fmla="*/ 273 h 1162"/>
                  <a:gd name="T26" fmla="*/ 692 w 1194"/>
                  <a:gd name="T27" fmla="*/ 262 h 1162"/>
                  <a:gd name="T28" fmla="*/ 666 w 1194"/>
                  <a:gd name="T29" fmla="*/ 241 h 1162"/>
                  <a:gd name="T30" fmla="*/ 613 w 1194"/>
                  <a:gd name="T31" fmla="*/ 220 h 1162"/>
                  <a:gd name="T32" fmla="*/ 363 w 1194"/>
                  <a:gd name="T33" fmla="*/ 0 h 1162"/>
                  <a:gd name="T34" fmla="*/ 316 w 1194"/>
                  <a:gd name="T35" fmla="*/ 485 h 1162"/>
                  <a:gd name="T36" fmla="*/ 10 w 1194"/>
                  <a:gd name="T37" fmla="*/ 480 h 1162"/>
                  <a:gd name="T38" fmla="*/ 31 w 1194"/>
                  <a:gd name="T39" fmla="*/ 506 h 1162"/>
                  <a:gd name="T40" fmla="*/ 93 w 1194"/>
                  <a:gd name="T41" fmla="*/ 577 h 1162"/>
                  <a:gd name="T42" fmla="*/ 147 w 1194"/>
                  <a:gd name="T43" fmla="*/ 624 h 1162"/>
                  <a:gd name="T44" fmla="*/ 162 w 1194"/>
                  <a:gd name="T45" fmla="*/ 683 h 1162"/>
                  <a:gd name="T46" fmla="*/ 220 w 1194"/>
                  <a:gd name="T47" fmla="*/ 767 h 1162"/>
                  <a:gd name="T48" fmla="*/ 282 w 1194"/>
                  <a:gd name="T49" fmla="*/ 803 h 1162"/>
                  <a:gd name="T50" fmla="*/ 322 w 1194"/>
                  <a:gd name="T51" fmla="*/ 788 h 1162"/>
                  <a:gd name="T52" fmla="*/ 356 w 1194"/>
                  <a:gd name="T53" fmla="*/ 730 h 1162"/>
                  <a:gd name="T54" fmla="*/ 407 w 1194"/>
                  <a:gd name="T55" fmla="*/ 728 h 1162"/>
                  <a:gd name="T56" fmla="*/ 467 w 1194"/>
                  <a:gd name="T57" fmla="*/ 735 h 1162"/>
                  <a:gd name="T58" fmla="*/ 499 w 1194"/>
                  <a:gd name="T59" fmla="*/ 769 h 1162"/>
                  <a:gd name="T60" fmla="*/ 548 w 1194"/>
                  <a:gd name="T61" fmla="*/ 850 h 1162"/>
                  <a:gd name="T62" fmla="*/ 568 w 1194"/>
                  <a:gd name="T63" fmla="*/ 903 h 1162"/>
                  <a:gd name="T64" fmla="*/ 604 w 1194"/>
                  <a:gd name="T65" fmla="*/ 946 h 1162"/>
                  <a:gd name="T66" fmla="*/ 638 w 1194"/>
                  <a:gd name="T67" fmla="*/ 997 h 1162"/>
                  <a:gd name="T68" fmla="*/ 653 w 1194"/>
                  <a:gd name="T69" fmla="*/ 1049 h 1162"/>
                  <a:gd name="T70" fmla="*/ 690 w 1194"/>
                  <a:gd name="T71" fmla="*/ 1102 h 1162"/>
                  <a:gd name="T72" fmla="*/ 730 w 1194"/>
                  <a:gd name="T73" fmla="*/ 1121 h 1162"/>
                  <a:gd name="T74" fmla="*/ 813 w 1194"/>
                  <a:gd name="T75" fmla="*/ 1143 h 1162"/>
                  <a:gd name="T76" fmla="*/ 861 w 1194"/>
                  <a:gd name="T77" fmla="*/ 1149 h 1162"/>
                  <a:gd name="T78" fmla="*/ 846 w 1194"/>
                  <a:gd name="T79" fmla="*/ 1132 h 1162"/>
                  <a:gd name="T80" fmla="*/ 829 w 1194"/>
                  <a:gd name="T81" fmla="*/ 1053 h 1162"/>
                  <a:gd name="T82" fmla="*/ 835 w 1194"/>
                  <a:gd name="T83" fmla="*/ 1010 h 1162"/>
                  <a:gd name="T84" fmla="*/ 814 w 1194"/>
                  <a:gd name="T85" fmla="*/ 1002 h 1162"/>
                  <a:gd name="T86" fmla="*/ 846 w 1194"/>
                  <a:gd name="T87" fmla="*/ 963 h 1162"/>
                  <a:gd name="T88" fmla="*/ 850 w 1194"/>
                  <a:gd name="T89" fmla="*/ 946 h 1162"/>
                  <a:gd name="T90" fmla="*/ 858 w 1194"/>
                  <a:gd name="T91" fmla="*/ 925 h 1162"/>
                  <a:gd name="T92" fmla="*/ 884 w 1194"/>
                  <a:gd name="T93" fmla="*/ 905 h 1162"/>
                  <a:gd name="T94" fmla="*/ 895 w 1194"/>
                  <a:gd name="T95" fmla="*/ 884 h 1162"/>
                  <a:gd name="T96" fmla="*/ 918 w 1194"/>
                  <a:gd name="T97" fmla="*/ 882 h 1162"/>
                  <a:gd name="T98" fmla="*/ 935 w 1194"/>
                  <a:gd name="T99" fmla="*/ 867 h 1162"/>
                  <a:gd name="T100" fmla="*/ 957 w 1194"/>
                  <a:gd name="T101" fmla="*/ 865 h 1162"/>
                  <a:gd name="T102" fmla="*/ 985 w 1194"/>
                  <a:gd name="T103" fmla="*/ 863 h 1162"/>
                  <a:gd name="T104" fmla="*/ 1017 w 1194"/>
                  <a:gd name="T105" fmla="*/ 843 h 1162"/>
                  <a:gd name="T106" fmla="*/ 1072 w 1194"/>
                  <a:gd name="T107" fmla="*/ 790 h 1162"/>
                  <a:gd name="T108" fmla="*/ 1063 w 1194"/>
                  <a:gd name="T109" fmla="*/ 747 h 1162"/>
                  <a:gd name="T110" fmla="*/ 1098 w 1194"/>
                  <a:gd name="T111" fmla="*/ 762 h 1162"/>
                  <a:gd name="T112" fmla="*/ 1093 w 1194"/>
                  <a:gd name="T113" fmla="*/ 777 h 1162"/>
                  <a:gd name="T114" fmla="*/ 1168 w 1194"/>
                  <a:gd name="T115" fmla="*/ 718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4" h="1162">
                    <a:moveTo>
                      <a:pt x="1181" y="705"/>
                    </a:moveTo>
                    <a:lnTo>
                      <a:pt x="1183" y="698"/>
                    </a:lnTo>
                    <a:lnTo>
                      <a:pt x="1179" y="681"/>
                    </a:lnTo>
                    <a:lnTo>
                      <a:pt x="1175" y="673"/>
                    </a:lnTo>
                    <a:lnTo>
                      <a:pt x="1181" y="666"/>
                    </a:lnTo>
                    <a:lnTo>
                      <a:pt x="1179" y="653"/>
                    </a:lnTo>
                    <a:lnTo>
                      <a:pt x="1181" y="645"/>
                    </a:lnTo>
                    <a:lnTo>
                      <a:pt x="1187" y="638"/>
                    </a:lnTo>
                    <a:lnTo>
                      <a:pt x="1189" y="630"/>
                    </a:lnTo>
                    <a:lnTo>
                      <a:pt x="1192" y="624"/>
                    </a:lnTo>
                    <a:lnTo>
                      <a:pt x="1190" y="617"/>
                    </a:lnTo>
                    <a:lnTo>
                      <a:pt x="1194" y="609"/>
                    </a:lnTo>
                    <a:lnTo>
                      <a:pt x="1190" y="604"/>
                    </a:lnTo>
                    <a:lnTo>
                      <a:pt x="1194" y="598"/>
                    </a:lnTo>
                    <a:lnTo>
                      <a:pt x="1192" y="591"/>
                    </a:lnTo>
                    <a:lnTo>
                      <a:pt x="1192" y="585"/>
                    </a:lnTo>
                    <a:lnTo>
                      <a:pt x="1190" y="583"/>
                    </a:lnTo>
                    <a:lnTo>
                      <a:pt x="1179" y="570"/>
                    </a:lnTo>
                    <a:lnTo>
                      <a:pt x="1179" y="562"/>
                    </a:lnTo>
                    <a:lnTo>
                      <a:pt x="1175" y="557"/>
                    </a:lnTo>
                    <a:lnTo>
                      <a:pt x="1173" y="555"/>
                    </a:lnTo>
                    <a:lnTo>
                      <a:pt x="1170" y="547"/>
                    </a:lnTo>
                    <a:lnTo>
                      <a:pt x="1164" y="540"/>
                    </a:lnTo>
                    <a:lnTo>
                      <a:pt x="1166" y="530"/>
                    </a:lnTo>
                    <a:lnTo>
                      <a:pt x="1160" y="515"/>
                    </a:lnTo>
                    <a:lnTo>
                      <a:pt x="1157" y="510"/>
                    </a:lnTo>
                    <a:lnTo>
                      <a:pt x="1143" y="498"/>
                    </a:lnTo>
                    <a:lnTo>
                      <a:pt x="1140" y="389"/>
                    </a:lnTo>
                    <a:lnTo>
                      <a:pt x="1138" y="331"/>
                    </a:lnTo>
                    <a:lnTo>
                      <a:pt x="1117" y="327"/>
                    </a:lnTo>
                    <a:lnTo>
                      <a:pt x="1110" y="331"/>
                    </a:lnTo>
                    <a:lnTo>
                      <a:pt x="1102" y="327"/>
                    </a:lnTo>
                    <a:lnTo>
                      <a:pt x="1102" y="324"/>
                    </a:lnTo>
                    <a:lnTo>
                      <a:pt x="1100" y="322"/>
                    </a:lnTo>
                    <a:lnTo>
                      <a:pt x="1079" y="318"/>
                    </a:lnTo>
                    <a:lnTo>
                      <a:pt x="1074" y="314"/>
                    </a:lnTo>
                    <a:lnTo>
                      <a:pt x="1066" y="312"/>
                    </a:lnTo>
                    <a:lnTo>
                      <a:pt x="1053" y="301"/>
                    </a:lnTo>
                    <a:lnTo>
                      <a:pt x="1036" y="292"/>
                    </a:lnTo>
                    <a:lnTo>
                      <a:pt x="1031" y="292"/>
                    </a:lnTo>
                    <a:lnTo>
                      <a:pt x="1027" y="297"/>
                    </a:lnTo>
                    <a:lnTo>
                      <a:pt x="1021" y="301"/>
                    </a:lnTo>
                    <a:lnTo>
                      <a:pt x="1016" y="301"/>
                    </a:lnTo>
                    <a:lnTo>
                      <a:pt x="1010" y="299"/>
                    </a:lnTo>
                    <a:lnTo>
                      <a:pt x="1002" y="292"/>
                    </a:lnTo>
                    <a:lnTo>
                      <a:pt x="989" y="297"/>
                    </a:lnTo>
                    <a:lnTo>
                      <a:pt x="984" y="303"/>
                    </a:lnTo>
                    <a:lnTo>
                      <a:pt x="976" y="303"/>
                    </a:lnTo>
                    <a:lnTo>
                      <a:pt x="970" y="297"/>
                    </a:lnTo>
                    <a:lnTo>
                      <a:pt x="963" y="303"/>
                    </a:lnTo>
                    <a:lnTo>
                      <a:pt x="955" y="303"/>
                    </a:lnTo>
                    <a:lnTo>
                      <a:pt x="948" y="312"/>
                    </a:lnTo>
                    <a:lnTo>
                      <a:pt x="940" y="312"/>
                    </a:lnTo>
                    <a:lnTo>
                      <a:pt x="937" y="318"/>
                    </a:lnTo>
                    <a:lnTo>
                      <a:pt x="931" y="312"/>
                    </a:lnTo>
                    <a:lnTo>
                      <a:pt x="923" y="310"/>
                    </a:lnTo>
                    <a:lnTo>
                      <a:pt x="916" y="307"/>
                    </a:lnTo>
                    <a:lnTo>
                      <a:pt x="912" y="299"/>
                    </a:lnTo>
                    <a:lnTo>
                      <a:pt x="905" y="297"/>
                    </a:lnTo>
                    <a:lnTo>
                      <a:pt x="899" y="303"/>
                    </a:lnTo>
                    <a:lnTo>
                      <a:pt x="892" y="301"/>
                    </a:lnTo>
                    <a:lnTo>
                      <a:pt x="886" y="294"/>
                    </a:lnTo>
                    <a:lnTo>
                      <a:pt x="880" y="292"/>
                    </a:lnTo>
                    <a:lnTo>
                      <a:pt x="878" y="294"/>
                    </a:lnTo>
                    <a:lnTo>
                      <a:pt x="876" y="297"/>
                    </a:lnTo>
                    <a:lnTo>
                      <a:pt x="869" y="303"/>
                    </a:lnTo>
                    <a:lnTo>
                      <a:pt x="867" y="316"/>
                    </a:lnTo>
                    <a:lnTo>
                      <a:pt x="861" y="316"/>
                    </a:lnTo>
                    <a:lnTo>
                      <a:pt x="860" y="314"/>
                    </a:lnTo>
                    <a:lnTo>
                      <a:pt x="858" y="307"/>
                    </a:lnTo>
                    <a:lnTo>
                      <a:pt x="860" y="301"/>
                    </a:lnTo>
                    <a:lnTo>
                      <a:pt x="854" y="301"/>
                    </a:lnTo>
                    <a:lnTo>
                      <a:pt x="843" y="305"/>
                    </a:lnTo>
                    <a:lnTo>
                      <a:pt x="835" y="305"/>
                    </a:lnTo>
                    <a:lnTo>
                      <a:pt x="833" y="297"/>
                    </a:lnTo>
                    <a:lnTo>
                      <a:pt x="826" y="297"/>
                    </a:lnTo>
                    <a:lnTo>
                      <a:pt x="824" y="292"/>
                    </a:lnTo>
                    <a:lnTo>
                      <a:pt x="816" y="288"/>
                    </a:lnTo>
                    <a:lnTo>
                      <a:pt x="805" y="299"/>
                    </a:lnTo>
                    <a:lnTo>
                      <a:pt x="799" y="301"/>
                    </a:lnTo>
                    <a:lnTo>
                      <a:pt x="792" y="301"/>
                    </a:lnTo>
                    <a:lnTo>
                      <a:pt x="792" y="292"/>
                    </a:lnTo>
                    <a:lnTo>
                      <a:pt x="790" y="286"/>
                    </a:lnTo>
                    <a:lnTo>
                      <a:pt x="784" y="286"/>
                    </a:lnTo>
                    <a:lnTo>
                      <a:pt x="779" y="279"/>
                    </a:lnTo>
                    <a:lnTo>
                      <a:pt x="781" y="271"/>
                    </a:lnTo>
                    <a:lnTo>
                      <a:pt x="773" y="273"/>
                    </a:lnTo>
                    <a:lnTo>
                      <a:pt x="758" y="271"/>
                    </a:lnTo>
                    <a:lnTo>
                      <a:pt x="752" y="277"/>
                    </a:lnTo>
                    <a:lnTo>
                      <a:pt x="745" y="279"/>
                    </a:lnTo>
                    <a:lnTo>
                      <a:pt x="739" y="273"/>
                    </a:lnTo>
                    <a:lnTo>
                      <a:pt x="735" y="269"/>
                    </a:lnTo>
                    <a:lnTo>
                      <a:pt x="730" y="269"/>
                    </a:lnTo>
                    <a:lnTo>
                      <a:pt x="722" y="271"/>
                    </a:lnTo>
                    <a:lnTo>
                      <a:pt x="709" y="265"/>
                    </a:lnTo>
                    <a:lnTo>
                      <a:pt x="702" y="262"/>
                    </a:lnTo>
                    <a:lnTo>
                      <a:pt x="694" y="263"/>
                    </a:lnTo>
                    <a:lnTo>
                      <a:pt x="692" y="262"/>
                    </a:lnTo>
                    <a:lnTo>
                      <a:pt x="685" y="262"/>
                    </a:lnTo>
                    <a:lnTo>
                      <a:pt x="683" y="254"/>
                    </a:lnTo>
                    <a:lnTo>
                      <a:pt x="683" y="248"/>
                    </a:lnTo>
                    <a:lnTo>
                      <a:pt x="677" y="241"/>
                    </a:lnTo>
                    <a:lnTo>
                      <a:pt x="672" y="237"/>
                    </a:lnTo>
                    <a:lnTo>
                      <a:pt x="670" y="233"/>
                    </a:lnTo>
                    <a:lnTo>
                      <a:pt x="666" y="241"/>
                    </a:lnTo>
                    <a:lnTo>
                      <a:pt x="658" y="243"/>
                    </a:lnTo>
                    <a:lnTo>
                      <a:pt x="651" y="239"/>
                    </a:lnTo>
                    <a:lnTo>
                      <a:pt x="645" y="243"/>
                    </a:lnTo>
                    <a:lnTo>
                      <a:pt x="638" y="239"/>
                    </a:lnTo>
                    <a:lnTo>
                      <a:pt x="626" y="226"/>
                    </a:lnTo>
                    <a:lnTo>
                      <a:pt x="619" y="220"/>
                    </a:lnTo>
                    <a:lnTo>
                      <a:pt x="613" y="220"/>
                    </a:lnTo>
                    <a:lnTo>
                      <a:pt x="613" y="209"/>
                    </a:lnTo>
                    <a:lnTo>
                      <a:pt x="619" y="15"/>
                    </a:lnTo>
                    <a:lnTo>
                      <a:pt x="611" y="12"/>
                    </a:lnTo>
                    <a:lnTo>
                      <a:pt x="604" y="12"/>
                    </a:lnTo>
                    <a:lnTo>
                      <a:pt x="568" y="12"/>
                    </a:lnTo>
                    <a:lnTo>
                      <a:pt x="480" y="6"/>
                    </a:lnTo>
                    <a:lnTo>
                      <a:pt x="363" y="0"/>
                    </a:lnTo>
                    <a:lnTo>
                      <a:pt x="360" y="2"/>
                    </a:lnTo>
                    <a:lnTo>
                      <a:pt x="358" y="8"/>
                    </a:lnTo>
                    <a:lnTo>
                      <a:pt x="343" y="269"/>
                    </a:lnTo>
                    <a:lnTo>
                      <a:pt x="333" y="367"/>
                    </a:lnTo>
                    <a:lnTo>
                      <a:pt x="326" y="478"/>
                    </a:lnTo>
                    <a:lnTo>
                      <a:pt x="320" y="485"/>
                    </a:lnTo>
                    <a:lnTo>
                      <a:pt x="316" y="485"/>
                    </a:lnTo>
                    <a:lnTo>
                      <a:pt x="237" y="480"/>
                    </a:lnTo>
                    <a:lnTo>
                      <a:pt x="158" y="474"/>
                    </a:lnTo>
                    <a:lnTo>
                      <a:pt x="70" y="467"/>
                    </a:lnTo>
                    <a:lnTo>
                      <a:pt x="0" y="459"/>
                    </a:lnTo>
                    <a:lnTo>
                      <a:pt x="0" y="463"/>
                    </a:lnTo>
                    <a:lnTo>
                      <a:pt x="4" y="476"/>
                    </a:lnTo>
                    <a:lnTo>
                      <a:pt x="10" y="480"/>
                    </a:lnTo>
                    <a:lnTo>
                      <a:pt x="10" y="483"/>
                    </a:lnTo>
                    <a:lnTo>
                      <a:pt x="16" y="487"/>
                    </a:lnTo>
                    <a:lnTo>
                      <a:pt x="16" y="487"/>
                    </a:lnTo>
                    <a:lnTo>
                      <a:pt x="19" y="487"/>
                    </a:lnTo>
                    <a:lnTo>
                      <a:pt x="25" y="493"/>
                    </a:lnTo>
                    <a:lnTo>
                      <a:pt x="29" y="500"/>
                    </a:lnTo>
                    <a:lnTo>
                      <a:pt x="31" y="506"/>
                    </a:lnTo>
                    <a:lnTo>
                      <a:pt x="36" y="519"/>
                    </a:lnTo>
                    <a:lnTo>
                      <a:pt x="44" y="525"/>
                    </a:lnTo>
                    <a:lnTo>
                      <a:pt x="57" y="532"/>
                    </a:lnTo>
                    <a:lnTo>
                      <a:pt x="63" y="538"/>
                    </a:lnTo>
                    <a:lnTo>
                      <a:pt x="78" y="557"/>
                    </a:lnTo>
                    <a:lnTo>
                      <a:pt x="91" y="570"/>
                    </a:lnTo>
                    <a:lnTo>
                      <a:pt x="93" y="577"/>
                    </a:lnTo>
                    <a:lnTo>
                      <a:pt x="106" y="591"/>
                    </a:lnTo>
                    <a:lnTo>
                      <a:pt x="113" y="596"/>
                    </a:lnTo>
                    <a:lnTo>
                      <a:pt x="119" y="598"/>
                    </a:lnTo>
                    <a:lnTo>
                      <a:pt x="132" y="611"/>
                    </a:lnTo>
                    <a:lnTo>
                      <a:pt x="140" y="615"/>
                    </a:lnTo>
                    <a:lnTo>
                      <a:pt x="141" y="621"/>
                    </a:lnTo>
                    <a:lnTo>
                      <a:pt x="147" y="624"/>
                    </a:lnTo>
                    <a:lnTo>
                      <a:pt x="149" y="632"/>
                    </a:lnTo>
                    <a:lnTo>
                      <a:pt x="151" y="645"/>
                    </a:lnTo>
                    <a:lnTo>
                      <a:pt x="155" y="649"/>
                    </a:lnTo>
                    <a:lnTo>
                      <a:pt x="160" y="662"/>
                    </a:lnTo>
                    <a:lnTo>
                      <a:pt x="164" y="668"/>
                    </a:lnTo>
                    <a:lnTo>
                      <a:pt x="164" y="675"/>
                    </a:lnTo>
                    <a:lnTo>
                      <a:pt x="162" y="683"/>
                    </a:lnTo>
                    <a:lnTo>
                      <a:pt x="162" y="696"/>
                    </a:lnTo>
                    <a:lnTo>
                      <a:pt x="177" y="730"/>
                    </a:lnTo>
                    <a:lnTo>
                      <a:pt x="187" y="739"/>
                    </a:lnTo>
                    <a:lnTo>
                      <a:pt x="194" y="743"/>
                    </a:lnTo>
                    <a:lnTo>
                      <a:pt x="200" y="747"/>
                    </a:lnTo>
                    <a:lnTo>
                      <a:pt x="205" y="754"/>
                    </a:lnTo>
                    <a:lnTo>
                      <a:pt x="220" y="767"/>
                    </a:lnTo>
                    <a:lnTo>
                      <a:pt x="226" y="771"/>
                    </a:lnTo>
                    <a:lnTo>
                      <a:pt x="241" y="773"/>
                    </a:lnTo>
                    <a:lnTo>
                      <a:pt x="245" y="780"/>
                    </a:lnTo>
                    <a:lnTo>
                      <a:pt x="264" y="790"/>
                    </a:lnTo>
                    <a:lnTo>
                      <a:pt x="269" y="797"/>
                    </a:lnTo>
                    <a:lnTo>
                      <a:pt x="277" y="803"/>
                    </a:lnTo>
                    <a:lnTo>
                      <a:pt x="282" y="803"/>
                    </a:lnTo>
                    <a:lnTo>
                      <a:pt x="282" y="805"/>
                    </a:lnTo>
                    <a:lnTo>
                      <a:pt x="290" y="807"/>
                    </a:lnTo>
                    <a:lnTo>
                      <a:pt x="301" y="807"/>
                    </a:lnTo>
                    <a:lnTo>
                      <a:pt x="303" y="801"/>
                    </a:lnTo>
                    <a:lnTo>
                      <a:pt x="311" y="796"/>
                    </a:lnTo>
                    <a:lnTo>
                      <a:pt x="314" y="790"/>
                    </a:lnTo>
                    <a:lnTo>
                      <a:pt x="322" y="788"/>
                    </a:lnTo>
                    <a:lnTo>
                      <a:pt x="324" y="780"/>
                    </a:lnTo>
                    <a:lnTo>
                      <a:pt x="326" y="773"/>
                    </a:lnTo>
                    <a:lnTo>
                      <a:pt x="329" y="771"/>
                    </a:lnTo>
                    <a:lnTo>
                      <a:pt x="341" y="743"/>
                    </a:lnTo>
                    <a:lnTo>
                      <a:pt x="346" y="733"/>
                    </a:lnTo>
                    <a:lnTo>
                      <a:pt x="350" y="732"/>
                    </a:lnTo>
                    <a:lnTo>
                      <a:pt x="356" y="730"/>
                    </a:lnTo>
                    <a:lnTo>
                      <a:pt x="363" y="726"/>
                    </a:lnTo>
                    <a:lnTo>
                      <a:pt x="371" y="728"/>
                    </a:lnTo>
                    <a:lnTo>
                      <a:pt x="376" y="726"/>
                    </a:lnTo>
                    <a:lnTo>
                      <a:pt x="380" y="718"/>
                    </a:lnTo>
                    <a:lnTo>
                      <a:pt x="388" y="718"/>
                    </a:lnTo>
                    <a:lnTo>
                      <a:pt x="399" y="726"/>
                    </a:lnTo>
                    <a:lnTo>
                      <a:pt x="407" y="728"/>
                    </a:lnTo>
                    <a:lnTo>
                      <a:pt x="414" y="726"/>
                    </a:lnTo>
                    <a:lnTo>
                      <a:pt x="420" y="728"/>
                    </a:lnTo>
                    <a:lnTo>
                      <a:pt x="427" y="728"/>
                    </a:lnTo>
                    <a:lnTo>
                      <a:pt x="446" y="733"/>
                    </a:lnTo>
                    <a:lnTo>
                      <a:pt x="454" y="728"/>
                    </a:lnTo>
                    <a:lnTo>
                      <a:pt x="459" y="732"/>
                    </a:lnTo>
                    <a:lnTo>
                      <a:pt x="467" y="735"/>
                    </a:lnTo>
                    <a:lnTo>
                      <a:pt x="469" y="743"/>
                    </a:lnTo>
                    <a:lnTo>
                      <a:pt x="474" y="749"/>
                    </a:lnTo>
                    <a:lnTo>
                      <a:pt x="476" y="754"/>
                    </a:lnTo>
                    <a:lnTo>
                      <a:pt x="482" y="752"/>
                    </a:lnTo>
                    <a:lnTo>
                      <a:pt x="485" y="760"/>
                    </a:lnTo>
                    <a:lnTo>
                      <a:pt x="491" y="765"/>
                    </a:lnTo>
                    <a:lnTo>
                      <a:pt x="499" y="769"/>
                    </a:lnTo>
                    <a:lnTo>
                      <a:pt x="499" y="775"/>
                    </a:lnTo>
                    <a:lnTo>
                      <a:pt x="519" y="790"/>
                    </a:lnTo>
                    <a:lnTo>
                      <a:pt x="527" y="803"/>
                    </a:lnTo>
                    <a:lnTo>
                      <a:pt x="532" y="811"/>
                    </a:lnTo>
                    <a:lnTo>
                      <a:pt x="536" y="827"/>
                    </a:lnTo>
                    <a:lnTo>
                      <a:pt x="544" y="843"/>
                    </a:lnTo>
                    <a:lnTo>
                      <a:pt x="548" y="850"/>
                    </a:lnTo>
                    <a:lnTo>
                      <a:pt x="548" y="852"/>
                    </a:lnTo>
                    <a:lnTo>
                      <a:pt x="551" y="858"/>
                    </a:lnTo>
                    <a:lnTo>
                      <a:pt x="555" y="865"/>
                    </a:lnTo>
                    <a:lnTo>
                      <a:pt x="561" y="873"/>
                    </a:lnTo>
                    <a:lnTo>
                      <a:pt x="559" y="874"/>
                    </a:lnTo>
                    <a:lnTo>
                      <a:pt x="563" y="888"/>
                    </a:lnTo>
                    <a:lnTo>
                      <a:pt x="568" y="903"/>
                    </a:lnTo>
                    <a:lnTo>
                      <a:pt x="576" y="908"/>
                    </a:lnTo>
                    <a:lnTo>
                      <a:pt x="583" y="910"/>
                    </a:lnTo>
                    <a:lnTo>
                      <a:pt x="589" y="920"/>
                    </a:lnTo>
                    <a:lnTo>
                      <a:pt x="591" y="927"/>
                    </a:lnTo>
                    <a:lnTo>
                      <a:pt x="596" y="931"/>
                    </a:lnTo>
                    <a:lnTo>
                      <a:pt x="602" y="938"/>
                    </a:lnTo>
                    <a:lnTo>
                      <a:pt x="604" y="946"/>
                    </a:lnTo>
                    <a:lnTo>
                      <a:pt x="617" y="965"/>
                    </a:lnTo>
                    <a:lnTo>
                      <a:pt x="628" y="967"/>
                    </a:lnTo>
                    <a:lnTo>
                      <a:pt x="634" y="972"/>
                    </a:lnTo>
                    <a:lnTo>
                      <a:pt x="636" y="976"/>
                    </a:lnTo>
                    <a:lnTo>
                      <a:pt x="636" y="984"/>
                    </a:lnTo>
                    <a:lnTo>
                      <a:pt x="638" y="989"/>
                    </a:lnTo>
                    <a:lnTo>
                      <a:pt x="638" y="997"/>
                    </a:lnTo>
                    <a:lnTo>
                      <a:pt x="634" y="1004"/>
                    </a:lnTo>
                    <a:lnTo>
                      <a:pt x="641" y="1010"/>
                    </a:lnTo>
                    <a:lnTo>
                      <a:pt x="641" y="1015"/>
                    </a:lnTo>
                    <a:lnTo>
                      <a:pt x="640" y="1023"/>
                    </a:lnTo>
                    <a:lnTo>
                      <a:pt x="641" y="1030"/>
                    </a:lnTo>
                    <a:lnTo>
                      <a:pt x="647" y="1036"/>
                    </a:lnTo>
                    <a:lnTo>
                      <a:pt x="653" y="1049"/>
                    </a:lnTo>
                    <a:lnTo>
                      <a:pt x="658" y="1057"/>
                    </a:lnTo>
                    <a:lnTo>
                      <a:pt x="664" y="1072"/>
                    </a:lnTo>
                    <a:lnTo>
                      <a:pt x="666" y="1085"/>
                    </a:lnTo>
                    <a:lnTo>
                      <a:pt x="673" y="1093"/>
                    </a:lnTo>
                    <a:lnTo>
                      <a:pt x="672" y="1100"/>
                    </a:lnTo>
                    <a:lnTo>
                      <a:pt x="675" y="1102"/>
                    </a:lnTo>
                    <a:lnTo>
                      <a:pt x="690" y="1102"/>
                    </a:lnTo>
                    <a:lnTo>
                      <a:pt x="696" y="1106"/>
                    </a:lnTo>
                    <a:lnTo>
                      <a:pt x="700" y="1106"/>
                    </a:lnTo>
                    <a:lnTo>
                      <a:pt x="707" y="1109"/>
                    </a:lnTo>
                    <a:lnTo>
                      <a:pt x="711" y="1117"/>
                    </a:lnTo>
                    <a:lnTo>
                      <a:pt x="717" y="1119"/>
                    </a:lnTo>
                    <a:lnTo>
                      <a:pt x="722" y="1117"/>
                    </a:lnTo>
                    <a:lnTo>
                      <a:pt x="730" y="1121"/>
                    </a:lnTo>
                    <a:lnTo>
                      <a:pt x="737" y="1123"/>
                    </a:lnTo>
                    <a:lnTo>
                      <a:pt x="751" y="1134"/>
                    </a:lnTo>
                    <a:lnTo>
                      <a:pt x="756" y="1138"/>
                    </a:lnTo>
                    <a:lnTo>
                      <a:pt x="784" y="1140"/>
                    </a:lnTo>
                    <a:lnTo>
                      <a:pt x="799" y="1140"/>
                    </a:lnTo>
                    <a:lnTo>
                      <a:pt x="807" y="1141"/>
                    </a:lnTo>
                    <a:lnTo>
                      <a:pt x="813" y="1143"/>
                    </a:lnTo>
                    <a:lnTo>
                      <a:pt x="826" y="1156"/>
                    </a:lnTo>
                    <a:lnTo>
                      <a:pt x="828" y="1156"/>
                    </a:lnTo>
                    <a:lnTo>
                      <a:pt x="835" y="1162"/>
                    </a:lnTo>
                    <a:lnTo>
                      <a:pt x="843" y="1162"/>
                    </a:lnTo>
                    <a:lnTo>
                      <a:pt x="843" y="1155"/>
                    </a:lnTo>
                    <a:lnTo>
                      <a:pt x="860" y="1151"/>
                    </a:lnTo>
                    <a:lnTo>
                      <a:pt x="861" y="1149"/>
                    </a:lnTo>
                    <a:lnTo>
                      <a:pt x="861" y="1141"/>
                    </a:lnTo>
                    <a:lnTo>
                      <a:pt x="854" y="1149"/>
                    </a:lnTo>
                    <a:lnTo>
                      <a:pt x="856" y="1141"/>
                    </a:lnTo>
                    <a:lnTo>
                      <a:pt x="850" y="1149"/>
                    </a:lnTo>
                    <a:lnTo>
                      <a:pt x="845" y="1140"/>
                    </a:lnTo>
                    <a:lnTo>
                      <a:pt x="852" y="1140"/>
                    </a:lnTo>
                    <a:lnTo>
                      <a:pt x="846" y="1132"/>
                    </a:lnTo>
                    <a:lnTo>
                      <a:pt x="845" y="1119"/>
                    </a:lnTo>
                    <a:lnTo>
                      <a:pt x="833" y="1094"/>
                    </a:lnTo>
                    <a:lnTo>
                      <a:pt x="835" y="1089"/>
                    </a:lnTo>
                    <a:lnTo>
                      <a:pt x="829" y="1064"/>
                    </a:lnTo>
                    <a:lnTo>
                      <a:pt x="822" y="1057"/>
                    </a:lnTo>
                    <a:lnTo>
                      <a:pt x="822" y="1051"/>
                    </a:lnTo>
                    <a:lnTo>
                      <a:pt x="829" y="1053"/>
                    </a:lnTo>
                    <a:lnTo>
                      <a:pt x="822" y="1046"/>
                    </a:lnTo>
                    <a:lnTo>
                      <a:pt x="822" y="1038"/>
                    </a:lnTo>
                    <a:lnTo>
                      <a:pt x="829" y="1038"/>
                    </a:lnTo>
                    <a:lnTo>
                      <a:pt x="829" y="1030"/>
                    </a:lnTo>
                    <a:lnTo>
                      <a:pt x="833" y="1025"/>
                    </a:lnTo>
                    <a:lnTo>
                      <a:pt x="833" y="1017"/>
                    </a:lnTo>
                    <a:lnTo>
                      <a:pt x="835" y="1010"/>
                    </a:lnTo>
                    <a:lnTo>
                      <a:pt x="822" y="1014"/>
                    </a:lnTo>
                    <a:lnTo>
                      <a:pt x="809" y="1010"/>
                    </a:lnTo>
                    <a:lnTo>
                      <a:pt x="809" y="1002"/>
                    </a:lnTo>
                    <a:lnTo>
                      <a:pt x="805" y="999"/>
                    </a:lnTo>
                    <a:lnTo>
                      <a:pt x="801" y="991"/>
                    </a:lnTo>
                    <a:lnTo>
                      <a:pt x="809" y="997"/>
                    </a:lnTo>
                    <a:lnTo>
                      <a:pt x="814" y="1002"/>
                    </a:lnTo>
                    <a:lnTo>
                      <a:pt x="820" y="1002"/>
                    </a:lnTo>
                    <a:lnTo>
                      <a:pt x="826" y="1000"/>
                    </a:lnTo>
                    <a:lnTo>
                      <a:pt x="831" y="1002"/>
                    </a:lnTo>
                    <a:lnTo>
                      <a:pt x="826" y="1008"/>
                    </a:lnTo>
                    <a:lnTo>
                      <a:pt x="835" y="1004"/>
                    </a:lnTo>
                    <a:lnTo>
                      <a:pt x="848" y="970"/>
                    </a:lnTo>
                    <a:lnTo>
                      <a:pt x="846" y="963"/>
                    </a:lnTo>
                    <a:lnTo>
                      <a:pt x="845" y="961"/>
                    </a:lnTo>
                    <a:lnTo>
                      <a:pt x="839" y="955"/>
                    </a:lnTo>
                    <a:lnTo>
                      <a:pt x="839" y="950"/>
                    </a:lnTo>
                    <a:lnTo>
                      <a:pt x="831" y="952"/>
                    </a:lnTo>
                    <a:lnTo>
                      <a:pt x="828" y="950"/>
                    </a:lnTo>
                    <a:lnTo>
                      <a:pt x="835" y="946"/>
                    </a:lnTo>
                    <a:lnTo>
                      <a:pt x="850" y="946"/>
                    </a:lnTo>
                    <a:lnTo>
                      <a:pt x="856" y="952"/>
                    </a:lnTo>
                    <a:lnTo>
                      <a:pt x="869" y="933"/>
                    </a:lnTo>
                    <a:lnTo>
                      <a:pt x="873" y="927"/>
                    </a:lnTo>
                    <a:lnTo>
                      <a:pt x="873" y="920"/>
                    </a:lnTo>
                    <a:lnTo>
                      <a:pt x="867" y="925"/>
                    </a:lnTo>
                    <a:lnTo>
                      <a:pt x="863" y="931"/>
                    </a:lnTo>
                    <a:lnTo>
                      <a:pt x="858" y="925"/>
                    </a:lnTo>
                    <a:lnTo>
                      <a:pt x="861" y="920"/>
                    </a:lnTo>
                    <a:lnTo>
                      <a:pt x="860" y="916"/>
                    </a:lnTo>
                    <a:lnTo>
                      <a:pt x="867" y="916"/>
                    </a:lnTo>
                    <a:lnTo>
                      <a:pt x="873" y="912"/>
                    </a:lnTo>
                    <a:lnTo>
                      <a:pt x="875" y="918"/>
                    </a:lnTo>
                    <a:lnTo>
                      <a:pt x="882" y="912"/>
                    </a:lnTo>
                    <a:lnTo>
                      <a:pt x="884" y="905"/>
                    </a:lnTo>
                    <a:lnTo>
                      <a:pt x="884" y="912"/>
                    </a:lnTo>
                    <a:lnTo>
                      <a:pt x="882" y="918"/>
                    </a:lnTo>
                    <a:lnTo>
                      <a:pt x="888" y="916"/>
                    </a:lnTo>
                    <a:lnTo>
                      <a:pt x="895" y="906"/>
                    </a:lnTo>
                    <a:lnTo>
                      <a:pt x="895" y="899"/>
                    </a:lnTo>
                    <a:lnTo>
                      <a:pt x="893" y="891"/>
                    </a:lnTo>
                    <a:lnTo>
                      <a:pt x="895" y="884"/>
                    </a:lnTo>
                    <a:lnTo>
                      <a:pt x="895" y="882"/>
                    </a:lnTo>
                    <a:lnTo>
                      <a:pt x="905" y="895"/>
                    </a:lnTo>
                    <a:lnTo>
                      <a:pt x="910" y="897"/>
                    </a:lnTo>
                    <a:lnTo>
                      <a:pt x="931" y="886"/>
                    </a:lnTo>
                    <a:lnTo>
                      <a:pt x="933" y="884"/>
                    </a:lnTo>
                    <a:lnTo>
                      <a:pt x="925" y="880"/>
                    </a:lnTo>
                    <a:lnTo>
                      <a:pt x="918" y="882"/>
                    </a:lnTo>
                    <a:lnTo>
                      <a:pt x="923" y="874"/>
                    </a:lnTo>
                    <a:lnTo>
                      <a:pt x="916" y="871"/>
                    </a:lnTo>
                    <a:lnTo>
                      <a:pt x="908" y="858"/>
                    </a:lnTo>
                    <a:lnTo>
                      <a:pt x="916" y="856"/>
                    </a:lnTo>
                    <a:lnTo>
                      <a:pt x="918" y="861"/>
                    </a:lnTo>
                    <a:lnTo>
                      <a:pt x="927" y="869"/>
                    </a:lnTo>
                    <a:lnTo>
                      <a:pt x="935" y="867"/>
                    </a:lnTo>
                    <a:lnTo>
                      <a:pt x="929" y="854"/>
                    </a:lnTo>
                    <a:lnTo>
                      <a:pt x="929" y="852"/>
                    </a:lnTo>
                    <a:lnTo>
                      <a:pt x="935" y="859"/>
                    </a:lnTo>
                    <a:lnTo>
                      <a:pt x="940" y="863"/>
                    </a:lnTo>
                    <a:lnTo>
                      <a:pt x="948" y="859"/>
                    </a:lnTo>
                    <a:lnTo>
                      <a:pt x="950" y="865"/>
                    </a:lnTo>
                    <a:lnTo>
                      <a:pt x="957" y="865"/>
                    </a:lnTo>
                    <a:lnTo>
                      <a:pt x="954" y="869"/>
                    </a:lnTo>
                    <a:lnTo>
                      <a:pt x="967" y="863"/>
                    </a:lnTo>
                    <a:lnTo>
                      <a:pt x="965" y="871"/>
                    </a:lnTo>
                    <a:lnTo>
                      <a:pt x="952" y="878"/>
                    </a:lnTo>
                    <a:lnTo>
                      <a:pt x="950" y="880"/>
                    </a:lnTo>
                    <a:lnTo>
                      <a:pt x="970" y="869"/>
                    </a:lnTo>
                    <a:lnTo>
                      <a:pt x="985" y="863"/>
                    </a:lnTo>
                    <a:lnTo>
                      <a:pt x="993" y="858"/>
                    </a:lnTo>
                    <a:lnTo>
                      <a:pt x="985" y="859"/>
                    </a:lnTo>
                    <a:lnTo>
                      <a:pt x="978" y="863"/>
                    </a:lnTo>
                    <a:lnTo>
                      <a:pt x="978" y="858"/>
                    </a:lnTo>
                    <a:lnTo>
                      <a:pt x="991" y="852"/>
                    </a:lnTo>
                    <a:lnTo>
                      <a:pt x="1004" y="852"/>
                    </a:lnTo>
                    <a:lnTo>
                      <a:pt x="1017" y="843"/>
                    </a:lnTo>
                    <a:lnTo>
                      <a:pt x="1029" y="837"/>
                    </a:lnTo>
                    <a:lnTo>
                      <a:pt x="1034" y="833"/>
                    </a:lnTo>
                    <a:lnTo>
                      <a:pt x="1048" y="820"/>
                    </a:lnTo>
                    <a:lnTo>
                      <a:pt x="1049" y="807"/>
                    </a:lnTo>
                    <a:lnTo>
                      <a:pt x="1061" y="799"/>
                    </a:lnTo>
                    <a:lnTo>
                      <a:pt x="1064" y="794"/>
                    </a:lnTo>
                    <a:lnTo>
                      <a:pt x="1072" y="790"/>
                    </a:lnTo>
                    <a:lnTo>
                      <a:pt x="1076" y="780"/>
                    </a:lnTo>
                    <a:lnTo>
                      <a:pt x="1068" y="779"/>
                    </a:lnTo>
                    <a:lnTo>
                      <a:pt x="1068" y="769"/>
                    </a:lnTo>
                    <a:lnTo>
                      <a:pt x="1061" y="764"/>
                    </a:lnTo>
                    <a:lnTo>
                      <a:pt x="1063" y="756"/>
                    </a:lnTo>
                    <a:lnTo>
                      <a:pt x="1059" y="749"/>
                    </a:lnTo>
                    <a:lnTo>
                      <a:pt x="1063" y="747"/>
                    </a:lnTo>
                    <a:lnTo>
                      <a:pt x="1072" y="752"/>
                    </a:lnTo>
                    <a:lnTo>
                      <a:pt x="1076" y="745"/>
                    </a:lnTo>
                    <a:lnTo>
                      <a:pt x="1081" y="741"/>
                    </a:lnTo>
                    <a:lnTo>
                      <a:pt x="1089" y="741"/>
                    </a:lnTo>
                    <a:lnTo>
                      <a:pt x="1089" y="752"/>
                    </a:lnTo>
                    <a:lnTo>
                      <a:pt x="1083" y="767"/>
                    </a:lnTo>
                    <a:lnTo>
                      <a:pt x="1098" y="762"/>
                    </a:lnTo>
                    <a:lnTo>
                      <a:pt x="1111" y="762"/>
                    </a:lnTo>
                    <a:lnTo>
                      <a:pt x="1110" y="765"/>
                    </a:lnTo>
                    <a:lnTo>
                      <a:pt x="1102" y="765"/>
                    </a:lnTo>
                    <a:lnTo>
                      <a:pt x="1087" y="777"/>
                    </a:lnTo>
                    <a:lnTo>
                      <a:pt x="1083" y="784"/>
                    </a:lnTo>
                    <a:lnTo>
                      <a:pt x="1085" y="784"/>
                    </a:lnTo>
                    <a:lnTo>
                      <a:pt x="1093" y="777"/>
                    </a:lnTo>
                    <a:lnTo>
                      <a:pt x="1100" y="773"/>
                    </a:lnTo>
                    <a:lnTo>
                      <a:pt x="1106" y="769"/>
                    </a:lnTo>
                    <a:lnTo>
                      <a:pt x="1126" y="760"/>
                    </a:lnTo>
                    <a:lnTo>
                      <a:pt x="1149" y="749"/>
                    </a:lnTo>
                    <a:lnTo>
                      <a:pt x="1170" y="747"/>
                    </a:lnTo>
                    <a:lnTo>
                      <a:pt x="1158" y="733"/>
                    </a:lnTo>
                    <a:lnTo>
                      <a:pt x="1168" y="718"/>
                    </a:lnTo>
                    <a:lnTo>
                      <a:pt x="1173" y="713"/>
                    </a:lnTo>
                    <a:lnTo>
                      <a:pt x="1173" y="713"/>
                    </a:lnTo>
                    <a:lnTo>
                      <a:pt x="1181" y="70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37"/>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7" name="Freeform 38"/>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39"/>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40"/>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41"/>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Freeform 42"/>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2" name="Freeform 43"/>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3" name="Freeform 44"/>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60" name="Freeform 53"/>
            <p:cNvSpPr>
              <a:spLocks/>
            </p:cNvSpPr>
            <p:nvPr/>
          </p:nvSpPr>
          <p:spPr bwMode="auto">
            <a:xfrm>
              <a:off x="4199938" y="3337269"/>
              <a:ext cx="33624" cy="18313"/>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54"/>
            <p:cNvSpPr>
              <a:spLocks/>
            </p:cNvSpPr>
            <p:nvPr/>
          </p:nvSpPr>
          <p:spPr bwMode="auto">
            <a:xfrm>
              <a:off x="4199938" y="3337269"/>
              <a:ext cx="33624" cy="18313"/>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67"/>
            <p:cNvSpPr>
              <a:spLocks/>
            </p:cNvSpPr>
            <p:nvPr/>
          </p:nvSpPr>
          <p:spPr bwMode="auto">
            <a:xfrm>
              <a:off x="3120123" y="1555689"/>
              <a:ext cx="532222" cy="549386"/>
            </a:xfrm>
            <a:custGeom>
              <a:avLst/>
              <a:gdLst>
                <a:gd name="T0" fmla="*/ 7 w 554"/>
                <a:gd name="T1" fmla="*/ 69 h 630"/>
                <a:gd name="T2" fmla="*/ 7 w 554"/>
                <a:gd name="T3" fmla="*/ 103 h 630"/>
                <a:gd name="T4" fmla="*/ 7 w 554"/>
                <a:gd name="T5" fmla="*/ 126 h 630"/>
                <a:gd name="T6" fmla="*/ 15 w 554"/>
                <a:gd name="T7" fmla="*/ 160 h 630"/>
                <a:gd name="T8" fmla="*/ 26 w 554"/>
                <a:gd name="T9" fmla="*/ 203 h 630"/>
                <a:gd name="T10" fmla="*/ 28 w 554"/>
                <a:gd name="T11" fmla="*/ 229 h 630"/>
                <a:gd name="T12" fmla="*/ 33 w 554"/>
                <a:gd name="T13" fmla="*/ 261 h 630"/>
                <a:gd name="T14" fmla="*/ 35 w 554"/>
                <a:gd name="T15" fmla="*/ 301 h 630"/>
                <a:gd name="T16" fmla="*/ 45 w 554"/>
                <a:gd name="T17" fmla="*/ 325 h 630"/>
                <a:gd name="T18" fmla="*/ 48 w 554"/>
                <a:gd name="T19" fmla="*/ 353 h 630"/>
                <a:gd name="T20" fmla="*/ 45 w 554"/>
                <a:gd name="T21" fmla="*/ 382 h 630"/>
                <a:gd name="T22" fmla="*/ 28 w 554"/>
                <a:gd name="T23" fmla="*/ 400 h 630"/>
                <a:gd name="T24" fmla="*/ 39 w 554"/>
                <a:gd name="T25" fmla="*/ 425 h 630"/>
                <a:gd name="T26" fmla="*/ 58 w 554"/>
                <a:gd name="T27" fmla="*/ 436 h 630"/>
                <a:gd name="T28" fmla="*/ 272 w 554"/>
                <a:gd name="T29" fmla="*/ 626 h 630"/>
                <a:gd name="T30" fmla="*/ 462 w 554"/>
                <a:gd name="T31" fmla="*/ 609 h 630"/>
                <a:gd name="T32" fmla="*/ 458 w 554"/>
                <a:gd name="T33" fmla="*/ 581 h 630"/>
                <a:gd name="T34" fmla="*/ 439 w 554"/>
                <a:gd name="T35" fmla="*/ 562 h 630"/>
                <a:gd name="T36" fmla="*/ 411 w 554"/>
                <a:gd name="T37" fmla="*/ 543 h 630"/>
                <a:gd name="T38" fmla="*/ 383 w 554"/>
                <a:gd name="T39" fmla="*/ 519 h 630"/>
                <a:gd name="T40" fmla="*/ 360 w 554"/>
                <a:gd name="T41" fmla="*/ 506 h 630"/>
                <a:gd name="T42" fmla="*/ 334 w 554"/>
                <a:gd name="T43" fmla="*/ 489 h 630"/>
                <a:gd name="T44" fmla="*/ 334 w 554"/>
                <a:gd name="T45" fmla="*/ 455 h 630"/>
                <a:gd name="T46" fmla="*/ 344 w 554"/>
                <a:gd name="T47" fmla="*/ 415 h 630"/>
                <a:gd name="T48" fmla="*/ 325 w 554"/>
                <a:gd name="T49" fmla="*/ 395 h 630"/>
                <a:gd name="T50" fmla="*/ 334 w 554"/>
                <a:gd name="T51" fmla="*/ 374 h 630"/>
                <a:gd name="T52" fmla="*/ 362 w 554"/>
                <a:gd name="T53" fmla="*/ 351 h 630"/>
                <a:gd name="T54" fmla="*/ 366 w 554"/>
                <a:gd name="T55" fmla="*/ 282 h 630"/>
                <a:gd name="T56" fmla="*/ 376 w 554"/>
                <a:gd name="T57" fmla="*/ 273 h 630"/>
                <a:gd name="T58" fmla="*/ 402 w 554"/>
                <a:gd name="T59" fmla="*/ 248 h 630"/>
                <a:gd name="T60" fmla="*/ 419 w 554"/>
                <a:gd name="T61" fmla="*/ 231 h 630"/>
                <a:gd name="T62" fmla="*/ 471 w 554"/>
                <a:gd name="T63" fmla="*/ 173 h 630"/>
                <a:gd name="T64" fmla="*/ 513 w 554"/>
                <a:gd name="T65" fmla="*/ 152 h 630"/>
                <a:gd name="T66" fmla="*/ 548 w 554"/>
                <a:gd name="T67" fmla="*/ 132 h 630"/>
                <a:gd name="T68" fmla="*/ 532 w 554"/>
                <a:gd name="T69" fmla="*/ 130 h 630"/>
                <a:gd name="T70" fmla="*/ 516 w 554"/>
                <a:gd name="T71" fmla="*/ 116 h 630"/>
                <a:gd name="T72" fmla="*/ 483 w 554"/>
                <a:gd name="T73" fmla="*/ 120 h 630"/>
                <a:gd name="T74" fmla="*/ 466 w 554"/>
                <a:gd name="T75" fmla="*/ 115 h 630"/>
                <a:gd name="T76" fmla="*/ 454 w 554"/>
                <a:gd name="T77" fmla="*/ 109 h 630"/>
                <a:gd name="T78" fmla="*/ 421 w 554"/>
                <a:gd name="T79" fmla="*/ 132 h 630"/>
                <a:gd name="T80" fmla="*/ 398 w 554"/>
                <a:gd name="T81" fmla="*/ 118 h 630"/>
                <a:gd name="T82" fmla="*/ 368 w 554"/>
                <a:gd name="T83" fmla="*/ 101 h 630"/>
                <a:gd name="T84" fmla="*/ 349 w 554"/>
                <a:gd name="T85" fmla="*/ 111 h 630"/>
                <a:gd name="T86" fmla="*/ 338 w 554"/>
                <a:gd name="T87" fmla="*/ 92 h 630"/>
                <a:gd name="T88" fmla="*/ 304 w 554"/>
                <a:gd name="T89" fmla="*/ 75 h 630"/>
                <a:gd name="T90" fmla="*/ 280 w 554"/>
                <a:gd name="T91" fmla="*/ 77 h 630"/>
                <a:gd name="T92" fmla="*/ 270 w 554"/>
                <a:gd name="T93" fmla="*/ 85 h 630"/>
                <a:gd name="T94" fmla="*/ 244 w 554"/>
                <a:gd name="T95" fmla="*/ 79 h 630"/>
                <a:gd name="T96" fmla="*/ 193 w 554"/>
                <a:gd name="T97" fmla="*/ 69 h 630"/>
                <a:gd name="T98" fmla="*/ 182 w 554"/>
                <a:gd name="T99" fmla="*/ 51 h 630"/>
                <a:gd name="T100" fmla="*/ 165 w 554"/>
                <a:gd name="T101" fmla="*/ 4 h 630"/>
                <a:gd name="T102" fmla="*/ 148 w 554"/>
                <a:gd name="T103" fmla="*/ 34 h 630"/>
                <a:gd name="T104" fmla="*/ 0 w 554"/>
                <a:gd name="T105" fmla="*/ 4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4" h="630">
                  <a:moveTo>
                    <a:pt x="0" y="45"/>
                  </a:moveTo>
                  <a:lnTo>
                    <a:pt x="1" y="51"/>
                  </a:lnTo>
                  <a:lnTo>
                    <a:pt x="7" y="69"/>
                  </a:lnTo>
                  <a:lnTo>
                    <a:pt x="9" y="77"/>
                  </a:lnTo>
                  <a:lnTo>
                    <a:pt x="5" y="90"/>
                  </a:lnTo>
                  <a:lnTo>
                    <a:pt x="7" y="103"/>
                  </a:lnTo>
                  <a:lnTo>
                    <a:pt x="5" y="109"/>
                  </a:lnTo>
                  <a:lnTo>
                    <a:pt x="7" y="113"/>
                  </a:lnTo>
                  <a:lnTo>
                    <a:pt x="7" y="126"/>
                  </a:lnTo>
                  <a:lnTo>
                    <a:pt x="7" y="133"/>
                  </a:lnTo>
                  <a:lnTo>
                    <a:pt x="15" y="156"/>
                  </a:lnTo>
                  <a:lnTo>
                    <a:pt x="15" y="160"/>
                  </a:lnTo>
                  <a:lnTo>
                    <a:pt x="24" y="180"/>
                  </a:lnTo>
                  <a:lnTo>
                    <a:pt x="26" y="195"/>
                  </a:lnTo>
                  <a:lnTo>
                    <a:pt x="26" y="203"/>
                  </a:lnTo>
                  <a:lnTo>
                    <a:pt x="26" y="209"/>
                  </a:lnTo>
                  <a:lnTo>
                    <a:pt x="28" y="216"/>
                  </a:lnTo>
                  <a:lnTo>
                    <a:pt x="28" y="229"/>
                  </a:lnTo>
                  <a:lnTo>
                    <a:pt x="30" y="244"/>
                  </a:lnTo>
                  <a:lnTo>
                    <a:pt x="30" y="254"/>
                  </a:lnTo>
                  <a:lnTo>
                    <a:pt x="33" y="261"/>
                  </a:lnTo>
                  <a:lnTo>
                    <a:pt x="32" y="269"/>
                  </a:lnTo>
                  <a:lnTo>
                    <a:pt x="32" y="295"/>
                  </a:lnTo>
                  <a:lnTo>
                    <a:pt x="35" y="301"/>
                  </a:lnTo>
                  <a:lnTo>
                    <a:pt x="35" y="308"/>
                  </a:lnTo>
                  <a:lnTo>
                    <a:pt x="37" y="314"/>
                  </a:lnTo>
                  <a:lnTo>
                    <a:pt x="45" y="325"/>
                  </a:lnTo>
                  <a:lnTo>
                    <a:pt x="47" y="333"/>
                  </a:lnTo>
                  <a:lnTo>
                    <a:pt x="47" y="340"/>
                  </a:lnTo>
                  <a:lnTo>
                    <a:pt x="48" y="353"/>
                  </a:lnTo>
                  <a:lnTo>
                    <a:pt x="48" y="361"/>
                  </a:lnTo>
                  <a:lnTo>
                    <a:pt x="48" y="368"/>
                  </a:lnTo>
                  <a:lnTo>
                    <a:pt x="45" y="382"/>
                  </a:lnTo>
                  <a:lnTo>
                    <a:pt x="41" y="389"/>
                  </a:lnTo>
                  <a:lnTo>
                    <a:pt x="35" y="393"/>
                  </a:lnTo>
                  <a:lnTo>
                    <a:pt x="28" y="400"/>
                  </a:lnTo>
                  <a:lnTo>
                    <a:pt x="26" y="404"/>
                  </a:lnTo>
                  <a:lnTo>
                    <a:pt x="32" y="412"/>
                  </a:lnTo>
                  <a:lnTo>
                    <a:pt x="39" y="425"/>
                  </a:lnTo>
                  <a:lnTo>
                    <a:pt x="47" y="427"/>
                  </a:lnTo>
                  <a:lnTo>
                    <a:pt x="52" y="430"/>
                  </a:lnTo>
                  <a:lnTo>
                    <a:pt x="58" y="436"/>
                  </a:lnTo>
                  <a:lnTo>
                    <a:pt x="58" y="630"/>
                  </a:lnTo>
                  <a:lnTo>
                    <a:pt x="139" y="630"/>
                  </a:lnTo>
                  <a:lnTo>
                    <a:pt x="272" y="626"/>
                  </a:lnTo>
                  <a:lnTo>
                    <a:pt x="383" y="622"/>
                  </a:lnTo>
                  <a:lnTo>
                    <a:pt x="464" y="617"/>
                  </a:lnTo>
                  <a:lnTo>
                    <a:pt x="462" y="609"/>
                  </a:lnTo>
                  <a:lnTo>
                    <a:pt x="462" y="607"/>
                  </a:lnTo>
                  <a:lnTo>
                    <a:pt x="460" y="600"/>
                  </a:lnTo>
                  <a:lnTo>
                    <a:pt x="458" y="581"/>
                  </a:lnTo>
                  <a:lnTo>
                    <a:pt x="453" y="573"/>
                  </a:lnTo>
                  <a:lnTo>
                    <a:pt x="445" y="566"/>
                  </a:lnTo>
                  <a:lnTo>
                    <a:pt x="439" y="562"/>
                  </a:lnTo>
                  <a:lnTo>
                    <a:pt x="432" y="560"/>
                  </a:lnTo>
                  <a:lnTo>
                    <a:pt x="424" y="556"/>
                  </a:lnTo>
                  <a:lnTo>
                    <a:pt x="411" y="543"/>
                  </a:lnTo>
                  <a:lnTo>
                    <a:pt x="402" y="530"/>
                  </a:lnTo>
                  <a:lnTo>
                    <a:pt x="392" y="523"/>
                  </a:lnTo>
                  <a:lnTo>
                    <a:pt x="383" y="519"/>
                  </a:lnTo>
                  <a:lnTo>
                    <a:pt x="377" y="515"/>
                  </a:lnTo>
                  <a:lnTo>
                    <a:pt x="372" y="508"/>
                  </a:lnTo>
                  <a:lnTo>
                    <a:pt x="360" y="506"/>
                  </a:lnTo>
                  <a:lnTo>
                    <a:pt x="353" y="504"/>
                  </a:lnTo>
                  <a:lnTo>
                    <a:pt x="345" y="496"/>
                  </a:lnTo>
                  <a:lnTo>
                    <a:pt x="334" y="489"/>
                  </a:lnTo>
                  <a:lnTo>
                    <a:pt x="338" y="481"/>
                  </a:lnTo>
                  <a:lnTo>
                    <a:pt x="338" y="470"/>
                  </a:lnTo>
                  <a:lnTo>
                    <a:pt x="334" y="455"/>
                  </a:lnTo>
                  <a:lnTo>
                    <a:pt x="338" y="447"/>
                  </a:lnTo>
                  <a:lnTo>
                    <a:pt x="336" y="434"/>
                  </a:lnTo>
                  <a:lnTo>
                    <a:pt x="344" y="415"/>
                  </a:lnTo>
                  <a:lnTo>
                    <a:pt x="336" y="402"/>
                  </a:lnTo>
                  <a:lnTo>
                    <a:pt x="330" y="402"/>
                  </a:lnTo>
                  <a:lnTo>
                    <a:pt x="325" y="395"/>
                  </a:lnTo>
                  <a:lnTo>
                    <a:pt x="325" y="387"/>
                  </a:lnTo>
                  <a:lnTo>
                    <a:pt x="330" y="382"/>
                  </a:lnTo>
                  <a:lnTo>
                    <a:pt x="334" y="374"/>
                  </a:lnTo>
                  <a:lnTo>
                    <a:pt x="336" y="367"/>
                  </a:lnTo>
                  <a:lnTo>
                    <a:pt x="349" y="357"/>
                  </a:lnTo>
                  <a:lnTo>
                    <a:pt x="362" y="351"/>
                  </a:lnTo>
                  <a:lnTo>
                    <a:pt x="366" y="344"/>
                  </a:lnTo>
                  <a:lnTo>
                    <a:pt x="368" y="336"/>
                  </a:lnTo>
                  <a:lnTo>
                    <a:pt x="366" y="282"/>
                  </a:lnTo>
                  <a:lnTo>
                    <a:pt x="372" y="282"/>
                  </a:lnTo>
                  <a:lnTo>
                    <a:pt x="374" y="274"/>
                  </a:lnTo>
                  <a:lnTo>
                    <a:pt x="376" y="273"/>
                  </a:lnTo>
                  <a:lnTo>
                    <a:pt x="377" y="271"/>
                  </a:lnTo>
                  <a:lnTo>
                    <a:pt x="381" y="265"/>
                  </a:lnTo>
                  <a:lnTo>
                    <a:pt x="402" y="248"/>
                  </a:lnTo>
                  <a:lnTo>
                    <a:pt x="407" y="242"/>
                  </a:lnTo>
                  <a:lnTo>
                    <a:pt x="413" y="237"/>
                  </a:lnTo>
                  <a:lnTo>
                    <a:pt x="419" y="231"/>
                  </a:lnTo>
                  <a:lnTo>
                    <a:pt x="438" y="210"/>
                  </a:lnTo>
                  <a:lnTo>
                    <a:pt x="445" y="199"/>
                  </a:lnTo>
                  <a:lnTo>
                    <a:pt x="471" y="173"/>
                  </a:lnTo>
                  <a:lnTo>
                    <a:pt x="492" y="162"/>
                  </a:lnTo>
                  <a:lnTo>
                    <a:pt x="505" y="156"/>
                  </a:lnTo>
                  <a:lnTo>
                    <a:pt x="513" y="152"/>
                  </a:lnTo>
                  <a:lnTo>
                    <a:pt x="535" y="141"/>
                  </a:lnTo>
                  <a:lnTo>
                    <a:pt x="541" y="137"/>
                  </a:lnTo>
                  <a:lnTo>
                    <a:pt x="548" y="132"/>
                  </a:lnTo>
                  <a:lnTo>
                    <a:pt x="554" y="126"/>
                  </a:lnTo>
                  <a:lnTo>
                    <a:pt x="539" y="126"/>
                  </a:lnTo>
                  <a:lnTo>
                    <a:pt x="532" y="130"/>
                  </a:lnTo>
                  <a:lnTo>
                    <a:pt x="524" y="126"/>
                  </a:lnTo>
                  <a:lnTo>
                    <a:pt x="524" y="124"/>
                  </a:lnTo>
                  <a:lnTo>
                    <a:pt x="516" y="116"/>
                  </a:lnTo>
                  <a:lnTo>
                    <a:pt x="503" y="118"/>
                  </a:lnTo>
                  <a:lnTo>
                    <a:pt x="496" y="120"/>
                  </a:lnTo>
                  <a:lnTo>
                    <a:pt x="483" y="120"/>
                  </a:lnTo>
                  <a:lnTo>
                    <a:pt x="475" y="122"/>
                  </a:lnTo>
                  <a:lnTo>
                    <a:pt x="468" y="122"/>
                  </a:lnTo>
                  <a:lnTo>
                    <a:pt x="466" y="115"/>
                  </a:lnTo>
                  <a:lnTo>
                    <a:pt x="462" y="113"/>
                  </a:lnTo>
                  <a:lnTo>
                    <a:pt x="462" y="109"/>
                  </a:lnTo>
                  <a:lnTo>
                    <a:pt x="454" y="109"/>
                  </a:lnTo>
                  <a:lnTo>
                    <a:pt x="441" y="118"/>
                  </a:lnTo>
                  <a:lnTo>
                    <a:pt x="436" y="126"/>
                  </a:lnTo>
                  <a:lnTo>
                    <a:pt x="421" y="132"/>
                  </a:lnTo>
                  <a:lnTo>
                    <a:pt x="413" y="132"/>
                  </a:lnTo>
                  <a:lnTo>
                    <a:pt x="400" y="124"/>
                  </a:lnTo>
                  <a:lnTo>
                    <a:pt x="398" y="118"/>
                  </a:lnTo>
                  <a:lnTo>
                    <a:pt x="379" y="111"/>
                  </a:lnTo>
                  <a:lnTo>
                    <a:pt x="376" y="103"/>
                  </a:lnTo>
                  <a:lnTo>
                    <a:pt x="368" y="101"/>
                  </a:lnTo>
                  <a:lnTo>
                    <a:pt x="359" y="103"/>
                  </a:lnTo>
                  <a:lnTo>
                    <a:pt x="357" y="113"/>
                  </a:lnTo>
                  <a:lnTo>
                    <a:pt x="349" y="111"/>
                  </a:lnTo>
                  <a:lnTo>
                    <a:pt x="345" y="105"/>
                  </a:lnTo>
                  <a:lnTo>
                    <a:pt x="344" y="100"/>
                  </a:lnTo>
                  <a:lnTo>
                    <a:pt x="338" y="92"/>
                  </a:lnTo>
                  <a:lnTo>
                    <a:pt x="330" y="94"/>
                  </a:lnTo>
                  <a:lnTo>
                    <a:pt x="332" y="86"/>
                  </a:lnTo>
                  <a:lnTo>
                    <a:pt x="304" y="75"/>
                  </a:lnTo>
                  <a:lnTo>
                    <a:pt x="289" y="75"/>
                  </a:lnTo>
                  <a:lnTo>
                    <a:pt x="283" y="75"/>
                  </a:lnTo>
                  <a:lnTo>
                    <a:pt x="280" y="77"/>
                  </a:lnTo>
                  <a:lnTo>
                    <a:pt x="278" y="77"/>
                  </a:lnTo>
                  <a:lnTo>
                    <a:pt x="274" y="79"/>
                  </a:lnTo>
                  <a:lnTo>
                    <a:pt x="270" y="85"/>
                  </a:lnTo>
                  <a:lnTo>
                    <a:pt x="253" y="88"/>
                  </a:lnTo>
                  <a:lnTo>
                    <a:pt x="246" y="85"/>
                  </a:lnTo>
                  <a:lnTo>
                    <a:pt x="244" y="79"/>
                  </a:lnTo>
                  <a:lnTo>
                    <a:pt x="214" y="75"/>
                  </a:lnTo>
                  <a:lnTo>
                    <a:pt x="206" y="69"/>
                  </a:lnTo>
                  <a:lnTo>
                    <a:pt x="193" y="69"/>
                  </a:lnTo>
                  <a:lnTo>
                    <a:pt x="186" y="68"/>
                  </a:lnTo>
                  <a:lnTo>
                    <a:pt x="180" y="62"/>
                  </a:lnTo>
                  <a:lnTo>
                    <a:pt x="182" y="51"/>
                  </a:lnTo>
                  <a:lnTo>
                    <a:pt x="174" y="32"/>
                  </a:lnTo>
                  <a:lnTo>
                    <a:pt x="171" y="9"/>
                  </a:lnTo>
                  <a:lnTo>
                    <a:pt x="165" y="4"/>
                  </a:lnTo>
                  <a:lnTo>
                    <a:pt x="152" y="2"/>
                  </a:lnTo>
                  <a:lnTo>
                    <a:pt x="148" y="0"/>
                  </a:lnTo>
                  <a:lnTo>
                    <a:pt x="148" y="34"/>
                  </a:lnTo>
                  <a:lnTo>
                    <a:pt x="146" y="39"/>
                  </a:lnTo>
                  <a:lnTo>
                    <a:pt x="92" y="41"/>
                  </a:lnTo>
                  <a:lnTo>
                    <a:pt x="0" y="41"/>
                  </a:lnTo>
                  <a:lnTo>
                    <a:pt x="0" y="45"/>
                  </a:lnTo>
                  <a:lnTo>
                    <a:pt x="0" y="4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68"/>
            <p:cNvSpPr>
              <a:spLocks/>
            </p:cNvSpPr>
            <p:nvPr/>
          </p:nvSpPr>
          <p:spPr bwMode="auto">
            <a:xfrm>
              <a:off x="3163354" y="2093738"/>
              <a:ext cx="494755" cy="294750"/>
            </a:xfrm>
            <a:custGeom>
              <a:avLst/>
              <a:gdLst>
                <a:gd name="T0" fmla="*/ 7 w 515"/>
                <a:gd name="T1" fmla="*/ 28 h 338"/>
                <a:gd name="T2" fmla="*/ 3 w 515"/>
                <a:gd name="T3" fmla="*/ 37 h 338"/>
                <a:gd name="T4" fmla="*/ 13 w 515"/>
                <a:gd name="T5" fmla="*/ 50 h 338"/>
                <a:gd name="T6" fmla="*/ 9 w 515"/>
                <a:gd name="T7" fmla="*/ 63 h 338"/>
                <a:gd name="T8" fmla="*/ 5 w 515"/>
                <a:gd name="T9" fmla="*/ 84 h 338"/>
                <a:gd name="T10" fmla="*/ 0 w 515"/>
                <a:gd name="T11" fmla="*/ 92 h 338"/>
                <a:gd name="T12" fmla="*/ 9 w 515"/>
                <a:gd name="T13" fmla="*/ 105 h 338"/>
                <a:gd name="T14" fmla="*/ 18 w 515"/>
                <a:gd name="T15" fmla="*/ 122 h 338"/>
                <a:gd name="T16" fmla="*/ 18 w 515"/>
                <a:gd name="T17" fmla="*/ 133 h 338"/>
                <a:gd name="T18" fmla="*/ 24 w 515"/>
                <a:gd name="T19" fmla="*/ 148 h 338"/>
                <a:gd name="T20" fmla="*/ 30 w 515"/>
                <a:gd name="T21" fmla="*/ 161 h 338"/>
                <a:gd name="T22" fmla="*/ 39 w 515"/>
                <a:gd name="T23" fmla="*/ 180 h 338"/>
                <a:gd name="T24" fmla="*/ 43 w 515"/>
                <a:gd name="T25" fmla="*/ 193 h 338"/>
                <a:gd name="T26" fmla="*/ 43 w 515"/>
                <a:gd name="T27" fmla="*/ 206 h 338"/>
                <a:gd name="T28" fmla="*/ 45 w 515"/>
                <a:gd name="T29" fmla="*/ 221 h 338"/>
                <a:gd name="T30" fmla="*/ 50 w 515"/>
                <a:gd name="T31" fmla="*/ 223 h 338"/>
                <a:gd name="T32" fmla="*/ 58 w 515"/>
                <a:gd name="T33" fmla="*/ 235 h 338"/>
                <a:gd name="T34" fmla="*/ 60 w 515"/>
                <a:gd name="T35" fmla="*/ 248 h 338"/>
                <a:gd name="T36" fmla="*/ 64 w 515"/>
                <a:gd name="T37" fmla="*/ 263 h 338"/>
                <a:gd name="T38" fmla="*/ 62 w 515"/>
                <a:gd name="T39" fmla="*/ 280 h 338"/>
                <a:gd name="T40" fmla="*/ 62 w 515"/>
                <a:gd name="T41" fmla="*/ 315 h 338"/>
                <a:gd name="T42" fmla="*/ 71 w 515"/>
                <a:gd name="T43" fmla="*/ 327 h 338"/>
                <a:gd name="T44" fmla="*/ 218 w 515"/>
                <a:gd name="T45" fmla="*/ 325 h 338"/>
                <a:gd name="T46" fmla="*/ 396 w 515"/>
                <a:gd name="T47" fmla="*/ 312 h 338"/>
                <a:gd name="T48" fmla="*/ 413 w 515"/>
                <a:gd name="T49" fmla="*/ 329 h 338"/>
                <a:gd name="T50" fmla="*/ 423 w 515"/>
                <a:gd name="T51" fmla="*/ 338 h 338"/>
                <a:gd name="T52" fmla="*/ 428 w 515"/>
                <a:gd name="T53" fmla="*/ 327 h 338"/>
                <a:gd name="T54" fmla="*/ 428 w 515"/>
                <a:gd name="T55" fmla="*/ 312 h 338"/>
                <a:gd name="T56" fmla="*/ 447 w 515"/>
                <a:gd name="T57" fmla="*/ 297 h 338"/>
                <a:gd name="T58" fmla="*/ 449 w 515"/>
                <a:gd name="T59" fmla="*/ 285 h 338"/>
                <a:gd name="T60" fmla="*/ 456 w 515"/>
                <a:gd name="T61" fmla="*/ 257 h 338"/>
                <a:gd name="T62" fmla="*/ 447 w 515"/>
                <a:gd name="T63" fmla="*/ 231 h 338"/>
                <a:gd name="T64" fmla="*/ 475 w 515"/>
                <a:gd name="T65" fmla="*/ 218 h 338"/>
                <a:gd name="T66" fmla="*/ 496 w 515"/>
                <a:gd name="T67" fmla="*/ 206 h 338"/>
                <a:gd name="T68" fmla="*/ 503 w 515"/>
                <a:gd name="T69" fmla="*/ 188 h 338"/>
                <a:gd name="T70" fmla="*/ 515 w 515"/>
                <a:gd name="T71" fmla="*/ 154 h 338"/>
                <a:gd name="T72" fmla="*/ 505 w 515"/>
                <a:gd name="T73" fmla="*/ 139 h 338"/>
                <a:gd name="T74" fmla="*/ 492 w 515"/>
                <a:gd name="T75" fmla="*/ 129 h 338"/>
                <a:gd name="T76" fmla="*/ 477 w 515"/>
                <a:gd name="T77" fmla="*/ 110 h 338"/>
                <a:gd name="T78" fmla="*/ 471 w 515"/>
                <a:gd name="T79" fmla="*/ 103 h 338"/>
                <a:gd name="T80" fmla="*/ 447 w 515"/>
                <a:gd name="T81" fmla="*/ 86 h 338"/>
                <a:gd name="T82" fmla="*/ 436 w 515"/>
                <a:gd name="T83" fmla="*/ 75 h 338"/>
                <a:gd name="T84" fmla="*/ 430 w 515"/>
                <a:gd name="T85" fmla="*/ 60 h 338"/>
                <a:gd name="T86" fmla="*/ 426 w 515"/>
                <a:gd name="T87" fmla="*/ 37 h 338"/>
                <a:gd name="T88" fmla="*/ 428 w 515"/>
                <a:gd name="T89" fmla="*/ 16 h 338"/>
                <a:gd name="T90" fmla="*/ 421 w 515"/>
                <a:gd name="T91" fmla="*/ 7 h 338"/>
                <a:gd name="T92" fmla="*/ 419 w 515"/>
                <a:gd name="T93" fmla="*/ 0 h 338"/>
                <a:gd name="T94" fmla="*/ 227 w 515"/>
                <a:gd name="T95" fmla="*/ 9 h 338"/>
                <a:gd name="T96" fmla="*/ 13 w 515"/>
                <a:gd name="T97" fmla="*/ 13 h 338"/>
                <a:gd name="T98" fmla="*/ 3 w 515"/>
                <a:gd name="T99" fmla="*/ 2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338">
                  <a:moveTo>
                    <a:pt x="3" y="20"/>
                  </a:moveTo>
                  <a:lnTo>
                    <a:pt x="7" y="28"/>
                  </a:lnTo>
                  <a:lnTo>
                    <a:pt x="7" y="35"/>
                  </a:lnTo>
                  <a:lnTo>
                    <a:pt x="3" y="37"/>
                  </a:lnTo>
                  <a:lnTo>
                    <a:pt x="5" y="43"/>
                  </a:lnTo>
                  <a:lnTo>
                    <a:pt x="13" y="50"/>
                  </a:lnTo>
                  <a:lnTo>
                    <a:pt x="13" y="56"/>
                  </a:lnTo>
                  <a:lnTo>
                    <a:pt x="9" y="63"/>
                  </a:lnTo>
                  <a:lnTo>
                    <a:pt x="9" y="71"/>
                  </a:lnTo>
                  <a:lnTo>
                    <a:pt x="5" y="84"/>
                  </a:lnTo>
                  <a:lnTo>
                    <a:pt x="3" y="86"/>
                  </a:lnTo>
                  <a:lnTo>
                    <a:pt x="0" y="92"/>
                  </a:lnTo>
                  <a:lnTo>
                    <a:pt x="2" y="99"/>
                  </a:lnTo>
                  <a:lnTo>
                    <a:pt x="9" y="105"/>
                  </a:lnTo>
                  <a:lnTo>
                    <a:pt x="11" y="120"/>
                  </a:lnTo>
                  <a:lnTo>
                    <a:pt x="18" y="122"/>
                  </a:lnTo>
                  <a:lnTo>
                    <a:pt x="18" y="129"/>
                  </a:lnTo>
                  <a:lnTo>
                    <a:pt x="18" y="133"/>
                  </a:lnTo>
                  <a:lnTo>
                    <a:pt x="22" y="141"/>
                  </a:lnTo>
                  <a:lnTo>
                    <a:pt x="24" y="148"/>
                  </a:lnTo>
                  <a:lnTo>
                    <a:pt x="22" y="154"/>
                  </a:lnTo>
                  <a:lnTo>
                    <a:pt x="30" y="161"/>
                  </a:lnTo>
                  <a:lnTo>
                    <a:pt x="30" y="169"/>
                  </a:lnTo>
                  <a:lnTo>
                    <a:pt x="39" y="180"/>
                  </a:lnTo>
                  <a:lnTo>
                    <a:pt x="39" y="188"/>
                  </a:lnTo>
                  <a:lnTo>
                    <a:pt x="43" y="193"/>
                  </a:lnTo>
                  <a:lnTo>
                    <a:pt x="45" y="201"/>
                  </a:lnTo>
                  <a:lnTo>
                    <a:pt x="43" y="206"/>
                  </a:lnTo>
                  <a:lnTo>
                    <a:pt x="43" y="214"/>
                  </a:lnTo>
                  <a:lnTo>
                    <a:pt x="45" y="221"/>
                  </a:lnTo>
                  <a:lnTo>
                    <a:pt x="45" y="223"/>
                  </a:lnTo>
                  <a:lnTo>
                    <a:pt x="50" y="223"/>
                  </a:lnTo>
                  <a:lnTo>
                    <a:pt x="50" y="231"/>
                  </a:lnTo>
                  <a:lnTo>
                    <a:pt x="58" y="235"/>
                  </a:lnTo>
                  <a:lnTo>
                    <a:pt x="56" y="242"/>
                  </a:lnTo>
                  <a:lnTo>
                    <a:pt x="60" y="248"/>
                  </a:lnTo>
                  <a:lnTo>
                    <a:pt x="58" y="257"/>
                  </a:lnTo>
                  <a:lnTo>
                    <a:pt x="64" y="263"/>
                  </a:lnTo>
                  <a:lnTo>
                    <a:pt x="62" y="270"/>
                  </a:lnTo>
                  <a:lnTo>
                    <a:pt x="62" y="280"/>
                  </a:lnTo>
                  <a:lnTo>
                    <a:pt x="65" y="295"/>
                  </a:lnTo>
                  <a:lnTo>
                    <a:pt x="62" y="315"/>
                  </a:lnTo>
                  <a:lnTo>
                    <a:pt x="69" y="319"/>
                  </a:lnTo>
                  <a:lnTo>
                    <a:pt x="71" y="327"/>
                  </a:lnTo>
                  <a:lnTo>
                    <a:pt x="161" y="327"/>
                  </a:lnTo>
                  <a:lnTo>
                    <a:pt x="218" y="325"/>
                  </a:lnTo>
                  <a:lnTo>
                    <a:pt x="344" y="317"/>
                  </a:lnTo>
                  <a:lnTo>
                    <a:pt x="396" y="312"/>
                  </a:lnTo>
                  <a:lnTo>
                    <a:pt x="400" y="319"/>
                  </a:lnTo>
                  <a:lnTo>
                    <a:pt x="413" y="329"/>
                  </a:lnTo>
                  <a:lnTo>
                    <a:pt x="419" y="336"/>
                  </a:lnTo>
                  <a:lnTo>
                    <a:pt x="423" y="338"/>
                  </a:lnTo>
                  <a:lnTo>
                    <a:pt x="426" y="332"/>
                  </a:lnTo>
                  <a:lnTo>
                    <a:pt x="428" y="327"/>
                  </a:lnTo>
                  <a:lnTo>
                    <a:pt x="423" y="319"/>
                  </a:lnTo>
                  <a:lnTo>
                    <a:pt x="428" y="312"/>
                  </a:lnTo>
                  <a:lnTo>
                    <a:pt x="445" y="304"/>
                  </a:lnTo>
                  <a:lnTo>
                    <a:pt x="447" y="297"/>
                  </a:lnTo>
                  <a:lnTo>
                    <a:pt x="447" y="291"/>
                  </a:lnTo>
                  <a:lnTo>
                    <a:pt x="449" y="285"/>
                  </a:lnTo>
                  <a:lnTo>
                    <a:pt x="458" y="272"/>
                  </a:lnTo>
                  <a:lnTo>
                    <a:pt x="456" y="257"/>
                  </a:lnTo>
                  <a:lnTo>
                    <a:pt x="443" y="244"/>
                  </a:lnTo>
                  <a:lnTo>
                    <a:pt x="447" y="231"/>
                  </a:lnTo>
                  <a:lnTo>
                    <a:pt x="449" y="223"/>
                  </a:lnTo>
                  <a:lnTo>
                    <a:pt x="475" y="218"/>
                  </a:lnTo>
                  <a:lnTo>
                    <a:pt x="481" y="212"/>
                  </a:lnTo>
                  <a:lnTo>
                    <a:pt x="496" y="206"/>
                  </a:lnTo>
                  <a:lnTo>
                    <a:pt x="502" y="201"/>
                  </a:lnTo>
                  <a:lnTo>
                    <a:pt x="503" y="188"/>
                  </a:lnTo>
                  <a:lnTo>
                    <a:pt x="513" y="174"/>
                  </a:lnTo>
                  <a:lnTo>
                    <a:pt x="515" y="154"/>
                  </a:lnTo>
                  <a:lnTo>
                    <a:pt x="513" y="146"/>
                  </a:lnTo>
                  <a:lnTo>
                    <a:pt x="505" y="139"/>
                  </a:lnTo>
                  <a:lnTo>
                    <a:pt x="498" y="135"/>
                  </a:lnTo>
                  <a:lnTo>
                    <a:pt x="492" y="129"/>
                  </a:lnTo>
                  <a:lnTo>
                    <a:pt x="490" y="122"/>
                  </a:lnTo>
                  <a:lnTo>
                    <a:pt x="477" y="110"/>
                  </a:lnTo>
                  <a:lnTo>
                    <a:pt x="471" y="105"/>
                  </a:lnTo>
                  <a:lnTo>
                    <a:pt x="471" y="103"/>
                  </a:lnTo>
                  <a:lnTo>
                    <a:pt x="466" y="90"/>
                  </a:lnTo>
                  <a:lnTo>
                    <a:pt x="447" y="86"/>
                  </a:lnTo>
                  <a:lnTo>
                    <a:pt x="440" y="82"/>
                  </a:lnTo>
                  <a:lnTo>
                    <a:pt x="436" y="75"/>
                  </a:lnTo>
                  <a:lnTo>
                    <a:pt x="434" y="67"/>
                  </a:lnTo>
                  <a:lnTo>
                    <a:pt x="430" y="60"/>
                  </a:lnTo>
                  <a:lnTo>
                    <a:pt x="428" y="48"/>
                  </a:lnTo>
                  <a:lnTo>
                    <a:pt x="426" y="37"/>
                  </a:lnTo>
                  <a:lnTo>
                    <a:pt x="432" y="24"/>
                  </a:lnTo>
                  <a:lnTo>
                    <a:pt x="428" y="16"/>
                  </a:lnTo>
                  <a:lnTo>
                    <a:pt x="424" y="15"/>
                  </a:lnTo>
                  <a:lnTo>
                    <a:pt x="421" y="7"/>
                  </a:lnTo>
                  <a:lnTo>
                    <a:pt x="419" y="5"/>
                  </a:lnTo>
                  <a:lnTo>
                    <a:pt x="419" y="0"/>
                  </a:lnTo>
                  <a:lnTo>
                    <a:pt x="338" y="5"/>
                  </a:lnTo>
                  <a:lnTo>
                    <a:pt x="227" y="9"/>
                  </a:lnTo>
                  <a:lnTo>
                    <a:pt x="94" y="13"/>
                  </a:lnTo>
                  <a:lnTo>
                    <a:pt x="13" y="13"/>
                  </a:lnTo>
                  <a:lnTo>
                    <a:pt x="2" y="13"/>
                  </a:lnTo>
                  <a:lnTo>
                    <a:pt x="3" y="2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69"/>
            <p:cNvSpPr>
              <a:spLocks/>
            </p:cNvSpPr>
            <p:nvPr/>
          </p:nvSpPr>
          <p:spPr bwMode="auto">
            <a:xfrm>
              <a:off x="3231563" y="2365815"/>
              <a:ext cx="547593" cy="430788"/>
            </a:xfrm>
            <a:custGeom>
              <a:avLst/>
              <a:gdLst>
                <a:gd name="T0" fmla="*/ 329 w 570"/>
                <a:gd name="T1" fmla="*/ 7 h 494"/>
                <a:gd name="T2" fmla="*/ 273 w 570"/>
                <a:gd name="T3" fmla="*/ 5 h 494"/>
                <a:gd name="T4" fmla="*/ 90 w 570"/>
                <a:gd name="T5" fmla="*/ 15 h 494"/>
                <a:gd name="T6" fmla="*/ 0 w 570"/>
                <a:gd name="T7" fmla="*/ 20 h 494"/>
                <a:gd name="T8" fmla="*/ 11 w 570"/>
                <a:gd name="T9" fmla="*/ 41 h 494"/>
                <a:gd name="T10" fmla="*/ 23 w 570"/>
                <a:gd name="T11" fmla="*/ 52 h 494"/>
                <a:gd name="T12" fmla="*/ 30 w 570"/>
                <a:gd name="T13" fmla="*/ 65 h 494"/>
                <a:gd name="T14" fmla="*/ 38 w 570"/>
                <a:gd name="T15" fmla="*/ 79 h 494"/>
                <a:gd name="T16" fmla="*/ 64 w 570"/>
                <a:gd name="T17" fmla="*/ 88 h 494"/>
                <a:gd name="T18" fmla="*/ 73 w 570"/>
                <a:gd name="T19" fmla="*/ 97 h 494"/>
                <a:gd name="T20" fmla="*/ 73 w 570"/>
                <a:gd name="T21" fmla="*/ 107 h 494"/>
                <a:gd name="T22" fmla="*/ 64 w 570"/>
                <a:gd name="T23" fmla="*/ 112 h 494"/>
                <a:gd name="T24" fmla="*/ 58 w 570"/>
                <a:gd name="T25" fmla="*/ 131 h 494"/>
                <a:gd name="T26" fmla="*/ 73 w 570"/>
                <a:gd name="T27" fmla="*/ 144 h 494"/>
                <a:gd name="T28" fmla="*/ 83 w 570"/>
                <a:gd name="T29" fmla="*/ 165 h 494"/>
                <a:gd name="T30" fmla="*/ 98 w 570"/>
                <a:gd name="T31" fmla="*/ 173 h 494"/>
                <a:gd name="T32" fmla="*/ 103 w 570"/>
                <a:gd name="T33" fmla="*/ 456 h 494"/>
                <a:gd name="T34" fmla="*/ 325 w 570"/>
                <a:gd name="T35" fmla="*/ 449 h 494"/>
                <a:gd name="T36" fmla="*/ 487 w 570"/>
                <a:gd name="T37" fmla="*/ 443 h 494"/>
                <a:gd name="T38" fmla="*/ 494 w 570"/>
                <a:gd name="T39" fmla="*/ 456 h 494"/>
                <a:gd name="T40" fmla="*/ 489 w 570"/>
                <a:gd name="T41" fmla="*/ 470 h 494"/>
                <a:gd name="T42" fmla="*/ 476 w 570"/>
                <a:gd name="T43" fmla="*/ 481 h 494"/>
                <a:gd name="T44" fmla="*/ 476 w 570"/>
                <a:gd name="T45" fmla="*/ 494 h 494"/>
                <a:gd name="T46" fmla="*/ 530 w 570"/>
                <a:gd name="T47" fmla="*/ 479 h 494"/>
                <a:gd name="T48" fmla="*/ 528 w 570"/>
                <a:gd name="T49" fmla="*/ 466 h 494"/>
                <a:gd name="T50" fmla="*/ 532 w 570"/>
                <a:gd name="T51" fmla="*/ 451 h 494"/>
                <a:gd name="T52" fmla="*/ 538 w 570"/>
                <a:gd name="T53" fmla="*/ 441 h 494"/>
                <a:gd name="T54" fmla="*/ 540 w 570"/>
                <a:gd name="T55" fmla="*/ 426 h 494"/>
                <a:gd name="T56" fmla="*/ 541 w 570"/>
                <a:gd name="T57" fmla="*/ 440 h 494"/>
                <a:gd name="T58" fmla="*/ 549 w 570"/>
                <a:gd name="T59" fmla="*/ 424 h 494"/>
                <a:gd name="T60" fmla="*/ 564 w 570"/>
                <a:gd name="T61" fmla="*/ 424 h 494"/>
                <a:gd name="T62" fmla="*/ 564 w 570"/>
                <a:gd name="T63" fmla="*/ 408 h 494"/>
                <a:gd name="T64" fmla="*/ 568 w 570"/>
                <a:gd name="T65" fmla="*/ 393 h 494"/>
                <a:gd name="T66" fmla="*/ 568 w 570"/>
                <a:gd name="T67" fmla="*/ 379 h 494"/>
                <a:gd name="T68" fmla="*/ 553 w 570"/>
                <a:gd name="T69" fmla="*/ 377 h 494"/>
                <a:gd name="T70" fmla="*/ 532 w 570"/>
                <a:gd name="T71" fmla="*/ 349 h 494"/>
                <a:gd name="T72" fmla="*/ 540 w 570"/>
                <a:gd name="T73" fmla="*/ 334 h 494"/>
                <a:gd name="T74" fmla="*/ 530 w 570"/>
                <a:gd name="T75" fmla="*/ 306 h 494"/>
                <a:gd name="T76" fmla="*/ 515 w 570"/>
                <a:gd name="T77" fmla="*/ 299 h 494"/>
                <a:gd name="T78" fmla="*/ 500 w 570"/>
                <a:gd name="T79" fmla="*/ 285 h 494"/>
                <a:gd name="T80" fmla="*/ 491 w 570"/>
                <a:gd name="T81" fmla="*/ 280 h 494"/>
                <a:gd name="T82" fmla="*/ 466 w 570"/>
                <a:gd name="T83" fmla="*/ 265 h 494"/>
                <a:gd name="T84" fmla="*/ 453 w 570"/>
                <a:gd name="T85" fmla="*/ 246 h 494"/>
                <a:gd name="T86" fmla="*/ 457 w 570"/>
                <a:gd name="T87" fmla="*/ 231 h 494"/>
                <a:gd name="T88" fmla="*/ 466 w 570"/>
                <a:gd name="T89" fmla="*/ 208 h 494"/>
                <a:gd name="T90" fmla="*/ 470 w 570"/>
                <a:gd name="T91" fmla="*/ 188 h 494"/>
                <a:gd name="T92" fmla="*/ 457 w 570"/>
                <a:gd name="T93" fmla="*/ 176 h 494"/>
                <a:gd name="T94" fmla="*/ 442 w 570"/>
                <a:gd name="T95" fmla="*/ 173 h 494"/>
                <a:gd name="T96" fmla="*/ 436 w 570"/>
                <a:gd name="T97" fmla="*/ 180 h 494"/>
                <a:gd name="T98" fmla="*/ 423 w 570"/>
                <a:gd name="T99" fmla="*/ 176 h 494"/>
                <a:gd name="T100" fmla="*/ 412 w 570"/>
                <a:gd name="T101" fmla="*/ 139 h 494"/>
                <a:gd name="T102" fmla="*/ 387 w 570"/>
                <a:gd name="T103" fmla="*/ 124 h 494"/>
                <a:gd name="T104" fmla="*/ 378 w 570"/>
                <a:gd name="T105" fmla="*/ 112 h 494"/>
                <a:gd name="T106" fmla="*/ 361 w 570"/>
                <a:gd name="T107" fmla="*/ 97 h 494"/>
                <a:gd name="T108" fmla="*/ 355 w 570"/>
                <a:gd name="T109" fmla="*/ 84 h 494"/>
                <a:gd name="T110" fmla="*/ 350 w 570"/>
                <a:gd name="T111" fmla="*/ 67 h 494"/>
                <a:gd name="T112" fmla="*/ 346 w 570"/>
                <a:gd name="T113" fmla="*/ 39 h 494"/>
                <a:gd name="T114" fmla="*/ 352 w 570"/>
                <a:gd name="T115" fmla="*/ 26 h 494"/>
                <a:gd name="T116" fmla="*/ 342 w 570"/>
                <a:gd name="T117" fmla="*/ 17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494">
                  <a:moveTo>
                    <a:pt x="342" y="17"/>
                  </a:moveTo>
                  <a:lnTo>
                    <a:pt x="329" y="7"/>
                  </a:lnTo>
                  <a:lnTo>
                    <a:pt x="325" y="0"/>
                  </a:lnTo>
                  <a:lnTo>
                    <a:pt x="273" y="5"/>
                  </a:lnTo>
                  <a:lnTo>
                    <a:pt x="147" y="13"/>
                  </a:lnTo>
                  <a:lnTo>
                    <a:pt x="90" y="15"/>
                  </a:lnTo>
                  <a:lnTo>
                    <a:pt x="0" y="15"/>
                  </a:lnTo>
                  <a:lnTo>
                    <a:pt x="0" y="20"/>
                  </a:lnTo>
                  <a:lnTo>
                    <a:pt x="6" y="28"/>
                  </a:lnTo>
                  <a:lnTo>
                    <a:pt x="11" y="41"/>
                  </a:lnTo>
                  <a:lnTo>
                    <a:pt x="17" y="49"/>
                  </a:lnTo>
                  <a:lnTo>
                    <a:pt x="23" y="52"/>
                  </a:lnTo>
                  <a:lnTo>
                    <a:pt x="25" y="60"/>
                  </a:lnTo>
                  <a:lnTo>
                    <a:pt x="30" y="65"/>
                  </a:lnTo>
                  <a:lnTo>
                    <a:pt x="30" y="73"/>
                  </a:lnTo>
                  <a:lnTo>
                    <a:pt x="38" y="79"/>
                  </a:lnTo>
                  <a:lnTo>
                    <a:pt x="56" y="94"/>
                  </a:lnTo>
                  <a:lnTo>
                    <a:pt x="64" y="88"/>
                  </a:lnTo>
                  <a:lnTo>
                    <a:pt x="68" y="90"/>
                  </a:lnTo>
                  <a:lnTo>
                    <a:pt x="73" y="97"/>
                  </a:lnTo>
                  <a:lnTo>
                    <a:pt x="75" y="105"/>
                  </a:lnTo>
                  <a:lnTo>
                    <a:pt x="73" y="107"/>
                  </a:lnTo>
                  <a:lnTo>
                    <a:pt x="66" y="107"/>
                  </a:lnTo>
                  <a:lnTo>
                    <a:pt x="64" y="112"/>
                  </a:lnTo>
                  <a:lnTo>
                    <a:pt x="56" y="124"/>
                  </a:lnTo>
                  <a:lnTo>
                    <a:pt x="58" y="131"/>
                  </a:lnTo>
                  <a:lnTo>
                    <a:pt x="66" y="141"/>
                  </a:lnTo>
                  <a:lnTo>
                    <a:pt x="73" y="144"/>
                  </a:lnTo>
                  <a:lnTo>
                    <a:pt x="73" y="152"/>
                  </a:lnTo>
                  <a:lnTo>
                    <a:pt x="83" y="165"/>
                  </a:lnTo>
                  <a:lnTo>
                    <a:pt x="90" y="167"/>
                  </a:lnTo>
                  <a:lnTo>
                    <a:pt x="98" y="173"/>
                  </a:lnTo>
                  <a:lnTo>
                    <a:pt x="102" y="402"/>
                  </a:lnTo>
                  <a:lnTo>
                    <a:pt x="103" y="456"/>
                  </a:lnTo>
                  <a:lnTo>
                    <a:pt x="188" y="455"/>
                  </a:lnTo>
                  <a:lnTo>
                    <a:pt x="325" y="449"/>
                  </a:lnTo>
                  <a:lnTo>
                    <a:pt x="479" y="438"/>
                  </a:lnTo>
                  <a:lnTo>
                    <a:pt x="487" y="443"/>
                  </a:lnTo>
                  <a:lnTo>
                    <a:pt x="493" y="449"/>
                  </a:lnTo>
                  <a:lnTo>
                    <a:pt x="494" y="456"/>
                  </a:lnTo>
                  <a:lnTo>
                    <a:pt x="494" y="462"/>
                  </a:lnTo>
                  <a:lnTo>
                    <a:pt x="489" y="470"/>
                  </a:lnTo>
                  <a:lnTo>
                    <a:pt x="481" y="473"/>
                  </a:lnTo>
                  <a:lnTo>
                    <a:pt x="476" y="481"/>
                  </a:lnTo>
                  <a:lnTo>
                    <a:pt x="472" y="488"/>
                  </a:lnTo>
                  <a:lnTo>
                    <a:pt x="476" y="494"/>
                  </a:lnTo>
                  <a:lnTo>
                    <a:pt x="526" y="490"/>
                  </a:lnTo>
                  <a:lnTo>
                    <a:pt x="530" y="479"/>
                  </a:lnTo>
                  <a:lnTo>
                    <a:pt x="534" y="471"/>
                  </a:lnTo>
                  <a:lnTo>
                    <a:pt x="528" y="466"/>
                  </a:lnTo>
                  <a:lnTo>
                    <a:pt x="536" y="458"/>
                  </a:lnTo>
                  <a:lnTo>
                    <a:pt x="532" y="451"/>
                  </a:lnTo>
                  <a:lnTo>
                    <a:pt x="540" y="449"/>
                  </a:lnTo>
                  <a:lnTo>
                    <a:pt x="538" y="441"/>
                  </a:lnTo>
                  <a:lnTo>
                    <a:pt x="536" y="434"/>
                  </a:lnTo>
                  <a:lnTo>
                    <a:pt x="540" y="426"/>
                  </a:lnTo>
                  <a:lnTo>
                    <a:pt x="541" y="434"/>
                  </a:lnTo>
                  <a:lnTo>
                    <a:pt x="541" y="440"/>
                  </a:lnTo>
                  <a:lnTo>
                    <a:pt x="547" y="434"/>
                  </a:lnTo>
                  <a:lnTo>
                    <a:pt x="549" y="424"/>
                  </a:lnTo>
                  <a:lnTo>
                    <a:pt x="557" y="423"/>
                  </a:lnTo>
                  <a:lnTo>
                    <a:pt x="564" y="424"/>
                  </a:lnTo>
                  <a:lnTo>
                    <a:pt x="568" y="415"/>
                  </a:lnTo>
                  <a:lnTo>
                    <a:pt x="564" y="408"/>
                  </a:lnTo>
                  <a:lnTo>
                    <a:pt x="570" y="402"/>
                  </a:lnTo>
                  <a:lnTo>
                    <a:pt x="568" y="393"/>
                  </a:lnTo>
                  <a:lnTo>
                    <a:pt x="570" y="385"/>
                  </a:lnTo>
                  <a:lnTo>
                    <a:pt x="568" y="379"/>
                  </a:lnTo>
                  <a:lnTo>
                    <a:pt x="558" y="374"/>
                  </a:lnTo>
                  <a:lnTo>
                    <a:pt x="553" y="377"/>
                  </a:lnTo>
                  <a:lnTo>
                    <a:pt x="541" y="364"/>
                  </a:lnTo>
                  <a:lnTo>
                    <a:pt x="532" y="349"/>
                  </a:lnTo>
                  <a:lnTo>
                    <a:pt x="538" y="342"/>
                  </a:lnTo>
                  <a:lnTo>
                    <a:pt x="540" y="334"/>
                  </a:lnTo>
                  <a:lnTo>
                    <a:pt x="530" y="321"/>
                  </a:lnTo>
                  <a:lnTo>
                    <a:pt x="530" y="306"/>
                  </a:lnTo>
                  <a:lnTo>
                    <a:pt x="523" y="304"/>
                  </a:lnTo>
                  <a:lnTo>
                    <a:pt x="515" y="299"/>
                  </a:lnTo>
                  <a:lnTo>
                    <a:pt x="511" y="293"/>
                  </a:lnTo>
                  <a:lnTo>
                    <a:pt x="500" y="285"/>
                  </a:lnTo>
                  <a:lnTo>
                    <a:pt x="493" y="287"/>
                  </a:lnTo>
                  <a:lnTo>
                    <a:pt x="491" y="280"/>
                  </a:lnTo>
                  <a:lnTo>
                    <a:pt x="487" y="280"/>
                  </a:lnTo>
                  <a:lnTo>
                    <a:pt x="466" y="265"/>
                  </a:lnTo>
                  <a:lnTo>
                    <a:pt x="453" y="252"/>
                  </a:lnTo>
                  <a:lnTo>
                    <a:pt x="453" y="246"/>
                  </a:lnTo>
                  <a:lnTo>
                    <a:pt x="453" y="238"/>
                  </a:lnTo>
                  <a:lnTo>
                    <a:pt x="457" y="231"/>
                  </a:lnTo>
                  <a:lnTo>
                    <a:pt x="461" y="220"/>
                  </a:lnTo>
                  <a:lnTo>
                    <a:pt x="466" y="208"/>
                  </a:lnTo>
                  <a:lnTo>
                    <a:pt x="464" y="197"/>
                  </a:lnTo>
                  <a:lnTo>
                    <a:pt x="470" y="188"/>
                  </a:lnTo>
                  <a:lnTo>
                    <a:pt x="470" y="186"/>
                  </a:lnTo>
                  <a:lnTo>
                    <a:pt x="457" y="176"/>
                  </a:lnTo>
                  <a:lnTo>
                    <a:pt x="449" y="176"/>
                  </a:lnTo>
                  <a:lnTo>
                    <a:pt x="442" y="173"/>
                  </a:lnTo>
                  <a:lnTo>
                    <a:pt x="440" y="174"/>
                  </a:lnTo>
                  <a:lnTo>
                    <a:pt x="436" y="180"/>
                  </a:lnTo>
                  <a:lnTo>
                    <a:pt x="429" y="182"/>
                  </a:lnTo>
                  <a:lnTo>
                    <a:pt x="423" y="176"/>
                  </a:lnTo>
                  <a:lnTo>
                    <a:pt x="416" y="146"/>
                  </a:lnTo>
                  <a:lnTo>
                    <a:pt x="412" y="139"/>
                  </a:lnTo>
                  <a:lnTo>
                    <a:pt x="404" y="133"/>
                  </a:lnTo>
                  <a:lnTo>
                    <a:pt x="387" y="124"/>
                  </a:lnTo>
                  <a:lnTo>
                    <a:pt x="385" y="116"/>
                  </a:lnTo>
                  <a:lnTo>
                    <a:pt x="378" y="112"/>
                  </a:lnTo>
                  <a:lnTo>
                    <a:pt x="370" y="105"/>
                  </a:lnTo>
                  <a:lnTo>
                    <a:pt x="361" y="97"/>
                  </a:lnTo>
                  <a:lnTo>
                    <a:pt x="359" y="92"/>
                  </a:lnTo>
                  <a:lnTo>
                    <a:pt x="355" y="84"/>
                  </a:lnTo>
                  <a:lnTo>
                    <a:pt x="352" y="69"/>
                  </a:lnTo>
                  <a:lnTo>
                    <a:pt x="350" y="67"/>
                  </a:lnTo>
                  <a:lnTo>
                    <a:pt x="346" y="52"/>
                  </a:lnTo>
                  <a:lnTo>
                    <a:pt x="346" y="39"/>
                  </a:lnTo>
                  <a:lnTo>
                    <a:pt x="348" y="32"/>
                  </a:lnTo>
                  <a:lnTo>
                    <a:pt x="352" y="26"/>
                  </a:lnTo>
                  <a:lnTo>
                    <a:pt x="348" y="24"/>
                  </a:lnTo>
                  <a:lnTo>
                    <a:pt x="342" y="1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70"/>
            <p:cNvSpPr>
              <a:spLocks/>
            </p:cNvSpPr>
            <p:nvPr/>
          </p:nvSpPr>
          <p:spPr bwMode="auto">
            <a:xfrm>
              <a:off x="3330514" y="2747769"/>
              <a:ext cx="410215" cy="343584"/>
            </a:xfrm>
            <a:custGeom>
              <a:avLst/>
              <a:gdLst>
                <a:gd name="T0" fmla="*/ 391 w 427"/>
                <a:gd name="T1" fmla="*/ 150 h 394"/>
                <a:gd name="T2" fmla="*/ 399 w 427"/>
                <a:gd name="T3" fmla="*/ 146 h 394"/>
                <a:gd name="T4" fmla="*/ 395 w 427"/>
                <a:gd name="T5" fmla="*/ 120 h 394"/>
                <a:gd name="T6" fmla="*/ 391 w 427"/>
                <a:gd name="T7" fmla="*/ 114 h 394"/>
                <a:gd name="T8" fmla="*/ 401 w 427"/>
                <a:gd name="T9" fmla="*/ 116 h 394"/>
                <a:gd name="T10" fmla="*/ 399 w 427"/>
                <a:gd name="T11" fmla="*/ 103 h 394"/>
                <a:gd name="T12" fmla="*/ 407 w 427"/>
                <a:gd name="T13" fmla="*/ 97 h 394"/>
                <a:gd name="T14" fmla="*/ 407 w 427"/>
                <a:gd name="T15" fmla="*/ 86 h 394"/>
                <a:gd name="T16" fmla="*/ 410 w 427"/>
                <a:gd name="T17" fmla="*/ 80 h 394"/>
                <a:gd name="T18" fmla="*/ 423 w 427"/>
                <a:gd name="T19" fmla="*/ 71 h 394"/>
                <a:gd name="T20" fmla="*/ 427 w 427"/>
                <a:gd name="T21" fmla="*/ 62 h 394"/>
                <a:gd name="T22" fmla="*/ 423 w 427"/>
                <a:gd name="T23" fmla="*/ 52 h 394"/>
                <a:gd name="T24" fmla="*/ 369 w 427"/>
                <a:gd name="T25" fmla="*/ 50 h 394"/>
                <a:gd name="T26" fmla="*/ 378 w 427"/>
                <a:gd name="T27" fmla="*/ 35 h 394"/>
                <a:gd name="T28" fmla="*/ 391 w 427"/>
                <a:gd name="T29" fmla="*/ 24 h 394"/>
                <a:gd name="T30" fmla="*/ 390 w 427"/>
                <a:gd name="T31" fmla="*/ 11 h 394"/>
                <a:gd name="T32" fmla="*/ 376 w 427"/>
                <a:gd name="T33" fmla="*/ 0 h 394"/>
                <a:gd name="T34" fmla="*/ 85 w 427"/>
                <a:gd name="T35" fmla="*/ 17 h 394"/>
                <a:gd name="T36" fmla="*/ 16 w 427"/>
                <a:gd name="T37" fmla="*/ 109 h 394"/>
                <a:gd name="T38" fmla="*/ 21 w 427"/>
                <a:gd name="T39" fmla="*/ 327 h 394"/>
                <a:gd name="T40" fmla="*/ 23 w 427"/>
                <a:gd name="T41" fmla="*/ 332 h 394"/>
                <a:gd name="T42" fmla="*/ 38 w 427"/>
                <a:gd name="T43" fmla="*/ 332 h 394"/>
                <a:gd name="T44" fmla="*/ 61 w 427"/>
                <a:gd name="T45" fmla="*/ 394 h 394"/>
                <a:gd name="T46" fmla="*/ 318 w 427"/>
                <a:gd name="T47" fmla="*/ 383 h 394"/>
                <a:gd name="T48" fmla="*/ 316 w 427"/>
                <a:gd name="T49" fmla="*/ 368 h 394"/>
                <a:gd name="T50" fmla="*/ 324 w 427"/>
                <a:gd name="T51" fmla="*/ 366 h 394"/>
                <a:gd name="T52" fmla="*/ 320 w 427"/>
                <a:gd name="T53" fmla="*/ 353 h 394"/>
                <a:gd name="T54" fmla="*/ 320 w 427"/>
                <a:gd name="T55" fmla="*/ 340 h 394"/>
                <a:gd name="T56" fmla="*/ 313 w 427"/>
                <a:gd name="T57" fmla="*/ 338 h 394"/>
                <a:gd name="T58" fmla="*/ 314 w 427"/>
                <a:gd name="T59" fmla="*/ 329 h 394"/>
                <a:gd name="T60" fmla="*/ 313 w 427"/>
                <a:gd name="T61" fmla="*/ 329 h 394"/>
                <a:gd name="T62" fmla="*/ 314 w 427"/>
                <a:gd name="T63" fmla="*/ 317 h 394"/>
                <a:gd name="T64" fmla="*/ 314 w 427"/>
                <a:gd name="T65" fmla="*/ 306 h 394"/>
                <a:gd name="T66" fmla="*/ 322 w 427"/>
                <a:gd name="T67" fmla="*/ 306 h 394"/>
                <a:gd name="T68" fmla="*/ 314 w 427"/>
                <a:gd name="T69" fmla="*/ 299 h 394"/>
                <a:gd name="T70" fmla="*/ 324 w 427"/>
                <a:gd name="T71" fmla="*/ 295 h 394"/>
                <a:gd name="T72" fmla="*/ 324 w 427"/>
                <a:gd name="T73" fmla="*/ 280 h 394"/>
                <a:gd name="T74" fmla="*/ 337 w 427"/>
                <a:gd name="T75" fmla="*/ 270 h 394"/>
                <a:gd name="T76" fmla="*/ 333 w 427"/>
                <a:gd name="T77" fmla="*/ 255 h 394"/>
                <a:gd name="T78" fmla="*/ 331 w 427"/>
                <a:gd name="T79" fmla="*/ 250 h 394"/>
                <a:gd name="T80" fmla="*/ 339 w 427"/>
                <a:gd name="T81" fmla="*/ 248 h 394"/>
                <a:gd name="T82" fmla="*/ 344 w 427"/>
                <a:gd name="T83" fmla="*/ 233 h 394"/>
                <a:gd name="T84" fmla="*/ 356 w 427"/>
                <a:gd name="T85" fmla="*/ 231 h 394"/>
                <a:gd name="T86" fmla="*/ 360 w 427"/>
                <a:gd name="T87" fmla="*/ 220 h 394"/>
                <a:gd name="T88" fmla="*/ 360 w 427"/>
                <a:gd name="T89" fmla="*/ 206 h 394"/>
                <a:gd name="T90" fmla="*/ 361 w 427"/>
                <a:gd name="T91" fmla="*/ 203 h 394"/>
                <a:gd name="T92" fmla="*/ 361 w 427"/>
                <a:gd name="T93" fmla="*/ 195 h 394"/>
                <a:gd name="T94" fmla="*/ 363 w 427"/>
                <a:gd name="T95" fmla="*/ 193 h 394"/>
                <a:gd name="T96" fmla="*/ 367 w 427"/>
                <a:gd name="T97" fmla="*/ 178 h 394"/>
                <a:gd name="T98" fmla="*/ 378 w 427"/>
                <a:gd name="T99" fmla="*/ 178 h 394"/>
                <a:gd name="T100" fmla="*/ 382 w 427"/>
                <a:gd name="T101" fmla="*/ 165 h 394"/>
                <a:gd name="T102" fmla="*/ 380 w 427"/>
                <a:gd name="T103" fmla="*/ 16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394">
                  <a:moveTo>
                    <a:pt x="388" y="158"/>
                  </a:moveTo>
                  <a:lnTo>
                    <a:pt x="391" y="150"/>
                  </a:lnTo>
                  <a:lnTo>
                    <a:pt x="397" y="148"/>
                  </a:lnTo>
                  <a:lnTo>
                    <a:pt x="399" y="146"/>
                  </a:lnTo>
                  <a:lnTo>
                    <a:pt x="395" y="127"/>
                  </a:lnTo>
                  <a:lnTo>
                    <a:pt x="395" y="120"/>
                  </a:lnTo>
                  <a:lnTo>
                    <a:pt x="390" y="122"/>
                  </a:lnTo>
                  <a:lnTo>
                    <a:pt x="391" y="114"/>
                  </a:lnTo>
                  <a:lnTo>
                    <a:pt x="397" y="112"/>
                  </a:lnTo>
                  <a:lnTo>
                    <a:pt x="401" y="116"/>
                  </a:lnTo>
                  <a:lnTo>
                    <a:pt x="403" y="111"/>
                  </a:lnTo>
                  <a:lnTo>
                    <a:pt x="399" y="103"/>
                  </a:lnTo>
                  <a:lnTo>
                    <a:pt x="403" y="101"/>
                  </a:lnTo>
                  <a:lnTo>
                    <a:pt x="407" y="97"/>
                  </a:lnTo>
                  <a:lnTo>
                    <a:pt x="412" y="92"/>
                  </a:lnTo>
                  <a:lnTo>
                    <a:pt x="407" y="86"/>
                  </a:lnTo>
                  <a:lnTo>
                    <a:pt x="407" y="84"/>
                  </a:lnTo>
                  <a:lnTo>
                    <a:pt x="410" y="80"/>
                  </a:lnTo>
                  <a:lnTo>
                    <a:pt x="416" y="77"/>
                  </a:lnTo>
                  <a:lnTo>
                    <a:pt x="423" y="71"/>
                  </a:lnTo>
                  <a:lnTo>
                    <a:pt x="420" y="65"/>
                  </a:lnTo>
                  <a:lnTo>
                    <a:pt x="427" y="62"/>
                  </a:lnTo>
                  <a:lnTo>
                    <a:pt x="425" y="56"/>
                  </a:lnTo>
                  <a:lnTo>
                    <a:pt x="423" y="52"/>
                  </a:lnTo>
                  <a:lnTo>
                    <a:pt x="373" y="56"/>
                  </a:lnTo>
                  <a:lnTo>
                    <a:pt x="369" y="50"/>
                  </a:lnTo>
                  <a:lnTo>
                    <a:pt x="373" y="43"/>
                  </a:lnTo>
                  <a:lnTo>
                    <a:pt x="378" y="35"/>
                  </a:lnTo>
                  <a:lnTo>
                    <a:pt x="386" y="32"/>
                  </a:lnTo>
                  <a:lnTo>
                    <a:pt x="391" y="24"/>
                  </a:lnTo>
                  <a:lnTo>
                    <a:pt x="391" y="18"/>
                  </a:lnTo>
                  <a:lnTo>
                    <a:pt x="390" y="11"/>
                  </a:lnTo>
                  <a:lnTo>
                    <a:pt x="384" y="5"/>
                  </a:lnTo>
                  <a:lnTo>
                    <a:pt x="376" y="0"/>
                  </a:lnTo>
                  <a:lnTo>
                    <a:pt x="222" y="11"/>
                  </a:lnTo>
                  <a:lnTo>
                    <a:pt x="85" y="17"/>
                  </a:lnTo>
                  <a:lnTo>
                    <a:pt x="0" y="18"/>
                  </a:lnTo>
                  <a:lnTo>
                    <a:pt x="16" y="109"/>
                  </a:lnTo>
                  <a:lnTo>
                    <a:pt x="19" y="139"/>
                  </a:lnTo>
                  <a:lnTo>
                    <a:pt x="21" y="327"/>
                  </a:lnTo>
                  <a:lnTo>
                    <a:pt x="23" y="329"/>
                  </a:lnTo>
                  <a:lnTo>
                    <a:pt x="23" y="332"/>
                  </a:lnTo>
                  <a:lnTo>
                    <a:pt x="31" y="336"/>
                  </a:lnTo>
                  <a:lnTo>
                    <a:pt x="38" y="332"/>
                  </a:lnTo>
                  <a:lnTo>
                    <a:pt x="59" y="336"/>
                  </a:lnTo>
                  <a:lnTo>
                    <a:pt x="61" y="394"/>
                  </a:lnTo>
                  <a:lnTo>
                    <a:pt x="172" y="391"/>
                  </a:lnTo>
                  <a:lnTo>
                    <a:pt x="318" y="383"/>
                  </a:lnTo>
                  <a:lnTo>
                    <a:pt x="318" y="374"/>
                  </a:lnTo>
                  <a:lnTo>
                    <a:pt x="316" y="368"/>
                  </a:lnTo>
                  <a:lnTo>
                    <a:pt x="324" y="368"/>
                  </a:lnTo>
                  <a:lnTo>
                    <a:pt x="324" y="366"/>
                  </a:lnTo>
                  <a:lnTo>
                    <a:pt x="322" y="355"/>
                  </a:lnTo>
                  <a:lnTo>
                    <a:pt x="320" y="353"/>
                  </a:lnTo>
                  <a:lnTo>
                    <a:pt x="318" y="346"/>
                  </a:lnTo>
                  <a:lnTo>
                    <a:pt x="320" y="340"/>
                  </a:lnTo>
                  <a:lnTo>
                    <a:pt x="320" y="340"/>
                  </a:lnTo>
                  <a:lnTo>
                    <a:pt x="313" y="338"/>
                  </a:lnTo>
                  <a:lnTo>
                    <a:pt x="320" y="334"/>
                  </a:lnTo>
                  <a:lnTo>
                    <a:pt x="314" y="329"/>
                  </a:lnTo>
                  <a:lnTo>
                    <a:pt x="309" y="334"/>
                  </a:lnTo>
                  <a:lnTo>
                    <a:pt x="313" y="329"/>
                  </a:lnTo>
                  <a:lnTo>
                    <a:pt x="309" y="321"/>
                  </a:lnTo>
                  <a:lnTo>
                    <a:pt x="314" y="317"/>
                  </a:lnTo>
                  <a:lnTo>
                    <a:pt x="309" y="310"/>
                  </a:lnTo>
                  <a:lnTo>
                    <a:pt x="314" y="306"/>
                  </a:lnTo>
                  <a:lnTo>
                    <a:pt x="316" y="310"/>
                  </a:lnTo>
                  <a:lnTo>
                    <a:pt x="322" y="306"/>
                  </a:lnTo>
                  <a:lnTo>
                    <a:pt x="314" y="302"/>
                  </a:lnTo>
                  <a:lnTo>
                    <a:pt x="314" y="299"/>
                  </a:lnTo>
                  <a:lnTo>
                    <a:pt x="322" y="299"/>
                  </a:lnTo>
                  <a:lnTo>
                    <a:pt x="324" y="295"/>
                  </a:lnTo>
                  <a:lnTo>
                    <a:pt x="322" y="287"/>
                  </a:lnTo>
                  <a:lnTo>
                    <a:pt x="324" y="280"/>
                  </a:lnTo>
                  <a:lnTo>
                    <a:pt x="320" y="276"/>
                  </a:lnTo>
                  <a:lnTo>
                    <a:pt x="337" y="270"/>
                  </a:lnTo>
                  <a:lnTo>
                    <a:pt x="333" y="263"/>
                  </a:lnTo>
                  <a:lnTo>
                    <a:pt x="333" y="255"/>
                  </a:lnTo>
                  <a:lnTo>
                    <a:pt x="335" y="253"/>
                  </a:lnTo>
                  <a:lnTo>
                    <a:pt x="331" y="250"/>
                  </a:lnTo>
                  <a:lnTo>
                    <a:pt x="339" y="252"/>
                  </a:lnTo>
                  <a:lnTo>
                    <a:pt x="339" y="248"/>
                  </a:lnTo>
                  <a:lnTo>
                    <a:pt x="346" y="240"/>
                  </a:lnTo>
                  <a:lnTo>
                    <a:pt x="344" y="233"/>
                  </a:lnTo>
                  <a:lnTo>
                    <a:pt x="352" y="233"/>
                  </a:lnTo>
                  <a:lnTo>
                    <a:pt x="356" y="231"/>
                  </a:lnTo>
                  <a:lnTo>
                    <a:pt x="361" y="225"/>
                  </a:lnTo>
                  <a:lnTo>
                    <a:pt x="360" y="220"/>
                  </a:lnTo>
                  <a:lnTo>
                    <a:pt x="363" y="210"/>
                  </a:lnTo>
                  <a:lnTo>
                    <a:pt x="360" y="206"/>
                  </a:lnTo>
                  <a:lnTo>
                    <a:pt x="360" y="197"/>
                  </a:lnTo>
                  <a:lnTo>
                    <a:pt x="361" y="203"/>
                  </a:lnTo>
                  <a:lnTo>
                    <a:pt x="369" y="201"/>
                  </a:lnTo>
                  <a:lnTo>
                    <a:pt x="361" y="195"/>
                  </a:lnTo>
                  <a:lnTo>
                    <a:pt x="361" y="186"/>
                  </a:lnTo>
                  <a:lnTo>
                    <a:pt x="363" y="193"/>
                  </a:lnTo>
                  <a:lnTo>
                    <a:pt x="369" y="193"/>
                  </a:lnTo>
                  <a:lnTo>
                    <a:pt x="367" y="178"/>
                  </a:lnTo>
                  <a:lnTo>
                    <a:pt x="371" y="182"/>
                  </a:lnTo>
                  <a:lnTo>
                    <a:pt x="378" y="178"/>
                  </a:lnTo>
                  <a:lnTo>
                    <a:pt x="384" y="173"/>
                  </a:lnTo>
                  <a:lnTo>
                    <a:pt x="382" y="165"/>
                  </a:lnTo>
                  <a:lnTo>
                    <a:pt x="380" y="163"/>
                  </a:lnTo>
                  <a:lnTo>
                    <a:pt x="380" y="161"/>
                  </a:lnTo>
                  <a:lnTo>
                    <a:pt x="388" y="15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66" name="Group 265"/>
            <p:cNvGrpSpPr/>
            <p:nvPr/>
          </p:nvGrpSpPr>
          <p:grpSpPr>
            <a:xfrm>
              <a:off x="3389116" y="3081761"/>
              <a:ext cx="464013" cy="372361"/>
              <a:chOff x="3389116" y="3081761"/>
              <a:chExt cx="464013" cy="372361"/>
            </a:xfrm>
            <a:grpFill/>
          </p:grpSpPr>
          <p:sp>
            <p:nvSpPr>
              <p:cNvPr id="408" name="Freeform 45"/>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46"/>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Freeform 47"/>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48"/>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71"/>
              <p:cNvSpPr>
                <a:spLocks/>
              </p:cNvSpPr>
              <p:nvPr/>
            </p:nvSpPr>
            <p:spPr bwMode="auto">
              <a:xfrm>
                <a:off x="3389116" y="3081761"/>
                <a:ext cx="464013" cy="372361"/>
              </a:xfrm>
              <a:custGeom>
                <a:avLst/>
                <a:gdLst>
                  <a:gd name="T0" fmla="*/ 411 w 483"/>
                  <a:gd name="T1" fmla="*/ 263 h 427"/>
                  <a:gd name="T2" fmla="*/ 402 w 483"/>
                  <a:gd name="T3" fmla="*/ 216 h 427"/>
                  <a:gd name="T4" fmla="*/ 233 w 483"/>
                  <a:gd name="T5" fmla="*/ 213 h 427"/>
                  <a:gd name="T6" fmla="*/ 236 w 483"/>
                  <a:gd name="T7" fmla="*/ 183 h 427"/>
                  <a:gd name="T8" fmla="*/ 244 w 483"/>
                  <a:gd name="T9" fmla="*/ 154 h 427"/>
                  <a:gd name="T10" fmla="*/ 248 w 483"/>
                  <a:gd name="T11" fmla="*/ 132 h 427"/>
                  <a:gd name="T12" fmla="*/ 265 w 483"/>
                  <a:gd name="T13" fmla="*/ 102 h 427"/>
                  <a:gd name="T14" fmla="*/ 263 w 483"/>
                  <a:gd name="T15" fmla="*/ 90 h 427"/>
                  <a:gd name="T16" fmla="*/ 285 w 483"/>
                  <a:gd name="T17" fmla="*/ 73 h 427"/>
                  <a:gd name="T18" fmla="*/ 267 w 483"/>
                  <a:gd name="T19" fmla="*/ 55 h 427"/>
                  <a:gd name="T20" fmla="*/ 263 w 483"/>
                  <a:gd name="T21" fmla="*/ 43 h 427"/>
                  <a:gd name="T22" fmla="*/ 265 w 483"/>
                  <a:gd name="T23" fmla="*/ 13 h 427"/>
                  <a:gd name="T24" fmla="*/ 257 w 483"/>
                  <a:gd name="T25" fmla="*/ 0 h 427"/>
                  <a:gd name="T26" fmla="*/ 20 w 483"/>
                  <a:gd name="T27" fmla="*/ 137 h 427"/>
                  <a:gd name="T28" fmla="*/ 35 w 483"/>
                  <a:gd name="T29" fmla="*/ 179 h 427"/>
                  <a:gd name="T30" fmla="*/ 52 w 483"/>
                  <a:gd name="T31" fmla="*/ 213 h 427"/>
                  <a:gd name="T32" fmla="*/ 52 w 483"/>
                  <a:gd name="T33" fmla="*/ 246 h 427"/>
                  <a:gd name="T34" fmla="*/ 41 w 483"/>
                  <a:gd name="T35" fmla="*/ 288 h 427"/>
                  <a:gd name="T36" fmla="*/ 33 w 483"/>
                  <a:gd name="T37" fmla="*/ 335 h 427"/>
                  <a:gd name="T38" fmla="*/ 28 w 483"/>
                  <a:gd name="T39" fmla="*/ 354 h 427"/>
                  <a:gd name="T40" fmla="*/ 75 w 483"/>
                  <a:gd name="T41" fmla="*/ 354 h 427"/>
                  <a:gd name="T42" fmla="*/ 84 w 483"/>
                  <a:gd name="T43" fmla="*/ 340 h 427"/>
                  <a:gd name="T44" fmla="*/ 90 w 483"/>
                  <a:gd name="T45" fmla="*/ 357 h 427"/>
                  <a:gd name="T46" fmla="*/ 171 w 483"/>
                  <a:gd name="T47" fmla="*/ 378 h 427"/>
                  <a:gd name="T48" fmla="*/ 184 w 483"/>
                  <a:gd name="T49" fmla="*/ 357 h 427"/>
                  <a:gd name="T50" fmla="*/ 214 w 483"/>
                  <a:gd name="T51" fmla="*/ 354 h 427"/>
                  <a:gd name="T52" fmla="*/ 242 w 483"/>
                  <a:gd name="T53" fmla="*/ 365 h 427"/>
                  <a:gd name="T54" fmla="*/ 272 w 483"/>
                  <a:gd name="T55" fmla="*/ 371 h 427"/>
                  <a:gd name="T56" fmla="*/ 276 w 483"/>
                  <a:gd name="T57" fmla="*/ 387 h 427"/>
                  <a:gd name="T58" fmla="*/ 297 w 483"/>
                  <a:gd name="T59" fmla="*/ 406 h 427"/>
                  <a:gd name="T60" fmla="*/ 332 w 483"/>
                  <a:gd name="T61" fmla="*/ 412 h 427"/>
                  <a:gd name="T62" fmla="*/ 351 w 483"/>
                  <a:gd name="T63" fmla="*/ 391 h 427"/>
                  <a:gd name="T64" fmla="*/ 370 w 483"/>
                  <a:gd name="T65" fmla="*/ 416 h 427"/>
                  <a:gd name="T66" fmla="*/ 389 w 483"/>
                  <a:gd name="T67" fmla="*/ 391 h 427"/>
                  <a:gd name="T68" fmla="*/ 396 w 483"/>
                  <a:gd name="T69" fmla="*/ 374 h 427"/>
                  <a:gd name="T70" fmla="*/ 415 w 483"/>
                  <a:gd name="T71" fmla="*/ 387 h 427"/>
                  <a:gd name="T72" fmla="*/ 443 w 483"/>
                  <a:gd name="T73" fmla="*/ 399 h 427"/>
                  <a:gd name="T74" fmla="*/ 455 w 483"/>
                  <a:gd name="T75" fmla="*/ 414 h 427"/>
                  <a:gd name="T76" fmla="*/ 473 w 483"/>
                  <a:gd name="T77" fmla="*/ 418 h 427"/>
                  <a:gd name="T78" fmla="*/ 483 w 483"/>
                  <a:gd name="T79" fmla="*/ 395 h 427"/>
                  <a:gd name="T80" fmla="*/ 447 w 483"/>
                  <a:gd name="T81" fmla="*/ 378 h 427"/>
                  <a:gd name="T82" fmla="*/ 417 w 483"/>
                  <a:gd name="T83" fmla="*/ 357 h 427"/>
                  <a:gd name="T84" fmla="*/ 430 w 483"/>
                  <a:gd name="T85" fmla="*/ 348 h 427"/>
                  <a:gd name="T86" fmla="*/ 445 w 483"/>
                  <a:gd name="T87" fmla="*/ 331 h 427"/>
                  <a:gd name="T88" fmla="*/ 426 w 483"/>
                  <a:gd name="T89" fmla="*/ 312 h 427"/>
                  <a:gd name="T90" fmla="*/ 406 w 483"/>
                  <a:gd name="T91" fmla="*/ 322 h 427"/>
                  <a:gd name="T92" fmla="*/ 417 w 483"/>
                  <a:gd name="T93" fmla="*/ 299 h 427"/>
                  <a:gd name="T94" fmla="*/ 391 w 483"/>
                  <a:gd name="T95" fmla="*/ 307 h 427"/>
                  <a:gd name="T96" fmla="*/ 346 w 483"/>
                  <a:gd name="T97" fmla="*/ 299 h 427"/>
                  <a:gd name="T98" fmla="*/ 383 w 483"/>
                  <a:gd name="T99" fmla="*/ 282 h 427"/>
                  <a:gd name="T100" fmla="*/ 411 w 483"/>
                  <a:gd name="T101" fmla="*/ 295 h 427"/>
                  <a:gd name="T102" fmla="*/ 424 w 483"/>
                  <a:gd name="T103" fmla="*/ 29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3" h="427">
                    <a:moveTo>
                      <a:pt x="421" y="288"/>
                    </a:moveTo>
                    <a:lnTo>
                      <a:pt x="417" y="282"/>
                    </a:lnTo>
                    <a:lnTo>
                      <a:pt x="417" y="278"/>
                    </a:lnTo>
                    <a:lnTo>
                      <a:pt x="413" y="271"/>
                    </a:lnTo>
                    <a:lnTo>
                      <a:pt x="411" y="263"/>
                    </a:lnTo>
                    <a:lnTo>
                      <a:pt x="402" y="256"/>
                    </a:lnTo>
                    <a:lnTo>
                      <a:pt x="398" y="248"/>
                    </a:lnTo>
                    <a:lnTo>
                      <a:pt x="394" y="241"/>
                    </a:lnTo>
                    <a:lnTo>
                      <a:pt x="398" y="230"/>
                    </a:lnTo>
                    <a:lnTo>
                      <a:pt x="402" y="216"/>
                    </a:lnTo>
                    <a:lnTo>
                      <a:pt x="404" y="209"/>
                    </a:lnTo>
                    <a:lnTo>
                      <a:pt x="402" y="207"/>
                    </a:lnTo>
                    <a:lnTo>
                      <a:pt x="317" y="214"/>
                    </a:lnTo>
                    <a:lnTo>
                      <a:pt x="227" y="218"/>
                    </a:lnTo>
                    <a:lnTo>
                      <a:pt x="233" y="213"/>
                    </a:lnTo>
                    <a:lnTo>
                      <a:pt x="229" y="205"/>
                    </a:lnTo>
                    <a:lnTo>
                      <a:pt x="229" y="198"/>
                    </a:lnTo>
                    <a:lnTo>
                      <a:pt x="225" y="190"/>
                    </a:lnTo>
                    <a:lnTo>
                      <a:pt x="235" y="188"/>
                    </a:lnTo>
                    <a:lnTo>
                      <a:pt x="236" y="183"/>
                    </a:lnTo>
                    <a:lnTo>
                      <a:pt x="231" y="177"/>
                    </a:lnTo>
                    <a:lnTo>
                      <a:pt x="238" y="177"/>
                    </a:lnTo>
                    <a:lnTo>
                      <a:pt x="236" y="162"/>
                    </a:lnTo>
                    <a:lnTo>
                      <a:pt x="242" y="156"/>
                    </a:lnTo>
                    <a:lnTo>
                      <a:pt x="244" y="154"/>
                    </a:lnTo>
                    <a:lnTo>
                      <a:pt x="236" y="154"/>
                    </a:lnTo>
                    <a:lnTo>
                      <a:pt x="244" y="149"/>
                    </a:lnTo>
                    <a:lnTo>
                      <a:pt x="246" y="143"/>
                    </a:lnTo>
                    <a:lnTo>
                      <a:pt x="252" y="136"/>
                    </a:lnTo>
                    <a:lnTo>
                      <a:pt x="248" y="132"/>
                    </a:lnTo>
                    <a:lnTo>
                      <a:pt x="250" y="126"/>
                    </a:lnTo>
                    <a:lnTo>
                      <a:pt x="255" y="122"/>
                    </a:lnTo>
                    <a:lnTo>
                      <a:pt x="272" y="105"/>
                    </a:lnTo>
                    <a:lnTo>
                      <a:pt x="272" y="104"/>
                    </a:lnTo>
                    <a:lnTo>
                      <a:pt x="265" y="102"/>
                    </a:lnTo>
                    <a:lnTo>
                      <a:pt x="272" y="102"/>
                    </a:lnTo>
                    <a:lnTo>
                      <a:pt x="272" y="98"/>
                    </a:lnTo>
                    <a:lnTo>
                      <a:pt x="278" y="90"/>
                    </a:lnTo>
                    <a:lnTo>
                      <a:pt x="270" y="92"/>
                    </a:lnTo>
                    <a:lnTo>
                      <a:pt x="263" y="90"/>
                    </a:lnTo>
                    <a:lnTo>
                      <a:pt x="267" y="85"/>
                    </a:lnTo>
                    <a:lnTo>
                      <a:pt x="274" y="81"/>
                    </a:lnTo>
                    <a:lnTo>
                      <a:pt x="280" y="75"/>
                    </a:lnTo>
                    <a:lnTo>
                      <a:pt x="285" y="75"/>
                    </a:lnTo>
                    <a:lnTo>
                      <a:pt x="285" y="73"/>
                    </a:lnTo>
                    <a:lnTo>
                      <a:pt x="285" y="72"/>
                    </a:lnTo>
                    <a:lnTo>
                      <a:pt x="278" y="70"/>
                    </a:lnTo>
                    <a:lnTo>
                      <a:pt x="276" y="64"/>
                    </a:lnTo>
                    <a:lnTo>
                      <a:pt x="270" y="60"/>
                    </a:lnTo>
                    <a:lnTo>
                      <a:pt x="267" y="55"/>
                    </a:lnTo>
                    <a:lnTo>
                      <a:pt x="267" y="53"/>
                    </a:lnTo>
                    <a:lnTo>
                      <a:pt x="274" y="55"/>
                    </a:lnTo>
                    <a:lnTo>
                      <a:pt x="268" y="47"/>
                    </a:lnTo>
                    <a:lnTo>
                      <a:pt x="274" y="42"/>
                    </a:lnTo>
                    <a:lnTo>
                      <a:pt x="263" y="43"/>
                    </a:lnTo>
                    <a:lnTo>
                      <a:pt x="261" y="40"/>
                    </a:lnTo>
                    <a:lnTo>
                      <a:pt x="268" y="30"/>
                    </a:lnTo>
                    <a:lnTo>
                      <a:pt x="261" y="26"/>
                    </a:lnTo>
                    <a:lnTo>
                      <a:pt x="259" y="19"/>
                    </a:lnTo>
                    <a:lnTo>
                      <a:pt x="265" y="13"/>
                    </a:lnTo>
                    <a:lnTo>
                      <a:pt x="265" y="6"/>
                    </a:lnTo>
                    <a:lnTo>
                      <a:pt x="259" y="6"/>
                    </a:lnTo>
                    <a:lnTo>
                      <a:pt x="253" y="10"/>
                    </a:lnTo>
                    <a:lnTo>
                      <a:pt x="253" y="4"/>
                    </a:lnTo>
                    <a:lnTo>
                      <a:pt x="257" y="0"/>
                    </a:lnTo>
                    <a:lnTo>
                      <a:pt x="111" y="8"/>
                    </a:lnTo>
                    <a:lnTo>
                      <a:pt x="0" y="11"/>
                    </a:lnTo>
                    <a:lnTo>
                      <a:pt x="3" y="120"/>
                    </a:lnTo>
                    <a:lnTo>
                      <a:pt x="17" y="132"/>
                    </a:lnTo>
                    <a:lnTo>
                      <a:pt x="20" y="137"/>
                    </a:lnTo>
                    <a:lnTo>
                      <a:pt x="26" y="152"/>
                    </a:lnTo>
                    <a:lnTo>
                      <a:pt x="24" y="162"/>
                    </a:lnTo>
                    <a:lnTo>
                      <a:pt x="30" y="169"/>
                    </a:lnTo>
                    <a:lnTo>
                      <a:pt x="33" y="177"/>
                    </a:lnTo>
                    <a:lnTo>
                      <a:pt x="35" y="179"/>
                    </a:lnTo>
                    <a:lnTo>
                      <a:pt x="39" y="184"/>
                    </a:lnTo>
                    <a:lnTo>
                      <a:pt x="39" y="192"/>
                    </a:lnTo>
                    <a:lnTo>
                      <a:pt x="50" y="205"/>
                    </a:lnTo>
                    <a:lnTo>
                      <a:pt x="52" y="207"/>
                    </a:lnTo>
                    <a:lnTo>
                      <a:pt x="52" y="213"/>
                    </a:lnTo>
                    <a:lnTo>
                      <a:pt x="54" y="220"/>
                    </a:lnTo>
                    <a:lnTo>
                      <a:pt x="50" y="226"/>
                    </a:lnTo>
                    <a:lnTo>
                      <a:pt x="54" y="231"/>
                    </a:lnTo>
                    <a:lnTo>
                      <a:pt x="50" y="239"/>
                    </a:lnTo>
                    <a:lnTo>
                      <a:pt x="52" y="246"/>
                    </a:lnTo>
                    <a:lnTo>
                      <a:pt x="49" y="252"/>
                    </a:lnTo>
                    <a:lnTo>
                      <a:pt x="47" y="260"/>
                    </a:lnTo>
                    <a:lnTo>
                      <a:pt x="41" y="267"/>
                    </a:lnTo>
                    <a:lnTo>
                      <a:pt x="39" y="275"/>
                    </a:lnTo>
                    <a:lnTo>
                      <a:pt x="41" y="288"/>
                    </a:lnTo>
                    <a:lnTo>
                      <a:pt x="35" y="295"/>
                    </a:lnTo>
                    <a:lnTo>
                      <a:pt x="39" y="303"/>
                    </a:lnTo>
                    <a:lnTo>
                      <a:pt x="43" y="320"/>
                    </a:lnTo>
                    <a:lnTo>
                      <a:pt x="41" y="327"/>
                    </a:lnTo>
                    <a:lnTo>
                      <a:pt x="33" y="335"/>
                    </a:lnTo>
                    <a:lnTo>
                      <a:pt x="33" y="335"/>
                    </a:lnTo>
                    <a:lnTo>
                      <a:pt x="33" y="335"/>
                    </a:lnTo>
                    <a:lnTo>
                      <a:pt x="35" y="342"/>
                    </a:lnTo>
                    <a:lnTo>
                      <a:pt x="33" y="350"/>
                    </a:lnTo>
                    <a:lnTo>
                      <a:pt x="28" y="354"/>
                    </a:lnTo>
                    <a:lnTo>
                      <a:pt x="26" y="361"/>
                    </a:lnTo>
                    <a:lnTo>
                      <a:pt x="33" y="367"/>
                    </a:lnTo>
                    <a:lnTo>
                      <a:pt x="39" y="361"/>
                    </a:lnTo>
                    <a:lnTo>
                      <a:pt x="73" y="357"/>
                    </a:lnTo>
                    <a:lnTo>
                      <a:pt x="75" y="354"/>
                    </a:lnTo>
                    <a:lnTo>
                      <a:pt x="67" y="350"/>
                    </a:lnTo>
                    <a:lnTo>
                      <a:pt x="75" y="344"/>
                    </a:lnTo>
                    <a:lnTo>
                      <a:pt x="77" y="327"/>
                    </a:lnTo>
                    <a:lnTo>
                      <a:pt x="82" y="333"/>
                    </a:lnTo>
                    <a:lnTo>
                      <a:pt x="84" y="340"/>
                    </a:lnTo>
                    <a:lnTo>
                      <a:pt x="84" y="346"/>
                    </a:lnTo>
                    <a:lnTo>
                      <a:pt x="79" y="350"/>
                    </a:lnTo>
                    <a:lnTo>
                      <a:pt x="77" y="354"/>
                    </a:lnTo>
                    <a:lnTo>
                      <a:pt x="82" y="355"/>
                    </a:lnTo>
                    <a:lnTo>
                      <a:pt x="90" y="357"/>
                    </a:lnTo>
                    <a:lnTo>
                      <a:pt x="103" y="359"/>
                    </a:lnTo>
                    <a:lnTo>
                      <a:pt x="118" y="365"/>
                    </a:lnTo>
                    <a:lnTo>
                      <a:pt x="126" y="369"/>
                    </a:lnTo>
                    <a:lnTo>
                      <a:pt x="137" y="374"/>
                    </a:lnTo>
                    <a:lnTo>
                      <a:pt x="171" y="378"/>
                    </a:lnTo>
                    <a:lnTo>
                      <a:pt x="178" y="378"/>
                    </a:lnTo>
                    <a:lnTo>
                      <a:pt x="188" y="372"/>
                    </a:lnTo>
                    <a:lnTo>
                      <a:pt x="195" y="372"/>
                    </a:lnTo>
                    <a:lnTo>
                      <a:pt x="189" y="363"/>
                    </a:lnTo>
                    <a:lnTo>
                      <a:pt x="184" y="357"/>
                    </a:lnTo>
                    <a:lnTo>
                      <a:pt x="191" y="355"/>
                    </a:lnTo>
                    <a:lnTo>
                      <a:pt x="193" y="354"/>
                    </a:lnTo>
                    <a:lnTo>
                      <a:pt x="201" y="350"/>
                    </a:lnTo>
                    <a:lnTo>
                      <a:pt x="214" y="346"/>
                    </a:lnTo>
                    <a:lnTo>
                      <a:pt x="214" y="354"/>
                    </a:lnTo>
                    <a:lnTo>
                      <a:pt x="214" y="357"/>
                    </a:lnTo>
                    <a:lnTo>
                      <a:pt x="220" y="355"/>
                    </a:lnTo>
                    <a:lnTo>
                      <a:pt x="235" y="354"/>
                    </a:lnTo>
                    <a:lnTo>
                      <a:pt x="236" y="361"/>
                    </a:lnTo>
                    <a:lnTo>
                      <a:pt x="242" y="365"/>
                    </a:lnTo>
                    <a:lnTo>
                      <a:pt x="246" y="374"/>
                    </a:lnTo>
                    <a:lnTo>
                      <a:pt x="253" y="374"/>
                    </a:lnTo>
                    <a:lnTo>
                      <a:pt x="267" y="378"/>
                    </a:lnTo>
                    <a:lnTo>
                      <a:pt x="270" y="372"/>
                    </a:lnTo>
                    <a:lnTo>
                      <a:pt x="272" y="371"/>
                    </a:lnTo>
                    <a:lnTo>
                      <a:pt x="272" y="367"/>
                    </a:lnTo>
                    <a:lnTo>
                      <a:pt x="274" y="372"/>
                    </a:lnTo>
                    <a:lnTo>
                      <a:pt x="272" y="374"/>
                    </a:lnTo>
                    <a:lnTo>
                      <a:pt x="272" y="380"/>
                    </a:lnTo>
                    <a:lnTo>
                      <a:pt x="276" y="387"/>
                    </a:lnTo>
                    <a:lnTo>
                      <a:pt x="283" y="391"/>
                    </a:lnTo>
                    <a:lnTo>
                      <a:pt x="287" y="399"/>
                    </a:lnTo>
                    <a:lnTo>
                      <a:pt x="285" y="406"/>
                    </a:lnTo>
                    <a:lnTo>
                      <a:pt x="289" y="410"/>
                    </a:lnTo>
                    <a:lnTo>
                      <a:pt x="297" y="406"/>
                    </a:lnTo>
                    <a:lnTo>
                      <a:pt x="310" y="416"/>
                    </a:lnTo>
                    <a:lnTo>
                      <a:pt x="317" y="412"/>
                    </a:lnTo>
                    <a:lnTo>
                      <a:pt x="319" y="412"/>
                    </a:lnTo>
                    <a:lnTo>
                      <a:pt x="327" y="416"/>
                    </a:lnTo>
                    <a:lnTo>
                      <a:pt x="332" y="412"/>
                    </a:lnTo>
                    <a:lnTo>
                      <a:pt x="332" y="402"/>
                    </a:lnTo>
                    <a:lnTo>
                      <a:pt x="334" y="395"/>
                    </a:lnTo>
                    <a:lnTo>
                      <a:pt x="342" y="395"/>
                    </a:lnTo>
                    <a:lnTo>
                      <a:pt x="347" y="393"/>
                    </a:lnTo>
                    <a:lnTo>
                      <a:pt x="351" y="391"/>
                    </a:lnTo>
                    <a:lnTo>
                      <a:pt x="355" y="399"/>
                    </a:lnTo>
                    <a:lnTo>
                      <a:pt x="361" y="395"/>
                    </a:lnTo>
                    <a:lnTo>
                      <a:pt x="368" y="399"/>
                    </a:lnTo>
                    <a:lnTo>
                      <a:pt x="368" y="408"/>
                    </a:lnTo>
                    <a:lnTo>
                      <a:pt x="370" y="416"/>
                    </a:lnTo>
                    <a:lnTo>
                      <a:pt x="377" y="412"/>
                    </a:lnTo>
                    <a:lnTo>
                      <a:pt x="383" y="406"/>
                    </a:lnTo>
                    <a:lnTo>
                      <a:pt x="387" y="401"/>
                    </a:lnTo>
                    <a:lnTo>
                      <a:pt x="381" y="393"/>
                    </a:lnTo>
                    <a:lnTo>
                      <a:pt x="389" y="391"/>
                    </a:lnTo>
                    <a:lnTo>
                      <a:pt x="387" y="378"/>
                    </a:lnTo>
                    <a:lnTo>
                      <a:pt x="372" y="371"/>
                    </a:lnTo>
                    <a:lnTo>
                      <a:pt x="372" y="365"/>
                    </a:lnTo>
                    <a:lnTo>
                      <a:pt x="372" y="363"/>
                    </a:lnTo>
                    <a:lnTo>
                      <a:pt x="396" y="374"/>
                    </a:lnTo>
                    <a:lnTo>
                      <a:pt x="404" y="374"/>
                    </a:lnTo>
                    <a:lnTo>
                      <a:pt x="409" y="378"/>
                    </a:lnTo>
                    <a:lnTo>
                      <a:pt x="413" y="380"/>
                    </a:lnTo>
                    <a:lnTo>
                      <a:pt x="409" y="387"/>
                    </a:lnTo>
                    <a:lnTo>
                      <a:pt x="415" y="387"/>
                    </a:lnTo>
                    <a:lnTo>
                      <a:pt x="423" y="386"/>
                    </a:lnTo>
                    <a:lnTo>
                      <a:pt x="426" y="393"/>
                    </a:lnTo>
                    <a:lnTo>
                      <a:pt x="436" y="395"/>
                    </a:lnTo>
                    <a:lnTo>
                      <a:pt x="441" y="393"/>
                    </a:lnTo>
                    <a:lnTo>
                      <a:pt x="443" y="399"/>
                    </a:lnTo>
                    <a:lnTo>
                      <a:pt x="449" y="406"/>
                    </a:lnTo>
                    <a:lnTo>
                      <a:pt x="455" y="408"/>
                    </a:lnTo>
                    <a:lnTo>
                      <a:pt x="456" y="399"/>
                    </a:lnTo>
                    <a:lnTo>
                      <a:pt x="458" y="406"/>
                    </a:lnTo>
                    <a:lnTo>
                      <a:pt x="455" y="414"/>
                    </a:lnTo>
                    <a:lnTo>
                      <a:pt x="449" y="427"/>
                    </a:lnTo>
                    <a:lnTo>
                      <a:pt x="456" y="421"/>
                    </a:lnTo>
                    <a:lnTo>
                      <a:pt x="458" y="414"/>
                    </a:lnTo>
                    <a:lnTo>
                      <a:pt x="464" y="406"/>
                    </a:lnTo>
                    <a:lnTo>
                      <a:pt x="473" y="418"/>
                    </a:lnTo>
                    <a:lnTo>
                      <a:pt x="473" y="412"/>
                    </a:lnTo>
                    <a:lnTo>
                      <a:pt x="477" y="404"/>
                    </a:lnTo>
                    <a:lnTo>
                      <a:pt x="477" y="401"/>
                    </a:lnTo>
                    <a:lnTo>
                      <a:pt x="483" y="399"/>
                    </a:lnTo>
                    <a:lnTo>
                      <a:pt x="483" y="395"/>
                    </a:lnTo>
                    <a:lnTo>
                      <a:pt x="475" y="393"/>
                    </a:lnTo>
                    <a:lnTo>
                      <a:pt x="473" y="387"/>
                    </a:lnTo>
                    <a:lnTo>
                      <a:pt x="468" y="384"/>
                    </a:lnTo>
                    <a:lnTo>
                      <a:pt x="453" y="382"/>
                    </a:lnTo>
                    <a:lnTo>
                      <a:pt x="447" y="378"/>
                    </a:lnTo>
                    <a:lnTo>
                      <a:pt x="438" y="378"/>
                    </a:lnTo>
                    <a:lnTo>
                      <a:pt x="434" y="371"/>
                    </a:lnTo>
                    <a:lnTo>
                      <a:pt x="426" y="367"/>
                    </a:lnTo>
                    <a:lnTo>
                      <a:pt x="419" y="365"/>
                    </a:lnTo>
                    <a:lnTo>
                      <a:pt x="417" y="357"/>
                    </a:lnTo>
                    <a:lnTo>
                      <a:pt x="423" y="355"/>
                    </a:lnTo>
                    <a:lnTo>
                      <a:pt x="421" y="352"/>
                    </a:lnTo>
                    <a:lnTo>
                      <a:pt x="428" y="350"/>
                    </a:lnTo>
                    <a:lnTo>
                      <a:pt x="436" y="354"/>
                    </a:lnTo>
                    <a:lnTo>
                      <a:pt x="430" y="348"/>
                    </a:lnTo>
                    <a:lnTo>
                      <a:pt x="426" y="340"/>
                    </a:lnTo>
                    <a:lnTo>
                      <a:pt x="434" y="335"/>
                    </a:lnTo>
                    <a:lnTo>
                      <a:pt x="441" y="335"/>
                    </a:lnTo>
                    <a:lnTo>
                      <a:pt x="443" y="337"/>
                    </a:lnTo>
                    <a:lnTo>
                      <a:pt x="445" y="331"/>
                    </a:lnTo>
                    <a:lnTo>
                      <a:pt x="445" y="324"/>
                    </a:lnTo>
                    <a:lnTo>
                      <a:pt x="440" y="320"/>
                    </a:lnTo>
                    <a:lnTo>
                      <a:pt x="438" y="312"/>
                    </a:lnTo>
                    <a:lnTo>
                      <a:pt x="436" y="307"/>
                    </a:lnTo>
                    <a:lnTo>
                      <a:pt x="426" y="312"/>
                    </a:lnTo>
                    <a:lnTo>
                      <a:pt x="424" y="320"/>
                    </a:lnTo>
                    <a:lnTo>
                      <a:pt x="423" y="327"/>
                    </a:lnTo>
                    <a:lnTo>
                      <a:pt x="415" y="327"/>
                    </a:lnTo>
                    <a:lnTo>
                      <a:pt x="413" y="320"/>
                    </a:lnTo>
                    <a:lnTo>
                      <a:pt x="406" y="322"/>
                    </a:lnTo>
                    <a:lnTo>
                      <a:pt x="400" y="318"/>
                    </a:lnTo>
                    <a:lnTo>
                      <a:pt x="400" y="316"/>
                    </a:lnTo>
                    <a:lnTo>
                      <a:pt x="415" y="307"/>
                    </a:lnTo>
                    <a:lnTo>
                      <a:pt x="417" y="299"/>
                    </a:lnTo>
                    <a:lnTo>
                      <a:pt x="417" y="299"/>
                    </a:lnTo>
                    <a:lnTo>
                      <a:pt x="409" y="303"/>
                    </a:lnTo>
                    <a:lnTo>
                      <a:pt x="409" y="297"/>
                    </a:lnTo>
                    <a:lnTo>
                      <a:pt x="404" y="303"/>
                    </a:lnTo>
                    <a:lnTo>
                      <a:pt x="398" y="299"/>
                    </a:lnTo>
                    <a:lnTo>
                      <a:pt x="391" y="307"/>
                    </a:lnTo>
                    <a:lnTo>
                      <a:pt x="385" y="308"/>
                    </a:lnTo>
                    <a:lnTo>
                      <a:pt x="364" y="310"/>
                    </a:lnTo>
                    <a:lnTo>
                      <a:pt x="355" y="310"/>
                    </a:lnTo>
                    <a:lnTo>
                      <a:pt x="346" y="307"/>
                    </a:lnTo>
                    <a:lnTo>
                      <a:pt x="346" y="299"/>
                    </a:lnTo>
                    <a:lnTo>
                      <a:pt x="351" y="293"/>
                    </a:lnTo>
                    <a:lnTo>
                      <a:pt x="361" y="278"/>
                    </a:lnTo>
                    <a:lnTo>
                      <a:pt x="366" y="277"/>
                    </a:lnTo>
                    <a:lnTo>
                      <a:pt x="376" y="278"/>
                    </a:lnTo>
                    <a:lnTo>
                      <a:pt x="383" y="282"/>
                    </a:lnTo>
                    <a:lnTo>
                      <a:pt x="391" y="288"/>
                    </a:lnTo>
                    <a:lnTo>
                      <a:pt x="396" y="288"/>
                    </a:lnTo>
                    <a:lnTo>
                      <a:pt x="402" y="292"/>
                    </a:lnTo>
                    <a:lnTo>
                      <a:pt x="404" y="290"/>
                    </a:lnTo>
                    <a:lnTo>
                      <a:pt x="411" y="295"/>
                    </a:lnTo>
                    <a:lnTo>
                      <a:pt x="417" y="295"/>
                    </a:lnTo>
                    <a:lnTo>
                      <a:pt x="421" y="295"/>
                    </a:lnTo>
                    <a:lnTo>
                      <a:pt x="421" y="297"/>
                    </a:lnTo>
                    <a:lnTo>
                      <a:pt x="428" y="293"/>
                    </a:lnTo>
                    <a:lnTo>
                      <a:pt x="424" y="292"/>
                    </a:lnTo>
                    <a:lnTo>
                      <a:pt x="421" y="28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67" name="Freeform 72"/>
            <p:cNvSpPr>
              <a:spLocks/>
            </p:cNvSpPr>
            <p:nvPr/>
          </p:nvSpPr>
          <p:spPr bwMode="auto">
            <a:xfrm>
              <a:off x="3587018" y="1766723"/>
              <a:ext cx="7686" cy="5232"/>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73"/>
            <p:cNvSpPr>
              <a:spLocks/>
            </p:cNvSpPr>
            <p:nvPr/>
          </p:nvSpPr>
          <p:spPr bwMode="auto">
            <a:xfrm>
              <a:off x="3587018" y="1766723"/>
              <a:ext cx="7686" cy="5232"/>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74"/>
            <p:cNvSpPr>
              <a:spLocks/>
            </p:cNvSpPr>
            <p:nvPr/>
          </p:nvSpPr>
          <p:spPr bwMode="auto">
            <a:xfrm>
              <a:off x="3598547" y="1757131"/>
              <a:ext cx="2882" cy="697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75"/>
            <p:cNvSpPr>
              <a:spLocks/>
            </p:cNvSpPr>
            <p:nvPr/>
          </p:nvSpPr>
          <p:spPr bwMode="auto">
            <a:xfrm>
              <a:off x="3598547" y="1757131"/>
              <a:ext cx="2882" cy="697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76"/>
            <p:cNvSpPr>
              <a:spLocks/>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78"/>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80"/>
            <p:cNvSpPr>
              <a:spLocks/>
            </p:cNvSpPr>
            <p:nvPr/>
          </p:nvSpPr>
          <p:spPr bwMode="auto">
            <a:xfrm>
              <a:off x="3432347" y="1766723"/>
              <a:ext cx="409254" cy="416835"/>
            </a:xfrm>
            <a:custGeom>
              <a:avLst/>
              <a:gdLst>
                <a:gd name="T0" fmla="*/ 41 w 426"/>
                <a:gd name="T1" fmla="*/ 40 h 478"/>
                <a:gd name="T2" fmla="*/ 37 w 426"/>
                <a:gd name="T3" fmla="*/ 109 h 478"/>
                <a:gd name="T4" fmla="*/ 9 w 426"/>
                <a:gd name="T5" fmla="*/ 132 h 478"/>
                <a:gd name="T6" fmla="*/ 0 w 426"/>
                <a:gd name="T7" fmla="*/ 153 h 478"/>
                <a:gd name="T8" fmla="*/ 19 w 426"/>
                <a:gd name="T9" fmla="*/ 173 h 478"/>
                <a:gd name="T10" fmla="*/ 9 w 426"/>
                <a:gd name="T11" fmla="*/ 213 h 478"/>
                <a:gd name="T12" fmla="*/ 9 w 426"/>
                <a:gd name="T13" fmla="*/ 247 h 478"/>
                <a:gd name="T14" fmla="*/ 35 w 426"/>
                <a:gd name="T15" fmla="*/ 264 h 478"/>
                <a:gd name="T16" fmla="*/ 58 w 426"/>
                <a:gd name="T17" fmla="*/ 277 h 478"/>
                <a:gd name="T18" fmla="*/ 86 w 426"/>
                <a:gd name="T19" fmla="*/ 301 h 478"/>
                <a:gd name="T20" fmla="*/ 114 w 426"/>
                <a:gd name="T21" fmla="*/ 320 h 478"/>
                <a:gd name="T22" fmla="*/ 133 w 426"/>
                <a:gd name="T23" fmla="*/ 339 h 478"/>
                <a:gd name="T24" fmla="*/ 137 w 426"/>
                <a:gd name="T25" fmla="*/ 367 h 478"/>
                <a:gd name="T26" fmla="*/ 141 w 426"/>
                <a:gd name="T27" fmla="*/ 382 h 478"/>
                <a:gd name="T28" fmla="*/ 152 w 426"/>
                <a:gd name="T29" fmla="*/ 399 h 478"/>
                <a:gd name="T30" fmla="*/ 150 w 426"/>
                <a:gd name="T31" fmla="*/ 435 h 478"/>
                <a:gd name="T32" fmla="*/ 160 w 426"/>
                <a:gd name="T33" fmla="*/ 457 h 478"/>
                <a:gd name="T34" fmla="*/ 191 w 426"/>
                <a:gd name="T35" fmla="*/ 478 h 478"/>
                <a:gd name="T36" fmla="*/ 415 w 426"/>
                <a:gd name="T37" fmla="*/ 463 h 478"/>
                <a:gd name="T38" fmla="*/ 415 w 426"/>
                <a:gd name="T39" fmla="*/ 435 h 478"/>
                <a:gd name="T40" fmla="*/ 408 w 426"/>
                <a:gd name="T41" fmla="*/ 414 h 478"/>
                <a:gd name="T42" fmla="*/ 400 w 426"/>
                <a:gd name="T43" fmla="*/ 384 h 478"/>
                <a:gd name="T44" fmla="*/ 404 w 426"/>
                <a:gd name="T45" fmla="*/ 350 h 478"/>
                <a:gd name="T46" fmla="*/ 410 w 426"/>
                <a:gd name="T47" fmla="*/ 329 h 478"/>
                <a:gd name="T48" fmla="*/ 410 w 426"/>
                <a:gd name="T49" fmla="*/ 294 h 478"/>
                <a:gd name="T50" fmla="*/ 421 w 426"/>
                <a:gd name="T51" fmla="*/ 277 h 478"/>
                <a:gd name="T52" fmla="*/ 419 w 426"/>
                <a:gd name="T53" fmla="*/ 243 h 478"/>
                <a:gd name="T54" fmla="*/ 425 w 426"/>
                <a:gd name="T55" fmla="*/ 209 h 478"/>
                <a:gd name="T56" fmla="*/ 404 w 426"/>
                <a:gd name="T57" fmla="*/ 211 h 478"/>
                <a:gd name="T58" fmla="*/ 395 w 426"/>
                <a:gd name="T59" fmla="*/ 232 h 478"/>
                <a:gd name="T60" fmla="*/ 378 w 426"/>
                <a:gd name="T61" fmla="*/ 243 h 478"/>
                <a:gd name="T62" fmla="*/ 383 w 426"/>
                <a:gd name="T63" fmla="*/ 213 h 478"/>
                <a:gd name="T64" fmla="*/ 395 w 426"/>
                <a:gd name="T65" fmla="*/ 196 h 478"/>
                <a:gd name="T66" fmla="*/ 404 w 426"/>
                <a:gd name="T67" fmla="*/ 181 h 478"/>
                <a:gd name="T68" fmla="*/ 393 w 426"/>
                <a:gd name="T69" fmla="*/ 173 h 478"/>
                <a:gd name="T70" fmla="*/ 389 w 426"/>
                <a:gd name="T71" fmla="*/ 153 h 478"/>
                <a:gd name="T72" fmla="*/ 383 w 426"/>
                <a:gd name="T73" fmla="*/ 143 h 478"/>
                <a:gd name="T74" fmla="*/ 383 w 426"/>
                <a:gd name="T75" fmla="*/ 121 h 478"/>
                <a:gd name="T76" fmla="*/ 359 w 426"/>
                <a:gd name="T77" fmla="*/ 109 h 478"/>
                <a:gd name="T78" fmla="*/ 332 w 426"/>
                <a:gd name="T79" fmla="*/ 91 h 478"/>
                <a:gd name="T80" fmla="*/ 304 w 426"/>
                <a:gd name="T81" fmla="*/ 89 h 478"/>
                <a:gd name="T82" fmla="*/ 205 w 426"/>
                <a:gd name="T83" fmla="*/ 64 h 478"/>
                <a:gd name="T84" fmla="*/ 184 w 426"/>
                <a:gd name="T85" fmla="*/ 44 h 478"/>
                <a:gd name="T86" fmla="*/ 161 w 426"/>
                <a:gd name="T87" fmla="*/ 36 h 478"/>
                <a:gd name="T88" fmla="*/ 141 w 426"/>
                <a:gd name="T89" fmla="*/ 38 h 478"/>
                <a:gd name="T90" fmla="*/ 144 w 426"/>
                <a:gd name="T91" fmla="*/ 21 h 478"/>
                <a:gd name="T92" fmla="*/ 144 w 426"/>
                <a:gd name="T93" fmla="*/ 0 h 478"/>
                <a:gd name="T94" fmla="*/ 122 w 426"/>
                <a:gd name="T95" fmla="*/ 14 h 478"/>
                <a:gd name="T96" fmla="*/ 73 w 426"/>
                <a:gd name="T97" fmla="*/ 34 h 478"/>
                <a:gd name="T98" fmla="*/ 52 w 426"/>
                <a:gd name="T99" fmla="*/ 2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78">
                  <a:moveTo>
                    <a:pt x="49" y="32"/>
                  </a:moveTo>
                  <a:lnTo>
                    <a:pt x="47" y="40"/>
                  </a:lnTo>
                  <a:lnTo>
                    <a:pt x="41" y="40"/>
                  </a:lnTo>
                  <a:lnTo>
                    <a:pt x="43" y="94"/>
                  </a:lnTo>
                  <a:lnTo>
                    <a:pt x="41" y="102"/>
                  </a:lnTo>
                  <a:lnTo>
                    <a:pt x="37" y="109"/>
                  </a:lnTo>
                  <a:lnTo>
                    <a:pt x="24" y="115"/>
                  </a:lnTo>
                  <a:lnTo>
                    <a:pt x="11" y="125"/>
                  </a:lnTo>
                  <a:lnTo>
                    <a:pt x="9" y="132"/>
                  </a:lnTo>
                  <a:lnTo>
                    <a:pt x="5" y="140"/>
                  </a:lnTo>
                  <a:lnTo>
                    <a:pt x="0" y="145"/>
                  </a:lnTo>
                  <a:lnTo>
                    <a:pt x="0" y="153"/>
                  </a:lnTo>
                  <a:lnTo>
                    <a:pt x="5" y="160"/>
                  </a:lnTo>
                  <a:lnTo>
                    <a:pt x="11" y="160"/>
                  </a:lnTo>
                  <a:lnTo>
                    <a:pt x="19" y="173"/>
                  </a:lnTo>
                  <a:lnTo>
                    <a:pt x="11" y="192"/>
                  </a:lnTo>
                  <a:lnTo>
                    <a:pt x="13" y="205"/>
                  </a:lnTo>
                  <a:lnTo>
                    <a:pt x="9" y="213"/>
                  </a:lnTo>
                  <a:lnTo>
                    <a:pt x="13" y="228"/>
                  </a:lnTo>
                  <a:lnTo>
                    <a:pt x="13" y="239"/>
                  </a:lnTo>
                  <a:lnTo>
                    <a:pt x="9" y="247"/>
                  </a:lnTo>
                  <a:lnTo>
                    <a:pt x="20" y="254"/>
                  </a:lnTo>
                  <a:lnTo>
                    <a:pt x="28" y="262"/>
                  </a:lnTo>
                  <a:lnTo>
                    <a:pt x="35" y="264"/>
                  </a:lnTo>
                  <a:lnTo>
                    <a:pt x="47" y="266"/>
                  </a:lnTo>
                  <a:lnTo>
                    <a:pt x="52" y="273"/>
                  </a:lnTo>
                  <a:lnTo>
                    <a:pt x="58" y="277"/>
                  </a:lnTo>
                  <a:lnTo>
                    <a:pt x="67" y="281"/>
                  </a:lnTo>
                  <a:lnTo>
                    <a:pt x="77" y="288"/>
                  </a:lnTo>
                  <a:lnTo>
                    <a:pt x="86" y="301"/>
                  </a:lnTo>
                  <a:lnTo>
                    <a:pt x="99" y="314"/>
                  </a:lnTo>
                  <a:lnTo>
                    <a:pt x="107" y="318"/>
                  </a:lnTo>
                  <a:lnTo>
                    <a:pt x="114" y="320"/>
                  </a:lnTo>
                  <a:lnTo>
                    <a:pt x="120" y="324"/>
                  </a:lnTo>
                  <a:lnTo>
                    <a:pt x="128" y="331"/>
                  </a:lnTo>
                  <a:lnTo>
                    <a:pt x="133" y="339"/>
                  </a:lnTo>
                  <a:lnTo>
                    <a:pt x="135" y="358"/>
                  </a:lnTo>
                  <a:lnTo>
                    <a:pt x="137" y="365"/>
                  </a:lnTo>
                  <a:lnTo>
                    <a:pt x="137" y="367"/>
                  </a:lnTo>
                  <a:lnTo>
                    <a:pt x="139" y="375"/>
                  </a:lnTo>
                  <a:lnTo>
                    <a:pt x="139" y="380"/>
                  </a:lnTo>
                  <a:lnTo>
                    <a:pt x="141" y="382"/>
                  </a:lnTo>
                  <a:lnTo>
                    <a:pt x="144" y="390"/>
                  </a:lnTo>
                  <a:lnTo>
                    <a:pt x="148" y="391"/>
                  </a:lnTo>
                  <a:lnTo>
                    <a:pt x="152" y="399"/>
                  </a:lnTo>
                  <a:lnTo>
                    <a:pt x="146" y="412"/>
                  </a:lnTo>
                  <a:lnTo>
                    <a:pt x="148" y="423"/>
                  </a:lnTo>
                  <a:lnTo>
                    <a:pt x="150" y="435"/>
                  </a:lnTo>
                  <a:lnTo>
                    <a:pt x="154" y="442"/>
                  </a:lnTo>
                  <a:lnTo>
                    <a:pt x="156" y="450"/>
                  </a:lnTo>
                  <a:lnTo>
                    <a:pt x="160" y="457"/>
                  </a:lnTo>
                  <a:lnTo>
                    <a:pt x="167" y="461"/>
                  </a:lnTo>
                  <a:lnTo>
                    <a:pt x="186" y="465"/>
                  </a:lnTo>
                  <a:lnTo>
                    <a:pt x="191" y="478"/>
                  </a:lnTo>
                  <a:lnTo>
                    <a:pt x="317" y="470"/>
                  </a:lnTo>
                  <a:lnTo>
                    <a:pt x="411" y="463"/>
                  </a:lnTo>
                  <a:lnTo>
                    <a:pt x="415" y="463"/>
                  </a:lnTo>
                  <a:lnTo>
                    <a:pt x="413" y="448"/>
                  </a:lnTo>
                  <a:lnTo>
                    <a:pt x="415" y="440"/>
                  </a:lnTo>
                  <a:lnTo>
                    <a:pt x="415" y="435"/>
                  </a:lnTo>
                  <a:lnTo>
                    <a:pt x="413" y="427"/>
                  </a:lnTo>
                  <a:lnTo>
                    <a:pt x="408" y="420"/>
                  </a:lnTo>
                  <a:lnTo>
                    <a:pt x="408" y="414"/>
                  </a:lnTo>
                  <a:lnTo>
                    <a:pt x="402" y="407"/>
                  </a:lnTo>
                  <a:lnTo>
                    <a:pt x="404" y="401"/>
                  </a:lnTo>
                  <a:lnTo>
                    <a:pt x="400" y="384"/>
                  </a:lnTo>
                  <a:lnTo>
                    <a:pt x="400" y="371"/>
                  </a:lnTo>
                  <a:lnTo>
                    <a:pt x="406" y="358"/>
                  </a:lnTo>
                  <a:lnTo>
                    <a:pt x="404" y="350"/>
                  </a:lnTo>
                  <a:lnTo>
                    <a:pt x="406" y="343"/>
                  </a:lnTo>
                  <a:lnTo>
                    <a:pt x="410" y="335"/>
                  </a:lnTo>
                  <a:lnTo>
                    <a:pt x="410" y="329"/>
                  </a:lnTo>
                  <a:lnTo>
                    <a:pt x="406" y="314"/>
                  </a:lnTo>
                  <a:lnTo>
                    <a:pt x="406" y="307"/>
                  </a:lnTo>
                  <a:lnTo>
                    <a:pt x="410" y="294"/>
                  </a:lnTo>
                  <a:lnTo>
                    <a:pt x="413" y="286"/>
                  </a:lnTo>
                  <a:lnTo>
                    <a:pt x="419" y="281"/>
                  </a:lnTo>
                  <a:lnTo>
                    <a:pt x="421" y="277"/>
                  </a:lnTo>
                  <a:lnTo>
                    <a:pt x="415" y="264"/>
                  </a:lnTo>
                  <a:lnTo>
                    <a:pt x="417" y="256"/>
                  </a:lnTo>
                  <a:lnTo>
                    <a:pt x="419" y="243"/>
                  </a:lnTo>
                  <a:lnTo>
                    <a:pt x="426" y="222"/>
                  </a:lnTo>
                  <a:lnTo>
                    <a:pt x="426" y="217"/>
                  </a:lnTo>
                  <a:lnTo>
                    <a:pt x="425" y="209"/>
                  </a:lnTo>
                  <a:lnTo>
                    <a:pt x="417" y="203"/>
                  </a:lnTo>
                  <a:lnTo>
                    <a:pt x="411" y="207"/>
                  </a:lnTo>
                  <a:lnTo>
                    <a:pt x="404" y="211"/>
                  </a:lnTo>
                  <a:lnTo>
                    <a:pt x="400" y="217"/>
                  </a:lnTo>
                  <a:lnTo>
                    <a:pt x="398" y="224"/>
                  </a:lnTo>
                  <a:lnTo>
                    <a:pt x="395" y="232"/>
                  </a:lnTo>
                  <a:lnTo>
                    <a:pt x="387" y="237"/>
                  </a:lnTo>
                  <a:lnTo>
                    <a:pt x="383" y="243"/>
                  </a:lnTo>
                  <a:lnTo>
                    <a:pt x="378" y="243"/>
                  </a:lnTo>
                  <a:lnTo>
                    <a:pt x="376" y="235"/>
                  </a:lnTo>
                  <a:lnTo>
                    <a:pt x="378" y="228"/>
                  </a:lnTo>
                  <a:lnTo>
                    <a:pt x="383" y="213"/>
                  </a:lnTo>
                  <a:lnTo>
                    <a:pt x="387" y="205"/>
                  </a:lnTo>
                  <a:lnTo>
                    <a:pt x="389" y="200"/>
                  </a:lnTo>
                  <a:lnTo>
                    <a:pt x="395" y="196"/>
                  </a:lnTo>
                  <a:lnTo>
                    <a:pt x="402" y="192"/>
                  </a:lnTo>
                  <a:lnTo>
                    <a:pt x="402" y="187"/>
                  </a:lnTo>
                  <a:lnTo>
                    <a:pt x="404" y="181"/>
                  </a:lnTo>
                  <a:lnTo>
                    <a:pt x="400" y="179"/>
                  </a:lnTo>
                  <a:lnTo>
                    <a:pt x="400" y="179"/>
                  </a:lnTo>
                  <a:lnTo>
                    <a:pt x="393" y="173"/>
                  </a:lnTo>
                  <a:lnTo>
                    <a:pt x="393" y="168"/>
                  </a:lnTo>
                  <a:lnTo>
                    <a:pt x="396" y="153"/>
                  </a:lnTo>
                  <a:lnTo>
                    <a:pt x="389" y="153"/>
                  </a:lnTo>
                  <a:lnTo>
                    <a:pt x="383" y="156"/>
                  </a:lnTo>
                  <a:lnTo>
                    <a:pt x="379" y="149"/>
                  </a:lnTo>
                  <a:lnTo>
                    <a:pt x="383" y="143"/>
                  </a:lnTo>
                  <a:lnTo>
                    <a:pt x="383" y="128"/>
                  </a:lnTo>
                  <a:lnTo>
                    <a:pt x="381" y="123"/>
                  </a:lnTo>
                  <a:lnTo>
                    <a:pt x="383" y="121"/>
                  </a:lnTo>
                  <a:lnTo>
                    <a:pt x="376" y="113"/>
                  </a:lnTo>
                  <a:lnTo>
                    <a:pt x="364" y="111"/>
                  </a:lnTo>
                  <a:lnTo>
                    <a:pt x="359" y="109"/>
                  </a:lnTo>
                  <a:lnTo>
                    <a:pt x="357" y="98"/>
                  </a:lnTo>
                  <a:lnTo>
                    <a:pt x="349" y="93"/>
                  </a:lnTo>
                  <a:lnTo>
                    <a:pt x="332" y="91"/>
                  </a:lnTo>
                  <a:lnTo>
                    <a:pt x="325" y="89"/>
                  </a:lnTo>
                  <a:lnTo>
                    <a:pt x="319" y="91"/>
                  </a:lnTo>
                  <a:lnTo>
                    <a:pt x="304" y="89"/>
                  </a:lnTo>
                  <a:lnTo>
                    <a:pt x="302" y="89"/>
                  </a:lnTo>
                  <a:lnTo>
                    <a:pt x="278" y="79"/>
                  </a:lnTo>
                  <a:lnTo>
                    <a:pt x="205" y="64"/>
                  </a:lnTo>
                  <a:lnTo>
                    <a:pt x="197" y="51"/>
                  </a:lnTo>
                  <a:lnTo>
                    <a:pt x="191" y="46"/>
                  </a:lnTo>
                  <a:lnTo>
                    <a:pt x="184" y="44"/>
                  </a:lnTo>
                  <a:lnTo>
                    <a:pt x="180" y="40"/>
                  </a:lnTo>
                  <a:lnTo>
                    <a:pt x="169" y="40"/>
                  </a:lnTo>
                  <a:lnTo>
                    <a:pt x="161" y="36"/>
                  </a:lnTo>
                  <a:lnTo>
                    <a:pt x="154" y="34"/>
                  </a:lnTo>
                  <a:lnTo>
                    <a:pt x="148" y="38"/>
                  </a:lnTo>
                  <a:lnTo>
                    <a:pt x="141" y="38"/>
                  </a:lnTo>
                  <a:lnTo>
                    <a:pt x="143" y="34"/>
                  </a:lnTo>
                  <a:lnTo>
                    <a:pt x="144" y="27"/>
                  </a:lnTo>
                  <a:lnTo>
                    <a:pt x="144" y="21"/>
                  </a:lnTo>
                  <a:lnTo>
                    <a:pt x="150" y="14"/>
                  </a:lnTo>
                  <a:lnTo>
                    <a:pt x="150" y="6"/>
                  </a:lnTo>
                  <a:lnTo>
                    <a:pt x="144" y="0"/>
                  </a:lnTo>
                  <a:lnTo>
                    <a:pt x="135" y="6"/>
                  </a:lnTo>
                  <a:lnTo>
                    <a:pt x="128" y="10"/>
                  </a:lnTo>
                  <a:lnTo>
                    <a:pt x="122" y="14"/>
                  </a:lnTo>
                  <a:lnTo>
                    <a:pt x="114" y="17"/>
                  </a:lnTo>
                  <a:lnTo>
                    <a:pt x="101" y="25"/>
                  </a:lnTo>
                  <a:lnTo>
                    <a:pt x="73" y="34"/>
                  </a:lnTo>
                  <a:lnTo>
                    <a:pt x="67" y="36"/>
                  </a:lnTo>
                  <a:lnTo>
                    <a:pt x="60" y="34"/>
                  </a:lnTo>
                  <a:lnTo>
                    <a:pt x="52" y="29"/>
                  </a:lnTo>
                  <a:lnTo>
                    <a:pt x="51" y="31"/>
                  </a:lnTo>
                  <a:lnTo>
                    <a:pt x="49" y="3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81"/>
            <p:cNvSpPr>
              <a:spLocks/>
            </p:cNvSpPr>
            <p:nvPr/>
          </p:nvSpPr>
          <p:spPr bwMode="auto">
            <a:xfrm>
              <a:off x="3563962" y="2170478"/>
              <a:ext cx="326635" cy="525841"/>
            </a:xfrm>
            <a:custGeom>
              <a:avLst/>
              <a:gdLst>
                <a:gd name="T0" fmla="*/ 54 w 340"/>
                <a:gd name="T1" fmla="*/ 17 h 603"/>
                <a:gd name="T2" fmla="*/ 75 w 340"/>
                <a:gd name="T3" fmla="*/ 41 h 603"/>
                <a:gd name="T4" fmla="*/ 96 w 340"/>
                <a:gd name="T5" fmla="*/ 58 h 603"/>
                <a:gd name="T6" fmla="*/ 86 w 340"/>
                <a:gd name="T7" fmla="*/ 100 h 603"/>
                <a:gd name="T8" fmla="*/ 64 w 340"/>
                <a:gd name="T9" fmla="*/ 124 h 603"/>
                <a:gd name="T10" fmla="*/ 30 w 340"/>
                <a:gd name="T11" fmla="*/ 143 h 603"/>
                <a:gd name="T12" fmla="*/ 41 w 340"/>
                <a:gd name="T13" fmla="*/ 184 h 603"/>
                <a:gd name="T14" fmla="*/ 30 w 340"/>
                <a:gd name="T15" fmla="*/ 209 h 603"/>
                <a:gd name="T16" fmla="*/ 6 w 340"/>
                <a:gd name="T17" fmla="*/ 231 h 603"/>
                <a:gd name="T18" fmla="*/ 6 w 340"/>
                <a:gd name="T19" fmla="*/ 250 h 603"/>
                <a:gd name="T20" fmla="*/ 0 w 340"/>
                <a:gd name="T21" fmla="*/ 276 h 603"/>
                <a:gd name="T22" fmla="*/ 9 w 340"/>
                <a:gd name="T23" fmla="*/ 308 h 603"/>
                <a:gd name="T24" fmla="*/ 24 w 340"/>
                <a:gd name="T25" fmla="*/ 329 h 603"/>
                <a:gd name="T26" fmla="*/ 41 w 340"/>
                <a:gd name="T27" fmla="*/ 348 h 603"/>
                <a:gd name="T28" fmla="*/ 70 w 340"/>
                <a:gd name="T29" fmla="*/ 370 h 603"/>
                <a:gd name="T30" fmla="*/ 90 w 340"/>
                <a:gd name="T31" fmla="*/ 404 h 603"/>
                <a:gd name="T32" fmla="*/ 103 w 340"/>
                <a:gd name="T33" fmla="*/ 400 h 603"/>
                <a:gd name="T34" fmla="*/ 124 w 340"/>
                <a:gd name="T35" fmla="*/ 412 h 603"/>
                <a:gd name="T36" fmla="*/ 115 w 340"/>
                <a:gd name="T37" fmla="*/ 444 h 603"/>
                <a:gd name="T38" fmla="*/ 107 w 340"/>
                <a:gd name="T39" fmla="*/ 470 h 603"/>
                <a:gd name="T40" fmla="*/ 141 w 340"/>
                <a:gd name="T41" fmla="*/ 504 h 603"/>
                <a:gd name="T42" fmla="*/ 154 w 340"/>
                <a:gd name="T43" fmla="*/ 509 h 603"/>
                <a:gd name="T44" fmla="*/ 177 w 340"/>
                <a:gd name="T45" fmla="*/ 528 h 603"/>
                <a:gd name="T46" fmla="*/ 194 w 340"/>
                <a:gd name="T47" fmla="*/ 558 h 603"/>
                <a:gd name="T48" fmla="*/ 195 w 340"/>
                <a:gd name="T49" fmla="*/ 588 h 603"/>
                <a:gd name="T50" fmla="*/ 222 w 340"/>
                <a:gd name="T51" fmla="*/ 603 h 603"/>
                <a:gd name="T52" fmla="*/ 229 w 340"/>
                <a:gd name="T53" fmla="*/ 579 h 603"/>
                <a:gd name="T54" fmla="*/ 250 w 340"/>
                <a:gd name="T55" fmla="*/ 581 h 603"/>
                <a:gd name="T56" fmla="*/ 274 w 340"/>
                <a:gd name="T57" fmla="*/ 590 h 603"/>
                <a:gd name="T58" fmla="*/ 273 w 340"/>
                <a:gd name="T59" fmla="*/ 568 h 603"/>
                <a:gd name="T60" fmla="*/ 280 w 340"/>
                <a:gd name="T61" fmla="*/ 553 h 603"/>
                <a:gd name="T62" fmla="*/ 305 w 340"/>
                <a:gd name="T63" fmla="*/ 538 h 603"/>
                <a:gd name="T64" fmla="*/ 303 w 340"/>
                <a:gd name="T65" fmla="*/ 517 h 603"/>
                <a:gd name="T66" fmla="*/ 301 w 340"/>
                <a:gd name="T67" fmla="*/ 500 h 603"/>
                <a:gd name="T68" fmla="*/ 306 w 340"/>
                <a:gd name="T69" fmla="*/ 479 h 603"/>
                <a:gd name="T70" fmla="*/ 308 w 340"/>
                <a:gd name="T71" fmla="*/ 457 h 603"/>
                <a:gd name="T72" fmla="*/ 329 w 340"/>
                <a:gd name="T73" fmla="*/ 429 h 603"/>
                <a:gd name="T74" fmla="*/ 338 w 340"/>
                <a:gd name="T75" fmla="*/ 408 h 603"/>
                <a:gd name="T76" fmla="*/ 336 w 340"/>
                <a:gd name="T77" fmla="*/ 380 h 603"/>
                <a:gd name="T78" fmla="*/ 325 w 340"/>
                <a:gd name="T79" fmla="*/ 357 h 603"/>
                <a:gd name="T80" fmla="*/ 333 w 340"/>
                <a:gd name="T81" fmla="*/ 335 h 603"/>
                <a:gd name="T82" fmla="*/ 301 w 340"/>
                <a:gd name="T83" fmla="*/ 69 h 603"/>
                <a:gd name="T84" fmla="*/ 293 w 340"/>
                <a:gd name="T85" fmla="*/ 45 h 603"/>
                <a:gd name="T86" fmla="*/ 278 w 340"/>
                <a:gd name="T87" fmla="*/ 21 h 603"/>
                <a:gd name="T88" fmla="*/ 274 w 340"/>
                <a:gd name="T89"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03">
                  <a:moveTo>
                    <a:pt x="180" y="7"/>
                  </a:moveTo>
                  <a:lnTo>
                    <a:pt x="54" y="15"/>
                  </a:lnTo>
                  <a:lnTo>
                    <a:pt x="54" y="17"/>
                  </a:lnTo>
                  <a:lnTo>
                    <a:pt x="60" y="22"/>
                  </a:lnTo>
                  <a:lnTo>
                    <a:pt x="73" y="34"/>
                  </a:lnTo>
                  <a:lnTo>
                    <a:pt x="75" y="41"/>
                  </a:lnTo>
                  <a:lnTo>
                    <a:pt x="81" y="47"/>
                  </a:lnTo>
                  <a:lnTo>
                    <a:pt x="88" y="51"/>
                  </a:lnTo>
                  <a:lnTo>
                    <a:pt x="96" y="58"/>
                  </a:lnTo>
                  <a:lnTo>
                    <a:pt x="98" y="66"/>
                  </a:lnTo>
                  <a:lnTo>
                    <a:pt x="96" y="86"/>
                  </a:lnTo>
                  <a:lnTo>
                    <a:pt x="86" y="100"/>
                  </a:lnTo>
                  <a:lnTo>
                    <a:pt x="85" y="113"/>
                  </a:lnTo>
                  <a:lnTo>
                    <a:pt x="79" y="118"/>
                  </a:lnTo>
                  <a:lnTo>
                    <a:pt x="64" y="124"/>
                  </a:lnTo>
                  <a:lnTo>
                    <a:pt x="58" y="130"/>
                  </a:lnTo>
                  <a:lnTo>
                    <a:pt x="32" y="135"/>
                  </a:lnTo>
                  <a:lnTo>
                    <a:pt x="30" y="143"/>
                  </a:lnTo>
                  <a:lnTo>
                    <a:pt x="26" y="156"/>
                  </a:lnTo>
                  <a:lnTo>
                    <a:pt x="39" y="169"/>
                  </a:lnTo>
                  <a:lnTo>
                    <a:pt x="41" y="184"/>
                  </a:lnTo>
                  <a:lnTo>
                    <a:pt x="32" y="197"/>
                  </a:lnTo>
                  <a:lnTo>
                    <a:pt x="30" y="203"/>
                  </a:lnTo>
                  <a:lnTo>
                    <a:pt x="30" y="209"/>
                  </a:lnTo>
                  <a:lnTo>
                    <a:pt x="28" y="216"/>
                  </a:lnTo>
                  <a:lnTo>
                    <a:pt x="11" y="224"/>
                  </a:lnTo>
                  <a:lnTo>
                    <a:pt x="6" y="231"/>
                  </a:lnTo>
                  <a:lnTo>
                    <a:pt x="11" y="239"/>
                  </a:lnTo>
                  <a:lnTo>
                    <a:pt x="9" y="244"/>
                  </a:lnTo>
                  <a:lnTo>
                    <a:pt x="6" y="250"/>
                  </a:lnTo>
                  <a:lnTo>
                    <a:pt x="2" y="256"/>
                  </a:lnTo>
                  <a:lnTo>
                    <a:pt x="0" y="263"/>
                  </a:lnTo>
                  <a:lnTo>
                    <a:pt x="0" y="276"/>
                  </a:lnTo>
                  <a:lnTo>
                    <a:pt x="4" y="291"/>
                  </a:lnTo>
                  <a:lnTo>
                    <a:pt x="6" y="293"/>
                  </a:lnTo>
                  <a:lnTo>
                    <a:pt x="9" y="308"/>
                  </a:lnTo>
                  <a:lnTo>
                    <a:pt x="13" y="316"/>
                  </a:lnTo>
                  <a:lnTo>
                    <a:pt x="15" y="321"/>
                  </a:lnTo>
                  <a:lnTo>
                    <a:pt x="24" y="329"/>
                  </a:lnTo>
                  <a:lnTo>
                    <a:pt x="32" y="336"/>
                  </a:lnTo>
                  <a:lnTo>
                    <a:pt x="39" y="340"/>
                  </a:lnTo>
                  <a:lnTo>
                    <a:pt x="41" y="348"/>
                  </a:lnTo>
                  <a:lnTo>
                    <a:pt x="58" y="357"/>
                  </a:lnTo>
                  <a:lnTo>
                    <a:pt x="66" y="363"/>
                  </a:lnTo>
                  <a:lnTo>
                    <a:pt x="70" y="370"/>
                  </a:lnTo>
                  <a:lnTo>
                    <a:pt x="77" y="400"/>
                  </a:lnTo>
                  <a:lnTo>
                    <a:pt x="83" y="406"/>
                  </a:lnTo>
                  <a:lnTo>
                    <a:pt x="90" y="404"/>
                  </a:lnTo>
                  <a:lnTo>
                    <a:pt x="94" y="398"/>
                  </a:lnTo>
                  <a:lnTo>
                    <a:pt x="96" y="397"/>
                  </a:lnTo>
                  <a:lnTo>
                    <a:pt x="103" y="400"/>
                  </a:lnTo>
                  <a:lnTo>
                    <a:pt x="111" y="400"/>
                  </a:lnTo>
                  <a:lnTo>
                    <a:pt x="124" y="410"/>
                  </a:lnTo>
                  <a:lnTo>
                    <a:pt x="124" y="412"/>
                  </a:lnTo>
                  <a:lnTo>
                    <a:pt x="118" y="421"/>
                  </a:lnTo>
                  <a:lnTo>
                    <a:pt x="120" y="432"/>
                  </a:lnTo>
                  <a:lnTo>
                    <a:pt x="115" y="444"/>
                  </a:lnTo>
                  <a:lnTo>
                    <a:pt x="111" y="455"/>
                  </a:lnTo>
                  <a:lnTo>
                    <a:pt x="107" y="462"/>
                  </a:lnTo>
                  <a:lnTo>
                    <a:pt x="107" y="470"/>
                  </a:lnTo>
                  <a:lnTo>
                    <a:pt x="107" y="476"/>
                  </a:lnTo>
                  <a:lnTo>
                    <a:pt x="120" y="489"/>
                  </a:lnTo>
                  <a:lnTo>
                    <a:pt x="141" y="504"/>
                  </a:lnTo>
                  <a:lnTo>
                    <a:pt x="145" y="504"/>
                  </a:lnTo>
                  <a:lnTo>
                    <a:pt x="147" y="511"/>
                  </a:lnTo>
                  <a:lnTo>
                    <a:pt x="154" y="509"/>
                  </a:lnTo>
                  <a:lnTo>
                    <a:pt x="165" y="517"/>
                  </a:lnTo>
                  <a:lnTo>
                    <a:pt x="169" y="523"/>
                  </a:lnTo>
                  <a:lnTo>
                    <a:pt x="177" y="528"/>
                  </a:lnTo>
                  <a:lnTo>
                    <a:pt x="184" y="530"/>
                  </a:lnTo>
                  <a:lnTo>
                    <a:pt x="184" y="545"/>
                  </a:lnTo>
                  <a:lnTo>
                    <a:pt x="194" y="558"/>
                  </a:lnTo>
                  <a:lnTo>
                    <a:pt x="192" y="566"/>
                  </a:lnTo>
                  <a:lnTo>
                    <a:pt x="186" y="573"/>
                  </a:lnTo>
                  <a:lnTo>
                    <a:pt x="195" y="588"/>
                  </a:lnTo>
                  <a:lnTo>
                    <a:pt x="207" y="601"/>
                  </a:lnTo>
                  <a:lnTo>
                    <a:pt x="212" y="598"/>
                  </a:lnTo>
                  <a:lnTo>
                    <a:pt x="222" y="603"/>
                  </a:lnTo>
                  <a:lnTo>
                    <a:pt x="218" y="600"/>
                  </a:lnTo>
                  <a:lnTo>
                    <a:pt x="218" y="592"/>
                  </a:lnTo>
                  <a:lnTo>
                    <a:pt x="229" y="579"/>
                  </a:lnTo>
                  <a:lnTo>
                    <a:pt x="235" y="577"/>
                  </a:lnTo>
                  <a:lnTo>
                    <a:pt x="242" y="577"/>
                  </a:lnTo>
                  <a:lnTo>
                    <a:pt x="250" y="581"/>
                  </a:lnTo>
                  <a:lnTo>
                    <a:pt x="263" y="585"/>
                  </a:lnTo>
                  <a:lnTo>
                    <a:pt x="269" y="588"/>
                  </a:lnTo>
                  <a:lnTo>
                    <a:pt x="274" y="590"/>
                  </a:lnTo>
                  <a:lnTo>
                    <a:pt x="280" y="581"/>
                  </a:lnTo>
                  <a:lnTo>
                    <a:pt x="278" y="575"/>
                  </a:lnTo>
                  <a:lnTo>
                    <a:pt x="273" y="568"/>
                  </a:lnTo>
                  <a:lnTo>
                    <a:pt x="271" y="562"/>
                  </a:lnTo>
                  <a:lnTo>
                    <a:pt x="274" y="554"/>
                  </a:lnTo>
                  <a:lnTo>
                    <a:pt x="280" y="553"/>
                  </a:lnTo>
                  <a:lnTo>
                    <a:pt x="288" y="547"/>
                  </a:lnTo>
                  <a:lnTo>
                    <a:pt x="301" y="543"/>
                  </a:lnTo>
                  <a:lnTo>
                    <a:pt x="305" y="538"/>
                  </a:lnTo>
                  <a:lnTo>
                    <a:pt x="301" y="530"/>
                  </a:lnTo>
                  <a:lnTo>
                    <a:pt x="299" y="523"/>
                  </a:lnTo>
                  <a:lnTo>
                    <a:pt x="303" y="517"/>
                  </a:lnTo>
                  <a:lnTo>
                    <a:pt x="306" y="509"/>
                  </a:lnTo>
                  <a:lnTo>
                    <a:pt x="306" y="508"/>
                  </a:lnTo>
                  <a:lnTo>
                    <a:pt x="301" y="500"/>
                  </a:lnTo>
                  <a:lnTo>
                    <a:pt x="305" y="492"/>
                  </a:lnTo>
                  <a:lnTo>
                    <a:pt x="305" y="479"/>
                  </a:lnTo>
                  <a:lnTo>
                    <a:pt x="306" y="479"/>
                  </a:lnTo>
                  <a:lnTo>
                    <a:pt x="308" y="464"/>
                  </a:lnTo>
                  <a:lnTo>
                    <a:pt x="308" y="464"/>
                  </a:lnTo>
                  <a:lnTo>
                    <a:pt x="308" y="457"/>
                  </a:lnTo>
                  <a:lnTo>
                    <a:pt x="316" y="451"/>
                  </a:lnTo>
                  <a:lnTo>
                    <a:pt x="321" y="444"/>
                  </a:lnTo>
                  <a:lnTo>
                    <a:pt x="329" y="429"/>
                  </a:lnTo>
                  <a:lnTo>
                    <a:pt x="331" y="423"/>
                  </a:lnTo>
                  <a:lnTo>
                    <a:pt x="336" y="408"/>
                  </a:lnTo>
                  <a:lnTo>
                    <a:pt x="338" y="408"/>
                  </a:lnTo>
                  <a:lnTo>
                    <a:pt x="340" y="400"/>
                  </a:lnTo>
                  <a:lnTo>
                    <a:pt x="336" y="385"/>
                  </a:lnTo>
                  <a:lnTo>
                    <a:pt x="336" y="380"/>
                  </a:lnTo>
                  <a:lnTo>
                    <a:pt x="331" y="372"/>
                  </a:lnTo>
                  <a:lnTo>
                    <a:pt x="325" y="365"/>
                  </a:lnTo>
                  <a:lnTo>
                    <a:pt x="325" y="357"/>
                  </a:lnTo>
                  <a:lnTo>
                    <a:pt x="329" y="350"/>
                  </a:lnTo>
                  <a:lnTo>
                    <a:pt x="325" y="342"/>
                  </a:lnTo>
                  <a:lnTo>
                    <a:pt x="333" y="335"/>
                  </a:lnTo>
                  <a:lnTo>
                    <a:pt x="308" y="85"/>
                  </a:lnTo>
                  <a:lnTo>
                    <a:pt x="308" y="81"/>
                  </a:lnTo>
                  <a:lnTo>
                    <a:pt x="301" y="69"/>
                  </a:lnTo>
                  <a:lnTo>
                    <a:pt x="299" y="64"/>
                  </a:lnTo>
                  <a:lnTo>
                    <a:pt x="295" y="56"/>
                  </a:lnTo>
                  <a:lnTo>
                    <a:pt x="293" y="45"/>
                  </a:lnTo>
                  <a:lnTo>
                    <a:pt x="288" y="39"/>
                  </a:lnTo>
                  <a:lnTo>
                    <a:pt x="280" y="26"/>
                  </a:lnTo>
                  <a:lnTo>
                    <a:pt x="278" y="21"/>
                  </a:lnTo>
                  <a:lnTo>
                    <a:pt x="278" y="6"/>
                  </a:lnTo>
                  <a:lnTo>
                    <a:pt x="278" y="0"/>
                  </a:lnTo>
                  <a:lnTo>
                    <a:pt x="274" y="0"/>
                  </a:lnTo>
                  <a:lnTo>
                    <a:pt x="180"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75" name="Group 274"/>
            <p:cNvGrpSpPr/>
            <p:nvPr/>
          </p:nvGrpSpPr>
          <p:grpSpPr>
            <a:xfrm>
              <a:off x="3605271" y="2876831"/>
              <a:ext cx="293010" cy="472646"/>
              <a:chOff x="3605271" y="2876831"/>
              <a:chExt cx="293010" cy="472646"/>
            </a:xfrm>
            <a:grpFill/>
          </p:grpSpPr>
          <p:sp>
            <p:nvSpPr>
              <p:cNvPr id="403" name="Freeform 49"/>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50"/>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51"/>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52"/>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83"/>
              <p:cNvSpPr>
                <a:spLocks/>
              </p:cNvSpPr>
              <p:nvPr/>
            </p:nvSpPr>
            <p:spPr bwMode="auto">
              <a:xfrm>
                <a:off x="3605271" y="2876831"/>
                <a:ext cx="293010" cy="460438"/>
              </a:xfrm>
              <a:custGeom>
                <a:avLst/>
                <a:gdLst>
                  <a:gd name="T0" fmla="*/ 282 w 305"/>
                  <a:gd name="T1" fmla="*/ 6 h 528"/>
                  <a:gd name="T2" fmla="*/ 215 w 305"/>
                  <a:gd name="T3" fmla="*/ 6 h 528"/>
                  <a:gd name="T4" fmla="*/ 98 w 305"/>
                  <a:gd name="T5" fmla="*/ 25 h 528"/>
                  <a:gd name="T6" fmla="*/ 81 w 305"/>
                  <a:gd name="T7" fmla="*/ 30 h 528"/>
                  <a:gd name="T8" fmla="*/ 75 w 305"/>
                  <a:gd name="T9" fmla="*/ 38 h 528"/>
                  <a:gd name="T10" fmla="*/ 75 w 305"/>
                  <a:gd name="T11" fmla="*/ 55 h 528"/>
                  <a:gd name="T12" fmla="*/ 77 w 305"/>
                  <a:gd name="T13" fmla="*/ 62 h 528"/>
                  <a:gd name="T14" fmla="*/ 70 w 305"/>
                  <a:gd name="T15" fmla="*/ 83 h 528"/>
                  <a:gd name="T16" fmla="*/ 60 w 305"/>
                  <a:gd name="T17" fmla="*/ 92 h 528"/>
                  <a:gd name="T18" fmla="*/ 45 w 305"/>
                  <a:gd name="T19" fmla="*/ 102 h 528"/>
                  <a:gd name="T20" fmla="*/ 47 w 305"/>
                  <a:gd name="T21" fmla="*/ 115 h 528"/>
                  <a:gd name="T22" fmla="*/ 38 w 305"/>
                  <a:gd name="T23" fmla="*/ 132 h 528"/>
                  <a:gd name="T24" fmla="*/ 36 w 305"/>
                  <a:gd name="T25" fmla="*/ 151 h 528"/>
                  <a:gd name="T26" fmla="*/ 36 w 305"/>
                  <a:gd name="T27" fmla="*/ 158 h 528"/>
                  <a:gd name="T28" fmla="*/ 23 w 305"/>
                  <a:gd name="T29" fmla="*/ 162 h 528"/>
                  <a:gd name="T30" fmla="*/ 27 w 305"/>
                  <a:gd name="T31" fmla="*/ 181 h 528"/>
                  <a:gd name="T32" fmla="*/ 34 w 305"/>
                  <a:gd name="T33" fmla="*/ 186 h 528"/>
                  <a:gd name="T34" fmla="*/ 34 w 305"/>
                  <a:gd name="T35" fmla="*/ 192 h 528"/>
                  <a:gd name="T36" fmla="*/ 36 w 305"/>
                  <a:gd name="T37" fmla="*/ 207 h 528"/>
                  <a:gd name="T38" fmla="*/ 30 w 305"/>
                  <a:gd name="T39" fmla="*/ 220 h 528"/>
                  <a:gd name="T40" fmla="*/ 28 w 305"/>
                  <a:gd name="T41" fmla="*/ 239 h 528"/>
                  <a:gd name="T42" fmla="*/ 40 w 305"/>
                  <a:gd name="T43" fmla="*/ 241 h 528"/>
                  <a:gd name="T44" fmla="*/ 36 w 305"/>
                  <a:gd name="T45" fmla="*/ 261 h 528"/>
                  <a:gd name="T46" fmla="*/ 38 w 305"/>
                  <a:gd name="T47" fmla="*/ 278 h 528"/>
                  <a:gd name="T48" fmla="*/ 49 w 305"/>
                  <a:gd name="T49" fmla="*/ 290 h 528"/>
                  <a:gd name="T50" fmla="*/ 45 w 305"/>
                  <a:gd name="T51" fmla="*/ 295 h 528"/>
                  <a:gd name="T52" fmla="*/ 60 w 305"/>
                  <a:gd name="T53" fmla="*/ 307 h 528"/>
                  <a:gd name="T54" fmla="*/ 55 w 305"/>
                  <a:gd name="T55" fmla="*/ 310 h 528"/>
                  <a:gd name="T56" fmla="*/ 38 w 305"/>
                  <a:gd name="T57" fmla="*/ 325 h 528"/>
                  <a:gd name="T58" fmla="*/ 47 w 305"/>
                  <a:gd name="T59" fmla="*/ 333 h 528"/>
                  <a:gd name="T60" fmla="*/ 47 w 305"/>
                  <a:gd name="T61" fmla="*/ 339 h 528"/>
                  <a:gd name="T62" fmla="*/ 25 w 305"/>
                  <a:gd name="T63" fmla="*/ 361 h 528"/>
                  <a:gd name="T64" fmla="*/ 21 w 305"/>
                  <a:gd name="T65" fmla="*/ 378 h 528"/>
                  <a:gd name="T66" fmla="*/ 19 w 305"/>
                  <a:gd name="T67" fmla="*/ 389 h 528"/>
                  <a:gd name="T68" fmla="*/ 13 w 305"/>
                  <a:gd name="T69" fmla="*/ 412 h 528"/>
                  <a:gd name="T70" fmla="*/ 10 w 305"/>
                  <a:gd name="T71" fmla="*/ 423 h 528"/>
                  <a:gd name="T72" fmla="*/ 4 w 305"/>
                  <a:gd name="T73" fmla="*/ 440 h 528"/>
                  <a:gd name="T74" fmla="*/ 92 w 305"/>
                  <a:gd name="T75" fmla="*/ 449 h 528"/>
                  <a:gd name="T76" fmla="*/ 177 w 305"/>
                  <a:gd name="T77" fmla="*/ 451 h 528"/>
                  <a:gd name="T78" fmla="*/ 173 w 305"/>
                  <a:gd name="T79" fmla="*/ 483 h 528"/>
                  <a:gd name="T80" fmla="*/ 188 w 305"/>
                  <a:gd name="T81" fmla="*/ 506 h 528"/>
                  <a:gd name="T82" fmla="*/ 196 w 305"/>
                  <a:gd name="T83" fmla="*/ 523 h 528"/>
                  <a:gd name="T84" fmla="*/ 211 w 305"/>
                  <a:gd name="T85" fmla="*/ 528 h 528"/>
                  <a:gd name="T86" fmla="*/ 222 w 305"/>
                  <a:gd name="T87" fmla="*/ 512 h 528"/>
                  <a:gd name="T88" fmla="*/ 226 w 305"/>
                  <a:gd name="T89" fmla="*/ 512 h 528"/>
                  <a:gd name="T90" fmla="*/ 260 w 305"/>
                  <a:gd name="T91" fmla="*/ 502 h 528"/>
                  <a:gd name="T92" fmla="*/ 265 w 305"/>
                  <a:gd name="T93" fmla="*/ 498 h 528"/>
                  <a:gd name="T94" fmla="*/ 284 w 305"/>
                  <a:gd name="T95" fmla="*/ 502 h 528"/>
                  <a:gd name="T96" fmla="*/ 305 w 305"/>
                  <a:gd name="T97" fmla="*/ 49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5" h="528">
                    <a:moveTo>
                      <a:pt x="282" y="335"/>
                    </a:moveTo>
                    <a:lnTo>
                      <a:pt x="290" y="10"/>
                    </a:lnTo>
                    <a:lnTo>
                      <a:pt x="282" y="6"/>
                    </a:lnTo>
                    <a:lnTo>
                      <a:pt x="278" y="0"/>
                    </a:lnTo>
                    <a:lnTo>
                      <a:pt x="278" y="0"/>
                    </a:lnTo>
                    <a:lnTo>
                      <a:pt x="215" y="6"/>
                    </a:lnTo>
                    <a:lnTo>
                      <a:pt x="94" y="15"/>
                    </a:lnTo>
                    <a:lnTo>
                      <a:pt x="96" y="17"/>
                    </a:lnTo>
                    <a:lnTo>
                      <a:pt x="98" y="25"/>
                    </a:lnTo>
                    <a:lnTo>
                      <a:pt x="92" y="30"/>
                    </a:lnTo>
                    <a:lnTo>
                      <a:pt x="85" y="34"/>
                    </a:lnTo>
                    <a:lnTo>
                      <a:pt x="81" y="30"/>
                    </a:lnTo>
                    <a:lnTo>
                      <a:pt x="83" y="45"/>
                    </a:lnTo>
                    <a:lnTo>
                      <a:pt x="77" y="45"/>
                    </a:lnTo>
                    <a:lnTo>
                      <a:pt x="75" y="38"/>
                    </a:lnTo>
                    <a:lnTo>
                      <a:pt x="75" y="47"/>
                    </a:lnTo>
                    <a:lnTo>
                      <a:pt x="83" y="53"/>
                    </a:lnTo>
                    <a:lnTo>
                      <a:pt x="75" y="55"/>
                    </a:lnTo>
                    <a:lnTo>
                      <a:pt x="74" y="49"/>
                    </a:lnTo>
                    <a:lnTo>
                      <a:pt x="74" y="58"/>
                    </a:lnTo>
                    <a:lnTo>
                      <a:pt x="77" y="62"/>
                    </a:lnTo>
                    <a:lnTo>
                      <a:pt x="74" y="72"/>
                    </a:lnTo>
                    <a:lnTo>
                      <a:pt x="75" y="77"/>
                    </a:lnTo>
                    <a:lnTo>
                      <a:pt x="70" y="83"/>
                    </a:lnTo>
                    <a:lnTo>
                      <a:pt x="66" y="85"/>
                    </a:lnTo>
                    <a:lnTo>
                      <a:pt x="58" y="85"/>
                    </a:lnTo>
                    <a:lnTo>
                      <a:pt x="60" y="92"/>
                    </a:lnTo>
                    <a:lnTo>
                      <a:pt x="53" y="100"/>
                    </a:lnTo>
                    <a:lnTo>
                      <a:pt x="53" y="104"/>
                    </a:lnTo>
                    <a:lnTo>
                      <a:pt x="45" y="102"/>
                    </a:lnTo>
                    <a:lnTo>
                      <a:pt x="49" y="105"/>
                    </a:lnTo>
                    <a:lnTo>
                      <a:pt x="47" y="107"/>
                    </a:lnTo>
                    <a:lnTo>
                      <a:pt x="47" y="115"/>
                    </a:lnTo>
                    <a:lnTo>
                      <a:pt x="51" y="122"/>
                    </a:lnTo>
                    <a:lnTo>
                      <a:pt x="34" y="128"/>
                    </a:lnTo>
                    <a:lnTo>
                      <a:pt x="38" y="132"/>
                    </a:lnTo>
                    <a:lnTo>
                      <a:pt x="36" y="139"/>
                    </a:lnTo>
                    <a:lnTo>
                      <a:pt x="38" y="147"/>
                    </a:lnTo>
                    <a:lnTo>
                      <a:pt x="36" y="151"/>
                    </a:lnTo>
                    <a:lnTo>
                      <a:pt x="28" y="151"/>
                    </a:lnTo>
                    <a:lnTo>
                      <a:pt x="28" y="154"/>
                    </a:lnTo>
                    <a:lnTo>
                      <a:pt x="36" y="158"/>
                    </a:lnTo>
                    <a:lnTo>
                      <a:pt x="30" y="162"/>
                    </a:lnTo>
                    <a:lnTo>
                      <a:pt x="28" y="158"/>
                    </a:lnTo>
                    <a:lnTo>
                      <a:pt x="23" y="162"/>
                    </a:lnTo>
                    <a:lnTo>
                      <a:pt x="28" y="169"/>
                    </a:lnTo>
                    <a:lnTo>
                      <a:pt x="23" y="173"/>
                    </a:lnTo>
                    <a:lnTo>
                      <a:pt x="27" y="181"/>
                    </a:lnTo>
                    <a:lnTo>
                      <a:pt x="23" y="186"/>
                    </a:lnTo>
                    <a:lnTo>
                      <a:pt x="28" y="181"/>
                    </a:lnTo>
                    <a:lnTo>
                      <a:pt x="34" y="186"/>
                    </a:lnTo>
                    <a:lnTo>
                      <a:pt x="27" y="190"/>
                    </a:lnTo>
                    <a:lnTo>
                      <a:pt x="34" y="192"/>
                    </a:lnTo>
                    <a:lnTo>
                      <a:pt x="34" y="192"/>
                    </a:lnTo>
                    <a:lnTo>
                      <a:pt x="32" y="198"/>
                    </a:lnTo>
                    <a:lnTo>
                      <a:pt x="34" y="205"/>
                    </a:lnTo>
                    <a:lnTo>
                      <a:pt x="36" y="207"/>
                    </a:lnTo>
                    <a:lnTo>
                      <a:pt x="38" y="218"/>
                    </a:lnTo>
                    <a:lnTo>
                      <a:pt x="38" y="220"/>
                    </a:lnTo>
                    <a:lnTo>
                      <a:pt x="30" y="220"/>
                    </a:lnTo>
                    <a:lnTo>
                      <a:pt x="32" y="226"/>
                    </a:lnTo>
                    <a:lnTo>
                      <a:pt x="32" y="235"/>
                    </a:lnTo>
                    <a:lnTo>
                      <a:pt x="28" y="239"/>
                    </a:lnTo>
                    <a:lnTo>
                      <a:pt x="28" y="245"/>
                    </a:lnTo>
                    <a:lnTo>
                      <a:pt x="34" y="241"/>
                    </a:lnTo>
                    <a:lnTo>
                      <a:pt x="40" y="241"/>
                    </a:lnTo>
                    <a:lnTo>
                      <a:pt x="40" y="248"/>
                    </a:lnTo>
                    <a:lnTo>
                      <a:pt x="34" y="254"/>
                    </a:lnTo>
                    <a:lnTo>
                      <a:pt x="36" y="261"/>
                    </a:lnTo>
                    <a:lnTo>
                      <a:pt x="43" y="265"/>
                    </a:lnTo>
                    <a:lnTo>
                      <a:pt x="36" y="275"/>
                    </a:lnTo>
                    <a:lnTo>
                      <a:pt x="38" y="278"/>
                    </a:lnTo>
                    <a:lnTo>
                      <a:pt x="49" y="277"/>
                    </a:lnTo>
                    <a:lnTo>
                      <a:pt x="43" y="282"/>
                    </a:lnTo>
                    <a:lnTo>
                      <a:pt x="49" y="290"/>
                    </a:lnTo>
                    <a:lnTo>
                      <a:pt x="42" y="288"/>
                    </a:lnTo>
                    <a:lnTo>
                      <a:pt x="42" y="290"/>
                    </a:lnTo>
                    <a:lnTo>
                      <a:pt x="45" y="295"/>
                    </a:lnTo>
                    <a:lnTo>
                      <a:pt x="51" y="299"/>
                    </a:lnTo>
                    <a:lnTo>
                      <a:pt x="53" y="305"/>
                    </a:lnTo>
                    <a:lnTo>
                      <a:pt x="60" y="307"/>
                    </a:lnTo>
                    <a:lnTo>
                      <a:pt x="60" y="308"/>
                    </a:lnTo>
                    <a:lnTo>
                      <a:pt x="60" y="310"/>
                    </a:lnTo>
                    <a:lnTo>
                      <a:pt x="55" y="310"/>
                    </a:lnTo>
                    <a:lnTo>
                      <a:pt x="49" y="316"/>
                    </a:lnTo>
                    <a:lnTo>
                      <a:pt x="42" y="320"/>
                    </a:lnTo>
                    <a:lnTo>
                      <a:pt x="38" y="325"/>
                    </a:lnTo>
                    <a:lnTo>
                      <a:pt x="45" y="327"/>
                    </a:lnTo>
                    <a:lnTo>
                      <a:pt x="53" y="325"/>
                    </a:lnTo>
                    <a:lnTo>
                      <a:pt x="47" y="333"/>
                    </a:lnTo>
                    <a:lnTo>
                      <a:pt x="47" y="337"/>
                    </a:lnTo>
                    <a:lnTo>
                      <a:pt x="40" y="337"/>
                    </a:lnTo>
                    <a:lnTo>
                      <a:pt x="47" y="339"/>
                    </a:lnTo>
                    <a:lnTo>
                      <a:pt x="47" y="340"/>
                    </a:lnTo>
                    <a:lnTo>
                      <a:pt x="30" y="357"/>
                    </a:lnTo>
                    <a:lnTo>
                      <a:pt x="25" y="361"/>
                    </a:lnTo>
                    <a:lnTo>
                      <a:pt x="23" y="367"/>
                    </a:lnTo>
                    <a:lnTo>
                      <a:pt x="27" y="371"/>
                    </a:lnTo>
                    <a:lnTo>
                      <a:pt x="21" y="378"/>
                    </a:lnTo>
                    <a:lnTo>
                      <a:pt x="19" y="384"/>
                    </a:lnTo>
                    <a:lnTo>
                      <a:pt x="11" y="389"/>
                    </a:lnTo>
                    <a:lnTo>
                      <a:pt x="19" y="389"/>
                    </a:lnTo>
                    <a:lnTo>
                      <a:pt x="17" y="391"/>
                    </a:lnTo>
                    <a:lnTo>
                      <a:pt x="11" y="397"/>
                    </a:lnTo>
                    <a:lnTo>
                      <a:pt x="13" y="412"/>
                    </a:lnTo>
                    <a:lnTo>
                      <a:pt x="6" y="412"/>
                    </a:lnTo>
                    <a:lnTo>
                      <a:pt x="11" y="418"/>
                    </a:lnTo>
                    <a:lnTo>
                      <a:pt x="10" y="423"/>
                    </a:lnTo>
                    <a:lnTo>
                      <a:pt x="0" y="425"/>
                    </a:lnTo>
                    <a:lnTo>
                      <a:pt x="4" y="433"/>
                    </a:lnTo>
                    <a:lnTo>
                      <a:pt x="4" y="440"/>
                    </a:lnTo>
                    <a:lnTo>
                      <a:pt x="8" y="448"/>
                    </a:lnTo>
                    <a:lnTo>
                      <a:pt x="2" y="453"/>
                    </a:lnTo>
                    <a:lnTo>
                      <a:pt x="92" y="449"/>
                    </a:lnTo>
                    <a:lnTo>
                      <a:pt x="177" y="442"/>
                    </a:lnTo>
                    <a:lnTo>
                      <a:pt x="179" y="444"/>
                    </a:lnTo>
                    <a:lnTo>
                      <a:pt x="177" y="451"/>
                    </a:lnTo>
                    <a:lnTo>
                      <a:pt x="173" y="465"/>
                    </a:lnTo>
                    <a:lnTo>
                      <a:pt x="169" y="476"/>
                    </a:lnTo>
                    <a:lnTo>
                      <a:pt x="173" y="483"/>
                    </a:lnTo>
                    <a:lnTo>
                      <a:pt x="177" y="491"/>
                    </a:lnTo>
                    <a:lnTo>
                      <a:pt x="186" y="498"/>
                    </a:lnTo>
                    <a:lnTo>
                      <a:pt x="188" y="506"/>
                    </a:lnTo>
                    <a:lnTo>
                      <a:pt x="192" y="513"/>
                    </a:lnTo>
                    <a:lnTo>
                      <a:pt x="192" y="517"/>
                    </a:lnTo>
                    <a:lnTo>
                      <a:pt x="196" y="523"/>
                    </a:lnTo>
                    <a:lnTo>
                      <a:pt x="199" y="527"/>
                    </a:lnTo>
                    <a:lnTo>
                      <a:pt x="203" y="528"/>
                    </a:lnTo>
                    <a:lnTo>
                      <a:pt x="211" y="528"/>
                    </a:lnTo>
                    <a:lnTo>
                      <a:pt x="213" y="521"/>
                    </a:lnTo>
                    <a:lnTo>
                      <a:pt x="220" y="515"/>
                    </a:lnTo>
                    <a:lnTo>
                      <a:pt x="222" y="512"/>
                    </a:lnTo>
                    <a:lnTo>
                      <a:pt x="220" y="512"/>
                    </a:lnTo>
                    <a:lnTo>
                      <a:pt x="226" y="510"/>
                    </a:lnTo>
                    <a:lnTo>
                      <a:pt x="226" y="512"/>
                    </a:lnTo>
                    <a:lnTo>
                      <a:pt x="231" y="510"/>
                    </a:lnTo>
                    <a:lnTo>
                      <a:pt x="246" y="504"/>
                    </a:lnTo>
                    <a:lnTo>
                      <a:pt x="260" y="502"/>
                    </a:lnTo>
                    <a:lnTo>
                      <a:pt x="263" y="500"/>
                    </a:lnTo>
                    <a:lnTo>
                      <a:pt x="254" y="498"/>
                    </a:lnTo>
                    <a:lnTo>
                      <a:pt x="265" y="498"/>
                    </a:lnTo>
                    <a:lnTo>
                      <a:pt x="271" y="502"/>
                    </a:lnTo>
                    <a:lnTo>
                      <a:pt x="278" y="506"/>
                    </a:lnTo>
                    <a:lnTo>
                      <a:pt x="284" y="502"/>
                    </a:lnTo>
                    <a:lnTo>
                      <a:pt x="288" y="500"/>
                    </a:lnTo>
                    <a:lnTo>
                      <a:pt x="301" y="506"/>
                    </a:lnTo>
                    <a:lnTo>
                      <a:pt x="305" y="498"/>
                    </a:lnTo>
                    <a:lnTo>
                      <a:pt x="305" y="495"/>
                    </a:lnTo>
                    <a:lnTo>
                      <a:pt x="282" y="33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76" name="Freeform 84"/>
            <p:cNvSpPr>
              <a:spLocks/>
            </p:cNvSpPr>
            <p:nvPr/>
          </p:nvSpPr>
          <p:spPr bwMode="auto">
            <a:xfrm>
              <a:off x="3695576" y="2665797"/>
              <a:ext cx="693618" cy="224114"/>
            </a:xfrm>
            <a:custGeom>
              <a:avLst/>
              <a:gdLst>
                <a:gd name="T0" fmla="*/ 487 w 722"/>
                <a:gd name="T1" fmla="*/ 33 h 257"/>
                <a:gd name="T2" fmla="*/ 421 w 722"/>
                <a:gd name="T3" fmla="*/ 39 h 257"/>
                <a:gd name="T4" fmla="*/ 355 w 722"/>
                <a:gd name="T5" fmla="*/ 47 h 257"/>
                <a:gd name="T6" fmla="*/ 271 w 722"/>
                <a:gd name="T7" fmla="*/ 54 h 257"/>
                <a:gd name="T8" fmla="*/ 199 w 722"/>
                <a:gd name="T9" fmla="*/ 62 h 257"/>
                <a:gd name="T10" fmla="*/ 177 w 722"/>
                <a:gd name="T11" fmla="*/ 60 h 257"/>
                <a:gd name="T12" fmla="*/ 183 w 722"/>
                <a:gd name="T13" fmla="*/ 80 h 257"/>
                <a:gd name="T14" fmla="*/ 58 w 722"/>
                <a:gd name="T15" fmla="*/ 96 h 257"/>
                <a:gd name="T16" fmla="*/ 53 w 722"/>
                <a:gd name="T17" fmla="*/ 90 h 257"/>
                <a:gd name="T18" fmla="*/ 57 w 722"/>
                <a:gd name="T19" fmla="*/ 105 h 257"/>
                <a:gd name="T20" fmla="*/ 53 w 722"/>
                <a:gd name="T21" fmla="*/ 114 h 257"/>
                <a:gd name="T22" fmla="*/ 51 w 722"/>
                <a:gd name="T23" fmla="*/ 127 h 257"/>
                <a:gd name="T24" fmla="*/ 43 w 722"/>
                <a:gd name="T25" fmla="*/ 146 h 257"/>
                <a:gd name="T26" fmla="*/ 47 w 722"/>
                <a:gd name="T27" fmla="*/ 156 h 257"/>
                <a:gd name="T28" fmla="*/ 43 w 722"/>
                <a:gd name="T29" fmla="*/ 165 h 257"/>
                <a:gd name="T30" fmla="*/ 30 w 722"/>
                <a:gd name="T31" fmla="*/ 174 h 257"/>
                <a:gd name="T32" fmla="*/ 27 w 722"/>
                <a:gd name="T33" fmla="*/ 180 h 257"/>
                <a:gd name="T34" fmla="*/ 27 w 722"/>
                <a:gd name="T35" fmla="*/ 191 h 257"/>
                <a:gd name="T36" fmla="*/ 19 w 722"/>
                <a:gd name="T37" fmla="*/ 197 h 257"/>
                <a:gd name="T38" fmla="*/ 21 w 722"/>
                <a:gd name="T39" fmla="*/ 210 h 257"/>
                <a:gd name="T40" fmla="*/ 11 w 722"/>
                <a:gd name="T41" fmla="*/ 208 h 257"/>
                <a:gd name="T42" fmla="*/ 15 w 722"/>
                <a:gd name="T43" fmla="*/ 214 h 257"/>
                <a:gd name="T44" fmla="*/ 19 w 722"/>
                <a:gd name="T45" fmla="*/ 240 h 257"/>
                <a:gd name="T46" fmla="*/ 11 w 722"/>
                <a:gd name="T47" fmla="*/ 244 h 257"/>
                <a:gd name="T48" fmla="*/ 0 w 722"/>
                <a:gd name="T49" fmla="*/ 255 h 257"/>
                <a:gd name="T50" fmla="*/ 121 w 722"/>
                <a:gd name="T51" fmla="*/ 248 h 257"/>
                <a:gd name="T52" fmla="*/ 184 w 722"/>
                <a:gd name="T53" fmla="*/ 242 h 257"/>
                <a:gd name="T54" fmla="*/ 310 w 722"/>
                <a:gd name="T55" fmla="*/ 231 h 257"/>
                <a:gd name="T56" fmla="*/ 485 w 722"/>
                <a:gd name="T57" fmla="*/ 208 h 257"/>
                <a:gd name="T58" fmla="*/ 521 w 722"/>
                <a:gd name="T59" fmla="*/ 178 h 257"/>
                <a:gd name="T60" fmla="*/ 540 w 722"/>
                <a:gd name="T61" fmla="*/ 169 h 257"/>
                <a:gd name="T62" fmla="*/ 543 w 722"/>
                <a:gd name="T63" fmla="*/ 152 h 257"/>
                <a:gd name="T64" fmla="*/ 564 w 722"/>
                <a:gd name="T65" fmla="*/ 137 h 257"/>
                <a:gd name="T66" fmla="*/ 583 w 722"/>
                <a:gd name="T67" fmla="*/ 133 h 257"/>
                <a:gd name="T68" fmla="*/ 617 w 722"/>
                <a:gd name="T69" fmla="*/ 105 h 257"/>
                <a:gd name="T70" fmla="*/ 626 w 722"/>
                <a:gd name="T71" fmla="*/ 99 h 257"/>
                <a:gd name="T72" fmla="*/ 637 w 722"/>
                <a:gd name="T73" fmla="*/ 86 h 257"/>
                <a:gd name="T74" fmla="*/ 641 w 722"/>
                <a:gd name="T75" fmla="*/ 77 h 257"/>
                <a:gd name="T76" fmla="*/ 654 w 722"/>
                <a:gd name="T77" fmla="*/ 79 h 257"/>
                <a:gd name="T78" fmla="*/ 666 w 722"/>
                <a:gd name="T79" fmla="*/ 71 h 257"/>
                <a:gd name="T80" fmla="*/ 675 w 722"/>
                <a:gd name="T81" fmla="*/ 60 h 257"/>
                <a:gd name="T82" fmla="*/ 694 w 722"/>
                <a:gd name="T83" fmla="*/ 60 h 257"/>
                <a:gd name="T84" fmla="*/ 705 w 722"/>
                <a:gd name="T85" fmla="*/ 37 h 257"/>
                <a:gd name="T86" fmla="*/ 718 w 722"/>
                <a:gd name="T87" fmla="*/ 28 h 257"/>
                <a:gd name="T88" fmla="*/ 720 w 722"/>
                <a:gd name="T89" fmla="*/ 9 h 257"/>
                <a:gd name="T90" fmla="*/ 713 w 722"/>
                <a:gd name="T91" fmla="*/ 0 h 257"/>
                <a:gd name="T92" fmla="*/ 651 w 722"/>
                <a:gd name="T93" fmla="*/ 11 h 257"/>
                <a:gd name="T94" fmla="*/ 579 w 722"/>
                <a:gd name="T95" fmla="*/ 20 h 257"/>
                <a:gd name="T96" fmla="*/ 543 w 722"/>
                <a:gd name="T97" fmla="*/ 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2" h="257">
                  <a:moveTo>
                    <a:pt x="513" y="30"/>
                  </a:moveTo>
                  <a:lnTo>
                    <a:pt x="487" y="33"/>
                  </a:lnTo>
                  <a:lnTo>
                    <a:pt x="459" y="37"/>
                  </a:lnTo>
                  <a:lnTo>
                    <a:pt x="421" y="39"/>
                  </a:lnTo>
                  <a:lnTo>
                    <a:pt x="397" y="43"/>
                  </a:lnTo>
                  <a:lnTo>
                    <a:pt x="355" y="47"/>
                  </a:lnTo>
                  <a:lnTo>
                    <a:pt x="314" y="49"/>
                  </a:lnTo>
                  <a:lnTo>
                    <a:pt x="271" y="54"/>
                  </a:lnTo>
                  <a:lnTo>
                    <a:pt x="235" y="58"/>
                  </a:lnTo>
                  <a:lnTo>
                    <a:pt x="199" y="62"/>
                  </a:lnTo>
                  <a:lnTo>
                    <a:pt x="192" y="60"/>
                  </a:lnTo>
                  <a:lnTo>
                    <a:pt x="177" y="60"/>
                  </a:lnTo>
                  <a:lnTo>
                    <a:pt x="183" y="73"/>
                  </a:lnTo>
                  <a:lnTo>
                    <a:pt x="183" y="80"/>
                  </a:lnTo>
                  <a:lnTo>
                    <a:pt x="64" y="90"/>
                  </a:lnTo>
                  <a:lnTo>
                    <a:pt x="58" y="96"/>
                  </a:lnTo>
                  <a:lnTo>
                    <a:pt x="58" y="90"/>
                  </a:lnTo>
                  <a:lnTo>
                    <a:pt x="53" y="90"/>
                  </a:lnTo>
                  <a:lnTo>
                    <a:pt x="55" y="97"/>
                  </a:lnTo>
                  <a:lnTo>
                    <a:pt x="57" y="105"/>
                  </a:lnTo>
                  <a:lnTo>
                    <a:pt x="49" y="107"/>
                  </a:lnTo>
                  <a:lnTo>
                    <a:pt x="53" y="114"/>
                  </a:lnTo>
                  <a:lnTo>
                    <a:pt x="45" y="122"/>
                  </a:lnTo>
                  <a:lnTo>
                    <a:pt x="51" y="127"/>
                  </a:lnTo>
                  <a:lnTo>
                    <a:pt x="47" y="135"/>
                  </a:lnTo>
                  <a:lnTo>
                    <a:pt x="43" y="146"/>
                  </a:lnTo>
                  <a:lnTo>
                    <a:pt x="45" y="150"/>
                  </a:lnTo>
                  <a:lnTo>
                    <a:pt x="47" y="156"/>
                  </a:lnTo>
                  <a:lnTo>
                    <a:pt x="40" y="159"/>
                  </a:lnTo>
                  <a:lnTo>
                    <a:pt x="43" y="165"/>
                  </a:lnTo>
                  <a:lnTo>
                    <a:pt x="36" y="171"/>
                  </a:lnTo>
                  <a:lnTo>
                    <a:pt x="30" y="174"/>
                  </a:lnTo>
                  <a:lnTo>
                    <a:pt x="27" y="178"/>
                  </a:lnTo>
                  <a:lnTo>
                    <a:pt x="27" y="180"/>
                  </a:lnTo>
                  <a:lnTo>
                    <a:pt x="32" y="186"/>
                  </a:lnTo>
                  <a:lnTo>
                    <a:pt x="27" y="191"/>
                  </a:lnTo>
                  <a:lnTo>
                    <a:pt x="23" y="195"/>
                  </a:lnTo>
                  <a:lnTo>
                    <a:pt x="19" y="197"/>
                  </a:lnTo>
                  <a:lnTo>
                    <a:pt x="23" y="205"/>
                  </a:lnTo>
                  <a:lnTo>
                    <a:pt x="21" y="210"/>
                  </a:lnTo>
                  <a:lnTo>
                    <a:pt x="17" y="206"/>
                  </a:lnTo>
                  <a:lnTo>
                    <a:pt x="11" y="208"/>
                  </a:lnTo>
                  <a:lnTo>
                    <a:pt x="10" y="216"/>
                  </a:lnTo>
                  <a:lnTo>
                    <a:pt x="15" y="214"/>
                  </a:lnTo>
                  <a:lnTo>
                    <a:pt x="15" y="221"/>
                  </a:lnTo>
                  <a:lnTo>
                    <a:pt x="19" y="240"/>
                  </a:lnTo>
                  <a:lnTo>
                    <a:pt x="17" y="242"/>
                  </a:lnTo>
                  <a:lnTo>
                    <a:pt x="11" y="244"/>
                  </a:lnTo>
                  <a:lnTo>
                    <a:pt x="8" y="252"/>
                  </a:lnTo>
                  <a:lnTo>
                    <a:pt x="0" y="255"/>
                  </a:lnTo>
                  <a:lnTo>
                    <a:pt x="0" y="257"/>
                  </a:lnTo>
                  <a:lnTo>
                    <a:pt x="121" y="248"/>
                  </a:lnTo>
                  <a:lnTo>
                    <a:pt x="184" y="242"/>
                  </a:lnTo>
                  <a:lnTo>
                    <a:pt x="184" y="242"/>
                  </a:lnTo>
                  <a:lnTo>
                    <a:pt x="184" y="240"/>
                  </a:lnTo>
                  <a:lnTo>
                    <a:pt x="310" y="231"/>
                  </a:lnTo>
                  <a:lnTo>
                    <a:pt x="408" y="220"/>
                  </a:lnTo>
                  <a:lnTo>
                    <a:pt x="485" y="208"/>
                  </a:lnTo>
                  <a:lnTo>
                    <a:pt x="521" y="206"/>
                  </a:lnTo>
                  <a:lnTo>
                    <a:pt x="521" y="178"/>
                  </a:lnTo>
                  <a:lnTo>
                    <a:pt x="534" y="174"/>
                  </a:lnTo>
                  <a:lnTo>
                    <a:pt x="540" y="169"/>
                  </a:lnTo>
                  <a:lnTo>
                    <a:pt x="542" y="159"/>
                  </a:lnTo>
                  <a:lnTo>
                    <a:pt x="543" y="152"/>
                  </a:lnTo>
                  <a:lnTo>
                    <a:pt x="549" y="144"/>
                  </a:lnTo>
                  <a:lnTo>
                    <a:pt x="564" y="137"/>
                  </a:lnTo>
                  <a:lnTo>
                    <a:pt x="577" y="137"/>
                  </a:lnTo>
                  <a:lnTo>
                    <a:pt x="583" y="133"/>
                  </a:lnTo>
                  <a:lnTo>
                    <a:pt x="604" y="114"/>
                  </a:lnTo>
                  <a:lnTo>
                    <a:pt x="617" y="105"/>
                  </a:lnTo>
                  <a:lnTo>
                    <a:pt x="622" y="105"/>
                  </a:lnTo>
                  <a:lnTo>
                    <a:pt x="626" y="99"/>
                  </a:lnTo>
                  <a:lnTo>
                    <a:pt x="630" y="84"/>
                  </a:lnTo>
                  <a:lnTo>
                    <a:pt x="637" y="86"/>
                  </a:lnTo>
                  <a:lnTo>
                    <a:pt x="637" y="80"/>
                  </a:lnTo>
                  <a:lnTo>
                    <a:pt x="641" y="77"/>
                  </a:lnTo>
                  <a:lnTo>
                    <a:pt x="647" y="73"/>
                  </a:lnTo>
                  <a:lnTo>
                    <a:pt x="654" y="79"/>
                  </a:lnTo>
                  <a:lnTo>
                    <a:pt x="658" y="79"/>
                  </a:lnTo>
                  <a:lnTo>
                    <a:pt x="666" y="71"/>
                  </a:lnTo>
                  <a:lnTo>
                    <a:pt x="668" y="65"/>
                  </a:lnTo>
                  <a:lnTo>
                    <a:pt x="675" y="60"/>
                  </a:lnTo>
                  <a:lnTo>
                    <a:pt x="688" y="54"/>
                  </a:lnTo>
                  <a:lnTo>
                    <a:pt x="694" y="60"/>
                  </a:lnTo>
                  <a:lnTo>
                    <a:pt x="699" y="52"/>
                  </a:lnTo>
                  <a:lnTo>
                    <a:pt x="705" y="37"/>
                  </a:lnTo>
                  <a:lnTo>
                    <a:pt x="711" y="32"/>
                  </a:lnTo>
                  <a:lnTo>
                    <a:pt x="718" y="28"/>
                  </a:lnTo>
                  <a:lnTo>
                    <a:pt x="720" y="17"/>
                  </a:lnTo>
                  <a:lnTo>
                    <a:pt x="720" y="9"/>
                  </a:lnTo>
                  <a:lnTo>
                    <a:pt x="722" y="0"/>
                  </a:lnTo>
                  <a:lnTo>
                    <a:pt x="713" y="0"/>
                  </a:lnTo>
                  <a:lnTo>
                    <a:pt x="686" y="7"/>
                  </a:lnTo>
                  <a:lnTo>
                    <a:pt x="651" y="11"/>
                  </a:lnTo>
                  <a:lnTo>
                    <a:pt x="594" y="20"/>
                  </a:lnTo>
                  <a:lnTo>
                    <a:pt x="579" y="20"/>
                  </a:lnTo>
                  <a:lnTo>
                    <a:pt x="553" y="24"/>
                  </a:lnTo>
                  <a:lnTo>
                    <a:pt x="543" y="28"/>
                  </a:lnTo>
                  <a:lnTo>
                    <a:pt x="513" y="3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85"/>
            <p:cNvSpPr>
              <a:spLocks/>
            </p:cNvSpPr>
            <p:nvPr/>
          </p:nvSpPr>
          <p:spPr bwMode="auto">
            <a:xfrm>
              <a:off x="3746493" y="2737304"/>
              <a:ext cx="4803" cy="697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86"/>
            <p:cNvSpPr>
              <a:spLocks/>
            </p:cNvSpPr>
            <p:nvPr/>
          </p:nvSpPr>
          <p:spPr bwMode="auto">
            <a:xfrm>
              <a:off x="3746493" y="2737304"/>
              <a:ext cx="4803" cy="697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87"/>
            <p:cNvSpPr>
              <a:spLocks/>
            </p:cNvSpPr>
            <p:nvPr/>
          </p:nvSpPr>
          <p:spPr bwMode="auto">
            <a:xfrm>
              <a:off x="3757060" y="2460868"/>
              <a:ext cx="592746" cy="283413"/>
            </a:xfrm>
            <a:custGeom>
              <a:avLst/>
              <a:gdLst>
                <a:gd name="T0" fmla="*/ 568 w 617"/>
                <a:gd name="T1" fmla="*/ 103 h 325"/>
                <a:gd name="T2" fmla="*/ 555 w 617"/>
                <a:gd name="T3" fmla="*/ 67 h 325"/>
                <a:gd name="T4" fmla="*/ 551 w 617"/>
                <a:gd name="T5" fmla="*/ 52 h 325"/>
                <a:gd name="T6" fmla="*/ 532 w 617"/>
                <a:gd name="T7" fmla="*/ 39 h 325"/>
                <a:gd name="T8" fmla="*/ 513 w 617"/>
                <a:gd name="T9" fmla="*/ 24 h 325"/>
                <a:gd name="T10" fmla="*/ 495 w 617"/>
                <a:gd name="T11" fmla="*/ 37 h 325"/>
                <a:gd name="T12" fmla="*/ 472 w 617"/>
                <a:gd name="T13" fmla="*/ 34 h 325"/>
                <a:gd name="T14" fmla="*/ 455 w 617"/>
                <a:gd name="T15" fmla="*/ 41 h 325"/>
                <a:gd name="T16" fmla="*/ 423 w 617"/>
                <a:gd name="T17" fmla="*/ 32 h 325"/>
                <a:gd name="T18" fmla="*/ 401 w 617"/>
                <a:gd name="T19" fmla="*/ 9 h 325"/>
                <a:gd name="T20" fmla="*/ 367 w 617"/>
                <a:gd name="T21" fmla="*/ 0 h 325"/>
                <a:gd name="T22" fmla="*/ 357 w 617"/>
                <a:gd name="T23" fmla="*/ 17 h 325"/>
                <a:gd name="T24" fmla="*/ 361 w 617"/>
                <a:gd name="T25" fmla="*/ 37 h 325"/>
                <a:gd name="T26" fmla="*/ 325 w 617"/>
                <a:gd name="T27" fmla="*/ 47 h 325"/>
                <a:gd name="T28" fmla="*/ 312 w 617"/>
                <a:gd name="T29" fmla="*/ 58 h 325"/>
                <a:gd name="T30" fmla="*/ 308 w 617"/>
                <a:gd name="T31" fmla="*/ 81 h 325"/>
                <a:gd name="T32" fmla="*/ 291 w 617"/>
                <a:gd name="T33" fmla="*/ 103 h 325"/>
                <a:gd name="T34" fmla="*/ 280 w 617"/>
                <a:gd name="T35" fmla="*/ 124 h 325"/>
                <a:gd name="T36" fmla="*/ 260 w 617"/>
                <a:gd name="T37" fmla="*/ 133 h 325"/>
                <a:gd name="T38" fmla="*/ 239 w 617"/>
                <a:gd name="T39" fmla="*/ 118 h 325"/>
                <a:gd name="T40" fmla="*/ 229 w 617"/>
                <a:gd name="T41" fmla="*/ 135 h 325"/>
                <a:gd name="T42" fmla="*/ 224 w 617"/>
                <a:gd name="T43" fmla="*/ 156 h 325"/>
                <a:gd name="T44" fmla="*/ 205 w 617"/>
                <a:gd name="T45" fmla="*/ 143 h 325"/>
                <a:gd name="T46" fmla="*/ 188 w 617"/>
                <a:gd name="T47" fmla="*/ 158 h 325"/>
                <a:gd name="T48" fmla="*/ 177 w 617"/>
                <a:gd name="T49" fmla="*/ 161 h 325"/>
                <a:gd name="T50" fmla="*/ 139 w 617"/>
                <a:gd name="T51" fmla="*/ 158 h 325"/>
                <a:gd name="T52" fmla="*/ 134 w 617"/>
                <a:gd name="T53" fmla="*/ 159 h 325"/>
                <a:gd name="T54" fmla="*/ 117 w 617"/>
                <a:gd name="T55" fmla="*/ 169 h 325"/>
                <a:gd name="T56" fmla="*/ 105 w 617"/>
                <a:gd name="T57" fmla="*/ 176 h 325"/>
                <a:gd name="T58" fmla="*/ 100 w 617"/>
                <a:gd name="T59" fmla="*/ 197 h 325"/>
                <a:gd name="T60" fmla="*/ 87 w 617"/>
                <a:gd name="T61" fmla="*/ 214 h 325"/>
                <a:gd name="T62" fmla="*/ 70 w 617"/>
                <a:gd name="T63" fmla="*/ 229 h 325"/>
                <a:gd name="T64" fmla="*/ 79 w 617"/>
                <a:gd name="T65" fmla="*/ 248 h 325"/>
                <a:gd name="T66" fmla="*/ 62 w 617"/>
                <a:gd name="T67" fmla="*/ 252 h 325"/>
                <a:gd name="T68" fmla="*/ 34 w 617"/>
                <a:gd name="T69" fmla="*/ 244 h 325"/>
                <a:gd name="T70" fmla="*/ 17 w 617"/>
                <a:gd name="T71" fmla="*/ 267 h 325"/>
                <a:gd name="T72" fmla="*/ 21 w 617"/>
                <a:gd name="T73" fmla="*/ 284 h 325"/>
                <a:gd name="T74" fmla="*/ 21 w 617"/>
                <a:gd name="T75" fmla="*/ 306 h 325"/>
                <a:gd name="T76" fmla="*/ 2 w 617"/>
                <a:gd name="T77" fmla="*/ 315 h 325"/>
                <a:gd name="T78" fmla="*/ 119 w 617"/>
                <a:gd name="T79" fmla="*/ 308 h 325"/>
                <a:gd name="T80" fmla="*/ 135 w 617"/>
                <a:gd name="T81" fmla="*/ 297 h 325"/>
                <a:gd name="T82" fmla="*/ 250 w 617"/>
                <a:gd name="T83" fmla="*/ 284 h 325"/>
                <a:gd name="T84" fmla="*/ 357 w 617"/>
                <a:gd name="T85" fmla="*/ 274 h 325"/>
                <a:gd name="T86" fmla="*/ 449 w 617"/>
                <a:gd name="T87" fmla="*/ 265 h 325"/>
                <a:gd name="T88" fmla="*/ 502 w 617"/>
                <a:gd name="T89" fmla="*/ 252 h 325"/>
                <a:gd name="T90" fmla="*/ 532 w 617"/>
                <a:gd name="T91" fmla="*/ 237 h 325"/>
                <a:gd name="T92" fmla="*/ 547 w 617"/>
                <a:gd name="T93" fmla="*/ 221 h 325"/>
                <a:gd name="T94" fmla="*/ 562 w 617"/>
                <a:gd name="T95" fmla="*/ 203 h 325"/>
                <a:gd name="T96" fmla="*/ 590 w 617"/>
                <a:gd name="T97" fmla="*/ 171 h 325"/>
                <a:gd name="T98" fmla="*/ 588 w 617"/>
                <a:gd name="T99" fmla="*/ 12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7" h="325">
                  <a:moveTo>
                    <a:pt x="588" y="128"/>
                  </a:moveTo>
                  <a:lnTo>
                    <a:pt x="575" y="109"/>
                  </a:lnTo>
                  <a:lnTo>
                    <a:pt x="568" y="103"/>
                  </a:lnTo>
                  <a:lnTo>
                    <a:pt x="566" y="96"/>
                  </a:lnTo>
                  <a:lnTo>
                    <a:pt x="551" y="81"/>
                  </a:lnTo>
                  <a:lnTo>
                    <a:pt x="555" y="67"/>
                  </a:lnTo>
                  <a:lnTo>
                    <a:pt x="555" y="60"/>
                  </a:lnTo>
                  <a:lnTo>
                    <a:pt x="551" y="58"/>
                  </a:lnTo>
                  <a:lnTo>
                    <a:pt x="551" y="52"/>
                  </a:lnTo>
                  <a:lnTo>
                    <a:pt x="545" y="47"/>
                  </a:lnTo>
                  <a:lnTo>
                    <a:pt x="540" y="39"/>
                  </a:lnTo>
                  <a:lnTo>
                    <a:pt x="532" y="39"/>
                  </a:lnTo>
                  <a:lnTo>
                    <a:pt x="526" y="34"/>
                  </a:lnTo>
                  <a:lnTo>
                    <a:pt x="521" y="20"/>
                  </a:lnTo>
                  <a:lnTo>
                    <a:pt x="513" y="24"/>
                  </a:lnTo>
                  <a:lnTo>
                    <a:pt x="506" y="32"/>
                  </a:lnTo>
                  <a:lnTo>
                    <a:pt x="502" y="37"/>
                  </a:lnTo>
                  <a:lnTo>
                    <a:pt x="495" y="37"/>
                  </a:lnTo>
                  <a:lnTo>
                    <a:pt x="489" y="41"/>
                  </a:lnTo>
                  <a:lnTo>
                    <a:pt x="481" y="35"/>
                  </a:lnTo>
                  <a:lnTo>
                    <a:pt x="472" y="34"/>
                  </a:lnTo>
                  <a:lnTo>
                    <a:pt x="466" y="35"/>
                  </a:lnTo>
                  <a:lnTo>
                    <a:pt x="461" y="41"/>
                  </a:lnTo>
                  <a:lnTo>
                    <a:pt x="455" y="41"/>
                  </a:lnTo>
                  <a:lnTo>
                    <a:pt x="440" y="32"/>
                  </a:lnTo>
                  <a:lnTo>
                    <a:pt x="436" y="30"/>
                  </a:lnTo>
                  <a:lnTo>
                    <a:pt x="423" y="32"/>
                  </a:lnTo>
                  <a:lnTo>
                    <a:pt x="416" y="30"/>
                  </a:lnTo>
                  <a:lnTo>
                    <a:pt x="404" y="17"/>
                  </a:lnTo>
                  <a:lnTo>
                    <a:pt x="401" y="9"/>
                  </a:lnTo>
                  <a:lnTo>
                    <a:pt x="384" y="2"/>
                  </a:lnTo>
                  <a:lnTo>
                    <a:pt x="372" y="5"/>
                  </a:lnTo>
                  <a:lnTo>
                    <a:pt x="367" y="0"/>
                  </a:lnTo>
                  <a:lnTo>
                    <a:pt x="357" y="5"/>
                  </a:lnTo>
                  <a:lnTo>
                    <a:pt x="354" y="9"/>
                  </a:lnTo>
                  <a:lnTo>
                    <a:pt x="357" y="17"/>
                  </a:lnTo>
                  <a:lnTo>
                    <a:pt x="355" y="24"/>
                  </a:lnTo>
                  <a:lnTo>
                    <a:pt x="363" y="32"/>
                  </a:lnTo>
                  <a:lnTo>
                    <a:pt x="361" y="37"/>
                  </a:lnTo>
                  <a:lnTo>
                    <a:pt x="346" y="41"/>
                  </a:lnTo>
                  <a:lnTo>
                    <a:pt x="333" y="52"/>
                  </a:lnTo>
                  <a:lnTo>
                    <a:pt x="325" y="47"/>
                  </a:lnTo>
                  <a:lnTo>
                    <a:pt x="318" y="50"/>
                  </a:lnTo>
                  <a:lnTo>
                    <a:pt x="312" y="50"/>
                  </a:lnTo>
                  <a:lnTo>
                    <a:pt x="312" y="58"/>
                  </a:lnTo>
                  <a:lnTo>
                    <a:pt x="316" y="65"/>
                  </a:lnTo>
                  <a:lnTo>
                    <a:pt x="312" y="73"/>
                  </a:lnTo>
                  <a:lnTo>
                    <a:pt x="308" y="81"/>
                  </a:lnTo>
                  <a:lnTo>
                    <a:pt x="301" y="84"/>
                  </a:lnTo>
                  <a:lnTo>
                    <a:pt x="299" y="97"/>
                  </a:lnTo>
                  <a:lnTo>
                    <a:pt x="291" y="103"/>
                  </a:lnTo>
                  <a:lnTo>
                    <a:pt x="284" y="103"/>
                  </a:lnTo>
                  <a:lnTo>
                    <a:pt x="280" y="116"/>
                  </a:lnTo>
                  <a:lnTo>
                    <a:pt x="280" y="124"/>
                  </a:lnTo>
                  <a:lnTo>
                    <a:pt x="278" y="131"/>
                  </a:lnTo>
                  <a:lnTo>
                    <a:pt x="273" y="135"/>
                  </a:lnTo>
                  <a:lnTo>
                    <a:pt x="260" y="133"/>
                  </a:lnTo>
                  <a:lnTo>
                    <a:pt x="252" y="131"/>
                  </a:lnTo>
                  <a:lnTo>
                    <a:pt x="246" y="120"/>
                  </a:lnTo>
                  <a:lnTo>
                    <a:pt x="239" y="118"/>
                  </a:lnTo>
                  <a:lnTo>
                    <a:pt x="243" y="124"/>
                  </a:lnTo>
                  <a:lnTo>
                    <a:pt x="235" y="129"/>
                  </a:lnTo>
                  <a:lnTo>
                    <a:pt x="229" y="135"/>
                  </a:lnTo>
                  <a:lnTo>
                    <a:pt x="231" y="143"/>
                  </a:lnTo>
                  <a:lnTo>
                    <a:pt x="226" y="150"/>
                  </a:lnTo>
                  <a:lnTo>
                    <a:pt x="224" y="156"/>
                  </a:lnTo>
                  <a:lnTo>
                    <a:pt x="216" y="152"/>
                  </a:lnTo>
                  <a:lnTo>
                    <a:pt x="211" y="150"/>
                  </a:lnTo>
                  <a:lnTo>
                    <a:pt x="205" y="143"/>
                  </a:lnTo>
                  <a:lnTo>
                    <a:pt x="199" y="148"/>
                  </a:lnTo>
                  <a:lnTo>
                    <a:pt x="192" y="152"/>
                  </a:lnTo>
                  <a:lnTo>
                    <a:pt x="188" y="158"/>
                  </a:lnTo>
                  <a:lnTo>
                    <a:pt x="188" y="161"/>
                  </a:lnTo>
                  <a:lnTo>
                    <a:pt x="184" y="167"/>
                  </a:lnTo>
                  <a:lnTo>
                    <a:pt x="177" y="161"/>
                  </a:lnTo>
                  <a:lnTo>
                    <a:pt x="156" y="154"/>
                  </a:lnTo>
                  <a:lnTo>
                    <a:pt x="149" y="158"/>
                  </a:lnTo>
                  <a:lnTo>
                    <a:pt x="139" y="158"/>
                  </a:lnTo>
                  <a:lnTo>
                    <a:pt x="143" y="165"/>
                  </a:lnTo>
                  <a:lnTo>
                    <a:pt x="135" y="167"/>
                  </a:lnTo>
                  <a:lnTo>
                    <a:pt x="134" y="159"/>
                  </a:lnTo>
                  <a:lnTo>
                    <a:pt x="128" y="163"/>
                  </a:lnTo>
                  <a:lnTo>
                    <a:pt x="113" y="161"/>
                  </a:lnTo>
                  <a:lnTo>
                    <a:pt x="117" y="169"/>
                  </a:lnTo>
                  <a:lnTo>
                    <a:pt x="113" y="175"/>
                  </a:lnTo>
                  <a:lnTo>
                    <a:pt x="105" y="175"/>
                  </a:lnTo>
                  <a:lnTo>
                    <a:pt x="105" y="176"/>
                  </a:lnTo>
                  <a:lnTo>
                    <a:pt x="102" y="184"/>
                  </a:lnTo>
                  <a:lnTo>
                    <a:pt x="98" y="190"/>
                  </a:lnTo>
                  <a:lnTo>
                    <a:pt x="100" y="197"/>
                  </a:lnTo>
                  <a:lnTo>
                    <a:pt x="104" y="205"/>
                  </a:lnTo>
                  <a:lnTo>
                    <a:pt x="100" y="210"/>
                  </a:lnTo>
                  <a:lnTo>
                    <a:pt x="87" y="214"/>
                  </a:lnTo>
                  <a:lnTo>
                    <a:pt x="79" y="220"/>
                  </a:lnTo>
                  <a:lnTo>
                    <a:pt x="73" y="221"/>
                  </a:lnTo>
                  <a:lnTo>
                    <a:pt x="70" y="229"/>
                  </a:lnTo>
                  <a:lnTo>
                    <a:pt x="72" y="235"/>
                  </a:lnTo>
                  <a:lnTo>
                    <a:pt x="77" y="242"/>
                  </a:lnTo>
                  <a:lnTo>
                    <a:pt x="79" y="248"/>
                  </a:lnTo>
                  <a:lnTo>
                    <a:pt x="73" y="257"/>
                  </a:lnTo>
                  <a:lnTo>
                    <a:pt x="68" y="255"/>
                  </a:lnTo>
                  <a:lnTo>
                    <a:pt x="62" y="252"/>
                  </a:lnTo>
                  <a:lnTo>
                    <a:pt x="49" y="248"/>
                  </a:lnTo>
                  <a:lnTo>
                    <a:pt x="41" y="244"/>
                  </a:lnTo>
                  <a:lnTo>
                    <a:pt x="34" y="244"/>
                  </a:lnTo>
                  <a:lnTo>
                    <a:pt x="28" y="246"/>
                  </a:lnTo>
                  <a:lnTo>
                    <a:pt x="17" y="259"/>
                  </a:lnTo>
                  <a:lnTo>
                    <a:pt x="17" y="267"/>
                  </a:lnTo>
                  <a:lnTo>
                    <a:pt x="21" y="270"/>
                  </a:lnTo>
                  <a:lnTo>
                    <a:pt x="23" y="276"/>
                  </a:lnTo>
                  <a:lnTo>
                    <a:pt x="21" y="284"/>
                  </a:lnTo>
                  <a:lnTo>
                    <a:pt x="23" y="293"/>
                  </a:lnTo>
                  <a:lnTo>
                    <a:pt x="17" y="299"/>
                  </a:lnTo>
                  <a:lnTo>
                    <a:pt x="21" y="306"/>
                  </a:lnTo>
                  <a:lnTo>
                    <a:pt x="17" y="315"/>
                  </a:lnTo>
                  <a:lnTo>
                    <a:pt x="10" y="314"/>
                  </a:lnTo>
                  <a:lnTo>
                    <a:pt x="2" y="315"/>
                  </a:lnTo>
                  <a:lnTo>
                    <a:pt x="0" y="325"/>
                  </a:lnTo>
                  <a:lnTo>
                    <a:pt x="119" y="315"/>
                  </a:lnTo>
                  <a:lnTo>
                    <a:pt x="119" y="308"/>
                  </a:lnTo>
                  <a:lnTo>
                    <a:pt x="113" y="295"/>
                  </a:lnTo>
                  <a:lnTo>
                    <a:pt x="128" y="295"/>
                  </a:lnTo>
                  <a:lnTo>
                    <a:pt x="135" y="297"/>
                  </a:lnTo>
                  <a:lnTo>
                    <a:pt x="171" y="293"/>
                  </a:lnTo>
                  <a:lnTo>
                    <a:pt x="207" y="289"/>
                  </a:lnTo>
                  <a:lnTo>
                    <a:pt x="250" y="284"/>
                  </a:lnTo>
                  <a:lnTo>
                    <a:pt x="291" y="282"/>
                  </a:lnTo>
                  <a:lnTo>
                    <a:pt x="333" y="278"/>
                  </a:lnTo>
                  <a:lnTo>
                    <a:pt x="357" y="274"/>
                  </a:lnTo>
                  <a:lnTo>
                    <a:pt x="395" y="272"/>
                  </a:lnTo>
                  <a:lnTo>
                    <a:pt x="423" y="268"/>
                  </a:lnTo>
                  <a:lnTo>
                    <a:pt x="449" y="265"/>
                  </a:lnTo>
                  <a:lnTo>
                    <a:pt x="479" y="263"/>
                  </a:lnTo>
                  <a:lnTo>
                    <a:pt x="489" y="259"/>
                  </a:lnTo>
                  <a:lnTo>
                    <a:pt x="502" y="252"/>
                  </a:lnTo>
                  <a:lnTo>
                    <a:pt x="510" y="250"/>
                  </a:lnTo>
                  <a:lnTo>
                    <a:pt x="517" y="244"/>
                  </a:lnTo>
                  <a:lnTo>
                    <a:pt x="532" y="237"/>
                  </a:lnTo>
                  <a:lnTo>
                    <a:pt x="534" y="231"/>
                  </a:lnTo>
                  <a:lnTo>
                    <a:pt x="542" y="225"/>
                  </a:lnTo>
                  <a:lnTo>
                    <a:pt x="547" y="221"/>
                  </a:lnTo>
                  <a:lnTo>
                    <a:pt x="553" y="214"/>
                  </a:lnTo>
                  <a:lnTo>
                    <a:pt x="553" y="208"/>
                  </a:lnTo>
                  <a:lnTo>
                    <a:pt x="562" y="203"/>
                  </a:lnTo>
                  <a:lnTo>
                    <a:pt x="562" y="195"/>
                  </a:lnTo>
                  <a:lnTo>
                    <a:pt x="566" y="188"/>
                  </a:lnTo>
                  <a:lnTo>
                    <a:pt x="590" y="171"/>
                  </a:lnTo>
                  <a:lnTo>
                    <a:pt x="617" y="139"/>
                  </a:lnTo>
                  <a:lnTo>
                    <a:pt x="604" y="139"/>
                  </a:lnTo>
                  <a:lnTo>
                    <a:pt x="588" y="12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88"/>
            <p:cNvSpPr>
              <a:spLocks/>
            </p:cNvSpPr>
            <p:nvPr/>
          </p:nvSpPr>
          <p:spPr bwMode="auto">
            <a:xfrm>
              <a:off x="3834876" y="1902761"/>
              <a:ext cx="26899" cy="46218"/>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89"/>
            <p:cNvSpPr>
              <a:spLocks/>
            </p:cNvSpPr>
            <p:nvPr/>
          </p:nvSpPr>
          <p:spPr bwMode="auto">
            <a:xfrm>
              <a:off x="3834876" y="1902761"/>
              <a:ext cx="26899" cy="46218"/>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90"/>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92"/>
            <p:cNvSpPr>
              <a:spLocks/>
            </p:cNvSpPr>
            <p:nvPr/>
          </p:nvSpPr>
          <p:spPr bwMode="auto">
            <a:xfrm>
              <a:off x="4076970" y="1801605"/>
              <a:ext cx="26899" cy="165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93"/>
            <p:cNvSpPr>
              <a:spLocks/>
            </p:cNvSpPr>
            <p:nvPr/>
          </p:nvSpPr>
          <p:spPr bwMode="auto">
            <a:xfrm>
              <a:off x="4076970" y="1801605"/>
              <a:ext cx="26899" cy="165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94"/>
            <p:cNvSpPr>
              <a:spLocks/>
            </p:cNvSpPr>
            <p:nvPr/>
          </p:nvSpPr>
          <p:spPr bwMode="auto">
            <a:xfrm>
              <a:off x="3853129" y="2216696"/>
              <a:ext cx="252661" cy="396779"/>
            </a:xfrm>
            <a:custGeom>
              <a:avLst/>
              <a:gdLst>
                <a:gd name="T0" fmla="*/ 24 w 263"/>
                <a:gd name="T1" fmla="*/ 289 h 455"/>
                <a:gd name="T2" fmla="*/ 24 w 263"/>
                <a:gd name="T3" fmla="*/ 304 h 455"/>
                <a:gd name="T4" fmla="*/ 30 w 263"/>
                <a:gd name="T5" fmla="*/ 319 h 455"/>
                <a:gd name="T6" fmla="*/ 35 w 263"/>
                <a:gd name="T7" fmla="*/ 332 h 455"/>
                <a:gd name="T8" fmla="*/ 37 w 263"/>
                <a:gd name="T9" fmla="*/ 355 h 455"/>
                <a:gd name="T10" fmla="*/ 30 w 263"/>
                <a:gd name="T11" fmla="*/ 370 h 455"/>
                <a:gd name="T12" fmla="*/ 20 w 263"/>
                <a:gd name="T13" fmla="*/ 391 h 455"/>
                <a:gd name="T14" fmla="*/ 7 w 263"/>
                <a:gd name="T15" fmla="*/ 404 h 455"/>
                <a:gd name="T16" fmla="*/ 7 w 263"/>
                <a:gd name="T17" fmla="*/ 411 h 455"/>
                <a:gd name="T18" fmla="*/ 4 w 263"/>
                <a:gd name="T19" fmla="*/ 426 h 455"/>
                <a:gd name="T20" fmla="*/ 0 w 263"/>
                <a:gd name="T21" fmla="*/ 447 h 455"/>
                <a:gd name="T22" fmla="*/ 13 w 263"/>
                <a:gd name="T23" fmla="*/ 455 h 455"/>
                <a:gd name="T24" fmla="*/ 13 w 263"/>
                <a:gd name="T25" fmla="*/ 441 h 455"/>
                <a:gd name="T26" fmla="*/ 34 w 263"/>
                <a:gd name="T27" fmla="*/ 439 h 455"/>
                <a:gd name="T28" fmla="*/ 43 w 263"/>
                <a:gd name="T29" fmla="*/ 445 h 455"/>
                <a:gd name="T30" fmla="*/ 49 w 263"/>
                <a:gd name="T31" fmla="*/ 438 h 455"/>
                <a:gd name="T32" fmla="*/ 77 w 263"/>
                <a:gd name="T33" fmla="*/ 441 h 455"/>
                <a:gd name="T34" fmla="*/ 88 w 263"/>
                <a:gd name="T35" fmla="*/ 441 h 455"/>
                <a:gd name="T36" fmla="*/ 92 w 263"/>
                <a:gd name="T37" fmla="*/ 432 h 455"/>
                <a:gd name="T38" fmla="*/ 105 w 263"/>
                <a:gd name="T39" fmla="*/ 423 h 455"/>
                <a:gd name="T40" fmla="*/ 116 w 263"/>
                <a:gd name="T41" fmla="*/ 432 h 455"/>
                <a:gd name="T42" fmla="*/ 126 w 263"/>
                <a:gd name="T43" fmla="*/ 430 h 455"/>
                <a:gd name="T44" fmla="*/ 129 w 263"/>
                <a:gd name="T45" fmla="*/ 415 h 455"/>
                <a:gd name="T46" fmla="*/ 143 w 263"/>
                <a:gd name="T47" fmla="*/ 404 h 455"/>
                <a:gd name="T48" fmla="*/ 146 w 263"/>
                <a:gd name="T49" fmla="*/ 400 h 455"/>
                <a:gd name="T50" fmla="*/ 160 w 263"/>
                <a:gd name="T51" fmla="*/ 413 h 455"/>
                <a:gd name="T52" fmla="*/ 178 w 263"/>
                <a:gd name="T53" fmla="*/ 411 h 455"/>
                <a:gd name="T54" fmla="*/ 180 w 263"/>
                <a:gd name="T55" fmla="*/ 396 h 455"/>
                <a:gd name="T56" fmla="*/ 191 w 263"/>
                <a:gd name="T57" fmla="*/ 383 h 455"/>
                <a:gd name="T58" fmla="*/ 201 w 263"/>
                <a:gd name="T59" fmla="*/ 364 h 455"/>
                <a:gd name="T60" fmla="*/ 212 w 263"/>
                <a:gd name="T61" fmla="*/ 353 h 455"/>
                <a:gd name="T62" fmla="*/ 212 w 263"/>
                <a:gd name="T63" fmla="*/ 338 h 455"/>
                <a:gd name="T64" fmla="*/ 218 w 263"/>
                <a:gd name="T65" fmla="*/ 330 h 455"/>
                <a:gd name="T66" fmla="*/ 233 w 263"/>
                <a:gd name="T67" fmla="*/ 332 h 455"/>
                <a:gd name="T68" fmla="*/ 261 w 263"/>
                <a:gd name="T69" fmla="*/ 317 h 455"/>
                <a:gd name="T70" fmla="*/ 255 w 263"/>
                <a:gd name="T71" fmla="*/ 304 h 455"/>
                <a:gd name="T72" fmla="*/ 254 w 263"/>
                <a:gd name="T73" fmla="*/ 289 h 455"/>
                <a:gd name="T74" fmla="*/ 237 w 263"/>
                <a:gd name="T75" fmla="*/ 105 h 455"/>
                <a:gd name="T76" fmla="*/ 216 w 263"/>
                <a:gd name="T77" fmla="*/ 0 h 455"/>
                <a:gd name="T78" fmla="*/ 66 w 263"/>
                <a:gd name="T79" fmla="*/ 16 h 455"/>
                <a:gd name="T80" fmla="*/ 47 w 263"/>
                <a:gd name="T81" fmla="*/ 28 h 455"/>
                <a:gd name="T82" fmla="*/ 26 w 263"/>
                <a:gd name="T83" fmla="*/ 37 h 455"/>
                <a:gd name="T84" fmla="*/ 7 w 263"/>
                <a:gd name="T85" fmla="*/ 28 h 455"/>
                <a:gd name="T86" fmla="*/ 32 w 263"/>
                <a:gd name="T87" fmla="*/ 28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3" h="455">
                  <a:moveTo>
                    <a:pt x="32" y="282"/>
                  </a:moveTo>
                  <a:lnTo>
                    <a:pt x="24" y="289"/>
                  </a:lnTo>
                  <a:lnTo>
                    <a:pt x="28" y="297"/>
                  </a:lnTo>
                  <a:lnTo>
                    <a:pt x="24" y="304"/>
                  </a:lnTo>
                  <a:lnTo>
                    <a:pt x="24" y="312"/>
                  </a:lnTo>
                  <a:lnTo>
                    <a:pt x="30" y="319"/>
                  </a:lnTo>
                  <a:lnTo>
                    <a:pt x="35" y="327"/>
                  </a:lnTo>
                  <a:lnTo>
                    <a:pt x="35" y="332"/>
                  </a:lnTo>
                  <a:lnTo>
                    <a:pt x="39" y="347"/>
                  </a:lnTo>
                  <a:lnTo>
                    <a:pt x="37" y="355"/>
                  </a:lnTo>
                  <a:lnTo>
                    <a:pt x="35" y="355"/>
                  </a:lnTo>
                  <a:lnTo>
                    <a:pt x="30" y="370"/>
                  </a:lnTo>
                  <a:lnTo>
                    <a:pt x="28" y="376"/>
                  </a:lnTo>
                  <a:lnTo>
                    <a:pt x="20" y="391"/>
                  </a:lnTo>
                  <a:lnTo>
                    <a:pt x="15" y="398"/>
                  </a:lnTo>
                  <a:lnTo>
                    <a:pt x="7" y="404"/>
                  </a:lnTo>
                  <a:lnTo>
                    <a:pt x="7" y="411"/>
                  </a:lnTo>
                  <a:lnTo>
                    <a:pt x="7" y="411"/>
                  </a:lnTo>
                  <a:lnTo>
                    <a:pt x="5" y="426"/>
                  </a:lnTo>
                  <a:lnTo>
                    <a:pt x="4" y="426"/>
                  </a:lnTo>
                  <a:lnTo>
                    <a:pt x="4" y="439"/>
                  </a:lnTo>
                  <a:lnTo>
                    <a:pt x="0" y="447"/>
                  </a:lnTo>
                  <a:lnTo>
                    <a:pt x="5" y="455"/>
                  </a:lnTo>
                  <a:lnTo>
                    <a:pt x="13" y="455"/>
                  </a:lnTo>
                  <a:lnTo>
                    <a:pt x="17" y="449"/>
                  </a:lnTo>
                  <a:lnTo>
                    <a:pt x="13" y="441"/>
                  </a:lnTo>
                  <a:lnTo>
                    <a:pt x="28" y="443"/>
                  </a:lnTo>
                  <a:lnTo>
                    <a:pt x="34" y="439"/>
                  </a:lnTo>
                  <a:lnTo>
                    <a:pt x="35" y="447"/>
                  </a:lnTo>
                  <a:lnTo>
                    <a:pt x="43" y="445"/>
                  </a:lnTo>
                  <a:lnTo>
                    <a:pt x="39" y="438"/>
                  </a:lnTo>
                  <a:lnTo>
                    <a:pt x="49" y="438"/>
                  </a:lnTo>
                  <a:lnTo>
                    <a:pt x="56" y="434"/>
                  </a:lnTo>
                  <a:lnTo>
                    <a:pt x="77" y="441"/>
                  </a:lnTo>
                  <a:lnTo>
                    <a:pt x="84" y="447"/>
                  </a:lnTo>
                  <a:lnTo>
                    <a:pt x="88" y="441"/>
                  </a:lnTo>
                  <a:lnTo>
                    <a:pt x="88" y="438"/>
                  </a:lnTo>
                  <a:lnTo>
                    <a:pt x="92" y="432"/>
                  </a:lnTo>
                  <a:lnTo>
                    <a:pt x="99" y="428"/>
                  </a:lnTo>
                  <a:lnTo>
                    <a:pt x="105" y="423"/>
                  </a:lnTo>
                  <a:lnTo>
                    <a:pt x="111" y="430"/>
                  </a:lnTo>
                  <a:lnTo>
                    <a:pt x="116" y="432"/>
                  </a:lnTo>
                  <a:lnTo>
                    <a:pt x="124" y="436"/>
                  </a:lnTo>
                  <a:lnTo>
                    <a:pt x="126" y="430"/>
                  </a:lnTo>
                  <a:lnTo>
                    <a:pt x="131" y="423"/>
                  </a:lnTo>
                  <a:lnTo>
                    <a:pt x="129" y="415"/>
                  </a:lnTo>
                  <a:lnTo>
                    <a:pt x="135" y="409"/>
                  </a:lnTo>
                  <a:lnTo>
                    <a:pt x="143" y="404"/>
                  </a:lnTo>
                  <a:lnTo>
                    <a:pt x="139" y="398"/>
                  </a:lnTo>
                  <a:lnTo>
                    <a:pt x="146" y="400"/>
                  </a:lnTo>
                  <a:lnTo>
                    <a:pt x="152" y="411"/>
                  </a:lnTo>
                  <a:lnTo>
                    <a:pt x="160" y="413"/>
                  </a:lnTo>
                  <a:lnTo>
                    <a:pt x="173" y="415"/>
                  </a:lnTo>
                  <a:lnTo>
                    <a:pt x="178" y="411"/>
                  </a:lnTo>
                  <a:lnTo>
                    <a:pt x="180" y="404"/>
                  </a:lnTo>
                  <a:lnTo>
                    <a:pt x="180" y="396"/>
                  </a:lnTo>
                  <a:lnTo>
                    <a:pt x="184" y="383"/>
                  </a:lnTo>
                  <a:lnTo>
                    <a:pt x="191" y="383"/>
                  </a:lnTo>
                  <a:lnTo>
                    <a:pt x="199" y="377"/>
                  </a:lnTo>
                  <a:lnTo>
                    <a:pt x="201" y="364"/>
                  </a:lnTo>
                  <a:lnTo>
                    <a:pt x="208" y="361"/>
                  </a:lnTo>
                  <a:lnTo>
                    <a:pt x="212" y="353"/>
                  </a:lnTo>
                  <a:lnTo>
                    <a:pt x="216" y="345"/>
                  </a:lnTo>
                  <a:lnTo>
                    <a:pt x="212" y="338"/>
                  </a:lnTo>
                  <a:lnTo>
                    <a:pt x="212" y="330"/>
                  </a:lnTo>
                  <a:lnTo>
                    <a:pt x="218" y="330"/>
                  </a:lnTo>
                  <a:lnTo>
                    <a:pt x="225" y="327"/>
                  </a:lnTo>
                  <a:lnTo>
                    <a:pt x="233" y="332"/>
                  </a:lnTo>
                  <a:lnTo>
                    <a:pt x="246" y="321"/>
                  </a:lnTo>
                  <a:lnTo>
                    <a:pt x="261" y="317"/>
                  </a:lnTo>
                  <a:lnTo>
                    <a:pt x="263" y="312"/>
                  </a:lnTo>
                  <a:lnTo>
                    <a:pt x="255" y="304"/>
                  </a:lnTo>
                  <a:lnTo>
                    <a:pt x="257" y="297"/>
                  </a:lnTo>
                  <a:lnTo>
                    <a:pt x="254" y="289"/>
                  </a:lnTo>
                  <a:lnTo>
                    <a:pt x="257" y="285"/>
                  </a:lnTo>
                  <a:lnTo>
                    <a:pt x="237" y="105"/>
                  </a:lnTo>
                  <a:lnTo>
                    <a:pt x="223" y="5"/>
                  </a:lnTo>
                  <a:lnTo>
                    <a:pt x="216" y="0"/>
                  </a:lnTo>
                  <a:lnTo>
                    <a:pt x="103" y="13"/>
                  </a:lnTo>
                  <a:lnTo>
                    <a:pt x="66" y="16"/>
                  </a:lnTo>
                  <a:lnTo>
                    <a:pt x="62" y="16"/>
                  </a:lnTo>
                  <a:lnTo>
                    <a:pt x="47" y="28"/>
                  </a:lnTo>
                  <a:lnTo>
                    <a:pt x="34" y="35"/>
                  </a:lnTo>
                  <a:lnTo>
                    <a:pt x="26" y="37"/>
                  </a:lnTo>
                  <a:lnTo>
                    <a:pt x="17" y="35"/>
                  </a:lnTo>
                  <a:lnTo>
                    <a:pt x="7" y="28"/>
                  </a:lnTo>
                  <a:lnTo>
                    <a:pt x="7" y="32"/>
                  </a:lnTo>
                  <a:lnTo>
                    <a:pt x="32" y="28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86" name="Group 285"/>
            <p:cNvGrpSpPr/>
            <p:nvPr/>
          </p:nvGrpSpPr>
          <p:grpSpPr>
            <a:xfrm>
              <a:off x="3605271" y="1643765"/>
              <a:ext cx="623488" cy="586883"/>
              <a:chOff x="3605271" y="1643765"/>
              <a:chExt cx="623488" cy="586883"/>
            </a:xfrm>
            <a:grpFill/>
          </p:grpSpPr>
          <p:sp>
            <p:nvSpPr>
              <p:cNvPr id="398" name="Freeform 77"/>
              <p:cNvSpPr>
                <a:spLocks/>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79"/>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82"/>
              <p:cNvSpPr>
                <a:spLocks/>
              </p:cNvSpPr>
              <p:nvPr/>
            </p:nvSpPr>
            <p:spPr bwMode="auto">
              <a:xfrm>
                <a:off x="3605271" y="1734458"/>
                <a:ext cx="469777" cy="190105"/>
              </a:xfrm>
              <a:custGeom>
                <a:avLst/>
                <a:gdLst>
                  <a:gd name="T0" fmla="*/ 25 w 489"/>
                  <a:gd name="T1" fmla="*/ 101 h 218"/>
                  <a:gd name="T2" fmla="*/ 124 w 489"/>
                  <a:gd name="T3" fmla="*/ 126 h 218"/>
                  <a:gd name="T4" fmla="*/ 152 w 489"/>
                  <a:gd name="T5" fmla="*/ 128 h 218"/>
                  <a:gd name="T6" fmla="*/ 179 w 489"/>
                  <a:gd name="T7" fmla="*/ 146 h 218"/>
                  <a:gd name="T8" fmla="*/ 203 w 489"/>
                  <a:gd name="T9" fmla="*/ 158 h 218"/>
                  <a:gd name="T10" fmla="*/ 203 w 489"/>
                  <a:gd name="T11" fmla="*/ 180 h 218"/>
                  <a:gd name="T12" fmla="*/ 209 w 489"/>
                  <a:gd name="T13" fmla="*/ 190 h 218"/>
                  <a:gd name="T14" fmla="*/ 213 w 489"/>
                  <a:gd name="T15" fmla="*/ 210 h 218"/>
                  <a:gd name="T16" fmla="*/ 224 w 489"/>
                  <a:gd name="T17" fmla="*/ 218 h 218"/>
                  <a:gd name="T18" fmla="*/ 241 w 489"/>
                  <a:gd name="T19" fmla="*/ 178 h 218"/>
                  <a:gd name="T20" fmla="*/ 254 w 489"/>
                  <a:gd name="T21" fmla="*/ 150 h 218"/>
                  <a:gd name="T22" fmla="*/ 260 w 489"/>
                  <a:gd name="T23" fmla="*/ 135 h 218"/>
                  <a:gd name="T24" fmla="*/ 273 w 489"/>
                  <a:gd name="T25" fmla="*/ 143 h 218"/>
                  <a:gd name="T26" fmla="*/ 288 w 489"/>
                  <a:gd name="T27" fmla="*/ 128 h 218"/>
                  <a:gd name="T28" fmla="*/ 288 w 489"/>
                  <a:gd name="T29" fmla="*/ 143 h 218"/>
                  <a:gd name="T30" fmla="*/ 295 w 489"/>
                  <a:gd name="T31" fmla="*/ 145 h 218"/>
                  <a:gd name="T32" fmla="*/ 310 w 489"/>
                  <a:gd name="T33" fmla="*/ 124 h 218"/>
                  <a:gd name="T34" fmla="*/ 327 w 489"/>
                  <a:gd name="T35" fmla="*/ 113 h 218"/>
                  <a:gd name="T36" fmla="*/ 354 w 489"/>
                  <a:gd name="T37" fmla="*/ 109 h 218"/>
                  <a:gd name="T38" fmla="*/ 380 w 489"/>
                  <a:gd name="T39" fmla="*/ 94 h 218"/>
                  <a:gd name="T40" fmla="*/ 408 w 489"/>
                  <a:gd name="T41" fmla="*/ 99 h 218"/>
                  <a:gd name="T42" fmla="*/ 429 w 489"/>
                  <a:gd name="T43" fmla="*/ 101 h 218"/>
                  <a:gd name="T44" fmla="*/ 444 w 489"/>
                  <a:gd name="T45" fmla="*/ 96 h 218"/>
                  <a:gd name="T46" fmla="*/ 489 w 489"/>
                  <a:gd name="T47" fmla="*/ 92 h 218"/>
                  <a:gd name="T48" fmla="*/ 478 w 489"/>
                  <a:gd name="T49" fmla="*/ 77 h 218"/>
                  <a:gd name="T50" fmla="*/ 463 w 489"/>
                  <a:gd name="T51" fmla="*/ 68 h 218"/>
                  <a:gd name="T52" fmla="*/ 455 w 489"/>
                  <a:gd name="T53" fmla="*/ 47 h 218"/>
                  <a:gd name="T54" fmla="*/ 444 w 489"/>
                  <a:gd name="T55" fmla="*/ 43 h 218"/>
                  <a:gd name="T56" fmla="*/ 429 w 489"/>
                  <a:gd name="T57" fmla="*/ 45 h 218"/>
                  <a:gd name="T58" fmla="*/ 399 w 489"/>
                  <a:gd name="T59" fmla="*/ 43 h 218"/>
                  <a:gd name="T60" fmla="*/ 378 w 489"/>
                  <a:gd name="T61" fmla="*/ 22 h 218"/>
                  <a:gd name="T62" fmla="*/ 329 w 489"/>
                  <a:gd name="T63" fmla="*/ 34 h 218"/>
                  <a:gd name="T64" fmla="*/ 305 w 489"/>
                  <a:gd name="T65" fmla="*/ 47 h 218"/>
                  <a:gd name="T66" fmla="*/ 275 w 489"/>
                  <a:gd name="T67" fmla="*/ 66 h 218"/>
                  <a:gd name="T68" fmla="*/ 254 w 489"/>
                  <a:gd name="T69" fmla="*/ 60 h 218"/>
                  <a:gd name="T70" fmla="*/ 224 w 489"/>
                  <a:gd name="T71" fmla="*/ 62 h 218"/>
                  <a:gd name="T72" fmla="*/ 203 w 489"/>
                  <a:gd name="T73" fmla="*/ 36 h 218"/>
                  <a:gd name="T74" fmla="*/ 183 w 489"/>
                  <a:gd name="T75" fmla="*/ 26 h 218"/>
                  <a:gd name="T76" fmla="*/ 158 w 489"/>
                  <a:gd name="T77" fmla="*/ 36 h 218"/>
                  <a:gd name="T78" fmla="*/ 154 w 489"/>
                  <a:gd name="T79" fmla="*/ 30 h 218"/>
                  <a:gd name="T80" fmla="*/ 143 w 489"/>
                  <a:gd name="T81" fmla="*/ 43 h 218"/>
                  <a:gd name="T82" fmla="*/ 130 w 489"/>
                  <a:gd name="T83" fmla="*/ 9 h 218"/>
                  <a:gd name="T84" fmla="*/ 107 w 489"/>
                  <a:gd name="T85" fmla="*/ 17 h 218"/>
                  <a:gd name="T86" fmla="*/ 81 w 489"/>
                  <a:gd name="T87" fmla="*/ 36 h 218"/>
                  <a:gd name="T88" fmla="*/ 60 w 489"/>
                  <a:gd name="T89" fmla="*/ 45 h 218"/>
                  <a:gd name="T90" fmla="*/ 40 w 489"/>
                  <a:gd name="T91" fmla="*/ 51 h 218"/>
                  <a:gd name="T92" fmla="*/ 0 w 489"/>
                  <a:gd name="T93" fmla="*/ 7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9" h="218">
                    <a:moveTo>
                      <a:pt x="11" y="83"/>
                    </a:moveTo>
                    <a:lnTo>
                      <a:pt x="17" y="88"/>
                    </a:lnTo>
                    <a:lnTo>
                      <a:pt x="25" y="101"/>
                    </a:lnTo>
                    <a:lnTo>
                      <a:pt x="98" y="116"/>
                    </a:lnTo>
                    <a:lnTo>
                      <a:pt x="122" y="126"/>
                    </a:lnTo>
                    <a:lnTo>
                      <a:pt x="124" y="126"/>
                    </a:lnTo>
                    <a:lnTo>
                      <a:pt x="139" y="128"/>
                    </a:lnTo>
                    <a:lnTo>
                      <a:pt x="145" y="126"/>
                    </a:lnTo>
                    <a:lnTo>
                      <a:pt x="152" y="128"/>
                    </a:lnTo>
                    <a:lnTo>
                      <a:pt x="169" y="130"/>
                    </a:lnTo>
                    <a:lnTo>
                      <a:pt x="177" y="135"/>
                    </a:lnTo>
                    <a:lnTo>
                      <a:pt x="179" y="146"/>
                    </a:lnTo>
                    <a:lnTo>
                      <a:pt x="184" y="148"/>
                    </a:lnTo>
                    <a:lnTo>
                      <a:pt x="196" y="150"/>
                    </a:lnTo>
                    <a:lnTo>
                      <a:pt x="203" y="158"/>
                    </a:lnTo>
                    <a:lnTo>
                      <a:pt x="201" y="160"/>
                    </a:lnTo>
                    <a:lnTo>
                      <a:pt x="203" y="165"/>
                    </a:lnTo>
                    <a:lnTo>
                      <a:pt x="203" y="180"/>
                    </a:lnTo>
                    <a:lnTo>
                      <a:pt x="199" y="186"/>
                    </a:lnTo>
                    <a:lnTo>
                      <a:pt x="203" y="193"/>
                    </a:lnTo>
                    <a:lnTo>
                      <a:pt x="209" y="190"/>
                    </a:lnTo>
                    <a:lnTo>
                      <a:pt x="216" y="190"/>
                    </a:lnTo>
                    <a:lnTo>
                      <a:pt x="213" y="205"/>
                    </a:lnTo>
                    <a:lnTo>
                      <a:pt x="213" y="210"/>
                    </a:lnTo>
                    <a:lnTo>
                      <a:pt x="220" y="216"/>
                    </a:lnTo>
                    <a:lnTo>
                      <a:pt x="220" y="216"/>
                    </a:lnTo>
                    <a:lnTo>
                      <a:pt x="224" y="218"/>
                    </a:lnTo>
                    <a:lnTo>
                      <a:pt x="224" y="210"/>
                    </a:lnTo>
                    <a:lnTo>
                      <a:pt x="231" y="199"/>
                    </a:lnTo>
                    <a:lnTo>
                      <a:pt x="241" y="178"/>
                    </a:lnTo>
                    <a:lnTo>
                      <a:pt x="245" y="165"/>
                    </a:lnTo>
                    <a:lnTo>
                      <a:pt x="248" y="158"/>
                    </a:lnTo>
                    <a:lnTo>
                      <a:pt x="254" y="150"/>
                    </a:lnTo>
                    <a:lnTo>
                      <a:pt x="258" y="137"/>
                    </a:lnTo>
                    <a:lnTo>
                      <a:pt x="263" y="128"/>
                    </a:lnTo>
                    <a:lnTo>
                      <a:pt x="260" y="135"/>
                    </a:lnTo>
                    <a:lnTo>
                      <a:pt x="263" y="141"/>
                    </a:lnTo>
                    <a:lnTo>
                      <a:pt x="267" y="148"/>
                    </a:lnTo>
                    <a:lnTo>
                      <a:pt x="273" y="143"/>
                    </a:lnTo>
                    <a:lnTo>
                      <a:pt x="275" y="139"/>
                    </a:lnTo>
                    <a:lnTo>
                      <a:pt x="282" y="131"/>
                    </a:lnTo>
                    <a:lnTo>
                      <a:pt x="288" y="128"/>
                    </a:lnTo>
                    <a:lnTo>
                      <a:pt x="295" y="130"/>
                    </a:lnTo>
                    <a:lnTo>
                      <a:pt x="293" y="137"/>
                    </a:lnTo>
                    <a:lnTo>
                      <a:pt x="288" y="143"/>
                    </a:lnTo>
                    <a:lnTo>
                      <a:pt x="284" y="150"/>
                    </a:lnTo>
                    <a:lnTo>
                      <a:pt x="292" y="152"/>
                    </a:lnTo>
                    <a:lnTo>
                      <a:pt x="295" y="145"/>
                    </a:lnTo>
                    <a:lnTo>
                      <a:pt x="303" y="137"/>
                    </a:lnTo>
                    <a:lnTo>
                      <a:pt x="309" y="131"/>
                    </a:lnTo>
                    <a:lnTo>
                      <a:pt x="310" y="124"/>
                    </a:lnTo>
                    <a:lnTo>
                      <a:pt x="314" y="118"/>
                    </a:lnTo>
                    <a:lnTo>
                      <a:pt x="320" y="115"/>
                    </a:lnTo>
                    <a:lnTo>
                      <a:pt x="327" y="113"/>
                    </a:lnTo>
                    <a:lnTo>
                      <a:pt x="333" y="115"/>
                    </a:lnTo>
                    <a:lnTo>
                      <a:pt x="346" y="109"/>
                    </a:lnTo>
                    <a:lnTo>
                      <a:pt x="354" y="109"/>
                    </a:lnTo>
                    <a:lnTo>
                      <a:pt x="361" y="105"/>
                    </a:lnTo>
                    <a:lnTo>
                      <a:pt x="367" y="96"/>
                    </a:lnTo>
                    <a:lnTo>
                      <a:pt x="380" y="94"/>
                    </a:lnTo>
                    <a:lnTo>
                      <a:pt x="387" y="96"/>
                    </a:lnTo>
                    <a:lnTo>
                      <a:pt x="393" y="94"/>
                    </a:lnTo>
                    <a:lnTo>
                      <a:pt x="408" y="99"/>
                    </a:lnTo>
                    <a:lnTo>
                      <a:pt x="421" y="111"/>
                    </a:lnTo>
                    <a:lnTo>
                      <a:pt x="429" y="115"/>
                    </a:lnTo>
                    <a:lnTo>
                      <a:pt x="429" y="101"/>
                    </a:lnTo>
                    <a:lnTo>
                      <a:pt x="431" y="94"/>
                    </a:lnTo>
                    <a:lnTo>
                      <a:pt x="436" y="92"/>
                    </a:lnTo>
                    <a:lnTo>
                      <a:pt x="444" y="96"/>
                    </a:lnTo>
                    <a:lnTo>
                      <a:pt x="451" y="94"/>
                    </a:lnTo>
                    <a:lnTo>
                      <a:pt x="483" y="94"/>
                    </a:lnTo>
                    <a:lnTo>
                      <a:pt x="489" y="92"/>
                    </a:lnTo>
                    <a:lnTo>
                      <a:pt x="485" y="86"/>
                    </a:lnTo>
                    <a:lnTo>
                      <a:pt x="478" y="83"/>
                    </a:lnTo>
                    <a:lnTo>
                      <a:pt x="478" y="77"/>
                    </a:lnTo>
                    <a:lnTo>
                      <a:pt x="470" y="73"/>
                    </a:lnTo>
                    <a:lnTo>
                      <a:pt x="468" y="73"/>
                    </a:lnTo>
                    <a:lnTo>
                      <a:pt x="463" y="68"/>
                    </a:lnTo>
                    <a:lnTo>
                      <a:pt x="463" y="60"/>
                    </a:lnTo>
                    <a:lnTo>
                      <a:pt x="459" y="54"/>
                    </a:lnTo>
                    <a:lnTo>
                      <a:pt x="455" y="47"/>
                    </a:lnTo>
                    <a:lnTo>
                      <a:pt x="449" y="39"/>
                    </a:lnTo>
                    <a:lnTo>
                      <a:pt x="444" y="41"/>
                    </a:lnTo>
                    <a:lnTo>
                      <a:pt x="444" y="43"/>
                    </a:lnTo>
                    <a:lnTo>
                      <a:pt x="440" y="49"/>
                    </a:lnTo>
                    <a:lnTo>
                      <a:pt x="433" y="51"/>
                    </a:lnTo>
                    <a:lnTo>
                      <a:pt x="429" y="45"/>
                    </a:lnTo>
                    <a:lnTo>
                      <a:pt x="416" y="51"/>
                    </a:lnTo>
                    <a:lnTo>
                      <a:pt x="401" y="49"/>
                    </a:lnTo>
                    <a:lnTo>
                      <a:pt x="399" y="43"/>
                    </a:lnTo>
                    <a:lnTo>
                      <a:pt x="397" y="17"/>
                    </a:lnTo>
                    <a:lnTo>
                      <a:pt x="384" y="21"/>
                    </a:lnTo>
                    <a:lnTo>
                      <a:pt x="378" y="22"/>
                    </a:lnTo>
                    <a:lnTo>
                      <a:pt x="365" y="30"/>
                    </a:lnTo>
                    <a:lnTo>
                      <a:pt x="357" y="32"/>
                    </a:lnTo>
                    <a:lnTo>
                      <a:pt x="329" y="34"/>
                    </a:lnTo>
                    <a:lnTo>
                      <a:pt x="324" y="37"/>
                    </a:lnTo>
                    <a:lnTo>
                      <a:pt x="312" y="39"/>
                    </a:lnTo>
                    <a:lnTo>
                      <a:pt x="305" y="47"/>
                    </a:lnTo>
                    <a:lnTo>
                      <a:pt x="292" y="54"/>
                    </a:lnTo>
                    <a:lnTo>
                      <a:pt x="280" y="69"/>
                    </a:lnTo>
                    <a:lnTo>
                      <a:pt x="275" y="66"/>
                    </a:lnTo>
                    <a:lnTo>
                      <a:pt x="267" y="68"/>
                    </a:lnTo>
                    <a:lnTo>
                      <a:pt x="260" y="66"/>
                    </a:lnTo>
                    <a:lnTo>
                      <a:pt x="254" y="60"/>
                    </a:lnTo>
                    <a:lnTo>
                      <a:pt x="237" y="66"/>
                    </a:lnTo>
                    <a:lnTo>
                      <a:pt x="231" y="66"/>
                    </a:lnTo>
                    <a:lnTo>
                      <a:pt x="224" y="62"/>
                    </a:lnTo>
                    <a:lnTo>
                      <a:pt x="220" y="56"/>
                    </a:lnTo>
                    <a:lnTo>
                      <a:pt x="207" y="43"/>
                    </a:lnTo>
                    <a:lnTo>
                      <a:pt x="203" y="36"/>
                    </a:lnTo>
                    <a:lnTo>
                      <a:pt x="198" y="34"/>
                    </a:lnTo>
                    <a:lnTo>
                      <a:pt x="190" y="28"/>
                    </a:lnTo>
                    <a:lnTo>
                      <a:pt x="183" y="26"/>
                    </a:lnTo>
                    <a:lnTo>
                      <a:pt x="169" y="26"/>
                    </a:lnTo>
                    <a:lnTo>
                      <a:pt x="162" y="28"/>
                    </a:lnTo>
                    <a:lnTo>
                      <a:pt x="158" y="36"/>
                    </a:lnTo>
                    <a:lnTo>
                      <a:pt x="154" y="37"/>
                    </a:lnTo>
                    <a:lnTo>
                      <a:pt x="160" y="24"/>
                    </a:lnTo>
                    <a:lnTo>
                      <a:pt x="154" y="30"/>
                    </a:lnTo>
                    <a:lnTo>
                      <a:pt x="147" y="34"/>
                    </a:lnTo>
                    <a:lnTo>
                      <a:pt x="145" y="41"/>
                    </a:lnTo>
                    <a:lnTo>
                      <a:pt x="143" y="43"/>
                    </a:lnTo>
                    <a:lnTo>
                      <a:pt x="141" y="37"/>
                    </a:lnTo>
                    <a:lnTo>
                      <a:pt x="141" y="22"/>
                    </a:lnTo>
                    <a:lnTo>
                      <a:pt x="130" y="9"/>
                    </a:lnTo>
                    <a:lnTo>
                      <a:pt x="126" y="7"/>
                    </a:lnTo>
                    <a:lnTo>
                      <a:pt x="121" y="0"/>
                    </a:lnTo>
                    <a:lnTo>
                      <a:pt x="107" y="17"/>
                    </a:lnTo>
                    <a:lnTo>
                      <a:pt x="104" y="22"/>
                    </a:lnTo>
                    <a:lnTo>
                      <a:pt x="89" y="28"/>
                    </a:lnTo>
                    <a:lnTo>
                      <a:pt x="81" y="36"/>
                    </a:lnTo>
                    <a:lnTo>
                      <a:pt x="75" y="41"/>
                    </a:lnTo>
                    <a:lnTo>
                      <a:pt x="68" y="43"/>
                    </a:lnTo>
                    <a:lnTo>
                      <a:pt x="60" y="45"/>
                    </a:lnTo>
                    <a:lnTo>
                      <a:pt x="55" y="47"/>
                    </a:lnTo>
                    <a:lnTo>
                      <a:pt x="47" y="47"/>
                    </a:lnTo>
                    <a:lnTo>
                      <a:pt x="40" y="51"/>
                    </a:lnTo>
                    <a:lnTo>
                      <a:pt x="27" y="64"/>
                    </a:lnTo>
                    <a:lnTo>
                      <a:pt x="6" y="73"/>
                    </a:lnTo>
                    <a:lnTo>
                      <a:pt x="0" y="77"/>
                    </a:lnTo>
                    <a:lnTo>
                      <a:pt x="4" y="81"/>
                    </a:lnTo>
                    <a:lnTo>
                      <a:pt x="11" y="8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91"/>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96"/>
              <p:cNvSpPr>
                <a:spLocks/>
              </p:cNvSpPr>
              <p:nvPr/>
            </p:nvSpPr>
            <p:spPr bwMode="auto">
              <a:xfrm>
                <a:off x="3910771" y="1837358"/>
                <a:ext cx="317988" cy="393290"/>
              </a:xfrm>
              <a:custGeom>
                <a:avLst/>
                <a:gdLst>
                  <a:gd name="T0" fmla="*/ 163 w 331"/>
                  <a:gd name="T1" fmla="*/ 440 h 451"/>
                  <a:gd name="T2" fmla="*/ 272 w 331"/>
                  <a:gd name="T3" fmla="*/ 408 h 451"/>
                  <a:gd name="T4" fmla="*/ 288 w 331"/>
                  <a:gd name="T5" fmla="*/ 359 h 451"/>
                  <a:gd name="T6" fmla="*/ 299 w 331"/>
                  <a:gd name="T7" fmla="*/ 350 h 451"/>
                  <a:gd name="T8" fmla="*/ 308 w 331"/>
                  <a:gd name="T9" fmla="*/ 322 h 451"/>
                  <a:gd name="T10" fmla="*/ 319 w 331"/>
                  <a:gd name="T11" fmla="*/ 316 h 451"/>
                  <a:gd name="T12" fmla="*/ 325 w 331"/>
                  <a:gd name="T13" fmla="*/ 324 h 451"/>
                  <a:gd name="T14" fmla="*/ 329 w 331"/>
                  <a:gd name="T15" fmla="*/ 295 h 451"/>
                  <a:gd name="T16" fmla="*/ 331 w 331"/>
                  <a:gd name="T17" fmla="*/ 273 h 451"/>
                  <a:gd name="T18" fmla="*/ 319 w 331"/>
                  <a:gd name="T19" fmla="*/ 254 h 451"/>
                  <a:gd name="T20" fmla="*/ 308 w 331"/>
                  <a:gd name="T21" fmla="*/ 218 h 451"/>
                  <a:gd name="T22" fmla="*/ 286 w 331"/>
                  <a:gd name="T23" fmla="*/ 171 h 451"/>
                  <a:gd name="T24" fmla="*/ 261 w 331"/>
                  <a:gd name="T25" fmla="*/ 175 h 451"/>
                  <a:gd name="T26" fmla="*/ 241 w 331"/>
                  <a:gd name="T27" fmla="*/ 186 h 451"/>
                  <a:gd name="T28" fmla="*/ 233 w 331"/>
                  <a:gd name="T29" fmla="*/ 211 h 451"/>
                  <a:gd name="T30" fmla="*/ 218 w 331"/>
                  <a:gd name="T31" fmla="*/ 222 h 451"/>
                  <a:gd name="T32" fmla="*/ 201 w 331"/>
                  <a:gd name="T33" fmla="*/ 203 h 451"/>
                  <a:gd name="T34" fmla="*/ 216 w 331"/>
                  <a:gd name="T35" fmla="*/ 183 h 451"/>
                  <a:gd name="T36" fmla="*/ 225 w 331"/>
                  <a:gd name="T37" fmla="*/ 151 h 451"/>
                  <a:gd name="T38" fmla="*/ 237 w 331"/>
                  <a:gd name="T39" fmla="*/ 119 h 451"/>
                  <a:gd name="T40" fmla="*/ 231 w 331"/>
                  <a:gd name="T41" fmla="*/ 85 h 451"/>
                  <a:gd name="T42" fmla="*/ 222 w 331"/>
                  <a:gd name="T43" fmla="*/ 64 h 451"/>
                  <a:gd name="T44" fmla="*/ 225 w 331"/>
                  <a:gd name="T45" fmla="*/ 55 h 451"/>
                  <a:gd name="T46" fmla="*/ 210 w 331"/>
                  <a:gd name="T47" fmla="*/ 36 h 451"/>
                  <a:gd name="T48" fmla="*/ 182 w 331"/>
                  <a:gd name="T49" fmla="*/ 28 h 451"/>
                  <a:gd name="T50" fmla="*/ 162 w 331"/>
                  <a:gd name="T51" fmla="*/ 23 h 451"/>
                  <a:gd name="T52" fmla="*/ 145 w 331"/>
                  <a:gd name="T53" fmla="*/ 12 h 451"/>
                  <a:gd name="T54" fmla="*/ 124 w 331"/>
                  <a:gd name="T55" fmla="*/ 8 h 451"/>
                  <a:gd name="T56" fmla="*/ 105 w 331"/>
                  <a:gd name="T57" fmla="*/ 6 h 451"/>
                  <a:gd name="T58" fmla="*/ 88 w 331"/>
                  <a:gd name="T59" fmla="*/ 25 h 451"/>
                  <a:gd name="T60" fmla="*/ 98 w 331"/>
                  <a:gd name="T61" fmla="*/ 44 h 451"/>
                  <a:gd name="T62" fmla="*/ 81 w 331"/>
                  <a:gd name="T63" fmla="*/ 53 h 451"/>
                  <a:gd name="T64" fmla="*/ 73 w 331"/>
                  <a:gd name="T65" fmla="*/ 87 h 451"/>
                  <a:gd name="T66" fmla="*/ 69 w 331"/>
                  <a:gd name="T67" fmla="*/ 107 h 451"/>
                  <a:gd name="T68" fmla="*/ 66 w 331"/>
                  <a:gd name="T69" fmla="*/ 94 h 451"/>
                  <a:gd name="T70" fmla="*/ 56 w 331"/>
                  <a:gd name="T71" fmla="*/ 115 h 451"/>
                  <a:gd name="T72" fmla="*/ 54 w 331"/>
                  <a:gd name="T73" fmla="*/ 94 h 451"/>
                  <a:gd name="T74" fmla="*/ 53 w 331"/>
                  <a:gd name="T75" fmla="*/ 75 h 451"/>
                  <a:gd name="T76" fmla="*/ 43 w 331"/>
                  <a:gd name="T77" fmla="*/ 96 h 451"/>
                  <a:gd name="T78" fmla="*/ 22 w 331"/>
                  <a:gd name="T79" fmla="*/ 113 h 451"/>
                  <a:gd name="T80" fmla="*/ 11 w 331"/>
                  <a:gd name="T81" fmla="*/ 132 h 451"/>
                  <a:gd name="T82" fmla="*/ 15 w 331"/>
                  <a:gd name="T83" fmla="*/ 164 h 451"/>
                  <a:gd name="T84" fmla="*/ 0 w 331"/>
                  <a:gd name="T85" fmla="*/ 198 h 451"/>
                  <a:gd name="T86" fmla="*/ 9 w 331"/>
                  <a:gd name="T87" fmla="*/ 232 h 451"/>
                  <a:gd name="T88" fmla="*/ 4 w 331"/>
                  <a:gd name="T89" fmla="*/ 252 h 451"/>
                  <a:gd name="T90" fmla="*/ 24 w 331"/>
                  <a:gd name="T91" fmla="*/ 294 h 451"/>
                  <a:gd name="T92" fmla="*/ 39 w 331"/>
                  <a:gd name="T93" fmla="*/ 363 h 451"/>
                  <a:gd name="T94" fmla="*/ 24 w 331"/>
                  <a:gd name="T95" fmla="*/ 408 h 451"/>
                  <a:gd name="T96" fmla="*/ 11 w 331"/>
                  <a:gd name="T97" fmla="*/ 444 h 451"/>
                  <a:gd name="T98" fmla="*/ 6 w 331"/>
                  <a:gd name="T9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451">
                    <a:moveTo>
                      <a:pt x="43" y="448"/>
                    </a:moveTo>
                    <a:lnTo>
                      <a:pt x="156" y="435"/>
                    </a:lnTo>
                    <a:lnTo>
                      <a:pt x="163" y="440"/>
                    </a:lnTo>
                    <a:lnTo>
                      <a:pt x="237" y="429"/>
                    </a:lnTo>
                    <a:lnTo>
                      <a:pt x="269" y="421"/>
                    </a:lnTo>
                    <a:lnTo>
                      <a:pt x="272" y="408"/>
                    </a:lnTo>
                    <a:lnTo>
                      <a:pt x="286" y="388"/>
                    </a:lnTo>
                    <a:lnTo>
                      <a:pt x="286" y="367"/>
                    </a:lnTo>
                    <a:lnTo>
                      <a:pt x="288" y="359"/>
                    </a:lnTo>
                    <a:lnTo>
                      <a:pt x="289" y="357"/>
                    </a:lnTo>
                    <a:lnTo>
                      <a:pt x="289" y="356"/>
                    </a:lnTo>
                    <a:lnTo>
                      <a:pt x="299" y="350"/>
                    </a:lnTo>
                    <a:lnTo>
                      <a:pt x="303" y="342"/>
                    </a:lnTo>
                    <a:lnTo>
                      <a:pt x="303" y="327"/>
                    </a:lnTo>
                    <a:lnTo>
                      <a:pt x="308" y="322"/>
                    </a:lnTo>
                    <a:lnTo>
                      <a:pt x="308" y="316"/>
                    </a:lnTo>
                    <a:lnTo>
                      <a:pt x="316" y="312"/>
                    </a:lnTo>
                    <a:lnTo>
                      <a:pt x="319" y="316"/>
                    </a:lnTo>
                    <a:lnTo>
                      <a:pt x="321" y="324"/>
                    </a:lnTo>
                    <a:lnTo>
                      <a:pt x="319" y="326"/>
                    </a:lnTo>
                    <a:lnTo>
                      <a:pt x="325" y="324"/>
                    </a:lnTo>
                    <a:lnTo>
                      <a:pt x="329" y="316"/>
                    </a:lnTo>
                    <a:lnTo>
                      <a:pt x="331" y="301"/>
                    </a:lnTo>
                    <a:lnTo>
                      <a:pt x="329" y="295"/>
                    </a:lnTo>
                    <a:lnTo>
                      <a:pt x="329" y="280"/>
                    </a:lnTo>
                    <a:lnTo>
                      <a:pt x="331" y="279"/>
                    </a:lnTo>
                    <a:lnTo>
                      <a:pt x="331" y="273"/>
                    </a:lnTo>
                    <a:lnTo>
                      <a:pt x="331" y="273"/>
                    </a:lnTo>
                    <a:lnTo>
                      <a:pt x="323" y="262"/>
                    </a:lnTo>
                    <a:lnTo>
                      <a:pt x="319" y="254"/>
                    </a:lnTo>
                    <a:lnTo>
                      <a:pt x="316" y="239"/>
                    </a:lnTo>
                    <a:lnTo>
                      <a:pt x="312" y="226"/>
                    </a:lnTo>
                    <a:lnTo>
                      <a:pt x="308" y="218"/>
                    </a:lnTo>
                    <a:lnTo>
                      <a:pt x="301" y="192"/>
                    </a:lnTo>
                    <a:lnTo>
                      <a:pt x="293" y="179"/>
                    </a:lnTo>
                    <a:lnTo>
                      <a:pt x="286" y="171"/>
                    </a:lnTo>
                    <a:lnTo>
                      <a:pt x="280" y="169"/>
                    </a:lnTo>
                    <a:lnTo>
                      <a:pt x="272" y="168"/>
                    </a:lnTo>
                    <a:lnTo>
                      <a:pt x="261" y="175"/>
                    </a:lnTo>
                    <a:lnTo>
                      <a:pt x="256" y="179"/>
                    </a:lnTo>
                    <a:lnTo>
                      <a:pt x="248" y="185"/>
                    </a:lnTo>
                    <a:lnTo>
                      <a:pt x="241" y="186"/>
                    </a:lnTo>
                    <a:lnTo>
                      <a:pt x="242" y="194"/>
                    </a:lnTo>
                    <a:lnTo>
                      <a:pt x="239" y="205"/>
                    </a:lnTo>
                    <a:lnTo>
                      <a:pt x="233" y="211"/>
                    </a:lnTo>
                    <a:lnTo>
                      <a:pt x="229" y="218"/>
                    </a:lnTo>
                    <a:lnTo>
                      <a:pt x="224" y="226"/>
                    </a:lnTo>
                    <a:lnTo>
                      <a:pt x="218" y="222"/>
                    </a:lnTo>
                    <a:lnTo>
                      <a:pt x="210" y="222"/>
                    </a:lnTo>
                    <a:lnTo>
                      <a:pt x="201" y="215"/>
                    </a:lnTo>
                    <a:lnTo>
                      <a:pt x="201" y="203"/>
                    </a:lnTo>
                    <a:lnTo>
                      <a:pt x="203" y="188"/>
                    </a:lnTo>
                    <a:lnTo>
                      <a:pt x="209" y="185"/>
                    </a:lnTo>
                    <a:lnTo>
                      <a:pt x="216" y="183"/>
                    </a:lnTo>
                    <a:lnTo>
                      <a:pt x="224" y="171"/>
                    </a:lnTo>
                    <a:lnTo>
                      <a:pt x="224" y="158"/>
                    </a:lnTo>
                    <a:lnTo>
                      <a:pt x="225" y="151"/>
                    </a:lnTo>
                    <a:lnTo>
                      <a:pt x="233" y="147"/>
                    </a:lnTo>
                    <a:lnTo>
                      <a:pt x="239" y="141"/>
                    </a:lnTo>
                    <a:lnTo>
                      <a:pt x="237" y="119"/>
                    </a:lnTo>
                    <a:lnTo>
                      <a:pt x="237" y="106"/>
                    </a:lnTo>
                    <a:lnTo>
                      <a:pt x="233" y="91"/>
                    </a:lnTo>
                    <a:lnTo>
                      <a:pt x="231" y="85"/>
                    </a:lnTo>
                    <a:lnTo>
                      <a:pt x="224" y="79"/>
                    </a:lnTo>
                    <a:lnTo>
                      <a:pt x="220" y="74"/>
                    </a:lnTo>
                    <a:lnTo>
                      <a:pt x="222" y="64"/>
                    </a:lnTo>
                    <a:lnTo>
                      <a:pt x="229" y="64"/>
                    </a:lnTo>
                    <a:lnTo>
                      <a:pt x="229" y="57"/>
                    </a:lnTo>
                    <a:lnTo>
                      <a:pt x="225" y="55"/>
                    </a:lnTo>
                    <a:lnTo>
                      <a:pt x="220" y="47"/>
                    </a:lnTo>
                    <a:lnTo>
                      <a:pt x="218" y="42"/>
                    </a:lnTo>
                    <a:lnTo>
                      <a:pt x="210" y="36"/>
                    </a:lnTo>
                    <a:lnTo>
                      <a:pt x="203" y="36"/>
                    </a:lnTo>
                    <a:lnTo>
                      <a:pt x="195" y="32"/>
                    </a:lnTo>
                    <a:lnTo>
                      <a:pt x="182" y="28"/>
                    </a:lnTo>
                    <a:lnTo>
                      <a:pt x="175" y="25"/>
                    </a:lnTo>
                    <a:lnTo>
                      <a:pt x="167" y="25"/>
                    </a:lnTo>
                    <a:lnTo>
                      <a:pt x="162" y="23"/>
                    </a:lnTo>
                    <a:lnTo>
                      <a:pt x="158" y="17"/>
                    </a:lnTo>
                    <a:lnTo>
                      <a:pt x="150" y="13"/>
                    </a:lnTo>
                    <a:lnTo>
                      <a:pt x="145" y="12"/>
                    </a:lnTo>
                    <a:lnTo>
                      <a:pt x="137" y="12"/>
                    </a:lnTo>
                    <a:lnTo>
                      <a:pt x="131" y="12"/>
                    </a:lnTo>
                    <a:lnTo>
                      <a:pt x="124" y="8"/>
                    </a:lnTo>
                    <a:lnTo>
                      <a:pt x="118" y="6"/>
                    </a:lnTo>
                    <a:lnTo>
                      <a:pt x="111" y="0"/>
                    </a:lnTo>
                    <a:lnTo>
                      <a:pt x="105" y="6"/>
                    </a:lnTo>
                    <a:lnTo>
                      <a:pt x="98" y="10"/>
                    </a:lnTo>
                    <a:lnTo>
                      <a:pt x="94" y="17"/>
                    </a:lnTo>
                    <a:lnTo>
                      <a:pt x="88" y="25"/>
                    </a:lnTo>
                    <a:lnTo>
                      <a:pt x="88" y="32"/>
                    </a:lnTo>
                    <a:lnTo>
                      <a:pt x="90" y="38"/>
                    </a:lnTo>
                    <a:lnTo>
                      <a:pt x="98" y="44"/>
                    </a:lnTo>
                    <a:lnTo>
                      <a:pt x="98" y="49"/>
                    </a:lnTo>
                    <a:lnTo>
                      <a:pt x="88" y="49"/>
                    </a:lnTo>
                    <a:lnTo>
                      <a:pt x="81" y="53"/>
                    </a:lnTo>
                    <a:lnTo>
                      <a:pt x="75" y="59"/>
                    </a:lnTo>
                    <a:lnTo>
                      <a:pt x="69" y="64"/>
                    </a:lnTo>
                    <a:lnTo>
                      <a:pt x="73" y="87"/>
                    </a:lnTo>
                    <a:lnTo>
                      <a:pt x="73" y="94"/>
                    </a:lnTo>
                    <a:lnTo>
                      <a:pt x="71" y="100"/>
                    </a:lnTo>
                    <a:lnTo>
                      <a:pt x="69" y="107"/>
                    </a:lnTo>
                    <a:lnTo>
                      <a:pt x="64" y="115"/>
                    </a:lnTo>
                    <a:lnTo>
                      <a:pt x="66" y="107"/>
                    </a:lnTo>
                    <a:lnTo>
                      <a:pt x="66" y="94"/>
                    </a:lnTo>
                    <a:lnTo>
                      <a:pt x="64" y="94"/>
                    </a:lnTo>
                    <a:lnTo>
                      <a:pt x="62" y="109"/>
                    </a:lnTo>
                    <a:lnTo>
                      <a:pt x="56" y="115"/>
                    </a:lnTo>
                    <a:lnTo>
                      <a:pt x="56" y="109"/>
                    </a:lnTo>
                    <a:lnTo>
                      <a:pt x="58" y="102"/>
                    </a:lnTo>
                    <a:lnTo>
                      <a:pt x="54" y="94"/>
                    </a:lnTo>
                    <a:lnTo>
                      <a:pt x="56" y="91"/>
                    </a:lnTo>
                    <a:lnTo>
                      <a:pt x="58" y="70"/>
                    </a:lnTo>
                    <a:lnTo>
                      <a:pt x="53" y="75"/>
                    </a:lnTo>
                    <a:lnTo>
                      <a:pt x="49" y="83"/>
                    </a:lnTo>
                    <a:lnTo>
                      <a:pt x="45" y="89"/>
                    </a:lnTo>
                    <a:lnTo>
                      <a:pt x="43" y="96"/>
                    </a:lnTo>
                    <a:lnTo>
                      <a:pt x="39" y="102"/>
                    </a:lnTo>
                    <a:lnTo>
                      <a:pt x="32" y="100"/>
                    </a:lnTo>
                    <a:lnTo>
                      <a:pt x="22" y="113"/>
                    </a:lnTo>
                    <a:lnTo>
                      <a:pt x="24" y="119"/>
                    </a:lnTo>
                    <a:lnTo>
                      <a:pt x="19" y="126"/>
                    </a:lnTo>
                    <a:lnTo>
                      <a:pt x="11" y="132"/>
                    </a:lnTo>
                    <a:lnTo>
                      <a:pt x="15" y="145"/>
                    </a:lnTo>
                    <a:lnTo>
                      <a:pt x="13" y="156"/>
                    </a:lnTo>
                    <a:lnTo>
                      <a:pt x="15" y="164"/>
                    </a:lnTo>
                    <a:lnTo>
                      <a:pt x="15" y="171"/>
                    </a:lnTo>
                    <a:lnTo>
                      <a:pt x="7" y="192"/>
                    </a:lnTo>
                    <a:lnTo>
                      <a:pt x="0" y="198"/>
                    </a:lnTo>
                    <a:lnTo>
                      <a:pt x="0" y="205"/>
                    </a:lnTo>
                    <a:lnTo>
                      <a:pt x="4" y="211"/>
                    </a:lnTo>
                    <a:lnTo>
                      <a:pt x="9" y="232"/>
                    </a:lnTo>
                    <a:lnTo>
                      <a:pt x="6" y="239"/>
                    </a:lnTo>
                    <a:lnTo>
                      <a:pt x="2" y="247"/>
                    </a:lnTo>
                    <a:lnTo>
                      <a:pt x="4" y="252"/>
                    </a:lnTo>
                    <a:lnTo>
                      <a:pt x="22" y="290"/>
                    </a:lnTo>
                    <a:lnTo>
                      <a:pt x="30" y="286"/>
                    </a:lnTo>
                    <a:lnTo>
                      <a:pt x="24" y="294"/>
                    </a:lnTo>
                    <a:lnTo>
                      <a:pt x="34" y="314"/>
                    </a:lnTo>
                    <a:lnTo>
                      <a:pt x="39" y="342"/>
                    </a:lnTo>
                    <a:lnTo>
                      <a:pt x="39" y="363"/>
                    </a:lnTo>
                    <a:lnTo>
                      <a:pt x="34" y="388"/>
                    </a:lnTo>
                    <a:lnTo>
                      <a:pt x="32" y="395"/>
                    </a:lnTo>
                    <a:lnTo>
                      <a:pt x="24" y="408"/>
                    </a:lnTo>
                    <a:lnTo>
                      <a:pt x="19" y="429"/>
                    </a:lnTo>
                    <a:lnTo>
                      <a:pt x="15" y="436"/>
                    </a:lnTo>
                    <a:lnTo>
                      <a:pt x="11" y="444"/>
                    </a:lnTo>
                    <a:lnTo>
                      <a:pt x="4" y="450"/>
                    </a:lnTo>
                    <a:lnTo>
                      <a:pt x="2" y="451"/>
                    </a:lnTo>
                    <a:lnTo>
                      <a:pt x="6" y="451"/>
                    </a:lnTo>
                    <a:lnTo>
                      <a:pt x="43" y="44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87" name="Group 286"/>
            <p:cNvGrpSpPr/>
            <p:nvPr/>
          </p:nvGrpSpPr>
          <p:grpSpPr>
            <a:xfrm>
              <a:off x="3961687" y="3206462"/>
              <a:ext cx="747417" cy="577291"/>
              <a:chOff x="3961687" y="3206462"/>
              <a:chExt cx="747417" cy="577291"/>
            </a:xfrm>
            <a:grpFill/>
          </p:grpSpPr>
          <p:sp>
            <p:nvSpPr>
              <p:cNvPr id="381" name="Freeform 99"/>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2" name="Freeform 100"/>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3" name="Freeform 101"/>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4" name="Freeform 102"/>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103"/>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Freeform 104"/>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105"/>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106"/>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107"/>
              <p:cNvSpPr>
                <a:spLocks/>
              </p:cNvSpPr>
              <p:nvPr/>
            </p:nvSpPr>
            <p:spPr bwMode="auto">
              <a:xfrm>
                <a:off x="3961687" y="3206462"/>
                <a:ext cx="747417" cy="514504"/>
              </a:xfrm>
              <a:custGeom>
                <a:avLst/>
                <a:gdLst>
                  <a:gd name="T0" fmla="*/ 516 w 778"/>
                  <a:gd name="T1" fmla="*/ 6 h 590"/>
                  <a:gd name="T2" fmla="*/ 516 w 778"/>
                  <a:gd name="T3" fmla="*/ 32 h 590"/>
                  <a:gd name="T4" fmla="*/ 490 w 778"/>
                  <a:gd name="T5" fmla="*/ 32 h 590"/>
                  <a:gd name="T6" fmla="*/ 94 w 778"/>
                  <a:gd name="T7" fmla="*/ 38 h 590"/>
                  <a:gd name="T8" fmla="*/ 16 w 778"/>
                  <a:gd name="T9" fmla="*/ 77 h 590"/>
                  <a:gd name="T10" fmla="*/ 30 w 778"/>
                  <a:gd name="T11" fmla="*/ 103 h 590"/>
                  <a:gd name="T12" fmla="*/ 31 w 778"/>
                  <a:gd name="T13" fmla="*/ 118 h 590"/>
                  <a:gd name="T14" fmla="*/ 47 w 778"/>
                  <a:gd name="T15" fmla="*/ 94 h 590"/>
                  <a:gd name="T16" fmla="*/ 62 w 778"/>
                  <a:gd name="T17" fmla="*/ 92 h 590"/>
                  <a:gd name="T18" fmla="*/ 58 w 778"/>
                  <a:gd name="T19" fmla="*/ 109 h 590"/>
                  <a:gd name="T20" fmla="*/ 116 w 778"/>
                  <a:gd name="T21" fmla="*/ 94 h 590"/>
                  <a:gd name="T22" fmla="*/ 139 w 778"/>
                  <a:gd name="T23" fmla="*/ 98 h 590"/>
                  <a:gd name="T24" fmla="*/ 116 w 778"/>
                  <a:gd name="T25" fmla="*/ 102 h 590"/>
                  <a:gd name="T26" fmla="*/ 180 w 778"/>
                  <a:gd name="T27" fmla="*/ 115 h 590"/>
                  <a:gd name="T28" fmla="*/ 195 w 778"/>
                  <a:gd name="T29" fmla="*/ 100 h 590"/>
                  <a:gd name="T30" fmla="*/ 203 w 778"/>
                  <a:gd name="T31" fmla="*/ 120 h 590"/>
                  <a:gd name="T32" fmla="*/ 188 w 778"/>
                  <a:gd name="T33" fmla="*/ 120 h 590"/>
                  <a:gd name="T34" fmla="*/ 208 w 778"/>
                  <a:gd name="T35" fmla="*/ 137 h 590"/>
                  <a:gd name="T36" fmla="*/ 221 w 778"/>
                  <a:gd name="T37" fmla="*/ 162 h 590"/>
                  <a:gd name="T38" fmla="*/ 225 w 778"/>
                  <a:gd name="T39" fmla="*/ 165 h 590"/>
                  <a:gd name="T40" fmla="*/ 257 w 778"/>
                  <a:gd name="T41" fmla="*/ 154 h 590"/>
                  <a:gd name="T42" fmla="*/ 300 w 778"/>
                  <a:gd name="T43" fmla="*/ 132 h 590"/>
                  <a:gd name="T44" fmla="*/ 312 w 778"/>
                  <a:gd name="T45" fmla="*/ 124 h 590"/>
                  <a:gd name="T46" fmla="*/ 338 w 778"/>
                  <a:gd name="T47" fmla="*/ 105 h 590"/>
                  <a:gd name="T48" fmla="*/ 389 w 778"/>
                  <a:gd name="T49" fmla="*/ 137 h 590"/>
                  <a:gd name="T50" fmla="*/ 432 w 778"/>
                  <a:gd name="T51" fmla="*/ 179 h 590"/>
                  <a:gd name="T52" fmla="*/ 475 w 778"/>
                  <a:gd name="T53" fmla="*/ 199 h 590"/>
                  <a:gd name="T54" fmla="*/ 488 w 778"/>
                  <a:gd name="T55" fmla="*/ 226 h 590"/>
                  <a:gd name="T56" fmla="*/ 486 w 778"/>
                  <a:gd name="T57" fmla="*/ 303 h 590"/>
                  <a:gd name="T58" fmla="*/ 488 w 778"/>
                  <a:gd name="T59" fmla="*/ 331 h 590"/>
                  <a:gd name="T60" fmla="*/ 503 w 778"/>
                  <a:gd name="T61" fmla="*/ 322 h 590"/>
                  <a:gd name="T62" fmla="*/ 511 w 778"/>
                  <a:gd name="T63" fmla="*/ 314 h 590"/>
                  <a:gd name="T64" fmla="*/ 515 w 778"/>
                  <a:gd name="T65" fmla="*/ 348 h 590"/>
                  <a:gd name="T66" fmla="*/ 503 w 778"/>
                  <a:gd name="T67" fmla="*/ 367 h 590"/>
                  <a:gd name="T68" fmla="*/ 539 w 778"/>
                  <a:gd name="T69" fmla="*/ 416 h 590"/>
                  <a:gd name="T70" fmla="*/ 563 w 778"/>
                  <a:gd name="T71" fmla="*/ 423 h 590"/>
                  <a:gd name="T72" fmla="*/ 577 w 778"/>
                  <a:gd name="T73" fmla="*/ 410 h 590"/>
                  <a:gd name="T74" fmla="*/ 577 w 778"/>
                  <a:gd name="T75" fmla="*/ 444 h 590"/>
                  <a:gd name="T76" fmla="*/ 594 w 778"/>
                  <a:gd name="T77" fmla="*/ 440 h 590"/>
                  <a:gd name="T78" fmla="*/ 590 w 778"/>
                  <a:gd name="T79" fmla="*/ 461 h 590"/>
                  <a:gd name="T80" fmla="*/ 627 w 778"/>
                  <a:gd name="T81" fmla="*/ 509 h 590"/>
                  <a:gd name="T82" fmla="*/ 644 w 778"/>
                  <a:gd name="T83" fmla="*/ 515 h 590"/>
                  <a:gd name="T84" fmla="*/ 678 w 778"/>
                  <a:gd name="T85" fmla="*/ 551 h 590"/>
                  <a:gd name="T86" fmla="*/ 706 w 778"/>
                  <a:gd name="T87" fmla="*/ 579 h 590"/>
                  <a:gd name="T88" fmla="*/ 695 w 778"/>
                  <a:gd name="T89" fmla="*/ 590 h 590"/>
                  <a:gd name="T90" fmla="*/ 738 w 778"/>
                  <a:gd name="T91" fmla="*/ 577 h 590"/>
                  <a:gd name="T92" fmla="*/ 763 w 778"/>
                  <a:gd name="T93" fmla="*/ 572 h 590"/>
                  <a:gd name="T94" fmla="*/ 765 w 778"/>
                  <a:gd name="T95" fmla="*/ 534 h 590"/>
                  <a:gd name="T96" fmla="*/ 772 w 778"/>
                  <a:gd name="T97" fmla="*/ 500 h 590"/>
                  <a:gd name="T98" fmla="*/ 774 w 778"/>
                  <a:gd name="T99" fmla="*/ 470 h 590"/>
                  <a:gd name="T100" fmla="*/ 759 w 778"/>
                  <a:gd name="T101" fmla="*/ 384 h 590"/>
                  <a:gd name="T102" fmla="*/ 740 w 778"/>
                  <a:gd name="T103" fmla="*/ 355 h 590"/>
                  <a:gd name="T104" fmla="*/ 673 w 778"/>
                  <a:gd name="T105" fmla="*/ 241 h 590"/>
                  <a:gd name="T106" fmla="*/ 665 w 778"/>
                  <a:gd name="T107" fmla="*/ 205 h 590"/>
                  <a:gd name="T108" fmla="*/ 686 w 778"/>
                  <a:gd name="T109" fmla="*/ 228 h 590"/>
                  <a:gd name="T110" fmla="*/ 695 w 778"/>
                  <a:gd name="T111" fmla="*/ 271 h 590"/>
                  <a:gd name="T112" fmla="*/ 688 w 778"/>
                  <a:gd name="T113" fmla="*/ 224 h 590"/>
                  <a:gd name="T114" fmla="*/ 599 w 778"/>
                  <a:gd name="T115" fmla="*/ 98 h 590"/>
                  <a:gd name="T116" fmla="*/ 573 w 778"/>
                  <a:gd name="T117" fmla="*/ 32 h 590"/>
                  <a:gd name="T118" fmla="*/ 560 w 778"/>
                  <a:gd name="T119" fmla="*/ 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78" h="590">
                    <a:moveTo>
                      <a:pt x="554" y="8"/>
                    </a:moveTo>
                    <a:lnTo>
                      <a:pt x="547" y="6"/>
                    </a:lnTo>
                    <a:lnTo>
                      <a:pt x="530" y="2"/>
                    </a:lnTo>
                    <a:lnTo>
                      <a:pt x="522" y="0"/>
                    </a:lnTo>
                    <a:lnTo>
                      <a:pt x="516" y="6"/>
                    </a:lnTo>
                    <a:lnTo>
                      <a:pt x="513" y="6"/>
                    </a:lnTo>
                    <a:lnTo>
                      <a:pt x="511" y="13"/>
                    </a:lnTo>
                    <a:lnTo>
                      <a:pt x="513" y="19"/>
                    </a:lnTo>
                    <a:lnTo>
                      <a:pt x="516" y="26"/>
                    </a:lnTo>
                    <a:lnTo>
                      <a:pt x="516" y="32"/>
                    </a:lnTo>
                    <a:lnTo>
                      <a:pt x="516" y="47"/>
                    </a:lnTo>
                    <a:lnTo>
                      <a:pt x="511" y="51"/>
                    </a:lnTo>
                    <a:lnTo>
                      <a:pt x="503" y="51"/>
                    </a:lnTo>
                    <a:lnTo>
                      <a:pt x="498" y="38"/>
                    </a:lnTo>
                    <a:lnTo>
                      <a:pt x="490" y="32"/>
                    </a:lnTo>
                    <a:lnTo>
                      <a:pt x="255" y="49"/>
                    </a:lnTo>
                    <a:lnTo>
                      <a:pt x="250" y="43"/>
                    </a:lnTo>
                    <a:lnTo>
                      <a:pt x="248" y="36"/>
                    </a:lnTo>
                    <a:lnTo>
                      <a:pt x="238" y="21"/>
                    </a:lnTo>
                    <a:lnTo>
                      <a:pt x="94" y="38"/>
                    </a:lnTo>
                    <a:lnTo>
                      <a:pt x="9" y="47"/>
                    </a:lnTo>
                    <a:lnTo>
                      <a:pt x="1" y="53"/>
                    </a:lnTo>
                    <a:lnTo>
                      <a:pt x="0" y="60"/>
                    </a:lnTo>
                    <a:lnTo>
                      <a:pt x="11" y="75"/>
                    </a:lnTo>
                    <a:lnTo>
                      <a:pt x="16" y="77"/>
                    </a:lnTo>
                    <a:lnTo>
                      <a:pt x="24" y="85"/>
                    </a:lnTo>
                    <a:lnTo>
                      <a:pt x="20" y="94"/>
                    </a:lnTo>
                    <a:lnTo>
                      <a:pt x="22" y="98"/>
                    </a:lnTo>
                    <a:lnTo>
                      <a:pt x="24" y="102"/>
                    </a:lnTo>
                    <a:lnTo>
                      <a:pt x="30" y="103"/>
                    </a:lnTo>
                    <a:lnTo>
                      <a:pt x="30" y="107"/>
                    </a:lnTo>
                    <a:lnTo>
                      <a:pt x="24" y="113"/>
                    </a:lnTo>
                    <a:lnTo>
                      <a:pt x="20" y="120"/>
                    </a:lnTo>
                    <a:lnTo>
                      <a:pt x="24" y="120"/>
                    </a:lnTo>
                    <a:lnTo>
                      <a:pt x="31" y="118"/>
                    </a:lnTo>
                    <a:lnTo>
                      <a:pt x="39" y="115"/>
                    </a:lnTo>
                    <a:lnTo>
                      <a:pt x="45" y="105"/>
                    </a:lnTo>
                    <a:lnTo>
                      <a:pt x="48" y="98"/>
                    </a:lnTo>
                    <a:lnTo>
                      <a:pt x="47" y="96"/>
                    </a:lnTo>
                    <a:lnTo>
                      <a:pt x="47" y="94"/>
                    </a:lnTo>
                    <a:lnTo>
                      <a:pt x="50" y="90"/>
                    </a:lnTo>
                    <a:lnTo>
                      <a:pt x="52" y="100"/>
                    </a:lnTo>
                    <a:lnTo>
                      <a:pt x="58" y="94"/>
                    </a:lnTo>
                    <a:lnTo>
                      <a:pt x="60" y="85"/>
                    </a:lnTo>
                    <a:lnTo>
                      <a:pt x="62" y="92"/>
                    </a:lnTo>
                    <a:lnTo>
                      <a:pt x="69" y="98"/>
                    </a:lnTo>
                    <a:lnTo>
                      <a:pt x="63" y="105"/>
                    </a:lnTo>
                    <a:lnTo>
                      <a:pt x="52" y="107"/>
                    </a:lnTo>
                    <a:lnTo>
                      <a:pt x="50" y="109"/>
                    </a:lnTo>
                    <a:lnTo>
                      <a:pt x="58" y="109"/>
                    </a:lnTo>
                    <a:lnTo>
                      <a:pt x="78" y="103"/>
                    </a:lnTo>
                    <a:lnTo>
                      <a:pt x="97" y="102"/>
                    </a:lnTo>
                    <a:lnTo>
                      <a:pt x="99" y="100"/>
                    </a:lnTo>
                    <a:lnTo>
                      <a:pt x="114" y="88"/>
                    </a:lnTo>
                    <a:lnTo>
                      <a:pt x="116" y="94"/>
                    </a:lnTo>
                    <a:lnTo>
                      <a:pt x="122" y="90"/>
                    </a:lnTo>
                    <a:lnTo>
                      <a:pt x="129" y="88"/>
                    </a:lnTo>
                    <a:lnTo>
                      <a:pt x="142" y="94"/>
                    </a:lnTo>
                    <a:lnTo>
                      <a:pt x="144" y="100"/>
                    </a:lnTo>
                    <a:lnTo>
                      <a:pt x="139" y="98"/>
                    </a:lnTo>
                    <a:lnTo>
                      <a:pt x="131" y="96"/>
                    </a:lnTo>
                    <a:lnTo>
                      <a:pt x="125" y="96"/>
                    </a:lnTo>
                    <a:lnTo>
                      <a:pt x="124" y="100"/>
                    </a:lnTo>
                    <a:lnTo>
                      <a:pt x="110" y="100"/>
                    </a:lnTo>
                    <a:lnTo>
                      <a:pt x="116" y="102"/>
                    </a:lnTo>
                    <a:lnTo>
                      <a:pt x="124" y="102"/>
                    </a:lnTo>
                    <a:lnTo>
                      <a:pt x="152" y="107"/>
                    </a:lnTo>
                    <a:lnTo>
                      <a:pt x="169" y="113"/>
                    </a:lnTo>
                    <a:lnTo>
                      <a:pt x="182" y="122"/>
                    </a:lnTo>
                    <a:lnTo>
                      <a:pt x="180" y="115"/>
                    </a:lnTo>
                    <a:lnTo>
                      <a:pt x="174" y="111"/>
                    </a:lnTo>
                    <a:lnTo>
                      <a:pt x="171" y="105"/>
                    </a:lnTo>
                    <a:lnTo>
                      <a:pt x="178" y="105"/>
                    </a:lnTo>
                    <a:lnTo>
                      <a:pt x="184" y="107"/>
                    </a:lnTo>
                    <a:lnTo>
                      <a:pt x="195" y="100"/>
                    </a:lnTo>
                    <a:lnTo>
                      <a:pt x="193" y="107"/>
                    </a:lnTo>
                    <a:lnTo>
                      <a:pt x="188" y="109"/>
                    </a:lnTo>
                    <a:lnTo>
                      <a:pt x="186" y="115"/>
                    </a:lnTo>
                    <a:lnTo>
                      <a:pt x="195" y="120"/>
                    </a:lnTo>
                    <a:lnTo>
                      <a:pt x="203" y="120"/>
                    </a:lnTo>
                    <a:lnTo>
                      <a:pt x="206" y="128"/>
                    </a:lnTo>
                    <a:lnTo>
                      <a:pt x="214" y="126"/>
                    </a:lnTo>
                    <a:lnTo>
                      <a:pt x="210" y="132"/>
                    </a:lnTo>
                    <a:lnTo>
                      <a:pt x="203" y="126"/>
                    </a:lnTo>
                    <a:lnTo>
                      <a:pt x="188" y="120"/>
                    </a:lnTo>
                    <a:lnTo>
                      <a:pt x="195" y="128"/>
                    </a:lnTo>
                    <a:lnTo>
                      <a:pt x="201" y="132"/>
                    </a:lnTo>
                    <a:lnTo>
                      <a:pt x="204" y="134"/>
                    </a:lnTo>
                    <a:lnTo>
                      <a:pt x="201" y="134"/>
                    </a:lnTo>
                    <a:lnTo>
                      <a:pt x="208" y="137"/>
                    </a:lnTo>
                    <a:lnTo>
                      <a:pt x="216" y="139"/>
                    </a:lnTo>
                    <a:lnTo>
                      <a:pt x="221" y="147"/>
                    </a:lnTo>
                    <a:lnTo>
                      <a:pt x="225" y="154"/>
                    </a:lnTo>
                    <a:lnTo>
                      <a:pt x="227" y="160"/>
                    </a:lnTo>
                    <a:lnTo>
                      <a:pt x="221" y="162"/>
                    </a:lnTo>
                    <a:lnTo>
                      <a:pt x="218" y="154"/>
                    </a:lnTo>
                    <a:lnTo>
                      <a:pt x="218" y="149"/>
                    </a:lnTo>
                    <a:lnTo>
                      <a:pt x="216" y="156"/>
                    </a:lnTo>
                    <a:lnTo>
                      <a:pt x="219" y="162"/>
                    </a:lnTo>
                    <a:lnTo>
                      <a:pt x="225" y="165"/>
                    </a:lnTo>
                    <a:lnTo>
                      <a:pt x="233" y="164"/>
                    </a:lnTo>
                    <a:lnTo>
                      <a:pt x="236" y="162"/>
                    </a:lnTo>
                    <a:lnTo>
                      <a:pt x="250" y="158"/>
                    </a:lnTo>
                    <a:lnTo>
                      <a:pt x="257" y="158"/>
                    </a:lnTo>
                    <a:lnTo>
                      <a:pt x="257" y="154"/>
                    </a:lnTo>
                    <a:lnTo>
                      <a:pt x="265" y="149"/>
                    </a:lnTo>
                    <a:lnTo>
                      <a:pt x="266" y="152"/>
                    </a:lnTo>
                    <a:lnTo>
                      <a:pt x="272" y="150"/>
                    </a:lnTo>
                    <a:lnTo>
                      <a:pt x="293" y="134"/>
                    </a:lnTo>
                    <a:lnTo>
                      <a:pt x="300" y="132"/>
                    </a:lnTo>
                    <a:lnTo>
                      <a:pt x="306" y="130"/>
                    </a:lnTo>
                    <a:lnTo>
                      <a:pt x="313" y="132"/>
                    </a:lnTo>
                    <a:lnTo>
                      <a:pt x="310" y="124"/>
                    </a:lnTo>
                    <a:lnTo>
                      <a:pt x="302" y="120"/>
                    </a:lnTo>
                    <a:lnTo>
                      <a:pt x="312" y="124"/>
                    </a:lnTo>
                    <a:lnTo>
                      <a:pt x="308" y="120"/>
                    </a:lnTo>
                    <a:lnTo>
                      <a:pt x="312" y="113"/>
                    </a:lnTo>
                    <a:lnTo>
                      <a:pt x="317" y="109"/>
                    </a:lnTo>
                    <a:lnTo>
                      <a:pt x="330" y="107"/>
                    </a:lnTo>
                    <a:lnTo>
                      <a:pt x="338" y="105"/>
                    </a:lnTo>
                    <a:lnTo>
                      <a:pt x="342" y="105"/>
                    </a:lnTo>
                    <a:lnTo>
                      <a:pt x="359" y="113"/>
                    </a:lnTo>
                    <a:lnTo>
                      <a:pt x="364" y="115"/>
                    </a:lnTo>
                    <a:lnTo>
                      <a:pt x="377" y="122"/>
                    </a:lnTo>
                    <a:lnTo>
                      <a:pt x="389" y="137"/>
                    </a:lnTo>
                    <a:lnTo>
                      <a:pt x="404" y="143"/>
                    </a:lnTo>
                    <a:lnTo>
                      <a:pt x="406" y="150"/>
                    </a:lnTo>
                    <a:lnTo>
                      <a:pt x="407" y="158"/>
                    </a:lnTo>
                    <a:lnTo>
                      <a:pt x="426" y="171"/>
                    </a:lnTo>
                    <a:lnTo>
                      <a:pt x="432" y="179"/>
                    </a:lnTo>
                    <a:lnTo>
                      <a:pt x="439" y="181"/>
                    </a:lnTo>
                    <a:lnTo>
                      <a:pt x="443" y="188"/>
                    </a:lnTo>
                    <a:lnTo>
                      <a:pt x="451" y="190"/>
                    </a:lnTo>
                    <a:lnTo>
                      <a:pt x="464" y="188"/>
                    </a:lnTo>
                    <a:lnTo>
                      <a:pt x="475" y="199"/>
                    </a:lnTo>
                    <a:lnTo>
                      <a:pt x="475" y="205"/>
                    </a:lnTo>
                    <a:lnTo>
                      <a:pt x="479" y="212"/>
                    </a:lnTo>
                    <a:lnTo>
                      <a:pt x="486" y="214"/>
                    </a:lnTo>
                    <a:lnTo>
                      <a:pt x="488" y="222"/>
                    </a:lnTo>
                    <a:lnTo>
                      <a:pt x="488" y="226"/>
                    </a:lnTo>
                    <a:lnTo>
                      <a:pt x="490" y="246"/>
                    </a:lnTo>
                    <a:lnTo>
                      <a:pt x="492" y="252"/>
                    </a:lnTo>
                    <a:lnTo>
                      <a:pt x="492" y="261"/>
                    </a:lnTo>
                    <a:lnTo>
                      <a:pt x="485" y="295"/>
                    </a:lnTo>
                    <a:lnTo>
                      <a:pt x="486" y="303"/>
                    </a:lnTo>
                    <a:lnTo>
                      <a:pt x="486" y="316"/>
                    </a:lnTo>
                    <a:lnTo>
                      <a:pt x="483" y="327"/>
                    </a:lnTo>
                    <a:lnTo>
                      <a:pt x="488" y="335"/>
                    </a:lnTo>
                    <a:lnTo>
                      <a:pt x="494" y="340"/>
                    </a:lnTo>
                    <a:lnTo>
                      <a:pt x="488" y="331"/>
                    </a:lnTo>
                    <a:lnTo>
                      <a:pt x="501" y="340"/>
                    </a:lnTo>
                    <a:lnTo>
                      <a:pt x="501" y="342"/>
                    </a:lnTo>
                    <a:lnTo>
                      <a:pt x="505" y="337"/>
                    </a:lnTo>
                    <a:lnTo>
                      <a:pt x="509" y="322"/>
                    </a:lnTo>
                    <a:lnTo>
                      <a:pt x="503" y="322"/>
                    </a:lnTo>
                    <a:lnTo>
                      <a:pt x="501" y="320"/>
                    </a:lnTo>
                    <a:lnTo>
                      <a:pt x="501" y="314"/>
                    </a:lnTo>
                    <a:lnTo>
                      <a:pt x="496" y="308"/>
                    </a:lnTo>
                    <a:lnTo>
                      <a:pt x="496" y="306"/>
                    </a:lnTo>
                    <a:lnTo>
                      <a:pt x="511" y="314"/>
                    </a:lnTo>
                    <a:lnTo>
                      <a:pt x="513" y="322"/>
                    </a:lnTo>
                    <a:lnTo>
                      <a:pt x="520" y="314"/>
                    </a:lnTo>
                    <a:lnTo>
                      <a:pt x="526" y="322"/>
                    </a:lnTo>
                    <a:lnTo>
                      <a:pt x="526" y="327"/>
                    </a:lnTo>
                    <a:lnTo>
                      <a:pt x="515" y="348"/>
                    </a:lnTo>
                    <a:lnTo>
                      <a:pt x="513" y="359"/>
                    </a:lnTo>
                    <a:lnTo>
                      <a:pt x="505" y="361"/>
                    </a:lnTo>
                    <a:lnTo>
                      <a:pt x="505" y="367"/>
                    </a:lnTo>
                    <a:lnTo>
                      <a:pt x="500" y="361"/>
                    </a:lnTo>
                    <a:lnTo>
                      <a:pt x="503" y="367"/>
                    </a:lnTo>
                    <a:lnTo>
                      <a:pt x="516" y="374"/>
                    </a:lnTo>
                    <a:lnTo>
                      <a:pt x="522" y="382"/>
                    </a:lnTo>
                    <a:lnTo>
                      <a:pt x="520" y="384"/>
                    </a:lnTo>
                    <a:lnTo>
                      <a:pt x="535" y="408"/>
                    </a:lnTo>
                    <a:lnTo>
                      <a:pt x="539" y="416"/>
                    </a:lnTo>
                    <a:lnTo>
                      <a:pt x="550" y="427"/>
                    </a:lnTo>
                    <a:lnTo>
                      <a:pt x="558" y="429"/>
                    </a:lnTo>
                    <a:lnTo>
                      <a:pt x="563" y="429"/>
                    </a:lnTo>
                    <a:lnTo>
                      <a:pt x="567" y="429"/>
                    </a:lnTo>
                    <a:lnTo>
                      <a:pt x="563" y="423"/>
                    </a:lnTo>
                    <a:lnTo>
                      <a:pt x="560" y="416"/>
                    </a:lnTo>
                    <a:lnTo>
                      <a:pt x="554" y="412"/>
                    </a:lnTo>
                    <a:lnTo>
                      <a:pt x="562" y="412"/>
                    </a:lnTo>
                    <a:lnTo>
                      <a:pt x="563" y="417"/>
                    </a:lnTo>
                    <a:lnTo>
                      <a:pt x="577" y="410"/>
                    </a:lnTo>
                    <a:lnTo>
                      <a:pt x="579" y="412"/>
                    </a:lnTo>
                    <a:lnTo>
                      <a:pt x="571" y="416"/>
                    </a:lnTo>
                    <a:lnTo>
                      <a:pt x="575" y="423"/>
                    </a:lnTo>
                    <a:lnTo>
                      <a:pt x="575" y="436"/>
                    </a:lnTo>
                    <a:lnTo>
                      <a:pt x="577" y="444"/>
                    </a:lnTo>
                    <a:lnTo>
                      <a:pt x="580" y="451"/>
                    </a:lnTo>
                    <a:lnTo>
                      <a:pt x="579" y="455"/>
                    </a:lnTo>
                    <a:lnTo>
                      <a:pt x="586" y="455"/>
                    </a:lnTo>
                    <a:lnTo>
                      <a:pt x="592" y="447"/>
                    </a:lnTo>
                    <a:lnTo>
                      <a:pt x="594" y="440"/>
                    </a:lnTo>
                    <a:lnTo>
                      <a:pt x="603" y="432"/>
                    </a:lnTo>
                    <a:lnTo>
                      <a:pt x="595" y="444"/>
                    </a:lnTo>
                    <a:lnTo>
                      <a:pt x="594" y="451"/>
                    </a:lnTo>
                    <a:lnTo>
                      <a:pt x="590" y="457"/>
                    </a:lnTo>
                    <a:lnTo>
                      <a:pt x="590" y="461"/>
                    </a:lnTo>
                    <a:lnTo>
                      <a:pt x="595" y="463"/>
                    </a:lnTo>
                    <a:lnTo>
                      <a:pt x="603" y="468"/>
                    </a:lnTo>
                    <a:lnTo>
                      <a:pt x="610" y="494"/>
                    </a:lnTo>
                    <a:lnTo>
                      <a:pt x="622" y="509"/>
                    </a:lnTo>
                    <a:lnTo>
                      <a:pt x="627" y="509"/>
                    </a:lnTo>
                    <a:lnTo>
                      <a:pt x="620" y="511"/>
                    </a:lnTo>
                    <a:lnTo>
                      <a:pt x="627" y="515"/>
                    </a:lnTo>
                    <a:lnTo>
                      <a:pt x="635" y="513"/>
                    </a:lnTo>
                    <a:lnTo>
                      <a:pt x="641" y="513"/>
                    </a:lnTo>
                    <a:lnTo>
                      <a:pt x="644" y="515"/>
                    </a:lnTo>
                    <a:lnTo>
                      <a:pt x="659" y="521"/>
                    </a:lnTo>
                    <a:lnTo>
                      <a:pt x="661" y="526"/>
                    </a:lnTo>
                    <a:lnTo>
                      <a:pt x="667" y="532"/>
                    </a:lnTo>
                    <a:lnTo>
                      <a:pt x="676" y="543"/>
                    </a:lnTo>
                    <a:lnTo>
                      <a:pt x="678" y="551"/>
                    </a:lnTo>
                    <a:lnTo>
                      <a:pt x="691" y="564"/>
                    </a:lnTo>
                    <a:lnTo>
                      <a:pt x="697" y="566"/>
                    </a:lnTo>
                    <a:lnTo>
                      <a:pt x="704" y="566"/>
                    </a:lnTo>
                    <a:lnTo>
                      <a:pt x="710" y="572"/>
                    </a:lnTo>
                    <a:lnTo>
                      <a:pt x="706" y="579"/>
                    </a:lnTo>
                    <a:lnTo>
                      <a:pt x="699" y="573"/>
                    </a:lnTo>
                    <a:lnTo>
                      <a:pt x="691" y="570"/>
                    </a:lnTo>
                    <a:lnTo>
                      <a:pt x="686" y="575"/>
                    </a:lnTo>
                    <a:lnTo>
                      <a:pt x="689" y="583"/>
                    </a:lnTo>
                    <a:lnTo>
                      <a:pt x="695" y="590"/>
                    </a:lnTo>
                    <a:lnTo>
                      <a:pt x="710" y="585"/>
                    </a:lnTo>
                    <a:lnTo>
                      <a:pt x="718" y="579"/>
                    </a:lnTo>
                    <a:lnTo>
                      <a:pt x="725" y="581"/>
                    </a:lnTo>
                    <a:lnTo>
                      <a:pt x="733" y="581"/>
                    </a:lnTo>
                    <a:lnTo>
                      <a:pt x="738" y="577"/>
                    </a:lnTo>
                    <a:lnTo>
                      <a:pt x="744" y="572"/>
                    </a:lnTo>
                    <a:lnTo>
                      <a:pt x="751" y="568"/>
                    </a:lnTo>
                    <a:lnTo>
                      <a:pt x="757" y="572"/>
                    </a:lnTo>
                    <a:lnTo>
                      <a:pt x="753" y="568"/>
                    </a:lnTo>
                    <a:lnTo>
                      <a:pt x="763" y="572"/>
                    </a:lnTo>
                    <a:lnTo>
                      <a:pt x="759" y="564"/>
                    </a:lnTo>
                    <a:lnTo>
                      <a:pt x="763" y="556"/>
                    </a:lnTo>
                    <a:lnTo>
                      <a:pt x="766" y="551"/>
                    </a:lnTo>
                    <a:lnTo>
                      <a:pt x="763" y="538"/>
                    </a:lnTo>
                    <a:lnTo>
                      <a:pt x="765" y="534"/>
                    </a:lnTo>
                    <a:lnTo>
                      <a:pt x="763" y="526"/>
                    </a:lnTo>
                    <a:lnTo>
                      <a:pt x="766" y="519"/>
                    </a:lnTo>
                    <a:lnTo>
                      <a:pt x="766" y="513"/>
                    </a:lnTo>
                    <a:lnTo>
                      <a:pt x="772" y="506"/>
                    </a:lnTo>
                    <a:lnTo>
                      <a:pt x="772" y="500"/>
                    </a:lnTo>
                    <a:lnTo>
                      <a:pt x="774" y="493"/>
                    </a:lnTo>
                    <a:lnTo>
                      <a:pt x="776" y="500"/>
                    </a:lnTo>
                    <a:lnTo>
                      <a:pt x="778" y="493"/>
                    </a:lnTo>
                    <a:lnTo>
                      <a:pt x="776" y="485"/>
                    </a:lnTo>
                    <a:lnTo>
                      <a:pt x="774" y="470"/>
                    </a:lnTo>
                    <a:lnTo>
                      <a:pt x="774" y="451"/>
                    </a:lnTo>
                    <a:lnTo>
                      <a:pt x="772" y="444"/>
                    </a:lnTo>
                    <a:lnTo>
                      <a:pt x="770" y="412"/>
                    </a:lnTo>
                    <a:lnTo>
                      <a:pt x="763" y="385"/>
                    </a:lnTo>
                    <a:lnTo>
                      <a:pt x="759" y="384"/>
                    </a:lnTo>
                    <a:lnTo>
                      <a:pt x="759" y="374"/>
                    </a:lnTo>
                    <a:lnTo>
                      <a:pt x="748" y="361"/>
                    </a:lnTo>
                    <a:lnTo>
                      <a:pt x="740" y="357"/>
                    </a:lnTo>
                    <a:lnTo>
                      <a:pt x="738" y="359"/>
                    </a:lnTo>
                    <a:lnTo>
                      <a:pt x="740" y="355"/>
                    </a:lnTo>
                    <a:lnTo>
                      <a:pt x="740" y="350"/>
                    </a:lnTo>
                    <a:lnTo>
                      <a:pt x="731" y="337"/>
                    </a:lnTo>
                    <a:lnTo>
                      <a:pt x="719" y="312"/>
                    </a:lnTo>
                    <a:lnTo>
                      <a:pt x="693" y="275"/>
                    </a:lnTo>
                    <a:lnTo>
                      <a:pt x="673" y="241"/>
                    </a:lnTo>
                    <a:lnTo>
                      <a:pt x="669" y="235"/>
                    </a:lnTo>
                    <a:lnTo>
                      <a:pt x="661" y="214"/>
                    </a:lnTo>
                    <a:lnTo>
                      <a:pt x="656" y="201"/>
                    </a:lnTo>
                    <a:lnTo>
                      <a:pt x="659" y="201"/>
                    </a:lnTo>
                    <a:lnTo>
                      <a:pt x="665" y="205"/>
                    </a:lnTo>
                    <a:lnTo>
                      <a:pt x="663" y="211"/>
                    </a:lnTo>
                    <a:lnTo>
                      <a:pt x="671" y="218"/>
                    </a:lnTo>
                    <a:lnTo>
                      <a:pt x="678" y="214"/>
                    </a:lnTo>
                    <a:lnTo>
                      <a:pt x="684" y="220"/>
                    </a:lnTo>
                    <a:lnTo>
                      <a:pt x="686" y="228"/>
                    </a:lnTo>
                    <a:lnTo>
                      <a:pt x="684" y="241"/>
                    </a:lnTo>
                    <a:lnTo>
                      <a:pt x="688" y="261"/>
                    </a:lnTo>
                    <a:lnTo>
                      <a:pt x="703" y="284"/>
                    </a:lnTo>
                    <a:lnTo>
                      <a:pt x="710" y="291"/>
                    </a:lnTo>
                    <a:lnTo>
                      <a:pt x="695" y="271"/>
                    </a:lnTo>
                    <a:lnTo>
                      <a:pt x="691" y="263"/>
                    </a:lnTo>
                    <a:lnTo>
                      <a:pt x="688" y="250"/>
                    </a:lnTo>
                    <a:lnTo>
                      <a:pt x="686" y="237"/>
                    </a:lnTo>
                    <a:lnTo>
                      <a:pt x="691" y="231"/>
                    </a:lnTo>
                    <a:lnTo>
                      <a:pt x="688" y="224"/>
                    </a:lnTo>
                    <a:lnTo>
                      <a:pt x="684" y="216"/>
                    </a:lnTo>
                    <a:lnTo>
                      <a:pt x="671" y="203"/>
                    </a:lnTo>
                    <a:lnTo>
                      <a:pt x="631" y="154"/>
                    </a:lnTo>
                    <a:lnTo>
                      <a:pt x="609" y="118"/>
                    </a:lnTo>
                    <a:lnTo>
                      <a:pt x="599" y="98"/>
                    </a:lnTo>
                    <a:lnTo>
                      <a:pt x="588" y="71"/>
                    </a:lnTo>
                    <a:lnTo>
                      <a:pt x="586" y="64"/>
                    </a:lnTo>
                    <a:lnTo>
                      <a:pt x="579" y="51"/>
                    </a:lnTo>
                    <a:lnTo>
                      <a:pt x="577" y="38"/>
                    </a:lnTo>
                    <a:lnTo>
                      <a:pt x="573" y="32"/>
                    </a:lnTo>
                    <a:lnTo>
                      <a:pt x="567" y="24"/>
                    </a:lnTo>
                    <a:lnTo>
                      <a:pt x="563" y="17"/>
                    </a:lnTo>
                    <a:lnTo>
                      <a:pt x="567" y="23"/>
                    </a:lnTo>
                    <a:lnTo>
                      <a:pt x="569" y="8"/>
                    </a:lnTo>
                    <a:lnTo>
                      <a:pt x="560" y="6"/>
                    </a:lnTo>
                    <a:lnTo>
                      <a:pt x="558" y="6"/>
                    </a:lnTo>
                    <a:lnTo>
                      <a:pt x="554"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108"/>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Freeform 109"/>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110"/>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111"/>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112"/>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113"/>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114"/>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115"/>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88" name="Group 287"/>
            <p:cNvGrpSpPr/>
            <p:nvPr/>
          </p:nvGrpSpPr>
          <p:grpSpPr>
            <a:xfrm>
              <a:off x="3872343" y="2857646"/>
              <a:ext cx="317988" cy="466542"/>
              <a:chOff x="3872343" y="2857646"/>
              <a:chExt cx="317988" cy="466542"/>
            </a:xfrm>
            <a:grpFill/>
          </p:grpSpPr>
          <p:sp>
            <p:nvSpPr>
              <p:cNvPr id="376" name="Freeform 95"/>
              <p:cNvSpPr>
                <a:spLocks/>
              </p:cNvSpPr>
              <p:nvPr/>
            </p:nvSpPr>
            <p:spPr bwMode="auto">
              <a:xfrm>
                <a:off x="3872343" y="2857646"/>
                <a:ext cx="317988" cy="465670"/>
              </a:xfrm>
              <a:custGeom>
                <a:avLst/>
                <a:gdLst>
                  <a:gd name="T0" fmla="*/ 117 w 331"/>
                  <a:gd name="T1" fmla="*/ 485 h 534"/>
                  <a:gd name="T2" fmla="*/ 104 w 331"/>
                  <a:gd name="T3" fmla="*/ 475 h 534"/>
                  <a:gd name="T4" fmla="*/ 94 w 331"/>
                  <a:gd name="T5" fmla="*/ 453 h 534"/>
                  <a:gd name="T6" fmla="*/ 187 w 331"/>
                  <a:gd name="T7" fmla="*/ 438 h 534"/>
                  <a:gd name="T8" fmla="*/ 331 w 331"/>
                  <a:gd name="T9" fmla="*/ 417 h 534"/>
                  <a:gd name="T10" fmla="*/ 320 w 331"/>
                  <a:gd name="T11" fmla="*/ 400 h 534"/>
                  <a:gd name="T12" fmla="*/ 320 w 331"/>
                  <a:gd name="T13" fmla="*/ 377 h 534"/>
                  <a:gd name="T14" fmla="*/ 320 w 331"/>
                  <a:gd name="T15" fmla="*/ 364 h 534"/>
                  <a:gd name="T16" fmla="*/ 312 w 331"/>
                  <a:gd name="T17" fmla="*/ 347 h 534"/>
                  <a:gd name="T18" fmla="*/ 309 w 331"/>
                  <a:gd name="T19" fmla="*/ 321 h 534"/>
                  <a:gd name="T20" fmla="*/ 312 w 331"/>
                  <a:gd name="T21" fmla="*/ 300 h 534"/>
                  <a:gd name="T22" fmla="*/ 322 w 331"/>
                  <a:gd name="T23" fmla="*/ 289 h 534"/>
                  <a:gd name="T24" fmla="*/ 314 w 331"/>
                  <a:gd name="T25" fmla="*/ 278 h 534"/>
                  <a:gd name="T26" fmla="*/ 312 w 331"/>
                  <a:gd name="T27" fmla="*/ 261 h 534"/>
                  <a:gd name="T28" fmla="*/ 303 w 331"/>
                  <a:gd name="T29" fmla="*/ 250 h 534"/>
                  <a:gd name="T30" fmla="*/ 292 w 331"/>
                  <a:gd name="T31" fmla="*/ 229 h 534"/>
                  <a:gd name="T32" fmla="*/ 288 w 331"/>
                  <a:gd name="T33" fmla="*/ 218 h 534"/>
                  <a:gd name="T34" fmla="*/ 224 w 331"/>
                  <a:gd name="T35" fmla="*/ 0 h 534"/>
                  <a:gd name="T36" fmla="*/ 0 w 331"/>
                  <a:gd name="T37" fmla="*/ 20 h 534"/>
                  <a:gd name="T38" fmla="*/ 4 w 331"/>
                  <a:gd name="T39" fmla="*/ 28 h 534"/>
                  <a:gd name="T40" fmla="*/ 4 w 331"/>
                  <a:gd name="T41" fmla="*/ 357 h 534"/>
                  <a:gd name="T42" fmla="*/ 27 w 331"/>
                  <a:gd name="T43" fmla="*/ 520 h 534"/>
                  <a:gd name="T44" fmla="*/ 47 w 331"/>
                  <a:gd name="T45" fmla="*/ 520 h 534"/>
                  <a:gd name="T46" fmla="*/ 55 w 331"/>
                  <a:gd name="T47" fmla="*/ 496 h 534"/>
                  <a:gd name="T48" fmla="*/ 59 w 331"/>
                  <a:gd name="T49" fmla="*/ 483 h 534"/>
                  <a:gd name="T50" fmla="*/ 62 w 331"/>
                  <a:gd name="T51" fmla="*/ 485 h 534"/>
                  <a:gd name="T52" fmla="*/ 70 w 331"/>
                  <a:gd name="T53" fmla="*/ 492 h 534"/>
                  <a:gd name="T54" fmla="*/ 68 w 331"/>
                  <a:gd name="T55" fmla="*/ 505 h 534"/>
                  <a:gd name="T56" fmla="*/ 79 w 331"/>
                  <a:gd name="T57" fmla="*/ 517 h 534"/>
                  <a:gd name="T58" fmla="*/ 85 w 331"/>
                  <a:gd name="T59" fmla="*/ 522 h 534"/>
                  <a:gd name="T60" fmla="*/ 76 w 331"/>
                  <a:gd name="T61" fmla="*/ 532 h 534"/>
                  <a:gd name="T62" fmla="*/ 64 w 331"/>
                  <a:gd name="T63" fmla="*/ 534 h 534"/>
                  <a:gd name="T64" fmla="*/ 100 w 331"/>
                  <a:gd name="T65" fmla="*/ 528 h 534"/>
                  <a:gd name="T66" fmla="*/ 100 w 331"/>
                  <a:gd name="T67" fmla="*/ 518 h 534"/>
                  <a:gd name="T68" fmla="*/ 115 w 331"/>
                  <a:gd name="T69" fmla="*/ 513 h 534"/>
                  <a:gd name="T70" fmla="*/ 115 w 331"/>
                  <a:gd name="T71" fmla="*/ 49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1" h="534">
                    <a:moveTo>
                      <a:pt x="113" y="494"/>
                    </a:moveTo>
                    <a:lnTo>
                      <a:pt x="117" y="485"/>
                    </a:lnTo>
                    <a:lnTo>
                      <a:pt x="109" y="477"/>
                    </a:lnTo>
                    <a:lnTo>
                      <a:pt x="104" y="475"/>
                    </a:lnTo>
                    <a:lnTo>
                      <a:pt x="93" y="460"/>
                    </a:lnTo>
                    <a:lnTo>
                      <a:pt x="94" y="453"/>
                    </a:lnTo>
                    <a:lnTo>
                      <a:pt x="102" y="447"/>
                    </a:lnTo>
                    <a:lnTo>
                      <a:pt x="187" y="438"/>
                    </a:lnTo>
                    <a:lnTo>
                      <a:pt x="331" y="421"/>
                    </a:lnTo>
                    <a:lnTo>
                      <a:pt x="331" y="417"/>
                    </a:lnTo>
                    <a:lnTo>
                      <a:pt x="326" y="408"/>
                    </a:lnTo>
                    <a:lnTo>
                      <a:pt x="320" y="400"/>
                    </a:lnTo>
                    <a:lnTo>
                      <a:pt x="318" y="393"/>
                    </a:lnTo>
                    <a:lnTo>
                      <a:pt x="320" y="377"/>
                    </a:lnTo>
                    <a:lnTo>
                      <a:pt x="318" y="372"/>
                    </a:lnTo>
                    <a:lnTo>
                      <a:pt x="320" y="364"/>
                    </a:lnTo>
                    <a:lnTo>
                      <a:pt x="318" y="355"/>
                    </a:lnTo>
                    <a:lnTo>
                      <a:pt x="312" y="347"/>
                    </a:lnTo>
                    <a:lnTo>
                      <a:pt x="307" y="334"/>
                    </a:lnTo>
                    <a:lnTo>
                      <a:pt x="309" y="321"/>
                    </a:lnTo>
                    <a:lnTo>
                      <a:pt x="312" y="314"/>
                    </a:lnTo>
                    <a:lnTo>
                      <a:pt x="312" y="300"/>
                    </a:lnTo>
                    <a:lnTo>
                      <a:pt x="316" y="293"/>
                    </a:lnTo>
                    <a:lnTo>
                      <a:pt x="322" y="289"/>
                    </a:lnTo>
                    <a:lnTo>
                      <a:pt x="320" y="282"/>
                    </a:lnTo>
                    <a:lnTo>
                      <a:pt x="314" y="278"/>
                    </a:lnTo>
                    <a:lnTo>
                      <a:pt x="316" y="268"/>
                    </a:lnTo>
                    <a:lnTo>
                      <a:pt x="312" y="261"/>
                    </a:lnTo>
                    <a:lnTo>
                      <a:pt x="311" y="257"/>
                    </a:lnTo>
                    <a:lnTo>
                      <a:pt x="303" y="250"/>
                    </a:lnTo>
                    <a:lnTo>
                      <a:pt x="297" y="236"/>
                    </a:lnTo>
                    <a:lnTo>
                      <a:pt x="292" y="229"/>
                    </a:lnTo>
                    <a:lnTo>
                      <a:pt x="290" y="221"/>
                    </a:lnTo>
                    <a:lnTo>
                      <a:pt x="288" y="218"/>
                    </a:lnTo>
                    <a:lnTo>
                      <a:pt x="256" y="101"/>
                    </a:lnTo>
                    <a:lnTo>
                      <a:pt x="224" y="0"/>
                    </a:lnTo>
                    <a:lnTo>
                      <a:pt x="126" y="11"/>
                    </a:lnTo>
                    <a:lnTo>
                      <a:pt x="0" y="20"/>
                    </a:lnTo>
                    <a:lnTo>
                      <a:pt x="0" y="22"/>
                    </a:lnTo>
                    <a:lnTo>
                      <a:pt x="4" y="28"/>
                    </a:lnTo>
                    <a:lnTo>
                      <a:pt x="12" y="32"/>
                    </a:lnTo>
                    <a:lnTo>
                      <a:pt x="4" y="357"/>
                    </a:lnTo>
                    <a:lnTo>
                      <a:pt x="27" y="517"/>
                    </a:lnTo>
                    <a:lnTo>
                      <a:pt x="27" y="520"/>
                    </a:lnTo>
                    <a:lnTo>
                      <a:pt x="34" y="518"/>
                    </a:lnTo>
                    <a:lnTo>
                      <a:pt x="47" y="520"/>
                    </a:lnTo>
                    <a:lnTo>
                      <a:pt x="53" y="520"/>
                    </a:lnTo>
                    <a:lnTo>
                      <a:pt x="55" y="496"/>
                    </a:lnTo>
                    <a:lnTo>
                      <a:pt x="57" y="488"/>
                    </a:lnTo>
                    <a:lnTo>
                      <a:pt x="59" y="483"/>
                    </a:lnTo>
                    <a:lnTo>
                      <a:pt x="59" y="481"/>
                    </a:lnTo>
                    <a:lnTo>
                      <a:pt x="62" y="485"/>
                    </a:lnTo>
                    <a:lnTo>
                      <a:pt x="64" y="487"/>
                    </a:lnTo>
                    <a:lnTo>
                      <a:pt x="70" y="492"/>
                    </a:lnTo>
                    <a:lnTo>
                      <a:pt x="70" y="500"/>
                    </a:lnTo>
                    <a:lnTo>
                      <a:pt x="68" y="505"/>
                    </a:lnTo>
                    <a:lnTo>
                      <a:pt x="72" y="513"/>
                    </a:lnTo>
                    <a:lnTo>
                      <a:pt x="79" y="517"/>
                    </a:lnTo>
                    <a:lnTo>
                      <a:pt x="81" y="515"/>
                    </a:lnTo>
                    <a:lnTo>
                      <a:pt x="85" y="522"/>
                    </a:lnTo>
                    <a:lnTo>
                      <a:pt x="83" y="530"/>
                    </a:lnTo>
                    <a:lnTo>
                      <a:pt x="76" y="532"/>
                    </a:lnTo>
                    <a:lnTo>
                      <a:pt x="70" y="532"/>
                    </a:lnTo>
                    <a:lnTo>
                      <a:pt x="64" y="534"/>
                    </a:lnTo>
                    <a:lnTo>
                      <a:pt x="93" y="530"/>
                    </a:lnTo>
                    <a:lnTo>
                      <a:pt x="100" y="528"/>
                    </a:lnTo>
                    <a:lnTo>
                      <a:pt x="102" y="520"/>
                    </a:lnTo>
                    <a:lnTo>
                      <a:pt x="100" y="518"/>
                    </a:lnTo>
                    <a:lnTo>
                      <a:pt x="108" y="520"/>
                    </a:lnTo>
                    <a:lnTo>
                      <a:pt x="115" y="513"/>
                    </a:lnTo>
                    <a:lnTo>
                      <a:pt x="117" y="502"/>
                    </a:lnTo>
                    <a:lnTo>
                      <a:pt x="115" y="498"/>
                    </a:lnTo>
                    <a:lnTo>
                      <a:pt x="113" y="49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7" name="Freeform 97"/>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8" name="Freeform 98"/>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9" name="Freeform 116"/>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0" name="Freeform 117"/>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89" name="Freeform 118"/>
            <p:cNvSpPr>
              <a:spLocks/>
            </p:cNvSpPr>
            <p:nvPr/>
          </p:nvSpPr>
          <p:spPr bwMode="auto">
            <a:xfrm>
              <a:off x="4067363" y="2150421"/>
              <a:ext cx="343927" cy="355793"/>
            </a:xfrm>
            <a:custGeom>
              <a:avLst/>
              <a:gdLst>
                <a:gd name="T0" fmla="*/ 14 w 358"/>
                <a:gd name="T1" fmla="*/ 181 h 408"/>
                <a:gd name="T2" fmla="*/ 44 w 358"/>
                <a:gd name="T3" fmla="*/ 356 h 408"/>
                <a:gd name="T4" fmla="*/ 61 w 358"/>
                <a:gd name="T5" fmla="*/ 358 h 408"/>
                <a:gd name="T6" fmla="*/ 81 w 358"/>
                <a:gd name="T7" fmla="*/ 373 h 408"/>
                <a:gd name="T8" fmla="*/ 100 w 358"/>
                <a:gd name="T9" fmla="*/ 388 h 408"/>
                <a:gd name="T10" fmla="*/ 117 w 358"/>
                <a:gd name="T11" fmla="*/ 388 h 408"/>
                <a:gd name="T12" fmla="*/ 138 w 358"/>
                <a:gd name="T13" fmla="*/ 397 h 408"/>
                <a:gd name="T14" fmla="*/ 149 w 358"/>
                <a:gd name="T15" fmla="*/ 390 h 408"/>
                <a:gd name="T16" fmla="*/ 166 w 358"/>
                <a:gd name="T17" fmla="*/ 397 h 408"/>
                <a:gd name="T18" fmla="*/ 179 w 358"/>
                <a:gd name="T19" fmla="*/ 393 h 408"/>
                <a:gd name="T20" fmla="*/ 190 w 358"/>
                <a:gd name="T21" fmla="*/ 380 h 408"/>
                <a:gd name="T22" fmla="*/ 203 w 358"/>
                <a:gd name="T23" fmla="*/ 390 h 408"/>
                <a:gd name="T24" fmla="*/ 217 w 358"/>
                <a:gd name="T25" fmla="*/ 395 h 408"/>
                <a:gd name="T26" fmla="*/ 228 w 358"/>
                <a:gd name="T27" fmla="*/ 408 h 408"/>
                <a:gd name="T28" fmla="*/ 235 w 358"/>
                <a:gd name="T29" fmla="*/ 408 h 408"/>
                <a:gd name="T30" fmla="*/ 250 w 358"/>
                <a:gd name="T31" fmla="*/ 397 h 408"/>
                <a:gd name="T32" fmla="*/ 258 w 358"/>
                <a:gd name="T33" fmla="*/ 384 h 408"/>
                <a:gd name="T34" fmla="*/ 254 w 358"/>
                <a:gd name="T35" fmla="*/ 367 h 408"/>
                <a:gd name="T36" fmla="*/ 258 w 358"/>
                <a:gd name="T37" fmla="*/ 358 h 408"/>
                <a:gd name="T38" fmla="*/ 260 w 358"/>
                <a:gd name="T39" fmla="*/ 344 h 408"/>
                <a:gd name="T40" fmla="*/ 271 w 358"/>
                <a:gd name="T41" fmla="*/ 339 h 408"/>
                <a:gd name="T42" fmla="*/ 282 w 358"/>
                <a:gd name="T43" fmla="*/ 343 h 408"/>
                <a:gd name="T44" fmla="*/ 281 w 358"/>
                <a:gd name="T45" fmla="*/ 329 h 408"/>
                <a:gd name="T46" fmla="*/ 284 w 358"/>
                <a:gd name="T47" fmla="*/ 314 h 408"/>
                <a:gd name="T48" fmla="*/ 297 w 358"/>
                <a:gd name="T49" fmla="*/ 303 h 408"/>
                <a:gd name="T50" fmla="*/ 303 w 358"/>
                <a:gd name="T51" fmla="*/ 288 h 408"/>
                <a:gd name="T52" fmla="*/ 329 w 358"/>
                <a:gd name="T53" fmla="*/ 280 h 408"/>
                <a:gd name="T54" fmla="*/ 346 w 358"/>
                <a:gd name="T55" fmla="*/ 258 h 408"/>
                <a:gd name="T56" fmla="*/ 348 w 358"/>
                <a:gd name="T57" fmla="*/ 237 h 408"/>
                <a:gd name="T58" fmla="*/ 348 w 358"/>
                <a:gd name="T59" fmla="*/ 224 h 408"/>
                <a:gd name="T60" fmla="*/ 352 w 358"/>
                <a:gd name="T61" fmla="*/ 215 h 408"/>
                <a:gd name="T62" fmla="*/ 354 w 358"/>
                <a:gd name="T63" fmla="*/ 186 h 408"/>
                <a:gd name="T64" fmla="*/ 352 w 358"/>
                <a:gd name="T65" fmla="*/ 160 h 408"/>
                <a:gd name="T66" fmla="*/ 348 w 358"/>
                <a:gd name="T67" fmla="*/ 147 h 408"/>
                <a:gd name="T68" fmla="*/ 358 w 358"/>
                <a:gd name="T69" fmla="*/ 143 h 408"/>
                <a:gd name="T70" fmla="*/ 333 w 358"/>
                <a:gd name="T71" fmla="*/ 0 h 408"/>
                <a:gd name="T72" fmla="*/ 279 w 358"/>
                <a:gd name="T73" fmla="*/ 34 h 408"/>
                <a:gd name="T74" fmla="*/ 265 w 358"/>
                <a:gd name="T75" fmla="*/ 45 h 408"/>
                <a:gd name="T76" fmla="*/ 245 w 358"/>
                <a:gd name="T77" fmla="*/ 68 h 408"/>
                <a:gd name="T78" fmla="*/ 224 w 358"/>
                <a:gd name="T79" fmla="*/ 70 h 408"/>
                <a:gd name="T80" fmla="*/ 203 w 358"/>
                <a:gd name="T81" fmla="*/ 81 h 408"/>
                <a:gd name="T82" fmla="*/ 190 w 358"/>
                <a:gd name="T83" fmla="*/ 89 h 408"/>
                <a:gd name="T84" fmla="*/ 175 w 358"/>
                <a:gd name="T85" fmla="*/ 83 h 408"/>
                <a:gd name="T86" fmla="*/ 155 w 358"/>
                <a:gd name="T87" fmla="*/ 89 h 408"/>
                <a:gd name="T88" fmla="*/ 155 w 358"/>
                <a:gd name="T89" fmla="*/ 81 h 408"/>
                <a:gd name="T90" fmla="*/ 158 w 358"/>
                <a:gd name="T91" fmla="*/ 72 h 408"/>
                <a:gd name="T92" fmla="*/ 145 w 358"/>
                <a:gd name="T93" fmla="*/ 77 h 408"/>
                <a:gd name="T94" fmla="*/ 128 w 358"/>
                <a:gd name="T95" fmla="*/ 70 h 408"/>
                <a:gd name="T96" fmla="*/ 108 w 358"/>
                <a:gd name="T97" fmla="*/ 66 h 408"/>
                <a:gd name="T98" fmla="*/ 74 w 358"/>
                <a:gd name="T99" fmla="*/ 7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8" h="408">
                  <a:moveTo>
                    <a:pt x="0" y="81"/>
                  </a:moveTo>
                  <a:lnTo>
                    <a:pt x="14" y="181"/>
                  </a:lnTo>
                  <a:lnTo>
                    <a:pt x="34" y="361"/>
                  </a:lnTo>
                  <a:lnTo>
                    <a:pt x="44" y="356"/>
                  </a:lnTo>
                  <a:lnTo>
                    <a:pt x="49" y="361"/>
                  </a:lnTo>
                  <a:lnTo>
                    <a:pt x="61" y="358"/>
                  </a:lnTo>
                  <a:lnTo>
                    <a:pt x="78" y="365"/>
                  </a:lnTo>
                  <a:lnTo>
                    <a:pt x="81" y="373"/>
                  </a:lnTo>
                  <a:lnTo>
                    <a:pt x="93" y="386"/>
                  </a:lnTo>
                  <a:lnTo>
                    <a:pt x="100" y="388"/>
                  </a:lnTo>
                  <a:lnTo>
                    <a:pt x="113" y="386"/>
                  </a:lnTo>
                  <a:lnTo>
                    <a:pt x="117" y="388"/>
                  </a:lnTo>
                  <a:lnTo>
                    <a:pt x="132" y="397"/>
                  </a:lnTo>
                  <a:lnTo>
                    <a:pt x="138" y="397"/>
                  </a:lnTo>
                  <a:lnTo>
                    <a:pt x="143" y="391"/>
                  </a:lnTo>
                  <a:lnTo>
                    <a:pt x="149" y="390"/>
                  </a:lnTo>
                  <a:lnTo>
                    <a:pt x="158" y="391"/>
                  </a:lnTo>
                  <a:lnTo>
                    <a:pt x="166" y="397"/>
                  </a:lnTo>
                  <a:lnTo>
                    <a:pt x="172" y="393"/>
                  </a:lnTo>
                  <a:lnTo>
                    <a:pt x="179" y="393"/>
                  </a:lnTo>
                  <a:lnTo>
                    <a:pt x="183" y="388"/>
                  </a:lnTo>
                  <a:lnTo>
                    <a:pt x="190" y="380"/>
                  </a:lnTo>
                  <a:lnTo>
                    <a:pt x="198" y="376"/>
                  </a:lnTo>
                  <a:lnTo>
                    <a:pt x="203" y="390"/>
                  </a:lnTo>
                  <a:lnTo>
                    <a:pt x="209" y="395"/>
                  </a:lnTo>
                  <a:lnTo>
                    <a:pt x="217" y="395"/>
                  </a:lnTo>
                  <a:lnTo>
                    <a:pt x="222" y="403"/>
                  </a:lnTo>
                  <a:lnTo>
                    <a:pt x="228" y="408"/>
                  </a:lnTo>
                  <a:lnTo>
                    <a:pt x="228" y="408"/>
                  </a:lnTo>
                  <a:lnTo>
                    <a:pt x="235" y="408"/>
                  </a:lnTo>
                  <a:lnTo>
                    <a:pt x="245" y="403"/>
                  </a:lnTo>
                  <a:lnTo>
                    <a:pt x="250" y="397"/>
                  </a:lnTo>
                  <a:lnTo>
                    <a:pt x="250" y="390"/>
                  </a:lnTo>
                  <a:lnTo>
                    <a:pt x="258" y="384"/>
                  </a:lnTo>
                  <a:lnTo>
                    <a:pt x="256" y="371"/>
                  </a:lnTo>
                  <a:lnTo>
                    <a:pt x="254" y="367"/>
                  </a:lnTo>
                  <a:lnTo>
                    <a:pt x="256" y="359"/>
                  </a:lnTo>
                  <a:lnTo>
                    <a:pt x="258" y="358"/>
                  </a:lnTo>
                  <a:lnTo>
                    <a:pt x="258" y="350"/>
                  </a:lnTo>
                  <a:lnTo>
                    <a:pt x="260" y="344"/>
                  </a:lnTo>
                  <a:lnTo>
                    <a:pt x="265" y="337"/>
                  </a:lnTo>
                  <a:lnTo>
                    <a:pt x="271" y="339"/>
                  </a:lnTo>
                  <a:lnTo>
                    <a:pt x="279" y="350"/>
                  </a:lnTo>
                  <a:lnTo>
                    <a:pt x="282" y="343"/>
                  </a:lnTo>
                  <a:lnTo>
                    <a:pt x="286" y="335"/>
                  </a:lnTo>
                  <a:lnTo>
                    <a:pt x="281" y="329"/>
                  </a:lnTo>
                  <a:lnTo>
                    <a:pt x="284" y="322"/>
                  </a:lnTo>
                  <a:lnTo>
                    <a:pt x="284" y="314"/>
                  </a:lnTo>
                  <a:lnTo>
                    <a:pt x="288" y="309"/>
                  </a:lnTo>
                  <a:lnTo>
                    <a:pt x="297" y="303"/>
                  </a:lnTo>
                  <a:lnTo>
                    <a:pt x="297" y="296"/>
                  </a:lnTo>
                  <a:lnTo>
                    <a:pt x="303" y="288"/>
                  </a:lnTo>
                  <a:lnTo>
                    <a:pt x="314" y="292"/>
                  </a:lnTo>
                  <a:lnTo>
                    <a:pt x="329" y="280"/>
                  </a:lnTo>
                  <a:lnTo>
                    <a:pt x="337" y="265"/>
                  </a:lnTo>
                  <a:lnTo>
                    <a:pt x="346" y="258"/>
                  </a:lnTo>
                  <a:lnTo>
                    <a:pt x="348" y="245"/>
                  </a:lnTo>
                  <a:lnTo>
                    <a:pt x="348" y="237"/>
                  </a:lnTo>
                  <a:lnTo>
                    <a:pt x="348" y="232"/>
                  </a:lnTo>
                  <a:lnTo>
                    <a:pt x="348" y="224"/>
                  </a:lnTo>
                  <a:lnTo>
                    <a:pt x="352" y="224"/>
                  </a:lnTo>
                  <a:lnTo>
                    <a:pt x="352" y="215"/>
                  </a:lnTo>
                  <a:lnTo>
                    <a:pt x="350" y="207"/>
                  </a:lnTo>
                  <a:lnTo>
                    <a:pt x="354" y="186"/>
                  </a:lnTo>
                  <a:lnTo>
                    <a:pt x="356" y="181"/>
                  </a:lnTo>
                  <a:lnTo>
                    <a:pt x="352" y="160"/>
                  </a:lnTo>
                  <a:lnTo>
                    <a:pt x="346" y="153"/>
                  </a:lnTo>
                  <a:lnTo>
                    <a:pt x="348" y="147"/>
                  </a:lnTo>
                  <a:lnTo>
                    <a:pt x="352" y="147"/>
                  </a:lnTo>
                  <a:lnTo>
                    <a:pt x="358" y="143"/>
                  </a:lnTo>
                  <a:lnTo>
                    <a:pt x="333" y="4"/>
                  </a:lnTo>
                  <a:lnTo>
                    <a:pt x="333" y="0"/>
                  </a:lnTo>
                  <a:lnTo>
                    <a:pt x="292" y="25"/>
                  </a:lnTo>
                  <a:lnTo>
                    <a:pt x="279" y="34"/>
                  </a:lnTo>
                  <a:lnTo>
                    <a:pt x="271" y="40"/>
                  </a:lnTo>
                  <a:lnTo>
                    <a:pt x="265" y="45"/>
                  </a:lnTo>
                  <a:lnTo>
                    <a:pt x="258" y="57"/>
                  </a:lnTo>
                  <a:lnTo>
                    <a:pt x="245" y="68"/>
                  </a:lnTo>
                  <a:lnTo>
                    <a:pt x="232" y="70"/>
                  </a:lnTo>
                  <a:lnTo>
                    <a:pt x="224" y="70"/>
                  </a:lnTo>
                  <a:lnTo>
                    <a:pt x="209" y="76"/>
                  </a:lnTo>
                  <a:lnTo>
                    <a:pt x="203" y="81"/>
                  </a:lnTo>
                  <a:lnTo>
                    <a:pt x="196" y="83"/>
                  </a:lnTo>
                  <a:lnTo>
                    <a:pt x="190" y="89"/>
                  </a:lnTo>
                  <a:lnTo>
                    <a:pt x="183" y="87"/>
                  </a:lnTo>
                  <a:lnTo>
                    <a:pt x="175" y="83"/>
                  </a:lnTo>
                  <a:lnTo>
                    <a:pt x="160" y="83"/>
                  </a:lnTo>
                  <a:lnTo>
                    <a:pt x="155" y="89"/>
                  </a:lnTo>
                  <a:lnTo>
                    <a:pt x="147" y="89"/>
                  </a:lnTo>
                  <a:lnTo>
                    <a:pt x="155" y="81"/>
                  </a:lnTo>
                  <a:lnTo>
                    <a:pt x="166" y="79"/>
                  </a:lnTo>
                  <a:lnTo>
                    <a:pt x="158" y="72"/>
                  </a:lnTo>
                  <a:lnTo>
                    <a:pt x="153" y="79"/>
                  </a:lnTo>
                  <a:lnTo>
                    <a:pt x="145" y="77"/>
                  </a:lnTo>
                  <a:lnTo>
                    <a:pt x="138" y="72"/>
                  </a:lnTo>
                  <a:lnTo>
                    <a:pt x="128" y="70"/>
                  </a:lnTo>
                  <a:lnTo>
                    <a:pt x="123" y="68"/>
                  </a:lnTo>
                  <a:lnTo>
                    <a:pt x="108" y="66"/>
                  </a:lnTo>
                  <a:lnTo>
                    <a:pt x="106" y="62"/>
                  </a:lnTo>
                  <a:lnTo>
                    <a:pt x="74" y="70"/>
                  </a:lnTo>
                  <a:lnTo>
                    <a:pt x="0" y="8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19"/>
            <p:cNvSpPr>
              <a:spLocks/>
            </p:cNvSpPr>
            <p:nvPr/>
          </p:nvSpPr>
          <p:spPr bwMode="auto">
            <a:xfrm>
              <a:off x="4087538" y="2831485"/>
              <a:ext cx="447682" cy="419452"/>
            </a:xfrm>
            <a:custGeom>
              <a:avLst/>
              <a:gdLst>
                <a:gd name="T0" fmla="*/ 436 w 466"/>
                <a:gd name="T1" fmla="*/ 274 h 481"/>
                <a:gd name="T2" fmla="*/ 431 w 466"/>
                <a:gd name="T3" fmla="*/ 253 h 481"/>
                <a:gd name="T4" fmla="*/ 412 w 466"/>
                <a:gd name="T5" fmla="*/ 236 h 481"/>
                <a:gd name="T6" fmla="*/ 404 w 466"/>
                <a:gd name="T7" fmla="*/ 218 h 481"/>
                <a:gd name="T8" fmla="*/ 391 w 466"/>
                <a:gd name="T9" fmla="*/ 193 h 481"/>
                <a:gd name="T10" fmla="*/ 363 w 466"/>
                <a:gd name="T11" fmla="*/ 176 h 481"/>
                <a:gd name="T12" fmla="*/ 355 w 466"/>
                <a:gd name="T13" fmla="*/ 165 h 481"/>
                <a:gd name="T14" fmla="*/ 346 w 466"/>
                <a:gd name="T15" fmla="*/ 150 h 481"/>
                <a:gd name="T16" fmla="*/ 323 w 466"/>
                <a:gd name="T17" fmla="*/ 137 h 481"/>
                <a:gd name="T18" fmla="*/ 307 w 466"/>
                <a:gd name="T19" fmla="*/ 118 h 481"/>
                <a:gd name="T20" fmla="*/ 261 w 466"/>
                <a:gd name="T21" fmla="*/ 80 h 481"/>
                <a:gd name="T22" fmla="*/ 250 w 466"/>
                <a:gd name="T23" fmla="*/ 60 h 481"/>
                <a:gd name="T24" fmla="*/ 218 w 466"/>
                <a:gd name="T25" fmla="*/ 43 h 481"/>
                <a:gd name="T26" fmla="*/ 201 w 466"/>
                <a:gd name="T27" fmla="*/ 31 h 481"/>
                <a:gd name="T28" fmla="*/ 218 w 466"/>
                <a:gd name="T29" fmla="*/ 0 h 481"/>
                <a:gd name="T30" fmla="*/ 0 w 466"/>
                <a:gd name="T31" fmla="*/ 30 h 481"/>
                <a:gd name="T32" fmla="*/ 66 w 466"/>
                <a:gd name="T33" fmla="*/ 251 h 481"/>
                <a:gd name="T34" fmla="*/ 79 w 466"/>
                <a:gd name="T35" fmla="*/ 280 h 481"/>
                <a:gd name="T36" fmla="*/ 92 w 466"/>
                <a:gd name="T37" fmla="*/ 298 h 481"/>
                <a:gd name="T38" fmla="*/ 98 w 466"/>
                <a:gd name="T39" fmla="*/ 319 h 481"/>
                <a:gd name="T40" fmla="*/ 88 w 466"/>
                <a:gd name="T41" fmla="*/ 344 h 481"/>
                <a:gd name="T42" fmla="*/ 88 w 466"/>
                <a:gd name="T43" fmla="*/ 377 h 481"/>
                <a:gd name="T44" fmla="*/ 94 w 466"/>
                <a:gd name="T45" fmla="*/ 402 h 481"/>
                <a:gd name="T46" fmla="*/ 96 w 466"/>
                <a:gd name="T47" fmla="*/ 430 h 481"/>
                <a:gd name="T48" fmla="*/ 107 w 466"/>
                <a:gd name="T49" fmla="*/ 451 h 481"/>
                <a:gd name="T50" fmla="*/ 124 w 466"/>
                <a:gd name="T51" fmla="*/ 479 h 481"/>
                <a:gd name="T52" fmla="*/ 372 w 466"/>
                <a:gd name="T53" fmla="*/ 481 h 481"/>
                <a:gd name="T54" fmla="*/ 385 w 466"/>
                <a:gd name="T55" fmla="*/ 462 h 481"/>
                <a:gd name="T56" fmla="*/ 380 w 466"/>
                <a:gd name="T57" fmla="*/ 443 h 481"/>
                <a:gd name="T58" fmla="*/ 391 w 466"/>
                <a:gd name="T59" fmla="*/ 430 h 481"/>
                <a:gd name="T60" fmla="*/ 423 w 466"/>
                <a:gd name="T61" fmla="*/ 438 h 481"/>
                <a:gd name="T62" fmla="*/ 431 w 466"/>
                <a:gd name="T63" fmla="*/ 428 h 481"/>
                <a:gd name="T64" fmla="*/ 431 w 466"/>
                <a:gd name="T65" fmla="*/ 409 h 481"/>
                <a:gd name="T66" fmla="*/ 423 w 466"/>
                <a:gd name="T67" fmla="*/ 396 h 481"/>
                <a:gd name="T68" fmla="*/ 423 w 466"/>
                <a:gd name="T69" fmla="*/ 392 h 481"/>
                <a:gd name="T70" fmla="*/ 438 w 466"/>
                <a:gd name="T71" fmla="*/ 379 h 481"/>
                <a:gd name="T72" fmla="*/ 427 w 466"/>
                <a:gd name="T73" fmla="*/ 370 h 481"/>
                <a:gd name="T74" fmla="*/ 429 w 466"/>
                <a:gd name="T75" fmla="*/ 368 h 481"/>
                <a:gd name="T76" fmla="*/ 440 w 466"/>
                <a:gd name="T77" fmla="*/ 360 h 481"/>
                <a:gd name="T78" fmla="*/ 434 w 466"/>
                <a:gd name="T79" fmla="*/ 345 h 481"/>
                <a:gd name="T80" fmla="*/ 444 w 466"/>
                <a:gd name="T81" fmla="*/ 338 h 481"/>
                <a:gd name="T82" fmla="*/ 440 w 466"/>
                <a:gd name="T83" fmla="*/ 330 h 481"/>
                <a:gd name="T84" fmla="*/ 451 w 466"/>
                <a:gd name="T85" fmla="*/ 315 h 481"/>
                <a:gd name="T86" fmla="*/ 451 w 466"/>
                <a:gd name="T87" fmla="*/ 306 h 481"/>
                <a:gd name="T88" fmla="*/ 464 w 466"/>
                <a:gd name="T89" fmla="*/ 295 h 481"/>
                <a:gd name="T90" fmla="*/ 459 w 466"/>
                <a:gd name="T91" fmla="*/ 28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481">
                  <a:moveTo>
                    <a:pt x="455" y="283"/>
                  </a:moveTo>
                  <a:lnTo>
                    <a:pt x="442" y="282"/>
                  </a:lnTo>
                  <a:lnTo>
                    <a:pt x="436" y="274"/>
                  </a:lnTo>
                  <a:lnTo>
                    <a:pt x="436" y="268"/>
                  </a:lnTo>
                  <a:lnTo>
                    <a:pt x="436" y="261"/>
                  </a:lnTo>
                  <a:lnTo>
                    <a:pt x="431" y="253"/>
                  </a:lnTo>
                  <a:lnTo>
                    <a:pt x="427" y="248"/>
                  </a:lnTo>
                  <a:lnTo>
                    <a:pt x="423" y="240"/>
                  </a:lnTo>
                  <a:lnTo>
                    <a:pt x="412" y="236"/>
                  </a:lnTo>
                  <a:lnTo>
                    <a:pt x="406" y="231"/>
                  </a:lnTo>
                  <a:lnTo>
                    <a:pt x="404" y="223"/>
                  </a:lnTo>
                  <a:lnTo>
                    <a:pt x="404" y="218"/>
                  </a:lnTo>
                  <a:lnTo>
                    <a:pt x="401" y="210"/>
                  </a:lnTo>
                  <a:lnTo>
                    <a:pt x="393" y="199"/>
                  </a:lnTo>
                  <a:lnTo>
                    <a:pt x="391" y="193"/>
                  </a:lnTo>
                  <a:lnTo>
                    <a:pt x="378" y="184"/>
                  </a:lnTo>
                  <a:lnTo>
                    <a:pt x="370" y="182"/>
                  </a:lnTo>
                  <a:lnTo>
                    <a:pt x="363" y="176"/>
                  </a:lnTo>
                  <a:lnTo>
                    <a:pt x="363" y="174"/>
                  </a:lnTo>
                  <a:lnTo>
                    <a:pt x="357" y="171"/>
                  </a:lnTo>
                  <a:lnTo>
                    <a:pt x="355" y="165"/>
                  </a:lnTo>
                  <a:lnTo>
                    <a:pt x="348" y="161"/>
                  </a:lnTo>
                  <a:lnTo>
                    <a:pt x="346" y="154"/>
                  </a:lnTo>
                  <a:lnTo>
                    <a:pt x="346" y="150"/>
                  </a:lnTo>
                  <a:lnTo>
                    <a:pt x="340" y="146"/>
                  </a:lnTo>
                  <a:lnTo>
                    <a:pt x="331" y="139"/>
                  </a:lnTo>
                  <a:lnTo>
                    <a:pt x="323" y="137"/>
                  </a:lnTo>
                  <a:lnTo>
                    <a:pt x="318" y="133"/>
                  </a:lnTo>
                  <a:lnTo>
                    <a:pt x="314" y="125"/>
                  </a:lnTo>
                  <a:lnTo>
                    <a:pt x="307" y="118"/>
                  </a:lnTo>
                  <a:lnTo>
                    <a:pt x="293" y="110"/>
                  </a:lnTo>
                  <a:lnTo>
                    <a:pt x="280" y="101"/>
                  </a:lnTo>
                  <a:lnTo>
                    <a:pt x="261" y="80"/>
                  </a:lnTo>
                  <a:lnTo>
                    <a:pt x="260" y="73"/>
                  </a:lnTo>
                  <a:lnTo>
                    <a:pt x="252" y="65"/>
                  </a:lnTo>
                  <a:lnTo>
                    <a:pt x="250" y="60"/>
                  </a:lnTo>
                  <a:lnTo>
                    <a:pt x="243" y="52"/>
                  </a:lnTo>
                  <a:lnTo>
                    <a:pt x="231" y="54"/>
                  </a:lnTo>
                  <a:lnTo>
                    <a:pt x="218" y="43"/>
                  </a:lnTo>
                  <a:lnTo>
                    <a:pt x="213" y="43"/>
                  </a:lnTo>
                  <a:lnTo>
                    <a:pt x="205" y="39"/>
                  </a:lnTo>
                  <a:lnTo>
                    <a:pt x="201" y="31"/>
                  </a:lnTo>
                  <a:lnTo>
                    <a:pt x="203" y="24"/>
                  </a:lnTo>
                  <a:lnTo>
                    <a:pt x="216" y="5"/>
                  </a:lnTo>
                  <a:lnTo>
                    <a:pt x="218" y="0"/>
                  </a:lnTo>
                  <a:lnTo>
                    <a:pt x="113" y="16"/>
                  </a:lnTo>
                  <a:lnTo>
                    <a:pt x="77" y="18"/>
                  </a:lnTo>
                  <a:lnTo>
                    <a:pt x="0" y="30"/>
                  </a:lnTo>
                  <a:lnTo>
                    <a:pt x="32" y="131"/>
                  </a:lnTo>
                  <a:lnTo>
                    <a:pt x="64" y="248"/>
                  </a:lnTo>
                  <a:lnTo>
                    <a:pt x="66" y="251"/>
                  </a:lnTo>
                  <a:lnTo>
                    <a:pt x="68" y="259"/>
                  </a:lnTo>
                  <a:lnTo>
                    <a:pt x="73" y="266"/>
                  </a:lnTo>
                  <a:lnTo>
                    <a:pt x="79" y="280"/>
                  </a:lnTo>
                  <a:lnTo>
                    <a:pt x="87" y="287"/>
                  </a:lnTo>
                  <a:lnTo>
                    <a:pt x="88" y="291"/>
                  </a:lnTo>
                  <a:lnTo>
                    <a:pt x="92" y="298"/>
                  </a:lnTo>
                  <a:lnTo>
                    <a:pt x="90" y="308"/>
                  </a:lnTo>
                  <a:lnTo>
                    <a:pt x="96" y="312"/>
                  </a:lnTo>
                  <a:lnTo>
                    <a:pt x="98" y="319"/>
                  </a:lnTo>
                  <a:lnTo>
                    <a:pt x="92" y="323"/>
                  </a:lnTo>
                  <a:lnTo>
                    <a:pt x="88" y="330"/>
                  </a:lnTo>
                  <a:lnTo>
                    <a:pt x="88" y="344"/>
                  </a:lnTo>
                  <a:lnTo>
                    <a:pt x="85" y="351"/>
                  </a:lnTo>
                  <a:lnTo>
                    <a:pt x="83" y="364"/>
                  </a:lnTo>
                  <a:lnTo>
                    <a:pt x="88" y="377"/>
                  </a:lnTo>
                  <a:lnTo>
                    <a:pt x="94" y="385"/>
                  </a:lnTo>
                  <a:lnTo>
                    <a:pt x="96" y="394"/>
                  </a:lnTo>
                  <a:lnTo>
                    <a:pt x="94" y="402"/>
                  </a:lnTo>
                  <a:lnTo>
                    <a:pt x="96" y="407"/>
                  </a:lnTo>
                  <a:lnTo>
                    <a:pt x="94" y="423"/>
                  </a:lnTo>
                  <a:lnTo>
                    <a:pt x="96" y="430"/>
                  </a:lnTo>
                  <a:lnTo>
                    <a:pt x="102" y="438"/>
                  </a:lnTo>
                  <a:lnTo>
                    <a:pt x="107" y="447"/>
                  </a:lnTo>
                  <a:lnTo>
                    <a:pt x="107" y="451"/>
                  </a:lnTo>
                  <a:lnTo>
                    <a:pt x="117" y="466"/>
                  </a:lnTo>
                  <a:lnTo>
                    <a:pt x="119" y="473"/>
                  </a:lnTo>
                  <a:lnTo>
                    <a:pt x="124" y="479"/>
                  </a:lnTo>
                  <a:lnTo>
                    <a:pt x="359" y="462"/>
                  </a:lnTo>
                  <a:lnTo>
                    <a:pt x="367" y="468"/>
                  </a:lnTo>
                  <a:lnTo>
                    <a:pt x="372" y="481"/>
                  </a:lnTo>
                  <a:lnTo>
                    <a:pt x="380" y="481"/>
                  </a:lnTo>
                  <a:lnTo>
                    <a:pt x="385" y="477"/>
                  </a:lnTo>
                  <a:lnTo>
                    <a:pt x="385" y="462"/>
                  </a:lnTo>
                  <a:lnTo>
                    <a:pt x="385" y="456"/>
                  </a:lnTo>
                  <a:lnTo>
                    <a:pt x="382" y="449"/>
                  </a:lnTo>
                  <a:lnTo>
                    <a:pt x="380" y="443"/>
                  </a:lnTo>
                  <a:lnTo>
                    <a:pt x="382" y="436"/>
                  </a:lnTo>
                  <a:lnTo>
                    <a:pt x="385" y="436"/>
                  </a:lnTo>
                  <a:lnTo>
                    <a:pt x="391" y="430"/>
                  </a:lnTo>
                  <a:lnTo>
                    <a:pt x="399" y="432"/>
                  </a:lnTo>
                  <a:lnTo>
                    <a:pt x="416" y="436"/>
                  </a:lnTo>
                  <a:lnTo>
                    <a:pt x="423" y="438"/>
                  </a:lnTo>
                  <a:lnTo>
                    <a:pt x="427" y="436"/>
                  </a:lnTo>
                  <a:lnTo>
                    <a:pt x="429" y="436"/>
                  </a:lnTo>
                  <a:lnTo>
                    <a:pt x="431" y="428"/>
                  </a:lnTo>
                  <a:lnTo>
                    <a:pt x="425" y="423"/>
                  </a:lnTo>
                  <a:lnTo>
                    <a:pt x="427" y="415"/>
                  </a:lnTo>
                  <a:lnTo>
                    <a:pt x="431" y="409"/>
                  </a:lnTo>
                  <a:lnTo>
                    <a:pt x="425" y="409"/>
                  </a:lnTo>
                  <a:lnTo>
                    <a:pt x="429" y="402"/>
                  </a:lnTo>
                  <a:lnTo>
                    <a:pt x="423" y="396"/>
                  </a:lnTo>
                  <a:lnTo>
                    <a:pt x="429" y="400"/>
                  </a:lnTo>
                  <a:lnTo>
                    <a:pt x="432" y="392"/>
                  </a:lnTo>
                  <a:lnTo>
                    <a:pt x="423" y="392"/>
                  </a:lnTo>
                  <a:lnTo>
                    <a:pt x="427" y="385"/>
                  </a:lnTo>
                  <a:lnTo>
                    <a:pt x="432" y="389"/>
                  </a:lnTo>
                  <a:lnTo>
                    <a:pt x="438" y="379"/>
                  </a:lnTo>
                  <a:lnTo>
                    <a:pt x="440" y="372"/>
                  </a:lnTo>
                  <a:lnTo>
                    <a:pt x="432" y="370"/>
                  </a:lnTo>
                  <a:lnTo>
                    <a:pt x="427" y="370"/>
                  </a:lnTo>
                  <a:lnTo>
                    <a:pt x="419" y="366"/>
                  </a:lnTo>
                  <a:lnTo>
                    <a:pt x="423" y="366"/>
                  </a:lnTo>
                  <a:lnTo>
                    <a:pt x="429" y="368"/>
                  </a:lnTo>
                  <a:lnTo>
                    <a:pt x="436" y="368"/>
                  </a:lnTo>
                  <a:lnTo>
                    <a:pt x="436" y="360"/>
                  </a:lnTo>
                  <a:lnTo>
                    <a:pt x="440" y="360"/>
                  </a:lnTo>
                  <a:lnTo>
                    <a:pt x="444" y="347"/>
                  </a:lnTo>
                  <a:lnTo>
                    <a:pt x="438" y="349"/>
                  </a:lnTo>
                  <a:lnTo>
                    <a:pt x="434" y="345"/>
                  </a:lnTo>
                  <a:lnTo>
                    <a:pt x="440" y="340"/>
                  </a:lnTo>
                  <a:lnTo>
                    <a:pt x="438" y="334"/>
                  </a:lnTo>
                  <a:lnTo>
                    <a:pt x="444" y="338"/>
                  </a:lnTo>
                  <a:lnTo>
                    <a:pt x="448" y="330"/>
                  </a:lnTo>
                  <a:lnTo>
                    <a:pt x="448" y="329"/>
                  </a:lnTo>
                  <a:lnTo>
                    <a:pt x="440" y="330"/>
                  </a:lnTo>
                  <a:lnTo>
                    <a:pt x="438" y="323"/>
                  </a:lnTo>
                  <a:lnTo>
                    <a:pt x="446" y="323"/>
                  </a:lnTo>
                  <a:lnTo>
                    <a:pt x="451" y="315"/>
                  </a:lnTo>
                  <a:lnTo>
                    <a:pt x="444" y="310"/>
                  </a:lnTo>
                  <a:lnTo>
                    <a:pt x="444" y="302"/>
                  </a:lnTo>
                  <a:lnTo>
                    <a:pt x="451" y="306"/>
                  </a:lnTo>
                  <a:lnTo>
                    <a:pt x="459" y="306"/>
                  </a:lnTo>
                  <a:lnTo>
                    <a:pt x="457" y="298"/>
                  </a:lnTo>
                  <a:lnTo>
                    <a:pt x="464" y="295"/>
                  </a:lnTo>
                  <a:lnTo>
                    <a:pt x="466" y="287"/>
                  </a:lnTo>
                  <a:lnTo>
                    <a:pt x="463" y="287"/>
                  </a:lnTo>
                  <a:lnTo>
                    <a:pt x="459" y="285"/>
                  </a:lnTo>
                  <a:lnTo>
                    <a:pt x="455" y="28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23"/>
            <p:cNvSpPr>
              <a:spLocks/>
            </p:cNvSpPr>
            <p:nvPr/>
          </p:nvSpPr>
          <p:spPr bwMode="auto">
            <a:xfrm>
              <a:off x="4286401" y="2275123"/>
              <a:ext cx="365062" cy="333120"/>
            </a:xfrm>
            <a:custGeom>
              <a:avLst/>
              <a:gdLst>
                <a:gd name="T0" fmla="*/ 124 w 380"/>
                <a:gd name="T1" fmla="*/ 17 h 382"/>
                <a:gd name="T2" fmla="*/ 122 w 380"/>
                <a:gd name="T3" fmla="*/ 64 h 382"/>
                <a:gd name="T4" fmla="*/ 120 w 380"/>
                <a:gd name="T5" fmla="*/ 81 h 382"/>
                <a:gd name="T6" fmla="*/ 120 w 380"/>
                <a:gd name="T7" fmla="*/ 102 h 382"/>
                <a:gd name="T8" fmla="*/ 101 w 380"/>
                <a:gd name="T9" fmla="*/ 137 h 382"/>
                <a:gd name="T10" fmla="*/ 69 w 380"/>
                <a:gd name="T11" fmla="*/ 153 h 382"/>
                <a:gd name="T12" fmla="*/ 56 w 380"/>
                <a:gd name="T13" fmla="*/ 171 h 382"/>
                <a:gd name="T14" fmla="*/ 58 w 380"/>
                <a:gd name="T15" fmla="*/ 192 h 382"/>
                <a:gd name="T16" fmla="*/ 43 w 380"/>
                <a:gd name="T17" fmla="*/ 196 h 382"/>
                <a:gd name="T18" fmla="*/ 30 w 380"/>
                <a:gd name="T19" fmla="*/ 207 h 382"/>
                <a:gd name="T20" fmla="*/ 26 w 380"/>
                <a:gd name="T21" fmla="*/ 224 h 382"/>
                <a:gd name="T22" fmla="*/ 22 w 380"/>
                <a:gd name="T23" fmla="*/ 247 h 382"/>
                <a:gd name="T24" fmla="*/ 7 w 380"/>
                <a:gd name="T25" fmla="*/ 265 h 382"/>
                <a:gd name="T26" fmla="*/ 0 w 380"/>
                <a:gd name="T27" fmla="*/ 271 h 382"/>
                <a:gd name="T28" fmla="*/ 0 w 380"/>
                <a:gd name="T29" fmla="*/ 294 h 382"/>
                <a:gd name="T30" fmla="*/ 24 w 380"/>
                <a:gd name="T31" fmla="*/ 322 h 382"/>
                <a:gd name="T32" fmla="*/ 66 w 380"/>
                <a:gd name="T33" fmla="*/ 352 h 382"/>
                <a:gd name="T34" fmla="*/ 79 w 380"/>
                <a:gd name="T35" fmla="*/ 372 h 382"/>
                <a:gd name="T36" fmla="*/ 116 w 380"/>
                <a:gd name="T37" fmla="*/ 372 h 382"/>
                <a:gd name="T38" fmla="*/ 137 w 380"/>
                <a:gd name="T39" fmla="*/ 371 h 382"/>
                <a:gd name="T40" fmla="*/ 162 w 380"/>
                <a:gd name="T41" fmla="*/ 356 h 382"/>
                <a:gd name="T42" fmla="*/ 184 w 380"/>
                <a:gd name="T43" fmla="*/ 341 h 382"/>
                <a:gd name="T44" fmla="*/ 207 w 380"/>
                <a:gd name="T45" fmla="*/ 331 h 382"/>
                <a:gd name="T46" fmla="*/ 205 w 380"/>
                <a:gd name="T47" fmla="*/ 310 h 382"/>
                <a:gd name="T48" fmla="*/ 222 w 380"/>
                <a:gd name="T49" fmla="*/ 275 h 382"/>
                <a:gd name="T50" fmla="*/ 229 w 380"/>
                <a:gd name="T51" fmla="*/ 247 h 382"/>
                <a:gd name="T52" fmla="*/ 237 w 380"/>
                <a:gd name="T53" fmla="*/ 224 h 382"/>
                <a:gd name="T54" fmla="*/ 252 w 380"/>
                <a:gd name="T55" fmla="*/ 213 h 382"/>
                <a:gd name="T56" fmla="*/ 272 w 380"/>
                <a:gd name="T57" fmla="*/ 216 h 382"/>
                <a:gd name="T58" fmla="*/ 282 w 380"/>
                <a:gd name="T59" fmla="*/ 188 h 382"/>
                <a:gd name="T60" fmla="*/ 293 w 380"/>
                <a:gd name="T61" fmla="*/ 171 h 382"/>
                <a:gd name="T62" fmla="*/ 312 w 380"/>
                <a:gd name="T63" fmla="*/ 156 h 382"/>
                <a:gd name="T64" fmla="*/ 327 w 380"/>
                <a:gd name="T65" fmla="*/ 128 h 382"/>
                <a:gd name="T66" fmla="*/ 327 w 380"/>
                <a:gd name="T67" fmla="*/ 100 h 382"/>
                <a:gd name="T68" fmla="*/ 376 w 380"/>
                <a:gd name="T69" fmla="*/ 111 h 382"/>
                <a:gd name="T70" fmla="*/ 372 w 380"/>
                <a:gd name="T71" fmla="*/ 89 h 382"/>
                <a:gd name="T72" fmla="*/ 366 w 380"/>
                <a:gd name="T73" fmla="*/ 72 h 382"/>
                <a:gd name="T74" fmla="*/ 346 w 380"/>
                <a:gd name="T75" fmla="*/ 68 h 382"/>
                <a:gd name="T76" fmla="*/ 329 w 380"/>
                <a:gd name="T77" fmla="*/ 75 h 382"/>
                <a:gd name="T78" fmla="*/ 314 w 380"/>
                <a:gd name="T79" fmla="*/ 89 h 382"/>
                <a:gd name="T80" fmla="*/ 289 w 380"/>
                <a:gd name="T81" fmla="*/ 83 h 382"/>
                <a:gd name="T82" fmla="*/ 278 w 380"/>
                <a:gd name="T83" fmla="*/ 104 h 382"/>
                <a:gd name="T84" fmla="*/ 263 w 380"/>
                <a:gd name="T85" fmla="*/ 111 h 382"/>
                <a:gd name="T86" fmla="*/ 246 w 380"/>
                <a:gd name="T87" fmla="*/ 132 h 382"/>
                <a:gd name="T88" fmla="*/ 147 w 380"/>
                <a:gd name="T89" fmla="*/ 98 h 382"/>
                <a:gd name="T90" fmla="*/ 120 w 380"/>
                <a:gd name="T91" fmla="*/ 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0" h="382">
                  <a:moveTo>
                    <a:pt x="120" y="4"/>
                  </a:moveTo>
                  <a:lnTo>
                    <a:pt x="118" y="10"/>
                  </a:lnTo>
                  <a:lnTo>
                    <a:pt x="124" y="17"/>
                  </a:lnTo>
                  <a:lnTo>
                    <a:pt x="128" y="38"/>
                  </a:lnTo>
                  <a:lnTo>
                    <a:pt x="126" y="43"/>
                  </a:lnTo>
                  <a:lnTo>
                    <a:pt x="122" y="64"/>
                  </a:lnTo>
                  <a:lnTo>
                    <a:pt x="124" y="72"/>
                  </a:lnTo>
                  <a:lnTo>
                    <a:pt x="124" y="81"/>
                  </a:lnTo>
                  <a:lnTo>
                    <a:pt x="120" y="81"/>
                  </a:lnTo>
                  <a:lnTo>
                    <a:pt x="120" y="89"/>
                  </a:lnTo>
                  <a:lnTo>
                    <a:pt x="120" y="94"/>
                  </a:lnTo>
                  <a:lnTo>
                    <a:pt x="120" y="102"/>
                  </a:lnTo>
                  <a:lnTo>
                    <a:pt x="118" y="115"/>
                  </a:lnTo>
                  <a:lnTo>
                    <a:pt x="109" y="122"/>
                  </a:lnTo>
                  <a:lnTo>
                    <a:pt x="101" y="137"/>
                  </a:lnTo>
                  <a:lnTo>
                    <a:pt x="86" y="149"/>
                  </a:lnTo>
                  <a:lnTo>
                    <a:pt x="75" y="145"/>
                  </a:lnTo>
                  <a:lnTo>
                    <a:pt x="69" y="153"/>
                  </a:lnTo>
                  <a:lnTo>
                    <a:pt x="69" y="160"/>
                  </a:lnTo>
                  <a:lnTo>
                    <a:pt x="60" y="166"/>
                  </a:lnTo>
                  <a:lnTo>
                    <a:pt x="56" y="171"/>
                  </a:lnTo>
                  <a:lnTo>
                    <a:pt x="56" y="179"/>
                  </a:lnTo>
                  <a:lnTo>
                    <a:pt x="53" y="186"/>
                  </a:lnTo>
                  <a:lnTo>
                    <a:pt x="58" y="192"/>
                  </a:lnTo>
                  <a:lnTo>
                    <a:pt x="54" y="200"/>
                  </a:lnTo>
                  <a:lnTo>
                    <a:pt x="51" y="207"/>
                  </a:lnTo>
                  <a:lnTo>
                    <a:pt x="43" y="196"/>
                  </a:lnTo>
                  <a:lnTo>
                    <a:pt x="37" y="194"/>
                  </a:lnTo>
                  <a:lnTo>
                    <a:pt x="32" y="201"/>
                  </a:lnTo>
                  <a:lnTo>
                    <a:pt x="30" y="207"/>
                  </a:lnTo>
                  <a:lnTo>
                    <a:pt x="30" y="215"/>
                  </a:lnTo>
                  <a:lnTo>
                    <a:pt x="28" y="216"/>
                  </a:lnTo>
                  <a:lnTo>
                    <a:pt x="26" y="224"/>
                  </a:lnTo>
                  <a:lnTo>
                    <a:pt x="28" y="228"/>
                  </a:lnTo>
                  <a:lnTo>
                    <a:pt x="30" y="241"/>
                  </a:lnTo>
                  <a:lnTo>
                    <a:pt x="22" y="247"/>
                  </a:lnTo>
                  <a:lnTo>
                    <a:pt x="22" y="254"/>
                  </a:lnTo>
                  <a:lnTo>
                    <a:pt x="17" y="260"/>
                  </a:lnTo>
                  <a:lnTo>
                    <a:pt x="7" y="265"/>
                  </a:lnTo>
                  <a:lnTo>
                    <a:pt x="0" y="265"/>
                  </a:lnTo>
                  <a:lnTo>
                    <a:pt x="0" y="265"/>
                  </a:lnTo>
                  <a:lnTo>
                    <a:pt x="0" y="271"/>
                  </a:lnTo>
                  <a:lnTo>
                    <a:pt x="4" y="273"/>
                  </a:lnTo>
                  <a:lnTo>
                    <a:pt x="4" y="280"/>
                  </a:lnTo>
                  <a:lnTo>
                    <a:pt x="0" y="294"/>
                  </a:lnTo>
                  <a:lnTo>
                    <a:pt x="15" y="309"/>
                  </a:lnTo>
                  <a:lnTo>
                    <a:pt x="17" y="316"/>
                  </a:lnTo>
                  <a:lnTo>
                    <a:pt x="24" y="322"/>
                  </a:lnTo>
                  <a:lnTo>
                    <a:pt x="37" y="341"/>
                  </a:lnTo>
                  <a:lnTo>
                    <a:pt x="53" y="352"/>
                  </a:lnTo>
                  <a:lnTo>
                    <a:pt x="66" y="352"/>
                  </a:lnTo>
                  <a:lnTo>
                    <a:pt x="66" y="357"/>
                  </a:lnTo>
                  <a:lnTo>
                    <a:pt x="71" y="365"/>
                  </a:lnTo>
                  <a:lnTo>
                    <a:pt x="79" y="372"/>
                  </a:lnTo>
                  <a:lnTo>
                    <a:pt x="92" y="380"/>
                  </a:lnTo>
                  <a:lnTo>
                    <a:pt x="103" y="382"/>
                  </a:lnTo>
                  <a:lnTo>
                    <a:pt x="116" y="372"/>
                  </a:lnTo>
                  <a:lnTo>
                    <a:pt x="118" y="367"/>
                  </a:lnTo>
                  <a:lnTo>
                    <a:pt x="130" y="371"/>
                  </a:lnTo>
                  <a:lnTo>
                    <a:pt x="137" y="371"/>
                  </a:lnTo>
                  <a:lnTo>
                    <a:pt x="152" y="363"/>
                  </a:lnTo>
                  <a:lnTo>
                    <a:pt x="160" y="361"/>
                  </a:lnTo>
                  <a:lnTo>
                    <a:pt x="162" y="356"/>
                  </a:lnTo>
                  <a:lnTo>
                    <a:pt x="162" y="348"/>
                  </a:lnTo>
                  <a:lnTo>
                    <a:pt x="171" y="352"/>
                  </a:lnTo>
                  <a:lnTo>
                    <a:pt x="184" y="341"/>
                  </a:lnTo>
                  <a:lnTo>
                    <a:pt x="192" y="342"/>
                  </a:lnTo>
                  <a:lnTo>
                    <a:pt x="205" y="333"/>
                  </a:lnTo>
                  <a:lnTo>
                    <a:pt x="207" y="331"/>
                  </a:lnTo>
                  <a:lnTo>
                    <a:pt x="205" y="324"/>
                  </a:lnTo>
                  <a:lnTo>
                    <a:pt x="210" y="318"/>
                  </a:lnTo>
                  <a:lnTo>
                    <a:pt x="205" y="310"/>
                  </a:lnTo>
                  <a:lnTo>
                    <a:pt x="207" y="297"/>
                  </a:lnTo>
                  <a:lnTo>
                    <a:pt x="214" y="284"/>
                  </a:lnTo>
                  <a:lnTo>
                    <a:pt x="222" y="275"/>
                  </a:lnTo>
                  <a:lnTo>
                    <a:pt x="224" y="262"/>
                  </a:lnTo>
                  <a:lnTo>
                    <a:pt x="225" y="254"/>
                  </a:lnTo>
                  <a:lnTo>
                    <a:pt x="229" y="247"/>
                  </a:lnTo>
                  <a:lnTo>
                    <a:pt x="233" y="233"/>
                  </a:lnTo>
                  <a:lnTo>
                    <a:pt x="237" y="230"/>
                  </a:lnTo>
                  <a:lnTo>
                    <a:pt x="237" y="224"/>
                  </a:lnTo>
                  <a:lnTo>
                    <a:pt x="237" y="209"/>
                  </a:lnTo>
                  <a:lnTo>
                    <a:pt x="244" y="207"/>
                  </a:lnTo>
                  <a:lnTo>
                    <a:pt x="252" y="213"/>
                  </a:lnTo>
                  <a:lnTo>
                    <a:pt x="252" y="216"/>
                  </a:lnTo>
                  <a:lnTo>
                    <a:pt x="267" y="218"/>
                  </a:lnTo>
                  <a:lnTo>
                    <a:pt x="272" y="216"/>
                  </a:lnTo>
                  <a:lnTo>
                    <a:pt x="276" y="209"/>
                  </a:lnTo>
                  <a:lnTo>
                    <a:pt x="278" y="194"/>
                  </a:lnTo>
                  <a:lnTo>
                    <a:pt x="282" y="188"/>
                  </a:lnTo>
                  <a:lnTo>
                    <a:pt x="284" y="179"/>
                  </a:lnTo>
                  <a:lnTo>
                    <a:pt x="286" y="171"/>
                  </a:lnTo>
                  <a:lnTo>
                    <a:pt x="293" y="171"/>
                  </a:lnTo>
                  <a:lnTo>
                    <a:pt x="301" y="169"/>
                  </a:lnTo>
                  <a:lnTo>
                    <a:pt x="306" y="156"/>
                  </a:lnTo>
                  <a:lnTo>
                    <a:pt x="312" y="156"/>
                  </a:lnTo>
                  <a:lnTo>
                    <a:pt x="318" y="149"/>
                  </a:lnTo>
                  <a:lnTo>
                    <a:pt x="321" y="136"/>
                  </a:lnTo>
                  <a:lnTo>
                    <a:pt x="327" y="128"/>
                  </a:lnTo>
                  <a:lnTo>
                    <a:pt x="325" y="115"/>
                  </a:lnTo>
                  <a:lnTo>
                    <a:pt x="329" y="107"/>
                  </a:lnTo>
                  <a:lnTo>
                    <a:pt x="327" y="100"/>
                  </a:lnTo>
                  <a:lnTo>
                    <a:pt x="335" y="98"/>
                  </a:lnTo>
                  <a:lnTo>
                    <a:pt x="372" y="119"/>
                  </a:lnTo>
                  <a:lnTo>
                    <a:pt x="376" y="111"/>
                  </a:lnTo>
                  <a:lnTo>
                    <a:pt x="380" y="98"/>
                  </a:lnTo>
                  <a:lnTo>
                    <a:pt x="378" y="94"/>
                  </a:lnTo>
                  <a:lnTo>
                    <a:pt x="372" y="89"/>
                  </a:lnTo>
                  <a:lnTo>
                    <a:pt x="370" y="81"/>
                  </a:lnTo>
                  <a:lnTo>
                    <a:pt x="365" y="79"/>
                  </a:lnTo>
                  <a:lnTo>
                    <a:pt x="366" y="72"/>
                  </a:lnTo>
                  <a:lnTo>
                    <a:pt x="366" y="72"/>
                  </a:lnTo>
                  <a:lnTo>
                    <a:pt x="351" y="74"/>
                  </a:lnTo>
                  <a:lnTo>
                    <a:pt x="346" y="68"/>
                  </a:lnTo>
                  <a:lnTo>
                    <a:pt x="338" y="66"/>
                  </a:lnTo>
                  <a:lnTo>
                    <a:pt x="333" y="68"/>
                  </a:lnTo>
                  <a:lnTo>
                    <a:pt x="329" y="75"/>
                  </a:lnTo>
                  <a:lnTo>
                    <a:pt x="321" y="75"/>
                  </a:lnTo>
                  <a:lnTo>
                    <a:pt x="316" y="83"/>
                  </a:lnTo>
                  <a:lnTo>
                    <a:pt x="314" y="89"/>
                  </a:lnTo>
                  <a:lnTo>
                    <a:pt x="304" y="90"/>
                  </a:lnTo>
                  <a:lnTo>
                    <a:pt x="297" y="89"/>
                  </a:lnTo>
                  <a:lnTo>
                    <a:pt x="289" y="83"/>
                  </a:lnTo>
                  <a:lnTo>
                    <a:pt x="288" y="83"/>
                  </a:lnTo>
                  <a:lnTo>
                    <a:pt x="288" y="90"/>
                  </a:lnTo>
                  <a:lnTo>
                    <a:pt x="278" y="104"/>
                  </a:lnTo>
                  <a:lnTo>
                    <a:pt x="271" y="102"/>
                  </a:lnTo>
                  <a:lnTo>
                    <a:pt x="265" y="106"/>
                  </a:lnTo>
                  <a:lnTo>
                    <a:pt x="263" y="111"/>
                  </a:lnTo>
                  <a:lnTo>
                    <a:pt x="256" y="119"/>
                  </a:lnTo>
                  <a:lnTo>
                    <a:pt x="252" y="126"/>
                  </a:lnTo>
                  <a:lnTo>
                    <a:pt x="246" y="132"/>
                  </a:lnTo>
                  <a:lnTo>
                    <a:pt x="241" y="139"/>
                  </a:lnTo>
                  <a:lnTo>
                    <a:pt x="231" y="83"/>
                  </a:lnTo>
                  <a:lnTo>
                    <a:pt x="147" y="98"/>
                  </a:lnTo>
                  <a:lnTo>
                    <a:pt x="130" y="0"/>
                  </a:lnTo>
                  <a:lnTo>
                    <a:pt x="124" y="4"/>
                  </a:lnTo>
                  <a:lnTo>
                    <a:pt x="120" y="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24"/>
            <p:cNvSpPr>
              <a:spLocks/>
            </p:cNvSpPr>
            <p:nvPr/>
          </p:nvSpPr>
          <p:spPr bwMode="auto">
            <a:xfrm>
              <a:off x="4280636" y="2793115"/>
              <a:ext cx="414057" cy="288645"/>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25"/>
            <p:cNvSpPr>
              <a:spLocks/>
            </p:cNvSpPr>
            <p:nvPr/>
          </p:nvSpPr>
          <p:spPr bwMode="auto">
            <a:xfrm>
              <a:off x="4280636" y="2793115"/>
              <a:ext cx="414057" cy="288645"/>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26"/>
            <p:cNvSpPr>
              <a:spLocks/>
            </p:cNvSpPr>
            <p:nvPr/>
          </p:nvSpPr>
          <p:spPr bwMode="auto">
            <a:xfrm>
              <a:off x="4387273" y="2078914"/>
              <a:ext cx="475542" cy="281669"/>
            </a:xfrm>
            <a:custGeom>
              <a:avLst/>
              <a:gdLst>
                <a:gd name="T0" fmla="*/ 478 w 495"/>
                <a:gd name="T1" fmla="*/ 203 h 323"/>
                <a:gd name="T2" fmla="*/ 491 w 495"/>
                <a:gd name="T3" fmla="*/ 188 h 323"/>
                <a:gd name="T4" fmla="*/ 478 w 495"/>
                <a:gd name="T5" fmla="*/ 169 h 323"/>
                <a:gd name="T6" fmla="*/ 468 w 495"/>
                <a:gd name="T7" fmla="*/ 161 h 323"/>
                <a:gd name="T8" fmla="*/ 461 w 495"/>
                <a:gd name="T9" fmla="*/ 150 h 323"/>
                <a:gd name="T10" fmla="*/ 448 w 495"/>
                <a:gd name="T11" fmla="*/ 141 h 323"/>
                <a:gd name="T12" fmla="*/ 449 w 495"/>
                <a:gd name="T13" fmla="*/ 122 h 323"/>
                <a:gd name="T14" fmla="*/ 449 w 495"/>
                <a:gd name="T15" fmla="*/ 109 h 323"/>
                <a:gd name="T16" fmla="*/ 444 w 495"/>
                <a:gd name="T17" fmla="*/ 103 h 323"/>
                <a:gd name="T18" fmla="*/ 459 w 495"/>
                <a:gd name="T19" fmla="*/ 79 h 323"/>
                <a:gd name="T20" fmla="*/ 461 w 495"/>
                <a:gd name="T21" fmla="*/ 65 h 323"/>
                <a:gd name="T22" fmla="*/ 468 w 495"/>
                <a:gd name="T23" fmla="*/ 54 h 323"/>
                <a:gd name="T24" fmla="*/ 453 w 495"/>
                <a:gd name="T25" fmla="*/ 49 h 323"/>
                <a:gd name="T26" fmla="*/ 434 w 495"/>
                <a:gd name="T27" fmla="*/ 37 h 323"/>
                <a:gd name="T28" fmla="*/ 427 w 495"/>
                <a:gd name="T29" fmla="*/ 15 h 323"/>
                <a:gd name="T30" fmla="*/ 414 w 495"/>
                <a:gd name="T31" fmla="*/ 11 h 323"/>
                <a:gd name="T32" fmla="*/ 402 w 495"/>
                <a:gd name="T33" fmla="*/ 2 h 323"/>
                <a:gd name="T34" fmla="*/ 329 w 495"/>
                <a:gd name="T35" fmla="*/ 17 h 323"/>
                <a:gd name="T36" fmla="*/ 122 w 495"/>
                <a:gd name="T37" fmla="*/ 58 h 323"/>
                <a:gd name="T38" fmla="*/ 55 w 495"/>
                <a:gd name="T39" fmla="*/ 45 h 323"/>
                <a:gd name="T40" fmla="*/ 30 w 495"/>
                <a:gd name="T41" fmla="*/ 60 h 323"/>
                <a:gd name="T42" fmla="*/ 23 w 495"/>
                <a:gd name="T43" fmla="*/ 65 h 323"/>
                <a:gd name="T44" fmla="*/ 0 w 495"/>
                <a:gd name="T45" fmla="*/ 82 h 323"/>
                <a:gd name="T46" fmla="*/ 25 w 495"/>
                <a:gd name="T47" fmla="*/ 225 h 323"/>
                <a:gd name="T48" fmla="*/ 126 w 495"/>
                <a:gd name="T49" fmla="*/ 308 h 323"/>
                <a:gd name="T50" fmla="*/ 421 w 495"/>
                <a:gd name="T51" fmla="*/ 248 h 323"/>
                <a:gd name="T52" fmla="*/ 429 w 495"/>
                <a:gd name="T53" fmla="*/ 235 h 323"/>
                <a:gd name="T54" fmla="*/ 442 w 495"/>
                <a:gd name="T55" fmla="*/ 229 h 323"/>
                <a:gd name="T56" fmla="*/ 449 w 495"/>
                <a:gd name="T57" fmla="*/ 233 h 323"/>
                <a:gd name="T58" fmla="*/ 463 w 495"/>
                <a:gd name="T59" fmla="*/ 223 h 323"/>
                <a:gd name="T60" fmla="*/ 470 w 495"/>
                <a:gd name="T61" fmla="*/ 210 h 323"/>
                <a:gd name="T62" fmla="*/ 476 w 495"/>
                <a:gd name="T63" fmla="*/ 20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5" h="323">
                  <a:moveTo>
                    <a:pt x="476" y="203"/>
                  </a:moveTo>
                  <a:lnTo>
                    <a:pt x="478" y="203"/>
                  </a:lnTo>
                  <a:lnTo>
                    <a:pt x="483" y="195"/>
                  </a:lnTo>
                  <a:lnTo>
                    <a:pt x="491" y="188"/>
                  </a:lnTo>
                  <a:lnTo>
                    <a:pt x="495" y="182"/>
                  </a:lnTo>
                  <a:lnTo>
                    <a:pt x="478" y="169"/>
                  </a:lnTo>
                  <a:lnTo>
                    <a:pt x="472" y="163"/>
                  </a:lnTo>
                  <a:lnTo>
                    <a:pt x="468" y="161"/>
                  </a:lnTo>
                  <a:lnTo>
                    <a:pt x="461" y="158"/>
                  </a:lnTo>
                  <a:lnTo>
                    <a:pt x="461" y="150"/>
                  </a:lnTo>
                  <a:lnTo>
                    <a:pt x="453" y="148"/>
                  </a:lnTo>
                  <a:lnTo>
                    <a:pt x="448" y="141"/>
                  </a:lnTo>
                  <a:lnTo>
                    <a:pt x="444" y="129"/>
                  </a:lnTo>
                  <a:lnTo>
                    <a:pt x="449" y="122"/>
                  </a:lnTo>
                  <a:lnTo>
                    <a:pt x="451" y="116"/>
                  </a:lnTo>
                  <a:lnTo>
                    <a:pt x="449" y="109"/>
                  </a:lnTo>
                  <a:lnTo>
                    <a:pt x="446" y="107"/>
                  </a:lnTo>
                  <a:lnTo>
                    <a:pt x="444" y="103"/>
                  </a:lnTo>
                  <a:lnTo>
                    <a:pt x="449" y="96"/>
                  </a:lnTo>
                  <a:lnTo>
                    <a:pt x="459" y="79"/>
                  </a:lnTo>
                  <a:lnTo>
                    <a:pt x="459" y="71"/>
                  </a:lnTo>
                  <a:lnTo>
                    <a:pt x="461" y="65"/>
                  </a:lnTo>
                  <a:lnTo>
                    <a:pt x="468" y="56"/>
                  </a:lnTo>
                  <a:lnTo>
                    <a:pt x="468" y="54"/>
                  </a:lnTo>
                  <a:lnTo>
                    <a:pt x="461" y="50"/>
                  </a:lnTo>
                  <a:lnTo>
                    <a:pt x="453" y="49"/>
                  </a:lnTo>
                  <a:lnTo>
                    <a:pt x="440" y="45"/>
                  </a:lnTo>
                  <a:lnTo>
                    <a:pt x="434" y="37"/>
                  </a:lnTo>
                  <a:lnTo>
                    <a:pt x="433" y="30"/>
                  </a:lnTo>
                  <a:lnTo>
                    <a:pt x="427" y="15"/>
                  </a:lnTo>
                  <a:lnTo>
                    <a:pt x="419" y="9"/>
                  </a:lnTo>
                  <a:lnTo>
                    <a:pt x="414" y="11"/>
                  </a:lnTo>
                  <a:lnTo>
                    <a:pt x="410" y="3"/>
                  </a:lnTo>
                  <a:lnTo>
                    <a:pt x="402" y="2"/>
                  </a:lnTo>
                  <a:lnTo>
                    <a:pt x="402" y="0"/>
                  </a:lnTo>
                  <a:lnTo>
                    <a:pt x="329" y="17"/>
                  </a:lnTo>
                  <a:lnTo>
                    <a:pt x="220" y="39"/>
                  </a:lnTo>
                  <a:lnTo>
                    <a:pt x="122" y="58"/>
                  </a:lnTo>
                  <a:lnTo>
                    <a:pt x="58" y="69"/>
                  </a:lnTo>
                  <a:lnTo>
                    <a:pt x="55" y="45"/>
                  </a:lnTo>
                  <a:lnTo>
                    <a:pt x="53" y="43"/>
                  </a:lnTo>
                  <a:lnTo>
                    <a:pt x="30" y="60"/>
                  </a:lnTo>
                  <a:lnTo>
                    <a:pt x="30" y="58"/>
                  </a:lnTo>
                  <a:lnTo>
                    <a:pt x="23" y="65"/>
                  </a:lnTo>
                  <a:lnTo>
                    <a:pt x="10" y="77"/>
                  </a:lnTo>
                  <a:lnTo>
                    <a:pt x="0" y="82"/>
                  </a:lnTo>
                  <a:lnTo>
                    <a:pt x="0" y="86"/>
                  </a:lnTo>
                  <a:lnTo>
                    <a:pt x="25" y="225"/>
                  </a:lnTo>
                  <a:lnTo>
                    <a:pt x="42" y="323"/>
                  </a:lnTo>
                  <a:lnTo>
                    <a:pt x="126" y="308"/>
                  </a:lnTo>
                  <a:lnTo>
                    <a:pt x="265" y="282"/>
                  </a:lnTo>
                  <a:lnTo>
                    <a:pt x="421" y="248"/>
                  </a:lnTo>
                  <a:lnTo>
                    <a:pt x="425" y="242"/>
                  </a:lnTo>
                  <a:lnTo>
                    <a:pt x="429" y="235"/>
                  </a:lnTo>
                  <a:lnTo>
                    <a:pt x="434" y="231"/>
                  </a:lnTo>
                  <a:lnTo>
                    <a:pt x="442" y="229"/>
                  </a:lnTo>
                  <a:lnTo>
                    <a:pt x="448" y="231"/>
                  </a:lnTo>
                  <a:lnTo>
                    <a:pt x="449" y="233"/>
                  </a:lnTo>
                  <a:lnTo>
                    <a:pt x="455" y="225"/>
                  </a:lnTo>
                  <a:lnTo>
                    <a:pt x="463" y="223"/>
                  </a:lnTo>
                  <a:lnTo>
                    <a:pt x="470" y="218"/>
                  </a:lnTo>
                  <a:lnTo>
                    <a:pt x="470" y="210"/>
                  </a:lnTo>
                  <a:lnTo>
                    <a:pt x="474" y="205"/>
                  </a:lnTo>
                  <a:lnTo>
                    <a:pt x="476" y="205"/>
                  </a:lnTo>
                  <a:lnTo>
                    <a:pt x="476" y="20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30"/>
            <p:cNvSpPr>
              <a:spLocks/>
            </p:cNvSpPr>
            <p:nvPr/>
          </p:nvSpPr>
          <p:spPr bwMode="auto">
            <a:xfrm>
              <a:off x="4791723" y="2278611"/>
              <a:ext cx="88383" cy="132550"/>
            </a:xfrm>
            <a:custGeom>
              <a:avLst/>
              <a:gdLst>
                <a:gd name="T0" fmla="*/ 21 w 92"/>
                <a:gd name="T1" fmla="*/ 0 h 152"/>
                <a:gd name="T2" fmla="*/ 13 w 92"/>
                <a:gd name="T3" fmla="*/ 2 h 152"/>
                <a:gd name="T4" fmla="*/ 8 w 92"/>
                <a:gd name="T5" fmla="*/ 6 h 152"/>
                <a:gd name="T6" fmla="*/ 4 w 92"/>
                <a:gd name="T7" fmla="*/ 13 h 152"/>
                <a:gd name="T8" fmla="*/ 0 w 92"/>
                <a:gd name="T9" fmla="*/ 19 h 152"/>
                <a:gd name="T10" fmla="*/ 23 w 92"/>
                <a:gd name="T11" fmla="*/ 98 h 152"/>
                <a:gd name="T12" fmla="*/ 34 w 92"/>
                <a:gd name="T13" fmla="*/ 145 h 152"/>
                <a:gd name="T14" fmla="*/ 40 w 92"/>
                <a:gd name="T15" fmla="*/ 152 h 152"/>
                <a:gd name="T16" fmla="*/ 89 w 92"/>
                <a:gd name="T17" fmla="*/ 141 h 152"/>
                <a:gd name="T18" fmla="*/ 90 w 92"/>
                <a:gd name="T19" fmla="*/ 139 h 152"/>
                <a:gd name="T20" fmla="*/ 92 w 92"/>
                <a:gd name="T21" fmla="*/ 139 h 152"/>
                <a:gd name="T22" fmla="*/ 87 w 92"/>
                <a:gd name="T23" fmla="*/ 126 h 152"/>
                <a:gd name="T24" fmla="*/ 79 w 92"/>
                <a:gd name="T25" fmla="*/ 128 h 152"/>
                <a:gd name="T26" fmla="*/ 77 w 92"/>
                <a:gd name="T27" fmla="*/ 130 h 152"/>
                <a:gd name="T28" fmla="*/ 83 w 92"/>
                <a:gd name="T29" fmla="*/ 122 h 152"/>
                <a:gd name="T30" fmla="*/ 79 w 92"/>
                <a:gd name="T31" fmla="*/ 120 h 152"/>
                <a:gd name="T32" fmla="*/ 79 w 92"/>
                <a:gd name="T33" fmla="*/ 115 h 152"/>
                <a:gd name="T34" fmla="*/ 81 w 92"/>
                <a:gd name="T35" fmla="*/ 107 h 152"/>
                <a:gd name="T36" fmla="*/ 79 w 92"/>
                <a:gd name="T37" fmla="*/ 103 h 152"/>
                <a:gd name="T38" fmla="*/ 72 w 92"/>
                <a:gd name="T39" fmla="*/ 105 h 152"/>
                <a:gd name="T40" fmla="*/ 59 w 92"/>
                <a:gd name="T41" fmla="*/ 94 h 152"/>
                <a:gd name="T42" fmla="*/ 57 w 92"/>
                <a:gd name="T43" fmla="*/ 86 h 152"/>
                <a:gd name="T44" fmla="*/ 49 w 92"/>
                <a:gd name="T45" fmla="*/ 81 h 152"/>
                <a:gd name="T46" fmla="*/ 45 w 92"/>
                <a:gd name="T47" fmla="*/ 71 h 152"/>
                <a:gd name="T48" fmla="*/ 43 w 92"/>
                <a:gd name="T49" fmla="*/ 64 h 152"/>
                <a:gd name="T50" fmla="*/ 40 w 92"/>
                <a:gd name="T51" fmla="*/ 56 h 152"/>
                <a:gd name="T52" fmla="*/ 32 w 92"/>
                <a:gd name="T53" fmla="*/ 51 h 152"/>
                <a:gd name="T54" fmla="*/ 27 w 92"/>
                <a:gd name="T55" fmla="*/ 45 h 152"/>
                <a:gd name="T56" fmla="*/ 23 w 92"/>
                <a:gd name="T57" fmla="*/ 38 h 152"/>
                <a:gd name="T58" fmla="*/ 23 w 92"/>
                <a:gd name="T59" fmla="*/ 32 h 152"/>
                <a:gd name="T60" fmla="*/ 19 w 92"/>
                <a:gd name="T61" fmla="*/ 24 h 152"/>
                <a:gd name="T62" fmla="*/ 21 w 92"/>
                <a:gd name="T63" fmla="*/ 21 h 152"/>
                <a:gd name="T64" fmla="*/ 25 w 92"/>
                <a:gd name="T65" fmla="*/ 13 h 152"/>
                <a:gd name="T66" fmla="*/ 25 w 92"/>
                <a:gd name="T67" fmla="*/ 6 h 152"/>
                <a:gd name="T68" fmla="*/ 28 w 92"/>
                <a:gd name="T69" fmla="*/ 4 h 152"/>
                <a:gd name="T70" fmla="*/ 27 w 92"/>
                <a:gd name="T71" fmla="*/ 2 h 152"/>
                <a:gd name="T72" fmla="*/ 21 w 92"/>
                <a:gd name="T7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152">
                  <a:moveTo>
                    <a:pt x="21" y="0"/>
                  </a:moveTo>
                  <a:lnTo>
                    <a:pt x="13" y="2"/>
                  </a:lnTo>
                  <a:lnTo>
                    <a:pt x="8" y="6"/>
                  </a:lnTo>
                  <a:lnTo>
                    <a:pt x="4" y="13"/>
                  </a:lnTo>
                  <a:lnTo>
                    <a:pt x="0" y="19"/>
                  </a:lnTo>
                  <a:lnTo>
                    <a:pt x="23" y="98"/>
                  </a:lnTo>
                  <a:lnTo>
                    <a:pt x="34" y="145"/>
                  </a:lnTo>
                  <a:lnTo>
                    <a:pt x="40" y="152"/>
                  </a:lnTo>
                  <a:lnTo>
                    <a:pt x="89" y="141"/>
                  </a:lnTo>
                  <a:lnTo>
                    <a:pt x="90" y="139"/>
                  </a:lnTo>
                  <a:lnTo>
                    <a:pt x="92" y="139"/>
                  </a:lnTo>
                  <a:lnTo>
                    <a:pt x="87" y="126"/>
                  </a:lnTo>
                  <a:lnTo>
                    <a:pt x="79" y="128"/>
                  </a:lnTo>
                  <a:lnTo>
                    <a:pt x="77" y="130"/>
                  </a:lnTo>
                  <a:lnTo>
                    <a:pt x="83" y="122"/>
                  </a:lnTo>
                  <a:lnTo>
                    <a:pt x="79" y="120"/>
                  </a:lnTo>
                  <a:lnTo>
                    <a:pt x="79" y="115"/>
                  </a:lnTo>
                  <a:lnTo>
                    <a:pt x="81" y="107"/>
                  </a:lnTo>
                  <a:lnTo>
                    <a:pt x="79" y="103"/>
                  </a:lnTo>
                  <a:lnTo>
                    <a:pt x="72" y="105"/>
                  </a:lnTo>
                  <a:lnTo>
                    <a:pt x="59" y="94"/>
                  </a:lnTo>
                  <a:lnTo>
                    <a:pt x="57" y="86"/>
                  </a:lnTo>
                  <a:lnTo>
                    <a:pt x="49" y="81"/>
                  </a:lnTo>
                  <a:lnTo>
                    <a:pt x="45" y="71"/>
                  </a:lnTo>
                  <a:lnTo>
                    <a:pt x="43" y="64"/>
                  </a:lnTo>
                  <a:lnTo>
                    <a:pt x="40" y="56"/>
                  </a:lnTo>
                  <a:lnTo>
                    <a:pt x="32" y="51"/>
                  </a:lnTo>
                  <a:lnTo>
                    <a:pt x="27" y="45"/>
                  </a:lnTo>
                  <a:lnTo>
                    <a:pt x="23" y="38"/>
                  </a:lnTo>
                  <a:lnTo>
                    <a:pt x="23" y="32"/>
                  </a:lnTo>
                  <a:lnTo>
                    <a:pt x="19" y="24"/>
                  </a:lnTo>
                  <a:lnTo>
                    <a:pt x="21" y="21"/>
                  </a:lnTo>
                  <a:lnTo>
                    <a:pt x="25" y="13"/>
                  </a:lnTo>
                  <a:lnTo>
                    <a:pt x="25" y="6"/>
                  </a:lnTo>
                  <a:lnTo>
                    <a:pt x="28" y="4"/>
                  </a:lnTo>
                  <a:lnTo>
                    <a:pt x="27" y="2"/>
                  </a:lnTo>
                  <a:lnTo>
                    <a:pt x="21"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96" name="Group 295"/>
            <p:cNvGrpSpPr/>
            <p:nvPr/>
          </p:nvGrpSpPr>
          <p:grpSpPr>
            <a:xfrm>
              <a:off x="4226838" y="2360583"/>
              <a:ext cx="636937" cy="326143"/>
              <a:chOff x="4226838" y="2360583"/>
              <a:chExt cx="636937" cy="326143"/>
            </a:xfrm>
            <a:grpFill/>
          </p:grpSpPr>
          <p:sp>
            <p:nvSpPr>
              <p:cNvPr id="374" name="Freeform 122"/>
              <p:cNvSpPr>
                <a:spLocks/>
              </p:cNvSpPr>
              <p:nvPr/>
            </p:nvSpPr>
            <p:spPr bwMode="auto">
              <a:xfrm>
                <a:off x="4226838" y="2360583"/>
                <a:ext cx="632134" cy="326143"/>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5" name="Freeform 132"/>
              <p:cNvSpPr>
                <a:spLocks/>
              </p:cNvSpPr>
              <p:nvPr/>
            </p:nvSpPr>
            <p:spPr bwMode="auto">
              <a:xfrm>
                <a:off x="4830151" y="2444299"/>
                <a:ext cx="33624" cy="89820"/>
              </a:xfrm>
              <a:custGeom>
                <a:avLst/>
                <a:gdLst>
                  <a:gd name="T0" fmla="*/ 15 w 35"/>
                  <a:gd name="T1" fmla="*/ 13 h 103"/>
                  <a:gd name="T2" fmla="*/ 9 w 35"/>
                  <a:gd name="T3" fmla="*/ 19 h 103"/>
                  <a:gd name="T4" fmla="*/ 15 w 35"/>
                  <a:gd name="T5" fmla="*/ 24 h 103"/>
                  <a:gd name="T6" fmla="*/ 13 w 35"/>
                  <a:gd name="T7" fmla="*/ 32 h 103"/>
                  <a:gd name="T8" fmla="*/ 7 w 35"/>
                  <a:gd name="T9" fmla="*/ 32 h 103"/>
                  <a:gd name="T10" fmla="*/ 5 w 35"/>
                  <a:gd name="T11" fmla="*/ 45 h 103"/>
                  <a:gd name="T12" fmla="*/ 2 w 35"/>
                  <a:gd name="T13" fmla="*/ 56 h 103"/>
                  <a:gd name="T14" fmla="*/ 0 w 35"/>
                  <a:gd name="T15" fmla="*/ 71 h 103"/>
                  <a:gd name="T16" fmla="*/ 2 w 35"/>
                  <a:gd name="T17" fmla="*/ 79 h 103"/>
                  <a:gd name="T18" fmla="*/ 0 w 35"/>
                  <a:gd name="T19" fmla="*/ 81 h 103"/>
                  <a:gd name="T20" fmla="*/ 0 w 35"/>
                  <a:gd name="T21" fmla="*/ 94 h 103"/>
                  <a:gd name="T22" fmla="*/ 7 w 35"/>
                  <a:gd name="T23" fmla="*/ 103 h 103"/>
                  <a:gd name="T24" fmla="*/ 13 w 35"/>
                  <a:gd name="T25" fmla="*/ 90 h 103"/>
                  <a:gd name="T26" fmla="*/ 13 w 35"/>
                  <a:gd name="T27" fmla="*/ 79 h 103"/>
                  <a:gd name="T28" fmla="*/ 13 w 35"/>
                  <a:gd name="T29" fmla="*/ 71 h 103"/>
                  <a:gd name="T30" fmla="*/ 17 w 35"/>
                  <a:gd name="T31" fmla="*/ 64 h 103"/>
                  <a:gd name="T32" fmla="*/ 19 w 35"/>
                  <a:gd name="T33" fmla="*/ 58 h 103"/>
                  <a:gd name="T34" fmla="*/ 24 w 35"/>
                  <a:gd name="T35" fmla="*/ 62 h 103"/>
                  <a:gd name="T36" fmla="*/ 26 w 35"/>
                  <a:gd name="T37" fmla="*/ 62 h 103"/>
                  <a:gd name="T38" fmla="*/ 28 w 35"/>
                  <a:gd name="T39" fmla="*/ 54 h 103"/>
                  <a:gd name="T40" fmla="*/ 26 w 35"/>
                  <a:gd name="T41" fmla="*/ 41 h 103"/>
                  <a:gd name="T42" fmla="*/ 30 w 35"/>
                  <a:gd name="T43" fmla="*/ 28 h 103"/>
                  <a:gd name="T44" fmla="*/ 34 w 35"/>
                  <a:gd name="T45" fmla="*/ 17 h 103"/>
                  <a:gd name="T46" fmla="*/ 34 w 35"/>
                  <a:gd name="T47" fmla="*/ 11 h 103"/>
                  <a:gd name="T48" fmla="*/ 35 w 35"/>
                  <a:gd name="T49" fmla="*/ 0 h 103"/>
                  <a:gd name="T50" fmla="*/ 20 w 35"/>
                  <a:gd name="T51" fmla="*/ 6 h 103"/>
                  <a:gd name="T52" fmla="*/ 15 w 35"/>
                  <a:gd name="T53"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03">
                    <a:moveTo>
                      <a:pt x="15" y="13"/>
                    </a:moveTo>
                    <a:lnTo>
                      <a:pt x="9" y="19"/>
                    </a:lnTo>
                    <a:lnTo>
                      <a:pt x="15" y="24"/>
                    </a:lnTo>
                    <a:lnTo>
                      <a:pt x="13" y="32"/>
                    </a:lnTo>
                    <a:lnTo>
                      <a:pt x="7" y="32"/>
                    </a:lnTo>
                    <a:lnTo>
                      <a:pt x="5" y="45"/>
                    </a:lnTo>
                    <a:lnTo>
                      <a:pt x="2" y="56"/>
                    </a:lnTo>
                    <a:lnTo>
                      <a:pt x="0" y="71"/>
                    </a:lnTo>
                    <a:lnTo>
                      <a:pt x="2" y="79"/>
                    </a:lnTo>
                    <a:lnTo>
                      <a:pt x="0" y="81"/>
                    </a:lnTo>
                    <a:lnTo>
                      <a:pt x="0" y="94"/>
                    </a:lnTo>
                    <a:lnTo>
                      <a:pt x="7" y="103"/>
                    </a:lnTo>
                    <a:lnTo>
                      <a:pt x="13" y="90"/>
                    </a:lnTo>
                    <a:lnTo>
                      <a:pt x="13" y="79"/>
                    </a:lnTo>
                    <a:lnTo>
                      <a:pt x="13" y="71"/>
                    </a:lnTo>
                    <a:lnTo>
                      <a:pt x="17" y="64"/>
                    </a:lnTo>
                    <a:lnTo>
                      <a:pt x="19" y="58"/>
                    </a:lnTo>
                    <a:lnTo>
                      <a:pt x="24" y="62"/>
                    </a:lnTo>
                    <a:lnTo>
                      <a:pt x="26" y="62"/>
                    </a:lnTo>
                    <a:lnTo>
                      <a:pt x="28" y="54"/>
                    </a:lnTo>
                    <a:lnTo>
                      <a:pt x="26" y="41"/>
                    </a:lnTo>
                    <a:lnTo>
                      <a:pt x="30" y="28"/>
                    </a:lnTo>
                    <a:lnTo>
                      <a:pt x="34" y="17"/>
                    </a:lnTo>
                    <a:lnTo>
                      <a:pt x="34" y="11"/>
                    </a:lnTo>
                    <a:lnTo>
                      <a:pt x="35" y="0"/>
                    </a:lnTo>
                    <a:lnTo>
                      <a:pt x="20" y="6"/>
                    </a:lnTo>
                    <a:lnTo>
                      <a:pt x="15" y="1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97" name="Freeform 133"/>
            <p:cNvSpPr>
              <a:spLocks/>
            </p:cNvSpPr>
            <p:nvPr/>
          </p:nvSpPr>
          <p:spPr bwMode="auto">
            <a:xfrm>
              <a:off x="4846483" y="1740562"/>
              <a:ext cx="137379" cy="234579"/>
            </a:xfrm>
            <a:custGeom>
              <a:avLst/>
              <a:gdLst>
                <a:gd name="T0" fmla="*/ 2 w 143"/>
                <a:gd name="T1" fmla="*/ 44 h 269"/>
                <a:gd name="T2" fmla="*/ 2 w 143"/>
                <a:gd name="T3" fmla="*/ 51 h 269"/>
                <a:gd name="T4" fmla="*/ 7 w 143"/>
                <a:gd name="T5" fmla="*/ 59 h 269"/>
                <a:gd name="T6" fmla="*/ 7 w 143"/>
                <a:gd name="T7" fmla="*/ 76 h 269"/>
                <a:gd name="T8" fmla="*/ 9 w 143"/>
                <a:gd name="T9" fmla="*/ 83 h 269"/>
                <a:gd name="T10" fmla="*/ 17 w 143"/>
                <a:gd name="T11" fmla="*/ 89 h 269"/>
                <a:gd name="T12" fmla="*/ 18 w 143"/>
                <a:gd name="T13" fmla="*/ 96 h 269"/>
                <a:gd name="T14" fmla="*/ 18 w 143"/>
                <a:gd name="T15" fmla="*/ 102 h 269"/>
                <a:gd name="T16" fmla="*/ 20 w 143"/>
                <a:gd name="T17" fmla="*/ 109 h 269"/>
                <a:gd name="T18" fmla="*/ 20 w 143"/>
                <a:gd name="T19" fmla="*/ 117 h 269"/>
                <a:gd name="T20" fmla="*/ 18 w 143"/>
                <a:gd name="T21" fmla="*/ 121 h 269"/>
                <a:gd name="T22" fmla="*/ 18 w 143"/>
                <a:gd name="T23" fmla="*/ 134 h 269"/>
                <a:gd name="T24" fmla="*/ 22 w 143"/>
                <a:gd name="T25" fmla="*/ 147 h 269"/>
                <a:gd name="T26" fmla="*/ 28 w 143"/>
                <a:gd name="T27" fmla="*/ 155 h 269"/>
                <a:gd name="T28" fmla="*/ 32 w 143"/>
                <a:gd name="T29" fmla="*/ 168 h 269"/>
                <a:gd name="T30" fmla="*/ 30 w 143"/>
                <a:gd name="T31" fmla="*/ 181 h 269"/>
                <a:gd name="T32" fmla="*/ 33 w 143"/>
                <a:gd name="T33" fmla="*/ 188 h 269"/>
                <a:gd name="T34" fmla="*/ 35 w 143"/>
                <a:gd name="T35" fmla="*/ 179 h 269"/>
                <a:gd name="T36" fmla="*/ 47 w 143"/>
                <a:gd name="T37" fmla="*/ 188 h 269"/>
                <a:gd name="T38" fmla="*/ 62 w 143"/>
                <a:gd name="T39" fmla="*/ 258 h 269"/>
                <a:gd name="T40" fmla="*/ 62 w 143"/>
                <a:gd name="T41" fmla="*/ 264 h 269"/>
                <a:gd name="T42" fmla="*/ 65 w 143"/>
                <a:gd name="T43" fmla="*/ 269 h 269"/>
                <a:gd name="T44" fmla="*/ 126 w 143"/>
                <a:gd name="T45" fmla="*/ 258 h 269"/>
                <a:gd name="T46" fmla="*/ 120 w 143"/>
                <a:gd name="T47" fmla="*/ 250 h 269"/>
                <a:gd name="T48" fmla="*/ 116 w 143"/>
                <a:gd name="T49" fmla="*/ 243 h 269"/>
                <a:gd name="T50" fmla="*/ 116 w 143"/>
                <a:gd name="T51" fmla="*/ 235 h 269"/>
                <a:gd name="T52" fmla="*/ 120 w 143"/>
                <a:gd name="T53" fmla="*/ 228 h 269"/>
                <a:gd name="T54" fmla="*/ 114 w 143"/>
                <a:gd name="T55" fmla="*/ 207 h 269"/>
                <a:gd name="T56" fmla="*/ 114 w 143"/>
                <a:gd name="T57" fmla="*/ 194 h 269"/>
                <a:gd name="T58" fmla="*/ 109 w 143"/>
                <a:gd name="T59" fmla="*/ 170 h 269"/>
                <a:gd name="T60" fmla="*/ 112 w 143"/>
                <a:gd name="T61" fmla="*/ 164 h 269"/>
                <a:gd name="T62" fmla="*/ 111 w 143"/>
                <a:gd name="T63" fmla="*/ 153 h 269"/>
                <a:gd name="T64" fmla="*/ 114 w 143"/>
                <a:gd name="T65" fmla="*/ 145 h 269"/>
                <a:gd name="T66" fmla="*/ 116 w 143"/>
                <a:gd name="T67" fmla="*/ 139 h 269"/>
                <a:gd name="T68" fmla="*/ 116 w 143"/>
                <a:gd name="T69" fmla="*/ 132 h 269"/>
                <a:gd name="T70" fmla="*/ 120 w 143"/>
                <a:gd name="T71" fmla="*/ 124 h 269"/>
                <a:gd name="T72" fmla="*/ 118 w 143"/>
                <a:gd name="T73" fmla="*/ 117 h 269"/>
                <a:gd name="T74" fmla="*/ 120 w 143"/>
                <a:gd name="T75" fmla="*/ 106 h 269"/>
                <a:gd name="T76" fmla="*/ 116 w 143"/>
                <a:gd name="T77" fmla="*/ 91 h 269"/>
                <a:gd name="T78" fmla="*/ 116 w 143"/>
                <a:gd name="T79" fmla="*/ 85 h 269"/>
                <a:gd name="T80" fmla="*/ 122 w 143"/>
                <a:gd name="T81" fmla="*/ 77 h 269"/>
                <a:gd name="T82" fmla="*/ 126 w 143"/>
                <a:gd name="T83" fmla="*/ 77 h 269"/>
                <a:gd name="T84" fmla="*/ 137 w 143"/>
                <a:gd name="T85" fmla="*/ 64 h 269"/>
                <a:gd name="T86" fmla="*/ 143 w 143"/>
                <a:gd name="T87" fmla="*/ 53 h 269"/>
                <a:gd name="T88" fmla="*/ 143 w 143"/>
                <a:gd name="T89" fmla="*/ 47 h 269"/>
                <a:gd name="T90" fmla="*/ 141 w 143"/>
                <a:gd name="T91" fmla="*/ 40 h 269"/>
                <a:gd name="T92" fmla="*/ 135 w 143"/>
                <a:gd name="T93" fmla="*/ 34 h 269"/>
                <a:gd name="T94" fmla="*/ 133 w 143"/>
                <a:gd name="T95" fmla="*/ 27 h 269"/>
                <a:gd name="T96" fmla="*/ 137 w 143"/>
                <a:gd name="T97" fmla="*/ 14 h 269"/>
                <a:gd name="T98" fmla="*/ 133 w 143"/>
                <a:gd name="T99" fmla="*/ 2 h 269"/>
                <a:gd name="T100" fmla="*/ 135 w 143"/>
                <a:gd name="T101" fmla="*/ 0 h 269"/>
                <a:gd name="T102" fmla="*/ 26 w 143"/>
                <a:gd name="T103" fmla="*/ 29 h 269"/>
                <a:gd name="T104" fmla="*/ 0 w 143"/>
                <a:gd name="T105" fmla="*/ 36 h 269"/>
                <a:gd name="T106" fmla="*/ 0 w 143"/>
                <a:gd name="T107" fmla="*/ 40 h 269"/>
                <a:gd name="T108" fmla="*/ 2 w 143"/>
                <a:gd name="T109" fmla="*/ 4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3" h="269">
                  <a:moveTo>
                    <a:pt x="2" y="44"/>
                  </a:moveTo>
                  <a:lnTo>
                    <a:pt x="2" y="51"/>
                  </a:lnTo>
                  <a:lnTo>
                    <a:pt x="7" y="59"/>
                  </a:lnTo>
                  <a:lnTo>
                    <a:pt x="7" y="76"/>
                  </a:lnTo>
                  <a:lnTo>
                    <a:pt x="9" y="83"/>
                  </a:lnTo>
                  <a:lnTo>
                    <a:pt x="17" y="89"/>
                  </a:lnTo>
                  <a:lnTo>
                    <a:pt x="18" y="96"/>
                  </a:lnTo>
                  <a:lnTo>
                    <a:pt x="18" y="102"/>
                  </a:lnTo>
                  <a:lnTo>
                    <a:pt x="20" y="109"/>
                  </a:lnTo>
                  <a:lnTo>
                    <a:pt x="20" y="117"/>
                  </a:lnTo>
                  <a:lnTo>
                    <a:pt x="18" y="121"/>
                  </a:lnTo>
                  <a:lnTo>
                    <a:pt x="18" y="134"/>
                  </a:lnTo>
                  <a:lnTo>
                    <a:pt x="22" y="147"/>
                  </a:lnTo>
                  <a:lnTo>
                    <a:pt x="28" y="155"/>
                  </a:lnTo>
                  <a:lnTo>
                    <a:pt x="32" y="168"/>
                  </a:lnTo>
                  <a:lnTo>
                    <a:pt x="30" y="181"/>
                  </a:lnTo>
                  <a:lnTo>
                    <a:pt x="33" y="188"/>
                  </a:lnTo>
                  <a:lnTo>
                    <a:pt x="35" y="179"/>
                  </a:lnTo>
                  <a:lnTo>
                    <a:pt x="47" y="188"/>
                  </a:lnTo>
                  <a:lnTo>
                    <a:pt x="62" y="258"/>
                  </a:lnTo>
                  <a:lnTo>
                    <a:pt x="62" y="264"/>
                  </a:lnTo>
                  <a:lnTo>
                    <a:pt x="65" y="269"/>
                  </a:lnTo>
                  <a:lnTo>
                    <a:pt x="126" y="258"/>
                  </a:lnTo>
                  <a:lnTo>
                    <a:pt x="120" y="250"/>
                  </a:lnTo>
                  <a:lnTo>
                    <a:pt x="116" y="243"/>
                  </a:lnTo>
                  <a:lnTo>
                    <a:pt x="116" y="235"/>
                  </a:lnTo>
                  <a:lnTo>
                    <a:pt x="120" y="228"/>
                  </a:lnTo>
                  <a:lnTo>
                    <a:pt x="114" y="207"/>
                  </a:lnTo>
                  <a:lnTo>
                    <a:pt x="114" y="194"/>
                  </a:lnTo>
                  <a:lnTo>
                    <a:pt x="109" y="170"/>
                  </a:lnTo>
                  <a:lnTo>
                    <a:pt x="112" y="164"/>
                  </a:lnTo>
                  <a:lnTo>
                    <a:pt x="111" y="153"/>
                  </a:lnTo>
                  <a:lnTo>
                    <a:pt x="114" y="145"/>
                  </a:lnTo>
                  <a:lnTo>
                    <a:pt x="116" y="139"/>
                  </a:lnTo>
                  <a:lnTo>
                    <a:pt x="116" y="132"/>
                  </a:lnTo>
                  <a:lnTo>
                    <a:pt x="120" y="124"/>
                  </a:lnTo>
                  <a:lnTo>
                    <a:pt x="118" y="117"/>
                  </a:lnTo>
                  <a:lnTo>
                    <a:pt x="120" y="106"/>
                  </a:lnTo>
                  <a:lnTo>
                    <a:pt x="116" y="91"/>
                  </a:lnTo>
                  <a:lnTo>
                    <a:pt x="116" y="85"/>
                  </a:lnTo>
                  <a:lnTo>
                    <a:pt x="122" y="77"/>
                  </a:lnTo>
                  <a:lnTo>
                    <a:pt x="126" y="77"/>
                  </a:lnTo>
                  <a:lnTo>
                    <a:pt x="137" y="64"/>
                  </a:lnTo>
                  <a:lnTo>
                    <a:pt x="143" y="53"/>
                  </a:lnTo>
                  <a:lnTo>
                    <a:pt x="143" y="47"/>
                  </a:lnTo>
                  <a:lnTo>
                    <a:pt x="141" y="40"/>
                  </a:lnTo>
                  <a:lnTo>
                    <a:pt x="135" y="34"/>
                  </a:lnTo>
                  <a:lnTo>
                    <a:pt x="133" y="27"/>
                  </a:lnTo>
                  <a:lnTo>
                    <a:pt x="137" y="14"/>
                  </a:lnTo>
                  <a:lnTo>
                    <a:pt x="133" y="2"/>
                  </a:lnTo>
                  <a:lnTo>
                    <a:pt x="135" y="0"/>
                  </a:lnTo>
                  <a:lnTo>
                    <a:pt x="26" y="29"/>
                  </a:lnTo>
                  <a:lnTo>
                    <a:pt x="0" y="36"/>
                  </a:lnTo>
                  <a:lnTo>
                    <a:pt x="0" y="40"/>
                  </a:lnTo>
                  <a:lnTo>
                    <a:pt x="2" y="4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98" name="Group 297"/>
            <p:cNvGrpSpPr/>
            <p:nvPr/>
          </p:nvGrpSpPr>
          <p:grpSpPr>
            <a:xfrm>
              <a:off x="4196096" y="2578593"/>
              <a:ext cx="720518" cy="298238"/>
              <a:chOff x="4196096" y="2578593"/>
              <a:chExt cx="720518" cy="298238"/>
            </a:xfrm>
            <a:grpFill/>
          </p:grpSpPr>
          <p:sp>
            <p:nvSpPr>
              <p:cNvPr id="354" name="Freeform 5"/>
              <p:cNvSpPr>
                <a:spLocks/>
              </p:cNvSpPr>
              <p:nvPr/>
            </p:nvSpPr>
            <p:spPr bwMode="auto">
              <a:xfrm>
                <a:off x="4793645" y="2624811"/>
                <a:ext cx="3843" cy="4360"/>
              </a:xfrm>
              <a:custGeom>
                <a:avLst/>
                <a:gdLst>
                  <a:gd name="T0" fmla="*/ 0 w 4"/>
                  <a:gd name="T1" fmla="*/ 0 h 5"/>
                  <a:gd name="T2" fmla="*/ 4 w 4"/>
                  <a:gd name="T3" fmla="*/ 5 h 5"/>
                  <a:gd name="T4" fmla="*/ 4 w 4"/>
                  <a:gd name="T5" fmla="*/ 3 h 5"/>
                  <a:gd name="T6" fmla="*/ 0 w 4"/>
                  <a:gd name="T7" fmla="*/ 0 h 5"/>
                </a:gdLst>
                <a:ahLst/>
                <a:cxnLst>
                  <a:cxn ang="0">
                    <a:pos x="T0" y="T1"/>
                  </a:cxn>
                  <a:cxn ang="0">
                    <a:pos x="T2" y="T3"/>
                  </a:cxn>
                  <a:cxn ang="0">
                    <a:pos x="T4" y="T5"/>
                  </a:cxn>
                  <a:cxn ang="0">
                    <a:pos x="T6" y="T7"/>
                  </a:cxn>
                </a:cxnLst>
                <a:rect l="0" t="0" r="r" b="b"/>
                <a:pathLst>
                  <a:path w="4" h="5">
                    <a:moveTo>
                      <a:pt x="0" y="0"/>
                    </a:moveTo>
                    <a:lnTo>
                      <a:pt x="4" y="5"/>
                    </a:lnTo>
                    <a:lnTo>
                      <a:pt x="4" y="3"/>
                    </a:lnTo>
                    <a:lnTo>
                      <a:pt x="0"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55"/>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56"/>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57"/>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58"/>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59"/>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60"/>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61"/>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62"/>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3" name="Freeform 63"/>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4" name="Freeform 64"/>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65"/>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6" name="Freeform 66"/>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7" name="Freeform 120"/>
              <p:cNvSpPr>
                <a:spLocks/>
              </p:cNvSpPr>
              <p:nvPr/>
            </p:nvSpPr>
            <p:spPr bwMode="auto">
              <a:xfrm>
                <a:off x="4196096" y="2591674"/>
                <a:ext cx="693618" cy="285157"/>
              </a:xfrm>
              <a:custGeom>
                <a:avLst/>
                <a:gdLst>
                  <a:gd name="T0" fmla="*/ 216 w 722"/>
                  <a:gd name="T1" fmla="*/ 85 h 327"/>
                  <a:gd name="T2" fmla="*/ 197 w 722"/>
                  <a:gd name="T3" fmla="*/ 113 h 327"/>
                  <a:gd name="T4" fmla="*/ 173 w 722"/>
                  <a:gd name="T5" fmla="*/ 145 h 327"/>
                  <a:gd name="T6" fmla="*/ 145 w 722"/>
                  <a:gd name="T7" fmla="*/ 156 h 327"/>
                  <a:gd name="T8" fmla="*/ 120 w 722"/>
                  <a:gd name="T9" fmla="*/ 162 h 327"/>
                  <a:gd name="T10" fmla="*/ 105 w 722"/>
                  <a:gd name="T11" fmla="*/ 184 h 327"/>
                  <a:gd name="T12" fmla="*/ 62 w 722"/>
                  <a:gd name="T13" fmla="*/ 218 h 327"/>
                  <a:gd name="T14" fmla="*/ 22 w 722"/>
                  <a:gd name="T15" fmla="*/ 237 h 327"/>
                  <a:gd name="T16" fmla="*/ 0 w 722"/>
                  <a:gd name="T17" fmla="*/ 263 h 327"/>
                  <a:gd name="T18" fmla="*/ 133 w 722"/>
                  <a:gd name="T19" fmla="*/ 263 h 327"/>
                  <a:gd name="T20" fmla="*/ 173 w 722"/>
                  <a:gd name="T21" fmla="*/ 243 h 327"/>
                  <a:gd name="T22" fmla="*/ 291 w 722"/>
                  <a:gd name="T23" fmla="*/ 235 h 327"/>
                  <a:gd name="T24" fmla="*/ 308 w 722"/>
                  <a:gd name="T25" fmla="*/ 261 h 327"/>
                  <a:gd name="T26" fmla="*/ 522 w 722"/>
                  <a:gd name="T27" fmla="*/ 327 h 327"/>
                  <a:gd name="T28" fmla="*/ 568 w 722"/>
                  <a:gd name="T29" fmla="*/ 314 h 327"/>
                  <a:gd name="T30" fmla="*/ 569 w 722"/>
                  <a:gd name="T31" fmla="*/ 291 h 327"/>
                  <a:gd name="T32" fmla="*/ 581 w 722"/>
                  <a:gd name="T33" fmla="*/ 267 h 327"/>
                  <a:gd name="T34" fmla="*/ 605 w 722"/>
                  <a:gd name="T35" fmla="*/ 228 h 327"/>
                  <a:gd name="T36" fmla="*/ 611 w 722"/>
                  <a:gd name="T37" fmla="*/ 235 h 327"/>
                  <a:gd name="T38" fmla="*/ 632 w 722"/>
                  <a:gd name="T39" fmla="*/ 216 h 327"/>
                  <a:gd name="T40" fmla="*/ 662 w 722"/>
                  <a:gd name="T41" fmla="*/ 197 h 327"/>
                  <a:gd name="T42" fmla="*/ 677 w 722"/>
                  <a:gd name="T43" fmla="*/ 201 h 327"/>
                  <a:gd name="T44" fmla="*/ 688 w 722"/>
                  <a:gd name="T45" fmla="*/ 169 h 327"/>
                  <a:gd name="T46" fmla="*/ 679 w 722"/>
                  <a:gd name="T47" fmla="*/ 171 h 327"/>
                  <a:gd name="T48" fmla="*/ 669 w 722"/>
                  <a:gd name="T49" fmla="*/ 173 h 327"/>
                  <a:gd name="T50" fmla="*/ 635 w 722"/>
                  <a:gd name="T51" fmla="*/ 184 h 327"/>
                  <a:gd name="T52" fmla="*/ 632 w 722"/>
                  <a:gd name="T53" fmla="*/ 173 h 327"/>
                  <a:gd name="T54" fmla="*/ 663 w 722"/>
                  <a:gd name="T55" fmla="*/ 164 h 327"/>
                  <a:gd name="T56" fmla="*/ 665 w 722"/>
                  <a:gd name="T57" fmla="*/ 152 h 327"/>
                  <a:gd name="T58" fmla="*/ 616 w 722"/>
                  <a:gd name="T59" fmla="*/ 132 h 327"/>
                  <a:gd name="T60" fmla="*/ 643 w 722"/>
                  <a:gd name="T61" fmla="*/ 132 h 327"/>
                  <a:gd name="T62" fmla="*/ 650 w 722"/>
                  <a:gd name="T63" fmla="*/ 117 h 327"/>
                  <a:gd name="T64" fmla="*/ 667 w 722"/>
                  <a:gd name="T65" fmla="*/ 130 h 327"/>
                  <a:gd name="T66" fmla="*/ 694 w 722"/>
                  <a:gd name="T67" fmla="*/ 130 h 327"/>
                  <a:gd name="T68" fmla="*/ 716 w 722"/>
                  <a:gd name="T69" fmla="*/ 98 h 327"/>
                  <a:gd name="T70" fmla="*/ 714 w 722"/>
                  <a:gd name="T71" fmla="*/ 64 h 327"/>
                  <a:gd name="T72" fmla="*/ 695 w 722"/>
                  <a:gd name="T73" fmla="*/ 68 h 327"/>
                  <a:gd name="T74" fmla="*/ 688 w 722"/>
                  <a:gd name="T75" fmla="*/ 92 h 327"/>
                  <a:gd name="T76" fmla="*/ 690 w 722"/>
                  <a:gd name="T77" fmla="*/ 68 h 327"/>
                  <a:gd name="T78" fmla="*/ 669 w 722"/>
                  <a:gd name="T79" fmla="*/ 71 h 327"/>
                  <a:gd name="T80" fmla="*/ 635 w 722"/>
                  <a:gd name="T81" fmla="*/ 77 h 327"/>
                  <a:gd name="T82" fmla="*/ 622 w 722"/>
                  <a:gd name="T83" fmla="*/ 49 h 327"/>
                  <a:gd name="T84" fmla="*/ 626 w 722"/>
                  <a:gd name="T85" fmla="*/ 43 h 327"/>
                  <a:gd name="T86" fmla="*/ 639 w 722"/>
                  <a:gd name="T87" fmla="*/ 64 h 327"/>
                  <a:gd name="T88" fmla="*/ 662 w 722"/>
                  <a:gd name="T89" fmla="*/ 49 h 327"/>
                  <a:gd name="T90" fmla="*/ 679 w 722"/>
                  <a:gd name="T91" fmla="*/ 45 h 327"/>
                  <a:gd name="T92" fmla="*/ 673 w 722"/>
                  <a:gd name="T93" fmla="*/ 30 h 327"/>
                  <a:gd name="T94" fmla="*/ 684 w 722"/>
                  <a:gd name="T95" fmla="*/ 25 h 327"/>
                  <a:gd name="T96" fmla="*/ 690 w 722"/>
                  <a:gd name="T97" fmla="*/ 17 h 327"/>
                  <a:gd name="T98" fmla="*/ 675 w 722"/>
                  <a:gd name="T99"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2" h="327">
                    <a:moveTo>
                      <a:pt x="498" y="38"/>
                    </a:moveTo>
                    <a:lnTo>
                      <a:pt x="310" y="71"/>
                    </a:lnTo>
                    <a:lnTo>
                      <a:pt x="242" y="83"/>
                    </a:lnTo>
                    <a:lnTo>
                      <a:pt x="216" y="85"/>
                    </a:lnTo>
                    <a:lnTo>
                      <a:pt x="201" y="85"/>
                    </a:lnTo>
                    <a:lnTo>
                      <a:pt x="199" y="94"/>
                    </a:lnTo>
                    <a:lnTo>
                      <a:pt x="199" y="102"/>
                    </a:lnTo>
                    <a:lnTo>
                      <a:pt x="197" y="113"/>
                    </a:lnTo>
                    <a:lnTo>
                      <a:pt x="190" y="117"/>
                    </a:lnTo>
                    <a:lnTo>
                      <a:pt x="184" y="122"/>
                    </a:lnTo>
                    <a:lnTo>
                      <a:pt x="178" y="137"/>
                    </a:lnTo>
                    <a:lnTo>
                      <a:pt x="173" y="145"/>
                    </a:lnTo>
                    <a:lnTo>
                      <a:pt x="167" y="139"/>
                    </a:lnTo>
                    <a:lnTo>
                      <a:pt x="154" y="145"/>
                    </a:lnTo>
                    <a:lnTo>
                      <a:pt x="147" y="150"/>
                    </a:lnTo>
                    <a:lnTo>
                      <a:pt x="145" y="156"/>
                    </a:lnTo>
                    <a:lnTo>
                      <a:pt x="137" y="164"/>
                    </a:lnTo>
                    <a:lnTo>
                      <a:pt x="133" y="164"/>
                    </a:lnTo>
                    <a:lnTo>
                      <a:pt x="126" y="158"/>
                    </a:lnTo>
                    <a:lnTo>
                      <a:pt x="120" y="162"/>
                    </a:lnTo>
                    <a:lnTo>
                      <a:pt x="116" y="165"/>
                    </a:lnTo>
                    <a:lnTo>
                      <a:pt x="116" y="171"/>
                    </a:lnTo>
                    <a:lnTo>
                      <a:pt x="109" y="169"/>
                    </a:lnTo>
                    <a:lnTo>
                      <a:pt x="105" y="184"/>
                    </a:lnTo>
                    <a:lnTo>
                      <a:pt x="101" y="190"/>
                    </a:lnTo>
                    <a:lnTo>
                      <a:pt x="96" y="190"/>
                    </a:lnTo>
                    <a:lnTo>
                      <a:pt x="83" y="199"/>
                    </a:lnTo>
                    <a:lnTo>
                      <a:pt x="62" y="218"/>
                    </a:lnTo>
                    <a:lnTo>
                      <a:pt x="56" y="222"/>
                    </a:lnTo>
                    <a:lnTo>
                      <a:pt x="43" y="222"/>
                    </a:lnTo>
                    <a:lnTo>
                      <a:pt x="28" y="229"/>
                    </a:lnTo>
                    <a:lnTo>
                      <a:pt x="22" y="237"/>
                    </a:lnTo>
                    <a:lnTo>
                      <a:pt x="21" y="244"/>
                    </a:lnTo>
                    <a:lnTo>
                      <a:pt x="19" y="254"/>
                    </a:lnTo>
                    <a:lnTo>
                      <a:pt x="13" y="259"/>
                    </a:lnTo>
                    <a:lnTo>
                      <a:pt x="0" y="263"/>
                    </a:lnTo>
                    <a:lnTo>
                      <a:pt x="0" y="291"/>
                    </a:lnTo>
                    <a:lnTo>
                      <a:pt x="105" y="275"/>
                    </a:lnTo>
                    <a:lnTo>
                      <a:pt x="128" y="263"/>
                    </a:lnTo>
                    <a:lnTo>
                      <a:pt x="133" y="263"/>
                    </a:lnTo>
                    <a:lnTo>
                      <a:pt x="145" y="254"/>
                    </a:lnTo>
                    <a:lnTo>
                      <a:pt x="160" y="248"/>
                    </a:lnTo>
                    <a:lnTo>
                      <a:pt x="165" y="244"/>
                    </a:lnTo>
                    <a:lnTo>
                      <a:pt x="173" y="243"/>
                    </a:lnTo>
                    <a:lnTo>
                      <a:pt x="250" y="233"/>
                    </a:lnTo>
                    <a:lnTo>
                      <a:pt x="278" y="231"/>
                    </a:lnTo>
                    <a:lnTo>
                      <a:pt x="286" y="239"/>
                    </a:lnTo>
                    <a:lnTo>
                      <a:pt x="291" y="235"/>
                    </a:lnTo>
                    <a:lnTo>
                      <a:pt x="303" y="246"/>
                    </a:lnTo>
                    <a:lnTo>
                      <a:pt x="306" y="254"/>
                    </a:lnTo>
                    <a:lnTo>
                      <a:pt x="306" y="259"/>
                    </a:lnTo>
                    <a:lnTo>
                      <a:pt x="308" y="261"/>
                    </a:lnTo>
                    <a:lnTo>
                      <a:pt x="404" y="246"/>
                    </a:lnTo>
                    <a:lnTo>
                      <a:pt x="515" y="325"/>
                    </a:lnTo>
                    <a:lnTo>
                      <a:pt x="519" y="327"/>
                    </a:lnTo>
                    <a:lnTo>
                      <a:pt x="522" y="327"/>
                    </a:lnTo>
                    <a:lnTo>
                      <a:pt x="536" y="322"/>
                    </a:lnTo>
                    <a:lnTo>
                      <a:pt x="549" y="318"/>
                    </a:lnTo>
                    <a:lnTo>
                      <a:pt x="560" y="318"/>
                    </a:lnTo>
                    <a:lnTo>
                      <a:pt x="568" y="314"/>
                    </a:lnTo>
                    <a:lnTo>
                      <a:pt x="569" y="299"/>
                    </a:lnTo>
                    <a:lnTo>
                      <a:pt x="564" y="286"/>
                    </a:lnTo>
                    <a:lnTo>
                      <a:pt x="566" y="286"/>
                    </a:lnTo>
                    <a:lnTo>
                      <a:pt x="569" y="291"/>
                    </a:lnTo>
                    <a:lnTo>
                      <a:pt x="573" y="308"/>
                    </a:lnTo>
                    <a:lnTo>
                      <a:pt x="573" y="288"/>
                    </a:lnTo>
                    <a:lnTo>
                      <a:pt x="575" y="280"/>
                    </a:lnTo>
                    <a:lnTo>
                      <a:pt x="581" y="267"/>
                    </a:lnTo>
                    <a:lnTo>
                      <a:pt x="590" y="254"/>
                    </a:lnTo>
                    <a:lnTo>
                      <a:pt x="605" y="241"/>
                    </a:lnTo>
                    <a:lnTo>
                      <a:pt x="601" y="233"/>
                    </a:lnTo>
                    <a:lnTo>
                      <a:pt x="605" y="228"/>
                    </a:lnTo>
                    <a:lnTo>
                      <a:pt x="601" y="222"/>
                    </a:lnTo>
                    <a:lnTo>
                      <a:pt x="609" y="226"/>
                    </a:lnTo>
                    <a:lnTo>
                      <a:pt x="603" y="231"/>
                    </a:lnTo>
                    <a:lnTo>
                      <a:pt x="611" y="235"/>
                    </a:lnTo>
                    <a:lnTo>
                      <a:pt x="613" y="233"/>
                    </a:lnTo>
                    <a:lnTo>
                      <a:pt x="618" y="226"/>
                    </a:lnTo>
                    <a:lnTo>
                      <a:pt x="624" y="212"/>
                    </a:lnTo>
                    <a:lnTo>
                      <a:pt x="632" y="216"/>
                    </a:lnTo>
                    <a:lnTo>
                      <a:pt x="648" y="207"/>
                    </a:lnTo>
                    <a:lnTo>
                      <a:pt x="654" y="207"/>
                    </a:lnTo>
                    <a:lnTo>
                      <a:pt x="656" y="203"/>
                    </a:lnTo>
                    <a:lnTo>
                      <a:pt x="662" y="197"/>
                    </a:lnTo>
                    <a:lnTo>
                      <a:pt x="663" y="205"/>
                    </a:lnTo>
                    <a:lnTo>
                      <a:pt x="667" y="197"/>
                    </a:lnTo>
                    <a:lnTo>
                      <a:pt x="675" y="201"/>
                    </a:lnTo>
                    <a:lnTo>
                      <a:pt x="677" y="201"/>
                    </a:lnTo>
                    <a:lnTo>
                      <a:pt x="682" y="188"/>
                    </a:lnTo>
                    <a:lnTo>
                      <a:pt x="688" y="181"/>
                    </a:lnTo>
                    <a:lnTo>
                      <a:pt x="692" y="175"/>
                    </a:lnTo>
                    <a:lnTo>
                      <a:pt x="688" y="169"/>
                    </a:lnTo>
                    <a:lnTo>
                      <a:pt x="686" y="169"/>
                    </a:lnTo>
                    <a:lnTo>
                      <a:pt x="682" y="177"/>
                    </a:lnTo>
                    <a:lnTo>
                      <a:pt x="677" y="179"/>
                    </a:lnTo>
                    <a:lnTo>
                      <a:pt x="679" y="171"/>
                    </a:lnTo>
                    <a:lnTo>
                      <a:pt x="675" y="165"/>
                    </a:lnTo>
                    <a:lnTo>
                      <a:pt x="673" y="171"/>
                    </a:lnTo>
                    <a:lnTo>
                      <a:pt x="673" y="173"/>
                    </a:lnTo>
                    <a:lnTo>
                      <a:pt x="669" y="173"/>
                    </a:lnTo>
                    <a:lnTo>
                      <a:pt x="671" y="181"/>
                    </a:lnTo>
                    <a:lnTo>
                      <a:pt x="663" y="177"/>
                    </a:lnTo>
                    <a:lnTo>
                      <a:pt x="650" y="186"/>
                    </a:lnTo>
                    <a:lnTo>
                      <a:pt x="635" y="184"/>
                    </a:lnTo>
                    <a:lnTo>
                      <a:pt x="624" y="173"/>
                    </a:lnTo>
                    <a:lnTo>
                      <a:pt x="618" y="167"/>
                    </a:lnTo>
                    <a:lnTo>
                      <a:pt x="626" y="171"/>
                    </a:lnTo>
                    <a:lnTo>
                      <a:pt x="632" y="173"/>
                    </a:lnTo>
                    <a:lnTo>
                      <a:pt x="641" y="179"/>
                    </a:lnTo>
                    <a:lnTo>
                      <a:pt x="648" y="181"/>
                    </a:lnTo>
                    <a:lnTo>
                      <a:pt x="652" y="177"/>
                    </a:lnTo>
                    <a:lnTo>
                      <a:pt x="663" y="164"/>
                    </a:lnTo>
                    <a:lnTo>
                      <a:pt x="663" y="156"/>
                    </a:lnTo>
                    <a:lnTo>
                      <a:pt x="656" y="158"/>
                    </a:lnTo>
                    <a:lnTo>
                      <a:pt x="658" y="152"/>
                    </a:lnTo>
                    <a:lnTo>
                      <a:pt x="665" y="152"/>
                    </a:lnTo>
                    <a:lnTo>
                      <a:pt x="669" y="145"/>
                    </a:lnTo>
                    <a:lnTo>
                      <a:pt x="654" y="139"/>
                    </a:lnTo>
                    <a:lnTo>
                      <a:pt x="647" y="139"/>
                    </a:lnTo>
                    <a:lnTo>
                      <a:pt x="616" y="132"/>
                    </a:lnTo>
                    <a:lnTo>
                      <a:pt x="615" y="128"/>
                    </a:lnTo>
                    <a:lnTo>
                      <a:pt x="615" y="128"/>
                    </a:lnTo>
                    <a:lnTo>
                      <a:pt x="630" y="132"/>
                    </a:lnTo>
                    <a:lnTo>
                      <a:pt x="643" y="132"/>
                    </a:lnTo>
                    <a:lnTo>
                      <a:pt x="650" y="130"/>
                    </a:lnTo>
                    <a:lnTo>
                      <a:pt x="654" y="130"/>
                    </a:lnTo>
                    <a:lnTo>
                      <a:pt x="652" y="124"/>
                    </a:lnTo>
                    <a:lnTo>
                      <a:pt x="650" y="117"/>
                    </a:lnTo>
                    <a:lnTo>
                      <a:pt x="658" y="117"/>
                    </a:lnTo>
                    <a:lnTo>
                      <a:pt x="654" y="120"/>
                    </a:lnTo>
                    <a:lnTo>
                      <a:pt x="660" y="128"/>
                    </a:lnTo>
                    <a:lnTo>
                      <a:pt x="667" y="130"/>
                    </a:lnTo>
                    <a:lnTo>
                      <a:pt x="669" y="122"/>
                    </a:lnTo>
                    <a:lnTo>
                      <a:pt x="673" y="128"/>
                    </a:lnTo>
                    <a:lnTo>
                      <a:pt x="679" y="130"/>
                    </a:lnTo>
                    <a:lnTo>
                      <a:pt x="694" y="130"/>
                    </a:lnTo>
                    <a:lnTo>
                      <a:pt x="699" y="124"/>
                    </a:lnTo>
                    <a:lnTo>
                      <a:pt x="709" y="103"/>
                    </a:lnTo>
                    <a:lnTo>
                      <a:pt x="709" y="96"/>
                    </a:lnTo>
                    <a:lnTo>
                      <a:pt x="716" y="98"/>
                    </a:lnTo>
                    <a:lnTo>
                      <a:pt x="722" y="92"/>
                    </a:lnTo>
                    <a:lnTo>
                      <a:pt x="720" y="85"/>
                    </a:lnTo>
                    <a:lnTo>
                      <a:pt x="718" y="71"/>
                    </a:lnTo>
                    <a:lnTo>
                      <a:pt x="714" y="64"/>
                    </a:lnTo>
                    <a:lnTo>
                      <a:pt x="707" y="58"/>
                    </a:lnTo>
                    <a:lnTo>
                      <a:pt x="707" y="62"/>
                    </a:lnTo>
                    <a:lnTo>
                      <a:pt x="707" y="68"/>
                    </a:lnTo>
                    <a:lnTo>
                      <a:pt x="695" y="68"/>
                    </a:lnTo>
                    <a:lnTo>
                      <a:pt x="695" y="75"/>
                    </a:lnTo>
                    <a:lnTo>
                      <a:pt x="697" y="88"/>
                    </a:lnTo>
                    <a:lnTo>
                      <a:pt x="692" y="96"/>
                    </a:lnTo>
                    <a:lnTo>
                      <a:pt x="688" y="92"/>
                    </a:lnTo>
                    <a:lnTo>
                      <a:pt x="694" y="85"/>
                    </a:lnTo>
                    <a:lnTo>
                      <a:pt x="686" y="83"/>
                    </a:lnTo>
                    <a:lnTo>
                      <a:pt x="690" y="75"/>
                    </a:lnTo>
                    <a:lnTo>
                      <a:pt x="690" y="68"/>
                    </a:lnTo>
                    <a:lnTo>
                      <a:pt x="688" y="62"/>
                    </a:lnTo>
                    <a:lnTo>
                      <a:pt x="682" y="60"/>
                    </a:lnTo>
                    <a:lnTo>
                      <a:pt x="671" y="64"/>
                    </a:lnTo>
                    <a:lnTo>
                      <a:pt x="669" y="71"/>
                    </a:lnTo>
                    <a:lnTo>
                      <a:pt x="656" y="68"/>
                    </a:lnTo>
                    <a:lnTo>
                      <a:pt x="648" y="73"/>
                    </a:lnTo>
                    <a:lnTo>
                      <a:pt x="641" y="75"/>
                    </a:lnTo>
                    <a:lnTo>
                      <a:pt x="635" y="77"/>
                    </a:lnTo>
                    <a:lnTo>
                      <a:pt x="633" y="70"/>
                    </a:lnTo>
                    <a:lnTo>
                      <a:pt x="628" y="62"/>
                    </a:lnTo>
                    <a:lnTo>
                      <a:pt x="624" y="56"/>
                    </a:lnTo>
                    <a:lnTo>
                      <a:pt x="622" y="49"/>
                    </a:lnTo>
                    <a:lnTo>
                      <a:pt x="626" y="43"/>
                    </a:lnTo>
                    <a:lnTo>
                      <a:pt x="622" y="38"/>
                    </a:lnTo>
                    <a:lnTo>
                      <a:pt x="626" y="41"/>
                    </a:lnTo>
                    <a:lnTo>
                      <a:pt x="626" y="43"/>
                    </a:lnTo>
                    <a:lnTo>
                      <a:pt x="626" y="45"/>
                    </a:lnTo>
                    <a:lnTo>
                      <a:pt x="626" y="51"/>
                    </a:lnTo>
                    <a:lnTo>
                      <a:pt x="632" y="64"/>
                    </a:lnTo>
                    <a:lnTo>
                      <a:pt x="639" y="64"/>
                    </a:lnTo>
                    <a:lnTo>
                      <a:pt x="647" y="68"/>
                    </a:lnTo>
                    <a:lnTo>
                      <a:pt x="662" y="55"/>
                    </a:lnTo>
                    <a:lnTo>
                      <a:pt x="654" y="49"/>
                    </a:lnTo>
                    <a:lnTo>
                      <a:pt x="662" y="49"/>
                    </a:lnTo>
                    <a:lnTo>
                      <a:pt x="671" y="51"/>
                    </a:lnTo>
                    <a:lnTo>
                      <a:pt x="665" y="45"/>
                    </a:lnTo>
                    <a:lnTo>
                      <a:pt x="673" y="47"/>
                    </a:lnTo>
                    <a:lnTo>
                      <a:pt x="679" y="45"/>
                    </a:lnTo>
                    <a:lnTo>
                      <a:pt x="679" y="40"/>
                    </a:lnTo>
                    <a:lnTo>
                      <a:pt x="673" y="34"/>
                    </a:lnTo>
                    <a:lnTo>
                      <a:pt x="665" y="30"/>
                    </a:lnTo>
                    <a:lnTo>
                      <a:pt x="673" y="30"/>
                    </a:lnTo>
                    <a:lnTo>
                      <a:pt x="686" y="38"/>
                    </a:lnTo>
                    <a:lnTo>
                      <a:pt x="695" y="38"/>
                    </a:lnTo>
                    <a:lnTo>
                      <a:pt x="688" y="32"/>
                    </a:lnTo>
                    <a:lnTo>
                      <a:pt x="684" y="25"/>
                    </a:lnTo>
                    <a:lnTo>
                      <a:pt x="697" y="36"/>
                    </a:lnTo>
                    <a:lnTo>
                      <a:pt x="703" y="45"/>
                    </a:lnTo>
                    <a:lnTo>
                      <a:pt x="703" y="38"/>
                    </a:lnTo>
                    <a:lnTo>
                      <a:pt x="690" y="17"/>
                    </a:lnTo>
                    <a:lnTo>
                      <a:pt x="690" y="15"/>
                    </a:lnTo>
                    <a:lnTo>
                      <a:pt x="682" y="13"/>
                    </a:lnTo>
                    <a:lnTo>
                      <a:pt x="677" y="6"/>
                    </a:lnTo>
                    <a:lnTo>
                      <a:pt x="675" y="0"/>
                    </a:lnTo>
                    <a:lnTo>
                      <a:pt x="592" y="19"/>
                    </a:lnTo>
                    <a:lnTo>
                      <a:pt x="498" y="3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Freeform 134"/>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9" name="Freeform 135"/>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0" name="Freeform 136"/>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1" name="Freeform 137"/>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2" name="Freeform 138"/>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3" name="Freeform 139"/>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99" name="Group 298"/>
            <p:cNvGrpSpPr/>
            <p:nvPr/>
          </p:nvGrpSpPr>
          <p:grpSpPr>
            <a:xfrm>
              <a:off x="4508320" y="2295180"/>
              <a:ext cx="369866" cy="163944"/>
              <a:chOff x="4508320" y="2295180"/>
              <a:chExt cx="369866" cy="163944"/>
            </a:xfrm>
            <a:grpFill/>
          </p:grpSpPr>
          <p:sp>
            <p:nvSpPr>
              <p:cNvPr id="347" name="Freeform 127"/>
              <p:cNvSpPr>
                <a:spLocks/>
              </p:cNvSpPr>
              <p:nvPr/>
            </p:nvSpPr>
            <p:spPr bwMode="auto">
              <a:xfrm>
                <a:off x="4508320" y="2295180"/>
                <a:ext cx="369866" cy="163944"/>
              </a:xfrm>
              <a:custGeom>
                <a:avLst/>
                <a:gdLst>
                  <a:gd name="T0" fmla="*/ 295 w 385"/>
                  <a:gd name="T1" fmla="*/ 0 h 188"/>
                  <a:gd name="T2" fmla="*/ 10 w 385"/>
                  <a:gd name="T3" fmla="*/ 116 h 188"/>
                  <a:gd name="T4" fmla="*/ 25 w 385"/>
                  <a:gd name="T5" fmla="*/ 96 h 188"/>
                  <a:gd name="T6" fmla="*/ 40 w 385"/>
                  <a:gd name="T7" fmla="*/ 79 h 188"/>
                  <a:gd name="T8" fmla="*/ 57 w 385"/>
                  <a:gd name="T9" fmla="*/ 60 h 188"/>
                  <a:gd name="T10" fmla="*/ 73 w 385"/>
                  <a:gd name="T11" fmla="*/ 67 h 188"/>
                  <a:gd name="T12" fmla="*/ 90 w 385"/>
                  <a:gd name="T13" fmla="*/ 52 h 188"/>
                  <a:gd name="T14" fmla="*/ 107 w 385"/>
                  <a:gd name="T15" fmla="*/ 43 h 188"/>
                  <a:gd name="T16" fmla="*/ 135 w 385"/>
                  <a:gd name="T17" fmla="*/ 49 h 188"/>
                  <a:gd name="T18" fmla="*/ 139 w 385"/>
                  <a:gd name="T19" fmla="*/ 58 h 188"/>
                  <a:gd name="T20" fmla="*/ 149 w 385"/>
                  <a:gd name="T21" fmla="*/ 75 h 188"/>
                  <a:gd name="T22" fmla="*/ 173 w 385"/>
                  <a:gd name="T23" fmla="*/ 86 h 188"/>
                  <a:gd name="T24" fmla="*/ 188 w 385"/>
                  <a:gd name="T25" fmla="*/ 98 h 188"/>
                  <a:gd name="T26" fmla="*/ 207 w 385"/>
                  <a:gd name="T27" fmla="*/ 105 h 188"/>
                  <a:gd name="T28" fmla="*/ 222 w 385"/>
                  <a:gd name="T29" fmla="*/ 113 h 188"/>
                  <a:gd name="T30" fmla="*/ 214 w 385"/>
                  <a:gd name="T31" fmla="*/ 133 h 188"/>
                  <a:gd name="T32" fmla="*/ 207 w 385"/>
                  <a:gd name="T33" fmla="*/ 148 h 188"/>
                  <a:gd name="T34" fmla="*/ 213 w 385"/>
                  <a:gd name="T35" fmla="*/ 169 h 188"/>
                  <a:gd name="T36" fmla="*/ 226 w 385"/>
                  <a:gd name="T37" fmla="*/ 154 h 188"/>
                  <a:gd name="T38" fmla="*/ 243 w 385"/>
                  <a:gd name="T39" fmla="*/ 173 h 188"/>
                  <a:gd name="T40" fmla="*/ 246 w 385"/>
                  <a:gd name="T41" fmla="*/ 169 h 188"/>
                  <a:gd name="T42" fmla="*/ 267 w 385"/>
                  <a:gd name="T43" fmla="*/ 173 h 188"/>
                  <a:gd name="T44" fmla="*/ 282 w 385"/>
                  <a:gd name="T45" fmla="*/ 178 h 188"/>
                  <a:gd name="T46" fmla="*/ 282 w 385"/>
                  <a:gd name="T47" fmla="*/ 165 h 188"/>
                  <a:gd name="T48" fmla="*/ 258 w 385"/>
                  <a:gd name="T49" fmla="*/ 150 h 188"/>
                  <a:gd name="T50" fmla="*/ 248 w 385"/>
                  <a:gd name="T51" fmla="*/ 126 h 188"/>
                  <a:gd name="T52" fmla="*/ 265 w 385"/>
                  <a:gd name="T53" fmla="*/ 152 h 188"/>
                  <a:gd name="T54" fmla="*/ 278 w 385"/>
                  <a:gd name="T55" fmla="*/ 152 h 188"/>
                  <a:gd name="T56" fmla="*/ 258 w 385"/>
                  <a:gd name="T57" fmla="*/ 116 h 188"/>
                  <a:gd name="T58" fmla="*/ 258 w 385"/>
                  <a:gd name="T59" fmla="*/ 90 h 188"/>
                  <a:gd name="T60" fmla="*/ 261 w 385"/>
                  <a:gd name="T61" fmla="*/ 86 h 188"/>
                  <a:gd name="T62" fmla="*/ 258 w 385"/>
                  <a:gd name="T63" fmla="*/ 75 h 188"/>
                  <a:gd name="T64" fmla="*/ 252 w 385"/>
                  <a:gd name="T65" fmla="*/ 64 h 188"/>
                  <a:gd name="T66" fmla="*/ 258 w 385"/>
                  <a:gd name="T67" fmla="*/ 60 h 188"/>
                  <a:gd name="T68" fmla="*/ 260 w 385"/>
                  <a:gd name="T69" fmla="*/ 43 h 188"/>
                  <a:gd name="T70" fmla="*/ 267 w 385"/>
                  <a:gd name="T71" fmla="*/ 36 h 188"/>
                  <a:gd name="T72" fmla="*/ 280 w 385"/>
                  <a:gd name="T73" fmla="*/ 34 h 188"/>
                  <a:gd name="T74" fmla="*/ 282 w 385"/>
                  <a:gd name="T75" fmla="*/ 20 h 188"/>
                  <a:gd name="T76" fmla="*/ 291 w 385"/>
                  <a:gd name="T77" fmla="*/ 20 h 188"/>
                  <a:gd name="T78" fmla="*/ 293 w 385"/>
                  <a:gd name="T79" fmla="*/ 37 h 188"/>
                  <a:gd name="T80" fmla="*/ 275 w 385"/>
                  <a:gd name="T81" fmla="*/ 49 h 188"/>
                  <a:gd name="T82" fmla="*/ 278 w 385"/>
                  <a:gd name="T83" fmla="*/ 71 h 188"/>
                  <a:gd name="T84" fmla="*/ 282 w 385"/>
                  <a:gd name="T85" fmla="*/ 81 h 188"/>
                  <a:gd name="T86" fmla="*/ 269 w 385"/>
                  <a:gd name="T87" fmla="*/ 101 h 188"/>
                  <a:gd name="T88" fmla="*/ 278 w 385"/>
                  <a:gd name="T89" fmla="*/ 88 h 188"/>
                  <a:gd name="T90" fmla="*/ 286 w 385"/>
                  <a:gd name="T91" fmla="*/ 101 h 188"/>
                  <a:gd name="T92" fmla="*/ 276 w 385"/>
                  <a:gd name="T93" fmla="*/ 105 h 188"/>
                  <a:gd name="T94" fmla="*/ 278 w 385"/>
                  <a:gd name="T95" fmla="*/ 113 h 188"/>
                  <a:gd name="T96" fmla="*/ 291 w 385"/>
                  <a:gd name="T97" fmla="*/ 120 h 188"/>
                  <a:gd name="T98" fmla="*/ 303 w 385"/>
                  <a:gd name="T99" fmla="*/ 126 h 188"/>
                  <a:gd name="T100" fmla="*/ 291 w 385"/>
                  <a:gd name="T101" fmla="*/ 128 h 188"/>
                  <a:gd name="T102" fmla="*/ 293 w 385"/>
                  <a:gd name="T103" fmla="*/ 156 h 188"/>
                  <a:gd name="T104" fmla="*/ 305 w 385"/>
                  <a:gd name="T105" fmla="*/ 158 h 188"/>
                  <a:gd name="T106" fmla="*/ 312 w 385"/>
                  <a:gd name="T107" fmla="*/ 146 h 188"/>
                  <a:gd name="T108" fmla="*/ 322 w 385"/>
                  <a:gd name="T109" fmla="*/ 143 h 188"/>
                  <a:gd name="T110" fmla="*/ 320 w 385"/>
                  <a:gd name="T111" fmla="*/ 165 h 188"/>
                  <a:gd name="T112" fmla="*/ 331 w 385"/>
                  <a:gd name="T113" fmla="*/ 173 h 188"/>
                  <a:gd name="T114" fmla="*/ 329 w 385"/>
                  <a:gd name="T115" fmla="*/ 184 h 188"/>
                  <a:gd name="T116" fmla="*/ 350 w 385"/>
                  <a:gd name="T117" fmla="*/ 184 h 188"/>
                  <a:gd name="T118" fmla="*/ 370 w 385"/>
                  <a:gd name="T119" fmla="*/ 165 h 188"/>
                  <a:gd name="T120" fmla="*/ 382 w 385"/>
                  <a:gd name="T121" fmla="*/ 146 h 188"/>
                  <a:gd name="T122" fmla="*/ 382 w 385"/>
                  <a:gd name="T123" fmla="*/ 124 h 188"/>
                  <a:gd name="T124" fmla="*/ 329 w 385"/>
                  <a:gd name="T12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188">
                    <a:moveTo>
                      <a:pt x="329" y="126"/>
                    </a:moveTo>
                    <a:lnTo>
                      <a:pt x="318" y="79"/>
                    </a:lnTo>
                    <a:lnTo>
                      <a:pt x="295" y="0"/>
                    </a:lnTo>
                    <a:lnTo>
                      <a:pt x="139" y="34"/>
                    </a:lnTo>
                    <a:lnTo>
                      <a:pt x="0" y="60"/>
                    </a:lnTo>
                    <a:lnTo>
                      <a:pt x="10" y="116"/>
                    </a:lnTo>
                    <a:lnTo>
                      <a:pt x="15" y="109"/>
                    </a:lnTo>
                    <a:lnTo>
                      <a:pt x="21" y="103"/>
                    </a:lnTo>
                    <a:lnTo>
                      <a:pt x="25" y="96"/>
                    </a:lnTo>
                    <a:lnTo>
                      <a:pt x="32" y="88"/>
                    </a:lnTo>
                    <a:lnTo>
                      <a:pt x="34" y="83"/>
                    </a:lnTo>
                    <a:lnTo>
                      <a:pt x="40" y="79"/>
                    </a:lnTo>
                    <a:lnTo>
                      <a:pt x="47" y="81"/>
                    </a:lnTo>
                    <a:lnTo>
                      <a:pt x="57" y="67"/>
                    </a:lnTo>
                    <a:lnTo>
                      <a:pt x="57" y="60"/>
                    </a:lnTo>
                    <a:lnTo>
                      <a:pt x="58" y="60"/>
                    </a:lnTo>
                    <a:lnTo>
                      <a:pt x="66" y="66"/>
                    </a:lnTo>
                    <a:lnTo>
                      <a:pt x="73" y="67"/>
                    </a:lnTo>
                    <a:lnTo>
                      <a:pt x="83" y="66"/>
                    </a:lnTo>
                    <a:lnTo>
                      <a:pt x="85" y="60"/>
                    </a:lnTo>
                    <a:lnTo>
                      <a:pt x="90" y="52"/>
                    </a:lnTo>
                    <a:lnTo>
                      <a:pt x="98" y="52"/>
                    </a:lnTo>
                    <a:lnTo>
                      <a:pt x="102" y="45"/>
                    </a:lnTo>
                    <a:lnTo>
                      <a:pt x="107" y="43"/>
                    </a:lnTo>
                    <a:lnTo>
                      <a:pt x="115" y="45"/>
                    </a:lnTo>
                    <a:lnTo>
                      <a:pt x="120" y="51"/>
                    </a:lnTo>
                    <a:lnTo>
                      <a:pt x="135" y="49"/>
                    </a:lnTo>
                    <a:lnTo>
                      <a:pt x="135" y="49"/>
                    </a:lnTo>
                    <a:lnTo>
                      <a:pt x="134" y="56"/>
                    </a:lnTo>
                    <a:lnTo>
                      <a:pt x="139" y="58"/>
                    </a:lnTo>
                    <a:lnTo>
                      <a:pt x="141" y="66"/>
                    </a:lnTo>
                    <a:lnTo>
                      <a:pt x="147" y="71"/>
                    </a:lnTo>
                    <a:lnTo>
                      <a:pt x="149" y="75"/>
                    </a:lnTo>
                    <a:lnTo>
                      <a:pt x="162" y="75"/>
                    </a:lnTo>
                    <a:lnTo>
                      <a:pt x="169" y="79"/>
                    </a:lnTo>
                    <a:lnTo>
                      <a:pt x="173" y="86"/>
                    </a:lnTo>
                    <a:lnTo>
                      <a:pt x="171" y="92"/>
                    </a:lnTo>
                    <a:lnTo>
                      <a:pt x="179" y="98"/>
                    </a:lnTo>
                    <a:lnTo>
                      <a:pt x="188" y="98"/>
                    </a:lnTo>
                    <a:lnTo>
                      <a:pt x="196" y="99"/>
                    </a:lnTo>
                    <a:lnTo>
                      <a:pt x="199" y="103"/>
                    </a:lnTo>
                    <a:lnTo>
                      <a:pt x="207" y="105"/>
                    </a:lnTo>
                    <a:lnTo>
                      <a:pt x="214" y="101"/>
                    </a:lnTo>
                    <a:lnTo>
                      <a:pt x="222" y="107"/>
                    </a:lnTo>
                    <a:lnTo>
                      <a:pt x="222" y="113"/>
                    </a:lnTo>
                    <a:lnTo>
                      <a:pt x="218" y="118"/>
                    </a:lnTo>
                    <a:lnTo>
                      <a:pt x="220" y="126"/>
                    </a:lnTo>
                    <a:lnTo>
                      <a:pt x="214" y="133"/>
                    </a:lnTo>
                    <a:lnTo>
                      <a:pt x="213" y="141"/>
                    </a:lnTo>
                    <a:lnTo>
                      <a:pt x="209" y="146"/>
                    </a:lnTo>
                    <a:lnTo>
                      <a:pt x="207" y="148"/>
                    </a:lnTo>
                    <a:lnTo>
                      <a:pt x="205" y="154"/>
                    </a:lnTo>
                    <a:lnTo>
                      <a:pt x="207" y="161"/>
                    </a:lnTo>
                    <a:lnTo>
                      <a:pt x="213" y="169"/>
                    </a:lnTo>
                    <a:lnTo>
                      <a:pt x="218" y="161"/>
                    </a:lnTo>
                    <a:lnTo>
                      <a:pt x="218" y="156"/>
                    </a:lnTo>
                    <a:lnTo>
                      <a:pt x="226" y="154"/>
                    </a:lnTo>
                    <a:lnTo>
                      <a:pt x="229" y="161"/>
                    </a:lnTo>
                    <a:lnTo>
                      <a:pt x="235" y="167"/>
                    </a:lnTo>
                    <a:lnTo>
                      <a:pt x="243" y="173"/>
                    </a:lnTo>
                    <a:lnTo>
                      <a:pt x="243" y="165"/>
                    </a:lnTo>
                    <a:lnTo>
                      <a:pt x="243" y="161"/>
                    </a:lnTo>
                    <a:lnTo>
                      <a:pt x="246" y="169"/>
                    </a:lnTo>
                    <a:lnTo>
                      <a:pt x="252" y="175"/>
                    </a:lnTo>
                    <a:lnTo>
                      <a:pt x="260" y="173"/>
                    </a:lnTo>
                    <a:lnTo>
                      <a:pt x="267" y="173"/>
                    </a:lnTo>
                    <a:lnTo>
                      <a:pt x="273" y="180"/>
                    </a:lnTo>
                    <a:lnTo>
                      <a:pt x="275" y="178"/>
                    </a:lnTo>
                    <a:lnTo>
                      <a:pt x="282" y="178"/>
                    </a:lnTo>
                    <a:lnTo>
                      <a:pt x="288" y="184"/>
                    </a:lnTo>
                    <a:lnTo>
                      <a:pt x="290" y="178"/>
                    </a:lnTo>
                    <a:lnTo>
                      <a:pt x="282" y="165"/>
                    </a:lnTo>
                    <a:lnTo>
                      <a:pt x="275" y="161"/>
                    </a:lnTo>
                    <a:lnTo>
                      <a:pt x="267" y="156"/>
                    </a:lnTo>
                    <a:lnTo>
                      <a:pt x="258" y="150"/>
                    </a:lnTo>
                    <a:lnTo>
                      <a:pt x="254" y="145"/>
                    </a:lnTo>
                    <a:lnTo>
                      <a:pt x="248" y="131"/>
                    </a:lnTo>
                    <a:lnTo>
                      <a:pt x="248" y="126"/>
                    </a:lnTo>
                    <a:lnTo>
                      <a:pt x="250" y="133"/>
                    </a:lnTo>
                    <a:lnTo>
                      <a:pt x="258" y="146"/>
                    </a:lnTo>
                    <a:lnTo>
                      <a:pt x="265" y="152"/>
                    </a:lnTo>
                    <a:lnTo>
                      <a:pt x="271" y="154"/>
                    </a:lnTo>
                    <a:lnTo>
                      <a:pt x="275" y="158"/>
                    </a:lnTo>
                    <a:lnTo>
                      <a:pt x="278" y="152"/>
                    </a:lnTo>
                    <a:lnTo>
                      <a:pt x="265" y="139"/>
                    </a:lnTo>
                    <a:lnTo>
                      <a:pt x="261" y="124"/>
                    </a:lnTo>
                    <a:lnTo>
                      <a:pt x="258" y="116"/>
                    </a:lnTo>
                    <a:lnTo>
                      <a:pt x="260" y="111"/>
                    </a:lnTo>
                    <a:lnTo>
                      <a:pt x="258" y="103"/>
                    </a:lnTo>
                    <a:lnTo>
                      <a:pt x="258" y="90"/>
                    </a:lnTo>
                    <a:lnTo>
                      <a:pt x="252" y="86"/>
                    </a:lnTo>
                    <a:lnTo>
                      <a:pt x="254" y="86"/>
                    </a:lnTo>
                    <a:lnTo>
                      <a:pt x="261" y="86"/>
                    </a:lnTo>
                    <a:lnTo>
                      <a:pt x="263" y="86"/>
                    </a:lnTo>
                    <a:lnTo>
                      <a:pt x="258" y="83"/>
                    </a:lnTo>
                    <a:lnTo>
                      <a:pt x="258" y="75"/>
                    </a:lnTo>
                    <a:lnTo>
                      <a:pt x="243" y="66"/>
                    </a:lnTo>
                    <a:lnTo>
                      <a:pt x="248" y="64"/>
                    </a:lnTo>
                    <a:lnTo>
                      <a:pt x="252" y="64"/>
                    </a:lnTo>
                    <a:lnTo>
                      <a:pt x="258" y="64"/>
                    </a:lnTo>
                    <a:lnTo>
                      <a:pt x="252" y="58"/>
                    </a:lnTo>
                    <a:lnTo>
                      <a:pt x="258" y="60"/>
                    </a:lnTo>
                    <a:lnTo>
                      <a:pt x="258" y="51"/>
                    </a:lnTo>
                    <a:lnTo>
                      <a:pt x="258" y="47"/>
                    </a:lnTo>
                    <a:lnTo>
                      <a:pt x="260" y="43"/>
                    </a:lnTo>
                    <a:lnTo>
                      <a:pt x="265" y="51"/>
                    </a:lnTo>
                    <a:lnTo>
                      <a:pt x="265" y="39"/>
                    </a:lnTo>
                    <a:lnTo>
                      <a:pt x="267" y="36"/>
                    </a:lnTo>
                    <a:lnTo>
                      <a:pt x="269" y="43"/>
                    </a:lnTo>
                    <a:lnTo>
                      <a:pt x="275" y="41"/>
                    </a:lnTo>
                    <a:lnTo>
                      <a:pt x="280" y="34"/>
                    </a:lnTo>
                    <a:lnTo>
                      <a:pt x="276" y="26"/>
                    </a:lnTo>
                    <a:lnTo>
                      <a:pt x="276" y="22"/>
                    </a:lnTo>
                    <a:lnTo>
                      <a:pt x="282" y="20"/>
                    </a:lnTo>
                    <a:lnTo>
                      <a:pt x="288" y="19"/>
                    </a:lnTo>
                    <a:lnTo>
                      <a:pt x="286" y="26"/>
                    </a:lnTo>
                    <a:lnTo>
                      <a:pt x="291" y="20"/>
                    </a:lnTo>
                    <a:lnTo>
                      <a:pt x="293" y="22"/>
                    </a:lnTo>
                    <a:lnTo>
                      <a:pt x="284" y="37"/>
                    </a:lnTo>
                    <a:lnTo>
                      <a:pt x="293" y="37"/>
                    </a:lnTo>
                    <a:lnTo>
                      <a:pt x="288" y="41"/>
                    </a:lnTo>
                    <a:lnTo>
                      <a:pt x="280" y="43"/>
                    </a:lnTo>
                    <a:lnTo>
                      <a:pt x="275" y="49"/>
                    </a:lnTo>
                    <a:lnTo>
                      <a:pt x="271" y="69"/>
                    </a:lnTo>
                    <a:lnTo>
                      <a:pt x="276" y="77"/>
                    </a:lnTo>
                    <a:lnTo>
                      <a:pt x="278" y="71"/>
                    </a:lnTo>
                    <a:lnTo>
                      <a:pt x="282" y="71"/>
                    </a:lnTo>
                    <a:lnTo>
                      <a:pt x="282" y="77"/>
                    </a:lnTo>
                    <a:lnTo>
                      <a:pt x="282" y="81"/>
                    </a:lnTo>
                    <a:lnTo>
                      <a:pt x="276" y="86"/>
                    </a:lnTo>
                    <a:lnTo>
                      <a:pt x="269" y="88"/>
                    </a:lnTo>
                    <a:lnTo>
                      <a:pt x="269" y="101"/>
                    </a:lnTo>
                    <a:lnTo>
                      <a:pt x="271" y="96"/>
                    </a:lnTo>
                    <a:lnTo>
                      <a:pt x="276" y="90"/>
                    </a:lnTo>
                    <a:lnTo>
                      <a:pt x="278" y="88"/>
                    </a:lnTo>
                    <a:lnTo>
                      <a:pt x="284" y="96"/>
                    </a:lnTo>
                    <a:lnTo>
                      <a:pt x="290" y="96"/>
                    </a:lnTo>
                    <a:lnTo>
                      <a:pt x="286" y="101"/>
                    </a:lnTo>
                    <a:lnTo>
                      <a:pt x="290" y="109"/>
                    </a:lnTo>
                    <a:lnTo>
                      <a:pt x="282" y="103"/>
                    </a:lnTo>
                    <a:lnTo>
                      <a:pt x="276" y="105"/>
                    </a:lnTo>
                    <a:lnTo>
                      <a:pt x="275" y="113"/>
                    </a:lnTo>
                    <a:lnTo>
                      <a:pt x="278" y="120"/>
                    </a:lnTo>
                    <a:lnTo>
                      <a:pt x="278" y="113"/>
                    </a:lnTo>
                    <a:lnTo>
                      <a:pt x="286" y="111"/>
                    </a:lnTo>
                    <a:lnTo>
                      <a:pt x="290" y="113"/>
                    </a:lnTo>
                    <a:lnTo>
                      <a:pt x="291" y="120"/>
                    </a:lnTo>
                    <a:lnTo>
                      <a:pt x="301" y="122"/>
                    </a:lnTo>
                    <a:lnTo>
                      <a:pt x="307" y="120"/>
                    </a:lnTo>
                    <a:lnTo>
                      <a:pt x="303" y="126"/>
                    </a:lnTo>
                    <a:lnTo>
                      <a:pt x="286" y="124"/>
                    </a:lnTo>
                    <a:lnTo>
                      <a:pt x="284" y="131"/>
                    </a:lnTo>
                    <a:lnTo>
                      <a:pt x="291" y="128"/>
                    </a:lnTo>
                    <a:lnTo>
                      <a:pt x="288" y="141"/>
                    </a:lnTo>
                    <a:lnTo>
                      <a:pt x="288" y="148"/>
                    </a:lnTo>
                    <a:lnTo>
                      <a:pt x="293" y="156"/>
                    </a:lnTo>
                    <a:lnTo>
                      <a:pt x="291" y="148"/>
                    </a:lnTo>
                    <a:lnTo>
                      <a:pt x="299" y="152"/>
                    </a:lnTo>
                    <a:lnTo>
                      <a:pt x="305" y="158"/>
                    </a:lnTo>
                    <a:lnTo>
                      <a:pt x="312" y="160"/>
                    </a:lnTo>
                    <a:lnTo>
                      <a:pt x="310" y="154"/>
                    </a:lnTo>
                    <a:lnTo>
                      <a:pt x="312" y="146"/>
                    </a:lnTo>
                    <a:lnTo>
                      <a:pt x="312" y="154"/>
                    </a:lnTo>
                    <a:lnTo>
                      <a:pt x="316" y="156"/>
                    </a:lnTo>
                    <a:lnTo>
                      <a:pt x="322" y="143"/>
                    </a:lnTo>
                    <a:lnTo>
                      <a:pt x="322" y="156"/>
                    </a:lnTo>
                    <a:lnTo>
                      <a:pt x="325" y="158"/>
                    </a:lnTo>
                    <a:lnTo>
                      <a:pt x="320" y="165"/>
                    </a:lnTo>
                    <a:lnTo>
                      <a:pt x="322" y="171"/>
                    </a:lnTo>
                    <a:lnTo>
                      <a:pt x="327" y="167"/>
                    </a:lnTo>
                    <a:lnTo>
                      <a:pt x="331" y="173"/>
                    </a:lnTo>
                    <a:lnTo>
                      <a:pt x="337" y="169"/>
                    </a:lnTo>
                    <a:lnTo>
                      <a:pt x="335" y="177"/>
                    </a:lnTo>
                    <a:lnTo>
                      <a:pt x="329" y="184"/>
                    </a:lnTo>
                    <a:lnTo>
                      <a:pt x="329" y="188"/>
                    </a:lnTo>
                    <a:lnTo>
                      <a:pt x="344" y="184"/>
                    </a:lnTo>
                    <a:lnTo>
                      <a:pt x="350" y="184"/>
                    </a:lnTo>
                    <a:lnTo>
                      <a:pt x="355" y="177"/>
                    </a:lnTo>
                    <a:lnTo>
                      <a:pt x="370" y="171"/>
                    </a:lnTo>
                    <a:lnTo>
                      <a:pt x="370" y="165"/>
                    </a:lnTo>
                    <a:lnTo>
                      <a:pt x="374" y="158"/>
                    </a:lnTo>
                    <a:lnTo>
                      <a:pt x="378" y="145"/>
                    </a:lnTo>
                    <a:lnTo>
                      <a:pt x="382" y="146"/>
                    </a:lnTo>
                    <a:lnTo>
                      <a:pt x="385" y="133"/>
                    </a:lnTo>
                    <a:lnTo>
                      <a:pt x="378" y="126"/>
                    </a:lnTo>
                    <a:lnTo>
                      <a:pt x="382" y="124"/>
                    </a:lnTo>
                    <a:lnTo>
                      <a:pt x="384" y="122"/>
                    </a:lnTo>
                    <a:lnTo>
                      <a:pt x="335" y="133"/>
                    </a:lnTo>
                    <a:lnTo>
                      <a:pt x="329" y="12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28"/>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29"/>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40"/>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41"/>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42"/>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43"/>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00" name="Freeform 145"/>
            <p:cNvSpPr>
              <a:spLocks/>
            </p:cNvSpPr>
            <p:nvPr/>
          </p:nvSpPr>
          <p:spPr bwMode="auto">
            <a:xfrm>
              <a:off x="4910849" y="2017871"/>
              <a:ext cx="141221" cy="124702"/>
            </a:xfrm>
            <a:custGeom>
              <a:avLst/>
              <a:gdLst>
                <a:gd name="T0" fmla="*/ 145 w 147"/>
                <a:gd name="T1" fmla="*/ 68 h 143"/>
                <a:gd name="T2" fmla="*/ 147 w 147"/>
                <a:gd name="T3" fmla="*/ 62 h 143"/>
                <a:gd name="T4" fmla="*/ 145 w 147"/>
                <a:gd name="T5" fmla="*/ 55 h 143"/>
                <a:gd name="T6" fmla="*/ 130 w 147"/>
                <a:gd name="T7" fmla="*/ 0 h 143"/>
                <a:gd name="T8" fmla="*/ 126 w 147"/>
                <a:gd name="T9" fmla="*/ 0 h 143"/>
                <a:gd name="T10" fmla="*/ 117 w 147"/>
                <a:gd name="T11" fmla="*/ 2 h 143"/>
                <a:gd name="T12" fmla="*/ 77 w 147"/>
                <a:gd name="T13" fmla="*/ 11 h 143"/>
                <a:gd name="T14" fmla="*/ 70 w 147"/>
                <a:gd name="T15" fmla="*/ 15 h 143"/>
                <a:gd name="T16" fmla="*/ 66 w 147"/>
                <a:gd name="T17" fmla="*/ 15 h 143"/>
                <a:gd name="T18" fmla="*/ 53 w 147"/>
                <a:gd name="T19" fmla="*/ 19 h 143"/>
                <a:gd name="T20" fmla="*/ 45 w 147"/>
                <a:gd name="T21" fmla="*/ 19 h 143"/>
                <a:gd name="T22" fmla="*/ 0 w 147"/>
                <a:gd name="T23" fmla="*/ 30 h 143"/>
                <a:gd name="T24" fmla="*/ 13 w 147"/>
                <a:gd name="T25" fmla="*/ 107 h 143"/>
                <a:gd name="T26" fmla="*/ 19 w 147"/>
                <a:gd name="T27" fmla="*/ 115 h 143"/>
                <a:gd name="T28" fmla="*/ 19 w 147"/>
                <a:gd name="T29" fmla="*/ 120 h 143"/>
                <a:gd name="T30" fmla="*/ 8 w 147"/>
                <a:gd name="T31" fmla="*/ 132 h 143"/>
                <a:gd name="T32" fmla="*/ 8 w 147"/>
                <a:gd name="T33" fmla="*/ 135 h 143"/>
                <a:gd name="T34" fmla="*/ 13 w 147"/>
                <a:gd name="T35" fmla="*/ 143 h 143"/>
                <a:gd name="T36" fmla="*/ 21 w 147"/>
                <a:gd name="T37" fmla="*/ 139 h 143"/>
                <a:gd name="T38" fmla="*/ 34 w 147"/>
                <a:gd name="T39" fmla="*/ 126 h 143"/>
                <a:gd name="T40" fmla="*/ 42 w 147"/>
                <a:gd name="T41" fmla="*/ 122 h 143"/>
                <a:gd name="T42" fmla="*/ 45 w 147"/>
                <a:gd name="T43" fmla="*/ 115 h 143"/>
                <a:gd name="T44" fmla="*/ 49 w 147"/>
                <a:gd name="T45" fmla="*/ 117 h 143"/>
                <a:gd name="T46" fmla="*/ 60 w 147"/>
                <a:gd name="T47" fmla="*/ 103 h 143"/>
                <a:gd name="T48" fmla="*/ 68 w 147"/>
                <a:gd name="T49" fmla="*/ 102 h 143"/>
                <a:gd name="T50" fmla="*/ 74 w 147"/>
                <a:gd name="T51" fmla="*/ 98 h 143"/>
                <a:gd name="T52" fmla="*/ 81 w 147"/>
                <a:gd name="T53" fmla="*/ 98 h 143"/>
                <a:gd name="T54" fmla="*/ 85 w 147"/>
                <a:gd name="T55" fmla="*/ 94 h 143"/>
                <a:gd name="T56" fmla="*/ 106 w 147"/>
                <a:gd name="T57" fmla="*/ 90 h 143"/>
                <a:gd name="T58" fmla="*/ 106 w 147"/>
                <a:gd name="T59" fmla="*/ 85 h 143"/>
                <a:gd name="T60" fmla="*/ 104 w 147"/>
                <a:gd name="T61" fmla="*/ 81 h 143"/>
                <a:gd name="T62" fmla="*/ 107 w 147"/>
                <a:gd name="T63" fmla="*/ 81 h 143"/>
                <a:gd name="T64" fmla="*/ 107 w 147"/>
                <a:gd name="T65" fmla="*/ 85 h 143"/>
                <a:gd name="T66" fmla="*/ 115 w 147"/>
                <a:gd name="T67" fmla="*/ 85 h 143"/>
                <a:gd name="T68" fmla="*/ 128 w 147"/>
                <a:gd name="T69" fmla="*/ 77 h 143"/>
                <a:gd name="T70" fmla="*/ 141 w 147"/>
                <a:gd name="T71" fmla="*/ 72 h 143"/>
                <a:gd name="T72" fmla="*/ 147 w 147"/>
                <a:gd name="T73" fmla="*/ 73 h 143"/>
                <a:gd name="T74" fmla="*/ 145 w 147"/>
                <a:gd name="T75" fmla="*/ 70 h 143"/>
                <a:gd name="T76" fmla="*/ 145 w 147"/>
                <a:gd name="T77" fmla="*/ 6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3">
                  <a:moveTo>
                    <a:pt x="145" y="68"/>
                  </a:moveTo>
                  <a:lnTo>
                    <a:pt x="147" y="62"/>
                  </a:lnTo>
                  <a:lnTo>
                    <a:pt x="145" y="55"/>
                  </a:lnTo>
                  <a:lnTo>
                    <a:pt x="130" y="0"/>
                  </a:lnTo>
                  <a:lnTo>
                    <a:pt x="126" y="0"/>
                  </a:lnTo>
                  <a:lnTo>
                    <a:pt x="117" y="2"/>
                  </a:lnTo>
                  <a:lnTo>
                    <a:pt x="77" y="11"/>
                  </a:lnTo>
                  <a:lnTo>
                    <a:pt x="70" y="15"/>
                  </a:lnTo>
                  <a:lnTo>
                    <a:pt x="66" y="15"/>
                  </a:lnTo>
                  <a:lnTo>
                    <a:pt x="53" y="19"/>
                  </a:lnTo>
                  <a:lnTo>
                    <a:pt x="45" y="19"/>
                  </a:lnTo>
                  <a:lnTo>
                    <a:pt x="0" y="30"/>
                  </a:lnTo>
                  <a:lnTo>
                    <a:pt x="13" y="107"/>
                  </a:lnTo>
                  <a:lnTo>
                    <a:pt x="19" y="115"/>
                  </a:lnTo>
                  <a:lnTo>
                    <a:pt x="19" y="120"/>
                  </a:lnTo>
                  <a:lnTo>
                    <a:pt x="8" y="132"/>
                  </a:lnTo>
                  <a:lnTo>
                    <a:pt x="8" y="135"/>
                  </a:lnTo>
                  <a:lnTo>
                    <a:pt x="13" y="143"/>
                  </a:lnTo>
                  <a:lnTo>
                    <a:pt x="21" y="139"/>
                  </a:lnTo>
                  <a:lnTo>
                    <a:pt x="34" y="126"/>
                  </a:lnTo>
                  <a:lnTo>
                    <a:pt x="42" y="122"/>
                  </a:lnTo>
                  <a:lnTo>
                    <a:pt x="45" y="115"/>
                  </a:lnTo>
                  <a:lnTo>
                    <a:pt x="49" y="117"/>
                  </a:lnTo>
                  <a:lnTo>
                    <a:pt x="60" y="103"/>
                  </a:lnTo>
                  <a:lnTo>
                    <a:pt x="68" y="102"/>
                  </a:lnTo>
                  <a:lnTo>
                    <a:pt x="74" y="98"/>
                  </a:lnTo>
                  <a:lnTo>
                    <a:pt x="81" y="98"/>
                  </a:lnTo>
                  <a:lnTo>
                    <a:pt x="85" y="94"/>
                  </a:lnTo>
                  <a:lnTo>
                    <a:pt x="106" y="90"/>
                  </a:lnTo>
                  <a:lnTo>
                    <a:pt x="106" y="85"/>
                  </a:lnTo>
                  <a:lnTo>
                    <a:pt x="104" y="81"/>
                  </a:lnTo>
                  <a:lnTo>
                    <a:pt x="107" y="81"/>
                  </a:lnTo>
                  <a:lnTo>
                    <a:pt x="107" y="85"/>
                  </a:lnTo>
                  <a:lnTo>
                    <a:pt x="115" y="85"/>
                  </a:lnTo>
                  <a:lnTo>
                    <a:pt x="128" y="77"/>
                  </a:lnTo>
                  <a:lnTo>
                    <a:pt x="141" y="72"/>
                  </a:lnTo>
                  <a:lnTo>
                    <a:pt x="147" y="73"/>
                  </a:lnTo>
                  <a:lnTo>
                    <a:pt x="145" y="70"/>
                  </a:lnTo>
                  <a:lnTo>
                    <a:pt x="145" y="6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46"/>
            <p:cNvSpPr>
              <a:spLocks/>
            </p:cNvSpPr>
            <p:nvPr/>
          </p:nvSpPr>
          <p:spPr bwMode="auto">
            <a:xfrm>
              <a:off x="4951198" y="1706552"/>
              <a:ext cx="137379" cy="258996"/>
            </a:xfrm>
            <a:custGeom>
              <a:avLst/>
              <a:gdLst>
                <a:gd name="T0" fmla="*/ 129 w 143"/>
                <a:gd name="T1" fmla="*/ 216 h 297"/>
                <a:gd name="T2" fmla="*/ 127 w 143"/>
                <a:gd name="T3" fmla="*/ 209 h 297"/>
                <a:gd name="T4" fmla="*/ 120 w 143"/>
                <a:gd name="T5" fmla="*/ 205 h 297"/>
                <a:gd name="T6" fmla="*/ 114 w 143"/>
                <a:gd name="T7" fmla="*/ 199 h 297"/>
                <a:gd name="T8" fmla="*/ 111 w 143"/>
                <a:gd name="T9" fmla="*/ 194 h 297"/>
                <a:gd name="T10" fmla="*/ 109 w 143"/>
                <a:gd name="T11" fmla="*/ 186 h 297"/>
                <a:gd name="T12" fmla="*/ 109 w 143"/>
                <a:gd name="T13" fmla="*/ 178 h 297"/>
                <a:gd name="T14" fmla="*/ 101 w 143"/>
                <a:gd name="T15" fmla="*/ 158 h 297"/>
                <a:gd name="T16" fmla="*/ 50 w 143"/>
                <a:gd name="T17" fmla="*/ 4 h 297"/>
                <a:gd name="T18" fmla="*/ 49 w 143"/>
                <a:gd name="T19" fmla="*/ 0 h 297"/>
                <a:gd name="T20" fmla="*/ 41 w 143"/>
                <a:gd name="T21" fmla="*/ 7 h 297"/>
                <a:gd name="T22" fmla="*/ 35 w 143"/>
                <a:gd name="T23" fmla="*/ 6 h 297"/>
                <a:gd name="T24" fmla="*/ 28 w 143"/>
                <a:gd name="T25" fmla="*/ 11 h 297"/>
                <a:gd name="T26" fmla="*/ 28 w 143"/>
                <a:gd name="T27" fmla="*/ 17 h 297"/>
                <a:gd name="T28" fmla="*/ 26 w 143"/>
                <a:gd name="T29" fmla="*/ 32 h 297"/>
                <a:gd name="T30" fmla="*/ 26 w 143"/>
                <a:gd name="T31" fmla="*/ 37 h 297"/>
                <a:gd name="T32" fmla="*/ 26 w 143"/>
                <a:gd name="T33" fmla="*/ 39 h 297"/>
                <a:gd name="T34" fmla="*/ 24 w 143"/>
                <a:gd name="T35" fmla="*/ 41 h 297"/>
                <a:gd name="T36" fmla="*/ 28 w 143"/>
                <a:gd name="T37" fmla="*/ 53 h 297"/>
                <a:gd name="T38" fmla="*/ 24 w 143"/>
                <a:gd name="T39" fmla="*/ 66 h 297"/>
                <a:gd name="T40" fmla="*/ 26 w 143"/>
                <a:gd name="T41" fmla="*/ 73 h 297"/>
                <a:gd name="T42" fmla="*/ 32 w 143"/>
                <a:gd name="T43" fmla="*/ 79 h 297"/>
                <a:gd name="T44" fmla="*/ 34 w 143"/>
                <a:gd name="T45" fmla="*/ 86 h 297"/>
                <a:gd name="T46" fmla="*/ 34 w 143"/>
                <a:gd name="T47" fmla="*/ 92 h 297"/>
                <a:gd name="T48" fmla="*/ 28 w 143"/>
                <a:gd name="T49" fmla="*/ 103 h 297"/>
                <a:gd name="T50" fmla="*/ 17 w 143"/>
                <a:gd name="T51" fmla="*/ 116 h 297"/>
                <a:gd name="T52" fmla="*/ 13 w 143"/>
                <a:gd name="T53" fmla="*/ 116 h 297"/>
                <a:gd name="T54" fmla="*/ 7 w 143"/>
                <a:gd name="T55" fmla="*/ 124 h 297"/>
                <a:gd name="T56" fmla="*/ 7 w 143"/>
                <a:gd name="T57" fmla="*/ 130 h 297"/>
                <a:gd name="T58" fmla="*/ 11 w 143"/>
                <a:gd name="T59" fmla="*/ 145 h 297"/>
                <a:gd name="T60" fmla="*/ 9 w 143"/>
                <a:gd name="T61" fmla="*/ 156 h 297"/>
                <a:gd name="T62" fmla="*/ 11 w 143"/>
                <a:gd name="T63" fmla="*/ 163 h 297"/>
                <a:gd name="T64" fmla="*/ 7 w 143"/>
                <a:gd name="T65" fmla="*/ 171 h 297"/>
                <a:gd name="T66" fmla="*/ 7 w 143"/>
                <a:gd name="T67" fmla="*/ 178 h 297"/>
                <a:gd name="T68" fmla="*/ 5 w 143"/>
                <a:gd name="T69" fmla="*/ 184 h 297"/>
                <a:gd name="T70" fmla="*/ 2 w 143"/>
                <a:gd name="T71" fmla="*/ 192 h 297"/>
                <a:gd name="T72" fmla="*/ 3 w 143"/>
                <a:gd name="T73" fmla="*/ 203 h 297"/>
                <a:gd name="T74" fmla="*/ 0 w 143"/>
                <a:gd name="T75" fmla="*/ 209 h 297"/>
                <a:gd name="T76" fmla="*/ 5 w 143"/>
                <a:gd name="T77" fmla="*/ 233 h 297"/>
                <a:gd name="T78" fmla="*/ 5 w 143"/>
                <a:gd name="T79" fmla="*/ 246 h 297"/>
                <a:gd name="T80" fmla="*/ 11 w 143"/>
                <a:gd name="T81" fmla="*/ 267 h 297"/>
                <a:gd name="T82" fmla="*/ 7 w 143"/>
                <a:gd name="T83" fmla="*/ 274 h 297"/>
                <a:gd name="T84" fmla="*/ 7 w 143"/>
                <a:gd name="T85" fmla="*/ 282 h 297"/>
                <a:gd name="T86" fmla="*/ 11 w 143"/>
                <a:gd name="T87" fmla="*/ 289 h 297"/>
                <a:gd name="T88" fmla="*/ 17 w 143"/>
                <a:gd name="T89" fmla="*/ 297 h 297"/>
                <a:gd name="T90" fmla="*/ 105 w 143"/>
                <a:gd name="T91" fmla="*/ 276 h 297"/>
                <a:gd name="T92" fmla="*/ 114 w 143"/>
                <a:gd name="T93" fmla="*/ 265 h 297"/>
                <a:gd name="T94" fmla="*/ 118 w 143"/>
                <a:gd name="T95" fmla="*/ 259 h 297"/>
                <a:gd name="T96" fmla="*/ 120 w 143"/>
                <a:gd name="T97" fmla="*/ 259 h 297"/>
                <a:gd name="T98" fmla="*/ 124 w 143"/>
                <a:gd name="T99" fmla="*/ 252 h 297"/>
                <a:gd name="T100" fmla="*/ 131 w 143"/>
                <a:gd name="T101" fmla="*/ 248 h 297"/>
                <a:gd name="T102" fmla="*/ 135 w 143"/>
                <a:gd name="T103" fmla="*/ 246 h 297"/>
                <a:gd name="T104" fmla="*/ 139 w 143"/>
                <a:gd name="T105" fmla="*/ 246 h 297"/>
                <a:gd name="T106" fmla="*/ 139 w 143"/>
                <a:gd name="T107" fmla="*/ 241 h 297"/>
                <a:gd name="T108" fmla="*/ 143 w 143"/>
                <a:gd name="T109" fmla="*/ 225 h 297"/>
                <a:gd name="T110" fmla="*/ 139 w 143"/>
                <a:gd name="T111" fmla="*/ 224 h 297"/>
                <a:gd name="T112" fmla="*/ 135 w 143"/>
                <a:gd name="T113" fmla="*/ 222 h 297"/>
                <a:gd name="T114" fmla="*/ 129 w 143"/>
                <a:gd name="T115" fmla="*/ 21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297">
                  <a:moveTo>
                    <a:pt x="129" y="216"/>
                  </a:moveTo>
                  <a:lnTo>
                    <a:pt x="127" y="209"/>
                  </a:lnTo>
                  <a:lnTo>
                    <a:pt x="120" y="205"/>
                  </a:lnTo>
                  <a:lnTo>
                    <a:pt x="114" y="199"/>
                  </a:lnTo>
                  <a:lnTo>
                    <a:pt x="111" y="194"/>
                  </a:lnTo>
                  <a:lnTo>
                    <a:pt x="109" y="186"/>
                  </a:lnTo>
                  <a:lnTo>
                    <a:pt x="109" y="178"/>
                  </a:lnTo>
                  <a:lnTo>
                    <a:pt x="101" y="158"/>
                  </a:lnTo>
                  <a:lnTo>
                    <a:pt x="50" y="4"/>
                  </a:lnTo>
                  <a:lnTo>
                    <a:pt x="49" y="0"/>
                  </a:lnTo>
                  <a:lnTo>
                    <a:pt x="41" y="7"/>
                  </a:lnTo>
                  <a:lnTo>
                    <a:pt x="35" y="6"/>
                  </a:lnTo>
                  <a:lnTo>
                    <a:pt x="28" y="11"/>
                  </a:lnTo>
                  <a:lnTo>
                    <a:pt x="28" y="17"/>
                  </a:lnTo>
                  <a:lnTo>
                    <a:pt x="26" y="32"/>
                  </a:lnTo>
                  <a:lnTo>
                    <a:pt x="26" y="37"/>
                  </a:lnTo>
                  <a:lnTo>
                    <a:pt x="26" y="39"/>
                  </a:lnTo>
                  <a:lnTo>
                    <a:pt x="24" y="41"/>
                  </a:lnTo>
                  <a:lnTo>
                    <a:pt x="28" y="53"/>
                  </a:lnTo>
                  <a:lnTo>
                    <a:pt x="24" y="66"/>
                  </a:lnTo>
                  <a:lnTo>
                    <a:pt x="26" y="73"/>
                  </a:lnTo>
                  <a:lnTo>
                    <a:pt x="32" y="79"/>
                  </a:lnTo>
                  <a:lnTo>
                    <a:pt x="34" y="86"/>
                  </a:lnTo>
                  <a:lnTo>
                    <a:pt x="34" y="92"/>
                  </a:lnTo>
                  <a:lnTo>
                    <a:pt x="28" y="103"/>
                  </a:lnTo>
                  <a:lnTo>
                    <a:pt x="17" y="116"/>
                  </a:lnTo>
                  <a:lnTo>
                    <a:pt x="13" y="116"/>
                  </a:lnTo>
                  <a:lnTo>
                    <a:pt x="7" y="124"/>
                  </a:lnTo>
                  <a:lnTo>
                    <a:pt x="7" y="130"/>
                  </a:lnTo>
                  <a:lnTo>
                    <a:pt x="11" y="145"/>
                  </a:lnTo>
                  <a:lnTo>
                    <a:pt x="9" y="156"/>
                  </a:lnTo>
                  <a:lnTo>
                    <a:pt x="11" y="163"/>
                  </a:lnTo>
                  <a:lnTo>
                    <a:pt x="7" y="171"/>
                  </a:lnTo>
                  <a:lnTo>
                    <a:pt x="7" y="178"/>
                  </a:lnTo>
                  <a:lnTo>
                    <a:pt x="5" y="184"/>
                  </a:lnTo>
                  <a:lnTo>
                    <a:pt x="2" y="192"/>
                  </a:lnTo>
                  <a:lnTo>
                    <a:pt x="3" y="203"/>
                  </a:lnTo>
                  <a:lnTo>
                    <a:pt x="0" y="209"/>
                  </a:lnTo>
                  <a:lnTo>
                    <a:pt x="5" y="233"/>
                  </a:lnTo>
                  <a:lnTo>
                    <a:pt x="5" y="246"/>
                  </a:lnTo>
                  <a:lnTo>
                    <a:pt x="11" y="267"/>
                  </a:lnTo>
                  <a:lnTo>
                    <a:pt x="7" y="274"/>
                  </a:lnTo>
                  <a:lnTo>
                    <a:pt x="7" y="282"/>
                  </a:lnTo>
                  <a:lnTo>
                    <a:pt x="11" y="289"/>
                  </a:lnTo>
                  <a:lnTo>
                    <a:pt x="17" y="297"/>
                  </a:lnTo>
                  <a:lnTo>
                    <a:pt x="105" y="276"/>
                  </a:lnTo>
                  <a:lnTo>
                    <a:pt x="114" y="265"/>
                  </a:lnTo>
                  <a:lnTo>
                    <a:pt x="118" y="259"/>
                  </a:lnTo>
                  <a:lnTo>
                    <a:pt x="120" y="259"/>
                  </a:lnTo>
                  <a:lnTo>
                    <a:pt x="124" y="252"/>
                  </a:lnTo>
                  <a:lnTo>
                    <a:pt x="131" y="248"/>
                  </a:lnTo>
                  <a:lnTo>
                    <a:pt x="135" y="246"/>
                  </a:lnTo>
                  <a:lnTo>
                    <a:pt x="139" y="246"/>
                  </a:lnTo>
                  <a:lnTo>
                    <a:pt x="139" y="241"/>
                  </a:lnTo>
                  <a:lnTo>
                    <a:pt x="143" y="225"/>
                  </a:lnTo>
                  <a:lnTo>
                    <a:pt x="139" y="224"/>
                  </a:lnTo>
                  <a:lnTo>
                    <a:pt x="135" y="222"/>
                  </a:lnTo>
                  <a:lnTo>
                    <a:pt x="129" y="21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48"/>
            <p:cNvSpPr>
              <a:spLocks/>
            </p:cNvSpPr>
            <p:nvPr/>
          </p:nvSpPr>
          <p:spPr bwMode="auto">
            <a:xfrm>
              <a:off x="5035739" y="2011767"/>
              <a:ext cx="43231" cy="69763"/>
            </a:xfrm>
            <a:custGeom>
              <a:avLst/>
              <a:gdLst>
                <a:gd name="T0" fmla="*/ 41 w 45"/>
                <a:gd name="T1" fmla="*/ 18 h 80"/>
                <a:gd name="T2" fmla="*/ 39 w 45"/>
                <a:gd name="T3" fmla="*/ 13 h 80"/>
                <a:gd name="T4" fmla="*/ 36 w 45"/>
                <a:gd name="T5" fmla="*/ 11 h 80"/>
                <a:gd name="T6" fmla="*/ 34 w 45"/>
                <a:gd name="T7" fmla="*/ 5 h 80"/>
                <a:gd name="T8" fmla="*/ 26 w 45"/>
                <a:gd name="T9" fmla="*/ 0 h 80"/>
                <a:gd name="T10" fmla="*/ 0 w 45"/>
                <a:gd name="T11" fmla="*/ 7 h 80"/>
                <a:gd name="T12" fmla="*/ 15 w 45"/>
                <a:gd name="T13" fmla="*/ 62 h 80"/>
                <a:gd name="T14" fmla="*/ 17 w 45"/>
                <a:gd name="T15" fmla="*/ 69 h 80"/>
                <a:gd name="T16" fmla="*/ 15 w 45"/>
                <a:gd name="T17" fmla="*/ 75 h 80"/>
                <a:gd name="T18" fmla="*/ 15 w 45"/>
                <a:gd name="T19" fmla="*/ 77 h 80"/>
                <a:gd name="T20" fmla="*/ 17 w 45"/>
                <a:gd name="T21" fmla="*/ 80 h 80"/>
                <a:gd name="T22" fmla="*/ 23 w 45"/>
                <a:gd name="T23" fmla="*/ 77 h 80"/>
                <a:gd name="T24" fmla="*/ 43 w 45"/>
                <a:gd name="T25" fmla="*/ 63 h 80"/>
                <a:gd name="T26" fmla="*/ 43 w 45"/>
                <a:gd name="T27" fmla="*/ 56 h 80"/>
                <a:gd name="T28" fmla="*/ 41 w 45"/>
                <a:gd name="T29" fmla="*/ 48 h 80"/>
                <a:gd name="T30" fmla="*/ 41 w 45"/>
                <a:gd name="T31" fmla="*/ 41 h 80"/>
                <a:gd name="T32" fmla="*/ 36 w 45"/>
                <a:gd name="T33" fmla="*/ 33 h 80"/>
                <a:gd name="T34" fmla="*/ 39 w 45"/>
                <a:gd name="T35" fmla="*/ 28 h 80"/>
                <a:gd name="T36" fmla="*/ 38 w 45"/>
                <a:gd name="T37" fmla="*/ 20 h 80"/>
                <a:gd name="T38" fmla="*/ 43 w 45"/>
                <a:gd name="T39" fmla="*/ 28 h 80"/>
                <a:gd name="T40" fmla="*/ 45 w 45"/>
                <a:gd name="T41" fmla="*/ 24 h 80"/>
                <a:gd name="T42" fmla="*/ 45 w 45"/>
                <a:gd name="T43" fmla="*/ 22 h 80"/>
                <a:gd name="T44" fmla="*/ 41 w 45"/>
                <a:gd name="T45"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80">
                  <a:moveTo>
                    <a:pt x="41" y="18"/>
                  </a:moveTo>
                  <a:lnTo>
                    <a:pt x="39" y="13"/>
                  </a:lnTo>
                  <a:lnTo>
                    <a:pt x="36" y="11"/>
                  </a:lnTo>
                  <a:lnTo>
                    <a:pt x="34" y="5"/>
                  </a:lnTo>
                  <a:lnTo>
                    <a:pt x="26" y="0"/>
                  </a:lnTo>
                  <a:lnTo>
                    <a:pt x="0" y="7"/>
                  </a:lnTo>
                  <a:lnTo>
                    <a:pt x="15" y="62"/>
                  </a:lnTo>
                  <a:lnTo>
                    <a:pt x="17" y="69"/>
                  </a:lnTo>
                  <a:lnTo>
                    <a:pt x="15" y="75"/>
                  </a:lnTo>
                  <a:lnTo>
                    <a:pt x="15" y="77"/>
                  </a:lnTo>
                  <a:lnTo>
                    <a:pt x="17" y="80"/>
                  </a:lnTo>
                  <a:lnTo>
                    <a:pt x="23" y="77"/>
                  </a:lnTo>
                  <a:lnTo>
                    <a:pt x="43" y="63"/>
                  </a:lnTo>
                  <a:lnTo>
                    <a:pt x="43" y="56"/>
                  </a:lnTo>
                  <a:lnTo>
                    <a:pt x="41" y="48"/>
                  </a:lnTo>
                  <a:lnTo>
                    <a:pt x="41" y="41"/>
                  </a:lnTo>
                  <a:lnTo>
                    <a:pt x="36" y="33"/>
                  </a:lnTo>
                  <a:lnTo>
                    <a:pt x="39" y="28"/>
                  </a:lnTo>
                  <a:lnTo>
                    <a:pt x="38" y="20"/>
                  </a:lnTo>
                  <a:lnTo>
                    <a:pt x="43" y="28"/>
                  </a:lnTo>
                  <a:lnTo>
                    <a:pt x="45" y="24"/>
                  </a:lnTo>
                  <a:lnTo>
                    <a:pt x="45" y="22"/>
                  </a:lnTo>
                  <a:lnTo>
                    <a:pt x="41" y="1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49"/>
            <p:cNvSpPr>
              <a:spLocks/>
            </p:cNvSpPr>
            <p:nvPr/>
          </p:nvSpPr>
          <p:spPr bwMode="auto">
            <a:xfrm>
              <a:off x="5078970" y="2032696"/>
              <a:ext cx="5764" cy="697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50"/>
            <p:cNvSpPr>
              <a:spLocks/>
            </p:cNvSpPr>
            <p:nvPr/>
          </p:nvSpPr>
          <p:spPr bwMode="auto">
            <a:xfrm>
              <a:off x="5078970" y="2032696"/>
              <a:ext cx="5764" cy="697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51"/>
            <p:cNvSpPr>
              <a:spLocks/>
            </p:cNvSpPr>
            <p:nvPr/>
          </p:nvSpPr>
          <p:spPr bwMode="auto">
            <a:xfrm>
              <a:off x="5084734" y="2025719"/>
              <a:ext cx="6725" cy="12209"/>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52"/>
            <p:cNvSpPr>
              <a:spLocks/>
            </p:cNvSpPr>
            <p:nvPr/>
          </p:nvSpPr>
          <p:spPr bwMode="auto">
            <a:xfrm>
              <a:off x="5084734" y="2025719"/>
              <a:ext cx="6725" cy="12209"/>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53"/>
            <p:cNvSpPr>
              <a:spLocks/>
            </p:cNvSpPr>
            <p:nvPr/>
          </p:nvSpPr>
          <p:spPr bwMode="auto">
            <a:xfrm>
              <a:off x="5089537" y="2037928"/>
              <a:ext cx="9607" cy="19185"/>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54"/>
            <p:cNvSpPr>
              <a:spLocks/>
            </p:cNvSpPr>
            <p:nvPr/>
          </p:nvSpPr>
          <p:spPr bwMode="auto">
            <a:xfrm>
              <a:off x="5089537" y="2037928"/>
              <a:ext cx="9607" cy="19185"/>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309" name="Group 308"/>
            <p:cNvGrpSpPr/>
            <p:nvPr/>
          </p:nvGrpSpPr>
          <p:grpSpPr>
            <a:xfrm>
              <a:off x="1028701" y="1983861"/>
              <a:ext cx="665758" cy="1012439"/>
              <a:chOff x="1028701" y="1983861"/>
              <a:chExt cx="665758" cy="1012439"/>
            </a:xfrm>
            <a:grpFill/>
          </p:grpSpPr>
          <p:sp>
            <p:nvSpPr>
              <p:cNvPr id="331" name="Freeform 14"/>
              <p:cNvSpPr>
                <a:spLocks/>
              </p:cNvSpPr>
              <p:nvPr/>
            </p:nvSpPr>
            <p:spPr bwMode="auto">
              <a:xfrm>
                <a:off x="1028701" y="1983861"/>
                <a:ext cx="665758" cy="1012439"/>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309"/>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310"/>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311"/>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312"/>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313"/>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314"/>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315"/>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316"/>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317"/>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318"/>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319"/>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320"/>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321"/>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322"/>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323"/>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0" name="Group 309"/>
            <p:cNvGrpSpPr/>
            <p:nvPr/>
          </p:nvGrpSpPr>
          <p:grpSpPr>
            <a:xfrm>
              <a:off x="4813819" y="2127748"/>
              <a:ext cx="108558" cy="225859"/>
              <a:chOff x="4813819" y="2127748"/>
              <a:chExt cx="108558" cy="225859"/>
            </a:xfrm>
            <a:grpFill/>
          </p:grpSpPr>
          <p:sp>
            <p:nvSpPr>
              <p:cNvPr id="328" name="Freeform 131"/>
              <p:cNvSpPr>
                <a:spLocks/>
              </p:cNvSpPr>
              <p:nvPr/>
            </p:nvSpPr>
            <p:spPr bwMode="auto">
              <a:xfrm>
                <a:off x="4813819" y="2127748"/>
                <a:ext cx="108558" cy="225859"/>
              </a:xfrm>
              <a:custGeom>
                <a:avLst/>
                <a:gdLst>
                  <a:gd name="T0" fmla="*/ 15 w 113"/>
                  <a:gd name="T1" fmla="*/ 15 h 259"/>
                  <a:gd name="T2" fmla="*/ 5 w 113"/>
                  <a:gd name="T3" fmla="*/ 40 h 259"/>
                  <a:gd name="T4" fmla="*/ 2 w 113"/>
                  <a:gd name="T5" fmla="*/ 51 h 259"/>
                  <a:gd name="T6" fmla="*/ 7 w 113"/>
                  <a:gd name="T7" fmla="*/ 60 h 259"/>
                  <a:gd name="T8" fmla="*/ 0 w 113"/>
                  <a:gd name="T9" fmla="*/ 73 h 259"/>
                  <a:gd name="T10" fmla="*/ 9 w 113"/>
                  <a:gd name="T11" fmla="*/ 92 h 259"/>
                  <a:gd name="T12" fmla="*/ 17 w 113"/>
                  <a:gd name="T13" fmla="*/ 102 h 259"/>
                  <a:gd name="T14" fmla="*/ 28 w 113"/>
                  <a:gd name="T15" fmla="*/ 107 h 259"/>
                  <a:gd name="T16" fmla="*/ 51 w 113"/>
                  <a:gd name="T17" fmla="*/ 126 h 259"/>
                  <a:gd name="T18" fmla="*/ 39 w 113"/>
                  <a:gd name="T19" fmla="*/ 139 h 259"/>
                  <a:gd name="T20" fmla="*/ 32 w 113"/>
                  <a:gd name="T21" fmla="*/ 147 h 259"/>
                  <a:gd name="T22" fmla="*/ 30 w 113"/>
                  <a:gd name="T23" fmla="*/ 149 h 259"/>
                  <a:gd name="T24" fmla="*/ 28 w 113"/>
                  <a:gd name="T25" fmla="*/ 162 h 259"/>
                  <a:gd name="T26" fmla="*/ 19 w 113"/>
                  <a:gd name="T27" fmla="*/ 169 h 259"/>
                  <a:gd name="T28" fmla="*/ 7 w 113"/>
                  <a:gd name="T29" fmla="*/ 177 h 259"/>
                  <a:gd name="T30" fmla="*/ 2 w 113"/>
                  <a:gd name="T31" fmla="*/ 194 h 259"/>
                  <a:gd name="T32" fmla="*/ 0 w 113"/>
                  <a:gd name="T33" fmla="*/ 199 h 259"/>
                  <a:gd name="T34" fmla="*/ 4 w 113"/>
                  <a:gd name="T35" fmla="*/ 207 h 259"/>
                  <a:gd name="T36" fmla="*/ 17 w 113"/>
                  <a:gd name="T37" fmla="*/ 222 h 259"/>
                  <a:gd name="T38" fmla="*/ 30 w 113"/>
                  <a:gd name="T39" fmla="*/ 228 h 259"/>
                  <a:gd name="T40" fmla="*/ 49 w 113"/>
                  <a:gd name="T41" fmla="*/ 233 h 259"/>
                  <a:gd name="T42" fmla="*/ 66 w 113"/>
                  <a:gd name="T43" fmla="*/ 241 h 259"/>
                  <a:gd name="T44" fmla="*/ 64 w 113"/>
                  <a:gd name="T45" fmla="*/ 259 h 259"/>
                  <a:gd name="T46" fmla="*/ 73 w 113"/>
                  <a:gd name="T47" fmla="*/ 254 h 259"/>
                  <a:gd name="T48" fmla="*/ 79 w 113"/>
                  <a:gd name="T49" fmla="*/ 239 h 259"/>
                  <a:gd name="T50" fmla="*/ 86 w 113"/>
                  <a:gd name="T51" fmla="*/ 218 h 259"/>
                  <a:gd name="T52" fmla="*/ 83 w 113"/>
                  <a:gd name="T53" fmla="*/ 214 h 259"/>
                  <a:gd name="T54" fmla="*/ 96 w 113"/>
                  <a:gd name="T55" fmla="*/ 207 h 259"/>
                  <a:gd name="T56" fmla="*/ 96 w 113"/>
                  <a:gd name="T57" fmla="*/ 194 h 259"/>
                  <a:gd name="T58" fmla="*/ 99 w 113"/>
                  <a:gd name="T59" fmla="*/ 184 h 259"/>
                  <a:gd name="T60" fmla="*/ 105 w 113"/>
                  <a:gd name="T61" fmla="*/ 169 h 259"/>
                  <a:gd name="T62" fmla="*/ 105 w 113"/>
                  <a:gd name="T63" fmla="*/ 156 h 259"/>
                  <a:gd name="T64" fmla="*/ 105 w 113"/>
                  <a:gd name="T65" fmla="*/ 139 h 259"/>
                  <a:gd name="T66" fmla="*/ 105 w 113"/>
                  <a:gd name="T67" fmla="*/ 132 h 259"/>
                  <a:gd name="T68" fmla="*/ 111 w 113"/>
                  <a:gd name="T69" fmla="*/ 130 h 259"/>
                  <a:gd name="T70" fmla="*/ 111 w 113"/>
                  <a:gd name="T71" fmla="*/ 150 h 259"/>
                  <a:gd name="T72" fmla="*/ 111 w 113"/>
                  <a:gd name="T73" fmla="*/ 124 h 259"/>
                  <a:gd name="T74" fmla="*/ 109 w 113"/>
                  <a:gd name="T75" fmla="*/ 96 h 259"/>
                  <a:gd name="T76" fmla="*/ 92 w 113"/>
                  <a:gd name="T77" fmla="*/ 85 h 259"/>
                  <a:gd name="T78" fmla="*/ 81 w 113"/>
                  <a:gd name="T79" fmla="*/ 85 h 259"/>
                  <a:gd name="T80" fmla="*/ 84 w 113"/>
                  <a:gd name="T81" fmla="*/ 58 h 259"/>
                  <a:gd name="T82" fmla="*/ 94 w 113"/>
                  <a:gd name="T83" fmla="*/ 53 h 259"/>
                  <a:gd name="T84" fmla="*/ 96 w 113"/>
                  <a:gd name="T85" fmla="*/ 38 h 259"/>
                  <a:gd name="T86" fmla="*/ 96 w 113"/>
                  <a:gd name="T87" fmla="*/ 23 h 259"/>
                  <a:gd name="T88" fmla="*/ 17 w 113"/>
                  <a:gd name="T89"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259">
                    <a:moveTo>
                      <a:pt x="17" y="9"/>
                    </a:moveTo>
                    <a:lnTo>
                      <a:pt x="15" y="15"/>
                    </a:lnTo>
                    <a:lnTo>
                      <a:pt x="15" y="23"/>
                    </a:lnTo>
                    <a:lnTo>
                      <a:pt x="5" y="40"/>
                    </a:lnTo>
                    <a:lnTo>
                      <a:pt x="0" y="47"/>
                    </a:lnTo>
                    <a:lnTo>
                      <a:pt x="2" y="51"/>
                    </a:lnTo>
                    <a:lnTo>
                      <a:pt x="5" y="53"/>
                    </a:lnTo>
                    <a:lnTo>
                      <a:pt x="7" y="60"/>
                    </a:lnTo>
                    <a:lnTo>
                      <a:pt x="5" y="66"/>
                    </a:lnTo>
                    <a:lnTo>
                      <a:pt x="0" y="73"/>
                    </a:lnTo>
                    <a:lnTo>
                      <a:pt x="4" y="85"/>
                    </a:lnTo>
                    <a:lnTo>
                      <a:pt x="9" y="92"/>
                    </a:lnTo>
                    <a:lnTo>
                      <a:pt x="17" y="94"/>
                    </a:lnTo>
                    <a:lnTo>
                      <a:pt x="17" y="102"/>
                    </a:lnTo>
                    <a:lnTo>
                      <a:pt x="24" y="105"/>
                    </a:lnTo>
                    <a:lnTo>
                      <a:pt x="28" y="107"/>
                    </a:lnTo>
                    <a:lnTo>
                      <a:pt x="34" y="113"/>
                    </a:lnTo>
                    <a:lnTo>
                      <a:pt x="51" y="126"/>
                    </a:lnTo>
                    <a:lnTo>
                      <a:pt x="47" y="132"/>
                    </a:lnTo>
                    <a:lnTo>
                      <a:pt x="39" y="139"/>
                    </a:lnTo>
                    <a:lnTo>
                      <a:pt x="34" y="147"/>
                    </a:lnTo>
                    <a:lnTo>
                      <a:pt x="32" y="147"/>
                    </a:lnTo>
                    <a:lnTo>
                      <a:pt x="32" y="149"/>
                    </a:lnTo>
                    <a:lnTo>
                      <a:pt x="30" y="149"/>
                    </a:lnTo>
                    <a:lnTo>
                      <a:pt x="28" y="156"/>
                    </a:lnTo>
                    <a:lnTo>
                      <a:pt x="28" y="162"/>
                    </a:lnTo>
                    <a:lnTo>
                      <a:pt x="20" y="167"/>
                    </a:lnTo>
                    <a:lnTo>
                      <a:pt x="19" y="169"/>
                    </a:lnTo>
                    <a:lnTo>
                      <a:pt x="13" y="171"/>
                    </a:lnTo>
                    <a:lnTo>
                      <a:pt x="7" y="177"/>
                    </a:lnTo>
                    <a:lnTo>
                      <a:pt x="4" y="184"/>
                    </a:lnTo>
                    <a:lnTo>
                      <a:pt x="2" y="194"/>
                    </a:lnTo>
                    <a:lnTo>
                      <a:pt x="0" y="197"/>
                    </a:lnTo>
                    <a:lnTo>
                      <a:pt x="0" y="199"/>
                    </a:lnTo>
                    <a:lnTo>
                      <a:pt x="4" y="207"/>
                    </a:lnTo>
                    <a:lnTo>
                      <a:pt x="4" y="207"/>
                    </a:lnTo>
                    <a:lnTo>
                      <a:pt x="4" y="211"/>
                    </a:lnTo>
                    <a:lnTo>
                      <a:pt x="17" y="222"/>
                    </a:lnTo>
                    <a:lnTo>
                      <a:pt x="22" y="224"/>
                    </a:lnTo>
                    <a:lnTo>
                      <a:pt x="30" y="228"/>
                    </a:lnTo>
                    <a:lnTo>
                      <a:pt x="41" y="237"/>
                    </a:lnTo>
                    <a:lnTo>
                      <a:pt x="49" y="233"/>
                    </a:lnTo>
                    <a:lnTo>
                      <a:pt x="62" y="233"/>
                    </a:lnTo>
                    <a:lnTo>
                      <a:pt x="66" y="241"/>
                    </a:lnTo>
                    <a:lnTo>
                      <a:pt x="62" y="252"/>
                    </a:lnTo>
                    <a:lnTo>
                      <a:pt x="64" y="259"/>
                    </a:lnTo>
                    <a:lnTo>
                      <a:pt x="69" y="258"/>
                    </a:lnTo>
                    <a:lnTo>
                      <a:pt x="73" y="254"/>
                    </a:lnTo>
                    <a:lnTo>
                      <a:pt x="75" y="246"/>
                    </a:lnTo>
                    <a:lnTo>
                      <a:pt x="79" y="239"/>
                    </a:lnTo>
                    <a:lnTo>
                      <a:pt x="83" y="226"/>
                    </a:lnTo>
                    <a:lnTo>
                      <a:pt x="86" y="218"/>
                    </a:lnTo>
                    <a:lnTo>
                      <a:pt x="83" y="218"/>
                    </a:lnTo>
                    <a:lnTo>
                      <a:pt x="83" y="214"/>
                    </a:lnTo>
                    <a:lnTo>
                      <a:pt x="88" y="207"/>
                    </a:lnTo>
                    <a:lnTo>
                      <a:pt x="96" y="207"/>
                    </a:lnTo>
                    <a:lnTo>
                      <a:pt x="92" y="201"/>
                    </a:lnTo>
                    <a:lnTo>
                      <a:pt x="96" y="194"/>
                    </a:lnTo>
                    <a:lnTo>
                      <a:pt x="94" y="188"/>
                    </a:lnTo>
                    <a:lnTo>
                      <a:pt x="99" y="184"/>
                    </a:lnTo>
                    <a:lnTo>
                      <a:pt x="101" y="177"/>
                    </a:lnTo>
                    <a:lnTo>
                      <a:pt x="105" y="169"/>
                    </a:lnTo>
                    <a:lnTo>
                      <a:pt x="109" y="164"/>
                    </a:lnTo>
                    <a:lnTo>
                      <a:pt x="105" y="156"/>
                    </a:lnTo>
                    <a:lnTo>
                      <a:pt x="107" y="150"/>
                    </a:lnTo>
                    <a:lnTo>
                      <a:pt x="105" y="139"/>
                    </a:lnTo>
                    <a:lnTo>
                      <a:pt x="103" y="132"/>
                    </a:lnTo>
                    <a:lnTo>
                      <a:pt x="105" y="132"/>
                    </a:lnTo>
                    <a:lnTo>
                      <a:pt x="107" y="124"/>
                    </a:lnTo>
                    <a:lnTo>
                      <a:pt x="111" y="130"/>
                    </a:lnTo>
                    <a:lnTo>
                      <a:pt x="109" y="137"/>
                    </a:lnTo>
                    <a:lnTo>
                      <a:pt x="111" y="150"/>
                    </a:lnTo>
                    <a:lnTo>
                      <a:pt x="113" y="143"/>
                    </a:lnTo>
                    <a:lnTo>
                      <a:pt x="111" y="124"/>
                    </a:lnTo>
                    <a:lnTo>
                      <a:pt x="109" y="117"/>
                    </a:lnTo>
                    <a:lnTo>
                      <a:pt x="109" y="96"/>
                    </a:lnTo>
                    <a:lnTo>
                      <a:pt x="107" y="87"/>
                    </a:lnTo>
                    <a:lnTo>
                      <a:pt x="92" y="85"/>
                    </a:lnTo>
                    <a:lnTo>
                      <a:pt x="86" y="87"/>
                    </a:lnTo>
                    <a:lnTo>
                      <a:pt x="81" y="85"/>
                    </a:lnTo>
                    <a:lnTo>
                      <a:pt x="81" y="66"/>
                    </a:lnTo>
                    <a:lnTo>
                      <a:pt x="84" y="58"/>
                    </a:lnTo>
                    <a:lnTo>
                      <a:pt x="86" y="58"/>
                    </a:lnTo>
                    <a:lnTo>
                      <a:pt x="94" y="53"/>
                    </a:lnTo>
                    <a:lnTo>
                      <a:pt x="92" y="47"/>
                    </a:lnTo>
                    <a:lnTo>
                      <a:pt x="96" y="38"/>
                    </a:lnTo>
                    <a:lnTo>
                      <a:pt x="96" y="30"/>
                    </a:lnTo>
                    <a:lnTo>
                      <a:pt x="96" y="23"/>
                    </a:lnTo>
                    <a:lnTo>
                      <a:pt x="24" y="0"/>
                    </a:lnTo>
                    <a:lnTo>
                      <a:pt x="17" y="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324"/>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325"/>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1" name="Group 310"/>
            <p:cNvGrpSpPr/>
            <p:nvPr/>
          </p:nvGrpSpPr>
          <p:grpSpPr>
            <a:xfrm>
              <a:off x="4438189" y="1771956"/>
              <a:ext cx="613881" cy="415091"/>
              <a:chOff x="4438189" y="1771956"/>
              <a:chExt cx="613881" cy="415091"/>
            </a:xfrm>
            <a:grpFill/>
          </p:grpSpPr>
          <p:sp>
            <p:nvSpPr>
              <p:cNvPr id="326" name="Freeform 326"/>
              <p:cNvSpPr>
                <a:spLocks/>
              </p:cNvSpPr>
              <p:nvPr/>
            </p:nvSpPr>
            <p:spPr bwMode="auto">
              <a:xfrm>
                <a:off x="4438189" y="1771956"/>
                <a:ext cx="490913" cy="398523"/>
              </a:xfrm>
              <a:custGeom>
                <a:avLst/>
                <a:gdLst>
                  <a:gd name="T0" fmla="*/ 511 w 511"/>
                  <a:gd name="T1" fmla="*/ 402 h 457"/>
                  <a:gd name="T2" fmla="*/ 505 w 511"/>
                  <a:gd name="T3" fmla="*/ 389 h 457"/>
                  <a:gd name="T4" fmla="*/ 489 w 511"/>
                  <a:gd name="T5" fmla="*/ 307 h 457"/>
                  <a:gd name="T6" fmla="*/ 490 w 511"/>
                  <a:gd name="T7" fmla="*/ 233 h 457"/>
                  <a:gd name="T8" fmla="*/ 487 w 511"/>
                  <a:gd name="T9" fmla="*/ 222 h 457"/>
                  <a:gd name="T10" fmla="*/ 460 w 511"/>
                  <a:gd name="T11" fmla="*/ 143 h 457"/>
                  <a:gd name="T12" fmla="*/ 455 w 511"/>
                  <a:gd name="T13" fmla="*/ 145 h 457"/>
                  <a:gd name="T14" fmla="*/ 453 w 511"/>
                  <a:gd name="T15" fmla="*/ 119 h 457"/>
                  <a:gd name="T16" fmla="*/ 443 w 511"/>
                  <a:gd name="T17" fmla="*/ 98 h 457"/>
                  <a:gd name="T18" fmla="*/ 445 w 511"/>
                  <a:gd name="T19" fmla="*/ 81 h 457"/>
                  <a:gd name="T20" fmla="*/ 443 w 511"/>
                  <a:gd name="T21" fmla="*/ 66 h 457"/>
                  <a:gd name="T22" fmla="*/ 442 w 511"/>
                  <a:gd name="T23" fmla="*/ 53 h 457"/>
                  <a:gd name="T24" fmla="*/ 432 w 511"/>
                  <a:gd name="T25" fmla="*/ 40 h 457"/>
                  <a:gd name="T26" fmla="*/ 427 w 511"/>
                  <a:gd name="T27" fmla="*/ 15 h 457"/>
                  <a:gd name="T28" fmla="*/ 425 w 511"/>
                  <a:gd name="T29" fmla="*/ 4 h 457"/>
                  <a:gd name="T30" fmla="*/ 372 w 511"/>
                  <a:gd name="T31" fmla="*/ 15 h 457"/>
                  <a:gd name="T32" fmla="*/ 317 w 511"/>
                  <a:gd name="T33" fmla="*/ 25 h 457"/>
                  <a:gd name="T34" fmla="*/ 278 w 511"/>
                  <a:gd name="T35" fmla="*/ 58 h 457"/>
                  <a:gd name="T36" fmla="*/ 257 w 511"/>
                  <a:gd name="T37" fmla="*/ 103 h 457"/>
                  <a:gd name="T38" fmla="*/ 244 w 511"/>
                  <a:gd name="T39" fmla="*/ 122 h 457"/>
                  <a:gd name="T40" fmla="*/ 223 w 511"/>
                  <a:gd name="T41" fmla="*/ 143 h 457"/>
                  <a:gd name="T42" fmla="*/ 229 w 511"/>
                  <a:gd name="T43" fmla="*/ 154 h 457"/>
                  <a:gd name="T44" fmla="*/ 229 w 511"/>
                  <a:gd name="T45" fmla="*/ 150 h 457"/>
                  <a:gd name="T46" fmla="*/ 237 w 511"/>
                  <a:gd name="T47" fmla="*/ 158 h 457"/>
                  <a:gd name="T48" fmla="*/ 242 w 511"/>
                  <a:gd name="T49" fmla="*/ 160 h 457"/>
                  <a:gd name="T50" fmla="*/ 235 w 511"/>
                  <a:gd name="T51" fmla="*/ 169 h 457"/>
                  <a:gd name="T52" fmla="*/ 242 w 511"/>
                  <a:gd name="T53" fmla="*/ 188 h 457"/>
                  <a:gd name="T54" fmla="*/ 246 w 511"/>
                  <a:gd name="T55" fmla="*/ 201 h 457"/>
                  <a:gd name="T56" fmla="*/ 233 w 511"/>
                  <a:gd name="T57" fmla="*/ 209 h 457"/>
                  <a:gd name="T58" fmla="*/ 218 w 511"/>
                  <a:gd name="T59" fmla="*/ 222 h 457"/>
                  <a:gd name="T60" fmla="*/ 208 w 511"/>
                  <a:gd name="T61" fmla="*/ 237 h 457"/>
                  <a:gd name="T62" fmla="*/ 197 w 511"/>
                  <a:gd name="T63" fmla="*/ 246 h 457"/>
                  <a:gd name="T64" fmla="*/ 177 w 511"/>
                  <a:gd name="T65" fmla="*/ 246 h 457"/>
                  <a:gd name="T66" fmla="*/ 148 w 511"/>
                  <a:gd name="T67" fmla="*/ 258 h 457"/>
                  <a:gd name="T68" fmla="*/ 103 w 511"/>
                  <a:gd name="T69" fmla="*/ 250 h 457"/>
                  <a:gd name="T70" fmla="*/ 62 w 511"/>
                  <a:gd name="T71" fmla="*/ 261 h 457"/>
                  <a:gd name="T72" fmla="*/ 49 w 511"/>
                  <a:gd name="T73" fmla="*/ 269 h 457"/>
                  <a:gd name="T74" fmla="*/ 36 w 511"/>
                  <a:gd name="T75" fmla="*/ 276 h 457"/>
                  <a:gd name="T76" fmla="*/ 39 w 511"/>
                  <a:gd name="T77" fmla="*/ 290 h 457"/>
                  <a:gd name="T78" fmla="*/ 52 w 511"/>
                  <a:gd name="T79" fmla="*/ 297 h 457"/>
                  <a:gd name="T80" fmla="*/ 51 w 511"/>
                  <a:gd name="T81" fmla="*/ 305 h 457"/>
                  <a:gd name="T82" fmla="*/ 58 w 511"/>
                  <a:gd name="T83" fmla="*/ 327 h 457"/>
                  <a:gd name="T84" fmla="*/ 43 w 511"/>
                  <a:gd name="T85" fmla="*/ 348 h 457"/>
                  <a:gd name="T86" fmla="*/ 30 w 511"/>
                  <a:gd name="T87" fmla="*/ 363 h 457"/>
                  <a:gd name="T88" fmla="*/ 4 w 511"/>
                  <a:gd name="T89" fmla="*/ 393 h 457"/>
                  <a:gd name="T90" fmla="*/ 2 w 511"/>
                  <a:gd name="T91" fmla="*/ 397 h 457"/>
                  <a:gd name="T92" fmla="*/ 69 w 511"/>
                  <a:gd name="T93" fmla="*/ 410 h 457"/>
                  <a:gd name="T94" fmla="*/ 276 w 511"/>
                  <a:gd name="T95" fmla="*/ 369 h 457"/>
                  <a:gd name="T96" fmla="*/ 349 w 511"/>
                  <a:gd name="T97" fmla="*/ 354 h 457"/>
                  <a:gd name="T98" fmla="*/ 361 w 511"/>
                  <a:gd name="T99" fmla="*/ 363 h 457"/>
                  <a:gd name="T100" fmla="*/ 374 w 511"/>
                  <a:gd name="T101" fmla="*/ 367 h 457"/>
                  <a:gd name="T102" fmla="*/ 381 w 511"/>
                  <a:gd name="T103" fmla="*/ 389 h 457"/>
                  <a:gd name="T104" fmla="*/ 400 w 511"/>
                  <a:gd name="T105" fmla="*/ 401 h 457"/>
                  <a:gd name="T106" fmla="*/ 415 w 511"/>
                  <a:gd name="T107" fmla="*/ 406 h 457"/>
                  <a:gd name="T108" fmla="*/ 487 w 511"/>
                  <a:gd name="T109" fmla="*/ 431 h 457"/>
                  <a:gd name="T110" fmla="*/ 475 w 511"/>
                  <a:gd name="T111" fmla="*/ 408 h 457"/>
                  <a:gd name="T112" fmla="*/ 475 w 511"/>
                  <a:gd name="T113" fmla="*/ 399 h 457"/>
                  <a:gd name="T114" fmla="*/ 483 w 511"/>
                  <a:gd name="T115" fmla="*/ 410 h 457"/>
                  <a:gd name="T116" fmla="*/ 489 w 511"/>
                  <a:gd name="T117" fmla="*/ 442 h 457"/>
                  <a:gd name="T118" fmla="*/ 489 w 511"/>
                  <a:gd name="T119" fmla="*/ 457 h 457"/>
                  <a:gd name="T120" fmla="*/ 498 w 511"/>
                  <a:gd name="T121" fmla="*/ 448 h 457"/>
                  <a:gd name="T122" fmla="*/ 505 w 511"/>
                  <a:gd name="T123" fmla="*/ 425 h 457"/>
                  <a:gd name="T124" fmla="*/ 500 w 511"/>
                  <a:gd name="T125" fmla="*/ 41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457">
                    <a:moveTo>
                      <a:pt x="500" y="414"/>
                    </a:moveTo>
                    <a:lnTo>
                      <a:pt x="511" y="402"/>
                    </a:lnTo>
                    <a:lnTo>
                      <a:pt x="511" y="397"/>
                    </a:lnTo>
                    <a:lnTo>
                      <a:pt x="505" y="389"/>
                    </a:lnTo>
                    <a:lnTo>
                      <a:pt x="492" y="312"/>
                    </a:lnTo>
                    <a:lnTo>
                      <a:pt x="489" y="307"/>
                    </a:lnTo>
                    <a:lnTo>
                      <a:pt x="490" y="241"/>
                    </a:lnTo>
                    <a:lnTo>
                      <a:pt x="490" y="233"/>
                    </a:lnTo>
                    <a:lnTo>
                      <a:pt x="487" y="228"/>
                    </a:lnTo>
                    <a:lnTo>
                      <a:pt x="487" y="222"/>
                    </a:lnTo>
                    <a:lnTo>
                      <a:pt x="472" y="152"/>
                    </a:lnTo>
                    <a:lnTo>
                      <a:pt x="460" y="143"/>
                    </a:lnTo>
                    <a:lnTo>
                      <a:pt x="458" y="152"/>
                    </a:lnTo>
                    <a:lnTo>
                      <a:pt x="455" y="145"/>
                    </a:lnTo>
                    <a:lnTo>
                      <a:pt x="457" y="132"/>
                    </a:lnTo>
                    <a:lnTo>
                      <a:pt x="453" y="119"/>
                    </a:lnTo>
                    <a:lnTo>
                      <a:pt x="447" y="111"/>
                    </a:lnTo>
                    <a:lnTo>
                      <a:pt x="443" y="98"/>
                    </a:lnTo>
                    <a:lnTo>
                      <a:pt x="443" y="85"/>
                    </a:lnTo>
                    <a:lnTo>
                      <a:pt x="445" y="81"/>
                    </a:lnTo>
                    <a:lnTo>
                      <a:pt x="445" y="73"/>
                    </a:lnTo>
                    <a:lnTo>
                      <a:pt x="443" y="66"/>
                    </a:lnTo>
                    <a:lnTo>
                      <a:pt x="443" y="60"/>
                    </a:lnTo>
                    <a:lnTo>
                      <a:pt x="442" y="53"/>
                    </a:lnTo>
                    <a:lnTo>
                      <a:pt x="434" y="47"/>
                    </a:lnTo>
                    <a:lnTo>
                      <a:pt x="432" y="40"/>
                    </a:lnTo>
                    <a:lnTo>
                      <a:pt x="432" y="23"/>
                    </a:lnTo>
                    <a:lnTo>
                      <a:pt x="427" y="15"/>
                    </a:lnTo>
                    <a:lnTo>
                      <a:pt x="427" y="8"/>
                    </a:lnTo>
                    <a:lnTo>
                      <a:pt x="425" y="4"/>
                    </a:lnTo>
                    <a:lnTo>
                      <a:pt x="425" y="0"/>
                    </a:lnTo>
                    <a:lnTo>
                      <a:pt x="372" y="15"/>
                    </a:lnTo>
                    <a:lnTo>
                      <a:pt x="323" y="25"/>
                    </a:lnTo>
                    <a:lnTo>
                      <a:pt x="317" y="25"/>
                    </a:lnTo>
                    <a:lnTo>
                      <a:pt x="302" y="32"/>
                    </a:lnTo>
                    <a:lnTo>
                      <a:pt x="278" y="58"/>
                    </a:lnTo>
                    <a:lnTo>
                      <a:pt x="257" y="96"/>
                    </a:lnTo>
                    <a:lnTo>
                      <a:pt x="257" y="103"/>
                    </a:lnTo>
                    <a:lnTo>
                      <a:pt x="246" y="119"/>
                    </a:lnTo>
                    <a:lnTo>
                      <a:pt x="244" y="122"/>
                    </a:lnTo>
                    <a:lnTo>
                      <a:pt x="237" y="130"/>
                    </a:lnTo>
                    <a:lnTo>
                      <a:pt x="223" y="143"/>
                    </a:lnTo>
                    <a:lnTo>
                      <a:pt x="223" y="149"/>
                    </a:lnTo>
                    <a:lnTo>
                      <a:pt x="229" y="154"/>
                    </a:lnTo>
                    <a:lnTo>
                      <a:pt x="231" y="158"/>
                    </a:lnTo>
                    <a:lnTo>
                      <a:pt x="229" y="150"/>
                    </a:lnTo>
                    <a:lnTo>
                      <a:pt x="237" y="147"/>
                    </a:lnTo>
                    <a:lnTo>
                      <a:pt x="237" y="158"/>
                    </a:lnTo>
                    <a:lnTo>
                      <a:pt x="246" y="152"/>
                    </a:lnTo>
                    <a:lnTo>
                      <a:pt x="242" y="160"/>
                    </a:lnTo>
                    <a:lnTo>
                      <a:pt x="240" y="166"/>
                    </a:lnTo>
                    <a:lnTo>
                      <a:pt x="235" y="169"/>
                    </a:lnTo>
                    <a:lnTo>
                      <a:pt x="240" y="182"/>
                    </a:lnTo>
                    <a:lnTo>
                      <a:pt x="242" y="188"/>
                    </a:lnTo>
                    <a:lnTo>
                      <a:pt x="244" y="194"/>
                    </a:lnTo>
                    <a:lnTo>
                      <a:pt x="246" y="201"/>
                    </a:lnTo>
                    <a:lnTo>
                      <a:pt x="240" y="209"/>
                    </a:lnTo>
                    <a:lnTo>
                      <a:pt x="233" y="209"/>
                    </a:lnTo>
                    <a:lnTo>
                      <a:pt x="225" y="216"/>
                    </a:lnTo>
                    <a:lnTo>
                      <a:pt x="218" y="222"/>
                    </a:lnTo>
                    <a:lnTo>
                      <a:pt x="214" y="229"/>
                    </a:lnTo>
                    <a:lnTo>
                      <a:pt x="208" y="237"/>
                    </a:lnTo>
                    <a:lnTo>
                      <a:pt x="201" y="241"/>
                    </a:lnTo>
                    <a:lnTo>
                      <a:pt x="197" y="246"/>
                    </a:lnTo>
                    <a:lnTo>
                      <a:pt x="192" y="244"/>
                    </a:lnTo>
                    <a:lnTo>
                      <a:pt x="177" y="246"/>
                    </a:lnTo>
                    <a:lnTo>
                      <a:pt x="163" y="248"/>
                    </a:lnTo>
                    <a:lnTo>
                      <a:pt x="148" y="258"/>
                    </a:lnTo>
                    <a:lnTo>
                      <a:pt x="131" y="250"/>
                    </a:lnTo>
                    <a:lnTo>
                      <a:pt x="103" y="250"/>
                    </a:lnTo>
                    <a:lnTo>
                      <a:pt x="77" y="256"/>
                    </a:lnTo>
                    <a:lnTo>
                      <a:pt x="62" y="261"/>
                    </a:lnTo>
                    <a:lnTo>
                      <a:pt x="56" y="267"/>
                    </a:lnTo>
                    <a:lnTo>
                      <a:pt x="49" y="269"/>
                    </a:lnTo>
                    <a:lnTo>
                      <a:pt x="41" y="273"/>
                    </a:lnTo>
                    <a:lnTo>
                      <a:pt x="36" y="276"/>
                    </a:lnTo>
                    <a:lnTo>
                      <a:pt x="36" y="276"/>
                    </a:lnTo>
                    <a:lnTo>
                      <a:pt x="39" y="290"/>
                    </a:lnTo>
                    <a:lnTo>
                      <a:pt x="37" y="295"/>
                    </a:lnTo>
                    <a:lnTo>
                      <a:pt x="52" y="297"/>
                    </a:lnTo>
                    <a:lnTo>
                      <a:pt x="52" y="301"/>
                    </a:lnTo>
                    <a:lnTo>
                      <a:pt x="51" y="305"/>
                    </a:lnTo>
                    <a:lnTo>
                      <a:pt x="58" y="320"/>
                    </a:lnTo>
                    <a:lnTo>
                      <a:pt x="58" y="327"/>
                    </a:lnTo>
                    <a:lnTo>
                      <a:pt x="47" y="340"/>
                    </a:lnTo>
                    <a:lnTo>
                      <a:pt x="43" y="348"/>
                    </a:lnTo>
                    <a:lnTo>
                      <a:pt x="37" y="354"/>
                    </a:lnTo>
                    <a:lnTo>
                      <a:pt x="30" y="363"/>
                    </a:lnTo>
                    <a:lnTo>
                      <a:pt x="19" y="376"/>
                    </a:lnTo>
                    <a:lnTo>
                      <a:pt x="4" y="393"/>
                    </a:lnTo>
                    <a:lnTo>
                      <a:pt x="0" y="395"/>
                    </a:lnTo>
                    <a:lnTo>
                      <a:pt x="2" y="397"/>
                    </a:lnTo>
                    <a:lnTo>
                      <a:pt x="5" y="421"/>
                    </a:lnTo>
                    <a:lnTo>
                      <a:pt x="69" y="410"/>
                    </a:lnTo>
                    <a:lnTo>
                      <a:pt x="167" y="391"/>
                    </a:lnTo>
                    <a:lnTo>
                      <a:pt x="276" y="369"/>
                    </a:lnTo>
                    <a:lnTo>
                      <a:pt x="349" y="352"/>
                    </a:lnTo>
                    <a:lnTo>
                      <a:pt x="349" y="354"/>
                    </a:lnTo>
                    <a:lnTo>
                      <a:pt x="357" y="355"/>
                    </a:lnTo>
                    <a:lnTo>
                      <a:pt x="361" y="363"/>
                    </a:lnTo>
                    <a:lnTo>
                      <a:pt x="366" y="361"/>
                    </a:lnTo>
                    <a:lnTo>
                      <a:pt x="374" y="367"/>
                    </a:lnTo>
                    <a:lnTo>
                      <a:pt x="380" y="382"/>
                    </a:lnTo>
                    <a:lnTo>
                      <a:pt x="381" y="389"/>
                    </a:lnTo>
                    <a:lnTo>
                      <a:pt x="387" y="397"/>
                    </a:lnTo>
                    <a:lnTo>
                      <a:pt x="400" y="401"/>
                    </a:lnTo>
                    <a:lnTo>
                      <a:pt x="408" y="402"/>
                    </a:lnTo>
                    <a:lnTo>
                      <a:pt x="415" y="406"/>
                    </a:lnTo>
                    <a:lnTo>
                      <a:pt x="415" y="408"/>
                    </a:lnTo>
                    <a:lnTo>
                      <a:pt x="487" y="431"/>
                    </a:lnTo>
                    <a:lnTo>
                      <a:pt x="481" y="414"/>
                    </a:lnTo>
                    <a:lnTo>
                      <a:pt x="475" y="408"/>
                    </a:lnTo>
                    <a:lnTo>
                      <a:pt x="474" y="401"/>
                    </a:lnTo>
                    <a:lnTo>
                      <a:pt x="475" y="399"/>
                    </a:lnTo>
                    <a:lnTo>
                      <a:pt x="477" y="406"/>
                    </a:lnTo>
                    <a:lnTo>
                      <a:pt x="483" y="410"/>
                    </a:lnTo>
                    <a:lnTo>
                      <a:pt x="487" y="421"/>
                    </a:lnTo>
                    <a:lnTo>
                      <a:pt x="489" y="442"/>
                    </a:lnTo>
                    <a:lnTo>
                      <a:pt x="485" y="457"/>
                    </a:lnTo>
                    <a:lnTo>
                      <a:pt x="489" y="457"/>
                    </a:lnTo>
                    <a:lnTo>
                      <a:pt x="490" y="449"/>
                    </a:lnTo>
                    <a:lnTo>
                      <a:pt x="498" y="448"/>
                    </a:lnTo>
                    <a:lnTo>
                      <a:pt x="500" y="440"/>
                    </a:lnTo>
                    <a:lnTo>
                      <a:pt x="505" y="425"/>
                    </a:lnTo>
                    <a:lnTo>
                      <a:pt x="500" y="417"/>
                    </a:lnTo>
                    <a:lnTo>
                      <a:pt x="500" y="41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329"/>
              <p:cNvSpPr>
                <a:spLocks/>
              </p:cNvSpPr>
              <p:nvPr/>
            </p:nvSpPr>
            <p:spPr bwMode="auto">
              <a:xfrm>
                <a:off x="4906045" y="2105075"/>
                <a:ext cx="146025" cy="81972"/>
              </a:xfrm>
              <a:custGeom>
                <a:avLst/>
                <a:gdLst>
                  <a:gd name="T0" fmla="*/ 139 w 152"/>
                  <a:gd name="T1" fmla="*/ 11 h 94"/>
                  <a:gd name="T2" fmla="*/ 135 w 152"/>
                  <a:gd name="T3" fmla="*/ 9 h 94"/>
                  <a:gd name="T4" fmla="*/ 129 w 152"/>
                  <a:gd name="T5" fmla="*/ 11 h 94"/>
                  <a:gd name="T6" fmla="*/ 122 w 152"/>
                  <a:gd name="T7" fmla="*/ 15 h 94"/>
                  <a:gd name="T8" fmla="*/ 112 w 152"/>
                  <a:gd name="T9" fmla="*/ 28 h 94"/>
                  <a:gd name="T10" fmla="*/ 109 w 152"/>
                  <a:gd name="T11" fmla="*/ 30 h 94"/>
                  <a:gd name="T12" fmla="*/ 101 w 152"/>
                  <a:gd name="T13" fmla="*/ 32 h 94"/>
                  <a:gd name="T14" fmla="*/ 107 w 152"/>
                  <a:gd name="T15" fmla="*/ 24 h 94"/>
                  <a:gd name="T16" fmla="*/ 114 w 152"/>
                  <a:gd name="T17" fmla="*/ 19 h 94"/>
                  <a:gd name="T18" fmla="*/ 114 w 152"/>
                  <a:gd name="T19" fmla="*/ 11 h 94"/>
                  <a:gd name="T20" fmla="*/ 120 w 152"/>
                  <a:gd name="T21" fmla="*/ 0 h 94"/>
                  <a:gd name="T22" fmla="*/ 99 w 152"/>
                  <a:gd name="T23" fmla="*/ 24 h 94"/>
                  <a:gd name="T24" fmla="*/ 86 w 152"/>
                  <a:gd name="T25" fmla="*/ 30 h 94"/>
                  <a:gd name="T26" fmla="*/ 65 w 152"/>
                  <a:gd name="T27" fmla="*/ 35 h 94"/>
                  <a:gd name="T28" fmla="*/ 60 w 152"/>
                  <a:gd name="T29" fmla="*/ 37 h 94"/>
                  <a:gd name="T30" fmla="*/ 56 w 152"/>
                  <a:gd name="T31" fmla="*/ 43 h 94"/>
                  <a:gd name="T32" fmla="*/ 49 w 152"/>
                  <a:gd name="T33" fmla="*/ 43 h 94"/>
                  <a:gd name="T34" fmla="*/ 35 w 152"/>
                  <a:gd name="T35" fmla="*/ 50 h 94"/>
                  <a:gd name="T36" fmla="*/ 30 w 152"/>
                  <a:gd name="T37" fmla="*/ 50 h 94"/>
                  <a:gd name="T38" fmla="*/ 22 w 152"/>
                  <a:gd name="T39" fmla="*/ 54 h 94"/>
                  <a:gd name="T40" fmla="*/ 24 w 152"/>
                  <a:gd name="T41" fmla="*/ 62 h 94"/>
                  <a:gd name="T42" fmla="*/ 17 w 152"/>
                  <a:gd name="T43" fmla="*/ 60 h 94"/>
                  <a:gd name="T44" fmla="*/ 15 w 152"/>
                  <a:gd name="T45" fmla="*/ 67 h 94"/>
                  <a:gd name="T46" fmla="*/ 2 w 152"/>
                  <a:gd name="T47" fmla="*/ 75 h 94"/>
                  <a:gd name="T48" fmla="*/ 0 w 152"/>
                  <a:gd name="T49" fmla="*/ 84 h 94"/>
                  <a:gd name="T50" fmla="*/ 0 w 152"/>
                  <a:gd name="T51" fmla="*/ 90 h 94"/>
                  <a:gd name="T52" fmla="*/ 2 w 152"/>
                  <a:gd name="T53" fmla="*/ 92 h 94"/>
                  <a:gd name="T54" fmla="*/ 15 w 152"/>
                  <a:gd name="T55" fmla="*/ 88 h 94"/>
                  <a:gd name="T56" fmla="*/ 7 w 152"/>
                  <a:gd name="T57" fmla="*/ 94 h 94"/>
                  <a:gd name="T58" fmla="*/ 22 w 152"/>
                  <a:gd name="T59" fmla="*/ 88 h 94"/>
                  <a:gd name="T60" fmla="*/ 47 w 152"/>
                  <a:gd name="T61" fmla="*/ 73 h 94"/>
                  <a:gd name="T62" fmla="*/ 49 w 152"/>
                  <a:gd name="T63" fmla="*/ 73 h 94"/>
                  <a:gd name="T64" fmla="*/ 58 w 152"/>
                  <a:gd name="T65" fmla="*/ 67 h 94"/>
                  <a:gd name="T66" fmla="*/ 64 w 152"/>
                  <a:gd name="T67" fmla="*/ 64 h 94"/>
                  <a:gd name="T68" fmla="*/ 79 w 152"/>
                  <a:gd name="T69" fmla="*/ 56 h 94"/>
                  <a:gd name="T70" fmla="*/ 86 w 152"/>
                  <a:gd name="T71" fmla="*/ 52 h 94"/>
                  <a:gd name="T72" fmla="*/ 94 w 152"/>
                  <a:gd name="T73" fmla="*/ 49 h 94"/>
                  <a:gd name="T74" fmla="*/ 99 w 152"/>
                  <a:gd name="T75" fmla="*/ 47 h 94"/>
                  <a:gd name="T76" fmla="*/ 112 w 152"/>
                  <a:gd name="T77" fmla="*/ 37 h 94"/>
                  <a:gd name="T78" fmla="*/ 114 w 152"/>
                  <a:gd name="T79" fmla="*/ 32 h 94"/>
                  <a:gd name="T80" fmla="*/ 122 w 152"/>
                  <a:gd name="T81" fmla="*/ 30 h 94"/>
                  <a:gd name="T82" fmla="*/ 135 w 152"/>
                  <a:gd name="T83" fmla="*/ 19 h 94"/>
                  <a:gd name="T84" fmla="*/ 143 w 152"/>
                  <a:gd name="T85" fmla="*/ 15 h 94"/>
                  <a:gd name="T86" fmla="*/ 152 w 152"/>
                  <a:gd name="T87" fmla="*/ 3 h 94"/>
                  <a:gd name="T88" fmla="*/ 144 w 152"/>
                  <a:gd name="T89" fmla="*/ 7 h 94"/>
                  <a:gd name="T90" fmla="*/ 139 w 152"/>
                  <a:gd name="T9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94">
                    <a:moveTo>
                      <a:pt x="139" y="11"/>
                    </a:moveTo>
                    <a:lnTo>
                      <a:pt x="135" y="9"/>
                    </a:lnTo>
                    <a:lnTo>
                      <a:pt x="129" y="11"/>
                    </a:lnTo>
                    <a:lnTo>
                      <a:pt x="122" y="15"/>
                    </a:lnTo>
                    <a:lnTo>
                      <a:pt x="112" y="28"/>
                    </a:lnTo>
                    <a:lnTo>
                      <a:pt x="109" y="30"/>
                    </a:lnTo>
                    <a:lnTo>
                      <a:pt x="101" y="32"/>
                    </a:lnTo>
                    <a:lnTo>
                      <a:pt x="107" y="24"/>
                    </a:lnTo>
                    <a:lnTo>
                      <a:pt x="114" y="19"/>
                    </a:lnTo>
                    <a:lnTo>
                      <a:pt x="114" y="11"/>
                    </a:lnTo>
                    <a:lnTo>
                      <a:pt x="120" y="0"/>
                    </a:lnTo>
                    <a:lnTo>
                      <a:pt x="99" y="24"/>
                    </a:lnTo>
                    <a:lnTo>
                      <a:pt x="86" y="30"/>
                    </a:lnTo>
                    <a:lnTo>
                      <a:pt x="65" y="35"/>
                    </a:lnTo>
                    <a:lnTo>
                      <a:pt x="60" y="37"/>
                    </a:lnTo>
                    <a:lnTo>
                      <a:pt x="56" y="43"/>
                    </a:lnTo>
                    <a:lnTo>
                      <a:pt x="49" y="43"/>
                    </a:lnTo>
                    <a:lnTo>
                      <a:pt x="35" y="50"/>
                    </a:lnTo>
                    <a:lnTo>
                      <a:pt x="30" y="50"/>
                    </a:lnTo>
                    <a:lnTo>
                      <a:pt x="22" y="54"/>
                    </a:lnTo>
                    <a:lnTo>
                      <a:pt x="24" y="62"/>
                    </a:lnTo>
                    <a:lnTo>
                      <a:pt x="17" y="60"/>
                    </a:lnTo>
                    <a:lnTo>
                      <a:pt x="15" y="67"/>
                    </a:lnTo>
                    <a:lnTo>
                      <a:pt x="2" y="75"/>
                    </a:lnTo>
                    <a:lnTo>
                      <a:pt x="0" y="84"/>
                    </a:lnTo>
                    <a:lnTo>
                      <a:pt x="0" y="90"/>
                    </a:lnTo>
                    <a:lnTo>
                      <a:pt x="2" y="92"/>
                    </a:lnTo>
                    <a:lnTo>
                      <a:pt x="15" y="88"/>
                    </a:lnTo>
                    <a:lnTo>
                      <a:pt x="7" y="94"/>
                    </a:lnTo>
                    <a:lnTo>
                      <a:pt x="22" y="88"/>
                    </a:lnTo>
                    <a:lnTo>
                      <a:pt x="47" y="73"/>
                    </a:lnTo>
                    <a:lnTo>
                      <a:pt x="49" y="73"/>
                    </a:lnTo>
                    <a:lnTo>
                      <a:pt x="58" y="67"/>
                    </a:lnTo>
                    <a:lnTo>
                      <a:pt x="64" y="64"/>
                    </a:lnTo>
                    <a:lnTo>
                      <a:pt x="79" y="56"/>
                    </a:lnTo>
                    <a:lnTo>
                      <a:pt x="86" y="52"/>
                    </a:lnTo>
                    <a:lnTo>
                      <a:pt x="94" y="49"/>
                    </a:lnTo>
                    <a:lnTo>
                      <a:pt x="99" y="47"/>
                    </a:lnTo>
                    <a:lnTo>
                      <a:pt x="112" y="37"/>
                    </a:lnTo>
                    <a:lnTo>
                      <a:pt x="114" y="32"/>
                    </a:lnTo>
                    <a:lnTo>
                      <a:pt x="122" y="30"/>
                    </a:lnTo>
                    <a:lnTo>
                      <a:pt x="135" y="19"/>
                    </a:lnTo>
                    <a:lnTo>
                      <a:pt x="143" y="15"/>
                    </a:lnTo>
                    <a:lnTo>
                      <a:pt x="152" y="3"/>
                    </a:lnTo>
                    <a:lnTo>
                      <a:pt x="144" y="7"/>
                    </a:lnTo>
                    <a:lnTo>
                      <a:pt x="139" y="1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2" name="Group 311"/>
            <p:cNvGrpSpPr/>
            <p:nvPr/>
          </p:nvGrpSpPr>
          <p:grpSpPr>
            <a:xfrm>
              <a:off x="4907967" y="1921074"/>
              <a:ext cx="285325" cy="141272"/>
              <a:chOff x="4907967" y="1921074"/>
              <a:chExt cx="285325" cy="141272"/>
            </a:xfrm>
            <a:grpFill/>
          </p:grpSpPr>
          <p:sp>
            <p:nvSpPr>
              <p:cNvPr id="319" name="Freeform 144"/>
              <p:cNvSpPr>
                <a:spLocks/>
              </p:cNvSpPr>
              <p:nvPr/>
            </p:nvSpPr>
            <p:spPr bwMode="auto">
              <a:xfrm>
                <a:off x="4907967" y="1921074"/>
                <a:ext cx="273797" cy="131678"/>
              </a:xfrm>
              <a:custGeom>
                <a:avLst/>
                <a:gdLst>
                  <a:gd name="T0" fmla="*/ 169 w 285"/>
                  <a:gd name="T1" fmla="*/ 6 h 151"/>
                  <a:gd name="T2" fmla="*/ 163 w 285"/>
                  <a:gd name="T3" fmla="*/ 13 h 151"/>
                  <a:gd name="T4" fmla="*/ 150 w 285"/>
                  <a:gd name="T5" fmla="*/ 30 h 151"/>
                  <a:gd name="T6" fmla="*/ 1 w 285"/>
                  <a:gd name="T7" fmla="*/ 62 h 151"/>
                  <a:gd name="T8" fmla="*/ 0 w 285"/>
                  <a:gd name="T9" fmla="*/ 136 h 151"/>
                  <a:gd name="T10" fmla="*/ 48 w 285"/>
                  <a:gd name="T11" fmla="*/ 130 h 151"/>
                  <a:gd name="T12" fmla="*/ 69 w 285"/>
                  <a:gd name="T13" fmla="*/ 126 h 151"/>
                  <a:gd name="T14" fmla="*/ 80 w 285"/>
                  <a:gd name="T15" fmla="*/ 122 h 151"/>
                  <a:gd name="T16" fmla="*/ 129 w 285"/>
                  <a:gd name="T17" fmla="*/ 111 h 151"/>
                  <a:gd name="T18" fmla="*/ 159 w 285"/>
                  <a:gd name="T19" fmla="*/ 104 h 151"/>
                  <a:gd name="T20" fmla="*/ 169 w 285"/>
                  <a:gd name="T21" fmla="*/ 115 h 151"/>
                  <a:gd name="T22" fmla="*/ 174 w 285"/>
                  <a:gd name="T23" fmla="*/ 122 h 151"/>
                  <a:gd name="T24" fmla="*/ 178 w 285"/>
                  <a:gd name="T25" fmla="*/ 128 h 151"/>
                  <a:gd name="T26" fmla="*/ 189 w 285"/>
                  <a:gd name="T27" fmla="*/ 126 h 151"/>
                  <a:gd name="T28" fmla="*/ 191 w 285"/>
                  <a:gd name="T29" fmla="*/ 128 h 151"/>
                  <a:gd name="T30" fmla="*/ 195 w 285"/>
                  <a:gd name="T31" fmla="*/ 136 h 151"/>
                  <a:gd name="T32" fmla="*/ 199 w 285"/>
                  <a:gd name="T33" fmla="*/ 151 h 151"/>
                  <a:gd name="T34" fmla="*/ 210 w 285"/>
                  <a:gd name="T35" fmla="*/ 143 h 151"/>
                  <a:gd name="T36" fmla="*/ 221 w 285"/>
                  <a:gd name="T37" fmla="*/ 126 h 151"/>
                  <a:gd name="T38" fmla="*/ 231 w 285"/>
                  <a:gd name="T39" fmla="*/ 115 h 151"/>
                  <a:gd name="T40" fmla="*/ 235 w 285"/>
                  <a:gd name="T41" fmla="*/ 136 h 151"/>
                  <a:gd name="T42" fmla="*/ 248 w 285"/>
                  <a:gd name="T43" fmla="*/ 130 h 151"/>
                  <a:gd name="T44" fmla="*/ 253 w 285"/>
                  <a:gd name="T45" fmla="*/ 122 h 151"/>
                  <a:gd name="T46" fmla="*/ 282 w 285"/>
                  <a:gd name="T47" fmla="*/ 109 h 151"/>
                  <a:gd name="T48" fmla="*/ 282 w 285"/>
                  <a:gd name="T49" fmla="*/ 89 h 151"/>
                  <a:gd name="T50" fmla="*/ 265 w 285"/>
                  <a:gd name="T51" fmla="*/ 72 h 151"/>
                  <a:gd name="T52" fmla="*/ 250 w 285"/>
                  <a:gd name="T53" fmla="*/ 70 h 151"/>
                  <a:gd name="T54" fmla="*/ 265 w 285"/>
                  <a:gd name="T55" fmla="*/ 75 h 151"/>
                  <a:gd name="T56" fmla="*/ 274 w 285"/>
                  <a:gd name="T57" fmla="*/ 83 h 151"/>
                  <a:gd name="T58" fmla="*/ 270 w 285"/>
                  <a:gd name="T59" fmla="*/ 100 h 151"/>
                  <a:gd name="T60" fmla="*/ 250 w 285"/>
                  <a:gd name="T61" fmla="*/ 109 h 151"/>
                  <a:gd name="T62" fmla="*/ 238 w 285"/>
                  <a:gd name="T63" fmla="*/ 107 h 151"/>
                  <a:gd name="T64" fmla="*/ 225 w 285"/>
                  <a:gd name="T65" fmla="*/ 92 h 151"/>
                  <a:gd name="T66" fmla="*/ 219 w 285"/>
                  <a:gd name="T67" fmla="*/ 83 h 151"/>
                  <a:gd name="T68" fmla="*/ 219 w 285"/>
                  <a:gd name="T69" fmla="*/ 79 h 151"/>
                  <a:gd name="T70" fmla="*/ 199 w 285"/>
                  <a:gd name="T71" fmla="*/ 64 h 151"/>
                  <a:gd name="T72" fmla="*/ 186 w 285"/>
                  <a:gd name="T73" fmla="*/ 64 h 151"/>
                  <a:gd name="T74" fmla="*/ 188 w 285"/>
                  <a:gd name="T75" fmla="*/ 58 h 151"/>
                  <a:gd name="T76" fmla="*/ 191 w 285"/>
                  <a:gd name="T77" fmla="*/ 43 h 151"/>
                  <a:gd name="T78" fmla="*/ 193 w 285"/>
                  <a:gd name="T79" fmla="*/ 34 h 151"/>
                  <a:gd name="T80" fmla="*/ 208 w 285"/>
                  <a:gd name="T81" fmla="*/ 19 h 151"/>
                  <a:gd name="T82" fmla="*/ 203 w 285"/>
                  <a:gd name="T83" fmla="*/ 21 h 151"/>
                  <a:gd name="T84" fmla="*/ 189 w 285"/>
                  <a:gd name="T85" fmla="*/ 17 h 151"/>
                  <a:gd name="T86" fmla="*/ 182 w 285"/>
                  <a:gd name="T87" fmla="*/ 8 h 151"/>
                  <a:gd name="T88" fmla="*/ 180 w 285"/>
                  <a:gd name="T8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5" h="151">
                    <a:moveTo>
                      <a:pt x="176" y="2"/>
                    </a:moveTo>
                    <a:lnTo>
                      <a:pt x="169" y="6"/>
                    </a:lnTo>
                    <a:lnTo>
                      <a:pt x="165" y="13"/>
                    </a:lnTo>
                    <a:lnTo>
                      <a:pt x="163" y="13"/>
                    </a:lnTo>
                    <a:lnTo>
                      <a:pt x="159" y="19"/>
                    </a:lnTo>
                    <a:lnTo>
                      <a:pt x="150" y="30"/>
                    </a:lnTo>
                    <a:lnTo>
                      <a:pt x="62" y="51"/>
                    </a:lnTo>
                    <a:lnTo>
                      <a:pt x="1" y="62"/>
                    </a:lnTo>
                    <a:lnTo>
                      <a:pt x="1" y="70"/>
                    </a:lnTo>
                    <a:lnTo>
                      <a:pt x="0" y="136"/>
                    </a:lnTo>
                    <a:lnTo>
                      <a:pt x="3" y="141"/>
                    </a:lnTo>
                    <a:lnTo>
                      <a:pt x="48" y="130"/>
                    </a:lnTo>
                    <a:lnTo>
                      <a:pt x="56" y="130"/>
                    </a:lnTo>
                    <a:lnTo>
                      <a:pt x="69" y="126"/>
                    </a:lnTo>
                    <a:lnTo>
                      <a:pt x="73" y="126"/>
                    </a:lnTo>
                    <a:lnTo>
                      <a:pt x="80" y="122"/>
                    </a:lnTo>
                    <a:lnTo>
                      <a:pt x="120" y="113"/>
                    </a:lnTo>
                    <a:lnTo>
                      <a:pt x="129" y="111"/>
                    </a:lnTo>
                    <a:lnTo>
                      <a:pt x="133" y="111"/>
                    </a:lnTo>
                    <a:lnTo>
                      <a:pt x="159" y="104"/>
                    </a:lnTo>
                    <a:lnTo>
                      <a:pt x="167" y="109"/>
                    </a:lnTo>
                    <a:lnTo>
                      <a:pt x="169" y="115"/>
                    </a:lnTo>
                    <a:lnTo>
                      <a:pt x="172" y="117"/>
                    </a:lnTo>
                    <a:lnTo>
                      <a:pt x="174" y="122"/>
                    </a:lnTo>
                    <a:lnTo>
                      <a:pt x="178" y="126"/>
                    </a:lnTo>
                    <a:lnTo>
                      <a:pt x="178" y="128"/>
                    </a:lnTo>
                    <a:lnTo>
                      <a:pt x="184" y="132"/>
                    </a:lnTo>
                    <a:lnTo>
                      <a:pt x="189" y="126"/>
                    </a:lnTo>
                    <a:lnTo>
                      <a:pt x="191" y="120"/>
                    </a:lnTo>
                    <a:lnTo>
                      <a:pt x="191" y="128"/>
                    </a:lnTo>
                    <a:lnTo>
                      <a:pt x="189" y="134"/>
                    </a:lnTo>
                    <a:lnTo>
                      <a:pt x="195" y="136"/>
                    </a:lnTo>
                    <a:lnTo>
                      <a:pt x="199" y="147"/>
                    </a:lnTo>
                    <a:lnTo>
                      <a:pt x="199" y="151"/>
                    </a:lnTo>
                    <a:lnTo>
                      <a:pt x="203" y="143"/>
                    </a:lnTo>
                    <a:lnTo>
                      <a:pt x="210" y="143"/>
                    </a:lnTo>
                    <a:lnTo>
                      <a:pt x="214" y="132"/>
                    </a:lnTo>
                    <a:lnTo>
                      <a:pt x="221" y="126"/>
                    </a:lnTo>
                    <a:lnTo>
                      <a:pt x="223" y="120"/>
                    </a:lnTo>
                    <a:lnTo>
                      <a:pt x="231" y="115"/>
                    </a:lnTo>
                    <a:lnTo>
                      <a:pt x="231" y="122"/>
                    </a:lnTo>
                    <a:lnTo>
                      <a:pt x="235" y="136"/>
                    </a:lnTo>
                    <a:lnTo>
                      <a:pt x="242" y="134"/>
                    </a:lnTo>
                    <a:lnTo>
                      <a:pt x="248" y="130"/>
                    </a:lnTo>
                    <a:lnTo>
                      <a:pt x="250" y="122"/>
                    </a:lnTo>
                    <a:lnTo>
                      <a:pt x="253" y="122"/>
                    </a:lnTo>
                    <a:lnTo>
                      <a:pt x="272" y="111"/>
                    </a:lnTo>
                    <a:lnTo>
                      <a:pt x="282" y="109"/>
                    </a:lnTo>
                    <a:lnTo>
                      <a:pt x="285" y="102"/>
                    </a:lnTo>
                    <a:lnTo>
                      <a:pt x="282" y="89"/>
                    </a:lnTo>
                    <a:lnTo>
                      <a:pt x="272" y="75"/>
                    </a:lnTo>
                    <a:lnTo>
                      <a:pt x="265" y="72"/>
                    </a:lnTo>
                    <a:lnTo>
                      <a:pt x="257" y="68"/>
                    </a:lnTo>
                    <a:lnTo>
                      <a:pt x="250" y="70"/>
                    </a:lnTo>
                    <a:lnTo>
                      <a:pt x="257" y="72"/>
                    </a:lnTo>
                    <a:lnTo>
                      <a:pt x="265" y="75"/>
                    </a:lnTo>
                    <a:lnTo>
                      <a:pt x="268" y="83"/>
                    </a:lnTo>
                    <a:lnTo>
                      <a:pt x="274" y="83"/>
                    </a:lnTo>
                    <a:lnTo>
                      <a:pt x="278" y="94"/>
                    </a:lnTo>
                    <a:lnTo>
                      <a:pt x="270" y="100"/>
                    </a:lnTo>
                    <a:lnTo>
                      <a:pt x="257" y="111"/>
                    </a:lnTo>
                    <a:lnTo>
                      <a:pt x="250" y="109"/>
                    </a:lnTo>
                    <a:lnTo>
                      <a:pt x="244" y="109"/>
                    </a:lnTo>
                    <a:lnTo>
                      <a:pt x="238" y="107"/>
                    </a:lnTo>
                    <a:lnTo>
                      <a:pt x="233" y="94"/>
                    </a:lnTo>
                    <a:lnTo>
                      <a:pt x="225" y="92"/>
                    </a:lnTo>
                    <a:lnTo>
                      <a:pt x="219" y="89"/>
                    </a:lnTo>
                    <a:lnTo>
                      <a:pt x="219" y="83"/>
                    </a:lnTo>
                    <a:lnTo>
                      <a:pt x="225" y="87"/>
                    </a:lnTo>
                    <a:lnTo>
                      <a:pt x="219" y="79"/>
                    </a:lnTo>
                    <a:lnTo>
                      <a:pt x="206" y="66"/>
                    </a:lnTo>
                    <a:lnTo>
                      <a:pt x="199" y="64"/>
                    </a:lnTo>
                    <a:lnTo>
                      <a:pt x="191" y="68"/>
                    </a:lnTo>
                    <a:lnTo>
                      <a:pt x="186" y="64"/>
                    </a:lnTo>
                    <a:lnTo>
                      <a:pt x="180" y="58"/>
                    </a:lnTo>
                    <a:lnTo>
                      <a:pt x="188" y="58"/>
                    </a:lnTo>
                    <a:lnTo>
                      <a:pt x="186" y="51"/>
                    </a:lnTo>
                    <a:lnTo>
                      <a:pt x="191" y="43"/>
                    </a:lnTo>
                    <a:lnTo>
                      <a:pt x="189" y="42"/>
                    </a:lnTo>
                    <a:lnTo>
                      <a:pt x="193" y="34"/>
                    </a:lnTo>
                    <a:lnTo>
                      <a:pt x="206" y="26"/>
                    </a:lnTo>
                    <a:lnTo>
                      <a:pt x="208" y="19"/>
                    </a:lnTo>
                    <a:lnTo>
                      <a:pt x="201" y="19"/>
                    </a:lnTo>
                    <a:lnTo>
                      <a:pt x="203" y="21"/>
                    </a:lnTo>
                    <a:lnTo>
                      <a:pt x="195" y="23"/>
                    </a:lnTo>
                    <a:lnTo>
                      <a:pt x="189" y="17"/>
                    </a:lnTo>
                    <a:lnTo>
                      <a:pt x="188" y="10"/>
                    </a:lnTo>
                    <a:lnTo>
                      <a:pt x="182" y="8"/>
                    </a:lnTo>
                    <a:lnTo>
                      <a:pt x="184" y="0"/>
                    </a:lnTo>
                    <a:lnTo>
                      <a:pt x="180" y="0"/>
                    </a:lnTo>
                    <a:lnTo>
                      <a:pt x="176" y="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330"/>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331"/>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332"/>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333"/>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334"/>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335"/>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3" name="Group 312"/>
            <p:cNvGrpSpPr/>
            <p:nvPr/>
          </p:nvGrpSpPr>
          <p:grpSpPr>
            <a:xfrm>
              <a:off x="4998272" y="1471973"/>
              <a:ext cx="320870" cy="429916"/>
              <a:chOff x="4998272" y="1471973"/>
              <a:chExt cx="320870" cy="429916"/>
            </a:xfrm>
            <a:grpFill/>
          </p:grpSpPr>
          <p:sp>
            <p:nvSpPr>
              <p:cNvPr id="314" name="Freeform 147"/>
              <p:cNvSpPr>
                <a:spLocks/>
              </p:cNvSpPr>
              <p:nvPr/>
            </p:nvSpPr>
            <p:spPr bwMode="auto">
              <a:xfrm>
                <a:off x="4998272" y="1471973"/>
                <a:ext cx="299735" cy="429916"/>
              </a:xfrm>
              <a:custGeom>
                <a:avLst/>
                <a:gdLst>
                  <a:gd name="T0" fmla="*/ 295 w 312"/>
                  <a:gd name="T1" fmla="*/ 226 h 493"/>
                  <a:gd name="T2" fmla="*/ 291 w 312"/>
                  <a:gd name="T3" fmla="*/ 199 h 493"/>
                  <a:gd name="T4" fmla="*/ 280 w 312"/>
                  <a:gd name="T5" fmla="*/ 197 h 493"/>
                  <a:gd name="T6" fmla="*/ 263 w 312"/>
                  <a:gd name="T7" fmla="*/ 190 h 493"/>
                  <a:gd name="T8" fmla="*/ 255 w 312"/>
                  <a:gd name="T9" fmla="*/ 171 h 493"/>
                  <a:gd name="T10" fmla="*/ 246 w 312"/>
                  <a:gd name="T11" fmla="*/ 162 h 493"/>
                  <a:gd name="T12" fmla="*/ 225 w 312"/>
                  <a:gd name="T13" fmla="*/ 158 h 493"/>
                  <a:gd name="T14" fmla="*/ 219 w 312"/>
                  <a:gd name="T15" fmla="*/ 139 h 493"/>
                  <a:gd name="T16" fmla="*/ 182 w 312"/>
                  <a:gd name="T17" fmla="*/ 19 h 493"/>
                  <a:gd name="T18" fmla="*/ 148 w 312"/>
                  <a:gd name="T19" fmla="*/ 2 h 493"/>
                  <a:gd name="T20" fmla="*/ 127 w 312"/>
                  <a:gd name="T21" fmla="*/ 9 h 493"/>
                  <a:gd name="T22" fmla="*/ 109 w 312"/>
                  <a:gd name="T23" fmla="*/ 23 h 493"/>
                  <a:gd name="T24" fmla="*/ 86 w 312"/>
                  <a:gd name="T25" fmla="*/ 23 h 493"/>
                  <a:gd name="T26" fmla="*/ 69 w 312"/>
                  <a:gd name="T27" fmla="*/ 9 h 493"/>
                  <a:gd name="T28" fmla="*/ 35 w 312"/>
                  <a:gd name="T29" fmla="*/ 141 h 493"/>
                  <a:gd name="T30" fmla="*/ 35 w 312"/>
                  <a:gd name="T31" fmla="*/ 182 h 493"/>
                  <a:gd name="T32" fmla="*/ 37 w 312"/>
                  <a:gd name="T33" fmla="*/ 209 h 493"/>
                  <a:gd name="T34" fmla="*/ 20 w 312"/>
                  <a:gd name="T35" fmla="*/ 237 h 493"/>
                  <a:gd name="T36" fmla="*/ 20 w 312"/>
                  <a:gd name="T37" fmla="*/ 248 h 493"/>
                  <a:gd name="T38" fmla="*/ 18 w 312"/>
                  <a:gd name="T39" fmla="*/ 263 h 493"/>
                  <a:gd name="T40" fmla="*/ 0 w 312"/>
                  <a:gd name="T41" fmla="*/ 269 h 493"/>
                  <a:gd name="T42" fmla="*/ 60 w 312"/>
                  <a:gd name="T43" fmla="*/ 447 h 493"/>
                  <a:gd name="T44" fmla="*/ 65 w 312"/>
                  <a:gd name="T45" fmla="*/ 468 h 493"/>
                  <a:gd name="T46" fmla="*/ 80 w 312"/>
                  <a:gd name="T47" fmla="*/ 485 h 493"/>
                  <a:gd name="T48" fmla="*/ 95 w 312"/>
                  <a:gd name="T49" fmla="*/ 487 h 493"/>
                  <a:gd name="T50" fmla="*/ 95 w 312"/>
                  <a:gd name="T51" fmla="*/ 464 h 493"/>
                  <a:gd name="T52" fmla="*/ 105 w 312"/>
                  <a:gd name="T53" fmla="*/ 440 h 493"/>
                  <a:gd name="T54" fmla="*/ 109 w 312"/>
                  <a:gd name="T55" fmla="*/ 417 h 493"/>
                  <a:gd name="T56" fmla="*/ 125 w 312"/>
                  <a:gd name="T57" fmla="*/ 408 h 493"/>
                  <a:gd name="T58" fmla="*/ 129 w 312"/>
                  <a:gd name="T59" fmla="*/ 400 h 493"/>
                  <a:gd name="T60" fmla="*/ 139 w 312"/>
                  <a:gd name="T61" fmla="*/ 408 h 493"/>
                  <a:gd name="T62" fmla="*/ 129 w 312"/>
                  <a:gd name="T63" fmla="*/ 382 h 493"/>
                  <a:gd name="T64" fmla="*/ 131 w 312"/>
                  <a:gd name="T65" fmla="*/ 376 h 493"/>
                  <a:gd name="T66" fmla="*/ 139 w 312"/>
                  <a:gd name="T67" fmla="*/ 385 h 493"/>
                  <a:gd name="T68" fmla="*/ 148 w 312"/>
                  <a:gd name="T69" fmla="*/ 382 h 493"/>
                  <a:gd name="T70" fmla="*/ 150 w 312"/>
                  <a:gd name="T71" fmla="*/ 378 h 493"/>
                  <a:gd name="T72" fmla="*/ 152 w 312"/>
                  <a:gd name="T73" fmla="*/ 376 h 493"/>
                  <a:gd name="T74" fmla="*/ 159 w 312"/>
                  <a:gd name="T75" fmla="*/ 380 h 493"/>
                  <a:gd name="T76" fmla="*/ 169 w 312"/>
                  <a:gd name="T77" fmla="*/ 367 h 493"/>
                  <a:gd name="T78" fmla="*/ 184 w 312"/>
                  <a:gd name="T79" fmla="*/ 355 h 493"/>
                  <a:gd name="T80" fmla="*/ 182 w 312"/>
                  <a:gd name="T81" fmla="*/ 335 h 493"/>
                  <a:gd name="T82" fmla="*/ 180 w 312"/>
                  <a:gd name="T83" fmla="*/ 314 h 493"/>
                  <a:gd name="T84" fmla="*/ 193 w 312"/>
                  <a:gd name="T85" fmla="*/ 303 h 493"/>
                  <a:gd name="T86" fmla="*/ 199 w 312"/>
                  <a:gd name="T87" fmla="*/ 316 h 493"/>
                  <a:gd name="T88" fmla="*/ 219 w 312"/>
                  <a:gd name="T89" fmla="*/ 323 h 493"/>
                  <a:gd name="T90" fmla="*/ 216 w 312"/>
                  <a:gd name="T91" fmla="*/ 303 h 493"/>
                  <a:gd name="T92" fmla="*/ 227 w 312"/>
                  <a:gd name="T93" fmla="*/ 297 h 493"/>
                  <a:gd name="T94" fmla="*/ 248 w 312"/>
                  <a:gd name="T95" fmla="*/ 303 h 493"/>
                  <a:gd name="T96" fmla="*/ 253 w 312"/>
                  <a:gd name="T97" fmla="*/ 286 h 493"/>
                  <a:gd name="T98" fmla="*/ 257 w 312"/>
                  <a:gd name="T99" fmla="*/ 291 h 493"/>
                  <a:gd name="T100" fmla="*/ 261 w 312"/>
                  <a:gd name="T101" fmla="*/ 271 h 493"/>
                  <a:gd name="T102" fmla="*/ 272 w 312"/>
                  <a:gd name="T103" fmla="*/ 271 h 493"/>
                  <a:gd name="T104" fmla="*/ 283 w 312"/>
                  <a:gd name="T105" fmla="*/ 261 h 493"/>
                  <a:gd name="T106" fmla="*/ 291 w 312"/>
                  <a:gd name="T107" fmla="*/ 258 h 493"/>
                  <a:gd name="T108" fmla="*/ 304 w 312"/>
                  <a:gd name="T109" fmla="*/ 248 h 493"/>
                  <a:gd name="T110" fmla="*/ 304 w 312"/>
                  <a:gd name="T111" fmla="*/ 22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493">
                    <a:moveTo>
                      <a:pt x="306" y="224"/>
                    </a:moveTo>
                    <a:lnTo>
                      <a:pt x="302" y="231"/>
                    </a:lnTo>
                    <a:lnTo>
                      <a:pt x="295" y="226"/>
                    </a:lnTo>
                    <a:lnTo>
                      <a:pt x="304" y="214"/>
                    </a:lnTo>
                    <a:lnTo>
                      <a:pt x="291" y="201"/>
                    </a:lnTo>
                    <a:lnTo>
                      <a:pt x="291" y="199"/>
                    </a:lnTo>
                    <a:lnTo>
                      <a:pt x="289" y="199"/>
                    </a:lnTo>
                    <a:lnTo>
                      <a:pt x="285" y="197"/>
                    </a:lnTo>
                    <a:lnTo>
                      <a:pt x="280" y="197"/>
                    </a:lnTo>
                    <a:lnTo>
                      <a:pt x="274" y="205"/>
                    </a:lnTo>
                    <a:lnTo>
                      <a:pt x="266" y="197"/>
                    </a:lnTo>
                    <a:lnTo>
                      <a:pt x="263" y="190"/>
                    </a:lnTo>
                    <a:lnTo>
                      <a:pt x="263" y="184"/>
                    </a:lnTo>
                    <a:lnTo>
                      <a:pt x="257" y="177"/>
                    </a:lnTo>
                    <a:lnTo>
                      <a:pt x="255" y="171"/>
                    </a:lnTo>
                    <a:lnTo>
                      <a:pt x="257" y="164"/>
                    </a:lnTo>
                    <a:lnTo>
                      <a:pt x="253" y="160"/>
                    </a:lnTo>
                    <a:lnTo>
                      <a:pt x="246" y="162"/>
                    </a:lnTo>
                    <a:lnTo>
                      <a:pt x="240" y="162"/>
                    </a:lnTo>
                    <a:lnTo>
                      <a:pt x="233" y="158"/>
                    </a:lnTo>
                    <a:lnTo>
                      <a:pt x="225" y="158"/>
                    </a:lnTo>
                    <a:lnTo>
                      <a:pt x="223" y="152"/>
                    </a:lnTo>
                    <a:lnTo>
                      <a:pt x="223" y="147"/>
                    </a:lnTo>
                    <a:lnTo>
                      <a:pt x="219" y="139"/>
                    </a:lnTo>
                    <a:lnTo>
                      <a:pt x="219" y="132"/>
                    </a:lnTo>
                    <a:lnTo>
                      <a:pt x="212" y="109"/>
                    </a:lnTo>
                    <a:lnTo>
                      <a:pt x="182" y="19"/>
                    </a:lnTo>
                    <a:lnTo>
                      <a:pt x="176" y="17"/>
                    </a:lnTo>
                    <a:lnTo>
                      <a:pt x="161" y="8"/>
                    </a:lnTo>
                    <a:lnTo>
                      <a:pt x="148" y="2"/>
                    </a:lnTo>
                    <a:lnTo>
                      <a:pt x="141" y="0"/>
                    </a:lnTo>
                    <a:lnTo>
                      <a:pt x="133" y="2"/>
                    </a:lnTo>
                    <a:lnTo>
                      <a:pt x="127" y="9"/>
                    </a:lnTo>
                    <a:lnTo>
                      <a:pt x="120" y="13"/>
                    </a:lnTo>
                    <a:lnTo>
                      <a:pt x="114" y="21"/>
                    </a:lnTo>
                    <a:lnTo>
                      <a:pt x="109" y="23"/>
                    </a:lnTo>
                    <a:lnTo>
                      <a:pt x="101" y="30"/>
                    </a:lnTo>
                    <a:lnTo>
                      <a:pt x="94" y="28"/>
                    </a:lnTo>
                    <a:lnTo>
                      <a:pt x="86" y="23"/>
                    </a:lnTo>
                    <a:lnTo>
                      <a:pt x="82" y="8"/>
                    </a:lnTo>
                    <a:lnTo>
                      <a:pt x="75" y="8"/>
                    </a:lnTo>
                    <a:lnTo>
                      <a:pt x="69" y="9"/>
                    </a:lnTo>
                    <a:lnTo>
                      <a:pt x="37" y="103"/>
                    </a:lnTo>
                    <a:lnTo>
                      <a:pt x="41" y="132"/>
                    </a:lnTo>
                    <a:lnTo>
                      <a:pt x="35" y="141"/>
                    </a:lnTo>
                    <a:lnTo>
                      <a:pt x="31" y="162"/>
                    </a:lnTo>
                    <a:lnTo>
                      <a:pt x="35" y="169"/>
                    </a:lnTo>
                    <a:lnTo>
                      <a:pt x="35" y="182"/>
                    </a:lnTo>
                    <a:lnTo>
                      <a:pt x="43" y="188"/>
                    </a:lnTo>
                    <a:lnTo>
                      <a:pt x="33" y="203"/>
                    </a:lnTo>
                    <a:lnTo>
                      <a:pt x="37" y="209"/>
                    </a:lnTo>
                    <a:lnTo>
                      <a:pt x="26" y="222"/>
                    </a:lnTo>
                    <a:lnTo>
                      <a:pt x="22" y="229"/>
                    </a:lnTo>
                    <a:lnTo>
                      <a:pt x="20" y="237"/>
                    </a:lnTo>
                    <a:lnTo>
                      <a:pt x="20" y="239"/>
                    </a:lnTo>
                    <a:lnTo>
                      <a:pt x="26" y="252"/>
                    </a:lnTo>
                    <a:lnTo>
                      <a:pt x="20" y="248"/>
                    </a:lnTo>
                    <a:lnTo>
                      <a:pt x="18" y="250"/>
                    </a:lnTo>
                    <a:lnTo>
                      <a:pt x="16" y="256"/>
                    </a:lnTo>
                    <a:lnTo>
                      <a:pt x="18" y="263"/>
                    </a:lnTo>
                    <a:lnTo>
                      <a:pt x="11" y="265"/>
                    </a:lnTo>
                    <a:lnTo>
                      <a:pt x="5" y="263"/>
                    </a:lnTo>
                    <a:lnTo>
                      <a:pt x="0" y="269"/>
                    </a:lnTo>
                    <a:lnTo>
                      <a:pt x="1" y="273"/>
                    </a:lnTo>
                    <a:lnTo>
                      <a:pt x="52" y="427"/>
                    </a:lnTo>
                    <a:lnTo>
                      <a:pt x="60" y="447"/>
                    </a:lnTo>
                    <a:lnTo>
                      <a:pt x="60" y="455"/>
                    </a:lnTo>
                    <a:lnTo>
                      <a:pt x="62" y="463"/>
                    </a:lnTo>
                    <a:lnTo>
                      <a:pt x="65" y="468"/>
                    </a:lnTo>
                    <a:lnTo>
                      <a:pt x="71" y="474"/>
                    </a:lnTo>
                    <a:lnTo>
                      <a:pt x="78" y="478"/>
                    </a:lnTo>
                    <a:lnTo>
                      <a:pt x="80" y="485"/>
                    </a:lnTo>
                    <a:lnTo>
                      <a:pt x="86" y="491"/>
                    </a:lnTo>
                    <a:lnTo>
                      <a:pt x="90" y="493"/>
                    </a:lnTo>
                    <a:lnTo>
                      <a:pt x="95" y="487"/>
                    </a:lnTo>
                    <a:lnTo>
                      <a:pt x="97" y="479"/>
                    </a:lnTo>
                    <a:lnTo>
                      <a:pt x="95" y="472"/>
                    </a:lnTo>
                    <a:lnTo>
                      <a:pt x="95" y="464"/>
                    </a:lnTo>
                    <a:lnTo>
                      <a:pt x="103" y="459"/>
                    </a:lnTo>
                    <a:lnTo>
                      <a:pt x="109" y="446"/>
                    </a:lnTo>
                    <a:lnTo>
                      <a:pt x="105" y="440"/>
                    </a:lnTo>
                    <a:lnTo>
                      <a:pt x="114" y="425"/>
                    </a:lnTo>
                    <a:lnTo>
                      <a:pt x="109" y="423"/>
                    </a:lnTo>
                    <a:lnTo>
                      <a:pt x="109" y="417"/>
                    </a:lnTo>
                    <a:lnTo>
                      <a:pt x="110" y="410"/>
                    </a:lnTo>
                    <a:lnTo>
                      <a:pt x="122" y="395"/>
                    </a:lnTo>
                    <a:lnTo>
                      <a:pt x="125" y="408"/>
                    </a:lnTo>
                    <a:lnTo>
                      <a:pt x="125" y="400"/>
                    </a:lnTo>
                    <a:lnTo>
                      <a:pt x="125" y="408"/>
                    </a:lnTo>
                    <a:lnTo>
                      <a:pt x="129" y="400"/>
                    </a:lnTo>
                    <a:lnTo>
                      <a:pt x="131" y="393"/>
                    </a:lnTo>
                    <a:lnTo>
                      <a:pt x="133" y="395"/>
                    </a:lnTo>
                    <a:lnTo>
                      <a:pt x="139" y="408"/>
                    </a:lnTo>
                    <a:lnTo>
                      <a:pt x="141" y="400"/>
                    </a:lnTo>
                    <a:lnTo>
                      <a:pt x="131" y="380"/>
                    </a:lnTo>
                    <a:lnTo>
                      <a:pt x="129" y="382"/>
                    </a:lnTo>
                    <a:lnTo>
                      <a:pt x="129" y="376"/>
                    </a:lnTo>
                    <a:lnTo>
                      <a:pt x="133" y="369"/>
                    </a:lnTo>
                    <a:lnTo>
                      <a:pt x="131" y="376"/>
                    </a:lnTo>
                    <a:lnTo>
                      <a:pt x="142" y="399"/>
                    </a:lnTo>
                    <a:lnTo>
                      <a:pt x="144" y="393"/>
                    </a:lnTo>
                    <a:lnTo>
                      <a:pt x="139" y="385"/>
                    </a:lnTo>
                    <a:lnTo>
                      <a:pt x="141" y="376"/>
                    </a:lnTo>
                    <a:lnTo>
                      <a:pt x="144" y="374"/>
                    </a:lnTo>
                    <a:lnTo>
                      <a:pt x="148" y="382"/>
                    </a:lnTo>
                    <a:lnTo>
                      <a:pt x="146" y="387"/>
                    </a:lnTo>
                    <a:lnTo>
                      <a:pt x="154" y="391"/>
                    </a:lnTo>
                    <a:lnTo>
                      <a:pt x="150" y="378"/>
                    </a:lnTo>
                    <a:lnTo>
                      <a:pt x="150" y="370"/>
                    </a:lnTo>
                    <a:lnTo>
                      <a:pt x="152" y="369"/>
                    </a:lnTo>
                    <a:lnTo>
                      <a:pt x="152" y="376"/>
                    </a:lnTo>
                    <a:lnTo>
                      <a:pt x="154" y="384"/>
                    </a:lnTo>
                    <a:lnTo>
                      <a:pt x="159" y="387"/>
                    </a:lnTo>
                    <a:lnTo>
                      <a:pt x="159" y="380"/>
                    </a:lnTo>
                    <a:lnTo>
                      <a:pt x="159" y="372"/>
                    </a:lnTo>
                    <a:lnTo>
                      <a:pt x="161" y="367"/>
                    </a:lnTo>
                    <a:lnTo>
                      <a:pt x="169" y="367"/>
                    </a:lnTo>
                    <a:lnTo>
                      <a:pt x="176" y="370"/>
                    </a:lnTo>
                    <a:lnTo>
                      <a:pt x="178" y="363"/>
                    </a:lnTo>
                    <a:lnTo>
                      <a:pt x="184" y="355"/>
                    </a:lnTo>
                    <a:lnTo>
                      <a:pt x="182" y="348"/>
                    </a:lnTo>
                    <a:lnTo>
                      <a:pt x="182" y="340"/>
                    </a:lnTo>
                    <a:lnTo>
                      <a:pt x="182" y="335"/>
                    </a:lnTo>
                    <a:lnTo>
                      <a:pt x="184" y="327"/>
                    </a:lnTo>
                    <a:lnTo>
                      <a:pt x="184" y="320"/>
                    </a:lnTo>
                    <a:lnTo>
                      <a:pt x="180" y="314"/>
                    </a:lnTo>
                    <a:lnTo>
                      <a:pt x="189" y="308"/>
                    </a:lnTo>
                    <a:lnTo>
                      <a:pt x="188" y="297"/>
                    </a:lnTo>
                    <a:lnTo>
                      <a:pt x="193" y="303"/>
                    </a:lnTo>
                    <a:lnTo>
                      <a:pt x="193" y="310"/>
                    </a:lnTo>
                    <a:lnTo>
                      <a:pt x="199" y="308"/>
                    </a:lnTo>
                    <a:lnTo>
                      <a:pt x="199" y="316"/>
                    </a:lnTo>
                    <a:lnTo>
                      <a:pt x="195" y="320"/>
                    </a:lnTo>
                    <a:lnTo>
                      <a:pt x="208" y="320"/>
                    </a:lnTo>
                    <a:lnTo>
                      <a:pt x="219" y="323"/>
                    </a:lnTo>
                    <a:lnTo>
                      <a:pt x="214" y="316"/>
                    </a:lnTo>
                    <a:lnTo>
                      <a:pt x="214" y="310"/>
                    </a:lnTo>
                    <a:lnTo>
                      <a:pt x="216" y="303"/>
                    </a:lnTo>
                    <a:lnTo>
                      <a:pt x="214" y="297"/>
                    </a:lnTo>
                    <a:lnTo>
                      <a:pt x="221" y="303"/>
                    </a:lnTo>
                    <a:lnTo>
                      <a:pt x="227" y="297"/>
                    </a:lnTo>
                    <a:lnTo>
                      <a:pt x="225" y="290"/>
                    </a:lnTo>
                    <a:lnTo>
                      <a:pt x="244" y="295"/>
                    </a:lnTo>
                    <a:lnTo>
                      <a:pt x="248" y="303"/>
                    </a:lnTo>
                    <a:lnTo>
                      <a:pt x="251" y="295"/>
                    </a:lnTo>
                    <a:lnTo>
                      <a:pt x="248" y="290"/>
                    </a:lnTo>
                    <a:lnTo>
                      <a:pt x="253" y="286"/>
                    </a:lnTo>
                    <a:lnTo>
                      <a:pt x="255" y="291"/>
                    </a:lnTo>
                    <a:lnTo>
                      <a:pt x="255" y="286"/>
                    </a:lnTo>
                    <a:lnTo>
                      <a:pt x="257" y="291"/>
                    </a:lnTo>
                    <a:lnTo>
                      <a:pt x="259" y="286"/>
                    </a:lnTo>
                    <a:lnTo>
                      <a:pt x="257" y="278"/>
                    </a:lnTo>
                    <a:lnTo>
                      <a:pt x="261" y="271"/>
                    </a:lnTo>
                    <a:lnTo>
                      <a:pt x="266" y="278"/>
                    </a:lnTo>
                    <a:lnTo>
                      <a:pt x="270" y="278"/>
                    </a:lnTo>
                    <a:lnTo>
                      <a:pt x="272" y="271"/>
                    </a:lnTo>
                    <a:lnTo>
                      <a:pt x="278" y="271"/>
                    </a:lnTo>
                    <a:lnTo>
                      <a:pt x="278" y="265"/>
                    </a:lnTo>
                    <a:lnTo>
                      <a:pt x="283" y="261"/>
                    </a:lnTo>
                    <a:lnTo>
                      <a:pt x="285" y="261"/>
                    </a:lnTo>
                    <a:lnTo>
                      <a:pt x="285" y="258"/>
                    </a:lnTo>
                    <a:lnTo>
                      <a:pt x="291" y="258"/>
                    </a:lnTo>
                    <a:lnTo>
                      <a:pt x="287" y="252"/>
                    </a:lnTo>
                    <a:lnTo>
                      <a:pt x="298" y="252"/>
                    </a:lnTo>
                    <a:lnTo>
                      <a:pt x="304" y="248"/>
                    </a:lnTo>
                    <a:lnTo>
                      <a:pt x="312" y="235"/>
                    </a:lnTo>
                    <a:lnTo>
                      <a:pt x="312" y="228"/>
                    </a:lnTo>
                    <a:lnTo>
                      <a:pt x="304" y="222"/>
                    </a:lnTo>
                    <a:lnTo>
                      <a:pt x="306" y="22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336"/>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337"/>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338"/>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339"/>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1650688359"/>
      </p:ext>
    </p:extLst>
  </p:cSld>
  <p:clrMapOvr>
    <a:masterClrMapping/>
  </p:clrMapOvr>
  <mc:AlternateContent xmlns:mc="http://schemas.openxmlformats.org/markup-compatibility/2006" xmlns:p14="http://schemas.microsoft.com/office/powerpoint/2010/main">
    <mc:Choice Requires="p14">
      <p:transition spd="med" p14:dur="700" advTm="1342">
        <p:fade/>
      </p:transition>
    </mc:Choice>
    <mc:Fallback xmlns="">
      <p:transition spd="med" advTm="1342">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5081980" y="5410916"/>
            <a:ext cx="19210677" cy="6595650"/>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FULLY EDITABLE MAPS</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41</a:t>
            </a:fld>
            <a:endParaRPr lang="uk-UA"/>
          </a:p>
        </p:txBody>
      </p:sp>
      <p:grpSp>
        <p:nvGrpSpPr>
          <p:cNvPr id="5" name="Group 4"/>
          <p:cNvGrpSpPr/>
          <p:nvPr/>
        </p:nvGrpSpPr>
        <p:grpSpPr>
          <a:xfrm>
            <a:off x="22356921" y="859710"/>
            <a:ext cx="20655016" cy="24234999"/>
            <a:chOff x="38384964" y="9372759"/>
            <a:chExt cx="9631409" cy="11300751"/>
          </a:xfrm>
          <a:solidFill>
            <a:schemeClr val="accent6"/>
          </a:solidFill>
        </p:grpSpPr>
        <p:grpSp>
          <p:nvGrpSpPr>
            <p:cNvPr id="93" name="Group 4"/>
            <p:cNvGrpSpPr>
              <a:grpSpLocks noChangeAspect="1"/>
            </p:cNvGrpSpPr>
            <p:nvPr/>
          </p:nvGrpSpPr>
          <p:grpSpPr bwMode="auto">
            <a:xfrm>
              <a:off x="38384964" y="9372759"/>
              <a:ext cx="9631409" cy="11300751"/>
              <a:chOff x="1151" y="5"/>
              <a:chExt cx="3453" cy="4315"/>
            </a:xfrm>
            <a:grpFill/>
          </p:grpSpPr>
          <p:sp>
            <p:nvSpPr>
              <p:cNvPr id="94" name="Freeform 5"/>
              <p:cNvSpPr>
                <a:spLocks noEditPoints="1"/>
              </p:cNvSpPr>
              <p:nvPr/>
            </p:nvSpPr>
            <p:spPr bwMode="auto">
              <a:xfrm>
                <a:off x="1151" y="1807"/>
                <a:ext cx="1279" cy="1776"/>
              </a:xfrm>
              <a:custGeom>
                <a:avLst/>
                <a:gdLst>
                  <a:gd name="T0" fmla="*/ 537 w 548"/>
                  <a:gd name="T1" fmla="*/ 372 h 761"/>
                  <a:gd name="T2" fmla="*/ 514 w 548"/>
                  <a:gd name="T3" fmla="*/ 301 h 761"/>
                  <a:gd name="T4" fmla="*/ 526 w 548"/>
                  <a:gd name="T5" fmla="*/ 259 h 761"/>
                  <a:gd name="T6" fmla="*/ 465 w 548"/>
                  <a:gd name="T7" fmla="*/ 237 h 761"/>
                  <a:gd name="T8" fmla="*/ 400 w 548"/>
                  <a:gd name="T9" fmla="*/ 247 h 761"/>
                  <a:gd name="T10" fmla="*/ 339 w 548"/>
                  <a:gd name="T11" fmla="*/ 223 h 761"/>
                  <a:gd name="T12" fmla="*/ 332 w 548"/>
                  <a:gd name="T13" fmla="*/ 165 h 761"/>
                  <a:gd name="T14" fmla="*/ 339 w 548"/>
                  <a:gd name="T15" fmla="*/ 140 h 761"/>
                  <a:gd name="T16" fmla="*/ 386 w 548"/>
                  <a:gd name="T17" fmla="*/ 109 h 761"/>
                  <a:gd name="T18" fmla="*/ 445 w 548"/>
                  <a:gd name="T19" fmla="*/ 40 h 761"/>
                  <a:gd name="T20" fmla="*/ 402 w 548"/>
                  <a:gd name="T21" fmla="*/ 11 h 761"/>
                  <a:gd name="T22" fmla="*/ 385 w 548"/>
                  <a:gd name="T23" fmla="*/ 18 h 761"/>
                  <a:gd name="T24" fmla="*/ 376 w 548"/>
                  <a:gd name="T25" fmla="*/ 28 h 761"/>
                  <a:gd name="T26" fmla="*/ 348 w 548"/>
                  <a:gd name="T27" fmla="*/ 41 h 761"/>
                  <a:gd name="T28" fmla="*/ 303 w 548"/>
                  <a:gd name="T29" fmla="*/ 39 h 761"/>
                  <a:gd name="T30" fmla="*/ 279 w 548"/>
                  <a:gd name="T31" fmla="*/ 80 h 761"/>
                  <a:gd name="T32" fmla="*/ 264 w 548"/>
                  <a:gd name="T33" fmla="*/ 104 h 761"/>
                  <a:gd name="T34" fmla="*/ 241 w 548"/>
                  <a:gd name="T35" fmla="*/ 139 h 761"/>
                  <a:gd name="T36" fmla="*/ 275 w 548"/>
                  <a:gd name="T37" fmla="*/ 159 h 761"/>
                  <a:gd name="T38" fmla="*/ 302 w 548"/>
                  <a:gd name="T39" fmla="*/ 155 h 761"/>
                  <a:gd name="T40" fmla="*/ 267 w 548"/>
                  <a:gd name="T41" fmla="*/ 172 h 761"/>
                  <a:gd name="T42" fmla="*/ 249 w 548"/>
                  <a:gd name="T43" fmla="*/ 192 h 761"/>
                  <a:gd name="T44" fmla="*/ 222 w 548"/>
                  <a:gd name="T45" fmla="*/ 208 h 761"/>
                  <a:gd name="T46" fmla="*/ 155 w 548"/>
                  <a:gd name="T47" fmla="*/ 198 h 761"/>
                  <a:gd name="T48" fmla="*/ 87 w 548"/>
                  <a:gd name="T49" fmla="*/ 199 h 761"/>
                  <a:gd name="T50" fmla="*/ 92 w 548"/>
                  <a:gd name="T51" fmla="*/ 219 h 761"/>
                  <a:gd name="T52" fmla="*/ 110 w 548"/>
                  <a:gd name="T53" fmla="*/ 266 h 761"/>
                  <a:gd name="T54" fmla="*/ 79 w 548"/>
                  <a:gd name="T55" fmla="*/ 253 h 761"/>
                  <a:gd name="T56" fmla="*/ 87 w 548"/>
                  <a:gd name="T57" fmla="*/ 278 h 761"/>
                  <a:gd name="T58" fmla="*/ 119 w 548"/>
                  <a:gd name="T59" fmla="*/ 299 h 761"/>
                  <a:gd name="T60" fmla="*/ 59 w 548"/>
                  <a:gd name="T61" fmla="*/ 340 h 761"/>
                  <a:gd name="T62" fmla="*/ 71 w 548"/>
                  <a:gd name="T63" fmla="*/ 371 h 761"/>
                  <a:gd name="T64" fmla="*/ 96 w 548"/>
                  <a:gd name="T65" fmla="*/ 392 h 761"/>
                  <a:gd name="T66" fmla="*/ 121 w 548"/>
                  <a:gd name="T67" fmla="*/ 396 h 761"/>
                  <a:gd name="T68" fmla="*/ 122 w 548"/>
                  <a:gd name="T69" fmla="*/ 409 h 761"/>
                  <a:gd name="T70" fmla="*/ 191 w 548"/>
                  <a:gd name="T71" fmla="*/ 409 h 761"/>
                  <a:gd name="T72" fmla="*/ 170 w 548"/>
                  <a:gd name="T73" fmla="*/ 429 h 761"/>
                  <a:gd name="T74" fmla="*/ 127 w 548"/>
                  <a:gd name="T75" fmla="*/ 501 h 761"/>
                  <a:gd name="T76" fmla="*/ 88 w 548"/>
                  <a:gd name="T77" fmla="*/ 543 h 761"/>
                  <a:gd name="T78" fmla="*/ 152 w 548"/>
                  <a:gd name="T79" fmla="*/ 539 h 761"/>
                  <a:gd name="T80" fmla="*/ 77 w 548"/>
                  <a:gd name="T81" fmla="*/ 575 h 761"/>
                  <a:gd name="T82" fmla="*/ 47 w 548"/>
                  <a:gd name="T83" fmla="*/ 598 h 761"/>
                  <a:gd name="T84" fmla="*/ 4 w 548"/>
                  <a:gd name="T85" fmla="*/ 611 h 761"/>
                  <a:gd name="T86" fmla="*/ 74 w 548"/>
                  <a:gd name="T87" fmla="*/ 624 h 761"/>
                  <a:gd name="T88" fmla="*/ 11 w 548"/>
                  <a:gd name="T89" fmla="*/ 659 h 761"/>
                  <a:gd name="T90" fmla="*/ 30 w 548"/>
                  <a:gd name="T91" fmla="*/ 686 h 761"/>
                  <a:gd name="T92" fmla="*/ 56 w 548"/>
                  <a:gd name="T93" fmla="*/ 702 h 761"/>
                  <a:gd name="T94" fmla="*/ 67 w 548"/>
                  <a:gd name="T95" fmla="*/ 722 h 761"/>
                  <a:gd name="T96" fmla="*/ 81 w 548"/>
                  <a:gd name="T97" fmla="*/ 741 h 761"/>
                  <a:gd name="T98" fmla="*/ 110 w 548"/>
                  <a:gd name="T99" fmla="*/ 751 h 761"/>
                  <a:gd name="T100" fmla="*/ 150 w 548"/>
                  <a:gd name="T101" fmla="*/ 756 h 761"/>
                  <a:gd name="T102" fmla="*/ 198 w 548"/>
                  <a:gd name="T103" fmla="*/ 742 h 761"/>
                  <a:gd name="T104" fmla="*/ 233 w 548"/>
                  <a:gd name="T105" fmla="*/ 735 h 761"/>
                  <a:gd name="T106" fmla="*/ 262 w 548"/>
                  <a:gd name="T107" fmla="*/ 689 h 761"/>
                  <a:gd name="T108" fmla="*/ 308 w 548"/>
                  <a:gd name="T109" fmla="*/ 692 h 761"/>
                  <a:gd name="T110" fmla="*/ 358 w 548"/>
                  <a:gd name="T111" fmla="*/ 655 h 761"/>
                  <a:gd name="T112" fmla="*/ 392 w 548"/>
                  <a:gd name="T113" fmla="*/ 644 h 761"/>
                  <a:gd name="T114" fmla="*/ 449 w 548"/>
                  <a:gd name="T115" fmla="*/ 626 h 761"/>
                  <a:gd name="T116" fmla="*/ 491 w 548"/>
                  <a:gd name="T117" fmla="*/ 634 h 761"/>
                  <a:gd name="T118" fmla="*/ 501 w 548"/>
                  <a:gd name="T119" fmla="*/ 593 h 761"/>
                  <a:gd name="T120" fmla="*/ 363 w 548"/>
                  <a:gd name="T121" fmla="*/ 39 h 761"/>
                  <a:gd name="T122" fmla="*/ 200 w 548"/>
                  <a:gd name="T123" fmla="*/ 525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8" h="761">
                    <a:moveTo>
                      <a:pt x="545" y="477"/>
                    </a:moveTo>
                    <a:cubicBezTo>
                      <a:pt x="543" y="473"/>
                      <a:pt x="544" y="468"/>
                      <a:pt x="545" y="463"/>
                    </a:cubicBezTo>
                    <a:cubicBezTo>
                      <a:pt x="546" y="459"/>
                      <a:pt x="547" y="454"/>
                      <a:pt x="546" y="450"/>
                    </a:cubicBezTo>
                    <a:cubicBezTo>
                      <a:pt x="545" y="446"/>
                      <a:pt x="544" y="443"/>
                      <a:pt x="542" y="441"/>
                    </a:cubicBezTo>
                    <a:cubicBezTo>
                      <a:pt x="541" y="439"/>
                      <a:pt x="540" y="437"/>
                      <a:pt x="540" y="435"/>
                    </a:cubicBezTo>
                    <a:cubicBezTo>
                      <a:pt x="539" y="433"/>
                      <a:pt x="539" y="431"/>
                      <a:pt x="539" y="429"/>
                    </a:cubicBezTo>
                    <a:cubicBezTo>
                      <a:pt x="538" y="426"/>
                      <a:pt x="538" y="422"/>
                      <a:pt x="537" y="420"/>
                    </a:cubicBezTo>
                    <a:cubicBezTo>
                      <a:pt x="535" y="417"/>
                      <a:pt x="533" y="415"/>
                      <a:pt x="531" y="412"/>
                    </a:cubicBezTo>
                    <a:cubicBezTo>
                      <a:pt x="530" y="411"/>
                      <a:pt x="529" y="410"/>
                      <a:pt x="528" y="409"/>
                    </a:cubicBezTo>
                    <a:cubicBezTo>
                      <a:pt x="525" y="405"/>
                      <a:pt x="525" y="405"/>
                      <a:pt x="529" y="401"/>
                    </a:cubicBezTo>
                    <a:cubicBezTo>
                      <a:pt x="529" y="400"/>
                      <a:pt x="529" y="400"/>
                      <a:pt x="529" y="400"/>
                    </a:cubicBezTo>
                    <a:cubicBezTo>
                      <a:pt x="534" y="395"/>
                      <a:pt x="534" y="390"/>
                      <a:pt x="535" y="384"/>
                    </a:cubicBezTo>
                    <a:cubicBezTo>
                      <a:pt x="535" y="381"/>
                      <a:pt x="535" y="381"/>
                      <a:pt x="535" y="381"/>
                    </a:cubicBezTo>
                    <a:cubicBezTo>
                      <a:pt x="535" y="379"/>
                      <a:pt x="535" y="377"/>
                      <a:pt x="536" y="375"/>
                    </a:cubicBezTo>
                    <a:cubicBezTo>
                      <a:pt x="536" y="374"/>
                      <a:pt x="537" y="373"/>
                      <a:pt x="537" y="372"/>
                    </a:cubicBezTo>
                    <a:cubicBezTo>
                      <a:pt x="538" y="371"/>
                      <a:pt x="539" y="370"/>
                      <a:pt x="540" y="368"/>
                    </a:cubicBezTo>
                    <a:cubicBezTo>
                      <a:pt x="541" y="364"/>
                      <a:pt x="538" y="361"/>
                      <a:pt x="536" y="359"/>
                    </a:cubicBezTo>
                    <a:cubicBezTo>
                      <a:pt x="536" y="359"/>
                      <a:pt x="536" y="359"/>
                      <a:pt x="535" y="358"/>
                    </a:cubicBezTo>
                    <a:cubicBezTo>
                      <a:pt x="534" y="357"/>
                      <a:pt x="533" y="356"/>
                      <a:pt x="533" y="355"/>
                    </a:cubicBezTo>
                    <a:cubicBezTo>
                      <a:pt x="532" y="353"/>
                      <a:pt x="531" y="352"/>
                      <a:pt x="529" y="351"/>
                    </a:cubicBezTo>
                    <a:cubicBezTo>
                      <a:pt x="529" y="350"/>
                      <a:pt x="529" y="350"/>
                      <a:pt x="529" y="350"/>
                    </a:cubicBezTo>
                    <a:cubicBezTo>
                      <a:pt x="527" y="348"/>
                      <a:pt x="525" y="346"/>
                      <a:pt x="524" y="343"/>
                    </a:cubicBezTo>
                    <a:cubicBezTo>
                      <a:pt x="523" y="340"/>
                      <a:pt x="523" y="337"/>
                      <a:pt x="524" y="334"/>
                    </a:cubicBezTo>
                    <a:cubicBezTo>
                      <a:pt x="524" y="332"/>
                      <a:pt x="524" y="330"/>
                      <a:pt x="524" y="328"/>
                    </a:cubicBezTo>
                    <a:cubicBezTo>
                      <a:pt x="523" y="325"/>
                      <a:pt x="524" y="323"/>
                      <a:pt x="524" y="320"/>
                    </a:cubicBezTo>
                    <a:cubicBezTo>
                      <a:pt x="524" y="317"/>
                      <a:pt x="524" y="313"/>
                      <a:pt x="524" y="310"/>
                    </a:cubicBezTo>
                    <a:cubicBezTo>
                      <a:pt x="524" y="309"/>
                      <a:pt x="524" y="309"/>
                      <a:pt x="524" y="309"/>
                    </a:cubicBezTo>
                    <a:cubicBezTo>
                      <a:pt x="524" y="307"/>
                      <a:pt x="523" y="303"/>
                      <a:pt x="521" y="301"/>
                    </a:cubicBezTo>
                    <a:cubicBezTo>
                      <a:pt x="520" y="301"/>
                      <a:pt x="519" y="301"/>
                      <a:pt x="518" y="301"/>
                    </a:cubicBezTo>
                    <a:cubicBezTo>
                      <a:pt x="516" y="301"/>
                      <a:pt x="515" y="301"/>
                      <a:pt x="514" y="301"/>
                    </a:cubicBezTo>
                    <a:cubicBezTo>
                      <a:pt x="513" y="302"/>
                      <a:pt x="513" y="302"/>
                      <a:pt x="512" y="302"/>
                    </a:cubicBezTo>
                    <a:cubicBezTo>
                      <a:pt x="512" y="302"/>
                      <a:pt x="512" y="302"/>
                      <a:pt x="512" y="302"/>
                    </a:cubicBezTo>
                    <a:cubicBezTo>
                      <a:pt x="512" y="301"/>
                      <a:pt x="512" y="301"/>
                      <a:pt x="512" y="301"/>
                    </a:cubicBezTo>
                    <a:cubicBezTo>
                      <a:pt x="512" y="300"/>
                      <a:pt x="512" y="298"/>
                      <a:pt x="512" y="297"/>
                    </a:cubicBezTo>
                    <a:cubicBezTo>
                      <a:pt x="511" y="296"/>
                      <a:pt x="510" y="294"/>
                      <a:pt x="509" y="293"/>
                    </a:cubicBezTo>
                    <a:cubicBezTo>
                      <a:pt x="509" y="292"/>
                      <a:pt x="508" y="292"/>
                      <a:pt x="508" y="291"/>
                    </a:cubicBezTo>
                    <a:cubicBezTo>
                      <a:pt x="508" y="287"/>
                      <a:pt x="509" y="282"/>
                      <a:pt x="511" y="279"/>
                    </a:cubicBezTo>
                    <a:cubicBezTo>
                      <a:pt x="512" y="278"/>
                      <a:pt x="513" y="278"/>
                      <a:pt x="514" y="278"/>
                    </a:cubicBezTo>
                    <a:cubicBezTo>
                      <a:pt x="516" y="278"/>
                      <a:pt x="519" y="279"/>
                      <a:pt x="522" y="281"/>
                    </a:cubicBezTo>
                    <a:cubicBezTo>
                      <a:pt x="526" y="282"/>
                      <a:pt x="530" y="284"/>
                      <a:pt x="533" y="284"/>
                    </a:cubicBezTo>
                    <a:cubicBezTo>
                      <a:pt x="535" y="284"/>
                      <a:pt x="536" y="284"/>
                      <a:pt x="537" y="284"/>
                    </a:cubicBezTo>
                    <a:cubicBezTo>
                      <a:pt x="539" y="283"/>
                      <a:pt x="540" y="281"/>
                      <a:pt x="541" y="280"/>
                    </a:cubicBezTo>
                    <a:cubicBezTo>
                      <a:pt x="541" y="275"/>
                      <a:pt x="536" y="269"/>
                      <a:pt x="527" y="261"/>
                    </a:cubicBezTo>
                    <a:cubicBezTo>
                      <a:pt x="527" y="260"/>
                      <a:pt x="527" y="260"/>
                      <a:pt x="527" y="260"/>
                    </a:cubicBezTo>
                    <a:cubicBezTo>
                      <a:pt x="526" y="259"/>
                      <a:pt x="526" y="259"/>
                      <a:pt x="526" y="259"/>
                    </a:cubicBezTo>
                    <a:cubicBezTo>
                      <a:pt x="525" y="258"/>
                      <a:pt x="524" y="257"/>
                      <a:pt x="522" y="257"/>
                    </a:cubicBezTo>
                    <a:cubicBezTo>
                      <a:pt x="520" y="255"/>
                      <a:pt x="516" y="254"/>
                      <a:pt x="513" y="254"/>
                    </a:cubicBezTo>
                    <a:cubicBezTo>
                      <a:pt x="511" y="254"/>
                      <a:pt x="511" y="254"/>
                      <a:pt x="511" y="254"/>
                    </a:cubicBezTo>
                    <a:cubicBezTo>
                      <a:pt x="510" y="256"/>
                      <a:pt x="510" y="256"/>
                      <a:pt x="510" y="256"/>
                    </a:cubicBezTo>
                    <a:cubicBezTo>
                      <a:pt x="507" y="261"/>
                      <a:pt x="504" y="262"/>
                      <a:pt x="499" y="262"/>
                    </a:cubicBezTo>
                    <a:cubicBezTo>
                      <a:pt x="497" y="262"/>
                      <a:pt x="495" y="262"/>
                      <a:pt x="493" y="263"/>
                    </a:cubicBezTo>
                    <a:cubicBezTo>
                      <a:pt x="491" y="263"/>
                      <a:pt x="490" y="264"/>
                      <a:pt x="488" y="264"/>
                    </a:cubicBezTo>
                    <a:cubicBezTo>
                      <a:pt x="486" y="265"/>
                      <a:pt x="483" y="266"/>
                      <a:pt x="482" y="266"/>
                    </a:cubicBezTo>
                    <a:cubicBezTo>
                      <a:pt x="479" y="266"/>
                      <a:pt x="477" y="266"/>
                      <a:pt x="476" y="264"/>
                    </a:cubicBezTo>
                    <a:cubicBezTo>
                      <a:pt x="473" y="260"/>
                      <a:pt x="476" y="252"/>
                      <a:pt x="478" y="248"/>
                    </a:cubicBezTo>
                    <a:cubicBezTo>
                      <a:pt x="480" y="244"/>
                      <a:pt x="481" y="240"/>
                      <a:pt x="476" y="237"/>
                    </a:cubicBezTo>
                    <a:cubicBezTo>
                      <a:pt x="475" y="236"/>
                      <a:pt x="474" y="236"/>
                      <a:pt x="473" y="236"/>
                    </a:cubicBezTo>
                    <a:cubicBezTo>
                      <a:pt x="472" y="236"/>
                      <a:pt x="471" y="236"/>
                      <a:pt x="470" y="237"/>
                    </a:cubicBezTo>
                    <a:cubicBezTo>
                      <a:pt x="469" y="237"/>
                      <a:pt x="468" y="238"/>
                      <a:pt x="467" y="238"/>
                    </a:cubicBezTo>
                    <a:cubicBezTo>
                      <a:pt x="466" y="238"/>
                      <a:pt x="466" y="237"/>
                      <a:pt x="465" y="237"/>
                    </a:cubicBezTo>
                    <a:cubicBezTo>
                      <a:pt x="458" y="235"/>
                      <a:pt x="456" y="224"/>
                      <a:pt x="455" y="217"/>
                    </a:cubicBezTo>
                    <a:cubicBezTo>
                      <a:pt x="453" y="211"/>
                      <a:pt x="452" y="204"/>
                      <a:pt x="447" y="200"/>
                    </a:cubicBezTo>
                    <a:cubicBezTo>
                      <a:pt x="442" y="195"/>
                      <a:pt x="438" y="193"/>
                      <a:pt x="435" y="193"/>
                    </a:cubicBezTo>
                    <a:cubicBezTo>
                      <a:pt x="434" y="193"/>
                      <a:pt x="434" y="193"/>
                      <a:pt x="434" y="193"/>
                    </a:cubicBezTo>
                    <a:cubicBezTo>
                      <a:pt x="433" y="193"/>
                      <a:pt x="432" y="194"/>
                      <a:pt x="431" y="195"/>
                    </a:cubicBezTo>
                    <a:cubicBezTo>
                      <a:pt x="430" y="196"/>
                      <a:pt x="430" y="197"/>
                      <a:pt x="429" y="198"/>
                    </a:cubicBezTo>
                    <a:cubicBezTo>
                      <a:pt x="427" y="201"/>
                      <a:pt x="425" y="204"/>
                      <a:pt x="421" y="206"/>
                    </a:cubicBezTo>
                    <a:cubicBezTo>
                      <a:pt x="416" y="208"/>
                      <a:pt x="414" y="210"/>
                      <a:pt x="414" y="212"/>
                    </a:cubicBezTo>
                    <a:cubicBezTo>
                      <a:pt x="413" y="213"/>
                      <a:pt x="414" y="215"/>
                      <a:pt x="416" y="217"/>
                    </a:cubicBezTo>
                    <a:cubicBezTo>
                      <a:pt x="418" y="219"/>
                      <a:pt x="421" y="222"/>
                      <a:pt x="421" y="225"/>
                    </a:cubicBezTo>
                    <a:cubicBezTo>
                      <a:pt x="421" y="226"/>
                      <a:pt x="421" y="227"/>
                      <a:pt x="419" y="228"/>
                    </a:cubicBezTo>
                    <a:cubicBezTo>
                      <a:pt x="418" y="229"/>
                      <a:pt x="417" y="230"/>
                      <a:pt x="416" y="230"/>
                    </a:cubicBezTo>
                    <a:cubicBezTo>
                      <a:pt x="415" y="230"/>
                      <a:pt x="414" y="230"/>
                      <a:pt x="413" y="231"/>
                    </a:cubicBezTo>
                    <a:cubicBezTo>
                      <a:pt x="410" y="232"/>
                      <a:pt x="409" y="234"/>
                      <a:pt x="408" y="236"/>
                    </a:cubicBezTo>
                    <a:cubicBezTo>
                      <a:pt x="406" y="241"/>
                      <a:pt x="403" y="245"/>
                      <a:pt x="400" y="247"/>
                    </a:cubicBezTo>
                    <a:cubicBezTo>
                      <a:pt x="399" y="248"/>
                      <a:pt x="398" y="249"/>
                      <a:pt x="397" y="249"/>
                    </a:cubicBezTo>
                    <a:cubicBezTo>
                      <a:pt x="396" y="249"/>
                      <a:pt x="394" y="247"/>
                      <a:pt x="393" y="246"/>
                    </a:cubicBezTo>
                    <a:cubicBezTo>
                      <a:pt x="392" y="245"/>
                      <a:pt x="391" y="244"/>
                      <a:pt x="389" y="244"/>
                    </a:cubicBezTo>
                    <a:cubicBezTo>
                      <a:pt x="388" y="243"/>
                      <a:pt x="388" y="243"/>
                      <a:pt x="387" y="243"/>
                    </a:cubicBezTo>
                    <a:cubicBezTo>
                      <a:pt x="385" y="243"/>
                      <a:pt x="384" y="244"/>
                      <a:pt x="382" y="244"/>
                    </a:cubicBezTo>
                    <a:cubicBezTo>
                      <a:pt x="381" y="245"/>
                      <a:pt x="380" y="246"/>
                      <a:pt x="378" y="246"/>
                    </a:cubicBezTo>
                    <a:cubicBezTo>
                      <a:pt x="378" y="246"/>
                      <a:pt x="378" y="246"/>
                      <a:pt x="377" y="246"/>
                    </a:cubicBezTo>
                    <a:cubicBezTo>
                      <a:pt x="373" y="246"/>
                      <a:pt x="369" y="243"/>
                      <a:pt x="366" y="240"/>
                    </a:cubicBezTo>
                    <a:cubicBezTo>
                      <a:pt x="365" y="239"/>
                      <a:pt x="365" y="238"/>
                      <a:pt x="364" y="238"/>
                    </a:cubicBezTo>
                    <a:cubicBezTo>
                      <a:pt x="362" y="235"/>
                      <a:pt x="360" y="231"/>
                      <a:pt x="356" y="230"/>
                    </a:cubicBezTo>
                    <a:cubicBezTo>
                      <a:pt x="355" y="230"/>
                      <a:pt x="354" y="229"/>
                      <a:pt x="352" y="229"/>
                    </a:cubicBezTo>
                    <a:cubicBezTo>
                      <a:pt x="351" y="229"/>
                      <a:pt x="350" y="229"/>
                      <a:pt x="349" y="230"/>
                    </a:cubicBezTo>
                    <a:cubicBezTo>
                      <a:pt x="348" y="230"/>
                      <a:pt x="347" y="230"/>
                      <a:pt x="346" y="230"/>
                    </a:cubicBezTo>
                    <a:cubicBezTo>
                      <a:pt x="345" y="230"/>
                      <a:pt x="343" y="230"/>
                      <a:pt x="342" y="229"/>
                    </a:cubicBezTo>
                    <a:cubicBezTo>
                      <a:pt x="340" y="228"/>
                      <a:pt x="339" y="226"/>
                      <a:pt x="339" y="223"/>
                    </a:cubicBezTo>
                    <a:cubicBezTo>
                      <a:pt x="339" y="222"/>
                      <a:pt x="339" y="221"/>
                      <a:pt x="339" y="220"/>
                    </a:cubicBezTo>
                    <a:cubicBezTo>
                      <a:pt x="339" y="214"/>
                      <a:pt x="337" y="213"/>
                      <a:pt x="332" y="210"/>
                    </a:cubicBezTo>
                    <a:cubicBezTo>
                      <a:pt x="329" y="209"/>
                      <a:pt x="328" y="208"/>
                      <a:pt x="328" y="204"/>
                    </a:cubicBezTo>
                    <a:cubicBezTo>
                      <a:pt x="328" y="203"/>
                      <a:pt x="328" y="203"/>
                      <a:pt x="328" y="203"/>
                    </a:cubicBezTo>
                    <a:cubicBezTo>
                      <a:pt x="327" y="199"/>
                      <a:pt x="325" y="198"/>
                      <a:pt x="322" y="197"/>
                    </a:cubicBezTo>
                    <a:cubicBezTo>
                      <a:pt x="320" y="197"/>
                      <a:pt x="319" y="196"/>
                      <a:pt x="318" y="195"/>
                    </a:cubicBezTo>
                    <a:cubicBezTo>
                      <a:pt x="315" y="192"/>
                      <a:pt x="312" y="188"/>
                      <a:pt x="310" y="185"/>
                    </a:cubicBezTo>
                    <a:cubicBezTo>
                      <a:pt x="309" y="185"/>
                      <a:pt x="309" y="185"/>
                      <a:pt x="309" y="185"/>
                    </a:cubicBezTo>
                    <a:cubicBezTo>
                      <a:pt x="307" y="182"/>
                      <a:pt x="308" y="181"/>
                      <a:pt x="308" y="180"/>
                    </a:cubicBezTo>
                    <a:cubicBezTo>
                      <a:pt x="308" y="178"/>
                      <a:pt x="311" y="177"/>
                      <a:pt x="314" y="175"/>
                    </a:cubicBezTo>
                    <a:cubicBezTo>
                      <a:pt x="317" y="174"/>
                      <a:pt x="320" y="172"/>
                      <a:pt x="322" y="169"/>
                    </a:cubicBezTo>
                    <a:cubicBezTo>
                      <a:pt x="322" y="169"/>
                      <a:pt x="322" y="168"/>
                      <a:pt x="323" y="167"/>
                    </a:cubicBezTo>
                    <a:cubicBezTo>
                      <a:pt x="324" y="165"/>
                      <a:pt x="325" y="163"/>
                      <a:pt x="327" y="163"/>
                    </a:cubicBezTo>
                    <a:cubicBezTo>
                      <a:pt x="327" y="163"/>
                      <a:pt x="328" y="163"/>
                      <a:pt x="328" y="163"/>
                    </a:cubicBezTo>
                    <a:cubicBezTo>
                      <a:pt x="329" y="164"/>
                      <a:pt x="331" y="164"/>
                      <a:pt x="332" y="165"/>
                    </a:cubicBezTo>
                    <a:cubicBezTo>
                      <a:pt x="334" y="165"/>
                      <a:pt x="335" y="166"/>
                      <a:pt x="337" y="166"/>
                    </a:cubicBezTo>
                    <a:cubicBezTo>
                      <a:pt x="339" y="166"/>
                      <a:pt x="340" y="166"/>
                      <a:pt x="342" y="165"/>
                    </a:cubicBezTo>
                    <a:cubicBezTo>
                      <a:pt x="344" y="164"/>
                      <a:pt x="345" y="162"/>
                      <a:pt x="347" y="161"/>
                    </a:cubicBezTo>
                    <a:cubicBezTo>
                      <a:pt x="348" y="160"/>
                      <a:pt x="350" y="159"/>
                      <a:pt x="351" y="158"/>
                    </a:cubicBezTo>
                    <a:cubicBezTo>
                      <a:pt x="352" y="158"/>
                      <a:pt x="352" y="157"/>
                      <a:pt x="353" y="157"/>
                    </a:cubicBezTo>
                    <a:cubicBezTo>
                      <a:pt x="356" y="155"/>
                      <a:pt x="358" y="154"/>
                      <a:pt x="359" y="153"/>
                    </a:cubicBezTo>
                    <a:cubicBezTo>
                      <a:pt x="363" y="148"/>
                      <a:pt x="363" y="148"/>
                      <a:pt x="363" y="148"/>
                    </a:cubicBezTo>
                    <a:cubicBezTo>
                      <a:pt x="357" y="148"/>
                      <a:pt x="357" y="148"/>
                      <a:pt x="357" y="148"/>
                    </a:cubicBezTo>
                    <a:cubicBezTo>
                      <a:pt x="356" y="148"/>
                      <a:pt x="356" y="148"/>
                      <a:pt x="356" y="148"/>
                    </a:cubicBezTo>
                    <a:cubicBezTo>
                      <a:pt x="355" y="148"/>
                      <a:pt x="354" y="148"/>
                      <a:pt x="353" y="148"/>
                    </a:cubicBezTo>
                    <a:cubicBezTo>
                      <a:pt x="353" y="148"/>
                      <a:pt x="352" y="148"/>
                      <a:pt x="352" y="148"/>
                    </a:cubicBezTo>
                    <a:cubicBezTo>
                      <a:pt x="351" y="148"/>
                      <a:pt x="351" y="147"/>
                      <a:pt x="351" y="147"/>
                    </a:cubicBezTo>
                    <a:cubicBezTo>
                      <a:pt x="351" y="146"/>
                      <a:pt x="351" y="145"/>
                      <a:pt x="350" y="145"/>
                    </a:cubicBezTo>
                    <a:cubicBezTo>
                      <a:pt x="349" y="143"/>
                      <a:pt x="346" y="143"/>
                      <a:pt x="344" y="142"/>
                    </a:cubicBezTo>
                    <a:cubicBezTo>
                      <a:pt x="342" y="142"/>
                      <a:pt x="340" y="141"/>
                      <a:pt x="339" y="140"/>
                    </a:cubicBezTo>
                    <a:cubicBezTo>
                      <a:pt x="338" y="139"/>
                      <a:pt x="338" y="137"/>
                      <a:pt x="338" y="136"/>
                    </a:cubicBezTo>
                    <a:cubicBezTo>
                      <a:pt x="339" y="133"/>
                      <a:pt x="340" y="131"/>
                      <a:pt x="342" y="130"/>
                    </a:cubicBezTo>
                    <a:cubicBezTo>
                      <a:pt x="343" y="129"/>
                      <a:pt x="344" y="129"/>
                      <a:pt x="345" y="129"/>
                    </a:cubicBezTo>
                    <a:cubicBezTo>
                      <a:pt x="346" y="129"/>
                      <a:pt x="348" y="130"/>
                      <a:pt x="350" y="131"/>
                    </a:cubicBezTo>
                    <a:cubicBezTo>
                      <a:pt x="351" y="132"/>
                      <a:pt x="353" y="133"/>
                      <a:pt x="355" y="133"/>
                    </a:cubicBezTo>
                    <a:cubicBezTo>
                      <a:pt x="355" y="133"/>
                      <a:pt x="355" y="133"/>
                      <a:pt x="355" y="133"/>
                    </a:cubicBezTo>
                    <a:cubicBezTo>
                      <a:pt x="358" y="133"/>
                      <a:pt x="360" y="131"/>
                      <a:pt x="361" y="130"/>
                    </a:cubicBezTo>
                    <a:cubicBezTo>
                      <a:pt x="363" y="128"/>
                      <a:pt x="364" y="127"/>
                      <a:pt x="366" y="127"/>
                    </a:cubicBezTo>
                    <a:cubicBezTo>
                      <a:pt x="366" y="127"/>
                      <a:pt x="367" y="127"/>
                      <a:pt x="367" y="127"/>
                    </a:cubicBezTo>
                    <a:cubicBezTo>
                      <a:pt x="369" y="127"/>
                      <a:pt x="370" y="127"/>
                      <a:pt x="371" y="127"/>
                    </a:cubicBezTo>
                    <a:cubicBezTo>
                      <a:pt x="372" y="127"/>
                      <a:pt x="373" y="127"/>
                      <a:pt x="374" y="127"/>
                    </a:cubicBezTo>
                    <a:cubicBezTo>
                      <a:pt x="375" y="127"/>
                      <a:pt x="377" y="127"/>
                      <a:pt x="379" y="125"/>
                    </a:cubicBezTo>
                    <a:cubicBezTo>
                      <a:pt x="381" y="123"/>
                      <a:pt x="381" y="121"/>
                      <a:pt x="381" y="119"/>
                    </a:cubicBezTo>
                    <a:cubicBezTo>
                      <a:pt x="381" y="116"/>
                      <a:pt x="381" y="114"/>
                      <a:pt x="383" y="112"/>
                    </a:cubicBezTo>
                    <a:cubicBezTo>
                      <a:pt x="384" y="111"/>
                      <a:pt x="385" y="110"/>
                      <a:pt x="386" y="109"/>
                    </a:cubicBezTo>
                    <a:cubicBezTo>
                      <a:pt x="388" y="107"/>
                      <a:pt x="390" y="105"/>
                      <a:pt x="391" y="101"/>
                    </a:cubicBezTo>
                    <a:cubicBezTo>
                      <a:pt x="391" y="100"/>
                      <a:pt x="391" y="99"/>
                      <a:pt x="391" y="98"/>
                    </a:cubicBezTo>
                    <a:cubicBezTo>
                      <a:pt x="391" y="98"/>
                      <a:pt x="391" y="98"/>
                      <a:pt x="391" y="98"/>
                    </a:cubicBezTo>
                    <a:cubicBezTo>
                      <a:pt x="391" y="94"/>
                      <a:pt x="391" y="91"/>
                      <a:pt x="393" y="88"/>
                    </a:cubicBezTo>
                    <a:cubicBezTo>
                      <a:pt x="395" y="85"/>
                      <a:pt x="396" y="82"/>
                      <a:pt x="396" y="79"/>
                    </a:cubicBezTo>
                    <a:cubicBezTo>
                      <a:pt x="397" y="78"/>
                      <a:pt x="397" y="76"/>
                      <a:pt x="398" y="75"/>
                    </a:cubicBezTo>
                    <a:cubicBezTo>
                      <a:pt x="400" y="69"/>
                      <a:pt x="409" y="66"/>
                      <a:pt x="415" y="65"/>
                    </a:cubicBezTo>
                    <a:cubicBezTo>
                      <a:pt x="416" y="65"/>
                      <a:pt x="416" y="65"/>
                      <a:pt x="416" y="65"/>
                    </a:cubicBezTo>
                    <a:cubicBezTo>
                      <a:pt x="417" y="64"/>
                      <a:pt x="417" y="64"/>
                      <a:pt x="417" y="64"/>
                    </a:cubicBezTo>
                    <a:cubicBezTo>
                      <a:pt x="418" y="62"/>
                      <a:pt x="419" y="61"/>
                      <a:pt x="420" y="60"/>
                    </a:cubicBezTo>
                    <a:cubicBezTo>
                      <a:pt x="420" y="59"/>
                      <a:pt x="421" y="59"/>
                      <a:pt x="421" y="58"/>
                    </a:cubicBezTo>
                    <a:cubicBezTo>
                      <a:pt x="423" y="55"/>
                      <a:pt x="426" y="52"/>
                      <a:pt x="429" y="50"/>
                    </a:cubicBezTo>
                    <a:cubicBezTo>
                      <a:pt x="431" y="48"/>
                      <a:pt x="434" y="47"/>
                      <a:pt x="438" y="45"/>
                    </a:cubicBezTo>
                    <a:cubicBezTo>
                      <a:pt x="440" y="43"/>
                      <a:pt x="442" y="42"/>
                      <a:pt x="444" y="41"/>
                    </a:cubicBezTo>
                    <a:cubicBezTo>
                      <a:pt x="444" y="41"/>
                      <a:pt x="445" y="40"/>
                      <a:pt x="445" y="40"/>
                    </a:cubicBezTo>
                    <a:cubicBezTo>
                      <a:pt x="448" y="39"/>
                      <a:pt x="451" y="37"/>
                      <a:pt x="452" y="35"/>
                    </a:cubicBezTo>
                    <a:cubicBezTo>
                      <a:pt x="453" y="34"/>
                      <a:pt x="454" y="32"/>
                      <a:pt x="453" y="30"/>
                    </a:cubicBezTo>
                    <a:cubicBezTo>
                      <a:pt x="452" y="28"/>
                      <a:pt x="451" y="28"/>
                      <a:pt x="449" y="27"/>
                    </a:cubicBezTo>
                    <a:cubicBezTo>
                      <a:pt x="449" y="27"/>
                      <a:pt x="449" y="27"/>
                      <a:pt x="449" y="27"/>
                    </a:cubicBezTo>
                    <a:cubicBezTo>
                      <a:pt x="447" y="27"/>
                      <a:pt x="446" y="27"/>
                      <a:pt x="444" y="26"/>
                    </a:cubicBezTo>
                    <a:cubicBezTo>
                      <a:pt x="440" y="25"/>
                      <a:pt x="435" y="24"/>
                      <a:pt x="432" y="21"/>
                    </a:cubicBezTo>
                    <a:cubicBezTo>
                      <a:pt x="430" y="20"/>
                      <a:pt x="429" y="18"/>
                      <a:pt x="428" y="16"/>
                    </a:cubicBezTo>
                    <a:cubicBezTo>
                      <a:pt x="426" y="14"/>
                      <a:pt x="424" y="10"/>
                      <a:pt x="420" y="9"/>
                    </a:cubicBezTo>
                    <a:cubicBezTo>
                      <a:pt x="420" y="8"/>
                      <a:pt x="419" y="8"/>
                      <a:pt x="418" y="7"/>
                    </a:cubicBezTo>
                    <a:cubicBezTo>
                      <a:pt x="416" y="6"/>
                      <a:pt x="414" y="5"/>
                      <a:pt x="413" y="4"/>
                    </a:cubicBezTo>
                    <a:cubicBezTo>
                      <a:pt x="412" y="4"/>
                      <a:pt x="412" y="4"/>
                      <a:pt x="412" y="4"/>
                    </a:cubicBezTo>
                    <a:cubicBezTo>
                      <a:pt x="410" y="2"/>
                      <a:pt x="407" y="0"/>
                      <a:pt x="404" y="0"/>
                    </a:cubicBezTo>
                    <a:cubicBezTo>
                      <a:pt x="403" y="0"/>
                      <a:pt x="403" y="0"/>
                      <a:pt x="402" y="1"/>
                    </a:cubicBezTo>
                    <a:cubicBezTo>
                      <a:pt x="400" y="1"/>
                      <a:pt x="399" y="3"/>
                      <a:pt x="399" y="4"/>
                    </a:cubicBezTo>
                    <a:cubicBezTo>
                      <a:pt x="398" y="7"/>
                      <a:pt x="402" y="10"/>
                      <a:pt x="402" y="11"/>
                    </a:cubicBezTo>
                    <a:cubicBezTo>
                      <a:pt x="403" y="11"/>
                      <a:pt x="403" y="11"/>
                      <a:pt x="404" y="12"/>
                    </a:cubicBezTo>
                    <a:cubicBezTo>
                      <a:pt x="404" y="12"/>
                      <a:pt x="404" y="12"/>
                      <a:pt x="404" y="12"/>
                    </a:cubicBezTo>
                    <a:cubicBezTo>
                      <a:pt x="404" y="13"/>
                      <a:pt x="404" y="13"/>
                      <a:pt x="405" y="14"/>
                    </a:cubicBezTo>
                    <a:cubicBezTo>
                      <a:pt x="406" y="15"/>
                      <a:pt x="407" y="16"/>
                      <a:pt x="408" y="17"/>
                    </a:cubicBezTo>
                    <a:cubicBezTo>
                      <a:pt x="409" y="17"/>
                      <a:pt x="409" y="17"/>
                      <a:pt x="410" y="17"/>
                    </a:cubicBezTo>
                    <a:cubicBezTo>
                      <a:pt x="410" y="18"/>
                      <a:pt x="411" y="19"/>
                      <a:pt x="411" y="19"/>
                    </a:cubicBezTo>
                    <a:cubicBezTo>
                      <a:pt x="411" y="19"/>
                      <a:pt x="410" y="19"/>
                      <a:pt x="410" y="19"/>
                    </a:cubicBezTo>
                    <a:cubicBezTo>
                      <a:pt x="408" y="18"/>
                      <a:pt x="407" y="17"/>
                      <a:pt x="405" y="16"/>
                    </a:cubicBezTo>
                    <a:cubicBezTo>
                      <a:pt x="404" y="16"/>
                      <a:pt x="403" y="16"/>
                      <a:pt x="402" y="16"/>
                    </a:cubicBezTo>
                    <a:cubicBezTo>
                      <a:pt x="400" y="16"/>
                      <a:pt x="397" y="17"/>
                      <a:pt x="394" y="18"/>
                    </a:cubicBezTo>
                    <a:cubicBezTo>
                      <a:pt x="393" y="18"/>
                      <a:pt x="393" y="18"/>
                      <a:pt x="392" y="18"/>
                    </a:cubicBezTo>
                    <a:cubicBezTo>
                      <a:pt x="391" y="18"/>
                      <a:pt x="391" y="18"/>
                      <a:pt x="391" y="18"/>
                    </a:cubicBezTo>
                    <a:cubicBezTo>
                      <a:pt x="390" y="18"/>
                      <a:pt x="389" y="18"/>
                      <a:pt x="389" y="18"/>
                    </a:cubicBezTo>
                    <a:cubicBezTo>
                      <a:pt x="388" y="18"/>
                      <a:pt x="388" y="18"/>
                      <a:pt x="387" y="18"/>
                    </a:cubicBezTo>
                    <a:cubicBezTo>
                      <a:pt x="385" y="18"/>
                      <a:pt x="385" y="18"/>
                      <a:pt x="385" y="18"/>
                    </a:cubicBezTo>
                    <a:cubicBezTo>
                      <a:pt x="385" y="20"/>
                      <a:pt x="385" y="20"/>
                      <a:pt x="385" y="20"/>
                    </a:cubicBezTo>
                    <a:cubicBezTo>
                      <a:pt x="384" y="22"/>
                      <a:pt x="384" y="23"/>
                      <a:pt x="384" y="25"/>
                    </a:cubicBezTo>
                    <a:cubicBezTo>
                      <a:pt x="384" y="26"/>
                      <a:pt x="384" y="27"/>
                      <a:pt x="383" y="28"/>
                    </a:cubicBezTo>
                    <a:cubicBezTo>
                      <a:pt x="378" y="35"/>
                      <a:pt x="382" y="40"/>
                      <a:pt x="385" y="44"/>
                    </a:cubicBezTo>
                    <a:cubicBezTo>
                      <a:pt x="387" y="46"/>
                      <a:pt x="389" y="48"/>
                      <a:pt x="389" y="50"/>
                    </a:cubicBezTo>
                    <a:cubicBezTo>
                      <a:pt x="389" y="50"/>
                      <a:pt x="389" y="51"/>
                      <a:pt x="388" y="51"/>
                    </a:cubicBezTo>
                    <a:cubicBezTo>
                      <a:pt x="388" y="51"/>
                      <a:pt x="388" y="51"/>
                      <a:pt x="388" y="51"/>
                    </a:cubicBezTo>
                    <a:cubicBezTo>
                      <a:pt x="388" y="48"/>
                      <a:pt x="385" y="46"/>
                      <a:pt x="384" y="45"/>
                    </a:cubicBezTo>
                    <a:cubicBezTo>
                      <a:pt x="384" y="45"/>
                      <a:pt x="383" y="45"/>
                      <a:pt x="383" y="45"/>
                    </a:cubicBezTo>
                    <a:cubicBezTo>
                      <a:pt x="382" y="44"/>
                      <a:pt x="381" y="42"/>
                      <a:pt x="380" y="41"/>
                    </a:cubicBezTo>
                    <a:cubicBezTo>
                      <a:pt x="379" y="41"/>
                      <a:pt x="379" y="40"/>
                      <a:pt x="379" y="40"/>
                    </a:cubicBezTo>
                    <a:cubicBezTo>
                      <a:pt x="378" y="39"/>
                      <a:pt x="378" y="39"/>
                      <a:pt x="378" y="39"/>
                    </a:cubicBezTo>
                    <a:cubicBezTo>
                      <a:pt x="377" y="38"/>
                      <a:pt x="376" y="36"/>
                      <a:pt x="376" y="35"/>
                    </a:cubicBezTo>
                    <a:cubicBezTo>
                      <a:pt x="375" y="35"/>
                      <a:pt x="376" y="33"/>
                      <a:pt x="376" y="32"/>
                    </a:cubicBezTo>
                    <a:cubicBezTo>
                      <a:pt x="376" y="31"/>
                      <a:pt x="377" y="30"/>
                      <a:pt x="376" y="28"/>
                    </a:cubicBezTo>
                    <a:cubicBezTo>
                      <a:pt x="376" y="21"/>
                      <a:pt x="371" y="20"/>
                      <a:pt x="370" y="20"/>
                    </a:cubicBezTo>
                    <a:cubicBezTo>
                      <a:pt x="370" y="20"/>
                      <a:pt x="370" y="20"/>
                      <a:pt x="369" y="20"/>
                    </a:cubicBezTo>
                    <a:cubicBezTo>
                      <a:pt x="367" y="21"/>
                      <a:pt x="365" y="22"/>
                      <a:pt x="364" y="23"/>
                    </a:cubicBezTo>
                    <a:cubicBezTo>
                      <a:pt x="363" y="24"/>
                      <a:pt x="362" y="24"/>
                      <a:pt x="361" y="24"/>
                    </a:cubicBezTo>
                    <a:cubicBezTo>
                      <a:pt x="360" y="25"/>
                      <a:pt x="359" y="25"/>
                      <a:pt x="359" y="26"/>
                    </a:cubicBezTo>
                    <a:cubicBezTo>
                      <a:pt x="358" y="26"/>
                      <a:pt x="357" y="27"/>
                      <a:pt x="357" y="27"/>
                    </a:cubicBezTo>
                    <a:cubicBezTo>
                      <a:pt x="357" y="27"/>
                      <a:pt x="356" y="27"/>
                      <a:pt x="356" y="27"/>
                    </a:cubicBezTo>
                    <a:cubicBezTo>
                      <a:pt x="356" y="26"/>
                      <a:pt x="355" y="25"/>
                      <a:pt x="353" y="25"/>
                    </a:cubicBezTo>
                    <a:cubicBezTo>
                      <a:pt x="352" y="25"/>
                      <a:pt x="352" y="26"/>
                      <a:pt x="351" y="26"/>
                    </a:cubicBezTo>
                    <a:cubicBezTo>
                      <a:pt x="350" y="26"/>
                      <a:pt x="349" y="27"/>
                      <a:pt x="348" y="28"/>
                    </a:cubicBezTo>
                    <a:cubicBezTo>
                      <a:pt x="348" y="28"/>
                      <a:pt x="347" y="28"/>
                      <a:pt x="347" y="29"/>
                    </a:cubicBezTo>
                    <a:cubicBezTo>
                      <a:pt x="347" y="29"/>
                      <a:pt x="347" y="29"/>
                      <a:pt x="346" y="29"/>
                    </a:cubicBezTo>
                    <a:cubicBezTo>
                      <a:pt x="345" y="30"/>
                      <a:pt x="343" y="31"/>
                      <a:pt x="342" y="34"/>
                    </a:cubicBezTo>
                    <a:cubicBezTo>
                      <a:pt x="342" y="37"/>
                      <a:pt x="344" y="40"/>
                      <a:pt x="347" y="41"/>
                    </a:cubicBezTo>
                    <a:cubicBezTo>
                      <a:pt x="347" y="41"/>
                      <a:pt x="348" y="41"/>
                      <a:pt x="348" y="41"/>
                    </a:cubicBezTo>
                    <a:cubicBezTo>
                      <a:pt x="348" y="41"/>
                      <a:pt x="347" y="41"/>
                      <a:pt x="347" y="42"/>
                    </a:cubicBezTo>
                    <a:cubicBezTo>
                      <a:pt x="347" y="42"/>
                      <a:pt x="347" y="43"/>
                      <a:pt x="346" y="43"/>
                    </a:cubicBezTo>
                    <a:cubicBezTo>
                      <a:pt x="346" y="43"/>
                      <a:pt x="346" y="43"/>
                      <a:pt x="346" y="43"/>
                    </a:cubicBezTo>
                    <a:cubicBezTo>
                      <a:pt x="345" y="42"/>
                      <a:pt x="344" y="41"/>
                      <a:pt x="344" y="39"/>
                    </a:cubicBezTo>
                    <a:cubicBezTo>
                      <a:pt x="342" y="36"/>
                      <a:pt x="340" y="33"/>
                      <a:pt x="336" y="31"/>
                    </a:cubicBezTo>
                    <a:cubicBezTo>
                      <a:pt x="335" y="31"/>
                      <a:pt x="335" y="31"/>
                      <a:pt x="333" y="31"/>
                    </a:cubicBezTo>
                    <a:cubicBezTo>
                      <a:pt x="330" y="31"/>
                      <a:pt x="327" y="31"/>
                      <a:pt x="327" y="34"/>
                    </a:cubicBezTo>
                    <a:cubicBezTo>
                      <a:pt x="326" y="34"/>
                      <a:pt x="326" y="35"/>
                      <a:pt x="327" y="35"/>
                    </a:cubicBezTo>
                    <a:cubicBezTo>
                      <a:pt x="327" y="36"/>
                      <a:pt x="327" y="36"/>
                      <a:pt x="327" y="37"/>
                    </a:cubicBezTo>
                    <a:cubicBezTo>
                      <a:pt x="326" y="37"/>
                      <a:pt x="325" y="37"/>
                      <a:pt x="325" y="37"/>
                    </a:cubicBezTo>
                    <a:cubicBezTo>
                      <a:pt x="324" y="38"/>
                      <a:pt x="323" y="38"/>
                      <a:pt x="323" y="39"/>
                    </a:cubicBezTo>
                    <a:cubicBezTo>
                      <a:pt x="322" y="39"/>
                      <a:pt x="322" y="40"/>
                      <a:pt x="322" y="40"/>
                    </a:cubicBezTo>
                    <a:cubicBezTo>
                      <a:pt x="319" y="41"/>
                      <a:pt x="316" y="42"/>
                      <a:pt x="315" y="42"/>
                    </a:cubicBezTo>
                    <a:cubicBezTo>
                      <a:pt x="313" y="42"/>
                      <a:pt x="312" y="42"/>
                      <a:pt x="310" y="41"/>
                    </a:cubicBezTo>
                    <a:cubicBezTo>
                      <a:pt x="308" y="40"/>
                      <a:pt x="306" y="39"/>
                      <a:pt x="303" y="39"/>
                    </a:cubicBezTo>
                    <a:cubicBezTo>
                      <a:pt x="302" y="39"/>
                      <a:pt x="298" y="39"/>
                      <a:pt x="296" y="41"/>
                    </a:cubicBezTo>
                    <a:cubicBezTo>
                      <a:pt x="294" y="43"/>
                      <a:pt x="295" y="46"/>
                      <a:pt x="295" y="47"/>
                    </a:cubicBezTo>
                    <a:cubicBezTo>
                      <a:pt x="295" y="47"/>
                      <a:pt x="295" y="48"/>
                      <a:pt x="295" y="48"/>
                    </a:cubicBezTo>
                    <a:cubicBezTo>
                      <a:pt x="295" y="48"/>
                      <a:pt x="295" y="49"/>
                      <a:pt x="294" y="49"/>
                    </a:cubicBezTo>
                    <a:cubicBezTo>
                      <a:pt x="294" y="50"/>
                      <a:pt x="293" y="51"/>
                      <a:pt x="293" y="52"/>
                    </a:cubicBezTo>
                    <a:cubicBezTo>
                      <a:pt x="292" y="54"/>
                      <a:pt x="292" y="56"/>
                      <a:pt x="293" y="57"/>
                    </a:cubicBezTo>
                    <a:cubicBezTo>
                      <a:pt x="293" y="60"/>
                      <a:pt x="293" y="60"/>
                      <a:pt x="293" y="60"/>
                    </a:cubicBezTo>
                    <a:cubicBezTo>
                      <a:pt x="292" y="61"/>
                      <a:pt x="291" y="61"/>
                      <a:pt x="290" y="61"/>
                    </a:cubicBezTo>
                    <a:cubicBezTo>
                      <a:pt x="288" y="61"/>
                      <a:pt x="285" y="62"/>
                      <a:pt x="283" y="65"/>
                    </a:cubicBezTo>
                    <a:cubicBezTo>
                      <a:pt x="282" y="65"/>
                      <a:pt x="282" y="66"/>
                      <a:pt x="281" y="67"/>
                    </a:cubicBezTo>
                    <a:cubicBezTo>
                      <a:pt x="281" y="68"/>
                      <a:pt x="281" y="69"/>
                      <a:pt x="280" y="69"/>
                    </a:cubicBezTo>
                    <a:cubicBezTo>
                      <a:pt x="280" y="69"/>
                      <a:pt x="280" y="70"/>
                      <a:pt x="279" y="70"/>
                    </a:cubicBezTo>
                    <a:cubicBezTo>
                      <a:pt x="279" y="71"/>
                      <a:pt x="277" y="72"/>
                      <a:pt x="277" y="73"/>
                    </a:cubicBezTo>
                    <a:cubicBezTo>
                      <a:pt x="276" y="76"/>
                      <a:pt x="277" y="78"/>
                      <a:pt x="279" y="80"/>
                    </a:cubicBezTo>
                    <a:cubicBezTo>
                      <a:pt x="279" y="80"/>
                      <a:pt x="279" y="80"/>
                      <a:pt x="279" y="80"/>
                    </a:cubicBezTo>
                    <a:cubicBezTo>
                      <a:pt x="278" y="80"/>
                      <a:pt x="276" y="80"/>
                      <a:pt x="275" y="84"/>
                    </a:cubicBezTo>
                    <a:cubicBezTo>
                      <a:pt x="275" y="86"/>
                      <a:pt x="276" y="89"/>
                      <a:pt x="278" y="92"/>
                    </a:cubicBezTo>
                    <a:cubicBezTo>
                      <a:pt x="279" y="94"/>
                      <a:pt x="281" y="95"/>
                      <a:pt x="283" y="95"/>
                    </a:cubicBezTo>
                    <a:cubicBezTo>
                      <a:pt x="284" y="95"/>
                      <a:pt x="285" y="95"/>
                      <a:pt x="286" y="95"/>
                    </a:cubicBezTo>
                    <a:cubicBezTo>
                      <a:pt x="287" y="95"/>
                      <a:pt x="288" y="94"/>
                      <a:pt x="289" y="94"/>
                    </a:cubicBezTo>
                    <a:cubicBezTo>
                      <a:pt x="289" y="94"/>
                      <a:pt x="289" y="95"/>
                      <a:pt x="290" y="95"/>
                    </a:cubicBezTo>
                    <a:cubicBezTo>
                      <a:pt x="290" y="95"/>
                      <a:pt x="290" y="97"/>
                      <a:pt x="289" y="99"/>
                    </a:cubicBezTo>
                    <a:cubicBezTo>
                      <a:pt x="289" y="100"/>
                      <a:pt x="288" y="101"/>
                      <a:pt x="287" y="102"/>
                    </a:cubicBezTo>
                    <a:cubicBezTo>
                      <a:pt x="287" y="102"/>
                      <a:pt x="287" y="102"/>
                      <a:pt x="286" y="102"/>
                    </a:cubicBezTo>
                    <a:cubicBezTo>
                      <a:pt x="286" y="102"/>
                      <a:pt x="284" y="101"/>
                      <a:pt x="283" y="101"/>
                    </a:cubicBezTo>
                    <a:cubicBezTo>
                      <a:pt x="282" y="100"/>
                      <a:pt x="280" y="99"/>
                      <a:pt x="278" y="99"/>
                    </a:cubicBezTo>
                    <a:cubicBezTo>
                      <a:pt x="277" y="99"/>
                      <a:pt x="277" y="99"/>
                      <a:pt x="277" y="99"/>
                    </a:cubicBezTo>
                    <a:cubicBezTo>
                      <a:pt x="276" y="99"/>
                      <a:pt x="275" y="100"/>
                      <a:pt x="274" y="100"/>
                    </a:cubicBezTo>
                    <a:cubicBezTo>
                      <a:pt x="273" y="100"/>
                      <a:pt x="271" y="100"/>
                      <a:pt x="270" y="100"/>
                    </a:cubicBezTo>
                    <a:cubicBezTo>
                      <a:pt x="268" y="100"/>
                      <a:pt x="264" y="102"/>
                      <a:pt x="264" y="104"/>
                    </a:cubicBezTo>
                    <a:cubicBezTo>
                      <a:pt x="263" y="105"/>
                      <a:pt x="263" y="108"/>
                      <a:pt x="266" y="110"/>
                    </a:cubicBezTo>
                    <a:cubicBezTo>
                      <a:pt x="267" y="110"/>
                      <a:pt x="268" y="111"/>
                      <a:pt x="269" y="111"/>
                    </a:cubicBezTo>
                    <a:cubicBezTo>
                      <a:pt x="269" y="111"/>
                      <a:pt x="269" y="111"/>
                      <a:pt x="269" y="111"/>
                    </a:cubicBezTo>
                    <a:cubicBezTo>
                      <a:pt x="269" y="111"/>
                      <a:pt x="270" y="112"/>
                      <a:pt x="270" y="112"/>
                    </a:cubicBezTo>
                    <a:cubicBezTo>
                      <a:pt x="270" y="113"/>
                      <a:pt x="271" y="113"/>
                      <a:pt x="272" y="114"/>
                    </a:cubicBezTo>
                    <a:cubicBezTo>
                      <a:pt x="271" y="114"/>
                      <a:pt x="270" y="114"/>
                      <a:pt x="269" y="114"/>
                    </a:cubicBezTo>
                    <a:cubicBezTo>
                      <a:pt x="268" y="113"/>
                      <a:pt x="266" y="113"/>
                      <a:pt x="265" y="113"/>
                    </a:cubicBezTo>
                    <a:cubicBezTo>
                      <a:pt x="264" y="113"/>
                      <a:pt x="263" y="113"/>
                      <a:pt x="262" y="113"/>
                    </a:cubicBezTo>
                    <a:cubicBezTo>
                      <a:pt x="254" y="113"/>
                      <a:pt x="247" y="116"/>
                      <a:pt x="243" y="120"/>
                    </a:cubicBezTo>
                    <a:cubicBezTo>
                      <a:pt x="241" y="122"/>
                      <a:pt x="241" y="122"/>
                      <a:pt x="241" y="122"/>
                    </a:cubicBezTo>
                    <a:cubicBezTo>
                      <a:pt x="241" y="123"/>
                      <a:pt x="240" y="124"/>
                      <a:pt x="239" y="125"/>
                    </a:cubicBezTo>
                    <a:cubicBezTo>
                      <a:pt x="239" y="125"/>
                      <a:pt x="238" y="125"/>
                      <a:pt x="238" y="125"/>
                    </a:cubicBezTo>
                    <a:cubicBezTo>
                      <a:pt x="237" y="126"/>
                      <a:pt x="236" y="127"/>
                      <a:pt x="235" y="129"/>
                    </a:cubicBezTo>
                    <a:cubicBezTo>
                      <a:pt x="233" y="133"/>
                      <a:pt x="237" y="137"/>
                      <a:pt x="240" y="139"/>
                    </a:cubicBezTo>
                    <a:cubicBezTo>
                      <a:pt x="241" y="139"/>
                      <a:pt x="241" y="139"/>
                      <a:pt x="241" y="139"/>
                    </a:cubicBezTo>
                    <a:cubicBezTo>
                      <a:pt x="242" y="140"/>
                      <a:pt x="243" y="141"/>
                      <a:pt x="244" y="142"/>
                    </a:cubicBezTo>
                    <a:cubicBezTo>
                      <a:pt x="245" y="144"/>
                      <a:pt x="246" y="145"/>
                      <a:pt x="247" y="146"/>
                    </a:cubicBezTo>
                    <a:cubicBezTo>
                      <a:pt x="250" y="148"/>
                      <a:pt x="254" y="149"/>
                      <a:pt x="257" y="149"/>
                    </a:cubicBezTo>
                    <a:cubicBezTo>
                      <a:pt x="257" y="149"/>
                      <a:pt x="260" y="149"/>
                      <a:pt x="260" y="149"/>
                    </a:cubicBezTo>
                    <a:cubicBezTo>
                      <a:pt x="262" y="149"/>
                      <a:pt x="263" y="149"/>
                      <a:pt x="264" y="149"/>
                    </a:cubicBezTo>
                    <a:cubicBezTo>
                      <a:pt x="265" y="149"/>
                      <a:pt x="267" y="149"/>
                      <a:pt x="268" y="149"/>
                    </a:cubicBezTo>
                    <a:cubicBezTo>
                      <a:pt x="269" y="149"/>
                      <a:pt x="271" y="149"/>
                      <a:pt x="272" y="149"/>
                    </a:cubicBezTo>
                    <a:cubicBezTo>
                      <a:pt x="273" y="148"/>
                      <a:pt x="274" y="148"/>
                      <a:pt x="275" y="148"/>
                    </a:cubicBezTo>
                    <a:cubicBezTo>
                      <a:pt x="276" y="148"/>
                      <a:pt x="277" y="147"/>
                      <a:pt x="278" y="147"/>
                    </a:cubicBezTo>
                    <a:cubicBezTo>
                      <a:pt x="278" y="147"/>
                      <a:pt x="278" y="147"/>
                      <a:pt x="279" y="148"/>
                    </a:cubicBezTo>
                    <a:cubicBezTo>
                      <a:pt x="279" y="148"/>
                      <a:pt x="278" y="148"/>
                      <a:pt x="278" y="148"/>
                    </a:cubicBezTo>
                    <a:cubicBezTo>
                      <a:pt x="277" y="149"/>
                      <a:pt x="277" y="150"/>
                      <a:pt x="276" y="151"/>
                    </a:cubicBezTo>
                    <a:cubicBezTo>
                      <a:pt x="274" y="152"/>
                      <a:pt x="271" y="154"/>
                      <a:pt x="272" y="157"/>
                    </a:cubicBezTo>
                    <a:cubicBezTo>
                      <a:pt x="272" y="157"/>
                      <a:pt x="272" y="159"/>
                      <a:pt x="275" y="159"/>
                    </a:cubicBezTo>
                    <a:cubicBezTo>
                      <a:pt x="275" y="159"/>
                      <a:pt x="275" y="159"/>
                      <a:pt x="275" y="159"/>
                    </a:cubicBezTo>
                    <a:cubicBezTo>
                      <a:pt x="276" y="159"/>
                      <a:pt x="276" y="159"/>
                      <a:pt x="276" y="159"/>
                    </a:cubicBezTo>
                    <a:cubicBezTo>
                      <a:pt x="278" y="159"/>
                      <a:pt x="281" y="157"/>
                      <a:pt x="284" y="155"/>
                    </a:cubicBezTo>
                    <a:cubicBezTo>
                      <a:pt x="286" y="153"/>
                      <a:pt x="286" y="153"/>
                      <a:pt x="286" y="153"/>
                    </a:cubicBezTo>
                    <a:cubicBezTo>
                      <a:pt x="287" y="152"/>
                      <a:pt x="288" y="151"/>
                      <a:pt x="290" y="150"/>
                    </a:cubicBezTo>
                    <a:cubicBezTo>
                      <a:pt x="291" y="149"/>
                      <a:pt x="292" y="148"/>
                      <a:pt x="293" y="148"/>
                    </a:cubicBezTo>
                    <a:cubicBezTo>
                      <a:pt x="294" y="148"/>
                      <a:pt x="294" y="149"/>
                      <a:pt x="294" y="149"/>
                    </a:cubicBezTo>
                    <a:cubicBezTo>
                      <a:pt x="295" y="150"/>
                      <a:pt x="296" y="151"/>
                      <a:pt x="299" y="151"/>
                    </a:cubicBezTo>
                    <a:cubicBezTo>
                      <a:pt x="299" y="151"/>
                      <a:pt x="300" y="151"/>
                      <a:pt x="300" y="151"/>
                    </a:cubicBezTo>
                    <a:cubicBezTo>
                      <a:pt x="301" y="151"/>
                      <a:pt x="302" y="151"/>
                      <a:pt x="303" y="150"/>
                    </a:cubicBezTo>
                    <a:cubicBezTo>
                      <a:pt x="303" y="150"/>
                      <a:pt x="304" y="150"/>
                      <a:pt x="304" y="150"/>
                    </a:cubicBezTo>
                    <a:cubicBezTo>
                      <a:pt x="305" y="149"/>
                      <a:pt x="306" y="149"/>
                      <a:pt x="306" y="149"/>
                    </a:cubicBezTo>
                    <a:cubicBezTo>
                      <a:pt x="307" y="149"/>
                      <a:pt x="307" y="149"/>
                      <a:pt x="307" y="149"/>
                    </a:cubicBezTo>
                    <a:cubicBezTo>
                      <a:pt x="308" y="149"/>
                      <a:pt x="308" y="149"/>
                      <a:pt x="308" y="149"/>
                    </a:cubicBezTo>
                    <a:cubicBezTo>
                      <a:pt x="308" y="150"/>
                      <a:pt x="308" y="150"/>
                      <a:pt x="307" y="150"/>
                    </a:cubicBezTo>
                    <a:cubicBezTo>
                      <a:pt x="305" y="152"/>
                      <a:pt x="303" y="153"/>
                      <a:pt x="302" y="155"/>
                    </a:cubicBezTo>
                    <a:cubicBezTo>
                      <a:pt x="301" y="156"/>
                      <a:pt x="301" y="156"/>
                      <a:pt x="301" y="156"/>
                    </a:cubicBezTo>
                    <a:cubicBezTo>
                      <a:pt x="300" y="157"/>
                      <a:pt x="298" y="158"/>
                      <a:pt x="297" y="160"/>
                    </a:cubicBezTo>
                    <a:cubicBezTo>
                      <a:pt x="297" y="160"/>
                      <a:pt x="297" y="161"/>
                      <a:pt x="296" y="161"/>
                    </a:cubicBezTo>
                    <a:cubicBezTo>
                      <a:pt x="295" y="162"/>
                      <a:pt x="294" y="162"/>
                      <a:pt x="293" y="164"/>
                    </a:cubicBezTo>
                    <a:cubicBezTo>
                      <a:pt x="292" y="166"/>
                      <a:pt x="293" y="168"/>
                      <a:pt x="294" y="170"/>
                    </a:cubicBezTo>
                    <a:cubicBezTo>
                      <a:pt x="292" y="170"/>
                      <a:pt x="291" y="171"/>
                      <a:pt x="289" y="172"/>
                    </a:cubicBezTo>
                    <a:cubicBezTo>
                      <a:pt x="289" y="172"/>
                      <a:pt x="289" y="172"/>
                      <a:pt x="289" y="172"/>
                    </a:cubicBezTo>
                    <a:cubicBezTo>
                      <a:pt x="288" y="173"/>
                      <a:pt x="286" y="173"/>
                      <a:pt x="285" y="173"/>
                    </a:cubicBezTo>
                    <a:cubicBezTo>
                      <a:pt x="284" y="173"/>
                      <a:pt x="284" y="173"/>
                      <a:pt x="284" y="173"/>
                    </a:cubicBezTo>
                    <a:cubicBezTo>
                      <a:pt x="282" y="173"/>
                      <a:pt x="281" y="173"/>
                      <a:pt x="280" y="174"/>
                    </a:cubicBezTo>
                    <a:cubicBezTo>
                      <a:pt x="279" y="174"/>
                      <a:pt x="278" y="174"/>
                      <a:pt x="277" y="174"/>
                    </a:cubicBezTo>
                    <a:cubicBezTo>
                      <a:pt x="277" y="174"/>
                      <a:pt x="277" y="174"/>
                      <a:pt x="277" y="174"/>
                    </a:cubicBezTo>
                    <a:cubicBezTo>
                      <a:pt x="276" y="174"/>
                      <a:pt x="275" y="174"/>
                      <a:pt x="275" y="173"/>
                    </a:cubicBezTo>
                    <a:cubicBezTo>
                      <a:pt x="273" y="173"/>
                      <a:pt x="272" y="172"/>
                      <a:pt x="270" y="172"/>
                    </a:cubicBezTo>
                    <a:cubicBezTo>
                      <a:pt x="267" y="172"/>
                      <a:pt x="267" y="172"/>
                      <a:pt x="267" y="172"/>
                    </a:cubicBezTo>
                    <a:cubicBezTo>
                      <a:pt x="268" y="175"/>
                      <a:pt x="268" y="175"/>
                      <a:pt x="268" y="175"/>
                    </a:cubicBezTo>
                    <a:cubicBezTo>
                      <a:pt x="268" y="176"/>
                      <a:pt x="268" y="177"/>
                      <a:pt x="268" y="178"/>
                    </a:cubicBezTo>
                    <a:cubicBezTo>
                      <a:pt x="268" y="179"/>
                      <a:pt x="268" y="179"/>
                      <a:pt x="268" y="180"/>
                    </a:cubicBezTo>
                    <a:cubicBezTo>
                      <a:pt x="268" y="180"/>
                      <a:pt x="268" y="181"/>
                      <a:pt x="267" y="182"/>
                    </a:cubicBezTo>
                    <a:cubicBezTo>
                      <a:pt x="267" y="182"/>
                      <a:pt x="266" y="182"/>
                      <a:pt x="266" y="182"/>
                    </a:cubicBezTo>
                    <a:cubicBezTo>
                      <a:pt x="265" y="183"/>
                      <a:pt x="265" y="183"/>
                      <a:pt x="264" y="184"/>
                    </a:cubicBezTo>
                    <a:cubicBezTo>
                      <a:pt x="263" y="184"/>
                      <a:pt x="262" y="185"/>
                      <a:pt x="261" y="185"/>
                    </a:cubicBezTo>
                    <a:cubicBezTo>
                      <a:pt x="261" y="185"/>
                      <a:pt x="260" y="185"/>
                      <a:pt x="260" y="185"/>
                    </a:cubicBezTo>
                    <a:cubicBezTo>
                      <a:pt x="260" y="188"/>
                      <a:pt x="260" y="188"/>
                      <a:pt x="260" y="188"/>
                    </a:cubicBezTo>
                    <a:cubicBezTo>
                      <a:pt x="260" y="188"/>
                      <a:pt x="260" y="188"/>
                      <a:pt x="260" y="188"/>
                    </a:cubicBezTo>
                    <a:cubicBezTo>
                      <a:pt x="260" y="185"/>
                      <a:pt x="260" y="185"/>
                      <a:pt x="260" y="185"/>
                    </a:cubicBezTo>
                    <a:cubicBezTo>
                      <a:pt x="259" y="185"/>
                      <a:pt x="258" y="185"/>
                      <a:pt x="257" y="186"/>
                    </a:cubicBezTo>
                    <a:cubicBezTo>
                      <a:pt x="255" y="186"/>
                      <a:pt x="254" y="188"/>
                      <a:pt x="253" y="189"/>
                    </a:cubicBezTo>
                    <a:cubicBezTo>
                      <a:pt x="252" y="190"/>
                      <a:pt x="252" y="191"/>
                      <a:pt x="251" y="191"/>
                    </a:cubicBezTo>
                    <a:cubicBezTo>
                      <a:pt x="251" y="191"/>
                      <a:pt x="250" y="191"/>
                      <a:pt x="249" y="192"/>
                    </a:cubicBezTo>
                    <a:cubicBezTo>
                      <a:pt x="247" y="192"/>
                      <a:pt x="243" y="193"/>
                      <a:pt x="243" y="197"/>
                    </a:cubicBezTo>
                    <a:cubicBezTo>
                      <a:pt x="243" y="200"/>
                      <a:pt x="244" y="204"/>
                      <a:pt x="252" y="204"/>
                    </a:cubicBezTo>
                    <a:cubicBezTo>
                      <a:pt x="253" y="204"/>
                      <a:pt x="254" y="204"/>
                      <a:pt x="255" y="204"/>
                    </a:cubicBezTo>
                    <a:cubicBezTo>
                      <a:pt x="256" y="204"/>
                      <a:pt x="257" y="204"/>
                      <a:pt x="257" y="204"/>
                    </a:cubicBezTo>
                    <a:cubicBezTo>
                      <a:pt x="256" y="206"/>
                      <a:pt x="257" y="207"/>
                      <a:pt x="257" y="208"/>
                    </a:cubicBezTo>
                    <a:cubicBezTo>
                      <a:pt x="255" y="208"/>
                      <a:pt x="253" y="209"/>
                      <a:pt x="252" y="210"/>
                    </a:cubicBezTo>
                    <a:cubicBezTo>
                      <a:pt x="251" y="211"/>
                      <a:pt x="250" y="212"/>
                      <a:pt x="250" y="213"/>
                    </a:cubicBezTo>
                    <a:cubicBezTo>
                      <a:pt x="247" y="211"/>
                      <a:pt x="243" y="211"/>
                      <a:pt x="242" y="211"/>
                    </a:cubicBezTo>
                    <a:cubicBezTo>
                      <a:pt x="240" y="211"/>
                      <a:pt x="239" y="211"/>
                      <a:pt x="237" y="211"/>
                    </a:cubicBezTo>
                    <a:cubicBezTo>
                      <a:pt x="237" y="211"/>
                      <a:pt x="237" y="211"/>
                      <a:pt x="237" y="211"/>
                    </a:cubicBezTo>
                    <a:cubicBezTo>
                      <a:pt x="236" y="212"/>
                      <a:pt x="235" y="212"/>
                      <a:pt x="234" y="212"/>
                    </a:cubicBezTo>
                    <a:cubicBezTo>
                      <a:pt x="233" y="212"/>
                      <a:pt x="232" y="212"/>
                      <a:pt x="231" y="212"/>
                    </a:cubicBezTo>
                    <a:cubicBezTo>
                      <a:pt x="230" y="212"/>
                      <a:pt x="229" y="212"/>
                      <a:pt x="229" y="212"/>
                    </a:cubicBezTo>
                    <a:cubicBezTo>
                      <a:pt x="228" y="212"/>
                      <a:pt x="227" y="211"/>
                      <a:pt x="225" y="210"/>
                    </a:cubicBezTo>
                    <a:cubicBezTo>
                      <a:pt x="224" y="210"/>
                      <a:pt x="223" y="209"/>
                      <a:pt x="222" y="208"/>
                    </a:cubicBezTo>
                    <a:cubicBezTo>
                      <a:pt x="220" y="208"/>
                      <a:pt x="218" y="208"/>
                      <a:pt x="217" y="208"/>
                    </a:cubicBezTo>
                    <a:cubicBezTo>
                      <a:pt x="215" y="208"/>
                      <a:pt x="214" y="207"/>
                      <a:pt x="213" y="207"/>
                    </a:cubicBezTo>
                    <a:cubicBezTo>
                      <a:pt x="213" y="207"/>
                      <a:pt x="212" y="207"/>
                      <a:pt x="211" y="206"/>
                    </a:cubicBezTo>
                    <a:cubicBezTo>
                      <a:pt x="209" y="205"/>
                      <a:pt x="207" y="204"/>
                      <a:pt x="205" y="204"/>
                    </a:cubicBezTo>
                    <a:cubicBezTo>
                      <a:pt x="205" y="204"/>
                      <a:pt x="204" y="204"/>
                      <a:pt x="204" y="204"/>
                    </a:cubicBezTo>
                    <a:cubicBezTo>
                      <a:pt x="198" y="206"/>
                      <a:pt x="196" y="211"/>
                      <a:pt x="195" y="215"/>
                    </a:cubicBezTo>
                    <a:cubicBezTo>
                      <a:pt x="194" y="217"/>
                      <a:pt x="194" y="218"/>
                      <a:pt x="193" y="219"/>
                    </a:cubicBezTo>
                    <a:cubicBezTo>
                      <a:pt x="191" y="221"/>
                      <a:pt x="189" y="223"/>
                      <a:pt x="188" y="223"/>
                    </a:cubicBezTo>
                    <a:cubicBezTo>
                      <a:pt x="187" y="223"/>
                      <a:pt x="187" y="223"/>
                      <a:pt x="187" y="223"/>
                    </a:cubicBezTo>
                    <a:cubicBezTo>
                      <a:pt x="187" y="222"/>
                      <a:pt x="186" y="221"/>
                      <a:pt x="186" y="219"/>
                    </a:cubicBezTo>
                    <a:cubicBezTo>
                      <a:pt x="186" y="218"/>
                      <a:pt x="186" y="217"/>
                      <a:pt x="186" y="216"/>
                    </a:cubicBezTo>
                    <a:cubicBezTo>
                      <a:pt x="186" y="213"/>
                      <a:pt x="184" y="209"/>
                      <a:pt x="182" y="206"/>
                    </a:cubicBezTo>
                    <a:cubicBezTo>
                      <a:pt x="177" y="202"/>
                      <a:pt x="170" y="201"/>
                      <a:pt x="165" y="200"/>
                    </a:cubicBezTo>
                    <a:cubicBezTo>
                      <a:pt x="164" y="200"/>
                      <a:pt x="164" y="200"/>
                      <a:pt x="164" y="200"/>
                    </a:cubicBezTo>
                    <a:cubicBezTo>
                      <a:pt x="161" y="200"/>
                      <a:pt x="158" y="199"/>
                      <a:pt x="155" y="198"/>
                    </a:cubicBezTo>
                    <a:cubicBezTo>
                      <a:pt x="154" y="198"/>
                      <a:pt x="152" y="197"/>
                      <a:pt x="151" y="197"/>
                    </a:cubicBezTo>
                    <a:cubicBezTo>
                      <a:pt x="148" y="196"/>
                      <a:pt x="144" y="196"/>
                      <a:pt x="141" y="196"/>
                    </a:cubicBezTo>
                    <a:cubicBezTo>
                      <a:pt x="139" y="196"/>
                      <a:pt x="136" y="196"/>
                      <a:pt x="134" y="195"/>
                    </a:cubicBezTo>
                    <a:cubicBezTo>
                      <a:pt x="133" y="195"/>
                      <a:pt x="131" y="194"/>
                      <a:pt x="129" y="193"/>
                    </a:cubicBezTo>
                    <a:cubicBezTo>
                      <a:pt x="127" y="192"/>
                      <a:pt x="124" y="191"/>
                      <a:pt x="120" y="191"/>
                    </a:cubicBezTo>
                    <a:cubicBezTo>
                      <a:pt x="120" y="191"/>
                      <a:pt x="119" y="191"/>
                      <a:pt x="119" y="191"/>
                    </a:cubicBezTo>
                    <a:cubicBezTo>
                      <a:pt x="117" y="191"/>
                      <a:pt x="114" y="191"/>
                      <a:pt x="112" y="194"/>
                    </a:cubicBezTo>
                    <a:cubicBezTo>
                      <a:pt x="111" y="197"/>
                      <a:pt x="113" y="200"/>
                      <a:pt x="115" y="202"/>
                    </a:cubicBezTo>
                    <a:cubicBezTo>
                      <a:pt x="115" y="202"/>
                      <a:pt x="116" y="203"/>
                      <a:pt x="116" y="203"/>
                    </a:cubicBezTo>
                    <a:cubicBezTo>
                      <a:pt x="115" y="203"/>
                      <a:pt x="115" y="203"/>
                      <a:pt x="114" y="203"/>
                    </a:cubicBezTo>
                    <a:cubicBezTo>
                      <a:pt x="113" y="203"/>
                      <a:pt x="112" y="204"/>
                      <a:pt x="112" y="204"/>
                    </a:cubicBezTo>
                    <a:cubicBezTo>
                      <a:pt x="110" y="204"/>
                      <a:pt x="108" y="204"/>
                      <a:pt x="107" y="205"/>
                    </a:cubicBezTo>
                    <a:cubicBezTo>
                      <a:pt x="107" y="203"/>
                      <a:pt x="106" y="202"/>
                      <a:pt x="104" y="201"/>
                    </a:cubicBezTo>
                    <a:cubicBezTo>
                      <a:pt x="102" y="199"/>
                      <a:pt x="99" y="198"/>
                      <a:pt x="95" y="198"/>
                    </a:cubicBezTo>
                    <a:cubicBezTo>
                      <a:pt x="92" y="198"/>
                      <a:pt x="89" y="198"/>
                      <a:pt x="87" y="199"/>
                    </a:cubicBezTo>
                    <a:cubicBezTo>
                      <a:pt x="81" y="202"/>
                      <a:pt x="79" y="206"/>
                      <a:pt x="79" y="211"/>
                    </a:cubicBezTo>
                    <a:cubicBezTo>
                      <a:pt x="79" y="212"/>
                      <a:pt x="80" y="213"/>
                      <a:pt x="80" y="214"/>
                    </a:cubicBezTo>
                    <a:cubicBezTo>
                      <a:pt x="81" y="216"/>
                      <a:pt x="81" y="217"/>
                      <a:pt x="81" y="217"/>
                    </a:cubicBezTo>
                    <a:cubicBezTo>
                      <a:pt x="80" y="219"/>
                      <a:pt x="79" y="221"/>
                      <a:pt x="78" y="222"/>
                    </a:cubicBezTo>
                    <a:cubicBezTo>
                      <a:pt x="77" y="224"/>
                      <a:pt x="76" y="226"/>
                      <a:pt x="75" y="229"/>
                    </a:cubicBezTo>
                    <a:cubicBezTo>
                      <a:pt x="75" y="230"/>
                      <a:pt x="74" y="235"/>
                      <a:pt x="76" y="238"/>
                    </a:cubicBezTo>
                    <a:cubicBezTo>
                      <a:pt x="77" y="240"/>
                      <a:pt x="78" y="240"/>
                      <a:pt x="80" y="240"/>
                    </a:cubicBezTo>
                    <a:cubicBezTo>
                      <a:pt x="80" y="240"/>
                      <a:pt x="80" y="240"/>
                      <a:pt x="80" y="240"/>
                    </a:cubicBezTo>
                    <a:cubicBezTo>
                      <a:pt x="81" y="240"/>
                      <a:pt x="82" y="240"/>
                      <a:pt x="83" y="239"/>
                    </a:cubicBezTo>
                    <a:cubicBezTo>
                      <a:pt x="85" y="238"/>
                      <a:pt x="85" y="235"/>
                      <a:pt x="86" y="232"/>
                    </a:cubicBezTo>
                    <a:cubicBezTo>
                      <a:pt x="86" y="231"/>
                      <a:pt x="86" y="230"/>
                      <a:pt x="86" y="230"/>
                    </a:cubicBezTo>
                    <a:cubicBezTo>
                      <a:pt x="87" y="229"/>
                      <a:pt x="87" y="228"/>
                      <a:pt x="87" y="227"/>
                    </a:cubicBezTo>
                    <a:cubicBezTo>
                      <a:pt x="88" y="225"/>
                      <a:pt x="89" y="224"/>
                      <a:pt x="90" y="222"/>
                    </a:cubicBezTo>
                    <a:cubicBezTo>
                      <a:pt x="90" y="221"/>
                      <a:pt x="91" y="221"/>
                      <a:pt x="91" y="220"/>
                    </a:cubicBezTo>
                    <a:cubicBezTo>
                      <a:pt x="92" y="220"/>
                      <a:pt x="92" y="220"/>
                      <a:pt x="92" y="219"/>
                    </a:cubicBezTo>
                    <a:cubicBezTo>
                      <a:pt x="93" y="219"/>
                      <a:pt x="93" y="218"/>
                      <a:pt x="93" y="218"/>
                    </a:cubicBezTo>
                    <a:cubicBezTo>
                      <a:pt x="94" y="217"/>
                      <a:pt x="94" y="216"/>
                      <a:pt x="95" y="216"/>
                    </a:cubicBezTo>
                    <a:cubicBezTo>
                      <a:pt x="95" y="214"/>
                      <a:pt x="95" y="214"/>
                      <a:pt x="96" y="214"/>
                    </a:cubicBezTo>
                    <a:cubicBezTo>
                      <a:pt x="97" y="214"/>
                      <a:pt x="97" y="214"/>
                      <a:pt x="97" y="214"/>
                    </a:cubicBezTo>
                    <a:cubicBezTo>
                      <a:pt x="98" y="214"/>
                      <a:pt x="98" y="214"/>
                      <a:pt x="99" y="215"/>
                    </a:cubicBezTo>
                    <a:cubicBezTo>
                      <a:pt x="100" y="215"/>
                      <a:pt x="100" y="215"/>
                      <a:pt x="101" y="215"/>
                    </a:cubicBezTo>
                    <a:cubicBezTo>
                      <a:pt x="101" y="216"/>
                      <a:pt x="100" y="216"/>
                      <a:pt x="99" y="217"/>
                    </a:cubicBezTo>
                    <a:cubicBezTo>
                      <a:pt x="97" y="219"/>
                      <a:pt x="95" y="222"/>
                      <a:pt x="96" y="228"/>
                    </a:cubicBezTo>
                    <a:cubicBezTo>
                      <a:pt x="97" y="234"/>
                      <a:pt x="97" y="235"/>
                      <a:pt x="92" y="236"/>
                    </a:cubicBezTo>
                    <a:cubicBezTo>
                      <a:pt x="89" y="237"/>
                      <a:pt x="89" y="237"/>
                      <a:pt x="89" y="237"/>
                    </a:cubicBezTo>
                    <a:cubicBezTo>
                      <a:pt x="90" y="240"/>
                      <a:pt x="90" y="240"/>
                      <a:pt x="90" y="240"/>
                    </a:cubicBezTo>
                    <a:cubicBezTo>
                      <a:pt x="92" y="243"/>
                      <a:pt x="95" y="246"/>
                      <a:pt x="99" y="246"/>
                    </a:cubicBezTo>
                    <a:cubicBezTo>
                      <a:pt x="99" y="246"/>
                      <a:pt x="100" y="246"/>
                      <a:pt x="101" y="246"/>
                    </a:cubicBezTo>
                    <a:cubicBezTo>
                      <a:pt x="99" y="251"/>
                      <a:pt x="101" y="254"/>
                      <a:pt x="104" y="258"/>
                    </a:cubicBezTo>
                    <a:cubicBezTo>
                      <a:pt x="108" y="262"/>
                      <a:pt x="109" y="264"/>
                      <a:pt x="110" y="266"/>
                    </a:cubicBezTo>
                    <a:cubicBezTo>
                      <a:pt x="110" y="266"/>
                      <a:pt x="110" y="266"/>
                      <a:pt x="110" y="266"/>
                    </a:cubicBezTo>
                    <a:cubicBezTo>
                      <a:pt x="109" y="265"/>
                      <a:pt x="108" y="265"/>
                      <a:pt x="107" y="265"/>
                    </a:cubicBezTo>
                    <a:cubicBezTo>
                      <a:pt x="106" y="265"/>
                      <a:pt x="105" y="265"/>
                      <a:pt x="104" y="265"/>
                    </a:cubicBezTo>
                    <a:cubicBezTo>
                      <a:pt x="103" y="264"/>
                      <a:pt x="102" y="264"/>
                      <a:pt x="101" y="264"/>
                    </a:cubicBezTo>
                    <a:cubicBezTo>
                      <a:pt x="99" y="263"/>
                      <a:pt x="99" y="263"/>
                      <a:pt x="99" y="263"/>
                    </a:cubicBezTo>
                    <a:cubicBezTo>
                      <a:pt x="98" y="264"/>
                      <a:pt x="98" y="264"/>
                      <a:pt x="98" y="264"/>
                    </a:cubicBezTo>
                    <a:cubicBezTo>
                      <a:pt x="98" y="264"/>
                      <a:pt x="98" y="264"/>
                      <a:pt x="98" y="264"/>
                    </a:cubicBezTo>
                    <a:cubicBezTo>
                      <a:pt x="97" y="263"/>
                      <a:pt x="97" y="263"/>
                      <a:pt x="97" y="262"/>
                    </a:cubicBezTo>
                    <a:cubicBezTo>
                      <a:pt x="97" y="262"/>
                      <a:pt x="97" y="261"/>
                      <a:pt x="97" y="260"/>
                    </a:cubicBezTo>
                    <a:cubicBezTo>
                      <a:pt x="97" y="259"/>
                      <a:pt x="97" y="258"/>
                      <a:pt x="97" y="256"/>
                    </a:cubicBezTo>
                    <a:cubicBezTo>
                      <a:pt x="96" y="252"/>
                      <a:pt x="93" y="251"/>
                      <a:pt x="91" y="251"/>
                    </a:cubicBezTo>
                    <a:cubicBezTo>
                      <a:pt x="90" y="251"/>
                      <a:pt x="88" y="252"/>
                      <a:pt x="87" y="252"/>
                    </a:cubicBezTo>
                    <a:cubicBezTo>
                      <a:pt x="86" y="253"/>
                      <a:pt x="85" y="253"/>
                      <a:pt x="84" y="253"/>
                    </a:cubicBezTo>
                    <a:cubicBezTo>
                      <a:pt x="84" y="253"/>
                      <a:pt x="84" y="253"/>
                      <a:pt x="83" y="253"/>
                    </a:cubicBezTo>
                    <a:cubicBezTo>
                      <a:pt x="82" y="253"/>
                      <a:pt x="80" y="253"/>
                      <a:pt x="79" y="253"/>
                    </a:cubicBezTo>
                    <a:cubicBezTo>
                      <a:pt x="77" y="252"/>
                      <a:pt x="75" y="252"/>
                      <a:pt x="73" y="252"/>
                    </a:cubicBezTo>
                    <a:cubicBezTo>
                      <a:pt x="73" y="252"/>
                      <a:pt x="63" y="252"/>
                      <a:pt x="61" y="257"/>
                    </a:cubicBezTo>
                    <a:cubicBezTo>
                      <a:pt x="60" y="259"/>
                      <a:pt x="60" y="261"/>
                      <a:pt x="61" y="261"/>
                    </a:cubicBezTo>
                    <a:cubicBezTo>
                      <a:pt x="62" y="264"/>
                      <a:pt x="65" y="264"/>
                      <a:pt x="68" y="264"/>
                    </a:cubicBezTo>
                    <a:cubicBezTo>
                      <a:pt x="68" y="264"/>
                      <a:pt x="69" y="264"/>
                      <a:pt x="69" y="264"/>
                    </a:cubicBezTo>
                    <a:cubicBezTo>
                      <a:pt x="70" y="264"/>
                      <a:pt x="71" y="264"/>
                      <a:pt x="73" y="264"/>
                    </a:cubicBezTo>
                    <a:cubicBezTo>
                      <a:pt x="74" y="263"/>
                      <a:pt x="75" y="263"/>
                      <a:pt x="76" y="263"/>
                    </a:cubicBezTo>
                    <a:cubicBezTo>
                      <a:pt x="77" y="263"/>
                      <a:pt x="78" y="263"/>
                      <a:pt x="78" y="263"/>
                    </a:cubicBezTo>
                    <a:cubicBezTo>
                      <a:pt x="79" y="264"/>
                      <a:pt x="80" y="264"/>
                      <a:pt x="80" y="264"/>
                    </a:cubicBezTo>
                    <a:cubicBezTo>
                      <a:pt x="80" y="264"/>
                      <a:pt x="80" y="264"/>
                      <a:pt x="80" y="264"/>
                    </a:cubicBezTo>
                    <a:cubicBezTo>
                      <a:pt x="80" y="265"/>
                      <a:pt x="80" y="265"/>
                      <a:pt x="79" y="266"/>
                    </a:cubicBezTo>
                    <a:cubicBezTo>
                      <a:pt x="78" y="267"/>
                      <a:pt x="78" y="270"/>
                      <a:pt x="79" y="272"/>
                    </a:cubicBezTo>
                    <a:cubicBezTo>
                      <a:pt x="80" y="274"/>
                      <a:pt x="82" y="274"/>
                      <a:pt x="83" y="275"/>
                    </a:cubicBezTo>
                    <a:cubicBezTo>
                      <a:pt x="83" y="275"/>
                      <a:pt x="84" y="275"/>
                      <a:pt x="84" y="276"/>
                    </a:cubicBezTo>
                    <a:cubicBezTo>
                      <a:pt x="85" y="276"/>
                      <a:pt x="86" y="277"/>
                      <a:pt x="87" y="278"/>
                    </a:cubicBezTo>
                    <a:cubicBezTo>
                      <a:pt x="88" y="279"/>
                      <a:pt x="90" y="281"/>
                      <a:pt x="92" y="282"/>
                    </a:cubicBezTo>
                    <a:cubicBezTo>
                      <a:pt x="94" y="283"/>
                      <a:pt x="94" y="283"/>
                      <a:pt x="94" y="283"/>
                    </a:cubicBezTo>
                    <a:cubicBezTo>
                      <a:pt x="96" y="284"/>
                      <a:pt x="98" y="285"/>
                      <a:pt x="101" y="285"/>
                    </a:cubicBezTo>
                    <a:cubicBezTo>
                      <a:pt x="101" y="285"/>
                      <a:pt x="101" y="285"/>
                      <a:pt x="102" y="285"/>
                    </a:cubicBezTo>
                    <a:cubicBezTo>
                      <a:pt x="105" y="285"/>
                      <a:pt x="108" y="284"/>
                      <a:pt x="111" y="283"/>
                    </a:cubicBezTo>
                    <a:cubicBezTo>
                      <a:pt x="112" y="282"/>
                      <a:pt x="114" y="281"/>
                      <a:pt x="116" y="281"/>
                    </a:cubicBezTo>
                    <a:cubicBezTo>
                      <a:pt x="117" y="280"/>
                      <a:pt x="118" y="280"/>
                      <a:pt x="120" y="280"/>
                    </a:cubicBezTo>
                    <a:cubicBezTo>
                      <a:pt x="122" y="280"/>
                      <a:pt x="124" y="281"/>
                      <a:pt x="126" y="281"/>
                    </a:cubicBezTo>
                    <a:cubicBezTo>
                      <a:pt x="127" y="281"/>
                      <a:pt x="129" y="281"/>
                      <a:pt x="130" y="281"/>
                    </a:cubicBezTo>
                    <a:cubicBezTo>
                      <a:pt x="133" y="281"/>
                      <a:pt x="134" y="282"/>
                      <a:pt x="134" y="282"/>
                    </a:cubicBezTo>
                    <a:cubicBezTo>
                      <a:pt x="134" y="282"/>
                      <a:pt x="134" y="283"/>
                      <a:pt x="133" y="284"/>
                    </a:cubicBezTo>
                    <a:cubicBezTo>
                      <a:pt x="130" y="288"/>
                      <a:pt x="128" y="291"/>
                      <a:pt x="129" y="294"/>
                    </a:cubicBezTo>
                    <a:cubicBezTo>
                      <a:pt x="129" y="296"/>
                      <a:pt x="129" y="297"/>
                      <a:pt x="131" y="299"/>
                    </a:cubicBezTo>
                    <a:cubicBezTo>
                      <a:pt x="129" y="300"/>
                      <a:pt x="127" y="300"/>
                      <a:pt x="125" y="300"/>
                    </a:cubicBezTo>
                    <a:cubicBezTo>
                      <a:pt x="123" y="300"/>
                      <a:pt x="121" y="300"/>
                      <a:pt x="119" y="299"/>
                    </a:cubicBezTo>
                    <a:cubicBezTo>
                      <a:pt x="117" y="299"/>
                      <a:pt x="114" y="299"/>
                      <a:pt x="111" y="299"/>
                    </a:cubicBezTo>
                    <a:cubicBezTo>
                      <a:pt x="111" y="299"/>
                      <a:pt x="110" y="299"/>
                      <a:pt x="109" y="299"/>
                    </a:cubicBezTo>
                    <a:cubicBezTo>
                      <a:pt x="103" y="299"/>
                      <a:pt x="99" y="301"/>
                      <a:pt x="96" y="305"/>
                    </a:cubicBezTo>
                    <a:cubicBezTo>
                      <a:pt x="92" y="310"/>
                      <a:pt x="91" y="316"/>
                      <a:pt x="92" y="322"/>
                    </a:cubicBezTo>
                    <a:cubicBezTo>
                      <a:pt x="92" y="327"/>
                      <a:pt x="96" y="328"/>
                      <a:pt x="99" y="330"/>
                    </a:cubicBezTo>
                    <a:cubicBezTo>
                      <a:pt x="100" y="330"/>
                      <a:pt x="101" y="331"/>
                      <a:pt x="102" y="331"/>
                    </a:cubicBezTo>
                    <a:cubicBezTo>
                      <a:pt x="101" y="331"/>
                      <a:pt x="99" y="332"/>
                      <a:pt x="94" y="332"/>
                    </a:cubicBezTo>
                    <a:cubicBezTo>
                      <a:pt x="93" y="332"/>
                      <a:pt x="91" y="332"/>
                      <a:pt x="89" y="331"/>
                    </a:cubicBezTo>
                    <a:cubicBezTo>
                      <a:pt x="87" y="330"/>
                      <a:pt x="85" y="329"/>
                      <a:pt x="83" y="329"/>
                    </a:cubicBezTo>
                    <a:cubicBezTo>
                      <a:pt x="82" y="329"/>
                      <a:pt x="81" y="330"/>
                      <a:pt x="80" y="330"/>
                    </a:cubicBezTo>
                    <a:cubicBezTo>
                      <a:pt x="78" y="331"/>
                      <a:pt x="77" y="332"/>
                      <a:pt x="76" y="334"/>
                    </a:cubicBezTo>
                    <a:cubicBezTo>
                      <a:pt x="76" y="336"/>
                      <a:pt x="77" y="338"/>
                      <a:pt x="78" y="339"/>
                    </a:cubicBezTo>
                    <a:cubicBezTo>
                      <a:pt x="76" y="338"/>
                      <a:pt x="75" y="338"/>
                      <a:pt x="74" y="338"/>
                    </a:cubicBezTo>
                    <a:cubicBezTo>
                      <a:pt x="73" y="338"/>
                      <a:pt x="72" y="337"/>
                      <a:pt x="69" y="337"/>
                    </a:cubicBezTo>
                    <a:cubicBezTo>
                      <a:pt x="64" y="337"/>
                      <a:pt x="61" y="338"/>
                      <a:pt x="59" y="340"/>
                    </a:cubicBezTo>
                    <a:cubicBezTo>
                      <a:pt x="59" y="341"/>
                      <a:pt x="58" y="343"/>
                      <a:pt x="58" y="345"/>
                    </a:cubicBezTo>
                    <a:cubicBezTo>
                      <a:pt x="59" y="348"/>
                      <a:pt x="59" y="348"/>
                      <a:pt x="59" y="348"/>
                    </a:cubicBezTo>
                    <a:cubicBezTo>
                      <a:pt x="61" y="348"/>
                      <a:pt x="61" y="348"/>
                      <a:pt x="61" y="348"/>
                    </a:cubicBezTo>
                    <a:cubicBezTo>
                      <a:pt x="63" y="348"/>
                      <a:pt x="64" y="349"/>
                      <a:pt x="66" y="352"/>
                    </a:cubicBezTo>
                    <a:cubicBezTo>
                      <a:pt x="66" y="353"/>
                      <a:pt x="67" y="354"/>
                      <a:pt x="68" y="355"/>
                    </a:cubicBezTo>
                    <a:cubicBezTo>
                      <a:pt x="68" y="356"/>
                      <a:pt x="69" y="356"/>
                      <a:pt x="69" y="356"/>
                    </a:cubicBezTo>
                    <a:cubicBezTo>
                      <a:pt x="70" y="357"/>
                      <a:pt x="72" y="359"/>
                      <a:pt x="72" y="359"/>
                    </a:cubicBezTo>
                    <a:cubicBezTo>
                      <a:pt x="72" y="360"/>
                      <a:pt x="71" y="360"/>
                      <a:pt x="71" y="360"/>
                    </a:cubicBezTo>
                    <a:cubicBezTo>
                      <a:pt x="71" y="361"/>
                      <a:pt x="69" y="361"/>
                      <a:pt x="68" y="361"/>
                    </a:cubicBezTo>
                    <a:cubicBezTo>
                      <a:pt x="67" y="361"/>
                      <a:pt x="67" y="361"/>
                      <a:pt x="67" y="361"/>
                    </a:cubicBezTo>
                    <a:cubicBezTo>
                      <a:pt x="65" y="361"/>
                      <a:pt x="61" y="361"/>
                      <a:pt x="59" y="365"/>
                    </a:cubicBezTo>
                    <a:cubicBezTo>
                      <a:pt x="58" y="367"/>
                      <a:pt x="58" y="369"/>
                      <a:pt x="59" y="370"/>
                    </a:cubicBezTo>
                    <a:cubicBezTo>
                      <a:pt x="60" y="372"/>
                      <a:pt x="62" y="372"/>
                      <a:pt x="64" y="372"/>
                    </a:cubicBezTo>
                    <a:cubicBezTo>
                      <a:pt x="65" y="372"/>
                      <a:pt x="67" y="372"/>
                      <a:pt x="68" y="371"/>
                    </a:cubicBezTo>
                    <a:cubicBezTo>
                      <a:pt x="69" y="371"/>
                      <a:pt x="70" y="371"/>
                      <a:pt x="71" y="371"/>
                    </a:cubicBezTo>
                    <a:cubicBezTo>
                      <a:pt x="71" y="371"/>
                      <a:pt x="71" y="371"/>
                      <a:pt x="71" y="371"/>
                    </a:cubicBezTo>
                    <a:cubicBezTo>
                      <a:pt x="73" y="372"/>
                      <a:pt x="73" y="372"/>
                      <a:pt x="75" y="374"/>
                    </a:cubicBezTo>
                    <a:cubicBezTo>
                      <a:pt x="76" y="376"/>
                      <a:pt x="77" y="377"/>
                      <a:pt x="80" y="379"/>
                    </a:cubicBezTo>
                    <a:cubicBezTo>
                      <a:pt x="82" y="379"/>
                      <a:pt x="85" y="380"/>
                      <a:pt x="87" y="380"/>
                    </a:cubicBezTo>
                    <a:cubicBezTo>
                      <a:pt x="88" y="380"/>
                      <a:pt x="88" y="380"/>
                      <a:pt x="89" y="380"/>
                    </a:cubicBezTo>
                    <a:cubicBezTo>
                      <a:pt x="92" y="379"/>
                      <a:pt x="93" y="377"/>
                      <a:pt x="93" y="376"/>
                    </a:cubicBezTo>
                    <a:cubicBezTo>
                      <a:pt x="94" y="375"/>
                      <a:pt x="94" y="375"/>
                      <a:pt x="94" y="374"/>
                    </a:cubicBezTo>
                    <a:cubicBezTo>
                      <a:pt x="95" y="374"/>
                      <a:pt x="95" y="373"/>
                      <a:pt x="97" y="373"/>
                    </a:cubicBezTo>
                    <a:cubicBezTo>
                      <a:pt x="99" y="373"/>
                      <a:pt x="102" y="375"/>
                      <a:pt x="102" y="377"/>
                    </a:cubicBezTo>
                    <a:cubicBezTo>
                      <a:pt x="102" y="377"/>
                      <a:pt x="101" y="378"/>
                      <a:pt x="99" y="379"/>
                    </a:cubicBezTo>
                    <a:cubicBezTo>
                      <a:pt x="98" y="379"/>
                      <a:pt x="98" y="380"/>
                      <a:pt x="97" y="380"/>
                    </a:cubicBezTo>
                    <a:cubicBezTo>
                      <a:pt x="93" y="381"/>
                      <a:pt x="88" y="382"/>
                      <a:pt x="87" y="386"/>
                    </a:cubicBezTo>
                    <a:cubicBezTo>
                      <a:pt x="87" y="388"/>
                      <a:pt x="88" y="389"/>
                      <a:pt x="91" y="391"/>
                    </a:cubicBezTo>
                    <a:cubicBezTo>
                      <a:pt x="92" y="392"/>
                      <a:pt x="93" y="392"/>
                      <a:pt x="94" y="392"/>
                    </a:cubicBezTo>
                    <a:cubicBezTo>
                      <a:pt x="95" y="392"/>
                      <a:pt x="95" y="392"/>
                      <a:pt x="96" y="392"/>
                    </a:cubicBezTo>
                    <a:cubicBezTo>
                      <a:pt x="96" y="392"/>
                      <a:pt x="96" y="392"/>
                      <a:pt x="97" y="392"/>
                    </a:cubicBezTo>
                    <a:cubicBezTo>
                      <a:pt x="97" y="392"/>
                      <a:pt x="97" y="392"/>
                      <a:pt x="97" y="392"/>
                    </a:cubicBezTo>
                    <a:cubicBezTo>
                      <a:pt x="98" y="392"/>
                      <a:pt x="98" y="392"/>
                      <a:pt x="99" y="393"/>
                    </a:cubicBezTo>
                    <a:cubicBezTo>
                      <a:pt x="99" y="393"/>
                      <a:pt x="99" y="394"/>
                      <a:pt x="100" y="394"/>
                    </a:cubicBezTo>
                    <a:cubicBezTo>
                      <a:pt x="101" y="396"/>
                      <a:pt x="103" y="397"/>
                      <a:pt x="106" y="397"/>
                    </a:cubicBezTo>
                    <a:cubicBezTo>
                      <a:pt x="107" y="397"/>
                      <a:pt x="109" y="397"/>
                      <a:pt x="111" y="395"/>
                    </a:cubicBezTo>
                    <a:cubicBezTo>
                      <a:pt x="114" y="393"/>
                      <a:pt x="115" y="391"/>
                      <a:pt x="116" y="389"/>
                    </a:cubicBezTo>
                    <a:cubicBezTo>
                      <a:pt x="117" y="388"/>
                      <a:pt x="117" y="388"/>
                      <a:pt x="117" y="387"/>
                    </a:cubicBezTo>
                    <a:cubicBezTo>
                      <a:pt x="118" y="386"/>
                      <a:pt x="118" y="386"/>
                      <a:pt x="119" y="385"/>
                    </a:cubicBezTo>
                    <a:cubicBezTo>
                      <a:pt x="118" y="386"/>
                      <a:pt x="118" y="386"/>
                      <a:pt x="118" y="386"/>
                    </a:cubicBezTo>
                    <a:cubicBezTo>
                      <a:pt x="118" y="387"/>
                      <a:pt x="118" y="389"/>
                      <a:pt x="120" y="391"/>
                    </a:cubicBezTo>
                    <a:cubicBezTo>
                      <a:pt x="121" y="391"/>
                      <a:pt x="122" y="392"/>
                      <a:pt x="124" y="392"/>
                    </a:cubicBezTo>
                    <a:cubicBezTo>
                      <a:pt x="124" y="392"/>
                      <a:pt x="125" y="392"/>
                      <a:pt x="125" y="392"/>
                    </a:cubicBezTo>
                    <a:cubicBezTo>
                      <a:pt x="125" y="392"/>
                      <a:pt x="124" y="393"/>
                      <a:pt x="124" y="393"/>
                    </a:cubicBezTo>
                    <a:cubicBezTo>
                      <a:pt x="123" y="394"/>
                      <a:pt x="121" y="395"/>
                      <a:pt x="121" y="396"/>
                    </a:cubicBezTo>
                    <a:cubicBezTo>
                      <a:pt x="121" y="396"/>
                      <a:pt x="120" y="397"/>
                      <a:pt x="120" y="397"/>
                    </a:cubicBezTo>
                    <a:cubicBezTo>
                      <a:pt x="119" y="396"/>
                      <a:pt x="118" y="395"/>
                      <a:pt x="117" y="395"/>
                    </a:cubicBezTo>
                    <a:cubicBezTo>
                      <a:pt x="116" y="395"/>
                      <a:pt x="116" y="395"/>
                      <a:pt x="116" y="395"/>
                    </a:cubicBezTo>
                    <a:cubicBezTo>
                      <a:pt x="116" y="395"/>
                      <a:pt x="116" y="395"/>
                      <a:pt x="116" y="395"/>
                    </a:cubicBezTo>
                    <a:cubicBezTo>
                      <a:pt x="113" y="395"/>
                      <a:pt x="112" y="397"/>
                      <a:pt x="111" y="399"/>
                    </a:cubicBezTo>
                    <a:cubicBezTo>
                      <a:pt x="111" y="400"/>
                      <a:pt x="110" y="401"/>
                      <a:pt x="109" y="401"/>
                    </a:cubicBezTo>
                    <a:cubicBezTo>
                      <a:pt x="108" y="402"/>
                      <a:pt x="108" y="402"/>
                      <a:pt x="108" y="402"/>
                    </a:cubicBezTo>
                    <a:cubicBezTo>
                      <a:pt x="108" y="404"/>
                      <a:pt x="108" y="404"/>
                      <a:pt x="108" y="404"/>
                    </a:cubicBezTo>
                    <a:cubicBezTo>
                      <a:pt x="108" y="405"/>
                      <a:pt x="108" y="407"/>
                      <a:pt x="108" y="409"/>
                    </a:cubicBezTo>
                    <a:cubicBezTo>
                      <a:pt x="108" y="411"/>
                      <a:pt x="108" y="411"/>
                      <a:pt x="108" y="411"/>
                    </a:cubicBezTo>
                    <a:cubicBezTo>
                      <a:pt x="110" y="412"/>
                      <a:pt x="110" y="412"/>
                      <a:pt x="110" y="412"/>
                    </a:cubicBezTo>
                    <a:cubicBezTo>
                      <a:pt x="111" y="412"/>
                      <a:pt x="112" y="412"/>
                      <a:pt x="113" y="412"/>
                    </a:cubicBezTo>
                    <a:cubicBezTo>
                      <a:pt x="113" y="414"/>
                      <a:pt x="115" y="414"/>
                      <a:pt x="116" y="414"/>
                    </a:cubicBezTo>
                    <a:cubicBezTo>
                      <a:pt x="119" y="414"/>
                      <a:pt x="121" y="411"/>
                      <a:pt x="122" y="411"/>
                    </a:cubicBezTo>
                    <a:cubicBezTo>
                      <a:pt x="122" y="410"/>
                      <a:pt x="122" y="410"/>
                      <a:pt x="122" y="409"/>
                    </a:cubicBezTo>
                    <a:cubicBezTo>
                      <a:pt x="127" y="409"/>
                      <a:pt x="127" y="409"/>
                      <a:pt x="127" y="409"/>
                    </a:cubicBezTo>
                    <a:cubicBezTo>
                      <a:pt x="128" y="409"/>
                      <a:pt x="129" y="410"/>
                      <a:pt x="130" y="411"/>
                    </a:cubicBezTo>
                    <a:cubicBezTo>
                      <a:pt x="131" y="412"/>
                      <a:pt x="132" y="413"/>
                      <a:pt x="135" y="414"/>
                    </a:cubicBezTo>
                    <a:cubicBezTo>
                      <a:pt x="136" y="415"/>
                      <a:pt x="138" y="415"/>
                      <a:pt x="140" y="415"/>
                    </a:cubicBezTo>
                    <a:cubicBezTo>
                      <a:pt x="142" y="415"/>
                      <a:pt x="144" y="415"/>
                      <a:pt x="146" y="415"/>
                    </a:cubicBezTo>
                    <a:cubicBezTo>
                      <a:pt x="148" y="414"/>
                      <a:pt x="150" y="414"/>
                      <a:pt x="151" y="414"/>
                    </a:cubicBezTo>
                    <a:cubicBezTo>
                      <a:pt x="154" y="414"/>
                      <a:pt x="156" y="414"/>
                      <a:pt x="158" y="413"/>
                    </a:cubicBezTo>
                    <a:cubicBezTo>
                      <a:pt x="160" y="413"/>
                      <a:pt x="162" y="413"/>
                      <a:pt x="164" y="413"/>
                    </a:cubicBezTo>
                    <a:cubicBezTo>
                      <a:pt x="164" y="413"/>
                      <a:pt x="165" y="413"/>
                      <a:pt x="165" y="413"/>
                    </a:cubicBezTo>
                    <a:cubicBezTo>
                      <a:pt x="166" y="413"/>
                      <a:pt x="167" y="413"/>
                      <a:pt x="168" y="413"/>
                    </a:cubicBezTo>
                    <a:cubicBezTo>
                      <a:pt x="169" y="413"/>
                      <a:pt x="170" y="413"/>
                      <a:pt x="171" y="413"/>
                    </a:cubicBezTo>
                    <a:cubicBezTo>
                      <a:pt x="173" y="413"/>
                      <a:pt x="174" y="413"/>
                      <a:pt x="176" y="413"/>
                    </a:cubicBezTo>
                    <a:cubicBezTo>
                      <a:pt x="178" y="412"/>
                      <a:pt x="180" y="412"/>
                      <a:pt x="182" y="411"/>
                    </a:cubicBezTo>
                    <a:cubicBezTo>
                      <a:pt x="185" y="410"/>
                      <a:pt x="188" y="409"/>
                      <a:pt x="190" y="409"/>
                    </a:cubicBezTo>
                    <a:cubicBezTo>
                      <a:pt x="190" y="409"/>
                      <a:pt x="191" y="409"/>
                      <a:pt x="191" y="409"/>
                    </a:cubicBezTo>
                    <a:cubicBezTo>
                      <a:pt x="192" y="409"/>
                      <a:pt x="192" y="409"/>
                      <a:pt x="192" y="409"/>
                    </a:cubicBezTo>
                    <a:cubicBezTo>
                      <a:pt x="192" y="409"/>
                      <a:pt x="192" y="409"/>
                      <a:pt x="192" y="409"/>
                    </a:cubicBezTo>
                    <a:cubicBezTo>
                      <a:pt x="193" y="410"/>
                      <a:pt x="193" y="411"/>
                      <a:pt x="193" y="411"/>
                    </a:cubicBezTo>
                    <a:cubicBezTo>
                      <a:pt x="192" y="413"/>
                      <a:pt x="192" y="415"/>
                      <a:pt x="193" y="416"/>
                    </a:cubicBezTo>
                    <a:cubicBezTo>
                      <a:pt x="194" y="419"/>
                      <a:pt x="196" y="420"/>
                      <a:pt x="197" y="421"/>
                    </a:cubicBezTo>
                    <a:cubicBezTo>
                      <a:pt x="199" y="422"/>
                      <a:pt x="199" y="422"/>
                      <a:pt x="199" y="423"/>
                    </a:cubicBezTo>
                    <a:cubicBezTo>
                      <a:pt x="199" y="425"/>
                      <a:pt x="196" y="426"/>
                      <a:pt x="187" y="426"/>
                    </a:cubicBezTo>
                    <a:cubicBezTo>
                      <a:pt x="186" y="426"/>
                      <a:pt x="184" y="426"/>
                      <a:pt x="183" y="426"/>
                    </a:cubicBezTo>
                    <a:cubicBezTo>
                      <a:pt x="179" y="426"/>
                      <a:pt x="179" y="426"/>
                      <a:pt x="179" y="426"/>
                    </a:cubicBezTo>
                    <a:cubicBezTo>
                      <a:pt x="179" y="428"/>
                      <a:pt x="179" y="428"/>
                      <a:pt x="179" y="428"/>
                    </a:cubicBezTo>
                    <a:cubicBezTo>
                      <a:pt x="179" y="430"/>
                      <a:pt x="179" y="432"/>
                      <a:pt x="180" y="433"/>
                    </a:cubicBezTo>
                    <a:cubicBezTo>
                      <a:pt x="180" y="433"/>
                      <a:pt x="180" y="433"/>
                      <a:pt x="180" y="433"/>
                    </a:cubicBezTo>
                    <a:cubicBezTo>
                      <a:pt x="180" y="433"/>
                      <a:pt x="179" y="433"/>
                      <a:pt x="179" y="433"/>
                    </a:cubicBezTo>
                    <a:cubicBezTo>
                      <a:pt x="177" y="433"/>
                      <a:pt x="175" y="433"/>
                      <a:pt x="175" y="433"/>
                    </a:cubicBezTo>
                    <a:cubicBezTo>
                      <a:pt x="173" y="432"/>
                      <a:pt x="171" y="431"/>
                      <a:pt x="170" y="429"/>
                    </a:cubicBezTo>
                    <a:cubicBezTo>
                      <a:pt x="168" y="427"/>
                      <a:pt x="165" y="426"/>
                      <a:pt x="163" y="426"/>
                    </a:cubicBezTo>
                    <a:cubicBezTo>
                      <a:pt x="158" y="426"/>
                      <a:pt x="157" y="431"/>
                      <a:pt x="155" y="436"/>
                    </a:cubicBezTo>
                    <a:cubicBezTo>
                      <a:pt x="155" y="438"/>
                      <a:pt x="154" y="439"/>
                      <a:pt x="154" y="441"/>
                    </a:cubicBezTo>
                    <a:cubicBezTo>
                      <a:pt x="153" y="442"/>
                      <a:pt x="153" y="442"/>
                      <a:pt x="153" y="442"/>
                    </a:cubicBezTo>
                    <a:cubicBezTo>
                      <a:pt x="151" y="446"/>
                      <a:pt x="149" y="449"/>
                      <a:pt x="147" y="451"/>
                    </a:cubicBezTo>
                    <a:cubicBezTo>
                      <a:pt x="146" y="453"/>
                      <a:pt x="146" y="453"/>
                      <a:pt x="146" y="453"/>
                    </a:cubicBezTo>
                    <a:cubicBezTo>
                      <a:pt x="144" y="456"/>
                      <a:pt x="143" y="458"/>
                      <a:pt x="140" y="460"/>
                    </a:cubicBezTo>
                    <a:cubicBezTo>
                      <a:pt x="138" y="463"/>
                      <a:pt x="133" y="468"/>
                      <a:pt x="136" y="474"/>
                    </a:cubicBezTo>
                    <a:cubicBezTo>
                      <a:pt x="137" y="476"/>
                      <a:pt x="139" y="477"/>
                      <a:pt x="141" y="477"/>
                    </a:cubicBezTo>
                    <a:cubicBezTo>
                      <a:pt x="141" y="477"/>
                      <a:pt x="142" y="477"/>
                      <a:pt x="142" y="477"/>
                    </a:cubicBezTo>
                    <a:cubicBezTo>
                      <a:pt x="141" y="479"/>
                      <a:pt x="137" y="483"/>
                      <a:pt x="135" y="485"/>
                    </a:cubicBezTo>
                    <a:cubicBezTo>
                      <a:pt x="134" y="486"/>
                      <a:pt x="133" y="487"/>
                      <a:pt x="133" y="488"/>
                    </a:cubicBezTo>
                    <a:cubicBezTo>
                      <a:pt x="131" y="490"/>
                      <a:pt x="131" y="492"/>
                      <a:pt x="130" y="494"/>
                    </a:cubicBezTo>
                    <a:cubicBezTo>
                      <a:pt x="130" y="495"/>
                      <a:pt x="129" y="496"/>
                      <a:pt x="129" y="497"/>
                    </a:cubicBezTo>
                    <a:cubicBezTo>
                      <a:pt x="128" y="498"/>
                      <a:pt x="128" y="500"/>
                      <a:pt x="127" y="501"/>
                    </a:cubicBezTo>
                    <a:cubicBezTo>
                      <a:pt x="127" y="502"/>
                      <a:pt x="126" y="504"/>
                      <a:pt x="126" y="505"/>
                    </a:cubicBezTo>
                    <a:cubicBezTo>
                      <a:pt x="125" y="505"/>
                      <a:pt x="125" y="505"/>
                      <a:pt x="124" y="505"/>
                    </a:cubicBezTo>
                    <a:cubicBezTo>
                      <a:pt x="124" y="505"/>
                      <a:pt x="123" y="505"/>
                      <a:pt x="123" y="505"/>
                    </a:cubicBezTo>
                    <a:cubicBezTo>
                      <a:pt x="122" y="505"/>
                      <a:pt x="122" y="505"/>
                      <a:pt x="121" y="505"/>
                    </a:cubicBezTo>
                    <a:cubicBezTo>
                      <a:pt x="120" y="505"/>
                      <a:pt x="119" y="505"/>
                      <a:pt x="118" y="506"/>
                    </a:cubicBezTo>
                    <a:cubicBezTo>
                      <a:pt x="115" y="507"/>
                      <a:pt x="113" y="509"/>
                      <a:pt x="111" y="511"/>
                    </a:cubicBezTo>
                    <a:cubicBezTo>
                      <a:pt x="111" y="512"/>
                      <a:pt x="110" y="513"/>
                      <a:pt x="109" y="513"/>
                    </a:cubicBezTo>
                    <a:cubicBezTo>
                      <a:pt x="108" y="515"/>
                      <a:pt x="107" y="516"/>
                      <a:pt x="105" y="517"/>
                    </a:cubicBezTo>
                    <a:cubicBezTo>
                      <a:pt x="102" y="521"/>
                      <a:pt x="98" y="524"/>
                      <a:pt x="94" y="526"/>
                    </a:cubicBezTo>
                    <a:cubicBezTo>
                      <a:pt x="93" y="527"/>
                      <a:pt x="91" y="528"/>
                      <a:pt x="89" y="529"/>
                    </a:cubicBezTo>
                    <a:cubicBezTo>
                      <a:pt x="83" y="532"/>
                      <a:pt x="77" y="534"/>
                      <a:pt x="75" y="539"/>
                    </a:cubicBezTo>
                    <a:cubicBezTo>
                      <a:pt x="74" y="541"/>
                      <a:pt x="74" y="541"/>
                      <a:pt x="74" y="541"/>
                    </a:cubicBezTo>
                    <a:cubicBezTo>
                      <a:pt x="76" y="542"/>
                      <a:pt x="76" y="542"/>
                      <a:pt x="76" y="542"/>
                    </a:cubicBezTo>
                    <a:cubicBezTo>
                      <a:pt x="77" y="543"/>
                      <a:pt x="79" y="544"/>
                      <a:pt x="81" y="544"/>
                    </a:cubicBezTo>
                    <a:cubicBezTo>
                      <a:pt x="84" y="544"/>
                      <a:pt x="86" y="543"/>
                      <a:pt x="88" y="543"/>
                    </a:cubicBezTo>
                    <a:cubicBezTo>
                      <a:pt x="89" y="542"/>
                      <a:pt x="90" y="542"/>
                      <a:pt x="91" y="542"/>
                    </a:cubicBezTo>
                    <a:cubicBezTo>
                      <a:pt x="92" y="542"/>
                      <a:pt x="93" y="542"/>
                      <a:pt x="95" y="541"/>
                    </a:cubicBezTo>
                    <a:cubicBezTo>
                      <a:pt x="98" y="541"/>
                      <a:pt x="101" y="541"/>
                      <a:pt x="105" y="537"/>
                    </a:cubicBezTo>
                    <a:cubicBezTo>
                      <a:pt x="108" y="534"/>
                      <a:pt x="110" y="534"/>
                      <a:pt x="114" y="534"/>
                    </a:cubicBezTo>
                    <a:cubicBezTo>
                      <a:pt x="114" y="534"/>
                      <a:pt x="116" y="534"/>
                      <a:pt x="116" y="534"/>
                    </a:cubicBezTo>
                    <a:cubicBezTo>
                      <a:pt x="118" y="534"/>
                      <a:pt x="120" y="534"/>
                      <a:pt x="122" y="531"/>
                    </a:cubicBezTo>
                    <a:cubicBezTo>
                      <a:pt x="123" y="531"/>
                      <a:pt x="124" y="530"/>
                      <a:pt x="124" y="529"/>
                    </a:cubicBezTo>
                    <a:cubicBezTo>
                      <a:pt x="125" y="529"/>
                      <a:pt x="125" y="528"/>
                      <a:pt x="125" y="528"/>
                    </a:cubicBezTo>
                    <a:cubicBezTo>
                      <a:pt x="126" y="527"/>
                      <a:pt x="126" y="527"/>
                      <a:pt x="127" y="527"/>
                    </a:cubicBezTo>
                    <a:cubicBezTo>
                      <a:pt x="128" y="527"/>
                      <a:pt x="129" y="529"/>
                      <a:pt x="130" y="531"/>
                    </a:cubicBezTo>
                    <a:cubicBezTo>
                      <a:pt x="132" y="533"/>
                      <a:pt x="134" y="535"/>
                      <a:pt x="137" y="536"/>
                    </a:cubicBezTo>
                    <a:cubicBezTo>
                      <a:pt x="138" y="536"/>
                      <a:pt x="139" y="537"/>
                      <a:pt x="141" y="537"/>
                    </a:cubicBezTo>
                    <a:cubicBezTo>
                      <a:pt x="144" y="537"/>
                      <a:pt x="146" y="536"/>
                      <a:pt x="149" y="535"/>
                    </a:cubicBezTo>
                    <a:cubicBezTo>
                      <a:pt x="149" y="536"/>
                      <a:pt x="149" y="537"/>
                      <a:pt x="149" y="537"/>
                    </a:cubicBezTo>
                    <a:cubicBezTo>
                      <a:pt x="150" y="538"/>
                      <a:pt x="151" y="539"/>
                      <a:pt x="152" y="539"/>
                    </a:cubicBezTo>
                    <a:cubicBezTo>
                      <a:pt x="148" y="540"/>
                      <a:pt x="143" y="541"/>
                      <a:pt x="139" y="541"/>
                    </a:cubicBezTo>
                    <a:cubicBezTo>
                      <a:pt x="139" y="541"/>
                      <a:pt x="138" y="541"/>
                      <a:pt x="138" y="541"/>
                    </a:cubicBezTo>
                    <a:cubicBezTo>
                      <a:pt x="135" y="541"/>
                      <a:pt x="132" y="541"/>
                      <a:pt x="129" y="540"/>
                    </a:cubicBezTo>
                    <a:cubicBezTo>
                      <a:pt x="125" y="540"/>
                      <a:pt x="122" y="539"/>
                      <a:pt x="118" y="539"/>
                    </a:cubicBezTo>
                    <a:cubicBezTo>
                      <a:pt x="117" y="539"/>
                      <a:pt x="116" y="539"/>
                      <a:pt x="115" y="539"/>
                    </a:cubicBezTo>
                    <a:cubicBezTo>
                      <a:pt x="110" y="540"/>
                      <a:pt x="107" y="543"/>
                      <a:pt x="105" y="547"/>
                    </a:cubicBezTo>
                    <a:cubicBezTo>
                      <a:pt x="104" y="549"/>
                      <a:pt x="104" y="551"/>
                      <a:pt x="105" y="553"/>
                    </a:cubicBezTo>
                    <a:cubicBezTo>
                      <a:pt x="105" y="555"/>
                      <a:pt x="105" y="556"/>
                      <a:pt x="105" y="557"/>
                    </a:cubicBezTo>
                    <a:cubicBezTo>
                      <a:pt x="104" y="557"/>
                      <a:pt x="101" y="558"/>
                      <a:pt x="99" y="559"/>
                    </a:cubicBezTo>
                    <a:cubicBezTo>
                      <a:pt x="98" y="560"/>
                      <a:pt x="97" y="560"/>
                      <a:pt x="96" y="560"/>
                    </a:cubicBezTo>
                    <a:cubicBezTo>
                      <a:pt x="92" y="562"/>
                      <a:pt x="89" y="563"/>
                      <a:pt x="84" y="563"/>
                    </a:cubicBezTo>
                    <a:cubicBezTo>
                      <a:pt x="84" y="563"/>
                      <a:pt x="82" y="563"/>
                      <a:pt x="82" y="563"/>
                    </a:cubicBezTo>
                    <a:cubicBezTo>
                      <a:pt x="73" y="563"/>
                      <a:pt x="71" y="565"/>
                      <a:pt x="70" y="567"/>
                    </a:cubicBezTo>
                    <a:cubicBezTo>
                      <a:pt x="69" y="570"/>
                      <a:pt x="73" y="572"/>
                      <a:pt x="74" y="573"/>
                    </a:cubicBezTo>
                    <a:cubicBezTo>
                      <a:pt x="75" y="574"/>
                      <a:pt x="76" y="574"/>
                      <a:pt x="77" y="575"/>
                    </a:cubicBezTo>
                    <a:cubicBezTo>
                      <a:pt x="80" y="577"/>
                      <a:pt x="81" y="577"/>
                      <a:pt x="81" y="581"/>
                    </a:cubicBezTo>
                    <a:cubicBezTo>
                      <a:pt x="82" y="584"/>
                      <a:pt x="82" y="586"/>
                      <a:pt x="81" y="588"/>
                    </a:cubicBezTo>
                    <a:cubicBezTo>
                      <a:pt x="81" y="588"/>
                      <a:pt x="80" y="588"/>
                      <a:pt x="80" y="589"/>
                    </a:cubicBezTo>
                    <a:cubicBezTo>
                      <a:pt x="79" y="590"/>
                      <a:pt x="77" y="592"/>
                      <a:pt x="77" y="594"/>
                    </a:cubicBezTo>
                    <a:cubicBezTo>
                      <a:pt x="77" y="599"/>
                      <a:pt x="81" y="600"/>
                      <a:pt x="84" y="600"/>
                    </a:cubicBezTo>
                    <a:cubicBezTo>
                      <a:pt x="83" y="600"/>
                      <a:pt x="82" y="600"/>
                      <a:pt x="80" y="600"/>
                    </a:cubicBezTo>
                    <a:cubicBezTo>
                      <a:pt x="76" y="599"/>
                      <a:pt x="71" y="598"/>
                      <a:pt x="67" y="598"/>
                    </a:cubicBezTo>
                    <a:cubicBezTo>
                      <a:pt x="65" y="598"/>
                      <a:pt x="65" y="598"/>
                      <a:pt x="65" y="598"/>
                    </a:cubicBezTo>
                    <a:cubicBezTo>
                      <a:pt x="63" y="598"/>
                      <a:pt x="63" y="598"/>
                      <a:pt x="63" y="597"/>
                    </a:cubicBezTo>
                    <a:cubicBezTo>
                      <a:pt x="63" y="597"/>
                      <a:pt x="63" y="597"/>
                      <a:pt x="63" y="596"/>
                    </a:cubicBezTo>
                    <a:cubicBezTo>
                      <a:pt x="64" y="595"/>
                      <a:pt x="65" y="594"/>
                      <a:pt x="64" y="592"/>
                    </a:cubicBezTo>
                    <a:cubicBezTo>
                      <a:pt x="63" y="589"/>
                      <a:pt x="61" y="589"/>
                      <a:pt x="61" y="589"/>
                    </a:cubicBezTo>
                    <a:cubicBezTo>
                      <a:pt x="58" y="589"/>
                      <a:pt x="57" y="591"/>
                      <a:pt x="55" y="595"/>
                    </a:cubicBezTo>
                    <a:cubicBezTo>
                      <a:pt x="55" y="595"/>
                      <a:pt x="54" y="597"/>
                      <a:pt x="54" y="597"/>
                    </a:cubicBezTo>
                    <a:cubicBezTo>
                      <a:pt x="53" y="598"/>
                      <a:pt x="50" y="598"/>
                      <a:pt x="47" y="598"/>
                    </a:cubicBezTo>
                    <a:cubicBezTo>
                      <a:pt x="46" y="598"/>
                      <a:pt x="45" y="598"/>
                      <a:pt x="44" y="598"/>
                    </a:cubicBezTo>
                    <a:cubicBezTo>
                      <a:pt x="44" y="598"/>
                      <a:pt x="44" y="598"/>
                      <a:pt x="44" y="598"/>
                    </a:cubicBezTo>
                    <a:cubicBezTo>
                      <a:pt x="45" y="596"/>
                      <a:pt x="46" y="594"/>
                      <a:pt x="45" y="592"/>
                    </a:cubicBezTo>
                    <a:cubicBezTo>
                      <a:pt x="43" y="590"/>
                      <a:pt x="41" y="590"/>
                      <a:pt x="39" y="590"/>
                    </a:cubicBezTo>
                    <a:cubicBezTo>
                      <a:pt x="39" y="590"/>
                      <a:pt x="38" y="590"/>
                      <a:pt x="38" y="590"/>
                    </a:cubicBezTo>
                    <a:cubicBezTo>
                      <a:pt x="35" y="590"/>
                      <a:pt x="31" y="590"/>
                      <a:pt x="28" y="592"/>
                    </a:cubicBezTo>
                    <a:cubicBezTo>
                      <a:pt x="26" y="593"/>
                      <a:pt x="26" y="594"/>
                      <a:pt x="25" y="596"/>
                    </a:cubicBezTo>
                    <a:cubicBezTo>
                      <a:pt x="25" y="596"/>
                      <a:pt x="25" y="597"/>
                      <a:pt x="24" y="597"/>
                    </a:cubicBezTo>
                    <a:cubicBezTo>
                      <a:pt x="24" y="598"/>
                      <a:pt x="23" y="598"/>
                      <a:pt x="22" y="599"/>
                    </a:cubicBezTo>
                    <a:cubicBezTo>
                      <a:pt x="20" y="599"/>
                      <a:pt x="18" y="600"/>
                      <a:pt x="16" y="602"/>
                    </a:cubicBezTo>
                    <a:cubicBezTo>
                      <a:pt x="15" y="604"/>
                      <a:pt x="15" y="605"/>
                      <a:pt x="14" y="606"/>
                    </a:cubicBezTo>
                    <a:cubicBezTo>
                      <a:pt x="14" y="606"/>
                      <a:pt x="14" y="606"/>
                      <a:pt x="14" y="606"/>
                    </a:cubicBezTo>
                    <a:cubicBezTo>
                      <a:pt x="14" y="606"/>
                      <a:pt x="12" y="605"/>
                      <a:pt x="11" y="605"/>
                    </a:cubicBezTo>
                    <a:cubicBezTo>
                      <a:pt x="10" y="605"/>
                      <a:pt x="10" y="605"/>
                      <a:pt x="9" y="605"/>
                    </a:cubicBezTo>
                    <a:cubicBezTo>
                      <a:pt x="6" y="606"/>
                      <a:pt x="5" y="609"/>
                      <a:pt x="4" y="611"/>
                    </a:cubicBezTo>
                    <a:cubicBezTo>
                      <a:pt x="0" y="619"/>
                      <a:pt x="2" y="623"/>
                      <a:pt x="4" y="626"/>
                    </a:cubicBezTo>
                    <a:cubicBezTo>
                      <a:pt x="5" y="627"/>
                      <a:pt x="7" y="627"/>
                      <a:pt x="9" y="627"/>
                    </a:cubicBezTo>
                    <a:cubicBezTo>
                      <a:pt x="12" y="627"/>
                      <a:pt x="14" y="626"/>
                      <a:pt x="16" y="626"/>
                    </a:cubicBezTo>
                    <a:cubicBezTo>
                      <a:pt x="17" y="625"/>
                      <a:pt x="18" y="625"/>
                      <a:pt x="19" y="625"/>
                    </a:cubicBezTo>
                    <a:cubicBezTo>
                      <a:pt x="19" y="624"/>
                      <a:pt x="20" y="624"/>
                      <a:pt x="20" y="624"/>
                    </a:cubicBezTo>
                    <a:cubicBezTo>
                      <a:pt x="22" y="624"/>
                      <a:pt x="23" y="625"/>
                      <a:pt x="24" y="625"/>
                    </a:cubicBezTo>
                    <a:cubicBezTo>
                      <a:pt x="25" y="625"/>
                      <a:pt x="27" y="625"/>
                      <a:pt x="28" y="626"/>
                    </a:cubicBezTo>
                    <a:cubicBezTo>
                      <a:pt x="30" y="626"/>
                      <a:pt x="32" y="626"/>
                      <a:pt x="35" y="626"/>
                    </a:cubicBezTo>
                    <a:cubicBezTo>
                      <a:pt x="40" y="626"/>
                      <a:pt x="44" y="626"/>
                      <a:pt x="48" y="625"/>
                    </a:cubicBezTo>
                    <a:cubicBezTo>
                      <a:pt x="52" y="625"/>
                      <a:pt x="55" y="625"/>
                      <a:pt x="58" y="625"/>
                    </a:cubicBezTo>
                    <a:cubicBezTo>
                      <a:pt x="59" y="625"/>
                      <a:pt x="59" y="625"/>
                      <a:pt x="60" y="625"/>
                    </a:cubicBezTo>
                    <a:cubicBezTo>
                      <a:pt x="61" y="625"/>
                      <a:pt x="62" y="625"/>
                      <a:pt x="63" y="625"/>
                    </a:cubicBezTo>
                    <a:cubicBezTo>
                      <a:pt x="64" y="625"/>
                      <a:pt x="65" y="625"/>
                      <a:pt x="66" y="625"/>
                    </a:cubicBezTo>
                    <a:cubicBezTo>
                      <a:pt x="67" y="625"/>
                      <a:pt x="68" y="625"/>
                      <a:pt x="69" y="624"/>
                    </a:cubicBezTo>
                    <a:cubicBezTo>
                      <a:pt x="71" y="624"/>
                      <a:pt x="73" y="624"/>
                      <a:pt x="74" y="624"/>
                    </a:cubicBezTo>
                    <a:cubicBezTo>
                      <a:pt x="77" y="623"/>
                      <a:pt x="79" y="623"/>
                      <a:pt x="81" y="623"/>
                    </a:cubicBezTo>
                    <a:cubicBezTo>
                      <a:pt x="81" y="623"/>
                      <a:pt x="81" y="623"/>
                      <a:pt x="81" y="623"/>
                    </a:cubicBezTo>
                    <a:cubicBezTo>
                      <a:pt x="84" y="623"/>
                      <a:pt x="85" y="623"/>
                      <a:pt x="85" y="623"/>
                    </a:cubicBezTo>
                    <a:cubicBezTo>
                      <a:pt x="85" y="624"/>
                      <a:pt x="83" y="624"/>
                      <a:pt x="79" y="625"/>
                    </a:cubicBezTo>
                    <a:cubicBezTo>
                      <a:pt x="77" y="626"/>
                      <a:pt x="77" y="626"/>
                      <a:pt x="77" y="626"/>
                    </a:cubicBezTo>
                    <a:cubicBezTo>
                      <a:pt x="74" y="626"/>
                      <a:pt x="70" y="627"/>
                      <a:pt x="67" y="630"/>
                    </a:cubicBezTo>
                    <a:cubicBezTo>
                      <a:pt x="66" y="631"/>
                      <a:pt x="65" y="632"/>
                      <a:pt x="64" y="633"/>
                    </a:cubicBezTo>
                    <a:cubicBezTo>
                      <a:pt x="62" y="634"/>
                      <a:pt x="61" y="636"/>
                      <a:pt x="60" y="637"/>
                    </a:cubicBezTo>
                    <a:cubicBezTo>
                      <a:pt x="57" y="639"/>
                      <a:pt x="52" y="639"/>
                      <a:pt x="46" y="640"/>
                    </a:cubicBezTo>
                    <a:cubicBezTo>
                      <a:pt x="38" y="641"/>
                      <a:pt x="28" y="643"/>
                      <a:pt x="24" y="650"/>
                    </a:cubicBezTo>
                    <a:cubicBezTo>
                      <a:pt x="23" y="653"/>
                      <a:pt x="23" y="655"/>
                      <a:pt x="23" y="657"/>
                    </a:cubicBezTo>
                    <a:cubicBezTo>
                      <a:pt x="22" y="656"/>
                      <a:pt x="21" y="655"/>
                      <a:pt x="20" y="655"/>
                    </a:cubicBezTo>
                    <a:cubicBezTo>
                      <a:pt x="18" y="655"/>
                      <a:pt x="16" y="657"/>
                      <a:pt x="14" y="658"/>
                    </a:cubicBezTo>
                    <a:cubicBezTo>
                      <a:pt x="13" y="658"/>
                      <a:pt x="13" y="658"/>
                      <a:pt x="12" y="659"/>
                    </a:cubicBezTo>
                    <a:cubicBezTo>
                      <a:pt x="12" y="659"/>
                      <a:pt x="12" y="659"/>
                      <a:pt x="11" y="659"/>
                    </a:cubicBezTo>
                    <a:cubicBezTo>
                      <a:pt x="10" y="659"/>
                      <a:pt x="8" y="660"/>
                      <a:pt x="7" y="661"/>
                    </a:cubicBezTo>
                    <a:cubicBezTo>
                      <a:pt x="6" y="662"/>
                      <a:pt x="4" y="664"/>
                      <a:pt x="5" y="666"/>
                    </a:cubicBezTo>
                    <a:cubicBezTo>
                      <a:pt x="6" y="667"/>
                      <a:pt x="7" y="668"/>
                      <a:pt x="9" y="668"/>
                    </a:cubicBezTo>
                    <a:cubicBezTo>
                      <a:pt x="9" y="668"/>
                      <a:pt x="10" y="668"/>
                      <a:pt x="10" y="668"/>
                    </a:cubicBezTo>
                    <a:cubicBezTo>
                      <a:pt x="8" y="670"/>
                      <a:pt x="7" y="673"/>
                      <a:pt x="7" y="676"/>
                    </a:cubicBezTo>
                    <a:cubicBezTo>
                      <a:pt x="8" y="676"/>
                      <a:pt x="8" y="678"/>
                      <a:pt x="11" y="679"/>
                    </a:cubicBezTo>
                    <a:cubicBezTo>
                      <a:pt x="11" y="679"/>
                      <a:pt x="11" y="679"/>
                      <a:pt x="10" y="679"/>
                    </a:cubicBezTo>
                    <a:cubicBezTo>
                      <a:pt x="10" y="681"/>
                      <a:pt x="8" y="686"/>
                      <a:pt x="13" y="688"/>
                    </a:cubicBezTo>
                    <a:cubicBezTo>
                      <a:pt x="14" y="689"/>
                      <a:pt x="15" y="689"/>
                      <a:pt x="16" y="689"/>
                    </a:cubicBezTo>
                    <a:cubicBezTo>
                      <a:pt x="19" y="689"/>
                      <a:pt x="22" y="686"/>
                      <a:pt x="24" y="684"/>
                    </a:cubicBezTo>
                    <a:cubicBezTo>
                      <a:pt x="25" y="684"/>
                      <a:pt x="25" y="683"/>
                      <a:pt x="26" y="683"/>
                    </a:cubicBezTo>
                    <a:cubicBezTo>
                      <a:pt x="28" y="681"/>
                      <a:pt x="29" y="681"/>
                      <a:pt x="31" y="681"/>
                    </a:cubicBezTo>
                    <a:cubicBezTo>
                      <a:pt x="32" y="681"/>
                      <a:pt x="33" y="681"/>
                      <a:pt x="34" y="681"/>
                    </a:cubicBezTo>
                    <a:cubicBezTo>
                      <a:pt x="34" y="681"/>
                      <a:pt x="35" y="681"/>
                      <a:pt x="36" y="682"/>
                    </a:cubicBezTo>
                    <a:cubicBezTo>
                      <a:pt x="33" y="682"/>
                      <a:pt x="31" y="684"/>
                      <a:pt x="30" y="686"/>
                    </a:cubicBezTo>
                    <a:cubicBezTo>
                      <a:pt x="29" y="687"/>
                      <a:pt x="29" y="690"/>
                      <a:pt x="31" y="693"/>
                    </a:cubicBezTo>
                    <a:cubicBezTo>
                      <a:pt x="33" y="696"/>
                      <a:pt x="37" y="698"/>
                      <a:pt x="42" y="698"/>
                    </a:cubicBezTo>
                    <a:cubicBezTo>
                      <a:pt x="44" y="698"/>
                      <a:pt x="46" y="698"/>
                      <a:pt x="49" y="697"/>
                    </a:cubicBezTo>
                    <a:cubicBezTo>
                      <a:pt x="50" y="696"/>
                      <a:pt x="51" y="696"/>
                      <a:pt x="52" y="695"/>
                    </a:cubicBezTo>
                    <a:cubicBezTo>
                      <a:pt x="57" y="694"/>
                      <a:pt x="61" y="692"/>
                      <a:pt x="67" y="691"/>
                    </a:cubicBezTo>
                    <a:cubicBezTo>
                      <a:pt x="73" y="690"/>
                      <a:pt x="78" y="688"/>
                      <a:pt x="84" y="685"/>
                    </a:cubicBezTo>
                    <a:cubicBezTo>
                      <a:pt x="84" y="685"/>
                      <a:pt x="84" y="685"/>
                      <a:pt x="84" y="685"/>
                    </a:cubicBezTo>
                    <a:cubicBezTo>
                      <a:pt x="87" y="683"/>
                      <a:pt x="92" y="681"/>
                      <a:pt x="96" y="680"/>
                    </a:cubicBezTo>
                    <a:cubicBezTo>
                      <a:pt x="95" y="680"/>
                      <a:pt x="94" y="681"/>
                      <a:pt x="94" y="681"/>
                    </a:cubicBezTo>
                    <a:cubicBezTo>
                      <a:pt x="93" y="681"/>
                      <a:pt x="93" y="681"/>
                      <a:pt x="92" y="681"/>
                    </a:cubicBezTo>
                    <a:cubicBezTo>
                      <a:pt x="87" y="684"/>
                      <a:pt x="83" y="687"/>
                      <a:pt x="79" y="690"/>
                    </a:cubicBezTo>
                    <a:cubicBezTo>
                      <a:pt x="78" y="691"/>
                      <a:pt x="77" y="692"/>
                      <a:pt x="76" y="692"/>
                    </a:cubicBezTo>
                    <a:cubicBezTo>
                      <a:pt x="73" y="695"/>
                      <a:pt x="70" y="696"/>
                      <a:pt x="67" y="696"/>
                    </a:cubicBezTo>
                    <a:cubicBezTo>
                      <a:pt x="65" y="697"/>
                      <a:pt x="65" y="697"/>
                      <a:pt x="65" y="697"/>
                    </a:cubicBezTo>
                    <a:cubicBezTo>
                      <a:pt x="62" y="697"/>
                      <a:pt x="58" y="698"/>
                      <a:pt x="56" y="702"/>
                    </a:cubicBezTo>
                    <a:cubicBezTo>
                      <a:pt x="55" y="704"/>
                      <a:pt x="54" y="706"/>
                      <a:pt x="54" y="707"/>
                    </a:cubicBezTo>
                    <a:cubicBezTo>
                      <a:pt x="54" y="707"/>
                      <a:pt x="54" y="707"/>
                      <a:pt x="54" y="708"/>
                    </a:cubicBezTo>
                    <a:cubicBezTo>
                      <a:pt x="54" y="708"/>
                      <a:pt x="54" y="708"/>
                      <a:pt x="53" y="708"/>
                    </a:cubicBezTo>
                    <a:cubicBezTo>
                      <a:pt x="52" y="708"/>
                      <a:pt x="52" y="708"/>
                      <a:pt x="52" y="708"/>
                    </a:cubicBezTo>
                    <a:cubicBezTo>
                      <a:pt x="51" y="708"/>
                      <a:pt x="51" y="708"/>
                      <a:pt x="50" y="708"/>
                    </a:cubicBezTo>
                    <a:cubicBezTo>
                      <a:pt x="49" y="708"/>
                      <a:pt x="48" y="708"/>
                      <a:pt x="46" y="708"/>
                    </a:cubicBezTo>
                    <a:cubicBezTo>
                      <a:pt x="44" y="710"/>
                      <a:pt x="43" y="712"/>
                      <a:pt x="44" y="713"/>
                    </a:cubicBezTo>
                    <a:cubicBezTo>
                      <a:pt x="44" y="714"/>
                      <a:pt x="44" y="714"/>
                      <a:pt x="43" y="714"/>
                    </a:cubicBezTo>
                    <a:cubicBezTo>
                      <a:pt x="43" y="715"/>
                      <a:pt x="42" y="716"/>
                      <a:pt x="41" y="716"/>
                    </a:cubicBezTo>
                    <a:cubicBezTo>
                      <a:pt x="39" y="718"/>
                      <a:pt x="36" y="720"/>
                      <a:pt x="36" y="723"/>
                    </a:cubicBezTo>
                    <a:cubicBezTo>
                      <a:pt x="36" y="724"/>
                      <a:pt x="37" y="725"/>
                      <a:pt x="38" y="727"/>
                    </a:cubicBezTo>
                    <a:cubicBezTo>
                      <a:pt x="39" y="728"/>
                      <a:pt x="41" y="728"/>
                      <a:pt x="43" y="728"/>
                    </a:cubicBezTo>
                    <a:cubicBezTo>
                      <a:pt x="45" y="728"/>
                      <a:pt x="47" y="728"/>
                      <a:pt x="48" y="727"/>
                    </a:cubicBezTo>
                    <a:cubicBezTo>
                      <a:pt x="49" y="727"/>
                      <a:pt x="50" y="727"/>
                      <a:pt x="50" y="727"/>
                    </a:cubicBezTo>
                    <a:cubicBezTo>
                      <a:pt x="56" y="726"/>
                      <a:pt x="61" y="724"/>
                      <a:pt x="67" y="722"/>
                    </a:cubicBezTo>
                    <a:cubicBezTo>
                      <a:pt x="71" y="720"/>
                      <a:pt x="77" y="720"/>
                      <a:pt x="82" y="720"/>
                    </a:cubicBezTo>
                    <a:cubicBezTo>
                      <a:pt x="88" y="720"/>
                      <a:pt x="94" y="720"/>
                      <a:pt x="100" y="717"/>
                    </a:cubicBezTo>
                    <a:cubicBezTo>
                      <a:pt x="103" y="716"/>
                      <a:pt x="105" y="713"/>
                      <a:pt x="107" y="711"/>
                    </a:cubicBezTo>
                    <a:cubicBezTo>
                      <a:pt x="109" y="709"/>
                      <a:pt x="110" y="708"/>
                      <a:pt x="111" y="707"/>
                    </a:cubicBezTo>
                    <a:cubicBezTo>
                      <a:pt x="112" y="708"/>
                      <a:pt x="114" y="709"/>
                      <a:pt x="115" y="710"/>
                    </a:cubicBezTo>
                    <a:cubicBezTo>
                      <a:pt x="116" y="711"/>
                      <a:pt x="117" y="712"/>
                      <a:pt x="118" y="713"/>
                    </a:cubicBezTo>
                    <a:cubicBezTo>
                      <a:pt x="118" y="714"/>
                      <a:pt x="114" y="715"/>
                      <a:pt x="113" y="715"/>
                    </a:cubicBezTo>
                    <a:cubicBezTo>
                      <a:pt x="113" y="715"/>
                      <a:pt x="112" y="715"/>
                      <a:pt x="112" y="716"/>
                    </a:cubicBezTo>
                    <a:cubicBezTo>
                      <a:pt x="109" y="716"/>
                      <a:pt x="107" y="717"/>
                      <a:pt x="105" y="718"/>
                    </a:cubicBezTo>
                    <a:cubicBezTo>
                      <a:pt x="99" y="720"/>
                      <a:pt x="93" y="722"/>
                      <a:pt x="87" y="724"/>
                    </a:cubicBezTo>
                    <a:cubicBezTo>
                      <a:pt x="85" y="726"/>
                      <a:pt x="72" y="733"/>
                      <a:pt x="70" y="740"/>
                    </a:cubicBezTo>
                    <a:cubicBezTo>
                      <a:pt x="69" y="743"/>
                      <a:pt x="69" y="743"/>
                      <a:pt x="69" y="743"/>
                    </a:cubicBezTo>
                    <a:cubicBezTo>
                      <a:pt x="72" y="744"/>
                      <a:pt x="72" y="744"/>
                      <a:pt x="72" y="744"/>
                    </a:cubicBezTo>
                    <a:cubicBezTo>
                      <a:pt x="72" y="744"/>
                      <a:pt x="73" y="744"/>
                      <a:pt x="73" y="744"/>
                    </a:cubicBezTo>
                    <a:cubicBezTo>
                      <a:pt x="76" y="744"/>
                      <a:pt x="79" y="742"/>
                      <a:pt x="81" y="741"/>
                    </a:cubicBezTo>
                    <a:cubicBezTo>
                      <a:pt x="81" y="741"/>
                      <a:pt x="82" y="740"/>
                      <a:pt x="83" y="740"/>
                    </a:cubicBezTo>
                    <a:cubicBezTo>
                      <a:pt x="85" y="739"/>
                      <a:pt x="86" y="739"/>
                      <a:pt x="88" y="738"/>
                    </a:cubicBezTo>
                    <a:cubicBezTo>
                      <a:pt x="89" y="738"/>
                      <a:pt x="91" y="737"/>
                      <a:pt x="92" y="737"/>
                    </a:cubicBezTo>
                    <a:cubicBezTo>
                      <a:pt x="93" y="737"/>
                      <a:pt x="94" y="736"/>
                      <a:pt x="95" y="736"/>
                    </a:cubicBezTo>
                    <a:cubicBezTo>
                      <a:pt x="93" y="737"/>
                      <a:pt x="91" y="739"/>
                      <a:pt x="89" y="740"/>
                    </a:cubicBezTo>
                    <a:cubicBezTo>
                      <a:pt x="88" y="740"/>
                      <a:pt x="87" y="740"/>
                      <a:pt x="85" y="741"/>
                    </a:cubicBezTo>
                    <a:cubicBezTo>
                      <a:pt x="78" y="743"/>
                      <a:pt x="69" y="746"/>
                      <a:pt x="69" y="754"/>
                    </a:cubicBezTo>
                    <a:cubicBezTo>
                      <a:pt x="69" y="758"/>
                      <a:pt x="73" y="761"/>
                      <a:pt x="79" y="761"/>
                    </a:cubicBezTo>
                    <a:cubicBezTo>
                      <a:pt x="80" y="761"/>
                      <a:pt x="80" y="760"/>
                      <a:pt x="81" y="760"/>
                    </a:cubicBezTo>
                    <a:cubicBezTo>
                      <a:pt x="85" y="760"/>
                      <a:pt x="87" y="758"/>
                      <a:pt x="89" y="755"/>
                    </a:cubicBezTo>
                    <a:cubicBezTo>
                      <a:pt x="90" y="755"/>
                      <a:pt x="90" y="754"/>
                      <a:pt x="91" y="754"/>
                    </a:cubicBezTo>
                    <a:cubicBezTo>
                      <a:pt x="92" y="752"/>
                      <a:pt x="93" y="752"/>
                      <a:pt x="95" y="752"/>
                    </a:cubicBezTo>
                    <a:cubicBezTo>
                      <a:pt x="96" y="752"/>
                      <a:pt x="97" y="752"/>
                      <a:pt x="99" y="752"/>
                    </a:cubicBezTo>
                    <a:cubicBezTo>
                      <a:pt x="100" y="753"/>
                      <a:pt x="102" y="753"/>
                      <a:pt x="104" y="753"/>
                    </a:cubicBezTo>
                    <a:cubicBezTo>
                      <a:pt x="106" y="753"/>
                      <a:pt x="108" y="753"/>
                      <a:pt x="110" y="751"/>
                    </a:cubicBezTo>
                    <a:cubicBezTo>
                      <a:pt x="112" y="751"/>
                      <a:pt x="113" y="750"/>
                      <a:pt x="114" y="749"/>
                    </a:cubicBezTo>
                    <a:cubicBezTo>
                      <a:pt x="117" y="747"/>
                      <a:pt x="119" y="745"/>
                      <a:pt x="121" y="745"/>
                    </a:cubicBezTo>
                    <a:cubicBezTo>
                      <a:pt x="121" y="745"/>
                      <a:pt x="121" y="745"/>
                      <a:pt x="121" y="745"/>
                    </a:cubicBezTo>
                    <a:cubicBezTo>
                      <a:pt x="121" y="746"/>
                      <a:pt x="120" y="747"/>
                      <a:pt x="119" y="748"/>
                    </a:cubicBezTo>
                    <a:cubicBezTo>
                      <a:pt x="117" y="751"/>
                      <a:pt x="117" y="751"/>
                      <a:pt x="117" y="751"/>
                    </a:cubicBezTo>
                    <a:cubicBezTo>
                      <a:pt x="120" y="752"/>
                      <a:pt x="120" y="752"/>
                      <a:pt x="120" y="752"/>
                    </a:cubicBezTo>
                    <a:cubicBezTo>
                      <a:pt x="121" y="753"/>
                      <a:pt x="122" y="754"/>
                      <a:pt x="123" y="756"/>
                    </a:cubicBezTo>
                    <a:cubicBezTo>
                      <a:pt x="124" y="758"/>
                      <a:pt x="126" y="761"/>
                      <a:pt x="130" y="761"/>
                    </a:cubicBezTo>
                    <a:cubicBezTo>
                      <a:pt x="130" y="761"/>
                      <a:pt x="131" y="761"/>
                      <a:pt x="132" y="761"/>
                    </a:cubicBezTo>
                    <a:cubicBezTo>
                      <a:pt x="134" y="760"/>
                      <a:pt x="135" y="759"/>
                      <a:pt x="137" y="758"/>
                    </a:cubicBezTo>
                    <a:cubicBezTo>
                      <a:pt x="138" y="758"/>
                      <a:pt x="139" y="757"/>
                      <a:pt x="140" y="757"/>
                    </a:cubicBezTo>
                    <a:cubicBezTo>
                      <a:pt x="140" y="756"/>
                      <a:pt x="141" y="756"/>
                      <a:pt x="142" y="756"/>
                    </a:cubicBezTo>
                    <a:cubicBezTo>
                      <a:pt x="143" y="756"/>
                      <a:pt x="143" y="756"/>
                      <a:pt x="144" y="756"/>
                    </a:cubicBezTo>
                    <a:cubicBezTo>
                      <a:pt x="145" y="756"/>
                      <a:pt x="145" y="756"/>
                      <a:pt x="146" y="756"/>
                    </a:cubicBezTo>
                    <a:cubicBezTo>
                      <a:pt x="147" y="756"/>
                      <a:pt x="148" y="756"/>
                      <a:pt x="150" y="756"/>
                    </a:cubicBezTo>
                    <a:cubicBezTo>
                      <a:pt x="152" y="755"/>
                      <a:pt x="155" y="754"/>
                      <a:pt x="157" y="753"/>
                    </a:cubicBezTo>
                    <a:cubicBezTo>
                      <a:pt x="159" y="753"/>
                      <a:pt x="161" y="752"/>
                      <a:pt x="163" y="751"/>
                    </a:cubicBezTo>
                    <a:cubicBezTo>
                      <a:pt x="165" y="750"/>
                      <a:pt x="165" y="750"/>
                      <a:pt x="165" y="750"/>
                    </a:cubicBezTo>
                    <a:cubicBezTo>
                      <a:pt x="165" y="748"/>
                      <a:pt x="165" y="748"/>
                      <a:pt x="165" y="748"/>
                    </a:cubicBezTo>
                    <a:cubicBezTo>
                      <a:pt x="165" y="747"/>
                      <a:pt x="165" y="747"/>
                      <a:pt x="165" y="747"/>
                    </a:cubicBezTo>
                    <a:cubicBezTo>
                      <a:pt x="165" y="747"/>
                      <a:pt x="166" y="746"/>
                      <a:pt x="169" y="746"/>
                    </a:cubicBezTo>
                    <a:cubicBezTo>
                      <a:pt x="172" y="746"/>
                      <a:pt x="176" y="747"/>
                      <a:pt x="177" y="748"/>
                    </a:cubicBezTo>
                    <a:cubicBezTo>
                      <a:pt x="177" y="748"/>
                      <a:pt x="178" y="748"/>
                      <a:pt x="178" y="749"/>
                    </a:cubicBezTo>
                    <a:cubicBezTo>
                      <a:pt x="179" y="750"/>
                      <a:pt x="180" y="750"/>
                      <a:pt x="182" y="750"/>
                    </a:cubicBezTo>
                    <a:cubicBezTo>
                      <a:pt x="183" y="750"/>
                      <a:pt x="184" y="750"/>
                      <a:pt x="186" y="749"/>
                    </a:cubicBezTo>
                    <a:cubicBezTo>
                      <a:pt x="186" y="748"/>
                      <a:pt x="186" y="748"/>
                      <a:pt x="186" y="748"/>
                    </a:cubicBezTo>
                    <a:cubicBezTo>
                      <a:pt x="187" y="747"/>
                      <a:pt x="189" y="747"/>
                      <a:pt x="190" y="746"/>
                    </a:cubicBezTo>
                    <a:cubicBezTo>
                      <a:pt x="192" y="746"/>
                      <a:pt x="194" y="745"/>
                      <a:pt x="195" y="744"/>
                    </a:cubicBezTo>
                    <a:cubicBezTo>
                      <a:pt x="196" y="743"/>
                      <a:pt x="196" y="743"/>
                      <a:pt x="196" y="743"/>
                    </a:cubicBezTo>
                    <a:cubicBezTo>
                      <a:pt x="197" y="743"/>
                      <a:pt x="198" y="742"/>
                      <a:pt x="198" y="742"/>
                    </a:cubicBezTo>
                    <a:cubicBezTo>
                      <a:pt x="199" y="742"/>
                      <a:pt x="200" y="742"/>
                      <a:pt x="201" y="743"/>
                    </a:cubicBezTo>
                    <a:cubicBezTo>
                      <a:pt x="203" y="744"/>
                      <a:pt x="206" y="746"/>
                      <a:pt x="210" y="746"/>
                    </a:cubicBezTo>
                    <a:cubicBezTo>
                      <a:pt x="211" y="746"/>
                      <a:pt x="213" y="745"/>
                      <a:pt x="214" y="745"/>
                    </a:cubicBezTo>
                    <a:cubicBezTo>
                      <a:pt x="216" y="743"/>
                      <a:pt x="216" y="742"/>
                      <a:pt x="216" y="741"/>
                    </a:cubicBezTo>
                    <a:cubicBezTo>
                      <a:pt x="217" y="738"/>
                      <a:pt x="215" y="735"/>
                      <a:pt x="212" y="733"/>
                    </a:cubicBezTo>
                    <a:cubicBezTo>
                      <a:pt x="212" y="732"/>
                      <a:pt x="212" y="732"/>
                      <a:pt x="211" y="732"/>
                    </a:cubicBezTo>
                    <a:cubicBezTo>
                      <a:pt x="211" y="732"/>
                      <a:pt x="211" y="732"/>
                      <a:pt x="212" y="732"/>
                    </a:cubicBezTo>
                    <a:cubicBezTo>
                      <a:pt x="212" y="732"/>
                      <a:pt x="213" y="733"/>
                      <a:pt x="214" y="733"/>
                    </a:cubicBezTo>
                    <a:cubicBezTo>
                      <a:pt x="216" y="733"/>
                      <a:pt x="217" y="733"/>
                      <a:pt x="218" y="733"/>
                    </a:cubicBezTo>
                    <a:cubicBezTo>
                      <a:pt x="219" y="733"/>
                      <a:pt x="219" y="733"/>
                      <a:pt x="220" y="733"/>
                    </a:cubicBezTo>
                    <a:cubicBezTo>
                      <a:pt x="221" y="733"/>
                      <a:pt x="222" y="734"/>
                      <a:pt x="223" y="735"/>
                    </a:cubicBezTo>
                    <a:cubicBezTo>
                      <a:pt x="225" y="736"/>
                      <a:pt x="227" y="737"/>
                      <a:pt x="230" y="737"/>
                    </a:cubicBezTo>
                    <a:cubicBezTo>
                      <a:pt x="230" y="737"/>
                      <a:pt x="231" y="737"/>
                      <a:pt x="231" y="737"/>
                    </a:cubicBezTo>
                    <a:cubicBezTo>
                      <a:pt x="233" y="737"/>
                      <a:pt x="233" y="737"/>
                      <a:pt x="233" y="737"/>
                    </a:cubicBezTo>
                    <a:cubicBezTo>
                      <a:pt x="233" y="735"/>
                      <a:pt x="233" y="735"/>
                      <a:pt x="233" y="735"/>
                    </a:cubicBezTo>
                    <a:cubicBezTo>
                      <a:pt x="234" y="730"/>
                      <a:pt x="235" y="728"/>
                      <a:pt x="237" y="727"/>
                    </a:cubicBezTo>
                    <a:cubicBezTo>
                      <a:pt x="238" y="726"/>
                      <a:pt x="239" y="726"/>
                      <a:pt x="241" y="726"/>
                    </a:cubicBezTo>
                    <a:cubicBezTo>
                      <a:pt x="243" y="725"/>
                      <a:pt x="246" y="725"/>
                      <a:pt x="248" y="723"/>
                    </a:cubicBezTo>
                    <a:cubicBezTo>
                      <a:pt x="250" y="722"/>
                      <a:pt x="252" y="720"/>
                      <a:pt x="254" y="719"/>
                    </a:cubicBezTo>
                    <a:cubicBezTo>
                      <a:pt x="255" y="718"/>
                      <a:pt x="256" y="717"/>
                      <a:pt x="257" y="716"/>
                    </a:cubicBezTo>
                    <a:cubicBezTo>
                      <a:pt x="259" y="715"/>
                      <a:pt x="260" y="714"/>
                      <a:pt x="262" y="713"/>
                    </a:cubicBezTo>
                    <a:cubicBezTo>
                      <a:pt x="266" y="711"/>
                      <a:pt x="267" y="698"/>
                      <a:pt x="264" y="695"/>
                    </a:cubicBezTo>
                    <a:cubicBezTo>
                      <a:pt x="263" y="692"/>
                      <a:pt x="261" y="692"/>
                      <a:pt x="260" y="691"/>
                    </a:cubicBezTo>
                    <a:cubicBezTo>
                      <a:pt x="259" y="691"/>
                      <a:pt x="259" y="691"/>
                      <a:pt x="259" y="691"/>
                    </a:cubicBezTo>
                    <a:cubicBezTo>
                      <a:pt x="258" y="690"/>
                      <a:pt x="258" y="690"/>
                      <a:pt x="257" y="689"/>
                    </a:cubicBezTo>
                    <a:cubicBezTo>
                      <a:pt x="257" y="688"/>
                      <a:pt x="256" y="687"/>
                      <a:pt x="256" y="687"/>
                    </a:cubicBezTo>
                    <a:cubicBezTo>
                      <a:pt x="255" y="686"/>
                      <a:pt x="255" y="686"/>
                      <a:pt x="255" y="686"/>
                    </a:cubicBezTo>
                    <a:cubicBezTo>
                      <a:pt x="254" y="685"/>
                      <a:pt x="254" y="685"/>
                      <a:pt x="253" y="684"/>
                    </a:cubicBezTo>
                    <a:cubicBezTo>
                      <a:pt x="254" y="684"/>
                      <a:pt x="257" y="686"/>
                      <a:pt x="260" y="688"/>
                    </a:cubicBezTo>
                    <a:cubicBezTo>
                      <a:pt x="260" y="688"/>
                      <a:pt x="262" y="689"/>
                      <a:pt x="262" y="689"/>
                    </a:cubicBezTo>
                    <a:cubicBezTo>
                      <a:pt x="265" y="691"/>
                      <a:pt x="267" y="692"/>
                      <a:pt x="269" y="693"/>
                    </a:cubicBezTo>
                    <a:cubicBezTo>
                      <a:pt x="268" y="693"/>
                      <a:pt x="268" y="694"/>
                      <a:pt x="267" y="696"/>
                    </a:cubicBezTo>
                    <a:cubicBezTo>
                      <a:pt x="267" y="698"/>
                      <a:pt x="267" y="700"/>
                      <a:pt x="269" y="702"/>
                    </a:cubicBezTo>
                    <a:cubicBezTo>
                      <a:pt x="270" y="704"/>
                      <a:pt x="272" y="705"/>
                      <a:pt x="274" y="705"/>
                    </a:cubicBezTo>
                    <a:cubicBezTo>
                      <a:pt x="275" y="705"/>
                      <a:pt x="275" y="705"/>
                      <a:pt x="275" y="705"/>
                    </a:cubicBezTo>
                    <a:cubicBezTo>
                      <a:pt x="277" y="705"/>
                      <a:pt x="279" y="704"/>
                      <a:pt x="281" y="703"/>
                    </a:cubicBezTo>
                    <a:cubicBezTo>
                      <a:pt x="282" y="703"/>
                      <a:pt x="282" y="702"/>
                      <a:pt x="283" y="702"/>
                    </a:cubicBezTo>
                    <a:cubicBezTo>
                      <a:pt x="284" y="702"/>
                      <a:pt x="284" y="702"/>
                      <a:pt x="285" y="702"/>
                    </a:cubicBezTo>
                    <a:cubicBezTo>
                      <a:pt x="285" y="702"/>
                      <a:pt x="286" y="702"/>
                      <a:pt x="287" y="702"/>
                    </a:cubicBezTo>
                    <a:cubicBezTo>
                      <a:pt x="287" y="702"/>
                      <a:pt x="288" y="702"/>
                      <a:pt x="289" y="702"/>
                    </a:cubicBezTo>
                    <a:cubicBezTo>
                      <a:pt x="291" y="702"/>
                      <a:pt x="292" y="702"/>
                      <a:pt x="294" y="701"/>
                    </a:cubicBezTo>
                    <a:cubicBezTo>
                      <a:pt x="296" y="700"/>
                      <a:pt x="298" y="698"/>
                      <a:pt x="299" y="696"/>
                    </a:cubicBezTo>
                    <a:cubicBezTo>
                      <a:pt x="300" y="695"/>
                      <a:pt x="300" y="695"/>
                      <a:pt x="301" y="694"/>
                    </a:cubicBezTo>
                    <a:cubicBezTo>
                      <a:pt x="302" y="692"/>
                      <a:pt x="303" y="692"/>
                      <a:pt x="306" y="692"/>
                    </a:cubicBezTo>
                    <a:cubicBezTo>
                      <a:pt x="306" y="692"/>
                      <a:pt x="307" y="692"/>
                      <a:pt x="308" y="692"/>
                    </a:cubicBezTo>
                    <a:cubicBezTo>
                      <a:pt x="313" y="691"/>
                      <a:pt x="314" y="689"/>
                      <a:pt x="314" y="685"/>
                    </a:cubicBezTo>
                    <a:cubicBezTo>
                      <a:pt x="314" y="685"/>
                      <a:pt x="314" y="684"/>
                      <a:pt x="314" y="683"/>
                    </a:cubicBezTo>
                    <a:cubicBezTo>
                      <a:pt x="314" y="682"/>
                      <a:pt x="317" y="678"/>
                      <a:pt x="319" y="677"/>
                    </a:cubicBezTo>
                    <a:cubicBezTo>
                      <a:pt x="319" y="676"/>
                      <a:pt x="320" y="676"/>
                      <a:pt x="320" y="676"/>
                    </a:cubicBezTo>
                    <a:cubicBezTo>
                      <a:pt x="322" y="676"/>
                      <a:pt x="323" y="676"/>
                      <a:pt x="324" y="677"/>
                    </a:cubicBezTo>
                    <a:cubicBezTo>
                      <a:pt x="326" y="678"/>
                      <a:pt x="328" y="678"/>
                      <a:pt x="330" y="678"/>
                    </a:cubicBezTo>
                    <a:cubicBezTo>
                      <a:pt x="332" y="678"/>
                      <a:pt x="334" y="678"/>
                      <a:pt x="335" y="677"/>
                    </a:cubicBezTo>
                    <a:cubicBezTo>
                      <a:pt x="336" y="676"/>
                      <a:pt x="337" y="675"/>
                      <a:pt x="338" y="674"/>
                    </a:cubicBezTo>
                    <a:cubicBezTo>
                      <a:pt x="338" y="673"/>
                      <a:pt x="338" y="673"/>
                      <a:pt x="339" y="672"/>
                    </a:cubicBezTo>
                    <a:cubicBezTo>
                      <a:pt x="340" y="672"/>
                      <a:pt x="341" y="672"/>
                      <a:pt x="342" y="672"/>
                    </a:cubicBezTo>
                    <a:cubicBezTo>
                      <a:pt x="346" y="671"/>
                      <a:pt x="351" y="670"/>
                      <a:pt x="353" y="667"/>
                    </a:cubicBezTo>
                    <a:cubicBezTo>
                      <a:pt x="354" y="665"/>
                      <a:pt x="354" y="664"/>
                      <a:pt x="355" y="663"/>
                    </a:cubicBezTo>
                    <a:cubicBezTo>
                      <a:pt x="355" y="662"/>
                      <a:pt x="355" y="661"/>
                      <a:pt x="356" y="660"/>
                    </a:cubicBezTo>
                    <a:cubicBezTo>
                      <a:pt x="356" y="660"/>
                      <a:pt x="356" y="660"/>
                      <a:pt x="357" y="659"/>
                    </a:cubicBezTo>
                    <a:cubicBezTo>
                      <a:pt x="357" y="658"/>
                      <a:pt x="359" y="657"/>
                      <a:pt x="358" y="655"/>
                    </a:cubicBezTo>
                    <a:cubicBezTo>
                      <a:pt x="358" y="653"/>
                      <a:pt x="356" y="652"/>
                      <a:pt x="356" y="651"/>
                    </a:cubicBezTo>
                    <a:cubicBezTo>
                      <a:pt x="354" y="650"/>
                      <a:pt x="353" y="650"/>
                      <a:pt x="351" y="650"/>
                    </a:cubicBezTo>
                    <a:cubicBezTo>
                      <a:pt x="351" y="650"/>
                      <a:pt x="351" y="650"/>
                      <a:pt x="351" y="650"/>
                    </a:cubicBezTo>
                    <a:cubicBezTo>
                      <a:pt x="351" y="650"/>
                      <a:pt x="350" y="650"/>
                      <a:pt x="350" y="650"/>
                    </a:cubicBezTo>
                    <a:cubicBezTo>
                      <a:pt x="350" y="650"/>
                      <a:pt x="351" y="649"/>
                      <a:pt x="352" y="649"/>
                    </a:cubicBezTo>
                    <a:cubicBezTo>
                      <a:pt x="352" y="649"/>
                      <a:pt x="352" y="649"/>
                      <a:pt x="353" y="649"/>
                    </a:cubicBezTo>
                    <a:cubicBezTo>
                      <a:pt x="353" y="649"/>
                      <a:pt x="354" y="649"/>
                      <a:pt x="354" y="649"/>
                    </a:cubicBezTo>
                    <a:cubicBezTo>
                      <a:pt x="355" y="650"/>
                      <a:pt x="356" y="650"/>
                      <a:pt x="357" y="650"/>
                    </a:cubicBezTo>
                    <a:cubicBezTo>
                      <a:pt x="358" y="650"/>
                      <a:pt x="358" y="650"/>
                      <a:pt x="359" y="650"/>
                    </a:cubicBezTo>
                    <a:cubicBezTo>
                      <a:pt x="361" y="649"/>
                      <a:pt x="362" y="648"/>
                      <a:pt x="364" y="648"/>
                    </a:cubicBezTo>
                    <a:cubicBezTo>
                      <a:pt x="366" y="647"/>
                      <a:pt x="367" y="646"/>
                      <a:pt x="368" y="646"/>
                    </a:cubicBezTo>
                    <a:cubicBezTo>
                      <a:pt x="369" y="646"/>
                      <a:pt x="371" y="646"/>
                      <a:pt x="372" y="646"/>
                    </a:cubicBezTo>
                    <a:cubicBezTo>
                      <a:pt x="376" y="645"/>
                      <a:pt x="380" y="644"/>
                      <a:pt x="384" y="644"/>
                    </a:cubicBezTo>
                    <a:cubicBezTo>
                      <a:pt x="384" y="644"/>
                      <a:pt x="384" y="644"/>
                      <a:pt x="384" y="644"/>
                    </a:cubicBezTo>
                    <a:cubicBezTo>
                      <a:pt x="387" y="644"/>
                      <a:pt x="390" y="644"/>
                      <a:pt x="392" y="644"/>
                    </a:cubicBezTo>
                    <a:cubicBezTo>
                      <a:pt x="395" y="644"/>
                      <a:pt x="398" y="644"/>
                      <a:pt x="400" y="644"/>
                    </a:cubicBezTo>
                    <a:cubicBezTo>
                      <a:pt x="403" y="644"/>
                      <a:pt x="405" y="643"/>
                      <a:pt x="407" y="642"/>
                    </a:cubicBezTo>
                    <a:cubicBezTo>
                      <a:pt x="408" y="641"/>
                      <a:pt x="409" y="641"/>
                      <a:pt x="410" y="641"/>
                    </a:cubicBezTo>
                    <a:cubicBezTo>
                      <a:pt x="411" y="641"/>
                      <a:pt x="411" y="641"/>
                      <a:pt x="412" y="641"/>
                    </a:cubicBezTo>
                    <a:cubicBezTo>
                      <a:pt x="414" y="643"/>
                      <a:pt x="417" y="643"/>
                      <a:pt x="419" y="643"/>
                    </a:cubicBezTo>
                    <a:cubicBezTo>
                      <a:pt x="425" y="643"/>
                      <a:pt x="428" y="641"/>
                      <a:pt x="430" y="636"/>
                    </a:cubicBezTo>
                    <a:cubicBezTo>
                      <a:pt x="430" y="634"/>
                      <a:pt x="430" y="632"/>
                      <a:pt x="430" y="630"/>
                    </a:cubicBezTo>
                    <a:cubicBezTo>
                      <a:pt x="430" y="630"/>
                      <a:pt x="430" y="630"/>
                      <a:pt x="430" y="630"/>
                    </a:cubicBezTo>
                    <a:cubicBezTo>
                      <a:pt x="431" y="633"/>
                      <a:pt x="430" y="636"/>
                      <a:pt x="429" y="639"/>
                    </a:cubicBezTo>
                    <a:cubicBezTo>
                      <a:pt x="427" y="643"/>
                      <a:pt x="427" y="643"/>
                      <a:pt x="427" y="643"/>
                    </a:cubicBezTo>
                    <a:cubicBezTo>
                      <a:pt x="430" y="644"/>
                      <a:pt x="430" y="644"/>
                      <a:pt x="430" y="644"/>
                    </a:cubicBezTo>
                    <a:cubicBezTo>
                      <a:pt x="431" y="644"/>
                      <a:pt x="432" y="644"/>
                      <a:pt x="433" y="644"/>
                    </a:cubicBezTo>
                    <a:cubicBezTo>
                      <a:pt x="440" y="644"/>
                      <a:pt x="446" y="635"/>
                      <a:pt x="447" y="630"/>
                    </a:cubicBezTo>
                    <a:cubicBezTo>
                      <a:pt x="447" y="629"/>
                      <a:pt x="447" y="629"/>
                      <a:pt x="447" y="629"/>
                    </a:cubicBezTo>
                    <a:cubicBezTo>
                      <a:pt x="447" y="628"/>
                      <a:pt x="448" y="626"/>
                      <a:pt x="449" y="626"/>
                    </a:cubicBezTo>
                    <a:cubicBezTo>
                      <a:pt x="449" y="626"/>
                      <a:pt x="449" y="626"/>
                      <a:pt x="449" y="626"/>
                    </a:cubicBezTo>
                    <a:cubicBezTo>
                      <a:pt x="449" y="626"/>
                      <a:pt x="449" y="626"/>
                      <a:pt x="450" y="627"/>
                    </a:cubicBezTo>
                    <a:cubicBezTo>
                      <a:pt x="450" y="628"/>
                      <a:pt x="451" y="630"/>
                      <a:pt x="454" y="630"/>
                    </a:cubicBezTo>
                    <a:cubicBezTo>
                      <a:pt x="455" y="631"/>
                      <a:pt x="456" y="631"/>
                      <a:pt x="457" y="631"/>
                    </a:cubicBezTo>
                    <a:cubicBezTo>
                      <a:pt x="458" y="631"/>
                      <a:pt x="459" y="631"/>
                      <a:pt x="460" y="630"/>
                    </a:cubicBezTo>
                    <a:cubicBezTo>
                      <a:pt x="461" y="630"/>
                      <a:pt x="462" y="630"/>
                      <a:pt x="462" y="630"/>
                    </a:cubicBezTo>
                    <a:cubicBezTo>
                      <a:pt x="463" y="630"/>
                      <a:pt x="464" y="630"/>
                      <a:pt x="464" y="630"/>
                    </a:cubicBezTo>
                    <a:cubicBezTo>
                      <a:pt x="465" y="631"/>
                      <a:pt x="466" y="632"/>
                      <a:pt x="467" y="633"/>
                    </a:cubicBezTo>
                    <a:cubicBezTo>
                      <a:pt x="468" y="634"/>
                      <a:pt x="469" y="636"/>
                      <a:pt x="472" y="637"/>
                    </a:cubicBezTo>
                    <a:cubicBezTo>
                      <a:pt x="473" y="637"/>
                      <a:pt x="474" y="637"/>
                      <a:pt x="475" y="637"/>
                    </a:cubicBezTo>
                    <a:cubicBezTo>
                      <a:pt x="477" y="637"/>
                      <a:pt x="479" y="636"/>
                      <a:pt x="481" y="635"/>
                    </a:cubicBezTo>
                    <a:cubicBezTo>
                      <a:pt x="482" y="635"/>
                      <a:pt x="483" y="634"/>
                      <a:pt x="485" y="634"/>
                    </a:cubicBezTo>
                    <a:cubicBezTo>
                      <a:pt x="485" y="634"/>
                      <a:pt x="486" y="634"/>
                      <a:pt x="486" y="634"/>
                    </a:cubicBezTo>
                    <a:cubicBezTo>
                      <a:pt x="489" y="634"/>
                      <a:pt x="489" y="634"/>
                      <a:pt x="489" y="634"/>
                    </a:cubicBezTo>
                    <a:cubicBezTo>
                      <a:pt x="489" y="634"/>
                      <a:pt x="490" y="634"/>
                      <a:pt x="491" y="634"/>
                    </a:cubicBezTo>
                    <a:cubicBezTo>
                      <a:pt x="492" y="634"/>
                      <a:pt x="493" y="634"/>
                      <a:pt x="494" y="633"/>
                    </a:cubicBezTo>
                    <a:cubicBezTo>
                      <a:pt x="494" y="633"/>
                      <a:pt x="494" y="633"/>
                      <a:pt x="494" y="633"/>
                    </a:cubicBezTo>
                    <a:cubicBezTo>
                      <a:pt x="494" y="634"/>
                      <a:pt x="495" y="635"/>
                      <a:pt x="495" y="636"/>
                    </a:cubicBezTo>
                    <a:cubicBezTo>
                      <a:pt x="496" y="637"/>
                      <a:pt x="497" y="638"/>
                      <a:pt x="499" y="638"/>
                    </a:cubicBezTo>
                    <a:cubicBezTo>
                      <a:pt x="499" y="638"/>
                      <a:pt x="499" y="638"/>
                      <a:pt x="499" y="638"/>
                    </a:cubicBezTo>
                    <a:cubicBezTo>
                      <a:pt x="501" y="638"/>
                      <a:pt x="502" y="637"/>
                      <a:pt x="504" y="634"/>
                    </a:cubicBezTo>
                    <a:cubicBezTo>
                      <a:pt x="508" y="631"/>
                      <a:pt x="510" y="625"/>
                      <a:pt x="507" y="621"/>
                    </a:cubicBezTo>
                    <a:cubicBezTo>
                      <a:pt x="506" y="618"/>
                      <a:pt x="503" y="617"/>
                      <a:pt x="501" y="615"/>
                    </a:cubicBezTo>
                    <a:cubicBezTo>
                      <a:pt x="500" y="614"/>
                      <a:pt x="498" y="613"/>
                      <a:pt x="498" y="612"/>
                    </a:cubicBezTo>
                    <a:cubicBezTo>
                      <a:pt x="497" y="611"/>
                      <a:pt x="497" y="611"/>
                      <a:pt x="497" y="611"/>
                    </a:cubicBezTo>
                    <a:cubicBezTo>
                      <a:pt x="495" y="609"/>
                      <a:pt x="493" y="607"/>
                      <a:pt x="491" y="605"/>
                    </a:cubicBezTo>
                    <a:cubicBezTo>
                      <a:pt x="490" y="604"/>
                      <a:pt x="488" y="601"/>
                      <a:pt x="489" y="601"/>
                    </a:cubicBezTo>
                    <a:cubicBezTo>
                      <a:pt x="489" y="600"/>
                      <a:pt x="489" y="600"/>
                      <a:pt x="490" y="600"/>
                    </a:cubicBezTo>
                    <a:cubicBezTo>
                      <a:pt x="491" y="599"/>
                      <a:pt x="492" y="598"/>
                      <a:pt x="494" y="598"/>
                    </a:cubicBezTo>
                    <a:cubicBezTo>
                      <a:pt x="496" y="597"/>
                      <a:pt x="498" y="595"/>
                      <a:pt x="501" y="593"/>
                    </a:cubicBezTo>
                    <a:cubicBezTo>
                      <a:pt x="508" y="588"/>
                      <a:pt x="512" y="583"/>
                      <a:pt x="518" y="574"/>
                    </a:cubicBezTo>
                    <a:cubicBezTo>
                      <a:pt x="522" y="569"/>
                      <a:pt x="523" y="563"/>
                      <a:pt x="523" y="554"/>
                    </a:cubicBezTo>
                    <a:cubicBezTo>
                      <a:pt x="523" y="553"/>
                      <a:pt x="523" y="552"/>
                      <a:pt x="522" y="551"/>
                    </a:cubicBezTo>
                    <a:cubicBezTo>
                      <a:pt x="522" y="546"/>
                      <a:pt x="522" y="542"/>
                      <a:pt x="524" y="538"/>
                    </a:cubicBezTo>
                    <a:cubicBezTo>
                      <a:pt x="524" y="537"/>
                      <a:pt x="525" y="537"/>
                      <a:pt x="525" y="536"/>
                    </a:cubicBezTo>
                    <a:cubicBezTo>
                      <a:pt x="527" y="533"/>
                      <a:pt x="529" y="530"/>
                      <a:pt x="530" y="526"/>
                    </a:cubicBezTo>
                    <a:cubicBezTo>
                      <a:pt x="530" y="524"/>
                      <a:pt x="530" y="523"/>
                      <a:pt x="530" y="521"/>
                    </a:cubicBezTo>
                    <a:cubicBezTo>
                      <a:pt x="530" y="518"/>
                      <a:pt x="530" y="516"/>
                      <a:pt x="530" y="514"/>
                    </a:cubicBezTo>
                    <a:cubicBezTo>
                      <a:pt x="531" y="511"/>
                      <a:pt x="534" y="508"/>
                      <a:pt x="536" y="505"/>
                    </a:cubicBezTo>
                    <a:cubicBezTo>
                      <a:pt x="537" y="505"/>
                      <a:pt x="537" y="504"/>
                      <a:pt x="538" y="504"/>
                    </a:cubicBezTo>
                    <a:cubicBezTo>
                      <a:pt x="545" y="496"/>
                      <a:pt x="548" y="486"/>
                      <a:pt x="545" y="477"/>
                    </a:cubicBezTo>
                    <a:close/>
                    <a:moveTo>
                      <a:pt x="363" y="39"/>
                    </a:moveTo>
                    <a:cubicBezTo>
                      <a:pt x="363" y="39"/>
                      <a:pt x="364" y="39"/>
                      <a:pt x="364" y="39"/>
                    </a:cubicBezTo>
                    <a:cubicBezTo>
                      <a:pt x="365" y="40"/>
                      <a:pt x="365" y="41"/>
                      <a:pt x="365" y="41"/>
                    </a:cubicBezTo>
                    <a:cubicBezTo>
                      <a:pt x="364" y="41"/>
                      <a:pt x="364" y="40"/>
                      <a:pt x="363" y="39"/>
                    </a:cubicBezTo>
                    <a:close/>
                    <a:moveTo>
                      <a:pt x="383" y="60"/>
                    </a:moveTo>
                    <a:cubicBezTo>
                      <a:pt x="382" y="61"/>
                      <a:pt x="381" y="62"/>
                      <a:pt x="381" y="64"/>
                    </a:cubicBezTo>
                    <a:cubicBezTo>
                      <a:pt x="381" y="66"/>
                      <a:pt x="382" y="67"/>
                      <a:pt x="384" y="68"/>
                    </a:cubicBezTo>
                    <a:cubicBezTo>
                      <a:pt x="383" y="69"/>
                      <a:pt x="382" y="70"/>
                      <a:pt x="380" y="70"/>
                    </a:cubicBezTo>
                    <a:cubicBezTo>
                      <a:pt x="380" y="70"/>
                      <a:pt x="380" y="70"/>
                      <a:pt x="380" y="70"/>
                    </a:cubicBezTo>
                    <a:cubicBezTo>
                      <a:pt x="380" y="67"/>
                      <a:pt x="379" y="66"/>
                      <a:pt x="376" y="64"/>
                    </a:cubicBezTo>
                    <a:cubicBezTo>
                      <a:pt x="376" y="64"/>
                      <a:pt x="376" y="64"/>
                      <a:pt x="376" y="64"/>
                    </a:cubicBezTo>
                    <a:cubicBezTo>
                      <a:pt x="377" y="63"/>
                      <a:pt x="378" y="63"/>
                      <a:pt x="378" y="63"/>
                    </a:cubicBezTo>
                    <a:cubicBezTo>
                      <a:pt x="380" y="62"/>
                      <a:pt x="381" y="61"/>
                      <a:pt x="383" y="59"/>
                    </a:cubicBezTo>
                    <a:cubicBezTo>
                      <a:pt x="383" y="59"/>
                      <a:pt x="383" y="58"/>
                      <a:pt x="384" y="58"/>
                    </a:cubicBezTo>
                    <a:cubicBezTo>
                      <a:pt x="384" y="58"/>
                      <a:pt x="385" y="57"/>
                      <a:pt x="385" y="57"/>
                    </a:cubicBezTo>
                    <a:cubicBezTo>
                      <a:pt x="385" y="58"/>
                      <a:pt x="385" y="58"/>
                      <a:pt x="386" y="59"/>
                    </a:cubicBezTo>
                    <a:cubicBezTo>
                      <a:pt x="385" y="59"/>
                      <a:pt x="384" y="59"/>
                      <a:pt x="383" y="60"/>
                    </a:cubicBezTo>
                    <a:close/>
                    <a:moveTo>
                      <a:pt x="196" y="524"/>
                    </a:moveTo>
                    <a:cubicBezTo>
                      <a:pt x="198" y="525"/>
                      <a:pt x="199" y="525"/>
                      <a:pt x="200" y="525"/>
                    </a:cubicBezTo>
                    <a:cubicBezTo>
                      <a:pt x="194" y="529"/>
                      <a:pt x="187" y="531"/>
                      <a:pt x="179" y="534"/>
                    </a:cubicBezTo>
                    <a:cubicBezTo>
                      <a:pt x="175" y="535"/>
                      <a:pt x="171" y="535"/>
                      <a:pt x="166" y="536"/>
                    </a:cubicBezTo>
                    <a:cubicBezTo>
                      <a:pt x="165" y="536"/>
                      <a:pt x="163" y="537"/>
                      <a:pt x="161" y="537"/>
                    </a:cubicBezTo>
                    <a:cubicBezTo>
                      <a:pt x="161" y="537"/>
                      <a:pt x="162" y="537"/>
                      <a:pt x="162" y="537"/>
                    </a:cubicBezTo>
                    <a:cubicBezTo>
                      <a:pt x="163" y="536"/>
                      <a:pt x="165" y="536"/>
                      <a:pt x="166" y="535"/>
                    </a:cubicBezTo>
                    <a:cubicBezTo>
                      <a:pt x="171" y="534"/>
                      <a:pt x="176" y="532"/>
                      <a:pt x="179" y="528"/>
                    </a:cubicBezTo>
                    <a:cubicBezTo>
                      <a:pt x="180" y="527"/>
                      <a:pt x="182" y="525"/>
                      <a:pt x="183" y="522"/>
                    </a:cubicBezTo>
                    <a:cubicBezTo>
                      <a:pt x="184" y="520"/>
                      <a:pt x="187" y="516"/>
                      <a:pt x="188" y="514"/>
                    </a:cubicBezTo>
                    <a:cubicBezTo>
                      <a:pt x="188" y="514"/>
                      <a:pt x="188" y="514"/>
                      <a:pt x="188" y="514"/>
                    </a:cubicBezTo>
                    <a:cubicBezTo>
                      <a:pt x="189" y="515"/>
                      <a:pt x="189" y="515"/>
                      <a:pt x="189" y="516"/>
                    </a:cubicBezTo>
                    <a:cubicBezTo>
                      <a:pt x="191" y="519"/>
                      <a:pt x="193" y="522"/>
                      <a:pt x="196" y="524"/>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95" name="Freeform 6"/>
              <p:cNvSpPr>
                <a:spLocks/>
              </p:cNvSpPr>
              <p:nvPr/>
            </p:nvSpPr>
            <p:spPr bwMode="auto">
              <a:xfrm>
                <a:off x="2045" y="1139"/>
                <a:ext cx="21" cy="35"/>
              </a:xfrm>
              <a:custGeom>
                <a:avLst/>
                <a:gdLst>
                  <a:gd name="T0" fmla="*/ 8 w 9"/>
                  <a:gd name="T1" fmla="*/ 5 h 15"/>
                  <a:gd name="T2" fmla="*/ 7 w 9"/>
                  <a:gd name="T3" fmla="*/ 2 h 15"/>
                  <a:gd name="T4" fmla="*/ 3 w 9"/>
                  <a:gd name="T5" fmla="*/ 0 h 15"/>
                  <a:gd name="T6" fmla="*/ 3 w 9"/>
                  <a:gd name="T7" fmla="*/ 3 h 15"/>
                  <a:gd name="T8" fmla="*/ 2 w 9"/>
                  <a:gd name="T9" fmla="*/ 4 h 15"/>
                  <a:gd name="T10" fmla="*/ 2 w 9"/>
                  <a:gd name="T11" fmla="*/ 7 h 15"/>
                  <a:gd name="T12" fmla="*/ 3 w 9"/>
                  <a:gd name="T13" fmla="*/ 7 h 15"/>
                  <a:gd name="T14" fmla="*/ 1 w 9"/>
                  <a:gd name="T15" fmla="*/ 8 h 15"/>
                  <a:gd name="T16" fmla="*/ 1 w 9"/>
                  <a:gd name="T17" fmla="*/ 13 h 15"/>
                  <a:gd name="T18" fmla="*/ 4 w 9"/>
                  <a:gd name="T19" fmla="*/ 15 h 15"/>
                  <a:gd name="T20" fmla="*/ 7 w 9"/>
                  <a:gd name="T21" fmla="*/ 14 h 15"/>
                  <a:gd name="T22" fmla="*/ 9 w 9"/>
                  <a:gd name="T23" fmla="*/ 10 h 15"/>
                  <a:gd name="T24" fmla="*/ 7 w 9"/>
                  <a:gd name="T25" fmla="*/ 8 h 15"/>
                  <a:gd name="T26" fmla="*/ 8 w 9"/>
                  <a:gd name="T2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5">
                    <a:moveTo>
                      <a:pt x="8" y="5"/>
                    </a:moveTo>
                    <a:cubicBezTo>
                      <a:pt x="8" y="4"/>
                      <a:pt x="8" y="3"/>
                      <a:pt x="7" y="2"/>
                    </a:cubicBezTo>
                    <a:cubicBezTo>
                      <a:pt x="6" y="1"/>
                      <a:pt x="5" y="0"/>
                      <a:pt x="3" y="0"/>
                    </a:cubicBezTo>
                    <a:cubicBezTo>
                      <a:pt x="3" y="3"/>
                      <a:pt x="3" y="3"/>
                      <a:pt x="3" y="3"/>
                    </a:cubicBezTo>
                    <a:cubicBezTo>
                      <a:pt x="3" y="3"/>
                      <a:pt x="3" y="4"/>
                      <a:pt x="2" y="4"/>
                    </a:cubicBezTo>
                    <a:cubicBezTo>
                      <a:pt x="2" y="4"/>
                      <a:pt x="2" y="7"/>
                      <a:pt x="2" y="7"/>
                    </a:cubicBezTo>
                    <a:cubicBezTo>
                      <a:pt x="2" y="7"/>
                      <a:pt x="2" y="7"/>
                      <a:pt x="3" y="7"/>
                    </a:cubicBezTo>
                    <a:cubicBezTo>
                      <a:pt x="2" y="7"/>
                      <a:pt x="2" y="8"/>
                      <a:pt x="1" y="8"/>
                    </a:cubicBezTo>
                    <a:cubicBezTo>
                      <a:pt x="0" y="10"/>
                      <a:pt x="0" y="11"/>
                      <a:pt x="1" y="13"/>
                    </a:cubicBezTo>
                    <a:cubicBezTo>
                      <a:pt x="2" y="14"/>
                      <a:pt x="3" y="15"/>
                      <a:pt x="4" y="15"/>
                    </a:cubicBezTo>
                    <a:cubicBezTo>
                      <a:pt x="5" y="15"/>
                      <a:pt x="6" y="14"/>
                      <a:pt x="7" y="14"/>
                    </a:cubicBezTo>
                    <a:cubicBezTo>
                      <a:pt x="8" y="13"/>
                      <a:pt x="9" y="12"/>
                      <a:pt x="9" y="10"/>
                    </a:cubicBezTo>
                    <a:cubicBezTo>
                      <a:pt x="9" y="9"/>
                      <a:pt x="8" y="8"/>
                      <a:pt x="7" y="8"/>
                    </a:cubicBezTo>
                    <a:cubicBezTo>
                      <a:pt x="8" y="7"/>
                      <a:pt x="8" y="6"/>
                      <a:pt x="8" y="5"/>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96" name="Freeform 7"/>
              <p:cNvSpPr>
                <a:spLocks/>
              </p:cNvSpPr>
              <p:nvPr/>
            </p:nvSpPr>
            <p:spPr bwMode="auto">
              <a:xfrm>
                <a:off x="3268" y="82"/>
                <a:ext cx="40" cy="53"/>
              </a:xfrm>
              <a:custGeom>
                <a:avLst/>
                <a:gdLst>
                  <a:gd name="T0" fmla="*/ 13 w 17"/>
                  <a:gd name="T1" fmla="*/ 10 h 23"/>
                  <a:gd name="T2" fmla="*/ 11 w 17"/>
                  <a:gd name="T3" fmla="*/ 6 h 23"/>
                  <a:gd name="T4" fmla="*/ 11 w 17"/>
                  <a:gd name="T5" fmla="*/ 6 h 23"/>
                  <a:gd name="T6" fmla="*/ 5 w 17"/>
                  <a:gd name="T7" fmla="*/ 0 h 23"/>
                  <a:gd name="T8" fmla="*/ 3 w 17"/>
                  <a:gd name="T9" fmla="*/ 1 h 23"/>
                  <a:gd name="T10" fmla="*/ 1 w 17"/>
                  <a:gd name="T11" fmla="*/ 4 h 23"/>
                  <a:gd name="T12" fmla="*/ 3 w 17"/>
                  <a:gd name="T13" fmla="*/ 9 h 23"/>
                  <a:gd name="T14" fmla="*/ 4 w 17"/>
                  <a:gd name="T15" fmla="*/ 9 h 23"/>
                  <a:gd name="T16" fmla="*/ 4 w 17"/>
                  <a:gd name="T17" fmla="*/ 11 h 23"/>
                  <a:gd name="T18" fmla="*/ 6 w 17"/>
                  <a:gd name="T19" fmla="*/ 17 h 23"/>
                  <a:gd name="T20" fmla="*/ 9 w 17"/>
                  <a:gd name="T21" fmla="*/ 19 h 23"/>
                  <a:gd name="T22" fmla="*/ 11 w 17"/>
                  <a:gd name="T23" fmla="*/ 21 h 23"/>
                  <a:gd name="T24" fmla="*/ 12 w 17"/>
                  <a:gd name="T25" fmla="*/ 22 h 23"/>
                  <a:gd name="T26" fmla="*/ 13 w 17"/>
                  <a:gd name="T27" fmla="*/ 22 h 23"/>
                  <a:gd name="T28" fmla="*/ 13 w 17"/>
                  <a:gd name="T29" fmla="*/ 22 h 23"/>
                  <a:gd name="T30" fmla="*/ 16 w 17"/>
                  <a:gd name="T31" fmla="*/ 23 h 23"/>
                  <a:gd name="T32" fmla="*/ 17 w 17"/>
                  <a:gd name="T33" fmla="*/ 20 h 23"/>
                  <a:gd name="T34" fmla="*/ 15 w 17"/>
                  <a:gd name="T35" fmla="*/ 14 h 23"/>
                  <a:gd name="T36" fmla="*/ 14 w 17"/>
                  <a:gd name="T37" fmla="*/ 12 h 23"/>
                  <a:gd name="T38" fmla="*/ 13 w 17"/>
                  <a:gd name="T39"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23">
                    <a:moveTo>
                      <a:pt x="13" y="10"/>
                    </a:moveTo>
                    <a:cubicBezTo>
                      <a:pt x="12" y="9"/>
                      <a:pt x="12" y="8"/>
                      <a:pt x="11" y="6"/>
                    </a:cubicBezTo>
                    <a:cubicBezTo>
                      <a:pt x="11" y="6"/>
                      <a:pt x="11" y="6"/>
                      <a:pt x="11" y="6"/>
                    </a:cubicBezTo>
                    <a:cubicBezTo>
                      <a:pt x="10" y="4"/>
                      <a:pt x="8" y="0"/>
                      <a:pt x="5" y="0"/>
                    </a:cubicBezTo>
                    <a:cubicBezTo>
                      <a:pt x="4" y="0"/>
                      <a:pt x="3" y="0"/>
                      <a:pt x="3" y="1"/>
                    </a:cubicBezTo>
                    <a:cubicBezTo>
                      <a:pt x="1" y="1"/>
                      <a:pt x="1" y="3"/>
                      <a:pt x="1" y="4"/>
                    </a:cubicBezTo>
                    <a:cubicBezTo>
                      <a:pt x="0" y="6"/>
                      <a:pt x="2" y="7"/>
                      <a:pt x="3" y="9"/>
                    </a:cubicBezTo>
                    <a:cubicBezTo>
                      <a:pt x="4" y="9"/>
                      <a:pt x="4" y="9"/>
                      <a:pt x="4" y="9"/>
                    </a:cubicBezTo>
                    <a:cubicBezTo>
                      <a:pt x="4" y="9"/>
                      <a:pt x="4" y="10"/>
                      <a:pt x="4" y="11"/>
                    </a:cubicBezTo>
                    <a:cubicBezTo>
                      <a:pt x="4" y="13"/>
                      <a:pt x="4" y="15"/>
                      <a:pt x="6" y="17"/>
                    </a:cubicBezTo>
                    <a:cubicBezTo>
                      <a:pt x="7" y="18"/>
                      <a:pt x="8" y="19"/>
                      <a:pt x="9" y="19"/>
                    </a:cubicBezTo>
                    <a:cubicBezTo>
                      <a:pt x="10" y="20"/>
                      <a:pt x="11" y="20"/>
                      <a:pt x="11" y="21"/>
                    </a:cubicBezTo>
                    <a:cubicBezTo>
                      <a:pt x="12" y="22"/>
                      <a:pt x="12" y="22"/>
                      <a:pt x="12" y="22"/>
                    </a:cubicBezTo>
                    <a:cubicBezTo>
                      <a:pt x="13" y="22"/>
                      <a:pt x="13" y="22"/>
                      <a:pt x="13" y="22"/>
                    </a:cubicBezTo>
                    <a:cubicBezTo>
                      <a:pt x="13" y="22"/>
                      <a:pt x="13" y="22"/>
                      <a:pt x="13" y="22"/>
                    </a:cubicBezTo>
                    <a:cubicBezTo>
                      <a:pt x="16" y="23"/>
                      <a:pt x="16" y="23"/>
                      <a:pt x="16" y="23"/>
                    </a:cubicBezTo>
                    <a:cubicBezTo>
                      <a:pt x="17" y="20"/>
                      <a:pt x="17" y="20"/>
                      <a:pt x="17" y="20"/>
                    </a:cubicBezTo>
                    <a:cubicBezTo>
                      <a:pt x="17" y="17"/>
                      <a:pt x="16" y="15"/>
                      <a:pt x="15" y="14"/>
                    </a:cubicBezTo>
                    <a:cubicBezTo>
                      <a:pt x="14" y="13"/>
                      <a:pt x="14" y="13"/>
                      <a:pt x="14" y="12"/>
                    </a:cubicBezTo>
                    <a:cubicBezTo>
                      <a:pt x="13" y="11"/>
                      <a:pt x="13" y="11"/>
                      <a:pt x="13" y="1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97" name="Freeform 8"/>
              <p:cNvSpPr>
                <a:spLocks/>
              </p:cNvSpPr>
              <p:nvPr/>
            </p:nvSpPr>
            <p:spPr bwMode="auto">
              <a:xfrm>
                <a:off x="3093" y="192"/>
                <a:ext cx="91" cy="81"/>
              </a:xfrm>
              <a:custGeom>
                <a:avLst/>
                <a:gdLst>
                  <a:gd name="T0" fmla="*/ 5 w 39"/>
                  <a:gd name="T1" fmla="*/ 19 h 35"/>
                  <a:gd name="T2" fmla="*/ 8 w 39"/>
                  <a:gd name="T3" fmla="*/ 22 h 35"/>
                  <a:gd name="T4" fmla="*/ 9 w 39"/>
                  <a:gd name="T5" fmla="*/ 26 h 35"/>
                  <a:gd name="T6" fmla="*/ 19 w 39"/>
                  <a:gd name="T7" fmla="*/ 35 h 35"/>
                  <a:gd name="T8" fmla="*/ 19 w 39"/>
                  <a:gd name="T9" fmla="*/ 35 h 35"/>
                  <a:gd name="T10" fmla="*/ 26 w 39"/>
                  <a:gd name="T11" fmla="*/ 32 h 35"/>
                  <a:gd name="T12" fmla="*/ 26 w 39"/>
                  <a:gd name="T13" fmla="*/ 33 h 35"/>
                  <a:gd name="T14" fmla="*/ 29 w 39"/>
                  <a:gd name="T15" fmla="*/ 33 h 35"/>
                  <a:gd name="T16" fmla="*/ 34 w 39"/>
                  <a:gd name="T17" fmla="*/ 29 h 35"/>
                  <a:gd name="T18" fmla="*/ 34 w 39"/>
                  <a:gd name="T19" fmla="*/ 28 h 35"/>
                  <a:gd name="T20" fmla="*/ 35 w 39"/>
                  <a:gd name="T21" fmla="*/ 27 h 35"/>
                  <a:gd name="T22" fmla="*/ 38 w 39"/>
                  <a:gd name="T23" fmla="*/ 25 h 35"/>
                  <a:gd name="T24" fmla="*/ 39 w 39"/>
                  <a:gd name="T25" fmla="*/ 21 h 35"/>
                  <a:gd name="T26" fmla="*/ 34 w 39"/>
                  <a:gd name="T27" fmla="*/ 19 h 35"/>
                  <a:gd name="T28" fmla="*/ 33 w 39"/>
                  <a:gd name="T29" fmla="*/ 19 h 35"/>
                  <a:gd name="T30" fmla="*/ 33 w 39"/>
                  <a:gd name="T31" fmla="*/ 18 h 35"/>
                  <a:gd name="T32" fmla="*/ 29 w 39"/>
                  <a:gd name="T33" fmla="*/ 15 h 35"/>
                  <a:gd name="T34" fmla="*/ 28 w 39"/>
                  <a:gd name="T35" fmla="*/ 15 h 35"/>
                  <a:gd name="T36" fmla="*/ 27 w 39"/>
                  <a:gd name="T37" fmla="*/ 16 h 35"/>
                  <a:gd name="T38" fmla="*/ 17 w 39"/>
                  <a:gd name="T39" fmla="*/ 3 h 35"/>
                  <a:gd name="T40" fmla="*/ 8 w 39"/>
                  <a:gd name="T41" fmla="*/ 0 h 35"/>
                  <a:gd name="T42" fmla="*/ 7 w 39"/>
                  <a:gd name="T43" fmla="*/ 0 h 35"/>
                  <a:gd name="T44" fmla="*/ 2 w 39"/>
                  <a:gd name="T45" fmla="*/ 3 h 35"/>
                  <a:gd name="T46" fmla="*/ 1 w 39"/>
                  <a:gd name="T47" fmla="*/ 12 h 35"/>
                  <a:gd name="T48" fmla="*/ 5 w 39"/>
                  <a:gd name="T49"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 h="35">
                    <a:moveTo>
                      <a:pt x="5" y="19"/>
                    </a:moveTo>
                    <a:cubicBezTo>
                      <a:pt x="6" y="20"/>
                      <a:pt x="7" y="21"/>
                      <a:pt x="8" y="22"/>
                    </a:cubicBezTo>
                    <a:cubicBezTo>
                      <a:pt x="8" y="23"/>
                      <a:pt x="9" y="24"/>
                      <a:pt x="9" y="26"/>
                    </a:cubicBezTo>
                    <a:cubicBezTo>
                      <a:pt x="11" y="30"/>
                      <a:pt x="13" y="35"/>
                      <a:pt x="19" y="35"/>
                    </a:cubicBezTo>
                    <a:cubicBezTo>
                      <a:pt x="19" y="35"/>
                      <a:pt x="19" y="35"/>
                      <a:pt x="19" y="35"/>
                    </a:cubicBezTo>
                    <a:cubicBezTo>
                      <a:pt x="22" y="35"/>
                      <a:pt x="24" y="34"/>
                      <a:pt x="26" y="32"/>
                    </a:cubicBezTo>
                    <a:cubicBezTo>
                      <a:pt x="26" y="33"/>
                      <a:pt x="26" y="33"/>
                      <a:pt x="26" y="33"/>
                    </a:cubicBezTo>
                    <a:cubicBezTo>
                      <a:pt x="29" y="33"/>
                      <a:pt x="29" y="33"/>
                      <a:pt x="29" y="33"/>
                    </a:cubicBezTo>
                    <a:cubicBezTo>
                      <a:pt x="33" y="33"/>
                      <a:pt x="33" y="30"/>
                      <a:pt x="34" y="29"/>
                    </a:cubicBezTo>
                    <a:cubicBezTo>
                      <a:pt x="34" y="28"/>
                      <a:pt x="34" y="28"/>
                      <a:pt x="34" y="28"/>
                    </a:cubicBezTo>
                    <a:cubicBezTo>
                      <a:pt x="34" y="28"/>
                      <a:pt x="35" y="28"/>
                      <a:pt x="35" y="27"/>
                    </a:cubicBezTo>
                    <a:cubicBezTo>
                      <a:pt x="36" y="27"/>
                      <a:pt x="38" y="27"/>
                      <a:pt x="38" y="25"/>
                    </a:cubicBezTo>
                    <a:cubicBezTo>
                      <a:pt x="39" y="23"/>
                      <a:pt x="39" y="22"/>
                      <a:pt x="39" y="21"/>
                    </a:cubicBezTo>
                    <a:cubicBezTo>
                      <a:pt x="38" y="19"/>
                      <a:pt x="36" y="19"/>
                      <a:pt x="34" y="19"/>
                    </a:cubicBezTo>
                    <a:cubicBezTo>
                      <a:pt x="34" y="19"/>
                      <a:pt x="34" y="19"/>
                      <a:pt x="33" y="19"/>
                    </a:cubicBezTo>
                    <a:cubicBezTo>
                      <a:pt x="33" y="18"/>
                      <a:pt x="33" y="18"/>
                      <a:pt x="33" y="18"/>
                    </a:cubicBezTo>
                    <a:cubicBezTo>
                      <a:pt x="33" y="17"/>
                      <a:pt x="32" y="15"/>
                      <a:pt x="29" y="15"/>
                    </a:cubicBezTo>
                    <a:cubicBezTo>
                      <a:pt x="29" y="15"/>
                      <a:pt x="28" y="15"/>
                      <a:pt x="28" y="15"/>
                    </a:cubicBezTo>
                    <a:cubicBezTo>
                      <a:pt x="27" y="16"/>
                      <a:pt x="27" y="16"/>
                      <a:pt x="27" y="16"/>
                    </a:cubicBezTo>
                    <a:cubicBezTo>
                      <a:pt x="25" y="10"/>
                      <a:pt x="22" y="6"/>
                      <a:pt x="17" y="3"/>
                    </a:cubicBezTo>
                    <a:cubicBezTo>
                      <a:pt x="15" y="2"/>
                      <a:pt x="12" y="0"/>
                      <a:pt x="8" y="0"/>
                    </a:cubicBezTo>
                    <a:cubicBezTo>
                      <a:pt x="8" y="0"/>
                      <a:pt x="8" y="0"/>
                      <a:pt x="7" y="0"/>
                    </a:cubicBezTo>
                    <a:cubicBezTo>
                      <a:pt x="5" y="0"/>
                      <a:pt x="4" y="1"/>
                      <a:pt x="2" y="3"/>
                    </a:cubicBezTo>
                    <a:cubicBezTo>
                      <a:pt x="1" y="6"/>
                      <a:pt x="0" y="9"/>
                      <a:pt x="1" y="12"/>
                    </a:cubicBezTo>
                    <a:cubicBezTo>
                      <a:pt x="2" y="15"/>
                      <a:pt x="4" y="17"/>
                      <a:pt x="5" y="19"/>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98" name="Freeform 9"/>
              <p:cNvSpPr>
                <a:spLocks noEditPoints="1"/>
              </p:cNvSpPr>
              <p:nvPr/>
            </p:nvSpPr>
            <p:spPr bwMode="auto">
              <a:xfrm>
                <a:off x="3100" y="65"/>
                <a:ext cx="173" cy="157"/>
              </a:xfrm>
              <a:custGeom>
                <a:avLst/>
                <a:gdLst>
                  <a:gd name="T0" fmla="*/ 13 w 74"/>
                  <a:gd name="T1" fmla="*/ 52 h 67"/>
                  <a:gd name="T2" fmla="*/ 19 w 74"/>
                  <a:gd name="T3" fmla="*/ 59 h 67"/>
                  <a:gd name="T4" fmla="*/ 29 w 74"/>
                  <a:gd name="T5" fmla="*/ 61 h 67"/>
                  <a:gd name="T6" fmla="*/ 35 w 74"/>
                  <a:gd name="T7" fmla="*/ 56 h 67"/>
                  <a:gd name="T8" fmla="*/ 42 w 74"/>
                  <a:gd name="T9" fmla="*/ 53 h 67"/>
                  <a:gd name="T10" fmla="*/ 46 w 74"/>
                  <a:gd name="T11" fmla="*/ 60 h 67"/>
                  <a:gd name="T12" fmla="*/ 54 w 74"/>
                  <a:gd name="T13" fmla="*/ 67 h 67"/>
                  <a:gd name="T14" fmla="*/ 67 w 74"/>
                  <a:gd name="T15" fmla="*/ 62 h 67"/>
                  <a:gd name="T16" fmla="*/ 67 w 74"/>
                  <a:gd name="T17" fmla="*/ 59 h 67"/>
                  <a:gd name="T18" fmla="*/ 73 w 74"/>
                  <a:gd name="T19" fmla="*/ 47 h 67"/>
                  <a:gd name="T20" fmla="*/ 66 w 74"/>
                  <a:gd name="T21" fmla="*/ 45 h 67"/>
                  <a:gd name="T22" fmla="*/ 60 w 74"/>
                  <a:gd name="T23" fmla="*/ 51 h 67"/>
                  <a:gd name="T24" fmla="*/ 59 w 74"/>
                  <a:gd name="T25" fmla="*/ 46 h 67"/>
                  <a:gd name="T26" fmla="*/ 60 w 74"/>
                  <a:gd name="T27" fmla="*/ 38 h 67"/>
                  <a:gd name="T28" fmla="*/ 58 w 74"/>
                  <a:gd name="T29" fmla="*/ 29 h 67"/>
                  <a:gd name="T30" fmla="*/ 57 w 74"/>
                  <a:gd name="T31" fmla="*/ 29 h 67"/>
                  <a:gd name="T32" fmla="*/ 50 w 74"/>
                  <a:gd name="T33" fmla="*/ 27 h 67"/>
                  <a:gd name="T34" fmla="*/ 46 w 74"/>
                  <a:gd name="T35" fmla="*/ 35 h 67"/>
                  <a:gd name="T36" fmla="*/ 35 w 74"/>
                  <a:gd name="T37" fmla="*/ 40 h 67"/>
                  <a:gd name="T38" fmla="*/ 33 w 74"/>
                  <a:gd name="T39" fmla="*/ 40 h 67"/>
                  <a:gd name="T40" fmla="*/ 36 w 74"/>
                  <a:gd name="T41" fmla="*/ 36 h 67"/>
                  <a:gd name="T42" fmla="*/ 38 w 74"/>
                  <a:gd name="T43" fmla="*/ 23 h 67"/>
                  <a:gd name="T44" fmla="*/ 34 w 74"/>
                  <a:gd name="T45" fmla="*/ 19 h 67"/>
                  <a:gd name="T46" fmla="*/ 39 w 74"/>
                  <a:gd name="T47" fmla="*/ 20 h 67"/>
                  <a:gd name="T48" fmla="*/ 44 w 74"/>
                  <a:gd name="T49" fmla="*/ 9 h 67"/>
                  <a:gd name="T50" fmla="*/ 37 w 74"/>
                  <a:gd name="T51" fmla="*/ 3 h 67"/>
                  <a:gd name="T52" fmla="*/ 28 w 74"/>
                  <a:gd name="T53" fmla="*/ 1 h 67"/>
                  <a:gd name="T54" fmla="*/ 26 w 74"/>
                  <a:gd name="T55" fmla="*/ 11 h 67"/>
                  <a:gd name="T56" fmla="*/ 29 w 74"/>
                  <a:gd name="T57" fmla="*/ 13 h 67"/>
                  <a:gd name="T58" fmla="*/ 22 w 74"/>
                  <a:gd name="T59" fmla="*/ 10 h 67"/>
                  <a:gd name="T60" fmla="*/ 6 w 74"/>
                  <a:gd name="T61" fmla="*/ 16 h 67"/>
                  <a:gd name="T62" fmla="*/ 2 w 74"/>
                  <a:gd name="T63" fmla="*/ 33 h 67"/>
                  <a:gd name="T64" fmla="*/ 9 w 74"/>
                  <a:gd name="T65" fmla="*/ 53 h 67"/>
                  <a:gd name="T66" fmla="*/ 17 w 74"/>
                  <a:gd name="T67" fmla="*/ 40 h 67"/>
                  <a:gd name="T68" fmla="*/ 16 w 74"/>
                  <a:gd name="T69" fmla="*/ 4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67">
                    <a:moveTo>
                      <a:pt x="9" y="53"/>
                    </a:moveTo>
                    <a:cubicBezTo>
                      <a:pt x="10" y="53"/>
                      <a:pt x="12" y="53"/>
                      <a:pt x="13" y="52"/>
                    </a:cubicBezTo>
                    <a:cubicBezTo>
                      <a:pt x="14" y="51"/>
                      <a:pt x="15" y="50"/>
                      <a:pt x="15" y="49"/>
                    </a:cubicBezTo>
                    <a:cubicBezTo>
                      <a:pt x="15" y="52"/>
                      <a:pt x="16" y="56"/>
                      <a:pt x="19" y="59"/>
                    </a:cubicBezTo>
                    <a:cubicBezTo>
                      <a:pt x="21" y="60"/>
                      <a:pt x="24" y="61"/>
                      <a:pt x="27" y="61"/>
                    </a:cubicBezTo>
                    <a:cubicBezTo>
                      <a:pt x="27" y="61"/>
                      <a:pt x="28" y="61"/>
                      <a:pt x="29" y="61"/>
                    </a:cubicBezTo>
                    <a:cubicBezTo>
                      <a:pt x="31" y="61"/>
                      <a:pt x="32" y="59"/>
                      <a:pt x="33" y="58"/>
                    </a:cubicBezTo>
                    <a:cubicBezTo>
                      <a:pt x="34" y="57"/>
                      <a:pt x="35" y="57"/>
                      <a:pt x="35" y="56"/>
                    </a:cubicBezTo>
                    <a:cubicBezTo>
                      <a:pt x="36" y="56"/>
                      <a:pt x="37" y="56"/>
                      <a:pt x="38" y="55"/>
                    </a:cubicBezTo>
                    <a:cubicBezTo>
                      <a:pt x="39" y="54"/>
                      <a:pt x="41" y="53"/>
                      <a:pt x="42" y="53"/>
                    </a:cubicBezTo>
                    <a:cubicBezTo>
                      <a:pt x="42" y="54"/>
                      <a:pt x="43" y="56"/>
                      <a:pt x="44" y="57"/>
                    </a:cubicBezTo>
                    <a:cubicBezTo>
                      <a:pt x="44" y="58"/>
                      <a:pt x="45" y="59"/>
                      <a:pt x="46" y="60"/>
                    </a:cubicBezTo>
                    <a:cubicBezTo>
                      <a:pt x="46" y="60"/>
                      <a:pt x="46" y="61"/>
                      <a:pt x="47" y="61"/>
                    </a:cubicBezTo>
                    <a:cubicBezTo>
                      <a:pt x="48" y="63"/>
                      <a:pt x="50" y="66"/>
                      <a:pt x="54" y="67"/>
                    </a:cubicBezTo>
                    <a:cubicBezTo>
                      <a:pt x="55" y="67"/>
                      <a:pt x="56" y="67"/>
                      <a:pt x="57" y="67"/>
                    </a:cubicBezTo>
                    <a:cubicBezTo>
                      <a:pt x="60" y="67"/>
                      <a:pt x="65" y="66"/>
                      <a:pt x="67" y="62"/>
                    </a:cubicBezTo>
                    <a:cubicBezTo>
                      <a:pt x="67" y="61"/>
                      <a:pt x="67" y="60"/>
                      <a:pt x="67" y="59"/>
                    </a:cubicBezTo>
                    <a:cubicBezTo>
                      <a:pt x="67" y="59"/>
                      <a:pt x="67" y="59"/>
                      <a:pt x="67" y="59"/>
                    </a:cubicBezTo>
                    <a:cubicBezTo>
                      <a:pt x="69" y="59"/>
                      <a:pt x="70" y="59"/>
                      <a:pt x="71" y="58"/>
                    </a:cubicBezTo>
                    <a:cubicBezTo>
                      <a:pt x="74" y="55"/>
                      <a:pt x="74" y="51"/>
                      <a:pt x="73" y="47"/>
                    </a:cubicBezTo>
                    <a:cubicBezTo>
                      <a:pt x="73" y="46"/>
                      <a:pt x="73" y="44"/>
                      <a:pt x="69" y="44"/>
                    </a:cubicBezTo>
                    <a:cubicBezTo>
                      <a:pt x="69" y="44"/>
                      <a:pt x="67" y="44"/>
                      <a:pt x="66" y="45"/>
                    </a:cubicBezTo>
                    <a:cubicBezTo>
                      <a:pt x="64" y="45"/>
                      <a:pt x="62" y="46"/>
                      <a:pt x="61" y="48"/>
                    </a:cubicBezTo>
                    <a:cubicBezTo>
                      <a:pt x="61" y="49"/>
                      <a:pt x="60" y="50"/>
                      <a:pt x="60" y="51"/>
                    </a:cubicBezTo>
                    <a:cubicBezTo>
                      <a:pt x="60" y="51"/>
                      <a:pt x="60" y="50"/>
                      <a:pt x="59" y="50"/>
                    </a:cubicBezTo>
                    <a:cubicBezTo>
                      <a:pt x="59" y="49"/>
                      <a:pt x="59" y="48"/>
                      <a:pt x="59" y="46"/>
                    </a:cubicBezTo>
                    <a:cubicBezTo>
                      <a:pt x="59" y="44"/>
                      <a:pt x="59" y="41"/>
                      <a:pt x="57" y="39"/>
                    </a:cubicBezTo>
                    <a:cubicBezTo>
                      <a:pt x="58" y="39"/>
                      <a:pt x="59" y="38"/>
                      <a:pt x="60" y="38"/>
                    </a:cubicBezTo>
                    <a:cubicBezTo>
                      <a:pt x="61" y="37"/>
                      <a:pt x="62" y="35"/>
                      <a:pt x="62" y="34"/>
                    </a:cubicBezTo>
                    <a:cubicBezTo>
                      <a:pt x="61" y="32"/>
                      <a:pt x="59" y="30"/>
                      <a:pt x="58" y="29"/>
                    </a:cubicBezTo>
                    <a:cubicBezTo>
                      <a:pt x="56" y="31"/>
                      <a:pt x="56" y="31"/>
                      <a:pt x="56" y="31"/>
                    </a:cubicBezTo>
                    <a:cubicBezTo>
                      <a:pt x="57" y="29"/>
                      <a:pt x="57" y="29"/>
                      <a:pt x="57" y="29"/>
                    </a:cubicBezTo>
                    <a:cubicBezTo>
                      <a:pt x="56" y="28"/>
                      <a:pt x="54" y="26"/>
                      <a:pt x="52" y="26"/>
                    </a:cubicBezTo>
                    <a:cubicBezTo>
                      <a:pt x="51" y="26"/>
                      <a:pt x="51" y="26"/>
                      <a:pt x="50" y="27"/>
                    </a:cubicBezTo>
                    <a:cubicBezTo>
                      <a:pt x="47" y="27"/>
                      <a:pt x="46" y="30"/>
                      <a:pt x="46" y="33"/>
                    </a:cubicBezTo>
                    <a:cubicBezTo>
                      <a:pt x="46" y="33"/>
                      <a:pt x="46" y="34"/>
                      <a:pt x="46" y="35"/>
                    </a:cubicBezTo>
                    <a:cubicBezTo>
                      <a:pt x="44" y="35"/>
                      <a:pt x="42" y="36"/>
                      <a:pt x="40" y="37"/>
                    </a:cubicBezTo>
                    <a:cubicBezTo>
                      <a:pt x="38" y="39"/>
                      <a:pt x="36" y="40"/>
                      <a:pt x="35" y="40"/>
                    </a:cubicBezTo>
                    <a:cubicBezTo>
                      <a:pt x="34" y="40"/>
                      <a:pt x="34" y="40"/>
                      <a:pt x="34" y="40"/>
                    </a:cubicBezTo>
                    <a:cubicBezTo>
                      <a:pt x="33" y="40"/>
                      <a:pt x="33" y="40"/>
                      <a:pt x="33" y="40"/>
                    </a:cubicBezTo>
                    <a:cubicBezTo>
                      <a:pt x="33" y="40"/>
                      <a:pt x="33" y="40"/>
                      <a:pt x="33" y="39"/>
                    </a:cubicBezTo>
                    <a:cubicBezTo>
                      <a:pt x="33" y="38"/>
                      <a:pt x="35" y="37"/>
                      <a:pt x="36" y="36"/>
                    </a:cubicBezTo>
                    <a:cubicBezTo>
                      <a:pt x="39" y="34"/>
                      <a:pt x="44" y="31"/>
                      <a:pt x="42" y="26"/>
                    </a:cubicBezTo>
                    <a:cubicBezTo>
                      <a:pt x="41" y="24"/>
                      <a:pt x="39" y="23"/>
                      <a:pt x="38" y="23"/>
                    </a:cubicBezTo>
                    <a:cubicBezTo>
                      <a:pt x="37" y="22"/>
                      <a:pt x="36" y="22"/>
                      <a:pt x="36" y="21"/>
                    </a:cubicBezTo>
                    <a:cubicBezTo>
                      <a:pt x="35" y="21"/>
                      <a:pt x="35" y="20"/>
                      <a:pt x="34" y="19"/>
                    </a:cubicBezTo>
                    <a:cubicBezTo>
                      <a:pt x="34" y="19"/>
                      <a:pt x="34" y="19"/>
                      <a:pt x="34" y="19"/>
                    </a:cubicBezTo>
                    <a:cubicBezTo>
                      <a:pt x="36" y="20"/>
                      <a:pt x="37" y="20"/>
                      <a:pt x="39" y="20"/>
                    </a:cubicBezTo>
                    <a:cubicBezTo>
                      <a:pt x="40" y="20"/>
                      <a:pt x="41" y="20"/>
                      <a:pt x="42" y="19"/>
                    </a:cubicBezTo>
                    <a:cubicBezTo>
                      <a:pt x="45" y="17"/>
                      <a:pt x="46" y="13"/>
                      <a:pt x="44" y="9"/>
                    </a:cubicBezTo>
                    <a:cubicBezTo>
                      <a:pt x="43" y="5"/>
                      <a:pt x="40" y="3"/>
                      <a:pt x="37" y="3"/>
                    </a:cubicBezTo>
                    <a:cubicBezTo>
                      <a:pt x="37" y="3"/>
                      <a:pt x="37" y="3"/>
                      <a:pt x="37" y="3"/>
                    </a:cubicBezTo>
                    <a:cubicBezTo>
                      <a:pt x="36" y="1"/>
                      <a:pt x="34" y="0"/>
                      <a:pt x="31" y="0"/>
                    </a:cubicBezTo>
                    <a:cubicBezTo>
                      <a:pt x="30" y="0"/>
                      <a:pt x="29" y="0"/>
                      <a:pt x="28" y="1"/>
                    </a:cubicBezTo>
                    <a:cubicBezTo>
                      <a:pt x="26" y="2"/>
                      <a:pt x="25" y="4"/>
                      <a:pt x="25" y="6"/>
                    </a:cubicBezTo>
                    <a:cubicBezTo>
                      <a:pt x="24" y="8"/>
                      <a:pt x="25" y="9"/>
                      <a:pt x="26" y="11"/>
                    </a:cubicBezTo>
                    <a:cubicBezTo>
                      <a:pt x="27" y="12"/>
                      <a:pt x="28" y="12"/>
                      <a:pt x="28" y="12"/>
                    </a:cubicBezTo>
                    <a:cubicBezTo>
                      <a:pt x="28" y="12"/>
                      <a:pt x="29" y="13"/>
                      <a:pt x="29" y="13"/>
                    </a:cubicBezTo>
                    <a:cubicBezTo>
                      <a:pt x="29" y="13"/>
                      <a:pt x="29" y="13"/>
                      <a:pt x="29" y="14"/>
                    </a:cubicBezTo>
                    <a:cubicBezTo>
                      <a:pt x="27" y="12"/>
                      <a:pt x="25" y="11"/>
                      <a:pt x="22" y="10"/>
                    </a:cubicBezTo>
                    <a:cubicBezTo>
                      <a:pt x="21" y="10"/>
                      <a:pt x="20" y="10"/>
                      <a:pt x="19" y="10"/>
                    </a:cubicBezTo>
                    <a:cubicBezTo>
                      <a:pt x="14" y="10"/>
                      <a:pt x="9" y="13"/>
                      <a:pt x="6" y="16"/>
                    </a:cubicBezTo>
                    <a:cubicBezTo>
                      <a:pt x="3" y="20"/>
                      <a:pt x="3" y="24"/>
                      <a:pt x="2" y="28"/>
                    </a:cubicBezTo>
                    <a:cubicBezTo>
                      <a:pt x="2" y="30"/>
                      <a:pt x="2" y="32"/>
                      <a:pt x="2" y="33"/>
                    </a:cubicBezTo>
                    <a:cubicBezTo>
                      <a:pt x="1" y="36"/>
                      <a:pt x="0" y="42"/>
                      <a:pt x="2" y="47"/>
                    </a:cubicBezTo>
                    <a:cubicBezTo>
                      <a:pt x="3" y="51"/>
                      <a:pt x="6" y="53"/>
                      <a:pt x="9" y="53"/>
                    </a:cubicBezTo>
                    <a:close/>
                    <a:moveTo>
                      <a:pt x="16" y="42"/>
                    </a:moveTo>
                    <a:cubicBezTo>
                      <a:pt x="17" y="41"/>
                      <a:pt x="17" y="41"/>
                      <a:pt x="17" y="40"/>
                    </a:cubicBezTo>
                    <a:cubicBezTo>
                      <a:pt x="17" y="41"/>
                      <a:pt x="17" y="43"/>
                      <a:pt x="16" y="44"/>
                    </a:cubicBezTo>
                    <a:cubicBezTo>
                      <a:pt x="16" y="44"/>
                      <a:pt x="16" y="44"/>
                      <a:pt x="16" y="44"/>
                    </a:cubicBezTo>
                    <a:cubicBezTo>
                      <a:pt x="16" y="43"/>
                      <a:pt x="16" y="43"/>
                      <a:pt x="16" y="42"/>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99" name="Freeform 10"/>
              <p:cNvSpPr>
                <a:spLocks/>
              </p:cNvSpPr>
              <p:nvPr/>
            </p:nvSpPr>
            <p:spPr bwMode="auto">
              <a:xfrm>
                <a:off x="3189" y="224"/>
                <a:ext cx="42" cy="66"/>
              </a:xfrm>
              <a:custGeom>
                <a:avLst/>
                <a:gdLst>
                  <a:gd name="T0" fmla="*/ 15 w 18"/>
                  <a:gd name="T1" fmla="*/ 13 h 28"/>
                  <a:gd name="T2" fmla="*/ 16 w 18"/>
                  <a:gd name="T3" fmla="*/ 13 h 28"/>
                  <a:gd name="T4" fmla="*/ 17 w 18"/>
                  <a:gd name="T5" fmla="*/ 11 h 28"/>
                  <a:gd name="T6" fmla="*/ 16 w 18"/>
                  <a:gd name="T7" fmla="*/ 1 h 28"/>
                  <a:gd name="T8" fmla="*/ 15 w 18"/>
                  <a:gd name="T9" fmla="*/ 0 h 28"/>
                  <a:gd name="T10" fmla="*/ 14 w 18"/>
                  <a:gd name="T11" fmla="*/ 0 h 28"/>
                  <a:gd name="T12" fmla="*/ 13 w 18"/>
                  <a:gd name="T13" fmla="*/ 0 h 28"/>
                  <a:gd name="T14" fmla="*/ 7 w 18"/>
                  <a:gd name="T15" fmla="*/ 3 h 28"/>
                  <a:gd name="T16" fmla="*/ 6 w 18"/>
                  <a:gd name="T17" fmla="*/ 4 h 28"/>
                  <a:gd name="T18" fmla="*/ 5 w 18"/>
                  <a:gd name="T19" fmla="*/ 5 h 28"/>
                  <a:gd name="T20" fmla="*/ 3 w 18"/>
                  <a:gd name="T21" fmla="*/ 6 h 28"/>
                  <a:gd name="T22" fmla="*/ 0 w 18"/>
                  <a:gd name="T23" fmla="*/ 11 h 28"/>
                  <a:gd name="T24" fmla="*/ 4 w 18"/>
                  <a:gd name="T25" fmla="*/ 17 h 28"/>
                  <a:gd name="T26" fmla="*/ 5 w 18"/>
                  <a:gd name="T27" fmla="*/ 18 h 28"/>
                  <a:gd name="T28" fmla="*/ 5 w 18"/>
                  <a:gd name="T29" fmla="*/ 20 h 28"/>
                  <a:gd name="T30" fmla="*/ 6 w 18"/>
                  <a:gd name="T31" fmla="*/ 25 h 28"/>
                  <a:gd name="T32" fmla="*/ 11 w 18"/>
                  <a:gd name="T33" fmla="*/ 28 h 28"/>
                  <a:gd name="T34" fmla="*/ 16 w 18"/>
                  <a:gd name="T35" fmla="*/ 24 h 28"/>
                  <a:gd name="T36" fmla="*/ 15 w 18"/>
                  <a:gd name="T37" fmla="*/ 19 h 28"/>
                  <a:gd name="T38" fmla="*/ 15 w 18"/>
                  <a:gd name="T39" fmla="*/ 17 h 28"/>
                  <a:gd name="T40" fmla="*/ 15 w 18"/>
                  <a:gd name="T41" fmla="*/ 14 h 28"/>
                  <a:gd name="T42" fmla="*/ 15 w 18"/>
                  <a:gd name="T43"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28">
                    <a:moveTo>
                      <a:pt x="15" y="13"/>
                    </a:moveTo>
                    <a:cubicBezTo>
                      <a:pt x="16" y="13"/>
                      <a:pt x="16" y="13"/>
                      <a:pt x="16" y="13"/>
                    </a:cubicBezTo>
                    <a:cubicBezTo>
                      <a:pt x="16" y="12"/>
                      <a:pt x="17" y="12"/>
                      <a:pt x="17" y="11"/>
                    </a:cubicBezTo>
                    <a:cubicBezTo>
                      <a:pt x="18" y="8"/>
                      <a:pt x="17" y="3"/>
                      <a:pt x="16" y="1"/>
                    </a:cubicBezTo>
                    <a:cubicBezTo>
                      <a:pt x="15" y="0"/>
                      <a:pt x="15" y="0"/>
                      <a:pt x="15" y="0"/>
                    </a:cubicBezTo>
                    <a:cubicBezTo>
                      <a:pt x="14" y="0"/>
                      <a:pt x="14" y="0"/>
                      <a:pt x="14" y="0"/>
                    </a:cubicBezTo>
                    <a:cubicBezTo>
                      <a:pt x="13" y="0"/>
                      <a:pt x="13" y="0"/>
                      <a:pt x="13" y="0"/>
                    </a:cubicBezTo>
                    <a:cubicBezTo>
                      <a:pt x="10" y="0"/>
                      <a:pt x="8" y="2"/>
                      <a:pt x="7" y="3"/>
                    </a:cubicBezTo>
                    <a:cubicBezTo>
                      <a:pt x="7" y="3"/>
                      <a:pt x="6" y="4"/>
                      <a:pt x="6" y="4"/>
                    </a:cubicBezTo>
                    <a:cubicBezTo>
                      <a:pt x="5" y="4"/>
                      <a:pt x="5" y="5"/>
                      <a:pt x="5" y="5"/>
                    </a:cubicBezTo>
                    <a:cubicBezTo>
                      <a:pt x="4" y="5"/>
                      <a:pt x="3" y="5"/>
                      <a:pt x="3" y="6"/>
                    </a:cubicBezTo>
                    <a:cubicBezTo>
                      <a:pt x="0" y="7"/>
                      <a:pt x="0" y="9"/>
                      <a:pt x="0" y="11"/>
                    </a:cubicBezTo>
                    <a:cubicBezTo>
                      <a:pt x="0" y="15"/>
                      <a:pt x="3" y="16"/>
                      <a:pt x="4" y="17"/>
                    </a:cubicBezTo>
                    <a:cubicBezTo>
                      <a:pt x="4" y="17"/>
                      <a:pt x="5" y="17"/>
                      <a:pt x="5" y="18"/>
                    </a:cubicBezTo>
                    <a:cubicBezTo>
                      <a:pt x="5" y="18"/>
                      <a:pt x="5" y="19"/>
                      <a:pt x="5" y="20"/>
                    </a:cubicBezTo>
                    <a:cubicBezTo>
                      <a:pt x="5" y="22"/>
                      <a:pt x="5" y="24"/>
                      <a:pt x="6" y="25"/>
                    </a:cubicBezTo>
                    <a:cubicBezTo>
                      <a:pt x="7" y="27"/>
                      <a:pt x="9" y="28"/>
                      <a:pt x="11" y="28"/>
                    </a:cubicBezTo>
                    <a:cubicBezTo>
                      <a:pt x="13" y="28"/>
                      <a:pt x="15" y="26"/>
                      <a:pt x="16" y="24"/>
                    </a:cubicBezTo>
                    <a:cubicBezTo>
                      <a:pt x="16" y="22"/>
                      <a:pt x="16" y="20"/>
                      <a:pt x="15" y="19"/>
                    </a:cubicBezTo>
                    <a:cubicBezTo>
                      <a:pt x="15" y="18"/>
                      <a:pt x="15" y="17"/>
                      <a:pt x="15" y="17"/>
                    </a:cubicBezTo>
                    <a:cubicBezTo>
                      <a:pt x="15" y="16"/>
                      <a:pt x="15" y="15"/>
                      <a:pt x="15" y="14"/>
                    </a:cubicBezTo>
                    <a:lnTo>
                      <a:pt x="15" y="13"/>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0" name="Freeform 11"/>
              <p:cNvSpPr>
                <a:spLocks/>
              </p:cNvSpPr>
              <p:nvPr/>
            </p:nvSpPr>
            <p:spPr bwMode="auto">
              <a:xfrm>
                <a:off x="3168" y="5"/>
                <a:ext cx="67" cy="49"/>
              </a:xfrm>
              <a:custGeom>
                <a:avLst/>
                <a:gdLst>
                  <a:gd name="T0" fmla="*/ 7 w 29"/>
                  <a:gd name="T1" fmla="*/ 10 h 21"/>
                  <a:gd name="T2" fmla="*/ 7 w 29"/>
                  <a:gd name="T3" fmla="*/ 10 h 21"/>
                  <a:gd name="T4" fmla="*/ 13 w 29"/>
                  <a:gd name="T5" fmla="*/ 17 h 21"/>
                  <a:gd name="T6" fmla="*/ 17 w 29"/>
                  <a:gd name="T7" fmla="*/ 18 h 21"/>
                  <a:gd name="T8" fmla="*/ 16 w 29"/>
                  <a:gd name="T9" fmla="*/ 15 h 21"/>
                  <a:gd name="T10" fmla="*/ 19 w 29"/>
                  <a:gd name="T11" fmla="*/ 16 h 21"/>
                  <a:gd name="T12" fmla="*/ 21 w 29"/>
                  <a:gd name="T13" fmla="*/ 20 h 21"/>
                  <a:gd name="T14" fmla="*/ 24 w 29"/>
                  <a:gd name="T15" fmla="*/ 21 h 21"/>
                  <a:gd name="T16" fmla="*/ 25 w 29"/>
                  <a:gd name="T17" fmla="*/ 21 h 21"/>
                  <a:gd name="T18" fmla="*/ 27 w 29"/>
                  <a:gd name="T19" fmla="*/ 21 h 21"/>
                  <a:gd name="T20" fmla="*/ 27 w 29"/>
                  <a:gd name="T21" fmla="*/ 19 h 21"/>
                  <a:gd name="T22" fmla="*/ 23 w 29"/>
                  <a:gd name="T23" fmla="*/ 8 h 21"/>
                  <a:gd name="T24" fmla="*/ 22 w 29"/>
                  <a:gd name="T25" fmla="*/ 8 h 21"/>
                  <a:gd name="T26" fmla="*/ 18 w 29"/>
                  <a:gd name="T27" fmla="*/ 5 h 21"/>
                  <a:gd name="T28" fmla="*/ 16 w 29"/>
                  <a:gd name="T29" fmla="*/ 5 h 21"/>
                  <a:gd name="T30" fmla="*/ 16 w 29"/>
                  <a:gd name="T31" fmla="*/ 5 h 21"/>
                  <a:gd name="T32" fmla="*/ 15 w 29"/>
                  <a:gd name="T33" fmla="*/ 4 h 21"/>
                  <a:gd name="T34" fmla="*/ 15 w 29"/>
                  <a:gd name="T35" fmla="*/ 4 h 21"/>
                  <a:gd name="T36" fmla="*/ 8 w 29"/>
                  <a:gd name="T37" fmla="*/ 0 h 21"/>
                  <a:gd name="T38" fmla="*/ 6 w 29"/>
                  <a:gd name="T39" fmla="*/ 0 h 21"/>
                  <a:gd name="T40" fmla="*/ 0 w 29"/>
                  <a:gd name="T41" fmla="*/ 4 h 21"/>
                  <a:gd name="T42" fmla="*/ 1 w 29"/>
                  <a:gd name="T43" fmla="*/ 7 h 21"/>
                  <a:gd name="T44" fmla="*/ 7 w 29"/>
                  <a:gd name="T45"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1">
                    <a:moveTo>
                      <a:pt x="7" y="10"/>
                    </a:moveTo>
                    <a:cubicBezTo>
                      <a:pt x="7" y="10"/>
                      <a:pt x="7" y="10"/>
                      <a:pt x="7" y="10"/>
                    </a:cubicBezTo>
                    <a:cubicBezTo>
                      <a:pt x="8" y="12"/>
                      <a:pt x="9" y="17"/>
                      <a:pt x="13" y="17"/>
                    </a:cubicBezTo>
                    <a:cubicBezTo>
                      <a:pt x="17" y="18"/>
                      <a:pt x="17" y="18"/>
                      <a:pt x="17" y="18"/>
                    </a:cubicBezTo>
                    <a:cubicBezTo>
                      <a:pt x="16" y="15"/>
                      <a:pt x="16" y="15"/>
                      <a:pt x="16" y="15"/>
                    </a:cubicBezTo>
                    <a:cubicBezTo>
                      <a:pt x="17" y="15"/>
                      <a:pt x="18" y="15"/>
                      <a:pt x="19" y="16"/>
                    </a:cubicBezTo>
                    <a:cubicBezTo>
                      <a:pt x="19" y="17"/>
                      <a:pt x="20" y="19"/>
                      <a:pt x="21" y="20"/>
                    </a:cubicBezTo>
                    <a:cubicBezTo>
                      <a:pt x="22" y="21"/>
                      <a:pt x="23" y="21"/>
                      <a:pt x="24" y="21"/>
                    </a:cubicBezTo>
                    <a:cubicBezTo>
                      <a:pt x="24" y="21"/>
                      <a:pt x="25" y="21"/>
                      <a:pt x="25" y="21"/>
                    </a:cubicBezTo>
                    <a:cubicBezTo>
                      <a:pt x="27" y="21"/>
                      <a:pt x="27" y="21"/>
                      <a:pt x="27" y="21"/>
                    </a:cubicBezTo>
                    <a:cubicBezTo>
                      <a:pt x="27" y="19"/>
                      <a:pt x="27" y="19"/>
                      <a:pt x="27" y="19"/>
                    </a:cubicBezTo>
                    <a:cubicBezTo>
                      <a:pt x="29" y="13"/>
                      <a:pt x="27" y="11"/>
                      <a:pt x="23" y="8"/>
                    </a:cubicBezTo>
                    <a:cubicBezTo>
                      <a:pt x="22" y="8"/>
                      <a:pt x="22" y="8"/>
                      <a:pt x="22" y="8"/>
                    </a:cubicBezTo>
                    <a:cubicBezTo>
                      <a:pt x="21" y="6"/>
                      <a:pt x="20" y="6"/>
                      <a:pt x="18" y="5"/>
                    </a:cubicBezTo>
                    <a:cubicBezTo>
                      <a:pt x="17" y="5"/>
                      <a:pt x="16" y="5"/>
                      <a:pt x="16" y="5"/>
                    </a:cubicBezTo>
                    <a:cubicBezTo>
                      <a:pt x="16" y="5"/>
                      <a:pt x="16" y="5"/>
                      <a:pt x="16" y="5"/>
                    </a:cubicBezTo>
                    <a:cubicBezTo>
                      <a:pt x="15" y="4"/>
                      <a:pt x="15" y="4"/>
                      <a:pt x="15" y="4"/>
                    </a:cubicBezTo>
                    <a:cubicBezTo>
                      <a:pt x="15" y="4"/>
                      <a:pt x="15" y="4"/>
                      <a:pt x="15" y="4"/>
                    </a:cubicBezTo>
                    <a:cubicBezTo>
                      <a:pt x="14" y="1"/>
                      <a:pt x="11" y="0"/>
                      <a:pt x="8" y="0"/>
                    </a:cubicBezTo>
                    <a:cubicBezTo>
                      <a:pt x="7" y="0"/>
                      <a:pt x="7" y="0"/>
                      <a:pt x="6" y="0"/>
                    </a:cubicBezTo>
                    <a:cubicBezTo>
                      <a:pt x="3" y="0"/>
                      <a:pt x="0" y="1"/>
                      <a:pt x="0" y="4"/>
                    </a:cubicBezTo>
                    <a:cubicBezTo>
                      <a:pt x="0" y="5"/>
                      <a:pt x="0" y="6"/>
                      <a:pt x="1" y="7"/>
                    </a:cubicBezTo>
                    <a:cubicBezTo>
                      <a:pt x="2" y="9"/>
                      <a:pt x="5" y="9"/>
                      <a:pt x="7" y="1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1" name="Freeform 12"/>
              <p:cNvSpPr>
                <a:spLocks/>
              </p:cNvSpPr>
              <p:nvPr/>
            </p:nvSpPr>
            <p:spPr bwMode="auto">
              <a:xfrm>
                <a:off x="3226" y="9"/>
                <a:ext cx="115" cy="94"/>
              </a:xfrm>
              <a:custGeom>
                <a:avLst/>
                <a:gdLst>
                  <a:gd name="T0" fmla="*/ 2 w 49"/>
                  <a:gd name="T1" fmla="*/ 24 h 40"/>
                  <a:gd name="T2" fmla="*/ 3 w 49"/>
                  <a:gd name="T3" fmla="*/ 27 h 40"/>
                  <a:gd name="T4" fmla="*/ 3 w 49"/>
                  <a:gd name="T5" fmla="*/ 26 h 40"/>
                  <a:gd name="T6" fmla="*/ 1 w 49"/>
                  <a:gd name="T7" fmla="*/ 30 h 40"/>
                  <a:gd name="T8" fmla="*/ 3 w 49"/>
                  <a:gd name="T9" fmla="*/ 35 h 40"/>
                  <a:gd name="T10" fmla="*/ 4 w 49"/>
                  <a:gd name="T11" fmla="*/ 35 h 40"/>
                  <a:gd name="T12" fmla="*/ 4 w 49"/>
                  <a:gd name="T13" fmla="*/ 36 h 40"/>
                  <a:gd name="T14" fmla="*/ 7 w 49"/>
                  <a:gd name="T15" fmla="*/ 39 h 40"/>
                  <a:gd name="T16" fmla="*/ 10 w 49"/>
                  <a:gd name="T17" fmla="*/ 40 h 40"/>
                  <a:gd name="T18" fmla="*/ 15 w 49"/>
                  <a:gd name="T19" fmla="*/ 37 h 40"/>
                  <a:gd name="T20" fmla="*/ 15 w 49"/>
                  <a:gd name="T21" fmla="*/ 33 h 40"/>
                  <a:gd name="T22" fmla="*/ 12 w 49"/>
                  <a:gd name="T23" fmla="*/ 31 h 40"/>
                  <a:gd name="T24" fmla="*/ 12 w 49"/>
                  <a:gd name="T25" fmla="*/ 31 h 40"/>
                  <a:gd name="T26" fmla="*/ 13 w 49"/>
                  <a:gd name="T27" fmla="*/ 28 h 40"/>
                  <a:gd name="T28" fmla="*/ 14 w 49"/>
                  <a:gd name="T29" fmla="*/ 27 h 40"/>
                  <a:gd name="T30" fmla="*/ 14 w 49"/>
                  <a:gd name="T31" fmla="*/ 27 h 40"/>
                  <a:gd name="T32" fmla="*/ 19 w 49"/>
                  <a:gd name="T33" fmla="*/ 30 h 40"/>
                  <a:gd name="T34" fmla="*/ 19 w 49"/>
                  <a:gd name="T35" fmla="*/ 30 h 40"/>
                  <a:gd name="T36" fmla="*/ 25 w 49"/>
                  <a:gd name="T37" fmla="*/ 24 h 40"/>
                  <a:gd name="T38" fmla="*/ 28 w 49"/>
                  <a:gd name="T39" fmla="*/ 21 h 40"/>
                  <a:gd name="T40" fmla="*/ 31 w 49"/>
                  <a:gd name="T41" fmla="*/ 20 h 40"/>
                  <a:gd name="T42" fmla="*/ 39 w 49"/>
                  <a:gd name="T43" fmla="*/ 17 h 40"/>
                  <a:gd name="T44" fmla="*/ 41 w 49"/>
                  <a:gd name="T45" fmla="*/ 14 h 40"/>
                  <a:gd name="T46" fmla="*/ 42 w 49"/>
                  <a:gd name="T47" fmla="*/ 13 h 40"/>
                  <a:gd name="T48" fmla="*/ 43 w 49"/>
                  <a:gd name="T49" fmla="*/ 12 h 40"/>
                  <a:gd name="T50" fmla="*/ 48 w 49"/>
                  <a:gd name="T51" fmla="*/ 10 h 40"/>
                  <a:gd name="T52" fmla="*/ 48 w 49"/>
                  <a:gd name="T53" fmla="*/ 3 h 40"/>
                  <a:gd name="T54" fmla="*/ 44 w 49"/>
                  <a:gd name="T55" fmla="*/ 1 h 40"/>
                  <a:gd name="T56" fmla="*/ 39 w 49"/>
                  <a:gd name="T57" fmla="*/ 3 h 40"/>
                  <a:gd name="T58" fmla="*/ 37 w 49"/>
                  <a:gd name="T59" fmla="*/ 4 h 40"/>
                  <a:gd name="T60" fmla="*/ 35 w 49"/>
                  <a:gd name="T61" fmla="*/ 1 h 40"/>
                  <a:gd name="T62" fmla="*/ 31 w 49"/>
                  <a:gd name="T63" fmla="*/ 0 h 40"/>
                  <a:gd name="T64" fmla="*/ 23 w 49"/>
                  <a:gd name="T65" fmla="*/ 9 h 40"/>
                  <a:gd name="T66" fmla="*/ 20 w 49"/>
                  <a:gd name="T67" fmla="*/ 15 h 40"/>
                  <a:gd name="T68" fmla="*/ 19 w 49"/>
                  <a:gd name="T69" fmla="*/ 16 h 40"/>
                  <a:gd name="T70" fmla="*/ 16 w 49"/>
                  <a:gd name="T71" fmla="*/ 20 h 40"/>
                  <a:gd name="T72" fmla="*/ 15 w 49"/>
                  <a:gd name="T73" fmla="*/ 19 h 40"/>
                  <a:gd name="T74" fmla="*/ 14 w 49"/>
                  <a:gd name="T75" fmla="*/ 17 h 40"/>
                  <a:gd name="T76" fmla="*/ 14 w 49"/>
                  <a:gd name="T77" fmla="*/ 16 h 40"/>
                  <a:gd name="T78" fmla="*/ 12 w 49"/>
                  <a:gd name="T79" fmla="*/ 15 h 40"/>
                  <a:gd name="T80" fmla="*/ 9 w 49"/>
                  <a:gd name="T81" fmla="*/ 14 h 40"/>
                  <a:gd name="T82" fmla="*/ 5 w 49"/>
                  <a:gd name="T83" fmla="*/ 16 h 40"/>
                  <a:gd name="T84" fmla="*/ 4 w 49"/>
                  <a:gd name="T85" fmla="*/ 17 h 40"/>
                  <a:gd name="T86" fmla="*/ 3 w 49"/>
                  <a:gd name="T87" fmla="*/ 19 h 40"/>
                  <a:gd name="T88" fmla="*/ 2 w 49"/>
                  <a:gd name="T89"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 h="40">
                    <a:moveTo>
                      <a:pt x="2" y="24"/>
                    </a:moveTo>
                    <a:cubicBezTo>
                      <a:pt x="3" y="27"/>
                      <a:pt x="3" y="27"/>
                      <a:pt x="3" y="27"/>
                    </a:cubicBezTo>
                    <a:cubicBezTo>
                      <a:pt x="3" y="26"/>
                      <a:pt x="3" y="26"/>
                      <a:pt x="3" y="26"/>
                    </a:cubicBezTo>
                    <a:cubicBezTo>
                      <a:pt x="2" y="27"/>
                      <a:pt x="1" y="28"/>
                      <a:pt x="1" y="30"/>
                    </a:cubicBezTo>
                    <a:cubicBezTo>
                      <a:pt x="0" y="34"/>
                      <a:pt x="2" y="35"/>
                      <a:pt x="3" y="35"/>
                    </a:cubicBezTo>
                    <a:cubicBezTo>
                      <a:pt x="3" y="35"/>
                      <a:pt x="4" y="35"/>
                      <a:pt x="4" y="35"/>
                    </a:cubicBezTo>
                    <a:cubicBezTo>
                      <a:pt x="4" y="35"/>
                      <a:pt x="4" y="36"/>
                      <a:pt x="4" y="36"/>
                    </a:cubicBezTo>
                    <a:cubicBezTo>
                      <a:pt x="5" y="37"/>
                      <a:pt x="5" y="38"/>
                      <a:pt x="7" y="39"/>
                    </a:cubicBezTo>
                    <a:cubicBezTo>
                      <a:pt x="8" y="39"/>
                      <a:pt x="9" y="40"/>
                      <a:pt x="10" y="40"/>
                    </a:cubicBezTo>
                    <a:cubicBezTo>
                      <a:pt x="13" y="40"/>
                      <a:pt x="15" y="39"/>
                      <a:pt x="15" y="37"/>
                    </a:cubicBezTo>
                    <a:cubicBezTo>
                      <a:pt x="16" y="36"/>
                      <a:pt x="16" y="35"/>
                      <a:pt x="15" y="33"/>
                    </a:cubicBezTo>
                    <a:cubicBezTo>
                      <a:pt x="14" y="32"/>
                      <a:pt x="13" y="32"/>
                      <a:pt x="12" y="31"/>
                    </a:cubicBezTo>
                    <a:cubicBezTo>
                      <a:pt x="12" y="31"/>
                      <a:pt x="12" y="31"/>
                      <a:pt x="12" y="31"/>
                    </a:cubicBezTo>
                    <a:cubicBezTo>
                      <a:pt x="12" y="30"/>
                      <a:pt x="13" y="28"/>
                      <a:pt x="13" y="28"/>
                    </a:cubicBezTo>
                    <a:cubicBezTo>
                      <a:pt x="13" y="27"/>
                      <a:pt x="14" y="27"/>
                      <a:pt x="14" y="27"/>
                    </a:cubicBezTo>
                    <a:cubicBezTo>
                      <a:pt x="14" y="27"/>
                      <a:pt x="14" y="27"/>
                      <a:pt x="14" y="27"/>
                    </a:cubicBezTo>
                    <a:cubicBezTo>
                      <a:pt x="15" y="28"/>
                      <a:pt x="16" y="30"/>
                      <a:pt x="19" y="30"/>
                    </a:cubicBezTo>
                    <a:cubicBezTo>
                      <a:pt x="19" y="30"/>
                      <a:pt x="19" y="30"/>
                      <a:pt x="19" y="30"/>
                    </a:cubicBezTo>
                    <a:cubicBezTo>
                      <a:pt x="22" y="30"/>
                      <a:pt x="24" y="27"/>
                      <a:pt x="25" y="24"/>
                    </a:cubicBezTo>
                    <a:cubicBezTo>
                      <a:pt x="26" y="23"/>
                      <a:pt x="27" y="21"/>
                      <a:pt x="28" y="21"/>
                    </a:cubicBezTo>
                    <a:cubicBezTo>
                      <a:pt x="29" y="20"/>
                      <a:pt x="30" y="20"/>
                      <a:pt x="31" y="20"/>
                    </a:cubicBezTo>
                    <a:cubicBezTo>
                      <a:pt x="34" y="20"/>
                      <a:pt x="37" y="20"/>
                      <a:pt x="39" y="17"/>
                    </a:cubicBezTo>
                    <a:cubicBezTo>
                      <a:pt x="40" y="16"/>
                      <a:pt x="41" y="15"/>
                      <a:pt x="41" y="14"/>
                    </a:cubicBezTo>
                    <a:cubicBezTo>
                      <a:pt x="42" y="14"/>
                      <a:pt x="42" y="13"/>
                      <a:pt x="42" y="13"/>
                    </a:cubicBezTo>
                    <a:cubicBezTo>
                      <a:pt x="42" y="13"/>
                      <a:pt x="43" y="12"/>
                      <a:pt x="43" y="12"/>
                    </a:cubicBezTo>
                    <a:cubicBezTo>
                      <a:pt x="45" y="12"/>
                      <a:pt x="47" y="12"/>
                      <a:pt x="48" y="10"/>
                    </a:cubicBezTo>
                    <a:cubicBezTo>
                      <a:pt x="49" y="8"/>
                      <a:pt x="49" y="5"/>
                      <a:pt x="48" y="3"/>
                    </a:cubicBezTo>
                    <a:cubicBezTo>
                      <a:pt x="48" y="2"/>
                      <a:pt x="46" y="1"/>
                      <a:pt x="44" y="1"/>
                    </a:cubicBezTo>
                    <a:cubicBezTo>
                      <a:pt x="42" y="1"/>
                      <a:pt x="40" y="1"/>
                      <a:pt x="39" y="3"/>
                    </a:cubicBezTo>
                    <a:cubicBezTo>
                      <a:pt x="38" y="3"/>
                      <a:pt x="38" y="4"/>
                      <a:pt x="37" y="4"/>
                    </a:cubicBezTo>
                    <a:cubicBezTo>
                      <a:pt x="37" y="3"/>
                      <a:pt x="36" y="2"/>
                      <a:pt x="35" y="1"/>
                    </a:cubicBezTo>
                    <a:cubicBezTo>
                      <a:pt x="34" y="1"/>
                      <a:pt x="32" y="0"/>
                      <a:pt x="31" y="0"/>
                    </a:cubicBezTo>
                    <a:cubicBezTo>
                      <a:pt x="27" y="0"/>
                      <a:pt x="24" y="6"/>
                      <a:pt x="23" y="9"/>
                    </a:cubicBezTo>
                    <a:cubicBezTo>
                      <a:pt x="23" y="11"/>
                      <a:pt x="22" y="12"/>
                      <a:pt x="20" y="15"/>
                    </a:cubicBezTo>
                    <a:cubicBezTo>
                      <a:pt x="19" y="16"/>
                      <a:pt x="19" y="16"/>
                      <a:pt x="19" y="16"/>
                    </a:cubicBezTo>
                    <a:cubicBezTo>
                      <a:pt x="18" y="17"/>
                      <a:pt x="17" y="18"/>
                      <a:pt x="16" y="20"/>
                    </a:cubicBezTo>
                    <a:cubicBezTo>
                      <a:pt x="16" y="20"/>
                      <a:pt x="16" y="19"/>
                      <a:pt x="15" y="19"/>
                    </a:cubicBezTo>
                    <a:cubicBezTo>
                      <a:pt x="15" y="18"/>
                      <a:pt x="14" y="18"/>
                      <a:pt x="14" y="17"/>
                    </a:cubicBezTo>
                    <a:cubicBezTo>
                      <a:pt x="14" y="16"/>
                      <a:pt x="14" y="16"/>
                      <a:pt x="14" y="16"/>
                    </a:cubicBezTo>
                    <a:cubicBezTo>
                      <a:pt x="12" y="15"/>
                      <a:pt x="12" y="15"/>
                      <a:pt x="12" y="15"/>
                    </a:cubicBezTo>
                    <a:cubicBezTo>
                      <a:pt x="11" y="14"/>
                      <a:pt x="10" y="14"/>
                      <a:pt x="9" y="14"/>
                    </a:cubicBezTo>
                    <a:cubicBezTo>
                      <a:pt x="8" y="14"/>
                      <a:pt x="6" y="15"/>
                      <a:pt x="5" y="16"/>
                    </a:cubicBezTo>
                    <a:cubicBezTo>
                      <a:pt x="5" y="16"/>
                      <a:pt x="5" y="17"/>
                      <a:pt x="4" y="17"/>
                    </a:cubicBezTo>
                    <a:cubicBezTo>
                      <a:pt x="4" y="18"/>
                      <a:pt x="3" y="18"/>
                      <a:pt x="3" y="19"/>
                    </a:cubicBezTo>
                    <a:cubicBezTo>
                      <a:pt x="2" y="20"/>
                      <a:pt x="2" y="22"/>
                      <a:pt x="2" y="24"/>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2" name="Freeform 13"/>
              <p:cNvSpPr>
                <a:spLocks/>
              </p:cNvSpPr>
              <p:nvPr/>
            </p:nvSpPr>
            <p:spPr bwMode="auto">
              <a:xfrm>
                <a:off x="2285" y="1214"/>
                <a:ext cx="68" cy="65"/>
              </a:xfrm>
              <a:custGeom>
                <a:avLst/>
                <a:gdLst>
                  <a:gd name="T0" fmla="*/ 18 w 29"/>
                  <a:gd name="T1" fmla="*/ 20 h 28"/>
                  <a:gd name="T2" fmla="*/ 21 w 29"/>
                  <a:gd name="T3" fmla="*/ 17 h 28"/>
                  <a:gd name="T4" fmla="*/ 22 w 29"/>
                  <a:gd name="T5" fmla="*/ 15 h 28"/>
                  <a:gd name="T6" fmla="*/ 29 w 29"/>
                  <a:gd name="T7" fmla="*/ 5 h 28"/>
                  <a:gd name="T8" fmla="*/ 24 w 29"/>
                  <a:gd name="T9" fmla="*/ 0 h 28"/>
                  <a:gd name="T10" fmla="*/ 17 w 29"/>
                  <a:gd name="T11" fmla="*/ 3 h 28"/>
                  <a:gd name="T12" fmla="*/ 13 w 29"/>
                  <a:gd name="T13" fmla="*/ 6 h 28"/>
                  <a:gd name="T14" fmla="*/ 10 w 29"/>
                  <a:gd name="T15" fmla="*/ 9 h 28"/>
                  <a:gd name="T16" fmla="*/ 7 w 29"/>
                  <a:gd name="T17" fmla="*/ 13 h 28"/>
                  <a:gd name="T18" fmla="*/ 5 w 29"/>
                  <a:gd name="T19" fmla="*/ 15 h 28"/>
                  <a:gd name="T20" fmla="*/ 4 w 29"/>
                  <a:gd name="T21" fmla="*/ 16 h 28"/>
                  <a:gd name="T22" fmla="*/ 0 w 29"/>
                  <a:gd name="T23" fmla="*/ 23 h 28"/>
                  <a:gd name="T24" fmla="*/ 2 w 29"/>
                  <a:gd name="T25" fmla="*/ 27 h 28"/>
                  <a:gd name="T26" fmla="*/ 6 w 29"/>
                  <a:gd name="T27" fmla="*/ 28 h 28"/>
                  <a:gd name="T28" fmla="*/ 13 w 29"/>
                  <a:gd name="T29" fmla="*/ 25 h 28"/>
                  <a:gd name="T30" fmla="*/ 18 w 29"/>
                  <a:gd name="T31"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8">
                    <a:moveTo>
                      <a:pt x="18" y="20"/>
                    </a:moveTo>
                    <a:cubicBezTo>
                      <a:pt x="19" y="19"/>
                      <a:pt x="20" y="18"/>
                      <a:pt x="21" y="17"/>
                    </a:cubicBezTo>
                    <a:cubicBezTo>
                      <a:pt x="21" y="16"/>
                      <a:pt x="22" y="16"/>
                      <a:pt x="22" y="15"/>
                    </a:cubicBezTo>
                    <a:cubicBezTo>
                      <a:pt x="25" y="13"/>
                      <a:pt x="29" y="10"/>
                      <a:pt x="29" y="5"/>
                    </a:cubicBezTo>
                    <a:cubicBezTo>
                      <a:pt x="29" y="1"/>
                      <a:pt x="26" y="0"/>
                      <a:pt x="24" y="0"/>
                    </a:cubicBezTo>
                    <a:cubicBezTo>
                      <a:pt x="22" y="0"/>
                      <a:pt x="20" y="1"/>
                      <a:pt x="17" y="3"/>
                    </a:cubicBezTo>
                    <a:cubicBezTo>
                      <a:pt x="16" y="4"/>
                      <a:pt x="14" y="5"/>
                      <a:pt x="13" y="6"/>
                    </a:cubicBezTo>
                    <a:cubicBezTo>
                      <a:pt x="12" y="7"/>
                      <a:pt x="11" y="8"/>
                      <a:pt x="10" y="9"/>
                    </a:cubicBezTo>
                    <a:cubicBezTo>
                      <a:pt x="8" y="10"/>
                      <a:pt x="7" y="11"/>
                      <a:pt x="7" y="13"/>
                    </a:cubicBezTo>
                    <a:cubicBezTo>
                      <a:pt x="6" y="13"/>
                      <a:pt x="6" y="14"/>
                      <a:pt x="5" y="15"/>
                    </a:cubicBezTo>
                    <a:cubicBezTo>
                      <a:pt x="5" y="15"/>
                      <a:pt x="5" y="15"/>
                      <a:pt x="4" y="16"/>
                    </a:cubicBezTo>
                    <a:cubicBezTo>
                      <a:pt x="2" y="18"/>
                      <a:pt x="0" y="20"/>
                      <a:pt x="0" y="23"/>
                    </a:cubicBezTo>
                    <a:cubicBezTo>
                      <a:pt x="0" y="25"/>
                      <a:pt x="0" y="26"/>
                      <a:pt x="2" y="27"/>
                    </a:cubicBezTo>
                    <a:cubicBezTo>
                      <a:pt x="3" y="28"/>
                      <a:pt x="4" y="28"/>
                      <a:pt x="6" y="28"/>
                    </a:cubicBezTo>
                    <a:cubicBezTo>
                      <a:pt x="9" y="28"/>
                      <a:pt x="12" y="26"/>
                      <a:pt x="13" y="25"/>
                    </a:cubicBezTo>
                    <a:cubicBezTo>
                      <a:pt x="15" y="24"/>
                      <a:pt x="17" y="22"/>
                      <a:pt x="18" y="2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3" name="Freeform 14"/>
              <p:cNvSpPr>
                <a:spLocks/>
              </p:cNvSpPr>
              <p:nvPr/>
            </p:nvSpPr>
            <p:spPr bwMode="auto">
              <a:xfrm>
                <a:off x="2208" y="1277"/>
                <a:ext cx="73" cy="58"/>
              </a:xfrm>
              <a:custGeom>
                <a:avLst/>
                <a:gdLst>
                  <a:gd name="T0" fmla="*/ 26 w 31"/>
                  <a:gd name="T1" fmla="*/ 0 h 25"/>
                  <a:gd name="T2" fmla="*/ 16 w 31"/>
                  <a:gd name="T3" fmla="*/ 3 h 25"/>
                  <a:gd name="T4" fmla="*/ 14 w 31"/>
                  <a:gd name="T5" fmla="*/ 4 h 25"/>
                  <a:gd name="T6" fmla="*/ 10 w 31"/>
                  <a:gd name="T7" fmla="*/ 6 h 25"/>
                  <a:gd name="T8" fmla="*/ 8 w 31"/>
                  <a:gd name="T9" fmla="*/ 6 h 25"/>
                  <a:gd name="T10" fmla="*/ 7 w 31"/>
                  <a:gd name="T11" fmla="*/ 6 h 25"/>
                  <a:gd name="T12" fmla="*/ 3 w 31"/>
                  <a:gd name="T13" fmla="*/ 7 h 25"/>
                  <a:gd name="T14" fmla="*/ 1 w 31"/>
                  <a:gd name="T15" fmla="*/ 19 h 25"/>
                  <a:gd name="T16" fmla="*/ 9 w 31"/>
                  <a:gd name="T17" fmla="*/ 25 h 25"/>
                  <a:gd name="T18" fmla="*/ 11 w 31"/>
                  <a:gd name="T19" fmla="*/ 25 h 25"/>
                  <a:gd name="T20" fmla="*/ 15 w 31"/>
                  <a:gd name="T21" fmla="*/ 19 h 25"/>
                  <a:gd name="T22" fmla="*/ 16 w 31"/>
                  <a:gd name="T23" fmla="*/ 18 h 25"/>
                  <a:gd name="T24" fmla="*/ 18 w 31"/>
                  <a:gd name="T25" fmla="*/ 17 h 25"/>
                  <a:gd name="T26" fmla="*/ 21 w 31"/>
                  <a:gd name="T27" fmla="*/ 15 h 25"/>
                  <a:gd name="T28" fmla="*/ 23 w 31"/>
                  <a:gd name="T29" fmla="*/ 12 h 25"/>
                  <a:gd name="T30" fmla="*/ 23 w 31"/>
                  <a:gd name="T31" fmla="*/ 11 h 25"/>
                  <a:gd name="T32" fmla="*/ 24 w 31"/>
                  <a:gd name="T33" fmla="*/ 11 h 25"/>
                  <a:gd name="T34" fmla="*/ 25 w 31"/>
                  <a:gd name="T35" fmla="*/ 10 h 25"/>
                  <a:gd name="T36" fmla="*/ 31 w 31"/>
                  <a:gd name="T37" fmla="*/ 5 h 25"/>
                  <a:gd name="T38" fmla="*/ 29 w 31"/>
                  <a:gd name="T39" fmla="*/ 1 h 25"/>
                  <a:gd name="T40" fmla="*/ 26 w 31"/>
                  <a:gd name="T4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 h="25">
                    <a:moveTo>
                      <a:pt x="26" y="0"/>
                    </a:moveTo>
                    <a:cubicBezTo>
                      <a:pt x="23" y="0"/>
                      <a:pt x="19" y="1"/>
                      <a:pt x="16" y="3"/>
                    </a:cubicBezTo>
                    <a:cubicBezTo>
                      <a:pt x="15" y="4"/>
                      <a:pt x="15" y="4"/>
                      <a:pt x="14" y="4"/>
                    </a:cubicBezTo>
                    <a:cubicBezTo>
                      <a:pt x="13" y="5"/>
                      <a:pt x="11" y="5"/>
                      <a:pt x="10" y="6"/>
                    </a:cubicBezTo>
                    <a:cubicBezTo>
                      <a:pt x="9" y="6"/>
                      <a:pt x="9" y="6"/>
                      <a:pt x="8" y="6"/>
                    </a:cubicBezTo>
                    <a:cubicBezTo>
                      <a:pt x="8" y="6"/>
                      <a:pt x="7" y="6"/>
                      <a:pt x="7" y="6"/>
                    </a:cubicBezTo>
                    <a:cubicBezTo>
                      <a:pt x="6" y="6"/>
                      <a:pt x="4" y="6"/>
                      <a:pt x="3" y="7"/>
                    </a:cubicBezTo>
                    <a:cubicBezTo>
                      <a:pt x="0" y="9"/>
                      <a:pt x="0" y="17"/>
                      <a:pt x="1" y="19"/>
                    </a:cubicBezTo>
                    <a:cubicBezTo>
                      <a:pt x="2" y="23"/>
                      <a:pt x="5" y="25"/>
                      <a:pt x="9" y="25"/>
                    </a:cubicBezTo>
                    <a:cubicBezTo>
                      <a:pt x="10" y="25"/>
                      <a:pt x="11" y="25"/>
                      <a:pt x="11" y="25"/>
                    </a:cubicBezTo>
                    <a:cubicBezTo>
                      <a:pt x="14" y="24"/>
                      <a:pt x="15" y="21"/>
                      <a:pt x="15" y="19"/>
                    </a:cubicBezTo>
                    <a:cubicBezTo>
                      <a:pt x="15" y="19"/>
                      <a:pt x="16" y="18"/>
                      <a:pt x="16" y="18"/>
                    </a:cubicBezTo>
                    <a:cubicBezTo>
                      <a:pt x="16" y="18"/>
                      <a:pt x="17" y="17"/>
                      <a:pt x="18" y="17"/>
                    </a:cubicBezTo>
                    <a:cubicBezTo>
                      <a:pt x="19" y="17"/>
                      <a:pt x="20" y="16"/>
                      <a:pt x="21" y="15"/>
                    </a:cubicBezTo>
                    <a:cubicBezTo>
                      <a:pt x="22" y="14"/>
                      <a:pt x="23" y="13"/>
                      <a:pt x="23" y="12"/>
                    </a:cubicBezTo>
                    <a:cubicBezTo>
                      <a:pt x="23" y="12"/>
                      <a:pt x="23" y="12"/>
                      <a:pt x="23" y="11"/>
                    </a:cubicBezTo>
                    <a:cubicBezTo>
                      <a:pt x="23" y="11"/>
                      <a:pt x="24" y="11"/>
                      <a:pt x="24" y="11"/>
                    </a:cubicBezTo>
                    <a:cubicBezTo>
                      <a:pt x="25" y="10"/>
                      <a:pt x="25" y="10"/>
                      <a:pt x="25" y="10"/>
                    </a:cubicBezTo>
                    <a:cubicBezTo>
                      <a:pt x="27" y="9"/>
                      <a:pt x="31" y="8"/>
                      <a:pt x="31" y="5"/>
                    </a:cubicBezTo>
                    <a:cubicBezTo>
                      <a:pt x="31" y="4"/>
                      <a:pt x="31" y="2"/>
                      <a:pt x="29" y="1"/>
                    </a:cubicBezTo>
                    <a:cubicBezTo>
                      <a:pt x="28" y="0"/>
                      <a:pt x="27" y="0"/>
                      <a:pt x="26" y="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4" name="Freeform 15"/>
              <p:cNvSpPr>
                <a:spLocks/>
              </p:cNvSpPr>
              <p:nvPr/>
            </p:nvSpPr>
            <p:spPr bwMode="auto">
              <a:xfrm>
                <a:off x="2379" y="1475"/>
                <a:ext cx="51" cy="70"/>
              </a:xfrm>
              <a:custGeom>
                <a:avLst/>
                <a:gdLst>
                  <a:gd name="T0" fmla="*/ 4 w 22"/>
                  <a:gd name="T1" fmla="*/ 29 h 30"/>
                  <a:gd name="T2" fmla="*/ 6 w 22"/>
                  <a:gd name="T3" fmla="*/ 30 h 30"/>
                  <a:gd name="T4" fmla="*/ 11 w 22"/>
                  <a:gd name="T5" fmla="*/ 25 h 30"/>
                  <a:gd name="T6" fmla="*/ 11 w 22"/>
                  <a:gd name="T7" fmla="*/ 24 h 30"/>
                  <a:gd name="T8" fmla="*/ 13 w 22"/>
                  <a:gd name="T9" fmla="*/ 22 h 30"/>
                  <a:gd name="T10" fmla="*/ 15 w 22"/>
                  <a:gd name="T11" fmla="*/ 20 h 30"/>
                  <a:gd name="T12" fmla="*/ 16 w 22"/>
                  <a:gd name="T13" fmla="*/ 17 h 30"/>
                  <a:gd name="T14" fmla="*/ 17 w 22"/>
                  <a:gd name="T15" fmla="*/ 16 h 30"/>
                  <a:gd name="T16" fmla="*/ 18 w 22"/>
                  <a:gd name="T17" fmla="*/ 14 h 30"/>
                  <a:gd name="T18" fmla="*/ 22 w 22"/>
                  <a:gd name="T19" fmla="*/ 7 h 30"/>
                  <a:gd name="T20" fmla="*/ 21 w 22"/>
                  <a:gd name="T21" fmla="*/ 2 h 30"/>
                  <a:gd name="T22" fmla="*/ 17 w 22"/>
                  <a:gd name="T23" fmla="*/ 0 h 30"/>
                  <a:gd name="T24" fmla="*/ 14 w 22"/>
                  <a:gd name="T25" fmla="*/ 0 h 30"/>
                  <a:gd name="T26" fmla="*/ 0 w 22"/>
                  <a:gd name="T27" fmla="*/ 23 h 30"/>
                  <a:gd name="T28" fmla="*/ 4 w 22"/>
                  <a:gd name="T29"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30">
                    <a:moveTo>
                      <a:pt x="4" y="29"/>
                    </a:moveTo>
                    <a:cubicBezTo>
                      <a:pt x="5" y="30"/>
                      <a:pt x="5" y="30"/>
                      <a:pt x="6" y="30"/>
                    </a:cubicBezTo>
                    <a:cubicBezTo>
                      <a:pt x="9" y="30"/>
                      <a:pt x="10" y="26"/>
                      <a:pt x="11" y="25"/>
                    </a:cubicBezTo>
                    <a:cubicBezTo>
                      <a:pt x="11" y="25"/>
                      <a:pt x="11" y="24"/>
                      <a:pt x="11" y="24"/>
                    </a:cubicBezTo>
                    <a:cubicBezTo>
                      <a:pt x="12" y="23"/>
                      <a:pt x="12" y="23"/>
                      <a:pt x="13" y="22"/>
                    </a:cubicBezTo>
                    <a:cubicBezTo>
                      <a:pt x="13" y="22"/>
                      <a:pt x="14" y="21"/>
                      <a:pt x="15" y="20"/>
                    </a:cubicBezTo>
                    <a:cubicBezTo>
                      <a:pt x="16" y="19"/>
                      <a:pt x="16" y="18"/>
                      <a:pt x="16" y="17"/>
                    </a:cubicBezTo>
                    <a:cubicBezTo>
                      <a:pt x="16" y="17"/>
                      <a:pt x="17" y="16"/>
                      <a:pt x="17" y="16"/>
                    </a:cubicBezTo>
                    <a:cubicBezTo>
                      <a:pt x="17" y="15"/>
                      <a:pt x="18" y="14"/>
                      <a:pt x="18" y="14"/>
                    </a:cubicBezTo>
                    <a:cubicBezTo>
                      <a:pt x="20" y="12"/>
                      <a:pt x="21" y="9"/>
                      <a:pt x="22" y="7"/>
                    </a:cubicBezTo>
                    <a:cubicBezTo>
                      <a:pt x="22" y="4"/>
                      <a:pt x="22" y="2"/>
                      <a:pt x="21" y="2"/>
                    </a:cubicBezTo>
                    <a:cubicBezTo>
                      <a:pt x="20" y="0"/>
                      <a:pt x="19" y="0"/>
                      <a:pt x="17" y="0"/>
                    </a:cubicBezTo>
                    <a:cubicBezTo>
                      <a:pt x="16" y="0"/>
                      <a:pt x="15" y="0"/>
                      <a:pt x="14" y="0"/>
                    </a:cubicBezTo>
                    <a:cubicBezTo>
                      <a:pt x="9" y="2"/>
                      <a:pt x="0" y="16"/>
                      <a:pt x="0" y="23"/>
                    </a:cubicBezTo>
                    <a:cubicBezTo>
                      <a:pt x="0" y="26"/>
                      <a:pt x="2" y="28"/>
                      <a:pt x="4" y="29"/>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5" name="Freeform 16"/>
              <p:cNvSpPr>
                <a:spLocks/>
              </p:cNvSpPr>
              <p:nvPr/>
            </p:nvSpPr>
            <p:spPr bwMode="auto">
              <a:xfrm>
                <a:off x="2313" y="1445"/>
                <a:ext cx="236" cy="296"/>
              </a:xfrm>
              <a:custGeom>
                <a:avLst/>
                <a:gdLst>
                  <a:gd name="T0" fmla="*/ 93 w 101"/>
                  <a:gd name="T1" fmla="*/ 28 h 127"/>
                  <a:gd name="T2" fmla="*/ 98 w 101"/>
                  <a:gd name="T3" fmla="*/ 11 h 127"/>
                  <a:gd name="T4" fmla="*/ 97 w 101"/>
                  <a:gd name="T5" fmla="*/ 9 h 127"/>
                  <a:gd name="T6" fmla="*/ 95 w 101"/>
                  <a:gd name="T7" fmla="*/ 0 h 127"/>
                  <a:gd name="T8" fmla="*/ 90 w 101"/>
                  <a:gd name="T9" fmla="*/ 3 h 127"/>
                  <a:gd name="T10" fmla="*/ 89 w 101"/>
                  <a:gd name="T11" fmla="*/ 4 h 127"/>
                  <a:gd name="T12" fmla="*/ 85 w 101"/>
                  <a:gd name="T13" fmla="*/ 13 h 127"/>
                  <a:gd name="T14" fmla="*/ 79 w 101"/>
                  <a:gd name="T15" fmla="*/ 18 h 127"/>
                  <a:gd name="T16" fmla="*/ 68 w 101"/>
                  <a:gd name="T17" fmla="*/ 30 h 127"/>
                  <a:gd name="T18" fmla="*/ 63 w 101"/>
                  <a:gd name="T19" fmla="*/ 36 h 127"/>
                  <a:gd name="T20" fmla="*/ 63 w 101"/>
                  <a:gd name="T21" fmla="*/ 48 h 127"/>
                  <a:gd name="T22" fmla="*/ 51 w 101"/>
                  <a:gd name="T23" fmla="*/ 58 h 127"/>
                  <a:gd name="T24" fmla="*/ 50 w 101"/>
                  <a:gd name="T25" fmla="*/ 53 h 127"/>
                  <a:gd name="T26" fmla="*/ 48 w 101"/>
                  <a:gd name="T27" fmla="*/ 51 h 127"/>
                  <a:gd name="T28" fmla="*/ 40 w 101"/>
                  <a:gd name="T29" fmla="*/ 55 h 127"/>
                  <a:gd name="T30" fmla="*/ 35 w 101"/>
                  <a:gd name="T31" fmla="*/ 58 h 127"/>
                  <a:gd name="T32" fmla="*/ 27 w 101"/>
                  <a:gd name="T33" fmla="*/ 63 h 127"/>
                  <a:gd name="T34" fmla="*/ 18 w 101"/>
                  <a:gd name="T35" fmla="*/ 63 h 127"/>
                  <a:gd name="T36" fmla="*/ 15 w 101"/>
                  <a:gd name="T37" fmla="*/ 65 h 127"/>
                  <a:gd name="T38" fmla="*/ 8 w 101"/>
                  <a:gd name="T39" fmla="*/ 78 h 127"/>
                  <a:gd name="T40" fmla="*/ 4 w 101"/>
                  <a:gd name="T41" fmla="*/ 90 h 127"/>
                  <a:gd name="T42" fmla="*/ 6 w 101"/>
                  <a:gd name="T43" fmla="*/ 107 h 127"/>
                  <a:gd name="T44" fmla="*/ 19 w 101"/>
                  <a:gd name="T45" fmla="*/ 94 h 127"/>
                  <a:gd name="T46" fmla="*/ 27 w 101"/>
                  <a:gd name="T47" fmla="*/ 84 h 127"/>
                  <a:gd name="T48" fmla="*/ 26 w 101"/>
                  <a:gd name="T49" fmla="*/ 88 h 127"/>
                  <a:gd name="T50" fmla="*/ 27 w 101"/>
                  <a:gd name="T51" fmla="*/ 102 h 127"/>
                  <a:gd name="T52" fmla="*/ 24 w 101"/>
                  <a:gd name="T53" fmla="*/ 111 h 127"/>
                  <a:gd name="T54" fmla="*/ 26 w 101"/>
                  <a:gd name="T55" fmla="*/ 126 h 127"/>
                  <a:gd name="T56" fmla="*/ 39 w 101"/>
                  <a:gd name="T57" fmla="*/ 119 h 127"/>
                  <a:gd name="T58" fmla="*/ 57 w 101"/>
                  <a:gd name="T59" fmla="*/ 105 h 127"/>
                  <a:gd name="T60" fmla="*/ 56 w 101"/>
                  <a:gd name="T61" fmla="*/ 85 h 127"/>
                  <a:gd name="T62" fmla="*/ 61 w 101"/>
                  <a:gd name="T63" fmla="*/ 86 h 127"/>
                  <a:gd name="T64" fmla="*/ 68 w 101"/>
                  <a:gd name="T65" fmla="*/ 75 h 127"/>
                  <a:gd name="T66" fmla="*/ 73 w 101"/>
                  <a:gd name="T67" fmla="*/ 66 h 127"/>
                  <a:gd name="T68" fmla="*/ 83 w 101"/>
                  <a:gd name="T69" fmla="*/ 4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1" h="127">
                    <a:moveTo>
                      <a:pt x="85" y="43"/>
                    </a:moveTo>
                    <a:cubicBezTo>
                      <a:pt x="87" y="38"/>
                      <a:pt x="90" y="33"/>
                      <a:pt x="93" y="28"/>
                    </a:cubicBezTo>
                    <a:cubicBezTo>
                      <a:pt x="95" y="26"/>
                      <a:pt x="95" y="26"/>
                      <a:pt x="95" y="26"/>
                    </a:cubicBezTo>
                    <a:cubicBezTo>
                      <a:pt x="95" y="26"/>
                      <a:pt x="101" y="16"/>
                      <a:pt x="98" y="11"/>
                    </a:cubicBezTo>
                    <a:cubicBezTo>
                      <a:pt x="98" y="11"/>
                      <a:pt x="97" y="10"/>
                      <a:pt x="97" y="10"/>
                    </a:cubicBezTo>
                    <a:cubicBezTo>
                      <a:pt x="97" y="9"/>
                      <a:pt x="97" y="9"/>
                      <a:pt x="97" y="9"/>
                    </a:cubicBezTo>
                    <a:cubicBezTo>
                      <a:pt x="100" y="6"/>
                      <a:pt x="99" y="4"/>
                      <a:pt x="98" y="3"/>
                    </a:cubicBezTo>
                    <a:cubicBezTo>
                      <a:pt x="97" y="0"/>
                      <a:pt x="95" y="0"/>
                      <a:pt x="95" y="0"/>
                    </a:cubicBezTo>
                    <a:cubicBezTo>
                      <a:pt x="93" y="0"/>
                      <a:pt x="91" y="1"/>
                      <a:pt x="91" y="3"/>
                    </a:cubicBezTo>
                    <a:cubicBezTo>
                      <a:pt x="90" y="3"/>
                      <a:pt x="90" y="3"/>
                      <a:pt x="90" y="3"/>
                    </a:cubicBezTo>
                    <a:cubicBezTo>
                      <a:pt x="89" y="3"/>
                      <a:pt x="89" y="3"/>
                      <a:pt x="89" y="3"/>
                    </a:cubicBezTo>
                    <a:cubicBezTo>
                      <a:pt x="89" y="4"/>
                      <a:pt x="89" y="4"/>
                      <a:pt x="89" y="4"/>
                    </a:cubicBezTo>
                    <a:cubicBezTo>
                      <a:pt x="88" y="6"/>
                      <a:pt x="88" y="8"/>
                      <a:pt x="89" y="10"/>
                    </a:cubicBezTo>
                    <a:cubicBezTo>
                      <a:pt x="88" y="11"/>
                      <a:pt x="86" y="12"/>
                      <a:pt x="85" y="13"/>
                    </a:cubicBezTo>
                    <a:cubicBezTo>
                      <a:pt x="85" y="14"/>
                      <a:pt x="84" y="14"/>
                      <a:pt x="84" y="14"/>
                    </a:cubicBezTo>
                    <a:cubicBezTo>
                      <a:pt x="82" y="16"/>
                      <a:pt x="81" y="17"/>
                      <a:pt x="79" y="18"/>
                    </a:cubicBezTo>
                    <a:cubicBezTo>
                      <a:pt x="77" y="19"/>
                      <a:pt x="77" y="19"/>
                      <a:pt x="77" y="19"/>
                    </a:cubicBezTo>
                    <a:cubicBezTo>
                      <a:pt x="73" y="22"/>
                      <a:pt x="70" y="26"/>
                      <a:pt x="68" y="30"/>
                    </a:cubicBezTo>
                    <a:cubicBezTo>
                      <a:pt x="66" y="31"/>
                      <a:pt x="65" y="33"/>
                      <a:pt x="64" y="35"/>
                    </a:cubicBezTo>
                    <a:cubicBezTo>
                      <a:pt x="64" y="35"/>
                      <a:pt x="63" y="35"/>
                      <a:pt x="63" y="36"/>
                    </a:cubicBezTo>
                    <a:cubicBezTo>
                      <a:pt x="61" y="38"/>
                      <a:pt x="58" y="41"/>
                      <a:pt x="59" y="44"/>
                    </a:cubicBezTo>
                    <a:cubicBezTo>
                      <a:pt x="59" y="45"/>
                      <a:pt x="60" y="48"/>
                      <a:pt x="63" y="48"/>
                    </a:cubicBezTo>
                    <a:cubicBezTo>
                      <a:pt x="62" y="48"/>
                      <a:pt x="60" y="50"/>
                      <a:pt x="60" y="50"/>
                    </a:cubicBezTo>
                    <a:cubicBezTo>
                      <a:pt x="56" y="51"/>
                      <a:pt x="52" y="53"/>
                      <a:pt x="51" y="58"/>
                    </a:cubicBezTo>
                    <a:cubicBezTo>
                      <a:pt x="51" y="58"/>
                      <a:pt x="51" y="58"/>
                      <a:pt x="51" y="58"/>
                    </a:cubicBezTo>
                    <a:cubicBezTo>
                      <a:pt x="51" y="56"/>
                      <a:pt x="51" y="55"/>
                      <a:pt x="50" y="53"/>
                    </a:cubicBezTo>
                    <a:cubicBezTo>
                      <a:pt x="50" y="51"/>
                      <a:pt x="50" y="51"/>
                      <a:pt x="50" y="51"/>
                    </a:cubicBezTo>
                    <a:cubicBezTo>
                      <a:pt x="48" y="51"/>
                      <a:pt x="48" y="51"/>
                      <a:pt x="48" y="51"/>
                    </a:cubicBezTo>
                    <a:cubicBezTo>
                      <a:pt x="48" y="51"/>
                      <a:pt x="47" y="51"/>
                      <a:pt x="47" y="51"/>
                    </a:cubicBezTo>
                    <a:cubicBezTo>
                      <a:pt x="43" y="51"/>
                      <a:pt x="41" y="53"/>
                      <a:pt x="40" y="55"/>
                    </a:cubicBezTo>
                    <a:cubicBezTo>
                      <a:pt x="39" y="56"/>
                      <a:pt x="38" y="56"/>
                      <a:pt x="37" y="57"/>
                    </a:cubicBezTo>
                    <a:cubicBezTo>
                      <a:pt x="36" y="57"/>
                      <a:pt x="35" y="57"/>
                      <a:pt x="35" y="58"/>
                    </a:cubicBezTo>
                    <a:cubicBezTo>
                      <a:pt x="32" y="59"/>
                      <a:pt x="29" y="61"/>
                      <a:pt x="28" y="63"/>
                    </a:cubicBezTo>
                    <a:cubicBezTo>
                      <a:pt x="27" y="63"/>
                      <a:pt x="27" y="63"/>
                      <a:pt x="27" y="63"/>
                    </a:cubicBezTo>
                    <a:cubicBezTo>
                      <a:pt x="26" y="61"/>
                      <a:pt x="25" y="61"/>
                      <a:pt x="24" y="61"/>
                    </a:cubicBezTo>
                    <a:cubicBezTo>
                      <a:pt x="21" y="61"/>
                      <a:pt x="20" y="62"/>
                      <a:pt x="18" y="63"/>
                    </a:cubicBezTo>
                    <a:cubicBezTo>
                      <a:pt x="18" y="63"/>
                      <a:pt x="18" y="64"/>
                      <a:pt x="17" y="64"/>
                    </a:cubicBezTo>
                    <a:cubicBezTo>
                      <a:pt x="16" y="64"/>
                      <a:pt x="16" y="65"/>
                      <a:pt x="15" y="65"/>
                    </a:cubicBezTo>
                    <a:cubicBezTo>
                      <a:pt x="13" y="66"/>
                      <a:pt x="11" y="66"/>
                      <a:pt x="9" y="71"/>
                    </a:cubicBezTo>
                    <a:cubicBezTo>
                      <a:pt x="8" y="73"/>
                      <a:pt x="8" y="75"/>
                      <a:pt x="8" y="78"/>
                    </a:cubicBezTo>
                    <a:cubicBezTo>
                      <a:pt x="8" y="79"/>
                      <a:pt x="8" y="80"/>
                      <a:pt x="7" y="82"/>
                    </a:cubicBezTo>
                    <a:cubicBezTo>
                      <a:pt x="7" y="85"/>
                      <a:pt x="6" y="87"/>
                      <a:pt x="4" y="90"/>
                    </a:cubicBezTo>
                    <a:cubicBezTo>
                      <a:pt x="3" y="93"/>
                      <a:pt x="0" y="98"/>
                      <a:pt x="2" y="102"/>
                    </a:cubicBezTo>
                    <a:cubicBezTo>
                      <a:pt x="3" y="106"/>
                      <a:pt x="5" y="107"/>
                      <a:pt x="6" y="107"/>
                    </a:cubicBezTo>
                    <a:cubicBezTo>
                      <a:pt x="8" y="107"/>
                      <a:pt x="10" y="106"/>
                      <a:pt x="12" y="104"/>
                    </a:cubicBezTo>
                    <a:cubicBezTo>
                      <a:pt x="15" y="101"/>
                      <a:pt x="17" y="97"/>
                      <a:pt x="19" y="94"/>
                    </a:cubicBezTo>
                    <a:cubicBezTo>
                      <a:pt x="21" y="91"/>
                      <a:pt x="22" y="89"/>
                      <a:pt x="24" y="87"/>
                    </a:cubicBezTo>
                    <a:cubicBezTo>
                      <a:pt x="25" y="85"/>
                      <a:pt x="26" y="84"/>
                      <a:pt x="27" y="84"/>
                    </a:cubicBezTo>
                    <a:cubicBezTo>
                      <a:pt x="27" y="84"/>
                      <a:pt x="27" y="84"/>
                      <a:pt x="27" y="85"/>
                    </a:cubicBezTo>
                    <a:cubicBezTo>
                      <a:pt x="28" y="85"/>
                      <a:pt x="27" y="86"/>
                      <a:pt x="26" y="88"/>
                    </a:cubicBezTo>
                    <a:cubicBezTo>
                      <a:pt x="26" y="87"/>
                      <a:pt x="26" y="87"/>
                      <a:pt x="26" y="87"/>
                    </a:cubicBezTo>
                    <a:cubicBezTo>
                      <a:pt x="21" y="93"/>
                      <a:pt x="24" y="98"/>
                      <a:pt x="27" y="102"/>
                    </a:cubicBezTo>
                    <a:cubicBezTo>
                      <a:pt x="28" y="105"/>
                      <a:pt x="28" y="106"/>
                      <a:pt x="25" y="109"/>
                    </a:cubicBezTo>
                    <a:cubicBezTo>
                      <a:pt x="24" y="110"/>
                      <a:pt x="24" y="111"/>
                      <a:pt x="24" y="111"/>
                    </a:cubicBezTo>
                    <a:cubicBezTo>
                      <a:pt x="23" y="113"/>
                      <a:pt x="19" y="117"/>
                      <a:pt x="21" y="122"/>
                    </a:cubicBezTo>
                    <a:cubicBezTo>
                      <a:pt x="21" y="123"/>
                      <a:pt x="22" y="125"/>
                      <a:pt x="26" y="126"/>
                    </a:cubicBezTo>
                    <a:cubicBezTo>
                      <a:pt x="27" y="127"/>
                      <a:pt x="28" y="127"/>
                      <a:pt x="29" y="127"/>
                    </a:cubicBezTo>
                    <a:cubicBezTo>
                      <a:pt x="34" y="127"/>
                      <a:pt x="37" y="122"/>
                      <a:pt x="39" y="119"/>
                    </a:cubicBezTo>
                    <a:cubicBezTo>
                      <a:pt x="41" y="116"/>
                      <a:pt x="43" y="116"/>
                      <a:pt x="47" y="115"/>
                    </a:cubicBezTo>
                    <a:cubicBezTo>
                      <a:pt x="51" y="114"/>
                      <a:pt x="56" y="112"/>
                      <a:pt x="57" y="105"/>
                    </a:cubicBezTo>
                    <a:cubicBezTo>
                      <a:pt x="58" y="100"/>
                      <a:pt x="58" y="95"/>
                      <a:pt x="58" y="90"/>
                    </a:cubicBezTo>
                    <a:cubicBezTo>
                      <a:pt x="57" y="88"/>
                      <a:pt x="57" y="86"/>
                      <a:pt x="56" y="85"/>
                    </a:cubicBezTo>
                    <a:cubicBezTo>
                      <a:pt x="57" y="85"/>
                      <a:pt x="58" y="86"/>
                      <a:pt x="59" y="86"/>
                    </a:cubicBezTo>
                    <a:cubicBezTo>
                      <a:pt x="60" y="86"/>
                      <a:pt x="60" y="86"/>
                      <a:pt x="61" y="86"/>
                    </a:cubicBezTo>
                    <a:cubicBezTo>
                      <a:pt x="66" y="85"/>
                      <a:pt x="67" y="79"/>
                      <a:pt x="68" y="77"/>
                    </a:cubicBezTo>
                    <a:cubicBezTo>
                      <a:pt x="68" y="76"/>
                      <a:pt x="68" y="75"/>
                      <a:pt x="68" y="75"/>
                    </a:cubicBezTo>
                    <a:cubicBezTo>
                      <a:pt x="69" y="73"/>
                      <a:pt x="69" y="71"/>
                      <a:pt x="70" y="69"/>
                    </a:cubicBezTo>
                    <a:cubicBezTo>
                      <a:pt x="71" y="68"/>
                      <a:pt x="72" y="67"/>
                      <a:pt x="73" y="66"/>
                    </a:cubicBezTo>
                    <a:cubicBezTo>
                      <a:pt x="74" y="65"/>
                      <a:pt x="75" y="64"/>
                      <a:pt x="76" y="63"/>
                    </a:cubicBezTo>
                    <a:cubicBezTo>
                      <a:pt x="80" y="58"/>
                      <a:pt x="82" y="53"/>
                      <a:pt x="83" y="48"/>
                    </a:cubicBezTo>
                    <a:cubicBezTo>
                      <a:pt x="84" y="46"/>
                      <a:pt x="84" y="45"/>
                      <a:pt x="85" y="43"/>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6" name="Freeform 17"/>
              <p:cNvSpPr>
                <a:spLocks/>
              </p:cNvSpPr>
              <p:nvPr/>
            </p:nvSpPr>
            <p:spPr bwMode="auto">
              <a:xfrm>
                <a:off x="2505" y="1660"/>
                <a:ext cx="28" cy="46"/>
              </a:xfrm>
              <a:custGeom>
                <a:avLst/>
                <a:gdLst>
                  <a:gd name="T0" fmla="*/ 1 w 12"/>
                  <a:gd name="T1" fmla="*/ 15 h 20"/>
                  <a:gd name="T2" fmla="*/ 6 w 12"/>
                  <a:gd name="T3" fmla="*/ 20 h 20"/>
                  <a:gd name="T4" fmla="*/ 6 w 12"/>
                  <a:gd name="T5" fmla="*/ 20 h 20"/>
                  <a:gd name="T6" fmla="*/ 10 w 12"/>
                  <a:gd name="T7" fmla="*/ 15 h 20"/>
                  <a:gd name="T8" fmla="*/ 11 w 12"/>
                  <a:gd name="T9" fmla="*/ 6 h 20"/>
                  <a:gd name="T10" fmla="*/ 11 w 12"/>
                  <a:gd name="T11" fmla="*/ 6 h 20"/>
                  <a:gd name="T12" fmla="*/ 10 w 12"/>
                  <a:gd name="T13" fmla="*/ 1 h 20"/>
                  <a:gd name="T14" fmla="*/ 7 w 12"/>
                  <a:gd name="T15" fmla="*/ 0 h 20"/>
                  <a:gd name="T16" fmla="*/ 6 w 12"/>
                  <a:gd name="T17" fmla="*/ 0 h 20"/>
                  <a:gd name="T18" fmla="*/ 3 w 12"/>
                  <a:gd name="T19" fmla="*/ 2 h 20"/>
                  <a:gd name="T20" fmla="*/ 3 w 12"/>
                  <a:gd name="T21" fmla="*/ 7 h 20"/>
                  <a:gd name="T22" fmla="*/ 1 w 12"/>
                  <a:gd name="T23"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0">
                    <a:moveTo>
                      <a:pt x="1" y="15"/>
                    </a:moveTo>
                    <a:cubicBezTo>
                      <a:pt x="2" y="16"/>
                      <a:pt x="3" y="20"/>
                      <a:pt x="6" y="20"/>
                    </a:cubicBezTo>
                    <a:cubicBezTo>
                      <a:pt x="6" y="20"/>
                      <a:pt x="6" y="20"/>
                      <a:pt x="6" y="20"/>
                    </a:cubicBezTo>
                    <a:cubicBezTo>
                      <a:pt x="9" y="20"/>
                      <a:pt x="10" y="17"/>
                      <a:pt x="10" y="15"/>
                    </a:cubicBezTo>
                    <a:cubicBezTo>
                      <a:pt x="11" y="12"/>
                      <a:pt x="11" y="9"/>
                      <a:pt x="11" y="6"/>
                    </a:cubicBezTo>
                    <a:cubicBezTo>
                      <a:pt x="11" y="6"/>
                      <a:pt x="11" y="6"/>
                      <a:pt x="11" y="6"/>
                    </a:cubicBezTo>
                    <a:cubicBezTo>
                      <a:pt x="11" y="5"/>
                      <a:pt x="12" y="2"/>
                      <a:pt x="10" y="1"/>
                    </a:cubicBezTo>
                    <a:cubicBezTo>
                      <a:pt x="10" y="0"/>
                      <a:pt x="9" y="0"/>
                      <a:pt x="7" y="0"/>
                    </a:cubicBezTo>
                    <a:cubicBezTo>
                      <a:pt x="6" y="0"/>
                      <a:pt x="6" y="0"/>
                      <a:pt x="6" y="0"/>
                    </a:cubicBezTo>
                    <a:cubicBezTo>
                      <a:pt x="5" y="0"/>
                      <a:pt x="4" y="0"/>
                      <a:pt x="3" y="2"/>
                    </a:cubicBezTo>
                    <a:cubicBezTo>
                      <a:pt x="2" y="3"/>
                      <a:pt x="2" y="5"/>
                      <a:pt x="3" y="7"/>
                    </a:cubicBezTo>
                    <a:cubicBezTo>
                      <a:pt x="1" y="9"/>
                      <a:pt x="0" y="11"/>
                      <a:pt x="1" y="15"/>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7" name="Freeform 18"/>
              <p:cNvSpPr>
                <a:spLocks/>
              </p:cNvSpPr>
              <p:nvPr/>
            </p:nvSpPr>
            <p:spPr bwMode="auto">
              <a:xfrm>
                <a:off x="2603" y="1669"/>
                <a:ext cx="98" cy="156"/>
              </a:xfrm>
              <a:custGeom>
                <a:avLst/>
                <a:gdLst>
                  <a:gd name="T0" fmla="*/ 28 w 42"/>
                  <a:gd name="T1" fmla="*/ 67 h 67"/>
                  <a:gd name="T2" fmla="*/ 28 w 42"/>
                  <a:gd name="T3" fmla="*/ 67 h 67"/>
                  <a:gd name="T4" fmla="*/ 35 w 42"/>
                  <a:gd name="T5" fmla="*/ 66 h 67"/>
                  <a:gd name="T6" fmla="*/ 39 w 42"/>
                  <a:gd name="T7" fmla="*/ 52 h 67"/>
                  <a:gd name="T8" fmla="*/ 39 w 42"/>
                  <a:gd name="T9" fmla="*/ 51 h 67"/>
                  <a:gd name="T10" fmla="*/ 39 w 42"/>
                  <a:gd name="T11" fmla="*/ 44 h 67"/>
                  <a:gd name="T12" fmla="*/ 40 w 42"/>
                  <a:gd name="T13" fmla="*/ 42 h 67"/>
                  <a:gd name="T14" fmla="*/ 40 w 42"/>
                  <a:gd name="T15" fmla="*/ 33 h 67"/>
                  <a:gd name="T16" fmla="*/ 38 w 42"/>
                  <a:gd name="T17" fmla="*/ 29 h 67"/>
                  <a:gd name="T18" fmla="*/ 35 w 42"/>
                  <a:gd name="T19" fmla="*/ 24 h 67"/>
                  <a:gd name="T20" fmla="*/ 35 w 42"/>
                  <a:gd name="T21" fmla="*/ 20 h 67"/>
                  <a:gd name="T22" fmla="*/ 34 w 42"/>
                  <a:gd name="T23" fmla="*/ 15 h 67"/>
                  <a:gd name="T24" fmla="*/ 26 w 42"/>
                  <a:gd name="T25" fmla="*/ 2 h 67"/>
                  <a:gd name="T26" fmla="*/ 18 w 42"/>
                  <a:gd name="T27" fmla="*/ 0 h 67"/>
                  <a:gd name="T28" fmla="*/ 12 w 42"/>
                  <a:gd name="T29" fmla="*/ 1 h 67"/>
                  <a:gd name="T30" fmla="*/ 10 w 42"/>
                  <a:gd name="T31" fmla="*/ 4 h 67"/>
                  <a:gd name="T32" fmla="*/ 8 w 42"/>
                  <a:gd name="T33" fmla="*/ 6 h 67"/>
                  <a:gd name="T34" fmla="*/ 4 w 42"/>
                  <a:gd name="T35" fmla="*/ 10 h 67"/>
                  <a:gd name="T36" fmla="*/ 3 w 42"/>
                  <a:gd name="T37" fmla="*/ 11 h 67"/>
                  <a:gd name="T38" fmla="*/ 1 w 42"/>
                  <a:gd name="T39" fmla="*/ 15 h 67"/>
                  <a:gd name="T40" fmla="*/ 0 w 42"/>
                  <a:gd name="T41" fmla="*/ 19 h 67"/>
                  <a:gd name="T42" fmla="*/ 1 w 42"/>
                  <a:gd name="T43" fmla="*/ 20 h 67"/>
                  <a:gd name="T44" fmla="*/ 1 w 42"/>
                  <a:gd name="T45" fmla="*/ 22 h 67"/>
                  <a:gd name="T46" fmla="*/ 1 w 42"/>
                  <a:gd name="T47" fmla="*/ 26 h 67"/>
                  <a:gd name="T48" fmla="*/ 3 w 42"/>
                  <a:gd name="T49" fmla="*/ 29 h 67"/>
                  <a:gd name="T50" fmla="*/ 4 w 42"/>
                  <a:gd name="T51" fmla="*/ 30 h 67"/>
                  <a:gd name="T52" fmla="*/ 6 w 42"/>
                  <a:gd name="T53" fmla="*/ 38 h 67"/>
                  <a:gd name="T54" fmla="*/ 5 w 42"/>
                  <a:gd name="T55" fmla="*/ 42 h 67"/>
                  <a:gd name="T56" fmla="*/ 5 w 42"/>
                  <a:gd name="T57" fmla="*/ 50 h 67"/>
                  <a:gd name="T58" fmla="*/ 11 w 42"/>
                  <a:gd name="T59" fmla="*/ 62 h 67"/>
                  <a:gd name="T60" fmla="*/ 22 w 42"/>
                  <a:gd name="T61" fmla="*/ 67 h 67"/>
                  <a:gd name="T62" fmla="*/ 28 w 42"/>
                  <a:gd name="T6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67">
                    <a:moveTo>
                      <a:pt x="28" y="67"/>
                    </a:moveTo>
                    <a:cubicBezTo>
                      <a:pt x="28" y="67"/>
                      <a:pt x="28" y="67"/>
                      <a:pt x="28" y="67"/>
                    </a:cubicBezTo>
                    <a:cubicBezTo>
                      <a:pt x="31" y="67"/>
                      <a:pt x="33" y="67"/>
                      <a:pt x="35" y="66"/>
                    </a:cubicBezTo>
                    <a:cubicBezTo>
                      <a:pt x="41" y="62"/>
                      <a:pt x="40" y="55"/>
                      <a:pt x="39" y="52"/>
                    </a:cubicBezTo>
                    <a:cubicBezTo>
                      <a:pt x="39" y="51"/>
                      <a:pt x="39" y="51"/>
                      <a:pt x="39" y="51"/>
                    </a:cubicBezTo>
                    <a:cubicBezTo>
                      <a:pt x="38" y="48"/>
                      <a:pt x="38" y="46"/>
                      <a:pt x="39" y="44"/>
                    </a:cubicBezTo>
                    <a:cubicBezTo>
                      <a:pt x="39" y="43"/>
                      <a:pt x="39" y="43"/>
                      <a:pt x="40" y="42"/>
                    </a:cubicBezTo>
                    <a:cubicBezTo>
                      <a:pt x="41" y="40"/>
                      <a:pt x="42" y="37"/>
                      <a:pt x="40" y="33"/>
                    </a:cubicBezTo>
                    <a:cubicBezTo>
                      <a:pt x="40" y="32"/>
                      <a:pt x="39" y="30"/>
                      <a:pt x="38" y="29"/>
                    </a:cubicBezTo>
                    <a:cubicBezTo>
                      <a:pt x="36" y="28"/>
                      <a:pt x="35" y="26"/>
                      <a:pt x="35" y="24"/>
                    </a:cubicBezTo>
                    <a:cubicBezTo>
                      <a:pt x="35" y="23"/>
                      <a:pt x="35" y="22"/>
                      <a:pt x="35" y="20"/>
                    </a:cubicBezTo>
                    <a:cubicBezTo>
                      <a:pt x="35" y="18"/>
                      <a:pt x="35" y="17"/>
                      <a:pt x="34" y="15"/>
                    </a:cubicBezTo>
                    <a:cubicBezTo>
                      <a:pt x="34" y="10"/>
                      <a:pt x="30" y="5"/>
                      <a:pt x="26" y="2"/>
                    </a:cubicBezTo>
                    <a:cubicBezTo>
                      <a:pt x="24" y="1"/>
                      <a:pt x="20" y="0"/>
                      <a:pt x="18" y="0"/>
                    </a:cubicBezTo>
                    <a:cubicBezTo>
                      <a:pt x="16" y="0"/>
                      <a:pt x="14" y="0"/>
                      <a:pt x="12" y="1"/>
                    </a:cubicBezTo>
                    <a:cubicBezTo>
                      <a:pt x="11" y="2"/>
                      <a:pt x="10" y="3"/>
                      <a:pt x="10" y="4"/>
                    </a:cubicBezTo>
                    <a:cubicBezTo>
                      <a:pt x="9" y="5"/>
                      <a:pt x="9" y="5"/>
                      <a:pt x="8" y="6"/>
                    </a:cubicBezTo>
                    <a:cubicBezTo>
                      <a:pt x="7" y="7"/>
                      <a:pt x="5" y="8"/>
                      <a:pt x="4" y="10"/>
                    </a:cubicBezTo>
                    <a:cubicBezTo>
                      <a:pt x="3" y="11"/>
                      <a:pt x="3" y="11"/>
                      <a:pt x="3" y="11"/>
                    </a:cubicBezTo>
                    <a:cubicBezTo>
                      <a:pt x="2" y="12"/>
                      <a:pt x="1" y="13"/>
                      <a:pt x="1" y="15"/>
                    </a:cubicBezTo>
                    <a:cubicBezTo>
                      <a:pt x="0" y="17"/>
                      <a:pt x="0" y="18"/>
                      <a:pt x="0" y="19"/>
                    </a:cubicBezTo>
                    <a:cubicBezTo>
                      <a:pt x="1" y="20"/>
                      <a:pt x="1" y="20"/>
                      <a:pt x="1" y="20"/>
                    </a:cubicBezTo>
                    <a:cubicBezTo>
                      <a:pt x="1" y="21"/>
                      <a:pt x="1" y="21"/>
                      <a:pt x="1" y="22"/>
                    </a:cubicBezTo>
                    <a:cubicBezTo>
                      <a:pt x="1" y="23"/>
                      <a:pt x="1" y="24"/>
                      <a:pt x="1" y="26"/>
                    </a:cubicBezTo>
                    <a:cubicBezTo>
                      <a:pt x="2" y="27"/>
                      <a:pt x="2" y="28"/>
                      <a:pt x="3" y="29"/>
                    </a:cubicBezTo>
                    <a:cubicBezTo>
                      <a:pt x="3" y="29"/>
                      <a:pt x="3" y="29"/>
                      <a:pt x="4" y="30"/>
                    </a:cubicBezTo>
                    <a:cubicBezTo>
                      <a:pt x="5" y="33"/>
                      <a:pt x="6" y="35"/>
                      <a:pt x="6" y="38"/>
                    </a:cubicBezTo>
                    <a:cubicBezTo>
                      <a:pt x="6" y="39"/>
                      <a:pt x="5" y="41"/>
                      <a:pt x="5" y="42"/>
                    </a:cubicBezTo>
                    <a:cubicBezTo>
                      <a:pt x="5" y="45"/>
                      <a:pt x="4" y="47"/>
                      <a:pt x="5" y="50"/>
                    </a:cubicBezTo>
                    <a:cubicBezTo>
                      <a:pt x="5" y="54"/>
                      <a:pt x="8" y="60"/>
                      <a:pt x="11" y="62"/>
                    </a:cubicBezTo>
                    <a:cubicBezTo>
                      <a:pt x="14" y="65"/>
                      <a:pt x="18" y="66"/>
                      <a:pt x="22" y="67"/>
                    </a:cubicBezTo>
                    <a:cubicBezTo>
                      <a:pt x="24" y="67"/>
                      <a:pt x="26" y="67"/>
                      <a:pt x="28" y="67"/>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8" name="Freeform 19"/>
              <p:cNvSpPr>
                <a:spLocks/>
              </p:cNvSpPr>
              <p:nvPr/>
            </p:nvSpPr>
            <p:spPr bwMode="auto">
              <a:xfrm>
                <a:off x="2390" y="1144"/>
                <a:ext cx="26" cy="21"/>
              </a:xfrm>
              <a:custGeom>
                <a:avLst/>
                <a:gdLst>
                  <a:gd name="T0" fmla="*/ 6 w 11"/>
                  <a:gd name="T1" fmla="*/ 0 h 9"/>
                  <a:gd name="T2" fmla="*/ 0 w 11"/>
                  <a:gd name="T3" fmla="*/ 4 h 9"/>
                  <a:gd name="T4" fmla="*/ 1 w 11"/>
                  <a:gd name="T5" fmla="*/ 7 h 9"/>
                  <a:gd name="T6" fmla="*/ 6 w 11"/>
                  <a:gd name="T7" fmla="*/ 9 h 9"/>
                  <a:gd name="T8" fmla="*/ 8 w 11"/>
                  <a:gd name="T9" fmla="*/ 8 h 9"/>
                  <a:gd name="T10" fmla="*/ 10 w 11"/>
                  <a:gd name="T11" fmla="*/ 8 h 9"/>
                  <a:gd name="T12" fmla="*/ 10 w 11"/>
                  <a:gd name="T13" fmla="*/ 7 h 9"/>
                  <a:gd name="T14" fmla="*/ 9 w 11"/>
                  <a:gd name="T15" fmla="*/ 2 h 9"/>
                  <a:gd name="T16" fmla="*/ 6 w 11"/>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9">
                    <a:moveTo>
                      <a:pt x="6" y="0"/>
                    </a:moveTo>
                    <a:cubicBezTo>
                      <a:pt x="3" y="0"/>
                      <a:pt x="1" y="2"/>
                      <a:pt x="0" y="4"/>
                    </a:cubicBezTo>
                    <a:cubicBezTo>
                      <a:pt x="0" y="5"/>
                      <a:pt x="1" y="7"/>
                      <a:pt x="1" y="7"/>
                    </a:cubicBezTo>
                    <a:cubicBezTo>
                      <a:pt x="2" y="8"/>
                      <a:pt x="4" y="9"/>
                      <a:pt x="6" y="9"/>
                    </a:cubicBezTo>
                    <a:cubicBezTo>
                      <a:pt x="7" y="9"/>
                      <a:pt x="8" y="9"/>
                      <a:pt x="8" y="8"/>
                    </a:cubicBezTo>
                    <a:cubicBezTo>
                      <a:pt x="10" y="8"/>
                      <a:pt x="10" y="8"/>
                      <a:pt x="10" y="8"/>
                    </a:cubicBezTo>
                    <a:cubicBezTo>
                      <a:pt x="10" y="7"/>
                      <a:pt x="10" y="7"/>
                      <a:pt x="10" y="7"/>
                    </a:cubicBezTo>
                    <a:cubicBezTo>
                      <a:pt x="11" y="4"/>
                      <a:pt x="10" y="2"/>
                      <a:pt x="9" y="2"/>
                    </a:cubicBezTo>
                    <a:cubicBezTo>
                      <a:pt x="8" y="1"/>
                      <a:pt x="7" y="0"/>
                      <a:pt x="6" y="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09" name="Freeform 20"/>
              <p:cNvSpPr>
                <a:spLocks/>
              </p:cNvSpPr>
              <p:nvPr/>
            </p:nvSpPr>
            <p:spPr bwMode="auto">
              <a:xfrm>
                <a:off x="2402" y="1099"/>
                <a:ext cx="42" cy="47"/>
              </a:xfrm>
              <a:custGeom>
                <a:avLst/>
                <a:gdLst>
                  <a:gd name="T0" fmla="*/ 2 w 18"/>
                  <a:gd name="T1" fmla="*/ 9 h 20"/>
                  <a:gd name="T2" fmla="*/ 5 w 18"/>
                  <a:gd name="T3" fmla="*/ 18 h 20"/>
                  <a:gd name="T4" fmla="*/ 6 w 18"/>
                  <a:gd name="T5" fmla="*/ 18 h 20"/>
                  <a:gd name="T6" fmla="*/ 11 w 18"/>
                  <a:gd name="T7" fmla="*/ 20 h 20"/>
                  <a:gd name="T8" fmla="*/ 15 w 18"/>
                  <a:gd name="T9" fmla="*/ 18 h 20"/>
                  <a:gd name="T10" fmla="*/ 15 w 18"/>
                  <a:gd name="T11" fmla="*/ 15 h 20"/>
                  <a:gd name="T12" fmla="*/ 16 w 18"/>
                  <a:gd name="T13" fmla="*/ 14 h 20"/>
                  <a:gd name="T14" fmla="*/ 16 w 18"/>
                  <a:gd name="T15" fmla="*/ 13 h 20"/>
                  <a:gd name="T16" fmla="*/ 17 w 18"/>
                  <a:gd name="T17" fmla="*/ 11 h 20"/>
                  <a:gd name="T18" fmla="*/ 17 w 18"/>
                  <a:gd name="T19" fmla="*/ 2 h 20"/>
                  <a:gd name="T20" fmla="*/ 16 w 18"/>
                  <a:gd name="T21" fmla="*/ 0 h 20"/>
                  <a:gd name="T22" fmla="*/ 14 w 18"/>
                  <a:gd name="T23" fmla="*/ 0 h 20"/>
                  <a:gd name="T24" fmla="*/ 14 w 18"/>
                  <a:gd name="T25" fmla="*/ 0 h 20"/>
                  <a:gd name="T26" fmla="*/ 12 w 18"/>
                  <a:gd name="T27" fmla="*/ 0 h 20"/>
                  <a:gd name="T28" fmla="*/ 9 w 18"/>
                  <a:gd name="T29" fmla="*/ 1 h 20"/>
                  <a:gd name="T30" fmla="*/ 7 w 18"/>
                  <a:gd name="T31" fmla="*/ 5 h 20"/>
                  <a:gd name="T32" fmla="*/ 7 w 18"/>
                  <a:gd name="T33" fmla="*/ 6 h 20"/>
                  <a:gd name="T34" fmla="*/ 6 w 18"/>
                  <a:gd name="T35" fmla="*/ 6 h 20"/>
                  <a:gd name="T36" fmla="*/ 2 w 18"/>
                  <a:gd name="T37"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20">
                    <a:moveTo>
                      <a:pt x="2" y="9"/>
                    </a:moveTo>
                    <a:cubicBezTo>
                      <a:pt x="0" y="12"/>
                      <a:pt x="3" y="16"/>
                      <a:pt x="5" y="18"/>
                    </a:cubicBezTo>
                    <a:cubicBezTo>
                      <a:pt x="6" y="18"/>
                      <a:pt x="6" y="18"/>
                      <a:pt x="6" y="18"/>
                    </a:cubicBezTo>
                    <a:cubicBezTo>
                      <a:pt x="7" y="19"/>
                      <a:pt x="9" y="20"/>
                      <a:pt x="11" y="20"/>
                    </a:cubicBezTo>
                    <a:cubicBezTo>
                      <a:pt x="12" y="20"/>
                      <a:pt x="14" y="19"/>
                      <a:pt x="15" y="18"/>
                    </a:cubicBezTo>
                    <a:cubicBezTo>
                      <a:pt x="15" y="17"/>
                      <a:pt x="15" y="16"/>
                      <a:pt x="15" y="15"/>
                    </a:cubicBezTo>
                    <a:cubicBezTo>
                      <a:pt x="15" y="15"/>
                      <a:pt x="15" y="14"/>
                      <a:pt x="16" y="14"/>
                    </a:cubicBezTo>
                    <a:cubicBezTo>
                      <a:pt x="16" y="14"/>
                      <a:pt x="16" y="13"/>
                      <a:pt x="16" y="13"/>
                    </a:cubicBezTo>
                    <a:cubicBezTo>
                      <a:pt x="17" y="12"/>
                      <a:pt x="17" y="11"/>
                      <a:pt x="17" y="11"/>
                    </a:cubicBezTo>
                    <a:cubicBezTo>
                      <a:pt x="18" y="7"/>
                      <a:pt x="18" y="5"/>
                      <a:pt x="17" y="2"/>
                    </a:cubicBezTo>
                    <a:cubicBezTo>
                      <a:pt x="16" y="0"/>
                      <a:pt x="16" y="0"/>
                      <a:pt x="16" y="0"/>
                    </a:cubicBezTo>
                    <a:cubicBezTo>
                      <a:pt x="14" y="0"/>
                      <a:pt x="14" y="0"/>
                      <a:pt x="14" y="0"/>
                    </a:cubicBezTo>
                    <a:cubicBezTo>
                      <a:pt x="14" y="0"/>
                      <a:pt x="14" y="0"/>
                      <a:pt x="14" y="0"/>
                    </a:cubicBezTo>
                    <a:cubicBezTo>
                      <a:pt x="13" y="0"/>
                      <a:pt x="12" y="0"/>
                      <a:pt x="12" y="0"/>
                    </a:cubicBezTo>
                    <a:cubicBezTo>
                      <a:pt x="11" y="0"/>
                      <a:pt x="10" y="0"/>
                      <a:pt x="9" y="1"/>
                    </a:cubicBezTo>
                    <a:cubicBezTo>
                      <a:pt x="7" y="2"/>
                      <a:pt x="7" y="4"/>
                      <a:pt x="7" y="5"/>
                    </a:cubicBezTo>
                    <a:cubicBezTo>
                      <a:pt x="7" y="5"/>
                      <a:pt x="7" y="5"/>
                      <a:pt x="7" y="6"/>
                    </a:cubicBezTo>
                    <a:cubicBezTo>
                      <a:pt x="7" y="6"/>
                      <a:pt x="6" y="6"/>
                      <a:pt x="6" y="6"/>
                    </a:cubicBezTo>
                    <a:cubicBezTo>
                      <a:pt x="5" y="6"/>
                      <a:pt x="3" y="7"/>
                      <a:pt x="2" y="9"/>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0" name="Freeform 21"/>
              <p:cNvSpPr>
                <a:spLocks/>
              </p:cNvSpPr>
              <p:nvPr/>
            </p:nvSpPr>
            <p:spPr bwMode="auto">
              <a:xfrm>
                <a:off x="2351" y="1048"/>
                <a:ext cx="60" cy="68"/>
              </a:xfrm>
              <a:custGeom>
                <a:avLst/>
                <a:gdLst>
                  <a:gd name="T0" fmla="*/ 22 w 26"/>
                  <a:gd name="T1" fmla="*/ 7 h 29"/>
                  <a:gd name="T2" fmla="*/ 18 w 26"/>
                  <a:gd name="T3" fmla="*/ 1 h 29"/>
                  <a:gd name="T4" fmla="*/ 13 w 26"/>
                  <a:gd name="T5" fmla="*/ 0 h 29"/>
                  <a:gd name="T6" fmla="*/ 7 w 26"/>
                  <a:gd name="T7" fmla="*/ 2 h 29"/>
                  <a:gd name="T8" fmla="*/ 0 w 26"/>
                  <a:gd name="T9" fmla="*/ 10 h 29"/>
                  <a:gd name="T10" fmla="*/ 5 w 26"/>
                  <a:gd name="T11" fmla="*/ 18 h 29"/>
                  <a:gd name="T12" fmla="*/ 7 w 26"/>
                  <a:gd name="T13" fmla="*/ 19 h 29"/>
                  <a:gd name="T14" fmla="*/ 7 w 26"/>
                  <a:gd name="T15" fmla="*/ 19 h 29"/>
                  <a:gd name="T16" fmla="*/ 8 w 26"/>
                  <a:gd name="T17" fmla="*/ 21 h 29"/>
                  <a:gd name="T18" fmla="*/ 9 w 26"/>
                  <a:gd name="T19" fmla="*/ 23 h 29"/>
                  <a:gd name="T20" fmla="*/ 9 w 26"/>
                  <a:gd name="T21" fmla="*/ 23 h 29"/>
                  <a:gd name="T22" fmla="*/ 10 w 26"/>
                  <a:gd name="T23" fmla="*/ 25 h 29"/>
                  <a:gd name="T24" fmla="*/ 15 w 26"/>
                  <a:gd name="T25" fmla="*/ 29 h 29"/>
                  <a:gd name="T26" fmla="*/ 18 w 26"/>
                  <a:gd name="T27" fmla="*/ 27 h 29"/>
                  <a:gd name="T28" fmla="*/ 24 w 26"/>
                  <a:gd name="T29" fmla="*/ 20 h 29"/>
                  <a:gd name="T30" fmla="*/ 23 w 26"/>
                  <a:gd name="T31" fmla="*/ 9 h 29"/>
                  <a:gd name="T32" fmla="*/ 22 w 26"/>
                  <a:gd name="T33" fmla="*/ 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9">
                    <a:moveTo>
                      <a:pt x="22" y="7"/>
                    </a:moveTo>
                    <a:cubicBezTo>
                      <a:pt x="21" y="5"/>
                      <a:pt x="20" y="3"/>
                      <a:pt x="18" y="1"/>
                    </a:cubicBezTo>
                    <a:cubicBezTo>
                      <a:pt x="17" y="0"/>
                      <a:pt x="15" y="0"/>
                      <a:pt x="13" y="0"/>
                    </a:cubicBezTo>
                    <a:cubicBezTo>
                      <a:pt x="11" y="0"/>
                      <a:pt x="9" y="1"/>
                      <a:pt x="7" y="2"/>
                    </a:cubicBezTo>
                    <a:cubicBezTo>
                      <a:pt x="3" y="4"/>
                      <a:pt x="1" y="7"/>
                      <a:pt x="0" y="10"/>
                    </a:cubicBezTo>
                    <a:cubicBezTo>
                      <a:pt x="0" y="13"/>
                      <a:pt x="2" y="16"/>
                      <a:pt x="5" y="18"/>
                    </a:cubicBezTo>
                    <a:cubicBezTo>
                      <a:pt x="6" y="19"/>
                      <a:pt x="6" y="19"/>
                      <a:pt x="7" y="19"/>
                    </a:cubicBezTo>
                    <a:cubicBezTo>
                      <a:pt x="7" y="19"/>
                      <a:pt x="7" y="19"/>
                      <a:pt x="7" y="19"/>
                    </a:cubicBezTo>
                    <a:cubicBezTo>
                      <a:pt x="7" y="20"/>
                      <a:pt x="7" y="21"/>
                      <a:pt x="8" y="21"/>
                    </a:cubicBezTo>
                    <a:cubicBezTo>
                      <a:pt x="8" y="22"/>
                      <a:pt x="9" y="23"/>
                      <a:pt x="9" y="23"/>
                    </a:cubicBezTo>
                    <a:cubicBezTo>
                      <a:pt x="9" y="23"/>
                      <a:pt x="9" y="23"/>
                      <a:pt x="9" y="23"/>
                    </a:cubicBezTo>
                    <a:cubicBezTo>
                      <a:pt x="10" y="24"/>
                      <a:pt x="10" y="25"/>
                      <a:pt x="10" y="25"/>
                    </a:cubicBezTo>
                    <a:cubicBezTo>
                      <a:pt x="10" y="25"/>
                      <a:pt x="12" y="29"/>
                      <a:pt x="15" y="29"/>
                    </a:cubicBezTo>
                    <a:cubicBezTo>
                      <a:pt x="17" y="29"/>
                      <a:pt x="18" y="28"/>
                      <a:pt x="18" y="27"/>
                    </a:cubicBezTo>
                    <a:cubicBezTo>
                      <a:pt x="21" y="25"/>
                      <a:pt x="23" y="23"/>
                      <a:pt x="24" y="20"/>
                    </a:cubicBezTo>
                    <a:cubicBezTo>
                      <a:pt x="26" y="15"/>
                      <a:pt x="25" y="13"/>
                      <a:pt x="23" y="9"/>
                    </a:cubicBezTo>
                    <a:cubicBezTo>
                      <a:pt x="22" y="8"/>
                      <a:pt x="22" y="8"/>
                      <a:pt x="22" y="7"/>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1" name="Freeform 22"/>
              <p:cNvSpPr>
                <a:spLocks/>
              </p:cNvSpPr>
              <p:nvPr/>
            </p:nvSpPr>
            <p:spPr bwMode="auto">
              <a:xfrm>
                <a:off x="2311" y="1039"/>
                <a:ext cx="40" cy="25"/>
              </a:xfrm>
              <a:custGeom>
                <a:avLst/>
                <a:gdLst>
                  <a:gd name="T0" fmla="*/ 10 w 17"/>
                  <a:gd name="T1" fmla="*/ 11 h 11"/>
                  <a:gd name="T2" fmla="*/ 11 w 17"/>
                  <a:gd name="T3" fmla="*/ 10 h 11"/>
                  <a:gd name="T4" fmla="*/ 12 w 17"/>
                  <a:gd name="T5" fmla="*/ 8 h 11"/>
                  <a:gd name="T6" fmla="*/ 15 w 17"/>
                  <a:gd name="T7" fmla="*/ 7 h 11"/>
                  <a:gd name="T8" fmla="*/ 16 w 17"/>
                  <a:gd name="T9" fmla="*/ 3 h 11"/>
                  <a:gd name="T10" fmla="*/ 11 w 17"/>
                  <a:gd name="T11" fmla="*/ 0 h 11"/>
                  <a:gd name="T12" fmla="*/ 10 w 17"/>
                  <a:gd name="T13" fmla="*/ 0 h 11"/>
                  <a:gd name="T14" fmla="*/ 4 w 17"/>
                  <a:gd name="T15" fmla="*/ 2 h 11"/>
                  <a:gd name="T16" fmla="*/ 1 w 17"/>
                  <a:gd name="T17" fmla="*/ 6 h 11"/>
                  <a:gd name="T18" fmla="*/ 9 w 17"/>
                  <a:gd name="T19" fmla="*/ 11 h 11"/>
                  <a:gd name="T20" fmla="*/ 10 w 17"/>
                  <a:gd name="T21"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1">
                    <a:moveTo>
                      <a:pt x="10" y="11"/>
                    </a:moveTo>
                    <a:cubicBezTo>
                      <a:pt x="11" y="10"/>
                      <a:pt x="11" y="10"/>
                      <a:pt x="11" y="10"/>
                    </a:cubicBezTo>
                    <a:cubicBezTo>
                      <a:pt x="12" y="8"/>
                      <a:pt x="12" y="8"/>
                      <a:pt x="12" y="8"/>
                    </a:cubicBezTo>
                    <a:cubicBezTo>
                      <a:pt x="13" y="8"/>
                      <a:pt x="14" y="8"/>
                      <a:pt x="15" y="7"/>
                    </a:cubicBezTo>
                    <a:cubicBezTo>
                      <a:pt x="17" y="5"/>
                      <a:pt x="16" y="3"/>
                      <a:pt x="16" y="3"/>
                    </a:cubicBezTo>
                    <a:cubicBezTo>
                      <a:pt x="15" y="0"/>
                      <a:pt x="12" y="0"/>
                      <a:pt x="11" y="0"/>
                    </a:cubicBezTo>
                    <a:cubicBezTo>
                      <a:pt x="10" y="0"/>
                      <a:pt x="10" y="0"/>
                      <a:pt x="10" y="0"/>
                    </a:cubicBezTo>
                    <a:cubicBezTo>
                      <a:pt x="7" y="0"/>
                      <a:pt x="6" y="1"/>
                      <a:pt x="4" y="2"/>
                    </a:cubicBezTo>
                    <a:cubicBezTo>
                      <a:pt x="3" y="2"/>
                      <a:pt x="0" y="3"/>
                      <a:pt x="1" y="6"/>
                    </a:cubicBezTo>
                    <a:cubicBezTo>
                      <a:pt x="1" y="11"/>
                      <a:pt x="9" y="11"/>
                      <a:pt x="9" y="11"/>
                    </a:cubicBezTo>
                    <a:cubicBezTo>
                      <a:pt x="9" y="11"/>
                      <a:pt x="9" y="11"/>
                      <a:pt x="10" y="11"/>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2" name="Freeform 23"/>
              <p:cNvSpPr>
                <a:spLocks/>
              </p:cNvSpPr>
              <p:nvPr/>
            </p:nvSpPr>
            <p:spPr bwMode="auto">
              <a:xfrm>
                <a:off x="2465" y="817"/>
                <a:ext cx="23" cy="30"/>
              </a:xfrm>
              <a:custGeom>
                <a:avLst/>
                <a:gdLst>
                  <a:gd name="T0" fmla="*/ 4 w 10"/>
                  <a:gd name="T1" fmla="*/ 13 h 13"/>
                  <a:gd name="T2" fmla="*/ 5 w 10"/>
                  <a:gd name="T3" fmla="*/ 12 h 13"/>
                  <a:gd name="T4" fmla="*/ 8 w 10"/>
                  <a:gd name="T5" fmla="*/ 8 h 13"/>
                  <a:gd name="T6" fmla="*/ 8 w 10"/>
                  <a:gd name="T7" fmla="*/ 8 h 13"/>
                  <a:gd name="T8" fmla="*/ 9 w 10"/>
                  <a:gd name="T9" fmla="*/ 1 h 13"/>
                  <a:gd name="T10" fmla="*/ 8 w 10"/>
                  <a:gd name="T11" fmla="*/ 0 h 13"/>
                  <a:gd name="T12" fmla="*/ 6 w 10"/>
                  <a:gd name="T13" fmla="*/ 0 h 13"/>
                  <a:gd name="T14" fmla="*/ 3 w 10"/>
                  <a:gd name="T15" fmla="*/ 2 h 13"/>
                  <a:gd name="T16" fmla="*/ 2 w 10"/>
                  <a:gd name="T17" fmla="*/ 11 h 13"/>
                  <a:gd name="T18" fmla="*/ 4 w 10"/>
                  <a:gd name="T1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3">
                    <a:moveTo>
                      <a:pt x="4" y="13"/>
                    </a:moveTo>
                    <a:cubicBezTo>
                      <a:pt x="5" y="12"/>
                      <a:pt x="5" y="12"/>
                      <a:pt x="5" y="12"/>
                    </a:cubicBezTo>
                    <a:cubicBezTo>
                      <a:pt x="7" y="11"/>
                      <a:pt x="8" y="9"/>
                      <a:pt x="8" y="8"/>
                    </a:cubicBezTo>
                    <a:cubicBezTo>
                      <a:pt x="8" y="8"/>
                      <a:pt x="8" y="8"/>
                      <a:pt x="8" y="8"/>
                    </a:cubicBezTo>
                    <a:cubicBezTo>
                      <a:pt x="10" y="3"/>
                      <a:pt x="9" y="2"/>
                      <a:pt x="9" y="1"/>
                    </a:cubicBezTo>
                    <a:cubicBezTo>
                      <a:pt x="8" y="0"/>
                      <a:pt x="8" y="0"/>
                      <a:pt x="8" y="0"/>
                    </a:cubicBezTo>
                    <a:cubicBezTo>
                      <a:pt x="6" y="0"/>
                      <a:pt x="6" y="0"/>
                      <a:pt x="6" y="0"/>
                    </a:cubicBezTo>
                    <a:cubicBezTo>
                      <a:pt x="5" y="0"/>
                      <a:pt x="4" y="1"/>
                      <a:pt x="3" y="2"/>
                    </a:cubicBezTo>
                    <a:cubicBezTo>
                      <a:pt x="1" y="3"/>
                      <a:pt x="0" y="8"/>
                      <a:pt x="2" y="11"/>
                    </a:cubicBezTo>
                    <a:lnTo>
                      <a:pt x="4" y="13"/>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3" name="Freeform 24"/>
              <p:cNvSpPr>
                <a:spLocks/>
              </p:cNvSpPr>
              <p:nvPr/>
            </p:nvSpPr>
            <p:spPr bwMode="auto">
              <a:xfrm>
                <a:off x="2341" y="1302"/>
                <a:ext cx="19" cy="19"/>
              </a:xfrm>
              <a:custGeom>
                <a:avLst/>
                <a:gdLst>
                  <a:gd name="T0" fmla="*/ 4 w 8"/>
                  <a:gd name="T1" fmla="*/ 0 h 8"/>
                  <a:gd name="T2" fmla="*/ 1 w 8"/>
                  <a:gd name="T3" fmla="*/ 1 h 8"/>
                  <a:gd name="T4" fmla="*/ 0 w 8"/>
                  <a:gd name="T5" fmla="*/ 4 h 8"/>
                  <a:gd name="T6" fmla="*/ 4 w 8"/>
                  <a:gd name="T7" fmla="*/ 8 h 8"/>
                  <a:gd name="T8" fmla="*/ 7 w 8"/>
                  <a:gd name="T9" fmla="*/ 6 h 8"/>
                  <a:gd name="T10" fmla="*/ 7 w 8"/>
                  <a:gd name="T11" fmla="*/ 2 h 8"/>
                  <a:gd name="T12" fmla="*/ 4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0"/>
                    </a:moveTo>
                    <a:cubicBezTo>
                      <a:pt x="3" y="0"/>
                      <a:pt x="2" y="1"/>
                      <a:pt x="1" y="1"/>
                    </a:cubicBezTo>
                    <a:cubicBezTo>
                      <a:pt x="0" y="2"/>
                      <a:pt x="0" y="3"/>
                      <a:pt x="0" y="4"/>
                    </a:cubicBezTo>
                    <a:cubicBezTo>
                      <a:pt x="0" y="6"/>
                      <a:pt x="2" y="8"/>
                      <a:pt x="4" y="8"/>
                    </a:cubicBezTo>
                    <a:cubicBezTo>
                      <a:pt x="5" y="8"/>
                      <a:pt x="7" y="7"/>
                      <a:pt x="7" y="6"/>
                    </a:cubicBezTo>
                    <a:cubicBezTo>
                      <a:pt x="8" y="4"/>
                      <a:pt x="8" y="3"/>
                      <a:pt x="7" y="2"/>
                    </a:cubicBezTo>
                    <a:cubicBezTo>
                      <a:pt x="6" y="1"/>
                      <a:pt x="5" y="0"/>
                      <a:pt x="4" y="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4" name="Freeform 25"/>
              <p:cNvSpPr>
                <a:spLocks/>
              </p:cNvSpPr>
              <p:nvPr/>
            </p:nvSpPr>
            <p:spPr bwMode="auto">
              <a:xfrm>
                <a:off x="2054" y="1127"/>
                <a:ext cx="21" cy="17"/>
              </a:xfrm>
              <a:custGeom>
                <a:avLst/>
                <a:gdLst>
                  <a:gd name="T0" fmla="*/ 6 w 9"/>
                  <a:gd name="T1" fmla="*/ 0 h 7"/>
                  <a:gd name="T2" fmla="*/ 5 w 9"/>
                  <a:gd name="T3" fmla="*/ 0 h 7"/>
                  <a:gd name="T4" fmla="*/ 2 w 9"/>
                  <a:gd name="T5" fmla="*/ 2 h 7"/>
                  <a:gd name="T6" fmla="*/ 0 w 9"/>
                  <a:gd name="T7" fmla="*/ 5 h 7"/>
                  <a:gd name="T8" fmla="*/ 3 w 9"/>
                  <a:gd name="T9" fmla="*/ 6 h 7"/>
                  <a:gd name="T10" fmla="*/ 5 w 9"/>
                  <a:gd name="T11" fmla="*/ 7 h 7"/>
                  <a:gd name="T12" fmla="*/ 8 w 9"/>
                  <a:gd name="T13" fmla="*/ 5 h 7"/>
                  <a:gd name="T14" fmla="*/ 9 w 9"/>
                  <a:gd name="T15" fmla="*/ 2 h 7"/>
                  <a:gd name="T16" fmla="*/ 9 w 9"/>
                  <a:gd name="T17" fmla="*/ 0 h 7"/>
                  <a:gd name="T18" fmla="*/ 6 w 9"/>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6" y="0"/>
                    </a:moveTo>
                    <a:cubicBezTo>
                      <a:pt x="6" y="0"/>
                      <a:pt x="5" y="0"/>
                      <a:pt x="5" y="0"/>
                    </a:cubicBezTo>
                    <a:cubicBezTo>
                      <a:pt x="4" y="0"/>
                      <a:pt x="3" y="1"/>
                      <a:pt x="2" y="2"/>
                    </a:cubicBezTo>
                    <a:cubicBezTo>
                      <a:pt x="0" y="5"/>
                      <a:pt x="0" y="5"/>
                      <a:pt x="0" y="5"/>
                    </a:cubicBezTo>
                    <a:cubicBezTo>
                      <a:pt x="3" y="6"/>
                      <a:pt x="3" y="6"/>
                      <a:pt x="3" y="6"/>
                    </a:cubicBezTo>
                    <a:cubicBezTo>
                      <a:pt x="4" y="7"/>
                      <a:pt x="4" y="7"/>
                      <a:pt x="5" y="7"/>
                    </a:cubicBezTo>
                    <a:cubicBezTo>
                      <a:pt x="6" y="7"/>
                      <a:pt x="7" y="6"/>
                      <a:pt x="8" y="5"/>
                    </a:cubicBezTo>
                    <a:cubicBezTo>
                      <a:pt x="9" y="5"/>
                      <a:pt x="9" y="4"/>
                      <a:pt x="9" y="2"/>
                    </a:cubicBezTo>
                    <a:cubicBezTo>
                      <a:pt x="9" y="0"/>
                      <a:pt x="9" y="0"/>
                      <a:pt x="9" y="0"/>
                    </a:cubicBezTo>
                    <a:lnTo>
                      <a:pt x="6" y="0"/>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5" name="Freeform 26"/>
              <p:cNvSpPr>
                <a:spLocks/>
              </p:cNvSpPr>
              <p:nvPr/>
            </p:nvSpPr>
            <p:spPr bwMode="auto">
              <a:xfrm>
                <a:off x="2066" y="1039"/>
                <a:ext cx="65" cy="93"/>
              </a:xfrm>
              <a:custGeom>
                <a:avLst/>
                <a:gdLst>
                  <a:gd name="T0" fmla="*/ 25 w 28"/>
                  <a:gd name="T1" fmla="*/ 12 h 40"/>
                  <a:gd name="T2" fmla="*/ 23 w 28"/>
                  <a:gd name="T3" fmla="*/ 9 h 40"/>
                  <a:gd name="T4" fmla="*/ 21 w 28"/>
                  <a:gd name="T5" fmla="*/ 7 h 40"/>
                  <a:gd name="T6" fmla="*/ 21 w 28"/>
                  <a:gd name="T7" fmla="*/ 6 h 40"/>
                  <a:gd name="T8" fmla="*/ 14 w 28"/>
                  <a:gd name="T9" fmla="*/ 0 h 40"/>
                  <a:gd name="T10" fmla="*/ 13 w 28"/>
                  <a:gd name="T11" fmla="*/ 0 h 40"/>
                  <a:gd name="T12" fmla="*/ 9 w 28"/>
                  <a:gd name="T13" fmla="*/ 4 h 40"/>
                  <a:gd name="T14" fmla="*/ 9 w 28"/>
                  <a:gd name="T15" fmla="*/ 5 h 40"/>
                  <a:gd name="T16" fmla="*/ 8 w 28"/>
                  <a:gd name="T17" fmla="*/ 6 h 40"/>
                  <a:gd name="T18" fmla="*/ 7 w 28"/>
                  <a:gd name="T19" fmla="*/ 10 h 40"/>
                  <a:gd name="T20" fmla="*/ 7 w 28"/>
                  <a:gd name="T21" fmla="*/ 12 h 40"/>
                  <a:gd name="T22" fmla="*/ 7 w 28"/>
                  <a:gd name="T23" fmla="*/ 13 h 40"/>
                  <a:gd name="T24" fmla="*/ 6 w 28"/>
                  <a:gd name="T25" fmla="*/ 14 h 40"/>
                  <a:gd name="T26" fmla="*/ 5 w 28"/>
                  <a:gd name="T27" fmla="*/ 16 h 40"/>
                  <a:gd name="T28" fmla="*/ 2 w 28"/>
                  <a:gd name="T29" fmla="*/ 21 h 40"/>
                  <a:gd name="T30" fmla="*/ 2 w 28"/>
                  <a:gd name="T31" fmla="*/ 24 h 40"/>
                  <a:gd name="T32" fmla="*/ 2 w 28"/>
                  <a:gd name="T33" fmla="*/ 24 h 40"/>
                  <a:gd name="T34" fmla="*/ 1 w 28"/>
                  <a:gd name="T35" fmla="*/ 25 h 40"/>
                  <a:gd name="T36" fmla="*/ 1 w 28"/>
                  <a:gd name="T37" fmla="*/ 29 h 40"/>
                  <a:gd name="T38" fmla="*/ 3 w 28"/>
                  <a:gd name="T39" fmla="*/ 32 h 40"/>
                  <a:gd name="T40" fmla="*/ 3 w 28"/>
                  <a:gd name="T41" fmla="*/ 33 h 40"/>
                  <a:gd name="T42" fmla="*/ 5 w 28"/>
                  <a:gd name="T43" fmla="*/ 34 h 40"/>
                  <a:gd name="T44" fmla="*/ 4 w 28"/>
                  <a:gd name="T45" fmla="*/ 37 h 40"/>
                  <a:gd name="T46" fmla="*/ 6 w 28"/>
                  <a:gd name="T47" fmla="*/ 39 h 40"/>
                  <a:gd name="T48" fmla="*/ 8 w 28"/>
                  <a:gd name="T49" fmla="*/ 40 h 40"/>
                  <a:gd name="T50" fmla="*/ 12 w 28"/>
                  <a:gd name="T51" fmla="*/ 38 h 40"/>
                  <a:gd name="T52" fmla="*/ 13 w 28"/>
                  <a:gd name="T53" fmla="*/ 34 h 40"/>
                  <a:gd name="T54" fmla="*/ 10 w 28"/>
                  <a:gd name="T55" fmla="*/ 32 h 40"/>
                  <a:gd name="T56" fmla="*/ 11 w 28"/>
                  <a:gd name="T57" fmla="*/ 30 h 40"/>
                  <a:gd name="T58" fmla="*/ 11 w 28"/>
                  <a:gd name="T59" fmla="*/ 30 h 40"/>
                  <a:gd name="T60" fmla="*/ 12 w 28"/>
                  <a:gd name="T61" fmla="*/ 28 h 40"/>
                  <a:gd name="T62" fmla="*/ 14 w 28"/>
                  <a:gd name="T63" fmla="*/ 26 h 40"/>
                  <a:gd name="T64" fmla="*/ 15 w 28"/>
                  <a:gd name="T65" fmla="*/ 26 h 40"/>
                  <a:gd name="T66" fmla="*/ 17 w 28"/>
                  <a:gd name="T67" fmla="*/ 26 h 40"/>
                  <a:gd name="T68" fmla="*/ 19 w 28"/>
                  <a:gd name="T69" fmla="*/ 23 h 40"/>
                  <a:gd name="T70" fmla="*/ 20 w 28"/>
                  <a:gd name="T71" fmla="*/ 23 h 40"/>
                  <a:gd name="T72" fmla="*/ 20 w 28"/>
                  <a:gd name="T73" fmla="*/ 22 h 40"/>
                  <a:gd name="T74" fmla="*/ 22 w 28"/>
                  <a:gd name="T75" fmla="*/ 20 h 40"/>
                  <a:gd name="T76" fmla="*/ 26 w 28"/>
                  <a:gd name="T77" fmla="*/ 18 h 40"/>
                  <a:gd name="T78" fmla="*/ 26 w 28"/>
                  <a:gd name="T79" fmla="*/ 13 h 40"/>
                  <a:gd name="T80" fmla="*/ 25 w 28"/>
                  <a:gd name="T81"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 h="40">
                    <a:moveTo>
                      <a:pt x="25" y="12"/>
                    </a:moveTo>
                    <a:cubicBezTo>
                      <a:pt x="25" y="11"/>
                      <a:pt x="24" y="10"/>
                      <a:pt x="23" y="9"/>
                    </a:cubicBezTo>
                    <a:cubicBezTo>
                      <a:pt x="22" y="8"/>
                      <a:pt x="22" y="8"/>
                      <a:pt x="21" y="7"/>
                    </a:cubicBezTo>
                    <a:cubicBezTo>
                      <a:pt x="21" y="6"/>
                      <a:pt x="21" y="6"/>
                      <a:pt x="21" y="6"/>
                    </a:cubicBezTo>
                    <a:cubicBezTo>
                      <a:pt x="20" y="4"/>
                      <a:pt x="18" y="0"/>
                      <a:pt x="14" y="0"/>
                    </a:cubicBezTo>
                    <a:cubicBezTo>
                      <a:pt x="14" y="0"/>
                      <a:pt x="13" y="0"/>
                      <a:pt x="13" y="0"/>
                    </a:cubicBezTo>
                    <a:cubicBezTo>
                      <a:pt x="10" y="1"/>
                      <a:pt x="9" y="3"/>
                      <a:pt x="9" y="4"/>
                    </a:cubicBezTo>
                    <a:cubicBezTo>
                      <a:pt x="9" y="5"/>
                      <a:pt x="9" y="5"/>
                      <a:pt x="9" y="5"/>
                    </a:cubicBezTo>
                    <a:cubicBezTo>
                      <a:pt x="9" y="5"/>
                      <a:pt x="9" y="6"/>
                      <a:pt x="8" y="6"/>
                    </a:cubicBezTo>
                    <a:cubicBezTo>
                      <a:pt x="8" y="7"/>
                      <a:pt x="7" y="8"/>
                      <a:pt x="7" y="10"/>
                    </a:cubicBezTo>
                    <a:cubicBezTo>
                      <a:pt x="6" y="11"/>
                      <a:pt x="7" y="12"/>
                      <a:pt x="7" y="12"/>
                    </a:cubicBezTo>
                    <a:cubicBezTo>
                      <a:pt x="7" y="13"/>
                      <a:pt x="7" y="13"/>
                      <a:pt x="7" y="13"/>
                    </a:cubicBezTo>
                    <a:cubicBezTo>
                      <a:pt x="7" y="14"/>
                      <a:pt x="7" y="14"/>
                      <a:pt x="6" y="14"/>
                    </a:cubicBezTo>
                    <a:cubicBezTo>
                      <a:pt x="6" y="15"/>
                      <a:pt x="6" y="16"/>
                      <a:pt x="5" y="16"/>
                    </a:cubicBezTo>
                    <a:cubicBezTo>
                      <a:pt x="3" y="17"/>
                      <a:pt x="2" y="19"/>
                      <a:pt x="2" y="21"/>
                    </a:cubicBezTo>
                    <a:cubicBezTo>
                      <a:pt x="1" y="22"/>
                      <a:pt x="1" y="23"/>
                      <a:pt x="2" y="24"/>
                    </a:cubicBezTo>
                    <a:cubicBezTo>
                      <a:pt x="2" y="24"/>
                      <a:pt x="2" y="24"/>
                      <a:pt x="2" y="24"/>
                    </a:cubicBezTo>
                    <a:cubicBezTo>
                      <a:pt x="2" y="24"/>
                      <a:pt x="1" y="24"/>
                      <a:pt x="1" y="25"/>
                    </a:cubicBezTo>
                    <a:cubicBezTo>
                      <a:pt x="1" y="25"/>
                      <a:pt x="0" y="27"/>
                      <a:pt x="1" y="29"/>
                    </a:cubicBezTo>
                    <a:cubicBezTo>
                      <a:pt x="1" y="30"/>
                      <a:pt x="2" y="31"/>
                      <a:pt x="3" y="32"/>
                    </a:cubicBezTo>
                    <a:cubicBezTo>
                      <a:pt x="3" y="32"/>
                      <a:pt x="3" y="33"/>
                      <a:pt x="3" y="33"/>
                    </a:cubicBezTo>
                    <a:cubicBezTo>
                      <a:pt x="5" y="34"/>
                      <a:pt x="5" y="34"/>
                      <a:pt x="5" y="34"/>
                    </a:cubicBezTo>
                    <a:cubicBezTo>
                      <a:pt x="4" y="35"/>
                      <a:pt x="4" y="36"/>
                      <a:pt x="4" y="37"/>
                    </a:cubicBezTo>
                    <a:cubicBezTo>
                      <a:pt x="4" y="38"/>
                      <a:pt x="5" y="39"/>
                      <a:pt x="6" y="39"/>
                    </a:cubicBezTo>
                    <a:cubicBezTo>
                      <a:pt x="6" y="40"/>
                      <a:pt x="7" y="40"/>
                      <a:pt x="8" y="40"/>
                    </a:cubicBezTo>
                    <a:cubicBezTo>
                      <a:pt x="9" y="40"/>
                      <a:pt x="11" y="39"/>
                      <a:pt x="12" y="38"/>
                    </a:cubicBezTo>
                    <a:cubicBezTo>
                      <a:pt x="12" y="37"/>
                      <a:pt x="13" y="35"/>
                      <a:pt x="13" y="34"/>
                    </a:cubicBezTo>
                    <a:cubicBezTo>
                      <a:pt x="12" y="33"/>
                      <a:pt x="11" y="32"/>
                      <a:pt x="10" y="32"/>
                    </a:cubicBezTo>
                    <a:cubicBezTo>
                      <a:pt x="10" y="31"/>
                      <a:pt x="10" y="31"/>
                      <a:pt x="11" y="30"/>
                    </a:cubicBezTo>
                    <a:cubicBezTo>
                      <a:pt x="11" y="30"/>
                      <a:pt x="11" y="30"/>
                      <a:pt x="11" y="30"/>
                    </a:cubicBezTo>
                    <a:cubicBezTo>
                      <a:pt x="11" y="29"/>
                      <a:pt x="12" y="29"/>
                      <a:pt x="12" y="28"/>
                    </a:cubicBezTo>
                    <a:cubicBezTo>
                      <a:pt x="13" y="28"/>
                      <a:pt x="14" y="27"/>
                      <a:pt x="14" y="26"/>
                    </a:cubicBezTo>
                    <a:cubicBezTo>
                      <a:pt x="14" y="26"/>
                      <a:pt x="14" y="26"/>
                      <a:pt x="15" y="26"/>
                    </a:cubicBezTo>
                    <a:cubicBezTo>
                      <a:pt x="15" y="26"/>
                      <a:pt x="16" y="26"/>
                      <a:pt x="17" y="26"/>
                    </a:cubicBezTo>
                    <a:cubicBezTo>
                      <a:pt x="18" y="25"/>
                      <a:pt x="19" y="24"/>
                      <a:pt x="19" y="23"/>
                    </a:cubicBezTo>
                    <a:cubicBezTo>
                      <a:pt x="20" y="23"/>
                      <a:pt x="20" y="23"/>
                      <a:pt x="20" y="23"/>
                    </a:cubicBezTo>
                    <a:cubicBezTo>
                      <a:pt x="20" y="23"/>
                      <a:pt x="20" y="23"/>
                      <a:pt x="20" y="22"/>
                    </a:cubicBezTo>
                    <a:cubicBezTo>
                      <a:pt x="21" y="22"/>
                      <a:pt x="22" y="21"/>
                      <a:pt x="22" y="20"/>
                    </a:cubicBezTo>
                    <a:cubicBezTo>
                      <a:pt x="24" y="20"/>
                      <a:pt x="26" y="19"/>
                      <a:pt x="26" y="18"/>
                    </a:cubicBezTo>
                    <a:cubicBezTo>
                      <a:pt x="28" y="15"/>
                      <a:pt x="26" y="13"/>
                      <a:pt x="26" y="13"/>
                    </a:cubicBezTo>
                    <a:cubicBezTo>
                      <a:pt x="26" y="13"/>
                      <a:pt x="25" y="12"/>
                      <a:pt x="25" y="12"/>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6" name="Freeform 27"/>
              <p:cNvSpPr>
                <a:spLocks/>
              </p:cNvSpPr>
              <p:nvPr/>
            </p:nvSpPr>
            <p:spPr bwMode="auto">
              <a:xfrm>
                <a:off x="2084" y="728"/>
                <a:ext cx="134" cy="304"/>
              </a:xfrm>
              <a:custGeom>
                <a:avLst/>
                <a:gdLst>
                  <a:gd name="T0" fmla="*/ 55 w 57"/>
                  <a:gd name="T1" fmla="*/ 28 h 130"/>
                  <a:gd name="T2" fmla="*/ 50 w 57"/>
                  <a:gd name="T3" fmla="*/ 17 h 130"/>
                  <a:gd name="T4" fmla="*/ 47 w 57"/>
                  <a:gd name="T5" fmla="*/ 15 h 130"/>
                  <a:gd name="T6" fmla="*/ 43 w 57"/>
                  <a:gd name="T7" fmla="*/ 10 h 130"/>
                  <a:gd name="T8" fmla="*/ 49 w 57"/>
                  <a:gd name="T9" fmla="*/ 2 h 130"/>
                  <a:gd name="T10" fmla="*/ 47 w 57"/>
                  <a:gd name="T11" fmla="*/ 0 h 130"/>
                  <a:gd name="T12" fmla="*/ 38 w 57"/>
                  <a:gd name="T13" fmla="*/ 3 h 130"/>
                  <a:gd name="T14" fmla="*/ 39 w 57"/>
                  <a:gd name="T15" fmla="*/ 9 h 130"/>
                  <a:gd name="T16" fmla="*/ 31 w 57"/>
                  <a:gd name="T17" fmla="*/ 15 h 130"/>
                  <a:gd name="T18" fmla="*/ 31 w 57"/>
                  <a:gd name="T19" fmla="*/ 13 h 130"/>
                  <a:gd name="T20" fmla="*/ 33 w 57"/>
                  <a:gd name="T21" fmla="*/ 6 h 130"/>
                  <a:gd name="T22" fmla="*/ 28 w 57"/>
                  <a:gd name="T23" fmla="*/ 5 h 130"/>
                  <a:gd name="T24" fmla="*/ 26 w 57"/>
                  <a:gd name="T25" fmla="*/ 10 h 130"/>
                  <a:gd name="T26" fmla="*/ 21 w 57"/>
                  <a:gd name="T27" fmla="*/ 16 h 130"/>
                  <a:gd name="T28" fmla="*/ 14 w 57"/>
                  <a:gd name="T29" fmla="*/ 14 h 130"/>
                  <a:gd name="T30" fmla="*/ 6 w 57"/>
                  <a:gd name="T31" fmla="*/ 19 h 130"/>
                  <a:gd name="T32" fmla="*/ 5 w 57"/>
                  <a:gd name="T33" fmla="*/ 22 h 130"/>
                  <a:gd name="T34" fmla="*/ 14 w 57"/>
                  <a:gd name="T35" fmla="*/ 39 h 130"/>
                  <a:gd name="T36" fmla="*/ 19 w 57"/>
                  <a:gd name="T37" fmla="*/ 44 h 130"/>
                  <a:gd name="T38" fmla="*/ 24 w 57"/>
                  <a:gd name="T39" fmla="*/ 47 h 130"/>
                  <a:gd name="T40" fmla="*/ 24 w 57"/>
                  <a:gd name="T41" fmla="*/ 47 h 130"/>
                  <a:gd name="T42" fmla="*/ 12 w 57"/>
                  <a:gd name="T43" fmla="*/ 59 h 130"/>
                  <a:gd name="T44" fmla="*/ 16 w 57"/>
                  <a:gd name="T45" fmla="*/ 68 h 130"/>
                  <a:gd name="T46" fmla="*/ 16 w 57"/>
                  <a:gd name="T47" fmla="*/ 69 h 130"/>
                  <a:gd name="T48" fmla="*/ 13 w 57"/>
                  <a:gd name="T49" fmla="*/ 77 h 130"/>
                  <a:gd name="T50" fmla="*/ 14 w 57"/>
                  <a:gd name="T51" fmla="*/ 84 h 130"/>
                  <a:gd name="T52" fmla="*/ 11 w 57"/>
                  <a:gd name="T53" fmla="*/ 90 h 130"/>
                  <a:gd name="T54" fmla="*/ 11 w 57"/>
                  <a:gd name="T55" fmla="*/ 95 h 130"/>
                  <a:gd name="T56" fmla="*/ 8 w 57"/>
                  <a:gd name="T57" fmla="*/ 99 h 130"/>
                  <a:gd name="T58" fmla="*/ 9 w 57"/>
                  <a:gd name="T59" fmla="*/ 109 h 130"/>
                  <a:gd name="T60" fmla="*/ 13 w 57"/>
                  <a:gd name="T61" fmla="*/ 117 h 130"/>
                  <a:gd name="T62" fmla="*/ 14 w 57"/>
                  <a:gd name="T63" fmla="*/ 125 h 130"/>
                  <a:gd name="T64" fmla="*/ 23 w 57"/>
                  <a:gd name="T65" fmla="*/ 129 h 130"/>
                  <a:gd name="T66" fmla="*/ 29 w 57"/>
                  <a:gd name="T67" fmla="*/ 130 h 130"/>
                  <a:gd name="T68" fmla="*/ 35 w 57"/>
                  <a:gd name="T69" fmla="*/ 127 h 130"/>
                  <a:gd name="T70" fmla="*/ 30 w 57"/>
                  <a:gd name="T71" fmla="*/ 117 h 130"/>
                  <a:gd name="T72" fmla="*/ 33 w 57"/>
                  <a:gd name="T73" fmla="*/ 109 h 130"/>
                  <a:gd name="T74" fmla="*/ 35 w 57"/>
                  <a:gd name="T75" fmla="*/ 98 h 130"/>
                  <a:gd name="T76" fmla="*/ 35 w 57"/>
                  <a:gd name="T77" fmla="*/ 94 h 130"/>
                  <a:gd name="T78" fmla="*/ 39 w 57"/>
                  <a:gd name="T79" fmla="*/ 89 h 130"/>
                  <a:gd name="T80" fmla="*/ 38 w 57"/>
                  <a:gd name="T81" fmla="*/ 80 h 130"/>
                  <a:gd name="T82" fmla="*/ 32 w 57"/>
                  <a:gd name="T83" fmla="*/ 74 h 130"/>
                  <a:gd name="T84" fmla="*/ 31 w 57"/>
                  <a:gd name="T85" fmla="*/ 72 h 130"/>
                  <a:gd name="T86" fmla="*/ 35 w 57"/>
                  <a:gd name="T87" fmla="*/ 69 h 130"/>
                  <a:gd name="T88" fmla="*/ 36 w 57"/>
                  <a:gd name="T89" fmla="*/ 57 h 130"/>
                  <a:gd name="T90" fmla="*/ 33 w 57"/>
                  <a:gd name="T91" fmla="*/ 53 h 130"/>
                  <a:gd name="T92" fmla="*/ 31 w 57"/>
                  <a:gd name="T93" fmla="*/ 51 h 130"/>
                  <a:gd name="T94" fmla="*/ 35 w 57"/>
                  <a:gd name="T95" fmla="*/ 50 h 130"/>
                  <a:gd name="T96" fmla="*/ 40 w 57"/>
                  <a:gd name="T97" fmla="*/ 51 h 130"/>
                  <a:gd name="T98" fmla="*/ 47 w 57"/>
                  <a:gd name="T99" fmla="*/ 47 h 130"/>
                  <a:gd name="T100" fmla="*/ 46 w 57"/>
                  <a:gd name="T101" fmla="*/ 40 h 130"/>
                  <a:gd name="T102" fmla="*/ 50 w 57"/>
                  <a:gd name="T103" fmla="*/ 3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130">
                    <a:moveTo>
                      <a:pt x="49" y="31"/>
                    </a:moveTo>
                    <a:cubicBezTo>
                      <a:pt x="52" y="30"/>
                      <a:pt x="54" y="29"/>
                      <a:pt x="55" y="28"/>
                    </a:cubicBezTo>
                    <a:cubicBezTo>
                      <a:pt x="56" y="26"/>
                      <a:pt x="57" y="24"/>
                      <a:pt x="56" y="22"/>
                    </a:cubicBezTo>
                    <a:cubicBezTo>
                      <a:pt x="56" y="18"/>
                      <a:pt x="52" y="18"/>
                      <a:pt x="50" y="17"/>
                    </a:cubicBezTo>
                    <a:cubicBezTo>
                      <a:pt x="49" y="17"/>
                      <a:pt x="49" y="17"/>
                      <a:pt x="48" y="17"/>
                    </a:cubicBezTo>
                    <a:cubicBezTo>
                      <a:pt x="48" y="17"/>
                      <a:pt x="47" y="16"/>
                      <a:pt x="47" y="15"/>
                    </a:cubicBezTo>
                    <a:cubicBezTo>
                      <a:pt x="46" y="14"/>
                      <a:pt x="46" y="14"/>
                      <a:pt x="46" y="13"/>
                    </a:cubicBezTo>
                    <a:cubicBezTo>
                      <a:pt x="45" y="12"/>
                      <a:pt x="44" y="11"/>
                      <a:pt x="43" y="10"/>
                    </a:cubicBezTo>
                    <a:cubicBezTo>
                      <a:pt x="45" y="10"/>
                      <a:pt x="47" y="9"/>
                      <a:pt x="48" y="7"/>
                    </a:cubicBezTo>
                    <a:cubicBezTo>
                      <a:pt x="49" y="6"/>
                      <a:pt x="50" y="4"/>
                      <a:pt x="49" y="2"/>
                    </a:cubicBezTo>
                    <a:cubicBezTo>
                      <a:pt x="49" y="1"/>
                      <a:pt x="49" y="1"/>
                      <a:pt x="49" y="1"/>
                    </a:cubicBezTo>
                    <a:cubicBezTo>
                      <a:pt x="47" y="0"/>
                      <a:pt x="47" y="0"/>
                      <a:pt x="47" y="0"/>
                    </a:cubicBezTo>
                    <a:cubicBezTo>
                      <a:pt x="47" y="0"/>
                      <a:pt x="46" y="0"/>
                      <a:pt x="46" y="0"/>
                    </a:cubicBezTo>
                    <a:cubicBezTo>
                      <a:pt x="45" y="0"/>
                      <a:pt x="40" y="0"/>
                      <a:pt x="38" y="3"/>
                    </a:cubicBezTo>
                    <a:cubicBezTo>
                      <a:pt x="37" y="5"/>
                      <a:pt x="37" y="6"/>
                      <a:pt x="38" y="8"/>
                    </a:cubicBezTo>
                    <a:cubicBezTo>
                      <a:pt x="38" y="8"/>
                      <a:pt x="38" y="9"/>
                      <a:pt x="39" y="9"/>
                    </a:cubicBezTo>
                    <a:cubicBezTo>
                      <a:pt x="38" y="9"/>
                      <a:pt x="37" y="9"/>
                      <a:pt x="36" y="9"/>
                    </a:cubicBezTo>
                    <a:cubicBezTo>
                      <a:pt x="33" y="10"/>
                      <a:pt x="32" y="13"/>
                      <a:pt x="31" y="15"/>
                    </a:cubicBezTo>
                    <a:cubicBezTo>
                      <a:pt x="31" y="14"/>
                      <a:pt x="31" y="14"/>
                      <a:pt x="31" y="13"/>
                    </a:cubicBezTo>
                    <a:cubicBezTo>
                      <a:pt x="31" y="13"/>
                      <a:pt x="31" y="13"/>
                      <a:pt x="31" y="13"/>
                    </a:cubicBezTo>
                    <a:cubicBezTo>
                      <a:pt x="32" y="12"/>
                      <a:pt x="34" y="11"/>
                      <a:pt x="34" y="9"/>
                    </a:cubicBezTo>
                    <a:cubicBezTo>
                      <a:pt x="34" y="8"/>
                      <a:pt x="34" y="6"/>
                      <a:pt x="33" y="6"/>
                    </a:cubicBezTo>
                    <a:cubicBezTo>
                      <a:pt x="33" y="5"/>
                      <a:pt x="31" y="4"/>
                      <a:pt x="30" y="4"/>
                    </a:cubicBezTo>
                    <a:cubicBezTo>
                      <a:pt x="29" y="4"/>
                      <a:pt x="29" y="4"/>
                      <a:pt x="28" y="5"/>
                    </a:cubicBezTo>
                    <a:cubicBezTo>
                      <a:pt x="26" y="6"/>
                      <a:pt x="26" y="9"/>
                      <a:pt x="26" y="10"/>
                    </a:cubicBezTo>
                    <a:cubicBezTo>
                      <a:pt x="26" y="10"/>
                      <a:pt x="26" y="10"/>
                      <a:pt x="26" y="10"/>
                    </a:cubicBezTo>
                    <a:cubicBezTo>
                      <a:pt x="23" y="11"/>
                      <a:pt x="22" y="13"/>
                      <a:pt x="22" y="15"/>
                    </a:cubicBezTo>
                    <a:cubicBezTo>
                      <a:pt x="22" y="15"/>
                      <a:pt x="21" y="16"/>
                      <a:pt x="21" y="16"/>
                    </a:cubicBezTo>
                    <a:cubicBezTo>
                      <a:pt x="21" y="15"/>
                      <a:pt x="19" y="14"/>
                      <a:pt x="17" y="14"/>
                    </a:cubicBezTo>
                    <a:cubicBezTo>
                      <a:pt x="16" y="14"/>
                      <a:pt x="15" y="14"/>
                      <a:pt x="14" y="14"/>
                    </a:cubicBezTo>
                    <a:cubicBezTo>
                      <a:pt x="14" y="14"/>
                      <a:pt x="13" y="15"/>
                      <a:pt x="13" y="15"/>
                    </a:cubicBezTo>
                    <a:cubicBezTo>
                      <a:pt x="9" y="15"/>
                      <a:pt x="8" y="16"/>
                      <a:pt x="6" y="19"/>
                    </a:cubicBezTo>
                    <a:cubicBezTo>
                      <a:pt x="6" y="19"/>
                      <a:pt x="6" y="20"/>
                      <a:pt x="6" y="20"/>
                    </a:cubicBezTo>
                    <a:cubicBezTo>
                      <a:pt x="5" y="21"/>
                      <a:pt x="5" y="21"/>
                      <a:pt x="5" y="22"/>
                    </a:cubicBezTo>
                    <a:cubicBezTo>
                      <a:pt x="3" y="26"/>
                      <a:pt x="0" y="32"/>
                      <a:pt x="5" y="37"/>
                    </a:cubicBezTo>
                    <a:cubicBezTo>
                      <a:pt x="8" y="39"/>
                      <a:pt x="11" y="39"/>
                      <a:pt x="14" y="39"/>
                    </a:cubicBezTo>
                    <a:cubicBezTo>
                      <a:pt x="15" y="39"/>
                      <a:pt x="17" y="41"/>
                      <a:pt x="18" y="42"/>
                    </a:cubicBezTo>
                    <a:cubicBezTo>
                      <a:pt x="19" y="44"/>
                      <a:pt x="19" y="44"/>
                      <a:pt x="19" y="44"/>
                    </a:cubicBezTo>
                    <a:cubicBezTo>
                      <a:pt x="20" y="46"/>
                      <a:pt x="21" y="46"/>
                      <a:pt x="23" y="47"/>
                    </a:cubicBezTo>
                    <a:cubicBezTo>
                      <a:pt x="24" y="47"/>
                      <a:pt x="24" y="47"/>
                      <a:pt x="24" y="47"/>
                    </a:cubicBezTo>
                    <a:cubicBezTo>
                      <a:pt x="24" y="47"/>
                      <a:pt x="24" y="47"/>
                      <a:pt x="24" y="47"/>
                    </a:cubicBezTo>
                    <a:cubicBezTo>
                      <a:pt x="24" y="47"/>
                      <a:pt x="24" y="47"/>
                      <a:pt x="24" y="47"/>
                    </a:cubicBezTo>
                    <a:cubicBezTo>
                      <a:pt x="21" y="47"/>
                      <a:pt x="17" y="49"/>
                      <a:pt x="15" y="51"/>
                    </a:cubicBezTo>
                    <a:cubicBezTo>
                      <a:pt x="13" y="54"/>
                      <a:pt x="12" y="57"/>
                      <a:pt x="12" y="59"/>
                    </a:cubicBezTo>
                    <a:cubicBezTo>
                      <a:pt x="13" y="63"/>
                      <a:pt x="16" y="65"/>
                      <a:pt x="18" y="66"/>
                    </a:cubicBezTo>
                    <a:cubicBezTo>
                      <a:pt x="17" y="66"/>
                      <a:pt x="16" y="67"/>
                      <a:pt x="16" y="68"/>
                    </a:cubicBezTo>
                    <a:cubicBezTo>
                      <a:pt x="16" y="69"/>
                      <a:pt x="16" y="69"/>
                      <a:pt x="16" y="69"/>
                    </a:cubicBezTo>
                    <a:cubicBezTo>
                      <a:pt x="16" y="69"/>
                      <a:pt x="16" y="69"/>
                      <a:pt x="16" y="69"/>
                    </a:cubicBezTo>
                    <a:cubicBezTo>
                      <a:pt x="15" y="69"/>
                      <a:pt x="13" y="69"/>
                      <a:pt x="13" y="70"/>
                    </a:cubicBezTo>
                    <a:cubicBezTo>
                      <a:pt x="11" y="72"/>
                      <a:pt x="12" y="75"/>
                      <a:pt x="13" y="77"/>
                    </a:cubicBezTo>
                    <a:cubicBezTo>
                      <a:pt x="13" y="77"/>
                      <a:pt x="13" y="77"/>
                      <a:pt x="13" y="77"/>
                    </a:cubicBezTo>
                    <a:cubicBezTo>
                      <a:pt x="14" y="80"/>
                      <a:pt x="14" y="82"/>
                      <a:pt x="14" y="84"/>
                    </a:cubicBezTo>
                    <a:cubicBezTo>
                      <a:pt x="14" y="85"/>
                      <a:pt x="13" y="86"/>
                      <a:pt x="12" y="87"/>
                    </a:cubicBezTo>
                    <a:cubicBezTo>
                      <a:pt x="12" y="88"/>
                      <a:pt x="11" y="89"/>
                      <a:pt x="11" y="90"/>
                    </a:cubicBezTo>
                    <a:cubicBezTo>
                      <a:pt x="11" y="92"/>
                      <a:pt x="11" y="93"/>
                      <a:pt x="11" y="94"/>
                    </a:cubicBezTo>
                    <a:cubicBezTo>
                      <a:pt x="11" y="94"/>
                      <a:pt x="11" y="95"/>
                      <a:pt x="11" y="95"/>
                    </a:cubicBezTo>
                    <a:cubicBezTo>
                      <a:pt x="11" y="95"/>
                      <a:pt x="10" y="96"/>
                      <a:pt x="10" y="96"/>
                    </a:cubicBezTo>
                    <a:cubicBezTo>
                      <a:pt x="9" y="97"/>
                      <a:pt x="9" y="98"/>
                      <a:pt x="8" y="99"/>
                    </a:cubicBezTo>
                    <a:cubicBezTo>
                      <a:pt x="8" y="101"/>
                      <a:pt x="9" y="105"/>
                      <a:pt x="9" y="107"/>
                    </a:cubicBezTo>
                    <a:cubicBezTo>
                      <a:pt x="9" y="108"/>
                      <a:pt x="9" y="108"/>
                      <a:pt x="9" y="109"/>
                    </a:cubicBezTo>
                    <a:cubicBezTo>
                      <a:pt x="10" y="111"/>
                      <a:pt x="11" y="113"/>
                      <a:pt x="12" y="115"/>
                    </a:cubicBezTo>
                    <a:cubicBezTo>
                      <a:pt x="12" y="116"/>
                      <a:pt x="12" y="117"/>
                      <a:pt x="13" y="117"/>
                    </a:cubicBezTo>
                    <a:cubicBezTo>
                      <a:pt x="13" y="118"/>
                      <a:pt x="13" y="119"/>
                      <a:pt x="13" y="121"/>
                    </a:cubicBezTo>
                    <a:cubicBezTo>
                      <a:pt x="14" y="122"/>
                      <a:pt x="14" y="123"/>
                      <a:pt x="14" y="125"/>
                    </a:cubicBezTo>
                    <a:cubicBezTo>
                      <a:pt x="16" y="128"/>
                      <a:pt x="18" y="129"/>
                      <a:pt x="21" y="129"/>
                    </a:cubicBezTo>
                    <a:cubicBezTo>
                      <a:pt x="21" y="129"/>
                      <a:pt x="22" y="129"/>
                      <a:pt x="23" y="129"/>
                    </a:cubicBezTo>
                    <a:cubicBezTo>
                      <a:pt x="23" y="129"/>
                      <a:pt x="24" y="130"/>
                      <a:pt x="25" y="130"/>
                    </a:cubicBezTo>
                    <a:cubicBezTo>
                      <a:pt x="26" y="130"/>
                      <a:pt x="28" y="130"/>
                      <a:pt x="29" y="130"/>
                    </a:cubicBezTo>
                    <a:cubicBezTo>
                      <a:pt x="30" y="130"/>
                      <a:pt x="30" y="130"/>
                      <a:pt x="30" y="130"/>
                    </a:cubicBezTo>
                    <a:cubicBezTo>
                      <a:pt x="32" y="130"/>
                      <a:pt x="34" y="129"/>
                      <a:pt x="35" y="127"/>
                    </a:cubicBezTo>
                    <a:cubicBezTo>
                      <a:pt x="36" y="125"/>
                      <a:pt x="36" y="122"/>
                      <a:pt x="34" y="120"/>
                    </a:cubicBezTo>
                    <a:cubicBezTo>
                      <a:pt x="33" y="118"/>
                      <a:pt x="32" y="118"/>
                      <a:pt x="30" y="117"/>
                    </a:cubicBezTo>
                    <a:cubicBezTo>
                      <a:pt x="33" y="115"/>
                      <a:pt x="33" y="113"/>
                      <a:pt x="33" y="110"/>
                    </a:cubicBezTo>
                    <a:cubicBezTo>
                      <a:pt x="33" y="109"/>
                      <a:pt x="33" y="109"/>
                      <a:pt x="33" y="109"/>
                    </a:cubicBezTo>
                    <a:cubicBezTo>
                      <a:pt x="33" y="107"/>
                      <a:pt x="34" y="105"/>
                      <a:pt x="32" y="103"/>
                    </a:cubicBezTo>
                    <a:cubicBezTo>
                      <a:pt x="34" y="102"/>
                      <a:pt x="35" y="100"/>
                      <a:pt x="35" y="98"/>
                    </a:cubicBezTo>
                    <a:cubicBezTo>
                      <a:pt x="35" y="97"/>
                      <a:pt x="35" y="96"/>
                      <a:pt x="35" y="95"/>
                    </a:cubicBezTo>
                    <a:cubicBezTo>
                      <a:pt x="35" y="95"/>
                      <a:pt x="35" y="95"/>
                      <a:pt x="35" y="94"/>
                    </a:cubicBezTo>
                    <a:cubicBezTo>
                      <a:pt x="35" y="94"/>
                      <a:pt x="36" y="94"/>
                      <a:pt x="36" y="94"/>
                    </a:cubicBezTo>
                    <a:cubicBezTo>
                      <a:pt x="37" y="93"/>
                      <a:pt x="39" y="92"/>
                      <a:pt x="39" y="89"/>
                    </a:cubicBezTo>
                    <a:cubicBezTo>
                      <a:pt x="39" y="86"/>
                      <a:pt x="38" y="84"/>
                      <a:pt x="36" y="83"/>
                    </a:cubicBezTo>
                    <a:cubicBezTo>
                      <a:pt x="37" y="82"/>
                      <a:pt x="37" y="81"/>
                      <a:pt x="38" y="80"/>
                    </a:cubicBezTo>
                    <a:cubicBezTo>
                      <a:pt x="38" y="77"/>
                      <a:pt x="35" y="76"/>
                      <a:pt x="33" y="75"/>
                    </a:cubicBezTo>
                    <a:cubicBezTo>
                      <a:pt x="33" y="74"/>
                      <a:pt x="32" y="74"/>
                      <a:pt x="32" y="74"/>
                    </a:cubicBezTo>
                    <a:cubicBezTo>
                      <a:pt x="32" y="74"/>
                      <a:pt x="32" y="73"/>
                      <a:pt x="31" y="73"/>
                    </a:cubicBezTo>
                    <a:cubicBezTo>
                      <a:pt x="31" y="73"/>
                      <a:pt x="31" y="73"/>
                      <a:pt x="31" y="72"/>
                    </a:cubicBezTo>
                    <a:cubicBezTo>
                      <a:pt x="32" y="72"/>
                      <a:pt x="33" y="71"/>
                      <a:pt x="34" y="70"/>
                    </a:cubicBezTo>
                    <a:cubicBezTo>
                      <a:pt x="34" y="70"/>
                      <a:pt x="35" y="70"/>
                      <a:pt x="35" y="69"/>
                    </a:cubicBezTo>
                    <a:cubicBezTo>
                      <a:pt x="37" y="67"/>
                      <a:pt x="39" y="66"/>
                      <a:pt x="39" y="63"/>
                    </a:cubicBezTo>
                    <a:cubicBezTo>
                      <a:pt x="39" y="61"/>
                      <a:pt x="38" y="59"/>
                      <a:pt x="36" y="57"/>
                    </a:cubicBezTo>
                    <a:cubicBezTo>
                      <a:pt x="36" y="57"/>
                      <a:pt x="36" y="57"/>
                      <a:pt x="36" y="57"/>
                    </a:cubicBezTo>
                    <a:cubicBezTo>
                      <a:pt x="34" y="56"/>
                      <a:pt x="33" y="55"/>
                      <a:pt x="33" y="53"/>
                    </a:cubicBezTo>
                    <a:cubicBezTo>
                      <a:pt x="32" y="53"/>
                      <a:pt x="32" y="53"/>
                      <a:pt x="32" y="53"/>
                    </a:cubicBezTo>
                    <a:cubicBezTo>
                      <a:pt x="32" y="52"/>
                      <a:pt x="31" y="51"/>
                      <a:pt x="31" y="51"/>
                    </a:cubicBezTo>
                    <a:cubicBezTo>
                      <a:pt x="32" y="51"/>
                      <a:pt x="33" y="50"/>
                      <a:pt x="33" y="50"/>
                    </a:cubicBezTo>
                    <a:cubicBezTo>
                      <a:pt x="34" y="50"/>
                      <a:pt x="35" y="50"/>
                      <a:pt x="35" y="50"/>
                    </a:cubicBezTo>
                    <a:cubicBezTo>
                      <a:pt x="35" y="50"/>
                      <a:pt x="36" y="50"/>
                      <a:pt x="37" y="50"/>
                    </a:cubicBezTo>
                    <a:cubicBezTo>
                      <a:pt x="38" y="50"/>
                      <a:pt x="39" y="51"/>
                      <a:pt x="40" y="51"/>
                    </a:cubicBezTo>
                    <a:cubicBezTo>
                      <a:pt x="41" y="51"/>
                      <a:pt x="41" y="51"/>
                      <a:pt x="42" y="50"/>
                    </a:cubicBezTo>
                    <a:cubicBezTo>
                      <a:pt x="44" y="50"/>
                      <a:pt x="46" y="49"/>
                      <a:pt x="47" y="47"/>
                    </a:cubicBezTo>
                    <a:cubicBezTo>
                      <a:pt x="48" y="45"/>
                      <a:pt x="48" y="44"/>
                      <a:pt x="48" y="42"/>
                    </a:cubicBezTo>
                    <a:cubicBezTo>
                      <a:pt x="47" y="41"/>
                      <a:pt x="47" y="40"/>
                      <a:pt x="46" y="40"/>
                    </a:cubicBezTo>
                    <a:cubicBezTo>
                      <a:pt x="47" y="39"/>
                      <a:pt x="48" y="38"/>
                      <a:pt x="49" y="37"/>
                    </a:cubicBezTo>
                    <a:cubicBezTo>
                      <a:pt x="50" y="35"/>
                      <a:pt x="51" y="34"/>
                      <a:pt x="50" y="33"/>
                    </a:cubicBezTo>
                    <a:cubicBezTo>
                      <a:pt x="50" y="32"/>
                      <a:pt x="50" y="31"/>
                      <a:pt x="49" y="31"/>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7" name="Freeform 28"/>
              <p:cNvSpPr>
                <a:spLocks/>
              </p:cNvSpPr>
              <p:nvPr/>
            </p:nvSpPr>
            <p:spPr bwMode="auto">
              <a:xfrm>
                <a:off x="2157" y="707"/>
                <a:ext cx="33" cy="21"/>
              </a:xfrm>
              <a:custGeom>
                <a:avLst/>
                <a:gdLst>
                  <a:gd name="T0" fmla="*/ 8 w 14"/>
                  <a:gd name="T1" fmla="*/ 9 h 9"/>
                  <a:gd name="T2" fmla="*/ 13 w 14"/>
                  <a:gd name="T3" fmla="*/ 7 h 9"/>
                  <a:gd name="T4" fmla="*/ 14 w 14"/>
                  <a:gd name="T5" fmla="*/ 4 h 9"/>
                  <a:gd name="T6" fmla="*/ 8 w 14"/>
                  <a:gd name="T7" fmla="*/ 0 h 9"/>
                  <a:gd name="T8" fmla="*/ 6 w 14"/>
                  <a:gd name="T9" fmla="*/ 0 h 9"/>
                  <a:gd name="T10" fmla="*/ 1 w 14"/>
                  <a:gd name="T11" fmla="*/ 2 h 9"/>
                  <a:gd name="T12" fmla="*/ 1 w 14"/>
                  <a:gd name="T13" fmla="*/ 6 h 9"/>
                  <a:gd name="T14" fmla="*/ 8 w 14"/>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9">
                    <a:moveTo>
                      <a:pt x="8" y="9"/>
                    </a:moveTo>
                    <a:cubicBezTo>
                      <a:pt x="9" y="9"/>
                      <a:pt x="12" y="9"/>
                      <a:pt x="13" y="7"/>
                    </a:cubicBezTo>
                    <a:cubicBezTo>
                      <a:pt x="14" y="6"/>
                      <a:pt x="14" y="5"/>
                      <a:pt x="14" y="4"/>
                    </a:cubicBezTo>
                    <a:cubicBezTo>
                      <a:pt x="14" y="3"/>
                      <a:pt x="13" y="0"/>
                      <a:pt x="8" y="0"/>
                    </a:cubicBezTo>
                    <a:cubicBezTo>
                      <a:pt x="7" y="0"/>
                      <a:pt x="6" y="0"/>
                      <a:pt x="6" y="0"/>
                    </a:cubicBezTo>
                    <a:cubicBezTo>
                      <a:pt x="3" y="1"/>
                      <a:pt x="2" y="1"/>
                      <a:pt x="1" y="2"/>
                    </a:cubicBezTo>
                    <a:cubicBezTo>
                      <a:pt x="0" y="4"/>
                      <a:pt x="0" y="5"/>
                      <a:pt x="1" y="6"/>
                    </a:cubicBezTo>
                    <a:cubicBezTo>
                      <a:pt x="2" y="9"/>
                      <a:pt x="7" y="9"/>
                      <a:pt x="8" y="9"/>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8" name="Freeform 29"/>
              <p:cNvSpPr>
                <a:spLocks noEditPoints="1"/>
              </p:cNvSpPr>
              <p:nvPr/>
            </p:nvSpPr>
            <p:spPr bwMode="auto">
              <a:xfrm>
                <a:off x="2190" y="385"/>
                <a:ext cx="261" cy="362"/>
              </a:xfrm>
              <a:custGeom>
                <a:avLst/>
                <a:gdLst>
                  <a:gd name="T0" fmla="*/ 5 w 112"/>
                  <a:gd name="T1" fmla="*/ 102 h 155"/>
                  <a:gd name="T2" fmla="*/ 23 w 112"/>
                  <a:gd name="T3" fmla="*/ 111 h 155"/>
                  <a:gd name="T4" fmla="*/ 30 w 112"/>
                  <a:gd name="T5" fmla="*/ 115 h 155"/>
                  <a:gd name="T6" fmla="*/ 20 w 112"/>
                  <a:gd name="T7" fmla="*/ 119 h 155"/>
                  <a:gd name="T8" fmla="*/ 9 w 112"/>
                  <a:gd name="T9" fmla="*/ 119 h 155"/>
                  <a:gd name="T10" fmla="*/ 20 w 112"/>
                  <a:gd name="T11" fmla="*/ 120 h 155"/>
                  <a:gd name="T12" fmla="*/ 20 w 112"/>
                  <a:gd name="T13" fmla="*/ 123 h 155"/>
                  <a:gd name="T14" fmla="*/ 16 w 112"/>
                  <a:gd name="T15" fmla="*/ 125 h 155"/>
                  <a:gd name="T16" fmla="*/ 12 w 112"/>
                  <a:gd name="T17" fmla="*/ 130 h 155"/>
                  <a:gd name="T18" fmla="*/ 10 w 112"/>
                  <a:gd name="T19" fmla="*/ 145 h 155"/>
                  <a:gd name="T20" fmla="*/ 18 w 112"/>
                  <a:gd name="T21" fmla="*/ 153 h 155"/>
                  <a:gd name="T22" fmla="*/ 20 w 112"/>
                  <a:gd name="T23" fmla="*/ 152 h 155"/>
                  <a:gd name="T24" fmla="*/ 20 w 112"/>
                  <a:gd name="T25" fmla="*/ 152 h 155"/>
                  <a:gd name="T26" fmla="*/ 26 w 112"/>
                  <a:gd name="T27" fmla="*/ 151 h 155"/>
                  <a:gd name="T28" fmla="*/ 30 w 112"/>
                  <a:gd name="T29" fmla="*/ 147 h 155"/>
                  <a:gd name="T30" fmla="*/ 47 w 112"/>
                  <a:gd name="T31" fmla="*/ 132 h 155"/>
                  <a:gd name="T32" fmla="*/ 46 w 112"/>
                  <a:gd name="T33" fmla="*/ 125 h 155"/>
                  <a:gd name="T34" fmla="*/ 55 w 112"/>
                  <a:gd name="T35" fmla="*/ 117 h 155"/>
                  <a:gd name="T36" fmla="*/ 75 w 112"/>
                  <a:gd name="T37" fmla="*/ 114 h 155"/>
                  <a:gd name="T38" fmla="*/ 86 w 112"/>
                  <a:gd name="T39" fmla="*/ 93 h 155"/>
                  <a:gd name="T40" fmla="*/ 84 w 112"/>
                  <a:gd name="T41" fmla="*/ 79 h 155"/>
                  <a:gd name="T42" fmla="*/ 88 w 112"/>
                  <a:gd name="T43" fmla="*/ 64 h 155"/>
                  <a:gd name="T44" fmla="*/ 98 w 112"/>
                  <a:gd name="T45" fmla="*/ 67 h 155"/>
                  <a:gd name="T46" fmla="*/ 107 w 112"/>
                  <a:gd name="T47" fmla="*/ 48 h 155"/>
                  <a:gd name="T48" fmla="*/ 94 w 112"/>
                  <a:gd name="T49" fmla="*/ 56 h 155"/>
                  <a:gd name="T50" fmla="*/ 97 w 112"/>
                  <a:gd name="T51" fmla="*/ 47 h 155"/>
                  <a:gd name="T52" fmla="*/ 107 w 112"/>
                  <a:gd name="T53" fmla="*/ 31 h 155"/>
                  <a:gd name="T54" fmla="*/ 108 w 112"/>
                  <a:gd name="T55" fmla="*/ 20 h 155"/>
                  <a:gd name="T56" fmla="*/ 93 w 112"/>
                  <a:gd name="T57" fmla="*/ 1 h 155"/>
                  <a:gd name="T58" fmla="*/ 72 w 112"/>
                  <a:gd name="T59" fmla="*/ 18 h 155"/>
                  <a:gd name="T60" fmla="*/ 65 w 112"/>
                  <a:gd name="T61" fmla="*/ 25 h 155"/>
                  <a:gd name="T62" fmla="*/ 42 w 112"/>
                  <a:gd name="T63" fmla="*/ 34 h 155"/>
                  <a:gd name="T64" fmla="*/ 39 w 112"/>
                  <a:gd name="T65" fmla="*/ 51 h 155"/>
                  <a:gd name="T66" fmla="*/ 31 w 112"/>
                  <a:gd name="T67" fmla="*/ 47 h 155"/>
                  <a:gd name="T68" fmla="*/ 34 w 112"/>
                  <a:gd name="T69" fmla="*/ 58 h 155"/>
                  <a:gd name="T70" fmla="*/ 31 w 112"/>
                  <a:gd name="T71" fmla="*/ 61 h 155"/>
                  <a:gd name="T72" fmla="*/ 28 w 112"/>
                  <a:gd name="T73" fmla="*/ 54 h 155"/>
                  <a:gd name="T74" fmla="*/ 22 w 112"/>
                  <a:gd name="T75" fmla="*/ 53 h 155"/>
                  <a:gd name="T76" fmla="*/ 13 w 112"/>
                  <a:gd name="T77" fmla="*/ 52 h 155"/>
                  <a:gd name="T78" fmla="*/ 12 w 112"/>
                  <a:gd name="T79" fmla="*/ 61 h 155"/>
                  <a:gd name="T80" fmla="*/ 7 w 112"/>
                  <a:gd name="T81" fmla="*/ 63 h 155"/>
                  <a:gd name="T82" fmla="*/ 6 w 112"/>
                  <a:gd name="T83" fmla="*/ 69 h 155"/>
                  <a:gd name="T84" fmla="*/ 14 w 112"/>
                  <a:gd name="T85" fmla="*/ 92 h 155"/>
                  <a:gd name="T86" fmla="*/ 11 w 112"/>
                  <a:gd name="T87" fmla="*/ 93 h 155"/>
                  <a:gd name="T88" fmla="*/ 2 w 112"/>
                  <a:gd name="T89" fmla="*/ 97 h 155"/>
                  <a:gd name="T90" fmla="*/ 43 w 112"/>
                  <a:gd name="T91" fmla="*/ 57 h 155"/>
                  <a:gd name="T92" fmla="*/ 42 w 112"/>
                  <a:gd name="T93" fmla="*/ 5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2" h="155">
                    <a:moveTo>
                      <a:pt x="6" y="99"/>
                    </a:moveTo>
                    <a:cubicBezTo>
                      <a:pt x="6" y="99"/>
                      <a:pt x="6" y="99"/>
                      <a:pt x="6" y="99"/>
                    </a:cubicBezTo>
                    <a:cubicBezTo>
                      <a:pt x="6" y="100"/>
                      <a:pt x="5" y="101"/>
                      <a:pt x="5" y="102"/>
                    </a:cubicBezTo>
                    <a:cubicBezTo>
                      <a:pt x="6" y="107"/>
                      <a:pt x="12" y="108"/>
                      <a:pt x="14" y="109"/>
                    </a:cubicBezTo>
                    <a:cubicBezTo>
                      <a:pt x="15" y="109"/>
                      <a:pt x="15" y="109"/>
                      <a:pt x="15" y="109"/>
                    </a:cubicBezTo>
                    <a:cubicBezTo>
                      <a:pt x="18" y="109"/>
                      <a:pt x="20" y="110"/>
                      <a:pt x="23" y="111"/>
                    </a:cubicBezTo>
                    <a:cubicBezTo>
                      <a:pt x="26" y="113"/>
                      <a:pt x="28" y="114"/>
                      <a:pt x="31" y="114"/>
                    </a:cubicBezTo>
                    <a:cubicBezTo>
                      <a:pt x="31" y="114"/>
                      <a:pt x="31" y="115"/>
                      <a:pt x="31" y="115"/>
                    </a:cubicBezTo>
                    <a:cubicBezTo>
                      <a:pt x="31" y="115"/>
                      <a:pt x="30" y="115"/>
                      <a:pt x="30" y="115"/>
                    </a:cubicBezTo>
                    <a:cubicBezTo>
                      <a:pt x="30" y="115"/>
                      <a:pt x="29" y="115"/>
                      <a:pt x="28" y="115"/>
                    </a:cubicBezTo>
                    <a:cubicBezTo>
                      <a:pt x="25" y="115"/>
                      <a:pt x="23" y="116"/>
                      <a:pt x="22" y="117"/>
                    </a:cubicBezTo>
                    <a:cubicBezTo>
                      <a:pt x="21" y="117"/>
                      <a:pt x="21" y="118"/>
                      <a:pt x="20" y="119"/>
                    </a:cubicBezTo>
                    <a:cubicBezTo>
                      <a:pt x="21" y="116"/>
                      <a:pt x="20" y="115"/>
                      <a:pt x="19" y="114"/>
                    </a:cubicBezTo>
                    <a:cubicBezTo>
                      <a:pt x="18" y="113"/>
                      <a:pt x="17" y="112"/>
                      <a:pt x="16" y="112"/>
                    </a:cubicBezTo>
                    <a:cubicBezTo>
                      <a:pt x="13" y="112"/>
                      <a:pt x="9" y="115"/>
                      <a:pt x="9" y="119"/>
                    </a:cubicBezTo>
                    <a:cubicBezTo>
                      <a:pt x="9" y="121"/>
                      <a:pt x="10" y="122"/>
                      <a:pt x="10" y="123"/>
                    </a:cubicBezTo>
                    <a:cubicBezTo>
                      <a:pt x="11" y="124"/>
                      <a:pt x="12" y="125"/>
                      <a:pt x="14" y="125"/>
                    </a:cubicBezTo>
                    <a:cubicBezTo>
                      <a:pt x="16" y="125"/>
                      <a:pt x="19" y="123"/>
                      <a:pt x="20" y="120"/>
                    </a:cubicBezTo>
                    <a:cubicBezTo>
                      <a:pt x="20" y="121"/>
                      <a:pt x="20" y="121"/>
                      <a:pt x="20" y="122"/>
                    </a:cubicBezTo>
                    <a:cubicBezTo>
                      <a:pt x="20" y="122"/>
                      <a:pt x="20" y="123"/>
                      <a:pt x="20" y="123"/>
                    </a:cubicBezTo>
                    <a:cubicBezTo>
                      <a:pt x="20" y="123"/>
                      <a:pt x="20" y="123"/>
                      <a:pt x="20" y="123"/>
                    </a:cubicBezTo>
                    <a:cubicBezTo>
                      <a:pt x="20" y="123"/>
                      <a:pt x="20" y="123"/>
                      <a:pt x="19" y="123"/>
                    </a:cubicBezTo>
                    <a:cubicBezTo>
                      <a:pt x="19" y="124"/>
                      <a:pt x="19" y="124"/>
                      <a:pt x="18" y="124"/>
                    </a:cubicBezTo>
                    <a:cubicBezTo>
                      <a:pt x="17" y="124"/>
                      <a:pt x="16" y="125"/>
                      <a:pt x="16" y="125"/>
                    </a:cubicBezTo>
                    <a:cubicBezTo>
                      <a:pt x="15" y="126"/>
                      <a:pt x="14" y="127"/>
                      <a:pt x="14" y="128"/>
                    </a:cubicBezTo>
                    <a:cubicBezTo>
                      <a:pt x="13" y="128"/>
                      <a:pt x="13" y="129"/>
                      <a:pt x="13" y="129"/>
                    </a:cubicBezTo>
                    <a:cubicBezTo>
                      <a:pt x="13" y="129"/>
                      <a:pt x="12" y="129"/>
                      <a:pt x="12" y="130"/>
                    </a:cubicBezTo>
                    <a:cubicBezTo>
                      <a:pt x="11" y="130"/>
                      <a:pt x="11" y="130"/>
                      <a:pt x="10" y="130"/>
                    </a:cubicBezTo>
                    <a:cubicBezTo>
                      <a:pt x="7" y="132"/>
                      <a:pt x="6" y="134"/>
                      <a:pt x="6" y="136"/>
                    </a:cubicBezTo>
                    <a:cubicBezTo>
                      <a:pt x="6" y="139"/>
                      <a:pt x="7" y="142"/>
                      <a:pt x="10" y="145"/>
                    </a:cubicBezTo>
                    <a:cubicBezTo>
                      <a:pt x="11" y="146"/>
                      <a:pt x="12" y="146"/>
                      <a:pt x="13" y="147"/>
                    </a:cubicBezTo>
                    <a:cubicBezTo>
                      <a:pt x="14" y="148"/>
                      <a:pt x="15" y="149"/>
                      <a:pt x="15" y="149"/>
                    </a:cubicBezTo>
                    <a:cubicBezTo>
                      <a:pt x="16" y="150"/>
                      <a:pt x="18" y="152"/>
                      <a:pt x="18" y="153"/>
                    </a:cubicBezTo>
                    <a:cubicBezTo>
                      <a:pt x="18" y="153"/>
                      <a:pt x="18" y="152"/>
                      <a:pt x="18" y="151"/>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1" y="155"/>
                      <a:pt x="21" y="155"/>
                      <a:pt x="21" y="155"/>
                    </a:cubicBezTo>
                    <a:cubicBezTo>
                      <a:pt x="23" y="155"/>
                      <a:pt x="25" y="152"/>
                      <a:pt x="26" y="151"/>
                    </a:cubicBezTo>
                    <a:cubicBezTo>
                      <a:pt x="26" y="150"/>
                      <a:pt x="26" y="150"/>
                      <a:pt x="26" y="150"/>
                    </a:cubicBezTo>
                    <a:cubicBezTo>
                      <a:pt x="27" y="149"/>
                      <a:pt x="27" y="149"/>
                      <a:pt x="28" y="148"/>
                    </a:cubicBezTo>
                    <a:cubicBezTo>
                      <a:pt x="29" y="148"/>
                      <a:pt x="29" y="147"/>
                      <a:pt x="30" y="147"/>
                    </a:cubicBezTo>
                    <a:cubicBezTo>
                      <a:pt x="30" y="146"/>
                      <a:pt x="31" y="146"/>
                      <a:pt x="31" y="146"/>
                    </a:cubicBezTo>
                    <a:cubicBezTo>
                      <a:pt x="34" y="144"/>
                      <a:pt x="37" y="142"/>
                      <a:pt x="38" y="139"/>
                    </a:cubicBezTo>
                    <a:cubicBezTo>
                      <a:pt x="41" y="138"/>
                      <a:pt x="46" y="136"/>
                      <a:pt x="47" y="132"/>
                    </a:cubicBezTo>
                    <a:cubicBezTo>
                      <a:pt x="47" y="129"/>
                      <a:pt x="46" y="128"/>
                      <a:pt x="45" y="126"/>
                    </a:cubicBezTo>
                    <a:cubicBezTo>
                      <a:pt x="45" y="126"/>
                      <a:pt x="45" y="125"/>
                      <a:pt x="45" y="125"/>
                    </a:cubicBezTo>
                    <a:cubicBezTo>
                      <a:pt x="45" y="125"/>
                      <a:pt x="45" y="125"/>
                      <a:pt x="46" y="125"/>
                    </a:cubicBezTo>
                    <a:cubicBezTo>
                      <a:pt x="47" y="126"/>
                      <a:pt x="48" y="126"/>
                      <a:pt x="49" y="126"/>
                    </a:cubicBezTo>
                    <a:cubicBezTo>
                      <a:pt x="51" y="126"/>
                      <a:pt x="52" y="126"/>
                      <a:pt x="53" y="125"/>
                    </a:cubicBezTo>
                    <a:cubicBezTo>
                      <a:pt x="55" y="123"/>
                      <a:pt x="56" y="120"/>
                      <a:pt x="55" y="117"/>
                    </a:cubicBezTo>
                    <a:cubicBezTo>
                      <a:pt x="56" y="117"/>
                      <a:pt x="57" y="118"/>
                      <a:pt x="58" y="118"/>
                    </a:cubicBezTo>
                    <a:cubicBezTo>
                      <a:pt x="59" y="119"/>
                      <a:pt x="61" y="120"/>
                      <a:pt x="63" y="120"/>
                    </a:cubicBezTo>
                    <a:cubicBezTo>
                      <a:pt x="68" y="120"/>
                      <a:pt x="74" y="116"/>
                      <a:pt x="75" y="114"/>
                    </a:cubicBezTo>
                    <a:cubicBezTo>
                      <a:pt x="77" y="111"/>
                      <a:pt x="79" y="108"/>
                      <a:pt x="79" y="104"/>
                    </a:cubicBezTo>
                    <a:cubicBezTo>
                      <a:pt x="80" y="104"/>
                      <a:pt x="81" y="103"/>
                      <a:pt x="82" y="103"/>
                    </a:cubicBezTo>
                    <a:cubicBezTo>
                      <a:pt x="86" y="100"/>
                      <a:pt x="86" y="96"/>
                      <a:pt x="86" y="93"/>
                    </a:cubicBezTo>
                    <a:cubicBezTo>
                      <a:pt x="86" y="92"/>
                      <a:pt x="86" y="91"/>
                      <a:pt x="86" y="90"/>
                    </a:cubicBezTo>
                    <a:cubicBezTo>
                      <a:pt x="87" y="88"/>
                      <a:pt x="87" y="86"/>
                      <a:pt x="86" y="84"/>
                    </a:cubicBezTo>
                    <a:cubicBezTo>
                      <a:pt x="86" y="81"/>
                      <a:pt x="85" y="79"/>
                      <a:pt x="84" y="79"/>
                    </a:cubicBezTo>
                    <a:cubicBezTo>
                      <a:pt x="85" y="78"/>
                      <a:pt x="87" y="76"/>
                      <a:pt x="87" y="74"/>
                    </a:cubicBezTo>
                    <a:cubicBezTo>
                      <a:pt x="88" y="71"/>
                      <a:pt x="88" y="68"/>
                      <a:pt x="88" y="65"/>
                    </a:cubicBezTo>
                    <a:cubicBezTo>
                      <a:pt x="88" y="64"/>
                      <a:pt x="88" y="64"/>
                      <a:pt x="88" y="64"/>
                    </a:cubicBezTo>
                    <a:cubicBezTo>
                      <a:pt x="89" y="64"/>
                      <a:pt x="90" y="65"/>
                      <a:pt x="90" y="65"/>
                    </a:cubicBezTo>
                    <a:cubicBezTo>
                      <a:pt x="92" y="66"/>
                      <a:pt x="94" y="67"/>
                      <a:pt x="97" y="67"/>
                    </a:cubicBezTo>
                    <a:cubicBezTo>
                      <a:pt x="97" y="67"/>
                      <a:pt x="98" y="67"/>
                      <a:pt x="98" y="67"/>
                    </a:cubicBezTo>
                    <a:cubicBezTo>
                      <a:pt x="102" y="67"/>
                      <a:pt x="107" y="64"/>
                      <a:pt x="108" y="60"/>
                    </a:cubicBezTo>
                    <a:cubicBezTo>
                      <a:pt x="111" y="56"/>
                      <a:pt x="112" y="50"/>
                      <a:pt x="109" y="48"/>
                    </a:cubicBezTo>
                    <a:cubicBezTo>
                      <a:pt x="108" y="48"/>
                      <a:pt x="107" y="48"/>
                      <a:pt x="107" y="48"/>
                    </a:cubicBezTo>
                    <a:cubicBezTo>
                      <a:pt x="104" y="48"/>
                      <a:pt x="102" y="51"/>
                      <a:pt x="100" y="53"/>
                    </a:cubicBezTo>
                    <a:cubicBezTo>
                      <a:pt x="100" y="53"/>
                      <a:pt x="100" y="54"/>
                      <a:pt x="99" y="54"/>
                    </a:cubicBezTo>
                    <a:cubicBezTo>
                      <a:pt x="98" y="55"/>
                      <a:pt x="96" y="56"/>
                      <a:pt x="94" y="56"/>
                    </a:cubicBezTo>
                    <a:cubicBezTo>
                      <a:pt x="94" y="56"/>
                      <a:pt x="94" y="56"/>
                      <a:pt x="93" y="56"/>
                    </a:cubicBezTo>
                    <a:cubicBezTo>
                      <a:pt x="92" y="56"/>
                      <a:pt x="92" y="55"/>
                      <a:pt x="92" y="55"/>
                    </a:cubicBezTo>
                    <a:cubicBezTo>
                      <a:pt x="92" y="53"/>
                      <a:pt x="94" y="49"/>
                      <a:pt x="97" y="47"/>
                    </a:cubicBezTo>
                    <a:cubicBezTo>
                      <a:pt x="97" y="47"/>
                      <a:pt x="98" y="47"/>
                      <a:pt x="99" y="46"/>
                    </a:cubicBezTo>
                    <a:cubicBezTo>
                      <a:pt x="101" y="45"/>
                      <a:pt x="103" y="44"/>
                      <a:pt x="105" y="41"/>
                    </a:cubicBezTo>
                    <a:cubicBezTo>
                      <a:pt x="107" y="38"/>
                      <a:pt x="107" y="34"/>
                      <a:pt x="107" y="31"/>
                    </a:cubicBezTo>
                    <a:cubicBezTo>
                      <a:pt x="107" y="30"/>
                      <a:pt x="107" y="30"/>
                      <a:pt x="107" y="30"/>
                    </a:cubicBezTo>
                    <a:cubicBezTo>
                      <a:pt x="107" y="27"/>
                      <a:pt x="107" y="25"/>
                      <a:pt x="107" y="22"/>
                    </a:cubicBezTo>
                    <a:cubicBezTo>
                      <a:pt x="107" y="21"/>
                      <a:pt x="107" y="21"/>
                      <a:pt x="108" y="20"/>
                    </a:cubicBezTo>
                    <a:cubicBezTo>
                      <a:pt x="108" y="18"/>
                      <a:pt x="109" y="16"/>
                      <a:pt x="109" y="13"/>
                    </a:cubicBezTo>
                    <a:cubicBezTo>
                      <a:pt x="108" y="8"/>
                      <a:pt x="104" y="0"/>
                      <a:pt x="98" y="0"/>
                    </a:cubicBezTo>
                    <a:cubicBezTo>
                      <a:pt x="96" y="0"/>
                      <a:pt x="94" y="0"/>
                      <a:pt x="93" y="1"/>
                    </a:cubicBezTo>
                    <a:cubicBezTo>
                      <a:pt x="90" y="3"/>
                      <a:pt x="89" y="5"/>
                      <a:pt x="87" y="7"/>
                    </a:cubicBezTo>
                    <a:cubicBezTo>
                      <a:pt x="86" y="7"/>
                      <a:pt x="85" y="8"/>
                      <a:pt x="84" y="9"/>
                    </a:cubicBezTo>
                    <a:cubicBezTo>
                      <a:pt x="81" y="12"/>
                      <a:pt x="76" y="17"/>
                      <a:pt x="72" y="18"/>
                    </a:cubicBezTo>
                    <a:cubicBezTo>
                      <a:pt x="71" y="19"/>
                      <a:pt x="71" y="19"/>
                      <a:pt x="71" y="19"/>
                    </a:cubicBezTo>
                    <a:cubicBezTo>
                      <a:pt x="70" y="19"/>
                      <a:pt x="69" y="19"/>
                      <a:pt x="68" y="21"/>
                    </a:cubicBezTo>
                    <a:cubicBezTo>
                      <a:pt x="66" y="23"/>
                      <a:pt x="66" y="24"/>
                      <a:pt x="65" y="25"/>
                    </a:cubicBezTo>
                    <a:cubicBezTo>
                      <a:pt x="64" y="27"/>
                      <a:pt x="64" y="28"/>
                      <a:pt x="62" y="29"/>
                    </a:cubicBezTo>
                    <a:cubicBezTo>
                      <a:pt x="60" y="29"/>
                      <a:pt x="58" y="29"/>
                      <a:pt x="56" y="30"/>
                    </a:cubicBezTo>
                    <a:cubicBezTo>
                      <a:pt x="51" y="30"/>
                      <a:pt x="46" y="30"/>
                      <a:pt x="42" y="34"/>
                    </a:cubicBezTo>
                    <a:cubicBezTo>
                      <a:pt x="37" y="41"/>
                      <a:pt x="38" y="48"/>
                      <a:pt x="40" y="52"/>
                    </a:cubicBezTo>
                    <a:cubicBezTo>
                      <a:pt x="40" y="52"/>
                      <a:pt x="40" y="52"/>
                      <a:pt x="39" y="51"/>
                    </a:cubicBezTo>
                    <a:cubicBezTo>
                      <a:pt x="39" y="51"/>
                      <a:pt x="39" y="51"/>
                      <a:pt x="39" y="51"/>
                    </a:cubicBezTo>
                    <a:cubicBezTo>
                      <a:pt x="39" y="50"/>
                      <a:pt x="39" y="50"/>
                      <a:pt x="38" y="49"/>
                    </a:cubicBezTo>
                    <a:cubicBezTo>
                      <a:pt x="38" y="48"/>
                      <a:pt x="35" y="46"/>
                      <a:pt x="33" y="46"/>
                    </a:cubicBezTo>
                    <a:cubicBezTo>
                      <a:pt x="32" y="46"/>
                      <a:pt x="31" y="46"/>
                      <a:pt x="31" y="47"/>
                    </a:cubicBezTo>
                    <a:cubicBezTo>
                      <a:pt x="28" y="49"/>
                      <a:pt x="30" y="54"/>
                      <a:pt x="30" y="54"/>
                    </a:cubicBezTo>
                    <a:cubicBezTo>
                      <a:pt x="31" y="55"/>
                      <a:pt x="32" y="57"/>
                      <a:pt x="33" y="58"/>
                    </a:cubicBezTo>
                    <a:cubicBezTo>
                      <a:pt x="33" y="58"/>
                      <a:pt x="33" y="58"/>
                      <a:pt x="34" y="58"/>
                    </a:cubicBezTo>
                    <a:cubicBezTo>
                      <a:pt x="33" y="60"/>
                      <a:pt x="32" y="62"/>
                      <a:pt x="32" y="63"/>
                    </a:cubicBezTo>
                    <a:cubicBezTo>
                      <a:pt x="32" y="63"/>
                      <a:pt x="32" y="63"/>
                      <a:pt x="32" y="63"/>
                    </a:cubicBezTo>
                    <a:cubicBezTo>
                      <a:pt x="32" y="63"/>
                      <a:pt x="31" y="61"/>
                      <a:pt x="31" y="61"/>
                    </a:cubicBezTo>
                    <a:cubicBezTo>
                      <a:pt x="31" y="61"/>
                      <a:pt x="30" y="60"/>
                      <a:pt x="30" y="60"/>
                    </a:cubicBezTo>
                    <a:cubicBezTo>
                      <a:pt x="30" y="60"/>
                      <a:pt x="30" y="60"/>
                      <a:pt x="30" y="60"/>
                    </a:cubicBezTo>
                    <a:cubicBezTo>
                      <a:pt x="30" y="59"/>
                      <a:pt x="30" y="56"/>
                      <a:pt x="28" y="54"/>
                    </a:cubicBezTo>
                    <a:cubicBezTo>
                      <a:pt x="27" y="53"/>
                      <a:pt x="26" y="53"/>
                      <a:pt x="25" y="53"/>
                    </a:cubicBezTo>
                    <a:cubicBezTo>
                      <a:pt x="24" y="53"/>
                      <a:pt x="23" y="53"/>
                      <a:pt x="23" y="53"/>
                    </a:cubicBezTo>
                    <a:cubicBezTo>
                      <a:pt x="22" y="53"/>
                      <a:pt x="22" y="53"/>
                      <a:pt x="22" y="53"/>
                    </a:cubicBezTo>
                    <a:cubicBezTo>
                      <a:pt x="22" y="53"/>
                      <a:pt x="22" y="52"/>
                      <a:pt x="21" y="52"/>
                    </a:cubicBezTo>
                    <a:cubicBezTo>
                      <a:pt x="20" y="51"/>
                      <a:pt x="19" y="50"/>
                      <a:pt x="17" y="50"/>
                    </a:cubicBezTo>
                    <a:cubicBezTo>
                      <a:pt x="16" y="50"/>
                      <a:pt x="14" y="50"/>
                      <a:pt x="13" y="52"/>
                    </a:cubicBezTo>
                    <a:cubicBezTo>
                      <a:pt x="10" y="55"/>
                      <a:pt x="12" y="58"/>
                      <a:pt x="13" y="60"/>
                    </a:cubicBezTo>
                    <a:cubicBezTo>
                      <a:pt x="13" y="60"/>
                      <a:pt x="13" y="61"/>
                      <a:pt x="13" y="61"/>
                    </a:cubicBezTo>
                    <a:cubicBezTo>
                      <a:pt x="13" y="61"/>
                      <a:pt x="12" y="61"/>
                      <a:pt x="12" y="61"/>
                    </a:cubicBezTo>
                    <a:cubicBezTo>
                      <a:pt x="11" y="61"/>
                      <a:pt x="10" y="61"/>
                      <a:pt x="9" y="61"/>
                    </a:cubicBezTo>
                    <a:cubicBezTo>
                      <a:pt x="8" y="62"/>
                      <a:pt x="8" y="62"/>
                      <a:pt x="8" y="62"/>
                    </a:cubicBezTo>
                    <a:cubicBezTo>
                      <a:pt x="7" y="63"/>
                      <a:pt x="7" y="63"/>
                      <a:pt x="7" y="63"/>
                    </a:cubicBezTo>
                    <a:cubicBezTo>
                      <a:pt x="6" y="64"/>
                      <a:pt x="6" y="66"/>
                      <a:pt x="7" y="67"/>
                    </a:cubicBezTo>
                    <a:cubicBezTo>
                      <a:pt x="7" y="67"/>
                      <a:pt x="7" y="67"/>
                      <a:pt x="6" y="67"/>
                    </a:cubicBezTo>
                    <a:cubicBezTo>
                      <a:pt x="6" y="68"/>
                      <a:pt x="6" y="68"/>
                      <a:pt x="6" y="69"/>
                    </a:cubicBezTo>
                    <a:cubicBezTo>
                      <a:pt x="3" y="72"/>
                      <a:pt x="4" y="75"/>
                      <a:pt x="5" y="77"/>
                    </a:cubicBezTo>
                    <a:cubicBezTo>
                      <a:pt x="5" y="77"/>
                      <a:pt x="5" y="78"/>
                      <a:pt x="5" y="78"/>
                    </a:cubicBezTo>
                    <a:cubicBezTo>
                      <a:pt x="6" y="82"/>
                      <a:pt x="8" y="89"/>
                      <a:pt x="14" y="92"/>
                    </a:cubicBezTo>
                    <a:cubicBezTo>
                      <a:pt x="14" y="92"/>
                      <a:pt x="15" y="92"/>
                      <a:pt x="15" y="92"/>
                    </a:cubicBezTo>
                    <a:cubicBezTo>
                      <a:pt x="14" y="93"/>
                      <a:pt x="12" y="93"/>
                      <a:pt x="11" y="94"/>
                    </a:cubicBezTo>
                    <a:cubicBezTo>
                      <a:pt x="11" y="94"/>
                      <a:pt x="11" y="93"/>
                      <a:pt x="11" y="93"/>
                    </a:cubicBezTo>
                    <a:cubicBezTo>
                      <a:pt x="10" y="91"/>
                      <a:pt x="8" y="89"/>
                      <a:pt x="5" y="89"/>
                    </a:cubicBezTo>
                    <a:cubicBezTo>
                      <a:pt x="3" y="89"/>
                      <a:pt x="1" y="90"/>
                      <a:pt x="0" y="92"/>
                    </a:cubicBezTo>
                    <a:cubicBezTo>
                      <a:pt x="0" y="94"/>
                      <a:pt x="0" y="96"/>
                      <a:pt x="2" y="97"/>
                    </a:cubicBezTo>
                    <a:cubicBezTo>
                      <a:pt x="3" y="98"/>
                      <a:pt x="4" y="99"/>
                      <a:pt x="6" y="99"/>
                    </a:cubicBezTo>
                    <a:close/>
                    <a:moveTo>
                      <a:pt x="42" y="56"/>
                    </a:moveTo>
                    <a:cubicBezTo>
                      <a:pt x="43" y="56"/>
                      <a:pt x="43" y="57"/>
                      <a:pt x="43" y="57"/>
                    </a:cubicBezTo>
                    <a:cubicBezTo>
                      <a:pt x="43" y="57"/>
                      <a:pt x="43" y="57"/>
                      <a:pt x="43" y="57"/>
                    </a:cubicBezTo>
                    <a:cubicBezTo>
                      <a:pt x="43" y="57"/>
                      <a:pt x="42" y="57"/>
                      <a:pt x="42" y="57"/>
                    </a:cubicBezTo>
                    <a:cubicBezTo>
                      <a:pt x="42" y="57"/>
                      <a:pt x="42" y="56"/>
                      <a:pt x="42" y="56"/>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19" name="Freeform 30"/>
              <p:cNvSpPr>
                <a:spLocks noEditPoints="1"/>
              </p:cNvSpPr>
              <p:nvPr/>
            </p:nvSpPr>
            <p:spPr bwMode="auto">
              <a:xfrm>
                <a:off x="2269" y="311"/>
                <a:ext cx="1258" cy="1862"/>
              </a:xfrm>
              <a:custGeom>
                <a:avLst/>
                <a:gdLst>
                  <a:gd name="T0" fmla="*/ 469 w 539"/>
                  <a:gd name="T1" fmla="*/ 193 h 798"/>
                  <a:gd name="T2" fmla="*/ 405 w 539"/>
                  <a:gd name="T3" fmla="*/ 193 h 798"/>
                  <a:gd name="T4" fmla="*/ 343 w 539"/>
                  <a:gd name="T5" fmla="*/ 200 h 798"/>
                  <a:gd name="T6" fmla="*/ 278 w 539"/>
                  <a:gd name="T7" fmla="*/ 234 h 798"/>
                  <a:gd name="T8" fmla="*/ 309 w 539"/>
                  <a:gd name="T9" fmla="*/ 187 h 798"/>
                  <a:gd name="T10" fmla="*/ 285 w 539"/>
                  <a:gd name="T11" fmla="*/ 165 h 798"/>
                  <a:gd name="T12" fmla="*/ 366 w 539"/>
                  <a:gd name="T13" fmla="*/ 84 h 798"/>
                  <a:gd name="T14" fmla="*/ 375 w 539"/>
                  <a:gd name="T15" fmla="*/ 1 h 798"/>
                  <a:gd name="T16" fmla="*/ 342 w 539"/>
                  <a:gd name="T17" fmla="*/ 10 h 798"/>
                  <a:gd name="T18" fmla="*/ 276 w 539"/>
                  <a:gd name="T19" fmla="*/ 24 h 798"/>
                  <a:gd name="T20" fmla="*/ 229 w 539"/>
                  <a:gd name="T21" fmla="*/ 23 h 798"/>
                  <a:gd name="T22" fmla="*/ 176 w 539"/>
                  <a:gd name="T23" fmla="*/ 59 h 798"/>
                  <a:gd name="T24" fmla="*/ 161 w 539"/>
                  <a:gd name="T25" fmla="*/ 106 h 798"/>
                  <a:gd name="T26" fmla="*/ 170 w 539"/>
                  <a:gd name="T27" fmla="*/ 150 h 798"/>
                  <a:gd name="T28" fmla="*/ 124 w 539"/>
                  <a:gd name="T29" fmla="*/ 152 h 798"/>
                  <a:gd name="T30" fmla="*/ 116 w 539"/>
                  <a:gd name="T31" fmla="*/ 219 h 798"/>
                  <a:gd name="T32" fmla="*/ 98 w 539"/>
                  <a:gd name="T33" fmla="*/ 234 h 798"/>
                  <a:gd name="T34" fmla="*/ 115 w 539"/>
                  <a:gd name="T35" fmla="*/ 264 h 798"/>
                  <a:gd name="T36" fmla="*/ 88 w 539"/>
                  <a:gd name="T37" fmla="*/ 236 h 798"/>
                  <a:gd name="T38" fmla="*/ 73 w 539"/>
                  <a:gd name="T39" fmla="*/ 221 h 798"/>
                  <a:gd name="T40" fmla="*/ 21 w 539"/>
                  <a:gd name="T41" fmla="*/ 207 h 798"/>
                  <a:gd name="T42" fmla="*/ 4 w 539"/>
                  <a:gd name="T43" fmla="*/ 247 h 798"/>
                  <a:gd name="T44" fmla="*/ 44 w 539"/>
                  <a:gd name="T45" fmla="*/ 292 h 798"/>
                  <a:gd name="T46" fmla="*/ 77 w 539"/>
                  <a:gd name="T47" fmla="*/ 307 h 798"/>
                  <a:gd name="T48" fmla="*/ 116 w 539"/>
                  <a:gd name="T49" fmla="*/ 300 h 798"/>
                  <a:gd name="T50" fmla="*/ 105 w 539"/>
                  <a:gd name="T51" fmla="*/ 355 h 798"/>
                  <a:gd name="T52" fmla="*/ 72 w 539"/>
                  <a:gd name="T53" fmla="*/ 374 h 798"/>
                  <a:gd name="T54" fmla="*/ 74 w 539"/>
                  <a:gd name="T55" fmla="*/ 399 h 798"/>
                  <a:gd name="T56" fmla="*/ 51 w 539"/>
                  <a:gd name="T57" fmla="*/ 425 h 798"/>
                  <a:gd name="T58" fmla="*/ 67 w 539"/>
                  <a:gd name="T59" fmla="*/ 437 h 798"/>
                  <a:gd name="T60" fmla="*/ 77 w 539"/>
                  <a:gd name="T61" fmla="*/ 470 h 798"/>
                  <a:gd name="T62" fmla="*/ 114 w 539"/>
                  <a:gd name="T63" fmla="*/ 429 h 798"/>
                  <a:gd name="T64" fmla="*/ 143 w 539"/>
                  <a:gd name="T65" fmla="*/ 415 h 798"/>
                  <a:gd name="T66" fmla="*/ 136 w 539"/>
                  <a:gd name="T67" fmla="*/ 443 h 798"/>
                  <a:gd name="T68" fmla="*/ 115 w 539"/>
                  <a:gd name="T69" fmla="*/ 483 h 798"/>
                  <a:gd name="T70" fmla="*/ 124 w 539"/>
                  <a:gd name="T71" fmla="*/ 524 h 798"/>
                  <a:gd name="T72" fmla="*/ 114 w 539"/>
                  <a:gd name="T73" fmla="*/ 589 h 798"/>
                  <a:gd name="T74" fmla="*/ 130 w 539"/>
                  <a:gd name="T75" fmla="*/ 638 h 798"/>
                  <a:gd name="T76" fmla="*/ 148 w 539"/>
                  <a:gd name="T77" fmla="*/ 529 h 798"/>
                  <a:gd name="T78" fmla="*/ 168 w 539"/>
                  <a:gd name="T79" fmla="*/ 561 h 798"/>
                  <a:gd name="T80" fmla="*/ 207 w 539"/>
                  <a:gd name="T81" fmla="*/ 597 h 798"/>
                  <a:gd name="T82" fmla="*/ 206 w 539"/>
                  <a:gd name="T83" fmla="*/ 659 h 798"/>
                  <a:gd name="T84" fmla="*/ 165 w 539"/>
                  <a:gd name="T85" fmla="*/ 736 h 798"/>
                  <a:gd name="T86" fmla="*/ 219 w 539"/>
                  <a:gd name="T87" fmla="*/ 763 h 798"/>
                  <a:gd name="T88" fmla="*/ 256 w 539"/>
                  <a:gd name="T89" fmla="*/ 749 h 798"/>
                  <a:gd name="T90" fmla="*/ 311 w 539"/>
                  <a:gd name="T91" fmla="*/ 771 h 798"/>
                  <a:gd name="T92" fmla="*/ 373 w 539"/>
                  <a:gd name="T93" fmla="*/ 730 h 798"/>
                  <a:gd name="T94" fmla="*/ 439 w 539"/>
                  <a:gd name="T95" fmla="*/ 693 h 798"/>
                  <a:gd name="T96" fmla="*/ 501 w 539"/>
                  <a:gd name="T97" fmla="*/ 582 h 798"/>
                  <a:gd name="T98" fmla="*/ 471 w 539"/>
                  <a:gd name="T99" fmla="*/ 525 h 798"/>
                  <a:gd name="T100" fmla="*/ 381 w 539"/>
                  <a:gd name="T101" fmla="*/ 528 h 798"/>
                  <a:gd name="T102" fmla="*/ 456 w 539"/>
                  <a:gd name="T103" fmla="*/ 468 h 798"/>
                  <a:gd name="T104" fmla="*/ 490 w 539"/>
                  <a:gd name="T105" fmla="*/ 357 h 798"/>
                  <a:gd name="T106" fmla="*/ 283 w 539"/>
                  <a:gd name="T107" fmla="*/ 197 h 798"/>
                  <a:gd name="T108" fmla="*/ 64 w 539"/>
                  <a:gd name="T109" fmla="*/ 428 h 798"/>
                  <a:gd name="T110" fmla="*/ 89 w 539"/>
                  <a:gd name="T111" fmla="*/ 422 h 798"/>
                  <a:gd name="T112" fmla="*/ 116 w 539"/>
                  <a:gd name="T113" fmla="*/ 326 h 798"/>
                  <a:gd name="T114" fmla="*/ 127 w 539"/>
                  <a:gd name="T115" fmla="*/ 166 h 798"/>
                  <a:gd name="T116" fmla="*/ 184 w 539"/>
                  <a:gd name="T117" fmla="*/ 487 h 798"/>
                  <a:gd name="T118" fmla="*/ 196 w 539"/>
                  <a:gd name="T119" fmla="*/ 568 h 798"/>
                  <a:gd name="T120" fmla="*/ 203 w 539"/>
                  <a:gd name="T121" fmla="*/ 502 h 798"/>
                  <a:gd name="T122" fmla="*/ 337 w 539"/>
                  <a:gd name="T123" fmla="*/ 522 h 798"/>
                  <a:gd name="T124" fmla="*/ 406 w 539"/>
                  <a:gd name="T125" fmla="*/ 441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39" h="798">
                    <a:moveTo>
                      <a:pt x="536" y="228"/>
                    </a:moveTo>
                    <a:cubicBezTo>
                      <a:pt x="535" y="227"/>
                      <a:pt x="534" y="225"/>
                      <a:pt x="534" y="223"/>
                    </a:cubicBezTo>
                    <a:cubicBezTo>
                      <a:pt x="533" y="219"/>
                      <a:pt x="533" y="219"/>
                      <a:pt x="533" y="219"/>
                    </a:cubicBezTo>
                    <a:cubicBezTo>
                      <a:pt x="532" y="209"/>
                      <a:pt x="531" y="201"/>
                      <a:pt x="518" y="194"/>
                    </a:cubicBezTo>
                    <a:cubicBezTo>
                      <a:pt x="518" y="194"/>
                      <a:pt x="517" y="194"/>
                      <a:pt x="517" y="194"/>
                    </a:cubicBezTo>
                    <a:cubicBezTo>
                      <a:pt x="516" y="193"/>
                      <a:pt x="516" y="193"/>
                      <a:pt x="516" y="193"/>
                    </a:cubicBezTo>
                    <a:cubicBezTo>
                      <a:pt x="516" y="193"/>
                      <a:pt x="515" y="192"/>
                      <a:pt x="515" y="192"/>
                    </a:cubicBezTo>
                    <a:cubicBezTo>
                      <a:pt x="514" y="191"/>
                      <a:pt x="514" y="190"/>
                      <a:pt x="512" y="189"/>
                    </a:cubicBezTo>
                    <a:cubicBezTo>
                      <a:pt x="510" y="188"/>
                      <a:pt x="508" y="187"/>
                      <a:pt x="505" y="187"/>
                    </a:cubicBezTo>
                    <a:cubicBezTo>
                      <a:pt x="505" y="187"/>
                      <a:pt x="504" y="187"/>
                      <a:pt x="503" y="187"/>
                    </a:cubicBezTo>
                    <a:cubicBezTo>
                      <a:pt x="502" y="187"/>
                      <a:pt x="501" y="186"/>
                      <a:pt x="499" y="186"/>
                    </a:cubicBezTo>
                    <a:cubicBezTo>
                      <a:pt x="497" y="186"/>
                      <a:pt x="495" y="187"/>
                      <a:pt x="494" y="188"/>
                    </a:cubicBezTo>
                    <a:cubicBezTo>
                      <a:pt x="491" y="190"/>
                      <a:pt x="489" y="191"/>
                      <a:pt x="487" y="191"/>
                    </a:cubicBezTo>
                    <a:cubicBezTo>
                      <a:pt x="487" y="191"/>
                      <a:pt x="487" y="191"/>
                      <a:pt x="487" y="191"/>
                    </a:cubicBezTo>
                    <a:cubicBezTo>
                      <a:pt x="486" y="191"/>
                      <a:pt x="485" y="191"/>
                      <a:pt x="484" y="191"/>
                    </a:cubicBezTo>
                    <a:cubicBezTo>
                      <a:pt x="483" y="191"/>
                      <a:pt x="482" y="190"/>
                      <a:pt x="481" y="190"/>
                    </a:cubicBezTo>
                    <a:cubicBezTo>
                      <a:pt x="480" y="190"/>
                      <a:pt x="479" y="190"/>
                      <a:pt x="478" y="190"/>
                    </a:cubicBezTo>
                    <a:cubicBezTo>
                      <a:pt x="475" y="190"/>
                      <a:pt x="473" y="191"/>
                      <a:pt x="471" y="192"/>
                    </a:cubicBezTo>
                    <a:cubicBezTo>
                      <a:pt x="470" y="193"/>
                      <a:pt x="469" y="193"/>
                      <a:pt x="469" y="193"/>
                    </a:cubicBezTo>
                    <a:cubicBezTo>
                      <a:pt x="468" y="193"/>
                      <a:pt x="467" y="193"/>
                      <a:pt x="467" y="193"/>
                    </a:cubicBezTo>
                    <a:cubicBezTo>
                      <a:pt x="466" y="193"/>
                      <a:pt x="466" y="193"/>
                      <a:pt x="465" y="193"/>
                    </a:cubicBezTo>
                    <a:cubicBezTo>
                      <a:pt x="465" y="193"/>
                      <a:pt x="464" y="193"/>
                      <a:pt x="464" y="193"/>
                    </a:cubicBezTo>
                    <a:cubicBezTo>
                      <a:pt x="464" y="193"/>
                      <a:pt x="462" y="193"/>
                      <a:pt x="462" y="193"/>
                    </a:cubicBezTo>
                    <a:cubicBezTo>
                      <a:pt x="462" y="193"/>
                      <a:pt x="462" y="193"/>
                      <a:pt x="462" y="193"/>
                    </a:cubicBezTo>
                    <a:cubicBezTo>
                      <a:pt x="462" y="193"/>
                      <a:pt x="461" y="192"/>
                      <a:pt x="461" y="192"/>
                    </a:cubicBezTo>
                    <a:cubicBezTo>
                      <a:pt x="460" y="191"/>
                      <a:pt x="459" y="190"/>
                      <a:pt x="457" y="190"/>
                    </a:cubicBezTo>
                    <a:cubicBezTo>
                      <a:pt x="454" y="190"/>
                      <a:pt x="453" y="192"/>
                      <a:pt x="453" y="192"/>
                    </a:cubicBezTo>
                    <a:cubicBezTo>
                      <a:pt x="452" y="193"/>
                      <a:pt x="452" y="193"/>
                      <a:pt x="452" y="193"/>
                    </a:cubicBezTo>
                    <a:cubicBezTo>
                      <a:pt x="452" y="193"/>
                      <a:pt x="450" y="193"/>
                      <a:pt x="450" y="193"/>
                    </a:cubicBezTo>
                    <a:cubicBezTo>
                      <a:pt x="449" y="194"/>
                      <a:pt x="448" y="194"/>
                      <a:pt x="448" y="194"/>
                    </a:cubicBezTo>
                    <a:cubicBezTo>
                      <a:pt x="447" y="194"/>
                      <a:pt x="446" y="194"/>
                      <a:pt x="445" y="194"/>
                    </a:cubicBezTo>
                    <a:cubicBezTo>
                      <a:pt x="444" y="194"/>
                      <a:pt x="441" y="194"/>
                      <a:pt x="439" y="193"/>
                    </a:cubicBezTo>
                    <a:cubicBezTo>
                      <a:pt x="438" y="193"/>
                      <a:pt x="436" y="193"/>
                      <a:pt x="435" y="192"/>
                    </a:cubicBezTo>
                    <a:cubicBezTo>
                      <a:pt x="434" y="192"/>
                      <a:pt x="432" y="192"/>
                      <a:pt x="430" y="192"/>
                    </a:cubicBezTo>
                    <a:cubicBezTo>
                      <a:pt x="427" y="192"/>
                      <a:pt x="424" y="192"/>
                      <a:pt x="422" y="191"/>
                    </a:cubicBezTo>
                    <a:cubicBezTo>
                      <a:pt x="420" y="189"/>
                      <a:pt x="417" y="187"/>
                      <a:pt x="414" y="187"/>
                    </a:cubicBezTo>
                    <a:cubicBezTo>
                      <a:pt x="413" y="187"/>
                      <a:pt x="411" y="187"/>
                      <a:pt x="410" y="188"/>
                    </a:cubicBezTo>
                    <a:cubicBezTo>
                      <a:pt x="408" y="189"/>
                      <a:pt x="406" y="191"/>
                      <a:pt x="405" y="193"/>
                    </a:cubicBezTo>
                    <a:cubicBezTo>
                      <a:pt x="404" y="194"/>
                      <a:pt x="404" y="195"/>
                      <a:pt x="403" y="195"/>
                    </a:cubicBezTo>
                    <a:cubicBezTo>
                      <a:pt x="402" y="196"/>
                      <a:pt x="402" y="196"/>
                      <a:pt x="401" y="196"/>
                    </a:cubicBezTo>
                    <a:cubicBezTo>
                      <a:pt x="401" y="196"/>
                      <a:pt x="400" y="196"/>
                      <a:pt x="399" y="196"/>
                    </a:cubicBezTo>
                    <a:cubicBezTo>
                      <a:pt x="399" y="196"/>
                      <a:pt x="399" y="196"/>
                      <a:pt x="399" y="196"/>
                    </a:cubicBezTo>
                    <a:cubicBezTo>
                      <a:pt x="398" y="196"/>
                      <a:pt x="397" y="196"/>
                      <a:pt x="397" y="196"/>
                    </a:cubicBezTo>
                    <a:cubicBezTo>
                      <a:pt x="395" y="196"/>
                      <a:pt x="394" y="195"/>
                      <a:pt x="392" y="195"/>
                    </a:cubicBezTo>
                    <a:cubicBezTo>
                      <a:pt x="390" y="193"/>
                      <a:pt x="388" y="193"/>
                      <a:pt x="386" y="193"/>
                    </a:cubicBezTo>
                    <a:cubicBezTo>
                      <a:pt x="386" y="193"/>
                      <a:pt x="385" y="193"/>
                      <a:pt x="384" y="193"/>
                    </a:cubicBezTo>
                    <a:cubicBezTo>
                      <a:pt x="383" y="193"/>
                      <a:pt x="382" y="193"/>
                      <a:pt x="382" y="192"/>
                    </a:cubicBezTo>
                    <a:cubicBezTo>
                      <a:pt x="381" y="192"/>
                      <a:pt x="380" y="192"/>
                      <a:pt x="378" y="191"/>
                    </a:cubicBezTo>
                    <a:cubicBezTo>
                      <a:pt x="376" y="185"/>
                      <a:pt x="367" y="185"/>
                      <a:pt x="364" y="185"/>
                    </a:cubicBezTo>
                    <a:cubicBezTo>
                      <a:pt x="363" y="185"/>
                      <a:pt x="362" y="185"/>
                      <a:pt x="362" y="185"/>
                    </a:cubicBezTo>
                    <a:cubicBezTo>
                      <a:pt x="360" y="185"/>
                      <a:pt x="360" y="185"/>
                      <a:pt x="360" y="185"/>
                    </a:cubicBezTo>
                    <a:cubicBezTo>
                      <a:pt x="360" y="185"/>
                      <a:pt x="359" y="185"/>
                      <a:pt x="358" y="185"/>
                    </a:cubicBezTo>
                    <a:cubicBezTo>
                      <a:pt x="357" y="185"/>
                      <a:pt x="356" y="184"/>
                      <a:pt x="355" y="184"/>
                    </a:cubicBezTo>
                    <a:cubicBezTo>
                      <a:pt x="353" y="184"/>
                      <a:pt x="351" y="185"/>
                      <a:pt x="350" y="186"/>
                    </a:cubicBezTo>
                    <a:cubicBezTo>
                      <a:pt x="347" y="189"/>
                      <a:pt x="347" y="192"/>
                      <a:pt x="347" y="194"/>
                    </a:cubicBezTo>
                    <a:cubicBezTo>
                      <a:pt x="347" y="195"/>
                      <a:pt x="347" y="196"/>
                      <a:pt x="347" y="197"/>
                    </a:cubicBezTo>
                    <a:cubicBezTo>
                      <a:pt x="347" y="199"/>
                      <a:pt x="345" y="200"/>
                      <a:pt x="343" y="200"/>
                    </a:cubicBezTo>
                    <a:cubicBezTo>
                      <a:pt x="341" y="200"/>
                      <a:pt x="340" y="200"/>
                      <a:pt x="338" y="200"/>
                    </a:cubicBezTo>
                    <a:cubicBezTo>
                      <a:pt x="337" y="201"/>
                      <a:pt x="335" y="201"/>
                      <a:pt x="334" y="201"/>
                    </a:cubicBezTo>
                    <a:cubicBezTo>
                      <a:pt x="329" y="201"/>
                      <a:pt x="326" y="202"/>
                      <a:pt x="322" y="205"/>
                    </a:cubicBezTo>
                    <a:cubicBezTo>
                      <a:pt x="321" y="206"/>
                      <a:pt x="321" y="206"/>
                      <a:pt x="321" y="206"/>
                    </a:cubicBezTo>
                    <a:cubicBezTo>
                      <a:pt x="319" y="208"/>
                      <a:pt x="317" y="210"/>
                      <a:pt x="315" y="211"/>
                    </a:cubicBezTo>
                    <a:cubicBezTo>
                      <a:pt x="314" y="211"/>
                      <a:pt x="314" y="212"/>
                      <a:pt x="313" y="212"/>
                    </a:cubicBezTo>
                    <a:cubicBezTo>
                      <a:pt x="312" y="213"/>
                      <a:pt x="312" y="213"/>
                      <a:pt x="311" y="213"/>
                    </a:cubicBezTo>
                    <a:cubicBezTo>
                      <a:pt x="310" y="214"/>
                      <a:pt x="310" y="214"/>
                      <a:pt x="309" y="214"/>
                    </a:cubicBezTo>
                    <a:cubicBezTo>
                      <a:pt x="308" y="214"/>
                      <a:pt x="307" y="214"/>
                      <a:pt x="306" y="214"/>
                    </a:cubicBezTo>
                    <a:cubicBezTo>
                      <a:pt x="304" y="214"/>
                      <a:pt x="303" y="215"/>
                      <a:pt x="301" y="215"/>
                    </a:cubicBezTo>
                    <a:cubicBezTo>
                      <a:pt x="301" y="215"/>
                      <a:pt x="300" y="215"/>
                      <a:pt x="300" y="215"/>
                    </a:cubicBezTo>
                    <a:cubicBezTo>
                      <a:pt x="299" y="214"/>
                      <a:pt x="298" y="214"/>
                      <a:pt x="297" y="214"/>
                    </a:cubicBezTo>
                    <a:cubicBezTo>
                      <a:pt x="292" y="214"/>
                      <a:pt x="291" y="219"/>
                      <a:pt x="291" y="221"/>
                    </a:cubicBezTo>
                    <a:cubicBezTo>
                      <a:pt x="291" y="222"/>
                      <a:pt x="290" y="222"/>
                      <a:pt x="290" y="223"/>
                    </a:cubicBezTo>
                    <a:cubicBezTo>
                      <a:pt x="290" y="225"/>
                      <a:pt x="287" y="227"/>
                      <a:pt x="286" y="228"/>
                    </a:cubicBezTo>
                    <a:cubicBezTo>
                      <a:pt x="285" y="228"/>
                      <a:pt x="285" y="229"/>
                      <a:pt x="284" y="229"/>
                    </a:cubicBezTo>
                    <a:cubicBezTo>
                      <a:pt x="283" y="229"/>
                      <a:pt x="282" y="230"/>
                      <a:pt x="281" y="231"/>
                    </a:cubicBezTo>
                    <a:cubicBezTo>
                      <a:pt x="281" y="231"/>
                      <a:pt x="280" y="232"/>
                      <a:pt x="280" y="232"/>
                    </a:cubicBezTo>
                    <a:cubicBezTo>
                      <a:pt x="279" y="233"/>
                      <a:pt x="279" y="233"/>
                      <a:pt x="278" y="234"/>
                    </a:cubicBezTo>
                    <a:cubicBezTo>
                      <a:pt x="278" y="234"/>
                      <a:pt x="278" y="234"/>
                      <a:pt x="277" y="234"/>
                    </a:cubicBezTo>
                    <a:cubicBezTo>
                      <a:pt x="276" y="234"/>
                      <a:pt x="276" y="234"/>
                      <a:pt x="275" y="234"/>
                    </a:cubicBezTo>
                    <a:cubicBezTo>
                      <a:pt x="274" y="234"/>
                      <a:pt x="273" y="234"/>
                      <a:pt x="272" y="234"/>
                    </a:cubicBezTo>
                    <a:cubicBezTo>
                      <a:pt x="271" y="234"/>
                      <a:pt x="271" y="234"/>
                      <a:pt x="270" y="234"/>
                    </a:cubicBezTo>
                    <a:cubicBezTo>
                      <a:pt x="270" y="234"/>
                      <a:pt x="269" y="234"/>
                      <a:pt x="268" y="234"/>
                    </a:cubicBezTo>
                    <a:cubicBezTo>
                      <a:pt x="268" y="234"/>
                      <a:pt x="268" y="234"/>
                      <a:pt x="267" y="234"/>
                    </a:cubicBezTo>
                    <a:cubicBezTo>
                      <a:pt x="269" y="234"/>
                      <a:pt x="270" y="232"/>
                      <a:pt x="271" y="231"/>
                    </a:cubicBezTo>
                    <a:cubicBezTo>
                      <a:pt x="272" y="230"/>
                      <a:pt x="272" y="230"/>
                      <a:pt x="272" y="230"/>
                    </a:cubicBezTo>
                    <a:cubicBezTo>
                      <a:pt x="273" y="229"/>
                      <a:pt x="275" y="228"/>
                      <a:pt x="276" y="227"/>
                    </a:cubicBezTo>
                    <a:cubicBezTo>
                      <a:pt x="278" y="226"/>
                      <a:pt x="279" y="225"/>
                      <a:pt x="280" y="223"/>
                    </a:cubicBezTo>
                    <a:cubicBezTo>
                      <a:pt x="281" y="223"/>
                      <a:pt x="282" y="222"/>
                      <a:pt x="283" y="221"/>
                    </a:cubicBezTo>
                    <a:cubicBezTo>
                      <a:pt x="284" y="220"/>
                      <a:pt x="286" y="219"/>
                      <a:pt x="288" y="217"/>
                    </a:cubicBezTo>
                    <a:cubicBezTo>
                      <a:pt x="289" y="216"/>
                      <a:pt x="289" y="214"/>
                      <a:pt x="290" y="213"/>
                    </a:cubicBezTo>
                    <a:cubicBezTo>
                      <a:pt x="291" y="212"/>
                      <a:pt x="292" y="210"/>
                      <a:pt x="294" y="209"/>
                    </a:cubicBezTo>
                    <a:cubicBezTo>
                      <a:pt x="294" y="208"/>
                      <a:pt x="294" y="208"/>
                      <a:pt x="295" y="207"/>
                    </a:cubicBezTo>
                    <a:cubicBezTo>
                      <a:pt x="297" y="205"/>
                      <a:pt x="300" y="203"/>
                      <a:pt x="300" y="200"/>
                    </a:cubicBezTo>
                    <a:cubicBezTo>
                      <a:pt x="300" y="199"/>
                      <a:pt x="300" y="198"/>
                      <a:pt x="300" y="197"/>
                    </a:cubicBezTo>
                    <a:cubicBezTo>
                      <a:pt x="303" y="196"/>
                      <a:pt x="305" y="193"/>
                      <a:pt x="308" y="189"/>
                    </a:cubicBezTo>
                    <a:cubicBezTo>
                      <a:pt x="308" y="188"/>
                      <a:pt x="309" y="187"/>
                      <a:pt x="309" y="187"/>
                    </a:cubicBezTo>
                    <a:cubicBezTo>
                      <a:pt x="312" y="184"/>
                      <a:pt x="314" y="181"/>
                      <a:pt x="316" y="178"/>
                    </a:cubicBezTo>
                    <a:cubicBezTo>
                      <a:pt x="316" y="177"/>
                      <a:pt x="317" y="176"/>
                      <a:pt x="318" y="175"/>
                    </a:cubicBezTo>
                    <a:cubicBezTo>
                      <a:pt x="319" y="174"/>
                      <a:pt x="319" y="173"/>
                      <a:pt x="319" y="173"/>
                    </a:cubicBezTo>
                    <a:cubicBezTo>
                      <a:pt x="321" y="171"/>
                      <a:pt x="323" y="169"/>
                      <a:pt x="323" y="166"/>
                    </a:cubicBezTo>
                    <a:cubicBezTo>
                      <a:pt x="325" y="161"/>
                      <a:pt x="322" y="160"/>
                      <a:pt x="321" y="159"/>
                    </a:cubicBezTo>
                    <a:cubicBezTo>
                      <a:pt x="320" y="159"/>
                      <a:pt x="320" y="159"/>
                      <a:pt x="319" y="159"/>
                    </a:cubicBezTo>
                    <a:cubicBezTo>
                      <a:pt x="317" y="159"/>
                      <a:pt x="315" y="161"/>
                      <a:pt x="314" y="163"/>
                    </a:cubicBezTo>
                    <a:cubicBezTo>
                      <a:pt x="314" y="163"/>
                      <a:pt x="314" y="164"/>
                      <a:pt x="313" y="164"/>
                    </a:cubicBezTo>
                    <a:cubicBezTo>
                      <a:pt x="311" y="166"/>
                      <a:pt x="310" y="167"/>
                      <a:pt x="308" y="169"/>
                    </a:cubicBezTo>
                    <a:cubicBezTo>
                      <a:pt x="308" y="169"/>
                      <a:pt x="308" y="169"/>
                      <a:pt x="308" y="169"/>
                    </a:cubicBezTo>
                    <a:cubicBezTo>
                      <a:pt x="308" y="169"/>
                      <a:pt x="307" y="168"/>
                      <a:pt x="307" y="168"/>
                    </a:cubicBezTo>
                    <a:cubicBezTo>
                      <a:pt x="306" y="167"/>
                      <a:pt x="305" y="165"/>
                      <a:pt x="302" y="164"/>
                    </a:cubicBezTo>
                    <a:cubicBezTo>
                      <a:pt x="302" y="164"/>
                      <a:pt x="301" y="164"/>
                      <a:pt x="301" y="164"/>
                    </a:cubicBezTo>
                    <a:cubicBezTo>
                      <a:pt x="298" y="164"/>
                      <a:pt x="296" y="165"/>
                      <a:pt x="295" y="167"/>
                    </a:cubicBezTo>
                    <a:cubicBezTo>
                      <a:pt x="293" y="167"/>
                      <a:pt x="292" y="168"/>
                      <a:pt x="291" y="168"/>
                    </a:cubicBezTo>
                    <a:cubicBezTo>
                      <a:pt x="291" y="168"/>
                      <a:pt x="291" y="168"/>
                      <a:pt x="291" y="168"/>
                    </a:cubicBezTo>
                    <a:cubicBezTo>
                      <a:pt x="288" y="168"/>
                      <a:pt x="286" y="167"/>
                      <a:pt x="284" y="166"/>
                    </a:cubicBezTo>
                    <a:cubicBezTo>
                      <a:pt x="283" y="165"/>
                      <a:pt x="283" y="165"/>
                      <a:pt x="282" y="165"/>
                    </a:cubicBezTo>
                    <a:cubicBezTo>
                      <a:pt x="283" y="165"/>
                      <a:pt x="284" y="165"/>
                      <a:pt x="285" y="165"/>
                    </a:cubicBezTo>
                    <a:cubicBezTo>
                      <a:pt x="287" y="165"/>
                      <a:pt x="289" y="165"/>
                      <a:pt x="291" y="164"/>
                    </a:cubicBezTo>
                    <a:cubicBezTo>
                      <a:pt x="298" y="163"/>
                      <a:pt x="302" y="159"/>
                      <a:pt x="301" y="153"/>
                    </a:cubicBezTo>
                    <a:cubicBezTo>
                      <a:pt x="300" y="150"/>
                      <a:pt x="298" y="149"/>
                      <a:pt x="296" y="147"/>
                    </a:cubicBezTo>
                    <a:cubicBezTo>
                      <a:pt x="295" y="146"/>
                      <a:pt x="294" y="146"/>
                      <a:pt x="294" y="145"/>
                    </a:cubicBezTo>
                    <a:cubicBezTo>
                      <a:pt x="294" y="145"/>
                      <a:pt x="294" y="145"/>
                      <a:pt x="294" y="145"/>
                    </a:cubicBezTo>
                    <a:cubicBezTo>
                      <a:pt x="295" y="144"/>
                      <a:pt x="296" y="144"/>
                      <a:pt x="298" y="143"/>
                    </a:cubicBezTo>
                    <a:cubicBezTo>
                      <a:pt x="298" y="143"/>
                      <a:pt x="299" y="143"/>
                      <a:pt x="299" y="143"/>
                    </a:cubicBezTo>
                    <a:cubicBezTo>
                      <a:pt x="300" y="142"/>
                      <a:pt x="302" y="142"/>
                      <a:pt x="303" y="141"/>
                    </a:cubicBezTo>
                    <a:cubicBezTo>
                      <a:pt x="306" y="140"/>
                      <a:pt x="308" y="140"/>
                      <a:pt x="311" y="138"/>
                    </a:cubicBezTo>
                    <a:cubicBezTo>
                      <a:pt x="314" y="136"/>
                      <a:pt x="315" y="134"/>
                      <a:pt x="316" y="132"/>
                    </a:cubicBezTo>
                    <a:cubicBezTo>
                      <a:pt x="317" y="130"/>
                      <a:pt x="318" y="129"/>
                      <a:pt x="319" y="128"/>
                    </a:cubicBezTo>
                    <a:cubicBezTo>
                      <a:pt x="321" y="125"/>
                      <a:pt x="324" y="123"/>
                      <a:pt x="328" y="121"/>
                    </a:cubicBezTo>
                    <a:cubicBezTo>
                      <a:pt x="332" y="119"/>
                      <a:pt x="335" y="116"/>
                      <a:pt x="338" y="113"/>
                    </a:cubicBezTo>
                    <a:cubicBezTo>
                      <a:pt x="341" y="110"/>
                      <a:pt x="344" y="108"/>
                      <a:pt x="347" y="106"/>
                    </a:cubicBezTo>
                    <a:cubicBezTo>
                      <a:pt x="347" y="106"/>
                      <a:pt x="348" y="105"/>
                      <a:pt x="349" y="105"/>
                    </a:cubicBezTo>
                    <a:cubicBezTo>
                      <a:pt x="352" y="103"/>
                      <a:pt x="355" y="101"/>
                      <a:pt x="357" y="97"/>
                    </a:cubicBezTo>
                    <a:cubicBezTo>
                      <a:pt x="359" y="96"/>
                      <a:pt x="359" y="94"/>
                      <a:pt x="360" y="92"/>
                    </a:cubicBezTo>
                    <a:cubicBezTo>
                      <a:pt x="361" y="90"/>
                      <a:pt x="362" y="88"/>
                      <a:pt x="363" y="86"/>
                    </a:cubicBezTo>
                    <a:cubicBezTo>
                      <a:pt x="364" y="85"/>
                      <a:pt x="365" y="84"/>
                      <a:pt x="366" y="84"/>
                    </a:cubicBezTo>
                    <a:cubicBezTo>
                      <a:pt x="367" y="83"/>
                      <a:pt x="368" y="82"/>
                      <a:pt x="369" y="82"/>
                    </a:cubicBezTo>
                    <a:cubicBezTo>
                      <a:pt x="370" y="80"/>
                      <a:pt x="371" y="80"/>
                      <a:pt x="373" y="80"/>
                    </a:cubicBezTo>
                    <a:cubicBezTo>
                      <a:pt x="374" y="79"/>
                      <a:pt x="374" y="79"/>
                      <a:pt x="374" y="79"/>
                    </a:cubicBezTo>
                    <a:cubicBezTo>
                      <a:pt x="378" y="78"/>
                      <a:pt x="381" y="74"/>
                      <a:pt x="383" y="71"/>
                    </a:cubicBezTo>
                    <a:cubicBezTo>
                      <a:pt x="384" y="69"/>
                      <a:pt x="384" y="69"/>
                      <a:pt x="384" y="69"/>
                    </a:cubicBezTo>
                    <a:cubicBezTo>
                      <a:pt x="385" y="68"/>
                      <a:pt x="386" y="67"/>
                      <a:pt x="387" y="66"/>
                    </a:cubicBezTo>
                    <a:cubicBezTo>
                      <a:pt x="388" y="64"/>
                      <a:pt x="389" y="63"/>
                      <a:pt x="390" y="61"/>
                    </a:cubicBezTo>
                    <a:cubicBezTo>
                      <a:pt x="394" y="57"/>
                      <a:pt x="401" y="46"/>
                      <a:pt x="394" y="38"/>
                    </a:cubicBezTo>
                    <a:cubicBezTo>
                      <a:pt x="393" y="37"/>
                      <a:pt x="392" y="36"/>
                      <a:pt x="391" y="36"/>
                    </a:cubicBezTo>
                    <a:cubicBezTo>
                      <a:pt x="389" y="34"/>
                      <a:pt x="388" y="33"/>
                      <a:pt x="389" y="31"/>
                    </a:cubicBezTo>
                    <a:cubicBezTo>
                      <a:pt x="389" y="30"/>
                      <a:pt x="390" y="28"/>
                      <a:pt x="392" y="26"/>
                    </a:cubicBezTo>
                    <a:cubicBezTo>
                      <a:pt x="393" y="24"/>
                      <a:pt x="395" y="22"/>
                      <a:pt x="396" y="20"/>
                    </a:cubicBezTo>
                    <a:cubicBezTo>
                      <a:pt x="397" y="16"/>
                      <a:pt x="399" y="8"/>
                      <a:pt x="396" y="3"/>
                    </a:cubicBezTo>
                    <a:cubicBezTo>
                      <a:pt x="395" y="1"/>
                      <a:pt x="392" y="0"/>
                      <a:pt x="389" y="0"/>
                    </a:cubicBezTo>
                    <a:cubicBezTo>
                      <a:pt x="387" y="0"/>
                      <a:pt x="385" y="0"/>
                      <a:pt x="383" y="1"/>
                    </a:cubicBezTo>
                    <a:cubicBezTo>
                      <a:pt x="382" y="1"/>
                      <a:pt x="382" y="1"/>
                      <a:pt x="381" y="1"/>
                    </a:cubicBezTo>
                    <a:cubicBezTo>
                      <a:pt x="381" y="1"/>
                      <a:pt x="380" y="1"/>
                      <a:pt x="380" y="1"/>
                    </a:cubicBezTo>
                    <a:cubicBezTo>
                      <a:pt x="379" y="1"/>
                      <a:pt x="379" y="1"/>
                      <a:pt x="378" y="1"/>
                    </a:cubicBezTo>
                    <a:cubicBezTo>
                      <a:pt x="377" y="1"/>
                      <a:pt x="376" y="1"/>
                      <a:pt x="375" y="1"/>
                    </a:cubicBezTo>
                    <a:cubicBezTo>
                      <a:pt x="374" y="1"/>
                      <a:pt x="373" y="1"/>
                      <a:pt x="372" y="1"/>
                    </a:cubicBezTo>
                    <a:cubicBezTo>
                      <a:pt x="371" y="2"/>
                      <a:pt x="370" y="2"/>
                      <a:pt x="369" y="2"/>
                    </a:cubicBezTo>
                    <a:cubicBezTo>
                      <a:pt x="369" y="2"/>
                      <a:pt x="369" y="2"/>
                      <a:pt x="369" y="2"/>
                    </a:cubicBezTo>
                    <a:cubicBezTo>
                      <a:pt x="368" y="2"/>
                      <a:pt x="368" y="1"/>
                      <a:pt x="367" y="1"/>
                    </a:cubicBezTo>
                    <a:cubicBezTo>
                      <a:pt x="366" y="1"/>
                      <a:pt x="364" y="1"/>
                      <a:pt x="363" y="1"/>
                    </a:cubicBezTo>
                    <a:cubicBezTo>
                      <a:pt x="363" y="1"/>
                      <a:pt x="362" y="1"/>
                      <a:pt x="362" y="0"/>
                    </a:cubicBezTo>
                    <a:cubicBezTo>
                      <a:pt x="361" y="0"/>
                      <a:pt x="360" y="0"/>
                      <a:pt x="359" y="0"/>
                    </a:cubicBezTo>
                    <a:cubicBezTo>
                      <a:pt x="357" y="0"/>
                      <a:pt x="355" y="1"/>
                      <a:pt x="354" y="2"/>
                    </a:cubicBezTo>
                    <a:cubicBezTo>
                      <a:pt x="353" y="3"/>
                      <a:pt x="352" y="5"/>
                      <a:pt x="353" y="6"/>
                    </a:cubicBezTo>
                    <a:cubicBezTo>
                      <a:pt x="353" y="8"/>
                      <a:pt x="355" y="9"/>
                      <a:pt x="357" y="11"/>
                    </a:cubicBezTo>
                    <a:cubicBezTo>
                      <a:pt x="357" y="11"/>
                      <a:pt x="358" y="12"/>
                      <a:pt x="359" y="12"/>
                    </a:cubicBezTo>
                    <a:cubicBezTo>
                      <a:pt x="359" y="12"/>
                      <a:pt x="358" y="12"/>
                      <a:pt x="358" y="12"/>
                    </a:cubicBezTo>
                    <a:cubicBezTo>
                      <a:pt x="356" y="12"/>
                      <a:pt x="354" y="12"/>
                      <a:pt x="352" y="11"/>
                    </a:cubicBezTo>
                    <a:cubicBezTo>
                      <a:pt x="351" y="11"/>
                      <a:pt x="351" y="11"/>
                      <a:pt x="350" y="11"/>
                    </a:cubicBezTo>
                    <a:cubicBezTo>
                      <a:pt x="350" y="11"/>
                      <a:pt x="349" y="11"/>
                      <a:pt x="349" y="11"/>
                    </a:cubicBezTo>
                    <a:cubicBezTo>
                      <a:pt x="348" y="11"/>
                      <a:pt x="347" y="11"/>
                      <a:pt x="346" y="11"/>
                    </a:cubicBezTo>
                    <a:cubicBezTo>
                      <a:pt x="346" y="11"/>
                      <a:pt x="345" y="11"/>
                      <a:pt x="345" y="11"/>
                    </a:cubicBezTo>
                    <a:cubicBezTo>
                      <a:pt x="345" y="11"/>
                      <a:pt x="345" y="11"/>
                      <a:pt x="345" y="11"/>
                    </a:cubicBezTo>
                    <a:cubicBezTo>
                      <a:pt x="344" y="11"/>
                      <a:pt x="343" y="11"/>
                      <a:pt x="342" y="10"/>
                    </a:cubicBezTo>
                    <a:cubicBezTo>
                      <a:pt x="340" y="10"/>
                      <a:pt x="339" y="9"/>
                      <a:pt x="337" y="9"/>
                    </a:cubicBezTo>
                    <a:cubicBezTo>
                      <a:pt x="337" y="9"/>
                      <a:pt x="336" y="10"/>
                      <a:pt x="336" y="10"/>
                    </a:cubicBezTo>
                    <a:cubicBezTo>
                      <a:pt x="332" y="10"/>
                      <a:pt x="327" y="11"/>
                      <a:pt x="323" y="14"/>
                    </a:cubicBezTo>
                    <a:cubicBezTo>
                      <a:pt x="323" y="15"/>
                      <a:pt x="322" y="16"/>
                      <a:pt x="321" y="17"/>
                    </a:cubicBezTo>
                    <a:cubicBezTo>
                      <a:pt x="321" y="17"/>
                      <a:pt x="320" y="18"/>
                      <a:pt x="319" y="18"/>
                    </a:cubicBezTo>
                    <a:cubicBezTo>
                      <a:pt x="319" y="19"/>
                      <a:pt x="318" y="19"/>
                      <a:pt x="317" y="19"/>
                    </a:cubicBezTo>
                    <a:cubicBezTo>
                      <a:pt x="316" y="19"/>
                      <a:pt x="316" y="19"/>
                      <a:pt x="315" y="19"/>
                    </a:cubicBezTo>
                    <a:cubicBezTo>
                      <a:pt x="313" y="19"/>
                      <a:pt x="313" y="19"/>
                      <a:pt x="313" y="19"/>
                    </a:cubicBezTo>
                    <a:cubicBezTo>
                      <a:pt x="311" y="20"/>
                      <a:pt x="309" y="20"/>
                      <a:pt x="307" y="20"/>
                    </a:cubicBezTo>
                    <a:cubicBezTo>
                      <a:pt x="306" y="20"/>
                      <a:pt x="305" y="20"/>
                      <a:pt x="304" y="20"/>
                    </a:cubicBezTo>
                    <a:cubicBezTo>
                      <a:pt x="301" y="19"/>
                      <a:pt x="297" y="19"/>
                      <a:pt x="294" y="19"/>
                    </a:cubicBezTo>
                    <a:cubicBezTo>
                      <a:pt x="292" y="19"/>
                      <a:pt x="291" y="19"/>
                      <a:pt x="289" y="19"/>
                    </a:cubicBezTo>
                    <a:cubicBezTo>
                      <a:pt x="287" y="19"/>
                      <a:pt x="287" y="19"/>
                      <a:pt x="287" y="19"/>
                    </a:cubicBezTo>
                    <a:cubicBezTo>
                      <a:pt x="287" y="21"/>
                      <a:pt x="287" y="21"/>
                      <a:pt x="287" y="21"/>
                    </a:cubicBezTo>
                    <a:cubicBezTo>
                      <a:pt x="287" y="21"/>
                      <a:pt x="287" y="21"/>
                      <a:pt x="286" y="21"/>
                    </a:cubicBezTo>
                    <a:cubicBezTo>
                      <a:pt x="285" y="21"/>
                      <a:pt x="285" y="21"/>
                      <a:pt x="284" y="21"/>
                    </a:cubicBezTo>
                    <a:cubicBezTo>
                      <a:pt x="283" y="21"/>
                      <a:pt x="283" y="21"/>
                      <a:pt x="282" y="21"/>
                    </a:cubicBezTo>
                    <a:cubicBezTo>
                      <a:pt x="281" y="21"/>
                      <a:pt x="280" y="21"/>
                      <a:pt x="279" y="22"/>
                    </a:cubicBezTo>
                    <a:cubicBezTo>
                      <a:pt x="277" y="22"/>
                      <a:pt x="276" y="23"/>
                      <a:pt x="276" y="24"/>
                    </a:cubicBezTo>
                    <a:cubicBezTo>
                      <a:pt x="275" y="24"/>
                      <a:pt x="274" y="25"/>
                      <a:pt x="274" y="25"/>
                    </a:cubicBezTo>
                    <a:cubicBezTo>
                      <a:pt x="274" y="25"/>
                      <a:pt x="274" y="25"/>
                      <a:pt x="273" y="25"/>
                    </a:cubicBezTo>
                    <a:cubicBezTo>
                      <a:pt x="273" y="25"/>
                      <a:pt x="273" y="25"/>
                      <a:pt x="273" y="25"/>
                    </a:cubicBezTo>
                    <a:cubicBezTo>
                      <a:pt x="272" y="25"/>
                      <a:pt x="270" y="25"/>
                      <a:pt x="269" y="26"/>
                    </a:cubicBezTo>
                    <a:cubicBezTo>
                      <a:pt x="269" y="27"/>
                      <a:pt x="268" y="27"/>
                      <a:pt x="268" y="27"/>
                    </a:cubicBezTo>
                    <a:cubicBezTo>
                      <a:pt x="268" y="27"/>
                      <a:pt x="268" y="27"/>
                      <a:pt x="268" y="27"/>
                    </a:cubicBezTo>
                    <a:cubicBezTo>
                      <a:pt x="267" y="27"/>
                      <a:pt x="265" y="26"/>
                      <a:pt x="264" y="26"/>
                    </a:cubicBezTo>
                    <a:cubicBezTo>
                      <a:pt x="264" y="26"/>
                      <a:pt x="264" y="26"/>
                      <a:pt x="264" y="26"/>
                    </a:cubicBezTo>
                    <a:cubicBezTo>
                      <a:pt x="261" y="26"/>
                      <a:pt x="258" y="28"/>
                      <a:pt x="256" y="30"/>
                    </a:cubicBezTo>
                    <a:cubicBezTo>
                      <a:pt x="255" y="31"/>
                      <a:pt x="254" y="32"/>
                      <a:pt x="253" y="33"/>
                    </a:cubicBezTo>
                    <a:cubicBezTo>
                      <a:pt x="254" y="29"/>
                      <a:pt x="252" y="26"/>
                      <a:pt x="249" y="24"/>
                    </a:cubicBezTo>
                    <a:cubicBezTo>
                      <a:pt x="247" y="22"/>
                      <a:pt x="243" y="21"/>
                      <a:pt x="240" y="21"/>
                    </a:cubicBezTo>
                    <a:cubicBezTo>
                      <a:pt x="238" y="21"/>
                      <a:pt x="237" y="21"/>
                      <a:pt x="236" y="22"/>
                    </a:cubicBezTo>
                    <a:cubicBezTo>
                      <a:pt x="234" y="23"/>
                      <a:pt x="234" y="25"/>
                      <a:pt x="233" y="27"/>
                    </a:cubicBezTo>
                    <a:cubicBezTo>
                      <a:pt x="233" y="27"/>
                      <a:pt x="233" y="27"/>
                      <a:pt x="233" y="28"/>
                    </a:cubicBezTo>
                    <a:cubicBezTo>
                      <a:pt x="232" y="30"/>
                      <a:pt x="230" y="32"/>
                      <a:pt x="229" y="34"/>
                    </a:cubicBezTo>
                    <a:cubicBezTo>
                      <a:pt x="228" y="35"/>
                      <a:pt x="227" y="36"/>
                      <a:pt x="227" y="36"/>
                    </a:cubicBezTo>
                    <a:cubicBezTo>
                      <a:pt x="228" y="35"/>
                      <a:pt x="229" y="34"/>
                      <a:pt x="229" y="32"/>
                    </a:cubicBezTo>
                    <a:cubicBezTo>
                      <a:pt x="231" y="30"/>
                      <a:pt x="231" y="26"/>
                      <a:pt x="229" y="23"/>
                    </a:cubicBezTo>
                    <a:cubicBezTo>
                      <a:pt x="227" y="20"/>
                      <a:pt x="223" y="16"/>
                      <a:pt x="219" y="16"/>
                    </a:cubicBezTo>
                    <a:cubicBezTo>
                      <a:pt x="218" y="16"/>
                      <a:pt x="216" y="17"/>
                      <a:pt x="215" y="18"/>
                    </a:cubicBezTo>
                    <a:cubicBezTo>
                      <a:pt x="214" y="18"/>
                      <a:pt x="214" y="19"/>
                      <a:pt x="213" y="20"/>
                    </a:cubicBezTo>
                    <a:cubicBezTo>
                      <a:pt x="212" y="19"/>
                      <a:pt x="211" y="18"/>
                      <a:pt x="210" y="17"/>
                    </a:cubicBezTo>
                    <a:cubicBezTo>
                      <a:pt x="209" y="16"/>
                      <a:pt x="208" y="16"/>
                      <a:pt x="208" y="15"/>
                    </a:cubicBezTo>
                    <a:cubicBezTo>
                      <a:pt x="205" y="13"/>
                      <a:pt x="201" y="10"/>
                      <a:pt x="197" y="10"/>
                    </a:cubicBezTo>
                    <a:cubicBezTo>
                      <a:pt x="196" y="10"/>
                      <a:pt x="194" y="11"/>
                      <a:pt x="193" y="11"/>
                    </a:cubicBezTo>
                    <a:cubicBezTo>
                      <a:pt x="189" y="14"/>
                      <a:pt x="189" y="18"/>
                      <a:pt x="189" y="21"/>
                    </a:cubicBezTo>
                    <a:cubicBezTo>
                      <a:pt x="189" y="23"/>
                      <a:pt x="189" y="24"/>
                      <a:pt x="189" y="25"/>
                    </a:cubicBezTo>
                    <a:cubicBezTo>
                      <a:pt x="188" y="26"/>
                      <a:pt x="187" y="27"/>
                      <a:pt x="186" y="28"/>
                    </a:cubicBezTo>
                    <a:cubicBezTo>
                      <a:pt x="184" y="30"/>
                      <a:pt x="182" y="32"/>
                      <a:pt x="181" y="36"/>
                    </a:cubicBezTo>
                    <a:cubicBezTo>
                      <a:pt x="181" y="37"/>
                      <a:pt x="181" y="37"/>
                      <a:pt x="181" y="37"/>
                    </a:cubicBezTo>
                    <a:cubicBezTo>
                      <a:pt x="181" y="40"/>
                      <a:pt x="180" y="46"/>
                      <a:pt x="186" y="48"/>
                    </a:cubicBezTo>
                    <a:cubicBezTo>
                      <a:pt x="184" y="49"/>
                      <a:pt x="183" y="50"/>
                      <a:pt x="183" y="52"/>
                    </a:cubicBezTo>
                    <a:cubicBezTo>
                      <a:pt x="182" y="52"/>
                      <a:pt x="183" y="53"/>
                      <a:pt x="183" y="54"/>
                    </a:cubicBezTo>
                    <a:cubicBezTo>
                      <a:pt x="183" y="53"/>
                      <a:pt x="182" y="53"/>
                      <a:pt x="182" y="53"/>
                    </a:cubicBezTo>
                    <a:cubicBezTo>
                      <a:pt x="181" y="53"/>
                      <a:pt x="180" y="53"/>
                      <a:pt x="180" y="53"/>
                    </a:cubicBezTo>
                    <a:cubicBezTo>
                      <a:pt x="178" y="53"/>
                      <a:pt x="177" y="54"/>
                      <a:pt x="177" y="54"/>
                    </a:cubicBezTo>
                    <a:cubicBezTo>
                      <a:pt x="176" y="56"/>
                      <a:pt x="176" y="57"/>
                      <a:pt x="176" y="59"/>
                    </a:cubicBezTo>
                    <a:cubicBezTo>
                      <a:pt x="175" y="59"/>
                      <a:pt x="174" y="60"/>
                      <a:pt x="174" y="61"/>
                    </a:cubicBezTo>
                    <a:cubicBezTo>
                      <a:pt x="172" y="67"/>
                      <a:pt x="175" y="75"/>
                      <a:pt x="175" y="75"/>
                    </a:cubicBezTo>
                    <a:cubicBezTo>
                      <a:pt x="176" y="76"/>
                      <a:pt x="177" y="78"/>
                      <a:pt x="178" y="81"/>
                    </a:cubicBezTo>
                    <a:cubicBezTo>
                      <a:pt x="177" y="81"/>
                      <a:pt x="175" y="81"/>
                      <a:pt x="173" y="81"/>
                    </a:cubicBezTo>
                    <a:cubicBezTo>
                      <a:pt x="172" y="82"/>
                      <a:pt x="170" y="83"/>
                      <a:pt x="169" y="83"/>
                    </a:cubicBezTo>
                    <a:cubicBezTo>
                      <a:pt x="168" y="84"/>
                      <a:pt x="167" y="85"/>
                      <a:pt x="166" y="85"/>
                    </a:cubicBezTo>
                    <a:cubicBezTo>
                      <a:pt x="165" y="85"/>
                      <a:pt x="163" y="86"/>
                      <a:pt x="162" y="86"/>
                    </a:cubicBezTo>
                    <a:cubicBezTo>
                      <a:pt x="160" y="86"/>
                      <a:pt x="160" y="85"/>
                      <a:pt x="160" y="85"/>
                    </a:cubicBezTo>
                    <a:cubicBezTo>
                      <a:pt x="159" y="85"/>
                      <a:pt x="159" y="85"/>
                      <a:pt x="159" y="85"/>
                    </a:cubicBezTo>
                    <a:cubicBezTo>
                      <a:pt x="157" y="83"/>
                      <a:pt x="155" y="81"/>
                      <a:pt x="152" y="81"/>
                    </a:cubicBezTo>
                    <a:cubicBezTo>
                      <a:pt x="151" y="81"/>
                      <a:pt x="149" y="82"/>
                      <a:pt x="148" y="85"/>
                    </a:cubicBezTo>
                    <a:cubicBezTo>
                      <a:pt x="148" y="88"/>
                      <a:pt x="150" y="90"/>
                      <a:pt x="152" y="91"/>
                    </a:cubicBezTo>
                    <a:cubicBezTo>
                      <a:pt x="152" y="91"/>
                      <a:pt x="152" y="91"/>
                      <a:pt x="152" y="92"/>
                    </a:cubicBezTo>
                    <a:cubicBezTo>
                      <a:pt x="152" y="93"/>
                      <a:pt x="153" y="95"/>
                      <a:pt x="153" y="96"/>
                    </a:cubicBezTo>
                    <a:cubicBezTo>
                      <a:pt x="153" y="96"/>
                      <a:pt x="153" y="97"/>
                      <a:pt x="153" y="97"/>
                    </a:cubicBezTo>
                    <a:cubicBezTo>
                      <a:pt x="154" y="98"/>
                      <a:pt x="154" y="99"/>
                      <a:pt x="155" y="100"/>
                    </a:cubicBezTo>
                    <a:cubicBezTo>
                      <a:pt x="156" y="101"/>
                      <a:pt x="157" y="102"/>
                      <a:pt x="158" y="102"/>
                    </a:cubicBezTo>
                    <a:cubicBezTo>
                      <a:pt x="158" y="102"/>
                      <a:pt x="159" y="103"/>
                      <a:pt x="159" y="103"/>
                    </a:cubicBezTo>
                    <a:cubicBezTo>
                      <a:pt x="160" y="104"/>
                      <a:pt x="160" y="105"/>
                      <a:pt x="161" y="106"/>
                    </a:cubicBezTo>
                    <a:cubicBezTo>
                      <a:pt x="162" y="106"/>
                      <a:pt x="162" y="106"/>
                      <a:pt x="162" y="106"/>
                    </a:cubicBezTo>
                    <a:cubicBezTo>
                      <a:pt x="163" y="107"/>
                      <a:pt x="165" y="109"/>
                      <a:pt x="165" y="109"/>
                    </a:cubicBezTo>
                    <a:cubicBezTo>
                      <a:pt x="165" y="109"/>
                      <a:pt x="165" y="110"/>
                      <a:pt x="164" y="110"/>
                    </a:cubicBezTo>
                    <a:cubicBezTo>
                      <a:pt x="161" y="112"/>
                      <a:pt x="160" y="114"/>
                      <a:pt x="160" y="116"/>
                    </a:cubicBezTo>
                    <a:cubicBezTo>
                      <a:pt x="159" y="117"/>
                      <a:pt x="159" y="118"/>
                      <a:pt x="158" y="118"/>
                    </a:cubicBezTo>
                    <a:cubicBezTo>
                      <a:pt x="157" y="120"/>
                      <a:pt x="157" y="120"/>
                      <a:pt x="157" y="120"/>
                    </a:cubicBezTo>
                    <a:cubicBezTo>
                      <a:pt x="156" y="120"/>
                      <a:pt x="155" y="118"/>
                      <a:pt x="155" y="117"/>
                    </a:cubicBezTo>
                    <a:cubicBezTo>
                      <a:pt x="153" y="115"/>
                      <a:pt x="151" y="113"/>
                      <a:pt x="148" y="113"/>
                    </a:cubicBezTo>
                    <a:cubicBezTo>
                      <a:pt x="147" y="113"/>
                      <a:pt x="146" y="114"/>
                      <a:pt x="145" y="114"/>
                    </a:cubicBezTo>
                    <a:cubicBezTo>
                      <a:pt x="143" y="115"/>
                      <a:pt x="143" y="117"/>
                      <a:pt x="142" y="118"/>
                    </a:cubicBezTo>
                    <a:cubicBezTo>
                      <a:pt x="142" y="122"/>
                      <a:pt x="146" y="128"/>
                      <a:pt x="151" y="132"/>
                    </a:cubicBezTo>
                    <a:cubicBezTo>
                      <a:pt x="151" y="133"/>
                      <a:pt x="151" y="133"/>
                      <a:pt x="151" y="133"/>
                    </a:cubicBezTo>
                    <a:cubicBezTo>
                      <a:pt x="152" y="134"/>
                      <a:pt x="152" y="134"/>
                      <a:pt x="153" y="135"/>
                    </a:cubicBezTo>
                    <a:cubicBezTo>
                      <a:pt x="154" y="137"/>
                      <a:pt x="156" y="139"/>
                      <a:pt x="158" y="140"/>
                    </a:cubicBezTo>
                    <a:cubicBezTo>
                      <a:pt x="160" y="141"/>
                      <a:pt x="161" y="142"/>
                      <a:pt x="163" y="143"/>
                    </a:cubicBezTo>
                    <a:cubicBezTo>
                      <a:pt x="164" y="143"/>
                      <a:pt x="165" y="144"/>
                      <a:pt x="166" y="144"/>
                    </a:cubicBezTo>
                    <a:cubicBezTo>
                      <a:pt x="169" y="146"/>
                      <a:pt x="170" y="148"/>
                      <a:pt x="171" y="151"/>
                    </a:cubicBezTo>
                    <a:cubicBezTo>
                      <a:pt x="171" y="151"/>
                      <a:pt x="170" y="151"/>
                      <a:pt x="170" y="151"/>
                    </a:cubicBezTo>
                    <a:cubicBezTo>
                      <a:pt x="170" y="151"/>
                      <a:pt x="170" y="151"/>
                      <a:pt x="170" y="150"/>
                    </a:cubicBezTo>
                    <a:cubicBezTo>
                      <a:pt x="169" y="150"/>
                      <a:pt x="169" y="149"/>
                      <a:pt x="168" y="149"/>
                    </a:cubicBezTo>
                    <a:cubicBezTo>
                      <a:pt x="166" y="147"/>
                      <a:pt x="164" y="147"/>
                      <a:pt x="163" y="147"/>
                    </a:cubicBezTo>
                    <a:cubicBezTo>
                      <a:pt x="163" y="147"/>
                      <a:pt x="162" y="147"/>
                      <a:pt x="162" y="147"/>
                    </a:cubicBezTo>
                    <a:cubicBezTo>
                      <a:pt x="161" y="147"/>
                      <a:pt x="161" y="147"/>
                      <a:pt x="160" y="147"/>
                    </a:cubicBezTo>
                    <a:cubicBezTo>
                      <a:pt x="160" y="147"/>
                      <a:pt x="159" y="147"/>
                      <a:pt x="159" y="146"/>
                    </a:cubicBezTo>
                    <a:cubicBezTo>
                      <a:pt x="157" y="146"/>
                      <a:pt x="156" y="145"/>
                      <a:pt x="154" y="145"/>
                    </a:cubicBezTo>
                    <a:cubicBezTo>
                      <a:pt x="154" y="145"/>
                      <a:pt x="153" y="145"/>
                      <a:pt x="153" y="145"/>
                    </a:cubicBezTo>
                    <a:cubicBezTo>
                      <a:pt x="150" y="146"/>
                      <a:pt x="150" y="149"/>
                      <a:pt x="150" y="150"/>
                    </a:cubicBezTo>
                    <a:cubicBezTo>
                      <a:pt x="148" y="150"/>
                      <a:pt x="148" y="150"/>
                      <a:pt x="148" y="150"/>
                    </a:cubicBezTo>
                    <a:cubicBezTo>
                      <a:pt x="147" y="151"/>
                      <a:pt x="147" y="151"/>
                      <a:pt x="147" y="151"/>
                    </a:cubicBezTo>
                    <a:cubicBezTo>
                      <a:pt x="147" y="152"/>
                      <a:pt x="147" y="152"/>
                      <a:pt x="146" y="152"/>
                    </a:cubicBezTo>
                    <a:cubicBezTo>
                      <a:pt x="145" y="153"/>
                      <a:pt x="143" y="153"/>
                      <a:pt x="142" y="155"/>
                    </a:cubicBezTo>
                    <a:cubicBezTo>
                      <a:pt x="142" y="157"/>
                      <a:pt x="142" y="158"/>
                      <a:pt x="142" y="159"/>
                    </a:cubicBezTo>
                    <a:cubicBezTo>
                      <a:pt x="142" y="160"/>
                      <a:pt x="142" y="160"/>
                      <a:pt x="142" y="160"/>
                    </a:cubicBezTo>
                    <a:cubicBezTo>
                      <a:pt x="142" y="160"/>
                      <a:pt x="141" y="159"/>
                      <a:pt x="141" y="159"/>
                    </a:cubicBezTo>
                    <a:cubicBezTo>
                      <a:pt x="140" y="158"/>
                      <a:pt x="139" y="158"/>
                      <a:pt x="138" y="157"/>
                    </a:cubicBezTo>
                    <a:cubicBezTo>
                      <a:pt x="137" y="154"/>
                      <a:pt x="136" y="148"/>
                      <a:pt x="130" y="148"/>
                    </a:cubicBezTo>
                    <a:cubicBezTo>
                      <a:pt x="130" y="148"/>
                      <a:pt x="130" y="148"/>
                      <a:pt x="129" y="148"/>
                    </a:cubicBezTo>
                    <a:cubicBezTo>
                      <a:pt x="127" y="149"/>
                      <a:pt x="125" y="150"/>
                      <a:pt x="124" y="152"/>
                    </a:cubicBezTo>
                    <a:cubicBezTo>
                      <a:pt x="123" y="153"/>
                      <a:pt x="122" y="154"/>
                      <a:pt x="122" y="156"/>
                    </a:cubicBezTo>
                    <a:cubicBezTo>
                      <a:pt x="122" y="156"/>
                      <a:pt x="122" y="156"/>
                      <a:pt x="121" y="156"/>
                    </a:cubicBezTo>
                    <a:cubicBezTo>
                      <a:pt x="121" y="155"/>
                      <a:pt x="120" y="155"/>
                      <a:pt x="119" y="155"/>
                    </a:cubicBezTo>
                    <a:cubicBezTo>
                      <a:pt x="114" y="155"/>
                      <a:pt x="108" y="160"/>
                      <a:pt x="108" y="160"/>
                    </a:cubicBezTo>
                    <a:cubicBezTo>
                      <a:pt x="104" y="164"/>
                      <a:pt x="104" y="169"/>
                      <a:pt x="104" y="173"/>
                    </a:cubicBezTo>
                    <a:cubicBezTo>
                      <a:pt x="104" y="173"/>
                      <a:pt x="104" y="173"/>
                      <a:pt x="104" y="173"/>
                    </a:cubicBezTo>
                    <a:cubicBezTo>
                      <a:pt x="104" y="178"/>
                      <a:pt x="105" y="184"/>
                      <a:pt x="109" y="188"/>
                    </a:cubicBezTo>
                    <a:cubicBezTo>
                      <a:pt x="110" y="189"/>
                      <a:pt x="112" y="190"/>
                      <a:pt x="114" y="191"/>
                    </a:cubicBezTo>
                    <a:cubicBezTo>
                      <a:pt x="115" y="191"/>
                      <a:pt x="117" y="191"/>
                      <a:pt x="117" y="192"/>
                    </a:cubicBezTo>
                    <a:cubicBezTo>
                      <a:pt x="117" y="192"/>
                      <a:pt x="117" y="192"/>
                      <a:pt x="117" y="192"/>
                    </a:cubicBezTo>
                    <a:cubicBezTo>
                      <a:pt x="117" y="192"/>
                      <a:pt x="116" y="192"/>
                      <a:pt x="115" y="192"/>
                    </a:cubicBezTo>
                    <a:cubicBezTo>
                      <a:pt x="113" y="192"/>
                      <a:pt x="113" y="192"/>
                      <a:pt x="113" y="192"/>
                    </a:cubicBezTo>
                    <a:cubicBezTo>
                      <a:pt x="112" y="192"/>
                      <a:pt x="111" y="192"/>
                      <a:pt x="110" y="193"/>
                    </a:cubicBezTo>
                    <a:cubicBezTo>
                      <a:pt x="106" y="194"/>
                      <a:pt x="104" y="201"/>
                      <a:pt x="104" y="202"/>
                    </a:cubicBezTo>
                    <a:cubicBezTo>
                      <a:pt x="103" y="206"/>
                      <a:pt x="106" y="211"/>
                      <a:pt x="110" y="212"/>
                    </a:cubicBezTo>
                    <a:cubicBezTo>
                      <a:pt x="111" y="213"/>
                      <a:pt x="112" y="213"/>
                      <a:pt x="112" y="213"/>
                    </a:cubicBezTo>
                    <a:cubicBezTo>
                      <a:pt x="112" y="213"/>
                      <a:pt x="112" y="213"/>
                      <a:pt x="112" y="213"/>
                    </a:cubicBezTo>
                    <a:cubicBezTo>
                      <a:pt x="112" y="214"/>
                      <a:pt x="112" y="216"/>
                      <a:pt x="113" y="218"/>
                    </a:cubicBezTo>
                    <a:cubicBezTo>
                      <a:pt x="114" y="219"/>
                      <a:pt x="115" y="219"/>
                      <a:pt x="116" y="219"/>
                    </a:cubicBezTo>
                    <a:cubicBezTo>
                      <a:pt x="116" y="220"/>
                      <a:pt x="117" y="220"/>
                      <a:pt x="117" y="220"/>
                    </a:cubicBezTo>
                    <a:cubicBezTo>
                      <a:pt x="117" y="220"/>
                      <a:pt x="117" y="220"/>
                      <a:pt x="117" y="220"/>
                    </a:cubicBezTo>
                    <a:cubicBezTo>
                      <a:pt x="117" y="220"/>
                      <a:pt x="116" y="220"/>
                      <a:pt x="116" y="220"/>
                    </a:cubicBezTo>
                    <a:cubicBezTo>
                      <a:pt x="116" y="220"/>
                      <a:pt x="116" y="220"/>
                      <a:pt x="115" y="220"/>
                    </a:cubicBezTo>
                    <a:cubicBezTo>
                      <a:pt x="115" y="219"/>
                      <a:pt x="115" y="219"/>
                      <a:pt x="114" y="219"/>
                    </a:cubicBezTo>
                    <a:cubicBezTo>
                      <a:pt x="114" y="219"/>
                      <a:pt x="113" y="219"/>
                      <a:pt x="113" y="219"/>
                    </a:cubicBezTo>
                    <a:cubicBezTo>
                      <a:pt x="112" y="218"/>
                      <a:pt x="111" y="218"/>
                      <a:pt x="110" y="218"/>
                    </a:cubicBezTo>
                    <a:cubicBezTo>
                      <a:pt x="110" y="217"/>
                      <a:pt x="110" y="217"/>
                      <a:pt x="110" y="217"/>
                    </a:cubicBezTo>
                    <a:cubicBezTo>
                      <a:pt x="109" y="216"/>
                      <a:pt x="107" y="215"/>
                      <a:pt x="105" y="215"/>
                    </a:cubicBezTo>
                    <a:cubicBezTo>
                      <a:pt x="104" y="215"/>
                      <a:pt x="104" y="215"/>
                      <a:pt x="104" y="215"/>
                    </a:cubicBezTo>
                    <a:cubicBezTo>
                      <a:pt x="101" y="215"/>
                      <a:pt x="101" y="215"/>
                      <a:pt x="101" y="215"/>
                    </a:cubicBezTo>
                    <a:cubicBezTo>
                      <a:pt x="101" y="217"/>
                      <a:pt x="101" y="217"/>
                      <a:pt x="101" y="217"/>
                    </a:cubicBezTo>
                    <a:cubicBezTo>
                      <a:pt x="101" y="217"/>
                      <a:pt x="101" y="218"/>
                      <a:pt x="101" y="218"/>
                    </a:cubicBezTo>
                    <a:cubicBezTo>
                      <a:pt x="100" y="218"/>
                      <a:pt x="100" y="219"/>
                      <a:pt x="99" y="220"/>
                    </a:cubicBezTo>
                    <a:cubicBezTo>
                      <a:pt x="99" y="222"/>
                      <a:pt x="99" y="223"/>
                      <a:pt x="99" y="224"/>
                    </a:cubicBezTo>
                    <a:cubicBezTo>
                      <a:pt x="99" y="224"/>
                      <a:pt x="99" y="225"/>
                      <a:pt x="99" y="225"/>
                    </a:cubicBezTo>
                    <a:cubicBezTo>
                      <a:pt x="99" y="226"/>
                      <a:pt x="99" y="227"/>
                      <a:pt x="99" y="228"/>
                    </a:cubicBezTo>
                    <a:cubicBezTo>
                      <a:pt x="98" y="230"/>
                      <a:pt x="98" y="232"/>
                      <a:pt x="98" y="234"/>
                    </a:cubicBezTo>
                    <a:cubicBezTo>
                      <a:pt x="98" y="234"/>
                      <a:pt x="98" y="234"/>
                      <a:pt x="98" y="234"/>
                    </a:cubicBezTo>
                    <a:cubicBezTo>
                      <a:pt x="98" y="235"/>
                      <a:pt x="97" y="235"/>
                      <a:pt x="97" y="236"/>
                    </a:cubicBezTo>
                    <a:cubicBezTo>
                      <a:pt x="97" y="237"/>
                      <a:pt x="97" y="238"/>
                      <a:pt x="98" y="239"/>
                    </a:cubicBezTo>
                    <a:cubicBezTo>
                      <a:pt x="98" y="239"/>
                      <a:pt x="98" y="239"/>
                      <a:pt x="98" y="239"/>
                    </a:cubicBezTo>
                    <a:cubicBezTo>
                      <a:pt x="98" y="241"/>
                      <a:pt x="99" y="242"/>
                      <a:pt x="100" y="243"/>
                    </a:cubicBezTo>
                    <a:cubicBezTo>
                      <a:pt x="101" y="244"/>
                      <a:pt x="101" y="245"/>
                      <a:pt x="102" y="245"/>
                    </a:cubicBezTo>
                    <a:cubicBezTo>
                      <a:pt x="102" y="245"/>
                      <a:pt x="102" y="245"/>
                      <a:pt x="102" y="245"/>
                    </a:cubicBezTo>
                    <a:cubicBezTo>
                      <a:pt x="102" y="245"/>
                      <a:pt x="102" y="245"/>
                      <a:pt x="102" y="245"/>
                    </a:cubicBezTo>
                    <a:cubicBezTo>
                      <a:pt x="103" y="246"/>
                      <a:pt x="102" y="246"/>
                      <a:pt x="102" y="248"/>
                    </a:cubicBezTo>
                    <a:cubicBezTo>
                      <a:pt x="102" y="248"/>
                      <a:pt x="102" y="248"/>
                      <a:pt x="102" y="248"/>
                    </a:cubicBezTo>
                    <a:cubicBezTo>
                      <a:pt x="102" y="249"/>
                      <a:pt x="102" y="249"/>
                      <a:pt x="102" y="251"/>
                    </a:cubicBezTo>
                    <a:cubicBezTo>
                      <a:pt x="102" y="251"/>
                      <a:pt x="102" y="252"/>
                      <a:pt x="103" y="253"/>
                    </a:cubicBezTo>
                    <a:cubicBezTo>
                      <a:pt x="103" y="253"/>
                      <a:pt x="102" y="253"/>
                      <a:pt x="102" y="253"/>
                    </a:cubicBezTo>
                    <a:cubicBezTo>
                      <a:pt x="102" y="254"/>
                      <a:pt x="101" y="256"/>
                      <a:pt x="102" y="257"/>
                    </a:cubicBezTo>
                    <a:cubicBezTo>
                      <a:pt x="103" y="258"/>
                      <a:pt x="103" y="258"/>
                      <a:pt x="104" y="259"/>
                    </a:cubicBezTo>
                    <a:cubicBezTo>
                      <a:pt x="104" y="262"/>
                      <a:pt x="105" y="264"/>
                      <a:pt x="107" y="265"/>
                    </a:cubicBezTo>
                    <a:cubicBezTo>
                      <a:pt x="107" y="266"/>
                      <a:pt x="109" y="267"/>
                      <a:pt x="110" y="267"/>
                    </a:cubicBezTo>
                    <a:cubicBezTo>
                      <a:pt x="112" y="267"/>
                      <a:pt x="114" y="265"/>
                      <a:pt x="115" y="264"/>
                    </a:cubicBezTo>
                    <a:cubicBezTo>
                      <a:pt x="115" y="264"/>
                      <a:pt x="116" y="264"/>
                      <a:pt x="116" y="263"/>
                    </a:cubicBezTo>
                    <a:cubicBezTo>
                      <a:pt x="116" y="264"/>
                      <a:pt x="115" y="264"/>
                      <a:pt x="115" y="264"/>
                    </a:cubicBezTo>
                    <a:cubicBezTo>
                      <a:pt x="114" y="266"/>
                      <a:pt x="113" y="269"/>
                      <a:pt x="113" y="272"/>
                    </a:cubicBezTo>
                    <a:cubicBezTo>
                      <a:pt x="113" y="273"/>
                      <a:pt x="113" y="273"/>
                      <a:pt x="113" y="273"/>
                    </a:cubicBezTo>
                    <a:cubicBezTo>
                      <a:pt x="111" y="273"/>
                      <a:pt x="108" y="274"/>
                      <a:pt x="106" y="275"/>
                    </a:cubicBezTo>
                    <a:cubicBezTo>
                      <a:pt x="105" y="276"/>
                      <a:pt x="104" y="276"/>
                      <a:pt x="103" y="276"/>
                    </a:cubicBezTo>
                    <a:cubicBezTo>
                      <a:pt x="102" y="277"/>
                      <a:pt x="101" y="277"/>
                      <a:pt x="99" y="277"/>
                    </a:cubicBezTo>
                    <a:cubicBezTo>
                      <a:pt x="98" y="277"/>
                      <a:pt x="96" y="277"/>
                      <a:pt x="95" y="276"/>
                    </a:cubicBezTo>
                    <a:cubicBezTo>
                      <a:pt x="96" y="274"/>
                      <a:pt x="97" y="272"/>
                      <a:pt x="96" y="270"/>
                    </a:cubicBezTo>
                    <a:cubicBezTo>
                      <a:pt x="96" y="267"/>
                      <a:pt x="94" y="267"/>
                      <a:pt x="93" y="266"/>
                    </a:cubicBezTo>
                    <a:cubicBezTo>
                      <a:pt x="93" y="266"/>
                      <a:pt x="93" y="266"/>
                      <a:pt x="93" y="266"/>
                    </a:cubicBezTo>
                    <a:cubicBezTo>
                      <a:pt x="92" y="265"/>
                      <a:pt x="92" y="265"/>
                      <a:pt x="92" y="265"/>
                    </a:cubicBezTo>
                    <a:cubicBezTo>
                      <a:pt x="91" y="265"/>
                      <a:pt x="91" y="265"/>
                      <a:pt x="91" y="265"/>
                    </a:cubicBezTo>
                    <a:cubicBezTo>
                      <a:pt x="90" y="264"/>
                      <a:pt x="89" y="264"/>
                      <a:pt x="88" y="264"/>
                    </a:cubicBezTo>
                    <a:cubicBezTo>
                      <a:pt x="88" y="264"/>
                      <a:pt x="87" y="264"/>
                      <a:pt x="87" y="264"/>
                    </a:cubicBezTo>
                    <a:cubicBezTo>
                      <a:pt x="89" y="259"/>
                      <a:pt x="88" y="252"/>
                      <a:pt x="87" y="251"/>
                    </a:cubicBezTo>
                    <a:cubicBezTo>
                      <a:pt x="86" y="249"/>
                      <a:pt x="86" y="249"/>
                      <a:pt x="86" y="249"/>
                    </a:cubicBezTo>
                    <a:cubicBezTo>
                      <a:pt x="85" y="249"/>
                      <a:pt x="85" y="249"/>
                      <a:pt x="85" y="249"/>
                    </a:cubicBezTo>
                    <a:cubicBezTo>
                      <a:pt x="85" y="248"/>
                      <a:pt x="85" y="245"/>
                      <a:pt x="85" y="245"/>
                    </a:cubicBezTo>
                    <a:cubicBezTo>
                      <a:pt x="85" y="244"/>
                      <a:pt x="86" y="243"/>
                      <a:pt x="86" y="242"/>
                    </a:cubicBezTo>
                    <a:cubicBezTo>
                      <a:pt x="87" y="240"/>
                      <a:pt x="88" y="238"/>
                      <a:pt x="88" y="236"/>
                    </a:cubicBezTo>
                    <a:cubicBezTo>
                      <a:pt x="88" y="235"/>
                      <a:pt x="88" y="235"/>
                      <a:pt x="88" y="235"/>
                    </a:cubicBezTo>
                    <a:cubicBezTo>
                      <a:pt x="86" y="233"/>
                      <a:pt x="86" y="233"/>
                      <a:pt x="86" y="233"/>
                    </a:cubicBezTo>
                    <a:cubicBezTo>
                      <a:pt x="85" y="233"/>
                      <a:pt x="85" y="233"/>
                      <a:pt x="85" y="233"/>
                    </a:cubicBezTo>
                    <a:cubicBezTo>
                      <a:pt x="85" y="232"/>
                      <a:pt x="84" y="232"/>
                      <a:pt x="84" y="232"/>
                    </a:cubicBezTo>
                    <a:cubicBezTo>
                      <a:pt x="80" y="232"/>
                      <a:pt x="79" y="236"/>
                      <a:pt x="79" y="237"/>
                    </a:cubicBezTo>
                    <a:cubicBezTo>
                      <a:pt x="79" y="238"/>
                      <a:pt x="79" y="238"/>
                      <a:pt x="79" y="238"/>
                    </a:cubicBezTo>
                    <a:cubicBezTo>
                      <a:pt x="79" y="239"/>
                      <a:pt x="78" y="239"/>
                      <a:pt x="78" y="239"/>
                    </a:cubicBezTo>
                    <a:cubicBezTo>
                      <a:pt x="78" y="240"/>
                      <a:pt x="77" y="240"/>
                      <a:pt x="77" y="241"/>
                    </a:cubicBezTo>
                    <a:cubicBezTo>
                      <a:pt x="76" y="242"/>
                      <a:pt x="75" y="245"/>
                      <a:pt x="75" y="247"/>
                    </a:cubicBezTo>
                    <a:cubicBezTo>
                      <a:pt x="75" y="248"/>
                      <a:pt x="75" y="249"/>
                      <a:pt x="75" y="249"/>
                    </a:cubicBezTo>
                    <a:cubicBezTo>
                      <a:pt x="75" y="249"/>
                      <a:pt x="75" y="249"/>
                      <a:pt x="75" y="249"/>
                    </a:cubicBezTo>
                    <a:cubicBezTo>
                      <a:pt x="75" y="248"/>
                      <a:pt x="74" y="248"/>
                      <a:pt x="72" y="248"/>
                    </a:cubicBezTo>
                    <a:cubicBezTo>
                      <a:pt x="72" y="248"/>
                      <a:pt x="72" y="248"/>
                      <a:pt x="72" y="248"/>
                    </a:cubicBezTo>
                    <a:cubicBezTo>
                      <a:pt x="72" y="247"/>
                      <a:pt x="72" y="246"/>
                      <a:pt x="73" y="245"/>
                    </a:cubicBezTo>
                    <a:cubicBezTo>
                      <a:pt x="73" y="245"/>
                      <a:pt x="73" y="244"/>
                      <a:pt x="73" y="244"/>
                    </a:cubicBezTo>
                    <a:cubicBezTo>
                      <a:pt x="74" y="241"/>
                      <a:pt x="76" y="239"/>
                      <a:pt x="75" y="236"/>
                    </a:cubicBezTo>
                    <a:cubicBezTo>
                      <a:pt x="75" y="234"/>
                      <a:pt x="75" y="232"/>
                      <a:pt x="74" y="231"/>
                    </a:cubicBezTo>
                    <a:cubicBezTo>
                      <a:pt x="74" y="229"/>
                      <a:pt x="73" y="228"/>
                      <a:pt x="73" y="227"/>
                    </a:cubicBezTo>
                    <a:cubicBezTo>
                      <a:pt x="73" y="225"/>
                      <a:pt x="73" y="223"/>
                      <a:pt x="73" y="221"/>
                    </a:cubicBezTo>
                    <a:cubicBezTo>
                      <a:pt x="74" y="216"/>
                      <a:pt x="74" y="211"/>
                      <a:pt x="69" y="206"/>
                    </a:cubicBezTo>
                    <a:cubicBezTo>
                      <a:pt x="69" y="205"/>
                      <a:pt x="69" y="205"/>
                      <a:pt x="69" y="205"/>
                    </a:cubicBezTo>
                    <a:cubicBezTo>
                      <a:pt x="66" y="203"/>
                      <a:pt x="64" y="200"/>
                      <a:pt x="62" y="198"/>
                    </a:cubicBezTo>
                    <a:cubicBezTo>
                      <a:pt x="62" y="197"/>
                      <a:pt x="62" y="197"/>
                      <a:pt x="62" y="197"/>
                    </a:cubicBezTo>
                    <a:cubicBezTo>
                      <a:pt x="60" y="195"/>
                      <a:pt x="58" y="192"/>
                      <a:pt x="53" y="192"/>
                    </a:cubicBezTo>
                    <a:cubicBezTo>
                      <a:pt x="50" y="192"/>
                      <a:pt x="47" y="193"/>
                      <a:pt x="45" y="196"/>
                    </a:cubicBezTo>
                    <a:cubicBezTo>
                      <a:pt x="42" y="199"/>
                      <a:pt x="41" y="205"/>
                      <a:pt x="42" y="209"/>
                    </a:cubicBezTo>
                    <a:cubicBezTo>
                      <a:pt x="43" y="213"/>
                      <a:pt x="44" y="217"/>
                      <a:pt x="44" y="221"/>
                    </a:cubicBezTo>
                    <a:cubicBezTo>
                      <a:pt x="44" y="222"/>
                      <a:pt x="44" y="223"/>
                      <a:pt x="44" y="224"/>
                    </a:cubicBezTo>
                    <a:cubicBezTo>
                      <a:pt x="44" y="224"/>
                      <a:pt x="43" y="224"/>
                      <a:pt x="43" y="225"/>
                    </a:cubicBezTo>
                    <a:cubicBezTo>
                      <a:pt x="41" y="225"/>
                      <a:pt x="41" y="226"/>
                      <a:pt x="40" y="227"/>
                    </a:cubicBezTo>
                    <a:cubicBezTo>
                      <a:pt x="40" y="227"/>
                      <a:pt x="40" y="226"/>
                      <a:pt x="39" y="226"/>
                    </a:cubicBezTo>
                    <a:cubicBezTo>
                      <a:pt x="38" y="223"/>
                      <a:pt x="35" y="221"/>
                      <a:pt x="31" y="219"/>
                    </a:cubicBezTo>
                    <a:cubicBezTo>
                      <a:pt x="30" y="219"/>
                      <a:pt x="30" y="219"/>
                      <a:pt x="30" y="219"/>
                    </a:cubicBezTo>
                    <a:cubicBezTo>
                      <a:pt x="30" y="219"/>
                      <a:pt x="30" y="219"/>
                      <a:pt x="30" y="219"/>
                    </a:cubicBezTo>
                    <a:cubicBezTo>
                      <a:pt x="30" y="219"/>
                      <a:pt x="30" y="218"/>
                      <a:pt x="30" y="218"/>
                    </a:cubicBezTo>
                    <a:cubicBezTo>
                      <a:pt x="30" y="216"/>
                      <a:pt x="30" y="214"/>
                      <a:pt x="28" y="211"/>
                    </a:cubicBezTo>
                    <a:cubicBezTo>
                      <a:pt x="27" y="211"/>
                      <a:pt x="27" y="211"/>
                      <a:pt x="27" y="211"/>
                    </a:cubicBezTo>
                    <a:cubicBezTo>
                      <a:pt x="24" y="208"/>
                      <a:pt x="22" y="207"/>
                      <a:pt x="21" y="207"/>
                    </a:cubicBezTo>
                    <a:cubicBezTo>
                      <a:pt x="20" y="207"/>
                      <a:pt x="20" y="207"/>
                      <a:pt x="20" y="207"/>
                    </a:cubicBezTo>
                    <a:cubicBezTo>
                      <a:pt x="20" y="208"/>
                      <a:pt x="20" y="208"/>
                      <a:pt x="20" y="208"/>
                    </a:cubicBezTo>
                    <a:cubicBezTo>
                      <a:pt x="17" y="208"/>
                      <a:pt x="17" y="212"/>
                      <a:pt x="16" y="215"/>
                    </a:cubicBezTo>
                    <a:cubicBezTo>
                      <a:pt x="16" y="216"/>
                      <a:pt x="16" y="216"/>
                      <a:pt x="16" y="217"/>
                    </a:cubicBezTo>
                    <a:cubicBezTo>
                      <a:pt x="15" y="220"/>
                      <a:pt x="16" y="222"/>
                      <a:pt x="18" y="224"/>
                    </a:cubicBezTo>
                    <a:cubicBezTo>
                      <a:pt x="18" y="224"/>
                      <a:pt x="18" y="224"/>
                      <a:pt x="19" y="225"/>
                    </a:cubicBezTo>
                    <a:cubicBezTo>
                      <a:pt x="19" y="226"/>
                      <a:pt x="20" y="227"/>
                      <a:pt x="20" y="228"/>
                    </a:cubicBezTo>
                    <a:cubicBezTo>
                      <a:pt x="20" y="228"/>
                      <a:pt x="19" y="229"/>
                      <a:pt x="19" y="229"/>
                    </a:cubicBezTo>
                    <a:cubicBezTo>
                      <a:pt x="18" y="231"/>
                      <a:pt x="18" y="233"/>
                      <a:pt x="18" y="234"/>
                    </a:cubicBezTo>
                    <a:cubicBezTo>
                      <a:pt x="18" y="233"/>
                      <a:pt x="17" y="232"/>
                      <a:pt x="17" y="231"/>
                    </a:cubicBezTo>
                    <a:cubicBezTo>
                      <a:pt x="17" y="230"/>
                      <a:pt x="17" y="230"/>
                      <a:pt x="16" y="229"/>
                    </a:cubicBezTo>
                    <a:cubicBezTo>
                      <a:pt x="15" y="227"/>
                      <a:pt x="13" y="225"/>
                      <a:pt x="10" y="225"/>
                    </a:cubicBezTo>
                    <a:cubicBezTo>
                      <a:pt x="9" y="225"/>
                      <a:pt x="9" y="226"/>
                      <a:pt x="8" y="226"/>
                    </a:cubicBezTo>
                    <a:cubicBezTo>
                      <a:pt x="3" y="228"/>
                      <a:pt x="5" y="234"/>
                      <a:pt x="6" y="236"/>
                    </a:cubicBezTo>
                    <a:cubicBezTo>
                      <a:pt x="6" y="236"/>
                      <a:pt x="6" y="236"/>
                      <a:pt x="6" y="237"/>
                    </a:cubicBezTo>
                    <a:cubicBezTo>
                      <a:pt x="6" y="237"/>
                      <a:pt x="6" y="237"/>
                      <a:pt x="6" y="237"/>
                    </a:cubicBezTo>
                    <a:cubicBezTo>
                      <a:pt x="6" y="237"/>
                      <a:pt x="6" y="237"/>
                      <a:pt x="6" y="237"/>
                    </a:cubicBezTo>
                    <a:cubicBezTo>
                      <a:pt x="4" y="238"/>
                      <a:pt x="1" y="238"/>
                      <a:pt x="1" y="241"/>
                    </a:cubicBezTo>
                    <a:cubicBezTo>
                      <a:pt x="0" y="244"/>
                      <a:pt x="3" y="246"/>
                      <a:pt x="4" y="247"/>
                    </a:cubicBezTo>
                    <a:cubicBezTo>
                      <a:pt x="4" y="247"/>
                      <a:pt x="5" y="247"/>
                      <a:pt x="5" y="247"/>
                    </a:cubicBezTo>
                    <a:cubicBezTo>
                      <a:pt x="6" y="248"/>
                      <a:pt x="6" y="249"/>
                      <a:pt x="6" y="250"/>
                    </a:cubicBezTo>
                    <a:cubicBezTo>
                      <a:pt x="6" y="251"/>
                      <a:pt x="6" y="251"/>
                      <a:pt x="6" y="251"/>
                    </a:cubicBezTo>
                    <a:cubicBezTo>
                      <a:pt x="7" y="256"/>
                      <a:pt x="11" y="259"/>
                      <a:pt x="15" y="261"/>
                    </a:cubicBezTo>
                    <a:cubicBezTo>
                      <a:pt x="17" y="263"/>
                      <a:pt x="21" y="265"/>
                      <a:pt x="24" y="265"/>
                    </a:cubicBezTo>
                    <a:cubicBezTo>
                      <a:pt x="26" y="265"/>
                      <a:pt x="27" y="264"/>
                      <a:pt x="28" y="263"/>
                    </a:cubicBezTo>
                    <a:cubicBezTo>
                      <a:pt x="30" y="260"/>
                      <a:pt x="29" y="257"/>
                      <a:pt x="29" y="255"/>
                    </a:cubicBezTo>
                    <a:cubicBezTo>
                      <a:pt x="28" y="253"/>
                      <a:pt x="28" y="252"/>
                      <a:pt x="29" y="252"/>
                    </a:cubicBezTo>
                    <a:cubicBezTo>
                      <a:pt x="29" y="252"/>
                      <a:pt x="29" y="252"/>
                      <a:pt x="29" y="252"/>
                    </a:cubicBezTo>
                    <a:cubicBezTo>
                      <a:pt x="30" y="252"/>
                      <a:pt x="31" y="252"/>
                      <a:pt x="32" y="253"/>
                    </a:cubicBezTo>
                    <a:cubicBezTo>
                      <a:pt x="32" y="253"/>
                      <a:pt x="33" y="254"/>
                      <a:pt x="33" y="255"/>
                    </a:cubicBezTo>
                    <a:cubicBezTo>
                      <a:pt x="33" y="256"/>
                      <a:pt x="34" y="257"/>
                      <a:pt x="34" y="258"/>
                    </a:cubicBezTo>
                    <a:cubicBezTo>
                      <a:pt x="35" y="260"/>
                      <a:pt x="36" y="261"/>
                      <a:pt x="37" y="261"/>
                    </a:cubicBezTo>
                    <a:cubicBezTo>
                      <a:pt x="33" y="263"/>
                      <a:pt x="31" y="268"/>
                      <a:pt x="32" y="273"/>
                    </a:cubicBezTo>
                    <a:cubicBezTo>
                      <a:pt x="33" y="275"/>
                      <a:pt x="35" y="279"/>
                      <a:pt x="37" y="281"/>
                    </a:cubicBezTo>
                    <a:cubicBezTo>
                      <a:pt x="39" y="282"/>
                      <a:pt x="40" y="283"/>
                      <a:pt x="42" y="283"/>
                    </a:cubicBezTo>
                    <a:cubicBezTo>
                      <a:pt x="43" y="283"/>
                      <a:pt x="44" y="284"/>
                      <a:pt x="44" y="284"/>
                    </a:cubicBezTo>
                    <a:cubicBezTo>
                      <a:pt x="44" y="284"/>
                      <a:pt x="44" y="285"/>
                      <a:pt x="44" y="286"/>
                    </a:cubicBezTo>
                    <a:cubicBezTo>
                      <a:pt x="44" y="288"/>
                      <a:pt x="43" y="290"/>
                      <a:pt x="44" y="292"/>
                    </a:cubicBezTo>
                    <a:cubicBezTo>
                      <a:pt x="45" y="293"/>
                      <a:pt x="45" y="293"/>
                      <a:pt x="45" y="293"/>
                    </a:cubicBezTo>
                    <a:cubicBezTo>
                      <a:pt x="46" y="294"/>
                      <a:pt x="46" y="294"/>
                      <a:pt x="46" y="294"/>
                    </a:cubicBezTo>
                    <a:cubicBezTo>
                      <a:pt x="48" y="294"/>
                      <a:pt x="50" y="294"/>
                      <a:pt x="51" y="294"/>
                    </a:cubicBezTo>
                    <a:cubicBezTo>
                      <a:pt x="51" y="294"/>
                      <a:pt x="53" y="294"/>
                      <a:pt x="53" y="294"/>
                    </a:cubicBezTo>
                    <a:cubicBezTo>
                      <a:pt x="53" y="294"/>
                      <a:pt x="53" y="295"/>
                      <a:pt x="53" y="295"/>
                    </a:cubicBezTo>
                    <a:cubicBezTo>
                      <a:pt x="54" y="297"/>
                      <a:pt x="55" y="299"/>
                      <a:pt x="58" y="299"/>
                    </a:cubicBezTo>
                    <a:cubicBezTo>
                      <a:pt x="58" y="299"/>
                      <a:pt x="59" y="299"/>
                      <a:pt x="60" y="299"/>
                    </a:cubicBezTo>
                    <a:cubicBezTo>
                      <a:pt x="60" y="299"/>
                      <a:pt x="60" y="299"/>
                      <a:pt x="60" y="299"/>
                    </a:cubicBezTo>
                    <a:cubicBezTo>
                      <a:pt x="61" y="300"/>
                      <a:pt x="61" y="300"/>
                      <a:pt x="61" y="300"/>
                    </a:cubicBezTo>
                    <a:cubicBezTo>
                      <a:pt x="63" y="301"/>
                      <a:pt x="63" y="301"/>
                      <a:pt x="63" y="301"/>
                    </a:cubicBezTo>
                    <a:cubicBezTo>
                      <a:pt x="63" y="301"/>
                      <a:pt x="63" y="301"/>
                      <a:pt x="63" y="301"/>
                    </a:cubicBezTo>
                    <a:cubicBezTo>
                      <a:pt x="63" y="301"/>
                      <a:pt x="63" y="301"/>
                      <a:pt x="63" y="301"/>
                    </a:cubicBezTo>
                    <a:cubicBezTo>
                      <a:pt x="65" y="301"/>
                      <a:pt x="67" y="299"/>
                      <a:pt x="68" y="297"/>
                    </a:cubicBezTo>
                    <a:cubicBezTo>
                      <a:pt x="69" y="297"/>
                      <a:pt x="69" y="296"/>
                      <a:pt x="70" y="296"/>
                    </a:cubicBezTo>
                    <a:cubicBezTo>
                      <a:pt x="70" y="296"/>
                      <a:pt x="70" y="299"/>
                      <a:pt x="70" y="299"/>
                    </a:cubicBezTo>
                    <a:cubicBezTo>
                      <a:pt x="72" y="299"/>
                      <a:pt x="72" y="299"/>
                      <a:pt x="72" y="299"/>
                    </a:cubicBezTo>
                    <a:cubicBezTo>
                      <a:pt x="72" y="300"/>
                      <a:pt x="72" y="300"/>
                      <a:pt x="72" y="300"/>
                    </a:cubicBezTo>
                    <a:cubicBezTo>
                      <a:pt x="71" y="302"/>
                      <a:pt x="71" y="303"/>
                      <a:pt x="72" y="304"/>
                    </a:cubicBezTo>
                    <a:cubicBezTo>
                      <a:pt x="73" y="306"/>
                      <a:pt x="74" y="307"/>
                      <a:pt x="77" y="307"/>
                    </a:cubicBezTo>
                    <a:cubicBezTo>
                      <a:pt x="78" y="307"/>
                      <a:pt x="79" y="306"/>
                      <a:pt x="80" y="305"/>
                    </a:cubicBezTo>
                    <a:cubicBezTo>
                      <a:pt x="81" y="305"/>
                      <a:pt x="81" y="305"/>
                      <a:pt x="81" y="304"/>
                    </a:cubicBezTo>
                    <a:cubicBezTo>
                      <a:pt x="82" y="303"/>
                      <a:pt x="83" y="302"/>
                      <a:pt x="84" y="301"/>
                    </a:cubicBezTo>
                    <a:cubicBezTo>
                      <a:pt x="84" y="300"/>
                      <a:pt x="85" y="299"/>
                      <a:pt x="85" y="298"/>
                    </a:cubicBezTo>
                    <a:cubicBezTo>
                      <a:pt x="85" y="299"/>
                      <a:pt x="86" y="299"/>
                      <a:pt x="87" y="300"/>
                    </a:cubicBezTo>
                    <a:cubicBezTo>
                      <a:pt x="87" y="300"/>
                      <a:pt x="88" y="300"/>
                      <a:pt x="88" y="300"/>
                    </a:cubicBezTo>
                    <a:cubicBezTo>
                      <a:pt x="89" y="300"/>
                      <a:pt x="89" y="300"/>
                      <a:pt x="89" y="301"/>
                    </a:cubicBezTo>
                    <a:cubicBezTo>
                      <a:pt x="88" y="301"/>
                      <a:pt x="88" y="301"/>
                      <a:pt x="88" y="301"/>
                    </a:cubicBezTo>
                    <a:cubicBezTo>
                      <a:pt x="87" y="302"/>
                      <a:pt x="86" y="302"/>
                      <a:pt x="86" y="303"/>
                    </a:cubicBezTo>
                    <a:cubicBezTo>
                      <a:pt x="84" y="305"/>
                      <a:pt x="82" y="308"/>
                      <a:pt x="82" y="312"/>
                    </a:cubicBezTo>
                    <a:cubicBezTo>
                      <a:pt x="81" y="315"/>
                      <a:pt x="78" y="320"/>
                      <a:pt x="81" y="324"/>
                    </a:cubicBezTo>
                    <a:cubicBezTo>
                      <a:pt x="82" y="326"/>
                      <a:pt x="84" y="326"/>
                      <a:pt x="86" y="326"/>
                    </a:cubicBezTo>
                    <a:cubicBezTo>
                      <a:pt x="88" y="326"/>
                      <a:pt x="91" y="325"/>
                      <a:pt x="94" y="322"/>
                    </a:cubicBezTo>
                    <a:cubicBezTo>
                      <a:pt x="100" y="317"/>
                      <a:pt x="106" y="311"/>
                      <a:pt x="110" y="303"/>
                    </a:cubicBezTo>
                    <a:cubicBezTo>
                      <a:pt x="111" y="300"/>
                      <a:pt x="113" y="298"/>
                      <a:pt x="116" y="296"/>
                    </a:cubicBezTo>
                    <a:cubicBezTo>
                      <a:pt x="116" y="295"/>
                      <a:pt x="116" y="295"/>
                      <a:pt x="116" y="295"/>
                    </a:cubicBezTo>
                    <a:cubicBezTo>
                      <a:pt x="118" y="294"/>
                      <a:pt x="120" y="292"/>
                      <a:pt x="122" y="290"/>
                    </a:cubicBezTo>
                    <a:cubicBezTo>
                      <a:pt x="122" y="291"/>
                      <a:pt x="122" y="292"/>
                      <a:pt x="121" y="292"/>
                    </a:cubicBezTo>
                    <a:cubicBezTo>
                      <a:pt x="118" y="294"/>
                      <a:pt x="116" y="296"/>
                      <a:pt x="116" y="300"/>
                    </a:cubicBezTo>
                    <a:cubicBezTo>
                      <a:pt x="116" y="302"/>
                      <a:pt x="116" y="302"/>
                      <a:pt x="116" y="302"/>
                    </a:cubicBezTo>
                    <a:cubicBezTo>
                      <a:pt x="118" y="303"/>
                      <a:pt x="118" y="303"/>
                      <a:pt x="118" y="303"/>
                    </a:cubicBezTo>
                    <a:cubicBezTo>
                      <a:pt x="118" y="303"/>
                      <a:pt x="118" y="303"/>
                      <a:pt x="119" y="304"/>
                    </a:cubicBezTo>
                    <a:cubicBezTo>
                      <a:pt x="118" y="304"/>
                      <a:pt x="118" y="304"/>
                      <a:pt x="118" y="304"/>
                    </a:cubicBezTo>
                    <a:cubicBezTo>
                      <a:pt x="114" y="304"/>
                      <a:pt x="113" y="306"/>
                      <a:pt x="112" y="308"/>
                    </a:cubicBezTo>
                    <a:cubicBezTo>
                      <a:pt x="111" y="308"/>
                      <a:pt x="111" y="309"/>
                      <a:pt x="111" y="309"/>
                    </a:cubicBezTo>
                    <a:cubicBezTo>
                      <a:pt x="110" y="309"/>
                      <a:pt x="110" y="310"/>
                      <a:pt x="109" y="310"/>
                    </a:cubicBezTo>
                    <a:cubicBezTo>
                      <a:pt x="108" y="311"/>
                      <a:pt x="106" y="313"/>
                      <a:pt x="105" y="315"/>
                    </a:cubicBezTo>
                    <a:cubicBezTo>
                      <a:pt x="105" y="316"/>
                      <a:pt x="105" y="321"/>
                      <a:pt x="106" y="323"/>
                    </a:cubicBezTo>
                    <a:cubicBezTo>
                      <a:pt x="106" y="323"/>
                      <a:pt x="105" y="323"/>
                      <a:pt x="105" y="323"/>
                    </a:cubicBezTo>
                    <a:cubicBezTo>
                      <a:pt x="102" y="324"/>
                      <a:pt x="101" y="327"/>
                      <a:pt x="101" y="328"/>
                    </a:cubicBezTo>
                    <a:cubicBezTo>
                      <a:pt x="101" y="329"/>
                      <a:pt x="101" y="329"/>
                      <a:pt x="101" y="329"/>
                    </a:cubicBezTo>
                    <a:cubicBezTo>
                      <a:pt x="101" y="330"/>
                      <a:pt x="100" y="330"/>
                      <a:pt x="100" y="331"/>
                    </a:cubicBezTo>
                    <a:cubicBezTo>
                      <a:pt x="99" y="332"/>
                      <a:pt x="99" y="333"/>
                      <a:pt x="98" y="335"/>
                    </a:cubicBezTo>
                    <a:cubicBezTo>
                      <a:pt x="98" y="336"/>
                      <a:pt x="98" y="337"/>
                      <a:pt x="97" y="338"/>
                    </a:cubicBezTo>
                    <a:cubicBezTo>
                      <a:pt x="97" y="338"/>
                      <a:pt x="97" y="339"/>
                      <a:pt x="96" y="339"/>
                    </a:cubicBezTo>
                    <a:cubicBezTo>
                      <a:pt x="94" y="342"/>
                      <a:pt x="94" y="350"/>
                      <a:pt x="95" y="353"/>
                    </a:cubicBezTo>
                    <a:cubicBezTo>
                      <a:pt x="96" y="356"/>
                      <a:pt x="99" y="357"/>
                      <a:pt x="100" y="357"/>
                    </a:cubicBezTo>
                    <a:cubicBezTo>
                      <a:pt x="102" y="357"/>
                      <a:pt x="104" y="355"/>
                      <a:pt x="105" y="355"/>
                    </a:cubicBezTo>
                    <a:cubicBezTo>
                      <a:pt x="105" y="354"/>
                      <a:pt x="106" y="354"/>
                      <a:pt x="106" y="354"/>
                    </a:cubicBezTo>
                    <a:cubicBezTo>
                      <a:pt x="106" y="355"/>
                      <a:pt x="107" y="357"/>
                      <a:pt x="108" y="358"/>
                    </a:cubicBezTo>
                    <a:cubicBezTo>
                      <a:pt x="108" y="358"/>
                      <a:pt x="108" y="358"/>
                      <a:pt x="109" y="358"/>
                    </a:cubicBezTo>
                    <a:cubicBezTo>
                      <a:pt x="107" y="359"/>
                      <a:pt x="104" y="359"/>
                      <a:pt x="102" y="360"/>
                    </a:cubicBezTo>
                    <a:cubicBezTo>
                      <a:pt x="102" y="360"/>
                      <a:pt x="102" y="360"/>
                      <a:pt x="101" y="360"/>
                    </a:cubicBezTo>
                    <a:cubicBezTo>
                      <a:pt x="99" y="361"/>
                      <a:pt x="95" y="362"/>
                      <a:pt x="94" y="366"/>
                    </a:cubicBezTo>
                    <a:cubicBezTo>
                      <a:pt x="94" y="368"/>
                      <a:pt x="95" y="369"/>
                      <a:pt x="95" y="369"/>
                    </a:cubicBezTo>
                    <a:cubicBezTo>
                      <a:pt x="96" y="370"/>
                      <a:pt x="97" y="371"/>
                      <a:pt x="98" y="371"/>
                    </a:cubicBezTo>
                    <a:cubicBezTo>
                      <a:pt x="98" y="371"/>
                      <a:pt x="98" y="371"/>
                      <a:pt x="98" y="371"/>
                    </a:cubicBezTo>
                    <a:cubicBezTo>
                      <a:pt x="96" y="372"/>
                      <a:pt x="96" y="373"/>
                      <a:pt x="96" y="374"/>
                    </a:cubicBezTo>
                    <a:cubicBezTo>
                      <a:pt x="95" y="373"/>
                      <a:pt x="95" y="373"/>
                      <a:pt x="95" y="373"/>
                    </a:cubicBezTo>
                    <a:cubicBezTo>
                      <a:pt x="94" y="372"/>
                      <a:pt x="93" y="372"/>
                      <a:pt x="92" y="372"/>
                    </a:cubicBezTo>
                    <a:cubicBezTo>
                      <a:pt x="90" y="372"/>
                      <a:pt x="90" y="373"/>
                      <a:pt x="89" y="373"/>
                    </a:cubicBezTo>
                    <a:cubicBezTo>
                      <a:pt x="88" y="373"/>
                      <a:pt x="88" y="373"/>
                      <a:pt x="88" y="373"/>
                    </a:cubicBezTo>
                    <a:cubicBezTo>
                      <a:pt x="87" y="374"/>
                      <a:pt x="87" y="374"/>
                      <a:pt x="86" y="374"/>
                    </a:cubicBezTo>
                    <a:cubicBezTo>
                      <a:pt x="86" y="374"/>
                      <a:pt x="85" y="373"/>
                      <a:pt x="84" y="373"/>
                    </a:cubicBezTo>
                    <a:cubicBezTo>
                      <a:pt x="82" y="373"/>
                      <a:pt x="81" y="373"/>
                      <a:pt x="80" y="373"/>
                    </a:cubicBezTo>
                    <a:cubicBezTo>
                      <a:pt x="79" y="373"/>
                      <a:pt x="79" y="373"/>
                      <a:pt x="79" y="373"/>
                    </a:cubicBezTo>
                    <a:cubicBezTo>
                      <a:pt x="76" y="373"/>
                      <a:pt x="74" y="373"/>
                      <a:pt x="72" y="374"/>
                    </a:cubicBezTo>
                    <a:cubicBezTo>
                      <a:pt x="70" y="374"/>
                      <a:pt x="69" y="374"/>
                      <a:pt x="67" y="374"/>
                    </a:cubicBezTo>
                    <a:cubicBezTo>
                      <a:pt x="66" y="375"/>
                      <a:pt x="62" y="375"/>
                      <a:pt x="61" y="378"/>
                    </a:cubicBezTo>
                    <a:cubicBezTo>
                      <a:pt x="60" y="379"/>
                      <a:pt x="60" y="380"/>
                      <a:pt x="60" y="380"/>
                    </a:cubicBezTo>
                    <a:cubicBezTo>
                      <a:pt x="60" y="380"/>
                      <a:pt x="60" y="381"/>
                      <a:pt x="60" y="381"/>
                    </a:cubicBezTo>
                    <a:cubicBezTo>
                      <a:pt x="60" y="381"/>
                      <a:pt x="59" y="381"/>
                      <a:pt x="59" y="381"/>
                    </a:cubicBezTo>
                    <a:cubicBezTo>
                      <a:pt x="58" y="382"/>
                      <a:pt x="58" y="382"/>
                      <a:pt x="57" y="382"/>
                    </a:cubicBezTo>
                    <a:cubicBezTo>
                      <a:pt x="56" y="384"/>
                      <a:pt x="54" y="386"/>
                      <a:pt x="56" y="389"/>
                    </a:cubicBezTo>
                    <a:cubicBezTo>
                      <a:pt x="57" y="393"/>
                      <a:pt x="60" y="394"/>
                      <a:pt x="64" y="394"/>
                    </a:cubicBezTo>
                    <a:cubicBezTo>
                      <a:pt x="66" y="394"/>
                      <a:pt x="68" y="394"/>
                      <a:pt x="69" y="394"/>
                    </a:cubicBezTo>
                    <a:cubicBezTo>
                      <a:pt x="70" y="394"/>
                      <a:pt x="70" y="394"/>
                      <a:pt x="71" y="394"/>
                    </a:cubicBezTo>
                    <a:cubicBezTo>
                      <a:pt x="73" y="393"/>
                      <a:pt x="76" y="393"/>
                      <a:pt x="78" y="393"/>
                    </a:cubicBezTo>
                    <a:cubicBezTo>
                      <a:pt x="79" y="393"/>
                      <a:pt x="81" y="393"/>
                      <a:pt x="82" y="393"/>
                    </a:cubicBezTo>
                    <a:cubicBezTo>
                      <a:pt x="84" y="393"/>
                      <a:pt x="86" y="394"/>
                      <a:pt x="88" y="394"/>
                    </a:cubicBezTo>
                    <a:cubicBezTo>
                      <a:pt x="88" y="394"/>
                      <a:pt x="88" y="394"/>
                      <a:pt x="89" y="394"/>
                    </a:cubicBezTo>
                    <a:cubicBezTo>
                      <a:pt x="87" y="395"/>
                      <a:pt x="86" y="395"/>
                      <a:pt x="85" y="395"/>
                    </a:cubicBezTo>
                    <a:cubicBezTo>
                      <a:pt x="85" y="396"/>
                      <a:pt x="85" y="396"/>
                      <a:pt x="85" y="396"/>
                    </a:cubicBezTo>
                    <a:cubicBezTo>
                      <a:pt x="83" y="396"/>
                      <a:pt x="79" y="398"/>
                      <a:pt x="78" y="402"/>
                    </a:cubicBezTo>
                    <a:cubicBezTo>
                      <a:pt x="78" y="401"/>
                      <a:pt x="77" y="401"/>
                      <a:pt x="76" y="400"/>
                    </a:cubicBezTo>
                    <a:cubicBezTo>
                      <a:pt x="76" y="400"/>
                      <a:pt x="75" y="399"/>
                      <a:pt x="74" y="399"/>
                    </a:cubicBezTo>
                    <a:cubicBezTo>
                      <a:pt x="72" y="397"/>
                      <a:pt x="69" y="395"/>
                      <a:pt x="65" y="395"/>
                    </a:cubicBezTo>
                    <a:cubicBezTo>
                      <a:pt x="65" y="395"/>
                      <a:pt x="64" y="395"/>
                      <a:pt x="63" y="396"/>
                    </a:cubicBezTo>
                    <a:cubicBezTo>
                      <a:pt x="60" y="397"/>
                      <a:pt x="59" y="399"/>
                      <a:pt x="58" y="400"/>
                    </a:cubicBezTo>
                    <a:cubicBezTo>
                      <a:pt x="58" y="401"/>
                      <a:pt x="57" y="402"/>
                      <a:pt x="57" y="402"/>
                    </a:cubicBezTo>
                    <a:cubicBezTo>
                      <a:pt x="56" y="402"/>
                      <a:pt x="56" y="403"/>
                      <a:pt x="55" y="403"/>
                    </a:cubicBezTo>
                    <a:cubicBezTo>
                      <a:pt x="53" y="403"/>
                      <a:pt x="51" y="403"/>
                      <a:pt x="50" y="404"/>
                    </a:cubicBezTo>
                    <a:cubicBezTo>
                      <a:pt x="48" y="406"/>
                      <a:pt x="47" y="409"/>
                      <a:pt x="47" y="411"/>
                    </a:cubicBezTo>
                    <a:cubicBezTo>
                      <a:pt x="47" y="412"/>
                      <a:pt x="47" y="413"/>
                      <a:pt x="46" y="413"/>
                    </a:cubicBezTo>
                    <a:cubicBezTo>
                      <a:pt x="46" y="413"/>
                      <a:pt x="46" y="413"/>
                      <a:pt x="46" y="413"/>
                    </a:cubicBezTo>
                    <a:cubicBezTo>
                      <a:pt x="45" y="414"/>
                      <a:pt x="43" y="416"/>
                      <a:pt x="45" y="419"/>
                    </a:cubicBezTo>
                    <a:cubicBezTo>
                      <a:pt x="45" y="421"/>
                      <a:pt x="47" y="422"/>
                      <a:pt x="51" y="423"/>
                    </a:cubicBezTo>
                    <a:cubicBezTo>
                      <a:pt x="51" y="423"/>
                      <a:pt x="51" y="423"/>
                      <a:pt x="52" y="423"/>
                    </a:cubicBezTo>
                    <a:cubicBezTo>
                      <a:pt x="53" y="424"/>
                      <a:pt x="54" y="424"/>
                      <a:pt x="55" y="424"/>
                    </a:cubicBezTo>
                    <a:cubicBezTo>
                      <a:pt x="55" y="425"/>
                      <a:pt x="56" y="425"/>
                      <a:pt x="56" y="425"/>
                    </a:cubicBezTo>
                    <a:cubicBezTo>
                      <a:pt x="56" y="425"/>
                      <a:pt x="56" y="425"/>
                      <a:pt x="56" y="425"/>
                    </a:cubicBezTo>
                    <a:cubicBezTo>
                      <a:pt x="56" y="425"/>
                      <a:pt x="56" y="425"/>
                      <a:pt x="56" y="425"/>
                    </a:cubicBezTo>
                    <a:cubicBezTo>
                      <a:pt x="55" y="425"/>
                      <a:pt x="55" y="425"/>
                      <a:pt x="54" y="425"/>
                    </a:cubicBezTo>
                    <a:cubicBezTo>
                      <a:pt x="54" y="425"/>
                      <a:pt x="53" y="425"/>
                      <a:pt x="52" y="425"/>
                    </a:cubicBezTo>
                    <a:cubicBezTo>
                      <a:pt x="52" y="425"/>
                      <a:pt x="52" y="425"/>
                      <a:pt x="51" y="425"/>
                    </a:cubicBezTo>
                    <a:cubicBezTo>
                      <a:pt x="48" y="425"/>
                      <a:pt x="47" y="426"/>
                      <a:pt x="46" y="428"/>
                    </a:cubicBezTo>
                    <a:cubicBezTo>
                      <a:pt x="46" y="430"/>
                      <a:pt x="48" y="432"/>
                      <a:pt x="52" y="433"/>
                    </a:cubicBezTo>
                    <a:cubicBezTo>
                      <a:pt x="52" y="433"/>
                      <a:pt x="52" y="433"/>
                      <a:pt x="53" y="433"/>
                    </a:cubicBezTo>
                    <a:cubicBezTo>
                      <a:pt x="53" y="433"/>
                      <a:pt x="53" y="433"/>
                      <a:pt x="53" y="433"/>
                    </a:cubicBezTo>
                    <a:cubicBezTo>
                      <a:pt x="53" y="433"/>
                      <a:pt x="53" y="434"/>
                      <a:pt x="54" y="434"/>
                    </a:cubicBezTo>
                    <a:cubicBezTo>
                      <a:pt x="54" y="434"/>
                      <a:pt x="55" y="436"/>
                      <a:pt x="57" y="436"/>
                    </a:cubicBezTo>
                    <a:cubicBezTo>
                      <a:pt x="58" y="436"/>
                      <a:pt x="60" y="437"/>
                      <a:pt x="62" y="437"/>
                    </a:cubicBezTo>
                    <a:cubicBezTo>
                      <a:pt x="64" y="437"/>
                      <a:pt x="65" y="436"/>
                      <a:pt x="67" y="435"/>
                    </a:cubicBezTo>
                    <a:cubicBezTo>
                      <a:pt x="67" y="435"/>
                      <a:pt x="67" y="434"/>
                      <a:pt x="68" y="434"/>
                    </a:cubicBezTo>
                    <a:cubicBezTo>
                      <a:pt x="68" y="434"/>
                      <a:pt x="68" y="434"/>
                      <a:pt x="68" y="434"/>
                    </a:cubicBezTo>
                    <a:cubicBezTo>
                      <a:pt x="68" y="434"/>
                      <a:pt x="68" y="434"/>
                      <a:pt x="69" y="434"/>
                    </a:cubicBezTo>
                    <a:cubicBezTo>
                      <a:pt x="69" y="434"/>
                      <a:pt x="70" y="434"/>
                      <a:pt x="71" y="433"/>
                    </a:cubicBezTo>
                    <a:cubicBezTo>
                      <a:pt x="73" y="433"/>
                      <a:pt x="74" y="432"/>
                      <a:pt x="75" y="432"/>
                    </a:cubicBezTo>
                    <a:cubicBezTo>
                      <a:pt x="76" y="431"/>
                      <a:pt x="77" y="431"/>
                      <a:pt x="78" y="431"/>
                    </a:cubicBezTo>
                    <a:cubicBezTo>
                      <a:pt x="78" y="431"/>
                      <a:pt x="78" y="431"/>
                      <a:pt x="79" y="431"/>
                    </a:cubicBezTo>
                    <a:cubicBezTo>
                      <a:pt x="79" y="432"/>
                      <a:pt x="79" y="432"/>
                      <a:pt x="80" y="432"/>
                    </a:cubicBezTo>
                    <a:cubicBezTo>
                      <a:pt x="79" y="433"/>
                      <a:pt x="75" y="434"/>
                      <a:pt x="74" y="435"/>
                    </a:cubicBezTo>
                    <a:cubicBezTo>
                      <a:pt x="73" y="435"/>
                      <a:pt x="73" y="435"/>
                      <a:pt x="72" y="435"/>
                    </a:cubicBezTo>
                    <a:cubicBezTo>
                      <a:pt x="70" y="435"/>
                      <a:pt x="68" y="436"/>
                      <a:pt x="67" y="437"/>
                    </a:cubicBezTo>
                    <a:cubicBezTo>
                      <a:pt x="65" y="438"/>
                      <a:pt x="64" y="440"/>
                      <a:pt x="64" y="441"/>
                    </a:cubicBezTo>
                    <a:cubicBezTo>
                      <a:pt x="64" y="442"/>
                      <a:pt x="64" y="443"/>
                      <a:pt x="64" y="443"/>
                    </a:cubicBezTo>
                    <a:cubicBezTo>
                      <a:pt x="63" y="443"/>
                      <a:pt x="63" y="443"/>
                      <a:pt x="62" y="444"/>
                    </a:cubicBezTo>
                    <a:cubicBezTo>
                      <a:pt x="61" y="444"/>
                      <a:pt x="59" y="445"/>
                      <a:pt x="58" y="447"/>
                    </a:cubicBezTo>
                    <a:cubicBezTo>
                      <a:pt x="57" y="450"/>
                      <a:pt x="58" y="455"/>
                      <a:pt x="61" y="457"/>
                    </a:cubicBezTo>
                    <a:cubicBezTo>
                      <a:pt x="61" y="457"/>
                      <a:pt x="61" y="457"/>
                      <a:pt x="61" y="457"/>
                    </a:cubicBezTo>
                    <a:cubicBezTo>
                      <a:pt x="61" y="457"/>
                      <a:pt x="61" y="457"/>
                      <a:pt x="61" y="457"/>
                    </a:cubicBezTo>
                    <a:cubicBezTo>
                      <a:pt x="59" y="457"/>
                      <a:pt x="58" y="457"/>
                      <a:pt x="57" y="457"/>
                    </a:cubicBezTo>
                    <a:cubicBezTo>
                      <a:pt x="55" y="458"/>
                      <a:pt x="54" y="460"/>
                      <a:pt x="54" y="461"/>
                    </a:cubicBezTo>
                    <a:cubicBezTo>
                      <a:pt x="53" y="461"/>
                      <a:pt x="53" y="461"/>
                      <a:pt x="53" y="461"/>
                    </a:cubicBezTo>
                    <a:cubicBezTo>
                      <a:pt x="53" y="461"/>
                      <a:pt x="52" y="461"/>
                      <a:pt x="52" y="461"/>
                    </a:cubicBezTo>
                    <a:cubicBezTo>
                      <a:pt x="52" y="461"/>
                      <a:pt x="52" y="460"/>
                      <a:pt x="52" y="460"/>
                    </a:cubicBezTo>
                    <a:cubicBezTo>
                      <a:pt x="51" y="458"/>
                      <a:pt x="49" y="456"/>
                      <a:pt x="47" y="456"/>
                    </a:cubicBezTo>
                    <a:cubicBezTo>
                      <a:pt x="44" y="456"/>
                      <a:pt x="43" y="458"/>
                      <a:pt x="42" y="461"/>
                    </a:cubicBezTo>
                    <a:cubicBezTo>
                      <a:pt x="41" y="464"/>
                      <a:pt x="42" y="468"/>
                      <a:pt x="43" y="470"/>
                    </a:cubicBezTo>
                    <a:cubicBezTo>
                      <a:pt x="45" y="474"/>
                      <a:pt x="47" y="476"/>
                      <a:pt x="50" y="476"/>
                    </a:cubicBezTo>
                    <a:cubicBezTo>
                      <a:pt x="52" y="476"/>
                      <a:pt x="53" y="475"/>
                      <a:pt x="55" y="474"/>
                    </a:cubicBezTo>
                    <a:cubicBezTo>
                      <a:pt x="58" y="473"/>
                      <a:pt x="60" y="473"/>
                      <a:pt x="65" y="472"/>
                    </a:cubicBezTo>
                    <a:cubicBezTo>
                      <a:pt x="69" y="472"/>
                      <a:pt x="73" y="472"/>
                      <a:pt x="77" y="470"/>
                    </a:cubicBezTo>
                    <a:cubicBezTo>
                      <a:pt x="79" y="469"/>
                      <a:pt x="80" y="468"/>
                      <a:pt x="81" y="467"/>
                    </a:cubicBezTo>
                    <a:cubicBezTo>
                      <a:pt x="82" y="466"/>
                      <a:pt x="84" y="465"/>
                      <a:pt x="85" y="465"/>
                    </a:cubicBezTo>
                    <a:cubicBezTo>
                      <a:pt x="85" y="464"/>
                      <a:pt x="86" y="464"/>
                      <a:pt x="86" y="464"/>
                    </a:cubicBezTo>
                    <a:cubicBezTo>
                      <a:pt x="88" y="464"/>
                      <a:pt x="88" y="464"/>
                      <a:pt x="88" y="464"/>
                    </a:cubicBezTo>
                    <a:cubicBezTo>
                      <a:pt x="89" y="464"/>
                      <a:pt x="90" y="464"/>
                      <a:pt x="91" y="464"/>
                    </a:cubicBezTo>
                    <a:cubicBezTo>
                      <a:pt x="92" y="464"/>
                      <a:pt x="93" y="463"/>
                      <a:pt x="94" y="462"/>
                    </a:cubicBezTo>
                    <a:cubicBezTo>
                      <a:pt x="94" y="462"/>
                      <a:pt x="94" y="462"/>
                      <a:pt x="94" y="462"/>
                    </a:cubicBezTo>
                    <a:cubicBezTo>
                      <a:pt x="93" y="464"/>
                      <a:pt x="94" y="466"/>
                      <a:pt x="95" y="467"/>
                    </a:cubicBezTo>
                    <a:cubicBezTo>
                      <a:pt x="95" y="467"/>
                      <a:pt x="97" y="468"/>
                      <a:pt x="98" y="468"/>
                    </a:cubicBezTo>
                    <a:cubicBezTo>
                      <a:pt x="101" y="468"/>
                      <a:pt x="106" y="465"/>
                      <a:pt x="107" y="464"/>
                    </a:cubicBezTo>
                    <a:cubicBezTo>
                      <a:pt x="107" y="464"/>
                      <a:pt x="108" y="463"/>
                      <a:pt x="108" y="463"/>
                    </a:cubicBezTo>
                    <a:cubicBezTo>
                      <a:pt x="112" y="460"/>
                      <a:pt x="116" y="458"/>
                      <a:pt x="115" y="455"/>
                    </a:cubicBezTo>
                    <a:cubicBezTo>
                      <a:pt x="115" y="454"/>
                      <a:pt x="115" y="453"/>
                      <a:pt x="115" y="452"/>
                    </a:cubicBezTo>
                    <a:cubicBezTo>
                      <a:pt x="115" y="452"/>
                      <a:pt x="115" y="452"/>
                      <a:pt x="116" y="452"/>
                    </a:cubicBezTo>
                    <a:cubicBezTo>
                      <a:pt x="116" y="452"/>
                      <a:pt x="116" y="452"/>
                      <a:pt x="116" y="452"/>
                    </a:cubicBezTo>
                    <a:cubicBezTo>
                      <a:pt x="117" y="452"/>
                      <a:pt x="117" y="452"/>
                      <a:pt x="117" y="452"/>
                    </a:cubicBezTo>
                    <a:cubicBezTo>
                      <a:pt x="121" y="452"/>
                      <a:pt x="121" y="446"/>
                      <a:pt x="121" y="445"/>
                    </a:cubicBezTo>
                    <a:cubicBezTo>
                      <a:pt x="122" y="439"/>
                      <a:pt x="118" y="433"/>
                      <a:pt x="113" y="429"/>
                    </a:cubicBezTo>
                    <a:cubicBezTo>
                      <a:pt x="113" y="429"/>
                      <a:pt x="114" y="429"/>
                      <a:pt x="114" y="429"/>
                    </a:cubicBezTo>
                    <a:cubicBezTo>
                      <a:pt x="115" y="430"/>
                      <a:pt x="117" y="430"/>
                      <a:pt x="118" y="430"/>
                    </a:cubicBezTo>
                    <a:cubicBezTo>
                      <a:pt x="118" y="430"/>
                      <a:pt x="118" y="430"/>
                      <a:pt x="118" y="430"/>
                    </a:cubicBezTo>
                    <a:cubicBezTo>
                      <a:pt x="127" y="430"/>
                      <a:pt x="136" y="419"/>
                      <a:pt x="140" y="412"/>
                    </a:cubicBezTo>
                    <a:cubicBezTo>
                      <a:pt x="141" y="411"/>
                      <a:pt x="141" y="411"/>
                      <a:pt x="141" y="411"/>
                    </a:cubicBezTo>
                    <a:cubicBezTo>
                      <a:pt x="144" y="407"/>
                      <a:pt x="147" y="404"/>
                      <a:pt x="150" y="400"/>
                    </a:cubicBezTo>
                    <a:cubicBezTo>
                      <a:pt x="152" y="399"/>
                      <a:pt x="153" y="397"/>
                      <a:pt x="155" y="395"/>
                    </a:cubicBezTo>
                    <a:cubicBezTo>
                      <a:pt x="156" y="393"/>
                      <a:pt x="158" y="391"/>
                      <a:pt x="160" y="390"/>
                    </a:cubicBezTo>
                    <a:cubicBezTo>
                      <a:pt x="161" y="389"/>
                      <a:pt x="162" y="388"/>
                      <a:pt x="163" y="387"/>
                    </a:cubicBezTo>
                    <a:cubicBezTo>
                      <a:pt x="163" y="387"/>
                      <a:pt x="163" y="387"/>
                      <a:pt x="163" y="387"/>
                    </a:cubicBezTo>
                    <a:cubicBezTo>
                      <a:pt x="163" y="387"/>
                      <a:pt x="163" y="387"/>
                      <a:pt x="163" y="387"/>
                    </a:cubicBezTo>
                    <a:cubicBezTo>
                      <a:pt x="164" y="389"/>
                      <a:pt x="164" y="390"/>
                      <a:pt x="165" y="391"/>
                    </a:cubicBezTo>
                    <a:cubicBezTo>
                      <a:pt x="161" y="392"/>
                      <a:pt x="158" y="393"/>
                      <a:pt x="156" y="396"/>
                    </a:cubicBezTo>
                    <a:cubicBezTo>
                      <a:pt x="155" y="398"/>
                      <a:pt x="154" y="400"/>
                      <a:pt x="153" y="401"/>
                    </a:cubicBezTo>
                    <a:cubicBezTo>
                      <a:pt x="152" y="404"/>
                      <a:pt x="151" y="406"/>
                      <a:pt x="150" y="408"/>
                    </a:cubicBezTo>
                    <a:cubicBezTo>
                      <a:pt x="149" y="409"/>
                      <a:pt x="149" y="409"/>
                      <a:pt x="149" y="409"/>
                    </a:cubicBezTo>
                    <a:cubicBezTo>
                      <a:pt x="147" y="410"/>
                      <a:pt x="146" y="411"/>
                      <a:pt x="145" y="414"/>
                    </a:cubicBezTo>
                    <a:cubicBezTo>
                      <a:pt x="145" y="415"/>
                      <a:pt x="145" y="415"/>
                      <a:pt x="145" y="415"/>
                    </a:cubicBezTo>
                    <a:cubicBezTo>
                      <a:pt x="145" y="415"/>
                      <a:pt x="144" y="415"/>
                      <a:pt x="144" y="416"/>
                    </a:cubicBezTo>
                    <a:cubicBezTo>
                      <a:pt x="143" y="415"/>
                      <a:pt x="143" y="415"/>
                      <a:pt x="143" y="415"/>
                    </a:cubicBezTo>
                    <a:cubicBezTo>
                      <a:pt x="142" y="415"/>
                      <a:pt x="142" y="415"/>
                      <a:pt x="142" y="415"/>
                    </a:cubicBezTo>
                    <a:cubicBezTo>
                      <a:pt x="141" y="415"/>
                      <a:pt x="141" y="415"/>
                      <a:pt x="141" y="415"/>
                    </a:cubicBezTo>
                    <a:cubicBezTo>
                      <a:pt x="138" y="415"/>
                      <a:pt x="136" y="418"/>
                      <a:pt x="133" y="421"/>
                    </a:cubicBezTo>
                    <a:cubicBezTo>
                      <a:pt x="133" y="422"/>
                      <a:pt x="132" y="423"/>
                      <a:pt x="131" y="424"/>
                    </a:cubicBezTo>
                    <a:cubicBezTo>
                      <a:pt x="131" y="424"/>
                      <a:pt x="131" y="424"/>
                      <a:pt x="131" y="424"/>
                    </a:cubicBezTo>
                    <a:cubicBezTo>
                      <a:pt x="128" y="426"/>
                      <a:pt x="121" y="431"/>
                      <a:pt x="125" y="436"/>
                    </a:cubicBezTo>
                    <a:cubicBezTo>
                      <a:pt x="125" y="437"/>
                      <a:pt x="127" y="438"/>
                      <a:pt x="128" y="438"/>
                    </a:cubicBezTo>
                    <a:cubicBezTo>
                      <a:pt x="129" y="438"/>
                      <a:pt x="132" y="438"/>
                      <a:pt x="137" y="432"/>
                    </a:cubicBezTo>
                    <a:cubicBezTo>
                      <a:pt x="139" y="431"/>
                      <a:pt x="143" y="426"/>
                      <a:pt x="144" y="422"/>
                    </a:cubicBezTo>
                    <a:cubicBezTo>
                      <a:pt x="144" y="422"/>
                      <a:pt x="145" y="423"/>
                      <a:pt x="147" y="424"/>
                    </a:cubicBezTo>
                    <a:cubicBezTo>
                      <a:pt x="147" y="424"/>
                      <a:pt x="147" y="424"/>
                      <a:pt x="147" y="424"/>
                    </a:cubicBezTo>
                    <a:cubicBezTo>
                      <a:pt x="146" y="425"/>
                      <a:pt x="146" y="425"/>
                      <a:pt x="146" y="426"/>
                    </a:cubicBezTo>
                    <a:cubicBezTo>
                      <a:pt x="145" y="426"/>
                      <a:pt x="145" y="426"/>
                      <a:pt x="145" y="427"/>
                    </a:cubicBezTo>
                    <a:cubicBezTo>
                      <a:pt x="145" y="427"/>
                      <a:pt x="144" y="427"/>
                      <a:pt x="144" y="427"/>
                    </a:cubicBezTo>
                    <a:cubicBezTo>
                      <a:pt x="143" y="428"/>
                      <a:pt x="141" y="428"/>
                      <a:pt x="141" y="431"/>
                    </a:cubicBezTo>
                    <a:cubicBezTo>
                      <a:pt x="140" y="433"/>
                      <a:pt x="141" y="434"/>
                      <a:pt x="142" y="435"/>
                    </a:cubicBezTo>
                    <a:cubicBezTo>
                      <a:pt x="142" y="436"/>
                      <a:pt x="143" y="436"/>
                      <a:pt x="143" y="437"/>
                    </a:cubicBezTo>
                    <a:cubicBezTo>
                      <a:pt x="142" y="437"/>
                      <a:pt x="142" y="437"/>
                      <a:pt x="141" y="437"/>
                    </a:cubicBezTo>
                    <a:cubicBezTo>
                      <a:pt x="137" y="438"/>
                      <a:pt x="137" y="441"/>
                      <a:pt x="136" y="443"/>
                    </a:cubicBezTo>
                    <a:cubicBezTo>
                      <a:pt x="136" y="443"/>
                      <a:pt x="136" y="443"/>
                      <a:pt x="136" y="443"/>
                    </a:cubicBezTo>
                    <a:cubicBezTo>
                      <a:pt x="135" y="443"/>
                      <a:pt x="134" y="443"/>
                      <a:pt x="133" y="443"/>
                    </a:cubicBezTo>
                    <a:cubicBezTo>
                      <a:pt x="131" y="443"/>
                      <a:pt x="128" y="445"/>
                      <a:pt x="126" y="447"/>
                    </a:cubicBezTo>
                    <a:cubicBezTo>
                      <a:pt x="125" y="449"/>
                      <a:pt x="125" y="451"/>
                      <a:pt x="126" y="452"/>
                    </a:cubicBezTo>
                    <a:cubicBezTo>
                      <a:pt x="128" y="454"/>
                      <a:pt x="130" y="454"/>
                      <a:pt x="131" y="454"/>
                    </a:cubicBezTo>
                    <a:cubicBezTo>
                      <a:pt x="131" y="455"/>
                      <a:pt x="131" y="455"/>
                      <a:pt x="131" y="455"/>
                    </a:cubicBezTo>
                    <a:cubicBezTo>
                      <a:pt x="130" y="455"/>
                      <a:pt x="130" y="455"/>
                      <a:pt x="130" y="455"/>
                    </a:cubicBezTo>
                    <a:cubicBezTo>
                      <a:pt x="129" y="457"/>
                      <a:pt x="128" y="458"/>
                      <a:pt x="127" y="460"/>
                    </a:cubicBezTo>
                    <a:cubicBezTo>
                      <a:pt x="127" y="461"/>
                      <a:pt x="126" y="462"/>
                      <a:pt x="126" y="462"/>
                    </a:cubicBezTo>
                    <a:cubicBezTo>
                      <a:pt x="125" y="463"/>
                      <a:pt x="125" y="463"/>
                      <a:pt x="125" y="463"/>
                    </a:cubicBezTo>
                    <a:cubicBezTo>
                      <a:pt x="125" y="464"/>
                      <a:pt x="124" y="464"/>
                      <a:pt x="124" y="465"/>
                    </a:cubicBezTo>
                    <a:cubicBezTo>
                      <a:pt x="124" y="465"/>
                      <a:pt x="124" y="465"/>
                      <a:pt x="124" y="465"/>
                    </a:cubicBezTo>
                    <a:cubicBezTo>
                      <a:pt x="124" y="462"/>
                      <a:pt x="124" y="462"/>
                      <a:pt x="124" y="462"/>
                    </a:cubicBezTo>
                    <a:cubicBezTo>
                      <a:pt x="120" y="462"/>
                      <a:pt x="117" y="465"/>
                      <a:pt x="117" y="469"/>
                    </a:cubicBezTo>
                    <a:cubicBezTo>
                      <a:pt x="117" y="470"/>
                      <a:pt x="118" y="471"/>
                      <a:pt x="118" y="471"/>
                    </a:cubicBezTo>
                    <a:cubicBezTo>
                      <a:pt x="118" y="472"/>
                      <a:pt x="118" y="472"/>
                      <a:pt x="118" y="472"/>
                    </a:cubicBezTo>
                    <a:cubicBezTo>
                      <a:pt x="117" y="473"/>
                      <a:pt x="117" y="475"/>
                      <a:pt x="118" y="477"/>
                    </a:cubicBezTo>
                    <a:cubicBezTo>
                      <a:pt x="118" y="477"/>
                      <a:pt x="118" y="478"/>
                      <a:pt x="117" y="478"/>
                    </a:cubicBezTo>
                    <a:cubicBezTo>
                      <a:pt x="115" y="479"/>
                      <a:pt x="115" y="481"/>
                      <a:pt x="115" y="483"/>
                    </a:cubicBezTo>
                    <a:cubicBezTo>
                      <a:pt x="116" y="488"/>
                      <a:pt x="119" y="489"/>
                      <a:pt x="120" y="489"/>
                    </a:cubicBezTo>
                    <a:cubicBezTo>
                      <a:pt x="121" y="489"/>
                      <a:pt x="122" y="488"/>
                      <a:pt x="123" y="487"/>
                    </a:cubicBezTo>
                    <a:cubicBezTo>
                      <a:pt x="124" y="487"/>
                      <a:pt x="124" y="487"/>
                      <a:pt x="124" y="487"/>
                    </a:cubicBezTo>
                    <a:cubicBezTo>
                      <a:pt x="123" y="488"/>
                      <a:pt x="123" y="489"/>
                      <a:pt x="123" y="489"/>
                    </a:cubicBezTo>
                    <a:cubicBezTo>
                      <a:pt x="124" y="491"/>
                      <a:pt x="125" y="493"/>
                      <a:pt x="127" y="494"/>
                    </a:cubicBezTo>
                    <a:cubicBezTo>
                      <a:pt x="128" y="495"/>
                      <a:pt x="128" y="495"/>
                      <a:pt x="129" y="495"/>
                    </a:cubicBezTo>
                    <a:cubicBezTo>
                      <a:pt x="129" y="495"/>
                      <a:pt x="129" y="495"/>
                      <a:pt x="129" y="495"/>
                    </a:cubicBezTo>
                    <a:cubicBezTo>
                      <a:pt x="127" y="497"/>
                      <a:pt x="126" y="499"/>
                      <a:pt x="126" y="502"/>
                    </a:cubicBezTo>
                    <a:cubicBezTo>
                      <a:pt x="126" y="505"/>
                      <a:pt x="127" y="506"/>
                      <a:pt x="127" y="508"/>
                    </a:cubicBezTo>
                    <a:cubicBezTo>
                      <a:pt x="127" y="508"/>
                      <a:pt x="127" y="508"/>
                      <a:pt x="126" y="508"/>
                    </a:cubicBezTo>
                    <a:cubicBezTo>
                      <a:pt x="126" y="509"/>
                      <a:pt x="126" y="509"/>
                      <a:pt x="126" y="509"/>
                    </a:cubicBezTo>
                    <a:cubicBezTo>
                      <a:pt x="123" y="509"/>
                      <a:pt x="123" y="510"/>
                      <a:pt x="121" y="512"/>
                    </a:cubicBezTo>
                    <a:cubicBezTo>
                      <a:pt x="120" y="513"/>
                      <a:pt x="120" y="513"/>
                      <a:pt x="120" y="514"/>
                    </a:cubicBezTo>
                    <a:cubicBezTo>
                      <a:pt x="118" y="516"/>
                      <a:pt x="116" y="518"/>
                      <a:pt x="116" y="522"/>
                    </a:cubicBezTo>
                    <a:cubicBezTo>
                      <a:pt x="116" y="524"/>
                      <a:pt x="116" y="524"/>
                      <a:pt x="116" y="524"/>
                    </a:cubicBezTo>
                    <a:cubicBezTo>
                      <a:pt x="118" y="525"/>
                      <a:pt x="118" y="525"/>
                      <a:pt x="118" y="525"/>
                    </a:cubicBezTo>
                    <a:cubicBezTo>
                      <a:pt x="119" y="525"/>
                      <a:pt x="119" y="525"/>
                      <a:pt x="120" y="525"/>
                    </a:cubicBezTo>
                    <a:cubicBezTo>
                      <a:pt x="121" y="525"/>
                      <a:pt x="122" y="524"/>
                      <a:pt x="123" y="524"/>
                    </a:cubicBezTo>
                    <a:cubicBezTo>
                      <a:pt x="123" y="524"/>
                      <a:pt x="124" y="524"/>
                      <a:pt x="124" y="524"/>
                    </a:cubicBezTo>
                    <a:cubicBezTo>
                      <a:pt x="124" y="524"/>
                      <a:pt x="124" y="524"/>
                      <a:pt x="124" y="524"/>
                    </a:cubicBezTo>
                    <a:cubicBezTo>
                      <a:pt x="124" y="524"/>
                      <a:pt x="124" y="526"/>
                      <a:pt x="122" y="527"/>
                    </a:cubicBezTo>
                    <a:cubicBezTo>
                      <a:pt x="121" y="528"/>
                      <a:pt x="120" y="529"/>
                      <a:pt x="120" y="530"/>
                    </a:cubicBezTo>
                    <a:cubicBezTo>
                      <a:pt x="118" y="532"/>
                      <a:pt x="117" y="533"/>
                      <a:pt x="116" y="534"/>
                    </a:cubicBezTo>
                    <a:cubicBezTo>
                      <a:pt x="115" y="535"/>
                      <a:pt x="115" y="535"/>
                      <a:pt x="115" y="535"/>
                    </a:cubicBezTo>
                    <a:cubicBezTo>
                      <a:pt x="113" y="536"/>
                      <a:pt x="110" y="539"/>
                      <a:pt x="111" y="544"/>
                    </a:cubicBezTo>
                    <a:cubicBezTo>
                      <a:pt x="112" y="546"/>
                      <a:pt x="115" y="548"/>
                      <a:pt x="118" y="548"/>
                    </a:cubicBezTo>
                    <a:cubicBezTo>
                      <a:pt x="118" y="548"/>
                      <a:pt x="118" y="548"/>
                      <a:pt x="119" y="548"/>
                    </a:cubicBezTo>
                    <a:cubicBezTo>
                      <a:pt x="118" y="549"/>
                      <a:pt x="118" y="549"/>
                      <a:pt x="118" y="550"/>
                    </a:cubicBezTo>
                    <a:cubicBezTo>
                      <a:pt x="115" y="554"/>
                      <a:pt x="113" y="559"/>
                      <a:pt x="114" y="565"/>
                    </a:cubicBezTo>
                    <a:cubicBezTo>
                      <a:pt x="114" y="565"/>
                      <a:pt x="114" y="566"/>
                      <a:pt x="114" y="566"/>
                    </a:cubicBezTo>
                    <a:cubicBezTo>
                      <a:pt x="114" y="567"/>
                      <a:pt x="114" y="569"/>
                      <a:pt x="115" y="570"/>
                    </a:cubicBezTo>
                    <a:cubicBezTo>
                      <a:pt x="116" y="571"/>
                      <a:pt x="117" y="572"/>
                      <a:pt x="118" y="573"/>
                    </a:cubicBezTo>
                    <a:cubicBezTo>
                      <a:pt x="118" y="573"/>
                      <a:pt x="118" y="573"/>
                      <a:pt x="119" y="573"/>
                    </a:cubicBezTo>
                    <a:cubicBezTo>
                      <a:pt x="119" y="574"/>
                      <a:pt x="119" y="574"/>
                      <a:pt x="119" y="574"/>
                    </a:cubicBezTo>
                    <a:cubicBezTo>
                      <a:pt x="121" y="575"/>
                      <a:pt x="122" y="576"/>
                      <a:pt x="124" y="576"/>
                    </a:cubicBezTo>
                    <a:cubicBezTo>
                      <a:pt x="124" y="576"/>
                      <a:pt x="124" y="576"/>
                      <a:pt x="124" y="576"/>
                    </a:cubicBezTo>
                    <a:cubicBezTo>
                      <a:pt x="121" y="579"/>
                      <a:pt x="120" y="581"/>
                      <a:pt x="118" y="584"/>
                    </a:cubicBezTo>
                    <a:cubicBezTo>
                      <a:pt x="117" y="586"/>
                      <a:pt x="116" y="587"/>
                      <a:pt x="114" y="589"/>
                    </a:cubicBezTo>
                    <a:cubicBezTo>
                      <a:pt x="111" y="592"/>
                      <a:pt x="111" y="594"/>
                      <a:pt x="112" y="598"/>
                    </a:cubicBezTo>
                    <a:cubicBezTo>
                      <a:pt x="112" y="599"/>
                      <a:pt x="112" y="599"/>
                      <a:pt x="112" y="599"/>
                    </a:cubicBezTo>
                    <a:cubicBezTo>
                      <a:pt x="112" y="601"/>
                      <a:pt x="112" y="601"/>
                      <a:pt x="112" y="603"/>
                    </a:cubicBezTo>
                    <a:cubicBezTo>
                      <a:pt x="111" y="603"/>
                      <a:pt x="111" y="604"/>
                      <a:pt x="110" y="604"/>
                    </a:cubicBezTo>
                    <a:cubicBezTo>
                      <a:pt x="109" y="606"/>
                      <a:pt x="108" y="608"/>
                      <a:pt x="107" y="610"/>
                    </a:cubicBezTo>
                    <a:cubicBezTo>
                      <a:pt x="107" y="612"/>
                      <a:pt x="107" y="614"/>
                      <a:pt x="107" y="616"/>
                    </a:cubicBezTo>
                    <a:cubicBezTo>
                      <a:pt x="107" y="617"/>
                      <a:pt x="107" y="618"/>
                      <a:pt x="107" y="619"/>
                    </a:cubicBezTo>
                    <a:cubicBezTo>
                      <a:pt x="107" y="620"/>
                      <a:pt x="107" y="621"/>
                      <a:pt x="107" y="622"/>
                    </a:cubicBezTo>
                    <a:cubicBezTo>
                      <a:pt x="107" y="624"/>
                      <a:pt x="107" y="626"/>
                      <a:pt x="107" y="629"/>
                    </a:cubicBezTo>
                    <a:cubicBezTo>
                      <a:pt x="107" y="632"/>
                      <a:pt x="108" y="635"/>
                      <a:pt x="106" y="637"/>
                    </a:cubicBezTo>
                    <a:cubicBezTo>
                      <a:pt x="105" y="638"/>
                      <a:pt x="104" y="640"/>
                      <a:pt x="103" y="641"/>
                    </a:cubicBezTo>
                    <a:cubicBezTo>
                      <a:pt x="101" y="643"/>
                      <a:pt x="99" y="645"/>
                      <a:pt x="98" y="647"/>
                    </a:cubicBezTo>
                    <a:cubicBezTo>
                      <a:pt x="95" y="652"/>
                      <a:pt x="95" y="657"/>
                      <a:pt x="98" y="661"/>
                    </a:cubicBezTo>
                    <a:cubicBezTo>
                      <a:pt x="101" y="665"/>
                      <a:pt x="105" y="668"/>
                      <a:pt x="111" y="668"/>
                    </a:cubicBezTo>
                    <a:cubicBezTo>
                      <a:pt x="112" y="668"/>
                      <a:pt x="112" y="668"/>
                      <a:pt x="113" y="668"/>
                    </a:cubicBezTo>
                    <a:cubicBezTo>
                      <a:pt x="116" y="667"/>
                      <a:pt x="125" y="666"/>
                      <a:pt x="130" y="660"/>
                    </a:cubicBezTo>
                    <a:cubicBezTo>
                      <a:pt x="132" y="657"/>
                      <a:pt x="133" y="654"/>
                      <a:pt x="133" y="650"/>
                    </a:cubicBezTo>
                    <a:cubicBezTo>
                      <a:pt x="133" y="648"/>
                      <a:pt x="132" y="646"/>
                      <a:pt x="131" y="644"/>
                    </a:cubicBezTo>
                    <a:cubicBezTo>
                      <a:pt x="131" y="642"/>
                      <a:pt x="130" y="640"/>
                      <a:pt x="130" y="638"/>
                    </a:cubicBezTo>
                    <a:cubicBezTo>
                      <a:pt x="130" y="634"/>
                      <a:pt x="132" y="631"/>
                      <a:pt x="133" y="627"/>
                    </a:cubicBezTo>
                    <a:cubicBezTo>
                      <a:pt x="136" y="621"/>
                      <a:pt x="139" y="613"/>
                      <a:pt x="139" y="605"/>
                    </a:cubicBezTo>
                    <a:cubicBezTo>
                      <a:pt x="139" y="604"/>
                      <a:pt x="139" y="603"/>
                      <a:pt x="139" y="602"/>
                    </a:cubicBezTo>
                    <a:cubicBezTo>
                      <a:pt x="139" y="600"/>
                      <a:pt x="139" y="598"/>
                      <a:pt x="139" y="596"/>
                    </a:cubicBezTo>
                    <a:cubicBezTo>
                      <a:pt x="140" y="592"/>
                      <a:pt x="142" y="589"/>
                      <a:pt x="143" y="586"/>
                    </a:cubicBezTo>
                    <a:cubicBezTo>
                      <a:pt x="144" y="585"/>
                      <a:pt x="146" y="583"/>
                      <a:pt x="147" y="581"/>
                    </a:cubicBezTo>
                    <a:cubicBezTo>
                      <a:pt x="148" y="580"/>
                      <a:pt x="148" y="580"/>
                      <a:pt x="149" y="579"/>
                    </a:cubicBezTo>
                    <a:cubicBezTo>
                      <a:pt x="150" y="578"/>
                      <a:pt x="151" y="577"/>
                      <a:pt x="152" y="577"/>
                    </a:cubicBezTo>
                    <a:cubicBezTo>
                      <a:pt x="153" y="576"/>
                      <a:pt x="154" y="576"/>
                      <a:pt x="155" y="575"/>
                    </a:cubicBezTo>
                    <a:cubicBezTo>
                      <a:pt x="161" y="569"/>
                      <a:pt x="156" y="561"/>
                      <a:pt x="153" y="557"/>
                    </a:cubicBezTo>
                    <a:cubicBezTo>
                      <a:pt x="151" y="555"/>
                      <a:pt x="151" y="555"/>
                      <a:pt x="151" y="555"/>
                    </a:cubicBezTo>
                    <a:cubicBezTo>
                      <a:pt x="150" y="553"/>
                      <a:pt x="149" y="551"/>
                      <a:pt x="148" y="549"/>
                    </a:cubicBezTo>
                    <a:cubicBezTo>
                      <a:pt x="148" y="546"/>
                      <a:pt x="147" y="544"/>
                      <a:pt x="146" y="541"/>
                    </a:cubicBezTo>
                    <a:cubicBezTo>
                      <a:pt x="146" y="539"/>
                      <a:pt x="146" y="538"/>
                      <a:pt x="145" y="536"/>
                    </a:cubicBezTo>
                    <a:cubicBezTo>
                      <a:pt x="144" y="535"/>
                      <a:pt x="144" y="534"/>
                      <a:pt x="144" y="532"/>
                    </a:cubicBezTo>
                    <a:cubicBezTo>
                      <a:pt x="144" y="530"/>
                      <a:pt x="144" y="530"/>
                      <a:pt x="144" y="530"/>
                    </a:cubicBezTo>
                    <a:cubicBezTo>
                      <a:pt x="144" y="529"/>
                      <a:pt x="144" y="529"/>
                      <a:pt x="144" y="528"/>
                    </a:cubicBezTo>
                    <a:cubicBezTo>
                      <a:pt x="146" y="529"/>
                      <a:pt x="147" y="529"/>
                      <a:pt x="148" y="529"/>
                    </a:cubicBezTo>
                    <a:cubicBezTo>
                      <a:pt x="148" y="529"/>
                      <a:pt x="148" y="529"/>
                      <a:pt x="148" y="529"/>
                    </a:cubicBezTo>
                    <a:cubicBezTo>
                      <a:pt x="151" y="529"/>
                      <a:pt x="153" y="526"/>
                      <a:pt x="154" y="523"/>
                    </a:cubicBezTo>
                    <a:cubicBezTo>
                      <a:pt x="154" y="523"/>
                      <a:pt x="154" y="522"/>
                      <a:pt x="154" y="522"/>
                    </a:cubicBezTo>
                    <a:cubicBezTo>
                      <a:pt x="155" y="520"/>
                      <a:pt x="155" y="520"/>
                      <a:pt x="155" y="520"/>
                    </a:cubicBezTo>
                    <a:cubicBezTo>
                      <a:pt x="158" y="515"/>
                      <a:pt x="161" y="511"/>
                      <a:pt x="165" y="507"/>
                    </a:cubicBezTo>
                    <a:cubicBezTo>
                      <a:pt x="167" y="505"/>
                      <a:pt x="169" y="503"/>
                      <a:pt x="171" y="501"/>
                    </a:cubicBezTo>
                    <a:cubicBezTo>
                      <a:pt x="172" y="500"/>
                      <a:pt x="173" y="500"/>
                      <a:pt x="174" y="499"/>
                    </a:cubicBezTo>
                    <a:cubicBezTo>
                      <a:pt x="173" y="499"/>
                      <a:pt x="173" y="500"/>
                      <a:pt x="173" y="500"/>
                    </a:cubicBezTo>
                    <a:cubicBezTo>
                      <a:pt x="171" y="501"/>
                      <a:pt x="170" y="502"/>
                      <a:pt x="169" y="504"/>
                    </a:cubicBezTo>
                    <a:cubicBezTo>
                      <a:pt x="159" y="513"/>
                      <a:pt x="153" y="524"/>
                      <a:pt x="151" y="535"/>
                    </a:cubicBezTo>
                    <a:cubicBezTo>
                      <a:pt x="151" y="535"/>
                      <a:pt x="150" y="536"/>
                      <a:pt x="150" y="537"/>
                    </a:cubicBezTo>
                    <a:cubicBezTo>
                      <a:pt x="149" y="539"/>
                      <a:pt x="148" y="541"/>
                      <a:pt x="149" y="543"/>
                    </a:cubicBezTo>
                    <a:cubicBezTo>
                      <a:pt x="149" y="544"/>
                      <a:pt x="149" y="546"/>
                      <a:pt x="153" y="551"/>
                    </a:cubicBezTo>
                    <a:cubicBezTo>
                      <a:pt x="154" y="552"/>
                      <a:pt x="154" y="553"/>
                      <a:pt x="155" y="554"/>
                    </a:cubicBezTo>
                    <a:cubicBezTo>
                      <a:pt x="155" y="555"/>
                      <a:pt x="156" y="556"/>
                      <a:pt x="156" y="557"/>
                    </a:cubicBezTo>
                    <a:cubicBezTo>
                      <a:pt x="157" y="558"/>
                      <a:pt x="157" y="558"/>
                      <a:pt x="157" y="558"/>
                    </a:cubicBezTo>
                    <a:cubicBezTo>
                      <a:pt x="158" y="561"/>
                      <a:pt x="160" y="564"/>
                      <a:pt x="164" y="564"/>
                    </a:cubicBezTo>
                    <a:cubicBezTo>
                      <a:pt x="165" y="564"/>
                      <a:pt x="165" y="563"/>
                      <a:pt x="166" y="563"/>
                    </a:cubicBezTo>
                    <a:cubicBezTo>
                      <a:pt x="168" y="563"/>
                      <a:pt x="168" y="563"/>
                      <a:pt x="168" y="563"/>
                    </a:cubicBezTo>
                    <a:cubicBezTo>
                      <a:pt x="168" y="561"/>
                      <a:pt x="168" y="561"/>
                      <a:pt x="168" y="561"/>
                    </a:cubicBezTo>
                    <a:cubicBezTo>
                      <a:pt x="168" y="559"/>
                      <a:pt x="168" y="557"/>
                      <a:pt x="168" y="555"/>
                    </a:cubicBezTo>
                    <a:cubicBezTo>
                      <a:pt x="168" y="556"/>
                      <a:pt x="168" y="556"/>
                      <a:pt x="168" y="557"/>
                    </a:cubicBezTo>
                    <a:cubicBezTo>
                      <a:pt x="169" y="558"/>
                      <a:pt x="170" y="560"/>
                      <a:pt x="170" y="561"/>
                    </a:cubicBezTo>
                    <a:cubicBezTo>
                      <a:pt x="170" y="565"/>
                      <a:pt x="173" y="567"/>
                      <a:pt x="175" y="568"/>
                    </a:cubicBezTo>
                    <a:cubicBezTo>
                      <a:pt x="176" y="569"/>
                      <a:pt x="179" y="571"/>
                      <a:pt x="180" y="573"/>
                    </a:cubicBezTo>
                    <a:cubicBezTo>
                      <a:pt x="180" y="573"/>
                      <a:pt x="181" y="573"/>
                      <a:pt x="181" y="574"/>
                    </a:cubicBezTo>
                    <a:cubicBezTo>
                      <a:pt x="182" y="576"/>
                      <a:pt x="184" y="579"/>
                      <a:pt x="187" y="579"/>
                    </a:cubicBezTo>
                    <a:cubicBezTo>
                      <a:pt x="188" y="579"/>
                      <a:pt x="188" y="579"/>
                      <a:pt x="188" y="579"/>
                    </a:cubicBezTo>
                    <a:cubicBezTo>
                      <a:pt x="188" y="579"/>
                      <a:pt x="188" y="579"/>
                      <a:pt x="188" y="579"/>
                    </a:cubicBezTo>
                    <a:cubicBezTo>
                      <a:pt x="189" y="579"/>
                      <a:pt x="190" y="578"/>
                      <a:pt x="191" y="577"/>
                    </a:cubicBezTo>
                    <a:cubicBezTo>
                      <a:pt x="191" y="577"/>
                      <a:pt x="192" y="576"/>
                      <a:pt x="192" y="575"/>
                    </a:cubicBezTo>
                    <a:cubicBezTo>
                      <a:pt x="192" y="576"/>
                      <a:pt x="192" y="578"/>
                      <a:pt x="193" y="579"/>
                    </a:cubicBezTo>
                    <a:cubicBezTo>
                      <a:pt x="195" y="580"/>
                      <a:pt x="196" y="581"/>
                      <a:pt x="198" y="581"/>
                    </a:cubicBezTo>
                    <a:cubicBezTo>
                      <a:pt x="198" y="581"/>
                      <a:pt x="198" y="581"/>
                      <a:pt x="198" y="581"/>
                    </a:cubicBezTo>
                    <a:cubicBezTo>
                      <a:pt x="198" y="581"/>
                      <a:pt x="199" y="581"/>
                      <a:pt x="199" y="581"/>
                    </a:cubicBezTo>
                    <a:cubicBezTo>
                      <a:pt x="198" y="582"/>
                      <a:pt x="195" y="586"/>
                      <a:pt x="197" y="589"/>
                    </a:cubicBezTo>
                    <a:cubicBezTo>
                      <a:pt x="198" y="591"/>
                      <a:pt x="200" y="592"/>
                      <a:pt x="202" y="593"/>
                    </a:cubicBezTo>
                    <a:cubicBezTo>
                      <a:pt x="203" y="593"/>
                      <a:pt x="204" y="593"/>
                      <a:pt x="204" y="594"/>
                    </a:cubicBezTo>
                    <a:cubicBezTo>
                      <a:pt x="205" y="594"/>
                      <a:pt x="206" y="596"/>
                      <a:pt x="207" y="597"/>
                    </a:cubicBezTo>
                    <a:cubicBezTo>
                      <a:pt x="207" y="597"/>
                      <a:pt x="207" y="597"/>
                      <a:pt x="207" y="598"/>
                    </a:cubicBezTo>
                    <a:cubicBezTo>
                      <a:pt x="207" y="599"/>
                      <a:pt x="208" y="600"/>
                      <a:pt x="208" y="601"/>
                    </a:cubicBezTo>
                    <a:cubicBezTo>
                      <a:pt x="210" y="603"/>
                      <a:pt x="213" y="603"/>
                      <a:pt x="214" y="603"/>
                    </a:cubicBezTo>
                    <a:cubicBezTo>
                      <a:pt x="215" y="603"/>
                      <a:pt x="215" y="603"/>
                      <a:pt x="215" y="603"/>
                    </a:cubicBezTo>
                    <a:cubicBezTo>
                      <a:pt x="215" y="603"/>
                      <a:pt x="216" y="603"/>
                      <a:pt x="216" y="603"/>
                    </a:cubicBezTo>
                    <a:cubicBezTo>
                      <a:pt x="218" y="604"/>
                      <a:pt x="221" y="605"/>
                      <a:pt x="223" y="610"/>
                    </a:cubicBezTo>
                    <a:cubicBezTo>
                      <a:pt x="223" y="612"/>
                      <a:pt x="223" y="612"/>
                      <a:pt x="223" y="612"/>
                    </a:cubicBezTo>
                    <a:cubicBezTo>
                      <a:pt x="224" y="614"/>
                      <a:pt x="225" y="617"/>
                      <a:pt x="227" y="620"/>
                    </a:cubicBezTo>
                    <a:cubicBezTo>
                      <a:pt x="227" y="621"/>
                      <a:pt x="227" y="622"/>
                      <a:pt x="228" y="622"/>
                    </a:cubicBezTo>
                    <a:cubicBezTo>
                      <a:pt x="229" y="624"/>
                      <a:pt x="230" y="625"/>
                      <a:pt x="230" y="627"/>
                    </a:cubicBezTo>
                    <a:cubicBezTo>
                      <a:pt x="231" y="632"/>
                      <a:pt x="225" y="637"/>
                      <a:pt x="220" y="640"/>
                    </a:cubicBezTo>
                    <a:cubicBezTo>
                      <a:pt x="219" y="640"/>
                      <a:pt x="219" y="640"/>
                      <a:pt x="219" y="640"/>
                    </a:cubicBezTo>
                    <a:cubicBezTo>
                      <a:pt x="217" y="642"/>
                      <a:pt x="213" y="644"/>
                      <a:pt x="212" y="647"/>
                    </a:cubicBezTo>
                    <a:cubicBezTo>
                      <a:pt x="212" y="648"/>
                      <a:pt x="211" y="649"/>
                      <a:pt x="211" y="650"/>
                    </a:cubicBezTo>
                    <a:cubicBezTo>
                      <a:pt x="211" y="650"/>
                      <a:pt x="211" y="651"/>
                      <a:pt x="211" y="651"/>
                    </a:cubicBezTo>
                    <a:cubicBezTo>
                      <a:pt x="210" y="651"/>
                      <a:pt x="210" y="652"/>
                      <a:pt x="210" y="652"/>
                    </a:cubicBezTo>
                    <a:cubicBezTo>
                      <a:pt x="209" y="653"/>
                      <a:pt x="209" y="654"/>
                      <a:pt x="209" y="656"/>
                    </a:cubicBezTo>
                    <a:cubicBezTo>
                      <a:pt x="208" y="656"/>
                      <a:pt x="208" y="657"/>
                      <a:pt x="208" y="657"/>
                    </a:cubicBezTo>
                    <a:cubicBezTo>
                      <a:pt x="207" y="658"/>
                      <a:pt x="207" y="658"/>
                      <a:pt x="206" y="659"/>
                    </a:cubicBezTo>
                    <a:cubicBezTo>
                      <a:pt x="205" y="661"/>
                      <a:pt x="205" y="662"/>
                      <a:pt x="205" y="663"/>
                    </a:cubicBezTo>
                    <a:cubicBezTo>
                      <a:pt x="205" y="664"/>
                      <a:pt x="205" y="664"/>
                      <a:pt x="205" y="665"/>
                    </a:cubicBezTo>
                    <a:cubicBezTo>
                      <a:pt x="204" y="669"/>
                      <a:pt x="204" y="675"/>
                      <a:pt x="201" y="679"/>
                    </a:cubicBezTo>
                    <a:cubicBezTo>
                      <a:pt x="199" y="682"/>
                      <a:pt x="196" y="686"/>
                      <a:pt x="193" y="689"/>
                    </a:cubicBezTo>
                    <a:cubicBezTo>
                      <a:pt x="191" y="691"/>
                      <a:pt x="191" y="691"/>
                      <a:pt x="191" y="691"/>
                    </a:cubicBezTo>
                    <a:cubicBezTo>
                      <a:pt x="186" y="695"/>
                      <a:pt x="184" y="700"/>
                      <a:pt x="183" y="705"/>
                    </a:cubicBezTo>
                    <a:cubicBezTo>
                      <a:pt x="183" y="706"/>
                      <a:pt x="182" y="707"/>
                      <a:pt x="182" y="707"/>
                    </a:cubicBezTo>
                    <a:cubicBezTo>
                      <a:pt x="181" y="711"/>
                      <a:pt x="179" y="716"/>
                      <a:pt x="181" y="720"/>
                    </a:cubicBezTo>
                    <a:cubicBezTo>
                      <a:pt x="182" y="722"/>
                      <a:pt x="183" y="724"/>
                      <a:pt x="183" y="726"/>
                    </a:cubicBezTo>
                    <a:cubicBezTo>
                      <a:pt x="185" y="729"/>
                      <a:pt x="186" y="731"/>
                      <a:pt x="186" y="735"/>
                    </a:cubicBezTo>
                    <a:cubicBezTo>
                      <a:pt x="186" y="736"/>
                      <a:pt x="186" y="736"/>
                      <a:pt x="186" y="736"/>
                    </a:cubicBezTo>
                    <a:cubicBezTo>
                      <a:pt x="186" y="736"/>
                      <a:pt x="185" y="736"/>
                      <a:pt x="185" y="736"/>
                    </a:cubicBezTo>
                    <a:cubicBezTo>
                      <a:pt x="185" y="736"/>
                      <a:pt x="185" y="735"/>
                      <a:pt x="185" y="734"/>
                    </a:cubicBezTo>
                    <a:cubicBezTo>
                      <a:pt x="185" y="730"/>
                      <a:pt x="183" y="726"/>
                      <a:pt x="181" y="722"/>
                    </a:cubicBezTo>
                    <a:cubicBezTo>
                      <a:pt x="179" y="720"/>
                      <a:pt x="177" y="718"/>
                      <a:pt x="174" y="718"/>
                    </a:cubicBezTo>
                    <a:cubicBezTo>
                      <a:pt x="172" y="718"/>
                      <a:pt x="170" y="718"/>
                      <a:pt x="169" y="719"/>
                    </a:cubicBezTo>
                    <a:cubicBezTo>
                      <a:pt x="164" y="722"/>
                      <a:pt x="165" y="727"/>
                      <a:pt x="165" y="730"/>
                    </a:cubicBezTo>
                    <a:cubicBezTo>
                      <a:pt x="165" y="731"/>
                      <a:pt x="165" y="731"/>
                      <a:pt x="165" y="732"/>
                    </a:cubicBezTo>
                    <a:cubicBezTo>
                      <a:pt x="165" y="733"/>
                      <a:pt x="165" y="735"/>
                      <a:pt x="165" y="736"/>
                    </a:cubicBezTo>
                    <a:cubicBezTo>
                      <a:pt x="165" y="738"/>
                      <a:pt x="164" y="741"/>
                      <a:pt x="166" y="744"/>
                    </a:cubicBezTo>
                    <a:cubicBezTo>
                      <a:pt x="167" y="748"/>
                      <a:pt x="170" y="752"/>
                      <a:pt x="172" y="755"/>
                    </a:cubicBezTo>
                    <a:cubicBezTo>
                      <a:pt x="174" y="757"/>
                      <a:pt x="175" y="759"/>
                      <a:pt x="177" y="762"/>
                    </a:cubicBezTo>
                    <a:cubicBezTo>
                      <a:pt x="179" y="765"/>
                      <a:pt x="181" y="768"/>
                      <a:pt x="183" y="770"/>
                    </a:cubicBezTo>
                    <a:cubicBezTo>
                      <a:pt x="187" y="775"/>
                      <a:pt x="190" y="779"/>
                      <a:pt x="190" y="784"/>
                    </a:cubicBezTo>
                    <a:cubicBezTo>
                      <a:pt x="190" y="784"/>
                      <a:pt x="190" y="784"/>
                      <a:pt x="190" y="784"/>
                    </a:cubicBezTo>
                    <a:cubicBezTo>
                      <a:pt x="190" y="788"/>
                      <a:pt x="190" y="794"/>
                      <a:pt x="194" y="797"/>
                    </a:cubicBezTo>
                    <a:cubicBezTo>
                      <a:pt x="196" y="798"/>
                      <a:pt x="198" y="798"/>
                      <a:pt x="199" y="798"/>
                    </a:cubicBezTo>
                    <a:cubicBezTo>
                      <a:pt x="203" y="798"/>
                      <a:pt x="207" y="795"/>
                      <a:pt x="207" y="791"/>
                    </a:cubicBezTo>
                    <a:cubicBezTo>
                      <a:pt x="207" y="787"/>
                      <a:pt x="204" y="783"/>
                      <a:pt x="202" y="780"/>
                    </a:cubicBezTo>
                    <a:cubicBezTo>
                      <a:pt x="202" y="779"/>
                      <a:pt x="201" y="779"/>
                      <a:pt x="201" y="778"/>
                    </a:cubicBezTo>
                    <a:cubicBezTo>
                      <a:pt x="199" y="775"/>
                      <a:pt x="198" y="771"/>
                      <a:pt x="197" y="767"/>
                    </a:cubicBezTo>
                    <a:cubicBezTo>
                      <a:pt x="196" y="763"/>
                      <a:pt x="196" y="761"/>
                      <a:pt x="198" y="759"/>
                    </a:cubicBezTo>
                    <a:cubicBezTo>
                      <a:pt x="200" y="757"/>
                      <a:pt x="203" y="755"/>
                      <a:pt x="206" y="755"/>
                    </a:cubicBezTo>
                    <a:cubicBezTo>
                      <a:pt x="207" y="755"/>
                      <a:pt x="207" y="755"/>
                      <a:pt x="207" y="755"/>
                    </a:cubicBezTo>
                    <a:cubicBezTo>
                      <a:pt x="209" y="755"/>
                      <a:pt x="209" y="756"/>
                      <a:pt x="210" y="757"/>
                    </a:cubicBezTo>
                    <a:cubicBezTo>
                      <a:pt x="210" y="757"/>
                      <a:pt x="210" y="757"/>
                      <a:pt x="211" y="758"/>
                    </a:cubicBezTo>
                    <a:cubicBezTo>
                      <a:pt x="211" y="759"/>
                      <a:pt x="212" y="761"/>
                      <a:pt x="215" y="762"/>
                    </a:cubicBezTo>
                    <a:cubicBezTo>
                      <a:pt x="216" y="762"/>
                      <a:pt x="218" y="763"/>
                      <a:pt x="219" y="763"/>
                    </a:cubicBezTo>
                    <a:cubicBezTo>
                      <a:pt x="220" y="763"/>
                      <a:pt x="221" y="763"/>
                      <a:pt x="222" y="763"/>
                    </a:cubicBezTo>
                    <a:cubicBezTo>
                      <a:pt x="223" y="763"/>
                      <a:pt x="225" y="765"/>
                      <a:pt x="226" y="765"/>
                    </a:cubicBezTo>
                    <a:cubicBezTo>
                      <a:pt x="227" y="766"/>
                      <a:pt x="227" y="766"/>
                      <a:pt x="227" y="766"/>
                    </a:cubicBezTo>
                    <a:cubicBezTo>
                      <a:pt x="231" y="768"/>
                      <a:pt x="235" y="773"/>
                      <a:pt x="238" y="777"/>
                    </a:cubicBezTo>
                    <a:cubicBezTo>
                      <a:pt x="239" y="778"/>
                      <a:pt x="239" y="778"/>
                      <a:pt x="239" y="778"/>
                    </a:cubicBezTo>
                    <a:cubicBezTo>
                      <a:pt x="241" y="781"/>
                      <a:pt x="243" y="785"/>
                      <a:pt x="247" y="787"/>
                    </a:cubicBezTo>
                    <a:cubicBezTo>
                      <a:pt x="248" y="788"/>
                      <a:pt x="249" y="788"/>
                      <a:pt x="250" y="788"/>
                    </a:cubicBezTo>
                    <a:cubicBezTo>
                      <a:pt x="250" y="788"/>
                      <a:pt x="251" y="788"/>
                      <a:pt x="252" y="789"/>
                    </a:cubicBezTo>
                    <a:cubicBezTo>
                      <a:pt x="253" y="789"/>
                      <a:pt x="253" y="789"/>
                      <a:pt x="253" y="789"/>
                    </a:cubicBezTo>
                    <a:cubicBezTo>
                      <a:pt x="254" y="790"/>
                      <a:pt x="256" y="791"/>
                      <a:pt x="258" y="791"/>
                    </a:cubicBezTo>
                    <a:cubicBezTo>
                      <a:pt x="259" y="791"/>
                      <a:pt x="259" y="791"/>
                      <a:pt x="259" y="791"/>
                    </a:cubicBezTo>
                    <a:cubicBezTo>
                      <a:pt x="261" y="791"/>
                      <a:pt x="263" y="790"/>
                      <a:pt x="263" y="789"/>
                    </a:cubicBezTo>
                    <a:cubicBezTo>
                      <a:pt x="266" y="786"/>
                      <a:pt x="265" y="781"/>
                      <a:pt x="265" y="777"/>
                    </a:cubicBezTo>
                    <a:cubicBezTo>
                      <a:pt x="264" y="777"/>
                      <a:pt x="264" y="776"/>
                      <a:pt x="264" y="776"/>
                    </a:cubicBezTo>
                    <a:cubicBezTo>
                      <a:pt x="264" y="774"/>
                      <a:pt x="264" y="773"/>
                      <a:pt x="264" y="772"/>
                    </a:cubicBezTo>
                    <a:cubicBezTo>
                      <a:pt x="264" y="770"/>
                      <a:pt x="264" y="768"/>
                      <a:pt x="264" y="765"/>
                    </a:cubicBezTo>
                    <a:cubicBezTo>
                      <a:pt x="263" y="763"/>
                      <a:pt x="261" y="760"/>
                      <a:pt x="259" y="758"/>
                    </a:cubicBezTo>
                    <a:cubicBezTo>
                      <a:pt x="259" y="757"/>
                      <a:pt x="258" y="756"/>
                      <a:pt x="257" y="755"/>
                    </a:cubicBezTo>
                    <a:cubicBezTo>
                      <a:pt x="255" y="753"/>
                      <a:pt x="255" y="752"/>
                      <a:pt x="256" y="749"/>
                    </a:cubicBezTo>
                    <a:cubicBezTo>
                      <a:pt x="256" y="749"/>
                      <a:pt x="256" y="748"/>
                      <a:pt x="256" y="747"/>
                    </a:cubicBezTo>
                    <a:cubicBezTo>
                      <a:pt x="257" y="746"/>
                      <a:pt x="257" y="746"/>
                      <a:pt x="257" y="746"/>
                    </a:cubicBezTo>
                    <a:cubicBezTo>
                      <a:pt x="257" y="746"/>
                      <a:pt x="257" y="746"/>
                      <a:pt x="258" y="746"/>
                    </a:cubicBezTo>
                    <a:cubicBezTo>
                      <a:pt x="258" y="746"/>
                      <a:pt x="258" y="746"/>
                      <a:pt x="258" y="746"/>
                    </a:cubicBezTo>
                    <a:cubicBezTo>
                      <a:pt x="259" y="746"/>
                      <a:pt x="260" y="747"/>
                      <a:pt x="261" y="748"/>
                    </a:cubicBezTo>
                    <a:cubicBezTo>
                      <a:pt x="261" y="749"/>
                      <a:pt x="262" y="750"/>
                      <a:pt x="263" y="751"/>
                    </a:cubicBezTo>
                    <a:cubicBezTo>
                      <a:pt x="263" y="752"/>
                      <a:pt x="264" y="752"/>
                      <a:pt x="264" y="753"/>
                    </a:cubicBezTo>
                    <a:cubicBezTo>
                      <a:pt x="265" y="753"/>
                      <a:pt x="266" y="754"/>
                      <a:pt x="267" y="755"/>
                    </a:cubicBezTo>
                    <a:cubicBezTo>
                      <a:pt x="270" y="756"/>
                      <a:pt x="271" y="757"/>
                      <a:pt x="273" y="759"/>
                    </a:cubicBezTo>
                    <a:cubicBezTo>
                      <a:pt x="275" y="760"/>
                      <a:pt x="276" y="762"/>
                      <a:pt x="278" y="763"/>
                    </a:cubicBezTo>
                    <a:cubicBezTo>
                      <a:pt x="279" y="765"/>
                      <a:pt x="280" y="766"/>
                      <a:pt x="282" y="768"/>
                    </a:cubicBezTo>
                    <a:cubicBezTo>
                      <a:pt x="283" y="770"/>
                      <a:pt x="286" y="772"/>
                      <a:pt x="289" y="772"/>
                    </a:cubicBezTo>
                    <a:cubicBezTo>
                      <a:pt x="290" y="772"/>
                      <a:pt x="292" y="771"/>
                      <a:pt x="293" y="770"/>
                    </a:cubicBezTo>
                    <a:cubicBezTo>
                      <a:pt x="294" y="771"/>
                      <a:pt x="295" y="772"/>
                      <a:pt x="296" y="772"/>
                    </a:cubicBezTo>
                    <a:cubicBezTo>
                      <a:pt x="298" y="772"/>
                      <a:pt x="299" y="773"/>
                      <a:pt x="301" y="773"/>
                    </a:cubicBezTo>
                    <a:cubicBezTo>
                      <a:pt x="302" y="773"/>
                      <a:pt x="303" y="772"/>
                      <a:pt x="305" y="772"/>
                    </a:cubicBezTo>
                    <a:cubicBezTo>
                      <a:pt x="306" y="772"/>
                      <a:pt x="306" y="772"/>
                      <a:pt x="306" y="772"/>
                    </a:cubicBezTo>
                    <a:cubicBezTo>
                      <a:pt x="307" y="772"/>
                      <a:pt x="309" y="772"/>
                      <a:pt x="310" y="771"/>
                    </a:cubicBezTo>
                    <a:cubicBezTo>
                      <a:pt x="311" y="771"/>
                      <a:pt x="311" y="771"/>
                      <a:pt x="311" y="771"/>
                    </a:cubicBezTo>
                    <a:cubicBezTo>
                      <a:pt x="313" y="771"/>
                      <a:pt x="314" y="770"/>
                      <a:pt x="316" y="768"/>
                    </a:cubicBezTo>
                    <a:cubicBezTo>
                      <a:pt x="318" y="767"/>
                      <a:pt x="320" y="765"/>
                      <a:pt x="321" y="763"/>
                    </a:cubicBezTo>
                    <a:cubicBezTo>
                      <a:pt x="322" y="760"/>
                      <a:pt x="322" y="758"/>
                      <a:pt x="321" y="755"/>
                    </a:cubicBezTo>
                    <a:cubicBezTo>
                      <a:pt x="321" y="754"/>
                      <a:pt x="321" y="754"/>
                      <a:pt x="321" y="754"/>
                    </a:cubicBezTo>
                    <a:cubicBezTo>
                      <a:pt x="322" y="754"/>
                      <a:pt x="322" y="754"/>
                      <a:pt x="323" y="754"/>
                    </a:cubicBezTo>
                    <a:cubicBezTo>
                      <a:pt x="324" y="755"/>
                      <a:pt x="326" y="755"/>
                      <a:pt x="328" y="755"/>
                    </a:cubicBezTo>
                    <a:cubicBezTo>
                      <a:pt x="331" y="755"/>
                      <a:pt x="333" y="754"/>
                      <a:pt x="335" y="752"/>
                    </a:cubicBezTo>
                    <a:cubicBezTo>
                      <a:pt x="336" y="751"/>
                      <a:pt x="337" y="750"/>
                      <a:pt x="338" y="750"/>
                    </a:cubicBezTo>
                    <a:cubicBezTo>
                      <a:pt x="339" y="750"/>
                      <a:pt x="339" y="750"/>
                      <a:pt x="339" y="750"/>
                    </a:cubicBezTo>
                    <a:cubicBezTo>
                      <a:pt x="340" y="751"/>
                      <a:pt x="340" y="751"/>
                      <a:pt x="340" y="751"/>
                    </a:cubicBezTo>
                    <a:cubicBezTo>
                      <a:pt x="342" y="752"/>
                      <a:pt x="343" y="753"/>
                      <a:pt x="345" y="753"/>
                    </a:cubicBezTo>
                    <a:cubicBezTo>
                      <a:pt x="346" y="753"/>
                      <a:pt x="347" y="752"/>
                      <a:pt x="348" y="752"/>
                    </a:cubicBezTo>
                    <a:cubicBezTo>
                      <a:pt x="351" y="750"/>
                      <a:pt x="353" y="746"/>
                      <a:pt x="353" y="744"/>
                    </a:cubicBezTo>
                    <a:cubicBezTo>
                      <a:pt x="353" y="741"/>
                      <a:pt x="353" y="738"/>
                      <a:pt x="353" y="735"/>
                    </a:cubicBezTo>
                    <a:cubicBezTo>
                      <a:pt x="352" y="733"/>
                      <a:pt x="352" y="730"/>
                      <a:pt x="352" y="728"/>
                    </a:cubicBezTo>
                    <a:cubicBezTo>
                      <a:pt x="352" y="728"/>
                      <a:pt x="353" y="728"/>
                      <a:pt x="353" y="728"/>
                    </a:cubicBezTo>
                    <a:cubicBezTo>
                      <a:pt x="354" y="728"/>
                      <a:pt x="356" y="728"/>
                      <a:pt x="360" y="729"/>
                    </a:cubicBezTo>
                    <a:cubicBezTo>
                      <a:pt x="362" y="730"/>
                      <a:pt x="365" y="731"/>
                      <a:pt x="368" y="731"/>
                    </a:cubicBezTo>
                    <a:cubicBezTo>
                      <a:pt x="369" y="731"/>
                      <a:pt x="371" y="730"/>
                      <a:pt x="373" y="730"/>
                    </a:cubicBezTo>
                    <a:cubicBezTo>
                      <a:pt x="375" y="730"/>
                      <a:pt x="377" y="730"/>
                      <a:pt x="378" y="730"/>
                    </a:cubicBezTo>
                    <a:cubicBezTo>
                      <a:pt x="380" y="730"/>
                      <a:pt x="381" y="730"/>
                      <a:pt x="382" y="730"/>
                    </a:cubicBezTo>
                    <a:cubicBezTo>
                      <a:pt x="383" y="730"/>
                      <a:pt x="384" y="731"/>
                      <a:pt x="385" y="731"/>
                    </a:cubicBezTo>
                    <a:cubicBezTo>
                      <a:pt x="386" y="731"/>
                      <a:pt x="386" y="731"/>
                      <a:pt x="387" y="731"/>
                    </a:cubicBezTo>
                    <a:cubicBezTo>
                      <a:pt x="388" y="730"/>
                      <a:pt x="388" y="730"/>
                      <a:pt x="389" y="730"/>
                    </a:cubicBezTo>
                    <a:cubicBezTo>
                      <a:pt x="389" y="730"/>
                      <a:pt x="390" y="730"/>
                      <a:pt x="391" y="731"/>
                    </a:cubicBezTo>
                    <a:cubicBezTo>
                      <a:pt x="391" y="731"/>
                      <a:pt x="392" y="731"/>
                      <a:pt x="393" y="731"/>
                    </a:cubicBezTo>
                    <a:cubicBezTo>
                      <a:pt x="394" y="731"/>
                      <a:pt x="396" y="731"/>
                      <a:pt x="397" y="731"/>
                    </a:cubicBezTo>
                    <a:cubicBezTo>
                      <a:pt x="398" y="731"/>
                      <a:pt x="399" y="731"/>
                      <a:pt x="400" y="731"/>
                    </a:cubicBezTo>
                    <a:cubicBezTo>
                      <a:pt x="401" y="731"/>
                      <a:pt x="402" y="730"/>
                      <a:pt x="404" y="730"/>
                    </a:cubicBezTo>
                    <a:cubicBezTo>
                      <a:pt x="405" y="729"/>
                      <a:pt x="405" y="729"/>
                      <a:pt x="405" y="729"/>
                    </a:cubicBezTo>
                    <a:cubicBezTo>
                      <a:pt x="406" y="729"/>
                      <a:pt x="406" y="729"/>
                      <a:pt x="406" y="729"/>
                    </a:cubicBezTo>
                    <a:cubicBezTo>
                      <a:pt x="407" y="728"/>
                      <a:pt x="408" y="726"/>
                      <a:pt x="409" y="724"/>
                    </a:cubicBezTo>
                    <a:cubicBezTo>
                      <a:pt x="409" y="723"/>
                      <a:pt x="410" y="722"/>
                      <a:pt x="410" y="721"/>
                    </a:cubicBezTo>
                    <a:cubicBezTo>
                      <a:pt x="410" y="719"/>
                      <a:pt x="411" y="717"/>
                      <a:pt x="412" y="716"/>
                    </a:cubicBezTo>
                    <a:cubicBezTo>
                      <a:pt x="413" y="713"/>
                      <a:pt x="416" y="712"/>
                      <a:pt x="419" y="711"/>
                    </a:cubicBezTo>
                    <a:cubicBezTo>
                      <a:pt x="422" y="710"/>
                      <a:pt x="424" y="709"/>
                      <a:pt x="426" y="707"/>
                    </a:cubicBezTo>
                    <a:cubicBezTo>
                      <a:pt x="428" y="705"/>
                      <a:pt x="429" y="704"/>
                      <a:pt x="430" y="702"/>
                    </a:cubicBezTo>
                    <a:cubicBezTo>
                      <a:pt x="432" y="699"/>
                      <a:pt x="434" y="696"/>
                      <a:pt x="439" y="693"/>
                    </a:cubicBezTo>
                    <a:cubicBezTo>
                      <a:pt x="445" y="691"/>
                      <a:pt x="449" y="687"/>
                      <a:pt x="452" y="679"/>
                    </a:cubicBezTo>
                    <a:cubicBezTo>
                      <a:pt x="453" y="677"/>
                      <a:pt x="454" y="675"/>
                      <a:pt x="454" y="673"/>
                    </a:cubicBezTo>
                    <a:cubicBezTo>
                      <a:pt x="456" y="669"/>
                      <a:pt x="457" y="665"/>
                      <a:pt x="460" y="662"/>
                    </a:cubicBezTo>
                    <a:cubicBezTo>
                      <a:pt x="465" y="655"/>
                      <a:pt x="470" y="651"/>
                      <a:pt x="473" y="649"/>
                    </a:cubicBezTo>
                    <a:cubicBezTo>
                      <a:pt x="475" y="649"/>
                      <a:pt x="477" y="648"/>
                      <a:pt x="479" y="648"/>
                    </a:cubicBezTo>
                    <a:cubicBezTo>
                      <a:pt x="481" y="648"/>
                      <a:pt x="481" y="648"/>
                      <a:pt x="481" y="648"/>
                    </a:cubicBezTo>
                    <a:cubicBezTo>
                      <a:pt x="484" y="648"/>
                      <a:pt x="487" y="648"/>
                      <a:pt x="489" y="645"/>
                    </a:cubicBezTo>
                    <a:cubicBezTo>
                      <a:pt x="490" y="644"/>
                      <a:pt x="490" y="643"/>
                      <a:pt x="491" y="643"/>
                    </a:cubicBezTo>
                    <a:cubicBezTo>
                      <a:pt x="492" y="641"/>
                      <a:pt x="493" y="639"/>
                      <a:pt x="495" y="637"/>
                    </a:cubicBezTo>
                    <a:cubicBezTo>
                      <a:pt x="496" y="637"/>
                      <a:pt x="497" y="636"/>
                      <a:pt x="498" y="636"/>
                    </a:cubicBezTo>
                    <a:cubicBezTo>
                      <a:pt x="500" y="635"/>
                      <a:pt x="502" y="634"/>
                      <a:pt x="503" y="631"/>
                    </a:cubicBezTo>
                    <a:cubicBezTo>
                      <a:pt x="506" y="626"/>
                      <a:pt x="502" y="618"/>
                      <a:pt x="499" y="613"/>
                    </a:cubicBezTo>
                    <a:cubicBezTo>
                      <a:pt x="498" y="612"/>
                      <a:pt x="498" y="611"/>
                      <a:pt x="497" y="610"/>
                    </a:cubicBezTo>
                    <a:cubicBezTo>
                      <a:pt x="497" y="608"/>
                      <a:pt x="495" y="606"/>
                      <a:pt x="494" y="604"/>
                    </a:cubicBezTo>
                    <a:cubicBezTo>
                      <a:pt x="493" y="602"/>
                      <a:pt x="491" y="600"/>
                      <a:pt x="490" y="598"/>
                    </a:cubicBezTo>
                    <a:cubicBezTo>
                      <a:pt x="490" y="596"/>
                      <a:pt x="489" y="595"/>
                      <a:pt x="490" y="594"/>
                    </a:cubicBezTo>
                    <a:cubicBezTo>
                      <a:pt x="490" y="593"/>
                      <a:pt x="491" y="593"/>
                      <a:pt x="493" y="592"/>
                    </a:cubicBezTo>
                    <a:cubicBezTo>
                      <a:pt x="494" y="592"/>
                      <a:pt x="496" y="591"/>
                      <a:pt x="498" y="589"/>
                    </a:cubicBezTo>
                    <a:cubicBezTo>
                      <a:pt x="499" y="587"/>
                      <a:pt x="500" y="585"/>
                      <a:pt x="501" y="582"/>
                    </a:cubicBezTo>
                    <a:cubicBezTo>
                      <a:pt x="501" y="581"/>
                      <a:pt x="502" y="580"/>
                      <a:pt x="502" y="579"/>
                    </a:cubicBezTo>
                    <a:cubicBezTo>
                      <a:pt x="503" y="576"/>
                      <a:pt x="505" y="575"/>
                      <a:pt x="506" y="574"/>
                    </a:cubicBezTo>
                    <a:cubicBezTo>
                      <a:pt x="507" y="574"/>
                      <a:pt x="508" y="573"/>
                      <a:pt x="509" y="572"/>
                    </a:cubicBezTo>
                    <a:cubicBezTo>
                      <a:pt x="512" y="570"/>
                      <a:pt x="512" y="568"/>
                      <a:pt x="513" y="565"/>
                    </a:cubicBezTo>
                    <a:cubicBezTo>
                      <a:pt x="513" y="564"/>
                      <a:pt x="513" y="563"/>
                      <a:pt x="514" y="561"/>
                    </a:cubicBezTo>
                    <a:cubicBezTo>
                      <a:pt x="515" y="560"/>
                      <a:pt x="516" y="559"/>
                      <a:pt x="517" y="558"/>
                    </a:cubicBezTo>
                    <a:cubicBezTo>
                      <a:pt x="519" y="556"/>
                      <a:pt x="519" y="556"/>
                      <a:pt x="519" y="556"/>
                    </a:cubicBezTo>
                    <a:cubicBezTo>
                      <a:pt x="518" y="554"/>
                      <a:pt x="518" y="554"/>
                      <a:pt x="518" y="554"/>
                    </a:cubicBezTo>
                    <a:cubicBezTo>
                      <a:pt x="517" y="552"/>
                      <a:pt x="515" y="551"/>
                      <a:pt x="514" y="549"/>
                    </a:cubicBezTo>
                    <a:cubicBezTo>
                      <a:pt x="513" y="548"/>
                      <a:pt x="512" y="547"/>
                      <a:pt x="510" y="545"/>
                    </a:cubicBezTo>
                    <a:cubicBezTo>
                      <a:pt x="509" y="542"/>
                      <a:pt x="507" y="539"/>
                      <a:pt x="504" y="538"/>
                    </a:cubicBezTo>
                    <a:cubicBezTo>
                      <a:pt x="503" y="537"/>
                      <a:pt x="501" y="536"/>
                      <a:pt x="499" y="536"/>
                    </a:cubicBezTo>
                    <a:cubicBezTo>
                      <a:pt x="498" y="536"/>
                      <a:pt x="496" y="536"/>
                      <a:pt x="495" y="537"/>
                    </a:cubicBezTo>
                    <a:cubicBezTo>
                      <a:pt x="494" y="537"/>
                      <a:pt x="494" y="537"/>
                      <a:pt x="493" y="537"/>
                    </a:cubicBezTo>
                    <a:cubicBezTo>
                      <a:pt x="492" y="537"/>
                      <a:pt x="492" y="537"/>
                      <a:pt x="492" y="537"/>
                    </a:cubicBezTo>
                    <a:cubicBezTo>
                      <a:pt x="489" y="537"/>
                      <a:pt x="487" y="537"/>
                      <a:pt x="485" y="536"/>
                    </a:cubicBezTo>
                    <a:cubicBezTo>
                      <a:pt x="484" y="536"/>
                      <a:pt x="484" y="536"/>
                      <a:pt x="484" y="536"/>
                    </a:cubicBezTo>
                    <a:cubicBezTo>
                      <a:pt x="482" y="535"/>
                      <a:pt x="480" y="533"/>
                      <a:pt x="478" y="531"/>
                    </a:cubicBezTo>
                    <a:cubicBezTo>
                      <a:pt x="476" y="529"/>
                      <a:pt x="474" y="526"/>
                      <a:pt x="471" y="525"/>
                    </a:cubicBezTo>
                    <a:cubicBezTo>
                      <a:pt x="468" y="524"/>
                      <a:pt x="466" y="524"/>
                      <a:pt x="464" y="523"/>
                    </a:cubicBezTo>
                    <a:cubicBezTo>
                      <a:pt x="461" y="523"/>
                      <a:pt x="460" y="523"/>
                      <a:pt x="458" y="521"/>
                    </a:cubicBezTo>
                    <a:cubicBezTo>
                      <a:pt x="455" y="515"/>
                      <a:pt x="452" y="510"/>
                      <a:pt x="443" y="510"/>
                    </a:cubicBezTo>
                    <a:cubicBezTo>
                      <a:pt x="441" y="510"/>
                      <a:pt x="441" y="510"/>
                      <a:pt x="441" y="510"/>
                    </a:cubicBezTo>
                    <a:cubicBezTo>
                      <a:pt x="440" y="510"/>
                      <a:pt x="439" y="510"/>
                      <a:pt x="437" y="510"/>
                    </a:cubicBezTo>
                    <a:cubicBezTo>
                      <a:pt x="433" y="510"/>
                      <a:pt x="428" y="510"/>
                      <a:pt x="424" y="513"/>
                    </a:cubicBezTo>
                    <a:cubicBezTo>
                      <a:pt x="422" y="516"/>
                      <a:pt x="421" y="519"/>
                      <a:pt x="421" y="521"/>
                    </a:cubicBezTo>
                    <a:cubicBezTo>
                      <a:pt x="421" y="522"/>
                      <a:pt x="421" y="522"/>
                      <a:pt x="421" y="523"/>
                    </a:cubicBezTo>
                    <a:cubicBezTo>
                      <a:pt x="420" y="526"/>
                      <a:pt x="417" y="530"/>
                      <a:pt x="415" y="531"/>
                    </a:cubicBezTo>
                    <a:cubicBezTo>
                      <a:pt x="414" y="532"/>
                      <a:pt x="413" y="532"/>
                      <a:pt x="411" y="532"/>
                    </a:cubicBezTo>
                    <a:cubicBezTo>
                      <a:pt x="410" y="533"/>
                      <a:pt x="408" y="533"/>
                      <a:pt x="406" y="533"/>
                    </a:cubicBezTo>
                    <a:cubicBezTo>
                      <a:pt x="406" y="534"/>
                      <a:pt x="405" y="534"/>
                      <a:pt x="405" y="534"/>
                    </a:cubicBezTo>
                    <a:cubicBezTo>
                      <a:pt x="404" y="534"/>
                      <a:pt x="403" y="534"/>
                      <a:pt x="402" y="533"/>
                    </a:cubicBezTo>
                    <a:cubicBezTo>
                      <a:pt x="401" y="533"/>
                      <a:pt x="401" y="533"/>
                      <a:pt x="400" y="533"/>
                    </a:cubicBezTo>
                    <a:cubicBezTo>
                      <a:pt x="398" y="533"/>
                      <a:pt x="397" y="532"/>
                      <a:pt x="396" y="531"/>
                    </a:cubicBezTo>
                    <a:cubicBezTo>
                      <a:pt x="395" y="531"/>
                      <a:pt x="395" y="530"/>
                      <a:pt x="395" y="530"/>
                    </a:cubicBezTo>
                    <a:cubicBezTo>
                      <a:pt x="392" y="528"/>
                      <a:pt x="390" y="528"/>
                      <a:pt x="388" y="528"/>
                    </a:cubicBezTo>
                    <a:cubicBezTo>
                      <a:pt x="387" y="528"/>
                      <a:pt x="386" y="528"/>
                      <a:pt x="385" y="528"/>
                    </a:cubicBezTo>
                    <a:cubicBezTo>
                      <a:pt x="384" y="528"/>
                      <a:pt x="382" y="528"/>
                      <a:pt x="381" y="528"/>
                    </a:cubicBezTo>
                    <a:cubicBezTo>
                      <a:pt x="380" y="528"/>
                      <a:pt x="378" y="528"/>
                      <a:pt x="377" y="527"/>
                    </a:cubicBezTo>
                    <a:cubicBezTo>
                      <a:pt x="376" y="527"/>
                      <a:pt x="375" y="527"/>
                      <a:pt x="375" y="526"/>
                    </a:cubicBezTo>
                    <a:cubicBezTo>
                      <a:pt x="373" y="526"/>
                      <a:pt x="371" y="525"/>
                      <a:pt x="369" y="525"/>
                    </a:cubicBezTo>
                    <a:cubicBezTo>
                      <a:pt x="370" y="525"/>
                      <a:pt x="371" y="525"/>
                      <a:pt x="372" y="525"/>
                    </a:cubicBezTo>
                    <a:cubicBezTo>
                      <a:pt x="374" y="524"/>
                      <a:pt x="377" y="522"/>
                      <a:pt x="379" y="521"/>
                    </a:cubicBezTo>
                    <a:cubicBezTo>
                      <a:pt x="380" y="520"/>
                      <a:pt x="382" y="519"/>
                      <a:pt x="383" y="518"/>
                    </a:cubicBezTo>
                    <a:cubicBezTo>
                      <a:pt x="384" y="518"/>
                      <a:pt x="386" y="517"/>
                      <a:pt x="387" y="517"/>
                    </a:cubicBezTo>
                    <a:cubicBezTo>
                      <a:pt x="390" y="516"/>
                      <a:pt x="393" y="515"/>
                      <a:pt x="395" y="513"/>
                    </a:cubicBezTo>
                    <a:cubicBezTo>
                      <a:pt x="398" y="511"/>
                      <a:pt x="398" y="508"/>
                      <a:pt x="399" y="505"/>
                    </a:cubicBezTo>
                    <a:cubicBezTo>
                      <a:pt x="399" y="503"/>
                      <a:pt x="400" y="502"/>
                      <a:pt x="400" y="500"/>
                    </a:cubicBezTo>
                    <a:cubicBezTo>
                      <a:pt x="402" y="498"/>
                      <a:pt x="405" y="494"/>
                      <a:pt x="409" y="491"/>
                    </a:cubicBezTo>
                    <a:cubicBezTo>
                      <a:pt x="411" y="489"/>
                      <a:pt x="414" y="488"/>
                      <a:pt x="416" y="488"/>
                    </a:cubicBezTo>
                    <a:cubicBezTo>
                      <a:pt x="417" y="488"/>
                      <a:pt x="418" y="488"/>
                      <a:pt x="420" y="488"/>
                    </a:cubicBezTo>
                    <a:cubicBezTo>
                      <a:pt x="420" y="489"/>
                      <a:pt x="420" y="489"/>
                      <a:pt x="420" y="489"/>
                    </a:cubicBezTo>
                    <a:cubicBezTo>
                      <a:pt x="423" y="489"/>
                      <a:pt x="425" y="489"/>
                      <a:pt x="428" y="489"/>
                    </a:cubicBezTo>
                    <a:cubicBezTo>
                      <a:pt x="430" y="489"/>
                      <a:pt x="432" y="489"/>
                      <a:pt x="434" y="488"/>
                    </a:cubicBezTo>
                    <a:cubicBezTo>
                      <a:pt x="436" y="488"/>
                      <a:pt x="438" y="486"/>
                      <a:pt x="440" y="485"/>
                    </a:cubicBezTo>
                    <a:cubicBezTo>
                      <a:pt x="441" y="485"/>
                      <a:pt x="442" y="484"/>
                      <a:pt x="443" y="484"/>
                    </a:cubicBezTo>
                    <a:cubicBezTo>
                      <a:pt x="448" y="481"/>
                      <a:pt x="457" y="477"/>
                      <a:pt x="456" y="468"/>
                    </a:cubicBezTo>
                    <a:cubicBezTo>
                      <a:pt x="456" y="463"/>
                      <a:pt x="451" y="459"/>
                      <a:pt x="444" y="458"/>
                    </a:cubicBezTo>
                    <a:cubicBezTo>
                      <a:pt x="442" y="458"/>
                      <a:pt x="441" y="457"/>
                      <a:pt x="439" y="455"/>
                    </a:cubicBezTo>
                    <a:cubicBezTo>
                      <a:pt x="437" y="454"/>
                      <a:pt x="436" y="453"/>
                      <a:pt x="433" y="452"/>
                    </a:cubicBezTo>
                    <a:cubicBezTo>
                      <a:pt x="432" y="452"/>
                      <a:pt x="432" y="452"/>
                      <a:pt x="432" y="452"/>
                    </a:cubicBezTo>
                    <a:cubicBezTo>
                      <a:pt x="431" y="452"/>
                      <a:pt x="430" y="452"/>
                      <a:pt x="430" y="452"/>
                    </a:cubicBezTo>
                    <a:cubicBezTo>
                      <a:pt x="430" y="452"/>
                      <a:pt x="430" y="451"/>
                      <a:pt x="430" y="451"/>
                    </a:cubicBezTo>
                    <a:cubicBezTo>
                      <a:pt x="430" y="450"/>
                      <a:pt x="431" y="449"/>
                      <a:pt x="431" y="449"/>
                    </a:cubicBezTo>
                    <a:cubicBezTo>
                      <a:pt x="431" y="447"/>
                      <a:pt x="432" y="445"/>
                      <a:pt x="432" y="443"/>
                    </a:cubicBezTo>
                    <a:cubicBezTo>
                      <a:pt x="432" y="441"/>
                      <a:pt x="431" y="439"/>
                      <a:pt x="430" y="437"/>
                    </a:cubicBezTo>
                    <a:cubicBezTo>
                      <a:pt x="429" y="435"/>
                      <a:pt x="428" y="434"/>
                      <a:pt x="426" y="433"/>
                    </a:cubicBezTo>
                    <a:cubicBezTo>
                      <a:pt x="437" y="430"/>
                      <a:pt x="448" y="427"/>
                      <a:pt x="453" y="414"/>
                    </a:cubicBezTo>
                    <a:cubicBezTo>
                      <a:pt x="456" y="409"/>
                      <a:pt x="458" y="404"/>
                      <a:pt x="462" y="399"/>
                    </a:cubicBezTo>
                    <a:cubicBezTo>
                      <a:pt x="463" y="398"/>
                      <a:pt x="463" y="398"/>
                      <a:pt x="463" y="398"/>
                    </a:cubicBezTo>
                    <a:cubicBezTo>
                      <a:pt x="467" y="393"/>
                      <a:pt x="471" y="388"/>
                      <a:pt x="470" y="381"/>
                    </a:cubicBezTo>
                    <a:cubicBezTo>
                      <a:pt x="470" y="380"/>
                      <a:pt x="470" y="380"/>
                      <a:pt x="470" y="380"/>
                    </a:cubicBezTo>
                    <a:cubicBezTo>
                      <a:pt x="470" y="380"/>
                      <a:pt x="470" y="379"/>
                      <a:pt x="469" y="378"/>
                    </a:cubicBezTo>
                    <a:cubicBezTo>
                      <a:pt x="471" y="377"/>
                      <a:pt x="473" y="375"/>
                      <a:pt x="475" y="374"/>
                    </a:cubicBezTo>
                    <a:cubicBezTo>
                      <a:pt x="478" y="371"/>
                      <a:pt x="481" y="369"/>
                      <a:pt x="484" y="366"/>
                    </a:cubicBezTo>
                    <a:cubicBezTo>
                      <a:pt x="486" y="363"/>
                      <a:pt x="488" y="360"/>
                      <a:pt x="490" y="357"/>
                    </a:cubicBezTo>
                    <a:cubicBezTo>
                      <a:pt x="491" y="355"/>
                      <a:pt x="492" y="353"/>
                      <a:pt x="492" y="351"/>
                    </a:cubicBezTo>
                    <a:cubicBezTo>
                      <a:pt x="493" y="349"/>
                      <a:pt x="493" y="348"/>
                      <a:pt x="494" y="347"/>
                    </a:cubicBezTo>
                    <a:cubicBezTo>
                      <a:pt x="495" y="344"/>
                      <a:pt x="496" y="340"/>
                      <a:pt x="496" y="336"/>
                    </a:cubicBezTo>
                    <a:cubicBezTo>
                      <a:pt x="496" y="335"/>
                      <a:pt x="495" y="334"/>
                      <a:pt x="495" y="333"/>
                    </a:cubicBezTo>
                    <a:cubicBezTo>
                      <a:pt x="495" y="333"/>
                      <a:pt x="495" y="332"/>
                      <a:pt x="495" y="332"/>
                    </a:cubicBezTo>
                    <a:cubicBezTo>
                      <a:pt x="495" y="331"/>
                      <a:pt x="495" y="330"/>
                      <a:pt x="496" y="330"/>
                    </a:cubicBezTo>
                    <a:cubicBezTo>
                      <a:pt x="496" y="329"/>
                      <a:pt x="496" y="329"/>
                      <a:pt x="497" y="328"/>
                    </a:cubicBezTo>
                    <a:cubicBezTo>
                      <a:pt x="499" y="325"/>
                      <a:pt x="500" y="322"/>
                      <a:pt x="502" y="318"/>
                    </a:cubicBezTo>
                    <a:cubicBezTo>
                      <a:pt x="503" y="315"/>
                      <a:pt x="505" y="311"/>
                      <a:pt x="507" y="308"/>
                    </a:cubicBezTo>
                    <a:cubicBezTo>
                      <a:pt x="509" y="305"/>
                      <a:pt x="509" y="303"/>
                      <a:pt x="508" y="300"/>
                    </a:cubicBezTo>
                    <a:cubicBezTo>
                      <a:pt x="507" y="300"/>
                      <a:pt x="507" y="299"/>
                      <a:pt x="507" y="298"/>
                    </a:cubicBezTo>
                    <a:cubicBezTo>
                      <a:pt x="506" y="290"/>
                      <a:pt x="509" y="282"/>
                      <a:pt x="512" y="274"/>
                    </a:cubicBezTo>
                    <a:cubicBezTo>
                      <a:pt x="512" y="273"/>
                      <a:pt x="512" y="273"/>
                      <a:pt x="512" y="273"/>
                    </a:cubicBezTo>
                    <a:cubicBezTo>
                      <a:pt x="515" y="265"/>
                      <a:pt x="518" y="260"/>
                      <a:pt x="521" y="256"/>
                    </a:cubicBezTo>
                    <a:cubicBezTo>
                      <a:pt x="523" y="255"/>
                      <a:pt x="524" y="253"/>
                      <a:pt x="526" y="252"/>
                    </a:cubicBezTo>
                    <a:cubicBezTo>
                      <a:pt x="529" y="248"/>
                      <a:pt x="533" y="245"/>
                      <a:pt x="535" y="240"/>
                    </a:cubicBezTo>
                    <a:cubicBezTo>
                      <a:pt x="539" y="235"/>
                      <a:pt x="538" y="232"/>
                      <a:pt x="536" y="228"/>
                    </a:cubicBezTo>
                    <a:close/>
                    <a:moveTo>
                      <a:pt x="281" y="197"/>
                    </a:moveTo>
                    <a:cubicBezTo>
                      <a:pt x="281" y="197"/>
                      <a:pt x="282" y="197"/>
                      <a:pt x="283" y="197"/>
                    </a:cubicBezTo>
                    <a:cubicBezTo>
                      <a:pt x="284" y="197"/>
                      <a:pt x="286" y="196"/>
                      <a:pt x="287" y="196"/>
                    </a:cubicBezTo>
                    <a:cubicBezTo>
                      <a:pt x="288" y="195"/>
                      <a:pt x="288" y="195"/>
                      <a:pt x="289" y="195"/>
                    </a:cubicBezTo>
                    <a:cubicBezTo>
                      <a:pt x="289" y="195"/>
                      <a:pt x="290" y="195"/>
                      <a:pt x="290" y="195"/>
                    </a:cubicBezTo>
                    <a:cubicBezTo>
                      <a:pt x="290" y="195"/>
                      <a:pt x="291" y="195"/>
                      <a:pt x="291" y="195"/>
                    </a:cubicBezTo>
                    <a:cubicBezTo>
                      <a:pt x="290" y="196"/>
                      <a:pt x="289" y="197"/>
                      <a:pt x="287" y="198"/>
                    </a:cubicBezTo>
                    <a:cubicBezTo>
                      <a:pt x="287" y="198"/>
                      <a:pt x="285" y="199"/>
                      <a:pt x="285" y="199"/>
                    </a:cubicBezTo>
                    <a:cubicBezTo>
                      <a:pt x="285" y="199"/>
                      <a:pt x="285" y="199"/>
                      <a:pt x="284" y="199"/>
                    </a:cubicBezTo>
                    <a:cubicBezTo>
                      <a:pt x="283" y="199"/>
                      <a:pt x="282" y="198"/>
                      <a:pt x="281" y="198"/>
                    </a:cubicBezTo>
                    <a:cubicBezTo>
                      <a:pt x="280" y="198"/>
                      <a:pt x="280" y="197"/>
                      <a:pt x="279" y="197"/>
                    </a:cubicBezTo>
                    <a:cubicBezTo>
                      <a:pt x="280" y="197"/>
                      <a:pt x="280" y="197"/>
                      <a:pt x="281" y="197"/>
                    </a:cubicBezTo>
                    <a:close/>
                    <a:moveTo>
                      <a:pt x="74" y="263"/>
                    </a:moveTo>
                    <a:cubicBezTo>
                      <a:pt x="73" y="261"/>
                      <a:pt x="73" y="258"/>
                      <a:pt x="75" y="255"/>
                    </a:cubicBezTo>
                    <a:cubicBezTo>
                      <a:pt x="75" y="254"/>
                      <a:pt x="75" y="254"/>
                      <a:pt x="75" y="254"/>
                    </a:cubicBezTo>
                    <a:cubicBezTo>
                      <a:pt x="75" y="255"/>
                      <a:pt x="75" y="255"/>
                      <a:pt x="75" y="255"/>
                    </a:cubicBezTo>
                    <a:cubicBezTo>
                      <a:pt x="75" y="256"/>
                      <a:pt x="75" y="257"/>
                      <a:pt x="75" y="257"/>
                    </a:cubicBezTo>
                    <a:cubicBezTo>
                      <a:pt x="75" y="258"/>
                      <a:pt x="75" y="258"/>
                      <a:pt x="75" y="258"/>
                    </a:cubicBezTo>
                    <a:cubicBezTo>
                      <a:pt x="75" y="260"/>
                      <a:pt x="74" y="262"/>
                      <a:pt x="76" y="264"/>
                    </a:cubicBezTo>
                    <a:cubicBezTo>
                      <a:pt x="75" y="264"/>
                      <a:pt x="74" y="263"/>
                      <a:pt x="74" y="263"/>
                    </a:cubicBezTo>
                    <a:close/>
                    <a:moveTo>
                      <a:pt x="64" y="428"/>
                    </a:moveTo>
                    <a:cubicBezTo>
                      <a:pt x="64" y="428"/>
                      <a:pt x="63" y="428"/>
                      <a:pt x="63" y="428"/>
                    </a:cubicBezTo>
                    <a:cubicBezTo>
                      <a:pt x="63" y="427"/>
                      <a:pt x="63" y="427"/>
                      <a:pt x="63" y="426"/>
                    </a:cubicBezTo>
                    <a:cubicBezTo>
                      <a:pt x="63" y="426"/>
                      <a:pt x="64" y="426"/>
                      <a:pt x="64" y="427"/>
                    </a:cubicBezTo>
                    <a:cubicBezTo>
                      <a:pt x="64" y="427"/>
                      <a:pt x="64" y="428"/>
                      <a:pt x="64" y="428"/>
                    </a:cubicBezTo>
                    <a:cubicBezTo>
                      <a:pt x="64" y="428"/>
                      <a:pt x="64" y="428"/>
                      <a:pt x="64" y="428"/>
                    </a:cubicBezTo>
                    <a:close/>
                    <a:moveTo>
                      <a:pt x="95" y="395"/>
                    </a:moveTo>
                    <a:cubicBezTo>
                      <a:pt x="96" y="395"/>
                      <a:pt x="97" y="395"/>
                      <a:pt x="97" y="395"/>
                    </a:cubicBezTo>
                    <a:cubicBezTo>
                      <a:pt x="97" y="397"/>
                      <a:pt x="97" y="398"/>
                      <a:pt x="97" y="399"/>
                    </a:cubicBezTo>
                    <a:cubicBezTo>
                      <a:pt x="97" y="400"/>
                      <a:pt x="97" y="400"/>
                      <a:pt x="97" y="400"/>
                    </a:cubicBezTo>
                    <a:cubicBezTo>
                      <a:pt x="97" y="400"/>
                      <a:pt x="97" y="400"/>
                      <a:pt x="97" y="400"/>
                    </a:cubicBezTo>
                    <a:cubicBezTo>
                      <a:pt x="97" y="400"/>
                      <a:pt x="96" y="399"/>
                      <a:pt x="96" y="399"/>
                    </a:cubicBezTo>
                    <a:cubicBezTo>
                      <a:pt x="96" y="398"/>
                      <a:pt x="95" y="398"/>
                      <a:pt x="95" y="397"/>
                    </a:cubicBezTo>
                    <a:cubicBezTo>
                      <a:pt x="94" y="396"/>
                      <a:pt x="94" y="396"/>
                      <a:pt x="93" y="395"/>
                    </a:cubicBezTo>
                    <a:cubicBezTo>
                      <a:pt x="93" y="395"/>
                      <a:pt x="94" y="395"/>
                      <a:pt x="95" y="395"/>
                    </a:cubicBezTo>
                    <a:close/>
                    <a:moveTo>
                      <a:pt x="102" y="423"/>
                    </a:moveTo>
                    <a:cubicBezTo>
                      <a:pt x="101" y="422"/>
                      <a:pt x="100" y="422"/>
                      <a:pt x="99" y="422"/>
                    </a:cubicBezTo>
                    <a:cubicBezTo>
                      <a:pt x="97" y="422"/>
                      <a:pt x="96" y="422"/>
                      <a:pt x="95" y="422"/>
                    </a:cubicBezTo>
                    <a:cubicBezTo>
                      <a:pt x="94" y="422"/>
                      <a:pt x="93" y="423"/>
                      <a:pt x="92" y="423"/>
                    </a:cubicBezTo>
                    <a:cubicBezTo>
                      <a:pt x="91" y="423"/>
                      <a:pt x="90" y="422"/>
                      <a:pt x="89" y="422"/>
                    </a:cubicBezTo>
                    <a:cubicBezTo>
                      <a:pt x="89" y="421"/>
                      <a:pt x="88" y="419"/>
                      <a:pt x="88" y="417"/>
                    </a:cubicBezTo>
                    <a:cubicBezTo>
                      <a:pt x="88" y="415"/>
                      <a:pt x="88" y="414"/>
                      <a:pt x="87" y="412"/>
                    </a:cubicBezTo>
                    <a:cubicBezTo>
                      <a:pt x="89" y="414"/>
                      <a:pt x="91" y="416"/>
                      <a:pt x="93" y="417"/>
                    </a:cubicBezTo>
                    <a:cubicBezTo>
                      <a:pt x="94" y="418"/>
                      <a:pt x="94" y="418"/>
                      <a:pt x="94" y="418"/>
                    </a:cubicBezTo>
                    <a:cubicBezTo>
                      <a:pt x="94" y="418"/>
                      <a:pt x="95" y="419"/>
                      <a:pt x="95" y="419"/>
                    </a:cubicBezTo>
                    <a:cubicBezTo>
                      <a:pt x="96" y="420"/>
                      <a:pt x="97" y="421"/>
                      <a:pt x="99" y="422"/>
                    </a:cubicBezTo>
                    <a:cubicBezTo>
                      <a:pt x="101" y="422"/>
                      <a:pt x="102" y="422"/>
                      <a:pt x="104" y="422"/>
                    </a:cubicBezTo>
                    <a:cubicBezTo>
                      <a:pt x="105" y="422"/>
                      <a:pt x="105" y="423"/>
                      <a:pt x="106" y="423"/>
                    </a:cubicBezTo>
                    <a:cubicBezTo>
                      <a:pt x="107" y="423"/>
                      <a:pt x="108" y="424"/>
                      <a:pt x="109" y="425"/>
                    </a:cubicBezTo>
                    <a:cubicBezTo>
                      <a:pt x="110" y="426"/>
                      <a:pt x="111" y="427"/>
                      <a:pt x="111" y="427"/>
                    </a:cubicBezTo>
                    <a:cubicBezTo>
                      <a:pt x="108" y="425"/>
                      <a:pt x="105" y="424"/>
                      <a:pt x="102" y="423"/>
                    </a:cubicBezTo>
                    <a:close/>
                    <a:moveTo>
                      <a:pt x="120" y="260"/>
                    </a:moveTo>
                    <a:cubicBezTo>
                      <a:pt x="121" y="260"/>
                      <a:pt x="122" y="259"/>
                      <a:pt x="122" y="258"/>
                    </a:cubicBezTo>
                    <a:cubicBezTo>
                      <a:pt x="122" y="259"/>
                      <a:pt x="123" y="260"/>
                      <a:pt x="123" y="260"/>
                    </a:cubicBezTo>
                    <a:cubicBezTo>
                      <a:pt x="122" y="260"/>
                      <a:pt x="122" y="260"/>
                      <a:pt x="121" y="260"/>
                    </a:cubicBezTo>
                    <a:cubicBezTo>
                      <a:pt x="121" y="260"/>
                      <a:pt x="121" y="260"/>
                      <a:pt x="120" y="260"/>
                    </a:cubicBezTo>
                    <a:close/>
                    <a:moveTo>
                      <a:pt x="120" y="329"/>
                    </a:moveTo>
                    <a:cubicBezTo>
                      <a:pt x="120" y="329"/>
                      <a:pt x="119" y="328"/>
                      <a:pt x="117" y="327"/>
                    </a:cubicBezTo>
                    <a:cubicBezTo>
                      <a:pt x="117" y="327"/>
                      <a:pt x="116" y="327"/>
                      <a:pt x="116" y="326"/>
                    </a:cubicBezTo>
                    <a:cubicBezTo>
                      <a:pt x="115" y="326"/>
                      <a:pt x="114" y="326"/>
                      <a:pt x="113" y="325"/>
                    </a:cubicBezTo>
                    <a:cubicBezTo>
                      <a:pt x="113" y="325"/>
                      <a:pt x="113" y="325"/>
                      <a:pt x="113" y="325"/>
                    </a:cubicBezTo>
                    <a:cubicBezTo>
                      <a:pt x="113" y="325"/>
                      <a:pt x="113" y="325"/>
                      <a:pt x="113" y="325"/>
                    </a:cubicBezTo>
                    <a:cubicBezTo>
                      <a:pt x="114" y="325"/>
                      <a:pt x="114" y="325"/>
                      <a:pt x="114" y="325"/>
                    </a:cubicBezTo>
                    <a:cubicBezTo>
                      <a:pt x="115" y="325"/>
                      <a:pt x="115" y="325"/>
                      <a:pt x="115" y="325"/>
                    </a:cubicBezTo>
                    <a:cubicBezTo>
                      <a:pt x="116" y="326"/>
                      <a:pt x="117" y="326"/>
                      <a:pt x="118" y="327"/>
                    </a:cubicBezTo>
                    <a:cubicBezTo>
                      <a:pt x="119" y="327"/>
                      <a:pt x="119" y="328"/>
                      <a:pt x="120" y="329"/>
                    </a:cubicBezTo>
                    <a:cubicBezTo>
                      <a:pt x="121" y="329"/>
                      <a:pt x="121" y="330"/>
                      <a:pt x="122" y="330"/>
                    </a:cubicBezTo>
                    <a:cubicBezTo>
                      <a:pt x="122" y="330"/>
                      <a:pt x="122" y="331"/>
                      <a:pt x="122" y="331"/>
                    </a:cubicBezTo>
                    <a:cubicBezTo>
                      <a:pt x="122" y="331"/>
                      <a:pt x="121" y="330"/>
                      <a:pt x="120" y="329"/>
                    </a:cubicBezTo>
                    <a:close/>
                    <a:moveTo>
                      <a:pt x="123" y="280"/>
                    </a:moveTo>
                    <a:cubicBezTo>
                      <a:pt x="123" y="279"/>
                      <a:pt x="122" y="278"/>
                      <a:pt x="122" y="277"/>
                    </a:cubicBezTo>
                    <a:cubicBezTo>
                      <a:pt x="123" y="277"/>
                      <a:pt x="124" y="278"/>
                      <a:pt x="125" y="279"/>
                    </a:cubicBezTo>
                    <a:cubicBezTo>
                      <a:pt x="125" y="279"/>
                      <a:pt x="125" y="279"/>
                      <a:pt x="125" y="279"/>
                    </a:cubicBezTo>
                    <a:cubicBezTo>
                      <a:pt x="125" y="279"/>
                      <a:pt x="124" y="280"/>
                      <a:pt x="123" y="280"/>
                    </a:cubicBezTo>
                    <a:close/>
                    <a:moveTo>
                      <a:pt x="126" y="175"/>
                    </a:moveTo>
                    <a:cubicBezTo>
                      <a:pt x="126" y="173"/>
                      <a:pt x="126" y="170"/>
                      <a:pt x="126" y="168"/>
                    </a:cubicBezTo>
                    <a:cubicBezTo>
                      <a:pt x="126" y="167"/>
                      <a:pt x="126" y="166"/>
                      <a:pt x="125" y="165"/>
                    </a:cubicBezTo>
                    <a:cubicBezTo>
                      <a:pt x="126" y="166"/>
                      <a:pt x="126" y="166"/>
                      <a:pt x="127" y="166"/>
                    </a:cubicBezTo>
                    <a:cubicBezTo>
                      <a:pt x="128" y="167"/>
                      <a:pt x="129" y="168"/>
                      <a:pt x="129" y="169"/>
                    </a:cubicBezTo>
                    <a:cubicBezTo>
                      <a:pt x="130" y="170"/>
                      <a:pt x="128" y="173"/>
                      <a:pt x="126" y="175"/>
                    </a:cubicBezTo>
                    <a:close/>
                    <a:moveTo>
                      <a:pt x="128" y="479"/>
                    </a:moveTo>
                    <a:cubicBezTo>
                      <a:pt x="126" y="480"/>
                      <a:pt x="126" y="482"/>
                      <a:pt x="126" y="483"/>
                    </a:cubicBezTo>
                    <a:cubicBezTo>
                      <a:pt x="126" y="483"/>
                      <a:pt x="126" y="483"/>
                      <a:pt x="126" y="483"/>
                    </a:cubicBezTo>
                    <a:cubicBezTo>
                      <a:pt x="126" y="483"/>
                      <a:pt x="125" y="484"/>
                      <a:pt x="125" y="485"/>
                    </a:cubicBezTo>
                    <a:cubicBezTo>
                      <a:pt x="125" y="484"/>
                      <a:pt x="125" y="483"/>
                      <a:pt x="125" y="482"/>
                    </a:cubicBezTo>
                    <a:cubicBezTo>
                      <a:pt x="125" y="482"/>
                      <a:pt x="125" y="482"/>
                      <a:pt x="125" y="482"/>
                    </a:cubicBezTo>
                    <a:cubicBezTo>
                      <a:pt x="125" y="481"/>
                      <a:pt x="126" y="479"/>
                      <a:pt x="125" y="477"/>
                    </a:cubicBezTo>
                    <a:cubicBezTo>
                      <a:pt x="127" y="477"/>
                      <a:pt x="128" y="477"/>
                      <a:pt x="129" y="478"/>
                    </a:cubicBezTo>
                    <a:cubicBezTo>
                      <a:pt x="128" y="478"/>
                      <a:pt x="128" y="478"/>
                      <a:pt x="128" y="479"/>
                    </a:cubicBezTo>
                    <a:close/>
                    <a:moveTo>
                      <a:pt x="172" y="542"/>
                    </a:moveTo>
                    <a:cubicBezTo>
                      <a:pt x="171" y="542"/>
                      <a:pt x="170" y="542"/>
                      <a:pt x="169" y="543"/>
                    </a:cubicBezTo>
                    <a:cubicBezTo>
                      <a:pt x="169" y="542"/>
                      <a:pt x="170" y="541"/>
                      <a:pt x="170" y="540"/>
                    </a:cubicBezTo>
                    <a:cubicBezTo>
                      <a:pt x="171" y="540"/>
                      <a:pt x="171" y="541"/>
                      <a:pt x="172" y="542"/>
                    </a:cubicBezTo>
                    <a:cubicBezTo>
                      <a:pt x="172" y="542"/>
                      <a:pt x="172" y="542"/>
                      <a:pt x="172" y="542"/>
                    </a:cubicBezTo>
                    <a:close/>
                    <a:moveTo>
                      <a:pt x="180" y="493"/>
                    </a:moveTo>
                    <a:cubicBezTo>
                      <a:pt x="181" y="492"/>
                      <a:pt x="181" y="491"/>
                      <a:pt x="182" y="490"/>
                    </a:cubicBezTo>
                    <a:cubicBezTo>
                      <a:pt x="183" y="489"/>
                      <a:pt x="183" y="488"/>
                      <a:pt x="184" y="487"/>
                    </a:cubicBezTo>
                    <a:cubicBezTo>
                      <a:pt x="183" y="489"/>
                      <a:pt x="181" y="491"/>
                      <a:pt x="180" y="493"/>
                    </a:cubicBezTo>
                    <a:cubicBezTo>
                      <a:pt x="180" y="493"/>
                      <a:pt x="180" y="493"/>
                      <a:pt x="180" y="493"/>
                    </a:cubicBezTo>
                    <a:close/>
                    <a:moveTo>
                      <a:pt x="203" y="576"/>
                    </a:moveTo>
                    <a:cubicBezTo>
                      <a:pt x="203" y="575"/>
                      <a:pt x="203" y="575"/>
                      <a:pt x="203" y="575"/>
                    </a:cubicBezTo>
                    <a:cubicBezTo>
                      <a:pt x="204" y="574"/>
                      <a:pt x="204" y="574"/>
                      <a:pt x="204" y="574"/>
                    </a:cubicBezTo>
                    <a:cubicBezTo>
                      <a:pt x="204" y="573"/>
                      <a:pt x="204" y="573"/>
                      <a:pt x="204" y="573"/>
                    </a:cubicBezTo>
                    <a:cubicBezTo>
                      <a:pt x="204" y="573"/>
                      <a:pt x="204" y="573"/>
                      <a:pt x="204" y="573"/>
                    </a:cubicBezTo>
                    <a:cubicBezTo>
                      <a:pt x="204" y="574"/>
                      <a:pt x="204" y="575"/>
                      <a:pt x="203" y="576"/>
                    </a:cubicBezTo>
                    <a:close/>
                    <a:moveTo>
                      <a:pt x="219" y="534"/>
                    </a:moveTo>
                    <a:cubicBezTo>
                      <a:pt x="217" y="533"/>
                      <a:pt x="215" y="533"/>
                      <a:pt x="213" y="533"/>
                    </a:cubicBezTo>
                    <a:cubicBezTo>
                      <a:pt x="211" y="533"/>
                      <a:pt x="209" y="533"/>
                      <a:pt x="207" y="535"/>
                    </a:cubicBezTo>
                    <a:cubicBezTo>
                      <a:pt x="201" y="539"/>
                      <a:pt x="200" y="546"/>
                      <a:pt x="200" y="552"/>
                    </a:cubicBezTo>
                    <a:cubicBezTo>
                      <a:pt x="200" y="553"/>
                      <a:pt x="200" y="554"/>
                      <a:pt x="200" y="555"/>
                    </a:cubicBezTo>
                    <a:cubicBezTo>
                      <a:pt x="200" y="559"/>
                      <a:pt x="200" y="563"/>
                      <a:pt x="201" y="566"/>
                    </a:cubicBezTo>
                    <a:cubicBezTo>
                      <a:pt x="201" y="566"/>
                      <a:pt x="202" y="567"/>
                      <a:pt x="202" y="567"/>
                    </a:cubicBezTo>
                    <a:cubicBezTo>
                      <a:pt x="201" y="567"/>
                      <a:pt x="201" y="567"/>
                      <a:pt x="201" y="566"/>
                    </a:cubicBezTo>
                    <a:cubicBezTo>
                      <a:pt x="200" y="566"/>
                      <a:pt x="200" y="566"/>
                      <a:pt x="200" y="566"/>
                    </a:cubicBezTo>
                    <a:cubicBezTo>
                      <a:pt x="200" y="566"/>
                      <a:pt x="200" y="566"/>
                      <a:pt x="200" y="566"/>
                    </a:cubicBezTo>
                    <a:cubicBezTo>
                      <a:pt x="199" y="566"/>
                      <a:pt x="197" y="567"/>
                      <a:pt x="196" y="568"/>
                    </a:cubicBezTo>
                    <a:cubicBezTo>
                      <a:pt x="196" y="569"/>
                      <a:pt x="195" y="570"/>
                      <a:pt x="195" y="570"/>
                    </a:cubicBezTo>
                    <a:cubicBezTo>
                      <a:pt x="193" y="572"/>
                      <a:pt x="192" y="573"/>
                      <a:pt x="192" y="573"/>
                    </a:cubicBezTo>
                    <a:cubicBezTo>
                      <a:pt x="192" y="572"/>
                      <a:pt x="192" y="571"/>
                      <a:pt x="192" y="569"/>
                    </a:cubicBezTo>
                    <a:cubicBezTo>
                      <a:pt x="190" y="561"/>
                      <a:pt x="187" y="555"/>
                      <a:pt x="183" y="552"/>
                    </a:cubicBezTo>
                    <a:cubicBezTo>
                      <a:pt x="181" y="550"/>
                      <a:pt x="180" y="549"/>
                      <a:pt x="179" y="547"/>
                    </a:cubicBezTo>
                    <a:cubicBezTo>
                      <a:pt x="180" y="547"/>
                      <a:pt x="181" y="547"/>
                      <a:pt x="181" y="546"/>
                    </a:cubicBezTo>
                    <a:cubicBezTo>
                      <a:pt x="181" y="546"/>
                      <a:pt x="181" y="546"/>
                      <a:pt x="181" y="546"/>
                    </a:cubicBezTo>
                    <a:cubicBezTo>
                      <a:pt x="182" y="547"/>
                      <a:pt x="182" y="548"/>
                      <a:pt x="183" y="549"/>
                    </a:cubicBezTo>
                    <a:cubicBezTo>
                      <a:pt x="184" y="551"/>
                      <a:pt x="186" y="552"/>
                      <a:pt x="189" y="552"/>
                    </a:cubicBezTo>
                    <a:cubicBezTo>
                      <a:pt x="192" y="552"/>
                      <a:pt x="195" y="551"/>
                      <a:pt x="196" y="549"/>
                    </a:cubicBezTo>
                    <a:cubicBezTo>
                      <a:pt x="198" y="546"/>
                      <a:pt x="198" y="541"/>
                      <a:pt x="198" y="537"/>
                    </a:cubicBezTo>
                    <a:cubicBezTo>
                      <a:pt x="198" y="536"/>
                      <a:pt x="198" y="535"/>
                      <a:pt x="198" y="534"/>
                    </a:cubicBezTo>
                    <a:cubicBezTo>
                      <a:pt x="198" y="533"/>
                      <a:pt x="198" y="533"/>
                      <a:pt x="199" y="533"/>
                    </a:cubicBezTo>
                    <a:cubicBezTo>
                      <a:pt x="199" y="532"/>
                      <a:pt x="199" y="531"/>
                      <a:pt x="199" y="531"/>
                    </a:cubicBezTo>
                    <a:cubicBezTo>
                      <a:pt x="199" y="531"/>
                      <a:pt x="199" y="529"/>
                      <a:pt x="199" y="529"/>
                    </a:cubicBezTo>
                    <a:cubicBezTo>
                      <a:pt x="199" y="529"/>
                      <a:pt x="201" y="528"/>
                      <a:pt x="201" y="528"/>
                    </a:cubicBezTo>
                    <a:cubicBezTo>
                      <a:pt x="206" y="526"/>
                      <a:pt x="205" y="521"/>
                      <a:pt x="205" y="519"/>
                    </a:cubicBezTo>
                    <a:cubicBezTo>
                      <a:pt x="204" y="516"/>
                      <a:pt x="204" y="513"/>
                      <a:pt x="204" y="510"/>
                    </a:cubicBezTo>
                    <a:cubicBezTo>
                      <a:pt x="204" y="507"/>
                      <a:pt x="203" y="504"/>
                      <a:pt x="203" y="502"/>
                    </a:cubicBezTo>
                    <a:cubicBezTo>
                      <a:pt x="204" y="502"/>
                      <a:pt x="204" y="502"/>
                      <a:pt x="205" y="502"/>
                    </a:cubicBezTo>
                    <a:cubicBezTo>
                      <a:pt x="207" y="502"/>
                      <a:pt x="208" y="502"/>
                      <a:pt x="209" y="501"/>
                    </a:cubicBezTo>
                    <a:cubicBezTo>
                      <a:pt x="206" y="505"/>
                      <a:pt x="204" y="509"/>
                      <a:pt x="204" y="514"/>
                    </a:cubicBezTo>
                    <a:cubicBezTo>
                      <a:pt x="204" y="521"/>
                      <a:pt x="211" y="527"/>
                      <a:pt x="216" y="530"/>
                    </a:cubicBezTo>
                    <a:cubicBezTo>
                      <a:pt x="217" y="531"/>
                      <a:pt x="218" y="531"/>
                      <a:pt x="219" y="531"/>
                    </a:cubicBezTo>
                    <a:cubicBezTo>
                      <a:pt x="220" y="532"/>
                      <a:pt x="222" y="533"/>
                      <a:pt x="223" y="534"/>
                    </a:cubicBezTo>
                    <a:cubicBezTo>
                      <a:pt x="223" y="534"/>
                      <a:pt x="224" y="535"/>
                      <a:pt x="225" y="535"/>
                    </a:cubicBezTo>
                    <a:cubicBezTo>
                      <a:pt x="226" y="536"/>
                      <a:pt x="228" y="537"/>
                      <a:pt x="229" y="538"/>
                    </a:cubicBezTo>
                    <a:cubicBezTo>
                      <a:pt x="225" y="538"/>
                      <a:pt x="221" y="536"/>
                      <a:pt x="219" y="534"/>
                    </a:cubicBezTo>
                    <a:close/>
                    <a:moveTo>
                      <a:pt x="367" y="525"/>
                    </a:moveTo>
                    <a:cubicBezTo>
                      <a:pt x="366" y="525"/>
                      <a:pt x="365" y="525"/>
                      <a:pt x="364" y="525"/>
                    </a:cubicBezTo>
                    <a:cubicBezTo>
                      <a:pt x="363" y="525"/>
                      <a:pt x="361" y="525"/>
                      <a:pt x="360" y="525"/>
                    </a:cubicBezTo>
                    <a:cubicBezTo>
                      <a:pt x="359" y="525"/>
                      <a:pt x="358" y="525"/>
                      <a:pt x="357" y="524"/>
                    </a:cubicBezTo>
                    <a:cubicBezTo>
                      <a:pt x="355" y="524"/>
                      <a:pt x="354" y="524"/>
                      <a:pt x="351" y="523"/>
                    </a:cubicBezTo>
                    <a:cubicBezTo>
                      <a:pt x="350" y="522"/>
                      <a:pt x="349" y="522"/>
                      <a:pt x="347" y="522"/>
                    </a:cubicBezTo>
                    <a:cubicBezTo>
                      <a:pt x="346" y="522"/>
                      <a:pt x="344" y="522"/>
                      <a:pt x="343" y="522"/>
                    </a:cubicBezTo>
                    <a:cubicBezTo>
                      <a:pt x="343" y="522"/>
                      <a:pt x="342" y="523"/>
                      <a:pt x="341" y="523"/>
                    </a:cubicBezTo>
                    <a:cubicBezTo>
                      <a:pt x="341" y="523"/>
                      <a:pt x="341" y="523"/>
                      <a:pt x="341" y="523"/>
                    </a:cubicBezTo>
                    <a:cubicBezTo>
                      <a:pt x="339" y="523"/>
                      <a:pt x="338" y="522"/>
                      <a:pt x="337" y="522"/>
                    </a:cubicBezTo>
                    <a:cubicBezTo>
                      <a:pt x="335" y="521"/>
                      <a:pt x="335" y="521"/>
                      <a:pt x="334" y="520"/>
                    </a:cubicBezTo>
                    <a:cubicBezTo>
                      <a:pt x="334" y="520"/>
                      <a:pt x="335" y="520"/>
                      <a:pt x="335" y="520"/>
                    </a:cubicBezTo>
                    <a:cubicBezTo>
                      <a:pt x="335" y="520"/>
                      <a:pt x="336" y="520"/>
                      <a:pt x="336" y="520"/>
                    </a:cubicBezTo>
                    <a:cubicBezTo>
                      <a:pt x="338" y="520"/>
                      <a:pt x="340" y="519"/>
                      <a:pt x="341" y="519"/>
                    </a:cubicBezTo>
                    <a:cubicBezTo>
                      <a:pt x="343" y="519"/>
                      <a:pt x="344" y="518"/>
                      <a:pt x="345" y="518"/>
                    </a:cubicBezTo>
                    <a:cubicBezTo>
                      <a:pt x="346" y="518"/>
                      <a:pt x="346" y="519"/>
                      <a:pt x="347" y="519"/>
                    </a:cubicBezTo>
                    <a:cubicBezTo>
                      <a:pt x="348" y="519"/>
                      <a:pt x="350" y="520"/>
                      <a:pt x="351" y="520"/>
                    </a:cubicBezTo>
                    <a:cubicBezTo>
                      <a:pt x="353" y="521"/>
                      <a:pt x="356" y="522"/>
                      <a:pt x="358" y="523"/>
                    </a:cubicBezTo>
                    <a:cubicBezTo>
                      <a:pt x="359" y="523"/>
                      <a:pt x="360" y="523"/>
                      <a:pt x="361" y="524"/>
                    </a:cubicBezTo>
                    <a:cubicBezTo>
                      <a:pt x="364" y="524"/>
                      <a:pt x="366" y="525"/>
                      <a:pt x="368" y="525"/>
                    </a:cubicBezTo>
                    <a:cubicBezTo>
                      <a:pt x="368" y="525"/>
                      <a:pt x="368" y="525"/>
                      <a:pt x="367" y="525"/>
                    </a:cubicBezTo>
                    <a:close/>
                    <a:moveTo>
                      <a:pt x="406" y="441"/>
                    </a:moveTo>
                    <a:cubicBezTo>
                      <a:pt x="403" y="443"/>
                      <a:pt x="401" y="445"/>
                      <a:pt x="398" y="446"/>
                    </a:cubicBezTo>
                    <a:cubicBezTo>
                      <a:pt x="395" y="448"/>
                      <a:pt x="389" y="451"/>
                      <a:pt x="384" y="452"/>
                    </a:cubicBezTo>
                    <a:cubicBezTo>
                      <a:pt x="385" y="451"/>
                      <a:pt x="386" y="451"/>
                      <a:pt x="387" y="450"/>
                    </a:cubicBezTo>
                    <a:cubicBezTo>
                      <a:pt x="389" y="448"/>
                      <a:pt x="389" y="448"/>
                      <a:pt x="389" y="448"/>
                    </a:cubicBezTo>
                    <a:cubicBezTo>
                      <a:pt x="393" y="444"/>
                      <a:pt x="398" y="440"/>
                      <a:pt x="404" y="438"/>
                    </a:cubicBezTo>
                    <a:cubicBezTo>
                      <a:pt x="406" y="437"/>
                      <a:pt x="409" y="436"/>
                      <a:pt x="412" y="436"/>
                    </a:cubicBezTo>
                    <a:cubicBezTo>
                      <a:pt x="410" y="437"/>
                      <a:pt x="408" y="439"/>
                      <a:pt x="406" y="441"/>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20" name="Freeform 31"/>
              <p:cNvSpPr>
                <a:spLocks noEditPoints="1"/>
              </p:cNvSpPr>
              <p:nvPr/>
            </p:nvSpPr>
            <p:spPr bwMode="auto">
              <a:xfrm>
                <a:off x="2603" y="2717"/>
                <a:ext cx="766" cy="947"/>
              </a:xfrm>
              <a:custGeom>
                <a:avLst/>
                <a:gdLst>
                  <a:gd name="T0" fmla="*/ 310 w 328"/>
                  <a:gd name="T1" fmla="*/ 303 h 406"/>
                  <a:gd name="T2" fmla="*/ 274 w 328"/>
                  <a:gd name="T3" fmla="*/ 261 h 406"/>
                  <a:gd name="T4" fmla="*/ 265 w 328"/>
                  <a:gd name="T5" fmla="*/ 188 h 406"/>
                  <a:gd name="T6" fmla="*/ 272 w 328"/>
                  <a:gd name="T7" fmla="*/ 171 h 406"/>
                  <a:gd name="T8" fmla="*/ 281 w 328"/>
                  <a:gd name="T9" fmla="*/ 140 h 406"/>
                  <a:gd name="T10" fmla="*/ 283 w 328"/>
                  <a:gd name="T11" fmla="*/ 95 h 406"/>
                  <a:gd name="T12" fmla="*/ 304 w 328"/>
                  <a:gd name="T13" fmla="*/ 103 h 406"/>
                  <a:gd name="T14" fmla="*/ 292 w 328"/>
                  <a:gd name="T15" fmla="*/ 59 h 406"/>
                  <a:gd name="T16" fmla="*/ 267 w 328"/>
                  <a:gd name="T17" fmla="*/ 32 h 406"/>
                  <a:gd name="T18" fmla="*/ 249 w 328"/>
                  <a:gd name="T19" fmla="*/ 20 h 406"/>
                  <a:gd name="T20" fmla="*/ 229 w 328"/>
                  <a:gd name="T21" fmla="*/ 19 h 406"/>
                  <a:gd name="T22" fmla="*/ 215 w 328"/>
                  <a:gd name="T23" fmla="*/ 26 h 406"/>
                  <a:gd name="T24" fmla="*/ 200 w 328"/>
                  <a:gd name="T25" fmla="*/ 28 h 406"/>
                  <a:gd name="T26" fmla="*/ 179 w 328"/>
                  <a:gd name="T27" fmla="*/ 24 h 406"/>
                  <a:gd name="T28" fmla="*/ 170 w 328"/>
                  <a:gd name="T29" fmla="*/ 32 h 406"/>
                  <a:gd name="T30" fmla="*/ 155 w 328"/>
                  <a:gd name="T31" fmla="*/ 28 h 406"/>
                  <a:gd name="T32" fmla="*/ 129 w 328"/>
                  <a:gd name="T33" fmla="*/ 3 h 406"/>
                  <a:gd name="T34" fmla="*/ 94 w 328"/>
                  <a:gd name="T35" fmla="*/ 13 h 406"/>
                  <a:gd name="T36" fmla="*/ 99 w 328"/>
                  <a:gd name="T37" fmla="*/ 47 h 406"/>
                  <a:gd name="T38" fmla="*/ 121 w 328"/>
                  <a:gd name="T39" fmla="*/ 72 h 406"/>
                  <a:gd name="T40" fmla="*/ 96 w 328"/>
                  <a:gd name="T41" fmla="*/ 98 h 406"/>
                  <a:gd name="T42" fmla="*/ 87 w 328"/>
                  <a:gd name="T43" fmla="*/ 130 h 406"/>
                  <a:gd name="T44" fmla="*/ 102 w 328"/>
                  <a:gd name="T45" fmla="*/ 131 h 406"/>
                  <a:gd name="T46" fmla="*/ 114 w 328"/>
                  <a:gd name="T47" fmla="*/ 114 h 406"/>
                  <a:gd name="T48" fmla="*/ 130 w 328"/>
                  <a:gd name="T49" fmla="*/ 109 h 406"/>
                  <a:gd name="T50" fmla="*/ 144 w 328"/>
                  <a:gd name="T51" fmla="*/ 107 h 406"/>
                  <a:gd name="T52" fmla="*/ 146 w 328"/>
                  <a:gd name="T53" fmla="*/ 120 h 406"/>
                  <a:gd name="T54" fmla="*/ 142 w 328"/>
                  <a:gd name="T55" fmla="*/ 130 h 406"/>
                  <a:gd name="T56" fmla="*/ 155 w 328"/>
                  <a:gd name="T57" fmla="*/ 146 h 406"/>
                  <a:gd name="T58" fmla="*/ 145 w 328"/>
                  <a:gd name="T59" fmla="*/ 164 h 406"/>
                  <a:gd name="T60" fmla="*/ 153 w 328"/>
                  <a:gd name="T61" fmla="*/ 180 h 406"/>
                  <a:gd name="T62" fmla="*/ 147 w 328"/>
                  <a:gd name="T63" fmla="*/ 206 h 406"/>
                  <a:gd name="T64" fmla="*/ 134 w 328"/>
                  <a:gd name="T65" fmla="*/ 231 h 406"/>
                  <a:gd name="T66" fmla="*/ 118 w 328"/>
                  <a:gd name="T67" fmla="*/ 239 h 406"/>
                  <a:gd name="T68" fmla="*/ 95 w 328"/>
                  <a:gd name="T69" fmla="*/ 255 h 406"/>
                  <a:gd name="T70" fmla="*/ 67 w 328"/>
                  <a:gd name="T71" fmla="*/ 269 h 406"/>
                  <a:gd name="T72" fmla="*/ 52 w 328"/>
                  <a:gd name="T73" fmla="*/ 279 h 406"/>
                  <a:gd name="T74" fmla="*/ 28 w 328"/>
                  <a:gd name="T75" fmla="*/ 287 h 406"/>
                  <a:gd name="T76" fmla="*/ 4 w 328"/>
                  <a:gd name="T77" fmla="*/ 300 h 406"/>
                  <a:gd name="T78" fmla="*/ 11 w 328"/>
                  <a:gd name="T79" fmla="*/ 312 h 406"/>
                  <a:gd name="T80" fmla="*/ 24 w 328"/>
                  <a:gd name="T81" fmla="*/ 329 h 406"/>
                  <a:gd name="T82" fmla="*/ 13 w 328"/>
                  <a:gd name="T83" fmla="*/ 332 h 406"/>
                  <a:gd name="T84" fmla="*/ 21 w 328"/>
                  <a:gd name="T85" fmla="*/ 349 h 406"/>
                  <a:gd name="T86" fmla="*/ 34 w 328"/>
                  <a:gd name="T87" fmla="*/ 355 h 406"/>
                  <a:gd name="T88" fmla="*/ 62 w 328"/>
                  <a:gd name="T89" fmla="*/ 357 h 406"/>
                  <a:gd name="T90" fmla="*/ 83 w 328"/>
                  <a:gd name="T91" fmla="*/ 347 h 406"/>
                  <a:gd name="T92" fmla="*/ 88 w 328"/>
                  <a:gd name="T93" fmla="*/ 340 h 406"/>
                  <a:gd name="T94" fmla="*/ 109 w 328"/>
                  <a:gd name="T95" fmla="*/ 338 h 406"/>
                  <a:gd name="T96" fmla="*/ 129 w 328"/>
                  <a:gd name="T97" fmla="*/ 350 h 406"/>
                  <a:gd name="T98" fmla="*/ 141 w 328"/>
                  <a:gd name="T99" fmla="*/ 351 h 406"/>
                  <a:gd name="T100" fmla="*/ 142 w 328"/>
                  <a:gd name="T101" fmla="*/ 355 h 406"/>
                  <a:gd name="T102" fmla="*/ 136 w 328"/>
                  <a:gd name="T103" fmla="*/ 377 h 406"/>
                  <a:gd name="T104" fmla="*/ 166 w 328"/>
                  <a:gd name="T105" fmla="*/ 366 h 406"/>
                  <a:gd name="T106" fmla="*/ 179 w 328"/>
                  <a:gd name="T107" fmla="*/ 357 h 406"/>
                  <a:gd name="T108" fmla="*/ 190 w 328"/>
                  <a:gd name="T109" fmla="*/ 372 h 406"/>
                  <a:gd name="T110" fmla="*/ 216 w 328"/>
                  <a:gd name="T111" fmla="*/ 400 h 406"/>
                  <a:gd name="T112" fmla="*/ 228 w 328"/>
                  <a:gd name="T113" fmla="*/ 406 h 406"/>
                  <a:gd name="T114" fmla="*/ 256 w 328"/>
                  <a:gd name="T115" fmla="*/ 404 h 406"/>
                  <a:gd name="T116" fmla="*/ 266 w 328"/>
                  <a:gd name="T117" fmla="*/ 404 h 406"/>
                  <a:gd name="T118" fmla="*/ 273 w 328"/>
                  <a:gd name="T119" fmla="*/ 385 h 406"/>
                  <a:gd name="T120" fmla="*/ 298 w 328"/>
                  <a:gd name="T121" fmla="*/ 373 h 406"/>
                  <a:gd name="T122" fmla="*/ 328 w 328"/>
                  <a:gd name="T123" fmla="*/ 356 h 406"/>
                  <a:gd name="T124" fmla="*/ 119 w 328"/>
                  <a:gd name="T125" fmla="*/ 33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8" h="406">
                    <a:moveTo>
                      <a:pt x="328" y="356"/>
                    </a:moveTo>
                    <a:cubicBezTo>
                      <a:pt x="327" y="352"/>
                      <a:pt x="327" y="348"/>
                      <a:pt x="327" y="344"/>
                    </a:cubicBezTo>
                    <a:cubicBezTo>
                      <a:pt x="327" y="342"/>
                      <a:pt x="327" y="339"/>
                      <a:pt x="327" y="336"/>
                    </a:cubicBezTo>
                    <a:cubicBezTo>
                      <a:pt x="327" y="335"/>
                      <a:pt x="327" y="333"/>
                      <a:pt x="327" y="330"/>
                    </a:cubicBezTo>
                    <a:cubicBezTo>
                      <a:pt x="328" y="325"/>
                      <a:pt x="328" y="319"/>
                      <a:pt x="326" y="315"/>
                    </a:cubicBezTo>
                    <a:cubicBezTo>
                      <a:pt x="324" y="312"/>
                      <a:pt x="321" y="310"/>
                      <a:pt x="317" y="308"/>
                    </a:cubicBezTo>
                    <a:cubicBezTo>
                      <a:pt x="315" y="307"/>
                      <a:pt x="312" y="305"/>
                      <a:pt x="310" y="303"/>
                    </a:cubicBezTo>
                    <a:cubicBezTo>
                      <a:pt x="305" y="296"/>
                      <a:pt x="302" y="295"/>
                      <a:pt x="293" y="295"/>
                    </a:cubicBezTo>
                    <a:cubicBezTo>
                      <a:pt x="292" y="295"/>
                      <a:pt x="292" y="295"/>
                      <a:pt x="292" y="295"/>
                    </a:cubicBezTo>
                    <a:cubicBezTo>
                      <a:pt x="287" y="295"/>
                      <a:pt x="283" y="292"/>
                      <a:pt x="281" y="288"/>
                    </a:cubicBezTo>
                    <a:cubicBezTo>
                      <a:pt x="280" y="286"/>
                      <a:pt x="280" y="286"/>
                      <a:pt x="280" y="286"/>
                    </a:cubicBezTo>
                    <a:cubicBezTo>
                      <a:pt x="278" y="282"/>
                      <a:pt x="276" y="278"/>
                      <a:pt x="275" y="274"/>
                    </a:cubicBezTo>
                    <a:cubicBezTo>
                      <a:pt x="274" y="272"/>
                      <a:pt x="274" y="269"/>
                      <a:pt x="274" y="267"/>
                    </a:cubicBezTo>
                    <a:cubicBezTo>
                      <a:pt x="274" y="265"/>
                      <a:pt x="274" y="263"/>
                      <a:pt x="274" y="261"/>
                    </a:cubicBezTo>
                    <a:cubicBezTo>
                      <a:pt x="272" y="253"/>
                      <a:pt x="271" y="246"/>
                      <a:pt x="276" y="239"/>
                    </a:cubicBezTo>
                    <a:cubicBezTo>
                      <a:pt x="277" y="238"/>
                      <a:pt x="278" y="237"/>
                      <a:pt x="278" y="236"/>
                    </a:cubicBezTo>
                    <a:cubicBezTo>
                      <a:pt x="282" y="231"/>
                      <a:pt x="288" y="225"/>
                      <a:pt x="287" y="218"/>
                    </a:cubicBezTo>
                    <a:cubicBezTo>
                      <a:pt x="286" y="213"/>
                      <a:pt x="278" y="208"/>
                      <a:pt x="272" y="205"/>
                    </a:cubicBezTo>
                    <a:cubicBezTo>
                      <a:pt x="271" y="205"/>
                      <a:pt x="270" y="204"/>
                      <a:pt x="269" y="204"/>
                    </a:cubicBezTo>
                    <a:cubicBezTo>
                      <a:pt x="264" y="202"/>
                      <a:pt x="259" y="199"/>
                      <a:pt x="258" y="195"/>
                    </a:cubicBezTo>
                    <a:cubicBezTo>
                      <a:pt x="257" y="191"/>
                      <a:pt x="260" y="189"/>
                      <a:pt x="265" y="188"/>
                    </a:cubicBezTo>
                    <a:cubicBezTo>
                      <a:pt x="266" y="188"/>
                      <a:pt x="267" y="187"/>
                      <a:pt x="267" y="187"/>
                    </a:cubicBezTo>
                    <a:cubicBezTo>
                      <a:pt x="268" y="187"/>
                      <a:pt x="268" y="187"/>
                      <a:pt x="269" y="187"/>
                    </a:cubicBezTo>
                    <a:cubicBezTo>
                      <a:pt x="277" y="184"/>
                      <a:pt x="284" y="182"/>
                      <a:pt x="286" y="178"/>
                    </a:cubicBezTo>
                    <a:cubicBezTo>
                      <a:pt x="286" y="176"/>
                      <a:pt x="286" y="175"/>
                      <a:pt x="286" y="174"/>
                    </a:cubicBezTo>
                    <a:cubicBezTo>
                      <a:pt x="284" y="170"/>
                      <a:pt x="279" y="170"/>
                      <a:pt x="277" y="170"/>
                    </a:cubicBezTo>
                    <a:cubicBezTo>
                      <a:pt x="276" y="170"/>
                      <a:pt x="275" y="170"/>
                      <a:pt x="275" y="170"/>
                    </a:cubicBezTo>
                    <a:cubicBezTo>
                      <a:pt x="274" y="170"/>
                      <a:pt x="273" y="171"/>
                      <a:pt x="272" y="171"/>
                    </a:cubicBezTo>
                    <a:cubicBezTo>
                      <a:pt x="271" y="171"/>
                      <a:pt x="270" y="172"/>
                      <a:pt x="269" y="172"/>
                    </a:cubicBezTo>
                    <a:cubicBezTo>
                      <a:pt x="269" y="172"/>
                      <a:pt x="268" y="172"/>
                      <a:pt x="268" y="171"/>
                    </a:cubicBezTo>
                    <a:cubicBezTo>
                      <a:pt x="266" y="169"/>
                      <a:pt x="268" y="166"/>
                      <a:pt x="269" y="163"/>
                    </a:cubicBezTo>
                    <a:cubicBezTo>
                      <a:pt x="270" y="163"/>
                      <a:pt x="271" y="162"/>
                      <a:pt x="272" y="160"/>
                    </a:cubicBezTo>
                    <a:cubicBezTo>
                      <a:pt x="276" y="156"/>
                      <a:pt x="278" y="153"/>
                      <a:pt x="278" y="150"/>
                    </a:cubicBezTo>
                    <a:cubicBezTo>
                      <a:pt x="278" y="149"/>
                      <a:pt x="277" y="149"/>
                      <a:pt x="276" y="148"/>
                    </a:cubicBezTo>
                    <a:cubicBezTo>
                      <a:pt x="276" y="145"/>
                      <a:pt x="279" y="142"/>
                      <a:pt x="281" y="140"/>
                    </a:cubicBezTo>
                    <a:cubicBezTo>
                      <a:pt x="284" y="137"/>
                      <a:pt x="286" y="134"/>
                      <a:pt x="283" y="131"/>
                    </a:cubicBezTo>
                    <a:cubicBezTo>
                      <a:pt x="281" y="129"/>
                      <a:pt x="277" y="128"/>
                      <a:pt x="274" y="127"/>
                    </a:cubicBezTo>
                    <a:cubicBezTo>
                      <a:pt x="268" y="127"/>
                      <a:pt x="265" y="126"/>
                      <a:pt x="264" y="121"/>
                    </a:cubicBezTo>
                    <a:cubicBezTo>
                      <a:pt x="263" y="116"/>
                      <a:pt x="267" y="109"/>
                      <a:pt x="271" y="104"/>
                    </a:cubicBezTo>
                    <a:cubicBezTo>
                      <a:pt x="272" y="102"/>
                      <a:pt x="273" y="101"/>
                      <a:pt x="273" y="100"/>
                    </a:cubicBezTo>
                    <a:cubicBezTo>
                      <a:pt x="276" y="94"/>
                      <a:pt x="278" y="94"/>
                      <a:pt x="279" y="94"/>
                    </a:cubicBezTo>
                    <a:cubicBezTo>
                      <a:pt x="280" y="94"/>
                      <a:pt x="281" y="95"/>
                      <a:pt x="283" y="95"/>
                    </a:cubicBezTo>
                    <a:cubicBezTo>
                      <a:pt x="284" y="95"/>
                      <a:pt x="286" y="96"/>
                      <a:pt x="288" y="96"/>
                    </a:cubicBezTo>
                    <a:cubicBezTo>
                      <a:pt x="288" y="96"/>
                      <a:pt x="288" y="96"/>
                      <a:pt x="289" y="96"/>
                    </a:cubicBezTo>
                    <a:cubicBezTo>
                      <a:pt x="290" y="96"/>
                      <a:pt x="291" y="96"/>
                      <a:pt x="292" y="96"/>
                    </a:cubicBezTo>
                    <a:cubicBezTo>
                      <a:pt x="293" y="96"/>
                      <a:pt x="294" y="96"/>
                      <a:pt x="295" y="96"/>
                    </a:cubicBezTo>
                    <a:cubicBezTo>
                      <a:pt x="296" y="96"/>
                      <a:pt x="297" y="96"/>
                      <a:pt x="298" y="96"/>
                    </a:cubicBezTo>
                    <a:cubicBezTo>
                      <a:pt x="300" y="97"/>
                      <a:pt x="301" y="98"/>
                      <a:pt x="302" y="100"/>
                    </a:cubicBezTo>
                    <a:cubicBezTo>
                      <a:pt x="302" y="101"/>
                      <a:pt x="303" y="102"/>
                      <a:pt x="304" y="103"/>
                    </a:cubicBezTo>
                    <a:cubicBezTo>
                      <a:pt x="305" y="104"/>
                      <a:pt x="306" y="104"/>
                      <a:pt x="307" y="104"/>
                    </a:cubicBezTo>
                    <a:cubicBezTo>
                      <a:pt x="309" y="104"/>
                      <a:pt x="310" y="103"/>
                      <a:pt x="312" y="102"/>
                    </a:cubicBezTo>
                    <a:cubicBezTo>
                      <a:pt x="315" y="98"/>
                      <a:pt x="317" y="92"/>
                      <a:pt x="315" y="89"/>
                    </a:cubicBezTo>
                    <a:cubicBezTo>
                      <a:pt x="313" y="86"/>
                      <a:pt x="310" y="85"/>
                      <a:pt x="307" y="84"/>
                    </a:cubicBezTo>
                    <a:cubicBezTo>
                      <a:pt x="304" y="84"/>
                      <a:pt x="301" y="83"/>
                      <a:pt x="300" y="79"/>
                    </a:cubicBezTo>
                    <a:cubicBezTo>
                      <a:pt x="298" y="74"/>
                      <a:pt x="297" y="71"/>
                      <a:pt x="295" y="67"/>
                    </a:cubicBezTo>
                    <a:cubicBezTo>
                      <a:pt x="294" y="64"/>
                      <a:pt x="293" y="62"/>
                      <a:pt x="292" y="59"/>
                    </a:cubicBezTo>
                    <a:cubicBezTo>
                      <a:pt x="291" y="57"/>
                      <a:pt x="290" y="54"/>
                      <a:pt x="290" y="51"/>
                    </a:cubicBezTo>
                    <a:cubicBezTo>
                      <a:pt x="289" y="46"/>
                      <a:pt x="288" y="41"/>
                      <a:pt x="285" y="37"/>
                    </a:cubicBezTo>
                    <a:cubicBezTo>
                      <a:pt x="282" y="35"/>
                      <a:pt x="279" y="35"/>
                      <a:pt x="276" y="34"/>
                    </a:cubicBezTo>
                    <a:cubicBezTo>
                      <a:pt x="274" y="34"/>
                      <a:pt x="272" y="34"/>
                      <a:pt x="270" y="33"/>
                    </a:cubicBezTo>
                    <a:cubicBezTo>
                      <a:pt x="269" y="33"/>
                      <a:pt x="269" y="33"/>
                      <a:pt x="269" y="33"/>
                    </a:cubicBezTo>
                    <a:cubicBezTo>
                      <a:pt x="268" y="33"/>
                      <a:pt x="268" y="33"/>
                      <a:pt x="268" y="33"/>
                    </a:cubicBezTo>
                    <a:cubicBezTo>
                      <a:pt x="268" y="33"/>
                      <a:pt x="267" y="33"/>
                      <a:pt x="267" y="32"/>
                    </a:cubicBezTo>
                    <a:cubicBezTo>
                      <a:pt x="266" y="32"/>
                      <a:pt x="266" y="32"/>
                      <a:pt x="266" y="32"/>
                    </a:cubicBezTo>
                    <a:cubicBezTo>
                      <a:pt x="265" y="32"/>
                      <a:pt x="265" y="31"/>
                      <a:pt x="265" y="31"/>
                    </a:cubicBezTo>
                    <a:cubicBezTo>
                      <a:pt x="265" y="31"/>
                      <a:pt x="264" y="30"/>
                      <a:pt x="263" y="30"/>
                    </a:cubicBezTo>
                    <a:cubicBezTo>
                      <a:pt x="262" y="29"/>
                      <a:pt x="261" y="28"/>
                      <a:pt x="260" y="27"/>
                    </a:cubicBezTo>
                    <a:cubicBezTo>
                      <a:pt x="258" y="27"/>
                      <a:pt x="257" y="26"/>
                      <a:pt x="256" y="25"/>
                    </a:cubicBezTo>
                    <a:cubicBezTo>
                      <a:pt x="254" y="23"/>
                      <a:pt x="252" y="22"/>
                      <a:pt x="250" y="21"/>
                    </a:cubicBezTo>
                    <a:cubicBezTo>
                      <a:pt x="249" y="20"/>
                      <a:pt x="249" y="20"/>
                      <a:pt x="249" y="20"/>
                    </a:cubicBezTo>
                    <a:cubicBezTo>
                      <a:pt x="248" y="20"/>
                      <a:pt x="248" y="19"/>
                      <a:pt x="247" y="18"/>
                    </a:cubicBezTo>
                    <a:cubicBezTo>
                      <a:pt x="245" y="17"/>
                      <a:pt x="243" y="15"/>
                      <a:pt x="240" y="15"/>
                    </a:cubicBezTo>
                    <a:cubicBezTo>
                      <a:pt x="239" y="15"/>
                      <a:pt x="238" y="15"/>
                      <a:pt x="237" y="15"/>
                    </a:cubicBezTo>
                    <a:cubicBezTo>
                      <a:pt x="236" y="16"/>
                      <a:pt x="236" y="16"/>
                      <a:pt x="236" y="16"/>
                    </a:cubicBezTo>
                    <a:cubicBezTo>
                      <a:pt x="235" y="16"/>
                      <a:pt x="233" y="17"/>
                      <a:pt x="231" y="18"/>
                    </a:cubicBezTo>
                    <a:cubicBezTo>
                      <a:pt x="231" y="18"/>
                      <a:pt x="230" y="18"/>
                      <a:pt x="230" y="18"/>
                    </a:cubicBezTo>
                    <a:cubicBezTo>
                      <a:pt x="229" y="19"/>
                      <a:pt x="229" y="19"/>
                      <a:pt x="229" y="19"/>
                    </a:cubicBezTo>
                    <a:cubicBezTo>
                      <a:pt x="228" y="19"/>
                      <a:pt x="227" y="20"/>
                      <a:pt x="227" y="20"/>
                    </a:cubicBezTo>
                    <a:cubicBezTo>
                      <a:pt x="227" y="20"/>
                      <a:pt x="227" y="20"/>
                      <a:pt x="227" y="20"/>
                    </a:cubicBezTo>
                    <a:cubicBezTo>
                      <a:pt x="226" y="20"/>
                      <a:pt x="226" y="21"/>
                      <a:pt x="225" y="21"/>
                    </a:cubicBezTo>
                    <a:cubicBezTo>
                      <a:pt x="225" y="21"/>
                      <a:pt x="225" y="21"/>
                      <a:pt x="224" y="21"/>
                    </a:cubicBezTo>
                    <a:cubicBezTo>
                      <a:pt x="222" y="22"/>
                      <a:pt x="221" y="22"/>
                      <a:pt x="219" y="23"/>
                    </a:cubicBezTo>
                    <a:cubicBezTo>
                      <a:pt x="218" y="24"/>
                      <a:pt x="217" y="24"/>
                      <a:pt x="216" y="25"/>
                    </a:cubicBezTo>
                    <a:cubicBezTo>
                      <a:pt x="215" y="25"/>
                      <a:pt x="215" y="26"/>
                      <a:pt x="215" y="26"/>
                    </a:cubicBezTo>
                    <a:cubicBezTo>
                      <a:pt x="214" y="26"/>
                      <a:pt x="213" y="27"/>
                      <a:pt x="212" y="27"/>
                    </a:cubicBezTo>
                    <a:cubicBezTo>
                      <a:pt x="212" y="27"/>
                      <a:pt x="211" y="28"/>
                      <a:pt x="210" y="28"/>
                    </a:cubicBezTo>
                    <a:cubicBezTo>
                      <a:pt x="209" y="29"/>
                      <a:pt x="209" y="29"/>
                      <a:pt x="208" y="29"/>
                    </a:cubicBezTo>
                    <a:cubicBezTo>
                      <a:pt x="208" y="29"/>
                      <a:pt x="207" y="29"/>
                      <a:pt x="207" y="28"/>
                    </a:cubicBezTo>
                    <a:cubicBezTo>
                      <a:pt x="205" y="28"/>
                      <a:pt x="204" y="28"/>
                      <a:pt x="202" y="28"/>
                    </a:cubicBezTo>
                    <a:cubicBezTo>
                      <a:pt x="202" y="28"/>
                      <a:pt x="202" y="28"/>
                      <a:pt x="202" y="28"/>
                    </a:cubicBezTo>
                    <a:cubicBezTo>
                      <a:pt x="201" y="28"/>
                      <a:pt x="201" y="28"/>
                      <a:pt x="200" y="28"/>
                    </a:cubicBezTo>
                    <a:cubicBezTo>
                      <a:pt x="199" y="28"/>
                      <a:pt x="199" y="28"/>
                      <a:pt x="199" y="28"/>
                    </a:cubicBezTo>
                    <a:cubicBezTo>
                      <a:pt x="198" y="27"/>
                      <a:pt x="197" y="27"/>
                      <a:pt x="196" y="27"/>
                    </a:cubicBezTo>
                    <a:cubicBezTo>
                      <a:pt x="195" y="27"/>
                      <a:pt x="195" y="26"/>
                      <a:pt x="194" y="25"/>
                    </a:cubicBezTo>
                    <a:cubicBezTo>
                      <a:pt x="194" y="25"/>
                      <a:pt x="193" y="24"/>
                      <a:pt x="193" y="24"/>
                    </a:cubicBezTo>
                    <a:cubicBezTo>
                      <a:pt x="190" y="22"/>
                      <a:pt x="188" y="22"/>
                      <a:pt x="186" y="21"/>
                    </a:cubicBezTo>
                    <a:cubicBezTo>
                      <a:pt x="186" y="21"/>
                      <a:pt x="186" y="21"/>
                      <a:pt x="185" y="21"/>
                    </a:cubicBezTo>
                    <a:cubicBezTo>
                      <a:pt x="182" y="21"/>
                      <a:pt x="180" y="23"/>
                      <a:pt x="179" y="24"/>
                    </a:cubicBezTo>
                    <a:cubicBezTo>
                      <a:pt x="178" y="25"/>
                      <a:pt x="178" y="26"/>
                      <a:pt x="178" y="27"/>
                    </a:cubicBezTo>
                    <a:cubicBezTo>
                      <a:pt x="178" y="27"/>
                      <a:pt x="177" y="28"/>
                      <a:pt x="177" y="28"/>
                    </a:cubicBezTo>
                    <a:cubicBezTo>
                      <a:pt x="177" y="28"/>
                      <a:pt x="177" y="29"/>
                      <a:pt x="176" y="30"/>
                    </a:cubicBezTo>
                    <a:cubicBezTo>
                      <a:pt x="176" y="30"/>
                      <a:pt x="175" y="30"/>
                      <a:pt x="175" y="30"/>
                    </a:cubicBezTo>
                    <a:cubicBezTo>
                      <a:pt x="174" y="30"/>
                      <a:pt x="174" y="30"/>
                      <a:pt x="173" y="30"/>
                    </a:cubicBezTo>
                    <a:cubicBezTo>
                      <a:pt x="173" y="31"/>
                      <a:pt x="172" y="31"/>
                      <a:pt x="171" y="31"/>
                    </a:cubicBezTo>
                    <a:cubicBezTo>
                      <a:pt x="171" y="32"/>
                      <a:pt x="171" y="32"/>
                      <a:pt x="170" y="32"/>
                    </a:cubicBezTo>
                    <a:cubicBezTo>
                      <a:pt x="168" y="33"/>
                      <a:pt x="165" y="34"/>
                      <a:pt x="162" y="35"/>
                    </a:cubicBezTo>
                    <a:cubicBezTo>
                      <a:pt x="160" y="37"/>
                      <a:pt x="158" y="38"/>
                      <a:pt x="156" y="39"/>
                    </a:cubicBezTo>
                    <a:cubicBezTo>
                      <a:pt x="155" y="40"/>
                      <a:pt x="154" y="40"/>
                      <a:pt x="153" y="40"/>
                    </a:cubicBezTo>
                    <a:cubicBezTo>
                      <a:pt x="153" y="40"/>
                      <a:pt x="152" y="40"/>
                      <a:pt x="152" y="40"/>
                    </a:cubicBezTo>
                    <a:cubicBezTo>
                      <a:pt x="151" y="40"/>
                      <a:pt x="150" y="40"/>
                      <a:pt x="150" y="40"/>
                    </a:cubicBezTo>
                    <a:cubicBezTo>
                      <a:pt x="149" y="40"/>
                      <a:pt x="148" y="40"/>
                      <a:pt x="148" y="40"/>
                    </a:cubicBezTo>
                    <a:cubicBezTo>
                      <a:pt x="153" y="36"/>
                      <a:pt x="156" y="32"/>
                      <a:pt x="155" y="28"/>
                    </a:cubicBezTo>
                    <a:cubicBezTo>
                      <a:pt x="155" y="27"/>
                      <a:pt x="154" y="25"/>
                      <a:pt x="150" y="24"/>
                    </a:cubicBezTo>
                    <a:cubicBezTo>
                      <a:pt x="149" y="24"/>
                      <a:pt x="148" y="24"/>
                      <a:pt x="147" y="24"/>
                    </a:cubicBezTo>
                    <a:cubicBezTo>
                      <a:pt x="144" y="24"/>
                      <a:pt x="142" y="24"/>
                      <a:pt x="141" y="25"/>
                    </a:cubicBezTo>
                    <a:cubicBezTo>
                      <a:pt x="141" y="25"/>
                      <a:pt x="140" y="25"/>
                      <a:pt x="140" y="25"/>
                    </a:cubicBezTo>
                    <a:cubicBezTo>
                      <a:pt x="140" y="25"/>
                      <a:pt x="139" y="25"/>
                      <a:pt x="138" y="22"/>
                    </a:cubicBezTo>
                    <a:cubicBezTo>
                      <a:pt x="136" y="18"/>
                      <a:pt x="134" y="15"/>
                      <a:pt x="133" y="11"/>
                    </a:cubicBezTo>
                    <a:cubicBezTo>
                      <a:pt x="132" y="9"/>
                      <a:pt x="130" y="6"/>
                      <a:pt x="129" y="3"/>
                    </a:cubicBezTo>
                    <a:cubicBezTo>
                      <a:pt x="128" y="0"/>
                      <a:pt x="128" y="0"/>
                      <a:pt x="128" y="0"/>
                    </a:cubicBezTo>
                    <a:cubicBezTo>
                      <a:pt x="125" y="2"/>
                      <a:pt x="125" y="2"/>
                      <a:pt x="125" y="2"/>
                    </a:cubicBezTo>
                    <a:cubicBezTo>
                      <a:pt x="123" y="3"/>
                      <a:pt x="121" y="4"/>
                      <a:pt x="118" y="4"/>
                    </a:cubicBezTo>
                    <a:cubicBezTo>
                      <a:pt x="116" y="4"/>
                      <a:pt x="115" y="4"/>
                      <a:pt x="113" y="4"/>
                    </a:cubicBezTo>
                    <a:cubicBezTo>
                      <a:pt x="111" y="3"/>
                      <a:pt x="109" y="3"/>
                      <a:pt x="107" y="3"/>
                    </a:cubicBezTo>
                    <a:cubicBezTo>
                      <a:pt x="104" y="3"/>
                      <a:pt x="100" y="4"/>
                      <a:pt x="97" y="6"/>
                    </a:cubicBezTo>
                    <a:cubicBezTo>
                      <a:pt x="95" y="8"/>
                      <a:pt x="94" y="10"/>
                      <a:pt x="94" y="13"/>
                    </a:cubicBezTo>
                    <a:cubicBezTo>
                      <a:pt x="94" y="13"/>
                      <a:pt x="95" y="14"/>
                      <a:pt x="95" y="14"/>
                    </a:cubicBezTo>
                    <a:cubicBezTo>
                      <a:pt x="95" y="15"/>
                      <a:pt x="95" y="16"/>
                      <a:pt x="95" y="17"/>
                    </a:cubicBezTo>
                    <a:cubicBezTo>
                      <a:pt x="95" y="19"/>
                      <a:pt x="94" y="20"/>
                      <a:pt x="93" y="22"/>
                    </a:cubicBezTo>
                    <a:cubicBezTo>
                      <a:pt x="91" y="24"/>
                      <a:pt x="90" y="26"/>
                      <a:pt x="89" y="29"/>
                    </a:cubicBezTo>
                    <a:cubicBezTo>
                      <a:pt x="87" y="35"/>
                      <a:pt x="91" y="38"/>
                      <a:pt x="94" y="42"/>
                    </a:cubicBezTo>
                    <a:cubicBezTo>
                      <a:pt x="95" y="42"/>
                      <a:pt x="95" y="43"/>
                      <a:pt x="96" y="44"/>
                    </a:cubicBezTo>
                    <a:cubicBezTo>
                      <a:pt x="97" y="45"/>
                      <a:pt x="98" y="46"/>
                      <a:pt x="99" y="47"/>
                    </a:cubicBezTo>
                    <a:cubicBezTo>
                      <a:pt x="102" y="52"/>
                      <a:pt x="106" y="57"/>
                      <a:pt x="113" y="58"/>
                    </a:cubicBezTo>
                    <a:cubicBezTo>
                      <a:pt x="114" y="58"/>
                      <a:pt x="114" y="58"/>
                      <a:pt x="114" y="58"/>
                    </a:cubicBezTo>
                    <a:cubicBezTo>
                      <a:pt x="114" y="59"/>
                      <a:pt x="115" y="61"/>
                      <a:pt x="118" y="61"/>
                    </a:cubicBezTo>
                    <a:cubicBezTo>
                      <a:pt x="119" y="61"/>
                      <a:pt x="121" y="61"/>
                      <a:pt x="122" y="61"/>
                    </a:cubicBezTo>
                    <a:cubicBezTo>
                      <a:pt x="123" y="60"/>
                      <a:pt x="124" y="59"/>
                      <a:pt x="125" y="59"/>
                    </a:cubicBezTo>
                    <a:cubicBezTo>
                      <a:pt x="124" y="60"/>
                      <a:pt x="123" y="62"/>
                      <a:pt x="122" y="64"/>
                    </a:cubicBezTo>
                    <a:cubicBezTo>
                      <a:pt x="121" y="67"/>
                      <a:pt x="121" y="69"/>
                      <a:pt x="121" y="72"/>
                    </a:cubicBezTo>
                    <a:cubicBezTo>
                      <a:pt x="120" y="74"/>
                      <a:pt x="120" y="76"/>
                      <a:pt x="119" y="78"/>
                    </a:cubicBezTo>
                    <a:cubicBezTo>
                      <a:pt x="118" y="80"/>
                      <a:pt x="116" y="82"/>
                      <a:pt x="113" y="84"/>
                    </a:cubicBezTo>
                    <a:cubicBezTo>
                      <a:pt x="113" y="85"/>
                      <a:pt x="112" y="86"/>
                      <a:pt x="111" y="86"/>
                    </a:cubicBezTo>
                    <a:cubicBezTo>
                      <a:pt x="110" y="87"/>
                      <a:pt x="109" y="88"/>
                      <a:pt x="108" y="90"/>
                    </a:cubicBezTo>
                    <a:cubicBezTo>
                      <a:pt x="106" y="91"/>
                      <a:pt x="105" y="93"/>
                      <a:pt x="103" y="94"/>
                    </a:cubicBezTo>
                    <a:cubicBezTo>
                      <a:pt x="102" y="95"/>
                      <a:pt x="100" y="96"/>
                      <a:pt x="99" y="96"/>
                    </a:cubicBezTo>
                    <a:cubicBezTo>
                      <a:pt x="98" y="97"/>
                      <a:pt x="97" y="97"/>
                      <a:pt x="96" y="98"/>
                    </a:cubicBezTo>
                    <a:cubicBezTo>
                      <a:pt x="91" y="101"/>
                      <a:pt x="87" y="105"/>
                      <a:pt x="82" y="109"/>
                    </a:cubicBezTo>
                    <a:cubicBezTo>
                      <a:pt x="78" y="113"/>
                      <a:pt x="75" y="117"/>
                      <a:pt x="72" y="121"/>
                    </a:cubicBezTo>
                    <a:cubicBezTo>
                      <a:pt x="70" y="124"/>
                      <a:pt x="70" y="127"/>
                      <a:pt x="72" y="129"/>
                    </a:cubicBezTo>
                    <a:cubicBezTo>
                      <a:pt x="74" y="131"/>
                      <a:pt x="76" y="132"/>
                      <a:pt x="81" y="132"/>
                    </a:cubicBezTo>
                    <a:cubicBezTo>
                      <a:pt x="81" y="132"/>
                      <a:pt x="81" y="132"/>
                      <a:pt x="81" y="132"/>
                    </a:cubicBezTo>
                    <a:cubicBezTo>
                      <a:pt x="82" y="132"/>
                      <a:pt x="83" y="131"/>
                      <a:pt x="84" y="131"/>
                    </a:cubicBezTo>
                    <a:cubicBezTo>
                      <a:pt x="85" y="131"/>
                      <a:pt x="86" y="131"/>
                      <a:pt x="87" y="130"/>
                    </a:cubicBezTo>
                    <a:cubicBezTo>
                      <a:pt x="89" y="129"/>
                      <a:pt x="89" y="129"/>
                      <a:pt x="89" y="129"/>
                    </a:cubicBezTo>
                    <a:cubicBezTo>
                      <a:pt x="90" y="129"/>
                      <a:pt x="90" y="129"/>
                      <a:pt x="91" y="128"/>
                    </a:cubicBezTo>
                    <a:cubicBezTo>
                      <a:pt x="91" y="128"/>
                      <a:pt x="91" y="128"/>
                      <a:pt x="91" y="128"/>
                    </a:cubicBezTo>
                    <a:cubicBezTo>
                      <a:pt x="92" y="128"/>
                      <a:pt x="93" y="128"/>
                      <a:pt x="94" y="128"/>
                    </a:cubicBezTo>
                    <a:cubicBezTo>
                      <a:pt x="94" y="128"/>
                      <a:pt x="95" y="128"/>
                      <a:pt x="95" y="128"/>
                    </a:cubicBezTo>
                    <a:cubicBezTo>
                      <a:pt x="96" y="128"/>
                      <a:pt x="96" y="129"/>
                      <a:pt x="96" y="129"/>
                    </a:cubicBezTo>
                    <a:cubicBezTo>
                      <a:pt x="98" y="130"/>
                      <a:pt x="99" y="131"/>
                      <a:pt x="102" y="131"/>
                    </a:cubicBezTo>
                    <a:cubicBezTo>
                      <a:pt x="102" y="131"/>
                      <a:pt x="102" y="131"/>
                      <a:pt x="102" y="131"/>
                    </a:cubicBezTo>
                    <a:cubicBezTo>
                      <a:pt x="102" y="131"/>
                      <a:pt x="102" y="131"/>
                      <a:pt x="102" y="131"/>
                    </a:cubicBezTo>
                    <a:cubicBezTo>
                      <a:pt x="106" y="131"/>
                      <a:pt x="107" y="128"/>
                      <a:pt x="106" y="124"/>
                    </a:cubicBezTo>
                    <a:cubicBezTo>
                      <a:pt x="106" y="123"/>
                      <a:pt x="106" y="123"/>
                      <a:pt x="106" y="123"/>
                    </a:cubicBezTo>
                    <a:cubicBezTo>
                      <a:pt x="106" y="121"/>
                      <a:pt x="106" y="120"/>
                      <a:pt x="106" y="119"/>
                    </a:cubicBezTo>
                    <a:cubicBezTo>
                      <a:pt x="107" y="118"/>
                      <a:pt x="109" y="117"/>
                      <a:pt x="110" y="116"/>
                    </a:cubicBezTo>
                    <a:cubicBezTo>
                      <a:pt x="112" y="115"/>
                      <a:pt x="113" y="115"/>
                      <a:pt x="114" y="114"/>
                    </a:cubicBezTo>
                    <a:cubicBezTo>
                      <a:pt x="115" y="114"/>
                      <a:pt x="115" y="113"/>
                      <a:pt x="116" y="113"/>
                    </a:cubicBezTo>
                    <a:cubicBezTo>
                      <a:pt x="117" y="112"/>
                      <a:pt x="117" y="112"/>
                      <a:pt x="118" y="112"/>
                    </a:cubicBezTo>
                    <a:cubicBezTo>
                      <a:pt x="118" y="112"/>
                      <a:pt x="119" y="112"/>
                      <a:pt x="119" y="112"/>
                    </a:cubicBezTo>
                    <a:cubicBezTo>
                      <a:pt x="119" y="112"/>
                      <a:pt x="120" y="113"/>
                      <a:pt x="120" y="113"/>
                    </a:cubicBezTo>
                    <a:cubicBezTo>
                      <a:pt x="121" y="113"/>
                      <a:pt x="121" y="113"/>
                      <a:pt x="121" y="113"/>
                    </a:cubicBezTo>
                    <a:cubicBezTo>
                      <a:pt x="124" y="113"/>
                      <a:pt x="126" y="112"/>
                      <a:pt x="129" y="110"/>
                    </a:cubicBezTo>
                    <a:cubicBezTo>
                      <a:pt x="130" y="109"/>
                      <a:pt x="130" y="109"/>
                      <a:pt x="130" y="109"/>
                    </a:cubicBezTo>
                    <a:cubicBezTo>
                      <a:pt x="131" y="108"/>
                      <a:pt x="132" y="108"/>
                      <a:pt x="133" y="108"/>
                    </a:cubicBezTo>
                    <a:cubicBezTo>
                      <a:pt x="133" y="108"/>
                      <a:pt x="134" y="108"/>
                      <a:pt x="134" y="108"/>
                    </a:cubicBezTo>
                    <a:cubicBezTo>
                      <a:pt x="135" y="108"/>
                      <a:pt x="136" y="108"/>
                      <a:pt x="138" y="108"/>
                    </a:cubicBezTo>
                    <a:cubicBezTo>
                      <a:pt x="138" y="108"/>
                      <a:pt x="138" y="108"/>
                      <a:pt x="138" y="108"/>
                    </a:cubicBezTo>
                    <a:cubicBezTo>
                      <a:pt x="139" y="108"/>
                      <a:pt x="139" y="108"/>
                      <a:pt x="140" y="108"/>
                    </a:cubicBezTo>
                    <a:cubicBezTo>
                      <a:pt x="141" y="108"/>
                      <a:pt x="142" y="108"/>
                      <a:pt x="143" y="107"/>
                    </a:cubicBezTo>
                    <a:cubicBezTo>
                      <a:pt x="144" y="107"/>
                      <a:pt x="144" y="107"/>
                      <a:pt x="144" y="107"/>
                    </a:cubicBezTo>
                    <a:cubicBezTo>
                      <a:pt x="143" y="109"/>
                      <a:pt x="143" y="110"/>
                      <a:pt x="143" y="111"/>
                    </a:cubicBezTo>
                    <a:cubicBezTo>
                      <a:pt x="146" y="111"/>
                      <a:pt x="146" y="111"/>
                      <a:pt x="146" y="111"/>
                    </a:cubicBezTo>
                    <a:cubicBezTo>
                      <a:pt x="143" y="112"/>
                      <a:pt x="143" y="112"/>
                      <a:pt x="143" y="112"/>
                    </a:cubicBezTo>
                    <a:cubicBezTo>
                      <a:pt x="143" y="113"/>
                      <a:pt x="143" y="114"/>
                      <a:pt x="143" y="115"/>
                    </a:cubicBezTo>
                    <a:cubicBezTo>
                      <a:pt x="143" y="116"/>
                      <a:pt x="144" y="118"/>
                      <a:pt x="145" y="119"/>
                    </a:cubicBezTo>
                    <a:cubicBezTo>
                      <a:pt x="146" y="119"/>
                      <a:pt x="146" y="119"/>
                      <a:pt x="146" y="119"/>
                    </a:cubicBezTo>
                    <a:cubicBezTo>
                      <a:pt x="146" y="119"/>
                      <a:pt x="146" y="120"/>
                      <a:pt x="146" y="120"/>
                    </a:cubicBezTo>
                    <a:cubicBezTo>
                      <a:pt x="146" y="120"/>
                      <a:pt x="146" y="120"/>
                      <a:pt x="146" y="120"/>
                    </a:cubicBezTo>
                    <a:cubicBezTo>
                      <a:pt x="146" y="120"/>
                      <a:pt x="145" y="121"/>
                      <a:pt x="145" y="122"/>
                    </a:cubicBezTo>
                    <a:cubicBezTo>
                      <a:pt x="145" y="122"/>
                      <a:pt x="145" y="122"/>
                      <a:pt x="145" y="122"/>
                    </a:cubicBezTo>
                    <a:cubicBezTo>
                      <a:pt x="145" y="122"/>
                      <a:pt x="145" y="123"/>
                      <a:pt x="144" y="123"/>
                    </a:cubicBezTo>
                    <a:cubicBezTo>
                      <a:pt x="143" y="123"/>
                      <a:pt x="141" y="124"/>
                      <a:pt x="141" y="127"/>
                    </a:cubicBezTo>
                    <a:cubicBezTo>
                      <a:pt x="141" y="128"/>
                      <a:pt x="142" y="129"/>
                      <a:pt x="142" y="130"/>
                    </a:cubicBezTo>
                    <a:cubicBezTo>
                      <a:pt x="142" y="130"/>
                      <a:pt x="142" y="130"/>
                      <a:pt x="142" y="130"/>
                    </a:cubicBezTo>
                    <a:cubicBezTo>
                      <a:pt x="143" y="131"/>
                      <a:pt x="143" y="132"/>
                      <a:pt x="145" y="133"/>
                    </a:cubicBezTo>
                    <a:cubicBezTo>
                      <a:pt x="146" y="134"/>
                      <a:pt x="146" y="134"/>
                      <a:pt x="146" y="135"/>
                    </a:cubicBezTo>
                    <a:cubicBezTo>
                      <a:pt x="146" y="135"/>
                      <a:pt x="146" y="136"/>
                      <a:pt x="146" y="136"/>
                    </a:cubicBezTo>
                    <a:cubicBezTo>
                      <a:pt x="146" y="138"/>
                      <a:pt x="145" y="139"/>
                      <a:pt x="146" y="141"/>
                    </a:cubicBezTo>
                    <a:cubicBezTo>
                      <a:pt x="147" y="143"/>
                      <a:pt x="148" y="145"/>
                      <a:pt x="150" y="146"/>
                    </a:cubicBezTo>
                    <a:cubicBezTo>
                      <a:pt x="151" y="146"/>
                      <a:pt x="152" y="146"/>
                      <a:pt x="153" y="146"/>
                    </a:cubicBezTo>
                    <a:cubicBezTo>
                      <a:pt x="153" y="146"/>
                      <a:pt x="154" y="146"/>
                      <a:pt x="155" y="146"/>
                    </a:cubicBezTo>
                    <a:cubicBezTo>
                      <a:pt x="154" y="148"/>
                      <a:pt x="152" y="149"/>
                      <a:pt x="150" y="151"/>
                    </a:cubicBezTo>
                    <a:cubicBezTo>
                      <a:pt x="148" y="152"/>
                      <a:pt x="148" y="152"/>
                      <a:pt x="148" y="152"/>
                    </a:cubicBezTo>
                    <a:cubicBezTo>
                      <a:pt x="148" y="152"/>
                      <a:pt x="148" y="152"/>
                      <a:pt x="148" y="152"/>
                    </a:cubicBezTo>
                    <a:cubicBezTo>
                      <a:pt x="147" y="152"/>
                      <a:pt x="146" y="153"/>
                      <a:pt x="146" y="155"/>
                    </a:cubicBezTo>
                    <a:cubicBezTo>
                      <a:pt x="145" y="156"/>
                      <a:pt x="145" y="157"/>
                      <a:pt x="145" y="159"/>
                    </a:cubicBezTo>
                    <a:cubicBezTo>
                      <a:pt x="145" y="160"/>
                      <a:pt x="145" y="161"/>
                      <a:pt x="145" y="163"/>
                    </a:cubicBezTo>
                    <a:cubicBezTo>
                      <a:pt x="145" y="164"/>
                      <a:pt x="145" y="164"/>
                      <a:pt x="145" y="164"/>
                    </a:cubicBezTo>
                    <a:cubicBezTo>
                      <a:pt x="145" y="164"/>
                      <a:pt x="145" y="165"/>
                      <a:pt x="145" y="166"/>
                    </a:cubicBezTo>
                    <a:cubicBezTo>
                      <a:pt x="145" y="166"/>
                      <a:pt x="146" y="167"/>
                      <a:pt x="146" y="167"/>
                    </a:cubicBezTo>
                    <a:cubicBezTo>
                      <a:pt x="146" y="167"/>
                      <a:pt x="146" y="168"/>
                      <a:pt x="146" y="168"/>
                    </a:cubicBezTo>
                    <a:cubicBezTo>
                      <a:pt x="146" y="169"/>
                      <a:pt x="146" y="169"/>
                      <a:pt x="146" y="170"/>
                    </a:cubicBezTo>
                    <a:cubicBezTo>
                      <a:pt x="146" y="172"/>
                      <a:pt x="146" y="173"/>
                      <a:pt x="147" y="175"/>
                    </a:cubicBezTo>
                    <a:cubicBezTo>
                      <a:pt x="148" y="178"/>
                      <a:pt x="151" y="179"/>
                      <a:pt x="153" y="180"/>
                    </a:cubicBezTo>
                    <a:cubicBezTo>
                      <a:pt x="153" y="180"/>
                      <a:pt x="153" y="180"/>
                      <a:pt x="153" y="180"/>
                    </a:cubicBezTo>
                    <a:cubicBezTo>
                      <a:pt x="154" y="181"/>
                      <a:pt x="156" y="182"/>
                      <a:pt x="157" y="182"/>
                    </a:cubicBezTo>
                    <a:cubicBezTo>
                      <a:pt x="154" y="184"/>
                      <a:pt x="152" y="189"/>
                      <a:pt x="152" y="193"/>
                    </a:cubicBezTo>
                    <a:cubicBezTo>
                      <a:pt x="152" y="194"/>
                      <a:pt x="152" y="194"/>
                      <a:pt x="151" y="195"/>
                    </a:cubicBezTo>
                    <a:cubicBezTo>
                      <a:pt x="151" y="196"/>
                      <a:pt x="151" y="196"/>
                      <a:pt x="151" y="196"/>
                    </a:cubicBezTo>
                    <a:cubicBezTo>
                      <a:pt x="150" y="198"/>
                      <a:pt x="150" y="200"/>
                      <a:pt x="149" y="201"/>
                    </a:cubicBezTo>
                    <a:cubicBezTo>
                      <a:pt x="149" y="202"/>
                      <a:pt x="149" y="202"/>
                      <a:pt x="149" y="202"/>
                    </a:cubicBezTo>
                    <a:cubicBezTo>
                      <a:pt x="148" y="203"/>
                      <a:pt x="148" y="204"/>
                      <a:pt x="147" y="206"/>
                    </a:cubicBezTo>
                    <a:cubicBezTo>
                      <a:pt x="147" y="207"/>
                      <a:pt x="147" y="208"/>
                      <a:pt x="146" y="209"/>
                    </a:cubicBezTo>
                    <a:cubicBezTo>
                      <a:pt x="146" y="210"/>
                      <a:pt x="145" y="212"/>
                      <a:pt x="145" y="213"/>
                    </a:cubicBezTo>
                    <a:cubicBezTo>
                      <a:pt x="144" y="215"/>
                      <a:pt x="144" y="216"/>
                      <a:pt x="143" y="218"/>
                    </a:cubicBezTo>
                    <a:cubicBezTo>
                      <a:pt x="142" y="220"/>
                      <a:pt x="142" y="220"/>
                      <a:pt x="142" y="220"/>
                    </a:cubicBezTo>
                    <a:cubicBezTo>
                      <a:pt x="141" y="222"/>
                      <a:pt x="140" y="224"/>
                      <a:pt x="139" y="225"/>
                    </a:cubicBezTo>
                    <a:cubicBezTo>
                      <a:pt x="138" y="226"/>
                      <a:pt x="137" y="228"/>
                      <a:pt x="135" y="229"/>
                    </a:cubicBezTo>
                    <a:cubicBezTo>
                      <a:pt x="135" y="230"/>
                      <a:pt x="134" y="230"/>
                      <a:pt x="134" y="231"/>
                    </a:cubicBezTo>
                    <a:cubicBezTo>
                      <a:pt x="133" y="232"/>
                      <a:pt x="133" y="232"/>
                      <a:pt x="132" y="233"/>
                    </a:cubicBezTo>
                    <a:cubicBezTo>
                      <a:pt x="132" y="233"/>
                      <a:pt x="131" y="234"/>
                      <a:pt x="131" y="234"/>
                    </a:cubicBezTo>
                    <a:cubicBezTo>
                      <a:pt x="130" y="234"/>
                      <a:pt x="130" y="235"/>
                      <a:pt x="129" y="235"/>
                    </a:cubicBezTo>
                    <a:cubicBezTo>
                      <a:pt x="128" y="236"/>
                      <a:pt x="127" y="237"/>
                      <a:pt x="126" y="237"/>
                    </a:cubicBezTo>
                    <a:cubicBezTo>
                      <a:pt x="125" y="238"/>
                      <a:pt x="125" y="238"/>
                      <a:pt x="125" y="238"/>
                    </a:cubicBezTo>
                    <a:cubicBezTo>
                      <a:pt x="125" y="239"/>
                      <a:pt x="123" y="239"/>
                      <a:pt x="122" y="239"/>
                    </a:cubicBezTo>
                    <a:cubicBezTo>
                      <a:pt x="120" y="239"/>
                      <a:pt x="119" y="239"/>
                      <a:pt x="118" y="239"/>
                    </a:cubicBezTo>
                    <a:cubicBezTo>
                      <a:pt x="116" y="240"/>
                      <a:pt x="115" y="241"/>
                      <a:pt x="114" y="242"/>
                    </a:cubicBezTo>
                    <a:cubicBezTo>
                      <a:pt x="114" y="242"/>
                      <a:pt x="114" y="243"/>
                      <a:pt x="114" y="243"/>
                    </a:cubicBezTo>
                    <a:cubicBezTo>
                      <a:pt x="112" y="244"/>
                      <a:pt x="111" y="246"/>
                      <a:pt x="109" y="247"/>
                    </a:cubicBezTo>
                    <a:cubicBezTo>
                      <a:pt x="108" y="249"/>
                      <a:pt x="106" y="250"/>
                      <a:pt x="104" y="251"/>
                    </a:cubicBezTo>
                    <a:cubicBezTo>
                      <a:pt x="103" y="252"/>
                      <a:pt x="102" y="253"/>
                      <a:pt x="101" y="253"/>
                    </a:cubicBezTo>
                    <a:cubicBezTo>
                      <a:pt x="100" y="254"/>
                      <a:pt x="100" y="255"/>
                      <a:pt x="99" y="255"/>
                    </a:cubicBezTo>
                    <a:cubicBezTo>
                      <a:pt x="97" y="255"/>
                      <a:pt x="96" y="255"/>
                      <a:pt x="95" y="255"/>
                    </a:cubicBezTo>
                    <a:cubicBezTo>
                      <a:pt x="92" y="255"/>
                      <a:pt x="90" y="255"/>
                      <a:pt x="87" y="254"/>
                    </a:cubicBezTo>
                    <a:cubicBezTo>
                      <a:pt x="87" y="254"/>
                      <a:pt x="87" y="254"/>
                      <a:pt x="86" y="254"/>
                    </a:cubicBezTo>
                    <a:cubicBezTo>
                      <a:pt x="83" y="254"/>
                      <a:pt x="80" y="257"/>
                      <a:pt x="79" y="258"/>
                    </a:cubicBezTo>
                    <a:cubicBezTo>
                      <a:pt x="77" y="260"/>
                      <a:pt x="77" y="260"/>
                      <a:pt x="77" y="260"/>
                    </a:cubicBezTo>
                    <a:cubicBezTo>
                      <a:pt x="75" y="261"/>
                      <a:pt x="74" y="262"/>
                      <a:pt x="73" y="264"/>
                    </a:cubicBezTo>
                    <a:cubicBezTo>
                      <a:pt x="72" y="264"/>
                      <a:pt x="71" y="265"/>
                      <a:pt x="70" y="266"/>
                    </a:cubicBezTo>
                    <a:cubicBezTo>
                      <a:pt x="69" y="267"/>
                      <a:pt x="68" y="268"/>
                      <a:pt x="67" y="269"/>
                    </a:cubicBezTo>
                    <a:cubicBezTo>
                      <a:pt x="67" y="270"/>
                      <a:pt x="66" y="270"/>
                      <a:pt x="65" y="270"/>
                    </a:cubicBezTo>
                    <a:cubicBezTo>
                      <a:pt x="64" y="271"/>
                      <a:pt x="63" y="271"/>
                      <a:pt x="61" y="272"/>
                    </a:cubicBezTo>
                    <a:cubicBezTo>
                      <a:pt x="60" y="274"/>
                      <a:pt x="59" y="276"/>
                      <a:pt x="59" y="277"/>
                    </a:cubicBezTo>
                    <a:cubicBezTo>
                      <a:pt x="59" y="278"/>
                      <a:pt x="59" y="278"/>
                      <a:pt x="59" y="278"/>
                    </a:cubicBezTo>
                    <a:cubicBezTo>
                      <a:pt x="58" y="279"/>
                      <a:pt x="57" y="279"/>
                      <a:pt x="56" y="279"/>
                    </a:cubicBezTo>
                    <a:cubicBezTo>
                      <a:pt x="55" y="279"/>
                      <a:pt x="55" y="279"/>
                      <a:pt x="55" y="279"/>
                    </a:cubicBezTo>
                    <a:cubicBezTo>
                      <a:pt x="54" y="279"/>
                      <a:pt x="53" y="279"/>
                      <a:pt x="52" y="279"/>
                    </a:cubicBezTo>
                    <a:cubicBezTo>
                      <a:pt x="51" y="279"/>
                      <a:pt x="50" y="279"/>
                      <a:pt x="49" y="279"/>
                    </a:cubicBezTo>
                    <a:cubicBezTo>
                      <a:pt x="48" y="279"/>
                      <a:pt x="47" y="279"/>
                      <a:pt x="46" y="278"/>
                    </a:cubicBezTo>
                    <a:cubicBezTo>
                      <a:pt x="44" y="278"/>
                      <a:pt x="43" y="277"/>
                      <a:pt x="41" y="277"/>
                    </a:cubicBezTo>
                    <a:cubicBezTo>
                      <a:pt x="40" y="277"/>
                      <a:pt x="38" y="277"/>
                      <a:pt x="37" y="277"/>
                    </a:cubicBezTo>
                    <a:cubicBezTo>
                      <a:pt x="35" y="277"/>
                      <a:pt x="34" y="277"/>
                      <a:pt x="33" y="277"/>
                    </a:cubicBezTo>
                    <a:cubicBezTo>
                      <a:pt x="30" y="278"/>
                      <a:pt x="29" y="282"/>
                      <a:pt x="29" y="284"/>
                    </a:cubicBezTo>
                    <a:cubicBezTo>
                      <a:pt x="29" y="285"/>
                      <a:pt x="28" y="286"/>
                      <a:pt x="28" y="287"/>
                    </a:cubicBezTo>
                    <a:cubicBezTo>
                      <a:pt x="28" y="287"/>
                      <a:pt x="28" y="287"/>
                      <a:pt x="28" y="287"/>
                    </a:cubicBezTo>
                    <a:cubicBezTo>
                      <a:pt x="26" y="289"/>
                      <a:pt x="24" y="291"/>
                      <a:pt x="22" y="293"/>
                    </a:cubicBezTo>
                    <a:cubicBezTo>
                      <a:pt x="20" y="293"/>
                      <a:pt x="20" y="293"/>
                      <a:pt x="20" y="293"/>
                    </a:cubicBezTo>
                    <a:cubicBezTo>
                      <a:pt x="19" y="294"/>
                      <a:pt x="17" y="295"/>
                      <a:pt x="16" y="295"/>
                    </a:cubicBezTo>
                    <a:cubicBezTo>
                      <a:pt x="13" y="296"/>
                      <a:pt x="12" y="296"/>
                      <a:pt x="10" y="297"/>
                    </a:cubicBezTo>
                    <a:cubicBezTo>
                      <a:pt x="10" y="297"/>
                      <a:pt x="9" y="297"/>
                      <a:pt x="8" y="298"/>
                    </a:cubicBezTo>
                    <a:cubicBezTo>
                      <a:pt x="7" y="298"/>
                      <a:pt x="5" y="299"/>
                      <a:pt x="4" y="300"/>
                    </a:cubicBezTo>
                    <a:cubicBezTo>
                      <a:pt x="3" y="301"/>
                      <a:pt x="3" y="303"/>
                      <a:pt x="2" y="303"/>
                    </a:cubicBezTo>
                    <a:cubicBezTo>
                      <a:pt x="2" y="304"/>
                      <a:pt x="2" y="304"/>
                      <a:pt x="2" y="304"/>
                    </a:cubicBezTo>
                    <a:cubicBezTo>
                      <a:pt x="2" y="305"/>
                      <a:pt x="2" y="305"/>
                      <a:pt x="2" y="305"/>
                    </a:cubicBezTo>
                    <a:cubicBezTo>
                      <a:pt x="1" y="307"/>
                      <a:pt x="0" y="308"/>
                      <a:pt x="1" y="310"/>
                    </a:cubicBezTo>
                    <a:cubicBezTo>
                      <a:pt x="2" y="312"/>
                      <a:pt x="4" y="313"/>
                      <a:pt x="5" y="313"/>
                    </a:cubicBezTo>
                    <a:cubicBezTo>
                      <a:pt x="6" y="313"/>
                      <a:pt x="6" y="313"/>
                      <a:pt x="7" y="313"/>
                    </a:cubicBezTo>
                    <a:cubicBezTo>
                      <a:pt x="8" y="313"/>
                      <a:pt x="10" y="313"/>
                      <a:pt x="11" y="312"/>
                    </a:cubicBezTo>
                    <a:cubicBezTo>
                      <a:pt x="12" y="312"/>
                      <a:pt x="13" y="312"/>
                      <a:pt x="14" y="312"/>
                    </a:cubicBezTo>
                    <a:cubicBezTo>
                      <a:pt x="15" y="312"/>
                      <a:pt x="15" y="312"/>
                      <a:pt x="16" y="312"/>
                    </a:cubicBezTo>
                    <a:cubicBezTo>
                      <a:pt x="18" y="313"/>
                      <a:pt x="21" y="314"/>
                      <a:pt x="23" y="317"/>
                    </a:cubicBezTo>
                    <a:cubicBezTo>
                      <a:pt x="26" y="320"/>
                      <a:pt x="28" y="322"/>
                      <a:pt x="28" y="325"/>
                    </a:cubicBezTo>
                    <a:cubicBezTo>
                      <a:pt x="28" y="326"/>
                      <a:pt x="28" y="326"/>
                      <a:pt x="27" y="327"/>
                    </a:cubicBezTo>
                    <a:cubicBezTo>
                      <a:pt x="26" y="328"/>
                      <a:pt x="26" y="328"/>
                      <a:pt x="26" y="328"/>
                    </a:cubicBezTo>
                    <a:cubicBezTo>
                      <a:pt x="25" y="328"/>
                      <a:pt x="25" y="329"/>
                      <a:pt x="24" y="329"/>
                    </a:cubicBezTo>
                    <a:cubicBezTo>
                      <a:pt x="24" y="329"/>
                      <a:pt x="24" y="329"/>
                      <a:pt x="24" y="329"/>
                    </a:cubicBezTo>
                    <a:cubicBezTo>
                      <a:pt x="23" y="328"/>
                      <a:pt x="23" y="328"/>
                      <a:pt x="23" y="328"/>
                    </a:cubicBezTo>
                    <a:cubicBezTo>
                      <a:pt x="22" y="328"/>
                      <a:pt x="21" y="327"/>
                      <a:pt x="20" y="327"/>
                    </a:cubicBezTo>
                    <a:cubicBezTo>
                      <a:pt x="18" y="327"/>
                      <a:pt x="16" y="329"/>
                      <a:pt x="15" y="329"/>
                    </a:cubicBezTo>
                    <a:cubicBezTo>
                      <a:pt x="15" y="330"/>
                      <a:pt x="15" y="330"/>
                      <a:pt x="14" y="330"/>
                    </a:cubicBezTo>
                    <a:cubicBezTo>
                      <a:pt x="14" y="331"/>
                      <a:pt x="14" y="331"/>
                      <a:pt x="13" y="331"/>
                    </a:cubicBezTo>
                    <a:cubicBezTo>
                      <a:pt x="13" y="331"/>
                      <a:pt x="13" y="332"/>
                      <a:pt x="13" y="332"/>
                    </a:cubicBezTo>
                    <a:cubicBezTo>
                      <a:pt x="12" y="332"/>
                      <a:pt x="11" y="332"/>
                      <a:pt x="10" y="334"/>
                    </a:cubicBezTo>
                    <a:cubicBezTo>
                      <a:pt x="9" y="335"/>
                      <a:pt x="9" y="336"/>
                      <a:pt x="9" y="337"/>
                    </a:cubicBezTo>
                    <a:cubicBezTo>
                      <a:pt x="10" y="340"/>
                      <a:pt x="12" y="340"/>
                      <a:pt x="14" y="341"/>
                    </a:cubicBezTo>
                    <a:cubicBezTo>
                      <a:pt x="14" y="341"/>
                      <a:pt x="15" y="341"/>
                      <a:pt x="15" y="341"/>
                    </a:cubicBezTo>
                    <a:cubicBezTo>
                      <a:pt x="15" y="341"/>
                      <a:pt x="15" y="341"/>
                      <a:pt x="15" y="341"/>
                    </a:cubicBezTo>
                    <a:cubicBezTo>
                      <a:pt x="15" y="341"/>
                      <a:pt x="16" y="342"/>
                      <a:pt x="16" y="343"/>
                    </a:cubicBezTo>
                    <a:cubicBezTo>
                      <a:pt x="17" y="345"/>
                      <a:pt x="18" y="349"/>
                      <a:pt x="21" y="349"/>
                    </a:cubicBezTo>
                    <a:cubicBezTo>
                      <a:pt x="22" y="349"/>
                      <a:pt x="23" y="348"/>
                      <a:pt x="24" y="348"/>
                    </a:cubicBezTo>
                    <a:cubicBezTo>
                      <a:pt x="24" y="348"/>
                      <a:pt x="24" y="347"/>
                      <a:pt x="25" y="347"/>
                    </a:cubicBezTo>
                    <a:cubicBezTo>
                      <a:pt x="25" y="348"/>
                      <a:pt x="26" y="349"/>
                      <a:pt x="27" y="350"/>
                    </a:cubicBezTo>
                    <a:cubicBezTo>
                      <a:pt x="28" y="351"/>
                      <a:pt x="28" y="351"/>
                      <a:pt x="29" y="351"/>
                    </a:cubicBezTo>
                    <a:cubicBezTo>
                      <a:pt x="29" y="351"/>
                      <a:pt x="29" y="351"/>
                      <a:pt x="29" y="352"/>
                    </a:cubicBezTo>
                    <a:cubicBezTo>
                      <a:pt x="30" y="352"/>
                      <a:pt x="30" y="353"/>
                      <a:pt x="31" y="353"/>
                    </a:cubicBezTo>
                    <a:cubicBezTo>
                      <a:pt x="32" y="354"/>
                      <a:pt x="33" y="354"/>
                      <a:pt x="34" y="355"/>
                    </a:cubicBezTo>
                    <a:cubicBezTo>
                      <a:pt x="35" y="355"/>
                      <a:pt x="36" y="356"/>
                      <a:pt x="37" y="356"/>
                    </a:cubicBezTo>
                    <a:cubicBezTo>
                      <a:pt x="37" y="357"/>
                      <a:pt x="38" y="357"/>
                      <a:pt x="38" y="358"/>
                    </a:cubicBezTo>
                    <a:cubicBezTo>
                      <a:pt x="38" y="359"/>
                      <a:pt x="39" y="360"/>
                      <a:pt x="40" y="361"/>
                    </a:cubicBezTo>
                    <a:cubicBezTo>
                      <a:pt x="41" y="363"/>
                      <a:pt x="44" y="365"/>
                      <a:pt x="47" y="365"/>
                    </a:cubicBezTo>
                    <a:cubicBezTo>
                      <a:pt x="47" y="365"/>
                      <a:pt x="47" y="365"/>
                      <a:pt x="48" y="365"/>
                    </a:cubicBezTo>
                    <a:cubicBezTo>
                      <a:pt x="52" y="365"/>
                      <a:pt x="55" y="362"/>
                      <a:pt x="58" y="360"/>
                    </a:cubicBezTo>
                    <a:cubicBezTo>
                      <a:pt x="59" y="359"/>
                      <a:pt x="61" y="357"/>
                      <a:pt x="62" y="357"/>
                    </a:cubicBezTo>
                    <a:cubicBezTo>
                      <a:pt x="63" y="356"/>
                      <a:pt x="64" y="356"/>
                      <a:pt x="65" y="356"/>
                    </a:cubicBezTo>
                    <a:cubicBezTo>
                      <a:pt x="66" y="356"/>
                      <a:pt x="68" y="356"/>
                      <a:pt x="69" y="357"/>
                    </a:cubicBezTo>
                    <a:cubicBezTo>
                      <a:pt x="70" y="357"/>
                      <a:pt x="70" y="357"/>
                      <a:pt x="71" y="357"/>
                    </a:cubicBezTo>
                    <a:cubicBezTo>
                      <a:pt x="72" y="357"/>
                      <a:pt x="73" y="357"/>
                      <a:pt x="74" y="357"/>
                    </a:cubicBezTo>
                    <a:cubicBezTo>
                      <a:pt x="76" y="357"/>
                      <a:pt x="78" y="357"/>
                      <a:pt x="79" y="356"/>
                    </a:cubicBezTo>
                    <a:cubicBezTo>
                      <a:pt x="82" y="354"/>
                      <a:pt x="82" y="350"/>
                      <a:pt x="83" y="347"/>
                    </a:cubicBezTo>
                    <a:cubicBezTo>
                      <a:pt x="83" y="347"/>
                      <a:pt x="83" y="347"/>
                      <a:pt x="83" y="347"/>
                    </a:cubicBezTo>
                    <a:cubicBezTo>
                      <a:pt x="83" y="346"/>
                      <a:pt x="83" y="346"/>
                      <a:pt x="83" y="345"/>
                    </a:cubicBezTo>
                    <a:cubicBezTo>
                      <a:pt x="83" y="345"/>
                      <a:pt x="83" y="344"/>
                      <a:pt x="83" y="344"/>
                    </a:cubicBezTo>
                    <a:cubicBezTo>
                      <a:pt x="83" y="343"/>
                      <a:pt x="83" y="343"/>
                      <a:pt x="83" y="343"/>
                    </a:cubicBezTo>
                    <a:cubicBezTo>
                      <a:pt x="83" y="342"/>
                      <a:pt x="83" y="342"/>
                      <a:pt x="83" y="341"/>
                    </a:cubicBezTo>
                    <a:cubicBezTo>
                      <a:pt x="83" y="341"/>
                      <a:pt x="84" y="341"/>
                      <a:pt x="85" y="340"/>
                    </a:cubicBezTo>
                    <a:cubicBezTo>
                      <a:pt x="85" y="340"/>
                      <a:pt x="85" y="340"/>
                      <a:pt x="86" y="340"/>
                    </a:cubicBezTo>
                    <a:cubicBezTo>
                      <a:pt x="86" y="340"/>
                      <a:pt x="87" y="340"/>
                      <a:pt x="88" y="340"/>
                    </a:cubicBezTo>
                    <a:cubicBezTo>
                      <a:pt x="89" y="340"/>
                      <a:pt x="89" y="340"/>
                      <a:pt x="90" y="339"/>
                    </a:cubicBezTo>
                    <a:cubicBezTo>
                      <a:pt x="91" y="339"/>
                      <a:pt x="92" y="339"/>
                      <a:pt x="92" y="339"/>
                    </a:cubicBezTo>
                    <a:cubicBezTo>
                      <a:pt x="94" y="339"/>
                      <a:pt x="95" y="339"/>
                      <a:pt x="97" y="338"/>
                    </a:cubicBezTo>
                    <a:cubicBezTo>
                      <a:pt x="99" y="338"/>
                      <a:pt x="101" y="338"/>
                      <a:pt x="103" y="338"/>
                    </a:cubicBezTo>
                    <a:cubicBezTo>
                      <a:pt x="104" y="338"/>
                      <a:pt x="106" y="338"/>
                      <a:pt x="107" y="338"/>
                    </a:cubicBezTo>
                    <a:cubicBezTo>
                      <a:pt x="107" y="338"/>
                      <a:pt x="107" y="338"/>
                      <a:pt x="107" y="338"/>
                    </a:cubicBezTo>
                    <a:cubicBezTo>
                      <a:pt x="108" y="338"/>
                      <a:pt x="108" y="338"/>
                      <a:pt x="109" y="338"/>
                    </a:cubicBezTo>
                    <a:cubicBezTo>
                      <a:pt x="109" y="338"/>
                      <a:pt x="110" y="338"/>
                      <a:pt x="110" y="338"/>
                    </a:cubicBezTo>
                    <a:cubicBezTo>
                      <a:pt x="111" y="338"/>
                      <a:pt x="113" y="338"/>
                      <a:pt x="114" y="337"/>
                    </a:cubicBezTo>
                    <a:cubicBezTo>
                      <a:pt x="114" y="338"/>
                      <a:pt x="114" y="340"/>
                      <a:pt x="115" y="341"/>
                    </a:cubicBezTo>
                    <a:cubicBezTo>
                      <a:pt x="117" y="343"/>
                      <a:pt x="119" y="345"/>
                      <a:pt x="121" y="347"/>
                    </a:cubicBezTo>
                    <a:cubicBezTo>
                      <a:pt x="122" y="348"/>
                      <a:pt x="122" y="348"/>
                      <a:pt x="122" y="348"/>
                    </a:cubicBezTo>
                    <a:cubicBezTo>
                      <a:pt x="123" y="349"/>
                      <a:pt x="124" y="350"/>
                      <a:pt x="125" y="350"/>
                    </a:cubicBezTo>
                    <a:cubicBezTo>
                      <a:pt x="126" y="350"/>
                      <a:pt x="128" y="350"/>
                      <a:pt x="129" y="350"/>
                    </a:cubicBezTo>
                    <a:cubicBezTo>
                      <a:pt x="130" y="350"/>
                      <a:pt x="130" y="350"/>
                      <a:pt x="131" y="350"/>
                    </a:cubicBezTo>
                    <a:cubicBezTo>
                      <a:pt x="131" y="350"/>
                      <a:pt x="132" y="350"/>
                      <a:pt x="132" y="350"/>
                    </a:cubicBezTo>
                    <a:cubicBezTo>
                      <a:pt x="133" y="350"/>
                      <a:pt x="134" y="350"/>
                      <a:pt x="134" y="350"/>
                    </a:cubicBezTo>
                    <a:cubicBezTo>
                      <a:pt x="135" y="350"/>
                      <a:pt x="135" y="350"/>
                      <a:pt x="135" y="350"/>
                    </a:cubicBezTo>
                    <a:cubicBezTo>
                      <a:pt x="136" y="350"/>
                      <a:pt x="136" y="350"/>
                      <a:pt x="136" y="350"/>
                    </a:cubicBezTo>
                    <a:cubicBezTo>
                      <a:pt x="137" y="350"/>
                      <a:pt x="138" y="351"/>
                      <a:pt x="140" y="351"/>
                    </a:cubicBezTo>
                    <a:cubicBezTo>
                      <a:pt x="140" y="351"/>
                      <a:pt x="140" y="351"/>
                      <a:pt x="141" y="351"/>
                    </a:cubicBezTo>
                    <a:cubicBezTo>
                      <a:pt x="142" y="350"/>
                      <a:pt x="143" y="350"/>
                      <a:pt x="144" y="350"/>
                    </a:cubicBezTo>
                    <a:cubicBezTo>
                      <a:pt x="146" y="350"/>
                      <a:pt x="148" y="350"/>
                      <a:pt x="149" y="350"/>
                    </a:cubicBezTo>
                    <a:cubicBezTo>
                      <a:pt x="151" y="350"/>
                      <a:pt x="153" y="350"/>
                      <a:pt x="154" y="351"/>
                    </a:cubicBezTo>
                    <a:cubicBezTo>
                      <a:pt x="154" y="352"/>
                      <a:pt x="154" y="352"/>
                      <a:pt x="154" y="352"/>
                    </a:cubicBezTo>
                    <a:cubicBezTo>
                      <a:pt x="154" y="352"/>
                      <a:pt x="153" y="354"/>
                      <a:pt x="151" y="354"/>
                    </a:cubicBezTo>
                    <a:cubicBezTo>
                      <a:pt x="150" y="355"/>
                      <a:pt x="148" y="355"/>
                      <a:pt x="147" y="355"/>
                    </a:cubicBezTo>
                    <a:cubicBezTo>
                      <a:pt x="145" y="355"/>
                      <a:pt x="144" y="355"/>
                      <a:pt x="142" y="355"/>
                    </a:cubicBezTo>
                    <a:cubicBezTo>
                      <a:pt x="141" y="354"/>
                      <a:pt x="139" y="354"/>
                      <a:pt x="137" y="354"/>
                    </a:cubicBezTo>
                    <a:cubicBezTo>
                      <a:pt x="136" y="354"/>
                      <a:pt x="135" y="354"/>
                      <a:pt x="133" y="355"/>
                    </a:cubicBezTo>
                    <a:cubicBezTo>
                      <a:pt x="128" y="356"/>
                      <a:pt x="126" y="359"/>
                      <a:pt x="125" y="361"/>
                    </a:cubicBezTo>
                    <a:cubicBezTo>
                      <a:pt x="125" y="364"/>
                      <a:pt x="124" y="371"/>
                      <a:pt x="131" y="374"/>
                    </a:cubicBezTo>
                    <a:cubicBezTo>
                      <a:pt x="131" y="374"/>
                      <a:pt x="131" y="374"/>
                      <a:pt x="132" y="375"/>
                    </a:cubicBezTo>
                    <a:cubicBezTo>
                      <a:pt x="132" y="375"/>
                      <a:pt x="134" y="376"/>
                      <a:pt x="136" y="377"/>
                    </a:cubicBezTo>
                    <a:cubicBezTo>
                      <a:pt x="136" y="377"/>
                      <a:pt x="136" y="377"/>
                      <a:pt x="136" y="377"/>
                    </a:cubicBezTo>
                    <a:cubicBezTo>
                      <a:pt x="139" y="377"/>
                      <a:pt x="142" y="375"/>
                      <a:pt x="144" y="374"/>
                    </a:cubicBezTo>
                    <a:cubicBezTo>
                      <a:pt x="145" y="373"/>
                      <a:pt x="145" y="373"/>
                      <a:pt x="145" y="373"/>
                    </a:cubicBezTo>
                    <a:cubicBezTo>
                      <a:pt x="148" y="372"/>
                      <a:pt x="151" y="371"/>
                      <a:pt x="154" y="371"/>
                    </a:cubicBezTo>
                    <a:cubicBezTo>
                      <a:pt x="155" y="371"/>
                      <a:pt x="156" y="371"/>
                      <a:pt x="157" y="371"/>
                    </a:cubicBezTo>
                    <a:cubicBezTo>
                      <a:pt x="158" y="371"/>
                      <a:pt x="158" y="371"/>
                      <a:pt x="158" y="371"/>
                    </a:cubicBezTo>
                    <a:cubicBezTo>
                      <a:pt x="161" y="371"/>
                      <a:pt x="163" y="371"/>
                      <a:pt x="164" y="370"/>
                    </a:cubicBezTo>
                    <a:cubicBezTo>
                      <a:pt x="166" y="368"/>
                      <a:pt x="166" y="367"/>
                      <a:pt x="166" y="366"/>
                    </a:cubicBezTo>
                    <a:cubicBezTo>
                      <a:pt x="166" y="365"/>
                      <a:pt x="167" y="365"/>
                      <a:pt x="167" y="365"/>
                    </a:cubicBezTo>
                    <a:cubicBezTo>
                      <a:pt x="167" y="363"/>
                      <a:pt x="169" y="361"/>
                      <a:pt x="170" y="361"/>
                    </a:cubicBezTo>
                    <a:cubicBezTo>
                      <a:pt x="170" y="361"/>
                      <a:pt x="171" y="361"/>
                      <a:pt x="171" y="361"/>
                    </a:cubicBezTo>
                    <a:cubicBezTo>
                      <a:pt x="171" y="361"/>
                      <a:pt x="171" y="361"/>
                      <a:pt x="171" y="361"/>
                    </a:cubicBezTo>
                    <a:cubicBezTo>
                      <a:pt x="172" y="361"/>
                      <a:pt x="172" y="361"/>
                      <a:pt x="173" y="361"/>
                    </a:cubicBezTo>
                    <a:cubicBezTo>
                      <a:pt x="175" y="360"/>
                      <a:pt x="176" y="359"/>
                      <a:pt x="177" y="359"/>
                    </a:cubicBezTo>
                    <a:cubicBezTo>
                      <a:pt x="177" y="359"/>
                      <a:pt x="178" y="357"/>
                      <a:pt x="179" y="357"/>
                    </a:cubicBezTo>
                    <a:cubicBezTo>
                      <a:pt x="179" y="357"/>
                      <a:pt x="180" y="356"/>
                      <a:pt x="180" y="356"/>
                    </a:cubicBezTo>
                    <a:cubicBezTo>
                      <a:pt x="180" y="356"/>
                      <a:pt x="180" y="356"/>
                      <a:pt x="180" y="356"/>
                    </a:cubicBezTo>
                    <a:cubicBezTo>
                      <a:pt x="182" y="358"/>
                      <a:pt x="182" y="359"/>
                      <a:pt x="183" y="361"/>
                    </a:cubicBezTo>
                    <a:cubicBezTo>
                      <a:pt x="184" y="362"/>
                      <a:pt x="185" y="363"/>
                      <a:pt x="185" y="364"/>
                    </a:cubicBezTo>
                    <a:cubicBezTo>
                      <a:pt x="186" y="365"/>
                      <a:pt x="187" y="365"/>
                      <a:pt x="187" y="366"/>
                    </a:cubicBezTo>
                    <a:cubicBezTo>
                      <a:pt x="187" y="366"/>
                      <a:pt x="187" y="367"/>
                      <a:pt x="188" y="367"/>
                    </a:cubicBezTo>
                    <a:cubicBezTo>
                      <a:pt x="188" y="369"/>
                      <a:pt x="189" y="370"/>
                      <a:pt x="190" y="372"/>
                    </a:cubicBezTo>
                    <a:cubicBezTo>
                      <a:pt x="192" y="373"/>
                      <a:pt x="193" y="375"/>
                      <a:pt x="193" y="376"/>
                    </a:cubicBezTo>
                    <a:cubicBezTo>
                      <a:pt x="194" y="377"/>
                      <a:pt x="194" y="378"/>
                      <a:pt x="194" y="379"/>
                    </a:cubicBezTo>
                    <a:cubicBezTo>
                      <a:pt x="194" y="380"/>
                      <a:pt x="194" y="381"/>
                      <a:pt x="195" y="382"/>
                    </a:cubicBezTo>
                    <a:cubicBezTo>
                      <a:pt x="196" y="390"/>
                      <a:pt x="202" y="390"/>
                      <a:pt x="207" y="391"/>
                    </a:cubicBezTo>
                    <a:cubicBezTo>
                      <a:pt x="208" y="391"/>
                      <a:pt x="210" y="392"/>
                      <a:pt x="211" y="393"/>
                    </a:cubicBezTo>
                    <a:cubicBezTo>
                      <a:pt x="212" y="394"/>
                      <a:pt x="213" y="395"/>
                      <a:pt x="213" y="396"/>
                    </a:cubicBezTo>
                    <a:cubicBezTo>
                      <a:pt x="214" y="398"/>
                      <a:pt x="215" y="399"/>
                      <a:pt x="216" y="400"/>
                    </a:cubicBezTo>
                    <a:cubicBezTo>
                      <a:pt x="217" y="401"/>
                      <a:pt x="217" y="401"/>
                      <a:pt x="217" y="401"/>
                    </a:cubicBezTo>
                    <a:cubicBezTo>
                      <a:pt x="217" y="402"/>
                      <a:pt x="218" y="403"/>
                      <a:pt x="220" y="404"/>
                    </a:cubicBezTo>
                    <a:cubicBezTo>
                      <a:pt x="221" y="404"/>
                      <a:pt x="222" y="404"/>
                      <a:pt x="223" y="404"/>
                    </a:cubicBezTo>
                    <a:cubicBezTo>
                      <a:pt x="224" y="404"/>
                      <a:pt x="224" y="404"/>
                      <a:pt x="224" y="404"/>
                    </a:cubicBezTo>
                    <a:cubicBezTo>
                      <a:pt x="224" y="404"/>
                      <a:pt x="224" y="404"/>
                      <a:pt x="224" y="404"/>
                    </a:cubicBezTo>
                    <a:cubicBezTo>
                      <a:pt x="225" y="404"/>
                      <a:pt x="225" y="404"/>
                      <a:pt x="226" y="405"/>
                    </a:cubicBezTo>
                    <a:cubicBezTo>
                      <a:pt x="227" y="405"/>
                      <a:pt x="227" y="405"/>
                      <a:pt x="228" y="406"/>
                    </a:cubicBezTo>
                    <a:cubicBezTo>
                      <a:pt x="230" y="406"/>
                      <a:pt x="232" y="406"/>
                      <a:pt x="234" y="406"/>
                    </a:cubicBezTo>
                    <a:cubicBezTo>
                      <a:pt x="235" y="406"/>
                      <a:pt x="237" y="406"/>
                      <a:pt x="238" y="406"/>
                    </a:cubicBezTo>
                    <a:cubicBezTo>
                      <a:pt x="239" y="406"/>
                      <a:pt x="241" y="406"/>
                      <a:pt x="242" y="406"/>
                    </a:cubicBezTo>
                    <a:cubicBezTo>
                      <a:pt x="242" y="406"/>
                      <a:pt x="243" y="406"/>
                      <a:pt x="244" y="406"/>
                    </a:cubicBezTo>
                    <a:cubicBezTo>
                      <a:pt x="244" y="406"/>
                      <a:pt x="245" y="406"/>
                      <a:pt x="245" y="406"/>
                    </a:cubicBezTo>
                    <a:cubicBezTo>
                      <a:pt x="247" y="406"/>
                      <a:pt x="248" y="406"/>
                      <a:pt x="249" y="406"/>
                    </a:cubicBezTo>
                    <a:cubicBezTo>
                      <a:pt x="251" y="406"/>
                      <a:pt x="254" y="406"/>
                      <a:pt x="256" y="404"/>
                    </a:cubicBezTo>
                    <a:cubicBezTo>
                      <a:pt x="257" y="404"/>
                      <a:pt x="258" y="403"/>
                      <a:pt x="259" y="403"/>
                    </a:cubicBezTo>
                    <a:cubicBezTo>
                      <a:pt x="259" y="403"/>
                      <a:pt x="260" y="403"/>
                      <a:pt x="261" y="403"/>
                    </a:cubicBezTo>
                    <a:cubicBezTo>
                      <a:pt x="261" y="403"/>
                      <a:pt x="262" y="403"/>
                      <a:pt x="262" y="403"/>
                    </a:cubicBezTo>
                    <a:cubicBezTo>
                      <a:pt x="263" y="403"/>
                      <a:pt x="263" y="403"/>
                      <a:pt x="263" y="403"/>
                    </a:cubicBezTo>
                    <a:cubicBezTo>
                      <a:pt x="264" y="403"/>
                      <a:pt x="264" y="404"/>
                      <a:pt x="265" y="404"/>
                    </a:cubicBezTo>
                    <a:cubicBezTo>
                      <a:pt x="266" y="404"/>
                      <a:pt x="266" y="404"/>
                      <a:pt x="266" y="404"/>
                    </a:cubicBezTo>
                    <a:cubicBezTo>
                      <a:pt x="266" y="404"/>
                      <a:pt x="266" y="404"/>
                      <a:pt x="266" y="404"/>
                    </a:cubicBezTo>
                    <a:cubicBezTo>
                      <a:pt x="270" y="403"/>
                      <a:pt x="272" y="398"/>
                      <a:pt x="271" y="395"/>
                    </a:cubicBezTo>
                    <a:cubicBezTo>
                      <a:pt x="271" y="394"/>
                      <a:pt x="271" y="393"/>
                      <a:pt x="271" y="393"/>
                    </a:cubicBezTo>
                    <a:cubicBezTo>
                      <a:pt x="270" y="392"/>
                      <a:pt x="270" y="391"/>
                      <a:pt x="270" y="391"/>
                    </a:cubicBezTo>
                    <a:cubicBezTo>
                      <a:pt x="270" y="391"/>
                      <a:pt x="271" y="390"/>
                      <a:pt x="271" y="390"/>
                    </a:cubicBezTo>
                    <a:cubicBezTo>
                      <a:pt x="271" y="389"/>
                      <a:pt x="272" y="389"/>
                      <a:pt x="272" y="388"/>
                    </a:cubicBezTo>
                    <a:cubicBezTo>
                      <a:pt x="272" y="387"/>
                      <a:pt x="273" y="386"/>
                      <a:pt x="273" y="386"/>
                    </a:cubicBezTo>
                    <a:cubicBezTo>
                      <a:pt x="273" y="385"/>
                      <a:pt x="273" y="385"/>
                      <a:pt x="273" y="385"/>
                    </a:cubicBezTo>
                    <a:cubicBezTo>
                      <a:pt x="274" y="383"/>
                      <a:pt x="275" y="382"/>
                      <a:pt x="277" y="381"/>
                    </a:cubicBezTo>
                    <a:cubicBezTo>
                      <a:pt x="278" y="380"/>
                      <a:pt x="280" y="379"/>
                      <a:pt x="281" y="378"/>
                    </a:cubicBezTo>
                    <a:cubicBezTo>
                      <a:pt x="284" y="375"/>
                      <a:pt x="287" y="373"/>
                      <a:pt x="291" y="371"/>
                    </a:cubicBezTo>
                    <a:cubicBezTo>
                      <a:pt x="291" y="372"/>
                      <a:pt x="291" y="372"/>
                      <a:pt x="292" y="372"/>
                    </a:cubicBezTo>
                    <a:cubicBezTo>
                      <a:pt x="292" y="372"/>
                      <a:pt x="293" y="373"/>
                      <a:pt x="295" y="373"/>
                    </a:cubicBezTo>
                    <a:cubicBezTo>
                      <a:pt x="295" y="373"/>
                      <a:pt x="296" y="373"/>
                      <a:pt x="297" y="373"/>
                    </a:cubicBezTo>
                    <a:cubicBezTo>
                      <a:pt x="297" y="373"/>
                      <a:pt x="298" y="373"/>
                      <a:pt x="298" y="373"/>
                    </a:cubicBezTo>
                    <a:cubicBezTo>
                      <a:pt x="299" y="373"/>
                      <a:pt x="299" y="373"/>
                      <a:pt x="299" y="373"/>
                    </a:cubicBezTo>
                    <a:cubicBezTo>
                      <a:pt x="302" y="373"/>
                      <a:pt x="305" y="372"/>
                      <a:pt x="307" y="371"/>
                    </a:cubicBezTo>
                    <a:cubicBezTo>
                      <a:pt x="308" y="370"/>
                      <a:pt x="309" y="370"/>
                      <a:pt x="311" y="370"/>
                    </a:cubicBezTo>
                    <a:cubicBezTo>
                      <a:pt x="314" y="369"/>
                      <a:pt x="316" y="368"/>
                      <a:pt x="319" y="365"/>
                    </a:cubicBezTo>
                    <a:cubicBezTo>
                      <a:pt x="323" y="363"/>
                      <a:pt x="325" y="360"/>
                      <a:pt x="327" y="358"/>
                    </a:cubicBezTo>
                    <a:cubicBezTo>
                      <a:pt x="328" y="357"/>
                      <a:pt x="328" y="357"/>
                      <a:pt x="328" y="357"/>
                    </a:cubicBezTo>
                    <a:lnTo>
                      <a:pt x="328" y="356"/>
                    </a:lnTo>
                    <a:close/>
                    <a:moveTo>
                      <a:pt x="120" y="334"/>
                    </a:moveTo>
                    <a:cubicBezTo>
                      <a:pt x="120" y="334"/>
                      <a:pt x="119" y="334"/>
                      <a:pt x="119" y="334"/>
                    </a:cubicBezTo>
                    <a:cubicBezTo>
                      <a:pt x="119" y="334"/>
                      <a:pt x="118" y="335"/>
                      <a:pt x="118" y="335"/>
                    </a:cubicBezTo>
                    <a:cubicBezTo>
                      <a:pt x="118" y="335"/>
                      <a:pt x="118" y="335"/>
                      <a:pt x="118" y="335"/>
                    </a:cubicBezTo>
                    <a:cubicBezTo>
                      <a:pt x="119" y="334"/>
                      <a:pt x="119" y="332"/>
                      <a:pt x="119" y="332"/>
                    </a:cubicBezTo>
                    <a:cubicBezTo>
                      <a:pt x="119" y="332"/>
                      <a:pt x="119" y="332"/>
                      <a:pt x="119" y="332"/>
                    </a:cubicBezTo>
                    <a:cubicBezTo>
                      <a:pt x="119" y="332"/>
                      <a:pt x="119" y="332"/>
                      <a:pt x="119" y="332"/>
                    </a:cubicBezTo>
                    <a:cubicBezTo>
                      <a:pt x="119" y="333"/>
                      <a:pt x="120" y="334"/>
                      <a:pt x="120" y="334"/>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21" name="Freeform 32"/>
              <p:cNvSpPr>
                <a:spLocks noEditPoints="1"/>
              </p:cNvSpPr>
              <p:nvPr/>
            </p:nvSpPr>
            <p:spPr bwMode="auto">
              <a:xfrm>
                <a:off x="1865" y="1877"/>
                <a:ext cx="728" cy="569"/>
              </a:xfrm>
              <a:custGeom>
                <a:avLst/>
                <a:gdLst>
                  <a:gd name="T0" fmla="*/ 291 w 312"/>
                  <a:gd name="T1" fmla="*/ 113 h 244"/>
                  <a:gd name="T2" fmla="*/ 261 w 312"/>
                  <a:gd name="T3" fmla="*/ 127 h 244"/>
                  <a:gd name="T4" fmla="*/ 265 w 312"/>
                  <a:gd name="T5" fmla="*/ 116 h 244"/>
                  <a:gd name="T6" fmla="*/ 286 w 312"/>
                  <a:gd name="T7" fmla="*/ 85 h 244"/>
                  <a:gd name="T8" fmla="*/ 272 w 312"/>
                  <a:gd name="T9" fmla="*/ 77 h 244"/>
                  <a:gd name="T10" fmla="*/ 267 w 312"/>
                  <a:gd name="T11" fmla="*/ 69 h 244"/>
                  <a:gd name="T12" fmla="*/ 251 w 312"/>
                  <a:gd name="T13" fmla="*/ 43 h 244"/>
                  <a:gd name="T14" fmla="*/ 246 w 312"/>
                  <a:gd name="T15" fmla="*/ 35 h 244"/>
                  <a:gd name="T16" fmla="*/ 232 w 312"/>
                  <a:gd name="T17" fmla="*/ 6 h 244"/>
                  <a:gd name="T18" fmla="*/ 216 w 312"/>
                  <a:gd name="T19" fmla="*/ 4 h 244"/>
                  <a:gd name="T20" fmla="*/ 176 w 312"/>
                  <a:gd name="T21" fmla="*/ 6 h 244"/>
                  <a:gd name="T22" fmla="*/ 154 w 312"/>
                  <a:gd name="T23" fmla="*/ 13 h 244"/>
                  <a:gd name="T24" fmla="*/ 138 w 312"/>
                  <a:gd name="T25" fmla="*/ 21 h 244"/>
                  <a:gd name="T26" fmla="*/ 110 w 312"/>
                  <a:gd name="T27" fmla="*/ 34 h 244"/>
                  <a:gd name="T28" fmla="*/ 86 w 312"/>
                  <a:gd name="T29" fmla="*/ 57 h 244"/>
                  <a:gd name="T30" fmla="*/ 76 w 312"/>
                  <a:gd name="T31" fmla="*/ 81 h 244"/>
                  <a:gd name="T32" fmla="*/ 65 w 312"/>
                  <a:gd name="T33" fmla="*/ 95 h 244"/>
                  <a:gd name="T34" fmla="*/ 49 w 312"/>
                  <a:gd name="T35" fmla="*/ 102 h 244"/>
                  <a:gd name="T36" fmla="*/ 36 w 312"/>
                  <a:gd name="T37" fmla="*/ 98 h 244"/>
                  <a:gd name="T38" fmla="*/ 43 w 312"/>
                  <a:gd name="T39" fmla="*/ 116 h 244"/>
                  <a:gd name="T40" fmla="*/ 45 w 312"/>
                  <a:gd name="T41" fmla="*/ 119 h 244"/>
                  <a:gd name="T42" fmla="*/ 53 w 312"/>
                  <a:gd name="T43" fmla="*/ 120 h 244"/>
                  <a:gd name="T44" fmla="*/ 40 w 312"/>
                  <a:gd name="T45" fmla="*/ 130 h 244"/>
                  <a:gd name="T46" fmla="*/ 22 w 312"/>
                  <a:gd name="T47" fmla="*/ 132 h 244"/>
                  <a:gd name="T48" fmla="*/ 7 w 312"/>
                  <a:gd name="T49" fmla="*/ 144 h 244"/>
                  <a:gd name="T50" fmla="*/ 11 w 312"/>
                  <a:gd name="T51" fmla="*/ 166 h 244"/>
                  <a:gd name="T52" fmla="*/ 26 w 312"/>
                  <a:gd name="T53" fmla="*/ 182 h 244"/>
                  <a:gd name="T54" fmla="*/ 40 w 312"/>
                  <a:gd name="T55" fmla="*/ 201 h 244"/>
                  <a:gd name="T56" fmla="*/ 57 w 312"/>
                  <a:gd name="T57" fmla="*/ 209 h 244"/>
                  <a:gd name="T58" fmla="*/ 77 w 312"/>
                  <a:gd name="T59" fmla="*/ 216 h 244"/>
                  <a:gd name="T60" fmla="*/ 91 w 312"/>
                  <a:gd name="T61" fmla="*/ 220 h 244"/>
                  <a:gd name="T62" fmla="*/ 110 w 312"/>
                  <a:gd name="T63" fmla="*/ 201 h 244"/>
                  <a:gd name="T64" fmla="*/ 109 w 312"/>
                  <a:gd name="T65" fmla="*/ 182 h 244"/>
                  <a:gd name="T66" fmla="*/ 126 w 312"/>
                  <a:gd name="T67" fmla="*/ 166 h 244"/>
                  <a:gd name="T68" fmla="*/ 147 w 312"/>
                  <a:gd name="T69" fmla="*/ 188 h 244"/>
                  <a:gd name="T70" fmla="*/ 167 w 312"/>
                  <a:gd name="T71" fmla="*/ 207 h 244"/>
                  <a:gd name="T72" fmla="*/ 176 w 312"/>
                  <a:gd name="T73" fmla="*/ 238 h 244"/>
                  <a:gd name="T74" fmla="*/ 206 w 312"/>
                  <a:gd name="T75" fmla="*/ 225 h 244"/>
                  <a:gd name="T76" fmla="*/ 230 w 312"/>
                  <a:gd name="T77" fmla="*/ 237 h 244"/>
                  <a:gd name="T78" fmla="*/ 250 w 312"/>
                  <a:gd name="T79" fmla="*/ 237 h 244"/>
                  <a:gd name="T80" fmla="*/ 276 w 312"/>
                  <a:gd name="T81" fmla="*/ 204 h 244"/>
                  <a:gd name="T82" fmla="*/ 304 w 312"/>
                  <a:gd name="T83" fmla="*/ 183 h 244"/>
                  <a:gd name="T84" fmla="*/ 311 w 312"/>
                  <a:gd name="T85" fmla="*/ 162 h 244"/>
                  <a:gd name="T86" fmla="*/ 294 w 312"/>
                  <a:gd name="T87" fmla="*/ 173 h 244"/>
                  <a:gd name="T88" fmla="*/ 288 w 312"/>
                  <a:gd name="T89" fmla="*/ 171 h 244"/>
                  <a:gd name="T90" fmla="*/ 285 w 312"/>
                  <a:gd name="T91" fmla="*/ 145 h 244"/>
                  <a:gd name="T92" fmla="*/ 297 w 312"/>
                  <a:gd name="T93" fmla="*/ 160 h 244"/>
                  <a:gd name="T94" fmla="*/ 187 w 312"/>
                  <a:gd name="T95" fmla="*/ 131 h 244"/>
                  <a:gd name="T96" fmla="*/ 191 w 312"/>
                  <a:gd name="T97" fmla="*/ 104 h 244"/>
                  <a:gd name="T98" fmla="*/ 204 w 312"/>
                  <a:gd name="T99" fmla="*/ 113 h 244"/>
                  <a:gd name="T100" fmla="*/ 215 w 312"/>
                  <a:gd name="T101" fmla="*/ 113 h 244"/>
                  <a:gd name="T102" fmla="*/ 214 w 312"/>
                  <a:gd name="T103" fmla="*/ 131 h 244"/>
                  <a:gd name="T104" fmla="*/ 206 w 312"/>
                  <a:gd name="T105" fmla="*/ 138 h 244"/>
                  <a:gd name="T106" fmla="*/ 198 w 312"/>
                  <a:gd name="T107" fmla="*/ 145 h 244"/>
                  <a:gd name="T108" fmla="*/ 184 w 312"/>
                  <a:gd name="T109" fmla="*/ 14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2" h="244">
                    <a:moveTo>
                      <a:pt x="307" y="144"/>
                    </a:moveTo>
                    <a:cubicBezTo>
                      <a:pt x="306" y="142"/>
                      <a:pt x="306" y="142"/>
                      <a:pt x="306" y="142"/>
                    </a:cubicBezTo>
                    <a:cubicBezTo>
                      <a:pt x="305" y="140"/>
                      <a:pt x="305" y="136"/>
                      <a:pt x="304" y="132"/>
                    </a:cubicBezTo>
                    <a:cubicBezTo>
                      <a:pt x="304" y="124"/>
                      <a:pt x="303" y="114"/>
                      <a:pt x="291" y="113"/>
                    </a:cubicBezTo>
                    <a:cubicBezTo>
                      <a:pt x="291" y="113"/>
                      <a:pt x="291" y="113"/>
                      <a:pt x="291" y="113"/>
                    </a:cubicBezTo>
                    <a:cubicBezTo>
                      <a:pt x="287" y="113"/>
                      <a:pt x="283" y="114"/>
                      <a:pt x="280" y="115"/>
                    </a:cubicBezTo>
                    <a:cubicBezTo>
                      <a:pt x="278" y="115"/>
                      <a:pt x="276" y="115"/>
                      <a:pt x="274" y="115"/>
                    </a:cubicBezTo>
                    <a:cubicBezTo>
                      <a:pt x="266" y="116"/>
                      <a:pt x="264" y="122"/>
                      <a:pt x="261" y="127"/>
                    </a:cubicBezTo>
                    <a:cubicBezTo>
                      <a:pt x="260" y="129"/>
                      <a:pt x="260" y="130"/>
                      <a:pt x="259" y="131"/>
                    </a:cubicBezTo>
                    <a:cubicBezTo>
                      <a:pt x="259" y="131"/>
                      <a:pt x="259" y="130"/>
                      <a:pt x="258" y="129"/>
                    </a:cubicBezTo>
                    <a:cubicBezTo>
                      <a:pt x="257" y="127"/>
                      <a:pt x="257" y="123"/>
                      <a:pt x="263" y="118"/>
                    </a:cubicBezTo>
                    <a:cubicBezTo>
                      <a:pt x="264" y="117"/>
                      <a:pt x="264" y="117"/>
                      <a:pt x="265" y="116"/>
                    </a:cubicBezTo>
                    <a:cubicBezTo>
                      <a:pt x="267" y="114"/>
                      <a:pt x="268" y="113"/>
                      <a:pt x="271" y="112"/>
                    </a:cubicBezTo>
                    <a:cubicBezTo>
                      <a:pt x="271" y="111"/>
                      <a:pt x="272" y="111"/>
                      <a:pt x="273" y="111"/>
                    </a:cubicBezTo>
                    <a:cubicBezTo>
                      <a:pt x="277" y="109"/>
                      <a:pt x="280" y="108"/>
                      <a:pt x="283" y="105"/>
                    </a:cubicBezTo>
                    <a:cubicBezTo>
                      <a:pt x="287" y="100"/>
                      <a:pt x="288" y="90"/>
                      <a:pt x="286" y="85"/>
                    </a:cubicBezTo>
                    <a:cubicBezTo>
                      <a:pt x="284" y="82"/>
                      <a:pt x="281" y="80"/>
                      <a:pt x="279" y="79"/>
                    </a:cubicBezTo>
                    <a:cubicBezTo>
                      <a:pt x="279" y="79"/>
                      <a:pt x="279" y="79"/>
                      <a:pt x="278" y="79"/>
                    </a:cubicBezTo>
                    <a:cubicBezTo>
                      <a:pt x="277" y="78"/>
                      <a:pt x="275" y="77"/>
                      <a:pt x="273" y="77"/>
                    </a:cubicBezTo>
                    <a:cubicBezTo>
                      <a:pt x="273" y="77"/>
                      <a:pt x="273" y="77"/>
                      <a:pt x="272" y="77"/>
                    </a:cubicBezTo>
                    <a:cubicBezTo>
                      <a:pt x="272" y="77"/>
                      <a:pt x="272" y="77"/>
                      <a:pt x="272" y="77"/>
                    </a:cubicBezTo>
                    <a:cubicBezTo>
                      <a:pt x="272" y="77"/>
                      <a:pt x="272" y="76"/>
                      <a:pt x="271" y="75"/>
                    </a:cubicBezTo>
                    <a:cubicBezTo>
                      <a:pt x="271" y="73"/>
                      <a:pt x="270" y="72"/>
                      <a:pt x="269" y="71"/>
                    </a:cubicBezTo>
                    <a:cubicBezTo>
                      <a:pt x="268" y="70"/>
                      <a:pt x="268" y="69"/>
                      <a:pt x="267" y="69"/>
                    </a:cubicBezTo>
                    <a:cubicBezTo>
                      <a:pt x="267" y="68"/>
                      <a:pt x="267" y="68"/>
                      <a:pt x="267" y="68"/>
                    </a:cubicBezTo>
                    <a:cubicBezTo>
                      <a:pt x="265" y="65"/>
                      <a:pt x="264" y="62"/>
                      <a:pt x="261" y="60"/>
                    </a:cubicBezTo>
                    <a:cubicBezTo>
                      <a:pt x="256" y="54"/>
                      <a:pt x="255" y="51"/>
                      <a:pt x="254" y="42"/>
                    </a:cubicBezTo>
                    <a:cubicBezTo>
                      <a:pt x="251" y="43"/>
                      <a:pt x="251" y="43"/>
                      <a:pt x="251" y="43"/>
                    </a:cubicBezTo>
                    <a:cubicBezTo>
                      <a:pt x="251" y="43"/>
                      <a:pt x="251" y="43"/>
                      <a:pt x="251" y="43"/>
                    </a:cubicBezTo>
                    <a:cubicBezTo>
                      <a:pt x="251" y="40"/>
                      <a:pt x="251" y="40"/>
                      <a:pt x="251" y="40"/>
                    </a:cubicBezTo>
                    <a:cubicBezTo>
                      <a:pt x="251" y="40"/>
                      <a:pt x="247" y="39"/>
                      <a:pt x="247" y="39"/>
                    </a:cubicBezTo>
                    <a:cubicBezTo>
                      <a:pt x="246" y="38"/>
                      <a:pt x="246" y="37"/>
                      <a:pt x="246" y="35"/>
                    </a:cubicBezTo>
                    <a:cubicBezTo>
                      <a:pt x="246" y="33"/>
                      <a:pt x="246" y="31"/>
                      <a:pt x="247" y="29"/>
                    </a:cubicBezTo>
                    <a:cubicBezTo>
                      <a:pt x="247" y="25"/>
                      <a:pt x="248" y="20"/>
                      <a:pt x="246" y="15"/>
                    </a:cubicBezTo>
                    <a:cubicBezTo>
                      <a:pt x="244" y="10"/>
                      <a:pt x="241" y="7"/>
                      <a:pt x="235" y="6"/>
                    </a:cubicBezTo>
                    <a:cubicBezTo>
                      <a:pt x="234" y="6"/>
                      <a:pt x="233" y="6"/>
                      <a:pt x="232" y="6"/>
                    </a:cubicBezTo>
                    <a:cubicBezTo>
                      <a:pt x="231" y="6"/>
                      <a:pt x="229" y="6"/>
                      <a:pt x="228" y="6"/>
                    </a:cubicBezTo>
                    <a:cubicBezTo>
                      <a:pt x="227" y="6"/>
                      <a:pt x="226" y="7"/>
                      <a:pt x="225" y="7"/>
                    </a:cubicBezTo>
                    <a:cubicBezTo>
                      <a:pt x="223" y="7"/>
                      <a:pt x="223" y="6"/>
                      <a:pt x="222" y="6"/>
                    </a:cubicBezTo>
                    <a:cubicBezTo>
                      <a:pt x="220" y="6"/>
                      <a:pt x="218" y="5"/>
                      <a:pt x="216" y="4"/>
                    </a:cubicBezTo>
                    <a:cubicBezTo>
                      <a:pt x="214" y="3"/>
                      <a:pt x="212" y="2"/>
                      <a:pt x="210" y="1"/>
                    </a:cubicBezTo>
                    <a:cubicBezTo>
                      <a:pt x="207" y="0"/>
                      <a:pt x="203" y="0"/>
                      <a:pt x="201" y="0"/>
                    </a:cubicBezTo>
                    <a:cubicBezTo>
                      <a:pt x="200" y="0"/>
                      <a:pt x="196" y="0"/>
                      <a:pt x="195" y="0"/>
                    </a:cubicBezTo>
                    <a:cubicBezTo>
                      <a:pt x="188" y="0"/>
                      <a:pt x="182" y="1"/>
                      <a:pt x="176" y="6"/>
                    </a:cubicBezTo>
                    <a:cubicBezTo>
                      <a:pt x="175" y="7"/>
                      <a:pt x="174" y="7"/>
                      <a:pt x="173" y="8"/>
                    </a:cubicBezTo>
                    <a:cubicBezTo>
                      <a:pt x="169" y="11"/>
                      <a:pt x="166" y="14"/>
                      <a:pt x="161" y="15"/>
                    </a:cubicBezTo>
                    <a:cubicBezTo>
                      <a:pt x="161" y="15"/>
                      <a:pt x="161" y="15"/>
                      <a:pt x="161" y="15"/>
                    </a:cubicBezTo>
                    <a:cubicBezTo>
                      <a:pt x="159" y="15"/>
                      <a:pt x="156" y="14"/>
                      <a:pt x="154" y="13"/>
                    </a:cubicBezTo>
                    <a:cubicBezTo>
                      <a:pt x="151" y="12"/>
                      <a:pt x="149" y="12"/>
                      <a:pt x="146" y="12"/>
                    </a:cubicBezTo>
                    <a:cubicBezTo>
                      <a:pt x="145" y="12"/>
                      <a:pt x="144" y="12"/>
                      <a:pt x="144" y="12"/>
                    </a:cubicBezTo>
                    <a:cubicBezTo>
                      <a:pt x="139" y="13"/>
                      <a:pt x="138" y="17"/>
                      <a:pt x="138" y="19"/>
                    </a:cubicBezTo>
                    <a:cubicBezTo>
                      <a:pt x="138" y="20"/>
                      <a:pt x="138" y="20"/>
                      <a:pt x="138" y="21"/>
                    </a:cubicBezTo>
                    <a:cubicBezTo>
                      <a:pt x="136" y="28"/>
                      <a:pt x="135" y="34"/>
                      <a:pt x="128" y="36"/>
                    </a:cubicBezTo>
                    <a:cubicBezTo>
                      <a:pt x="127" y="37"/>
                      <a:pt x="123" y="37"/>
                      <a:pt x="120" y="37"/>
                    </a:cubicBezTo>
                    <a:cubicBezTo>
                      <a:pt x="114" y="37"/>
                      <a:pt x="112" y="36"/>
                      <a:pt x="111" y="35"/>
                    </a:cubicBezTo>
                    <a:cubicBezTo>
                      <a:pt x="110" y="34"/>
                      <a:pt x="110" y="34"/>
                      <a:pt x="110" y="34"/>
                    </a:cubicBezTo>
                    <a:cubicBezTo>
                      <a:pt x="108" y="34"/>
                      <a:pt x="108" y="34"/>
                      <a:pt x="108" y="34"/>
                    </a:cubicBezTo>
                    <a:cubicBezTo>
                      <a:pt x="103" y="35"/>
                      <a:pt x="93" y="37"/>
                      <a:pt x="90" y="44"/>
                    </a:cubicBezTo>
                    <a:cubicBezTo>
                      <a:pt x="90" y="46"/>
                      <a:pt x="89" y="48"/>
                      <a:pt x="89" y="49"/>
                    </a:cubicBezTo>
                    <a:cubicBezTo>
                      <a:pt x="88" y="52"/>
                      <a:pt x="88" y="54"/>
                      <a:pt x="86" y="57"/>
                    </a:cubicBezTo>
                    <a:cubicBezTo>
                      <a:pt x="84" y="61"/>
                      <a:pt x="84" y="64"/>
                      <a:pt x="83" y="68"/>
                    </a:cubicBezTo>
                    <a:cubicBezTo>
                      <a:pt x="83" y="69"/>
                      <a:pt x="83" y="70"/>
                      <a:pt x="83" y="70"/>
                    </a:cubicBezTo>
                    <a:cubicBezTo>
                      <a:pt x="83" y="74"/>
                      <a:pt x="81" y="76"/>
                      <a:pt x="79" y="78"/>
                    </a:cubicBezTo>
                    <a:cubicBezTo>
                      <a:pt x="78" y="79"/>
                      <a:pt x="77" y="80"/>
                      <a:pt x="76" y="81"/>
                    </a:cubicBezTo>
                    <a:cubicBezTo>
                      <a:pt x="74" y="83"/>
                      <a:pt x="74" y="86"/>
                      <a:pt x="74" y="88"/>
                    </a:cubicBezTo>
                    <a:cubicBezTo>
                      <a:pt x="73" y="91"/>
                      <a:pt x="73" y="93"/>
                      <a:pt x="72" y="94"/>
                    </a:cubicBezTo>
                    <a:cubicBezTo>
                      <a:pt x="71" y="95"/>
                      <a:pt x="70" y="96"/>
                      <a:pt x="68" y="96"/>
                    </a:cubicBezTo>
                    <a:cubicBezTo>
                      <a:pt x="67" y="96"/>
                      <a:pt x="66" y="96"/>
                      <a:pt x="65" y="95"/>
                    </a:cubicBezTo>
                    <a:cubicBezTo>
                      <a:pt x="64" y="95"/>
                      <a:pt x="62" y="95"/>
                      <a:pt x="61" y="95"/>
                    </a:cubicBezTo>
                    <a:cubicBezTo>
                      <a:pt x="61" y="95"/>
                      <a:pt x="60" y="95"/>
                      <a:pt x="59" y="95"/>
                    </a:cubicBezTo>
                    <a:cubicBezTo>
                      <a:pt x="57" y="96"/>
                      <a:pt x="56" y="97"/>
                      <a:pt x="54" y="99"/>
                    </a:cubicBezTo>
                    <a:cubicBezTo>
                      <a:pt x="53" y="100"/>
                      <a:pt x="51" y="102"/>
                      <a:pt x="49" y="102"/>
                    </a:cubicBezTo>
                    <a:cubicBezTo>
                      <a:pt x="49" y="102"/>
                      <a:pt x="49" y="102"/>
                      <a:pt x="49" y="102"/>
                    </a:cubicBezTo>
                    <a:cubicBezTo>
                      <a:pt x="47" y="101"/>
                      <a:pt x="46" y="101"/>
                      <a:pt x="44" y="100"/>
                    </a:cubicBezTo>
                    <a:cubicBezTo>
                      <a:pt x="43" y="99"/>
                      <a:pt x="41" y="98"/>
                      <a:pt x="39" y="98"/>
                    </a:cubicBezTo>
                    <a:cubicBezTo>
                      <a:pt x="38" y="98"/>
                      <a:pt x="37" y="98"/>
                      <a:pt x="36" y="98"/>
                    </a:cubicBezTo>
                    <a:cubicBezTo>
                      <a:pt x="33" y="100"/>
                      <a:pt x="31" y="103"/>
                      <a:pt x="31" y="105"/>
                    </a:cubicBezTo>
                    <a:cubicBezTo>
                      <a:pt x="30" y="108"/>
                      <a:pt x="31" y="110"/>
                      <a:pt x="32" y="111"/>
                    </a:cubicBezTo>
                    <a:cubicBezTo>
                      <a:pt x="33" y="113"/>
                      <a:pt x="36" y="113"/>
                      <a:pt x="38" y="114"/>
                    </a:cubicBezTo>
                    <a:cubicBezTo>
                      <a:pt x="40" y="114"/>
                      <a:pt x="42" y="114"/>
                      <a:pt x="43" y="116"/>
                    </a:cubicBezTo>
                    <a:cubicBezTo>
                      <a:pt x="43" y="116"/>
                      <a:pt x="43" y="116"/>
                      <a:pt x="44" y="117"/>
                    </a:cubicBezTo>
                    <a:cubicBezTo>
                      <a:pt x="44" y="117"/>
                      <a:pt x="44" y="118"/>
                      <a:pt x="44" y="118"/>
                    </a:cubicBezTo>
                    <a:cubicBezTo>
                      <a:pt x="44" y="119"/>
                      <a:pt x="44" y="119"/>
                      <a:pt x="44" y="119"/>
                    </a:cubicBezTo>
                    <a:cubicBezTo>
                      <a:pt x="45" y="119"/>
                      <a:pt x="45" y="119"/>
                      <a:pt x="45" y="119"/>
                    </a:cubicBezTo>
                    <a:cubicBezTo>
                      <a:pt x="46" y="120"/>
                      <a:pt x="47" y="120"/>
                      <a:pt x="47" y="120"/>
                    </a:cubicBezTo>
                    <a:cubicBezTo>
                      <a:pt x="48" y="120"/>
                      <a:pt x="49" y="120"/>
                      <a:pt x="50" y="120"/>
                    </a:cubicBezTo>
                    <a:cubicBezTo>
                      <a:pt x="50" y="120"/>
                      <a:pt x="51" y="120"/>
                      <a:pt x="52" y="120"/>
                    </a:cubicBezTo>
                    <a:cubicBezTo>
                      <a:pt x="53" y="120"/>
                      <a:pt x="53" y="120"/>
                      <a:pt x="53" y="120"/>
                    </a:cubicBezTo>
                    <a:cubicBezTo>
                      <a:pt x="53" y="120"/>
                      <a:pt x="53" y="120"/>
                      <a:pt x="53" y="121"/>
                    </a:cubicBezTo>
                    <a:cubicBezTo>
                      <a:pt x="52" y="123"/>
                      <a:pt x="49" y="124"/>
                      <a:pt x="46" y="126"/>
                    </a:cubicBezTo>
                    <a:cubicBezTo>
                      <a:pt x="46" y="126"/>
                      <a:pt x="45" y="126"/>
                      <a:pt x="44" y="127"/>
                    </a:cubicBezTo>
                    <a:cubicBezTo>
                      <a:pt x="43" y="128"/>
                      <a:pt x="41" y="129"/>
                      <a:pt x="40" y="130"/>
                    </a:cubicBezTo>
                    <a:cubicBezTo>
                      <a:pt x="39" y="131"/>
                      <a:pt x="37" y="133"/>
                      <a:pt x="35" y="134"/>
                    </a:cubicBezTo>
                    <a:cubicBezTo>
                      <a:pt x="34" y="134"/>
                      <a:pt x="33" y="135"/>
                      <a:pt x="31" y="135"/>
                    </a:cubicBezTo>
                    <a:cubicBezTo>
                      <a:pt x="30" y="135"/>
                      <a:pt x="28" y="134"/>
                      <a:pt x="26" y="133"/>
                    </a:cubicBezTo>
                    <a:cubicBezTo>
                      <a:pt x="25" y="133"/>
                      <a:pt x="24" y="132"/>
                      <a:pt x="22" y="132"/>
                    </a:cubicBezTo>
                    <a:cubicBezTo>
                      <a:pt x="22" y="132"/>
                      <a:pt x="21" y="132"/>
                      <a:pt x="21" y="132"/>
                    </a:cubicBezTo>
                    <a:cubicBezTo>
                      <a:pt x="18" y="132"/>
                      <a:pt x="17" y="134"/>
                      <a:pt x="15" y="137"/>
                    </a:cubicBezTo>
                    <a:cubicBezTo>
                      <a:pt x="15" y="137"/>
                      <a:pt x="15" y="138"/>
                      <a:pt x="14" y="139"/>
                    </a:cubicBezTo>
                    <a:cubicBezTo>
                      <a:pt x="13" y="141"/>
                      <a:pt x="10" y="142"/>
                      <a:pt x="7" y="144"/>
                    </a:cubicBezTo>
                    <a:cubicBezTo>
                      <a:pt x="4" y="146"/>
                      <a:pt x="1" y="147"/>
                      <a:pt x="0" y="150"/>
                    </a:cubicBezTo>
                    <a:cubicBezTo>
                      <a:pt x="0" y="152"/>
                      <a:pt x="1" y="154"/>
                      <a:pt x="2" y="156"/>
                    </a:cubicBezTo>
                    <a:cubicBezTo>
                      <a:pt x="3" y="156"/>
                      <a:pt x="3" y="156"/>
                      <a:pt x="3" y="156"/>
                    </a:cubicBezTo>
                    <a:cubicBezTo>
                      <a:pt x="5" y="159"/>
                      <a:pt x="8" y="163"/>
                      <a:pt x="11" y="166"/>
                    </a:cubicBezTo>
                    <a:cubicBezTo>
                      <a:pt x="12" y="167"/>
                      <a:pt x="14" y="168"/>
                      <a:pt x="15" y="168"/>
                    </a:cubicBezTo>
                    <a:cubicBezTo>
                      <a:pt x="18" y="169"/>
                      <a:pt x="20" y="170"/>
                      <a:pt x="20" y="173"/>
                    </a:cubicBezTo>
                    <a:cubicBezTo>
                      <a:pt x="21" y="175"/>
                      <a:pt x="21" y="175"/>
                      <a:pt x="21" y="175"/>
                    </a:cubicBezTo>
                    <a:cubicBezTo>
                      <a:pt x="21" y="178"/>
                      <a:pt x="22" y="180"/>
                      <a:pt x="26" y="182"/>
                    </a:cubicBezTo>
                    <a:cubicBezTo>
                      <a:pt x="30" y="184"/>
                      <a:pt x="31" y="185"/>
                      <a:pt x="32" y="190"/>
                    </a:cubicBezTo>
                    <a:cubicBezTo>
                      <a:pt x="32" y="191"/>
                      <a:pt x="32" y="192"/>
                      <a:pt x="32" y="193"/>
                    </a:cubicBezTo>
                    <a:cubicBezTo>
                      <a:pt x="32" y="196"/>
                      <a:pt x="32" y="199"/>
                      <a:pt x="36" y="200"/>
                    </a:cubicBezTo>
                    <a:cubicBezTo>
                      <a:pt x="37" y="201"/>
                      <a:pt x="39" y="201"/>
                      <a:pt x="40" y="201"/>
                    </a:cubicBezTo>
                    <a:cubicBezTo>
                      <a:pt x="41" y="201"/>
                      <a:pt x="42" y="201"/>
                      <a:pt x="43" y="201"/>
                    </a:cubicBezTo>
                    <a:cubicBezTo>
                      <a:pt x="44" y="201"/>
                      <a:pt x="45" y="201"/>
                      <a:pt x="46" y="201"/>
                    </a:cubicBezTo>
                    <a:cubicBezTo>
                      <a:pt x="48" y="201"/>
                      <a:pt x="49" y="201"/>
                      <a:pt x="50" y="201"/>
                    </a:cubicBezTo>
                    <a:cubicBezTo>
                      <a:pt x="53" y="202"/>
                      <a:pt x="55" y="205"/>
                      <a:pt x="57" y="209"/>
                    </a:cubicBezTo>
                    <a:cubicBezTo>
                      <a:pt x="58" y="209"/>
                      <a:pt x="58" y="210"/>
                      <a:pt x="59" y="211"/>
                    </a:cubicBezTo>
                    <a:cubicBezTo>
                      <a:pt x="62" y="215"/>
                      <a:pt x="67" y="217"/>
                      <a:pt x="71" y="217"/>
                    </a:cubicBezTo>
                    <a:cubicBezTo>
                      <a:pt x="72" y="217"/>
                      <a:pt x="72" y="217"/>
                      <a:pt x="72" y="217"/>
                    </a:cubicBezTo>
                    <a:cubicBezTo>
                      <a:pt x="74" y="217"/>
                      <a:pt x="76" y="216"/>
                      <a:pt x="77" y="216"/>
                    </a:cubicBezTo>
                    <a:cubicBezTo>
                      <a:pt x="78" y="215"/>
                      <a:pt x="79" y="214"/>
                      <a:pt x="81" y="214"/>
                    </a:cubicBezTo>
                    <a:cubicBezTo>
                      <a:pt x="81" y="214"/>
                      <a:pt x="82" y="215"/>
                      <a:pt x="83" y="215"/>
                    </a:cubicBezTo>
                    <a:cubicBezTo>
                      <a:pt x="84" y="216"/>
                      <a:pt x="85" y="216"/>
                      <a:pt x="86" y="217"/>
                    </a:cubicBezTo>
                    <a:cubicBezTo>
                      <a:pt x="88" y="219"/>
                      <a:pt x="89" y="220"/>
                      <a:pt x="91" y="220"/>
                    </a:cubicBezTo>
                    <a:cubicBezTo>
                      <a:pt x="93" y="220"/>
                      <a:pt x="94" y="219"/>
                      <a:pt x="95" y="218"/>
                    </a:cubicBezTo>
                    <a:cubicBezTo>
                      <a:pt x="98" y="215"/>
                      <a:pt x="101" y="210"/>
                      <a:pt x="103" y="207"/>
                    </a:cubicBezTo>
                    <a:cubicBezTo>
                      <a:pt x="104" y="204"/>
                      <a:pt x="105" y="203"/>
                      <a:pt x="108" y="202"/>
                    </a:cubicBezTo>
                    <a:cubicBezTo>
                      <a:pt x="108" y="202"/>
                      <a:pt x="109" y="201"/>
                      <a:pt x="110" y="201"/>
                    </a:cubicBezTo>
                    <a:cubicBezTo>
                      <a:pt x="112" y="201"/>
                      <a:pt x="113" y="201"/>
                      <a:pt x="114" y="199"/>
                    </a:cubicBezTo>
                    <a:cubicBezTo>
                      <a:pt x="116" y="198"/>
                      <a:pt x="117" y="196"/>
                      <a:pt x="117" y="195"/>
                    </a:cubicBezTo>
                    <a:cubicBezTo>
                      <a:pt x="117" y="192"/>
                      <a:pt x="114" y="189"/>
                      <a:pt x="111" y="186"/>
                    </a:cubicBezTo>
                    <a:cubicBezTo>
                      <a:pt x="109" y="184"/>
                      <a:pt x="109" y="182"/>
                      <a:pt x="109" y="182"/>
                    </a:cubicBezTo>
                    <a:cubicBezTo>
                      <a:pt x="109" y="180"/>
                      <a:pt x="113" y="178"/>
                      <a:pt x="115" y="177"/>
                    </a:cubicBezTo>
                    <a:cubicBezTo>
                      <a:pt x="120" y="175"/>
                      <a:pt x="122" y="172"/>
                      <a:pt x="124" y="168"/>
                    </a:cubicBezTo>
                    <a:cubicBezTo>
                      <a:pt x="125" y="168"/>
                      <a:pt x="125" y="168"/>
                      <a:pt x="125" y="168"/>
                    </a:cubicBezTo>
                    <a:cubicBezTo>
                      <a:pt x="125" y="167"/>
                      <a:pt x="126" y="166"/>
                      <a:pt x="126" y="166"/>
                    </a:cubicBezTo>
                    <a:cubicBezTo>
                      <a:pt x="127" y="165"/>
                      <a:pt x="127" y="164"/>
                      <a:pt x="128" y="164"/>
                    </a:cubicBezTo>
                    <a:cubicBezTo>
                      <a:pt x="129" y="164"/>
                      <a:pt x="129" y="164"/>
                      <a:pt x="129" y="164"/>
                    </a:cubicBezTo>
                    <a:cubicBezTo>
                      <a:pt x="130" y="164"/>
                      <a:pt x="134" y="165"/>
                      <a:pt x="140" y="171"/>
                    </a:cubicBezTo>
                    <a:cubicBezTo>
                      <a:pt x="144" y="175"/>
                      <a:pt x="146" y="181"/>
                      <a:pt x="147" y="188"/>
                    </a:cubicBezTo>
                    <a:cubicBezTo>
                      <a:pt x="148" y="194"/>
                      <a:pt x="151" y="206"/>
                      <a:pt x="159" y="209"/>
                    </a:cubicBezTo>
                    <a:cubicBezTo>
                      <a:pt x="160" y="209"/>
                      <a:pt x="160" y="209"/>
                      <a:pt x="161" y="209"/>
                    </a:cubicBezTo>
                    <a:cubicBezTo>
                      <a:pt x="162" y="209"/>
                      <a:pt x="163" y="208"/>
                      <a:pt x="164" y="208"/>
                    </a:cubicBezTo>
                    <a:cubicBezTo>
                      <a:pt x="165" y="208"/>
                      <a:pt x="166" y="207"/>
                      <a:pt x="167" y="207"/>
                    </a:cubicBezTo>
                    <a:cubicBezTo>
                      <a:pt x="168" y="207"/>
                      <a:pt x="168" y="207"/>
                      <a:pt x="169" y="208"/>
                    </a:cubicBezTo>
                    <a:cubicBezTo>
                      <a:pt x="173" y="211"/>
                      <a:pt x="173" y="214"/>
                      <a:pt x="171" y="217"/>
                    </a:cubicBezTo>
                    <a:cubicBezTo>
                      <a:pt x="168" y="223"/>
                      <a:pt x="166" y="230"/>
                      <a:pt x="169" y="235"/>
                    </a:cubicBezTo>
                    <a:cubicBezTo>
                      <a:pt x="170" y="237"/>
                      <a:pt x="172" y="238"/>
                      <a:pt x="176" y="238"/>
                    </a:cubicBezTo>
                    <a:cubicBezTo>
                      <a:pt x="178" y="238"/>
                      <a:pt x="180" y="237"/>
                      <a:pt x="182" y="236"/>
                    </a:cubicBezTo>
                    <a:cubicBezTo>
                      <a:pt x="184" y="235"/>
                      <a:pt x="186" y="234"/>
                      <a:pt x="187" y="234"/>
                    </a:cubicBezTo>
                    <a:cubicBezTo>
                      <a:pt x="189" y="234"/>
                      <a:pt x="191" y="233"/>
                      <a:pt x="193" y="233"/>
                    </a:cubicBezTo>
                    <a:cubicBezTo>
                      <a:pt x="198" y="233"/>
                      <a:pt x="203" y="233"/>
                      <a:pt x="206" y="225"/>
                    </a:cubicBezTo>
                    <a:cubicBezTo>
                      <a:pt x="206" y="225"/>
                      <a:pt x="206" y="225"/>
                      <a:pt x="206" y="225"/>
                    </a:cubicBezTo>
                    <a:cubicBezTo>
                      <a:pt x="209" y="225"/>
                      <a:pt x="213" y="227"/>
                      <a:pt x="216" y="228"/>
                    </a:cubicBezTo>
                    <a:cubicBezTo>
                      <a:pt x="216" y="228"/>
                      <a:pt x="218" y="229"/>
                      <a:pt x="219" y="230"/>
                    </a:cubicBezTo>
                    <a:cubicBezTo>
                      <a:pt x="223" y="233"/>
                      <a:pt x="227" y="236"/>
                      <a:pt x="230" y="237"/>
                    </a:cubicBezTo>
                    <a:cubicBezTo>
                      <a:pt x="230" y="239"/>
                      <a:pt x="231" y="241"/>
                      <a:pt x="232" y="242"/>
                    </a:cubicBezTo>
                    <a:cubicBezTo>
                      <a:pt x="233" y="243"/>
                      <a:pt x="234" y="244"/>
                      <a:pt x="236" y="244"/>
                    </a:cubicBezTo>
                    <a:cubicBezTo>
                      <a:pt x="240" y="244"/>
                      <a:pt x="245" y="241"/>
                      <a:pt x="248" y="238"/>
                    </a:cubicBezTo>
                    <a:cubicBezTo>
                      <a:pt x="249" y="238"/>
                      <a:pt x="249" y="238"/>
                      <a:pt x="250" y="237"/>
                    </a:cubicBezTo>
                    <a:cubicBezTo>
                      <a:pt x="257" y="233"/>
                      <a:pt x="263" y="228"/>
                      <a:pt x="264" y="218"/>
                    </a:cubicBezTo>
                    <a:cubicBezTo>
                      <a:pt x="265" y="214"/>
                      <a:pt x="265" y="210"/>
                      <a:pt x="264" y="206"/>
                    </a:cubicBezTo>
                    <a:cubicBezTo>
                      <a:pt x="268" y="204"/>
                      <a:pt x="270" y="203"/>
                      <a:pt x="273" y="203"/>
                    </a:cubicBezTo>
                    <a:cubicBezTo>
                      <a:pt x="274" y="203"/>
                      <a:pt x="275" y="203"/>
                      <a:pt x="276" y="204"/>
                    </a:cubicBezTo>
                    <a:cubicBezTo>
                      <a:pt x="278" y="204"/>
                      <a:pt x="278" y="204"/>
                      <a:pt x="278" y="204"/>
                    </a:cubicBezTo>
                    <a:cubicBezTo>
                      <a:pt x="280" y="204"/>
                      <a:pt x="283" y="205"/>
                      <a:pt x="285" y="205"/>
                    </a:cubicBezTo>
                    <a:cubicBezTo>
                      <a:pt x="288" y="205"/>
                      <a:pt x="291" y="204"/>
                      <a:pt x="294" y="203"/>
                    </a:cubicBezTo>
                    <a:cubicBezTo>
                      <a:pt x="299" y="199"/>
                      <a:pt x="304" y="190"/>
                      <a:pt x="304" y="183"/>
                    </a:cubicBezTo>
                    <a:cubicBezTo>
                      <a:pt x="304" y="183"/>
                      <a:pt x="304" y="183"/>
                      <a:pt x="304" y="183"/>
                    </a:cubicBezTo>
                    <a:cubicBezTo>
                      <a:pt x="304" y="183"/>
                      <a:pt x="304" y="183"/>
                      <a:pt x="304" y="183"/>
                    </a:cubicBezTo>
                    <a:cubicBezTo>
                      <a:pt x="305" y="183"/>
                      <a:pt x="309" y="183"/>
                      <a:pt x="310" y="177"/>
                    </a:cubicBezTo>
                    <a:cubicBezTo>
                      <a:pt x="311" y="172"/>
                      <a:pt x="311" y="167"/>
                      <a:pt x="311" y="162"/>
                    </a:cubicBezTo>
                    <a:cubicBezTo>
                      <a:pt x="311" y="161"/>
                      <a:pt x="311" y="160"/>
                      <a:pt x="311" y="158"/>
                    </a:cubicBezTo>
                    <a:cubicBezTo>
                      <a:pt x="312" y="153"/>
                      <a:pt x="309" y="148"/>
                      <a:pt x="307" y="144"/>
                    </a:cubicBezTo>
                    <a:close/>
                    <a:moveTo>
                      <a:pt x="296" y="174"/>
                    </a:moveTo>
                    <a:cubicBezTo>
                      <a:pt x="295" y="173"/>
                      <a:pt x="294" y="173"/>
                      <a:pt x="294" y="173"/>
                    </a:cubicBezTo>
                    <a:cubicBezTo>
                      <a:pt x="293" y="173"/>
                      <a:pt x="292" y="173"/>
                      <a:pt x="290" y="174"/>
                    </a:cubicBezTo>
                    <a:cubicBezTo>
                      <a:pt x="289" y="174"/>
                      <a:pt x="288" y="174"/>
                      <a:pt x="287" y="174"/>
                    </a:cubicBezTo>
                    <a:cubicBezTo>
                      <a:pt x="287" y="174"/>
                      <a:pt x="287" y="174"/>
                      <a:pt x="287" y="174"/>
                    </a:cubicBezTo>
                    <a:cubicBezTo>
                      <a:pt x="288" y="173"/>
                      <a:pt x="288" y="172"/>
                      <a:pt x="288" y="171"/>
                    </a:cubicBezTo>
                    <a:cubicBezTo>
                      <a:pt x="289" y="171"/>
                      <a:pt x="289" y="170"/>
                      <a:pt x="289" y="169"/>
                    </a:cubicBezTo>
                    <a:cubicBezTo>
                      <a:pt x="290" y="167"/>
                      <a:pt x="291" y="163"/>
                      <a:pt x="291" y="160"/>
                    </a:cubicBezTo>
                    <a:cubicBezTo>
                      <a:pt x="292" y="155"/>
                      <a:pt x="289" y="151"/>
                      <a:pt x="287" y="148"/>
                    </a:cubicBezTo>
                    <a:cubicBezTo>
                      <a:pt x="286" y="147"/>
                      <a:pt x="286" y="146"/>
                      <a:pt x="285" y="145"/>
                    </a:cubicBezTo>
                    <a:cubicBezTo>
                      <a:pt x="283" y="141"/>
                      <a:pt x="283" y="139"/>
                      <a:pt x="283" y="139"/>
                    </a:cubicBezTo>
                    <a:cubicBezTo>
                      <a:pt x="283" y="139"/>
                      <a:pt x="283" y="139"/>
                      <a:pt x="283" y="139"/>
                    </a:cubicBezTo>
                    <a:cubicBezTo>
                      <a:pt x="286" y="139"/>
                      <a:pt x="290" y="143"/>
                      <a:pt x="293" y="147"/>
                    </a:cubicBezTo>
                    <a:cubicBezTo>
                      <a:pt x="295" y="151"/>
                      <a:pt x="296" y="156"/>
                      <a:pt x="297" y="160"/>
                    </a:cubicBezTo>
                    <a:cubicBezTo>
                      <a:pt x="297" y="162"/>
                      <a:pt x="297" y="164"/>
                      <a:pt x="296" y="165"/>
                    </a:cubicBezTo>
                    <a:cubicBezTo>
                      <a:pt x="296" y="168"/>
                      <a:pt x="296" y="171"/>
                      <a:pt x="297" y="174"/>
                    </a:cubicBezTo>
                    <a:cubicBezTo>
                      <a:pt x="296" y="174"/>
                      <a:pt x="296" y="174"/>
                      <a:pt x="296" y="174"/>
                    </a:cubicBezTo>
                    <a:close/>
                    <a:moveTo>
                      <a:pt x="187" y="131"/>
                    </a:moveTo>
                    <a:cubicBezTo>
                      <a:pt x="187" y="130"/>
                      <a:pt x="188" y="129"/>
                      <a:pt x="188" y="129"/>
                    </a:cubicBezTo>
                    <a:cubicBezTo>
                      <a:pt x="191" y="125"/>
                      <a:pt x="195" y="119"/>
                      <a:pt x="193" y="112"/>
                    </a:cubicBezTo>
                    <a:cubicBezTo>
                      <a:pt x="193" y="112"/>
                      <a:pt x="193" y="111"/>
                      <a:pt x="193" y="110"/>
                    </a:cubicBezTo>
                    <a:cubicBezTo>
                      <a:pt x="192" y="109"/>
                      <a:pt x="191" y="106"/>
                      <a:pt x="191" y="104"/>
                    </a:cubicBezTo>
                    <a:cubicBezTo>
                      <a:pt x="191" y="104"/>
                      <a:pt x="192" y="104"/>
                      <a:pt x="192" y="104"/>
                    </a:cubicBezTo>
                    <a:cubicBezTo>
                      <a:pt x="193" y="105"/>
                      <a:pt x="194" y="105"/>
                      <a:pt x="195" y="107"/>
                    </a:cubicBezTo>
                    <a:cubicBezTo>
                      <a:pt x="196" y="109"/>
                      <a:pt x="199" y="112"/>
                      <a:pt x="203" y="113"/>
                    </a:cubicBezTo>
                    <a:cubicBezTo>
                      <a:pt x="203" y="113"/>
                      <a:pt x="204" y="113"/>
                      <a:pt x="204" y="113"/>
                    </a:cubicBezTo>
                    <a:cubicBezTo>
                      <a:pt x="208" y="113"/>
                      <a:pt x="211" y="111"/>
                      <a:pt x="213" y="110"/>
                    </a:cubicBezTo>
                    <a:cubicBezTo>
                      <a:pt x="215" y="109"/>
                      <a:pt x="216" y="108"/>
                      <a:pt x="218" y="108"/>
                    </a:cubicBezTo>
                    <a:cubicBezTo>
                      <a:pt x="218" y="108"/>
                      <a:pt x="218" y="108"/>
                      <a:pt x="218" y="108"/>
                    </a:cubicBezTo>
                    <a:cubicBezTo>
                      <a:pt x="218" y="109"/>
                      <a:pt x="216" y="112"/>
                      <a:pt x="215" y="113"/>
                    </a:cubicBezTo>
                    <a:cubicBezTo>
                      <a:pt x="214" y="115"/>
                      <a:pt x="213" y="116"/>
                      <a:pt x="212" y="118"/>
                    </a:cubicBezTo>
                    <a:cubicBezTo>
                      <a:pt x="210" y="122"/>
                      <a:pt x="209" y="124"/>
                      <a:pt x="212" y="129"/>
                    </a:cubicBezTo>
                    <a:cubicBezTo>
                      <a:pt x="213" y="129"/>
                      <a:pt x="213" y="130"/>
                      <a:pt x="214" y="130"/>
                    </a:cubicBezTo>
                    <a:cubicBezTo>
                      <a:pt x="214" y="131"/>
                      <a:pt x="214" y="131"/>
                      <a:pt x="214" y="131"/>
                    </a:cubicBezTo>
                    <a:cubicBezTo>
                      <a:pt x="214" y="131"/>
                      <a:pt x="215" y="131"/>
                      <a:pt x="215" y="131"/>
                    </a:cubicBezTo>
                    <a:cubicBezTo>
                      <a:pt x="215" y="131"/>
                      <a:pt x="214" y="131"/>
                      <a:pt x="214" y="132"/>
                    </a:cubicBezTo>
                    <a:cubicBezTo>
                      <a:pt x="213" y="133"/>
                      <a:pt x="212" y="133"/>
                      <a:pt x="211" y="134"/>
                    </a:cubicBezTo>
                    <a:cubicBezTo>
                      <a:pt x="209" y="135"/>
                      <a:pt x="207" y="136"/>
                      <a:pt x="206" y="138"/>
                    </a:cubicBezTo>
                    <a:cubicBezTo>
                      <a:pt x="205" y="140"/>
                      <a:pt x="205" y="143"/>
                      <a:pt x="205" y="144"/>
                    </a:cubicBezTo>
                    <a:cubicBezTo>
                      <a:pt x="205" y="146"/>
                      <a:pt x="205" y="147"/>
                      <a:pt x="204" y="147"/>
                    </a:cubicBezTo>
                    <a:cubicBezTo>
                      <a:pt x="204" y="148"/>
                      <a:pt x="204" y="149"/>
                      <a:pt x="203" y="149"/>
                    </a:cubicBezTo>
                    <a:cubicBezTo>
                      <a:pt x="202" y="149"/>
                      <a:pt x="200" y="147"/>
                      <a:pt x="198" y="145"/>
                    </a:cubicBezTo>
                    <a:cubicBezTo>
                      <a:pt x="196" y="144"/>
                      <a:pt x="195" y="142"/>
                      <a:pt x="194" y="142"/>
                    </a:cubicBezTo>
                    <a:cubicBezTo>
                      <a:pt x="193" y="141"/>
                      <a:pt x="192" y="141"/>
                      <a:pt x="190" y="141"/>
                    </a:cubicBezTo>
                    <a:cubicBezTo>
                      <a:pt x="189" y="141"/>
                      <a:pt x="188" y="142"/>
                      <a:pt x="186" y="142"/>
                    </a:cubicBezTo>
                    <a:cubicBezTo>
                      <a:pt x="185" y="142"/>
                      <a:pt x="185" y="142"/>
                      <a:pt x="184" y="142"/>
                    </a:cubicBezTo>
                    <a:cubicBezTo>
                      <a:pt x="184" y="142"/>
                      <a:pt x="183" y="142"/>
                      <a:pt x="183" y="142"/>
                    </a:cubicBezTo>
                    <a:cubicBezTo>
                      <a:pt x="182" y="142"/>
                      <a:pt x="182" y="142"/>
                      <a:pt x="181" y="141"/>
                    </a:cubicBezTo>
                    <a:cubicBezTo>
                      <a:pt x="181" y="140"/>
                      <a:pt x="182" y="136"/>
                      <a:pt x="187" y="131"/>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22" name="Freeform 33"/>
              <p:cNvSpPr>
                <a:spLocks noEditPoints="1"/>
              </p:cNvSpPr>
              <p:nvPr/>
            </p:nvSpPr>
            <p:spPr bwMode="auto">
              <a:xfrm>
                <a:off x="2472" y="1606"/>
                <a:ext cx="2132" cy="2714"/>
              </a:xfrm>
              <a:custGeom>
                <a:avLst/>
                <a:gdLst>
                  <a:gd name="T0" fmla="*/ 830 w 913"/>
                  <a:gd name="T1" fmla="*/ 542 h 1163"/>
                  <a:gd name="T2" fmla="*/ 772 w 913"/>
                  <a:gd name="T3" fmla="*/ 541 h 1163"/>
                  <a:gd name="T4" fmla="*/ 727 w 913"/>
                  <a:gd name="T5" fmla="*/ 580 h 1163"/>
                  <a:gd name="T6" fmla="*/ 727 w 913"/>
                  <a:gd name="T7" fmla="*/ 485 h 1163"/>
                  <a:gd name="T8" fmla="*/ 663 w 913"/>
                  <a:gd name="T9" fmla="*/ 422 h 1163"/>
                  <a:gd name="T10" fmla="*/ 694 w 913"/>
                  <a:gd name="T11" fmla="*/ 408 h 1163"/>
                  <a:gd name="T12" fmla="*/ 653 w 913"/>
                  <a:gd name="T13" fmla="*/ 315 h 1163"/>
                  <a:gd name="T14" fmla="*/ 611 w 913"/>
                  <a:gd name="T15" fmla="*/ 258 h 1163"/>
                  <a:gd name="T16" fmla="*/ 537 w 913"/>
                  <a:gd name="T17" fmla="*/ 230 h 1163"/>
                  <a:gd name="T18" fmla="*/ 498 w 913"/>
                  <a:gd name="T19" fmla="*/ 135 h 1163"/>
                  <a:gd name="T20" fmla="*/ 486 w 913"/>
                  <a:gd name="T21" fmla="*/ 74 h 1163"/>
                  <a:gd name="T22" fmla="*/ 444 w 913"/>
                  <a:gd name="T23" fmla="*/ 18 h 1163"/>
                  <a:gd name="T24" fmla="*/ 409 w 913"/>
                  <a:gd name="T25" fmla="*/ 56 h 1163"/>
                  <a:gd name="T26" fmla="*/ 331 w 913"/>
                  <a:gd name="T27" fmla="*/ 155 h 1163"/>
                  <a:gd name="T28" fmla="*/ 282 w 913"/>
                  <a:gd name="T29" fmla="*/ 191 h 1163"/>
                  <a:gd name="T30" fmla="*/ 255 w 913"/>
                  <a:gd name="T31" fmla="*/ 265 h 1163"/>
                  <a:gd name="T32" fmla="*/ 298 w 913"/>
                  <a:gd name="T33" fmla="*/ 329 h 1163"/>
                  <a:gd name="T34" fmla="*/ 336 w 913"/>
                  <a:gd name="T35" fmla="*/ 336 h 1163"/>
                  <a:gd name="T36" fmla="*/ 337 w 913"/>
                  <a:gd name="T37" fmla="*/ 374 h 1163"/>
                  <a:gd name="T38" fmla="*/ 329 w 913"/>
                  <a:gd name="T39" fmla="*/ 432 h 1163"/>
                  <a:gd name="T40" fmla="*/ 327 w 913"/>
                  <a:gd name="T41" fmla="*/ 474 h 1163"/>
                  <a:gd name="T42" fmla="*/ 332 w 913"/>
                  <a:gd name="T43" fmla="*/ 512 h 1163"/>
                  <a:gd name="T44" fmla="*/ 344 w 913"/>
                  <a:gd name="T45" fmla="*/ 571 h 1163"/>
                  <a:gd name="T46" fmla="*/ 325 w 913"/>
                  <a:gd name="T47" fmla="*/ 649 h 1163"/>
                  <a:gd name="T48" fmla="*/ 329 w 913"/>
                  <a:gd name="T49" fmla="*/ 743 h 1163"/>
                  <a:gd name="T50" fmla="*/ 396 w 913"/>
                  <a:gd name="T51" fmla="*/ 819 h 1163"/>
                  <a:gd name="T52" fmla="*/ 350 w 913"/>
                  <a:gd name="T53" fmla="*/ 875 h 1163"/>
                  <a:gd name="T54" fmla="*/ 327 w 913"/>
                  <a:gd name="T55" fmla="*/ 912 h 1163"/>
                  <a:gd name="T56" fmla="*/ 261 w 913"/>
                  <a:gd name="T57" fmla="*/ 908 h 1163"/>
                  <a:gd name="T58" fmla="*/ 202 w 913"/>
                  <a:gd name="T59" fmla="*/ 913 h 1163"/>
                  <a:gd name="T60" fmla="*/ 151 w 913"/>
                  <a:gd name="T61" fmla="*/ 960 h 1163"/>
                  <a:gd name="T62" fmla="*/ 129 w 913"/>
                  <a:gd name="T63" fmla="*/ 1018 h 1163"/>
                  <a:gd name="T64" fmla="*/ 91 w 913"/>
                  <a:gd name="T65" fmla="*/ 1056 h 1163"/>
                  <a:gd name="T66" fmla="*/ 42 w 913"/>
                  <a:gd name="T67" fmla="*/ 1109 h 1163"/>
                  <a:gd name="T68" fmla="*/ 16 w 913"/>
                  <a:gd name="T69" fmla="*/ 1148 h 1163"/>
                  <a:gd name="T70" fmla="*/ 60 w 913"/>
                  <a:gd name="T71" fmla="*/ 1147 h 1163"/>
                  <a:gd name="T72" fmla="*/ 86 w 913"/>
                  <a:gd name="T73" fmla="*/ 1133 h 1163"/>
                  <a:gd name="T74" fmla="*/ 127 w 913"/>
                  <a:gd name="T75" fmla="*/ 1103 h 1163"/>
                  <a:gd name="T76" fmla="*/ 174 w 913"/>
                  <a:gd name="T77" fmla="*/ 1086 h 1163"/>
                  <a:gd name="T78" fmla="*/ 238 w 913"/>
                  <a:gd name="T79" fmla="*/ 1102 h 1163"/>
                  <a:gd name="T80" fmla="*/ 282 w 913"/>
                  <a:gd name="T81" fmla="*/ 1069 h 1163"/>
                  <a:gd name="T82" fmla="*/ 307 w 913"/>
                  <a:gd name="T83" fmla="*/ 1029 h 1163"/>
                  <a:gd name="T84" fmla="*/ 386 w 913"/>
                  <a:gd name="T85" fmla="*/ 1015 h 1163"/>
                  <a:gd name="T86" fmla="*/ 444 w 913"/>
                  <a:gd name="T87" fmla="*/ 1027 h 1163"/>
                  <a:gd name="T88" fmla="*/ 473 w 913"/>
                  <a:gd name="T89" fmla="*/ 1010 h 1163"/>
                  <a:gd name="T90" fmla="*/ 511 w 913"/>
                  <a:gd name="T91" fmla="*/ 1002 h 1163"/>
                  <a:gd name="T92" fmla="*/ 564 w 913"/>
                  <a:gd name="T93" fmla="*/ 1034 h 1163"/>
                  <a:gd name="T94" fmla="*/ 558 w 913"/>
                  <a:gd name="T95" fmla="*/ 988 h 1163"/>
                  <a:gd name="T96" fmla="*/ 544 w 913"/>
                  <a:gd name="T97" fmla="*/ 994 h 1163"/>
                  <a:gd name="T98" fmla="*/ 585 w 913"/>
                  <a:gd name="T99" fmla="*/ 990 h 1163"/>
                  <a:gd name="T100" fmla="*/ 627 w 913"/>
                  <a:gd name="T101" fmla="*/ 994 h 1163"/>
                  <a:gd name="T102" fmla="*/ 712 w 913"/>
                  <a:gd name="T103" fmla="*/ 979 h 1163"/>
                  <a:gd name="T104" fmla="*/ 810 w 913"/>
                  <a:gd name="T105" fmla="*/ 953 h 1163"/>
                  <a:gd name="T106" fmla="*/ 889 w 913"/>
                  <a:gd name="T107" fmla="*/ 860 h 1163"/>
                  <a:gd name="T108" fmla="*/ 842 w 913"/>
                  <a:gd name="T109" fmla="*/ 852 h 1163"/>
                  <a:gd name="T110" fmla="*/ 800 w 913"/>
                  <a:gd name="T111" fmla="*/ 829 h 1163"/>
                  <a:gd name="T112" fmla="*/ 797 w 913"/>
                  <a:gd name="T113" fmla="*/ 789 h 1163"/>
                  <a:gd name="T114" fmla="*/ 864 w 913"/>
                  <a:gd name="T115" fmla="*/ 742 h 1163"/>
                  <a:gd name="T116" fmla="*/ 907 w 913"/>
                  <a:gd name="T117" fmla="*/ 654 h 1163"/>
                  <a:gd name="T118" fmla="*/ 791 w 913"/>
                  <a:gd name="T119" fmla="*/ 848 h 1163"/>
                  <a:gd name="T120" fmla="*/ 635 w 913"/>
                  <a:gd name="T121" fmla="*/ 407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13" h="1163">
                    <a:moveTo>
                      <a:pt x="912" y="625"/>
                    </a:moveTo>
                    <a:cubicBezTo>
                      <a:pt x="912" y="624"/>
                      <a:pt x="911" y="623"/>
                      <a:pt x="911" y="622"/>
                    </a:cubicBezTo>
                    <a:cubicBezTo>
                      <a:pt x="910" y="621"/>
                      <a:pt x="910" y="620"/>
                      <a:pt x="909" y="619"/>
                    </a:cubicBezTo>
                    <a:cubicBezTo>
                      <a:pt x="909" y="617"/>
                      <a:pt x="909" y="614"/>
                      <a:pt x="909" y="611"/>
                    </a:cubicBezTo>
                    <a:cubicBezTo>
                      <a:pt x="909" y="609"/>
                      <a:pt x="909" y="607"/>
                      <a:pt x="909" y="605"/>
                    </a:cubicBezTo>
                    <a:cubicBezTo>
                      <a:pt x="908" y="601"/>
                      <a:pt x="906" y="598"/>
                      <a:pt x="905" y="594"/>
                    </a:cubicBezTo>
                    <a:cubicBezTo>
                      <a:pt x="904" y="593"/>
                      <a:pt x="903" y="592"/>
                      <a:pt x="903" y="591"/>
                    </a:cubicBezTo>
                    <a:cubicBezTo>
                      <a:pt x="901" y="587"/>
                      <a:pt x="898" y="583"/>
                      <a:pt x="895" y="578"/>
                    </a:cubicBezTo>
                    <a:cubicBezTo>
                      <a:pt x="894" y="578"/>
                      <a:pt x="894" y="577"/>
                      <a:pt x="893" y="576"/>
                    </a:cubicBezTo>
                    <a:cubicBezTo>
                      <a:pt x="891" y="573"/>
                      <a:pt x="888" y="569"/>
                      <a:pt x="883" y="566"/>
                    </a:cubicBezTo>
                    <a:cubicBezTo>
                      <a:pt x="880" y="564"/>
                      <a:pt x="875" y="561"/>
                      <a:pt x="870" y="558"/>
                    </a:cubicBezTo>
                    <a:cubicBezTo>
                      <a:pt x="865" y="554"/>
                      <a:pt x="860" y="551"/>
                      <a:pt x="855" y="548"/>
                    </a:cubicBezTo>
                    <a:cubicBezTo>
                      <a:pt x="853" y="546"/>
                      <a:pt x="850" y="545"/>
                      <a:pt x="846" y="544"/>
                    </a:cubicBezTo>
                    <a:cubicBezTo>
                      <a:pt x="844" y="544"/>
                      <a:pt x="842" y="544"/>
                      <a:pt x="840" y="543"/>
                    </a:cubicBezTo>
                    <a:cubicBezTo>
                      <a:pt x="838" y="543"/>
                      <a:pt x="836" y="543"/>
                      <a:pt x="834" y="543"/>
                    </a:cubicBezTo>
                    <a:cubicBezTo>
                      <a:pt x="833" y="543"/>
                      <a:pt x="831" y="542"/>
                      <a:pt x="830" y="542"/>
                    </a:cubicBezTo>
                    <a:cubicBezTo>
                      <a:pt x="829" y="542"/>
                      <a:pt x="828" y="542"/>
                      <a:pt x="827" y="543"/>
                    </a:cubicBezTo>
                    <a:cubicBezTo>
                      <a:pt x="826" y="543"/>
                      <a:pt x="825" y="543"/>
                      <a:pt x="824" y="543"/>
                    </a:cubicBezTo>
                    <a:cubicBezTo>
                      <a:pt x="822" y="543"/>
                      <a:pt x="821" y="542"/>
                      <a:pt x="820" y="542"/>
                    </a:cubicBezTo>
                    <a:cubicBezTo>
                      <a:pt x="819" y="542"/>
                      <a:pt x="818" y="542"/>
                      <a:pt x="817" y="541"/>
                    </a:cubicBezTo>
                    <a:cubicBezTo>
                      <a:pt x="815" y="541"/>
                      <a:pt x="813" y="540"/>
                      <a:pt x="812" y="540"/>
                    </a:cubicBezTo>
                    <a:cubicBezTo>
                      <a:pt x="810" y="540"/>
                      <a:pt x="809" y="540"/>
                      <a:pt x="807" y="541"/>
                    </a:cubicBezTo>
                    <a:cubicBezTo>
                      <a:pt x="807" y="541"/>
                      <a:pt x="806" y="542"/>
                      <a:pt x="805" y="542"/>
                    </a:cubicBezTo>
                    <a:cubicBezTo>
                      <a:pt x="804" y="543"/>
                      <a:pt x="803" y="543"/>
                      <a:pt x="802" y="543"/>
                    </a:cubicBezTo>
                    <a:cubicBezTo>
                      <a:pt x="801" y="543"/>
                      <a:pt x="800" y="543"/>
                      <a:pt x="799" y="542"/>
                    </a:cubicBezTo>
                    <a:cubicBezTo>
                      <a:pt x="798" y="542"/>
                      <a:pt x="797" y="542"/>
                      <a:pt x="796" y="542"/>
                    </a:cubicBezTo>
                    <a:cubicBezTo>
                      <a:pt x="795" y="541"/>
                      <a:pt x="793" y="541"/>
                      <a:pt x="792" y="541"/>
                    </a:cubicBezTo>
                    <a:cubicBezTo>
                      <a:pt x="790" y="541"/>
                      <a:pt x="788" y="541"/>
                      <a:pt x="786" y="542"/>
                    </a:cubicBezTo>
                    <a:cubicBezTo>
                      <a:pt x="785" y="542"/>
                      <a:pt x="783" y="542"/>
                      <a:pt x="782" y="542"/>
                    </a:cubicBezTo>
                    <a:cubicBezTo>
                      <a:pt x="781" y="542"/>
                      <a:pt x="781" y="542"/>
                      <a:pt x="780" y="542"/>
                    </a:cubicBezTo>
                    <a:cubicBezTo>
                      <a:pt x="779" y="542"/>
                      <a:pt x="778" y="542"/>
                      <a:pt x="777" y="542"/>
                    </a:cubicBezTo>
                    <a:cubicBezTo>
                      <a:pt x="776" y="541"/>
                      <a:pt x="774" y="541"/>
                      <a:pt x="772" y="541"/>
                    </a:cubicBezTo>
                    <a:cubicBezTo>
                      <a:pt x="770" y="541"/>
                      <a:pt x="768" y="541"/>
                      <a:pt x="766" y="542"/>
                    </a:cubicBezTo>
                    <a:cubicBezTo>
                      <a:pt x="765" y="543"/>
                      <a:pt x="763" y="543"/>
                      <a:pt x="762" y="543"/>
                    </a:cubicBezTo>
                    <a:cubicBezTo>
                      <a:pt x="758" y="543"/>
                      <a:pt x="755" y="543"/>
                      <a:pt x="752" y="545"/>
                    </a:cubicBezTo>
                    <a:cubicBezTo>
                      <a:pt x="750" y="548"/>
                      <a:pt x="749" y="551"/>
                      <a:pt x="748" y="554"/>
                    </a:cubicBezTo>
                    <a:cubicBezTo>
                      <a:pt x="748" y="556"/>
                      <a:pt x="748" y="557"/>
                      <a:pt x="747" y="558"/>
                    </a:cubicBezTo>
                    <a:cubicBezTo>
                      <a:pt x="747" y="559"/>
                      <a:pt x="746" y="561"/>
                      <a:pt x="745" y="562"/>
                    </a:cubicBezTo>
                    <a:cubicBezTo>
                      <a:pt x="744" y="565"/>
                      <a:pt x="743" y="567"/>
                      <a:pt x="742" y="569"/>
                    </a:cubicBezTo>
                    <a:cubicBezTo>
                      <a:pt x="741" y="570"/>
                      <a:pt x="741" y="570"/>
                      <a:pt x="741" y="570"/>
                    </a:cubicBezTo>
                    <a:cubicBezTo>
                      <a:pt x="741" y="572"/>
                      <a:pt x="740" y="574"/>
                      <a:pt x="739" y="576"/>
                    </a:cubicBezTo>
                    <a:cubicBezTo>
                      <a:pt x="739" y="577"/>
                      <a:pt x="739" y="577"/>
                      <a:pt x="739" y="578"/>
                    </a:cubicBezTo>
                    <a:cubicBezTo>
                      <a:pt x="738" y="579"/>
                      <a:pt x="738" y="581"/>
                      <a:pt x="738" y="581"/>
                    </a:cubicBezTo>
                    <a:cubicBezTo>
                      <a:pt x="738" y="581"/>
                      <a:pt x="737" y="581"/>
                      <a:pt x="737" y="581"/>
                    </a:cubicBezTo>
                    <a:cubicBezTo>
                      <a:pt x="736" y="581"/>
                      <a:pt x="736" y="581"/>
                      <a:pt x="736" y="581"/>
                    </a:cubicBezTo>
                    <a:cubicBezTo>
                      <a:pt x="734" y="580"/>
                      <a:pt x="732" y="579"/>
                      <a:pt x="730" y="579"/>
                    </a:cubicBezTo>
                    <a:cubicBezTo>
                      <a:pt x="730" y="579"/>
                      <a:pt x="729" y="579"/>
                      <a:pt x="729" y="580"/>
                    </a:cubicBezTo>
                    <a:cubicBezTo>
                      <a:pt x="728" y="580"/>
                      <a:pt x="727" y="580"/>
                      <a:pt x="727" y="580"/>
                    </a:cubicBezTo>
                    <a:cubicBezTo>
                      <a:pt x="726" y="580"/>
                      <a:pt x="725" y="581"/>
                      <a:pt x="725" y="581"/>
                    </a:cubicBezTo>
                    <a:cubicBezTo>
                      <a:pt x="725" y="581"/>
                      <a:pt x="725" y="581"/>
                      <a:pt x="725" y="581"/>
                    </a:cubicBezTo>
                    <a:cubicBezTo>
                      <a:pt x="723" y="580"/>
                      <a:pt x="721" y="579"/>
                      <a:pt x="719" y="576"/>
                    </a:cubicBezTo>
                    <a:cubicBezTo>
                      <a:pt x="719" y="576"/>
                      <a:pt x="719" y="576"/>
                      <a:pt x="719" y="576"/>
                    </a:cubicBezTo>
                    <a:cubicBezTo>
                      <a:pt x="715" y="571"/>
                      <a:pt x="712" y="566"/>
                      <a:pt x="705" y="564"/>
                    </a:cubicBezTo>
                    <a:cubicBezTo>
                      <a:pt x="703" y="564"/>
                      <a:pt x="703" y="564"/>
                      <a:pt x="703" y="564"/>
                    </a:cubicBezTo>
                    <a:cubicBezTo>
                      <a:pt x="702" y="563"/>
                      <a:pt x="699" y="563"/>
                      <a:pt x="699" y="562"/>
                    </a:cubicBezTo>
                    <a:cubicBezTo>
                      <a:pt x="699" y="562"/>
                      <a:pt x="699" y="561"/>
                      <a:pt x="700" y="561"/>
                    </a:cubicBezTo>
                    <a:cubicBezTo>
                      <a:pt x="701" y="559"/>
                      <a:pt x="703" y="558"/>
                      <a:pt x="704" y="556"/>
                    </a:cubicBezTo>
                    <a:cubicBezTo>
                      <a:pt x="708" y="551"/>
                      <a:pt x="713" y="546"/>
                      <a:pt x="717" y="541"/>
                    </a:cubicBezTo>
                    <a:cubicBezTo>
                      <a:pt x="718" y="540"/>
                      <a:pt x="718" y="539"/>
                      <a:pt x="719" y="538"/>
                    </a:cubicBezTo>
                    <a:cubicBezTo>
                      <a:pt x="720" y="536"/>
                      <a:pt x="721" y="534"/>
                      <a:pt x="723" y="533"/>
                    </a:cubicBezTo>
                    <a:cubicBezTo>
                      <a:pt x="728" y="530"/>
                      <a:pt x="732" y="526"/>
                      <a:pt x="734" y="518"/>
                    </a:cubicBezTo>
                    <a:cubicBezTo>
                      <a:pt x="735" y="512"/>
                      <a:pt x="735" y="506"/>
                      <a:pt x="733" y="500"/>
                    </a:cubicBezTo>
                    <a:cubicBezTo>
                      <a:pt x="732" y="497"/>
                      <a:pt x="730" y="492"/>
                      <a:pt x="729" y="489"/>
                    </a:cubicBezTo>
                    <a:cubicBezTo>
                      <a:pt x="728" y="488"/>
                      <a:pt x="727" y="486"/>
                      <a:pt x="727" y="485"/>
                    </a:cubicBezTo>
                    <a:cubicBezTo>
                      <a:pt x="725" y="482"/>
                      <a:pt x="723" y="479"/>
                      <a:pt x="723" y="475"/>
                    </a:cubicBezTo>
                    <a:cubicBezTo>
                      <a:pt x="722" y="472"/>
                      <a:pt x="720" y="469"/>
                      <a:pt x="718" y="467"/>
                    </a:cubicBezTo>
                    <a:cubicBezTo>
                      <a:pt x="718" y="467"/>
                      <a:pt x="717" y="466"/>
                      <a:pt x="717" y="465"/>
                    </a:cubicBezTo>
                    <a:cubicBezTo>
                      <a:pt x="715" y="463"/>
                      <a:pt x="714" y="461"/>
                      <a:pt x="712" y="458"/>
                    </a:cubicBezTo>
                    <a:cubicBezTo>
                      <a:pt x="711" y="457"/>
                      <a:pt x="710" y="455"/>
                      <a:pt x="709" y="453"/>
                    </a:cubicBezTo>
                    <a:cubicBezTo>
                      <a:pt x="707" y="451"/>
                      <a:pt x="706" y="450"/>
                      <a:pt x="704" y="448"/>
                    </a:cubicBezTo>
                    <a:cubicBezTo>
                      <a:pt x="704" y="448"/>
                      <a:pt x="704" y="448"/>
                      <a:pt x="704" y="448"/>
                    </a:cubicBezTo>
                    <a:cubicBezTo>
                      <a:pt x="703" y="447"/>
                      <a:pt x="703" y="447"/>
                      <a:pt x="702" y="446"/>
                    </a:cubicBezTo>
                    <a:cubicBezTo>
                      <a:pt x="701" y="445"/>
                      <a:pt x="700" y="443"/>
                      <a:pt x="698" y="442"/>
                    </a:cubicBezTo>
                    <a:cubicBezTo>
                      <a:pt x="696" y="441"/>
                      <a:pt x="695" y="441"/>
                      <a:pt x="693" y="441"/>
                    </a:cubicBezTo>
                    <a:cubicBezTo>
                      <a:pt x="692" y="441"/>
                      <a:pt x="691" y="441"/>
                      <a:pt x="691" y="441"/>
                    </a:cubicBezTo>
                    <a:cubicBezTo>
                      <a:pt x="690" y="441"/>
                      <a:pt x="689" y="440"/>
                      <a:pt x="688" y="439"/>
                    </a:cubicBezTo>
                    <a:cubicBezTo>
                      <a:pt x="688" y="439"/>
                      <a:pt x="687" y="438"/>
                      <a:pt x="686" y="438"/>
                    </a:cubicBezTo>
                    <a:cubicBezTo>
                      <a:pt x="685" y="437"/>
                      <a:pt x="684" y="436"/>
                      <a:pt x="683" y="435"/>
                    </a:cubicBezTo>
                    <a:cubicBezTo>
                      <a:pt x="681" y="433"/>
                      <a:pt x="678" y="431"/>
                      <a:pt x="675" y="430"/>
                    </a:cubicBezTo>
                    <a:cubicBezTo>
                      <a:pt x="669" y="428"/>
                      <a:pt x="665" y="425"/>
                      <a:pt x="663" y="422"/>
                    </a:cubicBezTo>
                    <a:cubicBezTo>
                      <a:pt x="662" y="421"/>
                      <a:pt x="662" y="420"/>
                      <a:pt x="661" y="419"/>
                    </a:cubicBezTo>
                    <a:cubicBezTo>
                      <a:pt x="658" y="415"/>
                      <a:pt x="655" y="410"/>
                      <a:pt x="650" y="407"/>
                    </a:cubicBezTo>
                    <a:cubicBezTo>
                      <a:pt x="648" y="406"/>
                      <a:pt x="646" y="405"/>
                      <a:pt x="643" y="405"/>
                    </a:cubicBezTo>
                    <a:cubicBezTo>
                      <a:pt x="643" y="405"/>
                      <a:pt x="643" y="405"/>
                      <a:pt x="643" y="405"/>
                    </a:cubicBezTo>
                    <a:cubicBezTo>
                      <a:pt x="644" y="405"/>
                      <a:pt x="646" y="405"/>
                      <a:pt x="647" y="405"/>
                    </a:cubicBezTo>
                    <a:cubicBezTo>
                      <a:pt x="651" y="405"/>
                      <a:pt x="654" y="406"/>
                      <a:pt x="656" y="408"/>
                    </a:cubicBezTo>
                    <a:cubicBezTo>
                      <a:pt x="658" y="409"/>
                      <a:pt x="659" y="411"/>
                      <a:pt x="660" y="413"/>
                    </a:cubicBezTo>
                    <a:cubicBezTo>
                      <a:pt x="662" y="416"/>
                      <a:pt x="664" y="419"/>
                      <a:pt x="667" y="421"/>
                    </a:cubicBezTo>
                    <a:cubicBezTo>
                      <a:pt x="671" y="423"/>
                      <a:pt x="675" y="423"/>
                      <a:pt x="678" y="423"/>
                    </a:cubicBezTo>
                    <a:cubicBezTo>
                      <a:pt x="680" y="423"/>
                      <a:pt x="681" y="423"/>
                      <a:pt x="683" y="423"/>
                    </a:cubicBezTo>
                    <a:cubicBezTo>
                      <a:pt x="684" y="423"/>
                      <a:pt x="685" y="423"/>
                      <a:pt x="686" y="423"/>
                    </a:cubicBezTo>
                    <a:cubicBezTo>
                      <a:pt x="687" y="423"/>
                      <a:pt x="687" y="423"/>
                      <a:pt x="688" y="423"/>
                    </a:cubicBezTo>
                    <a:cubicBezTo>
                      <a:pt x="689" y="423"/>
                      <a:pt x="691" y="423"/>
                      <a:pt x="693" y="423"/>
                    </a:cubicBezTo>
                    <a:cubicBezTo>
                      <a:pt x="696" y="423"/>
                      <a:pt x="700" y="423"/>
                      <a:pt x="702" y="420"/>
                    </a:cubicBezTo>
                    <a:cubicBezTo>
                      <a:pt x="702" y="419"/>
                      <a:pt x="703" y="418"/>
                      <a:pt x="702" y="415"/>
                    </a:cubicBezTo>
                    <a:cubicBezTo>
                      <a:pt x="700" y="412"/>
                      <a:pt x="697" y="410"/>
                      <a:pt x="694" y="408"/>
                    </a:cubicBezTo>
                    <a:cubicBezTo>
                      <a:pt x="693" y="407"/>
                      <a:pt x="693" y="407"/>
                      <a:pt x="693" y="407"/>
                    </a:cubicBezTo>
                    <a:cubicBezTo>
                      <a:pt x="691" y="405"/>
                      <a:pt x="690" y="403"/>
                      <a:pt x="688" y="400"/>
                    </a:cubicBezTo>
                    <a:cubicBezTo>
                      <a:pt x="686" y="397"/>
                      <a:pt x="684" y="394"/>
                      <a:pt x="681" y="392"/>
                    </a:cubicBezTo>
                    <a:cubicBezTo>
                      <a:pt x="681" y="391"/>
                      <a:pt x="681" y="391"/>
                      <a:pt x="681" y="391"/>
                    </a:cubicBezTo>
                    <a:cubicBezTo>
                      <a:pt x="676" y="386"/>
                      <a:pt x="671" y="380"/>
                      <a:pt x="667" y="374"/>
                    </a:cubicBezTo>
                    <a:cubicBezTo>
                      <a:pt x="666" y="372"/>
                      <a:pt x="665" y="371"/>
                      <a:pt x="664" y="369"/>
                    </a:cubicBezTo>
                    <a:cubicBezTo>
                      <a:pt x="661" y="366"/>
                      <a:pt x="659" y="362"/>
                      <a:pt x="657" y="359"/>
                    </a:cubicBezTo>
                    <a:cubicBezTo>
                      <a:pt x="656" y="357"/>
                      <a:pt x="656" y="355"/>
                      <a:pt x="656" y="352"/>
                    </a:cubicBezTo>
                    <a:cubicBezTo>
                      <a:pt x="656" y="351"/>
                      <a:pt x="656" y="351"/>
                      <a:pt x="656" y="351"/>
                    </a:cubicBezTo>
                    <a:cubicBezTo>
                      <a:pt x="656" y="347"/>
                      <a:pt x="656" y="337"/>
                      <a:pt x="664" y="334"/>
                    </a:cubicBezTo>
                    <a:cubicBezTo>
                      <a:pt x="664" y="333"/>
                      <a:pt x="664" y="333"/>
                      <a:pt x="664" y="333"/>
                    </a:cubicBezTo>
                    <a:cubicBezTo>
                      <a:pt x="667" y="333"/>
                      <a:pt x="670" y="331"/>
                      <a:pt x="670" y="328"/>
                    </a:cubicBezTo>
                    <a:cubicBezTo>
                      <a:pt x="671" y="324"/>
                      <a:pt x="666" y="323"/>
                      <a:pt x="663" y="323"/>
                    </a:cubicBezTo>
                    <a:cubicBezTo>
                      <a:pt x="663" y="323"/>
                      <a:pt x="663" y="323"/>
                      <a:pt x="662" y="323"/>
                    </a:cubicBezTo>
                    <a:cubicBezTo>
                      <a:pt x="661" y="322"/>
                      <a:pt x="659" y="321"/>
                      <a:pt x="657" y="318"/>
                    </a:cubicBezTo>
                    <a:cubicBezTo>
                      <a:pt x="656" y="317"/>
                      <a:pt x="655" y="316"/>
                      <a:pt x="653" y="315"/>
                    </a:cubicBezTo>
                    <a:cubicBezTo>
                      <a:pt x="652" y="315"/>
                      <a:pt x="652" y="315"/>
                      <a:pt x="652" y="314"/>
                    </a:cubicBezTo>
                    <a:cubicBezTo>
                      <a:pt x="651" y="314"/>
                      <a:pt x="650" y="314"/>
                      <a:pt x="650" y="313"/>
                    </a:cubicBezTo>
                    <a:cubicBezTo>
                      <a:pt x="650" y="313"/>
                      <a:pt x="650" y="312"/>
                      <a:pt x="650" y="312"/>
                    </a:cubicBezTo>
                    <a:cubicBezTo>
                      <a:pt x="649" y="311"/>
                      <a:pt x="649" y="310"/>
                      <a:pt x="649" y="309"/>
                    </a:cubicBezTo>
                    <a:cubicBezTo>
                      <a:pt x="648" y="307"/>
                      <a:pt x="647" y="306"/>
                      <a:pt x="646" y="305"/>
                    </a:cubicBezTo>
                    <a:cubicBezTo>
                      <a:pt x="644" y="303"/>
                      <a:pt x="642" y="302"/>
                      <a:pt x="640" y="302"/>
                    </a:cubicBezTo>
                    <a:cubicBezTo>
                      <a:pt x="640" y="301"/>
                      <a:pt x="639" y="301"/>
                      <a:pt x="639" y="301"/>
                    </a:cubicBezTo>
                    <a:cubicBezTo>
                      <a:pt x="638" y="301"/>
                      <a:pt x="638" y="302"/>
                      <a:pt x="637" y="302"/>
                    </a:cubicBezTo>
                    <a:cubicBezTo>
                      <a:pt x="637" y="302"/>
                      <a:pt x="636" y="302"/>
                      <a:pt x="636" y="302"/>
                    </a:cubicBezTo>
                    <a:cubicBezTo>
                      <a:pt x="636" y="302"/>
                      <a:pt x="636" y="302"/>
                      <a:pt x="636" y="302"/>
                    </a:cubicBezTo>
                    <a:cubicBezTo>
                      <a:pt x="636" y="302"/>
                      <a:pt x="635" y="301"/>
                      <a:pt x="635" y="301"/>
                    </a:cubicBezTo>
                    <a:cubicBezTo>
                      <a:pt x="635" y="300"/>
                      <a:pt x="635" y="299"/>
                      <a:pt x="634" y="298"/>
                    </a:cubicBezTo>
                    <a:cubicBezTo>
                      <a:pt x="631" y="293"/>
                      <a:pt x="628" y="288"/>
                      <a:pt x="624" y="282"/>
                    </a:cubicBezTo>
                    <a:cubicBezTo>
                      <a:pt x="622" y="278"/>
                      <a:pt x="619" y="274"/>
                      <a:pt x="617" y="271"/>
                    </a:cubicBezTo>
                    <a:cubicBezTo>
                      <a:pt x="617" y="270"/>
                      <a:pt x="616" y="268"/>
                      <a:pt x="616" y="267"/>
                    </a:cubicBezTo>
                    <a:cubicBezTo>
                      <a:pt x="614" y="264"/>
                      <a:pt x="613" y="260"/>
                      <a:pt x="611" y="258"/>
                    </a:cubicBezTo>
                    <a:cubicBezTo>
                      <a:pt x="610" y="257"/>
                      <a:pt x="609" y="257"/>
                      <a:pt x="608" y="256"/>
                    </a:cubicBezTo>
                    <a:cubicBezTo>
                      <a:pt x="607" y="255"/>
                      <a:pt x="606" y="255"/>
                      <a:pt x="605" y="254"/>
                    </a:cubicBezTo>
                    <a:cubicBezTo>
                      <a:pt x="603" y="252"/>
                      <a:pt x="601" y="251"/>
                      <a:pt x="599" y="249"/>
                    </a:cubicBezTo>
                    <a:cubicBezTo>
                      <a:pt x="598" y="249"/>
                      <a:pt x="597" y="249"/>
                      <a:pt x="597" y="248"/>
                    </a:cubicBezTo>
                    <a:cubicBezTo>
                      <a:pt x="595" y="248"/>
                      <a:pt x="593" y="247"/>
                      <a:pt x="592" y="246"/>
                    </a:cubicBezTo>
                    <a:cubicBezTo>
                      <a:pt x="590" y="243"/>
                      <a:pt x="587" y="243"/>
                      <a:pt x="584" y="243"/>
                    </a:cubicBezTo>
                    <a:cubicBezTo>
                      <a:pt x="584" y="243"/>
                      <a:pt x="583" y="243"/>
                      <a:pt x="582" y="243"/>
                    </a:cubicBezTo>
                    <a:cubicBezTo>
                      <a:pt x="579" y="242"/>
                      <a:pt x="575" y="241"/>
                      <a:pt x="573" y="240"/>
                    </a:cubicBezTo>
                    <a:cubicBezTo>
                      <a:pt x="571" y="240"/>
                      <a:pt x="570" y="239"/>
                      <a:pt x="569" y="239"/>
                    </a:cubicBezTo>
                    <a:cubicBezTo>
                      <a:pt x="566" y="237"/>
                      <a:pt x="563" y="236"/>
                      <a:pt x="560" y="236"/>
                    </a:cubicBezTo>
                    <a:cubicBezTo>
                      <a:pt x="559" y="236"/>
                      <a:pt x="559" y="236"/>
                      <a:pt x="559" y="236"/>
                    </a:cubicBezTo>
                    <a:cubicBezTo>
                      <a:pt x="558" y="236"/>
                      <a:pt x="558" y="236"/>
                      <a:pt x="558" y="236"/>
                    </a:cubicBezTo>
                    <a:cubicBezTo>
                      <a:pt x="557" y="236"/>
                      <a:pt x="557" y="236"/>
                      <a:pt x="556" y="235"/>
                    </a:cubicBezTo>
                    <a:cubicBezTo>
                      <a:pt x="554" y="233"/>
                      <a:pt x="552" y="232"/>
                      <a:pt x="549" y="232"/>
                    </a:cubicBezTo>
                    <a:cubicBezTo>
                      <a:pt x="548" y="232"/>
                      <a:pt x="546" y="232"/>
                      <a:pt x="544" y="231"/>
                    </a:cubicBezTo>
                    <a:cubicBezTo>
                      <a:pt x="542" y="231"/>
                      <a:pt x="539" y="231"/>
                      <a:pt x="537" y="230"/>
                    </a:cubicBezTo>
                    <a:cubicBezTo>
                      <a:pt x="536" y="230"/>
                      <a:pt x="537" y="229"/>
                      <a:pt x="537" y="228"/>
                    </a:cubicBezTo>
                    <a:cubicBezTo>
                      <a:pt x="537" y="226"/>
                      <a:pt x="538" y="225"/>
                      <a:pt x="537" y="223"/>
                    </a:cubicBezTo>
                    <a:cubicBezTo>
                      <a:pt x="537" y="219"/>
                      <a:pt x="534" y="215"/>
                      <a:pt x="531" y="212"/>
                    </a:cubicBezTo>
                    <a:cubicBezTo>
                      <a:pt x="527" y="209"/>
                      <a:pt x="525" y="206"/>
                      <a:pt x="523" y="202"/>
                    </a:cubicBezTo>
                    <a:cubicBezTo>
                      <a:pt x="523" y="201"/>
                      <a:pt x="523" y="200"/>
                      <a:pt x="523" y="199"/>
                    </a:cubicBezTo>
                    <a:cubicBezTo>
                      <a:pt x="522" y="197"/>
                      <a:pt x="522" y="196"/>
                      <a:pt x="522" y="195"/>
                    </a:cubicBezTo>
                    <a:cubicBezTo>
                      <a:pt x="522" y="193"/>
                      <a:pt x="521" y="192"/>
                      <a:pt x="520" y="190"/>
                    </a:cubicBezTo>
                    <a:cubicBezTo>
                      <a:pt x="519" y="189"/>
                      <a:pt x="519" y="189"/>
                      <a:pt x="519" y="188"/>
                    </a:cubicBezTo>
                    <a:cubicBezTo>
                      <a:pt x="516" y="183"/>
                      <a:pt x="515" y="179"/>
                      <a:pt x="515" y="174"/>
                    </a:cubicBezTo>
                    <a:cubicBezTo>
                      <a:pt x="515" y="173"/>
                      <a:pt x="515" y="173"/>
                      <a:pt x="515" y="172"/>
                    </a:cubicBezTo>
                    <a:cubicBezTo>
                      <a:pt x="515" y="170"/>
                      <a:pt x="515" y="167"/>
                      <a:pt x="514" y="165"/>
                    </a:cubicBezTo>
                    <a:cubicBezTo>
                      <a:pt x="513" y="163"/>
                      <a:pt x="511" y="161"/>
                      <a:pt x="510" y="159"/>
                    </a:cubicBezTo>
                    <a:cubicBezTo>
                      <a:pt x="509" y="157"/>
                      <a:pt x="508" y="156"/>
                      <a:pt x="507" y="155"/>
                    </a:cubicBezTo>
                    <a:cubicBezTo>
                      <a:pt x="507" y="154"/>
                      <a:pt x="506" y="152"/>
                      <a:pt x="505" y="151"/>
                    </a:cubicBezTo>
                    <a:cubicBezTo>
                      <a:pt x="503" y="149"/>
                      <a:pt x="502" y="147"/>
                      <a:pt x="501" y="144"/>
                    </a:cubicBezTo>
                    <a:cubicBezTo>
                      <a:pt x="501" y="141"/>
                      <a:pt x="500" y="138"/>
                      <a:pt x="498" y="135"/>
                    </a:cubicBezTo>
                    <a:cubicBezTo>
                      <a:pt x="497" y="132"/>
                      <a:pt x="496" y="130"/>
                      <a:pt x="496" y="127"/>
                    </a:cubicBezTo>
                    <a:cubicBezTo>
                      <a:pt x="495" y="126"/>
                      <a:pt x="495" y="125"/>
                      <a:pt x="495" y="125"/>
                    </a:cubicBezTo>
                    <a:cubicBezTo>
                      <a:pt x="495" y="123"/>
                      <a:pt x="496" y="122"/>
                      <a:pt x="495" y="120"/>
                    </a:cubicBezTo>
                    <a:cubicBezTo>
                      <a:pt x="495" y="119"/>
                      <a:pt x="494" y="118"/>
                      <a:pt x="494" y="118"/>
                    </a:cubicBezTo>
                    <a:cubicBezTo>
                      <a:pt x="494" y="117"/>
                      <a:pt x="494" y="117"/>
                      <a:pt x="494" y="116"/>
                    </a:cubicBezTo>
                    <a:cubicBezTo>
                      <a:pt x="493" y="116"/>
                      <a:pt x="493" y="115"/>
                      <a:pt x="493" y="115"/>
                    </a:cubicBezTo>
                    <a:cubicBezTo>
                      <a:pt x="493" y="113"/>
                      <a:pt x="492" y="112"/>
                      <a:pt x="491" y="110"/>
                    </a:cubicBezTo>
                    <a:cubicBezTo>
                      <a:pt x="490" y="110"/>
                      <a:pt x="490" y="110"/>
                      <a:pt x="490" y="110"/>
                    </a:cubicBezTo>
                    <a:cubicBezTo>
                      <a:pt x="489" y="108"/>
                      <a:pt x="489" y="108"/>
                      <a:pt x="488" y="106"/>
                    </a:cubicBezTo>
                    <a:cubicBezTo>
                      <a:pt x="488" y="105"/>
                      <a:pt x="488" y="105"/>
                      <a:pt x="489" y="104"/>
                    </a:cubicBezTo>
                    <a:cubicBezTo>
                      <a:pt x="489" y="103"/>
                      <a:pt x="490" y="101"/>
                      <a:pt x="490" y="99"/>
                    </a:cubicBezTo>
                    <a:cubicBezTo>
                      <a:pt x="490" y="97"/>
                      <a:pt x="488" y="95"/>
                      <a:pt x="487" y="93"/>
                    </a:cubicBezTo>
                    <a:cubicBezTo>
                      <a:pt x="487" y="93"/>
                      <a:pt x="486" y="93"/>
                      <a:pt x="486" y="92"/>
                    </a:cubicBezTo>
                    <a:cubicBezTo>
                      <a:pt x="485" y="91"/>
                      <a:pt x="485" y="88"/>
                      <a:pt x="485" y="85"/>
                    </a:cubicBezTo>
                    <a:cubicBezTo>
                      <a:pt x="485" y="84"/>
                      <a:pt x="485" y="82"/>
                      <a:pt x="485" y="80"/>
                    </a:cubicBezTo>
                    <a:cubicBezTo>
                      <a:pt x="485" y="77"/>
                      <a:pt x="485" y="76"/>
                      <a:pt x="486" y="74"/>
                    </a:cubicBezTo>
                    <a:cubicBezTo>
                      <a:pt x="487" y="72"/>
                      <a:pt x="487" y="69"/>
                      <a:pt x="486" y="66"/>
                    </a:cubicBezTo>
                    <a:cubicBezTo>
                      <a:pt x="485" y="63"/>
                      <a:pt x="484" y="61"/>
                      <a:pt x="482" y="59"/>
                    </a:cubicBezTo>
                    <a:cubicBezTo>
                      <a:pt x="482" y="59"/>
                      <a:pt x="481" y="58"/>
                      <a:pt x="481" y="57"/>
                    </a:cubicBezTo>
                    <a:cubicBezTo>
                      <a:pt x="480" y="56"/>
                      <a:pt x="480" y="55"/>
                      <a:pt x="479" y="53"/>
                    </a:cubicBezTo>
                    <a:cubicBezTo>
                      <a:pt x="479" y="52"/>
                      <a:pt x="478" y="50"/>
                      <a:pt x="477" y="48"/>
                    </a:cubicBezTo>
                    <a:cubicBezTo>
                      <a:pt x="477" y="47"/>
                      <a:pt x="476" y="46"/>
                      <a:pt x="475" y="45"/>
                    </a:cubicBezTo>
                    <a:cubicBezTo>
                      <a:pt x="475" y="45"/>
                      <a:pt x="474" y="44"/>
                      <a:pt x="474" y="43"/>
                    </a:cubicBezTo>
                    <a:cubicBezTo>
                      <a:pt x="473" y="43"/>
                      <a:pt x="473" y="43"/>
                      <a:pt x="473" y="43"/>
                    </a:cubicBezTo>
                    <a:cubicBezTo>
                      <a:pt x="472" y="40"/>
                      <a:pt x="471" y="40"/>
                      <a:pt x="468" y="39"/>
                    </a:cubicBezTo>
                    <a:cubicBezTo>
                      <a:pt x="467" y="39"/>
                      <a:pt x="466" y="39"/>
                      <a:pt x="465" y="39"/>
                    </a:cubicBezTo>
                    <a:cubicBezTo>
                      <a:pt x="464" y="39"/>
                      <a:pt x="463" y="39"/>
                      <a:pt x="462" y="39"/>
                    </a:cubicBezTo>
                    <a:cubicBezTo>
                      <a:pt x="462" y="39"/>
                      <a:pt x="462" y="39"/>
                      <a:pt x="462" y="39"/>
                    </a:cubicBezTo>
                    <a:cubicBezTo>
                      <a:pt x="460" y="39"/>
                      <a:pt x="459" y="39"/>
                      <a:pt x="458" y="36"/>
                    </a:cubicBezTo>
                    <a:cubicBezTo>
                      <a:pt x="457" y="35"/>
                      <a:pt x="457" y="35"/>
                      <a:pt x="457" y="35"/>
                    </a:cubicBezTo>
                    <a:cubicBezTo>
                      <a:pt x="454" y="32"/>
                      <a:pt x="452" y="29"/>
                      <a:pt x="450" y="26"/>
                    </a:cubicBezTo>
                    <a:cubicBezTo>
                      <a:pt x="448" y="23"/>
                      <a:pt x="446" y="21"/>
                      <a:pt x="444" y="18"/>
                    </a:cubicBezTo>
                    <a:cubicBezTo>
                      <a:pt x="440" y="14"/>
                      <a:pt x="436" y="10"/>
                      <a:pt x="434" y="6"/>
                    </a:cubicBezTo>
                    <a:cubicBezTo>
                      <a:pt x="434" y="5"/>
                      <a:pt x="433" y="4"/>
                      <a:pt x="433" y="3"/>
                    </a:cubicBezTo>
                    <a:cubicBezTo>
                      <a:pt x="431" y="0"/>
                      <a:pt x="431" y="0"/>
                      <a:pt x="431" y="0"/>
                    </a:cubicBezTo>
                    <a:cubicBezTo>
                      <a:pt x="429" y="2"/>
                      <a:pt x="429" y="2"/>
                      <a:pt x="429" y="2"/>
                    </a:cubicBezTo>
                    <a:cubicBezTo>
                      <a:pt x="428" y="3"/>
                      <a:pt x="427" y="4"/>
                      <a:pt x="426" y="5"/>
                    </a:cubicBezTo>
                    <a:cubicBezTo>
                      <a:pt x="425" y="7"/>
                      <a:pt x="425" y="9"/>
                      <a:pt x="424" y="10"/>
                    </a:cubicBezTo>
                    <a:cubicBezTo>
                      <a:pt x="424" y="12"/>
                      <a:pt x="424" y="14"/>
                      <a:pt x="421" y="16"/>
                    </a:cubicBezTo>
                    <a:cubicBezTo>
                      <a:pt x="420" y="17"/>
                      <a:pt x="420" y="18"/>
                      <a:pt x="419" y="18"/>
                    </a:cubicBezTo>
                    <a:cubicBezTo>
                      <a:pt x="417" y="19"/>
                      <a:pt x="415" y="20"/>
                      <a:pt x="414" y="23"/>
                    </a:cubicBezTo>
                    <a:cubicBezTo>
                      <a:pt x="413" y="24"/>
                      <a:pt x="413" y="25"/>
                      <a:pt x="413" y="27"/>
                    </a:cubicBezTo>
                    <a:cubicBezTo>
                      <a:pt x="412" y="29"/>
                      <a:pt x="411" y="31"/>
                      <a:pt x="410" y="33"/>
                    </a:cubicBezTo>
                    <a:cubicBezTo>
                      <a:pt x="408" y="35"/>
                      <a:pt x="407" y="36"/>
                      <a:pt x="405" y="36"/>
                    </a:cubicBezTo>
                    <a:cubicBezTo>
                      <a:pt x="403" y="37"/>
                      <a:pt x="402" y="37"/>
                      <a:pt x="401" y="38"/>
                    </a:cubicBezTo>
                    <a:cubicBezTo>
                      <a:pt x="401" y="40"/>
                      <a:pt x="401" y="41"/>
                      <a:pt x="402" y="43"/>
                    </a:cubicBezTo>
                    <a:cubicBezTo>
                      <a:pt x="403" y="46"/>
                      <a:pt x="404" y="48"/>
                      <a:pt x="406" y="50"/>
                    </a:cubicBezTo>
                    <a:cubicBezTo>
                      <a:pt x="407" y="52"/>
                      <a:pt x="408" y="54"/>
                      <a:pt x="409" y="56"/>
                    </a:cubicBezTo>
                    <a:cubicBezTo>
                      <a:pt x="410" y="56"/>
                      <a:pt x="410" y="57"/>
                      <a:pt x="411" y="58"/>
                    </a:cubicBezTo>
                    <a:cubicBezTo>
                      <a:pt x="413" y="64"/>
                      <a:pt x="417" y="71"/>
                      <a:pt x="415" y="76"/>
                    </a:cubicBezTo>
                    <a:cubicBezTo>
                      <a:pt x="414" y="78"/>
                      <a:pt x="412" y="79"/>
                      <a:pt x="410" y="80"/>
                    </a:cubicBezTo>
                    <a:cubicBezTo>
                      <a:pt x="409" y="80"/>
                      <a:pt x="408" y="81"/>
                      <a:pt x="407" y="81"/>
                    </a:cubicBezTo>
                    <a:cubicBezTo>
                      <a:pt x="405" y="83"/>
                      <a:pt x="404" y="85"/>
                      <a:pt x="402" y="87"/>
                    </a:cubicBezTo>
                    <a:cubicBezTo>
                      <a:pt x="402" y="88"/>
                      <a:pt x="402" y="88"/>
                      <a:pt x="401" y="89"/>
                    </a:cubicBezTo>
                    <a:cubicBezTo>
                      <a:pt x="399" y="92"/>
                      <a:pt x="397" y="92"/>
                      <a:pt x="394" y="92"/>
                    </a:cubicBezTo>
                    <a:cubicBezTo>
                      <a:pt x="392" y="92"/>
                      <a:pt x="392" y="92"/>
                      <a:pt x="392" y="92"/>
                    </a:cubicBezTo>
                    <a:cubicBezTo>
                      <a:pt x="390" y="92"/>
                      <a:pt x="388" y="92"/>
                      <a:pt x="386" y="93"/>
                    </a:cubicBezTo>
                    <a:cubicBezTo>
                      <a:pt x="381" y="95"/>
                      <a:pt x="375" y="102"/>
                      <a:pt x="372" y="106"/>
                    </a:cubicBezTo>
                    <a:cubicBezTo>
                      <a:pt x="369" y="109"/>
                      <a:pt x="368" y="113"/>
                      <a:pt x="366" y="117"/>
                    </a:cubicBezTo>
                    <a:cubicBezTo>
                      <a:pt x="365" y="119"/>
                      <a:pt x="365" y="122"/>
                      <a:pt x="364" y="124"/>
                    </a:cubicBezTo>
                    <a:cubicBezTo>
                      <a:pt x="360" y="131"/>
                      <a:pt x="357" y="135"/>
                      <a:pt x="351" y="137"/>
                    </a:cubicBezTo>
                    <a:cubicBezTo>
                      <a:pt x="346" y="140"/>
                      <a:pt x="344" y="143"/>
                      <a:pt x="341" y="146"/>
                    </a:cubicBezTo>
                    <a:cubicBezTo>
                      <a:pt x="340" y="148"/>
                      <a:pt x="339" y="149"/>
                      <a:pt x="338" y="151"/>
                    </a:cubicBezTo>
                    <a:cubicBezTo>
                      <a:pt x="336" y="153"/>
                      <a:pt x="334" y="154"/>
                      <a:pt x="331" y="155"/>
                    </a:cubicBezTo>
                    <a:cubicBezTo>
                      <a:pt x="328" y="156"/>
                      <a:pt x="326" y="157"/>
                      <a:pt x="324" y="160"/>
                    </a:cubicBezTo>
                    <a:cubicBezTo>
                      <a:pt x="323" y="162"/>
                      <a:pt x="322" y="164"/>
                      <a:pt x="322" y="165"/>
                    </a:cubicBezTo>
                    <a:cubicBezTo>
                      <a:pt x="321" y="166"/>
                      <a:pt x="321" y="168"/>
                      <a:pt x="321" y="169"/>
                    </a:cubicBezTo>
                    <a:cubicBezTo>
                      <a:pt x="319" y="172"/>
                      <a:pt x="317" y="174"/>
                      <a:pt x="315" y="175"/>
                    </a:cubicBezTo>
                    <a:cubicBezTo>
                      <a:pt x="315" y="175"/>
                      <a:pt x="315" y="175"/>
                      <a:pt x="315" y="175"/>
                    </a:cubicBezTo>
                    <a:cubicBezTo>
                      <a:pt x="315" y="175"/>
                      <a:pt x="315" y="175"/>
                      <a:pt x="315" y="175"/>
                    </a:cubicBezTo>
                    <a:cubicBezTo>
                      <a:pt x="314" y="176"/>
                      <a:pt x="314" y="176"/>
                      <a:pt x="313" y="177"/>
                    </a:cubicBezTo>
                    <a:cubicBezTo>
                      <a:pt x="312" y="177"/>
                      <a:pt x="312" y="177"/>
                      <a:pt x="311" y="177"/>
                    </a:cubicBezTo>
                    <a:cubicBezTo>
                      <a:pt x="310" y="177"/>
                      <a:pt x="308" y="177"/>
                      <a:pt x="307" y="176"/>
                    </a:cubicBezTo>
                    <a:cubicBezTo>
                      <a:pt x="305" y="176"/>
                      <a:pt x="304" y="176"/>
                      <a:pt x="302" y="176"/>
                    </a:cubicBezTo>
                    <a:cubicBezTo>
                      <a:pt x="302" y="176"/>
                      <a:pt x="302" y="176"/>
                      <a:pt x="302" y="176"/>
                    </a:cubicBezTo>
                    <a:cubicBezTo>
                      <a:pt x="295" y="176"/>
                      <a:pt x="294" y="181"/>
                      <a:pt x="294" y="185"/>
                    </a:cubicBezTo>
                    <a:cubicBezTo>
                      <a:pt x="293" y="186"/>
                      <a:pt x="293" y="186"/>
                      <a:pt x="293" y="186"/>
                    </a:cubicBezTo>
                    <a:cubicBezTo>
                      <a:pt x="293" y="186"/>
                      <a:pt x="293" y="186"/>
                      <a:pt x="292" y="185"/>
                    </a:cubicBezTo>
                    <a:cubicBezTo>
                      <a:pt x="291" y="185"/>
                      <a:pt x="290" y="185"/>
                      <a:pt x="289" y="185"/>
                    </a:cubicBezTo>
                    <a:cubicBezTo>
                      <a:pt x="286" y="185"/>
                      <a:pt x="282" y="187"/>
                      <a:pt x="282" y="191"/>
                    </a:cubicBezTo>
                    <a:cubicBezTo>
                      <a:pt x="281" y="192"/>
                      <a:pt x="281" y="193"/>
                      <a:pt x="280" y="194"/>
                    </a:cubicBezTo>
                    <a:cubicBezTo>
                      <a:pt x="280" y="194"/>
                      <a:pt x="279" y="195"/>
                      <a:pt x="279" y="196"/>
                    </a:cubicBezTo>
                    <a:cubicBezTo>
                      <a:pt x="278" y="198"/>
                      <a:pt x="278" y="199"/>
                      <a:pt x="278" y="200"/>
                    </a:cubicBezTo>
                    <a:cubicBezTo>
                      <a:pt x="278" y="201"/>
                      <a:pt x="278" y="202"/>
                      <a:pt x="278" y="202"/>
                    </a:cubicBezTo>
                    <a:cubicBezTo>
                      <a:pt x="277" y="204"/>
                      <a:pt x="277" y="206"/>
                      <a:pt x="277" y="208"/>
                    </a:cubicBezTo>
                    <a:cubicBezTo>
                      <a:pt x="276" y="210"/>
                      <a:pt x="276" y="212"/>
                      <a:pt x="275" y="214"/>
                    </a:cubicBezTo>
                    <a:cubicBezTo>
                      <a:pt x="275" y="217"/>
                      <a:pt x="273" y="219"/>
                      <a:pt x="270" y="221"/>
                    </a:cubicBezTo>
                    <a:cubicBezTo>
                      <a:pt x="267" y="224"/>
                      <a:pt x="266" y="226"/>
                      <a:pt x="264" y="229"/>
                    </a:cubicBezTo>
                    <a:cubicBezTo>
                      <a:pt x="264" y="230"/>
                      <a:pt x="264" y="230"/>
                      <a:pt x="264" y="230"/>
                    </a:cubicBezTo>
                    <a:cubicBezTo>
                      <a:pt x="263" y="233"/>
                      <a:pt x="261" y="235"/>
                      <a:pt x="261" y="238"/>
                    </a:cubicBezTo>
                    <a:cubicBezTo>
                      <a:pt x="261" y="240"/>
                      <a:pt x="261" y="241"/>
                      <a:pt x="261" y="242"/>
                    </a:cubicBezTo>
                    <a:cubicBezTo>
                      <a:pt x="261" y="244"/>
                      <a:pt x="261" y="245"/>
                      <a:pt x="261" y="247"/>
                    </a:cubicBezTo>
                    <a:cubicBezTo>
                      <a:pt x="261" y="248"/>
                      <a:pt x="261" y="249"/>
                      <a:pt x="261" y="251"/>
                    </a:cubicBezTo>
                    <a:cubicBezTo>
                      <a:pt x="260" y="254"/>
                      <a:pt x="260" y="256"/>
                      <a:pt x="258" y="258"/>
                    </a:cubicBezTo>
                    <a:cubicBezTo>
                      <a:pt x="258" y="258"/>
                      <a:pt x="258" y="259"/>
                      <a:pt x="258" y="259"/>
                    </a:cubicBezTo>
                    <a:cubicBezTo>
                      <a:pt x="257" y="260"/>
                      <a:pt x="255" y="262"/>
                      <a:pt x="255" y="265"/>
                    </a:cubicBezTo>
                    <a:cubicBezTo>
                      <a:pt x="256" y="267"/>
                      <a:pt x="258" y="268"/>
                      <a:pt x="259" y="269"/>
                    </a:cubicBezTo>
                    <a:cubicBezTo>
                      <a:pt x="259" y="269"/>
                      <a:pt x="259" y="270"/>
                      <a:pt x="260" y="270"/>
                    </a:cubicBezTo>
                    <a:cubicBezTo>
                      <a:pt x="260" y="270"/>
                      <a:pt x="261" y="271"/>
                      <a:pt x="261" y="272"/>
                    </a:cubicBezTo>
                    <a:cubicBezTo>
                      <a:pt x="261" y="273"/>
                      <a:pt x="262" y="273"/>
                      <a:pt x="262" y="274"/>
                    </a:cubicBezTo>
                    <a:cubicBezTo>
                      <a:pt x="263" y="276"/>
                      <a:pt x="264" y="277"/>
                      <a:pt x="265" y="279"/>
                    </a:cubicBezTo>
                    <a:cubicBezTo>
                      <a:pt x="266" y="280"/>
                      <a:pt x="266" y="280"/>
                      <a:pt x="266" y="280"/>
                    </a:cubicBezTo>
                    <a:cubicBezTo>
                      <a:pt x="267" y="281"/>
                      <a:pt x="268" y="283"/>
                      <a:pt x="270" y="284"/>
                    </a:cubicBezTo>
                    <a:cubicBezTo>
                      <a:pt x="271" y="285"/>
                      <a:pt x="272" y="287"/>
                      <a:pt x="273" y="288"/>
                    </a:cubicBezTo>
                    <a:cubicBezTo>
                      <a:pt x="274" y="289"/>
                      <a:pt x="275" y="290"/>
                      <a:pt x="275" y="291"/>
                    </a:cubicBezTo>
                    <a:cubicBezTo>
                      <a:pt x="277" y="293"/>
                      <a:pt x="279" y="296"/>
                      <a:pt x="280" y="298"/>
                    </a:cubicBezTo>
                    <a:cubicBezTo>
                      <a:pt x="280" y="299"/>
                      <a:pt x="281" y="301"/>
                      <a:pt x="281" y="303"/>
                    </a:cubicBezTo>
                    <a:cubicBezTo>
                      <a:pt x="281" y="305"/>
                      <a:pt x="281" y="307"/>
                      <a:pt x="281" y="309"/>
                    </a:cubicBezTo>
                    <a:cubicBezTo>
                      <a:pt x="282" y="312"/>
                      <a:pt x="284" y="314"/>
                      <a:pt x="286" y="316"/>
                    </a:cubicBezTo>
                    <a:cubicBezTo>
                      <a:pt x="286" y="317"/>
                      <a:pt x="287" y="317"/>
                      <a:pt x="287" y="318"/>
                    </a:cubicBezTo>
                    <a:cubicBezTo>
                      <a:pt x="287" y="318"/>
                      <a:pt x="288" y="319"/>
                      <a:pt x="289" y="321"/>
                    </a:cubicBezTo>
                    <a:cubicBezTo>
                      <a:pt x="291" y="325"/>
                      <a:pt x="293" y="329"/>
                      <a:pt x="298" y="329"/>
                    </a:cubicBezTo>
                    <a:cubicBezTo>
                      <a:pt x="300" y="329"/>
                      <a:pt x="302" y="329"/>
                      <a:pt x="303" y="327"/>
                    </a:cubicBezTo>
                    <a:cubicBezTo>
                      <a:pt x="303" y="326"/>
                      <a:pt x="304" y="326"/>
                      <a:pt x="304" y="326"/>
                    </a:cubicBezTo>
                    <a:cubicBezTo>
                      <a:pt x="304" y="326"/>
                      <a:pt x="304" y="326"/>
                      <a:pt x="304" y="327"/>
                    </a:cubicBezTo>
                    <a:cubicBezTo>
                      <a:pt x="303" y="328"/>
                      <a:pt x="303" y="329"/>
                      <a:pt x="303" y="329"/>
                    </a:cubicBezTo>
                    <a:cubicBezTo>
                      <a:pt x="302" y="331"/>
                      <a:pt x="302" y="333"/>
                      <a:pt x="301" y="334"/>
                    </a:cubicBezTo>
                    <a:cubicBezTo>
                      <a:pt x="301" y="335"/>
                      <a:pt x="301" y="335"/>
                      <a:pt x="301" y="335"/>
                    </a:cubicBezTo>
                    <a:cubicBezTo>
                      <a:pt x="300" y="338"/>
                      <a:pt x="298" y="342"/>
                      <a:pt x="298" y="346"/>
                    </a:cubicBezTo>
                    <a:cubicBezTo>
                      <a:pt x="299" y="350"/>
                      <a:pt x="301" y="355"/>
                      <a:pt x="306" y="355"/>
                    </a:cubicBezTo>
                    <a:cubicBezTo>
                      <a:pt x="307" y="355"/>
                      <a:pt x="307" y="355"/>
                      <a:pt x="308" y="355"/>
                    </a:cubicBezTo>
                    <a:cubicBezTo>
                      <a:pt x="310" y="354"/>
                      <a:pt x="312" y="353"/>
                      <a:pt x="313" y="351"/>
                    </a:cubicBezTo>
                    <a:cubicBezTo>
                      <a:pt x="313" y="351"/>
                      <a:pt x="314" y="350"/>
                      <a:pt x="314" y="350"/>
                    </a:cubicBezTo>
                    <a:cubicBezTo>
                      <a:pt x="318" y="348"/>
                      <a:pt x="320" y="345"/>
                      <a:pt x="322" y="341"/>
                    </a:cubicBezTo>
                    <a:cubicBezTo>
                      <a:pt x="324" y="338"/>
                      <a:pt x="325" y="334"/>
                      <a:pt x="327" y="330"/>
                    </a:cubicBezTo>
                    <a:cubicBezTo>
                      <a:pt x="327" y="330"/>
                      <a:pt x="327" y="330"/>
                      <a:pt x="327" y="330"/>
                    </a:cubicBezTo>
                    <a:cubicBezTo>
                      <a:pt x="328" y="333"/>
                      <a:pt x="331" y="335"/>
                      <a:pt x="335" y="336"/>
                    </a:cubicBezTo>
                    <a:cubicBezTo>
                      <a:pt x="335" y="336"/>
                      <a:pt x="336" y="336"/>
                      <a:pt x="336" y="336"/>
                    </a:cubicBezTo>
                    <a:cubicBezTo>
                      <a:pt x="340" y="336"/>
                      <a:pt x="342" y="334"/>
                      <a:pt x="344" y="331"/>
                    </a:cubicBezTo>
                    <a:cubicBezTo>
                      <a:pt x="345" y="330"/>
                      <a:pt x="346" y="328"/>
                      <a:pt x="347" y="328"/>
                    </a:cubicBezTo>
                    <a:cubicBezTo>
                      <a:pt x="347" y="328"/>
                      <a:pt x="347" y="329"/>
                      <a:pt x="347" y="329"/>
                    </a:cubicBezTo>
                    <a:cubicBezTo>
                      <a:pt x="349" y="333"/>
                      <a:pt x="350" y="335"/>
                      <a:pt x="353" y="338"/>
                    </a:cubicBezTo>
                    <a:cubicBezTo>
                      <a:pt x="356" y="343"/>
                      <a:pt x="354" y="344"/>
                      <a:pt x="354" y="345"/>
                    </a:cubicBezTo>
                    <a:cubicBezTo>
                      <a:pt x="353" y="346"/>
                      <a:pt x="352" y="346"/>
                      <a:pt x="350" y="347"/>
                    </a:cubicBezTo>
                    <a:cubicBezTo>
                      <a:pt x="349" y="347"/>
                      <a:pt x="348" y="347"/>
                      <a:pt x="347" y="348"/>
                    </a:cubicBezTo>
                    <a:cubicBezTo>
                      <a:pt x="344" y="350"/>
                      <a:pt x="342" y="352"/>
                      <a:pt x="340" y="354"/>
                    </a:cubicBezTo>
                    <a:cubicBezTo>
                      <a:pt x="340" y="355"/>
                      <a:pt x="338" y="358"/>
                      <a:pt x="339" y="360"/>
                    </a:cubicBezTo>
                    <a:cubicBezTo>
                      <a:pt x="341" y="363"/>
                      <a:pt x="344" y="363"/>
                      <a:pt x="346" y="364"/>
                    </a:cubicBezTo>
                    <a:cubicBezTo>
                      <a:pt x="347" y="364"/>
                      <a:pt x="349" y="364"/>
                      <a:pt x="350" y="364"/>
                    </a:cubicBezTo>
                    <a:cubicBezTo>
                      <a:pt x="350" y="365"/>
                      <a:pt x="348" y="366"/>
                      <a:pt x="347" y="367"/>
                    </a:cubicBezTo>
                    <a:cubicBezTo>
                      <a:pt x="346" y="367"/>
                      <a:pt x="346" y="367"/>
                      <a:pt x="346" y="367"/>
                    </a:cubicBezTo>
                    <a:cubicBezTo>
                      <a:pt x="345" y="368"/>
                      <a:pt x="344" y="369"/>
                      <a:pt x="344" y="370"/>
                    </a:cubicBezTo>
                    <a:cubicBezTo>
                      <a:pt x="342" y="372"/>
                      <a:pt x="341" y="373"/>
                      <a:pt x="340" y="374"/>
                    </a:cubicBezTo>
                    <a:cubicBezTo>
                      <a:pt x="340" y="374"/>
                      <a:pt x="339" y="374"/>
                      <a:pt x="337" y="374"/>
                    </a:cubicBezTo>
                    <a:cubicBezTo>
                      <a:pt x="337" y="374"/>
                      <a:pt x="336" y="374"/>
                      <a:pt x="335" y="374"/>
                    </a:cubicBezTo>
                    <a:cubicBezTo>
                      <a:pt x="335" y="374"/>
                      <a:pt x="334" y="374"/>
                      <a:pt x="333" y="374"/>
                    </a:cubicBezTo>
                    <a:cubicBezTo>
                      <a:pt x="331" y="374"/>
                      <a:pt x="330" y="374"/>
                      <a:pt x="329" y="375"/>
                    </a:cubicBezTo>
                    <a:cubicBezTo>
                      <a:pt x="320" y="378"/>
                      <a:pt x="323" y="387"/>
                      <a:pt x="324" y="390"/>
                    </a:cubicBezTo>
                    <a:cubicBezTo>
                      <a:pt x="324" y="392"/>
                      <a:pt x="324" y="394"/>
                      <a:pt x="324" y="396"/>
                    </a:cubicBezTo>
                    <a:cubicBezTo>
                      <a:pt x="323" y="397"/>
                      <a:pt x="323" y="398"/>
                      <a:pt x="323" y="399"/>
                    </a:cubicBezTo>
                    <a:cubicBezTo>
                      <a:pt x="323" y="403"/>
                      <a:pt x="325" y="407"/>
                      <a:pt x="326" y="409"/>
                    </a:cubicBezTo>
                    <a:cubicBezTo>
                      <a:pt x="326" y="409"/>
                      <a:pt x="326" y="409"/>
                      <a:pt x="326" y="410"/>
                    </a:cubicBezTo>
                    <a:cubicBezTo>
                      <a:pt x="328" y="412"/>
                      <a:pt x="329" y="415"/>
                      <a:pt x="332" y="416"/>
                    </a:cubicBezTo>
                    <a:cubicBezTo>
                      <a:pt x="333" y="416"/>
                      <a:pt x="334" y="416"/>
                      <a:pt x="334" y="416"/>
                    </a:cubicBezTo>
                    <a:cubicBezTo>
                      <a:pt x="334" y="416"/>
                      <a:pt x="336" y="416"/>
                      <a:pt x="336" y="416"/>
                    </a:cubicBezTo>
                    <a:cubicBezTo>
                      <a:pt x="336" y="416"/>
                      <a:pt x="336" y="416"/>
                      <a:pt x="336" y="416"/>
                    </a:cubicBezTo>
                    <a:cubicBezTo>
                      <a:pt x="337" y="416"/>
                      <a:pt x="337" y="417"/>
                      <a:pt x="337" y="418"/>
                    </a:cubicBezTo>
                    <a:cubicBezTo>
                      <a:pt x="338" y="421"/>
                      <a:pt x="338" y="422"/>
                      <a:pt x="336" y="423"/>
                    </a:cubicBezTo>
                    <a:cubicBezTo>
                      <a:pt x="334" y="426"/>
                      <a:pt x="332" y="428"/>
                      <a:pt x="330" y="430"/>
                    </a:cubicBezTo>
                    <a:cubicBezTo>
                      <a:pt x="329" y="432"/>
                      <a:pt x="329" y="432"/>
                      <a:pt x="329" y="432"/>
                    </a:cubicBezTo>
                    <a:cubicBezTo>
                      <a:pt x="329" y="433"/>
                      <a:pt x="328" y="434"/>
                      <a:pt x="327" y="435"/>
                    </a:cubicBezTo>
                    <a:cubicBezTo>
                      <a:pt x="326" y="436"/>
                      <a:pt x="325" y="438"/>
                      <a:pt x="323" y="441"/>
                    </a:cubicBezTo>
                    <a:cubicBezTo>
                      <a:pt x="323" y="441"/>
                      <a:pt x="322" y="442"/>
                      <a:pt x="322" y="443"/>
                    </a:cubicBezTo>
                    <a:cubicBezTo>
                      <a:pt x="320" y="446"/>
                      <a:pt x="319" y="448"/>
                      <a:pt x="318" y="452"/>
                    </a:cubicBezTo>
                    <a:cubicBezTo>
                      <a:pt x="318" y="455"/>
                      <a:pt x="319" y="457"/>
                      <a:pt x="321" y="458"/>
                    </a:cubicBezTo>
                    <a:cubicBezTo>
                      <a:pt x="321" y="459"/>
                      <a:pt x="321" y="459"/>
                      <a:pt x="322" y="460"/>
                    </a:cubicBezTo>
                    <a:cubicBezTo>
                      <a:pt x="322" y="460"/>
                      <a:pt x="322" y="460"/>
                      <a:pt x="322" y="461"/>
                    </a:cubicBezTo>
                    <a:cubicBezTo>
                      <a:pt x="322" y="461"/>
                      <a:pt x="322" y="462"/>
                      <a:pt x="323" y="463"/>
                    </a:cubicBezTo>
                    <a:cubicBezTo>
                      <a:pt x="324" y="464"/>
                      <a:pt x="325" y="465"/>
                      <a:pt x="325" y="465"/>
                    </a:cubicBezTo>
                    <a:cubicBezTo>
                      <a:pt x="326" y="466"/>
                      <a:pt x="326" y="466"/>
                      <a:pt x="326" y="466"/>
                    </a:cubicBezTo>
                    <a:cubicBezTo>
                      <a:pt x="327" y="467"/>
                      <a:pt x="327" y="467"/>
                      <a:pt x="328" y="468"/>
                    </a:cubicBezTo>
                    <a:cubicBezTo>
                      <a:pt x="328" y="469"/>
                      <a:pt x="329" y="470"/>
                      <a:pt x="329" y="471"/>
                    </a:cubicBezTo>
                    <a:cubicBezTo>
                      <a:pt x="330" y="471"/>
                      <a:pt x="330" y="472"/>
                      <a:pt x="331" y="473"/>
                    </a:cubicBezTo>
                    <a:cubicBezTo>
                      <a:pt x="331" y="473"/>
                      <a:pt x="332" y="474"/>
                      <a:pt x="332" y="475"/>
                    </a:cubicBezTo>
                    <a:cubicBezTo>
                      <a:pt x="332" y="475"/>
                      <a:pt x="330" y="474"/>
                      <a:pt x="330" y="474"/>
                    </a:cubicBezTo>
                    <a:cubicBezTo>
                      <a:pt x="329" y="474"/>
                      <a:pt x="328" y="474"/>
                      <a:pt x="327" y="474"/>
                    </a:cubicBezTo>
                    <a:cubicBezTo>
                      <a:pt x="325" y="474"/>
                      <a:pt x="323" y="474"/>
                      <a:pt x="321" y="476"/>
                    </a:cubicBezTo>
                    <a:cubicBezTo>
                      <a:pt x="320" y="476"/>
                      <a:pt x="319" y="476"/>
                      <a:pt x="318" y="477"/>
                    </a:cubicBezTo>
                    <a:cubicBezTo>
                      <a:pt x="317" y="477"/>
                      <a:pt x="315" y="477"/>
                      <a:pt x="314" y="478"/>
                    </a:cubicBezTo>
                    <a:cubicBezTo>
                      <a:pt x="311" y="480"/>
                      <a:pt x="310" y="483"/>
                      <a:pt x="310" y="487"/>
                    </a:cubicBezTo>
                    <a:cubicBezTo>
                      <a:pt x="310" y="489"/>
                      <a:pt x="312" y="491"/>
                      <a:pt x="313" y="493"/>
                    </a:cubicBezTo>
                    <a:cubicBezTo>
                      <a:pt x="313" y="493"/>
                      <a:pt x="314" y="493"/>
                      <a:pt x="314" y="494"/>
                    </a:cubicBezTo>
                    <a:cubicBezTo>
                      <a:pt x="314" y="494"/>
                      <a:pt x="315" y="495"/>
                      <a:pt x="315" y="495"/>
                    </a:cubicBezTo>
                    <a:cubicBezTo>
                      <a:pt x="315" y="496"/>
                      <a:pt x="316" y="497"/>
                      <a:pt x="316" y="497"/>
                    </a:cubicBezTo>
                    <a:cubicBezTo>
                      <a:pt x="317" y="498"/>
                      <a:pt x="317" y="498"/>
                      <a:pt x="318" y="499"/>
                    </a:cubicBezTo>
                    <a:cubicBezTo>
                      <a:pt x="318" y="499"/>
                      <a:pt x="319" y="499"/>
                      <a:pt x="319" y="500"/>
                    </a:cubicBezTo>
                    <a:cubicBezTo>
                      <a:pt x="319" y="500"/>
                      <a:pt x="320" y="501"/>
                      <a:pt x="320" y="502"/>
                    </a:cubicBezTo>
                    <a:cubicBezTo>
                      <a:pt x="321" y="504"/>
                      <a:pt x="321" y="505"/>
                      <a:pt x="322" y="506"/>
                    </a:cubicBezTo>
                    <a:cubicBezTo>
                      <a:pt x="323" y="507"/>
                      <a:pt x="323" y="508"/>
                      <a:pt x="324" y="509"/>
                    </a:cubicBezTo>
                    <a:cubicBezTo>
                      <a:pt x="324" y="510"/>
                      <a:pt x="324" y="510"/>
                      <a:pt x="324" y="510"/>
                    </a:cubicBezTo>
                    <a:cubicBezTo>
                      <a:pt x="325" y="510"/>
                      <a:pt x="325" y="510"/>
                      <a:pt x="325" y="510"/>
                    </a:cubicBezTo>
                    <a:cubicBezTo>
                      <a:pt x="327" y="511"/>
                      <a:pt x="329" y="512"/>
                      <a:pt x="332" y="512"/>
                    </a:cubicBezTo>
                    <a:cubicBezTo>
                      <a:pt x="335" y="512"/>
                      <a:pt x="338" y="512"/>
                      <a:pt x="340" y="514"/>
                    </a:cubicBezTo>
                    <a:cubicBezTo>
                      <a:pt x="343" y="517"/>
                      <a:pt x="344" y="523"/>
                      <a:pt x="344" y="528"/>
                    </a:cubicBezTo>
                    <a:cubicBezTo>
                      <a:pt x="345" y="531"/>
                      <a:pt x="346" y="534"/>
                      <a:pt x="346" y="536"/>
                    </a:cubicBezTo>
                    <a:cubicBezTo>
                      <a:pt x="347" y="539"/>
                      <a:pt x="349" y="541"/>
                      <a:pt x="350" y="544"/>
                    </a:cubicBezTo>
                    <a:cubicBezTo>
                      <a:pt x="351" y="547"/>
                      <a:pt x="353" y="551"/>
                      <a:pt x="354" y="555"/>
                    </a:cubicBezTo>
                    <a:cubicBezTo>
                      <a:pt x="356" y="560"/>
                      <a:pt x="359" y="561"/>
                      <a:pt x="363" y="562"/>
                    </a:cubicBezTo>
                    <a:cubicBezTo>
                      <a:pt x="365" y="562"/>
                      <a:pt x="368" y="563"/>
                      <a:pt x="369" y="565"/>
                    </a:cubicBezTo>
                    <a:cubicBezTo>
                      <a:pt x="371" y="568"/>
                      <a:pt x="370" y="574"/>
                      <a:pt x="367" y="577"/>
                    </a:cubicBezTo>
                    <a:cubicBezTo>
                      <a:pt x="366" y="578"/>
                      <a:pt x="364" y="579"/>
                      <a:pt x="363" y="579"/>
                    </a:cubicBezTo>
                    <a:cubicBezTo>
                      <a:pt x="362" y="579"/>
                      <a:pt x="362" y="578"/>
                      <a:pt x="361" y="578"/>
                    </a:cubicBezTo>
                    <a:cubicBezTo>
                      <a:pt x="360" y="577"/>
                      <a:pt x="359" y="576"/>
                      <a:pt x="359" y="575"/>
                    </a:cubicBezTo>
                    <a:cubicBezTo>
                      <a:pt x="358" y="573"/>
                      <a:pt x="357" y="572"/>
                      <a:pt x="355" y="571"/>
                    </a:cubicBezTo>
                    <a:cubicBezTo>
                      <a:pt x="354" y="570"/>
                      <a:pt x="353" y="570"/>
                      <a:pt x="351" y="570"/>
                    </a:cubicBezTo>
                    <a:cubicBezTo>
                      <a:pt x="350" y="570"/>
                      <a:pt x="349" y="570"/>
                      <a:pt x="348" y="570"/>
                    </a:cubicBezTo>
                    <a:cubicBezTo>
                      <a:pt x="347" y="571"/>
                      <a:pt x="346" y="571"/>
                      <a:pt x="345" y="571"/>
                    </a:cubicBezTo>
                    <a:cubicBezTo>
                      <a:pt x="345" y="571"/>
                      <a:pt x="344" y="571"/>
                      <a:pt x="344" y="571"/>
                    </a:cubicBezTo>
                    <a:cubicBezTo>
                      <a:pt x="342" y="570"/>
                      <a:pt x="340" y="570"/>
                      <a:pt x="339" y="570"/>
                    </a:cubicBezTo>
                    <a:cubicBezTo>
                      <a:pt x="337" y="569"/>
                      <a:pt x="336" y="569"/>
                      <a:pt x="335" y="569"/>
                    </a:cubicBezTo>
                    <a:cubicBezTo>
                      <a:pt x="332" y="569"/>
                      <a:pt x="330" y="572"/>
                      <a:pt x="328" y="575"/>
                    </a:cubicBezTo>
                    <a:cubicBezTo>
                      <a:pt x="327" y="576"/>
                      <a:pt x="326" y="578"/>
                      <a:pt x="325" y="579"/>
                    </a:cubicBezTo>
                    <a:cubicBezTo>
                      <a:pt x="322" y="585"/>
                      <a:pt x="318" y="592"/>
                      <a:pt x="319" y="597"/>
                    </a:cubicBezTo>
                    <a:cubicBezTo>
                      <a:pt x="320" y="603"/>
                      <a:pt x="325" y="604"/>
                      <a:pt x="330" y="605"/>
                    </a:cubicBezTo>
                    <a:cubicBezTo>
                      <a:pt x="333" y="605"/>
                      <a:pt x="336" y="606"/>
                      <a:pt x="338" y="608"/>
                    </a:cubicBezTo>
                    <a:cubicBezTo>
                      <a:pt x="340" y="610"/>
                      <a:pt x="339" y="611"/>
                      <a:pt x="336" y="615"/>
                    </a:cubicBezTo>
                    <a:cubicBezTo>
                      <a:pt x="334" y="617"/>
                      <a:pt x="332" y="620"/>
                      <a:pt x="331" y="623"/>
                    </a:cubicBezTo>
                    <a:cubicBezTo>
                      <a:pt x="331" y="624"/>
                      <a:pt x="331" y="624"/>
                      <a:pt x="331" y="624"/>
                    </a:cubicBezTo>
                    <a:cubicBezTo>
                      <a:pt x="332" y="625"/>
                      <a:pt x="332" y="625"/>
                      <a:pt x="332" y="625"/>
                    </a:cubicBezTo>
                    <a:cubicBezTo>
                      <a:pt x="332" y="626"/>
                      <a:pt x="333" y="626"/>
                      <a:pt x="333" y="627"/>
                    </a:cubicBezTo>
                    <a:cubicBezTo>
                      <a:pt x="333" y="629"/>
                      <a:pt x="329" y="633"/>
                      <a:pt x="327" y="635"/>
                    </a:cubicBezTo>
                    <a:cubicBezTo>
                      <a:pt x="325" y="637"/>
                      <a:pt x="324" y="638"/>
                      <a:pt x="324" y="639"/>
                    </a:cubicBezTo>
                    <a:cubicBezTo>
                      <a:pt x="322" y="643"/>
                      <a:pt x="321" y="646"/>
                      <a:pt x="323" y="648"/>
                    </a:cubicBezTo>
                    <a:cubicBezTo>
                      <a:pt x="323" y="648"/>
                      <a:pt x="324" y="649"/>
                      <a:pt x="325" y="649"/>
                    </a:cubicBezTo>
                    <a:cubicBezTo>
                      <a:pt x="326" y="649"/>
                      <a:pt x="327" y="649"/>
                      <a:pt x="329" y="648"/>
                    </a:cubicBezTo>
                    <a:cubicBezTo>
                      <a:pt x="329" y="648"/>
                      <a:pt x="330" y="648"/>
                      <a:pt x="331" y="648"/>
                    </a:cubicBezTo>
                    <a:cubicBezTo>
                      <a:pt x="331" y="648"/>
                      <a:pt x="332" y="647"/>
                      <a:pt x="333" y="647"/>
                    </a:cubicBezTo>
                    <a:cubicBezTo>
                      <a:pt x="336" y="647"/>
                      <a:pt x="339" y="648"/>
                      <a:pt x="340" y="650"/>
                    </a:cubicBezTo>
                    <a:cubicBezTo>
                      <a:pt x="341" y="651"/>
                      <a:pt x="341" y="652"/>
                      <a:pt x="340" y="653"/>
                    </a:cubicBezTo>
                    <a:cubicBezTo>
                      <a:pt x="339" y="657"/>
                      <a:pt x="329" y="660"/>
                      <a:pt x="324" y="661"/>
                    </a:cubicBezTo>
                    <a:cubicBezTo>
                      <a:pt x="324" y="662"/>
                      <a:pt x="323" y="662"/>
                      <a:pt x="323" y="662"/>
                    </a:cubicBezTo>
                    <a:cubicBezTo>
                      <a:pt x="322" y="662"/>
                      <a:pt x="322" y="662"/>
                      <a:pt x="321" y="663"/>
                    </a:cubicBezTo>
                    <a:cubicBezTo>
                      <a:pt x="317" y="664"/>
                      <a:pt x="312" y="665"/>
                      <a:pt x="313" y="671"/>
                    </a:cubicBezTo>
                    <a:cubicBezTo>
                      <a:pt x="313" y="676"/>
                      <a:pt x="319" y="679"/>
                      <a:pt x="324" y="681"/>
                    </a:cubicBezTo>
                    <a:cubicBezTo>
                      <a:pt x="325" y="681"/>
                      <a:pt x="326" y="682"/>
                      <a:pt x="327" y="682"/>
                    </a:cubicBezTo>
                    <a:cubicBezTo>
                      <a:pt x="339" y="688"/>
                      <a:pt x="341" y="693"/>
                      <a:pt x="341" y="695"/>
                    </a:cubicBezTo>
                    <a:cubicBezTo>
                      <a:pt x="342" y="700"/>
                      <a:pt x="337" y="707"/>
                      <a:pt x="333" y="712"/>
                    </a:cubicBezTo>
                    <a:cubicBezTo>
                      <a:pt x="333" y="713"/>
                      <a:pt x="332" y="713"/>
                      <a:pt x="331" y="714"/>
                    </a:cubicBezTo>
                    <a:cubicBezTo>
                      <a:pt x="326" y="721"/>
                      <a:pt x="327" y="728"/>
                      <a:pt x="328" y="737"/>
                    </a:cubicBezTo>
                    <a:cubicBezTo>
                      <a:pt x="329" y="739"/>
                      <a:pt x="329" y="741"/>
                      <a:pt x="329" y="743"/>
                    </a:cubicBezTo>
                    <a:cubicBezTo>
                      <a:pt x="329" y="745"/>
                      <a:pt x="329" y="748"/>
                      <a:pt x="330" y="750"/>
                    </a:cubicBezTo>
                    <a:cubicBezTo>
                      <a:pt x="331" y="754"/>
                      <a:pt x="333" y="759"/>
                      <a:pt x="335" y="763"/>
                    </a:cubicBezTo>
                    <a:cubicBezTo>
                      <a:pt x="335" y="764"/>
                      <a:pt x="335" y="764"/>
                      <a:pt x="335" y="764"/>
                    </a:cubicBezTo>
                    <a:cubicBezTo>
                      <a:pt x="338" y="769"/>
                      <a:pt x="343" y="772"/>
                      <a:pt x="348" y="772"/>
                    </a:cubicBezTo>
                    <a:cubicBezTo>
                      <a:pt x="349" y="772"/>
                      <a:pt x="349" y="772"/>
                      <a:pt x="349" y="772"/>
                    </a:cubicBezTo>
                    <a:cubicBezTo>
                      <a:pt x="357" y="773"/>
                      <a:pt x="360" y="773"/>
                      <a:pt x="365" y="780"/>
                    </a:cubicBezTo>
                    <a:cubicBezTo>
                      <a:pt x="367" y="782"/>
                      <a:pt x="370" y="784"/>
                      <a:pt x="373" y="786"/>
                    </a:cubicBezTo>
                    <a:cubicBezTo>
                      <a:pt x="376" y="787"/>
                      <a:pt x="379" y="789"/>
                      <a:pt x="380" y="792"/>
                    </a:cubicBezTo>
                    <a:cubicBezTo>
                      <a:pt x="382" y="795"/>
                      <a:pt x="382" y="801"/>
                      <a:pt x="382" y="807"/>
                    </a:cubicBezTo>
                    <a:cubicBezTo>
                      <a:pt x="382" y="809"/>
                      <a:pt x="382" y="811"/>
                      <a:pt x="382" y="812"/>
                    </a:cubicBezTo>
                    <a:cubicBezTo>
                      <a:pt x="382" y="815"/>
                      <a:pt x="382" y="818"/>
                      <a:pt x="382" y="820"/>
                    </a:cubicBezTo>
                    <a:cubicBezTo>
                      <a:pt x="382" y="823"/>
                      <a:pt x="382" y="825"/>
                      <a:pt x="382" y="827"/>
                    </a:cubicBezTo>
                    <a:cubicBezTo>
                      <a:pt x="382" y="835"/>
                      <a:pt x="382" y="835"/>
                      <a:pt x="382" y="835"/>
                    </a:cubicBezTo>
                    <a:cubicBezTo>
                      <a:pt x="387" y="829"/>
                      <a:pt x="387" y="829"/>
                      <a:pt x="387" y="829"/>
                    </a:cubicBezTo>
                    <a:cubicBezTo>
                      <a:pt x="388" y="828"/>
                      <a:pt x="388" y="827"/>
                      <a:pt x="389" y="827"/>
                    </a:cubicBezTo>
                    <a:cubicBezTo>
                      <a:pt x="391" y="824"/>
                      <a:pt x="394" y="821"/>
                      <a:pt x="396" y="819"/>
                    </a:cubicBezTo>
                    <a:cubicBezTo>
                      <a:pt x="399" y="817"/>
                      <a:pt x="401" y="815"/>
                      <a:pt x="404" y="814"/>
                    </a:cubicBezTo>
                    <a:cubicBezTo>
                      <a:pt x="403" y="815"/>
                      <a:pt x="402" y="816"/>
                      <a:pt x="401" y="817"/>
                    </a:cubicBezTo>
                    <a:cubicBezTo>
                      <a:pt x="401" y="818"/>
                      <a:pt x="400" y="818"/>
                      <a:pt x="400" y="818"/>
                    </a:cubicBezTo>
                    <a:cubicBezTo>
                      <a:pt x="395" y="823"/>
                      <a:pt x="389" y="830"/>
                      <a:pt x="385" y="837"/>
                    </a:cubicBezTo>
                    <a:cubicBezTo>
                      <a:pt x="384" y="839"/>
                      <a:pt x="383" y="840"/>
                      <a:pt x="383" y="841"/>
                    </a:cubicBezTo>
                    <a:cubicBezTo>
                      <a:pt x="381" y="843"/>
                      <a:pt x="380" y="846"/>
                      <a:pt x="378" y="848"/>
                    </a:cubicBezTo>
                    <a:cubicBezTo>
                      <a:pt x="378" y="849"/>
                      <a:pt x="377" y="849"/>
                      <a:pt x="376" y="850"/>
                    </a:cubicBezTo>
                    <a:cubicBezTo>
                      <a:pt x="376" y="851"/>
                      <a:pt x="375" y="851"/>
                      <a:pt x="375" y="852"/>
                    </a:cubicBezTo>
                    <a:cubicBezTo>
                      <a:pt x="374" y="852"/>
                      <a:pt x="374" y="852"/>
                      <a:pt x="374" y="853"/>
                    </a:cubicBezTo>
                    <a:cubicBezTo>
                      <a:pt x="373" y="853"/>
                      <a:pt x="372" y="854"/>
                      <a:pt x="372" y="854"/>
                    </a:cubicBezTo>
                    <a:cubicBezTo>
                      <a:pt x="369" y="855"/>
                      <a:pt x="367" y="855"/>
                      <a:pt x="364" y="858"/>
                    </a:cubicBezTo>
                    <a:cubicBezTo>
                      <a:pt x="363" y="859"/>
                      <a:pt x="363" y="859"/>
                      <a:pt x="363" y="859"/>
                    </a:cubicBezTo>
                    <a:cubicBezTo>
                      <a:pt x="360" y="861"/>
                      <a:pt x="357" y="864"/>
                      <a:pt x="356" y="867"/>
                    </a:cubicBezTo>
                    <a:cubicBezTo>
                      <a:pt x="355" y="868"/>
                      <a:pt x="354" y="869"/>
                      <a:pt x="354" y="870"/>
                    </a:cubicBezTo>
                    <a:cubicBezTo>
                      <a:pt x="353" y="872"/>
                      <a:pt x="352" y="873"/>
                      <a:pt x="351" y="874"/>
                    </a:cubicBezTo>
                    <a:cubicBezTo>
                      <a:pt x="351" y="874"/>
                      <a:pt x="350" y="875"/>
                      <a:pt x="350" y="875"/>
                    </a:cubicBezTo>
                    <a:cubicBezTo>
                      <a:pt x="349" y="875"/>
                      <a:pt x="348" y="876"/>
                      <a:pt x="347" y="877"/>
                    </a:cubicBezTo>
                    <a:cubicBezTo>
                      <a:pt x="346" y="878"/>
                      <a:pt x="344" y="880"/>
                      <a:pt x="343" y="882"/>
                    </a:cubicBezTo>
                    <a:cubicBezTo>
                      <a:pt x="343" y="883"/>
                      <a:pt x="343" y="884"/>
                      <a:pt x="343" y="885"/>
                    </a:cubicBezTo>
                    <a:cubicBezTo>
                      <a:pt x="342" y="886"/>
                      <a:pt x="342" y="887"/>
                      <a:pt x="342" y="887"/>
                    </a:cubicBezTo>
                    <a:cubicBezTo>
                      <a:pt x="342" y="888"/>
                      <a:pt x="342" y="888"/>
                      <a:pt x="341" y="889"/>
                    </a:cubicBezTo>
                    <a:cubicBezTo>
                      <a:pt x="340" y="890"/>
                      <a:pt x="339" y="892"/>
                      <a:pt x="339" y="894"/>
                    </a:cubicBezTo>
                    <a:cubicBezTo>
                      <a:pt x="339" y="896"/>
                      <a:pt x="339" y="897"/>
                      <a:pt x="339" y="899"/>
                    </a:cubicBezTo>
                    <a:cubicBezTo>
                      <a:pt x="339" y="900"/>
                      <a:pt x="340" y="901"/>
                      <a:pt x="340" y="901"/>
                    </a:cubicBezTo>
                    <a:cubicBezTo>
                      <a:pt x="340" y="904"/>
                      <a:pt x="340" y="906"/>
                      <a:pt x="341" y="908"/>
                    </a:cubicBezTo>
                    <a:cubicBezTo>
                      <a:pt x="342" y="912"/>
                      <a:pt x="341" y="913"/>
                      <a:pt x="341" y="914"/>
                    </a:cubicBezTo>
                    <a:cubicBezTo>
                      <a:pt x="341" y="914"/>
                      <a:pt x="340" y="914"/>
                      <a:pt x="339" y="914"/>
                    </a:cubicBezTo>
                    <a:cubicBezTo>
                      <a:pt x="338" y="914"/>
                      <a:pt x="336" y="914"/>
                      <a:pt x="335" y="914"/>
                    </a:cubicBezTo>
                    <a:cubicBezTo>
                      <a:pt x="335" y="914"/>
                      <a:pt x="334" y="913"/>
                      <a:pt x="334" y="913"/>
                    </a:cubicBezTo>
                    <a:cubicBezTo>
                      <a:pt x="333" y="913"/>
                      <a:pt x="332" y="913"/>
                      <a:pt x="331" y="912"/>
                    </a:cubicBezTo>
                    <a:cubicBezTo>
                      <a:pt x="330" y="912"/>
                      <a:pt x="330" y="912"/>
                      <a:pt x="329" y="912"/>
                    </a:cubicBezTo>
                    <a:cubicBezTo>
                      <a:pt x="329" y="912"/>
                      <a:pt x="328" y="912"/>
                      <a:pt x="327" y="912"/>
                    </a:cubicBezTo>
                    <a:cubicBezTo>
                      <a:pt x="327" y="912"/>
                      <a:pt x="326" y="912"/>
                      <a:pt x="326" y="912"/>
                    </a:cubicBezTo>
                    <a:cubicBezTo>
                      <a:pt x="325" y="912"/>
                      <a:pt x="325" y="912"/>
                      <a:pt x="325" y="912"/>
                    </a:cubicBezTo>
                    <a:cubicBezTo>
                      <a:pt x="321" y="912"/>
                      <a:pt x="318" y="913"/>
                      <a:pt x="315" y="915"/>
                    </a:cubicBezTo>
                    <a:cubicBezTo>
                      <a:pt x="312" y="917"/>
                      <a:pt x="310" y="918"/>
                      <a:pt x="307" y="919"/>
                    </a:cubicBezTo>
                    <a:cubicBezTo>
                      <a:pt x="306" y="919"/>
                      <a:pt x="305" y="919"/>
                      <a:pt x="305" y="919"/>
                    </a:cubicBezTo>
                    <a:cubicBezTo>
                      <a:pt x="304" y="919"/>
                      <a:pt x="303" y="919"/>
                      <a:pt x="302" y="918"/>
                    </a:cubicBezTo>
                    <a:cubicBezTo>
                      <a:pt x="301" y="918"/>
                      <a:pt x="301" y="918"/>
                      <a:pt x="300" y="918"/>
                    </a:cubicBezTo>
                    <a:cubicBezTo>
                      <a:pt x="299" y="918"/>
                      <a:pt x="298" y="918"/>
                      <a:pt x="298" y="918"/>
                    </a:cubicBezTo>
                    <a:cubicBezTo>
                      <a:pt x="297" y="918"/>
                      <a:pt x="297" y="917"/>
                      <a:pt x="296" y="917"/>
                    </a:cubicBezTo>
                    <a:cubicBezTo>
                      <a:pt x="295" y="916"/>
                      <a:pt x="295" y="916"/>
                      <a:pt x="294" y="916"/>
                    </a:cubicBezTo>
                    <a:cubicBezTo>
                      <a:pt x="293" y="915"/>
                      <a:pt x="292" y="914"/>
                      <a:pt x="291" y="914"/>
                    </a:cubicBezTo>
                    <a:cubicBezTo>
                      <a:pt x="290" y="913"/>
                      <a:pt x="289" y="912"/>
                      <a:pt x="288" y="912"/>
                    </a:cubicBezTo>
                    <a:cubicBezTo>
                      <a:pt x="284" y="910"/>
                      <a:pt x="280" y="908"/>
                      <a:pt x="276" y="908"/>
                    </a:cubicBezTo>
                    <a:cubicBezTo>
                      <a:pt x="274" y="908"/>
                      <a:pt x="272" y="908"/>
                      <a:pt x="270" y="908"/>
                    </a:cubicBezTo>
                    <a:cubicBezTo>
                      <a:pt x="268" y="908"/>
                      <a:pt x="266" y="908"/>
                      <a:pt x="264" y="908"/>
                    </a:cubicBezTo>
                    <a:cubicBezTo>
                      <a:pt x="263" y="908"/>
                      <a:pt x="262" y="908"/>
                      <a:pt x="261" y="908"/>
                    </a:cubicBezTo>
                    <a:cubicBezTo>
                      <a:pt x="258" y="908"/>
                      <a:pt x="256" y="908"/>
                      <a:pt x="253" y="907"/>
                    </a:cubicBezTo>
                    <a:cubicBezTo>
                      <a:pt x="251" y="906"/>
                      <a:pt x="249" y="906"/>
                      <a:pt x="246" y="906"/>
                    </a:cubicBezTo>
                    <a:cubicBezTo>
                      <a:pt x="244" y="906"/>
                      <a:pt x="242" y="906"/>
                      <a:pt x="240" y="907"/>
                    </a:cubicBezTo>
                    <a:cubicBezTo>
                      <a:pt x="240" y="907"/>
                      <a:pt x="239" y="907"/>
                      <a:pt x="238" y="907"/>
                    </a:cubicBezTo>
                    <a:cubicBezTo>
                      <a:pt x="237" y="908"/>
                      <a:pt x="236" y="908"/>
                      <a:pt x="236" y="908"/>
                    </a:cubicBezTo>
                    <a:cubicBezTo>
                      <a:pt x="235" y="908"/>
                      <a:pt x="235" y="908"/>
                      <a:pt x="235" y="908"/>
                    </a:cubicBezTo>
                    <a:cubicBezTo>
                      <a:pt x="233" y="908"/>
                      <a:pt x="233" y="908"/>
                      <a:pt x="233" y="908"/>
                    </a:cubicBezTo>
                    <a:cubicBezTo>
                      <a:pt x="231" y="908"/>
                      <a:pt x="230" y="908"/>
                      <a:pt x="228" y="909"/>
                    </a:cubicBezTo>
                    <a:cubicBezTo>
                      <a:pt x="227" y="909"/>
                      <a:pt x="226" y="910"/>
                      <a:pt x="225" y="910"/>
                    </a:cubicBezTo>
                    <a:cubicBezTo>
                      <a:pt x="225" y="911"/>
                      <a:pt x="224" y="911"/>
                      <a:pt x="224" y="911"/>
                    </a:cubicBezTo>
                    <a:cubicBezTo>
                      <a:pt x="223" y="912"/>
                      <a:pt x="222" y="912"/>
                      <a:pt x="221" y="912"/>
                    </a:cubicBezTo>
                    <a:cubicBezTo>
                      <a:pt x="220" y="912"/>
                      <a:pt x="220" y="912"/>
                      <a:pt x="220" y="912"/>
                    </a:cubicBezTo>
                    <a:cubicBezTo>
                      <a:pt x="219" y="912"/>
                      <a:pt x="218" y="912"/>
                      <a:pt x="216" y="912"/>
                    </a:cubicBezTo>
                    <a:cubicBezTo>
                      <a:pt x="215" y="912"/>
                      <a:pt x="213" y="911"/>
                      <a:pt x="211" y="911"/>
                    </a:cubicBezTo>
                    <a:cubicBezTo>
                      <a:pt x="211" y="911"/>
                      <a:pt x="210" y="911"/>
                      <a:pt x="209" y="912"/>
                    </a:cubicBezTo>
                    <a:cubicBezTo>
                      <a:pt x="206" y="912"/>
                      <a:pt x="204" y="912"/>
                      <a:pt x="202" y="913"/>
                    </a:cubicBezTo>
                    <a:cubicBezTo>
                      <a:pt x="200" y="913"/>
                      <a:pt x="199" y="914"/>
                      <a:pt x="197" y="914"/>
                    </a:cubicBezTo>
                    <a:cubicBezTo>
                      <a:pt x="192" y="915"/>
                      <a:pt x="191" y="918"/>
                      <a:pt x="191" y="920"/>
                    </a:cubicBezTo>
                    <a:cubicBezTo>
                      <a:pt x="191" y="921"/>
                      <a:pt x="191" y="922"/>
                      <a:pt x="191" y="923"/>
                    </a:cubicBezTo>
                    <a:cubicBezTo>
                      <a:pt x="190" y="923"/>
                      <a:pt x="190" y="924"/>
                      <a:pt x="190" y="924"/>
                    </a:cubicBezTo>
                    <a:cubicBezTo>
                      <a:pt x="188" y="926"/>
                      <a:pt x="186" y="928"/>
                      <a:pt x="189" y="933"/>
                    </a:cubicBezTo>
                    <a:cubicBezTo>
                      <a:pt x="191" y="935"/>
                      <a:pt x="192" y="936"/>
                      <a:pt x="191" y="939"/>
                    </a:cubicBezTo>
                    <a:cubicBezTo>
                      <a:pt x="191" y="941"/>
                      <a:pt x="190" y="942"/>
                      <a:pt x="189" y="944"/>
                    </a:cubicBezTo>
                    <a:cubicBezTo>
                      <a:pt x="188" y="944"/>
                      <a:pt x="187" y="945"/>
                      <a:pt x="187" y="946"/>
                    </a:cubicBezTo>
                    <a:cubicBezTo>
                      <a:pt x="186" y="948"/>
                      <a:pt x="183" y="952"/>
                      <a:pt x="180" y="954"/>
                    </a:cubicBezTo>
                    <a:cubicBezTo>
                      <a:pt x="179" y="955"/>
                      <a:pt x="178" y="955"/>
                      <a:pt x="177" y="955"/>
                    </a:cubicBezTo>
                    <a:cubicBezTo>
                      <a:pt x="176" y="955"/>
                      <a:pt x="175" y="955"/>
                      <a:pt x="174" y="955"/>
                    </a:cubicBezTo>
                    <a:cubicBezTo>
                      <a:pt x="173" y="955"/>
                      <a:pt x="172" y="954"/>
                      <a:pt x="171" y="954"/>
                    </a:cubicBezTo>
                    <a:cubicBezTo>
                      <a:pt x="170" y="955"/>
                      <a:pt x="170" y="955"/>
                      <a:pt x="170" y="955"/>
                    </a:cubicBezTo>
                    <a:cubicBezTo>
                      <a:pt x="168" y="955"/>
                      <a:pt x="167" y="954"/>
                      <a:pt x="165" y="954"/>
                    </a:cubicBezTo>
                    <a:cubicBezTo>
                      <a:pt x="163" y="953"/>
                      <a:pt x="161" y="952"/>
                      <a:pt x="159" y="952"/>
                    </a:cubicBezTo>
                    <a:cubicBezTo>
                      <a:pt x="153" y="952"/>
                      <a:pt x="152" y="957"/>
                      <a:pt x="151" y="960"/>
                    </a:cubicBezTo>
                    <a:cubicBezTo>
                      <a:pt x="151" y="961"/>
                      <a:pt x="151" y="961"/>
                      <a:pt x="151" y="962"/>
                    </a:cubicBezTo>
                    <a:cubicBezTo>
                      <a:pt x="150" y="964"/>
                      <a:pt x="150" y="966"/>
                      <a:pt x="150" y="968"/>
                    </a:cubicBezTo>
                    <a:cubicBezTo>
                      <a:pt x="150" y="969"/>
                      <a:pt x="150" y="971"/>
                      <a:pt x="149" y="972"/>
                    </a:cubicBezTo>
                    <a:cubicBezTo>
                      <a:pt x="149" y="974"/>
                      <a:pt x="149" y="974"/>
                      <a:pt x="149" y="974"/>
                    </a:cubicBezTo>
                    <a:cubicBezTo>
                      <a:pt x="149" y="977"/>
                      <a:pt x="148" y="979"/>
                      <a:pt x="149" y="983"/>
                    </a:cubicBezTo>
                    <a:cubicBezTo>
                      <a:pt x="150" y="985"/>
                      <a:pt x="150" y="987"/>
                      <a:pt x="150" y="989"/>
                    </a:cubicBezTo>
                    <a:cubicBezTo>
                      <a:pt x="150" y="990"/>
                      <a:pt x="150" y="991"/>
                      <a:pt x="150" y="992"/>
                    </a:cubicBezTo>
                    <a:cubicBezTo>
                      <a:pt x="150" y="993"/>
                      <a:pt x="150" y="993"/>
                      <a:pt x="150" y="993"/>
                    </a:cubicBezTo>
                    <a:cubicBezTo>
                      <a:pt x="151" y="997"/>
                      <a:pt x="151" y="997"/>
                      <a:pt x="149" y="999"/>
                    </a:cubicBezTo>
                    <a:cubicBezTo>
                      <a:pt x="148" y="999"/>
                      <a:pt x="148" y="999"/>
                      <a:pt x="148" y="999"/>
                    </a:cubicBezTo>
                    <a:cubicBezTo>
                      <a:pt x="146" y="1001"/>
                      <a:pt x="143" y="1003"/>
                      <a:pt x="140" y="1006"/>
                    </a:cubicBezTo>
                    <a:cubicBezTo>
                      <a:pt x="139" y="1007"/>
                      <a:pt x="138" y="1009"/>
                      <a:pt x="138" y="1010"/>
                    </a:cubicBezTo>
                    <a:cubicBezTo>
                      <a:pt x="137" y="1012"/>
                      <a:pt x="137" y="1013"/>
                      <a:pt x="135" y="1014"/>
                    </a:cubicBezTo>
                    <a:cubicBezTo>
                      <a:pt x="134" y="1014"/>
                      <a:pt x="133" y="1015"/>
                      <a:pt x="132" y="1016"/>
                    </a:cubicBezTo>
                    <a:cubicBezTo>
                      <a:pt x="131" y="1017"/>
                      <a:pt x="131" y="1017"/>
                      <a:pt x="131" y="1017"/>
                    </a:cubicBezTo>
                    <a:cubicBezTo>
                      <a:pt x="130" y="1018"/>
                      <a:pt x="130" y="1018"/>
                      <a:pt x="129" y="1018"/>
                    </a:cubicBezTo>
                    <a:cubicBezTo>
                      <a:pt x="128" y="1019"/>
                      <a:pt x="126" y="1019"/>
                      <a:pt x="125" y="1021"/>
                    </a:cubicBezTo>
                    <a:cubicBezTo>
                      <a:pt x="123" y="1023"/>
                      <a:pt x="123" y="1026"/>
                      <a:pt x="124" y="1028"/>
                    </a:cubicBezTo>
                    <a:cubicBezTo>
                      <a:pt x="124" y="1031"/>
                      <a:pt x="124" y="1033"/>
                      <a:pt x="123" y="1033"/>
                    </a:cubicBezTo>
                    <a:cubicBezTo>
                      <a:pt x="121" y="1035"/>
                      <a:pt x="118" y="1035"/>
                      <a:pt x="116" y="1035"/>
                    </a:cubicBezTo>
                    <a:cubicBezTo>
                      <a:pt x="115" y="1035"/>
                      <a:pt x="115" y="1036"/>
                      <a:pt x="114" y="1036"/>
                    </a:cubicBezTo>
                    <a:cubicBezTo>
                      <a:pt x="113" y="1036"/>
                      <a:pt x="112" y="1036"/>
                      <a:pt x="111" y="1036"/>
                    </a:cubicBezTo>
                    <a:cubicBezTo>
                      <a:pt x="111" y="1036"/>
                      <a:pt x="110" y="1036"/>
                      <a:pt x="110" y="1036"/>
                    </a:cubicBezTo>
                    <a:cubicBezTo>
                      <a:pt x="108" y="1036"/>
                      <a:pt x="106" y="1036"/>
                      <a:pt x="104" y="1039"/>
                    </a:cubicBezTo>
                    <a:cubicBezTo>
                      <a:pt x="103" y="1041"/>
                      <a:pt x="103" y="1043"/>
                      <a:pt x="103" y="1045"/>
                    </a:cubicBezTo>
                    <a:cubicBezTo>
                      <a:pt x="103" y="1045"/>
                      <a:pt x="103" y="1045"/>
                      <a:pt x="102" y="1045"/>
                    </a:cubicBezTo>
                    <a:cubicBezTo>
                      <a:pt x="102" y="1045"/>
                      <a:pt x="102" y="1045"/>
                      <a:pt x="101" y="1045"/>
                    </a:cubicBezTo>
                    <a:cubicBezTo>
                      <a:pt x="101" y="1045"/>
                      <a:pt x="100" y="1045"/>
                      <a:pt x="99" y="1045"/>
                    </a:cubicBezTo>
                    <a:cubicBezTo>
                      <a:pt x="99" y="1045"/>
                      <a:pt x="98" y="1044"/>
                      <a:pt x="97" y="1044"/>
                    </a:cubicBezTo>
                    <a:cubicBezTo>
                      <a:pt x="93" y="1044"/>
                      <a:pt x="92" y="1046"/>
                      <a:pt x="91" y="1048"/>
                    </a:cubicBezTo>
                    <a:cubicBezTo>
                      <a:pt x="90" y="1050"/>
                      <a:pt x="90" y="1052"/>
                      <a:pt x="91" y="1054"/>
                    </a:cubicBezTo>
                    <a:cubicBezTo>
                      <a:pt x="91" y="1055"/>
                      <a:pt x="91" y="1056"/>
                      <a:pt x="91" y="1056"/>
                    </a:cubicBezTo>
                    <a:cubicBezTo>
                      <a:pt x="90" y="1058"/>
                      <a:pt x="90" y="1059"/>
                      <a:pt x="90" y="1060"/>
                    </a:cubicBezTo>
                    <a:cubicBezTo>
                      <a:pt x="90" y="1062"/>
                      <a:pt x="90" y="1063"/>
                      <a:pt x="89" y="1065"/>
                    </a:cubicBezTo>
                    <a:cubicBezTo>
                      <a:pt x="88" y="1067"/>
                      <a:pt x="87" y="1070"/>
                      <a:pt x="86" y="1071"/>
                    </a:cubicBezTo>
                    <a:cubicBezTo>
                      <a:pt x="85" y="1072"/>
                      <a:pt x="85" y="1072"/>
                      <a:pt x="83" y="1072"/>
                    </a:cubicBezTo>
                    <a:cubicBezTo>
                      <a:pt x="83" y="1075"/>
                      <a:pt x="83" y="1075"/>
                      <a:pt x="83" y="1075"/>
                    </a:cubicBezTo>
                    <a:cubicBezTo>
                      <a:pt x="83" y="1072"/>
                      <a:pt x="83" y="1072"/>
                      <a:pt x="83" y="1072"/>
                    </a:cubicBezTo>
                    <a:cubicBezTo>
                      <a:pt x="82" y="1072"/>
                      <a:pt x="80" y="1072"/>
                      <a:pt x="78" y="1073"/>
                    </a:cubicBezTo>
                    <a:cubicBezTo>
                      <a:pt x="74" y="1075"/>
                      <a:pt x="74" y="1079"/>
                      <a:pt x="74" y="1082"/>
                    </a:cubicBezTo>
                    <a:cubicBezTo>
                      <a:pt x="74" y="1084"/>
                      <a:pt x="73" y="1086"/>
                      <a:pt x="73" y="1087"/>
                    </a:cubicBezTo>
                    <a:cubicBezTo>
                      <a:pt x="72" y="1088"/>
                      <a:pt x="70" y="1089"/>
                      <a:pt x="68" y="1091"/>
                    </a:cubicBezTo>
                    <a:cubicBezTo>
                      <a:pt x="67" y="1091"/>
                      <a:pt x="66" y="1092"/>
                      <a:pt x="65" y="1092"/>
                    </a:cubicBezTo>
                    <a:cubicBezTo>
                      <a:pt x="63" y="1094"/>
                      <a:pt x="61" y="1096"/>
                      <a:pt x="60" y="1098"/>
                    </a:cubicBezTo>
                    <a:cubicBezTo>
                      <a:pt x="59" y="1099"/>
                      <a:pt x="59" y="1099"/>
                      <a:pt x="58" y="1100"/>
                    </a:cubicBezTo>
                    <a:cubicBezTo>
                      <a:pt x="56" y="1103"/>
                      <a:pt x="53" y="1105"/>
                      <a:pt x="51" y="1107"/>
                    </a:cubicBezTo>
                    <a:cubicBezTo>
                      <a:pt x="50" y="1107"/>
                      <a:pt x="49" y="1108"/>
                      <a:pt x="47" y="1108"/>
                    </a:cubicBezTo>
                    <a:cubicBezTo>
                      <a:pt x="46" y="1108"/>
                      <a:pt x="44" y="1108"/>
                      <a:pt x="42" y="1109"/>
                    </a:cubicBezTo>
                    <a:cubicBezTo>
                      <a:pt x="41" y="1109"/>
                      <a:pt x="41" y="1110"/>
                      <a:pt x="40" y="1110"/>
                    </a:cubicBezTo>
                    <a:cubicBezTo>
                      <a:pt x="40" y="1111"/>
                      <a:pt x="39" y="1111"/>
                      <a:pt x="39" y="1111"/>
                    </a:cubicBezTo>
                    <a:cubicBezTo>
                      <a:pt x="38" y="1111"/>
                      <a:pt x="37" y="1111"/>
                      <a:pt x="36" y="1110"/>
                    </a:cubicBezTo>
                    <a:cubicBezTo>
                      <a:pt x="36" y="1110"/>
                      <a:pt x="35" y="1110"/>
                      <a:pt x="34" y="1110"/>
                    </a:cubicBezTo>
                    <a:cubicBezTo>
                      <a:pt x="33" y="1109"/>
                      <a:pt x="32" y="1109"/>
                      <a:pt x="30" y="1109"/>
                    </a:cubicBezTo>
                    <a:cubicBezTo>
                      <a:pt x="28" y="1109"/>
                      <a:pt x="27" y="1110"/>
                      <a:pt x="25" y="1111"/>
                    </a:cubicBezTo>
                    <a:cubicBezTo>
                      <a:pt x="24" y="1111"/>
                      <a:pt x="22" y="1112"/>
                      <a:pt x="21" y="1113"/>
                    </a:cubicBezTo>
                    <a:cubicBezTo>
                      <a:pt x="19" y="1114"/>
                      <a:pt x="18" y="1115"/>
                      <a:pt x="16" y="1116"/>
                    </a:cubicBezTo>
                    <a:cubicBezTo>
                      <a:pt x="12" y="1118"/>
                      <a:pt x="7" y="1120"/>
                      <a:pt x="5" y="1126"/>
                    </a:cubicBezTo>
                    <a:cubicBezTo>
                      <a:pt x="4" y="1127"/>
                      <a:pt x="4" y="1129"/>
                      <a:pt x="4" y="1130"/>
                    </a:cubicBezTo>
                    <a:cubicBezTo>
                      <a:pt x="4" y="1131"/>
                      <a:pt x="4" y="1132"/>
                      <a:pt x="4" y="1133"/>
                    </a:cubicBezTo>
                    <a:cubicBezTo>
                      <a:pt x="4" y="1133"/>
                      <a:pt x="3" y="1134"/>
                      <a:pt x="3" y="1134"/>
                    </a:cubicBezTo>
                    <a:cubicBezTo>
                      <a:pt x="3" y="1134"/>
                      <a:pt x="2" y="1135"/>
                      <a:pt x="2" y="1136"/>
                    </a:cubicBezTo>
                    <a:cubicBezTo>
                      <a:pt x="0" y="1138"/>
                      <a:pt x="1" y="1141"/>
                      <a:pt x="2" y="1143"/>
                    </a:cubicBezTo>
                    <a:cubicBezTo>
                      <a:pt x="4" y="1147"/>
                      <a:pt x="10" y="1148"/>
                      <a:pt x="12" y="1148"/>
                    </a:cubicBezTo>
                    <a:cubicBezTo>
                      <a:pt x="13" y="1148"/>
                      <a:pt x="15" y="1148"/>
                      <a:pt x="16" y="1148"/>
                    </a:cubicBezTo>
                    <a:cubicBezTo>
                      <a:pt x="20" y="1148"/>
                      <a:pt x="22" y="1147"/>
                      <a:pt x="25" y="1146"/>
                    </a:cubicBezTo>
                    <a:cubicBezTo>
                      <a:pt x="29" y="1144"/>
                      <a:pt x="30" y="1139"/>
                      <a:pt x="31" y="1136"/>
                    </a:cubicBezTo>
                    <a:cubicBezTo>
                      <a:pt x="31" y="1135"/>
                      <a:pt x="31" y="1135"/>
                      <a:pt x="31" y="1135"/>
                    </a:cubicBezTo>
                    <a:cubicBezTo>
                      <a:pt x="32" y="1132"/>
                      <a:pt x="32" y="1131"/>
                      <a:pt x="33" y="1131"/>
                    </a:cubicBezTo>
                    <a:cubicBezTo>
                      <a:pt x="33" y="1131"/>
                      <a:pt x="33" y="1131"/>
                      <a:pt x="33" y="1131"/>
                    </a:cubicBezTo>
                    <a:cubicBezTo>
                      <a:pt x="34" y="1131"/>
                      <a:pt x="36" y="1131"/>
                      <a:pt x="37" y="1132"/>
                    </a:cubicBezTo>
                    <a:cubicBezTo>
                      <a:pt x="38" y="1132"/>
                      <a:pt x="38" y="1133"/>
                      <a:pt x="38" y="1133"/>
                    </a:cubicBezTo>
                    <a:cubicBezTo>
                      <a:pt x="39" y="1133"/>
                      <a:pt x="39" y="1134"/>
                      <a:pt x="40" y="1134"/>
                    </a:cubicBezTo>
                    <a:cubicBezTo>
                      <a:pt x="42" y="1136"/>
                      <a:pt x="45" y="1136"/>
                      <a:pt x="47" y="1136"/>
                    </a:cubicBezTo>
                    <a:cubicBezTo>
                      <a:pt x="48" y="1136"/>
                      <a:pt x="48" y="1136"/>
                      <a:pt x="49" y="1136"/>
                    </a:cubicBezTo>
                    <a:cubicBezTo>
                      <a:pt x="49" y="1136"/>
                      <a:pt x="50" y="1136"/>
                      <a:pt x="51" y="1136"/>
                    </a:cubicBezTo>
                    <a:cubicBezTo>
                      <a:pt x="51" y="1136"/>
                      <a:pt x="51" y="1136"/>
                      <a:pt x="51" y="1136"/>
                    </a:cubicBezTo>
                    <a:cubicBezTo>
                      <a:pt x="54" y="1136"/>
                      <a:pt x="57" y="1138"/>
                      <a:pt x="58" y="1140"/>
                    </a:cubicBezTo>
                    <a:cubicBezTo>
                      <a:pt x="59" y="1141"/>
                      <a:pt x="59" y="1142"/>
                      <a:pt x="59" y="1143"/>
                    </a:cubicBezTo>
                    <a:cubicBezTo>
                      <a:pt x="59" y="1144"/>
                      <a:pt x="59" y="1144"/>
                      <a:pt x="59" y="1144"/>
                    </a:cubicBezTo>
                    <a:cubicBezTo>
                      <a:pt x="59" y="1145"/>
                      <a:pt x="60" y="1146"/>
                      <a:pt x="60" y="1147"/>
                    </a:cubicBezTo>
                    <a:cubicBezTo>
                      <a:pt x="60" y="1148"/>
                      <a:pt x="61" y="1149"/>
                      <a:pt x="61" y="1149"/>
                    </a:cubicBezTo>
                    <a:cubicBezTo>
                      <a:pt x="61" y="1153"/>
                      <a:pt x="62" y="1155"/>
                      <a:pt x="64" y="1159"/>
                    </a:cubicBezTo>
                    <a:cubicBezTo>
                      <a:pt x="64" y="1159"/>
                      <a:pt x="64" y="1159"/>
                      <a:pt x="64" y="1159"/>
                    </a:cubicBezTo>
                    <a:cubicBezTo>
                      <a:pt x="65" y="1161"/>
                      <a:pt x="67" y="1163"/>
                      <a:pt x="70" y="1163"/>
                    </a:cubicBezTo>
                    <a:cubicBezTo>
                      <a:pt x="70" y="1163"/>
                      <a:pt x="71" y="1163"/>
                      <a:pt x="71" y="1163"/>
                    </a:cubicBezTo>
                    <a:cubicBezTo>
                      <a:pt x="76" y="1162"/>
                      <a:pt x="77" y="1159"/>
                      <a:pt x="77" y="1157"/>
                    </a:cubicBezTo>
                    <a:cubicBezTo>
                      <a:pt x="78" y="1156"/>
                      <a:pt x="78" y="1155"/>
                      <a:pt x="79" y="1155"/>
                    </a:cubicBezTo>
                    <a:cubicBezTo>
                      <a:pt x="79" y="1154"/>
                      <a:pt x="80" y="1154"/>
                      <a:pt x="81" y="1154"/>
                    </a:cubicBezTo>
                    <a:cubicBezTo>
                      <a:pt x="82" y="1154"/>
                      <a:pt x="84" y="1153"/>
                      <a:pt x="86" y="1153"/>
                    </a:cubicBezTo>
                    <a:cubicBezTo>
                      <a:pt x="88" y="1151"/>
                      <a:pt x="88" y="1149"/>
                      <a:pt x="88" y="1148"/>
                    </a:cubicBezTo>
                    <a:cubicBezTo>
                      <a:pt x="88" y="1148"/>
                      <a:pt x="88" y="1148"/>
                      <a:pt x="88" y="1148"/>
                    </a:cubicBezTo>
                    <a:cubicBezTo>
                      <a:pt x="88" y="1148"/>
                      <a:pt x="89" y="1148"/>
                      <a:pt x="89" y="1148"/>
                    </a:cubicBezTo>
                    <a:cubicBezTo>
                      <a:pt x="90" y="1147"/>
                      <a:pt x="92" y="1146"/>
                      <a:pt x="92" y="1143"/>
                    </a:cubicBezTo>
                    <a:cubicBezTo>
                      <a:pt x="93" y="1140"/>
                      <a:pt x="91" y="1137"/>
                      <a:pt x="89" y="1135"/>
                    </a:cubicBezTo>
                    <a:cubicBezTo>
                      <a:pt x="88" y="1134"/>
                      <a:pt x="87" y="1134"/>
                      <a:pt x="87" y="1134"/>
                    </a:cubicBezTo>
                    <a:cubicBezTo>
                      <a:pt x="86" y="1134"/>
                      <a:pt x="86" y="1134"/>
                      <a:pt x="86" y="1133"/>
                    </a:cubicBezTo>
                    <a:cubicBezTo>
                      <a:pt x="86" y="1133"/>
                      <a:pt x="86" y="1132"/>
                      <a:pt x="87" y="1131"/>
                    </a:cubicBezTo>
                    <a:cubicBezTo>
                      <a:pt x="89" y="1130"/>
                      <a:pt x="91" y="1128"/>
                      <a:pt x="91" y="1124"/>
                    </a:cubicBezTo>
                    <a:cubicBezTo>
                      <a:pt x="91" y="1124"/>
                      <a:pt x="91" y="1123"/>
                      <a:pt x="91" y="1123"/>
                    </a:cubicBezTo>
                    <a:cubicBezTo>
                      <a:pt x="93" y="1125"/>
                      <a:pt x="95" y="1126"/>
                      <a:pt x="96" y="1126"/>
                    </a:cubicBezTo>
                    <a:cubicBezTo>
                      <a:pt x="97" y="1126"/>
                      <a:pt x="97" y="1126"/>
                      <a:pt x="98" y="1126"/>
                    </a:cubicBezTo>
                    <a:cubicBezTo>
                      <a:pt x="101" y="1126"/>
                      <a:pt x="102" y="1124"/>
                      <a:pt x="103" y="1122"/>
                    </a:cubicBezTo>
                    <a:cubicBezTo>
                      <a:pt x="103" y="1122"/>
                      <a:pt x="103" y="1122"/>
                      <a:pt x="103" y="1122"/>
                    </a:cubicBezTo>
                    <a:cubicBezTo>
                      <a:pt x="104" y="1120"/>
                      <a:pt x="105" y="1119"/>
                      <a:pt x="106" y="1118"/>
                    </a:cubicBezTo>
                    <a:cubicBezTo>
                      <a:pt x="107" y="1117"/>
                      <a:pt x="108" y="1116"/>
                      <a:pt x="109" y="1116"/>
                    </a:cubicBezTo>
                    <a:cubicBezTo>
                      <a:pt x="110" y="1115"/>
                      <a:pt x="110" y="1115"/>
                      <a:pt x="110" y="1115"/>
                    </a:cubicBezTo>
                    <a:cubicBezTo>
                      <a:pt x="112" y="1115"/>
                      <a:pt x="113" y="1114"/>
                      <a:pt x="114" y="1112"/>
                    </a:cubicBezTo>
                    <a:cubicBezTo>
                      <a:pt x="115" y="1112"/>
                      <a:pt x="115" y="1111"/>
                      <a:pt x="115" y="1111"/>
                    </a:cubicBezTo>
                    <a:cubicBezTo>
                      <a:pt x="115" y="1111"/>
                      <a:pt x="115" y="1112"/>
                      <a:pt x="116" y="1112"/>
                    </a:cubicBezTo>
                    <a:cubicBezTo>
                      <a:pt x="117" y="1113"/>
                      <a:pt x="118" y="1114"/>
                      <a:pt x="120" y="1114"/>
                    </a:cubicBezTo>
                    <a:cubicBezTo>
                      <a:pt x="122" y="1114"/>
                      <a:pt x="123" y="1112"/>
                      <a:pt x="125" y="1111"/>
                    </a:cubicBezTo>
                    <a:cubicBezTo>
                      <a:pt x="127" y="1108"/>
                      <a:pt x="127" y="1106"/>
                      <a:pt x="127" y="1103"/>
                    </a:cubicBezTo>
                    <a:cubicBezTo>
                      <a:pt x="127" y="1102"/>
                      <a:pt x="127" y="1102"/>
                      <a:pt x="127" y="1102"/>
                    </a:cubicBezTo>
                    <a:cubicBezTo>
                      <a:pt x="127" y="1101"/>
                      <a:pt x="127" y="1100"/>
                      <a:pt x="128" y="1099"/>
                    </a:cubicBezTo>
                    <a:cubicBezTo>
                      <a:pt x="128" y="1098"/>
                      <a:pt x="129" y="1096"/>
                      <a:pt x="129" y="1094"/>
                    </a:cubicBezTo>
                    <a:cubicBezTo>
                      <a:pt x="129" y="1094"/>
                      <a:pt x="129" y="1093"/>
                      <a:pt x="129" y="1093"/>
                    </a:cubicBezTo>
                    <a:cubicBezTo>
                      <a:pt x="129" y="1091"/>
                      <a:pt x="129" y="1091"/>
                      <a:pt x="129" y="1091"/>
                    </a:cubicBezTo>
                    <a:cubicBezTo>
                      <a:pt x="130" y="1090"/>
                      <a:pt x="130" y="1090"/>
                      <a:pt x="131" y="1090"/>
                    </a:cubicBezTo>
                    <a:cubicBezTo>
                      <a:pt x="133" y="1090"/>
                      <a:pt x="135" y="1091"/>
                      <a:pt x="136" y="1091"/>
                    </a:cubicBezTo>
                    <a:cubicBezTo>
                      <a:pt x="136" y="1092"/>
                      <a:pt x="136" y="1092"/>
                      <a:pt x="136" y="1092"/>
                    </a:cubicBezTo>
                    <a:cubicBezTo>
                      <a:pt x="137" y="1092"/>
                      <a:pt x="139" y="1093"/>
                      <a:pt x="141" y="1093"/>
                    </a:cubicBezTo>
                    <a:cubicBezTo>
                      <a:pt x="141" y="1093"/>
                      <a:pt x="142" y="1093"/>
                      <a:pt x="142" y="1093"/>
                    </a:cubicBezTo>
                    <a:cubicBezTo>
                      <a:pt x="144" y="1093"/>
                      <a:pt x="145" y="1093"/>
                      <a:pt x="147" y="1093"/>
                    </a:cubicBezTo>
                    <a:cubicBezTo>
                      <a:pt x="148" y="1093"/>
                      <a:pt x="150" y="1093"/>
                      <a:pt x="152" y="1093"/>
                    </a:cubicBezTo>
                    <a:cubicBezTo>
                      <a:pt x="156" y="1093"/>
                      <a:pt x="159" y="1093"/>
                      <a:pt x="162" y="1092"/>
                    </a:cubicBezTo>
                    <a:cubicBezTo>
                      <a:pt x="164" y="1091"/>
                      <a:pt x="166" y="1090"/>
                      <a:pt x="168" y="1088"/>
                    </a:cubicBezTo>
                    <a:cubicBezTo>
                      <a:pt x="170" y="1087"/>
                      <a:pt x="171" y="1086"/>
                      <a:pt x="173" y="1086"/>
                    </a:cubicBezTo>
                    <a:cubicBezTo>
                      <a:pt x="173" y="1086"/>
                      <a:pt x="173" y="1086"/>
                      <a:pt x="174" y="1086"/>
                    </a:cubicBezTo>
                    <a:cubicBezTo>
                      <a:pt x="176" y="1086"/>
                      <a:pt x="179" y="1087"/>
                      <a:pt x="182" y="1088"/>
                    </a:cubicBezTo>
                    <a:cubicBezTo>
                      <a:pt x="184" y="1088"/>
                      <a:pt x="186" y="1088"/>
                      <a:pt x="188" y="1089"/>
                    </a:cubicBezTo>
                    <a:cubicBezTo>
                      <a:pt x="189" y="1089"/>
                      <a:pt x="190" y="1089"/>
                      <a:pt x="190" y="1090"/>
                    </a:cubicBezTo>
                    <a:cubicBezTo>
                      <a:pt x="191" y="1090"/>
                      <a:pt x="192" y="1091"/>
                      <a:pt x="194" y="1091"/>
                    </a:cubicBezTo>
                    <a:cubicBezTo>
                      <a:pt x="194" y="1091"/>
                      <a:pt x="195" y="1091"/>
                      <a:pt x="195" y="1091"/>
                    </a:cubicBezTo>
                    <a:cubicBezTo>
                      <a:pt x="198" y="1091"/>
                      <a:pt x="201" y="1089"/>
                      <a:pt x="202" y="1086"/>
                    </a:cubicBezTo>
                    <a:cubicBezTo>
                      <a:pt x="202" y="1085"/>
                      <a:pt x="202" y="1085"/>
                      <a:pt x="203" y="1084"/>
                    </a:cubicBezTo>
                    <a:cubicBezTo>
                      <a:pt x="203" y="1085"/>
                      <a:pt x="204" y="1087"/>
                      <a:pt x="205" y="1088"/>
                    </a:cubicBezTo>
                    <a:cubicBezTo>
                      <a:pt x="206" y="1089"/>
                      <a:pt x="206" y="1089"/>
                      <a:pt x="207" y="1090"/>
                    </a:cubicBezTo>
                    <a:cubicBezTo>
                      <a:pt x="209" y="1093"/>
                      <a:pt x="212" y="1098"/>
                      <a:pt x="217" y="1098"/>
                    </a:cubicBezTo>
                    <a:cubicBezTo>
                      <a:pt x="218" y="1098"/>
                      <a:pt x="219" y="1098"/>
                      <a:pt x="219" y="1098"/>
                    </a:cubicBezTo>
                    <a:cubicBezTo>
                      <a:pt x="221" y="1098"/>
                      <a:pt x="222" y="1097"/>
                      <a:pt x="223" y="1096"/>
                    </a:cubicBezTo>
                    <a:cubicBezTo>
                      <a:pt x="224" y="1096"/>
                      <a:pt x="225" y="1095"/>
                      <a:pt x="226" y="1095"/>
                    </a:cubicBezTo>
                    <a:cubicBezTo>
                      <a:pt x="226" y="1095"/>
                      <a:pt x="226" y="1095"/>
                      <a:pt x="226" y="1095"/>
                    </a:cubicBezTo>
                    <a:cubicBezTo>
                      <a:pt x="228" y="1095"/>
                      <a:pt x="230" y="1096"/>
                      <a:pt x="232" y="1097"/>
                    </a:cubicBezTo>
                    <a:cubicBezTo>
                      <a:pt x="235" y="1099"/>
                      <a:pt x="237" y="1100"/>
                      <a:pt x="238" y="1102"/>
                    </a:cubicBezTo>
                    <a:cubicBezTo>
                      <a:pt x="239" y="1107"/>
                      <a:pt x="242" y="1110"/>
                      <a:pt x="245" y="1112"/>
                    </a:cubicBezTo>
                    <a:cubicBezTo>
                      <a:pt x="247" y="1113"/>
                      <a:pt x="250" y="1113"/>
                      <a:pt x="253" y="1113"/>
                    </a:cubicBezTo>
                    <a:cubicBezTo>
                      <a:pt x="255" y="1113"/>
                      <a:pt x="257" y="1113"/>
                      <a:pt x="259" y="1113"/>
                    </a:cubicBezTo>
                    <a:cubicBezTo>
                      <a:pt x="262" y="1112"/>
                      <a:pt x="267" y="1112"/>
                      <a:pt x="269" y="1106"/>
                    </a:cubicBezTo>
                    <a:cubicBezTo>
                      <a:pt x="270" y="1104"/>
                      <a:pt x="270" y="1102"/>
                      <a:pt x="271" y="1099"/>
                    </a:cubicBezTo>
                    <a:cubicBezTo>
                      <a:pt x="271" y="1097"/>
                      <a:pt x="271" y="1096"/>
                      <a:pt x="271" y="1094"/>
                    </a:cubicBezTo>
                    <a:cubicBezTo>
                      <a:pt x="272" y="1092"/>
                      <a:pt x="274" y="1090"/>
                      <a:pt x="277" y="1088"/>
                    </a:cubicBezTo>
                    <a:cubicBezTo>
                      <a:pt x="278" y="1088"/>
                      <a:pt x="278" y="1088"/>
                      <a:pt x="278" y="1088"/>
                    </a:cubicBezTo>
                    <a:cubicBezTo>
                      <a:pt x="278" y="1088"/>
                      <a:pt x="278" y="1088"/>
                      <a:pt x="279" y="1088"/>
                    </a:cubicBezTo>
                    <a:cubicBezTo>
                      <a:pt x="280" y="1087"/>
                      <a:pt x="283" y="1085"/>
                      <a:pt x="284" y="1083"/>
                    </a:cubicBezTo>
                    <a:cubicBezTo>
                      <a:pt x="284" y="1082"/>
                      <a:pt x="284" y="1080"/>
                      <a:pt x="284" y="1079"/>
                    </a:cubicBezTo>
                    <a:cubicBezTo>
                      <a:pt x="284" y="1079"/>
                      <a:pt x="284" y="1078"/>
                      <a:pt x="284" y="1078"/>
                    </a:cubicBezTo>
                    <a:cubicBezTo>
                      <a:pt x="284" y="1078"/>
                      <a:pt x="284" y="1077"/>
                      <a:pt x="285" y="1077"/>
                    </a:cubicBezTo>
                    <a:cubicBezTo>
                      <a:pt x="286" y="1076"/>
                      <a:pt x="287" y="1075"/>
                      <a:pt x="287" y="1073"/>
                    </a:cubicBezTo>
                    <a:cubicBezTo>
                      <a:pt x="287" y="1071"/>
                      <a:pt x="286" y="1069"/>
                      <a:pt x="282" y="1069"/>
                    </a:cubicBezTo>
                    <a:cubicBezTo>
                      <a:pt x="282" y="1069"/>
                      <a:pt x="282" y="1069"/>
                      <a:pt x="282" y="1069"/>
                    </a:cubicBezTo>
                    <a:cubicBezTo>
                      <a:pt x="282" y="1069"/>
                      <a:pt x="281" y="1069"/>
                      <a:pt x="281" y="1069"/>
                    </a:cubicBezTo>
                    <a:cubicBezTo>
                      <a:pt x="281" y="1069"/>
                      <a:pt x="281" y="1068"/>
                      <a:pt x="281" y="1068"/>
                    </a:cubicBezTo>
                    <a:cubicBezTo>
                      <a:pt x="281" y="1067"/>
                      <a:pt x="282" y="1066"/>
                      <a:pt x="282" y="1066"/>
                    </a:cubicBezTo>
                    <a:cubicBezTo>
                      <a:pt x="283" y="1065"/>
                      <a:pt x="283" y="1064"/>
                      <a:pt x="284" y="1063"/>
                    </a:cubicBezTo>
                    <a:cubicBezTo>
                      <a:pt x="285" y="1061"/>
                      <a:pt x="285" y="1059"/>
                      <a:pt x="285" y="1058"/>
                    </a:cubicBezTo>
                    <a:cubicBezTo>
                      <a:pt x="285" y="1056"/>
                      <a:pt x="285" y="1055"/>
                      <a:pt x="285" y="1054"/>
                    </a:cubicBezTo>
                    <a:cubicBezTo>
                      <a:pt x="285" y="1052"/>
                      <a:pt x="284" y="1051"/>
                      <a:pt x="285" y="1049"/>
                    </a:cubicBezTo>
                    <a:cubicBezTo>
                      <a:pt x="285" y="1048"/>
                      <a:pt x="286" y="1045"/>
                      <a:pt x="287" y="1044"/>
                    </a:cubicBezTo>
                    <a:cubicBezTo>
                      <a:pt x="288" y="1043"/>
                      <a:pt x="288" y="1043"/>
                      <a:pt x="288" y="1043"/>
                    </a:cubicBezTo>
                    <a:cubicBezTo>
                      <a:pt x="288" y="1042"/>
                      <a:pt x="289" y="1041"/>
                      <a:pt x="289" y="1040"/>
                    </a:cubicBezTo>
                    <a:cubicBezTo>
                      <a:pt x="290" y="1039"/>
                      <a:pt x="290" y="1038"/>
                      <a:pt x="291" y="1037"/>
                    </a:cubicBezTo>
                    <a:cubicBezTo>
                      <a:pt x="292" y="1036"/>
                      <a:pt x="292" y="1036"/>
                      <a:pt x="292" y="1036"/>
                    </a:cubicBezTo>
                    <a:cubicBezTo>
                      <a:pt x="292" y="1034"/>
                      <a:pt x="293" y="1033"/>
                      <a:pt x="294" y="1031"/>
                    </a:cubicBezTo>
                    <a:cubicBezTo>
                      <a:pt x="295" y="1033"/>
                      <a:pt x="296" y="1034"/>
                      <a:pt x="299" y="1034"/>
                    </a:cubicBezTo>
                    <a:cubicBezTo>
                      <a:pt x="300" y="1034"/>
                      <a:pt x="300" y="1034"/>
                      <a:pt x="301" y="1034"/>
                    </a:cubicBezTo>
                    <a:cubicBezTo>
                      <a:pt x="304" y="1033"/>
                      <a:pt x="306" y="1031"/>
                      <a:pt x="307" y="1029"/>
                    </a:cubicBezTo>
                    <a:cubicBezTo>
                      <a:pt x="308" y="1028"/>
                      <a:pt x="308" y="1028"/>
                      <a:pt x="308" y="1028"/>
                    </a:cubicBezTo>
                    <a:cubicBezTo>
                      <a:pt x="310" y="1026"/>
                      <a:pt x="312" y="1025"/>
                      <a:pt x="314" y="1023"/>
                    </a:cubicBezTo>
                    <a:cubicBezTo>
                      <a:pt x="314" y="1023"/>
                      <a:pt x="314" y="1023"/>
                      <a:pt x="314" y="1023"/>
                    </a:cubicBezTo>
                    <a:cubicBezTo>
                      <a:pt x="317" y="1022"/>
                      <a:pt x="318" y="1021"/>
                      <a:pt x="321" y="1021"/>
                    </a:cubicBezTo>
                    <a:cubicBezTo>
                      <a:pt x="327" y="1020"/>
                      <a:pt x="333" y="1018"/>
                      <a:pt x="339" y="1016"/>
                    </a:cubicBezTo>
                    <a:cubicBezTo>
                      <a:pt x="340" y="1015"/>
                      <a:pt x="341" y="1015"/>
                      <a:pt x="343" y="1015"/>
                    </a:cubicBezTo>
                    <a:cubicBezTo>
                      <a:pt x="345" y="1015"/>
                      <a:pt x="347" y="1014"/>
                      <a:pt x="349" y="1014"/>
                    </a:cubicBezTo>
                    <a:cubicBezTo>
                      <a:pt x="350" y="1013"/>
                      <a:pt x="351" y="1013"/>
                      <a:pt x="352" y="1013"/>
                    </a:cubicBezTo>
                    <a:cubicBezTo>
                      <a:pt x="356" y="1011"/>
                      <a:pt x="359" y="1010"/>
                      <a:pt x="362" y="1010"/>
                    </a:cubicBezTo>
                    <a:cubicBezTo>
                      <a:pt x="364" y="1010"/>
                      <a:pt x="365" y="1010"/>
                      <a:pt x="366" y="1010"/>
                    </a:cubicBezTo>
                    <a:cubicBezTo>
                      <a:pt x="367" y="1010"/>
                      <a:pt x="367" y="1010"/>
                      <a:pt x="368" y="1010"/>
                    </a:cubicBezTo>
                    <a:cubicBezTo>
                      <a:pt x="369" y="1011"/>
                      <a:pt x="370" y="1011"/>
                      <a:pt x="371" y="1011"/>
                    </a:cubicBezTo>
                    <a:cubicBezTo>
                      <a:pt x="371" y="1011"/>
                      <a:pt x="372" y="1012"/>
                      <a:pt x="373" y="1012"/>
                    </a:cubicBezTo>
                    <a:cubicBezTo>
                      <a:pt x="374" y="1012"/>
                      <a:pt x="375" y="1013"/>
                      <a:pt x="376" y="1013"/>
                    </a:cubicBezTo>
                    <a:cubicBezTo>
                      <a:pt x="378" y="1014"/>
                      <a:pt x="380" y="1014"/>
                      <a:pt x="381" y="1014"/>
                    </a:cubicBezTo>
                    <a:cubicBezTo>
                      <a:pt x="383" y="1014"/>
                      <a:pt x="384" y="1014"/>
                      <a:pt x="386" y="1015"/>
                    </a:cubicBezTo>
                    <a:cubicBezTo>
                      <a:pt x="386" y="1016"/>
                      <a:pt x="386" y="1016"/>
                      <a:pt x="387" y="1017"/>
                    </a:cubicBezTo>
                    <a:cubicBezTo>
                      <a:pt x="387" y="1018"/>
                      <a:pt x="388" y="1019"/>
                      <a:pt x="389" y="1020"/>
                    </a:cubicBezTo>
                    <a:cubicBezTo>
                      <a:pt x="392" y="1023"/>
                      <a:pt x="396" y="1025"/>
                      <a:pt x="400" y="1027"/>
                    </a:cubicBezTo>
                    <a:cubicBezTo>
                      <a:pt x="402" y="1028"/>
                      <a:pt x="403" y="1029"/>
                      <a:pt x="404" y="1029"/>
                    </a:cubicBezTo>
                    <a:cubicBezTo>
                      <a:pt x="405" y="1030"/>
                      <a:pt x="405" y="1030"/>
                      <a:pt x="406" y="1031"/>
                    </a:cubicBezTo>
                    <a:cubicBezTo>
                      <a:pt x="408" y="1031"/>
                      <a:pt x="408" y="1032"/>
                      <a:pt x="408" y="1033"/>
                    </a:cubicBezTo>
                    <a:cubicBezTo>
                      <a:pt x="409" y="1034"/>
                      <a:pt x="409" y="1037"/>
                      <a:pt x="413" y="1037"/>
                    </a:cubicBezTo>
                    <a:cubicBezTo>
                      <a:pt x="414" y="1037"/>
                      <a:pt x="415" y="1037"/>
                      <a:pt x="416" y="1035"/>
                    </a:cubicBezTo>
                    <a:cubicBezTo>
                      <a:pt x="417" y="1034"/>
                      <a:pt x="417" y="1033"/>
                      <a:pt x="418" y="1032"/>
                    </a:cubicBezTo>
                    <a:cubicBezTo>
                      <a:pt x="418" y="1031"/>
                      <a:pt x="419" y="1030"/>
                      <a:pt x="420" y="1029"/>
                    </a:cubicBezTo>
                    <a:cubicBezTo>
                      <a:pt x="421" y="1027"/>
                      <a:pt x="423" y="1027"/>
                      <a:pt x="426" y="1027"/>
                    </a:cubicBezTo>
                    <a:cubicBezTo>
                      <a:pt x="427" y="1027"/>
                      <a:pt x="428" y="1027"/>
                      <a:pt x="430" y="1027"/>
                    </a:cubicBezTo>
                    <a:cubicBezTo>
                      <a:pt x="431" y="1027"/>
                      <a:pt x="433" y="1028"/>
                      <a:pt x="434" y="1028"/>
                    </a:cubicBezTo>
                    <a:cubicBezTo>
                      <a:pt x="435" y="1028"/>
                      <a:pt x="435" y="1028"/>
                      <a:pt x="436" y="1028"/>
                    </a:cubicBezTo>
                    <a:cubicBezTo>
                      <a:pt x="438" y="1028"/>
                      <a:pt x="441" y="1027"/>
                      <a:pt x="443" y="1027"/>
                    </a:cubicBezTo>
                    <a:cubicBezTo>
                      <a:pt x="444" y="1027"/>
                      <a:pt x="444" y="1027"/>
                      <a:pt x="444" y="1027"/>
                    </a:cubicBezTo>
                    <a:cubicBezTo>
                      <a:pt x="445" y="1027"/>
                      <a:pt x="446" y="1027"/>
                      <a:pt x="447" y="1027"/>
                    </a:cubicBezTo>
                    <a:cubicBezTo>
                      <a:pt x="450" y="1027"/>
                      <a:pt x="451" y="1027"/>
                      <a:pt x="453" y="1028"/>
                    </a:cubicBezTo>
                    <a:cubicBezTo>
                      <a:pt x="454" y="1028"/>
                      <a:pt x="455" y="1029"/>
                      <a:pt x="456" y="1030"/>
                    </a:cubicBezTo>
                    <a:cubicBezTo>
                      <a:pt x="458" y="1032"/>
                      <a:pt x="460" y="1033"/>
                      <a:pt x="463" y="1034"/>
                    </a:cubicBezTo>
                    <a:cubicBezTo>
                      <a:pt x="464" y="1034"/>
                      <a:pt x="465" y="1034"/>
                      <a:pt x="466" y="1034"/>
                    </a:cubicBezTo>
                    <a:cubicBezTo>
                      <a:pt x="469" y="1034"/>
                      <a:pt x="472" y="1033"/>
                      <a:pt x="475" y="1032"/>
                    </a:cubicBezTo>
                    <a:cubicBezTo>
                      <a:pt x="475" y="1032"/>
                      <a:pt x="476" y="1032"/>
                      <a:pt x="477" y="1032"/>
                    </a:cubicBezTo>
                    <a:cubicBezTo>
                      <a:pt x="478" y="1031"/>
                      <a:pt x="479" y="1031"/>
                      <a:pt x="480" y="1030"/>
                    </a:cubicBezTo>
                    <a:cubicBezTo>
                      <a:pt x="481" y="1030"/>
                      <a:pt x="482" y="1029"/>
                      <a:pt x="482" y="1028"/>
                    </a:cubicBezTo>
                    <a:cubicBezTo>
                      <a:pt x="483" y="1027"/>
                      <a:pt x="483" y="1027"/>
                      <a:pt x="483" y="1027"/>
                    </a:cubicBezTo>
                    <a:cubicBezTo>
                      <a:pt x="484" y="1026"/>
                      <a:pt x="485" y="1024"/>
                      <a:pt x="485" y="1021"/>
                    </a:cubicBezTo>
                    <a:cubicBezTo>
                      <a:pt x="485" y="1017"/>
                      <a:pt x="483" y="1015"/>
                      <a:pt x="481" y="1013"/>
                    </a:cubicBezTo>
                    <a:cubicBezTo>
                      <a:pt x="479" y="1012"/>
                      <a:pt x="477" y="1011"/>
                      <a:pt x="476" y="1011"/>
                    </a:cubicBezTo>
                    <a:cubicBezTo>
                      <a:pt x="476" y="1011"/>
                      <a:pt x="476" y="1011"/>
                      <a:pt x="476" y="1011"/>
                    </a:cubicBezTo>
                    <a:cubicBezTo>
                      <a:pt x="475" y="1011"/>
                      <a:pt x="474" y="1011"/>
                      <a:pt x="473" y="1010"/>
                    </a:cubicBezTo>
                    <a:cubicBezTo>
                      <a:pt x="473" y="1010"/>
                      <a:pt x="473" y="1010"/>
                      <a:pt x="473" y="1010"/>
                    </a:cubicBezTo>
                    <a:cubicBezTo>
                      <a:pt x="472" y="1010"/>
                      <a:pt x="471" y="1010"/>
                      <a:pt x="470" y="1010"/>
                    </a:cubicBezTo>
                    <a:cubicBezTo>
                      <a:pt x="470" y="1010"/>
                      <a:pt x="470" y="1010"/>
                      <a:pt x="470" y="1010"/>
                    </a:cubicBezTo>
                    <a:cubicBezTo>
                      <a:pt x="470" y="1009"/>
                      <a:pt x="469" y="1008"/>
                      <a:pt x="469" y="1008"/>
                    </a:cubicBezTo>
                    <a:cubicBezTo>
                      <a:pt x="470" y="1008"/>
                      <a:pt x="470" y="1007"/>
                      <a:pt x="471" y="1007"/>
                    </a:cubicBezTo>
                    <a:cubicBezTo>
                      <a:pt x="471" y="1007"/>
                      <a:pt x="471" y="1007"/>
                      <a:pt x="471" y="1007"/>
                    </a:cubicBezTo>
                    <a:cubicBezTo>
                      <a:pt x="472" y="1007"/>
                      <a:pt x="473" y="1008"/>
                      <a:pt x="474" y="1009"/>
                    </a:cubicBezTo>
                    <a:cubicBezTo>
                      <a:pt x="475" y="1009"/>
                      <a:pt x="476" y="1010"/>
                      <a:pt x="477" y="1011"/>
                    </a:cubicBezTo>
                    <a:cubicBezTo>
                      <a:pt x="479" y="1011"/>
                      <a:pt x="480" y="1011"/>
                      <a:pt x="482" y="1011"/>
                    </a:cubicBezTo>
                    <a:cubicBezTo>
                      <a:pt x="483" y="1011"/>
                      <a:pt x="483" y="1011"/>
                      <a:pt x="484" y="1011"/>
                    </a:cubicBezTo>
                    <a:cubicBezTo>
                      <a:pt x="486" y="1011"/>
                      <a:pt x="487" y="1010"/>
                      <a:pt x="488" y="1009"/>
                    </a:cubicBezTo>
                    <a:cubicBezTo>
                      <a:pt x="489" y="1008"/>
                      <a:pt x="490" y="1008"/>
                      <a:pt x="490" y="1007"/>
                    </a:cubicBezTo>
                    <a:cubicBezTo>
                      <a:pt x="492" y="1006"/>
                      <a:pt x="494" y="1006"/>
                      <a:pt x="496" y="1006"/>
                    </a:cubicBezTo>
                    <a:cubicBezTo>
                      <a:pt x="498" y="1006"/>
                      <a:pt x="499" y="1006"/>
                      <a:pt x="501" y="1006"/>
                    </a:cubicBezTo>
                    <a:cubicBezTo>
                      <a:pt x="503" y="1005"/>
                      <a:pt x="505" y="1004"/>
                      <a:pt x="506" y="1004"/>
                    </a:cubicBezTo>
                    <a:cubicBezTo>
                      <a:pt x="508" y="1003"/>
                      <a:pt x="510" y="1002"/>
                      <a:pt x="511" y="1002"/>
                    </a:cubicBezTo>
                    <a:cubicBezTo>
                      <a:pt x="511" y="1002"/>
                      <a:pt x="511" y="1002"/>
                      <a:pt x="511" y="1002"/>
                    </a:cubicBezTo>
                    <a:cubicBezTo>
                      <a:pt x="513" y="1002"/>
                      <a:pt x="515" y="1003"/>
                      <a:pt x="517" y="1004"/>
                    </a:cubicBezTo>
                    <a:cubicBezTo>
                      <a:pt x="519" y="1004"/>
                      <a:pt x="521" y="1005"/>
                      <a:pt x="523" y="1005"/>
                    </a:cubicBezTo>
                    <a:cubicBezTo>
                      <a:pt x="523" y="1006"/>
                      <a:pt x="525" y="1006"/>
                      <a:pt x="527" y="1006"/>
                    </a:cubicBezTo>
                    <a:cubicBezTo>
                      <a:pt x="528" y="1006"/>
                      <a:pt x="529" y="1006"/>
                      <a:pt x="529" y="1005"/>
                    </a:cubicBezTo>
                    <a:cubicBezTo>
                      <a:pt x="528" y="1007"/>
                      <a:pt x="526" y="1008"/>
                      <a:pt x="525" y="1010"/>
                    </a:cubicBezTo>
                    <a:cubicBezTo>
                      <a:pt x="523" y="1012"/>
                      <a:pt x="522" y="1015"/>
                      <a:pt x="524" y="1017"/>
                    </a:cubicBezTo>
                    <a:cubicBezTo>
                      <a:pt x="524" y="1018"/>
                      <a:pt x="525" y="1019"/>
                      <a:pt x="527" y="1019"/>
                    </a:cubicBezTo>
                    <a:cubicBezTo>
                      <a:pt x="528" y="1019"/>
                      <a:pt x="529" y="1018"/>
                      <a:pt x="530" y="1018"/>
                    </a:cubicBezTo>
                    <a:cubicBezTo>
                      <a:pt x="531" y="1018"/>
                      <a:pt x="532" y="1018"/>
                      <a:pt x="533" y="1018"/>
                    </a:cubicBezTo>
                    <a:cubicBezTo>
                      <a:pt x="533" y="1018"/>
                      <a:pt x="533" y="1018"/>
                      <a:pt x="533" y="1018"/>
                    </a:cubicBezTo>
                    <a:cubicBezTo>
                      <a:pt x="536" y="1018"/>
                      <a:pt x="539" y="1019"/>
                      <a:pt x="542" y="1022"/>
                    </a:cubicBezTo>
                    <a:cubicBezTo>
                      <a:pt x="544" y="1023"/>
                      <a:pt x="546" y="1025"/>
                      <a:pt x="549" y="1026"/>
                    </a:cubicBezTo>
                    <a:cubicBezTo>
                      <a:pt x="551" y="1027"/>
                      <a:pt x="551" y="1027"/>
                      <a:pt x="551" y="1027"/>
                    </a:cubicBezTo>
                    <a:cubicBezTo>
                      <a:pt x="552" y="1028"/>
                      <a:pt x="553" y="1029"/>
                      <a:pt x="554" y="1030"/>
                    </a:cubicBezTo>
                    <a:cubicBezTo>
                      <a:pt x="555" y="1030"/>
                      <a:pt x="556" y="1031"/>
                      <a:pt x="557" y="1032"/>
                    </a:cubicBezTo>
                    <a:cubicBezTo>
                      <a:pt x="559" y="1034"/>
                      <a:pt x="562" y="1034"/>
                      <a:pt x="564" y="1034"/>
                    </a:cubicBezTo>
                    <a:cubicBezTo>
                      <a:pt x="570" y="1034"/>
                      <a:pt x="575" y="1031"/>
                      <a:pt x="577" y="1026"/>
                    </a:cubicBezTo>
                    <a:cubicBezTo>
                      <a:pt x="578" y="1024"/>
                      <a:pt x="578" y="1023"/>
                      <a:pt x="578" y="1021"/>
                    </a:cubicBezTo>
                    <a:cubicBezTo>
                      <a:pt x="579" y="1017"/>
                      <a:pt x="580" y="1015"/>
                      <a:pt x="583" y="1014"/>
                    </a:cubicBezTo>
                    <a:cubicBezTo>
                      <a:pt x="587" y="1013"/>
                      <a:pt x="589" y="1011"/>
                      <a:pt x="590" y="1009"/>
                    </a:cubicBezTo>
                    <a:cubicBezTo>
                      <a:pt x="591" y="1005"/>
                      <a:pt x="589" y="1001"/>
                      <a:pt x="587" y="997"/>
                    </a:cubicBezTo>
                    <a:cubicBezTo>
                      <a:pt x="585" y="994"/>
                      <a:pt x="585" y="994"/>
                      <a:pt x="585" y="994"/>
                    </a:cubicBezTo>
                    <a:cubicBezTo>
                      <a:pt x="585" y="994"/>
                      <a:pt x="582" y="996"/>
                      <a:pt x="582" y="996"/>
                    </a:cubicBezTo>
                    <a:cubicBezTo>
                      <a:pt x="581" y="995"/>
                      <a:pt x="581" y="995"/>
                      <a:pt x="579" y="995"/>
                    </a:cubicBezTo>
                    <a:cubicBezTo>
                      <a:pt x="579" y="994"/>
                      <a:pt x="579" y="994"/>
                      <a:pt x="578" y="994"/>
                    </a:cubicBezTo>
                    <a:cubicBezTo>
                      <a:pt x="578" y="994"/>
                      <a:pt x="577" y="994"/>
                      <a:pt x="577" y="994"/>
                    </a:cubicBezTo>
                    <a:cubicBezTo>
                      <a:pt x="576" y="995"/>
                      <a:pt x="576" y="995"/>
                      <a:pt x="576" y="995"/>
                    </a:cubicBezTo>
                    <a:cubicBezTo>
                      <a:pt x="575" y="995"/>
                      <a:pt x="575" y="995"/>
                      <a:pt x="575" y="995"/>
                    </a:cubicBezTo>
                    <a:cubicBezTo>
                      <a:pt x="572" y="994"/>
                      <a:pt x="569" y="993"/>
                      <a:pt x="567" y="992"/>
                    </a:cubicBezTo>
                    <a:cubicBezTo>
                      <a:pt x="567" y="992"/>
                      <a:pt x="566" y="991"/>
                      <a:pt x="565" y="991"/>
                    </a:cubicBezTo>
                    <a:cubicBezTo>
                      <a:pt x="563" y="989"/>
                      <a:pt x="561" y="988"/>
                      <a:pt x="558" y="988"/>
                    </a:cubicBezTo>
                    <a:cubicBezTo>
                      <a:pt x="558" y="988"/>
                      <a:pt x="558" y="988"/>
                      <a:pt x="558" y="988"/>
                    </a:cubicBezTo>
                    <a:cubicBezTo>
                      <a:pt x="557" y="988"/>
                      <a:pt x="554" y="989"/>
                      <a:pt x="552" y="990"/>
                    </a:cubicBezTo>
                    <a:cubicBezTo>
                      <a:pt x="551" y="990"/>
                      <a:pt x="550" y="991"/>
                      <a:pt x="550" y="992"/>
                    </a:cubicBezTo>
                    <a:cubicBezTo>
                      <a:pt x="550" y="992"/>
                      <a:pt x="550" y="992"/>
                      <a:pt x="550" y="992"/>
                    </a:cubicBezTo>
                    <a:cubicBezTo>
                      <a:pt x="548" y="993"/>
                      <a:pt x="548" y="993"/>
                      <a:pt x="548" y="993"/>
                    </a:cubicBezTo>
                    <a:cubicBezTo>
                      <a:pt x="548" y="995"/>
                      <a:pt x="548" y="995"/>
                      <a:pt x="548" y="995"/>
                    </a:cubicBezTo>
                    <a:cubicBezTo>
                      <a:pt x="548" y="996"/>
                      <a:pt x="547" y="997"/>
                      <a:pt x="546" y="999"/>
                    </a:cubicBezTo>
                    <a:cubicBezTo>
                      <a:pt x="546" y="999"/>
                      <a:pt x="546" y="999"/>
                      <a:pt x="546" y="1000"/>
                    </a:cubicBezTo>
                    <a:cubicBezTo>
                      <a:pt x="545" y="1000"/>
                      <a:pt x="545" y="1000"/>
                      <a:pt x="545" y="1000"/>
                    </a:cubicBezTo>
                    <a:cubicBezTo>
                      <a:pt x="542" y="1000"/>
                      <a:pt x="540" y="1001"/>
                      <a:pt x="537" y="1002"/>
                    </a:cubicBezTo>
                    <a:cubicBezTo>
                      <a:pt x="536" y="1003"/>
                      <a:pt x="536" y="1003"/>
                      <a:pt x="536" y="1003"/>
                    </a:cubicBezTo>
                    <a:cubicBezTo>
                      <a:pt x="534" y="1003"/>
                      <a:pt x="533" y="1004"/>
                      <a:pt x="531" y="1005"/>
                    </a:cubicBezTo>
                    <a:cubicBezTo>
                      <a:pt x="532" y="1003"/>
                      <a:pt x="533" y="1002"/>
                      <a:pt x="533" y="1001"/>
                    </a:cubicBezTo>
                    <a:cubicBezTo>
                      <a:pt x="533" y="1000"/>
                      <a:pt x="533" y="1000"/>
                      <a:pt x="533" y="1000"/>
                    </a:cubicBezTo>
                    <a:cubicBezTo>
                      <a:pt x="534" y="999"/>
                      <a:pt x="535" y="998"/>
                      <a:pt x="536" y="998"/>
                    </a:cubicBezTo>
                    <a:cubicBezTo>
                      <a:pt x="537" y="998"/>
                      <a:pt x="537" y="998"/>
                      <a:pt x="537" y="998"/>
                    </a:cubicBezTo>
                    <a:cubicBezTo>
                      <a:pt x="540" y="997"/>
                      <a:pt x="541" y="996"/>
                      <a:pt x="544" y="994"/>
                    </a:cubicBezTo>
                    <a:cubicBezTo>
                      <a:pt x="548" y="990"/>
                      <a:pt x="552" y="988"/>
                      <a:pt x="557" y="985"/>
                    </a:cubicBezTo>
                    <a:cubicBezTo>
                      <a:pt x="557" y="985"/>
                      <a:pt x="557" y="985"/>
                      <a:pt x="558" y="985"/>
                    </a:cubicBezTo>
                    <a:cubicBezTo>
                      <a:pt x="559" y="985"/>
                      <a:pt x="561" y="984"/>
                      <a:pt x="562" y="981"/>
                    </a:cubicBezTo>
                    <a:cubicBezTo>
                      <a:pt x="562" y="981"/>
                      <a:pt x="562" y="981"/>
                      <a:pt x="562" y="981"/>
                    </a:cubicBezTo>
                    <a:cubicBezTo>
                      <a:pt x="562" y="981"/>
                      <a:pt x="562" y="981"/>
                      <a:pt x="562" y="981"/>
                    </a:cubicBezTo>
                    <a:cubicBezTo>
                      <a:pt x="563" y="982"/>
                      <a:pt x="563" y="982"/>
                      <a:pt x="563" y="982"/>
                    </a:cubicBezTo>
                    <a:cubicBezTo>
                      <a:pt x="564" y="982"/>
                      <a:pt x="564" y="983"/>
                      <a:pt x="564" y="983"/>
                    </a:cubicBezTo>
                    <a:cubicBezTo>
                      <a:pt x="566" y="984"/>
                      <a:pt x="566" y="984"/>
                      <a:pt x="566" y="984"/>
                    </a:cubicBezTo>
                    <a:cubicBezTo>
                      <a:pt x="567" y="985"/>
                      <a:pt x="568" y="986"/>
                      <a:pt x="569" y="987"/>
                    </a:cubicBezTo>
                    <a:cubicBezTo>
                      <a:pt x="570" y="987"/>
                      <a:pt x="570" y="987"/>
                      <a:pt x="571" y="988"/>
                    </a:cubicBezTo>
                    <a:cubicBezTo>
                      <a:pt x="571" y="988"/>
                      <a:pt x="572" y="988"/>
                      <a:pt x="572" y="988"/>
                    </a:cubicBezTo>
                    <a:cubicBezTo>
                      <a:pt x="572" y="988"/>
                      <a:pt x="572" y="988"/>
                      <a:pt x="572" y="988"/>
                    </a:cubicBezTo>
                    <a:cubicBezTo>
                      <a:pt x="573" y="989"/>
                      <a:pt x="574" y="990"/>
                      <a:pt x="574" y="990"/>
                    </a:cubicBezTo>
                    <a:cubicBezTo>
                      <a:pt x="575" y="990"/>
                      <a:pt x="576" y="991"/>
                      <a:pt x="578" y="991"/>
                    </a:cubicBezTo>
                    <a:cubicBezTo>
                      <a:pt x="579" y="991"/>
                      <a:pt x="580" y="990"/>
                      <a:pt x="582" y="990"/>
                    </a:cubicBezTo>
                    <a:cubicBezTo>
                      <a:pt x="583" y="990"/>
                      <a:pt x="584" y="990"/>
                      <a:pt x="585" y="990"/>
                    </a:cubicBezTo>
                    <a:cubicBezTo>
                      <a:pt x="585" y="990"/>
                      <a:pt x="585" y="990"/>
                      <a:pt x="585" y="990"/>
                    </a:cubicBezTo>
                    <a:cubicBezTo>
                      <a:pt x="585" y="990"/>
                      <a:pt x="585" y="990"/>
                      <a:pt x="586" y="990"/>
                    </a:cubicBezTo>
                    <a:cubicBezTo>
                      <a:pt x="588" y="990"/>
                      <a:pt x="590" y="990"/>
                      <a:pt x="591" y="989"/>
                    </a:cubicBezTo>
                    <a:cubicBezTo>
                      <a:pt x="594" y="988"/>
                      <a:pt x="594" y="985"/>
                      <a:pt x="595" y="984"/>
                    </a:cubicBezTo>
                    <a:cubicBezTo>
                      <a:pt x="595" y="983"/>
                      <a:pt x="595" y="983"/>
                      <a:pt x="595" y="983"/>
                    </a:cubicBezTo>
                    <a:cubicBezTo>
                      <a:pt x="596" y="981"/>
                      <a:pt x="597" y="979"/>
                      <a:pt x="599" y="979"/>
                    </a:cubicBezTo>
                    <a:cubicBezTo>
                      <a:pt x="600" y="979"/>
                      <a:pt x="600" y="980"/>
                      <a:pt x="601" y="980"/>
                    </a:cubicBezTo>
                    <a:cubicBezTo>
                      <a:pt x="601" y="980"/>
                      <a:pt x="602" y="981"/>
                      <a:pt x="603" y="982"/>
                    </a:cubicBezTo>
                    <a:cubicBezTo>
                      <a:pt x="603" y="982"/>
                      <a:pt x="604" y="983"/>
                      <a:pt x="605" y="984"/>
                    </a:cubicBezTo>
                    <a:cubicBezTo>
                      <a:pt x="605" y="984"/>
                      <a:pt x="605" y="984"/>
                      <a:pt x="606" y="984"/>
                    </a:cubicBezTo>
                    <a:cubicBezTo>
                      <a:pt x="606" y="984"/>
                      <a:pt x="606" y="984"/>
                      <a:pt x="606" y="984"/>
                    </a:cubicBezTo>
                    <a:cubicBezTo>
                      <a:pt x="604" y="986"/>
                      <a:pt x="604" y="988"/>
                      <a:pt x="604" y="989"/>
                    </a:cubicBezTo>
                    <a:cubicBezTo>
                      <a:pt x="605" y="992"/>
                      <a:pt x="608" y="994"/>
                      <a:pt x="611" y="995"/>
                    </a:cubicBezTo>
                    <a:cubicBezTo>
                      <a:pt x="611" y="995"/>
                      <a:pt x="612" y="995"/>
                      <a:pt x="613" y="996"/>
                    </a:cubicBezTo>
                    <a:cubicBezTo>
                      <a:pt x="615" y="997"/>
                      <a:pt x="618" y="998"/>
                      <a:pt x="620" y="998"/>
                    </a:cubicBezTo>
                    <a:cubicBezTo>
                      <a:pt x="622" y="998"/>
                      <a:pt x="625" y="998"/>
                      <a:pt x="627" y="994"/>
                    </a:cubicBezTo>
                    <a:cubicBezTo>
                      <a:pt x="628" y="992"/>
                      <a:pt x="629" y="990"/>
                      <a:pt x="631" y="989"/>
                    </a:cubicBezTo>
                    <a:cubicBezTo>
                      <a:pt x="632" y="989"/>
                      <a:pt x="633" y="988"/>
                      <a:pt x="634" y="987"/>
                    </a:cubicBezTo>
                    <a:cubicBezTo>
                      <a:pt x="635" y="986"/>
                      <a:pt x="636" y="985"/>
                      <a:pt x="638" y="985"/>
                    </a:cubicBezTo>
                    <a:cubicBezTo>
                      <a:pt x="641" y="984"/>
                      <a:pt x="644" y="984"/>
                      <a:pt x="647" y="984"/>
                    </a:cubicBezTo>
                    <a:cubicBezTo>
                      <a:pt x="649" y="984"/>
                      <a:pt x="649" y="984"/>
                      <a:pt x="649" y="984"/>
                    </a:cubicBezTo>
                    <a:cubicBezTo>
                      <a:pt x="651" y="984"/>
                      <a:pt x="654" y="984"/>
                      <a:pt x="656" y="984"/>
                    </a:cubicBezTo>
                    <a:cubicBezTo>
                      <a:pt x="659" y="983"/>
                      <a:pt x="662" y="983"/>
                      <a:pt x="665" y="983"/>
                    </a:cubicBezTo>
                    <a:cubicBezTo>
                      <a:pt x="669" y="983"/>
                      <a:pt x="673" y="983"/>
                      <a:pt x="677" y="982"/>
                    </a:cubicBezTo>
                    <a:cubicBezTo>
                      <a:pt x="678" y="982"/>
                      <a:pt x="679" y="982"/>
                      <a:pt x="680" y="982"/>
                    </a:cubicBezTo>
                    <a:cubicBezTo>
                      <a:pt x="681" y="981"/>
                      <a:pt x="683" y="981"/>
                      <a:pt x="685" y="980"/>
                    </a:cubicBezTo>
                    <a:cubicBezTo>
                      <a:pt x="686" y="980"/>
                      <a:pt x="687" y="979"/>
                      <a:pt x="688" y="979"/>
                    </a:cubicBezTo>
                    <a:cubicBezTo>
                      <a:pt x="689" y="978"/>
                      <a:pt x="689" y="978"/>
                      <a:pt x="690" y="978"/>
                    </a:cubicBezTo>
                    <a:cubicBezTo>
                      <a:pt x="693" y="977"/>
                      <a:pt x="696" y="977"/>
                      <a:pt x="698" y="977"/>
                    </a:cubicBezTo>
                    <a:cubicBezTo>
                      <a:pt x="699" y="977"/>
                      <a:pt x="700" y="977"/>
                      <a:pt x="701" y="977"/>
                    </a:cubicBezTo>
                    <a:cubicBezTo>
                      <a:pt x="702" y="977"/>
                      <a:pt x="702" y="977"/>
                      <a:pt x="702" y="977"/>
                    </a:cubicBezTo>
                    <a:cubicBezTo>
                      <a:pt x="706" y="977"/>
                      <a:pt x="709" y="978"/>
                      <a:pt x="712" y="979"/>
                    </a:cubicBezTo>
                    <a:cubicBezTo>
                      <a:pt x="714" y="979"/>
                      <a:pt x="716" y="980"/>
                      <a:pt x="719" y="981"/>
                    </a:cubicBezTo>
                    <a:cubicBezTo>
                      <a:pt x="721" y="981"/>
                      <a:pt x="723" y="982"/>
                      <a:pt x="725" y="983"/>
                    </a:cubicBezTo>
                    <a:cubicBezTo>
                      <a:pt x="729" y="984"/>
                      <a:pt x="732" y="986"/>
                      <a:pt x="736" y="986"/>
                    </a:cubicBezTo>
                    <a:cubicBezTo>
                      <a:pt x="737" y="986"/>
                      <a:pt x="737" y="986"/>
                      <a:pt x="737" y="986"/>
                    </a:cubicBezTo>
                    <a:cubicBezTo>
                      <a:pt x="740" y="986"/>
                      <a:pt x="742" y="986"/>
                      <a:pt x="744" y="987"/>
                    </a:cubicBezTo>
                    <a:cubicBezTo>
                      <a:pt x="746" y="988"/>
                      <a:pt x="748" y="989"/>
                      <a:pt x="750" y="989"/>
                    </a:cubicBezTo>
                    <a:cubicBezTo>
                      <a:pt x="751" y="989"/>
                      <a:pt x="753" y="988"/>
                      <a:pt x="754" y="988"/>
                    </a:cubicBezTo>
                    <a:cubicBezTo>
                      <a:pt x="758" y="986"/>
                      <a:pt x="759" y="982"/>
                      <a:pt x="761" y="979"/>
                    </a:cubicBezTo>
                    <a:cubicBezTo>
                      <a:pt x="762" y="978"/>
                      <a:pt x="762" y="977"/>
                      <a:pt x="763" y="976"/>
                    </a:cubicBezTo>
                    <a:cubicBezTo>
                      <a:pt x="765" y="973"/>
                      <a:pt x="769" y="971"/>
                      <a:pt x="774" y="969"/>
                    </a:cubicBezTo>
                    <a:cubicBezTo>
                      <a:pt x="776" y="968"/>
                      <a:pt x="777" y="968"/>
                      <a:pt x="779" y="968"/>
                    </a:cubicBezTo>
                    <a:cubicBezTo>
                      <a:pt x="780" y="968"/>
                      <a:pt x="782" y="968"/>
                      <a:pt x="784" y="968"/>
                    </a:cubicBezTo>
                    <a:cubicBezTo>
                      <a:pt x="785" y="967"/>
                      <a:pt x="786" y="967"/>
                      <a:pt x="787" y="967"/>
                    </a:cubicBezTo>
                    <a:cubicBezTo>
                      <a:pt x="789" y="967"/>
                      <a:pt x="791" y="967"/>
                      <a:pt x="794" y="966"/>
                    </a:cubicBezTo>
                    <a:cubicBezTo>
                      <a:pt x="796" y="965"/>
                      <a:pt x="799" y="963"/>
                      <a:pt x="802" y="961"/>
                    </a:cubicBezTo>
                    <a:cubicBezTo>
                      <a:pt x="804" y="958"/>
                      <a:pt x="807" y="955"/>
                      <a:pt x="810" y="953"/>
                    </a:cubicBezTo>
                    <a:cubicBezTo>
                      <a:pt x="812" y="951"/>
                      <a:pt x="814" y="950"/>
                      <a:pt x="815" y="949"/>
                    </a:cubicBezTo>
                    <a:cubicBezTo>
                      <a:pt x="817" y="947"/>
                      <a:pt x="819" y="946"/>
                      <a:pt x="821" y="946"/>
                    </a:cubicBezTo>
                    <a:cubicBezTo>
                      <a:pt x="824" y="946"/>
                      <a:pt x="826" y="947"/>
                      <a:pt x="828" y="947"/>
                    </a:cubicBezTo>
                    <a:cubicBezTo>
                      <a:pt x="829" y="948"/>
                      <a:pt x="831" y="948"/>
                      <a:pt x="832" y="948"/>
                    </a:cubicBezTo>
                    <a:cubicBezTo>
                      <a:pt x="833" y="949"/>
                      <a:pt x="833" y="949"/>
                      <a:pt x="834" y="949"/>
                    </a:cubicBezTo>
                    <a:cubicBezTo>
                      <a:pt x="836" y="949"/>
                      <a:pt x="838" y="948"/>
                      <a:pt x="839" y="947"/>
                    </a:cubicBezTo>
                    <a:cubicBezTo>
                      <a:pt x="841" y="944"/>
                      <a:pt x="841" y="940"/>
                      <a:pt x="841" y="937"/>
                    </a:cubicBezTo>
                    <a:cubicBezTo>
                      <a:pt x="841" y="932"/>
                      <a:pt x="845" y="926"/>
                      <a:pt x="849" y="923"/>
                    </a:cubicBezTo>
                    <a:cubicBezTo>
                      <a:pt x="852" y="920"/>
                      <a:pt x="855" y="919"/>
                      <a:pt x="858" y="917"/>
                    </a:cubicBezTo>
                    <a:cubicBezTo>
                      <a:pt x="861" y="916"/>
                      <a:pt x="861" y="916"/>
                      <a:pt x="861" y="916"/>
                    </a:cubicBezTo>
                    <a:cubicBezTo>
                      <a:pt x="862" y="915"/>
                      <a:pt x="864" y="914"/>
                      <a:pt x="866" y="913"/>
                    </a:cubicBezTo>
                    <a:cubicBezTo>
                      <a:pt x="872" y="910"/>
                      <a:pt x="878" y="907"/>
                      <a:pt x="883" y="902"/>
                    </a:cubicBezTo>
                    <a:cubicBezTo>
                      <a:pt x="890" y="895"/>
                      <a:pt x="893" y="884"/>
                      <a:pt x="890" y="875"/>
                    </a:cubicBezTo>
                    <a:cubicBezTo>
                      <a:pt x="890" y="873"/>
                      <a:pt x="889" y="872"/>
                      <a:pt x="889" y="870"/>
                    </a:cubicBezTo>
                    <a:cubicBezTo>
                      <a:pt x="888" y="868"/>
                      <a:pt x="887" y="866"/>
                      <a:pt x="887" y="864"/>
                    </a:cubicBezTo>
                    <a:cubicBezTo>
                      <a:pt x="887" y="863"/>
                      <a:pt x="888" y="861"/>
                      <a:pt x="889" y="860"/>
                    </a:cubicBezTo>
                    <a:cubicBezTo>
                      <a:pt x="890" y="858"/>
                      <a:pt x="891" y="856"/>
                      <a:pt x="892" y="854"/>
                    </a:cubicBezTo>
                    <a:cubicBezTo>
                      <a:pt x="893" y="852"/>
                      <a:pt x="893" y="850"/>
                      <a:pt x="892" y="849"/>
                    </a:cubicBezTo>
                    <a:cubicBezTo>
                      <a:pt x="891" y="848"/>
                      <a:pt x="890" y="847"/>
                      <a:pt x="887" y="847"/>
                    </a:cubicBezTo>
                    <a:cubicBezTo>
                      <a:pt x="885" y="847"/>
                      <a:pt x="883" y="847"/>
                      <a:pt x="881" y="848"/>
                    </a:cubicBezTo>
                    <a:cubicBezTo>
                      <a:pt x="881" y="848"/>
                      <a:pt x="880" y="848"/>
                      <a:pt x="880" y="848"/>
                    </a:cubicBezTo>
                    <a:cubicBezTo>
                      <a:pt x="879" y="848"/>
                      <a:pt x="878" y="848"/>
                      <a:pt x="877" y="848"/>
                    </a:cubicBezTo>
                    <a:cubicBezTo>
                      <a:pt x="876" y="848"/>
                      <a:pt x="874" y="848"/>
                      <a:pt x="873" y="848"/>
                    </a:cubicBezTo>
                    <a:cubicBezTo>
                      <a:pt x="871" y="848"/>
                      <a:pt x="870" y="848"/>
                      <a:pt x="868" y="847"/>
                    </a:cubicBezTo>
                    <a:cubicBezTo>
                      <a:pt x="868" y="847"/>
                      <a:pt x="868" y="847"/>
                      <a:pt x="868" y="847"/>
                    </a:cubicBezTo>
                    <a:cubicBezTo>
                      <a:pt x="867" y="847"/>
                      <a:pt x="865" y="848"/>
                      <a:pt x="864" y="848"/>
                    </a:cubicBezTo>
                    <a:cubicBezTo>
                      <a:pt x="863" y="848"/>
                      <a:pt x="863" y="848"/>
                      <a:pt x="862" y="848"/>
                    </a:cubicBezTo>
                    <a:cubicBezTo>
                      <a:pt x="861" y="848"/>
                      <a:pt x="859" y="849"/>
                      <a:pt x="858" y="849"/>
                    </a:cubicBezTo>
                    <a:cubicBezTo>
                      <a:pt x="857" y="849"/>
                      <a:pt x="856" y="849"/>
                      <a:pt x="855" y="849"/>
                    </a:cubicBezTo>
                    <a:cubicBezTo>
                      <a:pt x="852" y="849"/>
                      <a:pt x="849" y="850"/>
                      <a:pt x="847" y="851"/>
                    </a:cubicBezTo>
                    <a:cubicBezTo>
                      <a:pt x="846" y="851"/>
                      <a:pt x="846" y="851"/>
                      <a:pt x="845" y="852"/>
                    </a:cubicBezTo>
                    <a:cubicBezTo>
                      <a:pt x="844" y="852"/>
                      <a:pt x="843" y="852"/>
                      <a:pt x="842" y="852"/>
                    </a:cubicBezTo>
                    <a:cubicBezTo>
                      <a:pt x="839" y="853"/>
                      <a:pt x="837" y="854"/>
                      <a:pt x="834" y="856"/>
                    </a:cubicBezTo>
                    <a:cubicBezTo>
                      <a:pt x="831" y="858"/>
                      <a:pt x="829" y="860"/>
                      <a:pt x="826" y="860"/>
                    </a:cubicBezTo>
                    <a:cubicBezTo>
                      <a:pt x="825" y="860"/>
                      <a:pt x="825" y="860"/>
                      <a:pt x="825" y="860"/>
                    </a:cubicBezTo>
                    <a:cubicBezTo>
                      <a:pt x="827" y="859"/>
                      <a:pt x="829" y="857"/>
                      <a:pt x="830" y="854"/>
                    </a:cubicBezTo>
                    <a:cubicBezTo>
                      <a:pt x="830" y="852"/>
                      <a:pt x="830" y="849"/>
                      <a:pt x="828" y="847"/>
                    </a:cubicBezTo>
                    <a:cubicBezTo>
                      <a:pt x="825" y="843"/>
                      <a:pt x="821" y="842"/>
                      <a:pt x="815" y="842"/>
                    </a:cubicBezTo>
                    <a:cubicBezTo>
                      <a:pt x="814" y="842"/>
                      <a:pt x="812" y="842"/>
                      <a:pt x="812" y="842"/>
                    </a:cubicBezTo>
                    <a:cubicBezTo>
                      <a:pt x="810" y="842"/>
                      <a:pt x="805" y="842"/>
                      <a:pt x="802" y="844"/>
                    </a:cubicBezTo>
                    <a:cubicBezTo>
                      <a:pt x="803" y="843"/>
                      <a:pt x="803" y="842"/>
                      <a:pt x="803" y="841"/>
                    </a:cubicBezTo>
                    <a:cubicBezTo>
                      <a:pt x="804" y="840"/>
                      <a:pt x="804" y="839"/>
                      <a:pt x="803" y="838"/>
                    </a:cubicBezTo>
                    <a:cubicBezTo>
                      <a:pt x="802" y="837"/>
                      <a:pt x="801" y="835"/>
                      <a:pt x="786" y="834"/>
                    </a:cubicBezTo>
                    <a:cubicBezTo>
                      <a:pt x="785" y="834"/>
                      <a:pt x="784" y="834"/>
                      <a:pt x="783" y="834"/>
                    </a:cubicBezTo>
                    <a:cubicBezTo>
                      <a:pt x="781" y="834"/>
                      <a:pt x="779" y="834"/>
                      <a:pt x="778" y="835"/>
                    </a:cubicBezTo>
                    <a:cubicBezTo>
                      <a:pt x="780" y="833"/>
                      <a:pt x="784" y="832"/>
                      <a:pt x="786" y="831"/>
                    </a:cubicBezTo>
                    <a:cubicBezTo>
                      <a:pt x="790" y="829"/>
                      <a:pt x="793" y="829"/>
                      <a:pt x="796" y="829"/>
                    </a:cubicBezTo>
                    <a:cubicBezTo>
                      <a:pt x="797" y="829"/>
                      <a:pt x="799" y="829"/>
                      <a:pt x="800" y="829"/>
                    </a:cubicBezTo>
                    <a:cubicBezTo>
                      <a:pt x="801" y="830"/>
                      <a:pt x="802" y="830"/>
                      <a:pt x="804" y="830"/>
                    </a:cubicBezTo>
                    <a:cubicBezTo>
                      <a:pt x="808" y="830"/>
                      <a:pt x="813" y="827"/>
                      <a:pt x="816" y="823"/>
                    </a:cubicBezTo>
                    <a:cubicBezTo>
                      <a:pt x="816" y="822"/>
                      <a:pt x="817" y="822"/>
                      <a:pt x="818" y="821"/>
                    </a:cubicBezTo>
                    <a:cubicBezTo>
                      <a:pt x="819" y="820"/>
                      <a:pt x="819" y="819"/>
                      <a:pt x="820" y="819"/>
                    </a:cubicBezTo>
                    <a:cubicBezTo>
                      <a:pt x="822" y="817"/>
                      <a:pt x="823" y="814"/>
                      <a:pt x="823" y="812"/>
                    </a:cubicBezTo>
                    <a:cubicBezTo>
                      <a:pt x="824" y="812"/>
                      <a:pt x="824" y="811"/>
                      <a:pt x="824" y="810"/>
                    </a:cubicBezTo>
                    <a:cubicBezTo>
                      <a:pt x="825" y="808"/>
                      <a:pt x="825" y="806"/>
                      <a:pt x="825" y="804"/>
                    </a:cubicBezTo>
                    <a:cubicBezTo>
                      <a:pt x="824" y="803"/>
                      <a:pt x="824" y="803"/>
                      <a:pt x="824" y="802"/>
                    </a:cubicBezTo>
                    <a:cubicBezTo>
                      <a:pt x="824" y="801"/>
                      <a:pt x="824" y="800"/>
                      <a:pt x="824" y="799"/>
                    </a:cubicBezTo>
                    <a:cubicBezTo>
                      <a:pt x="825" y="798"/>
                      <a:pt x="825" y="796"/>
                      <a:pt x="824" y="793"/>
                    </a:cubicBezTo>
                    <a:cubicBezTo>
                      <a:pt x="823" y="790"/>
                      <a:pt x="822" y="787"/>
                      <a:pt x="818" y="787"/>
                    </a:cubicBezTo>
                    <a:cubicBezTo>
                      <a:pt x="817" y="787"/>
                      <a:pt x="816" y="788"/>
                      <a:pt x="815" y="788"/>
                    </a:cubicBezTo>
                    <a:cubicBezTo>
                      <a:pt x="813" y="788"/>
                      <a:pt x="810" y="789"/>
                      <a:pt x="808" y="790"/>
                    </a:cubicBezTo>
                    <a:cubicBezTo>
                      <a:pt x="806" y="791"/>
                      <a:pt x="803" y="792"/>
                      <a:pt x="801" y="792"/>
                    </a:cubicBezTo>
                    <a:cubicBezTo>
                      <a:pt x="801" y="792"/>
                      <a:pt x="800" y="791"/>
                      <a:pt x="799" y="791"/>
                    </a:cubicBezTo>
                    <a:cubicBezTo>
                      <a:pt x="799" y="791"/>
                      <a:pt x="797" y="791"/>
                      <a:pt x="797" y="789"/>
                    </a:cubicBezTo>
                    <a:cubicBezTo>
                      <a:pt x="798" y="788"/>
                      <a:pt x="800" y="788"/>
                      <a:pt x="801" y="787"/>
                    </a:cubicBezTo>
                    <a:cubicBezTo>
                      <a:pt x="805" y="785"/>
                      <a:pt x="810" y="783"/>
                      <a:pt x="815" y="780"/>
                    </a:cubicBezTo>
                    <a:cubicBezTo>
                      <a:pt x="816" y="779"/>
                      <a:pt x="817" y="778"/>
                      <a:pt x="817" y="778"/>
                    </a:cubicBezTo>
                    <a:cubicBezTo>
                      <a:pt x="819" y="777"/>
                      <a:pt x="821" y="775"/>
                      <a:pt x="823" y="774"/>
                    </a:cubicBezTo>
                    <a:cubicBezTo>
                      <a:pt x="824" y="773"/>
                      <a:pt x="824" y="772"/>
                      <a:pt x="825" y="771"/>
                    </a:cubicBezTo>
                    <a:cubicBezTo>
                      <a:pt x="826" y="771"/>
                      <a:pt x="827" y="769"/>
                      <a:pt x="827" y="769"/>
                    </a:cubicBezTo>
                    <a:cubicBezTo>
                      <a:pt x="828" y="770"/>
                      <a:pt x="829" y="771"/>
                      <a:pt x="830" y="773"/>
                    </a:cubicBezTo>
                    <a:cubicBezTo>
                      <a:pt x="832" y="776"/>
                      <a:pt x="833" y="780"/>
                      <a:pt x="838" y="780"/>
                    </a:cubicBezTo>
                    <a:cubicBezTo>
                      <a:pt x="839" y="780"/>
                      <a:pt x="841" y="779"/>
                      <a:pt x="842" y="779"/>
                    </a:cubicBezTo>
                    <a:cubicBezTo>
                      <a:pt x="849" y="775"/>
                      <a:pt x="854" y="771"/>
                      <a:pt x="859" y="767"/>
                    </a:cubicBezTo>
                    <a:cubicBezTo>
                      <a:pt x="861" y="765"/>
                      <a:pt x="863" y="762"/>
                      <a:pt x="864" y="759"/>
                    </a:cubicBezTo>
                    <a:cubicBezTo>
                      <a:pt x="865" y="757"/>
                      <a:pt x="866" y="756"/>
                      <a:pt x="865" y="754"/>
                    </a:cubicBezTo>
                    <a:cubicBezTo>
                      <a:pt x="864" y="752"/>
                      <a:pt x="862" y="750"/>
                      <a:pt x="859" y="750"/>
                    </a:cubicBezTo>
                    <a:cubicBezTo>
                      <a:pt x="859" y="750"/>
                      <a:pt x="859" y="750"/>
                      <a:pt x="858" y="750"/>
                    </a:cubicBezTo>
                    <a:cubicBezTo>
                      <a:pt x="859" y="749"/>
                      <a:pt x="859" y="749"/>
                      <a:pt x="859" y="749"/>
                    </a:cubicBezTo>
                    <a:cubicBezTo>
                      <a:pt x="861" y="747"/>
                      <a:pt x="863" y="744"/>
                      <a:pt x="864" y="742"/>
                    </a:cubicBezTo>
                    <a:cubicBezTo>
                      <a:pt x="864" y="742"/>
                      <a:pt x="865" y="742"/>
                      <a:pt x="865" y="742"/>
                    </a:cubicBezTo>
                    <a:cubicBezTo>
                      <a:pt x="866" y="743"/>
                      <a:pt x="866" y="743"/>
                      <a:pt x="867" y="743"/>
                    </a:cubicBezTo>
                    <a:cubicBezTo>
                      <a:pt x="867" y="743"/>
                      <a:pt x="867" y="743"/>
                      <a:pt x="867" y="743"/>
                    </a:cubicBezTo>
                    <a:cubicBezTo>
                      <a:pt x="870" y="743"/>
                      <a:pt x="872" y="739"/>
                      <a:pt x="874" y="736"/>
                    </a:cubicBezTo>
                    <a:cubicBezTo>
                      <a:pt x="874" y="736"/>
                      <a:pt x="875" y="735"/>
                      <a:pt x="875" y="735"/>
                    </a:cubicBezTo>
                    <a:cubicBezTo>
                      <a:pt x="876" y="732"/>
                      <a:pt x="878" y="730"/>
                      <a:pt x="879" y="728"/>
                    </a:cubicBezTo>
                    <a:cubicBezTo>
                      <a:pt x="880" y="727"/>
                      <a:pt x="880" y="725"/>
                      <a:pt x="881" y="724"/>
                    </a:cubicBezTo>
                    <a:cubicBezTo>
                      <a:pt x="884" y="720"/>
                      <a:pt x="887" y="717"/>
                      <a:pt x="893" y="714"/>
                    </a:cubicBezTo>
                    <a:cubicBezTo>
                      <a:pt x="896" y="712"/>
                      <a:pt x="898" y="710"/>
                      <a:pt x="898" y="707"/>
                    </a:cubicBezTo>
                    <a:cubicBezTo>
                      <a:pt x="899" y="703"/>
                      <a:pt x="899" y="700"/>
                      <a:pt x="899" y="696"/>
                    </a:cubicBezTo>
                    <a:cubicBezTo>
                      <a:pt x="899" y="694"/>
                      <a:pt x="899" y="693"/>
                      <a:pt x="899" y="691"/>
                    </a:cubicBezTo>
                    <a:cubicBezTo>
                      <a:pt x="899" y="688"/>
                      <a:pt x="899" y="688"/>
                      <a:pt x="899" y="688"/>
                    </a:cubicBezTo>
                    <a:cubicBezTo>
                      <a:pt x="900" y="684"/>
                      <a:pt x="900" y="680"/>
                      <a:pt x="899" y="675"/>
                    </a:cubicBezTo>
                    <a:cubicBezTo>
                      <a:pt x="899" y="672"/>
                      <a:pt x="901" y="669"/>
                      <a:pt x="903" y="665"/>
                    </a:cubicBezTo>
                    <a:cubicBezTo>
                      <a:pt x="904" y="664"/>
                      <a:pt x="904" y="663"/>
                      <a:pt x="905" y="662"/>
                    </a:cubicBezTo>
                    <a:cubicBezTo>
                      <a:pt x="906" y="660"/>
                      <a:pt x="906" y="657"/>
                      <a:pt x="907" y="654"/>
                    </a:cubicBezTo>
                    <a:cubicBezTo>
                      <a:pt x="907" y="653"/>
                      <a:pt x="907" y="653"/>
                      <a:pt x="907" y="653"/>
                    </a:cubicBezTo>
                    <a:cubicBezTo>
                      <a:pt x="907" y="652"/>
                      <a:pt x="908" y="650"/>
                      <a:pt x="908" y="649"/>
                    </a:cubicBezTo>
                    <a:cubicBezTo>
                      <a:pt x="909" y="647"/>
                      <a:pt x="909" y="645"/>
                      <a:pt x="910" y="644"/>
                    </a:cubicBezTo>
                    <a:cubicBezTo>
                      <a:pt x="910" y="642"/>
                      <a:pt x="910" y="641"/>
                      <a:pt x="910" y="639"/>
                    </a:cubicBezTo>
                    <a:cubicBezTo>
                      <a:pt x="911" y="637"/>
                      <a:pt x="911" y="635"/>
                      <a:pt x="911" y="633"/>
                    </a:cubicBezTo>
                    <a:cubicBezTo>
                      <a:pt x="912" y="633"/>
                      <a:pt x="912" y="633"/>
                      <a:pt x="912" y="633"/>
                    </a:cubicBezTo>
                    <a:cubicBezTo>
                      <a:pt x="913" y="631"/>
                      <a:pt x="913" y="628"/>
                      <a:pt x="912" y="625"/>
                    </a:cubicBezTo>
                    <a:close/>
                    <a:moveTo>
                      <a:pt x="800" y="853"/>
                    </a:moveTo>
                    <a:cubicBezTo>
                      <a:pt x="799" y="853"/>
                      <a:pt x="798" y="853"/>
                      <a:pt x="797" y="853"/>
                    </a:cubicBezTo>
                    <a:cubicBezTo>
                      <a:pt x="795" y="853"/>
                      <a:pt x="794" y="853"/>
                      <a:pt x="792" y="853"/>
                    </a:cubicBezTo>
                    <a:cubicBezTo>
                      <a:pt x="792" y="853"/>
                      <a:pt x="791" y="853"/>
                      <a:pt x="791" y="853"/>
                    </a:cubicBezTo>
                    <a:cubicBezTo>
                      <a:pt x="789" y="853"/>
                      <a:pt x="788" y="853"/>
                      <a:pt x="786" y="853"/>
                    </a:cubicBezTo>
                    <a:cubicBezTo>
                      <a:pt x="785" y="853"/>
                      <a:pt x="785" y="853"/>
                      <a:pt x="785" y="853"/>
                    </a:cubicBezTo>
                    <a:cubicBezTo>
                      <a:pt x="785" y="852"/>
                      <a:pt x="786" y="851"/>
                      <a:pt x="787" y="850"/>
                    </a:cubicBezTo>
                    <a:cubicBezTo>
                      <a:pt x="788" y="849"/>
                      <a:pt x="788" y="849"/>
                      <a:pt x="788" y="849"/>
                    </a:cubicBezTo>
                    <a:cubicBezTo>
                      <a:pt x="789" y="849"/>
                      <a:pt x="790" y="848"/>
                      <a:pt x="791" y="848"/>
                    </a:cubicBezTo>
                    <a:cubicBezTo>
                      <a:pt x="791" y="848"/>
                      <a:pt x="791" y="848"/>
                      <a:pt x="791" y="848"/>
                    </a:cubicBezTo>
                    <a:cubicBezTo>
                      <a:pt x="791" y="848"/>
                      <a:pt x="791" y="848"/>
                      <a:pt x="792" y="848"/>
                    </a:cubicBezTo>
                    <a:cubicBezTo>
                      <a:pt x="792" y="848"/>
                      <a:pt x="793" y="848"/>
                      <a:pt x="794" y="848"/>
                    </a:cubicBezTo>
                    <a:cubicBezTo>
                      <a:pt x="794" y="848"/>
                      <a:pt x="794" y="848"/>
                      <a:pt x="794" y="848"/>
                    </a:cubicBezTo>
                    <a:cubicBezTo>
                      <a:pt x="796" y="848"/>
                      <a:pt x="798" y="847"/>
                      <a:pt x="799" y="846"/>
                    </a:cubicBezTo>
                    <a:cubicBezTo>
                      <a:pt x="799" y="847"/>
                      <a:pt x="799" y="847"/>
                      <a:pt x="799" y="848"/>
                    </a:cubicBezTo>
                    <a:cubicBezTo>
                      <a:pt x="798" y="850"/>
                      <a:pt x="799" y="852"/>
                      <a:pt x="800" y="853"/>
                    </a:cubicBezTo>
                    <a:close/>
                    <a:moveTo>
                      <a:pt x="635" y="407"/>
                    </a:moveTo>
                    <a:cubicBezTo>
                      <a:pt x="634" y="408"/>
                      <a:pt x="633" y="409"/>
                      <a:pt x="632" y="409"/>
                    </a:cubicBezTo>
                    <a:cubicBezTo>
                      <a:pt x="631" y="410"/>
                      <a:pt x="630" y="410"/>
                      <a:pt x="629" y="411"/>
                    </a:cubicBezTo>
                    <a:cubicBezTo>
                      <a:pt x="627" y="412"/>
                      <a:pt x="625" y="412"/>
                      <a:pt x="623" y="412"/>
                    </a:cubicBezTo>
                    <a:cubicBezTo>
                      <a:pt x="620" y="412"/>
                      <a:pt x="618" y="411"/>
                      <a:pt x="616" y="409"/>
                    </a:cubicBezTo>
                    <a:cubicBezTo>
                      <a:pt x="616" y="409"/>
                      <a:pt x="617" y="409"/>
                      <a:pt x="617" y="410"/>
                    </a:cubicBezTo>
                    <a:cubicBezTo>
                      <a:pt x="618" y="410"/>
                      <a:pt x="619" y="410"/>
                      <a:pt x="619" y="410"/>
                    </a:cubicBezTo>
                    <a:cubicBezTo>
                      <a:pt x="620" y="410"/>
                      <a:pt x="621" y="410"/>
                      <a:pt x="622" y="410"/>
                    </a:cubicBezTo>
                    <a:cubicBezTo>
                      <a:pt x="627" y="410"/>
                      <a:pt x="631" y="409"/>
                      <a:pt x="635" y="407"/>
                    </a:cubicBezTo>
                    <a:close/>
                    <a:moveTo>
                      <a:pt x="337" y="487"/>
                    </a:moveTo>
                    <a:cubicBezTo>
                      <a:pt x="337" y="488"/>
                      <a:pt x="337" y="488"/>
                      <a:pt x="337" y="488"/>
                    </a:cubicBezTo>
                    <a:cubicBezTo>
                      <a:pt x="338" y="489"/>
                      <a:pt x="339" y="490"/>
                      <a:pt x="340" y="491"/>
                    </a:cubicBezTo>
                    <a:cubicBezTo>
                      <a:pt x="341" y="492"/>
                      <a:pt x="343" y="494"/>
                      <a:pt x="345" y="496"/>
                    </a:cubicBezTo>
                    <a:cubicBezTo>
                      <a:pt x="347" y="498"/>
                      <a:pt x="350" y="500"/>
                      <a:pt x="353" y="500"/>
                    </a:cubicBezTo>
                    <a:cubicBezTo>
                      <a:pt x="351" y="501"/>
                      <a:pt x="349" y="501"/>
                      <a:pt x="348" y="501"/>
                    </a:cubicBezTo>
                    <a:cubicBezTo>
                      <a:pt x="348" y="501"/>
                      <a:pt x="347" y="501"/>
                      <a:pt x="347" y="501"/>
                    </a:cubicBezTo>
                    <a:cubicBezTo>
                      <a:pt x="346" y="501"/>
                      <a:pt x="344" y="497"/>
                      <a:pt x="342" y="494"/>
                    </a:cubicBezTo>
                    <a:cubicBezTo>
                      <a:pt x="341" y="493"/>
                      <a:pt x="340" y="492"/>
                      <a:pt x="339" y="491"/>
                    </a:cubicBezTo>
                    <a:cubicBezTo>
                      <a:pt x="339" y="490"/>
                      <a:pt x="338" y="489"/>
                      <a:pt x="337" y="487"/>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grpSp>
        <p:sp>
          <p:nvSpPr>
            <p:cNvPr id="123" name="Freeform 122"/>
            <p:cNvSpPr>
              <a:spLocks noEditPoints="1"/>
            </p:cNvSpPr>
            <p:nvPr/>
          </p:nvSpPr>
          <p:spPr bwMode="auto">
            <a:xfrm>
              <a:off x="42435010" y="16475339"/>
              <a:ext cx="2136595" cy="2480140"/>
            </a:xfrm>
            <a:custGeom>
              <a:avLst/>
              <a:gdLst>
                <a:gd name="T0" fmla="*/ 310 w 328"/>
                <a:gd name="T1" fmla="*/ 303 h 406"/>
                <a:gd name="T2" fmla="*/ 274 w 328"/>
                <a:gd name="T3" fmla="*/ 261 h 406"/>
                <a:gd name="T4" fmla="*/ 265 w 328"/>
                <a:gd name="T5" fmla="*/ 188 h 406"/>
                <a:gd name="T6" fmla="*/ 272 w 328"/>
                <a:gd name="T7" fmla="*/ 171 h 406"/>
                <a:gd name="T8" fmla="*/ 281 w 328"/>
                <a:gd name="T9" fmla="*/ 140 h 406"/>
                <a:gd name="T10" fmla="*/ 283 w 328"/>
                <a:gd name="T11" fmla="*/ 95 h 406"/>
                <a:gd name="T12" fmla="*/ 304 w 328"/>
                <a:gd name="T13" fmla="*/ 103 h 406"/>
                <a:gd name="T14" fmla="*/ 292 w 328"/>
                <a:gd name="T15" fmla="*/ 59 h 406"/>
                <a:gd name="T16" fmla="*/ 267 w 328"/>
                <a:gd name="T17" fmla="*/ 32 h 406"/>
                <a:gd name="T18" fmla="*/ 249 w 328"/>
                <a:gd name="T19" fmla="*/ 20 h 406"/>
                <a:gd name="T20" fmla="*/ 229 w 328"/>
                <a:gd name="T21" fmla="*/ 19 h 406"/>
                <a:gd name="T22" fmla="*/ 215 w 328"/>
                <a:gd name="T23" fmla="*/ 26 h 406"/>
                <a:gd name="T24" fmla="*/ 200 w 328"/>
                <a:gd name="T25" fmla="*/ 28 h 406"/>
                <a:gd name="T26" fmla="*/ 179 w 328"/>
                <a:gd name="T27" fmla="*/ 24 h 406"/>
                <a:gd name="T28" fmla="*/ 170 w 328"/>
                <a:gd name="T29" fmla="*/ 32 h 406"/>
                <a:gd name="T30" fmla="*/ 155 w 328"/>
                <a:gd name="T31" fmla="*/ 28 h 406"/>
                <a:gd name="T32" fmla="*/ 129 w 328"/>
                <a:gd name="T33" fmla="*/ 3 h 406"/>
                <a:gd name="T34" fmla="*/ 94 w 328"/>
                <a:gd name="T35" fmla="*/ 13 h 406"/>
                <a:gd name="T36" fmla="*/ 99 w 328"/>
                <a:gd name="T37" fmla="*/ 47 h 406"/>
                <a:gd name="T38" fmla="*/ 121 w 328"/>
                <a:gd name="T39" fmla="*/ 72 h 406"/>
                <a:gd name="T40" fmla="*/ 96 w 328"/>
                <a:gd name="T41" fmla="*/ 98 h 406"/>
                <a:gd name="T42" fmla="*/ 87 w 328"/>
                <a:gd name="T43" fmla="*/ 130 h 406"/>
                <a:gd name="T44" fmla="*/ 102 w 328"/>
                <a:gd name="T45" fmla="*/ 131 h 406"/>
                <a:gd name="T46" fmla="*/ 114 w 328"/>
                <a:gd name="T47" fmla="*/ 114 h 406"/>
                <a:gd name="T48" fmla="*/ 130 w 328"/>
                <a:gd name="T49" fmla="*/ 109 h 406"/>
                <a:gd name="T50" fmla="*/ 144 w 328"/>
                <a:gd name="T51" fmla="*/ 107 h 406"/>
                <a:gd name="T52" fmla="*/ 146 w 328"/>
                <a:gd name="T53" fmla="*/ 120 h 406"/>
                <a:gd name="T54" fmla="*/ 142 w 328"/>
                <a:gd name="T55" fmla="*/ 130 h 406"/>
                <a:gd name="T56" fmla="*/ 155 w 328"/>
                <a:gd name="T57" fmla="*/ 146 h 406"/>
                <a:gd name="T58" fmla="*/ 145 w 328"/>
                <a:gd name="T59" fmla="*/ 164 h 406"/>
                <a:gd name="T60" fmla="*/ 153 w 328"/>
                <a:gd name="T61" fmla="*/ 180 h 406"/>
                <a:gd name="T62" fmla="*/ 147 w 328"/>
                <a:gd name="T63" fmla="*/ 206 h 406"/>
                <a:gd name="T64" fmla="*/ 134 w 328"/>
                <a:gd name="T65" fmla="*/ 231 h 406"/>
                <a:gd name="T66" fmla="*/ 118 w 328"/>
                <a:gd name="T67" fmla="*/ 239 h 406"/>
                <a:gd name="T68" fmla="*/ 95 w 328"/>
                <a:gd name="T69" fmla="*/ 255 h 406"/>
                <a:gd name="T70" fmla="*/ 67 w 328"/>
                <a:gd name="T71" fmla="*/ 269 h 406"/>
                <a:gd name="T72" fmla="*/ 52 w 328"/>
                <a:gd name="T73" fmla="*/ 279 h 406"/>
                <a:gd name="T74" fmla="*/ 28 w 328"/>
                <a:gd name="T75" fmla="*/ 287 h 406"/>
                <a:gd name="T76" fmla="*/ 4 w 328"/>
                <a:gd name="T77" fmla="*/ 300 h 406"/>
                <a:gd name="T78" fmla="*/ 11 w 328"/>
                <a:gd name="T79" fmla="*/ 312 h 406"/>
                <a:gd name="T80" fmla="*/ 24 w 328"/>
                <a:gd name="T81" fmla="*/ 329 h 406"/>
                <a:gd name="T82" fmla="*/ 13 w 328"/>
                <a:gd name="T83" fmla="*/ 332 h 406"/>
                <a:gd name="T84" fmla="*/ 21 w 328"/>
                <a:gd name="T85" fmla="*/ 349 h 406"/>
                <a:gd name="T86" fmla="*/ 34 w 328"/>
                <a:gd name="T87" fmla="*/ 355 h 406"/>
                <a:gd name="T88" fmla="*/ 62 w 328"/>
                <a:gd name="T89" fmla="*/ 357 h 406"/>
                <a:gd name="T90" fmla="*/ 83 w 328"/>
                <a:gd name="T91" fmla="*/ 347 h 406"/>
                <a:gd name="T92" fmla="*/ 88 w 328"/>
                <a:gd name="T93" fmla="*/ 340 h 406"/>
                <a:gd name="T94" fmla="*/ 109 w 328"/>
                <a:gd name="T95" fmla="*/ 338 h 406"/>
                <a:gd name="T96" fmla="*/ 129 w 328"/>
                <a:gd name="T97" fmla="*/ 350 h 406"/>
                <a:gd name="T98" fmla="*/ 141 w 328"/>
                <a:gd name="T99" fmla="*/ 351 h 406"/>
                <a:gd name="T100" fmla="*/ 142 w 328"/>
                <a:gd name="T101" fmla="*/ 355 h 406"/>
                <a:gd name="T102" fmla="*/ 136 w 328"/>
                <a:gd name="T103" fmla="*/ 377 h 406"/>
                <a:gd name="T104" fmla="*/ 166 w 328"/>
                <a:gd name="T105" fmla="*/ 366 h 406"/>
                <a:gd name="T106" fmla="*/ 179 w 328"/>
                <a:gd name="T107" fmla="*/ 357 h 406"/>
                <a:gd name="T108" fmla="*/ 190 w 328"/>
                <a:gd name="T109" fmla="*/ 372 h 406"/>
                <a:gd name="T110" fmla="*/ 216 w 328"/>
                <a:gd name="T111" fmla="*/ 400 h 406"/>
                <a:gd name="T112" fmla="*/ 228 w 328"/>
                <a:gd name="T113" fmla="*/ 406 h 406"/>
                <a:gd name="T114" fmla="*/ 256 w 328"/>
                <a:gd name="T115" fmla="*/ 404 h 406"/>
                <a:gd name="T116" fmla="*/ 266 w 328"/>
                <a:gd name="T117" fmla="*/ 404 h 406"/>
                <a:gd name="T118" fmla="*/ 273 w 328"/>
                <a:gd name="T119" fmla="*/ 385 h 406"/>
                <a:gd name="T120" fmla="*/ 298 w 328"/>
                <a:gd name="T121" fmla="*/ 373 h 406"/>
                <a:gd name="T122" fmla="*/ 328 w 328"/>
                <a:gd name="T123" fmla="*/ 356 h 406"/>
                <a:gd name="T124" fmla="*/ 119 w 328"/>
                <a:gd name="T125" fmla="*/ 33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8" h="406">
                  <a:moveTo>
                    <a:pt x="328" y="356"/>
                  </a:moveTo>
                  <a:cubicBezTo>
                    <a:pt x="327" y="352"/>
                    <a:pt x="327" y="348"/>
                    <a:pt x="327" y="344"/>
                  </a:cubicBezTo>
                  <a:cubicBezTo>
                    <a:pt x="327" y="342"/>
                    <a:pt x="327" y="339"/>
                    <a:pt x="327" y="336"/>
                  </a:cubicBezTo>
                  <a:cubicBezTo>
                    <a:pt x="327" y="335"/>
                    <a:pt x="327" y="333"/>
                    <a:pt x="327" y="330"/>
                  </a:cubicBezTo>
                  <a:cubicBezTo>
                    <a:pt x="328" y="325"/>
                    <a:pt x="328" y="319"/>
                    <a:pt x="326" y="315"/>
                  </a:cubicBezTo>
                  <a:cubicBezTo>
                    <a:pt x="324" y="312"/>
                    <a:pt x="321" y="310"/>
                    <a:pt x="317" y="308"/>
                  </a:cubicBezTo>
                  <a:cubicBezTo>
                    <a:pt x="315" y="307"/>
                    <a:pt x="312" y="305"/>
                    <a:pt x="310" y="303"/>
                  </a:cubicBezTo>
                  <a:cubicBezTo>
                    <a:pt x="305" y="296"/>
                    <a:pt x="302" y="295"/>
                    <a:pt x="293" y="295"/>
                  </a:cubicBezTo>
                  <a:cubicBezTo>
                    <a:pt x="292" y="295"/>
                    <a:pt x="292" y="295"/>
                    <a:pt x="292" y="295"/>
                  </a:cubicBezTo>
                  <a:cubicBezTo>
                    <a:pt x="287" y="295"/>
                    <a:pt x="283" y="292"/>
                    <a:pt x="281" y="288"/>
                  </a:cubicBezTo>
                  <a:cubicBezTo>
                    <a:pt x="280" y="286"/>
                    <a:pt x="280" y="286"/>
                    <a:pt x="280" y="286"/>
                  </a:cubicBezTo>
                  <a:cubicBezTo>
                    <a:pt x="278" y="282"/>
                    <a:pt x="276" y="278"/>
                    <a:pt x="275" y="274"/>
                  </a:cubicBezTo>
                  <a:cubicBezTo>
                    <a:pt x="274" y="272"/>
                    <a:pt x="274" y="269"/>
                    <a:pt x="274" y="267"/>
                  </a:cubicBezTo>
                  <a:cubicBezTo>
                    <a:pt x="274" y="265"/>
                    <a:pt x="274" y="263"/>
                    <a:pt x="274" y="261"/>
                  </a:cubicBezTo>
                  <a:cubicBezTo>
                    <a:pt x="272" y="253"/>
                    <a:pt x="271" y="246"/>
                    <a:pt x="276" y="239"/>
                  </a:cubicBezTo>
                  <a:cubicBezTo>
                    <a:pt x="277" y="238"/>
                    <a:pt x="278" y="237"/>
                    <a:pt x="278" y="236"/>
                  </a:cubicBezTo>
                  <a:cubicBezTo>
                    <a:pt x="282" y="231"/>
                    <a:pt x="288" y="225"/>
                    <a:pt x="287" y="218"/>
                  </a:cubicBezTo>
                  <a:cubicBezTo>
                    <a:pt x="286" y="213"/>
                    <a:pt x="278" y="208"/>
                    <a:pt x="272" y="205"/>
                  </a:cubicBezTo>
                  <a:cubicBezTo>
                    <a:pt x="271" y="205"/>
                    <a:pt x="270" y="204"/>
                    <a:pt x="269" y="204"/>
                  </a:cubicBezTo>
                  <a:cubicBezTo>
                    <a:pt x="264" y="202"/>
                    <a:pt x="259" y="199"/>
                    <a:pt x="258" y="195"/>
                  </a:cubicBezTo>
                  <a:cubicBezTo>
                    <a:pt x="257" y="191"/>
                    <a:pt x="260" y="189"/>
                    <a:pt x="265" y="188"/>
                  </a:cubicBezTo>
                  <a:cubicBezTo>
                    <a:pt x="266" y="188"/>
                    <a:pt x="267" y="187"/>
                    <a:pt x="267" y="187"/>
                  </a:cubicBezTo>
                  <a:cubicBezTo>
                    <a:pt x="268" y="187"/>
                    <a:pt x="268" y="187"/>
                    <a:pt x="269" y="187"/>
                  </a:cubicBezTo>
                  <a:cubicBezTo>
                    <a:pt x="277" y="184"/>
                    <a:pt x="284" y="182"/>
                    <a:pt x="286" y="178"/>
                  </a:cubicBezTo>
                  <a:cubicBezTo>
                    <a:pt x="286" y="176"/>
                    <a:pt x="286" y="175"/>
                    <a:pt x="286" y="174"/>
                  </a:cubicBezTo>
                  <a:cubicBezTo>
                    <a:pt x="284" y="170"/>
                    <a:pt x="279" y="170"/>
                    <a:pt x="277" y="170"/>
                  </a:cubicBezTo>
                  <a:cubicBezTo>
                    <a:pt x="276" y="170"/>
                    <a:pt x="275" y="170"/>
                    <a:pt x="275" y="170"/>
                  </a:cubicBezTo>
                  <a:cubicBezTo>
                    <a:pt x="274" y="170"/>
                    <a:pt x="273" y="171"/>
                    <a:pt x="272" y="171"/>
                  </a:cubicBezTo>
                  <a:cubicBezTo>
                    <a:pt x="271" y="171"/>
                    <a:pt x="270" y="172"/>
                    <a:pt x="269" y="172"/>
                  </a:cubicBezTo>
                  <a:cubicBezTo>
                    <a:pt x="269" y="172"/>
                    <a:pt x="268" y="172"/>
                    <a:pt x="268" y="171"/>
                  </a:cubicBezTo>
                  <a:cubicBezTo>
                    <a:pt x="266" y="169"/>
                    <a:pt x="268" y="166"/>
                    <a:pt x="269" y="163"/>
                  </a:cubicBezTo>
                  <a:cubicBezTo>
                    <a:pt x="270" y="163"/>
                    <a:pt x="271" y="162"/>
                    <a:pt x="272" y="160"/>
                  </a:cubicBezTo>
                  <a:cubicBezTo>
                    <a:pt x="276" y="156"/>
                    <a:pt x="278" y="153"/>
                    <a:pt x="278" y="150"/>
                  </a:cubicBezTo>
                  <a:cubicBezTo>
                    <a:pt x="278" y="149"/>
                    <a:pt x="277" y="149"/>
                    <a:pt x="276" y="148"/>
                  </a:cubicBezTo>
                  <a:cubicBezTo>
                    <a:pt x="276" y="145"/>
                    <a:pt x="279" y="142"/>
                    <a:pt x="281" y="140"/>
                  </a:cubicBezTo>
                  <a:cubicBezTo>
                    <a:pt x="284" y="137"/>
                    <a:pt x="286" y="134"/>
                    <a:pt x="283" y="131"/>
                  </a:cubicBezTo>
                  <a:cubicBezTo>
                    <a:pt x="281" y="129"/>
                    <a:pt x="277" y="128"/>
                    <a:pt x="274" y="127"/>
                  </a:cubicBezTo>
                  <a:cubicBezTo>
                    <a:pt x="268" y="127"/>
                    <a:pt x="265" y="126"/>
                    <a:pt x="264" y="121"/>
                  </a:cubicBezTo>
                  <a:cubicBezTo>
                    <a:pt x="263" y="116"/>
                    <a:pt x="267" y="109"/>
                    <a:pt x="271" y="104"/>
                  </a:cubicBezTo>
                  <a:cubicBezTo>
                    <a:pt x="272" y="102"/>
                    <a:pt x="273" y="101"/>
                    <a:pt x="273" y="100"/>
                  </a:cubicBezTo>
                  <a:cubicBezTo>
                    <a:pt x="276" y="94"/>
                    <a:pt x="278" y="94"/>
                    <a:pt x="279" y="94"/>
                  </a:cubicBezTo>
                  <a:cubicBezTo>
                    <a:pt x="280" y="94"/>
                    <a:pt x="281" y="95"/>
                    <a:pt x="283" y="95"/>
                  </a:cubicBezTo>
                  <a:cubicBezTo>
                    <a:pt x="284" y="95"/>
                    <a:pt x="286" y="96"/>
                    <a:pt x="288" y="96"/>
                  </a:cubicBezTo>
                  <a:cubicBezTo>
                    <a:pt x="288" y="96"/>
                    <a:pt x="288" y="96"/>
                    <a:pt x="289" y="96"/>
                  </a:cubicBezTo>
                  <a:cubicBezTo>
                    <a:pt x="290" y="96"/>
                    <a:pt x="291" y="96"/>
                    <a:pt x="292" y="96"/>
                  </a:cubicBezTo>
                  <a:cubicBezTo>
                    <a:pt x="293" y="96"/>
                    <a:pt x="294" y="96"/>
                    <a:pt x="295" y="96"/>
                  </a:cubicBezTo>
                  <a:cubicBezTo>
                    <a:pt x="296" y="96"/>
                    <a:pt x="297" y="96"/>
                    <a:pt x="298" y="96"/>
                  </a:cubicBezTo>
                  <a:cubicBezTo>
                    <a:pt x="300" y="97"/>
                    <a:pt x="301" y="98"/>
                    <a:pt x="302" y="100"/>
                  </a:cubicBezTo>
                  <a:cubicBezTo>
                    <a:pt x="302" y="101"/>
                    <a:pt x="303" y="102"/>
                    <a:pt x="304" y="103"/>
                  </a:cubicBezTo>
                  <a:cubicBezTo>
                    <a:pt x="305" y="104"/>
                    <a:pt x="306" y="104"/>
                    <a:pt x="307" y="104"/>
                  </a:cubicBezTo>
                  <a:cubicBezTo>
                    <a:pt x="309" y="104"/>
                    <a:pt x="310" y="103"/>
                    <a:pt x="312" y="102"/>
                  </a:cubicBezTo>
                  <a:cubicBezTo>
                    <a:pt x="315" y="98"/>
                    <a:pt x="317" y="92"/>
                    <a:pt x="315" y="89"/>
                  </a:cubicBezTo>
                  <a:cubicBezTo>
                    <a:pt x="313" y="86"/>
                    <a:pt x="310" y="85"/>
                    <a:pt x="307" y="84"/>
                  </a:cubicBezTo>
                  <a:cubicBezTo>
                    <a:pt x="304" y="84"/>
                    <a:pt x="301" y="83"/>
                    <a:pt x="300" y="79"/>
                  </a:cubicBezTo>
                  <a:cubicBezTo>
                    <a:pt x="298" y="74"/>
                    <a:pt x="297" y="71"/>
                    <a:pt x="295" y="67"/>
                  </a:cubicBezTo>
                  <a:cubicBezTo>
                    <a:pt x="294" y="64"/>
                    <a:pt x="293" y="62"/>
                    <a:pt x="292" y="59"/>
                  </a:cubicBezTo>
                  <a:cubicBezTo>
                    <a:pt x="291" y="57"/>
                    <a:pt x="290" y="54"/>
                    <a:pt x="290" y="51"/>
                  </a:cubicBezTo>
                  <a:cubicBezTo>
                    <a:pt x="289" y="46"/>
                    <a:pt x="288" y="41"/>
                    <a:pt x="285" y="37"/>
                  </a:cubicBezTo>
                  <a:cubicBezTo>
                    <a:pt x="282" y="35"/>
                    <a:pt x="279" y="35"/>
                    <a:pt x="276" y="34"/>
                  </a:cubicBezTo>
                  <a:cubicBezTo>
                    <a:pt x="274" y="34"/>
                    <a:pt x="272" y="34"/>
                    <a:pt x="270" y="33"/>
                  </a:cubicBezTo>
                  <a:cubicBezTo>
                    <a:pt x="269" y="33"/>
                    <a:pt x="269" y="33"/>
                    <a:pt x="269" y="33"/>
                  </a:cubicBezTo>
                  <a:cubicBezTo>
                    <a:pt x="268" y="33"/>
                    <a:pt x="268" y="33"/>
                    <a:pt x="268" y="33"/>
                  </a:cubicBezTo>
                  <a:cubicBezTo>
                    <a:pt x="268" y="33"/>
                    <a:pt x="267" y="33"/>
                    <a:pt x="267" y="32"/>
                  </a:cubicBezTo>
                  <a:cubicBezTo>
                    <a:pt x="266" y="32"/>
                    <a:pt x="266" y="32"/>
                    <a:pt x="266" y="32"/>
                  </a:cubicBezTo>
                  <a:cubicBezTo>
                    <a:pt x="265" y="32"/>
                    <a:pt x="265" y="31"/>
                    <a:pt x="265" y="31"/>
                  </a:cubicBezTo>
                  <a:cubicBezTo>
                    <a:pt x="265" y="31"/>
                    <a:pt x="264" y="30"/>
                    <a:pt x="263" y="30"/>
                  </a:cubicBezTo>
                  <a:cubicBezTo>
                    <a:pt x="262" y="29"/>
                    <a:pt x="261" y="28"/>
                    <a:pt x="260" y="27"/>
                  </a:cubicBezTo>
                  <a:cubicBezTo>
                    <a:pt x="258" y="27"/>
                    <a:pt x="257" y="26"/>
                    <a:pt x="256" y="25"/>
                  </a:cubicBezTo>
                  <a:cubicBezTo>
                    <a:pt x="254" y="23"/>
                    <a:pt x="252" y="22"/>
                    <a:pt x="250" y="21"/>
                  </a:cubicBezTo>
                  <a:cubicBezTo>
                    <a:pt x="249" y="20"/>
                    <a:pt x="249" y="20"/>
                    <a:pt x="249" y="20"/>
                  </a:cubicBezTo>
                  <a:cubicBezTo>
                    <a:pt x="248" y="20"/>
                    <a:pt x="248" y="19"/>
                    <a:pt x="247" y="18"/>
                  </a:cubicBezTo>
                  <a:cubicBezTo>
                    <a:pt x="245" y="17"/>
                    <a:pt x="243" y="15"/>
                    <a:pt x="240" y="15"/>
                  </a:cubicBezTo>
                  <a:cubicBezTo>
                    <a:pt x="239" y="15"/>
                    <a:pt x="238" y="15"/>
                    <a:pt x="237" y="15"/>
                  </a:cubicBezTo>
                  <a:cubicBezTo>
                    <a:pt x="236" y="16"/>
                    <a:pt x="236" y="16"/>
                    <a:pt x="236" y="16"/>
                  </a:cubicBezTo>
                  <a:cubicBezTo>
                    <a:pt x="235" y="16"/>
                    <a:pt x="233" y="17"/>
                    <a:pt x="231" y="18"/>
                  </a:cubicBezTo>
                  <a:cubicBezTo>
                    <a:pt x="231" y="18"/>
                    <a:pt x="230" y="18"/>
                    <a:pt x="230" y="18"/>
                  </a:cubicBezTo>
                  <a:cubicBezTo>
                    <a:pt x="229" y="19"/>
                    <a:pt x="229" y="19"/>
                    <a:pt x="229" y="19"/>
                  </a:cubicBezTo>
                  <a:cubicBezTo>
                    <a:pt x="228" y="19"/>
                    <a:pt x="227" y="20"/>
                    <a:pt x="227" y="20"/>
                  </a:cubicBezTo>
                  <a:cubicBezTo>
                    <a:pt x="227" y="20"/>
                    <a:pt x="227" y="20"/>
                    <a:pt x="227" y="20"/>
                  </a:cubicBezTo>
                  <a:cubicBezTo>
                    <a:pt x="226" y="20"/>
                    <a:pt x="226" y="21"/>
                    <a:pt x="225" y="21"/>
                  </a:cubicBezTo>
                  <a:cubicBezTo>
                    <a:pt x="225" y="21"/>
                    <a:pt x="225" y="21"/>
                    <a:pt x="224" y="21"/>
                  </a:cubicBezTo>
                  <a:cubicBezTo>
                    <a:pt x="222" y="22"/>
                    <a:pt x="221" y="22"/>
                    <a:pt x="219" y="23"/>
                  </a:cubicBezTo>
                  <a:cubicBezTo>
                    <a:pt x="218" y="24"/>
                    <a:pt x="217" y="24"/>
                    <a:pt x="216" y="25"/>
                  </a:cubicBezTo>
                  <a:cubicBezTo>
                    <a:pt x="215" y="25"/>
                    <a:pt x="215" y="26"/>
                    <a:pt x="215" y="26"/>
                  </a:cubicBezTo>
                  <a:cubicBezTo>
                    <a:pt x="214" y="26"/>
                    <a:pt x="213" y="27"/>
                    <a:pt x="212" y="27"/>
                  </a:cubicBezTo>
                  <a:cubicBezTo>
                    <a:pt x="212" y="27"/>
                    <a:pt x="211" y="28"/>
                    <a:pt x="210" y="28"/>
                  </a:cubicBezTo>
                  <a:cubicBezTo>
                    <a:pt x="209" y="29"/>
                    <a:pt x="209" y="29"/>
                    <a:pt x="208" y="29"/>
                  </a:cubicBezTo>
                  <a:cubicBezTo>
                    <a:pt x="208" y="29"/>
                    <a:pt x="207" y="29"/>
                    <a:pt x="207" y="28"/>
                  </a:cubicBezTo>
                  <a:cubicBezTo>
                    <a:pt x="205" y="28"/>
                    <a:pt x="204" y="28"/>
                    <a:pt x="202" y="28"/>
                  </a:cubicBezTo>
                  <a:cubicBezTo>
                    <a:pt x="202" y="28"/>
                    <a:pt x="202" y="28"/>
                    <a:pt x="202" y="28"/>
                  </a:cubicBezTo>
                  <a:cubicBezTo>
                    <a:pt x="201" y="28"/>
                    <a:pt x="201" y="28"/>
                    <a:pt x="200" y="28"/>
                  </a:cubicBezTo>
                  <a:cubicBezTo>
                    <a:pt x="199" y="28"/>
                    <a:pt x="199" y="28"/>
                    <a:pt x="199" y="28"/>
                  </a:cubicBezTo>
                  <a:cubicBezTo>
                    <a:pt x="198" y="27"/>
                    <a:pt x="197" y="27"/>
                    <a:pt x="196" y="27"/>
                  </a:cubicBezTo>
                  <a:cubicBezTo>
                    <a:pt x="195" y="27"/>
                    <a:pt x="195" y="26"/>
                    <a:pt x="194" y="25"/>
                  </a:cubicBezTo>
                  <a:cubicBezTo>
                    <a:pt x="194" y="25"/>
                    <a:pt x="193" y="24"/>
                    <a:pt x="193" y="24"/>
                  </a:cubicBezTo>
                  <a:cubicBezTo>
                    <a:pt x="190" y="22"/>
                    <a:pt x="188" y="22"/>
                    <a:pt x="186" y="21"/>
                  </a:cubicBezTo>
                  <a:cubicBezTo>
                    <a:pt x="186" y="21"/>
                    <a:pt x="186" y="21"/>
                    <a:pt x="185" y="21"/>
                  </a:cubicBezTo>
                  <a:cubicBezTo>
                    <a:pt x="182" y="21"/>
                    <a:pt x="180" y="23"/>
                    <a:pt x="179" y="24"/>
                  </a:cubicBezTo>
                  <a:cubicBezTo>
                    <a:pt x="178" y="25"/>
                    <a:pt x="178" y="26"/>
                    <a:pt x="178" y="27"/>
                  </a:cubicBezTo>
                  <a:cubicBezTo>
                    <a:pt x="178" y="27"/>
                    <a:pt x="177" y="28"/>
                    <a:pt x="177" y="28"/>
                  </a:cubicBezTo>
                  <a:cubicBezTo>
                    <a:pt x="177" y="28"/>
                    <a:pt x="177" y="29"/>
                    <a:pt x="176" y="30"/>
                  </a:cubicBezTo>
                  <a:cubicBezTo>
                    <a:pt x="176" y="30"/>
                    <a:pt x="175" y="30"/>
                    <a:pt x="175" y="30"/>
                  </a:cubicBezTo>
                  <a:cubicBezTo>
                    <a:pt x="174" y="30"/>
                    <a:pt x="174" y="30"/>
                    <a:pt x="173" y="30"/>
                  </a:cubicBezTo>
                  <a:cubicBezTo>
                    <a:pt x="173" y="31"/>
                    <a:pt x="172" y="31"/>
                    <a:pt x="171" y="31"/>
                  </a:cubicBezTo>
                  <a:cubicBezTo>
                    <a:pt x="171" y="32"/>
                    <a:pt x="171" y="32"/>
                    <a:pt x="170" y="32"/>
                  </a:cubicBezTo>
                  <a:cubicBezTo>
                    <a:pt x="168" y="33"/>
                    <a:pt x="165" y="34"/>
                    <a:pt x="162" y="35"/>
                  </a:cubicBezTo>
                  <a:cubicBezTo>
                    <a:pt x="160" y="37"/>
                    <a:pt x="158" y="38"/>
                    <a:pt x="156" y="39"/>
                  </a:cubicBezTo>
                  <a:cubicBezTo>
                    <a:pt x="155" y="40"/>
                    <a:pt x="154" y="40"/>
                    <a:pt x="153" y="40"/>
                  </a:cubicBezTo>
                  <a:cubicBezTo>
                    <a:pt x="153" y="40"/>
                    <a:pt x="152" y="40"/>
                    <a:pt x="152" y="40"/>
                  </a:cubicBezTo>
                  <a:cubicBezTo>
                    <a:pt x="151" y="40"/>
                    <a:pt x="150" y="40"/>
                    <a:pt x="150" y="40"/>
                  </a:cubicBezTo>
                  <a:cubicBezTo>
                    <a:pt x="149" y="40"/>
                    <a:pt x="148" y="40"/>
                    <a:pt x="148" y="40"/>
                  </a:cubicBezTo>
                  <a:cubicBezTo>
                    <a:pt x="153" y="36"/>
                    <a:pt x="156" y="32"/>
                    <a:pt x="155" y="28"/>
                  </a:cubicBezTo>
                  <a:cubicBezTo>
                    <a:pt x="155" y="27"/>
                    <a:pt x="154" y="25"/>
                    <a:pt x="150" y="24"/>
                  </a:cubicBezTo>
                  <a:cubicBezTo>
                    <a:pt x="149" y="24"/>
                    <a:pt x="148" y="24"/>
                    <a:pt x="147" y="24"/>
                  </a:cubicBezTo>
                  <a:cubicBezTo>
                    <a:pt x="144" y="24"/>
                    <a:pt x="142" y="24"/>
                    <a:pt x="141" y="25"/>
                  </a:cubicBezTo>
                  <a:cubicBezTo>
                    <a:pt x="141" y="25"/>
                    <a:pt x="140" y="25"/>
                    <a:pt x="140" y="25"/>
                  </a:cubicBezTo>
                  <a:cubicBezTo>
                    <a:pt x="140" y="25"/>
                    <a:pt x="139" y="25"/>
                    <a:pt x="138" y="22"/>
                  </a:cubicBezTo>
                  <a:cubicBezTo>
                    <a:pt x="136" y="18"/>
                    <a:pt x="134" y="15"/>
                    <a:pt x="133" y="11"/>
                  </a:cubicBezTo>
                  <a:cubicBezTo>
                    <a:pt x="132" y="9"/>
                    <a:pt x="130" y="6"/>
                    <a:pt x="129" y="3"/>
                  </a:cubicBezTo>
                  <a:cubicBezTo>
                    <a:pt x="128" y="0"/>
                    <a:pt x="128" y="0"/>
                    <a:pt x="128" y="0"/>
                  </a:cubicBezTo>
                  <a:cubicBezTo>
                    <a:pt x="125" y="2"/>
                    <a:pt x="125" y="2"/>
                    <a:pt x="125" y="2"/>
                  </a:cubicBezTo>
                  <a:cubicBezTo>
                    <a:pt x="123" y="3"/>
                    <a:pt x="121" y="4"/>
                    <a:pt x="118" y="4"/>
                  </a:cubicBezTo>
                  <a:cubicBezTo>
                    <a:pt x="116" y="4"/>
                    <a:pt x="115" y="4"/>
                    <a:pt x="113" y="4"/>
                  </a:cubicBezTo>
                  <a:cubicBezTo>
                    <a:pt x="111" y="3"/>
                    <a:pt x="109" y="3"/>
                    <a:pt x="107" y="3"/>
                  </a:cubicBezTo>
                  <a:cubicBezTo>
                    <a:pt x="104" y="3"/>
                    <a:pt x="100" y="4"/>
                    <a:pt x="97" y="6"/>
                  </a:cubicBezTo>
                  <a:cubicBezTo>
                    <a:pt x="95" y="8"/>
                    <a:pt x="94" y="10"/>
                    <a:pt x="94" y="13"/>
                  </a:cubicBezTo>
                  <a:cubicBezTo>
                    <a:pt x="94" y="13"/>
                    <a:pt x="95" y="14"/>
                    <a:pt x="95" y="14"/>
                  </a:cubicBezTo>
                  <a:cubicBezTo>
                    <a:pt x="95" y="15"/>
                    <a:pt x="95" y="16"/>
                    <a:pt x="95" y="17"/>
                  </a:cubicBezTo>
                  <a:cubicBezTo>
                    <a:pt x="95" y="19"/>
                    <a:pt x="94" y="20"/>
                    <a:pt x="93" y="22"/>
                  </a:cubicBezTo>
                  <a:cubicBezTo>
                    <a:pt x="91" y="24"/>
                    <a:pt x="90" y="26"/>
                    <a:pt x="89" y="29"/>
                  </a:cubicBezTo>
                  <a:cubicBezTo>
                    <a:pt x="87" y="35"/>
                    <a:pt x="91" y="38"/>
                    <a:pt x="94" y="42"/>
                  </a:cubicBezTo>
                  <a:cubicBezTo>
                    <a:pt x="95" y="42"/>
                    <a:pt x="95" y="43"/>
                    <a:pt x="96" y="44"/>
                  </a:cubicBezTo>
                  <a:cubicBezTo>
                    <a:pt x="97" y="45"/>
                    <a:pt x="98" y="46"/>
                    <a:pt x="99" y="47"/>
                  </a:cubicBezTo>
                  <a:cubicBezTo>
                    <a:pt x="102" y="52"/>
                    <a:pt x="106" y="57"/>
                    <a:pt x="113" y="58"/>
                  </a:cubicBezTo>
                  <a:cubicBezTo>
                    <a:pt x="114" y="58"/>
                    <a:pt x="114" y="58"/>
                    <a:pt x="114" y="58"/>
                  </a:cubicBezTo>
                  <a:cubicBezTo>
                    <a:pt x="114" y="59"/>
                    <a:pt x="115" y="61"/>
                    <a:pt x="118" y="61"/>
                  </a:cubicBezTo>
                  <a:cubicBezTo>
                    <a:pt x="119" y="61"/>
                    <a:pt x="121" y="61"/>
                    <a:pt x="122" y="61"/>
                  </a:cubicBezTo>
                  <a:cubicBezTo>
                    <a:pt x="123" y="60"/>
                    <a:pt x="124" y="59"/>
                    <a:pt x="125" y="59"/>
                  </a:cubicBezTo>
                  <a:cubicBezTo>
                    <a:pt x="124" y="60"/>
                    <a:pt x="123" y="62"/>
                    <a:pt x="122" y="64"/>
                  </a:cubicBezTo>
                  <a:cubicBezTo>
                    <a:pt x="121" y="67"/>
                    <a:pt x="121" y="69"/>
                    <a:pt x="121" y="72"/>
                  </a:cubicBezTo>
                  <a:cubicBezTo>
                    <a:pt x="120" y="74"/>
                    <a:pt x="120" y="76"/>
                    <a:pt x="119" y="78"/>
                  </a:cubicBezTo>
                  <a:cubicBezTo>
                    <a:pt x="118" y="80"/>
                    <a:pt x="116" y="82"/>
                    <a:pt x="113" y="84"/>
                  </a:cubicBezTo>
                  <a:cubicBezTo>
                    <a:pt x="113" y="85"/>
                    <a:pt x="112" y="86"/>
                    <a:pt x="111" y="86"/>
                  </a:cubicBezTo>
                  <a:cubicBezTo>
                    <a:pt x="110" y="87"/>
                    <a:pt x="109" y="88"/>
                    <a:pt x="108" y="90"/>
                  </a:cubicBezTo>
                  <a:cubicBezTo>
                    <a:pt x="106" y="91"/>
                    <a:pt x="105" y="93"/>
                    <a:pt x="103" y="94"/>
                  </a:cubicBezTo>
                  <a:cubicBezTo>
                    <a:pt x="102" y="95"/>
                    <a:pt x="100" y="96"/>
                    <a:pt x="99" y="96"/>
                  </a:cubicBezTo>
                  <a:cubicBezTo>
                    <a:pt x="98" y="97"/>
                    <a:pt x="97" y="97"/>
                    <a:pt x="96" y="98"/>
                  </a:cubicBezTo>
                  <a:cubicBezTo>
                    <a:pt x="91" y="101"/>
                    <a:pt x="87" y="105"/>
                    <a:pt x="82" y="109"/>
                  </a:cubicBezTo>
                  <a:cubicBezTo>
                    <a:pt x="78" y="113"/>
                    <a:pt x="75" y="117"/>
                    <a:pt x="72" y="121"/>
                  </a:cubicBezTo>
                  <a:cubicBezTo>
                    <a:pt x="70" y="124"/>
                    <a:pt x="70" y="127"/>
                    <a:pt x="72" y="129"/>
                  </a:cubicBezTo>
                  <a:cubicBezTo>
                    <a:pt x="74" y="131"/>
                    <a:pt x="76" y="132"/>
                    <a:pt x="81" y="132"/>
                  </a:cubicBezTo>
                  <a:cubicBezTo>
                    <a:pt x="81" y="132"/>
                    <a:pt x="81" y="132"/>
                    <a:pt x="81" y="132"/>
                  </a:cubicBezTo>
                  <a:cubicBezTo>
                    <a:pt x="82" y="132"/>
                    <a:pt x="83" y="131"/>
                    <a:pt x="84" y="131"/>
                  </a:cubicBezTo>
                  <a:cubicBezTo>
                    <a:pt x="85" y="131"/>
                    <a:pt x="86" y="131"/>
                    <a:pt x="87" y="130"/>
                  </a:cubicBezTo>
                  <a:cubicBezTo>
                    <a:pt x="89" y="129"/>
                    <a:pt x="89" y="129"/>
                    <a:pt x="89" y="129"/>
                  </a:cubicBezTo>
                  <a:cubicBezTo>
                    <a:pt x="90" y="129"/>
                    <a:pt x="90" y="129"/>
                    <a:pt x="91" y="128"/>
                  </a:cubicBezTo>
                  <a:cubicBezTo>
                    <a:pt x="91" y="128"/>
                    <a:pt x="91" y="128"/>
                    <a:pt x="91" y="128"/>
                  </a:cubicBezTo>
                  <a:cubicBezTo>
                    <a:pt x="92" y="128"/>
                    <a:pt x="93" y="128"/>
                    <a:pt x="94" y="128"/>
                  </a:cubicBezTo>
                  <a:cubicBezTo>
                    <a:pt x="94" y="128"/>
                    <a:pt x="95" y="128"/>
                    <a:pt x="95" y="128"/>
                  </a:cubicBezTo>
                  <a:cubicBezTo>
                    <a:pt x="96" y="128"/>
                    <a:pt x="96" y="129"/>
                    <a:pt x="96" y="129"/>
                  </a:cubicBezTo>
                  <a:cubicBezTo>
                    <a:pt x="98" y="130"/>
                    <a:pt x="99" y="131"/>
                    <a:pt x="102" y="131"/>
                  </a:cubicBezTo>
                  <a:cubicBezTo>
                    <a:pt x="102" y="131"/>
                    <a:pt x="102" y="131"/>
                    <a:pt x="102" y="131"/>
                  </a:cubicBezTo>
                  <a:cubicBezTo>
                    <a:pt x="102" y="131"/>
                    <a:pt x="102" y="131"/>
                    <a:pt x="102" y="131"/>
                  </a:cubicBezTo>
                  <a:cubicBezTo>
                    <a:pt x="106" y="131"/>
                    <a:pt x="107" y="128"/>
                    <a:pt x="106" y="124"/>
                  </a:cubicBezTo>
                  <a:cubicBezTo>
                    <a:pt x="106" y="123"/>
                    <a:pt x="106" y="123"/>
                    <a:pt x="106" y="123"/>
                  </a:cubicBezTo>
                  <a:cubicBezTo>
                    <a:pt x="106" y="121"/>
                    <a:pt x="106" y="120"/>
                    <a:pt x="106" y="119"/>
                  </a:cubicBezTo>
                  <a:cubicBezTo>
                    <a:pt x="107" y="118"/>
                    <a:pt x="109" y="117"/>
                    <a:pt x="110" y="116"/>
                  </a:cubicBezTo>
                  <a:cubicBezTo>
                    <a:pt x="112" y="115"/>
                    <a:pt x="113" y="115"/>
                    <a:pt x="114" y="114"/>
                  </a:cubicBezTo>
                  <a:cubicBezTo>
                    <a:pt x="115" y="114"/>
                    <a:pt x="115" y="113"/>
                    <a:pt x="116" y="113"/>
                  </a:cubicBezTo>
                  <a:cubicBezTo>
                    <a:pt x="117" y="112"/>
                    <a:pt x="117" y="112"/>
                    <a:pt x="118" y="112"/>
                  </a:cubicBezTo>
                  <a:cubicBezTo>
                    <a:pt x="118" y="112"/>
                    <a:pt x="119" y="112"/>
                    <a:pt x="119" y="112"/>
                  </a:cubicBezTo>
                  <a:cubicBezTo>
                    <a:pt x="119" y="112"/>
                    <a:pt x="120" y="113"/>
                    <a:pt x="120" y="113"/>
                  </a:cubicBezTo>
                  <a:cubicBezTo>
                    <a:pt x="121" y="113"/>
                    <a:pt x="121" y="113"/>
                    <a:pt x="121" y="113"/>
                  </a:cubicBezTo>
                  <a:cubicBezTo>
                    <a:pt x="124" y="113"/>
                    <a:pt x="126" y="112"/>
                    <a:pt x="129" y="110"/>
                  </a:cubicBezTo>
                  <a:cubicBezTo>
                    <a:pt x="130" y="109"/>
                    <a:pt x="130" y="109"/>
                    <a:pt x="130" y="109"/>
                  </a:cubicBezTo>
                  <a:cubicBezTo>
                    <a:pt x="131" y="108"/>
                    <a:pt x="132" y="108"/>
                    <a:pt x="133" y="108"/>
                  </a:cubicBezTo>
                  <a:cubicBezTo>
                    <a:pt x="133" y="108"/>
                    <a:pt x="134" y="108"/>
                    <a:pt x="134" y="108"/>
                  </a:cubicBezTo>
                  <a:cubicBezTo>
                    <a:pt x="135" y="108"/>
                    <a:pt x="136" y="108"/>
                    <a:pt x="138" y="108"/>
                  </a:cubicBezTo>
                  <a:cubicBezTo>
                    <a:pt x="138" y="108"/>
                    <a:pt x="138" y="108"/>
                    <a:pt x="138" y="108"/>
                  </a:cubicBezTo>
                  <a:cubicBezTo>
                    <a:pt x="139" y="108"/>
                    <a:pt x="139" y="108"/>
                    <a:pt x="140" y="108"/>
                  </a:cubicBezTo>
                  <a:cubicBezTo>
                    <a:pt x="141" y="108"/>
                    <a:pt x="142" y="108"/>
                    <a:pt x="143" y="107"/>
                  </a:cubicBezTo>
                  <a:cubicBezTo>
                    <a:pt x="144" y="107"/>
                    <a:pt x="144" y="107"/>
                    <a:pt x="144" y="107"/>
                  </a:cubicBezTo>
                  <a:cubicBezTo>
                    <a:pt x="143" y="109"/>
                    <a:pt x="143" y="110"/>
                    <a:pt x="143" y="111"/>
                  </a:cubicBezTo>
                  <a:cubicBezTo>
                    <a:pt x="146" y="111"/>
                    <a:pt x="146" y="111"/>
                    <a:pt x="146" y="111"/>
                  </a:cubicBezTo>
                  <a:cubicBezTo>
                    <a:pt x="143" y="112"/>
                    <a:pt x="143" y="112"/>
                    <a:pt x="143" y="112"/>
                  </a:cubicBezTo>
                  <a:cubicBezTo>
                    <a:pt x="143" y="113"/>
                    <a:pt x="143" y="114"/>
                    <a:pt x="143" y="115"/>
                  </a:cubicBezTo>
                  <a:cubicBezTo>
                    <a:pt x="143" y="116"/>
                    <a:pt x="144" y="118"/>
                    <a:pt x="145" y="119"/>
                  </a:cubicBezTo>
                  <a:cubicBezTo>
                    <a:pt x="146" y="119"/>
                    <a:pt x="146" y="119"/>
                    <a:pt x="146" y="119"/>
                  </a:cubicBezTo>
                  <a:cubicBezTo>
                    <a:pt x="146" y="119"/>
                    <a:pt x="146" y="120"/>
                    <a:pt x="146" y="120"/>
                  </a:cubicBezTo>
                  <a:cubicBezTo>
                    <a:pt x="146" y="120"/>
                    <a:pt x="146" y="120"/>
                    <a:pt x="146" y="120"/>
                  </a:cubicBezTo>
                  <a:cubicBezTo>
                    <a:pt x="146" y="120"/>
                    <a:pt x="145" y="121"/>
                    <a:pt x="145" y="122"/>
                  </a:cubicBezTo>
                  <a:cubicBezTo>
                    <a:pt x="145" y="122"/>
                    <a:pt x="145" y="122"/>
                    <a:pt x="145" y="122"/>
                  </a:cubicBezTo>
                  <a:cubicBezTo>
                    <a:pt x="145" y="122"/>
                    <a:pt x="145" y="123"/>
                    <a:pt x="144" y="123"/>
                  </a:cubicBezTo>
                  <a:cubicBezTo>
                    <a:pt x="143" y="123"/>
                    <a:pt x="141" y="124"/>
                    <a:pt x="141" y="127"/>
                  </a:cubicBezTo>
                  <a:cubicBezTo>
                    <a:pt x="141" y="128"/>
                    <a:pt x="142" y="129"/>
                    <a:pt x="142" y="130"/>
                  </a:cubicBezTo>
                  <a:cubicBezTo>
                    <a:pt x="142" y="130"/>
                    <a:pt x="142" y="130"/>
                    <a:pt x="142" y="130"/>
                  </a:cubicBezTo>
                  <a:cubicBezTo>
                    <a:pt x="143" y="131"/>
                    <a:pt x="143" y="132"/>
                    <a:pt x="145" y="133"/>
                  </a:cubicBezTo>
                  <a:cubicBezTo>
                    <a:pt x="146" y="134"/>
                    <a:pt x="146" y="134"/>
                    <a:pt x="146" y="135"/>
                  </a:cubicBezTo>
                  <a:cubicBezTo>
                    <a:pt x="146" y="135"/>
                    <a:pt x="146" y="136"/>
                    <a:pt x="146" y="136"/>
                  </a:cubicBezTo>
                  <a:cubicBezTo>
                    <a:pt x="146" y="138"/>
                    <a:pt x="145" y="139"/>
                    <a:pt x="146" y="141"/>
                  </a:cubicBezTo>
                  <a:cubicBezTo>
                    <a:pt x="147" y="143"/>
                    <a:pt x="148" y="145"/>
                    <a:pt x="150" y="146"/>
                  </a:cubicBezTo>
                  <a:cubicBezTo>
                    <a:pt x="151" y="146"/>
                    <a:pt x="152" y="146"/>
                    <a:pt x="153" y="146"/>
                  </a:cubicBezTo>
                  <a:cubicBezTo>
                    <a:pt x="153" y="146"/>
                    <a:pt x="154" y="146"/>
                    <a:pt x="155" y="146"/>
                  </a:cubicBezTo>
                  <a:cubicBezTo>
                    <a:pt x="154" y="148"/>
                    <a:pt x="152" y="149"/>
                    <a:pt x="150" y="151"/>
                  </a:cubicBezTo>
                  <a:cubicBezTo>
                    <a:pt x="148" y="152"/>
                    <a:pt x="148" y="152"/>
                    <a:pt x="148" y="152"/>
                  </a:cubicBezTo>
                  <a:cubicBezTo>
                    <a:pt x="148" y="152"/>
                    <a:pt x="148" y="152"/>
                    <a:pt x="148" y="152"/>
                  </a:cubicBezTo>
                  <a:cubicBezTo>
                    <a:pt x="147" y="152"/>
                    <a:pt x="146" y="153"/>
                    <a:pt x="146" y="155"/>
                  </a:cubicBezTo>
                  <a:cubicBezTo>
                    <a:pt x="145" y="156"/>
                    <a:pt x="145" y="157"/>
                    <a:pt x="145" y="159"/>
                  </a:cubicBezTo>
                  <a:cubicBezTo>
                    <a:pt x="145" y="160"/>
                    <a:pt x="145" y="161"/>
                    <a:pt x="145" y="163"/>
                  </a:cubicBezTo>
                  <a:cubicBezTo>
                    <a:pt x="145" y="164"/>
                    <a:pt x="145" y="164"/>
                    <a:pt x="145" y="164"/>
                  </a:cubicBezTo>
                  <a:cubicBezTo>
                    <a:pt x="145" y="164"/>
                    <a:pt x="145" y="165"/>
                    <a:pt x="145" y="166"/>
                  </a:cubicBezTo>
                  <a:cubicBezTo>
                    <a:pt x="145" y="166"/>
                    <a:pt x="146" y="167"/>
                    <a:pt x="146" y="167"/>
                  </a:cubicBezTo>
                  <a:cubicBezTo>
                    <a:pt x="146" y="167"/>
                    <a:pt x="146" y="168"/>
                    <a:pt x="146" y="168"/>
                  </a:cubicBezTo>
                  <a:cubicBezTo>
                    <a:pt x="146" y="169"/>
                    <a:pt x="146" y="169"/>
                    <a:pt x="146" y="170"/>
                  </a:cubicBezTo>
                  <a:cubicBezTo>
                    <a:pt x="146" y="172"/>
                    <a:pt x="146" y="173"/>
                    <a:pt x="147" y="175"/>
                  </a:cubicBezTo>
                  <a:cubicBezTo>
                    <a:pt x="148" y="178"/>
                    <a:pt x="151" y="179"/>
                    <a:pt x="153" y="180"/>
                  </a:cubicBezTo>
                  <a:cubicBezTo>
                    <a:pt x="153" y="180"/>
                    <a:pt x="153" y="180"/>
                    <a:pt x="153" y="180"/>
                  </a:cubicBezTo>
                  <a:cubicBezTo>
                    <a:pt x="154" y="181"/>
                    <a:pt x="156" y="182"/>
                    <a:pt x="157" y="182"/>
                  </a:cubicBezTo>
                  <a:cubicBezTo>
                    <a:pt x="154" y="184"/>
                    <a:pt x="152" y="189"/>
                    <a:pt x="152" y="193"/>
                  </a:cubicBezTo>
                  <a:cubicBezTo>
                    <a:pt x="152" y="194"/>
                    <a:pt x="152" y="194"/>
                    <a:pt x="151" y="195"/>
                  </a:cubicBezTo>
                  <a:cubicBezTo>
                    <a:pt x="151" y="196"/>
                    <a:pt x="151" y="196"/>
                    <a:pt x="151" y="196"/>
                  </a:cubicBezTo>
                  <a:cubicBezTo>
                    <a:pt x="150" y="198"/>
                    <a:pt x="150" y="200"/>
                    <a:pt x="149" y="201"/>
                  </a:cubicBezTo>
                  <a:cubicBezTo>
                    <a:pt x="149" y="202"/>
                    <a:pt x="149" y="202"/>
                    <a:pt x="149" y="202"/>
                  </a:cubicBezTo>
                  <a:cubicBezTo>
                    <a:pt x="148" y="203"/>
                    <a:pt x="148" y="204"/>
                    <a:pt x="147" y="206"/>
                  </a:cubicBezTo>
                  <a:cubicBezTo>
                    <a:pt x="147" y="207"/>
                    <a:pt x="147" y="208"/>
                    <a:pt x="146" y="209"/>
                  </a:cubicBezTo>
                  <a:cubicBezTo>
                    <a:pt x="146" y="210"/>
                    <a:pt x="145" y="212"/>
                    <a:pt x="145" y="213"/>
                  </a:cubicBezTo>
                  <a:cubicBezTo>
                    <a:pt x="144" y="215"/>
                    <a:pt x="144" y="216"/>
                    <a:pt x="143" y="218"/>
                  </a:cubicBezTo>
                  <a:cubicBezTo>
                    <a:pt x="142" y="220"/>
                    <a:pt x="142" y="220"/>
                    <a:pt x="142" y="220"/>
                  </a:cubicBezTo>
                  <a:cubicBezTo>
                    <a:pt x="141" y="222"/>
                    <a:pt x="140" y="224"/>
                    <a:pt x="139" y="225"/>
                  </a:cubicBezTo>
                  <a:cubicBezTo>
                    <a:pt x="138" y="226"/>
                    <a:pt x="137" y="228"/>
                    <a:pt x="135" y="229"/>
                  </a:cubicBezTo>
                  <a:cubicBezTo>
                    <a:pt x="135" y="230"/>
                    <a:pt x="134" y="230"/>
                    <a:pt x="134" y="231"/>
                  </a:cubicBezTo>
                  <a:cubicBezTo>
                    <a:pt x="133" y="232"/>
                    <a:pt x="133" y="232"/>
                    <a:pt x="132" y="233"/>
                  </a:cubicBezTo>
                  <a:cubicBezTo>
                    <a:pt x="132" y="233"/>
                    <a:pt x="131" y="234"/>
                    <a:pt x="131" y="234"/>
                  </a:cubicBezTo>
                  <a:cubicBezTo>
                    <a:pt x="130" y="234"/>
                    <a:pt x="130" y="235"/>
                    <a:pt x="129" y="235"/>
                  </a:cubicBezTo>
                  <a:cubicBezTo>
                    <a:pt x="128" y="236"/>
                    <a:pt x="127" y="237"/>
                    <a:pt x="126" y="237"/>
                  </a:cubicBezTo>
                  <a:cubicBezTo>
                    <a:pt x="125" y="238"/>
                    <a:pt x="125" y="238"/>
                    <a:pt x="125" y="238"/>
                  </a:cubicBezTo>
                  <a:cubicBezTo>
                    <a:pt x="125" y="239"/>
                    <a:pt x="123" y="239"/>
                    <a:pt x="122" y="239"/>
                  </a:cubicBezTo>
                  <a:cubicBezTo>
                    <a:pt x="120" y="239"/>
                    <a:pt x="119" y="239"/>
                    <a:pt x="118" y="239"/>
                  </a:cubicBezTo>
                  <a:cubicBezTo>
                    <a:pt x="116" y="240"/>
                    <a:pt x="115" y="241"/>
                    <a:pt x="114" y="242"/>
                  </a:cubicBezTo>
                  <a:cubicBezTo>
                    <a:pt x="114" y="242"/>
                    <a:pt x="114" y="243"/>
                    <a:pt x="114" y="243"/>
                  </a:cubicBezTo>
                  <a:cubicBezTo>
                    <a:pt x="112" y="244"/>
                    <a:pt x="111" y="246"/>
                    <a:pt x="109" y="247"/>
                  </a:cubicBezTo>
                  <a:cubicBezTo>
                    <a:pt x="108" y="249"/>
                    <a:pt x="106" y="250"/>
                    <a:pt x="104" y="251"/>
                  </a:cubicBezTo>
                  <a:cubicBezTo>
                    <a:pt x="103" y="252"/>
                    <a:pt x="102" y="253"/>
                    <a:pt x="101" y="253"/>
                  </a:cubicBezTo>
                  <a:cubicBezTo>
                    <a:pt x="100" y="254"/>
                    <a:pt x="100" y="255"/>
                    <a:pt x="99" y="255"/>
                  </a:cubicBezTo>
                  <a:cubicBezTo>
                    <a:pt x="97" y="255"/>
                    <a:pt x="96" y="255"/>
                    <a:pt x="95" y="255"/>
                  </a:cubicBezTo>
                  <a:cubicBezTo>
                    <a:pt x="92" y="255"/>
                    <a:pt x="90" y="255"/>
                    <a:pt x="87" y="254"/>
                  </a:cubicBezTo>
                  <a:cubicBezTo>
                    <a:pt x="87" y="254"/>
                    <a:pt x="87" y="254"/>
                    <a:pt x="86" y="254"/>
                  </a:cubicBezTo>
                  <a:cubicBezTo>
                    <a:pt x="83" y="254"/>
                    <a:pt x="80" y="257"/>
                    <a:pt x="79" y="258"/>
                  </a:cubicBezTo>
                  <a:cubicBezTo>
                    <a:pt x="77" y="260"/>
                    <a:pt x="77" y="260"/>
                    <a:pt x="77" y="260"/>
                  </a:cubicBezTo>
                  <a:cubicBezTo>
                    <a:pt x="75" y="261"/>
                    <a:pt x="74" y="262"/>
                    <a:pt x="73" y="264"/>
                  </a:cubicBezTo>
                  <a:cubicBezTo>
                    <a:pt x="72" y="264"/>
                    <a:pt x="71" y="265"/>
                    <a:pt x="70" y="266"/>
                  </a:cubicBezTo>
                  <a:cubicBezTo>
                    <a:pt x="69" y="267"/>
                    <a:pt x="68" y="268"/>
                    <a:pt x="67" y="269"/>
                  </a:cubicBezTo>
                  <a:cubicBezTo>
                    <a:pt x="67" y="270"/>
                    <a:pt x="66" y="270"/>
                    <a:pt x="65" y="270"/>
                  </a:cubicBezTo>
                  <a:cubicBezTo>
                    <a:pt x="64" y="271"/>
                    <a:pt x="63" y="271"/>
                    <a:pt x="61" y="272"/>
                  </a:cubicBezTo>
                  <a:cubicBezTo>
                    <a:pt x="60" y="274"/>
                    <a:pt x="59" y="276"/>
                    <a:pt x="59" y="277"/>
                  </a:cubicBezTo>
                  <a:cubicBezTo>
                    <a:pt x="59" y="278"/>
                    <a:pt x="59" y="278"/>
                    <a:pt x="59" y="278"/>
                  </a:cubicBezTo>
                  <a:cubicBezTo>
                    <a:pt x="58" y="279"/>
                    <a:pt x="57" y="279"/>
                    <a:pt x="56" y="279"/>
                  </a:cubicBezTo>
                  <a:cubicBezTo>
                    <a:pt x="55" y="279"/>
                    <a:pt x="55" y="279"/>
                    <a:pt x="55" y="279"/>
                  </a:cubicBezTo>
                  <a:cubicBezTo>
                    <a:pt x="54" y="279"/>
                    <a:pt x="53" y="279"/>
                    <a:pt x="52" y="279"/>
                  </a:cubicBezTo>
                  <a:cubicBezTo>
                    <a:pt x="51" y="279"/>
                    <a:pt x="50" y="279"/>
                    <a:pt x="49" y="279"/>
                  </a:cubicBezTo>
                  <a:cubicBezTo>
                    <a:pt x="48" y="279"/>
                    <a:pt x="47" y="279"/>
                    <a:pt x="46" y="278"/>
                  </a:cubicBezTo>
                  <a:cubicBezTo>
                    <a:pt x="44" y="278"/>
                    <a:pt x="43" y="277"/>
                    <a:pt x="41" y="277"/>
                  </a:cubicBezTo>
                  <a:cubicBezTo>
                    <a:pt x="40" y="277"/>
                    <a:pt x="38" y="277"/>
                    <a:pt x="37" y="277"/>
                  </a:cubicBezTo>
                  <a:cubicBezTo>
                    <a:pt x="35" y="277"/>
                    <a:pt x="34" y="277"/>
                    <a:pt x="33" y="277"/>
                  </a:cubicBezTo>
                  <a:cubicBezTo>
                    <a:pt x="30" y="278"/>
                    <a:pt x="29" y="282"/>
                    <a:pt x="29" y="284"/>
                  </a:cubicBezTo>
                  <a:cubicBezTo>
                    <a:pt x="29" y="285"/>
                    <a:pt x="28" y="286"/>
                    <a:pt x="28" y="287"/>
                  </a:cubicBezTo>
                  <a:cubicBezTo>
                    <a:pt x="28" y="287"/>
                    <a:pt x="28" y="287"/>
                    <a:pt x="28" y="287"/>
                  </a:cubicBezTo>
                  <a:cubicBezTo>
                    <a:pt x="26" y="289"/>
                    <a:pt x="24" y="291"/>
                    <a:pt x="22" y="293"/>
                  </a:cubicBezTo>
                  <a:cubicBezTo>
                    <a:pt x="20" y="293"/>
                    <a:pt x="20" y="293"/>
                    <a:pt x="20" y="293"/>
                  </a:cubicBezTo>
                  <a:cubicBezTo>
                    <a:pt x="19" y="294"/>
                    <a:pt x="17" y="295"/>
                    <a:pt x="16" y="295"/>
                  </a:cubicBezTo>
                  <a:cubicBezTo>
                    <a:pt x="13" y="296"/>
                    <a:pt x="12" y="296"/>
                    <a:pt x="10" y="297"/>
                  </a:cubicBezTo>
                  <a:cubicBezTo>
                    <a:pt x="10" y="297"/>
                    <a:pt x="9" y="297"/>
                    <a:pt x="8" y="298"/>
                  </a:cubicBezTo>
                  <a:cubicBezTo>
                    <a:pt x="7" y="298"/>
                    <a:pt x="5" y="299"/>
                    <a:pt x="4" y="300"/>
                  </a:cubicBezTo>
                  <a:cubicBezTo>
                    <a:pt x="3" y="301"/>
                    <a:pt x="3" y="303"/>
                    <a:pt x="2" y="303"/>
                  </a:cubicBezTo>
                  <a:cubicBezTo>
                    <a:pt x="2" y="304"/>
                    <a:pt x="2" y="304"/>
                    <a:pt x="2" y="304"/>
                  </a:cubicBezTo>
                  <a:cubicBezTo>
                    <a:pt x="2" y="305"/>
                    <a:pt x="2" y="305"/>
                    <a:pt x="2" y="305"/>
                  </a:cubicBezTo>
                  <a:cubicBezTo>
                    <a:pt x="1" y="307"/>
                    <a:pt x="0" y="308"/>
                    <a:pt x="1" y="310"/>
                  </a:cubicBezTo>
                  <a:cubicBezTo>
                    <a:pt x="2" y="312"/>
                    <a:pt x="4" y="313"/>
                    <a:pt x="5" y="313"/>
                  </a:cubicBezTo>
                  <a:cubicBezTo>
                    <a:pt x="6" y="313"/>
                    <a:pt x="6" y="313"/>
                    <a:pt x="7" y="313"/>
                  </a:cubicBezTo>
                  <a:cubicBezTo>
                    <a:pt x="8" y="313"/>
                    <a:pt x="10" y="313"/>
                    <a:pt x="11" y="312"/>
                  </a:cubicBezTo>
                  <a:cubicBezTo>
                    <a:pt x="12" y="312"/>
                    <a:pt x="13" y="312"/>
                    <a:pt x="14" y="312"/>
                  </a:cubicBezTo>
                  <a:cubicBezTo>
                    <a:pt x="15" y="312"/>
                    <a:pt x="15" y="312"/>
                    <a:pt x="16" y="312"/>
                  </a:cubicBezTo>
                  <a:cubicBezTo>
                    <a:pt x="18" y="313"/>
                    <a:pt x="21" y="314"/>
                    <a:pt x="23" y="317"/>
                  </a:cubicBezTo>
                  <a:cubicBezTo>
                    <a:pt x="26" y="320"/>
                    <a:pt x="28" y="322"/>
                    <a:pt x="28" y="325"/>
                  </a:cubicBezTo>
                  <a:cubicBezTo>
                    <a:pt x="28" y="326"/>
                    <a:pt x="28" y="326"/>
                    <a:pt x="27" y="327"/>
                  </a:cubicBezTo>
                  <a:cubicBezTo>
                    <a:pt x="26" y="328"/>
                    <a:pt x="26" y="328"/>
                    <a:pt x="26" y="328"/>
                  </a:cubicBezTo>
                  <a:cubicBezTo>
                    <a:pt x="25" y="328"/>
                    <a:pt x="25" y="329"/>
                    <a:pt x="24" y="329"/>
                  </a:cubicBezTo>
                  <a:cubicBezTo>
                    <a:pt x="24" y="329"/>
                    <a:pt x="24" y="329"/>
                    <a:pt x="24" y="329"/>
                  </a:cubicBezTo>
                  <a:cubicBezTo>
                    <a:pt x="23" y="328"/>
                    <a:pt x="23" y="328"/>
                    <a:pt x="23" y="328"/>
                  </a:cubicBezTo>
                  <a:cubicBezTo>
                    <a:pt x="22" y="328"/>
                    <a:pt x="21" y="327"/>
                    <a:pt x="20" y="327"/>
                  </a:cubicBezTo>
                  <a:cubicBezTo>
                    <a:pt x="18" y="327"/>
                    <a:pt x="16" y="329"/>
                    <a:pt x="15" y="329"/>
                  </a:cubicBezTo>
                  <a:cubicBezTo>
                    <a:pt x="15" y="330"/>
                    <a:pt x="15" y="330"/>
                    <a:pt x="14" y="330"/>
                  </a:cubicBezTo>
                  <a:cubicBezTo>
                    <a:pt x="14" y="331"/>
                    <a:pt x="14" y="331"/>
                    <a:pt x="13" y="331"/>
                  </a:cubicBezTo>
                  <a:cubicBezTo>
                    <a:pt x="13" y="331"/>
                    <a:pt x="13" y="332"/>
                    <a:pt x="13" y="332"/>
                  </a:cubicBezTo>
                  <a:cubicBezTo>
                    <a:pt x="12" y="332"/>
                    <a:pt x="11" y="332"/>
                    <a:pt x="10" y="334"/>
                  </a:cubicBezTo>
                  <a:cubicBezTo>
                    <a:pt x="9" y="335"/>
                    <a:pt x="9" y="336"/>
                    <a:pt x="9" y="337"/>
                  </a:cubicBezTo>
                  <a:cubicBezTo>
                    <a:pt x="10" y="340"/>
                    <a:pt x="12" y="340"/>
                    <a:pt x="14" y="341"/>
                  </a:cubicBezTo>
                  <a:cubicBezTo>
                    <a:pt x="14" y="341"/>
                    <a:pt x="15" y="341"/>
                    <a:pt x="15" y="341"/>
                  </a:cubicBezTo>
                  <a:cubicBezTo>
                    <a:pt x="15" y="341"/>
                    <a:pt x="15" y="341"/>
                    <a:pt x="15" y="341"/>
                  </a:cubicBezTo>
                  <a:cubicBezTo>
                    <a:pt x="15" y="341"/>
                    <a:pt x="16" y="342"/>
                    <a:pt x="16" y="343"/>
                  </a:cubicBezTo>
                  <a:cubicBezTo>
                    <a:pt x="17" y="345"/>
                    <a:pt x="18" y="349"/>
                    <a:pt x="21" y="349"/>
                  </a:cubicBezTo>
                  <a:cubicBezTo>
                    <a:pt x="22" y="349"/>
                    <a:pt x="23" y="348"/>
                    <a:pt x="24" y="348"/>
                  </a:cubicBezTo>
                  <a:cubicBezTo>
                    <a:pt x="24" y="348"/>
                    <a:pt x="24" y="347"/>
                    <a:pt x="25" y="347"/>
                  </a:cubicBezTo>
                  <a:cubicBezTo>
                    <a:pt x="25" y="348"/>
                    <a:pt x="26" y="349"/>
                    <a:pt x="27" y="350"/>
                  </a:cubicBezTo>
                  <a:cubicBezTo>
                    <a:pt x="28" y="351"/>
                    <a:pt x="28" y="351"/>
                    <a:pt x="29" y="351"/>
                  </a:cubicBezTo>
                  <a:cubicBezTo>
                    <a:pt x="29" y="351"/>
                    <a:pt x="29" y="351"/>
                    <a:pt x="29" y="352"/>
                  </a:cubicBezTo>
                  <a:cubicBezTo>
                    <a:pt x="30" y="352"/>
                    <a:pt x="30" y="353"/>
                    <a:pt x="31" y="353"/>
                  </a:cubicBezTo>
                  <a:cubicBezTo>
                    <a:pt x="32" y="354"/>
                    <a:pt x="33" y="354"/>
                    <a:pt x="34" y="355"/>
                  </a:cubicBezTo>
                  <a:cubicBezTo>
                    <a:pt x="35" y="355"/>
                    <a:pt x="36" y="356"/>
                    <a:pt x="37" y="356"/>
                  </a:cubicBezTo>
                  <a:cubicBezTo>
                    <a:pt x="37" y="357"/>
                    <a:pt x="38" y="357"/>
                    <a:pt x="38" y="358"/>
                  </a:cubicBezTo>
                  <a:cubicBezTo>
                    <a:pt x="38" y="359"/>
                    <a:pt x="39" y="360"/>
                    <a:pt x="40" y="361"/>
                  </a:cubicBezTo>
                  <a:cubicBezTo>
                    <a:pt x="41" y="363"/>
                    <a:pt x="44" y="365"/>
                    <a:pt x="47" y="365"/>
                  </a:cubicBezTo>
                  <a:cubicBezTo>
                    <a:pt x="47" y="365"/>
                    <a:pt x="47" y="365"/>
                    <a:pt x="48" y="365"/>
                  </a:cubicBezTo>
                  <a:cubicBezTo>
                    <a:pt x="52" y="365"/>
                    <a:pt x="55" y="362"/>
                    <a:pt x="58" y="360"/>
                  </a:cubicBezTo>
                  <a:cubicBezTo>
                    <a:pt x="59" y="359"/>
                    <a:pt x="61" y="357"/>
                    <a:pt x="62" y="357"/>
                  </a:cubicBezTo>
                  <a:cubicBezTo>
                    <a:pt x="63" y="356"/>
                    <a:pt x="64" y="356"/>
                    <a:pt x="65" y="356"/>
                  </a:cubicBezTo>
                  <a:cubicBezTo>
                    <a:pt x="66" y="356"/>
                    <a:pt x="68" y="356"/>
                    <a:pt x="69" y="357"/>
                  </a:cubicBezTo>
                  <a:cubicBezTo>
                    <a:pt x="70" y="357"/>
                    <a:pt x="70" y="357"/>
                    <a:pt x="71" y="357"/>
                  </a:cubicBezTo>
                  <a:cubicBezTo>
                    <a:pt x="72" y="357"/>
                    <a:pt x="73" y="357"/>
                    <a:pt x="74" y="357"/>
                  </a:cubicBezTo>
                  <a:cubicBezTo>
                    <a:pt x="76" y="357"/>
                    <a:pt x="78" y="357"/>
                    <a:pt x="79" y="356"/>
                  </a:cubicBezTo>
                  <a:cubicBezTo>
                    <a:pt x="82" y="354"/>
                    <a:pt x="82" y="350"/>
                    <a:pt x="83" y="347"/>
                  </a:cubicBezTo>
                  <a:cubicBezTo>
                    <a:pt x="83" y="347"/>
                    <a:pt x="83" y="347"/>
                    <a:pt x="83" y="347"/>
                  </a:cubicBezTo>
                  <a:cubicBezTo>
                    <a:pt x="83" y="346"/>
                    <a:pt x="83" y="346"/>
                    <a:pt x="83" y="345"/>
                  </a:cubicBezTo>
                  <a:cubicBezTo>
                    <a:pt x="83" y="345"/>
                    <a:pt x="83" y="344"/>
                    <a:pt x="83" y="344"/>
                  </a:cubicBezTo>
                  <a:cubicBezTo>
                    <a:pt x="83" y="343"/>
                    <a:pt x="83" y="343"/>
                    <a:pt x="83" y="343"/>
                  </a:cubicBezTo>
                  <a:cubicBezTo>
                    <a:pt x="83" y="342"/>
                    <a:pt x="83" y="342"/>
                    <a:pt x="83" y="341"/>
                  </a:cubicBezTo>
                  <a:cubicBezTo>
                    <a:pt x="83" y="341"/>
                    <a:pt x="84" y="341"/>
                    <a:pt x="85" y="340"/>
                  </a:cubicBezTo>
                  <a:cubicBezTo>
                    <a:pt x="85" y="340"/>
                    <a:pt x="85" y="340"/>
                    <a:pt x="86" y="340"/>
                  </a:cubicBezTo>
                  <a:cubicBezTo>
                    <a:pt x="86" y="340"/>
                    <a:pt x="87" y="340"/>
                    <a:pt x="88" y="340"/>
                  </a:cubicBezTo>
                  <a:cubicBezTo>
                    <a:pt x="89" y="340"/>
                    <a:pt x="89" y="340"/>
                    <a:pt x="90" y="339"/>
                  </a:cubicBezTo>
                  <a:cubicBezTo>
                    <a:pt x="91" y="339"/>
                    <a:pt x="92" y="339"/>
                    <a:pt x="92" y="339"/>
                  </a:cubicBezTo>
                  <a:cubicBezTo>
                    <a:pt x="94" y="339"/>
                    <a:pt x="95" y="339"/>
                    <a:pt x="97" y="338"/>
                  </a:cubicBezTo>
                  <a:cubicBezTo>
                    <a:pt x="99" y="338"/>
                    <a:pt x="101" y="338"/>
                    <a:pt x="103" y="338"/>
                  </a:cubicBezTo>
                  <a:cubicBezTo>
                    <a:pt x="104" y="338"/>
                    <a:pt x="106" y="338"/>
                    <a:pt x="107" y="338"/>
                  </a:cubicBezTo>
                  <a:cubicBezTo>
                    <a:pt x="107" y="338"/>
                    <a:pt x="107" y="338"/>
                    <a:pt x="107" y="338"/>
                  </a:cubicBezTo>
                  <a:cubicBezTo>
                    <a:pt x="108" y="338"/>
                    <a:pt x="108" y="338"/>
                    <a:pt x="109" y="338"/>
                  </a:cubicBezTo>
                  <a:cubicBezTo>
                    <a:pt x="109" y="338"/>
                    <a:pt x="110" y="338"/>
                    <a:pt x="110" y="338"/>
                  </a:cubicBezTo>
                  <a:cubicBezTo>
                    <a:pt x="111" y="338"/>
                    <a:pt x="113" y="338"/>
                    <a:pt x="114" y="337"/>
                  </a:cubicBezTo>
                  <a:cubicBezTo>
                    <a:pt x="114" y="338"/>
                    <a:pt x="114" y="340"/>
                    <a:pt x="115" y="341"/>
                  </a:cubicBezTo>
                  <a:cubicBezTo>
                    <a:pt x="117" y="343"/>
                    <a:pt x="119" y="345"/>
                    <a:pt x="121" y="347"/>
                  </a:cubicBezTo>
                  <a:cubicBezTo>
                    <a:pt x="122" y="348"/>
                    <a:pt x="122" y="348"/>
                    <a:pt x="122" y="348"/>
                  </a:cubicBezTo>
                  <a:cubicBezTo>
                    <a:pt x="123" y="349"/>
                    <a:pt x="124" y="350"/>
                    <a:pt x="125" y="350"/>
                  </a:cubicBezTo>
                  <a:cubicBezTo>
                    <a:pt x="126" y="350"/>
                    <a:pt x="128" y="350"/>
                    <a:pt x="129" y="350"/>
                  </a:cubicBezTo>
                  <a:cubicBezTo>
                    <a:pt x="130" y="350"/>
                    <a:pt x="130" y="350"/>
                    <a:pt x="131" y="350"/>
                  </a:cubicBezTo>
                  <a:cubicBezTo>
                    <a:pt x="131" y="350"/>
                    <a:pt x="132" y="350"/>
                    <a:pt x="132" y="350"/>
                  </a:cubicBezTo>
                  <a:cubicBezTo>
                    <a:pt x="133" y="350"/>
                    <a:pt x="134" y="350"/>
                    <a:pt x="134" y="350"/>
                  </a:cubicBezTo>
                  <a:cubicBezTo>
                    <a:pt x="135" y="350"/>
                    <a:pt x="135" y="350"/>
                    <a:pt x="135" y="350"/>
                  </a:cubicBezTo>
                  <a:cubicBezTo>
                    <a:pt x="136" y="350"/>
                    <a:pt x="136" y="350"/>
                    <a:pt x="136" y="350"/>
                  </a:cubicBezTo>
                  <a:cubicBezTo>
                    <a:pt x="137" y="350"/>
                    <a:pt x="138" y="351"/>
                    <a:pt x="140" y="351"/>
                  </a:cubicBezTo>
                  <a:cubicBezTo>
                    <a:pt x="140" y="351"/>
                    <a:pt x="140" y="351"/>
                    <a:pt x="141" y="351"/>
                  </a:cubicBezTo>
                  <a:cubicBezTo>
                    <a:pt x="142" y="350"/>
                    <a:pt x="143" y="350"/>
                    <a:pt x="144" y="350"/>
                  </a:cubicBezTo>
                  <a:cubicBezTo>
                    <a:pt x="146" y="350"/>
                    <a:pt x="148" y="350"/>
                    <a:pt x="149" y="350"/>
                  </a:cubicBezTo>
                  <a:cubicBezTo>
                    <a:pt x="151" y="350"/>
                    <a:pt x="153" y="350"/>
                    <a:pt x="154" y="351"/>
                  </a:cubicBezTo>
                  <a:cubicBezTo>
                    <a:pt x="154" y="352"/>
                    <a:pt x="154" y="352"/>
                    <a:pt x="154" y="352"/>
                  </a:cubicBezTo>
                  <a:cubicBezTo>
                    <a:pt x="154" y="352"/>
                    <a:pt x="153" y="354"/>
                    <a:pt x="151" y="354"/>
                  </a:cubicBezTo>
                  <a:cubicBezTo>
                    <a:pt x="150" y="355"/>
                    <a:pt x="148" y="355"/>
                    <a:pt x="147" y="355"/>
                  </a:cubicBezTo>
                  <a:cubicBezTo>
                    <a:pt x="145" y="355"/>
                    <a:pt x="144" y="355"/>
                    <a:pt x="142" y="355"/>
                  </a:cubicBezTo>
                  <a:cubicBezTo>
                    <a:pt x="141" y="354"/>
                    <a:pt x="139" y="354"/>
                    <a:pt x="137" y="354"/>
                  </a:cubicBezTo>
                  <a:cubicBezTo>
                    <a:pt x="136" y="354"/>
                    <a:pt x="135" y="354"/>
                    <a:pt x="133" y="355"/>
                  </a:cubicBezTo>
                  <a:cubicBezTo>
                    <a:pt x="128" y="356"/>
                    <a:pt x="126" y="359"/>
                    <a:pt x="125" y="361"/>
                  </a:cubicBezTo>
                  <a:cubicBezTo>
                    <a:pt x="125" y="364"/>
                    <a:pt x="124" y="371"/>
                    <a:pt x="131" y="374"/>
                  </a:cubicBezTo>
                  <a:cubicBezTo>
                    <a:pt x="131" y="374"/>
                    <a:pt x="131" y="374"/>
                    <a:pt x="132" y="375"/>
                  </a:cubicBezTo>
                  <a:cubicBezTo>
                    <a:pt x="132" y="375"/>
                    <a:pt x="134" y="376"/>
                    <a:pt x="136" y="377"/>
                  </a:cubicBezTo>
                  <a:cubicBezTo>
                    <a:pt x="136" y="377"/>
                    <a:pt x="136" y="377"/>
                    <a:pt x="136" y="377"/>
                  </a:cubicBezTo>
                  <a:cubicBezTo>
                    <a:pt x="139" y="377"/>
                    <a:pt x="142" y="375"/>
                    <a:pt x="144" y="374"/>
                  </a:cubicBezTo>
                  <a:cubicBezTo>
                    <a:pt x="145" y="373"/>
                    <a:pt x="145" y="373"/>
                    <a:pt x="145" y="373"/>
                  </a:cubicBezTo>
                  <a:cubicBezTo>
                    <a:pt x="148" y="372"/>
                    <a:pt x="151" y="371"/>
                    <a:pt x="154" y="371"/>
                  </a:cubicBezTo>
                  <a:cubicBezTo>
                    <a:pt x="155" y="371"/>
                    <a:pt x="156" y="371"/>
                    <a:pt x="157" y="371"/>
                  </a:cubicBezTo>
                  <a:cubicBezTo>
                    <a:pt x="158" y="371"/>
                    <a:pt x="158" y="371"/>
                    <a:pt x="158" y="371"/>
                  </a:cubicBezTo>
                  <a:cubicBezTo>
                    <a:pt x="161" y="371"/>
                    <a:pt x="163" y="371"/>
                    <a:pt x="164" y="370"/>
                  </a:cubicBezTo>
                  <a:cubicBezTo>
                    <a:pt x="166" y="368"/>
                    <a:pt x="166" y="367"/>
                    <a:pt x="166" y="366"/>
                  </a:cubicBezTo>
                  <a:cubicBezTo>
                    <a:pt x="166" y="365"/>
                    <a:pt x="167" y="365"/>
                    <a:pt x="167" y="365"/>
                  </a:cubicBezTo>
                  <a:cubicBezTo>
                    <a:pt x="167" y="363"/>
                    <a:pt x="169" y="361"/>
                    <a:pt x="170" y="361"/>
                  </a:cubicBezTo>
                  <a:cubicBezTo>
                    <a:pt x="170" y="361"/>
                    <a:pt x="171" y="361"/>
                    <a:pt x="171" y="361"/>
                  </a:cubicBezTo>
                  <a:cubicBezTo>
                    <a:pt x="171" y="361"/>
                    <a:pt x="171" y="361"/>
                    <a:pt x="171" y="361"/>
                  </a:cubicBezTo>
                  <a:cubicBezTo>
                    <a:pt x="172" y="361"/>
                    <a:pt x="172" y="361"/>
                    <a:pt x="173" y="361"/>
                  </a:cubicBezTo>
                  <a:cubicBezTo>
                    <a:pt x="175" y="360"/>
                    <a:pt x="176" y="359"/>
                    <a:pt x="177" y="359"/>
                  </a:cubicBezTo>
                  <a:cubicBezTo>
                    <a:pt x="177" y="359"/>
                    <a:pt x="178" y="357"/>
                    <a:pt x="179" y="357"/>
                  </a:cubicBezTo>
                  <a:cubicBezTo>
                    <a:pt x="179" y="357"/>
                    <a:pt x="180" y="356"/>
                    <a:pt x="180" y="356"/>
                  </a:cubicBezTo>
                  <a:cubicBezTo>
                    <a:pt x="180" y="356"/>
                    <a:pt x="180" y="356"/>
                    <a:pt x="180" y="356"/>
                  </a:cubicBezTo>
                  <a:cubicBezTo>
                    <a:pt x="182" y="358"/>
                    <a:pt x="182" y="359"/>
                    <a:pt x="183" y="361"/>
                  </a:cubicBezTo>
                  <a:cubicBezTo>
                    <a:pt x="184" y="362"/>
                    <a:pt x="185" y="363"/>
                    <a:pt x="185" y="364"/>
                  </a:cubicBezTo>
                  <a:cubicBezTo>
                    <a:pt x="186" y="365"/>
                    <a:pt x="187" y="365"/>
                    <a:pt x="187" y="366"/>
                  </a:cubicBezTo>
                  <a:cubicBezTo>
                    <a:pt x="187" y="366"/>
                    <a:pt x="187" y="367"/>
                    <a:pt x="188" y="367"/>
                  </a:cubicBezTo>
                  <a:cubicBezTo>
                    <a:pt x="188" y="369"/>
                    <a:pt x="189" y="370"/>
                    <a:pt x="190" y="372"/>
                  </a:cubicBezTo>
                  <a:cubicBezTo>
                    <a:pt x="192" y="373"/>
                    <a:pt x="193" y="375"/>
                    <a:pt x="193" y="376"/>
                  </a:cubicBezTo>
                  <a:cubicBezTo>
                    <a:pt x="194" y="377"/>
                    <a:pt x="194" y="378"/>
                    <a:pt x="194" y="379"/>
                  </a:cubicBezTo>
                  <a:cubicBezTo>
                    <a:pt x="194" y="380"/>
                    <a:pt x="194" y="381"/>
                    <a:pt x="195" y="382"/>
                  </a:cubicBezTo>
                  <a:cubicBezTo>
                    <a:pt x="196" y="390"/>
                    <a:pt x="202" y="390"/>
                    <a:pt x="207" y="391"/>
                  </a:cubicBezTo>
                  <a:cubicBezTo>
                    <a:pt x="208" y="391"/>
                    <a:pt x="210" y="392"/>
                    <a:pt x="211" y="393"/>
                  </a:cubicBezTo>
                  <a:cubicBezTo>
                    <a:pt x="212" y="394"/>
                    <a:pt x="213" y="395"/>
                    <a:pt x="213" y="396"/>
                  </a:cubicBezTo>
                  <a:cubicBezTo>
                    <a:pt x="214" y="398"/>
                    <a:pt x="215" y="399"/>
                    <a:pt x="216" y="400"/>
                  </a:cubicBezTo>
                  <a:cubicBezTo>
                    <a:pt x="217" y="401"/>
                    <a:pt x="217" y="401"/>
                    <a:pt x="217" y="401"/>
                  </a:cubicBezTo>
                  <a:cubicBezTo>
                    <a:pt x="217" y="402"/>
                    <a:pt x="218" y="403"/>
                    <a:pt x="220" y="404"/>
                  </a:cubicBezTo>
                  <a:cubicBezTo>
                    <a:pt x="221" y="404"/>
                    <a:pt x="222" y="404"/>
                    <a:pt x="223" y="404"/>
                  </a:cubicBezTo>
                  <a:cubicBezTo>
                    <a:pt x="224" y="404"/>
                    <a:pt x="224" y="404"/>
                    <a:pt x="224" y="404"/>
                  </a:cubicBezTo>
                  <a:cubicBezTo>
                    <a:pt x="224" y="404"/>
                    <a:pt x="224" y="404"/>
                    <a:pt x="224" y="404"/>
                  </a:cubicBezTo>
                  <a:cubicBezTo>
                    <a:pt x="225" y="404"/>
                    <a:pt x="225" y="404"/>
                    <a:pt x="226" y="405"/>
                  </a:cubicBezTo>
                  <a:cubicBezTo>
                    <a:pt x="227" y="405"/>
                    <a:pt x="227" y="405"/>
                    <a:pt x="228" y="406"/>
                  </a:cubicBezTo>
                  <a:cubicBezTo>
                    <a:pt x="230" y="406"/>
                    <a:pt x="232" y="406"/>
                    <a:pt x="234" y="406"/>
                  </a:cubicBezTo>
                  <a:cubicBezTo>
                    <a:pt x="235" y="406"/>
                    <a:pt x="237" y="406"/>
                    <a:pt x="238" y="406"/>
                  </a:cubicBezTo>
                  <a:cubicBezTo>
                    <a:pt x="239" y="406"/>
                    <a:pt x="241" y="406"/>
                    <a:pt x="242" y="406"/>
                  </a:cubicBezTo>
                  <a:cubicBezTo>
                    <a:pt x="242" y="406"/>
                    <a:pt x="243" y="406"/>
                    <a:pt x="244" y="406"/>
                  </a:cubicBezTo>
                  <a:cubicBezTo>
                    <a:pt x="244" y="406"/>
                    <a:pt x="245" y="406"/>
                    <a:pt x="245" y="406"/>
                  </a:cubicBezTo>
                  <a:cubicBezTo>
                    <a:pt x="247" y="406"/>
                    <a:pt x="248" y="406"/>
                    <a:pt x="249" y="406"/>
                  </a:cubicBezTo>
                  <a:cubicBezTo>
                    <a:pt x="251" y="406"/>
                    <a:pt x="254" y="406"/>
                    <a:pt x="256" y="404"/>
                  </a:cubicBezTo>
                  <a:cubicBezTo>
                    <a:pt x="257" y="404"/>
                    <a:pt x="258" y="403"/>
                    <a:pt x="259" y="403"/>
                  </a:cubicBezTo>
                  <a:cubicBezTo>
                    <a:pt x="259" y="403"/>
                    <a:pt x="260" y="403"/>
                    <a:pt x="261" y="403"/>
                  </a:cubicBezTo>
                  <a:cubicBezTo>
                    <a:pt x="261" y="403"/>
                    <a:pt x="262" y="403"/>
                    <a:pt x="262" y="403"/>
                  </a:cubicBezTo>
                  <a:cubicBezTo>
                    <a:pt x="263" y="403"/>
                    <a:pt x="263" y="403"/>
                    <a:pt x="263" y="403"/>
                  </a:cubicBezTo>
                  <a:cubicBezTo>
                    <a:pt x="264" y="403"/>
                    <a:pt x="264" y="404"/>
                    <a:pt x="265" y="404"/>
                  </a:cubicBezTo>
                  <a:cubicBezTo>
                    <a:pt x="266" y="404"/>
                    <a:pt x="266" y="404"/>
                    <a:pt x="266" y="404"/>
                  </a:cubicBezTo>
                  <a:cubicBezTo>
                    <a:pt x="266" y="404"/>
                    <a:pt x="266" y="404"/>
                    <a:pt x="266" y="404"/>
                  </a:cubicBezTo>
                  <a:cubicBezTo>
                    <a:pt x="270" y="403"/>
                    <a:pt x="272" y="398"/>
                    <a:pt x="271" y="395"/>
                  </a:cubicBezTo>
                  <a:cubicBezTo>
                    <a:pt x="271" y="394"/>
                    <a:pt x="271" y="393"/>
                    <a:pt x="271" y="393"/>
                  </a:cubicBezTo>
                  <a:cubicBezTo>
                    <a:pt x="270" y="392"/>
                    <a:pt x="270" y="391"/>
                    <a:pt x="270" y="391"/>
                  </a:cubicBezTo>
                  <a:cubicBezTo>
                    <a:pt x="270" y="391"/>
                    <a:pt x="271" y="390"/>
                    <a:pt x="271" y="390"/>
                  </a:cubicBezTo>
                  <a:cubicBezTo>
                    <a:pt x="271" y="389"/>
                    <a:pt x="272" y="389"/>
                    <a:pt x="272" y="388"/>
                  </a:cubicBezTo>
                  <a:cubicBezTo>
                    <a:pt x="272" y="387"/>
                    <a:pt x="273" y="386"/>
                    <a:pt x="273" y="386"/>
                  </a:cubicBezTo>
                  <a:cubicBezTo>
                    <a:pt x="273" y="385"/>
                    <a:pt x="273" y="385"/>
                    <a:pt x="273" y="385"/>
                  </a:cubicBezTo>
                  <a:cubicBezTo>
                    <a:pt x="274" y="383"/>
                    <a:pt x="275" y="382"/>
                    <a:pt x="277" y="381"/>
                  </a:cubicBezTo>
                  <a:cubicBezTo>
                    <a:pt x="278" y="380"/>
                    <a:pt x="280" y="379"/>
                    <a:pt x="281" y="378"/>
                  </a:cubicBezTo>
                  <a:cubicBezTo>
                    <a:pt x="284" y="375"/>
                    <a:pt x="287" y="373"/>
                    <a:pt x="291" y="371"/>
                  </a:cubicBezTo>
                  <a:cubicBezTo>
                    <a:pt x="291" y="372"/>
                    <a:pt x="291" y="372"/>
                    <a:pt x="292" y="372"/>
                  </a:cubicBezTo>
                  <a:cubicBezTo>
                    <a:pt x="292" y="372"/>
                    <a:pt x="293" y="373"/>
                    <a:pt x="295" y="373"/>
                  </a:cubicBezTo>
                  <a:cubicBezTo>
                    <a:pt x="295" y="373"/>
                    <a:pt x="296" y="373"/>
                    <a:pt x="297" y="373"/>
                  </a:cubicBezTo>
                  <a:cubicBezTo>
                    <a:pt x="297" y="373"/>
                    <a:pt x="298" y="373"/>
                    <a:pt x="298" y="373"/>
                  </a:cubicBezTo>
                  <a:cubicBezTo>
                    <a:pt x="299" y="373"/>
                    <a:pt x="299" y="373"/>
                    <a:pt x="299" y="373"/>
                  </a:cubicBezTo>
                  <a:cubicBezTo>
                    <a:pt x="302" y="373"/>
                    <a:pt x="305" y="372"/>
                    <a:pt x="307" y="371"/>
                  </a:cubicBezTo>
                  <a:cubicBezTo>
                    <a:pt x="308" y="370"/>
                    <a:pt x="309" y="370"/>
                    <a:pt x="311" y="370"/>
                  </a:cubicBezTo>
                  <a:cubicBezTo>
                    <a:pt x="314" y="369"/>
                    <a:pt x="316" y="368"/>
                    <a:pt x="319" y="365"/>
                  </a:cubicBezTo>
                  <a:cubicBezTo>
                    <a:pt x="323" y="363"/>
                    <a:pt x="325" y="360"/>
                    <a:pt x="327" y="358"/>
                  </a:cubicBezTo>
                  <a:cubicBezTo>
                    <a:pt x="328" y="357"/>
                    <a:pt x="328" y="357"/>
                    <a:pt x="328" y="357"/>
                  </a:cubicBezTo>
                  <a:lnTo>
                    <a:pt x="328" y="356"/>
                  </a:lnTo>
                  <a:close/>
                  <a:moveTo>
                    <a:pt x="120" y="334"/>
                  </a:moveTo>
                  <a:cubicBezTo>
                    <a:pt x="120" y="334"/>
                    <a:pt x="119" y="334"/>
                    <a:pt x="119" y="334"/>
                  </a:cubicBezTo>
                  <a:cubicBezTo>
                    <a:pt x="119" y="334"/>
                    <a:pt x="118" y="335"/>
                    <a:pt x="118" y="335"/>
                  </a:cubicBezTo>
                  <a:cubicBezTo>
                    <a:pt x="118" y="335"/>
                    <a:pt x="118" y="335"/>
                    <a:pt x="118" y="335"/>
                  </a:cubicBezTo>
                  <a:cubicBezTo>
                    <a:pt x="119" y="334"/>
                    <a:pt x="119" y="332"/>
                    <a:pt x="119" y="332"/>
                  </a:cubicBezTo>
                  <a:cubicBezTo>
                    <a:pt x="119" y="332"/>
                    <a:pt x="119" y="332"/>
                    <a:pt x="119" y="332"/>
                  </a:cubicBezTo>
                  <a:cubicBezTo>
                    <a:pt x="119" y="332"/>
                    <a:pt x="119" y="332"/>
                    <a:pt x="119" y="332"/>
                  </a:cubicBezTo>
                  <a:cubicBezTo>
                    <a:pt x="119" y="333"/>
                    <a:pt x="120" y="334"/>
                    <a:pt x="120" y="33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grpSp>
          <p:nvGrpSpPr>
            <p:cNvPr id="124" name="Group 123"/>
            <p:cNvGrpSpPr/>
            <p:nvPr/>
          </p:nvGrpSpPr>
          <p:grpSpPr>
            <a:xfrm>
              <a:off x="38384964" y="9372759"/>
              <a:ext cx="9631409" cy="11300751"/>
              <a:chOff x="1103276" y="1075734"/>
              <a:chExt cx="2815921" cy="3303984"/>
            </a:xfrm>
            <a:grpFill/>
          </p:grpSpPr>
          <p:sp>
            <p:nvSpPr>
              <p:cNvPr id="125" name="Freeform 5"/>
              <p:cNvSpPr>
                <a:spLocks noEditPoints="1"/>
              </p:cNvSpPr>
              <p:nvPr/>
            </p:nvSpPr>
            <p:spPr bwMode="auto">
              <a:xfrm>
                <a:off x="1103276" y="2455521"/>
                <a:ext cx="1043024" cy="1359878"/>
              </a:xfrm>
              <a:custGeom>
                <a:avLst/>
                <a:gdLst>
                  <a:gd name="T0" fmla="*/ 537 w 548"/>
                  <a:gd name="T1" fmla="*/ 372 h 761"/>
                  <a:gd name="T2" fmla="*/ 514 w 548"/>
                  <a:gd name="T3" fmla="*/ 301 h 761"/>
                  <a:gd name="T4" fmla="*/ 526 w 548"/>
                  <a:gd name="T5" fmla="*/ 259 h 761"/>
                  <a:gd name="T6" fmla="*/ 465 w 548"/>
                  <a:gd name="T7" fmla="*/ 237 h 761"/>
                  <a:gd name="T8" fmla="*/ 400 w 548"/>
                  <a:gd name="T9" fmla="*/ 247 h 761"/>
                  <a:gd name="T10" fmla="*/ 339 w 548"/>
                  <a:gd name="T11" fmla="*/ 223 h 761"/>
                  <a:gd name="T12" fmla="*/ 332 w 548"/>
                  <a:gd name="T13" fmla="*/ 165 h 761"/>
                  <a:gd name="T14" fmla="*/ 339 w 548"/>
                  <a:gd name="T15" fmla="*/ 140 h 761"/>
                  <a:gd name="T16" fmla="*/ 386 w 548"/>
                  <a:gd name="T17" fmla="*/ 109 h 761"/>
                  <a:gd name="T18" fmla="*/ 445 w 548"/>
                  <a:gd name="T19" fmla="*/ 40 h 761"/>
                  <a:gd name="T20" fmla="*/ 402 w 548"/>
                  <a:gd name="T21" fmla="*/ 11 h 761"/>
                  <a:gd name="T22" fmla="*/ 385 w 548"/>
                  <a:gd name="T23" fmla="*/ 18 h 761"/>
                  <a:gd name="T24" fmla="*/ 376 w 548"/>
                  <a:gd name="T25" fmla="*/ 28 h 761"/>
                  <a:gd name="T26" fmla="*/ 348 w 548"/>
                  <a:gd name="T27" fmla="*/ 41 h 761"/>
                  <a:gd name="T28" fmla="*/ 303 w 548"/>
                  <a:gd name="T29" fmla="*/ 39 h 761"/>
                  <a:gd name="T30" fmla="*/ 279 w 548"/>
                  <a:gd name="T31" fmla="*/ 80 h 761"/>
                  <a:gd name="T32" fmla="*/ 264 w 548"/>
                  <a:gd name="T33" fmla="*/ 104 h 761"/>
                  <a:gd name="T34" fmla="*/ 241 w 548"/>
                  <a:gd name="T35" fmla="*/ 139 h 761"/>
                  <a:gd name="T36" fmla="*/ 275 w 548"/>
                  <a:gd name="T37" fmla="*/ 159 h 761"/>
                  <a:gd name="T38" fmla="*/ 302 w 548"/>
                  <a:gd name="T39" fmla="*/ 155 h 761"/>
                  <a:gd name="T40" fmla="*/ 267 w 548"/>
                  <a:gd name="T41" fmla="*/ 172 h 761"/>
                  <a:gd name="T42" fmla="*/ 249 w 548"/>
                  <a:gd name="T43" fmla="*/ 192 h 761"/>
                  <a:gd name="T44" fmla="*/ 222 w 548"/>
                  <a:gd name="T45" fmla="*/ 208 h 761"/>
                  <a:gd name="T46" fmla="*/ 155 w 548"/>
                  <a:gd name="T47" fmla="*/ 198 h 761"/>
                  <a:gd name="T48" fmla="*/ 87 w 548"/>
                  <a:gd name="T49" fmla="*/ 199 h 761"/>
                  <a:gd name="T50" fmla="*/ 92 w 548"/>
                  <a:gd name="T51" fmla="*/ 219 h 761"/>
                  <a:gd name="T52" fmla="*/ 110 w 548"/>
                  <a:gd name="T53" fmla="*/ 266 h 761"/>
                  <a:gd name="T54" fmla="*/ 79 w 548"/>
                  <a:gd name="T55" fmla="*/ 253 h 761"/>
                  <a:gd name="T56" fmla="*/ 87 w 548"/>
                  <a:gd name="T57" fmla="*/ 278 h 761"/>
                  <a:gd name="T58" fmla="*/ 119 w 548"/>
                  <a:gd name="T59" fmla="*/ 299 h 761"/>
                  <a:gd name="T60" fmla="*/ 59 w 548"/>
                  <a:gd name="T61" fmla="*/ 340 h 761"/>
                  <a:gd name="T62" fmla="*/ 71 w 548"/>
                  <a:gd name="T63" fmla="*/ 371 h 761"/>
                  <a:gd name="T64" fmla="*/ 96 w 548"/>
                  <a:gd name="T65" fmla="*/ 392 h 761"/>
                  <a:gd name="T66" fmla="*/ 121 w 548"/>
                  <a:gd name="T67" fmla="*/ 396 h 761"/>
                  <a:gd name="T68" fmla="*/ 122 w 548"/>
                  <a:gd name="T69" fmla="*/ 409 h 761"/>
                  <a:gd name="T70" fmla="*/ 191 w 548"/>
                  <a:gd name="T71" fmla="*/ 409 h 761"/>
                  <a:gd name="T72" fmla="*/ 170 w 548"/>
                  <a:gd name="T73" fmla="*/ 429 h 761"/>
                  <a:gd name="T74" fmla="*/ 127 w 548"/>
                  <a:gd name="T75" fmla="*/ 501 h 761"/>
                  <a:gd name="T76" fmla="*/ 88 w 548"/>
                  <a:gd name="T77" fmla="*/ 543 h 761"/>
                  <a:gd name="T78" fmla="*/ 152 w 548"/>
                  <a:gd name="T79" fmla="*/ 539 h 761"/>
                  <a:gd name="T80" fmla="*/ 77 w 548"/>
                  <a:gd name="T81" fmla="*/ 575 h 761"/>
                  <a:gd name="T82" fmla="*/ 47 w 548"/>
                  <a:gd name="T83" fmla="*/ 598 h 761"/>
                  <a:gd name="T84" fmla="*/ 4 w 548"/>
                  <a:gd name="T85" fmla="*/ 611 h 761"/>
                  <a:gd name="T86" fmla="*/ 74 w 548"/>
                  <a:gd name="T87" fmla="*/ 624 h 761"/>
                  <a:gd name="T88" fmla="*/ 11 w 548"/>
                  <a:gd name="T89" fmla="*/ 659 h 761"/>
                  <a:gd name="T90" fmla="*/ 30 w 548"/>
                  <a:gd name="T91" fmla="*/ 686 h 761"/>
                  <a:gd name="T92" fmla="*/ 56 w 548"/>
                  <a:gd name="T93" fmla="*/ 702 h 761"/>
                  <a:gd name="T94" fmla="*/ 67 w 548"/>
                  <a:gd name="T95" fmla="*/ 722 h 761"/>
                  <a:gd name="T96" fmla="*/ 81 w 548"/>
                  <a:gd name="T97" fmla="*/ 741 h 761"/>
                  <a:gd name="T98" fmla="*/ 110 w 548"/>
                  <a:gd name="T99" fmla="*/ 751 h 761"/>
                  <a:gd name="T100" fmla="*/ 150 w 548"/>
                  <a:gd name="T101" fmla="*/ 756 h 761"/>
                  <a:gd name="T102" fmla="*/ 198 w 548"/>
                  <a:gd name="T103" fmla="*/ 742 h 761"/>
                  <a:gd name="T104" fmla="*/ 233 w 548"/>
                  <a:gd name="T105" fmla="*/ 735 h 761"/>
                  <a:gd name="T106" fmla="*/ 262 w 548"/>
                  <a:gd name="T107" fmla="*/ 689 h 761"/>
                  <a:gd name="T108" fmla="*/ 308 w 548"/>
                  <a:gd name="T109" fmla="*/ 692 h 761"/>
                  <a:gd name="T110" fmla="*/ 358 w 548"/>
                  <a:gd name="T111" fmla="*/ 655 h 761"/>
                  <a:gd name="T112" fmla="*/ 392 w 548"/>
                  <a:gd name="T113" fmla="*/ 644 h 761"/>
                  <a:gd name="T114" fmla="*/ 449 w 548"/>
                  <a:gd name="T115" fmla="*/ 626 h 761"/>
                  <a:gd name="T116" fmla="*/ 491 w 548"/>
                  <a:gd name="T117" fmla="*/ 634 h 761"/>
                  <a:gd name="T118" fmla="*/ 501 w 548"/>
                  <a:gd name="T119" fmla="*/ 593 h 761"/>
                  <a:gd name="T120" fmla="*/ 363 w 548"/>
                  <a:gd name="T121" fmla="*/ 39 h 761"/>
                  <a:gd name="T122" fmla="*/ 200 w 548"/>
                  <a:gd name="T123" fmla="*/ 525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8" h="761">
                    <a:moveTo>
                      <a:pt x="545" y="477"/>
                    </a:moveTo>
                    <a:cubicBezTo>
                      <a:pt x="543" y="473"/>
                      <a:pt x="544" y="468"/>
                      <a:pt x="545" y="463"/>
                    </a:cubicBezTo>
                    <a:cubicBezTo>
                      <a:pt x="546" y="459"/>
                      <a:pt x="547" y="454"/>
                      <a:pt x="546" y="450"/>
                    </a:cubicBezTo>
                    <a:cubicBezTo>
                      <a:pt x="545" y="446"/>
                      <a:pt x="544" y="443"/>
                      <a:pt x="542" y="441"/>
                    </a:cubicBezTo>
                    <a:cubicBezTo>
                      <a:pt x="541" y="439"/>
                      <a:pt x="540" y="437"/>
                      <a:pt x="540" y="435"/>
                    </a:cubicBezTo>
                    <a:cubicBezTo>
                      <a:pt x="539" y="433"/>
                      <a:pt x="539" y="431"/>
                      <a:pt x="539" y="429"/>
                    </a:cubicBezTo>
                    <a:cubicBezTo>
                      <a:pt x="538" y="426"/>
                      <a:pt x="538" y="422"/>
                      <a:pt x="537" y="420"/>
                    </a:cubicBezTo>
                    <a:cubicBezTo>
                      <a:pt x="535" y="417"/>
                      <a:pt x="533" y="415"/>
                      <a:pt x="531" y="412"/>
                    </a:cubicBezTo>
                    <a:cubicBezTo>
                      <a:pt x="530" y="411"/>
                      <a:pt x="529" y="410"/>
                      <a:pt x="528" y="409"/>
                    </a:cubicBezTo>
                    <a:cubicBezTo>
                      <a:pt x="525" y="405"/>
                      <a:pt x="525" y="405"/>
                      <a:pt x="529" y="401"/>
                    </a:cubicBezTo>
                    <a:cubicBezTo>
                      <a:pt x="529" y="400"/>
                      <a:pt x="529" y="400"/>
                      <a:pt x="529" y="400"/>
                    </a:cubicBezTo>
                    <a:cubicBezTo>
                      <a:pt x="534" y="395"/>
                      <a:pt x="534" y="390"/>
                      <a:pt x="535" y="384"/>
                    </a:cubicBezTo>
                    <a:cubicBezTo>
                      <a:pt x="535" y="381"/>
                      <a:pt x="535" y="381"/>
                      <a:pt x="535" y="381"/>
                    </a:cubicBezTo>
                    <a:cubicBezTo>
                      <a:pt x="535" y="379"/>
                      <a:pt x="535" y="377"/>
                      <a:pt x="536" y="375"/>
                    </a:cubicBezTo>
                    <a:cubicBezTo>
                      <a:pt x="536" y="374"/>
                      <a:pt x="537" y="373"/>
                      <a:pt x="537" y="372"/>
                    </a:cubicBezTo>
                    <a:cubicBezTo>
                      <a:pt x="538" y="371"/>
                      <a:pt x="539" y="370"/>
                      <a:pt x="540" y="368"/>
                    </a:cubicBezTo>
                    <a:cubicBezTo>
                      <a:pt x="541" y="364"/>
                      <a:pt x="538" y="361"/>
                      <a:pt x="536" y="359"/>
                    </a:cubicBezTo>
                    <a:cubicBezTo>
                      <a:pt x="536" y="359"/>
                      <a:pt x="536" y="359"/>
                      <a:pt x="535" y="358"/>
                    </a:cubicBezTo>
                    <a:cubicBezTo>
                      <a:pt x="534" y="357"/>
                      <a:pt x="533" y="356"/>
                      <a:pt x="533" y="355"/>
                    </a:cubicBezTo>
                    <a:cubicBezTo>
                      <a:pt x="532" y="353"/>
                      <a:pt x="531" y="352"/>
                      <a:pt x="529" y="351"/>
                    </a:cubicBezTo>
                    <a:cubicBezTo>
                      <a:pt x="529" y="350"/>
                      <a:pt x="529" y="350"/>
                      <a:pt x="529" y="350"/>
                    </a:cubicBezTo>
                    <a:cubicBezTo>
                      <a:pt x="527" y="348"/>
                      <a:pt x="525" y="346"/>
                      <a:pt x="524" y="343"/>
                    </a:cubicBezTo>
                    <a:cubicBezTo>
                      <a:pt x="523" y="340"/>
                      <a:pt x="523" y="337"/>
                      <a:pt x="524" y="334"/>
                    </a:cubicBezTo>
                    <a:cubicBezTo>
                      <a:pt x="524" y="332"/>
                      <a:pt x="524" y="330"/>
                      <a:pt x="524" y="328"/>
                    </a:cubicBezTo>
                    <a:cubicBezTo>
                      <a:pt x="523" y="325"/>
                      <a:pt x="524" y="323"/>
                      <a:pt x="524" y="320"/>
                    </a:cubicBezTo>
                    <a:cubicBezTo>
                      <a:pt x="524" y="317"/>
                      <a:pt x="524" y="313"/>
                      <a:pt x="524" y="310"/>
                    </a:cubicBezTo>
                    <a:cubicBezTo>
                      <a:pt x="524" y="309"/>
                      <a:pt x="524" y="309"/>
                      <a:pt x="524" y="309"/>
                    </a:cubicBezTo>
                    <a:cubicBezTo>
                      <a:pt x="524" y="307"/>
                      <a:pt x="523" y="303"/>
                      <a:pt x="521" y="301"/>
                    </a:cubicBezTo>
                    <a:cubicBezTo>
                      <a:pt x="520" y="301"/>
                      <a:pt x="519" y="301"/>
                      <a:pt x="518" y="301"/>
                    </a:cubicBezTo>
                    <a:cubicBezTo>
                      <a:pt x="516" y="301"/>
                      <a:pt x="515" y="301"/>
                      <a:pt x="514" y="301"/>
                    </a:cubicBezTo>
                    <a:cubicBezTo>
                      <a:pt x="513" y="302"/>
                      <a:pt x="513" y="302"/>
                      <a:pt x="512" y="302"/>
                    </a:cubicBezTo>
                    <a:cubicBezTo>
                      <a:pt x="512" y="302"/>
                      <a:pt x="512" y="302"/>
                      <a:pt x="512" y="302"/>
                    </a:cubicBezTo>
                    <a:cubicBezTo>
                      <a:pt x="512" y="301"/>
                      <a:pt x="512" y="301"/>
                      <a:pt x="512" y="301"/>
                    </a:cubicBezTo>
                    <a:cubicBezTo>
                      <a:pt x="512" y="300"/>
                      <a:pt x="512" y="298"/>
                      <a:pt x="512" y="297"/>
                    </a:cubicBezTo>
                    <a:cubicBezTo>
                      <a:pt x="511" y="296"/>
                      <a:pt x="510" y="294"/>
                      <a:pt x="509" y="293"/>
                    </a:cubicBezTo>
                    <a:cubicBezTo>
                      <a:pt x="509" y="292"/>
                      <a:pt x="508" y="292"/>
                      <a:pt x="508" y="291"/>
                    </a:cubicBezTo>
                    <a:cubicBezTo>
                      <a:pt x="508" y="287"/>
                      <a:pt x="509" y="282"/>
                      <a:pt x="511" y="279"/>
                    </a:cubicBezTo>
                    <a:cubicBezTo>
                      <a:pt x="512" y="278"/>
                      <a:pt x="513" y="278"/>
                      <a:pt x="514" y="278"/>
                    </a:cubicBezTo>
                    <a:cubicBezTo>
                      <a:pt x="516" y="278"/>
                      <a:pt x="519" y="279"/>
                      <a:pt x="522" y="281"/>
                    </a:cubicBezTo>
                    <a:cubicBezTo>
                      <a:pt x="526" y="282"/>
                      <a:pt x="530" y="284"/>
                      <a:pt x="533" y="284"/>
                    </a:cubicBezTo>
                    <a:cubicBezTo>
                      <a:pt x="535" y="284"/>
                      <a:pt x="536" y="284"/>
                      <a:pt x="537" y="284"/>
                    </a:cubicBezTo>
                    <a:cubicBezTo>
                      <a:pt x="539" y="283"/>
                      <a:pt x="540" y="281"/>
                      <a:pt x="541" y="280"/>
                    </a:cubicBezTo>
                    <a:cubicBezTo>
                      <a:pt x="541" y="275"/>
                      <a:pt x="536" y="269"/>
                      <a:pt x="527" y="261"/>
                    </a:cubicBezTo>
                    <a:cubicBezTo>
                      <a:pt x="527" y="260"/>
                      <a:pt x="527" y="260"/>
                      <a:pt x="527" y="260"/>
                    </a:cubicBezTo>
                    <a:cubicBezTo>
                      <a:pt x="526" y="259"/>
                      <a:pt x="526" y="259"/>
                      <a:pt x="526" y="259"/>
                    </a:cubicBezTo>
                    <a:cubicBezTo>
                      <a:pt x="525" y="258"/>
                      <a:pt x="524" y="257"/>
                      <a:pt x="522" y="257"/>
                    </a:cubicBezTo>
                    <a:cubicBezTo>
                      <a:pt x="520" y="255"/>
                      <a:pt x="516" y="254"/>
                      <a:pt x="513" y="254"/>
                    </a:cubicBezTo>
                    <a:cubicBezTo>
                      <a:pt x="511" y="254"/>
                      <a:pt x="511" y="254"/>
                      <a:pt x="511" y="254"/>
                    </a:cubicBezTo>
                    <a:cubicBezTo>
                      <a:pt x="510" y="256"/>
                      <a:pt x="510" y="256"/>
                      <a:pt x="510" y="256"/>
                    </a:cubicBezTo>
                    <a:cubicBezTo>
                      <a:pt x="507" y="261"/>
                      <a:pt x="504" y="262"/>
                      <a:pt x="499" y="262"/>
                    </a:cubicBezTo>
                    <a:cubicBezTo>
                      <a:pt x="497" y="262"/>
                      <a:pt x="495" y="262"/>
                      <a:pt x="493" y="263"/>
                    </a:cubicBezTo>
                    <a:cubicBezTo>
                      <a:pt x="491" y="263"/>
                      <a:pt x="490" y="264"/>
                      <a:pt x="488" y="264"/>
                    </a:cubicBezTo>
                    <a:cubicBezTo>
                      <a:pt x="486" y="265"/>
                      <a:pt x="483" y="266"/>
                      <a:pt x="482" y="266"/>
                    </a:cubicBezTo>
                    <a:cubicBezTo>
                      <a:pt x="479" y="266"/>
                      <a:pt x="477" y="266"/>
                      <a:pt x="476" y="264"/>
                    </a:cubicBezTo>
                    <a:cubicBezTo>
                      <a:pt x="473" y="260"/>
                      <a:pt x="476" y="252"/>
                      <a:pt x="478" y="248"/>
                    </a:cubicBezTo>
                    <a:cubicBezTo>
                      <a:pt x="480" y="244"/>
                      <a:pt x="481" y="240"/>
                      <a:pt x="476" y="237"/>
                    </a:cubicBezTo>
                    <a:cubicBezTo>
                      <a:pt x="475" y="236"/>
                      <a:pt x="474" y="236"/>
                      <a:pt x="473" y="236"/>
                    </a:cubicBezTo>
                    <a:cubicBezTo>
                      <a:pt x="472" y="236"/>
                      <a:pt x="471" y="236"/>
                      <a:pt x="470" y="237"/>
                    </a:cubicBezTo>
                    <a:cubicBezTo>
                      <a:pt x="469" y="237"/>
                      <a:pt x="468" y="238"/>
                      <a:pt x="467" y="238"/>
                    </a:cubicBezTo>
                    <a:cubicBezTo>
                      <a:pt x="466" y="238"/>
                      <a:pt x="466" y="237"/>
                      <a:pt x="465" y="237"/>
                    </a:cubicBezTo>
                    <a:cubicBezTo>
                      <a:pt x="458" y="235"/>
                      <a:pt x="456" y="224"/>
                      <a:pt x="455" y="217"/>
                    </a:cubicBezTo>
                    <a:cubicBezTo>
                      <a:pt x="453" y="211"/>
                      <a:pt x="452" y="204"/>
                      <a:pt x="447" y="200"/>
                    </a:cubicBezTo>
                    <a:cubicBezTo>
                      <a:pt x="442" y="195"/>
                      <a:pt x="438" y="193"/>
                      <a:pt x="435" y="193"/>
                    </a:cubicBezTo>
                    <a:cubicBezTo>
                      <a:pt x="434" y="193"/>
                      <a:pt x="434" y="193"/>
                      <a:pt x="434" y="193"/>
                    </a:cubicBezTo>
                    <a:cubicBezTo>
                      <a:pt x="433" y="193"/>
                      <a:pt x="432" y="194"/>
                      <a:pt x="431" y="195"/>
                    </a:cubicBezTo>
                    <a:cubicBezTo>
                      <a:pt x="430" y="196"/>
                      <a:pt x="430" y="197"/>
                      <a:pt x="429" y="198"/>
                    </a:cubicBezTo>
                    <a:cubicBezTo>
                      <a:pt x="427" y="201"/>
                      <a:pt x="425" y="204"/>
                      <a:pt x="421" y="206"/>
                    </a:cubicBezTo>
                    <a:cubicBezTo>
                      <a:pt x="416" y="208"/>
                      <a:pt x="414" y="210"/>
                      <a:pt x="414" y="212"/>
                    </a:cubicBezTo>
                    <a:cubicBezTo>
                      <a:pt x="413" y="213"/>
                      <a:pt x="414" y="215"/>
                      <a:pt x="416" y="217"/>
                    </a:cubicBezTo>
                    <a:cubicBezTo>
                      <a:pt x="418" y="219"/>
                      <a:pt x="421" y="222"/>
                      <a:pt x="421" y="225"/>
                    </a:cubicBezTo>
                    <a:cubicBezTo>
                      <a:pt x="421" y="226"/>
                      <a:pt x="421" y="227"/>
                      <a:pt x="419" y="228"/>
                    </a:cubicBezTo>
                    <a:cubicBezTo>
                      <a:pt x="418" y="229"/>
                      <a:pt x="417" y="230"/>
                      <a:pt x="416" y="230"/>
                    </a:cubicBezTo>
                    <a:cubicBezTo>
                      <a:pt x="415" y="230"/>
                      <a:pt x="414" y="230"/>
                      <a:pt x="413" y="231"/>
                    </a:cubicBezTo>
                    <a:cubicBezTo>
                      <a:pt x="410" y="232"/>
                      <a:pt x="409" y="234"/>
                      <a:pt x="408" y="236"/>
                    </a:cubicBezTo>
                    <a:cubicBezTo>
                      <a:pt x="406" y="241"/>
                      <a:pt x="403" y="245"/>
                      <a:pt x="400" y="247"/>
                    </a:cubicBezTo>
                    <a:cubicBezTo>
                      <a:pt x="399" y="248"/>
                      <a:pt x="398" y="249"/>
                      <a:pt x="397" y="249"/>
                    </a:cubicBezTo>
                    <a:cubicBezTo>
                      <a:pt x="396" y="249"/>
                      <a:pt x="394" y="247"/>
                      <a:pt x="393" y="246"/>
                    </a:cubicBezTo>
                    <a:cubicBezTo>
                      <a:pt x="392" y="245"/>
                      <a:pt x="391" y="244"/>
                      <a:pt x="389" y="244"/>
                    </a:cubicBezTo>
                    <a:cubicBezTo>
                      <a:pt x="388" y="243"/>
                      <a:pt x="388" y="243"/>
                      <a:pt x="387" y="243"/>
                    </a:cubicBezTo>
                    <a:cubicBezTo>
                      <a:pt x="385" y="243"/>
                      <a:pt x="384" y="244"/>
                      <a:pt x="382" y="244"/>
                    </a:cubicBezTo>
                    <a:cubicBezTo>
                      <a:pt x="381" y="245"/>
                      <a:pt x="380" y="246"/>
                      <a:pt x="378" y="246"/>
                    </a:cubicBezTo>
                    <a:cubicBezTo>
                      <a:pt x="378" y="246"/>
                      <a:pt x="378" y="246"/>
                      <a:pt x="377" y="246"/>
                    </a:cubicBezTo>
                    <a:cubicBezTo>
                      <a:pt x="373" y="246"/>
                      <a:pt x="369" y="243"/>
                      <a:pt x="366" y="240"/>
                    </a:cubicBezTo>
                    <a:cubicBezTo>
                      <a:pt x="365" y="239"/>
                      <a:pt x="365" y="238"/>
                      <a:pt x="364" y="238"/>
                    </a:cubicBezTo>
                    <a:cubicBezTo>
                      <a:pt x="362" y="235"/>
                      <a:pt x="360" y="231"/>
                      <a:pt x="356" y="230"/>
                    </a:cubicBezTo>
                    <a:cubicBezTo>
                      <a:pt x="355" y="230"/>
                      <a:pt x="354" y="229"/>
                      <a:pt x="352" y="229"/>
                    </a:cubicBezTo>
                    <a:cubicBezTo>
                      <a:pt x="351" y="229"/>
                      <a:pt x="350" y="229"/>
                      <a:pt x="349" y="230"/>
                    </a:cubicBezTo>
                    <a:cubicBezTo>
                      <a:pt x="348" y="230"/>
                      <a:pt x="347" y="230"/>
                      <a:pt x="346" y="230"/>
                    </a:cubicBezTo>
                    <a:cubicBezTo>
                      <a:pt x="345" y="230"/>
                      <a:pt x="343" y="230"/>
                      <a:pt x="342" y="229"/>
                    </a:cubicBezTo>
                    <a:cubicBezTo>
                      <a:pt x="340" y="228"/>
                      <a:pt x="339" y="226"/>
                      <a:pt x="339" y="223"/>
                    </a:cubicBezTo>
                    <a:cubicBezTo>
                      <a:pt x="339" y="222"/>
                      <a:pt x="339" y="221"/>
                      <a:pt x="339" y="220"/>
                    </a:cubicBezTo>
                    <a:cubicBezTo>
                      <a:pt x="339" y="214"/>
                      <a:pt x="337" y="213"/>
                      <a:pt x="332" y="210"/>
                    </a:cubicBezTo>
                    <a:cubicBezTo>
                      <a:pt x="329" y="209"/>
                      <a:pt x="328" y="208"/>
                      <a:pt x="328" y="204"/>
                    </a:cubicBezTo>
                    <a:cubicBezTo>
                      <a:pt x="328" y="203"/>
                      <a:pt x="328" y="203"/>
                      <a:pt x="328" y="203"/>
                    </a:cubicBezTo>
                    <a:cubicBezTo>
                      <a:pt x="327" y="199"/>
                      <a:pt x="325" y="198"/>
                      <a:pt x="322" y="197"/>
                    </a:cubicBezTo>
                    <a:cubicBezTo>
                      <a:pt x="320" y="197"/>
                      <a:pt x="319" y="196"/>
                      <a:pt x="318" y="195"/>
                    </a:cubicBezTo>
                    <a:cubicBezTo>
                      <a:pt x="315" y="192"/>
                      <a:pt x="312" y="188"/>
                      <a:pt x="310" y="185"/>
                    </a:cubicBezTo>
                    <a:cubicBezTo>
                      <a:pt x="309" y="185"/>
                      <a:pt x="309" y="185"/>
                      <a:pt x="309" y="185"/>
                    </a:cubicBezTo>
                    <a:cubicBezTo>
                      <a:pt x="307" y="182"/>
                      <a:pt x="308" y="181"/>
                      <a:pt x="308" y="180"/>
                    </a:cubicBezTo>
                    <a:cubicBezTo>
                      <a:pt x="308" y="178"/>
                      <a:pt x="311" y="177"/>
                      <a:pt x="314" y="175"/>
                    </a:cubicBezTo>
                    <a:cubicBezTo>
                      <a:pt x="317" y="174"/>
                      <a:pt x="320" y="172"/>
                      <a:pt x="322" y="169"/>
                    </a:cubicBezTo>
                    <a:cubicBezTo>
                      <a:pt x="322" y="169"/>
                      <a:pt x="322" y="168"/>
                      <a:pt x="323" y="167"/>
                    </a:cubicBezTo>
                    <a:cubicBezTo>
                      <a:pt x="324" y="165"/>
                      <a:pt x="325" y="163"/>
                      <a:pt x="327" y="163"/>
                    </a:cubicBezTo>
                    <a:cubicBezTo>
                      <a:pt x="327" y="163"/>
                      <a:pt x="328" y="163"/>
                      <a:pt x="328" y="163"/>
                    </a:cubicBezTo>
                    <a:cubicBezTo>
                      <a:pt x="329" y="164"/>
                      <a:pt x="331" y="164"/>
                      <a:pt x="332" y="165"/>
                    </a:cubicBezTo>
                    <a:cubicBezTo>
                      <a:pt x="334" y="165"/>
                      <a:pt x="335" y="166"/>
                      <a:pt x="337" y="166"/>
                    </a:cubicBezTo>
                    <a:cubicBezTo>
                      <a:pt x="339" y="166"/>
                      <a:pt x="340" y="166"/>
                      <a:pt x="342" y="165"/>
                    </a:cubicBezTo>
                    <a:cubicBezTo>
                      <a:pt x="344" y="164"/>
                      <a:pt x="345" y="162"/>
                      <a:pt x="347" y="161"/>
                    </a:cubicBezTo>
                    <a:cubicBezTo>
                      <a:pt x="348" y="160"/>
                      <a:pt x="350" y="159"/>
                      <a:pt x="351" y="158"/>
                    </a:cubicBezTo>
                    <a:cubicBezTo>
                      <a:pt x="352" y="158"/>
                      <a:pt x="352" y="157"/>
                      <a:pt x="353" y="157"/>
                    </a:cubicBezTo>
                    <a:cubicBezTo>
                      <a:pt x="356" y="155"/>
                      <a:pt x="358" y="154"/>
                      <a:pt x="359" y="153"/>
                    </a:cubicBezTo>
                    <a:cubicBezTo>
                      <a:pt x="363" y="148"/>
                      <a:pt x="363" y="148"/>
                      <a:pt x="363" y="148"/>
                    </a:cubicBezTo>
                    <a:cubicBezTo>
                      <a:pt x="357" y="148"/>
                      <a:pt x="357" y="148"/>
                      <a:pt x="357" y="148"/>
                    </a:cubicBezTo>
                    <a:cubicBezTo>
                      <a:pt x="356" y="148"/>
                      <a:pt x="356" y="148"/>
                      <a:pt x="356" y="148"/>
                    </a:cubicBezTo>
                    <a:cubicBezTo>
                      <a:pt x="355" y="148"/>
                      <a:pt x="354" y="148"/>
                      <a:pt x="353" y="148"/>
                    </a:cubicBezTo>
                    <a:cubicBezTo>
                      <a:pt x="353" y="148"/>
                      <a:pt x="352" y="148"/>
                      <a:pt x="352" y="148"/>
                    </a:cubicBezTo>
                    <a:cubicBezTo>
                      <a:pt x="351" y="148"/>
                      <a:pt x="351" y="147"/>
                      <a:pt x="351" y="147"/>
                    </a:cubicBezTo>
                    <a:cubicBezTo>
                      <a:pt x="351" y="146"/>
                      <a:pt x="351" y="145"/>
                      <a:pt x="350" y="145"/>
                    </a:cubicBezTo>
                    <a:cubicBezTo>
                      <a:pt x="349" y="143"/>
                      <a:pt x="346" y="143"/>
                      <a:pt x="344" y="142"/>
                    </a:cubicBezTo>
                    <a:cubicBezTo>
                      <a:pt x="342" y="142"/>
                      <a:pt x="340" y="141"/>
                      <a:pt x="339" y="140"/>
                    </a:cubicBezTo>
                    <a:cubicBezTo>
                      <a:pt x="338" y="139"/>
                      <a:pt x="338" y="137"/>
                      <a:pt x="338" y="136"/>
                    </a:cubicBezTo>
                    <a:cubicBezTo>
                      <a:pt x="339" y="133"/>
                      <a:pt x="340" y="131"/>
                      <a:pt x="342" y="130"/>
                    </a:cubicBezTo>
                    <a:cubicBezTo>
                      <a:pt x="343" y="129"/>
                      <a:pt x="344" y="129"/>
                      <a:pt x="345" y="129"/>
                    </a:cubicBezTo>
                    <a:cubicBezTo>
                      <a:pt x="346" y="129"/>
                      <a:pt x="348" y="130"/>
                      <a:pt x="350" y="131"/>
                    </a:cubicBezTo>
                    <a:cubicBezTo>
                      <a:pt x="351" y="132"/>
                      <a:pt x="353" y="133"/>
                      <a:pt x="355" y="133"/>
                    </a:cubicBezTo>
                    <a:cubicBezTo>
                      <a:pt x="355" y="133"/>
                      <a:pt x="355" y="133"/>
                      <a:pt x="355" y="133"/>
                    </a:cubicBezTo>
                    <a:cubicBezTo>
                      <a:pt x="358" y="133"/>
                      <a:pt x="360" y="131"/>
                      <a:pt x="361" y="130"/>
                    </a:cubicBezTo>
                    <a:cubicBezTo>
                      <a:pt x="363" y="128"/>
                      <a:pt x="364" y="127"/>
                      <a:pt x="366" y="127"/>
                    </a:cubicBezTo>
                    <a:cubicBezTo>
                      <a:pt x="366" y="127"/>
                      <a:pt x="367" y="127"/>
                      <a:pt x="367" y="127"/>
                    </a:cubicBezTo>
                    <a:cubicBezTo>
                      <a:pt x="369" y="127"/>
                      <a:pt x="370" y="127"/>
                      <a:pt x="371" y="127"/>
                    </a:cubicBezTo>
                    <a:cubicBezTo>
                      <a:pt x="372" y="127"/>
                      <a:pt x="373" y="127"/>
                      <a:pt x="374" y="127"/>
                    </a:cubicBezTo>
                    <a:cubicBezTo>
                      <a:pt x="375" y="127"/>
                      <a:pt x="377" y="127"/>
                      <a:pt x="379" y="125"/>
                    </a:cubicBezTo>
                    <a:cubicBezTo>
                      <a:pt x="381" y="123"/>
                      <a:pt x="381" y="121"/>
                      <a:pt x="381" y="119"/>
                    </a:cubicBezTo>
                    <a:cubicBezTo>
                      <a:pt x="381" y="116"/>
                      <a:pt x="381" y="114"/>
                      <a:pt x="383" y="112"/>
                    </a:cubicBezTo>
                    <a:cubicBezTo>
                      <a:pt x="384" y="111"/>
                      <a:pt x="385" y="110"/>
                      <a:pt x="386" y="109"/>
                    </a:cubicBezTo>
                    <a:cubicBezTo>
                      <a:pt x="388" y="107"/>
                      <a:pt x="390" y="105"/>
                      <a:pt x="391" y="101"/>
                    </a:cubicBezTo>
                    <a:cubicBezTo>
                      <a:pt x="391" y="100"/>
                      <a:pt x="391" y="99"/>
                      <a:pt x="391" y="98"/>
                    </a:cubicBezTo>
                    <a:cubicBezTo>
                      <a:pt x="391" y="98"/>
                      <a:pt x="391" y="98"/>
                      <a:pt x="391" y="98"/>
                    </a:cubicBezTo>
                    <a:cubicBezTo>
                      <a:pt x="391" y="94"/>
                      <a:pt x="391" y="91"/>
                      <a:pt x="393" y="88"/>
                    </a:cubicBezTo>
                    <a:cubicBezTo>
                      <a:pt x="395" y="85"/>
                      <a:pt x="396" y="82"/>
                      <a:pt x="396" y="79"/>
                    </a:cubicBezTo>
                    <a:cubicBezTo>
                      <a:pt x="397" y="78"/>
                      <a:pt x="397" y="76"/>
                      <a:pt x="398" y="75"/>
                    </a:cubicBezTo>
                    <a:cubicBezTo>
                      <a:pt x="400" y="69"/>
                      <a:pt x="409" y="66"/>
                      <a:pt x="415" y="65"/>
                    </a:cubicBezTo>
                    <a:cubicBezTo>
                      <a:pt x="416" y="65"/>
                      <a:pt x="416" y="65"/>
                      <a:pt x="416" y="65"/>
                    </a:cubicBezTo>
                    <a:cubicBezTo>
                      <a:pt x="417" y="64"/>
                      <a:pt x="417" y="64"/>
                      <a:pt x="417" y="64"/>
                    </a:cubicBezTo>
                    <a:cubicBezTo>
                      <a:pt x="418" y="62"/>
                      <a:pt x="419" y="61"/>
                      <a:pt x="420" y="60"/>
                    </a:cubicBezTo>
                    <a:cubicBezTo>
                      <a:pt x="420" y="59"/>
                      <a:pt x="421" y="59"/>
                      <a:pt x="421" y="58"/>
                    </a:cubicBezTo>
                    <a:cubicBezTo>
                      <a:pt x="423" y="55"/>
                      <a:pt x="426" y="52"/>
                      <a:pt x="429" y="50"/>
                    </a:cubicBezTo>
                    <a:cubicBezTo>
                      <a:pt x="431" y="48"/>
                      <a:pt x="434" y="47"/>
                      <a:pt x="438" y="45"/>
                    </a:cubicBezTo>
                    <a:cubicBezTo>
                      <a:pt x="440" y="43"/>
                      <a:pt x="442" y="42"/>
                      <a:pt x="444" y="41"/>
                    </a:cubicBezTo>
                    <a:cubicBezTo>
                      <a:pt x="444" y="41"/>
                      <a:pt x="445" y="40"/>
                      <a:pt x="445" y="40"/>
                    </a:cubicBezTo>
                    <a:cubicBezTo>
                      <a:pt x="448" y="39"/>
                      <a:pt x="451" y="37"/>
                      <a:pt x="452" y="35"/>
                    </a:cubicBezTo>
                    <a:cubicBezTo>
                      <a:pt x="453" y="34"/>
                      <a:pt x="454" y="32"/>
                      <a:pt x="453" y="30"/>
                    </a:cubicBezTo>
                    <a:cubicBezTo>
                      <a:pt x="452" y="28"/>
                      <a:pt x="451" y="28"/>
                      <a:pt x="449" y="27"/>
                    </a:cubicBezTo>
                    <a:cubicBezTo>
                      <a:pt x="449" y="27"/>
                      <a:pt x="449" y="27"/>
                      <a:pt x="449" y="27"/>
                    </a:cubicBezTo>
                    <a:cubicBezTo>
                      <a:pt x="447" y="27"/>
                      <a:pt x="446" y="27"/>
                      <a:pt x="444" y="26"/>
                    </a:cubicBezTo>
                    <a:cubicBezTo>
                      <a:pt x="440" y="25"/>
                      <a:pt x="435" y="24"/>
                      <a:pt x="432" y="21"/>
                    </a:cubicBezTo>
                    <a:cubicBezTo>
                      <a:pt x="430" y="20"/>
                      <a:pt x="429" y="18"/>
                      <a:pt x="428" y="16"/>
                    </a:cubicBezTo>
                    <a:cubicBezTo>
                      <a:pt x="426" y="14"/>
                      <a:pt x="424" y="10"/>
                      <a:pt x="420" y="9"/>
                    </a:cubicBezTo>
                    <a:cubicBezTo>
                      <a:pt x="420" y="8"/>
                      <a:pt x="419" y="8"/>
                      <a:pt x="418" y="7"/>
                    </a:cubicBezTo>
                    <a:cubicBezTo>
                      <a:pt x="416" y="6"/>
                      <a:pt x="414" y="5"/>
                      <a:pt x="413" y="4"/>
                    </a:cubicBezTo>
                    <a:cubicBezTo>
                      <a:pt x="412" y="4"/>
                      <a:pt x="412" y="4"/>
                      <a:pt x="412" y="4"/>
                    </a:cubicBezTo>
                    <a:cubicBezTo>
                      <a:pt x="410" y="2"/>
                      <a:pt x="407" y="0"/>
                      <a:pt x="404" y="0"/>
                    </a:cubicBezTo>
                    <a:cubicBezTo>
                      <a:pt x="403" y="0"/>
                      <a:pt x="403" y="0"/>
                      <a:pt x="402" y="1"/>
                    </a:cubicBezTo>
                    <a:cubicBezTo>
                      <a:pt x="400" y="1"/>
                      <a:pt x="399" y="3"/>
                      <a:pt x="399" y="4"/>
                    </a:cubicBezTo>
                    <a:cubicBezTo>
                      <a:pt x="398" y="7"/>
                      <a:pt x="402" y="10"/>
                      <a:pt x="402" y="11"/>
                    </a:cubicBezTo>
                    <a:cubicBezTo>
                      <a:pt x="403" y="11"/>
                      <a:pt x="403" y="11"/>
                      <a:pt x="404" y="12"/>
                    </a:cubicBezTo>
                    <a:cubicBezTo>
                      <a:pt x="404" y="12"/>
                      <a:pt x="404" y="12"/>
                      <a:pt x="404" y="12"/>
                    </a:cubicBezTo>
                    <a:cubicBezTo>
                      <a:pt x="404" y="13"/>
                      <a:pt x="404" y="13"/>
                      <a:pt x="405" y="14"/>
                    </a:cubicBezTo>
                    <a:cubicBezTo>
                      <a:pt x="406" y="15"/>
                      <a:pt x="407" y="16"/>
                      <a:pt x="408" y="17"/>
                    </a:cubicBezTo>
                    <a:cubicBezTo>
                      <a:pt x="409" y="17"/>
                      <a:pt x="409" y="17"/>
                      <a:pt x="410" y="17"/>
                    </a:cubicBezTo>
                    <a:cubicBezTo>
                      <a:pt x="410" y="18"/>
                      <a:pt x="411" y="19"/>
                      <a:pt x="411" y="19"/>
                    </a:cubicBezTo>
                    <a:cubicBezTo>
                      <a:pt x="411" y="19"/>
                      <a:pt x="410" y="19"/>
                      <a:pt x="410" y="19"/>
                    </a:cubicBezTo>
                    <a:cubicBezTo>
                      <a:pt x="408" y="18"/>
                      <a:pt x="407" y="17"/>
                      <a:pt x="405" y="16"/>
                    </a:cubicBezTo>
                    <a:cubicBezTo>
                      <a:pt x="404" y="16"/>
                      <a:pt x="403" y="16"/>
                      <a:pt x="402" y="16"/>
                    </a:cubicBezTo>
                    <a:cubicBezTo>
                      <a:pt x="400" y="16"/>
                      <a:pt x="397" y="17"/>
                      <a:pt x="394" y="18"/>
                    </a:cubicBezTo>
                    <a:cubicBezTo>
                      <a:pt x="393" y="18"/>
                      <a:pt x="393" y="18"/>
                      <a:pt x="392" y="18"/>
                    </a:cubicBezTo>
                    <a:cubicBezTo>
                      <a:pt x="391" y="18"/>
                      <a:pt x="391" y="18"/>
                      <a:pt x="391" y="18"/>
                    </a:cubicBezTo>
                    <a:cubicBezTo>
                      <a:pt x="390" y="18"/>
                      <a:pt x="389" y="18"/>
                      <a:pt x="389" y="18"/>
                    </a:cubicBezTo>
                    <a:cubicBezTo>
                      <a:pt x="388" y="18"/>
                      <a:pt x="388" y="18"/>
                      <a:pt x="387" y="18"/>
                    </a:cubicBezTo>
                    <a:cubicBezTo>
                      <a:pt x="385" y="18"/>
                      <a:pt x="385" y="18"/>
                      <a:pt x="385" y="18"/>
                    </a:cubicBezTo>
                    <a:cubicBezTo>
                      <a:pt x="385" y="20"/>
                      <a:pt x="385" y="20"/>
                      <a:pt x="385" y="20"/>
                    </a:cubicBezTo>
                    <a:cubicBezTo>
                      <a:pt x="384" y="22"/>
                      <a:pt x="384" y="23"/>
                      <a:pt x="384" y="25"/>
                    </a:cubicBezTo>
                    <a:cubicBezTo>
                      <a:pt x="384" y="26"/>
                      <a:pt x="384" y="27"/>
                      <a:pt x="383" y="28"/>
                    </a:cubicBezTo>
                    <a:cubicBezTo>
                      <a:pt x="378" y="35"/>
                      <a:pt x="382" y="40"/>
                      <a:pt x="385" y="44"/>
                    </a:cubicBezTo>
                    <a:cubicBezTo>
                      <a:pt x="387" y="46"/>
                      <a:pt x="389" y="48"/>
                      <a:pt x="389" y="50"/>
                    </a:cubicBezTo>
                    <a:cubicBezTo>
                      <a:pt x="389" y="50"/>
                      <a:pt x="389" y="51"/>
                      <a:pt x="388" y="51"/>
                    </a:cubicBezTo>
                    <a:cubicBezTo>
                      <a:pt x="388" y="51"/>
                      <a:pt x="388" y="51"/>
                      <a:pt x="388" y="51"/>
                    </a:cubicBezTo>
                    <a:cubicBezTo>
                      <a:pt x="388" y="48"/>
                      <a:pt x="385" y="46"/>
                      <a:pt x="384" y="45"/>
                    </a:cubicBezTo>
                    <a:cubicBezTo>
                      <a:pt x="384" y="45"/>
                      <a:pt x="383" y="45"/>
                      <a:pt x="383" y="45"/>
                    </a:cubicBezTo>
                    <a:cubicBezTo>
                      <a:pt x="382" y="44"/>
                      <a:pt x="381" y="42"/>
                      <a:pt x="380" y="41"/>
                    </a:cubicBezTo>
                    <a:cubicBezTo>
                      <a:pt x="379" y="41"/>
                      <a:pt x="379" y="40"/>
                      <a:pt x="379" y="40"/>
                    </a:cubicBezTo>
                    <a:cubicBezTo>
                      <a:pt x="378" y="39"/>
                      <a:pt x="378" y="39"/>
                      <a:pt x="378" y="39"/>
                    </a:cubicBezTo>
                    <a:cubicBezTo>
                      <a:pt x="377" y="38"/>
                      <a:pt x="376" y="36"/>
                      <a:pt x="376" y="35"/>
                    </a:cubicBezTo>
                    <a:cubicBezTo>
                      <a:pt x="375" y="35"/>
                      <a:pt x="376" y="33"/>
                      <a:pt x="376" y="32"/>
                    </a:cubicBezTo>
                    <a:cubicBezTo>
                      <a:pt x="376" y="31"/>
                      <a:pt x="377" y="30"/>
                      <a:pt x="376" y="28"/>
                    </a:cubicBezTo>
                    <a:cubicBezTo>
                      <a:pt x="376" y="21"/>
                      <a:pt x="371" y="20"/>
                      <a:pt x="370" y="20"/>
                    </a:cubicBezTo>
                    <a:cubicBezTo>
                      <a:pt x="370" y="20"/>
                      <a:pt x="370" y="20"/>
                      <a:pt x="369" y="20"/>
                    </a:cubicBezTo>
                    <a:cubicBezTo>
                      <a:pt x="367" y="21"/>
                      <a:pt x="365" y="22"/>
                      <a:pt x="364" y="23"/>
                    </a:cubicBezTo>
                    <a:cubicBezTo>
                      <a:pt x="363" y="24"/>
                      <a:pt x="362" y="24"/>
                      <a:pt x="361" y="24"/>
                    </a:cubicBezTo>
                    <a:cubicBezTo>
                      <a:pt x="360" y="25"/>
                      <a:pt x="359" y="25"/>
                      <a:pt x="359" y="26"/>
                    </a:cubicBezTo>
                    <a:cubicBezTo>
                      <a:pt x="358" y="26"/>
                      <a:pt x="357" y="27"/>
                      <a:pt x="357" y="27"/>
                    </a:cubicBezTo>
                    <a:cubicBezTo>
                      <a:pt x="357" y="27"/>
                      <a:pt x="356" y="27"/>
                      <a:pt x="356" y="27"/>
                    </a:cubicBezTo>
                    <a:cubicBezTo>
                      <a:pt x="356" y="26"/>
                      <a:pt x="355" y="25"/>
                      <a:pt x="353" y="25"/>
                    </a:cubicBezTo>
                    <a:cubicBezTo>
                      <a:pt x="352" y="25"/>
                      <a:pt x="352" y="26"/>
                      <a:pt x="351" y="26"/>
                    </a:cubicBezTo>
                    <a:cubicBezTo>
                      <a:pt x="350" y="26"/>
                      <a:pt x="349" y="27"/>
                      <a:pt x="348" y="28"/>
                    </a:cubicBezTo>
                    <a:cubicBezTo>
                      <a:pt x="348" y="28"/>
                      <a:pt x="347" y="28"/>
                      <a:pt x="347" y="29"/>
                    </a:cubicBezTo>
                    <a:cubicBezTo>
                      <a:pt x="347" y="29"/>
                      <a:pt x="347" y="29"/>
                      <a:pt x="346" y="29"/>
                    </a:cubicBezTo>
                    <a:cubicBezTo>
                      <a:pt x="345" y="30"/>
                      <a:pt x="343" y="31"/>
                      <a:pt x="342" y="34"/>
                    </a:cubicBezTo>
                    <a:cubicBezTo>
                      <a:pt x="342" y="37"/>
                      <a:pt x="344" y="40"/>
                      <a:pt x="347" y="41"/>
                    </a:cubicBezTo>
                    <a:cubicBezTo>
                      <a:pt x="347" y="41"/>
                      <a:pt x="348" y="41"/>
                      <a:pt x="348" y="41"/>
                    </a:cubicBezTo>
                    <a:cubicBezTo>
                      <a:pt x="348" y="41"/>
                      <a:pt x="347" y="41"/>
                      <a:pt x="347" y="42"/>
                    </a:cubicBezTo>
                    <a:cubicBezTo>
                      <a:pt x="347" y="42"/>
                      <a:pt x="347" y="43"/>
                      <a:pt x="346" y="43"/>
                    </a:cubicBezTo>
                    <a:cubicBezTo>
                      <a:pt x="346" y="43"/>
                      <a:pt x="346" y="43"/>
                      <a:pt x="346" y="43"/>
                    </a:cubicBezTo>
                    <a:cubicBezTo>
                      <a:pt x="345" y="42"/>
                      <a:pt x="344" y="41"/>
                      <a:pt x="344" y="39"/>
                    </a:cubicBezTo>
                    <a:cubicBezTo>
                      <a:pt x="342" y="36"/>
                      <a:pt x="340" y="33"/>
                      <a:pt x="336" y="31"/>
                    </a:cubicBezTo>
                    <a:cubicBezTo>
                      <a:pt x="335" y="31"/>
                      <a:pt x="335" y="31"/>
                      <a:pt x="333" y="31"/>
                    </a:cubicBezTo>
                    <a:cubicBezTo>
                      <a:pt x="330" y="31"/>
                      <a:pt x="327" y="31"/>
                      <a:pt x="327" y="34"/>
                    </a:cubicBezTo>
                    <a:cubicBezTo>
                      <a:pt x="326" y="34"/>
                      <a:pt x="326" y="35"/>
                      <a:pt x="327" y="35"/>
                    </a:cubicBezTo>
                    <a:cubicBezTo>
                      <a:pt x="327" y="36"/>
                      <a:pt x="327" y="36"/>
                      <a:pt x="327" y="37"/>
                    </a:cubicBezTo>
                    <a:cubicBezTo>
                      <a:pt x="326" y="37"/>
                      <a:pt x="325" y="37"/>
                      <a:pt x="325" y="37"/>
                    </a:cubicBezTo>
                    <a:cubicBezTo>
                      <a:pt x="324" y="38"/>
                      <a:pt x="323" y="38"/>
                      <a:pt x="323" y="39"/>
                    </a:cubicBezTo>
                    <a:cubicBezTo>
                      <a:pt x="322" y="39"/>
                      <a:pt x="322" y="40"/>
                      <a:pt x="322" y="40"/>
                    </a:cubicBezTo>
                    <a:cubicBezTo>
                      <a:pt x="319" y="41"/>
                      <a:pt x="316" y="42"/>
                      <a:pt x="315" y="42"/>
                    </a:cubicBezTo>
                    <a:cubicBezTo>
                      <a:pt x="313" y="42"/>
                      <a:pt x="312" y="42"/>
                      <a:pt x="310" y="41"/>
                    </a:cubicBezTo>
                    <a:cubicBezTo>
                      <a:pt x="308" y="40"/>
                      <a:pt x="306" y="39"/>
                      <a:pt x="303" y="39"/>
                    </a:cubicBezTo>
                    <a:cubicBezTo>
                      <a:pt x="302" y="39"/>
                      <a:pt x="298" y="39"/>
                      <a:pt x="296" y="41"/>
                    </a:cubicBezTo>
                    <a:cubicBezTo>
                      <a:pt x="294" y="43"/>
                      <a:pt x="295" y="46"/>
                      <a:pt x="295" y="47"/>
                    </a:cubicBezTo>
                    <a:cubicBezTo>
                      <a:pt x="295" y="47"/>
                      <a:pt x="295" y="48"/>
                      <a:pt x="295" y="48"/>
                    </a:cubicBezTo>
                    <a:cubicBezTo>
                      <a:pt x="295" y="48"/>
                      <a:pt x="295" y="49"/>
                      <a:pt x="294" y="49"/>
                    </a:cubicBezTo>
                    <a:cubicBezTo>
                      <a:pt x="294" y="50"/>
                      <a:pt x="293" y="51"/>
                      <a:pt x="293" y="52"/>
                    </a:cubicBezTo>
                    <a:cubicBezTo>
                      <a:pt x="292" y="54"/>
                      <a:pt x="292" y="56"/>
                      <a:pt x="293" y="57"/>
                    </a:cubicBezTo>
                    <a:cubicBezTo>
                      <a:pt x="293" y="60"/>
                      <a:pt x="293" y="60"/>
                      <a:pt x="293" y="60"/>
                    </a:cubicBezTo>
                    <a:cubicBezTo>
                      <a:pt x="292" y="61"/>
                      <a:pt x="291" y="61"/>
                      <a:pt x="290" y="61"/>
                    </a:cubicBezTo>
                    <a:cubicBezTo>
                      <a:pt x="288" y="61"/>
                      <a:pt x="285" y="62"/>
                      <a:pt x="283" y="65"/>
                    </a:cubicBezTo>
                    <a:cubicBezTo>
                      <a:pt x="282" y="65"/>
                      <a:pt x="282" y="66"/>
                      <a:pt x="281" y="67"/>
                    </a:cubicBezTo>
                    <a:cubicBezTo>
                      <a:pt x="281" y="68"/>
                      <a:pt x="281" y="69"/>
                      <a:pt x="280" y="69"/>
                    </a:cubicBezTo>
                    <a:cubicBezTo>
                      <a:pt x="280" y="69"/>
                      <a:pt x="280" y="70"/>
                      <a:pt x="279" y="70"/>
                    </a:cubicBezTo>
                    <a:cubicBezTo>
                      <a:pt x="279" y="71"/>
                      <a:pt x="277" y="72"/>
                      <a:pt x="277" y="73"/>
                    </a:cubicBezTo>
                    <a:cubicBezTo>
                      <a:pt x="276" y="76"/>
                      <a:pt x="277" y="78"/>
                      <a:pt x="279" y="80"/>
                    </a:cubicBezTo>
                    <a:cubicBezTo>
                      <a:pt x="279" y="80"/>
                      <a:pt x="279" y="80"/>
                      <a:pt x="279" y="80"/>
                    </a:cubicBezTo>
                    <a:cubicBezTo>
                      <a:pt x="278" y="80"/>
                      <a:pt x="276" y="80"/>
                      <a:pt x="275" y="84"/>
                    </a:cubicBezTo>
                    <a:cubicBezTo>
                      <a:pt x="275" y="86"/>
                      <a:pt x="276" y="89"/>
                      <a:pt x="278" y="92"/>
                    </a:cubicBezTo>
                    <a:cubicBezTo>
                      <a:pt x="279" y="94"/>
                      <a:pt x="281" y="95"/>
                      <a:pt x="283" y="95"/>
                    </a:cubicBezTo>
                    <a:cubicBezTo>
                      <a:pt x="284" y="95"/>
                      <a:pt x="285" y="95"/>
                      <a:pt x="286" y="95"/>
                    </a:cubicBezTo>
                    <a:cubicBezTo>
                      <a:pt x="287" y="95"/>
                      <a:pt x="288" y="94"/>
                      <a:pt x="289" y="94"/>
                    </a:cubicBezTo>
                    <a:cubicBezTo>
                      <a:pt x="289" y="94"/>
                      <a:pt x="289" y="95"/>
                      <a:pt x="290" y="95"/>
                    </a:cubicBezTo>
                    <a:cubicBezTo>
                      <a:pt x="290" y="95"/>
                      <a:pt x="290" y="97"/>
                      <a:pt x="289" y="99"/>
                    </a:cubicBezTo>
                    <a:cubicBezTo>
                      <a:pt x="289" y="100"/>
                      <a:pt x="288" y="101"/>
                      <a:pt x="287" y="102"/>
                    </a:cubicBezTo>
                    <a:cubicBezTo>
                      <a:pt x="287" y="102"/>
                      <a:pt x="287" y="102"/>
                      <a:pt x="286" y="102"/>
                    </a:cubicBezTo>
                    <a:cubicBezTo>
                      <a:pt x="286" y="102"/>
                      <a:pt x="284" y="101"/>
                      <a:pt x="283" y="101"/>
                    </a:cubicBezTo>
                    <a:cubicBezTo>
                      <a:pt x="282" y="100"/>
                      <a:pt x="280" y="99"/>
                      <a:pt x="278" y="99"/>
                    </a:cubicBezTo>
                    <a:cubicBezTo>
                      <a:pt x="277" y="99"/>
                      <a:pt x="277" y="99"/>
                      <a:pt x="277" y="99"/>
                    </a:cubicBezTo>
                    <a:cubicBezTo>
                      <a:pt x="276" y="99"/>
                      <a:pt x="275" y="100"/>
                      <a:pt x="274" y="100"/>
                    </a:cubicBezTo>
                    <a:cubicBezTo>
                      <a:pt x="273" y="100"/>
                      <a:pt x="271" y="100"/>
                      <a:pt x="270" y="100"/>
                    </a:cubicBezTo>
                    <a:cubicBezTo>
                      <a:pt x="268" y="100"/>
                      <a:pt x="264" y="102"/>
                      <a:pt x="264" y="104"/>
                    </a:cubicBezTo>
                    <a:cubicBezTo>
                      <a:pt x="263" y="105"/>
                      <a:pt x="263" y="108"/>
                      <a:pt x="266" y="110"/>
                    </a:cubicBezTo>
                    <a:cubicBezTo>
                      <a:pt x="267" y="110"/>
                      <a:pt x="268" y="111"/>
                      <a:pt x="269" y="111"/>
                    </a:cubicBezTo>
                    <a:cubicBezTo>
                      <a:pt x="269" y="111"/>
                      <a:pt x="269" y="111"/>
                      <a:pt x="269" y="111"/>
                    </a:cubicBezTo>
                    <a:cubicBezTo>
                      <a:pt x="269" y="111"/>
                      <a:pt x="270" y="112"/>
                      <a:pt x="270" y="112"/>
                    </a:cubicBezTo>
                    <a:cubicBezTo>
                      <a:pt x="270" y="113"/>
                      <a:pt x="271" y="113"/>
                      <a:pt x="272" y="114"/>
                    </a:cubicBezTo>
                    <a:cubicBezTo>
                      <a:pt x="271" y="114"/>
                      <a:pt x="270" y="114"/>
                      <a:pt x="269" y="114"/>
                    </a:cubicBezTo>
                    <a:cubicBezTo>
                      <a:pt x="268" y="113"/>
                      <a:pt x="266" y="113"/>
                      <a:pt x="265" y="113"/>
                    </a:cubicBezTo>
                    <a:cubicBezTo>
                      <a:pt x="264" y="113"/>
                      <a:pt x="263" y="113"/>
                      <a:pt x="262" y="113"/>
                    </a:cubicBezTo>
                    <a:cubicBezTo>
                      <a:pt x="254" y="113"/>
                      <a:pt x="247" y="116"/>
                      <a:pt x="243" y="120"/>
                    </a:cubicBezTo>
                    <a:cubicBezTo>
                      <a:pt x="241" y="122"/>
                      <a:pt x="241" y="122"/>
                      <a:pt x="241" y="122"/>
                    </a:cubicBezTo>
                    <a:cubicBezTo>
                      <a:pt x="241" y="123"/>
                      <a:pt x="240" y="124"/>
                      <a:pt x="239" y="125"/>
                    </a:cubicBezTo>
                    <a:cubicBezTo>
                      <a:pt x="239" y="125"/>
                      <a:pt x="238" y="125"/>
                      <a:pt x="238" y="125"/>
                    </a:cubicBezTo>
                    <a:cubicBezTo>
                      <a:pt x="237" y="126"/>
                      <a:pt x="236" y="127"/>
                      <a:pt x="235" y="129"/>
                    </a:cubicBezTo>
                    <a:cubicBezTo>
                      <a:pt x="233" y="133"/>
                      <a:pt x="237" y="137"/>
                      <a:pt x="240" y="139"/>
                    </a:cubicBezTo>
                    <a:cubicBezTo>
                      <a:pt x="241" y="139"/>
                      <a:pt x="241" y="139"/>
                      <a:pt x="241" y="139"/>
                    </a:cubicBezTo>
                    <a:cubicBezTo>
                      <a:pt x="242" y="140"/>
                      <a:pt x="243" y="141"/>
                      <a:pt x="244" y="142"/>
                    </a:cubicBezTo>
                    <a:cubicBezTo>
                      <a:pt x="245" y="144"/>
                      <a:pt x="246" y="145"/>
                      <a:pt x="247" y="146"/>
                    </a:cubicBezTo>
                    <a:cubicBezTo>
                      <a:pt x="250" y="148"/>
                      <a:pt x="254" y="149"/>
                      <a:pt x="257" y="149"/>
                    </a:cubicBezTo>
                    <a:cubicBezTo>
                      <a:pt x="257" y="149"/>
                      <a:pt x="260" y="149"/>
                      <a:pt x="260" y="149"/>
                    </a:cubicBezTo>
                    <a:cubicBezTo>
                      <a:pt x="262" y="149"/>
                      <a:pt x="263" y="149"/>
                      <a:pt x="264" y="149"/>
                    </a:cubicBezTo>
                    <a:cubicBezTo>
                      <a:pt x="265" y="149"/>
                      <a:pt x="267" y="149"/>
                      <a:pt x="268" y="149"/>
                    </a:cubicBezTo>
                    <a:cubicBezTo>
                      <a:pt x="269" y="149"/>
                      <a:pt x="271" y="149"/>
                      <a:pt x="272" y="149"/>
                    </a:cubicBezTo>
                    <a:cubicBezTo>
                      <a:pt x="273" y="148"/>
                      <a:pt x="274" y="148"/>
                      <a:pt x="275" y="148"/>
                    </a:cubicBezTo>
                    <a:cubicBezTo>
                      <a:pt x="276" y="148"/>
                      <a:pt x="277" y="147"/>
                      <a:pt x="278" y="147"/>
                    </a:cubicBezTo>
                    <a:cubicBezTo>
                      <a:pt x="278" y="147"/>
                      <a:pt x="278" y="147"/>
                      <a:pt x="279" y="148"/>
                    </a:cubicBezTo>
                    <a:cubicBezTo>
                      <a:pt x="279" y="148"/>
                      <a:pt x="278" y="148"/>
                      <a:pt x="278" y="148"/>
                    </a:cubicBezTo>
                    <a:cubicBezTo>
                      <a:pt x="277" y="149"/>
                      <a:pt x="277" y="150"/>
                      <a:pt x="276" y="151"/>
                    </a:cubicBezTo>
                    <a:cubicBezTo>
                      <a:pt x="274" y="152"/>
                      <a:pt x="271" y="154"/>
                      <a:pt x="272" y="157"/>
                    </a:cubicBezTo>
                    <a:cubicBezTo>
                      <a:pt x="272" y="157"/>
                      <a:pt x="272" y="159"/>
                      <a:pt x="275" y="159"/>
                    </a:cubicBezTo>
                    <a:cubicBezTo>
                      <a:pt x="275" y="159"/>
                      <a:pt x="275" y="159"/>
                      <a:pt x="275" y="159"/>
                    </a:cubicBezTo>
                    <a:cubicBezTo>
                      <a:pt x="276" y="159"/>
                      <a:pt x="276" y="159"/>
                      <a:pt x="276" y="159"/>
                    </a:cubicBezTo>
                    <a:cubicBezTo>
                      <a:pt x="278" y="159"/>
                      <a:pt x="281" y="157"/>
                      <a:pt x="284" y="155"/>
                    </a:cubicBezTo>
                    <a:cubicBezTo>
                      <a:pt x="286" y="153"/>
                      <a:pt x="286" y="153"/>
                      <a:pt x="286" y="153"/>
                    </a:cubicBezTo>
                    <a:cubicBezTo>
                      <a:pt x="287" y="152"/>
                      <a:pt x="288" y="151"/>
                      <a:pt x="290" y="150"/>
                    </a:cubicBezTo>
                    <a:cubicBezTo>
                      <a:pt x="291" y="149"/>
                      <a:pt x="292" y="148"/>
                      <a:pt x="293" y="148"/>
                    </a:cubicBezTo>
                    <a:cubicBezTo>
                      <a:pt x="294" y="148"/>
                      <a:pt x="294" y="149"/>
                      <a:pt x="294" y="149"/>
                    </a:cubicBezTo>
                    <a:cubicBezTo>
                      <a:pt x="295" y="150"/>
                      <a:pt x="296" y="151"/>
                      <a:pt x="299" y="151"/>
                    </a:cubicBezTo>
                    <a:cubicBezTo>
                      <a:pt x="299" y="151"/>
                      <a:pt x="300" y="151"/>
                      <a:pt x="300" y="151"/>
                    </a:cubicBezTo>
                    <a:cubicBezTo>
                      <a:pt x="301" y="151"/>
                      <a:pt x="302" y="151"/>
                      <a:pt x="303" y="150"/>
                    </a:cubicBezTo>
                    <a:cubicBezTo>
                      <a:pt x="303" y="150"/>
                      <a:pt x="304" y="150"/>
                      <a:pt x="304" y="150"/>
                    </a:cubicBezTo>
                    <a:cubicBezTo>
                      <a:pt x="305" y="149"/>
                      <a:pt x="306" y="149"/>
                      <a:pt x="306" y="149"/>
                    </a:cubicBezTo>
                    <a:cubicBezTo>
                      <a:pt x="307" y="149"/>
                      <a:pt x="307" y="149"/>
                      <a:pt x="307" y="149"/>
                    </a:cubicBezTo>
                    <a:cubicBezTo>
                      <a:pt x="308" y="149"/>
                      <a:pt x="308" y="149"/>
                      <a:pt x="308" y="149"/>
                    </a:cubicBezTo>
                    <a:cubicBezTo>
                      <a:pt x="308" y="150"/>
                      <a:pt x="308" y="150"/>
                      <a:pt x="307" y="150"/>
                    </a:cubicBezTo>
                    <a:cubicBezTo>
                      <a:pt x="305" y="152"/>
                      <a:pt x="303" y="153"/>
                      <a:pt x="302" y="155"/>
                    </a:cubicBezTo>
                    <a:cubicBezTo>
                      <a:pt x="301" y="156"/>
                      <a:pt x="301" y="156"/>
                      <a:pt x="301" y="156"/>
                    </a:cubicBezTo>
                    <a:cubicBezTo>
                      <a:pt x="300" y="157"/>
                      <a:pt x="298" y="158"/>
                      <a:pt x="297" y="160"/>
                    </a:cubicBezTo>
                    <a:cubicBezTo>
                      <a:pt x="297" y="160"/>
                      <a:pt x="297" y="161"/>
                      <a:pt x="296" y="161"/>
                    </a:cubicBezTo>
                    <a:cubicBezTo>
                      <a:pt x="295" y="162"/>
                      <a:pt x="294" y="162"/>
                      <a:pt x="293" y="164"/>
                    </a:cubicBezTo>
                    <a:cubicBezTo>
                      <a:pt x="292" y="166"/>
                      <a:pt x="293" y="168"/>
                      <a:pt x="294" y="170"/>
                    </a:cubicBezTo>
                    <a:cubicBezTo>
                      <a:pt x="292" y="170"/>
                      <a:pt x="291" y="171"/>
                      <a:pt x="289" y="172"/>
                    </a:cubicBezTo>
                    <a:cubicBezTo>
                      <a:pt x="289" y="172"/>
                      <a:pt x="289" y="172"/>
                      <a:pt x="289" y="172"/>
                    </a:cubicBezTo>
                    <a:cubicBezTo>
                      <a:pt x="288" y="173"/>
                      <a:pt x="286" y="173"/>
                      <a:pt x="285" y="173"/>
                    </a:cubicBezTo>
                    <a:cubicBezTo>
                      <a:pt x="284" y="173"/>
                      <a:pt x="284" y="173"/>
                      <a:pt x="284" y="173"/>
                    </a:cubicBezTo>
                    <a:cubicBezTo>
                      <a:pt x="282" y="173"/>
                      <a:pt x="281" y="173"/>
                      <a:pt x="280" y="174"/>
                    </a:cubicBezTo>
                    <a:cubicBezTo>
                      <a:pt x="279" y="174"/>
                      <a:pt x="278" y="174"/>
                      <a:pt x="277" y="174"/>
                    </a:cubicBezTo>
                    <a:cubicBezTo>
                      <a:pt x="277" y="174"/>
                      <a:pt x="277" y="174"/>
                      <a:pt x="277" y="174"/>
                    </a:cubicBezTo>
                    <a:cubicBezTo>
                      <a:pt x="276" y="174"/>
                      <a:pt x="275" y="174"/>
                      <a:pt x="275" y="173"/>
                    </a:cubicBezTo>
                    <a:cubicBezTo>
                      <a:pt x="273" y="173"/>
                      <a:pt x="272" y="172"/>
                      <a:pt x="270" y="172"/>
                    </a:cubicBezTo>
                    <a:cubicBezTo>
                      <a:pt x="267" y="172"/>
                      <a:pt x="267" y="172"/>
                      <a:pt x="267" y="172"/>
                    </a:cubicBezTo>
                    <a:cubicBezTo>
                      <a:pt x="268" y="175"/>
                      <a:pt x="268" y="175"/>
                      <a:pt x="268" y="175"/>
                    </a:cubicBezTo>
                    <a:cubicBezTo>
                      <a:pt x="268" y="176"/>
                      <a:pt x="268" y="177"/>
                      <a:pt x="268" y="178"/>
                    </a:cubicBezTo>
                    <a:cubicBezTo>
                      <a:pt x="268" y="179"/>
                      <a:pt x="268" y="179"/>
                      <a:pt x="268" y="180"/>
                    </a:cubicBezTo>
                    <a:cubicBezTo>
                      <a:pt x="268" y="180"/>
                      <a:pt x="268" y="181"/>
                      <a:pt x="267" y="182"/>
                    </a:cubicBezTo>
                    <a:cubicBezTo>
                      <a:pt x="267" y="182"/>
                      <a:pt x="266" y="182"/>
                      <a:pt x="266" y="182"/>
                    </a:cubicBezTo>
                    <a:cubicBezTo>
                      <a:pt x="265" y="183"/>
                      <a:pt x="265" y="183"/>
                      <a:pt x="264" y="184"/>
                    </a:cubicBezTo>
                    <a:cubicBezTo>
                      <a:pt x="263" y="184"/>
                      <a:pt x="262" y="185"/>
                      <a:pt x="261" y="185"/>
                    </a:cubicBezTo>
                    <a:cubicBezTo>
                      <a:pt x="261" y="185"/>
                      <a:pt x="260" y="185"/>
                      <a:pt x="260" y="185"/>
                    </a:cubicBezTo>
                    <a:cubicBezTo>
                      <a:pt x="260" y="188"/>
                      <a:pt x="260" y="188"/>
                      <a:pt x="260" y="188"/>
                    </a:cubicBezTo>
                    <a:cubicBezTo>
                      <a:pt x="260" y="188"/>
                      <a:pt x="260" y="188"/>
                      <a:pt x="260" y="188"/>
                    </a:cubicBezTo>
                    <a:cubicBezTo>
                      <a:pt x="260" y="185"/>
                      <a:pt x="260" y="185"/>
                      <a:pt x="260" y="185"/>
                    </a:cubicBezTo>
                    <a:cubicBezTo>
                      <a:pt x="259" y="185"/>
                      <a:pt x="258" y="185"/>
                      <a:pt x="257" y="186"/>
                    </a:cubicBezTo>
                    <a:cubicBezTo>
                      <a:pt x="255" y="186"/>
                      <a:pt x="254" y="188"/>
                      <a:pt x="253" y="189"/>
                    </a:cubicBezTo>
                    <a:cubicBezTo>
                      <a:pt x="252" y="190"/>
                      <a:pt x="252" y="191"/>
                      <a:pt x="251" y="191"/>
                    </a:cubicBezTo>
                    <a:cubicBezTo>
                      <a:pt x="251" y="191"/>
                      <a:pt x="250" y="191"/>
                      <a:pt x="249" y="192"/>
                    </a:cubicBezTo>
                    <a:cubicBezTo>
                      <a:pt x="247" y="192"/>
                      <a:pt x="243" y="193"/>
                      <a:pt x="243" y="197"/>
                    </a:cubicBezTo>
                    <a:cubicBezTo>
                      <a:pt x="243" y="200"/>
                      <a:pt x="244" y="204"/>
                      <a:pt x="252" y="204"/>
                    </a:cubicBezTo>
                    <a:cubicBezTo>
                      <a:pt x="253" y="204"/>
                      <a:pt x="254" y="204"/>
                      <a:pt x="255" y="204"/>
                    </a:cubicBezTo>
                    <a:cubicBezTo>
                      <a:pt x="256" y="204"/>
                      <a:pt x="257" y="204"/>
                      <a:pt x="257" y="204"/>
                    </a:cubicBezTo>
                    <a:cubicBezTo>
                      <a:pt x="256" y="206"/>
                      <a:pt x="257" y="207"/>
                      <a:pt x="257" y="208"/>
                    </a:cubicBezTo>
                    <a:cubicBezTo>
                      <a:pt x="255" y="208"/>
                      <a:pt x="253" y="209"/>
                      <a:pt x="252" y="210"/>
                    </a:cubicBezTo>
                    <a:cubicBezTo>
                      <a:pt x="251" y="211"/>
                      <a:pt x="250" y="212"/>
                      <a:pt x="250" y="213"/>
                    </a:cubicBezTo>
                    <a:cubicBezTo>
                      <a:pt x="247" y="211"/>
                      <a:pt x="243" y="211"/>
                      <a:pt x="242" y="211"/>
                    </a:cubicBezTo>
                    <a:cubicBezTo>
                      <a:pt x="240" y="211"/>
                      <a:pt x="239" y="211"/>
                      <a:pt x="237" y="211"/>
                    </a:cubicBezTo>
                    <a:cubicBezTo>
                      <a:pt x="237" y="211"/>
                      <a:pt x="237" y="211"/>
                      <a:pt x="237" y="211"/>
                    </a:cubicBezTo>
                    <a:cubicBezTo>
                      <a:pt x="236" y="212"/>
                      <a:pt x="235" y="212"/>
                      <a:pt x="234" y="212"/>
                    </a:cubicBezTo>
                    <a:cubicBezTo>
                      <a:pt x="233" y="212"/>
                      <a:pt x="232" y="212"/>
                      <a:pt x="231" y="212"/>
                    </a:cubicBezTo>
                    <a:cubicBezTo>
                      <a:pt x="230" y="212"/>
                      <a:pt x="229" y="212"/>
                      <a:pt x="229" y="212"/>
                    </a:cubicBezTo>
                    <a:cubicBezTo>
                      <a:pt x="228" y="212"/>
                      <a:pt x="227" y="211"/>
                      <a:pt x="225" y="210"/>
                    </a:cubicBezTo>
                    <a:cubicBezTo>
                      <a:pt x="224" y="210"/>
                      <a:pt x="223" y="209"/>
                      <a:pt x="222" y="208"/>
                    </a:cubicBezTo>
                    <a:cubicBezTo>
                      <a:pt x="220" y="208"/>
                      <a:pt x="218" y="208"/>
                      <a:pt x="217" y="208"/>
                    </a:cubicBezTo>
                    <a:cubicBezTo>
                      <a:pt x="215" y="208"/>
                      <a:pt x="214" y="207"/>
                      <a:pt x="213" y="207"/>
                    </a:cubicBezTo>
                    <a:cubicBezTo>
                      <a:pt x="213" y="207"/>
                      <a:pt x="212" y="207"/>
                      <a:pt x="211" y="206"/>
                    </a:cubicBezTo>
                    <a:cubicBezTo>
                      <a:pt x="209" y="205"/>
                      <a:pt x="207" y="204"/>
                      <a:pt x="205" y="204"/>
                    </a:cubicBezTo>
                    <a:cubicBezTo>
                      <a:pt x="205" y="204"/>
                      <a:pt x="204" y="204"/>
                      <a:pt x="204" y="204"/>
                    </a:cubicBezTo>
                    <a:cubicBezTo>
                      <a:pt x="198" y="206"/>
                      <a:pt x="196" y="211"/>
                      <a:pt x="195" y="215"/>
                    </a:cubicBezTo>
                    <a:cubicBezTo>
                      <a:pt x="194" y="217"/>
                      <a:pt x="194" y="218"/>
                      <a:pt x="193" y="219"/>
                    </a:cubicBezTo>
                    <a:cubicBezTo>
                      <a:pt x="191" y="221"/>
                      <a:pt x="189" y="223"/>
                      <a:pt x="188" y="223"/>
                    </a:cubicBezTo>
                    <a:cubicBezTo>
                      <a:pt x="187" y="223"/>
                      <a:pt x="187" y="223"/>
                      <a:pt x="187" y="223"/>
                    </a:cubicBezTo>
                    <a:cubicBezTo>
                      <a:pt x="187" y="222"/>
                      <a:pt x="186" y="221"/>
                      <a:pt x="186" y="219"/>
                    </a:cubicBezTo>
                    <a:cubicBezTo>
                      <a:pt x="186" y="218"/>
                      <a:pt x="186" y="217"/>
                      <a:pt x="186" y="216"/>
                    </a:cubicBezTo>
                    <a:cubicBezTo>
                      <a:pt x="186" y="213"/>
                      <a:pt x="184" y="209"/>
                      <a:pt x="182" y="206"/>
                    </a:cubicBezTo>
                    <a:cubicBezTo>
                      <a:pt x="177" y="202"/>
                      <a:pt x="170" y="201"/>
                      <a:pt x="165" y="200"/>
                    </a:cubicBezTo>
                    <a:cubicBezTo>
                      <a:pt x="164" y="200"/>
                      <a:pt x="164" y="200"/>
                      <a:pt x="164" y="200"/>
                    </a:cubicBezTo>
                    <a:cubicBezTo>
                      <a:pt x="161" y="200"/>
                      <a:pt x="158" y="199"/>
                      <a:pt x="155" y="198"/>
                    </a:cubicBezTo>
                    <a:cubicBezTo>
                      <a:pt x="154" y="198"/>
                      <a:pt x="152" y="197"/>
                      <a:pt x="151" y="197"/>
                    </a:cubicBezTo>
                    <a:cubicBezTo>
                      <a:pt x="148" y="196"/>
                      <a:pt x="144" y="196"/>
                      <a:pt x="141" y="196"/>
                    </a:cubicBezTo>
                    <a:cubicBezTo>
                      <a:pt x="139" y="196"/>
                      <a:pt x="136" y="196"/>
                      <a:pt x="134" y="195"/>
                    </a:cubicBezTo>
                    <a:cubicBezTo>
                      <a:pt x="133" y="195"/>
                      <a:pt x="131" y="194"/>
                      <a:pt x="129" y="193"/>
                    </a:cubicBezTo>
                    <a:cubicBezTo>
                      <a:pt x="127" y="192"/>
                      <a:pt x="124" y="191"/>
                      <a:pt x="120" y="191"/>
                    </a:cubicBezTo>
                    <a:cubicBezTo>
                      <a:pt x="120" y="191"/>
                      <a:pt x="119" y="191"/>
                      <a:pt x="119" y="191"/>
                    </a:cubicBezTo>
                    <a:cubicBezTo>
                      <a:pt x="117" y="191"/>
                      <a:pt x="114" y="191"/>
                      <a:pt x="112" y="194"/>
                    </a:cubicBezTo>
                    <a:cubicBezTo>
                      <a:pt x="111" y="197"/>
                      <a:pt x="113" y="200"/>
                      <a:pt x="115" y="202"/>
                    </a:cubicBezTo>
                    <a:cubicBezTo>
                      <a:pt x="115" y="202"/>
                      <a:pt x="116" y="203"/>
                      <a:pt x="116" y="203"/>
                    </a:cubicBezTo>
                    <a:cubicBezTo>
                      <a:pt x="115" y="203"/>
                      <a:pt x="115" y="203"/>
                      <a:pt x="114" y="203"/>
                    </a:cubicBezTo>
                    <a:cubicBezTo>
                      <a:pt x="113" y="203"/>
                      <a:pt x="112" y="204"/>
                      <a:pt x="112" y="204"/>
                    </a:cubicBezTo>
                    <a:cubicBezTo>
                      <a:pt x="110" y="204"/>
                      <a:pt x="108" y="204"/>
                      <a:pt x="107" y="205"/>
                    </a:cubicBezTo>
                    <a:cubicBezTo>
                      <a:pt x="107" y="203"/>
                      <a:pt x="106" y="202"/>
                      <a:pt x="104" y="201"/>
                    </a:cubicBezTo>
                    <a:cubicBezTo>
                      <a:pt x="102" y="199"/>
                      <a:pt x="99" y="198"/>
                      <a:pt x="95" y="198"/>
                    </a:cubicBezTo>
                    <a:cubicBezTo>
                      <a:pt x="92" y="198"/>
                      <a:pt x="89" y="198"/>
                      <a:pt x="87" y="199"/>
                    </a:cubicBezTo>
                    <a:cubicBezTo>
                      <a:pt x="81" y="202"/>
                      <a:pt x="79" y="206"/>
                      <a:pt x="79" y="211"/>
                    </a:cubicBezTo>
                    <a:cubicBezTo>
                      <a:pt x="79" y="212"/>
                      <a:pt x="80" y="213"/>
                      <a:pt x="80" y="214"/>
                    </a:cubicBezTo>
                    <a:cubicBezTo>
                      <a:pt x="81" y="216"/>
                      <a:pt x="81" y="217"/>
                      <a:pt x="81" y="217"/>
                    </a:cubicBezTo>
                    <a:cubicBezTo>
                      <a:pt x="80" y="219"/>
                      <a:pt x="79" y="221"/>
                      <a:pt x="78" y="222"/>
                    </a:cubicBezTo>
                    <a:cubicBezTo>
                      <a:pt x="77" y="224"/>
                      <a:pt x="76" y="226"/>
                      <a:pt x="75" y="229"/>
                    </a:cubicBezTo>
                    <a:cubicBezTo>
                      <a:pt x="75" y="230"/>
                      <a:pt x="74" y="235"/>
                      <a:pt x="76" y="238"/>
                    </a:cubicBezTo>
                    <a:cubicBezTo>
                      <a:pt x="77" y="240"/>
                      <a:pt x="78" y="240"/>
                      <a:pt x="80" y="240"/>
                    </a:cubicBezTo>
                    <a:cubicBezTo>
                      <a:pt x="80" y="240"/>
                      <a:pt x="80" y="240"/>
                      <a:pt x="80" y="240"/>
                    </a:cubicBezTo>
                    <a:cubicBezTo>
                      <a:pt x="81" y="240"/>
                      <a:pt x="82" y="240"/>
                      <a:pt x="83" y="239"/>
                    </a:cubicBezTo>
                    <a:cubicBezTo>
                      <a:pt x="85" y="238"/>
                      <a:pt x="85" y="235"/>
                      <a:pt x="86" y="232"/>
                    </a:cubicBezTo>
                    <a:cubicBezTo>
                      <a:pt x="86" y="231"/>
                      <a:pt x="86" y="230"/>
                      <a:pt x="86" y="230"/>
                    </a:cubicBezTo>
                    <a:cubicBezTo>
                      <a:pt x="87" y="229"/>
                      <a:pt x="87" y="228"/>
                      <a:pt x="87" y="227"/>
                    </a:cubicBezTo>
                    <a:cubicBezTo>
                      <a:pt x="88" y="225"/>
                      <a:pt x="89" y="224"/>
                      <a:pt x="90" y="222"/>
                    </a:cubicBezTo>
                    <a:cubicBezTo>
                      <a:pt x="90" y="221"/>
                      <a:pt x="91" y="221"/>
                      <a:pt x="91" y="220"/>
                    </a:cubicBezTo>
                    <a:cubicBezTo>
                      <a:pt x="92" y="220"/>
                      <a:pt x="92" y="220"/>
                      <a:pt x="92" y="219"/>
                    </a:cubicBezTo>
                    <a:cubicBezTo>
                      <a:pt x="93" y="219"/>
                      <a:pt x="93" y="218"/>
                      <a:pt x="93" y="218"/>
                    </a:cubicBezTo>
                    <a:cubicBezTo>
                      <a:pt x="94" y="217"/>
                      <a:pt x="94" y="216"/>
                      <a:pt x="95" y="216"/>
                    </a:cubicBezTo>
                    <a:cubicBezTo>
                      <a:pt x="95" y="214"/>
                      <a:pt x="95" y="214"/>
                      <a:pt x="96" y="214"/>
                    </a:cubicBezTo>
                    <a:cubicBezTo>
                      <a:pt x="97" y="214"/>
                      <a:pt x="97" y="214"/>
                      <a:pt x="97" y="214"/>
                    </a:cubicBezTo>
                    <a:cubicBezTo>
                      <a:pt x="98" y="214"/>
                      <a:pt x="98" y="214"/>
                      <a:pt x="99" y="215"/>
                    </a:cubicBezTo>
                    <a:cubicBezTo>
                      <a:pt x="100" y="215"/>
                      <a:pt x="100" y="215"/>
                      <a:pt x="101" y="215"/>
                    </a:cubicBezTo>
                    <a:cubicBezTo>
                      <a:pt x="101" y="216"/>
                      <a:pt x="100" y="216"/>
                      <a:pt x="99" y="217"/>
                    </a:cubicBezTo>
                    <a:cubicBezTo>
                      <a:pt x="97" y="219"/>
                      <a:pt x="95" y="222"/>
                      <a:pt x="96" y="228"/>
                    </a:cubicBezTo>
                    <a:cubicBezTo>
                      <a:pt x="97" y="234"/>
                      <a:pt x="97" y="235"/>
                      <a:pt x="92" y="236"/>
                    </a:cubicBezTo>
                    <a:cubicBezTo>
                      <a:pt x="89" y="237"/>
                      <a:pt x="89" y="237"/>
                      <a:pt x="89" y="237"/>
                    </a:cubicBezTo>
                    <a:cubicBezTo>
                      <a:pt x="90" y="240"/>
                      <a:pt x="90" y="240"/>
                      <a:pt x="90" y="240"/>
                    </a:cubicBezTo>
                    <a:cubicBezTo>
                      <a:pt x="92" y="243"/>
                      <a:pt x="95" y="246"/>
                      <a:pt x="99" y="246"/>
                    </a:cubicBezTo>
                    <a:cubicBezTo>
                      <a:pt x="99" y="246"/>
                      <a:pt x="100" y="246"/>
                      <a:pt x="101" y="246"/>
                    </a:cubicBezTo>
                    <a:cubicBezTo>
                      <a:pt x="99" y="251"/>
                      <a:pt x="101" y="254"/>
                      <a:pt x="104" y="258"/>
                    </a:cubicBezTo>
                    <a:cubicBezTo>
                      <a:pt x="108" y="262"/>
                      <a:pt x="109" y="264"/>
                      <a:pt x="110" y="266"/>
                    </a:cubicBezTo>
                    <a:cubicBezTo>
                      <a:pt x="110" y="266"/>
                      <a:pt x="110" y="266"/>
                      <a:pt x="110" y="266"/>
                    </a:cubicBezTo>
                    <a:cubicBezTo>
                      <a:pt x="109" y="265"/>
                      <a:pt x="108" y="265"/>
                      <a:pt x="107" y="265"/>
                    </a:cubicBezTo>
                    <a:cubicBezTo>
                      <a:pt x="106" y="265"/>
                      <a:pt x="105" y="265"/>
                      <a:pt x="104" y="265"/>
                    </a:cubicBezTo>
                    <a:cubicBezTo>
                      <a:pt x="103" y="264"/>
                      <a:pt x="102" y="264"/>
                      <a:pt x="101" y="264"/>
                    </a:cubicBezTo>
                    <a:cubicBezTo>
                      <a:pt x="99" y="263"/>
                      <a:pt x="99" y="263"/>
                      <a:pt x="99" y="263"/>
                    </a:cubicBezTo>
                    <a:cubicBezTo>
                      <a:pt x="98" y="264"/>
                      <a:pt x="98" y="264"/>
                      <a:pt x="98" y="264"/>
                    </a:cubicBezTo>
                    <a:cubicBezTo>
                      <a:pt x="98" y="264"/>
                      <a:pt x="98" y="264"/>
                      <a:pt x="98" y="264"/>
                    </a:cubicBezTo>
                    <a:cubicBezTo>
                      <a:pt x="97" y="263"/>
                      <a:pt x="97" y="263"/>
                      <a:pt x="97" y="262"/>
                    </a:cubicBezTo>
                    <a:cubicBezTo>
                      <a:pt x="97" y="262"/>
                      <a:pt x="97" y="261"/>
                      <a:pt x="97" y="260"/>
                    </a:cubicBezTo>
                    <a:cubicBezTo>
                      <a:pt x="97" y="259"/>
                      <a:pt x="97" y="258"/>
                      <a:pt x="97" y="256"/>
                    </a:cubicBezTo>
                    <a:cubicBezTo>
                      <a:pt x="96" y="252"/>
                      <a:pt x="93" y="251"/>
                      <a:pt x="91" y="251"/>
                    </a:cubicBezTo>
                    <a:cubicBezTo>
                      <a:pt x="90" y="251"/>
                      <a:pt x="88" y="252"/>
                      <a:pt x="87" y="252"/>
                    </a:cubicBezTo>
                    <a:cubicBezTo>
                      <a:pt x="86" y="253"/>
                      <a:pt x="85" y="253"/>
                      <a:pt x="84" y="253"/>
                    </a:cubicBezTo>
                    <a:cubicBezTo>
                      <a:pt x="84" y="253"/>
                      <a:pt x="84" y="253"/>
                      <a:pt x="83" y="253"/>
                    </a:cubicBezTo>
                    <a:cubicBezTo>
                      <a:pt x="82" y="253"/>
                      <a:pt x="80" y="253"/>
                      <a:pt x="79" y="253"/>
                    </a:cubicBezTo>
                    <a:cubicBezTo>
                      <a:pt x="77" y="252"/>
                      <a:pt x="75" y="252"/>
                      <a:pt x="73" y="252"/>
                    </a:cubicBezTo>
                    <a:cubicBezTo>
                      <a:pt x="73" y="252"/>
                      <a:pt x="63" y="252"/>
                      <a:pt x="61" y="257"/>
                    </a:cubicBezTo>
                    <a:cubicBezTo>
                      <a:pt x="60" y="259"/>
                      <a:pt x="60" y="261"/>
                      <a:pt x="61" y="261"/>
                    </a:cubicBezTo>
                    <a:cubicBezTo>
                      <a:pt x="62" y="264"/>
                      <a:pt x="65" y="264"/>
                      <a:pt x="68" y="264"/>
                    </a:cubicBezTo>
                    <a:cubicBezTo>
                      <a:pt x="68" y="264"/>
                      <a:pt x="69" y="264"/>
                      <a:pt x="69" y="264"/>
                    </a:cubicBezTo>
                    <a:cubicBezTo>
                      <a:pt x="70" y="264"/>
                      <a:pt x="71" y="264"/>
                      <a:pt x="73" y="264"/>
                    </a:cubicBezTo>
                    <a:cubicBezTo>
                      <a:pt x="74" y="263"/>
                      <a:pt x="75" y="263"/>
                      <a:pt x="76" y="263"/>
                    </a:cubicBezTo>
                    <a:cubicBezTo>
                      <a:pt x="77" y="263"/>
                      <a:pt x="78" y="263"/>
                      <a:pt x="78" y="263"/>
                    </a:cubicBezTo>
                    <a:cubicBezTo>
                      <a:pt x="79" y="264"/>
                      <a:pt x="80" y="264"/>
                      <a:pt x="80" y="264"/>
                    </a:cubicBezTo>
                    <a:cubicBezTo>
                      <a:pt x="80" y="264"/>
                      <a:pt x="80" y="264"/>
                      <a:pt x="80" y="264"/>
                    </a:cubicBezTo>
                    <a:cubicBezTo>
                      <a:pt x="80" y="265"/>
                      <a:pt x="80" y="265"/>
                      <a:pt x="79" y="266"/>
                    </a:cubicBezTo>
                    <a:cubicBezTo>
                      <a:pt x="78" y="267"/>
                      <a:pt x="78" y="270"/>
                      <a:pt x="79" y="272"/>
                    </a:cubicBezTo>
                    <a:cubicBezTo>
                      <a:pt x="80" y="274"/>
                      <a:pt x="82" y="274"/>
                      <a:pt x="83" y="275"/>
                    </a:cubicBezTo>
                    <a:cubicBezTo>
                      <a:pt x="83" y="275"/>
                      <a:pt x="84" y="275"/>
                      <a:pt x="84" y="276"/>
                    </a:cubicBezTo>
                    <a:cubicBezTo>
                      <a:pt x="85" y="276"/>
                      <a:pt x="86" y="277"/>
                      <a:pt x="87" y="278"/>
                    </a:cubicBezTo>
                    <a:cubicBezTo>
                      <a:pt x="88" y="279"/>
                      <a:pt x="90" y="281"/>
                      <a:pt x="92" y="282"/>
                    </a:cubicBezTo>
                    <a:cubicBezTo>
                      <a:pt x="94" y="283"/>
                      <a:pt x="94" y="283"/>
                      <a:pt x="94" y="283"/>
                    </a:cubicBezTo>
                    <a:cubicBezTo>
                      <a:pt x="96" y="284"/>
                      <a:pt x="98" y="285"/>
                      <a:pt x="101" y="285"/>
                    </a:cubicBezTo>
                    <a:cubicBezTo>
                      <a:pt x="101" y="285"/>
                      <a:pt x="101" y="285"/>
                      <a:pt x="102" y="285"/>
                    </a:cubicBezTo>
                    <a:cubicBezTo>
                      <a:pt x="105" y="285"/>
                      <a:pt x="108" y="284"/>
                      <a:pt x="111" y="283"/>
                    </a:cubicBezTo>
                    <a:cubicBezTo>
                      <a:pt x="112" y="282"/>
                      <a:pt x="114" y="281"/>
                      <a:pt x="116" y="281"/>
                    </a:cubicBezTo>
                    <a:cubicBezTo>
                      <a:pt x="117" y="280"/>
                      <a:pt x="118" y="280"/>
                      <a:pt x="120" y="280"/>
                    </a:cubicBezTo>
                    <a:cubicBezTo>
                      <a:pt x="122" y="280"/>
                      <a:pt x="124" y="281"/>
                      <a:pt x="126" y="281"/>
                    </a:cubicBezTo>
                    <a:cubicBezTo>
                      <a:pt x="127" y="281"/>
                      <a:pt x="129" y="281"/>
                      <a:pt x="130" y="281"/>
                    </a:cubicBezTo>
                    <a:cubicBezTo>
                      <a:pt x="133" y="281"/>
                      <a:pt x="134" y="282"/>
                      <a:pt x="134" y="282"/>
                    </a:cubicBezTo>
                    <a:cubicBezTo>
                      <a:pt x="134" y="282"/>
                      <a:pt x="134" y="283"/>
                      <a:pt x="133" y="284"/>
                    </a:cubicBezTo>
                    <a:cubicBezTo>
                      <a:pt x="130" y="288"/>
                      <a:pt x="128" y="291"/>
                      <a:pt x="129" y="294"/>
                    </a:cubicBezTo>
                    <a:cubicBezTo>
                      <a:pt x="129" y="296"/>
                      <a:pt x="129" y="297"/>
                      <a:pt x="131" y="299"/>
                    </a:cubicBezTo>
                    <a:cubicBezTo>
                      <a:pt x="129" y="300"/>
                      <a:pt x="127" y="300"/>
                      <a:pt x="125" y="300"/>
                    </a:cubicBezTo>
                    <a:cubicBezTo>
                      <a:pt x="123" y="300"/>
                      <a:pt x="121" y="300"/>
                      <a:pt x="119" y="299"/>
                    </a:cubicBezTo>
                    <a:cubicBezTo>
                      <a:pt x="117" y="299"/>
                      <a:pt x="114" y="299"/>
                      <a:pt x="111" y="299"/>
                    </a:cubicBezTo>
                    <a:cubicBezTo>
                      <a:pt x="111" y="299"/>
                      <a:pt x="110" y="299"/>
                      <a:pt x="109" y="299"/>
                    </a:cubicBezTo>
                    <a:cubicBezTo>
                      <a:pt x="103" y="299"/>
                      <a:pt x="99" y="301"/>
                      <a:pt x="96" y="305"/>
                    </a:cubicBezTo>
                    <a:cubicBezTo>
                      <a:pt x="92" y="310"/>
                      <a:pt x="91" y="316"/>
                      <a:pt x="92" y="322"/>
                    </a:cubicBezTo>
                    <a:cubicBezTo>
                      <a:pt x="92" y="327"/>
                      <a:pt x="96" y="328"/>
                      <a:pt x="99" y="330"/>
                    </a:cubicBezTo>
                    <a:cubicBezTo>
                      <a:pt x="100" y="330"/>
                      <a:pt x="101" y="331"/>
                      <a:pt x="102" y="331"/>
                    </a:cubicBezTo>
                    <a:cubicBezTo>
                      <a:pt x="101" y="331"/>
                      <a:pt x="99" y="332"/>
                      <a:pt x="94" y="332"/>
                    </a:cubicBezTo>
                    <a:cubicBezTo>
                      <a:pt x="93" y="332"/>
                      <a:pt x="91" y="332"/>
                      <a:pt x="89" y="331"/>
                    </a:cubicBezTo>
                    <a:cubicBezTo>
                      <a:pt x="87" y="330"/>
                      <a:pt x="85" y="329"/>
                      <a:pt x="83" y="329"/>
                    </a:cubicBezTo>
                    <a:cubicBezTo>
                      <a:pt x="82" y="329"/>
                      <a:pt x="81" y="330"/>
                      <a:pt x="80" y="330"/>
                    </a:cubicBezTo>
                    <a:cubicBezTo>
                      <a:pt x="78" y="331"/>
                      <a:pt x="77" y="332"/>
                      <a:pt x="76" y="334"/>
                    </a:cubicBezTo>
                    <a:cubicBezTo>
                      <a:pt x="76" y="336"/>
                      <a:pt x="77" y="338"/>
                      <a:pt x="78" y="339"/>
                    </a:cubicBezTo>
                    <a:cubicBezTo>
                      <a:pt x="76" y="338"/>
                      <a:pt x="75" y="338"/>
                      <a:pt x="74" y="338"/>
                    </a:cubicBezTo>
                    <a:cubicBezTo>
                      <a:pt x="73" y="338"/>
                      <a:pt x="72" y="337"/>
                      <a:pt x="69" y="337"/>
                    </a:cubicBezTo>
                    <a:cubicBezTo>
                      <a:pt x="64" y="337"/>
                      <a:pt x="61" y="338"/>
                      <a:pt x="59" y="340"/>
                    </a:cubicBezTo>
                    <a:cubicBezTo>
                      <a:pt x="59" y="341"/>
                      <a:pt x="58" y="343"/>
                      <a:pt x="58" y="345"/>
                    </a:cubicBezTo>
                    <a:cubicBezTo>
                      <a:pt x="59" y="348"/>
                      <a:pt x="59" y="348"/>
                      <a:pt x="59" y="348"/>
                    </a:cubicBezTo>
                    <a:cubicBezTo>
                      <a:pt x="61" y="348"/>
                      <a:pt x="61" y="348"/>
                      <a:pt x="61" y="348"/>
                    </a:cubicBezTo>
                    <a:cubicBezTo>
                      <a:pt x="63" y="348"/>
                      <a:pt x="64" y="349"/>
                      <a:pt x="66" y="352"/>
                    </a:cubicBezTo>
                    <a:cubicBezTo>
                      <a:pt x="66" y="353"/>
                      <a:pt x="67" y="354"/>
                      <a:pt x="68" y="355"/>
                    </a:cubicBezTo>
                    <a:cubicBezTo>
                      <a:pt x="68" y="356"/>
                      <a:pt x="69" y="356"/>
                      <a:pt x="69" y="356"/>
                    </a:cubicBezTo>
                    <a:cubicBezTo>
                      <a:pt x="70" y="357"/>
                      <a:pt x="72" y="359"/>
                      <a:pt x="72" y="359"/>
                    </a:cubicBezTo>
                    <a:cubicBezTo>
                      <a:pt x="72" y="360"/>
                      <a:pt x="71" y="360"/>
                      <a:pt x="71" y="360"/>
                    </a:cubicBezTo>
                    <a:cubicBezTo>
                      <a:pt x="71" y="361"/>
                      <a:pt x="69" y="361"/>
                      <a:pt x="68" y="361"/>
                    </a:cubicBezTo>
                    <a:cubicBezTo>
                      <a:pt x="67" y="361"/>
                      <a:pt x="67" y="361"/>
                      <a:pt x="67" y="361"/>
                    </a:cubicBezTo>
                    <a:cubicBezTo>
                      <a:pt x="65" y="361"/>
                      <a:pt x="61" y="361"/>
                      <a:pt x="59" y="365"/>
                    </a:cubicBezTo>
                    <a:cubicBezTo>
                      <a:pt x="58" y="367"/>
                      <a:pt x="58" y="369"/>
                      <a:pt x="59" y="370"/>
                    </a:cubicBezTo>
                    <a:cubicBezTo>
                      <a:pt x="60" y="372"/>
                      <a:pt x="62" y="372"/>
                      <a:pt x="64" y="372"/>
                    </a:cubicBezTo>
                    <a:cubicBezTo>
                      <a:pt x="65" y="372"/>
                      <a:pt x="67" y="372"/>
                      <a:pt x="68" y="371"/>
                    </a:cubicBezTo>
                    <a:cubicBezTo>
                      <a:pt x="69" y="371"/>
                      <a:pt x="70" y="371"/>
                      <a:pt x="71" y="371"/>
                    </a:cubicBezTo>
                    <a:cubicBezTo>
                      <a:pt x="71" y="371"/>
                      <a:pt x="71" y="371"/>
                      <a:pt x="71" y="371"/>
                    </a:cubicBezTo>
                    <a:cubicBezTo>
                      <a:pt x="73" y="372"/>
                      <a:pt x="73" y="372"/>
                      <a:pt x="75" y="374"/>
                    </a:cubicBezTo>
                    <a:cubicBezTo>
                      <a:pt x="76" y="376"/>
                      <a:pt x="77" y="377"/>
                      <a:pt x="80" y="379"/>
                    </a:cubicBezTo>
                    <a:cubicBezTo>
                      <a:pt x="82" y="379"/>
                      <a:pt x="85" y="380"/>
                      <a:pt x="87" y="380"/>
                    </a:cubicBezTo>
                    <a:cubicBezTo>
                      <a:pt x="88" y="380"/>
                      <a:pt x="88" y="380"/>
                      <a:pt x="89" y="380"/>
                    </a:cubicBezTo>
                    <a:cubicBezTo>
                      <a:pt x="92" y="379"/>
                      <a:pt x="93" y="377"/>
                      <a:pt x="93" y="376"/>
                    </a:cubicBezTo>
                    <a:cubicBezTo>
                      <a:pt x="94" y="375"/>
                      <a:pt x="94" y="375"/>
                      <a:pt x="94" y="374"/>
                    </a:cubicBezTo>
                    <a:cubicBezTo>
                      <a:pt x="95" y="374"/>
                      <a:pt x="95" y="373"/>
                      <a:pt x="97" y="373"/>
                    </a:cubicBezTo>
                    <a:cubicBezTo>
                      <a:pt x="99" y="373"/>
                      <a:pt x="102" y="375"/>
                      <a:pt x="102" y="377"/>
                    </a:cubicBezTo>
                    <a:cubicBezTo>
                      <a:pt x="102" y="377"/>
                      <a:pt x="101" y="378"/>
                      <a:pt x="99" y="379"/>
                    </a:cubicBezTo>
                    <a:cubicBezTo>
                      <a:pt x="98" y="379"/>
                      <a:pt x="98" y="380"/>
                      <a:pt x="97" y="380"/>
                    </a:cubicBezTo>
                    <a:cubicBezTo>
                      <a:pt x="93" y="381"/>
                      <a:pt x="88" y="382"/>
                      <a:pt x="87" y="386"/>
                    </a:cubicBezTo>
                    <a:cubicBezTo>
                      <a:pt x="87" y="388"/>
                      <a:pt x="88" y="389"/>
                      <a:pt x="91" y="391"/>
                    </a:cubicBezTo>
                    <a:cubicBezTo>
                      <a:pt x="92" y="392"/>
                      <a:pt x="93" y="392"/>
                      <a:pt x="94" y="392"/>
                    </a:cubicBezTo>
                    <a:cubicBezTo>
                      <a:pt x="95" y="392"/>
                      <a:pt x="95" y="392"/>
                      <a:pt x="96" y="392"/>
                    </a:cubicBezTo>
                    <a:cubicBezTo>
                      <a:pt x="96" y="392"/>
                      <a:pt x="96" y="392"/>
                      <a:pt x="97" y="392"/>
                    </a:cubicBezTo>
                    <a:cubicBezTo>
                      <a:pt x="97" y="392"/>
                      <a:pt x="97" y="392"/>
                      <a:pt x="97" y="392"/>
                    </a:cubicBezTo>
                    <a:cubicBezTo>
                      <a:pt x="98" y="392"/>
                      <a:pt x="98" y="392"/>
                      <a:pt x="99" y="393"/>
                    </a:cubicBezTo>
                    <a:cubicBezTo>
                      <a:pt x="99" y="393"/>
                      <a:pt x="99" y="394"/>
                      <a:pt x="100" y="394"/>
                    </a:cubicBezTo>
                    <a:cubicBezTo>
                      <a:pt x="101" y="396"/>
                      <a:pt x="103" y="397"/>
                      <a:pt x="106" y="397"/>
                    </a:cubicBezTo>
                    <a:cubicBezTo>
                      <a:pt x="107" y="397"/>
                      <a:pt x="109" y="397"/>
                      <a:pt x="111" y="395"/>
                    </a:cubicBezTo>
                    <a:cubicBezTo>
                      <a:pt x="114" y="393"/>
                      <a:pt x="115" y="391"/>
                      <a:pt x="116" y="389"/>
                    </a:cubicBezTo>
                    <a:cubicBezTo>
                      <a:pt x="117" y="388"/>
                      <a:pt x="117" y="388"/>
                      <a:pt x="117" y="387"/>
                    </a:cubicBezTo>
                    <a:cubicBezTo>
                      <a:pt x="118" y="386"/>
                      <a:pt x="118" y="386"/>
                      <a:pt x="119" y="385"/>
                    </a:cubicBezTo>
                    <a:cubicBezTo>
                      <a:pt x="118" y="386"/>
                      <a:pt x="118" y="386"/>
                      <a:pt x="118" y="386"/>
                    </a:cubicBezTo>
                    <a:cubicBezTo>
                      <a:pt x="118" y="387"/>
                      <a:pt x="118" y="389"/>
                      <a:pt x="120" y="391"/>
                    </a:cubicBezTo>
                    <a:cubicBezTo>
                      <a:pt x="121" y="391"/>
                      <a:pt x="122" y="392"/>
                      <a:pt x="124" y="392"/>
                    </a:cubicBezTo>
                    <a:cubicBezTo>
                      <a:pt x="124" y="392"/>
                      <a:pt x="125" y="392"/>
                      <a:pt x="125" y="392"/>
                    </a:cubicBezTo>
                    <a:cubicBezTo>
                      <a:pt x="125" y="392"/>
                      <a:pt x="124" y="393"/>
                      <a:pt x="124" y="393"/>
                    </a:cubicBezTo>
                    <a:cubicBezTo>
                      <a:pt x="123" y="394"/>
                      <a:pt x="121" y="395"/>
                      <a:pt x="121" y="396"/>
                    </a:cubicBezTo>
                    <a:cubicBezTo>
                      <a:pt x="121" y="396"/>
                      <a:pt x="120" y="397"/>
                      <a:pt x="120" y="397"/>
                    </a:cubicBezTo>
                    <a:cubicBezTo>
                      <a:pt x="119" y="396"/>
                      <a:pt x="118" y="395"/>
                      <a:pt x="117" y="395"/>
                    </a:cubicBezTo>
                    <a:cubicBezTo>
                      <a:pt x="116" y="395"/>
                      <a:pt x="116" y="395"/>
                      <a:pt x="116" y="395"/>
                    </a:cubicBezTo>
                    <a:cubicBezTo>
                      <a:pt x="116" y="395"/>
                      <a:pt x="116" y="395"/>
                      <a:pt x="116" y="395"/>
                    </a:cubicBezTo>
                    <a:cubicBezTo>
                      <a:pt x="113" y="395"/>
                      <a:pt x="112" y="397"/>
                      <a:pt x="111" y="399"/>
                    </a:cubicBezTo>
                    <a:cubicBezTo>
                      <a:pt x="111" y="400"/>
                      <a:pt x="110" y="401"/>
                      <a:pt x="109" y="401"/>
                    </a:cubicBezTo>
                    <a:cubicBezTo>
                      <a:pt x="108" y="402"/>
                      <a:pt x="108" y="402"/>
                      <a:pt x="108" y="402"/>
                    </a:cubicBezTo>
                    <a:cubicBezTo>
                      <a:pt x="108" y="404"/>
                      <a:pt x="108" y="404"/>
                      <a:pt x="108" y="404"/>
                    </a:cubicBezTo>
                    <a:cubicBezTo>
                      <a:pt x="108" y="405"/>
                      <a:pt x="108" y="407"/>
                      <a:pt x="108" y="409"/>
                    </a:cubicBezTo>
                    <a:cubicBezTo>
                      <a:pt x="108" y="411"/>
                      <a:pt x="108" y="411"/>
                      <a:pt x="108" y="411"/>
                    </a:cubicBezTo>
                    <a:cubicBezTo>
                      <a:pt x="110" y="412"/>
                      <a:pt x="110" y="412"/>
                      <a:pt x="110" y="412"/>
                    </a:cubicBezTo>
                    <a:cubicBezTo>
                      <a:pt x="111" y="412"/>
                      <a:pt x="112" y="412"/>
                      <a:pt x="113" y="412"/>
                    </a:cubicBezTo>
                    <a:cubicBezTo>
                      <a:pt x="113" y="414"/>
                      <a:pt x="115" y="414"/>
                      <a:pt x="116" y="414"/>
                    </a:cubicBezTo>
                    <a:cubicBezTo>
                      <a:pt x="119" y="414"/>
                      <a:pt x="121" y="411"/>
                      <a:pt x="122" y="411"/>
                    </a:cubicBezTo>
                    <a:cubicBezTo>
                      <a:pt x="122" y="410"/>
                      <a:pt x="122" y="410"/>
                      <a:pt x="122" y="409"/>
                    </a:cubicBezTo>
                    <a:cubicBezTo>
                      <a:pt x="127" y="409"/>
                      <a:pt x="127" y="409"/>
                      <a:pt x="127" y="409"/>
                    </a:cubicBezTo>
                    <a:cubicBezTo>
                      <a:pt x="128" y="409"/>
                      <a:pt x="129" y="410"/>
                      <a:pt x="130" y="411"/>
                    </a:cubicBezTo>
                    <a:cubicBezTo>
                      <a:pt x="131" y="412"/>
                      <a:pt x="132" y="413"/>
                      <a:pt x="135" y="414"/>
                    </a:cubicBezTo>
                    <a:cubicBezTo>
                      <a:pt x="136" y="415"/>
                      <a:pt x="138" y="415"/>
                      <a:pt x="140" y="415"/>
                    </a:cubicBezTo>
                    <a:cubicBezTo>
                      <a:pt x="142" y="415"/>
                      <a:pt x="144" y="415"/>
                      <a:pt x="146" y="415"/>
                    </a:cubicBezTo>
                    <a:cubicBezTo>
                      <a:pt x="148" y="414"/>
                      <a:pt x="150" y="414"/>
                      <a:pt x="151" y="414"/>
                    </a:cubicBezTo>
                    <a:cubicBezTo>
                      <a:pt x="154" y="414"/>
                      <a:pt x="156" y="414"/>
                      <a:pt x="158" y="413"/>
                    </a:cubicBezTo>
                    <a:cubicBezTo>
                      <a:pt x="160" y="413"/>
                      <a:pt x="162" y="413"/>
                      <a:pt x="164" y="413"/>
                    </a:cubicBezTo>
                    <a:cubicBezTo>
                      <a:pt x="164" y="413"/>
                      <a:pt x="165" y="413"/>
                      <a:pt x="165" y="413"/>
                    </a:cubicBezTo>
                    <a:cubicBezTo>
                      <a:pt x="166" y="413"/>
                      <a:pt x="167" y="413"/>
                      <a:pt x="168" y="413"/>
                    </a:cubicBezTo>
                    <a:cubicBezTo>
                      <a:pt x="169" y="413"/>
                      <a:pt x="170" y="413"/>
                      <a:pt x="171" y="413"/>
                    </a:cubicBezTo>
                    <a:cubicBezTo>
                      <a:pt x="173" y="413"/>
                      <a:pt x="174" y="413"/>
                      <a:pt x="176" y="413"/>
                    </a:cubicBezTo>
                    <a:cubicBezTo>
                      <a:pt x="178" y="412"/>
                      <a:pt x="180" y="412"/>
                      <a:pt x="182" y="411"/>
                    </a:cubicBezTo>
                    <a:cubicBezTo>
                      <a:pt x="185" y="410"/>
                      <a:pt x="188" y="409"/>
                      <a:pt x="190" y="409"/>
                    </a:cubicBezTo>
                    <a:cubicBezTo>
                      <a:pt x="190" y="409"/>
                      <a:pt x="191" y="409"/>
                      <a:pt x="191" y="409"/>
                    </a:cubicBezTo>
                    <a:cubicBezTo>
                      <a:pt x="192" y="409"/>
                      <a:pt x="192" y="409"/>
                      <a:pt x="192" y="409"/>
                    </a:cubicBezTo>
                    <a:cubicBezTo>
                      <a:pt x="192" y="409"/>
                      <a:pt x="192" y="409"/>
                      <a:pt x="192" y="409"/>
                    </a:cubicBezTo>
                    <a:cubicBezTo>
                      <a:pt x="193" y="410"/>
                      <a:pt x="193" y="411"/>
                      <a:pt x="193" y="411"/>
                    </a:cubicBezTo>
                    <a:cubicBezTo>
                      <a:pt x="192" y="413"/>
                      <a:pt x="192" y="415"/>
                      <a:pt x="193" y="416"/>
                    </a:cubicBezTo>
                    <a:cubicBezTo>
                      <a:pt x="194" y="419"/>
                      <a:pt x="196" y="420"/>
                      <a:pt x="197" y="421"/>
                    </a:cubicBezTo>
                    <a:cubicBezTo>
                      <a:pt x="199" y="422"/>
                      <a:pt x="199" y="422"/>
                      <a:pt x="199" y="423"/>
                    </a:cubicBezTo>
                    <a:cubicBezTo>
                      <a:pt x="199" y="425"/>
                      <a:pt x="196" y="426"/>
                      <a:pt x="187" y="426"/>
                    </a:cubicBezTo>
                    <a:cubicBezTo>
                      <a:pt x="186" y="426"/>
                      <a:pt x="184" y="426"/>
                      <a:pt x="183" y="426"/>
                    </a:cubicBezTo>
                    <a:cubicBezTo>
                      <a:pt x="179" y="426"/>
                      <a:pt x="179" y="426"/>
                      <a:pt x="179" y="426"/>
                    </a:cubicBezTo>
                    <a:cubicBezTo>
                      <a:pt x="179" y="428"/>
                      <a:pt x="179" y="428"/>
                      <a:pt x="179" y="428"/>
                    </a:cubicBezTo>
                    <a:cubicBezTo>
                      <a:pt x="179" y="430"/>
                      <a:pt x="179" y="432"/>
                      <a:pt x="180" y="433"/>
                    </a:cubicBezTo>
                    <a:cubicBezTo>
                      <a:pt x="180" y="433"/>
                      <a:pt x="180" y="433"/>
                      <a:pt x="180" y="433"/>
                    </a:cubicBezTo>
                    <a:cubicBezTo>
                      <a:pt x="180" y="433"/>
                      <a:pt x="179" y="433"/>
                      <a:pt x="179" y="433"/>
                    </a:cubicBezTo>
                    <a:cubicBezTo>
                      <a:pt x="177" y="433"/>
                      <a:pt x="175" y="433"/>
                      <a:pt x="175" y="433"/>
                    </a:cubicBezTo>
                    <a:cubicBezTo>
                      <a:pt x="173" y="432"/>
                      <a:pt x="171" y="431"/>
                      <a:pt x="170" y="429"/>
                    </a:cubicBezTo>
                    <a:cubicBezTo>
                      <a:pt x="168" y="427"/>
                      <a:pt x="165" y="426"/>
                      <a:pt x="163" y="426"/>
                    </a:cubicBezTo>
                    <a:cubicBezTo>
                      <a:pt x="158" y="426"/>
                      <a:pt x="157" y="431"/>
                      <a:pt x="155" y="436"/>
                    </a:cubicBezTo>
                    <a:cubicBezTo>
                      <a:pt x="155" y="438"/>
                      <a:pt x="154" y="439"/>
                      <a:pt x="154" y="441"/>
                    </a:cubicBezTo>
                    <a:cubicBezTo>
                      <a:pt x="153" y="442"/>
                      <a:pt x="153" y="442"/>
                      <a:pt x="153" y="442"/>
                    </a:cubicBezTo>
                    <a:cubicBezTo>
                      <a:pt x="151" y="446"/>
                      <a:pt x="149" y="449"/>
                      <a:pt x="147" y="451"/>
                    </a:cubicBezTo>
                    <a:cubicBezTo>
                      <a:pt x="146" y="453"/>
                      <a:pt x="146" y="453"/>
                      <a:pt x="146" y="453"/>
                    </a:cubicBezTo>
                    <a:cubicBezTo>
                      <a:pt x="144" y="456"/>
                      <a:pt x="143" y="458"/>
                      <a:pt x="140" y="460"/>
                    </a:cubicBezTo>
                    <a:cubicBezTo>
                      <a:pt x="138" y="463"/>
                      <a:pt x="133" y="468"/>
                      <a:pt x="136" y="474"/>
                    </a:cubicBezTo>
                    <a:cubicBezTo>
                      <a:pt x="137" y="476"/>
                      <a:pt x="139" y="477"/>
                      <a:pt x="141" y="477"/>
                    </a:cubicBezTo>
                    <a:cubicBezTo>
                      <a:pt x="141" y="477"/>
                      <a:pt x="142" y="477"/>
                      <a:pt x="142" y="477"/>
                    </a:cubicBezTo>
                    <a:cubicBezTo>
                      <a:pt x="141" y="479"/>
                      <a:pt x="137" y="483"/>
                      <a:pt x="135" y="485"/>
                    </a:cubicBezTo>
                    <a:cubicBezTo>
                      <a:pt x="134" y="486"/>
                      <a:pt x="133" y="487"/>
                      <a:pt x="133" y="488"/>
                    </a:cubicBezTo>
                    <a:cubicBezTo>
                      <a:pt x="131" y="490"/>
                      <a:pt x="131" y="492"/>
                      <a:pt x="130" y="494"/>
                    </a:cubicBezTo>
                    <a:cubicBezTo>
                      <a:pt x="130" y="495"/>
                      <a:pt x="129" y="496"/>
                      <a:pt x="129" y="497"/>
                    </a:cubicBezTo>
                    <a:cubicBezTo>
                      <a:pt x="128" y="498"/>
                      <a:pt x="128" y="500"/>
                      <a:pt x="127" y="501"/>
                    </a:cubicBezTo>
                    <a:cubicBezTo>
                      <a:pt x="127" y="502"/>
                      <a:pt x="126" y="504"/>
                      <a:pt x="126" y="505"/>
                    </a:cubicBezTo>
                    <a:cubicBezTo>
                      <a:pt x="125" y="505"/>
                      <a:pt x="125" y="505"/>
                      <a:pt x="124" y="505"/>
                    </a:cubicBezTo>
                    <a:cubicBezTo>
                      <a:pt x="124" y="505"/>
                      <a:pt x="123" y="505"/>
                      <a:pt x="123" y="505"/>
                    </a:cubicBezTo>
                    <a:cubicBezTo>
                      <a:pt x="122" y="505"/>
                      <a:pt x="122" y="505"/>
                      <a:pt x="121" y="505"/>
                    </a:cubicBezTo>
                    <a:cubicBezTo>
                      <a:pt x="120" y="505"/>
                      <a:pt x="119" y="505"/>
                      <a:pt x="118" y="506"/>
                    </a:cubicBezTo>
                    <a:cubicBezTo>
                      <a:pt x="115" y="507"/>
                      <a:pt x="113" y="509"/>
                      <a:pt x="111" y="511"/>
                    </a:cubicBezTo>
                    <a:cubicBezTo>
                      <a:pt x="111" y="512"/>
                      <a:pt x="110" y="513"/>
                      <a:pt x="109" y="513"/>
                    </a:cubicBezTo>
                    <a:cubicBezTo>
                      <a:pt x="108" y="515"/>
                      <a:pt x="107" y="516"/>
                      <a:pt x="105" y="517"/>
                    </a:cubicBezTo>
                    <a:cubicBezTo>
                      <a:pt x="102" y="521"/>
                      <a:pt x="98" y="524"/>
                      <a:pt x="94" y="526"/>
                    </a:cubicBezTo>
                    <a:cubicBezTo>
                      <a:pt x="93" y="527"/>
                      <a:pt x="91" y="528"/>
                      <a:pt x="89" y="529"/>
                    </a:cubicBezTo>
                    <a:cubicBezTo>
                      <a:pt x="83" y="532"/>
                      <a:pt x="77" y="534"/>
                      <a:pt x="75" y="539"/>
                    </a:cubicBezTo>
                    <a:cubicBezTo>
                      <a:pt x="74" y="541"/>
                      <a:pt x="74" y="541"/>
                      <a:pt x="74" y="541"/>
                    </a:cubicBezTo>
                    <a:cubicBezTo>
                      <a:pt x="76" y="542"/>
                      <a:pt x="76" y="542"/>
                      <a:pt x="76" y="542"/>
                    </a:cubicBezTo>
                    <a:cubicBezTo>
                      <a:pt x="77" y="543"/>
                      <a:pt x="79" y="544"/>
                      <a:pt x="81" y="544"/>
                    </a:cubicBezTo>
                    <a:cubicBezTo>
                      <a:pt x="84" y="544"/>
                      <a:pt x="86" y="543"/>
                      <a:pt x="88" y="543"/>
                    </a:cubicBezTo>
                    <a:cubicBezTo>
                      <a:pt x="89" y="542"/>
                      <a:pt x="90" y="542"/>
                      <a:pt x="91" y="542"/>
                    </a:cubicBezTo>
                    <a:cubicBezTo>
                      <a:pt x="92" y="542"/>
                      <a:pt x="93" y="542"/>
                      <a:pt x="95" y="541"/>
                    </a:cubicBezTo>
                    <a:cubicBezTo>
                      <a:pt x="98" y="541"/>
                      <a:pt x="101" y="541"/>
                      <a:pt x="105" y="537"/>
                    </a:cubicBezTo>
                    <a:cubicBezTo>
                      <a:pt x="108" y="534"/>
                      <a:pt x="110" y="534"/>
                      <a:pt x="114" y="534"/>
                    </a:cubicBezTo>
                    <a:cubicBezTo>
                      <a:pt x="114" y="534"/>
                      <a:pt x="116" y="534"/>
                      <a:pt x="116" y="534"/>
                    </a:cubicBezTo>
                    <a:cubicBezTo>
                      <a:pt x="118" y="534"/>
                      <a:pt x="120" y="534"/>
                      <a:pt x="122" y="531"/>
                    </a:cubicBezTo>
                    <a:cubicBezTo>
                      <a:pt x="123" y="531"/>
                      <a:pt x="124" y="530"/>
                      <a:pt x="124" y="529"/>
                    </a:cubicBezTo>
                    <a:cubicBezTo>
                      <a:pt x="125" y="529"/>
                      <a:pt x="125" y="528"/>
                      <a:pt x="125" y="528"/>
                    </a:cubicBezTo>
                    <a:cubicBezTo>
                      <a:pt x="126" y="527"/>
                      <a:pt x="126" y="527"/>
                      <a:pt x="127" y="527"/>
                    </a:cubicBezTo>
                    <a:cubicBezTo>
                      <a:pt x="128" y="527"/>
                      <a:pt x="129" y="529"/>
                      <a:pt x="130" y="531"/>
                    </a:cubicBezTo>
                    <a:cubicBezTo>
                      <a:pt x="132" y="533"/>
                      <a:pt x="134" y="535"/>
                      <a:pt x="137" y="536"/>
                    </a:cubicBezTo>
                    <a:cubicBezTo>
                      <a:pt x="138" y="536"/>
                      <a:pt x="139" y="537"/>
                      <a:pt x="141" y="537"/>
                    </a:cubicBezTo>
                    <a:cubicBezTo>
                      <a:pt x="144" y="537"/>
                      <a:pt x="146" y="536"/>
                      <a:pt x="149" y="535"/>
                    </a:cubicBezTo>
                    <a:cubicBezTo>
                      <a:pt x="149" y="536"/>
                      <a:pt x="149" y="537"/>
                      <a:pt x="149" y="537"/>
                    </a:cubicBezTo>
                    <a:cubicBezTo>
                      <a:pt x="150" y="538"/>
                      <a:pt x="151" y="539"/>
                      <a:pt x="152" y="539"/>
                    </a:cubicBezTo>
                    <a:cubicBezTo>
                      <a:pt x="148" y="540"/>
                      <a:pt x="143" y="541"/>
                      <a:pt x="139" y="541"/>
                    </a:cubicBezTo>
                    <a:cubicBezTo>
                      <a:pt x="139" y="541"/>
                      <a:pt x="138" y="541"/>
                      <a:pt x="138" y="541"/>
                    </a:cubicBezTo>
                    <a:cubicBezTo>
                      <a:pt x="135" y="541"/>
                      <a:pt x="132" y="541"/>
                      <a:pt x="129" y="540"/>
                    </a:cubicBezTo>
                    <a:cubicBezTo>
                      <a:pt x="125" y="540"/>
                      <a:pt x="122" y="539"/>
                      <a:pt x="118" y="539"/>
                    </a:cubicBezTo>
                    <a:cubicBezTo>
                      <a:pt x="117" y="539"/>
                      <a:pt x="116" y="539"/>
                      <a:pt x="115" y="539"/>
                    </a:cubicBezTo>
                    <a:cubicBezTo>
                      <a:pt x="110" y="540"/>
                      <a:pt x="107" y="543"/>
                      <a:pt x="105" y="547"/>
                    </a:cubicBezTo>
                    <a:cubicBezTo>
                      <a:pt x="104" y="549"/>
                      <a:pt x="104" y="551"/>
                      <a:pt x="105" y="553"/>
                    </a:cubicBezTo>
                    <a:cubicBezTo>
                      <a:pt x="105" y="555"/>
                      <a:pt x="105" y="556"/>
                      <a:pt x="105" y="557"/>
                    </a:cubicBezTo>
                    <a:cubicBezTo>
                      <a:pt x="104" y="557"/>
                      <a:pt x="101" y="558"/>
                      <a:pt x="99" y="559"/>
                    </a:cubicBezTo>
                    <a:cubicBezTo>
                      <a:pt x="98" y="560"/>
                      <a:pt x="97" y="560"/>
                      <a:pt x="96" y="560"/>
                    </a:cubicBezTo>
                    <a:cubicBezTo>
                      <a:pt x="92" y="562"/>
                      <a:pt x="89" y="563"/>
                      <a:pt x="84" y="563"/>
                    </a:cubicBezTo>
                    <a:cubicBezTo>
                      <a:pt x="84" y="563"/>
                      <a:pt x="82" y="563"/>
                      <a:pt x="82" y="563"/>
                    </a:cubicBezTo>
                    <a:cubicBezTo>
                      <a:pt x="73" y="563"/>
                      <a:pt x="71" y="565"/>
                      <a:pt x="70" y="567"/>
                    </a:cubicBezTo>
                    <a:cubicBezTo>
                      <a:pt x="69" y="570"/>
                      <a:pt x="73" y="572"/>
                      <a:pt x="74" y="573"/>
                    </a:cubicBezTo>
                    <a:cubicBezTo>
                      <a:pt x="75" y="574"/>
                      <a:pt x="76" y="574"/>
                      <a:pt x="77" y="575"/>
                    </a:cubicBezTo>
                    <a:cubicBezTo>
                      <a:pt x="80" y="577"/>
                      <a:pt x="81" y="577"/>
                      <a:pt x="81" y="581"/>
                    </a:cubicBezTo>
                    <a:cubicBezTo>
                      <a:pt x="82" y="584"/>
                      <a:pt x="82" y="586"/>
                      <a:pt x="81" y="588"/>
                    </a:cubicBezTo>
                    <a:cubicBezTo>
                      <a:pt x="81" y="588"/>
                      <a:pt x="80" y="588"/>
                      <a:pt x="80" y="589"/>
                    </a:cubicBezTo>
                    <a:cubicBezTo>
                      <a:pt x="79" y="590"/>
                      <a:pt x="77" y="592"/>
                      <a:pt x="77" y="594"/>
                    </a:cubicBezTo>
                    <a:cubicBezTo>
                      <a:pt x="77" y="599"/>
                      <a:pt x="81" y="600"/>
                      <a:pt x="84" y="600"/>
                    </a:cubicBezTo>
                    <a:cubicBezTo>
                      <a:pt x="83" y="600"/>
                      <a:pt x="82" y="600"/>
                      <a:pt x="80" y="600"/>
                    </a:cubicBezTo>
                    <a:cubicBezTo>
                      <a:pt x="76" y="599"/>
                      <a:pt x="71" y="598"/>
                      <a:pt x="67" y="598"/>
                    </a:cubicBezTo>
                    <a:cubicBezTo>
                      <a:pt x="65" y="598"/>
                      <a:pt x="65" y="598"/>
                      <a:pt x="65" y="598"/>
                    </a:cubicBezTo>
                    <a:cubicBezTo>
                      <a:pt x="63" y="598"/>
                      <a:pt x="63" y="598"/>
                      <a:pt x="63" y="597"/>
                    </a:cubicBezTo>
                    <a:cubicBezTo>
                      <a:pt x="63" y="597"/>
                      <a:pt x="63" y="597"/>
                      <a:pt x="63" y="596"/>
                    </a:cubicBezTo>
                    <a:cubicBezTo>
                      <a:pt x="64" y="595"/>
                      <a:pt x="65" y="594"/>
                      <a:pt x="64" y="592"/>
                    </a:cubicBezTo>
                    <a:cubicBezTo>
                      <a:pt x="63" y="589"/>
                      <a:pt x="61" y="589"/>
                      <a:pt x="61" y="589"/>
                    </a:cubicBezTo>
                    <a:cubicBezTo>
                      <a:pt x="58" y="589"/>
                      <a:pt x="57" y="591"/>
                      <a:pt x="55" y="595"/>
                    </a:cubicBezTo>
                    <a:cubicBezTo>
                      <a:pt x="55" y="595"/>
                      <a:pt x="54" y="597"/>
                      <a:pt x="54" y="597"/>
                    </a:cubicBezTo>
                    <a:cubicBezTo>
                      <a:pt x="53" y="598"/>
                      <a:pt x="50" y="598"/>
                      <a:pt x="47" y="598"/>
                    </a:cubicBezTo>
                    <a:cubicBezTo>
                      <a:pt x="46" y="598"/>
                      <a:pt x="45" y="598"/>
                      <a:pt x="44" y="598"/>
                    </a:cubicBezTo>
                    <a:cubicBezTo>
                      <a:pt x="44" y="598"/>
                      <a:pt x="44" y="598"/>
                      <a:pt x="44" y="598"/>
                    </a:cubicBezTo>
                    <a:cubicBezTo>
                      <a:pt x="45" y="596"/>
                      <a:pt x="46" y="594"/>
                      <a:pt x="45" y="592"/>
                    </a:cubicBezTo>
                    <a:cubicBezTo>
                      <a:pt x="43" y="590"/>
                      <a:pt x="41" y="590"/>
                      <a:pt x="39" y="590"/>
                    </a:cubicBezTo>
                    <a:cubicBezTo>
                      <a:pt x="39" y="590"/>
                      <a:pt x="38" y="590"/>
                      <a:pt x="38" y="590"/>
                    </a:cubicBezTo>
                    <a:cubicBezTo>
                      <a:pt x="35" y="590"/>
                      <a:pt x="31" y="590"/>
                      <a:pt x="28" y="592"/>
                    </a:cubicBezTo>
                    <a:cubicBezTo>
                      <a:pt x="26" y="593"/>
                      <a:pt x="26" y="594"/>
                      <a:pt x="25" y="596"/>
                    </a:cubicBezTo>
                    <a:cubicBezTo>
                      <a:pt x="25" y="596"/>
                      <a:pt x="25" y="597"/>
                      <a:pt x="24" y="597"/>
                    </a:cubicBezTo>
                    <a:cubicBezTo>
                      <a:pt x="24" y="598"/>
                      <a:pt x="23" y="598"/>
                      <a:pt x="22" y="599"/>
                    </a:cubicBezTo>
                    <a:cubicBezTo>
                      <a:pt x="20" y="599"/>
                      <a:pt x="18" y="600"/>
                      <a:pt x="16" y="602"/>
                    </a:cubicBezTo>
                    <a:cubicBezTo>
                      <a:pt x="15" y="604"/>
                      <a:pt x="15" y="605"/>
                      <a:pt x="14" y="606"/>
                    </a:cubicBezTo>
                    <a:cubicBezTo>
                      <a:pt x="14" y="606"/>
                      <a:pt x="14" y="606"/>
                      <a:pt x="14" y="606"/>
                    </a:cubicBezTo>
                    <a:cubicBezTo>
                      <a:pt x="14" y="606"/>
                      <a:pt x="12" y="605"/>
                      <a:pt x="11" y="605"/>
                    </a:cubicBezTo>
                    <a:cubicBezTo>
                      <a:pt x="10" y="605"/>
                      <a:pt x="10" y="605"/>
                      <a:pt x="9" y="605"/>
                    </a:cubicBezTo>
                    <a:cubicBezTo>
                      <a:pt x="6" y="606"/>
                      <a:pt x="5" y="609"/>
                      <a:pt x="4" y="611"/>
                    </a:cubicBezTo>
                    <a:cubicBezTo>
                      <a:pt x="0" y="619"/>
                      <a:pt x="2" y="623"/>
                      <a:pt x="4" y="626"/>
                    </a:cubicBezTo>
                    <a:cubicBezTo>
                      <a:pt x="5" y="627"/>
                      <a:pt x="7" y="627"/>
                      <a:pt x="9" y="627"/>
                    </a:cubicBezTo>
                    <a:cubicBezTo>
                      <a:pt x="12" y="627"/>
                      <a:pt x="14" y="626"/>
                      <a:pt x="16" y="626"/>
                    </a:cubicBezTo>
                    <a:cubicBezTo>
                      <a:pt x="17" y="625"/>
                      <a:pt x="18" y="625"/>
                      <a:pt x="19" y="625"/>
                    </a:cubicBezTo>
                    <a:cubicBezTo>
                      <a:pt x="19" y="624"/>
                      <a:pt x="20" y="624"/>
                      <a:pt x="20" y="624"/>
                    </a:cubicBezTo>
                    <a:cubicBezTo>
                      <a:pt x="22" y="624"/>
                      <a:pt x="23" y="625"/>
                      <a:pt x="24" y="625"/>
                    </a:cubicBezTo>
                    <a:cubicBezTo>
                      <a:pt x="25" y="625"/>
                      <a:pt x="27" y="625"/>
                      <a:pt x="28" y="626"/>
                    </a:cubicBezTo>
                    <a:cubicBezTo>
                      <a:pt x="30" y="626"/>
                      <a:pt x="32" y="626"/>
                      <a:pt x="35" y="626"/>
                    </a:cubicBezTo>
                    <a:cubicBezTo>
                      <a:pt x="40" y="626"/>
                      <a:pt x="44" y="626"/>
                      <a:pt x="48" y="625"/>
                    </a:cubicBezTo>
                    <a:cubicBezTo>
                      <a:pt x="52" y="625"/>
                      <a:pt x="55" y="625"/>
                      <a:pt x="58" y="625"/>
                    </a:cubicBezTo>
                    <a:cubicBezTo>
                      <a:pt x="59" y="625"/>
                      <a:pt x="59" y="625"/>
                      <a:pt x="60" y="625"/>
                    </a:cubicBezTo>
                    <a:cubicBezTo>
                      <a:pt x="61" y="625"/>
                      <a:pt x="62" y="625"/>
                      <a:pt x="63" y="625"/>
                    </a:cubicBezTo>
                    <a:cubicBezTo>
                      <a:pt x="64" y="625"/>
                      <a:pt x="65" y="625"/>
                      <a:pt x="66" y="625"/>
                    </a:cubicBezTo>
                    <a:cubicBezTo>
                      <a:pt x="67" y="625"/>
                      <a:pt x="68" y="625"/>
                      <a:pt x="69" y="624"/>
                    </a:cubicBezTo>
                    <a:cubicBezTo>
                      <a:pt x="71" y="624"/>
                      <a:pt x="73" y="624"/>
                      <a:pt x="74" y="624"/>
                    </a:cubicBezTo>
                    <a:cubicBezTo>
                      <a:pt x="77" y="623"/>
                      <a:pt x="79" y="623"/>
                      <a:pt x="81" y="623"/>
                    </a:cubicBezTo>
                    <a:cubicBezTo>
                      <a:pt x="81" y="623"/>
                      <a:pt x="81" y="623"/>
                      <a:pt x="81" y="623"/>
                    </a:cubicBezTo>
                    <a:cubicBezTo>
                      <a:pt x="84" y="623"/>
                      <a:pt x="85" y="623"/>
                      <a:pt x="85" y="623"/>
                    </a:cubicBezTo>
                    <a:cubicBezTo>
                      <a:pt x="85" y="624"/>
                      <a:pt x="83" y="624"/>
                      <a:pt x="79" y="625"/>
                    </a:cubicBezTo>
                    <a:cubicBezTo>
                      <a:pt x="77" y="626"/>
                      <a:pt x="77" y="626"/>
                      <a:pt x="77" y="626"/>
                    </a:cubicBezTo>
                    <a:cubicBezTo>
                      <a:pt x="74" y="626"/>
                      <a:pt x="70" y="627"/>
                      <a:pt x="67" y="630"/>
                    </a:cubicBezTo>
                    <a:cubicBezTo>
                      <a:pt x="66" y="631"/>
                      <a:pt x="65" y="632"/>
                      <a:pt x="64" y="633"/>
                    </a:cubicBezTo>
                    <a:cubicBezTo>
                      <a:pt x="62" y="634"/>
                      <a:pt x="61" y="636"/>
                      <a:pt x="60" y="637"/>
                    </a:cubicBezTo>
                    <a:cubicBezTo>
                      <a:pt x="57" y="639"/>
                      <a:pt x="52" y="639"/>
                      <a:pt x="46" y="640"/>
                    </a:cubicBezTo>
                    <a:cubicBezTo>
                      <a:pt x="38" y="641"/>
                      <a:pt x="28" y="643"/>
                      <a:pt x="24" y="650"/>
                    </a:cubicBezTo>
                    <a:cubicBezTo>
                      <a:pt x="23" y="653"/>
                      <a:pt x="23" y="655"/>
                      <a:pt x="23" y="657"/>
                    </a:cubicBezTo>
                    <a:cubicBezTo>
                      <a:pt x="22" y="656"/>
                      <a:pt x="21" y="655"/>
                      <a:pt x="20" y="655"/>
                    </a:cubicBezTo>
                    <a:cubicBezTo>
                      <a:pt x="18" y="655"/>
                      <a:pt x="16" y="657"/>
                      <a:pt x="14" y="658"/>
                    </a:cubicBezTo>
                    <a:cubicBezTo>
                      <a:pt x="13" y="658"/>
                      <a:pt x="13" y="658"/>
                      <a:pt x="12" y="659"/>
                    </a:cubicBezTo>
                    <a:cubicBezTo>
                      <a:pt x="12" y="659"/>
                      <a:pt x="12" y="659"/>
                      <a:pt x="11" y="659"/>
                    </a:cubicBezTo>
                    <a:cubicBezTo>
                      <a:pt x="10" y="659"/>
                      <a:pt x="8" y="660"/>
                      <a:pt x="7" y="661"/>
                    </a:cubicBezTo>
                    <a:cubicBezTo>
                      <a:pt x="6" y="662"/>
                      <a:pt x="4" y="664"/>
                      <a:pt x="5" y="666"/>
                    </a:cubicBezTo>
                    <a:cubicBezTo>
                      <a:pt x="6" y="667"/>
                      <a:pt x="7" y="668"/>
                      <a:pt x="9" y="668"/>
                    </a:cubicBezTo>
                    <a:cubicBezTo>
                      <a:pt x="9" y="668"/>
                      <a:pt x="10" y="668"/>
                      <a:pt x="10" y="668"/>
                    </a:cubicBezTo>
                    <a:cubicBezTo>
                      <a:pt x="8" y="670"/>
                      <a:pt x="7" y="673"/>
                      <a:pt x="7" y="676"/>
                    </a:cubicBezTo>
                    <a:cubicBezTo>
                      <a:pt x="8" y="676"/>
                      <a:pt x="8" y="678"/>
                      <a:pt x="11" y="679"/>
                    </a:cubicBezTo>
                    <a:cubicBezTo>
                      <a:pt x="11" y="679"/>
                      <a:pt x="11" y="679"/>
                      <a:pt x="10" y="679"/>
                    </a:cubicBezTo>
                    <a:cubicBezTo>
                      <a:pt x="10" y="681"/>
                      <a:pt x="8" y="686"/>
                      <a:pt x="13" y="688"/>
                    </a:cubicBezTo>
                    <a:cubicBezTo>
                      <a:pt x="14" y="689"/>
                      <a:pt x="15" y="689"/>
                      <a:pt x="16" y="689"/>
                    </a:cubicBezTo>
                    <a:cubicBezTo>
                      <a:pt x="19" y="689"/>
                      <a:pt x="22" y="686"/>
                      <a:pt x="24" y="684"/>
                    </a:cubicBezTo>
                    <a:cubicBezTo>
                      <a:pt x="25" y="684"/>
                      <a:pt x="25" y="683"/>
                      <a:pt x="26" y="683"/>
                    </a:cubicBezTo>
                    <a:cubicBezTo>
                      <a:pt x="28" y="681"/>
                      <a:pt x="29" y="681"/>
                      <a:pt x="31" y="681"/>
                    </a:cubicBezTo>
                    <a:cubicBezTo>
                      <a:pt x="32" y="681"/>
                      <a:pt x="33" y="681"/>
                      <a:pt x="34" y="681"/>
                    </a:cubicBezTo>
                    <a:cubicBezTo>
                      <a:pt x="34" y="681"/>
                      <a:pt x="35" y="681"/>
                      <a:pt x="36" y="682"/>
                    </a:cubicBezTo>
                    <a:cubicBezTo>
                      <a:pt x="33" y="682"/>
                      <a:pt x="31" y="684"/>
                      <a:pt x="30" y="686"/>
                    </a:cubicBezTo>
                    <a:cubicBezTo>
                      <a:pt x="29" y="687"/>
                      <a:pt x="29" y="690"/>
                      <a:pt x="31" y="693"/>
                    </a:cubicBezTo>
                    <a:cubicBezTo>
                      <a:pt x="33" y="696"/>
                      <a:pt x="37" y="698"/>
                      <a:pt x="42" y="698"/>
                    </a:cubicBezTo>
                    <a:cubicBezTo>
                      <a:pt x="44" y="698"/>
                      <a:pt x="46" y="698"/>
                      <a:pt x="49" y="697"/>
                    </a:cubicBezTo>
                    <a:cubicBezTo>
                      <a:pt x="50" y="696"/>
                      <a:pt x="51" y="696"/>
                      <a:pt x="52" y="695"/>
                    </a:cubicBezTo>
                    <a:cubicBezTo>
                      <a:pt x="57" y="694"/>
                      <a:pt x="61" y="692"/>
                      <a:pt x="67" y="691"/>
                    </a:cubicBezTo>
                    <a:cubicBezTo>
                      <a:pt x="73" y="690"/>
                      <a:pt x="78" y="688"/>
                      <a:pt x="84" y="685"/>
                    </a:cubicBezTo>
                    <a:cubicBezTo>
                      <a:pt x="84" y="685"/>
                      <a:pt x="84" y="685"/>
                      <a:pt x="84" y="685"/>
                    </a:cubicBezTo>
                    <a:cubicBezTo>
                      <a:pt x="87" y="683"/>
                      <a:pt x="92" y="681"/>
                      <a:pt x="96" y="680"/>
                    </a:cubicBezTo>
                    <a:cubicBezTo>
                      <a:pt x="95" y="680"/>
                      <a:pt x="94" y="681"/>
                      <a:pt x="94" y="681"/>
                    </a:cubicBezTo>
                    <a:cubicBezTo>
                      <a:pt x="93" y="681"/>
                      <a:pt x="93" y="681"/>
                      <a:pt x="92" y="681"/>
                    </a:cubicBezTo>
                    <a:cubicBezTo>
                      <a:pt x="87" y="684"/>
                      <a:pt x="83" y="687"/>
                      <a:pt x="79" y="690"/>
                    </a:cubicBezTo>
                    <a:cubicBezTo>
                      <a:pt x="78" y="691"/>
                      <a:pt x="77" y="692"/>
                      <a:pt x="76" y="692"/>
                    </a:cubicBezTo>
                    <a:cubicBezTo>
                      <a:pt x="73" y="695"/>
                      <a:pt x="70" y="696"/>
                      <a:pt x="67" y="696"/>
                    </a:cubicBezTo>
                    <a:cubicBezTo>
                      <a:pt x="65" y="697"/>
                      <a:pt x="65" y="697"/>
                      <a:pt x="65" y="697"/>
                    </a:cubicBezTo>
                    <a:cubicBezTo>
                      <a:pt x="62" y="697"/>
                      <a:pt x="58" y="698"/>
                      <a:pt x="56" y="702"/>
                    </a:cubicBezTo>
                    <a:cubicBezTo>
                      <a:pt x="55" y="704"/>
                      <a:pt x="54" y="706"/>
                      <a:pt x="54" y="707"/>
                    </a:cubicBezTo>
                    <a:cubicBezTo>
                      <a:pt x="54" y="707"/>
                      <a:pt x="54" y="707"/>
                      <a:pt x="54" y="708"/>
                    </a:cubicBezTo>
                    <a:cubicBezTo>
                      <a:pt x="54" y="708"/>
                      <a:pt x="54" y="708"/>
                      <a:pt x="53" y="708"/>
                    </a:cubicBezTo>
                    <a:cubicBezTo>
                      <a:pt x="52" y="708"/>
                      <a:pt x="52" y="708"/>
                      <a:pt x="52" y="708"/>
                    </a:cubicBezTo>
                    <a:cubicBezTo>
                      <a:pt x="51" y="708"/>
                      <a:pt x="51" y="708"/>
                      <a:pt x="50" y="708"/>
                    </a:cubicBezTo>
                    <a:cubicBezTo>
                      <a:pt x="49" y="708"/>
                      <a:pt x="48" y="708"/>
                      <a:pt x="46" y="708"/>
                    </a:cubicBezTo>
                    <a:cubicBezTo>
                      <a:pt x="44" y="710"/>
                      <a:pt x="43" y="712"/>
                      <a:pt x="44" y="713"/>
                    </a:cubicBezTo>
                    <a:cubicBezTo>
                      <a:pt x="44" y="714"/>
                      <a:pt x="44" y="714"/>
                      <a:pt x="43" y="714"/>
                    </a:cubicBezTo>
                    <a:cubicBezTo>
                      <a:pt x="43" y="715"/>
                      <a:pt x="42" y="716"/>
                      <a:pt x="41" y="716"/>
                    </a:cubicBezTo>
                    <a:cubicBezTo>
                      <a:pt x="39" y="718"/>
                      <a:pt x="36" y="720"/>
                      <a:pt x="36" y="723"/>
                    </a:cubicBezTo>
                    <a:cubicBezTo>
                      <a:pt x="36" y="724"/>
                      <a:pt x="37" y="725"/>
                      <a:pt x="38" y="727"/>
                    </a:cubicBezTo>
                    <a:cubicBezTo>
                      <a:pt x="39" y="728"/>
                      <a:pt x="41" y="728"/>
                      <a:pt x="43" y="728"/>
                    </a:cubicBezTo>
                    <a:cubicBezTo>
                      <a:pt x="45" y="728"/>
                      <a:pt x="47" y="728"/>
                      <a:pt x="48" y="727"/>
                    </a:cubicBezTo>
                    <a:cubicBezTo>
                      <a:pt x="49" y="727"/>
                      <a:pt x="50" y="727"/>
                      <a:pt x="50" y="727"/>
                    </a:cubicBezTo>
                    <a:cubicBezTo>
                      <a:pt x="56" y="726"/>
                      <a:pt x="61" y="724"/>
                      <a:pt x="67" y="722"/>
                    </a:cubicBezTo>
                    <a:cubicBezTo>
                      <a:pt x="71" y="720"/>
                      <a:pt x="77" y="720"/>
                      <a:pt x="82" y="720"/>
                    </a:cubicBezTo>
                    <a:cubicBezTo>
                      <a:pt x="88" y="720"/>
                      <a:pt x="94" y="720"/>
                      <a:pt x="100" y="717"/>
                    </a:cubicBezTo>
                    <a:cubicBezTo>
                      <a:pt x="103" y="716"/>
                      <a:pt x="105" y="713"/>
                      <a:pt x="107" y="711"/>
                    </a:cubicBezTo>
                    <a:cubicBezTo>
                      <a:pt x="109" y="709"/>
                      <a:pt x="110" y="708"/>
                      <a:pt x="111" y="707"/>
                    </a:cubicBezTo>
                    <a:cubicBezTo>
                      <a:pt x="112" y="708"/>
                      <a:pt x="114" y="709"/>
                      <a:pt x="115" y="710"/>
                    </a:cubicBezTo>
                    <a:cubicBezTo>
                      <a:pt x="116" y="711"/>
                      <a:pt x="117" y="712"/>
                      <a:pt x="118" y="713"/>
                    </a:cubicBezTo>
                    <a:cubicBezTo>
                      <a:pt x="118" y="714"/>
                      <a:pt x="114" y="715"/>
                      <a:pt x="113" y="715"/>
                    </a:cubicBezTo>
                    <a:cubicBezTo>
                      <a:pt x="113" y="715"/>
                      <a:pt x="112" y="715"/>
                      <a:pt x="112" y="716"/>
                    </a:cubicBezTo>
                    <a:cubicBezTo>
                      <a:pt x="109" y="716"/>
                      <a:pt x="107" y="717"/>
                      <a:pt x="105" y="718"/>
                    </a:cubicBezTo>
                    <a:cubicBezTo>
                      <a:pt x="99" y="720"/>
                      <a:pt x="93" y="722"/>
                      <a:pt x="87" y="724"/>
                    </a:cubicBezTo>
                    <a:cubicBezTo>
                      <a:pt x="85" y="726"/>
                      <a:pt x="72" y="733"/>
                      <a:pt x="70" y="740"/>
                    </a:cubicBezTo>
                    <a:cubicBezTo>
                      <a:pt x="69" y="743"/>
                      <a:pt x="69" y="743"/>
                      <a:pt x="69" y="743"/>
                    </a:cubicBezTo>
                    <a:cubicBezTo>
                      <a:pt x="72" y="744"/>
                      <a:pt x="72" y="744"/>
                      <a:pt x="72" y="744"/>
                    </a:cubicBezTo>
                    <a:cubicBezTo>
                      <a:pt x="72" y="744"/>
                      <a:pt x="73" y="744"/>
                      <a:pt x="73" y="744"/>
                    </a:cubicBezTo>
                    <a:cubicBezTo>
                      <a:pt x="76" y="744"/>
                      <a:pt x="79" y="742"/>
                      <a:pt x="81" y="741"/>
                    </a:cubicBezTo>
                    <a:cubicBezTo>
                      <a:pt x="81" y="741"/>
                      <a:pt x="82" y="740"/>
                      <a:pt x="83" y="740"/>
                    </a:cubicBezTo>
                    <a:cubicBezTo>
                      <a:pt x="85" y="739"/>
                      <a:pt x="86" y="739"/>
                      <a:pt x="88" y="738"/>
                    </a:cubicBezTo>
                    <a:cubicBezTo>
                      <a:pt x="89" y="738"/>
                      <a:pt x="91" y="737"/>
                      <a:pt x="92" y="737"/>
                    </a:cubicBezTo>
                    <a:cubicBezTo>
                      <a:pt x="93" y="737"/>
                      <a:pt x="94" y="736"/>
                      <a:pt x="95" y="736"/>
                    </a:cubicBezTo>
                    <a:cubicBezTo>
                      <a:pt x="93" y="737"/>
                      <a:pt x="91" y="739"/>
                      <a:pt x="89" y="740"/>
                    </a:cubicBezTo>
                    <a:cubicBezTo>
                      <a:pt x="88" y="740"/>
                      <a:pt x="87" y="740"/>
                      <a:pt x="85" y="741"/>
                    </a:cubicBezTo>
                    <a:cubicBezTo>
                      <a:pt x="78" y="743"/>
                      <a:pt x="69" y="746"/>
                      <a:pt x="69" y="754"/>
                    </a:cubicBezTo>
                    <a:cubicBezTo>
                      <a:pt x="69" y="758"/>
                      <a:pt x="73" y="761"/>
                      <a:pt x="79" y="761"/>
                    </a:cubicBezTo>
                    <a:cubicBezTo>
                      <a:pt x="80" y="761"/>
                      <a:pt x="80" y="760"/>
                      <a:pt x="81" y="760"/>
                    </a:cubicBezTo>
                    <a:cubicBezTo>
                      <a:pt x="85" y="760"/>
                      <a:pt x="87" y="758"/>
                      <a:pt x="89" y="755"/>
                    </a:cubicBezTo>
                    <a:cubicBezTo>
                      <a:pt x="90" y="755"/>
                      <a:pt x="90" y="754"/>
                      <a:pt x="91" y="754"/>
                    </a:cubicBezTo>
                    <a:cubicBezTo>
                      <a:pt x="92" y="752"/>
                      <a:pt x="93" y="752"/>
                      <a:pt x="95" y="752"/>
                    </a:cubicBezTo>
                    <a:cubicBezTo>
                      <a:pt x="96" y="752"/>
                      <a:pt x="97" y="752"/>
                      <a:pt x="99" y="752"/>
                    </a:cubicBezTo>
                    <a:cubicBezTo>
                      <a:pt x="100" y="753"/>
                      <a:pt x="102" y="753"/>
                      <a:pt x="104" y="753"/>
                    </a:cubicBezTo>
                    <a:cubicBezTo>
                      <a:pt x="106" y="753"/>
                      <a:pt x="108" y="753"/>
                      <a:pt x="110" y="751"/>
                    </a:cubicBezTo>
                    <a:cubicBezTo>
                      <a:pt x="112" y="751"/>
                      <a:pt x="113" y="750"/>
                      <a:pt x="114" y="749"/>
                    </a:cubicBezTo>
                    <a:cubicBezTo>
                      <a:pt x="117" y="747"/>
                      <a:pt x="119" y="745"/>
                      <a:pt x="121" y="745"/>
                    </a:cubicBezTo>
                    <a:cubicBezTo>
                      <a:pt x="121" y="745"/>
                      <a:pt x="121" y="745"/>
                      <a:pt x="121" y="745"/>
                    </a:cubicBezTo>
                    <a:cubicBezTo>
                      <a:pt x="121" y="746"/>
                      <a:pt x="120" y="747"/>
                      <a:pt x="119" y="748"/>
                    </a:cubicBezTo>
                    <a:cubicBezTo>
                      <a:pt x="117" y="751"/>
                      <a:pt x="117" y="751"/>
                      <a:pt x="117" y="751"/>
                    </a:cubicBezTo>
                    <a:cubicBezTo>
                      <a:pt x="120" y="752"/>
                      <a:pt x="120" y="752"/>
                      <a:pt x="120" y="752"/>
                    </a:cubicBezTo>
                    <a:cubicBezTo>
                      <a:pt x="121" y="753"/>
                      <a:pt x="122" y="754"/>
                      <a:pt x="123" y="756"/>
                    </a:cubicBezTo>
                    <a:cubicBezTo>
                      <a:pt x="124" y="758"/>
                      <a:pt x="126" y="761"/>
                      <a:pt x="130" y="761"/>
                    </a:cubicBezTo>
                    <a:cubicBezTo>
                      <a:pt x="130" y="761"/>
                      <a:pt x="131" y="761"/>
                      <a:pt x="132" y="761"/>
                    </a:cubicBezTo>
                    <a:cubicBezTo>
                      <a:pt x="134" y="760"/>
                      <a:pt x="135" y="759"/>
                      <a:pt x="137" y="758"/>
                    </a:cubicBezTo>
                    <a:cubicBezTo>
                      <a:pt x="138" y="758"/>
                      <a:pt x="139" y="757"/>
                      <a:pt x="140" y="757"/>
                    </a:cubicBezTo>
                    <a:cubicBezTo>
                      <a:pt x="140" y="756"/>
                      <a:pt x="141" y="756"/>
                      <a:pt x="142" y="756"/>
                    </a:cubicBezTo>
                    <a:cubicBezTo>
                      <a:pt x="143" y="756"/>
                      <a:pt x="143" y="756"/>
                      <a:pt x="144" y="756"/>
                    </a:cubicBezTo>
                    <a:cubicBezTo>
                      <a:pt x="145" y="756"/>
                      <a:pt x="145" y="756"/>
                      <a:pt x="146" y="756"/>
                    </a:cubicBezTo>
                    <a:cubicBezTo>
                      <a:pt x="147" y="756"/>
                      <a:pt x="148" y="756"/>
                      <a:pt x="150" y="756"/>
                    </a:cubicBezTo>
                    <a:cubicBezTo>
                      <a:pt x="152" y="755"/>
                      <a:pt x="155" y="754"/>
                      <a:pt x="157" y="753"/>
                    </a:cubicBezTo>
                    <a:cubicBezTo>
                      <a:pt x="159" y="753"/>
                      <a:pt x="161" y="752"/>
                      <a:pt x="163" y="751"/>
                    </a:cubicBezTo>
                    <a:cubicBezTo>
                      <a:pt x="165" y="750"/>
                      <a:pt x="165" y="750"/>
                      <a:pt x="165" y="750"/>
                    </a:cubicBezTo>
                    <a:cubicBezTo>
                      <a:pt x="165" y="748"/>
                      <a:pt x="165" y="748"/>
                      <a:pt x="165" y="748"/>
                    </a:cubicBezTo>
                    <a:cubicBezTo>
                      <a:pt x="165" y="747"/>
                      <a:pt x="165" y="747"/>
                      <a:pt x="165" y="747"/>
                    </a:cubicBezTo>
                    <a:cubicBezTo>
                      <a:pt x="165" y="747"/>
                      <a:pt x="166" y="746"/>
                      <a:pt x="169" y="746"/>
                    </a:cubicBezTo>
                    <a:cubicBezTo>
                      <a:pt x="172" y="746"/>
                      <a:pt x="176" y="747"/>
                      <a:pt x="177" y="748"/>
                    </a:cubicBezTo>
                    <a:cubicBezTo>
                      <a:pt x="177" y="748"/>
                      <a:pt x="178" y="748"/>
                      <a:pt x="178" y="749"/>
                    </a:cubicBezTo>
                    <a:cubicBezTo>
                      <a:pt x="179" y="750"/>
                      <a:pt x="180" y="750"/>
                      <a:pt x="182" y="750"/>
                    </a:cubicBezTo>
                    <a:cubicBezTo>
                      <a:pt x="183" y="750"/>
                      <a:pt x="184" y="750"/>
                      <a:pt x="186" y="749"/>
                    </a:cubicBezTo>
                    <a:cubicBezTo>
                      <a:pt x="186" y="748"/>
                      <a:pt x="186" y="748"/>
                      <a:pt x="186" y="748"/>
                    </a:cubicBezTo>
                    <a:cubicBezTo>
                      <a:pt x="187" y="747"/>
                      <a:pt x="189" y="747"/>
                      <a:pt x="190" y="746"/>
                    </a:cubicBezTo>
                    <a:cubicBezTo>
                      <a:pt x="192" y="746"/>
                      <a:pt x="194" y="745"/>
                      <a:pt x="195" y="744"/>
                    </a:cubicBezTo>
                    <a:cubicBezTo>
                      <a:pt x="196" y="743"/>
                      <a:pt x="196" y="743"/>
                      <a:pt x="196" y="743"/>
                    </a:cubicBezTo>
                    <a:cubicBezTo>
                      <a:pt x="197" y="743"/>
                      <a:pt x="198" y="742"/>
                      <a:pt x="198" y="742"/>
                    </a:cubicBezTo>
                    <a:cubicBezTo>
                      <a:pt x="199" y="742"/>
                      <a:pt x="200" y="742"/>
                      <a:pt x="201" y="743"/>
                    </a:cubicBezTo>
                    <a:cubicBezTo>
                      <a:pt x="203" y="744"/>
                      <a:pt x="206" y="746"/>
                      <a:pt x="210" y="746"/>
                    </a:cubicBezTo>
                    <a:cubicBezTo>
                      <a:pt x="211" y="746"/>
                      <a:pt x="213" y="745"/>
                      <a:pt x="214" y="745"/>
                    </a:cubicBezTo>
                    <a:cubicBezTo>
                      <a:pt x="216" y="743"/>
                      <a:pt x="216" y="742"/>
                      <a:pt x="216" y="741"/>
                    </a:cubicBezTo>
                    <a:cubicBezTo>
                      <a:pt x="217" y="738"/>
                      <a:pt x="215" y="735"/>
                      <a:pt x="212" y="733"/>
                    </a:cubicBezTo>
                    <a:cubicBezTo>
                      <a:pt x="212" y="732"/>
                      <a:pt x="212" y="732"/>
                      <a:pt x="211" y="732"/>
                    </a:cubicBezTo>
                    <a:cubicBezTo>
                      <a:pt x="211" y="732"/>
                      <a:pt x="211" y="732"/>
                      <a:pt x="212" y="732"/>
                    </a:cubicBezTo>
                    <a:cubicBezTo>
                      <a:pt x="212" y="732"/>
                      <a:pt x="213" y="733"/>
                      <a:pt x="214" y="733"/>
                    </a:cubicBezTo>
                    <a:cubicBezTo>
                      <a:pt x="216" y="733"/>
                      <a:pt x="217" y="733"/>
                      <a:pt x="218" y="733"/>
                    </a:cubicBezTo>
                    <a:cubicBezTo>
                      <a:pt x="219" y="733"/>
                      <a:pt x="219" y="733"/>
                      <a:pt x="220" y="733"/>
                    </a:cubicBezTo>
                    <a:cubicBezTo>
                      <a:pt x="221" y="733"/>
                      <a:pt x="222" y="734"/>
                      <a:pt x="223" y="735"/>
                    </a:cubicBezTo>
                    <a:cubicBezTo>
                      <a:pt x="225" y="736"/>
                      <a:pt x="227" y="737"/>
                      <a:pt x="230" y="737"/>
                    </a:cubicBezTo>
                    <a:cubicBezTo>
                      <a:pt x="230" y="737"/>
                      <a:pt x="231" y="737"/>
                      <a:pt x="231" y="737"/>
                    </a:cubicBezTo>
                    <a:cubicBezTo>
                      <a:pt x="233" y="737"/>
                      <a:pt x="233" y="737"/>
                      <a:pt x="233" y="737"/>
                    </a:cubicBezTo>
                    <a:cubicBezTo>
                      <a:pt x="233" y="735"/>
                      <a:pt x="233" y="735"/>
                      <a:pt x="233" y="735"/>
                    </a:cubicBezTo>
                    <a:cubicBezTo>
                      <a:pt x="234" y="730"/>
                      <a:pt x="235" y="728"/>
                      <a:pt x="237" y="727"/>
                    </a:cubicBezTo>
                    <a:cubicBezTo>
                      <a:pt x="238" y="726"/>
                      <a:pt x="239" y="726"/>
                      <a:pt x="241" y="726"/>
                    </a:cubicBezTo>
                    <a:cubicBezTo>
                      <a:pt x="243" y="725"/>
                      <a:pt x="246" y="725"/>
                      <a:pt x="248" y="723"/>
                    </a:cubicBezTo>
                    <a:cubicBezTo>
                      <a:pt x="250" y="722"/>
                      <a:pt x="252" y="720"/>
                      <a:pt x="254" y="719"/>
                    </a:cubicBezTo>
                    <a:cubicBezTo>
                      <a:pt x="255" y="718"/>
                      <a:pt x="256" y="717"/>
                      <a:pt x="257" y="716"/>
                    </a:cubicBezTo>
                    <a:cubicBezTo>
                      <a:pt x="259" y="715"/>
                      <a:pt x="260" y="714"/>
                      <a:pt x="262" y="713"/>
                    </a:cubicBezTo>
                    <a:cubicBezTo>
                      <a:pt x="266" y="711"/>
                      <a:pt x="267" y="698"/>
                      <a:pt x="264" y="695"/>
                    </a:cubicBezTo>
                    <a:cubicBezTo>
                      <a:pt x="263" y="692"/>
                      <a:pt x="261" y="692"/>
                      <a:pt x="260" y="691"/>
                    </a:cubicBezTo>
                    <a:cubicBezTo>
                      <a:pt x="259" y="691"/>
                      <a:pt x="259" y="691"/>
                      <a:pt x="259" y="691"/>
                    </a:cubicBezTo>
                    <a:cubicBezTo>
                      <a:pt x="258" y="690"/>
                      <a:pt x="258" y="690"/>
                      <a:pt x="257" y="689"/>
                    </a:cubicBezTo>
                    <a:cubicBezTo>
                      <a:pt x="257" y="688"/>
                      <a:pt x="256" y="687"/>
                      <a:pt x="256" y="687"/>
                    </a:cubicBezTo>
                    <a:cubicBezTo>
                      <a:pt x="255" y="686"/>
                      <a:pt x="255" y="686"/>
                      <a:pt x="255" y="686"/>
                    </a:cubicBezTo>
                    <a:cubicBezTo>
                      <a:pt x="254" y="685"/>
                      <a:pt x="254" y="685"/>
                      <a:pt x="253" y="684"/>
                    </a:cubicBezTo>
                    <a:cubicBezTo>
                      <a:pt x="254" y="684"/>
                      <a:pt x="257" y="686"/>
                      <a:pt x="260" y="688"/>
                    </a:cubicBezTo>
                    <a:cubicBezTo>
                      <a:pt x="260" y="688"/>
                      <a:pt x="262" y="689"/>
                      <a:pt x="262" y="689"/>
                    </a:cubicBezTo>
                    <a:cubicBezTo>
                      <a:pt x="265" y="691"/>
                      <a:pt x="267" y="692"/>
                      <a:pt x="269" y="693"/>
                    </a:cubicBezTo>
                    <a:cubicBezTo>
                      <a:pt x="268" y="693"/>
                      <a:pt x="268" y="694"/>
                      <a:pt x="267" y="696"/>
                    </a:cubicBezTo>
                    <a:cubicBezTo>
                      <a:pt x="267" y="698"/>
                      <a:pt x="267" y="700"/>
                      <a:pt x="269" y="702"/>
                    </a:cubicBezTo>
                    <a:cubicBezTo>
                      <a:pt x="270" y="704"/>
                      <a:pt x="272" y="705"/>
                      <a:pt x="274" y="705"/>
                    </a:cubicBezTo>
                    <a:cubicBezTo>
                      <a:pt x="275" y="705"/>
                      <a:pt x="275" y="705"/>
                      <a:pt x="275" y="705"/>
                    </a:cubicBezTo>
                    <a:cubicBezTo>
                      <a:pt x="277" y="705"/>
                      <a:pt x="279" y="704"/>
                      <a:pt x="281" y="703"/>
                    </a:cubicBezTo>
                    <a:cubicBezTo>
                      <a:pt x="282" y="703"/>
                      <a:pt x="282" y="702"/>
                      <a:pt x="283" y="702"/>
                    </a:cubicBezTo>
                    <a:cubicBezTo>
                      <a:pt x="284" y="702"/>
                      <a:pt x="284" y="702"/>
                      <a:pt x="285" y="702"/>
                    </a:cubicBezTo>
                    <a:cubicBezTo>
                      <a:pt x="285" y="702"/>
                      <a:pt x="286" y="702"/>
                      <a:pt x="287" y="702"/>
                    </a:cubicBezTo>
                    <a:cubicBezTo>
                      <a:pt x="287" y="702"/>
                      <a:pt x="288" y="702"/>
                      <a:pt x="289" y="702"/>
                    </a:cubicBezTo>
                    <a:cubicBezTo>
                      <a:pt x="291" y="702"/>
                      <a:pt x="292" y="702"/>
                      <a:pt x="294" y="701"/>
                    </a:cubicBezTo>
                    <a:cubicBezTo>
                      <a:pt x="296" y="700"/>
                      <a:pt x="298" y="698"/>
                      <a:pt x="299" y="696"/>
                    </a:cubicBezTo>
                    <a:cubicBezTo>
                      <a:pt x="300" y="695"/>
                      <a:pt x="300" y="695"/>
                      <a:pt x="301" y="694"/>
                    </a:cubicBezTo>
                    <a:cubicBezTo>
                      <a:pt x="302" y="692"/>
                      <a:pt x="303" y="692"/>
                      <a:pt x="306" y="692"/>
                    </a:cubicBezTo>
                    <a:cubicBezTo>
                      <a:pt x="306" y="692"/>
                      <a:pt x="307" y="692"/>
                      <a:pt x="308" y="692"/>
                    </a:cubicBezTo>
                    <a:cubicBezTo>
                      <a:pt x="313" y="691"/>
                      <a:pt x="314" y="689"/>
                      <a:pt x="314" y="685"/>
                    </a:cubicBezTo>
                    <a:cubicBezTo>
                      <a:pt x="314" y="685"/>
                      <a:pt x="314" y="684"/>
                      <a:pt x="314" y="683"/>
                    </a:cubicBezTo>
                    <a:cubicBezTo>
                      <a:pt x="314" y="682"/>
                      <a:pt x="317" y="678"/>
                      <a:pt x="319" y="677"/>
                    </a:cubicBezTo>
                    <a:cubicBezTo>
                      <a:pt x="319" y="676"/>
                      <a:pt x="320" y="676"/>
                      <a:pt x="320" y="676"/>
                    </a:cubicBezTo>
                    <a:cubicBezTo>
                      <a:pt x="322" y="676"/>
                      <a:pt x="323" y="676"/>
                      <a:pt x="324" y="677"/>
                    </a:cubicBezTo>
                    <a:cubicBezTo>
                      <a:pt x="326" y="678"/>
                      <a:pt x="328" y="678"/>
                      <a:pt x="330" y="678"/>
                    </a:cubicBezTo>
                    <a:cubicBezTo>
                      <a:pt x="332" y="678"/>
                      <a:pt x="334" y="678"/>
                      <a:pt x="335" y="677"/>
                    </a:cubicBezTo>
                    <a:cubicBezTo>
                      <a:pt x="336" y="676"/>
                      <a:pt x="337" y="675"/>
                      <a:pt x="338" y="674"/>
                    </a:cubicBezTo>
                    <a:cubicBezTo>
                      <a:pt x="338" y="673"/>
                      <a:pt x="338" y="673"/>
                      <a:pt x="339" y="672"/>
                    </a:cubicBezTo>
                    <a:cubicBezTo>
                      <a:pt x="340" y="672"/>
                      <a:pt x="341" y="672"/>
                      <a:pt x="342" y="672"/>
                    </a:cubicBezTo>
                    <a:cubicBezTo>
                      <a:pt x="346" y="671"/>
                      <a:pt x="351" y="670"/>
                      <a:pt x="353" y="667"/>
                    </a:cubicBezTo>
                    <a:cubicBezTo>
                      <a:pt x="354" y="665"/>
                      <a:pt x="354" y="664"/>
                      <a:pt x="355" y="663"/>
                    </a:cubicBezTo>
                    <a:cubicBezTo>
                      <a:pt x="355" y="662"/>
                      <a:pt x="355" y="661"/>
                      <a:pt x="356" y="660"/>
                    </a:cubicBezTo>
                    <a:cubicBezTo>
                      <a:pt x="356" y="660"/>
                      <a:pt x="356" y="660"/>
                      <a:pt x="357" y="659"/>
                    </a:cubicBezTo>
                    <a:cubicBezTo>
                      <a:pt x="357" y="658"/>
                      <a:pt x="359" y="657"/>
                      <a:pt x="358" y="655"/>
                    </a:cubicBezTo>
                    <a:cubicBezTo>
                      <a:pt x="358" y="653"/>
                      <a:pt x="356" y="652"/>
                      <a:pt x="356" y="651"/>
                    </a:cubicBezTo>
                    <a:cubicBezTo>
                      <a:pt x="354" y="650"/>
                      <a:pt x="353" y="650"/>
                      <a:pt x="351" y="650"/>
                    </a:cubicBezTo>
                    <a:cubicBezTo>
                      <a:pt x="351" y="650"/>
                      <a:pt x="351" y="650"/>
                      <a:pt x="351" y="650"/>
                    </a:cubicBezTo>
                    <a:cubicBezTo>
                      <a:pt x="351" y="650"/>
                      <a:pt x="350" y="650"/>
                      <a:pt x="350" y="650"/>
                    </a:cubicBezTo>
                    <a:cubicBezTo>
                      <a:pt x="350" y="650"/>
                      <a:pt x="351" y="649"/>
                      <a:pt x="352" y="649"/>
                    </a:cubicBezTo>
                    <a:cubicBezTo>
                      <a:pt x="352" y="649"/>
                      <a:pt x="352" y="649"/>
                      <a:pt x="353" y="649"/>
                    </a:cubicBezTo>
                    <a:cubicBezTo>
                      <a:pt x="353" y="649"/>
                      <a:pt x="354" y="649"/>
                      <a:pt x="354" y="649"/>
                    </a:cubicBezTo>
                    <a:cubicBezTo>
                      <a:pt x="355" y="650"/>
                      <a:pt x="356" y="650"/>
                      <a:pt x="357" y="650"/>
                    </a:cubicBezTo>
                    <a:cubicBezTo>
                      <a:pt x="358" y="650"/>
                      <a:pt x="358" y="650"/>
                      <a:pt x="359" y="650"/>
                    </a:cubicBezTo>
                    <a:cubicBezTo>
                      <a:pt x="361" y="649"/>
                      <a:pt x="362" y="648"/>
                      <a:pt x="364" y="648"/>
                    </a:cubicBezTo>
                    <a:cubicBezTo>
                      <a:pt x="366" y="647"/>
                      <a:pt x="367" y="646"/>
                      <a:pt x="368" y="646"/>
                    </a:cubicBezTo>
                    <a:cubicBezTo>
                      <a:pt x="369" y="646"/>
                      <a:pt x="371" y="646"/>
                      <a:pt x="372" y="646"/>
                    </a:cubicBezTo>
                    <a:cubicBezTo>
                      <a:pt x="376" y="645"/>
                      <a:pt x="380" y="644"/>
                      <a:pt x="384" y="644"/>
                    </a:cubicBezTo>
                    <a:cubicBezTo>
                      <a:pt x="384" y="644"/>
                      <a:pt x="384" y="644"/>
                      <a:pt x="384" y="644"/>
                    </a:cubicBezTo>
                    <a:cubicBezTo>
                      <a:pt x="387" y="644"/>
                      <a:pt x="390" y="644"/>
                      <a:pt x="392" y="644"/>
                    </a:cubicBezTo>
                    <a:cubicBezTo>
                      <a:pt x="395" y="644"/>
                      <a:pt x="398" y="644"/>
                      <a:pt x="400" y="644"/>
                    </a:cubicBezTo>
                    <a:cubicBezTo>
                      <a:pt x="403" y="644"/>
                      <a:pt x="405" y="643"/>
                      <a:pt x="407" y="642"/>
                    </a:cubicBezTo>
                    <a:cubicBezTo>
                      <a:pt x="408" y="641"/>
                      <a:pt x="409" y="641"/>
                      <a:pt x="410" y="641"/>
                    </a:cubicBezTo>
                    <a:cubicBezTo>
                      <a:pt x="411" y="641"/>
                      <a:pt x="411" y="641"/>
                      <a:pt x="412" y="641"/>
                    </a:cubicBezTo>
                    <a:cubicBezTo>
                      <a:pt x="414" y="643"/>
                      <a:pt x="417" y="643"/>
                      <a:pt x="419" y="643"/>
                    </a:cubicBezTo>
                    <a:cubicBezTo>
                      <a:pt x="425" y="643"/>
                      <a:pt x="428" y="641"/>
                      <a:pt x="430" y="636"/>
                    </a:cubicBezTo>
                    <a:cubicBezTo>
                      <a:pt x="430" y="634"/>
                      <a:pt x="430" y="632"/>
                      <a:pt x="430" y="630"/>
                    </a:cubicBezTo>
                    <a:cubicBezTo>
                      <a:pt x="430" y="630"/>
                      <a:pt x="430" y="630"/>
                      <a:pt x="430" y="630"/>
                    </a:cubicBezTo>
                    <a:cubicBezTo>
                      <a:pt x="431" y="633"/>
                      <a:pt x="430" y="636"/>
                      <a:pt x="429" y="639"/>
                    </a:cubicBezTo>
                    <a:cubicBezTo>
                      <a:pt x="427" y="643"/>
                      <a:pt x="427" y="643"/>
                      <a:pt x="427" y="643"/>
                    </a:cubicBezTo>
                    <a:cubicBezTo>
                      <a:pt x="430" y="644"/>
                      <a:pt x="430" y="644"/>
                      <a:pt x="430" y="644"/>
                    </a:cubicBezTo>
                    <a:cubicBezTo>
                      <a:pt x="431" y="644"/>
                      <a:pt x="432" y="644"/>
                      <a:pt x="433" y="644"/>
                    </a:cubicBezTo>
                    <a:cubicBezTo>
                      <a:pt x="440" y="644"/>
                      <a:pt x="446" y="635"/>
                      <a:pt x="447" y="630"/>
                    </a:cubicBezTo>
                    <a:cubicBezTo>
                      <a:pt x="447" y="629"/>
                      <a:pt x="447" y="629"/>
                      <a:pt x="447" y="629"/>
                    </a:cubicBezTo>
                    <a:cubicBezTo>
                      <a:pt x="447" y="628"/>
                      <a:pt x="448" y="626"/>
                      <a:pt x="449" y="626"/>
                    </a:cubicBezTo>
                    <a:cubicBezTo>
                      <a:pt x="449" y="626"/>
                      <a:pt x="449" y="626"/>
                      <a:pt x="449" y="626"/>
                    </a:cubicBezTo>
                    <a:cubicBezTo>
                      <a:pt x="449" y="626"/>
                      <a:pt x="449" y="626"/>
                      <a:pt x="450" y="627"/>
                    </a:cubicBezTo>
                    <a:cubicBezTo>
                      <a:pt x="450" y="628"/>
                      <a:pt x="451" y="630"/>
                      <a:pt x="454" y="630"/>
                    </a:cubicBezTo>
                    <a:cubicBezTo>
                      <a:pt x="455" y="631"/>
                      <a:pt x="456" y="631"/>
                      <a:pt x="457" y="631"/>
                    </a:cubicBezTo>
                    <a:cubicBezTo>
                      <a:pt x="458" y="631"/>
                      <a:pt x="459" y="631"/>
                      <a:pt x="460" y="630"/>
                    </a:cubicBezTo>
                    <a:cubicBezTo>
                      <a:pt x="461" y="630"/>
                      <a:pt x="462" y="630"/>
                      <a:pt x="462" y="630"/>
                    </a:cubicBezTo>
                    <a:cubicBezTo>
                      <a:pt x="463" y="630"/>
                      <a:pt x="464" y="630"/>
                      <a:pt x="464" y="630"/>
                    </a:cubicBezTo>
                    <a:cubicBezTo>
                      <a:pt x="465" y="631"/>
                      <a:pt x="466" y="632"/>
                      <a:pt x="467" y="633"/>
                    </a:cubicBezTo>
                    <a:cubicBezTo>
                      <a:pt x="468" y="634"/>
                      <a:pt x="469" y="636"/>
                      <a:pt x="472" y="637"/>
                    </a:cubicBezTo>
                    <a:cubicBezTo>
                      <a:pt x="473" y="637"/>
                      <a:pt x="474" y="637"/>
                      <a:pt x="475" y="637"/>
                    </a:cubicBezTo>
                    <a:cubicBezTo>
                      <a:pt x="477" y="637"/>
                      <a:pt x="479" y="636"/>
                      <a:pt x="481" y="635"/>
                    </a:cubicBezTo>
                    <a:cubicBezTo>
                      <a:pt x="482" y="635"/>
                      <a:pt x="483" y="634"/>
                      <a:pt x="485" y="634"/>
                    </a:cubicBezTo>
                    <a:cubicBezTo>
                      <a:pt x="485" y="634"/>
                      <a:pt x="486" y="634"/>
                      <a:pt x="486" y="634"/>
                    </a:cubicBezTo>
                    <a:cubicBezTo>
                      <a:pt x="489" y="634"/>
                      <a:pt x="489" y="634"/>
                      <a:pt x="489" y="634"/>
                    </a:cubicBezTo>
                    <a:cubicBezTo>
                      <a:pt x="489" y="634"/>
                      <a:pt x="490" y="634"/>
                      <a:pt x="491" y="634"/>
                    </a:cubicBezTo>
                    <a:cubicBezTo>
                      <a:pt x="492" y="634"/>
                      <a:pt x="493" y="634"/>
                      <a:pt x="494" y="633"/>
                    </a:cubicBezTo>
                    <a:cubicBezTo>
                      <a:pt x="494" y="633"/>
                      <a:pt x="494" y="633"/>
                      <a:pt x="494" y="633"/>
                    </a:cubicBezTo>
                    <a:cubicBezTo>
                      <a:pt x="494" y="634"/>
                      <a:pt x="495" y="635"/>
                      <a:pt x="495" y="636"/>
                    </a:cubicBezTo>
                    <a:cubicBezTo>
                      <a:pt x="496" y="637"/>
                      <a:pt x="497" y="638"/>
                      <a:pt x="499" y="638"/>
                    </a:cubicBezTo>
                    <a:cubicBezTo>
                      <a:pt x="499" y="638"/>
                      <a:pt x="499" y="638"/>
                      <a:pt x="499" y="638"/>
                    </a:cubicBezTo>
                    <a:cubicBezTo>
                      <a:pt x="501" y="638"/>
                      <a:pt x="502" y="637"/>
                      <a:pt x="504" y="634"/>
                    </a:cubicBezTo>
                    <a:cubicBezTo>
                      <a:pt x="508" y="631"/>
                      <a:pt x="510" y="625"/>
                      <a:pt x="507" y="621"/>
                    </a:cubicBezTo>
                    <a:cubicBezTo>
                      <a:pt x="506" y="618"/>
                      <a:pt x="503" y="617"/>
                      <a:pt x="501" y="615"/>
                    </a:cubicBezTo>
                    <a:cubicBezTo>
                      <a:pt x="500" y="614"/>
                      <a:pt x="498" y="613"/>
                      <a:pt x="498" y="612"/>
                    </a:cubicBezTo>
                    <a:cubicBezTo>
                      <a:pt x="497" y="611"/>
                      <a:pt x="497" y="611"/>
                      <a:pt x="497" y="611"/>
                    </a:cubicBezTo>
                    <a:cubicBezTo>
                      <a:pt x="495" y="609"/>
                      <a:pt x="493" y="607"/>
                      <a:pt x="491" y="605"/>
                    </a:cubicBezTo>
                    <a:cubicBezTo>
                      <a:pt x="490" y="604"/>
                      <a:pt x="488" y="601"/>
                      <a:pt x="489" y="601"/>
                    </a:cubicBezTo>
                    <a:cubicBezTo>
                      <a:pt x="489" y="600"/>
                      <a:pt x="489" y="600"/>
                      <a:pt x="490" y="600"/>
                    </a:cubicBezTo>
                    <a:cubicBezTo>
                      <a:pt x="491" y="599"/>
                      <a:pt x="492" y="598"/>
                      <a:pt x="494" y="598"/>
                    </a:cubicBezTo>
                    <a:cubicBezTo>
                      <a:pt x="496" y="597"/>
                      <a:pt x="498" y="595"/>
                      <a:pt x="501" y="593"/>
                    </a:cubicBezTo>
                    <a:cubicBezTo>
                      <a:pt x="508" y="588"/>
                      <a:pt x="512" y="583"/>
                      <a:pt x="518" y="574"/>
                    </a:cubicBezTo>
                    <a:cubicBezTo>
                      <a:pt x="522" y="569"/>
                      <a:pt x="523" y="563"/>
                      <a:pt x="523" y="554"/>
                    </a:cubicBezTo>
                    <a:cubicBezTo>
                      <a:pt x="523" y="553"/>
                      <a:pt x="523" y="552"/>
                      <a:pt x="522" y="551"/>
                    </a:cubicBezTo>
                    <a:cubicBezTo>
                      <a:pt x="522" y="546"/>
                      <a:pt x="522" y="542"/>
                      <a:pt x="524" y="538"/>
                    </a:cubicBezTo>
                    <a:cubicBezTo>
                      <a:pt x="524" y="537"/>
                      <a:pt x="525" y="537"/>
                      <a:pt x="525" y="536"/>
                    </a:cubicBezTo>
                    <a:cubicBezTo>
                      <a:pt x="527" y="533"/>
                      <a:pt x="529" y="530"/>
                      <a:pt x="530" y="526"/>
                    </a:cubicBezTo>
                    <a:cubicBezTo>
                      <a:pt x="530" y="524"/>
                      <a:pt x="530" y="523"/>
                      <a:pt x="530" y="521"/>
                    </a:cubicBezTo>
                    <a:cubicBezTo>
                      <a:pt x="530" y="518"/>
                      <a:pt x="530" y="516"/>
                      <a:pt x="530" y="514"/>
                    </a:cubicBezTo>
                    <a:cubicBezTo>
                      <a:pt x="531" y="511"/>
                      <a:pt x="534" y="508"/>
                      <a:pt x="536" y="505"/>
                    </a:cubicBezTo>
                    <a:cubicBezTo>
                      <a:pt x="537" y="505"/>
                      <a:pt x="537" y="504"/>
                      <a:pt x="538" y="504"/>
                    </a:cubicBezTo>
                    <a:cubicBezTo>
                      <a:pt x="545" y="496"/>
                      <a:pt x="548" y="486"/>
                      <a:pt x="545" y="477"/>
                    </a:cubicBezTo>
                    <a:close/>
                    <a:moveTo>
                      <a:pt x="363" y="39"/>
                    </a:moveTo>
                    <a:cubicBezTo>
                      <a:pt x="363" y="39"/>
                      <a:pt x="364" y="39"/>
                      <a:pt x="364" y="39"/>
                    </a:cubicBezTo>
                    <a:cubicBezTo>
                      <a:pt x="365" y="40"/>
                      <a:pt x="365" y="41"/>
                      <a:pt x="365" y="41"/>
                    </a:cubicBezTo>
                    <a:cubicBezTo>
                      <a:pt x="364" y="41"/>
                      <a:pt x="364" y="40"/>
                      <a:pt x="363" y="39"/>
                    </a:cubicBezTo>
                    <a:close/>
                    <a:moveTo>
                      <a:pt x="383" y="60"/>
                    </a:moveTo>
                    <a:cubicBezTo>
                      <a:pt x="382" y="61"/>
                      <a:pt x="381" y="62"/>
                      <a:pt x="381" y="64"/>
                    </a:cubicBezTo>
                    <a:cubicBezTo>
                      <a:pt x="381" y="66"/>
                      <a:pt x="382" y="67"/>
                      <a:pt x="384" y="68"/>
                    </a:cubicBezTo>
                    <a:cubicBezTo>
                      <a:pt x="383" y="69"/>
                      <a:pt x="382" y="70"/>
                      <a:pt x="380" y="70"/>
                    </a:cubicBezTo>
                    <a:cubicBezTo>
                      <a:pt x="380" y="70"/>
                      <a:pt x="380" y="70"/>
                      <a:pt x="380" y="70"/>
                    </a:cubicBezTo>
                    <a:cubicBezTo>
                      <a:pt x="380" y="67"/>
                      <a:pt x="379" y="66"/>
                      <a:pt x="376" y="64"/>
                    </a:cubicBezTo>
                    <a:cubicBezTo>
                      <a:pt x="376" y="64"/>
                      <a:pt x="376" y="64"/>
                      <a:pt x="376" y="64"/>
                    </a:cubicBezTo>
                    <a:cubicBezTo>
                      <a:pt x="377" y="63"/>
                      <a:pt x="378" y="63"/>
                      <a:pt x="378" y="63"/>
                    </a:cubicBezTo>
                    <a:cubicBezTo>
                      <a:pt x="380" y="62"/>
                      <a:pt x="381" y="61"/>
                      <a:pt x="383" y="59"/>
                    </a:cubicBezTo>
                    <a:cubicBezTo>
                      <a:pt x="383" y="59"/>
                      <a:pt x="383" y="58"/>
                      <a:pt x="384" y="58"/>
                    </a:cubicBezTo>
                    <a:cubicBezTo>
                      <a:pt x="384" y="58"/>
                      <a:pt x="385" y="57"/>
                      <a:pt x="385" y="57"/>
                    </a:cubicBezTo>
                    <a:cubicBezTo>
                      <a:pt x="385" y="58"/>
                      <a:pt x="385" y="58"/>
                      <a:pt x="386" y="59"/>
                    </a:cubicBezTo>
                    <a:cubicBezTo>
                      <a:pt x="385" y="59"/>
                      <a:pt x="384" y="59"/>
                      <a:pt x="383" y="60"/>
                    </a:cubicBezTo>
                    <a:close/>
                    <a:moveTo>
                      <a:pt x="196" y="524"/>
                    </a:moveTo>
                    <a:cubicBezTo>
                      <a:pt x="198" y="525"/>
                      <a:pt x="199" y="525"/>
                      <a:pt x="200" y="525"/>
                    </a:cubicBezTo>
                    <a:cubicBezTo>
                      <a:pt x="194" y="529"/>
                      <a:pt x="187" y="531"/>
                      <a:pt x="179" y="534"/>
                    </a:cubicBezTo>
                    <a:cubicBezTo>
                      <a:pt x="175" y="535"/>
                      <a:pt x="171" y="535"/>
                      <a:pt x="166" y="536"/>
                    </a:cubicBezTo>
                    <a:cubicBezTo>
                      <a:pt x="165" y="536"/>
                      <a:pt x="163" y="537"/>
                      <a:pt x="161" y="537"/>
                    </a:cubicBezTo>
                    <a:cubicBezTo>
                      <a:pt x="161" y="537"/>
                      <a:pt x="162" y="537"/>
                      <a:pt x="162" y="537"/>
                    </a:cubicBezTo>
                    <a:cubicBezTo>
                      <a:pt x="163" y="536"/>
                      <a:pt x="165" y="536"/>
                      <a:pt x="166" y="535"/>
                    </a:cubicBezTo>
                    <a:cubicBezTo>
                      <a:pt x="171" y="534"/>
                      <a:pt x="176" y="532"/>
                      <a:pt x="179" y="528"/>
                    </a:cubicBezTo>
                    <a:cubicBezTo>
                      <a:pt x="180" y="527"/>
                      <a:pt x="182" y="525"/>
                      <a:pt x="183" y="522"/>
                    </a:cubicBezTo>
                    <a:cubicBezTo>
                      <a:pt x="184" y="520"/>
                      <a:pt x="187" y="516"/>
                      <a:pt x="188" y="514"/>
                    </a:cubicBezTo>
                    <a:cubicBezTo>
                      <a:pt x="188" y="514"/>
                      <a:pt x="188" y="514"/>
                      <a:pt x="188" y="514"/>
                    </a:cubicBezTo>
                    <a:cubicBezTo>
                      <a:pt x="189" y="515"/>
                      <a:pt x="189" y="515"/>
                      <a:pt x="189" y="516"/>
                    </a:cubicBezTo>
                    <a:cubicBezTo>
                      <a:pt x="191" y="519"/>
                      <a:pt x="193" y="522"/>
                      <a:pt x="196" y="524"/>
                    </a:cubicBezTo>
                    <a:close/>
                  </a:path>
                </a:pathLst>
              </a:custGeom>
              <a:solidFill>
                <a:schemeClr val="accent1"/>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grpSp>
            <p:nvGrpSpPr>
              <p:cNvPr id="126" name="Group 125"/>
              <p:cNvGrpSpPr/>
              <p:nvPr/>
            </p:nvGrpSpPr>
            <p:grpSpPr>
              <a:xfrm>
                <a:off x="1832333" y="1075734"/>
                <a:ext cx="1208571" cy="1660031"/>
                <a:chOff x="-799107" y="1075734"/>
                <a:chExt cx="1208571" cy="1660031"/>
              </a:xfrm>
              <a:grpFill/>
            </p:grpSpPr>
            <p:sp>
              <p:nvSpPr>
                <p:cNvPr id="130" name="Freeform 6"/>
                <p:cNvSpPr>
                  <a:spLocks/>
                </p:cNvSpPr>
                <p:nvPr/>
              </p:nvSpPr>
              <p:spPr bwMode="auto">
                <a:xfrm>
                  <a:off x="-799107" y="1944035"/>
                  <a:ext cx="17125" cy="26799"/>
                </a:xfrm>
                <a:custGeom>
                  <a:avLst/>
                  <a:gdLst>
                    <a:gd name="T0" fmla="*/ 8 w 9"/>
                    <a:gd name="T1" fmla="*/ 5 h 15"/>
                    <a:gd name="T2" fmla="*/ 7 w 9"/>
                    <a:gd name="T3" fmla="*/ 2 h 15"/>
                    <a:gd name="T4" fmla="*/ 3 w 9"/>
                    <a:gd name="T5" fmla="*/ 0 h 15"/>
                    <a:gd name="T6" fmla="*/ 3 w 9"/>
                    <a:gd name="T7" fmla="*/ 3 h 15"/>
                    <a:gd name="T8" fmla="*/ 2 w 9"/>
                    <a:gd name="T9" fmla="*/ 4 h 15"/>
                    <a:gd name="T10" fmla="*/ 2 w 9"/>
                    <a:gd name="T11" fmla="*/ 7 h 15"/>
                    <a:gd name="T12" fmla="*/ 3 w 9"/>
                    <a:gd name="T13" fmla="*/ 7 h 15"/>
                    <a:gd name="T14" fmla="*/ 1 w 9"/>
                    <a:gd name="T15" fmla="*/ 8 h 15"/>
                    <a:gd name="T16" fmla="*/ 1 w 9"/>
                    <a:gd name="T17" fmla="*/ 13 h 15"/>
                    <a:gd name="T18" fmla="*/ 4 w 9"/>
                    <a:gd name="T19" fmla="*/ 15 h 15"/>
                    <a:gd name="T20" fmla="*/ 7 w 9"/>
                    <a:gd name="T21" fmla="*/ 14 h 15"/>
                    <a:gd name="T22" fmla="*/ 9 w 9"/>
                    <a:gd name="T23" fmla="*/ 10 h 15"/>
                    <a:gd name="T24" fmla="*/ 7 w 9"/>
                    <a:gd name="T25" fmla="*/ 8 h 15"/>
                    <a:gd name="T26" fmla="*/ 8 w 9"/>
                    <a:gd name="T2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5">
                      <a:moveTo>
                        <a:pt x="8" y="5"/>
                      </a:moveTo>
                      <a:cubicBezTo>
                        <a:pt x="8" y="4"/>
                        <a:pt x="8" y="3"/>
                        <a:pt x="7" y="2"/>
                      </a:cubicBezTo>
                      <a:cubicBezTo>
                        <a:pt x="6" y="1"/>
                        <a:pt x="5" y="0"/>
                        <a:pt x="3" y="0"/>
                      </a:cubicBezTo>
                      <a:cubicBezTo>
                        <a:pt x="3" y="3"/>
                        <a:pt x="3" y="3"/>
                        <a:pt x="3" y="3"/>
                      </a:cubicBezTo>
                      <a:cubicBezTo>
                        <a:pt x="3" y="3"/>
                        <a:pt x="3" y="4"/>
                        <a:pt x="2" y="4"/>
                      </a:cubicBezTo>
                      <a:cubicBezTo>
                        <a:pt x="2" y="4"/>
                        <a:pt x="2" y="7"/>
                        <a:pt x="2" y="7"/>
                      </a:cubicBezTo>
                      <a:cubicBezTo>
                        <a:pt x="2" y="7"/>
                        <a:pt x="2" y="7"/>
                        <a:pt x="3" y="7"/>
                      </a:cubicBezTo>
                      <a:cubicBezTo>
                        <a:pt x="2" y="7"/>
                        <a:pt x="2" y="8"/>
                        <a:pt x="1" y="8"/>
                      </a:cubicBezTo>
                      <a:cubicBezTo>
                        <a:pt x="0" y="10"/>
                        <a:pt x="0" y="11"/>
                        <a:pt x="1" y="13"/>
                      </a:cubicBezTo>
                      <a:cubicBezTo>
                        <a:pt x="2" y="14"/>
                        <a:pt x="3" y="15"/>
                        <a:pt x="4" y="15"/>
                      </a:cubicBezTo>
                      <a:cubicBezTo>
                        <a:pt x="5" y="15"/>
                        <a:pt x="6" y="14"/>
                        <a:pt x="7" y="14"/>
                      </a:cubicBezTo>
                      <a:cubicBezTo>
                        <a:pt x="8" y="13"/>
                        <a:pt x="9" y="12"/>
                        <a:pt x="9" y="10"/>
                      </a:cubicBezTo>
                      <a:cubicBezTo>
                        <a:pt x="9" y="9"/>
                        <a:pt x="8" y="8"/>
                        <a:pt x="7" y="8"/>
                      </a:cubicBezTo>
                      <a:cubicBezTo>
                        <a:pt x="8" y="7"/>
                        <a:pt x="8" y="6"/>
                        <a:pt x="8" y="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31" name="Freeform 7"/>
                <p:cNvSpPr>
                  <a:spLocks/>
                </p:cNvSpPr>
                <p:nvPr/>
              </p:nvSpPr>
              <p:spPr bwMode="auto">
                <a:xfrm>
                  <a:off x="198249" y="1134693"/>
                  <a:ext cx="32620" cy="40582"/>
                </a:xfrm>
                <a:custGeom>
                  <a:avLst/>
                  <a:gdLst>
                    <a:gd name="T0" fmla="*/ 13 w 17"/>
                    <a:gd name="T1" fmla="*/ 10 h 23"/>
                    <a:gd name="T2" fmla="*/ 11 w 17"/>
                    <a:gd name="T3" fmla="*/ 6 h 23"/>
                    <a:gd name="T4" fmla="*/ 11 w 17"/>
                    <a:gd name="T5" fmla="*/ 6 h 23"/>
                    <a:gd name="T6" fmla="*/ 5 w 17"/>
                    <a:gd name="T7" fmla="*/ 0 h 23"/>
                    <a:gd name="T8" fmla="*/ 3 w 17"/>
                    <a:gd name="T9" fmla="*/ 1 h 23"/>
                    <a:gd name="T10" fmla="*/ 1 w 17"/>
                    <a:gd name="T11" fmla="*/ 4 h 23"/>
                    <a:gd name="T12" fmla="*/ 3 w 17"/>
                    <a:gd name="T13" fmla="*/ 9 h 23"/>
                    <a:gd name="T14" fmla="*/ 4 w 17"/>
                    <a:gd name="T15" fmla="*/ 9 h 23"/>
                    <a:gd name="T16" fmla="*/ 4 w 17"/>
                    <a:gd name="T17" fmla="*/ 11 h 23"/>
                    <a:gd name="T18" fmla="*/ 6 w 17"/>
                    <a:gd name="T19" fmla="*/ 17 h 23"/>
                    <a:gd name="T20" fmla="*/ 9 w 17"/>
                    <a:gd name="T21" fmla="*/ 19 h 23"/>
                    <a:gd name="T22" fmla="*/ 11 w 17"/>
                    <a:gd name="T23" fmla="*/ 21 h 23"/>
                    <a:gd name="T24" fmla="*/ 12 w 17"/>
                    <a:gd name="T25" fmla="*/ 22 h 23"/>
                    <a:gd name="T26" fmla="*/ 13 w 17"/>
                    <a:gd name="T27" fmla="*/ 22 h 23"/>
                    <a:gd name="T28" fmla="*/ 13 w 17"/>
                    <a:gd name="T29" fmla="*/ 22 h 23"/>
                    <a:gd name="T30" fmla="*/ 16 w 17"/>
                    <a:gd name="T31" fmla="*/ 23 h 23"/>
                    <a:gd name="T32" fmla="*/ 17 w 17"/>
                    <a:gd name="T33" fmla="*/ 20 h 23"/>
                    <a:gd name="T34" fmla="*/ 15 w 17"/>
                    <a:gd name="T35" fmla="*/ 14 h 23"/>
                    <a:gd name="T36" fmla="*/ 14 w 17"/>
                    <a:gd name="T37" fmla="*/ 12 h 23"/>
                    <a:gd name="T38" fmla="*/ 13 w 17"/>
                    <a:gd name="T39"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23">
                      <a:moveTo>
                        <a:pt x="13" y="10"/>
                      </a:moveTo>
                      <a:cubicBezTo>
                        <a:pt x="12" y="9"/>
                        <a:pt x="12" y="8"/>
                        <a:pt x="11" y="6"/>
                      </a:cubicBezTo>
                      <a:cubicBezTo>
                        <a:pt x="11" y="6"/>
                        <a:pt x="11" y="6"/>
                        <a:pt x="11" y="6"/>
                      </a:cubicBezTo>
                      <a:cubicBezTo>
                        <a:pt x="10" y="4"/>
                        <a:pt x="8" y="0"/>
                        <a:pt x="5" y="0"/>
                      </a:cubicBezTo>
                      <a:cubicBezTo>
                        <a:pt x="4" y="0"/>
                        <a:pt x="3" y="0"/>
                        <a:pt x="3" y="1"/>
                      </a:cubicBezTo>
                      <a:cubicBezTo>
                        <a:pt x="1" y="1"/>
                        <a:pt x="1" y="3"/>
                        <a:pt x="1" y="4"/>
                      </a:cubicBezTo>
                      <a:cubicBezTo>
                        <a:pt x="0" y="6"/>
                        <a:pt x="2" y="7"/>
                        <a:pt x="3" y="9"/>
                      </a:cubicBezTo>
                      <a:cubicBezTo>
                        <a:pt x="4" y="9"/>
                        <a:pt x="4" y="9"/>
                        <a:pt x="4" y="9"/>
                      </a:cubicBezTo>
                      <a:cubicBezTo>
                        <a:pt x="4" y="9"/>
                        <a:pt x="4" y="10"/>
                        <a:pt x="4" y="11"/>
                      </a:cubicBezTo>
                      <a:cubicBezTo>
                        <a:pt x="4" y="13"/>
                        <a:pt x="4" y="15"/>
                        <a:pt x="6" y="17"/>
                      </a:cubicBezTo>
                      <a:cubicBezTo>
                        <a:pt x="7" y="18"/>
                        <a:pt x="8" y="19"/>
                        <a:pt x="9" y="19"/>
                      </a:cubicBezTo>
                      <a:cubicBezTo>
                        <a:pt x="10" y="20"/>
                        <a:pt x="11" y="20"/>
                        <a:pt x="11" y="21"/>
                      </a:cubicBezTo>
                      <a:cubicBezTo>
                        <a:pt x="12" y="22"/>
                        <a:pt x="12" y="22"/>
                        <a:pt x="12" y="22"/>
                      </a:cubicBezTo>
                      <a:cubicBezTo>
                        <a:pt x="13" y="22"/>
                        <a:pt x="13" y="22"/>
                        <a:pt x="13" y="22"/>
                      </a:cubicBezTo>
                      <a:cubicBezTo>
                        <a:pt x="13" y="22"/>
                        <a:pt x="13" y="22"/>
                        <a:pt x="13" y="22"/>
                      </a:cubicBezTo>
                      <a:cubicBezTo>
                        <a:pt x="16" y="23"/>
                        <a:pt x="16" y="23"/>
                        <a:pt x="16" y="23"/>
                      </a:cubicBezTo>
                      <a:cubicBezTo>
                        <a:pt x="17" y="20"/>
                        <a:pt x="17" y="20"/>
                        <a:pt x="17" y="20"/>
                      </a:cubicBezTo>
                      <a:cubicBezTo>
                        <a:pt x="17" y="17"/>
                        <a:pt x="16" y="15"/>
                        <a:pt x="15" y="14"/>
                      </a:cubicBezTo>
                      <a:cubicBezTo>
                        <a:pt x="14" y="13"/>
                        <a:pt x="14" y="13"/>
                        <a:pt x="14" y="12"/>
                      </a:cubicBezTo>
                      <a:cubicBezTo>
                        <a:pt x="13" y="11"/>
                        <a:pt x="13" y="11"/>
                        <a:pt x="13" y="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32" name="Freeform 8"/>
                <p:cNvSpPr>
                  <a:spLocks/>
                </p:cNvSpPr>
                <p:nvPr/>
              </p:nvSpPr>
              <p:spPr bwMode="auto">
                <a:xfrm>
                  <a:off x="55537" y="1218919"/>
                  <a:ext cx="74210" cy="62021"/>
                </a:xfrm>
                <a:custGeom>
                  <a:avLst/>
                  <a:gdLst>
                    <a:gd name="T0" fmla="*/ 5 w 39"/>
                    <a:gd name="T1" fmla="*/ 19 h 35"/>
                    <a:gd name="T2" fmla="*/ 8 w 39"/>
                    <a:gd name="T3" fmla="*/ 22 h 35"/>
                    <a:gd name="T4" fmla="*/ 9 w 39"/>
                    <a:gd name="T5" fmla="*/ 26 h 35"/>
                    <a:gd name="T6" fmla="*/ 19 w 39"/>
                    <a:gd name="T7" fmla="*/ 35 h 35"/>
                    <a:gd name="T8" fmla="*/ 19 w 39"/>
                    <a:gd name="T9" fmla="*/ 35 h 35"/>
                    <a:gd name="T10" fmla="*/ 26 w 39"/>
                    <a:gd name="T11" fmla="*/ 32 h 35"/>
                    <a:gd name="T12" fmla="*/ 26 w 39"/>
                    <a:gd name="T13" fmla="*/ 33 h 35"/>
                    <a:gd name="T14" fmla="*/ 29 w 39"/>
                    <a:gd name="T15" fmla="*/ 33 h 35"/>
                    <a:gd name="T16" fmla="*/ 34 w 39"/>
                    <a:gd name="T17" fmla="*/ 29 h 35"/>
                    <a:gd name="T18" fmla="*/ 34 w 39"/>
                    <a:gd name="T19" fmla="*/ 28 h 35"/>
                    <a:gd name="T20" fmla="*/ 35 w 39"/>
                    <a:gd name="T21" fmla="*/ 27 h 35"/>
                    <a:gd name="T22" fmla="*/ 38 w 39"/>
                    <a:gd name="T23" fmla="*/ 25 h 35"/>
                    <a:gd name="T24" fmla="*/ 39 w 39"/>
                    <a:gd name="T25" fmla="*/ 21 h 35"/>
                    <a:gd name="T26" fmla="*/ 34 w 39"/>
                    <a:gd name="T27" fmla="*/ 19 h 35"/>
                    <a:gd name="T28" fmla="*/ 33 w 39"/>
                    <a:gd name="T29" fmla="*/ 19 h 35"/>
                    <a:gd name="T30" fmla="*/ 33 w 39"/>
                    <a:gd name="T31" fmla="*/ 18 h 35"/>
                    <a:gd name="T32" fmla="*/ 29 w 39"/>
                    <a:gd name="T33" fmla="*/ 15 h 35"/>
                    <a:gd name="T34" fmla="*/ 28 w 39"/>
                    <a:gd name="T35" fmla="*/ 15 h 35"/>
                    <a:gd name="T36" fmla="*/ 27 w 39"/>
                    <a:gd name="T37" fmla="*/ 16 h 35"/>
                    <a:gd name="T38" fmla="*/ 17 w 39"/>
                    <a:gd name="T39" fmla="*/ 3 h 35"/>
                    <a:gd name="T40" fmla="*/ 8 w 39"/>
                    <a:gd name="T41" fmla="*/ 0 h 35"/>
                    <a:gd name="T42" fmla="*/ 7 w 39"/>
                    <a:gd name="T43" fmla="*/ 0 h 35"/>
                    <a:gd name="T44" fmla="*/ 2 w 39"/>
                    <a:gd name="T45" fmla="*/ 3 h 35"/>
                    <a:gd name="T46" fmla="*/ 1 w 39"/>
                    <a:gd name="T47" fmla="*/ 12 h 35"/>
                    <a:gd name="T48" fmla="*/ 5 w 39"/>
                    <a:gd name="T49"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 h="35">
                      <a:moveTo>
                        <a:pt x="5" y="19"/>
                      </a:moveTo>
                      <a:cubicBezTo>
                        <a:pt x="6" y="20"/>
                        <a:pt x="7" y="21"/>
                        <a:pt x="8" y="22"/>
                      </a:cubicBezTo>
                      <a:cubicBezTo>
                        <a:pt x="8" y="23"/>
                        <a:pt x="9" y="24"/>
                        <a:pt x="9" y="26"/>
                      </a:cubicBezTo>
                      <a:cubicBezTo>
                        <a:pt x="11" y="30"/>
                        <a:pt x="13" y="35"/>
                        <a:pt x="19" y="35"/>
                      </a:cubicBezTo>
                      <a:cubicBezTo>
                        <a:pt x="19" y="35"/>
                        <a:pt x="19" y="35"/>
                        <a:pt x="19" y="35"/>
                      </a:cubicBezTo>
                      <a:cubicBezTo>
                        <a:pt x="22" y="35"/>
                        <a:pt x="24" y="34"/>
                        <a:pt x="26" y="32"/>
                      </a:cubicBezTo>
                      <a:cubicBezTo>
                        <a:pt x="26" y="33"/>
                        <a:pt x="26" y="33"/>
                        <a:pt x="26" y="33"/>
                      </a:cubicBezTo>
                      <a:cubicBezTo>
                        <a:pt x="29" y="33"/>
                        <a:pt x="29" y="33"/>
                        <a:pt x="29" y="33"/>
                      </a:cubicBezTo>
                      <a:cubicBezTo>
                        <a:pt x="33" y="33"/>
                        <a:pt x="33" y="30"/>
                        <a:pt x="34" y="29"/>
                      </a:cubicBezTo>
                      <a:cubicBezTo>
                        <a:pt x="34" y="28"/>
                        <a:pt x="34" y="28"/>
                        <a:pt x="34" y="28"/>
                      </a:cubicBezTo>
                      <a:cubicBezTo>
                        <a:pt x="34" y="28"/>
                        <a:pt x="35" y="28"/>
                        <a:pt x="35" y="27"/>
                      </a:cubicBezTo>
                      <a:cubicBezTo>
                        <a:pt x="36" y="27"/>
                        <a:pt x="38" y="27"/>
                        <a:pt x="38" y="25"/>
                      </a:cubicBezTo>
                      <a:cubicBezTo>
                        <a:pt x="39" y="23"/>
                        <a:pt x="39" y="22"/>
                        <a:pt x="39" y="21"/>
                      </a:cubicBezTo>
                      <a:cubicBezTo>
                        <a:pt x="38" y="19"/>
                        <a:pt x="36" y="19"/>
                        <a:pt x="34" y="19"/>
                      </a:cubicBezTo>
                      <a:cubicBezTo>
                        <a:pt x="34" y="19"/>
                        <a:pt x="34" y="19"/>
                        <a:pt x="33" y="19"/>
                      </a:cubicBezTo>
                      <a:cubicBezTo>
                        <a:pt x="33" y="18"/>
                        <a:pt x="33" y="18"/>
                        <a:pt x="33" y="18"/>
                      </a:cubicBezTo>
                      <a:cubicBezTo>
                        <a:pt x="33" y="17"/>
                        <a:pt x="32" y="15"/>
                        <a:pt x="29" y="15"/>
                      </a:cubicBezTo>
                      <a:cubicBezTo>
                        <a:pt x="29" y="15"/>
                        <a:pt x="28" y="15"/>
                        <a:pt x="28" y="15"/>
                      </a:cubicBezTo>
                      <a:cubicBezTo>
                        <a:pt x="27" y="16"/>
                        <a:pt x="27" y="16"/>
                        <a:pt x="27" y="16"/>
                      </a:cubicBezTo>
                      <a:cubicBezTo>
                        <a:pt x="25" y="10"/>
                        <a:pt x="22" y="6"/>
                        <a:pt x="17" y="3"/>
                      </a:cubicBezTo>
                      <a:cubicBezTo>
                        <a:pt x="15" y="2"/>
                        <a:pt x="12" y="0"/>
                        <a:pt x="8" y="0"/>
                      </a:cubicBezTo>
                      <a:cubicBezTo>
                        <a:pt x="8" y="0"/>
                        <a:pt x="8" y="0"/>
                        <a:pt x="7" y="0"/>
                      </a:cubicBezTo>
                      <a:cubicBezTo>
                        <a:pt x="5" y="0"/>
                        <a:pt x="4" y="1"/>
                        <a:pt x="2" y="3"/>
                      </a:cubicBezTo>
                      <a:cubicBezTo>
                        <a:pt x="1" y="6"/>
                        <a:pt x="0" y="9"/>
                        <a:pt x="1" y="12"/>
                      </a:cubicBezTo>
                      <a:cubicBezTo>
                        <a:pt x="2" y="15"/>
                        <a:pt x="4" y="17"/>
                        <a:pt x="5" y="1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33" name="Freeform 9"/>
                <p:cNvSpPr>
                  <a:spLocks noEditPoints="1"/>
                </p:cNvSpPr>
                <p:nvPr/>
              </p:nvSpPr>
              <p:spPr bwMode="auto">
                <a:xfrm>
                  <a:off x="61245" y="1121676"/>
                  <a:ext cx="141081" cy="120214"/>
                </a:xfrm>
                <a:custGeom>
                  <a:avLst/>
                  <a:gdLst>
                    <a:gd name="T0" fmla="*/ 13 w 74"/>
                    <a:gd name="T1" fmla="*/ 52 h 67"/>
                    <a:gd name="T2" fmla="*/ 19 w 74"/>
                    <a:gd name="T3" fmla="*/ 59 h 67"/>
                    <a:gd name="T4" fmla="*/ 29 w 74"/>
                    <a:gd name="T5" fmla="*/ 61 h 67"/>
                    <a:gd name="T6" fmla="*/ 35 w 74"/>
                    <a:gd name="T7" fmla="*/ 56 h 67"/>
                    <a:gd name="T8" fmla="*/ 42 w 74"/>
                    <a:gd name="T9" fmla="*/ 53 h 67"/>
                    <a:gd name="T10" fmla="*/ 46 w 74"/>
                    <a:gd name="T11" fmla="*/ 60 h 67"/>
                    <a:gd name="T12" fmla="*/ 54 w 74"/>
                    <a:gd name="T13" fmla="*/ 67 h 67"/>
                    <a:gd name="T14" fmla="*/ 67 w 74"/>
                    <a:gd name="T15" fmla="*/ 62 h 67"/>
                    <a:gd name="T16" fmla="*/ 67 w 74"/>
                    <a:gd name="T17" fmla="*/ 59 h 67"/>
                    <a:gd name="T18" fmla="*/ 73 w 74"/>
                    <a:gd name="T19" fmla="*/ 47 h 67"/>
                    <a:gd name="T20" fmla="*/ 66 w 74"/>
                    <a:gd name="T21" fmla="*/ 45 h 67"/>
                    <a:gd name="T22" fmla="*/ 60 w 74"/>
                    <a:gd name="T23" fmla="*/ 51 h 67"/>
                    <a:gd name="T24" fmla="*/ 59 w 74"/>
                    <a:gd name="T25" fmla="*/ 46 h 67"/>
                    <a:gd name="T26" fmla="*/ 60 w 74"/>
                    <a:gd name="T27" fmla="*/ 38 h 67"/>
                    <a:gd name="T28" fmla="*/ 58 w 74"/>
                    <a:gd name="T29" fmla="*/ 29 h 67"/>
                    <a:gd name="T30" fmla="*/ 57 w 74"/>
                    <a:gd name="T31" fmla="*/ 29 h 67"/>
                    <a:gd name="T32" fmla="*/ 50 w 74"/>
                    <a:gd name="T33" fmla="*/ 27 h 67"/>
                    <a:gd name="T34" fmla="*/ 46 w 74"/>
                    <a:gd name="T35" fmla="*/ 35 h 67"/>
                    <a:gd name="T36" fmla="*/ 35 w 74"/>
                    <a:gd name="T37" fmla="*/ 40 h 67"/>
                    <a:gd name="T38" fmla="*/ 33 w 74"/>
                    <a:gd name="T39" fmla="*/ 40 h 67"/>
                    <a:gd name="T40" fmla="*/ 36 w 74"/>
                    <a:gd name="T41" fmla="*/ 36 h 67"/>
                    <a:gd name="T42" fmla="*/ 38 w 74"/>
                    <a:gd name="T43" fmla="*/ 23 h 67"/>
                    <a:gd name="T44" fmla="*/ 34 w 74"/>
                    <a:gd name="T45" fmla="*/ 19 h 67"/>
                    <a:gd name="T46" fmla="*/ 39 w 74"/>
                    <a:gd name="T47" fmla="*/ 20 h 67"/>
                    <a:gd name="T48" fmla="*/ 44 w 74"/>
                    <a:gd name="T49" fmla="*/ 9 h 67"/>
                    <a:gd name="T50" fmla="*/ 37 w 74"/>
                    <a:gd name="T51" fmla="*/ 3 h 67"/>
                    <a:gd name="T52" fmla="*/ 28 w 74"/>
                    <a:gd name="T53" fmla="*/ 1 h 67"/>
                    <a:gd name="T54" fmla="*/ 26 w 74"/>
                    <a:gd name="T55" fmla="*/ 11 h 67"/>
                    <a:gd name="T56" fmla="*/ 29 w 74"/>
                    <a:gd name="T57" fmla="*/ 13 h 67"/>
                    <a:gd name="T58" fmla="*/ 22 w 74"/>
                    <a:gd name="T59" fmla="*/ 10 h 67"/>
                    <a:gd name="T60" fmla="*/ 6 w 74"/>
                    <a:gd name="T61" fmla="*/ 16 h 67"/>
                    <a:gd name="T62" fmla="*/ 2 w 74"/>
                    <a:gd name="T63" fmla="*/ 33 h 67"/>
                    <a:gd name="T64" fmla="*/ 9 w 74"/>
                    <a:gd name="T65" fmla="*/ 53 h 67"/>
                    <a:gd name="T66" fmla="*/ 17 w 74"/>
                    <a:gd name="T67" fmla="*/ 40 h 67"/>
                    <a:gd name="T68" fmla="*/ 16 w 74"/>
                    <a:gd name="T69" fmla="*/ 4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67">
                      <a:moveTo>
                        <a:pt x="9" y="53"/>
                      </a:moveTo>
                      <a:cubicBezTo>
                        <a:pt x="10" y="53"/>
                        <a:pt x="12" y="53"/>
                        <a:pt x="13" y="52"/>
                      </a:cubicBezTo>
                      <a:cubicBezTo>
                        <a:pt x="14" y="51"/>
                        <a:pt x="15" y="50"/>
                        <a:pt x="15" y="49"/>
                      </a:cubicBezTo>
                      <a:cubicBezTo>
                        <a:pt x="15" y="52"/>
                        <a:pt x="16" y="56"/>
                        <a:pt x="19" y="59"/>
                      </a:cubicBezTo>
                      <a:cubicBezTo>
                        <a:pt x="21" y="60"/>
                        <a:pt x="24" y="61"/>
                        <a:pt x="27" y="61"/>
                      </a:cubicBezTo>
                      <a:cubicBezTo>
                        <a:pt x="27" y="61"/>
                        <a:pt x="28" y="61"/>
                        <a:pt x="29" y="61"/>
                      </a:cubicBezTo>
                      <a:cubicBezTo>
                        <a:pt x="31" y="61"/>
                        <a:pt x="32" y="59"/>
                        <a:pt x="33" y="58"/>
                      </a:cubicBezTo>
                      <a:cubicBezTo>
                        <a:pt x="34" y="57"/>
                        <a:pt x="35" y="57"/>
                        <a:pt x="35" y="56"/>
                      </a:cubicBezTo>
                      <a:cubicBezTo>
                        <a:pt x="36" y="56"/>
                        <a:pt x="37" y="56"/>
                        <a:pt x="38" y="55"/>
                      </a:cubicBezTo>
                      <a:cubicBezTo>
                        <a:pt x="39" y="54"/>
                        <a:pt x="41" y="53"/>
                        <a:pt x="42" y="53"/>
                      </a:cubicBezTo>
                      <a:cubicBezTo>
                        <a:pt x="42" y="54"/>
                        <a:pt x="43" y="56"/>
                        <a:pt x="44" y="57"/>
                      </a:cubicBezTo>
                      <a:cubicBezTo>
                        <a:pt x="44" y="58"/>
                        <a:pt x="45" y="59"/>
                        <a:pt x="46" y="60"/>
                      </a:cubicBezTo>
                      <a:cubicBezTo>
                        <a:pt x="46" y="60"/>
                        <a:pt x="46" y="61"/>
                        <a:pt x="47" y="61"/>
                      </a:cubicBezTo>
                      <a:cubicBezTo>
                        <a:pt x="48" y="63"/>
                        <a:pt x="50" y="66"/>
                        <a:pt x="54" y="67"/>
                      </a:cubicBezTo>
                      <a:cubicBezTo>
                        <a:pt x="55" y="67"/>
                        <a:pt x="56" y="67"/>
                        <a:pt x="57" y="67"/>
                      </a:cubicBezTo>
                      <a:cubicBezTo>
                        <a:pt x="60" y="67"/>
                        <a:pt x="65" y="66"/>
                        <a:pt x="67" y="62"/>
                      </a:cubicBezTo>
                      <a:cubicBezTo>
                        <a:pt x="67" y="61"/>
                        <a:pt x="67" y="60"/>
                        <a:pt x="67" y="59"/>
                      </a:cubicBezTo>
                      <a:cubicBezTo>
                        <a:pt x="67" y="59"/>
                        <a:pt x="67" y="59"/>
                        <a:pt x="67" y="59"/>
                      </a:cubicBezTo>
                      <a:cubicBezTo>
                        <a:pt x="69" y="59"/>
                        <a:pt x="70" y="59"/>
                        <a:pt x="71" y="58"/>
                      </a:cubicBezTo>
                      <a:cubicBezTo>
                        <a:pt x="74" y="55"/>
                        <a:pt x="74" y="51"/>
                        <a:pt x="73" y="47"/>
                      </a:cubicBezTo>
                      <a:cubicBezTo>
                        <a:pt x="73" y="46"/>
                        <a:pt x="73" y="44"/>
                        <a:pt x="69" y="44"/>
                      </a:cubicBezTo>
                      <a:cubicBezTo>
                        <a:pt x="69" y="44"/>
                        <a:pt x="67" y="44"/>
                        <a:pt x="66" y="45"/>
                      </a:cubicBezTo>
                      <a:cubicBezTo>
                        <a:pt x="64" y="45"/>
                        <a:pt x="62" y="46"/>
                        <a:pt x="61" y="48"/>
                      </a:cubicBezTo>
                      <a:cubicBezTo>
                        <a:pt x="61" y="49"/>
                        <a:pt x="60" y="50"/>
                        <a:pt x="60" y="51"/>
                      </a:cubicBezTo>
                      <a:cubicBezTo>
                        <a:pt x="60" y="51"/>
                        <a:pt x="60" y="50"/>
                        <a:pt x="59" y="50"/>
                      </a:cubicBezTo>
                      <a:cubicBezTo>
                        <a:pt x="59" y="49"/>
                        <a:pt x="59" y="48"/>
                        <a:pt x="59" y="46"/>
                      </a:cubicBezTo>
                      <a:cubicBezTo>
                        <a:pt x="59" y="44"/>
                        <a:pt x="59" y="41"/>
                        <a:pt x="57" y="39"/>
                      </a:cubicBezTo>
                      <a:cubicBezTo>
                        <a:pt x="58" y="39"/>
                        <a:pt x="59" y="38"/>
                        <a:pt x="60" y="38"/>
                      </a:cubicBezTo>
                      <a:cubicBezTo>
                        <a:pt x="61" y="37"/>
                        <a:pt x="62" y="35"/>
                        <a:pt x="62" y="34"/>
                      </a:cubicBezTo>
                      <a:cubicBezTo>
                        <a:pt x="61" y="32"/>
                        <a:pt x="59" y="30"/>
                        <a:pt x="58" y="29"/>
                      </a:cubicBezTo>
                      <a:cubicBezTo>
                        <a:pt x="56" y="31"/>
                        <a:pt x="56" y="31"/>
                        <a:pt x="56" y="31"/>
                      </a:cubicBezTo>
                      <a:cubicBezTo>
                        <a:pt x="57" y="29"/>
                        <a:pt x="57" y="29"/>
                        <a:pt x="57" y="29"/>
                      </a:cubicBezTo>
                      <a:cubicBezTo>
                        <a:pt x="56" y="28"/>
                        <a:pt x="54" y="26"/>
                        <a:pt x="52" y="26"/>
                      </a:cubicBezTo>
                      <a:cubicBezTo>
                        <a:pt x="51" y="26"/>
                        <a:pt x="51" y="26"/>
                        <a:pt x="50" y="27"/>
                      </a:cubicBezTo>
                      <a:cubicBezTo>
                        <a:pt x="47" y="27"/>
                        <a:pt x="46" y="30"/>
                        <a:pt x="46" y="33"/>
                      </a:cubicBezTo>
                      <a:cubicBezTo>
                        <a:pt x="46" y="33"/>
                        <a:pt x="46" y="34"/>
                        <a:pt x="46" y="35"/>
                      </a:cubicBezTo>
                      <a:cubicBezTo>
                        <a:pt x="44" y="35"/>
                        <a:pt x="42" y="36"/>
                        <a:pt x="40" y="37"/>
                      </a:cubicBezTo>
                      <a:cubicBezTo>
                        <a:pt x="38" y="39"/>
                        <a:pt x="36" y="40"/>
                        <a:pt x="35" y="40"/>
                      </a:cubicBezTo>
                      <a:cubicBezTo>
                        <a:pt x="34" y="40"/>
                        <a:pt x="34" y="40"/>
                        <a:pt x="34" y="40"/>
                      </a:cubicBezTo>
                      <a:cubicBezTo>
                        <a:pt x="33" y="40"/>
                        <a:pt x="33" y="40"/>
                        <a:pt x="33" y="40"/>
                      </a:cubicBezTo>
                      <a:cubicBezTo>
                        <a:pt x="33" y="40"/>
                        <a:pt x="33" y="40"/>
                        <a:pt x="33" y="39"/>
                      </a:cubicBezTo>
                      <a:cubicBezTo>
                        <a:pt x="33" y="38"/>
                        <a:pt x="35" y="37"/>
                        <a:pt x="36" y="36"/>
                      </a:cubicBezTo>
                      <a:cubicBezTo>
                        <a:pt x="39" y="34"/>
                        <a:pt x="44" y="31"/>
                        <a:pt x="42" y="26"/>
                      </a:cubicBezTo>
                      <a:cubicBezTo>
                        <a:pt x="41" y="24"/>
                        <a:pt x="39" y="23"/>
                        <a:pt x="38" y="23"/>
                      </a:cubicBezTo>
                      <a:cubicBezTo>
                        <a:pt x="37" y="22"/>
                        <a:pt x="36" y="22"/>
                        <a:pt x="36" y="21"/>
                      </a:cubicBezTo>
                      <a:cubicBezTo>
                        <a:pt x="35" y="21"/>
                        <a:pt x="35" y="20"/>
                        <a:pt x="34" y="19"/>
                      </a:cubicBezTo>
                      <a:cubicBezTo>
                        <a:pt x="34" y="19"/>
                        <a:pt x="34" y="19"/>
                        <a:pt x="34" y="19"/>
                      </a:cubicBezTo>
                      <a:cubicBezTo>
                        <a:pt x="36" y="20"/>
                        <a:pt x="37" y="20"/>
                        <a:pt x="39" y="20"/>
                      </a:cubicBezTo>
                      <a:cubicBezTo>
                        <a:pt x="40" y="20"/>
                        <a:pt x="41" y="20"/>
                        <a:pt x="42" y="19"/>
                      </a:cubicBezTo>
                      <a:cubicBezTo>
                        <a:pt x="45" y="17"/>
                        <a:pt x="46" y="13"/>
                        <a:pt x="44" y="9"/>
                      </a:cubicBezTo>
                      <a:cubicBezTo>
                        <a:pt x="43" y="5"/>
                        <a:pt x="40" y="3"/>
                        <a:pt x="37" y="3"/>
                      </a:cubicBezTo>
                      <a:cubicBezTo>
                        <a:pt x="37" y="3"/>
                        <a:pt x="37" y="3"/>
                        <a:pt x="37" y="3"/>
                      </a:cubicBezTo>
                      <a:cubicBezTo>
                        <a:pt x="36" y="1"/>
                        <a:pt x="34" y="0"/>
                        <a:pt x="31" y="0"/>
                      </a:cubicBezTo>
                      <a:cubicBezTo>
                        <a:pt x="30" y="0"/>
                        <a:pt x="29" y="0"/>
                        <a:pt x="28" y="1"/>
                      </a:cubicBezTo>
                      <a:cubicBezTo>
                        <a:pt x="26" y="2"/>
                        <a:pt x="25" y="4"/>
                        <a:pt x="25" y="6"/>
                      </a:cubicBezTo>
                      <a:cubicBezTo>
                        <a:pt x="24" y="8"/>
                        <a:pt x="25" y="9"/>
                        <a:pt x="26" y="11"/>
                      </a:cubicBezTo>
                      <a:cubicBezTo>
                        <a:pt x="27" y="12"/>
                        <a:pt x="28" y="12"/>
                        <a:pt x="28" y="12"/>
                      </a:cubicBezTo>
                      <a:cubicBezTo>
                        <a:pt x="28" y="12"/>
                        <a:pt x="29" y="13"/>
                        <a:pt x="29" y="13"/>
                      </a:cubicBezTo>
                      <a:cubicBezTo>
                        <a:pt x="29" y="13"/>
                        <a:pt x="29" y="13"/>
                        <a:pt x="29" y="14"/>
                      </a:cubicBezTo>
                      <a:cubicBezTo>
                        <a:pt x="27" y="12"/>
                        <a:pt x="25" y="11"/>
                        <a:pt x="22" y="10"/>
                      </a:cubicBezTo>
                      <a:cubicBezTo>
                        <a:pt x="21" y="10"/>
                        <a:pt x="20" y="10"/>
                        <a:pt x="19" y="10"/>
                      </a:cubicBezTo>
                      <a:cubicBezTo>
                        <a:pt x="14" y="10"/>
                        <a:pt x="9" y="13"/>
                        <a:pt x="6" y="16"/>
                      </a:cubicBezTo>
                      <a:cubicBezTo>
                        <a:pt x="3" y="20"/>
                        <a:pt x="3" y="24"/>
                        <a:pt x="2" y="28"/>
                      </a:cubicBezTo>
                      <a:cubicBezTo>
                        <a:pt x="2" y="30"/>
                        <a:pt x="2" y="32"/>
                        <a:pt x="2" y="33"/>
                      </a:cubicBezTo>
                      <a:cubicBezTo>
                        <a:pt x="1" y="36"/>
                        <a:pt x="0" y="42"/>
                        <a:pt x="2" y="47"/>
                      </a:cubicBezTo>
                      <a:cubicBezTo>
                        <a:pt x="3" y="51"/>
                        <a:pt x="6" y="53"/>
                        <a:pt x="9" y="53"/>
                      </a:cubicBezTo>
                      <a:close/>
                      <a:moveTo>
                        <a:pt x="16" y="42"/>
                      </a:moveTo>
                      <a:cubicBezTo>
                        <a:pt x="17" y="41"/>
                        <a:pt x="17" y="41"/>
                        <a:pt x="17" y="40"/>
                      </a:cubicBezTo>
                      <a:cubicBezTo>
                        <a:pt x="17" y="41"/>
                        <a:pt x="17" y="43"/>
                        <a:pt x="16" y="44"/>
                      </a:cubicBezTo>
                      <a:cubicBezTo>
                        <a:pt x="16" y="44"/>
                        <a:pt x="16" y="44"/>
                        <a:pt x="16" y="44"/>
                      </a:cubicBezTo>
                      <a:cubicBezTo>
                        <a:pt x="16" y="43"/>
                        <a:pt x="16" y="43"/>
                        <a:pt x="16" y="42"/>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34" name="Freeform 10"/>
                <p:cNvSpPr>
                  <a:spLocks/>
                </p:cNvSpPr>
                <p:nvPr/>
              </p:nvSpPr>
              <p:spPr bwMode="auto">
                <a:xfrm>
                  <a:off x="133825" y="1243422"/>
                  <a:ext cx="34251" cy="50536"/>
                </a:xfrm>
                <a:custGeom>
                  <a:avLst/>
                  <a:gdLst>
                    <a:gd name="T0" fmla="*/ 15 w 18"/>
                    <a:gd name="T1" fmla="*/ 13 h 28"/>
                    <a:gd name="T2" fmla="*/ 16 w 18"/>
                    <a:gd name="T3" fmla="*/ 13 h 28"/>
                    <a:gd name="T4" fmla="*/ 17 w 18"/>
                    <a:gd name="T5" fmla="*/ 11 h 28"/>
                    <a:gd name="T6" fmla="*/ 16 w 18"/>
                    <a:gd name="T7" fmla="*/ 1 h 28"/>
                    <a:gd name="T8" fmla="*/ 15 w 18"/>
                    <a:gd name="T9" fmla="*/ 0 h 28"/>
                    <a:gd name="T10" fmla="*/ 14 w 18"/>
                    <a:gd name="T11" fmla="*/ 0 h 28"/>
                    <a:gd name="T12" fmla="*/ 13 w 18"/>
                    <a:gd name="T13" fmla="*/ 0 h 28"/>
                    <a:gd name="T14" fmla="*/ 7 w 18"/>
                    <a:gd name="T15" fmla="*/ 3 h 28"/>
                    <a:gd name="T16" fmla="*/ 6 w 18"/>
                    <a:gd name="T17" fmla="*/ 4 h 28"/>
                    <a:gd name="T18" fmla="*/ 5 w 18"/>
                    <a:gd name="T19" fmla="*/ 5 h 28"/>
                    <a:gd name="T20" fmla="*/ 3 w 18"/>
                    <a:gd name="T21" fmla="*/ 6 h 28"/>
                    <a:gd name="T22" fmla="*/ 0 w 18"/>
                    <a:gd name="T23" fmla="*/ 11 h 28"/>
                    <a:gd name="T24" fmla="*/ 4 w 18"/>
                    <a:gd name="T25" fmla="*/ 17 h 28"/>
                    <a:gd name="T26" fmla="*/ 5 w 18"/>
                    <a:gd name="T27" fmla="*/ 18 h 28"/>
                    <a:gd name="T28" fmla="*/ 5 w 18"/>
                    <a:gd name="T29" fmla="*/ 20 h 28"/>
                    <a:gd name="T30" fmla="*/ 6 w 18"/>
                    <a:gd name="T31" fmla="*/ 25 h 28"/>
                    <a:gd name="T32" fmla="*/ 11 w 18"/>
                    <a:gd name="T33" fmla="*/ 28 h 28"/>
                    <a:gd name="T34" fmla="*/ 16 w 18"/>
                    <a:gd name="T35" fmla="*/ 24 h 28"/>
                    <a:gd name="T36" fmla="*/ 15 w 18"/>
                    <a:gd name="T37" fmla="*/ 19 h 28"/>
                    <a:gd name="T38" fmla="*/ 15 w 18"/>
                    <a:gd name="T39" fmla="*/ 17 h 28"/>
                    <a:gd name="T40" fmla="*/ 15 w 18"/>
                    <a:gd name="T41" fmla="*/ 14 h 28"/>
                    <a:gd name="T42" fmla="*/ 15 w 18"/>
                    <a:gd name="T43"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28">
                      <a:moveTo>
                        <a:pt x="15" y="13"/>
                      </a:moveTo>
                      <a:cubicBezTo>
                        <a:pt x="16" y="13"/>
                        <a:pt x="16" y="13"/>
                        <a:pt x="16" y="13"/>
                      </a:cubicBezTo>
                      <a:cubicBezTo>
                        <a:pt x="16" y="12"/>
                        <a:pt x="17" y="12"/>
                        <a:pt x="17" y="11"/>
                      </a:cubicBezTo>
                      <a:cubicBezTo>
                        <a:pt x="18" y="8"/>
                        <a:pt x="17" y="3"/>
                        <a:pt x="16" y="1"/>
                      </a:cubicBezTo>
                      <a:cubicBezTo>
                        <a:pt x="15" y="0"/>
                        <a:pt x="15" y="0"/>
                        <a:pt x="15" y="0"/>
                      </a:cubicBezTo>
                      <a:cubicBezTo>
                        <a:pt x="14" y="0"/>
                        <a:pt x="14" y="0"/>
                        <a:pt x="14" y="0"/>
                      </a:cubicBezTo>
                      <a:cubicBezTo>
                        <a:pt x="13" y="0"/>
                        <a:pt x="13" y="0"/>
                        <a:pt x="13" y="0"/>
                      </a:cubicBezTo>
                      <a:cubicBezTo>
                        <a:pt x="10" y="0"/>
                        <a:pt x="8" y="2"/>
                        <a:pt x="7" y="3"/>
                      </a:cubicBezTo>
                      <a:cubicBezTo>
                        <a:pt x="7" y="3"/>
                        <a:pt x="6" y="4"/>
                        <a:pt x="6" y="4"/>
                      </a:cubicBezTo>
                      <a:cubicBezTo>
                        <a:pt x="5" y="4"/>
                        <a:pt x="5" y="5"/>
                        <a:pt x="5" y="5"/>
                      </a:cubicBezTo>
                      <a:cubicBezTo>
                        <a:pt x="4" y="5"/>
                        <a:pt x="3" y="5"/>
                        <a:pt x="3" y="6"/>
                      </a:cubicBezTo>
                      <a:cubicBezTo>
                        <a:pt x="0" y="7"/>
                        <a:pt x="0" y="9"/>
                        <a:pt x="0" y="11"/>
                      </a:cubicBezTo>
                      <a:cubicBezTo>
                        <a:pt x="0" y="15"/>
                        <a:pt x="3" y="16"/>
                        <a:pt x="4" y="17"/>
                      </a:cubicBezTo>
                      <a:cubicBezTo>
                        <a:pt x="4" y="17"/>
                        <a:pt x="5" y="17"/>
                        <a:pt x="5" y="18"/>
                      </a:cubicBezTo>
                      <a:cubicBezTo>
                        <a:pt x="5" y="18"/>
                        <a:pt x="5" y="19"/>
                        <a:pt x="5" y="20"/>
                      </a:cubicBezTo>
                      <a:cubicBezTo>
                        <a:pt x="5" y="22"/>
                        <a:pt x="5" y="24"/>
                        <a:pt x="6" y="25"/>
                      </a:cubicBezTo>
                      <a:cubicBezTo>
                        <a:pt x="7" y="27"/>
                        <a:pt x="9" y="28"/>
                        <a:pt x="11" y="28"/>
                      </a:cubicBezTo>
                      <a:cubicBezTo>
                        <a:pt x="13" y="28"/>
                        <a:pt x="15" y="26"/>
                        <a:pt x="16" y="24"/>
                      </a:cubicBezTo>
                      <a:cubicBezTo>
                        <a:pt x="16" y="22"/>
                        <a:pt x="16" y="20"/>
                        <a:pt x="15" y="19"/>
                      </a:cubicBezTo>
                      <a:cubicBezTo>
                        <a:pt x="15" y="18"/>
                        <a:pt x="15" y="17"/>
                        <a:pt x="15" y="17"/>
                      </a:cubicBezTo>
                      <a:cubicBezTo>
                        <a:pt x="15" y="16"/>
                        <a:pt x="15" y="15"/>
                        <a:pt x="15" y="14"/>
                      </a:cubicBezTo>
                      <a:lnTo>
                        <a:pt x="15" y="1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35" name="Freeform 11"/>
                <p:cNvSpPr>
                  <a:spLocks/>
                </p:cNvSpPr>
                <p:nvPr/>
              </p:nvSpPr>
              <p:spPr bwMode="auto">
                <a:xfrm>
                  <a:off x="116699" y="1075734"/>
                  <a:ext cx="54638" cy="37519"/>
                </a:xfrm>
                <a:custGeom>
                  <a:avLst/>
                  <a:gdLst>
                    <a:gd name="T0" fmla="*/ 7 w 29"/>
                    <a:gd name="T1" fmla="*/ 10 h 21"/>
                    <a:gd name="T2" fmla="*/ 7 w 29"/>
                    <a:gd name="T3" fmla="*/ 10 h 21"/>
                    <a:gd name="T4" fmla="*/ 13 w 29"/>
                    <a:gd name="T5" fmla="*/ 17 h 21"/>
                    <a:gd name="T6" fmla="*/ 17 w 29"/>
                    <a:gd name="T7" fmla="*/ 18 h 21"/>
                    <a:gd name="T8" fmla="*/ 16 w 29"/>
                    <a:gd name="T9" fmla="*/ 15 h 21"/>
                    <a:gd name="T10" fmla="*/ 19 w 29"/>
                    <a:gd name="T11" fmla="*/ 16 h 21"/>
                    <a:gd name="T12" fmla="*/ 21 w 29"/>
                    <a:gd name="T13" fmla="*/ 20 h 21"/>
                    <a:gd name="T14" fmla="*/ 24 w 29"/>
                    <a:gd name="T15" fmla="*/ 21 h 21"/>
                    <a:gd name="T16" fmla="*/ 25 w 29"/>
                    <a:gd name="T17" fmla="*/ 21 h 21"/>
                    <a:gd name="T18" fmla="*/ 27 w 29"/>
                    <a:gd name="T19" fmla="*/ 21 h 21"/>
                    <a:gd name="T20" fmla="*/ 27 w 29"/>
                    <a:gd name="T21" fmla="*/ 19 h 21"/>
                    <a:gd name="T22" fmla="*/ 23 w 29"/>
                    <a:gd name="T23" fmla="*/ 8 h 21"/>
                    <a:gd name="T24" fmla="*/ 22 w 29"/>
                    <a:gd name="T25" fmla="*/ 8 h 21"/>
                    <a:gd name="T26" fmla="*/ 18 w 29"/>
                    <a:gd name="T27" fmla="*/ 5 h 21"/>
                    <a:gd name="T28" fmla="*/ 16 w 29"/>
                    <a:gd name="T29" fmla="*/ 5 h 21"/>
                    <a:gd name="T30" fmla="*/ 16 w 29"/>
                    <a:gd name="T31" fmla="*/ 5 h 21"/>
                    <a:gd name="T32" fmla="*/ 15 w 29"/>
                    <a:gd name="T33" fmla="*/ 4 h 21"/>
                    <a:gd name="T34" fmla="*/ 15 w 29"/>
                    <a:gd name="T35" fmla="*/ 4 h 21"/>
                    <a:gd name="T36" fmla="*/ 8 w 29"/>
                    <a:gd name="T37" fmla="*/ 0 h 21"/>
                    <a:gd name="T38" fmla="*/ 6 w 29"/>
                    <a:gd name="T39" fmla="*/ 0 h 21"/>
                    <a:gd name="T40" fmla="*/ 0 w 29"/>
                    <a:gd name="T41" fmla="*/ 4 h 21"/>
                    <a:gd name="T42" fmla="*/ 1 w 29"/>
                    <a:gd name="T43" fmla="*/ 7 h 21"/>
                    <a:gd name="T44" fmla="*/ 7 w 29"/>
                    <a:gd name="T45"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1">
                      <a:moveTo>
                        <a:pt x="7" y="10"/>
                      </a:moveTo>
                      <a:cubicBezTo>
                        <a:pt x="7" y="10"/>
                        <a:pt x="7" y="10"/>
                        <a:pt x="7" y="10"/>
                      </a:cubicBezTo>
                      <a:cubicBezTo>
                        <a:pt x="8" y="12"/>
                        <a:pt x="9" y="17"/>
                        <a:pt x="13" y="17"/>
                      </a:cubicBezTo>
                      <a:cubicBezTo>
                        <a:pt x="17" y="18"/>
                        <a:pt x="17" y="18"/>
                        <a:pt x="17" y="18"/>
                      </a:cubicBezTo>
                      <a:cubicBezTo>
                        <a:pt x="16" y="15"/>
                        <a:pt x="16" y="15"/>
                        <a:pt x="16" y="15"/>
                      </a:cubicBezTo>
                      <a:cubicBezTo>
                        <a:pt x="17" y="15"/>
                        <a:pt x="18" y="15"/>
                        <a:pt x="19" y="16"/>
                      </a:cubicBezTo>
                      <a:cubicBezTo>
                        <a:pt x="19" y="17"/>
                        <a:pt x="20" y="19"/>
                        <a:pt x="21" y="20"/>
                      </a:cubicBezTo>
                      <a:cubicBezTo>
                        <a:pt x="22" y="21"/>
                        <a:pt x="23" y="21"/>
                        <a:pt x="24" y="21"/>
                      </a:cubicBezTo>
                      <a:cubicBezTo>
                        <a:pt x="24" y="21"/>
                        <a:pt x="25" y="21"/>
                        <a:pt x="25" y="21"/>
                      </a:cubicBezTo>
                      <a:cubicBezTo>
                        <a:pt x="27" y="21"/>
                        <a:pt x="27" y="21"/>
                        <a:pt x="27" y="21"/>
                      </a:cubicBezTo>
                      <a:cubicBezTo>
                        <a:pt x="27" y="19"/>
                        <a:pt x="27" y="19"/>
                        <a:pt x="27" y="19"/>
                      </a:cubicBezTo>
                      <a:cubicBezTo>
                        <a:pt x="29" y="13"/>
                        <a:pt x="27" y="11"/>
                        <a:pt x="23" y="8"/>
                      </a:cubicBezTo>
                      <a:cubicBezTo>
                        <a:pt x="22" y="8"/>
                        <a:pt x="22" y="8"/>
                        <a:pt x="22" y="8"/>
                      </a:cubicBezTo>
                      <a:cubicBezTo>
                        <a:pt x="21" y="6"/>
                        <a:pt x="20" y="6"/>
                        <a:pt x="18" y="5"/>
                      </a:cubicBezTo>
                      <a:cubicBezTo>
                        <a:pt x="17" y="5"/>
                        <a:pt x="16" y="5"/>
                        <a:pt x="16" y="5"/>
                      </a:cubicBezTo>
                      <a:cubicBezTo>
                        <a:pt x="16" y="5"/>
                        <a:pt x="16" y="5"/>
                        <a:pt x="16" y="5"/>
                      </a:cubicBezTo>
                      <a:cubicBezTo>
                        <a:pt x="15" y="4"/>
                        <a:pt x="15" y="4"/>
                        <a:pt x="15" y="4"/>
                      </a:cubicBezTo>
                      <a:cubicBezTo>
                        <a:pt x="15" y="4"/>
                        <a:pt x="15" y="4"/>
                        <a:pt x="15" y="4"/>
                      </a:cubicBezTo>
                      <a:cubicBezTo>
                        <a:pt x="14" y="1"/>
                        <a:pt x="11" y="0"/>
                        <a:pt x="8" y="0"/>
                      </a:cubicBezTo>
                      <a:cubicBezTo>
                        <a:pt x="7" y="0"/>
                        <a:pt x="7" y="0"/>
                        <a:pt x="6" y="0"/>
                      </a:cubicBezTo>
                      <a:cubicBezTo>
                        <a:pt x="3" y="0"/>
                        <a:pt x="0" y="1"/>
                        <a:pt x="0" y="4"/>
                      </a:cubicBezTo>
                      <a:cubicBezTo>
                        <a:pt x="0" y="5"/>
                        <a:pt x="0" y="6"/>
                        <a:pt x="1" y="7"/>
                      </a:cubicBezTo>
                      <a:cubicBezTo>
                        <a:pt x="2" y="9"/>
                        <a:pt x="5" y="9"/>
                        <a:pt x="7" y="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36" name="Freeform 12"/>
                <p:cNvSpPr>
                  <a:spLocks/>
                </p:cNvSpPr>
                <p:nvPr/>
              </p:nvSpPr>
              <p:spPr bwMode="auto">
                <a:xfrm>
                  <a:off x="163998" y="1078797"/>
                  <a:ext cx="93782" cy="71976"/>
                </a:xfrm>
                <a:custGeom>
                  <a:avLst/>
                  <a:gdLst>
                    <a:gd name="T0" fmla="*/ 2 w 49"/>
                    <a:gd name="T1" fmla="*/ 24 h 40"/>
                    <a:gd name="T2" fmla="*/ 3 w 49"/>
                    <a:gd name="T3" fmla="*/ 27 h 40"/>
                    <a:gd name="T4" fmla="*/ 3 w 49"/>
                    <a:gd name="T5" fmla="*/ 26 h 40"/>
                    <a:gd name="T6" fmla="*/ 1 w 49"/>
                    <a:gd name="T7" fmla="*/ 30 h 40"/>
                    <a:gd name="T8" fmla="*/ 3 w 49"/>
                    <a:gd name="T9" fmla="*/ 35 h 40"/>
                    <a:gd name="T10" fmla="*/ 4 w 49"/>
                    <a:gd name="T11" fmla="*/ 35 h 40"/>
                    <a:gd name="T12" fmla="*/ 4 w 49"/>
                    <a:gd name="T13" fmla="*/ 36 h 40"/>
                    <a:gd name="T14" fmla="*/ 7 w 49"/>
                    <a:gd name="T15" fmla="*/ 39 h 40"/>
                    <a:gd name="T16" fmla="*/ 10 w 49"/>
                    <a:gd name="T17" fmla="*/ 40 h 40"/>
                    <a:gd name="T18" fmla="*/ 15 w 49"/>
                    <a:gd name="T19" fmla="*/ 37 h 40"/>
                    <a:gd name="T20" fmla="*/ 15 w 49"/>
                    <a:gd name="T21" fmla="*/ 33 h 40"/>
                    <a:gd name="T22" fmla="*/ 12 w 49"/>
                    <a:gd name="T23" fmla="*/ 31 h 40"/>
                    <a:gd name="T24" fmla="*/ 12 w 49"/>
                    <a:gd name="T25" fmla="*/ 31 h 40"/>
                    <a:gd name="T26" fmla="*/ 13 w 49"/>
                    <a:gd name="T27" fmla="*/ 28 h 40"/>
                    <a:gd name="T28" fmla="*/ 14 w 49"/>
                    <a:gd name="T29" fmla="*/ 27 h 40"/>
                    <a:gd name="T30" fmla="*/ 14 w 49"/>
                    <a:gd name="T31" fmla="*/ 27 h 40"/>
                    <a:gd name="T32" fmla="*/ 19 w 49"/>
                    <a:gd name="T33" fmla="*/ 30 h 40"/>
                    <a:gd name="T34" fmla="*/ 19 w 49"/>
                    <a:gd name="T35" fmla="*/ 30 h 40"/>
                    <a:gd name="T36" fmla="*/ 25 w 49"/>
                    <a:gd name="T37" fmla="*/ 24 h 40"/>
                    <a:gd name="T38" fmla="*/ 28 w 49"/>
                    <a:gd name="T39" fmla="*/ 21 h 40"/>
                    <a:gd name="T40" fmla="*/ 31 w 49"/>
                    <a:gd name="T41" fmla="*/ 20 h 40"/>
                    <a:gd name="T42" fmla="*/ 39 w 49"/>
                    <a:gd name="T43" fmla="*/ 17 h 40"/>
                    <a:gd name="T44" fmla="*/ 41 w 49"/>
                    <a:gd name="T45" fmla="*/ 14 h 40"/>
                    <a:gd name="T46" fmla="*/ 42 w 49"/>
                    <a:gd name="T47" fmla="*/ 13 h 40"/>
                    <a:gd name="T48" fmla="*/ 43 w 49"/>
                    <a:gd name="T49" fmla="*/ 12 h 40"/>
                    <a:gd name="T50" fmla="*/ 48 w 49"/>
                    <a:gd name="T51" fmla="*/ 10 h 40"/>
                    <a:gd name="T52" fmla="*/ 48 w 49"/>
                    <a:gd name="T53" fmla="*/ 3 h 40"/>
                    <a:gd name="T54" fmla="*/ 44 w 49"/>
                    <a:gd name="T55" fmla="*/ 1 h 40"/>
                    <a:gd name="T56" fmla="*/ 39 w 49"/>
                    <a:gd name="T57" fmla="*/ 3 h 40"/>
                    <a:gd name="T58" fmla="*/ 37 w 49"/>
                    <a:gd name="T59" fmla="*/ 4 h 40"/>
                    <a:gd name="T60" fmla="*/ 35 w 49"/>
                    <a:gd name="T61" fmla="*/ 1 h 40"/>
                    <a:gd name="T62" fmla="*/ 31 w 49"/>
                    <a:gd name="T63" fmla="*/ 0 h 40"/>
                    <a:gd name="T64" fmla="*/ 23 w 49"/>
                    <a:gd name="T65" fmla="*/ 9 h 40"/>
                    <a:gd name="T66" fmla="*/ 20 w 49"/>
                    <a:gd name="T67" fmla="*/ 15 h 40"/>
                    <a:gd name="T68" fmla="*/ 19 w 49"/>
                    <a:gd name="T69" fmla="*/ 16 h 40"/>
                    <a:gd name="T70" fmla="*/ 16 w 49"/>
                    <a:gd name="T71" fmla="*/ 20 h 40"/>
                    <a:gd name="T72" fmla="*/ 15 w 49"/>
                    <a:gd name="T73" fmla="*/ 19 h 40"/>
                    <a:gd name="T74" fmla="*/ 14 w 49"/>
                    <a:gd name="T75" fmla="*/ 17 h 40"/>
                    <a:gd name="T76" fmla="*/ 14 w 49"/>
                    <a:gd name="T77" fmla="*/ 16 h 40"/>
                    <a:gd name="T78" fmla="*/ 12 w 49"/>
                    <a:gd name="T79" fmla="*/ 15 h 40"/>
                    <a:gd name="T80" fmla="*/ 9 w 49"/>
                    <a:gd name="T81" fmla="*/ 14 h 40"/>
                    <a:gd name="T82" fmla="*/ 5 w 49"/>
                    <a:gd name="T83" fmla="*/ 16 h 40"/>
                    <a:gd name="T84" fmla="*/ 4 w 49"/>
                    <a:gd name="T85" fmla="*/ 17 h 40"/>
                    <a:gd name="T86" fmla="*/ 3 w 49"/>
                    <a:gd name="T87" fmla="*/ 19 h 40"/>
                    <a:gd name="T88" fmla="*/ 2 w 49"/>
                    <a:gd name="T89"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 h="40">
                      <a:moveTo>
                        <a:pt x="2" y="24"/>
                      </a:moveTo>
                      <a:cubicBezTo>
                        <a:pt x="3" y="27"/>
                        <a:pt x="3" y="27"/>
                        <a:pt x="3" y="27"/>
                      </a:cubicBezTo>
                      <a:cubicBezTo>
                        <a:pt x="3" y="26"/>
                        <a:pt x="3" y="26"/>
                        <a:pt x="3" y="26"/>
                      </a:cubicBezTo>
                      <a:cubicBezTo>
                        <a:pt x="2" y="27"/>
                        <a:pt x="1" y="28"/>
                        <a:pt x="1" y="30"/>
                      </a:cubicBezTo>
                      <a:cubicBezTo>
                        <a:pt x="0" y="34"/>
                        <a:pt x="2" y="35"/>
                        <a:pt x="3" y="35"/>
                      </a:cubicBezTo>
                      <a:cubicBezTo>
                        <a:pt x="3" y="35"/>
                        <a:pt x="4" y="35"/>
                        <a:pt x="4" y="35"/>
                      </a:cubicBezTo>
                      <a:cubicBezTo>
                        <a:pt x="4" y="35"/>
                        <a:pt x="4" y="36"/>
                        <a:pt x="4" y="36"/>
                      </a:cubicBezTo>
                      <a:cubicBezTo>
                        <a:pt x="5" y="37"/>
                        <a:pt x="5" y="38"/>
                        <a:pt x="7" y="39"/>
                      </a:cubicBezTo>
                      <a:cubicBezTo>
                        <a:pt x="8" y="39"/>
                        <a:pt x="9" y="40"/>
                        <a:pt x="10" y="40"/>
                      </a:cubicBezTo>
                      <a:cubicBezTo>
                        <a:pt x="13" y="40"/>
                        <a:pt x="15" y="39"/>
                        <a:pt x="15" y="37"/>
                      </a:cubicBezTo>
                      <a:cubicBezTo>
                        <a:pt x="16" y="36"/>
                        <a:pt x="16" y="35"/>
                        <a:pt x="15" y="33"/>
                      </a:cubicBezTo>
                      <a:cubicBezTo>
                        <a:pt x="14" y="32"/>
                        <a:pt x="13" y="32"/>
                        <a:pt x="12" y="31"/>
                      </a:cubicBezTo>
                      <a:cubicBezTo>
                        <a:pt x="12" y="31"/>
                        <a:pt x="12" y="31"/>
                        <a:pt x="12" y="31"/>
                      </a:cubicBezTo>
                      <a:cubicBezTo>
                        <a:pt x="12" y="30"/>
                        <a:pt x="13" y="28"/>
                        <a:pt x="13" y="28"/>
                      </a:cubicBezTo>
                      <a:cubicBezTo>
                        <a:pt x="13" y="27"/>
                        <a:pt x="14" y="27"/>
                        <a:pt x="14" y="27"/>
                      </a:cubicBezTo>
                      <a:cubicBezTo>
                        <a:pt x="14" y="27"/>
                        <a:pt x="14" y="27"/>
                        <a:pt x="14" y="27"/>
                      </a:cubicBezTo>
                      <a:cubicBezTo>
                        <a:pt x="15" y="28"/>
                        <a:pt x="16" y="30"/>
                        <a:pt x="19" y="30"/>
                      </a:cubicBezTo>
                      <a:cubicBezTo>
                        <a:pt x="19" y="30"/>
                        <a:pt x="19" y="30"/>
                        <a:pt x="19" y="30"/>
                      </a:cubicBezTo>
                      <a:cubicBezTo>
                        <a:pt x="22" y="30"/>
                        <a:pt x="24" y="27"/>
                        <a:pt x="25" y="24"/>
                      </a:cubicBezTo>
                      <a:cubicBezTo>
                        <a:pt x="26" y="23"/>
                        <a:pt x="27" y="21"/>
                        <a:pt x="28" y="21"/>
                      </a:cubicBezTo>
                      <a:cubicBezTo>
                        <a:pt x="29" y="20"/>
                        <a:pt x="30" y="20"/>
                        <a:pt x="31" y="20"/>
                      </a:cubicBezTo>
                      <a:cubicBezTo>
                        <a:pt x="34" y="20"/>
                        <a:pt x="37" y="20"/>
                        <a:pt x="39" y="17"/>
                      </a:cubicBezTo>
                      <a:cubicBezTo>
                        <a:pt x="40" y="16"/>
                        <a:pt x="41" y="15"/>
                        <a:pt x="41" y="14"/>
                      </a:cubicBezTo>
                      <a:cubicBezTo>
                        <a:pt x="42" y="14"/>
                        <a:pt x="42" y="13"/>
                        <a:pt x="42" y="13"/>
                      </a:cubicBezTo>
                      <a:cubicBezTo>
                        <a:pt x="42" y="13"/>
                        <a:pt x="43" y="12"/>
                        <a:pt x="43" y="12"/>
                      </a:cubicBezTo>
                      <a:cubicBezTo>
                        <a:pt x="45" y="12"/>
                        <a:pt x="47" y="12"/>
                        <a:pt x="48" y="10"/>
                      </a:cubicBezTo>
                      <a:cubicBezTo>
                        <a:pt x="49" y="8"/>
                        <a:pt x="49" y="5"/>
                        <a:pt x="48" y="3"/>
                      </a:cubicBezTo>
                      <a:cubicBezTo>
                        <a:pt x="48" y="2"/>
                        <a:pt x="46" y="1"/>
                        <a:pt x="44" y="1"/>
                      </a:cubicBezTo>
                      <a:cubicBezTo>
                        <a:pt x="42" y="1"/>
                        <a:pt x="40" y="1"/>
                        <a:pt x="39" y="3"/>
                      </a:cubicBezTo>
                      <a:cubicBezTo>
                        <a:pt x="38" y="3"/>
                        <a:pt x="38" y="4"/>
                        <a:pt x="37" y="4"/>
                      </a:cubicBezTo>
                      <a:cubicBezTo>
                        <a:pt x="37" y="3"/>
                        <a:pt x="36" y="2"/>
                        <a:pt x="35" y="1"/>
                      </a:cubicBezTo>
                      <a:cubicBezTo>
                        <a:pt x="34" y="1"/>
                        <a:pt x="32" y="0"/>
                        <a:pt x="31" y="0"/>
                      </a:cubicBezTo>
                      <a:cubicBezTo>
                        <a:pt x="27" y="0"/>
                        <a:pt x="24" y="6"/>
                        <a:pt x="23" y="9"/>
                      </a:cubicBezTo>
                      <a:cubicBezTo>
                        <a:pt x="23" y="11"/>
                        <a:pt x="22" y="12"/>
                        <a:pt x="20" y="15"/>
                      </a:cubicBezTo>
                      <a:cubicBezTo>
                        <a:pt x="19" y="16"/>
                        <a:pt x="19" y="16"/>
                        <a:pt x="19" y="16"/>
                      </a:cubicBezTo>
                      <a:cubicBezTo>
                        <a:pt x="18" y="17"/>
                        <a:pt x="17" y="18"/>
                        <a:pt x="16" y="20"/>
                      </a:cubicBezTo>
                      <a:cubicBezTo>
                        <a:pt x="16" y="20"/>
                        <a:pt x="16" y="19"/>
                        <a:pt x="15" y="19"/>
                      </a:cubicBezTo>
                      <a:cubicBezTo>
                        <a:pt x="15" y="18"/>
                        <a:pt x="14" y="18"/>
                        <a:pt x="14" y="17"/>
                      </a:cubicBezTo>
                      <a:cubicBezTo>
                        <a:pt x="14" y="16"/>
                        <a:pt x="14" y="16"/>
                        <a:pt x="14" y="16"/>
                      </a:cubicBezTo>
                      <a:cubicBezTo>
                        <a:pt x="12" y="15"/>
                        <a:pt x="12" y="15"/>
                        <a:pt x="12" y="15"/>
                      </a:cubicBezTo>
                      <a:cubicBezTo>
                        <a:pt x="11" y="14"/>
                        <a:pt x="10" y="14"/>
                        <a:pt x="9" y="14"/>
                      </a:cubicBezTo>
                      <a:cubicBezTo>
                        <a:pt x="8" y="14"/>
                        <a:pt x="6" y="15"/>
                        <a:pt x="5" y="16"/>
                      </a:cubicBezTo>
                      <a:cubicBezTo>
                        <a:pt x="5" y="16"/>
                        <a:pt x="5" y="17"/>
                        <a:pt x="4" y="17"/>
                      </a:cubicBezTo>
                      <a:cubicBezTo>
                        <a:pt x="4" y="18"/>
                        <a:pt x="3" y="18"/>
                        <a:pt x="3" y="19"/>
                      </a:cubicBezTo>
                      <a:cubicBezTo>
                        <a:pt x="2" y="20"/>
                        <a:pt x="2" y="22"/>
                        <a:pt x="2" y="2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37" name="Freeform 13"/>
                <p:cNvSpPr>
                  <a:spLocks/>
                </p:cNvSpPr>
                <p:nvPr/>
              </p:nvSpPr>
              <p:spPr bwMode="auto">
                <a:xfrm>
                  <a:off x="-603387" y="2001462"/>
                  <a:ext cx="55454" cy="49770"/>
                </a:xfrm>
                <a:custGeom>
                  <a:avLst/>
                  <a:gdLst>
                    <a:gd name="T0" fmla="*/ 18 w 29"/>
                    <a:gd name="T1" fmla="*/ 20 h 28"/>
                    <a:gd name="T2" fmla="*/ 21 w 29"/>
                    <a:gd name="T3" fmla="*/ 17 h 28"/>
                    <a:gd name="T4" fmla="*/ 22 w 29"/>
                    <a:gd name="T5" fmla="*/ 15 h 28"/>
                    <a:gd name="T6" fmla="*/ 29 w 29"/>
                    <a:gd name="T7" fmla="*/ 5 h 28"/>
                    <a:gd name="T8" fmla="*/ 24 w 29"/>
                    <a:gd name="T9" fmla="*/ 0 h 28"/>
                    <a:gd name="T10" fmla="*/ 17 w 29"/>
                    <a:gd name="T11" fmla="*/ 3 h 28"/>
                    <a:gd name="T12" fmla="*/ 13 w 29"/>
                    <a:gd name="T13" fmla="*/ 6 h 28"/>
                    <a:gd name="T14" fmla="*/ 10 w 29"/>
                    <a:gd name="T15" fmla="*/ 9 h 28"/>
                    <a:gd name="T16" fmla="*/ 7 w 29"/>
                    <a:gd name="T17" fmla="*/ 13 h 28"/>
                    <a:gd name="T18" fmla="*/ 5 w 29"/>
                    <a:gd name="T19" fmla="*/ 15 h 28"/>
                    <a:gd name="T20" fmla="*/ 4 w 29"/>
                    <a:gd name="T21" fmla="*/ 16 h 28"/>
                    <a:gd name="T22" fmla="*/ 0 w 29"/>
                    <a:gd name="T23" fmla="*/ 23 h 28"/>
                    <a:gd name="T24" fmla="*/ 2 w 29"/>
                    <a:gd name="T25" fmla="*/ 27 h 28"/>
                    <a:gd name="T26" fmla="*/ 6 w 29"/>
                    <a:gd name="T27" fmla="*/ 28 h 28"/>
                    <a:gd name="T28" fmla="*/ 13 w 29"/>
                    <a:gd name="T29" fmla="*/ 25 h 28"/>
                    <a:gd name="T30" fmla="*/ 18 w 29"/>
                    <a:gd name="T31"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8">
                      <a:moveTo>
                        <a:pt x="18" y="20"/>
                      </a:moveTo>
                      <a:cubicBezTo>
                        <a:pt x="19" y="19"/>
                        <a:pt x="20" y="18"/>
                        <a:pt x="21" y="17"/>
                      </a:cubicBezTo>
                      <a:cubicBezTo>
                        <a:pt x="21" y="16"/>
                        <a:pt x="22" y="16"/>
                        <a:pt x="22" y="15"/>
                      </a:cubicBezTo>
                      <a:cubicBezTo>
                        <a:pt x="25" y="13"/>
                        <a:pt x="29" y="10"/>
                        <a:pt x="29" y="5"/>
                      </a:cubicBezTo>
                      <a:cubicBezTo>
                        <a:pt x="29" y="1"/>
                        <a:pt x="26" y="0"/>
                        <a:pt x="24" y="0"/>
                      </a:cubicBezTo>
                      <a:cubicBezTo>
                        <a:pt x="22" y="0"/>
                        <a:pt x="20" y="1"/>
                        <a:pt x="17" y="3"/>
                      </a:cubicBezTo>
                      <a:cubicBezTo>
                        <a:pt x="16" y="4"/>
                        <a:pt x="14" y="5"/>
                        <a:pt x="13" y="6"/>
                      </a:cubicBezTo>
                      <a:cubicBezTo>
                        <a:pt x="12" y="7"/>
                        <a:pt x="11" y="8"/>
                        <a:pt x="10" y="9"/>
                      </a:cubicBezTo>
                      <a:cubicBezTo>
                        <a:pt x="8" y="10"/>
                        <a:pt x="7" y="11"/>
                        <a:pt x="7" y="13"/>
                      </a:cubicBezTo>
                      <a:cubicBezTo>
                        <a:pt x="6" y="13"/>
                        <a:pt x="6" y="14"/>
                        <a:pt x="5" y="15"/>
                      </a:cubicBezTo>
                      <a:cubicBezTo>
                        <a:pt x="5" y="15"/>
                        <a:pt x="5" y="15"/>
                        <a:pt x="4" y="16"/>
                      </a:cubicBezTo>
                      <a:cubicBezTo>
                        <a:pt x="2" y="18"/>
                        <a:pt x="0" y="20"/>
                        <a:pt x="0" y="23"/>
                      </a:cubicBezTo>
                      <a:cubicBezTo>
                        <a:pt x="0" y="25"/>
                        <a:pt x="0" y="26"/>
                        <a:pt x="2" y="27"/>
                      </a:cubicBezTo>
                      <a:cubicBezTo>
                        <a:pt x="3" y="28"/>
                        <a:pt x="4" y="28"/>
                        <a:pt x="6" y="28"/>
                      </a:cubicBezTo>
                      <a:cubicBezTo>
                        <a:pt x="9" y="28"/>
                        <a:pt x="12" y="26"/>
                        <a:pt x="13" y="25"/>
                      </a:cubicBezTo>
                      <a:cubicBezTo>
                        <a:pt x="15" y="24"/>
                        <a:pt x="17" y="22"/>
                        <a:pt x="18" y="2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38" name="Freeform 14"/>
                <p:cNvSpPr>
                  <a:spLocks/>
                </p:cNvSpPr>
                <p:nvPr/>
              </p:nvSpPr>
              <p:spPr bwMode="auto">
                <a:xfrm>
                  <a:off x="-666181" y="2049701"/>
                  <a:ext cx="59531" cy="44410"/>
                </a:xfrm>
                <a:custGeom>
                  <a:avLst/>
                  <a:gdLst>
                    <a:gd name="T0" fmla="*/ 26 w 31"/>
                    <a:gd name="T1" fmla="*/ 0 h 25"/>
                    <a:gd name="T2" fmla="*/ 16 w 31"/>
                    <a:gd name="T3" fmla="*/ 3 h 25"/>
                    <a:gd name="T4" fmla="*/ 14 w 31"/>
                    <a:gd name="T5" fmla="*/ 4 h 25"/>
                    <a:gd name="T6" fmla="*/ 10 w 31"/>
                    <a:gd name="T7" fmla="*/ 6 h 25"/>
                    <a:gd name="T8" fmla="*/ 8 w 31"/>
                    <a:gd name="T9" fmla="*/ 6 h 25"/>
                    <a:gd name="T10" fmla="*/ 7 w 31"/>
                    <a:gd name="T11" fmla="*/ 6 h 25"/>
                    <a:gd name="T12" fmla="*/ 3 w 31"/>
                    <a:gd name="T13" fmla="*/ 7 h 25"/>
                    <a:gd name="T14" fmla="*/ 1 w 31"/>
                    <a:gd name="T15" fmla="*/ 19 h 25"/>
                    <a:gd name="T16" fmla="*/ 9 w 31"/>
                    <a:gd name="T17" fmla="*/ 25 h 25"/>
                    <a:gd name="T18" fmla="*/ 11 w 31"/>
                    <a:gd name="T19" fmla="*/ 25 h 25"/>
                    <a:gd name="T20" fmla="*/ 15 w 31"/>
                    <a:gd name="T21" fmla="*/ 19 h 25"/>
                    <a:gd name="T22" fmla="*/ 16 w 31"/>
                    <a:gd name="T23" fmla="*/ 18 h 25"/>
                    <a:gd name="T24" fmla="*/ 18 w 31"/>
                    <a:gd name="T25" fmla="*/ 17 h 25"/>
                    <a:gd name="T26" fmla="*/ 21 w 31"/>
                    <a:gd name="T27" fmla="*/ 15 h 25"/>
                    <a:gd name="T28" fmla="*/ 23 w 31"/>
                    <a:gd name="T29" fmla="*/ 12 h 25"/>
                    <a:gd name="T30" fmla="*/ 23 w 31"/>
                    <a:gd name="T31" fmla="*/ 11 h 25"/>
                    <a:gd name="T32" fmla="*/ 24 w 31"/>
                    <a:gd name="T33" fmla="*/ 11 h 25"/>
                    <a:gd name="T34" fmla="*/ 25 w 31"/>
                    <a:gd name="T35" fmla="*/ 10 h 25"/>
                    <a:gd name="T36" fmla="*/ 31 w 31"/>
                    <a:gd name="T37" fmla="*/ 5 h 25"/>
                    <a:gd name="T38" fmla="*/ 29 w 31"/>
                    <a:gd name="T39" fmla="*/ 1 h 25"/>
                    <a:gd name="T40" fmla="*/ 26 w 31"/>
                    <a:gd name="T4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 h="25">
                      <a:moveTo>
                        <a:pt x="26" y="0"/>
                      </a:moveTo>
                      <a:cubicBezTo>
                        <a:pt x="23" y="0"/>
                        <a:pt x="19" y="1"/>
                        <a:pt x="16" y="3"/>
                      </a:cubicBezTo>
                      <a:cubicBezTo>
                        <a:pt x="15" y="4"/>
                        <a:pt x="15" y="4"/>
                        <a:pt x="14" y="4"/>
                      </a:cubicBezTo>
                      <a:cubicBezTo>
                        <a:pt x="13" y="5"/>
                        <a:pt x="11" y="5"/>
                        <a:pt x="10" y="6"/>
                      </a:cubicBezTo>
                      <a:cubicBezTo>
                        <a:pt x="9" y="6"/>
                        <a:pt x="9" y="6"/>
                        <a:pt x="8" y="6"/>
                      </a:cubicBezTo>
                      <a:cubicBezTo>
                        <a:pt x="8" y="6"/>
                        <a:pt x="7" y="6"/>
                        <a:pt x="7" y="6"/>
                      </a:cubicBezTo>
                      <a:cubicBezTo>
                        <a:pt x="6" y="6"/>
                        <a:pt x="4" y="6"/>
                        <a:pt x="3" y="7"/>
                      </a:cubicBezTo>
                      <a:cubicBezTo>
                        <a:pt x="0" y="9"/>
                        <a:pt x="0" y="17"/>
                        <a:pt x="1" y="19"/>
                      </a:cubicBezTo>
                      <a:cubicBezTo>
                        <a:pt x="2" y="23"/>
                        <a:pt x="5" y="25"/>
                        <a:pt x="9" y="25"/>
                      </a:cubicBezTo>
                      <a:cubicBezTo>
                        <a:pt x="10" y="25"/>
                        <a:pt x="11" y="25"/>
                        <a:pt x="11" y="25"/>
                      </a:cubicBezTo>
                      <a:cubicBezTo>
                        <a:pt x="14" y="24"/>
                        <a:pt x="15" y="21"/>
                        <a:pt x="15" y="19"/>
                      </a:cubicBezTo>
                      <a:cubicBezTo>
                        <a:pt x="15" y="19"/>
                        <a:pt x="16" y="18"/>
                        <a:pt x="16" y="18"/>
                      </a:cubicBezTo>
                      <a:cubicBezTo>
                        <a:pt x="16" y="18"/>
                        <a:pt x="17" y="17"/>
                        <a:pt x="18" y="17"/>
                      </a:cubicBezTo>
                      <a:cubicBezTo>
                        <a:pt x="19" y="17"/>
                        <a:pt x="20" y="16"/>
                        <a:pt x="21" y="15"/>
                      </a:cubicBezTo>
                      <a:cubicBezTo>
                        <a:pt x="22" y="14"/>
                        <a:pt x="23" y="13"/>
                        <a:pt x="23" y="12"/>
                      </a:cubicBezTo>
                      <a:cubicBezTo>
                        <a:pt x="23" y="12"/>
                        <a:pt x="23" y="12"/>
                        <a:pt x="23" y="11"/>
                      </a:cubicBezTo>
                      <a:cubicBezTo>
                        <a:pt x="23" y="11"/>
                        <a:pt x="24" y="11"/>
                        <a:pt x="24" y="11"/>
                      </a:cubicBezTo>
                      <a:cubicBezTo>
                        <a:pt x="25" y="10"/>
                        <a:pt x="25" y="10"/>
                        <a:pt x="25" y="10"/>
                      </a:cubicBezTo>
                      <a:cubicBezTo>
                        <a:pt x="27" y="9"/>
                        <a:pt x="31" y="8"/>
                        <a:pt x="31" y="5"/>
                      </a:cubicBezTo>
                      <a:cubicBezTo>
                        <a:pt x="31" y="4"/>
                        <a:pt x="31" y="2"/>
                        <a:pt x="29" y="1"/>
                      </a:cubicBezTo>
                      <a:cubicBezTo>
                        <a:pt x="28" y="0"/>
                        <a:pt x="27" y="0"/>
                        <a:pt x="26"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39" name="Freeform 15"/>
                <p:cNvSpPr>
                  <a:spLocks/>
                </p:cNvSpPr>
                <p:nvPr/>
              </p:nvSpPr>
              <p:spPr bwMode="auto">
                <a:xfrm>
                  <a:off x="-526730" y="2201309"/>
                  <a:ext cx="41590" cy="53599"/>
                </a:xfrm>
                <a:custGeom>
                  <a:avLst/>
                  <a:gdLst>
                    <a:gd name="T0" fmla="*/ 4 w 22"/>
                    <a:gd name="T1" fmla="*/ 29 h 30"/>
                    <a:gd name="T2" fmla="*/ 6 w 22"/>
                    <a:gd name="T3" fmla="*/ 30 h 30"/>
                    <a:gd name="T4" fmla="*/ 11 w 22"/>
                    <a:gd name="T5" fmla="*/ 25 h 30"/>
                    <a:gd name="T6" fmla="*/ 11 w 22"/>
                    <a:gd name="T7" fmla="*/ 24 h 30"/>
                    <a:gd name="T8" fmla="*/ 13 w 22"/>
                    <a:gd name="T9" fmla="*/ 22 h 30"/>
                    <a:gd name="T10" fmla="*/ 15 w 22"/>
                    <a:gd name="T11" fmla="*/ 20 h 30"/>
                    <a:gd name="T12" fmla="*/ 16 w 22"/>
                    <a:gd name="T13" fmla="*/ 17 h 30"/>
                    <a:gd name="T14" fmla="*/ 17 w 22"/>
                    <a:gd name="T15" fmla="*/ 16 h 30"/>
                    <a:gd name="T16" fmla="*/ 18 w 22"/>
                    <a:gd name="T17" fmla="*/ 14 h 30"/>
                    <a:gd name="T18" fmla="*/ 22 w 22"/>
                    <a:gd name="T19" fmla="*/ 7 h 30"/>
                    <a:gd name="T20" fmla="*/ 21 w 22"/>
                    <a:gd name="T21" fmla="*/ 2 h 30"/>
                    <a:gd name="T22" fmla="*/ 17 w 22"/>
                    <a:gd name="T23" fmla="*/ 0 h 30"/>
                    <a:gd name="T24" fmla="*/ 14 w 22"/>
                    <a:gd name="T25" fmla="*/ 0 h 30"/>
                    <a:gd name="T26" fmla="*/ 0 w 22"/>
                    <a:gd name="T27" fmla="*/ 23 h 30"/>
                    <a:gd name="T28" fmla="*/ 4 w 22"/>
                    <a:gd name="T29"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30">
                      <a:moveTo>
                        <a:pt x="4" y="29"/>
                      </a:moveTo>
                      <a:cubicBezTo>
                        <a:pt x="5" y="30"/>
                        <a:pt x="5" y="30"/>
                        <a:pt x="6" y="30"/>
                      </a:cubicBezTo>
                      <a:cubicBezTo>
                        <a:pt x="9" y="30"/>
                        <a:pt x="10" y="26"/>
                        <a:pt x="11" y="25"/>
                      </a:cubicBezTo>
                      <a:cubicBezTo>
                        <a:pt x="11" y="25"/>
                        <a:pt x="11" y="24"/>
                        <a:pt x="11" y="24"/>
                      </a:cubicBezTo>
                      <a:cubicBezTo>
                        <a:pt x="12" y="23"/>
                        <a:pt x="12" y="23"/>
                        <a:pt x="13" y="22"/>
                      </a:cubicBezTo>
                      <a:cubicBezTo>
                        <a:pt x="13" y="22"/>
                        <a:pt x="14" y="21"/>
                        <a:pt x="15" y="20"/>
                      </a:cubicBezTo>
                      <a:cubicBezTo>
                        <a:pt x="16" y="19"/>
                        <a:pt x="16" y="18"/>
                        <a:pt x="16" y="17"/>
                      </a:cubicBezTo>
                      <a:cubicBezTo>
                        <a:pt x="16" y="17"/>
                        <a:pt x="17" y="16"/>
                        <a:pt x="17" y="16"/>
                      </a:cubicBezTo>
                      <a:cubicBezTo>
                        <a:pt x="17" y="15"/>
                        <a:pt x="18" y="14"/>
                        <a:pt x="18" y="14"/>
                      </a:cubicBezTo>
                      <a:cubicBezTo>
                        <a:pt x="20" y="12"/>
                        <a:pt x="21" y="9"/>
                        <a:pt x="22" y="7"/>
                      </a:cubicBezTo>
                      <a:cubicBezTo>
                        <a:pt x="22" y="4"/>
                        <a:pt x="22" y="2"/>
                        <a:pt x="21" y="2"/>
                      </a:cubicBezTo>
                      <a:cubicBezTo>
                        <a:pt x="20" y="0"/>
                        <a:pt x="19" y="0"/>
                        <a:pt x="17" y="0"/>
                      </a:cubicBezTo>
                      <a:cubicBezTo>
                        <a:pt x="16" y="0"/>
                        <a:pt x="15" y="0"/>
                        <a:pt x="14" y="0"/>
                      </a:cubicBezTo>
                      <a:cubicBezTo>
                        <a:pt x="9" y="2"/>
                        <a:pt x="0" y="16"/>
                        <a:pt x="0" y="23"/>
                      </a:cubicBezTo>
                      <a:cubicBezTo>
                        <a:pt x="0" y="26"/>
                        <a:pt x="2" y="28"/>
                        <a:pt x="4" y="2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0" name="Freeform 16"/>
                <p:cNvSpPr>
                  <a:spLocks/>
                </p:cNvSpPr>
                <p:nvPr/>
              </p:nvSpPr>
              <p:spPr bwMode="auto">
                <a:xfrm>
                  <a:off x="-580553" y="2178338"/>
                  <a:ext cx="192458" cy="226646"/>
                </a:xfrm>
                <a:custGeom>
                  <a:avLst/>
                  <a:gdLst>
                    <a:gd name="T0" fmla="*/ 93 w 101"/>
                    <a:gd name="T1" fmla="*/ 28 h 127"/>
                    <a:gd name="T2" fmla="*/ 98 w 101"/>
                    <a:gd name="T3" fmla="*/ 11 h 127"/>
                    <a:gd name="T4" fmla="*/ 97 w 101"/>
                    <a:gd name="T5" fmla="*/ 9 h 127"/>
                    <a:gd name="T6" fmla="*/ 95 w 101"/>
                    <a:gd name="T7" fmla="*/ 0 h 127"/>
                    <a:gd name="T8" fmla="*/ 90 w 101"/>
                    <a:gd name="T9" fmla="*/ 3 h 127"/>
                    <a:gd name="T10" fmla="*/ 89 w 101"/>
                    <a:gd name="T11" fmla="*/ 4 h 127"/>
                    <a:gd name="T12" fmla="*/ 85 w 101"/>
                    <a:gd name="T13" fmla="*/ 13 h 127"/>
                    <a:gd name="T14" fmla="*/ 79 w 101"/>
                    <a:gd name="T15" fmla="*/ 18 h 127"/>
                    <a:gd name="T16" fmla="*/ 68 w 101"/>
                    <a:gd name="T17" fmla="*/ 30 h 127"/>
                    <a:gd name="T18" fmla="*/ 63 w 101"/>
                    <a:gd name="T19" fmla="*/ 36 h 127"/>
                    <a:gd name="T20" fmla="*/ 63 w 101"/>
                    <a:gd name="T21" fmla="*/ 48 h 127"/>
                    <a:gd name="T22" fmla="*/ 51 w 101"/>
                    <a:gd name="T23" fmla="*/ 58 h 127"/>
                    <a:gd name="T24" fmla="*/ 50 w 101"/>
                    <a:gd name="T25" fmla="*/ 53 h 127"/>
                    <a:gd name="T26" fmla="*/ 48 w 101"/>
                    <a:gd name="T27" fmla="*/ 51 h 127"/>
                    <a:gd name="T28" fmla="*/ 40 w 101"/>
                    <a:gd name="T29" fmla="*/ 55 h 127"/>
                    <a:gd name="T30" fmla="*/ 35 w 101"/>
                    <a:gd name="T31" fmla="*/ 58 h 127"/>
                    <a:gd name="T32" fmla="*/ 27 w 101"/>
                    <a:gd name="T33" fmla="*/ 63 h 127"/>
                    <a:gd name="T34" fmla="*/ 18 w 101"/>
                    <a:gd name="T35" fmla="*/ 63 h 127"/>
                    <a:gd name="T36" fmla="*/ 15 w 101"/>
                    <a:gd name="T37" fmla="*/ 65 h 127"/>
                    <a:gd name="T38" fmla="*/ 8 w 101"/>
                    <a:gd name="T39" fmla="*/ 78 h 127"/>
                    <a:gd name="T40" fmla="*/ 4 w 101"/>
                    <a:gd name="T41" fmla="*/ 90 h 127"/>
                    <a:gd name="T42" fmla="*/ 6 w 101"/>
                    <a:gd name="T43" fmla="*/ 107 h 127"/>
                    <a:gd name="T44" fmla="*/ 19 w 101"/>
                    <a:gd name="T45" fmla="*/ 94 h 127"/>
                    <a:gd name="T46" fmla="*/ 27 w 101"/>
                    <a:gd name="T47" fmla="*/ 84 h 127"/>
                    <a:gd name="T48" fmla="*/ 26 w 101"/>
                    <a:gd name="T49" fmla="*/ 88 h 127"/>
                    <a:gd name="T50" fmla="*/ 27 w 101"/>
                    <a:gd name="T51" fmla="*/ 102 h 127"/>
                    <a:gd name="T52" fmla="*/ 24 w 101"/>
                    <a:gd name="T53" fmla="*/ 111 h 127"/>
                    <a:gd name="T54" fmla="*/ 26 w 101"/>
                    <a:gd name="T55" fmla="*/ 126 h 127"/>
                    <a:gd name="T56" fmla="*/ 39 w 101"/>
                    <a:gd name="T57" fmla="*/ 119 h 127"/>
                    <a:gd name="T58" fmla="*/ 57 w 101"/>
                    <a:gd name="T59" fmla="*/ 105 h 127"/>
                    <a:gd name="T60" fmla="*/ 56 w 101"/>
                    <a:gd name="T61" fmla="*/ 85 h 127"/>
                    <a:gd name="T62" fmla="*/ 61 w 101"/>
                    <a:gd name="T63" fmla="*/ 86 h 127"/>
                    <a:gd name="T64" fmla="*/ 68 w 101"/>
                    <a:gd name="T65" fmla="*/ 75 h 127"/>
                    <a:gd name="T66" fmla="*/ 73 w 101"/>
                    <a:gd name="T67" fmla="*/ 66 h 127"/>
                    <a:gd name="T68" fmla="*/ 83 w 101"/>
                    <a:gd name="T69" fmla="*/ 4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1" h="127">
                      <a:moveTo>
                        <a:pt x="85" y="43"/>
                      </a:moveTo>
                      <a:cubicBezTo>
                        <a:pt x="87" y="38"/>
                        <a:pt x="90" y="33"/>
                        <a:pt x="93" y="28"/>
                      </a:cubicBezTo>
                      <a:cubicBezTo>
                        <a:pt x="95" y="26"/>
                        <a:pt x="95" y="26"/>
                        <a:pt x="95" y="26"/>
                      </a:cubicBezTo>
                      <a:cubicBezTo>
                        <a:pt x="95" y="26"/>
                        <a:pt x="101" y="16"/>
                        <a:pt x="98" y="11"/>
                      </a:cubicBezTo>
                      <a:cubicBezTo>
                        <a:pt x="98" y="11"/>
                        <a:pt x="97" y="10"/>
                        <a:pt x="97" y="10"/>
                      </a:cubicBezTo>
                      <a:cubicBezTo>
                        <a:pt x="97" y="9"/>
                        <a:pt x="97" y="9"/>
                        <a:pt x="97" y="9"/>
                      </a:cubicBezTo>
                      <a:cubicBezTo>
                        <a:pt x="100" y="6"/>
                        <a:pt x="99" y="4"/>
                        <a:pt x="98" y="3"/>
                      </a:cubicBezTo>
                      <a:cubicBezTo>
                        <a:pt x="97" y="0"/>
                        <a:pt x="95" y="0"/>
                        <a:pt x="95" y="0"/>
                      </a:cubicBezTo>
                      <a:cubicBezTo>
                        <a:pt x="93" y="0"/>
                        <a:pt x="91" y="1"/>
                        <a:pt x="91" y="3"/>
                      </a:cubicBezTo>
                      <a:cubicBezTo>
                        <a:pt x="90" y="3"/>
                        <a:pt x="90" y="3"/>
                        <a:pt x="90" y="3"/>
                      </a:cubicBezTo>
                      <a:cubicBezTo>
                        <a:pt x="89" y="3"/>
                        <a:pt x="89" y="3"/>
                        <a:pt x="89" y="3"/>
                      </a:cubicBezTo>
                      <a:cubicBezTo>
                        <a:pt x="89" y="4"/>
                        <a:pt x="89" y="4"/>
                        <a:pt x="89" y="4"/>
                      </a:cubicBezTo>
                      <a:cubicBezTo>
                        <a:pt x="88" y="6"/>
                        <a:pt x="88" y="8"/>
                        <a:pt x="89" y="10"/>
                      </a:cubicBezTo>
                      <a:cubicBezTo>
                        <a:pt x="88" y="11"/>
                        <a:pt x="86" y="12"/>
                        <a:pt x="85" y="13"/>
                      </a:cubicBezTo>
                      <a:cubicBezTo>
                        <a:pt x="85" y="14"/>
                        <a:pt x="84" y="14"/>
                        <a:pt x="84" y="14"/>
                      </a:cubicBezTo>
                      <a:cubicBezTo>
                        <a:pt x="82" y="16"/>
                        <a:pt x="81" y="17"/>
                        <a:pt x="79" y="18"/>
                      </a:cubicBezTo>
                      <a:cubicBezTo>
                        <a:pt x="77" y="19"/>
                        <a:pt x="77" y="19"/>
                        <a:pt x="77" y="19"/>
                      </a:cubicBezTo>
                      <a:cubicBezTo>
                        <a:pt x="73" y="22"/>
                        <a:pt x="70" y="26"/>
                        <a:pt x="68" y="30"/>
                      </a:cubicBezTo>
                      <a:cubicBezTo>
                        <a:pt x="66" y="31"/>
                        <a:pt x="65" y="33"/>
                        <a:pt x="64" y="35"/>
                      </a:cubicBezTo>
                      <a:cubicBezTo>
                        <a:pt x="64" y="35"/>
                        <a:pt x="63" y="35"/>
                        <a:pt x="63" y="36"/>
                      </a:cubicBezTo>
                      <a:cubicBezTo>
                        <a:pt x="61" y="38"/>
                        <a:pt x="58" y="41"/>
                        <a:pt x="59" y="44"/>
                      </a:cubicBezTo>
                      <a:cubicBezTo>
                        <a:pt x="59" y="45"/>
                        <a:pt x="60" y="48"/>
                        <a:pt x="63" y="48"/>
                      </a:cubicBezTo>
                      <a:cubicBezTo>
                        <a:pt x="62" y="48"/>
                        <a:pt x="60" y="50"/>
                        <a:pt x="60" y="50"/>
                      </a:cubicBezTo>
                      <a:cubicBezTo>
                        <a:pt x="56" y="51"/>
                        <a:pt x="52" y="53"/>
                        <a:pt x="51" y="58"/>
                      </a:cubicBezTo>
                      <a:cubicBezTo>
                        <a:pt x="51" y="58"/>
                        <a:pt x="51" y="58"/>
                        <a:pt x="51" y="58"/>
                      </a:cubicBezTo>
                      <a:cubicBezTo>
                        <a:pt x="51" y="56"/>
                        <a:pt x="51" y="55"/>
                        <a:pt x="50" y="53"/>
                      </a:cubicBezTo>
                      <a:cubicBezTo>
                        <a:pt x="50" y="51"/>
                        <a:pt x="50" y="51"/>
                        <a:pt x="50" y="51"/>
                      </a:cubicBezTo>
                      <a:cubicBezTo>
                        <a:pt x="48" y="51"/>
                        <a:pt x="48" y="51"/>
                        <a:pt x="48" y="51"/>
                      </a:cubicBezTo>
                      <a:cubicBezTo>
                        <a:pt x="48" y="51"/>
                        <a:pt x="47" y="51"/>
                        <a:pt x="47" y="51"/>
                      </a:cubicBezTo>
                      <a:cubicBezTo>
                        <a:pt x="43" y="51"/>
                        <a:pt x="41" y="53"/>
                        <a:pt x="40" y="55"/>
                      </a:cubicBezTo>
                      <a:cubicBezTo>
                        <a:pt x="39" y="56"/>
                        <a:pt x="38" y="56"/>
                        <a:pt x="37" y="57"/>
                      </a:cubicBezTo>
                      <a:cubicBezTo>
                        <a:pt x="36" y="57"/>
                        <a:pt x="35" y="57"/>
                        <a:pt x="35" y="58"/>
                      </a:cubicBezTo>
                      <a:cubicBezTo>
                        <a:pt x="32" y="59"/>
                        <a:pt x="29" y="61"/>
                        <a:pt x="28" y="63"/>
                      </a:cubicBezTo>
                      <a:cubicBezTo>
                        <a:pt x="27" y="63"/>
                        <a:pt x="27" y="63"/>
                        <a:pt x="27" y="63"/>
                      </a:cubicBezTo>
                      <a:cubicBezTo>
                        <a:pt x="26" y="61"/>
                        <a:pt x="25" y="61"/>
                        <a:pt x="24" y="61"/>
                      </a:cubicBezTo>
                      <a:cubicBezTo>
                        <a:pt x="21" y="61"/>
                        <a:pt x="20" y="62"/>
                        <a:pt x="18" y="63"/>
                      </a:cubicBezTo>
                      <a:cubicBezTo>
                        <a:pt x="18" y="63"/>
                        <a:pt x="18" y="64"/>
                        <a:pt x="17" y="64"/>
                      </a:cubicBezTo>
                      <a:cubicBezTo>
                        <a:pt x="16" y="64"/>
                        <a:pt x="16" y="65"/>
                        <a:pt x="15" y="65"/>
                      </a:cubicBezTo>
                      <a:cubicBezTo>
                        <a:pt x="13" y="66"/>
                        <a:pt x="11" y="66"/>
                        <a:pt x="9" y="71"/>
                      </a:cubicBezTo>
                      <a:cubicBezTo>
                        <a:pt x="8" y="73"/>
                        <a:pt x="8" y="75"/>
                        <a:pt x="8" y="78"/>
                      </a:cubicBezTo>
                      <a:cubicBezTo>
                        <a:pt x="8" y="79"/>
                        <a:pt x="8" y="80"/>
                        <a:pt x="7" y="82"/>
                      </a:cubicBezTo>
                      <a:cubicBezTo>
                        <a:pt x="7" y="85"/>
                        <a:pt x="6" y="87"/>
                        <a:pt x="4" y="90"/>
                      </a:cubicBezTo>
                      <a:cubicBezTo>
                        <a:pt x="3" y="93"/>
                        <a:pt x="0" y="98"/>
                        <a:pt x="2" y="102"/>
                      </a:cubicBezTo>
                      <a:cubicBezTo>
                        <a:pt x="3" y="106"/>
                        <a:pt x="5" y="107"/>
                        <a:pt x="6" y="107"/>
                      </a:cubicBezTo>
                      <a:cubicBezTo>
                        <a:pt x="8" y="107"/>
                        <a:pt x="10" y="106"/>
                        <a:pt x="12" y="104"/>
                      </a:cubicBezTo>
                      <a:cubicBezTo>
                        <a:pt x="15" y="101"/>
                        <a:pt x="17" y="97"/>
                        <a:pt x="19" y="94"/>
                      </a:cubicBezTo>
                      <a:cubicBezTo>
                        <a:pt x="21" y="91"/>
                        <a:pt x="22" y="89"/>
                        <a:pt x="24" y="87"/>
                      </a:cubicBezTo>
                      <a:cubicBezTo>
                        <a:pt x="25" y="85"/>
                        <a:pt x="26" y="84"/>
                        <a:pt x="27" y="84"/>
                      </a:cubicBezTo>
                      <a:cubicBezTo>
                        <a:pt x="27" y="84"/>
                        <a:pt x="27" y="84"/>
                        <a:pt x="27" y="85"/>
                      </a:cubicBezTo>
                      <a:cubicBezTo>
                        <a:pt x="28" y="85"/>
                        <a:pt x="27" y="86"/>
                        <a:pt x="26" y="88"/>
                      </a:cubicBezTo>
                      <a:cubicBezTo>
                        <a:pt x="26" y="87"/>
                        <a:pt x="26" y="87"/>
                        <a:pt x="26" y="87"/>
                      </a:cubicBezTo>
                      <a:cubicBezTo>
                        <a:pt x="21" y="93"/>
                        <a:pt x="24" y="98"/>
                        <a:pt x="27" y="102"/>
                      </a:cubicBezTo>
                      <a:cubicBezTo>
                        <a:pt x="28" y="105"/>
                        <a:pt x="28" y="106"/>
                        <a:pt x="25" y="109"/>
                      </a:cubicBezTo>
                      <a:cubicBezTo>
                        <a:pt x="24" y="110"/>
                        <a:pt x="24" y="111"/>
                        <a:pt x="24" y="111"/>
                      </a:cubicBezTo>
                      <a:cubicBezTo>
                        <a:pt x="23" y="113"/>
                        <a:pt x="19" y="117"/>
                        <a:pt x="21" y="122"/>
                      </a:cubicBezTo>
                      <a:cubicBezTo>
                        <a:pt x="21" y="123"/>
                        <a:pt x="22" y="125"/>
                        <a:pt x="26" y="126"/>
                      </a:cubicBezTo>
                      <a:cubicBezTo>
                        <a:pt x="27" y="127"/>
                        <a:pt x="28" y="127"/>
                        <a:pt x="29" y="127"/>
                      </a:cubicBezTo>
                      <a:cubicBezTo>
                        <a:pt x="34" y="127"/>
                        <a:pt x="37" y="122"/>
                        <a:pt x="39" y="119"/>
                      </a:cubicBezTo>
                      <a:cubicBezTo>
                        <a:pt x="41" y="116"/>
                        <a:pt x="43" y="116"/>
                        <a:pt x="47" y="115"/>
                      </a:cubicBezTo>
                      <a:cubicBezTo>
                        <a:pt x="51" y="114"/>
                        <a:pt x="56" y="112"/>
                        <a:pt x="57" y="105"/>
                      </a:cubicBezTo>
                      <a:cubicBezTo>
                        <a:pt x="58" y="100"/>
                        <a:pt x="58" y="95"/>
                        <a:pt x="58" y="90"/>
                      </a:cubicBezTo>
                      <a:cubicBezTo>
                        <a:pt x="57" y="88"/>
                        <a:pt x="57" y="86"/>
                        <a:pt x="56" y="85"/>
                      </a:cubicBezTo>
                      <a:cubicBezTo>
                        <a:pt x="57" y="85"/>
                        <a:pt x="58" y="86"/>
                        <a:pt x="59" y="86"/>
                      </a:cubicBezTo>
                      <a:cubicBezTo>
                        <a:pt x="60" y="86"/>
                        <a:pt x="60" y="86"/>
                        <a:pt x="61" y="86"/>
                      </a:cubicBezTo>
                      <a:cubicBezTo>
                        <a:pt x="66" y="85"/>
                        <a:pt x="67" y="79"/>
                        <a:pt x="68" y="77"/>
                      </a:cubicBezTo>
                      <a:cubicBezTo>
                        <a:pt x="68" y="76"/>
                        <a:pt x="68" y="75"/>
                        <a:pt x="68" y="75"/>
                      </a:cubicBezTo>
                      <a:cubicBezTo>
                        <a:pt x="69" y="73"/>
                        <a:pt x="69" y="71"/>
                        <a:pt x="70" y="69"/>
                      </a:cubicBezTo>
                      <a:cubicBezTo>
                        <a:pt x="71" y="68"/>
                        <a:pt x="72" y="67"/>
                        <a:pt x="73" y="66"/>
                      </a:cubicBezTo>
                      <a:cubicBezTo>
                        <a:pt x="74" y="65"/>
                        <a:pt x="75" y="64"/>
                        <a:pt x="76" y="63"/>
                      </a:cubicBezTo>
                      <a:cubicBezTo>
                        <a:pt x="80" y="58"/>
                        <a:pt x="82" y="53"/>
                        <a:pt x="83" y="48"/>
                      </a:cubicBezTo>
                      <a:cubicBezTo>
                        <a:pt x="84" y="46"/>
                        <a:pt x="84" y="45"/>
                        <a:pt x="85" y="43"/>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1" name="Freeform 17"/>
                <p:cNvSpPr>
                  <a:spLocks/>
                </p:cNvSpPr>
                <p:nvPr/>
              </p:nvSpPr>
              <p:spPr bwMode="auto">
                <a:xfrm>
                  <a:off x="-423977" y="2342963"/>
                  <a:ext cx="22834" cy="35222"/>
                </a:xfrm>
                <a:custGeom>
                  <a:avLst/>
                  <a:gdLst>
                    <a:gd name="T0" fmla="*/ 1 w 12"/>
                    <a:gd name="T1" fmla="*/ 15 h 20"/>
                    <a:gd name="T2" fmla="*/ 6 w 12"/>
                    <a:gd name="T3" fmla="*/ 20 h 20"/>
                    <a:gd name="T4" fmla="*/ 6 w 12"/>
                    <a:gd name="T5" fmla="*/ 20 h 20"/>
                    <a:gd name="T6" fmla="*/ 10 w 12"/>
                    <a:gd name="T7" fmla="*/ 15 h 20"/>
                    <a:gd name="T8" fmla="*/ 11 w 12"/>
                    <a:gd name="T9" fmla="*/ 6 h 20"/>
                    <a:gd name="T10" fmla="*/ 11 w 12"/>
                    <a:gd name="T11" fmla="*/ 6 h 20"/>
                    <a:gd name="T12" fmla="*/ 10 w 12"/>
                    <a:gd name="T13" fmla="*/ 1 h 20"/>
                    <a:gd name="T14" fmla="*/ 7 w 12"/>
                    <a:gd name="T15" fmla="*/ 0 h 20"/>
                    <a:gd name="T16" fmla="*/ 6 w 12"/>
                    <a:gd name="T17" fmla="*/ 0 h 20"/>
                    <a:gd name="T18" fmla="*/ 3 w 12"/>
                    <a:gd name="T19" fmla="*/ 2 h 20"/>
                    <a:gd name="T20" fmla="*/ 3 w 12"/>
                    <a:gd name="T21" fmla="*/ 7 h 20"/>
                    <a:gd name="T22" fmla="*/ 1 w 12"/>
                    <a:gd name="T23"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0">
                      <a:moveTo>
                        <a:pt x="1" y="15"/>
                      </a:moveTo>
                      <a:cubicBezTo>
                        <a:pt x="2" y="16"/>
                        <a:pt x="3" y="20"/>
                        <a:pt x="6" y="20"/>
                      </a:cubicBezTo>
                      <a:cubicBezTo>
                        <a:pt x="6" y="20"/>
                        <a:pt x="6" y="20"/>
                        <a:pt x="6" y="20"/>
                      </a:cubicBezTo>
                      <a:cubicBezTo>
                        <a:pt x="9" y="20"/>
                        <a:pt x="10" y="17"/>
                        <a:pt x="10" y="15"/>
                      </a:cubicBezTo>
                      <a:cubicBezTo>
                        <a:pt x="11" y="12"/>
                        <a:pt x="11" y="9"/>
                        <a:pt x="11" y="6"/>
                      </a:cubicBezTo>
                      <a:cubicBezTo>
                        <a:pt x="11" y="6"/>
                        <a:pt x="11" y="6"/>
                        <a:pt x="11" y="6"/>
                      </a:cubicBezTo>
                      <a:cubicBezTo>
                        <a:pt x="11" y="5"/>
                        <a:pt x="12" y="2"/>
                        <a:pt x="10" y="1"/>
                      </a:cubicBezTo>
                      <a:cubicBezTo>
                        <a:pt x="10" y="0"/>
                        <a:pt x="9" y="0"/>
                        <a:pt x="7" y="0"/>
                      </a:cubicBezTo>
                      <a:cubicBezTo>
                        <a:pt x="6" y="0"/>
                        <a:pt x="6" y="0"/>
                        <a:pt x="6" y="0"/>
                      </a:cubicBezTo>
                      <a:cubicBezTo>
                        <a:pt x="5" y="0"/>
                        <a:pt x="4" y="0"/>
                        <a:pt x="3" y="2"/>
                      </a:cubicBezTo>
                      <a:cubicBezTo>
                        <a:pt x="2" y="3"/>
                        <a:pt x="2" y="5"/>
                        <a:pt x="3" y="7"/>
                      </a:cubicBezTo>
                      <a:cubicBezTo>
                        <a:pt x="1" y="9"/>
                        <a:pt x="0" y="11"/>
                        <a:pt x="1" y="1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2" name="Freeform 18"/>
                <p:cNvSpPr>
                  <a:spLocks/>
                </p:cNvSpPr>
                <p:nvPr/>
              </p:nvSpPr>
              <p:spPr bwMode="auto">
                <a:xfrm>
                  <a:off x="-344058" y="2349854"/>
                  <a:ext cx="79919" cy="119449"/>
                </a:xfrm>
                <a:custGeom>
                  <a:avLst/>
                  <a:gdLst>
                    <a:gd name="T0" fmla="*/ 28 w 42"/>
                    <a:gd name="T1" fmla="*/ 67 h 67"/>
                    <a:gd name="T2" fmla="*/ 28 w 42"/>
                    <a:gd name="T3" fmla="*/ 67 h 67"/>
                    <a:gd name="T4" fmla="*/ 35 w 42"/>
                    <a:gd name="T5" fmla="*/ 66 h 67"/>
                    <a:gd name="T6" fmla="*/ 39 w 42"/>
                    <a:gd name="T7" fmla="*/ 52 h 67"/>
                    <a:gd name="T8" fmla="*/ 39 w 42"/>
                    <a:gd name="T9" fmla="*/ 51 h 67"/>
                    <a:gd name="T10" fmla="*/ 39 w 42"/>
                    <a:gd name="T11" fmla="*/ 44 h 67"/>
                    <a:gd name="T12" fmla="*/ 40 w 42"/>
                    <a:gd name="T13" fmla="*/ 42 h 67"/>
                    <a:gd name="T14" fmla="*/ 40 w 42"/>
                    <a:gd name="T15" fmla="*/ 33 h 67"/>
                    <a:gd name="T16" fmla="*/ 38 w 42"/>
                    <a:gd name="T17" fmla="*/ 29 h 67"/>
                    <a:gd name="T18" fmla="*/ 35 w 42"/>
                    <a:gd name="T19" fmla="*/ 24 h 67"/>
                    <a:gd name="T20" fmla="*/ 35 w 42"/>
                    <a:gd name="T21" fmla="*/ 20 h 67"/>
                    <a:gd name="T22" fmla="*/ 34 w 42"/>
                    <a:gd name="T23" fmla="*/ 15 h 67"/>
                    <a:gd name="T24" fmla="*/ 26 w 42"/>
                    <a:gd name="T25" fmla="*/ 2 h 67"/>
                    <a:gd name="T26" fmla="*/ 18 w 42"/>
                    <a:gd name="T27" fmla="*/ 0 h 67"/>
                    <a:gd name="T28" fmla="*/ 12 w 42"/>
                    <a:gd name="T29" fmla="*/ 1 h 67"/>
                    <a:gd name="T30" fmla="*/ 10 w 42"/>
                    <a:gd name="T31" fmla="*/ 4 h 67"/>
                    <a:gd name="T32" fmla="*/ 8 w 42"/>
                    <a:gd name="T33" fmla="*/ 6 h 67"/>
                    <a:gd name="T34" fmla="*/ 4 w 42"/>
                    <a:gd name="T35" fmla="*/ 10 h 67"/>
                    <a:gd name="T36" fmla="*/ 3 w 42"/>
                    <a:gd name="T37" fmla="*/ 11 h 67"/>
                    <a:gd name="T38" fmla="*/ 1 w 42"/>
                    <a:gd name="T39" fmla="*/ 15 h 67"/>
                    <a:gd name="T40" fmla="*/ 0 w 42"/>
                    <a:gd name="T41" fmla="*/ 19 h 67"/>
                    <a:gd name="T42" fmla="*/ 1 w 42"/>
                    <a:gd name="T43" fmla="*/ 20 h 67"/>
                    <a:gd name="T44" fmla="*/ 1 w 42"/>
                    <a:gd name="T45" fmla="*/ 22 h 67"/>
                    <a:gd name="T46" fmla="*/ 1 w 42"/>
                    <a:gd name="T47" fmla="*/ 26 h 67"/>
                    <a:gd name="T48" fmla="*/ 3 w 42"/>
                    <a:gd name="T49" fmla="*/ 29 h 67"/>
                    <a:gd name="T50" fmla="*/ 4 w 42"/>
                    <a:gd name="T51" fmla="*/ 30 h 67"/>
                    <a:gd name="T52" fmla="*/ 6 w 42"/>
                    <a:gd name="T53" fmla="*/ 38 h 67"/>
                    <a:gd name="T54" fmla="*/ 5 w 42"/>
                    <a:gd name="T55" fmla="*/ 42 h 67"/>
                    <a:gd name="T56" fmla="*/ 5 w 42"/>
                    <a:gd name="T57" fmla="*/ 50 h 67"/>
                    <a:gd name="T58" fmla="*/ 11 w 42"/>
                    <a:gd name="T59" fmla="*/ 62 h 67"/>
                    <a:gd name="T60" fmla="*/ 22 w 42"/>
                    <a:gd name="T61" fmla="*/ 67 h 67"/>
                    <a:gd name="T62" fmla="*/ 28 w 42"/>
                    <a:gd name="T6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67">
                      <a:moveTo>
                        <a:pt x="28" y="67"/>
                      </a:moveTo>
                      <a:cubicBezTo>
                        <a:pt x="28" y="67"/>
                        <a:pt x="28" y="67"/>
                        <a:pt x="28" y="67"/>
                      </a:cubicBezTo>
                      <a:cubicBezTo>
                        <a:pt x="31" y="67"/>
                        <a:pt x="33" y="67"/>
                        <a:pt x="35" y="66"/>
                      </a:cubicBezTo>
                      <a:cubicBezTo>
                        <a:pt x="41" y="62"/>
                        <a:pt x="40" y="55"/>
                        <a:pt x="39" y="52"/>
                      </a:cubicBezTo>
                      <a:cubicBezTo>
                        <a:pt x="39" y="51"/>
                        <a:pt x="39" y="51"/>
                        <a:pt x="39" y="51"/>
                      </a:cubicBezTo>
                      <a:cubicBezTo>
                        <a:pt x="38" y="48"/>
                        <a:pt x="38" y="46"/>
                        <a:pt x="39" y="44"/>
                      </a:cubicBezTo>
                      <a:cubicBezTo>
                        <a:pt x="39" y="43"/>
                        <a:pt x="39" y="43"/>
                        <a:pt x="40" y="42"/>
                      </a:cubicBezTo>
                      <a:cubicBezTo>
                        <a:pt x="41" y="40"/>
                        <a:pt x="42" y="37"/>
                        <a:pt x="40" y="33"/>
                      </a:cubicBezTo>
                      <a:cubicBezTo>
                        <a:pt x="40" y="32"/>
                        <a:pt x="39" y="30"/>
                        <a:pt x="38" y="29"/>
                      </a:cubicBezTo>
                      <a:cubicBezTo>
                        <a:pt x="36" y="28"/>
                        <a:pt x="35" y="26"/>
                        <a:pt x="35" y="24"/>
                      </a:cubicBezTo>
                      <a:cubicBezTo>
                        <a:pt x="35" y="23"/>
                        <a:pt x="35" y="22"/>
                        <a:pt x="35" y="20"/>
                      </a:cubicBezTo>
                      <a:cubicBezTo>
                        <a:pt x="35" y="18"/>
                        <a:pt x="35" y="17"/>
                        <a:pt x="34" y="15"/>
                      </a:cubicBezTo>
                      <a:cubicBezTo>
                        <a:pt x="34" y="10"/>
                        <a:pt x="30" y="5"/>
                        <a:pt x="26" y="2"/>
                      </a:cubicBezTo>
                      <a:cubicBezTo>
                        <a:pt x="24" y="1"/>
                        <a:pt x="20" y="0"/>
                        <a:pt x="18" y="0"/>
                      </a:cubicBezTo>
                      <a:cubicBezTo>
                        <a:pt x="16" y="0"/>
                        <a:pt x="14" y="0"/>
                        <a:pt x="12" y="1"/>
                      </a:cubicBezTo>
                      <a:cubicBezTo>
                        <a:pt x="11" y="2"/>
                        <a:pt x="10" y="3"/>
                        <a:pt x="10" y="4"/>
                      </a:cubicBezTo>
                      <a:cubicBezTo>
                        <a:pt x="9" y="5"/>
                        <a:pt x="9" y="5"/>
                        <a:pt x="8" y="6"/>
                      </a:cubicBezTo>
                      <a:cubicBezTo>
                        <a:pt x="7" y="7"/>
                        <a:pt x="5" y="8"/>
                        <a:pt x="4" y="10"/>
                      </a:cubicBezTo>
                      <a:cubicBezTo>
                        <a:pt x="3" y="11"/>
                        <a:pt x="3" y="11"/>
                        <a:pt x="3" y="11"/>
                      </a:cubicBezTo>
                      <a:cubicBezTo>
                        <a:pt x="2" y="12"/>
                        <a:pt x="1" y="13"/>
                        <a:pt x="1" y="15"/>
                      </a:cubicBezTo>
                      <a:cubicBezTo>
                        <a:pt x="0" y="17"/>
                        <a:pt x="0" y="18"/>
                        <a:pt x="0" y="19"/>
                      </a:cubicBezTo>
                      <a:cubicBezTo>
                        <a:pt x="1" y="20"/>
                        <a:pt x="1" y="20"/>
                        <a:pt x="1" y="20"/>
                      </a:cubicBezTo>
                      <a:cubicBezTo>
                        <a:pt x="1" y="21"/>
                        <a:pt x="1" y="21"/>
                        <a:pt x="1" y="22"/>
                      </a:cubicBezTo>
                      <a:cubicBezTo>
                        <a:pt x="1" y="23"/>
                        <a:pt x="1" y="24"/>
                        <a:pt x="1" y="26"/>
                      </a:cubicBezTo>
                      <a:cubicBezTo>
                        <a:pt x="2" y="27"/>
                        <a:pt x="2" y="28"/>
                        <a:pt x="3" y="29"/>
                      </a:cubicBezTo>
                      <a:cubicBezTo>
                        <a:pt x="3" y="29"/>
                        <a:pt x="3" y="29"/>
                        <a:pt x="4" y="30"/>
                      </a:cubicBezTo>
                      <a:cubicBezTo>
                        <a:pt x="5" y="33"/>
                        <a:pt x="6" y="35"/>
                        <a:pt x="6" y="38"/>
                      </a:cubicBezTo>
                      <a:cubicBezTo>
                        <a:pt x="6" y="39"/>
                        <a:pt x="5" y="41"/>
                        <a:pt x="5" y="42"/>
                      </a:cubicBezTo>
                      <a:cubicBezTo>
                        <a:pt x="5" y="45"/>
                        <a:pt x="4" y="47"/>
                        <a:pt x="5" y="50"/>
                      </a:cubicBezTo>
                      <a:cubicBezTo>
                        <a:pt x="5" y="54"/>
                        <a:pt x="8" y="60"/>
                        <a:pt x="11" y="62"/>
                      </a:cubicBezTo>
                      <a:cubicBezTo>
                        <a:pt x="14" y="65"/>
                        <a:pt x="18" y="66"/>
                        <a:pt x="22" y="67"/>
                      </a:cubicBezTo>
                      <a:cubicBezTo>
                        <a:pt x="24" y="67"/>
                        <a:pt x="26" y="67"/>
                        <a:pt x="28" y="67"/>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3" name="Freeform 19"/>
                <p:cNvSpPr>
                  <a:spLocks/>
                </p:cNvSpPr>
                <p:nvPr/>
              </p:nvSpPr>
              <p:spPr bwMode="auto">
                <a:xfrm>
                  <a:off x="-517760" y="1947863"/>
                  <a:ext cx="21203" cy="16080"/>
                </a:xfrm>
                <a:custGeom>
                  <a:avLst/>
                  <a:gdLst>
                    <a:gd name="T0" fmla="*/ 6 w 11"/>
                    <a:gd name="T1" fmla="*/ 0 h 9"/>
                    <a:gd name="T2" fmla="*/ 0 w 11"/>
                    <a:gd name="T3" fmla="*/ 4 h 9"/>
                    <a:gd name="T4" fmla="*/ 1 w 11"/>
                    <a:gd name="T5" fmla="*/ 7 h 9"/>
                    <a:gd name="T6" fmla="*/ 6 w 11"/>
                    <a:gd name="T7" fmla="*/ 9 h 9"/>
                    <a:gd name="T8" fmla="*/ 8 w 11"/>
                    <a:gd name="T9" fmla="*/ 8 h 9"/>
                    <a:gd name="T10" fmla="*/ 10 w 11"/>
                    <a:gd name="T11" fmla="*/ 8 h 9"/>
                    <a:gd name="T12" fmla="*/ 10 w 11"/>
                    <a:gd name="T13" fmla="*/ 7 h 9"/>
                    <a:gd name="T14" fmla="*/ 9 w 11"/>
                    <a:gd name="T15" fmla="*/ 2 h 9"/>
                    <a:gd name="T16" fmla="*/ 6 w 11"/>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9">
                      <a:moveTo>
                        <a:pt x="6" y="0"/>
                      </a:moveTo>
                      <a:cubicBezTo>
                        <a:pt x="3" y="0"/>
                        <a:pt x="1" y="2"/>
                        <a:pt x="0" y="4"/>
                      </a:cubicBezTo>
                      <a:cubicBezTo>
                        <a:pt x="0" y="5"/>
                        <a:pt x="1" y="7"/>
                        <a:pt x="1" y="7"/>
                      </a:cubicBezTo>
                      <a:cubicBezTo>
                        <a:pt x="2" y="8"/>
                        <a:pt x="4" y="9"/>
                        <a:pt x="6" y="9"/>
                      </a:cubicBezTo>
                      <a:cubicBezTo>
                        <a:pt x="7" y="9"/>
                        <a:pt x="8" y="9"/>
                        <a:pt x="8" y="8"/>
                      </a:cubicBezTo>
                      <a:cubicBezTo>
                        <a:pt x="10" y="8"/>
                        <a:pt x="10" y="8"/>
                        <a:pt x="10" y="8"/>
                      </a:cubicBezTo>
                      <a:cubicBezTo>
                        <a:pt x="10" y="7"/>
                        <a:pt x="10" y="7"/>
                        <a:pt x="10" y="7"/>
                      </a:cubicBezTo>
                      <a:cubicBezTo>
                        <a:pt x="11" y="4"/>
                        <a:pt x="10" y="2"/>
                        <a:pt x="9" y="2"/>
                      </a:cubicBezTo>
                      <a:cubicBezTo>
                        <a:pt x="8" y="1"/>
                        <a:pt x="7" y="0"/>
                        <a:pt x="6"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4" name="Freeform 20"/>
                <p:cNvSpPr>
                  <a:spLocks/>
                </p:cNvSpPr>
                <p:nvPr/>
              </p:nvSpPr>
              <p:spPr bwMode="auto">
                <a:xfrm>
                  <a:off x="-507974" y="1913407"/>
                  <a:ext cx="34251" cy="35988"/>
                </a:xfrm>
                <a:custGeom>
                  <a:avLst/>
                  <a:gdLst>
                    <a:gd name="T0" fmla="*/ 2 w 18"/>
                    <a:gd name="T1" fmla="*/ 9 h 20"/>
                    <a:gd name="T2" fmla="*/ 5 w 18"/>
                    <a:gd name="T3" fmla="*/ 18 h 20"/>
                    <a:gd name="T4" fmla="*/ 6 w 18"/>
                    <a:gd name="T5" fmla="*/ 18 h 20"/>
                    <a:gd name="T6" fmla="*/ 11 w 18"/>
                    <a:gd name="T7" fmla="*/ 20 h 20"/>
                    <a:gd name="T8" fmla="*/ 15 w 18"/>
                    <a:gd name="T9" fmla="*/ 18 h 20"/>
                    <a:gd name="T10" fmla="*/ 15 w 18"/>
                    <a:gd name="T11" fmla="*/ 15 h 20"/>
                    <a:gd name="T12" fmla="*/ 16 w 18"/>
                    <a:gd name="T13" fmla="*/ 14 h 20"/>
                    <a:gd name="T14" fmla="*/ 16 w 18"/>
                    <a:gd name="T15" fmla="*/ 13 h 20"/>
                    <a:gd name="T16" fmla="*/ 17 w 18"/>
                    <a:gd name="T17" fmla="*/ 11 h 20"/>
                    <a:gd name="T18" fmla="*/ 17 w 18"/>
                    <a:gd name="T19" fmla="*/ 2 h 20"/>
                    <a:gd name="T20" fmla="*/ 16 w 18"/>
                    <a:gd name="T21" fmla="*/ 0 h 20"/>
                    <a:gd name="T22" fmla="*/ 14 w 18"/>
                    <a:gd name="T23" fmla="*/ 0 h 20"/>
                    <a:gd name="T24" fmla="*/ 14 w 18"/>
                    <a:gd name="T25" fmla="*/ 0 h 20"/>
                    <a:gd name="T26" fmla="*/ 12 w 18"/>
                    <a:gd name="T27" fmla="*/ 0 h 20"/>
                    <a:gd name="T28" fmla="*/ 9 w 18"/>
                    <a:gd name="T29" fmla="*/ 1 h 20"/>
                    <a:gd name="T30" fmla="*/ 7 w 18"/>
                    <a:gd name="T31" fmla="*/ 5 h 20"/>
                    <a:gd name="T32" fmla="*/ 7 w 18"/>
                    <a:gd name="T33" fmla="*/ 6 h 20"/>
                    <a:gd name="T34" fmla="*/ 6 w 18"/>
                    <a:gd name="T35" fmla="*/ 6 h 20"/>
                    <a:gd name="T36" fmla="*/ 2 w 18"/>
                    <a:gd name="T37"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20">
                      <a:moveTo>
                        <a:pt x="2" y="9"/>
                      </a:moveTo>
                      <a:cubicBezTo>
                        <a:pt x="0" y="12"/>
                        <a:pt x="3" y="16"/>
                        <a:pt x="5" y="18"/>
                      </a:cubicBezTo>
                      <a:cubicBezTo>
                        <a:pt x="6" y="18"/>
                        <a:pt x="6" y="18"/>
                        <a:pt x="6" y="18"/>
                      </a:cubicBezTo>
                      <a:cubicBezTo>
                        <a:pt x="7" y="19"/>
                        <a:pt x="9" y="20"/>
                        <a:pt x="11" y="20"/>
                      </a:cubicBezTo>
                      <a:cubicBezTo>
                        <a:pt x="12" y="20"/>
                        <a:pt x="14" y="19"/>
                        <a:pt x="15" y="18"/>
                      </a:cubicBezTo>
                      <a:cubicBezTo>
                        <a:pt x="15" y="17"/>
                        <a:pt x="15" y="16"/>
                        <a:pt x="15" y="15"/>
                      </a:cubicBezTo>
                      <a:cubicBezTo>
                        <a:pt x="15" y="15"/>
                        <a:pt x="15" y="14"/>
                        <a:pt x="16" y="14"/>
                      </a:cubicBezTo>
                      <a:cubicBezTo>
                        <a:pt x="16" y="14"/>
                        <a:pt x="16" y="13"/>
                        <a:pt x="16" y="13"/>
                      </a:cubicBezTo>
                      <a:cubicBezTo>
                        <a:pt x="17" y="12"/>
                        <a:pt x="17" y="11"/>
                        <a:pt x="17" y="11"/>
                      </a:cubicBezTo>
                      <a:cubicBezTo>
                        <a:pt x="18" y="7"/>
                        <a:pt x="18" y="5"/>
                        <a:pt x="17" y="2"/>
                      </a:cubicBezTo>
                      <a:cubicBezTo>
                        <a:pt x="16" y="0"/>
                        <a:pt x="16" y="0"/>
                        <a:pt x="16" y="0"/>
                      </a:cubicBezTo>
                      <a:cubicBezTo>
                        <a:pt x="14" y="0"/>
                        <a:pt x="14" y="0"/>
                        <a:pt x="14" y="0"/>
                      </a:cubicBezTo>
                      <a:cubicBezTo>
                        <a:pt x="14" y="0"/>
                        <a:pt x="14" y="0"/>
                        <a:pt x="14" y="0"/>
                      </a:cubicBezTo>
                      <a:cubicBezTo>
                        <a:pt x="13" y="0"/>
                        <a:pt x="12" y="0"/>
                        <a:pt x="12" y="0"/>
                      </a:cubicBezTo>
                      <a:cubicBezTo>
                        <a:pt x="11" y="0"/>
                        <a:pt x="10" y="0"/>
                        <a:pt x="9" y="1"/>
                      </a:cubicBezTo>
                      <a:cubicBezTo>
                        <a:pt x="7" y="2"/>
                        <a:pt x="7" y="4"/>
                        <a:pt x="7" y="5"/>
                      </a:cubicBezTo>
                      <a:cubicBezTo>
                        <a:pt x="7" y="5"/>
                        <a:pt x="7" y="5"/>
                        <a:pt x="7" y="6"/>
                      </a:cubicBezTo>
                      <a:cubicBezTo>
                        <a:pt x="7" y="6"/>
                        <a:pt x="6" y="6"/>
                        <a:pt x="6" y="6"/>
                      </a:cubicBezTo>
                      <a:cubicBezTo>
                        <a:pt x="5" y="6"/>
                        <a:pt x="3" y="7"/>
                        <a:pt x="2" y="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5" name="Freeform 21"/>
                <p:cNvSpPr>
                  <a:spLocks/>
                </p:cNvSpPr>
                <p:nvPr/>
              </p:nvSpPr>
              <p:spPr bwMode="auto">
                <a:xfrm>
                  <a:off x="-549564" y="1874356"/>
                  <a:ext cx="48930" cy="52067"/>
                </a:xfrm>
                <a:custGeom>
                  <a:avLst/>
                  <a:gdLst>
                    <a:gd name="T0" fmla="*/ 22 w 26"/>
                    <a:gd name="T1" fmla="*/ 7 h 29"/>
                    <a:gd name="T2" fmla="*/ 18 w 26"/>
                    <a:gd name="T3" fmla="*/ 1 h 29"/>
                    <a:gd name="T4" fmla="*/ 13 w 26"/>
                    <a:gd name="T5" fmla="*/ 0 h 29"/>
                    <a:gd name="T6" fmla="*/ 7 w 26"/>
                    <a:gd name="T7" fmla="*/ 2 h 29"/>
                    <a:gd name="T8" fmla="*/ 0 w 26"/>
                    <a:gd name="T9" fmla="*/ 10 h 29"/>
                    <a:gd name="T10" fmla="*/ 5 w 26"/>
                    <a:gd name="T11" fmla="*/ 18 h 29"/>
                    <a:gd name="T12" fmla="*/ 7 w 26"/>
                    <a:gd name="T13" fmla="*/ 19 h 29"/>
                    <a:gd name="T14" fmla="*/ 7 w 26"/>
                    <a:gd name="T15" fmla="*/ 19 h 29"/>
                    <a:gd name="T16" fmla="*/ 8 w 26"/>
                    <a:gd name="T17" fmla="*/ 21 h 29"/>
                    <a:gd name="T18" fmla="*/ 9 w 26"/>
                    <a:gd name="T19" fmla="*/ 23 h 29"/>
                    <a:gd name="T20" fmla="*/ 9 w 26"/>
                    <a:gd name="T21" fmla="*/ 23 h 29"/>
                    <a:gd name="T22" fmla="*/ 10 w 26"/>
                    <a:gd name="T23" fmla="*/ 25 h 29"/>
                    <a:gd name="T24" fmla="*/ 15 w 26"/>
                    <a:gd name="T25" fmla="*/ 29 h 29"/>
                    <a:gd name="T26" fmla="*/ 18 w 26"/>
                    <a:gd name="T27" fmla="*/ 27 h 29"/>
                    <a:gd name="T28" fmla="*/ 24 w 26"/>
                    <a:gd name="T29" fmla="*/ 20 h 29"/>
                    <a:gd name="T30" fmla="*/ 23 w 26"/>
                    <a:gd name="T31" fmla="*/ 9 h 29"/>
                    <a:gd name="T32" fmla="*/ 22 w 26"/>
                    <a:gd name="T33" fmla="*/ 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9">
                      <a:moveTo>
                        <a:pt x="22" y="7"/>
                      </a:moveTo>
                      <a:cubicBezTo>
                        <a:pt x="21" y="5"/>
                        <a:pt x="20" y="3"/>
                        <a:pt x="18" y="1"/>
                      </a:cubicBezTo>
                      <a:cubicBezTo>
                        <a:pt x="17" y="0"/>
                        <a:pt x="15" y="0"/>
                        <a:pt x="13" y="0"/>
                      </a:cubicBezTo>
                      <a:cubicBezTo>
                        <a:pt x="11" y="0"/>
                        <a:pt x="9" y="1"/>
                        <a:pt x="7" y="2"/>
                      </a:cubicBezTo>
                      <a:cubicBezTo>
                        <a:pt x="3" y="4"/>
                        <a:pt x="1" y="7"/>
                        <a:pt x="0" y="10"/>
                      </a:cubicBezTo>
                      <a:cubicBezTo>
                        <a:pt x="0" y="13"/>
                        <a:pt x="2" y="16"/>
                        <a:pt x="5" y="18"/>
                      </a:cubicBezTo>
                      <a:cubicBezTo>
                        <a:pt x="6" y="19"/>
                        <a:pt x="6" y="19"/>
                        <a:pt x="7" y="19"/>
                      </a:cubicBezTo>
                      <a:cubicBezTo>
                        <a:pt x="7" y="19"/>
                        <a:pt x="7" y="19"/>
                        <a:pt x="7" y="19"/>
                      </a:cubicBezTo>
                      <a:cubicBezTo>
                        <a:pt x="7" y="20"/>
                        <a:pt x="7" y="21"/>
                        <a:pt x="8" y="21"/>
                      </a:cubicBezTo>
                      <a:cubicBezTo>
                        <a:pt x="8" y="22"/>
                        <a:pt x="9" y="23"/>
                        <a:pt x="9" y="23"/>
                      </a:cubicBezTo>
                      <a:cubicBezTo>
                        <a:pt x="9" y="23"/>
                        <a:pt x="9" y="23"/>
                        <a:pt x="9" y="23"/>
                      </a:cubicBezTo>
                      <a:cubicBezTo>
                        <a:pt x="10" y="24"/>
                        <a:pt x="10" y="25"/>
                        <a:pt x="10" y="25"/>
                      </a:cubicBezTo>
                      <a:cubicBezTo>
                        <a:pt x="10" y="25"/>
                        <a:pt x="12" y="29"/>
                        <a:pt x="15" y="29"/>
                      </a:cubicBezTo>
                      <a:cubicBezTo>
                        <a:pt x="17" y="29"/>
                        <a:pt x="18" y="28"/>
                        <a:pt x="18" y="27"/>
                      </a:cubicBezTo>
                      <a:cubicBezTo>
                        <a:pt x="21" y="25"/>
                        <a:pt x="23" y="23"/>
                        <a:pt x="24" y="20"/>
                      </a:cubicBezTo>
                      <a:cubicBezTo>
                        <a:pt x="26" y="15"/>
                        <a:pt x="25" y="13"/>
                        <a:pt x="23" y="9"/>
                      </a:cubicBezTo>
                      <a:cubicBezTo>
                        <a:pt x="22" y="8"/>
                        <a:pt x="22" y="8"/>
                        <a:pt x="22" y="7"/>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6" name="Freeform 22"/>
                <p:cNvSpPr>
                  <a:spLocks/>
                </p:cNvSpPr>
                <p:nvPr/>
              </p:nvSpPr>
              <p:spPr bwMode="auto">
                <a:xfrm>
                  <a:off x="-582184" y="1867465"/>
                  <a:ext cx="32620" cy="19142"/>
                </a:xfrm>
                <a:custGeom>
                  <a:avLst/>
                  <a:gdLst>
                    <a:gd name="T0" fmla="*/ 10 w 17"/>
                    <a:gd name="T1" fmla="*/ 11 h 11"/>
                    <a:gd name="T2" fmla="*/ 11 w 17"/>
                    <a:gd name="T3" fmla="*/ 10 h 11"/>
                    <a:gd name="T4" fmla="*/ 12 w 17"/>
                    <a:gd name="T5" fmla="*/ 8 h 11"/>
                    <a:gd name="T6" fmla="*/ 15 w 17"/>
                    <a:gd name="T7" fmla="*/ 7 h 11"/>
                    <a:gd name="T8" fmla="*/ 16 w 17"/>
                    <a:gd name="T9" fmla="*/ 3 h 11"/>
                    <a:gd name="T10" fmla="*/ 11 w 17"/>
                    <a:gd name="T11" fmla="*/ 0 h 11"/>
                    <a:gd name="T12" fmla="*/ 10 w 17"/>
                    <a:gd name="T13" fmla="*/ 0 h 11"/>
                    <a:gd name="T14" fmla="*/ 4 w 17"/>
                    <a:gd name="T15" fmla="*/ 2 h 11"/>
                    <a:gd name="T16" fmla="*/ 1 w 17"/>
                    <a:gd name="T17" fmla="*/ 6 h 11"/>
                    <a:gd name="T18" fmla="*/ 9 w 17"/>
                    <a:gd name="T19" fmla="*/ 11 h 11"/>
                    <a:gd name="T20" fmla="*/ 10 w 17"/>
                    <a:gd name="T21"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1">
                      <a:moveTo>
                        <a:pt x="10" y="11"/>
                      </a:moveTo>
                      <a:cubicBezTo>
                        <a:pt x="11" y="10"/>
                        <a:pt x="11" y="10"/>
                        <a:pt x="11" y="10"/>
                      </a:cubicBezTo>
                      <a:cubicBezTo>
                        <a:pt x="12" y="8"/>
                        <a:pt x="12" y="8"/>
                        <a:pt x="12" y="8"/>
                      </a:cubicBezTo>
                      <a:cubicBezTo>
                        <a:pt x="13" y="8"/>
                        <a:pt x="14" y="8"/>
                        <a:pt x="15" y="7"/>
                      </a:cubicBezTo>
                      <a:cubicBezTo>
                        <a:pt x="17" y="5"/>
                        <a:pt x="16" y="3"/>
                        <a:pt x="16" y="3"/>
                      </a:cubicBezTo>
                      <a:cubicBezTo>
                        <a:pt x="15" y="0"/>
                        <a:pt x="12" y="0"/>
                        <a:pt x="11" y="0"/>
                      </a:cubicBezTo>
                      <a:cubicBezTo>
                        <a:pt x="10" y="0"/>
                        <a:pt x="10" y="0"/>
                        <a:pt x="10" y="0"/>
                      </a:cubicBezTo>
                      <a:cubicBezTo>
                        <a:pt x="7" y="0"/>
                        <a:pt x="6" y="1"/>
                        <a:pt x="4" y="2"/>
                      </a:cubicBezTo>
                      <a:cubicBezTo>
                        <a:pt x="3" y="2"/>
                        <a:pt x="0" y="3"/>
                        <a:pt x="1" y="6"/>
                      </a:cubicBezTo>
                      <a:cubicBezTo>
                        <a:pt x="1" y="11"/>
                        <a:pt x="9" y="11"/>
                        <a:pt x="9" y="11"/>
                      </a:cubicBezTo>
                      <a:cubicBezTo>
                        <a:pt x="9" y="11"/>
                        <a:pt x="9" y="11"/>
                        <a:pt x="10" y="1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7" name="Freeform 23"/>
                <p:cNvSpPr>
                  <a:spLocks/>
                </p:cNvSpPr>
                <p:nvPr/>
              </p:nvSpPr>
              <p:spPr bwMode="auto">
                <a:xfrm>
                  <a:off x="-456597" y="1697480"/>
                  <a:ext cx="18756" cy="22971"/>
                </a:xfrm>
                <a:custGeom>
                  <a:avLst/>
                  <a:gdLst>
                    <a:gd name="T0" fmla="*/ 4 w 10"/>
                    <a:gd name="T1" fmla="*/ 13 h 13"/>
                    <a:gd name="T2" fmla="*/ 5 w 10"/>
                    <a:gd name="T3" fmla="*/ 12 h 13"/>
                    <a:gd name="T4" fmla="*/ 8 w 10"/>
                    <a:gd name="T5" fmla="*/ 8 h 13"/>
                    <a:gd name="T6" fmla="*/ 8 w 10"/>
                    <a:gd name="T7" fmla="*/ 8 h 13"/>
                    <a:gd name="T8" fmla="*/ 9 w 10"/>
                    <a:gd name="T9" fmla="*/ 1 h 13"/>
                    <a:gd name="T10" fmla="*/ 8 w 10"/>
                    <a:gd name="T11" fmla="*/ 0 h 13"/>
                    <a:gd name="T12" fmla="*/ 6 w 10"/>
                    <a:gd name="T13" fmla="*/ 0 h 13"/>
                    <a:gd name="T14" fmla="*/ 3 w 10"/>
                    <a:gd name="T15" fmla="*/ 2 h 13"/>
                    <a:gd name="T16" fmla="*/ 2 w 10"/>
                    <a:gd name="T17" fmla="*/ 11 h 13"/>
                    <a:gd name="T18" fmla="*/ 4 w 10"/>
                    <a:gd name="T1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3">
                      <a:moveTo>
                        <a:pt x="4" y="13"/>
                      </a:moveTo>
                      <a:cubicBezTo>
                        <a:pt x="5" y="12"/>
                        <a:pt x="5" y="12"/>
                        <a:pt x="5" y="12"/>
                      </a:cubicBezTo>
                      <a:cubicBezTo>
                        <a:pt x="7" y="11"/>
                        <a:pt x="8" y="9"/>
                        <a:pt x="8" y="8"/>
                      </a:cubicBezTo>
                      <a:cubicBezTo>
                        <a:pt x="8" y="8"/>
                        <a:pt x="8" y="8"/>
                        <a:pt x="8" y="8"/>
                      </a:cubicBezTo>
                      <a:cubicBezTo>
                        <a:pt x="10" y="3"/>
                        <a:pt x="9" y="2"/>
                        <a:pt x="9" y="1"/>
                      </a:cubicBezTo>
                      <a:cubicBezTo>
                        <a:pt x="8" y="0"/>
                        <a:pt x="8" y="0"/>
                        <a:pt x="8" y="0"/>
                      </a:cubicBezTo>
                      <a:cubicBezTo>
                        <a:pt x="6" y="0"/>
                        <a:pt x="6" y="0"/>
                        <a:pt x="6" y="0"/>
                      </a:cubicBezTo>
                      <a:cubicBezTo>
                        <a:pt x="5" y="0"/>
                        <a:pt x="4" y="1"/>
                        <a:pt x="3" y="2"/>
                      </a:cubicBezTo>
                      <a:cubicBezTo>
                        <a:pt x="1" y="3"/>
                        <a:pt x="0" y="8"/>
                        <a:pt x="2" y="11"/>
                      </a:cubicBezTo>
                      <a:lnTo>
                        <a:pt x="4" y="1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8" name="Freeform 24"/>
                <p:cNvSpPr>
                  <a:spLocks/>
                </p:cNvSpPr>
                <p:nvPr/>
              </p:nvSpPr>
              <p:spPr bwMode="auto">
                <a:xfrm>
                  <a:off x="-557719" y="2068843"/>
                  <a:ext cx="15494" cy="14548"/>
                </a:xfrm>
                <a:custGeom>
                  <a:avLst/>
                  <a:gdLst>
                    <a:gd name="T0" fmla="*/ 4 w 8"/>
                    <a:gd name="T1" fmla="*/ 0 h 8"/>
                    <a:gd name="T2" fmla="*/ 1 w 8"/>
                    <a:gd name="T3" fmla="*/ 1 h 8"/>
                    <a:gd name="T4" fmla="*/ 0 w 8"/>
                    <a:gd name="T5" fmla="*/ 4 h 8"/>
                    <a:gd name="T6" fmla="*/ 4 w 8"/>
                    <a:gd name="T7" fmla="*/ 8 h 8"/>
                    <a:gd name="T8" fmla="*/ 7 w 8"/>
                    <a:gd name="T9" fmla="*/ 6 h 8"/>
                    <a:gd name="T10" fmla="*/ 7 w 8"/>
                    <a:gd name="T11" fmla="*/ 2 h 8"/>
                    <a:gd name="T12" fmla="*/ 4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0"/>
                      </a:moveTo>
                      <a:cubicBezTo>
                        <a:pt x="3" y="0"/>
                        <a:pt x="2" y="1"/>
                        <a:pt x="1" y="1"/>
                      </a:cubicBezTo>
                      <a:cubicBezTo>
                        <a:pt x="0" y="2"/>
                        <a:pt x="0" y="3"/>
                        <a:pt x="0" y="4"/>
                      </a:cubicBezTo>
                      <a:cubicBezTo>
                        <a:pt x="0" y="6"/>
                        <a:pt x="2" y="8"/>
                        <a:pt x="4" y="8"/>
                      </a:cubicBezTo>
                      <a:cubicBezTo>
                        <a:pt x="5" y="8"/>
                        <a:pt x="7" y="7"/>
                        <a:pt x="7" y="6"/>
                      </a:cubicBezTo>
                      <a:cubicBezTo>
                        <a:pt x="8" y="4"/>
                        <a:pt x="8" y="3"/>
                        <a:pt x="7" y="2"/>
                      </a:cubicBezTo>
                      <a:cubicBezTo>
                        <a:pt x="6" y="1"/>
                        <a:pt x="5" y="0"/>
                        <a:pt x="4"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49" name="Freeform 25"/>
                <p:cNvSpPr>
                  <a:spLocks/>
                </p:cNvSpPr>
                <p:nvPr/>
              </p:nvSpPr>
              <p:spPr bwMode="auto">
                <a:xfrm>
                  <a:off x="-791768" y="1934846"/>
                  <a:ext cx="17125" cy="13017"/>
                </a:xfrm>
                <a:custGeom>
                  <a:avLst/>
                  <a:gdLst>
                    <a:gd name="T0" fmla="*/ 6 w 9"/>
                    <a:gd name="T1" fmla="*/ 0 h 7"/>
                    <a:gd name="T2" fmla="*/ 5 w 9"/>
                    <a:gd name="T3" fmla="*/ 0 h 7"/>
                    <a:gd name="T4" fmla="*/ 2 w 9"/>
                    <a:gd name="T5" fmla="*/ 2 h 7"/>
                    <a:gd name="T6" fmla="*/ 0 w 9"/>
                    <a:gd name="T7" fmla="*/ 5 h 7"/>
                    <a:gd name="T8" fmla="*/ 3 w 9"/>
                    <a:gd name="T9" fmla="*/ 6 h 7"/>
                    <a:gd name="T10" fmla="*/ 5 w 9"/>
                    <a:gd name="T11" fmla="*/ 7 h 7"/>
                    <a:gd name="T12" fmla="*/ 8 w 9"/>
                    <a:gd name="T13" fmla="*/ 5 h 7"/>
                    <a:gd name="T14" fmla="*/ 9 w 9"/>
                    <a:gd name="T15" fmla="*/ 2 h 7"/>
                    <a:gd name="T16" fmla="*/ 9 w 9"/>
                    <a:gd name="T17" fmla="*/ 0 h 7"/>
                    <a:gd name="T18" fmla="*/ 6 w 9"/>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6" y="0"/>
                      </a:moveTo>
                      <a:cubicBezTo>
                        <a:pt x="6" y="0"/>
                        <a:pt x="5" y="0"/>
                        <a:pt x="5" y="0"/>
                      </a:cubicBezTo>
                      <a:cubicBezTo>
                        <a:pt x="4" y="0"/>
                        <a:pt x="3" y="1"/>
                        <a:pt x="2" y="2"/>
                      </a:cubicBezTo>
                      <a:cubicBezTo>
                        <a:pt x="0" y="5"/>
                        <a:pt x="0" y="5"/>
                        <a:pt x="0" y="5"/>
                      </a:cubicBezTo>
                      <a:cubicBezTo>
                        <a:pt x="3" y="6"/>
                        <a:pt x="3" y="6"/>
                        <a:pt x="3" y="6"/>
                      </a:cubicBezTo>
                      <a:cubicBezTo>
                        <a:pt x="4" y="7"/>
                        <a:pt x="4" y="7"/>
                        <a:pt x="5" y="7"/>
                      </a:cubicBezTo>
                      <a:cubicBezTo>
                        <a:pt x="6" y="7"/>
                        <a:pt x="7" y="6"/>
                        <a:pt x="8" y="5"/>
                      </a:cubicBezTo>
                      <a:cubicBezTo>
                        <a:pt x="9" y="5"/>
                        <a:pt x="9" y="4"/>
                        <a:pt x="9" y="2"/>
                      </a:cubicBezTo>
                      <a:cubicBezTo>
                        <a:pt x="9" y="0"/>
                        <a:pt x="9" y="0"/>
                        <a:pt x="9" y="0"/>
                      </a:cubicBezTo>
                      <a:lnTo>
                        <a:pt x="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50" name="Freeform 26"/>
                <p:cNvSpPr>
                  <a:spLocks/>
                </p:cNvSpPr>
                <p:nvPr/>
              </p:nvSpPr>
              <p:spPr bwMode="auto">
                <a:xfrm>
                  <a:off x="-781982" y="1867465"/>
                  <a:ext cx="53007" cy="71210"/>
                </a:xfrm>
                <a:custGeom>
                  <a:avLst/>
                  <a:gdLst>
                    <a:gd name="T0" fmla="*/ 25 w 28"/>
                    <a:gd name="T1" fmla="*/ 12 h 40"/>
                    <a:gd name="T2" fmla="*/ 23 w 28"/>
                    <a:gd name="T3" fmla="*/ 9 h 40"/>
                    <a:gd name="T4" fmla="*/ 21 w 28"/>
                    <a:gd name="T5" fmla="*/ 7 h 40"/>
                    <a:gd name="T6" fmla="*/ 21 w 28"/>
                    <a:gd name="T7" fmla="*/ 6 h 40"/>
                    <a:gd name="T8" fmla="*/ 14 w 28"/>
                    <a:gd name="T9" fmla="*/ 0 h 40"/>
                    <a:gd name="T10" fmla="*/ 13 w 28"/>
                    <a:gd name="T11" fmla="*/ 0 h 40"/>
                    <a:gd name="T12" fmla="*/ 9 w 28"/>
                    <a:gd name="T13" fmla="*/ 4 h 40"/>
                    <a:gd name="T14" fmla="*/ 9 w 28"/>
                    <a:gd name="T15" fmla="*/ 5 h 40"/>
                    <a:gd name="T16" fmla="*/ 8 w 28"/>
                    <a:gd name="T17" fmla="*/ 6 h 40"/>
                    <a:gd name="T18" fmla="*/ 7 w 28"/>
                    <a:gd name="T19" fmla="*/ 10 h 40"/>
                    <a:gd name="T20" fmla="*/ 7 w 28"/>
                    <a:gd name="T21" fmla="*/ 12 h 40"/>
                    <a:gd name="T22" fmla="*/ 7 w 28"/>
                    <a:gd name="T23" fmla="*/ 13 h 40"/>
                    <a:gd name="T24" fmla="*/ 6 w 28"/>
                    <a:gd name="T25" fmla="*/ 14 h 40"/>
                    <a:gd name="T26" fmla="*/ 5 w 28"/>
                    <a:gd name="T27" fmla="*/ 16 h 40"/>
                    <a:gd name="T28" fmla="*/ 2 w 28"/>
                    <a:gd name="T29" fmla="*/ 21 h 40"/>
                    <a:gd name="T30" fmla="*/ 2 w 28"/>
                    <a:gd name="T31" fmla="*/ 24 h 40"/>
                    <a:gd name="T32" fmla="*/ 2 w 28"/>
                    <a:gd name="T33" fmla="*/ 24 h 40"/>
                    <a:gd name="T34" fmla="*/ 1 w 28"/>
                    <a:gd name="T35" fmla="*/ 25 h 40"/>
                    <a:gd name="T36" fmla="*/ 1 w 28"/>
                    <a:gd name="T37" fmla="*/ 29 h 40"/>
                    <a:gd name="T38" fmla="*/ 3 w 28"/>
                    <a:gd name="T39" fmla="*/ 32 h 40"/>
                    <a:gd name="T40" fmla="*/ 3 w 28"/>
                    <a:gd name="T41" fmla="*/ 33 h 40"/>
                    <a:gd name="T42" fmla="*/ 5 w 28"/>
                    <a:gd name="T43" fmla="*/ 34 h 40"/>
                    <a:gd name="T44" fmla="*/ 4 w 28"/>
                    <a:gd name="T45" fmla="*/ 37 h 40"/>
                    <a:gd name="T46" fmla="*/ 6 w 28"/>
                    <a:gd name="T47" fmla="*/ 39 h 40"/>
                    <a:gd name="T48" fmla="*/ 8 w 28"/>
                    <a:gd name="T49" fmla="*/ 40 h 40"/>
                    <a:gd name="T50" fmla="*/ 12 w 28"/>
                    <a:gd name="T51" fmla="*/ 38 h 40"/>
                    <a:gd name="T52" fmla="*/ 13 w 28"/>
                    <a:gd name="T53" fmla="*/ 34 h 40"/>
                    <a:gd name="T54" fmla="*/ 10 w 28"/>
                    <a:gd name="T55" fmla="*/ 32 h 40"/>
                    <a:gd name="T56" fmla="*/ 11 w 28"/>
                    <a:gd name="T57" fmla="*/ 30 h 40"/>
                    <a:gd name="T58" fmla="*/ 11 w 28"/>
                    <a:gd name="T59" fmla="*/ 30 h 40"/>
                    <a:gd name="T60" fmla="*/ 12 w 28"/>
                    <a:gd name="T61" fmla="*/ 28 h 40"/>
                    <a:gd name="T62" fmla="*/ 14 w 28"/>
                    <a:gd name="T63" fmla="*/ 26 h 40"/>
                    <a:gd name="T64" fmla="*/ 15 w 28"/>
                    <a:gd name="T65" fmla="*/ 26 h 40"/>
                    <a:gd name="T66" fmla="*/ 17 w 28"/>
                    <a:gd name="T67" fmla="*/ 26 h 40"/>
                    <a:gd name="T68" fmla="*/ 19 w 28"/>
                    <a:gd name="T69" fmla="*/ 23 h 40"/>
                    <a:gd name="T70" fmla="*/ 20 w 28"/>
                    <a:gd name="T71" fmla="*/ 23 h 40"/>
                    <a:gd name="T72" fmla="*/ 20 w 28"/>
                    <a:gd name="T73" fmla="*/ 22 h 40"/>
                    <a:gd name="T74" fmla="*/ 22 w 28"/>
                    <a:gd name="T75" fmla="*/ 20 h 40"/>
                    <a:gd name="T76" fmla="*/ 26 w 28"/>
                    <a:gd name="T77" fmla="*/ 18 h 40"/>
                    <a:gd name="T78" fmla="*/ 26 w 28"/>
                    <a:gd name="T79" fmla="*/ 13 h 40"/>
                    <a:gd name="T80" fmla="*/ 25 w 28"/>
                    <a:gd name="T81"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 h="40">
                      <a:moveTo>
                        <a:pt x="25" y="12"/>
                      </a:moveTo>
                      <a:cubicBezTo>
                        <a:pt x="25" y="11"/>
                        <a:pt x="24" y="10"/>
                        <a:pt x="23" y="9"/>
                      </a:cubicBezTo>
                      <a:cubicBezTo>
                        <a:pt x="22" y="8"/>
                        <a:pt x="22" y="8"/>
                        <a:pt x="21" y="7"/>
                      </a:cubicBezTo>
                      <a:cubicBezTo>
                        <a:pt x="21" y="6"/>
                        <a:pt x="21" y="6"/>
                        <a:pt x="21" y="6"/>
                      </a:cubicBezTo>
                      <a:cubicBezTo>
                        <a:pt x="20" y="4"/>
                        <a:pt x="18" y="0"/>
                        <a:pt x="14" y="0"/>
                      </a:cubicBezTo>
                      <a:cubicBezTo>
                        <a:pt x="14" y="0"/>
                        <a:pt x="13" y="0"/>
                        <a:pt x="13" y="0"/>
                      </a:cubicBezTo>
                      <a:cubicBezTo>
                        <a:pt x="10" y="1"/>
                        <a:pt x="9" y="3"/>
                        <a:pt x="9" y="4"/>
                      </a:cubicBezTo>
                      <a:cubicBezTo>
                        <a:pt x="9" y="5"/>
                        <a:pt x="9" y="5"/>
                        <a:pt x="9" y="5"/>
                      </a:cubicBezTo>
                      <a:cubicBezTo>
                        <a:pt x="9" y="5"/>
                        <a:pt x="9" y="6"/>
                        <a:pt x="8" y="6"/>
                      </a:cubicBezTo>
                      <a:cubicBezTo>
                        <a:pt x="8" y="7"/>
                        <a:pt x="7" y="8"/>
                        <a:pt x="7" y="10"/>
                      </a:cubicBezTo>
                      <a:cubicBezTo>
                        <a:pt x="6" y="11"/>
                        <a:pt x="7" y="12"/>
                        <a:pt x="7" y="12"/>
                      </a:cubicBezTo>
                      <a:cubicBezTo>
                        <a:pt x="7" y="13"/>
                        <a:pt x="7" y="13"/>
                        <a:pt x="7" y="13"/>
                      </a:cubicBezTo>
                      <a:cubicBezTo>
                        <a:pt x="7" y="14"/>
                        <a:pt x="7" y="14"/>
                        <a:pt x="6" y="14"/>
                      </a:cubicBezTo>
                      <a:cubicBezTo>
                        <a:pt x="6" y="15"/>
                        <a:pt x="6" y="16"/>
                        <a:pt x="5" y="16"/>
                      </a:cubicBezTo>
                      <a:cubicBezTo>
                        <a:pt x="3" y="17"/>
                        <a:pt x="2" y="19"/>
                        <a:pt x="2" y="21"/>
                      </a:cubicBezTo>
                      <a:cubicBezTo>
                        <a:pt x="1" y="22"/>
                        <a:pt x="1" y="23"/>
                        <a:pt x="2" y="24"/>
                      </a:cubicBezTo>
                      <a:cubicBezTo>
                        <a:pt x="2" y="24"/>
                        <a:pt x="2" y="24"/>
                        <a:pt x="2" y="24"/>
                      </a:cubicBezTo>
                      <a:cubicBezTo>
                        <a:pt x="2" y="24"/>
                        <a:pt x="1" y="24"/>
                        <a:pt x="1" y="25"/>
                      </a:cubicBezTo>
                      <a:cubicBezTo>
                        <a:pt x="1" y="25"/>
                        <a:pt x="0" y="27"/>
                        <a:pt x="1" y="29"/>
                      </a:cubicBezTo>
                      <a:cubicBezTo>
                        <a:pt x="1" y="30"/>
                        <a:pt x="2" y="31"/>
                        <a:pt x="3" y="32"/>
                      </a:cubicBezTo>
                      <a:cubicBezTo>
                        <a:pt x="3" y="32"/>
                        <a:pt x="3" y="33"/>
                        <a:pt x="3" y="33"/>
                      </a:cubicBezTo>
                      <a:cubicBezTo>
                        <a:pt x="5" y="34"/>
                        <a:pt x="5" y="34"/>
                        <a:pt x="5" y="34"/>
                      </a:cubicBezTo>
                      <a:cubicBezTo>
                        <a:pt x="4" y="35"/>
                        <a:pt x="4" y="36"/>
                        <a:pt x="4" y="37"/>
                      </a:cubicBezTo>
                      <a:cubicBezTo>
                        <a:pt x="4" y="38"/>
                        <a:pt x="5" y="39"/>
                        <a:pt x="6" y="39"/>
                      </a:cubicBezTo>
                      <a:cubicBezTo>
                        <a:pt x="6" y="40"/>
                        <a:pt x="7" y="40"/>
                        <a:pt x="8" y="40"/>
                      </a:cubicBezTo>
                      <a:cubicBezTo>
                        <a:pt x="9" y="40"/>
                        <a:pt x="11" y="39"/>
                        <a:pt x="12" y="38"/>
                      </a:cubicBezTo>
                      <a:cubicBezTo>
                        <a:pt x="12" y="37"/>
                        <a:pt x="13" y="35"/>
                        <a:pt x="13" y="34"/>
                      </a:cubicBezTo>
                      <a:cubicBezTo>
                        <a:pt x="12" y="33"/>
                        <a:pt x="11" y="32"/>
                        <a:pt x="10" y="32"/>
                      </a:cubicBezTo>
                      <a:cubicBezTo>
                        <a:pt x="10" y="31"/>
                        <a:pt x="10" y="31"/>
                        <a:pt x="11" y="30"/>
                      </a:cubicBezTo>
                      <a:cubicBezTo>
                        <a:pt x="11" y="30"/>
                        <a:pt x="11" y="30"/>
                        <a:pt x="11" y="30"/>
                      </a:cubicBezTo>
                      <a:cubicBezTo>
                        <a:pt x="11" y="29"/>
                        <a:pt x="12" y="29"/>
                        <a:pt x="12" y="28"/>
                      </a:cubicBezTo>
                      <a:cubicBezTo>
                        <a:pt x="13" y="28"/>
                        <a:pt x="14" y="27"/>
                        <a:pt x="14" y="26"/>
                      </a:cubicBezTo>
                      <a:cubicBezTo>
                        <a:pt x="14" y="26"/>
                        <a:pt x="14" y="26"/>
                        <a:pt x="15" y="26"/>
                      </a:cubicBezTo>
                      <a:cubicBezTo>
                        <a:pt x="15" y="26"/>
                        <a:pt x="16" y="26"/>
                        <a:pt x="17" y="26"/>
                      </a:cubicBezTo>
                      <a:cubicBezTo>
                        <a:pt x="18" y="25"/>
                        <a:pt x="19" y="24"/>
                        <a:pt x="19" y="23"/>
                      </a:cubicBezTo>
                      <a:cubicBezTo>
                        <a:pt x="20" y="23"/>
                        <a:pt x="20" y="23"/>
                        <a:pt x="20" y="23"/>
                      </a:cubicBezTo>
                      <a:cubicBezTo>
                        <a:pt x="20" y="23"/>
                        <a:pt x="20" y="23"/>
                        <a:pt x="20" y="22"/>
                      </a:cubicBezTo>
                      <a:cubicBezTo>
                        <a:pt x="21" y="22"/>
                        <a:pt x="22" y="21"/>
                        <a:pt x="22" y="20"/>
                      </a:cubicBezTo>
                      <a:cubicBezTo>
                        <a:pt x="24" y="20"/>
                        <a:pt x="26" y="19"/>
                        <a:pt x="26" y="18"/>
                      </a:cubicBezTo>
                      <a:cubicBezTo>
                        <a:pt x="28" y="15"/>
                        <a:pt x="26" y="13"/>
                        <a:pt x="26" y="13"/>
                      </a:cubicBezTo>
                      <a:cubicBezTo>
                        <a:pt x="26" y="13"/>
                        <a:pt x="25" y="12"/>
                        <a:pt x="25" y="12"/>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51" name="Freeform 27"/>
                <p:cNvSpPr>
                  <a:spLocks/>
                </p:cNvSpPr>
                <p:nvPr/>
              </p:nvSpPr>
              <p:spPr bwMode="auto">
                <a:xfrm>
                  <a:off x="-767303" y="1629333"/>
                  <a:ext cx="109277" cy="232772"/>
                </a:xfrm>
                <a:custGeom>
                  <a:avLst/>
                  <a:gdLst>
                    <a:gd name="T0" fmla="*/ 55 w 57"/>
                    <a:gd name="T1" fmla="*/ 28 h 130"/>
                    <a:gd name="T2" fmla="*/ 50 w 57"/>
                    <a:gd name="T3" fmla="*/ 17 h 130"/>
                    <a:gd name="T4" fmla="*/ 47 w 57"/>
                    <a:gd name="T5" fmla="*/ 15 h 130"/>
                    <a:gd name="T6" fmla="*/ 43 w 57"/>
                    <a:gd name="T7" fmla="*/ 10 h 130"/>
                    <a:gd name="T8" fmla="*/ 49 w 57"/>
                    <a:gd name="T9" fmla="*/ 2 h 130"/>
                    <a:gd name="T10" fmla="*/ 47 w 57"/>
                    <a:gd name="T11" fmla="*/ 0 h 130"/>
                    <a:gd name="T12" fmla="*/ 38 w 57"/>
                    <a:gd name="T13" fmla="*/ 3 h 130"/>
                    <a:gd name="T14" fmla="*/ 39 w 57"/>
                    <a:gd name="T15" fmla="*/ 9 h 130"/>
                    <a:gd name="T16" fmla="*/ 31 w 57"/>
                    <a:gd name="T17" fmla="*/ 15 h 130"/>
                    <a:gd name="T18" fmla="*/ 31 w 57"/>
                    <a:gd name="T19" fmla="*/ 13 h 130"/>
                    <a:gd name="T20" fmla="*/ 33 w 57"/>
                    <a:gd name="T21" fmla="*/ 6 h 130"/>
                    <a:gd name="T22" fmla="*/ 28 w 57"/>
                    <a:gd name="T23" fmla="*/ 5 h 130"/>
                    <a:gd name="T24" fmla="*/ 26 w 57"/>
                    <a:gd name="T25" fmla="*/ 10 h 130"/>
                    <a:gd name="T26" fmla="*/ 21 w 57"/>
                    <a:gd name="T27" fmla="*/ 16 h 130"/>
                    <a:gd name="T28" fmla="*/ 14 w 57"/>
                    <a:gd name="T29" fmla="*/ 14 h 130"/>
                    <a:gd name="T30" fmla="*/ 6 w 57"/>
                    <a:gd name="T31" fmla="*/ 19 h 130"/>
                    <a:gd name="T32" fmla="*/ 5 w 57"/>
                    <a:gd name="T33" fmla="*/ 22 h 130"/>
                    <a:gd name="T34" fmla="*/ 14 w 57"/>
                    <a:gd name="T35" fmla="*/ 39 h 130"/>
                    <a:gd name="T36" fmla="*/ 19 w 57"/>
                    <a:gd name="T37" fmla="*/ 44 h 130"/>
                    <a:gd name="T38" fmla="*/ 24 w 57"/>
                    <a:gd name="T39" fmla="*/ 47 h 130"/>
                    <a:gd name="T40" fmla="*/ 24 w 57"/>
                    <a:gd name="T41" fmla="*/ 47 h 130"/>
                    <a:gd name="T42" fmla="*/ 12 w 57"/>
                    <a:gd name="T43" fmla="*/ 59 h 130"/>
                    <a:gd name="T44" fmla="*/ 16 w 57"/>
                    <a:gd name="T45" fmla="*/ 68 h 130"/>
                    <a:gd name="T46" fmla="*/ 16 w 57"/>
                    <a:gd name="T47" fmla="*/ 69 h 130"/>
                    <a:gd name="T48" fmla="*/ 13 w 57"/>
                    <a:gd name="T49" fmla="*/ 77 h 130"/>
                    <a:gd name="T50" fmla="*/ 14 w 57"/>
                    <a:gd name="T51" fmla="*/ 84 h 130"/>
                    <a:gd name="T52" fmla="*/ 11 w 57"/>
                    <a:gd name="T53" fmla="*/ 90 h 130"/>
                    <a:gd name="T54" fmla="*/ 11 w 57"/>
                    <a:gd name="T55" fmla="*/ 95 h 130"/>
                    <a:gd name="T56" fmla="*/ 8 w 57"/>
                    <a:gd name="T57" fmla="*/ 99 h 130"/>
                    <a:gd name="T58" fmla="*/ 9 w 57"/>
                    <a:gd name="T59" fmla="*/ 109 h 130"/>
                    <a:gd name="T60" fmla="*/ 13 w 57"/>
                    <a:gd name="T61" fmla="*/ 117 h 130"/>
                    <a:gd name="T62" fmla="*/ 14 w 57"/>
                    <a:gd name="T63" fmla="*/ 125 h 130"/>
                    <a:gd name="T64" fmla="*/ 23 w 57"/>
                    <a:gd name="T65" fmla="*/ 129 h 130"/>
                    <a:gd name="T66" fmla="*/ 29 w 57"/>
                    <a:gd name="T67" fmla="*/ 130 h 130"/>
                    <a:gd name="T68" fmla="*/ 35 w 57"/>
                    <a:gd name="T69" fmla="*/ 127 h 130"/>
                    <a:gd name="T70" fmla="*/ 30 w 57"/>
                    <a:gd name="T71" fmla="*/ 117 h 130"/>
                    <a:gd name="T72" fmla="*/ 33 w 57"/>
                    <a:gd name="T73" fmla="*/ 109 h 130"/>
                    <a:gd name="T74" fmla="*/ 35 w 57"/>
                    <a:gd name="T75" fmla="*/ 98 h 130"/>
                    <a:gd name="T76" fmla="*/ 35 w 57"/>
                    <a:gd name="T77" fmla="*/ 94 h 130"/>
                    <a:gd name="T78" fmla="*/ 39 w 57"/>
                    <a:gd name="T79" fmla="*/ 89 h 130"/>
                    <a:gd name="T80" fmla="*/ 38 w 57"/>
                    <a:gd name="T81" fmla="*/ 80 h 130"/>
                    <a:gd name="T82" fmla="*/ 32 w 57"/>
                    <a:gd name="T83" fmla="*/ 74 h 130"/>
                    <a:gd name="T84" fmla="*/ 31 w 57"/>
                    <a:gd name="T85" fmla="*/ 72 h 130"/>
                    <a:gd name="T86" fmla="*/ 35 w 57"/>
                    <a:gd name="T87" fmla="*/ 69 h 130"/>
                    <a:gd name="T88" fmla="*/ 36 w 57"/>
                    <a:gd name="T89" fmla="*/ 57 h 130"/>
                    <a:gd name="T90" fmla="*/ 33 w 57"/>
                    <a:gd name="T91" fmla="*/ 53 h 130"/>
                    <a:gd name="T92" fmla="*/ 31 w 57"/>
                    <a:gd name="T93" fmla="*/ 51 h 130"/>
                    <a:gd name="T94" fmla="*/ 35 w 57"/>
                    <a:gd name="T95" fmla="*/ 50 h 130"/>
                    <a:gd name="T96" fmla="*/ 40 w 57"/>
                    <a:gd name="T97" fmla="*/ 51 h 130"/>
                    <a:gd name="T98" fmla="*/ 47 w 57"/>
                    <a:gd name="T99" fmla="*/ 47 h 130"/>
                    <a:gd name="T100" fmla="*/ 46 w 57"/>
                    <a:gd name="T101" fmla="*/ 40 h 130"/>
                    <a:gd name="T102" fmla="*/ 50 w 57"/>
                    <a:gd name="T103" fmla="*/ 3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130">
                      <a:moveTo>
                        <a:pt x="49" y="31"/>
                      </a:moveTo>
                      <a:cubicBezTo>
                        <a:pt x="52" y="30"/>
                        <a:pt x="54" y="29"/>
                        <a:pt x="55" y="28"/>
                      </a:cubicBezTo>
                      <a:cubicBezTo>
                        <a:pt x="56" y="26"/>
                        <a:pt x="57" y="24"/>
                        <a:pt x="56" y="22"/>
                      </a:cubicBezTo>
                      <a:cubicBezTo>
                        <a:pt x="56" y="18"/>
                        <a:pt x="52" y="18"/>
                        <a:pt x="50" y="17"/>
                      </a:cubicBezTo>
                      <a:cubicBezTo>
                        <a:pt x="49" y="17"/>
                        <a:pt x="49" y="17"/>
                        <a:pt x="48" y="17"/>
                      </a:cubicBezTo>
                      <a:cubicBezTo>
                        <a:pt x="48" y="17"/>
                        <a:pt x="47" y="16"/>
                        <a:pt x="47" y="15"/>
                      </a:cubicBezTo>
                      <a:cubicBezTo>
                        <a:pt x="46" y="14"/>
                        <a:pt x="46" y="14"/>
                        <a:pt x="46" y="13"/>
                      </a:cubicBezTo>
                      <a:cubicBezTo>
                        <a:pt x="45" y="12"/>
                        <a:pt x="44" y="11"/>
                        <a:pt x="43" y="10"/>
                      </a:cubicBezTo>
                      <a:cubicBezTo>
                        <a:pt x="45" y="10"/>
                        <a:pt x="47" y="9"/>
                        <a:pt x="48" y="7"/>
                      </a:cubicBezTo>
                      <a:cubicBezTo>
                        <a:pt x="49" y="6"/>
                        <a:pt x="50" y="4"/>
                        <a:pt x="49" y="2"/>
                      </a:cubicBezTo>
                      <a:cubicBezTo>
                        <a:pt x="49" y="1"/>
                        <a:pt x="49" y="1"/>
                        <a:pt x="49" y="1"/>
                      </a:cubicBezTo>
                      <a:cubicBezTo>
                        <a:pt x="47" y="0"/>
                        <a:pt x="47" y="0"/>
                        <a:pt x="47" y="0"/>
                      </a:cubicBezTo>
                      <a:cubicBezTo>
                        <a:pt x="47" y="0"/>
                        <a:pt x="46" y="0"/>
                        <a:pt x="46" y="0"/>
                      </a:cubicBezTo>
                      <a:cubicBezTo>
                        <a:pt x="45" y="0"/>
                        <a:pt x="40" y="0"/>
                        <a:pt x="38" y="3"/>
                      </a:cubicBezTo>
                      <a:cubicBezTo>
                        <a:pt x="37" y="5"/>
                        <a:pt x="37" y="6"/>
                        <a:pt x="38" y="8"/>
                      </a:cubicBezTo>
                      <a:cubicBezTo>
                        <a:pt x="38" y="8"/>
                        <a:pt x="38" y="9"/>
                        <a:pt x="39" y="9"/>
                      </a:cubicBezTo>
                      <a:cubicBezTo>
                        <a:pt x="38" y="9"/>
                        <a:pt x="37" y="9"/>
                        <a:pt x="36" y="9"/>
                      </a:cubicBezTo>
                      <a:cubicBezTo>
                        <a:pt x="33" y="10"/>
                        <a:pt x="32" y="13"/>
                        <a:pt x="31" y="15"/>
                      </a:cubicBezTo>
                      <a:cubicBezTo>
                        <a:pt x="31" y="14"/>
                        <a:pt x="31" y="14"/>
                        <a:pt x="31" y="13"/>
                      </a:cubicBezTo>
                      <a:cubicBezTo>
                        <a:pt x="31" y="13"/>
                        <a:pt x="31" y="13"/>
                        <a:pt x="31" y="13"/>
                      </a:cubicBezTo>
                      <a:cubicBezTo>
                        <a:pt x="32" y="12"/>
                        <a:pt x="34" y="11"/>
                        <a:pt x="34" y="9"/>
                      </a:cubicBezTo>
                      <a:cubicBezTo>
                        <a:pt x="34" y="8"/>
                        <a:pt x="34" y="6"/>
                        <a:pt x="33" y="6"/>
                      </a:cubicBezTo>
                      <a:cubicBezTo>
                        <a:pt x="33" y="5"/>
                        <a:pt x="31" y="4"/>
                        <a:pt x="30" y="4"/>
                      </a:cubicBezTo>
                      <a:cubicBezTo>
                        <a:pt x="29" y="4"/>
                        <a:pt x="29" y="4"/>
                        <a:pt x="28" y="5"/>
                      </a:cubicBezTo>
                      <a:cubicBezTo>
                        <a:pt x="26" y="6"/>
                        <a:pt x="26" y="9"/>
                        <a:pt x="26" y="10"/>
                      </a:cubicBezTo>
                      <a:cubicBezTo>
                        <a:pt x="26" y="10"/>
                        <a:pt x="26" y="10"/>
                        <a:pt x="26" y="10"/>
                      </a:cubicBezTo>
                      <a:cubicBezTo>
                        <a:pt x="23" y="11"/>
                        <a:pt x="22" y="13"/>
                        <a:pt x="22" y="15"/>
                      </a:cubicBezTo>
                      <a:cubicBezTo>
                        <a:pt x="22" y="15"/>
                        <a:pt x="21" y="16"/>
                        <a:pt x="21" y="16"/>
                      </a:cubicBezTo>
                      <a:cubicBezTo>
                        <a:pt x="21" y="15"/>
                        <a:pt x="19" y="14"/>
                        <a:pt x="17" y="14"/>
                      </a:cubicBezTo>
                      <a:cubicBezTo>
                        <a:pt x="16" y="14"/>
                        <a:pt x="15" y="14"/>
                        <a:pt x="14" y="14"/>
                      </a:cubicBezTo>
                      <a:cubicBezTo>
                        <a:pt x="14" y="14"/>
                        <a:pt x="13" y="15"/>
                        <a:pt x="13" y="15"/>
                      </a:cubicBezTo>
                      <a:cubicBezTo>
                        <a:pt x="9" y="15"/>
                        <a:pt x="8" y="16"/>
                        <a:pt x="6" y="19"/>
                      </a:cubicBezTo>
                      <a:cubicBezTo>
                        <a:pt x="6" y="19"/>
                        <a:pt x="6" y="20"/>
                        <a:pt x="6" y="20"/>
                      </a:cubicBezTo>
                      <a:cubicBezTo>
                        <a:pt x="5" y="21"/>
                        <a:pt x="5" y="21"/>
                        <a:pt x="5" y="22"/>
                      </a:cubicBezTo>
                      <a:cubicBezTo>
                        <a:pt x="3" y="26"/>
                        <a:pt x="0" y="32"/>
                        <a:pt x="5" y="37"/>
                      </a:cubicBezTo>
                      <a:cubicBezTo>
                        <a:pt x="8" y="39"/>
                        <a:pt x="11" y="39"/>
                        <a:pt x="14" y="39"/>
                      </a:cubicBezTo>
                      <a:cubicBezTo>
                        <a:pt x="15" y="39"/>
                        <a:pt x="17" y="41"/>
                        <a:pt x="18" y="42"/>
                      </a:cubicBezTo>
                      <a:cubicBezTo>
                        <a:pt x="19" y="44"/>
                        <a:pt x="19" y="44"/>
                        <a:pt x="19" y="44"/>
                      </a:cubicBezTo>
                      <a:cubicBezTo>
                        <a:pt x="20" y="46"/>
                        <a:pt x="21" y="46"/>
                        <a:pt x="23" y="47"/>
                      </a:cubicBezTo>
                      <a:cubicBezTo>
                        <a:pt x="24" y="47"/>
                        <a:pt x="24" y="47"/>
                        <a:pt x="24" y="47"/>
                      </a:cubicBezTo>
                      <a:cubicBezTo>
                        <a:pt x="24" y="47"/>
                        <a:pt x="24" y="47"/>
                        <a:pt x="24" y="47"/>
                      </a:cubicBezTo>
                      <a:cubicBezTo>
                        <a:pt x="24" y="47"/>
                        <a:pt x="24" y="47"/>
                        <a:pt x="24" y="47"/>
                      </a:cubicBezTo>
                      <a:cubicBezTo>
                        <a:pt x="21" y="47"/>
                        <a:pt x="17" y="49"/>
                        <a:pt x="15" y="51"/>
                      </a:cubicBezTo>
                      <a:cubicBezTo>
                        <a:pt x="13" y="54"/>
                        <a:pt x="12" y="57"/>
                        <a:pt x="12" y="59"/>
                      </a:cubicBezTo>
                      <a:cubicBezTo>
                        <a:pt x="13" y="63"/>
                        <a:pt x="16" y="65"/>
                        <a:pt x="18" y="66"/>
                      </a:cubicBezTo>
                      <a:cubicBezTo>
                        <a:pt x="17" y="66"/>
                        <a:pt x="16" y="67"/>
                        <a:pt x="16" y="68"/>
                      </a:cubicBezTo>
                      <a:cubicBezTo>
                        <a:pt x="16" y="69"/>
                        <a:pt x="16" y="69"/>
                        <a:pt x="16" y="69"/>
                      </a:cubicBezTo>
                      <a:cubicBezTo>
                        <a:pt x="16" y="69"/>
                        <a:pt x="16" y="69"/>
                        <a:pt x="16" y="69"/>
                      </a:cubicBezTo>
                      <a:cubicBezTo>
                        <a:pt x="15" y="69"/>
                        <a:pt x="13" y="69"/>
                        <a:pt x="13" y="70"/>
                      </a:cubicBezTo>
                      <a:cubicBezTo>
                        <a:pt x="11" y="72"/>
                        <a:pt x="12" y="75"/>
                        <a:pt x="13" y="77"/>
                      </a:cubicBezTo>
                      <a:cubicBezTo>
                        <a:pt x="13" y="77"/>
                        <a:pt x="13" y="77"/>
                        <a:pt x="13" y="77"/>
                      </a:cubicBezTo>
                      <a:cubicBezTo>
                        <a:pt x="14" y="80"/>
                        <a:pt x="14" y="82"/>
                        <a:pt x="14" y="84"/>
                      </a:cubicBezTo>
                      <a:cubicBezTo>
                        <a:pt x="14" y="85"/>
                        <a:pt x="13" y="86"/>
                        <a:pt x="12" y="87"/>
                      </a:cubicBezTo>
                      <a:cubicBezTo>
                        <a:pt x="12" y="88"/>
                        <a:pt x="11" y="89"/>
                        <a:pt x="11" y="90"/>
                      </a:cubicBezTo>
                      <a:cubicBezTo>
                        <a:pt x="11" y="92"/>
                        <a:pt x="11" y="93"/>
                        <a:pt x="11" y="94"/>
                      </a:cubicBezTo>
                      <a:cubicBezTo>
                        <a:pt x="11" y="94"/>
                        <a:pt x="11" y="95"/>
                        <a:pt x="11" y="95"/>
                      </a:cubicBezTo>
                      <a:cubicBezTo>
                        <a:pt x="11" y="95"/>
                        <a:pt x="10" y="96"/>
                        <a:pt x="10" y="96"/>
                      </a:cubicBezTo>
                      <a:cubicBezTo>
                        <a:pt x="9" y="97"/>
                        <a:pt x="9" y="98"/>
                        <a:pt x="8" y="99"/>
                      </a:cubicBezTo>
                      <a:cubicBezTo>
                        <a:pt x="8" y="101"/>
                        <a:pt x="9" y="105"/>
                        <a:pt x="9" y="107"/>
                      </a:cubicBezTo>
                      <a:cubicBezTo>
                        <a:pt x="9" y="108"/>
                        <a:pt x="9" y="108"/>
                        <a:pt x="9" y="109"/>
                      </a:cubicBezTo>
                      <a:cubicBezTo>
                        <a:pt x="10" y="111"/>
                        <a:pt x="11" y="113"/>
                        <a:pt x="12" y="115"/>
                      </a:cubicBezTo>
                      <a:cubicBezTo>
                        <a:pt x="12" y="116"/>
                        <a:pt x="12" y="117"/>
                        <a:pt x="13" y="117"/>
                      </a:cubicBezTo>
                      <a:cubicBezTo>
                        <a:pt x="13" y="118"/>
                        <a:pt x="13" y="119"/>
                        <a:pt x="13" y="121"/>
                      </a:cubicBezTo>
                      <a:cubicBezTo>
                        <a:pt x="14" y="122"/>
                        <a:pt x="14" y="123"/>
                        <a:pt x="14" y="125"/>
                      </a:cubicBezTo>
                      <a:cubicBezTo>
                        <a:pt x="16" y="128"/>
                        <a:pt x="18" y="129"/>
                        <a:pt x="21" y="129"/>
                      </a:cubicBezTo>
                      <a:cubicBezTo>
                        <a:pt x="21" y="129"/>
                        <a:pt x="22" y="129"/>
                        <a:pt x="23" y="129"/>
                      </a:cubicBezTo>
                      <a:cubicBezTo>
                        <a:pt x="23" y="129"/>
                        <a:pt x="24" y="130"/>
                        <a:pt x="25" y="130"/>
                      </a:cubicBezTo>
                      <a:cubicBezTo>
                        <a:pt x="26" y="130"/>
                        <a:pt x="28" y="130"/>
                        <a:pt x="29" y="130"/>
                      </a:cubicBezTo>
                      <a:cubicBezTo>
                        <a:pt x="30" y="130"/>
                        <a:pt x="30" y="130"/>
                        <a:pt x="30" y="130"/>
                      </a:cubicBezTo>
                      <a:cubicBezTo>
                        <a:pt x="32" y="130"/>
                        <a:pt x="34" y="129"/>
                        <a:pt x="35" y="127"/>
                      </a:cubicBezTo>
                      <a:cubicBezTo>
                        <a:pt x="36" y="125"/>
                        <a:pt x="36" y="122"/>
                        <a:pt x="34" y="120"/>
                      </a:cubicBezTo>
                      <a:cubicBezTo>
                        <a:pt x="33" y="118"/>
                        <a:pt x="32" y="118"/>
                        <a:pt x="30" y="117"/>
                      </a:cubicBezTo>
                      <a:cubicBezTo>
                        <a:pt x="33" y="115"/>
                        <a:pt x="33" y="113"/>
                        <a:pt x="33" y="110"/>
                      </a:cubicBezTo>
                      <a:cubicBezTo>
                        <a:pt x="33" y="109"/>
                        <a:pt x="33" y="109"/>
                        <a:pt x="33" y="109"/>
                      </a:cubicBezTo>
                      <a:cubicBezTo>
                        <a:pt x="33" y="107"/>
                        <a:pt x="34" y="105"/>
                        <a:pt x="32" y="103"/>
                      </a:cubicBezTo>
                      <a:cubicBezTo>
                        <a:pt x="34" y="102"/>
                        <a:pt x="35" y="100"/>
                        <a:pt x="35" y="98"/>
                      </a:cubicBezTo>
                      <a:cubicBezTo>
                        <a:pt x="35" y="97"/>
                        <a:pt x="35" y="96"/>
                        <a:pt x="35" y="95"/>
                      </a:cubicBezTo>
                      <a:cubicBezTo>
                        <a:pt x="35" y="95"/>
                        <a:pt x="35" y="95"/>
                        <a:pt x="35" y="94"/>
                      </a:cubicBezTo>
                      <a:cubicBezTo>
                        <a:pt x="35" y="94"/>
                        <a:pt x="36" y="94"/>
                        <a:pt x="36" y="94"/>
                      </a:cubicBezTo>
                      <a:cubicBezTo>
                        <a:pt x="37" y="93"/>
                        <a:pt x="39" y="92"/>
                        <a:pt x="39" y="89"/>
                      </a:cubicBezTo>
                      <a:cubicBezTo>
                        <a:pt x="39" y="86"/>
                        <a:pt x="38" y="84"/>
                        <a:pt x="36" y="83"/>
                      </a:cubicBezTo>
                      <a:cubicBezTo>
                        <a:pt x="37" y="82"/>
                        <a:pt x="37" y="81"/>
                        <a:pt x="38" y="80"/>
                      </a:cubicBezTo>
                      <a:cubicBezTo>
                        <a:pt x="38" y="77"/>
                        <a:pt x="35" y="76"/>
                        <a:pt x="33" y="75"/>
                      </a:cubicBezTo>
                      <a:cubicBezTo>
                        <a:pt x="33" y="74"/>
                        <a:pt x="32" y="74"/>
                        <a:pt x="32" y="74"/>
                      </a:cubicBezTo>
                      <a:cubicBezTo>
                        <a:pt x="32" y="74"/>
                        <a:pt x="32" y="73"/>
                        <a:pt x="31" y="73"/>
                      </a:cubicBezTo>
                      <a:cubicBezTo>
                        <a:pt x="31" y="73"/>
                        <a:pt x="31" y="73"/>
                        <a:pt x="31" y="72"/>
                      </a:cubicBezTo>
                      <a:cubicBezTo>
                        <a:pt x="32" y="72"/>
                        <a:pt x="33" y="71"/>
                        <a:pt x="34" y="70"/>
                      </a:cubicBezTo>
                      <a:cubicBezTo>
                        <a:pt x="34" y="70"/>
                        <a:pt x="35" y="70"/>
                        <a:pt x="35" y="69"/>
                      </a:cubicBezTo>
                      <a:cubicBezTo>
                        <a:pt x="37" y="67"/>
                        <a:pt x="39" y="66"/>
                        <a:pt x="39" y="63"/>
                      </a:cubicBezTo>
                      <a:cubicBezTo>
                        <a:pt x="39" y="61"/>
                        <a:pt x="38" y="59"/>
                        <a:pt x="36" y="57"/>
                      </a:cubicBezTo>
                      <a:cubicBezTo>
                        <a:pt x="36" y="57"/>
                        <a:pt x="36" y="57"/>
                        <a:pt x="36" y="57"/>
                      </a:cubicBezTo>
                      <a:cubicBezTo>
                        <a:pt x="34" y="56"/>
                        <a:pt x="33" y="55"/>
                        <a:pt x="33" y="53"/>
                      </a:cubicBezTo>
                      <a:cubicBezTo>
                        <a:pt x="32" y="53"/>
                        <a:pt x="32" y="53"/>
                        <a:pt x="32" y="53"/>
                      </a:cubicBezTo>
                      <a:cubicBezTo>
                        <a:pt x="32" y="52"/>
                        <a:pt x="31" y="51"/>
                        <a:pt x="31" y="51"/>
                      </a:cubicBezTo>
                      <a:cubicBezTo>
                        <a:pt x="32" y="51"/>
                        <a:pt x="33" y="50"/>
                        <a:pt x="33" y="50"/>
                      </a:cubicBezTo>
                      <a:cubicBezTo>
                        <a:pt x="34" y="50"/>
                        <a:pt x="35" y="50"/>
                        <a:pt x="35" y="50"/>
                      </a:cubicBezTo>
                      <a:cubicBezTo>
                        <a:pt x="35" y="50"/>
                        <a:pt x="36" y="50"/>
                        <a:pt x="37" y="50"/>
                      </a:cubicBezTo>
                      <a:cubicBezTo>
                        <a:pt x="38" y="50"/>
                        <a:pt x="39" y="51"/>
                        <a:pt x="40" y="51"/>
                      </a:cubicBezTo>
                      <a:cubicBezTo>
                        <a:pt x="41" y="51"/>
                        <a:pt x="41" y="51"/>
                        <a:pt x="42" y="50"/>
                      </a:cubicBezTo>
                      <a:cubicBezTo>
                        <a:pt x="44" y="50"/>
                        <a:pt x="46" y="49"/>
                        <a:pt x="47" y="47"/>
                      </a:cubicBezTo>
                      <a:cubicBezTo>
                        <a:pt x="48" y="45"/>
                        <a:pt x="48" y="44"/>
                        <a:pt x="48" y="42"/>
                      </a:cubicBezTo>
                      <a:cubicBezTo>
                        <a:pt x="47" y="41"/>
                        <a:pt x="47" y="40"/>
                        <a:pt x="46" y="40"/>
                      </a:cubicBezTo>
                      <a:cubicBezTo>
                        <a:pt x="47" y="39"/>
                        <a:pt x="48" y="38"/>
                        <a:pt x="49" y="37"/>
                      </a:cubicBezTo>
                      <a:cubicBezTo>
                        <a:pt x="50" y="35"/>
                        <a:pt x="51" y="34"/>
                        <a:pt x="50" y="33"/>
                      </a:cubicBezTo>
                      <a:cubicBezTo>
                        <a:pt x="50" y="32"/>
                        <a:pt x="50" y="31"/>
                        <a:pt x="49" y="3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52" name="Freeform 28"/>
                <p:cNvSpPr>
                  <a:spLocks/>
                </p:cNvSpPr>
                <p:nvPr/>
              </p:nvSpPr>
              <p:spPr bwMode="auto">
                <a:xfrm>
                  <a:off x="-707771" y="1613254"/>
                  <a:ext cx="26911" cy="16080"/>
                </a:xfrm>
                <a:custGeom>
                  <a:avLst/>
                  <a:gdLst>
                    <a:gd name="T0" fmla="*/ 8 w 14"/>
                    <a:gd name="T1" fmla="*/ 9 h 9"/>
                    <a:gd name="T2" fmla="*/ 13 w 14"/>
                    <a:gd name="T3" fmla="*/ 7 h 9"/>
                    <a:gd name="T4" fmla="*/ 14 w 14"/>
                    <a:gd name="T5" fmla="*/ 4 h 9"/>
                    <a:gd name="T6" fmla="*/ 8 w 14"/>
                    <a:gd name="T7" fmla="*/ 0 h 9"/>
                    <a:gd name="T8" fmla="*/ 6 w 14"/>
                    <a:gd name="T9" fmla="*/ 0 h 9"/>
                    <a:gd name="T10" fmla="*/ 1 w 14"/>
                    <a:gd name="T11" fmla="*/ 2 h 9"/>
                    <a:gd name="T12" fmla="*/ 1 w 14"/>
                    <a:gd name="T13" fmla="*/ 6 h 9"/>
                    <a:gd name="T14" fmla="*/ 8 w 14"/>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9">
                      <a:moveTo>
                        <a:pt x="8" y="9"/>
                      </a:moveTo>
                      <a:cubicBezTo>
                        <a:pt x="9" y="9"/>
                        <a:pt x="12" y="9"/>
                        <a:pt x="13" y="7"/>
                      </a:cubicBezTo>
                      <a:cubicBezTo>
                        <a:pt x="14" y="6"/>
                        <a:pt x="14" y="5"/>
                        <a:pt x="14" y="4"/>
                      </a:cubicBezTo>
                      <a:cubicBezTo>
                        <a:pt x="14" y="3"/>
                        <a:pt x="13" y="0"/>
                        <a:pt x="8" y="0"/>
                      </a:cubicBezTo>
                      <a:cubicBezTo>
                        <a:pt x="7" y="0"/>
                        <a:pt x="6" y="0"/>
                        <a:pt x="6" y="0"/>
                      </a:cubicBezTo>
                      <a:cubicBezTo>
                        <a:pt x="3" y="1"/>
                        <a:pt x="2" y="1"/>
                        <a:pt x="1" y="2"/>
                      </a:cubicBezTo>
                      <a:cubicBezTo>
                        <a:pt x="0" y="4"/>
                        <a:pt x="0" y="5"/>
                        <a:pt x="1" y="6"/>
                      </a:cubicBezTo>
                      <a:cubicBezTo>
                        <a:pt x="2" y="9"/>
                        <a:pt x="7" y="9"/>
                        <a:pt x="8" y="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53" name="Freeform 29"/>
                <p:cNvSpPr>
                  <a:spLocks noEditPoints="1"/>
                </p:cNvSpPr>
                <p:nvPr/>
              </p:nvSpPr>
              <p:spPr bwMode="auto">
                <a:xfrm>
                  <a:off x="-680860" y="1366699"/>
                  <a:ext cx="212845" cy="277182"/>
                </a:xfrm>
                <a:custGeom>
                  <a:avLst/>
                  <a:gdLst>
                    <a:gd name="T0" fmla="*/ 5 w 112"/>
                    <a:gd name="T1" fmla="*/ 102 h 155"/>
                    <a:gd name="T2" fmla="*/ 23 w 112"/>
                    <a:gd name="T3" fmla="*/ 111 h 155"/>
                    <a:gd name="T4" fmla="*/ 30 w 112"/>
                    <a:gd name="T5" fmla="*/ 115 h 155"/>
                    <a:gd name="T6" fmla="*/ 20 w 112"/>
                    <a:gd name="T7" fmla="*/ 119 h 155"/>
                    <a:gd name="T8" fmla="*/ 9 w 112"/>
                    <a:gd name="T9" fmla="*/ 119 h 155"/>
                    <a:gd name="T10" fmla="*/ 20 w 112"/>
                    <a:gd name="T11" fmla="*/ 120 h 155"/>
                    <a:gd name="T12" fmla="*/ 20 w 112"/>
                    <a:gd name="T13" fmla="*/ 123 h 155"/>
                    <a:gd name="T14" fmla="*/ 16 w 112"/>
                    <a:gd name="T15" fmla="*/ 125 h 155"/>
                    <a:gd name="T16" fmla="*/ 12 w 112"/>
                    <a:gd name="T17" fmla="*/ 130 h 155"/>
                    <a:gd name="T18" fmla="*/ 10 w 112"/>
                    <a:gd name="T19" fmla="*/ 145 h 155"/>
                    <a:gd name="T20" fmla="*/ 18 w 112"/>
                    <a:gd name="T21" fmla="*/ 153 h 155"/>
                    <a:gd name="T22" fmla="*/ 20 w 112"/>
                    <a:gd name="T23" fmla="*/ 152 h 155"/>
                    <a:gd name="T24" fmla="*/ 20 w 112"/>
                    <a:gd name="T25" fmla="*/ 152 h 155"/>
                    <a:gd name="T26" fmla="*/ 26 w 112"/>
                    <a:gd name="T27" fmla="*/ 151 h 155"/>
                    <a:gd name="T28" fmla="*/ 30 w 112"/>
                    <a:gd name="T29" fmla="*/ 147 h 155"/>
                    <a:gd name="T30" fmla="*/ 47 w 112"/>
                    <a:gd name="T31" fmla="*/ 132 h 155"/>
                    <a:gd name="T32" fmla="*/ 46 w 112"/>
                    <a:gd name="T33" fmla="*/ 125 h 155"/>
                    <a:gd name="T34" fmla="*/ 55 w 112"/>
                    <a:gd name="T35" fmla="*/ 117 h 155"/>
                    <a:gd name="T36" fmla="*/ 75 w 112"/>
                    <a:gd name="T37" fmla="*/ 114 h 155"/>
                    <a:gd name="T38" fmla="*/ 86 w 112"/>
                    <a:gd name="T39" fmla="*/ 93 h 155"/>
                    <a:gd name="T40" fmla="*/ 84 w 112"/>
                    <a:gd name="T41" fmla="*/ 79 h 155"/>
                    <a:gd name="T42" fmla="*/ 88 w 112"/>
                    <a:gd name="T43" fmla="*/ 64 h 155"/>
                    <a:gd name="T44" fmla="*/ 98 w 112"/>
                    <a:gd name="T45" fmla="*/ 67 h 155"/>
                    <a:gd name="T46" fmla="*/ 107 w 112"/>
                    <a:gd name="T47" fmla="*/ 48 h 155"/>
                    <a:gd name="T48" fmla="*/ 94 w 112"/>
                    <a:gd name="T49" fmla="*/ 56 h 155"/>
                    <a:gd name="T50" fmla="*/ 97 w 112"/>
                    <a:gd name="T51" fmla="*/ 47 h 155"/>
                    <a:gd name="T52" fmla="*/ 107 w 112"/>
                    <a:gd name="T53" fmla="*/ 31 h 155"/>
                    <a:gd name="T54" fmla="*/ 108 w 112"/>
                    <a:gd name="T55" fmla="*/ 20 h 155"/>
                    <a:gd name="T56" fmla="*/ 93 w 112"/>
                    <a:gd name="T57" fmla="*/ 1 h 155"/>
                    <a:gd name="T58" fmla="*/ 72 w 112"/>
                    <a:gd name="T59" fmla="*/ 18 h 155"/>
                    <a:gd name="T60" fmla="*/ 65 w 112"/>
                    <a:gd name="T61" fmla="*/ 25 h 155"/>
                    <a:gd name="T62" fmla="*/ 42 w 112"/>
                    <a:gd name="T63" fmla="*/ 34 h 155"/>
                    <a:gd name="T64" fmla="*/ 39 w 112"/>
                    <a:gd name="T65" fmla="*/ 51 h 155"/>
                    <a:gd name="T66" fmla="*/ 31 w 112"/>
                    <a:gd name="T67" fmla="*/ 47 h 155"/>
                    <a:gd name="T68" fmla="*/ 34 w 112"/>
                    <a:gd name="T69" fmla="*/ 58 h 155"/>
                    <a:gd name="T70" fmla="*/ 31 w 112"/>
                    <a:gd name="T71" fmla="*/ 61 h 155"/>
                    <a:gd name="T72" fmla="*/ 28 w 112"/>
                    <a:gd name="T73" fmla="*/ 54 h 155"/>
                    <a:gd name="T74" fmla="*/ 22 w 112"/>
                    <a:gd name="T75" fmla="*/ 53 h 155"/>
                    <a:gd name="T76" fmla="*/ 13 w 112"/>
                    <a:gd name="T77" fmla="*/ 52 h 155"/>
                    <a:gd name="T78" fmla="*/ 12 w 112"/>
                    <a:gd name="T79" fmla="*/ 61 h 155"/>
                    <a:gd name="T80" fmla="*/ 7 w 112"/>
                    <a:gd name="T81" fmla="*/ 63 h 155"/>
                    <a:gd name="T82" fmla="*/ 6 w 112"/>
                    <a:gd name="T83" fmla="*/ 69 h 155"/>
                    <a:gd name="T84" fmla="*/ 14 w 112"/>
                    <a:gd name="T85" fmla="*/ 92 h 155"/>
                    <a:gd name="T86" fmla="*/ 11 w 112"/>
                    <a:gd name="T87" fmla="*/ 93 h 155"/>
                    <a:gd name="T88" fmla="*/ 2 w 112"/>
                    <a:gd name="T89" fmla="*/ 97 h 155"/>
                    <a:gd name="T90" fmla="*/ 43 w 112"/>
                    <a:gd name="T91" fmla="*/ 57 h 155"/>
                    <a:gd name="T92" fmla="*/ 42 w 112"/>
                    <a:gd name="T93" fmla="*/ 5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2" h="155">
                      <a:moveTo>
                        <a:pt x="6" y="99"/>
                      </a:moveTo>
                      <a:cubicBezTo>
                        <a:pt x="6" y="99"/>
                        <a:pt x="6" y="99"/>
                        <a:pt x="6" y="99"/>
                      </a:cubicBezTo>
                      <a:cubicBezTo>
                        <a:pt x="6" y="100"/>
                        <a:pt x="5" y="101"/>
                        <a:pt x="5" y="102"/>
                      </a:cubicBezTo>
                      <a:cubicBezTo>
                        <a:pt x="6" y="107"/>
                        <a:pt x="12" y="108"/>
                        <a:pt x="14" y="109"/>
                      </a:cubicBezTo>
                      <a:cubicBezTo>
                        <a:pt x="15" y="109"/>
                        <a:pt x="15" y="109"/>
                        <a:pt x="15" y="109"/>
                      </a:cubicBezTo>
                      <a:cubicBezTo>
                        <a:pt x="18" y="109"/>
                        <a:pt x="20" y="110"/>
                        <a:pt x="23" y="111"/>
                      </a:cubicBezTo>
                      <a:cubicBezTo>
                        <a:pt x="26" y="113"/>
                        <a:pt x="28" y="114"/>
                        <a:pt x="31" y="114"/>
                      </a:cubicBezTo>
                      <a:cubicBezTo>
                        <a:pt x="31" y="114"/>
                        <a:pt x="31" y="115"/>
                        <a:pt x="31" y="115"/>
                      </a:cubicBezTo>
                      <a:cubicBezTo>
                        <a:pt x="31" y="115"/>
                        <a:pt x="30" y="115"/>
                        <a:pt x="30" y="115"/>
                      </a:cubicBezTo>
                      <a:cubicBezTo>
                        <a:pt x="30" y="115"/>
                        <a:pt x="29" y="115"/>
                        <a:pt x="28" y="115"/>
                      </a:cubicBezTo>
                      <a:cubicBezTo>
                        <a:pt x="25" y="115"/>
                        <a:pt x="23" y="116"/>
                        <a:pt x="22" y="117"/>
                      </a:cubicBezTo>
                      <a:cubicBezTo>
                        <a:pt x="21" y="117"/>
                        <a:pt x="21" y="118"/>
                        <a:pt x="20" y="119"/>
                      </a:cubicBezTo>
                      <a:cubicBezTo>
                        <a:pt x="21" y="116"/>
                        <a:pt x="20" y="115"/>
                        <a:pt x="19" y="114"/>
                      </a:cubicBezTo>
                      <a:cubicBezTo>
                        <a:pt x="18" y="113"/>
                        <a:pt x="17" y="112"/>
                        <a:pt x="16" y="112"/>
                      </a:cubicBezTo>
                      <a:cubicBezTo>
                        <a:pt x="13" y="112"/>
                        <a:pt x="9" y="115"/>
                        <a:pt x="9" y="119"/>
                      </a:cubicBezTo>
                      <a:cubicBezTo>
                        <a:pt x="9" y="121"/>
                        <a:pt x="10" y="122"/>
                        <a:pt x="10" y="123"/>
                      </a:cubicBezTo>
                      <a:cubicBezTo>
                        <a:pt x="11" y="124"/>
                        <a:pt x="12" y="125"/>
                        <a:pt x="14" y="125"/>
                      </a:cubicBezTo>
                      <a:cubicBezTo>
                        <a:pt x="16" y="125"/>
                        <a:pt x="19" y="123"/>
                        <a:pt x="20" y="120"/>
                      </a:cubicBezTo>
                      <a:cubicBezTo>
                        <a:pt x="20" y="121"/>
                        <a:pt x="20" y="121"/>
                        <a:pt x="20" y="122"/>
                      </a:cubicBezTo>
                      <a:cubicBezTo>
                        <a:pt x="20" y="122"/>
                        <a:pt x="20" y="123"/>
                        <a:pt x="20" y="123"/>
                      </a:cubicBezTo>
                      <a:cubicBezTo>
                        <a:pt x="20" y="123"/>
                        <a:pt x="20" y="123"/>
                        <a:pt x="20" y="123"/>
                      </a:cubicBezTo>
                      <a:cubicBezTo>
                        <a:pt x="20" y="123"/>
                        <a:pt x="20" y="123"/>
                        <a:pt x="19" y="123"/>
                      </a:cubicBezTo>
                      <a:cubicBezTo>
                        <a:pt x="19" y="124"/>
                        <a:pt x="19" y="124"/>
                        <a:pt x="18" y="124"/>
                      </a:cubicBezTo>
                      <a:cubicBezTo>
                        <a:pt x="17" y="124"/>
                        <a:pt x="16" y="125"/>
                        <a:pt x="16" y="125"/>
                      </a:cubicBezTo>
                      <a:cubicBezTo>
                        <a:pt x="15" y="126"/>
                        <a:pt x="14" y="127"/>
                        <a:pt x="14" y="128"/>
                      </a:cubicBezTo>
                      <a:cubicBezTo>
                        <a:pt x="13" y="128"/>
                        <a:pt x="13" y="129"/>
                        <a:pt x="13" y="129"/>
                      </a:cubicBezTo>
                      <a:cubicBezTo>
                        <a:pt x="13" y="129"/>
                        <a:pt x="12" y="129"/>
                        <a:pt x="12" y="130"/>
                      </a:cubicBezTo>
                      <a:cubicBezTo>
                        <a:pt x="11" y="130"/>
                        <a:pt x="11" y="130"/>
                        <a:pt x="10" y="130"/>
                      </a:cubicBezTo>
                      <a:cubicBezTo>
                        <a:pt x="7" y="132"/>
                        <a:pt x="6" y="134"/>
                        <a:pt x="6" y="136"/>
                      </a:cubicBezTo>
                      <a:cubicBezTo>
                        <a:pt x="6" y="139"/>
                        <a:pt x="7" y="142"/>
                        <a:pt x="10" y="145"/>
                      </a:cubicBezTo>
                      <a:cubicBezTo>
                        <a:pt x="11" y="146"/>
                        <a:pt x="12" y="146"/>
                        <a:pt x="13" y="147"/>
                      </a:cubicBezTo>
                      <a:cubicBezTo>
                        <a:pt x="14" y="148"/>
                        <a:pt x="15" y="149"/>
                        <a:pt x="15" y="149"/>
                      </a:cubicBezTo>
                      <a:cubicBezTo>
                        <a:pt x="16" y="150"/>
                        <a:pt x="18" y="152"/>
                        <a:pt x="18" y="153"/>
                      </a:cubicBezTo>
                      <a:cubicBezTo>
                        <a:pt x="18" y="153"/>
                        <a:pt x="18" y="152"/>
                        <a:pt x="18" y="151"/>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1" y="155"/>
                        <a:pt x="21" y="155"/>
                        <a:pt x="21" y="155"/>
                      </a:cubicBezTo>
                      <a:cubicBezTo>
                        <a:pt x="23" y="155"/>
                        <a:pt x="25" y="152"/>
                        <a:pt x="26" y="151"/>
                      </a:cubicBezTo>
                      <a:cubicBezTo>
                        <a:pt x="26" y="150"/>
                        <a:pt x="26" y="150"/>
                        <a:pt x="26" y="150"/>
                      </a:cubicBezTo>
                      <a:cubicBezTo>
                        <a:pt x="27" y="149"/>
                        <a:pt x="27" y="149"/>
                        <a:pt x="28" y="148"/>
                      </a:cubicBezTo>
                      <a:cubicBezTo>
                        <a:pt x="29" y="148"/>
                        <a:pt x="29" y="147"/>
                        <a:pt x="30" y="147"/>
                      </a:cubicBezTo>
                      <a:cubicBezTo>
                        <a:pt x="30" y="146"/>
                        <a:pt x="31" y="146"/>
                        <a:pt x="31" y="146"/>
                      </a:cubicBezTo>
                      <a:cubicBezTo>
                        <a:pt x="34" y="144"/>
                        <a:pt x="37" y="142"/>
                        <a:pt x="38" y="139"/>
                      </a:cubicBezTo>
                      <a:cubicBezTo>
                        <a:pt x="41" y="138"/>
                        <a:pt x="46" y="136"/>
                        <a:pt x="47" y="132"/>
                      </a:cubicBezTo>
                      <a:cubicBezTo>
                        <a:pt x="47" y="129"/>
                        <a:pt x="46" y="128"/>
                        <a:pt x="45" y="126"/>
                      </a:cubicBezTo>
                      <a:cubicBezTo>
                        <a:pt x="45" y="126"/>
                        <a:pt x="45" y="125"/>
                        <a:pt x="45" y="125"/>
                      </a:cubicBezTo>
                      <a:cubicBezTo>
                        <a:pt x="45" y="125"/>
                        <a:pt x="45" y="125"/>
                        <a:pt x="46" y="125"/>
                      </a:cubicBezTo>
                      <a:cubicBezTo>
                        <a:pt x="47" y="126"/>
                        <a:pt x="48" y="126"/>
                        <a:pt x="49" y="126"/>
                      </a:cubicBezTo>
                      <a:cubicBezTo>
                        <a:pt x="51" y="126"/>
                        <a:pt x="52" y="126"/>
                        <a:pt x="53" y="125"/>
                      </a:cubicBezTo>
                      <a:cubicBezTo>
                        <a:pt x="55" y="123"/>
                        <a:pt x="56" y="120"/>
                        <a:pt x="55" y="117"/>
                      </a:cubicBezTo>
                      <a:cubicBezTo>
                        <a:pt x="56" y="117"/>
                        <a:pt x="57" y="118"/>
                        <a:pt x="58" y="118"/>
                      </a:cubicBezTo>
                      <a:cubicBezTo>
                        <a:pt x="59" y="119"/>
                        <a:pt x="61" y="120"/>
                        <a:pt x="63" y="120"/>
                      </a:cubicBezTo>
                      <a:cubicBezTo>
                        <a:pt x="68" y="120"/>
                        <a:pt x="74" y="116"/>
                        <a:pt x="75" y="114"/>
                      </a:cubicBezTo>
                      <a:cubicBezTo>
                        <a:pt x="77" y="111"/>
                        <a:pt x="79" y="108"/>
                        <a:pt x="79" y="104"/>
                      </a:cubicBezTo>
                      <a:cubicBezTo>
                        <a:pt x="80" y="104"/>
                        <a:pt x="81" y="103"/>
                        <a:pt x="82" y="103"/>
                      </a:cubicBezTo>
                      <a:cubicBezTo>
                        <a:pt x="86" y="100"/>
                        <a:pt x="86" y="96"/>
                        <a:pt x="86" y="93"/>
                      </a:cubicBezTo>
                      <a:cubicBezTo>
                        <a:pt x="86" y="92"/>
                        <a:pt x="86" y="91"/>
                        <a:pt x="86" y="90"/>
                      </a:cubicBezTo>
                      <a:cubicBezTo>
                        <a:pt x="87" y="88"/>
                        <a:pt x="87" y="86"/>
                        <a:pt x="86" y="84"/>
                      </a:cubicBezTo>
                      <a:cubicBezTo>
                        <a:pt x="86" y="81"/>
                        <a:pt x="85" y="79"/>
                        <a:pt x="84" y="79"/>
                      </a:cubicBezTo>
                      <a:cubicBezTo>
                        <a:pt x="85" y="78"/>
                        <a:pt x="87" y="76"/>
                        <a:pt x="87" y="74"/>
                      </a:cubicBezTo>
                      <a:cubicBezTo>
                        <a:pt x="88" y="71"/>
                        <a:pt x="88" y="68"/>
                        <a:pt x="88" y="65"/>
                      </a:cubicBezTo>
                      <a:cubicBezTo>
                        <a:pt x="88" y="64"/>
                        <a:pt x="88" y="64"/>
                        <a:pt x="88" y="64"/>
                      </a:cubicBezTo>
                      <a:cubicBezTo>
                        <a:pt x="89" y="64"/>
                        <a:pt x="90" y="65"/>
                        <a:pt x="90" y="65"/>
                      </a:cubicBezTo>
                      <a:cubicBezTo>
                        <a:pt x="92" y="66"/>
                        <a:pt x="94" y="67"/>
                        <a:pt x="97" y="67"/>
                      </a:cubicBezTo>
                      <a:cubicBezTo>
                        <a:pt x="97" y="67"/>
                        <a:pt x="98" y="67"/>
                        <a:pt x="98" y="67"/>
                      </a:cubicBezTo>
                      <a:cubicBezTo>
                        <a:pt x="102" y="67"/>
                        <a:pt x="107" y="64"/>
                        <a:pt x="108" y="60"/>
                      </a:cubicBezTo>
                      <a:cubicBezTo>
                        <a:pt x="111" y="56"/>
                        <a:pt x="112" y="50"/>
                        <a:pt x="109" y="48"/>
                      </a:cubicBezTo>
                      <a:cubicBezTo>
                        <a:pt x="108" y="48"/>
                        <a:pt x="107" y="48"/>
                        <a:pt x="107" y="48"/>
                      </a:cubicBezTo>
                      <a:cubicBezTo>
                        <a:pt x="104" y="48"/>
                        <a:pt x="102" y="51"/>
                        <a:pt x="100" y="53"/>
                      </a:cubicBezTo>
                      <a:cubicBezTo>
                        <a:pt x="100" y="53"/>
                        <a:pt x="100" y="54"/>
                        <a:pt x="99" y="54"/>
                      </a:cubicBezTo>
                      <a:cubicBezTo>
                        <a:pt x="98" y="55"/>
                        <a:pt x="96" y="56"/>
                        <a:pt x="94" y="56"/>
                      </a:cubicBezTo>
                      <a:cubicBezTo>
                        <a:pt x="94" y="56"/>
                        <a:pt x="94" y="56"/>
                        <a:pt x="93" y="56"/>
                      </a:cubicBezTo>
                      <a:cubicBezTo>
                        <a:pt x="92" y="56"/>
                        <a:pt x="92" y="55"/>
                        <a:pt x="92" y="55"/>
                      </a:cubicBezTo>
                      <a:cubicBezTo>
                        <a:pt x="92" y="53"/>
                        <a:pt x="94" y="49"/>
                        <a:pt x="97" y="47"/>
                      </a:cubicBezTo>
                      <a:cubicBezTo>
                        <a:pt x="97" y="47"/>
                        <a:pt x="98" y="47"/>
                        <a:pt x="99" y="46"/>
                      </a:cubicBezTo>
                      <a:cubicBezTo>
                        <a:pt x="101" y="45"/>
                        <a:pt x="103" y="44"/>
                        <a:pt x="105" y="41"/>
                      </a:cubicBezTo>
                      <a:cubicBezTo>
                        <a:pt x="107" y="38"/>
                        <a:pt x="107" y="34"/>
                        <a:pt x="107" y="31"/>
                      </a:cubicBezTo>
                      <a:cubicBezTo>
                        <a:pt x="107" y="30"/>
                        <a:pt x="107" y="30"/>
                        <a:pt x="107" y="30"/>
                      </a:cubicBezTo>
                      <a:cubicBezTo>
                        <a:pt x="107" y="27"/>
                        <a:pt x="107" y="25"/>
                        <a:pt x="107" y="22"/>
                      </a:cubicBezTo>
                      <a:cubicBezTo>
                        <a:pt x="107" y="21"/>
                        <a:pt x="107" y="21"/>
                        <a:pt x="108" y="20"/>
                      </a:cubicBezTo>
                      <a:cubicBezTo>
                        <a:pt x="108" y="18"/>
                        <a:pt x="109" y="16"/>
                        <a:pt x="109" y="13"/>
                      </a:cubicBezTo>
                      <a:cubicBezTo>
                        <a:pt x="108" y="8"/>
                        <a:pt x="104" y="0"/>
                        <a:pt x="98" y="0"/>
                      </a:cubicBezTo>
                      <a:cubicBezTo>
                        <a:pt x="96" y="0"/>
                        <a:pt x="94" y="0"/>
                        <a:pt x="93" y="1"/>
                      </a:cubicBezTo>
                      <a:cubicBezTo>
                        <a:pt x="90" y="3"/>
                        <a:pt x="89" y="5"/>
                        <a:pt x="87" y="7"/>
                      </a:cubicBezTo>
                      <a:cubicBezTo>
                        <a:pt x="86" y="7"/>
                        <a:pt x="85" y="8"/>
                        <a:pt x="84" y="9"/>
                      </a:cubicBezTo>
                      <a:cubicBezTo>
                        <a:pt x="81" y="12"/>
                        <a:pt x="76" y="17"/>
                        <a:pt x="72" y="18"/>
                      </a:cubicBezTo>
                      <a:cubicBezTo>
                        <a:pt x="71" y="19"/>
                        <a:pt x="71" y="19"/>
                        <a:pt x="71" y="19"/>
                      </a:cubicBezTo>
                      <a:cubicBezTo>
                        <a:pt x="70" y="19"/>
                        <a:pt x="69" y="19"/>
                        <a:pt x="68" y="21"/>
                      </a:cubicBezTo>
                      <a:cubicBezTo>
                        <a:pt x="66" y="23"/>
                        <a:pt x="66" y="24"/>
                        <a:pt x="65" y="25"/>
                      </a:cubicBezTo>
                      <a:cubicBezTo>
                        <a:pt x="64" y="27"/>
                        <a:pt x="64" y="28"/>
                        <a:pt x="62" y="29"/>
                      </a:cubicBezTo>
                      <a:cubicBezTo>
                        <a:pt x="60" y="29"/>
                        <a:pt x="58" y="29"/>
                        <a:pt x="56" y="30"/>
                      </a:cubicBezTo>
                      <a:cubicBezTo>
                        <a:pt x="51" y="30"/>
                        <a:pt x="46" y="30"/>
                        <a:pt x="42" y="34"/>
                      </a:cubicBezTo>
                      <a:cubicBezTo>
                        <a:pt x="37" y="41"/>
                        <a:pt x="38" y="48"/>
                        <a:pt x="40" y="52"/>
                      </a:cubicBezTo>
                      <a:cubicBezTo>
                        <a:pt x="40" y="52"/>
                        <a:pt x="40" y="52"/>
                        <a:pt x="39" y="51"/>
                      </a:cubicBezTo>
                      <a:cubicBezTo>
                        <a:pt x="39" y="51"/>
                        <a:pt x="39" y="51"/>
                        <a:pt x="39" y="51"/>
                      </a:cubicBezTo>
                      <a:cubicBezTo>
                        <a:pt x="39" y="50"/>
                        <a:pt x="39" y="50"/>
                        <a:pt x="38" y="49"/>
                      </a:cubicBezTo>
                      <a:cubicBezTo>
                        <a:pt x="38" y="48"/>
                        <a:pt x="35" y="46"/>
                        <a:pt x="33" y="46"/>
                      </a:cubicBezTo>
                      <a:cubicBezTo>
                        <a:pt x="32" y="46"/>
                        <a:pt x="31" y="46"/>
                        <a:pt x="31" y="47"/>
                      </a:cubicBezTo>
                      <a:cubicBezTo>
                        <a:pt x="28" y="49"/>
                        <a:pt x="30" y="54"/>
                        <a:pt x="30" y="54"/>
                      </a:cubicBezTo>
                      <a:cubicBezTo>
                        <a:pt x="31" y="55"/>
                        <a:pt x="32" y="57"/>
                        <a:pt x="33" y="58"/>
                      </a:cubicBezTo>
                      <a:cubicBezTo>
                        <a:pt x="33" y="58"/>
                        <a:pt x="33" y="58"/>
                        <a:pt x="34" y="58"/>
                      </a:cubicBezTo>
                      <a:cubicBezTo>
                        <a:pt x="33" y="60"/>
                        <a:pt x="32" y="62"/>
                        <a:pt x="32" y="63"/>
                      </a:cubicBezTo>
                      <a:cubicBezTo>
                        <a:pt x="32" y="63"/>
                        <a:pt x="32" y="63"/>
                        <a:pt x="32" y="63"/>
                      </a:cubicBezTo>
                      <a:cubicBezTo>
                        <a:pt x="32" y="63"/>
                        <a:pt x="31" y="61"/>
                        <a:pt x="31" y="61"/>
                      </a:cubicBezTo>
                      <a:cubicBezTo>
                        <a:pt x="31" y="61"/>
                        <a:pt x="30" y="60"/>
                        <a:pt x="30" y="60"/>
                      </a:cubicBezTo>
                      <a:cubicBezTo>
                        <a:pt x="30" y="60"/>
                        <a:pt x="30" y="60"/>
                        <a:pt x="30" y="60"/>
                      </a:cubicBezTo>
                      <a:cubicBezTo>
                        <a:pt x="30" y="59"/>
                        <a:pt x="30" y="56"/>
                        <a:pt x="28" y="54"/>
                      </a:cubicBezTo>
                      <a:cubicBezTo>
                        <a:pt x="27" y="53"/>
                        <a:pt x="26" y="53"/>
                        <a:pt x="25" y="53"/>
                      </a:cubicBezTo>
                      <a:cubicBezTo>
                        <a:pt x="24" y="53"/>
                        <a:pt x="23" y="53"/>
                        <a:pt x="23" y="53"/>
                      </a:cubicBezTo>
                      <a:cubicBezTo>
                        <a:pt x="22" y="53"/>
                        <a:pt x="22" y="53"/>
                        <a:pt x="22" y="53"/>
                      </a:cubicBezTo>
                      <a:cubicBezTo>
                        <a:pt x="22" y="53"/>
                        <a:pt x="22" y="52"/>
                        <a:pt x="21" y="52"/>
                      </a:cubicBezTo>
                      <a:cubicBezTo>
                        <a:pt x="20" y="51"/>
                        <a:pt x="19" y="50"/>
                        <a:pt x="17" y="50"/>
                      </a:cubicBezTo>
                      <a:cubicBezTo>
                        <a:pt x="16" y="50"/>
                        <a:pt x="14" y="50"/>
                        <a:pt x="13" y="52"/>
                      </a:cubicBezTo>
                      <a:cubicBezTo>
                        <a:pt x="10" y="55"/>
                        <a:pt x="12" y="58"/>
                        <a:pt x="13" y="60"/>
                      </a:cubicBezTo>
                      <a:cubicBezTo>
                        <a:pt x="13" y="60"/>
                        <a:pt x="13" y="61"/>
                        <a:pt x="13" y="61"/>
                      </a:cubicBezTo>
                      <a:cubicBezTo>
                        <a:pt x="13" y="61"/>
                        <a:pt x="12" y="61"/>
                        <a:pt x="12" y="61"/>
                      </a:cubicBezTo>
                      <a:cubicBezTo>
                        <a:pt x="11" y="61"/>
                        <a:pt x="10" y="61"/>
                        <a:pt x="9" y="61"/>
                      </a:cubicBezTo>
                      <a:cubicBezTo>
                        <a:pt x="8" y="62"/>
                        <a:pt x="8" y="62"/>
                        <a:pt x="8" y="62"/>
                      </a:cubicBezTo>
                      <a:cubicBezTo>
                        <a:pt x="7" y="63"/>
                        <a:pt x="7" y="63"/>
                        <a:pt x="7" y="63"/>
                      </a:cubicBezTo>
                      <a:cubicBezTo>
                        <a:pt x="6" y="64"/>
                        <a:pt x="6" y="66"/>
                        <a:pt x="7" y="67"/>
                      </a:cubicBezTo>
                      <a:cubicBezTo>
                        <a:pt x="7" y="67"/>
                        <a:pt x="7" y="67"/>
                        <a:pt x="6" y="67"/>
                      </a:cubicBezTo>
                      <a:cubicBezTo>
                        <a:pt x="6" y="68"/>
                        <a:pt x="6" y="68"/>
                        <a:pt x="6" y="69"/>
                      </a:cubicBezTo>
                      <a:cubicBezTo>
                        <a:pt x="3" y="72"/>
                        <a:pt x="4" y="75"/>
                        <a:pt x="5" y="77"/>
                      </a:cubicBezTo>
                      <a:cubicBezTo>
                        <a:pt x="5" y="77"/>
                        <a:pt x="5" y="78"/>
                        <a:pt x="5" y="78"/>
                      </a:cubicBezTo>
                      <a:cubicBezTo>
                        <a:pt x="6" y="82"/>
                        <a:pt x="8" y="89"/>
                        <a:pt x="14" y="92"/>
                      </a:cubicBezTo>
                      <a:cubicBezTo>
                        <a:pt x="14" y="92"/>
                        <a:pt x="15" y="92"/>
                        <a:pt x="15" y="92"/>
                      </a:cubicBezTo>
                      <a:cubicBezTo>
                        <a:pt x="14" y="93"/>
                        <a:pt x="12" y="93"/>
                        <a:pt x="11" y="94"/>
                      </a:cubicBezTo>
                      <a:cubicBezTo>
                        <a:pt x="11" y="94"/>
                        <a:pt x="11" y="93"/>
                        <a:pt x="11" y="93"/>
                      </a:cubicBezTo>
                      <a:cubicBezTo>
                        <a:pt x="10" y="91"/>
                        <a:pt x="8" y="89"/>
                        <a:pt x="5" y="89"/>
                      </a:cubicBezTo>
                      <a:cubicBezTo>
                        <a:pt x="3" y="89"/>
                        <a:pt x="1" y="90"/>
                        <a:pt x="0" y="92"/>
                      </a:cubicBezTo>
                      <a:cubicBezTo>
                        <a:pt x="0" y="94"/>
                        <a:pt x="0" y="96"/>
                        <a:pt x="2" y="97"/>
                      </a:cubicBezTo>
                      <a:cubicBezTo>
                        <a:pt x="3" y="98"/>
                        <a:pt x="4" y="99"/>
                        <a:pt x="6" y="99"/>
                      </a:cubicBezTo>
                      <a:close/>
                      <a:moveTo>
                        <a:pt x="42" y="56"/>
                      </a:moveTo>
                      <a:cubicBezTo>
                        <a:pt x="43" y="56"/>
                        <a:pt x="43" y="57"/>
                        <a:pt x="43" y="57"/>
                      </a:cubicBezTo>
                      <a:cubicBezTo>
                        <a:pt x="43" y="57"/>
                        <a:pt x="43" y="57"/>
                        <a:pt x="43" y="57"/>
                      </a:cubicBezTo>
                      <a:cubicBezTo>
                        <a:pt x="43" y="57"/>
                        <a:pt x="42" y="57"/>
                        <a:pt x="42" y="57"/>
                      </a:cubicBezTo>
                      <a:cubicBezTo>
                        <a:pt x="42" y="57"/>
                        <a:pt x="42" y="56"/>
                        <a:pt x="42" y="5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54" name="Freeform 30"/>
                <p:cNvSpPr>
                  <a:spLocks noEditPoints="1"/>
                </p:cNvSpPr>
                <p:nvPr/>
              </p:nvSpPr>
              <p:spPr bwMode="auto">
                <a:xfrm>
                  <a:off x="-616435" y="1310037"/>
                  <a:ext cx="1025899" cy="1425728"/>
                </a:xfrm>
                <a:custGeom>
                  <a:avLst/>
                  <a:gdLst>
                    <a:gd name="T0" fmla="*/ 469 w 539"/>
                    <a:gd name="T1" fmla="*/ 193 h 798"/>
                    <a:gd name="T2" fmla="*/ 405 w 539"/>
                    <a:gd name="T3" fmla="*/ 193 h 798"/>
                    <a:gd name="T4" fmla="*/ 343 w 539"/>
                    <a:gd name="T5" fmla="*/ 200 h 798"/>
                    <a:gd name="T6" fmla="*/ 278 w 539"/>
                    <a:gd name="T7" fmla="*/ 234 h 798"/>
                    <a:gd name="T8" fmla="*/ 309 w 539"/>
                    <a:gd name="T9" fmla="*/ 187 h 798"/>
                    <a:gd name="T10" fmla="*/ 285 w 539"/>
                    <a:gd name="T11" fmla="*/ 165 h 798"/>
                    <a:gd name="T12" fmla="*/ 366 w 539"/>
                    <a:gd name="T13" fmla="*/ 84 h 798"/>
                    <a:gd name="T14" fmla="*/ 375 w 539"/>
                    <a:gd name="T15" fmla="*/ 1 h 798"/>
                    <a:gd name="T16" fmla="*/ 342 w 539"/>
                    <a:gd name="T17" fmla="*/ 10 h 798"/>
                    <a:gd name="T18" fmla="*/ 276 w 539"/>
                    <a:gd name="T19" fmla="*/ 24 h 798"/>
                    <a:gd name="T20" fmla="*/ 229 w 539"/>
                    <a:gd name="T21" fmla="*/ 23 h 798"/>
                    <a:gd name="T22" fmla="*/ 176 w 539"/>
                    <a:gd name="T23" fmla="*/ 59 h 798"/>
                    <a:gd name="T24" fmla="*/ 161 w 539"/>
                    <a:gd name="T25" fmla="*/ 106 h 798"/>
                    <a:gd name="T26" fmla="*/ 170 w 539"/>
                    <a:gd name="T27" fmla="*/ 150 h 798"/>
                    <a:gd name="T28" fmla="*/ 124 w 539"/>
                    <a:gd name="T29" fmla="*/ 152 h 798"/>
                    <a:gd name="T30" fmla="*/ 116 w 539"/>
                    <a:gd name="T31" fmla="*/ 219 h 798"/>
                    <a:gd name="T32" fmla="*/ 98 w 539"/>
                    <a:gd name="T33" fmla="*/ 234 h 798"/>
                    <a:gd name="T34" fmla="*/ 115 w 539"/>
                    <a:gd name="T35" fmla="*/ 264 h 798"/>
                    <a:gd name="T36" fmla="*/ 88 w 539"/>
                    <a:gd name="T37" fmla="*/ 236 h 798"/>
                    <a:gd name="T38" fmla="*/ 73 w 539"/>
                    <a:gd name="T39" fmla="*/ 221 h 798"/>
                    <a:gd name="T40" fmla="*/ 21 w 539"/>
                    <a:gd name="T41" fmla="*/ 207 h 798"/>
                    <a:gd name="T42" fmla="*/ 4 w 539"/>
                    <a:gd name="T43" fmla="*/ 247 h 798"/>
                    <a:gd name="T44" fmla="*/ 44 w 539"/>
                    <a:gd name="T45" fmla="*/ 292 h 798"/>
                    <a:gd name="T46" fmla="*/ 77 w 539"/>
                    <a:gd name="T47" fmla="*/ 307 h 798"/>
                    <a:gd name="T48" fmla="*/ 116 w 539"/>
                    <a:gd name="T49" fmla="*/ 300 h 798"/>
                    <a:gd name="T50" fmla="*/ 105 w 539"/>
                    <a:gd name="T51" fmla="*/ 355 h 798"/>
                    <a:gd name="T52" fmla="*/ 72 w 539"/>
                    <a:gd name="T53" fmla="*/ 374 h 798"/>
                    <a:gd name="T54" fmla="*/ 74 w 539"/>
                    <a:gd name="T55" fmla="*/ 399 h 798"/>
                    <a:gd name="T56" fmla="*/ 51 w 539"/>
                    <a:gd name="T57" fmla="*/ 425 h 798"/>
                    <a:gd name="T58" fmla="*/ 67 w 539"/>
                    <a:gd name="T59" fmla="*/ 437 h 798"/>
                    <a:gd name="T60" fmla="*/ 77 w 539"/>
                    <a:gd name="T61" fmla="*/ 470 h 798"/>
                    <a:gd name="T62" fmla="*/ 114 w 539"/>
                    <a:gd name="T63" fmla="*/ 429 h 798"/>
                    <a:gd name="T64" fmla="*/ 143 w 539"/>
                    <a:gd name="T65" fmla="*/ 415 h 798"/>
                    <a:gd name="T66" fmla="*/ 136 w 539"/>
                    <a:gd name="T67" fmla="*/ 443 h 798"/>
                    <a:gd name="T68" fmla="*/ 115 w 539"/>
                    <a:gd name="T69" fmla="*/ 483 h 798"/>
                    <a:gd name="T70" fmla="*/ 124 w 539"/>
                    <a:gd name="T71" fmla="*/ 524 h 798"/>
                    <a:gd name="T72" fmla="*/ 114 w 539"/>
                    <a:gd name="T73" fmla="*/ 589 h 798"/>
                    <a:gd name="T74" fmla="*/ 130 w 539"/>
                    <a:gd name="T75" fmla="*/ 638 h 798"/>
                    <a:gd name="T76" fmla="*/ 148 w 539"/>
                    <a:gd name="T77" fmla="*/ 529 h 798"/>
                    <a:gd name="T78" fmla="*/ 168 w 539"/>
                    <a:gd name="T79" fmla="*/ 561 h 798"/>
                    <a:gd name="T80" fmla="*/ 207 w 539"/>
                    <a:gd name="T81" fmla="*/ 597 h 798"/>
                    <a:gd name="T82" fmla="*/ 206 w 539"/>
                    <a:gd name="T83" fmla="*/ 659 h 798"/>
                    <a:gd name="T84" fmla="*/ 165 w 539"/>
                    <a:gd name="T85" fmla="*/ 736 h 798"/>
                    <a:gd name="T86" fmla="*/ 219 w 539"/>
                    <a:gd name="T87" fmla="*/ 763 h 798"/>
                    <a:gd name="T88" fmla="*/ 256 w 539"/>
                    <a:gd name="T89" fmla="*/ 749 h 798"/>
                    <a:gd name="T90" fmla="*/ 311 w 539"/>
                    <a:gd name="T91" fmla="*/ 771 h 798"/>
                    <a:gd name="T92" fmla="*/ 373 w 539"/>
                    <a:gd name="T93" fmla="*/ 730 h 798"/>
                    <a:gd name="T94" fmla="*/ 439 w 539"/>
                    <a:gd name="T95" fmla="*/ 693 h 798"/>
                    <a:gd name="T96" fmla="*/ 501 w 539"/>
                    <a:gd name="T97" fmla="*/ 582 h 798"/>
                    <a:gd name="T98" fmla="*/ 471 w 539"/>
                    <a:gd name="T99" fmla="*/ 525 h 798"/>
                    <a:gd name="T100" fmla="*/ 381 w 539"/>
                    <a:gd name="T101" fmla="*/ 528 h 798"/>
                    <a:gd name="T102" fmla="*/ 456 w 539"/>
                    <a:gd name="T103" fmla="*/ 468 h 798"/>
                    <a:gd name="T104" fmla="*/ 490 w 539"/>
                    <a:gd name="T105" fmla="*/ 357 h 798"/>
                    <a:gd name="T106" fmla="*/ 283 w 539"/>
                    <a:gd name="T107" fmla="*/ 197 h 798"/>
                    <a:gd name="T108" fmla="*/ 64 w 539"/>
                    <a:gd name="T109" fmla="*/ 428 h 798"/>
                    <a:gd name="T110" fmla="*/ 89 w 539"/>
                    <a:gd name="T111" fmla="*/ 422 h 798"/>
                    <a:gd name="T112" fmla="*/ 116 w 539"/>
                    <a:gd name="T113" fmla="*/ 326 h 798"/>
                    <a:gd name="T114" fmla="*/ 127 w 539"/>
                    <a:gd name="T115" fmla="*/ 166 h 798"/>
                    <a:gd name="T116" fmla="*/ 184 w 539"/>
                    <a:gd name="T117" fmla="*/ 487 h 798"/>
                    <a:gd name="T118" fmla="*/ 196 w 539"/>
                    <a:gd name="T119" fmla="*/ 568 h 798"/>
                    <a:gd name="T120" fmla="*/ 203 w 539"/>
                    <a:gd name="T121" fmla="*/ 502 h 798"/>
                    <a:gd name="T122" fmla="*/ 337 w 539"/>
                    <a:gd name="T123" fmla="*/ 522 h 798"/>
                    <a:gd name="T124" fmla="*/ 406 w 539"/>
                    <a:gd name="T125" fmla="*/ 441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39" h="798">
                      <a:moveTo>
                        <a:pt x="536" y="228"/>
                      </a:moveTo>
                      <a:cubicBezTo>
                        <a:pt x="535" y="227"/>
                        <a:pt x="534" y="225"/>
                        <a:pt x="534" y="223"/>
                      </a:cubicBezTo>
                      <a:cubicBezTo>
                        <a:pt x="533" y="219"/>
                        <a:pt x="533" y="219"/>
                        <a:pt x="533" y="219"/>
                      </a:cubicBezTo>
                      <a:cubicBezTo>
                        <a:pt x="532" y="209"/>
                        <a:pt x="531" y="201"/>
                        <a:pt x="518" y="194"/>
                      </a:cubicBezTo>
                      <a:cubicBezTo>
                        <a:pt x="518" y="194"/>
                        <a:pt x="517" y="194"/>
                        <a:pt x="517" y="194"/>
                      </a:cubicBezTo>
                      <a:cubicBezTo>
                        <a:pt x="516" y="193"/>
                        <a:pt x="516" y="193"/>
                        <a:pt x="516" y="193"/>
                      </a:cubicBezTo>
                      <a:cubicBezTo>
                        <a:pt x="516" y="193"/>
                        <a:pt x="515" y="192"/>
                        <a:pt x="515" y="192"/>
                      </a:cubicBezTo>
                      <a:cubicBezTo>
                        <a:pt x="514" y="191"/>
                        <a:pt x="514" y="190"/>
                        <a:pt x="512" y="189"/>
                      </a:cubicBezTo>
                      <a:cubicBezTo>
                        <a:pt x="510" y="188"/>
                        <a:pt x="508" y="187"/>
                        <a:pt x="505" y="187"/>
                      </a:cubicBezTo>
                      <a:cubicBezTo>
                        <a:pt x="505" y="187"/>
                        <a:pt x="504" y="187"/>
                        <a:pt x="503" y="187"/>
                      </a:cubicBezTo>
                      <a:cubicBezTo>
                        <a:pt x="502" y="187"/>
                        <a:pt x="501" y="186"/>
                        <a:pt x="499" y="186"/>
                      </a:cubicBezTo>
                      <a:cubicBezTo>
                        <a:pt x="497" y="186"/>
                        <a:pt x="495" y="187"/>
                        <a:pt x="494" y="188"/>
                      </a:cubicBezTo>
                      <a:cubicBezTo>
                        <a:pt x="491" y="190"/>
                        <a:pt x="489" y="191"/>
                        <a:pt x="487" y="191"/>
                      </a:cubicBezTo>
                      <a:cubicBezTo>
                        <a:pt x="487" y="191"/>
                        <a:pt x="487" y="191"/>
                        <a:pt x="487" y="191"/>
                      </a:cubicBezTo>
                      <a:cubicBezTo>
                        <a:pt x="486" y="191"/>
                        <a:pt x="485" y="191"/>
                        <a:pt x="484" y="191"/>
                      </a:cubicBezTo>
                      <a:cubicBezTo>
                        <a:pt x="483" y="191"/>
                        <a:pt x="482" y="190"/>
                        <a:pt x="481" y="190"/>
                      </a:cubicBezTo>
                      <a:cubicBezTo>
                        <a:pt x="480" y="190"/>
                        <a:pt x="479" y="190"/>
                        <a:pt x="478" y="190"/>
                      </a:cubicBezTo>
                      <a:cubicBezTo>
                        <a:pt x="475" y="190"/>
                        <a:pt x="473" y="191"/>
                        <a:pt x="471" y="192"/>
                      </a:cubicBezTo>
                      <a:cubicBezTo>
                        <a:pt x="470" y="193"/>
                        <a:pt x="469" y="193"/>
                        <a:pt x="469" y="193"/>
                      </a:cubicBezTo>
                      <a:cubicBezTo>
                        <a:pt x="468" y="193"/>
                        <a:pt x="467" y="193"/>
                        <a:pt x="467" y="193"/>
                      </a:cubicBezTo>
                      <a:cubicBezTo>
                        <a:pt x="466" y="193"/>
                        <a:pt x="466" y="193"/>
                        <a:pt x="465" y="193"/>
                      </a:cubicBezTo>
                      <a:cubicBezTo>
                        <a:pt x="465" y="193"/>
                        <a:pt x="464" y="193"/>
                        <a:pt x="464" y="193"/>
                      </a:cubicBezTo>
                      <a:cubicBezTo>
                        <a:pt x="464" y="193"/>
                        <a:pt x="462" y="193"/>
                        <a:pt x="462" y="193"/>
                      </a:cubicBezTo>
                      <a:cubicBezTo>
                        <a:pt x="462" y="193"/>
                        <a:pt x="462" y="193"/>
                        <a:pt x="462" y="193"/>
                      </a:cubicBezTo>
                      <a:cubicBezTo>
                        <a:pt x="462" y="193"/>
                        <a:pt x="461" y="192"/>
                        <a:pt x="461" y="192"/>
                      </a:cubicBezTo>
                      <a:cubicBezTo>
                        <a:pt x="460" y="191"/>
                        <a:pt x="459" y="190"/>
                        <a:pt x="457" y="190"/>
                      </a:cubicBezTo>
                      <a:cubicBezTo>
                        <a:pt x="454" y="190"/>
                        <a:pt x="453" y="192"/>
                        <a:pt x="453" y="192"/>
                      </a:cubicBezTo>
                      <a:cubicBezTo>
                        <a:pt x="452" y="193"/>
                        <a:pt x="452" y="193"/>
                        <a:pt x="452" y="193"/>
                      </a:cubicBezTo>
                      <a:cubicBezTo>
                        <a:pt x="452" y="193"/>
                        <a:pt x="450" y="193"/>
                        <a:pt x="450" y="193"/>
                      </a:cubicBezTo>
                      <a:cubicBezTo>
                        <a:pt x="449" y="194"/>
                        <a:pt x="448" y="194"/>
                        <a:pt x="448" y="194"/>
                      </a:cubicBezTo>
                      <a:cubicBezTo>
                        <a:pt x="447" y="194"/>
                        <a:pt x="446" y="194"/>
                        <a:pt x="445" y="194"/>
                      </a:cubicBezTo>
                      <a:cubicBezTo>
                        <a:pt x="444" y="194"/>
                        <a:pt x="441" y="194"/>
                        <a:pt x="439" y="193"/>
                      </a:cubicBezTo>
                      <a:cubicBezTo>
                        <a:pt x="438" y="193"/>
                        <a:pt x="436" y="193"/>
                        <a:pt x="435" y="192"/>
                      </a:cubicBezTo>
                      <a:cubicBezTo>
                        <a:pt x="434" y="192"/>
                        <a:pt x="432" y="192"/>
                        <a:pt x="430" y="192"/>
                      </a:cubicBezTo>
                      <a:cubicBezTo>
                        <a:pt x="427" y="192"/>
                        <a:pt x="424" y="192"/>
                        <a:pt x="422" y="191"/>
                      </a:cubicBezTo>
                      <a:cubicBezTo>
                        <a:pt x="420" y="189"/>
                        <a:pt x="417" y="187"/>
                        <a:pt x="414" y="187"/>
                      </a:cubicBezTo>
                      <a:cubicBezTo>
                        <a:pt x="413" y="187"/>
                        <a:pt x="411" y="187"/>
                        <a:pt x="410" y="188"/>
                      </a:cubicBezTo>
                      <a:cubicBezTo>
                        <a:pt x="408" y="189"/>
                        <a:pt x="406" y="191"/>
                        <a:pt x="405" y="193"/>
                      </a:cubicBezTo>
                      <a:cubicBezTo>
                        <a:pt x="404" y="194"/>
                        <a:pt x="404" y="195"/>
                        <a:pt x="403" y="195"/>
                      </a:cubicBezTo>
                      <a:cubicBezTo>
                        <a:pt x="402" y="196"/>
                        <a:pt x="402" y="196"/>
                        <a:pt x="401" y="196"/>
                      </a:cubicBezTo>
                      <a:cubicBezTo>
                        <a:pt x="401" y="196"/>
                        <a:pt x="400" y="196"/>
                        <a:pt x="399" y="196"/>
                      </a:cubicBezTo>
                      <a:cubicBezTo>
                        <a:pt x="399" y="196"/>
                        <a:pt x="399" y="196"/>
                        <a:pt x="399" y="196"/>
                      </a:cubicBezTo>
                      <a:cubicBezTo>
                        <a:pt x="398" y="196"/>
                        <a:pt x="397" y="196"/>
                        <a:pt x="397" y="196"/>
                      </a:cubicBezTo>
                      <a:cubicBezTo>
                        <a:pt x="395" y="196"/>
                        <a:pt x="394" y="195"/>
                        <a:pt x="392" y="195"/>
                      </a:cubicBezTo>
                      <a:cubicBezTo>
                        <a:pt x="390" y="193"/>
                        <a:pt x="388" y="193"/>
                        <a:pt x="386" y="193"/>
                      </a:cubicBezTo>
                      <a:cubicBezTo>
                        <a:pt x="386" y="193"/>
                        <a:pt x="385" y="193"/>
                        <a:pt x="384" y="193"/>
                      </a:cubicBezTo>
                      <a:cubicBezTo>
                        <a:pt x="383" y="193"/>
                        <a:pt x="382" y="193"/>
                        <a:pt x="382" y="192"/>
                      </a:cubicBezTo>
                      <a:cubicBezTo>
                        <a:pt x="381" y="192"/>
                        <a:pt x="380" y="192"/>
                        <a:pt x="378" y="191"/>
                      </a:cubicBezTo>
                      <a:cubicBezTo>
                        <a:pt x="376" y="185"/>
                        <a:pt x="367" y="185"/>
                        <a:pt x="364" y="185"/>
                      </a:cubicBezTo>
                      <a:cubicBezTo>
                        <a:pt x="363" y="185"/>
                        <a:pt x="362" y="185"/>
                        <a:pt x="362" y="185"/>
                      </a:cubicBezTo>
                      <a:cubicBezTo>
                        <a:pt x="360" y="185"/>
                        <a:pt x="360" y="185"/>
                        <a:pt x="360" y="185"/>
                      </a:cubicBezTo>
                      <a:cubicBezTo>
                        <a:pt x="360" y="185"/>
                        <a:pt x="359" y="185"/>
                        <a:pt x="358" y="185"/>
                      </a:cubicBezTo>
                      <a:cubicBezTo>
                        <a:pt x="357" y="185"/>
                        <a:pt x="356" y="184"/>
                        <a:pt x="355" y="184"/>
                      </a:cubicBezTo>
                      <a:cubicBezTo>
                        <a:pt x="353" y="184"/>
                        <a:pt x="351" y="185"/>
                        <a:pt x="350" y="186"/>
                      </a:cubicBezTo>
                      <a:cubicBezTo>
                        <a:pt x="347" y="189"/>
                        <a:pt x="347" y="192"/>
                        <a:pt x="347" y="194"/>
                      </a:cubicBezTo>
                      <a:cubicBezTo>
                        <a:pt x="347" y="195"/>
                        <a:pt x="347" y="196"/>
                        <a:pt x="347" y="197"/>
                      </a:cubicBezTo>
                      <a:cubicBezTo>
                        <a:pt x="347" y="199"/>
                        <a:pt x="345" y="200"/>
                        <a:pt x="343" y="200"/>
                      </a:cubicBezTo>
                      <a:cubicBezTo>
                        <a:pt x="341" y="200"/>
                        <a:pt x="340" y="200"/>
                        <a:pt x="338" y="200"/>
                      </a:cubicBezTo>
                      <a:cubicBezTo>
                        <a:pt x="337" y="201"/>
                        <a:pt x="335" y="201"/>
                        <a:pt x="334" y="201"/>
                      </a:cubicBezTo>
                      <a:cubicBezTo>
                        <a:pt x="329" y="201"/>
                        <a:pt x="326" y="202"/>
                        <a:pt x="322" y="205"/>
                      </a:cubicBezTo>
                      <a:cubicBezTo>
                        <a:pt x="321" y="206"/>
                        <a:pt x="321" y="206"/>
                        <a:pt x="321" y="206"/>
                      </a:cubicBezTo>
                      <a:cubicBezTo>
                        <a:pt x="319" y="208"/>
                        <a:pt x="317" y="210"/>
                        <a:pt x="315" y="211"/>
                      </a:cubicBezTo>
                      <a:cubicBezTo>
                        <a:pt x="314" y="211"/>
                        <a:pt x="314" y="212"/>
                        <a:pt x="313" y="212"/>
                      </a:cubicBezTo>
                      <a:cubicBezTo>
                        <a:pt x="312" y="213"/>
                        <a:pt x="312" y="213"/>
                        <a:pt x="311" y="213"/>
                      </a:cubicBezTo>
                      <a:cubicBezTo>
                        <a:pt x="310" y="214"/>
                        <a:pt x="310" y="214"/>
                        <a:pt x="309" y="214"/>
                      </a:cubicBezTo>
                      <a:cubicBezTo>
                        <a:pt x="308" y="214"/>
                        <a:pt x="307" y="214"/>
                        <a:pt x="306" y="214"/>
                      </a:cubicBezTo>
                      <a:cubicBezTo>
                        <a:pt x="304" y="214"/>
                        <a:pt x="303" y="215"/>
                        <a:pt x="301" y="215"/>
                      </a:cubicBezTo>
                      <a:cubicBezTo>
                        <a:pt x="301" y="215"/>
                        <a:pt x="300" y="215"/>
                        <a:pt x="300" y="215"/>
                      </a:cubicBezTo>
                      <a:cubicBezTo>
                        <a:pt x="299" y="214"/>
                        <a:pt x="298" y="214"/>
                        <a:pt x="297" y="214"/>
                      </a:cubicBezTo>
                      <a:cubicBezTo>
                        <a:pt x="292" y="214"/>
                        <a:pt x="291" y="219"/>
                        <a:pt x="291" y="221"/>
                      </a:cubicBezTo>
                      <a:cubicBezTo>
                        <a:pt x="291" y="222"/>
                        <a:pt x="290" y="222"/>
                        <a:pt x="290" y="223"/>
                      </a:cubicBezTo>
                      <a:cubicBezTo>
                        <a:pt x="290" y="225"/>
                        <a:pt x="287" y="227"/>
                        <a:pt x="286" y="228"/>
                      </a:cubicBezTo>
                      <a:cubicBezTo>
                        <a:pt x="285" y="228"/>
                        <a:pt x="285" y="229"/>
                        <a:pt x="284" y="229"/>
                      </a:cubicBezTo>
                      <a:cubicBezTo>
                        <a:pt x="283" y="229"/>
                        <a:pt x="282" y="230"/>
                        <a:pt x="281" y="231"/>
                      </a:cubicBezTo>
                      <a:cubicBezTo>
                        <a:pt x="281" y="231"/>
                        <a:pt x="280" y="232"/>
                        <a:pt x="280" y="232"/>
                      </a:cubicBezTo>
                      <a:cubicBezTo>
                        <a:pt x="279" y="233"/>
                        <a:pt x="279" y="233"/>
                        <a:pt x="278" y="234"/>
                      </a:cubicBezTo>
                      <a:cubicBezTo>
                        <a:pt x="278" y="234"/>
                        <a:pt x="278" y="234"/>
                        <a:pt x="277" y="234"/>
                      </a:cubicBezTo>
                      <a:cubicBezTo>
                        <a:pt x="276" y="234"/>
                        <a:pt x="276" y="234"/>
                        <a:pt x="275" y="234"/>
                      </a:cubicBezTo>
                      <a:cubicBezTo>
                        <a:pt x="274" y="234"/>
                        <a:pt x="273" y="234"/>
                        <a:pt x="272" y="234"/>
                      </a:cubicBezTo>
                      <a:cubicBezTo>
                        <a:pt x="271" y="234"/>
                        <a:pt x="271" y="234"/>
                        <a:pt x="270" y="234"/>
                      </a:cubicBezTo>
                      <a:cubicBezTo>
                        <a:pt x="270" y="234"/>
                        <a:pt x="269" y="234"/>
                        <a:pt x="268" y="234"/>
                      </a:cubicBezTo>
                      <a:cubicBezTo>
                        <a:pt x="268" y="234"/>
                        <a:pt x="268" y="234"/>
                        <a:pt x="267" y="234"/>
                      </a:cubicBezTo>
                      <a:cubicBezTo>
                        <a:pt x="269" y="234"/>
                        <a:pt x="270" y="232"/>
                        <a:pt x="271" y="231"/>
                      </a:cubicBezTo>
                      <a:cubicBezTo>
                        <a:pt x="272" y="230"/>
                        <a:pt x="272" y="230"/>
                        <a:pt x="272" y="230"/>
                      </a:cubicBezTo>
                      <a:cubicBezTo>
                        <a:pt x="273" y="229"/>
                        <a:pt x="275" y="228"/>
                        <a:pt x="276" y="227"/>
                      </a:cubicBezTo>
                      <a:cubicBezTo>
                        <a:pt x="278" y="226"/>
                        <a:pt x="279" y="225"/>
                        <a:pt x="280" y="223"/>
                      </a:cubicBezTo>
                      <a:cubicBezTo>
                        <a:pt x="281" y="223"/>
                        <a:pt x="282" y="222"/>
                        <a:pt x="283" y="221"/>
                      </a:cubicBezTo>
                      <a:cubicBezTo>
                        <a:pt x="284" y="220"/>
                        <a:pt x="286" y="219"/>
                        <a:pt x="288" y="217"/>
                      </a:cubicBezTo>
                      <a:cubicBezTo>
                        <a:pt x="289" y="216"/>
                        <a:pt x="289" y="214"/>
                        <a:pt x="290" y="213"/>
                      </a:cubicBezTo>
                      <a:cubicBezTo>
                        <a:pt x="291" y="212"/>
                        <a:pt x="292" y="210"/>
                        <a:pt x="294" y="209"/>
                      </a:cubicBezTo>
                      <a:cubicBezTo>
                        <a:pt x="294" y="208"/>
                        <a:pt x="294" y="208"/>
                        <a:pt x="295" y="207"/>
                      </a:cubicBezTo>
                      <a:cubicBezTo>
                        <a:pt x="297" y="205"/>
                        <a:pt x="300" y="203"/>
                        <a:pt x="300" y="200"/>
                      </a:cubicBezTo>
                      <a:cubicBezTo>
                        <a:pt x="300" y="199"/>
                        <a:pt x="300" y="198"/>
                        <a:pt x="300" y="197"/>
                      </a:cubicBezTo>
                      <a:cubicBezTo>
                        <a:pt x="303" y="196"/>
                        <a:pt x="305" y="193"/>
                        <a:pt x="308" y="189"/>
                      </a:cubicBezTo>
                      <a:cubicBezTo>
                        <a:pt x="308" y="188"/>
                        <a:pt x="309" y="187"/>
                        <a:pt x="309" y="187"/>
                      </a:cubicBezTo>
                      <a:cubicBezTo>
                        <a:pt x="312" y="184"/>
                        <a:pt x="314" y="181"/>
                        <a:pt x="316" y="178"/>
                      </a:cubicBezTo>
                      <a:cubicBezTo>
                        <a:pt x="316" y="177"/>
                        <a:pt x="317" y="176"/>
                        <a:pt x="318" y="175"/>
                      </a:cubicBezTo>
                      <a:cubicBezTo>
                        <a:pt x="319" y="174"/>
                        <a:pt x="319" y="173"/>
                        <a:pt x="319" y="173"/>
                      </a:cubicBezTo>
                      <a:cubicBezTo>
                        <a:pt x="321" y="171"/>
                        <a:pt x="323" y="169"/>
                        <a:pt x="323" y="166"/>
                      </a:cubicBezTo>
                      <a:cubicBezTo>
                        <a:pt x="325" y="161"/>
                        <a:pt x="322" y="160"/>
                        <a:pt x="321" y="159"/>
                      </a:cubicBezTo>
                      <a:cubicBezTo>
                        <a:pt x="320" y="159"/>
                        <a:pt x="320" y="159"/>
                        <a:pt x="319" y="159"/>
                      </a:cubicBezTo>
                      <a:cubicBezTo>
                        <a:pt x="317" y="159"/>
                        <a:pt x="315" y="161"/>
                        <a:pt x="314" y="163"/>
                      </a:cubicBezTo>
                      <a:cubicBezTo>
                        <a:pt x="314" y="163"/>
                        <a:pt x="314" y="164"/>
                        <a:pt x="313" y="164"/>
                      </a:cubicBezTo>
                      <a:cubicBezTo>
                        <a:pt x="311" y="166"/>
                        <a:pt x="310" y="167"/>
                        <a:pt x="308" y="169"/>
                      </a:cubicBezTo>
                      <a:cubicBezTo>
                        <a:pt x="308" y="169"/>
                        <a:pt x="308" y="169"/>
                        <a:pt x="308" y="169"/>
                      </a:cubicBezTo>
                      <a:cubicBezTo>
                        <a:pt x="308" y="169"/>
                        <a:pt x="307" y="168"/>
                        <a:pt x="307" y="168"/>
                      </a:cubicBezTo>
                      <a:cubicBezTo>
                        <a:pt x="306" y="167"/>
                        <a:pt x="305" y="165"/>
                        <a:pt x="302" y="164"/>
                      </a:cubicBezTo>
                      <a:cubicBezTo>
                        <a:pt x="302" y="164"/>
                        <a:pt x="301" y="164"/>
                        <a:pt x="301" y="164"/>
                      </a:cubicBezTo>
                      <a:cubicBezTo>
                        <a:pt x="298" y="164"/>
                        <a:pt x="296" y="165"/>
                        <a:pt x="295" y="167"/>
                      </a:cubicBezTo>
                      <a:cubicBezTo>
                        <a:pt x="293" y="167"/>
                        <a:pt x="292" y="168"/>
                        <a:pt x="291" y="168"/>
                      </a:cubicBezTo>
                      <a:cubicBezTo>
                        <a:pt x="291" y="168"/>
                        <a:pt x="291" y="168"/>
                        <a:pt x="291" y="168"/>
                      </a:cubicBezTo>
                      <a:cubicBezTo>
                        <a:pt x="288" y="168"/>
                        <a:pt x="286" y="167"/>
                        <a:pt x="284" y="166"/>
                      </a:cubicBezTo>
                      <a:cubicBezTo>
                        <a:pt x="283" y="165"/>
                        <a:pt x="283" y="165"/>
                        <a:pt x="282" y="165"/>
                      </a:cubicBezTo>
                      <a:cubicBezTo>
                        <a:pt x="283" y="165"/>
                        <a:pt x="284" y="165"/>
                        <a:pt x="285" y="165"/>
                      </a:cubicBezTo>
                      <a:cubicBezTo>
                        <a:pt x="287" y="165"/>
                        <a:pt x="289" y="165"/>
                        <a:pt x="291" y="164"/>
                      </a:cubicBezTo>
                      <a:cubicBezTo>
                        <a:pt x="298" y="163"/>
                        <a:pt x="302" y="159"/>
                        <a:pt x="301" y="153"/>
                      </a:cubicBezTo>
                      <a:cubicBezTo>
                        <a:pt x="300" y="150"/>
                        <a:pt x="298" y="149"/>
                        <a:pt x="296" y="147"/>
                      </a:cubicBezTo>
                      <a:cubicBezTo>
                        <a:pt x="295" y="146"/>
                        <a:pt x="294" y="146"/>
                        <a:pt x="294" y="145"/>
                      </a:cubicBezTo>
                      <a:cubicBezTo>
                        <a:pt x="294" y="145"/>
                        <a:pt x="294" y="145"/>
                        <a:pt x="294" y="145"/>
                      </a:cubicBezTo>
                      <a:cubicBezTo>
                        <a:pt x="295" y="144"/>
                        <a:pt x="296" y="144"/>
                        <a:pt x="298" y="143"/>
                      </a:cubicBezTo>
                      <a:cubicBezTo>
                        <a:pt x="298" y="143"/>
                        <a:pt x="299" y="143"/>
                        <a:pt x="299" y="143"/>
                      </a:cubicBezTo>
                      <a:cubicBezTo>
                        <a:pt x="300" y="142"/>
                        <a:pt x="302" y="142"/>
                        <a:pt x="303" y="141"/>
                      </a:cubicBezTo>
                      <a:cubicBezTo>
                        <a:pt x="306" y="140"/>
                        <a:pt x="308" y="140"/>
                        <a:pt x="311" y="138"/>
                      </a:cubicBezTo>
                      <a:cubicBezTo>
                        <a:pt x="314" y="136"/>
                        <a:pt x="315" y="134"/>
                        <a:pt x="316" y="132"/>
                      </a:cubicBezTo>
                      <a:cubicBezTo>
                        <a:pt x="317" y="130"/>
                        <a:pt x="318" y="129"/>
                        <a:pt x="319" y="128"/>
                      </a:cubicBezTo>
                      <a:cubicBezTo>
                        <a:pt x="321" y="125"/>
                        <a:pt x="324" y="123"/>
                        <a:pt x="328" y="121"/>
                      </a:cubicBezTo>
                      <a:cubicBezTo>
                        <a:pt x="332" y="119"/>
                        <a:pt x="335" y="116"/>
                        <a:pt x="338" y="113"/>
                      </a:cubicBezTo>
                      <a:cubicBezTo>
                        <a:pt x="341" y="110"/>
                        <a:pt x="344" y="108"/>
                        <a:pt x="347" y="106"/>
                      </a:cubicBezTo>
                      <a:cubicBezTo>
                        <a:pt x="347" y="106"/>
                        <a:pt x="348" y="105"/>
                        <a:pt x="349" y="105"/>
                      </a:cubicBezTo>
                      <a:cubicBezTo>
                        <a:pt x="352" y="103"/>
                        <a:pt x="355" y="101"/>
                        <a:pt x="357" y="97"/>
                      </a:cubicBezTo>
                      <a:cubicBezTo>
                        <a:pt x="359" y="96"/>
                        <a:pt x="359" y="94"/>
                        <a:pt x="360" y="92"/>
                      </a:cubicBezTo>
                      <a:cubicBezTo>
                        <a:pt x="361" y="90"/>
                        <a:pt x="362" y="88"/>
                        <a:pt x="363" y="86"/>
                      </a:cubicBezTo>
                      <a:cubicBezTo>
                        <a:pt x="364" y="85"/>
                        <a:pt x="365" y="84"/>
                        <a:pt x="366" y="84"/>
                      </a:cubicBezTo>
                      <a:cubicBezTo>
                        <a:pt x="367" y="83"/>
                        <a:pt x="368" y="82"/>
                        <a:pt x="369" y="82"/>
                      </a:cubicBezTo>
                      <a:cubicBezTo>
                        <a:pt x="370" y="80"/>
                        <a:pt x="371" y="80"/>
                        <a:pt x="373" y="80"/>
                      </a:cubicBezTo>
                      <a:cubicBezTo>
                        <a:pt x="374" y="79"/>
                        <a:pt x="374" y="79"/>
                        <a:pt x="374" y="79"/>
                      </a:cubicBezTo>
                      <a:cubicBezTo>
                        <a:pt x="378" y="78"/>
                        <a:pt x="381" y="74"/>
                        <a:pt x="383" y="71"/>
                      </a:cubicBezTo>
                      <a:cubicBezTo>
                        <a:pt x="384" y="69"/>
                        <a:pt x="384" y="69"/>
                        <a:pt x="384" y="69"/>
                      </a:cubicBezTo>
                      <a:cubicBezTo>
                        <a:pt x="385" y="68"/>
                        <a:pt x="386" y="67"/>
                        <a:pt x="387" y="66"/>
                      </a:cubicBezTo>
                      <a:cubicBezTo>
                        <a:pt x="388" y="64"/>
                        <a:pt x="389" y="63"/>
                        <a:pt x="390" y="61"/>
                      </a:cubicBezTo>
                      <a:cubicBezTo>
                        <a:pt x="394" y="57"/>
                        <a:pt x="401" y="46"/>
                        <a:pt x="394" y="38"/>
                      </a:cubicBezTo>
                      <a:cubicBezTo>
                        <a:pt x="393" y="37"/>
                        <a:pt x="392" y="36"/>
                        <a:pt x="391" y="36"/>
                      </a:cubicBezTo>
                      <a:cubicBezTo>
                        <a:pt x="389" y="34"/>
                        <a:pt x="388" y="33"/>
                        <a:pt x="389" y="31"/>
                      </a:cubicBezTo>
                      <a:cubicBezTo>
                        <a:pt x="389" y="30"/>
                        <a:pt x="390" y="28"/>
                        <a:pt x="392" y="26"/>
                      </a:cubicBezTo>
                      <a:cubicBezTo>
                        <a:pt x="393" y="24"/>
                        <a:pt x="395" y="22"/>
                        <a:pt x="396" y="20"/>
                      </a:cubicBezTo>
                      <a:cubicBezTo>
                        <a:pt x="397" y="16"/>
                        <a:pt x="399" y="8"/>
                        <a:pt x="396" y="3"/>
                      </a:cubicBezTo>
                      <a:cubicBezTo>
                        <a:pt x="395" y="1"/>
                        <a:pt x="392" y="0"/>
                        <a:pt x="389" y="0"/>
                      </a:cubicBezTo>
                      <a:cubicBezTo>
                        <a:pt x="387" y="0"/>
                        <a:pt x="385" y="0"/>
                        <a:pt x="383" y="1"/>
                      </a:cubicBezTo>
                      <a:cubicBezTo>
                        <a:pt x="382" y="1"/>
                        <a:pt x="382" y="1"/>
                        <a:pt x="381" y="1"/>
                      </a:cubicBezTo>
                      <a:cubicBezTo>
                        <a:pt x="381" y="1"/>
                        <a:pt x="380" y="1"/>
                        <a:pt x="380" y="1"/>
                      </a:cubicBezTo>
                      <a:cubicBezTo>
                        <a:pt x="379" y="1"/>
                        <a:pt x="379" y="1"/>
                        <a:pt x="378" y="1"/>
                      </a:cubicBezTo>
                      <a:cubicBezTo>
                        <a:pt x="377" y="1"/>
                        <a:pt x="376" y="1"/>
                        <a:pt x="375" y="1"/>
                      </a:cubicBezTo>
                      <a:cubicBezTo>
                        <a:pt x="374" y="1"/>
                        <a:pt x="373" y="1"/>
                        <a:pt x="372" y="1"/>
                      </a:cubicBezTo>
                      <a:cubicBezTo>
                        <a:pt x="371" y="2"/>
                        <a:pt x="370" y="2"/>
                        <a:pt x="369" y="2"/>
                      </a:cubicBezTo>
                      <a:cubicBezTo>
                        <a:pt x="369" y="2"/>
                        <a:pt x="369" y="2"/>
                        <a:pt x="369" y="2"/>
                      </a:cubicBezTo>
                      <a:cubicBezTo>
                        <a:pt x="368" y="2"/>
                        <a:pt x="368" y="1"/>
                        <a:pt x="367" y="1"/>
                      </a:cubicBezTo>
                      <a:cubicBezTo>
                        <a:pt x="366" y="1"/>
                        <a:pt x="364" y="1"/>
                        <a:pt x="363" y="1"/>
                      </a:cubicBezTo>
                      <a:cubicBezTo>
                        <a:pt x="363" y="1"/>
                        <a:pt x="362" y="1"/>
                        <a:pt x="362" y="0"/>
                      </a:cubicBezTo>
                      <a:cubicBezTo>
                        <a:pt x="361" y="0"/>
                        <a:pt x="360" y="0"/>
                        <a:pt x="359" y="0"/>
                      </a:cubicBezTo>
                      <a:cubicBezTo>
                        <a:pt x="357" y="0"/>
                        <a:pt x="355" y="1"/>
                        <a:pt x="354" y="2"/>
                      </a:cubicBezTo>
                      <a:cubicBezTo>
                        <a:pt x="353" y="3"/>
                        <a:pt x="352" y="5"/>
                        <a:pt x="353" y="6"/>
                      </a:cubicBezTo>
                      <a:cubicBezTo>
                        <a:pt x="353" y="8"/>
                        <a:pt x="355" y="9"/>
                        <a:pt x="357" y="11"/>
                      </a:cubicBezTo>
                      <a:cubicBezTo>
                        <a:pt x="357" y="11"/>
                        <a:pt x="358" y="12"/>
                        <a:pt x="359" y="12"/>
                      </a:cubicBezTo>
                      <a:cubicBezTo>
                        <a:pt x="359" y="12"/>
                        <a:pt x="358" y="12"/>
                        <a:pt x="358" y="12"/>
                      </a:cubicBezTo>
                      <a:cubicBezTo>
                        <a:pt x="356" y="12"/>
                        <a:pt x="354" y="12"/>
                        <a:pt x="352" y="11"/>
                      </a:cubicBezTo>
                      <a:cubicBezTo>
                        <a:pt x="351" y="11"/>
                        <a:pt x="351" y="11"/>
                        <a:pt x="350" y="11"/>
                      </a:cubicBezTo>
                      <a:cubicBezTo>
                        <a:pt x="350" y="11"/>
                        <a:pt x="349" y="11"/>
                        <a:pt x="349" y="11"/>
                      </a:cubicBezTo>
                      <a:cubicBezTo>
                        <a:pt x="348" y="11"/>
                        <a:pt x="347" y="11"/>
                        <a:pt x="346" y="11"/>
                      </a:cubicBezTo>
                      <a:cubicBezTo>
                        <a:pt x="346" y="11"/>
                        <a:pt x="345" y="11"/>
                        <a:pt x="345" y="11"/>
                      </a:cubicBezTo>
                      <a:cubicBezTo>
                        <a:pt x="345" y="11"/>
                        <a:pt x="345" y="11"/>
                        <a:pt x="345" y="11"/>
                      </a:cubicBezTo>
                      <a:cubicBezTo>
                        <a:pt x="344" y="11"/>
                        <a:pt x="343" y="11"/>
                        <a:pt x="342" y="10"/>
                      </a:cubicBezTo>
                      <a:cubicBezTo>
                        <a:pt x="340" y="10"/>
                        <a:pt x="339" y="9"/>
                        <a:pt x="337" y="9"/>
                      </a:cubicBezTo>
                      <a:cubicBezTo>
                        <a:pt x="337" y="9"/>
                        <a:pt x="336" y="10"/>
                        <a:pt x="336" y="10"/>
                      </a:cubicBezTo>
                      <a:cubicBezTo>
                        <a:pt x="332" y="10"/>
                        <a:pt x="327" y="11"/>
                        <a:pt x="323" y="14"/>
                      </a:cubicBezTo>
                      <a:cubicBezTo>
                        <a:pt x="323" y="15"/>
                        <a:pt x="322" y="16"/>
                        <a:pt x="321" y="17"/>
                      </a:cubicBezTo>
                      <a:cubicBezTo>
                        <a:pt x="321" y="17"/>
                        <a:pt x="320" y="18"/>
                        <a:pt x="319" y="18"/>
                      </a:cubicBezTo>
                      <a:cubicBezTo>
                        <a:pt x="319" y="19"/>
                        <a:pt x="318" y="19"/>
                        <a:pt x="317" y="19"/>
                      </a:cubicBezTo>
                      <a:cubicBezTo>
                        <a:pt x="316" y="19"/>
                        <a:pt x="316" y="19"/>
                        <a:pt x="315" y="19"/>
                      </a:cubicBezTo>
                      <a:cubicBezTo>
                        <a:pt x="313" y="19"/>
                        <a:pt x="313" y="19"/>
                        <a:pt x="313" y="19"/>
                      </a:cubicBezTo>
                      <a:cubicBezTo>
                        <a:pt x="311" y="20"/>
                        <a:pt x="309" y="20"/>
                        <a:pt x="307" y="20"/>
                      </a:cubicBezTo>
                      <a:cubicBezTo>
                        <a:pt x="306" y="20"/>
                        <a:pt x="305" y="20"/>
                        <a:pt x="304" y="20"/>
                      </a:cubicBezTo>
                      <a:cubicBezTo>
                        <a:pt x="301" y="19"/>
                        <a:pt x="297" y="19"/>
                        <a:pt x="294" y="19"/>
                      </a:cubicBezTo>
                      <a:cubicBezTo>
                        <a:pt x="292" y="19"/>
                        <a:pt x="291" y="19"/>
                        <a:pt x="289" y="19"/>
                      </a:cubicBezTo>
                      <a:cubicBezTo>
                        <a:pt x="287" y="19"/>
                        <a:pt x="287" y="19"/>
                        <a:pt x="287" y="19"/>
                      </a:cubicBezTo>
                      <a:cubicBezTo>
                        <a:pt x="287" y="21"/>
                        <a:pt x="287" y="21"/>
                        <a:pt x="287" y="21"/>
                      </a:cubicBezTo>
                      <a:cubicBezTo>
                        <a:pt x="287" y="21"/>
                        <a:pt x="287" y="21"/>
                        <a:pt x="286" y="21"/>
                      </a:cubicBezTo>
                      <a:cubicBezTo>
                        <a:pt x="285" y="21"/>
                        <a:pt x="285" y="21"/>
                        <a:pt x="284" y="21"/>
                      </a:cubicBezTo>
                      <a:cubicBezTo>
                        <a:pt x="283" y="21"/>
                        <a:pt x="283" y="21"/>
                        <a:pt x="282" y="21"/>
                      </a:cubicBezTo>
                      <a:cubicBezTo>
                        <a:pt x="281" y="21"/>
                        <a:pt x="280" y="21"/>
                        <a:pt x="279" y="22"/>
                      </a:cubicBezTo>
                      <a:cubicBezTo>
                        <a:pt x="277" y="22"/>
                        <a:pt x="276" y="23"/>
                        <a:pt x="276" y="24"/>
                      </a:cubicBezTo>
                      <a:cubicBezTo>
                        <a:pt x="275" y="24"/>
                        <a:pt x="274" y="25"/>
                        <a:pt x="274" y="25"/>
                      </a:cubicBezTo>
                      <a:cubicBezTo>
                        <a:pt x="274" y="25"/>
                        <a:pt x="274" y="25"/>
                        <a:pt x="273" y="25"/>
                      </a:cubicBezTo>
                      <a:cubicBezTo>
                        <a:pt x="273" y="25"/>
                        <a:pt x="273" y="25"/>
                        <a:pt x="273" y="25"/>
                      </a:cubicBezTo>
                      <a:cubicBezTo>
                        <a:pt x="272" y="25"/>
                        <a:pt x="270" y="25"/>
                        <a:pt x="269" y="26"/>
                      </a:cubicBezTo>
                      <a:cubicBezTo>
                        <a:pt x="269" y="27"/>
                        <a:pt x="268" y="27"/>
                        <a:pt x="268" y="27"/>
                      </a:cubicBezTo>
                      <a:cubicBezTo>
                        <a:pt x="268" y="27"/>
                        <a:pt x="268" y="27"/>
                        <a:pt x="268" y="27"/>
                      </a:cubicBezTo>
                      <a:cubicBezTo>
                        <a:pt x="267" y="27"/>
                        <a:pt x="265" y="26"/>
                        <a:pt x="264" y="26"/>
                      </a:cubicBezTo>
                      <a:cubicBezTo>
                        <a:pt x="264" y="26"/>
                        <a:pt x="264" y="26"/>
                        <a:pt x="264" y="26"/>
                      </a:cubicBezTo>
                      <a:cubicBezTo>
                        <a:pt x="261" y="26"/>
                        <a:pt x="258" y="28"/>
                        <a:pt x="256" y="30"/>
                      </a:cubicBezTo>
                      <a:cubicBezTo>
                        <a:pt x="255" y="31"/>
                        <a:pt x="254" y="32"/>
                        <a:pt x="253" y="33"/>
                      </a:cubicBezTo>
                      <a:cubicBezTo>
                        <a:pt x="254" y="29"/>
                        <a:pt x="252" y="26"/>
                        <a:pt x="249" y="24"/>
                      </a:cubicBezTo>
                      <a:cubicBezTo>
                        <a:pt x="247" y="22"/>
                        <a:pt x="243" y="21"/>
                        <a:pt x="240" y="21"/>
                      </a:cubicBezTo>
                      <a:cubicBezTo>
                        <a:pt x="238" y="21"/>
                        <a:pt x="237" y="21"/>
                        <a:pt x="236" y="22"/>
                      </a:cubicBezTo>
                      <a:cubicBezTo>
                        <a:pt x="234" y="23"/>
                        <a:pt x="234" y="25"/>
                        <a:pt x="233" y="27"/>
                      </a:cubicBezTo>
                      <a:cubicBezTo>
                        <a:pt x="233" y="27"/>
                        <a:pt x="233" y="27"/>
                        <a:pt x="233" y="28"/>
                      </a:cubicBezTo>
                      <a:cubicBezTo>
                        <a:pt x="232" y="30"/>
                        <a:pt x="230" y="32"/>
                        <a:pt x="229" y="34"/>
                      </a:cubicBezTo>
                      <a:cubicBezTo>
                        <a:pt x="228" y="35"/>
                        <a:pt x="227" y="36"/>
                        <a:pt x="227" y="36"/>
                      </a:cubicBezTo>
                      <a:cubicBezTo>
                        <a:pt x="228" y="35"/>
                        <a:pt x="229" y="34"/>
                        <a:pt x="229" y="32"/>
                      </a:cubicBezTo>
                      <a:cubicBezTo>
                        <a:pt x="231" y="30"/>
                        <a:pt x="231" y="26"/>
                        <a:pt x="229" y="23"/>
                      </a:cubicBezTo>
                      <a:cubicBezTo>
                        <a:pt x="227" y="20"/>
                        <a:pt x="223" y="16"/>
                        <a:pt x="219" y="16"/>
                      </a:cubicBezTo>
                      <a:cubicBezTo>
                        <a:pt x="218" y="16"/>
                        <a:pt x="216" y="17"/>
                        <a:pt x="215" y="18"/>
                      </a:cubicBezTo>
                      <a:cubicBezTo>
                        <a:pt x="214" y="18"/>
                        <a:pt x="214" y="19"/>
                        <a:pt x="213" y="20"/>
                      </a:cubicBezTo>
                      <a:cubicBezTo>
                        <a:pt x="212" y="19"/>
                        <a:pt x="211" y="18"/>
                        <a:pt x="210" y="17"/>
                      </a:cubicBezTo>
                      <a:cubicBezTo>
                        <a:pt x="209" y="16"/>
                        <a:pt x="208" y="16"/>
                        <a:pt x="208" y="15"/>
                      </a:cubicBezTo>
                      <a:cubicBezTo>
                        <a:pt x="205" y="13"/>
                        <a:pt x="201" y="10"/>
                        <a:pt x="197" y="10"/>
                      </a:cubicBezTo>
                      <a:cubicBezTo>
                        <a:pt x="196" y="10"/>
                        <a:pt x="194" y="11"/>
                        <a:pt x="193" y="11"/>
                      </a:cubicBezTo>
                      <a:cubicBezTo>
                        <a:pt x="189" y="14"/>
                        <a:pt x="189" y="18"/>
                        <a:pt x="189" y="21"/>
                      </a:cubicBezTo>
                      <a:cubicBezTo>
                        <a:pt x="189" y="23"/>
                        <a:pt x="189" y="24"/>
                        <a:pt x="189" y="25"/>
                      </a:cubicBezTo>
                      <a:cubicBezTo>
                        <a:pt x="188" y="26"/>
                        <a:pt x="187" y="27"/>
                        <a:pt x="186" y="28"/>
                      </a:cubicBezTo>
                      <a:cubicBezTo>
                        <a:pt x="184" y="30"/>
                        <a:pt x="182" y="32"/>
                        <a:pt x="181" y="36"/>
                      </a:cubicBezTo>
                      <a:cubicBezTo>
                        <a:pt x="181" y="37"/>
                        <a:pt x="181" y="37"/>
                        <a:pt x="181" y="37"/>
                      </a:cubicBezTo>
                      <a:cubicBezTo>
                        <a:pt x="181" y="40"/>
                        <a:pt x="180" y="46"/>
                        <a:pt x="186" y="48"/>
                      </a:cubicBezTo>
                      <a:cubicBezTo>
                        <a:pt x="184" y="49"/>
                        <a:pt x="183" y="50"/>
                        <a:pt x="183" y="52"/>
                      </a:cubicBezTo>
                      <a:cubicBezTo>
                        <a:pt x="182" y="52"/>
                        <a:pt x="183" y="53"/>
                        <a:pt x="183" y="54"/>
                      </a:cubicBezTo>
                      <a:cubicBezTo>
                        <a:pt x="183" y="53"/>
                        <a:pt x="182" y="53"/>
                        <a:pt x="182" y="53"/>
                      </a:cubicBezTo>
                      <a:cubicBezTo>
                        <a:pt x="181" y="53"/>
                        <a:pt x="180" y="53"/>
                        <a:pt x="180" y="53"/>
                      </a:cubicBezTo>
                      <a:cubicBezTo>
                        <a:pt x="178" y="53"/>
                        <a:pt x="177" y="54"/>
                        <a:pt x="177" y="54"/>
                      </a:cubicBezTo>
                      <a:cubicBezTo>
                        <a:pt x="176" y="56"/>
                        <a:pt x="176" y="57"/>
                        <a:pt x="176" y="59"/>
                      </a:cubicBezTo>
                      <a:cubicBezTo>
                        <a:pt x="175" y="59"/>
                        <a:pt x="174" y="60"/>
                        <a:pt x="174" y="61"/>
                      </a:cubicBezTo>
                      <a:cubicBezTo>
                        <a:pt x="172" y="67"/>
                        <a:pt x="175" y="75"/>
                        <a:pt x="175" y="75"/>
                      </a:cubicBezTo>
                      <a:cubicBezTo>
                        <a:pt x="176" y="76"/>
                        <a:pt x="177" y="78"/>
                        <a:pt x="178" y="81"/>
                      </a:cubicBezTo>
                      <a:cubicBezTo>
                        <a:pt x="177" y="81"/>
                        <a:pt x="175" y="81"/>
                        <a:pt x="173" y="81"/>
                      </a:cubicBezTo>
                      <a:cubicBezTo>
                        <a:pt x="172" y="82"/>
                        <a:pt x="170" y="83"/>
                        <a:pt x="169" y="83"/>
                      </a:cubicBezTo>
                      <a:cubicBezTo>
                        <a:pt x="168" y="84"/>
                        <a:pt x="167" y="85"/>
                        <a:pt x="166" y="85"/>
                      </a:cubicBezTo>
                      <a:cubicBezTo>
                        <a:pt x="165" y="85"/>
                        <a:pt x="163" y="86"/>
                        <a:pt x="162" y="86"/>
                      </a:cubicBezTo>
                      <a:cubicBezTo>
                        <a:pt x="160" y="86"/>
                        <a:pt x="160" y="85"/>
                        <a:pt x="160" y="85"/>
                      </a:cubicBezTo>
                      <a:cubicBezTo>
                        <a:pt x="159" y="85"/>
                        <a:pt x="159" y="85"/>
                        <a:pt x="159" y="85"/>
                      </a:cubicBezTo>
                      <a:cubicBezTo>
                        <a:pt x="157" y="83"/>
                        <a:pt x="155" y="81"/>
                        <a:pt x="152" y="81"/>
                      </a:cubicBezTo>
                      <a:cubicBezTo>
                        <a:pt x="151" y="81"/>
                        <a:pt x="149" y="82"/>
                        <a:pt x="148" y="85"/>
                      </a:cubicBezTo>
                      <a:cubicBezTo>
                        <a:pt x="148" y="88"/>
                        <a:pt x="150" y="90"/>
                        <a:pt x="152" y="91"/>
                      </a:cubicBezTo>
                      <a:cubicBezTo>
                        <a:pt x="152" y="91"/>
                        <a:pt x="152" y="91"/>
                        <a:pt x="152" y="92"/>
                      </a:cubicBezTo>
                      <a:cubicBezTo>
                        <a:pt x="152" y="93"/>
                        <a:pt x="153" y="95"/>
                        <a:pt x="153" y="96"/>
                      </a:cubicBezTo>
                      <a:cubicBezTo>
                        <a:pt x="153" y="96"/>
                        <a:pt x="153" y="97"/>
                        <a:pt x="153" y="97"/>
                      </a:cubicBezTo>
                      <a:cubicBezTo>
                        <a:pt x="154" y="98"/>
                        <a:pt x="154" y="99"/>
                        <a:pt x="155" y="100"/>
                      </a:cubicBezTo>
                      <a:cubicBezTo>
                        <a:pt x="156" y="101"/>
                        <a:pt x="157" y="102"/>
                        <a:pt x="158" y="102"/>
                      </a:cubicBezTo>
                      <a:cubicBezTo>
                        <a:pt x="158" y="102"/>
                        <a:pt x="159" y="103"/>
                        <a:pt x="159" y="103"/>
                      </a:cubicBezTo>
                      <a:cubicBezTo>
                        <a:pt x="160" y="104"/>
                        <a:pt x="160" y="105"/>
                        <a:pt x="161" y="106"/>
                      </a:cubicBezTo>
                      <a:cubicBezTo>
                        <a:pt x="162" y="106"/>
                        <a:pt x="162" y="106"/>
                        <a:pt x="162" y="106"/>
                      </a:cubicBezTo>
                      <a:cubicBezTo>
                        <a:pt x="163" y="107"/>
                        <a:pt x="165" y="109"/>
                        <a:pt x="165" y="109"/>
                      </a:cubicBezTo>
                      <a:cubicBezTo>
                        <a:pt x="165" y="109"/>
                        <a:pt x="165" y="110"/>
                        <a:pt x="164" y="110"/>
                      </a:cubicBezTo>
                      <a:cubicBezTo>
                        <a:pt x="161" y="112"/>
                        <a:pt x="160" y="114"/>
                        <a:pt x="160" y="116"/>
                      </a:cubicBezTo>
                      <a:cubicBezTo>
                        <a:pt x="159" y="117"/>
                        <a:pt x="159" y="118"/>
                        <a:pt x="158" y="118"/>
                      </a:cubicBezTo>
                      <a:cubicBezTo>
                        <a:pt x="157" y="120"/>
                        <a:pt x="157" y="120"/>
                        <a:pt x="157" y="120"/>
                      </a:cubicBezTo>
                      <a:cubicBezTo>
                        <a:pt x="156" y="120"/>
                        <a:pt x="155" y="118"/>
                        <a:pt x="155" y="117"/>
                      </a:cubicBezTo>
                      <a:cubicBezTo>
                        <a:pt x="153" y="115"/>
                        <a:pt x="151" y="113"/>
                        <a:pt x="148" y="113"/>
                      </a:cubicBezTo>
                      <a:cubicBezTo>
                        <a:pt x="147" y="113"/>
                        <a:pt x="146" y="114"/>
                        <a:pt x="145" y="114"/>
                      </a:cubicBezTo>
                      <a:cubicBezTo>
                        <a:pt x="143" y="115"/>
                        <a:pt x="143" y="117"/>
                        <a:pt x="142" y="118"/>
                      </a:cubicBezTo>
                      <a:cubicBezTo>
                        <a:pt x="142" y="122"/>
                        <a:pt x="146" y="128"/>
                        <a:pt x="151" y="132"/>
                      </a:cubicBezTo>
                      <a:cubicBezTo>
                        <a:pt x="151" y="133"/>
                        <a:pt x="151" y="133"/>
                        <a:pt x="151" y="133"/>
                      </a:cubicBezTo>
                      <a:cubicBezTo>
                        <a:pt x="152" y="134"/>
                        <a:pt x="152" y="134"/>
                        <a:pt x="153" y="135"/>
                      </a:cubicBezTo>
                      <a:cubicBezTo>
                        <a:pt x="154" y="137"/>
                        <a:pt x="156" y="139"/>
                        <a:pt x="158" y="140"/>
                      </a:cubicBezTo>
                      <a:cubicBezTo>
                        <a:pt x="160" y="141"/>
                        <a:pt x="161" y="142"/>
                        <a:pt x="163" y="143"/>
                      </a:cubicBezTo>
                      <a:cubicBezTo>
                        <a:pt x="164" y="143"/>
                        <a:pt x="165" y="144"/>
                        <a:pt x="166" y="144"/>
                      </a:cubicBezTo>
                      <a:cubicBezTo>
                        <a:pt x="169" y="146"/>
                        <a:pt x="170" y="148"/>
                        <a:pt x="171" y="151"/>
                      </a:cubicBezTo>
                      <a:cubicBezTo>
                        <a:pt x="171" y="151"/>
                        <a:pt x="170" y="151"/>
                        <a:pt x="170" y="151"/>
                      </a:cubicBezTo>
                      <a:cubicBezTo>
                        <a:pt x="170" y="151"/>
                        <a:pt x="170" y="151"/>
                        <a:pt x="170" y="150"/>
                      </a:cubicBezTo>
                      <a:cubicBezTo>
                        <a:pt x="169" y="150"/>
                        <a:pt x="169" y="149"/>
                        <a:pt x="168" y="149"/>
                      </a:cubicBezTo>
                      <a:cubicBezTo>
                        <a:pt x="166" y="147"/>
                        <a:pt x="164" y="147"/>
                        <a:pt x="163" y="147"/>
                      </a:cubicBezTo>
                      <a:cubicBezTo>
                        <a:pt x="163" y="147"/>
                        <a:pt x="162" y="147"/>
                        <a:pt x="162" y="147"/>
                      </a:cubicBezTo>
                      <a:cubicBezTo>
                        <a:pt x="161" y="147"/>
                        <a:pt x="161" y="147"/>
                        <a:pt x="160" y="147"/>
                      </a:cubicBezTo>
                      <a:cubicBezTo>
                        <a:pt x="160" y="147"/>
                        <a:pt x="159" y="147"/>
                        <a:pt x="159" y="146"/>
                      </a:cubicBezTo>
                      <a:cubicBezTo>
                        <a:pt x="157" y="146"/>
                        <a:pt x="156" y="145"/>
                        <a:pt x="154" y="145"/>
                      </a:cubicBezTo>
                      <a:cubicBezTo>
                        <a:pt x="154" y="145"/>
                        <a:pt x="153" y="145"/>
                        <a:pt x="153" y="145"/>
                      </a:cubicBezTo>
                      <a:cubicBezTo>
                        <a:pt x="150" y="146"/>
                        <a:pt x="150" y="149"/>
                        <a:pt x="150" y="150"/>
                      </a:cubicBezTo>
                      <a:cubicBezTo>
                        <a:pt x="148" y="150"/>
                        <a:pt x="148" y="150"/>
                        <a:pt x="148" y="150"/>
                      </a:cubicBezTo>
                      <a:cubicBezTo>
                        <a:pt x="147" y="151"/>
                        <a:pt x="147" y="151"/>
                        <a:pt x="147" y="151"/>
                      </a:cubicBezTo>
                      <a:cubicBezTo>
                        <a:pt x="147" y="152"/>
                        <a:pt x="147" y="152"/>
                        <a:pt x="146" y="152"/>
                      </a:cubicBezTo>
                      <a:cubicBezTo>
                        <a:pt x="145" y="153"/>
                        <a:pt x="143" y="153"/>
                        <a:pt x="142" y="155"/>
                      </a:cubicBezTo>
                      <a:cubicBezTo>
                        <a:pt x="142" y="157"/>
                        <a:pt x="142" y="158"/>
                        <a:pt x="142" y="159"/>
                      </a:cubicBezTo>
                      <a:cubicBezTo>
                        <a:pt x="142" y="160"/>
                        <a:pt x="142" y="160"/>
                        <a:pt x="142" y="160"/>
                      </a:cubicBezTo>
                      <a:cubicBezTo>
                        <a:pt x="142" y="160"/>
                        <a:pt x="141" y="159"/>
                        <a:pt x="141" y="159"/>
                      </a:cubicBezTo>
                      <a:cubicBezTo>
                        <a:pt x="140" y="158"/>
                        <a:pt x="139" y="158"/>
                        <a:pt x="138" y="157"/>
                      </a:cubicBezTo>
                      <a:cubicBezTo>
                        <a:pt x="137" y="154"/>
                        <a:pt x="136" y="148"/>
                        <a:pt x="130" y="148"/>
                      </a:cubicBezTo>
                      <a:cubicBezTo>
                        <a:pt x="130" y="148"/>
                        <a:pt x="130" y="148"/>
                        <a:pt x="129" y="148"/>
                      </a:cubicBezTo>
                      <a:cubicBezTo>
                        <a:pt x="127" y="149"/>
                        <a:pt x="125" y="150"/>
                        <a:pt x="124" y="152"/>
                      </a:cubicBezTo>
                      <a:cubicBezTo>
                        <a:pt x="123" y="153"/>
                        <a:pt x="122" y="154"/>
                        <a:pt x="122" y="156"/>
                      </a:cubicBezTo>
                      <a:cubicBezTo>
                        <a:pt x="122" y="156"/>
                        <a:pt x="122" y="156"/>
                        <a:pt x="121" y="156"/>
                      </a:cubicBezTo>
                      <a:cubicBezTo>
                        <a:pt x="121" y="155"/>
                        <a:pt x="120" y="155"/>
                        <a:pt x="119" y="155"/>
                      </a:cubicBezTo>
                      <a:cubicBezTo>
                        <a:pt x="114" y="155"/>
                        <a:pt x="108" y="160"/>
                        <a:pt x="108" y="160"/>
                      </a:cubicBezTo>
                      <a:cubicBezTo>
                        <a:pt x="104" y="164"/>
                        <a:pt x="104" y="169"/>
                        <a:pt x="104" y="173"/>
                      </a:cubicBezTo>
                      <a:cubicBezTo>
                        <a:pt x="104" y="173"/>
                        <a:pt x="104" y="173"/>
                        <a:pt x="104" y="173"/>
                      </a:cubicBezTo>
                      <a:cubicBezTo>
                        <a:pt x="104" y="178"/>
                        <a:pt x="105" y="184"/>
                        <a:pt x="109" y="188"/>
                      </a:cubicBezTo>
                      <a:cubicBezTo>
                        <a:pt x="110" y="189"/>
                        <a:pt x="112" y="190"/>
                        <a:pt x="114" y="191"/>
                      </a:cubicBezTo>
                      <a:cubicBezTo>
                        <a:pt x="115" y="191"/>
                        <a:pt x="117" y="191"/>
                        <a:pt x="117" y="192"/>
                      </a:cubicBezTo>
                      <a:cubicBezTo>
                        <a:pt x="117" y="192"/>
                        <a:pt x="117" y="192"/>
                        <a:pt x="117" y="192"/>
                      </a:cubicBezTo>
                      <a:cubicBezTo>
                        <a:pt x="117" y="192"/>
                        <a:pt x="116" y="192"/>
                        <a:pt x="115" y="192"/>
                      </a:cubicBezTo>
                      <a:cubicBezTo>
                        <a:pt x="113" y="192"/>
                        <a:pt x="113" y="192"/>
                        <a:pt x="113" y="192"/>
                      </a:cubicBezTo>
                      <a:cubicBezTo>
                        <a:pt x="112" y="192"/>
                        <a:pt x="111" y="192"/>
                        <a:pt x="110" y="193"/>
                      </a:cubicBezTo>
                      <a:cubicBezTo>
                        <a:pt x="106" y="194"/>
                        <a:pt x="104" y="201"/>
                        <a:pt x="104" y="202"/>
                      </a:cubicBezTo>
                      <a:cubicBezTo>
                        <a:pt x="103" y="206"/>
                        <a:pt x="106" y="211"/>
                        <a:pt x="110" y="212"/>
                      </a:cubicBezTo>
                      <a:cubicBezTo>
                        <a:pt x="111" y="213"/>
                        <a:pt x="112" y="213"/>
                        <a:pt x="112" y="213"/>
                      </a:cubicBezTo>
                      <a:cubicBezTo>
                        <a:pt x="112" y="213"/>
                        <a:pt x="112" y="213"/>
                        <a:pt x="112" y="213"/>
                      </a:cubicBezTo>
                      <a:cubicBezTo>
                        <a:pt x="112" y="214"/>
                        <a:pt x="112" y="216"/>
                        <a:pt x="113" y="218"/>
                      </a:cubicBezTo>
                      <a:cubicBezTo>
                        <a:pt x="114" y="219"/>
                        <a:pt x="115" y="219"/>
                        <a:pt x="116" y="219"/>
                      </a:cubicBezTo>
                      <a:cubicBezTo>
                        <a:pt x="116" y="220"/>
                        <a:pt x="117" y="220"/>
                        <a:pt x="117" y="220"/>
                      </a:cubicBezTo>
                      <a:cubicBezTo>
                        <a:pt x="117" y="220"/>
                        <a:pt x="117" y="220"/>
                        <a:pt x="117" y="220"/>
                      </a:cubicBezTo>
                      <a:cubicBezTo>
                        <a:pt x="117" y="220"/>
                        <a:pt x="116" y="220"/>
                        <a:pt x="116" y="220"/>
                      </a:cubicBezTo>
                      <a:cubicBezTo>
                        <a:pt x="116" y="220"/>
                        <a:pt x="116" y="220"/>
                        <a:pt x="115" y="220"/>
                      </a:cubicBezTo>
                      <a:cubicBezTo>
                        <a:pt x="115" y="219"/>
                        <a:pt x="115" y="219"/>
                        <a:pt x="114" y="219"/>
                      </a:cubicBezTo>
                      <a:cubicBezTo>
                        <a:pt x="114" y="219"/>
                        <a:pt x="113" y="219"/>
                        <a:pt x="113" y="219"/>
                      </a:cubicBezTo>
                      <a:cubicBezTo>
                        <a:pt x="112" y="218"/>
                        <a:pt x="111" y="218"/>
                        <a:pt x="110" y="218"/>
                      </a:cubicBezTo>
                      <a:cubicBezTo>
                        <a:pt x="110" y="217"/>
                        <a:pt x="110" y="217"/>
                        <a:pt x="110" y="217"/>
                      </a:cubicBezTo>
                      <a:cubicBezTo>
                        <a:pt x="109" y="216"/>
                        <a:pt x="107" y="215"/>
                        <a:pt x="105" y="215"/>
                      </a:cubicBezTo>
                      <a:cubicBezTo>
                        <a:pt x="104" y="215"/>
                        <a:pt x="104" y="215"/>
                        <a:pt x="104" y="215"/>
                      </a:cubicBezTo>
                      <a:cubicBezTo>
                        <a:pt x="101" y="215"/>
                        <a:pt x="101" y="215"/>
                        <a:pt x="101" y="215"/>
                      </a:cubicBezTo>
                      <a:cubicBezTo>
                        <a:pt x="101" y="217"/>
                        <a:pt x="101" y="217"/>
                        <a:pt x="101" y="217"/>
                      </a:cubicBezTo>
                      <a:cubicBezTo>
                        <a:pt x="101" y="217"/>
                        <a:pt x="101" y="218"/>
                        <a:pt x="101" y="218"/>
                      </a:cubicBezTo>
                      <a:cubicBezTo>
                        <a:pt x="100" y="218"/>
                        <a:pt x="100" y="219"/>
                        <a:pt x="99" y="220"/>
                      </a:cubicBezTo>
                      <a:cubicBezTo>
                        <a:pt x="99" y="222"/>
                        <a:pt x="99" y="223"/>
                        <a:pt x="99" y="224"/>
                      </a:cubicBezTo>
                      <a:cubicBezTo>
                        <a:pt x="99" y="224"/>
                        <a:pt x="99" y="225"/>
                        <a:pt x="99" y="225"/>
                      </a:cubicBezTo>
                      <a:cubicBezTo>
                        <a:pt x="99" y="226"/>
                        <a:pt x="99" y="227"/>
                        <a:pt x="99" y="228"/>
                      </a:cubicBezTo>
                      <a:cubicBezTo>
                        <a:pt x="98" y="230"/>
                        <a:pt x="98" y="232"/>
                        <a:pt x="98" y="234"/>
                      </a:cubicBezTo>
                      <a:cubicBezTo>
                        <a:pt x="98" y="234"/>
                        <a:pt x="98" y="234"/>
                        <a:pt x="98" y="234"/>
                      </a:cubicBezTo>
                      <a:cubicBezTo>
                        <a:pt x="98" y="235"/>
                        <a:pt x="97" y="235"/>
                        <a:pt x="97" y="236"/>
                      </a:cubicBezTo>
                      <a:cubicBezTo>
                        <a:pt x="97" y="237"/>
                        <a:pt x="97" y="238"/>
                        <a:pt x="98" y="239"/>
                      </a:cubicBezTo>
                      <a:cubicBezTo>
                        <a:pt x="98" y="239"/>
                        <a:pt x="98" y="239"/>
                        <a:pt x="98" y="239"/>
                      </a:cubicBezTo>
                      <a:cubicBezTo>
                        <a:pt x="98" y="241"/>
                        <a:pt x="99" y="242"/>
                        <a:pt x="100" y="243"/>
                      </a:cubicBezTo>
                      <a:cubicBezTo>
                        <a:pt x="101" y="244"/>
                        <a:pt x="101" y="245"/>
                        <a:pt x="102" y="245"/>
                      </a:cubicBezTo>
                      <a:cubicBezTo>
                        <a:pt x="102" y="245"/>
                        <a:pt x="102" y="245"/>
                        <a:pt x="102" y="245"/>
                      </a:cubicBezTo>
                      <a:cubicBezTo>
                        <a:pt x="102" y="245"/>
                        <a:pt x="102" y="245"/>
                        <a:pt x="102" y="245"/>
                      </a:cubicBezTo>
                      <a:cubicBezTo>
                        <a:pt x="103" y="246"/>
                        <a:pt x="102" y="246"/>
                        <a:pt x="102" y="248"/>
                      </a:cubicBezTo>
                      <a:cubicBezTo>
                        <a:pt x="102" y="248"/>
                        <a:pt x="102" y="248"/>
                        <a:pt x="102" y="248"/>
                      </a:cubicBezTo>
                      <a:cubicBezTo>
                        <a:pt x="102" y="249"/>
                        <a:pt x="102" y="249"/>
                        <a:pt x="102" y="251"/>
                      </a:cubicBezTo>
                      <a:cubicBezTo>
                        <a:pt x="102" y="251"/>
                        <a:pt x="102" y="252"/>
                        <a:pt x="103" y="253"/>
                      </a:cubicBezTo>
                      <a:cubicBezTo>
                        <a:pt x="103" y="253"/>
                        <a:pt x="102" y="253"/>
                        <a:pt x="102" y="253"/>
                      </a:cubicBezTo>
                      <a:cubicBezTo>
                        <a:pt x="102" y="254"/>
                        <a:pt x="101" y="256"/>
                        <a:pt x="102" y="257"/>
                      </a:cubicBezTo>
                      <a:cubicBezTo>
                        <a:pt x="103" y="258"/>
                        <a:pt x="103" y="258"/>
                        <a:pt x="104" y="259"/>
                      </a:cubicBezTo>
                      <a:cubicBezTo>
                        <a:pt x="104" y="262"/>
                        <a:pt x="105" y="264"/>
                        <a:pt x="107" y="265"/>
                      </a:cubicBezTo>
                      <a:cubicBezTo>
                        <a:pt x="107" y="266"/>
                        <a:pt x="109" y="267"/>
                        <a:pt x="110" y="267"/>
                      </a:cubicBezTo>
                      <a:cubicBezTo>
                        <a:pt x="112" y="267"/>
                        <a:pt x="114" y="265"/>
                        <a:pt x="115" y="264"/>
                      </a:cubicBezTo>
                      <a:cubicBezTo>
                        <a:pt x="115" y="264"/>
                        <a:pt x="116" y="264"/>
                        <a:pt x="116" y="263"/>
                      </a:cubicBezTo>
                      <a:cubicBezTo>
                        <a:pt x="116" y="264"/>
                        <a:pt x="115" y="264"/>
                        <a:pt x="115" y="264"/>
                      </a:cubicBezTo>
                      <a:cubicBezTo>
                        <a:pt x="114" y="266"/>
                        <a:pt x="113" y="269"/>
                        <a:pt x="113" y="272"/>
                      </a:cubicBezTo>
                      <a:cubicBezTo>
                        <a:pt x="113" y="273"/>
                        <a:pt x="113" y="273"/>
                        <a:pt x="113" y="273"/>
                      </a:cubicBezTo>
                      <a:cubicBezTo>
                        <a:pt x="111" y="273"/>
                        <a:pt x="108" y="274"/>
                        <a:pt x="106" y="275"/>
                      </a:cubicBezTo>
                      <a:cubicBezTo>
                        <a:pt x="105" y="276"/>
                        <a:pt x="104" y="276"/>
                        <a:pt x="103" y="276"/>
                      </a:cubicBezTo>
                      <a:cubicBezTo>
                        <a:pt x="102" y="277"/>
                        <a:pt x="101" y="277"/>
                        <a:pt x="99" y="277"/>
                      </a:cubicBezTo>
                      <a:cubicBezTo>
                        <a:pt x="98" y="277"/>
                        <a:pt x="96" y="277"/>
                        <a:pt x="95" y="276"/>
                      </a:cubicBezTo>
                      <a:cubicBezTo>
                        <a:pt x="96" y="274"/>
                        <a:pt x="97" y="272"/>
                        <a:pt x="96" y="270"/>
                      </a:cubicBezTo>
                      <a:cubicBezTo>
                        <a:pt x="96" y="267"/>
                        <a:pt x="94" y="267"/>
                        <a:pt x="93" y="266"/>
                      </a:cubicBezTo>
                      <a:cubicBezTo>
                        <a:pt x="93" y="266"/>
                        <a:pt x="93" y="266"/>
                        <a:pt x="93" y="266"/>
                      </a:cubicBezTo>
                      <a:cubicBezTo>
                        <a:pt x="92" y="265"/>
                        <a:pt x="92" y="265"/>
                        <a:pt x="92" y="265"/>
                      </a:cubicBezTo>
                      <a:cubicBezTo>
                        <a:pt x="91" y="265"/>
                        <a:pt x="91" y="265"/>
                        <a:pt x="91" y="265"/>
                      </a:cubicBezTo>
                      <a:cubicBezTo>
                        <a:pt x="90" y="264"/>
                        <a:pt x="89" y="264"/>
                        <a:pt x="88" y="264"/>
                      </a:cubicBezTo>
                      <a:cubicBezTo>
                        <a:pt x="88" y="264"/>
                        <a:pt x="87" y="264"/>
                        <a:pt x="87" y="264"/>
                      </a:cubicBezTo>
                      <a:cubicBezTo>
                        <a:pt x="89" y="259"/>
                        <a:pt x="88" y="252"/>
                        <a:pt x="87" y="251"/>
                      </a:cubicBezTo>
                      <a:cubicBezTo>
                        <a:pt x="86" y="249"/>
                        <a:pt x="86" y="249"/>
                        <a:pt x="86" y="249"/>
                      </a:cubicBezTo>
                      <a:cubicBezTo>
                        <a:pt x="85" y="249"/>
                        <a:pt x="85" y="249"/>
                        <a:pt x="85" y="249"/>
                      </a:cubicBezTo>
                      <a:cubicBezTo>
                        <a:pt x="85" y="248"/>
                        <a:pt x="85" y="245"/>
                        <a:pt x="85" y="245"/>
                      </a:cubicBezTo>
                      <a:cubicBezTo>
                        <a:pt x="85" y="244"/>
                        <a:pt x="86" y="243"/>
                        <a:pt x="86" y="242"/>
                      </a:cubicBezTo>
                      <a:cubicBezTo>
                        <a:pt x="87" y="240"/>
                        <a:pt x="88" y="238"/>
                        <a:pt x="88" y="236"/>
                      </a:cubicBezTo>
                      <a:cubicBezTo>
                        <a:pt x="88" y="235"/>
                        <a:pt x="88" y="235"/>
                        <a:pt x="88" y="235"/>
                      </a:cubicBezTo>
                      <a:cubicBezTo>
                        <a:pt x="86" y="233"/>
                        <a:pt x="86" y="233"/>
                        <a:pt x="86" y="233"/>
                      </a:cubicBezTo>
                      <a:cubicBezTo>
                        <a:pt x="85" y="233"/>
                        <a:pt x="85" y="233"/>
                        <a:pt x="85" y="233"/>
                      </a:cubicBezTo>
                      <a:cubicBezTo>
                        <a:pt x="85" y="232"/>
                        <a:pt x="84" y="232"/>
                        <a:pt x="84" y="232"/>
                      </a:cubicBezTo>
                      <a:cubicBezTo>
                        <a:pt x="80" y="232"/>
                        <a:pt x="79" y="236"/>
                        <a:pt x="79" y="237"/>
                      </a:cubicBezTo>
                      <a:cubicBezTo>
                        <a:pt x="79" y="238"/>
                        <a:pt x="79" y="238"/>
                        <a:pt x="79" y="238"/>
                      </a:cubicBezTo>
                      <a:cubicBezTo>
                        <a:pt x="79" y="239"/>
                        <a:pt x="78" y="239"/>
                        <a:pt x="78" y="239"/>
                      </a:cubicBezTo>
                      <a:cubicBezTo>
                        <a:pt x="78" y="240"/>
                        <a:pt x="77" y="240"/>
                        <a:pt x="77" y="241"/>
                      </a:cubicBezTo>
                      <a:cubicBezTo>
                        <a:pt x="76" y="242"/>
                        <a:pt x="75" y="245"/>
                        <a:pt x="75" y="247"/>
                      </a:cubicBezTo>
                      <a:cubicBezTo>
                        <a:pt x="75" y="248"/>
                        <a:pt x="75" y="249"/>
                        <a:pt x="75" y="249"/>
                      </a:cubicBezTo>
                      <a:cubicBezTo>
                        <a:pt x="75" y="249"/>
                        <a:pt x="75" y="249"/>
                        <a:pt x="75" y="249"/>
                      </a:cubicBezTo>
                      <a:cubicBezTo>
                        <a:pt x="75" y="248"/>
                        <a:pt x="74" y="248"/>
                        <a:pt x="72" y="248"/>
                      </a:cubicBezTo>
                      <a:cubicBezTo>
                        <a:pt x="72" y="248"/>
                        <a:pt x="72" y="248"/>
                        <a:pt x="72" y="248"/>
                      </a:cubicBezTo>
                      <a:cubicBezTo>
                        <a:pt x="72" y="247"/>
                        <a:pt x="72" y="246"/>
                        <a:pt x="73" y="245"/>
                      </a:cubicBezTo>
                      <a:cubicBezTo>
                        <a:pt x="73" y="245"/>
                        <a:pt x="73" y="244"/>
                        <a:pt x="73" y="244"/>
                      </a:cubicBezTo>
                      <a:cubicBezTo>
                        <a:pt x="74" y="241"/>
                        <a:pt x="76" y="239"/>
                        <a:pt x="75" y="236"/>
                      </a:cubicBezTo>
                      <a:cubicBezTo>
                        <a:pt x="75" y="234"/>
                        <a:pt x="75" y="232"/>
                        <a:pt x="74" y="231"/>
                      </a:cubicBezTo>
                      <a:cubicBezTo>
                        <a:pt x="74" y="229"/>
                        <a:pt x="73" y="228"/>
                        <a:pt x="73" y="227"/>
                      </a:cubicBezTo>
                      <a:cubicBezTo>
                        <a:pt x="73" y="225"/>
                        <a:pt x="73" y="223"/>
                        <a:pt x="73" y="221"/>
                      </a:cubicBezTo>
                      <a:cubicBezTo>
                        <a:pt x="74" y="216"/>
                        <a:pt x="74" y="211"/>
                        <a:pt x="69" y="206"/>
                      </a:cubicBezTo>
                      <a:cubicBezTo>
                        <a:pt x="69" y="205"/>
                        <a:pt x="69" y="205"/>
                        <a:pt x="69" y="205"/>
                      </a:cubicBezTo>
                      <a:cubicBezTo>
                        <a:pt x="66" y="203"/>
                        <a:pt x="64" y="200"/>
                        <a:pt x="62" y="198"/>
                      </a:cubicBezTo>
                      <a:cubicBezTo>
                        <a:pt x="62" y="197"/>
                        <a:pt x="62" y="197"/>
                        <a:pt x="62" y="197"/>
                      </a:cubicBezTo>
                      <a:cubicBezTo>
                        <a:pt x="60" y="195"/>
                        <a:pt x="58" y="192"/>
                        <a:pt x="53" y="192"/>
                      </a:cubicBezTo>
                      <a:cubicBezTo>
                        <a:pt x="50" y="192"/>
                        <a:pt x="47" y="193"/>
                        <a:pt x="45" y="196"/>
                      </a:cubicBezTo>
                      <a:cubicBezTo>
                        <a:pt x="42" y="199"/>
                        <a:pt x="41" y="205"/>
                        <a:pt x="42" y="209"/>
                      </a:cubicBezTo>
                      <a:cubicBezTo>
                        <a:pt x="43" y="213"/>
                        <a:pt x="44" y="217"/>
                        <a:pt x="44" y="221"/>
                      </a:cubicBezTo>
                      <a:cubicBezTo>
                        <a:pt x="44" y="222"/>
                        <a:pt x="44" y="223"/>
                        <a:pt x="44" y="224"/>
                      </a:cubicBezTo>
                      <a:cubicBezTo>
                        <a:pt x="44" y="224"/>
                        <a:pt x="43" y="224"/>
                        <a:pt x="43" y="225"/>
                      </a:cubicBezTo>
                      <a:cubicBezTo>
                        <a:pt x="41" y="225"/>
                        <a:pt x="41" y="226"/>
                        <a:pt x="40" y="227"/>
                      </a:cubicBezTo>
                      <a:cubicBezTo>
                        <a:pt x="40" y="227"/>
                        <a:pt x="40" y="226"/>
                        <a:pt x="39" y="226"/>
                      </a:cubicBezTo>
                      <a:cubicBezTo>
                        <a:pt x="38" y="223"/>
                        <a:pt x="35" y="221"/>
                        <a:pt x="31" y="219"/>
                      </a:cubicBezTo>
                      <a:cubicBezTo>
                        <a:pt x="30" y="219"/>
                        <a:pt x="30" y="219"/>
                        <a:pt x="30" y="219"/>
                      </a:cubicBezTo>
                      <a:cubicBezTo>
                        <a:pt x="30" y="219"/>
                        <a:pt x="30" y="219"/>
                        <a:pt x="30" y="219"/>
                      </a:cubicBezTo>
                      <a:cubicBezTo>
                        <a:pt x="30" y="219"/>
                        <a:pt x="30" y="218"/>
                        <a:pt x="30" y="218"/>
                      </a:cubicBezTo>
                      <a:cubicBezTo>
                        <a:pt x="30" y="216"/>
                        <a:pt x="30" y="214"/>
                        <a:pt x="28" y="211"/>
                      </a:cubicBezTo>
                      <a:cubicBezTo>
                        <a:pt x="27" y="211"/>
                        <a:pt x="27" y="211"/>
                        <a:pt x="27" y="211"/>
                      </a:cubicBezTo>
                      <a:cubicBezTo>
                        <a:pt x="24" y="208"/>
                        <a:pt x="22" y="207"/>
                        <a:pt x="21" y="207"/>
                      </a:cubicBezTo>
                      <a:cubicBezTo>
                        <a:pt x="20" y="207"/>
                        <a:pt x="20" y="207"/>
                        <a:pt x="20" y="207"/>
                      </a:cubicBezTo>
                      <a:cubicBezTo>
                        <a:pt x="20" y="208"/>
                        <a:pt x="20" y="208"/>
                        <a:pt x="20" y="208"/>
                      </a:cubicBezTo>
                      <a:cubicBezTo>
                        <a:pt x="17" y="208"/>
                        <a:pt x="17" y="212"/>
                        <a:pt x="16" y="215"/>
                      </a:cubicBezTo>
                      <a:cubicBezTo>
                        <a:pt x="16" y="216"/>
                        <a:pt x="16" y="216"/>
                        <a:pt x="16" y="217"/>
                      </a:cubicBezTo>
                      <a:cubicBezTo>
                        <a:pt x="15" y="220"/>
                        <a:pt x="16" y="222"/>
                        <a:pt x="18" y="224"/>
                      </a:cubicBezTo>
                      <a:cubicBezTo>
                        <a:pt x="18" y="224"/>
                        <a:pt x="18" y="224"/>
                        <a:pt x="19" y="225"/>
                      </a:cubicBezTo>
                      <a:cubicBezTo>
                        <a:pt x="19" y="226"/>
                        <a:pt x="20" y="227"/>
                        <a:pt x="20" y="228"/>
                      </a:cubicBezTo>
                      <a:cubicBezTo>
                        <a:pt x="20" y="228"/>
                        <a:pt x="19" y="229"/>
                        <a:pt x="19" y="229"/>
                      </a:cubicBezTo>
                      <a:cubicBezTo>
                        <a:pt x="18" y="231"/>
                        <a:pt x="18" y="233"/>
                        <a:pt x="18" y="234"/>
                      </a:cubicBezTo>
                      <a:cubicBezTo>
                        <a:pt x="18" y="233"/>
                        <a:pt x="17" y="232"/>
                        <a:pt x="17" y="231"/>
                      </a:cubicBezTo>
                      <a:cubicBezTo>
                        <a:pt x="17" y="230"/>
                        <a:pt x="17" y="230"/>
                        <a:pt x="16" y="229"/>
                      </a:cubicBezTo>
                      <a:cubicBezTo>
                        <a:pt x="15" y="227"/>
                        <a:pt x="13" y="225"/>
                        <a:pt x="10" y="225"/>
                      </a:cubicBezTo>
                      <a:cubicBezTo>
                        <a:pt x="9" y="225"/>
                        <a:pt x="9" y="226"/>
                        <a:pt x="8" y="226"/>
                      </a:cubicBezTo>
                      <a:cubicBezTo>
                        <a:pt x="3" y="228"/>
                        <a:pt x="5" y="234"/>
                        <a:pt x="6" y="236"/>
                      </a:cubicBezTo>
                      <a:cubicBezTo>
                        <a:pt x="6" y="236"/>
                        <a:pt x="6" y="236"/>
                        <a:pt x="6" y="237"/>
                      </a:cubicBezTo>
                      <a:cubicBezTo>
                        <a:pt x="6" y="237"/>
                        <a:pt x="6" y="237"/>
                        <a:pt x="6" y="237"/>
                      </a:cubicBezTo>
                      <a:cubicBezTo>
                        <a:pt x="6" y="237"/>
                        <a:pt x="6" y="237"/>
                        <a:pt x="6" y="237"/>
                      </a:cubicBezTo>
                      <a:cubicBezTo>
                        <a:pt x="4" y="238"/>
                        <a:pt x="1" y="238"/>
                        <a:pt x="1" y="241"/>
                      </a:cubicBezTo>
                      <a:cubicBezTo>
                        <a:pt x="0" y="244"/>
                        <a:pt x="3" y="246"/>
                        <a:pt x="4" y="247"/>
                      </a:cubicBezTo>
                      <a:cubicBezTo>
                        <a:pt x="4" y="247"/>
                        <a:pt x="5" y="247"/>
                        <a:pt x="5" y="247"/>
                      </a:cubicBezTo>
                      <a:cubicBezTo>
                        <a:pt x="6" y="248"/>
                        <a:pt x="6" y="249"/>
                        <a:pt x="6" y="250"/>
                      </a:cubicBezTo>
                      <a:cubicBezTo>
                        <a:pt x="6" y="251"/>
                        <a:pt x="6" y="251"/>
                        <a:pt x="6" y="251"/>
                      </a:cubicBezTo>
                      <a:cubicBezTo>
                        <a:pt x="7" y="256"/>
                        <a:pt x="11" y="259"/>
                        <a:pt x="15" y="261"/>
                      </a:cubicBezTo>
                      <a:cubicBezTo>
                        <a:pt x="17" y="263"/>
                        <a:pt x="21" y="265"/>
                        <a:pt x="24" y="265"/>
                      </a:cubicBezTo>
                      <a:cubicBezTo>
                        <a:pt x="26" y="265"/>
                        <a:pt x="27" y="264"/>
                        <a:pt x="28" y="263"/>
                      </a:cubicBezTo>
                      <a:cubicBezTo>
                        <a:pt x="30" y="260"/>
                        <a:pt x="29" y="257"/>
                        <a:pt x="29" y="255"/>
                      </a:cubicBezTo>
                      <a:cubicBezTo>
                        <a:pt x="28" y="253"/>
                        <a:pt x="28" y="252"/>
                        <a:pt x="29" y="252"/>
                      </a:cubicBezTo>
                      <a:cubicBezTo>
                        <a:pt x="29" y="252"/>
                        <a:pt x="29" y="252"/>
                        <a:pt x="29" y="252"/>
                      </a:cubicBezTo>
                      <a:cubicBezTo>
                        <a:pt x="30" y="252"/>
                        <a:pt x="31" y="252"/>
                        <a:pt x="32" y="253"/>
                      </a:cubicBezTo>
                      <a:cubicBezTo>
                        <a:pt x="32" y="253"/>
                        <a:pt x="33" y="254"/>
                        <a:pt x="33" y="255"/>
                      </a:cubicBezTo>
                      <a:cubicBezTo>
                        <a:pt x="33" y="256"/>
                        <a:pt x="34" y="257"/>
                        <a:pt x="34" y="258"/>
                      </a:cubicBezTo>
                      <a:cubicBezTo>
                        <a:pt x="35" y="260"/>
                        <a:pt x="36" y="261"/>
                        <a:pt x="37" y="261"/>
                      </a:cubicBezTo>
                      <a:cubicBezTo>
                        <a:pt x="33" y="263"/>
                        <a:pt x="31" y="268"/>
                        <a:pt x="32" y="273"/>
                      </a:cubicBezTo>
                      <a:cubicBezTo>
                        <a:pt x="33" y="275"/>
                        <a:pt x="35" y="279"/>
                        <a:pt x="37" y="281"/>
                      </a:cubicBezTo>
                      <a:cubicBezTo>
                        <a:pt x="39" y="282"/>
                        <a:pt x="40" y="283"/>
                        <a:pt x="42" y="283"/>
                      </a:cubicBezTo>
                      <a:cubicBezTo>
                        <a:pt x="43" y="283"/>
                        <a:pt x="44" y="284"/>
                        <a:pt x="44" y="284"/>
                      </a:cubicBezTo>
                      <a:cubicBezTo>
                        <a:pt x="44" y="284"/>
                        <a:pt x="44" y="285"/>
                        <a:pt x="44" y="286"/>
                      </a:cubicBezTo>
                      <a:cubicBezTo>
                        <a:pt x="44" y="288"/>
                        <a:pt x="43" y="290"/>
                        <a:pt x="44" y="292"/>
                      </a:cubicBezTo>
                      <a:cubicBezTo>
                        <a:pt x="45" y="293"/>
                        <a:pt x="45" y="293"/>
                        <a:pt x="45" y="293"/>
                      </a:cubicBezTo>
                      <a:cubicBezTo>
                        <a:pt x="46" y="294"/>
                        <a:pt x="46" y="294"/>
                        <a:pt x="46" y="294"/>
                      </a:cubicBezTo>
                      <a:cubicBezTo>
                        <a:pt x="48" y="294"/>
                        <a:pt x="50" y="294"/>
                        <a:pt x="51" y="294"/>
                      </a:cubicBezTo>
                      <a:cubicBezTo>
                        <a:pt x="51" y="294"/>
                        <a:pt x="53" y="294"/>
                        <a:pt x="53" y="294"/>
                      </a:cubicBezTo>
                      <a:cubicBezTo>
                        <a:pt x="53" y="294"/>
                        <a:pt x="53" y="295"/>
                        <a:pt x="53" y="295"/>
                      </a:cubicBezTo>
                      <a:cubicBezTo>
                        <a:pt x="54" y="297"/>
                        <a:pt x="55" y="299"/>
                        <a:pt x="58" y="299"/>
                      </a:cubicBezTo>
                      <a:cubicBezTo>
                        <a:pt x="58" y="299"/>
                        <a:pt x="59" y="299"/>
                        <a:pt x="60" y="299"/>
                      </a:cubicBezTo>
                      <a:cubicBezTo>
                        <a:pt x="60" y="299"/>
                        <a:pt x="60" y="299"/>
                        <a:pt x="60" y="299"/>
                      </a:cubicBezTo>
                      <a:cubicBezTo>
                        <a:pt x="61" y="300"/>
                        <a:pt x="61" y="300"/>
                        <a:pt x="61" y="300"/>
                      </a:cubicBezTo>
                      <a:cubicBezTo>
                        <a:pt x="63" y="301"/>
                        <a:pt x="63" y="301"/>
                        <a:pt x="63" y="301"/>
                      </a:cubicBezTo>
                      <a:cubicBezTo>
                        <a:pt x="63" y="301"/>
                        <a:pt x="63" y="301"/>
                        <a:pt x="63" y="301"/>
                      </a:cubicBezTo>
                      <a:cubicBezTo>
                        <a:pt x="63" y="301"/>
                        <a:pt x="63" y="301"/>
                        <a:pt x="63" y="301"/>
                      </a:cubicBezTo>
                      <a:cubicBezTo>
                        <a:pt x="65" y="301"/>
                        <a:pt x="67" y="299"/>
                        <a:pt x="68" y="297"/>
                      </a:cubicBezTo>
                      <a:cubicBezTo>
                        <a:pt x="69" y="297"/>
                        <a:pt x="69" y="296"/>
                        <a:pt x="70" y="296"/>
                      </a:cubicBezTo>
                      <a:cubicBezTo>
                        <a:pt x="70" y="296"/>
                        <a:pt x="70" y="299"/>
                        <a:pt x="70" y="299"/>
                      </a:cubicBezTo>
                      <a:cubicBezTo>
                        <a:pt x="72" y="299"/>
                        <a:pt x="72" y="299"/>
                        <a:pt x="72" y="299"/>
                      </a:cubicBezTo>
                      <a:cubicBezTo>
                        <a:pt x="72" y="300"/>
                        <a:pt x="72" y="300"/>
                        <a:pt x="72" y="300"/>
                      </a:cubicBezTo>
                      <a:cubicBezTo>
                        <a:pt x="71" y="302"/>
                        <a:pt x="71" y="303"/>
                        <a:pt x="72" y="304"/>
                      </a:cubicBezTo>
                      <a:cubicBezTo>
                        <a:pt x="73" y="306"/>
                        <a:pt x="74" y="307"/>
                        <a:pt x="77" y="307"/>
                      </a:cubicBezTo>
                      <a:cubicBezTo>
                        <a:pt x="78" y="307"/>
                        <a:pt x="79" y="306"/>
                        <a:pt x="80" y="305"/>
                      </a:cubicBezTo>
                      <a:cubicBezTo>
                        <a:pt x="81" y="305"/>
                        <a:pt x="81" y="305"/>
                        <a:pt x="81" y="304"/>
                      </a:cubicBezTo>
                      <a:cubicBezTo>
                        <a:pt x="82" y="303"/>
                        <a:pt x="83" y="302"/>
                        <a:pt x="84" y="301"/>
                      </a:cubicBezTo>
                      <a:cubicBezTo>
                        <a:pt x="84" y="300"/>
                        <a:pt x="85" y="299"/>
                        <a:pt x="85" y="298"/>
                      </a:cubicBezTo>
                      <a:cubicBezTo>
                        <a:pt x="85" y="299"/>
                        <a:pt x="86" y="299"/>
                        <a:pt x="87" y="300"/>
                      </a:cubicBezTo>
                      <a:cubicBezTo>
                        <a:pt x="87" y="300"/>
                        <a:pt x="88" y="300"/>
                        <a:pt x="88" y="300"/>
                      </a:cubicBezTo>
                      <a:cubicBezTo>
                        <a:pt x="89" y="300"/>
                        <a:pt x="89" y="300"/>
                        <a:pt x="89" y="301"/>
                      </a:cubicBezTo>
                      <a:cubicBezTo>
                        <a:pt x="88" y="301"/>
                        <a:pt x="88" y="301"/>
                        <a:pt x="88" y="301"/>
                      </a:cubicBezTo>
                      <a:cubicBezTo>
                        <a:pt x="87" y="302"/>
                        <a:pt x="86" y="302"/>
                        <a:pt x="86" y="303"/>
                      </a:cubicBezTo>
                      <a:cubicBezTo>
                        <a:pt x="84" y="305"/>
                        <a:pt x="82" y="308"/>
                        <a:pt x="82" y="312"/>
                      </a:cubicBezTo>
                      <a:cubicBezTo>
                        <a:pt x="81" y="315"/>
                        <a:pt x="78" y="320"/>
                        <a:pt x="81" y="324"/>
                      </a:cubicBezTo>
                      <a:cubicBezTo>
                        <a:pt x="82" y="326"/>
                        <a:pt x="84" y="326"/>
                        <a:pt x="86" y="326"/>
                      </a:cubicBezTo>
                      <a:cubicBezTo>
                        <a:pt x="88" y="326"/>
                        <a:pt x="91" y="325"/>
                        <a:pt x="94" y="322"/>
                      </a:cubicBezTo>
                      <a:cubicBezTo>
                        <a:pt x="100" y="317"/>
                        <a:pt x="106" y="311"/>
                        <a:pt x="110" y="303"/>
                      </a:cubicBezTo>
                      <a:cubicBezTo>
                        <a:pt x="111" y="300"/>
                        <a:pt x="113" y="298"/>
                        <a:pt x="116" y="296"/>
                      </a:cubicBezTo>
                      <a:cubicBezTo>
                        <a:pt x="116" y="295"/>
                        <a:pt x="116" y="295"/>
                        <a:pt x="116" y="295"/>
                      </a:cubicBezTo>
                      <a:cubicBezTo>
                        <a:pt x="118" y="294"/>
                        <a:pt x="120" y="292"/>
                        <a:pt x="122" y="290"/>
                      </a:cubicBezTo>
                      <a:cubicBezTo>
                        <a:pt x="122" y="291"/>
                        <a:pt x="122" y="292"/>
                        <a:pt x="121" y="292"/>
                      </a:cubicBezTo>
                      <a:cubicBezTo>
                        <a:pt x="118" y="294"/>
                        <a:pt x="116" y="296"/>
                        <a:pt x="116" y="300"/>
                      </a:cubicBezTo>
                      <a:cubicBezTo>
                        <a:pt x="116" y="302"/>
                        <a:pt x="116" y="302"/>
                        <a:pt x="116" y="302"/>
                      </a:cubicBezTo>
                      <a:cubicBezTo>
                        <a:pt x="118" y="303"/>
                        <a:pt x="118" y="303"/>
                        <a:pt x="118" y="303"/>
                      </a:cubicBezTo>
                      <a:cubicBezTo>
                        <a:pt x="118" y="303"/>
                        <a:pt x="118" y="303"/>
                        <a:pt x="119" y="304"/>
                      </a:cubicBezTo>
                      <a:cubicBezTo>
                        <a:pt x="118" y="304"/>
                        <a:pt x="118" y="304"/>
                        <a:pt x="118" y="304"/>
                      </a:cubicBezTo>
                      <a:cubicBezTo>
                        <a:pt x="114" y="304"/>
                        <a:pt x="113" y="306"/>
                        <a:pt x="112" y="308"/>
                      </a:cubicBezTo>
                      <a:cubicBezTo>
                        <a:pt x="111" y="308"/>
                        <a:pt x="111" y="309"/>
                        <a:pt x="111" y="309"/>
                      </a:cubicBezTo>
                      <a:cubicBezTo>
                        <a:pt x="110" y="309"/>
                        <a:pt x="110" y="310"/>
                        <a:pt x="109" y="310"/>
                      </a:cubicBezTo>
                      <a:cubicBezTo>
                        <a:pt x="108" y="311"/>
                        <a:pt x="106" y="313"/>
                        <a:pt x="105" y="315"/>
                      </a:cubicBezTo>
                      <a:cubicBezTo>
                        <a:pt x="105" y="316"/>
                        <a:pt x="105" y="321"/>
                        <a:pt x="106" y="323"/>
                      </a:cubicBezTo>
                      <a:cubicBezTo>
                        <a:pt x="106" y="323"/>
                        <a:pt x="105" y="323"/>
                        <a:pt x="105" y="323"/>
                      </a:cubicBezTo>
                      <a:cubicBezTo>
                        <a:pt x="102" y="324"/>
                        <a:pt x="101" y="327"/>
                        <a:pt x="101" y="328"/>
                      </a:cubicBezTo>
                      <a:cubicBezTo>
                        <a:pt x="101" y="329"/>
                        <a:pt x="101" y="329"/>
                        <a:pt x="101" y="329"/>
                      </a:cubicBezTo>
                      <a:cubicBezTo>
                        <a:pt x="101" y="330"/>
                        <a:pt x="100" y="330"/>
                        <a:pt x="100" y="331"/>
                      </a:cubicBezTo>
                      <a:cubicBezTo>
                        <a:pt x="99" y="332"/>
                        <a:pt x="99" y="333"/>
                        <a:pt x="98" y="335"/>
                      </a:cubicBezTo>
                      <a:cubicBezTo>
                        <a:pt x="98" y="336"/>
                        <a:pt x="98" y="337"/>
                        <a:pt x="97" y="338"/>
                      </a:cubicBezTo>
                      <a:cubicBezTo>
                        <a:pt x="97" y="338"/>
                        <a:pt x="97" y="339"/>
                        <a:pt x="96" y="339"/>
                      </a:cubicBezTo>
                      <a:cubicBezTo>
                        <a:pt x="94" y="342"/>
                        <a:pt x="94" y="350"/>
                        <a:pt x="95" y="353"/>
                      </a:cubicBezTo>
                      <a:cubicBezTo>
                        <a:pt x="96" y="356"/>
                        <a:pt x="99" y="357"/>
                        <a:pt x="100" y="357"/>
                      </a:cubicBezTo>
                      <a:cubicBezTo>
                        <a:pt x="102" y="357"/>
                        <a:pt x="104" y="355"/>
                        <a:pt x="105" y="355"/>
                      </a:cubicBezTo>
                      <a:cubicBezTo>
                        <a:pt x="105" y="354"/>
                        <a:pt x="106" y="354"/>
                        <a:pt x="106" y="354"/>
                      </a:cubicBezTo>
                      <a:cubicBezTo>
                        <a:pt x="106" y="355"/>
                        <a:pt x="107" y="357"/>
                        <a:pt x="108" y="358"/>
                      </a:cubicBezTo>
                      <a:cubicBezTo>
                        <a:pt x="108" y="358"/>
                        <a:pt x="108" y="358"/>
                        <a:pt x="109" y="358"/>
                      </a:cubicBezTo>
                      <a:cubicBezTo>
                        <a:pt x="107" y="359"/>
                        <a:pt x="104" y="359"/>
                        <a:pt x="102" y="360"/>
                      </a:cubicBezTo>
                      <a:cubicBezTo>
                        <a:pt x="102" y="360"/>
                        <a:pt x="102" y="360"/>
                        <a:pt x="101" y="360"/>
                      </a:cubicBezTo>
                      <a:cubicBezTo>
                        <a:pt x="99" y="361"/>
                        <a:pt x="95" y="362"/>
                        <a:pt x="94" y="366"/>
                      </a:cubicBezTo>
                      <a:cubicBezTo>
                        <a:pt x="94" y="368"/>
                        <a:pt x="95" y="369"/>
                        <a:pt x="95" y="369"/>
                      </a:cubicBezTo>
                      <a:cubicBezTo>
                        <a:pt x="96" y="370"/>
                        <a:pt x="97" y="371"/>
                        <a:pt x="98" y="371"/>
                      </a:cubicBezTo>
                      <a:cubicBezTo>
                        <a:pt x="98" y="371"/>
                        <a:pt x="98" y="371"/>
                        <a:pt x="98" y="371"/>
                      </a:cubicBezTo>
                      <a:cubicBezTo>
                        <a:pt x="96" y="372"/>
                        <a:pt x="96" y="373"/>
                        <a:pt x="96" y="374"/>
                      </a:cubicBezTo>
                      <a:cubicBezTo>
                        <a:pt x="95" y="373"/>
                        <a:pt x="95" y="373"/>
                        <a:pt x="95" y="373"/>
                      </a:cubicBezTo>
                      <a:cubicBezTo>
                        <a:pt x="94" y="372"/>
                        <a:pt x="93" y="372"/>
                        <a:pt x="92" y="372"/>
                      </a:cubicBezTo>
                      <a:cubicBezTo>
                        <a:pt x="90" y="372"/>
                        <a:pt x="90" y="373"/>
                        <a:pt x="89" y="373"/>
                      </a:cubicBezTo>
                      <a:cubicBezTo>
                        <a:pt x="88" y="373"/>
                        <a:pt x="88" y="373"/>
                        <a:pt x="88" y="373"/>
                      </a:cubicBezTo>
                      <a:cubicBezTo>
                        <a:pt x="87" y="374"/>
                        <a:pt x="87" y="374"/>
                        <a:pt x="86" y="374"/>
                      </a:cubicBezTo>
                      <a:cubicBezTo>
                        <a:pt x="86" y="374"/>
                        <a:pt x="85" y="373"/>
                        <a:pt x="84" y="373"/>
                      </a:cubicBezTo>
                      <a:cubicBezTo>
                        <a:pt x="82" y="373"/>
                        <a:pt x="81" y="373"/>
                        <a:pt x="80" y="373"/>
                      </a:cubicBezTo>
                      <a:cubicBezTo>
                        <a:pt x="79" y="373"/>
                        <a:pt x="79" y="373"/>
                        <a:pt x="79" y="373"/>
                      </a:cubicBezTo>
                      <a:cubicBezTo>
                        <a:pt x="76" y="373"/>
                        <a:pt x="74" y="373"/>
                        <a:pt x="72" y="374"/>
                      </a:cubicBezTo>
                      <a:cubicBezTo>
                        <a:pt x="70" y="374"/>
                        <a:pt x="69" y="374"/>
                        <a:pt x="67" y="374"/>
                      </a:cubicBezTo>
                      <a:cubicBezTo>
                        <a:pt x="66" y="375"/>
                        <a:pt x="62" y="375"/>
                        <a:pt x="61" y="378"/>
                      </a:cubicBezTo>
                      <a:cubicBezTo>
                        <a:pt x="60" y="379"/>
                        <a:pt x="60" y="380"/>
                        <a:pt x="60" y="380"/>
                      </a:cubicBezTo>
                      <a:cubicBezTo>
                        <a:pt x="60" y="380"/>
                        <a:pt x="60" y="381"/>
                        <a:pt x="60" y="381"/>
                      </a:cubicBezTo>
                      <a:cubicBezTo>
                        <a:pt x="60" y="381"/>
                        <a:pt x="59" y="381"/>
                        <a:pt x="59" y="381"/>
                      </a:cubicBezTo>
                      <a:cubicBezTo>
                        <a:pt x="58" y="382"/>
                        <a:pt x="58" y="382"/>
                        <a:pt x="57" y="382"/>
                      </a:cubicBezTo>
                      <a:cubicBezTo>
                        <a:pt x="56" y="384"/>
                        <a:pt x="54" y="386"/>
                        <a:pt x="56" y="389"/>
                      </a:cubicBezTo>
                      <a:cubicBezTo>
                        <a:pt x="57" y="393"/>
                        <a:pt x="60" y="394"/>
                        <a:pt x="64" y="394"/>
                      </a:cubicBezTo>
                      <a:cubicBezTo>
                        <a:pt x="66" y="394"/>
                        <a:pt x="68" y="394"/>
                        <a:pt x="69" y="394"/>
                      </a:cubicBezTo>
                      <a:cubicBezTo>
                        <a:pt x="70" y="394"/>
                        <a:pt x="70" y="394"/>
                        <a:pt x="71" y="394"/>
                      </a:cubicBezTo>
                      <a:cubicBezTo>
                        <a:pt x="73" y="393"/>
                        <a:pt x="76" y="393"/>
                        <a:pt x="78" y="393"/>
                      </a:cubicBezTo>
                      <a:cubicBezTo>
                        <a:pt x="79" y="393"/>
                        <a:pt x="81" y="393"/>
                        <a:pt x="82" y="393"/>
                      </a:cubicBezTo>
                      <a:cubicBezTo>
                        <a:pt x="84" y="393"/>
                        <a:pt x="86" y="394"/>
                        <a:pt x="88" y="394"/>
                      </a:cubicBezTo>
                      <a:cubicBezTo>
                        <a:pt x="88" y="394"/>
                        <a:pt x="88" y="394"/>
                        <a:pt x="89" y="394"/>
                      </a:cubicBezTo>
                      <a:cubicBezTo>
                        <a:pt x="87" y="395"/>
                        <a:pt x="86" y="395"/>
                        <a:pt x="85" y="395"/>
                      </a:cubicBezTo>
                      <a:cubicBezTo>
                        <a:pt x="85" y="396"/>
                        <a:pt x="85" y="396"/>
                        <a:pt x="85" y="396"/>
                      </a:cubicBezTo>
                      <a:cubicBezTo>
                        <a:pt x="83" y="396"/>
                        <a:pt x="79" y="398"/>
                        <a:pt x="78" y="402"/>
                      </a:cubicBezTo>
                      <a:cubicBezTo>
                        <a:pt x="78" y="401"/>
                        <a:pt x="77" y="401"/>
                        <a:pt x="76" y="400"/>
                      </a:cubicBezTo>
                      <a:cubicBezTo>
                        <a:pt x="76" y="400"/>
                        <a:pt x="75" y="399"/>
                        <a:pt x="74" y="399"/>
                      </a:cubicBezTo>
                      <a:cubicBezTo>
                        <a:pt x="72" y="397"/>
                        <a:pt x="69" y="395"/>
                        <a:pt x="65" y="395"/>
                      </a:cubicBezTo>
                      <a:cubicBezTo>
                        <a:pt x="65" y="395"/>
                        <a:pt x="64" y="395"/>
                        <a:pt x="63" y="396"/>
                      </a:cubicBezTo>
                      <a:cubicBezTo>
                        <a:pt x="60" y="397"/>
                        <a:pt x="59" y="399"/>
                        <a:pt x="58" y="400"/>
                      </a:cubicBezTo>
                      <a:cubicBezTo>
                        <a:pt x="58" y="401"/>
                        <a:pt x="57" y="402"/>
                        <a:pt x="57" y="402"/>
                      </a:cubicBezTo>
                      <a:cubicBezTo>
                        <a:pt x="56" y="402"/>
                        <a:pt x="56" y="403"/>
                        <a:pt x="55" y="403"/>
                      </a:cubicBezTo>
                      <a:cubicBezTo>
                        <a:pt x="53" y="403"/>
                        <a:pt x="51" y="403"/>
                        <a:pt x="50" y="404"/>
                      </a:cubicBezTo>
                      <a:cubicBezTo>
                        <a:pt x="48" y="406"/>
                        <a:pt x="47" y="409"/>
                        <a:pt x="47" y="411"/>
                      </a:cubicBezTo>
                      <a:cubicBezTo>
                        <a:pt x="47" y="412"/>
                        <a:pt x="47" y="413"/>
                        <a:pt x="46" y="413"/>
                      </a:cubicBezTo>
                      <a:cubicBezTo>
                        <a:pt x="46" y="413"/>
                        <a:pt x="46" y="413"/>
                        <a:pt x="46" y="413"/>
                      </a:cubicBezTo>
                      <a:cubicBezTo>
                        <a:pt x="45" y="414"/>
                        <a:pt x="43" y="416"/>
                        <a:pt x="45" y="419"/>
                      </a:cubicBezTo>
                      <a:cubicBezTo>
                        <a:pt x="45" y="421"/>
                        <a:pt x="47" y="422"/>
                        <a:pt x="51" y="423"/>
                      </a:cubicBezTo>
                      <a:cubicBezTo>
                        <a:pt x="51" y="423"/>
                        <a:pt x="51" y="423"/>
                        <a:pt x="52" y="423"/>
                      </a:cubicBezTo>
                      <a:cubicBezTo>
                        <a:pt x="53" y="424"/>
                        <a:pt x="54" y="424"/>
                        <a:pt x="55" y="424"/>
                      </a:cubicBezTo>
                      <a:cubicBezTo>
                        <a:pt x="55" y="425"/>
                        <a:pt x="56" y="425"/>
                        <a:pt x="56" y="425"/>
                      </a:cubicBezTo>
                      <a:cubicBezTo>
                        <a:pt x="56" y="425"/>
                        <a:pt x="56" y="425"/>
                        <a:pt x="56" y="425"/>
                      </a:cubicBezTo>
                      <a:cubicBezTo>
                        <a:pt x="56" y="425"/>
                        <a:pt x="56" y="425"/>
                        <a:pt x="56" y="425"/>
                      </a:cubicBezTo>
                      <a:cubicBezTo>
                        <a:pt x="55" y="425"/>
                        <a:pt x="55" y="425"/>
                        <a:pt x="54" y="425"/>
                      </a:cubicBezTo>
                      <a:cubicBezTo>
                        <a:pt x="54" y="425"/>
                        <a:pt x="53" y="425"/>
                        <a:pt x="52" y="425"/>
                      </a:cubicBezTo>
                      <a:cubicBezTo>
                        <a:pt x="52" y="425"/>
                        <a:pt x="52" y="425"/>
                        <a:pt x="51" y="425"/>
                      </a:cubicBezTo>
                      <a:cubicBezTo>
                        <a:pt x="48" y="425"/>
                        <a:pt x="47" y="426"/>
                        <a:pt x="46" y="428"/>
                      </a:cubicBezTo>
                      <a:cubicBezTo>
                        <a:pt x="46" y="430"/>
                        <a:pt x="48" y="432"/>
                        <a:pt x="52" y="433"/>
                      </a:cubicBezTo>
                      <a:cubicBezTo>
                        <a:pt x="52" y="433"/>
                        <a:pt x="52" y="433"/>
                        <a:pt x="53" y="433"/>
                      </a:cubicBezTo>
                      <a:cubicBezTo>
                        <a:pt x="53" y="433"/>
                        <a:pt x="53" y="433"/>
                        <a:pt x="53" y="433"/>
                      </a:cubicBezTo>
                      <a:cubicBezTo>
                        <a:pt x="53" y="433"/>
                        <a:pt x="53" y="434"/>
                        <a:pt x="54" y="434"/>
                      </a:cubicBezTo>
                      <a:cubicBezTo>
                        <a:pt x="54" y="434"/>
                        <a:pt x="55" y="436"/>
                        <a:pt x="57" y="436"/>
                      </a:cubicBezTo>
                      <a:cubicBezTo>
                        <a:pt x="58" y="436"/>
                        <a:pt x="60" y="437"/>
                        <a:pt x="62" y="437"/>
                      </a:cubicBezTo>
                      <a:cubicBezTo>
                        <a:pt x="64" y="437"/>
                        <a:pt x="65" y="436"/>
                        <a:pt x="67" y="435"/>
                      </a:cubicBezTo>
                      <a:cubicBezTo>
                        <a:pt x="67" y="435"/>
                        <a:pt x="67" y="434"/>
                        <a:pt x="68" y="434"/>
                      </a:cubicBezTo>
                      <a:cubicBezTo>
                        <a:pt x="68" y="434"/>
                        <a:pt x="68" y="434"/>
                        <a:pt x="68" y="434"/>
                      </a:cubicBezTo>
                      <a:cubicBezTo>
                        <a:pt x="68" y="434"/>
                        <a:pt x="68" y="434"/>
                        <a:pt x="69" y="434"/>
                      </a:cubicBezTo>
                      <a:cubicBezTo>
                        <a:pt x="69" y="434"/>
                        <a:pt x="70" y="434"/>
                        <a:pt x="71" y="433"/>
                      </a:cubicBezTo>
                      <a:cubicBezTo>
                        <a:pt x="73" y="433"/>
                        <a:pt x="74" y="432"/>
                        <a:pt x="75" y="432"/>
                      </a:cubicBezTo>
                      <a:cubicBezTo>
                        <a:pt x="76" y="431"/>
                        <a:pt x="77" y="431"/>
                        <a:pt x="78" y="431"/>
                      </a:cubicBezTo>
                      <a:cubicBezTo>
                        <a:pt x="78" y="431"/>
                        <a:pt x="78" y="431"/>
                        <a:pt x="79" y="431"/>
                      </a:cubicBezTo>
                      <a:cubicBezTo>
                        <a:pt x="79" y="432"/>
                        <a:pt x="79" y="432"/>
                        <a:pt x="80" y="432"/>
                      </a:cubicBezTo>
                      <a:cubicBezTo>
                        <a:pt x="79" y="433"/>
                        <a:pt x="75" y="434"/>
                        <a:pt x="74" y="435"/>
                      </a:cubicBezTo>
                      <a:cubicBezTo>
                        <a:pt x="73" y="435"/>
                        <a:pt x="73" y="435"/>
                        <a:pt x="72" y="435"/>
                      </a:cubicBezTo>
                      <a:cubicBezTo>
                        <a:pt x="70" y="435"/>
                        <a:pt x="68" y="436"/>
                        <a:pt x="67" y="437"/>
                      </a:cubicBezTo>
                      <a:cubicBezTo>
                        <a:pt x="65" y="438"/>
                        <a:pt x="64" y="440"/>
                        <a:pt x="64" y="441"/>
                      </a:cubicBezTo>
                      <a:cubicBezTo>
                        <a:pt x="64" y="442"/>
                        <a:pt x="64" y="443"/>
                        <a:pt x="64" y="443"/>
                      </a:cubicBezTo>
                      <a:cubicBezTo>
                        <a:pt x="63" y="443"/>
                        <a:pt x="63" y="443"/>
                        <a:pt x="62" y="444"/>
                      </a:cubicBezTo>
                      <a:cubicBezTo>
                        <a:pt x="61" y="444"/>
                        <a:pt x="59" y="445"/>
                        <a:pt x="58" y="447"/>
                      </a:cubicBezTo>
                      <a:cubicBezTo>
                        <a:pt x="57" y="450"/>
                        <a:pt x="58" y="455"/>
                        <a:pt x="61" y="457"/>
                      </a:cubicBezTo>
                      <a:cubicBezTo>
                        <a:pt x="61" y="457"/>
                        <a:pt x="61" y="457"/>
                        <a:pt x="61" y="457"/>
                      </a:cubicBezTo>
                      <a:cubicBezTo>
                        <a:pt x="61" y="457"/>
                        <a:pt x="61" y="457"/>
                        <a:pt x="61" y="457"/>
                      </a:cubicBezTo>
                      <a:cubicBezTo>
                        <a:pt x="59" y="457"/>
                        <a:pt x="58" y="457"/>
                        <a:pt x="57" y="457"/>
                      </a:cubicBezTo>
                      <a:cubicBezTo>
                        <a:pt x="55" y="458"/>
                        <a:pt x="54" y="460"/>
                        <a:pt x="54" y="461"/>
                      </a:cubicBezTo>
                      <a:cubicBezTo>
                        <a:pt x="53" y="461"/>
                        <a:pt x="53" y="461"/>
                        <a:pt x="53" y="461"/>
                      </a:cubicBezTo>
                      <a:cubicBezTo>
                        <a:pt x="53" y="461"/>
                        <a:pt x="52" y="461"/>
                        <a:pt x="52" y="461"/>
                      </a:cubicBezTo>
                      <a:cubicBezTo>
                        <a:pt x="52" y="461"/>
                        <a:pt x="52" y="460"/>
                        <a:pt x="52" y="460"/>
                      </a:cubicBezTo>
                      <a:cubicBezTo>
                        <a:pt x="51" y="458"/>
                        <a:pt x="49" y="456"/>
                        <a:pt x="47" y="456"/>
                      </a:cubicBezTo>
                      <a:cubicBezTo>
                        <a:pt x="44" y="456"/>
                        <a:pt x="43" y="458"/>
                        <a:pt x="42" y="461"/>
                      </a:cubicBezTo>
                      <a:cubicBezTo>
                        <a:pt x="41" y="464"/>
                        <a:pt x="42" y="468"/>
                        <a:pt x="43" y="470"/>
                      </a:cubicBezTo>
                      <a:cubicBezTo>
                        <a:pt x="45" y="474"/>
                        <a:pt x="47" y="476"/>
                        <a:pt x="50" y="476"/>
                      </a:cubicBezTo>
                      <a:cubicBezTo>
                        <a:pt x="52" y="476"/>
                        <a:pt x="53" y="475"/>
                        <a:pt x="55" y="474"/>
                      </a:cubicBezTo>
                      <a:cubicBezTo>
                        <a:pt x="58" y="473"/>
                        <a:pt x="60" y="473"/>
                        <a:pt x="65" y="472"/>
                      </a:cubicBezTo>
                      <a:cubicBezTo>
                        <a:pt x="69" y="472"/>
                        <a:pt x="73" y="472"/>
                        <a:pt x="77" y="470"/>
                      </a:cubicBezTo>
                      <a:cubicBezTo>
                        <a:pt x="79" y="469"/>
                        <a:pt x="80" y="468"/>
                        <a:pt x="81" y="467"/>
                      </a:cubicBezTo>
                      <a:cubicBezTo>
                        <a:pt x="82" y="466"/>
                        <a:pt x="84" y="465"/>
                        <a:pt x="85" y="465"/>
                      </a:cubicBezTo>
                      <a:cubicBezTo>
                        <a:pt x="85" y="464"/>
                        <a:pt x="86" y="464"/>
                        <a:pt x="86" y="464"/>
                      </a:cubicBezTo>
                      <a:cubicBezTo>
                        <a:pt x="88" y="464"/>
                        <a:pt x="88" y="464"/>
                        <a:pt x="88" y="464"/>
                      </a:cubicBezTo>
                      <a:cubicBezTo>
                        <a:pt x="89" y="464"/>
                        <a:pt x="90" y="464"/>
                        <a:pt x="91" y="464"/>
                      </a:cubicBezTo>
                      <a:cubicBezTo>
                        <a:pt x="92" y="464"/>
                        <a:pt x="93" y="463"/>
                        <a:pt x="94" y="462"/>
                      </a:cubicBezTo>
                      <a:cubicBezTo>
                        <a:pt x="94" y="462"/>
                        <a:pt x="94" y="462"/>
                        <a:pt x="94" y="462"/>
                      </a:cubicBezTo>
                      <a:cubicBezTo>
                        <a:pt x="93" y="464"/>
                        <a:pt x="94" y="466"/>
                        <a:pt x="95" y="467"/>
                      </a:cubicBezTo>
                      <a:cubicBezTo>
                        <a:pt x="95" y="467"/>
                        <a:pt x="97" y="468"/>
                        <a:pt x="98" y="468"/>
                      </a:cubicBezTo>
                      <a:cubicBezTo>
                        <a:pt x="101" y="468"/>
                        <a:pt x="106" y="465"/>
                        <a:pt x="107" y="464"/>
                      </a:cubicBezTo>
                      <a:cubicBezTo>
                        <a:pt x="107" y="464"/>
                        <a:pt x="108" y="463"/>
                        <a:pt x="108" y="463"/>
                      </a:cubicBezTo>
                      <a:cubicBezTo>
                        <a:pt x="112" y="460"/>
                        <a:pt x="116" y="458"/>
                        <a:pt x="115" y="455"/>
                      </a:cubicBezTo>
                      <a:cubicBezTo>
                        <a:pt x="115" y="454"/>
                        <a:pt x="115" y="453"/>
                        <a:pt x="115" y="452"/>
                      </a:cubicBezTo>
                      <a:cubicBezTo>
                        <a:pt x="115" y="452"/>
                        <a:pt x="115" y="452"/>
                        <a:pt x="116" y="452"/>
                      </a:cubicBezTo>
                      <a:cubicBezTo>
                        <a:pt x="116" y="452"/>
                        <a:pt x="116" y="452"/>
                        <a:pt x="116" y="452"/>
                      </a:cubicBezTo>
                      <a:cubicBezTo>
                        <a:pt x="117" y="452"/>
                        <a:pt x="117" y="452"/>
                        <a:pt x="117" y="452"/>
                      </a:cubicBezTo>
                      <a:cubicBezTo>
                        <a:pt x="121" y="452"/>
                        <a:pt x="121" y="446"/>
                        <a:pt x="121" y="445"/>
                      </a:cubicBezTo>
                      <a:cubicBezTo>
                        <a:pt x="122" y="439"/>
                        <a:pt x="118" y="433"/>
                        <a:pt x="113" y="429"/>
                      </a:cubicBezTo>
                      <a:cubicBezTo>
                        <a:pt x="113" y="429"/>
                        <a:pt x="114" y="429"/>
                        <a:pt x="114" y="429"/>
                      </a:cubicBezTo>
                      <a:cubicBezTo>
                        <a:pt x="115" y="430"/>
                        <a:pt x="117" y="430"/>
                        <a:pt x="118" y="430"/>
                      </a:cubicBezTo>
                      <a:cubicBezTo>
                        <a:pt x="118" y="430"/>
                        <a:pt x="118" y="430"/>
                        <a:pt x="118" y="430"/>
                      </a:cubicBezTo>
                      <a:cubicBezTo>
                        <a:pt x="127" y="430"/>
                        <a:pt x="136" y="419"/>
                        <a:pt x="140" y="412"/>
                      </a:cubicBezTo>
                      <a:cubicBezTo>
                        <a:pt x="141" y="411"/>
                        <a:pt x="141" y="411"/>
                        <a:pt x="141" y="411"/>
                      </a:cubicBezTo>
                      <a:cubicBezTo>
                        <a:pt x="144" y="407"/>
                        <a:pt x="147" y="404"/>
                        <a:pt x="150" y="400"/>
                      </a:cubicBezTo>
                      <a:cubicBezTo>
                        <a:pt x="152" y="399"/>
                        <a:pt x="153" y="397"/>
                        <a:pt x="155" y="395"/>
                      </a:cubicBezTo>
                      <a:cubicBezTo>
                        <a:pt x="156" y="393"/>
                        <a:pt x="158" y="391"/>
                        <a:pt x="160" y="390"/>
                      </a:cubicBezTo>
                      <a:cubicBezTo>
                        <a:pt x="161" y="389"/>
                        <a:pt x="162" y="388"/>
                        <a:pt x="163" y="387"/>
                      </a:cubicBezTo>
                      <a:cubicBezTo>
                        <a:pt x="163" y="387"/>
                        <a:pt x="163" y="387"/>
                        <a:pt x="163" y="387"/>
                      </a:cubicBezTo>
                      <a:cubicBezTo>
                        <a:pt x="163" y="387"/>
                        <a:pt x="163" y="387"/>
                        <a:pt x="163" y="387"/>
                      </a:cubicBezTo>
                      <a:cubicBezTo>
                        <a:pt x="164" y="389"/>
                        <a:pt x="164" y="390"/>
                        <a:pt x="165" y="391"/>
                      </a:cubicBezTo>
                      <a:cubicBezTo>
                        <a:pt x="161" y="392"/>
                        <a:pt x="158" y="393"/>
                        <a:pt x="156" y="396"/>
                      </a:cubicBezTo>
                      <a:cubicBezTo>
                        <a:pt x="155" y="398"/>
                        <a:pt x="154" y="400"/>
                        <a:pt x="153" y="401"/>
                      </a:cubicBezTo>
                      <a:cubicBezTo>
                        <a:pt x="152" y="404"/>
                        <a:pt x="151" y="406"/>
                        <a:pt x="150" y="408"/>
                      </a:cubicBezTo>
                      <a:cubicBezTo>
                        <a:pt x="149" y="409"/>
                        <a:pt x="149" y="409"/>
                        <a:pt x="149" y="409"/>
                      </a:cubicBezTo>
                      <a:cubicBezTo>
                        <a:pt x="147" y="410"/>
                        <a:pt x="146" y="411"/>
                        <a:pt x="145" y="414"/>
                      </a:cubicBezTo>
                      <a:cubicBezTo>
                        <a:pt x="145" y="415"/>
                        <a:pt x="145" y="415"/>
                        <a:pt x="145" y="415"/>
                      </a:cubicBezTo>
                      <a:cubicBezTo>
                        <a:pt x="145" y="415"/>
                        <a:pt x="144" y="415"/>
                        <a:pt x="144" y="416"/>
                      </a:cubicBezTo>
                      <a:cubicBezTo>
                        <a:pt x="143" y="415"/>
                        <a:pt x="143" y="415"/>
                        <a:pt x="143" y="415"/>
                      </a:cubicBezTo>
                      <a:cubicBezTo>
                        <a:pt x="142" y="415"/>
                        <a:pt x="142" y="415"/>
                        <a:pt x="142" y="415"/>
                      </a:cubicBezTo>
                      <a:cubicBezTo>
                        <a:pt x="141" y="415"/>
                        <a:pt x="141" y="415"/>
                        <a:pt x="141" y="415"/>
                      </a:cubicBezTo>
                      <a:cubicBezTo>
                        <a:pt x="138" y="415"/>
                        <a:pt x="136" y="418"/>
                        <a:pt x="133" y="421"/>
                      </a:cubicBezTo>
                      <a:cubicBezTo>
                        <a:pt x="133" y="422"/>
                        <a:pt x="132" y="423"/>
                        <a:pt x="131" y="424"/>
                      </a:cubicBezTo>
                      <a:cubicBezTo>
                        <a:pt x="131" y="424"/>
                        <a:pt x="131" y="424"/>
                        <a:pt x="131" y="424"/>
                      </a:cubicBezTo>
                      <a:cubicBezTo>
                        <a:pt x="128" y="426"/>
                        <a:pt x="121" y="431"/>
                        <a:pt x="125" y="436"/>
                      </a:cubicBezTo>
                      <a:cubicBezTo>
                        <a:pt x="125" y="437"/>
                        <a:pt x="127" y="438"/>
                        <a:pt x="128" y="438"/>
                      </a:cubicBezTo>
                      <a:cubicBezTo>
                        <a:pt x="129" y="438"/>
                        <a:pt x="132" y="438"/>
                        <a:pt x="137" y="432"/>
                      </a:cubicBezTo>
                      <a:cubicBezTo>
                        <a:pt x="139" y="431"/>
                        <a:pt x="143" y="426"/>
                        <a:pt x="144" y="422"/>
                      </a:cubicBezTo>
                      <a:cubicBezTo>
                        <a:pt x="144" y="422"/>
                        <a:pt x="145" y="423"/>
                        <a:pt x="147" y="424"/>
                      </a:cubicBezTo>
                      <a:cubicBezTo>
                        <a:pt x="147" y="424"/>
                        <a:pt x="147" y="424"/>
                        <a:pt x="147" y="424"/>
                      </a:cubicBezTo>
                      <a:cubicBezTo>
                        <a:pt x="146" y="425"/>
                        <a:pt x="146" y="425"/>
                        <a:pt x="146" y="426"/>
                      </a:cubicBezTo>
                      <a:cubicBezTo>
                        <a:pt x="145" y="426"/>
                        <a:pt x="145" y="426"/>
                        <a:pt x="145" y="427"/>
                      </a:cubicBezTo>
                      <a:cubicBezTo>
                        <a:pt x="145" y="427"/>
                        <a:pt x="144" y="427"/>
                        <a:pt x="144" y="427"/>
                      </a:cubicBezTo>
                      <a:cubicBezTo>
                        <a:pt x="143" y="428"/>
                        <a:pt x="141" y="428"/>
                        <a:pt x="141" y="431"/>
                      </a:cubicBezTo>
                      <a:cubicBezTo>
                        <a:pt x="140" y="433"/>
                        <a:pt x="141" y="434"/>
                        <a:pt x="142" y="435"/>
                      </a:cubicBezTo>
                      <a:cubicBezTo>
                        <a:pt x="142" y="436"/>
                        <a:pt x="143" y="436"/>
                        <a:pt x="143" y="437"/>
                      </a:cubicBezTo>
                      <a:cubicBezTo>
                        <a:pt x="142" y="437"/>
                        <a:pt x="142" y="437"/>
                        <a:pt x="141" y="437"/>
                      </a:cubicBezTo>
                      <a:cubicBezTo>
                        <a:pt x="137" y="438"/>
                        <a:pt x="137" y="441"/>
                        <a:pt x="136" y="443"/>
                      </a:cubicBezTo>
                      <a:cubicBezTo>
                        <a:pt x="136" y="443"/>
                        <a:pt x="136" y="443"/>
                        <a:pt x="136" y="443"/>
                      </a:cubicBezTo>
                      <a:cubicBezTo>
                        <a:pt x="135" y="443"/>
                        <a:pt x="134" y="443"/>
                        <a:pt x="133" y="443"/>
                      </a:cubicBezTo>
                      <a:cubicBezTo>
                        <a:pt x="131" y="443"/>
                        <a:pt x="128" y="445"/>
                        <a:pt x="126" y="447"/>
                      </a:cubicBezTo>
                      <a:cubicBezTo>
                        <a:pt x="125" y="449"/>
                        <a:pt x="125" y="451"/>
                        <a:pt x="126" y="452"/>
                      </a:cubicBezTo>
                      <a:cubicBezTo>
                        <a:pt x="128" y="454"/>
                        <a:pt x="130" y="454"/>
                        <a:pt x="131" y="454"/>
                      </a:cubicBezTo>
                      <a:cubicBezTo>
                        <a:pt x="131" y="455"/>
                        <a:pt x="131" y="455"/>
                        <a:pt x="131" y="455"/>
                      </a:cubicBezTo>
                      <a:cubicBezTo>
                        <a:pt x="130" y="455"/>
                        <a:pt x="130" y="455"/>
                        <a:pt x="130" y="455"/>
                      </a:cubicBezTo>
                      <a:cubicBezTo>
                        <a:pt x="129" y="457"/>
                        <a:pt x="128" y="458"/>
                        <a:pt x="127" y="460"/>
                      </a:cubicBezTo>
                      <a:cubicBezTo>
                        <a:pt x="127" y="461"/>
                        <a:pt x="126" y="462"/>
                        <a:pt x="126" y="462"/>
                      </a:cubicBezTo>
                      <a:cubicBezTo>
                        <a:pt x="125" y="463"/>
                        <a:pt x="125" y="463"/>
                        <a:pt x="125" y="463"/>
                      </a:cubicBezTo>
                      <a:cubicBezTo>
                        <a:pt x="125" y="464"/>
                        <a:pt x="124" y="464"/>
                        <a:pt x="124" y="465"/>
                      </a:cubicBezTo>
                      <a:cubicBezTo>
                        <a:pt x="124" y="465"/>
                        <a:pt x="124" y="465"/>
                        <a:pt x="124" y="465"/>
                      </a:cubicBezTo>
                      <a:cubicBezTo>
                        <a:pt x="124" y="462"/>
                        <a:pt x="124" y="462"/>
                        <a:pt x="124" y="462"/>
                      </a:cubicBezTo>
                      <a:cubicBezTo>
                        <a:pt x="120" y="462"/>
                        <a:pt x="117" y="465"/>
                        <a:pt x="117" y="469"/>
                      </a:cubicBezTo>
                      <a:cubicBezTo>
                        <a:pt x="117" y="470"/>
                        <a:pt x="118" y="471"/>
                        <a:pt x="118" y="471"/>
                      </a:cubicBezTo>
                      <a:cubicBezTo>
                        <a:pt x="118" y="472"/>
                        <a:pt x="118" y="472"/>
                        <a:pt x="118" y="472"/>
                      </a:cubicBezTo>
                      <a:cubicBezTo>
                        <a:pt x="117" y="473"/>
                        <a:pt x="117" y="475"/>
                        <a:pt x="118" y="477"/>
                      </a:cubicBezTo>
                      <a:cubicBezTo>
                        <a:pt x="118" y="477"/>
                        <a:pt x="118" y="478"/>
                        <a:pt x="117" y="478"/>
                      </a:cubicBezTo>
                      <a:cubicBezTo>
                        <a:pt x="115" y="479"/>
                        <a:pt x="115" y="481"/>
                        <a:pt x="115" y="483"/>
                      </a:cubicBezTo>
                      <a:cubicBezTo>
                        <a:pt x="116" y="488"/>
                        <a:pt x="119" y="489"/>
                        <a:pt x="120" y="489"/>
                      </a:cubicBezTo>
                      <a:cubicBezTo>
                        <a:pt x="121" y="489"/>
                        <a:pt x="122" y="488"/>
                        <a:pt x="123" y="487"/>
                      </a:cubicBezTo>
                      <a:cubicBezTo>
                        <a:pt x="124" y="487"/>
                        <a:pt x="124" y="487"/>
                        <a:pt x="124" y="487"/>
                      </a:cubicBezTo>
                      <a:cubicBezTo>
                        <a:pt x="123" y="488"/>
                        <a:pt x="123" y="489"/>
                        <a:pt x="123" y="489"/>
                      </a:cubicBezTo>
                      <a:cubicBezTo>
                        <a:pt x="124" y="491"/>
                        <a:pt x="125" y="493"/>
                        <a:pt x="127" y="494"/>
                      </a:cubicBezTo>
                      <a:cubicBezTo>
                        <a:pt x="128" y="495"/>
                        <a:pt x="128" y="495"/>
                        <a:pt x="129" y="495"/>
                      </a:cubicBezTo>
                      <a:cubicBezTo>
                        <a:pt x="129" y="495"/>
                        <a:pt x="129" y="495"/>
                        <a:pt x="129" y="495"/>
                      </a:cubicBezTo>
                      <a:cubicBezTo>
                        <a:pt x="127" y="497"/>
                        <a:pt x="126" y="499"/>
                        <a:pt x="126" y="502"/>
                      </a:cubicBezTo>
                      <a:cubicBezTo>
                        <a:pt x="126" y="505"/>
                        <a:pt x="127" y="506"/>
                        <a:pt x="127" y="508"/>
                      </a:cubicBezTo>
                      <a:cubicBezTo>
                        <a:pt x="127" y="508"/>
                        <a:pt x="127" y="508"/>
                        <a:pt x="126" y="508"/>
                      </a:cubicBezTo>
                      <a:cubicBezTo>
                        <a:pt x="126" y="509"/>
                        <a:pt x="126" y="509"/>
                        <a:pt x="126" y="509"/>
                      </a:cubicBezTo>
                      <a:cubicBezTo>
                        <a:pt x="123" y="509"/>
                        <a:pt x="123" y="510"/>
                        <a:pt x="121" y="512"/>
                      </a:cubicBezTo>
                      <a:cubicBezTo>
                        <a:pt x="120" y="513"/>
                        <a:pt x="120" y="513"/>
                        <a:pt x="120" y="514"/>
                      </a:cubicBezTo>
                      <a:cubicBezTo>
                        <a:pt x="118" y="516"/>
                        <a:pt x="116" y="518"/>
                        <a:pt x="116" y="522"/>
                      </a:cubicBezTo>
                      <a:cubicBezTo>
                        <a:pt x="116" y="524"/>
                        <a:pt x="116" y="524"/>
                        <a:pt x="116" y="524"/>
                      </a:cubicBezTo>
                      <a:cubicBezTo>
                        <a:pt x="118" y="525"/>
                        <a:pt x="118" y="525"/>
                        <a:pt x="118" y="525"/>
                      </a:cubicBezTo>
                      <a:cubicBezTo>
                        <a:pt x="119" y="525"/>
                        <a:pt x="119" y="525"/>
                        <a:pt x="120" y="525"/>
                      </a:cubicBezTo>
                      <a:cubicBezTo>
                        <a:pt x="121" y="525"/>
                        <a:pt x="122" y="524"/>
                        <a:pt x="123" y="524"/>
                      </a:cubicBezTo>
                      <a:cubicBezTo>
                        <a:pt x="123" y="524"/>
                        <a:pt x="124" y="524"/>
                        <a:pt x="124" y="524"/>
                      </a:cubicBezTo>
                      <a:cubicBezTo>
                        <a:pt x="124" y="524"/>
                        <a:pt x="124" y="524"/>
                        <a:pt x="124" y="524"/>
                      </a:cubicBezTo>
                      <a:cubicBezTo>
                        <a:pt x="124" y="524"/>
                        <a:pt x="124" y="526"/>
                        <a:pt x="122" y="527"/>
                      </a:cubicBezTo>
                      <a:cubicBezTo>
                        <a:pt x="121" y="528"/>
                        <a:pt x="120" y="529"/>
                        <a:pt x="120" y="530"/>
                      </a:cubicBezTo>
                      <a:cubicBezTo>
                        <a:pt x="118" y="532"/>
                        <a:pt x="117" y="533"/>
                        <a:pt x="116" y="534"/>
                      </a:cubicBezTo>
                      <a:cubicBezTo>
                        <a:pt x="115" y="535"/>
                        <a:pt x="115" y="535"/>
                        <a:pt x="115" y="535"/>
                      </a:cubicBezTo>
                      <a:cubicBezTo>
                        <a:pt x="113" y="536"/>
                        <a:pt x="110" y="539"/>
                        <a:pt x="111" y="544"/>
                      </a:cubicBezTo>
                      <a:cubicBezTo>
                        <a:pt x="112" y="546"/>
                        <a:pt x="115" y="548"/>
                        <a:pt x="118" y="548"/>
                      </a:cubicBezTo>
                      <a:cubicBezTo>
                        <a:pt x="118" y="548"/>
                        <a:pt x="118" y="548"/>
                        <a:pt x="119" y="548"/>
                      </a:cubicBezTo>
                      <a:cubicBezTo>
                        <a:pt x="118" y="549"/>
                        <a:pt x="118" y="549"/>
                        <a:pt x="118" y="550"/>
                      </a:cubicBezTo>
                      <a:cubicBezTo>
                        <a:pt x="115" y="554"/>
                        <a:pt x="113" y="559"/>
                        <a:pt x="114" y="565"/>
                      </a:cubicBezTo>
                      <a:cubicBezTo>
                        <a:pt x="114" y="565"/>
                        <a:pt x="114" y="566"/>
                        <a:pt x="114" y="566"/>
                      </a:cubicBezTo>
                      <a:cubicBezTo>
                        <a:pt x="114" y="567"/>
                        <a:pt x="114" y="569"/>
                        <a:pt x="115" y="570"/>
                      </a:cubicBezTo>
                      <a:cubicBezTo>
                        <a:pt x="116" y="571"/>
                        <a:pt x="117" y="572"/>
                        <a:pt x="118" y="573"/>
                      </a:cubicBezTo>
                      <a:cubicBezTo>
                        <a:pt x="118" y="573"/>
                        <a:pt x="118" y="573"/>
                        <a:pt x="119" y="573"/>
                      </a:cubicBezTo>
                      <a:cubicBezTo>
                        <a:pt x="119" y="574"/>
                        <a:pt x="119" y="574"/>
                        <a:pt x="119" y="574"/>
                      </a:cubicBezTo>
                      <a:cubicBezTo>
                        <a:pt x="121" y="575"/>
                        <a:pt x="122" y="576"/>
                        <a:pt x="124" y="576"/>
                      </a:cubicBezTo>
                      <a:cubicBezTo>
                        <a:pt x="124" y="576"/>
                        <a:pt x="124" y="576"/>
                        <a:pt x="124" y="576"/>
                      </a:cubicBezTo>
                      <a:cubicBezTo>
                        <a:pt x="121" y="579"/>
                        <a:pt x="120" y="581"/>
                        <a:pt x="118" y="584"/>
                      </a:cubicBezTo>
                      <a:cubicBezTo>
                        <a:pt x="117" y="586"/>
                        <a:pt x="116" y="587"/>
                        <a:pt x="114" y="589"/>
                      </a:cubicBezTo>
                      <a:cubicBezTo>
                        <a:pt x="111" y="592"/>
                        <a:pt x="111" y="594"/>
                        <a:pt x="112" y="598"/>
                      </a:cubicBezTo>
                      <a:cubicBezTo>
                        <a:pt x="112" y="599"/>
                        <a:pt x="112" y="599"/>
                        <a:pt x="112" y="599"/>
                      </a:cubicBezTo>
                      <a:cubicBezTo>
                        <a:pt x="112" y="601"/>
                        <a:pt x="112" y="601"/>
                        <a:pt x="112" y="603"/>
                      </a:cubicBezTo>
                      <a:cubicBezTo>
                        <a:pt x="111" y="603"/>
                        <a:pt x="111" y="604"/>
                        <a:pt x="110" y="604"/>
                      </a:cubicBezTo>
                      <a:cubicBezTo>
                        <a:pt x="109" y="606"/>
                        <a:pt x="108" y="608"/>
                        <a:pt x="107" y="610"/>
                      </a:cubicBezTo>
                      <a:cubicBezTo>
                        <a:pt x="107" y="612"/>
                        <a:pt x="107" y="614"/>
                        <a:pt x="107" y="616"/>
                      </a:cubicBezTo>
                      <a:cubicBezTo>
                        <a:pt x="107" y="617"/>
                        <a:pt x="107" y="618"/>
                        <a:pt x="107" y="619"/>
                      </a:cubicBezTo>
                      <a:cubicBezTo>
                        <a:pt x="107" y="620"/>
                        <a:pt x="107" y="621"/>
                        <a:pt x="107" y="622"/>
                      </a:cubicBezTo>
                      <a:cubicBezTo>
                        <a:pt x="107" y="624"/>
                        <a:pt x="107" y="626"/>
                        <a:pt x="107" y="629"/>
                      </a:cubicBezTo>
                      <a:cubicBezTo>
                        <a:pt x="107" y="632"/>
                        <a:pt x="108" y="635"/>
                        <a:pt x="106" y="637"/>
                      </a:cubicBezTo>
                      <a:cubicBezTo>
                        <a:pt x="105" y="638"/>
                        <a:pt x="104" y="640"/>
                        <a:pt x="103" y="641"/>
                      </a:cubicBezTo>
                      <a:cubicBezTo>
                        <a:pt x="101" y="643"/>
                        <a:pt x="99" y="645"/>
                        <a:pt x="98" y="647"/>
                      </a:cubicBezTo>
                      <a:cubicBezTo>
                        <a:pt x="95" y="652"/>
                        <a:pt x="95" y="657"/>
                        <a:pt x="98" y="661"/>
                      </a:cubicBezTo>
                      <a:cubicBezTo>
                        <a:pt x="101" y="665"/>
                        <a:pt x="105" y="668"/>
                        <a:pt x="111" y="668"/>
                      </a:cubicBezTo>
                      <a:cubicBezTo>
                        <a:pt x="112" y="668"/>
                        <a:pt x="112" y="668"/>
                        <a:pt x="113" y="668"/>
                      </a:cubicBezTo>
                      <a:cubicBezTo>
                        <a:pt x="116" y="667"/>
                        <a:pt x="125" y="666"/>
                        <a:pt x="130" y="660"/>
                      </a:cubicBezTo>
                      <a:cubicBezTo>
                        <a:pt x="132" y="657"/>
                        <a:pt x="133" y="654"/>
                        <a:pt x="133" y="650"/>
                      </a:cubicBezTo>
                      <a:cubicBezTo>
                        <a:pt x="133" y="648"/>
                        <a:pt x="132" y="646"/>
                        <a:pt x="131" y="644"/>
                      </a:cubicBezTo>
                      <a:cubicBezTo>
                        <a:pt x="131" y="642"/>
                        <a:pt x="130" y="640"/>
                        <a:pt x="130" y="638"/>
                      </a:cubicBezTo>
                      <a:cubicBezTo>
                        <a:pt x="130" y="634"/>
                        <a:pt x="132" y="631"/>
                        <a:pt x="133" y="627"/>
                      </a:cubicBezTo>
                      <a:cubicBezTo>
                        <a:pt x="136" y="621"/>
                        <a:pt x="139" y="613"/>
                        <a:pt x="139" y="605"/>
                      </a:cubicBezTo>
                      <a:cubicBezTo>
                        <a:pt x="139" y="604"/>
                        <a:pt x="139" y="603"/>
                        <a:pt x="139" y="602"/>
                      </a:cubicBezTo>
                      <a:cubicBezTo>
                        <a:pt x="139" y="600"/>
                        <a:pt x="139" y="598"/>
                        <a:pt x="139" y="596"/>
                      </a:cubicBezTo>
                      <a:cubicBezTo>
                        <a:pt x="140" y="592"/>
                        <a:pt x="142" y="589"/>
                        <a:pt x="143" y="586"/>
                      </a:cubicBezTo>
                      <a:cubicBezTo>
                        <a:pt x="144" y="585"/>
                        <a:pt x="146" y="583"/>
                        <a:pt x="147" y="581"/>
                      </a:cubicBezTo>
                      <a:cubicBezTo>
                        <a:pt x="148" y="580"/>
                        <a:pt x="148" y="580"/>
                        <a:pt x="149" y="579"/>
                      </a:cubicBezTo>
                      <a:cubicBezTo>
                        <a:pt x="150" y="578"/>
                        <a:pt x="151" y="577"/>
                        <a:pt x="152" y="577"/>
                      </a:cubicBezTo>
                      <a:cubicBezTo>
                        <a:pt x="153" y="576"/>
                        <a:pt x="154" y="576"/>
                        <a:pt x="155" y="575"/>
                      </a:cubicBezTo>
                      <a:cubicBezTo>
                        <a:pt x="161" y="569"/>
                        <a:pt x="156" y="561"/>
                        <a:pt x="153" y="557"/>
                      </a:cubicBezTo>
                      <a:cubicBezTo>
                        <a:pt x="151" y="555"/>
                        <a:pt x="151" y="555"/>
                        <a:pt x="151" y="555"/>
                      </a:cubicBezTo>
                      <a:cubicBezTo>
                        <a:pt x="150" y="553"/>
                        <a:pt x="149" y="551"/>
                        <a:pt x="148" y="549"/>
                      </a:cubicBezTo>
                      <a:cubicBezTo>
                        <a:pt x="148" y="546"/>
                        <a:pt x="147" y="544"/>
                        <a:pt x="146" y="541"/>
                      </a:cubicBezTo>
                      <a:cubicBezTo>
                        <a:pt x="146" y="539"/>
                        <a:pt x="146" y="538"/>
                        <a:pt x="145" y="536"/>
                      </a:cubicBezTo>
                      <a:cubicBezTo>
                        <a:pt x="144" y="535"/>
                        <a:pt x="144" y="534"/>
                        <a:pt x="144" y="532"/>
                      </a:cubicBezTo>
                      <a:cubicBezTo>
                        <a:pt x="144" y="530"/>
                        <a:pt x="144" y="530"/>
                        <a:pt x="144" y="530"/>
                      </a:cubicBezTo>
                      <a:cubicBezTo>
                        <a:pt x="144" y="529"/>
                        <a:pt x="144" y="529"/>
                        <a:pt x="144" y="528"/>
                      </a:cubicBezTo>
                      <a:cubicBezTo>
                        <a:pt x="146" y="529"/>
                        <a:pt x="147" y="529"/>
                        <a:pt x="148" y="529"/>
                      </a:cubicBezTo>
                      <a:cubicBezTo>
                        <a:pt x="148" y="529"/>
                        <a:pt x="148" y="529"/>
                        <a:pt x="148" y="529"/>
                      </a:cubicBezTo>
                      <a:cubicBezTo>
                        <a:pt x="151" y="529"/>
                        <a:pt x="153" y="526"/>
                        <a:pt x="154" y="523"/>
                      </a:cubicBezTo>
                      <a:cubicBezTo>
                        <a:pt x="154" y="523"/>
                        <a:pt x="154" y="522"/>
                        <a:pt x="154" y="522"/>
                      </a:cubicBezTo>
                      <a:cubicBezTo>
                        <a:pt x="155" y="520"/>
                        <a:pt x="155" y="520"/>
                        <a:pt x="155" y="520"/>
                      </a:cubicBezTo>
                      <a:cubicBezTo>
                        <a:pt x="158" y="515"/>
                        <a:pt x="161" y="511"/>
                        <a:pt x="165" y="507"/>
                      </a:cubicBezTo>
                      <a:cubicBezTo>
                        <a:pt x="167" y="505"/>
                        <a:pt x="169" y="503"/>
                        <a:pt x="171" y="501"/>
                      </a:cubicBezTo>
                      <a:cubicBezTo>
                        <a:pt x="172" y="500"/>
                        <a:pt x="173" y="500"/>
                        <a:pt x="174" y="499"/>
                      </a:cubicBezTo>
                      <a:cubicBezTo>
                        <a:pt x="173" y="499"/>
                        <a:pt x="173" y="500"/>
                        <a:pt x="173" y="500"/>
                      </a:cubicBezTo>
                      <a:cubicBezTo>
                        <a:pt x="171" y="501"/>
                        <a:pt x="170" y="502"/>
                        <a:pt x="169" y="504"/>
                      </a:cubicBezTo>
                      <a:cubicBezTo>
                        <a:pt x="159" y="513"/>
                        <a:pt x="153" y="524"/>
                        <a:pt x="151" y="535"/>
                      </a:cubicBezTo>
                      <a:cubicBezTo>
                        <a:pt x="151" y="535"/>
                        <a:pt x="150" y="536"/>
                        <a:pt x="150" y="537"/>
                      </a:cubicBezTo>
                      <a:cubicBezTo>
                        <a:pt x="149" y="539"/>
                        <a:pt x="148" y="541"/>
                        <a:pt x="149" y="543"/>
                      </a:cubicBezTo>
                      <a:cubicBezTo>
                        <a:pt x="149" y="544"/>
                        <a:pt x="149" y="546"/>
                        <a:pt x="153" y="551"/>
                      </a:cubicBezTo>
                      <a:cubicBezTo>
                        <a:pt x="154" y="552"/>
                        <a:pt x="154" y="553"/>
                        <a:pt x="155" y="554"/>
                      </a:cubicBezTo>
                      <a:cubicBezTo>
                        <a:pt x="155" y="555"/>
                        <a:pt x="156" y="556"/>
                        <a:pt x="156" y="557"/>
                      </a:cubicBezTo>
                      <a:cubicBezTo>
                        <a:pt x="157" y="558"/>
                        <a:pt x="157" y="558"/>
                        <a:pt x="157" y="558"/>
                      </a:cubicBezTo>
                      <a:cubicBezTo>
                        <a:pt x="158" y="561"/>
                        <a:pt x="160" y="564"/>
                        <a:pt x="164" y="564"/>
                      </a:cubicBezTo>
                      <a:cubicBezTo>
                        <a:pt x="165" y="564"/>
                        <a:pt x="165" y="563"/>
                        <a:pt x="166" y="563"/>
                      </a:cubicBezTo>
                      <a:cubicBezTo>
                        <a:pt x="168" y="563"/>
                        <a:pt x="168" y="563"/>
                        <a:pt x="168" y="563"/>
                      </a:cubicBezTo>
                      <a:cubicBezTo>
                        <a:pt x="168" y="561"/>
                        <a:pt x="168" y="561"/>
                        <a:pt x="168" y="561"/>
                      </a:cubicBezTo>
                      <a:cubicBezTo>
                        <a:pt x="168" y="559"/>
                        <a:pt x="168" y="557"/>
                        <a:pt x="168" y="555"/>
                      </a:cubicBezTo>
                      <a:cubicBezTo>
                        <a:pt x="168" y="556"/>
                        <a:pt x="168" y="556"/>
                        <a:pt x="168" y="557"/>
                      </a:cubicBezTo>
                      <a:cubicBezTo>
                        <a:pt x="169" y="558"/>
                        <a:pt x="170" y="560"/>
                        <a:pt x="170" y="561"/>
                      </a:cubicBezTo>
                      <a:cubicBezTo>
                        <a:pt x="170" y="565"/>
                        <a:pt x="173" y="567"/>
                        <a:pt x="175" y="568"/>
                      </a:cubicBezTo>
                      <a:cubicBezTo>
                        <a:pt x="176" y="569"/>
                        <a:pt x="179" y="571"/>
                        <a:pt x="180" y="573"/>
                      </a:cubicBezTo>
                      <a:cubicBezTo>
                        <a:pt x="180" y="573"/>
                        <a:pt x="181" y="573"/>
                        <a:pt x="181" y="574"/>
                      </a:cubicBezTo>
                      <a:cubicBezTo>
                        <a:pt x="182" y="576"/>
                        <a:pt x="184" y="579"/>
                        <a:pt x="187" y="579"/>
                      </a:cubicBezTo>
                      <a:cubicBezTo>
                        <a:pt x="188" y="579"/>
                        <a:pt x="188" y="579"/>
                        <a:pt x="188" y="579"/>
                      </a:cubicBezTo>
                      <a:cubicBezTo>
                        <a:pt x="188" y="579"/>
                        <a:pt x="188" y="579"/>
                        <a:pt x="188" y="579"/>
                      </a:cubicBezTo>
                      <a:cubicBezTo>
                        <a:pt x="189" y="579"/>
                        <a:pt x="190" y="578"/>
                        <a:pt x="191" y="577"/>
                      </a:cubicBezTo>
                      <a:cubicBezTo>
                        <a:pt x="191" y="577"/>
                        <a:pt x="192" y="576"/>
                        <a:pt x="192" y="575"/>
                      </a:cubicBezTo>
                      <a:cubicBezTo>
                        <a:pt x="192" y="576"/>
                        <a:pt x="192" y="578"/>
                        <a:pt x="193" y="579"/>
                      </a:cubicBezTo>
                      <a:cubicBezTo>
                        <a:pt x="195" y="580"/>
                        <a:pt x="196" y="581"/>
                        <a:pt x="198" y="581"/>
                      </a:cubicBezTo>
                      <a:cubicBezTo>
                        <a:pt x="198" y="581"/>
                        <a:pt x="198" y="581"/>
                        <a:pt x="198" y="581"/>
                      </a:cubicBezTo>
                      <a:cubicBezTo>
                        <a:pt x="198" y="581"/>
                        <a:pt x="199" y="581"/>
                        <a:pt x="199" y="581"/>
                      </a:cubicBezTo>
                      <a:cubicBezTo>
                        <a:pt x="198" y="582"/>
                        <a:pt x="195" y="586"/>
                        <a:pt x="197" y="589"/>
                      </a:cubicBezTo>
                      <a:cubicBezTo>
                        <a:pt x="198" y="591"/>
                        <a:pt x="200" y="592"/>
                        <a:pt x="202" y="593"/>
                      </a:cubicBezTo>
                      <a:cubicBezTo>
                        <a:pt x="203" y="593"/>
                        <a:pt x="204" y="593"/>
                        <a:pt x="204" y="594"/>
                      </a:cubicBezTo>
                      <a:cubicBezTo>
                        <a:pt x="205" y="594"/>
                        <a:pt x="206" y="596"/>
                        <a:pt x="207" y="597"/>
                      </a:cubicBezTo>
                      <a:cubicBezTo>
                        <a:pt x="207" y="597"/>
                        <a:pt x="207" y="597"/>
                        <a:pt x="207" y="598"/>
                      </a:cubicBezTo>
                      <a:cubicBezTo>
                        <a:pt x="207" y="599"/>
                        <a:pt x="208" y="600"/>
                        <a:pt x="208" y="601"/>
                      </a:cubicBezTo>
                      <a:cubicBezTo>
                        <a:pt x="210" y="603"/>
                        <a:pt x="213" y="603"/>
                        <a:pt x="214" y="603"/>
                      </a:cubicBezTo>
                      <a:cubicBezTo>
                        <a:pt x="215" y="603"/>
                        <a:pt x="215" y="603"/>
                        <a:pt x="215" y="603"/>
                      </a:cubicBezTo>
                      <a:cubicBezTo>
                        <a:pt x="215" y="603"/>
                        <a:pt x="216" y="603"/>
                        <a:pt x="216" y="603"/>
                      </a:cubicBezTo>
                      <a:cubicBezTo>
                        <a:pt x="218" y="604"/>
                        <a:pt x="221" y="605"/>
                        <a:pt x="223" y="610"/>
                      </a:cubicBezTo>
                      <a:cubicBezTo>
                        <a:pt x="223" y="612"/>
                        <a:pt x="223" y="612"/>
                        <a:pt x="223" y="612"/>
                      </a:cubicBezTo>
                      <a:cubicBezTo>
                        <a:pt x="224" y="614"/>
                        <a:pt x="225" y="617"/>
                        <a:pt x="227" y="620"/>
                      </a:cubicBezTo>
                      <a:cubicBezTo>
                        <a:pt x="227" y="621"/>
                        <a:pt x="227" y="622"/>
                        <a:pt x="228" y="622"/>
                      </a:cubicBezTo>
                      <a:cubicBezTo>
                        <a:pt x="229" y="624"/>
                        <a:pt x="230" y="625"/>
                        <a:pt x="230" y="627"/>
                      </a:cubicBezTo>
                      <a:cubicBezTo>
                        <a:pt x="231" y="632"/>
                        <a:pt x="225" y="637"/>
                        <a:pt x="220" y="640"/>
                      </a:cubicBezTo>
                      <a:cubicBezTo>
                        <a:pt x="219" y="640"/>
                        <a:pt x="219" y="640"/>
                        <a:pt x="219" y="640"/>
                      </a:cubicBezTo>
                      <a:cubicBezTo>
                        <a:pt x="217" y="642"/>
                        <a:pt x="213" y="644"/>
                        <a:pt x="212" y="647"/>
                      </a:cubicBezTo>
                      <a:cubicBezTo>
                        <a:pt x="212" y="648"/>
                        <a:pt x="211" y="649"/>
                        <a:pt x="211" y="650"/>
                      </a:cubicBezTo>
                      <a:cubicBezTo>
                        <a:pt x="211" y="650"/>
                        <a:pt x="211" y="651"/>
                        <a:pt x="211" y="651"/>
                      </a:cubicBezTo>
                      <a:cubicBezTo>
                        <a:pt x="210" y="651"/>
                        <a:pt x="210" y="652"/>
                        <a:pt x="210" y="652"/>
                      </a:cubicBezTo>
                      <a:cubicBezTo>
                        <a:pt x="209" y="653"/>
                        <a:pt x="209" y="654"/>
                        <a:pt x="209" y="656"/>
                      </a:cubicBezTo>
                      <a:cubicBezTo>
                        <a:pt x="208" y="656"/>
                        <a:pt x="208" y="657"/>
                        <a:pt x="208" y="657"/>
                      </a:cubicBezTo>
                      <a:cubicBezTo>
                        <a:pt x="207" y="658"/>
                        <a:pt x="207" y="658"/>
                        <a:pt x="206" y="659"/>
                      </a:cubicBezTo>
                      <a:cubicBezTo>
                        <a:pt x="205" y="661"/>
                        <a:pt x="205" y="662"/>
                        <a:pt x="205" y="663"/>
                      </a:cubicBezTo>
                      <a:cubicBezTo>
                        <a:pt x="205" y="664"/>
                        <a:pt x="205" y="664"/>
                        <a:pt x="205" y="665"/>
                      </a:cubicBezTo>
                      <a:cubicBezTo>
                        <a:pt x="204" y="669"/>
                        <a:pt x="204" y="675"/>
                        <a:pt x="201" y="679"/>
                      </a:cubicBezTo>
                      <a:cubicBezTo>
                        <a:pt x="199" y="682"/>
                        <a:pt x="196" y="686"/>
                        <a:pt x="193" y="689"/>
                      </a:cubicBezTo>
                      <a:cubicBezTo>
                        <a:pt x="191" y="691"/>
                        <a:pt x="191" y="691"/>
                        <a:pt x="191" y="691"/>
                      </a:cubicBezTo>
                      <a:cubicBezTo>
                        <a:pt x="186" y="695"/>
                        <a:pt x="184" y="700"/>
                        <a:pt x="183" y="705"/>
                      </a:cubicBezTo>
                      <a:cubicBezTo>
                        <a:pt x="183" y="706"/>
                        <a:pt x="182" y="707"/>
                        <a:pt x="182" y="707"/>
                      </a:cubicBezTo>
                      <a:cubicBezTo>
                        <a:pt x="181" y="711"/>
                        <a:pt x="179" y="716"/>
                        <a:pt x="181" y="720"/>
                      </a:cubicBezTo>
                      <a:cubicBezTo>
                        <a:pt x="182" y="722"/>
                        <a:pt x="183" y="724"/>
                        <a:pt x="183" y="726"/>
                      </a:cubicBezTo>
                      <a:cubicBezTo>
                        <a:pt x="185" y="729"/>
                        <a:pt x="186" y="731"/>
                        <a:pt x="186" y="735"/>
                      </a:cubicBezTo>
                      <a:cubicBezTo>
                        <a:pt x="186" y="736"/>
                        <a:pt x="186" y="736"/>
                        <a:pt x="186" y="736"/>
                      </a:cubicBezTo>
                      <a:cubicBezTo>
                        <a:pt x="186" y="736"/>
                        <a:pt x="185" y="736"/>
                        <a:pt x="185" y="736"/>
                      </a:cubicBezTo>
                      <a:cubicBezTo>
                        <a:pt x="185" y="736"/>
                        <a:pt x="185" y="735"/>
                        <a:pt x="185" y="734"/>
                      </a:cubicBezTo>
                      <a:cubicBezTo>
                        <a:pt x="185" y="730"/>
                        <a:pt x="183" y="726"/>
                        <a:pt x="181" y="722"/>
                      </a:cubicBezTo>
                      <a:cubicBezTo>
                        <a:pt x="179" y="720"/>
                        <a:pt x="177" y="718"/>
                        <a:pt x="174" y="718"/>
                      </a:cubicBezTo>
                      <a:cubicBezTo>
                        <a:pt x="172" y="718"/>
                        <a:pt x="170" y="718"/>
                        <a:pt x="169" y="719"/>
                      </a:cubicBezTo>
                      <a:cubicBezTo>
                        <a:pt x="164" y="722"/>
                        <a:pt x="165" y="727"/>
                        <a:pt x="165" y="730"/>
                      </a:cubicBezTo>
                      <a:cubicBezTo>
                        <a:pt x="165" y="731"/>
                        <a:pt x="165" y="731"/>
                        <a:pt x="165" y="732"/>
                      </a:cubicBezTo>
                      <a:cubicBezTo>
                        <a:pt x="165" y="733"/>
                        <a:pt x="165" y="735"/>
                        <a:pt x="165" y="736"/>
                      </a:cubicBezTo>
                      <a:cubicBezTo>
                        <a:pt x="165" y="738"/>
                        <a:pt x="164" y="741"/>
                        <a:pt x="166" y="744"/>
                      </a:cubicBezTo>
                      <a:cubicBezTo>
                        <a:pt x="167" y="748"/>
                        <a:pt x="170" y="752"/>
                        <a:pt x="172" y="755"/>
                      </a:cubicBezTo>
                      <a:cubicBezTo>
                        <a:pt x="174" y="757"/>
                        <a:pt x="175" y="759"/>
                        <a:pt x="177" y="762"/>
                      </a:cubicBezTo>
                      <a:cubicBezTo>
                        <a:pt x="179" y="765"/>
                        <a:pt x="181" y="768"/>
                        <a:pt x="183" y="770"/>
                      </a:cubicBezTo>
                      <a:cubicBezTo>
                        <a:pt x="187" y="775"/>
                        <a:pt x="190" y="779"/>
                        <a:pt x="190" y="784"/>
                      </a:cubicBezTo>
                      <a:cubicBezTo>
                        <a:pt x="190" y="784"/>
                        <a:pt x="190" y="784"/>
                        <a:pt x="190" y="784"/>
                      </a:cubicBezTo>
                      <a:cubicBezTo>
                        <a:pt x="190" y="788"/>
                        <a:pt x="190" y="794"/>
                        <a:pt x="194" y="797"/>
                      </a:cubicBezTo>
                      <a:cubicBezTo>
                        <a:pt x="196" y="798"/>
                        <a:pt x="198" y="798"/>
                        <a:pt x="199" y="798"/>
                      </a:cubicBezTo>
                      <a:cubicBezTo>
                        <a:pt x="203" y="798"/>
                        <a:pt x="207" y="795"/>
                        <a:pt x="207" y="791"/>
                      </a:cubicBezTo>
                      <a:cubicBezTo>
                        <a:pt x="207" y="787"/>
                        <a:pt x="204" y="783"/>
                        <a:pt x="202" y="780"/>
                      </a:cubicBezTo>
                      <a:cubicBezTo>
                        <a:pt x="202" y="779"/>
                        <a:pt x="201" y="779"/>
                        <a:pt x="201" y="778"/>
                      </a:cubicBezTo>
                      <a:cubicBezTo>
                        <a:pt x="199" y="775"/>
                        <a:pt x="198" y="771"/>
                        <a:pt x="197" y="767"/>
                      </a:cubicBezTo>
                      <a:cubicBezTo>
                        <a:pt x="196" y="763"/>
                        <a:pt x="196" y="761"/>
                        <a:pt x="198" y="759"/>
                      </a:cubicBezTo>
                      <a:cubicBezTo>
                        <a:pt x="200" y="757"/>
                        <a:pt x="203" y="755"/>
                        <a:pt x="206" y="755"/>
                      </a:cubicBezTo>
                      <a:cubicBezTo>
                        <a:pt x="207" y="755"/>
                        <a:pt x="207" y="755"/>
                        <a:pt x="207" y="755"/>
                      </a:cubicBezTo>
                      <a:cubicBezTo>
                        <a:pt x="209" y="755"/>
                        <a:pt x="209" y="756"/>
                        <a:pt x="210" y="757"/>
                      </a:cubicBezTo>
                      <a:cubicBezTo>
                        <a:pt x="210" y="757"/>
                        <a:pt x="210" y="757"/>
                        <a:pt x="211" y="758"/>
                      </a:cubicBezTo>
                      <a:cubicBezTo>
                        <a:pt x="211" y="759"/>
                        <a:pt x="212" y="761"/>
                        <a:pt x="215" y="762"/>
                      </a:cubicBezTo>
                      <a:cubicBezTo>
                        <a:pt x="216" y="762"/>
                        <a:pt x="218" y="763"/>
                        <a:pt x="219" y="763"/>
                      </a:cubicBezTo>
                      <a:cubicBezTo>
                        <a:pt x="220" y="763"/>
                        <a:pt x="221" y="763"/>
                        <a:pt x="222" y="763"/>
                      </a:cubicBezTo>
                      <a:cubicBezTo>
                        <a:pt x="223" y="763"/>
                        <a:pt x="225" y="765"/>
                        <a:pt x="226" y="765"/>
                      </a:cubicBezTo>
                      <a:cubicBezTo>
                        <a:pt x="227" y="766"/>
                        <a:pt x="227" y="766"/>
                        <a:pt x="227" y="766"/>
                      </a:cubicBezTo>
                      <a:cubicBezTo>
                        <a:pt x="231" y="768"/>
                        <a:pt x="235" y="773"/>
                        <a:pt x="238" y="777"/>
                      </a:cubicBezTo>
                      <a:cubicBezTo>
                        <a:pt x="239" y="778"/>
                        <a:pt x="239" y="778"/>
                        <a:pt x="239" y="778"/>
                      </a:cubicBezTo>
                      <a:cubicBezTo>
                        <a:pt x="241" y="781"/>
                        <a:pt x="243" y="785"/>
                        <a:pt x="247" y="787"/>
                      </a:cubicBezTo>
                      <a:cubicBezTo>
                        <a:pt x="248" y="788"/>
                        <a:pt x="249" y="788"/>
                        <a:pt x="250" y="788"/>
                      </a:cubicBezTo>
                      <a:cubicBezTo>
                        <a:pt x="250" y="788"/>
                        <a:pt x="251" y="788"/>
                        <a:pt x="252" y="789"/>
                      </a:cubicBezTo>
                      <a:cubicBezTo>
                        <a:pt x="253" y="789"/>
                        <a:pt x="253" y="789"/>
                        <a:pt x="253" y="789"/>
                      </a:cubicBezTo>
                      <a:cubicBezTo>
                        <a:pt x="254" y="790"/>
                        <a:pt x="256" y="791"/>
                        <a:pt x="258" y="791"/>
                      </a:cubicBezTo>
                      <a:cubicBezTo>
                        <a:pt x="259" y="791"/>
                        <a:pt x="259" y="791"/>
                        <a:pt x="259" y="791"/>
                      </a:cubicBezTo>
                      <a:cubicBezTo>
                        <a:pt x="261" y="791"/>
                        <a:pt x="263" y="790"/>
                        <a:pt x="263" y="789"/>
                      </a:cubicBezTo>
                      <a:cubicBezTo>
                        <a:pt x="266" y="786"/>
                        <a:pt x="265" y="781"/>
                        <a:pt x="265" y="777"/>
                      </a:cubicBezTo>
                      <a:cubicBezTo>
                        <a:pt x="264" y="777"/>
                        <a:pt x="264" y="776"/>
                        <a:pt x="264" y="776"/>
                      </a:cubicBezTo>
                      <a:cubicBezTo>
                        <a:pt x="264" y="774"/>
                        <a:pt x="264" y="773"/>
                        <a:pt x="264" y="772"/>
                      </a:cubicBezTo>
                      <a:cubicBezTo>
                        <a:pt x="264" y="770"/>
                        <a:pt x="264" y="768"/>
                        <a:pt x="264" y="765"/>
                      </a:cubicBezTo>
                      <a:cubicBezTo>
                        <a:pt x="263" y="763"/>
                        <a:pt x="261" y="760"/>
                        <a:pt x="259" y="758"/>
                      </a:cubicBezTo>
                      <a:cubicBezTo>
                        <a:pt x="259" y="757"/>
                        <a:pt x="258" y="756"/>
                        <a:pt x="257" y="755"/>
                      </a:cubicBezTo>
                      <a:cubicBezTo>
                        <a:pt x="255" y="753"/>
                        <a:pt x="255" y="752"/>
                        <a:pt x="256" y="749"/>
                      </a:cubicBezTo>
                      <a:cubicBezTo>
                        <a:pt x="256" y="749"/>
                        <a:pt x="256" y="748"/>
                        <a:pt x="256" y="747"/>
                      </a:cubicBezTo>
                      <a:cubicBezTo>
                        <a:pt x="257" y="746"/>
                        <a:pt x="257" y="746"/>
                        <a:pt x="257" y="746"/>
                      </a:cubicBezTo>
                      <a:cubicBezTo>
                        <a:pt x="257" y="746"/>
                        <a:pt x="257" y="746"/>
                        <a:pt x="258" y="746"/>
                      </a:cubicBezTo>
                      <a:cubicBezTo>
                        <a:pt x="258" y="746"/>
                        <a:pt x="258" y="746"/>
                        <a:pt x="258" y="746"/>
                      </a:cubicBezTo>
                      <a:cubicBezTo>
                        <a:pt x="259" y="746"/>
                        <a:pt x="260" y="747"/>
                        <a:pt x="261" y="748"/>
                      </a:cubicBezTo>
                      <a:cubicBezTo>
                        <a:pt x="261" y="749"/>
                        <a:pt x="262" y="750"/>
                        <a:pt x="263" y="751"/>
                      </a:cubicBezTo>
                      <a:cubicBezTo>
                        <a:pt x="263" y="752"/>
                        <a:pt x="264" y="752"/>
                        <a:pt x="264" y="753"/>
                      </a:cubicBezTo>
                      <a:cubicBezTo>
                        <a:pt x="265" y="753"/>
                        <a:pt x="266" y="754"/>
                        <a:pt x="267" y="755"/>
                      </a:cubicBezTo>
                      <a:cubicBezTo>
                        <a:pt x="270" y="756"/>
                        <a:pt x="271" y="757"/>
                        <a:pt x="273" y="759"/>
                      </a:cubicBezTo>
                      <a:cubicBezTo>
                        <a:pt x="275" y="760"/>
                        <a:pt x="276" y="762"/>
                        <a:pt x="278" y="763"/>
                      </a:cubicBezTo>
                      <a:cubicBezTo>
                        <a:pt x="279" y="765"/>
                        <a:pt x="280" y="766"/>
                        <a:pt x="282" y="768"/>
                      </a:cubicBezTo>
                      <a:cubicBezTo>
                        <a:pt x="283" y="770"/>
                        <a:pt x="286" y="772"/>
                        <a:pt x="289" y="772"/>
                      </a:cubicBezTo>
                      <a:cubicBezTo>
                        <a:pt x="290" y="772"/>
                        <a:pt x="292" y="771"/>
                        <a:pt x="293" y="770"/>
                      </a:cubicBezTo>
                      <a:cubicBezTo>
                        <a:pt x="294" y="771"/>
                        <a:pt x="295" y="772"/>
                        <a:pt x="296" y="772"/>
                      </a:cubicBezTo>
                      <a:cubicBezTo>
                        <a:pt x="298" y="772"/>
                        <a:pt x="299" y="773"/>
                        <a:pt x="301" y="773"/>
                      </a:cubicBezTo>
                      <a:cubicBezTo>
                        <a:pt x="302" y="773"/>
                        <a:pt x="303" y="772"/>
                        <a:pt x="305" y="772"/>
                      </a:cubicBezTo>
                      <a:cubicBezTo>
                        <a:pt x="306" y="772"/>
                        <a:pt x="306" y="772"/>
                        <a:pt x="306" y="772"/>
                      </a:cubicBezTo>
                      <a:cubicBezTo>
                        <a:pt x="307" y="772"/>
                        <a:pt x="309" y="772"/>
                        <a:pt x="310" y="771"/>
                      </a:cubicBezTo>
                      <a:cubicBezTo>
                        <a:pt x="311" y="771"/>
                        <a:pt x="311" y="771"/>
                        <a:pt x="311" y="771"/>
                      </a:cubicBezTo>
                      <a:cubicBezTo>
                        <a:pt x="313" y="771"/>
                        <a:pt x="314" y="770"/>
                        <a:pt x="316" y="768"/>
                      </a:cubicBezTo>
                      <a:cubicBezTo>
                        <a:pt x="318" y="767"/>
                        <a:pt x="320" y="765"/>
                        <a:pt x="321" y="763"/>
                      </a:cubicBezTo>
                      <a:cubicBezTo>
                        <a:pt x="322" y="760"/>
                        <a:pt x="322" y="758"/>
                        <a:pt x="321" y="755"/>
                      </a:cubicBezTo>
                      <a:cubicBezTo>
                        <a:pt x="321" y="754"/>
                        <a:pt x="321" y="754"/>
                        <a:pt x="321" y="754"/>
                      </a:cubicBezTo>
                      <a:cubicBezTo>
                        <a:pt x="322" y="754"/>
                        <a:pt x="322" y="754"/>
                        <a:pt x="323" y="754"/>
                      </a:cubicBezTo>
                      <a:cubicBezTo>
                        <a:pt x="324" y="755"/>
                        <a:pt x="326" y="755"/>
                        <a:pt x="328" y="755"/>
                      </a:cubicBezTo>
                      <a:cubicBezTo>
                        <a:pt x="331" y="755"/>
                        <a:pt x="333" y="754"/>
                        <a:pt x="335" y="752"/>
                      </a:cubicBezTo>
                      <a:cubicBezTo>
                        <a:pt x="336" y="751"/>
                        <a:pt x="337" y="750"/>
                        <a:pt x="338" y="750"/>
                      </a:cubicBezTo>
                      <a:cubicBezTo>
                        <a:pt x="339" y="750"/>
                        <a:pt x="339" y="750"/>
                        <a:pt x="339" y="750"/>
                      </a:cubicBezTo>
                      <a:cubicBezTo>
                        <a:pt x="340" y="751"/>
                        <a:pt x="340" y="751"/>
                        <a:pt x="340" y="751"/>
                      </a:cubicBezTo>
                      <a:cubicBezTo>
                        <a:pt x="342" y="752"/>
                        <a:pt x="343" y="753"/>
                        <a:pt x="345" y="753"/>
                      </a:cubicBezTo>
                      <a:cubicBezTo>
                        <a:pt x="346" y="753"/>
                        <a:pt x="347" y="752"/>
                        <a:pt x="348" y="752"/>
                      </a:cubicBezTo>
                      <a:cubicBezTo>
                        <a:pt x="351" y="750"/>
                        <a:pt x="353" y="746"/>
                        <a:pt x="353" y="744"/>
                      </a:cubicBezTo>
                      <a:cubicBezTo>
                        <a:pt x="353" y="741"/>
                        <a:pt x="353" y="738"/>
                        <a:pt x="353" y="735"/>
                      </a:cubicBezTo>
                      <a:cubicBezTo>
                        <a:pt x="352" y="733"/>
                        <a:pt x="352" y="730"/>
                        <a:pt x="352" y="728"/>
                      </a:cubicBezTo>
                      <a:cubicBezTo>
                        <a:pt x="352" y="728"/>
                        <a:pt x="353" y="728"/>
                        <a:pt x="353" y="728"/>
                      </a:cubicBezTo>
                      <a:cubicBezTo>
                        <a:pt x="354" y="728"/>
                        <a:pt x="356" y="728"/>
                        <a:pt x="360" y="729"/>
                      </a:cubicBezTo>
                      <a:cubicBezTo>
                        <a:pt x="362" y="730"/>
                        <a:pt x="365" y="731"/>
                        <a:pt x="368" y="731"/>
                      </a:cubicBezTo>
                      <a:cubicBezTo>
                        <a:pt x="369" y="731"/>
                        <a:pt x="371" y="730"/>
                        <a:pt x="373" y="730"/>
                      </a:cubicBezTo>
                      <a:cubicBezTo>
                        <a:pt x="375" y="730"/>
                        <a:pt x="377" y="730"/>
                        <a:pt x="378" y="730"/>
                      </a:cubicBezTo>
                      <a:cubicBezTo>
                        <a:pt x="380" y="730"/>
                        <a:pt x="381" y="730"/>
                        <a:pt x="382" y="730"/>
                      </a:cubicBezTo>
                      <a:cubicBezTo>
                        <a:pt x="383" y="730"/>
                        <a:pt x="384" y="731"/>
                        <a:pt x="385" y="731"/>
                      </a:cubicBezTo>
                      <a:cubicBezTo>
                        <a:pt x="386" y="731"/>
                        <a:pt x="386" y="731"/>
                        <a:pt x="387" y="731"/>
                      </a:cubicBezTo>
                      <a:cubicBezTo>
                        <a:pt x="388" y="730"/>
                        <a:pt x="388" y="730"/>
                        <a:pt x="389" y="730"/>
                      </a:cubicBezTo>
                      <a:cubicBezTo>
                        <a:pt x="389" y="730"/>
                        <a:pt x="390" y="730"/>
                        <a:pt x="391" y="731"/>
                      </a:cubicBezTo>
                      <a:cubicBezTo>
                        <a:pt x="391" y="731"/>
                        <a:pt x="392" y="731"/>
                        <a:pt x="393" y="731"/>
                      </a:cubicBezTo>
                      <a:cubicBezTo>
                        <a:pt x="394" y="731"/>
                        <a:pt x="396" y="731"/>
                        <a:pt x="397" y="731"/>
                      </a:cubicBezTo>
                      <a:cubicBezTo>
                        <a:pt x="398" y="731"/>
                        <a:pt x="399" y="731"/>
                        <a:pt x="400" y="731"/>
                      </a:cubicBezTo>
                      <a:cubicBezTo>
                        <a:pt x="401" y="731"/>
                        <a:pt x="402" y="730"/>
                        <a:pt x="404" y="730"/>
                      </a:cubicBezTo>
                      <a:cubicBezTo>
                        <a:pt x="405" y="729"/>
                        <a:pt x="405" y="729"/>
                        <a:pt x="405" y="729"/>
                      </a:cubicBezTo>
                      <a:cubicBezTo>
                        <a:pt x="406" y="729"/>
                        <a:pt x="406" y="729"/>
                        <a:pt x="406" y="729"/>
                      </a:cubicBezTo>
                      <a:cubicBezTo>
                        <a:pt x="407" y="728"/>
                        <a:pt x="408" y="726"/>
                        <a:pt x="409" y="724"/>
                      </a:cubicBezTo>
                      <a:cubicBezTo>
                        <a:pt x="409" y="723"/>
                        <a:pt x="410" y="722"/>
                        <a:pt x="410" y="721"/>
                      </a:cubicBezTo>
                      <a:cubicBezTo>
                        <a:pt x="410" y="719"/>
                        <a:pt x="411" y="717"/>
                        <a:pt x="412" y="716"/>
                      </a:cubicBezTo>
                      <a:cubicBezTo>
                        <a:pt x="413" y="713"/>
                        <a:pt x="416" y="712"/>
                        <a:pt x="419" y="711"/>
                      </a:cubicBezTo>
                      <a:cubicBezTo>
                        <a:pt x="422" y="710"/>
                        <a:pt x="424" y="709"/>
                        <a:pt x="426" y="707"/>
                      </a:cubicBezTo>
                      <a:cubicBezTo>
                        <a:pt x="428" y="705"/>
                        <a:pt x="429" y="704"/>
                        <a:pt x="430" y="702"/>
                      </a:cubicBezTo>
                      <a:cubicBezTo>
                        <a:pt x="432" y="699"/>
                        <a:pt x="434" y="696"/>
                        <a:pt x="439" y="693"/>
                      </a:cubicBezTo>
                      <a:cubicBezTo>
                        <a:pt x="445" y="691"/>
                        <a:pt x="449" y="687"/>
                        <a:pt x="452" y="679"/>
                      </a:cubicBezTo>
                      <a:cubicBezTo>
                        <a:pt x="453" y="677"/>
                        <a:pt x="454" y="675"/>
                        <a:pt x="454" y="673"/>
                      </a:cubicBezTo>
                      <a:cubicBezTo>
                        <a:pt x="456" y="669"/>
                        <a:pt x="457" y="665"/>
                        <a:pt x="460" y="662"/>
                      </a:cubicBezTo>
                      <a:cubicBezTo>
                        <a:pt x="465" y="655"/>
                        <a:pt x="470" y="651"/>
                        <a:pt x="473" y="649"/>
                      </a:cubicBezTo>
                      <a:cubicBezTo>
                        <a:pt x="475" y="649"/>
                        <a:pt x="477" y="648"/>
                        <a:pt x="479" y="648"/>
                      </a:cubicBezTo>
                      <a:cubicBezTo>
                        <a:pt x="481" y="648"/>
                        <a:pt x="481" y="648"/>
                        <a:pt x="481" y="648"/>
                      </a:cubicBezTo>
                      <a:cubicBezTo>
                        <a:pt x="484" y="648"/>
                        <a:pt x="487" y="648"/>
                        <a:pt x="489" y="645"/>
                      </a:cubicBezTo>
                      <a:cubicBezTo>
                        <a:pt x="490" y="644"/>
                        <a:pt x="490" y="643"/>
                        <a:pt x="491" y="643"/>
                      </a:cubicBezTo>
                      <a:cubicBezTo>
                        <a:pt x="492" y="641"/>
                        <a:pt x="493" y="639"/>
                        <a:pt x="495" y="637"/>
                      </a:cubicBezTo>
                      <a:cubicBezTo>
                        <a:pt x="496" y="637"/>
                        <a:pt x="497" y="636"/>
                        <a:pt x="498" y="636"/>
                      </a:cubicBezTo>
                      <a:cubicBezTo>
                        <a:pt x="500" y="635"/>
                        <a:pt x="502" y="634"/>
                        <a:pt x="503" y="631"/>
                      </a:cubicBezTo>
                      <a:cubicBezTo>
                        <a:pt x="506" y="626"/>
                        <a:pt x="502" y="618"/>
                        <a:pt x="499" y="613"/>
                      </a:cubicBezTo>
                      <a:cubicBezTo>
                        <a:pt x="498" y="612"/>
                        <a:pt x="498" y="611"/>
                        <a:pt x="497" y="610"/>
                      </a:cubicBezTo>
                      <a:cubicBezTo>
                        <a:pt x="497" y="608"/>
                        <a:pt x="495" y="606"/>
                        <a:pt x="494" y="604"/>
                      </a:cubicBezTo>
                      <a:cubicBezTo>
                        <a:pt x="493" y="602"/>
                        <a:pt x="491" y="600"/>
                        <a:pt x="490" y="598"/>
                      </a:cubicBezTo>
                      <a:cubicBezTo>
                        <a:pt x="490" y="596"/>
                        <a:pt x="489" y="595"/>
                        <a:pt x="490" y="594"/>
                      </a:cubicBezTo>
                      <a:cubicBezTo>
                        <a:pt x="490" y="593"/>
                        <a:pt x="491" y="593"/>
                        <a:pt x="493" y="592"/>
                      </a:cubicBezTo>
                      <a:cubicBezTo>
                        <a:pt x="494" y="592"/>
                        <a:pt x="496" y="591"/>
                        <a:pt x="498" y="589"/>
                      </a:cubicBezTo>
                      <a:cubicBezTo>
                        <a:pt x="499" y="587"/>
                        <a:pt x="500" y="585"/>
                        <a:pt x="501" y="582"/>
                      </a:cubicBezTo>
                      <a:cubicBezTo>
                        <a:pt x="501" y="581"/>
                        <a:pt x="502" y="580"/>
                        <a:pt x="502" y="579"/>
                      </a:cubicBezTo>
                      <a:cubicBezTo>
                        <a:pt x="503" y="576"/>
                        <a:pt x="505" y="575"/>
                        <a:pt x="506" y="574"/>
                      </a:cubicBezTo>
                      <a:cubicBezTo>
                        <a:pt x="507" y="574"/>
                        <a:pt x="508" y="573"/>
                        <a:pt x="509" y="572"/>
                      </a:cubicBezTo>
                      <a:cubicBezTo>
                        <a:pt x="512" y="570"/>
                        <a:pt x="512" y="568"/>
                        <a:pt x="513" y="565"/>
                      </a:cubicBezTo>
                      <a:cubicBezTo>
                        <a:pt x="513" y="564"/>
                        <a:pt x="513" y="563"/>
                        <a:pt x="514" y="561"/>
                      </a:cubicBezTo>
                      <a:cubicBezTo>
                        <a:pt x="515" y="560"/>
                        <a:pt x="516" y="559"/>
                        <a:pt x="517" y="558"/>
                      </a:cubicBezTo>
                      <a:cubicBezTo>
                        <a:pt x="519" y="556"/>
                        <a:pt x="519" y="556"/>
                        <a:pt x="519" y="556"/>
                      </a:cubicBezTo>
                      <a:cubicBezTo>
                        <a:pt x="518" y="554"/>
                        <a:pt x="518" y="554"/>
                        <a:pt x="518" y="554"/>
                      </a:cubicBezTo>
                      <a:cubicBezTo>
                        <a:pt x="517" y="552"/>
                        <a:pt x="515" y="551"/>
                        <a:pt x="514" y="549"/>
                      </a:cubicBezTo>
                      <a:cubicBezTo>
                        <a:pt x="513" y="548"/>
                        <a:pt x="512" y="547"/>
                        <a:pt x="510" y="545"/>
                      </a:cubicBezTo>
                      <a:cubicBezTo>
                        <a:pt x="509" y="542"/>
                        <a:pt x="507" y="539"/>
                        <a:pt x="504" y="538"/>
                      </a:cubicBezTo>
                      <a:cubicBezTo>
                        <a:pt x="503" y="537"/>
                        <a:pt x="501" y="536"/>
                        <a:pt x="499" y="536"/>
                      </a:cubicBezTo>
                      <a:cubicBezTo>
                        <a:pt x="498" y="536"/>
                        <a:pt x="496" y="536"/>
                        <a:pt x="495" y="537"/>
                      </a:cubicBezTo>
                      <a:cubicBezTo>
                        <a:pt x="494" y="537"/>
                        <a:pt x="494" y="537"/>
                        <a:pt x="493" y="537"/>
                      </a:cubicBezTo>
                      <a:cubicBezTo>
                        <a:pt x="492" y="537"/>
                        <a:pt x="492" y="537"/>
                        <a:pt x="492" y="537"/>
                      </a:cubicBezTo>
                      <a:cubicBezTo>
                        <a:pt x="489" y="537"/>
                        <a:pt x="487" y="537"/>
                        <a:pt x="485" y="536"/>
                      </a:cubicBezTo>
                      <a:cubicBezTo>
                        <a:pt x="484" y="536"/>
                        <a:pt x="484" y="536"/>
                        <a:pt x="484" y="536"/>
                      </a:cubicBezTo>
                      <a:cubicBezTo>
                        <a:pt x="482" y="535"/>
                        <a:pt x="480" y="533"/>
                        <a:pt x="478" y="531"/>
                      </a:cubicBezTo>
                      <a:cubicBezTo>
                        <a:pt x="476" y="529"/>
                        <a:pt x="474" y="526"/>
                        <a:pt x="471" y="525"/>
                      </a:cubicBezTo>
                      <a:cubicBezTo>
                        <a:pt x="468" y="524"/>
                        <a:pt x="466" y="524"/>
                        <a:pt x="464" y="523"/>
                      </a:cubicBezTo>
                      <a:cubicBezTo>
                        <a:pt x="461" y="523"/>
                        <a:pt x="460" y="523"/>
                        <a:pt x="458" y="521"/>
                      </a:cubicBezTo>
                      <a:cubicBezTo>
                        <a:pt x="455" y="515"/>
                        <a:pt x="452" y="510"/>
                        <a:pt x="443" y="510"/>
                      </a:cubicBezTo>
                      <a:cubicBezTo>
                        <a:pt x="441" y="510"/>
                        <a:pt x="441" y="510"/>
                        <a:pt x="441" y="510"/>
                      </a:cubicBezTo>
                      <a:cubicBezTo>
                        <a:pt x="440" y="510"/>
                        <a:pt x="439" y="510"/>
                        <a:pt x="437" y="510"/>
                      </a:cubicBezTo>
                      <a:cubicBezTo>
                        <a:pt x="433" y="510"/>
                        <a:pt x="428" y="510"/>
                        <a:pt x="424" y="513"/>
                      </a:cubicBezTo>
                      <a:cubicBezTo>
                        <a:pt x="422" y="516"/>
                        <a:pt x="421" y="519"/>
                        <a:pt x="421" y="521"/>
                      </a:cubicBezTo>
                      <a:cubicBezTo>
                        <a:pt x="421" y="522"/>
                        <a:pt x="421" y="522"/>
                        <a:pt x="421" y="523"/>
                      </a:cubicBezTo>
                      <a:cubicBezTo>
                        <a:pt x="420" y="526"/>
                        <a:pt x="417" y="530"/>
                        <a:pt x="415" y="531"/>
                      </a:cubicBezTo>
                      <a:cubicBezTo>
                        <a:pt x="414" y="532"/>
                        <a:pt x="413" y="532"/>
                        <a:pt x="411" y="532"/>
                      </a:cubicBezTo>
                      <a:cubicBezTo>
                        <a:pt x="410" y="533"/>
                        <a:pt x="408" y="533"/>
                        <a:pt x="406" y="533"/>
                      </a:cubicBezTo>
                      <a:cubicBezTo>
                        <a:pt x="406" y="534"/>
                        <a:pt x="405" y="534"/>
                        <a:pt x="405" y="534"/>
                      </a:cubicBezTo>
                      <a:cubicBezTo>
                        <a:pt x="404" y="534"/>
                        <a:pt x="403" y="534"/>
                        <a:pt x="402" y="533"/>
                      </a:cubicBezTo>
                      <a:cubicBezTo>
                        <a:pt x="401" y="533"/>
                        <a:pt x="401" y="533"/>
                        <a:pt x="400" y="533"/>
                      </a:cubicBezTo>
                      <a:cubicBezTo>
                        <a:pt x="398" y="533"/>
                        <a:pt x="397" y="532"/>
                        <a:pt x="396" y="531"/>
                      </a:cubicBezTo>
                      <a:cubicBezTo>
                        <a:pt x="395" y="531"/>
                        <a:pt x="395" y="530"/>
                        <a:pt x="395" y="530"/>
                      </a:cubicBezTo>
                      <a:cubicBezTo>
                        <a:pt x="392" y="528"/>
                        <a:pt x="390" y="528"/>
                        <a:pt x="388" y="528"/>
                      </a:cubicBezTo>
                      <a:cubicBezTo>
                        <a:pt x="387" y="528"/>
                        <a:pt x="386" y="528"/>
                        <a:pt x="385" y="528"/>
                      </a:cubicBezTo>
                      <a:cubicBezTo>
                        <a:pt x="384" y="528"/>
                        <a:pt x="382" y="528"/>
                        <a:pt x="381" y="528"/>
                      </a:cubicBezTo>
                      <a:cubicBezTo>
                        <a:pt x="380" y="528"/>
                        <a:pt x="378" y="528"/>
                        <a:pt x="377" y="527"/>
                      </a:cubicBezTo>
                      <a:cubicBezTo>
                        <a:pt x="376" y="527"/>
                        <a:pt x="375" y="527"/>
                        <a:pt x="375" y="526"/>
                      </a:cubicBezTo>
                      <a:cubicBezTo>
                        <a:pt x="373" y="526"/>
                        <a:pt x="371" y="525"/>
                        <a:pt x="369" y="525"/>
                      </a:cubicBezTo>
                      <a:cubicBezTo>
                        <a:pt x="370" y="525"/>
                        <a:pt x="371" y="525"/>
                        <a:pt x="372" y="525"/>
                      </a:cubicBezTo>
                      <a:cubicBezTo>
                        <a:pt x="374" y="524"/>
                        <a:pt x="377" y="522"/>
                        <a:pt x="379" y="521"/>
                      </a:cubicBezTo>
                      <a:cubicBezTo>
                        <a:pt x="380" y="520"/>
                        <a:pt x="382" y="519"/>
                        <a:pt x="383" y="518"/>
                      </a:cubicBezTo>
                      <a:cubicBezTo>
                        <a:pt x="384" y="518"/>
                        <a:pt x="386" y="517"/>
                        <a:pt x="387" y="517"/>
                      </a:cubicBezTo>
                      <a:cubicBezTo>
                        <a:pt x="390" y="516"/>
                        <a:pt x="393" y="515"/>
                        <a:pt x="395" y="513"/>
                      </a:cubicBezTo>
                      <a:cubicBezTo>
                        <a:pt x="398" y="511"/>
                        <a:pt x="398" y="508"/>
                        <a:pt x="399" y="505"/>
                      </a:cubicBezTo>
                      <a:cubicBezTo>
                        <a:pt x="399" y="503"/>
                        <a:pt x="400" y="502"/>
                        <a:pt x="400" y="500"/>
                      </a:cubicBezTo>
                      <a:cubicBezTo>
                        <a:pt x="402" y="498"/>
                        <a:pt x="405" y="494"/>
                        <a:pt x="409" y="491"/>
                      </a:cubicBezTo>
                      <a:cubicBezTo>
                        <a:pt x="411" y="489"/>
                        <a:pt x="414" y="488"/>
                        <a:pt x="416" y="488"/>
                      </a:cubicBezTo>
                      <a:cubicBezTo>
                        <a:pt x="417" y="488"/>
                        <a:pt x="418" y="488"/>
                        <a:pt x="420" y="488"/>
                      </a:cubicBezTo>
                      <a:cubicBezTo>
                        <a:pt x="420" y="489"/>
                        <a:pt x="420" y="489"/>
                        <a:pt x="420" y="489"/>
                      </a:cubicBezTo>
                      <a:cubicBezTo>
                        <a:pt x="423" y="489"/>
                        <a:pt x="425" y="489"/>
                        <a:pt x="428" y="489"/>
                      </a:cubicBezTo>
                      <a:cubicBezTo>
                        <a:pt x="430" y="489"/>
                        <a:pt x="432" y="489"/>
                        <a:pt x="434" y="488"/>
                      </a:cubicBezTo>
                      <a:cubicBezTo>
                        <a:pt x="436" y="488"/>
                        <a:pt x="438" y="486"/>
                        <a:pt x="440" y="485"/>
                      </a:cubicBezTo>
                      <a:cubicBezTo>
                        <a:pt x="441" y="485"/>
                        <a:pt x="442" y="484"/>
                        <a:pt x="443" y="484"/>
                      </a:cubicBezTo>
                      <a:cubicBezTo>
                        <a:pt x="448" y="481"/>
                        <a:pt x="457" y="477"/>
                        <a:pt x="456" y="468"/>
                      </a:cubicBezTo>
                      <a:cubicBezTo>
                        <a:pt x="456" y="463"/>
                        <a:pt x="451" y="459"/>
                        <a:pt x="444" y="458"/>
                      </a:cubicBezTo>
                      <a:cubicBezTo>
                        <a:pt x="442" y="458"/>
                        <a:pt x="441" y="457"/>
                        <a:pt x="439" y="455"/>
                      </a:cubicBezTo>
                      <a:cubicBezTo>
                        <a:pt x="437" y="454"/>
                        <a:pt x="436" y="453"/>
                        <a:pt x="433" y="452"/>
                      </a:cubicBezTo>
                      <a:cubicBezTo>
                        <a:pt x="432" y="452"/>
                        <a:pt x="432" y="452"/>
                        <a:pt x="432" y="452"/>
                      </a:cubicBezTo>
                      <a:cubicBezTo>
                        <a:pt x="431" y="452"/>
                        <a:pt x="430" y="452"/>
                        <a:pt x="430" y="452"/>
                      </a:cubicBezTo>
                      <a:cubicBezTo>
                        <a:pt x="430" y="452"/>
                        <a:pt x="430" y="451"/>
                        <a:pt x="430" y="451"/>
                      </a:cubicBezTo>
                      <a:cubicBezTo>
                        <a:pt x="430" y="450"/>
                        <a:pt x="431" y="449"/>
                        <a:pt x="431" y="449"/>
                      </a:cubicBezTo>
                      <a:cubicBezTo>
                        <a:pt x="431" y="447"/>
                        <a:pt x="432" y="445"/>
                        <a:pt x="432" y="443"/>
                      </a:cubicBezTo>
                      <a:cubicBezTo>
                        <a:pt x="432" y="441"/>
                        <a:pt x="431" y="439"/>
                        <a:pt x="430" y="437"/>
                      </a:cubicBezTo>
                      <a:cubicBezTo>
                        <a:pt x="429" y="435"/>
                        <a:pt x="428" y="434"/>
                        <a:pt x="426" y="433"/>
                      </a:cubicBezTo>
                      <a:cubicBezTo>
                        <a:pt x="437" y="430"/>
                        <a:pt x="448" y="427"/>
                        <a:pt x="453" y="414"/>
                      </a:cubicBezTo>
                      <a:cubicBezTo>
                        <a:pt x="456" y="409"/>
                        <a:pt x="458" y="404"/>
                        <a:pt x="462" y="399"/>
                      </a:cubicBezTo>
                      <a:cubicBezTo>
                        <a:pt x="463" y="398"/>
                        <a:pt x="463" y="398"/>
                        <a:pt x="463" y="398"/>
                      </a:cubicBezTo>
                      <a:cubicBezTo>
                        <a:pt x="467" y="393"/>
                        <a:pt x="471" y="388"/>
                        <a:pt x="470" y="381"/>
                      </a:cubicBezTo>
                      <a:cubicBezTo>
                        <a:pt x="470" y="380"/>
                        <a:pt x="470" y="380"/>
                        <a:pt x="470" y="380"/>
                      </a:cubicBezTo>
                      <a:cubicBezTo>
                        <a:pt x="470" y="380"/>
                        <a:pt x="470" y="379"/>
                        <a:pt x="469" y="378"/>
                      </a:cubicBezTo>
                      <a:cubicBezTo>
                        <a:pt x="471" y="377"/>
                        <a:pt x="473" y="375"/>
                        <a:pt x="475" y="374"/>
                      </a:cubicBezTo>
                      <a:cubicBezTo>
                        <a:pt x="478" y="371"/>
                        <a:pt x="481" y="369"/>
                        <a:pt x="484" y="366"/>
                      </a:cubicBezTo>
                      <a:cubicBezTo>
                        <a:pt x="486" y="363"/>
                        <a:pt x="488" y="360"/>
                        <a:pt x="490" y="357"/>
                      </a:cubicBezTo>
                      <a:cubicBezTo>
                        <a:pt x="491" y="355"/>
                        <a:pt x="492" y="353"/>
                        <a:pt x="492" y="351"/>
                      </a:cubicBezTo>
                      <a:cubicBezTo>
                        <a:pt x="493" y="349"/>
                        <a:pt x="493" y="348"/>
                        <a:pt x="494" y="347"/>
                      </a:cubicBezTo>
                      <a:cubicBezTo>
                        <a:pt x="495" y="344"/>
                        <a:pt x="496" y="340"/>
                        <a:pt x="496" y="336"/>
                      </a:cubicBezTo>
                      <a:cubicBezTo>
                        <a:pt x="496" y="335"/>
                        <a:pt x="495" y="334"/>
                        <a:pt x="495" y="333"/>
                      </a:cubicBezTo>
                      <a:cubicBezTo>
                        <a:pt x="495" y="333"/>
                        <a:pt x="495" y="332"/>
                        <a:pt x="495" y="332"/>
                      </a:cubicBezTo>
                      <a:cubicBezTo>
                        <a:pt x="495" y="331"/>
                        <a:pt x="495" y="330"/>
                        <a:pt x="496" y="330"/>
                      </a:cubicBezTo>
                      <a:cubicBezTo>
                        <a:pt x="496" y="329"/>
                        <a:pt x="496" y="329"/>
                        <a:pt x="497" y="328"/>
                      </a:cubicBezTo>
                      <a:cubicBezTo>
                        <a:pt x="499" y="325"/>
                        <a:pt x="500" y="322"/>
                        <a:pt x="502" y="318"/>
                      </a:cubicBezTo>
                      <a:cubicBezTo>
                        <a:pt x="503" y="315"/>
                        <a:pt x="505" y="311"/>
                        <a:pt x="507" y="308"/>
                      </a:cubicBezTo>
                      <a:cubicBezTo>
                        <a:pt x="509" y="305"/>
                        <a:pt x="509" y="303"/>
                        <a:pt x="508" y="300"/>
                      </a:cubicBezTo>
                      <a:cubicBezTo>
                        <a:pt x="507" y="300"/>
                        <a:pt x="507" y="299"/>
                        <a:pt x="507" y="298"/>
                      </a:cubicBezTo>
                      <a:cubicBezTo>
                        <a:pt x="506" y="290"/>
                        <a:pt x="509" y="282"/>
                        <a:pt x="512" y="274"/>
                      </a:cubicBezTo>
                      <a:cubicBezTo>
                        <a:pt x="512" y="273"/>
                        <a:pt x="512" y="273"/>
                        <a:pt x="512" y="273"/>
                      </a:cubicBezTo>
                      <a:cubicBezTo>
                        <a:pt x="515" y="265"/>
                        <a:pt x="518" y="260"/>
                        <a:pt x="521" y="256"/>
                      </a:cubicBezTo>
                      <a:cubicBezTo>
                        <a:pt x="523" y="255"/>
                        <a:pt x="524" y="253"/>
                        <a:pt x="526" y="252"/>
                      </a:cubicBezTo>
                      <a:cubicBezTo>
                        <a:pt x="529" y="248"/>
                        <a:pt x="533" y="245"/>
                        <a:pt x="535" y="240"/>
                      </a:cubicBezTo>
                      <a:cubicBezTo>
                        <a:pt x="539" y="235"/>
                        <a:pt x="538" y="232"/>
                        <a:pt x="536" y="228"/>
                      </a:cubicBezTo>
                      <a:close/>
                      <a:moveTo>
                        <a:pt x="281" y="197"/>
                      </a:moveTo>
                      <a:cubicBezTo>
                        <a:pt x="281" y="197"/>
                        <a:pt x="282" y="197"/>
                        <a:pt x="283" y="197"/>
                      </a:cubicBezTo>
                      <a:cubicBezTo>
                        <a:pt x="284" y="197"/>
                        <a:pt x="286" y="196"/>
                        <a:pt x="287" y="196"/>
                      </a:cubicBezTo>
                      <a:cubicBezTo>
                        <a:pt x="288" y="195"/>
                        <a:pt x="288" y="195"/>
                        <a:pt x="289" y="195"/>
                      </a:cubicBezTo>
                      <a:cubicBezTo>
                        <a:pt x="289" y="195"/>
                        <a:pt x="290" y="195"/>
                        <a:pt x="290" y="195"/>
                      </a:cubicBezTo>
                      <a:cubicBezTo>
                        <a:pt x="290" y="195"/>
                        <a:pt x="291" y="195"/>
                        <a:pt x="291" y="195"/>
                      </a:cubicBezTo>
                      <a:cubicBezTo>
                        <a:pt x="290" y="196"/>
                        <a:pt x="289" y="197"/>
                        <a:pt x="287" y="198"/>
                      </a:cubicBezTo>
                      <a:cubicBezTo>
                        <a:pt x="287" y="198"/>
                        <a:pt x="285" y="199"/>
                        <a:pt x="285" y="199"/>
                      </a:cubicBezTo>
                      <a:cubicBezTo>
                        <a:pt x="285" y="199"/>
                        <a:pt x="285" y="199"/>
                        <a:pt x="284" y="199"/>
                      </a:cubicBezTo>
                      <a:cubicBezTo>
                        <a:pt x="283" y="199"/>
                        <a:pt x="282" y="198"/>
                        <a:pt x="281" y="198"/>
                      </a:cubicBezTo>
                      <a:cubicBezTo>
                        <a:pt x="280" y="198"/>
                        <a:pt x="280" y="197"/>
                        <a:pt x="279" y="197"/>
                      </a:cubicBezTo>
                      <a:cubicBezTo>
                        <a:pt x="280" y="197"/>
                        <a:pt x="280" y="197"/>
                        <a:pt x="281" y="197"/>
                      </a:cubicBezTo>
                      <a:close/>
                      <a:moveTo>
                        <a:pt x="74" y="263"/>
                      </a:moveTo>
                      <a:cubicBezTo>
                        <a:pt x="73" y="261"/>
                        <a:pt x="73" y="258"/>
                        <a:pt x="75" y="255"/>
                      </a:cubicBezTo>
                      <a:cubicBezTo>
                        <a:pt x="75" y="254"/>
                        <a:pt x="75" y="254"/>
                        <a:pt x="75" y="254"/>
                      </a:cubicBezTo>
                      <a:cubicBezTo>
                        <a:pt x="75" y="255"/>
                        <a:pt x="75" y="255"/>
                        <a:pt x="75" y="255"/>
                      </a:cubicBezTo>
                      <a:cubicBezTo>
                        <a:pt x="75" y="256"/>
                        <a:pt x="75" y="257"/>
                        <a:pt x="75" y="257"/>
                      </a:cubicBezTo>
                      <a:cubicBezTo>
                        <a:pt x="75" y="258"/>
                        <a:pt x="75" y="258"/>
                        <a:pt x="75" y="258"/>
                      </a:cubicBezTo>
                      <a:cubicBezTo>
                        <a:pt x="75" y="260"/>
                        <a:pt x="74" y="262"/>
                        <a:pt x="76" y="264"/>
                      </a:cubicBezTo>
                      <a:cubicBezTo>
                        <a:pt x="75" y="264"/>
                        <a:pt x="74" y="263"/>
                        <a:pt x="74" y="263"/>
                      </a:cubicBezTo>
                      <a:close/>
                      <a:moveTo>
                        <a:pt x="64" y="428"/>
                      </a:moveTo>
                      <a:cubicBezTo>
                        <a:pt x="64" y="428"/>
                        <a:pt x="63" y="428"/>
                        <a:pt x="63" y="428"/>
                      </a:cubicBezTo>
                      <a:cubicBezTo>
                        <a:pt x="63" y="427"/>
                        <a:pt x="63" y="427"/>
                        <a:pt x="63" y="426"/>
                      </a:cubicBezTo>
                      <a:cubicBezTo>
                        <a:pt x="63" y="426"/>
                        <a:pt x="64" y="426"/>
                        <a:pt x="64" y="427"/>
                      </a:cubicBezTo>
                      <a:cubicBezTo>
                        <a:pt x="64" y="427"/>
                        <a:pt x="64" y="428"/>
                        <a:pt x="64" y="428"/>
                      </a:cubicBezTo>
                      <a:cubicBezTo>
                        <a:pt x="64" y="428"/>
                        <a:pt x="64" y="428"/>
                        <a:pt x="64" y="428"/>
                      </a:cubicBezTo>
                      <a:close/>
                      <a:moveTo>
                        <a:pt x="95" y="395"/>
                      </a:moveTo>
                      <a:cubicBezTo>
                        <a:pt x="96" y="395"/>
                        <a:pt x="97" y="395"/>
                        <a:pt x="97" y="395"/>
                      </a:cubicBezTo>
                      <a:cubicBezTo>
                        <a:pt x="97" y="397"/>
                        <a:pt x="97" y="398"/>
                        <a:pt x="97" y="399"/>
                      </a:cubicBezTo>
                      <a:cubicBezTo>
                        <a:pt x="97" y="400"/>
                        <a:pt x="97" y="400"/>
                        <a:pt x="97" y="400"/>
                      </a:cubicBezTo>
                      <a:cubicBezTo>
                        <a:pt x="97" y="400"/>
                        <a:pt x="97" y="400"/>
                        <a:pt x="97" y="400"/>
                      </a:cubicBezTo>
                      <a:cubicBezTo>
                        <a:pt x="97" y="400"/>
                        <a:pt x="96" y="399"/>
                        <a:pt x="96" y="399"/>
                      </a:cubicBezTo>
                      <a:cubicBezTo>
                        <a:pt x="96" y="398"/>
                        <a:pt x="95" y="398"/>
                        <a:pt x="95" y="397"/>
                      </a:cubicBezTo>
                      <a:cubicBezTo>
                        <a:pt x="94" y="396"/>
                        <a:pt x="94" y="396"/>
                        <a:pt x="93" y="395"/>
                      </a:cubicBezTo>
                      <a:cubicBezTo>
                        <a:pt x="93" y="395"/>
                        <a:pt x="94" y="395"/>
                        <a:pt x="95" y="395"/>
                      </a:cubicBezTo>
                      <a:close/>
                      <a:moveTo>
                        <a:pt x="102" y="423"/>
                      </a:moveTo>
                      <a:cubicBezTo>
                        <a:pt x="101" y="422"/>
                        <a:pt x="100" y="422"/>
                        <a:pt x="99" y="422"/>
                      </a:cubicBezTo>
                      <a:cubicBezTo>
                        <a:pt x="97" y="422"/>
                        <a:pt x="96" y="422"/>
                        <a:pt x="95" y="422"/>
                      </a:cubicBezTo>
                      <a:cubicBezTo>
                        <a:pt x="94" y="422"/>
                        <a:pt x="93" y="423"/>
                        <a:pt x="92" y="423"/>
                      </a:cubicBezTo>
                      <a:cubicBezTo>
                        <a:pt x="91" y="423"/>
                        <a:pt x="90" y="422"/>
                        <a:pt x="89" y="422"/>
                      </a:cubicBezTo>
                      <a:cubicBezTo>
                        <a:pt x="89" y="421"/>
                        <a:pt x="88" y="419"/>
                        <a:pt x="88" y="417"/>
                      </a:cubicBezTo>
                      <a:cubicBezTo>
                        <a:pt x="88" y="415"/>
                        <a:pt x="88" y="414"/>
                        <a:pt x="87" y="412"/>
                      </a:cubicBezTo>
                      <a:cubicBezTo>
                        <a:pt x="89" y="414"/>
                        <a:pt x="91" y="416"/>
                        <a:pt x="93" y="417"/>
                      </a:cubicBezTo>
                      <a:cubicBezTo>
                        <a:pt x="94" y="418"/>
                        <a:pt x="94" y="418"/>
                        <a:pt x="94" y="418"/>
                      </a:cubicBezTo>
                      <a:cubicBezTo>
                        <a:pt x="94" y="418"/>
                        <a:pt x="95" y="419"/>
                        <a:pt x="95" y="419"/>
                      </a:cubicBezTo>
                      <a:cubicBezTo>
                        <a:pt x="96" y="420"/>
                        <a:pt x="97" y="421"/>
                        <a:pt x="99" y="422"/>
                      </a:cubicBezTo>
                      <a:cubicBezTo>
                        <a:pt x="101" y="422"/>
                        <a:pt x="102" y="422"/>
                        <a:pt x="104" y="422"/>
                      </a:cubicBezTo>
                      <a:cubicBezTo>
                        <a:pt x="105" y="422"/>
                        <a:pt x="105" y="423"/>
                        <a:pt x="106" y="423"/>
                      </a:cubicBezTo>
                      <a:cubicBezTo>
                        <a:pt x="107" y="423"/>
                        <a:pt x="108" y="424"/>
                        <a:pt x="109" y="425"/>
                      </a:cubicBezTo>
                      <a:cubicBezTo>
                        <a:pt x="110" y="426"/>
                        <a:pt x="111" y="427"/>
                        <a:pt x="111" y="427"/>
                      </a:cubicBezTo>
                      <a:cubicBezTo>
                        <a:pt x="108" y="425"/>
                        <a:pt x="105" y="424"/>
                        <a:pt x="102" y="423"/>
                      </a:cubicBezTo>
                      <a:close/>
                      <a:moveTo>
                        <a:pt x="120" y="260"/>
                      </a:moveTo>
                      <a:cubicBezTo>
                        <a:pt x="121" y="260"/>
                        <a:pt x="122" y="259"/>
                        <a:pt x="122" y="258"/>
                      </a:cubicBezTo>
                      <a:cubicBezTo>
                        <a:pt x="122" y="259"/>
                        <a:pt x="123" y="260"/>
                        <a:pt x="123" y="260"/>
                      </a:cubicBezTo>
                      <a:cubicBezTo>
                        <a:pt x="122" y="260"/>
                        <a:pt x="122" y="260"/>
                        <a:pt x="121" y="260"/>
                      </a:cubicBezTo>
                      <a:cubicBezTo>
                        <a:pt x="121" y="260"/>
                        <a:pt x="121" y="260"/>
                        <a:pt x="120" y="260"/>
                      </a:cubicBezTo>
                      <a:close/>
                      <a:moveTo>
                        <a:pt x="120" y="329"/>
                      </a:moveTo>
                      <a:cubicBezTo>
                        <a:pt x="120" y="329"/>
                        <a:pt x="119" y="328"/>
                        <a:pt x="117" y="327"/>
                      </a:cubicBezTo>
                      <a:cubicBezTo>
                        <a:pt x="117" y="327"/>
                        <a:pt x="116" y="327"/>
                        <a:pt x="116" y="326"/>
                      </a:cubicBezTo>
                      <a:cubicBezTo>
                        <a:pt x="115" y="326"/>
                        <a:pt x="114" y="326"/>
                        <a:pt x="113" y="325"/>
                      </a:cubicBezTo>
                      <a:cubicBezTo>
                        <a:pt x="113" y="325"/>
                        <a:pt x="113" y="325"/>
                        <a:pt x="113" y="325"/>
                      </a:cubicBezTo>
                      <a:cubicBezTo>
                        <a:pt x="113" y="325"/>
                        <a:pt x="113" y="325"/>
                        <a:pt x="113" y="325"/>
                      </a:cubicBezTo>
                      <a:cubicBezTo>
                        <a:pt x="114" y="325"/>
                        <a:pt x="114" y="325"/>
                        <a:pt x="114" y="325"/>
                      </a:cubicBezTo>
                      <a:cubicBezTo>
                        <a:pt x="115" y="325"/>
                        <a:pt x="115" y="325"/>
                        <a:pt x="115" y="325"/>
                      </a:cubicBezTo>
                      <a:cubicBezTo>
                        <a:pt x="116" y="326"/>
                        <a:pt x="117" y="326"/>
                        <a:pt x="118" y="327"/>
                      </a:cubicBezTo>
                      <a:cubicBezTo>
                        <a:pt x="119" y="327"/>
                        <a:pt x="119" y="328"/>
                        <a:pt x="120" y="329"/>
                      </a:cubicBezTo>
                      <a:cubicBezTo>
                        <a:pt x="121" y="329"/>
                        <a:pt x="121" y="330"/>
                        <a:pt x="122" y="330"/>
                      </a:cubicBezTo>
                      <a:cubicBezTo>
                        <a:pt x="122" y="330"/>
                        <a:pt x="122" y="331"/>
                        <a:pt x="122" y="331"/>
                      </a:cubicBezTo>
                      <a:cubicBezTo>
                        <a:pt x="122" y="331"/>
                        <a:pt x="121" y="330"/>
                        <a:pt x="120" y="329"/>
                      </a:cubicBezTo>
                      <a:close/>
                      <a:moveTo>
                        <a:pt x="123" y="280"/>
                      </a:moveTo>
                      <a:cubicBezTo>
                        <a:pt x="123" y="279"/>
                        <a:pt x="122" y="278"/>
                        <a:pt x="122" y="277"/>
                      </a:cubicBezTo>
                      <a:cubicBezTo>
                        <a:pt x="123" y="277"/>
                        <a:pt x="124" y="278"/>
                        <a:pt x="125" y="279"/>
                      </a:cubicBezTo>
                      <a:cubicBezTo>
                        <a:pt x="125" y="279"/>
                        <a:pt x="125" y="279"/>
                        <a:pt x="125" y="279"/>
                      </a:cubicBezTo>
                      <a:cubicBezTo>
                        <a:pt x="125" y="279"/>
                        <a:pt x="124" y="280"/>
                        <a:pt x="123" y="280"/>
                      </a:cubicBezTo>
                      <a:close/>
                      <a:moveTo>
                        <a:pt x="126" y="175"/>
                      </a:moveTo>
                      <a:cubicBezTo>
                        <a:pt x="126" y="173"/>
                        <a:pt x="126" y="170"/>
                        <a:pt x="126" y="168"/>
                      </a:cubicBezTo>
                      <a:cubicBezTo>
                        <a:pt x="126" y="167"/>
                        <a:pt x="126" y="166"/>
                        <a:pt x="125" y="165"/>
                      </a:cubicBezTo>
                      <a:cubicBezTo>
                        <a:pt x="126" y="166"/>
                        <a:pt x="126" y="166"/>
                        <a:pt x="127" y="166"/>
                      </a:cubicBezTo>
                      <a:cubicBezTo>
                        <a:pt x="128" y="167"/>
                        <a:pt x="129" y="168"/>
                        <a:pt x="129" y="169"/>
                      </a:cubicBezTo>
                      <a:cubicBezTo>
                        <a:pt x="130" y="170"/>
                        <a:pt x="128" y="173"/>
                        <a:pt x="126" y="175"/>
                      </a:cubicBezTo>
                      <a:close/>
                      <a:moveTo>
                        <a:pt x="128" y="479"/>
                      </a:moveTo>
                      <a:cubicBezTo>
                        <a:pt x="126" y="480"/>
                        <a:pt x="126" y="482"/>
                        <a:pt x="126" y="483"/>
                      </a:cubicBezTo>
                      <a:cubicBezTo>
                        <a:pt x="126" y="483"/>
                        <a:pt x="126" y="483"/>
                        <a:pt x="126" y="483"/>
                      </a:cubicBezTo>
                      <a:cubicBezTo>
                        <a:pt x="126" y="483"/>
                        <a:pt x="125" y="484"/>
                        <a:pt x="125" y="485"/>
                      </a:cubicBezTo>
                      <a:cubicBezTo>
                        <a:pt x="125" y="484"/>
                        <a:pt x="125" y="483"/>
                        <a:pt x="125" y="482"/>
                      </a:cubicBezTo>
                      <a:cubicBezTo>
                        <a:pt x="125" y="482"/>
                        <a:pt x="125" y="482"/>
                        <a:pt x="125" y="482"/>
                      </a:cubicBezTo>
                      <a:cubicBezTo>
                        <a:pt x="125" y="481"/>
                        <a:pt x="126" y="479"/>
                        <a:pt x="125" y="477"/>
                      </a:cubicBezTo>
                      <a:cubicBezTo>
                        <a:pt x="127" y="477"/>
                        <a:pt x="128" y="477"/>
                        <a:pt x="129" y="478"/>
                      </a:cubicBezTo>
                      <a:cubicBezTo>
                        <a:pt x="128" y="478"/>
                        <a:pt x="128" y="478"/>
                        <a:pt x="128" y="479"/>
                      </a:cubicBezTo>
                      <a:close/>
                      <a:moveTo>
                        <a:pt x="172" y="542"/>
                      </a:moveTo>
                      <a:cubicBezTo>
                        <a:pt x="171" y="542"/>
                        <a:pt x="170" y="542"/>
                        <a:pt x="169" y="543"/>
                      </a:cubicBezTo>
                      <a:cubicBezTo>
                        <a:pt x="169" y="542"/>
                        <a:pt x="170" y="541"/>
                        <a:pt x="170" y="540"/>
                      </a:cubicBezTo>
                      <a:cubicBezTo>
                        <a:pt x="171" y="540"/>
                        <a:pt x="171" y="541"/>
                        <a:pt x="172" y="542"/>
                      </a:cubicBezTo>
                      <a:cubicBezTo>
                        <a:pt x="172" y="542"/>
                        <a:pt x="172" y="542"/>
                        <a:pt x="172" y="542"/>
                      </a:cubicBezTo>
                      <a:close/>
                      <a:moveTo>
                        <a:pt x="180" y="493"/>
                      </a:moveTo>
                      <a:cubicBezTo>
                        <a:pt x="181" y="492"/>
                        <a:pt x="181" y="491"/>
                        <a:pt x="182" y="490"/>
                      </a:cubicBezTo>
                      <a:cubicBezTo>
                        <a:pt x="183" y="489"/>
                        <a:pt x="183" y="488"/>
                        <a:pt x="184" y="487"/>
                      </a:cubicBezTo>
                      <a:cubicBezTo>
                        <a:pt x="183" y="489"/>
                        <a:pt x="181" y="491"/>
                        <a:pt x="180" y="493"/>
                      </a:cubicBezTo>
                      <a:cubicBezTo>
                        <a:pt x="180" y="493"/>
                        <a:pt x="180" y="493"/>
                        <a:pt x="180" y="493"/>
                      </a:cubicBezTo>
                      <a:close/>
                      <a:moveTo>
                        <a:pt x="203" y="576"/>
                      </a:moveTo>
                      <a:cubicBezTo>
                        <a:pt x="203" y="575"/>
                        <a:pt x="203" y="575"/>
                        <a:pt x="203" y="575"/>
                      </a:cubicBezTo>
                      <a:cubicBezTo>
                        <a:pt x="204" y="574"/>
                        <a:pt x="204" y="574"/>
                        <a:pt x="204" y="574"/>
                      </a:cubicBezTo>
                      <a:cubicBezTo>
                        <a:pt x="204" y="573"/>
                        <a:pt x="204" y="573"/>
                        <a:pt x="204" y="573"/>
                      </a:cubicBezTo>
                      <a:cubicBezTo>
                        <a:pt x="204" y="573"/>
                        <a:pt x="204" y="573"/>
                        <a:pt x="204" y="573"/>
                      </a:cubicBezTo>
                      <a:cubicBezTo>
                        <a:pt x="204" y="574"/>
                        <a:pt x="204" y="575"/>
                        <a:pt x="203" y="576"/>
                      </a:cubicBezTo>
                      <a:close/>
                      <a:moveTo>
                        <a:pt x="219" y="534"/>
                      </a:moveTo>
                      <a:cubicBezTo>
                        <a:pt x="217" y="533"/>
                        <a:pt x="215" y="533"/>
                        <a:pt x="213" y="533"/>
                      </a:cubicBezTo>
                      <a:cubicBezTo>
                        <a:pt x="211" y="533"/>
                        <a:pt x="209" y="533"/>
                        <a:pt x="207" y="535"/>
                      </a:cubicBezTo>
                      <a:cubicBezTo>
                        <a:pt x="201" y="539"/>
                        <a:pt x="200" y="546"/>
                        <a:pt x="200" y="552"/>
                      </a:cubicBezTo>
                      <a:cubicBezTo>
                        <a:pt x="200" y="553"/>
                        <a:pt x="200" y="554"/>
                        <a:pt x="200" y="555"/>
                      </a:cubicBezTo>
                      <a:cubicBezTo>
                        <a:pt x="200" y="559"/>
                        <a:pt x="200" y="563"/>
                        <a:pt x="201" y="566"/>
                      </a:cubicBezTo>
                      <a:cubicBezTo>
                        <a:pt x="201" y="566"/>
                        <a:pt x="202" y="567"/>
                        <a:pt x="202" y="567"/>
                      </a:cubicBezTo>
                      <a:cubicBezTo>
                        <a:pt x="201" y="567"/>
                        <a:pt x="201" y="567"/>
                        <a:pt x="201" y="566"/>
                      </a:cubicBezTo>
                      <a:cubicBezTo>
                        <a:pt x="200" y="566"/>
                        <a:pt x="200" y="566"/>
                        <a:pt x="200" y="566"/>
                      </a:cubicBezTo>
                      <a:cubicBezTo>
                        <a:pt x="200" y="566"/>
                        <a:pt x="200" y="566"/>
                        <a:pt x="200" y="566"/>
                      </a:cubicBezTo>
                      <a:cubicBezTo>
                        <a:pt x="199" y="566"/>
                        <a:pt x="197" y="567"/>
                        <a:pt x="196" y="568"/>
                      </a:cubicBezTo>
                      <a:cubicBezTo>
                        <a:pt x="196" y="569"/>
                        <a:pt x="195" y="570"/>
                        <a:pt x="195" y="570"/>
                      </a:cubicBezTo>
                      <a:cubicBezTo>
                        <a:pt x="193" y="572"/>
                        <a:pt x="192" y="573"/>
                        <a:pt x="192" y="573"/>
                      </a:cubicBezTo>
                      <a:cubicBezTo>
                        <a:pt x="192" y="572"/>
                        <a:pt x="192" y="571"/>
                        <a:pt x="192" y="569"/>
                      </a:cubicBezTo>
                      <a:cubicBezTo>
                        <a:pt x="190" y="561"/>
                        <a:pt x="187" y="555"/>
                        <a:pt x="183" y="552"/>
                      </a:cubicBezTo>
                      <a:cubicBezTo>
                        <a:pt x="181" y="550"/>
                        <a:pt x="180" y="549"/>
                        <a:pt x="179" y="547"/>
                      </a:cubicBezTo>
                      <a:cubicBezTo>
                        <a:pt x="180" y="547"/>
                        <a:pt x="181" y="547"/>
                        <a:pt x="181" y="546"/>
                      </a:cubicBezTo>
                      <a:cubicBezTo>
                        <a:pt x="181" y="546"/>
                        <a:pt x="181" y="546"/>
                        <a:pt x="181" y="546"/>
                      </a:cubicBezTo>
                      <a:cubicBezTo>
                        <a:pt x="182" y="547"/>
                        <a:pt x="182" y="548"/>
                        <a:pt x="183" y="549"/>
                      </a:cubicBezTo>
                      <a:cubicBezTo>
                        <a:pt x="184" y="551"/>
                        <a:pt x="186" y="552"/>
                        <a:pt x="189" y="552"/>
                      </a:cubicBezTo>
                      <a:cubicBezTo>
                        <a:pt x="192" y="552"/>
                        <a:pt x="195" y="551"/>
                        <a:pt x="196" y="549"/>
                      </a:cubicBezTo>
                      <a:cubicBezTo>
                        <a:pt x="198" y="546"/>
                        <a:pt x="198" y="541"/>
                        <a:pt x="198" y="537"/>
                      </a:cubicBezTo>
                      <a:cubicBezTo>
                        <a:pt x="198" y="536"/>
                        <a:pt x="198" y="535"/>
                        <a:pt x="198" y="534"/>
                      </a:cubicBezTo>
                      <a:cubicBezTo>
                        <a:pt x="198" y="533"/>
                        <a:pt x="198" y="533"/>
                        <a:pt x="199" y="533"/>
                      </a:cubicBezTo>
                      <a:cubicBezTo>
                        <a:pt x="199" y="532"/>
                        <a:pt x="199" y="531"/>
                        <a:pt x="199" y="531"/>
                      </a:cubicBezTo>
                      <a:cubicBezTo>
                        <a:pt x="199" y="531"/>
                        <a:pt x="199" y="529"/>
                        <a:pt x="199" y="529"/>
                      </a:cubicBezTo>
                      <a:cubicBezTo>
                        <a:pt x="199" y="529"/>
                        <a:pt x="201" y="528"/>
                        <a:pt x="201" y="528"/>
                      </a:cubicBezTo>
                      <a:cubicBezTo>
                        <a:pt x="206" y="526"/>
                        <a:pt x="205" y="521"/>
                        <a:pt x="205" y="519"/>
                      </a:cubicBezTo>
                      <a:cubicBezTo>
                        <a:pt x="204" y="516"/>
                        <a:pt x="204" y="513"/>
                        <a:pt x="204" y="510"/>
                      </a:cubicBezTo>
                      <a:cubicBezTo>
                        <a:pt x="204" y="507"/>
                        <a:pt x="203" y="504"/>
                        <a:pt x="203" y="502"/>
                      </a:cubicBezTo>
                      <a:cubicBezTo>
                        <a:pt x="204" y="502"/>
                        <a:pt x="204" y="502"/>
                        <a:pt x="205" y="502"/>
                      </a:cubicBezTo>
                      <a:cubicBezTo>
                        <a:pt x="207" y="502"/>
                        <a:pt x="208" y="502"/>
                        <a:pt x="209" y="501"/>
                      </a:cubicBezTo>
                      <a:cubicBezTo>
                        <a:pt x="206" y="505"/>
                        <a:pt x="204" y="509"/>
                        <a:pt x="204" y="514"/>
                      </a:cubicBezTo>
                      <a:cubicBezTo>
                        <a:pt x="204" y="521"/>
                        <a:pt x="211" y="527"/>
                        <a:pt x="216" y="530"/>
                      </a:cubicBezTo>
                      <a:cubicBezTo>
                        <a:pt x="217" y="531"/>
                        <a:pt x="218" y="531"/>
                        <a:pt x="219" y="531"/>
                      </a:cubicBezTo>
                      <a:cubicBezTo>
                        <a:pt x="220" y="532"/>
                        <a:pt x="222" y="533"/>
                        <a:pt x="223" y="534"/>
                      </a:cubicBezTo>
                      <a:cubicBezTo>
                        <a:pt x="223" y="534"/>
                        <a:pt x="224" y="535"/>
                        <a:pt x="225" y="535"/>
                      </a:cubicBezTo>
                      <a:cubicBezTo>
                        <a:pt x="226" y="536"/>
                        <a:pt x="228" y="537"/>
                        <a:pt x="229" y="538"/>
                      </a:cubicBezTo>
                      <a:cubicBezTo>
                        <a:pt x="225" y="538"/>
                        <a:pt x="221" y="536"/>
                        <a:pt x="219" y="534"/>
                      </a:cubicBezTo>
                      <a:close/>
                      <a:moveTo>
                        <a:pt x="367" y="525"/>
                      </a:moveTo>
                      <a:cubicBezTo>
                        <a:pt x="366" y="525"/>
                        <a:pt x="365" y="525"/>
                        <a:pt x="364" y="525"/>
                      </a:cubicBezTo>
                      <a:cubicBezTo>
                        <a:pt x="363" y="525"/>
                        <a:pt x="361" y="525"/>
                        <a:pt x="360" y="525"/>
                      </a:cubicBezTo>
                      <a:cubicBezTo>
                        <a:pt x="359" y="525"/>
                        <a:pt x="358" y="525"/>
                        <a:pt x="357" y="524"/>
                      </a:cubicBezTo>
                      <a:cubicBezTo>
                        <a:pt x="355" y="524"/>
                        <a:pt x="354" y="524"/>
                        <a:pt x="351" y="523"/>
                      </a:cubicBezTo>
                      <a:cubicBezTo>
                        <a:pt x="350" y="522"/>
                        <a:pt x="349" y="522"/>
                        <a:pt x="347" y="522"/>
                      </a:cubicBezTo>
                      <a:cubicBezTo>
                        <a:pt x="346" y="522"/>
                        <a:pt x="344" y="522"/>
                        <a:pt x="343" y="522"/>
                      </a:cubicBezTo>
                      <a:cubicBezTo>
                        <a:pt x="343" y="522"/>
                        <a:pt x="342" y="523"/>
                        <a:pt x="341" y="523"/>
                      </a:cubicBezTo>
                      <a:cubicBezTo>
                        <a:pt x="341" y="523"/>
                        <a:pt x="341" y="523"/>
                        <a:pt x="341" y="523"/>
                      </a:cubicBezTo>
                      <a:cubicBezTo>
                        <a:pt x="339" y="523"/>
                        <a:pt x="338" y="522"/>
                        <a:pt x="337" y="522"/>
                      </a:cubicBezTo>
                      <a:cubicBezTo>
                        <a:pt x="335" y="521"/>
                        <a:pt x="335" y="521"/>
                        <a:pt x="334" y="520"/>
                      </a:cubicBezTo>
                      <a:cubicBezTo>
                        <a:pt x="334" y="520"/>
                        <a:pt x="335" y="520"/>
                        <a:pt x="335" y="520"/>
                      </a:cubicBezTo>
                      <a:cubicBezTo>
                        <a:pt x="335" y="520"/>
                        <a:pt x="336" y="520"/>
                        <a:pt x="336" y="520"/>
                      </a:cubicBezTo>
                      <a:cubicBezTo>
                        <a:pt x="338" y="520"/>
                        <a:pt x="340" y="519"/>
                        <a:pt x="341" y="519"/>
                      </a:cubicBezTo>
                      <a:cubicBezTo>
                        <a:pt x="343" y="519"/>
                        <a:pt x="344" y="518"/>
                        <a:pt x="345" y="518"/>
                      </a:cubicBezTo>
                      <a:cubicBezTo>
                        <a:pt x="346" y="518"/>
                        <a:pt x="346" y="519"/>
                        <a:pt x="347" y="519"/>
                      </a:cubicBezTo>
                      <a:cubicBezTo>
                        <a:pt x="348" y="519"/>
                        <a:pt x="350" y="520"/>
                        <a:pt x="351" y="520"/>
                      </a:cubicBezTo>
                      <a:cubicBezTo>
                        <a:pt x="353" y="521"/>
                        <a:pt x="356" y="522"/>
                        <a:pt x="358" y="523"/>
                      </a:cubicBezTo>
                      <a:cubicBezTo>
                        <a:pt x="359" y="523"/>
                        <a:pt x="360" y="523"/>
                        <a:pt x="361" y="524"/>
                      </a:cubicBezTo>
                      <a:cubicBezTo>
                        <a:pt x="364" y="524"/>
                        <a:pt x="366" y="525"/>
                        <a:pt x="368" y="525"/>
                      </a:cubicBezTo>
                      <a:cubicBezTo>
                        <a:pt x="368" y="525"/>
                        <a:pt x="368" y="525"/>
                        <a:pt x="367" y="525"/>
                      </a:cubicBezTo>
                      <a:close/>
                      <a:moveTo>
                        <a:pt x="406" y="441"/>
                      </a:moveTo>
                      <a:cubicBezTo>
                        <a:pt x="403" y="443"/>
                        <a:pt x="401" y="445"/>
                        <a:pt x="398" y="446"/>
                      </a:cubicBezTo>
                      <a:cubicBezTo>
                        <a:pt x="395" y="448"/>
                        <a:pt x="389" y="451"/>
                        <a:pt x="384" y="452"/>
                      </a:cubicBezTo>
                      <a:cubicBezTo>
                        <a:pt x="385" y="451"/>
                        <a:pt x="386" y="451"/>
                        <a:pt x="387" y="450"/>
                      </a:cubicBezTo>
                      <a:cubicBezTo>
                        <a:pt x="389" y="448"/>
                        <a:pt x="389" y="448"/>
                        <a:pt x="389" y="448"/>
                      </a:cubicBezTo>
                      <a:cubicBezTo>
                        <a:pt x="393" y="444"/>
                        <a:pt x="398" y="440"/>
                        <a:pt x="404" y="438"/>
                      </a:cubicBezTo>
                      <a:cubicBezTo>
                        <a:pt x="406" y="437"/>
                        <a:pt x="409" y="436"/>
                        <a:pt x="412" y="436"/>
                      </a:cubicBezTo>
                      <a:cubicBezTo>
                        <a:pt x="410" y="437"/>
                        <a:pt x="408" y="439"/>
                        <a:pt x="406" y="44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grpSp>
          <p:sp>
            <p:nvSpPr>
              <p:cNvPr id="128" name="Freeform 32"/>
              <p:cNvSpPr>
                <a:spLocks noEditPoints="1"/>
              </p:cNvSpPr>
              <p:nvPr/>
            </p:nvSpPr>
            <p:spPr bwMode="auto">
              <a:xfrm>
                <a:off x="1685543" y="2509119"/>
                <a:ext cx="593684" cy="435682"/>
              </a:xfrm>
              <a:custGeom>
                <a:avLst/>
                <a:gdLst>
                  <a:gd name="T0" fmla="*/ 291 w 312"/>
                  <a:gd name="T1" fmla="*/ 113 h 244"/>
                  <a:gd name="T2" fmla="*/ 261 w 312"/>
                  <a:gd name="T3" fmla="*/ 127 h 244"/>
                  <a:gd name="T4" fmla="*/ 265 w 312"/>
                  <a:gd name="T5" fmla="*/ 116 h 244"/>
                  <a:gd name="T6" fmla="*/ 286 w 312"/>
                  <a:gd name="T7" fmla="*/ 85 h 244"/>
                  <a:gd name="T8" fmla="*/ 272 w 312"/>
                  <a:gd name="T9" fmla="*/ 77 h 244"/>
                  <a:gd name="T10" fmla="*/ 267 w 312"/>
                  <a:gd name="T11" fmla="*/ 69 h 244"/>
                  <a:gd name="T12" fmla="*/ 251 w 312"/>
                  <a:gd name="T13" fmla="*/ 43 h 244"/>
                  <a:gd name="T14" fmla="*/ 246 w 312"/>
                  <a:gd name="T15" fmla="*/ 35 h 244"/>
                  <a:gd name="T16" fmla="*/ 232 w 312"/>
                  <a:gd name="T17" fmla="*/ 6 h 244"/>
                  <a:gd name="T18" fmla="*/ 216 w 312"/>
                  <a:gd name="T19" fmla="*/ 4 h 244"/>
                  <a:gd name="T20" fmla="*/ 176 w 312"/>
                  <a:gd name="T21" fmla="*/ 6 h 244"/>
                  <a:gd name="T22" fmla="*/ 154 w 312"/>
                  <a:gd name="T23" fmla="*/ 13 h 244"/>
                  <a:gd name="T24" fmla="*/ 138 w 312"/>
                  <a:gd name="T25" fmla="*/ 21 h 244"/>
                  <a:gd name="T26" fmla="*/ 110 w 312"/>
                  <a:gd name="T27" fmla="*/ 34 h 244"/>
                  <a:gd name="T28" fmla="*/ 86 w 312"/>
                  <a:gd name="T29" fmla="*/ 57 h 244"/>
                  <a:gd name="T30" fmla="*/ 76 w 312"/>
                  <a:gd name="T31" fmla="*/ 81 h 244"/>
                  <a:gd name="T32" fmla="*/ 65 w 312"/>
                  <a:gd name="T33" fmla="*/ 95 h 244"/>
                  <a:gd name="T34" fmla="*/ 49 w 312"/>
                  <a:gd name="T35" fmla="*/ 102 h 244"/>
                  <a:gd name="T36" fmla="*/ 36 w 312"/>
                  <a:gd name="T37" fmla="*/ 98 h 244"/>
                  <a:gd name="T38" fmla="*/ 43 w 312"/>
                  <a:gd name="T39" fmla="*/ 116 h 244"/>
                  <a:gd name="T40" fmla="*/ 45 w 312"/>
                  <a:gd name="T41" fmla="*/ 119 h 244"/>
                  <a:gd name="T42" fmla="*/ 53 w 312"/>
                  <a:gd name="T43" fmla="*/ 120 h 244"/>
                  <a:gd name="T44" fmla="*/ 40 w 312"/>
                  <a:gd name="T45" fmla="*/ 130 h 244"/>
                  <a:gd name="T46" fmla="*/ 22 w 312"/>
                  <a:gd name="T47" fmla="*/ 132 h 244"/>
                  <a:gd name="T48" fmla="*/ 7 w 312"/>
                  <a:gd name="T49" fmla="*/ 144 h 244"/>
                  <a:gd name="T50" fmla="*/ 11 w 312"/>
                  <a:gd name="T51" fmla="*/ 166 h 244"/>
                  <a:gd name="T52" fmla="*/ 26 w 312"/>
                  <a:gd name="T53" fmla="*/ 182 h 244"/>
                  <a:gd name="T54" fmla="*/ 40 w 312"/>
                  <a:gd name="T55" fmla="*/ 201 h 244"/>
                  <a:gd name="T56" fmla="*/ 57 w 312"/>
                  <a:gd name="T57" fmla="*/ 209 h 244"/>
                  <a:gd name="T58" fmla="*/ 77 w 312"/>
                  <a:gd name="T59" fmla="*/ 216 h 244"/>
                  <a:gd name="T60" fmla="*/ 91 w 312"/>
                  <a:gd name="T61" fmla="*/ 220 h 244"/>
                  <a:gd name="T62" fmla="*/ 110 w 312"/>
                  <a:gd name="T63" fmla="*/ 201 h 244"/>
                  <a:gd name="T64" fmla="*/ 109 w 312"/>
                  <a:gd name="T65" fmla="*/ 182 h 244"/>
                  <a:gd name="T66" fmla="*/ 126 w 312"/>
                  <a:gd name="T67" fmla="*/ 166 h 244"/>
                  <a:gd name="T68" fmla="*/ 147 w 312"/>
                  <a:gd name="T69" fmla="*/ 188 h 244"/>
                  <a:gd name="T70" fmla="*/ 167 w 312"/>
                  <a:gd name="T71" fmla="*/ 207 h 244"/>
                  <a:gd name="T72" fmla="*/ 176 w 312"/>
                  <a:gd name="T73" fmla="*/ 238 h 244"/>
                  <a:gd name="T74" fmla="*/ 206 w 312"/>
                  <a:gd name="T75" fmla="*/ 225 h 244"/>
                  <a:gd name="T76" fmla="*/ 230 w 312"/>
                  <a:gd name="T77" fmla="*/ 237 h 244"/>
                  <a:gd name="T78" fmla="*/ 250 w 312"/>
                  <a:gd name="T79" fmla="*/ 237 h 244"/>
                  <a:gd name="T80" fmla="*/ 276 w 312"/>
                  <a:gd name="T81" fmla="*/ 204 h 244"/>
                  <a:gd name="T82" fmla="*/ 304 w 312"/>
                  <a:gd name="T83" fmla="*/ 183 h 244"/>
                  <a:gd name="T84" fmla="*/ 311 w 312"/>
                  <a:gd name="T85" fmla="*/ 162 h 244"/>
                  <a:gd name="T86" fmla="*/ 294 w 312"/>
                  <a:gd name="T87" fmla="*/ 173 h 244"/>
                  <a:gd name="T88" fmla="*/ 288 w 312"/>
                  <a:gd name="T89" fmla="*/ 171 h 244"/>
                  <a:gd name="T90" fmla="*/ 285 w 312"/>
                  <a:gd name="T91" fmla="*/ 145 h 244"/>
                  <a:gd name="T92" fmla="*/ 297 w 312"/>
                  <a:gd name="T93" fmla="*/ 160 h 244"/>
                  <a:gd name="T94" fmla="*/ 187 w 312"/>
                  <a:gd name="T95" fmla="*/ 131 h 244"/>
                  <a:gd name="T96" fmla="*/ 191 w 312"/>
                  <a:gd name="T97" fmla="*/ 104 h 244"/>
                  <a:gd name="T98" fmla="*/ 204 w 312"/>
                  <a:gd name="T99" fmla="*/ 113 h 244"/>
                  <a:gd name="T100" fmla="*/ 215 w 312"/>
                  <a:gd name="T101" fmla="*/ 113 h 244"/>
                  <a:gd name="T102" fmla="*/ 214 w 312"/>
                  <a:gd name="T103" fmla="*/ 131 h 244"/>
                  <a:gd name="T104" fmla="*/ 206 w 312"/>
                  <a:gd name="T105" fmla="*/ 138 h 244"/>
                  <a:gd name="T106" fmla="*/ 198 w 312"/>
                  <a:gd name="T107" fmla="*/ 145 h 244"/>
                  <a:gd name="T108" fmla="*/ 184 w 312"/>
                  <a:gd name="T109" fmla="*/ 14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2" h="244">
                    <a:moveTo>
                      <a:pt x="307" y="144"/>
                    </a:moveTo>
                    <a:cubicBezTo>
                      <a:pt x="306" y="142"/>
                      <a:pt x="306" y="142"/>
                      <a:pt x="306" y="142"/>
                    </a:cubicBezTo>
                    <a:cubicBezTo>
                      <a:pt x="305" y="140"/>
                      <a:pt x="305" y="136"/>
                      <a:pt x="304" y="132"/>
                    </a:cubicBezTo>
                    <a:cubicBezTo>
                      <a:pt x="304" y="124"/>
                      <a:pt x="303" y="114"/>
                      <a:pt x="291" y="113"/>
                    </a:cubicBezTo>
                    <a:cubicBezTo>
                      <a:pt x="291" y="113"/>
                      <a:pt x="291" y="113"/>
                      <a:pt x="291" y="113"/>
                    </a:cubicBezTo>
                    <a:cubicBezTo>
                      <a:pt x="287" y="113"/>
                      <a:pt x="283" y="114"/>
                      <a:pt x="280" y="115"/>
                    </a:cubicBezTo>
                    <a:cubicBezTo>
                      <a:pt x="278" y="115"/>
                      <a:pt x="276" y="115"/>
                      <a:pt x="274" y="115"/>
                    </a:cubicBezTo>
                    <a:cubicBezTo>
                      <a:pt x="266" y="116"/>
                      <a:pt x="264" y="122"/>
                      <a:pt x="261" y="127"/>
                    </a:cubicBezTo>
                    <a:cubicBezTo>
                      <a:pt x="260" y="129"/>
                      <a:pt x="260" y="130"/>
                      <a:pt x="259" y="131"/>
                    </a:cubicBezTo>
                    <a:cubicBezTo>
                      <a:pt x="259" y="131"/>
                      <a:pt x="259" y="130"/>
                      <a:pt x="258" y="129"/>
                    </a:cubicBezTo>
                    <a:cubicBezTo>
                      <a:pt x="257" y="127"/>
                      <a:pt x="257" y="123"/>
                      <a:pt x="263" y="118"/>
                    </a:cubicBezTo>
                    <a:cubicBezTo>
                      <a:pt x="264" y="117"/>
                      <a:pt x="264" y="117"/>
                      <a:pt x="265" y="116"/>
                    </a:cubicBezTo>
                    <a:cubicBezTo>
                      <a:pt x="267" y="114"/>
                      <a:pt x="268" y="113"/>
                      <a:pt x="271" y="112"/>
                    </a:cubicBezTo>
                    <a:cubicBezTo>
                      <a:pt x="271" y="111"/>
                      <a:pt x="272" y="111"/>
                      <a:pt x="273" y="111"/>
                    </a:cubicBezTo>
                    <a:cubicBezTo>
                      <a:pt x="277" y="109"/>
                      <a:pt x="280" y="108"/>
                      <a:pt x="283" y="105"/>
                    </a:cubicBezTo>
                    <a:cubicBezTo>
                      <a:pt x="287" y="100"/>
                      <a:pt x="288" y="90"/>
                      <a:pt x="286" y="85"/>
                    </a:cubicBezTo>
                    <a:cubicBezTo>
                      <a:pt x="284" y="82"/>
                      <a:pt x="281" y="80"/>
                      <a:pt x="279" y="79"/>
                    </a:cubicBezTo>
                    <a:cubicBezTo>
                      <a:pt x="279" y="79"/>
                      <a:pt x="279" y="79"/>
                      <a:pt x="278" y="79"/>
                    </a:cubicBezTo>
                    <a:cubicBezTo>
                      <a:pt x="277" y="78"/>
                      <a:pt x="275" y="77"/>
                      <a:pt x="273" y="77"/>
                    </a:cubicBezTo>
                    <a:cubicBezTo>
                      <a:pt x="273" y="77"/>
                      <a:pt x="273" y="77"/>
                      <a:pt x="272" y="77"/>
                    </a:cubicBezTo>
                    <a:cubicBezTo>
                      <a:pt x="272" y="77"/>
                      <a:pt x="272" y="77"/>
                      <a:pt x="272" y="77"/>
                    </a:cubicBezTo>
                    <a:cubicBezTo>
                      <a:pt x="272" y="77"/>
                      <a:pt x="272" y="76"/>
                      <a:pt x="271" y="75"/>
                    </a:cubicBezTo>
                    <a:cubicBezTo>
                      <a:pt x="271" y="73"/>
                      <a:pt x="270" y="72"/>
                      <a:pt x="269" y="71"/>
                    </a:cubicBezTo>
                    <a:cubicBezTo>
                      <a:pt x="268" y="70"/>
                      <a:pt x="268" y="69"/>
                      <a:pt x="267" y="69"/>
                    </a:cubicBezTo>
                    <a:cubicBezTo>
                      <a:pt x="267" y="68"/>
                      <a:pt x="267" y="68"/>
                      <a:pt x="267" y="68"/>
                    </a:cubicBezTo>
                    <a:cubicBezTo>
                      <a:pt x="265" y="65"/>
                      <a:pt x="264" y="62"/>
                      <a:pt x="261" y="60"/>
                    </a:cubicBezTo>
                    <a:cubicBezTo>
                      <a:pt x="256" y="54"/>
                      <a:pt x="255" y="51"/>
                      <a:pt x="254" y="42"/>
                    </a:cubicBezTo>
                    <a:cubicBezTo>
                      <a:pt x="251" y="43"/>
                      <a:pt x="251" y="43"/>
                      <a:pt x="251" y="43"/>
                    </a:cubicBezTo>
                    <a:cubicBezTo>
                      <a:pt x="251" y="43"/>
                      <a:pt x="251" y="43"/>
                      <a:pt x="251" y="43"/>
                    </a:cubicBezTo>
                    <a:cubicBezTo>
                      <a:pt x="251" y="40"/>
                      <a:pt x="251" y="40"/>
                      <a:pt x="251" y="40"/>
                    </a:cubicBezTo>
                    <a:cubicBezTo>
                      <a:pt x="251" y="40"/>
                      <a:pt x="247" y="39"/>
                      <a:pt x="247" y="39"/>
                    </a:cubicBezTo>
                    <a:cubicBezTo>
                      <a:pt x="246" y="38"/>
                      <a:pt x="246" y="37"/>
                      <a:pt x="246" y="35"/>
                    </a:cubicBezTo>
                    <a:cubicBezTo>
                      <a:pt x="246" y="33"/>
                      <a:pt x="246" y="31"/>
                      <a:pt x="247" y="29"/>
                    </a:cubicBezTo>
                    <a:cubicBezTo>
                      <a:pt x="247" y="25"/>
                      <a:pt x="248" y="20"/>
                      <a:pt x="246" y="15"/>
                    </a:cubicBezTo>
                    <a:cubicBezTo>
                      <a:pt x="244" y="10"/>
                      <a:pt x="241" y="7"/>
                      <a:pt x="235" y="6"/>
                    </a:cubicBezTo>
                    <a:cubicBezTo>
                      <a:pt x="234" y="6"/>
                      <a:pt x="233" y="6"/>
                      <a:pt x="232" y="6"/>
                    </a:cubicBezTo>
                    <a:cubicBezTo>
                      <a:pt x="231" y="6"/>
                      <a:pt x="229" y="6"/>
                      <a:pt x="228" y="6"/>
                    </a:cubicBezTo>
                    <a:cubicBezTo>
                      <a:pt x="227" y="6"/>
                      <a:pt x="226" y="7"/>
                      <a:pt x="225" y="7"/>
                    </a:cubicBezTo>
                    <a:cubicBezTo>
                      <a:pt x="223" y="7"/>
                      <a:pt x="223" y="6"/>
                      <a:pt x="222" y="6"/>
                    </a:cubicBezTo>
                    <a:cubicBezTo>
                      <a:pt x="220" y="6"/>
                      <a:pt x="218" y="5"/>
                      <a:pt x="216" y="4"/>
                    </a:cubicBezTo>
                    <a:cubicBezTo>
                      <a:pt x="214" y="3"/>
                      <a:pt x="212" y="2"/>
                      <a:pt x="210" y="1"/>
                    </a:cubicBezTo>
                    <a:cubicBezTo>
                      <a:pt x="207" y="0"/>
                      <a:pt x="203" y="0"/>
                      <a:pt x="201" y="0"/>
                    </a:cubicBezTo>
                    <a:cubicBezTo>
                      <a:pt x="200" y="0"/>
                      <a:pt x="196" y="0"/>
                      <a:pt x="195" y="0"/>
                    </a:cubicBezTo>
                    <a:cubicBezTo>
                      <a:pt x="188" y="0"/>
                      <a:pt x="182" y="1"/>
                      <a:pt x="176" y="6"/>
                    </a:cubicBezTo>
                    <a:cubicBezTo>
                      <a:pt x="175" y="7"/>
                      <a:pt x="174" y="7"/>
                      <a:pt x="173" y="8"/>
                    </a:cubicBezTo>
                    <a:cubicBezTo>
                      <a:pt x="169" y="11"/>
                      <a:pt x="166" y="14"/>
                      <a:pt x="161" y="15"/>
                    </a:cubicBezTo>
                    <a:cubicBezTo>
                      <a:pt x="161" y="15"/>
                      <a:pt x="161" y="15"/>
                      <a:pt x="161" y="15"/>
                    </a:cubicBezTo>
                    <a:cubicBezTo>
                      <a:pt x="159" y="15"/>
                      <a:pt x="156" y="14"/>
                      <a:pt x="154" y="13"/>
                    </a:cubicBezTo>
                    <a:cubicBezTo>
                      <a:pt x="151" y="12"/>
                      <a:pt x="149" y="12"/>
                      <a:pt x="146" y="12"/>
                    </a:cubicBezTo>
                    <a:cubicBezTo>
                      <a:pt x="145" y="12"/>
                      <a:pt x="144" y="12"/>
                      <a:pt x="144" y="12"/>
                    </a:cubicBezTo>
                    <a:cubicBezTo>
                      <a:pt x="139" y="13"/>
                      <a:pt x="138" y="17"/>
                      <a:pt x="138" y="19"/>
                    </a:cubicBezTo>
                    <a:cubicBezTo>
                      <a:pt x="138" y="20"/>
                      <a:pt x="138" y="20"/>
                      <a:pt x="138" y="21"/>
                    </a:cubicBezTo>
                    <a:cubicBezTo>
                      <a:pt x="136" y="28"/>
                      <a:pt x="135" y="34"/>
                      <a:pt x="128" y="36"/>
                    </a:cubicBezTo>
                    <a:cubicBezTo>
                      <a:pt x="127" y="37"/>
                      <a:pt x="123" y="37"/>
                      <a:pt x="120" y="37"/>
                    </a:cubicBezTo>
                    <a:cubicBezTo>
                      <a:pt x="114" y="37"/>
                      <a:pt x="112" y="36"/>
                      <a:pt x="111" y="35"/>
                    </a:cubicBezTo>
                    <a:cubicBezTo>
                      <a:pt x="110" y="34"/>
                      <a:pt x="110" y="34"/>
                      <a:pt x="110" y="34"/>
                    </a:cubicBezTo>
                    <a:cubicBezTo>
                      <a:pt x="108" y="34"/>
                      <a:pt x="108" y="34"/>
                      <a:pt x="108" y="34"/>
                    </a:cubicBezTo>
                    <a:cubicBezTo>
                      <a:pt x="103" y="35"/>
                      <a:pt x="93" y="37"/>
                      <a:pt x="90" y="44"/>
                    </a:cubicBezTo>
                    <a:cubicBezTo>
                      <a:pt x="90" y="46"/>
                      <a:pt x="89" y="48"/>
                      <a:pt x="89" y="49"/>
                    </a:cubicBezTo>
                    <a:cubicBezTo>
                      <a:pt x="88" y="52"/>
                      <a:pt x="88" y="54"/>
                      <a:pt x="86" y="57"/>
                    </a:cubicBezTo>
                    <a:cubicBezTo>
                      <a:pt x="84" y="61"/>
                      <a:pt x="84" y="64"/>
                      <a:pt x="83" y="68"/>
                    </a:cubicBezTo>
                    <a:cubicBezTo>
                      <a:pt x="83" y="69"/>
                      <a:pt x="83" y="70"/>
                      <a:pt x="83" y="70"/>
                    </a:cubicBezTo>
                    <a:cubicBezTo>
                      <a:pt x="83" y="74"/>
                      <a:pt x="81" y="76"/>
                      <a:pt x="79" y="78"/>
                    </a:cubicBezTo>
                    <a:cubicBezTo>
                      <a:pt x="78" y="79"/>
                      <a:pt x="77" y="80"/>
                      <a:pt x="76" y="81"/>
                    </a:cubicBezTo>
                    <a:cubicBezTo>
                      <a:pt x="74" y="83"/>
                      <a:pt x="74" y="86"/>
                      <a:pt x="74" y="88"/>
                    </a:cubicBezTo>
                    <a:cubicBezTo>
                      <a:pt x="73" y="91"/>
                      <a:pt x="73" y="93"/>
                      <a:pt x="72" y="94"/>
                    </a:cubicBezTo>
                    <a:cubicBezTo>
                      <a:pt x="71" y="95"/>
                      <a:pt x="70" y="96"/>
                      <a:pt x="68" y="96"/>
                    </a:cubicBezTo>
                    <a:cubicBezTo>
                      <a:pt x="67" y="96"/>
                      <a:pt x="66" y="96"/>
                      <a:pt x="65" y="95"/>
                    </a:cubicBezTo>
                    <a:cubicBezTo>
                      <a:pt x="64" y="95"/>
                      <a:pt x="62" y="95"/>
                      <a:pt x="61" y="95"/>
                    </a:cubicBezTo>
                    <a:cubicBezTo>
                      <a:pt x="61" y="95"/>
                      <a:pt x="60" y="95"/>
                      <a:pt x="59" y="95"/>
                    </a:cubicBezTo>
                    <a:cubicBezTo>
                      <a:pt x="57" y="96"/>
                      <a:pt x="56" y="97"/>
                      <a:pt x="54" y="99"/>
                    </a:cubicBezTo>
                    <a:cubicBezTo>
                      <a:pt x="53" y="100"/>
                      <a:pt x="51" y="102"/>
                      <a:pt x="49" y="102"/>
                    </a:cubicBezTo>
                    <a:cubicBezTo>
                      <a:pt x="49" y="102"/>
                      <a:pt x="49" y="102"/>
                      <a:pt x="49" y="102"/>
                    </a:cubicBezTo>
                    <a:cubicBezTo>
                      <a:pt x="47" y="101"/>
                      <a:pt x="46" y="101"/>
                      <a:pt x="44" y="100"/>
                    </a:cubicBezTo>
                    <a:cubicBezTo>
                      <a:pt x="43" y="99"/>
                      <a:pt x="41" y="98"/>
                      <a:pt x="39" y="98"/>
                    </a:cubicBezTo>
                    <a:cubicBezTo>
                      <a:pt x="38" y="98"/>
                      <a:pt x="37" y="98"/>
                      <a:pt x="36" y="98"/>
                    </a:cubicBezTo>
                    <a:cubicBezTo>
                      <a:pt x="33" y="100"/>
                      <a:pt x="31" y="103"/>
                      <a:pt x="31" y="105"/>
                    </a:cubicBezTo>
                    <a:cubicBezTo>
                      <a:pt x="30" y="108"/>
                      <a:pt x="31" y="110"/>
                      <a:pt x="32" y="111"/>
                    </a:cubicBezTo>
                    <a:cubicBezTo>
                      <a:pt x="33" y="113"/>
                      <a:pt x="36" y="113"/>
                      <a:pt x="38" y="114"/>
                    </a:cubicBezTo>
                    <a:cubicBezTo>
                      <a:pt x="40" y="114"/>
                      <a:pt x="42" y="114"/>
                      <a:pt x="43" y="116"/>
                    </a:cubicBezTo>
                    <a:cubicBezTo>
                      <a:pt x="43" y="116"/>
                      <a:pt x="43" y="116"/>
                      <a:pt x="44" y="117"/>
                    </a:cubicBezTo>
                    <a:cubicBezTo>
                      <a:pt x="44" y="117"/>
                      <a:pt x="44" y="118"/>
                      <a:pt x="44" y="118"/>
                    </a:cubicBezTo>
                    <a:cubicBezTo>
                      <a:pt x="44" y="119"/>
                      <a:pt x="44" y="119"/>
                      <a:pt x="44" y="119"/>
                    </a:cubicBezTo>
                    <a:cubicBezTo>
                      <a:pt x="45" y="119"/>
                      <a:pt x="45" y="119"/>
                      <a:pt x="45" y="119"/>
                    </a:cubicBezTo>
                    <a:cubicBezTo>
                      <a:pt x="46" y="120"/>
                      <a:pt x="47" y="120"/>
                      <a:pt x="47" y="120"/>
                    </a:cubicBezTo>
                    <a:cubicBezTo>
                      <a:pt x="48" y="120"/>
                      <a:pt x="49" y="120"/>
                      <a:pt x="50" y="120"/>
                    </a:cubicBezTo>
                    <a:cubicBezTo>
                      <a:pt x="50" y="120"/>
                      <a:pt x="51" y="120"/>
                      <a:pt x="52" y="120"/>
                    </a:cubicBezTo>
                    <a:cubicBezTo>
                      <a:pt x="53" y="120"/>
                      <a:pt x="53" y="120"/>
                      <a:pt x="53" y="120"/>
                    </a:cubicBezTo>
                    <a:cubicBezTo>
                      <a:pt x="53" y="120"/>
                      <a:pt x="53" y="120"/>
                      <a:pt x="53" y="121"/>
                    </a:cubicBezTo>
                    <a:cubicBezTo>
                      <a:pt x="52" y="123"/>
                      <a:pt x="49" y="124"/>
                      <a:pt x="46" y="126"/>
                    </a:cubicBezTo>
                    <a:cubicBezTo>
                      <a:pt x="46" y="126"/>
                      <a:pt x="45" y="126"/>
                      <a:pt x="44" y="127"/>
                    </a:cubicBezTo>
                    <a:cubicBezTo>
                      <a:pt x="43" y="128"/>
                      <a:pt x="41" y="129"/>
                      <a:pt x="40" y="130"/>
                    </a:cubicBezTo>
                    <a:cubicBezTo>
                      <a:pt x="39" y="131"/>
                      <a:pt x="37" y="133"/>
                      <a:pt x="35" y="134"/>
                    </a:cubicBezTo>
                    <a:cubicBezTo>
                      <a:pt x="34" y="134"/>
                      <a:pt x="33" y="135"/>
                      <a:pt x="31" y="135"/>
                    </a:cubicBezTo>
                    <a:cubicBezTo>
                      <a:pt x="30" y="135"/>
                      <a:pt x="28" y="134"/>
                      <a:pt x="26" y="133"/>
                    </a:cubicBezTo>
                    <a:cubicBezTo>
                      <a:pt x="25" y="133"/>
                      <a:pt x="24" y="132"/>
                      <a:pt x="22" y="132"/>
                    </a:cubicBezTo>
                    <a:cubicBezTo>
                      <a:pt x="22" y="132"/>
                      <a:pt x="21" y="132"/>
                      <a:pt x="21" y="132"/>
                    </a:cubicBezTo>
                    <a:cubicBezTo>
                      <a:pt x="18" y="132"/>
                      <a:pt x="17" y="134"/>
                      <a:pt x="15" y="137"/>
                    </a:cubicBezTo>
                    <a:cubicBezTo>
                      <a:pt x="15" y="137"/>
                      <a:pt x="15" y="138"/>
                      <a:pt x="14" y="139"/>
                    </a:cubicBezTo>
                    <a:cubicBezTo>
                      <a:pt x="13" y="141"/>
                      <a:pt x="10" y="142"/>
                      <a:pt x="7" y="144"/>
                    </a:cubicBezTo>
                    <a:cubicBezTo>
                      <a:pt x="4" y="146"/>
                      <a:pt x="1" y="147"/>
                      <a:pt x="0" y="150"/>
                    </a:cubicBezTo>
                    <a:cubicBezTo>
                      <a:pt x="0" y="152"/>
                      <a:pt x="1" y="154"/>
                      <a:pt x="2" y="156"/>
                    </a:cubicBezTo>
                    <a:cubicBezTo>
                      <a:pt x="3" y="156"/>
                      <a:pt x="3" y="156"/>
                      <a:pt x="3" y="156"/>
                    </a:cubicBezTo>
                    <a:cubicBezTo>
                      <a:pt x="5" y="159"/>
                      <a:pt x="8" y="163"/>
                      <a:pt x="11" y="166"/>
                    </a:cubicBezTo>
                    <a:cubicBezTo>
                      <a:pt x="12" y="167"/>
                      <a:pt x="14" y="168"/>
                      <a:pt x="15" y="168"/>
                    </a:cubicBezTo>
                    <a:cubicBezTo>
                      <a:pt x="18" y="169"/>
                      <a:pt x="20" y="170"/>
                      <a:pt x="20" y="173"/>
                    </a:cubicBezTo>
                    <a:cubicBezTo>
                      <a:pt x="21" y="175"/>
                      <a:pt x="21" y="175"/>
                      <a:pt x="21" y="175"/>
                    </a:cubicBezTo>
                    <a:cubicBezTo>
                      <a:pt x="21" y="178"/>
                      <a:pt x="22" y="180"/>
                      <a:pt x="26" y="182"/>
                    </a:cubicBezTo>
                    <a:cubicBezTo>
                      <a:pt x="30" y="184"/>
                      <a:pt x="31" y="185"/>
                      <a:pt x="32" y="190"/>
                    </a:cubicBezTo>
                    <a:cubicBezTo>
                      <a:pt x="32" y="191"/>
                      <a:pt x="32" y="192"/>
                      <a:pt x="32" y="193"/>
                    </a:cubicBezTo>
                    <a:cubicBezTo>
                      <a:pt x="32" y="196"/>
                      <a:pt x="32" y="199"/>
                      <a:pt x="36" y="200"/>
                    </a:cubicBezTo>
                    <a:cubicBezTo>
                      <a:pt x="37" y="201"/>
                      <a:pt x="39" y="201"/>
                      <a:pt x="40" y="201"/>
                    </a:cubicBezTo>
                    <a:cubicBezTo>
                      <a:pt x="41" y="201"/>
                      <a:pt x="42" y="201"/>
                      <a:pt x="43" y="201"/>
                    </a:cubicBezTo>
                    <a:cubicBezTo>
                      <a:pt x="44" y="201"/>
                      <a:pt x="45" y="201"/>
                      <a:pt x="46" y="201"/>
                    </a:cubicBezTo>
                    <a:cubicBezTo>
                      <a:pt x="48" y="201"/>
                      <a:pt x="49" y="201"/>
                      <a:pt x="50" y="201"/>
                    </a:cubicBezTo>
                    <a:cubicBezTo>
                      <a:pt x="53" y="202"/>
                      <a:pt x="55" y="205"/>
                      <a:pt x="57" y="209"/>
                    </a:cubicBezTo>
                    <a:cubicBezTo>
                      <a:pt x="58" y="209"/>
                      <a:pt x="58" y="210"/>
                      <a:pt x="59" y="211"/>
                    </a:cubicBezTo>
                    <a:cubicBezTo>
                      <a:pt x="62" y="215"/>
                      <a:pt x="67" y="217"/>
                      <a:pt x="71" y="217"/>
                    </a:cubicBezTo>
                    <a:cubicBezTo>
                      <a:pt x="72" y="217"/>
                      <a:pt x="72" y="217"/>
                      <a:pt x="72" y="217"/>
                    </a:cubicBezTo>
                    <a:cubicBezTo>
                      <a:pt x="74" y="217"/>
                      <a:pt x="76" y="216"/>
                      <a:pt x="77" y="216"/>
                    </a:cubicBezTo>
                    <a:cubicBezTo>
                      <a:pt x="78" y="215"/>
                      <a:pt x="79" y="214"/>
                      <a:pt x="81" y="214"/>
                    </a:cubicBezTo>
                    <a:cubicBezTo>
                      <a:pt x="81" y="214"/>
                      <a:pt x="82" y="215"/>
                      <a:pt x="83" y="215"/>
                    </a:cubicBezTo>
                    <a:cubicBezTo>
                      <a:pt x="84" y="216"/>
                      <a:pt x="85" y="216"/>
                      <a:pt x="86" y="217"/>
                    </a:cubicBezTo>
                    <a:cubicBezTo>
                      <a:pt x="88" y="219"/>
                      <a:pt x="89" y="220"/>
                      <a:pt x="91" y="220"/>
                    </a:cubicBezTo>
                    <a:cubicBezTo>
                      <a:pt x="93" y="220"/>
                      <a:pt x="94" y="219"/>
                      <a:pt x="95" y="218"/>
                    </a:cubicBezTo>
                    <a:cubicBezTo>
                      <a:pt x="98" y="215"/>
                      <a:pt x="101" y="210"/>
                      <a:pt x="103" y="207"/>
                    </a:cubicBezTo>
                    <a:cubicBezTo>
                      <a:pt x="104" y="204"/>
                      <a:pt x="105" y="203"/>
                      <a:pt x="108" y="202"/>
                    </a:cubicBezTo>
                    <a:cubicBezTo>
                      <a:pt x="108" y="202"/>
                      <a:pt x="109" y="201"/>
                      <a:pt x="110" y="201"/>
                    </a:cubicBezTo>
                    <a:cubicBezTo>
                      <a:pt x="112" y="201"/>
                      <a:pt x="113" y="201"/>
                      <a:pt x="114" y="199"/>
                    </a:cubicBezTo>
                    <a:cubicBezTo>
                      <a:pt x="116" y="198"/>
                      <a:pt x="117" y="196"/>
                      <a:pt x="117" y="195"/>
                    </a:cubicBezTo>
                    <a:cubicBezTo>
                      <a:pt x="117" y="192"/>
                      <a:pt x="114" y="189"/>
                      <a:pt x="111" y="186"/>
                    </a:cubicBezTo>
                    <a:cubicBezTo>
                      <a:pt x="109" y="184"/>
                      <a:pt x="109" y="182"/>
                      <a:pt x="109" y="182"/>
                    </a:cubicBezTo>
                    <a:cubicBezTo>
                      <a:pt x="109" y="180"/>
                      <a:pt x="113" y="178"/>
                      <a:pt x="115" y="177"/>
                    </a:cubicBezTo>
                    <a:cubicBezTo>
                      <a:pt x="120" y="175"/>
                      <a:pt x="122" y="172"/>
                      <a:pt x="124" y="168"/>
                    </a:cubicBezTo>
                    <a:cubicBezTo>
                      <a:pt x="125" y="168"/>
                      <a:pt x="125" y="168"/>
                      <a:pt x="125" y="168"/>
                    </a:cubicBezTo>
                    <a:cubicBezTo>
                      <a:pt x="125" y="167"/>
                      <a:pt x="126" y="166"/>
                      <a:pt x="126" y="166"/>
                    </a:cubicBezTo>
                    <a:cubicBezTo>
                      <a:pt x="127" y="165"/>
                      <a:pt x="127" y="164"/>
                      <a:pt x="128" y="164"/>
                    </a:cubicBezTo>
                    <a:cubicBezTo>
                      <a:pt x="129" y="164"/>
                      <a:pt x="129" y="164"/>
                      <a:pt x="129" y="164"/>
                    </a:cubicBezTo>
                    <a:cubicBezTo>
                      <a:pt x="130" y="164"/>
                      <a:pt x="134" y="165"/>
                      <a:pt x="140" y="171"/>
                    </a:cubicBezTo>
                    <a:cubicBezTo>
                      <a:pt x="144" y="175"/>
                      <a:pt x="146" y="181"/>
                      <a:pt x="147" y="188"/>
                    </a:cubicBezTo>
                    <a:cubicBezTo>
                      <a:pt x="148" y="194"/>
                      <a:pt x="151" y="206"/>
                      <a:pt x="159" y="209"/>
                    </a:cubicBezTo>
                    <a:cubicBezTo>
                      <a:pt x="160" y="209"/>
                      <a:pt x="160" y="209"/>
                      <a:pt x="161" y="209"/>
                    </a:cubicBezTo>
                    <a:cubicBezTo>
                      <a:pt x="162" y="209"/>
                      <a:pt x="163" y="208"/>
                      <a:pt x="164" y="208"/>
                    </a:cubicBezTo>
                    <a:cubicBezTo>
                      <a:pt x="165" y="208"/>
                      <a:pt x="166" y="207"/>
                      <a:pt x="167" y="207"/>
                    </a:cubicBezTo>
                    <a:cubicBezTo>
                      <a:pt x="168" y="207"/>
                      <a:pt x="168" y="207"/>
                      <a:pt x="169" y="208"/>
                    </a:cubicBezTo>
                    <a:cubicBezTo>
                      <a:pt x="173" y="211"/>
                      <a:pt x="173" y="214"/>
                      <a:pt x="171" y="217"/>
                    </a:cubicBezTo>
                    <a:cubicBezTo>
                      <a:pt x="168" y="223"/>
                      <a:pt x="166" y="230"/>
                      <a:pt x="169" y="235"/>
                    </a:cubicBezTo>
                    <a:cubicBezTo>
                      <a:pt x="170" y="237"/>
                      <a:pt x="172" y="238"/>
                      <a:pt x="176" y="238"/>
                    </a:cubicBezTo>
                    <a:cubicBezTo>
                      <a:pt x="178" y="238"/>
                      <a:pt x="180" y="237"/>
                      <a:pt x="182" y="236"/>
                    </a:cubicBezTo>
                    <a:cubicBezTo>
                      <a:pt x="184" y="235"/>
                      <a:pt x="186" y="234"/>
                      <a:pt x="187" y="234"/>
                    </a:cubicBezTo>
                    <a:cubicBezTo>
                      <a:pt x="189" y="234"/>
                      <a:pt x="191" y="233"/>
                      <a:pt x="193" y="233"/>
                    </a:cubicBezTo>
                    <a:cubicBezTo>
                      <a:pt x="198" y="233"/>
                      <a:pt x="203" y="233"/>
                      <a:pt x="206" y="225"/>
                    </a:cubicBezTo>
                    <a:cubicBezTo>
                      <a:pt x="206" y="225"/>
                      <a:pt x="206" y="225"/>
                      <a:pt x="206" y="225"/>
                    </a:cubicBezTo>
                    <a:cubicBezTo>
                      <a:pt x="209" y="225"/>
                      <a:pt x="213" y="227"/>
                      <a:pt x="216" y="228"/>
                    </a:cubicBezTo>
                    <a:cubicBezTo>
                      <a:pt x="216" y="228"/>
                      <a:pt x="218" y="229"/>
                      <a:pt x="219" y="230"/>
                    </a:cubicBezTo>
                    <a:cubicBezTo>
                      <a:pt x="223" y="233"/>
                      <a:pt x="227" y="236"/>
                      <a:pt x="230" y="237"/>
                    </a:cubicBezTo>
                    <a:cubicBezTo>
                      <a:pt x="230" y="239"/>
                      <a:pt x="231" y="241"/>
                      <a:pt x="232" y="242"/>
                    </a:cubicBezTo>
                    <a:cubicBezTo>
                      <a:pt x="233" y="243"/>
                      <a:pt x="234" y="244"/>
                      <a:pt x="236" y="244"/>
                    </a:cubicBezTo>
                    <a:cubicBezTo>
                      <a:pt x="240" y="244"/>
                      <a:pt x="245" y="241"/>
                      <a:pt x="248" y="238"/>
                    </a:cubicBezTo>
                    <a:cubicBezTo>
                      <a:pt x="249" y="238"/>
                      <a:pt x="249" y="238"/>
                      <a:pt x="250" y="237"/>
                    </a:cubicBezTo>
                    <a:cubicBezTo>
                      <a:pt x="257" y="233"/>
                      <a:pt x="263" y="228"/>
                      <a:pt x="264" y="218"/>
                    </a:cubicBezTo>
                    <a:cubicBezTo>
                      <a:pt x="265" y="214"/>
                      <a:pt x="265" y="210"/>
                      <a:pt x="264" y="206"/>
                    </a:cubicBezTo>
                    <a:cubicBezTo>
                      <a:pt x="268" y="204"/>
                      <a:pt x="270" y="203"/>
                      <a:pt x="273" y="203"/>
                    </a:cubicBezTo>
                    <a:cubicBezTo>
                      <a:pt x="274" y="203"/>
                      <a:pt x="275" y="203"/>
                      <a:pt x="276" y="204"/>
                    </a:cubicBezTo>
                    <a:cubicBezTo>
                      <a:pt x="278" y="204"/>
                      <a:pt x="278" y="204"/>
                      <a:pt x="278" y="204"/>
                    </a:cubicBezTo>
                    <a:cubicBezTo>
                      <a:pt x="280" y="204"/>
                      <a:pt x="283" y="205"/>
                      <a:pt x="285" y="205"/>
                    </a:cubicBezTo>
                    <a:cubicBezTo>
                      <a:pt x="288" y="205"/>
                      <a:pt x="291" y="204"/>
                      <a:pt x="294" y="203"/>
                    </a:cubicBezTo>
                    <a:cubicBezTo>
                      <a:pt x="299" y="199"/>
                      <a:pt x="304" y="190"/>
                      <a:pt x="304" y="183"/>
                    </a:cubicBezTo>
                    <a:cubicBezTo>
                      <a:pt x="304" y="183"/>
                      <a:pt x="304" y="183"/>
                      <a:pt x="304" y="183"/>
                    </a:cubicBezTo>
                    <a:cubicBezTo>
                      <a:pt x="304" y="183"/>
                      <a:pt x="304" y="183"/>
                      <a:pt x="304" y="183"/>
                    </a:cubicBezTo>
                    <a:cubicBezTo>
                      <a:pt x="305" y="183"/>
                      <a:pt x="309" y="183"/>
                      <a:pt x="310" y="177"/>
                    </a:cubicBezTo>
                    <a:cubicBezTo>
                      <a:pt x="311" y="172"/>
                      <a:pt x="311" y="167"/>
                      <a:pt x="311" y="162"/>
                    </a:cubicBezTo>
                    <a:cubicBezTo>
                      <a:pt x="311" y="161"/>
                      <a:pt x="311" y="160"/>
                      <a:pt x="311" y="158"/>
                    </a:cubicBezTo>
                    <a:cubicBezTo>
                      <a:pt x="312" y="153"/>
                      <a:pt x="309" y="148"/>
                      <a:pt x="307" y="144"/>
                    </a:cubicBezTo>
                    <a:close/>
                    <a:moveTo>
                      <a:pt x="296" y="174"/>
                    </a:moveTo>
                    <a:cubicBezTo>
                      <a:pt x="295" y="173"/>
                      <a:pt x="294" y="173"/>
                      <a:pt x="294" y="173"/>
                    </a:cubicBezTo>
                    <a:cubicBezTo>
                      <a:pt x="293" y="173"/>
                      <a:pt x="292" y="173"/>
                      <a:pt x="290" y="174"/>
                    </a:cubicBezTo>
                    <a:cubicBezTo>
                      <a:pt x="289" y="174"/>
                      <a:pt x="288" y="174"/>
                      <a:pt x="287" y="174"/>
                    </a:cubicBezTo>
                    <a:cubicBezTo>
                      <a:pt x="287" y="174"/>
                      <a:pt x="287" y="174"/>
                      <a:pt x="287" y="174"/>
                    </a:cubicBezTo>
                    <a:cubicBezTo>
                      <a:pt x="288" y="173"/>
                      <a:pt x="288" y="172"/>
                      <a:pt x="288" y="171"/>
                    </a:cubicBezTo>
                    <a:cubicBezTo>
                      <a:pt x="289" y="171"/>
                      <a:pt x="289" y="170"/>
                      <a:pt x="289" y="169"/>
                    </a:cubicBezTo>
                    <a:cubicBezTo>
                      <a:pt x="290" y="167"/>
                      <a:pt x="291" y="163"/>
                      <a:pt x="291" y="160"/>
                    </a:cubicBezTo>
                    <a:cubicBezTo>
                      <a:pt x="292" y="155"/>
                      <a:pt x="289" y="151"/>
                      <a:pt x="287" y="148"/>
                    </a:cubicBezTo>
                    <a:cubicBezTo>
                      <a:pt x="286" y="147"/>
                      <a:pt x="286" y="146"/>
                      <a:pt x="285" y="145"/>
                    </a:cubicBezTo>
                    <a:cubicBezTo>
                      <a:pt x="283" y="141"/>
                      <a:pt x="283" y="139"/>
                      <a:pt x="283" y="139"/>
                    </a:cubicBezTo>
                    <a:cubicBezTo>
                      <a:pt x="283" y="139"/>
                      <a:pt x="283" y="139"/>
                      <a:pt x="283" y="139"/>
                    </a:cubicBezTo>
                    <a:cubicBezTo>
                      <a:pt x="286" y="139"/>
                      <a:pt x="290" y="143"/>
                      <a:pt x="293" y="147"/>
                    </a:cubicBezTo>
                    <a:cubicBezTo>
                      <a:pt x="295" y="151"/>
                      <a:pt x="296" y="156"/>
                      <a:pt x="297" y="160"/>
                    </a:cubicBezTo>
                    <a:cubicBezTo>
                      <a:pt x="297" y="162"/>
                      <a:pt x="297" y="164"/>
                      <a:pt x="296" y="165"/>
                    </a:cubicBezTo>
                    <a:cubicBezTo>
                      <a:pt x="296" y="168"/>
                      <a:pt x="296" y="171"/>
                      <a:pt x="297" y="174"/>
                    </a:cubicBezTo>
                    <a:cubicBezTo>
                      <a:pt x="296" y="174"/>
                      <a:pt x="296" y="174"/>
                      <a:pt x="296" y="174"/>
                    </a:cubicBezTo>
                    <a:close/>
                    <a:moveTo>
                      <a:pt x="187" y="131"/>
                    </a:moveTo>
                    <a:cubicBezTo>
                      <a:pt x="187" y="130"/>
                      <a:pt x="188" y="129"/>
                      <a:pt x="188" y="129"/>
                    </a:cubicBezTo>
                    <a:cubicBezTo>
                      <a:pt x="191" y="125"/>
                      <a:pt x="195" y="119"/>
                      <a:pt x="193" y="112"/>
                    </a:cubicBezTo>
                    <a:cubicBezTo>
                      <a:pt x="193" y="112"/>
                      <a:pt x="193" y="111"/>
                      <a:pt x="193" y="110"/>
                    </a:cubicBezTo>
                    <a:cubicBezTo>
                      <a:pt x="192" y="109"/>
                      <a:pt x="191" y="106"/>
                      <a:pt x="191" y="104"/>
                    </a:cubicBezTo>
                    <a:cubicBezTo>
                      <a:pt x="191" y="104"/>
                      <a:pt x="192" y="104"/>
                      <a:pt x="192" y="104"/>
                    </a:cubicBezTo>
                    <a:cubicBezTo>
                      <a:pt x="193" y="105"/>
                      <a:pt x="194" y="105"/>
                      <a:pt x="195" y="107"/>
                    </a:cubicBezTo>
                    <a:cubicBezTo>
                      <a:pt x="196" y="109"/>
                      <a:pt x="199" y="112"/>
                      <a:pt x="203" y="113"/>
                    </a:cubicBezTo>
                    <a:cubicBezTo>
                      <a:pt x="203" y="113"/>
                      <a:pt x="204" y="113"/>
                      <a:pt x="204" y="113"/>
                    </a:cubicBezTo>
                    <a:cubicBezTo>
                      <a:pt x="208" y="113"/>
                      <a:pt x="211" y="111"/>
                      <a:pt x="213" y="110"/>
                    </a:cubicBezTo>
                    <a:cubicBezTo>
                      <a:pt x="215" y="109"/>
                      <a:pt x="216" y="108"/>
                      <a:pt x="218" y="108"/>
                    </a:cubicBezTo>
                    <a:cubicBezTo>
                      <a:pt x="218" y="108"/>
                      <a:pt x="218" y="108"/>
                      <a:pt x="218" y="108"/>
                    </a:cubicBezTo>
                    <a:cubicBezTo>
                      <a:pt x="218" y="109"/>
                      <a:pt x="216" y="112"/>
                      <a:pt x="215" y="113"/>
                    </a:cubicBezTo>
                    <a:cubicBezTo>
                      <a:pt x="214" y="115"/>
                      <a:pt x="213" y="116"/>
                      <a:pt x="212" y="118"/>
                    </a:cubicBezTo>
                    <a:cubicBezTo>
                      <a:pt x="210" y="122"/>
                      <a:pt x="209" y="124"/>
                      <a:pt x="212" y="129"/>
                    </a:cubicBezTo>
                    <a:cubicBezTo>
                      <a:pt x="213" y="129"/>
                      <a:pt x="213" y="130"/>
                      <a:pt x="214" y="130"/>
                    </a:cubicBezTo>
                    <a:cubicBezTo>
                      <a:pt x="214" y="131"/>
                      <a:pt x="214" y="131"/>
                      <a:pt x="214" y="131"/>
                    </a:cubicBezTo>
                    <a:cubicBezTo>
                      <a:pt x="214" y="131"/>
                      <a:pt x="215" y="131"/>
                      <a:pt x="215" y="131"/>
                    </a:cubicBezTo>
                    <a:cubicBezTo>
                      <a:pt x="215" y="131"/>
                      <a:pt x="214" y="131"/>
                      <a:pt x="214" y="132"/>
                    </a:cubicBezTo>
                    <a:cubicBezTo>
                      <a:pt x="213" y="133"/>
                      <a:pt x="212" y="133"/>
                      <a:pt x="211" y="134"/>
                    </a:cubicBezTo>
                    <a:cubicBezTo>
                      <a:pt x="209" y="135"/>
                      <a:pt x="207" y="136"/>
                      <a:pt x="206" y="138"/>
                    </a:cubicBezTo>
                    <a:cubicBezTo>
                      <a:pt x="205" y="140"/>
                      <a:pt x="205" y="143"/>
                      <a:pt x="205" y="144"/>
                    </a:cubicBezTo>
                    <a:cubicBezTo>
                      <a:pt x="205" y="146"/>
                      <a:pt x="205" y="147"/>
                      <a:pt x="204" y="147"/>
                    </a:cubicBezTo>
                    <a:cubicBezTo>
                      <a:pt x="204" y="148"/>
                      <a:pt x="204" y="149"/>
                      <a:pt x="203" y="149"/>
                    </a:cubicBezTo>
                    <a:cubicBezTo>
                      <a:pt x="202" y="149"/>
                      <a:pt x="200" y="147"/>
                      <a:pt x="198" y="145"/>
                    </a:cubicBezTo>
                    <a:cubicBezTo>
                      <a:pt x="196" y="144"/>
                      <a:pt x="195" y="142"/>
                      <a:pt x="194" y="142"/>
                    </a:cubicBezTo>
                    <a:cubicBezTo>
                      <a:pt x="193" y="141"/>
                      <a:pt x="192" y="141"/>
                      <a:pt x="190" y="141"/>
                    </a:cubicBezTo>
                    <a:cubicBezTo>
                      <a:pt x="189" y="141"/>
                      <a:pt x="188" y="142"/>
                      <a:pt x="186" y="142"/>
                    </a:cubicBezTo>
                    <a:cubicBezTo>
                      <a:pt x="185" y="142"/>
                      <a:pt x="185" y="142"/>
                      <a:pt x="184" y="142"/>
                    </a:cubicBezTo>
                    <a:cubicBezTo>
                      <a:pt x="184" y="142"/>
                      <a:pt x="183" y="142"/>
                      <a:pt x="183" y="142"/>
                    </a:cubicBezTo>
                    <a:cubicBezTo>
                      <a:pt x="182" y="142"/>
                      <a:pt x="182" y="142"/>
                      <a:pt x="181" y="141"/>
                    </a:cubicBezTo>
                    <a:cubicBezTo>
                      <a:pt x="181" y="140"/>
                      <a:pt x="182" y="136"/>
                      <a:pt x="187" y="13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29" name="Freeform 33"/>
              <p:cNvSpPr>
                <a:spLocks noEditPoints="1"/>
              </p:cNvSpPr>
              <p:nvPr/>
            </p:nvSpPr>
            <p:spPr bwMode="auto">
              <a:xfrm>
                <a:off x="2180551" y="2301615"/>
                <a:ext cx="1738646" cy="2078103"/>
              </a:xfrm>
              <a:custGeom>
                <a:avLst/>
                <a:gdLst>
                  <a:gd name="T0" fmla="*/ 830 w 913"/>
                  <a:gd name="T1" fmla="*/ 542 h 1163"/>
                  <a:gd name="T2" fmla="*/ 772 w 913"/>
                  <a:gd name="T3" fmla="*/ 541 h 1163"/>
                  <a:gd name="T4" fmla="*/ 727 w 913"/>
                  <a:gd name="T5" fmla="*/ 580 h 1163"/>
                  <a:gd name="T6" fmla="*/ 727 w 913"/>
                  <a:gd name="T7" fmla="*/ 485 h 1163"/>
                  <a:gd name="T8" fmla="*/ 663 w 913"/>
                  <a:gd name="T9" fmla="*/ 422 h 1163"/>
                  <a:gd name="T10" fmla="*/ 694 w 913"/>
                  <a:gd name="T11" fmla="*/ 408 h 1163"/>
                  <a:gd name="T12" fmla="*/ 653 w 913"/>
                  <a:gd name="T13" fmla="*/ 315 h 1163"/>
                  <a:gd name="T14" fmla="*/ 611 w 913"/>
                  <a:gd name="T15" fmla="*/ 258 h 1163"/>
                  <a:gd name="T16" fmla="*/ 537 w 913"/>
                  <a:gd name="T17" fmla="*/ 230 h 1163"/>
                  <a:gd name="T18" fmla="*/ 498 w 913"/>
                  <a:gd name="T19" fmla="*/ 135 h 1163"/>
                  <a:gd name="T20" fmla="*/ 486 w 913"/>
                  <a:gd name="T21" fmla="*/ 74 h 1163"/>
                  <a:gd name="T22" fmla="*/ 444 w 913"/>
                  <a:gd name="T23" fmla="*/ 18 h 1163"/>
                  <a:gd name="T24" fmla="*/ 409 w 913"/>
                  <a:gd name="T25" fmla="*/ 56 h 1163"/>
                  <a:gd name="T26" fmla="*/ 331 w 913"/>
                  <a:gd name="T27" fmla="*/ 155 h 1163"/>
                  <a:gd name="T28" fmla="*/ 282 w 913"/>
                  <a:gd name="T29" fmla="*/ 191 h 1163"/>
                  <a:gd name="T30" fmla="*/ 255 w 913"/>
                  <a:gd name="T31" fmla="*/ 265 h 1163"/>
                  <a:gd name="T32" fmla="*/ 298 w 913"/>
                  <a:gd name="T33" fmla="*/ 329 h 1163"/>
                  <a:gd name="T34" fmla="*/ 336 w 913"/>
                  <a:gd name="T35" fmla="*/ 336 h 1163"/>
                  <a:gd name="T36" fmla="*/ 337 w 913"/>
                  <a:gd name="T37" fmla="*/ 374 h 1163"/>
                  <a:gd name="T38" fmla="*/ 329 w 913"/>
                  <a:gd name="T39" fmla="*/ 432 h 1163"/>
                  <a:gd name="T40" fmla="*/ 327 w 913"/>
                  <a:gd name="T41" fmla="*/ 474 h 1163"/>
                  <a:gd name="T42" fmla="*/ 332 w 913"/>
                  <a:gd name="T43" fmla="*/ 512 h 1163"/>
                  <a:gd name="T44" fmla="*/ 344 w 913"/>
                  <a:gd name="T45" fmla="*/ 571 h 1163"/>
                  <a:gd name="T46" fmla="*/ 325 w 913"/>
                  <a:gd name="T47" fmla="*/ 649 h 1163"/>
                  <a:gd name="T48" fmla="*/ 329 w 913"/>
                  <a:gd name="T49" fmla="*/ 743 h 1163"/>
                  <a:gd name="T50" fmla="*/ 396 w 913"/>
                  <a:gd name="T51" fmla="*/ 819 h 1163"/>
                  <a:gd name="T52" fmla="*/ 350 w 913"/>
                  <a:gd name="T53" fmla="*/ 875 h 1163"/>
                  <a:gd name="T54" fmla="*/ 327 w 913"/>
                  <a:gd name="T55" fmla="*/ 912 h 1163"/>
                  <a:gd name="T56" fmla="*/ 261 w 913"/>
                  <a:gd name="T57" fmla="*/ 908 h 1163"/>
                  <a:gd name="T58" fmla="*/ 202 w 913"/>
                  <a:gd name="T59" fmla="*/ 913 h 1163"/>
                  <a:gd name="T60" fmla="*/ 151 w 913"/>
                  <a:gd name="T61" fmla="*/ 960 h 1163"/>
                  <a:gd name="T62" fmla="*/ 129 w 913"/>
                  <a:gd name="T63" fmla="*/ 1018 h 1163"/>
                  <a:gd name="T64" fmla="*/ 91 w 913"/>
                  <a:gd name="T65" fmla="*/ 1056 h 1163"/>
                  <a:gd name="T66" fmla="*/ 42 w 913"/>
                  <a:gd name="T67" fmla="*/ 1109 h 1163"/>
                  <a:gd name="T68" fmla="*/ 16 w 913"/>
                  <a:gd name="T69" fmla="*/ 1148 h 1163"/>
                  <a:gd name="T70" fmla="*/ 60 w 913"/>
                  <a:gd name="T71" fmla="*/ 1147 h 1163"/>
                  <a:gd name="T72" fmla="*/ 86 w 913"/>
                  <a:gd name="T73" fmla="*/ 1133 h 1163"/>
                  <a:gd name="T74" fmla="*/ 127 w 913"/>
                  <a:gd name="T75" fmla="*/ 1103 h 1163"/>
                  <a:gd name="T76" fmla="*/ 174 w 913"/>
                  <a:gd name="T77" fmla="*/ 1086 h 1163"/>
                  <a:gd name="T78" fmla="*/ 238 w 913"/>
                  <a:gd name="T79" fmla="*/ 1102 h 1163"/>
                  <a:gd name="T80" fmla="*/ 282 w 913"/>
                  <a:gd name="T81" fmla="*/ 1069 h 1163"/>
                  <a:gd name="T82" fmla="*/ 307 w 913"/>
                  <a:gd name="T83" fmla="*/ 1029 h 1163"/>
                  <a:gd name="T84" fmla="*/ 386 w 913"/>
                  <a:gd name="T85" fmla="*/ 1015 h 1163"/>
                  <a:gd name="T86" fmla="*/ 444 w 913"/>
                  <a:gd name="T87" fmla="*/ 1027 h 1163"/>
                  <a:gd name="T88" fmla="*/ 473 w 913"/>
                  <a:gd name="T89" fmla="*/ 1010 h 1163"/>
                  <a:gd name="T90" fmla="*/ 511 w 913"/>
                  <a:gd name="T91" fmla="*/ 1002 h 1163"/>
                  <a:gd name="T92" fmla="*/ 564 w 913"/>
                  <a:gd name="T93" fmla="*/ 1034 h 1163"/>
                  <a:gd name="T94" fmla="*/ 558 w 913"/>
                  <a:gd name="T95" fmla="*/ 988 h 1163"/>
                  <a:gd name="T96" fmla="*/ 544 w 913"/>
                  <a:gd name="T97" fmla="*/ 994 h 1163"/>
                  <a:gd name="T98" fmla="*/ 585 w 913"/>
                  <a:gd name="T99" fmla="*/ 990 h 1163"/>
                  <a:gd name="T100" fmla="*/ 627 w 913"/>
                  <a:gd name="T101" fmla="*/ 994 h 1163"/>
                  <a:gd name="T102" fmla="*/ 712 w 913"/>
                  <a:gd name="T103" fmla="*/ 979 h 1163"/>
                  <a:gd name="T104" fmla="*/ 810 w 913"/>
                  <a:gd name="T105" fmla="*/ 953 h 1163"/>
                  <a:gd name="T106" fmla="*/ 889 w 913"/>
                  <a:gd name="T107" fmla="*/ 860 h 1163"/>
                  <a:gd name="T108" fmla="*/ 842 w 913"/>
                  <a:gd name="T109" fmla="*/ 852 h 1163"/>
                  <a:gd name="T110" fmla="*/ 800 w 913"/>
                  <a:gd name="T111" fmla="*/ 829 h 1163"/>
                  <a:gd name="T112" fmla="*/ 797 w 913"/>
                  <a:gd name="T113" fmla="*/ 789 h 1163"/>
                  <a:gd name="T114" fmla="*/ 864 w 913"/>
                  <a:gd name="T115" fmla="*/ 742 h 1163"/>
                  <a:gd name="T116" fmla="*/ 907 w 913"/>
                  <a:gd name="T117" fmla="*/ 654 h 1163"/>
                  <a:gd name="T118" fmla="*/ 791 w 913"/>
                  <a:gd name="T119" fmla="*/ 848 h 1163"/>
                  <a:gd name="T120" fmla="*/ 635 w 913"/>
                  <a:gd name="T121" fmla="*/ 407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13" h="1163">
                    <a:moveTo>
                      <a:pt x="912" y="625"/>
                    </a:moveTo>
                    <a:cubicBezTo>
                      <a:pt x="912" y="624"/>
                      <a:pt x="911" y="623"/>
                      <a:pt x="911" y="622"/>
                    </a:cubicBezTo>
                    <a:cubicBezTo>
                      <a:pt x="910" y="621"/>
                      <a:pt x="910" y="620"/>
                      <a:pt x="909" y="619"/>
                    </a:cubicBezTo>
                    <a:cubicBezTo>
                      <a:pt x="909" y="617"/>
                      <a:pt x="909" y="614"/>
                      <a:pt x="909" y="611"/>
                    </a:cubicBezTo>
                    <a:cubicBezTo>
                      <a:pt x="909" y="609"/>
                      <a:pt x="909" y="607"/>
                      <a:pt x="909" y="605"/>
                    </a:cubicBezTo>
                    <a:cubicBezTo>
                      <a:pt x="908" y="601"/>
                      <a:pt x="906" y="598"/>
                      <a:pt x="905" y="594"/>
                    </a:cubicBezTo>
                    <a:cubicBezTo>
                      <a:pt x="904" y="593"/>
                      <a:pt x="903" y="592"/>
                      <a:pt x="903" y="591"/>
                    </a:cubicBezTo>
                    <a:cubicBezTo>
                      <a:pt x="901" y="587"/>
                      <a:pt x="898" y="583"/>
                      <a:pt x="895" y="578"/>
                    </a:cubicBezTo>
                    <a:cubicBezTo>
                      <a:pt x="894" y="578"/>
                      <a:pt x="894" y="577"/>
                      <a:pt x="893" y="576"/>
                    </a:cubicBezTo>
                    <a:cubicBezTo>
                      <a:pt x="891" y="573"/>
                      <a:pt x="888" y="569"/>
                      <a:pt x="883" y="566"/>
                    </a:cubicBezTo>
                    <a:cubicBezTo>
                      <a:pt x="880" y="564"/>
                      <a:pt x="875" y="561"/>
                      <a:pt x="870" y="558"/>
                    </a:cubicBezTo>
                    <a:cubicBezTo>
                      <a:pt x="865" y="554"/>
                      <a:pt x="860" y="551"/>
                      <a:pt x="855" y="548"/>
                    </a:cubicBezTo>
                    <a:cubicBezTo>
                      <a:pt x="853" y="546"/>
                      <a:pt x="850" y="545"/>
                      <a:pt x="846" y="544"/>
                    </a:cubicBezTo>
                    <a:cubicBezTo>
                      <a:pt x="844" y="544"/>
                      <a:pt x="842" y="544"/>
                      <a:pt x="840" y="543"/>
                    </a:cubicBezTo>
                    <a:cubicBezTo>
                      <a:pt x="838" y="543"/>
                      <a:pt x="836" y="543"/>
                      <a:pt x="834" y="543"/>
                    </a:cubicBezTo>
                    <a:cubicBezTo>
                      <a:pt x="833" y="543"/>
                      <a:pt x="831" y="542"/>
                      <a:pt x="830" y="542"/>
                    </a:cubicBezTo>
                    <a:cubicBezTo>
                      <a:pt x="829" y="542"/>
                      <a:pt x="828" y="542"/>
                      <a:pt x="827" y="543"/>
                    </a:cubicBezTo>
                    <a:cubicBezTo>
                      <a:pt x="826" y="543"/>
                      <a:pt x="825" y="543"/>
                      <a:pt x="824" y="543"/>
                    </a:cubicBezTo>
                    <a:cubicBezTo>
                      <a:pt x="822" y="543"/>
                      <a:pt x="821" y="542"/>
                      <a:pt x="820" y="542"/>
                    </a:cubicBezTo>
                    <a:cubicBezTo>
                      <a:pt x="819" y="542"/>
                      <a:pt x="818" y="542"/>
                      <a:pt x="817" y="541"/>
                    </a:cubicBezTo>
                    <a:cubicBezTo>
                      <a:pt x="815" y="541"/>
                      <a:pt x="813" y="540"/>
                      <a:pt x="812" y="540"/>
                    </a:cubicBezTo>
                    <a:cubicBezTo>
                      <a:pt x="810" y="540"/>
                      <a:pt x="809" y="540"/>
                      <a:pt x="807" y="541"/>
                    </a:cubicBezTo>
                    <a:cubicBezTo>
                      <a:pt x="807" y="541"/>
                      <a:pt x="806" y="542"/>
                      <a:pt x="805" y="542"/>
                    </a:cubicBezTo>
                    <a:cubicBezTo>
                      <a:pt x="804" y="543"/>
                      <a:pt x="803" y="543"/>
                      <a:pt x="802" y="543"/>
                    </a:cubicBezTo>
                    <a:cubicBezTo>
                      <a:pt x="801" y="543"/>
                      <a:pt x="800" y="543"/>
                      <a:pt x="799" y="542"/>
                    </a:cubicBezTo>
                    <a:cubicBezTo>
                      <a:pt x="798" y="542"/>
                      <a:pt x="797" y="542"/>
                      <a:pt x="796" y="542"/>
                    </a:cubicBezTo>
                    <a:cubicBezTo>
                      <a:pt x="795" y="541"/>
                      <a:pt x="793" y="541"/>
                      <a:pt x="792" y="541"/>
                    </a:cubicBezTo>
                    <a:cubicBezTo>
                      <a:pt x="790" y="541"/>
                      <a:pt x="788" y="541"/>
                      <a:pt x="786" y="542"/>
                    </a:cubicBezTo>
                    <a:cubicBezTo>
                      <a:pt x="785" y="542"/>
                      <a:pt x="783" y="542"/>
                      <a:pt x="782" y="542"/>
                    </a:cubicBezTo>
                    <a:cubicBezTo>
                      <a:pt x="781" y="542"/>
                      <a:pt x="781" y="542"/>
                      <a:pt x="780" y="542"/>
                    </a:cubicBezTo>
                    <a:cubicBezTo>
                      <a:pt x="779" y="542"/>
                      <a:pt x="778" y="542"/>
                      <a:pt x="777" y="542"/>
                    </a:cubicBezTo>
                    <a:cubicBezTo>
                      <a:pt x="776" y="541"/>
                      <a:pt x="774" y="541"/>
                      <a:pt x="772" y="541"/>
                    </a:cubicBezTo>
                    <a:cubicBezTo>
                      <a:pt x="770" y="541"/>
                      <a:pt x="768" y="541"/>
                      <a:pt x="766" y="542"/>
                    </a:cubicBezTo>
                    <a:cubicBezTo>
                      <a:pt x="765" y="543"/>
                      <a:pt x="763" y="543"/>
                      <a:pt x="762" y="543"/>
                    </a:cubicBezTo>
                    <a:cubicBezTo>
                      <a:pt x="758" y="543"/>
                      <a:pt x="755" y="543"/>
                      <a:pt x="752" y="545"/>
                    </a:cubicBezTo>
                    <a:cubicBezTo>
                      <a:pt x="750" y="548"/>
                      <a:pt x="749" y="551"/>
                      <a:pt x="748" y="554"/>
                    </a:cubicBezTo>
                    <a:cubicBezTo>
                      <a:pt x="748" y="556"/>
                      <a:pt x="748" y="557"/>
                      <a:pt x="747" y="558"/>
                    </a:cubicBezTo>
                    <a:cubicBezTo>
                      <a:pt x="747" y="559"/>
                      <a:pt x="746" y="561"/>
                      <a:pt x="745" y="562"/>
                    </a:cubicBezTo>
                    <a:cubicBezTo>
                      <a:pt x="744" y="565"/>
                      <a:pt x="743" y="567"/>
                      <a:pt x="742" y="569"/>
                    </a:cubicBezTo>
                    <a:cubicBezTo>
                      <a:pt x="741" y="570"/>
                      <a:pt x="741" y="570"/>
                      <a:pt x="741" y="570"/>
                    </a:cubicBezTo>
                    <a:cubicBezTo>
                      <a:pt x="741" y="572"/>
                      <a:pt x="740" y="574"/>
                      <a:pt x="739" y="576"/>
                    </a:cubicBezTo>
                    <a:cubicBezTo>
                      <a:pt x="739" y="577"/>
                      <a:pt x="739" y="577"/>
                      <a:pt x="739" y="578"/>
                    </a:cubicBezTo>
                    <a:cubicBezTo>
                      <a:pt x="738" y="579"/>
                      <a:pt x="738" y="581"/>
                      <a:pt x="738" y="581"/>
                    </a:cubicBezTo>
                    <a:cubicBezTo>
                      <a:pt x="738" y="581"/>
                      <a:pt x="737" y="581"/>
                      <a:pt x="737" y="581"/>
                    </a:cubicBezTo>
                    <a:cubicBezTo>
                      <a:pt x="736" y="581"/>
                      <a:pt x="736" y="581"/>
                      <a:pt x="736" y="581"/>
                    </a:cubicBezTo>
                    <a:cubicBezTo>
                      <a:pt x="734" y="580"/>
                      <a:pt x="732" y="579"/>
                      <a:pt x="730" y="579"/>
                    </a:cubicBezTo>
                    <a:cubicBezTo>
                      <a:pt x="730" y="579"/>
                      <a:pt x="729" y="579"/>
                      <a:pt x="729" y="580"/>
                    </a:cubicBezTo>
                    <a:cubicBezTo>
                      <a:pt x="728" y="580"/>
                      <a:pt x="727" y="580"/>
                      <a:pt x="727" y="580"/>
                    </a:cubicBezTo>
                    <a:cubicBezTo>
                      <a:pt x="726" y="580"/>
                      <a:pt x="725" y="581"/>
                      <a:pt x="725" y="581"/>
                    </a:cubicBezTo>
                    <a:cubicBezTo>
                      <a:pt x="725" y="581"/>
                      <a:pt x="725" y="581"/>
                      <a:pt x="725" y="581"/>
                    </a:cubicBezTo>
                    <a:cubicBezTo>
                      <a:pt x="723" y="580"/>
                      <a:pt x="721" y="579"/>
                      <a:pt x="719" y="576"/>
                    </a:cubicBezTo>
                    <a:cubicBezTo>
                      <a:pt x="719" y="576"/>
                      <a:pt x="719" y="576"/>
                      <a:pt x="719" y="576"/>
                    </a:cubicBezTo>
                    <a:cubicBezTo>
                      <a:pt x="715" y="571"/>
                      <a:pt x="712" y="566"/>
                      <a:pt x="705" y="564"/>
                    </a:cubicBezTo>
                    <a:cubicBezTo>
                      <a:pt x="703" y="564"/>
                      <a:pt x="703" y="564"/>
                      <a:pt x="703" y="564"/>
                    </a:cubicBezTo>
                    <a:cubicBezTo>
                      <a:pt x="702" y="563"/>
                      <a:pt x="699" y="563"/>
                      <a:pt x="699" y="562"/>
                    </a:cubicBezTo>
                    <a:cubicBezTo>
                      <a:pt x="699" y="562"/>
                      <a:pt x="699" y="561"/>
                      <a:pt x="700" y="561"/>
                    </a:cubicBezTo>
                    <a:cubicBezTo>
                      <a:pt x="701" y="559"/>
                      <a:pt x="703" y="558"/>
                      <a:pt x="704" y="556"/>
                    </a:cubicBezTo>
                    <a:cubicBezTo>
                      <a:pt x="708" y="551"/>
                      <a:pt x="713" y="546"/>
                      <a:pt x="717" y="541"/>
                    </a:cubicBezTo>
                    <a:cubicBezTo>
                      <a:pt x="718" y="540"/>
                      <a:pt x="718" y="539"/>
                      <a:pt x="719" y="538"/>
                    </a:cubicBezTo>
                    <a:cubicBezTo>
                      <a:pt x="720" y="536"/>
                      <a:pt x="721" y="534"/>
                      <a:pt x="723" y="533"/>
                    </a:cubicBezTo>
                    <a:cubicBezTo>
                      <a:pt x="728" y="530"/>
                      <a:pt x="732" y="526"/>
                      <a:pt x="734" y="518"/>
                    </a:cubicBezTo>
                    <a:cubicBezTo>
                      <a:pt x="735" y="512"/>
                      <a:pt x="735" y="506"/>
                      <a:pt x="733" y="500"/>
                    </a:cubicBezTo>
                    <a:cubicBezTo>
                      <a:pt x="732" y="497"/>
                      <a:pt x="730" y="492"/>
                      <a:pt x="729" y="489"/>
                    </a:cubicBezTo>
                    <a:cubicBezTo>
                      <a:pt x="728" y="488"/>
                      <a:pt x="727" y="486"/>
                      <a:pt x="727" y="485"/>
                    </a:cubicBezTo>
                    <a:cubicBezTo>
                      <a:pt x="725" y="482"/>
                      <a:pt x="723" y="479"/>
                      <a:pt x="723" y="475"/>
                    </a:cubicBezTo>
                    <a:cubicBezTo>
                      <a:pt x="722" y="472"/>
                      <a:pt x="720" y="469"/>
                      <a:pt x="718" y="467"/>
                    </a:cubicBezTo>
                    <a:cubicBezTo>
                      <a:pt x="718" y="467"/>
                      <a:pt x="717" y="466"/>
                      <a:pt x="717" y="465"/>
                    </a:cubicBezTo>
                    <a:cubicBezTo>
                      <a:pt x="715" y="463"/>
                      <a:pt x="714" y="461"/>
                      <a:pt x="712" y="458"/>
                    </a:cubicBezTo>
                    <a:cubicBezTo>
                      <a:pt x="711" y="457"/>
                      <a:pt x="710" y="455"/>
                      <a:pt x="709" y="453"/>
                    </a:cubicBezTo>
                    <a:cubicBezTo>
                      <a:pt x="707" y="451"/>
                      <a:pt x="706" y="450"/>
                      <a:pt x="704" y="448"/>
                    </a:cubicBezTo>
                    <a:cubicBezTo>
                      <a:pt x="704" y="448"/>
                      <a:pt x="704" y="448"/>
                      <a:pt x="704" y="448"/>
                    </a:cubicBezTo>
                    <a:cubicBezTo>
                      <a:pt x="703" y="447"/>
                      <a:pt x="703" y="447"/>
                      <a:pt x="702" y="446"/>
                    </a:cubicBezTo>
                    <a:cubicBezTo>
                      <a:pt x="701" y="445"/>
                      <a:pt x="700" y="443"/>
                      <a:pt x="698" y="442"/>
                    </a:cubicBezTo>
                    <a:cubicBezTo>
                      <a:pt x="696" y="441"/>
                      <a:pt x="695" y="441"/>
                      <a:pt x="693" y="441"/>
                    </a:cubicBezTo>
                    <a:cubicBezTo>
                      <a:pt x="692" y="441"/>
                      <a:pt x="691" y="441"/>
                      <a:pt x="691" y="441"/>
                    </a:cubicBezTo>
                    <a:cubicBezTo>
                      <a:pt x="690" y="441"/>
                      <a:pt x="689" y="440"/>
                      <a:pt x="688" y="439"/>
                    </a:cubicBezTo>
                    <a:cubicBezTo>
                      <a:pt x="688" y="439"/>
                      <a:pt x="687" y="438"/>
                      <a:pt x="686" y="438"/>
                    </a:cubicBezTo>
                    <a:cubicBezTo>
                      <a:pt x="685" y="437"/>
                      <a:pt x="684" y="436"/>
                      <a:pt x="683" y="435"/>
                    </a:cubicBezTo>
                    <a:cubicBezTo>
                      <a:pt x="681" y="433"/>
                      <a:pt x="678" y="431"/>
                      <a:pt x="675" y="430"/>
                    </a:cubicBezTo>
                    <a:cubicBezTo>
                      <a:pt x="669" y="428"/>
                      <a:pt x="665" y="425"/>
                      <a:pt x="663" y="422"/>
                    </a:cubicBezTo>
                    <a:cubicBezTo>
                      <a:pt x="662" y="421"/>
                      <a:pt x="662" y="420"/>
                      <a:pt x="661" y="419"/>
                    </a:cubicBezTo>
                    <a:cubicBezTo>
                      <a:pt x="658" y="415"/>
                      <a:pt x="655" y="410"/>
                      <a:pt x="650" y="407"/>
                    </a:cubicBezTo>
                    <a:cubicBezTo>
                      <a:pt x="648" y="406"/>
                      <a:pt x="646" y="405"/>
                      <a:pt x="643" y="405"/>
                    </a:cubicBezTo>
                    <a:cubicBezTo>
                      <a:pt x="643" y="405"/>
                      <a:pt x="643" y="405"/>
                      <a:pt x="643" y="405"/>
                    </a:cubicBezTo>
                    <a:cubicBezTo>
                      <a:pt x="644" y="405"/>
                      <a:pt x="646" y="405"/>
                      <a:pt x="647" y="405"/>
                    </a:cubicBezTo>
                    <a:cubicBezTo>
                      <a:pt x="651" y="405"/>
                      <a:pt x="654" y="406"/>
                      <a:pt x="656" y="408"/>
                    </a:cubicBezTo>
                    <a:cubicBezTo>
                      <a:pt x="658" y="409"/>
                      <a:pt x="659" y="411"/>
                      <a:pt x="660" y="413"/>
                    </a:cubicBezTo>
                    <a:cubicBezTo>
                      <a:pt x="662" y="416"/>
                      <a:pt x="664" y="419"/>
                      <a:pt x="667" y="421"/>
                    </a:cubicBezTo>
                    <a:cubicBezTo>
                      <a:pt x="671" y="423"/>
                      <a:pt x="675" y="423"/>
                      <a:pt x="678" y="423"/>
                    </a:cubicBezTo>
                    <a:cubicBezTo>
                      <a:pt x="680" y="423"/>
                      <a:pt x="681" y="423"/>
                      <a:pt x="683" y="423"/>
                    </a:cubicBezTo>
                    <a:cubicBezTo>
                      <a:pt x="684" y="423"/>
                      <a:pt x="685" y="423"/>
                      <a:pt x="686" y="423"/>
                    </a:cubicBezTo>
                    <a:cubicBezTo>
                      <a:pt x="687" y="423"/>
                      <a:pt x="687" y="423"/>
                      <a:pt x="688" y="423"/>
                    </a:cubicBezTo>
                    <a:cubicBezTo>
                      <a:pt x="689" y="423"/>
                      <a:pt x="691" y="423"/>
                      <a:pt x="693" y="423"/>
                    </a:cubicBezTo>
                    <a:cubicBezTo>
                      <a:pt x="696" y="423"/>
                      <a:pt x="700" y="423"/>
                      <a:pt x="702" y="420"/>
                    </a:cubicBezTo>
                    <a:cubicBezTo>
                      <a:pt x="702" y="419"/>
                      <a:pt x="703" y="418"/>
                      <a:pt x="702" y="415"/>
                    </a:cubicBezTo>
                    <a:cubicBezTo>
                      <a:pt x="700" y="412"/>
                      <a:pt x="697" y="410"/>
                      <a:pt x="694" y="408"/>
                    </a:cubicBezTo>
                    <a:cubicBezTo>
                      <a:pt x="693" y="407"/>
                      <a:pt x="693" y="407"/>
                      <a:pt x="693" y="407"/>
                    </a:cubicBezTo>
                    <a:cubicBezTo>
                      <a:pt x="691" y="405"/>
                      <a:pt x="690" y="403"/>
                      <a:pt x="688" y="400"/>
                    </a:cubicBezTo>
                    <a:cubicBezTo>
                      <a:pt x="686" y="397"/>
                      <a:pt x="684" y="394"/>
                      <a:pt x="681" y="392"/>
                    </a:cubicBezTo>
                    <a:cubicBezTo>
                      <a:pt x="681" y="391"/>
                      <a:pt x="681" y="391"/>
                      <a:pt x="681" y="391"/>
                    </a:cubicBezTo>
                    <a:cubicBezTo>
                      <a:pt x="676" y="386"/>
                      <a:pt x="671" y="380"/>
                      <a:pt x="667" y="374"/>
                    </a:cubicBezTo>
                    <a:cubicBezTo>
                      <a:pt x="666" y="372"/>
                      <a:pt x="665" y="371"/>
                      <a:pt x="664" y="369"/>
                    </a:cubicBezTo>
                    <a:cubicBezTo>
                      <a:pt x="661" y="366"/>
                      <a:pt x="659" y="362"/>
                      <a:pt x="657" y="359"/>
                    </a:cubicBezTo>
                    <a:cubicBezTo>
                      <a:pt x="656" y="357"/>
                      <a:pt x="656" y="355"/>
                      <a:pt x="656" y="352"/>
                    </a:cubicBezTo>
                    <a:cubicBezTo>
                      <a:pt x="656" y="351"/>
                      <a:pt x="656" y="351"/>
                      <a:pt x="656" y="351"/>
                    </a:cubicBezTo>
                    <a:cubicBezTo>
                      <a:pt x="656" y="347"/>
                      <a:pt x="656" y="337"/>
                      <a:pt x="664" y="334"/>
                    </a:cubicBezTo>
                    <a:cubicBezTo>
                      <a:pt x="664" y="333"/>
                      <a:pt x="664" y="333"/>
                      <a:pt x="664" y="333"/>
                    </a:cubicBezTo>
                    <a:cubicBezTo>
                      <a:pt x="667" y="333"/>
                      <a:pt x="670" y="331"/>
                      <a:pt x="670" y="328"/>
                    </a:cubicBezTo>
                    <a:cubicBezTo>
                      <a:pt x="671" y="324"/>
                      <a:pt x="666" y="323"/>
                      <a:pt x="663" y="323"/>
                    </a:cubicBezTo>
                    <a:cubicBezTo>
                      <a:pt x="663" y="323"/>
                      <a:pt x="663" y="323"/>
                      <a:pt x="662" y="323"/>
                    </a:cubicBezTo>
                    <a:cubicBezTo>
                      <a:pt x="661" y="322"/>
                      <a:pt x="659" y="321"/>
                      <a:pt x="657" y="318"/>
                    </a:cubicBezTo>
                    <a:cubicBezTo>
                      <a:pt x="656" y="317"/>
                      <a:pt x="655" y="316"/>
                      <a:pt x="653" y="315"/>
                    </a:cubicBezTo>
                    <a:cubicBezTo>
                      <a:pt x="652" y="315"/>
                      <a:pt x="652" y="315"/>
                      <a:pt x="652" y="314"/>
                    </a:cubicBezTo>
                    <a:cubicBezTo>
                      <a:pt x="651" y="314"/>
                      <a:pt x="650" y="314"/>
                      <a:pt x="650" y="313"/>
                    </a:cubicBezTo>
                    <a:cubicBezTo>
                      <a:pt x="650" y="313"/>
                      <a:pt x="650" y="312"/>
                      <a:pt x="650" y="312"/>
                    </a:cubicBezTo>
                    <a:cubicBezTo>
                      <a:pt x="649" y="311"/>
                      <a:pt x="649" y="310"/>
                      <a:pt x="649" y="309"/>
                    </a:cubicBezTo>
                    <a:cubicBezTo>
                      <a:pt x="648" y="307"/>
                      <a:pt x="647" y="306"/>
                      <a:pt x="646" y="305"/>
                    </a:cubicBezTo>
                    <a:cubicBezTo>
                      <a:pt x="644" y="303"/>
                      <a:pt x="642" y="302"/>
                      <a:pt x="640" y="302"/>
                    </a:cubicBezTo>
                    <a:cubicBezTo>
                      <a:pt x="640" y="301"/>
                      <a:pt x="639" y="301"/>
                      <a:pt x="639" y="301"/>
                    </a:cubicBezTo>
                    <a:cubicBezTo>
                      <a:pt x="638" y="301"/>
                      <a:pt x="638" y="302"/>
                      <a:pt x="637" y="302"/>
                    </a:cubicBezTo>
                    <a:cubicBezTo>
                      <a:pt x="637" y="302"/>
                      <a:pt x="636" y="302"/>
                      <a:pt x="636" y="302"/>
                    </a:cubicBezTo>
                    <a:cubicBezTo>
                      <a:pt x="636" y="302"/>
                      <a:pt x="636" y="302"/>
                      <a:pt x="636" y="302"/>
                    </a:cubicBezTo>
                    <a:cubicBezTo>
                      <a:pt x="636" y="302"/>
                      <a:pt x="635" y="301"/>
                      <a:pt x="635" y="301"/>
                    </a:cubicBezTo>
                    <a:cubicBezTo>
                      <a:pt x="635" y="300"/>
                      <a:pt x="635" y="299"/>
                      <a:pt x="634" y="298"/>
                    </a:cubicBezTo>
                    <a:cubicBezTo>
                      <a:pt x="631" y="293"/>
                      <a:pt x="628" y="288"/>
                      <a:pt x="624" y="282"/>
                    </a:cubicBezTo>
                    <a:cubicBezTo>
                      <a:pt x="622" y="278"/>
                      <a:pt x="619" y="274"/>
                      <a:pt x="617" y="271"/>
                    </a:cubicBezTo>
                    <a:cubicBezTo>
                      <a:pt x="617" y="270"/>
                      <a:pt x="616" y="268"/>
                      <a:pt x="616" y="267"/>
                    </a:cubicBezTo>
                    <a:cubicBezTo>
                      <a:pt x="614" y="264"/>
                      <a:pt x="613" y="260"/>
                      <a:pt x="611" y="258"/>
                    </a:cubicBezTo>
                    <a:cubicBezTo>
                      <a:pt x="610" y="257"/>
                      <a:pt x="609" y="257"/>
                      <a:pt x="608" y="256"/>
                    </a:cubicBezTo>
                    <a:cubicBezTo>
                      <a:pt x="607" y="255"/>
                      <a:pt x="606" y="255"/>
                      <a:pt x="605" y="254"/>
                    </a:cubicBezTo>
                    <a:cubicBezTo>
                      <a:pt x="603" y="252"/>
                      <a:pt x="601" y="251"/>
                      <a:pt x="599" y="249"/>
                    </a:cubicBezTo>
                    <a:cubicBezTo>
                      <a:pt x="598" y="249"/>
                      <a:pt x="597" y="249"/>
                      <a:pt x="597" y="248"/>
                    </a:cubicBezTo>
                    <a:cubicBezTo>
                      <a:pt x="595" y="248"/>
                      <a:pt x="593" y="247"/>
                      <a:pt x="592" y="246"/>
                    </a:cubicBezTo>
                    <a:cubicBezTo>
                      <a:pt x="590" y="243"/>
                      <a:pt x="587" y="243"/>
                      <a:pt x="584" y="243"/>
                    </a:cubicBezTo>
                    <a:cubicBezTo>
                      <a:pt x="584" y="243"/>
                      <a:pt x="583" y="243"/>
                      <a:pt x="582" y="243"/>
                    </a:cubicBezTo>
                    <a:cubicBezTo>
                      <a:pt x="579" y="242"/>
                      <a:pt x="575" y="241"/>
                      <a:pt x="573" y="240"/>
                    </a:cubicBezTo>
                    <a:cubicBezTo>
                      <a:pt x="571" y="240"/>
                      <a:pt x="570" y="239"/>
                      <a:pt x="569" y="239"/>
                    </a:cubicBezTo>
                    <a:cubicBezTo>
                      <a:pt x="566" y="237"/>
                      <a:pt x="563" y="236"/>
                      <a:pt x="560" y="236"/>
                    </a:cubicBezTo>
                    <a:cubicBezTo>
                      <a:pt x="559" y="236"/>
                      <a:pt x="559" y="236"/>
                      <a:pt x="559" y="236"/>
                    </a:cubicBezTo>
                    <a:cubicBezTo>
                      <a:pt x="558" y="236"/>
                      <a:pt x="558" y="236"/>
                      <a:pt x="558" y="236"/>
                    </a:cubicBezTo>
                    <a:cubicBezTo>
                      <a:pt x="557" y="236"/>
                      <a:pt x="557" y="236"/>
                      <a:pt x="556" y="235"/>
                    </a:cubicBezTo>
                    <a:cubicBezTo>
                      <a:pt x="554" y="233"/>
                      <a:pt x="552" y="232"/>
                      <a:pt x="549" y="232"/>
                    </a:cubicBezTo>
                    <a:cubicBezTo>
                      <a:pt x="548" y="232"/>
                      <a:pt x="546" y="232"/>
                      <a:pt x="544" y="231"/>
                    </a:cubicBezTo>
                    <a:cubicBezTo>
                      <a:pt x="542" y="231"/>
                      <a:pt x="539" y="231"/>
                      <a:pt x="537" y="230"/>
                    </a:cubicBezTo>
                    <a:cubicBezTo>
                      <a:pt x="536" y="230"/>
                      <a:pt x="537" y="229"/>
                      <a:pt x="537" y="228"/>
                    </a:cubicBezTo>
                    <a:cubicBezTo>
                      <a:pt x="537" y="226"/>
                      <a:pt x="538" y="225"/>
                      <a:pt x="537" y="223"/>
                    </a:cubicBezTo>
                    <a:cubicBezTo>
                      <a:pt x="537" y="219"/>
                      <a:pt x="534" y="215"/>
                      <a:pt x="531" y="212"/>
                    </a:cubicBezTo>
                    <a:cubicBezTo>
                      <a:pt x="527" y="209"/>
                      <a:pt x="525" y="206"/>
                      <a:pt x="523" y="202"/>
                    </a:cubicBezTo>
                    <a:cubicBezTo>
                      <a:pt x="523" y="201"/>
                      <a:pt x="523" y="200"/>
                      <a:pt x="523" y="199"/>
                    </a:cubicBezTo>
                    <a:cubicBezTo>
                      <a:pt x="522" y="197"/>
                      <a:pt x="522" y="196"/>
                      <a:pt x="522" y="195"/>
                    </a:cubicBezTo>
                    <a:cubicBezTo>
                      <a:pt x="522" y="193"/>
                      <a:pt x="521" y="192"/>
                      <a:pt x="520" y="190"/>
                    </a:cubicBezTo>
                    <a:cubicBezTo>
                      <a:pt x="519" y="189"/>
                      <a:pt x="519" y="189"/>
                      <a:pt x="519" y="188"/>
                    </a:cubicBezTo>
                    <a:cubicBezTo>
                      <a:pt x="516" y="183"/>
                      <a:pt x="515" y="179"/>
                      <a:pt x="515" y="174"/>
                    </a:cubicBezTo>
                    <a:cubicBezTo>
                      <a:pt x="515" y="173"/>
                      <a:pt x="515" y="173"/>
                      <a:pt x="515" y="172"/>
                    </a:cubicBezTo>
                    <a:cubicBezTo>
                      <a:pt x="515" y="170"/>
                      <a:pt x="515" y="167"/>
                      <a:pt x="514" y="165"/>
                    </a:cubicBezTo>
                    <a:cubicBezTo>
                      <a:pt x="513" y="163"/>
                      <a:pt x="511" y="161"/>
                      <a:pt x="510" y="159"/>
                    </a:cubicBezTo>
                    <a:cubicBezTo>
                      <a:pt x="509" y="157"/>
                      <a:pt x="508" y="156"/>
                      <a:pt x="507" y="155"/>
                    </a:cubicBezTo>
                    <a:cubicBezTo>
                      <a:pt x="507" y="154"/>
                      <a:pt x="506" y="152"/>
                      <a:pt x="505" y="151"/>
                    </a:cubicBezTo>
                    <a:cubicBezTo>
                      <a:pt x="503" y="149"/>
                      <a:pt x="502" y="147"/>
                      <a:pt x="501" y="144"/>
                    </a:cubicBezTo>
                    <a:cubicBezTo>
                      <a:pt x="501" y="141"/>
                      <a:pt x="500" y="138"/>
                      <a:pt x="498" y="135"/>
                    </a:cubicBezTo>
                    <a:cubicBezTo>
                      <a:pt x="497" y="132"/>
                      <a:pt x="496" y="130"/>
                      <a:pt x="496" y="127"/>
                    </a:cubicBezTo>
                    <a:cubicBezTo>
                      <a:pt x="495" y="126"/>
                      <a:pt x="495" y="125"/>
                      <a:pt x="495" y="125"/>
                    </a:cubicBezTo>
                    <a:cubicBezTo>
                      <a:pt x="495" y="123"/>
                      <a:pt x="496" y="122"/>
                      <a:pt x="495" y="120"/>
                    </a:cubicBezTo>
                    <a:cubicBezTo>
                      <a:pt x="495" y="119"/>
                      <a:pt x="494" y="118"/>
                      <a:pt x="494" y="118"/>
                    </a:cubicBezTo>
                    <a:cubicBezTo>
                      <a:pt x="494" y="117"/>
                      <a:pt x="494" y="117"/>
                      <a:pt x="494" y="116"/>
                    </a:cubicBezTo>
                    <a:cubicBezTo>
                      <a:pt x="493" y="116"/>
                      <a:pt x="493" y="115"/>
                      <a:pt x="493" y="115"/>
                    </a:cubicBezTo>
                    <a:cubicBezTo>
                      <a:pt x="493" y="113"/>
                      <a:pt x="492" y="112"/>
                      <a:pt x="491" y="110"/>
                    </a:cubicBezTo>
                    <a:cubicBezTo>
                      <a:pt x="490" y="110"/>
                      <a:pt x="490" y="110"/>
                      <a:pt x="490" y="110"/>
                    </a:cubicBezTo>
                    <a:cubicBezTo>
                      <a:pt x="489" y="108"/>
                      <a:pt x="489" y="108"/>
                      <a:pt x="488" y="106"/>
                    </a:cubicBezTo>
                    <a:cubicBezTo>
                      <a:pt x="488" y="105"/>
                      <a:pt x="488" y="105"/>
                      <a:pt x="489" y="104"/>
                    </a:cubicBezTo>
                    <a:cubicBezTo>
                      <a:pt x="489" y="103"/>
                      <a:pt x="490" y="101"/>
                      <a:pt x="490" y="99"/>
                    </a:cubicBezTo>
                    <a:cubicBezTo>
                      <a:pt x="490" y="97"/>
                      <a:pt x="488" y="95"/>
                      <a:pt x="487" y="93"/>
                    </a:cubicBezTo>
                    <a:cubicBezTo>
                      <a:pt x="487" y="93"/>
                      <a:pt x="486" y="93"/>
                      <a:pt x="486" y="92"/>
                    </a:cubicBezTo>
                    <a:cubicBezTo>
                      <a:pt x="485" y="91"/>
                      <a:pt x="485" y="88"/>
                      <a:pt x="485" y="85"/>
                    </a:cubicBezTo>
                    <a:cubicBezTo>
                      <a:pt x="485" y="84"/>
                      <a:pt x="485" y="82"/>
                      <a:pt x="485" y="80"/>
                    </a:cubicBezTo>
                    <a:cubicBezTo>
                      <a:pt x="485" y="77"/>
                      <a:pt x="485" y="76"/>
                      <a:pt x="486" y="74"/>
                    </a:cubicBezTo>
                    <a:cubicBezTo>
                      <a:pt x="487" y="72"/>
                      <a:pt x="487" y="69"/>
                      <a:pt x="486" y="66"/>
                    </a:cubicBezTo>
                    <a:cubicBezTo>
                      <a:pt x="485" y="63"/>
                      <a:pt x="484" y="61"/>
                      <a:pt x="482" y="59"/>
                    </a:cubicBezTo>
                    <a:cubicBezTo>
                      <a:pt x="482" y="59"/>
                      <a:pt x="481" y="58"/>
                      <a:pt x="481" y="57"/>
                    </a:cubicBezTo>
                    <a:cubicBezTo>
                      <a:pt x="480" y="56"/>
                      <a:pt x="480" y="55"/>
                      <a:pt x="479" y="53"/>
                    </a:cubicBezTo>
                    <a:cubicBezTo>
                      <a:pt x="479" y="52"/>
                      <a:pt x="478" y="50"/>
                      <a:pt x="477" y="48"/>
                    </a:cubicBezTo>
                    <a:cubicBezTo>
                      <a:pt x="477" y="47"/>
                      <a:pt x="476" y="46"/>
                      <a:pt x="475" y="45"/>
                    </a:cubicBezTo>
                    <a:cubicBezTo>
                      <a:pt x="475" y="45"/>
                      <a:pt x="474" y="44"/>
                      <a:pt x="474" y="43"/>
                    </a:cubicBezTo>
                    <a:cubicBezTo>
                      <a:pt x="473" y="43"/>
                      <a:pt x="473" y="43"/>
                      <a:pt x="473" y="43"/>
                    </a:cubicBezTo>
                    <a:cubicBezTo>
                      <a:pt x="472" y="40"/>
                      <a:pt x="471" y="40"/>
                      <a:pt x="468" y="39"/>
                    </a:cubicBezTo>
                    <a:cubicBezTo>
                      <a:pt x="467" y="39"/>
                      <a:pt x="466" y="39"/>
                      <a:pt x="465" y="39"/>
                    </a:cubicBezTo>
                    <a:cubicBezTo>
                      <a:pt x="464" y="39"/>
                      <a:pt x="463" y="39"/>
                      <a:pt x="462" y="39"/>
                    </a:cubicBezTo>
                    <a:cubicBezTo>
                      <a:pt x="462" y="39"/>
                      <a:pt x="462" y="39"/>
                      <a:pt x="462" y="39"/>
                    </a:cubicBezTo>
                    <a:cubicBezTo>
                      <a:pt x="460" y="39"/>
                      <a:pt x="459" y="39"/>
                      <a:pt x="458" y="36"/>
                    </a:cubicBezTo>
                    <a:cubicBezTo>
                      <a:pt x="457" y="35"/>
                      <a:pt x="457" y="35"/>
                      <a:pt x="457" y="35"/>
                    </a:cubicBezTo>
                    <a:cubicBezTo>
                      <a:pt x="454" y="32"/>
                      <a:pt x="452" y="29"/>
                      <a:pt x="450" y="26"/>
                    </a:cubicBezTo>
                    <a:cubicBezTo>
                      <a:pt x="448" y="23"/>
                      <a:pt x="446" y="21"/>
                      <a:pt x="444" y="18"/>
                    </a:cubicBezTo>
                    <a:cubicBezTo>
                      <a:pt x="440" y="14"/>
                      <a:pt x="436" y="10"/>
                      <a:pt x="434" y="6"/>
                    </a:cubicBezTo>
                    <a:cubicBezTo>
                      <a:pt x="434" y="5"/>
                      <a:pt x="433" y="4"/>
                      <a:pt x="433" y="3"/>
                    </a:cubicBezTo>
                    <a:cubicBezTo>
                      <a:pt x="431" y="0"/>
                      <a:pt x="431" y="0"/>
                      <a:pt x="431" y="0"/>
                    </a:cubicBezTo>
                    <a:cubicBezTo>
                      <a:pt x="429" y="2"/>
                      <a:pt x="429" y="2"/>
                      <a:pt x="429" y="2"/>
                    </a:cubicBezTo>
                    <a:cubicBezTo>
                      <a:pt x="428" y="3"/>
                      <a:pt x="427" y="4"/>
                      <a:pt x="426" y="5"/>
                    </a:cubicBezTo>
                    <a:cubicBezTo>
                      <a:pt x="425" y="7"/>
                      <a:pt x="425" y="9"/>
                      <a:pt x="424" y="10"/>
                    </a:cubicBezTo>
                    <a:cubicBezTo>
                      <a:pt x="424" y="12"/>
                      <a:pt x="424" y="14"/>
                      <a:pt x="421" y="16"/>
                    </a:cubicBezTo>
                    <a:cubicBezTo>
                      <a:pt x="420" y="17"/>
                      <a:pt x="420" y="18"/>
                      <a:pt x="419" y="18"/>
                    </a:cubicBezTo>
                    <a:cubicBezTo>
                      <a:pt x="417" y="19"/>
                      <a:pt x="415" y="20"/>
                      <a:pt x="414" y="23"/>
                    </a:cubicBezTo>
                    <a:cubicBezTo>
                      <a:pt x="413" y="24"/>
                      <a:pt x="413" y="25"/>
                      <a:pt x="413" y="27"/>
                    </a:cubicBezTo>
                    <a:cubicBezTo>
                      <a:pt x="412" y="29"/>
                      <a:pt x="411" y="31"/>
                      <a:pt x="410" y="33"/>
                    </a:cubicBezTo>
                    <a:cubicBezTo>
                      <a:pt x="408" y="35"/>
                      <a:pt x="407" y="36"/>
                      <a:pt x="405" y="36"/>
                    </a:cubicBezTo>
                    <a:cubicBezTo>
                      <a:pt x="403" y="37"/>
                      <a:pt x="402" y="37"/>
                      <a:pt x="401" y="38"/>
                    </a:cubicBezTo>
                    <a:cubicBezTo>
                      <a:pt x="401" y="40"/>
                      <a:pt x="401" y="41"/>
                      <a:pt x="402" y="43"/>
                    </a:cubicBezTo>
                    <a:cubicBezTo>
                      <a:pt x="403" y="46"/>
                      <a:pt x="404" y="48"/>
                      <a:pt x="406" y="50"/>
                    </a:cubicBezTo>
                    <a:cubicBezTo>
                      <a:pt x="407" y="52"/>
                      <a:pt x="408" y="54"/>
                      <a:pt x="409" y="56"/>
                    </a:cubicBezTo>
                    <a:cubicBezTo>
                      <a:pt x="410" y="56"/>
                      <a:pt x="410" y="57"/>
                      <a:pt x="411" y="58"/>
                    </a:cubicBezTo>
                    <a:cubicBezTo>
                      <a:pt x="413" y="64"/>
                      <a:pt x="417" y="71"/>
                      <a:pt x="415" y="76"/>
                    </a:cubicBezTo>
                    <a:cubicBezTo>
                      <a:pt x="414" y="78"/>
                      <a:pt x="412" y="79"/>
                      <a:pt x="410" y="80"/>
                    </a:cubicBezTo>
                    <a:cubicBezTo>
                      <a:pt x="409" y="80"/>
                      <a:pt x="408" y="81"/>
                      <a:pt x="407" y="81"/>
                    </a:cubicBezTo>
                    <a:cubicBezTo>
                      <a:pt x="405" y="83"/>
                      <a:pt x="404" y="85"/>
                      <a:pt x="402" y="87"/>
                    </a:cubicBezTo>
                    <a:cubicBezTo>
                      <a:pt x="402" y="88"/>
                      <a:pt x="402" y="88"/>
                      <a:pt x="401" y="89"/>
                    </a:cubicBezTo>
                    <a:cubicBezTo>
                      <a:pt x="399" y="92"/>
                      <a:pt x="397" y="92"/>
                      <a:pt x="394" y="92"/>
                    </a:cubicBezTo>
                    <a:cubicBezTo>
                      <a:pt x="392" y="92"/>
                      <a:pt x="392" y="92"/>
                      <a:pt x="392" y="92"/>
                    </a:cubicBezTo>
                    <a:cubicBezTo>
                      <a:pt x="390" y="92"/>
                      <a:pt x="388" y="92"/>
                      <a:pt x="386" y="93"/>
                    </a:cubicBezTo>
                    <a:cubicBezTo>
                      <a:pt x="381" y="95"/>
                      <a:pt x="375" y="102"/>
                      <a:pt x="372" y="106"/>
                    </a:cubicBezTo>
                    <a:cubicBezTo>
                      <a:pt x="369" y="109"/>
                      <a:pt x="368" y="113"/>
                      <a:pt x="366" y="117"/>
                    </a:cubicBezTo>
                    <a:cubicBezTo>
                      <a:pt x="365" y="119"/>
                      <a:pt x="365" y="122"/>
                      <a:pt x="364" y="124"/>
                    </a:cubicBezTo>
                    <a:cubicBezTo>
                      <a:pt x="360" y="131"/>
                      <a:pt x="357" y="135"/>
                      <a:pt x="351" y="137"/>
                    </a:cubicBezTo>
                    <a:cubicBezTo>
                      <a:pt x="346" y="140"/>
                      <a:pt x="344" y="143"/>
                      <a:pt x="341" y="146"/>
                    </a:cubicBezTo>
                    <a:cubicBezTo>
                      <a:pt x="340" y="148"/>
                      <a:pt x="339" y="149"/>
                      <a:pt x="338" y="151"/>
                    </a:cubicBezTo>
                    <a:cubicBezTo>
                      <a:pt x="336" y="153"/>
                      <a:pt x="334" y="154"/>
                      <a:pt x="331" y="155"/>
                    </a:cubicBezTo>
                    <a:cubicBezTo>
                      <a:pt x="328" y="156"/>
                      <a:pt x="326" y="157"/>
                      <a:pt x="324" y="160"/>
                    </a:cubicBezTo>
                    <a:cubicBezTo>
                      <a:pt x="323" y="162"/>
                      <a:pt x="322" y="164"/>
                      <a:pt x="322" y="165"/>
                    </a:cubicBezTo>
                    <a:cubicBezTo>
                      <a:pt x="321" y="166"/>
                      <a:pt x="321" y="168"/>
                      <a:pt x="321" y="169"/>
                    </a:cubicBezTo>
                    <a:cubicBezTo>
                      <a:pt x="319" y="172"/>
                      <a:pt x="317" y="174"/>
                      <a:pt x="315" y="175"/>
                    </a:cubicBezTo>
                    <a:cubicBezTo>
                      <a:pt x="315" y="175"/>
                      <a:pt x="315" y="175"/>
                      <a:pt x="315" y="175"/>
                    </a:cubicBezTo>
                    <a:cubicBezTo>
                      <a:pt x="315" y="175"/>
                      <a:pt x="315" y="175"/>
                      <a:pt x="315" y="175"/>
                    </a:cubicBezTo>
                    <a:cubicBezTo>
                      <a:pt x="314" y="176"/>
                      <a:pt x="314" y="176"/>
                      <a:pt x="313" y="177"/>
                    </a:cubicBezTo>
                    <a:cubicBezTo>
                      <a:pt x="312" y="177"/>
                      <a:pt x="312" y="177"/>
                      <a:pt x="311" y="177"/>
                    </a:cubicBezTo>
                    <a:cubicBezTo>
                      <a:pt x="310" y="177"/>
                      <a:pt x="308" y="177"/>
                      <a:pt x="307" y="176"/>
                    </a:cubicBezTo>
                    <a:cubicBezTo>
                      <a:pt x="305" y="176"/>
                      <a:pt x="304" y="176"/>
                      <a:pt x="302" y="176"/>
                    </a:cubicBezTo>
                    <a:cubicBezTo>
                      <a:pt x="302" y="176"/>
                      <a:pt x="302" y="176"/>
                      <a:pt x="302" y="176"/>
                    </a:cubicBezTo>
                    <a:cubicBezTo>
                      <a:pt x="295" y="176"/>
                      <a:pt x="294" y="181"/>
                      <a:pt x="294" y="185"/>
                    </a:cubicBezTo>
                    <a:cubicBezTo>
                      <a:pt x="293" y="186"/>
                      <a:pt x="293" y="186"/>
                      <a:pt x="293" y="186"/>
                    </a:cubicBezTo>
                    <a:cubicBezTo>
                      <a:pt x="293" y="186"/>
                      <a:pt x="293" y="186"/>
                      <a:pt x="292" y="185"/>
                    </a:cubicBezTo>
                    <a:cubicBezTo>
                      <a:pt x="291" y="185"/>
                      <a:pt x="290" y="185"/>
                      <a:pt x="289" y="185"/>
                    </a:cubicBezTo>
                    <a:cubicBezTo>
                      <a:pt x="286" y="185"/>
                      <a:pt x="282" y="187"/>
                      <a:pt x="282" y="191"/>
                    </a:cubicBezTo>
                    <a:cubicBezTo>
                      <a:pt x="281" y="192"/>
                      <a:pt x="281" y="193"/>
                      <a:pt x="280" y="194"/>
                    </a:cubicBezTo>
                    <a:cubicBezTo>
                      <a:pt x="280" y="194"/>
                      <a:pt x="279" y="195"/>
                      <a:pt x="279" y="196"/>
                    </a:cubicBezTo>
                    <a:cubicBezTo>
                      <a:pt x="278" y="198"/>
                      <a:pt x="278" y="199"/>
                      <a:pt x="278" y="200"/>
                    </a:cubicBezTo>
                    <a:cubicBezTo>
                      <a:pt x="278" y="201"/>
                      <a:pt x="278" y="202"/>
                      <a:pt x="278" y="202"/>
                    </a:cubicBezTo>
                    <a:cubicBezTo>
                      <a:pt x="277" y="204"/>
                      <a:pt x="277" y="206"/>
                      <a:pt x="277" y="208"/>
                    </a:cubicBezTo>
                    <a:cubicBezTo>
                      <a:pt x="276" y="210"/>
                      <a:pt x="276" y="212"/>
                      <a:pt x="275" y="214"/>
                    </a:cubicBezTo>
                    <a:cubicBezTo>
                      <a:pt x="275" y="217"/>
                      <a:pt x="273" y="219"/>
                      <a:pt x="270" y="221"/>
                    </a:cubicBezTo>
                    <a:cubicBezTo>
                      <a:pt x="267" y="224"/>
                      <a:pt x="266" y="226"/>
                      <a:pt x="264" y="229"/>
                    </a:cubicBezTo>
                    <a:cubicBezTo>
                      <a:pt x="264" y="230"/>
                      <a:pt x="264" y="230"/>
                      <a:pt x="264" y="230"/>
                    </a:cubicBezTo>
                    <a:cubicBezTo>
                      <a:pt x="263" y="233"/>
                      <a:pt x="261" y="235"/>
                      <a:pt x="261" y="238"/>
                    </a:cubicBezTo>
                    <a:cubicBezTo>
                      <a:pt x="261" y="240"/>
                      <a:pt x="261" y="241"/>
                      <a:pt x="261" y="242"/>
                    </a:cubicBezTo>
                    <a:cubicBezTo>
                      <a:pt x="261" y="244"/>
                      <a:pt x="261" y="245"/>
                      <a:pt x="261" y="247"/>
                    </a:cubicBezTo>
                    <a:cubicBezTo>
                      <a:pt x="261" y="248"/>
                      <a:pt x="261" y="249"/>
                      <a:pt x="261" y="251"/>
                    </a:cubicBezTo>
                    <a:cubicBezTo>
                      <a:pt x="260" y="254"/>
                      <a:pt x="260" y="256"/>
                      <a:pt x="258" y="258"/>
                    </a:cubicBezTo>
                    <a:cubicBezTo>
                      <a:pt x="258" y="258"/>
                      <a:pt x="258" y="259"/>
                      <a:pt x="258" y="259"/>
                    </a:cubicBezTo>
                    <a:cubicBezTo>
                      <a:pt x="257" y="260"/>
                      <a:pt x="255" y="262"/>
                      <a:pt x="255" y="265"/>
                    </a:cubicBezTo>
                    <a:cubicBezTo>
                      <a:pt x="256" y="267"/>
                      <a:pt x="258" y="268"/>
                      <a:pt x="259" y="269"/>
                    </a:cubicBezTo>
                    <a:cubicBezTo>
                      <a:pt x="259" y="269"/>
                      <a:pt x="259" y="270"/>
                      <a:pt x="260" y="270"/>
                    </a:cubicBezTo>
                    <a:cubicBezTo>
                      <a:pt x="260" y="270"/>
                      <a:pt x="261" y="271"/>
                      <a:pt x="261" y="272"/>
                    </a:cubicBezTo>
                    <a:cubicBezTo>
                      <a:pt x="261" y="273"/>
                      <a:pt x="262" y="273"/>
                      <a:pt x="262" y="274"/>
                    </a:cubicBezTo>
                    <a:cubicBezTo>
                      <a:pt x="263" y="276"/>
                      <a:pt x="264" y="277"/>
                      <a:pt x="265" y="279"/>
                    </a:cubicBezTo>
                    <a:cubicBezTo>
                      <a:pt x="266" y="280"/>
                      <a:pt x="266" y="280"/>
                      <a:pt x="266" y="280"/>
                    </a:cubicBezTo>
                    <a:cubicBezTo>
                      <a:pt x="267" y="281"/>
                      <a:pt x="268" y="283"/>
                      <a:pt x="270" y="284"/>
                    </a:cubicBezTo>
                    <a:cubicBezTo>
                      <a:pt x="271" y="285"/>
                      <a:pt x="272" y="287"/>
                      <a:pt x="273" y="288"/>
                    </a:cubicBezTo>
                    <a:cubicBezTo>
                      <a:pt x="274" y="289"/>
                      <a:pt x="275" y="290"/>
                      <a:pt x="275" y="291"/>
                    </a:cubicBezTo>
                    <a:cubicBezTo>
                      <a:pt x="277" y="293"/>
                      <a:pt x="279" y="296"/>
                      <a:pt x="280" y="298"/>
                    </a:cubicBezTo>
                    <a:cubicBezTo>
                      <a:pt x="280" y="299"/>
                      <a:pt x="281" y="301"/>
                      <a:pt x="281" y="303"/>
                    </a:cubicBezTo>
                    <a:cubicBezTo>
                      <a:pt x="281" y="305"/>
                      <a:pt x="281" y="307"/>
                      <a:pt x="281" y="309"/>
                    </a:cubicBezTo>
                    <a:cubicBezTo>
                      <a:pt x="282" y="312"/>
                      <a:pt x="284" y="314"/>
                      <a:pt x="286" y="316"/>
                    </a:cubicBezTo>
                    <a:cubicBezTo>
                      <a:pt x="286" y="317"/>
                      <a:pt x="287" y="317"/>
                      <a:pt x="287" y="318"/>
                    </a:cubicBezTo>
                    <a:cubicBezTo>
                      <a:pt x="287" y="318"/>
                      <a:pt x="288" y="319"/>
                      <a:pt x="289" y="321"/>
                    </a:cubicBezTo>
                    <a:cubicBezTo>
                      <a:pt x="291" y="325"/>
                      <a:pt x="293" y="329"/>
                      <a:pt x="298" y="329"/>
                    </a:cubicBezTo>
                    <a:cubicBezTo>
                      <a:pt x="300" y="329"/>
                      <a:pt x="302" y="329"/>
                      <a:pt x="303" y="327"/>
                    </a:cubicBezTo>
                    <a:cubicBezTo>
                      <a:pt x="303" y="326"/>
                      <a:pt x="304" y="326"/>
                      <a:pt x="304" y="326"/>
                    </a:cubicBezTo>
                    <a:cubicBezTo>
                      <a:pt x="304" y="326"/>
                      <a:pt x="304" y="326"/>
                      <a:pt x="304" y="327"/>
                    </a:cubicBezTo>
                    <a:cubicBezTo>
                      <a:pt x="303" y="328"/>
                      <a:pt x="303" y="329"/>
                      <a:pt x="303" y="329"/>
                    </a:cubicBezTo>
                    <a:cubicBezTo>
                      <a:pt x="302" y="331"/>
                      <a:pt x="302" y="333"/>
                      <a:pt x="301" y="334"/>
                    </a:cubicBezTo>
                    <a:cubicBezTo>
                      <a:pt x="301" y="335"/>
                      <a:pt x="301" y="335"/>
                      <a:pt x="301" y="335"/>
                    </a:cubicBezTo>
                    <a:cubicBezTo>
                      <a:pt x="300" y="338"/>
                      <a:pt x="298" y="342"/>
                      <a:pt x="298" y="346"/>
                    </a:cubicBezTo>
                    <a:cubicBezTo>
                      <a:pt x="299" y="350"/>
                      <a:pt x="301" y="355"/>
                      <a:pt x="306" y="355"/>
                    </a:cubicBezTo>
                    <a:cubicBezTo>
                      <a:pt x="307" y="355"/>
                      <a:pt x="307" y="355"/>
                      <a:pt x="308" y="355"/>
                    </a:cubicBezTo>
                    <a:cubicBezTo>
                      <a:pt x="310" y="354"/>
                      <a:pt x="312" y="353"/>
                      <a:pt x="313" y="351"/>
                    </a:cubicBezTo>
                    <a:cubicBezTo>
                      <a:pt x="313" y="351"/>
                      <a:pt x="314" y="350"/>
                      <a:pt x="314" y="350"/>
                    </a:cubicBezTo>
                    <a:cubicBezTo>
                      <a:pt x="318" y="348"/>
                      <a:pt x="320" y="345"/>
                      <a:pt x="322" y="341"/>
                    </a:cubicBezTo>
                    <a:cubicBezTo>
                      <a:pt x="324" y="338"/>
                      <a:pt x="325" y="334"/>
                      <a:pt x="327" y="330"/>
                    </a:cubicBezTo>
                    <a:cubicBezTo>
                      <a:pt x="327" y="330"/>
                      <a:pt x="327" y="330"/>
                      <a:pt x="327" y="330"/>
                    </a:cubicBezTo>
                    <a:cubicBezTo>
                      <a:pt x="328" y="333"/>
                      <a:pt x="331" y="335"/>
                      <a:pt x="335" y="336"/>
                    </a:cubicBezTo>
                    <a:cubicBezTo>
                      <a:pt x="335" y="336"/>
                      <a:pt x="336" y="336"/>
                      <a:pt x="336" y="336"/>
                    </a:cubicBezTo>
                    <a:cubicBezTo>
                      <a:pt x="340" y="336"/>
                      <a:pt x="342" y="334"/>
                      <a:pt x="344" y="331"/>
                    </a:cubicBezTo>
                    <a:cubicBezTo>
                      <a:pt x="345" y="330"/>
                      <a:pt x="346" y="328"/>
                      <a:pt x="347" y="328"/>
                    </a:cubicBezTo>
                    <a:cubicBezTo>
                      <a:pt x="347" y="328"/>
                      <a:pt x="347" y="329"/>
                      <a:pt x="347" y="329"/>
                    </a:cubicBezTo>
                    <a:cubicBezTo>
                      <a:pt x="349" y="333"/>
                      <a:pt x="350" y="335"/>
                      <a:pt x="353" y="338"/>
                    </a:cubicBezTo>
                    <a:cubicBezTo>
                      <a:pt x="356" y="343"/>
                      <a:pt x="354" y="344"/>
                      <a:pt x="354" y="345"/>
                    </a:cubicBezTo>
                    <a:cubicBezTo>
                      <a:pt x="353" y="346"/>
                      <a:pt x="352" y="346"/>
                      <a:pt x="350" y="347"/>
                    </a:cubicBezTo>
                    <a:cubicBezTo>
                      <a:pt x="349" y="347"/>
                      <a:pt x="348" y="347"/>
                      <a:pt x="347" y="348"/>
                    </a:cubicBezTo>
                    <a:cubicBezTo>
                      <a:pt x="344" y="350"/>
                      <a:pt x="342" y="352"/>
                      <a:pt x="340" y="354"/>
                    </a:cubicBezTo>
                    <a:cubicBezTo>
                      <a:pt x="340" y="355"/>
                      <a:pt x="338" y="358"/>
                      <a:pt x="339" y="360"/>
                    </a:cubicBezTo>
                    <a:cubicBezTo>
                      <a:pt x="341" y="363"/>
                      <a:pt x="344" y="363"/>
                      <a:pt x="346" y="364"/>
                    </a:cubicBezTo>
                    <a:cubicBezTo>
                      <a:pt x="347" y="364"/>
                      <a:pt x="349" y="364"/>
                      <a:pt x="350" y="364"/>
                    </a:cubicBezTo>
                    <a:cubicBezTo>
                      <a:pt x="350" y="365"/>
                      <a:pt x="348" y="366"/>
                      <a:pt x="347" y="367"/>
                    </a:cubicBezTo>
                    <a:cubicBezTo>
                      <a:pt x="346" y="367"/>
                      <a:pt x="346" y="367"/>
                      <a:pt x="346" y="367"/>
                    </a:cubicBezTo>
                    <a:cubicBezTo>
                      <a:pt x="345" y="368"/>
                      <a:pt x="344" y="369"/>
                      <a:pt x="344" y="370"/>
                    </a:cubicBezTo>
                    <a:cubicBezTo>
                      <a:pt x="342" y="372"/>
                      <a:pt x="341" y="373"/>
                      <a:pt x="340" y="374"/>
                    </a:cubicBezTo>
                    <a:cubicBezTo>
                      <a:pt x="340" y="374"/>
                      <a:pt x="339" y="374"/>
                      <a:pt x="337" y="374"/>
                    </a:cubicBezTo>
                    <a:cubicBezTo>
                      <a:pt x="337" y="374"/>
                      <a:pt x="336" y="374"/>
                      <a:pt x="335" y="374"/>
                    </a:cubicBezTo>
                    <a:cubicBezTo>
                      <a:pt x="335" y="374"/>
                      <a:pt x="334" y="374"/>
                      <a:pt x="333" y="374"/>
                    </a:cubicBezTo>
                    <a:cubicBezTo>
                      <a:pt x="331" y="374"/>
                      <a:pt x="330" y="374"/>
                      <a:pt x="329" y="375"/>
                    </a:cubicBezTo>
                    <a:cubicBezTo>
                      <a:pt x="320" y="378"/>
                      <a:pt x="323" y="387"/>
                      <a:pt x="324" y="390"/>
                    </a:cubicBezTo>
                    <a:cubicBezTo>
                      <a:pt x="324" y="392"/>
                      <a:pt x="324" y="394"/>
                      <a:pt x="324" y="396"/>
                    </a:cubicBezTo>
                    <a:cubicBezTo>
                      <a:pt x="323" y="397"/>
                      <a:pt x="323" y="398"/>
                      <a:pt x="323" y="399"/>
                    </a:cubicBezTo>
                    <a:cubicBezTo>
                      <a:pt x="323" y="403"/>
                      <a:pt x="325" y="407"/>
                      <a:pt x="326" y="409"/>
                    </a:cubicBezTo>
                    <a:cubicBezTo>
                      <a:pt x="326" y="409"/>
                      <a:pt x="326" y="409"/>
                      <a:pt x="326" y="410"/>
                    </a:cubicBezTo>
                    <a:cubicBezTo>
                      <a:pt x="328" y="412"/>
                      <a:pt x="329" y="415"/>
                      <a:pt x="332" y="416"/>
                    </a:cubicBezTo>
                    <a:cubicBezTo>
                      <a:pt x="333" y="416"/>
                      <a:pt x="334" y="416"/>
                      <a:pt x="334" y="416"/>
                    </a:cubicBezTo>
                    <a:cubicBezTo>
                      <a:pt x="334" y="416"/>
                      <a:pt x="336" y="416"/>
                      <a:pt x="336" y="416"/>
                    </a:cubicBezTo>
                    <a:cubicBezTo>
                      <a:pt x="336" y="416"/>
                      <a:pt x="336" y="416"/>
                      <a:pt x="336" y="416"/>
                    </a:cubicBezTo>
                    <a:cubicBezTo>
                      <a:pt x="337" y="416"/>
                      <a:pt x="337" y="417"/>
                      <a:pt x="337" y="418"/>
                    </a:cubicBezTo>
                    <a:cubicBezTo>
                      <a:pt x="338" y="421"/>
                      <a:pt x="338" y="422"/>
                      <a:pt x="336" y="423"/>
                    </a:cubicBezTo>
                    <a:cubicBezTo>
                      <a:pt x="334" y="426"/>
                      <a:pt x="332" y="428"/>
                      <a:pt x="330" y="430"/>
                    </a:cubicBezTo>
                    <a:cubicBezTo>
                      <a:pt x="329" y="432"/>
                      <a:pt x="329" y="432"/>
                      <a:pt x="329" y="432"/>
                    </a:cubicBezTo>
                    <a:cubicBezTo>
                      <a:pt x="329" y="433"/>
                      <a:pt x="328" y="434"/>
                      <a:pt x="327" y="435"/>
                    </a:cubicBezTo>
                    <a:cubicBezTo>
                      <a:pt x="326" y="436"/>
                      <a:pt x="325" y="438"/>
                      <a:pt x="323" y="441"/>
                    </a:cubicBezTo>
                    <a:cubicBezTo>
                      <a:pt x="323" y="441"/>
                      <a:pt x="322" y="442"/>
                      <a:pt x="322" y="443"/>
                    </a:cubicBezTo>
                    <a:cubicBezTo>
                      <a:pt x="320" y="446"/>
                      <a:pt x="319" y="448"/>
                      <a:pt x="318" y="452"/>
                    </a:cubicBezTo>
                    <a:cubicBezTo>
                      <a:pt x="318" y="455"/>
                      <a:pt x="319" y="457"/>
                      <a:pt x="321" y="458"/>
                    </a:cubicBezTo>
                    <a:cubicBezTo>
                      <a:pt x="321" y="459"/>
                      <a:pt x="321" y="459"/>
                      <a:pt x="322" y="460"/>
                    </a:cubicBezTo>
                    <a:cubicBezTo>
                      <a:pt x="322" y="460"/>
                      <a:pt x="322" y="460"/>
                      <a:pt x="322" y="461"/>
                    </a:cubicBezTo>
                    <a:cubicBezTo>
                      <a:pt x="322" y="461"/>
                      <a:pt x="322" y="462"/>
                      <a:pt x="323" y="463"/>
                    </a:cubicBezTo>
                    <a:cubicBezTo>
                      <a:pt x="324" y="464"/>
                      <a:pt x="325" y="465"/>
                      <a:pt x="325" y="465"/>
                    </a:cubicBezTo>
                    <a:cubicBezTo>
                      <a:pt x="326" y="466"/>
                      <a:pt x="326" y="466"/>
                      <a:pt x="326" y="466"/>
                    </a:cubicBezTo>
                    <a:cubicBezTo>
                      <a:pt x="327" y="467"/>
                      <a:pt x="327" y="467"/>
                      <a:pt x="328" y="468"/>
                    </a:cubicBezTo>
                    <a:cubicBezTo>
                      <a:pt x="328" y="469"/>
                      <a:pt x="329" y="470"/>
                      <a:pt x="329" y="471"/>
                    </a:cubicBezTo>
                    <a:cubicBezTo>
                      <a:pt x="330" y="471"/>
                      <a:pt x="330" y="472"/>
                      <a:pt x="331" y="473"/>
                    </a:cubicBezTo>
                    <a:cubicBezTo>
                      <a:pt x="331" y="473"/>
                      <a:pt x="332" y="474"/>
                      <a:pt x="332" y="475"/>
                    </a:cubicBezTo>
                    <a:cubicBezTo>
                      <a:pt x="332" y="475"/>
                      <a:pt x="330" y="474"/>
                      <a:pt x="330" y="474"/>
                    </a:cubicBezTo>
                    <a:cubicBezTo>
                      <a:pt x="329" y="474"/>
                      <a:pt x="328" y="474"/>
                      <a:pt x="327" y="474"/>
                    </a:cubicBezTo>
                    <a:cubicBezTo>
                      <a:pt x="325" y="474"/>
                      <a:pt x="323" y="474"/>
                      <a:pt x="321" y="476"/>
                    </a:cubicBezTo>
                    <a:cubicBezTo>
                      <a:pt x="320" y="476"/>
                      <a:pt x="319" y="476"/>
                      <a:pt x="318" y="477"/>
                    </a:cubicBezTo>
                    <a:cubicBezTo>
                      <a:pt x="317" y="477"/>
                      <a:pt x="315" y="477"/>
                      <a:pt x="314" y="478"/>
                    </a:cubicBezTo>
                    <a:cubicBezTo>
                      <a:pt x="311" y="480"/>
                      <a:pt x="310" y="483"/>
                      <a:pt x="310" y="487"/>
                    </a:cubicBezTo>
                    <a:cubicBezTo>
                      <a:pt x="310" y="489"/>
                      <a:pt x="312" y="491"/>
                      <a:pt x="313" y="493"/>
                    </a:cubicBezTo>
                    <a:cubicBezTo>
                      <a:pt x="313" y="493"/>
                      <a:pt x="314" y="493"/>
                      <a:pt x="314" y="494"/>
                    </a:cubicBezTo>
                    <a:cubicBezTo>
                      <a:pt x="314" y="494"/>
                      <a:pt x="315" y="495"/>
                      <a:pt x="315" y="495"/>
                    </a:cubicBezTo>
                    <a:cubicBezTo>
                      <a:pt x="315" y="496"/>
                      <a:pt x="316" y="497"/>
                      <a:pt x="316" y="497"/>
                    </a:cubicBezTo>
                    <a:cubicBezTo>
                      <a:pt x="317" y="498"/>
                      <a:pt x="317" y="498"/>
                      <a:pt x="318" y="499"/>
                    </a:cubicBezTo>
                    <a:cubicBezTo>
                      <a:pt x="318" y="499"/>
                      <a:pt x="319" y="499"/>
                      <a:pt x="319" y="500"/>
                    </a:cubicBezTo>
                    <a:cubicBezTo>
                      <a:pt x="319" y="500"/>
                      <a:pt x="320" y="501"/>
                      <a:pt x="320" y="502"/>
                    </a:cubicBezTo>
                    <a:cubicBezTo>
                      <a:pt x="321" y="504"/>
                      <a:pt x="321" y="505"/>
                      <a:pt x="322" y="506"/>
                    </a:cubicBezTo>
                    <a:cubicBezTo>
                      <a:pt x="323" y="507"/>
                      <a:pt x="323" y="508"/>
                      <a:pt x="324" y="509"/>
                    </a:cubicBezTo>
                    <a:cubicBezTo>
                      <a:pt x="324" y="510"/>
                      <a:pt x="324" y="510"/>
                      <a:pt x="324" y="510"/>
                    </a:cubicBezTo>
                    <a:cubicBezTo>
                      <a:pt x="325" y="510"/>
                      <a:pt x="325" y="510"/>
                      <a:pt x="325" y="510"/>
                    </a:cubicBezTo>
                    <a:cubicBezTo>
                      <a:pt x="327" y="511"/>
                      <a:pt x="329" y="512"/>
                      <a:pt x="332" y="512"/>
                    </a:cubicBezTo>
                    <a:cubicBezTo>
                      <a:pt x="335" y="512"/>
                      <a:pt x="338" y="512"/>
                      <a:pt x="340" y="514"/>
                    </a:cubicBezTo>
                    <a:cubicBezTo>
                      <a:pt x="343" y="517"/>
                      <a:pt x="344" y="523"/>
                      <a:pt x="344" y="528"/>
                    </a:cubicBezTo>
                    <a:cubicBezTo>
                      <a:pt x="345" y="531"/>
                      <a:pt x="346" y="534"/>
                      <a:pt x="346" y="536"/>
                    </a:cubicBezTo>
                    <a:cubicBezTo>
                      <a:pt x="347" y="539"/>
                      <a:pt x="349" y="541"/>
                      <a:pt x="350" y="544"/>
                    </a:cubicBezTo>
                    <a:cubicBezTo>
                      <a:pt x="351" y="547"/>
                      <a:pt x="353" y="551"/>
                      <a:pt x="354" y="555"/>
                    </a:cubicBezTo>
                    <a:cubicBezTo>
                      <a:pt x="356" y="560"/>
                      <a:pt x="359" y="561"/>
                      <a:pt x="363" y="562"/>
                    </a:cubicBezTo>
                    <a:cubicBezTo>
                      <a:pt x="365" y="562"/>
                      <a:pt x="368" y="563"/>
                      <a:pt x="369" y="565"/>
                    </a:cubicBezTo>
                    <a:cubicBezTo>
                      <a:pt x="371" y="568"/>
                      <a:pt x="370" y="574"/>
                      <a:pt x="367" y="577"/>
                    </a:cubicBezTo>
                    <a:cubicBezTo>
                      <a:pt x="366" y="578"/>
                      <a:pt x="364" y="579"/>
                      <a:pt x="363" y="579"/>
                    </a:cubicBezTo>
                    <a:cubicBezTo>
                      <a:pt x="362" y="579"/>
                      <a:pt x="362" y="578"/>
                      <a:pt x="361" y="578"/>
                    </a:cubicBezTo>
                    <a:cubicBezTo>
                      <a:pt x="360" y="577"/>
                      <a:pt x="359" y="576"/>
                      <a:pt x="359" y="575"/>
                    </a:cubicBezTo>
                    <a:cubicBezTo>
                      <a:pt x="358" y="573"/>
                      <a:pt x="357" y="572"/>
                      <a:pt x="355" y="571"/>
                    </a:cubicBezTo>
                    <a:cubicBezTo>
                      <a:pt x="354" y="570"/>
                      <a:pt x="353" y="570"/>
                      <a:pt x="351" y="570"/>
                    </a:cubicBezTo>
                    <a:cubicBezTo>
                      <a:pt x="350" y="570"/>
                      <a:pt x="349" y="570"/>
                      <a:pt x="348" y="570"/>
                    </a:cubicBezTo>
                    <a:cubicBezTo>
                      <a:pt x="347" y="571"/>
                      <a:pt x="346" y="571"/>
                      <a:pt x="345" y="571"/>
                    </a:cubicBezTo>
                    <a:cubicBezTo>
                      <a:pt x="345" y="571"/>
                      <a:pt x="344" y="571"/>
                      <a:pt x="344" y="571"/>
                    </a:cubicBezTo>
                    <a:cubicBezTo>
                      <a:pt x="342" y="570"/>
                      <a:pt x="340" y="570"/>
                      <a:pt x="339" y="570"/>
                    </a:cubicBezTo>
                    <a:cubicBezTo>
                      <a:pt x="337" y="569"/>
                      <a:pt x="336" y="569"/>
                      <a:pt x="335" y="569"/>
                    </a:cubicBezTo>
                    <a:cubicBezTo>
                      <a:pt x="332" y="569"/>
                      <a:pt x="330" y="572"/>
                      <a:pt x="328" y="575"/>
                    </a:cubicBezTo>
                    <a:cubicBezTo>
                      <a:pt x="327" y="576"/>
                      <a:pt x="326" y="578"/>
                      <a:pt x="325" y="579"/>
                    </a:cubicBezTo>
                    <a:cubicBezTo>
                      <a:pt x="322" y="585"/>
                      <a:pt x="318" y="592"/>
                      <a:pt x="319" y="597"/>
                    </a:cubicBezTo>
                    <a:cubicBezTo>
                      <a:pt x="320" y="603"/>
                      <a:pt x="325" y="604"/>
                      <a:pt x="330" y="605"/>
                    </a:cubicBezTo>
                    <a:cubicBezTo>
                      <a:pt x="333" y="605"/>
                      <a:pt x="336" y="606"/>
                      <a:pt x="338" y="608"/>
                    </a:cubicBezTo>
                    <a:cubicBezTo>
                      <a:pt x="340" y="610"/>
                      <a:pt x="339" y="611"/>
                      <a:pt x="336" y="615"/>
                    </a:cubicBezTo>
                    <a:cubicBezTo>
                      <a:pt x="334" y="617"/>
                      <a:pt x="332" y="620"/>
                      <a:pt x="331" y="623"/>
                    </a:cubicBezTo>
                    <a:cubicBezTo>
                      <a:pt x="331" y="624"/>
                      <a:pt x="331" y="624"/>
                      <a:pt x="331" y="624"/>
                    </a:cubicBezTo>
                    <a:cubicBezTo>
                      <a:pt x="332" y="625"/>
                      <a:pt x="332" y="625"/>
                      <a:pt x="332" y="625"/>
                    </a:cubicBezTo>
                    <a:cubicBezTo>
                      <a:pt x="332" y="626"/>
                      <a:pt x="333" y="626"/>
                      <a:pt x="333" y="627"/>
                    </a:cubicBezTo>
                    <a:cubicBezTo>
                      <a:pt x="333" y="629"/>
                      <a:pt x="329" y="633"/>
                      <a:pt x="327" y="635"/>
                    </a:cubicBezTo>
                    <a:cubicBezTo>
                      <a:pt x="325" y="637"/>
                      <a:pt x="324" y="638"/>
                      <a:pt x="324" y="639"/>
                    </a:cubicBezTo>
                    <a:cubicBezTo>
                      <a:pt x="322" y="643"/>
                      <a:pt x="321" y="646"/>
                      <a:pt x="323" y="648"/>
                    </a:cubicBezTo>
                    <a:cubicBezTo>
                      <a:pt x="323" y="648"/>
                      <a:pt x="324" y="649"/>
                      <a:pt x="325" y="649"/>
                    </a:cubicBezTo>
                    <a:cubicBezTo>
                      <a:pt x="326" y="649"/>
                      <a:pt x="327" y="649"/>
                      <a:pt x="329" y="648"/>
                    </a:cubicBezTo>
                    <a:cubicBezTo>
                      <a:pt x="329" y="648"/>
                      <a:pt x="330" y="648"/>
                      <a:pt x="331" y="648"/>
                    </a:cubicBezTo>
                    <a:cubicBezTo>
                      <a:pt x="331" y="648"/>
                      <a:pt x="332" y="647"/>
                      <a:pt x="333" y="647"/>
                    </a:cubicBezTo>
                    <a:cubicBezTo>
                      <a:pt x="336" y="647"/>
                      <a:pt x="339" y="648"/>
                      <a:pt x="340" y="650"/>
                    </a:cubicBezTo>
                    <a:cubicBezTo>
                      <a:pt x="341" y="651"/>
                      <a:pt x="341" y="652"/>
                      <a:pt x="340" y="653"/>
                    </a:cubicBezTo>
                    <a:cubicBezTo>
                      <a:pt x="339" y="657"/>
                      <a:pt x="329" y="660"/>
                      <a:pt x="324" y="661"/>
                    </a:cubicBezTo>
                    <a:cubicBezTo>
                      <a:pt x="324" y="662"/>
                      <a:pt x="323" y="662"/>
                      <a:pt x="323" y="662"/>
                    </a:cubicBezTo>
                    <a:cubicBezTo>
                      <a:pt x="322" y="662"/>
                      <a:pt x="322" y="662"/>
                      <a:pt x="321" y="663"/>
                    </a:cubicBezTo>
                    <a:cubicBezTo>
                      <a:pt x="317" y="664"/>
                      <a:pt x="312" y="665"/>
                      <a:pt x="313" y="671"/>
                    </a:cubicBezTo>
                    <a:cubicBezTo>
                      <a:pt x="313" y="676"/>
                      <a:pt x="319" y="679"/>
                      <a:pt x="324" y="681"/>
                    </a:cubicBezTo>
                    <a:cubicBezTo>
                      <a:pt x="325" y="681"/>
                      <a:pt x="326" y="682"/>
                      <a:pt x="327" y="682"/>
                    </a:cubicBezTo>
                    <a:cubicBezTo>
                      <a:pt x="339" y="688"/>
                      <a:pt x="341" y="693"/>
                      <a:pt x="341" y="695"/>
                    </a:cubicBezTo>
                    <a:cubicBezTo>
                      <a:pt x="342" y="700"/>
                      <a:pt x="337" y="707"/>
                      <a:pt x="333" y="712"/>
                    </a:cubicBezTo>
                    <a:cubicBezTo>
                      <a:pt x="333" y="713"/>
                      <a:pt x="332" y="713"/>
                      <a:pt x="331" y="714"/>
                    </a:cubicBezTo>
                    <a:cubicBezTo>
                      <a:pt x="326" y="721"/>
                      <a:pt x="327" y="728"/>
                      <a:pt x="328" y="737"/>
                    </a:cubicBezTo>
                    <a:cubicBezTo>
                      <a:pt x="329" y="739"/>
                      <a:pt x="329" y="741"/>
                      <a:pt x="329" y="743"/>
                    </a:cubicBezTo>
                    <a:cubicBezTo>
                      <a:pt x="329" y="745"/>
                      <a:pt x="329" y="748"/>
                      <a:pt x="330" y="750"/>
                    </a:cubicBezTo>
                    <a:cubicBezTo>
                      <a:pt x="331" y="754"/>
                      <a:pt x="333" y="759"/>
                      <a:pt x="335" y="763"/>
                    </a:cubicBezTo>
                    <a:cubicBezTo>
                      <a:pt x="335" y="764"/>
                      <a:pt x="335" y="764"/>
                      <a:pt x="335" y="764"/>
                    </a:cubicBezTo>
                    <a:cubicBezTo>
                      <a:pt x="338" y="769"/>
                      <a:pt x="343" y="772"/>
                      <a:pt x="348" y="772"/>
                    </a:cubicBezTo>
                    <a:cubicBezTo>
                      <a:pt x="349" y="772"/>
                      <a:pt x="349" y="772"/>
                      <a:pt x="349" y="772"/>
                    </a:cubicBezTo>
                    <a:cubicBezTo>
                      <a:pt x="357" y="773"/>
                      <a:pt x="360" y="773"/>
                      <a:pt x="365" y="780"/>
                    </a:cubicBezTo>
                    <a:cubicBezTo>
                      <a:pt x="367" y="782"/>
                      <a:pt x="370" y="784"/>
                      <a:pt x="373" y="786"/>
                    </a:cubicBezTo>
                    <a:cubicBezTo>
                      <a:pt x="376" y="787"/>
                      <a:pt x="379" y="789"/>
                      <a:pt x="380" y="792"/>
                    </a:cubicBezTo>
                    <a:cubicBezTo>
                      <a:pt x="382" y="795"/>
                      <a:pt x="382" y="801"/>
                      <a:pt x="382" y="807"/>
                    </a:cubicBezTo>
                    <a:cubicBezTo>
                      <a:pt x="382" y="809"/>
                      <a:pt x="382" y="811"/>
                      <a:pt x="382" y="812"/>
                    </a:cubicBezTo>
                    <a:cubicBezTo>
                      <a:pt x="382" y="815"/>
                      <a:pt x="382" y="818"/>
                      <a:pt x="382" y="820"/>
                    </a:cubicBezTo>
                    <a:cubicBezTo>
                      <a:pt x="382" y="823"/>
                      <a:pt x="382" y="825"/>
                      <a:pt x="382" y="827"/>
                    </a:cubicBezTo>
                    <a:cubicBezTo>
                      <a:pt x="382" y="835"/>
                      <a:pt x="382" y="835"/>
                      <a:pt x="382" y="835"/>
                    </a:cubicBezTo>
                    <a:cubicBezTo>
                      <a:pt x="387" y="829"/>
                      <a:pt x="387" y="829"/>
                      <a:pt x="387" y="829"/>
                    </a:cubicBezTo>
                    <a:cubicBezTo>
                      <a:pt x="388" y="828"/>
                      <a:pt x="388" y="827"/>
                      <a:pt x="389" y="827"/>
                    </a:cubicBezTo>
                    <a:cubicBezTo>
                      <a:pt x="391" y="824"/>
                      <a:pt x="394" y="821"/>
                      <a:pt x="396" y="819"/>
                    </a:cubicBezTo>
                    <a:cubicBezTo>
                      <a:pt x="399" y="817"/>
                      <a:pt x="401" y="815"/>
                      <a:pt x="404" y="814"/>
                    </a:cubicBezTo>
                    <a:cubicBezTo>
                      <a:pt x="403" y="815"/>
                      <a:pt x="402" y="816"/>
                      <a:pt x="401" y="817"/>
                    </a:cubicBezTo>
                    <a:cubicBezTo>
                      <a:pt x="401" y="818"/>
                      <a:pt x="400" y="818"/>
                      <a:pt x="400" y="818"/>
                    </a:cubicBezTo>
                    <a:cubicBezTo>
                      <a:pt x="395" y="823"/>
                      <a:pt x="389" y="830"/>
                      <a:pt x="385" y="837"/>
                    </a:cubicBezTo>
                    <a:cubicBezTo>
                      <a:pt x="384" y="839"/>
                      <a:pt x="383" y="840"/>
                      <a:pt x="383" y="841"/>
                    </a:cubicBezTo>
                    <a:cubicBezTo>
                      <a:pt x="381" y="843"/>
                      <a:pt x="380" y="846"/>
                      <a:pt x="378" y="848"/>
                    </a:cubicBezTo>
                    <a:cubicBezTo>
                      <a:pt x="378" y="849"/>
                      <a:pt x="377" y="849"/>
                      <a:pt x="376" y="850"/>
                    </a:cubicBezTo>
                    <a:cubicBezTo>
                      <a:pt x="376" y="851"/>
                      <a:pt x="375" y="851"/>
                      <a:pt x="375" y="852"/>
                    </a:cubicBezTo>
                    <a:cubicBezTo>
                      <a:pt x="374" y="852"/>
                      <a:pt x="374" y="852"/>
                      <a:pt x="374" y="853"/>
                    </a:cubicBezTo>
                    <a:cubicBezTo>
                      <a:pt x="373" y="853"/>
                      <a:pt x="372" y="854"/>
                      <a:pt x="372" y="854"/>
                    </a:cubicBezTo>
                    <a:cubicBezTo>
                      <a:pt x="369" y="855"/>
                      <a:pt x="367" y="855"/>
                      <a:pt x="364" y="858"/>
                    </a:cubicBezTo>
                    <a:cubicBezTo>
                      <a:pt x="363" y="859"/>
                      <a:pt x="363" y="859"/>
                      <a:pt x="363" y="859"/>
                    </a:cubicBezTo>
                    <a:cubicBezTo>
                      <a:pt x="360" y="861"/>
                      <a:pt x="357" y="864"/>
                      <a:pt x="356" y="867"/>
                    </a:cubicBezTo>
                    <a:cubicBezTo>
                      <a:pt x="355" y="868"/>
                      <a:pt x="354" y="869"/>
                      <a:pt x="354" y="870"/>
                    </a:cubicBezTo>
                    <a:cubicBezTo>
                      <a:pt x="353" y="872"/>
                      <a:pt x="352" y="873"/>
                      <a:pt x="351" y="874"/>
                    </a:cubicBezTo>
                    <a:cubicBezTo>
                      <a:pt x="351" y="874"/>
                      <a:pt x="350" y="875"/>
                      <a:pt x="350" y="875"/>
                    </a:cubicBezTo>
                    <a:cubicBezTo>
                      <a:pt x="349" y="875"/>
                      <a:pt x="348" y="876"/>
                      <a:pt x="347" y="877"/>
                    </a:cubicBezTo>
                    <a:cubicBezTo>
                      <a:pt x="346" y="878"/>
                      <a:pt x="344" y="880"/>
                      <a:pt x="343" y="882"/>
                    </a:cubicBezTo>
                    <a:cubicBezTo>
                      <a:pt x="343" y="883"/>
                      <a:pt x="343" y="884"/>
                      <a:pt x="343" y="885"/>
                    </a:cubicBezTo>
                    <a:cubicBezTo>
                      <a:pt x="342" y="886"/>
                      <a:pt x="342" y="887"/>
                      <a:pt x="342" y="887"/>
                    </a:cubicBezTo>
                    <a:cubicBezTo>
                      <a:pt x="342" y="888"/>
                      <a:pt x="342" y="888"/>
                      <a:pt x="341" y="889"/>
                    </a:cubicBezTo>
                    <a:cubicBezTo>
                      <a:pt x="340" y="890"/>
                      <a:pt x="339" y="892"/>
                      <a:pt x="339" y="894"/>
                    </a:cubicBezTo>
                    <a:cubicBezTo>
                      <a:pt x="339" y="896"/>
                      <a:pt x="339" y="897"/>
                      <a:pt x="339" y="899"/>
                    </a:cubicBezTo>
                    <a:cubicBezTo>
                      <a:pt x="339" y="900"/>
                      <a:pt x="340" y="901"/>
                      <a:pt x="340" y="901"/>
                    </a:cubicBezTo>
                    <a:cubicBezTo>
                      <a:pt x="340" y="904"/>
                      <a:pt x="340" y="906"/>
                      <a:pt x="341" y="908"/>
                    </a:cubicBezTo>
                    <a:cubicBezTo>
                      <a:pt x="342" y="912"/>
                      <a:pt x="341" y="913"/>
                      <a:pt x="341" y="914"/>
                    </a:cubicBezTo>
                    <a:cubicBezTo>
                      <a:pt x="341" y="914"/>
                      <a:pt x="340" y="914"/>
                      <a:pt x="339" y="914"/>
                    </a:cubicBezTo>
                    <a:cubicBezTo>
                      <a:pt x="338" y="914"/>
                      <a:pt x="336" y="914"/>
                      <a:pt x="335" y="914"/>
                    </a:cubicBezTo>
                    <a:cubicBezTo>
                      <a:pt x="335" y="914"/>
                      <a:pt x="334" y="913"/>
                      <a:pt x="334" y="913"/>
                    </a:cubicBezTo>
                    <a:cubicBezTo>
                      <a:pt x="333" y="913"/>
                      <a:pt x="332" y="913"/>
                      <a:pt x="331" y="912"/>
                    </a:cubicBezTo>
                    <a:cubicBezTo>
                      <a:pt x="330" y="912"/>
                      <a:pt x="330" y="912"/>
                      <a:pt x="329" y="912"/>
                    </a:cubicBezTo>
                    <a:cubicBezTo>
                      <a:pt x="329" y="912"/>
                      <a:pt x="328" y="912"/>
                      <a:pt x="327" y="912"/>
                    </a:cubicBezTo>
                    <a:cubicBezTo>
                      <a:pt x="327" y="912"/>
                      <a:pt x="326" y="912"/>
                      <a:pt x="326" y="912"/>
                    </a:cubicBezTo>
                    <a:cubicBezTo>
                      <a:pt x="325" y="912"/>
                      <a:pt x="325" y="912"/>
                      <a:pt x="325" y="912"/>
                    </a:cubicBezTo>
                    <a:cubicBezTo>
                      <a:pt x="321" y="912"/>
                      <a:pt x="318" y="913"/>
                      <a:pt x="315" y="915"/>
                    </a:cubicBezTo>
                    <a:cubicBezTo>
                      <a:pt x="312" y="917"/>
                      <a:pt x="310" y="918"/>
                      <a:pt x="307" y="919"/>
                    </a:cubicBezTo>
                    <a:cubicBezTo>
                      <a:pt x="306" y="919"/>
                      <a:pt x="305" y="919"/>
                      <a:pt x="305" y="919"/>
                    </a:cubicBezTo>
                    <a:cubicBezTo>
                      <a:pt x="304" y="919"/>
                      <a:pt x="303" y="919"/>
                      <a:pt x="302" y="918"/>
                    </a:cubicBezTo>
                    <a:cubicBezTo>
                      <a:pt x="301" y="918"/>
                      <a:pt x="301" y="918"/>
                      <a:pt x="300" y="918"/>
                    </a:cubicBezTo>
                    <a:cubicBezTo>
                      <a:pt x="299" y="918"/>
                      <a:pt x="298" y="918"/>
                      <a:pt x="298" y="918"/>
                    </a:cubicBezTo>
                    <a:cubicBezTo>
                      <a:pt x="297" y="918"/>
                      <a:pt x="297" y="917"/>
                      <a:pt x="296" y="917"/>
                    </a:cubicBezTo>
                    <a:cubicBezTo>
                      <a:pt x="295" y="916"/>
                      <a:pt x="295" y="916"/>
                      <a:pt x="294" y="916"/>
                    </a:cubicBezTo>
                    <a:cubicBezTo>
                      <a:pt x="293" y="915"/>
                      <a:pt x="292" y="914"/>
                      <a:pt x="291" y="914"/>
                    </a:cubicBezTo>
                    <a:cubicBezTo>
                      <a:pt x="290" y="913"/>
                      <a:pt x="289" y="912"/>
                      <a:pt x="288" y="912"/>
                    </a:cubicBezTo>
                    <a:cubicBezTo>
                      <a:pt x="284" y="910"/>
                      <a:pt x="280" y="908"/>
                      <a:pt x="276" y="908"/>
                    </a:cubicBezTo>
                    <a:cubicBezTo>
                      <a:pt x="274" y="908"/>
                      <a:pt x="272" y="908"/>
                      <a:pt x="270" y="908"/>
                    </a:cubicBezTo>
                    <a:cubicBezTo>
                      <a:pt x="268" y="908"/>
                      <a:pt x="266" y="908"/>
                      <a:pt x="264" y="908"/>
                    </a:cubicBezTo>
                    <a:cubicBezTo>
                      <a:pt x="263" y="908"/>
                      <a:pt x="262" y="908"/>
                      <a:pt x="261" y="908"/>
                    </a:cubicBezTo>
                    <a:cubicBezTo>
                      <a:pt x="258" y="908"/>
                      <a:pt x="256" y="908"/>
                      <a:pt x="253" y="907"/>
                    </a:cubicBezTo>
                    <a:cubicBezTo>
                      <a:pt x="251" y="906"/>
                      <a:pt x="249" y="906"/>
                      <a:pt x="246" y="906"/>
                    </a:cubicBezTo>
                    <a:cubicBezTo>
                      <a:pt x="244" y="906"/>
                      <a:pt x="242" y="906"/>
                      <a:pt x="240" y="907"/>
                    </a:cubicBezTo>
                    <a:cubicBezTo>
                      <a:pt x="240" y="907"/>
                      <a:pt x="239" y="907"/>
                      <a:pt x="238" y="907"/>
                    </a:cubicBezTo>
                    <a:cubicBezTo>
                      <a:pt x="237" y="908"/>
                      <a:pt x="236" y="908"/>
                      <a:pt x="236" y="908"/>
                    </a:cubicBezTo>
                    <a:cubicBezTo>
                      <a:pt x="235" y="908"/>
                      <a:pt x="235" y="908"/>
                      <a:pt x="235" y="908"/>
                    </a:cubicBezTo>
                    <a:cubicBezTo>
                      <a:pt x="233" y="908"/>
                      <a:pt x="233" y="908"/>
                      <a:pt x="233" y="908"/>
                    </a:cubicBezTo>
                    <a:cubicBezTo>
                      <a:pt x="231" y="908"/>
                      <a:pt x="230" y="908"/>
                      <a:pt x="228" y="909"/>
                    </a:cubicBezTo>
                    <a:cubicBezTo>
                      <a:pt x="227" y="909"/>
                      <a:pt x="226" y="910"/>
                      <a:pt x="225" y="910"/>
                    </a:cubicBezTo>
                    <a:cubicBezTo>
                      <a:pt x="225" y="911"/>
                      <a:pt x="224" y="911"/>
                      <a:pt x="224" y="911"/>
                    </a:cubicBezTo>
                    <a:cubicBezTo>
                      <a:pt x="223" y="912"/>
                      <a:pt x="222" y="912"/>
                      <a:pt x="221" y="912"/>
                    </a:cubicBezTo>
                    <a:cubicBezTo>
                      <a:pt x="220" y="912"/>
                      <a:pt x="220" y="912"/>
                      <a:pt x="220" y="912"/>
                    </a:cubicBezTo>
                    <a:cubicBezTo>
                      <a:pt x="219" y="912"/>
                      <a:pt x="218" y="912"/>
                      <a:pt x="216" y="912"/>
                    </a:cubicBezTo>
                    <a:cubicBezTo>
                      <a:pt x="215" y="912"/>
                      <a:pt x="213" y="911"/>
                      <a:pt x="211" y="911"/>
                    </a:cubicBezTo>
                    <a:cubicBezTo>
                      <a:pt x="211" y="911"/>
                      <a:pt x="210" y="911"/>
                      <a:pt x="209" y="912"/>
                    </a:cubicBezTo>
                    <a:cubicBezTo>
                      <a:pt x="206" y="912"/>
                      <a:pt x="204" y="912"/>
                      <a:pt x="202" y="913"/>
                    </a:cubicBezTo>
                    <a:cubicBezTo>
                      <a:pt x="200" y="913"/>
                      <a:pt x="199" y="914"/>
                      <a:pt x="197" y="914"/>
                    </a:cubicBezTo>
                    <a:cubicBezTo>
                      <a:pt x="192" y="915"/>
                      <a:pt x="191" y="918"/>
                      <a:pt x="191" y="920"/>
                    </a:cubicBezTo>
                    <a:cubicBezTo>
                      <a:pt x="191" y="921"/>
                      <a:pt x="191" y="922"/>
                      <a:pt x="191" y="923"/>
                    </a:cubicBezTo>
                    <a:cubicBezTo>
                      <a:pt x="190" y="923"/>
                      <a:pt x="190" y="924"/>
                      <a:pt x="190" y="924"/>
                    </a:cubicBezTo>
                    <a:cubicBezTo>
                      <a:pt x="188" y="926"/>
                      <a:pt x="186" y="928"/>
                      <a:pt x="189" y="933"/>
                    </a:cubicBezTo>
                    <a:cubicBezTo>
                      <a:pt x="191" y="935"/>
                      <a:pt x="192" y="936"/>
                      <a:pt x="191" y="939"/>
                    </a:cubicBezTo>
                    <a:cubicBezTo>
                      <a:pt x="191" y="941"/>
                      <a:pt x="190" y="942"/>
                      <a:pt x="189" y="944"/>
                    </a:cubicBezTo>
                    <a:cubicBezTo>
                      <a:pt x="188" y="944"/>
                      <a:pt x="187" y="945"/>
                      <a:pt x="187" y="946"/>
                    </a:cubicBezTo>
                    <a:cubicBezTo>
                      <a:pt x="186" y="948"/>
                      <a:pt x="183" y="952"/>
                      <a:pt x="180" y="954"/>
                    </a:cubicBezTo>
                    <a:cubicBezTo>
                      <a:pt x="179" y="955"/>
                      <a:pt x="178" y="955"/>
                      <a:pt x="177" y="955"/>
                    </a:cubicBezTo>
                    <a:cubicBezTo>
                      <a:pt x="176" y="955"/>
                      <a:pt x="175" y="955"/>
                      <a:pt x="174" y="955"/>
                    </a:cubicBezTo>
                    <a:cubicBezTo>
                      <a:pt x="173" y="955"/>
                      <a:pt x="172" y="954"/>
                      <a:pt x="171" y="954"/>
                    </a:cubicBezTo>
                    <a:cubicBezTo>
                      <a:pt x="170" y="955"/>
                      <a:pt x="170" y="955"/>
                      <a:pt x="170" y="955"/>
                    </a:cubicBezTo>
                    <a:cubicBezTo>
                      <a:pt x="168" y="955"/>
                      <a:pt x="167" y="954"/>
                      <a:pt x="165" y="954"/>
                    </a:cubicBezTo>
                    <a:cubicBezTo>
                      <a:pt x="163" y="953"/>
                      <a:pt x="161" y="952"/>
                      <a:pt x="159" y="952"/>
                    </a:cubicBezTo>
                    <a:cubicBezTo>
                      <a:pt x="153" y="952"/>
                      <a:pt x="152" y="957"/>
                      <a:pt x="151" y="960"/>
                    </a:cubicBezTo>
                    <a:cubicBezTo>
                      <a:pt x="151" y="961"/>
                      <a:pt x="151" y="961"/>
                      <a:pt x="151" y="962"/>
                    </a:cubicBezTo>
                    <a:cubicBezTo>
                      <a:pt x="150" y="964"/>
                      <a:pt x="150" y="966"/>
                      <a:pt x="150" y="968"/>
                    </a:cubicBezTo>
                    <a:cubicBezTo>
                      <a:pt x="150" y="969"/>
                      <a:pt x="150" y="971"/>
                      <a:pt x="149" y="972"/>
                    </a:cubicBezTo>
                    <a:cubicBezTo>
                      <a:pt x="149" y="974"/>
                      <a:pt x="149" y="974"/>
                      <a:pt x="149" y="974"/>
                    </a:cubicBezTo>
                    <a:cubicBezTo>
                      <a:pt x="149" y="977"/>
                      <a:pt x="148" y="979"/>
                      <a:pt x="149" y="983"/>
                    </a:cubicBezTo>
                    <a:cubicBezTo>
                      <a:pt x="150" y="985"/>
                      <a:pt x="150" y="987"/>
                      <a:pt x="150" y="989"/>
                    </a:cubicBezTo>
                    <a:cubicBezTo>
                      <a:pt x="150" y="990"/>
                      <a:pt x="150" y="991"/>
                      <a:pt x="150" y="992"/>
                    </a:cubicBezTo>
                    <a:cubicBezTo>
                      <a:pt x="150" y="993"/>
                      <a:pt x="150" y="993"/>
                      <a:pt x="150" y="993"/>
                    </a:cubicBezTo>
                    <a:cubicBezTo>
                      <a:pt x="151" y="997"/>
                      <a:pt x="151" y="997"/>
                      <a:pt x="149" y="999"/>
                    </a:cubicBezTo>
                    <a:cubicBezTo>
                      <a:pt x="148" y="999"/>
                      <a:pt x="148" y="999"/>
                      <a:pt x="148" y="999"/>
                    </a:cubicBezTo>
                    <a:cubicBezTo>
                      <a:pt x="146" y="1001"/>
                      <a:pt x="143" y="1003"/>
                      <a:pt x="140" y="1006"/>
                    </a:cubicBezTo>
                    <a:cubicBezTo>
                      <a:pt x="139" y="1007"/>
                      <a:pt x="138" y="1009"/>
                      <a:pt x="138" y="1010"/>
                    </a:cubicBezTo>
                    <a:cubicBezTo>
                      <a:pt x="137" y="1012"/>
                      <a:pt x="137" y="1013"/>
                      <a:pt x="135" y="1014"/>
                    </a:cubicBezTo>
                    <a:cubicBezTo>
                      <a:pt x="134" y="1014"/>
                      <a:pt x="133" y="1015"/>
                      <a:pt x="132" y="1016"/>
                    </a:cubicBezTo>
                    <a:cubicBezTo>
                      <a:pt x="131" y="1017"/>
                      <a:pt x="131" y="1017"/>
                      <a:pt x="131" y="1017"/>
                    </a:cubicBezTo>
                    <a:cubicBezTo>
                      <a:pt x="130" y="1018"/>
                      <a:pt x="130" y="1018"/>
                      <a:pt x="129" y="1018"/>
                    </a:cubicBezTo>
                    <a:cubicBezTo>
                      <a:pt x="128" y="1019"/>
                      <a:pt x="126" y="1019"/>
                      <a:pt x="125" y="1021"/>
                    </a:cubicBezTo>
                    <a:cubicBezTo>
                      <a:pt x="123" y="1023"/>
                      <a:pt x="123" y="1026"/>
                      <a:pt x="124" y="1028"/>
                    </a:cubicBezTo>
                    <a:cubicBezTo>
                      <a:pt x="124" y="1031"/>
                      <a:pt x="124" y="1033"/>
                      <a:pt x="123" y="1033"/>
                    </a:cubicBezTo>
                    <a:cubicBezTo>
                      <a:pt x="121" y="1035"/>
                      <a:pt x="118" y="1035"/>
                      <a:pt x="116" y="1035"/>
                    </a:cubicBezTo>
                    <a:cubicBezTo>
                      <a:pt x="115" y="1035"/>
                      <a:pt x="115" y="1036"/>
                      <a:pt x="114" y="1036"/>
                    </a:cubicBezTo>
                    <a:cubicBezTo>
                      <a:pt x="113" y="1036"/>
                      <a:pt x="112" y="1036"/>
                      <a:pt x="111" y="1036"/>
                    </a:cubicBezTo>
                    <a:cubicBezTo>
                      <a:pt x="111" y="1036"/>
                      <a:pt x="110" y="1036"/>
                      <a:pt x="110" y="1036"/>
                    </a:cubicBezTo>
                    <a:cubicBezTo>
                      <a:pt x="108" y="1036"/>
                      <a:pt x="106" y="1036"/>
                      <a:pt x="104" y="1039"/>
                    </a:cubicBezTo>
                    <a:cubicBezTo>
                      <a:pt x="103" y="1041"/>
                      <a:pt x="103" y="1043"/>
                      <a:pt x="103" y="1045"/>
                    </a:cubicBezTo>
                    <a:cubicBezTo>
                      <a:pt x="103" y="1045"/>
                      <a:pt x="103" y="1045"/>
                      <a:pt x="102" y="1045"/>
                    </a:cubicBezTo>
                    <a:cubicBezTo>
                      <a:pt x="102" y="1045"/>
                      <a:pt x="102" y="1045"/>
                      <a:pt x="101" y="1045"/>
                    </a:cubicBezTo>
                    <a:cubicBezTo>
                      <a:pt x="101" y="1045"/>
                      <a:pt x="100" y="1045"/>
                      <a:pt x="99" y="1045"/>
                    </a:cubicBezTo>
                    <a:cubicBezTo>
                      <a:pt x="99" y="1045"/>
                      <a:pt x="98" y="1044"/>
                      <a:pt x="97" y="1044"/>
                    </a:cubicBezTo>
                    <a:cubicBezTo>
                      <a:pt x="93" y="1044"/>
                      <a:pt x="92" y="1046"/>
                      <a:pt x="91" y="1048"/>
                    </a:cubicBezTo>
                    <a:cubicBezTo>
                      <a:pt x="90" y="1050"/>
                      <a:pt x="90" y="1052"/>
                      <a:pt x="91" y="1054"/>
                    </a:cubicBezTo>
                    <a:cubicBezTo>
                      <a:pt x="91" y="1055"/>
                      <a:pt x="91" y="1056"/>
                      <a:pt x="91" y="1056"/>
                    </a:cubicBezTo>
                    <a:cubicBezTo>
                      <a:pt x="90" y="1058"/>
                      <a:pt x="90" y="1059"/>
                      <a:pt x="90" y="1060"/>
                    </a:cubicBezTo>
                    <a:cubicBezTo>
                      <a:pt x="90" y="1062"/>
                      <a:pt x="90" y="1063"/>
                      <a:pt x="89" y="1065"/>
                    </a:cubicBezTo>
                    <a:cubicBezTo>
                      <a:pt x="88" y="1067"/>
                      <a:pt x="87" y="1070"/>
                      <a:pt x="86" y="1071"/>
                    </a:cubicBezTo>
                    <a:cubicBezTo>
                      <a:pt x="85" y="1072"/>
                      <a:pt x="85" y="1072"/>
                      <a:pt x="83" y="1072"/>
                    </a:cubicBezTo>
                    <a:cubicBezTo>
                      <a:pt x="83" y="1075"/>
                      <a:pt x="83" y="1075"/>
                      <a:pt x="83" y="1075"/>
                    </a:cubicBezTo>
                    <a:cubicBezTo>
                      <a:pt x="83" y="1072"/>
                      <a:pt x="83" y="1072"/>
                      <a:pt x="83" y="1072"/>
                    </a:cubicBezTo>
                    <a:cubicBezTo>
                      <a:pt x="82" y="1072"/>
                      <a:pt x="80" y="1072"/>
                      <a:pt x="78" y="1073"/>
                    </a:cubicBezTo>
                    <a:cubicBezTo>
                      <a:pt x="74" y="1075"/>
                      <a:pt x="74" y="1079"/>
                      <a:pt x="74" y="1082"/>
                    </a:cubicBezTo>
                    <a:cubicBezTo>
                      <a:pt x="74" y="1084"/>
                      <a:pt x="73" y="1086"/>
                      <a:pt x="73" y="1087"/>
                    </a:cubicBezTo>
                    <a:cubicBezTo>
                      <a:pt x="72" y="1088"/>
                      <a:pt x="70" y="1089"/>
                      <a:pt x="68" y="1091"/>
                    </a:cubicBezTo>
                    <a:cubicBezTo>
                      <a:pt x="67" y="1091"/>
                      <a:pt x="66" y="1092"/>
                      <a:pt x="65" y="1092"/>
                    </a:cubicBezTo>
                    <a:cubicBezTo>
                      <a:pt x="63" y="1094"/>
                      <a:pt x="61" y="1096"/>
                      <a:pt x="60" y="1098"/>
                    </a:cubicBezTo>
                    <a:cubicBezTo>
                      <a:pt x="59" y="1099"/>
                      <a:pt x="59" y="1099"/>
                      <a:pt x="58" y="1100"/>
                    </a:cubicBezTo>
                    <a:cubicBezTo>
                      <a:pt x="56" y="1103"/>
                      <a:pt x="53" y="1105"/>
                      <a:pt x="51" y="1107"/>
                    </a:cubicBezTo>
                    <a:cubicBezTo>
                      <a:pt x="50" y="1107"/>
                      <a:pt x="49" y="1108"/>
                      <a:pt x="47" y="1108"/>
                    </a:cubicBezTo>
                    <a:cubicBezTo>
                      <a:pt x="46" y="1108"/>
                      <a:pt x="44" y="1108"/>
                      <a:pt x="42" y="1109"/>
                    </a:cubicBezTo>
                    <a:cubicBezTo>
                      <a:pt x="41" y="1109"/>
                      <a:pt x="41" y="1110"/>
                      <a:pt x="40" y="1110"/>
                    </a:cubicBezTo>
                    <a:cubicBezTo>
                      <a:pt x="40" y="1111"/>
                      <a:pt x="39" y="1111"/>
                      <a:pt x="39" y="1111"/>
                    </a:cubicBezTo>
                    <a:cubicBezTo>
                      <a:pt x="38" y="1111"/>
                      <a:pt x="37" y="1111"/>
                      <a:pt x="36" y="1110"/>
                    </a:cubicBezTo>
                    <a:cubicBezTo>
                      <a:pt x="36" y="1110"/>
                      <a:pt x="35" y="1110"/>
                      <a:pt x="34" y="1110"/>
                    </a:cubicBezTo>
                    <a:cubicBezTo>
                      <a:pt x="33" y="1109"/>
                      <a:pt x="32" y="1109"/>
                      <a:pt x="30" y="1109"/>
                    </a:cubicBezTo>
                    <a:cubicBezTo>
                      <a:pt x="28" y="1109"/>
                      <a:pt x="27" y="1110"/>
                      <a:pt x="25" y="1111"/>
                    </a:cubicBezTo>
                    <a:cubicBezTo>
                      <a:pt x="24" y="1111"/>
                      <a:pt x="22" y="1112"/>
                      <a:pt x="21" y="1113"/>
                    </a:cubicBezTo>
                    <a:cubicBezTo>
                      <a:pt x="19" y="1114"/>
                      <a:pt x="18" y="1115"/>
                      <a:pt x="16" y="1116"/>
                    </a:cubicBezTo>
                    <a:cubicBezTo>
                      <a:pt x="12" y="1118"/>
                      <a:pt x="7" y="1120"/>
                      <a:pt x="5" y="1126"/>
                    </a:cubicBezTo>
                    <a:cubicBezTo>
                      <a:pt x="4" y="1127"/>
                      <a:pt x="4" y="1129"/>
                      <a:pt x="4" y="1130"/>
                    </a:cubicBezTo>
                    <a:cubicBezTo>
                      <a:pt x="4" y="1131"/>
                      <a:pt x="4" y="1132"/>
                      <a:pt x="4" y="1133"/>
                    </a:cubicBezTo>
                    <a:cubicBezTo>
                      <a:pt x="4" y="1133"/>
                      <a:pt x="3" y="1134"/>
                      <a:pt x="3" y="1134"/>
                    </a:cubicBezTo>
                    <a:cubicBezTo>
                      <a:pt x="3" y="1134"/>
                      <a:pt x="2" y="1135"/>
                      <a:pt x="2" y="1136"/>
                    </a:cubicBezTo>
                    <a:cubicBezTo>
                      <a:pt x="0" y="1138"/>
                      <a:pt x="1" y="1141"/>
                      <a:pt x="2" y="1143"/>
                    </a:cubicBezTo>
                    <a:cubicBezTo>
                      <a:pt x="4" y="1147"/>
                      <a:pt x="10" y="1148"/>
                      <a:pt x="12" y="1148"/>
                    </a:cubicBezTo>
                    <a:cubicBezTo>
                      <a:pt x="13" y="1148"/>
                      <a:pt x="15" y="1148"/>
                      <a:pt x="16" y="1148"/>
                    </a:cubicBezTo>
                    <a:cubicBezTo>
                      <a:pt x="20" y="1148"/>
                      <a:pt x="22" y="1147"/>
                      <a:pt x="25" y="1146"/>
                    </a:cubicBezTo>
                    <a:cubicBezTo>
                      <a:pt x="29" y="1144"/>
                      <a:pt x="30" y="1139"/>
                      <a:pt x="31" y="1136"/>
                    </a:cubicBezTo>
                    <a:cubicBezTo>
                      <a:pt x="31" y="1135"/>
                      <a:pt x="31" y="1135"/>
                      <a:pt x="31" y="1135"/>
                    </a:cubicBezTo>
                    <a:cubicBezTo>
                      <a:pt x="32" y="1132"/>
                      <a:pt x="32" y="1131"/>
                      <a:pt x="33" y="1131"/>
                    </a:cubicBezTo>
                    <a:cubicBezTo>
                      <a:pt x="33" y="1131"/>
                      <a:pt x="33" y="1131"/>
                      <a:pt x="33" y="1131"/>
                    </a:cubicBezTo>
                    <a:cubicBezTo>
                      <a:pt x="34" y="1131"/>
                      <a:pt x="36" y="1131"/>
                      <a:pt x="37" y="1132"/>
                    </a:cubicBezTo>
                    <a:cubicBezTo>
                      <a:pt x="38" y="1132"/>
                      <a:pt x="38" y="1133"/>
                      <a:pt x="38" y="1133"/>
                    </a:cubicBezTo>
                    <a:cubicBezTo>
                      <a:pt x="39" y="1133"/>
                      <a:pt x="39" y="1134"/>
                      <a:pt x="40" y="1134"/>
                    </a:cubicBezTo>
                    <a:cubicBezTo>
                      <a:pt x="42" y="1136"/>
                      <a:pt x="45" y="1136"/>
                      <a:pt x="47" y="1136"/>
                    </a:cubicBezTo>
                    <a:cubicBezTo>
                      <a:pt x="48" y="1136"/>
                      <a:pt x="48" y="1136"/>
                      <a:pt x="49" y="1136"/>
                    </a:cubicBezTo>
                    <a:cubicBezTo>
                      <a:pt x="49" y="1136"/>
                      <a:pt x="50" y="1136"/>
                      <a:pt x="51" y="1136"/>
                    </a:cubicBezTo>
                    <a:cubicBezTo>
                      <a:pt x="51" y="1136"/>
                      <a:pt x="51" y="1136"/>
                      <a:pt x="51" y="1136"/>
                    </a:cubicBezTo>
                    <a:cubicBezTo>
                      <a:pt x="54" y="1136"/>
                      <a:pt x="57" y="1138"/>
                      <a:pt x="58" y="1140"/>
                    </a:cubicBezTo>
                    <a:cubicBezTo>
                      <a:pt x="59" y="1141"/>
                      <a:pt x="59" y="1142"/>
                      <a:pt x="59" y="1143"/>
                    </a:cubicBezTo>
                    <a:cubicBezTo>
                      <a:pt x="59" y="1144"/>
                      <a:pt x="59" y="1144"/>
                      <a:pt x="59" y="1144"/>
                    </a:cubicBezTo>
                    <a:cubicBezTo>
                      <a:pt x="59" y="1145"/>
                      <a:pt x="60" y="1146"/>
                      <a:pt x="60" y="1147"/>
                    </a:cubicBezTo>
                    <a:cubicBezTo>
                      <a:pt x="60" y="1148"/>
                      <a:pt x="61" y="1149"/>
                      <a:pt x="61" y="1149"/>
                    </a:cubicBezTo>
                    <a:cubicBezTo>
                      <a:pt x="61" y="1153"/>
                      <a:pt x="62" y="1155"/>
                      <a:pt x="64" y="1159"/>
                    </a:cubicBezTo>
                    <a:cubicBezTo>
                      <a:pt x="64" y="1159"/>
                      <a:pt x="64" y="1159"/>
                      <a:pt x="64" y="1159"/>
                    </a:cubicBezTo>
                    <a:cubicBezTo>
                      <a:pt x="65" y="1161"/>
                      <a:pt x="67" y="1163"/>
                      <a:pt x="70" y="1163"/>
                    </a:cubicBezTo>
                    <a:cubicBezTo>
                      <a:pt x="70" y="1163"/>
                      <a:pt x="71" y="1163"/>
                      <a:pt x="71" y="1163"/>
                    </a:cubicBezTo>
                    <a:cubicBezTo>
                      <a:pt x="76" y="1162"/>
                      <a:pt x="77" y="1159"/>
                      <a:pt x="77" y="1157"/>
                    </a:cubicBezTo>
                    <a:cubicBezTo>
                      <a:pt x="78" y="1156"/>
                      <a:pt x="78" y="1155"/>
                      <a:pt x="79" y="1155"/>
                    </a:cubicBezTo>
                    <a:cubicBezTo>
                      <a:pt x="79" y="1154"/>
                      <a:pt x="80" y="1154"/>
                      <a:pt x="81" y="1154"/>
                    </a:cubicBezTo>
                    <a:cubicBezTo>
                      <a:pt x="82" y="1154"/>
                      <a:pt x="84" y="1153"/>
                      <a:pt x="86" y="1153"/>
                    </a:cubicBezTo>
                    <a:cubicBezTo>
                      <a:pt x="88" y="1151"/>
                      <a:pt x="88" y="1149"/>
                      <a:pt x="88" y="1148"/>
                    </a:cubicBezTo>
                    <a:cubicBezTo>
                      <a:pt x="88" y="1148"/>
                      <a:pt x="88" y="1148"/>
                      <a:pt x="88" y="1148"/>
                    </a:cubicBezTo>
                    <a:cubicBezTo>
                      <a:pt x="88" y="1148"/>
                      <a:pt x="89" y="1148"/>
                      <a:pt x="89" y="1148"/>
                    </a:cubicBezTo>
                    <a:cubicBezTo>
                      <a:pt x="90" y="1147"/>
                      <a:pt x="92" y="1146"/>
                      <a:pt x="92" y="1143"/>
                    </a:cubicBezTo>
                    <a:cubicBezTo>
                      <a:pt x="93" y="1140"/>
                      <a:pt x="91" y="1137"/>
                      <a:pt x="89" y="1135"/>
                    </a:cubicBezTo>
                    <a:cubicBezTo>
                      <a:pt x="88" y="1134"/>
                      <a:pt x="87" y="1134"/>
                      <a:pt x="87" y="1134"/>
                    </a:cubicBezTo>
                    <a:cubicBezTo>
                      <a:pt x="86" y="1134"/>
                      <a:pt x="86" y="1134"/>
                      <a:pt x="86" y="1133"/>
                    </a:cubicBezTo>
                    <a:cubicBezTo>
                      <a:pt x="86" y="1133"/>
                      <a:pt x="86" y="1132"/>
                      <a:pt x="87" y="1131"/>
                    </a:cubicBezTo>
                    <a:cubicBezTo>
                      <a:pt x="89" y="1130"/>
                      <a:pt x="91" y="1128"/>
                      <a:pt x="91" y="1124"/>
                    </a:cubicBezTo>
                    <a:cubicBezTo>
                      <a:pt x="91" y="1124"/>
                      <a:pt x="91" y="1123"/>
                      <a:pt x="91" y="1123"/>
                    </a:cubicBezTo>
                    <a:cubicBezTo>
                      <a:pt x="93" y="1125"/>
                      <a:pt x="95" y="1126"/>
                      <a:pt x="96" y="1126"/>
                    </a:cubicBezTo>
                    <a:cubicBezTo>
                      <a:pt x="97" y="1126"/>
                      <a:pt x="97" y="1126"/>
                      <a:pt x="98" y="1126"/>
                    </a:cubicBezTo>
                    <a:cubicBezTo>
                      <a:pt x="101" y="1126"/>
                      <a:pt x="102" y="1124"/>
                      <a:pt x="103" y="1122"/>
                    </a:cubicBezTo>
                    <a:cubicBezTo>
                      <a:pt x="103" y="1122"/>
                      <a:pt x="103" y="1122"/>
                      <a:pt x="103" y="1122"/>
                    </a:cubicBezTo>
                    <a:cubicBezTo>
                      <a:pt x="104" y="1120"/>
                      <a:pt x="105" y="1119"/>
                      <a:pt x="106" y="1118"/>
                    </a:cubicBezTo>
                    <a:cubicBezTo>
                      <a:pt x="107" y="1117"/>
                      <a:pt x="108" y="1116"/>
                      <a:pt x="109" y="1116"/>
                    </a:cubicBezTo>
                    <a:cubicBezTo>
                      <a:pt x="110" y="1115"/>
                      <a:pt x="110" y="1115"/>
                      <a:pt x="110" y="1115"/>
                    </a:cubicBezTo>
                    <a:cubicBezTo>
                      <a:pt x="112" y="1115"/>
                      <a:pt x="113" y="1114"/>
                      <a:pt x="114" y="1112"/>
                    </a:cubicBezTo>
                    <a:cubicBezTo>
                      <a:pt x="115" y="1112"/>
                      <a:pt x="115" y="1111"/>
                      <a:pt x="115" y="1111"/>
                    </a:cubicBezTo>
                    <a:cubicBezTo>
                      <a:pt x="115" y="1111"/>
                      <a:pt x="115" y="1112"/>
                      <a:pt x="116" y="1112"/>
                    </a:cubicBezTo>
                    <a:cubicBezTo>
                      <a:pt x="117" y="1113"/>
                      <a:pt x="118" y="1114"/>
                      <a:pt x="120" y="1114"/>
                    </a:cubicBezTo>
                    <a:cubicBezTo>
                      <a:pt x="122" y="1114"/>
                      <a:pt x="123" y="1112"/>
                      <a:pt x="125" y="1111"/>
                    </a:cubicBezTo>
                    <a:cubicBezTo>
                      <a:pt x="127" y="1108"/>
                      <a:pt x="127" y="1106"/>
                      <a:pt x="127" y="1103"/>
                    </a:cubicBezTo>
                    <a:cubicBezTo>
                      <a:pt x="127" y="1102"/>
                      <a:pt x="127" y="1102"/>
                      <a:pt x="127" y="1102"/>
                    </a:cubicBezTo>
                    <a:cubicBezTo>
                      <a:pt x="127" y="1101"/>
                      <a:pt x="127" y="1100"/>
                      <a:pt x="128" y="1099"/>
                    </a:cubicBezTo>
                    <a:cubicBezTo>
                      <a:pt x="128" y="1098"/>
                      <a:pt x="129" y="1096"/>
                      <a:pt x="129" y="1094"/>
                    </a:cubicBezTo>
                    <a:cubicBezTo>
                      <a:pt x="129" y="1094"/>
                      <a:pt x="129" y="1093"/>
                      <a:pt x="129" y="1093"/>
                    </a:cubicBezTo>
                    <a:cubicBezTo>
                      <a:pt x="129" y="1091"/>
                      <a:pt x="129" y="1091"/>
                      <a:pt x="129" y="1091"/>
                    </a:cubicBezTo>
                    <a:cubicBezTo>
                      <a:pt x="130" y="1090"/>
                      <a:pt x="130" y="1090"/>
                      <a:pt x="131" y="1090"/>
                    </a:cubicBezTo>
                    <a:cubicBezTo>
                      <a:pt x="133" y="1090"/>
                      <a:pt x="135" y="1091"/>
                      <a:pt x="136" y="1091"/>
                    </a:cubicBezTo>
                    <a:cubicBezTo>
                      <a:pt x="136" y="1092"/>
                      <a:pt x="136" y="1092"/>
                      <a:pt x="136" y="1092"/>
                    </a:cubicBezTo>
                    <a:cubicBezTo>
                      <a:pt x="137" y="1092"/>
                      <a:pt x="139" y="1093"/>
                      <a:pt x="141" y="1093"/>
                    </a:cubicBezTo>
                    <a:cubicBezTo>
                      <a:pt x="141" y="1093"/>
                      <a:pt x="142" y="1093"/>
                      <a:pt x="142" y="1093"/>
                    </a:cubicBezTo>
                    <a:cubicBezTo>
                      <a:pt x="144" y="1093"/>
                      <a:pt x="145" y="1093"/>
                      <a:pt x="147" y="1093"/>
                    </a:cubicBezTo>
                    <a:cubicBezTo>
                      <a:pt x="148" y="1093"/>
                      <a:pt x="150" y="1093"/>
                      <a:pt x="152" y="1093"/>
                    </a:cubicBezTo>
                    <a:cubicBezTo>
                      <a:pt x="156" y="1093"/>
                      <a:pt x="159" y="1093"/>
                      <a:pt x="162" y="1092"/>
                    </a:cubicBezTo>
                    <a:cubicBezTo>
                      <a:pt x="164" y="1091"/>
                      <a:pt x="166" y="1090"/>
                      <a:pt x="168" y="1088"/>
                    </a:cubicBezTo>
                    <a:cubicBezTo>
                      <a:pt x="170" y="1087"/>
                      <a:pt x="171" y="1086"/>
                      <a:pt x="173" y="1086"/>
                    </a:cubicBezTo>
                    <a:cubicBezTo>
                      <a:pt x="173" y="1086"/>
                      <a:pt x="173" y="1086"/>
                      <a:pt x="174" y="1086"/>
                    </a:cubicBezTo>
                    <a:cubicBezTo>
                      <a:pt x="176" y="1086"/>
                      <a:pt x="179" y="1087"/>
                      <a:pt x="182" y="1088"/>
                    </a:cubicBezTo>
                    <a:cubicBezTo>
                      <a:pt x="184" y="1088"/>
                      <a:pt x="186" y="1088"/>
                      <a:pt x="188" y="1089"/>
                    </a:cubicBezTo>
                    <a:cubicBezTo>
                      <a:pt x="189" y="1089"/>
                      <a:pt x="190" y="1089"/>
                      <a:pt x="190" y="1090"/>
                    </a:cubicBezTo>
                    <a:cubicBezTo>
                      <a:pt x="191" y="1090"/>
                      <a:pt x="192" y="1091"/>
                      <a:pt x="194" y="1091"/>
                    </a:cubicBezTo>
                    <a:cubicBezTo>
                      <a:pt x="194" y="1091"/>
                      <a:pt x="195" y="1091"/>
                      <a:pt x="195" y="1091"/>
                    </a:cubicBezTo>
                    <a:cubicBezTo>
                      <a:pt x="198" y="1091"/>
                      <a:pt x="201" y="1089"/>
                      <a:pt x="202" y="1086"/>
                    </a:cubicBezTo>
                    <a:cubicBezTo>
                      <a:pt x="202" y="1085"/>
                      <a:pt x="202" y="1085"/>
                      <a:pt x="203" y="1084"/>
                    </a:cubicBezTo>
                    <a:cubicBezTo>
                      <a:pt x="203" y="1085"/>
                      <a:pt x="204" y="1087"/>
                      <a:pt x="205" y="1088"/>
                    </a:cubicBezTo>
                    <a:cubicBezTo>
                      <a:pt x="206" y="1089"/>
                      <a:pt x="206" y="1089"/>
                      <a:pt x="207" y="1090"/>
                    </a:cubicBezTo>
                    <a:cubicBezTo>
                      <a:pt x="209" y="1093"/>
                      <a:pt x="212" y="1098"/>
                      <a:pt x="217" y="1098"/>
                    </a:cubicBezTo>
                    <a:cubicBezTo>
                      <a:pt x="218" y="1098"/>
                      <a:pt x="219" y="1098"/>
                      <a:pt x="219" y="1098"/>
                    </a:cubicBezTo>
                    <a:cubicBezTo>
                      <a:pt x="221" y="1098"/>
                      <a:pt x="222" y="1097"/>
                      <a:pt x="223" y="1096"/>
                    </a:cubicBezTo>
                    <a:cubicBezTo>
                      <a:pt x="224" y="1096"/>
                      <a:pt x="225" y="1095"/>
                      <a:pt x="226" y="1095"/>
                    </a:cubicBezTo>
                    <a:cubicBezTo>
                      <a:pt x="226" y="1095"/>
                      <a:pt x="226" y="1095"/>
                      <a:pt x="226" y="1095"/>
                    </a:cubicBezTo>
                    <a:cubicBezTo>
                      <a:pt x="228" y="1095"/>
                      <a:pt x="230" y="1096"/>
                      <a:pt x="232" y="1097"/>
                    </a:cubicBezTo>
                    <a:cubicBezTo>
                      <a:pt x="235" y="1099"/>
                      <a:pt x="237" y="1100"/>
                      <a:pt x="238" y="1102"/>
                    </a:cubicBezTo>
                    <a:cubicBezTo>
                      <a:pt x="239" y="1107"/>
                      <a:pt x="242" y="1110"/>
                      <a:pt x="245" y="1112"/>
                    </a:cubicBezTo>
                    <a:cubicBezTo>
                      <a:pt x="247" y="1113"/>
                      <a:pt x="250" y="1113"/>
                      <a:pt x="253" y="1113"/>
                    </a:cubicBezTo>
                    <a:cubicBezTo>
                      <a:pt x="255" y="1113"/>
                      <a:pt x="257" y="1113"/>
                      <a:pt x="259" y="1113"/>
                    </a:cubicBezTo>
                    <a:cubicBezTo>
                      <a:pt x="262" y="1112"/>
                      <a:pt x="267" y="1112"/>
                      <a:pt x="269" y="1106"/>
                    </a:cubicBezTo>
                    <a:cubicBezTo>
                      <a:pt x="270" y="1104"/>
                      <a:pt x="270" y="1102"/>
                      <a:pt x="271" y="1099"/>
                    </a:cubicBezTo>
                    <a:cubicBezTo>
                      <a:pt x="271" y="1097"/>
                      <a:pt x="271" y="1096"/>
                      <a:pt x="271" y="1094"/>
                    </a:cubicBezTo>
                    <a:cubicBezTo>
                      <a:pt x="272" y="1092"/>
                      <a:pt x="274" y="1090"/>
                      <a:pt x="277" y="1088"/>
                    </a:cubicBezTo>
                    <a:cubicBezTo>
                      <a:pt x="278" y="1088"/>
                      <a:pt x="278" y="1088"/>
                      <a:pt x="278" y="1088"/>
                    </a:cubicBezTo>
                    <a:cubicBezTo>
                      <a:pt x="278" y="1088"/>
                      <a:pt x="278" y="1088"/>
                      <a:pt x="279" y="1088"/>
                    </a:cubicBezTo>
                    <a:cubicBezTo>
                      <a:pt x="280" y="1087"/>
                      <a:pt x="283" y="1085"/>
                      <a:pt x="284" y="1083"/>
                    </a:cubicBezTo>
                    <a:cubicBezTo>
                      <a:pt x="284" y="1082"/>
                      <a:pt x="284" y="1080"/>
                      <a:pt x="284" y="1079"/>
                    </a:cubicBezTo>
                    <a:cubicBezTo>
                      <a:pt x="284" y="1079"/>
                      <a:pt x="284" y="1078"/>
                      <a:pt x="284" y="1078"/>
                    </a:cubicBezTo>
                    <a:cubicBezTo>
                      <a:pt x="284" y="1078"/>
                      <a:pt x="284" y="1077"/>
                      <a:pt x="285" y="1077"/>
                    </a:cubicBezTo>
                    <a:cubicBezTo>
                      <a:pt x="286" y="1076"/>
                      <a:pt x="287" y="1075"/>
                      <a:pt x="287" y="1073"/>
                    </a:cubicBezTo>
                    <a:cubicBezTo>
                      <a:pt x="287" y="1071"/>
                      <a:pt x="286" y="1069"/>
                      <a:pt x="282" y="1069"/>
                    </a:cubicBezTo>
                    <a:cubicBezTo>
                      <a:pt x="282" y="1069"/>
                      <a:pt x="282" y="1069"/>
                      <a:pt x="282" y="1069"/>
                    </a:cubicBezTo>
                    <a:cubicBezTo>
                      <a:pt x="282" y="1069"/>
                      <a:pt x="281" y="1069"/>
                      <a:pt x="281" y="1069"/>
                    </a:cubicBezTo>
                    <a:cubicBezTo>
                      <a:pt x="281" y="1069"/>
                      <a:pt x="281" y="1068"/>
                      <a:pt x="281" y="1068"/>
                    </a:cubicBezTo>
                    <a:cubicBezTo>
                      <a:pt x="281" y="1067"/>
                      <a:pt x="282" y="1066"/>
                      <a:pt x="282" y="1066"/>
                    </a:cubicBezTo>
                    <a:cubicBezTo>
                      <a:pt x="283" y="1065"/>
                      <a:pt x="283" y="1064"/>
                      <a:pt x="284" y="1063"/>
                    </a:cubicBezTo>
                    <a:cubicBezTo>
                      <a:pt x="285" y="1061"/>
                      <a:pt x="285" y="1059"/>
                      <a:pt x="285" y="1058"/>
                    </a:cubicBezTo>
                    <a:cubicBezTo>
                      <a:pt x="285" y="1056"/>
                      <a:pt x="285" y="1055"/>
                      <a:pt x="285" y="1054"/>
                    </a:cubicBezTo>
                    <a:cubicBezTo>
                      <a:pt x="285" y="1052"/>
                      <a:pt x="284" y="1051"/>
                      <a:pt x="285" y="1049"/>
                    </a:cubicBezTo>
                    <a:cubicBezTo>
                      <a:pt x="285" y="1048"/>
                      <a:pt x="286" y="1045"/>
                      <a:pt x="287" y="1044"/>
                    </a:cubicBezTo>
                    <a:cubicBezTo>
                      <a:pt x="288" y="1043"/>
                      <a:pt x="288" y="1043"/>
                      <a:pt x="288" y="1043"/>
                    </a:cubicBezTo>
                    <a:cubicBezTo>
                      <a:pt x="288" y="1042"/>
                      <a:pt x="289" y="1041"/>
                      <a:pt x="289" y="1040"/>
                    </a:cubicBezTo>
                    <a:cubicBezTo>
                      <a:pt x="290" y="1039"/>
                      <a:pt x="290" y="1038"/>
                      <a:pt x="291" y="1037"/>
                    </a:cubicBezTo>
                    <a:cubicBezTo>
                      <a:pt x="292" y="1036"/>
                      <a:pt x="292" y="1036"/>
                      <a:pt x="292" y="1036"/>
                    </a:cubicBezTo>
                    <a:cubicBezTo>
                      <a:pt x="292" y="1034"/>
                      <a:pt x="293" y="1033"/>
                      <a:pt x="294" y="1031"/>
                    </a:cubicBezTo>
                    <a:cubicBezTo>
                      <a:pt x="295" y="1033"/>
                      <a:pt x="296" y="1034"/>
                      <a:pt x="299" y="1034"/>
                    </a:cubicBezTo>
                    <a:cubicBezTo>
                      <a:pt x="300" y="1034"/>
                      <a:pt x="300" y="1034"/>
                      <a:pt x="301" y="1034"/>
                    </a:cubicBezTo>
                    <a:cubicBezTo>
                      <a:pt x="304" y="1033"/>
                      <a:pt x="306" y="1031"/>
                      <a:pt x="307" y="1029"/>
                    </a:cubicBezTo>
                    <a:cubicBezTo>
                      <a:pt x="308" y="1028"/>
                      <a:pt x="308" y="1028"/>
                      <a:pt x="308" y="1028"/>
                    </a:cubicBezTo>
                    <a:cubicBezTo>
                      <a:pt x="310" y="1026"/>
                      <a:pt x="312" y="1025"/>
                      <a:pt x="314" y="1023"/>
                    </a:cubicBezTo>
                    <a:cubicBezTo>
                      <a:pt x="314" y="1023"/>
                      <a:pt x="314" y="1023"/>
                      <a:pt x="314" y="1023"/>
                    </a:cubicBezTo>
                    <a:cubicBezTo>
                      <a:pt x="317" y="1022"/>
                      <a:pt x="318" y="1021"/>
                      <a:pt x="321" y="1021"/>
                    </a:cubicBezTo>
                    <a:cubicBezTo>
                      <a:pt x="327" y="1020"/>
                      <a:pt x="333" y="1018"/>
                      <a:pt x="339" y="1016"/>
                    </a:cubicBezTo>
                    <a:cubicBezTo>
                      <a:pt x="340" y="1015"/>
                      <a:pt x="341" y="1015"/>
                      <a:pt x="343" y="1015"/>
                    </a:cubicBezTo>
                    <a:cubicBezTo>
                      <a:pt x="345" y="1015"/>
                      <a:pt x="347" y="1014"/>
                      <a:pt x="349" y="1014"/>
                    </a:cubicBezTo>
                    <a:cubicBezTo>
                      <a:pt x="350" y="1013"/>
                      <a:pt x="351" y="1013"/>
                      <a:pt x="352" y="1013"/>
                    </a:cubicBezTo>
                    <a:cubicBezTo>
                      <a:pt x="356" y="1011"/>
                      <a:pt x="359" y="1010"/>
                      <a:pt x="362" y="1010"/>
                    </a:cubicBezTo>
                    <a:cubicBezTo>
                      <a:pt x="364" y="1010"/>
                      <a:pt x="365" y="1010"/>
                      <a:pt x="366" y="1010"/>
                    </a:cubicBezTo>
                    <a:cubicBezTo>
                      <a:pt x="367" y="1010"/>
                      <a:pt x="367" y="1010"/>
                      <a:pt x="368" y="1010"/>
                    </a:cubicBezTo>
                    <a:cubicBezTo>
                      <a:pt x="369" y="1011"/>
                      <a:pt x="370" y="1011"/>
                      <a:pt x="371" y="1011"/>
                    </a:cubicBezTo>
                    <a:cubicBezTo>
                      <a:pt x="371" y="1011"/>
                      <a:pt x="372" y="1012"/>
                      <a:pt x="373" y="1012"/>
                    </a:cubicBezTo>
                    <a:cubicBezTo>
                      <a:pt x="374" y="1012"/>
                      <a:pt x="375" y="1013"/>
                      <a:pt x="376" y="1013"/>
                    </a:cubicBezTo>
                    <a:cubicBezTo>
                      <a:pt x="378" y="1014"/>
                      <a:pt x="380" y="1014"/>
                      <a:pt x="381" y="1014"/>
                    </a:cubicBezTo>
                    <a:cubicBezTo>
                      <a:pt x="383" y="1014"/>
                      <a:pt x="384" y="1014"/>
                      <a:pt x="386" y="1015"/>
                    </a:cubicBezTo>
                    <a:cubicBezTo>
                      <a:pt x="386" y="1016"/>
                      <a:pt x="386" y="1016"/>
                      <a:pt x="387" y="1017"/>
                    </a:cubicBezTo>
                    <a:cubicBezTo>
                      <a:pt x="387" y="1018"/>
                      <a:pt x="388" y="1019"/>
                      <a:pt x="389" y="1020"/>
                    </a:cubicBezTo>
                    <a:cubicBezTo>
                      <a:pt x="392" y="1023"/>
                      <a:pt x="396" y="1025"/>
                      <a:pt x="400" y="1027"/>
                    </a:cubicBezTo>
                    <a:cubicBezTo>
                      <a:pt x="402" y="1028"/>
                      <a:pt x="403" y="1029"/>
                      <a:pt x="404" y="1029"/>
                    </a:cubicBezTo>
                    <a:cubicBezTo>
                      <a:pt x="405" y="1030"/>
                      <a:pt x="405" y="1030"/>
                      <a:pt x="406" y="1031"/>
                    </a:cubicBezTo>
                    <a:cubicBezTo>
                      <a:pt x="408" y="1031"/>
                      <a:pt x="408" y="1032"/>
                      <a:pt x="408" y="1033"/>
                    </a:cubicBezTo>
                    <a:cubicBezTo>
                      <a:pt x="409" y="1034"/>
                      <a:pt x="409" y="1037"/>
                      <a:pt x="413" y="1037"/>
                    </a:cubicBezTo>
                    <a:cubicBezTo>
                      <a:pt x="414" y="1037"/>
                      <a:pt x="415" y="1037"/>
                      <a:pt x="416" y="1035"/>
                    </a:cubicBezTo>
                    <a:cubicBezTo>
                      <a:pt x="417" y="1034"/>
                      <a:pt x="417" y="1033"/>
                      <a:pt x="418" y="1032"/>
                    </a:cubicBezTo>
                    <a:cubicBezTo>
                      <a:pt x="418" y="1031"/>
                      <a:pt x="419" y="1030"/>
                      <a:pt x="420" y="1029"/>
                    </a:cubicBezTo>
                    <a:cubicBezTo>
                      <a:pt x="421" y="1027"/>
                      <a:pt x="423" y="1027"/>
                      <a:pt x="426" y="1027"/>
                    </a:cubicBezTo>
                    <a:cubicBezTo>
                      <a:pt x="427" y="1027"/>
                      <a:pt x="428" y="1027"/>
                      <a:pt x="430" y="1027"/>
                    </a:cubicBezTo>
                    <a:cubicBezTo>
                      <a:pt x="431" y="1027"/>
                      <a:pt x="433" y="1028"/>
                      <a:pt x="434" y="1028"/>
                    </a:cubicBezTo>
                    <a:cubicBezTo>
                      <a:pt x="435" y="1028"/>
                      <a:pt x="435" y="1028"/>
                      <a:pt x="436" y="1028"/>
                    </a:cubicBezTo>
                    <a:cubicBezTo>
                      <a:pt x="438" y="1028"/>
                      <a:pt x="441" y="1027"/>
                      <a:pt x="443" y="1027"/>
                    </a:cubicBezTo>
                    <a:cubicBezTo>
                      <a:pt x="444" y="1027"/>
                      <a:pt x="444" y="1027"/>
                      <a:pt x="444" y="1027"/>
                    </a:cubicBezTo>
                    <a:cubicBezTo>
                      <a:pt x="445" y="1027"/>
                      <a:pt x="446" y="1027"/>
                      <a:pt x="447" y="1027"/>
                    </a:cubicBezTo>
                    <a:cubicBezTo>
                      <a:pt x="450" y="1027"/>
                      <a:pt x="451" y="1027"/>
                      <a:pt x="453" y="1028"/>
                    </a:cubicBezTo>
                    <a:cubicBezTo>
                      <a:pt x="454" y="1028"/>
                      <a:pt x="455" y="1029"/>
                      <a:pt x="456" y="1030"/>
                    </a:cubicBezTo>
                    <a:cubicBezTo>
                      <a:pt x="458" y="1032"/>
                      <a:pt x="460" y="1033"/>
                      <a:pt x="463" y="1034"/>
                    </a:cubicBezTo>
                    <a:cubicBezTo>
                      <a:pt x="464" y="1034"/>
                      <a:pt x="465" y="1034"/>
                      <a:pt x="466" y="1034"/>
                    </a:cubicBezTo>
                    <a:cubicBezTo>
                      <a:pt x="469" y="1034"/>
                      <a:pt x="472" y="1033"/>
                      <a:pt x="475" y="1032"/>
                    </a:cubicBezTo>
                    <a:cubicBezTo>
                      <a:pt x="475" y="1032"/>
                      <a:pt x="476" y="1032"/>
                      <a:pt x="477" y="1032"/>
                    </a:cubicBezTo>
                    <a:cubicBezTo>
                      <a:pt x="478" y="1031"/>
                      <a:pt x="479" y="1031"/>
                      <a:pt x="480" y="1030"/>
                    </a:cubicBezTo>
                    <a:cubicBezTo>
                      <a:pt x="481" y="1030"/>
                      <a:pt x="482" y="1029"/>
                      <a:pt x="482" y="1028"/>
                    </a:cubicBezTo>
                    <a:cubicBezTo>
                      <a:pt x="483" y="1027"/>
                      <a:pt x="483" y="1027"/>
                      <a:pt x="483" y="1027"/>
                    </a:cubicBezTo>
                    <a:cubicBezTo>
                      <a:pt x="484" y="1026"/>
                      <a:pt x="485" y="1024"/>
                      <a:pt x="485" y="1021"/>
                    </a:cubicBezTo>
                    <a:cubicBezTo>
                      <a:pt x="485" y="1017"/>
                      <a:pt x="483" y="1015"/>
                      <a:pt x="481" y="1013"/>
                    </a:cubicBezTo>
                    <a:cubicBezTo>
                      <a:pt x="479" y="1012"/>
                      <a:pt x="477" y="1011"/>
                      <a:pt x="476" y="1011"/>
                    </a:cubicBezTo>
                    <a:cubicBezTo>
                      <a:pt x="476" y="1011"/>
                      <a:pt x="476" y="1011"/>
                      <a:pt x="476" y="1011"/>
                    </a:cubicBezTo>
                    <a:cubicBezTo>
                      <a:pt x="475" y="1011"/>
                      <a:pt x="474" y="1011"/>
                      <a:pt x="473" y="1010"/>
                    </a:cubicBezTo>
                    <a:cubicBezTo>
                      <a:pt x="473" y="1010"/>
                      <a:pt x="473" y="1010"/>
                      <a:pt x="473" y="1010"/>
                    </a:cubicBezTo>
                    <a:cubicBezTo>
                      <a:pt x="472" y="1010"/>
                      <a:pt x="471" y="1010"/>
                      <a:pt x="470" y="1010"/>
                    </a:cubicBezTo>
                    <a:cubicBezTo>
                      <a:pt x="470" y="1010"/>
                      <a:pt x="470" y="1010"/>
                      <a:pt x="470" y="1010"/>
                    </a:cubicBezTo>
                    <a:cubicBezTo>
                      <a:pt x="470" y="1009"/>
                      <a:pt x="469" y="1008"/>
                      <a:pt x="469" y="1008"/>
                    </a:cubicBezTo>
                    <a:cubicBezTo>
                      <a:pt x="470" y="1008"/>
                      <a:pt x="470" y="1007"/>
                      <a:pt x="471" y="1007"/>
                    </a:cubicBezTo>
                    <a:cubicBezTo>
                      <a:pt x="471" y="1007"/>
                      <a:pt x="471" y="1007"/>
                      <a:pt x="471" y="1007"/>
                    </a:cubicBezTo>
                    <a:cubicBezTo>
                      <a:pt x="472" y="1007"/>
                      <a:pt x="473" y="1008"/>
                      <a:pt x="474" y="1009"/>
                    </a:cubicBezTo>
                    <a:cubicBezTo>
                      <a:pt x="475" y="1009"/>
                      <a:pt x="476" y="1010"/>
                      <a:pt x="477" y="1011"/>
                    </a:cubicBezTo>
                    <a:cubicBezTo>
                      <a:pt x="479" y="1011"/>
                      <a:pt x="480" y="1011"/>
                      <a:pt x="482" y="1011"/>
                    </a:cubicBezTo>
                    <a:cubicBezTo>
                      <a:pt x="483" y="1011"/>
                      <a:pt x="483" y="1011"/>
                      <a:pt x="484" y="1011"/>
                    </a:cubicBezTo>
                    <a:cubicBezTo>
                      <a:pt x="486" y="1011"/>
                      <a:pt x="487" y="1010"/>
                      <a:pt x="488" y="1009"/>
                    </a:cubicBezTo>
                    <a:cubicBezTo>
                      <a:pt x="489" y="1008"/>
                      <a:pt x="490" y="1008"/>
                      <a:pt x="490" y="1007"/>
                    </a:cubicBezTo>
                    <a:cubicBezTo>
                      <a:pt x="492" y="1006"/>
                      <a:pt x="494" y="1006"/>
                      <a:pt x="496" y="1006"/>
                    </a:cubicBezTo>
                    <a:cubicBezTo>
                      <a:pt x="498" y="1006"/>
                      <a:pt x="499" y="1006"/>
                      <a:pt x="501" y="1006"/>
                    </a:cubicBezTo>
                    <a:cubicBezTo>
                      <a:pt x="503" y="1005"/>
                      <a:pt x="505" y="1004"/>
                      <a:pt x="506" y="1004"/>
                    </a:cubicBezTo>
                    <a:cubicBezTo>
                      <a:pt x="508" y="1003"/>
                      <a:pt x="510" y="1002"/>
                      <a:pt x="511" y="1002"/>
                    </a:cubicBezTo>
                    <a:cubicBezTo>
                      <a:pt x="511" y="1002"/>
                      <a:pt x="511" y="1002"/>
                      <a:pt x="511" y="1002"/>
                    </a:cubicBezTo>
                    <a:cubicBezTo>
                      <a:pt x="513" y="1002"/>
                      <a:pt x="515" y="1003"/>
                      <a:pt x="517" y="1004"/>
                    </a:cubicBezTo>
                    <a:cubicBezTo>
                      <a:pt x="519" y="1004"/>
                      <a:pt x="521" y="1005"/>
                      <a:pt x="523" y="1005"/>
                    </a:cubicBezTo>
                    <a:cubicBezTo>
                      <a:pt x="523" y="1006"/>
                      <a:pt x="525" y="1006"/>
                      <a:pt x="527" y="1006"/>
                    </a:cubicBezTo>
                    <a:cubicBezTo>
                      <a:pt x="528" y="1006"/>
                      <a:pt x="529" y="1006"/>
                      <a:pt x="529" y="1005"/>
                    </a:cubicBezTo>
                    <a:cubicBezTo>
                      <a:pt x="528" y="1007"/>
                      <a:pt x="526" y="1008"/>
                      <a:pt x="525" y="1010"/>
                    </a:cubicBezTo>
                    <a:cubicBezTo>
                      <a:pt x="523" y="1012"/>
                      <a:pt x="522" y="1015"/>
                      <a:pt x="524" y="1017"/>
                    </a:cubicBezTo>
                    <a:cubicBezTo>
                      <a:pt x="524" y="1018"/>
                      <a:pt x="525" y="1019"/>
                      <a:pt x="527" y="1019"/>
                    </a:cubicBezTo>
                    <a:cubicBezTo>
                      <a:pt x="528" y="1019"/>
                      <a:pt x="529" y="1018"/>
                      <a:pt x="530" y="1018"/>
                    </a:cubicBezTo>
                    <a:cubicBezTo>
                      <a:pt x="531" y="1018"/>
                      <a:pt x="532" y="1018"/>
                      <a:pt x="533" y="1018"/>
                    </a:cubicBezTo>
                    <a:cubicBezTo>
                      <a:pt x="533" y="1018"/>
                      <a:pt x="533" y="1018"/>
                      <a:pt x="533" y="1018"/>
                    </a:cubicBezTo>
                    <a:cubicBezTo>
                      <a:pt x="536" y="1018"/>
                      <a:pt x="539" y="1019"/>
                      <a:pt x="542" y="1022"/>
                    </a:cubicBezTo>
                    <a:cubicBezTo>
                      <a:pt x="544" y="1023"/>
                      <a:pt x="546" y="1025"/>
                      <a:pt x="549" y="1026"/>
                    </a:cubicBezTo>
                    <a:cubicBezTo>
                      <a:pt x="551" y="1027"/>
                      <a:pt x="551" y="1027"/>
                      <a:pt x="551" y="1027"/>
                    </a:cubicBezTo>
                    <a:cubicBezTo>
                      <a:pt x="552" y="1028"/>
                      <a:pt x="553" y="1029"/>
                      <a:pt x="554" y="1030"/>
                    </a:cubicBezTo>
                    <a:cubicBezTo>
                      <a:pt x="555" y="1030"/>
                      <a:pt x="556" y="1031"/>
                      <a:pt x="557" y="1032"/>
                    </a:cubicBezTo>
                    <a:cubicBezTo>
                      <a:pt x="559" y="1034"/>
                      <a:pt x="562" y="1034"/>
                      <a:pt x="564" y="1034"/>
                    </a:cubicBezTo>
                    <a:cubicBezTo>
                      <a:pt x="570" y="1034"/>
                      <a:pt x="575" y="1031"/>
                      <a:pt x="577" y="1026"/>
                    </a:cubicBezTo>
                    <a:cubicBezTo>
                      <a:pt x="578" y="1024"/>
                      <a:pt x="578" y="1023"/>
                      <a:pt x="578" y="1021"/>
                    </a:cubicBezTo>
                    <a:cubicBezTo>
                      <a:pt x="579" y="1017"/>
                      <a:pt x="580" y="1015"/>
                      <a:pt x="583" y="1014"/>
                    </a:cubicBezTo>
                    <a:cubicBezTo>
                      <a:pt x="587" y="1013"/>
                      <a:pt x="589" y="1011"/>
                      <a:pt x="590" y="1009"/>
                    </a:cubicBezTo>
                    <a:cubicBezTo>
                      <a:pt x="591" y="1005"/>
                      <a:pt x="589" y="1001"/>
                      <a:pt x="587" y="997"/>
                    </a:cubicBezTo>
                    <a:cubicBezTo>
                      <a:pt x="585" y="994"/>
                      <a:pt x="585" y="994"/>
                      <a:pt x="585" y="994"/>
                    </a:cubicBezTo>
                    <a:cubicBezTo>
                      <a:pt x="585" y="994"/>
                      <a:pt x="582" y="996"/>
                      <a:pt x="582" y="996"/>
                    </a:cubicBezTo>
                    <a:cubicBezTo>
                      <a:pt x="581" y="995"/>
                      <a:pt x="581" y="995"/>
                      <a:pt x="579" y="995"/>
                    </a:cubicBezTo>
                    <a:cubicBezTo>
                      <a:pt x="579" y="994"/>
                      <a:pt x="579" y="994"/>
                      <a:pt x="578" y="994"/>
                    </a:cubicBezTo>
                    <a:cubicBezTo>
                      <a:pt x="578" y="994"/>
                      <a:pt x="577" y="994"/>
                      <a:pt x="577" y="994"/>
                    </a:cubicBezTo>
                    <a:cubicBezTo>
                      <a:pt x="576" y="995"/>
                      <a:pt x="576" y="995"/>
                      <a:pt x="576" y="995"/>
                    </a:cubicBezTo>
                    <a:cubicBezTo>
                      <a:pt x="575" y="995"/>
                      <a:pt x="575" y="995"/>
                      <a:pt x="575" y="995"/>
                    </a:cubicBezTo>
                    <a:cubicBezTo>
                      <a:pt x="572" y="994"/>
                      <a:pt x="569" y="993"/>
                      <a:pt x="567" y="992"/>
                    </a:cubicBezTo>
                    <a:cubicBezTo>
                      <a:pt x="567" y="992"/>
                      <a:pt x="566" y="991"/>
                      <a:pt x="565" y="991"/>
                    </a:cubicBezTo>
                    <a:cubicBezTo>
                      <a:pt x="563" y="989"/>
                      <a:pt x="561" y="988"/>
                      <a:pt x="558" y="988"/>
                    </a:cubicBezTo>
                    <a:cubicBezTo>
                      <a:pt x="558" y="988"/>
                      <a:pt x="558" y="988"/>
                      <a:pt x="558" y="988"/>
                    </a:cubicBezTo>
                    <a:cubicBezTo>
                      <a:pt x="557" y="988"/>
                      <a:pt x="554" y="989"/>
                      <a:pt x="552" y="990"/>
                    </a:cubicBezTo>
                    <a:cubicBezTo>
                      <a:pt x="551" y="990"/>
                      <a:pt x="550" y="991"/>
                      <a:pt x="550" y="992"/>
                    </a:cubicBezTo>
                    <a:cubicBezTo>
                      <a:pt x="550" y="992"/>
                      <a:pt x="550" y="992"/>
                      <a:pt x="550" y="992"/>
                    </a:cubicBezTo>
                    <a:cubicBezTo>
                      <a:pt x="548" y="993"/>
                      <a:pt x="548" y="993"/>
                      <a:pt x="548" y="993"/>
                    </a:cubicBezTo>
                    <a:cubicBezTo>
                      <a:pt x="548" y="995"/>
                      <a:pt x="548" y="995"/>
                      <a:pt x="548" y="995"/>
                    </a:cubicBezTo>
                    <a:cubicBezTo>
                      <a:pt x="548" y="996"/>
                      <a:pt x="547" y="997"/>
                      <a:pt x="546" y="999"/>
                    </a:cubicBezTo>
                    <a:cubicBezTo>
                      <a:pt x="546" y="999"/>
                      <a:pt x="546" y="999"/>
                      <a:pt x="546" y="1000"/>
                    </a:cubicBezTo>
                    <a:cubicBezTo>
                      <a:pt x="545" y="1000"/>
                      <a:pt x="545" y="1000"/>
                      <a:pt x="545" y="1000"/>
                    </a:cubicBezTo>
                    <a:cubicBezTo>
                      <a:pt x="542" y="1000"/>
                      <a:pt x="540" y="1001"/>
                      <a:pt x="537" y="1002"/>
                    </a:cubicBezTo>
                    <a:cubicBezTo>
                      <a:pt x="536" y="1003"/>
                      <a:pt x="536" y="1003"/>
                      <a:pt x="536" y="1003"/>
                    </a:cubicBezTo>
                    <a:cubicBezTo>
                      <a:pt x="534" y="1003"/>
                      <a:pt x="533" y="1004"/>
                      <a:pt x="531" y="1005"/>
                    </a:cubicBezTo>
                    <a:cubicBezTo>
                      <a:pt x="532" y="1003"/>
                      <a:pt x="533" y="1002"/>
                      <a:pt x="533" y="1001"/>
                    </a:cubicBezTo>
                    <a:cubicBezTo>
                      <a:pt x="533" y="1000"/>
                      <a:pt x="533" y="1000"/>
                      <a:pt x="533" y="1000"/>
                    </a:cubicBezTo>
                    <a:cubicBezTo>
                      <a:pt x="534" y="999"/>
                      <a:pt x="535" y="998"/>
                      <a:pt x="536" y="998"/>
                    </a:cubicBezTo>
                    <a:cubicBezTo>
                      <a:pt x="537" y="998"/>
                      <a:pt x="537" y="998"/>
                      <a:pt x="537" y="998"/>
                    </a:cubicBezTo>
                    <a:cubicBezTo>
                      <a:pt x="540" y="997"/>
                      <a:pt x="541" y="996"/>
                      <a:pt x="544" y="994"/>
                    </a:cubicBezTo>
                    <a:cubicBezTo>
                      <a:pt x="548" y="990"/>
                      <a:pt x="552" y="988"/>
                      <a:pt x="557" y="985"/>
                    </a:cubicBezTo>
                    <a:cubicBezTo>
                      <a:pt x="557" y="985"/>
                      <a:pt x="557" y="985"/>
                      <a:pt x="558" y="985"/>
                    </a:cubicBezTo>
                    <a:cubicBezTo>
                      <a:pt x="559" y="985"/>
                      <a:pt x="561" y="984"/>
                      <a:pt x="562" y="981"/>
                    </a:cubicBezTo>
                    <a:cubicBezTo>
                      <a:pt x="562" y="981"/>
                      <a:pt x="562" y="981"/>
                      <a:pt x="562" y="981"/>
                    </a:cubicBezTo>
                    <a:cubicBezTo>
                      <a:pt x="562" y="981"/>
                      <a:pt x="562" y="981"/>
                      <a:pt x="562" y="981"/>
                    </a:cubicBezTo>
                    <a:cubicBezTo>
                      <a:pt x="563" y="982"/>
                      <a:pt x="563" y="982"/>
                      <a:pt x="563" y="982"/>
                    </a:cubicBezTo>
                    <a:cubicBezTo>
                      <a:pt x="564" y="982"/>
                      <a:pt x="564" y="983"/>
                      <a:pt x="564" y="983"/>
                    </a:cubicBezTo>
                    <a:cubicBezTo>
                      <a:pt x="566" y="984"/>
                      <a:pt x="566" y="984"/>
                      <a:pt x="566" y="984"/>
                    </a:cubicBezTo>
                    <a:cubicBezTo>
                      <a:pt x="567" y="985"/>
                      <a:pt x="568" y="986"/>
                      <a:pt x="569" y="987"/>
                    </a:cubicBezTo>
                    <a:cubicBezTo>
                      <a:pt x="570" y="987"/>
                      <a:pt x="570" y="987"/>
                      <a:pt x="571" y="988"/>
                    </a:cubicBezTo>
                    <a:cubicBezTo>
                      <a:pt x="571" y="988"/>
                      <a:pt x="572" y="988"/>
                      <a:pt x="572" y="988"/>
                    </a:cubicBezTo>
                    <a:cubicBezTo>
                      <a:pt x="572" y="988"/>
                      <a:pt x="572" y="988"/>
                      <a:pt x="572" y="988"/>
                    </a:cubicBezTo>
                    <a:cubicBezTo>
                      <a:pt x="573" y="989"/>
                      <a:pt x="574" y="990"/>
                      <a:pt x="574" y="990"/>
                    </a:cubicBezTo>
                    <a:cubicBezTo>
                      <a:pt x="575" y="990"/>
                      <a:pt x="576" y="991"/>
                      <a:pt x="578" y="991"/>
                    </a:cubicBezTo>
                    <a:cubicBezTo>
                      <a:pt x="579" y="991"/>
                      <a:pt x="580" y="990"/>
                      <a:pt x="582" y="990"/>
                    </a:cubicBezTo>
                    <a:cubicBezTo>
                      <a:pt x="583" y="990"/>
                      <a:pt x="584" y="990"/>
                      <a:pt x="585" y="990"/>
                    </a:cubicBezTo>
                    <a:cubicBezTo>
                      <a:pt x="585" y="990"/>
                      <a:pt x="585" y="990"/>
                      <a:pt x="585" y="990"/>
                    </a:cubicBezTo>
                    <a:cubicBezTo>
                      <a:pt x="585" y="990"/>
                      <a:pt x="585" y="990"/>
                      <a:pt x="586" y="990"/>
                    </a:cubicBezTo>
                    <a:cubicBezTo>
                      <a:pt x="588" y="990"/>
                      <a:pt x="590" y="990"/>
                      <a:pt x="591" y="989"/>
                    </a:cubicBezTo>
                    <a:cubicBezTo>
                      <a:pt x="594" y="988"/>
                      <a:pt x="594" y="985"/>
                      <a:pt x="595" y="984"/>
                    </a:cubicBezTo>
                    <a:cubicBezTo>
                      <a:pt x="595" y="983"/>
                      <a:pt x="595" y="983"/>
                      <a:pt x="595" y="983"/>
                    </a:cubicBezTo>
                    <a:cubicBezTo>
                      <a:pt x="596" y="981"/>
                      <a:pt x="597" y="979"/>
                      <a:pt x="599" y="979"/>
                    </a:cubicBezTo>
                    <a:cubicBezTo>
                      <a:pt x="600" y="979"/>
                      <a:pt x="600" y="980"/>
                      <a:pt x="601" y="980"/>
                    </a:cubicBezTo>
                    <a:cubicBezTo>
                      <a:pt x="601" y="980"/>
                      <a:pt x="602" y="981"/>
                      <a:pt x="603" y="982"/>
                    </a:cubicBezTo>
                    <a:cubicBezTo>
                      <a:pt x="603" y="982"/>
                      <a:pt x="604" y="983"/>
                      <a:pt x="605" y="984"/>
                    </a:cubicBezTo>
                    <a:cubicBezTo>
                      <a:pt x="605" y="984"/>
                      <a:pt x="605" y="984"/>
                      <a:pt x="606" y="984"/>
                    </a:cubicBezTo>
                    <a:cubicBezTo>
                      <a:pt x="606" y="984"/>
                      <a:pt x="606" y="984"/>
                      <a:pt x="606" y="984"/>
                    </a:cubicBezTo>
                    <a:cubicBezTo>
                      <a:pt x="604" y="986"/>
                      <a:pt x="604" y="988"/>
                      <a:pt x="604" y="989"/>
                    </a:cubicBezTo>
                    <a:cubicBezTo>
                      <a:pt x="605" y="992"/>
                      <a:pt x="608" y="994"/>
                      <a:pt x="611" y="995"/>
                    </a:cubicBezTo>
                    <a:cubicBezTo>
                      <a:pt x="611" y="995"/>
                      <a:pt x="612" y="995"/>
                      <a:pt x="613" y="996"/>
                    </a:cubicBezTo>
                    <a:cubicBezTo>
                      <a:pt x="615" y="997"/>
                      <a:pt x="618" y="998"/>
                      <a:pt x="620" y="998"/>
                    </a:cubicBezTo>
                    <a:cubicBezTo>
                      <a:pt x="622" y="998"/>
                      <a:pt x="625" y="998"/>
                      <a:pt x="627" y="994"/>
                    </a:cubicBezTo>
                    <a:cubicBezTo>
                      <a:pt x="628" y="992"/>
                      <a:pt x="629" y="990"/>
                      <a:pt x="631" y="989"/>
                    </a:cubicBezTo>
                    <a:cubicBezTo>
                      <a:pt x="632" y="989"/>
                      <a:pt x="633" y="988"/>
                      <a:pt x="634" y="987"/>
                    </a:cubicBezTo>
                    <a:cubicBezTo>
                      <a:pt x="635" y="986"/>
                      <a:pt x="636" y="985"/>
                      <a:pt x="638" y="985"/>
                    </a:cubicBezTo>
                    <a:cubicBezTo>
                      <a:pt x="641" y="984"/>
                      <a:pt x="644" y="984"/>
                      <a:pt x="647" y="984"/>
                    </a:cubicBezTo>
                    <a:cubicBezTo>
                      <a:pt x="649" y="984"/>
                      <a:pt x="649" y="984"/>
                      <a:pt x="649" y="984"/>
                    </a:cubicBezTo>
                    <a:cubicBezTo>
                      <a:pt x="651" y="984"/>
                      <a:pt x="654" y="984"/>
                      <a:pt x="656" y="984"/>
                    </a:cubicBezTo>
                    <a:cubicBezTo>
                      <a:pt x="659" y="983"/>
                      <a:pt x="662" y="983"/>
                      <a:pt x="665" y="983"/>
                    </a:cubicBezTo>
                    <a:cubicBezTo>
                      <a:pt x="669" y="983"/>
                      <a:pt x="673" y="983"/>
                      <a:pt x="677" y="982"/>
                    </a:cubicBezTo>
                    <a:cubicBezTo>
                      <a:pt x="678" y="982"/>
                      <a:pt x="679" y="982"/>
                      <a:pt x="680" y="982"/>
                    </a:cubicBezTo>
                    <a:cubicBezTo>
                      <a:pt x="681" y="981"/>
                      <a:pt x="683" y="981"/>
                      <a:pt x="685" y="980"/>
                    </a:cubicBezTo>
                    <a:cubicBezTo>
                      <a:pt x="686" y="980"/>
                      <a:pt x="687" y="979"/>
                      <a:pt x="688" y="979"/>
                    </a:cubicBezTo>
                    <a:cubicBezTo>
                      <a:pt x="689" y="978"/>
                      <a:pt x="689" y="978"/>
                      <a:pt x="690" y="978"/>
                    </a:cubicBezTo>
                    <a:cubicBezTo>
                      <a:pt x="693" y="977"/>
                      <a:pt x="696" y="977"/>
                      <a:pt x="698" y="977"/>
                    </a:cubicBezTo>
                    <a:cubicBezTo>
                      <a:pt x="699" y="977"/>
                      <a:pt x="700" y="977"/>
                      <a:pt x="701" y="977"/>
                    </a:cubicBezTo>
                    <a:cubicBezTo>
                      <a:pt x="702" y="977"/>
                      <a:pt x="702" y="977"/>
                      <a:pt x="702" y="977"/>
                    </a:cubicBezTo>
                    <a:cubicBezTo>
                      <a:pt x="706" y="977"/>
                      <a:pt x="709" y="978"/>
                      <a:pt x="712" y="979"/>
                    </a:cubicBezTo>
                    <a:cubicBezTo>
                      <a:pt x="714" y="979"/>
                      <a:pt x="716" y="980"/>
                      <a:pt x="719" y="981"/>
                    </a:cubicBezTo>
                    <a:cubicBezTo>
                      <a:pt x="721" y="981"/>
                      <a:pt x="723" y="982"/>
                      <a:pt x="725" y="983"/>
                    </a:cubicBezTo>
                    <a:cubicBezTo>
                      <a:pt x="729" y="984"/>
                      <a:pt x="732" y="986"/>
                      <a:pt x="736" y="986"/>
                    </a:cubicBezTo>
                    <a:cubicBezTo>
                      <a:pt x="737" y="986"/>
                      <a:pt x="737" y="986"/>
                      <a:pt x="737" y="986"/>
                    </a:cubicBezTo>
                    <a:cubicBezTo>
                      <a:pt x="740" y="986"/>
                      <a:pt x="742" y="986"/>
                      <a:pt x="744" y="987"/>
                    </a:cubicBezTo>
                    <a:cubicBezTo>
                      <a:pt x="746" y="988"/>
                      <a:pt x="748" y="989"/>
                      <a:pt x="750" y="989"/>
                    </a:cubicBezTo>
                    <a:cubicBezTo>
                      <a:pt x="751" y="989"/>
                      <a:pt x="753" y="988"/>
                      <a:pt x="754" y="988"/>
                    </a:cubicBezTo>
                    <a:cubicBezTo>
                      <a:pt x="758" y="986"/>
                      <a:pt x="759" y="982"/>
                      <a:pt x="761" y="979"/>
                    </a:cubicBezTo>
                    <a:cubicBezTo>
                      <a:pt x="762" y="978"/>
                      <a:pt x="762" y="977"/>
                      <a:pt x="763" y="976"/>
                    </a:cubicBezTo>
                    <a:cubicBezTo>
                      <a:pt x="765" y="973"/>
                      <a:pt x="769" y="971"/>
                      <a:pt x="774" y="969"/>
                    </a:cubicBezTo>
                    <a:cubicBezTo>
                      <a:pt x="776" y="968"/>
                      <a:pt x="777" y="968"/>
                      <a:pt x="779" y="968"/>
                    </a:cubicBezTo>
                    <a:cubicBezTo>
                      <a:pt x="780" y="968"/>
                      <a:pt x="782" y="968"/>
                      <a:pt x="784" y="968"/>
                    </a:cubicBezTo>
                    <a:cubicBezTo>
                      <a:pt x="785" y="967"/>
                      <a:pt x="786" y="967"/>
                      <a:pt x="787" y="967"/>
                    </a:cubicBezTo>
                    <a:cubicBezTo>
                      <a:pt x="789" y="967"/>
                      <a:pt x="791" y="967"/>
                      <a:pt x="794" y="966"/>
                    </a:cubicBezTo>
                    <a:cubicBezTo>
                      <a:pt x="796" y="965"/>
                      <a:pt x="799" y="963"/>
                      <a:pt x="802" y="961"/>
                    </a:cubicBezTo>
                    <a:cubicBezTo>
                      <a:pt x="804" y="958"/>
                      <a:pt x="807" y="955"/>
                      <a:pt x="810" y="953"/>
                    </a:cubicBezTo>
                    <a:cubicBezTo>
                      <a:pt x="812" y="951"/>
                      <a:pt x="814" y="950"/>
                      <a:pt x="815" y="949"/>
                    </a:cubicBezTo>
                    <a:cubicBezTo>
                      <a:pt x="817" y="947"/>
                      <a:pt x="819" y="946"/>
                      <a:pt x="821" y="946"/>
                    </a:cubicBezTo>
                    <a:cubicBezTo>
                      <a:pt x="824" y="946"/>
                      <a:pt x="826" y="947"/>
                      <a:pt x="828" y="947"/>
                    </a:cubicBezTo>
                    <a:cubicBezTo>
                      <a:pt x="829" y="948"/>
                      <a:pt x="831" y="948"/>
                      <a:pt x="832" y="948"/>
                    </a:cubicBezTo>
                    <a:cubicBezTo>
                      <a:pt x="833" y="949"/>
                      <a:pt x="833" y="949"/>
                      <a:pt x="834" y="949"/>
                    </a:cubicBezTo>
                    <a:cubicBezTo>
                      <a:pt x="836" y="949"/>
                      <a:pt x="838" y="948"/>
                      <a:pt x="839" y="947"/>
                    </a:cubicBezTo>
                    <a:cubicBezTo>
                      <a:pt x="841" y="944"/>
                      <a:pt x="841" y="940"/>
                      <a:pt x="841" y="937"/>
                    </a:cubicBezTo>
                    <a:cubicBezTo>
                      <a:pt x="841" y="932"/>
                      <a:pt x="845" y="926"/>
                      <a:pt x="849" y="923"/>
                    </a:cubicBezTo>
                    <a:cubicBezTo>
                      <a:pt x="852" y="920"/>
                      <a:pt x="855" y="919"/>
                      <a:pt x="858" y="917"/>
                    </a:cubicBezTo>
                    <a:cubicBezTo>
                      <a:pt x="861" y="916"/>
                      <a:pt x="861" y="916"/>
                      <a:pt x="861" y="916"/>
                    </a:cubicBezTo>
                    <a:cubicBezTo>
                      <a:pt x="862" y="915"/>
                      <a:pt x="864" y="914"/>
                      <a:pt x="866" y="913"/>
                    </a:cubicBezTo>
                    <a:cubicBezTo>
                      <a:pt x="872" y="910"/>
                      <a:pt x="878" y="907"/>
                      <a:pt x="883" y="902"/>
                    </a:cubicBezTo>
                    <a:cubicBezTo>
                      <a:pt x="890" y="895"/>
                      <a:pt x="893" y="884"/>
                      <a:pt x="890" y="875"/>
                    </a:cubicBezTo>
                    <a:cubicBezTo>
                      <a:pt x="890" y="873"/>
                      <a:pt x="889" y="872"/>
                      <a:pt x="889" y="870"/>
                    </a:cubicBezTo>
                    <a:cubicBezTo>
                      <a:pt x="888" y="868"/>
                      <a:pt x="887" y="866"/>
                      <a:pt x="887" y="864"/>
                    </a:cubicBezTo>
                    <a:cubicBezTo>
                      <a:pt x="887" y="863"/>
                      <a:pt x="888" y="861"/>
                      <a:pt x="889" y="860"/>
                    </a:cubicBezTo>
                    <a:cubicBezTo>
                      <a:pt x="890" y="858"/>
                      <a:pt x="891" y="856"/>
                      <a:pt x="892" y="854"/>
                    </a:cubicBezTo>
                    <a:cubicBezTo>
                      <a:pt x="893" y="852"/>
                      <a:pt x="893" y="850"/>
                      <a:pt x="892" y="849"/>
                    </a:cubicBezTo>
                    <a:cubicBezTo>
                      <a:pt x="891" y="848"/>
                      <a:pt x="890" y="847"/>
                      <a:pt x="887" y="847"/>
                    </a:cubicBezTo>
                    <a:cubicBezTo>
                      <a:pt x="885" y="847"/>
                      <a:pt x="883" y="847"/>
                      <a:pt x="881" y="848"/>
                    </a:cubicBezTo>
                    <a:cubicBezTo>
                      <a:pt x="881" y="848"/>
                      <a:pt x="880" y="848"/>
                      <a:pt x="880" y="848"/>
                    </a:cubicBezTo>
                    <a:cubicBezTo>
                      <a:pt x="879" y="848"/>
                      <a:pt x="878" y="848"/>
                      <a:pt x="877" y="848"/>
                    </a:cubicBezTo>
                    <a:cubicBezTo>
                      <a:pt x="876" y="848"/>
                      <a:pt x="874" y="848"/>
                      <a:pt x="873" y="848"/>
                    </a:cubicBezTo>
                    <a:cubicBezTo>
                      <a:pt x="871" y="848"/>
                      <a:pt x="870" y="848"/>
                      <a:pt x="868" y="847"/>
                    </a:cubicBezTo>
                    <a:cubicBezTo>
                      <a:pt x="868" y="847"/>
                      <a:pt x="868" y="847"/>
                      <a:pt x="868" y="847"/>
                    </a:cubicBezTo>
                    <a:cubicBezTo>
                      <a:pt x="867" y="847"/>
                      <a:pt x="865" y="848"/>
                      <a:pt x="864" y="848"/>
                    </a:cubicBezTo>
                    <a:cubicBezTo>
                      <a:pt x="863" y="848"/>
                      <a:pt x="863" y="848"/>
                      <a:pt x="862" y="848"/>
                    </a:cubicBezTo>
                    <a:cubicBezTo>
                      <a:pt x="861" y="848"/>
                      <a:pt x="859" y="849"/>
                      <a:pt x="858" y="849"/>
                    </a:cubicBezTo>
                    <a:cubicBezTo>
                      <a:pt x="857" y="849"/>
                      <a:pt x="856" y="849"/>
                      <a:pt x="855" y="849"/>
                    </a:cubicBezTo>
                    <a:cubicBezTo>
                      <a:pt x="852" y="849"/>
                      <a:pt x="849" y="850"/>
                      <a:pt x="847" y="851"/>
                    </a:cubicBezTo>
                    <a:cubicBezTo>
                      <a:pt x="846" y="851"/>
                      <a:pt x="846" y="851"/>
                      <a:pt x="845" y="852"/>
                    </a:cubicBezTo>
                    <a:cubicBezTo>
                      <a:pt x="844" y="852"/>
                      <a:pt x="843" y="852"/>
                      <a:pt x="842" y="852"/>
                    </a:cubicBezTo>
                    <a:cubicBezTo>
                      <a:pt x="839" y="853"/>
                      <a:pt x="837" y="854"/>
                      <a:pt x="834" y="856"/>
                    </a:cubicBezTo>
                    <a:cubicBezTo>
                      <a:pt x="831" y="858"/>
                      <a:pt x="829" y="860"/>
                      <a:pt x="826" y="860"/>
                    </a:cubicBezTo>
                    <a:cubicBezTo>
                      <a:pt x="825" y="860"/>
                      <a:pt x="825" y="860"/>
                      <a:pt x="825" y="860"/>
                    </a:cubicBezTo>
                    <a:cubicBezTo>
                      <a:pt x="827" y="859"/>
                      <a:pt x="829" y="857"/>
                      <a:pt x="830" y="854"/>
                    </a:cubicBezTo>
                    <a:cubicBezTo>
                      <a:pt x="830" y="852"/>
                      <a:pt x="830" y="849"/>
                      <a:pt x="828" y="847"/>
                    </a:cubicBezTo>
                    <a:cubicBezTo>
                      <a:pt x="825" y="843"/>
                      <a:pt x="821" y="842"/>
                      <a:pt x="815" y="842"/>
                    </a:cubicBezTo>
                    <a:cubicBezTo>
                      <a:pt x="814" y="842"/>
                      <a:pt x="812" y="842"/>
                      <a:pt x="812" y="842"/>
                    </a:cubicBezTo>
                    <a:cubicBezTo>
                      <a:pt x="810" y="842"/>
                      <a:pt x="805" y="842"/>
                      <a:pt x="802" y="844"/>
                    </a:cubicBezTo>
                    <a:cubicBezTo>
                      <a:pt x="803" y="843"/>
                      <a:pt x="803" y="842"/>
                      <a:pt x="803" y="841"/>
                    </a:cubicBezTo>
                    <a:cubicBezTo>
                      <a:pt x="804" y="840"/>
                      <a:pt x="804" y="839"/>
                      <a:pt x="803" y="838"/>
                    </a:cubicBezTo>
                    <a:cubicBezTo>
                      <a:pt x="802" y="837"/>
                      <a:pt x="801" y="835"/>
                      <a:pt x="786" y="834"/>
                    </a:cubicBezTo>
                    <a:cubicBezTo>
                      <a:pt x="785" y="834"/>
                      <a:pt x="784" y="834"/>
                      <a:pt x="783" y="834"/>
                    </a:cubicBezTo>
                    <a:cubicBezTo>
                      <a:pt x="781" y="834"/>
                      <a:pt x="779" y="834"/>
                      <a:pt x="778" y="835"/>
                    </a:cubicBezTo>
                    <a:cubicBezTo>
                      <a:pt x="780" y="833"/>
                      <a:pt x="784" y="832"/>
                      <a:pt x="786" y="831"/>
                    </a:cubicBezTo>
                    <a:cubicBezTo>
                      <a:pt x="790" y="829"/>
                      <a:pt x="793" y="829"/>
                      <a:pt x="796" y="829"/>
                    </a:cubicBezTo>
                    <a:cubicBezTo>
                      <a:pt x="797" y="829"/>
                      <a:pt x="799" y="829"/>
                      <a:pt x="800" y="829"/>
                    </a:cubicBezTo>
                    <a:cubicBezTo>
                      <a:pt x="801" y="830"/>
                      <a:pt x="802" y="830"/>
                      <a:pt x="804" y="830"/>
                    </a:cubicBezTo>
                    <a:cubicBezTo>
                      <a:pt x="808" y="830"/>
                      <a:pt x="813" y="827"/>
                      <a:pt x="816" y="823"/>
                    </a:cubicBezTo>
                    <a:cubicBezTo>
                      <a:pt x="816" y="822"/>
                      <a:pt x="817" y="822"/>
                      <a:pt x="818" y="821"/>
                    </a:cubicBezTo>
                    <a:cubicBezTo>
                      <a:pt x="819" y="820"/>
                      <a:pt x="819" y="819"/>
                      <a:pt x="820" y="819"/>
                    </a:cubicBezTo>
                    <a:cubicBezTo>
                      <a:pt x="822" y="817"/>
                      <a:pt x="823" y="814"/>
                      <a:pt x="823" y="812"/>
                    </a:cubicBezTo>
                    <a:cubicBezTo>
                      <a:pt x="824" y="812"/>
                      <a:pt x="824" y="811"/>
                      <a:pt x="824" y="810"/>
                    </a:cubicBezTo>
                    <a:cubicBezTo>
                      <a:pt x="825" y="808"/>
                      <a:pt x="825" y="806"/>
                      <a:pt x="825" y="804"/>
                    </a:cubicBezTo>
                    <a:cubicBezTo>
                      <a:pt x="824" y="803"/>
                      <a:pt x="824" y="803"/>
                      <a:pt x="824" y="802"/>
                    </a:cubicBezTo>
                    <a:cubicBezTo>
                      <a:pt x="824" y="801"/>
                      <a:pt x="824" y="800"/>
                      <a:pt x="824" y="799"/>
                    </a:cubicBezTo>
                    <a:cubicBezTo>
                      <a:pt x="825" y="798"/>
                      <a:pt x="825" y="796"/>
                      <a:pt x="824" y="793"/>
                    </a:cubicBezTo>
                    <a:cubicBezTo>
                      <a:pt x="823" y="790"/>
                      <a:pt x="822" y="787"/>
                      <a:pt x="818" y="787"/>
                    </a:cubicBezTo>
                    <a:cubicBezTo>
                      <a:pt x="817" y="787"/>
                      <a:pt x="816" y="788"/>
                      <a:pt x="815" y="788"/>
                    </a:cubicBezTo>
                    <a:cubicBezTo>
                      <a:pt x="813" y="788"/>
                      <a:pt x="810" y="789"/>
                      <a:pt x="808" y="790"/>
                    </a:cubicBezTo>
                    <a:cubicBezTo>
                      <a:pt x="806" y="791"/>
                      <a:pt x="803" y="792"/>
                      <a:pt x="801" y="792"/>
                    </a:cubicBezTo>
                    <a:cubicBezTo>
                      <a:pt x="801" y="792"/>
                      <a:pt x="800" y="791"/>
                      <a:pt x="799" y="791"/>
                    </a:cubicBezTo>
                    <a:cubicBezTo>
                      <a:pt x="799" y="791"/>
                      <a:pt x="797" y="791"/>
                      <a:pt x="797" y="789"/>
                    </a:cubicBezTo>
                    <a:cubicBezTo>
                      <a:pt x="798" y="788"/>
                      <a:pt x="800" y="788"/>
                      <a:pt x="801" y="787"/>
                    </a:cubicBezTo>
                    <a:cubicBezTo>
                      <a:pt x="805" y="785"/>
                      <a:pt x="810" y="783"/>
                      <a:pt x="815" y="780"/>
                    </a:cubicBezTo>
                    <a:cubicBezTo>
                      <a:pt x="816" y="779"/>
                      <a:pt x="817" y="778"/>
                      <a:pt x="817" y="778"/>
                    </a:cubicBezTo>
                    <a:cubicBezTo>
                      <a:pt x="819" y="777"/>
                      <a:pt x="821" y="775"/>
                      <a:pt x="823" y="774"/>
                    </a:cubicBezTo>
                    <a:cubicBezTo>
                      <a:pt x="824" y="773"/>
                      <a:pt x="824" y="772"/>
                      <a:pt x="825" y="771"/>
                    </a:cubicBezTo>
                    <a:cubicBezTo>
                      <a:pt x="826" y="771"/>
                      <a:pt x="827" y="769"/>
                      <a:pt x="827" y="769"/>
                    </a:cubicBezTo>
                    <a:cubicBezTo>
                      <a:pt x="828" y="770"/>
                      <a:pt x="829" y="771"/>
                      <a:pt x="830" y="773"/>
                    </a:cubicBezTo>
                    <a:cubicBezTo>
                      <a:pt x="832" y="776"/>
                      <a:pt x="833" y="780"/>
                      <a:pt x="838" y="780"/>
                    </a:cubicBezTo>
                    <a:cubicBezTo>
                      <a:pt x="839" y="780"/>
                      <a:pt x="841" y="779"/>
                      <a:pt x="842" y="779"/>
                    </a:cubicBezTo>
                    <a:cubicBezTo>
                      <a:pt x="849" y="775"/>
                      <a:pt x="854" y="771"/>
                      <a:pt x="859" y="767"/>
                    </a:cubicBezTo>
                    <a:cubicBezTo>
                      <a:pt x="861" y="765"/>
                      <a:pt x="863" y="762"/>
                      <a:pt x="864" y="759"/>
                    </a:cubicBezTo>
                    <a:cubicBezTo>
                      <a:pt x="865" y="757"/>
                      <a:pt x="866" y="756"/>
                      <a:pt x="865" y="754"/>
                    </a:cubicBezTo>
                    <a:cubicBezTo>
                      <a:pt x="864" y="752"/>
                      <a:pt x="862" y="750"/>
                      <a:pt x="859" y="750"/>
                    </a:cubicBezTo>
                    <a:cubicBezTo>
                      <a:pt x="859" y="750"/>
                      <a:pt x="859" y="750"/>
                      <a:pt x="858" y="750"/>
                    </a:cubicBezTo>
                    <a:cubicBezTo>
                      <a:pt x="859" y="749"/>
                      <a:pt x="859" y="749"/>
                      <a:pt x="859" y="749"/>
                    </a:cubicBezTo>
                    <a:cubicBezTo>
                      <a:pt x="861" y="747"/>
                      <a:pt x="863" y="744"/>
                      <a:pt x="864" y="742"/>
                    </a:cubicBezTo>
                    <a:cubicBezTo>
                      <a:pt x="864" y="742"/>
                      <a:pt x="865" y="742"/>
                      <a:pt x="865" y="742"/>
                    </a:cubicBezTo>
                    <a:cubicBezTo>
                      <a:pt x="866" y="743"/>
                      <a:pt x="866" y="743"/>
                      <a:pt x="867" y="743"/>
                    </a:cubicBezTo>
                    <a:cubicBezTo>
                      <a:pt x="867" y="743"/>
                      <a:pt x="867" y="743"/>
                      <a:pt x="867" y="743"/>
                    </a:cubicBezTo>
                    <a:cubicBezTo>
                      <a:pt x="870" y="743"/>
                      <a:pt x="872" y="739"/>
                      <a:pt x="874" y="736"/>
                    </a:cubicBezTo>
                    <a:cubicBezTo>
                      <a:pt x="874" y="736"/>
                      <a:pt x="875" y="735"/>
                      <a:pt x="875" y="735"/>
                    </a:cubicBezTo>
                    <a:cubicBezTo>
                      <a:pt x="876" y="732"/>
                      <a:pt x="878" y="730"/>
                      <a:pt x="879" y="728"/>
                    </a:cubicBezTo>
                    <a:cubicBezTo>
                      <a:pt x="880" y="727"/>
                      <a:pt x="880" y="725"/>
                      <a:pt x="881" y="724"/>
                    </a:cubicBezTo>
                    <a:cubicBezTo>
                      <a:pt x="884" y="720"/>
                      <a:pt x="887" y="717"/>
                      <a:pt x="893" y="714"/>
                    </a:cubicBezTo>
                    <a:cubicBezTo>
                      <a:pt x="896" y="712"/>
                      <a:pt x="898" y="710"/>
                      <a:pt x="898" y="707"/>
                    </a:cubicBezTo>
                    <a:cubicBezTo>
                      <a:pt x="899" y="703"/>
                      <a:pt x="899" y="700"/>
                      <a:pt x="899" y="696"/>
                    </a:cubicBezTo>
                    <a:cubicBezTo>
                      <a:pt x="899" y="694"/>
                      <a:pt x="899" y="693"/>
                      <a:pt x="899" y="691"/>
                    </a:cubicBezTo>
                    <a:cubicBezTo>
                      <a:pt x="899" y="688"/>
                      <a:pt x="899" y="688"/>
                      <a:pt x="899" y="688"/>
                    </a:cubicBezTo>
                    <a:cubicBezTo>
                      <a:pt x="900" y="684"/>
                      <a:pt x="900" y="680"/>
                      <a:pt x="899" y="675"/>
                    </a:cubicBezTo>
                    <a:cubicBezTo>
                      <a:pt x="899" y="672"/>
                      <a:pt x="901" y="669"/>
                      <a:pt x="903" y="665"/>
                    </a:cubicBezTo>
                    <a:cubicBezTo>
                      <a:pt x="904" y="664"/>
                      <a:pt x="904" y="663"/>
                      <a:pt x="905" y="662"/>
                    </a:cubicBezTo>
                    <a:cubicBezTo>
                      <a:pt x="906" y="660"/>
                      <a:pt x="906" y="657"/>
                      <a:pt x="907" y="654"/>
                    </a:cubicBezTo>
                    <a:cubicBezTo>
                      <a:pt x="907" y="653"/>
                      <a:pt x="907" y="653"/>
                      <a:pt x="907" y="653"/>
                    </a:cubicBezTo>
                    <a:cubicBezTo>
                      <a:pt x="907" y="652"/>
                      <a:pt x="908" y="650"/>
                      <a:pt x="908" y="649"/>
                    </a:cubicBezTo>
                    <a:cubicBezTo>
                      <a:pt x="909" y="647"/>
                      <a:pt x="909" y="645"/>
                      <a:pt x="910" y="644"/>
                    </a:cubicBezTo>
                    <a:cubicBezTo>
                      <a:pt x="910" y="642"/>
                      <a:pt x="910" y="641"/>
                      <a:pt x="910" y="639"/>
                    </a:cubicBezTo>
                    <a:cubicBezTo>
                      <a:pt x="911" y="637"/>
                      <a:pt x="911" y="635"/>
                      <a:pt x="911" y="633"/>
                    </a:cubicBezTo>
                    <a:cubicBezTo>
                      <a:pt x="912" y="633"/>
                      <a:pt x="912" y="633"/>
                      <a:pt x="912" y="633"/>
                    </a:cubicBezTo>
                    <a:cubicBezTo>
                      <a:pt x="913" y="631"/>
                      <a:pt x="913" y="628"/>
                      <a:pt x="912" y="625"/>
                    </a:cubicBezTo>
                    <a:close/>
                    <a:moveTo>
                      <a:pt x="800" y="853"/>
                    </a:moveTo>
                    <a:cubicBezTo>
                      <a:pt x="799" y="853"/>
                      <a:pt x="798" y="853"/>
                      <a:pt x="797" y="853"/>
                    </a:cubicBezTo>
                    <a:cubicBezTo>
                      <a:pt x="795" y="853"/>
                      <a:pt x="794" y="853"/>
                      <a:pt x="792" y="853"/>
                    </a:cubicBezTo>
                    <a:cubicBezTo>
                      <a:pt x="792" y="853"/>
                      <a:pt x="791" y="853"/>
                      <a:pt x="791" y="853"/>
                    </a:cubicBezTo>
                    <a:cubicBezTo>
                      <a:pt x="789" y="853"/>
                      <a:pt x="788" y="853"/>
                      <a:pt x="786" y="853"/>
                    </a:cubicBezTo>
                    <a:cubicBezTo>
                      <a:pt x="785" y="853"/>
                      <a:pt x="785" y="853"/>
                      <a:pt x="785" y="853"/>
                    </a:cubicBezTo>
                    <a:cubicBezTo>
                      <a:pt x="785" y="852"/>
                      <a:pt x="786" y="851"/>
                      <a:pt x="787" y="850"/>
                    </a:cubicBezTo>
                    <a:cubicBezTo>
                      <a:pt x="788" y="849"/>
                      <a:pt x="788" y="849"/>
                      <a:pt x="788" y="849"/>
                    </a:cubicBezTo>
                    <a:cubicBezTo>
                      <a:pt x="789" y="849"/>
                      <a:pt x="790" y="848"/>
                      <a:pt x="791" y="848"/>
                    </a:cubicBezTo>
                    <a:cubicBezTo>
                      <a:pt x="791" y="848"/>
                      <a:pt x="791" y="848"/>
                      <a:pt x="791" y="848"/>
                    </a:cubicBezTo>
                    <a:cubicBezTo>
                      <a:pt x="791" y="848"/>
                      <a:pt x="791" y="848"/>
                      <a:pt x="792" y="848"/>
                    </a:cubicBezTo>
                    <a:cubicBezTo>
                      <a:pt x="792" y="848"/>
                      <a:pt x="793" y="848"/>
                      <a:pt x="794" y="848"/>
                    </a:cubicBezTo>
                    <a:cubicBezTo>
                      <a:pt x="794" y="848"/>
                      <a:pt x="794" y="848"/>
                      <a:pt x="794" y="848"/>
                    </a:cubicBezTo>
                    <a:cubicBezTo>
                      <a:pt x="796" y="848"/>
                      <a:pt x="798" y="847"/>
                      <a:pt x="799" y="846"/>
                    </a:cubicBezTo>
                    <a:cubicBezTo>
                      <a:pt x="799" y="847"/>
                      <a:pt x="799" y="847"/>
                      <a:pt x="799" y="848"/>
                    </a:cubicBezTo>
                    <a:cubicBezTo>
                      <a:pt x="798" y="850"/>
                      <a:pt x="799" y="852"/>
                      <a:pt x="800" y="853"/>
                    </a:cubicBezTo>
                    <a:close/>
                    <a:moveTo>
                      <a:pt x="635" y="407"/>
                    </a:moveTo>
                    <a:cubicBezTo>
                      <a:pt x="634" y="408"/>
                      <a:pt x="633" y="409"/>
                      <a:pt x="632" y="409"/>
                    </a:cubicBezTo>
                    <a:cubicBezTo>
                      <a:pt x="631" y="410"/>
                      <a:pt x="630" y="410"/>
                      <a:pt x="629" y="411"/>
                    </a:cubicBezTo>
                    <a:cubicBezTo>
                      <a:pt x="627" y="412"/>
                      <a:pt x="625" y="412"/>
                      <a:pt x="623" y="412"/>
                    </a:cubicBezTo>
                    <a:cubicBezTo>
                      <a:pt x="620" y="412"/>
                      <a:pt x="618" y="411"/>
                      <a:pt x="616" y="409"/>
                    </a:cubicBezTo>
                    <a:cubicBezTo>
                      <a:pt x="616" y="409"/>
                      <a:pt x="617" y="409"/>
                      <a:pt x="617" y="410"/>
                    </a:cubicBezTo>
                    <a:cubicBezTo>
                      <a:pt x="618" y="410"/>
                      <a:pt x="619" y="410"/>
                      <a:pt x="619" y="410"/>
                    </a:cubicBezTo>
                    <a:cubicBezTo>
                      <a:pt x="620" y="410"/>
                      <a:pt x="621" y="410"/>
                      <a:pt x="622" y="410"/>
                    </a:cubicBezTo>
                    <a:cubicBezTo>
                      <a:pt x="627" y="410"/>
                      <a:pt x="631" y="409"/>
                      <a:pt x="635" y="407"/>
                    </a:cubicBezTo>
                    <a:close/>
                    <a:moveTo>
                      <a:pt x="337" y="487"/>
                    </a:moveTo>
                    <a:cubicBezTo>
                      <a:pt x="337" y="488"/>
                      <a:pt x="337" y="488"/>
                      <a:pt x="337" y="488"/>
                    </a:cubicBezTo>
                    <a:cubicBezTo>
                      <a:pt x="338" y="489"/>
                      <a:pt x="339" y="490"/>
                      <a:pt x="340" y="491"/>
                    </a:cubicBezTo>
                    <a:cubicBezTo>
                      <a:pt x="341" y="492"/>
                      <a:pt x="343" y="494"/>
                      <a:pt x="345" y="496"/>
                    </a:cubicBezTo>
                    <a:cubicBezTo>
                      <a:pt x="347" y="498"/>
                      <a:pt x="350" y="500"/>
                      <a:pt x="353" y="500"/>
                    </a:cubicBezTo>
                    <a:cubicBezTo>
                      <a:pt x="351" y="501"/>
                      <a:pt x="349" y="501"/>
                      <a:pt x="348" y="501"/>
                    </a:cubicBezTo>
                    <a:cubicBezTo>
                      <a:pt x="348" y="501"/>
                      <a:pt x="347" y="501"/>
                      <a:pt x="347" y="501"/>
                    </a:cubicBezTo>
                    <a:cubicBezTo>
                      <a:pt x="346" y="501"/>
                      <a:pt x="344" y="497"/>
                      <a:pt x="342" y="494"/>
                    </a:cubicBezTo>
                    <a:cubicBezTo>
                      <a:pt x="341" y="493"/>
                      <a:pt x="340" y="492"/>
                      <a:pt x="339" y="491"/>
                    </a:cubicBezTo>
                    <a:cubicBezTo>
                      <a:pt x="339" y="490"/>
                      <a:pt x="338" y="489"/>
                      <a:pt x="337" y="487"/>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grpSp>
        <p:grpSp>
          <p:nvGrpSpPr>
            <p:cNvPr id="158" name="Group 157"/>
            <p:cNvGrpSpPr/>
            <p:nvPr/>
          </p:nvGrpSpPr>
          <p:grpSpPr>
            <a:xfrm>
              <a:off x="40878587" y="9372759"/>
              <a:ext cx="4133725" cy="5677872"/>
              <a:chOff x="-799107" y="1075734"/>
              <a:chExt cx="1208571" cy="1660031"/>
            </a:xfrm>
            <a:grpFill/>
          </p:grpSpPr>
          <p:sp>
            <p:nvSpPr>
              <p:cNvPr id="159" name="Freeform 6"/>
              <p:cNvSpPr>
                <a:spLocks/>
              </p:cNvSpPr>
              <p:nvPr/>
            </p:nvSpPr>
            <p:spPr bwMode="auto">
              <a:xfrm>
                <a:off x="-799107" y="1944035"/>
                <a:ext cx="17125" cy="26799"/>
              </a:xfrm>
              <a:custGeom>
                <a:avLst/>
                <a:gdLst>
                  <a:gd name="T0" fmla="*/ 8 w 9"/>
                  <a:gd name="T1" fmla="*/ 5 h 15"/>
                  <a:gd name="T2" fmla="*/ 7 w 9"/>
                  <a:gd name="T3" fmla="*/ 2 h 15"/>
                  <a:gd name="T4" fmla="*/ 3 w 9"/>
                  <a:gd name="T5" fmla="*/ 0 h 15"/>
                  <a:gd name="T6" fmla="*/ 3 w 9"/>
                  <a:gd name="T7" fmla="*/ 3 h 15"/>
                  <a:gd name="T8" fmla="*/ 2 w 9"/>
                  <a:gd name="T9" fmla="*/ 4 h 15"/>
                  <a:gd name="T10" fmla="*/ 2 w 9"/>
                  <a:gd name="T11" fmla="*/ 7 h 15"/>
                  <a:gd name="T12" fmla="*/ 3 w 9"/>
                  <a:gd name="T13" fmla="*/ 7 h 15"/>
                  <a:gd name="T14" fmla="*/ 1 w 9"/>
                  <a:gd name="T15" fmla="*/ 8 h 15"/>
                  <a:gd name="T16" fmla="*/ 1 w 9"/>
                  <a:gd name="T17" fmla="*/ 13 h 15"/>
                  <a:gd name="T18" fmla="*/ 4 w 9"/>
                  <a:gd name="T19" fmla="*/ 15 h 15"/>
                  <a:gd name="T20" fmla="*/ 7 w 9"/>
                  <a:gd name="T21" fmla="*/ 14 h 15"/>
                  <a:gd name="T22" fmla="*/ 9 w 9"/>
                  <a:gd name="T23" fmla="*/ 10 h 15"/>
                  <a:gd name="T24" fmla="*/ 7 w 9"/>
                  <a:gd name="T25" fmla="*/ 8 h 15"/>
                  <a:gd name="T26" fmla="*/ 8 w 9"/>
                  <a:gd name="T2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5">
                    <a:moveTo>
                      <a:pt x="8" y="5"/>
                    </a:moveTo>
                    <a:cubicBezTo>
                      <a:pt x="8" y="4"/>
                      <a:pt x="8" y="3"/>
                      <a:pt x="7" y="2"/>
                    </a:cubicBezTo>
                    <a:cubicBezTo>
                      <a:pt x="6" y="1"/>
                      <a:pt x="5" y="0"/>
                      <a:pt x="3" y="0"/>
                    </a:cubicBezTo>
                    <a:cubicBezTo>
                      <a:pt x="3" y="3"/>
                      <a:pt x="3" y="3"/>
                      <a:pt x="3" y="3"/>
                    </a:cubicBezTo>
                    <a:cubicBezTo>
                      <a:pt x="3" y="3"/>
                      <a:pt x="3" y="4"/>
                      <a:pt x="2" y="4"/>
                    </a:cubicBezTo>
                    <a:cubicBezTo>
                      <a:pt x="2" y="4"/>
                      <a:pt x="2" y="7"/>
                      <a:pt x="2" y="7"/>
                    </a:cubicBezTo>
                    <a:cubicBezTo>
                      <a:pt x="2" y="7"/>
                      <a:pt x="2" y="7"/>
                      <a:pt x="3" y="7"/>
                    </a:cubicBezTo>
                    <a:cubicBezTo>
                      <a:pt x="2" y="7"/>
                      <a:pt x="2" y="8"/>
                      <a:pt x="1" y="8"/>
                    </a:cubicBezTo>
                    <a:cubicBezTo>
                      <a:pt x="0" y="10"/>
                      <a:pt x="0" y="11"/>
                      <a:pt x="1" y="13"/>
                    </a:cubicBezTo>
                    <a:cubicBezTo>
                      <a:pt x="2" y="14"/>
                      <a:pt x="3" y="15"/>
                      <a:pt x="4" y="15"/>
                    </a:cubicBezTo>
                    <a:cubicBezTo>
                      <a:pt x="5" y="15"/>
                      <a:pt x="6" y="14"/>
                      <a:pt x="7" y="14"/>
                    </a:cubicBezTo>
                    <a:cubicBezTo>
                      <a:pt x="8" y="13"/>
                      <a:pt x="9" y="12"/>
                      <a:pt x="9" y="10"/>
                    </a:cubicBezTo>
                    <a:cubicBezTo>
                      <a:pt x="9" y="9"/>
                      <a:pt x="8" y="8"/>
                      <a:pt x="7" y="8"/>
                    </a:cubicBezTo>
                    <a:cubicBezTo>
                      <a:pt x="8" y="7"/>
                      <a:pt x="8" y="6"/>
                      <a:pt x="8" y="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0" name="Freeform 7"/>
              <p:cNvSpPr>
                <a:spLocks/>
              </p:cNvSpPr>
              <p:nvPr/>
            </p:nvSpPr>
            <p:spPr bwMode="auto">
              <a:xfrm>
                <a:off x="198249" y="1134693"/>
                <a:ext cx="32620" cy="40582"/>
              </a:xfrm>
              <a:custGeom>
                <a:avLst/>
                <a:gdLst>
                  <a:gd name="T0" fmla="*/ 13 w 17"/>
                  <a:gd name="T1" fmla="*/ 10 h 23"/>
                  <a:gd name="T2" fmla="*/ 11 w 17"/>
                  <a:gd name="T3" fmla="*/ 6 h 23"/>
                  <a:gd name="T4" fmla="*/ 11 w 17"/>
                  <a:gd name="T5" fmla="*/ 6 h 23"/>
                  <a:gd name="T6" fmla="*/ 5 w 17"/>
                  <a:gd name="T7" fmla="*/ 0 h 23"/>
                  <a:gd name="T8" fmla="*/ 3 w 17"/>
                  <a:gd name="T9" fmla="*/ 1 h 23"/>
                  <a:gd name="T10" fmla="*/ 1 w 17"/>
                  <a:gd name="T11" fmla="*/ 4 h 23"/>
                  <a:gd name="T12" fmla="*/ 3 w 17"/>
                  <a:gd name="T13" fmla="*/ 9 h 23"/>
                  <a:gd name="T14" fmla="*/ 4 w 17"/>
                  <a:gd name="T15" fmla="*/ 9 h 23"/>
                  <a:gd name="T16" fmla="*/ 4 w 17"/>
                  <a:gd name="T17" fmla="*/ 11 h 23"/>
                  <a:gd name="T18" fmla="*/ 6 w 17"/>
                  <a:gd name="T19" fmla="*/ 17 h 23"/>
                  <a:gd name="T20" fmla="*/ 9 w 17"/>
                  <a:gd name="T21" fmla="*/ 19 h 23"/>
                  <a:gd name="T22" fmla="*/ 11 w 17"/>
                  <a:gd name="T23" fmla="*/ 21 h 23"/>
                  <a:gd name="T24" fmla="*/ 12 w 17"/>
                  <a:gd name="T25" fmla="*/ 22 h 23"/>
                  <a:gd name="T26" fmla="*/ 13 w 17"/>
                  <a:gd name="T27" fmla="*/ 22 h 23"/>
                  <a:gd name="T28" fmla="*/ 13 w 17"/>
                  <a:gd name="T29" fmla="*/ 22 h 23"/>
                  <a:gd name="T30" fmla="*/ 16 w 17"/>
                  <a:gd name="T31" fmla="*/ 23 h 23"/>
                  <a:gd name="T32" fmla="*/ 17 w 17"/>
                  <a:gd name="T33" fmla="*/ 20 h 23"/>
                  <a:gd name="T34" fmla="*/ 15 w 17"/>
                  <a:gd name="T35" fmla="*/ 14 h 23"/>
                  <a:gd name="T36" fmla="*/ 14 w 17"/>
                  <a:gd name="T37" fmla="*/ 12 h 23"/>
                  <a:gd name="T38" fmla="*/ 13 w 17"/>
                  <a:gd name="T39"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23">
                    <a:moveTo>
                      <a:pt x="13" y="10"/>
                    </a:moveTo>
                    <a:cubicBezTo>
                      <a:pt x="12" y="9"/>
                      <a:pt x="12" y="8"/>
                      <a:pt x="11" y="6"/>
                    </a:cubicBezTo>
                    <a:cubicBezTo>
                      <a:pt x="11" y="6"/>
                      <a:pt x="11" y="6"/>
                      <a:pt x="11" y="6"/>
                    </a:cubicBezTo>
                    <a:cubicBezTo>
                      <a:pt x="10" y="4"/>
                      <a:pt x="8" y="0"/>
                      <a:pt x="5" y="0"/>
                    </a:cubicBezTo>
                    <a:cubicBezTo>
                      <a:pt x="4" y="0"/>
                      <a:pt x="3" y="0"/>
                      <a:pt x="3" y="1"/>
                    </a:cubicBezTo>
                    <a:cubicBezTo>
                      <a:pt x="1" y="1"/>
                      <a:pt x="1" y="3"/>
                      <a:pt x="1" y="4"/>
                    </a:cubicBezTo>
                    <a:cubicBezTo>
                      <a:pt x="0" y="6"/>
                      <a:pt x="2" y="7"/>
                      <a:pt x="3" y="9"/>
                    </a:cubicBezTo>
                    <a:cubicBezTo>
                      <a:pt x="4" y="9"/>
                      <a:pt x="4" y="9"/>
                      <a:pt x="4" y="9"/>
                    </a:cubicBezTo>
                    <a:cubicBezTo>
                      <a:pt x="4" y="9"/>
                      <a:pt x="4" y="10"/>
                      <a:pt x="4" y="11"/>
                    </a:cubicBezTo>
                    <a:cubicBezTo>
                      <a:pt x="4" y="13"/>
                      <a:pt x="4" y="15"/>
                      <a:pt x="6" y="17"/>
                    </a:cubicBezTo>
                    <a:cubicBezTo>
                      <a:pt x="7" y="18"/>
                      <a:pt x="8" y="19"/>
                      <a:pt x="9" y="19"/>
                    </a:cubicBezTo>
                    <a:cubicBezTo>
                      <a:pt x="10" y="20"/>
                      <a:pt x="11" y="20"/>
                      <a:pt x="11" y="21"/>
                    </a:cubicBezTo>
                    <a:cubicBezTo>
                      <a:pt x="12" y="22"/>
                      <a:pt x="12" y="22"/>
                      <a:pt x="12" y="22"/>
                    </a:cubicBezTo>
                    <a:cubicBezTo>
                      <a:pt x="13" y="22"/>
                      <a:pt x="13" y="22"/>
                      <a:pt x="13" y="22"/>
                    </a:cubicBezTo>
                    <a:cubicBezTo>
                      <a:pt x="13" y="22"/>
                      <a:pt x="13" y="22"/>
                      <a:pt x="13" y="22"/>
                    </a:cubicBezTo>
                    <a:cubicBezTo>
                      <a:pt x="16" y="23"/>
                      <a:pt x="16" y="23"/>
                      <a:pt x="16" y="23"/>
                    </a:cubicBezTo>
                    <a:cubicBezTo>
                      <a:pt x="17" y="20"/>
                      <a:pt x="17" y="20"/>
                      <a:pt x="17" y="20"/>
                    </a:cubicBezTo>
                    <a:cubicBezTo>
                      <a:pt x="17" y="17"/>
                      <a:pt x="16" y="15"/>
                      <a:pt x="15" y="14"/>
                    </a:cubicBezTo>
                    <a:cubicBezTo>
                      <a:pt x="14" y="13"/>
                      <a:pt x="14" y="13"/>
                      <a:pt x="14" y="12"/>
                    </a:cubicBezTo>
                    <a:cubicBezTo>
                      <a:pt x="13" y="11"/>
                      <a:pt x="13" y="11"/>
                      <a:pt x="13" y="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1" name="Freeform 8"/>
              <p:cNvSpPr>
                <a:spLocks/>
              </p:cNvSpPr>
              <p:nvPr/>
            </p:nvSpPr>
            <p:spPr bwMode="auto">
              <a:xfrm>
                <a:off x="55537" y="1218919"/>
                <a:ext cx="74210" cy="62021"/>
              </a:xfrm>
              <a:custGeom>
                <a:avLst/>
                <a:gdLst>
                  <a:gd name="T0" fmla="*/ 5 w 39"/>
                  <a:gd name="T1" fmla="*/ 19 h 35"/>
                  <a:gd name="T2" fmla="*/ 8 w 39"/>
                  <a:gd name="T3" fmla="*/ 22 h 35"/>
                  <a:gd name="T4" fmla="*/ 9 w 39"/>
                  <a:gd name="T5" fmla="*/ 26 h 35"/>
                  <a:gd name="T6" fmla="*/ 19 w 39"/>
                  <a:gd name="T7" fmla="*/ 35 h 35"/>
                  <a:gd name="T8" fmla="*/ 19 w 39"/>
                  <a:gd name="T9" fmla="*/ 35 h 35"/>
                  <a:gd name="T10" fmla="*/ 26 w 39"/>
                  <a:gd name="T11" fmla="*/ 32 h 35"/>
                  <a:gd name="T12" fmla="*/ 26 w 39"/>
                  <a:gd name="T13" fmla="*/ 33 h 35"/>
                  <a:gd name="T14" fmla="*/ 29 w 39"/>
                  <a:gd name="T15" fmla="*/ 33 h 35"/>
                  <a:gd name="T16" fmla="*/ 34 w 39"/>
                  <a:gd name="T17" fmla="*/ 29 h 35"/>
                  <a:gd name="T18" fmla="*/ 34 w 39"/>
                  <a:gd name="T19" fmla="*/ 28 h 35"/>
                  <a:gd name="T20" fmla="*/ 35 w 39"/>
                  <a:gd name="T21" fmla="*/ 27 h 35"/>
                  <a:gd name="T22" fmla="*/ 38 w 39"/>
                  <a:gd name="T23" fmla="*/ 25 h 35"/>
                  <a:gd name="T24" fmla="*/ 39 w 39"/>
                  <a:gd name="T25" fmla="*/ 21 h 35"/>
                  <a:gd name="T26" fmla="*/ 34 w 39"/>
                  <a:gd name="T27" fmla="*/ 19 h 35"/>
                  <a:gd name="T28" fmla="*/ 33 w 39"/>
                  <a:gd name="T29" fmla="*/ 19 h 35"/>
                  <a:gd name="T30" fmla="*/ 33 w 39"/>
                  <a:gd name="T31" fmla="*/ 18 h 35"/>
                  <a:gd name="T32" fmla="*/ 29 w 39"/>
                  <a:gd name="T33" fmla="*/ 15 h 35"/>
                  <a:gd name="T34" fmla="*/ 28 w 39"/>
                  <a:gd name="T35" fmla="*/ 15 h 35"/>
                  <a:gd name="T36" fmla="*/ 27 w 39"/>
                  <a:gd name="T37" fmla="*/ 16 h 35"/>
                  <a:gd name="T38" fmla="*/ 17 w 39"/>
                  <a:gd name="T39" fmla="*/ 3 h 35"/>
                  <a:gd name="T40" fmla="*/ 8 w 39"/>
                  <a:gd name="T41" fmla="*/ 0 h 35"/>
                  <a:gd name="T42" fmla="*/ 7 w 39"/>
                  <a:gd name="T43" fmla="*/ 0 h 35"/>
                  <a:gd name="T44" fmla="*/ 2 w 39"/>
                  <a:gd name="T45" fmla="*/ 3 h 35"/>
                  <a:gd name="T46" fmla="*/ 1 w 39"/>
                  <a:gd name="T47" fmla="*/ 12 h 35"/>
                  <a:gd name="T48" fmla="*/ 5 w 39"/>
                  <a:gd name="T49"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 h="35">
                    <a:moveTo>
                      <a:pt x="5" y="19"/>
                    </a:moveTo>
                    <a:cubicBezTo>
                      <a:pt x="6" y="20"/>
                      <a:pt x="7" y="21"/>
                      <a:pt x="8" y="22"/>
                    </a:cubicBezTo>
                    <a:cubicBezTo>
                      <a:pt x="8" y="23"/>
                      <a:pt x="9" y="24"/>
                      <a:pt x="9" y="26"/>
                    </a:cubicBezTo>
                    <a:cubicBezTo>
                      <a:pt x="11" y="30"/>
                      <a:pt x="13" y="35"/>
                      <a:pt x="19" y="35"/>
                    </a:cubicBezTo>
                    <a:cubicBezTo>
                      <a:pt x="19" y="35"/>
                      <a:pt x="19" y="35"/>
                      <a:pt x="19" y="35"/>
                    </a:cubicBezTo>
                    <a:cubicBezTo>
                      <a:pt x="22" y="35"/>
                      <a:pt x="24" y="34"/>
                      <a:pt x="26" y="32"/>
                    </a:cubicBezTo>
                    <a:cubicBezTo>
                      <a:pt x="26" y="33"/>
                      <a:pt x="26" y="33"/>
                      <a:pt x="26" y="33"/>
                    </a:cubicBezTo>
                    <a:cubicBezTo>
                      <a:pt x="29" y="33"/>
                      <a:pt x="29" y="33"/>
                      <a:pt x="29" y="33"/>
                    </a:cubicBezTo>
                    <a:cubicBezTo>
                      <a:pt x="33" y="33"/>
                      <a:pt x="33" y="30"/>
                      <a:pt x="34" y="29"/>
                    </a:cubicBezTo>
                    <a:cubicBezTo>
                      <a:pt x="34" y="28"/>
                      <a:pt x="34" y="28"/>
                      <a:pt x="34" y="28"/>
                    </a:cubicBezTo>
                    <a:cubicBezTo>
                      <a:pt x="34" y="28"/>
                      <a:pt x="35" y="28"/>
                      <a:pt x="35" y="27"/>
                    </a:cubicBezTo>
                    <a:cubicBezTo>
                      <a:pt x="36" y="27"/>
                      <a:pt x="38" y="27"/>
                      <a:pt x="38" y="25"/>
                    </a:cubicBezTo>
                    <a:cubicBezTo>
                      <a:pt x="39" y="23"/>
                      <a:pt x="39" y="22"/>
                      <a:pt x="39" y="21"/>
                    </a:cubicBezTo>
                    <a:cubicBezTo>
                      <a:pt x="38" y="19"/>
                      <a:pt x="36" y="19"/>
                      <a:pt x="34" y="19"/>
                    </a:cubicBezTo>
                    <a:cubicBezTo>
                      <a:pt x="34" y="19"/>
                      <a:pt x="34" y="19"/>
                      <a:pt x="33" y="19"/>
                    </a:cubicBezTo>
                    <a:cubicBezTo>
                      <a:pt x="33" y="18"/>
                      <a:pt x="33" y="18"/>
                      <a:pt x="33" y="18"/>
                    </a:cubicBezTo>
                    <a:cubicBezTo>
                      <a:pt x="33" y="17"/>
                      <a:pt x="32" y="15"/>
                      <a:pt x="29" y="15"/>
                    </a:cubicBezTo>
                    <a:cubicBezTo>
                      <a:pt x="29" y="15"/>
                      <a:pt x="28" y="15"/>
                      <a:pt x="28" y="15"/>
                    </a:cubicBezTo>
                    <a:cubicBezTo>
                      <a:pt x="27" y="16"/>
                      <a:pt x="27" y="16"/>
                      <a:pt x="27" y="16"/>
                    </a:cubicBezTo>
                    <a:cubicBezTo>
                      <a:pt x="25" y="10"/>
                      <a:pt x="22" y="6"/>
                      <a:pt x="17" y="3"/>
                    </a:cubicBezTo>
                    <a:cubicBezTo>
                      <a:pt x="15" y="2"/>
                      <a:pt x="12" y="0"/>
                      <a:pt x="8" y="0"/>
                    </a:cubicBezTo>
                    <a:cubicBezTo>
                      <a:pt x="8" y="0"/>
                      <a:pt x="8" y="0"/>
                      <a:pt x="7" y="0"/>
                    </a:cubicBezTo>
                    <a:cubicBezTo>
                      <a:pt x="5" y="0"/>
                      <a:pt x="4" y="1"/>
                      <a:pt x="2" y="3"/>
                    </a:cubicBezTo>
                    <a:cubicBezTo>
                      <a:pt x="1" y="6"/>
                      <a:pt x="0" y="9"/>
                      <a:pt x="1" y="12"/>
                    </a:cubicBezTo>
                    <a:cubicBezTo>
                      <a:pt x="2" y="15"/>
                      <a:pt x="4" y="17"/>
                      <a:pt x="5" y="1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2" name="Freeform 9"/>
              <p:cNvSpPr>
                <a:spLocks noEditPoints="1"/>
              </p:cNvSpPr>
              <p:nvPr/>
            </p:nvSpPr>
            <p:spPr bwMode="auto">
              <a:xfrm>
                <a:off x="61245" y="1121676"/>
                <a:ext cx="141081" cy="120214"/>
              </a:xfrm>
              <a:custGeom>
                <a:avLst/>
                <a:gdLst>
                  <a:gd name="T0" fmla="*/ 13 w 74"/>
                  <a:gd name="T1" fmla="*/ 52 h 67"/>
                  <a:gd name="T2" fmla="*/ 19 w 74"/>
                  <a:gd name="T3" fmla="*/ 59 h 67"/>
                  <a:gd name="T4" fmla="*/ 29 w 74"/>
                  <a:gd name="T5" fmla="*/ 61 h 67"/>
                  <a:gd name="T6" fmla="*/ 35 w 74"/>
                  <a:gd name="T7" fmla="*/ 56 h 67"/>
                  <a:gd name="T8" fmla="*/ 42 w 74"/>
                  <a:gd name="T9" fmla="*/ 53 h 67"/>
                  <a:gd name="T10" fmla="*/ 46 w 74"/>
                  <a:gd name="T11" fmla="*/ 60 h 67"/>
                  <a:gd name="T12" fmla="*/ 54 w 74"/>
                  <a:gd name="T13" fmla="*/ 67 h 67"/>
                  <a:gd name="T14" fmla="*/ 67 w 74"/>
                  <a:gd name="T15" fmla="*/ 62 h 67"/>
                  <a:gd name="T16" fmla="*/ 67 w 74"/>
                  <a:gd name="T17" fmla="*/ 59 h 67"/>
                  <a:gd name="T18" fmla="*/ 73 w 74"/>
                  <a:gd name="T19" fmla="*/ 47 h 67"/>
                  <a:gd name="T20" fmla="*/ 66 w 74"/>
                  <a:gd name="T21" fmla="*/ 45 h 67"/>
                  <a:gd name="T22" fmla="*/ 60 w 74"/>
                  <a:gd name="T23" fmla="*/ 51 h 67"/>
                  <a:gd name="T24" fmla="*/ 59 w 74"/>
                  <a:gd name="T25" fmla="*/ 46 h 67"/>
                  <a:gd name="T26" fmla="*/ 60 w 74"/>
                  <a:gd name="T27" fmla="*/ 38 h 67"/>
                  <a:gd name="T28" fmla="*/ 58 w 74"/>
                  <a:gd name="T29" fmla="*/ 29 h 67"/>
                  <a:gd name="T30" fmla="*/ 57 w 74"/>
                  <a:gd name="T31" fmla="*/ 29 h 67"/>
                  <a:gd name="T32" fmla="*/ 50 w 74"/>
                  <a:gd name="T33" fmla="*/ 27 h 67"/>
                  <a:gd name="T34" fmla="*/ 46 w 74"/>
                  <a:gd name="T35" fmla="*/ 35 h 67"/>
                  <a:gd name="T36" fmla="*/ 35 w 74"/>
                  <a:gd name="T37" fmla="*/ 40 h 67"/>
                  <a:gd name="T38" fmla="*/ 33 w 74"/>
                  <a:gd name="T39" fmla="*/ 40 h 67"/>
                  <a:gd name="T40" fmla="*/ 36 w 74"/>
                  <a:gd name="T41" fmla="*/ 36 h 67"/>
                  <a:gd name="T42" fmla="*/ 38 w 74"/>
                  <a:gd name="T43" fmla="*/ 23 h 67"/>
                  <a:gd name="T44" fmla="*/ 34 w 74"/>
                  <a:gd name="T45" fmla="*/ 19 h 67"/>
                  <a:gd name="T46" fmla="*/ 39 w 74"/>
                  <a:gd name="T47" fmla="*/ 20 h 67"/>
                  <a:gd name="T48" fmla="*/ 44 w 74"/>
                  <a:gd name="T49" fmla="*/ 9 h 67"/>
                  <a:gd name="T50" fmla="*/ 37 w 74"/>
                  <a:gd name="T51" fmla="*/ 3 h 67"/>
                  <a:gd name="T52" fmla="*/ 28 w 74"/>
                  <a:gd name="T53" fmla="*/ 1 h 67"/>
                  <a:gd name="T54" fmla="*/ 26 w 74"/>
                  <a:gd name="T55" fmla="*/ 11 h 67"/>
                  <a:gd name="T56" fmla="*/ 29 w 74"/>
                  <a:gd name="T57" fmla="*/ 13 h 67"/>
                  <a:gd name="T58" fmla="*/ 22 w 74"/>
                  <a:gd name="T59" fmla="*/ 10 h 67"/>
                  <a:gd name="T60" fmla="*/ 6 w 74"/>
                  <a:gd name="T61" fmla="*/ 16 h 67"/>
                  <a:gd name="T62" fmla="*/ 2 w 74"/>
                  <a:gd name="T63" fmla="*/ 33 h 67"/>
                  <a:gd name="T64" fmla="*/ 9 w 74"/>
                  <a:gd name="T65" fmla="*/ 53 h 67"/>
                  <a:gd name="T66" fmla="*/ 17 w 74"/>
                  <a:gd name="T67" fmla="*/ 40 h 67"/>
                  <a:gd name="T68" fmla="*/ 16 w 74"/>
                  <a:gd name="T69" fmla="*/ 4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67">
                    <a:moveTo>
                      <a:pt x="9" y="53"/>
                    </a:moveTo>
                    <a:cubicBezTo>
                      <a:pt x="10" y="53"/>
                      <a:pt x="12" y="53"/>
                      <a:pt x="13" y="52"/>
                    </a:cubicBezTo>
                    <a:cubicBezTo>
                      <a:pt x="14" y="51"/>
                      <a:pt x="15" y="50"/>
                      <a:pt x="15" y="49"/>
                    </a:cubicBezTo>
                    <a:cubicBezTo>
                      <a:pt x="15" y="52"/>
                      <a:pt x="16" y="56"/>
                      <a:pt x="19" y="59"/>
                    </a:cubicBezTo>
                    <a:cubicBezTo>
                      <a:pt x="21" y="60"/>
                      <a:pt x="24" y="61"/>
                      <a:pt x="27" y="61"/>
                    </a:cubicBezTo>
                    <a:cubicBezTo>
                      <a:pt x="27" y="61"/>
                      <a:pt x="28" y="61"/>
                      <a:pt x="29" y="61"/>
                    </a:cubicBezTo>
                    <a:cubicBezTo>
                      <a:pt x="31" y="61"/>
                      <a:pt x="32" y="59"/>
                      <a:pt x="33" y="58"/>
                    </a:cubicBezTo>
                    <a:cubicBezTo>
                      <a:pt x="34" y="57"/>
                      <a:pt x="35" y="57"/>
                      <a:pt x="35" y="56"/>
                    </a:cubicBezTo>
                    <a:cubicBezTo>
                      <a:pt x="36" y="56"/>
                      <a:pt x="37" y="56"/>
                      <a:pt x="38" y="55"/>
                    </a:cubicBezTo>
                    <a:cubicBezTo>
                      <a:pt x="39" y="54"/>
                      <a:pt x="41" y="53"/>
                      <a:pt x="42" y="53"/>
                    </a:cubicBezTo>
                    <a:cubicBezTo>
                      <a:pt x="42" y="54"/>
                      <a:pt x="43" y="56"/>
                      <a:pt x="44" y="57"/>
                    </a:cubicBezTo>
                    <a:cubicBezTo>
                      <a:pt x="44" y="58"/>
                      <a:pt x="45" y="59"/>
                      <a:pt x="46" y="60"/>
                    </a:cubicBezTo>
                    <a:cubicBezTo>
                      <a:pt x="46" y="60"/>
                      <a:pt x="46" y="61"/>
                      <a:pt x="47" y="61"/>
                    </a:cubicBezTo>
                    <a:cubicBezTo>
                      <a:pt x="48" y="63"/>
                      <a:pt x="50" y="66"/>
                      <a:pt x="54" y="67"/>
                    </a:cubicBezTo>
                    <a:cubicBezTo>
                      <a:pt x="55" y="67"/>
                      <a:pt x="56" y="67"/>
                      <a:pt x="57" y="67"/>
                    </a:cubicBezTo>
                    <a:cubicBezTo>
                      <a:pt x="60" y="67"/>
                      <a:pt x="65" y="66"/>
                      <a:pt x="67" y="62"/>
                    </a:cubicBezTo>
                    <a:cubicBezTo>
                      <a:pt x="67" y="61"/>
                      <a:pt x="67" y="60"/>
                      <a:pt x="67" y="59"/>
                    </a:cubicBezTo>
                    <a:cubicBezTo>
                      <a:pt x="67" y="59"/>
                      <a:pt x="67" y="59"/>
                      <a:pt x="67" y="59"/>
                    </a:cubicBezTo>
                    <a:cubicBezTo>
                      <a:pt x="69" y="59"/>
                      <a:pt x="70" y="59"/>
                      <a:pt x="71" y="58"/>
                    </a:cubicBezTo>
                    <a:cubicBezTo>
                      <a:pt x="74" y="55"/>
                      <a:pt x="74" y="51"/>
                      <a:pt x="73" y="47"/>
                    </a:cubicBezTo>
                    <a:cubicBezTo>
                      <a:pt x="73" y="46"/>
                      <a:pt x="73" y="44"/>
                      <a:pt x="69" y="44"/>
                    </a:cubicBezTo>
                    <a:cubicBezTo>
                      <a:pt x="69" y="44"/>
                      <a:pt x="67" y="44"/>
                      <a:pt x="66" y="45"/>
                    </a:cubicBezTo>
                    <a:cubicBezTo>
                      <a:pt x="64" y="45"/>
                      <a:pt x="62" y="46"/>
                      <a:pt x="61" y="48"/>
                    </a:cubicBezTo>
                    <a:cubicBezTo>
                      <a:pt x="61" y="49"/>
                      <a:pt x="60" y="50"/>
                      <a:pt x="60" y="51"/>
                    </a:cubicBezTo>
                    <a:cubicBezTo>
                      <a:pt x="60" y="51"/>
                      <a:pt x="60" y="50"/>
                      <a:pt x="59" y="50"/>
                    </a:cubicBezTo>
                    <a:cubicBezTo>
                      <a:pt x="59" y="49"/>
                      <a:pt x="59" y="48"/>
                      <a:pt x="59" y="46"/>
                    </a:cubicBezTo>
                    <a:cubicBezTo>
                      <a:pt x="59" y="44"/>
                      <a:pt x="59" y="41"/>
                      <a:pt x="57" y="39"/>
                    </a:cubicBezTo>
                    <a:cubicBezTo>
                      <a:pt x="58" y="39"/>
                      <a:pt x="59" y="38"/>
                      <a:pt x="60" y="38"/>
                    </a:cubicBezTo>
                    <a:cubicBezTo>
                      <a:pt x="61" y="37"/>
                      <a:pt x="62" y="35"/>
                      <a:pt x="62" y="34"/>
                    </a:cubicBezTo>
                    <a:cubicBezTo>
                      <a:pt x="61" y="32"/>
                      <a:pt x="59" y="30"/>
                      <a:pt x="58" y="29"/>
                    </a:cubicBezTo>
                    <a:cubicBezTo>
                      <a:pt x="56" y="31"/>
                      <a:pt x="56" y="31"/>
                      <a:pt x="56" y="31"/>
                    </a:cubicBezTo>
                    <a:cubicBezTo>
                      <a:pt x="57" y="29"/>
                      <a:pt x="57" y="29"/>
                      <a:pt x="57" y="29"/>
                    </a:cubicBezTo>
                    <a:cubicBezTo>
                      <a:pt x="56" y="28"/>
                      <a:pt x="54" y="26"/>
                      <a:pt x="52" y="26"/>
                    </a:cubicBezTo>
                    <a:cubicBezTo>
                      <a:pt x="51" y="26"/>
                      <a:pt x="51" y="26"/>
                      <a:pt x="50" y="27"/>
                    </a:cubicBezTo>
                    <a:cubicBezTo>
                      <a:pt x="47" y="27"/>
                      <a:pt x="46" y="30"/>
                      <a:pt x="46" y="33"/>
                    </a:cubicBezTo>
                    <a:cubicBezTo>
                      <a:pt x="46" y="33"/>
                      <a:pt x="46" y="34"/>
                      <a:pt x="46" y="35"/>
                    </a:cubicBezTo>
                    <a:cubicBezTo>
                      <a:pt x="44" y="35"/>
                      <a:pt x="42" y="36"/>
                      <a:pt x="40" y="37"/>
                    </a:cubicBezTo>
                    <a:cubicBezTo>
                      <a:pt x="38" y="39"/>
                      <a:pt x="36" y="40"/>
                      <a:pt x="35" y="40"/>
                    </a:cubicBezTo>
                    <a:cubicBezTo>
                      <a:pt x="34" y="40"/>
                      <a:pt x="34" y="40"/>
                      <a:pt x="34" y="40"/>
                    </a:cubicBezTo>
                    <a:cubicBezTo>
                      <a:pt x="33" y="40"/>
                      <a:pt x="33" y="40"/>
                      <a:pt x="33" y="40"/>
                    </a:cubicBezTo>
                    <a:cubicBezTo>
                      <a:pt x="33" y="40"/>
                      <a:pt x="33" y="40"/>
                      <a:pt x="33" y="39"/>
                    </a:cubicBezTo>
                    <a:cubicBezTo>
                      <a:pt x="33" y="38"/>
                      <a:pt x="35" y="37"/>
                      <a:pt x="36" y="36"/>
                    </a:cubicBezTo>
                    <a:cubicBezTo>
                      <a:pt x="39" y="34"/>
                      <a:pt x="44" y="31"/>
                      <a:pt x="42" y="26"/>
                    </a:cubicBezTo>
                    <a:cubicBezTo>
                      <a:pt x="41" y="24"/>
                      <a:pt x="39" y="23"/>
                      <a:pt x="38" y="23"/>
                    </a:cubicBezTo>
                    <a:cubicBezTo>
                      <a:pt x="37" y="22"/>
                      <a:pt x="36" y="22"/>
                      <a:pt x="36" y="21"/>
                    </a:cubicBezTo>
                    <a:cubicBezTo>
                      <a:pt x="35" y="21"/>
                      <a:pt x="35" y="20"/>
                      <a:pt x="34" y="19"/>
                    </a:cubicBezTo>
                    <a:cubicBezTo>
                      <a:pt x="34" y="19"/>
                      <a:pt x="34" y="19"/>
                      <a:pt x="34" y="19"/>
                    </a:cubicBezTo>
                    <a:cubicBezTo>
                      <a:pt x="36" y="20"/>
                      <a:pt x="37" y="20"/>
                      <a:pt x="39" y="20"/>
                    </a:cubicBezTo>
                    <a:cubicBezTo>
                      <a:pt x="40" y="20"/>
                      <a:pt x="41" y="20"/>
                      <a:pt x="42" y="19"/>
                    </a:cubicBezTo>
                    <a:cubicBezTo>
                      <a:pt x="45" y="17"/>
                      <a:pt x="46" y="13"/>
                      <a:pt x="44" y="9"/>
                    </a:cubicBezTo>
                    <a:cubicBezTo>
                      <a:pt x="43" y="5"/>
                      <a:pt x="40" y="3"/>
                      <a:pt x="37" y="3"/>
                    </a:cubicBezTo>
                    <a:cubicBezTo>
                      <a:pt x="37" y="3"/>
                      <a:pt x="37" y="3"/>
                      <a:pt x="37" y="3"/>
                    </a:cubicBezTo>
                    <a:cubicBezTo>
                      <a:pt x="36" y="1"/>
                      <a:pt x="34" y="0"/>
                      <a:pt x="31" y="0"/>
                    </a:cubicBezTo>
                    <a:cubicBezTo>
                      <a:pt x="30" y="0"/>
                      <a:pt x="29" y="0"/>
                      <a:pt x="28" y="1"/>
                    </a:cubicBezTo>
                    <a:cubicBezTo>
                      <a:pt x="26" y="2"/>
                      <a:pt x="25" y="4"/>
                      <a:pt x="25" y="6"/>
                    </a:cubicBezTo>
                    <a:cubicBezTo>
                      <a:pt x="24" y="8"/>
                      <a:pt x="25" y="9"/>
                      <a:pt x="26" y="11"/>
                    </a:cubicBezTo>
                    <a:cubicBezTo>
                      <a:pt x="27" y="12"/>
                      <a:pt x="28" y="12"/>
                      <a:pt x="28" y="12"/>
                    </a:cubicBezTo>
                    <a:cubicBezTo>
                      <a:pt x="28" y="12"/>
                      <a:pt x="29" y="13"/>
                      <a:pt x="29" y="13"/>
                    </a:cubicBezTo>
                    <a:cubicBezTo>
                      <a:pt x="29" y="13"/>
                      <a:pt x="29" y="13"/>
                      <a:pt x="29" y="14"/>
                    </a:cubicBezTo>
                    <a:cubicBezTo>
                      <a:pt x="27" y="12"/>
                      <a:pt x="25" y="11"/>
                      <a:pt x="22" y="10"/>
                    </a:cubicBezTo>
                    <a:cubicBezTo>
                      <a:pt x="21" y="10"/>
                      <a:pt x="20" y="10"/>
                      <a:pt x="19" y="10"/>
                    </a:cubicBezTo>
                    <a:cubicBezTo>
                      <a:pt x="14" y="10"/>
                      <a:pt x="9" y="13"/>
                      <a:pt x="6" y="16"/>
                    </a:cubicBezTo>
                    <a:cubicBezTo>
                      <a:pt x="3" y="20"/>
                      <a:pt x="3" y="24"/>
                      <a:pt x="2" y="28"/>
                    </a:cubicBezTo>
                    <a:cubicBezTo>
                      <a:pt x="2" y="30"/>
                      <a:pt x="2" y="32"/>
                      <a:pt x="2" y="33"/>
                    </a:cubicBezTo>
                    <a:cubicBezTo>
                      <a:pt x="1" y="36"/>
                      <a:pt x="0" y="42"/>
                      <a:pt x="2" y="47"/>
                    </a:cubicBezTo>
                    <a:cubicBezTo>
                      <a:pt x="3" y="51"/>
                      <a:pt x="6" y="53"/>
                      <a:pt x="9" y="53"/>
                    </a:cubicBezTo>
                    <a:close/>
                    <a:moveTo>
                      <a:pt x="16" y="42"/>
                    </a:moveTo>
                    <a:cubicBezTo>
                      <a:pt x="17" y="41"/>
                      <a:pt x="17" y="41"/>
                      <a:pt x="17" y="40"/>
                    </a:cubicBezTo>
                    <a:cubicBezTo>
                      <a:pt x="17" y="41"/>
                      <a:pt x="17" y="43"/>
                      <a:pt x="16" y="44"/>
                    </a:cubicBezTo>
                    <a:cubicBezTo>
                      <a:pt x="16" y="44"/>
                      <a:pt x="16" y="44"/>
                      <a:pt x="16" y="44"/>
                    </a:cubicBezTo>
                    <a:cubicBezTo>
                      <a:pt x="16" y="43"/>
                      <a:pt x="16" y="43"/>
                      <a:pt x="16" y="42"/>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3" name="Freeform 10"/>
              <p:cNvSpPr>
                <a:spLocks/>
              </p:cNvSpPr>
              <p:nvPr/>
            </p:nvSpPr>
            <p:spPr bwMode="auto">
              <a:xfrm>
                <a:off x="133825" y="1243422"/>
                <a:ext cx="34251" cy="50536"/>
              </a:xfrm>
              <a:custGeom>
                <a:avLst/>
                <a:gdLst>
                  <a:gd name="T0" fmla="*/ 15 w 18"/>
                  <a:gd name="T1" fmla="*/ 13 h 28"/>
                  <a:gd name="T2" fmla="*/ 16 w 18"/>
                  <a:gd name="T3" fmla="*/ 13 h 28"/>
                  <a:gd name="T4" fmla="*/ 17 w 18"/>
                  <a:gd name="T5" fmla="*/ 11 h 28"/>
                  <a:gd name="T6" fmla="*/ 16 w 18"/>
                  <a:gd name="T7" fmla="*/ 1 h 28"/>
                  <a:gd name="T8" fmla="*/ 15 w 18"/>
                  <a:gd name="T9" fmla="*/ 0 h 28"/>
                  <a:gd name="T10" fmla="*/ 14 w 18"/>
                  <a:gd name="T11" fmla="*/ 0 h 28"/>
                  <a:gd name="T12" fmla="*/ 13 w 18"/>
                  <a:gd name="T13" fmla="*/ 0 h 28"/>
                  <a:gd name="T14" fmla="*/ 7 w 18"/>
                  <a:gd name="T15" fmla="*/ 3 h 28"/>
                  <a:gd name="T16" fmla="*/ 6 w 18"/>
                  <a:gd name="T17" fmla="*/ 4 h 28"/>
                  <a:gd name="T18" fmla="*/ 5 w 18"/>
                  <a:gd name="T19" fmla="*/ 5 h 28"/>
                  <a:gd name="T20" fmla="*/ 3 w 18"/>
                  <a:gd name="T21" fmla="*/ 6 h 28"/>
                  <a:gd name="T22" fmla="*/ 0 w 18"/>
                  <a:gd name="T23" fmla="*/ 11 h 28"/>
                  <a:gd name="T24" fmla="*/ 4 w 18"/>
                  <a:gd name="T25" fmla="*/ 17 h 28"/>
                  <a:gd name="T26" fmla="*/ 5 w 18"/>
                  <a:gd name="T27" fmla="*/ 18 h 28"/>
                  <a:gd name="T28" fmla="*/ 5 w 18"/>
                  <a:gd name="T29" fmla="*/ 20 h 28"/>
                  <a:gd name="T30" fmla="*/ 6 w 18"/>
                  <a:gd name="T31" fmla="*/ 25 h 28"/>
                  <a:gd name="T32" fmla="*/ 11 w 18"/>
                  <a:gd name="T33" fmla="*/ 28 h 28"/>
                  <a:gd name="T34" fmla="*/ 16 w 18"/>
                  <a:gd name="T35" fmla="*/ 24 h 28"/>
                  <a:gd name="T36" fmla="*/ 15 w 18"/>
                  <a:gd name="T37" fmla="*/ 19 h 28"/>
                  <a:gd name="T38" fmla="*/ 15 w 18"/>
                  <a:gd name="T39" fmla="*/ 17 h 28"/>
                  <a:gd name="T40" fmla="*/ 15 w 18"/>
                  <a:gd name="T41" fmla="*/ 14 h 28"/>
                  <a:gd name="T42" fmla="*/ 15 w 18"/>
                  <a:gd name="T43"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28">
                    <a:moveTo>
                      <a:pt x="15" y="13"/>
                    </a:moveTo>
                    <a:cubicBezTo>
                      <a:pt x="16" y="13"/>
                      <a:pt x="16" y="13"/>
                      <a:pt x="16" y="13"/>
                    </a:cubicBezTo>
                    <a:cubicBezTo>
                      <a:pt x="16" y="12"/>
                      <a:pt x="17" y="12"/>
                      <a:pt x="17" y="11"/>
                    </a:cubicBezTo>
                    <a:cubicBezTo>
                      <a:pt x="18" y="8"/>
                      <a:pt x="17" y="3"/>
                      <a:pt x="16" y="1"/>
                    </a:cubicBezTo>
                    <a:cubicBezTo>
                      <a:pt x="15" y="0"/>
                      <a:pt x="15" y="0"/>
                      <a:pt x="15" y="0"/>
                    </a:cubicBezTo>
                    <a:cubicBezTo>
                      <a:pt x="14" y="0"/>
                      <a:pt x="14" y="0"/>
                      <a:pt x="14" y="0"/>
                    </a:cubicBezTo>
                    <a:cubicBezTo>
                      <a:pt x="13" y="0"/>
                      <a:pt x="13" y="0"/>
                      <a:pt x="13" y="0"/>
                    </a:cubicBezTo>
                    <a:cubicBezTo>
                      <a:pt x="10" y="0"/>
                      <a:pt x="8" y="2"/>
                      <a:pt x="7" y="3"/>
                    </a:cubicBezTo>
                    <a:cubicBezTo>
                      <a:pt x="7" y="3"/>
                      <a:pt x="6" y="4"/>
                      <a:pt x="6" y="4"/>
                    </a:cubicBezTo>
                    <a:cubicBezTo>
                      <a:pt x="5" y="4"/>
                      <a:pt x="5" y="5"/>
                      <a:pt x="5" y="5"/>
                    </a:cubicBezTo>
                    <a:cubicBezTo>
                      <a:pt x="4" y="5"/>
                      <a:pt x="3" y="5"/>
                      <a:pt x="3" y="6"/>
                    </a:cubicBezTo>
                    <a:cubicBezTo>
                      <a:pt x="0" y="7"/>
                      <a:pt x="0" y="9"/>
                      <a:pt x="0" y="11"/>
                    </a:cubicBezTo>
                    <a:cubicBezTo>
                      <a:pt x="0" y="15"/>
                      <a:pt x="3" y="16"/>
                      <a:pt x="4" y="17"/>
                    </a:cubicBezTo>
                    <a:cubicBezTo>
                      <a:pt x="4" y="17"/>
                      <a:pt x="5" y="17"/>
                      <a:pt x="5" y="18"/>
                    </a:cubicBezTo>
                    <a:cubicBezTo>
                      <a:pt x="5" y="18"/>
                      <a:pt x="5" y="19"/>
                      <a:pt x="5" y="20"/>
                    </a:cubicBezTo>
                    <a:cubicBezTo>
                      <a:pt x="5" y="22"/>
                      <a:pt x="5" y="24"/>
                      <a:pt x="6" y="25"/>
                    </a:cubicBezTo>
                    <a:cubicBezTo>
                      <a:pt x="7" y="27"/>
                      <a:pt x="9" y="28"/>
                      <a:pt x="11" y="28"/>
                    </a:cubicBezTo>
                    <a:cubicBezTo>
                      <a:pt x="13" y="28"/>
                      <a:pt x="15" y="26"/>
                      <a:pt x="16" y="24"/>
                    </a:cubicBezTo>
                    <a:cubicBezTo>
                      <a:pt x="16" y="22"/>
                      <a:pt x="16" y="20"/>
                      <a:pt x="15" y="19"/>
                    </a:cubicBezTo>
                    <a:cubicBezTo>
                      <a:pt x="15" y="18"/>
                      <a:pt x="15" y="17"/>
                      <a:pt x="15" y="17"/>
                    </a:cubicBezTo>
                    <a:cubicBezTo>
                      <a:pt x="15" y="16"/>
                      <a:pt x="15" y="15"/>
                      <a:pt x="15" y="14"/>
                    </a:cubicBezTo>
                    <a:lnTo>
                      <a:pt x="15" y="1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4" name="Freeform 11"/>
              <p:cNvSpPr>
                <a:spLocks/>
              </p:cNvSpPr>
              <p:nvPr/>
            </p:nvSpPr>
            <p:spPr bwMode="auto">
              <a:xfrm>
                <a:off x="116699" y="1075734"/>
                <a:ext cx="54638" cy="37519"/>
              </a:xfrm>
              <a:custGeom>
                <a:avLst/>
                <a:gdLst>
                  <a:gd name="T0" fmla="*/ 7 w 29"/>
                  <a:gd name="T1" fmla="*/ 10 h 21"/>
                  <a:gd name="T2" fmla="*/ 7 w 29"/>
                  <a:gd name="T3" fmla="*/ 10 h 21"/>
                  <a:gd name="T4" fmla="*/ 13 w 29"/>
                  <a:gd name="T5" fmla="*/ 17 h 21"/>
                  <a:gd name="T6" fmla="*/ 17 w 29"/>
                  <a:gd name="T7" fmla="*/ 18 h 21"/>
                  <a:gd name="T8" fmla="*/ 16 w 29"/>
                  <a:gd name="T9" fmla="*/ 15 h 21"/>
                  <a:gd name="T10" fmla="*/ 19 w 29"/>
                  <a:gd name="T11" fmla="*/ 16 h 21"/>
                  <a:gd name="T12" fmla="*/ 21 w 29"/>
                  <a:gd name="T13" fmla="*/ 20 h 21"/>
                  <a:gd name="T14" fmla="*/ 24 w 29"/>
                  <a:gd name="T15" fmla="*/ 21 h 21"/>
                  <a:gd name="T16" fmla="*/ 25 w 29"/>
                  <a:gd name="T17" fmla="*/ 21 h 21"/>
                  <a:gd name="T18" fmla="*/ 27 w 29"/>
                  <a:gd name="T19" fmla="*/ 21 h 21"/>
                  <a:gd name="T20" fmla="*/ 27 w 29"/>
                  <a:gd name="T21" fmla="*/ 19 h 21"/>
                  <a:gd name="T22" fmla="*/ 23 w 29"/>
                  <a:gd name="T23" fmla="*/ 8 h 21"/>
                  <a:gd name="T24" fmla="*/ 22 w 29"/>
                  <a:gd name="T25" fmla="*/ 8 h 21"/>
                  <a:gd name="T26" fmla="*/ 18 w 29"/>
                  <a:gd name="T27" fmla="*/ 5 h 21"/>
                  <a:gd name="T28" fmla="*/ 16 w 29"/>
                  <a:gd name="T29" fmla="*/ 5 h 21"/>
                  <a:gd name="T30" fmla="*/ 16 w 29"/>
                  <a:gd name="T31" fmla="*/ 5 h 21"/>
                  <a:gd name="T32" fmla="*/ 15 w 29"/>
                  <a:gd name="T33" fmla="*/ 4 h 21"/>
                  <a:gd name="T34" fmla="*/ 15 w 29"/>
                  <a:gd name="T35" fmla="*/ 4 h 21"/>
                  <a:gd name="T36" fmla="*/ 8 w 29"/>
                  <a:gd name="T37" fmla="*/ 0 h 21"/>
                  <a:gd name="T38" fmla="*/ 6 w 29"/>
                  <a:gd name="T39" fmla="*/ 0 h 21"/>
                  <a:gd name="T40" fmla="*/ 0 w 29"/>
                  <a:gd name="T41" fmla="*/ 4 h 21"/>
                  <a:gd name="T42" fmla="*/ 1 w 29"/>
                  <a:gd name="T43" fmla="*/ 7 h 21"/>
                  <a:gd name="T44" fmla="*/ 7 w 29"/>
                  <a:gd name="T45"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1">
                    <a:moveTo>
                      <a:pt x="7" y="10"/>
                    </a:moveTo>
                    <a:cubicBezTo>
                      <a:pt x="7" y="10"/>
                      <a:pt x="7" y="10"/>
                      <a:pt x="7" y="10"/>
                    </a:cubicBezTo>
                    <a:cubicBezTo>
                      <a:pt x="8" y="12"/>
                      <a:pt x="9" y="17"/>
                      <a:pt x="13" y="17"/>
                    </a:cubicBezTo>
                    <a:cubicBezTo>
                      <a:pt x="17" y="18"/>
                      <a:pt x="17" y="18"/>
                      <a:pt x="17" y="18"/>
                    </a:cubicBezTo>
                    <a:cubicBezTo>
                      <a:pt x="16" y="15"/>
                      <a:pt x="16" y="15"/>
                      <a:pt x="16" y="15"/>
                    </a:cubicBezTo>
                    <a:cubicBezTo>
                      <a:pt x="17" y="15"/>
                      <a:pt x="18" y="15"/>
                      <a:pt x="19" y="16"/>
                    </a:cubicBezTo>
                    <a:cubicBezTo>
                      <a:pt x="19" y="17"/>
                      <a:pt x="20" y="19"/>
                      <a:pt x="21" y="20"/>
                    </a:cubicBezTo>
                    <a:cubicBezTo>
                      <a:pt x="22" y="21"/>
                      <a:pt x="23" y="21"/>
                      <a:pt x="24" y="21"/>
                    </a:cubicBezTo>
                    <a:cubicBezTo>
                      <a:pt x="24" y="21"/>
                      <a:pt x="25" y="21"/>
                      <a:pt x="25" y="21"/>
                    </a:cubicBezTo>
                    <a:cubicBezTo>
                      <a:pt x="27" y="21"/>
                      <a:pt x="27" y="21"/>
                      <a:pt x="27" y="21"/>
                    </a:cubicBezTo>
                    <a:cubicBezTo>
                      <a:pt x="27" y="19"/>
                      <a:pt x="27" y="19"/>
                      <a:pt x="27" y="19"/>
                    </a:cubicBezTo>
                    <a:cubicBezTo>
                      <a:pt x="29" y="13"/>
                      <a:pt x="27" y="11"/>
                      <a:pt x="23" y="8"/>
                    </a:cubicBezTo>
                    <a:cubicBezTo>
                      <a:pt x="22" y="8"/>
                      <a:pt x="22" y="8"/>
                      <a:pt x="22" y="8"/>
                    </a:cubicBezTo>
                    <a:cubicBezTo>
                      <a:pt x="21" y="6"/>
                      <a:pt x="20" y="6"/>
                      <a:pt x="18" y="5"/>
                    </a:cubicBezTo>
                    <a:cubicBezTo>
                      <a:pt x="17" y="5"/>
                      <a:pt x="16" y="5"/>
                      <a:pt x="16" y="5"/>
                    </a:cubicBezTo>
                    <a:cubicBezTo>
                      <a:pt x="16" y="5"/>
                      <a:pt x="16" y="5"/>
                      <a:pt x="16" y="5"/>
                    </a:cubicBezTo>
                    <a:cubicBezTo>
                      <a:pt x="15" y="4"/>
                      <a:pt x="15" y="4"/>
                      <a:pt x="15" y="4"/>
                    </a:cubicBezTo>
                    <a:cubicBezTo>
                      <a:pt x="15" y="4"/>
                      <a:pt x="15" y="4"/>
                      <a:pt x="15" y="4"/>
                    </a:cubicBezTo>
                    <a:cubicBezTo>
                      <a:pt x="14" y="1"/>
                      <a:pt x="11" y="0"/>
                      <a:pt x="8" y="0"/>
                    </a:cubicBezTo>
                    <a:cubicBezTo>
                      <a:pt x="7" y="0"/>
                      <a:pt x="7" y="0"/>
                      <a:pt x="6" y="0"/>
                    </a:cubicBezTo>
                    <a:cubicBezTo>
                      <a:pt x="3" y="0"/>
                      <a:pt x="0" y="1"/>
                      <a:pt x="0" y="4"/>
                    </a:cubicBezTo>
                    <a:cubicBezTo>
                      <a:pt x="0" y="5"/>
                      <a:pt x="0" y="6"/>
                      <a:pt x="1" y="7"/>
                    </a:cubicBezTo>
                    <a:cubicBezTo>
                      <a:pt x="2" y="9"/>
                      <a:pt x="5" y="9"/>
                      <a:pt x="7" y="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5" name="Freeform 12"/>
              <p:cNvSpPr>
                <a:spLocks/>
              </p:cNvSpPr>
              <p:nvPr/>
            </p:nvSpPr>
            <p:spPr bwMode="auto">
              <a:xfrm>
                <a:off x="163998" y="1078797"/>
                <a:ext cx="93782" cy="71976"/>
              </a:xfrm>
              <a:custGeom>
                <a:avLst/>
                <a:gdLst>
                  <a:gd name="T0" fmla="*/ 2 w 49"/>
                  <a:gd name="T1" fmla="*/ 24 h 40"/>
                  <a:gd name="T2" fmla="*/ 3 w 49"/>
                  <a:gd name="T3" fmla="*/ 27 h 40"/>
                  <a:gd name="T4" fmla="*/ 3 w 49"/>
                  <a:gd name="T5" fmla="*/ 26 h 40"/>
                  <a:gd name="T6" fmla="*/ 1 w 49"/>
                  <a:gd name="T7" fmla="*/ 30 h 40"/>
                  <a:gd name="T8" fmla="*/ 3 w 49"/>
                  <a:gd name="T9" fmla="*/ 35 h 40"/>
                  <a:gd name="T10" fmla="*/ 4 w 49"/>
                  <a:gd name="T11" fmla="*/ 35 h 40"/>
                  <a:gd name="T12" fmla="*/ 4 w 49"/>
                  <a:gd name="T13" fmla="*/ 36 h 40"/>
                  <a:gd name="T14" fmla="*/ 7 w 49"/>
                  <a:gd name="T15" fmla="*/ 39 h 40"/>
                  <a:gd name="T16" fmla="*/ 10 w 49"/>
                  <a:gd name="T17" fmla="*/ 40 h 40"/>
                  <a:gd name="T18" fmla="*/ 15 w 49"/>
                  <a:gd name="T19" fmla="*/ 37 h 40"/>
                  <a:gd name="T20" fmla="*/ 15 w 49"/>
                  <a:gd name="T21" fmla="*/ 33 h 40"/>
                  <a:gd name="T22" fmla="*/ 12 w 49"/>
                  <a:gd name="T23" fmla="*/ 31 h 40"/>
                  <a:gd name="T24" fmla="*/ 12 w 49"/>
                  <a:gd name="T25" fmla="*/ 31 h 40"/>
                  <a:gd name="T26" fmla="*/ 13 w 49"/>
                  <a:gd name="T27" fmla="*/ 28 h 40"/>
                  <a:gd name="T28" fmla="*/ 14 w 49"/>
                  <a:gd name="T29" fmla="*/ 27 h 40"/>
                  <a:gd name="T30" fmla="*/ 14 w 49"/>
                  <a:gd name="T31" fmla="*/ 27 h 40"/>
                  <a:gd name="T32" fmla="*/ 19 w 49"/>
                  <a:gd name="T33" fmla="*/ 30 h 40"/>
                  <a:gd name="T34" fmla="*/ 19 w 49"/>
                  <a:gd name="T35" fmla="*/ 30 h 40"/>
                  <a:gd name="T36" fmla="*/ 25 w 49"/>
                  <a:gd name="T37" fmla="*/ 24 h 40"/>
                  <a:gd name="T38" fmla="*/ 28 w 49"/>
                  <a:gd name="T39" fmla="*/ 21 h 40"/>
                  <a:gd name="T40" fmla="*/ 31 w 49"/>
                  <a:gd name="T41" fmla="*/ 20 h 40"/>
                  <a:gd name="T42" fmla="*/ 39 w 49"/>
                  <a:gd name="T43" fmla="*/ 17 h 40"/>
                  <a:gd name="T44" fmla="*/ 41 w 49"/>
                  <a:gd name="T45" fmla="*/ 14 h 40"/>
                  <a:gd name="T46" fmla="*/ 42 w 49"/>
                  <a:gd name="T47" fmla="*/ 13 h 40"/>
                  <a:gd name="T48" fmla="*/ 43 w 49"/>
                  <a:gd name="T49" fmla="*/ 12 h 40"/>
                  <a:gd name="T50" fmla="*/ 48 w 49"/>
                  <a:gd name="T51" fmla="*/ 10 h 40"/>
                  <a:gd name="T52" fmla="*/ 48 w 49"/>
                  <a:gd name="T53" fmla="*/ 3 h 40"/>
                  <a:gd name="T54" fmla="*/ 44 w 49"/>
                  <a:gd name="T55" fmla="*/ 1 h 40"/>
                  <a:gd name="T56" fmla="*/ 39 w 49"/>
                  <a:gd name="T57" fmla="*/ 3 h 40"/>
                  <a:gd name="T58" fmla="*/ 37 w 49"/>
                  <a:gd name="T59" fmla="*/ 4 h 40"/>
                  <a:gd name="T60" fmla="*/ 35 w 49"/>
                  <a:gd name="T61" fmla="*/ 1 h 40"/>
                  <a:gd name="T62" fmla="*/ 31 w 49"/>
                  <a:gd name="T63" fmla="*/ 0 h 40"/>
                  <a:gd name="T64" fmla="*/ 23 w 49"/>
                  <a:gd name="T65" fmla="*/ 9 h 40"/>
                  <a:gd name="T66" fmla="*/ 20 w 49"/>
                  <a:gd name="T67" fmla="*/ 15 h 40"/>
                  <a:gd name="T68" fmla="*/ 19 w 49"/>
                  <a:gd name="T69" fmla="*/ 16 h 40"/>
                  <a:gd name="T70" fmla="*/ 16 w 49"/>
                  <a:gd name="T71" fmla="*/ 20 h 40"/>
                  <a:gd name="T72" fmla="*/ 15 w 49"/>
                  <a:gd name="T73" fmla="*/ 19 h 40"/>
                  <a:gd name="T74" fmla="*/ 14 w 49"/>
                  <a:gd name="T75" fmla="*/ 17 h 40"/>
                  <a:gd name="T76" fmla="*/ 14 w 49"/>
                  <a:gd name="T77" fmla="*/ 16 h 40"/>
                  <a:gd name="T78" fmla="*/ 12 w 49"/>
                  <a:gd name="T79" fmla="*/ 15 h 40"/>
                  <a:gd name="T80" fmla="*/ 9 w 49"/>
                  <a:gd name="T81" fmla="*/ 14 h 40"/>
                  <a:gd name="T82" fmla="*/ 5 w 49"/>
                  <a:gd name="T83" fmla="*/ 16 h 40"/>
                  <a:gd name="T84" fmla="*/ 4 w 49"/>
                  <a:gd name="T85" fmla="*/ 17 h 40"/>
                  <a:gd name="T86" fmla="*/ 3 w 49"/>
                  <a:gd name="T87" fmla="*/ 19 h 40"/>
                  <a:gd name="T88" fmla="*/ 2 w 49"/>
                  <a:gd name="T89"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 h="40">
                    <a:moveTo>
                      <a:pt x="2" y="24"/>
                    </a:moveTo>
                    <a:cubicBezTo>
                      <a:pt x="3" y="27"/>
                      <a:pt x="3" y="27"/>
                      <a:pt x="3" y="27"/>
                    </a:cubicBezTo>
                    <a:cubicBezTo>
                      <a:pt x="3" y="26"/>
                      <a:pt x="3" y="26"/>
                      <a:pt x="3" y="26"/>
                    </a:cubicBezTo>
                    <a:cubicBezTo>
                      <a:pt x="2" y="27"/>
                      <a:pt x="1" y="28"/>
                      <a:pt x="1" y="30"/>
                    </a:cubicBezTo>
                    <a:cubicBezTo>
                      <a:pt x="0" y="34"/>
                      <a:pt x="2" y="35"/>
                      <a:pt x="3" y="35"/>
                    </a:cubicBezTo>
                    <a:cubicBezTo>
                      <a:pt x="3" y="35"/>
                      <a:pt x="4" y="35"/>
                      <a:pt x="4" y="35"/>
                    </a:cubicBezTo>
                    <a:cubicBezTo>
                      <a:pt x="4" y="35"/>
                      <a:pt x="4" y="36"/>
                      <a:pt x="4" y="36"/>
                    </a:cubicBezTo>
                    <a:cubicBezTo>
                      <a:pt x="5" y="37"/>
                      <a:pt x="5" y="38"/>
                      <a:pt x="7" y="39"/>
                    </a:cubicBezTo>
                    <a:cubicBezTo>
                      <a:pt x="8" y="39"/>
                      <a:pt x="9" y="40"/>
                      <a:pt x="10" y="40"/>
                    </a:cubicBezTo>
                    <a:cubicBezTo>
                      <a:pt x="13" y="40"/>
                      <a:pt x="15" y="39"/>
                      <a:pt x="15" y="37"/>
                    </a:cubicBezTo>
                    <a:cubicBezTo>
                      <a:pt x="16" y="36"/>
                      <a:pt x="16" y="35"/>
                      <a:pt x="15" y="33"/>
                    </a:cubicBezTo>
                    <a:cubicBezTo>
                      <a:pt x="14" y="32"/>
                      <a:pt x="13" y="32"/>
                      <a:pt x="12" y="31"/>
                    </a:cubicBezTo>
                    <a:cubicBezTo>
                      <a:pt x="12" y="31"/>
                      <a:pt x="12" y="31"/>
                      <a:pt x="12" y="31"/>
                    </a:cubicBezTo>
                    <a:cubicBezTo>
                      <a:pt x="12" y="30"/>
                      <a:pt x="13" y="28"/>
                      <a:pt x="13" y="28"/>
                    </a:cubicBezTo>
                    <a:cubicBezTo>
                      <a:pt x="13" y="27"/>
                      <a:pt x="14" y="27"/>
                      <a:pt x="14" y="27"/>
                    </a:cubicBezTo>
                    <a:cubicBezTo>
                      <a:pt x="14" y="27"/>
                      <a:pt x="14" y="27"/>
                      <a:pt x="14" y="27"/>
                    </a:cubicBezTo>
                    <a:cubicBezTo>
                      <a:pt x="15" y="28"/>
                      <a:pt x="16" y="30"/>
                      <a:pt x="19" y="30"/>
                    </a:cubicBezTo>
                    <a:cubicBezTo>
                      <a:pt x="19" y="30"/>
                      <a:pt x="19" y="30"/>
                      <a:pt x="19" y="30"/>
                    </a:cubicBezTo>
                    <a:cubicBezTo>
                      <a:pt x="22" y="30"/>
                      <a:pt x="24" y="27"/>
                      <a:pt x="25" y="24"/>
                    </a:cubicBezTo>
                    <a:cubicBezTo>
                      <a:pt x="26" y="23"/>
                      <a:pt x="27" y="21"/>
                      <a:pt x="28" y="21"/>
                    </a:cubicBezTo>
                    <a:cubicBezTo>
                      <a:pt x="29" y="20"/>
                      <a:pt x="30" y="20"/>
                      <a:pt x="31" y="20"/>
                    </a:cubicBezTo>
                    <a:cubicBezTo>
                      <a:pt x="34" y="20"/>
                      <a:pt x="37" y="20"/>
                      <a:pt x="39" y="17"/>
                    </a:cubicBezTo>
                    <a:cubicBezTo>
                      <a:pt x="40" y="16"/>
                      <a:pt x="41" y="15"/>
                      <a:pt x="41" y="14"/>
                    </a:cubicBezTo>
                    <a:cubicBezTo>
                      <a:pt x="42" y="14"/>
                      <a:pt x="42" y="13"/>
                      <a:pt x="42" y="13"/>
                    </a:cubicBezTo>
                    <a:cubicBezTo>
                      <a:pt x="42" y="13"/>
                      <a:pt x="43" y="12"/>
                      <a:pt x="43" y="12"/>
                    </a:cubicBezTo>
                    <a:cubicBezTo>
                      <a:pt x="45" y="12"/>
                      <a:pt x="47" y="12"/>
                      <a:pt x="48" y="10"/>
                    </a:cubicBezTo>
                    <a:cubicBezTo>
                      <a:pt x="49" y="8"/>
                      <a:pt x="49" y="5"/>
                      <a:pt x="48" y="3"/>
                    </a:cubicBezTo>
                    <a:cubicBezTo>
                      <a:pt x="48" y="2"/>
                      <a:pt x="46" y="1"/>
                      <a:pt x="44" y="1"/>
                    </a:cubicBezTo>
                    <a:cubicBezTo>
                      <a:pt x="42" y="1"/>
                      <a:pt x="40" y="1"/>
                      <a:pt x="39" y="3"/>
                    </a:cubicBezTo>
                    <a:cubicBezTo>
                      <a:pt x="38" y="3"/>
                      <a:pt x="38" y="4"/>
                      <a:pt x="37" y="4"/>
                    </a:cubicBezTo>
                    <a:cubicBezTo>
                      <a:pt x="37" y="3"/>
                      <a:pt x="36" y="2"/>
                      <a:pt x="35" y="1"/>
                    </a:cubicBezTo>
                    <a:cubicBezTo>
                      <a:pt x="34" y="1"/>
                      <a:pt x="32" y="0"/>
                      <a:pt x="31" y="0"/>
                    </a:cubicBezTo>
                    <a:cubicBezTo>
                      <a:pt x="27" y="0"/>
                      <a:pt x="24" y="6"/>
                      <a:pt x="23" y="9"/>
                    </a:cubicBezTo>
                    <a:cubicBezTo>
                      <a:pt x="23" y="11"/>
                      <a:pt x="22" y="12"/>
                      <a:pt x="20" y="15"/>
                    </a:cubicBezTo>
                    <a:cubicBezTo>
                      <a:pt x="19" y="16"/>
                      <a:pt x="19" y="16"/>
                      <a:pt x="19" y="16"/>
                    </a:cubicBezTo>
                    <a:cubicBezTo>
                      <a:pt x="18" y="17"/>
                      <a:pt x="17" y="18"/>
                      <a:pt x="16" y="20"/>
                    </a:cubicBezTo>
                    <a:cubicBezTo>
                      <a:pt x="16" y="20"/>
                      <a:pt x="16" y="19"/>
                      <a:pt x="15" y="19"/>
                    </a:cubicBezTo>
                    <a:cubicBezTo>
                      <a:pt x="15" y="18"/>
                      <a:pt x="14" y="18"/>
                      <a:pt x="14" y="17"/>
                    </a:cubicBezTo>
                    <a:cubicBezTo>
                      <a:pt x="14" y="16"/>
                      <a:pt x="14" y="16"/>
                      <a:pt x="14" y="16"/>
                    </a:cubicBezTo>
                    <a:cubicBezTo>
                      <a:pt x="12" y="15"/>
                      <a:pt x="12" y="15"/>
                      <a:pt x="12" y="15"/>
                    </a:cubicBezTo>
                    <a:cubicBezTo>
                      <a:pt x="11" y="14"/>
                      <a:pt x="10" y="14"/>
                      <a:pt x="9" y="14"/>
                    </a:cubicBezTo>
                    <a:cubicBezTo>
                      <a:pt x="8" y="14"/>
                      <a:pt x="6" y="15"/>
                      <a:pt x="5" y="16"/>
                    </a:cubicBezTo>
                    <a:cubicBezTo>
                      <a:pt x="5" y="16"/>
                      <a:pt x="5" y="17"/>
                      <a:pt x="4" y="17"/>
                    </a:cubicBezTo>
                    <a:cubicBezTo>
                      <a:pt x="4" y="18"/>
                      <a:pt x="3" y="18"/>
                      <a:pt x="3" y="19"/>
                    </a:cubicBezTo>
                    <a:cubicBezTo>
                      <a:pt x="2" y="20"/>
                      <a:pt x="2" y="22"/>
                      <a:pt x="2" y="2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6" name="Freeform 13"/>
              <p:cNvSpPr>
                <a:spLocks/>
              </p:cNvSpPr>
              <p:nvPr/>
            </p:nvSpPr>
            <p:spPr bwMode="auto">
              <a:xfrm>
                <a:off x="-603387" y="2001462"/>
                <a:ext cx="55454" cy="49770"/>
              </a:xfrm>
              <a:custGeom>
                <a:avLst/>
                <a:gdLst>
                  <a:gd name="T0" fmla="*/ 18 w 29"/>
                  <a:gd name="T1" fmla="*/ 20 h 28"/>
                  <a:gd name="T2" fmla="*/ 21 w 29"/>
                  <a:gd name="T3" fmla="*/ 17 h 28"/>
                  <a:gd name="T4" fmla="*/ 22 w 29"/>
                  <a:gd name="T5" fmla="*/ 15 h 28"/>
                  <a:gd name="T6" fmla="*/ 29 w 29"/>
                  <a:gd name="T7" fmla="*/ 5 h 28"/>
                  <a:gd name="T8" fmla="*/ 24 w 29"/>
                  <a:gd name="T9" fmla="*/ 0 h 28"/>
                  <a:gd name="T10" fmla="*/ 17 w 29"/>
                  <a:gd name="T11" fmla="*/ 3 h 28"/>
                  <a:gd name="T12" fmla="*/ 13 w 29"/>
                  <a:gd name="T13" fmla="*/ 6 h 28"/>
                  <a:gd name="T14" fmla="*/ 10 w 29"/>
                  <a:gd name="T15" fmla="*/ 9 h 28"/>
                  <a:gd name="T16" fmla="*/ 7 w 29"/>
                  <a:gd name="T17" fmla="*/ 13 h 28"/>
                  <a:gd name="T18" fmla="*/ 5 w 29"/>
                  <a:gd name="T19" fmla="*/ 15 h 28"/>
                  <a:gd name="T20" fmla="*/ 4 w 29"/>
                  <a:gd name="T21" fmla="*/ 16 h 28"/>
                  <a:gd name="T22" fmla="*/ 0 w 29"/>
                  <a:gd name="T23" fmla="*/ 23 h 28"/>
                  <a:gd name="T24" fmla="*/ 2 w 29"/>
                  <a:gd name="T25" fmla="*/ 27 h 28"/>
                  <a:gd name="T26" fmla="*/ 6 w 29"/>
                  <a:gd name="T27" fmla="*/ 28 h 28"/>
                  <a:gd name="T28" fmla="*/ 13 w 29"/>
                  <a:gd name="T29" fmla="*/ 25 h 28"/>
                  <a:gd name="T30" fmla="*/ 18 w 29"/>
                  <a:gd name="T31"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8">
                    <a:moveTo>
                      <a:pt x="18" y="20"/>
                    </a:moveTo>
                    <a:cubicBezTo>
                      <a:pt x="19" y="19"/>
                      <a:pt x="20" y="18"/>
                      <a:pt x="21" y="17"/>
                    </a:cubicBezTo>
                    <a:cubicBezTo>
                      <a:pt x="21" y="16"/>
                      <a:pt x="22" y="16"/>
                      <a:pt x="22" y="15"/>
                    </a:cubicBezTo>
                    <a:cubicBezTo>
                      <a:pt x="25" y="13"/>
                      <a:pt x="29" y="10"/>
                      <a:pt x="29" y="5"/>
                    </a:cubicBezTo>
                    <a:cubicBezTo>
                      <a:pt x="29" y="1"/>
                      <a:pt x="26" y="0"/>
                      <a:pt x="24" y="0"/>
                    </a:cubicBezTo>
                    <a:cubicBezTo>
                      <a:pt x="22" y="0"/>
                      <a:pt x="20" y="1"/>
                      <a:pt x="17" y="3"/>
                    </a:cubicBezTo>
                    <a:cubicBezTo>
                      <a:pt x="16" y="4"/>
                      <a:pt x="14" y="5"/>
                      <a:pt x="13" y="6"/>
                    </a:cubicBezTo>
                    <a:cubicBezTo>
                      <a:pt x="12" y="7"/>
                      <a:pt x="11" y="8"/>
                      <a:pt x="10" y="9"/>
                    </a:cubicBezTo>
                    <a:cubicBezTo>
                      <a:pt x="8" y="10"/>
                      <a:pt x="7" y="11"/>
                      <a:pt x="7" y="13"/>
                    </a:cubicBezTo>
                    <a:cubicBezTo>
                      <a:pt x="6" y="13"/>
                      <a:pt x="6" y="14"/>
                      <a:pt x="5" y="15"/>
                    </a:cubicBezTo>
                    <a:cubicBezTo>
                      <a:pt x="5" y="15"/>
                      <a:pt x="5" y="15"/>
                      <a:pt x="4" y="16"/>
                    </a:cubicBezTo>
                    <a:cubicBezTo>
                      <a:pt x="2" y="18"/>
                      <a:pt x="0" y="20"/>
                      <a:pt x="0" y="23"/>
                    </a:cubicBezTo>
                    <a:cubicBezTo>
                      <a:pt x="0" y="25"/>
                      <a:pt x="0" y="26"/>
                      <a:pt x="2" y="27"/>
                    </a:cubicBezTo>
                    <a:cubicBezTo>
                      <a:pt x="3" y="28"/>
                      <a:pt x="4" y="28"/>
                      <a:pt x="6" y="28"/>
                    </a:cubicBezTo>
                    <a:cubicBezTo>
                      <a:pt x="9" y="28"/>
                      <a:pt x="12" y="26"/>
                      <a:pt x="13" y="25"/>
                    </a:cubicBezTo>
                    <a:cubicBezTo>
                      <a:pt x="15" y="24"/>
                      <a:pt x="17" y="22"/>
                      <a:pt x="18" y="2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7" name="Freeform 14"/>
              <p:cNvSpPr>
                <a:spLocks/>
              </p:cNvSpPr>
              <p:nvPr/>
            </p:nvSpPr>
            <p:spPr bwMode="auto">
              <a:xfrm>
                <a:off x="-666181" y="2049701"/>
                <a:ext cx="59531" cy="44410"/>
              </a:xfrm>
              <a:custGeom>
                <a:avLst/>
                <a:gdLst>
                  <a:gd name="T0" fmla="*/ 26 w 31"/>
                  <a:gd name="T1" fmla="*/ 0 h 25"/>
                  <a:gd name="T2" fmla="*/ 16 w 31"/>
                  <a:gd name="T3" fmla="*/ 3 h 25"/>
                  <a:gd name="T4" fmla="*/ 14 w 31"/>
                  <a:gd name="T5" fmla="*/ 4 h 25"/>
                  <a:gd name="T6" fmla="*/ 10 w 31"/>
                  <a:gd name="T7" fmla="*/ 6 h 25"/>
                  <a:gd name="T8" fmla="*/ 8 w 31"/>
                  <a:gd name="T9" fmla="*/ 6 h 25"/>
                  <a:gd name="T10" fmla="*/ 7 w 31"/>
                  <a:gd name="T11" fmla="*/ 6 h 25"/>
                  <a:gd name="T12" fmla="*/ 3 w 31"/>
                  <a:gd name="T13" fmla="*/ 7 h 25"/>
                  <a:gd name="T14" fmla="*/ 1 w 31"/>
                  <a:gd name="T15" fmla="*/ 19 h 25"/>
                  <a:gd name="T16" fmla="*/ 9 w 31"/>
                  <a:gd name="T17" fmla="*/ 25 h 25"/>
                  <a:gd name="T18" fmla="*/ 11 w 31"/>
                  <a:gd name="T19" fmla="*/ 25 h 25"/>
                  <a:gd name="T20" fmla="*/ 15 w 31"/>
                  <a:gd name="T21" fmla="*/ 19 h 25"/>
                  <a:gd name="T22" fmla="*/ 16 w 31"/>
                  <a:gd name="T23" fmla="*/ 18 h 25"/>
                  <a:gd name="T24" fmla="*/ 18 w 31"/>
                  <a:gd name="T25" fmla="*/ 17 h 25"/>
                  <a:gd name="T26" fmla="*/ 21 w 31"/>
                  <a:gd name="T27" fmla="*/ 15 h 25"/>
                  <a:gd name="T28" fmla="*/ 23 w 31"/>
                  <a:gd name="T29" fmla="*/ 12 h 25"/>
                  <a:gd name="T30" fmla="*/ 23 w 31"/>
                  <a:gd name="T31" fmla="*/ 11 h 25"/>
                  <a:gd name="T32" fmla="*/ 24 w 31"/>
                  <a:gd name="T33" fmla="*/ 11 h 25"/>
                  <a:gd name="T34" fmla="*/ 25 w 31"/>
                  <a:gd name="T35" fmla="*/ 10 h 25"/>
                  <a:gd name="T36" fmla="*/ 31 w 31"/>
                  <a:gd name="T37" fmla="*/ 5 h 25"/>
                  <a:gd name="T38" fmla="*/ 29 w 31"/>
                  <a:gd name="T39" fmla="*/ 1 h 25"/>
                  <a:gd name="T40" fmla="*/ 26 w 31"/>
                  <a:gd name="T4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 h="25">
                    <a:moveTo>
                      <a:pt x="26" y="0"/>
                    </a:moveTo>
                    <a:cubicBezTo>
                      <a:pt x="23" y="0"/>
                      <a:pt x="19" y="1"/>
                      <a:pt x="16" y="3"/>
                    </a:cubicBezTo>
                    <a:cubicBezTo>
                      <a:pt x="15" y="4"/>
                      <a:pt x="15" y="4"/>
                      <a:pt x="14" y="4"/>
                    </a:cubicBezTo>
                    <a:cubicBezTo>
                      <a:pt x="13" y="5"/>
                      <a:pt x="11" y="5"/>
                      <a:pt x="10" y="6"/>
                    </a:cubicBezTo>
                    <a:cubicBezTo>
                      <a:pt x="9" y="6"/>
                      <a:pt x="9" y="6"/>
                      <a:pt x="8" y="6"/>
                    </a:cubicBezTo>
                    <a:cubicBezTo>
                      <a:pt x="8" y="6"/>
                      <a:pt x="7" y="6"/>
                      <a:pt x="7" y="6"/>
                    </a:cubicBezTo>
                    <a:cubicBezTo>
                      <a:pt x="6" y="6"/>
                      <a:pt x="4" y="6"/>
                      <a:pt x="3" y="7"/>
                    </a:cubicBezTo>
                    <a:cubicBezTo>
                      <a:pt x="0" y="9"/>
                      <a:pt x="0" y="17"/>
                      <a:pt x="1" y="19"/>
                    </a:cubicBezTo>
                    <a:cubicBezTo>
                      <a:pt x="2" y="23"/>
                      <a:pt x="5" y="25"/>
                      <a:pt x="9" y="25"/>
                    </a:cubicBezTo>
                    <a:cubicBezTo>
                      <a:pt x="10" y="25"/>
                      <a:pt x="11" y="25"/>
                      <a:pt x="11" y="25"/>
                    </a:cubicBezTo>
                    <a:cubicBezTo>
                      <a:pt x="14" y="24"/>
                      <a:pt x="15" y="21"/>
                      <a:pt x="15" y="19"/>
                    </a:cubicBezTo>
                    <a:cubicBezTo>
                      <a:pt x="15" y="19"/>
                      <a:pt x="16" y="18"/>
                      <a:pt x="16" y="18"/>
                    </a:cubicBezTo>
                    <a:cubicBezTo>
                      <a:pt x="16" y="18"/>
                      <a:pt x="17" y="17"/>
                      <a:pt x="18" y="17"/>
                    </a:cubicBezTo>
                    <a:cubicBezTo>
                      <a:pt x="19" y="17"/>
                      <a:pt x="20" y="16"/>
                      <a:pt x="21" y="15"/>
                    </a:cubicBezTo>
                    <a:cubicBezTo>
                      <a:pt x="22" y="14"/>
                      <a:pt x="23" y="13"/>
                      <a:pt x="23" y="12"/>
                    </a:cubicBezTo>
                    <a:cubicBezTo>
                      <a:pt x="23" y="12"/>
                      <a:pt x="23" y="12"/>
                      <a:pt x="23" y="11"/>
                    </a:cubicBezTo>
                    <a:cubicBezTo>
                      <a:pt x="23" y="11"/>
                      <a:pt x="24" y="11"/>
                      <a:pt x="24" y="11"/>
                    </a:cubicBezTo>
                    <a:cubicBezTo>
                      <a:pt x="25" y="10"/>
                      <a:pt x="25" y="10"/>
                      <a:pt x="25" y="10"/>
                    </a:cubicBezTo>
                    <a:cubicBezTo>
                      <a:pt x="27" y="9"/>
                      <a:pt x="31" y="8"/>
                      <a:pt x="31" y="5"/>
                    </a:cubicBezTo>
                    <a:cubicBezTo>
                      <a:pt x="31" y="4"/>
                      <a:pt x="31" y="2"/>
                      <a:pt x="29" y="1"/>
                    </a:cubicBezTo>
                    <a:cubicBezTo>
                      <a:pt x="28" y="0"/>
                      <a:pt x="27" y="0"/>
                      <a:pt x="26"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8" name="Freeform 15"/>
              <p:cNvSpPr>
                <a:spLocks/>
              </p:cNvSpPr>
              <p:nvPr/>
            </p:nvSpPr>
            <p:spPr bwMode="auto">
              <a:xfrm>
                <a:off x="-526730" y="2201309"/>
                <a:ext cx="41590" cy="53599"/>
              </a:xfrm>
              <a:custGeom>
                <a:avLst/>
                <a:gdLst>
                  <a:gd name="T0" fmla="*/ 4 w 22"/>
                  <a:gd name="T1" fmla="*/ 29 h 30"/>
                  <a:gd name="T2" fmla="*/ 6 w 22"/>
                  <a:gd name="T3" fmla="*/ 30 h 30"/>
                  <a:gd name="T4" fmla="*/ 11 w 22"/>
                  <a:gd name="T5" fmla="*/ 25 h 30"/>
                  <a:gd name="T6" fmla="*/ 11 w 22"/>
                  <a:gd name="T7" fmla="*/ 24 h 30"/>
                  <a:gd name="T8" fmla="*/ 13 w 22"/>
                  <a:gd name="T9" fmla="*/ 22 h 30"/>
                  <a:gd name="T10" fmla="*/ 15 w 22"/>
                  <a:gd name="T11" fmla="*/ 20 h 30"/>
                  <a:gd name="T12" fmla="*/ 16 w 22"/>
                  <a:gd name="T13" fmla="*/ 17 h 30"/>
                  <a:gd name="T14" fmla="*/ 17 w 22"/>
                  <a:gd name="T15" fmla="*/ 16 h 30"/>
                  <a:gd name="T16" fmla="*/ 18 w 22"/>
                  <a:gd name="T17" fmla="*/ 14 h 30"/>
                  <a:gd name="T18" fmla="*/ 22 w 22"/>
                  <a:gd name="T19" fmla="*/ 7 h 30"/>
                  <a:gd name="T20" fmla="*/ 21 w 22"/>
                  <a:gd name="T21" fmla="*/ 2 h 30"/>
                  <a:gd name="T22" fmla="*/ 17 w 22"/>
                  <a:gd name="T23" fmla="*/ 0 h 30"/>
                  <a:gd name="T24" fmla="*/ 14 w 22"/>
                  <a:gd name="T25" fmla="*/ 0 h 30"/>
                  <a:gd name="T26" fmla="*/ 0 w 22"/>
                  <a:gd name="T27" fmla="*/ 23 h 30"/>
                  <a:gd name="T28" fmla="*/ 4 w 22"/>
                  <a:gd name="T29"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30">
                    <a:moveTo>
                      <a:pt x="4" y="29"/>
                    </a:moveTo>
                    <a:cubicBezTo>
                      <a:pt x="5" y="30"/>
                      <a:pt x="5" y="30"/>
                      <a:pt x="6" y="30"/>
                    </a:cubicBezTo>
                    <a:cubicBezTo>
                      <a:pt x="9" y="30"/>
                      <a:pt x="10" y="26"/>
                      <a:pt x="11" y="25"/>
                    </a:cubicBezTo>
                    <a:cubicBezTo>
                      <a:pt x="11" y="25"/>
                      <a:pt x="11" y="24"/>
                      <a:pt x="11" y="24"/>
                    </a:cubicBezTo>
                    <a:cubicBezTo>
                      <a:pt x="12" y="23"/>
                      <a:pt x="12" y="23"/>
                      <a:pt x="13" y="22"/>
                    </a:cubicBezTo>
                    <a:cubicBezTo>
                      <a:pt x="13" y="22"/>
                      <a:pt x="14" y="21"/>
                      <a:pt x="15" y="20"/>
                    </a:cubicBezTo>
                    <a:cubicBezTo>
                      <a:pt x="16" y="19"/>
                      <a:pt x="16" y="18"/>
                      <a:pt x="16" y="17"/>
                    </a:cubicBezTo>
                    <a:cubicBezTo>
                      <a:pt x="16" y="17"/>
                      <a:pt x="17" y="16"/>
                      <a:pt x="17" y="16"/>
                    </a:cubicBezTo>
                    <a:cubicBezTo>
                      <a:pt x="17" y="15"/>
                      <a:pt x="18" y="14"/>
                      <a:pt x="18" y="14"/>
                    </a:cubicBezTo>
                    <a:cubicBezTo>
                      <a:pt x="20" y="12"/>
                      <a:pt x="21" y="9"/>
                      <a:pt x="22" y="7"/>
                    </a:cubicBezTo>
                    <a:cubicBezTo>
                      <a:pt x="22" y="4"/>
                      <a:pt x="22" y="2"/>
                      <a:pt x="21" y="2"/>
                    </a:cubicBezTo>
                    <a:cubicBezTo>
                      <a:pt x="20" y="0"/>
                      <a:pt x="19" y="0"/>
                      <a:pt x="17" y="0"/>
                    </a:cubicBezTo>
                    <a:cubicBezTo>
                      <a:pt x="16" y="0"/>
                      <a:pt x="15" y="0"/>
                      <a:pt x="14" y="0"/>
                    </a:cubicBezTo>
                    <a:cubicBezTo>
                      <a:pt x="9" y="2"/>
                      <a:pt x="0" y="16"/>
                      <a:pt x="0" y="23"/>
                    </a:cubicBezTo>
                    <a:cubicBezTo>
                      <a:pt x="0" y="26"/>
                      <a:pt x="2" y="28"/>
                      <a:pt x="4" y="2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69" name="Freeform 16"/>
              <p:cNvSpPr>
                <a:spLocks/>
              </p:cNvSpPr>
              <p:nvPr/>
            </p:nvSpPr>
            <p:spPr bwMode="auto">
              <a:xfrm>
                <a:off x="-580553" y="2178338"/>
                <a:ext cx="192458" cy="226646"/>
              </a:xfrm>
              <a:custGeom>
                <a:avLst/>
                <a:gdLst>
                  <a:gd name="T0" fmla="*/ 93 w 101"/>
                  <a:gd name="T1" fmla="*/ 28 h 127"/>
                  <a:gd name="T2" fmla="*/ 98 w 101"/>
                  <a:gd name="T3" fmla="*/ 11 h 127"/>
                  <a:gd name="T4" fmla="*/ 97 w 101"/>
                  <a:gd name="T5" fmla="*/ 9 h 127"/>
                  <a:gd name="T6" fmla="*/ 95 w 101"/>
                  <a:gd name="T7" fmla="*/ 0 h 127"/>
                  <a:gd name="T8" fmla="*/ 90 w 101"/>
                  <a:gd name="T9" fmla="*/ 3 h 127"/>
                  <a:gd name="T10" fmla="*/ 89 w 101"/>
                  <a:gd name="T11" fmla="*/ 4 h 127"/>
                  <a:gd name="T12" fmla="*/ 85 w 101"/>
                  <a:gd name="T13" fmla="*/ 13 h 127"/>
                  <a:gd name="T14" fmla="*/ 79 w 101"/>
                  <a:gd name="T15" fmla="*/ 18 h 127"/>
                  <a:gd name="T16" fmla="*/ 68 w 101"/>
                  <a:gd name="T17" fmla="*/ 30 h 127"/>
                  <a:gd name="T18" fmla="*/ 63 w 101"/>
                  <a:gd name="T19" fmla="*/ 36 h 127"/>
                  <a:gd name="T20" fmla="*/ 63 w 101"/>
                  <a:gd name="T21" fmla="*/ 48 h 127"/>
                  <a:gd name="T22" fmla="*/ 51 w 101"/>
                  <a:gd name="T23" fmla="*/ 58 h 127"/>
                  <a:gd name="T24" fmla="*/ 50 w 101"/>
                  <a:gd name="T25" fmla="*/ 53 h 127"/>
                  <a:gd name="T26" fmla="*/ 48 w 101"/>
                  <a:gd name="T27" fmla="*/ 51 h 127"/>
                  <a:gd name="T28" fmla="*/ 40 w 101"/>
                  <a:gd name="T29" fmla="*/ 55 h 127"/>
                  <a:gd name="T30" fmla="*/ 35 w 101"/>
                  <a:gd name="T31" fmla="*/ 58 h 127"/>
                  <a:gd name="T32" fmla="*/ 27 w 101"/>
                  <a:gd name="T33" fmla="*/ 63 h 127"/>
                  <a:gd name="T34" fmla="*/ 18 w 101"/>
                  <a:gd name="T35" fmla="*/ 63 h 127"/>
                  <a:gd name="T36" fmla="*/ 15 w 101"/>
                  <a:gd name="T37" fmla="*/ 65 h 127"/>
                  <a:gd name="T38" fmla="*/ 8 w 101"/>
                  <a:gd name="T39" fmla="*/ 78 h 127"/>
                  <a:gd name="T40" fmla="*/ 4 w 101"/>
                  <a:gd name="T41" fmla="*/ 90 h 127"/>
                  <a:gd name="T42" fmla="*/ 6 w 101"/>
                  <a:gd name="T43" fmla="*/ 107 h 127"/>
                  <a:gd name="T44" fmla="*/ 19 w 101"/>
                  <a:gd name="T45" fmla="*/ 94 h 127"/>
                  <a:gd name="T46" fmla="*/ 27 w 101"/>
                  <a:gd name="T47" fmla="*/ 84 h 127"/>
                  <a:gd name="T48" fmla="*/ 26 w 101"/>
                  <a:gd name="T49" fmla="*/ 88 h 127"/>
                  <a:gd name="T50" fmla="*/ 27 w 101"/>
                  <a:gd name="T51" fmla="*/ 102 h 127"/>
                  <a:gd name="T52" fmla="*/ 24 w 101"/>
                  <a:gd name="T53" fmla="*/ 111 h 127"/>
                  <a:gd name="T54" fmla="*/ 26 w 101"/>
                  <a:gd name="T55" fmla="*/ 126 h 127"/>
                  <a:gd name="T56" fmla="*/ 39 w 101"/>
                  <a:gd name="T57" fmla="*/ 119 h 127"/>
                  <a:gd name="T58" fmla="*/ 57 w 101"/>
                  <a:gd name="T59" fmla="*/ 105 h 127"/>
                  <a:gd name="T60" fmla="*/ 56 w 101"/>
                  <a:gd name="T61" fmla="*/ 85 h 127"/>
                  <a:gd name="T62" fmla="*/ 61 w 101"/>
                  <a:gd name="T63" fmla="*/ 86 h 127"/>
                  <a:gd name="T64" fmla="*/ 68 w 101"/>
                  <a:gd name="T65" fmla="*/ 75 h 127"/>
                  <a:gd name="T66" fmla="*/ 73 w 101"/>
                  <a:gd name="T67" fmla="*/ 66 h 127"/>
                  <a:gd name="T68" fmla="*/ 83 w 101"/>
                  <a:gd name="T69" fmla="*/ 4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1" h="127">
                    <a:moveTo>
                      <a:pt x="85" y="43"/>
                    </a:moveTo>
                    <a:cubicBezTo>
                      <a:pt x="87" y="38"/>
                      <a:pt x="90" y="33"/>
                      <a:pt x="93" y="28"/>
                    </a:cubicBezTo>
                    <a:cubicBezTo>
                      <a:pt x="95" y="26"/>
                      <a:pt x="95" y="26"/>
                      <a:pt x="95" y="26"/>
                    </a:cubicBezTo>
                    <a:cubicBezTo>
                      <a:pt x="95" y="26"/>
                      <a:pt x="101" y="16"/>
                      <a:pt x="98" y="11"/>
                    </a:cubicBezTo>
                    <a:cubicBezTo>
                      <a:pt x="98" y="11"/>
                      <a:pt x="97" y="10"/>
                      <a:pt x="97" y="10"/>
                    </a:cubicBezTo>
                    <a:cubicBezTo>
                      <a:pt x="97" y="9"/>
                      <a:pt x="97" y="9"/>
                      <a:pt x="97" y="9"/>
                    </a:cubicBezTo>
                    <a:cubicBezTo>
                      <a:pt x="100" y="6"/>
                      <a:pt x="99" y="4"/>
                      <a:pt x="98" y="3"/>
                    </a:cubicBezTo>
                    <a:cubicBezTo>
                      <a:pt x="97" y="0"/>
                      <a:pt x="95" y="0"/>
                      <a:pt x="95" y="0"/>
                    </a:cubicBezTo>
                    <a:cubicBezTo>
                      <a:pt x="93" y="0"/>
                      <a:pt x="91" y="1"/>
                      <a:pt x="91" y="3"/>
                    </a:cubicBezTo>
                    <a:cubicBezTo>
                      <a:pt x="90" y="3"/>
                      <a:pt x="90" y="3"/>
                      <a:pt x="90" y="3"/>
                    </a:cubicBezTo>
                    <a:cubicBezTo>
                      <a:pt x="89" y="3"/>
                      <a:pt x="89" y="3"/>
                      <a:pt x="89" y="3"/>
                    </a:cubicBezTo>
                    <a:cubicBezTo>
                      <a:pt x="89" y="4"/>
                      <a:pt x="89" y="4"/>
                      <a:pt x="89" y="4"/>
                    </a:cubicBezTo>
                    <a:cubicBezTo>
                      <a:pt x="88" y="6"/>
                      <a:pt x="88" y="8"/>
                      <a:pt x="89" y="10"/>
                    </a:cubicBezTo>
                    <a:cubicBezTo>
                      <a:pt x="88" y="11"/>
                      <a:pt x="86" y="12"/>
                      <a:pt x="85" y="13"/>
                    </a:cubicBezTo>
                    <a:cubicBezTo>
                      <a:pt x="85" y="14"/>
                      <a:pt x="84" y="14"/>
                      <a:pt x="84" y="14"/>
                    </a:cubicBezTo>
                    <a:cubicBezTo>
                      <a:pt x="82" y="16"/>
                      <a:pt x="81" y="17"/>
                      <a:pt x="79" y="18"/>
                    </a:cubicBezTo>
                    <a:cubicBezTo>
                      <a:pt x="77" y="19"/>
                      <a:pt x="77" y="19"/>
                      <a:pt x="77" y="19"/>
                    </a:cubicBezTo>
                    <a:cubicBezTo>
                      <a:pt x="73" y="22"/>
                      <a:pt x="70" y="26"/>
                      <a:pt x="68" y="30"/>
                    </a:cubicBezTo>
                    <a:cubicBezTo>
                      <a:pt x="66" y="31"/>
                      <a:pt x="65" y="33"/>
                      <a:pt x="64" y="35"/>
                    </a:cubicBezTo>
                    <a:cubicBezTo>
                      <a:pt x="64" y="35"/>
                      <a:pt x="63" y="35"/>
                      <a:pt x="63" y="36"/>
                    </a:cubicBezTo>
                    <a:cubicBezTo>
                      <a:pt x="61" y="38"/>
                      <a:pt x="58" y="41"/>
                      <a:pt x="59" y="44"/>
                    </a:cubicBezTo>
                    <a:cubicBezTo>
                      <a:pt x="59" y="45"/>
                      <a:pt x="60" y="48"/>
                      <a:pt x="63" y="48"/>
                    </a:cubicBezTo>
                    <a:cubicBezTo>
                      <a:pt x="62" y="48"/>
                      <a:pt x="60" y="50"/>
                      <a:pt x="60" y="50"/>
                    </a:cubicBezTo>
                    <a:cubicBezTo>
                      <a:pt x="56" y="51"/>
                      <a:pt x="52" y="53"/>
                      <a:pt x="51" y="58"/>
                    </a:cubicBezTo>
                    <a:cubicBezTo>
                      <a:pt x="51" y="58"/>
                      <a:pt x="51" y="58"/>
                      <a:pt x="51" y="58"/>
                    </a:cubicBezTo>
                    <a:cubicBezTo>
                      <a:pt x="51" y="56"/>
                      <a:pt x="51" y="55"/>
                      <a:pt x="50" y="53"/>
                    </a:cubicBezTo>
                    <a:cubicBezTo>
                      <a:pt x="50" y="51"/>
                      <a:pt x="50" y="51"/>
                      <a:pt x="50" y="51"/>
                    </a:cubicBezTo>
                    <a:cubicBezTo>
                      <a:pt x="48" y="51"/>
                      <a:pt x="48" y="51"/>
                      <a:pt x="48" y="51"/>
                    </a:cubicBezTo>
                    <a:cubicBezTo>
                      <a:pt x="48" y="51"/>
                      <a:pt x="47" y="51"/>
                      <a:pt x="47" y="51"/>
                    </a:cubicBezTo>
                    <a:cubicBezTo>
                      <a:pt x="43" y="51"/>
                      <a:pt x="41" y="53"/>
                      <a:pt x="40" y="55"/>
                    </a:cubicBezTo>
                    <a:cubicBezTo>
                      <a:pt x="39" y="56"/>
                      <a:pt x="38" y="56"/>
                      <a:pt x="37" y="57"/>
                    </a:cubicBezTo>
                    <a:cubicBezTo>
                      <a:pt x="36" y="57"/>
                      <a:pt x="35" y="57"/>
                      <a:pt x="35" y="58"/>
                    </a:cubicBezTo>
                    <a:cubicBezTo>
                      <a:pt x="32" y="59"/>
                      <a:pt x="29" y="61"/>
                      <a:pt x="28" y="63"/>
                    </a:cubicBezTo>
                    <a:cubicBezTo>
                      <a:pt x="27" y="63"/>
                      <a:pt x="27" y="63"/>
                      <a:pt x="27" y="63"/>
                    </a:cubicBezTo>
                    <a:cubicBezTo>
                      <a:pt x="26" y="61"/>
                      <a:pt x="25" y="61"/>
                      <a:pt x="24" y="61"/>
                    </a:cubicBezTo>
                    <a:cubicBezTo>
                      <a:pt x="21" y="61"/>
                      <a:pt x="20" y="62"/>
                      <a:pt x="18" y="63"/>
                    </a:cubicBezTo>
                    <a:cubicBezTo>
                      <a:pt x="18" y="63"/>
                      <a:pt x="18" y="64"/>
                      <a:pt x="17" y="64"/>
                    </a:cubicBezTo>
                    <a:cubicBezTo>
                      <a:pt x="16" y="64"/>
                      <a:pt x="16" y="65"/>
                      <a:pt x="15" y="65"/>
                    </a:cubicBezTo>
                    <a:cubicBezTo>
                      <a:pt x="13" y="66"/>
                      <a:pt x="11" y="66"/>
                      <a:pt x="9" y="71"/>
                    </a:cubicBezTo>
                    <a:cubicBezTo>
                      <a:pt x="8" y="73"/>
                      <a:pt x="8" y="75"/>
                      <a:pt x="8" y="78"/>
                    </a:cubicBezTo>
                    <a:cubicBezTo>
                      <a:pt x="8" y="79"/>
                      <a:pt x="8" y="80"/>
                      <a:pt x="7" y="82"/>
                    </a:cubicBezTo>
                    <a:cubicBezTo>
                      <a:pt x="7" y="85"/>
                      <a:pt x="6" y="87"/>
                      <a:pt x="4" y="90"/>
                    </a:cubicBezTo>
                    <a:cubicBezTo>
                      <a:pt x="3" y="93"/>
                      <a:pt x="0" y="98"/>
                      <a:pt x="2" y="102"/>
                    </a:cubicBezTo>
                    <a:cubicBezTo>
                      <a:pt x="3" y="106"/>
                      <a:pt x="5" y="107"/>
                      <a:pt x="6" y="107"/>
                    </a:cubicBezTo>
                    <a:cubicBezTo>
                      <a:pt x="8" y="107"/>
                      <a:pt x="10" y="106"/>
                      <a:pt x="12" y="104"/>
                    </a:cubicBezTo>
                    <a:cubicBezTo>
                      <a:pt x="15" y="101"/>
                      <a:pt x="17" y="97"/>
                      <a:pt x="19" y="94"/>
                    </a:cubicBezTo>
                    <a:cubicBezTo>
                      <a:pt x="21" y="91"/>
                      <a:pt x="22" y="89"/>
                      <a:pt x="24" y="87"/>
                    </a:cubicBezTo>
                    <a:cubicBezTo>
                      <a:pt x="25" y="85"/>
                      <a:pt x="26" y="84"/>
                      <a:pt x="27" y="84"/>
                    </a:cubicBezTo>
                    <a:cubicBezTo>
                      <a:pt x="27" y="84"/>
                      <a:pt x="27" y="84"/>
                      <a:pt x="27" y="85"/>
                    </a:cubicBezTo>
                    <a:cubicBezTo>
                      <a:pt x="28" y="85"/>
                      <a:pt x="27" y="86"/>
                      <a:pt x="26" y="88"/>
                    </a:cubicBezTo>
                    <a:cubicBezTo>
                      <a:pt x="26" y="87"/>
                      <a:pt x="26" y="87"/>
                      <a:pt x="26" y="87"/>
                    </a:cubicBezTo>
                    <a:cubicBezTo>
                      <a:pt x="21" y="93"/>
                      <a:pt x="24" y="98"/>
                      <a:pt x="27" y="102"/>
                    </a:cubicBezTo>
                    <a:cubicBezTo>
                      <a:pt x="28" y="105"/>
                      <a:pt x="28" y="106"/>
                      <a:pt x="25" y="109"/>
                    </a:cubicBezTo>
                    <a:cubicBezTo>
                      <a:pt x="24" y="110"/>
                      <a:pt x="24" y="111"/>
                      <a:pt x="24" y="111"/>
                    </a:cubicBezTo>
                    <a:cubicBezTo>
                      <a:pt x="23" y="113"/>
                      <a:pt x="19" y="117"/>
                      <a:pt x="21" y="122"/>
                    </a:cubicBezTo>
                    <a:cubicBezTo>
                      <a:pt x="21" y="123"/>
                      <a:pt x="22" y="125"/>
                      <a:pt x="26" y="126"/>
                    </a:cubicBezTo>
                    <a:cubicBezTo>
                      <a:pt x="27" y="127"/>
                      <a:pt x="28" y="127"/>
                      <a:pt x="29" y="127"/>
                    </a:cubicBezTo>
                    <a:cubicBezTo>
                      <a:pt x="34" y="127"/>
                      <a:pt x="37" y="122"/>
                      <a:pt x="39" y="119"/>
                    </a:cubicBezTo>
                    <a:cubicBezTo>
                      <a:pt x="41" y="116"/>
                      <a:pt x="43" y="116"/>
                      <a:pt x="47" y="115"/>
                    </a:cubicBezTo>
                    <a:cubicBezTo>
                      <a:pt x="51" y="114"/>
                      <a:pt x="56" y="112"/>
                      <a:pt x="57" y="105"/>
                    </a:cubicBezTo>
                    <a:cubicBezTo>
                      <a:pt x="58" y="100"/>
                      <a:pt x="58" y="95"/>
                      <a:pt x="58" y="90"/>
                    </a:cubicBezTo>
                    <a:cubicBezTo>
                      <a:pt x="57" y="88"/>
                      <a:pt x="57" y="86"/>
                      <a:pt x="56" y="85"/>
                    </a:cubicBezTo>
                    <a:cubicBezTo>
                      <a:pt x="57" y="85"/>
                      <a:pt x="58" y="86"/>
                      <a:pt x="59" y="86"/>
                    </a:cubicBezTo>
                    <a:cubicBezTo>
                      <a:pt x="60" y="86"/>
                      <a:pt x="60" y="86"/>
                      <a:pt x="61" y="86"/>
                    </a:cubicBezTo>
                    <a:cubicBezTo>
                      <a:pt x="66" y="85"/>
                      <a:pt x="67" y="79"/>
                      <a:pt x="68" y="77"/>
                    </a:cubicBezTo>
                    <a:cubicBezTo>
                      <a:pt x="68" y="76"/>
                      <a:pt x="68" y="75"/>
                      <a:pt x="68" y="75"/>
                    </a:cubicBezTo>
                    <a:cubicBezTo>
                      <a:pt x="69" y="73"/>
                      <a:pt x="69" y="71"/>
                      <a:pt x="70" y="69"/>
                    </a:cubicBezTo>
                    <a:cubicBezTo>
                      <a:pt x="71" y="68"/>
                      <a:pt x="72" y="67"/>
                      <a:pt x="73" y="66"/>
                    </a:cubicBezTo>
                    <a:cubicBezTo>
                      <a:pt x="74" y="65"/>
                      <a:pt x="75" y="64"/>
                      <a:pt x="76" y="63"/>
                    </a:cubicBezTo>
                    <a:cubicBezTo>
                      <a:pt x="80" y="58"/>
                      <a:pt x="82" y="53"/>
                      <a:pt x="83" y="48"/>
                    </a:cubicBezTo>
                    <a:cubicBezTo>
                      <a:pt x="84" y="46"/>
                      <a:pt x="84" y="45"/>
                      <a:pt x="85" y="43"/>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0" name="Freeform 17"/>
              <p:cNvSpPr>
                <a:spLocks/>
              </p:cNvSpPr>
              <p:nvPr/>
            </p:nvSpPr>
            <p:spPr bwMode="auto">
              <a:xfrm>
                <a:off x="-423977" y="2342963"/>
                <a:ext cx="22834" cy="35222"/>
              </a:xfrm>
              <a:custGeom>
                <a:avLst/>
                <a:gdLst>
                  <a:gd name="T0" fmla="*/ 1 w 12"/>
                  <a:gd name="T1" fmla="*/ 15 h 20"/>
                  <a:gd name="T2" fmla="*/ 6 w 12"/>
                  <a:gd name="T3" fmla="*/ 20 h 20"/>
                  <a:gd name="T4" fmla="*/ 6 w 12"/>
                  <a:gd name="T5" fmla="*/ 20 h 20"/>
                  <a:gd name="T6" fmla="*/ 10 w 12"/>
                  <a:gd name="T7" fmla="*/ 15 h 20"/>
                  <a:gd name="T8" fmla="*/ 11 w 12"/>
                  <a:gd name="T9" fmla="*/ 6 h 20"/>
                  <a:gd name="T10" fmla="*/ 11 w 12"/>
                  <a:gd name="T11" fmla="*/ 6 h 20"/>
                  <a:gd name="T12" fmla="*/ 10 w 12"/>
                  <a:gd name="T13" fmla="*/ 1 h 20"/>
                  <a:gd name="T14" fmla="*/ 7 w 12"/>
                  <a:gd name="T15" fmla="*/ 0 h 20"/>
                  <a:gd name="T16" fmla="*/ 6 w 12"/>
                  <a:gd name="T17" fmla="*/ 0 h 20"/>
                  <a:gd name="T18" fmla="*/ 3 w 12"/>
                  <a:gd name="T19" fmla="*/ 2 h 20"/>
                  <a:gd name="T20" fmla="*/ 3 w 12"/>
                  <a:gd name="T21" fmla="*/ 7 h 20"/>
                  <a:gd name="T22" fmla="*/ 1 w 12"/>
                  <a:gd name="T23"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0">
                    <a:moveTo>
                      <a:pt x="1" y="15"/>
                    </a:moveTo>
                    <a:cubicBezTo>
                      <a:pt x="2" y="16"/>
                      <a:pt x="3" y="20"/>
                      <a:pt x="6" y="20"/>
                    </a:cubicBezTo>
                    <a:cubicBezTo>
                      <a:pt x="6" y="20"/>
                      <a:pt x="6" y="20"/>
                      <a:pt x="6" y="20"/>
                    </a:cubicBezTo>
                    <a:cubicBezTo>
                      <a:pt x="9" y="20"/>
                      <a:pt x="10" y="17"/>
                      <a:pt x="10" y="15"/>
                    </a:cubicBezTo>
                    <a:cubicBezTo>
                      <a:pt x="11" y="12"/>
                      <a:pt x="11" y="9"/>
                      <a:pt x="11" y="6"/>
                    </a:cubicBezTo>
                    <a:cubicBezTo>
                      <a:pt x="11" y="6"/>
                      <a:pt x="11" y="6"/>
                      <a:pt x="11" y="6"/>
                    </a:cubicBezTo>
                    <a:cubicBezTo>
                      <a:pt x="11" y="5"/>
                      <a:pt x="12" y="2"/>
                      <a:pt x="10" y="1"/>
                    </a:cubicBezTo>
                    <a:cubicBezTo>
                      <a:pt x="10" y="0"/>
                      <a:pt x="9" y="0"/>
                      <a:pt x="7" y="0"/>
                    </a:cubicBezTo>
                    <a:cubicBezTo>
                      <a:pt x="6" y="0"/>
                      <a:pt x="6" y="0"/>
                      <a:pt x="6" y="0"/>
                    </a:cubicBezTo>
                    <a:cubicBezTo>
                      <a:pt x="5" y="0"/>
                      <a:pt x="4" y="0"/>
                      <a:pt x="3" y="2"/>
                    </a:cubicBezTo>
                    <a:cubicBezTo>
                      <a:pt x="2" y="3"/>
                      <a:pt x="2" y="5"/>
                      <a:pt x="3" y="7"/>
                    </a:cubicBezTo>
                    <a:cubicBezTo>
                      <a:pt x="1" y="9"/>
                      <a:pt x="0" y="11"/>
                      <a:pt x="1" y="1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1" name="Freeform 18"/>
              <p:cNvSpPr>
                <a:spLocks/>
              </p:cNvSpPr>
              <p:nvPr/>
            </p:nvSpPr>
            <p:spPr bwMode="auto">
              <a:xfrm>
                <a:off x="-344058" y="2349854"/>
                <a:ext cx="79919" cy="119449"/>
              </a:xfrm>
              <a:custGeom>
                <a:avLst/>
                <a:gdLst>
                  <a:gd name="T0" fmla="*/ 28 w 42"/>
                  <a:gd name="T1" fmla="*/ 67 h 67"/>
                  <a:gd name="T2" fmla="*/ 28 w 42"/>
                  <a:gd name="T3" fmla="*/ 67 h 67"/>
                  <a:gd name="T4" fmla="*/ 35 w 42"/>
                  <a:gd name="T5" fmla="*/ 66 h 67"/>
                  <a:gd name="T6" fmla="*/ 39 w 42"/>
                  <a:gd name="T7" fmla="*/ 52 h 67"/>
                  <a:gd name="T8" fmla="*/ 39 w 42"/>
                  <a:gd name="T9" fmla="*/ 51 h 67"/>
                  <a:gd name="T10" fmla="*/ 39 w 42"/>
                  <a:gd name="T11" fmla="*/ 44 h 67"/>
                  <a:gd name="T12" fmla="*/ 40 w 42"/>
                  <a:gd name="T13" fmla="*/ 42 h 67"/>
                  <a:gd name="T14" fmla="*/ 40 w 42"/>
                  <a:gd name="T15" fmla="*/ 33 h 67"/>
                  <a:gd name="T16" fmla="*/ 38 w 42"/>
                  <a:gd name="T17" fmla="*/ 29 h 67"/>
                  <a:gd name="T18" fmla="*/ 35 w 42"/>
                  <a:gd name="T19" fmla="*/ 24 h 67"/>
                  <a:gd name="T20" fmla="*/ 35 w 42"/>
                  <a:gd name="T21" fmla="*/ 20 h 67"/>
                  <a:gd name="T22" fmla="*/ 34 w 42"/>
                  <a:gd name="T23" fmla="*/ 15 h 67"/>
                  <a:gd name="T24" fmla="*/ 26 w 42"/>
                  <a:gd name="T25" fmla="*/ 2 h 67"/>
                  <a:gd name="T26" fmla="*/ 18 w 42"/>
                  <a:gd name="T27" fmla="*/ 0 h 67"/>
                  <a:gd name="T28" fmla="*/ 12 w 42"/>
                  <a:gd name="T29" fmla="*/ 1 h 67"/>
                  <a:gd name="T30" fmla="*/ 10 w 42"/>
                  <a:gd name="T31" fmla="*/ 4 h 67"/>
                  <a:gd name="T32" fmla="*/ 8 w 42"/>
                  <a:gd name="T33" fmla="*/ 6 h 67"/>
                  <a:gd name="T34" fmla="*/ 4 w 42"/>
                  <a:gd name="T35" fmla="*/ 10 h 67"/>
                  <a:gd name="T36" fmla="*/ 3 w 42"/>
                  <a:gd name="T37" fmla="*/ 11 h 67"/>
                  <a:gd name="T38" fmla="*/ 1 w 42"/>
                  <a:gd name="T39" fmla="*/ 15 h 67"/>
                  <a:gd name="T40" fmla="*/ 0 w 42"/>
                  <a:gd name="T41" fmla="*/ 19 h 67"/>
                  <a:gd name="T42" fmla="*/ 1 w 42"/>
                  <a:gd name="T43" fmla="*/ 20 h 67"/>
                  <a:gd name="T44" fmla="*/ 1 w 42"/>
                  <a:gd name="T45" fmla="*/ 22 h 67"/>
                  <a:gd name="T46" fmla="*/ 1 w 42"/>
                  <a:gd name="T47" fmla="*/ 26 h 67"/>
                  <a:gd name="T48" fmla="*/ 3 w 42"/>
                  <a:gd name="T49" fmla="*/ 29 h 67"/>
                  <a:gd name="T50" fmla="*/ 4 w 42"/>
                  <a:gd name="T51" fmla="*/ 30 h 67"/>
                  <a:gd name="T52" fmla="*/ 6 w 42"/>
                  <a:gd name="T53" fmla="*/ 38 h 67"/>
                  <a:gd name="T54" fmla="*/ 5 w 42"/>
                  <a:gd name="T55" fmla="*/ 42 h 67"/>
                  <a:gd name="T56" fmla="*/ 5 w 42"/>
                  <a:gd name="T57" fmla="*/ 50 h 67"/>
                  <a:gd name="T58" fmla="*/ 11 w 42"/>
                  <a:gd name="T59" fmla="*/ 62 h 67"/>
                  <a:gd name="T60" fmla="*/ 22 w 42"/>
                  <a:gd name="T61" fmla="*/ 67 h 67"/>
                  <a:gd name="T62" fmla="*/ 28 w 42"/>
                  <a:gd name="T6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67">
                    <a:moveTo>
                      <a:pt x="28" y="67"/>
                    </a:moveTo>
                    <a:cubicBezTo>
                      <a:pt x="28" y="67"/>
                      <a:pt x="28" y="67"/>
                      <a:pt x="28" y="67"/>
                    </a:cubicBezTo>
                    <a:cubicBezTo>
                      <a:pt x="31" y="67"/>
                      <a:pt x="33" y="67"/>
                      <a:pt x="35" y="66"/>
                    </a:cubicBezTo>
                    <a:cubicBezTo>
                      <a:pt x="41" y="62"/>
                      <a:pt x="40" y="55"/>
                      <a:pt x="39" y="52"/>
                    </a:cubicBezTo>
                    <a:cubicBezTo>
                      <a:pt x="39" y="51"/>
                      <a:pt x="39" y="51"/>
                      <a:pt x="39" y="51"/>
                    </a:cubicBezTo>
                    <a:cubicBezTo>
                      <a:pt x="38" y="48"/>
                      <a:pt x="38" y="46"/>
                      <a:pt x="39" y="44"/>
                    </a:cubicBezTo>
                    <a:cubicBezTo>
                      <a:pt x="39" y="43"/>
                      <a:pt x="39" y="43"/>
                      <a:pt x="40" y="42"/>
                    </a:cubicBezTo>
                    <a:cubicBezTo>
                      <a:pt x="41" y="40"/>
                      <a:pt x="42" y="37"/>
                      <a:pt x="40" y="33"/>
                    </a:cubicBezTo>
                    <a:cubicBezTo>
                      <a:pt x="40" y="32"/>
                      <a:pt x="39" y="30"/>
                      <a:pt x="38" y="29"/>
                    </a:cubicBezTo>
                    <a:cubicBezTo>
                      <a:pt x="36" y="28"/>
                      <a:pt x="35" y="26"/>
                      <a:pt x="35" y="24"/>
                    </a:cubicBezTo>
                    <a:cubicBezTo>
                      <a:pt x="35" y="23"/>
                      <a:pt x="35" y="22"/>
                      <a:pt x="35" y="20"/>
                    </a:cubicBezTo>
                    <a:cubicBezTo>
                      <a:pt x="35" y="18"/>
                      <a:pt x="35" y="17"/>
                      <a:pt x="34" y="15"/>
                    </a:cubicBezTo>
                    <a:cubicBezTo>
                      <a:pt x="34" y="10"/>
                      <a:pt x="30" y="5"/>
                      <a:pt x="26" y="2"/>
                    </a:cubicBezTo>
                    <a:cubicBezTo>
                      <a:pt x="24" y="1"/>
                      <a:pt x="20" y="0"/>
                      <a:pt x="18" y="0"/>
                    </a:cubicBezTo>
                    <a:cubicBezTo>
                      <a:pt x="16" y="0"/>
                      <a:pt x="14" y="0"/>
                      <a:pt x="12" y="1"/>
                    </a:cubicBezTo>
                    <a:cubicBezTo>
                      <a:pt x="11" y="2"/>
                      <a:pt x="10" y="3"/>
                      <a:pt x="10" y="4"/>
                    </a:cubicBezTo>
                    <a:cubicBezTo>
                      <a:pt x="9" y="5"/>
                      <a:pt x="9" y="5"/>
                      <a:pt x="8" y="6"/>
                    </a:cubicBezTo>
                    <a:cubicBezTo>
                      <a:pt x="7" y="7"/>
                      <a:pt x="5" y="8"/>
                      <a:pt x="4" y="10"/>
                    </a:cubicBezTo>
                    <a:cubicBezTo>
                      <a:pt x="3" y="11"/>
                      <a:pt x="3" y="11"/>
                      <a:pt x="3" y="11"/>
                    </a:cubicBezTo>
                    <a:cubicBezTo>
                      <a:pt x="2" y="12"/>
                      <a:pt x="1" y="13"/>
                      <a:pt x="1" y="15"/>
                    </a:cubicBezTo>
                    <a:cubicBezTo>
                      <a:pt x="0" y="17"/>
                      <a:pt x="0" y="18"/>
                      <a:pt x="0" y="19"/>
                    </a:cubicBezTo>
                    <a:cubicBezTo>
                      <a:pt x="1" y="20"/>
                      <a:pt x="1" y="20"/>
                      <a:pt x="1" y="20"/>
                    </a:cubicBezTo>
                    <a:cubicBezTo>
                      <a:pt x="1" y="21"/>
                      <a:pt x="1" y="21"/>
                      <a:pt x="1" y="22"/>
                    </a:cubicBezTo>
                    <a:cubicBezTo>
                      <a:pt x="1" y="23"/>
                      <a:pt x="1" y="24"/>
                      <a:pt x="1" y="26"/>
                    </a:cubicBezTo>
                    <a:cubicBezTo>
                      <a:pt x="2" y="27"/>
                      <a:pt x="2" y="28"/>
                      <a:pt x="3" y="29"/>
                    </a:cubicBezTo>
                    <a:cubicBezTo>
                      <a:pt x="3" y="29"/>
                      <a:pt x="3" y="29"/>
                      <a:pt x="4" y="30"/>
                    </a:cubicBezTo>
                    <a:cubicBezTo>
                      <a:pt x="5" y="33"/>
                      <a:pt x="6" y="35"/>
                      <a:pt x="6" y="38"/>
                    </a:cubicBezTo>
                    <a:cubicBezTo>
                      <a:pt x="6" y="39"/>
                      <a:pt x="5" y="41"/>
                      <a:pt x="5" y="42"/>
                    </a:cubicBezTo>
                    <a:cubicBezTo>
                      <a:pt x="5" y="45"/>
                      <a:pt x="4" y="47"/>
                      <a:pt x="5" y="50"/>
                    </a:cubicBezTo>
                    <a:cubicBezTo>
                      <a:pt x="5" y="54"/>
                      <a:pt x="8" y="60"/>
                      <a:pt x="11" y="62"/>
                    </a:cubicBezTo>
                    <a:cubicBezTo>
                      <a:pt x="14" y="65"/>
                      <a:pt x="18" y="66"/>
                      <a:pt x="22" y="67"/>
                    </a:cubicBezTo>
                    <a:cubicBezTo>
                      <a:pt x="24" y="67"/>
                      <a:pt x="26" y="67"/>
                      <a:pt x="28" y="67"/>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2" name="Freeform 19"/>
              <p:cNvSpPr>
                <a:spLocks/>
              </p:cNvSpPr>
              <p:nvPr/>
            </p:nvSpPr>
            <p:spPr bwMode="auto">
              <a:xfrm>
                <a:off x="-517760" y="1947863"/>
                <a:ext cx="21203" cy="16080"/>
              </a:xfrm>
              <a:custGeom>
                <a:avLst/>
                <a:gdLst>
                  <a:gd name="T0" fmla="*/ 6 w 11"/>
                  <a:gd name="T1" fmla="*/ 0 h 9"/>
                  <a:gd name="T2" fmla="*/ 0 w 11"/>
                  <a:gd name="T3" fmla="*/ 4 h 9"/>
                  <a:gd name="T4" fmla="*/ 1 w 11"/>
                  <a:gd name="T5" fmla="*/ 7 h 9"/>
                  <a:gd name="T6" fmla="*/ 6 w 11"/>
                  <a:gd name="T7" fmla="*/ 9 h 9"/>
                  <a:gd name="T8" fmla="*/ 8 w 11"/>
                  <a:gd name="T9" fmla="*/ 8 h 9"/>
                  <a:gd name="T10" fmla="*/ 10 w 11"/>
                  <a:gd name="T11" fmla="*/ 8 h 9"/>
                  <a:gd name="T12" fmla="*/ 10 w 11"/>
                  <a:gd name="T13" fmla="*/ 7 h 9"/>
                  <a:gd name="T14" fmla="*/ 9 w 11"/>
                  <a:gd name="T15" fmla="*/ 2 h 9"/>
                  <a:gd name="T16" fmla="*/ 6 w 11"/>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9">
                    <a:moveTo>
                      <a:pt x="6" y="0"/>
                    </a:moveTo>
                    <a:cubicBezTo>
                      <a:pt x="3" y="0"/>
                      <a:pt x="1" y="2"/>
                      <a:pt x="0" y="4"/>
                    </a:cubicBezTo>
                    <a:cubicBezTo>
                      <a:pt x="0" y="5"/>
                      <a:pt x="1" y="7"/>
                      <a:pt x="1" y="7"/>
                    </a:cubicBezTo>
                    <a:cubicBezTo>
                      <a:pt x="2" y="8"/>
                      <a:pt x="4" y="9"/>
                      <a:pt x="6" y="9"/>
                    </a:cubicBezTo>
                    <a:cubicBezTo>
                      <a:pt x="7" y="9"/>
                      <a:pt x="8" y="9"/>
                      <a:pt x="8" y="8"/>
                    </a:cubicBezTo>
                    <a:cubicBezTo>
                      <a:pt x="10" y="8"/>
                      <a:pt x="10" y="8"/>
                      <a:pt x="10" y="8"/>
                    </a:cubicBezTo>
                    <a:cubicBezTo>
                      <a:pt x="10" y="7"/>
                      <a:pt x="10" y="7"/>
                      <a:pt x="10" y="7"/>
                    </a:cubicBezTo>
                    <a:cubicBezTo>
                      <a:pt x="11" y="4"/>
                      <a:pt x="10" y="2"/>
                      <a:pt x="9" y="2"/>
                    </a:cubicBezTo>
                    <a:cubicBezTo>
                      <a:pt x="8" y="1"/>
                      <a:pt x="7" y="0"/>
                      <a:pt x="6"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3" name="Freeform 20"/>
              <p:cNvSpPr>
                <a:spLocks/>
              </p:cNvSpPr>
              <p:nvPr/>
            </p:nvSpPr>
            <p:spPr bwMode="auto">
              <a:xfrm>
                <a:off x="-507974" y="1913407"/>
                <a:ext cx="34251" cy="35988"/>
              </a:xfrm>
              <a:custGeom>
                <a:avLst/>
                <a:gdLst>
                  <a:gd name="T0" fmla="*/ 2 w 18"/>
                  <a:gd name="T1" fmla="*/ 9 h 20"/>
                  <a:gd name="T2" fmla="*/ 5 w 18"/>
                  <a:gd name="T3" fmla="*/ 18 h 20"/>
                  <a:gd name="T4" fmla="*/ 6 w 18"/>
                  <a:gd name="T5" fmla="*/ 18 h 20"/>
                  <a:gd name="T6" fmla="*/ 11 w 18"/>
                  <a:gd name="T7" fmla="*/ 20 h 20"/>
                  <a:gd name="T8" fmla="*/ 15 w 18"/>
                  <a:gd name="T9" fmla="*/ 18 h 20"/>
                  <a:gd name="T10" fmla="*/ 15 w 18"/>
                  <a:gd name="T11" fmla="*/ 15 h 20"/>
                  <a:gd name="T12" fmla="*/ 16 w 18"/>
                  <a:gd name="T13" fmla="*/ 14 h 20"/>
                  <a:gd name="T14" fmla="*/ 16 w 18"/>
                  <a:gd name="T15" fmla="*/ 13 h 20"/>
                  <a:gd name="T16" fmla="*/ 17 w 18"/>
                  <a:gd name="T17" fmla="*/ 11 h 20"/>
                  <a:gd name="T18" fmla="*/ 17 w 18"/>
                  <a:gd name="T19" fmla="*/ 2 h 20"/>
                  <a:gd name="T20" fmla="*/ 16 w 18"/>
                  <a:gd name="T21" fmla="*/ 0 h 20"/>
                  <a:gd name="T22" fmla="*/ 14 w 18"/>
                  <a:gd name="T23" fmla="*/ 0 h 20"/>
                  <a:gd name="T24" fmla="*/ 14 w 18"/>
                  <a:gd name="T25" fmla="*/ 0 h 20"/>
                  <a:gd name="T26" fmla="*/ 12 w 18"/>
                  <a:gd name="T27" fmla="*/ 0 h 20"/>
                  <a:gd name="T28" fmla="*/ 9 w 18"/>
                  <a:gd name="T29" fmla="*/ 1 h 20"/>
                  <a:gd name="T30" fmla="*/ 7 w 18"/>
                  <a:gd name="T31" fmla="*/ 5 h 20"/>
                  <a:gd name="T32" fmla="*/ 7 w 18"/>
                  <a:gd name="T33" fmla="*/ 6 h 20"/>
                  <a:gd name="T34" fmla="*/ 6 w 18"/>
                  <a:gd name="T35" fmla="*/ 6 h 20"/>
                  <a:gd name="T36" fmla="*/ 2 w 18"/>
                  <a:gd name="T37"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20">
                    <a:moveTo>
                      <a:pt x="2" y="9"/>
                    </a:moveTo>
                    <a:cubicBezTo>
                      <a:pt x="0" y="12"/>
                      <a:pt x="3" y="16"/>
                      <a:pt x="5" y="18"/>
                    </a:cubicBezTo>
                    <a:cubicBezTo>
                      <a:pt x="6" y="18"/>
                      <a:pt x="6" y="18"/>
                      <a:pt x="6" y="18"/>
                    </a:cubicBezTo>
                    <a:cubicBezTo>
                      <a:pt x="7" y="19"/>
                      <a:pt x="9" y="20"/>
                      <a:pt x="11" y="20"/>
                    </a:cubicBezTo>
                    <a:cubicBezTo>
                      <a:pt x="12" y="20"/>
                      <a:pt x="14" y="19"/>
                      <a:pt x="15" y="18"/>
                    </a:cubicBezTo>
                    <a:cubicBezTo>
                      <a:pt x="15" y="17"/>
                      <a:pt x="15" y="16"/>
                      <a:pt x="15" y="15"/>
                    </a:cubicBezTo>
                    <a:cubicBezTo>
                      <a:pt x="15" y="15"/>
                      <a:pt x="15" y="14"/>
                      <a:pt x="16" y="14"/>
                    </a:cubicBezTo>
                    <a:cubicBezTo>
                      <a:pt x="16" y="14"/>
                      <a:pt x="16" y="13"/>
                      <a:pt x="16" y="13"/>
                    </a:cubicBezTo>
                    <a:cubicBezTo>
                      <a:pt x="17" y="12"/>
                      <a:pt x="17" y="11"/>
                      <a:pt x="17" y="11"/>
                    </a:cubicBezTo>
                    <a:cubicBezTo>
                      <a:pt x="18" y="7"/>
                      <a:pt x="18" y="5"/>
                      <a:pt x="17" y="2"/>
                    </a:cubicBezTo>
                    <a:cubicBezTo>
                      <a:pt x="16" y="0"/>
                      <a:pt x="16" y="0"/>
                      <a:pt x="16" y="0"/>
                    </a:cubicBezTo>
                    <a:cubicBezTo>
                      <a:pt x="14" y="0"/>
                      <a:pt x="14" y="0"/>
                      <a:pt x="14" y="0"/>
                    </a:cubicBezTo>
                    <a:cubicBezTo>
                      <a:pt x="14" y="0"/>
                      <a:pt x="14" y="0"/>
                      <a:pt x="14" y="0"/>
                    </a:cubicBezTo>
                    <a:cubicBezTo>
                      <a:pt x="13" y="0"/>
                      <a:pt x="12" y="0"/>
                      <a:pt x="12" y="0"/>
                    </a:cubicBezTo>
                    <a:cubicBezTo>
                      <a:pt x="11" y="0"/>
                      <a:pt x="10" y="0"/>
                      <a:pt x="9" y="1"/>
                    </a:cubicBezTo>
                    <a:cubicBezTo>
                      <a:pt x="7" y="2"/>
                      <a:pt x="7" y="4"/>
                      <a:pt x="7" y="5"/>
                    </a:cubicBezTo>
                    <a:cubicBezTo>
                      <a:pt x="7" y="5"/>
                      <a:pt x="7" y="5"/>
                      <a:pt x="7" y="6"/>
                    </a:cubicBezTo>
                    <a:cubicBezTo>
                      <a:pt x="7" y="6"/>
                      <a:pt x="6" y="6"/>
                      <a:pt x="6" y="6"/>
                    </a:cubicBezTo>
                    <a:cubicBezTo>
                      <a:pt x="5" y="6"/>
                      <a:pt x="3" y="7"/>
                      <a:pt x="2" y="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4" name="Freeform 21"/>
              <p:cNvSpPr>
                <a:spLocks/>
              </p:cNvSpPr>
              <p:nvPr/>
            </p:nvSpPr>
            <p:spPr bwMode="auto">
              <a:xfrm>
                <a:off x="-549564" y="1874356"/>
                <a:ext cx="48930" cy="52067"/>
              </a:xfrm>
              <a:custGeom>
                <a:avLst/>
                <a:gdLst>
                  <a:gd name="T0" fmla="*/ 22 w 26"/>
                  <a:gd name="T1" fmla="*/ 7 h 29"/>
                  <a:gd name="T2" fmla="*/ 18 w 26"/>
                  <a:gd name="T3" fmla="*/ 1 h 29"/>
                  <a:gd name="T4" fmla="*/ 13 w 26"/>
                  <a:gd name="T5" fmla="*/ 0 h 29"/>
                  <a:gd name="T6" fmla="*/ 7 w 26"/>
                  <a:gd name="T7" fmla="*/ 2 h 29"/>
                  <a:gd name="T8" fmla="*/ 0 w 26"/>
                  <a:gd name="T9" fmla="*/ 10 h 29"/>
                  <a:gd name="T10" fmla="*/ 5 w 26"/>
                  <a:gd name="T11" fmla="*/ 18 h 29"/>
                  <a:gd name="T12" fmla="*/ 7 w 26"/>
                  <a:gd name="T13" fmla="*/ 19 h 29"/>
                  <a:gd name="T14" fmla="*/ 7 w 26"/>
                  <a:gd name="T15" fmla="*/ 19 h 29"/>
                  <a:gd name="T16" fmla="*/ 8 w 26"/>
                  <a:gd name="T17" fmla="*/ 21 h 29"/>
                  <a:gd name="T18" fmla="*/ 9 w 26"/>
                  <a:gd name="T19" fmla="*/ 23 h 29"/>
                  <a:gd name="T20" fmla="*/ 9 w 26"/>
                  <a:gd name="T21" fmla="*/ 23 h 29"/>
                  <a:gd name="T22" fmla="*/ 10 w 26"/>
                  <a:gd name="T23" fmla="*/ 25 h 29"/>
                  <a:gd name="T24" fmla="*/ 15 w 26"/>
                  <a:gd name="T25" fmla="*/ 29 h 29"/>
                  <a:gd name="T26" fmla="*/ 18 w 26"/>
                  <a:gd name="T27" fmla="*/ 27 h 29"/>
                  <a:gd name="T28" fmla="*/ 24 w 26"/>
                  <a:gd name="T29" fmla="*/ 20 h 29"/>
                  <a:gd name="T30" fmla="*/ 23 w 26"/>
                  <a:gd name="T31" fmla="*/ 9 h 29"/>
                  <a:gd name="T32" fmla="*/ 22 w 26"/>
                  <a:gd name="T33" fmla="*/ 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9">
                    <a:moveTo>
                      <a:pt x="22" y="7"/>
                    </a:moveTo>
                    <a:cubicBezTo>
                      <a:pt x="21" y="5"/>
                      <a:pt x="20" y="3"/>
                      <a:pt x="18" y="1"/>
                    </a:cubicBezTo>
                    <a:cubicBezTo>
                      <a:pt x="17" y="0"/>
                      <a:pt x="15" y="0"/>
                      <a:pt x="13" y="0"/>
                    </a:cubicBezTo>
                    <a:cubicBezTo>
                      <a:pt x="11" y="0"/>
                      <a:pt x="9" y="1"/>
                      <a:pt x="7" y="2"/>
                    </a:cubicBezTo>
                    <a:cubicBezTo>
                      <a:pt x="3" y="4"/>
                      <a:pt x="1" y="7"/>
                      <a:pt x="0" y="10"/>
                    </a:cubicBezTo>
                    <a:cubicBezTo>
                      <a:pt x="0" y="13"/>
                      <a:pt x="2" y="16"/>
                      <a:pt x="5" y="18"/>
                    </a:cubicBezTo>
                    <a:cubicBezTo>
                      <a:pt x="6" y="19"/>
                      <a:pt x="6" y="19"/>
                      <a:pt x="7" y="19"/>
                    </a:cubicBezTo>
                    <a:cubicBezTo>
                      <a:pt x="7" y="19"/>
                      <a:pt x="7" y="19"/>
                      <a:pt x="7" y="19"/>
                    </a:cubicBezTo>
                    <a:cubicBezTo>
                      <a:pt x="7" y="20"/>
                      <a:pt x="7" y="21"/>
                      <a:pt x="8" y="21"/>
                    </a:cubicBezTo>
                    <a:cubicBezTo>
                      <a:pt x="8" y="22"/>
                      <a:pt x="9" y="23"/>
                      <a:pt x="9" y="23"/>
                    </a:cubicBezTo>
                    <a:cubicBezTo>
                      <a:pt x="9" y="23"/>
                      <a:pt x="9" y="23"/>
                      <a:pt x="9" y="23"/>
                    </a:cubicBezTo>
                    <a:cubicBezTo>
                      <a:pt x="10" y="24"/>
                      <a:pt x="10" y="25"/>
                      <a:pt x="10" y="25"/>
                    </a:cubicBezTo>
                    <a:cubicBezTo>
                      <a:pt x="10" y="25"/>
                      <a:pt x="12" y="29"/>
                      <a:pt x="15" y="29"/>
                    </a:cubicBezTo>
                    <a:cubicBezTo>
                      <a:pt x="17" y="29"/>
                      <a:pt x="18" y="28"/>
                      <a:pt x="18" y="27"/>
                    </a:cubicBezTo>
                    <a:cubicBezTo>
                      <a:pt x="21" y="25"/>
                      <a:pt x="23" y="23"/>
                      <a:pt x="24" y="20"/>
                    </a:cubicBezTo>
                    <a:cubicBezTo>
                      <a:pt x="26" y="15"/>
                      <a:pt x="25" y="13"/>
                      <a:pt x="23" y="9"/>
                    </a:cubicBezTo>
                    <a:cubicBezTo>
                      <a:pt x="22" y="8"/>
                      <a:pt x="22" y="8"/>
                      <a:pt x="22" y="7"/>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5" name="Freeform 22"/>
              <p:cNvSpPr>
                <a:spLocks/>
              </p:cNvSpPr>
              <p:nvPr/>
            </p:nvSpPr>
            <p:spPr bwMode="auto">
              <a:xfrm>
                <a:off x="-582184" y="1867465"/>
                <a:ext cx="32620" cy="19142"/>
              </a:xfrm>
              <a:custGeom>
                <a:avLst/>
                <a:gdLst>
                  <a:gd name="T0" fmla="*/ 10 w 17"/>
                  <a:gd name="T1" fmla="*/ 11 h 11"/>
                  <a:gd name="T2" fmla="*/ 11 w 17"/>
                  <a:gd name="T3" fmla="*/ 10 h 11"/>
                  <a:gd name="T4" fmla="*/ 12 w 17"/>
                  <a:gd name="T5" fmla="*/ 8 h 11"/>
                  <a:gd name="T6" fmla="*/ 15 w 17"/>
                  <a:gd name="T7" fmla="*/ 7 h 11"/>
                  <a:gd name="T8" fmla="*/ 16 w 17"/>
                  <a:gd name="T9" fmla="*/ 3 h 11"/>
                  <a:gd name="T10" fmla="*/ 11 w 17"/>
                  <a:gd name="T11" fmla="*/ 0 h 11"/>
                  <a:gd name="T12" fmla="*/ 10 w 17"/>
                  <a:gd name="T13" fmla="*/ 0 h 11"/>
                  <a:gd name="T14" fmla="*/ 4 w 17"/>
                  <a:gd name="T15" fmla="*/ 2 h 11"/>
                  <a:gd name="T16" fmla="*/ 1 w 17"/>
                  <a:gd name="T17" fmla="*/ 6 h 11"/>
                  <a:gd name="T18" fmla="*/ 9 w 17"/>
                  <a:gd name="T19" fmla="*/ 11 h 11"/>
                  <a:gd name="T20" fmla="*/ 10 w 17"/>
                  <a:gd name="T21"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1">
                    <a:moveTo>
                      <a:pt x="10" y="11"/>
                    </a:moveTo>
                    <a:cubicBezTo>
                      <a:pt x="11" y="10"/>
                      <a:pt x="11" y="10"/>
                      <a:pt x="11" y="10"/>
                    </a:cubicBezTo>
                    <a:cubicBezTo>
                      <a:pt x="12" y="8"/>
                      <a:pt x="12" y="8"/>
                      <a:pt x="12" y="8"/>
                    </a:cubicBezTo>
                    <a:cubicBezTo>
                      <a:pt x="13" y="8"/>
                      <a:pt x="14" y="8"/>
                      <a:pt x="15" y="7"/>
                    </a:cubicBezTo>
                    <a:cubicBezTo>
                      <a:pt x="17" y="5"/>
                      <a:pt x="16" y="3"/>
                      <a:pt x="16" y="3"/>
                    </a:cubicBezTo>
                    <a:cubicBezTo>
                      <a:pt x="15" y="0"/>
                      <a:pt x="12" y="0"/>
                      <a:pt x="11" y="0"/>
                    </a:cubicBezTo>
                    <a:cubicBezTo>
                      <a:pt x="10" y="0"/>
                      <a:pt x="10" y="0"/>
                      <a:pt x="10" y="0"/>
                    </a:cubicBezTo>
                    <a:cubicBezTo>
                      <a:pt x="7" y="0"/>
                      <a:pt x="6" y="1"/>
                      <a:pt x="4" y="2"/>
                    </a:cubicBezTo>
                    <a:cubicBezTo>
                      <a:pt x="3" y="2"/>
                      <a:pt x="0" y="3"/>
                      <a:pt x="1" y="6"/>
                    </a:cubicBezTo>
                    <a:cubicBezTo>
                      <a:pt x="1" y="11"/>
                      <a:pt x="9" y="11"/>
                      <a:pt x="9" y="11"/>
                    </a:cubicBezTo>
                    <a:cubicBezTo>
                      <a:pt x="9" y="11"/>
                      <a:pt x="9" y="11"/>
                      <a:pt x="10" y="1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6" name="Freeform 23"/>
              <p:cNvSpPr>
                <a:spLocks/>
              </p:cNvSpPr>
              <p:nvPr/>
            </p:nvSpPr>
            <p:spPr bwMode="auto">
              <a:xfrm>
                <a:off x="-456597" y="1697480"/>
                <a:ext cx="18756" cy="22971"/>
              </a:xfrm>
              <a:custGeom>
                <a:avLst/>
                <a:gdLst>
                  <a:gd name="T0" fmla="*/ 4 w 10"/>
                  <a:gd name="T1" fmla="*/ 13 h 13"/>
                  <a:gd name="T2" fmla="*/ 5 w 10"/>
                  <a:gd name="T3" fmla="*/ 12 h 13"/>
                  <a:gd name="T4" fmla="*/ 8 w 10"/>
                  <a:gd name="T5" fmla="*/ 8 h 13"/>
                  <a:gd name="T6" fmla="*/ 8 w 10"/>
                  <a:gd name="T7" fmla="*/ 8 h 13"/>
                  <a:gd name="T8" fmla="*/ 9 w 10"/>
                  <a:gd name="T9" fmla="*/ 1 h 13"/>
                  <a:gd name="T10" fmla="*/ 8 w 10"/>
                  <a:gd name="T11" fmla="*/ 0 h 13"/>
                  <a:gd name="T12" fmla="*/ 6 w 10"/>
                  <a:gd name="T13" fmla="*/ 0 h 13"/>
                  <a:gd name="T14" fmla="*/ 3 w 10"/>
                  <a:gd name="T15" fmla="*/ 2 h 13"/>
                  <a:gd name="T16" fmla="*/ 2 w 10"/>
                  <a:gd name="T17" fmla="*/ 11 h 13"/>
                  <a:gd name="T18" fmla="*/ 4 w 10"/>
                  <a:gd name="T1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3">
                    <a:moveTo>
                      <a:pt x="4" y="13"/>
                    </a:moveTo>
                    <a:cubicBezTo>
                      <a:pt x="5" y="12"/>
                      <a:pt x="5" y="12"/>
                      <a:pt x="5" y="12"/>
                    </a:cubicBezTo>
                    <a:cubicBezTo>
                      <a:pt x="7" y="11"/>
                      <a:pt x="8" y="9"/>
                      <a:pt x="8" y="8"/>
                    </a:cubicBezTo>
                    <a:cubicBezTo>
                      <a:pt x="8" y="8"/>
                      <a:pt x="8" y="8"/>
                      <a:pt x="8" y="8"/>
                    </a:cubicBezTo>
                    <a:cubicBezTo>
                      <a:pt x="10" y="3"/>
                      <a:pt x="9" y="2"/>
                      <a:pt x="9" y="1"/>
                    </a:cubicBezTo>
                    <a:cubicBezTo>
                      <a:pt x="8" y="0"/>
                      <a:pt x="8" y="0"/>
                      <a:pt x="8" y="0"/>
                    </a:cubicBezTo>
                    <a:cubicBezTo>
                      <a:pt x="6" y="0"/>
                      <a:pt x="6" y="0"/>
                      <a:pt x="6" y="0"/>
                    </a:cubicBezTo>
                    <a:cubicBezTo>
                      <a:pt x="5" y="0"/>
                      <a:pt x="4" y="1"/>
                      <a:pt x="3" y="2"/>
                    </a:cubicBezTo>
                    <a:cubicBezTo>
                      <a:pt x="1" y="3"/>
                      <a:pt x="0" y="8"/>
                      <a:pt x="2" y="11"/>
                    </a:cubicBezTo>
                    <a:lnTo>
                      <a:pt x="4" y="1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7" name="Freeform 24"/>
              <p:cNvSpPr>
                <a:spLocks/>
              </p:cNvSpPr>
              <p:nvPr/>
            </p:nvSpPr>
            <p:spPr bwMode="auto">
              <a:xfrm>
                <a:off x="-557719" y="2068843"/>
                <a:ext cx="15494" cy="14548"/>
              </a:xfrm>
              <a:custGeom>
                <a:avLst/>
                <a:gdLst>
                  <a:gd name="T0" fmla="*/ 4 w 8"/>
                  <a:gd name="T1" fmla="*/ 0 h 8"/>
                  <a:gd name="T2" fmla="*/ 1 w 8"/>
                  <a:gd name="T3" fmla="*/ 1 h 8"/>
                  <a:gd name="T4" fmla="*/ 0 w 8"/>
                  <a:gd name="T5" fmla="*/ 4 h 8"/>
                  <a:gd name="T6" fmla="*/ 4 w 8"/>
                  <a:gd name="T7" fmla="*/ 8 h 8"/>
                  <a:gd name="T8" fmla="*/ 7 w 8"/>
                  <a:gd name="T9" fmla="*/ 6 h 8"/>
                  <a:gd name="T10" fmla="*/ 7 w 8"/>
                  <a:gd name="T11" fmla="*/ 2 h 8"/>
                  <a:gd name="T12" fmla="*/ 4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0"/>
                    </a:moveTo>
                    <a:cubicBezTo>
                      <a:pt x="3" y="0"/>
                      <a:pt x="2" y="1"/>
                      <a:pt x="1" y="1"/>
                    </a:cubicBezTo>
                    <a:cubicBezTo>
                      <a:pt x="0" y="2"/>
                      <a:pt x="0" y="3"/>
                      <a:pt x="0" y="4"/>
                    </a:cubicBezTo>
                    <a:cubicBezTo>
                      <a:pt x="0" y="6"/>
                      <a:pt x="2" y="8"/>
                      <a:pt x="4" y="8"/>
                    </a:cubicBezTo>
                    <a:cubicBezTo>
                      <a:pt x="5" y="8"/>
                      <a:pt x="7" y="7"/>
                      <a:pt x="7" y="6"/>
                    </a:cubicBezTo>
                    <a:cubicBezTo>
                      <a:pt x="8" y="4"/>
                      <a:pt x="8" y="3"/>
                      <a:pt x="7" y="2"/>
                    </a:cubicBezTo>
                    <a:cubicBezTo>
                      <a:pt x="6" y="1"/>
                      <a:pt x="5" y="0"/>
                      <a:pt x="4"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8" name="Freeform 25"/>
              <p:cNvSpPr>
                <a:spLocks/>
              </p:cNvSpPr>
              <p:nvPr/>
            </p:nvSpPr>
            <p:spPr bwMode="auto">
              <a:xfrm>
                <a:off x="-791768" y="1934846"/>
                <a:ext cx="17125" cy="13017"/>
              </a:xfrm>
              <a:custGeom>
                <a:avLst/>
                <a:gdLst>
                  <a:gd name="T0" fmla="*/ 6 w 9"/>
                  <a:gd name="T1" fmla="*/ 0 h 7"/>
                  <a:gd name="T2" fmla="*/ 5 w 9"/>
                  <a:gd name="T3" fmla="*/ 0 h 7"/>
                  <a:gd name="T4" fmla="*/ 2 w 9"/>
                  <a:gd name="T5" fmla="*/ 2 h 7"/>
                  <a:gd name="T6" fmla="*/ 0 w 9"/>
                  <a:gd name="T7" fmla="*/ 5 h 7"/>
                  <a:gd name="T8" fmla="*/ 3 w 9"/>
                  <a:gd name="T9" fmla="*/ 6 h 7"/>
                  <a:gd name="T10" fmla="*/ 5 w 9"/>
                  <a:gd name="T11" fmla="*/ 7 h 7"/>
                  <a:gd name="T12" fmla="*/ 8 w 9"/>
                  <a:gd name="T13" fmla="*/ 5 h 7"/>
                  <a:gd name="T14" fmla="*/ 9 w 9"/>
                  <a:gd name="T15" fmla="*/ 2 h 7"/>
                  <a:gd name="T16" fmla="*/ 9 w 9"/>
                  <a:gd name="T17" fmla="*/ 0 h 7"/>
                  <a:gd name="T18" fmla="*/ 6 w 9"/>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6" y="0"/>
                    </a:moveTo>
                    <a:cubicBezTo>
                      <a:pt x="6" y="0"/>
                      <a:pt x="5" y="0"/>
                      <a:pt x="5" y="0"/>
                    </a:cubicBezTo>
                    <a:cubicBezTo>
                      <a:pt x="4" y="0"/>
                      <a:pt x="3" y="1"/>
                      <a:pt x="2" y="2"/>
                    </a:cubicBezTo>
                    <a:cubicBezTo>
                      <a:pt x="0" y="5"/>
                      <a:pt x="0" y="5"/>
                      <a:pt x="0" y="5"/>
                    </a:cubicBezTo>
                    <a:cubicBezTo>
                      <a:pt x="3" y="6"/>
                      <a:pt x="3" y="6"/>
                      <a:pt x="3" y="6"/>
                    </a:cubicBezTo>
                    <a:cubicBezTo>
                      <a:pt x="4" y="7"/>
                      <a:pt x="4" y="7"/>
                      <a:pt x="5" y="7"/>
                    </a:cubicBezTo>
                    <a:cubicBezTo>
                      <a:pt x="6" y="7"/>
                      <a:pt x="7" y="6"/>
                      <a:pt x="8" y="5"/>
                    </a:cubicBezTo>
                    <a:cubicBezTo>
                      <a:pt x="9" y="5"/>
                      <a:pt x="9" y="4"/>
                      <a:pt x="9" y="2"/>
                    </a:cubicBezTo>
                    <a:cubicBezTo>
                      <a:pt x="9" y="0"/>
                      <a:pt x="9" y="0"/>
                      <a:pt x="9" y="0"/>
                    </a:cubicBezTo>
                    <a:lnTo>
                      <a:pt x="6"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79" name="Freeform 26"/>
              <p:cNvSpPr>
                <a:spLocks/>
              </p:cNvSpPr>
              <p:nvPr/>
            </p:nvSpPr>
            <p:spPr bwMode="auto">
              <a:xfrm>
                <a:off x="-781982" y="1867465"/>
                <a:ext cx="53007" cy="71210"/>
              </a:xfrm>
              <a:custGeom>
                <a:avLst/>
                <a:gdLst>
                  <a:gd name="T0" fmla="*/ 25 w 28"/>
                  <a:gd name="T1" fmla="*/ 12 h 40"/>
                  <a:gd name="T2" fmla="*/ 23 w 28"/>
                  <a:gd name="T3" fmla="*/ 9 h 40"/>
                  <a:gd name="T4" fmla="*/ 21 w 28"/>
                  <a:gd name="T5" fmla="*/ 7 h 40"/>
                  <a:gd name="T6" fmla="*/ 21 w 28"/>
                  <a:gd name="T7" fmla="*/ 6 h 40"/>
                  <a:gd name="T8" fmla="*/ 14 w 28"/>
                  <a:gd name="T9" fmla="*/ 0 h 40"/>
                  <a:gd name="T10" fmla="*/ 13 w 28"/>
                  <a:gd name="T11" fmla="*/ 0 h 40"/>
                  <a:gd name="T12" fmla="*/ 9 w 28"/>
                  <a:gd name="T13" fmla="*/ 4 h 40"/>
                  <a:gd name="T14" fmla="*/ 9 w 28"/>
                  <a:gd name="T15" fmla="*/ 5 h 40"/>
                  <a:gd name="T16" fmla="*/ 8 w 28"/>
                  <a:gd name="T17" fmla="*/ 6 h 40"/>
                  <a:gd name="T18" fmla="*/ 7 w 28"/>
                  <a:gd name="T19" fmla="*/ 10 h 40"/>
                  <a:gd name="T20" fmla="*/ 7 w 28"/>
                  <a:gd name="T21" fmla="*/ 12 h 40"/>
                  <a:gd name="T22" fmla="*/ 7 w 28"/>
                  <a:gd name="T23" fmla="*/ 13 h 40"/>
                  <a:gd name="T24" fmla="*/ 6 w 28"/>
                  <a:gd name="T25" fmla="*/ 14 h 40"/>
                  <a:gd name="T26" fmla="*/ 5 w 28"/>
                  <a:gd name="T27" fmla="*/ 16 h 40"/>
                  <a:gd name="T28" fmla="*/ 2 w 28"/>
                  <a:gd name="T29" fmla="*/ 21 h 40"/>
                  <a:gd name="T30" fmla="*/ 2 w 28"/>
                  <a:gd name="T31" fmla="*/ 24 h 40"/>
                  <a:gd name="T32" fmla="*/ 2 w 28"/>
                  <a:gd name="T33" fmla="*/ 24 h 40"/>
                  <a:gd name="T34" fmla="*/ 1 w 28"/>
                  <a:gd name="T35" fmla="*/ 25 h 40"/>
                  <a:gd name="T36" fmla="*/ 1 w 28"/>
                  <a:gd name="T37" fmla="*/ 29 h 40"/>
                  <a:gd name="T38" fmla="*/ 3 w 28"/>
                  <a:gd name="T39" fmla="*/ 32 h 40"/>
                  <a:gd name="T40" fmla="*/ 3 w 28"/>
                  <a:gd name="T41" fmla="*/ 33 h 40"/>
                  <a:gd name="T42" fmla="*/ 5 w 28"/>
                  <a:gd name="T43" fmla="*/ 34 h 40"/>
                  <a:gd name="T44" fmla="*/ 4 w 28"/>
                  <a:gd name="T45" fmla="*/ 37 h 40"/>
                  <a:gd name="T46" fmla="*/ 6 w 28"/>
                  <a:gd name="T47" fmla="*/ 39 h 40"/>
                  <a:gd name="T48" fmla="*/ 8 w 28"/>
                  <a:gd name="T49" fmla="*/ 40 h 40"/>
                  <a:gd name="T50" fmla="*/ 12 w 28"/>
                  <a:gd name="T51" fmla="*/ 38 h 40"/>
                  <a:gd name="T52" fmla="*/ 13 w 28"/>
                  <a:gd name="T53" fmla="*/ 34 h 40"/>
                  <a:gd name="T54" fmla="*/ 10 w 28"/>
                  <a:gd name="T55" fmla="*/ 32 h 40"/>
                  <a:gd name="T56" fmla="*/ 11 w 28"/>
                  <a:gd name="T57" fmla="*/ 30 h 40"/>
                  <a:gd name="T58" fmla="*/ 11 w 28"/>
                  <a:gd name="T59" fmla="*/ 30 h 40"/>
                  <a:gd name="T60" fmla="*/ 12 w 28"/>
                  <a:gd name="T61" fmla="*/ 28 h 40"/>
                  <a:gd name="T62" fmla="*/ 14 w 28"/>
                  <a:gd name="T63" fmla="*/ 26 h 40"/>
                  <a:gd name="T64" fmla="*/ 15 w 28"/>
                  <a:gd name="T65" fmla="*/ 26 h 40"/>
                  <a:gd name="T66" fmla="*/ 17 w 28"/>
                  <a:gd name="T67" fmla="*/ 26 h 40"/>
                  <a:gd name="T68" fmla="*/ 19 w 28"/>
                  <a:gd name="T69" fmla="*/ 23 h 40"/>
                  <a:gd name="T70" fmla="*/ 20 w 28"/>
                  <a:gd name="T71" fmla="*/ 23 h 40"/>
                  <a:gd name="T72" fmla="*/ 20 w 28"/>
                  <a:gd name="T73" fmla="*/ 22 h 40"/>
                  <a:gd name="T74" fmla="*/ 22 w 28"/>
                  <a:gd name="T75" fmla="*/ 20 h 40"/>
                  <a:gd name="T76" fmla="*/ 26 w 28"/>
                  <a:gd name="T77" fmla="*/ 18 h 40"/>
                  <a:gd name="T78" fmla="*/ 26 w 28"/>
                  <a:gd name="T79" fmla="*/ 13 h 40"/>
                  <a:gd name="T80" fmla="*/ 25 w 28"/>
                  <a:gd name="T81"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 h="40">
                    <a:moveTo>
                      <a:pt x="25" y="12"/>
                    </a:moveTo>
                    <a:cubicBezTo>
                      <a:pt x="25" y="11"/>
                      <a:pt x="24" y="10"/>
                      <a:pt x="23" y="9"/>
                    </a:cubicBezTo>
                    <a:cubicBezTo>
                      <a:pt x="22" y="8"/>
                      <a:pt x="22" y="8"/>
                      <a:pt x="21" y="7"/>
                    </a:cubicBezTo>
                    <a:cubicBezTo>
                      <a:pt x="21" y="6"/>
                      <a:pt x="21" y="6"/>
                      <a:pt x="21" y="6"/>
                    </a:cubicBezTo>
                    <a:cubicBezTo>
                      <a:pt x="20" y="4"/>
                      <a:pt x="18" y="0"/>
                      <a:pt x="14" y="0"/>
                    </a:cubicBezTo>
                    <a:cubicBezTo>
                      <a:pt x="14" y="0"/>
                      <a:pt x="13" y="0"/>
                      <a:pt x="13" y="0"/>
                    </a:cubicBezTo>
                    <a:cubicBezTo>
                      <a:pt x="10" y="1"/>
                      <a:pt x="9" y="3"/>
                      <a:pt x="9" y="4"/>
                    </a:cubicBezTo>
                    <a:cubicBezTo>
                      <a:pt x="9" y="5"/>
                      <a:pt x="9" y="5"/>
                      <a:pt x="9" y="5"/>
                    </a:cubicBezTo>
                    <a:cubicBezTo>
                      <a:pt x="9" y="5"/>
                      <a:pt x="9" y="6"/>
                      <a:pt x="8" y="6"/>
                    </a:cubicBezTo>
                    <a:cubicBezTo>
                      <a:pt x="8" y="7"/>
                      <a:pt x="7" y="8"/>
                      <a:pt x="7" y="10"/>
                    </a:cubicBezTo>
                    <a:cubicBezTo>
                      <a:pt x="6" y="11"/>
                      <a:pt x="7" y="12"/>
                      <a:pt x="7" y="12"/>
                    </a:cubicBezTo>
                    <a:cubicBezTo>
                      <a:pt x="7" y="13"/>
                      <a:pt x="7" y="13"/>
                      <a:pt x="7" y="13"/>
                    </a:cubicBezTo>
                    <a:cubicBezTo>
                      <a:pt x="7" y="14"/>
                      <a:pt x="7" y="14"/>
                      <a:pt x="6" y="14"/>
                    </a:cubicBezTo>
                    <a:cubicBezTo>
                      <a:pt x="6" y="15"/>
                      <a:pt x="6" y="16"/>
                      <a:pt x="5" y="16"/>
                    </a:cubicBezTo>
                    <a:cubicBezTo>
                      <a:pt x="3" y="17"/>
                      <a:pt x="2" y="19"/>
                      <a:pt x="2" y="21"/>
                    </a:cubicBezTo>
                    <a:cubicBezTo>
                      <a:pt x="1" y="22"/>
                      <a:pt x="1" y="23"/>
                      <a:pt x="2" y="24"/>
                    </a:cubicBezTo>
                    <a:cubicBezTo>
                      <a:pt x="2" y="24"/>
                      <a:pt x="2" y="24"/>
                      <a:pt x="2" y="24"/>
                    </a:cubicBezTo>
                    <a:cubicBezTo>
                      <a:pt x="2" y="24"/>
                      <a:pt x="1" y="24"/>
                      <a:pt x="1" y="25"/>
                    </a:cubicBezTo>
                    <a:cubicBezTo>
                      <a:pt x="1" y="25"/>
                      <a:pt x="0" y="27"/>
                      <a:pt x="1" y="29"/>
                    </a:cubicBezTo>
                    <a:cubicBezTo>
                      <a:pt x="1" y="30"/>
                      <a:pt x="2" y="31"/>
                      <a:pt x="3" y="32"/>
                    </a:cubicBezTo>
                    <a:cubicBezTo>
                      <a:pt x="3" y="32"/>
                      <a:pt x="3" y="33"/>
                      <a:pt x="3" y="33"/>
                    </a:cubicBezTo>
                    <a:cubicBezTo>
                      <a:pt x="5" y="34"/>
                      <a:pt x="5" y="34"/>
                      <a:pt x="5" y="34"/>
                    </a:cubicBezTo>
                    <a:cubicBezTo>
                      <a:pt x="4" y="35"/>
                      <a:pt x="4" y="36"/>
                      <a:pt x="4" y="37"/>
                    </a:cubicBezTo>
                    <a:cubicBezTo>
                      <a:pt x="4" y="38"/>
                      <a:pt x="5" y="39"/>
                      <a:pt x="6" y="39"/>
                    </a:cubicBezTo>
                    <a:cubicBezTo>
                      <a:pt x="6" y="40"/>
                      <a:pt x="7" y="40"/>
                      <a:pt x="8" y="40"/>
                    </a:cubicBezTo>
                    <a:cubicBezTo>
                      <a:pt x="9" y="40"/>
                      <a:pt x="11" y="39"/>
                      <a:pt x="12" y="38"/>
                    </a:cubicBezTo>
                    <a:cubicBezTo>
                      <a:pt x="12" y="37"/>
                      <a:pt x="13" y="35"/>
                      <a:pt x="13" y="34"/>
                    </a:cubicBezTo>
                    <a:cubicBezTo>
                      <a:pt x="12" y="33"/>
                      <a:pt x="11" y="32"/>
                      <a:pt x="10" y="32"/>
                    </a:cubicBezTo>
                    <a:cubicBezTo>
                      <a:pt x="10" y="31"/>
                      <a:pt x="10" y="31"/>
                      <a:pt x="11" y="30"/>
                    </a:cubicBezTo>
                    <a:cubicBezTo>
                      <a:pt x="11" y="30"/>
                      <a:pt x="11" y="30"/>
                      <a:pt x="11" y="30"/>
                    </a:cubicBezTo>
                    <a:cubicBezTo>
                      <a:pt x="11" y="29"/>
                      <a:pt x="12" y="29"/>
                      <a:pt x="12" y="28"/>
                    </a:cubicBezTo>
                    <a:cubicBezTo>
                      <a:pt x="13" y="28"/>
                      <a:pt x="14" y="27"/>
                      <a:pt x="14" y="26"/>
                    </a:cubicBezTo>
                    <a:cubicBezTo>
                      <a:pt x="14" y="26"/>
                      <a:pt x="14" y="26"/>
                      <a:pt x="15" y="26"/>
                    </a:cubicBezTo>
                    <a:cubicBezTo>
                      <a:pt x="15" y="26"/>
                      <a:pt x="16" y="26"/>
                      <a:pt x="17" y="26"/>
                    </a:cubicBezTo>
                    <a:cubicBezTo>
                      <a:pt x="18" y="25"/>
                      <a:pt x="19" y="24"/>
                      <a:pt x="19" y="23"/>
                    </a:cubicBezTo>
                    <a:cubicBezTo>
                      <a:pt x="20" y="23"/>
                      <a:pt x="20" y="23"/>
                      <a:pt x="20" y="23"/>
                    </a:cubicBezTo>
                    <a:cubicBezTo>
                      <a:pt x="20" y="23"/>
                      <a:pt x="20" y="23"/>
                      <a:pt x="20" y="22"/>
                    </a:cubicBezTo>
                    <a:cubicBezTo>
                      <a:pt x="21" y="22"/>
                      <a:pt x="22" y="21"/>
                      <a:pt x="22" y="20"/>
                    </a:cubicBezTo>
                    <a:cubicBezTo>
                      <a:pt x="24" y="20"/>
                      <a:pt x="26" y="19"/>
                      <a:pt x="26" y="18"/>
                    </a:cubicBezTo>
                    <a:cubicBezTo>
                      <a:pt x="28" y="15"/>
                      <a:pt x="26" y="13"/>
                      <a:pt x="26" y="13"/>
                    </a:cubicBezTo>
                    <a:cubicBezTo>
                      <a:pt x="26" y="13"/>
                      <a:pt x="25" y="12"/>
                      <a:pt x="25" y="12"/>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80" name="Freeform 27"/>
              <p:cNvSpPr>
                <a:spLocks/>
              </p:cNvSpPr>
              <p:nvPr/>
            </p:nvSpPr>
            <p:spPr bwMode="auto">
              <a:xfrm>
                <a:off x="-767303" y="1629333"/>
                <a:ext cx="109277" cy="232772"/>
              </a:xfrm>
              <a:custGeom>
                <a:avLst/>
                <a:gdLst>
                  <a:gd name="T0" fmla="*/ 55 w 57"/>
                  <a:gd name="T1" fmla="*/ 28 h 130"/>
                  <a:gd name="T2" fmla="*/ 50 w 57"/>
                  <a:gd name="T3" fmla="*/ 17 h 130"/>
                  <a:gd name="T4" fmla="*/ 47 w 57"/>
                  <a:gd name="T5" fmla="*/ 15 h 130"/>
                  <a:gd name="T6" fmla="*/ 43 w 57"/>
                  <a:gd name="T7" fmla="*/ 10 h 130"/>
                  <a:gd name="T8" fmla="*/ 49 w 57"/>
                  <a:gd name="T9" fmla="*/ 2 h 130"/>
                  <a:gd name="T10" fmla="*/ 47 w 57"/>
                  <a:gd name="T11" fmla="*/ 0 h 130"/>
                  <a:gd name="T12" fmla="*/ 38 w 57"/>
                  <a:gd name="T13" fmla="*/ 3 h 130"/>
                  <a:gd name="T14" fmla="*/ 39 w 57"/>
                  <a:gd name="T15" fmla="*/ 9 h 130"/>
                  <a:gd name="T16" fmla="*/ 31 w 57"/>
                  <a:gd name="T17" fmla="*/ 15 h 130"/>
                  <a:gd name="T18" fmla="*/ 31 w 57"/>
                  <a:gd name="T19" fmla="*/ 13 h 130"/>
                  <a:gd name="T20" fmla="*/ 33 w 57"/>
                  <a:gd name="T21" fmla="*/ 6 h 130"/>
                  <a:gd name="T22" fmla="*/ 28 w 57"/>
                  <a:gd name="T23" fmla="*/ 5 h 130"/>
                  <a:gd name="T24" fmla="*/ 26 w 57"/>
                  <a:gd name="T25" fmla="*/ 10 h 130"/>
                  <a:gd name="T26" fmla="*/ 21 w 57"/>
                  <a:gd name="T27" fmla="*/ 16 h 130"/>
                  <a:gd name="T28" fmla="*/ 14 w 57"/>
                  <a:gd name="T29" fmla="*/ 14 h 130"/>
                  <a:gd name="T30" fmla="*/ 6 w 57"/>
                  <a:gd name="T31" fmla="*/ 19 h 130"/>
                  <a:gd name="T32" fmla="*/ 5 w 57"/>
                  <a:gd name="T33" fmla="*/ 22 h 130"/>
                  <a:gd name="T34" fmla="*/ 14 w 57"/>
                  <a:gd name="T35" fmla="*/ 39 h 130"/>
                  <a:gd name="T36" fmla="*/ 19 w 57"/>
                  <a:gd name="T37" fmla="*/ 44 h 130"/>
                  <a:gd name="T38" fmla="*/ 24 w 57"/>
                  <a:gd name="T39" fmla="*/ 47 h 130"/>
                  <a:gd name="T40" fmla="*/ 24 w 57"/>
                  <a:gd name="T41" fmla="*/ 47 h 130"/>
                  <a:gd name="T42" fmla="*/ 12 w 57"/>
                  <a:gd name="T43" fmla="*/ 59 h 130"/>
                  <a:gd name="T44" fmla="*/ 16 w 57"/>
                  <a:gd name="T45" fmla="*/ 68 h 130"/>
                  <a:gd name="T46" fmla="*/ 16 w 57"/>
                  <a:gd name="T47" fmla="*/ 69 h 130"/>
                  <a:gd name="T48" fmla="*/ 13 w 57"/>
                  <a:gd name="T49" fmla="*/ 77 h 130"/>
                  <a:gd name="T50" fmla="*/ 14 w 57"/>
                  <a:gd name="T51" fmla="*/ 84 h 130"/>
                  <a:gd name="T52" fmla="*/ 11 w 57"/>
                  <a:gd name="T53" fmla="*/ 90 h 130"/>
                  <a:gd name="T54" fmla="*/ 11 w 57"/>
                  <a:gd name="T55" fmla="*/ 95 h 130"/>
                  <a:gd name="T56" fmla="*/ 8 w 57"/>
                  <a:gd name="T57" fmla="*/ 99 h 130"/>
                  <a:gd name="T58" fmla="*/ 9 w 57"/>
                  <a:gd name="T59" fmla="*/ 109 h 130"/>
                  <a:gd name="T60" fmla="*/ 13 w 57"/>
                  <a:gd name="T61" fmla="*/ 117 h 130"/>
                  <a:gd name="T62" fmla="*/ 14 w 57"/>
                  <a:gd name="T63" fmla="*/ 125 h 130"/>
                  <a:gd name="T64" fmla="*/ 23 w 57"/>
                  <a:gd name="T65" fmla="*/ 129 h 130"/>
                  <a:gd name="T66" fmla="*/ 29 w 57"/>
                  <a:gd name="T67" fmla="*/ 130 h 130"/>
                  <a:gd name="T68" fmla="*/ 35 w 57"/>
                  <a:gd name="T69" fmla="*/ 127 h 130"/>
                  <a:gd name="T70" fmla="*/ 30 w 57"/>
                  <a:gd name="T71" fmla="*/ 117 h 130"/>
                  <a:gd name="T72" fmla="*/ 33 w 57"/>
                  <a:gd name="T73" fmla="*/ 109 h 130"/>
                  <a:gd name="T74" fmla="*/ 35 w 57"/>
                  <a:gd name="T75" fmla="*/ 98 h 130"/>
                  <a:gd name="T76" fmla="*/ 35 w 57"/>
                  <a:gd name="T77" fmla="*/ 94 h 130"/>
                  <a:gd name="T78" fmla="*/ 39 w 57"/>
                  <a:gd name="T79" fmla="*/ 89 h 130"/>
                  <a:gd name="T80" fmla="*/ 38 w 57"/>
                  <a:gd name="T81" fmla="*/ 80 h 130"/>
                  <a:gd name="T82" fmla="*/ 32 w 57"/>
                  <a:gd name="T83" fmla="*/ 74 h 130"/>
                  <a:gd name="T84" fmla="*/ 31 w 57"/>
                  <a:gd name="T85" fmla="*/ 72 h 130"/>
                  <a:gd name="T86" fmla="*/ 35 w 57"/>
                  <a:gd name="T87" fmla="*/ 69 h 130"/>
                  <a:gd name="T88" fmla="*/ 36 w 57"/>
                  <a:gd name="T89" fmla="*/ 57 h 130"/>
                  <a:gd name="T90" fmla="*/ 33 w 57"/>
                  <a:gd name="T91" fmla="*/ 53 h 130"/>
                  <a:gd name="T92" fmla="*/ 31 w 57"/>
                  <a:gd name="T93" fmla="*/ 51 h 130"/>
                  <a:gd name="T94" fmla="*/ 35 w 57"/>
                  <a:gd name="T95" fmla="*/ 50 h 130"/>
                  <a:gd name="T96" fmla="*/ 40 w 57"/>
                  <a:gd name="T97" fmla="*/ 51 h 130"/>
                  <a:gd name="T98" fmla="*/ 47 w 57"/>
                  <a:gd name="T99" fmla="*/ 47 h 130"/>
                  <a:gd name="T100" fmla="*/ 46 w 57"/>
                  <a:gd name="T101" fmla="*/ 40 h 130"/>
                  <a:gd name="T102" fmla="*/ 50 w 57"/>
                  <a:gd name="T103" fmla="*/ 3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130">
                    <a:moveTo>
                      <a:pt x="49" y="31"/>
                    </a:moveTo>
                    <a:cubicBezTo>
                      <a:pt x="52" y="30"/>
                      <a:pt x="54" y="29"/>
                      <a:pt x="55" y="28"/>
                    </a:cubicBezTo>
                    <a:cubicBezTo>
                      <a:pt x="56" y="26"/>
                      <a:pt x="57" y="24"/>
                      <a:pt x="56" y="22"/>
                    </a:cubicBezTo>
                    <a:cubicBezTo>
                      <a:pt x="56" y="18"/>
                      <a:pt x="52" y="18"/>
                      <a:pt x="50" y="17"/>
                    </a:cubicBezTo>
                    <a:cubicBezTo>
                      <a:pt x="49" y="17"/>
                      <a:pt x="49" y="17"/>
                      <a:pt x="48" y="17"/>
                    </a:cubicBezTo>
                    <a:cubicBezTo>
                      <a:pt x="48" y="17"/>
                      <a:pt x="47" y="16"/>
                      <a:pt x="47" y="15"/>
                    </a:cubicBezTo>
                    <a:cubicBezTo>
                      <a:pt x="46" y="14"/>
                      <a:pt x="46" y="14"/>
                      <a:pt x="46" y="13"/>
                    </a:cubicBezTo>
                    <a:cubicBezTo>
                      <a:pt x="45" y="12"/>
                      <a:pt x="44" y="11"/>
                      <a:pt x="43" y="10"/>
                    </a:cubicBezTo>
                    <a:cubicBezTo>
                      <a:pt x="45" y="10"/>
                      <a:pt x="47" y="9"/>
                      <a:pt x="48" y="7"/>
                    </a:cubicBezTo>
                    <a:cubicBezTo>
                      <a:pt x="49" y="6"/>
                      <a:pt x="50" y="4"/>
                      <a:pt x="49" y="2"/>
                    </a:cubicBezTo>
                    <a:cubicBezTo>
                      <a:pt x="49" y="1"/>
                      <a:pt x="49" y="1"/>
                      <a:pt x="49" y="1"/>
                    </a:cubicBezTo>
                    <a:cubicBezTo>
                      <a:pt x="47" y="0"/>
                      <a:pt x="47" y="0"/>
                      <a:pt x="47" y="0"/>
                    </a:cubicBezTo>
                    <a:cubicBezTo>
                      <a:pt x="47" y="0"/>
                      <a:pt x="46" y="0"/>
                      <a:pt x="46" y="0"/>
                    </a:cubicBezTo>
                    <a:cubicBezTo>
                      <a:pt x="45" y="0"/>
                      <a:pt x="40" y="0"/>
                      <a:pt x="38" y="3"/>
                    </a:cubicBezTo>
                    <a:cubicBezTo>
                      <a:pt x="37" y="5"/>
                      <a:pt x="37" y="6"/>
                      <a:pt x="38" y="8"/>
                    </a:cubicBezTo>
                    <a:cubicBezTo>
                      <a:pt x="38" y="8"/>
                      <a:pt x="38" y="9"/>
                      <a:pt x="39" y="9"/>
                    </a:cubicBezTo>
                    <a:cubicBezTo>
                      <a:pt x="38" y="9"/>
                      <a:pt x="37" y="9"/>
                      <a:pt x="36" y="9"/>
                    </a:cubicBezTo>
                    <a:cubicBezTo>
                      <a:pt x="33" y="10"/>
                      <a:pt x="32" y="13"/>
                      <a:pt x="31" y="15"/>
                    </a:cubicBezTo>
                    <a:cubicBezTo>
                      <a:pt x="31" y="14"/>
                      <a:pt x="31" y="14"/>
                      <a:pt x="31" y="13"/>
                    </a:cubicBezTo>
                    <a:cubicBezTo>
                      <a:pt x="31" y="13"/>
                      <a:pt x="31" y="13"/>
                      <a:pt x="31" y="13"/>
                    </a:cubicBezTo>
                    <a:cubicBezTo>
                      <a:pt x="32" y="12"/>
                      <a:pt x="34" y="11"/>
                      <a:pt x="34" y="9"/>
                    </a:cubicBezTo>
                    <a:cubicBezTo>
                      <a:pt x="34" y="8"/>
                      <a:pt x="34" y="6"/>
                      <a:pt x="33" y="6"/>
                    </a:cubicBezTo>
                    <a:cubicBezTo>
                      <a:pt x="33" y="5"/>
                      <a:pt x="31" y="4"/>
                      <a:pt x="30" y="4"/>
                    </a:cubicBezTo>
                    <a:cubicBezTo>
                      <a:pt x="29" y="4"/>
                      <a:pt x="29" y="4"/>
                      <a:pt x="28" y="5"/>
                    </a:cubicBezTo>
                    <a:cubicBezTo>
                      <a:pt x="26" y="6"/>
                      <a:pt x="26" y="9"/>
                      <a:pt x="26" y="10"/>
                    </a:cubicBezTo>
                    <a:cubicBezTo>
                      <a:pt x="26" y="10"/>
                      <a:pt x="26" y="10"/>
                      <a:pt x="26" y="10"/>
                    </a:cubicBezTo>
                    <a:cubicBezTo>
                      <a:pt x="23" y="11"/>
                      <a:pt x="22" y="13"/>
                      <a:pt x="22" y="15"/>
                    </a:cubicBezTo>
                    <a:cubicBezTo>
                      <a:pt x="22" y="15"/>
                      <a:pt x="21" y="16"/>
                      <a:pt x="21" y="16"/>
                    </a:cubicBezTo>
                    <a:cubicBezTo>
                      <a:pt x="21" y="15"/>
                      <a:pt x="19" y="14"/>
                      <a:pt x="17" y="14"/>
                    </a:cubicBezTo>
                    <a:cubicBezTo>
                      <a:pt x="16" y="14"/>
                      <a:pt x="15" y="14"/>
                      <a:pt x="14" y="14"/>
                    </a:cubicBezTo>
                    <a:cubicBezTo>
                      <a:pt x="14" y="14"/>
                      <a:pt x="13" y="15"/>
                      <a:pt x="13" y="15"/>
                    </a:cubicBezTo>
                    <a:cubicBezTo>
                      <a:pt x="9" y="15"/>
                      <a:pt x="8" y="16"/>
                      <a:pt x="6" y="19"/>
                    </a:cubicBezTo>
                    <a:cubicBezTo>
                      <a:pt x="6" y="19"/>
                      <a:pt x="6" y="20"/>
                      <a:pt x="6" y="20"/>
                    </a:cubicBezTo>
                    <a:cubicBezTo>
                      <a:pt x="5" y="21"/>
                      <a:pt x="5" y="21"/>
                      <a:pt x="5" y="22"/>
                    </a:cubicBezTo>
                    <a:cubicBezTo>
                      <a:pt x="3" y="26"/>
                      <a:pt x="0" y="32"/>
                      <a:pt x="5" y="37"/>
                    </a:cubicBezTo>
                    <a:cubicBezTo>
                      <a:pt x="8" y="39"/>
                      <a:pt x="11" y="39"/>
                      <a:pt x="14" y="39"/>
                    </a:cubicBezTo>
                    <a:cubicBezTo>
                      <a:pt x="15" y="39"/>
                      <a:pt x="17" y="41"/>
                      <a:pt x="18" y="42"/>
                    </a:cubicBezTo>
                    <a:cubicBezTo>
                      <a:pt x="19" y="44"/>
                      <a:pt x="19" y="44"/>
                      <a:pt x="19" y="44"/>
                    </a:cubicBezTo>
                    <a:cubicBezTo>
                      <a:pt x="20" y="46"/>
                      <a:pt x="21" y="46"/>
                      <a:pt x="23" y="47"/>
                    </a:cubicBezTo>
                    <a:cubicBezTo>
                      <a:pt x="24" y="47"/>
                      <a:pt x="24" y="47"/>
                      <a:pt x="24" y="47"/>
                    </a:cubicBezTo>
                    <a:cubicBezTo>
                      <a:pt x="24" y="47"/>
                      <a:pt x="24" y="47"/>
                      <a:pt x="24" y="47"/>
                    </a:cubicBezTo>
                    <a:cubicBezTo>
                      <a:pt x="24" y="47"/>
                      <a:pt x="24" y="47"/>
                      <a:pt x="24" y="47"/>
                    </a:cubicBezTo>
                    <a:cubicBezTo>
                      <a:pt x="21" y="47"/>
                      <a:pt x="17" y="49"/>
                      <a:pt x="15" y="51"/>
                    </a:cubicBezTo>
                    <a:cubicBezTo>
                      <a:pt x="13" y="54"/>
                      <a:pt x="12" y="57"/>
                      <a:pt x="12" y="59"/>
                    </a:cubicBezTo>
                    <a:cubicBezTo>
                      <a:pt x="13" y="63"/>
                      <a:pt x="16" y="65"/>
                      <a:pt x="18" y="66"/>
                    </a:cubicBezTo>
                    <a:cubicBezTo>
                      <a:pt x="17" y="66"/>
                      <a:pt x="16" y="67"/>
                      <a:pt x="16" y="68"/>
                    </a:cubicBezTo>
                    <a:cubicBezTo>
                      <a:pt x="16" y="69"/>
                      <a:pt x="16" y="69"/>
                      <a:pt x="16" y="69"/>
                    </a:cubicBezTo>
                    <a:cubicBezTo>
                      <a:pt x="16" y="69"/>
                      <a:pt x="16" y="69"/>
                      <a:pt x="16" y="69"/>
                    </a:cubicBezTo>
                    <a:cubicBezTo>
                      <a:pt x="15" y="69"/>
                      <a:pt x="13" y="69"/>
                      <a:pt x="13" y="70"/>
                    </a:cubicBezTo>
                    <a:cubicBezTo>
                      <a:pt x="11" y="72"/>
                      <a:pt x="12" y="75"/>
                      <a:pt x="13" y="77"/>
                    </a:cubicBezTo>
                    <a:cubicBezTo>
                      <a:pt x="13" y="77"/>
                      <a:pt x="13" y="77"/>
                      <a:pt x="13" y="77"/>
                    </a:cubicBezTo>
                    <a:cubicBezTo>
                      <a:pt x="14" y="80"/>
                      <a:pt x="14" y="82"/>
                      <a:pt x="14" y="84"/>
                    </a:cubicBezTo>
                    <a:cubicBezTo>
                      <a:pt x="14" y="85"/>
                      <a:pt x="13" y="86"/>
                      <a:pt x="12" y="87"/>
                    </a:cubicBezTo>
                    <a:cubicBezTo>
                      <a:pt x="12" y="88"/>
                      <a:pt x="11" y="89"/>
                      <a:pt x="11" y="90"/>
                    </a:cubicBezTo>
                    <a:cubicBezTo>
                      <a:pt x="11" y="92"/>
                      <a:pt x="11" y="93"/>
                      <a:pt x="11" y="94"/>
                    </a:cubicBezTo>
                    <a:cubicBezTo>
                      <a:pt x="11" y="94"/>
                      <a:pt x="11" y="95"/>
                      <a:pt x="11" y="95"/>
                    </a:cubicBezTo>
                    <a:cubicBezTo>
                      <a:pt x="11" y="95"/>
                      <a:pt x="10" y="96"/>
                      <a:pt x="10" y="96"/>
                    </a:cubicBezTo>
                    <a:cubicBezTo>
                      <a:pt x="9" y="97"/>
                      <a:pt x="9" y="98"/>
                      <a:pt x="8" y="99"/>
                    </a:cubicBezTo>
                    <a:cubicBezTo>
                      <a:pt x="8" y="101"/>
                      <a:pt x="9" y="105"/>
                      <a:pt x="9" y="107"/>
                    </a:cubicBezTo>
                    <a:cubicBezTo>
                      <a:pt x="9" y="108"/>
                      <a:pt x="9" y="108"/>
                      <a:pt x="9" y="109"/>
                    </a:cubicBezTo>
                    <a:cubicBezTo>
                      <a:pt x="10" y="111"/>
                      <a:pt x="11" y="113"/>
                      <a:pt x="12" y="115"/>
                    </a:cubicBezTo>
                    <a:cubicBezTo>
                      <a:pt x="12" y="116"/>
                      <a:pt x="12" y="117"/>
                      <a:pt x="13" y="117"/>
                    </a:cubicBezTo>
                    <a:cubicBezTo>
                      <a:pt x="13" y="118"/>
                      <a:pt x="13" y="119"/>
                      <a:pt x="13" y="121"/>
                    </a:cubicBezTo>
                    <a:cubicBezTo>
                      <a:pt x="14" y="122"/>
                      <a:pt x="14" y="123"/>
                      <a:pt x="14" y="125"/>
                    </a:cubicBezTo>
                    <a:cubicBezTo>
                      <a:pt x="16" y="128"/>
                      <a:pt x="18" y="129"/>
                      <a:pt x="21" y="129"/>
                    </a:cubicBezTo>
                    <a:cubicBezTo>
                      <a:pt x="21" y="129"/>
                      <a:pt x="22" y="129"/>
                      <a:pt x="23" y="129"/>
                    </a:cubicBezTo>
                    <a:cubicBezTo>
                      <a:pt x="23" y="129"/>
                      <a:pt x="24" y="130"/>
                      <a:pt x="25" y="130"/>
                    </a:cubicBezTo>
                    <a:cubicBezTo>
                      <a:pt x="26" y="130"/>
                      <a:pt x="28" y="130"/>
                      <a:pt x="29" y="130"/>
                    </a:cubicBezTo>
                    <a:cubicBezTo>
                      <a:pt x="30" y="130"/>
                      <a:pt x="30" y="130"/>
                      <a:pt x="30" y="130"/>
                    </a:cubicBezTo>
                    <a:cubicBezTo>
                      <a:pt x="32" y="130"/>
                      <a:pt x="34" y="129"/>
                      <a:pt x="35" y="127"/>
                    </a:cubicBezTo>
                    <a:cubicBezTo>
                      <a:pt x="36" y="125"/>
                      <a:pt x="36" y="122"/>
                      <a:pt x="34" y="120"/>
                    </a:cubicBezTo>
                    <a:cubicBezTo>
                      <a:pt x="33" y="118"/>
                      <a:pt x="32" y="118"/>
                      <a:pt x="30" y="117"/>
                    </a:cubicBezTo>
                    <a:cubicBezTo>
                      <a:pt x="33" y="115"/>
                      <a:pt x="33" y="113"/>
                      <a:pt x="33" y="110"/>
                    </a:cubicBezTo>
                    <a:cubicBezTo>
                      <a:pt x="33" y="109"/>
                      <a:pt x="33" y="109"/>
                      <a:pt x="33" y="109"/>
                    </a:cubicBezTo>
                    <a:cubicBezTo>
                      <a:pt x="33" y="107"/>
                      <a:pt x="34" y="105"/>
                      <a:pt x="32" y="103"/>
                    </a:cubicBezTo>
                    <a:cubicBezTo>
                      <a:pt x="34" y="102"/>
                      <a:pt x="35" y="100"/>
                      <a:pt x="35" y="98"/>
                    </a:cubicBezTo>
                    <a:cubicBezTo>
                      <a:pt x="35" y="97"/>
                      <a:pt x="35" y="96"/>
                      <a:pt x="35" y="95"/>
                    </a:cubicBezTo>
                    <a:cubicBezTo>
                      <a:pt x="35" y="95"/>
                      <a:pt x="35" y="95"/>
                      <a:pt x="35" y="94"/>
                    </a:cubicBezTo>
                    <a:cubicBezTo>
                      <a:pt x="35" y="94"/>
                      <a:pt x="36" y="94"/>
                      <a:pt x="36" y="94"/>
                    </a:cubicBezTo>
                    <a:cubicBezTo>
                      <a:pt x="37" y="93"/>
                      <a:pt x="39" y="92"/>
                      <a:pt x="39" y="89"/>
                    </a:cubicBezTo>
                    <a:cubicBezTo>
                      <a:pt x="39" y="86"/>
                      <a:pt x="38" y="84"/>
                      <a:pt x="36" y="83"/>
                    </a:cubicBezTo>
                    <a:cubicBezTo>
                      <a:pt x="37" y="82"/>
                      <a:pt x="37" y="81"/>
                      <a:pt x="38" y="80"/>
                    </a:cubicBezTo>
                    <a:cubicBezTo>
                      <a:pt x="38" y="77"/>
                      <a:pt x="35" y="76"/>
                      <a:pt x="33" y="75"/>
                    </a:cubicBezTo>
                    <a:cubicBezTo>
                      <a:pt x="33" y="74"/>
                      <a:pt x="32" y="74"/>
                      <a:pt x="32" y="74"/>
                    </a:cubicBezTo>
                    <a:cubicBezTo>
                      <a:pt x="32" y="74"/>
                      <a:pt x="32" y="73"/>
                      <a:pt x="31" y="73"/>
                    </a:cubicBezTo>
                    <a:cubicBezTo>
                      <a:pt x="31" y="73"/>
                      <a:pt x="31" y="73"/>
                      <a:pt x="31" y="72"/>
                    </a:cubicBezTo>
                    <a:cubicBezTo>
                      <a:pt x="32" y="72"/>
                      <a:pt x="33" y="71"/>
                      <a:pt x="34" y="70"/>
                    </a:cubicBezTo>
                    <a:cubicBezTo>
                      <a:pt x="34" y="70"/>
                      <a:pt x="35" y="70"/>
                      <a:pt x="35" y="69"/>
                    </a:cubicBezTo>
                    <a:cubicBezTo>
                      <a:pt x="37" y="67"/>
                      <a:pt x="39" y="66"/>
                      <a:pt x="39" y="63"/>
                    </a:cubicBezTo>
                    <a:cubicBezTo>
                      <a:pt x="39" y="61"/>
                      <a:pt x="38" y="59"/>
                      <a:pt x="36" y="57"/>
                    </a:cubicBezTo>
                    <a:cubicBezTo>
                      <a:pt x="36" y="57"/>
                      <a:pt x="36" y="57"/>
                      <a:pt x="36" y="57"/>
                    </a:cubicBezTo>
                    <a:cubicBezTo>
                      <a:pt x="34" y="56"/>
                      <a:pt x="33" y="55"/>
                      <a:pt x="33" y="53"/>
                    </a:cubicBezTo>
                    <a:cubicBezTo>
                      <a:pt x="32" y="53"/>
                      <a:pt x="32" y="53"/>
                      <a:pt x="32" y="53"/>
                    </a:cubicBezTo>
                    <a:cubicBezTo>
                      <a:pt x="32" y="52"/>
                      <a:pt x="31" y="51"/>
                      <a:pt x="31" y="51"/>
                    </a:cubicBezTo>
                    <a:cubicBezTo>
                      <a:pt x="32" y="51"/>
                      <a:pt x="33" y="50"/>
                      <a:pt x="33" y="50"/>
                    </a:cubicBezTo>
                    <a:cubicBezTo>
                      <a:pt x="34" y="50"/>
                      <a:pt x="35" y="50"/>
                      <a:pt x="35" y="50"/>
                    </a:cubicBezTo>
                    <a:cubicBezTo>
                      <a:pt x="35" y="50"/>
                      <a:pt x="36" y="50"/>
                      <a:pt x="37" y="50"/>
                    </a:cubicBezTo>
                    <a:cubicBezTo>
                      <a:pt x="38" y="50"/>
                      <a:pt x="39" y="51"/>
                      <a:pt x="40" y="51"/>
                    </a:cubicBezTo>
                    <a:cubicBezTo>
                      <a:pt x="41" y="51"/>
                      <a:pt x="41" y="51"/>
                      <a:pt x="42" y="50"/>
                    </a:cubicBezTo>
                    <a:cubicBezTo>
                      <a:pt x="44" y="50"/>
                      <a:pt x="46" y="49"/>
                      <a:pt x="47" y="47"/>
                    </a:cubicBezTo>
                    <a:cubicBezTo>
                      <a:pt x="48" y="45"/>
                      <a:pt x="48" y="44"/>
                      <a:pt x="48" y="42"/>
                    </a:cubicBezTo>
                    <a:cubicBezTo>
                      <a:pt x="47" y="41"/>
                      <a:pt x="47" y="40"/>
                      <a:pt x="46" y="40"/>
                    </a:cubicBezTo>
                    <a:cubicBezTo>
                      <a:pt x="47" y="39"/>
                      <a:pt x="48" y="38"/>
                      <a:pt x="49" y="37"/>
                    </a:cubicBezTo>
                    <a:cubicBezTo>
                      <a:pt x="50" y="35"/>
                      <a:pt x="51" y="34"/>
                      <a:pt x="50" y="33"/>
                    </a:cubicBezTo>
                    <a:cubicBezTo>
                      <a:pt x="50" y="32"/>
                      <a:pt x="50" y="31"/>
                      <a:pt x="49" y="3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81" name="Freeform 28"/>
              <p:cNvSpPr>
                <a:spLocks/>
              </p:cNvSpPr>
              <p:nvPr/>
            </p:nvSpPr>
            <p:spPr bwMode="auto">
              <a:xfrm>
                <a:off x="-707771" y="1613254"/>
                <a:ext cx="26911" cy="16080"/>
              </a:xfrm>
              <a:custGeom>
                <a:avLst/>
                <a:gdLst>
                  <a:gd name="T0" fmla="*/ 8 w 14"/>
                  <a:gd name="T1" fmla="*/ 9 h 9"/>
                  <a:gd name="T2" fmla="*/ 13 w 14"/>
                  <a:gd name="T3" fmla="*/ 7 h 9"/>
                  <a:gd name="T4" fmla="*/ 14 w 14"/>
                  <a:gd name="T5" fmla="*/ 4 h 9"/>
                  <a:gd name="T6" fmla="*/ 8 w 14"/>
                  <a:gd name="T7" fmla="*/ 0 h 9"/>
                  <a:gd name="T8" fmla="*/ 6 w 14"/>
                  <a:gd name="T9" fmla="*/ 0 h 9"/>
                  <a:gd name="T10" fmla="*/ 1 w 14"/>
                  <a:gd name="T11" fmla="*/ 2 h 9"/>
                  <a:gd name="T12" fmla="*/ 1 w 14"/>
                  <a:gd name="T13" fmla="*/ 6 h 9"/>
                  <a:gd name="T14" fmla="*/ 8 w 14"/>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9">
                    <a:moveTo>
                      <a:pt x="8" y="9"/>
                    </a:moveTo>
                    <a:cubicBezTo>
                      <a:pt x="9" y="9"/>
                      <a:pt x="12" y="9"/>
                      <a:pt x="13" y="7"/>
                    </a:cubicBezTo>
                    <a:cubicBezTo>
                      <a:pt x="14" y="6"/>
                      <a:pt x="14" y="5"/>
                      <a:pt x="14" y="4"/>
                    </a:cubicBezTo>
                    <a:cubicBezTo>
                      <a:pt x="14" y="3"/>
                      <a:pt x="13" y="0"/>
                      <a:pt x="8" y="0"/>
                    </a:cubicBezTo>
                    <a:cubicBezTo>
                      <a:pt x="7" y="0"/>
                      <a:pt x="6" y="0"/>
                      <a:pt x="6" y="0"/>
                    </a:cubicBezTo>
                    <a:cubicBezTo>
                      <a:pt x="3" y="1"/>
                      <a:pt x="2" y="1"/>
                      <a:pt x="1" y="2"/>
                    </a:cubicBezTo>
                    <a:cubicBezTo>
                      <a:pt x="0" y="4"/>
                      <a:pt x="0" y="5"/>
                      <a:pt x="1" y="6"/>
                    </a:cubicBezTo>
                    <a:cubicBezTo>
                      <a:pt x="2" y="9"/>
                      <a:pt x="7" y="9"/>
                      <a:pt x="8" y="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82" name="Freeform 29"/>
              <p:cNvSpPr>
                <a:spLocks noEditPoints="1"/>
              </p:cNvSpPr>
              <p:nvPr/>
            </p:nvSpPr>
            <p:spPr bwMode="auto">
              <a:xfrm>
                <a:off x="-680860" y="1366699"/>
                <a:ext cx="212845" cy="277182"/>
              </a:xfrm>
              <a:custGeom>
                <a:avLst/>
                <a:gdLst>
                  <a:gd name="T0" fmla="*/ 5 w 112"/>
                  <a:gd name="T1" fmla="*/ 102 h 155"/>
                  <a:gd name="T2" fmla="*/ 23 w 112"/>
                  <a:gd name="T3" fmla="*/ 111 h 155"/>
                  <a:gd name="T4" fmla="*/ 30 w 112"/>
                  <a:gd name="T5" fmla="*/ 115 h 155"/>
                  <a:gd name="T6" fmla="*/ 20 w 112"/>
                  <a:gd name="T7" fmla="*/ 119 h 155"/>
                  <a:gd name="T8" fmla="*/ 9 w 112"/>
                  <a:gd name="T9" fmla="*/ 119 h 155"/>
                  <a:gd name="T10" fmla="*/ 20 w 112"/>
                  <a:gd name="T11" fmla="*/ 120 h 155"/>
                  <a:gd name="T12" fmla="*/ 20 w 112"/>
                  <a:gd name="T13" fmla="*/ 123 h 155"/>
                  <a:gd name="T14" fmla="*/ 16 w 112"/>
                  <a:gd name="T15" fmla="*/ 125 h 155"/>
                  <a:gd name="T16" fmla="*/ 12 w 112"/>
                  <a:gd name="T17" fmla="*/ 130 h 155"/>
                  <a:gd name="T18" fmla="*/ 10 w 112"/>
                  <a:gd name="T19" fmla="*/ 145 h 155"/>
                  <a:gd name="T20" fmla="*/ 18 w 112"/>
                  <a:gd name="T21" fmla="*/ 153 h 155"/>
                  <a:gd name="T22" fmla="*/ 20 w 112"/>
                  <a:gd name="T23" fmla="*/ 152 h 155"/>
                  <a:gd name="T24" fmla="*/ 20 w 112"/>
                  <a:gd name="T25" fmla="*/ 152 h 155"/>
                  <a:gd name="T26" fmla="*/ 26 w 112"/>
                  <a:gd name="T27" fmla="*/ 151 h 155"/>
                  <a:gd name="T28" fmla="*/ 30 w 112"/>
                  <a:gd name="T29" fmla="*/ 147 h 155"/>
                  <a:gd name="T30" fmla="*/ 47 w 112"/>
                  <a:gd name="T31" fmla="*/ 132 h 155"/>
                  <a:gd name="T32" fmla="*/ 46 w 112"/>
                  <a:gd name="T33" fmla="*/ 125 h 155"/>
                  <a:gd name="T34" fmla="*/ 55 w 112"/>
                  <a:gd name="T35" fmla="*/ 117 h 155"/>
                  <a:gd name="T36" fmla="*/ 75 w 112"/>
                  <a:gd name="T37" fmla="*/ 114 h 155"/>
                  <a:gd name="T38" fmla="*/ 86 w 112"/>
                  <a:gd name="T39" fmla="*/ 93 h 155"/>
                  <a:gd name="T40" fmla="*/ 84 w 112"/>
                  <a:gd name="T41" fmla="*/ 79 h 155"/>
                  <a:gd name="T42" fmla="*/ 88 w 112"/>
                  <a:gd name="T43" fmla="*/ 64 h 155"/>
                  <a:gd name="T44" fmla="*/ 98 w 112"/>
                  <a:gd name="T45" fmla="*/ 67 h 155"/>
                  <a:gd name="T46" fmla="*/ 107 w 112"/>
                  <a:gd name="T47" fmla="*/ 48 h 155"/>
                  <a:gd name="T48" fmla="*/ 94 w 112"/>
                  <a:gd name="T49" fmla="*/ 56 h 155"/>
                  <a:gd name="T50" fmla="*/ 97 w 112"/>
                  <a:gd name="T51" fmla="*/ 47 h 155"/>
                  <a:gd name="T52" fmla="*/ 107 w 112"/>
                  <a:gd name="T53" fmla="*/ 31 h 155"/>
                  <a:gd name="T54" fmla="*/ 108 w 112"/>
                  <a:gd name="T55" fmla="*/ 20 h 155"/>
                  <a:gd name="T56" fmla="*/ 93 w 112"/>
                  <a:gd name="T57" fmla="*/ 1 h 155"/>
                  <a:gd name="T58" fmla="*/ 72 w 112"/>
                  <a:gd name="T59" fmla="*/ 18 h 155"/>
                  <a:gd name="T60" fmla="*/ 65 w 112"/>
                  <a:gd name="T61" fmla="*/ 25 h 155"/>
                  <a:gd name="T62" fmla="*/ 42 w 112"/>
                  <a:gd name="T63" fmla="*/ 34 h 155"/>
                  <a:gd name="T64" fmla="*/ 39 w 112"/>
                  <a:gd name="T65" fmla="*/ 51 h 155"/>
                  <a:gd name="T66" fmla="*/ 31 w 112"/>
                  <a:gd name="T67" fmla="*/ 47 h 155"/>
                  <a:gd name="T68" fmla="*/ 34 w 112"/>
                  <a:gd name="T69" fmla="*/ 58 h 155"/>
                  <a:gd name="T70" fmla="*/ 31 w 112"/>
                  <a:gd name="T71" fmla="*/ 61 h 155"/>
                  <a:gd name="T72" fmla="*/ 28 w 112"/>
                  <a:gd name="T73" fmla="*/ 54 h 155"/>
                  <a:gd name="T74" fmla="*/ 22 w 112"/>
                  <a:gd name="T75" fmla="*/ 53 h 155"/>
                  <a:gd name="T76" fmla="*/ 13 w 112"/>
                  <a:gd name="T77" fmla="*/ 52 h 155"/>
                  <a:gd name="T78" fmla="*/ 12 w 112"/>
                  <a:gd name="T79" fmla="*/ 61 h 155"/>
                  <a:gd name="T80" fmla="*/ 7 w 112"/>
                  <a:gd name="T81" fmla="*/ 63 h 155"/>
                  <a:gd name="T82" fmla="*/ 6 w 112"/>
                  <a:gd name="T83" fmla="*/ 69 h 155"/>
                  <a:gd name="T84" fmla="*/ 14 w 112"/>
                  <a:gd name="T85" fmla="*/ 92 h 155"/>
                  <a:gd name="T86" fmla="*/ 11 w 112"/>
                  <a:gd name="T87" fmla="*/ 93 h 155"/>
                  <a:gd name="T88" fmla="*/ 2 w 112"/>
                  <a:gd name="T89" fmla="*/ 97 h 155"/>
                  <a:gd name="T90" fmla="*/ 43 w 112"/>
                  <a:gd name="T91" fmla="*/ 57 h 155"/>
                  <a:gd name="T92" fmla="*/ 42 w 112"/>
                  <a:gd name="T93" fmla="*/ 5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2" h="155">
                    <a:moveTo>
                      <a:pt x="6" y="99"/>
                    </a:moveTo>
                    <a:cubicBezTo>
                      <a:pt x="6" y="99"/>
                      <a:pt x="6" y="99"/>
                      <a:pt x="6" y="99"/>
                    </a:cubicBezTo>
                    <a:cubicBezTo>
                      <a:pt x="6" y="100"/>
                      <a:pt x="5" y="101"/>
                      <a:pt x="5" y="102"/>
                    </a:cubicBezTo>
                    <a:cubicBezTo>
                      <a:pt x="6" y="107"/>
                      <a:pt x="12" y="108"/>
                      <a:pt x="14" y="109"/>
                    </a:cubicBezTo>
                    <a:cubicBezTo>
                      <a:pt x="15" y="109"/>
                      <a:pt x="15" y="109"/>
                      <a:pt x="15" y="109"/>
                    </a:cubicBezTo>
                    <a:cubicBezTo>
                      <a:pt x="18" y="109"/>
                      <a:pt x="20" y="110"/>
                      <a:pt x="23" y="111"/>
                    </a:cubicBezTo>
                    <a:cubicBezTo>
                      <a:pt x="26" y="113"/>
                      <a:pt x="28" y="114"/>
                      <a:pt x="31" y="114"/>
                    </a:cubicBezTo>
                    <a:cubicBezTo>
                      <a:pt x="31" y="114"/>
                      <a:pt x="31" y="115"/>
                      <a:pt x="31" y="115"/>
                    </a:cubicBezTo>
                    <a:cubicBezTo>
                      <a:pt x="31" y="115"/>
                      <a:pt x="30" y="115"/>
                      <a:pt x="30" y="115"/>
                    </a:cubicBezTo>
                    <a:cubicBezTo>
                      <a:pt x="30" y="115"/>
                      <a:pt x="29" y="115"/>
                      <a:pt x="28" y="115"/>
                    </a:cubicBezTo>
                    <a:cubicBezTo>
                      <a:pt x="25" y="115"/>
                      <a:pt x="23" y="116"/>
                      <a:pt x="22" y="117"/>
                    </a:cubicBezTo>
                    <a:cubicBezTo>
                      <a:pt x="21" y="117"/>
                      <a:pt x="21" y="118"/>
                      <a:pt x="20" y="119"/>
                    </a:cubicBezTo>
                    <a:cubicBezTo>
                      <a:pt x="21" y="116"/>
                      <a:pt x="20" y="115"/>
                      <a:pt x="19" y="114"/>
                    </a:cubicBezTo>
                    <a:cubicBezTo>
                      <a:pt x="18" y="113"/>
                      <a:pt x="17" y="112"/>
                      <a:pt x="16" y="112"/>
                    </a:cubicBezTo>
                    <a:cubicBezTo>
                      <a:pt x="13" y="112"/>
                      <a:pt x="9" y="115"/>
                      <a:pt x="9" y="119"/>
                    </a:cubicBezTo>
                    <a:cubicBezTo>
                      <a:pt x="9" y="121"/>
                      <a:pt x="10" y="122"/>
                      <a:pt x="10" y="123"/>
                    </a:cubicBezTo>
                    <a:cubicBezTo>
                      <a:pt x="11" y="124"/>
                      <a:pt x="12" y="125"/>
                      <a:pt x="14" y="125"/>
                    </a:cubicBezTo>
                    <a:cubicBezTo>
                      <a:pt x="16" y="125"/>
                      <a:pt x="19" y="123"/>
                      <a:pt x="20" y="120"/>
                    </a:cubicBezTo>
                    <a:cubicBezTo>
                      <a:pt x="20" y="121"/>
                      <a:pt x="20" y="121"/>
                      <a:pt x="20" y="122"/>
                    </a:cubicBezTo>
                    <a:cubicBezTo>
                      <a:pt x="20" y="122"/>
                      <a:pt x="20" y="123"/>
                      <a:pt x="20" y="123"/>
                    </a:cubicBezTo>
                    <a:cubicBezTo>
                      <a:pt x="20" y="123"/>
                      <a:pt x="20" y="123"/>
                      <a:pt x="20" y="123"/>
                    </a:cubicBezTo>
                    <a:cubicBezTo>
                      <a:pt x="20" y="123"/>
                      <a:pt x="20" y="123"/>
                      <a:pt x="19" y="123"/>
                    </a:cubicBezTo>
                    <a:cubicBezTo>
                      <a:pt x="19" y="124"/>
                      <a:pt x="19" y="124"/>
                      <a:pt x="18" y="124"/>
                    </a:cubicBezTo>
                    <a:cubicBezTo>
                      <a:pt x="17" y="124"/>
                      <a:pt x="16" y="125"/>
                      <a:pt x="16" y="125"/>
                    </a:cubicBezTo>
                    <a:cubicBezTo>
                      <a:pt x="15" y="126"/>
                      <a:pt x="14" y="127"/>
                      <a:pt x="14" y="128"/>
                    </a:cubicBezTo>
                    <a:cubicBezTo>
                      <a:pt x="13" y="128"/>
                      <a:pt x="13" y="129"/>
                      <a:pt x="13" y="129"/>
                    </a:cubicBezTo>
                    <a:cubicBezTo>
                      <a:pt x="13" y="129"/>
                      <a:pt x="12" y="129"/>
                      <a:pt x="12" y="130"/>
                    </a:cubicBezTo>
                    <a:cubicBezTo>
                      <a:pt x="11" y="130"/>
                      <a:pt x="11" y="130"/>
                      <a:pt x="10" y="130"/>
                    </a:cubicBezTo>
                    <a:cubicBezTo>
                      <a:pt x="7" y="132"/>
                      <a:pt x="6" y="134"/>
                      <a:pt x="6" y="136"/>
                    </a:cubicBezTo>
                    <a:cubicBezTo>
                      <a:pt x="6" y="139"/>
                      <a:pt x="7" y="142"/>
                      <a:pt x="10" y="145"/>
                    </a:cubicBezTo>
                    <a:cubicBezTo>
                      <a:pt x="11" y="146"/>
                      <a:pt x="12" y="146"/>
                      <a:pt x="13" y="147"/>
                    </a:cubicBezTo>
                    <a:cubicBezTo>
                      <a:pt x="14" y="148"/>
                      <a:pt x="15" y="149"/>
                      <a:pt x="15" y="149"/>
                    </a:cubicBezTo>
                    <a:cubicBezTo>
                      <a:pt x="16" y="150"/>
                      <a:pt x="18" y="152"/>
                      <a:pt x="18" y="153"/>
                    </a:cubicBezTo>
                    <a:cubicBezTo>
                      <a:pt x="18" y="153"/>
                      <a:pt x="18" y="152"/>
                      <a:pt x="18" y="151"/>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1" y="155"/>
                      <a:pt x="21" y="155"/>
                      <a:pt x="21" y="155"/>
                    </a:cubicBezTo>
                    <a:cubicBezTo>
                      <a:pt x="23" y="155"/>
                      <a:pt x="25" y="152"/>
                      <a:pt x="26" y="151"/>
                    </a:cubicBezTo>
                    <a:cubicBezTo>
                      <a:pt x="26" y="150"/>
                      <a:pt x="26" y="150"/>
                      <a:pt x="26" y="150"/>
                    </a:cubicBezTo>
                    <a:cubicBezTo>
                      <a:pt x="27" y="149"/>
                      <a:pt x="27" y="149"/>
                      <a:pt x="28" y="148"/>
                    </a:cubicBezTo>
                    <a:cubicBezTo>
                      <a:pt x="29" y="148"/>
                      <a:pt x="29" y="147"/>
                      <a:pt x="30" y="147"/>
                    </a:cubicBezTo>
                    <a:cubicBezTo>
                      <a:pt x="30" y="146"/>
                      <a:pt x="31" y="146"/>
                      <a:pt x="31" y="146"/>
                    </a:cubicBezTo>
                    <a:cubicBezTo>
                      <a:pt x="34" y="144"/>
                      <a:pt x="37" y="142"/>
                      <a:pt x="38" y="139"/>
                    </a:cubicBezTo>
                    <a:cubicBezTo>
                      <a:pt x="41" y="138"/>
                      <a:pt x="46" y="136"/>
                      <a:pt x="47" y="132"/>
                    </a:cubicBezTo>
                    <a:cubicBezTo>
                      <a:pt x="47" y="129"/>
                      <a:pt x="46" y="128"/>
                      <a:pt x="45" y="126"/>
                    </a:cubicBezTo>
                    <a:cubicBezTo>
                      <a:pt x="45" y="126"/>
                      <a:pt x="45" y="125"/>
                      <a:pt x="45" y="125"/>
                    </a:cubicBezTo>
                    <a:cubicBezTo>
                      <a:pt x="45" y="125"/>
                      <a:pt x="45" y="125"/>
                      <a:pt x="46" y="125"/>
                    </a:cubicBezTo>
                    <a:cubicBezTo>
                      <a:pt x="47" y="126"/>
                      <a:pt x="48" y="126"/>
                      <a:pt x="49" y="126"/>
                    </a:cubicBezTo>
                    <a:cubicBezTo>
                      <a:pt x="51" y="126"/>
                      <a:pt x="52" y="126"/>
                      <a:pt x="53" y="125"/>
                    </a:cubicBezTo>
                    <a:cubicBezTo>
                      <a:pt x="55" y="123"/>
                      <a:pt x="56" y="120"/>
                      <a:pt x="55" y="117"/>
                    </a:cubicBezTo>
                    <a:cubicBezTo>
                      <a:pt x="56" y="117"/>
                      <a:pt x="57" y="118"/>
                      <a:pt x="58" y="118"/>
                    </a:cubicBezTo>
                    <a:cubicBezTo>
                      <a:pt x="59" y="119"/>
                      <a:pt x="61" y="120"/>
                      <a:pt x="63" y="120"/>
                    </a:cubicBezTo>
                    <a:cubicBezTo>
                      <a:pt x="68" y="120"/>
                      <a:pt x="74" y="116"/>
                      <a:pt x="75" y="114"/>
                    </a:cubicBezTo>
                    <a:cubicBezTo>
                      <a:pt x="77" y="111"/>
                      <a:pt x="79" y="108"/>
                      <a:pt x="79" y="104"/>
                    </a:cubicBezTo>
                    <a:cubicBezTo>
                      <a:pt x="80" y="104"/>
                      <a:pt x="81" y="103"/>
                      <a:pt x="82" y="103"/>
                    </a:cubicBezTo>
                    <a:cubicBezTo>
                      <a:pt x="86" y="100"/>
                      <a:pt x="86" y="96"/>
                      <a:pt x="86" y="93"/>
                    </a:cubicBezTo>
                    <a:cubicBezTo>
                      <a:pt x="86" y="92"/>
                      <a:pt x="86" y="91"/>
                      <a:pt x="86" y="90"/>
                    </a:cubicBezTo>
                    <a:cubicBezTo>
                      <a:pt x="87" y="88"/>
                      <a:pt x="87" y="86"/>
                      <a:pt x="86" y="84"/>
                    </a:cubicBezTo>
                    <a:cubicBezTo>
                      <a:pt x="86" y="81"/>
                      <a:pt x="85" y="79"/>
                      <a:pt x="84" y="79"/>
                    </a:cubicBezTo>
                    <a:cubicBezTo>
                      <a:pt x="85" y="78"/>
                      <a:pt x="87" y="76"/>
                      <a:pt x="87" y="74"/>
                    </a:cubicBezTo>
                    <a:cubicBezTo>
                      <a:pt x="88" y="71"/>
                      <a:pt x="88" y="68"/>
                      <a:pt x="88" y="65"/>
                    </a:cubicBezTo>
                    <a:cubicBezTo>
                      <a:pt x="88" y="64"/>
                      <a:pt x="88" y="64"/>
                      <a:pt x="88" y="64"/>
                    </a:cubicBezTo>
                    <a:cubicBezTo>
                      <a:pt x="89" y="64"/>
                      <a:pt x="90" y="65"/>
                      <a:pt x="90" y="65"/>
                    </a:cubicBezTo>
                    <a:cubicBezTo>
                      <a:pt x="92" y="66"/>
                      <a:pt x="94" y="67"/>
                      <a:pt x="97" y="67"/>
                    </a:cubicBezTo>
                    <a:cubicBezTo>
                      <a:pt x="97" y="67"/>
                      <a:pt x="98" y="67"/>
                      <a:pt x="98" y="67"/>
                    </a:cubicBezTo>
                    <a:cubicBezTo>
                      <a:pt x="102" y="67"/>
                      <a:pt x="107" y="64"/>
                      <a:pt x="108" y="60"/>
                    </a:cubicBezTo>
                    <a:cubicBezTo>
                      <a:pt x="111" y="56"/>
                      <a:pt x="112" y="50"/>
                      <a:pt x="109" y="48"/>
                    </a:cubicBezTo>
                    <a:cubicBezTo>
                      <a:pt x="108" y="48"/>
                      <a:pt x="107" y="48"/>
                      <a:pt x="107" y="48"/>
                    </a:cubicBezTo>
                    <a:cubicBezTo>
                      <a:pt x="104" y="48"/>
                      <a:pt x="102" y="51"/>
                      <a:pt x="100" y="53"/>
                    </a:cubicBezTo>
                    <a:cubicBezTo>
                      <a:pt x="100" y="53"/>
                      <a:pt x="100" y="54"/>
                      <a:pt x="99" y="54"/>
                    </a:cubicBezTo>
                    <a:cubicBezTo>
                      <a:pt x="98" y="55"/>
                      <a:pt x="96" y="56"/>
                      <a:pt x="94" y="56"/>
                    </a:cubicBezTo>
                    <a:cubicBezTo>
                      <a:pt x="94" y="56"/>
                      <a:pt x="94" y="56"/>
                      <a:pt x="93" y="56"/>
                    </a:cubicBezTo>
                    <a:cubicBezTo>
                      <a:pt x="92" y="56"/>
                      <a:pt x="92" y="55"/>
                      <a:pt x="92" y="55"/>
                    </a:cubicBezTo>
                    <a:cubicBezTo>
                      <a:pt x="92" y="53"/>
                      <a:pt x="94" y="49"/>
                      <a:pt x="97" y="47"/>
                    </a:cubicBezTo>
                    <a:cubicBezTo>
                      <a:pt x="97" y="47"/>
                      <a:pt x="98" y="47"/>
                      <a:pt x="99" y="46"/>
                    </a:cubicBezTo>
                    <a:cubicBezTo>
                      <a:pt x="101" y="45"/>
                      <a:pt x="103" y="44"/>
                      <a:pt x="105" y="41"/>
                    </a:cubicBezTo>
                    <a:cubicBezTo>
                      <a:pt x="107" y="38"/>
                      <a:pt x="107" y="34"/>
                      <a:pt x="107" y="31"/>
                    </a:cubicBezTo>
                    <a:cubicBezTo>
                      <a:pt x="107" y="30"/>
                      <a:pt x="107" y="30"/>
                      <a:pt x="107" y="30"/>
                    </a:cubicBezTo>
                    <a:cubicBezTo>
                      <a:pt x="107" y="27"/>
                      <a:pt x="107" y="25"/>
                      <a:pt x="107" y="22"/>
                    </a:cubicBezTo>
                    <a:cubicBezTo>
                      <a:pt x="107" y="21"/>
                      <a:pt x="107" y="21"/>
                      <a:pt x="108" y="20"/>
                    </a:cubicBezTo>
                    <a:cubicBezTo>
                      <a:pt x="108" y="18"/>
                      <a:pt x="109" y="16"/>
                      <a:pt x="109" y="13"/>
                    </a:cubicBezTo>
                    <a:cubicBezTo>
                      <a:pt x="108" y="8"/>
                      <a:pt x="104" y="0"/>
                      <a:pt x="98" y="0"/>
                    </a:cubicBezTo>
                    <a:cubicBezTo>
                      <a:pt x="96" y="0"/>
                      <a:pt x="94" y="0"/>
                      <a:pt x="93" y="1"/>
                    </a:cubicBezTo>
                    <a:cubicBezTo>
                      <a:pt x="90" y="3"/>
                      <a:pt x="89" y="5"/>
                      <a:pt x="87" y="7"/>
                    </a:cubicBezTo>
                    <a:cubicBezTo>
                      <a:pt x="86" y="7"/>
                      <a:pt x="85" y="8"/>
                      <a:pt x="84" y="9"/>
                    </a:cubicBezTo>
                    <a:cubicBezTo>
                      <a:pt x="81" y="12"/>
                      <a:pt x="76" y="17"/>
                      <a:pt x="72" y="18"/>
                    </a:cubicBezTo>
                    <a:cubicBezTo>
                      <a:pt x="71" y="19"/>
                      <a:pt x="71" y="19"/>
                      <a:pt x="71" y="19"/>
                    </a:cubicBezTo>
                    <a:cubicBezTo>
                      <a:pt x="70" y="19"/>
                      <a:pt x="69" y="19"/>
                      <a:pt x="68" y="21"/>
                    </a:cubicBezTo>
                    <a:cubicBezTo>
                      <a:pt x="66" y="23"/>
                      <a:pt x="66" y="24"/>
                      <a:pt x="65" y="25"/>
                    </a:cubicBezTo>
                    <a:cubicBezTo>
                      <a:pt x="64" y="27"/>
                      <a:pt x="64" y="28"/>
                      <a:pt x="62" y="29"/>
                    </a:cubicBezTo>
                    <a:cubicBezTo>
                      <a:pt x="60" y="29"/>
                      <a:pt x="58" y="29"/>
                      <a:pt x="56" y="30"/>
                    </a:cubicBezTo>
                    <a:cubicBezTo>
                      <a:pt x="51" y="30"/>
                      <a:pt x="46" y="30"/>
                      <a:pt x="42" y="34"/>
                    </a:cubicBezTo>
                    <a:cubicBezTo>
                      <a:pt x="37" y="41"/>
                      <a:pt x="38" y="48"/>
                      <a:pt x="40" y="52"/>
                    </a:cubicBezTo>
                    <a:cubicBezTo>
                      <a:pt x="40" y="52"/>
                      <a:pt x="40" y="52"/>
                      <a:pt x="39" y="51"/>
                    </a:cubicBezTo>
                    <a:cubicBezTo>
                      <a:pt x="39" y="51"/>
                      <a:pt x="39" y="51"/>
                      <a:pt x="39" y="51"/>
                    </a:cubicBezTo>
                    <a:cubicBezTo>
                      <a:pt x="39" y="50"/>
                      <a:pt x="39" y="50"/>
                      <a:pt x="38" y="49"/>
                    </a:cubicBezTo>
                    <a:cubicBezTo>
                      <a:pt x="38" y="48"/>
                      <a:pt x="35" y="46"/>
                      <a:pt x="33" y="46"/>
                    </a:cubicBezTo>
                    <a:cubicBezTo>
                      <a:pt x="32" y="46"/>
                      <a:pt x="31" y="46"/>
                      <a:pt x="31" y="47"/>
                    </a:cubicBezTo>
                    <a:cubicBezTo>
                      <a:pt x="28" y="49"/>
                      <a:pt x="30" y="54"/>
                      <a:pt x="30" y="54"/>
                    </a:cubicBezTo>
                    <a:cubicBezTo>
                      <a:pt x="31" y="55"/>
                      <a:pt x="32" y="57"/>
                      <a:pt x="33" y="58"/>
                    </a:cubicBezTo>
                    <a:cubicBezTo>
                      <a:pt x="33" y="58"/>
                      <a:pt x="33" y="58"/>
                      <a:pt x="34" y="58"/>
                    </a:cubicBezTo>
                    <a:cubicBezTo>
                      <a:pt x="33" y="60"/>
                      <a:pt x="32" y="62"/>
                      <a:pt x="32" y="63"/>
                    </a:cubicBezTo>
                    <a:cubicBezTo>
                      <a:pt x="32" y="63"/>
                      <a:pt x="32" y="63"/>
                      <a:pt x="32" y="63"/>
                    </a:cubicBezTo>
                    <a:cubicBezTo>
                      <a:pt x="32" y="63"/>
                      <a:pt x="31" y="61"/>
                      <a:pt x="31" y="61"/>
                    </a:cubicBezTo>
                    <a:cubicBezTo>
                      <a:pt x="31" y="61"/>
                      <a:pt x="30" y="60"/>
                      <a:pt x="30" y="60"/>
                    </a:cubicBezTo>
                    <a:cubicBezTo>
                      <a:pt x="30" y="60"/>
                      <a:pt x="30" y="60"/>
                      <a:pt x="30" y="60"/>
                    </a:cubicBezTo>
                    <a:cubicBezTo>
                      <a:pt x="30" y="59"/>
                      <a:pt x="30" y="56"/>
                      <a:pt x="28" y="54"/>
                    </a:cubicBezTo>
                    <a:cubicBezTo>
                      <a:pt x="27" y="53"/>
                      <a:pt x="26" y="53"/>
                      <a:pt x="25" y="53"/>
                    </a:cubicBezTo>
                    <a:cubicBezTo>
                      <a:pt x="24" y="53"/>
                      <a:pt x="23" y="53"/>
                      <a:pt x="23" y="53"/>
                    </a:cubicBezTo>
                    <a:cubicBezTo>
                      <a:pt x="22" y="53"/>
                      <a:pt x="22" y="53"/>
                      <a:pt x="22" y="53"/>
                    </a:cubicBezTo>
                    <a:cubicBezTo>
                      <a:pt x="22" y="53"/>
                      <a:pt x="22" y="52"/>
                      <a:pt x="21" y="52"/>
                    </a:cubicBezTo>
                    <a:cubicBezTo>
                      <a:pt x="20" y="51"/>
                      <a:pt x="19" y="50"/>
                      <a:pt x="17" y="50"/>
                    </a:cubicBezTo>
                    <a:cubicBezTo>
                      <a:pt x="16" y="50"/>
                      <a:pt x="14" y="50"/>
                      <a:pt x="13" y="52"/>
                    </a:cubicBezTo>
                    <a:cubicBezTo>
                      <a:pt x="10" y="55"/>
                      <a:pt x="12" y="58"/>
                      <a:pt x="13" y="60"/>
                    </a:cubicBezTo>
                    <a:cubicBezTo>
                      <a:pt x="13" y="60"/>
                      <a:pt x="13" y="61"/>
                      <a:pt x="13" y="61"/>
                    </a:cubicBezTo>
                    <a:cubicBezTo>
                      <a:pt x="13" y="61"/>
                      <a:pt x="12" y="61"/>
                      <a:pt x="12" y="61"/>
                    </a:cubicBezTo>
                    <a:cubicBezTo>
                      <a:pt x="11" y="61"/>
                      <a:pt x="10" y="61"/>
                      <a:pt x="9" y="61"/>
                    </a:cubicBezTo>
                    <a:cubicBezTo>
                      <a:pt x="8" y="62"/>
                      <a:pt x="8" y="62"/>
                      <a:pt x="8" y="62"/>
                    </a:cubicBezTo>
                    <a:cubicBezTo>
                      <a:pt x="7" y="63"/>
                      <a:pt x="7" y="63"/>
                      <a:pt x="7" y="63"/>
                    </a:cubicBezTo>
                    <a:cubicBezTo>
                      <a:pt x="6" y="64"/>
                      <a:pt x="6" y="66"/>
                      <a:pt x="7" y="67"/>
                    </a:cubicBezTo>
                    <a:cubicBezTo>
                      <a:pt x="7" y="67"/>
                      <a:pt x="7" y="67"/>
                      <a:pt x="6" y="67"/>
                    </a:cubicBezTo>
                    <a:cubicBezTo>
                      <a:pt x="6" y="68"/>
                      <a:pt x="6" y="68"/>
                      <a:pt x="6" y="69"/>
                    </a:cubicBezTo>
                    <a:cubicBezTo>
                      <a:pt x="3" y="72"/>
                      <a:pt x="4" y="75"/>
                      <a:pt x="5" y="77"/>
                    </a:cubicBezTo>
                    <a:cubicBezTo>
                      <a:pt x="5" y="77"/>
                      <a:pt x="5" y="78"/>
                      <a:pt x="5" y="78"/>
                    </a:cubicBezTo>
                    <a:cubicBezTo>
                      <a:pt x="6" y="82"/>
                      <a:pt x="8" y="89"/>
                      <a:pt x="14" y="92"/>
                    </a:cubicBezTo>
                    <a:cubicBezTo>
                      <a:pt x="14" y="92"/>
                      <a:pt x="15" y="92"/>
                      <a:pt x="15" y="92"/>
                    </a:cubicBezTo>
                    <a:cubicBezTo>
                      <a:pt x="14" y="93"/>
                      <a:pt x="12" y="93"/>
                      <a:pt x="11" y="94"/>
                    </a:cubicBezTo>
                    <a:cubicBezTo>
                      <a:pt x="11" y="94"/>
                      <a:pt x="11" y="93"/>
                      <a:pt x="11" y="93"/>
                    </a:cubicBezTo>
                    <a:cubicBezTo>
                      <a:pt x="10" y="91"/>
                      <a:pt x="8" y="89"/>
                      <a:pt x="5" y="89"/>
                    </a:cubicBezTo>
                    <a:cubicBezTo>
                      <a:pt x="3" y="89"/>
                      <a:pt x="1" y="90"/>
                      <a:pt x="0" y="92"/>
                    </a:cubicBezTo>
                    <a:cubicBezTo>
                      <a:pt x="0" y="94"/>
                      <a:pt x="0" y="96"/>
                      <a:pt x="2" y="97"/>
                    </a:cubicBezTo>
                    <a:cubicBezTo>
                      <a:pt x="3" y="98"/>
                      <a:pt x="4" y="99"/>
                      <a:pt x="6" y="99"/>
                    </a:cubicBezTo>
                    <a:close/>
                    <a:moveTo>
                      <a:pt x="42" y="56"/>
                    </a:moveTo>
                    <a:cubicBezTo>
                      <a:pt x="43" y="56"/>
                      <a:pt x="43" y="57"/>
                      <a:pt x="43" y="57"/>
                    </a:cubicBezTo>
                    <a:cubicBezTo>
                      <a:pt x="43" y="57"/>
                      <a:pt x="43" y="57"/>
                      <a:pt x="43" y="57"/>
                    </a:cubicBezTo>
                    <a:cubicBezTo>
                      <a:pt x="43" y="57"/>
                      <a:pt x="42" y="57"/>
                      <a:pt x="42" y="57"/>
                    </a:cubicBezTo>
                    <a:cubicBezTo>
                      <a:pt x="42" y="57"/>
                      <a:pt x="42" y="56"/>
                      <a:pt x="42" y="5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sp>
            <p:nvSpPr>
              <p:cNvPr id="183" name="Freeform 30"/>
              <p:cNvSpPr>
                <a:spLocks noEditPoints="1"/>
              </p:cNvSpPr>
              <p:nvPr/>
            </p:nvSpPr>
            <p:spPr bwMode="auto">
              <a:xfrm>
                <a:off x="-616435" y="1310037"/>
                <a:ext cx="1025899" cy="1425728"/>
              </a:xfrm>
              <a:custGeom>
                <a:avLst/>
                <a:gdLst>
                  <a:gd name="T0" fmla="*/ 469 w 539"/>
                  <a:gd name="T1" fmla="*/ 193 h 798"/>
                  <a:gd name="T2" fmla="*/ 405 w 539"/>
                  <a:gd name="T3" fmla="*/ 193 h 798"/>
                  <a:gd name="T4" fmla="*/ 343 w 539"/>
                  <a:gd name="T5" fmla="*/ 200 h 798"/>
                  <a:gd name="T6" fmla="*/ 278 w 539"/>
                  <a:gd name="T7" fmla="*/ 234 h 798"/>
                  <a:gd name="T8" fmla="*/ 309 w 539"/>
                  <a:gd name="T9" fmla="*/ 187 h 798"/>
                  <a:gd name="T10" fmla="*/ 285 w 539"/>
                  <a:gd name="T11" fmla="*/ 165 h 798"/>
                  <a:gd name="T12" fmla="*/ 366 w 539"/>
                  <a:gd name="T13" fmla="*/ 84 h 798"/>
                  <a:gd name="T14" fmla="*/ 375 w 539"/>
                  <a:gd name="T15" fmla="*/ 1 h 798"/>
                  <a:gd name="T16" fmla="*/ 342 w 539"/>
                  <a:gd name="T17" fmla="*/ 10 h 798"/>
                  <a:gd name="T18" fmla="*/ 276 w 539"/>
                  <a:gd name="T19" fmla="*/ 24 h 798"/>
                  <a:gd name="T20" fmla="*/ 229 w 539"/>
                  <a:gd name="T21" fmla="*/ 23 h 798"/>
                  <a:gd name="T22" fmla="*/ 176 w 539"/>
                  <a:gd name="T23" fmla="*/ 59 h 798"/>
                  <a:gd name="T24" fmla="*/ 161 w 539"/>
                  <a:gd name="T25" fmla="*/ 106 h 798"/>
                  <a:gd name="T26" fmla="*/ 170 w 539"/>
                  <a:gd name="T27" fmla="*/ 150 h 798"/>
                  <a:gd name="T28" fmla="*/ 124 w 539"/>
                  <a:gd name="T29" fmla="*/ 152 h 798"/>
                  <a:gd name="T30" fmla="*/ 116 w 539"/>
                  <a:gd name="T31" fmla="*/ 219 h 798"/>
                  <a:gd name="T32" fmla="*/ 98 w 539"/>
                  <a:gd name="T33" fmla="*/ 234 h 798"/>
                  <a:gd name="T34" fmla="*/ 115 w 539"/>
                  <a:gd name="T35" fmla="*/ 264 h 798"/>
                  <a:gd name="T36" fmla="*/ 88 w 539"/>
                  <a:gd name="T37" fmla="*/ 236 h 798"/>
                  <a:gd name="T38" fmla="*/ 73 w 539"/>
                  <a:gd name="T39" fmla="*/ 221 h 798"/>
                  <a:gd name="T40" fmla="*/ 21 w 539"/>
                  <a:gd name="T41" fmla="*/ 207 h 798"/>
                  <a:gd name="T42" fmla="*/ 4 w 539"/>
                  <a:gd name="T43" fmla="*/ 247 h 798"/>
                  <a:gd name="T44" fmla="*/ 44 w 539"/>
                  <a:gd name="T45" fmla="*/ 292 h 798"/>
                  <a:gd name="T46" fmla="*/ 77 w 539"/>
                  <a:gd name="T47" fmla="*/ 307 h 798"/>
                  <a:gd name="T48" fmla="*/ 116 w 539"/>
                  <a:gd name="T49" fmla="*/ 300 h 798"/>
                  <a:gd name="T50" fmla="*/ 105 w 539"/>
                  <a:gd name="T51" fmla="*/ 355 h 798"/>
                  <a:gd name="T52" fmla="*/ 72 w 539"/>
                  <a:gd name="T53" fmla="*/ 374 h 798"/>
                  <a:gd name="T54" fmla="*/ 74 w 539"/>
                  <a:gd name="T55" fmla="*/ 399 h 798"/>
                  <a:gd name="T56" fmla="*/ 51 w 539"/>
                  <a:gd name="T57" fmla="*/ 425 h 798"/>
                  <a:gd name="T58" fmla="*/ 67 w 539"/>
                  <a:gd name="T59" fmla="*/ 437 h 798"/>
                  <a:gd name="T60" fmla="*/ 77 w 539"/>
                  <a:gd name="T61" fmla="*/ 470 h 798"/>
                  <a:gd name="T62" fmla="*/ 114 w 539"/>
                  <a:gd name="T63" fmla="*/ 429 h 798"/>
                  <a:gd name="T64" fmla="*/ 143 w 539"/>
                  <a:gd name="T65" fmla="*/ 415 h 798"/>
                  <a:gd name="T66" fmla="*/ 136 w 539"/>
                  <a:gd name="T67" fmla="*/ 443 h 798"/>
                  <a:gd name="T68" fmla="*/ 115 w 539"/>
                  <a:gd name="T69" fmla="*/ 483 h 798"/>
                  <a:gd name="T70" fmla="*/ 124 w 539"/>
                  <a:gd name="T71" fmla="*/ 524 h 798"/>
                  <a:gd name="T72" fmla="*/ 114 w 539"/>
                  <a:gd name="T73" fmla="*/ 589 h 798"/>
                  <a:gd name="T74" fmla="*/ 130 w 539"/>
                  <a:gd name="T75" fmla="*/ 638 h 798"/>
                  <a:gd name="T76" fmla="*/ 148 w 539"/>
                  <a:gd name="T77" fmla="*/ 529 h 798"/>
                  <a:gd name="T78" fmla="*/ 168 w 539"/>
                  <a:gd name="T79" fmla="*/ 561 h 798"/>
                  <a:gd name="T80" fmla="*/ 207 w 539"/>
                  <a:gd name="T81" fmla="*/ 597 h 798"/>
                  <a:gd name="T82" fmla="*/ 206 w 539"/>
                  <a:gd name="T83" fmla="*/ 659 h 798"/>
                  <a:gd name="T84" fmla="*/ 165 w 539"/>
                  <a:gd name="T85" fmla="*/ 736 h 798"/>
                  <a:gd name="T86" fmla="*/ 219 w 539"/>
                  <a:gd name="T87" fmla="*/ 763 h 798"/>
                  <a:gd name="T88" fmla="*/ 256 w 539"/>
                  <a:gd name="T89" fmla="*/ 749 h 798"/>
                  <a:gd name="T90" fmla="*/ 311 w 539"/>
                  <a:gd name="T91" fmla="*/ 771 h 798"/>
                  <a:gd name="T92" fmla="*/ 373 w 539"/>
                  <a:gd name="T93" fmla="*/ 730 h 798"/>
                  <a:gd name="T94" fmla="*/ 439 w 539"/>
                  <a:gd name="T95" fmla="*/ 693 h 798"/>
                  <a:gd name="T96" fmla="*/ 501 w 539"/>
                  <a:gd name="T97" fmla="*/ 582 h 798"/>
                  <a:gd name="T98" fmla="*/ 471 w 539"/>
                  <a:gd name="T99" fmla="*/ 525 h 798"/>
                  <a:gd name="T100" fmla="*/ 381 w 539"/>
                  <a:gd name="T101" fmla="*/ 528 h 798"/>
                  <a:gd name="T102" fmla="*/ 456 w 539"/>
                  <a:gd name="T103" fmla="*/ 468 h 798"/>
                  <a:gd name="T104" fmla="*/ 490 w 539"/>
                  <a:gd name="T105" fmla="*/ 357 h 798"/>
                  <a:gd name="T106" fmla="*/ 283 w 539"/>
                  <a:gd name="T107" fmla="*/ 197 h 798"/>
                  <a:gd name="T108" fmla="*/ 64 w 539"/>
                  <a:gd name="T109" fmla="*/ 428 h 798"/>
                  <a:gd name="T110" fmla="*/ 89 w 539"/>
                  <a:gd name="T111" fmla="*/ 422 h 798"/>
                  <a:gd name="T112" fmla="*/ 116 w 539"/>
                  <a:gd name="T113" fmla="*/ 326 h 798"/>
                  <a:gd name="T114" fmla="*/ 127 w 539"/>
                  <a:gd name="T115" fmla="*/ 166 h 798"/>
                  <a:gd name="T116" fmla="*/ 184 w 539"/>
                  <a:gd name="T117" fmla="*/ 487 h 798"/>
                  <a:gd name="T118" fmla="*/ 196 w 539"/>
                  <a:gd name="T119" fmla="*/ 568 h 798"/>
                  <a:gd name="T120" fmla="*/ 203 w 539"/>
                  <a:gd name="T121" fmla="*/ 502 h 798"/>
                  <a:gd name="T122" fmla="*/ 337 w 539"/>
                  <a:gd name="T123" fmla="*/ 522 h 798"/>
                  <a:gd name="T124" fmla="*/ 406 w 539"/>
                  <a:gd name="T125" fmla="*/ 441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39" h="798">
                    <a:moveTo>
                      <a:pt x="536" y="228"/>
                    </a:moveTo>
                    <a:cubicBezTo>
                      <a:pt x="535" y="227"/>
                      <a:pt x="534" y="225"/>
                      <a:pt x="534" y="223"/>
                    </a:cubicBezTo>
                    <a:cubicBezTo>
                      <a:pt x="533" y="219"/>
                      <a:pt x="533" y="219"/>
                      <a:pt x="533" y="219"/>
                    </a:cubicBezTo>
                    <a:cubicBezTo>
                      <a:pt x="532" y="209"/>
                      <a:pt x="531" y="201"/>
                      <a:pt x="518" y="194"/>
                    </a:cubicBezTo>
                    <a:cubicBezTo>
                      <a:pt x="518" y="194"/>
                      <a:pt x="517" y="194"/>
                      <a:pt x="517" y="194"/>
                    </a:cubicBezTo>
                    <a:cubicBezTo>
                      <a:pt x="516" y="193"/>
                      <a:pt x="516" y="193"/>
                      <a:pt x="516" y="193"/>
                    </a:cubicBezTo>
                    <a:cubicBezTo>
                      <a:pt x="516" y="193"/>
                      <a:pt x="515" y="192"/>
                      <a:pt x="515" y="192"/>
                    </a:cubicBezTo>
                    <a:cubicBezTo>
                      <a:pt x="514" y="191"/>
                      <a:pt x="514" y="190"/>
                      <a:pt x="512" y="189"/>
                    </a:cubicBezTo>
                    <a:cubicBezTo>
                      <a:pt x="510" y="188"/>
                      <a:pt x="508" y="187"/>
                      <a:pt x="505" y="187"/>
                    </a:cubicBezTo>
                    <a:cubicBezTo>
                      <a:pt x="505" y="187"/>
                      <a:pt x="504" y="187"/>
                      <a:pt x="503" y="187"/>
                    </a:cubicBezTo>
                    <a:cubicBezTo>
                      <a:pt x="502" y="187"/>
                      <a:pt x="501" y="186"/>
                      <a:pt x="499" y="186"/>
                    </a:cubicBezTo>
                    <a:cubicBezTo>
                      <a:pt x="497" y="186"/>
                      <a:pt x="495" y="187"/>
                      <a:pt x="494" y="188"/>
                    </a:cubicBezTo>
                    <a:cubicBezTo>
                      <a:pt x="491" y="190"/>
                      <a:pt x="489" y="191"/>
                      <a:pt x="487" y="191"/>
                    </a:cubicBezTo>
                    <a:cubicBezTo>
                      <a:pt x="487" y="191"/>
                      <a:pt x="487" y="191"/>
                      <a:pt x="487" y="191"/>
                    </a:cubicBezTo>
                    <a:cubicBezTo>
                      <a:pt x="486" y="191"/>
                      <a:pt x="485" y="191"/>
                      <a:pt x="484" y="191"/>
                    </a:cubicBezTo>
                    <a:cubicBezTo>
                      <a:pt x="483" y="191"/>
                      <a:pt x="482" y="190"/>
                      <a:pt x="481" y="190"/>
                    </a:cubicBezTo>
                    <a:cubicBezTo>
                      <a:pt x="480" y="190"/>
                      <a:pt x="479" y="190"/>
                      <a:pt x="478" y="190"/>
                    </a:cubicBezTo>
                    <a:cubicBezTo>
                      <a:pt x="475" y="190"/>
                      <a:pt x="473" y="191"/>
                      <a:pt x="471" y="192"/>
                    </a:cubicBezTo>
                    <a:cubicBezTo>
                      <a:pt x="470" y="193"/>
                      <a:pt x="469" y="193"/>
                      <a:pt x="469" y="193"/>
                    </a:cubicBezTo>
                    <a:cubicBezTo>
                      <a:pt x="468" y="193"/>
                      <a:pt x="467" y="193"/>
                      <a:pt x="467" y="193"/>
                    </a:cubicBezTo>
                    <a:cubicBezTo>
                      <a:pt x="466" y="193"/>
                      <a:pt x="466" y="193"/>
                      <a:pt x="465" y="193"/>
                    </a:cubicBezTo>
                    <a:cubicBezTo>
                      <a:pt x="465" y="193"/>
                      <a:pt x="464" y="193"/>
                      <a:pt x="464" y="193"/>
                    </a:cubicBezTo>
                    <a:cubicBezTo>
                      <a:pt x="464" y="193"/>
                      <a:pt x="462" y="193"/>
                      <a:pt x="462" y="193"/>
                    </a:cubicBezTo>
                    <a:cubicBezTo>
                      <a:pt x="462" y="193"/>
                      <a:pt x="462" y="193"/>
                      <a:pt x="462" y="193"/>
                    </a:cubicBezTo>
                    <a:cubicBezTo>
                      <a:pt x="462" y="193"/>
                      <a:pt x="461" y="192"/>
                      <a:pt x="461" y="192"/>
                    </a:cubicBezTo>
                    <a:cubicBezTo>
                      <a:pt x="460" y="191"/>
                      <a:pt x="459" y="190"/>
                      <a:pt x="457" y="190"/>
                    </a:cubicBezTo>
                    <a:cubicBezTo>
                      <a:pt x="454" y="190"/>
                      <a:pt x="453" y="192"/>
                      <a:pt x="453" y="192"/>
                    </a:cubicBezTo>
                    <a:cubicBezTo>
                      <a:pt x="452" y="193"/>
                      <a:pt x="452" y="193"/>
                      <a:pt x="452" y="193"/>
                    </a:cubicBezTo>
                    <a:cubicBezTo>
                      <a:pt x="452" y="193"/>
                      <a:pt x="450" y="193"/>
                      <a:pt x="450" y="193"/>
                    </a:cubicBezTo>
                    <a:cubicBezTo>
                      <a:pt x="449" y="194"/>
                      <a:pt x="448" y="194"/>
                      <a:pt x="448" y="194"/>
                    </a:cubicBezTo>
                    <a:cubicBezTo>
                      <a:pt x="447" y="194"/>
                      <a:pt x="446" y="194"/>
                      <a:pt x="445" y="194"/>
                    </a:cubicBezTo>
                    <a:cubicBezTo>
                      <a:pt x="444" y="194"/>
                      <a:pt x="441" y="194"/>
                      <a:pt x="439" y="193"/>
                    </a:cubicBezTo>
                    <a:cubicBezTo>
                      <a:pt x="438" y="193"/>
                      <a:pt x="436" y="193"/>
                      <a:pt x="435" y="192"/>
                    </a:cubicBezTo>
                    <a:cubicBezTo>
                      <a:pt x="434" y="192"/>
                      <a:pt x="432" y="192"/>
                      <a:pt x="430" y="192"/>
                    </a:cubicBezTo>
                    <a:cubicBezTo>
                      <a:pt x="427" y="192"/>
                      <a:pt x="424" y="192"/>
                      <a:pt x="422" y="191"/>
                    </a:cubicBezTo>
                    <a:cubicBezTo>
                      <a:pt x="420" y="189"/>
                      <a:pt x="417" y="187"/>
                      <a:pt x="414" y="187"/>
                    </a:cubicBezTo>
                    <a:cubicBezTo>
                      <a:pt x="413" y="187"/>
                      <a:pt x="411" y="187"/>
                      <a:pt x="410" y="188"/>
                    </a:cubicBezTo>
                    <a:cubicBezTo>
                      <a:pt x="408" y="189"/>
                      <a:pt x="406" y="191"/>
                      <a:pt x="405" y="193"/>
                    </a:cubicBezTo>
                    <a:cubicBezTo>
                      <a:pt x="404" y="194"/>
                      <a:pt x="404" y="195"/>
                      <a:pt x="403" y="195"/>
                    </a:cubicBezTo>
                    <a:cubicBezTo>
                      <a:pt x="402" y="196"/>
                      <a:pt x="402" y="196"/>
                      <a:pt x="401" y="196"/>
                    </a:cubicBezTo>
                    <a:cubicBezTo>
                      <a:pt x="401" y="196"/>
                      <a:pt x="400" y="196"/>
                      <a:pt x="399" y="196"/>
                    </a:cubicBezTo>
                    <a:cubicBezTo>
                      <a:pt x="399" y="196"/>
                      <a:pt x="399" y="196"/>
                      <a:pt x="399" y="196"/>
                    </a:cubicBezTo>
                    <a:cubicBezTo>
                      <a:pt x="398" y="196"/>
                      <a:pt x="397" y="196"/>
                      <a:pt x="397" y="196"/>
                    </a:cubicBezTo>
                    <a:cubicBezTo>
                      <a:pt x="395" y="196"/>
                      <a:pt x="394" y="195"/>
                      <a:pt x="392" y="195"/>
                    </a:cubicBezTo>
                    <a:cubicBezTo>
                      <a:pt x="390" y="193"/>
                      <a:pt x="388" y="193"/>
                      <a:pt x="386" y="193"/>
                    </a:cubicBezTo>
                    <a:cubicBezTo>
                      <a:pt x="386" y="193"/>
                      <a:pt x="385" y="193"/>
                      <a:pt x="384" y="193"/>
                    </a:cubicBezTo>
                    <a:cubicBezTo>
                      <a:pt x="383" y="193"/>
                      <a:pt x="382" y="193"/>
                      <a:pt x="382" y="192"/>
                    </a:cubicBezTo>
                    <a:cubicBezTo>
                      <a:pt x="381" y="192"/>
                      <a:pt x="380" y="192"/>
                      <a:pt x="378" y="191"/>
                    </a:cubicBezTo>
                    <a:cubicBezTo>
                      <a:pt x="376" y="185"/>
                      <a:pt x="367" y="185"/>
                      <a:pt x="364" y="185"/>
                    </a:cubicBezTo>
                    <a:cubicBezTo>
                      <a:pt x="363" y="185"/>
                      <a:pt x="362" y="185"/>
                      <a:pt x="362" y="185"/>
                    </a:cubicBezTo>
                    <a:cubicBezTo>
                      <a:pt x="360" y="185"/>
                      <a:pt x="360" y="185"/>
                      <a:pt x="360" y="185"/>
                    </a:cubicBezTo>
                    <a:cubicBezTo>
                      <a:pt x="360" y="185"/>
                      <a:pt x="359" y="185"/>
                      <a:pt x="358" y="185"/>
                    </a:cubicBezTo>
                    <a:cubicBezTo>
                      <a:pt x="357" y="185"/>
                      <a:pt x="356" y="184"/>
                      <a:pt x="355" y="184"/>
                    </a:cubicBezTo>
                    <a:cubicBezTo>
                      <a:pt x="353" y="184"/>
                      <a:pt x="351" y="185"/>
                      <a:pt x="350" y="186"/>
                    </a:cubicBezTo>
                    <a:cubicBezTo>
                      <a:pt x="347" y="189"/>
                      <a:pt x="347" y="192"/>
                      <a:pt x="347" y="194"/>
                    </a:cubicBezTo>
                    <a:cubicBezTo>
                      <a:pt x="347" y="195"/>
                      <a:pt x="347" y="196"/>
                      <a:pt x="347" y="197"/>
                    </a:cubicBezTo>
                    <a:cubicBezTo>
                      <a:pt x="347" y="199"/>
                      <a:pt x="345" y="200"/>
                      <a:pt x="343" y="200"/>
                    </a:cubicBezTo>
                    <a:cubicBezTo>
                      <a:pt x="341" y="200"/>
                      <a:pt x="340" y="200"/>
                      <a:pt x="338" y="200"/>
                    </a:cubicBezTo>
                    <a:cubicBezTo>
                      <a:pt x="337" y="201"/>
                      <a:pt x="335" y="201"/>
                      <a:pt x="334" y="201"/>
                    </a:cubicBezTo>
                    <a:cubicBezTo>
                      <a:pt x="329" y="201"/>
                      <a:pt x="326" y="202"/>
                      <a:pt x="322" y="205"/>
                    </a:cubicBezTo>
                    <a:cubicBezTo>
                      <a:pt x="321" y="206"/>
                      <a:pt x="321" y="206"/>
                      <a:pt x="321" y="206"/>
                    </a:cubicBezTo>
                    <a:cubicBezTo>
                      <a:pt x="319" y="208"/>
                      <a:pt x="317" y="210"/>
                      <a:pt x="315" y="211"/>
                    </a:cubicBezTo>
                    <a:cubicBezTo>
                      <a:pt x="314" y="211"/>
                      <a:pt x="314" y="212"/>
                      <a:pt x="313" y="212"/>
                    </a:cubicBezTo>
                    <a:cubicBezTo>
                      <a:pt x="312" y="213"/>
                      <a:pt x="312" y="213"/>
                      <a:pt x="311" y="213"/>
                    </a:cubicBezTo>
                    <a:cubicBezTo>
                      <a:pt x="310" y="214"/>
                      <a:pt x="310" y="214"/>
                      <a:pt x="309" y="214"/>
                    </a:cubicBezTo>
                    <a:cubicBezTo>
                      <a:pt x="308" y="214"/>
                      <a:pt x="307" y="214"/>
                      <a:pt x="306" y="214"/>
                    </a:cubicBezTo>
                    <a:cubicBezTo>
                      <a:pt x="304" y="214"/>
                      <a:pt x="303" y="215"/>
                      <a:pt x="301" y="215"/>
                    </a:cubicBezTo>
                    <a:cubicBezTo>
                      <a:pt x="301" y="215"/>
                      <a:pt x="300" y="215"/>
                      <a:pt x="300" y="215"/>
                    </a:cubicBezTo>
                    <a:cubicBezTo>
                      <a:pt x="299" y="214"/>
                      <a:pt x="298" y="214"/>
                      <a:pt x="297" y="214"/>
                    </a:cubicBezTo>
                    <a:cubicBezTo>
                      <a:pt x="292" y="214"/>
                      <a:pt x="291" y="219"/>
                      <a:pt x="291" y="221"/>
                    </a:cubicBezTo>
                    <a:cubicBezTo>
                      <a:pt x="291" y="222"/>
                      <a:pt x="290" y="222"/>
                      <a:pt x="290" y="223"/>
                    </a:cubicBezTo>
                    <a:cubicBezTo>
                      <a:pt x="290" y="225"/>
                      <a:pt x="287" y="227"/>
                      <a:pt x="286" y="228"/>
                    </a:cubicBezTo>
                    <a:cubicBezTo>
                      <a:pt x="285" y="228"/>
                      <a:pt x="285" y="229"/>
                      <a:pt x="284" y="229"/>
                    </a:cubicBezTo>
                    <a:cubicBezTo>
                      <a:pt x="283" y="229"/>
                      <a:pt x="282" y="230"/>
                      <a:pt x="281" y="231"/>
                    </a:cubicBezTo>
                    <a:cubicBezTo>
                      <a:pt x="281" y="231"/>
                      <a:pt x="280" y="232"/>
                      <a:pt x="280" y="232"/>
                    </a:cubicBezTo>
                    <a:cubicBezTo>
                      <a:pt x="279" y="233"/>
                      <a:pt x="279" y="233"/>
                      <a:pt x="278" y="234"/>
                    </a:cubicBezTo>
                    <a:cubicBezTo>
                      <a:pt x="278" y="234"/>
                      <a:pt x="278" y="234"/>
                      <a:pt x="277" y="234"/>
                    </a:cubicBezTo>
                    <a:cubicBezTo>
                      <a:pt x="276" y="234"/>
                      <a:pt x="276" y="234"/>
                      <a:pt x="275" y="234"/>
                    </a:cubicBezTo>
                    <a:cubicBezTo>
                      <a:pt x="274" y="234"/>
                      <a:pt x="273" y="234"/>
                      <a:pt x="272" y="234"/>
                    </a:cubicBezTo>
                    <a:cubicBezTo>
                      <a:pt x="271" y="234"/>
                      <a:pt x="271" y="234"/>
                      <a:pt x="270" y="234"/>
                    </a:cubicBezTo>
                    <a:cubicBezTo>
                      <a:pt x="270" y="234"/>
                      <a:pt x="269" y="234"/>
                      <a:pt x="268" y="234"/>
                    </a:cubicBezTo>
                    <a:cubicBezTo>
                      <a:pt x="268" y="234"/>
                      <a:pt x="268" y="234"/>
                      <a:pt x="267" y="234"/>
                    </a:cubicBezTo>
                    <a:cubicBezTo>
                      <a:pt x="269" y="234"/>
                      <a:pt x="270" y="232"/>
                      <a:pt x="271" y="231"/>
                    </a:cubicBezTo>
                    <a:cubicBezTo>
                      <a:pt x="272" y="230"/>
                      <a:pt x="272" y="230"/>
                      <a:pt x="272" y="230"/>
                    </a:cubicBezTo>
                    <a:cubicBezTo>
                      <a:pt x="273" y="229"/>
                      <a:pt x="275" y="228"/>
                      <a:pt x="276" y="227"/>
                    </a:cubicBezTo>
                    <a:cubicBezTo>
                      <a:pt x="278" y="226"/>
                      <a:pt x="279" y="225"/>
                      <a:pt x="280" y="223"/>
                    </a:cubicBezTo>
                    <a:cubicBezTo>
                      <a:pt x="281" y="223"/>
                      <a:pt x="282" y="222"/>
                      <a:pt x="283" y="221"/>
                    </a:cubicBezTo>
                    <a:cubicBezTo>
                      <a:pt x="284" y="220"/>
                      <a:pt x="286" y="219"/>
                      <a:pt x="288" y="217"/>
                    </a:cubicBezTo>
                    <a:cubicBezTo>
                      <a:pt x="289" y="216"/>
                      <a:pt x="289" y="214"/>
                      <a:pt x="290" y="213"/>
                    </a:cubicBezTo>
                    <a:cubicBezTo>
                      <a:pt x="291" y="212"/>
                      <a:pt x="292" y="210"/>
                      <a:pt x="294" y="209"/>
                    </a:cubicBezTo>
                    <a:cubicBezTo>
                      <a:pt x="294" y="208"/>
                      <a:pt x="294" y="208"/>
                      <a:pt x="295" y="207"/>
                    </a:cubicBezTo>
                    <a:cubicBezTo>
                      <a:pt x="297" y="205"/>
                      <a:pt x="300" y="203"/>
                      <a:pt x="300" y="200"/>
                    </a:cubicBezTo>
                    <a:cubicBezTo>
                      <a:pt x="300" y="199"/>
                      <a:pt x="300" y="198"/>
                      <a:pt x="300" y="197"/>
                    </a:cubicBezTo>
                    <a:cubicBezTo>
                      <a:pt x="303" y="196"/>
                      <a:pt x="305" y="193"/>
                      <a:pt x="308" y="189"/>
                    </a:cubicBezTo>
                    <a:cubicBezTo>
                      <a:pt x="308" y="188"/>
                      <a:pt x="309" y="187"/>
                      <a:pt x="309" y="187"/>
                    </a:cubicBezTo>
                    <a:cubicBezTo>
                      <a:pt x="312" y="184"/>
                      <a:pt x="314" y="181"/>
                      <a:pt x="316" y="178"/>
                    </a:cubicBezTo>
                    <a:cubicBezTo>
                      <a:pt x="316" y="177"/>
                      <a:pt x="317" y="176"/>
                      <a:pt x="318" y="175"/>
                    </a:cubicBezTo>
                    <a:cubicBezTo>
                      <a:pt x="319" y="174"/>
                      <a:pt x="319" y="173"/>
                      <a:pt x="319" y="173"/>
                    </a:cubicBezTo>
                    <a:cubicBezTo>
                      <a:pt x="321" y="171"/>
                      <a:pt x="323" y="169"/>
                      <a:pt x="323" y="166"/>
                    </a:cubicBezTo>
                    <a:cubicBezTo>
                      <a:pt x="325" y="161"/>
                      <a:pt x="322" y="160"/>
                      <a:pt x="321" y="159"/>
                    </a:cubicBezTo>
                    <a:cubicBezTo>
                      <a:pt x="320" y="159"/>
                      <a:pt x="320" y="159"/>
                      <a:pt x="319" y="159"/>
                    </a:cubicBezTo>
                    <a:cubicBezTo>
                      <a:pt x="317" y="159"/>
                      <a:pt x="315" y="161"/>
                      <a:pt x="314" y="163"/>
                    </a:cubicBezTo>
                    <a:cubicBezTo>
                      <a:pt x="314" y="163"/>
                      <a:pt x="314" y="164"/>
                      <a:pt x="313" y="164"/>
                    </a:cubicBezTo>
                    <a:cubicBezTo>
                      <a:pt x="311" y="166"/>
                      <a:pt x="310" y="167"/>
                      <a:pt x="308" y="169"/>
                    </a:cubicBezTo>
                    <a:cubicBezTo>
                      <a:pt x="308" y="169"/>
                      <a:pt x="308" y="169"/>
                      <a:pt x="308" y="169"/>
                    </a:cubicBezTo>
                    <a:cubicBezTo>
                      <a:pt x="308" y="169"/>
                      <a:pt x="307" y="168"/>
                      <a:pt x="307" y="168"/>
                    </a:cubicBezTo>
                    <a:cubicBezTo>
                      <a:pt x="306" y="167"/>
                      <a:pt x="305" y="165"/>
                      <a:pt x="302" y="164"/>
                    </a:cubicBezTo>
                    <a:cubicBezTo>
                      <a:pt x="302" y="164"/>
                      <a:pt x="301" y="164"/>
                      <a:pt x="301" y="164"/>
                    </a:cubicBezTo>
                    <a:cubicBezTo>
                      <a:pt x="298" y="164"/>
                      <a:pt x="296" y="165"/>
                      <a:pt x="295" y="167"/>
                    </a:cubicBezTo>
                    <a:cubicBezTo>
                      <a:pt x="293" y="167"/>
                      <a:pt x="292" y="168"/>
                      <a:pt x="291" y="168"/>
                    </a:cubicBezTo>
                    <a:cubicBezTo>
                      <a:pt x="291" y="168"/>
                      <a:pt x="291" y="168"/>
                      <a:pt x="291" y="168"/>
                    </a:cubicBezTo>
                    <a:cubicBezTo>
                      <a:pt x="288" y="168"/>
                      <a:pt x="286" y="167"/>
                      <a:pt x="284" y="166"/>
                    </a:cubicBezTo>
                    <a:cubicBezTo>
                      <a:pt x="283" y="165"/>
                      <a:pt x="283" y="165"/>
                      <a:pt x="282" y="165"/>
                    </a:cubicBezTo>
                    <a:cubicBezTo>
                      <a:pt x="283" y="165"/>
                      <a:pt x="284" y="165"/>
                      <a:pt x="285" y="165"/>
                    </a:cubicBezTo>
                    <a:cubicBezTo>
                      <a:pt x="287" y="165"/>
                      <a:pt x="289" y="165"/>
                      <a:pt x="291" y="164"/>
                    </a:cubicBezTo>
                    <a:cubicBezTo>
                      <a:pt x="298" y="163"/>
                      <a:pt x="302" y="159"/>
                      <a:pt x="301" y="153"/>
                    </a:cubicBezTo>
                    <a:cubicBezTo>
                      <a:pt x="300" y="150"/>
                      <a:pt x="298" y="149"/>
                      <a:pt x="296" y="147"/>
                    </a:cubicBezTo>
                    <a:cubicBezTo>
                      <a:pt x="295" y="146"/>
                      <a:pt x="294" y="146"/>
                      <a:pt x="294" y="145"/>
                    </a:cubicBezTo>
                    <a:cubicBezTo>
                      <a:pt x="294" y="145"/>
                      <a:pt x="294" y="145"/>
                      <a:pt x="294" y="145"/>
                    </a:cubicBezTo>
                    <a:cubicBezTo>
                      <a:pt x="295" y="144"/>
                      <a:pt x="296" y="144"/>
                      <a:pt x="298" y="143"/>
                    </a:cubicBezTo>
                    <a:cubicBezTo>
                      <a:pt x="298" y="143"/>
                      <a:pt x="299" y="143"/>
                      <a:pt x="299" y="143"/>
                    </a:cubicBezTo>
                    <a:cubicBezTo>
                      <a:pt x="300" y="142"/>
                      <a:pt x="302" y="142"/>
                      <a:pt x="303" y="141"/>
                    </a:cubicBezTo>
                    <a:cubicBezTo>
                      <a:pt x="306" y="140"/>
                      <a:pt x="308" y="140"/>
                      <a:pt x="311" y="138"/>
                    </a:cubicBezTo>
                    <a:cubicBezTo>
                      <a:pt x="314" y="136"/>
                      <a:pt x="315" y="134"/>
                      <a:pt x="316" y="132"/>
                    </a:cubicBezTo>
                    <a:cubicBezTo>
                      <a:pt x="317" y="130"/>
                      <a:pt x="318" y="129"/>
                      <a:pt x="319" y="128"/>
                    </a:cubicBezTo>
                    <a:cubicBezTo>
                      <a:pt x="321" y="125"/>
                      <a:pt x="324" y="123"/>
                      <a:pt x="328" y="121"/>
                    </a:cubicBezTo>
                    <a:cubicBezTo>
                      <a:pt x="332" y="119"/>
                      <a:pt x="335" y="116"/>
                      <a:pt x="338" y="113"/>
                    </a:cubicBezTo>
                    <a:cubicBezTo>
                      <a:pt x="341" y="110"/>
                      <a:pt x="344" y="108"/>
                      <a:pt x="347" y="106"/>
                    </a:cubicBezTo>
                    <a:cubicBezTo>
                      <a:pt x="347" y="106"/>
                      <a:pt x="348" y="105"/>
                      <a:pt x="349" y="105"/>
                    </a:cubicBezTo>
                    <a:cubicBezTo>
                      <a:pt x="352" y="103"/>
                      <a:pt x="355" y="101"/>
                      <a:pt x="357" y="97"/>
                    </a:cubicBezTo>
                    <a:cubicBezTo>
                      <a:pt x="359" y="96"/>
                      <a:pt x="359" y="94"/>
                      <a:pt x="360" y="92"/>
                    </a:cubicBezTo>
                    <a:cubicBezTo>
                      <a:pt x="361" y="90"/>
                      <a:pt x="362" y="88"/>
                      <a:pt x="363" y="86"/>
                    </a:cubicBezTo>
                    <a:cubicBezTo>
                      <a:pt x="364" y="85"/>
                      <a:pt x="365" y="84"/>
                      <a:pt x="366" y="84"/>
                    </a:cubicBezTo>
                    <a:cubicBezTo>
                      <a:pt x="367" y="83"/>
                      <a:pt x="368" y="82"/>
                      <a:pt x="369" y="82"/>
                    </a:cubicBezTo>
                    <a:cubicBezTo>
                      <a:pt x="370" y="80"/>
                      <a:pt x="371" y="80"/>
                      <a:pt x="373" y="80"/>
                    </a:cubicBezTo>
                    <a:cubicBezTo>
                      <a:pt x="374" y="79"/>
                      <a:pt x="374" y="79"/>
                      <a:pt x="374" y="79"/>
                    </a:cubicBezTo>
                    <a:cubicBezTo>
                      <a:pt x="378" y="78"/>
                      <a:pt x="381" y="74"/>
                      <a:pt x="383" y="71"/>
                    </a:cubicBezTo>
                    <a:cubicBezTo>
                      <a:pt x="384" y="69"/>
                      <a:pt x="384" y="69"/>
                      <a:pt x="384" y="69"/>
                    </a:cubicBezTo>
                    <a:cubicBezTo>
                      <a:pt x="385" y="68"/>
                      <a:pt x="386" y="67"/>
                      <a:pt x="387" y="66"/>
                    </a:cubicBezTo>
                    <a:cubicBezTo>
                      <a:pt x="388" y="64"/>
                      <a:pt x="389" y="63"/>
                      <a:pt x="390" y="61"/>
                    </a:cubicBezTo>
                    <a:cubicBezTo>
                      <a:pt x="394" y="57"/>
                      <a:pt x="401" y="46"/>
                      <a:pt x="394" y="38"/>
                    </a:cubicBezTo>
                    <a:cubicBezTo>
                      <a:pt x="393" y="37"/>
                      <a:pt x="392" y="36"/>
                      <a:pt x="391" y="36"/>
                    </a:cubicBezTo>
                    <a:cubicBezTo>
                      <a:pt x="389" y="34"/>
                      <a:pt x="388" y="33"/>
                      <a:pt x="389" y="31"/>
                    </a:cubicBezTo>
                    <a:cubicBezTo>
                      <a:pt x="389" y="30"/>
                      <a:pt x="390" y="28"/>
                      <a:pt x="392" y="26"/>
                    </a:cubicBezTo>
                    <a:cubicBezTo>
                      <a:pt x="393" y="24"/>
                      <a:pt x="395" y="22"/>
                      <a:pt x="396" y="20"/>
                    </a:cubicBezTo>
                    <a:cubicBezTo>
                      <a:pt x="397" y="16"/>
                      <a:pt x="399" y="8"/>
                      <a:pt x="396" y="3"/>
                    </a:cubicBezTo>
                    <a:cubicBezTo>
                      <a:pt x="395" y="1"/>
                      <a:pt x="392" y="0"/>
                      <a:pt x="389" y="0"/>
                    </a:cubicBezTo>
                    <a:cubicBezTo>
                      <a:pt x="387" y="0"/>
                      <a:pt x="385" y="0"/>
                      <a:pt x="383" y="1"/>
                    </a:cubicBezTo>
                    <a:cubicBezTo>
                      <a:pt x="382" y="1"/>
                      <a:pt x="382" y="1"/>
                      <a:pt x="381" y="1"/>
                    </a:cubicBezTo>
                    <a:cubicBezTo>
                      <a:pt x="381" y="1"/>
                      <a:pt x="380" y="1"/>
                      <a:pt x="380" y="1"/>
                    </a:cubicBezTo>
                    <a:cubicBezTo>
                      <a:pt x="379" y="1"/>
                      <a:pt x="379" y="1"/>
                      <a:pt x="378" y="1"/>
                    </a:cubicBezTo>
                    <a:cubicBezTo>
                      <a:pt x="377" y="1"/>
                      <a:pt x="376" y="1"/>
                      <a:pt x="375" y="1"/>
                    </a:cubicBezTo>
                    <a:cubicBezTo>
                      <a:pt x="374" y="1"/>
                      <a:pt x="373" y="1"/>
                      <a:pt x="372" y="1"/>
                    </a:cubicBezTo>
                    <a:cubicBezTo>
                      <a:pt x="371" y="2"/>
                      <a:pt x="370" y="2"/>
                      <a:pt x="369" y="2"/>
                    </a:cubicBezTo>
                    <a:cubicBezTo>
                      <a:pt x="369" y="2"/>
                      <a:pt x="369" y="2"/>
                      <a:pt x="369" y="2"/>
                    </a:cubicBezTo>
                    <a:cubicBezTo>
                      <a:pt x="368" y="2"/>
                      <a:pt x="368" y="1"/>
                      <a:pt x="367" y="1"/>
                    </a:cubicBezTo>
                    <a:cubicBezTo>
                      <a:pt x="366" y="1"/>
                      <a:pt x="364" y="1"/>
                      <a:pt x="363" y="1"/>
                    </a:cubicBezTo>
                    <a:cubicBezTo>
                      <a:pt x="363" y="1"/>
                      <a:pt x="362" y="1"/>
                      <a:pt x="362" y="0"/>
                    </a:cubicBezTo>
                    <a:cubicBezTo>
                      <a:pt x="361" y="0"/>
                      <a:pt x="360" y="0"/>
                      <a:pt x="359" y="0"/>
                    </a:cubicBezTo>
                    <a:cubicBezTo>
                      <a:pt x="357" y="0"/>
                      <a:pt x="355" y="1"/>
                      <a:pt x="354" y="2"/>
                    </a:cubicBezTo>
                    <a:cubicBezTo>
                      <a:pt x="353" y="3"/>
                      <a:pt x="352" y="5"/>
                      <a:pt x="353" y="6"/>
                    </a:cubicBezTo>
                    <a:cubicBezTo>
                      <a:pt x="353" y="8"/>
                      <a:pt x="355" y="9"/>
                      <a:pt x="357" y="11"/>
                    </a:cubicBezTo>
                    <a:cubicBezTo>
                      <a:pt x="357" y="11"/>
                      <a:pt x="358" y="12"/>
                      <a:pt x="359" y="12"/>
                    </a:cubicBezTo>
                    <a:cubicBezTo>
                      <a:pt x="359" y="12"/>
                      <a:pt x="358" y="12"/>
                      <a:pt x="358" y="12"/>
                    </a:cubicBezTo>
                    <a:cubicBezTo>
                      <a:pt x="356" y="12"/>
                      <a:pt x="354" y="12"/>
                      <a:pt x="352" y="11"/>
                    </a:cubicBezTo>
                    <a:cubicBezTo>
                      <a:pt x="351" y="11"/>
                      <a:pt x="351" y="11"/>
                      <a:pt x="350" y="11"/>
                    </a:cubicBezTo>
                    <a:cubicBezTo>
                      <a:pt x="350" y="11"/>
                      <a:pt x="349" y="11"/>
                      <a:pt x="349" y="11"/>
                    </a:cubicBezTo>
                    <a:cubicBezTo>
                      <a:pt x="348" y="11"/>
                      <a:pt x="347" y="11"/>
                      <a:pt x="346" y="11"/>
                    </a:cubicBezTo>
                    <a:cubicBezTo>
                      <a:pt x="346" y="11"/>
                      <a:pt x="345" y="11"/>
                      <a:pt x="345" y="11"/>
                    </a:cubicBezTo>
                    <a:cubicBezTo>
                      <a:pt x="345" y="11"/>
                      <a:pt x="345" y="11"/>
                      <a:pt x="345" y="11"/>
                    </a:cubicBezTo>
                    <a:cubicBezTo>
                      <a:pt x="344" y="11"/>
                      <a:pt x="343" y="11"/>
                      <a:pt x="342" y="10"/>
                    </a:cubicBezTo>
                    <a:cubicBezTo>
                      <a:pt x="340" y="10"/>
                      <a:pt x="339" y="9"/>
                      <a:pt x="337" y="9"/>
                    </a:cubicBezTo>
                    <a:cubicBezTo>
                      <a:pt x="337" y="9"/>
                      <a:pt x="336" y="10"/>
                      <a:pt x="336" y="10"/>
                    </a:cubicBezTo>
                    <a:cubicBezTo>
                      <a:pt x="332" y="10"/>
                      <a:pt x="327" y="11"/>
                      <a:pt x="323" y="14"/>
                    </a:cubicBezTo>
                    <a:cubicBezTo>
                      <a:pt x="323" y="15"/>
                      <a:pt x="322" y="16"/>
                      <a:pt x="321" y="17"/>
                    </a:cubicBezTo>
                    <a:cubicBezTo>
                      <a:pt x="321" y="17"/>
                      <a:pt x="320" y="18"/>
                      <a:pt x="319" y="18"/>
                    </a:cubicBezTo>
                    <a:cubicBezTo>
                      <a:pt x="319" y="19"/>
                      <a:pt x="318" y="19"/>
                      <a:pt x="317" y="19"/>
                    </a:cubicBezTo>
                    <a:cubicBezTo>
                      <a:pt x="316" y="19"/>
                      <a:pt x="316" y="19"/>
                      <a:pt x="315" y="19"/>
                    </a:cubicBezTo>
                    <a:cubicBezTo>
                      <a:pt x="313" y="19"/>
                      <a:pt x="313" y="19"/>
                      <a:pt x="313" y="19"/>
                    </a:cubicBezTo>
                    <a:cubicBezTo>
                      <a:pt x="311" y="20"/>
                      <a:pt x="309" y="20"/>
                      <a:pt x="307" y="20"/>
                    </a:cubicBezTo>
                    <a:cubicBezTo>
                      <a:pt x="306" y="20"/>
                      <a:pt x="305" y="20"/>
                      <a:pt x="304" y="20"/>
                    </a:cubicBezTo>
                    <a:cubicBezTo>
                      <a:pt x="301" y="19"/>
                      <a:pt x="297" y="19"/>
                      <a:pt x="294" y="19"/>
                    </a:cubicBezTo>
                    <a:cubicBezTo>
                      <a:pt x="292" y="19"/>
                      <a:pt x="291" y="19"/>
                      <a:pt x="289" y="19"/>
                    </a:cubicBezTo>
                    <a:cubicBezTo>
                      <a:pt x="287" y="19"/>
                      <a:pt x="287" y="19"/>
                      <a:pt x="287" y="19"/>
                    </a:cubicBezTo>
                    <a:cubicBezTo>
                      <a:pt x="287" y="21"/>
                      <a:pt x="287" y="21"/>
                      <a:pt x="287" y="21"/>
                    </a:cubicBezTo>
                    <a:cubicBezTo>
                      <a:pt x="287" y="21"/>
                      <a:pt x="287" y="21"/>
                      <a:pt x="286" y="21"/>
                    </a:cubicBezTo>
                    <a:cubicBezTo>
                      <a:pt x="285" y="21"/>
                      <a:pt x="285" y="21"/>
                      <a:pt x="284" y="21"/>
                    </a:cubicBezTo>
                    <a:cubicBezTo>
                      <a:pt x="283" y="21"/>
                      <a:pt x="283" y="21"/>
                      <a:pt x="282" y="21"/>
                    </a:cubicBezTo>
                    <a:cubicBezTo>
                      <a:pt x="281" y="21"/>
                      <a:pt x="280" y="21"/>
                      <a:pt x="279" y="22"/>
                    </a:cubicBezTo>
                    <a:cubicBezTo>
                      <a:pt x="277" y="22"/>
                      <a:pt x="276" y="23"/>
                      <a:pt x="276" y="24"/>
                    </a:cubicBezTo>
                    <a:cubicBezTo>
                      <a:pt x="275" y="24"/>
                      <a:pt x="274" y="25"/>
                      <a:pt x="274" y="25"/>
                    </a:cubicBezTo>
                    <a:cubicBezTo>
                      <a:pt x="274" y="25"/>
                      <a:pt x="274" y="25"/>
                      <a:pt x="273" y="25"/>
                    </a:cubicBezTo>
                    <a:cubicBezTo>
                      <a:pt x="273" y="25"/>
                      <a:pt x="273" y="25"/>
                      <a:pt x="273" y="25"/>
                    </a:cubicBezTo>
                    <a:cubicBezTo>
                      <a:pt x="272" y="25"/>
                      <a:pt x="270" y="25"/>
                      <a:pt x="269" y="26"/>
                    </a:cubicBezTo>
                    <a:cubicBezTo>
                      <a:pt x="269" y="27"/>
                      <a:pt x="268" y="27"/>
                      <a:pt x="268" y="27"/>
                    </a:cubicBezTo>
                    <a:cubicBezTo>
                      <a:pt x="268" y="27"/>
                      <a:pt x="268" y="27"/>
                      <a:pt x="268" y="27"/>
                    </a:cubicBezTo>
                    <a:cubicBezTo>
                      <a:pt x="267" y="27"/>
                      <a:pt x="265" y="26"/>
                      <a:pt x="264" y="26"/>
                    </a:cubicBezTo>
                    <a:cubicBezTo>
                      <a:pt x="264" y="26"/>
                      <a:pt x="264" y="26"/>
                      <a:pt x="264" y="26"/>
                    </a:cubicBezTo>
                    <a:cubicBezTo>
                      <a:pt x="261" y="26"/>
                      <a:pt x="258" y="28"/>
                      <a:pt x="256" y="30"/>
                    </a:cubicBezTo>
                    <a:cubicBezTo>
                      <a:pt x="255" y="31"/>
                      <a:pt x="254" y="32"/>
                      <a:pt x="253" y="33"/>
                    </a:cubicBezTo>
                    <a:cubicBezTo>
                      <a:pt x="254" y="29"/>
                      <a:pt x="252" y="26"/>
                      <a:pt x="249" y="24"/>
                    </a:cubicBezTo>
                    <a:cubicBezTo>
                      <a:pt x="247" y="22"/>
                      <a:pt x="243" y="21"/>
                      <a:pt x="240" y="21"/>
                    </a:cubicBezTo>
                    <a:cubicBezTo>
                      <a:pt x="238" y="21"/>
                      <a:pt x="237" y="21"/>
                      <a:pt x="236" y="22"/>
                    </a:cubicBezTo>
                    <a:cubicBezTo>
                      <a:pt x="234" y="23"/>
                      <a:pt x="234" y="25"/>
                      <a:pt x="233" y="27"/>
                    </a:cubicBezTo>
                    <a:cubicBezTo>
                      <a:pt x="233" y="27"/>
                      <a:pt x="233" y="27"/>
                      <a:pt x="233" y="28"/>
                    </a:cubicBezTo>
                    <a:cubicBezTo>
                      <a:pt x="232" y="30"/>
                      <a:pt x="230" y="32"/>
                      <a:pt x="229" y="34"/>
                    </a:cubicBezTo>
                    <a:cubicBezTo>
                      <a:pt x="228" y="35"/>
                      <a:pt x="227" y="36"/>
                      <a:pt x="227" y="36"/>
                    </a:cubicBezTo>
                    <a:cubicBezTo>
                      <a:pt x="228" y="35"/>
                      <a:pt x="229" y="34"/>
                      <a:pt x="229" y="32"/>
                    </a:cubicBezTo>
                    <a:cubicBezTo>
                      <a:pt x="231" y="30"/>
                      <a:pt x="231" y="26"/>
                      <a:pt x="229" y="23"/>
                    </a:cubicBezTo>
                    <a:cubicBezTo>
                      <a:pt x="227" y="20"/>
                      <a:pt x="223" y="16"/>
                      <a:pt x="219" y="16"/>
                    </a:cubicBezTo>
                    <a:cubicBezTo>
                      <a:pt x="218" y="16"/>
                      <a:pt x="216" y="17"/>
                      <a:pt x="215" y="18"/>
                    </a:cubicBezTo>
                    <a:cubicBezTo>
                      <a:pt x="214" y="18"/>
                      <a:pt x="214" y="19"/>
                      <a:pt x="213" y="20"/>
                    </a:cubicBezTo>
                    <a:cubicBezTo>
                      <a:pt x="212" y="19"/>
                      <a:pt x="211" y="18"/>
                      <a:pt x="210" y="17"/>
                    </a:cubicBezTo>
                    <a:cubicBezTo>
                      <a:pt x="209" y="16"/>
                      <a:pt x="208" y="16"/>
                      <a:pt x="208" y="15"/>
                    </a:cubicBezTo>
                    <a:cubicBezTo>
                      <a:pt x="205" y="13"/>
                      <a:pt x="201" y="10"/>
                      <a:pt x="197" y="10"/>
                    </a:cubicBezTo>
                    <a:cubicBezTo>
                      <a:pt x="196" y="10"/>
                      <a:pt x="194" y="11"/>
                      <a:pt x="193" y="11"/>
                    </a:cubicBezTo>
                    <a:cubicBezTo>
                      <a:pt x="189" y="14"/>
                      <a:pt x="189" y="18"/>
                      <a:pt x="189" y="21"/>
                    </a:cubicBezTo>
                    <a:cubicBezTo>
                      <a:pt x="189" y="23"/>
                      <a:pt x="189" y="24"/>
                      <a:pt x="189" y="25"/>
                    </a:cubicBezTo>
                    <a:cubicBezTo>
                      <a:pt x="188" y="26"/>
                      <a:pt x="187" y="27"/>
                      <a:pt x="186" y="28"/>
                    </a:cubicBezTo>
                    <a:cubicBezTo>
                      <a:pt x="184" y="30"/>
                      <a:pt x="182" y="32"/>
                      <a:pt x="181" y="36"/>
                    </a:cubicBezTo>
                    <a:cubicBezTo>
                      <a:pt x="181" y="37"/>
                      <a:pt x="181" y="37"/>
                      <a:pt x="181" y="37"/>
                    </a:cubicBezTo>
                    <a:cubicBezTo>
                      <a:pt x="181" y="40"/>
                      <a:pt x="180" y="46"/>
                      <a:pt x="186" y="48"/>
                    </a:cubicBezTo>
                    <a:cubicBezTo>
                      <a:pt x="184" y="49"/>
                      <a:pt x="183" y="50"/>
                      <a:pt x="183" y="52"/>
                    </a:cubicBezTo>
                    <a:cubicBezTo>
                      <a:pt x="182" y="52"/>
                      <a:pt x="183" y="53"/>
                      <a:pt x="183" y="54"/>
                    </a:cubicBezTo>
                    <a:cubicBezTo>
                      <a:pt x="183" y="53"/>
                      <a:pt x="182" y="53"/>
                      <a:pt x="182" y="53"/>
                    </a:cubicBezTo>
                    <a:cubicBezTo>
                      <a:pt x="181" y="53"/>
                      <a:pt x="180" y="53"/>
                      <a:pt x="180" y="53"/>
                    </a:cubicBezTo>
                    <a:cubicBezTo>
                      <a:pt x="178" y="53"/>
                      <a:pt x="177" y="54"/>
                      <a:pt x="177" y="54"/>
                    </a:cubicBezTo>
                    <a:cubicBezTo>
                      <a:pt x="176" y="56"/>
                      <a:pt x="176" y="57"/>
                      <a:pt x="176" y="59"/>
                    </a:cubicBezTo>
                    <a:cubicBezTo>
                      <a:pt x="175" y="59"/>
                      <a:pt x="174" y="60"/>
                      <a:pt x="174" y="61"/>
                    </a:cubicBezTo>
                    <a:cubicBezTo>
                      <a:pt x="172" y="67"/>
                      <a:pt x="175" y="75"/>
                      <a:pt x="175" y="75"/>
                    </a:cubicBezTo>
                    <a:cubicBezTo>
                      <a:pt x="176" y="76"/>
                      <a:pt x="177" y="78"/>
                      <a:pt x="178" y="81"/>
                    </a:cubicBezTo>
                    <a:cubicBezTo>
                      <a:pt x="177" y="81"/>
                      <a:pt x="175" y="81"/>
                      <a:pt x="173" y="81"/>
                    </a:cubicBezTo>
                    <a:cubicBezTo>
                      <a:pt x="172" y="82"/>
                      <a:pt x="170" y="83"/>
                      <a:pt x="169" y="83"/>
                    </a:cubicBezTo>
                    <a:cubicBezTo>
                      <a:pt x="168" y="84"/>
                      <a:pt x="167" y="85"/>
                      <a:pt x="166" y="85"/>
                    </a:cubicBezTo>
                    <a:cubicBezTo>
                      <a:pt x="165" y="85"/>
                      <a:pt x="163" y="86"/>
                      <a:pt x="162" y="86"/>
                    </a:cubicBezTo>
                    <a:cubicBezTo>
                      <a:pt x="160" y="86"/>
                      <a:pt x="160" y="85"/>
                      <a:pt x="160" y="85"/>
                    </a:cubicBezTo>
                    <a:cubicBezTo>
                      <a:pt x="159" y="85"/>
                      <a:pt x="159" y="85"/>
                      <a:pt x="159" y="85"/>
                    </a:cubicBezTo>
                    <a:cubicBezTo>
                      <a:pt x="157" y="83"/>
                      <a:pt x="155" y="81"/>
                      <a:pt x="152" y="81"/>
                    </a:cubicBezTo>
                    <a:cubicBezTo>
                      <a:pt x="151" y="81"/>
                      <a:pt x="149" y="82"/>
                      <a:pt x="148" y="85"/>
                    </a:cubicBezTo>
                    <a:cubicBezTo>
                      <a:pt x="148" y="88"/>
                      <a:pt x="150" y="90"/>
                      <a:pt x="152" y="91"/>
                    </a:cubicBezTo>
                    <a:cubicBezTo>
                      <a:pt x="152" y="91"/>
                      <a:pt x="152" y="91"/>
                      <a:pt x="152" y="92"/>
                    </a:cubicBezTo>
                    <a:cubicBezTo>
                      <a:pt x="152" y="93"/>
                      <a:pt x="153" y="95"/>
                      <a:pt x="153" y="96"/>
                    </a:cubicBezTo>
                    <a:cubicBezTo>
                      <a:pt x="153" y="96"/>
                      <a:pt x="153" y="97"/>
                      <a:pt x="153" y="97"/>
                    </a:cubicBezTo>
                    <a:cubicBezTo>
                      <a:pt x="154" y="98"/>
                      <a:pt x="154" y="99"/>
                      <a:pt x="155" y="100"/>
                    </a:cubicBezTo>
                    <a:cubicBezTo>
                      <a:pt x="156" y="101"/>
                      <a:pt x="157" y="102"/>
                      <a:pt x="158" y="102"/>
                    </a:cubicBezTo>
                    <a:cubicBezTo>
                      <a:pt x="158" y="102"/>
                      <a:pt x="159" y="103"/>
                      <a:pt x="159" y="103"/>
                    </a:cubicBezTo>
                    <a:cubicBezTo>
                      <a:pt x="160" y="104"/>
                      <a:pt x="160" y="105"/>
                      <a:pt x="161" y="106"/>
                    </a:cubicBezTo>
                    <a:cubicBezTo>
                      <a:pt x="162" y="106"/>
                      <a:pt x="162" y="106"/>
                      <a:pt x="162" y="106"/>
                    </a:cubicBezTo>
                    <a:cubicBezTo>
                      <a:pt x="163" y="107"/>
                      <a:pt x="165" y="109"/>
                      <a:pt x="165" y="109"/>
                    </a:cubicBezTo>
                    <a:cubicBezTo>
                      <a:pt x="165" y="109"/>
                      <a:pt x="165" y="110"/>
                      <a:pt x="164" y="110"/>
                    </a:cubicBezTo>
                    <a:cubicBezTo>
                      <a:pt x="161" y="112"/>
                      <a:pt x="160" y="114"/>
                      <a:pt x="160" y="116"/>
                    </a:cubicBezTo>
                    <a:cubicBezTo>
                      <a:pt x="159" y="117"/>
                      <a:pt x="159" y="118"/>
                      <a:pt x="158" y="118"/>
                    </a:cubicBezTo>
                    <a:cubicBezTo>
                      <a:pt x="157" y="120"/>
                      <a:pt x="157" y="120"/>
                      <a:pt x="157" y="120"/>
                    </a:cubicBezTo>
                    <a:cubicBezTo>
                      <a:pt x="156" y="120"/>
                      <a:pt x="155" y="118"/>
                      <a:pt x="155" y="117"/>
                    </a:cubicBezTo>
                    <a:cubicBezTo>
                      <a:pt x="153" y="115"/>
                      <a:pt x="151" y="113"/>
                      <a:pt x="148" y="113"/>
                    </a:cubicBezTo>
                    <a:cubicBezTo>
                      <a:pt x="147" y="113"/>
                      <a:pt x="146" y="114"/>
                      <a:pt x="145" y="114"/>
                    </a:cubicBezTo>
                    <a:cubicBezTo>
                      <a:pt x="143" y="115"/>
                      <a:pt x="143" y="117"/>
                      <a:pt x="142" y="118"/>
                    </a:cubicBezTo>
                    <a:cubicBezTo>
                      <a:pt x="142" y="122"/>
                      <a:pt x="146" y="128"/>
                      <a:pt x="151" y="132"/>
                    </a:cubicBezTo>
                    <a:cubicBezTo>
                      <a:pt x="151" y="133"/>
                      <a:pt x="151" y="133"/>
                      <a:pt x="151" y="133"/>
                    </a:cubicBezTo>
                    <a:cubicBezTo>
                      <a:pt x="152" y="134"/>
                      <a:pt x="152" y="134"/>
                      <a:pt x="153" y="135"/>
                    </a:cubicBezTo>
                    <a:cubicBezTo>
                      <a:pt x="154" y="137"/>
                      <a:pt x="156" y="139"/>
                      <a:pt x="158" y="140"/>
                    </a:cubicBezTo>
                    <a:cubicBezTo>
                      <a:pt x="160" y="141"/>
                      <a:pt x="161" y="142"/>
                      <a:pt x="163" y="143"/>
                    </a:cubicBezTo>
                    <a:cubicBezTo>
                      <a:pt x="164" y="143"/>
                      <a:pt x="165" y="144"/>
                      <a:pt x="166" y="144"/>
                    </a:cubicBezTo>
                    <a:cubicBezTo>
                      <a:pt x="169" y="146"/>
                      <a:pt x="170" y="148"/>
                      <a:pt x="171" y="151"/>
                    </a:cubicBezTo>
                    <a:cubicBezTo>
                      <a:pt x="171" y="151"/>
                      <a:pt x="170" y="151"/>
                      <a:pt x="170" y="151"/>
                    </a:cubicBezTo>
                    <a:cubicBezTo>
                      <a:pt x="170" y="151"/>
                      <a:pt x="170" y="151"/>
                      <a:pt x="170" y="150"/>
                    </a:cubicBezTo>
                    <a:cubicBezTo>
                      <a:pt x="169" y="150"/>
                      <a:pt x="169" y="149"/>
                      <a:pt x="168" y="149"/>
                    </a:cubicBezTo>
                    <a:cubicBezTo>
                      <a:pt x="166" y="147"/>
                      <a:pt x="164" y="147"/>
                      <a:pt x="163" y="147"/>
                    </a:cubicBezTo>
                    <a:cubicBezTo>
                      <a:pt x="163" y="147"/>
                      <a:pt x="162" y="147"/>
                      <a:pt x="162" y="147"/>
                    </a:cubicBezTo>
                    <a:cubicBezTo>
                      <a:pt x="161" y="147"/>
                      <a:pt x="161" y="147"/>
                      <a:pt x="160" y="147"/>
                    </a:cubicBezTo>
                    <a:cubicBezTo>
                      <a:pt x="160" y="147"/>
                      <a:pt x="159" y="147"/>
                      <a:pt x="159" y="146"/>
                    </a:cubicBezTo>
                    <a:cubicBezTo>
                      <a:pt x="157" y="146"/>
                      <a:pt x="156" y="145"/>
                      <a:pt x="154" y="145"/>
                    </a:cubicBezTo>
                    <a:cubicBezTo>
                      <a:pt x="154" y="145"/>
                      <a:pt x="153" y="145"/>
                      <a:pt x="153" y="145"/>
                    </a:cubicBezTo>
                    <a:cubicBezTo>
                      <a:pt x="150" y="146"/>
                      <a:pt x="150" y="149"/>
                      <a:pt x="150" y="150"/>
                    </a:cubicBezTo>
                    <a:cubicBezTo>
                      <a:pt x="148" y="150"/>
                      <a:pt x="148" y="150"/>
                      <a:pt x="148" y="150"/>
                    </a:cubicBezTo>
                    <a:cubicBezTo>
                      <a:pt x="147" y="151"/>
                      <a:pt x="147" y="151"/>
                      <a:pt x="147" y="151"/>
                    </a:cubicBezTo>
                    <a:cubicBezTo>
                      <a:pt x="147" y="152"/>
                      <a:pt x="147" y="152"/>
                      <a:pt x="146" y="152"/>
                    </a:cubicBezTo>
                    <a:cubicBezTo>
                      <a:pt x="145" y="153"/>
                      <a:pt x="143" y="153"/>
                      <a:pt x="142" y="155"/>
                    </a:cubicBezTo>
                    <a:cubicBezTo>
                      <a:pt x="142" y="157"/>
                      <a:pt x="142" y="158"/>
                      <a:pt x="142" y="159"/>
                    </a:cubicBezTo>
                    <a:cubicBezTo>
                      <a:pt x="142" y="160"/>
                      <a:pt x="142" y="160"/>
                      <a:pt x="142" y="160"/>
                    </a:cubicBezTo>
                    <a:cubicBezTo>
                      <a:pt x="142" y="160"/>
                      <a:pt x="141" y="159"/>
                      <a:pt x="141" y="159"/>
                    </a:cubicBezTo>
                    <a:cubicBezTo>
                      <a:pt x="140" y="158"/>
                      <a:pt x="139" y="158"/>
                      <a:pt x="138" y="157"/>
                    </a:cubicBezTo>
                    <a:cubicBezTo>
                      <a:pt x="137" y="154"/>
                      <a:pt x="136" y="148"/>
                      <a:pt x="130" y="148"/>
                    </a:cubicBezTo>
                    <a:cubicBezTo>
                      <a:pt x="130" y="148"/>
                      <a:pt x="130" y="148"/>
                      <a:pt x="129" y="148"/>
                    </a:cubicBezTo>
                    <a:cubicBezTo>
                      <a:pt x="127" y="149"/>
                      <a:pt x="125" y="150"/>
                      <a:pt x="124" y="152"/>
                    </a:cubicBezTo>
                    <a:cubicBezTo>
                      <a:pt x="123" y="153"/>
                      <a:pt x="122" y="154"/>
                      <a:pt x="122" y="156"/>
                    </a:cubicBezTo>
                    <a:cubicBezTo>
                      <a:pt x="122" y="156"/>
                      <a:pt x="122" y="156"/>
                      <a:pt x="121" y="156"/>
                    </a:cubicBezTo>
                    <a:cubicBezTo>
                      <a:pt x="121" y="155"/>
                      <a:pt x="120" y="155"/>
                      <a:pt x="119" y="155"/>
                    </a:cubicBezTo>
                    <a:cubicBezTo>
                      <a:pt x="114" y="155"/>
                      <a:pt x="108" y="160"/>
                      <a:pt x="108" y="160"/>
                    </a:cubicBezTo>
                    <a:cubicBezTo>
                      <a:pt x="104" y="164"/>
                      <a:pt x="104" y="169"/>
                      <a:pt x="104" y="173"/>
                    </a:cubicBezTo>
                    <a:cubicBezTo>
                      <a:pt x="104" y="173"/>
                      <a:pt x="104" y="173"/>
                      <a:pt x="104" y="173"/>
                    </a:cubicBezTo>
                    <a:cubicBezTo>
                      <a:pt x="104" y="178"/>
                      <a:pt x="105" y="184"/>
                      <a:pt x="109" y="188"/>
                    </a:cubicBezTo>
                    <a:cubicBezTo>
                      <a:pt x="110" y="189"/>
                      <a:pt x="112" y="190"/>
                      <a:pt x="114" y="191"/>
                    </a:cubicBezTo>
                    <a:cubicBezTo>
                      <a:pt x="115" y="191"/>
                      <a:pt x="117" y="191"/>
                      <a:pt x="117" y="192"/>
                    </a:cubicBezTo>
                    <a:cubicBezTo>
                      <a:pt x="117" y="192"/>
                      <a:pt x="117" y="192"/>
                      <a:pt x="117" y="192"/>
                    </a:cubicBezTo>
                    <a:cubicBezTo>
                      <a:pt x="117" y="192"/>
                      <a:pt x="116" y="192"/>
                      <a:pt x="115" y="192"/>
                    </a:cubicBezTo>
                    <a:cubicBezTo>
                      <a:pt x="113" y="192"/>
                      <a:pt x="113" y="192"/>
                      <a:pt x="113" y="192"/>
                    </a:cubicBezTo>
                    <a:cubicBezTo>
                      <a:pt x="112" y="192"/>
                      <a:pt x="111" y="192"/>
                      <a:pt x="110" y="193"/>
                    </a:cubicBezTo>
                    <a:cubicBezTo>
                      <a:pt x="106" y="194"/>
                      <a:pt x="104" y="201"/>
                      <a:pt x="104" y="202"/>
                    </a:cubicBezTo>
                    <a:cubicBezTo>
                      <a:pt x="103" y="206"/>
                      <a:pt x="106" y="211"/>
                      <a:pt x="110" y="212"/>
                    </a:cubicBezTo>
                    <a:cubicBezTo>
                      <a:pt x="111" y="213"/>
                      <a:pt x="112" y="213"/>
                      <a:pt x="112" y="213"/>
                    </a:cubicBezTo>
                    <a:cubicBezTo>
                      <a:pt x="112" y="213"/>
                      <a:pt x="112" y="213"/>
                      <a:pt x="112" y="213"/>
                    </a:cubicBezTo>
                    <a:cubicBezTo>
                      <a:pt x="112" y="214"/>
                      <a:pt x="112" y="216"/>
                      <a:pt x="113" y="218"/>
                    </a:cubicBezTo>
                    <a:cubicBezTo>
                      <a:pt x="114" y="219"/>
                      <a:pt x="115" y="219"/>
                      <a:pt x="116" y="219"/>
                    </a:cubicBezTo>
                    <a:cubicBezTo>
                      <a:pt x="116" y="220"/>
                      <a:pt x="117" y="220"/>
                      <a:pt x="117" y="220"/>
                    </a:cubicBezTo>
                    <a:cubicBezTo>
                      <a:pt x="117" y="220"/>
                      <a:pt x="117" y="220"/>
                      <a:pt x="117" y="220"/>
                    </a:cubicBezTo>
                    <a:cubicBezTo>
                      <a:pt x="117" y="220"/>
                      <a:pt x="116" y="220"/>
                      <a:pt x="116" y="220"/>
                    </a:cubicBezTo>
                    <a:cubicBezTo>
                      <a:pt x="116" y="220"/>
                      <a:pt x="116" y="220"/>
                      <a:pt x="115" y="220"/>
                    </a:cubicBezTo>
                    <a:cubicBezTo>
                      <a:pt x="115" y="219"/>
                      <a:pt x="115" y="219"/>
                      <a:pt x="114" y="219"/>
                    </a:cubicBezTo>
                    <a:cubicBezTo>
                      <a:pt x="114" y="219"/>
                      <a:pt x="113" y="219"/>
                      <a:pt x="113" y="219"/>
                    </a:cubicBezTo>
                    <a:cubicBezTo>
                      <a:pt x="112" y="218"/>
                      <a:pt x="111" y="218"/>
                      <a:pt x="110" y="218"/>
                    </a:cubicBezTo>
                    <a:cubicBezTo>
                      <a:pt x="110" y="217"/>
                      <a:pt x="110" y="217"/>
                      <a:pt x="110" y="217"/>
                    </a:cubicBezTo>
                    <a:cubicBezTo>
                      <a:pt x="109" y="216"/>
                      <a:pt x="107" y="215"/>
                      <a:pt x="105" y="215"/>
                    </a:cubicBezTo>
                    <a:cubicBezTo>
                      <a:pt x="104" y="215"/>
                      <a:pt x="104" y="215"/>
                      <a:pt x="104" y="215"/>
                    </a:cubicBezTo>
                    <a:cubicBezTo>
                      <a:pt x="101" y="215"/>
                      <a:pt x="101" y="215"/>
                      <a:pt x="101" y="215"/>
                    </a:cubicBezTo>
                    <a:cubicBezTo>
                      <a:pt x="101" y="217"/>
                      <a:pt x="101" y="217"/>
                      <a:pt x="101" y="217"/>
                    </a:cubicBezTo>
                    <a:cubicBezTo>
                      <a:pt x="101" y="217"/>
                      <a:pt x="101" y="218"/>
                      <a:pt x="101" y="218"/>
                    </a:cubicBezTo>
                    <a:cubicBezTo>
                      <a:pt x="100" y="218"/>
                      <a:pt x="100" y="219"/>
                      <a:pt x="99" y="220"/>
                    </a:cubicBezTo>
                    <a:cubicBezTo>
                      <a:pt x="99" y="222"/>
                      <a:pt x="99" y="223"/>
                      <a:pt x="99" y="224"/>
                    </a:cubicBezTo>
                    <a:cubicBezTo>
                      <a:pt x="99" y="224"/>
                      <a:pt x="99" y="225"/>
                      <a:pt x="99" y="225"/>
                    </a:cubicBezTo>
                    <a:cubicBezTo>
                      <a:pt x="99" y="226"/>
                      <a:pt x="99" y="227"/>
                      <a:pt x="99" y="228"/>
                    </a:cubicBezTo>
                    <a:cubicBezTo>
                      <a:pt x="98" y="230"/>
                      <a:pt x="98" y="232"/>
                      <a:pt x="98" y="234"/>
                    </a:cubicBezTo>
                    <a:cubicBezTo>
                      <a:pt x="98" y="234"/>
                      <a:pt x="98" y="234"/>
                      <a:pt x="98" y="234"/>
                    </a:cubicBezTo>
                    <a:cubicBezTo>
                      <a:pt x="98" y="235"/>
                      <a:pt x="97" y="235"/>
                      <a:pt x="97" y="236"/>
                    </a:cubicBezTo>
                    <a:cubicBezTo>
                      <a:pt x="97" y="237"/>
                      <a:pt x="97" y="238"/>
                      <a:pt x="98" y="239"/>
                    </a:cubicBezTo>
                    <a:cubicBezTo>
                      <a:pt x="98" y="239"/>
                      <a:pt x="98" y="239"/>
                      <a:pt x="98" y="239"/>
                    </a:cubicBezTo>
                    <a:cubicBezTo>
                      <a:pt x="98" y="241"/>
                      <a:pt x="99" y="242"/>
                      <a:pt x="100" y="243"/>
                    </a:cubicBezTo>
                    <a:cubicBezTo>
                      <a:pt x="101" y="244"/>
                      <a:pt x="101" y="245"/>
                      <a:pt x="102" y="245"/>
                    </a:cubicBezTo>
                    <a:cubicBezTo>
                      <a:pt x="102" y="245"/>
                      <a:pt x="102" y="245"/>
                      <a:pt x="102" y="245"/>
                    </a:cubicBezTo>
                    <a:cubicBezTo>
                      <a:pt x="102" y="245"/>
                      <a:pt x="102" y="245"/>
                      <a:pt x="102" y="245"/>
                    </a:cubicBezTo>
                    <a:cubicBezTo>
                      <a:pt x="103" y="246"/>
                      <a:pt x="102" y="246"/>
                      <a:pt x="102" y="248"/>
                    </a:cubicBezTo>
                    <a:cubicBezTo>
                      <a:pt x="102" y="248"/>
                      <a:pt x="102" y="248"/>
                      <a:pt x="102" y="248"/>
                    </a:cubicBezTo>
                    <a:cubicBezTo>
                      <a:pt x="102" y="249"/>
                      <a:pt x="102" y="249"/>
                      <a:pt x="102" y="251"/>
                    </a:cubicBezTo>
                    <a:cubicBezTo>
                      <a:pt x="102" y="251"/>
                      <a:pt x="102" y="252"/>
                      <a:pt x="103" y="253"/>
                    </a:cubicBezTo>
                    <a:cubicBezTo>
                      <a:pt x="103" y="253"/>
                      <a:pt x="102" y="253"/>
                      <a:pt x="102" y="253"/>
                    </a:cubicBezTo>
                    <a:cubicBezTo>
                      <a:pt x="102" y="254"/>
                      <a:pt x="101" y="256"/>
                      <a:pt x="102" y="257"/>
                    </a:cubicBezTo>
                    <a:cubicBezTo>
                      <a:pt x="103" y="258"/>
                      <a:pt x="103" y="258"/>
                      <a:pt x="104" y="259"/>
                    </a:cubicBezTo>
                    <a:cubicBezTo>
                      <a:pt x="104" y="262"/>
                      <a:pt x="105" y="264"/>
                      <a:pt x="107" y="265"/>
                    </a:cubicBezTo>
                    <a:cubicBezTo>
                      <a:pt x="107" y="266"/>
                      <a:pt x="109" y="267"/>
                      <a:pt x="110" y="267"/>
                    </a:cubicBezTo>
                    <a:cubicBezTo>
                      <a:pt x="112" y="267"/>
                      <a:pt x="114" y="265"/>
                      <a:pt x="115" y="264"/>
                    </a:cubicBezTo>
                    <a:cubicBezTo>
                      <a:pt x="115" y="264"/>
                      <a:pt x="116" y="264"/>
                      <a:pt x="116" y="263"/>
                    </a:cubicBezTo>
                    <a:cubicBezTo>
                      <a:pt x="116" y="264"/>
                      <a:pt x="115" y="264"/>
                      <a:pt x="115" y="264"/>
                    </a:cubicBezTo>
                    <a:cubicBezTo>
                      <a:pt x="114" y="266"/>
                      <a:pt x="113" y="269"/>
                      <a:pt x="113" y="272"/>
                    </a:cubicBezTo>
                    <a:cubicBezTo>
                      <a:pt x="113" y="273"/>
                      <a:pt x="113" y="273"/>
                      <a:pt x="113" y="273"/>
                    </a:cubicBezTo>
                    <a:cubicBezTo>
                      <a:pt x="111" y="273"/>
                      <a:pt x="108" y="274"/>
                      <a:pt x="106" y="275"/>
                    </a:cubicBezTo>
                    <a:cubicBezTo>
                      <a:pt x="105" y="276"/>
                      <a:pt x="104" y="276"/>
                      <a:pt x="103" y="276"/>
                    </a:cubicBezTo>
                    <a:cubicBezTo>
                      <a:pt x="102" y="277"/>
                      <a:pt x="101" y="277"/>
                      <a:pt x="99" y="277"/>
                    </a:cubicBezTo>
                    <a:cubicBezTo>
                      <a:pt x="98" y="277"/>
                      <a:pt x="96" y="277"/>
                      <a:pt x="95" y="276"/>
                    </a:cubicBezTo>
                    <a:cubicBezTo>
                      <a:pt x="96" y="274"/>
                      <a:pt x="97" y="272"/>
                      <a:pt x="96" y="270"/>
                    </a:cubicBezTo>
                    <a:cubicBezTo>
                      <a:pt x="96" y="267"/>
                      <a:pt x="94" y="267"/>
                      <a:pt x="93" y="266"/>
                    </a:cubicBezTo>
                    <a:cubicBezTo>
                      <a:pt x="93" y="266"/>
                      <a:pt x="93" y="266"/>
                      <a:pt x="93" y="266"/>
                    </a:cubicBezTo>
                    <a:cubicBezTo>
                      <a:pt x="92" y="265"/>
                      <a:pt x="92" y="265"/>
                      <a:pt x="92" y="265"/>
                    </a:cubicBezTo>
                    <a:cubicBezTo>
                      <a:pt x="91" y="265"/>
                      <a:pt x="91" y="265"/>
                      <a:pt x="91" y="265"/>
                    </a:cubicBezTo>
                    <a:cubicBezTo>
                      <a:pt x="90" y="264"/>
                      <a:pt x="89" y="264"/>
                      <a:pt x="88" y="264"/>
                    </a:cubicBezTo>
                    <a:cubicBezTo>
                      <a:pt x="88" y="264"/>
                      <a:pt x="87" y="264"/>
                      <a:pt x="87" y="264"/>
                    </a:cubicBezTo>
                    <a:cubicBezTo>
                      <a:pt x="89" y="259"/>
                      <a:pt x="88" y="252"/>
                      <a:pt x="87" y="251"/>
                    </a:cubicBezTo>
                    <a:cubicBezTo>
                      <a:pt x="86" y="249"/>
                      <a:pt x="86" y="249"/>
                      <a:pt x="86" y="249"/>
                    </a:cubicBezTo>
                    <a:cubicBezTo>
                      <a:pt x="85" y="249"/>
                      <a:pt x="85" y="249"/>
                      <a:pt x="85" y="249"/>
                    </a:cubicBezTo>
                    <a:cubicBezTo>
                      <a:pt x="85" y="248"/>
                      <a:pt x="85" y="245"/>
                      <a:pt x="85" y="245"/>
                    </a:cubicBezTo>
                    <a:cubicBezTo>
                      <a:pt x="85" y="244"/>
                      <a:pt x="86" y="243"/>
                      <a:pt x="86" y="242"/>
                    </a:cubicBezTo>
                    <a:cubicBezTo>
                      <a:pt x="87" y="240"/>
                      <a:pt x="88" y="238"/>
                      <a:pt x="88" y="236"/>
                    </a:cubicBezTo>
                    <a:cubicBezTo>
                      <a:pt x="88" y="235"/>
                      <a:pt x="88" y="235"/>
                      <a:pt x="88" y="235"/>
                    </a:cubicBezTo>
                    <a:cubicBezTo>
                      <a:pt x="86" y="233"/>
                      <a:pt x="86" y="233"/>
                      <a:pt x="86" y="233"/>
                    </a:cubicBezTo>
                    <a:cubicBezTo>
                      <a:pt x="85" y="233"/>
                      <a:pt x="85" y="233"/>
                      <a:pt x="85" y="233"/>
                    </a:cubicBezTo>
                    <a:cubicBezTo>
                      <a:pt x="85" y="232"/>
                      <a:pt x="84" y="232"/>
                      <a:pt x="84" y="232"/>
                    </a:cubicBezTo>
                    <a:cubicBezTo>
                      <a:pt x="80" y="232"/>
                      <a:pt x="79" y="236"/>
                      <a:pt x="79" y="237"/>
                    </a:cubicBezTo>
                    <a:cubicBezTo>
                      <a:pt x="79" y="238"/>
                      <a:pt x="79" y="238"/>
                      <a:pt x="79" y="238"/>
                    </a:cubicBezTo>
                    <a:cubicBezTo>
                      <a:pt x="79" y="239"/>
                      <a:pt x="78" y="239"/>
                      <a:pt x="78" y="239"/>
                    </a:cubicBezTo>
                    <a:cubicBezTo>
                      <a:pt x="78" y="240"/>
                      <a:pt x="77" y="240"/>
                      <a:pt x="77" y="241"/>
                    </a:cubicBezTo>
                    <a:cubicBezTo>
                      <a:pt x="76" y="242"/>
                      <a:pt x="75" y="245"/>
                      <a:pt x="75" y="247"/>
                    </a:cubicBezTo>
                    <a:cubicBezTo>
                      <a:pt x="75" y="248"/>
                      <a:pt x="75" y="249"/>
                      <a:pt x="75" y="249"/>
                    </a:cubicBezTo>
                    <a:cubicBezTo>
                      <a:pt x="75" y="249"/>
                      <a:pt x="75" y="249"/>
                      <a:pt x="75" y="249"/>
                    </a:cubicBezTo>
                    <a:cubicBezTo>
                      <a:pt x="75" y="248"/>
                      <a:pt x="74" y="248"/>
                      <a:pt x="72" y="248"/>
                    </a:cubicBezTo>
                    <a:cubicBezTo>
                      <a:pt x="72" y="248"/>
                      <a:pt x="72" y="248"/>
                      <a:pt x="72" y="248"/>
                    </a:cubicBezTo>
                    <a:cubicBezTo>
                      <a:pt x="72" y="247"/>
                      <a:pt x="72" y="246"/>
                      <a:pt x="73" y="245"/>
                    </a:cubicBezTo>
                    <a:cubicBezTo>
                      <a:pt x="73" y="245"/>
                      <a:pt x="73" y="244"/>
                      <a:pt x="73" y="244"/>
                    </a:cubicBezTo>
                    <a:cubicBezTo>
                      <a:pt x="74" y="241"/>
                      <a:pt x="76" y="239"/>
                      <a:pt x="75" y="236"/>
                    </a:cubicBezTo>
                    <a:cubicBezTo>
                      <a:pt x="75" y="234"/>
                      <a:pt x="75" y="232"/>
                      <a:pt x="74" y="231"/>
                    </a:cubicBezTo>
                    <a:cubicBezTo>
                      <a:pt x="74" y="229"/>
                      <a:pt x="73" y="228"/>
                      <a:pt x="73" y="227"/>
                    </a:cubicBezTo>
                    <a:cubicBezTo>
                      <a:pt x="73" y="225"/>
                      <a:pt x="73" y="223"/>
                      <a:pt x="73" y="221"/>
                    </a:cubicBezTo>
                    <a:cubicBezTo>
                      <a:pt x="74" y="216"/>
                      <a:pt x="74" y="211"/>
                      <a:pt x="69" y="206"/>
                    </a:cubicBezTo>
                    <a:cubicBezTo>
                      <a:pt x="69" y="205"/>
                      <a:pt x="69" y="205"/>
                      <a:pt x="69" y="205"/>
                    </a:cubicBezTo>
                    <a:cubicBezTo>
                      <a:pt x="66" y="203"/>
                      <a:pt x="64" y="200"/>
                      <a:pt x="62" y="198"/>
                    </a:cubicBezTo>
                    <a:cubicBezTo>
                      <a:pt x="62" y="197"/>
                      <a:pt x="62" y="197"/>
                      <a:pt x="62" y="197"/>
                    </a:cubicBezTo>
                    <a:cubicBezTo>
                      <a:pt x="60" y="195"/>
                      <a:pt x="58" y="192"/>
                      <a:pt x="53" y="192"/>
                    </a:cubicBezTo>
                    <a:cubicBezTo>
                      <a:pt x="50" y="192"/>
                      <a:pt x="47" y="193"/>
                      <a:pt x="45" y="196"/>
                    </a:cubicBezTo>
                    <a:cubicBezTo>
                      <a:pt x="42" y="199"/>
                      <a:pt x="41" y="205"/>
                      <a:pt x="42" y="209"/>
                    </a:cubicBezTo>
                    <a:cubicBezTo>
                      <a:pt x="43" y="213"/>
                      <a:pt x="44" y="217"/>
                      <a:pt x="44" y="221"/>
                    </a:cubicBezTo>
                    <a:cubicBezTo>
                      <a:pt x="44" y="222"/>
                      <a:pt x="44" y="223"/>
                      <a:pt x="44" y="224"/>
                    </a:cubicBezTo>
                    <a:cubicBezTo>
                      <a:pt x="44" y="224"/>
                      <a:pt x="43" y="224"/>
                      <a:pt x="43" y="225"/>
                    </a:cubicBezTo>
                    <a:cubicBezTo>
                      <a:pt x="41" y="225"/>
                      <a:pt x="41" y="226"/>
                      <a:pt x="40" y="227"/>
                    </a:cubicBezTo>
                    <a:cubicBezTo>
                      <a:pt x="40" y="227"/>
                      <a:pt x="40" y="226"/>
                      <a:pt x="39" y="226"/>
                    </a:cubicBezTo>
                    <a:cubicBezTo>
                      <a:pt x="38" y="223"/>
                      <a:pt x="35" y="221"/>
                      <a:pt x="31" y="219"/>
                    </a:cubicBezTo>
                    <a:cubicBezTo>
                      <a:pt x="30" y="219"/>
                      <a:pt x="30" y="219"/>
                      <a:pt x="30" y="219"/>
                    </a:cubicBezTo>
                    <a:cubicBezTo>
                      <a:pt x="30" y="219"/>
                      <a:pt x="30" y="219"/>
                      <a:pt x="30" y="219"/>
                    </a:cubicBezTo>
                    <a:cubicBezTo>
                      <a:pt x="30" y="219"/>
                      <a:pt x="30" y="218"/>
                      <a:pt x="30" y="218"/>
                    </a:cubicBezTo>
                    <a:cubicBezTo>
                      <a:pt x="30" y="216"/>
                      <a:pt x="30" y="214"/>
                      <a:pt x="28" y="211"/>
                    </a:cubicBezTo>
                    <a:cubicBezTo>
                      <a:pt x="27" y="211"/>
                      <a:pt x="27" y="211"/>
                      <a:pt x="27" y="211"/>
                    </a:cubicBezTo>
                    <a:cubicBezTo>
                      <a:pt x="24" y="208"/>
                      <a:pt x="22" y="207"/>
                      <a:pt x="21" y="207"/>
                    </a:cubicBezTo>
                    <a:cubicBezTo>
                      <a:pt x="20" y="207"/>
                      <a:pt x="20" y="207"/>
                      <a:pt x="20" y="207"/>
                    </a:cubicBezTo>
                    <a:cubicBezTo>
                      <a:pt x="20" y="208"/>
                      <a:pt x="20" y="208"/>
                      <a:pt x="20" y="208"/>
                    </a:cubicBezTo>
                    <a:cubicBezTo>
                      <a:pt x="17" y="208"/>
                      <a:pt x="17" y="212"/>
                      <a:pt x="16" y="215"/>
                    </a:cubicBezTo>
                    <a:cubicBezTo>
                      <a:pt x="16" y="216"/>
                      <a:pt x="16" y="216"/>
                      <a:pt x="16" y="217"/>
                    </a:cubicBezTo>
                    <a:cubicBezTo>
                      <a:pt x="15" y="220"/>
                      <a:pt x="16" y="222"/>
                      <a:pt x="18" y="224"/>
                    </a:cubicBezTo>
                    <a:cubicBezTo>
                      <a:pt x="18" y="224"/>
                      <a:pt x="18" y="224"/>
                      <a:pt x="19" y="225"/>
                    </a:cubicBezTo>
                    <a:cubicBezTo>
                      <a:pt x="19" y="226"/>
                      <a:pt x="20" y="227"/>
                      <a:pt x="20" y="228"/>
                    </a:cubicBezTo>
                    <a:cubicBezTo>
                      <a:pt x="20" y="228"/>
                      <a:pt x="19" y="229"/>
                      <a:pt x="19" y="229"/>
                    </a:cubicBezTo>
                    <a:cubicBezTo>
                      <a:pt x="18" y="231"/>
                      <a:pt x="18" y="233"/>
                      <a:pt x="18" y="234"/>
                    </a:cubicBezTo>
                    <a:cubicBezTo>
                      <a:pt x="18" y="233"/>
                      <a:pt x="17" y="232"/>
                      <a:pt x="17" y="231"/>
                    </a:cubicBezTo>
                    <a:cubicBezTo>
                      <a:pt x="17" y="230"/>
                      <a:pt x="17" y="230"/>
                      <a:pt x="16" y="229"/>
                    </a:cubicBezTo>
                    <a:cubicBezTo>
                      <a:pt x="15" y="227"/>
                      <a:pt x="13" y="225"/>
                      <a:pt x="10" y="225"/>
                    </a:cubicBezTo>
                    <a:cubicBezTo>
                      <a:pt x="9" y="225"/>
                      <a:pt x="9" y="226"/>
                      <a:pt x="8" y="226"/>
                    </a:cubicBezTo>
                    <a:cubicBezTo>
                      <a:pt x="3" y="228"/>
                      <a:pt x="5" y="234"/>
                      <a:pt x="6" y="236"/>
                    </a:cubicBezTo>
                    <a:cubicBezTo>
                      <a:pt x="6" y="236"/>
                      <a:pt x="6" y="236"/>
                      <a:pt x="6" y="237"/>
                    </a:cubicBezTo>
                    <a:cubicBezTo>
                      <a:pt x="6" y="237"/>
                      <a:pt x="6" y="237"/>
                      <a:pt x="6" y="237"/>
                    </a:cubicBezTo>
                    <a:cubicBezTo>
                      <a:pt x="6" y="237"/>
                      <a:pt x="6" y="237"/>
                      <a:pt x="6" y="237"/>
                    </a:cubicBezTo>
                    <a:cubicBezTo>
                      <a:pt x="4" y="238"/>
                      <a:pt x="1" y="238"/>
                      <a:pt x="1" y="241"/>
                    </a:cubicBezTo>
                    <a:cubicBezTo>
                      <a:pt x="0" y="244"/>
                      <a:pt x="3" y="246"/>
                      <a:pt x="4" y="247"/>
                    </a:cubicBezTo>
                    <a:cubicBezTo>
                      <a:pt x="4" y="247"/>
                      <a:pt x="5" y="247"/>
                      <a:pt x="5" y="247"/>
                    </a:cubicBezTo>
                    <a:cubicBezTo>
                      <a:pt x="6" y="248"/>
                      <a:pt x="6" y="249"/>
                      <a:pt x="6" y="250"/>
                    </a:cubicBezTo>
                    <a:cubicBezTo>
                      <a:pt x="6" y="251"/>
                      <a:pt x="6" y="251"/>
                      <a:pt x="6" y="251"/>
                    </a:cubicBezTo>
                    <a:cubicBezTo>
                      <a:pt x="7" y="256"/>
                      <a:pt x="11" y="259"/>
                      <a:pt x="15" y="261"/>
                    </a:cubicBezTo>
                    <a:cubicBezTo>
                      <a:pt x="17" y="263"/>
                      <a:pt x="21" y="265"/>
                      <a:pt x="24" y="265"/>
                    </a:cubicBezTo>
                    <a:cubicBezTo>
                      <a:pt x="26" y="265"/>
                      <a:pt x="27" y="264"/>
                      <a:pt x="28" y="263"/>
                    </a:cubicBezTo>
                    <a:cubicBezTo>
                      <a:pt x="30" y="260"/>
                      <a:pt x="29" y="257"/>
                      <a:pt x="29" y="255"/>
                    </a:cubicBezTo>
                    <a:cubicBezTo>
                      <a:pt x="28" y="253"/>
                      <a:pt x="28" y="252"/>
                      <a:pt x="29" y="252"/>
                    </a:cubicBezTo>
                    <a:cubicBezTo>
                      <a:pt x="29" y="252"/>
                      <a:pt x="29" y="252"/>
                      <a:pt x="29" y="252"/>
                    </a:cubicBezTo>
                    <a:cubicBezTo>
                      <a:pt x="30" y="252"/>
                      <a:pt x="31" y="252"/>
                      <a:pt x="32" y="253"/>
                    </a:cubicBezTo>
                    <a:cubicBezTo>
                      <a:pt x="32" y="253"/>
                      <a:pt x="33" y="254"/>
                      <a:pt x="33" y="255"/>
                    </a:cubicBezTo>
                    <a:cubicBezTo>
                      <a:pt x="33" y="256"/>
                      <a:pt x="34" y="257"/>
                      <a:pt x="34" y="258"/>
                    </a:cubicBezTo>
                    <a:cubicBezTo>
                      <a:pt x="35" y="260"/>
                      <a:pt x="36" y="261"/>
                      <a:pt x="37" y="261"/>
                    </a:cubicBezTo>
                    <a:cubicBezTo>
                      <a:pt x="33" y="263"/>
                      <a:pt x="31" y="268"/>
                      <a:pt x="32" y="273"/>
                    </a:cubicBezTo>
                    <a:cubicBezTo>
                      <a:pt x="33" y="275"/>
                      <a:pt x="35" y="279"/>
                      <a:pt x="37" y="281"/>
                    </a:cubicBezTo>
                    <a:cubicBezTo>
                      <a:pt x="39" y="282"/>
                      <a:pt x="40" y="283"/>
                      <a:pt x="42" y="283"/>
                    </a:cubicBezTo>
                    <a:cubicBezTo>
                      <a:pt x="43" y="283"/>
                      <a:pt x="44" y="284"/>
                      <a:pt x="44" y="284"/>
                    </a:cubicBezTo>
                    <a:cubicBezTo>
                      <a:pt x="44" y="284"/>
                      <a:pt x="44" y="285"/>
                      <a:pt x="44" y="286"/>
                    </a:cubicBezTo>
                    <a:cubicBezTo>
                      <a:pt x="44" y="288"/>
                      <a:pt x="43" y="290"/>
                      <a:pt x="44" y="292"/>
                    </a:cubicBezTo>
                    <a:cubicBezTo>
                      <a:pt x="45" y="293"/>
                      <a:pt x="45" y="293"/>
                      <a:pt x="45" y="293"/>
                    </a:cubicBezTo>
                    <a:cubicBezTo>
                      <a:pt x="46" y="294"/>
                      <a:pt x="46" y="294"/>
                      <a:pt x="46" y="294"/>
                    </a:cubicBezTo>
                    <a:cubicBezTo>
                      <a:pt x="48" y="294"/>
                      <a:pt x="50" y="294"/>
                      <a:pt x="51" y="294"/>
                    </a:cubicBezTo>
                    <a:cubicBezTo>
                      <a:pt x="51" y="294"/>
                      <a:pt x="53" y="294"/>
                      <a:pt x="53" y="294"/>
                    </a:cubicBezTo>
                    <a:cubicBezTo>
                      <a:pt x="53" y="294"/>
                      <a:pt x="53" y="295"/>
                      <a:pt x="53" y="295"/>
                    </a:cubicBezTo>
                    <a:cubicBezTo>
                      <a:pt x="54" y="297"/>
                      <a:pt x="55" y="299"/>
                      <a:pt x="58" y="299"/>
                    </a:cubicBezTo>
                    <a:cubicBezTo>
                      <a:pt x="58" y="299"/>
                      <a:pt x="59" y="299"/>
                      <a:pt x="60" y="299"/>
                    </a:cubicBezTo>
                    <a:cubicBezTo>
                      <a:pt x="60" y="299"/>
                      <a:pt x="60" y="299"/>
                      <a:pt x="60" y="299"/>
                    </a:cubicBezTo>
                    <a:cubicBezTo>
                      <a:pt x="61" y="300"/>
                      <a:pt x="61" y="300"/>
                      <a:pt x="61" y="300"/>
                    </a:cubicBezTo>
                    <a:cubicBezTo>
                      <a:pt x="63" y="301"/>
                      <a:pt x="63" y="301"/>
                      <a:pt x="63" y="301"/>
                    </a:cubicBezTo>
                    <a:cubicBezTo>
                      <a:pt x="63" y="301"/>
                      <a:pt x="63" y="301"/>
                      <a:pt x="63" y="301"/>
                    </a:cubicBezTo>
                    <a:cubicBezTo>
                      <a:pt x="63" y="301"/>
                      <a:pt x="63" y="301"/>
                      <a:pt x="63" y="301"/>
                    </a:cubicBezTo>
                    <a:cubicBezTo>
                      <a:pt x="65" y="301"/>
                      <a:pt x="67" y="299"/>
                      <a:pt x="68" y="297"/>
                    </a:cubicBezTo>
                    <a:cubicBezTo>
                      <a:pt x="69" y="297"/>
                      <a:pt x="69" y="296"/>
                      <a:pt x="70" y="296"/>
                    </a:cubicBezTo>
                    <a:cubicBezTo>
                      <a:pt x="70" y="296"/>
                      <a:pt x="70" y="299"/>
                      <a:pt x="70" y="299"/>
                    </a:cubicBezTo>
                    <a:cubicBezTo>
                      <a:pt x="72" y="299"/>
                      <a:pt x="72" y="299"/>
                      <a:pt x="72" y="299"/>
                    </a:cubicBezTo>
                    <a:cubicBezTo>
                      <a:pt x="72" y="300"/>
                      <a:pt x="72" y="300"/>
                      <a:pt x="72" y="300"/>
                    </a:cubicBezTo>
                    <a:cubicBezTo>
                      <a:pt x="71" y="302"/>
                      <a:pt x="71" y="303"/>
                      <a:pt x="72" y="304"/>
                    </a:cubicBezTo>
                    <a:cubicBezTo>
                      <a:pt x="73" y="306"/>
                      <a:pt x="74" y="307"/>
                      <a:pt x="77" y="307"/>
                    </a:cubicBezTo>
                    <a:cubicBezTo>
                      <a:pt x="78" y="307"/>
                      <a:pt x="79" y="306"/>
                      <a:pt x="80" y="305"/>
                    </a:cubicBezTo>
                    <a:cubicBezTo>
                      <a:pt x="81" y="305"/>
                      <a:pt x="81" y="305"/>
                      <a:pt x="81" y="304"/>
                    </a:cubicBezTo>
                    <a:cubicBezTo>
                      <a:pt x="82" y="303"/>
                      <a:pt x="83" y="302"/>
                      <a:pt x="84" y="301"/>
                    </a:cubicBezTo>
                    <a:cubicBezTo>
                      <a:pt x="84" y="300"/>
                      <a:pt x="85" y="299"/>
                      <a:pt x="85" y="298"/>
                    </a:cubicBezTo>
                    <a:cubicBezTo>
                      <a:pt x="85" y="299"/>
                      <a:pt x="86" y="299"/>
                      <a:pt x="87" y="300"/>
                    </a:cubicBezTo>
                    <a:cubicBezTo>
                      <a:pt x="87" y="300"/>
                      <a:pt x="88" y="300"/>
                      <a:pt x="88" y="300"/>
                    </a:cubicBezTo>
                    <a:cubicBezTo>
                      <a:pt x="89" y="300"/>
                      <a:pt x="89" y="300"/>
                      <a:pt x="89" y="301"/>
                    </a:cubicBezTo>
                    <a:cubicBezTo>
                      <a:pt x="88" y="301"/>
                      <a:pt x="88" y="301"/>
                      <a:pt x="88" y="301"/>
                    </a:cubicBezTo>
                    <a:cubicBezTo>
                      <a:pt x="87" y="302"/>
                      <a:pt x="86" y="302"/>
                      <a:pt x="86" y="303"/>
                    </a:cubicBezTo>
                    <a:cubicBezTo>
                      <a:pt x="84" y="305"/>
                      <a:pt x="82" y="308"/>
                      <a:pt x="82" y="312"/>
                    </a:cubicBezTo>
                    <a:cubicBezTo>
                      <a:pt x="81" y="315"/>
                      <a:pt x="78" y="320"/>
                      <a:pt x="81" y="324"/>
                    </a:cubicBezTo>
                    <a:cubicBezTo>
                      <a:pt x="82" y="326"/>
                      <a:pt x="84" y="326"/>
                      <a:pt x="86" y="326"/>
                    </a:cubicBezTo>
                    <a:cubicBezTo>
                      <a:pt x="88" y="326"/>
                      <a:pt x="91" y="325"/>
                      <a:pt x="94" y="322"/>
                    </a:cubicBezTo>
                    <a:cubicBezTo>
                      <a:pt x="100" y="317"/>
                      <a:pt x="106" y="311"/>
                      <a:pt x="110" y="303"/>
                    </a:cubicBezTo>
                    <a:cubicBezTo>
                      <a:pt x="111" y="300"/>
                      <a:pt x="113" y="298"/>
                      <a:pt x="116" y="296"/>
                    </a:cubicBezTo>
                    <a:cubicBezTo>
                      <a:pt x="116" y="295"/>
                      <a:pt x="116" y="295"/>
                      <a:pt x="116" y="295"/>
                    </a:cubicBezTo>
                    <a:cubicBezTo>
                      <a:pt x="118" y="294"/>
                      <a:pt x="120" y="292"/>
                      <a:pt x="122" y="290"/>
                    </a:cubicBezTo>
                    <a:cubicBezTo>
                      <a:pt x="122" y="291"/>
                      <a:pt x="122" y="292"/>
                      <a:pt x="121" y="292"/>
                    </a:cubicBezTo>
                    <a:cubicBezTo>
                      <a:pt x="118" y="294"/>
                      <a:pt x="116" y="296"/>
                      <a:pt x="116" y="300"/>
                    </a:cubicBezTo>
                    <a:cubicBezTo>
                      <a:pt x="116" y="302"/>
                      <a:pt x="116" y="302"/>
                      <a:pt x="116" y="302"/>
                    </a:cubicBezTo>
                    <a:cubicBezTo>
                      <a:pt x="118" y="303"/>
                      <a:pt x="118" y="303"/>
                      <a:pt x="118" y="303"/>
                    </a:cubicBezTo>
                    <a:cubicBezTo>
                      <a:pt x="118" y="303"/>
                      <a:pt x="118" y="303"/>
                      <a:pt x="119" y="304"/>
                    </a:cubicBezTo>
                    <a:cubicBezTo>
                      <a:pt x="118" y="304"/>
                      <a:pt x="118" y="304"/>
                      <a:pt x="118" y="304"/>
                    </a:cubicBezTo>
                    <a:cubicBezTo>
                      <a:pt x="114" y="304"/>
                      <a:pt x="113" y="306"/>
                      <a:pt x="112" y="308"/>
                    </a:cubicBezTo>
                    <a:cubicBezTo>
                      <a:pt x="111" y="308"/>
                      <a:pt x="111" y="309"/>
                      <a:pt x="111" y="309"/>
                    </a:cubicBezTo>
                    <a:cubicBezTo>
                      <a:pt x="110" y="309"/>
                      <a:pt x="110" y="310"/>
                      <a:pt x="109" y="310"/>
                    </a:cubicBezTo>
                    <a:cubicBezTo>
                      <a:pt x="108" y="311"/>
                      <a:pt x="106" y="313"/>
                      <a:pt x="105" y="315"/>
                    </a:cubicBezTo>
                    <a:cubicBezTo>
                      <a:pt x="105" y="316"/>
                      <a:pt x="105" y="321"/>
                      <a:pt x="106" y="323"/>
                    </a:cubicBezTo>
                    <a:cubicBezTo>
                      <a:pt x="106" y="323"/>
                      <a:pt x="105" y="323"/>
                      <a:pt x="105" y="323"/>
                    </a:cubicBezTo>
                    <a:cubicBezTo>
                      <a:pt x="102" y="324"/>
                      <a:pt x="101" y="327"/>
                      <a:pt x="101" y="328"/>
                    </a:cubicBezTo>
                    <a:cubicBezTo>
                      <a:pt x="101" y="329"/>
                      <a:pt x="101" y="329"/>
                      <a:pt x="101" y="329"/>
                    </a:cubicBezTo>
                    <a:cubicBezTo>
                      <a:pt x="101" y="330"/>
                      <a:pt x="100" y="330"/>
                      <a:pt x="100" y="331"/>
                    </a:cubicBezTo>
                    <a:cubicBezTo>
                      <a:pt x="99" y="332"/>
                      <a:pt x="99" y="333"/>
                      <a:pt x="98" y="335"/>
                    </a:cubicBezTo>
                    <a:cubicBezTo>
                      <a:pt x="98" y="336"/>
                      <a:pt x="98" y="337"/>
                      <a:pt x="97" y="338"/>
                    </a:cubicBezTo>
                    <a:cubicBezTo>
                      <a:pt x="97" y="338"/>
                      <a:pt x="97" y="339"/>
                      <a:pt x="96" y="339"/>
                    </a:cubicBezTo>
                    <a:cubicBezTo>
                      <a:pt x="94" y="342"/>
                      <a:pt x="94" y="350"/>
                      <a:pt x="95" y="353"/>
                    </a:cubicBezTo>
                    <a:cubicBezTo>
                      <a:pt x="96" y="356"/>
                      <a:pt x="99" y="357"/>
                      <a:pt x="100" y="357"/>
                    </a:cubicBezTo>
                    <a:cubicBezTo>
                      <a:pt x="102" y="357"/>
                      <a:pt x="104" y="355"/>
                      <a:pt x="105" y="355"/>
                    </a:cubicBezTo>
                    <a:cubicBezTo>
                      <a:pt x="105" y="354"/>
                      <a:pt x="106" y="354"/>
                      <a:pt x="106" y="354"/>
                    </a:cubicBezTo>
                    <a:cubicBezTo>
                      <a:pt x="106" y="355"/>
                      <a:pt x="107" y="357"/>
                      <a:pt x="108" y="358"/>
                    </a:cubicBezTo>
                    <a:cubicBezTo>
                      <a:pt x="108" y="358"/>
                      <a:pt x="108" y="358"/>
                      <a:pt x="109" y="358"/>
                    </a:cubicBezTo>
                    <a:cubicBezTo>
                      <a:pt x="107" y="359"/>
                      <a:pt x="104" y="359"/>
                      <a:pt x="102" y="360"/>
                    </a:cubicBezTo>
                    <a:cubicBezTo>
                      <a:pt x="102" y="360"/>
                      <a:pt x="102" y="360"/>
                      <a:pt x="101" y="360"/>
                    </a:cubicBezTo>
                    <a:cubicBezTo>
                      <a:pt x="99" y="361"/>
                      <a:pt x="95" y="362"/>
                      <a:pt x="94" y="366"/>
                    </a:cubicBezTo>
                    <a:cubicBezTo>
                      <a:pt x="94" y="368"/>
                      <a:pt x="95" y="369"/>
                      <a:pt x="95" y="369"/>
                    </a:cubicBezTo>
                    <a:cubicBezTo>
                      <a:pt x="96" y="370"/>
                      <a:pt x="97" y="371"/>
                      <a:pt x="98" y="371"/>
                    </a:cubicBezTo>
                    <a:cubicBezTo>
                      <a:pt x="98" y="371"/>
                      <a:pt x="98" y="371"/>
                      <a:pt x="98" y="371"/>
                    </a:cubicBezTo>
                    <a:cubicBezTo>
                      <a:pt x="96" y="372"/>
                      <a:pt x="96" y="373"/>
                      <a:pt x="96" y="374"/>
                    </a:cubicBezTo>
                    <a:cubicBezTo>
                      <a:pt x="95" y="373"/>
                      <a:pt x="95" y="373"/>
                      <a:pt x="95" y="373"/>
                    </a:cubicBezTo>
                    <a:cubicBezTo>
                      <a:pt x="94" y="372"/>
                      <a:pt x="93" y="372"/>
                      <a:pt x="92" y="372"/>
                    </a:cubicBezTo>
                    <a:cubicBezTo>
                      <a:pt x="90" y="372"/>
                      <a:pt x="90" y="373"/>
                      <a:pt x="89" y="373"/>
                    </a:cubicBezTo>
                    <a:cubicBezTo>
                      <a:pt x="88" y="373"/>
                      <a:pt x="88" y="373"/>
                      <a:pt x="88" y="373"/>
                    </a:cubicBezTo>
                    <a:cubicBezTo>
                      <a:pt x="87" y="374"/>
                      <a:pt x="87" y="374"/>
                      <a:pt x="86" y="374"/>
                    </a:cubicBezTo>
                    <a:cubicBezTo>
                      <a:pt x="86" y="374"/>
                      <a:pt x="85" y="373"/>
                      <a:pt x="84" y="373"/>
                    </a:cubicBezTo>
                    <a:cubicBezTo>
                      <a:pt x="82" y="373"/>
                      <a:pt x="81" y="373"/>
                      <a:pt x="80" y="373"/>
                    </a:cubicBezTo>
                    <a:cubicBezTo>
                      <a:pt x="79" y="373"/>
                      <a:pt x="79" y="373"/>
                      <a:pt x="79" y="373"/>
                    </a:cubicBezTo>
                    <a:cubicBezTo>
                      <a:pt x="76" y="373"/>
                      <a:pt x="74" y="373"/>
                      <a:pt x="72" y="374"/>
                    </a:cubicBezTo>
                    <a:cubicBezTo>
                      <a:pt x="70" y="374"/>
                      <a:pt x="69" y="374"/>
                      <a:pt x="67" y="374"/>
                    </a:cubicBezTo>
                    <a:cubicBezTo>
                      <a:pt x="66" y="375"/>
                      <a:pt x="62" y="375"/>
                      <a:pt x="61" y="378"/>
                    </a:cubicBezTo>
                    <a:cubicBezTo>
                      <a:pt x="60" y="379"/>
                      <a:pt x="60" y="380"/>
                      <a:pt x="60" y="380"/>
                    </a:cubicBezTo>
                    <a:cubicBezTo>
                      <a:pt x="60" y="380"/>
                      <a:pt x="60" y="381"/>
                      <a:pt x="60" y="381"/>
                    </a:cubicBezTo>
                    <a:cubicBezTo>
                      <a:pt x="60" y="381"/>
                      <a:pt x="59" y="381"/>
                      <a:pt x="59" y="381"/>
                    </a:cubicBezTo>
                    <a:cubicBezTo>
                      <a:pt x="58" y="382"/>
                      <a:pt x="58" y="382"/>
                      <a:pt x="57" y="382"/>
                    </a:cubicBezTo>
                    <a:cubicBezTo>
                      <a:pt x="56" y="384"/>
                      <a:pt x="54" y="386"/>
                      <a:pt x="56" y="389"/>
                    </a:cubicBezTo>
                    <a:cubicBezTo>
                      <a:pt x="57" y="393"/>
                      <a:pt x="60" y="394"/>
                      <a:pt x="64" y="394"/>
                    </a:cubicBezTo>
                    <a:cubicBezTo>
                      <a:pt x="66" y="394"/>
                      <a:pt x="68" y="394"/>
                      <a:pt x="69" y="394"/>
                    </a:cubicBezTo>
                    <a:cubicBezTo>
                      <a:pt x="70" y="394"/>
                      <a:pt x="70" y="394"/>
                      <a:pt x="71" y="394"/>
                    </a:cubicBezTo>
                    <a:cubicBezTo>
                      <a:pt x="73" y="393"/>
                      <a:pt x="76" y="393"/>
                      <a:pt x="78" y="393"/>
                    </a:cubicBezTo>
                    <a:cubicBezTo>
                      <a:pt x="79" y="393"/>
                      <a:pt x="81" y="393"/>
                      <a:pt x="82" y="393"/>
                    </a:cubicBezTo>
                    <a:cubicBezTo>
                      <a:pt x="84" y="393"/>
                      <a:pt x="86" y="394"/>
                      <a:pt x="88" y="394"/>
                    </a:cubicBezTo>
                    <a:cubicBezTo>
                      <a:pt x="88" y="394"/>
                      <a:pt x="88" y="394"/>
                      <a:pt x="89" y="394"/>
                    </a:cubicBezTo>
                    <a:cubicBezTo>
                      <a:pt x="87" y="395"/>
                      <a:pt x="86" y="395"/>
                      <a:pt x="85" y="395"/>
                    </a:cubicBezTo>
                    <a:cubicBezTo>
                      <a:pt x="85" y="396"/>
                      <a:pt x="85" y="396"/>
                      <a:pt x="85" y="396"/>
                    </a:cubicBezTo>
                    <a:cubicBezTo>
                      <a:pt x="83" y="396"/>
                      <a:pt x="79" y="398"/>
                      <a:pt x="78" y="402"/>
                    </a:cubicBezTo>
                    <a:cubicBezTo>
                      <a:pt x="78" y="401"/>
                      <a:pt x="77" y="401"/>
                      <a:pt x="76" y="400"/>
                    </a:cubicBezTo>
                    <a:cubicBezTo>
                      <a:pt x="76" y="400"/>
                      <a:pt x="75" y="399"/>
                      <a:pt x="74" y="399"/>
                    </a:cubicBezTo>
                    <a:cubicBezTo>
                      <a:pt x="72" y="397"/>
                      <a:pt x="69" y="395"/>
                      <a:pt x="65" y="395"/>
                    </a:cubicBezTo>
                    <a:cubicBezTo>
                      <a:pt x="65" y="395"/>
                      <a:pt x="64" y="395"/>
                      <a:pt x="63" y="396"/>
                    </a:cubicBezTo>
                    <a:cubicBezTo>
                      <a:pt x="60" y="397"/>
                      <a:pt x="59" y="399"/>
                      <a:pt x="58" y="400"/>
                    </a:cubicBezTo>
                    <a:cubicBezTo>
                      <a:pt x="58" y="401"/>
                      <a:pt x="57" y="402"/>
                      <a:pt x="57" y="402"/>
                    </a:cubicBezTo>
                    <a:cubicBezTo>
                      <a:pt x="56" y="402"/>
                      <a:pt x="56" y="403"/>
                      <a:pt x="55" y="403"/>
                    </a:cubicBezTo>
                    <a:cubicBezTo>
                      <a:pt x="53" y="403"/>
                      <a:pt x="51" y="403"/>
                      <a:pt x="50" y="404"/>
                    </a:cubicBezTo>
                    <a:cubicBezTo>
                      <a:pt x="48" y="406"/>
                      <a:pt x="47" y="409"/>
                      <a:pt x="47" y="411"/>
                    </a:cubicBezTo>
                    <a:cubicBezTo>
                      <a:pt x="47" y="412"/>
                      <a:pt x="47" y="413"/>
                      <a:pt x="46" y="413"/>
                    </a:cubicBezTo>
                    <a:cubicBezTo>
                      <a:pt x="46" y="413"/>
                      <a:pt x="46" y="413"/>
                      <a:pt x="46" y="413"/>
                    </a:cubicBezTo>
                    <a:cubicBezTo>
                      <a:pt x="45" y="414"/>
                      <a:pt x="43" y="416"/>
                      <a:pt x="45" y="419"/>
                    </a:cubicBezTo>
                    <a:cubicBezTo>
                      <a:pt x="45" y="421"/>
                      <a:pt x="47" y="422"/>
                      <a:pt x="51" y="423"/>
                    </a:cubicBezTo>
                    <a:cubicBezTo>
                      <a:pt x="51" y="423"/>
                      <a:pt x="51" y="423"/>
                      <a:pt x="52" y="423"/>
                    </a:cubicBezTo>
                    <a:cubicBezTo>
                      <a:pt x="53" y="424"/>
                      <a:pt x="54" y="424"/>
                      <a:pt x="55" y="424"/>
                    </a:cubicBezTo>
                    <a:cubicBezTo>
                      <a:pt x="55" y="425"/>
                      <a:pt x="56" y="425"/>
                      <a:pt x="56" y="425"/>
                    </a:cubicBezTo>
                    <a:cubicBezTo>
                      <a:pt x="56" y="425"/>
                      <a:pt x="56" y="425"/>
                      <a:pt x="56" y="425"/>
                    </a:cubicBezTo>
                    <a:cubicBezTo>
                      <a:pt x="56" y="425"/>
                      <a:pt x="56" y="425"/>
                      <a:pt x="56" y="425"/>
                    </a:cubicBezTo>
                    <a:cubicBezTo>
                      <a:pt x="55" y="425"/>
                      <a:pt x="55" y="425"/>
                      <a:pt x="54" y="425"/>
                    </a:cubicBezTo>
                    <a:cubicBezTo>
                      <a:pt x="54" y="425"/>
                      <a:pt x="53" y="425"/>
                      <a:pt x="52" y="425"/>
                    </a:cubicBezTo>
                    <a:cubicBezTo>
                      <a:pt x="52" y="425"/>
                      <a:pt x="52" y="425"/>
                      <a:pt x="51" y="425"/>
                    </a:cubicBezTo>
                    <a:cubicBezTo>
                      <a:pt x="48" y="425"/>
                      <a:pt x="47" y="426"/>
                      <a:pt x="46" y="428"/>
                    </a:cubicBezTo>
                    <a:cubicBezTo>
                      <a:pt x="46" y="430"/>
                      <a:pt x="48" y="432"/>
                      <a:pt x="52" y="433"/>
                    </a:cubicBezTo>
                    <a:cubicBezTo>
                      <a:pt x="52" y="433"/>
                      <a:pt x="52" y="433"/>
                      <a:pt x="53" y="433"/>
                    </a:cubicBezTo>
                    <a:cubicBezTo>
                      <a:pt x="53" y="433"/>
                      <a:pt x="53" y="433"/>
                      <a:pt x="53" y="433"/>
                    </a:cubicBezTo>
                    <a:cubicBezTo>
                      <a:pt x="53" y="433"/>
                      <a:pt x="53" y="434"/>
                      <a:pt x="54" y="434"/>
                    </a:cubicBezTo>
                    <a:cubicBezTo>
                      <a:pt x="54" y="434"/>
                      <a:pt x="55" y="436"/>
                      <a:pt x="57" y="436"/>
                    </a:cubicBezTo>
                    <a:cubicBezTo>
                      <a:pt x="58" y="436"/>
                      <a:pt x="60" y="437"/>
                      <a:pt x="62" y="437"/>
                    </a:cubicBezTo>
                    <a:cubicBezTo>
                      <a:pt x="64" y="437"/>
                      <a:pt x="65" y="436"/>
                      <a:pt x="67" y="435"/>
                    </a:cubicBezTo>
                    <a:cubicBezTo>
                      <a:pt x="67" y="435"/>
                      <a:pt x="67" y="434"/>
                      <a:pt x="68" y="434"/>
                    </a:cubicBezTo>
                    <a:cubicBezTo>
                      <a:pt x="68" y="434"/>
                      <a:pt x="68" y="434"/>
                      <a:pt x="68" y="434"/>
                    </a:cubicBezTo>
                    <a:cubicBezTo>
                      <a:pt x="68" y="434"/>
                      <a:pt x="68" y="434"/>
                      <a:pt x="69" y="434"/>
                    </a:cubicBezTo>
                    <a:cubicBezTo>
                      <a:pt x="69" y="434"/>
                      <a:pt x="70" y="434"/>
                      <a:pt x="71" y="433"/>
                    </a:cubicBezTo>
                    <a:cubicBezTo>
                      <a:pt x="73" y="433"/>
                      <a:pt x="74" y="432"/>
                      <a:pt x="75" y="432"/>
                    </a:cubicBezTo>
                    <a:cubicBezTo>
                      <a:pt x="76" y="431"/>
                      <a:pt x="77" y="431"/>
                      <a:pt x="78" y="431"/>
                    </a:cubicBezTo>
                    <a:cubicBezTo>
                      <a:pt x="78" y="431"/>
                      <a:pt x="78" y="431"/>
                      <a:pt x="79" y="431"/>
                    </a:cubicBezTo>
                    <a:cubicBezTo>
                      <a:pt x="79" y="432"/>
                      <a:pt x="79" y="432"/>
                      <a:pt x="80" y="432"/>
                    </a:cubicBezTo>
                    <a:cubicBezTo>
                      <a:pt x="79" y="433"/>
                      <a:pt x="75" y="434"/>
                      <a:pt x="74" y="435"/>
                    </a:cubicBezTo>
                    <a:cubicBezTo>
                      <a:pt x="73" y="435"/>
                      <a:pt x="73" y="435"/>
                      <a:pt x="72" y="435"/>
                    </a:cubicBezTo>
                    <a:cubicBezTo>
                      <a:pt x="70" y="435"/>
                      <a:pt x="68" y="436"/>
                      <a:pt x="67" y="437"/>
                    </a:cubicBezTo>
                    <a:cubicBezTo>
                      <a:pt x="65" y="438"/>
                      <a:pt x="64" y="440"/>
                      <a:pt x="64" y="441"/>
                    </a:cubicBezTo>
                    <a:cubicBezTo>
                      <a:pt x="64" y="442"/>
                      <a:pt x="64" y="443"/>
                      <a:pt x="64" y="443"/>
                    </a:cubicBezTo>
                    <a:cubicBezTo>
                      <a:pt x="63" y="443"/>
                      <a:pt x="63" y="443"/>
                      <a:pt x="62" y="444"/>
                    </a:cubicBezTo>
                    <a:cubicBezTo>
                      <a:pt x="61" y="444"/>
                      <a:pt x="59" y="445"/>
                      <a:pt x="58" y="447"/>
                    </a:cubicBezTo>
                    <a:cubicBezTo>
                      <a:pt x="57" y="450"/>
                      <a:pt x="58" y="455"/>
                      <a:pt x="61" y="457"/>
                    </a:cubicBezTo>
                    <a:cubicBezTo>
                      <a:pt x="61" y="457"/>
                      <a:pt x="61" y="457"/>
                      <a:pt x="61" y="457"/>
                    </a:cubicBezTo>
                    <a:cubicBezTo>
                      <a:pt x="61" y="457"/>
                      <a:pt x="61" y="457"/>
                      <a:pt x="61" y="457"/>
                    </a:cubicBezTo>
                    <a:cubicBezTo>
                      <a:pt x="59" y="457"/>
                      <a:pt x="58" y="457"/>
                      <a:pt x="57" y="457"/>
                    </a:cubicBezTo>
                    <a:cubicBezTo>
                      <a:pt x="55" y="458"/>
                      <a:pt x="54" y="460"/>
                      <a:pt x="54" y="461"/>
                    </a:cubicBezTo>
                    <a:cubicBezTo>
                      <a:pt x="53" y="461"/>
                      <a:pt x="53" y="461"/>
                      <a:pt x="53" y="461"/>
                    </a:cubicBezTo>
                    <a:cubicBezTo>
                      <a:pt x="53" y="461"/>
                      <a:pt x="52" y="461"/>
                      <a:pt x="52" y="461"/>
                    </a:cubicBezTo>
                    <a:cubicBezTo>
                      <a:pt x="52" y="461"/>
                      <a:pt x="52" y="460"/>
                      <a:pt x="52" y="460"/>
                    </a:cubicBezTo>
                    <a:cubicBezTo>
                      <a:pt x="51" y="458"/>
                      <a:pt x="49" y="456"/>
                      <a:pt x="47" y="456"/>
                    </a:cubicBezTo>
                    <a:cubicBezTo>
                      <a:pt x="44" y="456"/>
                      <a:pt x="43" y="458"/>
                      <a:pt x="42" y="461"/>
                    </a:cubicBezTo>
                    <a:cubicBezTo>
                      <a:pt x="41" y="464"/>
                      <a:pt x="42" y="468"/>
                      <a:pt x="43" y="470"/>
                    </a:cubicBezTo>
                    <a:cubicBezTo>
                      <a:pt x="45" y="474"/>
                      <a:pt x="47" y="476"/>
                      <a:pt x="50" y="476"/>
                    </a:cubicBezTo>
                    <a:cubicBezTo>
                      <a:pt x="52" y="476"/>
                      <a:pt x="53" y="475"/>
                      <a:pt x="55" y="474"/>
                    </a:cubicBezTo>
                    <a:cubicBezTo>
                      <a:pt x="58" y="473"/>
                      <a:pt x="60" y="473"/>
                      <a:pt x="65" y="472"/>
                    </a:cubicBezTo>
                    <a:cubicBezTo>
                      <a:pt x="69" y="472"/>
                      <a:pt x="73" y="472"/>
                      <a:pt x="77" y="470"/>
                    </a:cubicBezTo>
                    <a:cubicBezTo>
                      <a:pt x="79" y="469"/>
                      <a:pt x="80" y="468"/>
                      <a:pt x="81" y="467"/>
                    </a:cubicBezTo>
                    <a:cubicBezTo>
                      <a:pt x="82" y="466"/>
                      <a:pt x="84" y="465"/>
                      <a:pt x="85" y="465"/>
                    </a:cubicBezTo>
                    <a:cubicBezTo>
                      <a:pt x="85" y="464"/>
                      <a:pt x="86" y="464"/>
                      <a:pt x="86" y="464"/>
                    </a:cubicBezTo>
                    <a:cubicBezTo>
                      <a:pt x="88" y="464"/>
                      <a:pt x="88" y="464"/>
                      <a:pt x="88" y="464"/>
                    </a:cubicBezTo>
                    <a:cubicBezTo>
                      <a:pt x="89" y="464"/>
                      <a:pt x="90" y="464"/>
                      <a:pt x="91" y="464"/>
                    </a:cubicBezTo>
                    <a:cubicBezTo>
                      <a:pt x="92" y="464"/>
                      <a:pt x="93" y="463"/>
                      <a:pt x="94" y="462"/>
                    </a:cubicBezTo>
                    <a:cubicBezTo>
                      <a:pt x="94" y="462"/>
                      <a:pt x="94" y="462"/>
                      <a:pt x="94" y="462"/>
                    </a:cubicBezTo>
                    <a:cubicBezTo>
                      <a:pt x="93" y="464"/>
                      <a:pt x="94" y="466"/>
                      <a:pt x="95" y="467"/>
                    </a:cubicBezTo>
                    <a:cubicBezTo>
                      <a:pt x="95" y="467"/>
                      <a:pt x="97" y="468"/>
                      <a:pt x="98" y="468"/>
                    </a:cubicBezTo>
                    <a:cubicBezTo>
                      <a:pt x="101" y="468"/>
                      <a:pt x="106" y="465"/>
                      <a:pt x="107" y="464"/>
                    </a:cubicBezTo>
                    <a:cubicBezTo>
                      <a:pt x="107" y="464"/>
                      <a:pt x="108" y="463"/>
                      <a:pt x="108" y="463"/>
                    </a:cubicBezTo>
                    <a:cubicBezTo>
                      <a:pt x="112" y="460"/>
                      <a:pt x="116" y="458"/>
                      <a:pt x="115" y="455"/>
                    </a:cubicBezTo>
                    <a:cubicBezTo>
                      <a:pt x="115" y="454"/>
                      <a:pt x="115" y="453"/>
                      <a:pt x="115" y="452"/>
                    </a:cubicBezTo>
                    <a:cubicBezTo>
                      <a:pt x="115" y="452"/>
                      <a:pt x="115" y="452"/>
                      <a:pt x="116" y="452"/>
                    </a:cubicBezTo>
                    <a:cubicBezTo>
                      <a:pt x="116" y="452"/>
                      <a:pt x="116" y="452"/>
                      <a:pt x="116" y="452"/>
                    </a:cubicBezTo>
                    <a:cubicBezTo>
                      <a:pt x="117" y="452"/>
                      <a:pt x="117" y="452"/>
                      <a:pt x="117" y="452"/>
                    </a:cubicBezTo>
                    <a:cubicBezTo>
                      <a:pt x="121" y="452"/>
                      <a:pt x="121" y="446"/>
                      <a:pt x="121" y="445"/>
                    </a:cubicBezTo>
                    <a:cubicBezTo>
                      <a:pt x="122" y="439"/>
                      <a:pt x="118" y="433"/>
                      <a:pt x="113" y="429"/>
                    </a:cubicBezTo>
                    <a:cubicBezTo>
                      <a:pt x="113" y="429"/>
                      <a:pt x="114" y="429"/>
                      <a:pt x="114" y="429"/>
                    </a:cubicBezTo>
                    <a:cubicBezTo>
                      <a:pt x="115" y="430"/>
                      <a:pt x="117" y="430"/>
                      <a:pt x="118" y="430"/>
                    </a:cubicBezTo>
                    <a:cubicBezTo>
                      <a:pt x="118" y="430"/>
                      <a:pt x="118" y="430"/>
                      <a:pt x="118" y="430"/>
                    </a:cubicBezTo>
                    <a:cubicBezTo>
                      <a:pt x="127" y="430"/>
                      <a:pt x="136" y="419"/>
                      <a:pt x="140" y="412"/>
                    </a:cubicBezTo>
                    <a:cubicBezTo>
                      <a:pt x="141" y="411"/>
                      <a:pt x="141" y="411"/>
                      <a:pt x="141" y="411"/>
                    </a:cubicBezTo>
                    <a:cubicBezTo>
                      <a:pt x="144" y="407"/>
                      <a:pt x="147" y="404"/>
                      <a:pt x="150" y="400"/>
                    </a:cubicBezTo>
                    <a:cubicBezTo>
                      <a:pt x="152" y="399"/>
                      <a:pt x="153" y="397"/>
                      <a:pt x="155" y="395"/>
                    </a:cubicBezTo>
                    <a:cubicBezTo>
                      <a:pt x="156" y="393"/>
                      <a:pt x="158" y="391"/>
                      <a:pt x="160" y="390"/>
                    </a:cubicBezTo>
                    <a:cubicBezTo>
                      <a:pt x="161" y="389"/>
                      <a:pt x="162" y="388"/>
                      <a:pt x="163" y="387"/>
                    </a:cubicBezTo>
                    <a:cubicBezTo>
                      <a:pt x="163" y="387"/>
                      <a:pt x="163" y="387"/>
                      <a:pt x="163" y="387"/>
                    </a:cubicBezTo>
                    <a:cubicBezTo>
                      <a:pt x="163" y="387"/>
                      <a:pt x="163" y="387"/>
                      <a:pt x="163" y="387"/>
                    </a:cubicBezTo>
                    <a:cubicBezTo>
                      <a:pt x="164" y="389"/>
                      <a:pt x="164" y="390"/>
                      <a:pt x="165" y="391"/>
                    </a:cubicBezTo>
                    <a:cubicBezTo>
                      <a:pt x="161" y="392"/>
                      <a:pt x="158" y="393"/>
                      <a:pt x="156" y="396"/>
                    </a:cubicBezTo>
                    <a:cubicBezTo>
                      <a:pt x="155" y="398"/>
                      <a:pt x="154" y="400"/>
                      <a:pt x="153" y="401"/>
                    </a:cubicBezTo>
                    <a:cubicBezTo>
                      <a:pt x="152" y="404"/>
                      <a:pt x="151" y="406"/>
                      <a:pt x="150" y="408"/>
                    </a:cubicBezTo>
                    <a:cubicBezTo>
                      <a:pt x="149" y="409"/>
                      <a:pt x="149" y="409"/>
                      <a:pt x="149" y="409"/>
                    </a:cubicBezTo>
                    <a:cubicBezTo>
                      <a:pt x="147" y="410"/>
                      <a:pt x="146" y="411"/>
                      <a:pt x="145" y="414"/>
                    </a:cubicBezTo>
                    <a:cubicBezTo>
                      <a:pt x="145" y="415"/>
                      <a:pt x="145" y="415"/>
                      <a:pt x="145" y="415"/>
                    </a:cubicBezTo>
                    <a:cubicBezTo>
                      <a:pt x="145" y="415"/>
                      <a:pt x="144" y="415"/>
                      <a:pt x="144" y="416"/>
                    </a:cubicBezTo>
                    <a:cubicBezTo>
                      <a:pt x="143" y="415"/>
                      <a:pt x="143" y="415"/>
                      <a:pt x="143" y="415"/>
                    </a:cubicBezTo>
                    <a:cubicBezTo>
                      <a:pt x="142" y="415"/>
                      <a:pt x="142" y="415"/>
                      <a:pt x="142" y="415"/>
                    </a:cubicBezTo>
                    <a:cubicBezTo>
                      <a:pt x="141" y="415"/>
                      <a:pt x="141" y="415"/>
                      <a:pt x="141" y="415"/>
                    </a:cubicBezTo>
                    <a:cubicBezTo>
                      <a:pt x="138" y="415"/>
                      <a:pt x="136" y="418"/>
                      <a:pt x="133" y="421"/>
                    </a:cubicBezTo>
                    <a:cubicBezTo>
                      <a:pt x="133" y="422"/>
                      <a:pt x="132" y="423"/>
                      <a:pt x="131" y="424"/>
                    </a:cubicBezTo>
                    <a:cubicBezTo>
                      <a:pt x="131" y="424"/>
                      <a:pt x="131" y="424"/>
                      <a:pt x="131" y="424"/>
                    </a:cubicBezTo>
                    <a:cubicBezTo>
                      <a:pt x="128" y="426"/>
                      <a:pt x="121" y="431"/>
                      <a:pt x="125" y="436"/>
                    </a:cubicBezTo>
                    <a:cubicBezTo>
                      <a:pt x="125" y="437"/>
                      <a:pt x="127" y="438"/>
                      <a:pt x="128" y="438"/>
                    </a:cubicBezTo>
                    <a:cubicBezTo>
                      <a:pt x="129" y="438"/>
                      <a:pt x="132" y="438"/>
                      <a:pt x="137" y="432"/>
                    </a:cubicBezTo>
                    <a:cubicBezTo>
                      <a:pt x="139" y="431"/>
                      <a:pt x="143" y="426"/>
                      <a:pt x="144" y="422"/>
                    </a:cubicBezTo>
                    <a:cubicBezTo>
                      <a:pt x="144" y="422"/>
                      <a:pt x="145" y="423"/>
                      <a:pt x="147" y="424"/>
                    </a:cubicBezTo>
                    <a:cubicBezTo>
                      <a:pt x="147" y="424"/>
                      <a:pt x="147" y="424"/>
                      <a:pt x="147" y="424"/>
                    </a:cubicBezTo>
                    <a:cubicBezTo>
                      <a:pt x="146" y="425"/>
                      <a:pt x="146" y="425"/>
                      <a:pt x="146" y="426"/>
                    </a:cubicBezTo>
                    <a:cubicBezTo>
                      <a:pt x="145" y="426"/>
                      <a:pt x="145" y="426"/>
                      <a:pt x="145" y="427"/>
                    </a:cubicBezTo>
                    <a:cubicBezTo>
                      <a:pt x="145" y="427"/>
                      <a:pt x="144" y="427"/>
                      <a:pt x="144" y="427"/>
                    </a:cubicBezTo>
                    <a:cubicBezTo>
                      <a:pt x="143" y="428"/>
                      <a:pt x="141" y="428"/>
                      <a:pt x="141" y="431"/>
                    </a:cubicBezTo>
                    <a:cubicBezTo>
                      <a:pt x="140" y="433"/>
                      <a:pt x="141" y="434"/>
                      <a:pt x="142" y="435"/>
                    </a:cubicBezTo>
                    <a:cubicBezTo>
                      <a:pt x="142" y="436"/>
                      <a:pt x="143" y="436"/>
                      <a:pt x="143" y="437"/>
                    </a:cubicBezTo>
                    <a:cubicBezTo>
                      <a:pt x="142" y="437"/>
                      <a:pt x="142" y="437"/>
                      <a:pt x="141" y="437"/>
                    </a:cubicBezTo>
                    <a:cubicBezTo>
                      <a:pt x="137" y="438"/>
                      <a:pt x="137" y="441"/>
                      <a:pt x="136" y="443"/>
                    </a:cubicBezTo>
                    <a:cubicBezTo>
                      <a:pt x="136" y="443"/>
                      <a:pt x="136" y="443"/>
                      <a:pt x="136" y="443"/>
                    </a:cubicBezTo>
                    <a:cubicBezTo>
                      <a:pt x="135" y="443"/>
                      <a:pt x="134" y="443"/>
                      <a:pt x="133" y="443"/>
                    </a:cubicBezTo>
                    <a:cubicBezTo>
                      <a:pt x="131" y="443"/>
                      <a:pt x="128" y="445"/>
                      <a:pt x="126" y="447"/>
                    </a:cubicBezTo>
                    <a:cubicBezTo>
                      <a:pt x="125" y="449"/>
                      <a:pt x="125" y="451"/>
                      <a:pt x="126" y="452"/>
                    </a:cubicBezTo>
                    <a:cubicBezTo>
                      <a:pt x="128" y="454"/>
                      <a:pt x="130" y="454"/>
                      <a:pt x="131" y="454"/>
                    </a:cubicBezTo>
                    <a:cubicBezTo>
                      <a:pt x="131" y="455"/>
                      <a:pt x="131" y="455"/>
                      <a:pt x="131" y="455"/>
                    </a:cubicBezTo>
                    <a:cubicBezTo>
                      <a:pt x="130" y="455"/>
                      <a:pt x="130" y="455"/>
                      <a:pt x="130" y="455"/>
                    </a:cubicBezTo>
                    <a:cubicBezTo>
                      <a:pt x="129" y="457"/>
                      <a:pt x="128" y="458"/>
                      <a:pt x="127" y="460"/>
                    </a:cubicBezTo>
                    <a:cubicBezTo>
                      <a:pt x="127" y="461"/>
                      <a:pt x="126" y="462"/>
                      <a:pt x="126" y="462"/>
                    </a:cubicBezTo>
                    <a:cubicBezTo>
                      <a:pt x="125" y="463"/>
                      <a:pt x="125" y="463"/>
                      <a:pt x="125" y="463"/>
                    </a:cubicBezTo>
                    <a:cubicBezTo>
                      <a:pt x="125" y="464"/>
                      <a:pt x="124" y="464"/>
                      <a:pt x="124" y="465"/>
                    </a:cubicBezTo>
                    <a:cubicBezTo>
                      <a:pt x="124" y="465"/>
                      <a:pt x="124" y="465"/>
                      <a:pt x="124" y="465"/>
                    </a:cubicBezTo>
                    <a:cubicBezTo>
                      <a:pt x="124" y="462"/>
                      <a:pt x="124" y="462"/>
                      <a:pt x="124" y="462"/>
                    </a:cubicBezTo>
                    <a:cubicBezTo>
                      <a:pt x="120" y="462"/>
                      <a:pt x="117" y="465"/>
                      <a:pt x="117" y="469"/>
                    </a:cubicBezTo>
                    <a:cubicBezTo>
                      <a:pt x="117" y="470"/>
                      <a:pt x="118" y="471"/>
                      <a:pt x="118" y="471"/>
                    </a:cubicBezTo>
                    <a:cubicBezTo>
                      <a:pt x="118" y="472"/>
                      <a:pt x="118" y="472"/>
                      <a:pt x="118" y="472"/>
                    </a:cubicBezTo>
                    <a:cubicBezTo>
                      <a:pt x="117" y="473"/>
                      <a:pt x="117" y="475"/>
                      <a:pt x="118" y="477"/>
                    </a:cubicBezTo>
                    <a:cubicBezTo>
                      <a:pt x="118" y="477"/>
                      <a:pt x="118" y="478"/>
                      <a:pt x="117" y="478"/>
                    </a:cubicBezTo>
                    <a:cubicBezTo>
                      <a:pt x="115" y="479"/>
                      <a:pt x="115" y="481"/>
                      <a:pt x="115" y="483"/>
                    </a:cubicBezTo>
                    <a:cubicBezTo>
                      <a:pt x="116" y="488"/>
                      <a:pt x="119" y="489"/>
                      <a:pt x="120" y="489"/>
                    </a:cubicBezTo>
                    <a:cubicBezTo>
                      <a:pt x="121" y="489"/>
                      <a:pt x="122" y="488"/>
                      <a:pt x="123" y="487"/>
                    </a:cubicBezTo>
                    <a:cubicBezTo>
                      <a:pt x="124" y="487"/>
                      <a:pt x="124" y="487"/>
                      <a:pt x="124" y="487"/>
                    </a:cubicBezTo>
                    <a:cubicBezTo>
                      <a:pt x="123" y="488"/>
                      <a:pt x="123" y="489"/>
                      <a:pt x="123" y="489"/>
                    </a:cubicBezTo>
                    <a:cubicBezTo>
                      <a:pt x="124" y="491"/>
                      <a:pt x="125" y="493"/>
                      <a:pt x="127" y="494"/>
                    </a:cubicBezTo>
                    <a:cubicBezTo>
                      <a:pt x="128" y="495"/>
                      <a:pt x="128" y="495"/>
                      <a:pt x="129" y="495"/>
                    </a:cubicBezTo>
                    <a:cubicBezTo>
                      <a:pt x="129" y="495"/>
                      <a:pt x="129" y="495"/>
                      <a:pt x="129" y="495"/>
                    </a:cubicBezTo>
                    <a:cubicBezTo>
                      <a:pt x="127" y="497"/>
                      <a:pt x="126" y="499"/>
                      <a:pt x="126" y="502"/>
                    </a:cubicBezTo>
                    <a:cubicBezTo>
                      <a:pt x="126" y="505"/>
                      <a:pt x="127" y="506"/>
                      <a:pt x="127" y="508"/>
                    </a:cubicBezTo>
                    <a:cubicBezTo>
                      <a:pt x="127" y="508"/>
                      <a:pt x="127" y="508"/>
                      <a:pt x="126" y="508"/>
                    </a:cubicBezTo>
                    <a:cubicBezTo>
                      <a:pt x="126" y="509"/>
                      <a:pt x="126" y="509"/>
                      <a:pt x="126" y="509"/>
                    </a:cubicBezTo>
                    <a:cubicBezTo>
                      <a:pt x="123" y="509"/>
                      <a:pt x="123" y="510"/>
                      <a:pt x="121" y="512"/>
                    </a:cubicBezTo>
                    <a:cubicBezTo>
                      <a:pt x="120" y="513"/>
                      <a:pt x="120" y="513"/>
                      <a:pt x="120" y="514"/>
                    </a:cubicBezTo>
                    <a:cubicBezTo>
                      <a:pt x="118" y="516"/>
                      <a:pt x="116" y="518"/>
                      <a:pt x="116" y="522"/>
                    </a:cubicBezTo>
                    <a:cubicBezTo>
                      <a:pt x="116" y="524"/>
                      <a:pt x="116" y="524"/>
                      <a:pt x="116" y="524"/>
                    </a:cubicBezTo>
                    <a:cubicBezTo>
                      <a:pt x="118" y="525"/>
                      <a:pt x="118" y="525"/>
                      <a:pt x="118" y="525"/>
                    </a:cubicBezTo>
                    <a:cubicBezTo>
                      <a:pt x="119" y="525"/>
                      <a:pt x="119" y="525"/>
                      <a:pt x="120" y="525"/>
                    </a:cubicBezTo>
                    <a:cubicBezTo>
                      <a:pt x="121" y="525"/>
                      <a:pt x="122" y="524"/>
                      <a:pt x="123" y="524"/>
                    </a:cubicBezTo>
                    <a:cubicBezTo>
                      <a:pt x="123" y="524"/>
                      <a:pt x="124" y="524"/>
                      <a:pt x="124" y="524"/>
                    </a:cubicBezTo>
                    <a:cubicBezTo>
                      <a:pt x="124" y="524"/>
                      <a:pt x="124" y="524"/>
                      <a:pt x="124" y="524"/>
                    </a:cubicBezTo>
                    <a:cubicBezTo>
                      <a:pt x="124" y="524"/>
                      <a:pt x="124" y="526"/>
                      <a:pt x="122" y="527"/>
                    </a:cubicBezTo>
                    <a:cubicBezTo>
                      <a:pt x="121" y="528"/>
                      <a:pt x="120" y="529"/>
                      <a:pt x="120" y="530"/>
                    </a:cubicBezTo>
                    <a:cubicBezTo>
                      <a:pt x="118" y="532"/>
                      <a:pt x="117" y="533"/>
                      <a:pt x="116" y="534"/>
                    </a:cubicBezTo>
                    <a:cubicBezTo>
                      <a:pt x="115" y="535"/>
                      <a:pt x="115" y="535"/>
                      <a:pt x="115" y="535"/>
                    </a:cubicBezTo>
                    <a:cubicBezTo>
                      <a:pt x="113" y="536"/>
                      <a:pt x="110" y="539"/>
                      <a:pt x="111" y="544"/>
                    </a:cubicBezTo>
                    <a:cubicBezTo>
                      <a:pt x="112" y="546"/>
                      <a:pt x="115" y="548"/>
                      <a:pt x="118" y="548"/>
                    </a:cubicBezTo>
                    <a:cubicBezTo>
                      <a:pt x="118" y="548"/>
                      <a:pt x="118" y="548"/>
                      <a:pt x="119" y="548"/>
                    </a:cubicBezTo>
                    <a:cubicBezTo>
                      <a:pt x="118" y="549"/>
                      <a:pt x="118" y="549"/>
                      <a:pt x="118" y="550"/>
                    </a:cubicBezTo>
                    <a:cubicBezTo>
                      <a:pt x="115" y="554"/>
                      <a:pt x="113" y="559"/>
                      <a:pt x="114" y="565"/>
                    </a:cubicBezTo>
                    <a:cubicBezTo>
                      <a:pt x="114" y="565"/>
                      <a:pt x="114" y="566"/>
                      <a:pt x="114" y="566"/>
                    </a:cubicBezTo>
                    <a:cubicBezTo>
                      <a:pt x="114" y="567"/>
                      <a:pt x="114" y="569"/>
                      <a:pt x="115" y="570"/>
                    </a:cubicBezTo>
                    <a:cubicBezTo>
                      <a:pt x="116" y="571"/>
                      <a:pt x="117" y="572"/>
                      <a:pt x="118" y="573"/>
                    </a:cubicBezTo>
                    <a:cubicBezTo>
                      <a:pt x="118" y="573"/>
                      <a:pt x="118" y="573"/>
                      <a:pt x="119" y="573"/>
                    </a:cubicBezTo>
                    <a:cubicBezTo>
                      <a:pt x="119" y="574"/>
                      <a:pt x="119" y="574"/>
                      <a:pt x="119" y="574"/>
                    </a:cubicBezTo>
                    <a:cubicBezTo>
                      <a:pt x="121" y="575"/>
                      <a:pt x="122" y="576"/>
                      <a:pt x="124" y="576"/>
                    </a:cubicBezTo>
                    <a:cubicBezTo>
                      <a:pt x="124" y="576"/>
                      <a:pt x="124" y="576"/>
                      <a:pt x="124" y="576"/>
                    </a:cubicBezTo>
                    <a:cubicBezTo>
                      <a:pt x="121" y="579"/>
                      <a:pt x="120" y="581"/>
                      <a:pt x="118" y="584"/>
                    </a:cubicBezTo>
                    <a:cubicBezTo>
                      <a:pt x="117" y="586"/>
                      <a:pt x="116" y="587"/>
                      <a:pt x="114" y="589"/>
                    </a:cubicBezTo>
                    <a:cubicBezTo>
                      <a:pt x="111" y="592"/>
                      <a:pt x="111" y="594"/>
                      <a:pt x="112" y="598"/>
                    </a:cubicBezTo>
                    <a:cubicBezTo>
                      <a:pt x="112" y="599"/>
                      <a:pt x="112" y="599"/>
                      <a:pt x="112" y="599"/>
                    </a:cubicBezTo>
                    <a:cubicBezTo>
                      <a:pt x="112" y="601"/>
                      <a:pt x="112" y="601"/>
                      <a:pt x="112" y="603"/>
                    </a:cubicBezTo>
                    <a:cubicBezTo>
                      <a:pt x="111" y="603"/>
                      <a:pt x="111" y="604"/>
                      <a:pt x="110" y="604"/>
                    </a:cubicBezTo>
                    <a:cubicBezTo>
                      <a:pt x="109" y="606"/>
                      <a:pt x="108" y="608"/>
                      <a:pt x="107" y="610"/>
                    </a:cubicBezTo>
                    <a:cubicBezTo>
                      <a:pt x="107" y="612"/>
                      <a:pt x="107" y="614"/>
                      <a:pt x="107" y="616"/>
                    </a:cubicBezTo>
                    <a:cubicBezTo>
                      <a:pt x="107" y="617"/>
                      <a:pt x="107" y="618"/>
                      <a:pt x="107" y="619"/>
                    </a:cubicBezTo>
                    <a:cubicBezTo>
                      <a:pt x="107" y="620"/>
                      <a:pt x="107" y="621"/>
                      <a:pt x="107" y="622"/>
                    </a:cubicBezTo>
                    <a:cubicBezTo>
                      <a:pt x="107" y="624"/>
                      <a:pt x="107" y="626"/>
                      <a:pt x="107" y="629"/>
                    </a:cubicBezTo>
                    <a:cubicBezTo>
                      <a:pt x="107" y="632"/>
                      <a:pt x="108" y="635"/>
                      <a:pt x="106" y="637"/>
                    </a:cubicBezTo>
                    <a:cubicBezTo>
                      <a:pt x="105" y="638"/>
                      <a:pt x="104" y="640"/>
                      <a:pt x="103" y="641"/>
                    </a:cubicBezTo>
                    <a:cubicBezTo>
                      <a:pt x="101" y="643"/>
                      <a:pt x="99" y="645"/>
                      <a:pt x="98" y="647"/>
                    </a:cubicBezTo>
                    <a:cubicBezTo>
                      <a:pt x="95" y="652"/>
                      <a:pt x="95" y="657"/>
                      <a:pt x="98" y="661"/>
                    </a:cubicBezTo>
                    <a:cubicBezTo>
                      <a:pt x="101" y="665"/>
                      <a:pt x="105" y="668"/>
                      <a:pt x="111" y="668"/>
                    </a:cubicBezTo>
                    <a:cubicBezTo>
                      <a:pt x="112" y="668"/>
                      <a:pt x="112" y="668"/>
                      <a:pt x="113" y="668"/>
                    </a:cubicBezTo>
                    <a:cubicBezTo>
                      <a:pt x="116" y="667"/>
                      <a:pt x="125" y="666"/>
                      <a:pt x="130" y="660"/>
                    </a:cubicBezTo>
                    <a:cubicBezTo>
                      <a:pt x="132" y="657"/>
                      <a:pt x="133" y="654"/>
                      <a:pt x="133" y="650"/>
                    </a:cubicBezTo>
                    <a:cubicBezTo>
                      <a:pt x="133" y="648"/>
                      <a:pt x="132" y="646"/>
                      <a:pt x="131" y="644"/>
                    </a:cubicBezTo>
                    <a:cubicBezTo>
                      <a:pt x="131" y="642"/>
                      <a:pt x="130" y="640"/>
                      <a:pt x="130" y="638"/>
                    </a:cubicBezTo>
                    <a:cubicBezTo>
                      <a:pt x="130" y="634"/>
                      <a:pt x="132" y="631"/>
                      <a:pt x="133" y="627"/>
                    </a:cubicBezTo>
                    <a:cubicBezTo>
                      <a:pt x="136" y="621"/>
                      <a:pt x="139" y="613"/>
                      <a:pt x="139" y="605"/>
                    </a:cubicBezTo>
                    <a:cubicBezTo>
                      <a:pt x="139" y="604"/>
                      <a:pt x="139" y="603"/>
                      <a:pt x="139" y="602"/>
                    </a:cubicBezTo>
                    <a:cubicBezTo>
                      <a:pt x="139" y="600"/>
                      <a:pt x="139" y="598"/>
                      <a:pt x="139" y="596"/>
                    </a:cubicBezTo>
                    <a:cubicBezTo>
                      <a:pt x="140" y="592"/>
                      <a:pt x="142" y="589"/>
                      <a:pt x="143" y="586"/>
                    </a:cubicBezTo>
                    <a:cubicBezTo>
                      <a:pt x="144" y="585"/>
                      <a:pt x="146" y="583"/>
                      <a:pt x="147" y="581"/>
                    </a:cubicBezTo>
                    <a:cubicBezTo>
                      <a:pt x="148" y="580"/>
                      <a:pt x="148" y="580"/>
                      <a:pt x="149" y="579"/>
                    </a:cubicBezTo>
                    <a:cubicBezTo>
                      <a:pt x="150" y="578"/>
                      <a:pt x="151" y="577"/>
                      <a:pt x="152" y="577"/>
                    </a:cubicBezTo>
                    <a:cubicBezTo>
                      <a:pt x="153" y="576"/>
                      <a:pt x="154" y="576"/>
                      <a:pt x="155" y="575"/>
                    </a:cubicBezTo>
                    <a:cubicBezTo>
                      <a:pt x="161" y="569"/>
                      <a:pt x="156" y="561"/>
                      <a:pt x="153" y="557"/>
                    </a:cubicBezTo>
                    <a:cubicBezTo>
                      <a:pt x="151" y="555"/>
                      <a:pt x="151" y="555"/>
                      <a:pt x="151" y="555"/>
                    </a:cubicBezTo>
                    <a:cubicBezTo>
                      <a:pt x="150" y="553"/>
                      <a:pt x="149" y="551"/>
                      <a:pt x="148" y="549"/>
                    </a:cubicBezTo>
                    <a:cubicBezTo>
                      <a:pt x="148" y="546"/>
                      <a:pt x="147" y="544"/>
                      <a:pt x="146" y="541"/>
                    </a:cubicBezTo>
                    <a:cubicBezTo>
                      <a:pt x="146" y="539"/>
                      <a:pt x="146" y="538"/>
                      <a:pt x="145" y="536"/>
                    </a:cubicBezTo>
                    <a:cubicBezTo>
                      <a:pt x="144" y="535"/>
                      <a:pt x="144" y="534"/>
                      <a:pt x="144" y="532"/>
                    </a:cubicBezTo>
                    <a:cubicBezTo>
                      <a:pt x="144" y="530"/>
                      <a:pt x="144" y="530"/>
                      <a:pt x="144" y="530"/>
                    </a:cubicBezTo>
                    <a:cubicBezTo>
                      <a:pt x="144" y="529"/>
                      <a:pt x="144" y="529"/>
                      <a:pt x="144" y="528"/>
                    </a:cubicBezTo>
                    <a:cubicBezTo>
                      <a:pt x="146" y="529"/>
                      <a:pt x="147" y="529"/>
                      <a:pt x="148" y="529"/>
                    </a:cubicBezTo>
                    <a:cubicBezTo>
                      <a:pt x="148" y="529"/>
                      <a:pt x="148" y="529"/>
                      <a:pt x="148" y="529"/>
                    </a:cubicBezTo>
                    <a:cubicBezTo>
                      <a:pt x="151" y="529"/>
                      <a:pt x="153" y="526"/>
                      <a:pt x="154" y="523"/>
                    </a:cubicBezTo>
                    <a:cubicBezTo>
                      <a:pt x="154" y="523"/>
                      <a:pt x="154" y="522"/>
                      <a:pt x="154" y="522"/>
                    </a:cubicBezTo>
                    <a:cubicBezTo>
                      <a:pt x="155" y="520"/>
                      <a:pt x="155" y="520"/>
                      <a:pt x="155" y="520"/>
                    </a:cubicBezTo>
                    <a:cubicBezTo>
                      <a:pt x="158" y="515"/>
                      <a:pt x="161" y="511"/>
                      <a:pt x="165" y="507"/>
                    </a:cubicBezTo>
                    <a:cubicBezTo>
                      <a:pt x="167" y="505"/>
                      <a:pt x="169" y="503"/>
                      <a:pt x="171" y="501"/>
                    </a:cubicBezTo>
                    <a:cubicBezTo>
                      <a:pt x="172" y="500"/>
                      <a:pt x="173" y="500"/>
                      <a:pt x="174" y="499"/>
                    </a:cubicBezTo>
                    <a:cubicBezTo>
                      <a:pt x="173" y="499"/>
                      <a:pt x="173" y="500"/>
                      <a:pt x="173" y="500"/>
                    </a:cubicBezTo>
                    <a:cubicBezTo>
                      <a:pt x="171" y="501"/>
                      <a:pt x="170" y="502"/>
                      <a:pt x="169" y="504"/>
                    </a:cubicBezTo>
                    <a:cubicBezTo>
                      <a:pt x="159" y="513"/>
                      <a:pt x="153" y="524"/>
                      <a:pt x="151" y="535"/>
                    </a:cubicBezTo>
                    <a:cubicBezTo>
                      <a:pt x="151" y="535"/>
                      <a:pt x="150" y="536"/>
                      <a:pt x="150" y="537"/>
                    </a:cubicBezTo>
                    <a:cubicBezTo>
                      <a:pt x="149" y="539"/>
                      <a:pt x="148" y="541"/>
                      <a:pt x="149" y="543"/>
                    </a:cubicBezTo>
                    <a:cubicBezTo>
                      <a:pt x="149" y="544"/>
                      <a:pt x="149" y="546"/>
                      <a:pt x="153" y="551"/>
                    </a:cubicBezTo>
                    <a:cubicBezTo>
                      <a:pt x="154" y="552"/>
                      <a:pt x="154" y="553"/>
                      <a:pt x="155" y="554"/>
                    </a:cubicBezTo>
                    <a:cubicBezTo>
                      <a:pt x="155" y="555"/>
                      <a:pt x="156" y="556"/>
                      <a:pt x="156" y="557"/>
                    </a:cubicBezTo>
                    <a:cubicBezTo>
                      <a:pt x="157" y="558"/>
                      <a:pt x="157" y="558"/>
                      <a:pt x="157" y="558"/>
                    </a:cubicBezTo>
                    <a:cubicBezTo>
                      <a:pt x="158" y="561"/>
                      <a:pt x="160" y="564"/>
                      <a:pt x="164" y="564"/>
                    </a:cubicBezTo>
                    <a:cubicBezTo>
                      <a:pt x="165" y="564"/>
                      <a:pt x="165" y="563"/>
                      <a:pt x="166" y="563"/>
                    </a:cubicBezTo>
                    <a:cubicBezTo>
                      <a:pt x="168" y="563"/>
                      <a:pt x="168" y="563"/>
                      <a:pt x="168" y="563"/>
                    </a:cubicBezTo>
                    <a:cubicBezTo>
                      <a:pt x="168" y="561"/>
                      <a:pt x="168" y="561"/>
                      <a:pt x="168" y="561"/>
                    </a:cubicBezTo>
                    <a:cubicBezTo>
                      <a:pt x="168" y="559"/>
                      <a:pt x="168" y="557"/>
                      <a:pt x="168" y="555"/>
                    </a:cubicBezTo>
                    <a:cubicBezTo>
                      <a:pt x="168" y="556"/>
                      <a:pt x="168" y="556"/>
                      <a:pt x="168" y="557"/>
                    </a:cubicBezTo>
                    <a:cubicBezTo>
                      <a:pt x="169" y="558"/>
                      <a:pt x="170" y="560"/>
                      <a:pt x="170" y="561"/>
                    </a:cubicBezTo>
                    <a:cubicBezTo>
                      <a:pt x="170" y="565"/>
                      <a:pt x="173" y="567"/>
                      <a:pt x="175" y="568"/>
                    </a:cubicBezTo>
                    <a:cubicBezTo>
                      <a:pt x="176" y="569"/>
                      <a:pt x="179" y="571"/>
                      <a:pt x="180" y="573"/>
                    </a:cubicBezTo>
                    <a:cubicBezTo>
                      <a:pt x="180" y="573"/>
                      <a:pt x="181" y="573"/>
                      <a:pt x="181" y="574"/>
                    </a:cubicBezTo>
                    <a:cubicBezTo>
                      <a:pt x="182" y="576"/>
                      <a:pt x="184" y="579"/>
                      <a:pt x="187" y="579"/>
                    </a:cubicBezTo>
                    <a:cubicBezTo>
                      <a:pt x="188" y="579"/>
                      <a:pt x="188" y="579"/>
                      <a:pt x="188" y="579"/>
                    </a:cubicBezTo>
                    <a:cubicBezTo>
                      <a:pt x="188" y="579"/>
                      <a:pt x="188" y="579"/>
                      <a:pt x="188" y="579"/>
                    </a:cubicBezTo>
                    <a:cubicBezTo>
                      <a:pt x="189" y="579"/>
                      <a:pt x="190" y="578"/>
                      <a:pt x="191" y="577"/>
                    </a:cubicBezTo>
                    <a:cubicBezTo>
                      <a:pt x="191" y="577"/>
                      <a:pt x="192" y="576"/>
                      <a:pt x="192" y="575"/>
                    </a:cubicBezTo>
                    <a:cubicBezTo>
                      <a:pt x="192" y="576"/>
                      <a:pt x="192" y="578"/>
                      <a:pt x="193" y="579"/>
                    </a:cubicBezTo>
                    <a:cubicBezTo>
                      <a:pt x="195" y="580"/>
                      <a:pt x="196" y="581"/>
                      <a:pt x="198" y="581"/>
                    </a:cubicBezTo>
                    <a:cubicBezTo>
                      <a:pt x="198" y="581"/>
                      <a:pt x="198" y="581"/>
                      <a:pt x="198" y="581"/>
                    </a:cubicBezTo>
                    <a:cubicBezTo>
                      <a:pt x="198" y="581"/>
                      <a:pt x="199" y="581"/>
                      <a:pt x="199" y="581"/>
                    </a:cubicBezTo>
                    <a:cubicBezTo>
                      <a:pt x="198" y="582"/>
                      <a:pt x="195" y="586"/>
                      <a:pt x="197" y="589"/>
                    </a:cubicBezTo>
                    <a:cubicBezTo>
                      <a:pt x="198" y="591"/>
                      <a:pt x="200" y="592"/>
                      <a:pt x="202" y="593"/>
                    </a:cubicBezTo>
                    <a:cubicBezTo>
                      <a:pt x="203" y="593"/>
                      <a:pt x="204" y="593"/>
                      <a:pt x="204" y="594"/>
                    </a:cubicBezTo>
                    <a:cubicBezTo>
                      <a:pt x="205" y="594"/>
                      <a:pt x="206" y="596"/>
                      <a:pt x="207" y="597"/>
                    </a:cubicBezTo>
                    <a:cubicBezTo>
                      <a:pt x="207" y="597"/>
                      <a:pt x="207" y="597"/>
                      <a:pt x="207" y="598"/>
                    </a:cubicBezTo>
                    <a:cubicBezTo>
                      <a:pt x="207" y="599"/>
                      <a:pt x="208" y="600"/>
                      <a:pt x="208" y="601"/>
                    </a:cubicBezTo>
                    <a:cubicBezTo>
                      <a:pt x="210" y="603"/>
                      <a:pt x="213" y="603"/>
                      <a:pt x="214" y="603"/>
                    </a:cubicBezTo>
                    <a:cubicBezTo>
                      <a:pt x="215" y="603"/>
                      <a:pt x="215" y="603"/>
                      <a:pt x="215" y="603"/>
                    </a:cubicBezTo>
                    <a:cubicBezTo>
                      <a:pt x="215" y="603"/>
                      <a:pt x="216" y="603"/>
                      <a:pt x="216" y="603"/>
                    </a:cubicBezTo>
                    <a:cubicBezTo>
                      <a:pt x="218" y="604"/>
                      <a:pt x="221" y="605"/>
                      <a:pt x="223" y="610"/>
                    </a:cubicBezTo>
                    <a:cubicBezTo>
                      <a:pt x="223" y="612"/>
                      <a:pt x="223" y="612"/>
                      <a:pt x="223" y="612"/>
                    </a:cubicBezTo>
                    <a:cubicBezTo>
                      <a:pt x="224" y="614"/>
                      <a:pt x="225" y="617"/>
                      <a:pt x="227" y="620"/>
                    </a:cubicBezTo>
                    <a:cubicBezTo>
                      <a:pt x="227" y="621"/>
                      <a:pt x="227" y="622"/>
                      <a:pt x="228" y="622"/>
                    </a:cubicBezTo>
                    <a:cubicBezTo>
                      <a:pt x="229" y="624"/>
                      <a:pt x="230" y="625"/>
                      <a:pt x="230" y="627"/>
                    </a:cubicBezTo>
                    <a:cubicBezTo>
                      <a:pt x="231" y="632"/>
                      <a:pt x="225" y="637"/>
                      <a:pt x="220" y="640"/>
                    </a:cubicBezTo>
                    <a:cubicBezTo>
                      <a:pt x="219" y="640"/>
                      <a:pt x="219" y="640"/>
                      <a:pt x="219" y="640"/>
                    </a:cubicBezTo>
                    <a:cubicBezTo>
                      <a:pt x="217" y="642"/>
                      <a:pt x="213" y="644"/>
                      <a:pt x="212" y="647"/>
                    </a:cubicBezTo>
                    <a:cubicBezTo>
                      <a:pt x="212" y="648"/>
                      <a:pt x="211" y="649"/>
                      <a:pt x="211" y="650"/>
                    </a:cubicBezTo>
                    <a:cubicBezTo>
                      <a:pt x="211" y="650"/>
                      <a:pt x="211" y="651"/>
                      <a:pt x="211" y="651"/>
                    </a:cubicBezTo>
                    <a:cubicBezTo>
                      <a:pt x="210" y="651"/>
                      <a:pt x="210" y="652"/>
                      <a:pt x="210" y="652"/>
                    </a:cubicBezTo>
                    <a:cubicBezTo>
                      <a:pt x="209" y="653"/>
                      <a:pt x="209" y="654"/>
                      <a:pt x="209" y="656"/>
                    </a:cubicBezTo>
                    <a:cubicBezTo>
                      <a:pt x="208" y="656"/>
                      <a:pt x="208" y="657"/>
                      <a:pt x="208" y="657"/>
                    </a:cubicBezTo>
                    <a:cubicBezTo>
                      <a:pt x="207" y="658"/>
                      <a:pt x="207" y="658"/>
                      <a:pt x="206" y="659"/>
                    </a:cubicBezTo>
                    <a:cubicBezTo>
                      <a:pt x="205" y="661"/>
                      <a:pt x="205" y="662"/>
                      <a:pt x="205" y="663"/>
                    </a:cubicBezTo>
                    <a:cubicBezTo>
                      <a:pt x="205" y="664"/>
                      <a:pt x="205" y="664"/>
                      <a:pt x="205" y="665"/>
                    </a:cubicBezTo>
                    <a:cubicBezTo>
                      <a:pt x="204" y="669"/>
                      <a:pt x="204" y="675"/>
                      <a:pt x="201" y="679"/>
                    </a:cubicBezTo>
                    <a:cubicBezTo>
                      <a:pt x="199" y="682"/>
                      <a:pt x="196" y="686"/>
                      <a:pt x="193" y="689"/>
                    </a:cubicBezTo>
                    <a:cubicBezTo>
                      <a:pt x="191" y="691"/>
                      <a:pt x="191" y="691"/>
                      <a:pt x="191" y="691"/>
                    </a:cubicBezTo>
                    <a:cubicBezTo>
                      <a:pt x="186" y="695"/>
                      <a:pt x="184" y="700"/>
                      <a:pt x="183" y="705"/>
                    </a:cubicBezTo>
                    <a:cubicBezTo>
                      <a:pt x="183" y="706"/>
                      <a:pt x="182" y="707"/>
                      <a:pt x="182" y="707"/>
                    </a:cubicBezTo>
                    <a:cubicBezTo>
                      <a:pt x="181" y="711"/>
                      <a:pt x="179" y="716"/>
                      <a:pt x="181" y="720"/>
                    </a:cubicBezTo>
                    <a:cubicBezTo>
                      <a:pt x="182" y="722"/>
                      <a:pt x="183" y="724"/>
                      <a:pt x="183" y="726"/>
                    </a:cubicBezTo>
                    <a:cubicBezTo>
                      <a:pt x="185" y="729"/>
                      <a:pt x="186" y="731"/>
                      <a:pt x="186" y="735"/>
                    </a:cubicBezTo>
                    <a:cubicBezTo>
                      <a:pt x="186" y="736"/>
                      <a:pt x="186" y="736"/>
                      <a:pt x="186" y="736"/>
                    </a:cubicBezTo>
                    <a:cubicBezTo>
                      <a:pt x="186" y="736"/>
                      <a:pt x="185" y="736"/>
                      <a:pt x="185" y="736"/>
                    </a:cubicBezTo>
                    <a:cubicBezTo>
                      <a:pt x="185" y="736"/>
                      <a:pt x="185" y="735"/>
                      <a:pt x="185" y="734"/>
                    </a:cubicBezTo>
                    <a:cubicBezTo>
                      <a:pt x="185" y="730"/>
                      <a:pt x="183" y="726"/>
                      <a:pt x="181" y="722"/>
                    </a:cubicBezTo>
                    <a:cubicBezTo>
                      <a:pt x="179" y="720"/>
                      <a:pt x="177" y="718"/>
                      <a:pt x="174" y="718"/>
                    </a:cubicBezTo>
                    <a:cubicBezTo>
                      <a:pt x="172" y="718"/>
                      <a:pt x="170" y="718"/>
                      <a:pt x="169" y="719"/>
                    </a:cubicBezTo>
                    <a:cubicBezTo>
                      <a:pt x="164" y="722"/>
                      <a:pt x="165" y="727"/>
                      <a:pt x="165" y="730"/>
                    </a:cubicBezTo>
                    <a:cubicBezTo>
                      <a:pt x="165" y="731"/>
                      <a:pt x="165" y="731"/>
                      <a:pt x="165" y="732"/>
                    </a:cubicBezTo>
                    <a:cubicBezTo>
                      <a:pt x="165" y="733"/>
                      <a:pt x="165" y="735"/>
                      <a:pt x="165" y="736"/>
                    </a:cubicBezTo>
                    <a:cubicBezTo>
                      <a:pt x="165" y="738"/>
                      <a:pt x="164" y="741"/>
                      <a:pt x="166" y="744"/>
                    </a:cubicBezTo>
                    <a:cubicBezTo>
                      <a:pt x="167" y="748"/>
                      <a:pt x="170" y="752"/>
                      <a:pt x="172" y="755"/>
                    </a:cubicBezTo>
                    <a:cubicBezTo>
                      <a:pt x="174" y="757"/>
                      <a:pt x="175" y="759"/>
                      <a:pt x="177" y="762"/>
                    </a:cubicBezTo>
                    <a:cubicBezTo>
                      <a:pt x="179" y="765"/>
                      <a:pt x="181" y="768"/>
                      <a:pt x="183" y="770"/>
                    </a:cubicBezTo>
                    <a:cubicBezTo>
                      <a:pt x="187" y="775"/>
                      <a:pt x="190" y="779"/>
                      <a:pt x="190" y="784"/>
                    </a:cubicBezTo>
                    <a:cubicBezTo>
                      <a:pt x="190" y="784"/>
                      <a:pt x="190" y="784"/>
                      <a:pt x="190" y="784"/>
                    </a:cubicBezTo>
                    <a:cubicBezTo>
                      <a:pt x="190" y="788"/>
                      <a:pt x="190" y="794"/>
                      <a:pt x="194" y="797"/>
                    </a:cubicBezTo>
                    <a:cubicBezTo>
                      <a:pt x="196" y="798"/>
                      <a:pt x="198" y="798"/>
                      <a:pt x="199" y="798"/>
                    </a:cubicBezTo>
                    <a:cubicBezTo>
                      <a:pt x="203" y="798"/>
                      <a:pt x="207" y="795"/>
                      <a:pt x="207" y="791"/>
                    </a:cubicBezTo>
                    <a:cubicBezTo>
                      <a:pt x="207" y="787"/>
                      <a:pt x="204" y="783"/>
                      <a:pt x="202" y="780"/>
                    </a:cubicBezTo>
                    <a:cubicBezTo>
                      <a:pt x="202" y="779"/>
                      <a:pt x="201" y="779"/>
                      <a:pt x="201" y="778"/>
                    </a:cubicBezTo>
                    <a:cubicBezTo>
                      <a:pt x="199" y="775"/>
                      <a:pt x="198" y="771"/>
                      <a:pt x="197" y="767"/>
                    </a:cubicBezTo>
                    <a:cubicBezTo>
                      <a:pt x="196" y="763"/>
                      <a:pt x="196" y="761"/>
                      <a:pt x="198" y="759"/>
                    </a:cubicBezTo>
                    <a:cubicBezTo>
                      <a:pt x="200" y="757"/>
                      <a:pt x="203" y="755"/>
                      <a:pt x="206" y="755"/>
                    </a:cubicBezTo>
                    <a:cubicBezTo>
                      <a:pt x="207" y="755"/>
                      <a:pt x="207" y="755"/>
                      <a:pt x="207" y="755"/>
                    </a:cubicBezTo>
                    <a:cubicBezTo>
                      <a:pt x="209" y="755"/>
                      <a:pt x="209" y="756"/>
                      <a:pt x="210" y="757"/>
                    </a:cubicBezTo>
                    <a:cubicBezTo>
                      <a:pt x="210" y="757"/>
                      <a:pt x="210" y="757"/>
                      <a:pt x="211" y="758"/>
                    </a:cubicBezTo>
                    <a:cubicBezTo>
                      <a:pt x="211" y="759"/>
                      <a:pt x="212" y="761"/>
                      <a:pt x="215" y="762"/>
                    </a:cubicBezTo>
                    <a:cubicBezTo>
                      <a:pt x="216" y="762"/>
                      <a:pt x="218" y="763"/>
                      <a:pt x="219" y="763"/>
                    </a:cubicBezTo>
                    <a:cubicBezTo>
                      <a:pt x="220" y="763"/>
                      <a:pt x="221" y="763"/>
                      <a:pt x="222" y="763"/>
                    </a:cubicBezTo>
                    <a:cubicBezTo>
                      <a:pt x="223" y="763"/>
                      <a:pt x="225" y="765"/>
                      <a:pt x="226" y="765"/>
                    </a:cubicBezTo>
                    <a:cubicBezTo>
                      <a:pt x="227" y="766"/>
                      <a:pt x="227" y="766"/>
                      <a:pt x="227" y="766"/>
                    </a:cubicBezTo>
                    <a:cubicBezTo>
                      <a:pt x="231" y="768"/>
                      <a:pt x="235" y="773"/>
                      <a:pt x="238" y="777"/>
                    </a:cubicBezTo>
                    <a:cubicBezTo>
                      <a:pt x="239" y="778"/>
                      <a:pt x="239" y="778"/>
                      <a:pt x="239" y="778"/>
                    </a:cubicBezTo>
                    <a:cubicBezTo>
                      <a:pt x="241" y="781"/>
                      <a:pt x="243" y="785"/>
                      <a:pt x="247" y="787"/>
                    </a:cubicBezTo>
                    <a:cubicBezTo>
                      <a:pt x="248" y="788"/>
                      <a:pt x="249" y="788"/>
                      <a:pt x="250" y="788"/>
                    </a:cubicBezTo>
                    <a:cubicBezTo>
                      <a:pt x="250" y="788"/>
                      <a:pt x="251" y="788"/>
                      <a:pt x="252" y="789"/>
                    </a:cubicBezTo>
                    <a:cubicBezTo>
                      <a:pt x="253" y="789"/>
                      <a:pt x="253" y="789"/>
                      <a:pt x="253" y="789"/>
                    </a:cubicBezTo>
                    <a:cubicBezTo>
                      <a:pt x="254" y="790"/>
                      <a:pt x="256" y="791"/>
                      <a:pt x="258" y="791"/>
                    </a:cubicBezTo>
                    <a:cubicBezTo>
                      <a:pt x="259" y="791"/>
                      <a:pt x="259" y="791"/>
                      <a:pt x="259" y="791"/>
                    </a:cubicBezTo>
                    <a:cubicBezTo>
                      <a:pt x="261" y="791"/>
                      <a:pt x="263" y="790"/>
                      <a:pt x="263" y="789"/>
                    </a:cubicBezTo>
                    <a:cubicBezTo>
                      <a:pt x="266" y="786"/>
                      <a:pt x="265" y="781"/>
                      <a:pt x="265" y="777"/>
                    </a:cubicBezTo>
                    <a:cubicBezTo>
                      <a:pt x="264" y="777"/>
                      <a:pt x="264" y="776"/>
                      <a:pt x="264" y="776"/>
                    </a:cubicBezTo>
                    <a:cubicBezTo>
                      <a:pt x="264" y="774"/>
                      <a:pt x="264" y="773"/>
                      <a:pt x="264" y="772"/>
                    </a:cubicBezTo>
                    <a:cubicBezTo>
                      <a:pt x="264" y="770"/>
                      <a:pt x="264" y="768"/>
                      <a:pt x="264" y="765"/>
                    </a:cubicBezTo>
                    <a:cubicBezTo>
                      <a:pt x="263" y="763"/>
                      <a:pt x="261" y="760"/>
                      <a:pt x="259" y="758"/>
                    </a:cubicBezTo>
                    <a:cubicBezTo>
                      <a:pt x="259" y="757"/>
                      <a:pt x="258" y="756"/>
                      <a:pt x="257" y="755"/>
                    </a:cubicBezTo>
                    <a:cubicBezTo>
                      <a:pt x="255" y="753"/>
                      <a:pt x="255" y="752"/>
                      <a:pt x="256" y="749"/>
                    </a:cubicBezTo>
                    <a:cubicBezTo>
                      <a:pt x="256" y="749"/>
                      <a:pt x="256" y="748"/>
                      <a:pt x="256" y="747"/>
                    </a:cubicBezTo>
                    <a:cubicBezTo>
                      <a:pt x="257" y="746"/>
                      <a:pt x="257" y="746"/>
                      <a:pt x="257" y="746"/>
                    </a:cubicBezTo>
                    <a:cubicBezTo>
                      <a:pt x="257" y="746"/>
                      <a:pt x="257" y="746"/>
                      <a:pt x="258" y="746"/>
                    </a:cubicBezTo>
                    <a:cubicBezTo>
                      <a:pt x="258" y="746"/>
                      <a:pt x="258" y="746"/>
                      <a:pt x="258" y="746"/>
                    </a:cubicBezTo>
                    <a:cubicBezTo>
                      <a:pt x="259" y="746"/>
                      <a:pt x="260" y="747"/>
                      <a:pt x="261" y="748"/>
                    </a:cubicBezTo>
                    <a:cubicBezTo>
                      <a:pt x="261" y="749"/>
                      <a:pt x="262" y="750"/>
                      <a:pt x="263" y="751"/>
                    </a:cubicBezTo>
                    <a:cubicBezTo>
                      <a:pt x="263" y="752"/>
                      <a:pt x="264" y="752"/>
                      <a:pt x="264" y="753"/>
                    </a:cubicBezTo>
                    <a:cubicBezTo>
                      <a:pt x="265" y="753"/>
                      <a:pt x="266" y="754"/>
                      <a:pt x="267" y="755"/>
                    </a:cubicBezTo>
                    <a:cubicBezTo>
                      <a:pt x="270" y="756"/>
                      <a:pt x="271" y="757"/>
                      <a:pt x="273" y="759"/>
                    </a:cubicBezTo>
                    <a:cubicBezTo>
                      <a:pt x="275" y="760"/>
                      <a:pt x="276" y="762"/>
                      <a:pt x="278" y="763"/>
                    </a:cubicBezTo>
                    <a:cubicBezTo>
                      <a:pt x="279" y="765"/>
                      <a:pt x="280" y="766"/>
                      <a:pt x="282" y="768"/>
                    </a:cubicBezTo>
                    <a:cubicBezTo>
                      <a:pt x="283" y="770"/>
                      <a:pt x="286" y="772"/>
                      <a:pt x="289" y="772"/>
                    </a:cubicBezTo>
                    <a:cubicBezTo>
                      <a:pt x="290" y="772"/>
                      <a:pt x="292" y="771"/>
                      <a:pt x="293" y="770"/>
                    </a:cubicBezTo>
                    <a:cubicBezTo>
                      <a:pt x="294" y="771"/>
                      <a:pt x="295" y="772"/>
                      <a:pt x="296" y="772"/>
                    </a:cubicBezTo>
                    <a:cubicBezTo>
                      <a:pt x="298" y="772"/>
                      <a:pt x="299" y="773"/>
                      <a:pt x="301" y="773"/>
                    </a:cubicBezTo>
                    <a:cubicBezTo>
                      <a:pt x="302" y="773"/>
                      <a:pt x="303" y="772"/>
                      <a:pt x="305" y="772"/>
                    </a:cubicBezTo>
                    <a:cubicBezTo>
                      <a:pt x="306" y="772"/>
                      <a:pt x="306" y="772"/>
                      <a:pt x="306" y="772"/>
                    </a:cubicBezTo>
                    <a:cubicBezTo>
                      <a:pt x="307" y="772"/>
                      <a:pt x="309" y="772"/>
                      <a:pt x="310" y="771"/>
                    </a:cubicBezTo>
                    <a:cubicBezTo>
                      <a:pt x="311" y="771"/>
                      <a:pt x="311" y="771"/>
                      <a:pt x="311" y="771"/>
                    </a:cubicBezTo>
                    <a:cubicBezTo>
                      <a:pt x="313" y="771"/>
                      <a:pt x="314" y="770"/>
                      <a:pt x="316" y="768"/>
                    </a:cubicBezTo>
                    <a:cubicBezTo>
                      <a:pt x="318" y="767"/>
                      <a:pt x="320" y="765"/>
                      <a:pt x="321" y="763"/>
                    </a:cubicBezTo>
                    <a:cubicBezTo>
                      <a:pt x="322" y="760"/>
                      <a:pt x="322" y="758"/>
                      <a:pt x="321" y="755"/>
                    </a:cubicBezTo>
                    <a:cubicBezTo>
                      <a:pt x="321" y="754"/>
                      <a:pt x="321" y="754"/>
                      <a:pt x="321" y="754"/>
                    </a:cubicBezTo>
                    <a:cubicBezTo>
                      <a:pt x="322" y="754"/>
                      <a:pt x="322" y="754"/>
                      <a:pt x="323" y="754"/>
                    </a:cubicBezTo>
                    <a:cubicBezTo>
                      <a:pt x="324" y="755"/>
                      <a:pt x="326" y="755"/>
                      <a:pt x="328" y="755"/>
                    </a:cubicBezTo>
                    <a:cubicBezTo>
                      <a:pt x="331" y="755"/>
                      <a:pt x="333" y="754"/>
                      <a:pt x="335" y="752"/>
                    </a:cubicBezTo>
                    <a:cubicBezTo>
                      <a:pt x="336" y="751"/>
                      <a:pt x="337" y="750"/>
                      <a:pt x="338" y="750"/>
                    </a:cubicBezTo>
                    <a:cubicBezTo>
                      <a:pt x="339" y="750"/>
                      <a:pt x="339" y="750"/>
                      <a:pt x="339" y="750"/>
                    </a:cubicBezTo>
                    <a:cubicBezTo>
                      <a:pt x="340" y="751"/>
                      <a:pt x="340" y="751"/>
                      <a:pt x="340" y="751"/>
                    </a:cubicBezTo>
                    <a:cubicBezTo>
                      <a:pt x="342" y="752"/>
                      <a:pt x="343" y="753"/>
                      <a:pt x="345" y="753"/>
                    </a:cubicBezTo>
                    <a:cubicBezTo>
                      <a:pt x="346" y="753"/>
                      <a:pt x="347" y="752"/>
                      <a:pt x="348" y="752"/>
                    </a:cubicBezTo>
                    <a:cubicBezTo>
                      <a:pt x="351" y="750"/>
                      <a:pt x="353" y="746"/>
                      <a:pt x="353" y="744"/>
                    </a:cubicBezTo>
                    <a:cubicBezTo>
                      <a:pt x="353" y="741"/>
                      <a:pt x="353" y="738"/>
                      <a:pt x="353" y="735"/>
                    </a:cubicBezTo>
                    <a:cubicBezTo>
                      <a:pt x="352" y="733"/>
                      <a:pt x="352" y="730"/>
                      <a:pt x="352" y="728"/>
                    </a:cubicBezTo>
                    <a:cubicBezTo>
                      <a:pt x="352" y="728"/>
                      <a:pt x="353" y="728"/>
                      <a:pt x="353" y="728"/>
                    </a:cubicBezTo>
                    <a:cubicBezTo>
                      <a:pt x="354" y="728"/>
                      <a:pt x="356" y="728"/>
                      <a:pt x="360" y="729"/>
                    </a:cubicBezTo>
                    <a:cubicBezTo>
                      <a:pt x="362" y="730"/>
                      <a:pt x="365" y="731"/>
                      <a:pt x="368" y="731"/>
                    </a:cubicBezTo>
                    <a:cubicBezTo>
                      <a:pt x="369" y="731"/>
                      <a:pt x="371" y="730"/>
                      <a:pt x="373" y="730"/>
                    </a:cubicBezTo>
                    <a:cubicBezTo>
                      <a:pt x="375" y="730"/>
                      <a:pt x="377" y="730"/>
                      <a:pt x="378" y="730"/>
                    </a:cubicBezTo>
                    <a:cubicBezTo>
                      <a:pt x="380" y="730"/>
                      <a:pt x="381" y="730"/>
                      <a:pt x="382" y="730"/>
                    </a:cubicBezTo>
                    <a:cubicBezTo>
                      <a:pt x="383" y="730"/>
                      <a:pt x="384" y="731"/>
                      <a:pt x="385" y="731"/>
                    </a:cubicBezTo>
                    <a:cubicBezTo>
                      <a:pt x="386" y="731"/>
                      <a:pt x="386" y="731"/>
                      <a:pt x="387" y="731"/>
                    </a:cubicBezTo>
                    <a:cubicBezTo>
                      <a:pt x="388" y="730"/>
                      <a:pt x="388" y="730"/>
                      <a:pt x="389" y="730"/>
                    </a:cubicBezTo>
                    <a:cubicBezTo>
                      <a:pt x="389" y="730"/>
                      <a:pt x="390" y="730"/>
                      <a:pt x="391" y="731"/>
                    </a:cubicBezTo>
                    <a:cubicBezTo>
                      <a:pt x="391" y="731"/>
                      <a:pt x="392" y="731"/>
                      <a:pt x="393" y="731"/>
                    </a:cubicBezTo>
                    <a:cubicBezTo>
                      <a:pt x="394" y="731"/>
                      <a:pt x="396" y="731"/>
                      <a:pt x="397" y="731"/>
                    </a:cubicBezTo>
                    <a:cubicBezTo>
                      <a:pt x="398" y="731"/>
                      <a:pt x="399" y="731"/>
                      <a:pt x="400" y="731"/>
                    </a:cubicBezTo>
                    <a:cubicBezTo>
                      <a:pt x="401" y="731"/>
                      <a:pt x="402" y="730"/>
                      <a:pt x="404" y="730"/>
                    </a:cubicBezTo>
                    <a:cubicBezTo>
                      <a:pt x="405" y="729"/>
                      <a:pt x="405" y="729"/>
                      <a:pt x="405" y="729"/>
                    </a:cubicBezTo>
                    <a:cubicBezTo>
                      <a:pt x="406" y="729"/>
                      <a:pt x="406" y="729"/>
                      <a:pt x="406" y="729"/>
                    </a:cubicBezTo>
                    <a:cubicBezTo>
                      <a:pt x="407" y="728"/>
                      <a:pt x="408" y="726"/>
                      <a:pt x="409" y="724"/>
                    </a:cubicBezTo>
                    <a:cubicBezTo>
                      <a:pt x="409" y="723"/>
                      <a:pt x="410" y="722"/>
                      <a:pt x="410" y="721"/>
                    </a:cubicBezTo>
                    <a:cubicBezTo>
                      <a:pt x="410" y="719"/>
                      <a:pt x="411" y="717"/>
                      <a:pt x="412" y="716"/>
                    </a:cubicBezTo>
                    <a:cubicBezTo>
                      <a:pt x="413" y="713"/>
                      <a:pt x="416" y="712"/>
                      <a:pt x="419" y="711"/>
                    </a:cubicBezTo>
                    <a:cubicBezTo>
                      <a:pt x="422" y="710"/>
                      <a:pt x="424" y="709"/>
                      <a:pt x="426" y="707"/>
                    </a:cubicBezTo>
                    <a:cubicBezTo>
                      <a:pt x="428" y="705"/>
                      <a:pt x="429" y="704"/>
                      <a:pt x="430" y="702"/>
                    </a:cubicBezTo>
                    <a:cubicBezTo>
                      <a:pt x="432" y="699"/>
                      <a:pt x="434" y="696"/>
                      <a:pt x="439" y="693"/>
                    </a:cubicBezTo>
                    <a:cubicBezTo>
                      <a:pt x="445" y="691"/>
                      <a:pt x="449" y="687"/>
                      <a:pt x="452" y="679"/>
                    </a:cubicBezTo>
                    <a:cubicBezTo>
                      <a:pt x="453" y="677"/>
                      <a:pt x="454" y="675"/>
                      <a:pt x="454" y="673"/>
                    </a:cubicBezTo>
                    <a:cubicBezTo>
                      <a:pt x="456" y="669"/>
                      <a:pt x="457" y="665"/>
                      <a:pt x="460" y="662"/>
                    </a:cubicBezTo>
                    <a:cubicBezTo>
                      <a:pt x="465" y="655"/>
                      <a:pt x="470" y="651"/>
                      <a:pt x="473" y="649"/>
                    </a:cubicBezTo>
                    <a:cubicBezTo>
                      <a:pt x="475" y="649"/>
                      <a:pt x="477" y="648"/>
                      <a:pt x="479" y="648"/>
                    </a:cubicBezTo>
                    <a:cubicBezTo>
                      <a:pt x="481" y="648"/>
                      <a:pt x="481" y="648"/>
                      <a:pt x="481" y="648"/>
                    </a:cubicBezTo>
                    <a:cubicBezTo>
                      <a:pt x="484" y="648"/>
                      <a:pt x="487" y="648"/>
                      <a:pt x="489" y="645"/>
                    </a:cubicBezTo>
                    <a:cubicBezTo>
                      <a:pt x="490" y="644"/>
                      <a:pt x="490" y="643"/>
                      <a:pt x="491" y="643"/>
                    </a:cubicBezTo>
                    <a:cubicBezTo>
                      <a:pt x="492" y="641"/>
                      <a:pt x="493" y="639"/>
                      <a:pt x="495" y="637"/>
                    </a:cubicBezTo>
                    <a:cubicBezTo>
                      <a:pt x="496" y="637"/>
                      <a:pt x="497" y="636"/>
                      <a:pt x="498" y="636"/>
                    </a:cubicBezTo>
                    <a:cubicBezTo>
                      <a:pt x="500" y="635"/>
                      <a:pt x="502" y="634"/>
                      <a:pt x="503" y="631"/>
                    </a:cubicBezTo>
                    <a:cubicBezTo>
                      <a:pt x="506" y="626"/>
                      <a:pt x="502" y="618"/>
                      <a:pt x="499" y="613"/>
                    </a:cubicBezTo>
                    <a:cubicBezTo>
                      <a:pt x="498" y="612"/>
                      <a:pt x="498" y="611"/>
                      <a:pt x="497" y="610"/>
                    </a:cubicBezTo>
                    <a:cubicBezTo>
                      <a:pt x="497" y="608"/>
                      <a:pt x="495" y="606"/>
                      <a:pt x="494" y="604"/>
                    </a:cubicBezTo>
                    <a:cubicBezTo>
                      <a:pt x="493" y="602"/>
                      <a:pt x="491" y="600"/>
                      <a:pt x="490" y="598"/>
                    </a:cubicBezTo>
                    <a:cubicBezTo>
                      <a:pt x="490" y="596"/>
                      <a:pt x="489" y="595"/>
                      <a:pt x="490" y="594"/>
                    </a:cubicBezTo>
                    <a:cubicBezTo>
                      <a:pt x="490" y="593"/>
                      <a:pt x="491" y="593"/>
                      <a:pt x="493" y="592"/>
                    </a:cubicBezTo>
                    <a:cubicBezTo>
                      <a:pt x="494" y="592"/>
                      <a:pt x="496" y="591"/>
                      <a:pt x="498" y="589"/>
                    </a:cubicBezTo>
                    <a:cubicBezTo>
                      <a:pt x="499" y="587"/>
                      <a:pt x="500" y="585"/>
                      <a:pt x="501" y="582"/>
                    </a:cubicBezTo>
                    <a:cubicBezTo>
                      <a:pt x="501" y="581"/>
                      <a:pt x="502" y="580"/>
                      <a:pt x="502" y="579"/>
                    </a:cubicBezTo>
                    <a:cubicBezTo>
                      <a:pt x="503" y="576"/>
                      <a:pt x="505" y="575"/>
                      <a:pt x="506" y="574"/>
                    </a:cubicBezTo>
                    <a:cubicBezTo>
                      <a:pt x="507" y="574"/>
                      <a:pt x="508" y="573"/>
                      <a:pt x="509" y="572"/>
                    </a:cubicBezTo>
                    <a:cubicBezTo>
                      <a:pt x="512" y="570"/>
                      <a:pt x="512" y="568"/>
                      <a:pt x="513" y="565"/>
                    </a:cubicBezTo>
                    <a:cubicBezTo>
                      <a:pt x="513" y="564"/>
                      <a:pt x="513" y="563"/>
                      <a:pt x="514" y="561"/>
                    </a:cubicBezTo>
                    <a:cubicBezTo>
                      <a:pt x="515" y="560"/>
                      <a:pt x="516" y="559"/>
                      <a:pt x="517" y="558"/>
                    </a:cubicBezTo>
                    <a:cubicBezTo>
                      <a:pt x="519" y="556"/>
                      <a:pt x="519" y="556"/>
                      <a:pt x="519" y="556"/>
                    </a:cubicBezTo>
                    <a:cubicBezTo>
                      <a:pt x="518" y="554"/>
                      <a:pt x="518" y="554"/>
                      <a:pt x="518" y="554"/>
                    </a:cubicBezTo>
                    <a:cubicBezTo>
                      <a:pt x="517" y="552"/>
                      <a:pt x="515" y="551"/>
                      <a:pt x="514" y="549"/>
                    </a:cubicBezTo>
                    <a:cubicBezTo>
                      <a:pt x="513" y="548"/>
                      <a:pt x="512" y="547"/>
                      <a:pt x="510" y="545"/>
                    </a:cubicBezTo>
                    <a:cubicBezTo>
                      <a:pt x="509" y="542"/>
                      <a:pt x="507" y="539"/>
                      <a:pt x="504" y="538"/>
                    </a:cubicBezTo>
                    <a:cubicBezTo>
                      <a:pt x="503" y="537"/>
                      <a:pt x="501" y="536"/>
                      <a:pt x="499" y="536"/>
                    </a:cubicBezTo>
                    <a:cubicBezTo>
                      <a:pt x="498" y="536"/>
                      <a:pt x="496" y="536"/>
                      <a:pt x="495" y="537"/>
                    </a:cubicBezTo>
                    <a:cubicBezTo>
                      <a:pt x="494" y="537"/>
                      <a:pt x="494" y="537"/>
                      <a:pt x="493" y="537"/>
                    </a:cubicBezTo>
                    <a:cubicBezTo>
                      <a:pt x="492" y="537"/>
                      <a:pt x="492" y="537"/>
                      <a:pt x="492" y="537"/>
                    </a:cubicBezTo>
                    <a:cubicBezTo>
                      <a:pt x="489" y="537"/>
                      <a:pt x="487" y="537"/>
                      <a:pt x="485" y="536"/>
                    </a:cubicBezTo>
                    <a:cubicBezTo>
                      <a:pt x="484" y="536"/>
                      <a:pt x="484" y="536"/>
                      <a:pt x="484" y="536"/>
                    </a:cubicBezTo>
                    <a:cubicBezTo>
                      <a:pt x="482" y="535"/>
                      <a:pt x="480" y="533"/>
                      <a:pt x="478" y="531"/>
                    </a:cubicBezTo>
                    <a:cubicBezTo>
                      <a:pt x="476" y="529"/>
                      <a:pt x="474" y="526"/>
                      <a:pt x="471" y="525"/>
                    </a:cubicBezTo>
                    <a:cubicBezTo>
                      <a:pt x="468" y="524"/>
                      <a:pt x="466" y="524"/>
                      <a:pt x="464" y="523"/>
                    </a:cubicBezTo>
                    <a:cubicBezTo>
                      <a:pt x="461" y="523"/>
                      <a:pt x="460" y="523"/>
                      <a:pt x="458" y="521"/>
                    </a:cubicBezTo>
                    <a:cubicBezTo>
                      <a:pt x="455" y="515"/>
                      <a:pt x="452" y="510"/>
                      <a:pt x="443" y="510"/>
                    </a:cubicBezTo>
                    <a:cubicBezTo>
                      <a:pt x="441" y="510"/>
                      <a:pt x="441" y="510"/>
                      <a:pt x="441" y="510"/>
                    </a:cubicBezTo>
                    <a:cubicBezTo>
                      <a:pt x="440" y="510"/>
                      <a:pt x="439" y="510"/>
                      <a:pt x="437" y="510"/>
                    </a:cubicBezTo>
                    <a:cubicBezTo>
                      <a:pt x="433" y="510"/>
                      <a:pt x="428" y="510"/>
                      <a:pt x="424" y="513"/>
                    </a:cubicBezTo>
                    <a:cubicBezTo>
                      <a:pt x="422" y="516"/>
                      <a:pt x="421" y="519"/>
                      <a:pt x="421" y="521"/>
                    </a:cubicBezTo>
                    <a:cubicBezTo>
                      <a:pt x="421" y="522"/>
                      <a:pt x="421" y="522"/>
                      <a:pt x="421" y="523"/>
                    </a:cubicBezTo>
                    <a:cubicBezTo>
                      <a:pt x="420" y="526"/>
                      <a:pt x="417" y="530"/>
                      <a:pt x="415" y="531"/>
                    </a:cubicBezTo>
                    <a:cubicBezTo>
                      <a:pt x="414" y="532"/>
                      <a:pt x="413" y="532"/>
                      <a:pt x="411" y="532"/>
                    </a:cubicBezTo>
                    <a:cubicBezTo>
                      <a:pt x="410" y="533"/>
                      <a:pt x="408" y="533"/>
                      <a:pt x="406" y="533"/>
                    </a:cubicBezTo>
                    <a:cubicBezTo>
                      <a:pt x="406" y="534"/>
                      <a:pt x="405" y="534"/>
                      <a:pt x="405" y="534"/>
                    </a:cubicBezTo>
                    <a:cubicBezTo>
                      <a:pt x="404" y="534"/>
                      <a:pt x="403" y="534"/>
                      <a:pt x="402" y="533"/>
                    </a:cubicBezTo>
                    <a:cubicBezTo>
                      <a:pt x="401" y="533"/>
                      <a:pt x="401" y="533"/>
                      <a:pt x="400" y="533"/>
                    </a:cubicBezTo>
                    <a:cubicBezTo>
                      <a:pt x="398" y="533"/>
                      <a:pt x="397" y="532"/>
                      <a:pt x="396" y="531"/>
                    </a:cubicBezTo>
                    <a:cubicBezTo>
                      <a:pt x="395" y="531"/>
                      <a:pt x="395" y="530"/>
                      <a:pt x="395" y="530"/>
                    </a:cubicBezTo>
                    <a:cubicBezTo>
                      <a:pt x="392" y="528"/>
                      <a:pt x="390" y="528"/>
                      <a:pt x="388" y="528"/>
                    </a:cubicBezTo>
                    <a:cubicBezTo>
                      <a:pt x="387" y="528"/>
                      <a:pt x="386" y="528"/>
                      <a:pt x="385" y="528"/>
                    </a:cubicBezTo>
                    <a:cubicBezTo>
                      <a:pt x="384" y="528"/>
                      <a:pt x="382" y="528"/>
                      <a:pt x="381" y="528"/>
                    </a:cubicBezTo>
                    <a:cubicBezTo>
                      <a:pt x="380" y="528"/>
                      <a:pt x="378" y="528"/>
                      <a:pt x="377" y="527"/>
                    </a:cubicBezTo>
                    <a:cubicBezTo>
                      <a:pt x="376" y="527"/>
                      <a:pt x="375" y="527"/>
                      <a:pt x="375" y="526"/>
                    </a:cubicBezTo>
                    <a:cubicBezTo>
                      <a:pt x="373" y="526"/>
                      <a:pt x="371" y="525"/>
                      <a:pt x="369" y="525"/>
                    </a:cubicBezTo>
                    <a:cubicBezTo>
                      <a:pt x="370" y="525"/>
                      <a:pt x="371" y="525"/>
                      <a:pt x="372" y="525"/>
                    </a:cubicBezTo>
                    <a:cubicBezTo>
                      <a:pt x="374" y="524"/>
                      <a:pt x="377" y="522"/>
                      <a:pt x="379" y="521"/>
                    </a:cubicBezTo>
                    <a:cubicBezTo>
                      <a:pt x="380" y="520"/>
                      <a:pt x="382" y="519"/>
                      <a:pt x="383" y="518"/>
                    </a:cubicBezTo>
                    <a:cubicBezTo>
                      <a:pt x="384" y="518"/>
                      <a:pt x="386" y="517"/>
                      <a:pt x="387" y="517"/>
                    </a:cubicBezTo>
                    <a:cubicBezTo>
                      <a:pt x="390" y="516"/>
                      <a:pt x="393" y="515"/>
                      <a:pt x="395" y="513"/>
                    </a:cubicBezTo>
                    <a:cubicBezTo>
                      <a:pt x="398" y="511"/>
                      <a:pt x="398" y="508"/>
                      <a:pt x="399" y="505"/>
                    </a:cubicBezTo>
                    <a:cubicBezTo>
                      <a:pt x="399" y="503"/>
                      <a:pt x="400" y="502"/>
                      <a:pt x="400" y="500"/>
                    </a:cubicBezTo>
                    <a:cubicBezTo>
                      <a:pt x="402" y="498"/>
                      <a:pt x="405" y="494"/>
                      <a:pt x="409" y="491"/>
                    </a:cubicBezTo>
                    <a:cubicBezTo>
                      <a:pt x="411" y="489"/>
                      <a:pt x="414" y="488"/>
                      <a:pt x="416" y="488"/>
                    </a:cubicBezTo>
                    <a:cubicBezTo>
                      <a:pt x="417" y="488"/>
                      <a:pt x="418" y="488"/>
                      <a:pt x="420" y="488"/>
                    </a:cubicBezTo>
                    <a:cubicBezTo>
                      <a:pt x="420" y="489"/>
                      <a:pt x="420" y="489"/>
                      <a:pt x="420" y="489"/>
                    </a:cubicBezTo>
                    <a:cubicBezTo>
                      <a:pt x="423" y="489"/>
                      <a:pt x="425" y="489"/>
                      <a:pt x="428" y="489"/>
                    </a:cubicBezTo>
                    <a:cubicBezTo>
                      <a:pt x="430" y="489"/>
                      <a:pt x="432" y="489"/>
                      <a:pt x="434" y="488"/>
                    </a:cubicBezTo>
                    <a:cubicBezTo>
                      <a:pt x="436" y="488"/>
                      <a:pt x="438" y="486"/>
                      <a:pt x="440" y="485"/>
                    </a:cubicBezTo>
                    <a:cubicBezTo>
                      <a:pt x="441" y="485"/>
                      <a:pt x="442" y="484"/>
                      <a:pt x="443" y="484"/>
                    </a:cubicBezTo>
                    <a:cubicBezTo>
                      <a:pt x="448" y="481"/>
                      <a:pt x="457" y="477"/>
                      <a:pt x="456" y="468"/>
                    </a:cubicBezTo>
                    <a:cubicBezTo>
                      <a:pt x="456" y="463"/>
                      <a:pt x="451" y="459"/>
                      <a:pt x="444" y="458"/>
                    </a:cubicBezTo>
                    <a:cubicBezTo>
                      <a:pt x="442" y="458"/>
                      <a:pt x="441" y="457"/>
                      <a:pt x="439" y="455"/>
                    </a:cubicBezTo>
                    <a:cubicBezTo>
                      <a:pt x="437" y="454"/>
                      <a:pt x="436" y="453"/>
                      <a:pt x="433" y="452"/>
                    </a:cubicBezTo>
                    <a:cubicBezTo>
                      <a:pt x="432" y="452"/>
                      <a:pt x="432" y="452"/>
                      <a:pt x="432" y="452"/>
                    </a:cubicBezTo>
                    <a:cubicBezTo>
                      <a:pt x="431" y="452"/>
                      <a:pt x="430" y="452"/>
                      <a:pt x="430" y="452"/>
                    </a:cubicBezTo>
                    <a:cubicBezTo>
                      <a:pt x="430" y="452"/>
                      <a:pt x="430" y="451"/>
                      <a:pt x="430" y="451"/>
                    </a:cubicBezTo>
                    <a:cubicBezTo>
                      <a:pt x="430" y="450"/>
                      <a:pt x="431" y="449"/>
                      <a:pt x="431" y="449"/>
                    </a:cubicBezTo>
                    <a:cubicBezTo>
                      <a:pt x="431" y="447"/>
                      <a:pt x="432" y="445"/>
                      <a:pt x="432" y="443"/>
                    </a:cubicBezTo>
                    <a:cubicBezTo>
                      <a:pt x="432" y="441"/>
                      <a:pt x="431" y="439"/>
                      <a:pt x="430" y="437"/>
                    </a:cubicBezTo>
                    <a:cubicBezTo>
                      <a:pt x="429" y="435"/>
                      <a:pt x="428" y="434"/>
                      <a:pt x="426" y="433"/>
                    </a:cubicBezTo>
                    <a:cubicBezTo>
                      <a:pt x="437" y="430"/>
                      <a:pt x="448" y="427"/>
                      <a:pt x="453" y="414"/>
                    </a:cubicBezTo>
                    <a:cubicBezTo>
                      <a:pt x="456" y="409"/>
                      <a:pt x="458" y="404"/>
                      <a:pt x="462" y="399"/>
                    </a:cubicBezTo>
                    <a:cubicBezTo>
                      <a:pt x="463" y="398"/>
                      <a:pt x="463" y="398"/>
                      <a:pt x="463" y="398"/>
                    </a:cubicBezTo>
                    <a:cubicBezTo>
                      <a:pt x="467" y="393"/>
                      <a:pt x="471" y="388"/>
                      <a:pt x="470" y="381"/>
                    </a:cubicBezTo>
                    <a:cubicBezTo>
                      <a:pt x="470" y="380"/>
                      <a:pt x="470" y="380"/>
                      <a:pt x="470" y="380"/>
                    </a:cubicBezTo>
                    <a:cubicBezTo>
                      <a:pt x="470" y="380"/>
                      <a:pt x="470" y="379"/>
                      <a:pt x="469" y="378"/>
                    </a:cubicBezTo>
                    <a:cubicBezTo>
                      <a:pt x="471" y="377"/>
                      <a:pt x="473" y="375"/>
                      <a:pt x="475" y="374"/>
                    </a:cubicBezTo>
                    <a:cubicBezTo>
                      <a:pt x="478" y="371"/>
                      <a:pt x="481" y="369"/>
                      <a:pt x="484" y="366"/>
                    </a:cubicBezTo>
                    <a:cubicBezTo>
                      <a:pt x="486" y="363"/>
                      <a:pt x="488" y="360"/>
                      <a:pt x="490" y="357"/>
                    </a:cubicBezTo>
                    <a:cubicBezTo>
                      <a:pt x="491" y="355"/>
                      <a:pt x="492" y="353"/>
                      <a:pt x="492" y="351"/>
                    </a:cubicBezTo>
                    <a:cubicBezTo>
                      <a:pt x="493" y="349"/>
                      <a:pt x="493" y="348"/>
                      <a:pt x="494" y="347"/>
                    </a:cubicBezTo>
                    <a:cubicBezTo>
                      <a:pt x="495" y="344"/>
                      <a:pt x="496" y="340"/>
                      <a:pt x="496" y="336"/>
                    </a:cubicBezTo>
                    <a:cubicBezTo>
                      <a:pt x="496" y="335"/>
                      <a:pt x="495" y="334"/>
                      <a:pt x="495" y="333"/>
                    </a:cubicBezTo>
                    <a:cubicBezTo>
                      <a:pt x="495" y="333"/>
                      <a:pt x="495" y="332"/>
                      <a:pt x="495" y="332"/>
                    </a:cubicBezTo>
                    <a:cubicBezTo>
                      <a:pt x="495" y="331"/>
                      <a:pt x="495" y="330"/>
                      <a:pt x="496" y="330"/>
                    </a:cubicBezTo>
                    <a:cubicBezTo>
                      <a:pt x="496" y="329"/>
                      <a:pt x="496" y="329"/>
                      <a:pt x="497" y="328"/>
                    </a:cubicBezTo>
                    <a:cubicBezTo>
                      <a:pt x="499" y="325"/>
                      <a:pt x="500" y="322"/>
                      <a:pt x="502" y="318"/>
                    </a:cubicBezTo>
                    <a:cubicBezTo>
                      <a:pt x="503" y="315"/>
                      <a:pt x="505" y="311"/>
                      <a:pt x="507" y="308"/>
                    </a:cubicBezTo>
                    <a:cubicBezTo>
                      <a:pt x="509" y="305"/>
                      <a:pt x="509" y="303"/>
                      <a:pt x="508" y="300"/>
                    </a:cubicBezTo>
                    <a:cubicBezTo>
                      <a:pt x="507" y="300"/>
                      <a:pt x="507" y="299"/>
                      <a:pt x="507" y="298"/>
                    </a:cubicBezTo>
                    <a:cubicBezTo>
                      <a:pt x="506" y="290"/>
                      <a:pt x="509" y="282"/>
                      <a:pt x="512" y="274"/>
                    </a:cubicBezTo>
                    <a:cubicBezTo>
                      <a:pt x="512" y="273"/>
                      <a:pt x="512" y="273"/>
                      <a:pt x="512" y="273"/>
                    </a:cubicBezTo>
                    <a:cubicBezTo>
                      <a:pt x="515" y="265"/>
                      <a:pt x="518" y="260"/>
                      <a:pt x="521" y="256"/>
                    </a:cubicBezTo>
                    <a:cubicBezTo>
                      <a:pt x="523" y="255"/>
                      <a:pt x="524" y="253"/>
                      <a:pt x="526" y="252"/>
                    </a:cubicBezTo>
                    <a:cubicBezTo>
                      <a:pt x="529" y="248"/>
                      <a:pt x="533" y="245"/>
                      <a:pt x="535" y="240"/>
                    </a:cubicBezTo>
                    <a:cubicBezTo>
                      <a:pt x="539" y="235"/>
                      <a:pt x="538" y="232"/>
                      <a:pt x="536" y="228"/>
                    </a:cubicBezTo>
                    <a:close/>
                    <a:moveTo>
                      <a:pt x="281" y="197"/>
                    </a:moveTo>
                    <a:cubicBezTo>
                      <a:pt x="281" y="197"/>
                      <a:pt x="282" y="197"/>
                      <a:pt x="283" y="197"/>
                    </a:cubicBezTo>
                    <a:cubicBezTo>
                      <a:pt x="284" y="197"/>
                      <a:pt x="286" y="196"/>
                      <a:pt x="287" y="196"/>
                    </a:cubicBezTo>
                    <a:cubicBezTo>
                      <a:pt x="288" y="195"/>
                      <a:pt x="288" y="195"/>
                      <a:pt x="289" y="195"/>
                    </a:cubicBezTo>
                    <a:cubicBezTo>
                      <a:pt x="289" y="195"/>
                      <a:pt x="290" y="195"/>
                      <a:pt x="290" y="195"/>
                    </a:cubicBezTo>
                    <a:cubicBezTo>
                      <a:pt x="290" y="195"/>
                      <a:pt x="291" y="195"/>
                      <a:pt x="291" y="195"/>
                    </a:cubicBezTo>
                    <a:cubicBezTo>
                      <a:pt x="290" y="196"/>
                      <a:pt x="289" y="197"/>
                      <a:pt x="287" y="198"/>
                    </a:cubicBezTo>
                    <a:cubicBezTo>
                      <a:pt x="287" y="198"/>
                      <a:pt x="285" y="199"/>
                      <a:pt x="285" y="199"/>
                    </a:cubicBezTo>
                    <a:cubicBezTo>
                      <a:pt x="285" y="199"/>
                      <a:pt x="285" y="199"/>
                      <a:pt x="284" y="199"/>
                    </a:cubicBezTo>
                    <a:cubicBezTo>
                      <a:pt x="283" y="199"/>
                      <a:pt x="282" y="198"/>
                      <a:pt x="281" y="198"/>
                    </a:cubicBezTo>
                    <a:cubicBezTo>
                      <a:pt x="280" y="198"/>
                      <a:pt x="280" y="197"/>
                      <a:pt x="279" y="197"/>
                    </a:cubicBezTo>
                    <a:cubicBezTo>
                      <a:pt x="280" y="197"/>
                      <a:pt x="280" y="197"/>
                      <a:pt x="281" y="197"/>
                    </a:cubicBezTo>
                    <a:close/>
                    <a:moveTo>
                      <a:pt x="74" y="263"/>
                    </a:moveTo>
                    <a:cubicBezTo>
                      <a:pt x="73" y="261"/>
                      <a:pt x="73" y="258"/>
                      <a:pt x="75" y="255"/>
                    </a:cubicBezTo>
                    <a:cubicBezTo>
                      <a:pt x="75" y="254"/>
                      <a:pt x="75" y="254"/>
                      <a:pt x="75" y="254"/>
                    </a:cubicBezTo>
                    <a:cubicBezTo>
                      <a:pt x="75" y="255"/>
                      <a:pt x="75" y="255"/>
                      <a:pt x="75" y="255"/>
                    </a:cubicBezTo>
                    <a:cubicBezTo>
                      <a:pt x="75" y="256"/>
                      <a:pt x="75" y="257"/>
                      <a:pt x="75" y="257"/>
                    </a:cubicBezTo>
                    <a:cubicBezTo>
                      <a:pt x="75" y="258"/>
                      <a:pt x="75" y="258"/>
                      <a:pt x="75" y="258"/>
                    </a:cubicBezTo>
                    <a:cubicBezTo>
                      <a:pt x="75" y="260"/>
                      <a:pt x="74" y="262"/>
                      <a:pt x="76" y="264"/>
                    </a:cubicBezTo>
                    <a:cubicBezTo>
                      <a:pt x="75" y="264"/>
                      <a:pt x="74" y="263"/>
                      <a:pt x="74" y="263"/>
                    </a:cubicBezTo>
                    <a:close/>
                    <a:moveTo>
                      <a:pt x="64" y="428"/>
                    </a:moveTo>
                    <a:cubicBezTo>
                      <a:pt x="64" y="428"/>
                      <a:pt x="63" y="428"/>
                      <a:pt x="63" y="428"/>
                    </a:cubicBezTo>
                    <a:cubicBezTo>
                      <a:pt x="63" y="427"/>
                      <a:pt x="63" y="427"/>
                      <a:pt x="63" y="426"/>
                    </a:cubicBezTo>
                    <a:cubicBezTo>
                      <a:pt x="63" y="426"/>
                      <a:pt x="64" y="426"/>
                      <a:pt x="64" y="427"/>
                    </a:cubicBezTo>
                    <a:cubicBezTo>
                      <a:pt x="64" y="427"/>
                      <a:pt x="64" y="428"/>
                      <a:pt x="64" y="428"/>
                    </a:cubicBezTo>
                    <a:cubicBezTo>
                      <a:pt x="64" y="428"/>
                      <a:pt x="64" y="428"/>
                      <a:pt x="64" y="428"/>
                    </a:cubicBezTo>
                    <a:close/>
                    <a:moveTo>
                      <a:pt x="95" y="395"/>
                    </a:moveTo>
                    <a:cubicBezTo>
                      <a:pt x="96" y="395"/>
                      <a:pt x="97" y="395"/>
                      <a:pt x="97" y="395"/>
                    </a:cubicBezTo>
                    <a:cubicBezTo>
                      <a:pt x="97" y="397"/>
                      <a:pt x="97" y="398"/>
                      <a:pt x="97" y="399"/>
                    </a:cubicBezTo>
                    <a:cubicBezTo>
                      <a:pt x="97" y="400"/>
                      <a:pt x="97" y="400"/>
                      <a:pt x="97" y="400"/>
                    </a:cubicBezTo>
                    <a:cubicBezTo>
                      <a:pt x="97" y="400"/>
                      <a:pt x="97" y="400"/>
                      <a:pt x="97" y="400"/>
                    </a:cubicBezTo>
                    <a:cubicBezTo>
                      <a:pt x="97" y="400"/>
                      <a:pt x="96" y="399"/>
                      <a:pt x="96" y="399"/>
                    </a:cubicBezTo>
                    <a:cubicBezTo>
                      <a:pt x="96" y="398"/>
                      <a:pt x="95" y="398"/>
                      <a:pt x="95" y="397"/>
                    </a:cubicBezTo>
                    <a:cubicBezTo>
                      <a:pt x="94" y="396"/>
                      <a:pt x="94" y="396"/>
                      <a:pt x="93" y="395"/>
                    </a:cubicBezTo>
                    <a:cubicBezTo>
                      <a:pt x="93" y="395"/>
                      <a:pt x="94" y="395"/>
                      <a:pt x="95" y="395"/>
                    </a:cubicBezTo>
                    <a:close/>
                    <a:moveTo>
                      <a:pt x="102" y="423"/>
                    </a:moveTo>
                    <a:cubicBezTo>
                      <a:pt x="101" y="422"/>
                      <a:pt x="100" y="422"/>
                      <a:pt x="99" y="422"/>
                    </a:cubicBezTo>
                    <a:cubicBezTo>
                      <a:pt x="97" y="422"/>
                      <a:pt x="96" y="422"/>
                      <a:pt x="95" y="422"/>
                    </a:cubicBezTo>
                    <a:cubicBezTo>
                      <a:pt x="94" y="422"/>
                      <a:pt x="93" y="423"/>
                      <a:pt x="92" y="423"/>
                    </a:cubicBezTo>
                    <a:cubicBezTo>
                      <a:pt x="91" y="423"/>
                      <a:pt x="90" y="422"/>
                      <a:pt x="89" y="422"/>
                    </a:cubicBezTo>
                    <a:cubicBezTo>
                      <a:pt x="89" y="421"/>
                      <a:pt x="88" y="419"/>
                      <a:pt x="88" y="417"/>
                    </a:cubicBezTo>
                    <a:cubicBezTo>
                      <a:pt x="88" y="415"/>
                      <a:pt x="88" y="414"/>
                      <a:pt x="87" y="412"/>
                    </a:cubicBezTo>
                    <a:cubicBezTo>
                      <a:pt x="89" y="414"/>
                      <a:pt x="91" y="416"/>
                      <a:pt x="93" y="417"/>
                    </a:cubicBezTo>
                    <a:cubicBezTo>
                      <a:pt x="94" y="418"/>
                      <a:pt x="94" y="418"/>
                      <a:pt x="94" y="418"/>
                    </a:cubicBezTo>
                    <a:cubicBezTo>
                      <a:pt x="94" y="418"/>
                      <a:pt x="95" y="419"/>
                      <a:pt x="95" y="419"/>
                    </a:cubicBezTo>
                    <a:cubicBezTo>
                      <a:pt x="96" y="420"/>
                      <a:pt x="97" y="421"/>
                      <a:pt x="99" y="422"/>
                    </a:cubicBezTo>
                    <a:cubicBezTo>
                      <a:pt x="101" y="422"/>
                      <a:pt x="102" y="422"/>
                      <a:pt x="104" y="422"/>
                    </a:cubicBezTo>
                    <a:cubicBezTo>
                      <a:pt x="105" y="422"/>
                      <a:pt x="105" y="423"/>
                      <a:pt x="106" y="423"/>
                    </a:cubicBezTo>
                    <a:cubicBezTo>
                      <a:pt x="107" y="423"/>
                      <a:pt x="108" y="424"/>
                      <a:pt x="109" y="425"/>
                    </a:cubicBezTo>
                    <a:cubicBezTo>
                      <a:pt x="110" y="426"/>
                      <a:pt x="111" y="427"/>
                      <a:pt x="111" y="427"/>
                    </a:cubicBezTo>
                    <a:cubicBezTo>
                      <a:pt x="108" y="425"/>
                      <a:pt x="105" y="424"/>
                      <a:pt x="102" y="423"/>
                    </a:cubicBezTo>
                    <a:close/>
                    <a:moveTo>
                      <a:pt x="120" y="260"/>
                    </a:moveTo>
                    <a:cubicBezTo>
                      <a:pt x="121" y="260"/>
                      <a:pt x="122" y="259"/>
                      <a:pt x="122" y="258"/>
                    </a:cubicBezTo>
                    <a:cubicBezTo>
                      <a:pt x="122" y="259"/>
                      <a:pt x="123" y="260"/>
                      <a:pt x="123" y="260"/>
                    </a:cubicBezTo>
                    <a:cubicBezTo>
                      <a:pt x="122" y="260"/>
                      <a:pt x="122" y="260"/>
                      <a:pt x="121" y="260"/>
                    </a:cubicBezTo>
                    <a:cubicBezTo>
                      <a:pt x="121" y="260"/>
                      <a:pt x="121" y="260"/>
                      <a:pt x="120" y="260"/>
                    </a:cubicBezTo>
                    <a:close/>
                    <a:moveTo>
                      <a:pt x="120" y="329"/>
                    </a:moveTo>
                    <a:cubicBezTo>
                      <a:pt x="120" y="329"/>
                      <a:pt x="119" y="328"/>
                      <a:pt x="117" y="327"/>
                    </a:cubicBezTo>
                    <a:cubicBezTo>
                      <a:pt x="117" y="327"/>
                      <a:pt x="116" y="327"/>
                      <a:pt x="116" y="326"/>
                    </a:cubicBezTo>
                    <a:cubicBezTo>
                      <a:pt x="115" y="326"/>
                      <a:pt x="114" y="326"/>
                      <a:pt x="113" y="325"/>
                    </a:cubicBezTo>
                    <a:cubicBezTo>
                      <a:pt x="113" y="325"/>
                      <a:pt x="113" y="325"/>
                      <a:pt x="113" y="325"/>
                    </a:cubicBezTo>
                    <a:cubicBezTo>
                      <a:pt x="113" y="325"/>
                      <a:pt x="113" y="325"/>
                      <a:pt x="113" y="325"/>
                    </a:cubicBezTo>
                    <a:cubicBezTo>
                      <a:pt x="114" y="325"/>
                      <a:pt x="114" y="325"/>
                      <a:pt x="114" y="325"/>
                    </a:cubicBezTo>
                    <a:cubicBezTo>
                      <a:pt x="115" y="325"/>
                      <a:pt x="115" y="325"/>
                      <a:pt x="115" y="325"/>
                    </a:cubicBezTo>
                    <a:cubicBezTo>
                      <a:pt x="116" y="326"/>
                      <a:pt x="117" y="326"/>
                      <a:pt x="118" y="327"/>
                    </a:cubicBezTo>
                    <a:cubicBezTo>
                      <a:pt x="119" y="327"/>
                      <a:pt x="119" y="328"/>
                      <a:pt x="120" y="329"/>
                    </a:cubicBezTo>
                    <a:cubicBezTo>
                      <a:pt x="121" y="329"/>
                      <a:pt x="121" y="330"/>
                      <a:pt x="122" y="330"/>
                    </a:cubicBezTo>
                    <a:cubicBezTo>
                      <a:pt x="122" y="330"/>
                      <a:pt x="122" y="331"/>
                      <a:pt x="122" y="331"/>
                    </a:cubicBezTo>
                    <a:cubicBezTo>
                      <a:pt x="122" y="331"/>
                      <a:pt x="121" y="330"/>
                      <a:pt x="120" y="329"/>
                    </a:cubicBezTo>
                    <a:close/>
                    <a:moveTo>
                      <a:pt x="123" y="280"/>
                    </a:moveTo>
                    <a:cubicBezTo>
                      <a:pt x="123" y="279"/>
                      <a:pt x="122" y="278"/>
                      <a:pt x="122" y="277"/>
                    </a:cubicBezTo>
                    <a:cubicBezTo>
                      <a:pt x="123" y="277"/>
                      <a:pt x="124" y="278"/>
                      <a:pt x="125" y="279"/>
                    </a:cubicBezTo>
                    <a:cubicBezTo>
                      <a:pt x="125" y="279"/>
                      <a:pt x="125" y="279"/>
                      <a:pt x="125" y="279"/>
                    </a:cubicBezTo>
                    <a:cubicBezTo>
                      <a:pt x="125" y="279"/>
                      <a:pt x="124" y="280"/>
                      <a:pt x="123" y="280"/>
                    </a:cubicBezTo>
                    <a:close/>
                    <a:moveTo>
                      <a:pt x="126" y="175"/>
                    </a:moveTo>
                    <a:cubicBezTo>
                      <a:pt x="126" y="173"/>
                      <a:pt x="126" y="170"/>
                      <a:pt x="126" y="168"/>
                    </a:cubicBezTo>
                    <a:cubicBezTo>
                      <a:pt x="126" y="167"/>
                      <a:pt x="126" y="166"/>
                      <a:pt x="125" y="165"/>
                    </a:cubicBezTo>
                    <a:cubicBezTo>
                      <a:pt x="126" y="166"/>
                      <a:pt x="126" y="166"/>
                      <a:pt x="127" y="166"/>
                    </a:cubicBezTo>
                    <a:cubicBezTo>
                      <a:pt x="128" y="167"/>
                      <a:pt x="129" y="168"/>
                      <a:pt x="129" y="169"/>
                    </a:cubicBezTo>
                    <a:cubicBezTo>
                      <a:pt x="130" y="170"/>
                      <a:pt x="128" y="173"/>
                      <a:pt x="126" y="175"/>
                    </a:cubicBezTo>
                    <a:close/>
                    <a:moveTo>
                      <a:pt x="128" y="479"/>
                    </a:moveTo>
                    <a:cubicBezTo>
                      <a:pt x="126" y="480"/>
                      <a:pt x="126" y="482"/>
                      <a:pt x="126" y="483"/>
                    </a:cubicBezTo>
                    <a:cubicBezTo>
                      <a:pt x="126" y="483"/>
                      <a:pt x="126" y="483"/>
                      <a:pt x="126" y="483"/>
                    </a:cubicBezTo>
                    <a:cubicBezTo>
                      <a:pt x="126" y="483"/>
                      <a:pt x="125" y="484"/>
                      <a:pt x="125" y="485"/>
                    </a:cubicBezTo>
                    <a:cubicBezTo>
                      <a:pt x="125" y="484"/>
                      <a:pt x="125" y="483"/>
                      <a:pt x="125" y="482"/>
                    </a:cubicBezTo>
                    <a:cubicBezTo>
                      <a:pt x="125" y="482"/>
                      <a:pt x="125" y="482"/>
                      <a:pt x="125" y="482"/>
                    </a:cubicBezTo>
                    <a:cubicBezTo>
                      <a:pt x="125" y="481"/>
                      <a:pt x="126" y="479"/>
                      <a:pt x="125" y="477"/>
                    </a:cubicBezTo>
                    <a:cubicBezTo>
                      <a:pt x="127" y="477"/>
                      <a:pt x="128" y="477"/>
                      <a:pt x="129" y="478"/>
                    </a:cubicBezTo>
                    <a:cubicBezTo>
                      <a:pt x="128" y="478"/>
                      <a:pt x="128" y="478"/>
                      <a:pt x="128" y="479"/>
                    </a:cubicBezTo>
                    <a:close/>
                    <a:moveTo>
                      <a:pt x="172" y="542"/>
                    </a:moveTo>
                    <a:cubicBezTo>
                      <a:pt x="171" y="542"/>
                      <a:pt x="170" y="542"/>
                      <a:pt x="169" y="543"/>
                    </a:cubicBezTo>
                    <a:cubicBezTo>
                      <a:pt x="169" y="542"/>
                      <a:pt x="170" y="541"/>
                      <a:pt x="170" y="540"/>
                    </a:cubicBezTo>
                    <a:cubicBezTo>
                      <a:pt x="171" y="540"/>
                      <a:pt x="171" y="541"/>
                      <a:pt x="172" y="542"/>
                    </a:cubicBezTo>
                    <a:cubicBezTo>
                      <a:pt x="172" y="542"/>
                      <a:pt x="172" y="542"/>
                      <a:pt x="172" y="542"/>
                    </a:cubicBezTo>
                    <a:close/>
                    <a:moveTo>
                      <a:pt x="180" y="493"/>
                    </a:moveTo>
                    <a:cubicBezTo>
                      <a:pt x="181" y="492"/>
                      <a:pt x="181" y="491"/>
                      <a:pt x="182" y="490"/>
                    </a:cubicBezTo>
                    <a:cubicBezTo>
                      <a:pt x="183" y="489"/>
                      <a:pt x="183" y="488"/>
                      <a:pt x="184" y="487"/>
                    </a:cubicBezTo>
                    <a:cubicBezTo>
                      <a:pt x="183" y="489"/>
                      <a:pt x="181" y="491"/>
                      <a:pt x="180" y="493"/>
                    </a:cubicBezTo>
                    <a:cubicBezTo>
                      <a:pt x="180" y="493"/>
                      <a:pt x="180" y="493"/>
                      <a:pt x="180" y="493"/>
                    </a:cubicBezTo>
                    <a:close/>
                    <a:moveTo>
                      <a:pt x="203" y="576"/>
                    </a:moveTo>
                    <a:cubicBezTo>
                      <a:pt x="203" y="575"/>
                      <a:pt x="203" y="575"/>
                      <a:pt x="203" y="575"/>
                    </a:cubicBezTo>
                    <a:cubicBezTo>
                      <a:pt x="204" y="574"/>
                      <a:pt x="204" y="574"/>
                      <a:pt x="204" y="574"/>
                    </a:cubicBezTo>
                    <a:cubicBezTo>
                      <a:pt x="204" y="573"/>
                      <a:pt x="204" y="573"/>
                      <a:pt x="204" y="573"/>
                    </a:cubicBezTo>
                    <a:cubicBezTo>
                      <a:pt x="204" y="573"/>
                      <a:pt x="204" y="573"/>
                      <a:pt x="204" y="573"/>
                    </a:cubicBezTo>
                    <a:cubicBezTo>
                      <a:pt x="204" y="574"/>
                      <a:pt x="204" y="575"/>
                      <a:pt x="203" y="576"/>
                    </a:cubicBezTo>
                    <a:close/>
                    <a:moveTo>
                      <a:pt x="219" y="534"/>
                    </a:moveTo>
                    <a:cubicBezTo>
                      <a:pt x="217" y="533"/>
                      <a:pt x="215" y="533"/>
                      <a:pt x="213" y="533"/>
                    </a:cubicBezTo>
                    <a:cubicBezTo>
                      <a:pt x="211" y="533"/>
                      <a:pt x="209" y="533"/>
                      <a:pt x="207" y="535"/>
                    </a:cubicBezTo>
                    <a:cubicBezTo>
                      <a:pt x="201" y="539"/>
                      <a:pt x="200" y="546"/>
                      <a:pt x="200" y="552"/>
                    </a:cubicBezTo>
                    <a:cubicBezTo>
                      <a:pt x="200" y="553"/>
                      <a:pt x="200" y="554"/>
                      <a:pt x="200" y="555"/>
                    </a:cubicBezTo>
                    <a:cubicBezTo>
                      <a:pt x="200" y="559"/>
                      <a:pt x="200" y="563"/>
                      <a:pt x="201" y="566"/>
                    </a:cubicBezTo>
                    <a:cubicBezTo>
                      <a:pt x="201" y="566"/>
                      <a:pt x="202" y="567"/>
                      <a:pt x="202" y="567"/>
                    </a:cubicBezTo>
                    <a:cubicBezTo>
                      <a:pt x="201" y="567"/>
                      <a:pt x="201" y="567"/>
                      <a:pt x="201" y="566"/>
                    </a:cubicBezTo>
                    <a:cubicBezTo>
                      <a:pt x="200" y="566"/>
                      <a:pt x="200" y="566"/>
                      <a:pt x="200" y="566"/>
                    </a:cubicBezTo>
                    <a:cubicBezTo>
                      <a:pt x="200" y="566"/>
                      <a:pt x="200" y="566"/>
                      <a:pt x="200" y="566"/>
                    </a:cubicBezTo>
                    <a:cubicBezTo>
                      <a:pt x="199" y="566"/>
                      <a:pt x="197" y="567"/>
                      <a:pt x="196" y="568"/>
                    </a:cubicBezTo>
                    <a:cubicBezTo>
                      <a:pt x="196" y="569"/>
                      <a:pt x="195" y="570"/>
                      <a:pt x="195" y="570"/>
                    </a:cubicBezTo>
                    <a:cubicBezTo>
                      <a:pt x="193" y="572"/>
                      <a:pt x="192" y="573"/>
                      <a:pt x="192" y="573"/>
                    </a:cubicBezTo>
                    <a:cubicBezTo>
                      <a:pt x="192" y="572"/>
                      <a:pt x="192" y="571"/>
                      <a:pt x="192" y="569"/>
                    </a:cubicBezTo>
                    <a:cubicBezTo>
                      <a:pt x="190" y="561"/>
                      <a:pt x="187" y="555"/>
                      <a:pt x="183" y="552"/>
                    </a:cubicBezTo>
                    <a:cubicBezTo>
                      <a:pt x="181" y="550"/>
                      <a:pt x="180" y="549"/>
                      <a:pt x="179" y="547"/>
                    </a:cubicBezTo>
                    <a:cubicBezTo>
                      <a:pt x="180" y="547"/>
                      <a:pt x="181" y="547"/>
                      <a:pt x="181" y="546"/>
                    </a:cubicBezTo>
                    <a:cubicBezTo>
                      <a:pt x="181" y="546"/>
                      <a:pt x="181" y="546"/>
                      <a:pt x="181" y="546"/>
                    </a:cubicBezTo>
                    <a:cubicBezTo>
                      <a:pt x="182" y="547"/>
                      <a:pt x="182" y="548"/>
                      <a:pt x="183" y="549"/>
                    </a:cubicBezTo>
                    <a:cubicBezTo>
                      <a:pt x="184" y="551"/>
                      <a:pt x="186" y="552"/>
                      <a:pt x="189" y="552"/>
                    </a:cubicBezTo>
                    <a:cubicBezTo>
                      <a:pt x="192" y="552"/>
                      <a:pt x="195" y="551"/>
                      <a:pt x="196" y="549"/>
                    </a:cubicBezTo>
                    <a:cubicBezTo>
                      <a:pt x="198" y="546"/>
                      <a:pt x="198" y="541"/>
                      <a:pt x="198" y="537"/>
                    </a:cubicBezTo>
                    <a:cubicBezTo>
                      <a:pt x="198" y="536"/>
                      <a:pt x="198" y="535"/>
                      <a:pt x="198" y="534"/>
                    </a:cubicBezTo>
                    <a:cubicBezTo>
                      <a:pt x="198" y="533"/>
                      <a:pt x="198" y="533"/>
                      <a:pt x="199" y="533"/>
                    </a:cubicBezTo>
                    <a:cubicBezTo>
                      <a:pt x="199" y="532"/>
                      <a:pt x="199" y="531"/>
                      <a:pt x="199" y="531"/>
                    </a:cubicBezTo>
                    <a:cubicBezTo>
                      <a:pt x="199" y="531"/>
                      <a:pt x="199" y="529"/>
                      <a:pt x="199" y="529"/>
                    </a:cubicBezTo>
                    <a:cubicBezTo>
                      <a:pt x="199" y="529"/>
                      <a:pt x="201" y="528"/>
                      <a:pt x="201" y="528"/>
                    </a:cubicBezTo>
                    <a:cubicBezTo>
                      <a:pt x="206" y="526"/>
                      <a:pt x="205" y="521"/>
                      <a:pt x="205" y="519"/>
                    </a:cubicBezTo>
                    <a:cubicBezTo>
                      <a:pt x="204" y="516"/>
                      <a:pt x="204" y="513"/>
                      <a:pt x="204" y="510"/>
                    </a:cubicBezTo>
                    <a:cubicBezTo>
                      <a:pt x="204" y="507"/>
                      <a:pt x="203" y="504"/>
                      <a:pt x="203" y="502"/>
                    </a:cubicBezTo>
                    <a:cubicBezTo>
                      <a:pt x="204" y="502"/>
                      <a:pt x="204" y="502"/>
                      <a:pt x="205" y="502"/>
                    </a:cubicBezTo>
                    <a:cubicBezTo>
                      <a:pt x="207" y="502"/>
                      <a:pt x="208" y="502"/>
                      <a:pt x="209" y="501"/>
                    </a:cubicBezTo>
                    <a:cubicBezTo>
                      <a:pt x="206" y="505"/>
                      <a:pt x="204" y="509"/>
                      <a:pt x="204" y="514"/>
                    </a:cubicBezTo>
                    <a:cubicBezTo>
                      <a:pt x="204" y="521"/>
                      <a:pt x="211" y="527"/>
                      <a:pt x="216" y="530"/>
                    </a:cubicBezTo>
                    <a:cubicBezTo>
                      <a:pt x="217" y="531"/>
                      <a:pt x="218" y="531"/>
                      <a:pt x="219" y="531"/>
                    </a:cubicBezTo>
                    <a:cubicBezTo>
                      <a:pt x="220" y="532"/>
                      <a:pt x="222" y="533"/>
                      <a:pt x="223" y="534"/>
                    </a:cubicBezTo>
                    <a:cubicBezTo>
                      <a:pt x="223" y="534"/>
                      <a:pt x="224" y="535"/>
                      <a:pt x="225" y="535"/>
                    </a:cubicBezTo>
                    <a:cubicBezTo>
                      <a:pt x="226" y="536"/>
                      <a:pt x="228" y="537"/>
                      <a:pt x="229" y="538"/>
                    </a:cubicBezTo>
                    <a:cubicBezTo>
                      <a:pt x="225" y="538"/>
                      <a:pt x="221" y="536"/>
                      <a:pt x="219" y="534"/>
                    </a:cubicBezTo>
                    <a:close/>
                    <a:moveTo>
                      <a:pt x="367" y="525"/>
                    </a:moveTo>
                    <a:cubicBezTo>
                      <a:pt x="366" y="525"/>
                      <a:pt x="365" y="525"/>
                      <a:pt x="364" y="525"/>
                    </a:cubicBezTo>
                    <a:cubicBezTo>
                      <a:pt x="363" y="525"/>
                      <a:pt x="361" y="525"/>
                      <a:pt x="360" y="525"/>
                    </a:cubicBezTo>
                    <a:cubicBezTo>
                      <a:pt x="359" y="525"/>
                      <a:pt x="358" y="525"/>
                      <a:pt x="357" y="524"/>
                    </a:cubicBezTo>
                    <a:cubicBezTo>
                      <a:pt x="355" y="524"/>
                      <a:pt x="354" y="524"/>
                      <a:pt x="351" y="523"/>
                    </a:cubicBezTo>
                    <a:cubicBezTo>
                      <a:pt x="350" y="522"/>
                      <a:pt x="349" y="522"/>
                      <a:pt x="347" y="522"/>
                    </a:cubicBezTo>
                    <a:cubicBezTo>
                      <a:pt x="346" y="522"/>
                      <a:pt x="344" y="522"/>
                      <a:pt x="343" y="522"/>
                    </a:cubicBezTo>
                    <a:cubicBezTo>
                      <a:pt x="343" y="522"/>
                      <a:pt x="342" y="523"/>
                      <a:pt x="341" y="523"/>
                    </a:cubicBezTo>
                    <a:cubicBezTo>
                      <a:pt x="341" y="523"/>
                      <a:pt x="341" y="523"/>
                      <a:pt x="341" y="523"/>
                    </a:cubicBezTo>
                    <a:cubicBezTo>
                      <a:pt x="339" y="523"/>
                      <a:pt x="338" y="522"/>
                      <a:pt x="337" y="522"/>
                    </a:cubicBezTo>
                    <a:cubicBezTo>
                      <a:pt x="335" y="521"/>
                      <a:pt x="335" y="521"/>
                      <a:pt x="334" y="520"/>
                    </a:cubicBezTo>
                    <a:cubicBezTo>
                      <a:pt x="334" y="520"/>
                      <a:pt x="335" y="520"/>
                      <a:pt x="335" y="520"/>
                    </a:cubicBezTo>
                    <a:cubicBezTo>
                      <a:pt x="335" y="520"/>
                      <a:pt x="336" y="520"/>
                      <a:pt x="336" y="520"/>
                    </a:cubicBezTo>
                    <a:cubicBezTo>
                      <a:pt x="338" y="520"/>
                      <a:pt x="340" y="519"/>
                      <a:pt x="341" y="519"/>
                    </a:cubicBezTo>
                    <a:cubicBezTo>
                      <a:pt x="343" y="519"/>
                      <a:pt x="344" y="518"/>
                      <a:pt x="345" y="518"/>
                    </a:cubicBezTo>
                    <a:cubicBezTo>
                      <a:pt x="346" y="518"/>
                      <a:pt x="346" y="519"/>
                      <a:pt x="347" y="519"/>
                    </a:cubicBezTo>
                    <a:cubicBezTo>
                      <a:pt x="348" y="519"/>
                      <a:pt x="350" y="520"/>
                      <a:pt x="351" y="520"/>
                    </a:cubicBezTo>
                    <a:cubicBezTo>
                      <a:pt x="353" y="521"/>
                      <a:pt x="356" y="522"/>
                      <a:pt x="358" y="523"/>
                    </a:cubicBezTo>
                    <a:cubicBezTo>
                      <a:pt x="359" y="523"/>
                      <a:pt x="360" y="523"/>
                      <a:pt x="361" y="524"/>
                    </a:cubicBezTo>
                    <a:cubicBezTo>
                      <a:pt x="364" y="524"/>
                      <a:pt x="366" y="525"/>
                      <a:pt x="368" y="525"/>
                    </a:cubicBezTo>
                    <a:cubicBezTo>
                      <a:pt x="368" y="525"/>
                      <a:pt x="368" y="525"/>
                      <a:pt x="367" y="525"/>
                    </a:cubicBezTo>
                    <a:close/>
                    <a:moveTo>
                      <a:pt x="406" y="441"/>
                    </a:moveTo>
                    <a:cubicBezTo>
                      <a:pt x="403" y="443"/>
                      <a:pt x="401" y="445"/>
                      <a:pt x="398" y="446"/>
                    </a:cubicBezTo>
                    <a:cubicBezTo>
                      <a:pt x="395" y="448"/>
                      <a:pt x="389" y="451"/>
                      <a:pt x="384" y="452"/>
                    </a:cubicBezTo>
                    <a:cubicBezTo>
                      <a:pt x="385" y="451"/>
                      <a:pt x="386" y="451"/>
                      <a:pt x="387" y="450"/>
                    </a:cubicBezTo>
                    <a:cubicBezTo>
                      <a:pt x="389" y="448"/>
                      <a:pt x="389" y="448"/>
                      <a:pt x="389" y="448"/>
                    </a:cubicBezTo>
                    <a:cubicBezTo>
                      <a:pt x="393" y="444"/>
                      <a:pt x="398" y="440"/>
                      <a:pt x="404" y="438"/>
                    </a:cubicBezTo>
                    <a:cubicBezTo>
                      <a:pt x="406" y="437"/>
                      <a:pt x="409" y="436"/>
                      <a:pt x="412" y="436"/>
                    </a:cubicBezTo>
                    <a:cubicBezTo>
                      <a:pt x="410" y="437"/>
                      <a:pt x="408" y="439"/>
                      <a:pt x="406" y="44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sz="28700">
                  <a:solidFill>
                    <a:schemeClr val="accent6"/>
                  </a:solidFill>
                </a:endParaRPr>
              </a:p>
            </p:txBody>
          </p:sp>
        </p:grpSp>
      </p:grpSp>
      <p:sp>
        <p:nvSpPr>
          <p:cNvPr id="184" name="Shape 121"/>
          <p:cNvSpPr/>
          <p:nvPr/>
        </p:nvSpPr>
        <p:spPr>
          <a:xfrm>
            <a:off x="9004111" y="14112629"/>
            <a:ext cx="6691830"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accent5">
                    <a:lumMod val="90000"/>
                  </a:schemeClr>
                </a:solidFill>
                <a:latin typeface="Arial" charset="0"/>
                <a:ea typeface="Arial" charset="0"/>
                <a:cs typeface="Arial" charset="0"/>
                <a:sym typeface="Roboto Black"/>
              </a:rPr>
              <a:t>2017</a:t>
            </a:r>
            <a:endParaRPr sz="23808" b="1" kern="0" cap="all" spc="-576" dirty="0">
              <a:solidFill>
                <a:schemeClr val="accent5">
                  <a:lumMod val="90000"/>
                </a:schemeClr>
              </a:solidFill>
              <a:latin typeface="Arial" charset="0"/>
              <a:ea typeface="Arial" charset="0"/>
              <a:cs typeface="Arial" charset="0"/>
              <a:sym typeface="Roboto Black"/>
            </a:endParaRPr>
          </a:p>
        </p:txBody>
      </p:sp>
      <p:sp>
        <p:nvSpPr>
          <p:cNvPr id="185" name="TextBox 184"/>
          <p:cNvSpPr txBox="1"/>
          <p:nvPr/>
        </p:nvSpPr>
        <p:spPr>
          <a:xfrm>
            <a:off x="5224221" y="15195228"/>
            <a:ext cx="5792642" cy="1156022"/>
          </a:xfrm>
          <a:prstGeom prst="rect">
            <a:avLst/>
          </a:prstGeom>
          <a:noFill/>
        </p:spPr>
        <p:txBody>
          <a:bodyPr wrap="square" rtlCol="0">
            <a:spAutoFit/>
          </a:bodyPr>
          <a:lstStyle/>
          <a:p>
            <a:r>
              <a:rPr lang="en-US" b="1" smtClean="0">
                <a:solidFill>
                  <a:schemeClr val="accent6"/>
                </a:solidFill>
              </a:rPr>
              <a:t>New Markets</a:t>
            </a:r>
            <a:endParaRPr lang="en-US" b="1" dirty="0">
              <a:solidFill>
                <a:schemeClr val="accent6"/>
              </a:solidFill>
            </a:endParaRPr>
          </a:p>
        </p:txBody>
      </p:sp>
      <p:cxnSp>
        <p:nvCxnSpPr>
          <p:cNvPr id="186" name="Straight Connector 185"/>
          <p:cNvCxnSpPr/>
          <p:nvPr/>
        </p:nvCxnSpPr>
        <p:spPr>
          <a:xfrm>
            <a:off x="5224221" y="16928078"/>
            <a:ext cx="10123901"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87" name="Shape 125"/>
          <p:cNvSpPr/>
          <p:nvPr/>
        </p:nvSpPr>
        <p:spPr>
          <a:xfrm>
            <a:off x="5173421" y="17639038"/>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cxnSp>
        <p:nvCxnSpPr>
          <p:cNvPr id="188" name="Straight Connector 187"/>
          <p:cNvCxnSpPr/>
          <p:nvPr/>
        </p:nvCxnSpPr>
        <p:spPr>
          <a:xfrm>
            <a:off x="15348122" y="16928078"/>
            <a:ext cx="9493634" cy="2352691"/>
          </a:xfrm>
          <a:prstGeom prst="bentConnector3">
            <a:avLst>
              <a:gd name="adj1" fmla="val 50000"/>
            </a:avLst>
          </a:prstGeom>
          <a:ln>
            <a:solidFill>
              <a:schemeClr val="accent5">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0" name="Footer Placeholder 9"/>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2027009174"/>
      </p:ext>
    </p:extLst>
  </p:cSld>
  <p:clrMapOvr>
    <a:masterClrMapping/>
  </p:clrMapOvr>
  <p:transition spd="slow" advTm="535">
    <p:cove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5081980" y="5410916"/>
            <a:ext cx="19210677" cy="6595650"/>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FULLY EDITABLE MAPS</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42</a:t>
            </a:fld>
            <a:endParaRPr lang="uk-UA"/>
          </a:p>
        </p:txBody>
      </p:sp>
      <p:sp>
        <p:nvSpPr>
          <p:cNvPr id="184" name="Shape 121"/>
          <p:cNvSpPr/>
          <p:nvPr/>
        </p:nvSpPr>
        <p:spPr>
          <a:xfrm>
            <a:off x="9004111" y="14112629"/>
            <a:ext cx="6691830"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accent5">
                    <a:lumMod val="90000"/>
                  </a:schemeClr>
                </a:solidFill>
                <a:latin typeface="Arial" charset="0"/>
                <a:ea typeface="Arial" charset="0"/>
                <a:cs typeface="Arial" charset="0"/>
                <a:sym typeface="Roboto Black"/>
              </a:rPr>
              <a:t>2017</a:t>
            </a:r>
            <a:endParaRPr sz="23808" b="1" kern="0" cap="all" spc="-576" dirty="0">
              <a:solidFill>
                <a:schemeClr val="accent5">
                  <a:lumMod val="90000"/>
                </a:schemeClr>
              </a:solidFill>
              <a:latin typeface="Arial" charset="0"/>
              <a:ea typeface="Arial" charset="0"/>
              <a:cs typeface="Arial" charset="0"/>
              <a:sym typeface="Roboto Black"/>
            </a:endParaRPr>
          </a:p>
        </p:txBody>
      </p:sp>
      <p:sp>
        <p:nvSpPr>
          <p:cNvPr id="185" name="TextBox 184"/>
          <p:cNvSpPr txBox="1"/>
          <p:nvPr/>
        </p:nvSpPr>
        <p:spPr>
          <a:xfrm>
            <a:off x="5224221" y="15195228"/>
            <a:ext cx="5792642" cy="1156022"/>
          </a:xfrm>
          <a:prstGeom prst="rect">
            <a:avLst/>
          </a:prstGeom>
          <a:noFill/>
        </p:spPr>
        <p:txBody>
          <a:bodyPr wrap="square" rtlCol="0">
            <a:spAutoFit/>
          </a:bodyPr>
          <a:lstStyle/>
          <a:p>
            <a:r>
              <a:rPr lang="en-US" b="1" smtClean="0">
                <a:solidFill>
                  <a:schemeClr val="accent6"/>
                </a:solidFill>
              </a:rPr>
              <a:t>New Markets</a:t>
            </a:r>
            <a:endParaRPr lang="en-US" b="1" dirty="0">
              <a:solidFill>
                <a:schemeClr val="accent6"/>
              </a:solidFill>
            </a:endParaRPr>
          </a:p>
        </p:txBody>
      </p:sp>
      <p:cxnSp>
        <p:nvCxnSpPr>
          <p:cNvPr id="186" name="Straight Connector 185"/>
          <p:cNvCxnSpPr/>
          <p:nvPr/>
        </p:nvCxnSpPr>
        <p:spPr>
          <a:xfrm>
            <a:off x="5224221" y="16928078"/>
            <a:ext cx="10123901"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87" name="Shape 125"/>
          <p:cNvSpPr/>
          <p:nvPr/>
        </p:nvSpPr>
        <p:spPr>
          <a:xfrm>
            <a:off x="5173421" y="17639038"/>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grpSp>
        <p:nvGrpSpPr>
          <p:cNvPr id="155" name="Group 4"/>
          <p:cNvGrpSpPr>
            <a:grpSpLocks noChangeAspect="1"/>
          </p:cNvGrpSpPr>
          <p:nvPr/>
        </p:nvGrpSpPr>
        <p:grpSpPr bwMode="auto">
          <a:xfrm>
            <a:off x="19475831" y="1811215"/>
            <a:ext cx="22965271" cy="22712608"/>
            <a:chOff x="871" y="2"/>
            <a:chExt cx="4021" cy="4320"/>
          </a:xfrm>
          <a:solidFill>
            <a:schemeClr val="accent6"/>
          </a:solidFill>
        </p:grpSpPr>
        <p:sp>
          <p:nvSpPr>
            <p:cNvPr id="156" name="Freeform 5"/>
            <p:cNvSpPr>
              <a:spLocks/>
            </p:cNvSpPr>
            <p:nvPr/>
          </p:nvSpPr>
          <p:spPr bwMode="auto">
            <a:xfrm>
              <a:off x="4431" y="2953"/>
              <a:ext cx="406" cy="819"/>
            </a:xfrm>
            <a:custGeom>
              <a:avLst/>
              <a:gdLst>
                <a:gd name="T0" fmla="*/ 215 w 224"/>
                <a:gd name="T1" fmla="*/ 79 h 452"/>
                <a:gd name="T2" fmla="*/ 211 w 224"/>
                <a:gd name="T3" fmla="*/ 41 h 452"/>
                <a:gd name="T4" fmla="*/ 202 w 224"/>
                <a:gd name="T5" fmla="*/ 23 h 452"/>
                <a:gd name="T6" fmla="*/ 196 w 224"/>
                <a:gd name="T7" fmla="*/ 11 h 452"/>
                <a:gd name="T8" fmla="*/ 186 w 224"/>
                <a:gd name="T9" fmla="*/ 2 h 452"/>
                <a:gd name="T10" fmla="*/ 181 w 224"/>
                <a:gd name="T11" fmla="*/ 11 h 452"/>
                <a:gd name="T12" fmla="*/ 176 w 224"/>
                <a:gd name="T13" fmla="*/ 13 h 452"/>
                <a:gd name="T14" fmla="*/ 178 w 224"/>
                <a:gd name="T15" fmla="*/ 28 h 452"/>
                <a:gd name="T16" fmla="*/ 170 w 224"/>
                <a:gd name="T17" fmla="*/ 48 h 452"/>
                <a:gd name="T18" fmla="*/ 164 w 224"/>
                <a:gd name="T19" fmla="*/ 49 h 452"/>
                <a:gd name="T20" fmla="*/ 157 w 224"/>
                <a:gd name="T21" fmla="*/ 45 h 452"/>
                <a:gd name="T22" fmla="*/ 158 w 224"/>
                <a:gd name="T23" fmla="*/ 51 h 452"/>
                <a:gd name="T24" fmla="*/ 160 w 224"/>
                <a:gd name="T25" fmla="*/ 59 h 452"/>
                <a:gd name="T26" fmla="*/ 158 w 224"/>
                <a:gd name="T27" fmla="*/ 54 h 452"/>
                <a:gd name="T28" fmla="*/ 149 w 224"/>
                <a:gd name="T29" fmla="*/ 67 h 452"/>
                <a:gd name="T30" fmla="*/ 142 w 224"/>
                <a:gd name="T31" fmla="*/ 78 h 452"/>
                <a:gd name="T32" fmla="*/ 139 w 224"/>
                <a:gd name="T33" fmla="*/ 92 h 452"/>
                <a:gd name="T34" fmla="*/ 125 w 224"/>
                <a:gd name="T35" fmla="*/ 101 h 452"/>
                <a:gd name="T36" fmla="*/ 112 w 224"/>
                <a:gd name="T37" fmla="*/ 110 h 452"/>
                <a:gd name="T38" fmla="*/ 101 w 224"/>
                <a:gd name="T39" fmla="*/ 130 h 452"/>
                <a:gd name="T40" fmla="*/ 88 w 224"/>
                <a:gd name="T41" fmla="*/ 125 h 452"/>
                <a:gd name="T42" fmla="*/ 78 w 224"/>
                <a:gd name="T43" fmla="*/ 128 h 452"/>
                <a:gd name="T44" fmla="*/ 68 w 224"/>
                <a:gd name="T45" fmla="*/ 130 h 452"/>
                <a:gd name="T46" fmla="*/ 56 w 224"/>
                <a:gd name="T47" fmla="*/ 138 h 452"/>
                <a:gd name="T48" fmla="*/ 48 w 224"/>
                <a:gd name="T49" fmla="*/ 137 h 452"/>
                <a:gd name="T50" fmla="*/ 38 w 224"/>
                <a:gd name="T51" fmla="*/ 164 h 452"/>
                <a:gd name="T52" fmla="*/ 29 w 224"/>
                <a:gd name="T53" fmla="*/ 203 h 452"/>
                <a:gd name="T54" fmla="*/ 36 w 224"/>
                <a:gd name="T55" fmla="*/ 242 h 452"/>
                <a:gd name="T56" fmla="*/ 39 w 224"/>
                <a:gd name="T57" fmla="*/ 263 h 452"/>
                <a:gd name="T58" fmla="*/ 30 w 224"/>
                <a:gd name="T59" fmla="*/ 281 h 452"/>
                <a:gd name="T60" fmla="*/ 24 w 224"/>
                <a:gd name="T61" fmla="*/ 290 h 452"/>
                <a:gd name="T62" fmla="*/ 18 w 224"/>
                <a:gd name="T63" fmla="*/ 302 h 452"/>
                <a:gd name="T64" fmla="*/ 10 w 224"/>
                <a:gd name="T65" fmla="*/ 308 h 452"/>
                <a:gd name="T66" fmla="*/ 1 w 224"/>
                <a:gd name="T67" fmla="*/ 329 h 452"/>
                <a:gd name="T68" fmla="*/ 5 w 224"/>
                <a:gd name="T69" fmla="*/ 362 h 452"/>
                <a:gd name="T70" fmla="*/ 11 w 224"/>
                <a:gd name="T71" fmla="*/ 413 h 452"/>
                <a:gd name="T72" fmla="*/ 27 w 224"/>
                <a:gd name="T73" fmla="*/ 438 h 452"/>
                <a:gd name="T74" fmla="*/ 48 w 224"/>
                <a:gd name="T75" fmla="*/ 450 h 452"/>
                <a:gd name="T76" fmla="*/ 84 w 224"/>
                <a:gd name="T77" fmla="*/ 439 h 452"/>
                <a:gd name="T78" fmla="*/ 97 w 224"/>
                <a:gd name="T79" fmla="*/ 438 h 452"/>
                <a:gd name="T80" fmla="*/ 112 w 224"/>
                <a:gd name="T81" fmla="*/ 423 h 452"/>
                <a:gd name="T82" fmla="*/ 126 w 224"/>
                <a:gd name="T83" fmla="*/ 390 h 452"/>
                <a:gd name="T84" fmla="*/ 142 w 224"/>
                <a:gd name="T85" fmla="*/ 339 h 452"/>
                <a:gd name="T86" fmla="*/ 157 w 224"/>
                <a:gd name="T87" fmla="*/ 295 h 452"/>
                <a:gd name="T88" fmla="*/ 169 w 224"/>
                <a:gd name="T89" fmla="*/ 258 h 452"/>
                <a:gd name="T90" fmla="*/ 183 w 224"/>
                <a:gd name="T91" fmla="*/ 223 h 452"/>
                <a:gd name="T92" fmla="*/ 191 w 224"/>
                <a:gd name="T93" fmla="*/ 188 h 452"/>
                <a:gd name="T94" fmla="*/ 197 w 224"/>
                <a:gd name="T95" fmla="*/ 164 h 452"/>
                <a:gd name="T96" fmla="*/ 205 w 224"/>
                <a:gd name="T97" fmla="*/ 166 h 452"/>
                <a:gd name="T98" fmla="*/ 199 w 224"/>
                <a:gd name="T99" fmla="*/ 158 h 452"/>
                <a:gd name="T100" fmla="*/ 199 w 224"/>
                <a:gd name="T101" fmla="*/ 136 h 452"/>
                <a:gd name="T102" fmla="*/ 203 w 224"/>
                <a:gd name="T103" fmla="*/ 120 h 452"/>
                <a:gd name="T104" fmla="*/ 218 w 224"/>
                <a:gd name="T105" fmla="*/ 129 h 452"/>
                <a:gd name="T106" fmla="*/ 221 w 224"/>
                <a:gd name="T107" fmla="*/ 105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4" h="452">
                  <a:moveTo>
                    <a:pt x="221" y="105"/>
                  </a:moveTo>
                  <a:cubicBezTo>
                    <a:pt x="221" y="105"/>
                    <a:pt x="221" y="104"/>
                    <a:pt x="220" y="104"/>
                  </a:cubicBezTo>
                  <a:cubicBezTo>
                    <a:pt x="220" y="103"/>
                    <a:pt x="220" y="103"/>
                    <a:pt x="220" y="103"/>
                  </a:cubicBezTo>
                  <a:cubicBezTo>
                    <a:pt x="219" y="101"/>
                    <a:pt x="218" y="99"/>
                    <a:pt x="217" y="97"/>
                  </a:cubicBezTo>
                  <a:cubicBezTo>
                    <a:pt x="216" y="92"/>
                    <a:pt x="216" y="88"/>
                    <a:pt x="216" y="83"/>
                  </a:cubicBezTo>
                  <a:cubicBezTo>
                    <a:pt x="216" y="81"/>
                    <a:pt x="216" y="80"/>
                    <a:pt x="215" y="79"/>
                  </a:cubicBezTo>
                  <a:cubicBezTo>
                    <a:pt x="215" y="76"/>
                    <a:pt x="215" y="72"/>
                    <a:pt x="216" y="69"/>
                  </a:cubicBezTo>
                  <a:cubicBezTo>
                    <a:pt x="216" y="65"/>
                    <a:pt x="215" y="62"/>
                    <a:pt x="215" y="59"/>
                  </a:cubicBezTo>
                  <a:cubicBezTo>
                    <a:pt x="214" y="58"/>
                    <a:pt x="214" y="56"/>
                    <a:pt x="214" y="55"/>
                  </a:cubicBezTo>
                  <a:cubicBezTo>
                    <a:pt x="214" y="54"/>
                    <a:pt x="214" y="52"/>
                    <a:pt x="213" y="51"/>
                  </a:cubicBezTo>
                  <a:cubicBezTo>
                    <a:pt x="213" y="48"/>
                    <a:pt x="212" y="46"/>
                    <a:pt x="212" y="43"/>
                  </a:cubicBezTo>
                  <a:cubicBezTo>
                    <a:pt x="212" y="42"/>
                    <a:pt x="211" y="41"/>
                    <a:pt x="211" y="41"/>
                  </a:cubicBezTo>
                  <a:cubicBezTo>
                    <a:pt x="211" y="39"/>
                    <a:pt x="211" y="36"/>
                    <a:pt x="210" y="34"/>
                  </a:cubicBezTo>
                  <a:cubicBezTo>
                    <a:pt x="209" y="33"/>
                    <a:pt x="209" y="33"/>
                    <a:pt x="209" y="32"/>
                  </a:cubicBezTo>
                  <a:cubicBezTo>
                    <a:pt x="208" y="30"/>
                    <a:pt x="207" y="29"/>
                    <a:pt x="206" y="28"/>
                  </a:cubicBezTo>
                  <a:cubicBezTo>
                    <a:pt x="206" y="27"/>
                    <a:pt x="206" y="27"/>
                    <a:pt x="205" y="27"/>
                  </a:cubicBezTo>
                  <a:cubicBezTo>
                    <a:pt x="205" y="26"/>
                    <a:pt x="205" y="25"/>
                    <a:pt x="204" y="24"/>
                  </a:cubicBezTo>
                  <a:cubicBezTo>
                    <a:pt x="203" y="23"/>
                    <a:pt x="202" y="23"/>
                    <a:pt x="202" y="23"/>
                  </a:cubicBezTo>
                  <a:cubicBezTo>
                    <a:pt x="201" y="23"/>
                    <a:pt x="201" y="23"/>
                    <a:pt x="201" y="22"/>
                  </a:cubicBezTo>
                  <a:cubicBezTo>
                    <a:pt x="200" y="22"/>
                    <a:pt x="200" y="21"/>
                    <a:pt x="201" y="19"/>
                  </a:cubicBezTo>
                  <a:cubicBezTo>
                    <a:pt x="201" y="18"/>
                    <a:pt x="201" y="16"/>
                    <a:pt x="200" y="15"/>
                  </a:cubicBezTo>
                  <a:cubicBezTo>
                    <a:pt x="199" y="13"/>
                    <a:pt x="198" y="13"/>
                    <a:pt x="197" y="12"/>
                  </a:cubicBezTo>
                  <a:cubicBezTo>
                    <a:pt x="197" y="12"/>
                    <a:pt x="197" y="12"/>
                    <a:pt x="196" y="12"/>
                  </a:cubicBezTo>
                  <a:cubicBezTo>
                    <a:pt x="196" y="12"/>
                    <a:pt x="196" y="12"/>
                    <a:pt x="196" y="11"/>
                  </a:cubicBezTo>
                  <a:cubicBezTo>
                    <a:pt x="196" y="11"/>
                    <a:pt x="195" y="11"/>
                    <a:pt x="195" y="10"/>
                  </a:cubicBezTo>
                  <a:cubicBezTo>
                    <a:pt x="196" y="9"/>
                    <a:pt x="195" y="7"/>
                    <a:pt x="195" y="6"/>
                  </a:cubicBezTo>
                  <a:cubicBezTo>
                    <a:pt x="195" y="6"/>
                    <a:pt x="195" y="5"/>
                    <a:pt x="195" y="5"/>
                  </a:cubicBezTo>
                  <a:cubicBezTo>
                    <a:pt x="194" y="0"/>
                    <a:pt x="191" y="0"/>
                    <a:pt x="190" y="0"/>
                  </a:cubicBezTo>
                  <a:cubicBezTo>
                    <a:pt x="190" y="0"/>
                    <a:pt x="189" y="0"/>
                    <a:pt x="189" y="0"/>
                  </a:cubicBezTo>
                  <a:cubicBezTo>
                    <a:pt x="187" y="0"/>
                    <a:pt x="186" y="1"/>
                    <a:pt x="186" y="2"/>
                  </a:cubicBezTo>
                  <a:cubicBezTo>
                    <a:pt x="185" y="4"/>
                    <a:pt x="185" y="5"/>
                    <a:pt x="186" y="7"/>
                  </a:cubicBezTo>
                  <a:cubicBezTo>
                    <a:pt x="186" y="7"/>
                    <a:pt x="186" y="7"/>
                    <a:pt x="186" y="8"/>
                  </a:cubicBezTo>
                  <a:cubicBezTo>
                    <a:pt x="185" y="8"/>
                    <a:pt x="185" y="8"/>
                    <a:pt x="184" y="9"/>
                  </a:cubicBezTo>
                  <a:cubicBezTo>
                    <a:pt x="184" y="9"/>
                    <a:pt x="183" y="9"/>
                    <a:pt x="183" y="10"/>
                  </a:cubicBezTo>
                  <a:cubicBezTo>
                    <a:pt x="183" y="10"/>
                    <a:pt x="182" y="11"/>
                    <a:pt x="182" y="11"/>
                  </a:cubicBezTo>
                  <a:cubicBezTo>
                    <a:pt x="181" y="11"/>
                    <a:pt x="181" y="11"/>
                    <a:pt x="181" y="11"/>
                  </a:cubicBezTo>
                  <a:cubicBezTo>
                    <a:pt x="180" y="12"/>
                    <a:pt x="180" y="12"/>
                    <a:pt x="180" y="12"/>
                  </a:cubicBezTo>
                  <a:cubicBezTo>
                    <a:pt x="180" y="13"/>
                    <a:pt x="180" y="13"/>
                    <a:pt x="180" y="14"/>
                  </a:cubicBezTo>
                  <a:cubicBezTo>
                    <a:pt x="180" y="14"/>
                    <a:pt x="179" y="14"/>
                    <a:pt x="180" y="14"/>
                  </a:cubicBezTo>
                  <a:cubicBezTo>
                    <a:pt x="179" y="14"/>
                    <a:pt x="179" y="14"/>
                    <a:pt x="179" y="14"/>
                  </a:cubicBezTo>
                  <a:cubicBezTo>
                    <a:pt x="179" y="14"/>
                    <a:pt x="179" y="14"/>
                    <a:pt x="179" y="14"/>
                  </a:cubicBezTo>
                  <a:cubicBezTo>
                    <a:pt x="178" y="14"/>
                    <a:pt x="177" y="13"/>
                    <a:pt x="176" y="13"/>
                  </a:cubicBezTo>
                  <a:cubicBezTo>
                    <a:pt x="175" y="13"/>
                    <a:pt x="174" y="14"/>
                    <a:pt x="174" y="15"/>
                  </a:cubicBezTo>
                  <a:cubicBezTo>
                    <a:pt x="173" y="17"/>
                    <a:pt x="174" y="19"/>
                    <a:pt x="175" y="20"/>
                  </a:cubicBezTo>
                  <a:cubicBezTo>
                    <a:pt x="176" y="21"/>
                    <a:pt x="176" y="22"/>
                    <a:pt x="177" y="24"/>
                  </a:cubicBezTo>
                  <a:cubicBezTo>
                    <a:pt x="177" y="24"/>
                    <a:pt x="177" y="24"/>
                    <a:pt x="177" y="25"/>
                  </a:cubicBezTo>
                  <a:cubicBezTo>
                    <a:pt x="177" y="25"/>
                    <a:pt x="177" y="26"/>
                    <a:pt x="177" y="27"/>
                  </a:cubicBezTo>
                  <a:cubicBezTo>
                    <a:pt x="178" y="27"/>
                    <a:pt x="178" y="28"/>
                    <a:pt x="178" y="28"/>
                  </a:cubicBezTo>
                  <a:cubicBezTo>
                    <a:pt x="178" y="28"/>
                    <a:pt x="178" y="29"/>
                    <a:pt x="178" y="29"/>
                  </a:cubicBezTo>
                  <a:cubicBezTo>
                    <a:pt x="179" y="30"/>
                    <a:pt x="178" y="33"/>
                    <a:pt x="176" y="35"/>
                  </a:cubicBezTo>
                  <a:cubicBezTo>
                    <a:pt x="175" y="36"/>
                    <a:pt x="175" y="37"/>
                    <a:pt x="174" y="38"/>
                  </a:cubicBezTo>
                  <a:cubicBezTo>
                    <a:pt x="174" y="40"/>
                    <a:pt x="173" y="41"/>
                    <a:pt x="173" y="43"/>
                  </a:cubicBezTo>
                  <a:cubicBezTo>
                    <a:pt x="173" y="45"/>
                    <a:pt x="173" y="46"/>
                    <a:pt x="172" y="47"/>
                  </a:cubicBezTo>
                  <a:cubicBezTo>
                    <a:pt x="171" y="48"/>
                    <a:pt x="171" y="48"/>
                    <a:pt x="170" y="48"/>
                  </a:cubicBezTo>
                  <a:cubicBezTo>
                    <a:pt x="169" y="48"/>
                    <a:pt x="169" y="48"/>
                    <a:pt x="169" y="48"/>
                  </a:cubicBezTo>
                  <a:cubicBezTo>
                    <a:pt x="168" y="48"/>
                    <a:pt x="167" y="48"/>
                    <a:pt x="166" y="49"/>
                  </a:cubicBezTo>
                  <a:cubicBezTo>
                    <a:pt x="165" y="49"/>
                    <a:pt x="165" y="50"/>
                    <a:pt x="164" y="50"/>
                  </a:cubicBezTo>
                  <a:cubicBezTo>
                    <a:pt x="164" y="51"/>
                    <a:pt x="163" y="51"/>
                    <a:pt x="163" y="51"/>
                  </a:cubicBezTo>
                  <a:cubicBezTo>
                    <a:pt x="162" y="51"/>
                    <a:pt x="162" y="51"/>
                    <a:pt x="162" y="51"/>
                  </a:cubicBezTo>
                  <a:cubicBezTo>
                    <a:pt x="163" y="51"/>
                    <a:pt x="164" y="50"/>
                    <a:pt x="164" y="49"/>
                  </a:cubicBezTo>
                  <a:cubicBezTo>
                    <a:pt x="165" y="46"/>
                    <a:pt x="165" y="43"/>
                    <a:pt x="163" y="41"/>
                  </a:cubicBezTo>
                  <a:cubicBezTo>
                    <a:pt x="162" y="40"/>
                    <a:pt x="161" y="40"/>
                    <a:pt x="160" y="40"/>
                  </a:cubicBezTo>
                  <a:cubicBezTo>
                    <a:pt x="157" y="40"/>
                    <a:pt x="156" y="44"/>
                    <a:pt x="156" y="46"/>
                  </a:cubicBezTo>
                  <a:cubicBezTo>
                    <a:pt x="156" y="46"/>
                    <a:pt x="156" y="46"/>
                    <a:pt x="156" y="47"/>
                  </a:cubicBezTo>
                  <a:cubicBezTo>
                    <a:pt x="157" y="47"/>
                    <a:pt x="157" y="47"/>
                    <a:pt x="157" y="47"/>
                  </a:cubicBezTo>
                  <a:cubicBezTo>
                    <a:pt x="157" y="45"/>
                    <a:pt x="157" y="45"/>
                    <a:pt x="157" y="45"/>
                  </a:cubicBezTo>
                  <a:cubicBezTo>
                    <a:pt x="157" y="47"/>
                    <a:pt x="157" y="47"/>
                    <a:pt x="157" y="47"/>
                  </a:cubicBezTo>
                  <a:cubicBezTo>
                    <a:pt x="157" y="47"/>
                    <a:pt x="157" y="47"/>
                    <a:pt x="157" y="47"/>
                  </a:cubicBezTo>
                  <a:cubicBezTo>
                    <a:pt x="157" y="47"/>
                    <a:pt x="157" y="47"/>
                    <a:pt x="157" y="47"/>
                  </a:cubicBezTo>
                  <a:cubicBezTo>
                    <a:pt x="158" y="49"/>
                    <a:pt x="158" y="49"/>
                    <a:pt x="158" y="49"/>
                  </a:cubicBezTo>
                  <a:cubicBezTo>
                    <a:pt x="158" y="49"/>
                    <a:pt x="158" y="49"/>
                    <a:pt x="158" y="49"/>
                  </a:cubicBezTo>
                  <a:cubicBezTo>
                    <a:pt x="158" y="51"/>
                    <a:pt x="158" y="51"/>
                    <a:pt x="158" y="51"/>
                  </a:cubicBezTo>
                  <a:cubicBezTo>
                    <a:pt x="160" y="51"/>
                    <a:pt x="160" y="51"/>
                    <a:pt x="160" y="51"/>
                  </a:cubicBezTo>
                  <a:cubicBezTo>
                    <a:pt x="160" y="51"/>
                    <a:pt x="160" y="51"/>
                    <a:pt x="161" y="51"/>
                  </a:cubicBezTo>
                  <a:cubicBezTo>
                    <a:pt x="161" y="51"/>
                    <a:pt x="161" y="51"/>
                    <a:pt x="161" y="51"/>
                  </a:cubicBezTo>
                  <a:cubicBezTo>
                    <a:pt x="160" y="53"/>
                    <a:pt x="160" y="53"/>
                    <a:pt x="160" y="53"/>
                  </a:cubicBezTo>
                  <a:cubicBezTo>
                    <a:pt x="160" y="54"/>
                    <a:pt x="160" y="55"/>
                    <a:pt x="160" y="57"/>
                  </a:cubicBezTo>
                  <a:cubicBezTo>
                    <a:pt x="160" y="58"/>
                    <a:pt x="160" y="59"/>
                    <a:pt x="160" y="59"/>
                  </a:cubicBezTo>
                  <a:cubicBezTo>
                    <a:pt x="160" y="59"/>
                    <a:pt x="159" y="59"/>
                    <a:pt x="159" y="59"/>
                  </a:cubicBezTo>
                  <a:cubicBezTo>
                    <a:pt x="159" y="59"/>
                    <a:pt x="159" y="58"/>
                    <a:pt x="159" y="58"/>
                  </a:cubicBezTo>
                  <a:cubicBezTo>
                    <a:pt x="159" y="57"/>
                    <a:pt x="159" y="57"/>
                    <a:pt x="159" y="57"/>
                  </a:cubicBezTo>
                  <a:cubicBezTo>
                    <a:pt x="159" y="55"/>
                    <a:pt x="159" y="55"/>
                    <a:pt x="159" y="55"/>
                  </a:cubicBezTo>
                  <a:cubicBezTo>
                    <a:pt x="158" y="55"/>
                    <a:pt x="158" y="55"/>
                    <a:pt x="158" y="55"/>
                  </a:cubicBezTo>
                  <a:cubicBezTo>
                    <a:pt x="158" y="55"/>
                    <a:pt x="158" y="54"/>
                    <a:pt x="158" y="54"/>
                  </a:cubicBezTo>
                  <a:cubicBezTo>
                    <a:pt x="157" y="53"/>
                    <a:pt x="157" y="53"/>
                    <a:pt x="156" y="52"/>
                  </a:cubicBezTo>
                  <a:cubicBezTo>
                    <a:pt x="155" y="52"/>
                    <a:pt x="154" y="51"/>
                    <a:pt x="152" y="51"/>
                  </a:cubicBezTo>
                  <a:cubicBezTo>
                    <a:pt x="152" y="51"/>
                    <a:pt x="151" y="51"/>
                    <a:pt x="151" y="51"/>
                  </a:cubicBezTo>
                  <a:cubicBezTo>
                    <a:pt x="147" y="52"/>
                    <a:pt x="147" y="58"/>
                    <a:pt x="147" y="58"/>
                  </a:cubicBezTo>
                  <a:cubicBezTo>
                    <a:pt x="146" y="62"/>
                    <a:pt x="147" y="64"/>
                    <a:pt x="149" y="66"/>
                  </a:cubicBezTo>
                  <a:cubicBezTo>
                    <a:pt x="149" y="66"/>
                    <a:pt x="149" y="67"/>
                    <a:pt x="149" y="67"/>
                  </a:cubicBezTo>
                  <a:cubicBezTo>
                    <a:pt x="149" y="67"/>
                    <a:pt x="149" y="67"/>
                    <a:pt x="149" y="67"/>
                  </a:cubicBezTo>
                  <a:cubicBezTo>
                    <a:pt x="149" y="69"/>
                    <a:pt x="149" y="70"/>
                    <a:pt x="149" y="71"/>
                  </a:cubicBezTo>
                  <a:cubicBezTo>
                    <a:pt x="149" y="72"/>
                    <a:pt x="148" y="74"/>
                    <a:pt x="148" y="74"/>
                  </a:cubicBezTo>
                  <a:cubicBezTo>
                    <a:pt x="148" y="74"/>
                    <a:pt x="147" y="74"/>
                    <a:pt x="147" y="74"/>
                  </a:cubicBezTo>
                  <a:cubicBezTo>
                    <a:pt x="146" y="74"/>
                    <a:pt x="144" y="75"/>
                    <a:pt x="143" y="76"/>
                  </a:cubicBezTo>
                  <a:cubicBezTo>
                    <a:pt x="142" y="77"/>
                    <a:pt x="142" y="77"/>
                    <a:pt x="142" y="78"/>
                  </a:cubicBezTo>
                  <a:cubicBezTo>
                    <a:pt x="142" y="78"/>
                    <a:pt x="142" y="78"/>
                    <a:pt x="142" y="79"/>
                  </a:cubicBezTo>
                  <a:cubicBezTo>
                    <a:pt x="141" y="80"/>
                    <a:pt x="141" y="81"/>
                    <a:pt x="141" y="82"/>
                  </a:cubicBezTo>
                  <a:cubicBezTo>
                    <a:pt x="140" y="83"/>
                    <a:pt x="140" y="84"/>
                    <a:pt x="141" y="85"/>
                  </a:cubicBezTo>
                  <a:cubicBezTo>
                    <a:pt x="141" y="86"/>
                    <a:pt x="142" y="86"/>
                    <a:pt x="142" y="86"/>
                  </a:cubicBezTo>
                  <a:cubicBezTo>
                    <a:pt x="142" y="87"/>
                    <a:pt x="142" y="87"/>
                    <a:pt x="141" y="89"/>
                  </a:cubicBezTo>
                  <a:cubicBezTo>
                    <a:pt x="140" y="90"/>
                    <a:pt x="139" y="91"/>
                    <a:pt x="139" y="92"/>
                  </a:cubicBezTo>
                  <a:cubicBezTo>
                    <a:pt x="139" y="91"/>
                    <a:pt x="138" y="91"/>
                    <a:pt x="138" y="90"/>
                  </a:cubicBezTo>
                  <a:cubicBezTo>
                    <a:pt x="137" y="89"/>
                    <a:pt x="136" y="88"/>
                    <a:pt x="135" y="88"/>
                  </a:cubicBezTo>
                  <a:cubicBezTo>
                    <a:pt x="132" y="88"/>
                    <a:pt x="131" y="91"/>
                    <a:pt x="130" y="92"/>
                  </a:cubicBezTo>
                  <a:cubicBezTo>
                    <a:pt x="130" y="93"/>
                    <a:pt x="129" y="94"/>
                    <a:pt x="129" y="95"/>
                  </a:cubicBezTo>
                  <a:cubicBezTo>
                    <a:pt x="129" y="95"/>
                    <a:pt x="129" y="96"/>
                    <a:pt x="128" y="97"/>
                  </a:cubicBezTo>
                  <a:cubicBezTo>
                    <a:pt x="127" y="99"/>
                    <a:pt x="126" y="100"/>
                    <a:pt x="125" y="101"/>
                  </a:cubicBezTo>
                  <a:cubicBezTo>
                    <a:pt x="124" y="102"/>
                    <a:pt x="124" y="102"/>
                    <a:pt x="124" y="102"/>
                  </a:cubicBezTo>
                  <a:cubicBezTo>
                    <a:pt x="123" y="103"/>
                    <a:pt x="121" y="105"/>
                    <a:pt x="121" y="107"/>
                  </a:cubicBezTo>
                  <a:cubicBezTo>
                    <a:pt x="121" y="107"/>
                    <a:pt x="121" y="107"/>
                    <a:pt x="121" y="108"/>
                  </a:cubicBezTo>
                  <a:cubicBezTo>
                    <a:pt x="120" y="107"/>
                    <a:pt x="119" y="107"/>
                    <a:pt x="118" y="107"/>
                  </a:cubicBezTo>
                  <a:cubicBezTo>
                    <a:pt x="117" y="107"/>
                    <a:pt x="117" y="107"/>
                    <a:pt x="116" y="107"/>
                  </a:cubicBezTo>
                  <a:cubicBezTo>
                    <a:pt x="115" y="108"/>
                    <a:pt x="113" y="109"/>
                    <a:pt x="112" y="110"/>
                  </a:cubicBezTo>
                  <a:cubicBezTo>
                    <a:pt x="111" y="111"/>
                    <a:pt x="111" y="112"/>
                    <a:pt x="110" y="112"/>
                  </a:cubicBezTo>
                  <a:cubicBezTo>
                    <a:pt x="108" y="113"/>
                    <a:pt x="107" y="114"/>
                    <a:pt x="106" y="115"/>
                  </a:cubicBezTo>
                  <a:cubicBezTo>
                    <a:pt x="105" y="115"/>
                    <a:pt x="105" y="116"/>
                    <a:pt x="104" y="117"/>
                  </a:cubicBezTo>
                  <a:cubicBezTo>
                    <a:pt x="100" y="119"/>
                    <a:pt x="99" y="122"/>
                    <a:pt x="100" y="124"/>
                  </a:cubicBezTo>
                  <a:cubicBezTo>
                    <a:pt x="100" y="126"/>
                    <a:pt x="101" y="128"/>
                    <a:pt x="102" y="130"/>
                  </a:cubicBezTo>
                  <a:cubicBezTo>
                    <a:pt x="102" y="130"/>
                    <a:pt x="101" y="130"/>
                    <a:pt x="101" y="130"/>
                  </a:cubicBezTo>
                  <a:cubicBezTo>
                    <a:pt x="101" y="130"/>
                    <a:pt x="100" y="128"/>
                    <a:pt x="100" y="127"/>
                  </a:cubicBezTo>
                  <a:cubicBezTo>
                    <a:pt x="100" y="124"/>
                    <a:pt x="98" y="123"/>
                    <a:pt x="96" y="123"/>
                  </a:cubicBezTo>
                  <a:cubicBezTo>
                    <a:pt x="95" y="123"/>
                    <a:pt x="93" y="123"/>
                    <a:pt x="92" y="124"/>
                  </a:cubicBezTo>
                  <a:cubicBezTo>
                    <a:pt x="92" y="125"/>
                    <a:pt x="91" y="125"/>
                    <a:pt x="91" y="126"/>
                  </a:cubicBezTo>
                  <a:cubicBezTo>
                    <a:pt x="91" y="126"/>
                    <a:pt x="91" y="126"/>
                    <a:pt x="90" y="126"/>
                  </a:cubicBezTo>
                  <a:cubicBezTo>
                    <a:pt x="90" y="125"/>
                    <a:pt x="89" y="125"/>
                    <a:pt x="88" y="125"/>
                  </a:cubicBezTo>
                  <a:cubicBezTo>
                    <a:pt x="88" y="125"/>
                    <a:pt x="88" y="125"/>
                    <a:pt x="88" y="125"/>
                  </a:cubicBezTo>
                  <a:cubicBezTo>
                    <a:pt x="87" y="125"/>
                    <a:pt x="86" y="125"/>
                    <a:pt x="86" y="126"/>
                  </a:cubicBezTo>
                  <a:cubicBezTo>
                    <a:pt x="86" y="126"/>
                    <a:pt x="85" y="126"/>
                    <a:pt x="85" y="126"/>
                  </a:cubicBezTo>
                  <a:cubicBezTo>
                    <a:pt x="84" y="126"/>
                    <a:pt x="82" y="126"/>
                    <a:pt x="80" y="126"/>
                  </a:cubicBezTo>
                  <a:cubicBezTo>
                    <a:pt x="80" y="126"/>
                    <a:pt x="78" y="126"/>
                    <a:pt x="78" y="126"/>
                  </a:cubicBezTo>
                  <a:cubicBezTo>
                    <a:pt x="78" y="128"/>
                    <a:pt x="78" y="128"/>
                    <a:pt x="78" y="128"/>
                  </a:cubicBezTo>
                  <a:cubicBezTo>
                    <a:pt x="78" y="129"/>
                    <a:pt x="78" y="130"/>
                    <a:pt x="78" y="131"/>
                  </a:cubicBezTo>
                  <a:cubicBezTo>
                    <a:pt x="77" y="131"/>
                    <a:pt x="75" y="131"/>
                    <a:pt x="74" y="132"/>
                  </a:cubicBezTo>
                  <a:cubicBezTo>
                    <a:pt x="73" y="132"/>
                    <a:pt x="73" y="133"/>
                    <a:pt x="72" y="134"/>
                  </a:cubicBezTo>
                  <a:cubicBezTo>
                    <a:pt x="72" y="134"/>
                    <a:pt x="72" y="134"/>
                    <a:pt x="72" y="134"/>
                  </a:cubicBezTo>
                  <a:cubicBezTo>
                    <a:pt x="72" y="134"/>
                    <a:pt x="72" y="134"/>
                    <a:pt x="72" y="133"/>
                  </a:cubicBezTo>
                  <a:cubicBezTo>
                    <a:pt x="71" y="132"/>
                    <a:pt x="70" y="130"/>
                    <a:pt x="68" y="130"/>
                  </a:cubicBezTo>
                  <a:cubicBezTo>
                    <a:pt x="67" y="130"/>
                    <a:pt x="66" y="131"/>
                    <a:pt x="64" y="132"/>
                  </a:cubicBezTo>
                  <a:cubicBezTo>
                    <a:pt x="63" y="133"/>
                    <a:pt x="63" y="134"/>
                    <a:pt x="63" y="135"/>
                  </a:cubicBezTo>
                  <a:cubicBezTo>
                    <a:pt x="62" y="136"/>
                    <a:pt x="62" y="136"/>
                    <a:pt x="62" y="136"/>
                  </a:cubicBezTo>
                  <a:cubicBezTo>
                    <a:pt x="61" y="137"/>
                    <a:pt x="61" y="137"/>
                    <a:pt x="60" y="137"/>
                  </a:cubicBezTo>
                  <a:cubicBezTo>
                    <a:pt x="60" y="137"/>
                    <a:pt x="59" y="137"/>
                    <a:pt x="58" y="137"/>
                  </a:cubicBezTo>
                  <a:cubicBezTo>
                    <a:pt x="57" y="137"/>
                    <a:pt x="57" y="138"/>
                    <a:pt x="56" y="138"/>
                  </a:cubicBezTo>
                  <a:cubicBezTo>
                    <a:pt x="56" y="139"/>
                    <a:pt x="55" y="139"/>
                    <a:pt x="55" y="139"/>
                  </a:cubicBezTo>
                  <a:cubicBezTo>
                    <a:pt x="55" y="139"/>
                    <a:pt x="55" y="139"/>
                    <a:pt x="55" y="139"/>
                  </a:cubicBezTo>
                  <a:cubicBezTo>
                    <a:pt x="54" y="139"/>
                    <a:pt x="54" y="139"/>
                    <a:pt x="53" y="138"/>
                  </a:cubicBezTo>
                  <a:cubicBezTo>
                    <a:pt x="52" y="138"/>
                    <a:pt x="52" y="138"/>
                    <a:pt x="51" y="138"/>
                  </a:cubicBezTo>
                  <a:cubicBezTo>
                    <a:pt x="50" y="138"/>
                    <a:pt x="50" y="138"/>
                    <a:pt x="50" y="138"/>
                  </a:cubicBezTo>
                  <a:cubicBezTo>
                    <a:pt x="50" y="138"/>
                    <a:pt x="49" y="137"/>
                    <a:pt x="48" y="137"/>
                  </a:cubicBezTo>
                  <a:cubicBezTo>
                    <a:pt x="47" y="137"/>
                    <a:pt x="46" y="137"/>
                    <a:pt x="45" y="139"/>
                  </a:cubicBezTo>
                  <a:cubicBezTo>
                    <a:pt x="44" y="140"/>
                    <a:pt x="43" y="143"/>
                    <a:pt x="43" y="145"/>
                  </a:cubicBezTo>
                  <a:cubicBezTo>
                    <a:pt x="43" y="146"/>
                    <a:pt x="43" y="147"/>
                    <a:pt x="44" y="148"/>
                  </a:cubicBezTo>
                  <a:cubicBezTo>
                    <a:pt x="44" y="148"/>
                    <a:pt x="44" y="149"/>
                    <a:pt x="44" y="150"/>
                  </a:cubicBezTo>
                  <a:cubicBezTo>
                    <a:pt x="44" y="153"/>
                    <a:pt x="42" y="156"/>
                    <a:pt x="41" y="159"/>
                  </a:cubicBezTo>
                  <a:cubicBezTo>
                    <a:pt x="40" y="160"/>
                    <a:pt x="39" y="162"/>
                    <a:pt x="38" y="164"/>
                  </a:cubicBezTo>
                  <a:cubicBezTo>
                    <a:pt x="37" y="166"/>
                    <a:pt x="37" y="168"/>
                    <a:pt x="36" y="169"/>
                  </a:cubicBezTo>
                  <a:cubicBezTo>
                    <a:pt x="34" y="172"/>
                    <a:pt x="32" y="175"/>
                    <a:pt x="30" y="178"/>
                  </a:cubicBezTo>
                  <a:cubicBezTo>
                    <a:pt x="27" y="181"/>
                    <a:pt x="27" y="186"/>
                    <a:pt x="29" y="190"/>
                  </a:cubicBezTo>
                  <a:cubicBezTo>
                    <a:pt x="30" y="193"/>
                    <a:pt x="30" y="195"/>
                    <a:pt x="30" y="198"/>
                  </a:cubicBezTo>
                  <a:cubicBezTo>
                    <a:pt x="29" y="199"/>
                    <a:pt x="29" y="200"/>
                    <a:pt x="29" y="201"/>
                  </a:cubicBezTo>
                  <a:cubicBezTo>
                    <a:pt x="29" y="203"/>
                    <a:pt x="29" y="203"/>
                    <a:pt x="29" y="203"/>
                  </a:cubicBezTo>
                  <a:cubicBezTo>
                    <a:pt x="29" y="206"/>
                    <a:pt x="29" y="209"/>
                    <a:pt x="29" y="213"/>
                  </a:cubicBezTo>
                  <a:cubicBezTo>
                    <a:pt x="30" y="216"/>
                    <a:pt x="31" y="218"/>
                    <a:pt x="32" y="220"/>
                  </a:cubicBezTo>
                  <a:cubicBezTo>
                    <a:pt x="33" y="221"/>
                    <a:pt x="34" y="221"/>
                    <a:pt x="34" y="222"/>
                  </a:cubicBezTo>
                  <a:cubicBezTo>
                    <a:pt x="35" y="225"/>
                    <a:pt x="35" y="226"/>
                    <a:pt x="34" y="228"/>
                  </a:cubicBezTo>
                  <a:cubicBezTo>
                    <a:pt x="34" y="229"/>
                    <a:pt x="34" y="231"/>
                    <a:pt x="34" y="232"/>
                  </a:cubicBezTo>
                  <a:cubicBezTo>
                    <a:pt x="33" y="235"/>
                    <a:pt x="34" y="239"/>
                    <a:pt x="36" y="242"/>
                  </a:cubicBezTo>
                  <a:cubicBezTo>
                    <a:pt x="37" y="243"/>
                    <a:pt x="37" y="243"/>
                    <a:pt x="38" y="244"/>
                  </a:cubicBezTo>
                  <a:cubicBezTo>
                    <a:pt x="39" y="245"/>
                    <a:pt x="39" y="245"/>
                    <a:pt x="39" y="246"/>
                  </a:cubicBezTo>
                  <a:cubicBezTo>
                    <a:pt x="40" y="248"/>
                    <a:pt x="39" y="249"/>
                    <a:pt x="38" y="251"/>
                  </a:cubicBezTo>
                  <a:cubicBezTo>
                    <a:pt x="38" y="253"/>
                    <a:pt x="37" y="255"/>
                    <a:pt x="37" y="258"/>
                  </a:cubicBezTo>
                  <a:cubicBezTo>
                    <a:pt x="37" y="259"/>
                    <a:pt x="38" y="260"/>
                    <a:pt x="38" y="261"/>
                  </a:cubicBezTo>
                  <a:cubicBezTo>
                    <a:pt x="39" y="262"/>
                    <a:pt x="39" y="262"/>
                    <a:pt x="39" y="263"/>
                  </a:cubicBezTo>
                  <a:cubicBezTo>
                    <a:pt x="40" y="265"/>
                    <a:pt x="39" y="266"/>
                    <a:pt x="37" y="268"/>
                  </a:cubicBezTo>
                  <a:cubicBezTo>
                    <a:pt x="37" y="268"/>
                    <a:pt x="36" y="269"/>
                    <a:pt x="36" y="269"/>
                  </a:cubicBezTo>
                  <a:cubicBezTo>
                    <a:pt x="35" y="270"/>
                    <a:pt x="34" y="272"/>
                    <a:pt x="34" y="273"/>
                  </a:cubicBezTo>
                  <a:cubicBezTo>
                    <a:pt x="33" y="275"/>
                    <a:pt x="32" y="277"/>
                    <a:pt x="31" y="278"/>
                  </a:cubicBezTo>
                  <a:cubicBezTo>
                    <a:pt x="30" y="278"/>
                    <a:pt x="30" y="279"/>
                    <a:pt x="30" y="280"/>
                  </a:cubicBezTo>
                  <a:cubicBezTo>
                    <a:pt x="30" y="281"/>
                    <a:pt x="30" y="281"/>
                    <a:pt x="30" y="281"/>
                  </a:cubicBezTo>
                  <a:cubicBezTo>
                    <a:pt x="29" y="281"/>
                    <a:pt x="29" y="282"/>
                    <a:pt x="29" y="282"/>
                  </a:cubicBezTo>
                  <a:cubicBezTo>
                    <a:pt x="28" y="283"/>
                    <a:pt x="27" y="284"/>
                    <a:pt x="26" y="285"/>
                  </a:cubicBezTo>
                  <a:cubicBezTo>
                    <a:pt x="26" y="286"/>
                    <a:pt x="26" y="286"/>
                    <a:pt x="26" y="286"/>
                  </a:cubicBezTo>
                  <a:cubicBezTo>
                    <a:pt x="25" y="287"/>
                    <a:pt x="25" y="288"/>
                    <a:pt x="24" y="288"/>
                  </a:cubicBezTo>
                  <a:cubicBezTo>
                    <a:pt x="24" y="290"/>
                    <a:pt x="24" y="290"/>
                    <a:pt x="24" y="290"/>
                  </a:cubicBezTo>
                  <a:cubicBezTo>
                    <a:pt x="24" y="290"/>
                    <a:pt x="24" y="290"/>
                    <a:pt x="24" y="290"/>
                  </a:cubicBezTo>
                  <a:cubicBezTo>
                    <a:pt x="22" y="290"/>
                    <a:pt x="22" y="290"/>
                    <a:pt x="22" y="290"/>
                  </a:cubicBezTo>
                  <a:cubicBezTo>
                    <a:pt x="22" y="291"/>
                    <a:pt x="21" y="294"/>
                    <a:pt x="21" y="294"/>
                  </a:cubicBezTo>
                  <a:cubicBezTo>
                    <a:pt x="21" y="295"/>
                    <a:pt x="20" y="296"/>
                    <a:pt x="20" y="298"/>
                  </a:cubicBezTo>
                  <a:cubicBezTo>
                    <a:pt x="20" y="298"/>
                    <a:pt x="20" y="299"/>
                    <a:pt x="20" y="300"/>
                  </a:cubicBezTo>
                  <a:cubicBezTo>
                    <a:pt x="20" y="300"/>
                    <a:pt x="20" y="300"/>
                    <a:pt x="19" y="300"/>
                  </a:cubicBezTo>
                  <a:cubicBezTo>
                    <a:pt x="19" y="301"/>
                    <a:pt x="19" y="301"/>
                    <a:pt x="18" y="302"/>
                  </a:cubicBezTo>
                  <a:cubicBezTo>
                    <a:pt x="18" y="303"/>
                    <a:pt x="18" y="304"/>
                    <a:pt x="18" y="305"/>
                  </a:cubicBezTo>
                  <a:cubicBezTo>
                    <a:pt x="18" y="305"/>
                    <a:pt x="18" y="305"/>
                    <a:pt x="18" y="305"/>
                  </a:cubicBezTo>
                  <a:cubicBezTo>
                    <a:pt x="18" y="305"/>
                    <a:pt x="18" y="305"/>
                    <a:pt x="18" y="305"/>
                  </a:cubicBezTo>
                  <a:cubicBezTo>
                    <a:pt x="18" y="305"/>
                    <a:pt x="17" y="305"/>
                    <a:pt x="17" y="305"/>
                  </a:cubicBezTo>
                  <a:cubicBezTo>
                    <a:pt x="16" y="305"/>
                    <a:pt x="16" y="305"/>
                    <a:pt x="16" y="305"/>
                  </a:cubicBezTo>
                  <a:cubicBezTo>
                    <a:pt x="14" y="306"/>
                    <a:pt x="12" y="306"/>
                    <a:pt x="10" y="308"/>
                  </a:cubicBezTo>
                  <a:cubicBezTo>
                    <a:pt x="8" y="310"/>
                    <a:pt x="8" y="312"/>
                    <a:pt x="8" y="315"/>
                  </a:cubicBezTo>
                  <a:cubicBezTo>
                    <a:pt x="8" y="316"/>
                    <a:pt x="8" y="316"/>
                    <a:pt x="8" y="317"/>
                  </a:cubicBezTo>
                  <a:cubicBezTo>
                    <a:pt x="8" y="318"/>
                    <a:pt x="7" y="319"/>
                    <a:pt x="6" y="320"/>
                  </a:cubicBezTo>
                  <a:cubicBezTo>
                    <a:pt x="6" y="321"/>
                    <a:pt x="5" y="322"/>
                    <a:pt x="5" y="322"/>
                  </a:cubicBezTo>
                  <a:cubicBezTo>
                    <a:pt x="4" y="323"/>
                    <a:pt x="4" y="324"/>
                    <a:pt x="3" y="325"/>
                  </a:cubicBezTo>
                  <a:cubicBezTo>
                    <a:pt x="3" y="326"/>
                    <a:pt x="2" y="328"/>
                    <a:pt x="1" y="329"/>
                  </a:cubicBezTo>
                  <a:cubicBezTo>
                    <a:pt x="0" y="331"/>
                    <a:pt x="1" y="334"/>
                    <a:pt x="1" y="336"/>
                  </a:cubicBezTo>
                  <a:cubicBezTo>
                    <a:pt x="1" y="336"/>
                    <a:pt x="1" y="337"/>
                    <a:pt x="1" y="338"/>
                  </a:cubicBezTo>
                  <a:cubicBezTo>
                    <a:pt x="1" y="339"/>
                    <a:pt x="1" y="340"/>
                    <a:pt x="1" y="341"/>
                  </a:cubicBezTo>
                  <a:cubicBezTo>
                    <a:pt x="1" y="343"/>
                    <a:pt x="0" y="344"/>
                    <a:pt x="0" y="346"/>
                  </a:cubicBezTo>
                  <a:cubicBezTo>
                    <a:pt x="0" y="351"/>
                    <a:pt x="0" y="357"/>
                    <a:pt x="4" y="362"/>
                  </a:cubicBezTo>
                  <a:cubicBezTo>
                    <a:pt x="5" y="362"/>
                    <a:pt x="5" y="362"/>
                    <a:pt x="5" y="362"/>
                  </a:cubicBezTo>
                  <a:cubicBezTo>
                    <a:pt x="6" y="364"/>
                    <a:pt x="7" y="366"/>
                    <a:pt x="8" y="368"/>
                  </a:cubicBezTo>
                  <a:cubicBezTo>
                    <a:pt x="9" y="371"/>
                    <a:pt x="9" y="374"/>
                    <a:pt x="11" y="378"/>
                  </a:cubicBezTo>
                  <a:cubicBezTo>
                    <a:pt x="12" y="380"/>
                    <a:pt x="12" y="382"/>
                    <a:pt x="11" y="384"/>
                  </a:cubicBezTo>
                  <a:cubicBezTo>
                    <a:pt x="9" y="387"/>
                    <a:pt x="8" y="390"/>
                    <a:pt x="8" y="394"/>
                  </a:cubicBezTo>
                  <a:cubicBezTo>
                    <a:pt x="8" y="395"/>
                    <a:pt x="8" y="396"/>
                    <a:pt x="8" y="398"/>
                  </a:cubicBezTo>
                  <a:cubicBezTo>
                    <a:pt x="8" y="403"/>
                    <a:pt x="8" y="408"/>
                    <a:pt x="11" y="413"/>
                  </a:cubicBezTo>
                  <a:cubicBezTo>
                    <a:pt x="12" y="414"/>
                    <a:pt x="12" y="415"/>
                    <a:pt x="13" y="416"/>
                  </a:cubicBezTo>
                  <a:cubicBezTo>
                    <a:pt x="14" y="416"/>
                    <a:pt x="15" y="417"/>
                    <a:pt x="15" y="418"/>
                  </a:cubicBezTo>
                  <a:cubicBezTo>
                    <a:pt x="16" y="419"/>
                    <a:pt x="16" y="421"/>
                    <a:pt x="16" y="422"/>
                  </a:cubicBezTo>
                  <a:cubicBezTo>
                    <a:pt x="16" y="423"/>
                    <a:pt x="16" y="424"/>
                    <a:pt x="16" y="425"/>
                  </a:cubicBezTo>
                  <a:cubicBezTo>
                    <a:pt x="17" y="430"/>
                    <a:pt x="21" y="433"/>
                    <a:pt x="24" y="435"/>
                  </a:cubicBezTo>
                  <a:cubicBezTo>
                    <a:pt x="25" y="436"/>
                    <a:pt x="26" y="437"/>
                    <a:pt x="27" y="438"/>
                  </a:cubicBezTo>
                  <a:cubicBezTo>
                    <a:pt x="29" y="440"/>
                    <a:pt x="30" y="441"/>
                    <a:pt x="34" y="442"/>
                  </a:cubicBezTo>
                  <a:cubicBezTo>
                    <a:pt x="36" y="443"/>
                    <a:pt x="38" y="443"/>
                    <a:pt x="40" y="444"/>
                  </a:cubicBezTo>
                  <a:cubicBezTo>
                    <a:pt x="41" y="444"/>
                    <a:pt x="41" y="445"/>
                    <a:pt x="42" y="445"/>
                  </a:cubicBezTo>
                  <a:cubicBezTo>
                    <a:pt x="43" y="446"/>
                    <a:pt x="44" y="446"/>
                    <a:pt x="44" y="447"/>
                  </a:cubicBezTo>
                  <a:cubicBezTo>
                    <a:pt x="45" y="447"/>
                    <a:pt x="46" y="448"/>
                    <a:pt x="47" y="449"/>
                  </a:cubicBezTo>
                  <a:cubicBezTo>
                    <a:pt x="47" y="449"/>
                    <a:pt x="47" y="449"/>
                    <a:pt x="48" y="450"/>
                  </a:cubicBezTo>
                  <a:cubicBezTo>
                    <a:pt x="50" y="451"/>
                    <a:pt x="52" y="452"/>
                    <a:pt x="54" y="452"/>
                  </a:cubicBezTo>
                  <a:cubicBezTo>
                    <a:pt x="59" y="452"/>
                    <a:pt x="64" y="450"/>
                    <a:pt x="67" y="447"/>
                  </a:cubicBezTo>
                  <a:cubicBezTo>
                    <a:pt x="68" y="447"/>
                    <a:pt x="69" y="446"/>
                    <a:pt x="70" y="445"/>
                  </a:cubicBezTo>
                  <a:cubicBezTo>
                    <a:pt x="74" y="443"/>
                    <a:pt x="77" y="440"/>
                    <a:pt x="81" y="440"/>
                  </a:cubicBezTo>
                  <a:cubicBezTo>
                    <a:pt x="81" y="440"/>
                    <a:pt x="82" y="440"/>
                    <a:pt x="82" y="440"/>
                  </a:cubicBezTo>
                  <a:cubicBezTo>
                    <a:pt x="83" y="440"/>
                    <a:pt x="83" y="440"/>
                    <a:pt x="84" y="439"/>
                  </a:cubicBezTo>
                  <a:cubicBezTo>
                    <a:pt x="85" y="439"/>
                    <a:pt x="85" y="439"/>
                    <a:pt x="86" y="439"/>
                  </a:cubicBezTo>
                  <a:cubicBezTo>
                    <a:pt x="87" y="439"/>
                    <a:pt x="87" y="438"/>
                    <a:pt x="88" y="438"/>
                  </a:cubicBezTo>
                  <a:cubicBezTo>
                    <a:pt x="88" y="438"/>
                    <a:pt x="88" y="438"/>
                    <a:pt x="88" y="438"/>
                  </a:cubicBezTo>
                  <a:cubicBezTo>
                    <a:pt x="89" y="438"/>
                    <a:pt x="90" y="438"/>
                    <a:pt x="91" y="438"/>
                  </a:cubicBezTo>
                  <a:cubicBezTo>
                    <a:pt x="92" y="438"/>
                    <a:pt x="92" y="439"/>
                    <a:pt x="93" y="439"/>
                  </a:cubicBezTo>
                  <a:cubicBezTo>
                    <a:pt x="95" y="439"/>
                    <a:pt x="96" y="438"/>
                    <a:pt x="97" y="438"/>
                  </a:cubicBezTo>
                  <a:cubicBezTo>
                    <a:pt x="99" y="437"/>
                    <a:pt x="101" y="436"/>
                    <a:pt x="102" y="435"/>
                  </a:cubicBezTo>
                  <a:cubicBezTo>
                    <a:pt x="103" y="435"/>
                    <a:pt x="103" y="435"/>
                    <a:pt x="103" y="435"/>
                  </a:cubicBezTo>
                  <a:cubicBezTo>
                    <a:pt x="103" y="434"/>
                    <a:pt x="104" y="434"/>
                    <a:pt x="104" y="434"/>
                  </a:cubicBezTo>
                  <a:cubicBezTo>
                    <a:pt x="106" y="432"/>
                    <a:pt x="109" y="431"/>
                    <a:pt x="110" y="429"/>
                  </a:cubicBezTo>
                  <a:cubicBezTo>
                    <a:pt x="110" y="428"/>
                    <a:pt x="111" y="427"/>
                    <a:pt x="111" y="425"/>
                  </a:cubicBezTo>
                  <a:cubicBezTo>
                    <a:pt x="112" y="424"/>
                    <a:pt x="112" y="423"/>
                    <a:pt x="112" y="423"/>
                  </a:cubicBezTo>
                  <a:cubicBezTo>
                    <a:pt x="113" y="422"/>
                    <a:pt x="113" y="421"/>
                    <a:pt x="114" y="420"/>
                  </a:cubicBezTo>
                  <a:cubicBezTo>
                    <a:pt x="115" y="418"/>
                    <a:pt x="115" y="416"/>
                    <a:pt x="116" y="414"/>
                  </a:cubicBezTo>
                  <a:cubicBezTo>
                    <a:pt x="117" y="412"/>
                    <a:pt x="117" y="410"/>
                    <a:pt x="119" y="407"/>
                  </a:cubicBezTo>
                  <a:cubicBezTo>
                    <a:pt x="119" y="405"/>
                    <a:pt x="120" y="404"/>
                    <a:pt x="121" y="402"/>
                  </a:cubicBezTo>
                  <a:cubicBezTo>
                    <a:pt x="122" y="399"/>
                    <a:pt x="124" y="397"/>
                    <a:pt x="125" y="394"/>
                  </a:cubicBezTo>
                  <a:cubicBezTo>
                    <a:pt x="125" y="392"/>
                    <a:pt x="126" y="391"/>
                    <a:pt x="126" y="390"/>
                  </a:cubicBezTo>
                  <a:cubicBezTo>
                    <a:pt x="126" y="388"/>
                    <a:pt x="126" y="387"/>
                    <a:pt x="127" y="386"/>
                  </a:cubicBezTo>
                  <a:cubicBezTo>
                    <a:pt x="128" y="384"/>
                    <a:pt x="128" y="381"/>
                    <a:pt x="129" y="379"/>
                  </a:cubicBezTo>
                  <a:cubicBezTo>
                    <a:pt x="130" y="377"/>
                    <a:pt x="130" y="375"/>
                    <a:pt x="131" y="374"/>
                  </a:cubicBezTo>
                  <a:cubicBezTo>
                    <a:pt x="132" y="370"/>
                    <a:pt x="133" y="367"/>
                    <a:pt x="134" y="363"/>
                  </a:cubicBezTo>
                  <a:cubicBezTo>
                    <a:pt x="135" y="358"/>
                    <a:pt x="136" y="353"/>
                    <a:pt x="138" y="348"/>
                  </a:cubicBezTo>
                  <a:cubicBezTo>
                    <a:pt x="139" y="345"/>
                    <a:pt x="140" y="342"/>
                    <a:pt x="142" y="339"/>
                  </a:cubicBezTo>
                  <a:cubicBezTo>
                    <a:pt x="142" y="338"/>
                    <a:pt x="143" y="336"/>
                    <a:pt x="143" y="335"/>
                  </a:cubicBezTo>
                  <a:cubicBezTo>
                    <a:pt x="145" y="331"/>
                    <a:pt x="147" y="326"/>
                    <a:pt x="149" y="321"/>
                  </a:cubicBezTo>
                  <a:cubicBezTo>
                    <a:pt x="150" y="319"/>
                    <a:pt x="151" y="316"/>
                    <a:pt x="152" y="313"/>
                  </a:cubicBezTo>
                  <a:cubicBezTo>
                    <a:pt x="153" y="310"/>
                    <a:pt x="154" y="307"/>
                    <a:pt x="155" y="304"/>
                  </a:cubicBezTo>
                  <a:cubicBezTo>
                    <a:pt x="155" y="303"/>
                    <a:pt x="156" y="301"/>
                    <a:pt x="156" y="299"/>
                  </a:cubicBezTo>
                  <a:cubicBezTo>
                    <a:pt x="156" y="298"/>
                    <a:pt x="157" y="297"/>
                    <a:pt x="157" y="295"/>
                  </a:cubicBezTo>
                  <a:cubicBezTo>
                    <a:pt x="158" y="294"/>
                    <a:pt x="158" y="293"/>
                    <a:pt x="158" y="291"/>
                  </a:cubicBezTo>
                  <a:cubicBezTo>
                    <a:pt x="158" y="290"/>
                    <a:pt x="158" y="289"/>
                    <a:pt x="158" y="288"/>
                  </a:cubicBezTo>
                  <a:cubicBezTo>
                    <a:pt x="159" y="287"/>
                    <a:pt x="159" y="285"/>
                    <a:pt x="160" y="284"/>
                  </a:cubicBezTo>
                  <a:cubicBezTo>
                    <a:pt x="161" y="283"/>
                    <a:pt x="161" y="282"/>
                    <a:pt x="161" y="282"/>
                  </a:cubicBezTo>
                  <a:cubicBezTo>
                    <a:pt x="164" y="275"/>
                    <a:pt x="166" y="269"/>
                    <a:pt x="167" y="263"/>
                  </a:cubicBezTo>
                  <a:cubicBezTo>
                    <a:pt x="168" y="261"/>
                    <a:pt x="169" y="260"/>
                    <a:pt x="169" y="258"/>
                  </a:cubicBezTo>
                  <a:cubicBezTo>
                    <a:pt x="170" y="256"/>
                    <a:pt x="171" y="255"/>
                    <a:pt x="171" y="253"/>
                  </a:cubicBezTo>
                  <a:cubicBezTo>
                    <a:pt x="172" y="249"/>
                    <a:pt x="174" y="246"/>
                    <a:pt x="175" y="242"/>
                  </a:cubicBezTo>
                  <a:cubicBezTo>
                    <a:pt x="176" y="240"/>
                    <a:pt x="176" y="240"/>
                    <a:pt x="176" y="240"/>
                  </a:cubicBezTo>
                  <a:cubicBezTo>
                    <a:pt x="177" y="238"/>
                    <a:pt x="178" y="236"/>
                    <a:pt x="179" y="234"/>
                  </a:cubicBezTo>
                  <a:cubicBezTo>
                    <a:pt x="179" y="233"/>
                    <a:pt x="180" y="232"/>
                    <a:pt x="180" y="231"/>
                  </a:cubicBezTo>
                  <a:cubicBezTo>
                    <a:pt x="182" y="228"/>
                    <a:pt x="182" y="225"/>
                    <a:pt x="183" y="223"/>
                  </a:cubicBezTo>
                  <a:cubicBezTo>
                    <a:pt x="184" y="221"/>
                    <a:pt x="184" y="221"/>
                    <a:pt x="184" y="221"/>
                  </a:cubicBezTo>
                  <a:cubicBezTo>
                    <a:pt x="184" y="219"/>
                    <a:pt x="185" y="218"/>
                    <a:pt x="185" y="216"/>
                  </a:cubicBezTo>
                  <a:cubicBezTo>
                    <a:pt x="187" y="212"/>
                    <a:pt x="188" y="209"/>
                    <a:pt x="189" y="204"/>
                  </a:cubicBezTo>
                  <a:cubicBezTo>
                    <a:pt x="189" y="202"/>
                    <a:pt x="189" y="199"/>
                    <a:pt x="191" y="197"/>
                  </a:cubicBezTo>
                  <a:cubicBezTo>
                    <a:pt x="192" y="195"/>
                    <a:pt x="192" y="192"/>
                    <a:pt x="191" y="190"/>
                  </a:cubicBezTo>
                  <a:cubicBezTo>
                    <a:pt x="191" y="189"/>
                    <a:pt x="191" y="188"/>
                    <a:pt x="191" y="188"/>
                  </a:cubicBezTo>
                  <a:cubicBezTo>
                    <a:pt x="192" y="186"/>
                    <a:pt x="191" y="184"/>
                    <a:pt x="191" y="182"/>
                  </a:cubicBezTo>
                  <a:cubicBezTo>
                    <a:pt x="190" y="180"/>
                    <a:pt x="190" y="178"/>
                    <a:pt x="190" y="177"/>
                  </a:cubicBezTo>
                  <a:cubicBezTo>
                    <a:pt x="190" y="175"/>
                    <a:pt x="191" y="174"/>
                    <a:pt x="192" y="172"/>
                  </a:cubicBezTo>
                  <a:cubicBezTo>
                    <a:pt x="192" y="171"/>
                    <a:pt x="192" y="170"/>
                    <a:pt x="193" y="169"/>
                  </a:cubicBezTo>
                  <a:cubicBezTo>
                    <a:pt x="194" y="166"/>
                    <a:pt x="194" y="165"/>
                    <a:pt x="197" y="164"/>
                  </a:cubicBezTo>
                  <a:cubicBezTo>
                    <a:pt x="197" y="164"/>
                    <a:pt x="197" y="164"/>
                    <a:pt x="197" y="164"/>
                  </a:cubicBezTo>
                  <a:cubicBezTo>
                    <a:pt x="198" y="164"/>
                    <a:pt x="198" y="164"/>
                    <a:pt x="199" y="164"/>
                  </a:cubicBezTo>
                  <a:cubicBezTo>
                    <a:pt x="198" y="164"/>
                    <a:pt x="198" y="165"/>
                    <a:pt x="198" y="165"/>
                  </a:cubicBezTo>
                  <a:cubicBezTo>
                    <a:pt x="198" y="165"/>
                    <a:pt x="197" y="169"/>
                    <a:pt x="198" y="171"/>
                  </a:cubicBezTo>
                  <a:cubicBezTo>
                    <a:pt x="199" y="172"/>
                    <a:pt x="200" y="172"/>
                    <a:pt x="201" y="172"/>
                  </a:cubicBezTo>
                  <a:cubicBezTo>
                    <a:pt x="201" y="172"/>
                    <a:pt x="202" y="172"/>
                    <a:pt x="203" y="171"/>
                  </a:cubicBezTo>
                  <a:cubicBezTo>
                    <a:pt x="205" y="170"/>
                    <a:pt x="205" y="168"/>
                    <a:pt x="205" y="166"/>
                  </a:cubicBezTo>
                  <a:cubicBezTo>
                    <a:pt x="205" y="165"/>
                    <a:pt x="206" y="164"/>
                    <a:pt x="206" y="164"/>
                  </a:cubicBezTo>
                  <a:cubicBezTo>
                    <a:pt x="206" y="164"/>
                    <a:pt x="206" y="164"/>
                    <a:pt x="206" y="163"/>
                  </a:cubicBezTo>
                  <a:cubicBezTo>
                    <a:pt x="208" y="161"/>
                    <a:pt x="209" y="158"/>
                    <a:pt x="208" y="156"/>
                  </a:cubicBezTo>
                  <a:cubicBezTo>
                    <a:pt x="207" y="155"/>
                    <a:pt x="206" y="155"/>
                    <a:pt x="205" y="155"/>
                  </a:cubicBezTo>
                  <a:cubicBezTo>
                    <a:pt x="203" y="155"/>
                    <a:pt x="202" y="156"/>
                    <a:pt x="200" y="160"/>
                  </a:cubicBezTo>
                  <a:cubicBezTo>
                    <a:pt x="200" y="159"/>
                    <a:pt x="199" y="158"/>
                    <a:pt x="199" y="158"/>
                  </a:cubicBezTo>
                  <a:cubicBezTo>
                    <a:pt x="199" y="158"/>
                    <a:pt x="199" y="158"/>
                    <a:pt x="199" y="158"/>
                  </a:cubicBezTo>
                  <a:cubicBezTo>
                    <a:pt x="199" y="157"/>
                    <a:pt x="200" y="157"/>
                    <a:pt x="200" y="156"/>
                  </a:cubicBezTo>
                  <a:cubicBezTo>
                    <a:pt x="201" y="155"/>
                    <a:pt x="202" y="154"/>
                    <a:pt x="203" y="153"/>
                  </a:cubicBezTo>
                  <a:cubicBezTo>
                    <a:pt x="204" y="150"/>
                    <a:pt x="204" y="146"/>
                    <a:pt x="204" y="143"/>
                  </a:cubicBezTo>
                  <a:cubicBezTo>
                    <a:pt x="203" y="141"/>
                    <a:pt x="202" y="139"/>
                    <a:pt x="201" y="138"/>
                  </a:cubicBezTo>
                  <a:cubicBezTo>
                    <a:pt x="200" y="137"/>
                    <a:pt x="200" y="137"/>
                    <a:pt x="199" y="136"/>
                  </a:cubicBezTo>
                  <a:cubicBezTo>
                    <a:pt x="199" y="135"/>
                    <a:pt x="199" y="134"/>
                    <a:pt x="200" y="133"/>
                  </a:cubicBezTo>
                  <a:cubicBezTo>
                    <a:pt x="200" y="131"/>
                    <a:pt x="200" y="130"/>
                    <a:pt x="200" y="129"/>
                  </a:cubicBezTo>
                  <a:cubicBezTo>
                    <a:pt x="200" y="128"/>
                    <a:pt x="200" y="126"/>
                    <a:pt x="200" y="125"/>
                  </a:cubicBezTo>
                  <a:cubicBezTo>
                    <a:pt x="199" y="122"/>
                    <a:pt x="198" y="119"/>
                    <a:pt x="199" y="118"/>
                  </a:cubicBezTo>
                  <a:cubicBezTo>
                    <a:pt x="200" y="117"/>
                    <a:pt x="200" y="117"/>
                    <a:pt x="202" y="117"/>
                  </a:cubicBezTo>
                  <a:cubicBezTo>
                    <a:pt x="203" y="117"/>
                    <a:pt x="203" y="117"/>
                    <a:pt x="203" y="120"/>
                  </a:cubicBezTo>
                  <a:cubicBezTo>
                    <a:pt x="203" y="121"/>
                    <a:pt x="203" y="121"/>
                    <a:pt x="203" y="121"/>
                  </a:cubicBezTo>
                  <a:cubicBezTo>
                    <a:pt x="203" y="123"/>
                    <a:pt x="204" y="126"/>
                    <a:pt x="206" y="128"/>
                  </a:cubicBezTo>
                  <a:cubicBezTo>
                    <a:pt x="206" y="129"/>
                    <a:pt x="206" y="129"/>
                    <a:pt x="206" y="129"/>
                  </a:cubicBezTo>
                  <a:cubicBezTo>
                    <a:pt x="207" y="131"/>
                    <a:pt x="209" y="134"/>
                    <a:pt x="212" y="135"/>
                  </a:cubicBezTo>
                  <a:cubicBezTo>
                    <a:pt x="212" y="135"/>
                    <a:pt x="212" y="135"/>
                    <a:pt x="212" y="135"/>
                  </a:cubicBezTo>
                  <a:cubicBezTo>
                    <a:pt x="216" y="135"/>
                    <a:pt x="217" y="131"/>
                    <a:pt x="218" y="129"/>
                  </a:cubicBezTo>
                  <a:cubicBezTo>
                    <a:pt x="218" y="128"/>
                    <a:pt x="218" y="128"/>
                    <a:pt x="218" y="128"/>
                  </a:cubicBezTo>
                  <a:cubicBezTo>
                    <a:pt x="218" y="127"/>
                    <a:pt x="219" y="126"/>
                    <a:pt x="219" y="125"/>
                  </a:cubicBezTo>
                  <a:cubicBezTo>
                    <a:pt x="220" y="123"/>
                    <a:pt x="221" y="122"/>
                    <a:pt x="221" y="120"/>
                  </a:cubicBezTo>
                  <a:cubicBezTo>
                    <a:pt x="221" y="119"/>
                    <a:pt x="222" y="118"/>
                    <a:pt x="222" y="117"/>
                  </a:cubicBezTo>
                  <a:cubicBezTo>
                    <a:pt x="223" y="116"/>
                    <a:pt x="224" y="114"/>
                    <a:pt x="224" y="112"/>
                  </a:cubicBezTo>
                  <a:cubicBezTo>
                    <a:pt x="224" y="109"/>
                    <a:pt x="222" y="107"/>
                    <a:pt x="221" y="10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6"/>
            <p:cNvSpPr>
              <a:spLocks/>
            </p:cNvSpPr>
            <p:nvPr/>
          </p:nvSpPr>
          <p:spPr bwMode="auto">
            <a:xfrm>
              <a:off x="4549" y="2991"/>
              <a:ext cx="22" cy="27"/>
            </a:xfrm>
            <a:custGeom>
              <a:avLst/>
              <a:gdLst>
                <a:gd name="T0" fmla="*/ 11 w 12"/>
                <a:gd name="T1" fmla="*/ 5 h 15"/>
                <a:gd name="T2" fmla="*/ 7 w 12"/>
                <a:gd name="T3" fmla="*/ 2 h 15"/>
                <a:gd name="T4" fmla="*/ 6 w 12"/>
                <a:gd name="T5" fmla="*/ 2 h 15"/>
                <a:gd name="T6" fmla="*/ 6 w 12"/>
                <a:gd name="T7" fmla="*/ 1 h 15"/>
                <a:gd name="T8" fmla="*/ 3 w 12"/>
                <a:gd name="T9" fmla="*/ 0 h 15"/>
                <a:gd name="T10" fmla="*/ 1 w 12"/>
                <a:gd name="T11" fmla="*/ 1 h 15"/>
                <a:gd name="T12" fmla="*/ 0 w 12"/>
                <a:gd name="T13" fmla="*/ 4 h 15"/>
                <a:gd name="T14" fmla="*/ 1 w 12"/>
                <a:gd name="T15" fmla="*/ 6 h 15"/>
                <a:gd name="T16" fmla="*/ 1 w 12"/>
                <a:gd name="T17" fmla="*/ 7 h 15"/>
                <a:gd name="T18" fmla="*/ 1 w 12"/>
                <a:gd name="T19" fmla="*/ 8 h 15"/>
                <a:gd name="T20" fmla="*/ 2 w 12"/>
                <a:gd name="T21" fmla="*/ 13 h 15"/>
                <a:gd name="T22" fmla="*/ 4 w 12"/>
                <a:gd name="T23" fmla="*/ 15 h 15"/>
                <a:gd name="T24" fmla="*/ 9 w 12"/>
                <a:gd name="T25" fmla="*/ 10 h 15"/>
                <a:gd name="T26" fmla="*/ 10 w 12"/>
                <a:gd name="T27" fmla="*/ 9 h 15"/>
                <a:gd name="T28" fmla="*/ 11 w 12"/>
                <a:gd name="T29"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15">
                  <a:moveTo>
                    <a:pt x="11" y="5"/>
                  </a:moveTo>
                  <a:cubicBezTo>
                    <a:pt x="10" y="3"/>
                    <a:pt x="9" y="3"/>
                    <a:pt x="7" y="2"/>
                  </a:cubicBezTo>
                  <a:cubicBezTo>
                    <a:pt x="7" y="2"/>
                    <a:pt x="6" y="2"/>
                    <a:pt x="6" y="2"/>
                  </a:cubicBezTo>
                  <a:cubicBezTo>
                    <a:pt x="6" y="2"/>
                    <a:pt x="6" y="1"/>
                    <a:pt x="6" y="1"/>
                  </a:cubicBezTo>
                  <a:cubicBezTo>
                    <a:pt x="5" y="1"/>
                    <a:pt x="4" y="0"/>
                    <a:pt x="3" y="0"/>
                  </a:cubicBezTo>
                  <a:cubicBezTo>
                    <a:pt x="2" y="0"/>
                    <a:pt x="1" y="0"/>
                    <a:pt x="1" y="1"/>
                  </a:cubicBezTo>
                  <a:cubicBezTo>
                    <a:pt x="0" y="2"/>
                    <a:pt x="0" y="3"/>
                    <a:pt x="0" y="4"/>
                  </a:cubicBezTo>
                  <a:cubicBezTo>
                    <a:pt x="0" y="5"/>
                    <a:pt x="1" y="6"/>
                    <a:pt x="1" y="6"/>
                  </a:cubicBezTo>
                  <a:cubicBezTo>
                    <a:pt x="1" y="6"/>
                    <a:pt x="1" y="7"/>
                    <a:pt x="1" y="7"/>
                  </a:cubicBezTo>
                  <a:cubicBezTo>
                    <a:pt x="2" y="7"/>
                    <a:pt x="1" y="8"/>
                    <a:pt x="1" y="8"/>
                  </a:cubicBezTo>
                  <a:cubicBezTo>
                    <a:pt x="1" y="10"/>
                    <a:pt x="1" y="11"/>
                    <a:pt x="2" y="13"/>
                  </a:cubicBezTo>
                  <a:cubicBezTo>
                    <a:pt x="2" y="15"/>
                    <a:pt x="4" y="15"/>
                    <a:pt x="4" y="15"/>
                  </a:cubicBezTo>
                  <a:cubicBezTo>
                    <a:pt x="7" y="15"/>
                    <a:pt x="8" y="12"/>
                    <a:pt x="9" y="10"/>
                  </a:cubicBezTo>
                  <a:cubicBezTo>
                    <a:pt x="10" y="10"/>
                    <a:pt x="10" y="9"/>
                    <a:pt x="10" y="9"/>
                  </a:cubicBezTo>
                  <a:cubicBezTo>
                    <a:pt x="11" y="8"/>
                    <a:pt x="12" y="7"/>
                    <a:pt x="11" y="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7"/>
            <p:cNvSpPr>
              <a:spLocks/>
            </p:cNvSpPr>
            <p:nvPr/>
          </p:nvSpPr>
          <p:spPr bwMode="auto">
            <a:xfrm>
              <a:off x="4511" y="2956"/>
              <a:ext cx="22" cy="26"/>
            </a:xfrm>
            <a:custGeom>
              <a:avLst/>
              <a:gdLst>
                <a:gd name="T0" fmla="*/ 11 w 12"/>
                <a:gd name="T1" fmla="*/ 5 h 14"/>
                <a:gd name="T2" fmla="*/ 11 w 12"/>
                <a:gd name="T3" fmla="*/ 4 h 14"/>
                <a:gd name="T4" fmla="*/ 11 w 12"/>
                <a:gd name="T5" fmla="*/ 4 h 14"/>
                <a:gd name="T6" fmla="*/ 11 w 12"/>
                <a:gd name="T7" fmla="*/ 3 h 14"/>
                <a:gd name="T8" fmla="*/ 10 w 12"/>
                <a:gd name="T9" fmla="*/ 2 h 14"/>
                <a:gd name="T10" fmla="*/ 7 w 12"/>
                <a:gd name="T11" fmla="*/ 0 h 14"/>
                <a:gd name="T12" fmla="*/ 3 w 12"/>
                <a:gd name="T13" fmla="*/ 3 h 14"/>
                <a:gd name="T14" fmla="*/ 0 w 12"/>
                <a:gd name="T15" fmla="*/ 6 h 14"/>
                <a:gd name="T16" fmla="*/ 5 w 12"/>
                <a:gd name="T17" fmla="*/ 13 h 14"/>
                <a:gd name="T18" fmla="*/ 8 w 12"/>
                <a:gd name="T19" fmla="*/ 14 h 14"/>
                <a:gd name="T20" fmla="*/ 11 w 12"/>
                <a:gd name="T21" fmla="*/ 10 h 14"/>
                <a:gd name="T22" fmla="*/ 11 w 12"/>
                <a:gd name="T23" fmla="*/ 9 h 14"/>
                <a:gd name="T24" fmla="*/ 11 w 12"/>
                <a:gd name="T25" fmla="*/ 8 h 14"/>
                <a:gd name="T26" fmla="*/ 11 w 12"/>
                <a:gd name="T2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4">
                  <a:moveTo>
                    <a:pt x="11" y="5"/>
                  </a:moveTo>
                  <a:cubicBezTo>
                    <a:pt x="11" y="4"/>
                    <a:pt x="11" y="4"/>
                    <a:pt x="11" y="4"/>
                  </a:cubicBezTo>
                  <a:cubicBezTo>
                    <a:pt x="11" y="4"/>
                    <a:pt x="11" y="4"/>
                    <a:pt x="11" y="4"/>
                  </a:cubicBezTo>
                  <a:cubicBezTo>
                    <a:pt x="11" y="3"/>
                    <a:pt x="11" y="3"/>
                    <a:pt x="11" y="3"/>
                  </a:cubicBezTo>
                  <a:cubicBezTo>
                    <a:pt x="10" y="2"/>
                    <a:pt x="10" y="2"/>
                    <a:pt x="10" y="2"/>
                  </a:cubicBezTo>
                  <a:cubicBezTo>
                    <a:pt x="9" y="0"/>
                    <a:pt x="7" y="0"/>
                    <a:pt x="7" y="0"/>
                  </a:cubicBezTo>
                  <a:cubicBezTo>
                    <a:pt x="6" y="0"/>
                    <a:pt x="4" y="0"/>
                    <a:pt x="3" y="3"/>
                  </a:cubicBezTo>
                  <a:cubicBezTo>
                    <a:pt x="1" y="4"/>
                    <a:pt x="0" y="5"/>
                    <a:pt x="0" y="6"/>
                  </a:cubicBezTo>
                  <a:cubicBezTo>
                    <a:pt x="0" y="9"/>
                    <a:pt x="3" y="12"/>
                    <a:pt x="5" y="13"/>
                  </a:cubicBezTo>
                  <a:cubicBezTo>
                    <a:pt x="6" y="14"/>
                    <a:pt x="7" y="14"/>
                    <a:pt x="8" y="14"/>
                  </a:cubicBezTo>
                  <a:cubicBezTo>
                    <a:pt x="10" y="14"/>
                    <a:pt x="11" y="11"/>
                    <a:pt x="11" y="10"/>
                  </a:cubicBezTo>
                  <a:cubicBezTo>
                    <a:pt x="11" y="9"/>
                    <a:pt x="11" y="9"/>
                    <a:pt x="11" y="9"/>
                  </a:cubicBezTo>
                  <a:cubicBezTo>
                    <a:pt x="11" y="9"/>
                    <a:pt x="11" y="9"/>
                    <a:pt x="11" y="8"/>
                  </a:cubicBezTo>
                  <a:cubicBezTo>
                    <a:pt x="11" y="8"/>
                    <a:pt x="12" y="7"/>
                    <a:pt x="11" y="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8"/>
            <p:cNvSpPr>
              <a:spLocks/>
            </p:cNvSpPr>
            <p:nvPr/>
          </p:nvSpPr>
          <p:spPr bwMode="auto">
            <a:xfrm>
              <a:off x="4471" y="2965"/>
              <a:ext cx="25" cy="18"/>
            </a:xfrm>
            <a:custGeom>
              <a:avLst/>
              <a:gdLst>
                <a:gd name="T0" fmla="*/ 9 w 14"/>
                <a:gd name="T1" fmla="*/ 1 h 10"/>
                <a:gd name="T2" fmla="*/ 4 w 14"/>
                <a:gd name="T3" fmla="*/ 0 h 10"/>
                <a:gd name="T4" fmla="*/ 0 w 14"/>
                <a:gd name="T5" fmla="*/ 4 h 10"/>
                <a:gd name="T6" fmla="*/ 0 w 14"/>
                <a:gd name="T7" fmla="*/ 6 h 10"/>
                <a:gd name="T8" fmla="*/ 0 w 14"/>
                <a:gd name="T9" fmla="*/ 6 h 10"/>
                <a:gd name="T10" fmla="*/ 5 w 14"/>
                <a:gd name="T11" fmla="*/ 8 h 10"/>
                <a:gd name="T12" fmla="*/ 7 w 14"/>
                <a:gd name="T13" fmla="*/ 8 h 10"/>
                <a:gd name="T14" fmla="*/ 7 w 14"/>
                <a:gd name="T15" fmla="*/ 9 h 10"/>
                <a:gd name="T16" fmla="*/ 10 w 14"/>
                <a:gd name="T17" fmla="*/ 10 h 10"/>
                <a:gd name="T18" fmla="*/ 11 w 14"/>
                <a:gd name="T19" fmla="*/ 10 h 10"/>
                <a:gd name="T20" fmla="*/ 14 w 14"/>
                <a:gd name="T21" fmla="*/ 8 h 10"/>
                <a:gd name="T22" fmla="*/ 9 w 14"/>
                <a:gd name="T23"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0">
                  <a:moveTo>
                    <a:pt x="9" y="1"/>
                  </a:moveTo>
                  <a:cubicBezTo>
                    <a:pt x="7" y="1"/>
                    <a:pt x="6" y="0"/>
                    <a:pt x="4" y="0"/>
                  </a:cubicBezTo>
                  <a:cubicBezTo>
                    <a:pt x="2" y="0"/>
                    <a:pt x="0" y="2"/>
                    <a:pt x="0" y="4"/>
                  </a:cubicBezTo>
                  <a:cubicBezTo>
                    <a:pt x="0" y="6"/>
                    <a:pt x="0" y="6"/>
                    <a:pt x="0" y="6"/>
                  </a:cubicBezTo>
                  <a:cubicBezTo>
                    <a:pt x="0" y="6"/>
                    <a:pt x="0" y="6"/>
                    <a:pt x="0" y="6"/>
                  </a:cubicBezTo>
                  <a:cubicBezTo>
                    <a:pt x="2" y="7"/>
                    <a:pt x="3" y="8"/>
                    <a:pt x="5" y="8"/>
                  </a:cubicBezTo>
                  <a:cubicBezTo>
                    <a:pt x="6" y="8"/>
                    <a:pt x="6" y="8"/>
                    <a:pt x="7" y="8"/>
                  </a:cubicBezTo>
                  <a:cubicBezTo>
                    <a:pt x="7" y="8"/>
                    <a:pt x="7" y="8"/>
                    <a:pt x="7" y="9"/>
                  </a:cubicBezTo>
                  <a:cubicBezTo>
                    <a:pt x="8" y="9"/>
                    <a:pt x="9" y="10"/>
                    <a:pt x="10" y="10"/>
                  </a:cubicBezTo>
                  <a:cubicBezTo>
                    <a:pt x="10" y="10"/>
                    <a:pt x="11" y="10"/>
                    <a:pt x="11" y="10"/>
                  </a:cubicBezTo>
                  <a:cubicBezTo>
                    <a:pt x="13" y="10"/>
                    <a:pt x="14" y="9"/>
                    <a:pt x="14" y="8"/>
                  </a:cubicBezTo>
                  <a:cubicBezTo>
                    <a:pt x="14" y="5"/>
                    <a:pt x="9" y="1"/>
                    <a:pt x="9" y="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9"/>
            <p:cNvSpPr>
              <a:spLocks/>
            </p:cNvSpPr>
            <p:nvPr/>
          </p:nvSpPr>
          <p:spPr bwMode="auto">
            <a:xfrm>
              <a:off x="4449" y="2916"/>
              <a:ext cx="31" cy="33"/>
            </a:xfrm>
            <a:custGeom>
              <a:avLst/>
              <a:gdLst>
                <a:gd name="T0" fmla="*/ 13 w 17"/>
                <a:gd name="T1" fmla="*/ 16 h 18"/>
                <a:gd name="T2" fmla="*/ 13 w 17"/>
                <a:gd name="T3" fmla="*/ 14 h 18"/>
                <a:gd name="T4" fmla="*/ 13 w 17"/>
                <a:gd name="T5" fmla="*/ 14 h 18"/>
                <a:gd name="T6" fmla="*/ 16 w 17"/>
                <a:gd name="T7" fmla="*/ 13 h 18"/>
                <a:gd name="T8" fmla="*/ 16 w 17"/>
                <a:gd name="T9" fmla="*/ 10 h 18"/>
                <a:gd name="T10" fmla="*/ 14 w 17"/>
                <a:gd name="T11" fmla="*/ 8 h 18"/>
                <a:gd name="T12" fmla="*/ 13 w 17"/>
                <a:gd name="T13" fmla="*/ 8 h 18"/>
                <a:gd name="T14" fmla="*/ 13 w 17"/>
                <a:gd name="T15" fmla="*/ 6 h 18"/>
                <a:gd name="T16" fmla="*/ 9 w 17"/>
                <a:gd name="T17" fmla="*/ 0 h 18"/>
                <a:gd name="T18" fmla="*/ 7 w 17"/>
                <a:gd name="T19" fmla="*/ 1 h 18"/>
                <a:gd name="T20" fmla="*/ 4 w 17"/>
                <a:gd name="T21" fmla="*/ 7 h 18"/>
                <a:gd name="T22" fmla="*/ 4 w 17"/>
                <a:gd name="T23" fmla="*/ 7 h 18"/>
                <a:gd name="T24" fmla="*/ 0 w 17"/>
                <a:gd name="T25" fmla="*/ 9 h 18"/>
                <a:gd name="T26" fmla="*/ 3 w 17"/>
                <a:gd name="T27" fmla="*/ 14 h 18"/>
                <a:gd name="T28" fmla="*/ 3 w 17"/>
                <a:gd name="T29" fmla="*/ 14 h 18"/>
                <a:gd name="T30" fmla="*/ 4 w 17"/>
                <a:gd name="T31" fmla="*/ 15 h 18"/>
                <a:gd name="T32" fmla="*/ 9 w 17"/>
                <a:gd name="T33" fmla="*/ 18 h 18"/>
                <a:gd name="T34" fmla="*/ 13 w 17"/>
                <a:gd name="T35"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8">
                  <a:moveTo>
                    <a:pt x="13" y="16"/>
                  </a:moveTo>
                  <a:cubicBezTo>
                    <a:pt x="13" y="15"/>
                    <a:pt x="13" y="15"/>
                    <a:pt x="13" y="14"/>
                  </a:cubicBezTo>
                  <a:cubicBezTo>
                    <a:pt x="13" y="14"/>
                    <a:pt x="13" y="14"/>
                    <a:pt x="13" y="14"/>
                  </a:cubicBezTo>
                  <a:cubicBezTo>
                    <a:pt x="14" y="14"/>
                    <a:pt x="15" y="14"/>
                    <a:pt x="16" y="13"/>
                  </a:cubicBezTo>
                  <a:cubicBezTo>
                    <a:pt x="16" y="12"/>
                    <a:pt x="17" y="11"/>
                    <a:pt x="16" y="10"/>
                  </a:cubicBezTo>
                  <a:cubicBezTo>
                    <a:pt x="16" y="8"/>
                    <a:pt x="14" y="8"/>
                    <a:pt x="14" y="8"/>
                  </a:cubicBezTo>
                  <a:cubicBezTo>
                    <a:pt x="14" y="8"/>
                    <a:pt x="13" y="8"/>
                    <a:pt x="13" y="8"/>
                  </a:cubicBezTo>
                  <a:cubicBezTo>
                    <a:pt x="13" y="7"/>
                    <a:pt x="13" y="6"/>
                    <a:pt x="13" y="6"/>
                  </a:cubicBezTo>
                  <a:cubicBezTo>
                    <a:pt x="13" y="4"/>
                    <a:pt x="12" y="0"/>
                    <a:pt x="9" y="0"/>
                  </a:cubicBezTo>
                  <a:cubicBezTo>
                    <a:pt x="8" y="0"/>
                    <a:pt x="8" y="0"/>
                    <a:pt x="7" y="1"/>
                  </a:cubicBezTo>
                  <a:cubicBezTo>
                    <a:pt x="5" y="1"/>
                    <a:pt x="4" y="4"/>
                    <a:pt x="4" y="7"/>
                  </a:cubicBezTo>
                  <a:cubicBezTo>
                    <a:pt x="4" y="7"/>
                    <a:pt x="4" y="7"/>
                    <a:pt x="4" y="7"/>
                  </a:cubicBezTo>
                  <a:cubicBezTo>
                    <a:pt x="2" y="7"/>
                    <a:pt x="1" y="8"/>
                    <a:pt x="0" y="9"/>
                  </a:cubicBezTo>
                  <a:cubicBezTo>
                    <a:pt x="0" y="12"/>
                    <a:pt x="0" y="13"/>
                    <a:pt x="3" y="14"/>
                  </a:cubicBezTo>
                  <a:cubicBezTo>
                    <a:pt x="3" y="14"/>
                    <a:pt x="3" y="14"/>
                    <a:pt x="3" y="14"/>
                  </a:cubicBezTo>
                  <a:cubicBezTo>
                    <a:pt x="4" y="15"/>
                    <a:pt x="4" y="15"/>
                    <a:pt x="4" y="15"/>
                  </a:cubicBezTo>
                  <a:cubicBezTo>
                    <a:pt x="6" y="16"/>
                    <a:pt x="7" y="18"/>
                    <a:pt x="9" y="18"/>
                  </a:cubicBezTo>
                  <a:cubicBezTo>
                    <a:pt x="10" y="18"/>
                    <a:pt x="12" y="18"/>
                    <a:pt x="13" y="1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10"/>
            <p:cNvSpPr>
              <a:spLocks/>
            </p:cNvSpPr>
            <p:nvPr/>
          </p:nvSpPr>
          <p:spPr bwMode="auto">
            <a:xfrm>
              <a:off x="4415" y="3250"/>
              <a:ext cx="18" cy="18"/>
            </a:xfrm>
            <a:custGeom>
              <a:avLst/>
              <a:gdLst>
                <a:gd name="T0" fmla="*/ 10 w 10"/>
                <a:gd name="T1" fmla="*/ 4 h 10"/>
                <a:gd name="T2" fmla="*/ 4 w 10"/>
                <a:gd name="T3" fmla="*/ 0 h 10"/>
                <a:gd name="T4" fmla="*/ 1 w 10"/>
                <a:gd name="T5" fmla="*/ 1 h 10"/>
                <a:gd name="T6" fmla="*/ 0 w 10"/>
                <a:gd name="T7" fmla="*/ 5 h 10"/>
                <a:gd name="T8" fmla="*/ 3 w 10"/>
                <a:gd name="T9" fmla="*/ 10 h 10"/>
                <a:gd name="T10" fmla="*/ 5 w 10"/>
                <a:gd name="T11" fmla="*/ 10 h 10"/>
                <a:gd name="T12" fmla="*/ 7 w 10"/>
                <a:gd name="T13" fmla="*/ 10 h 10"/>
                <a:gd name="T14" fmla="*/ 10 w 10"/>
                <a:gd name="T15" fmla="*/ 4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0">
                  <a:moveTo>
                    <a:pt x="10" y="4"/>
                  </a:moveTo>
                  <a:cubicBezTo>
                    <a:pt x="9" y="2"/>
                    <a:pt x="6" y="0"/>
                    <a:pt x="4" y="0"/>
                  </a:cubicBezTo>
                  <a:cubicBezTo>
                    <a:pt x="3" y="0"/>
                    <a:pt x="2" y="1"/>
                    <a:pt x="1" y="1"/>
                  </a:cubicBezTo>
                  <a:cubicBezTo>
                    <a:pt x="0" y="2"/>
                    <a:pt x="0" y="3"/>
                    <a:pt x="0" y="5"/>
                  </a:cubicBezTo>
                  <a:cubicBezTo>
                    <a:pt x="0" y="7"/>
                    <a:pt x="1" y="9"/>
                    <a:pt x="3" y="10"/>
                  </a:cubicBezTo>
                  <a:cubicBezTo>
                    <a:pt x="4" y="10"/>
                    <a:pt x="4" y="10"/>
                    <a:pt x="5" y="10"/>
                  </a:cubicBezTo>
                  <a:cubicBezTo>
                    <a:pt x="5" y="10"/>
                    <a:pt x="6" y="10"/>
                    <a:pt x="7" y="10"/>
                  </a:cubicBezTo>
                  <a:cubicBezTo>
                    <a:pt x="10" y="8"/>
                    <a:pt x="10" y="5"/>
                    <a:pt x="10" y="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11"/>
            <p:cNvSpPr>
              <a:spLocks/>
            </p:cNvSpPr>
            <p:nvPr/>
          </p:nvSpPr>
          <p:spPr bwMode="auto">
            <a:xfrm>
              <a:off x="4279" y="3564"/>
              <a:ext cx="18" cy="20"/>
            </a:xfrm>
            <a:custGeom>
              <a:avLst/>
              <a:gdLst>
                <a:gd name="T0" fmla="*/ 5 w 10"/>
                <a:gd name="T1" fmla="*/ 0 h 11"/>
                <a:gd name="T2" fmla="*/ 3 w 10"/>
                <a:gd name="T3" fmla="*/ 0 h 11"/>
                <a:gd name="T4" fmla="*/ 0 w 10"/>
                <a:gd name="T5" fmla="*/ 7 h 11"/>
                <a:gd name="T6" fmla="*/ 5 w 10"/>
                <a:gd name="T7" fmla="*/ 11 h 11"/>
                <a:gd name="T8" fmla="*/ 6 w 10"/>
                <a:gd name="T9" fmla="*/ 11 h 11"/>
                <a:gd name="T10" fmla="*/ 10 w 10"/>
                <a:gd name="T11" fmla="*/ 5 h 11"/>
                <a:gd name="T12" fmla="*/ 5 w 10"/>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0" h="11">
                  <a:moveTo>
                    <a:pt x="5" y="0"/>
                  </a:moveTo>
                  <a:cubicBezTo>
                    <a:pt x="4" y="0"/>
                    <a:pt x="4" y="0"/>
                    <a:pt x="3" y="0"/>
                  </a:cubicBezTo>
                  <a:cubicBezTo>
                    <a:pt x="1" y="1"/>
                    <a:pt x="0" y="4"/>
                    <a:pt x="0" y="7"/>
                  </a:cubicBezTo>
                  <a:cubicBezTo>
                    <a:pt x="1" y="9"/>
                    <a:pt x="3" y="11"/>
                    <a:pt x="5" y="11"/>
                  </a:cubicBezTo>
                  <a:cubicBezTo>
                    <a:pt x="5" y="11"/>
                    <a:pt x="6" y="11"/>
                    <a:pt x="6" y="11"/>
                  </a:cubicBezTo>
                  <a:cubicBezTo>
                    <a:pt x="8" y="10"/>
                    <a:pt x="10" y="8"/>
                    <a:pt x="10" y="5"/>
                  </a:cubicBezTo>
                  <a:cubicBezTo>
                    <a:pt x="10" y="2"/>
                    <a:pt x="8" y="0"/>
                    <a:pt x="5"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12"/>
            <p:cNvSpPr>
              <a:spLocks/>
            </p:cNvSpPr>
            <p:nvPr/>
          </p:nvSpPr>
          <p:spPr bwMode="auto">
            <a:xfrm>
              <a:off x="4246" y="3513"/>
              <a:ext cx="20" cy="18"/>
            </a:xfrm>
            <a:custGeom>
              <a:avLst/>
              <a:gdLst>
                <a:gd name="T0" fmla="*/ 5 w 11"/>
                <a:gd name="T1" fmla="*/ 0 h 10"/>
                <a:gd name="T2" fmla="*/ 5 w 11"/>
                <a:gd name="T3" fmla="*/ 0 h 10"/>
                <a:gd name="T4" fmla="*/ 0 w 11"/>
                <a:gd name="T5" fmla="*/ 4 h 10"/>
                <a:gd name="T6" fmla="*/ 6 w 11"/>
                <a:gd name="T7" fmla="*/ 10 h 10"/>
                <a:gd name="T8" fmla="*/ 6 w 11"/>
                <a:gd name="T9" fmla="*/ 10 h 10"/>
                <a:gd name="T10" fmla="*/ 11 w 11"/>
                <a:gd name="T11" fmla="*/ 5 h 10"/>
                <a:gd name="T12" fmla="*/ 5 w 11"/>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0"/>
                  </a:moveTo>
                  <a:cubicBezTo>
                    <a:pt x="5" y="0"/>
                    <a:pt x="5" y="0"/>
                    <a:pt x="5" y="0"/>
                  </a:cubicBezTo>
                  <a:cubicBezTo>
                    <a:pt x="1" y="0"/>
                    <a:pt x="0" y="2"/>
                    <a:pt x="0" y="4"/>
                  </a:cubicBezTo>
                  <a:cubicBezTo>
                    <a:pt x="0" y="7"/>
                    <a:pt x="2" y="10"/>
                    <a:pt x="6" y="10"/>
                  </a:cubicBezTo>
                  <a:cubicBezTo>
                    <a:pt x="6" y="10"/>
                    <a:pt x="6" y="10"/>
                    <a:pt x="6" y="10"/>
                  </a:cubicBezTo>
                  <a:cubicBezTo>
                    <a:pt x="9" y="9"/>
                    <a:pt x="11" y="7"/>
                    <a:pt x="11" y="5"/>
                  </a:cubicBezTo>
                  <a:cubicBezTo>
                    <a:pt x="11" y="2"/>
                    <a:pt x="8" y="0"/>
                    <a:pt x="5"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13"/>
            <p:cNvSpPr>
              <a:spLocks/>
            </p:cNvSpPr>
            <p:nvPr/>
          </p:nvSpPr>
          <p:spPr bwMode="auto">
            <a:xfrm>
              <a:off x="2525" y="2205"/>
              <a:ext cx="29" cy="31"/>
            </a:xfrm>
            <a:custGeom>
              <a:avLst/>
              <a:gdLst>
                <a:gd name="T0" fmla="*/ 12 w 16"/>
                <a:gd name="T1" fmla="*/ 0 h 17"/>
                <a:gd name="T2" fmla="*/ 9 w 16"/>
                <a:gd name="T3" fmla="*/ 0 h 17"/>
                <a:gd name="T4" fmla="*/ 5 w 16"/>
                <a:gd name="T5" fmla="*/ 3 h 17"/>
                <a:gd name="T6" fmla="*/ 3 w 16"/>
                <a:gd name="T7" fmla="*/ 4 h 17"/>
                <a:gd name="T8" fmla="*/ 1 w 16"/>
                <a:gd name="T9" fmla="*/ 11 h 17"/>
                <a:gd name="T10" fmla="*/ 3 w 16"/>
                <a:gd name="T11" fmla="*/ 17 h 17"/>
                <a:gd name="T12" fmla="*/ 5 w 16"/>
                <a:gd name="T13" fmla="*/ 17 h 17"/>
                <a:gd name="T14" fmla="*/ 9 w 16"/>
                <a:gd name="T15" fmla="*/ 11 h 17"/>
                <a:gd name="T16" fmla="*/ 10 w 16"/>
                <a:gd name="T17" fmla="*/ 9 h 17"/>
                <a:gd name="T18" fmla="*/ 12 w 16"/>
                <a:gd name="T19" fmla="*/ 8 h 17"/>
                <a:gd name="T20" fmla="*/ 14 w 16"/>
                <a:gd name="T21" fmla="*/ 6 h 17"/>
                <a:gd name="T22" fmla="*/ 16 w 16"/>
                <a:gd name="T23" fmla="*/ 2 h 17"/>
                <a:gd name="T24" fmla="*/ 12 w 16"/>
                <a:gd name="T2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7">
                  <a:moveTo>
                    <a:pt x="12" y="0"/>
                  </a:moveTo>
                  <a:cubicBezTo>
                    <a:pt x="11" y="0"/>
                    <a:pt x="10" y="0"/>
                    <a:pt x="9" y="0"/>
                  </a:cubicBezTo>
                  <a:cubicBezTo>
                    <a:pt x="7" y="1"/>
                    <a:pt x="6" y="2"/>
                    <a:pt x="5" y="3"/>
                  </a:cubicBezTo>
                  <a:cubicBezTo>
                    <a:pt x="4" y="3"/>
                    <a:pt x="3" y="4"/>
                    <a:pt x="3" y="4"/>
                  </a:cubicBezTo>
                  <a:cubicBezTo>
                    <a:pt x="1" y="5"/>
                    <a:pt x="0" y="9"/>
                    <a:pt x="1" y="11"/>
                  </a:cubicBezTo>
                  <a:cubicBezTo>
                    <a:pt x="1" y="12"/>
                    <a:pt x="1" y="16"/>
                    <a:pt x="3" y="17"/>
                  </a:cubicBezTo>
                  <a:cubicBezTo>
                    <a:pt x="4" y="17"/>
                    <a:pt x="4" y="17"/>
                    <a:pt x="5" y="17"/>
                  </a:cubicBezTo>
                  <a:cubicBezTo>
                    <a:pt x="8" y="17"/>
                    <a:pt x="9" y="13"/>
                    <a:pt x="9" y="11"/>
                  </a:cubicBezTo>
                  <a:cubicBezTo>
                    <a:pt x="9" y="10"/>
                    <a:pt x="10" y="10"/>
                    <a:pt x="10" y="9"/>
                  </a:cubicBezTo>
                  <a:cubicBezTo>
                    <a:pt x="10" y="8"/>
                    <a:pt x="10" y="8"/>
                    <a:pt x="12" y="8"/>
                  </a:cubicBezTo>
                  <a:cubicBezTo>
                    <a:pt x="12" y="7"/>
                    <a:pt x="13" y="7"/>
                    <a:pt x="14" y="6"/>
                  </a:cubicBezTo>
                  <a:cubicBezTo>
                    <a:pt x="16" y="5"/>
                    <a:pt x="16" y="3"/>
                    <a:pt x="16" y="2"/>
                  </a:cubicBezTo>
                  <a:cubicBezTo>
                    <a:pt x="16" y="1"/>
                    <a:pt x="15" y="0"/>
                    <a:pt x="12"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14"/>
            <p:cNvSpPr>
              <a:spLocks/>
            </p:cNvSpPr>
            <p:nvPr/>
          </p:nvSpPr>
          <p:spPr bwMode="auto">
            <a:xfrm>
              <a:off x="2570" y="2129"/>
              <a:ext cx="17" cy="18"/>
            </a:xfrm>
            <a:custGeom>
              <a:avLst/>
              <a:gdLst>
                <a:gd name="T0" fmla="*/ 7 w 9"/>
                <a:gd name="T1" fmla="*/ 1 h 10"/>
                <a:gd name="T2" fmla="*/ 5 w 9"/>
                <a:gd name="T3" fmla="*/ 0 h 10"/>
                <a:gd name="T4" fmla="*/ 2 w 9"/>
                <a:gd name="T5" fmla="*/ 1 h 10"/>
                <a:gd name="T6" fmla="*/ 0 w 9"/>
                <a:gd name="T7" fmla="*/ 8 h 10"/>
                <a:gd name="T8" fmla="*/ 0 w 9"/>
                <a:gd name="T9" fmla="*/ 9 h 10"/>
                <a:gd name="T10" fmla="*/ 2 w 9"/>
                <a:gd name="T11" fmla="*/ 10 h 10"/>
                <a:gd name="T12" fmla="*/ 2 w 9"/>
                <a:gd name="T13" fmla="*/ 10 h 10"/>
                <a:gd name="T14" fmla="*/ 2 w 9"/>
                <a:gd name="T15" fmla="*/ 10 h 10"/>
                <a:gd name="T16" fmla="*/ 9 w 9"/>
                <a:gd name="T17" fmla="*/ 5 h 10"/>
                <a:gd name="T18" fmla="*/ 7 w 9"/>
                <a:gd name="T1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0">
                  <a:moveTo>
                    <a:pt x="7" y="1"/>
                  </a:moveTo>
                  <a:cubicBezTo>
                    <a:pt x="7" y="0"/>
                    <a:pt x="6" y="0"/>
                    <a:pt x="5" y="0"/>
                  </a:cubicBezTo>
                  <a:cubicBezTo>
                    <a:pt x="4" y="0"/>
                    <a:pt x="3" y="0"/>
                    <a:pt x="2" y="1"/>
                  </a:cubicBezTo>
                  <a:cubicBezTo>
                    <a:pt x="1" y="3"/>
                    <a:pt x="0" y="7"/>
                    <a:pt x="0" y="8"/>
                  </a:cubicBezTo>
                  <a:cubicBezTo>
                    <a:pt x="0" y="9"/>
                    <a:pt x="0" y="9"/>
                    <a:pt x="0" y="9"/>
                  </a:cubicBezTo>
                  <a:cubicBezTo>
                    <a:pt x="2" y="10"/>
                    <a:pt x="2" y="10"/>
                    <a:pt x="2" y="10"/>
                  </a:cubicBezTo>
                  <a:cubicBezTo>
                    <a:pt x="2" y="10"/>
                    <a:pt x="2" y="10"/>
                    <a:pt x="2" y="10"/>
                  </a:cubicBezTo>
                  <a:cubicBezTo>
                    <a:pt x="2" y="10"/>
                    <a:pt x="2" y="10"/>
                    <a:pt x="2" y="10"/>
                  </a:cubicBezTo>
                  <a:cubicBezTo>
                    <a:pt x="5" y="10"/>
                    <a:pt x="8" y="7"/>
                    <a:pt x="9" y="5"/>
                  </a:cubicBezTo>
                  <a:cubicBezTo>
                    <a:pt x="9" y="3"/>
                    <a:pt x="9" y="2"/>
                    <a:pt x="7" y="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15"/>
            <p:cNvSpPr>
              <a:spLocks/>
            </p:cNvSpPr>
            <p:nvPr/>
          </p:nvSpPr>
          <p:spPr bwMode="auto">
            <a:xfrm>
              <a:off x="947" y="1315"/>
              <a:ext cx="27" cy="38"/>
            </a:xfrm>
            <a:custGeom>
              <a:avLst/>
              <a:gdLst>
                <a:gd name="T0" fmla="*/ 6 w 15"/>
                <a:gd name="T1" fmla="*/ 0 h 21"/>
                <a:gd name="T2" fmla="*/ 2 w 15"/>
                <a:gd name="T3" fmla="*/ 4 h 21"/>
                <a:gd name="T4" fmla="*/ 1 w 15"/>
                <a:gd name="T5" fmla="*/ 13 h 21"/>
                <a:gd name="T6" fmla="*/ 3 w 15"/>
                <a:gd name="T7" fmla="*/ 15 h 21"/>
                <a:gd name="T8" fmla="*/ 4 w 15"/>
                <a:gd name="T9" fmla="*/ 16 h 21"/>
                <a:gd name="T10" fmla="*/ 4 w 15"/>
                <a:gd name="T11" fmla="*/ 17 h 21"/>
                <a:gd name="T12" fmla="*/ 5 w 15"/>
                <a:gd name="T13" fmla="*/ 20 h 21"/>
                <a:gd name="T14" fmla="*/ 7 w 15"/>
                <a:gd name="T15" fmla="*/ 21 h 21"/>
                <a:gd name="T16" fmla="*/ 8 w 15"/>
                <a:gd name="T17" fmla="*/ 21 h 21"/>
                <a:gd name="T18" fmla="*/ 14 w 15"/>
                <a:gd name="T19" fmla="*/ 12 h 21"/>
                <a:gd name="T20" fmla="*/ 14 w 15"/>
                <a:gd name="T21" fmla="*/ 11 h 21"/>
                <a:gd name="T22" fmla="*/ 12 w 15"/>
                <a:gd name="T23" fmla="*/ 4 h 21"/>
                <a:gd name="T24" fmla="*/ 6 w 15"/>
                <a:gd name="T2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21">
                  <a:moveTo>
                    <a:pt x="6" y="0"/>
                  </a:moveTo>
                  <a:cubicBezTo>
                    <a:pt x="5" y="0"/>
                    <a:pt x="3" y="1"/>
                    <a:pt x="2" y="4"/>
                  </a:cubicBezTo>
                  <a:cubicBezTo>
                    <a:pt x="1" y="7"/>
                    <a:pt x="0" y="11"/>
                    <a:pt x="1" y="13"/>
                  </a:cubicBezTo>
                  <a:cubicBezTo>
                    <a:pt x="2" y="14"/>
                    <a:pt x="3" y="15"/>
                    <a:pt x="3" y="15"/>
                  </a:cubicBezTo>
                  <a:cubicBezTo>
                    <a:pt x="4" y="16"/>
                    <a:pt x="4" y="16"/>
                    <a:pt x="4" y="16"/>
                  </a:cubicBezTo>
                  <a:cubicBezTo>
                    <a:pt x="4" y="16"/>
                    <a:pt x="4" y="17"/>
                    <a:pt x="4" y="17"/>
                  </a:cubicBezTo>
                  <a:cubicBezTo>
                    <a:pt x="4" y="18"/>
                    <a:pt x="4" y="19"/>
                    <a:pt x="5" y="20"/>
                  </a:cubicBezTo>
                  <a:cubicBezTo>
                    <a:pt x="5" y="21"/>
                    <a:pt x="6" y="21"/>
                    <a:pt x="7" y="21"/>
                  </a:cubicBezTo>
                  <a:cubicBezTo>
                    <a:pt x="8" y="21"/>
                    <a:pt x="8" y="21"/>
                    <a:pt x="8" y="21"/>
                  </a:cubicBezTo>
                  <a:cubicBezTo>
                    <a:pt x="11" y="21"/>
                    <a:pt x="13" y="16"/>
                    <a:pt x="14" y="12"/>
                  </a:cubicBezTo>
                  <a:cubicBezTo>
                    <a:pt x="14" y="11"/>
                    <a:pt x="14" y="11"/>
                    <a:pt x="14" y="11"/>
                  </a:cubicBezTo>
                  <a:cubicBezTo>
                    <a:pt x="15" y="9"/>
                    <a:pt x="14" y="6"/>
                    <a:pt x="12" y="4"/>
                  </a:cubicBezTo>
                  <a:cubicBezTo>
                    <a:pt x="11" y="2"/>
                    <a:pt x="8" y="0"/>
                    <a:pt x="6"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16"/>
            <p:cNvSpPr>
              <a:spLocks/>
            </p:cNvSpPr>
            <p:nvPr/>
          </p:nvSpPr>
          <p:spPr bwMode="auto">
            <a:xfrm>
              <a:off x="990" y="1255"/>
              <a:ext cx="28" cy="26"/>
            </a:xfrm>
            <a:custGeom>
              <a:avLst/>
              <a:gdLst>
                <a:gd name="T0" fmla="*/ 11 w 15"/>
                <a:gd name="T1" fmla="*/ 1 h 14"/>
                <a:gd name="T2" fmla="*/ 8 w 15"/>
                <a:gd name="T3" fmla="*/ 0 h 14"/>
                <a:gd name="T4" fmla="*/ 2 w 15"/>
                <a:gd name="T5" fmla="*/ 3 h 14"/>
                <a:gd name="T6" fmla="*/ 0 w 15"/>
                <a:gd name="T7" fmla="*/ 9 h 14"/>
                <a:gd name="T8" fmla="*/ 6 w 15"/>
                <a:gd name="T9" fmla="*/ 14 h 14"/>
                <a:gd name="T10" fmla="*/ 8 w 15"/>
                <a:gd name="T11" fmla="*/ 14 h 14"/>
                <a:gd name="T12" fmla="*/ 14 w 15"/>
                <a:gd name="T13" fmla="*/ 9 h 14"/>
                <a:gd name="T14" fmla="*/ 11 w 15"/>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4">
                  <a:moveTo>
                    <a:pt x="11" y="1"/>
                  </a:moveTo>
                  <a:cubicBezTo>
                    <a:pt x="10" y="1"/>
                    <a:pt x="9" y="0"/>
                    <a:pt x="8" y="0"/>
                  </a:cubicBezTo>
                  <a:cubicBezTo>
                    <a:pt x="6" y="0"/>
                    <a:pt x="3" y="2"/>
                    <a:pt x="2" y="3"/>
                  </a:cubicBezTo>
                  <a:cubicBezTo>
                    <a:pt x="0" y="5"/>
                    <a:pt x="0" y="7"/>
                    <a:pt x="0" y="9"/>
                  </a:cubicBezTo>
                  <a:cubicBezTo>
                    <a:pt x="1" y="11"/>
                    <a:pt x="5" y="14"/>
                    <a:pt x="6" y="14"/>
                  </a:cubicBezTo>
                  <a:cubicBezTo>
                    <a:pt x="7" y="14"/>
                    <a:pt x="7" y="14"/>
                    <a:pt x="8" y="14"/>
                  </a:cubicBezTo>
                  <a:cubicBezTo>
                    <a:pt x="11" y="14"/>
                    <a:pt x="13" y="12"/>
                    <a:pt x="14" y="9"/>
                  </a:cubicBezTo>
                  <a:cubicBezTo>
                    <a:pt x="15" y="6"/>
                    <a:pt x="14" y="3"/>
                    <a:pt x="11" y="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17"/>
            <p:cNvSpPr>
              <a:spLocks/>
            </p:cNvSpPr>
            <p:nvPr/>
          </p:nvSpPr>
          <p:spPr bwMode="auto">
            <a:xfrm>
              <a:off x="909" y="1331"/>
              <a:ext cx="22" cy="18"/>
            </a:xfrm>
            <a:custGeom>
              <a:avLst/>
              <a:gdLst>
                <a:gd name="T0" fmla="*/ 8 w 12"/>
                <a:gd name="T1" fmla="*/ 0 h 10"/>
                <a:gd name="T2" fmla="*/ 6 w 12"/>
                <a:gd name="T3" fmla="*/ 0 h 10"/>
                <a:gd name="T4" fmla="*/ 1 w 12"/>
                <a:gd name="T5" fmla="*/ 4 h 10"/>
                <a:gd name="T6" fmla="*/ 3 w 12"/>
                <a:gd name="T7" fmla="*/ 9 h 10"/>
                <a:gd name="T8" fmla="*/ 6 w 12"/>
                <a:gd name="T9" fmla="*/ 10 h 10"/>
                <a:gd name="T10" fmla="*/ 12 w 12"/>
                <a:gd name="T11" fmla="*/ 5 h 10"/>
                <a:gd name="T12" fmla="*/ 8 w 12"/>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2" h="10">
                  <a:moveTo>
                    <a:pt x="8" y="0"/>
                  </a:moveTo>
                  <a:cubicBezTo>
                    <a:pt x="7" y="0"/>
                    <a:pt x="7" y="0"/>
                    <a:pt x="6" y="0"/>
                  </a:cubicBezTo>
                  <a:cubicBezTo>
                    <a:pt x="4" y="0"/>
                    <a:pt x="1" y="1"/>
                    <a:pt x="1" y="4"/>
                  </a:cubicBezTo>
                  <a:cubicBezTo>
                    <a:pt x="0" y="6"/>
                    <a:pt x="1" y="8"/>
                    <a:pt x="3" y="9"/>
                  </a:cubicBezTo>
                  <a:cubicBezTo>
                    <a:pt x="4" y="9"/>
                    <a:pt x="5" y="10"/>
                    <a:pt x="6" y="10"/>
                  </a:cubicBezTo>
                  <a:cubicBezTo>
                    <a:pt x="9" y="10"/>
                    <a:pt x="11" y="8"/>
                    <a:pt x="12" y="5"/>
                  </a:cubicBezTo>
                  <a:cubicBezTo>
                    <a:pt x="12" y="3"/>
                    <a:pt x="11" y="1"/>
                    <a:pt x="8"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18"/>
            <p:cNvSpPr>
              <a:spLocks/>
            </p:cNvSpPr>
            <p:nvPr/>
          </p:nvSpPr>
          <p:spPr bwMode="auto">
            <a:xfrm>
              <a:off x="920" y="1232"/>
              <a:ext cx="27" cy="18"/>
            </a:xfrm>
            <a:custGeom>
              <a:avLst/>
              <a:gdLst>
                <a:gd name="T0" fmla="*/ 7 w 15"/>
                <a:gd name="T1" fmla="*/ 0 h 10"/>
                <a:gd name="T2" fmla="*/ 1 w 15"/>
                <a:gd name="T3" fmla="*/ 3 h 10"/>
                <a:gd name="T4" fmla="*/ 1 w 15"/>
                <a:gd name="T5" fmla="*/ 8 h 10"/>
                <a:gd name="T6" fmla="*/ 5 w 15"/>
                <a:gd name="T7" fmla="*/ 10 h 10"/>
                <a:gd name="T8" fmla="*/ 8 w 15"/>
                <a:gd name="T9" fmla="*/ 8 h 10"/>
                <a:gd name="T10" fmla="*/ 9 w 15"/>
                <a:gd name="T11" fmla="*/ 9 h 10"/>
                <a:gd name="T12" fmla="*/ 12 w 15"/>
                <a:gd name="T13" fmla="*/ 9 h 10"/>
                <a:gd name="T14" fmla="*/ 15 w 15"/>
                <a:gd name="T15" fmla="*/ 8 h 10"/>
                <a:gd name="T16" fmla="*/ 15 w 15"/>
                <a:gd name="T17" fmla="*/ 4 h 10"/>
                <a:gd name="T18" fmla="*/ 7 w 15"/>
                <a:gd name="T1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0">
                  <a:moveTo>
                    <a:pt x="7" y="0"/>
                  </a:moveTo>
                  <a:cubicBezTo>
                    <a:pt x="4" y="0"/>
                    <a:pt x="2" y="1"/>
                    <a:pt x="1" y="3"/>
                  </a:cubicBezTo>
                  <a:cubicBezTo>
                    <a:pt x="1" y="4"/>
                    <a:pt x="0" y="5"/>
                    <a:pt x="1" y="8"/>
                  </a:cubicBezTo>
                  <a:cubicBezTo>
                    <a:pt x="2" y="9"/>
                    <a:pt x="3" y="10"/>
                    <a:pt x="5" y="10"/>
                  </a:cubicBezTo>
                  <a:cubicBezTo>
                    <a:pt x="6" y="10"/>
                    <a:pt x="7" y="9"/>
                    <a:pt x="8" y="8"/>
                  </a:cubicBezTo>
                  <a:cubicBezTo>
                    <a:pt x="8" y="8"/>
                    <a:pt x="8" y="9"/>
                    <a:pt x="9" y="9"/>
                  </a:cubicBezTo>
                  <a:cubicBezTo>
                    <a:pt x="10" y="9"/>
                    <a:pt x="11" y="9"/>
                    <a:pt x="12" y="9"/>
                  </a:cubicBezTo>
                  <a:cubicBezTo>
                    <a:pt x="13" y="9"/>
                    <a:pt x="14" y="9"/>
                    <a:pt x="15" y="8"/>
                  </a:cubicBezTo>
                  <a:cubicBezTo>
                    <a:pt x="15" y="7"/>
                    <a:pt x="15" y="6"/>
                    <a:pt x="15" y="4"/>
                  </a:cubicBezTo>
                  <a:cubicBezTo>
                    <a:pt x="14" y="1"/>
                    <a:pt x="11" y="0"/>
                    <a:pt x="7"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19"/>
            <p:cNvSpPr>
              <a:spLocks/>
            </p:cNvSpPr>
            <p:nvPr/>
          </p:nvSpPr>
          <p:spPr bwMode="auto">
            <a:xfrm>
              <a:off x="871" y="1199"/>
              <a:ext cx="32" cy="36"/>
            </a:xfrm>
            <a:custGeom>
              <a:avLst/>
              <a:gdLst>
                <a:gd name="T0" fmla="*/ 15 w 18"/>
                <a:gd name="T1" fmla="*/ 10 h 20"/>
                <a:gd name="T2" fmla="*/ 13 w 18"/>
                <a:gd name="T3" fmla="*/ 10 h 20"/>
                <a:gd name="T4" fmla="*/ 13 w 18"/>
                <a:gd name="T5" fmla="*/ 10 h 20"/>
                <a:gd name="T6" fmla="*/ 14 w 18"/>
                <a:gd name="T7" fmla="*/ 9 h 20"/>
                <a:gd name="T8" fmla="*/ 16 w 18"/>
                <a:gd name="T9" fmla="*/ 4 h 20"/>
                <a:gd name="T10" fmla="*/ 10 w 18"/>
                <a:gd name="T11" fmla="*/ 0 h 20"/>
                <a:gd name="T12" fmla="*/ 1 w 18"/>
                <a:gd name="T13" fmla="*/ 7 h 20"/>
                <a:gd name="T14" fmla="*/ 1 w 18"/>
                <a:gd name="T15" fmla="*/ 12 h 20"/>
                <a:gd name="T16" fmla="*/ 4 w 18"/>
                <a:gd name="T17" fmla="*/ 14 h 20"/>
                <a:gd name="T18" fmla="*/ 8 w 18"/>
                <a:gd name="T19" fmla="*/ 12 h 20"/>
                <a:gd name="T20" fmla="*/ 9 w 18"/>
                <a:gd name="T21" fmla="*/ 11 h 20"/>
                <a:gd name="T22" fmla="*/ 10 w 18"/>
                <a:gd name="T23" fmla="*/ 10 h 20"/>
                <a:gd name="T24" fmla="*/ 11 w 18"/>
                <a:gd name="T25" fmla="*/ 10 h 20"/>
                <a:gd name="T26" fmla="*/ 11 w 18"/>
                <a:gd name="T27" fmla="*/ 10 h 20"/>
                <a:gd name="T28" fmla="*/ 8 w 18"/>
                <a:gd name="T29" fmla="*/ 14 h 20"/>
                <a:gd name="T30" fmla="*/ 9 w 18"/>
                <a:gd name="T31" fmla="*/ 19 h 20"/>
                <a:gd name="T32" fmla="*/ 12 w 18"/>
                <a:gd name="T33" fmla="*/ 20 h 20"/>
                <a:gd name="T34" fmla="*/ 17 w 18"/>
                <a:gd name="T35" fmla="*/ 15 h 20"/>
                <a:gd name="T36" fmla="*/ 15 w 18"/>
                <a:gd name="T37"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20">
                  <a:moveTo>
                    <a:pt x="15" y="10"/>
                  </a:moveTo>
                  <a:cubicBezTo>
                    <a:pt x="15" y="10"/>
                    <a:pt x="14" y="10"/>
                    <a:pt x="13" y="10"/>
                  </a:cubicBezTo>
                  <a:cubicBezTo>
                    <a:pt x="13" y="10"/>
                    <a:pt x="13" y="10"/>
                    <a:pt x="13" y="10"/>
                  </a:cubicBezTo>
                  <a:cubicBezTo>
                    <a:pt x="13" y="9"/>
                    <a:pt x="14" y="9"/>
                    <a:pt x="14" y="9"/>
                  </a:cubicBezTo>
                  <a:cubicBezTo>
                    <a:pt x="16" y="7"/>
                    <a:pt x="16" y="5"/>
                    <a:pt x="16" y="4"/>
                  </a:cubicBezTo>
                  <a:cubicBezTo>
                    <a:pt x="15" y="2"/>
                    <a:pt x="13" y="0"/>
                    <a:pt x="10" y="0"/>
                  </a:cubicBezTo>
                  <a:cubicBezTo>
                    <a:pt x="6" y="0"/>
                    <a:pt x="2" y="3"/>
                    <a:pt x="1" y="7"/>
                  </a:cubicBezTo>
                  <a:cubicBezTo>
                    <a:pt x="0" y="9"/>
                    <a:pt x="0" y="11"/>
                    <a:pt x="1" y="12"/>
                  </a:cubicBezTo>
                  <a:cubicBezTo>
                    <a:pt x="2" y="13"/>
                    <a:pt x="3" y="14"/>
                    <a:pt x="4" y="14"/>
                  </a:cubicBezTo>
                  <a:cubicBezTo>
                    <a:pt x="5" y="14"/>
                    <a:pt x="6" y="13"/>
                    <a:pt x="8" y="12"/>
                  </a:cubicBezTo>
                  <a:cubicBezTo>
                    <a:pt x="8" y="12"/>
                    <a:pt x="8" y="12"/>
                    <a:pt x="9" y="11"/>
                  </a:cubicBezTo>
                  <a:cubicBezTo>
                    <a:pt x="9" y="11"/>
                    <a:pt x="10" y="11"/>
                    <a:pt x="10" y="10"/>
                  </a:cubicBezTo>
                  <a:cubicBezTo>
                    <a:pt x="10" y="10"/>
                    <a:pt x="11" y="10"/>
                    <a:pt x="11" y="10"/>
                  </a:cubicBezTo>
                  <a:cubicBezTo>
                    <a:pt x="11" y="10"/>
                    <a:pt x="11" y="10"/>
                    <a:pt x="11" y="10"/>
                  </a:cubicBezTo>
                  <a:cubicBezTo>
                    <a:pt x="10" y="11"/>
                    <a:pt x="9" y="12"/>
                    <a:pt x="8" y="14"/>
                  </a:cubicBezTo>
                  <a:cubicBezTo>
                    <a:pt x="7" y="16"/>
                    <a:pt x="8" y="17"/>
                    <a:pt x="9" y="19"/>
                  </a:cubicBezTo>
                  <a:cubicBezTo>
                    <a:pt x="10" y="19"/>
                    <a:pt x="11" y="20"/>
                    <a:pt x="12" y="20"/>
                  </a:cubicBezTo>
                  <a:cubicBezTo>
                    <a:pt x="15" y="20"/>
                    <a:pt x="17" y="17"/>
                    <a:pt x="17" y="15"/>
                  </a:cubicBezTo>
                  <a:cubicBezTo>
                    <a:pt x="18" y="13"/>
                    <a:pt x="17" y="11"/>
                    <a:pt x="15" y="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20"/>
            <p:cNvSpPr>
              <a:spLocks/>
            </p:cNvSpPr>
            <p:nvPr/>
          </p:nvSpPr>
          <p:spPr bwMode="auto">
            <a:xfrm>
              <a:off x="996" y="1219"/>
              <a:ext cx="14" cy="23"/>
            </a:xfrm>
            <a:custGeom>
              <a:avLst/>
              <a:gdLst>
                <a:gd name="T0" fmla="*/ 3 w 8"/>
                <a:gd name="T1" fmla="*/ 11 h 13"/>
                <a:gd name="T2" fmla="*/ 4 w 8"/>
                <a:gd name="T3" fmla="*/ 11 h 13"/>
                <a:gd name="T4" fmla="*/ 4 w 8"/>
                <a:gd name="T5" fmla="*/ 13 h 13"/>
                <a:gd name="T6" fmla="*/ 7 w 8"/>
                <a:gd name="T7" fmla="*/ 11 h 13"/>
                <a:gd name="T8" fmla="*/ 8 w 8"/>
                <a:gd name="T9" fmla="*/ 8 h 13"/>
                <a:gd name="T10" fmla="*/ 3 w 8"/>
                <a:gd name="T11" fmla="*/ 0 h 13"/>
                <a:gd name="T12" fmla="*/ 3 w 8"/>
                <a:gd name="T13" fmla="*/ 2 h 13"/>
                <a:gd name="T14" fmla="*/ 0 w 8"/>
                <a:gd name="T15" fmla="*/ 4 h 13"/>
                <a:gd name="T16" fmla="*/ 3 w 8"/>
                <a:gd name="T17"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3">
                  <a:moveTo>
                    <a:pt x="3" y="11"/>
                  </a:moveTo>
                  <a:cubicBezTo>
                    <a:pt x="3" y="11"/>
                    <a:pt x="3" y="11"/>
                    <a:pt x="4" y="11"/>
                  </a:cubicBezTo>
                  <a:cubicBezTo>
                    <a:pt x="4" y="13"/>
                    <a:pt x="4" y="13"/>
                    <a:pt x="4" y="13"/>
                  </a:cubicBezTo>
                  <a:cubicBezTo>
                    <a:pt x="5" y="13"/>
                    <a:pt x="6" y="12"/>
                    <a:pt x="7" y="11"/>
                  </a:cubicBezTo>
                  <a:cubicBezTo>
                    <a:pt x="8" y="10"/>
                    <a:pt x="8" y="9"/>
                    <a:pt x="8" y="8"/>
                  </a:cubicBezTo>
                  <a:cubicBezTo>
                    <a:pt x="8" y="4"/>
                    <a:pt x="6" y="0"/>
                    <a:pt x="3" y="0"/>
                  </a:cubicBezTo>
                  <a:cubicBezTo>
                    <a:pt x="3" y="2"/>
                    <a:pt x="3" y="2"/>
                    <a:pt x="3" y="2"/>
                  </a:cubicBezTo>
                  <a:cubicBezTo>
                    <a:pt x="2" y="2"/>
                    <a:pt x="1" y="3"/>
                    <a:pt x="0" y="4"/>
                  </a:cubicBezTo>
                  <a:cubicBezTo>
                    <a:pt x="0" y="6"/>
                    <a:pt x="1" y="10"/>
                    <a:pt x="3" y="1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21"/>
            <p:cNvSpPr>
              <a:spLocks/>
            </p:cNvSpPr>
            <p:nvPr/>
          </p:nvSpPr>
          <p:spPr bwMode="auto">
            <a:xfrm>
              <a:off x="1284" y="504"/>
              <a:ext cx="22" cy="31"/>
            </a:xfrm>
            <a:custGeom>
              <a:avLst/>
              <a:gdLst>
                <a:gd name="T0" fmla="*/ 7 w 12"/>
                <a:gd name="T1" fmla="*/ 0 h 17"/>
                <a:gd name="T2" fmla="*/ 4 w 12"/>
                <a:gd name="T3" fmla="*/ 0 h 17"/>
                <a:gd name="T4" fmla="*/ 0 w 12"/>
                <a:gd name="T5" fmla="*/ 3 h 17"/>
                <a:gd name="T6" fmla="*/ 1 w 12"/>
                <a:gd name="T7" fmla="*/ 9 h 17"/>
                <a:gd name="T8" fmla="*/ 2 w 12"/>
                <a:gd name="T9" fmla="*/ 9 h 17"/>
                <a:gd name="T10" fmla="*/ 2 w 12"/>
                <a:gd name="T11" fmla="*/ 11 h 17"/>
                <a:gd name="T12" fmla="*/ 5 w 12"/>
                <a:gd name="T13" fmla="*/ 16 h 17"/>
                <a:gd name="T14" fmla="*/ 7 w 12"/>
                <a:gd name="T15" fmla="*/ 17 h 17"/>
                <a:gd name="T16" fmla="*/ 7 w 12"/>
                <a:gd name="T17" fmla="*/ 17 h 17"/>
                <a:gd name="T18" fmla="*/ 12 w 12"/>
                <a:gd name="T19" fmla="*/ 6 h 17"/>
                <a:gd name="T20" fmla="*/ 10 w 12"/>
                <a:gd name="T21" fmla="*/ 1 h 17"/>
                <a:gd name="T22" fmla="*/ 7 w 12"/>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7">
                  <a:moveTo>
                    <a:pt x="7" y="0"/>
                  </a:moveTo>
                  <a:cubicBezTo>
                    <a:pt x="6" y="0"/>
                    <a:pt x="5" y="0"/>
                    <a:pt x="4" y="0"/>
                  </a:cubicBezTo>
                  <a:cubicBezTo>
                    <a:pt x="2" y="1"/>
                    <a:pt x="1" y="2"/>
                    <a:pt x="0" y="3"/>
                  </a:cubicBezTo>
                  <a:cubicBezTo>
                    <a:pt x="0" y="5"/>
                    <a:pt x="1" y="7"/>
                    <a:pt x="1" y="9"/>
                  </a:cubicBezTo>
                  <a:cubicBezTo>
                    <a:pt x="2" y="9"/>
                    <a:pt x="2" y="9"/>
                    <a:pt x="2" y="9"/>
                  </a:cubicBezTo>
                  <a:cubicBezTo>
                    <a:pt x="2" y="10"/>
                    <a:pt x="2" y="11"/>
                    <a:pt x="2" y="11"/>
                  </a:cubicBezTo>
                  <a:cubicBezTo>
                    <a:pt x="3" y="13"/>
                    <a:pt x="3" y="15"/>
                    <a:pt x="5" y="16"/>
                  </a:cubicBezTo>
                  <a:cubicBezTo>
                    <a:pt x="5" y="17"/>
                    <a:pt x="6" y="17"/>
                    <a:pt x="7" y="17"/>
                  </a:cubicBezTo>
                  <a:cubicBezTo>
                    <a:pt x="7" y="17"/>
                    <a:pt x="7" y="17"/>
                    <a:pt x="7" y="17"/>
                  </a:cubicBezTo>
                  <a:cubicBezTo>
                    <a:pt x="11" y="17"/>
                    <a:pt x="12" y="10"/>
                    <a:pt x="12" y="6"/>
                  </a:cubicBezTo>
                  <a:cubicBezTo>
                    <a:pt x="12" y="4"/>
                    <a:pt x="12" y="2"/>
                    <a:pt x="10" y="1"/>
                  </a:cubicBezTo>
                  <a:cubicBezTo>
                    <a:pt x="10" y="0"/>
                    <a:pt x="9" y="0"/>
                    <a:pt x="7"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22"/>
            <p:cNvSpPr>
              <a:spLocks/>
            </p:cNvSpPr>
            <p:nvPr/>
          </p:nvSpPr>
          <p:spPr bwMode="auto">
            <a:xfrm>
              <a:off x="1341" y="519"/>
              <a:ext cx="45" cy="45"/>
            </a:xfrm>
            <a:custGeom>
              <a:avLst/>
              <a:gdLst>
                <a:gd name="T0" fmla="*/ 23 w 25"/>
                <a:gd name="T1" fmla="*/ 0 h 25"/>
                <a:gd name="T2" fmla="*/ 22 w 25"/>
                <a:gd name="T3" fmla="*/ 0 h 25"/>
                <a:gd name="T4" fmla="*/ 12 w 25"/>
                <a:gd name="T5" fmla="*/ 4 h 25"/>
                <a:gd name="T6" fmla="*/ 7 w 25"/>
                <a:gd name="T7" fmla="*/ 6 h 25"/>
                <a:gd name="T8" fmla="*/ 0 w 25"/>
                <a:gd name="T9" fmla="*/ 11 h 25"/>
                <a:gd name="T10" fmla="*/ 1 w 25"/>
                <a:gd name="T11" fmla="*/ 17 h 25"/>
                <a:gd name="T12" fmla="*/ 4 w 25"/>
                <a:gd name="T13" fmla="*/ 22 h 25"/>
                <a:gd name="T14" fmla="*/ 10 w 25"/>
                <a:gd name="T15" fmla="*/ 25 h 25"/>
                <a:gd name="T16" fmla="*/ 10 w 25"/>
                <a:gd name="T17" fmla="*/ 25 h 25"/>
                <a:gd name="T18" fmla="*/ 14 w 25"/>
                <a:gd name="T19" fmla="*/ 21 h 25"/>
                <a:gd name="T20" fmla="*/ 14 w 25"/>
                <a:gd name="T21" fmla="*/ 20 h 25"/>
                <a:gd name="T22" fmla="*/ 15 w 25"/>
                <a:gd name="T23" fmla="*/ 19 h 25"/>
                <a:gd name="T24" fmla="*/ 18 w 25"/>
                <a:gd name="T25" fmla="*/ 16 h 25"/>
                <a:gd name="T26" fmla="*/ 19 w 25"/>
                <a:gd name="T27" fmla="*/ 14 h 25"/>
                <a:gd name="T28" fmla="*/ 19 w 25"/>
                <a:gd name="T29" fmla="*/ 12 h 25"/>
                <a:gd name="T30" fmla="*/ 21 w 25"/>
                <a:gd name="T31" fmla="*/ 10 h 25"/>
                <a:gd name="T32" fmla="*/ 25 w 25"/>
                <a:gd name="T33" fmla="*/ 2 h 25"/>
                <a:gd name="T34" fmla="*/ 25 w 25"/>
                <a:gd name="T35" fmla="*/ 1 h 25"/>
                <a:gd name="T36" fmla="*/ 23 w 25"/>
                <a:gd name="T3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23" y="0"/>
                  </a:moveTo>
                  <a:cubicBezTo>
                    <a:pt x="22" y="0"/>
                    <a:pt x="22" y="0"/>
                    <a:pt x="22" y="0"/>
                  </a:cubicBezTo>
                  <a:cubicBezTo>
                    <a:pt x="18" y="0"/>
                    <a:pt x="14" y="2"/>
                    <a:pt x="12" y="4"/>
                  </a:cubicBezTo>
                  <a:cubicBezTo>
                    <a:pt x="11" y="5"/>
                    <a:pt x="9" y="6"/>
                    <a:pt x="7" y="6"/>
                  </a:cubicBezTo>
                  <a:cubicBezTo>
                    <a:pt x="4" y="7"/>
                    <a:pt x="2" y="9"/>
                    <a:pt x="0" y="11"/>
                  </a:cubicBezTo>
                  <a:cubicBezTo>
                    <a:pt x="0" y="13"/>
                    <a:pt x="0" y="15"/>
                    <a:pt x="1" y="17"/>
                  </a:cubicBezTo>
                  <a:cubicBezTo>
                    <a:pt x="2" y="18"/>
                    <a:pt x="3" y="21"/>
                    <a:pt x="4" y="22"/>
                  </a:cubicBezTo>
                  <a:cubicBezTo>
                    <a:pt x="5" y="22"/>
                    <a:pt x="7" y="25"/>
                    <a:pt x="10" y="25"/>
                  </a:cubicBezTo>
                  <a:cubicBezTo>
                    <a:pt x="10" y="25"/>
                    <a:pt x="10" y="25"/>
                    <a:pt x="10" y="25"/>
                  </a:cubicBezTo>
                  <a:cubicBezTo>
                    <a:pt x="13" y="24"/>
                    <a:pt x="13" y="22"/>
                    <a:pt x="14" y="21"/>
                  </a:cubicBezTo>
                  <a:cubicBezTo>
                    <a:pt x="14" y="21"/>
                    <a:pt x="14" y="20"/>
                    <a:pt x="14" y="20"/>
                  </a:cubicBezTo>
                  <a:cubicBezTo>
                    <a:pt x="14" y="20"/>
                    <a:pt x="15" y="19"/>
                    <a:pt x="15" y="19"/>
                  </a:cubicBezTo>
                  <a:cubicBezTo>
                    <a:pt x="16" y="18"/>
                    <a:pt x="17" y="17"/>
                    <a:pt x="18" y="16"/>
                  </a:cubicBezTo>
                  <a:cubicBezTo>
                    <a:pt x="18" y="16"/>
                    <a:pt x="18" y="15"/>
                    <a:pt x="19" y="14"/>
                  </a:cubicBezTo>
                  <a:cubicBezTo>
                    <a:pt x="19" y="13"/>
                    <a:pt x="19" y="13"/>
                    <a:pt x="19" y="12"/>
                  </a:cubicBezTo>
                  <a:cubicBezTo>
                    <a:pt x="20" y="11"/>
                    <a:pt x="20" y="11"/>
                    <a:pt x="21" y="10"/>
                  </a:cubicBezTo>
                  <a:cubicBezTo>
                    <a:pt x="23" y="8"/>
                    <a:pt x="25" y="5"/>
                    <a:pt x="25" y="2"/>
                  </a:cubicBezTo>
                  <a:cubicBezTo>
                    <a:pt x="25" y="1"/>
                    <a:pt x="25" y="1"/>
                    <a:pt x="25" y="1"/>
                  </a:cubicBezTo>
                  <a:lnTo>
                    <a:pt x="23"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23"/>
            <p:cNvSpPr>
              <a:spLocks/>
            </p:cNvSpPr>
            <p:nvPr/>
          </p:nvSpPr>
          <p:spPr bwMode="auto">
            <a:xfrm>
              <a:off x="1317" y="546"/>
              <a:ext cx="18" cy="18"/>
            </a:xfrm>
            <a:custGeom>
              <a:avLst/>
              <a:gdLst>
                <a:gd name="T0" fmla="*/ 6 w 10"/>
                <a:gd name="T1" fmla="*/ 0 h 10"/>
                <a:gd name="T2" fmla="*/ 3 w 10"/>
                <a:gd name="T3" fmla="*/ 1 h 10"/>
                <a:gd name="T4" fmla="*/ 1 w 10"/>
                <a:gd name="T5" fmla="*/ 7 h 10"/>
                <a:gd name="T6" fmla="*/ 5 w 10"/>
                <a:gd name="T7" fmla="*/ 10 h 10"/>
                <a:gd name="T8" fmla="*/ 6 w 10"/>
                <a:gd name="T9" fmla="*/ 10 h 10"/>
                <a:gd name="T10" fmla="*/ 10 w 10"/>
                <a:gd name="T11" fmla="*/ 4 h 10"/>
                <a:gd name="T12" fmla="*/ 6 w 1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6" y="0"/>
                  </a:moveTo>
                  <a:cubicBezTo>
                    <a:pt x="5" y="0"/>
                    <a:pt x="4" y="0"/>
                    <a:pt x="3" y="1"/>
                  </a:cubicBezTo>
                  <a:cubicBezTo>
                    <a:pt x="1" y="2"/>
                    <a:pt x="0" y="5"/>
                    <a:pt x="1" y="7"/>
                  </a:cubicBezTo>
                  <a:cubicBezTo>
                    <a:pt x="2" y="9"/>
                    <a:pt x="3" y="10"/>
                    <a:pt x="5" y="10"/>
                  </a:cubicBezTo>
                  <a:cubicBezTo>
                    <a:pt x="5" y="10"/>
                    <a:pt x="5" y="10"/>
                    <a:pt x="6" y="10"/>
                  </a:cubicBezTo>
                  <a:cubicBezTo>
                    <a:pt x="8" y="9"/>
                    <a:pt x="10" y="6"/>
                    <a:pt x="10" y="4"/>
                  </a:cubicBezTo>
                  <a:cubicBezTo>
                    <a:pt x="9" y="1"/>
                    <a:pt x="8" y="0"/>
                    <a:pt x="6"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24"/>
            <p:cNvSpPr>
              <a:spLocks/>
            </p:cNvSpPr>
            <p:nvPr/>
          </p:nvSpPr>
          <p:spPr bwMode="auto">
            <a:xfrm>
              <a:off x="1393" y="546"/>
              <a:ext cx="31" cy="31"/>
            </a:xfrm>
            <a:custGeom>
              <a:avLst/>
              <a:gdLst>
                <a:gd name="T0" fmla="*/ 16 w 17"/>
                <a:gd name="T1" fmla="*/ 1 h 17"/>
                <a:gd name="T2" fmla="*/ 14 w 17"/>
                <a:gd name="T3" fmla="*/ 1 h 17"/>
                <a:gd name="T4" fmla="*/ 12 w 17"/>
                <a:gd name="T5" fmla="*/ 1 h 17"/>
                <a:gd name="T6" fmla="*/ 9 w 17"/>
                <a:gd name="T7" fmla="*/ 0 h 17"/>
                <a:gd name="T8" fmla="*/ 5 w 17"/>
                <a:gd name="T9" fmla="*/ 1 h 17"/>
                <a:gd name="T10" fmla="*/ 3 w 17"/>
                <a:gd name="T11" fmla="*/ 4 h 17"/>
                <a:gd name="T12" fmla="*/ 2 w 17"/>
                <a:gd name="T13" fmla="*/ 5 h 17"/>
                <a:gd name="T14" fmla="*/ 1 w 17"/>
                <a:gd name="T15" fmla="*/ 12 h 17"/>
                <a:gd name="T16" fmla="*/ 8 w 17"/>
                <a:gd name="T17" fmla="*/ 17 h 17"/>
                <a:gd name="T18" fmla="*/ 14 w 17"/>
                <a:gd name="T19" fmla="*/ 14 h 17"/>
                <a:gd name="T20" fmla="*/ 16 w 17"/>
                <a:gd name="T21" fmla="*/ 2 h 17"/>
                <a:gd name="T22" fmla="*/ 16 w 17"/>
                <a:gd name="T23"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7">
                  <a:moveTo>
                    <a:pt x="16" y="1"/>
                  </a:moveTo>
                  <a:cubicBezTo>
                    <a:pt x="14" y="1"/>
                    <a:pt x="14" y="1"/>
                    <a:pt x="14" y="1"/>
                  </a:cubicBezTo>
                  <a:cubicBezTo>
                    <a:pt x="14" y="1"/>
                    <a:pt x="13" y="1"/>
                    <a:pt x="12" y="1"/>
                  </a:cubicBezTo>
                  <a:cubicBezTo>
                    <a:pt x="11" y="0"/>
                    <a:pt x="10" y="0"/>
                    <a:pt x="9" y="0"/>
                  </a:cubicBezTo>
                  <a:cubicBezTo>
                    <a:pt x="8" y="0"/>
                    <a:pt x="6" y="1"/>
                    <a:pt x="5" y="1"/>
                  </a:cubicBezTo>
                  <a:cubicBezTo>
                    <a:pt x="5" y="2"/>
                    <a:pt x="4" y="3"/>
                    <a:pt x="3" y="4"/>
                  </a:cubicBezTo>
                  <a:cubicBezTo>
                    <a:pt x="2" y="5"/>
                    <a:pt x="2" y="5"/>
                    <a:pt x="2" y="5"/>
                  </a:cubicBezTo>
                  <a:cubicBezTo>
                    <a:pt x="1" y="7"/>
                    <a:pt x="0" y="10"/>
                    <a:pt x="1" y="12"/>
                  </a:cubicBezTo>
                  <a:cubicBezTo>
                    <a:pt x="2" y="15"/>
                    <a:pt x="5" y="17"/>
                    <a:pt x="8" y="17"/>
                  </a:cubicBezTo>
                  <a:cubicBezTo>
                    <a:pt x="10" y="17"/>
                    <a:pt x="12" y="16"/>
                    <a:pt x="14" y="14"/>
                  </a:cubicBezTo>
                  <a:cubicBezTo>
                    <a:pt x="16" y="12"/>
                    <a:pt x="17" y="5"/>
                    <a:pt x="16" y="2"/>
                  </a:cubicBezTo>
                  <a:lnTo>
                    <a:pt x="16" y="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25"/>
            <p:cNvSpPr>
              <a:spLocks/>
            </p:cNvSpPr>
            <p:nvPr/>
          </p:nvSpPr>
          <p:spPr bwMode="auto">
            <a:xfrm>
              <a:off x="1466" y="513"/>
              <a:ext cx="38" cy="48"/>
            </a:xfrm>
            <a:custGeom>
              <a:avLst/>
              <a:gdLst>
                <a:gd name="T0" fmla="*/ 17 w 21"/>
                <a:gd name="T1" fmla="*/ 0 h 26"/>
                <a:gd name="T2" fmla="*/ 13 w 21"/>
                <a:gd name="T3" fmla="*/ 2 h 26"/>
                <a:gd name="T4" fmla="*/ 9 w 21"/>
                <a:gd name="T5" fmla="*/ 11 h 26"/>
                <a:gd name="T6" fmla="*/ 8 w 21"/>
                <a:gd name="T7" fmla="*/ 13 h 26"/>
                <a:gd name="T8" fmla="*/ 4 w 21"/>
                <a:gd name="T9" fmla="*/ 18 h 26"/>
                <a:gd name="T10" fmla="*/ 2 w 21"/>
                <a:gd name="T11" fmla="*/ 21 h 26"/>
                <a:gd name="T12" fmla="*/ 1 w 21"/>
                <a:gd name="T13" fmla="*/ 25 h 26"/>
                <a:gd name="T14" fmla="*/ 4 w 21"/>
                <a:gd name="T15" fmla="*/ 26 h 26"/>
                <a:gd name="T16" fmla="*/ 14 w 21"/>
                <a:gd name="T17" fmla="*/ 22 h 26"/>
                <a:gd name="T18" fmla="*/ 20 w 21"/>
                <a:gd name="T19" fmla="*/ 10 h 26"/>
                <a:gd name="T20" fmla="*/ 19 w 21"/>
                <a:gd name="T21" fmla="*/ 1 h 26"/>
                <a:gd name="T22" fmla="*/ 17 w 21"/>
                <a:gd name="T2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26">
                  <a:moveTo>
                    <a:pt x="17" y="0"/>
                  </a:moveTo>
                  <a:cubicBezTo>
                    <a:pt x="15" y="0"/>
                    <a:pt x="14" y="1"/>
                    <a:pt x="13" y="2"/>
                  </a:cubicBezTo>
                  <a:cubicBezTo>
                    <a:pt x="11" y="5"/>
                    <a:pt x="9" y="8"/>
                    <a:pt x="9" y="11"/>
                  </a:cubicBezTo>
                  <a:cubicBezTo>
                    <a:pt x="8" y="12"/>
                    <a:pt x="8" y="13"/>
                    <a:pt x="8" y="13"/>
                  </a:cubicBezTo>
                  <a:cubicBezTo>
                    <a:pt x="7" y="16"/>
                    <a:pt x="6" y="17"/>
                    <a:pt x="4" y="18"/>
                  </a:cubicBezTo>
                  <a:cubicBezTo>
                    <a:pt x="4" y="19"/>
                    <a:pt x="3" y="20"/>
                    <a:pt x="2" y="21"/>
                  </a:cubicBezTo>
                  <a:cubicBezTo>
                    <a:pt x="2" y="22"/>
                    <a:pt x="0" y="23"/>
                    <a:pt x="1" y="25"/>
                  </a:cubicBezTo>
                  <a:cubicBezTo>
                    <a:pt x="1" y="25"/>
                    <a:pt x="2" y="26"/>
                    <a:pt x="4" y="26"/>
                  </a:cubicBezTo>
                  <a:cubicBezTo>
                    <a:pt x="6" y="26"/>
                    <a:pt x="12" y="23"/>
                    <a:pt x="14" y="22"/>
                  </a:cubicBezTo>
                  <a:cubicBezTo>
                    <a:pt x="17" y="19"/>
                    <a:pt x="19" y="15"/>
                    <a:pt x="20" y="10"/>
                  </a:cubicBezTo>
                  <a:cubicBezTo>
                    <a:pt x="20" y="10"/>
                    <a:pt x="21" y="4"/>
                    <a:pt x="19" y="1"/>
                  </a:cubicBezTo>
                  <a:cubicBezTo>
                    <a:pt x="18" y="0"/>
                    <a:pt x="18" y="0"/>
                    <a:pt x="17"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26"/>
            <p:cNvSpPr>
              <a:spLocks/>
            </p:cNvSpPr>
            <p:nvPr/>
          </p:nvSpPr>
          <p:spPr bwMode="auto">
            <a:xfrm>
              <a:off x="1497" y="484"/>
              <a:ext cx="29" cy="28"/>
            </a:xfrm>
            <a:custGeom>
              <a:avLst/>
              <a:gdLst>
                <a:gd name="T0" fmla="*/ 15 w 16"/>
                <a:gd name="T1" fmla="*/ 1 h 15"/>
                <a:gd name="T2" fmla="*/ 12 w 16"/>
                <a:gd name="T3" fmla="*/ 0 h 15"/>
                <a:gd name="T4" fmla="*/ 9 w 16"/>
                <a:gd name="T5" fmla="*/ 1 h 15"/>
                <a:gd name="T6" fmla="*/ 7 w 16"/>
                <a:gd name="T7" fmla="*/ 3 h 15"/>
                <a:gd name="T8" fmla="*/ 6 w 16"/>
                <a:gd name="T9" fmla="*/ 4 h 15"/>
                <a:gd name="T10" fmla="*/ 0 w 16"/>
                <a:gd name="T11" fmla="*/ 13 h 15"/>
                <a:gd name="T12" fmla="*/ 0 w 16"/>
                <a:gd name="T13" fmla="*/ 15 h 15"/>
                <a:gd name="T14" fmla="*/ 1 w 16"/>
                <a:gd name="T15" fmla="*/ 15 h 15"/>
                <a:gd name="T16" fmla="*/ 3 w 16"/>
                <a:gd name="T17" fmla="*/ 15 h 15"/>
                <a:gd name="T18" fmla="*/ 7 w 16"/>
                <a:gd name="T19" fmla="*/ 13 h 15"/>
                <a:gd name="T20" fmla="*/ 9 w 16"/>
                <a:gd name="T21" fmla="*/ 12 h 15"/>
                <a:gd name="T22" fmla="*/ 10 w 16"/>
                <a:gd name="T23" fmla="*/ 11 h 15"/>
                <a:gd name="T24" fmla="*/ 16 w 16"/>
                <a:gd name="T25" fmla="*/ 7 h 15"/>
                <a:gd name="T26" fmla="*/ 15 w 16"/>
                <a:gd name="T2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5">
                  <a:moveTo>
                    <a:pt x="15" y="1"/>
                  </a:moveTo>
                  <a:cubicBezTo>
                    <a:pt x="15" y="0"/>
                    <a:pt x="14" y="0"/>
                    <a:pt x="12" y="0"/>
                  </a:cubicBezTo>
                  <a:cubicBezTo>
                    <a:pt x="11" y="0"/>
                    <a:pt x="10" y="0"/>
                    <a:pt x="9" y="1"/>
                  </a:cubicBezTo>
                  <a:cubicBezTo>
                    <a:pt x="9" y="1"/>
                    <a:pt x="8" y="2"/>
                    <a:pt x="7" y="3"/>
                  </a:cubicBezTo>
                  <a:cubicBezTo>
                    <a:pt x="7" y="3"/>
                    <a:pt x="7" y="3"/>
                    <a:pt x="6" y="4"/>
                  </a:cubicBezTo>
                  <a:cubicBezTo>
                    <a:pt x="3" y="5"/>
                    <a:pt x="0" y="9"/>
                    <a:pt x="0" y="13"/>
                  </a:cubicBezTo>
                  <a:cubicBezTo>
                    <a:pt x="0" y="15"/>
                    <a:pt x="0" y="15"/>
                    <a:pt x="0" y="15"/>
                  </a:cubicBezTo>
                  <a:cubicBezTo>
                    <a:pt x="1" y="15"/>
                    <a:pt x="1" y="15"/>
                    <a:pt x="1" y="15"/>
                  </a:cubicBezTo>
                  <a:cubicBezTo>
                    <a:pt x="2" y="15"/>
                    <a:pt x="2" y="15"/>
                    <a:pt x="3" y="15"/>
                  </a:cubicBezTo>
                  <a:cubicBezTo>
                    <a:pt x="5" y="15"/>
                    <a:pt x="6" y="14"/>
                    <a:pt x="7" y="13"/>
                  </a:cubicBezTo>
                  <a:cubicBezTo>
                    <a:pt x="8" y="13"/>
                    <a:pt x="8" y="12"/>
                    <a:pt x="9" y="12"/>
                  </a:cubicBezTo>
                  <a:cubicBezTo>
                    <a:pt x="9" y="12"/>
                    <a:pt x="10" y="11"/>
                    <a:pt x="10" y="11"/>
                  </a:cubicBezTo>
                  <a:cubicBezTo>
                    <a:pt x="12" y="11"/>
                    <a:pt x="14" y="10"/>
                    <a:pt x="16" y="7"/>
                  </a:cubicBezTo>
                  <a:cubicBezTo>
                    <a:pt x="16" y="5"/>
                    <a:pt x="16" y="3"/>
                    <a:pt x="15" y="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27"/>
            <p:cNvSpPr>
              <a:spLocks/>
            </p:cNvSpPr>
            <p:nvPr/>
          </p:nvSpPr>
          <p:spPr bwMode="auto">
            <a:xfrm>
              <a:off x="1275" y="568"/>
              <a:ext cx="20" cy="16"/>
            </a:xfrm>
            <a:custGeom>
              <a:avLst/>
              <a:gdLst>
                <a:gd name="T0" fmla="*/ 7 w 11"/>
                <a:gd name="T1" fmla="*/ 0 h 9"/>
                <a:gd name="T2" fmla="*/ 6 w 11"/>
                <a:gd name="T3" fmla="*/ 0 h 9"/>
                <a:gd name="T4" fmla="*/ 1 w 11"/>
                <a:gd name="T5" fmla="*/ 4 h 9"/>
                <a:gd name="T6" fmla="*/ 4 w 11"/>
                <a:gd name="T7" fmla="*/ 8 h 9"/>
                <a:gd name="T8" fmla="*/ 5 w 11"/>
                <a:gd name="T9" fmla="*/ 9 h 9"/>
                <a:gd name="T10" fmla="*/ 6 w 11"/>
                <a:gd name="T11" fmla="*/ 9 h 9"/>
                <a:gd name="T12" fmla="*/ 11 w 11"/>
                <a:gd name="T13" fmla="*/ 5 h 9"/>
                <a:gd name="T14" fmla="*/ 7 w 11"/>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9">
                  <a:moveTo>
                    <a:pt x="7" y="0"/>
                  </a:moveTo>
                  <a:cubicBezTo>
                    <a:pt x="6" y="0"/>
                    <a:pt x="6" y="0"/>
                    <a:pt x="6" y="0"/>
                  </a:cubicBezTo>
                  <a:cubicBezTo>
                    <a:pt x="3" y="0"/>
                    <a:pt x="1" y="2"/>
                    <a:pt x="1" y="4"/>
                  </a:cubicBezTo>
                  <a:cubicBezTo>
                    <a:pt x="0" y="6"/>
                    <a:pt x="1" y="8"/>
                    <a:pt x="4" y="8"/>
                  </a:cubicBezTo>
                  <a:cubicBezTo>
                    <a:pt x="4" y="9"/>
                    <a:pt x="5" y="9"/>
                    <a:pt x="5" y="9"/>
                  </a:cubicBezTo>
                  <a:cubicBezTo>
                    <a:pt x="6" y="9"/>
                    <a:pt x="6" y="9"/>
                    <a:pt x="6" y="9"/>
                  </a:cubicBezTo>
                  <a:cubicBezTo>
                    <a:pt x="9" y="9"/>
                    <a:pt x="11" y="7"/>
                    <a:pt x="11" y="5"/>
                  </a:cubicBezTo>
                  <a:cubicBezTo>
                    <a:pt x="11" y="3"/>
                    <a:pt x="10" y="0"/>
                    <a:pt x="7"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28"/>
            <p:cNvSpPr>
              <a:spLocks/>
            </p:cNvSpPr>
            <p:nvPr/>
          </p:nvSpPr>
          <p:spPr bwMode="auto">
            <a:xfrm>
              <a:off x="1341" y="265"/>
              <a:ext cx="32" cy="24"/>
            </a:xfrm>
            <a:custGeom>
              <a:avLst/>
              <a:gdLst>
                <a:gd name="T0" fmla="*/ 4 w 18"/>
                <a:gd name="T1" fmla="*/ 9 h 13"/>
                <a:gd name="T2" fmla="*/ 6 w 18"/>
                <a:gd name="T3" fmla="*/ 10 h 13"/>
                <a:gd name="T4" fmla="*/ 13 w 18"/>
                <a:gd name="T5" fmla="*/ 13 h 13"/>
                <a:gd name="T6" fmla="*/ 14 w 18"/>
                <a:gd name="T7" fmla="*/ 13 h 13"/>
                <a:gd name="T8" fmla="*/ 18 w 18"/>
                <a:gd name="T9" fmla="*/ 8 h 13"/>
                <a:gd name="T10" fmla="*/ 14 w 18"/>
                <a:gd name="T11" fmla="*/ 2 h 13"/>
                <a:gd name="T12" fmla="*/ 11 w 18"/>
                <a:gd name="T13" fmla="*/ 1 h 13"/>
                <a:gd name="T14" fmla="*/ 10 w 18"/>
                <a:gd name="T15" fmla="*/ 1 h 13"/>
                <a:gd name="T16" fmla="*/ 8 w 18"/>
                <a:gd name="T17" fmla="*/ 1 h 13"/>
                <a:gd name="T18" fmla="*/ 7 w 18"/>
                <a:gd name="T19" fmla="*/ 1 h 13"/>
                <a:gd name="T20" fmla="*/ 6 w 18"/>
                <a:gd name="T21" fmla="*/ 0 h 13"/>
                <a:gd name="T22" fmla="*/ 3 w 18"/>
                <a:gd name="T23" fmla="*/ 0 h 13"/>
                <a:gd name="T24" fmla="*/ 0 w 18"/>
                <a:gd name="T25" fmla="*/ 3 h 13"/>
                <a:gd name="T26" fmla="*/ 4 w 18"/>
                <a:gd name="T2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4" y="9"/>
                  </a:moveTo>
                  <a:cubicBezTo>
                    <a:pt x="5" y="10"/>
                    <a:pt x="5" y="10"/>
                    <a:pt x="6" y="10"/>
                  </a:cubicBezTo>
                  <a:cubicBezTo>
                    <a:pt x="8" y="11"/>
                    <a:pt x="10" y="13"/>
                    <a:pt x="13" y="13"/>
                  </a:cubicBezTo>
                  <a:cubicBezTo>
                    <a:pt x="13" y="13"/>
                    <a:pt x="13" y="13"/>
                    <a:pt x="14" y="13"/>
                  </a:cubicBezTo>
                  <a:cubicBezTo>
                    <a:pt x="16" y="12"/>
                    <a:pt x="18" y="10"/>
                    <a:pt x="18" y="8"/>
                  </a:cubicBezTo>
                  <a:cubicBezTo>
                    <a:pt x="18" y="5"/>
                    <a:pt x="17" y="3"/>
                    <a:pt x="14" y="2"/>
                  </a:cubicBezTo>
                  <a:cubicBezTo>
                    <a:pt x="13" y="1"/>
                    <a:pt x="12" y="1"/>
                    <a:pt x="11" y="1"/>
                  </a:cubicBezTo>
                  <a:cubicBezTo>
                    <a:pt x="11" y="1"/>
                    <a:pt x="10" y="1"/>
                    <a:pt x="10" y="1"/>
                  </a:cubicBezTo>
                  <a:cubicBezTo>
                    <a:pt x="9" y="1"/>
                    <a:pt x="9" y="1"/>
                    <a:pt x="8" y="1"/>
                  </a:cubicBezTo>
                  <a:cubicBezTo>
                    <a:pt x="7" y="1"/>
                    <a:pt x="7" y="1"/>
                    <a:pt x="7" y="1"/>
                  </a:cubicBezTo>
                  <a:cubicBezTo>
                    <a:pt x="6" y="1"/>
                    <a:pt x="6" y="1"/>
                    <a:pt x="6" y="0"/>
                  </a:cubicBezTo>
                  <a:cubicBezTo>
                    <a:pt x="5" y="0"/>
                    <a:pt x="4" y="0"/>
                    <a:pt x="3" y="0"/>
                  </a:cubicBezTo>
                  <a:cubicBezTo>
                    <a:pt x="2" y="0"/>
                    <a:pt x="0" y="0"/>
                    <a:pt x="0" y="3"/>
                  </a:cubicBezTo>
                  <a:cubicBezTo>
                    <a:pt x="0" y="6"/>
                    <a:pt x="2" y="8"/>
                    <a:pt x="4" y="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29"/>
            <p:cNvSpPr>
              <a:spLocks/>
            </p:cNvSpPr>
            <p:nvPr/>
          </p:nvSpPr>
          <p:spPr bwMode="auto">
            <a:xfrm>
              <a:off x="1380" y="249"/>
              <a:ext cx="20" cy="16"/>
            </a:xfrm>
            <a:custGeom>
              <a:avLst/>
              <a:gdLst>
                <a:gd name="T0" fmla="*/ 10 w 11"/>
                <a:gd name="T1" fmla="*/ 6 h 9"/>
                <a:gd name="T2" fmla="*/ 9 w 11"/>
                <a:gd name="T3" fmla="*/ 2 h 9"/>
                <a:gd name="T4" fmla="*/ 6 w 11"/>
                <a:gd name="T5" fmla="*/ 0 h 9"/>
                <a:gd name="T6" fmla="*/ 1 w 11"/>
                <a:gd name="T7" fmla="*/ 3 h 9"/>
                <a:gd name="T8" fmla="*/ 2 w 11"/>
                <a:gd name="T9" fmla="*/ 7 h 9"/>
                <a:gd name="T10" fmla="*/ 5 w 11"/>
                <a:gd name="T11" fmla="*/ 9 h 9"/>
                <a:gd name="T12" fmla="*/ 10 w 11"/>
                <a:gd name="T13" fmla="*/ 6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10" y="6"/>
                  </a:moveTo>
                  <a:cubicBezTo>
                    <a:pt x="11" y="4"/>
                    <a:pt x="10" y="3"/>
                    <a:pt x="9" y="2"/>
                  </a:cubicBezTo>
                  <a:cubicBezTo>
                    <a:pt x="8" y="1"/>
                    <a:pt x="7" y="0"/>
                    <a:pt x="6" y="0"/>
                  </a:cubicBezTo>
                  <a:cubicBezTo>
                    <a:pt x="4" y="0"/>
                    <a:pt x="2" y="2"/>
                    <a:pt x="1" y="3"/>
                  </a:cubicBezTo>
                  <a:cubicBezTo>
                    <a:pt x="0" y="4"/>
                    <a:pt x="1" y="6"/>
                    <a:pt x="2" y="7"/>
                  </a:cubicBezTo>
                  <a:cubicBezTo>
                    <a:pt x="3" y="8"/>
                    <a:pt x="4" y="9"/>
                    <a:pt x="5" y="9"/>
                  </a:cubicBezTo>
                  <a:cubicBezTo>
                    <a:pt x="8" y="9"/>
                    <a:pt x="9" y="8"/>
                    <a:pt x="10" y="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30"/>
            <p:cNvSpPr>
              <a:spLocks/>
            </p:cNvSpPr>
            <p:nvPr/>
          </p:nvSpPr>
          <p:spPr bwMode="auto">
            <a:xfrm>
              <a:off x="1553" y="740"/>
              <a:ext cx="861" cy="887"/>
            </a:xfrm>
            <a:custGeom>
              <a:avLst/>
              <a:gdLst>
                <a:gd name="T0" fmla="*/ 448 w 475"/>
                <a:gd name="T1" fmla="*/ 200 h 489"/>
                <a:gd name="T2" fmla="*/ 445 w 475"/>
                <a:gd name="T3" fmla="*/ 190 h 489"/>
                <a:gd name="T4" fmla="*/ 445 w 475"/>
                <a:gd name="T5" fmla="*/ 175 h 489"/>
                <a:gd name="T6" fmla="*/ 425 w 475"/>
                <a:gd name="T7" fmla="*/ 164 h 489"/>
                <a:gd name="T8" fmla="*/ 412 w 475"/>
                <a:gd name="T9" fmla="*/ 158 h 489"/>
                <a:gd name="T10" fmla="*/ 402 w 475"/>
                <a:gd name="T11" fmla="*/ 151 h 489"/>
                <a:gd name="T12" fmla="*/ 391 w 475"/>
                <a:gd name="T13" fmla="*/ 143 h 489"/>
                <a:gd name="T14" fmla="*/ 382 w 475"/>
                <a:gd name="T15" fmla="*/ 124 h 489"/>
                <a:gd name="T16" fmla="*/ 354 w 475"/>
                <a:gd name="T17" fmla="*/ 102 h 489"/>
                <a:gd name="T18" fmla="*/ 242 w 475"/>
                <a:gd name="T19" fmla="*/ 20 h 489"/>
                <a:gd name="T20" fmla="*/ 193 w 475"/>
                <a:gd name="T21" fmla="*/ 280 h 489"/>
                <a:gd name="T22" fmla="*/ 87 w 475"/>
                <a:gd name="T23" fmla="*/ 311 h 489"/>
                <a:gd name="T24" fmla="*/ 81 w 475"/>
                <a:gd name="T25" fmla="*/ 313 h 489"/>
                <a:gd name="T26" fmla="*/ 54 w 475"/>
                <a:gd name="T27" fmla="*/ 314 h 489"/>
                <a:gd name="T28" fmla="*/ 42 w 475"/>
                <a:gd name="T29" fmla="*/ 321 h 489"/>
                <a:gd name="T30" fmla="*/ 36 w 475"/>
                <a:gd name="T31" fmla="*/ 320 h 489"/>
                <a:gd name="T32" fmla="*/ 13 w 475"/>
                <a:gd name="T33" fmla="*/ 321 h 489"/>
                <a:gd name="T34" fmla="*/ 5 w 475"/>
                <a:gd name="T35" fmla="*/ 340 h 489"/>
                <a:gd name="T36" fmla="*/ 7 w 475"/>
                <a:gd name="T37" fmla="*/ 361 h 489"/>
                <a:gd name="T38" fmla="*/ 6 w 475"/>
                <a:gd name="T39" fmla="*/ 370 h 489"/>
                <a:gd name="T40" fmla="*/ 15 w 475"/>
                <a:gd name="T41" fmla="*/ 383 h 489"/>
                <a:gd name="T42" fmla="*/ 23 w 475"/>
                <a:gd name="T43" fmla="*/ 409 h 489"/>
                <a:gd name="T44" fmla="*/ 28 w 475"/>
                <a:gd name="T45" fmla="*/ 427 h 489"/>
                <a:gd name="T46" fmla="*/ 41 w 475"/>
                <a:gd name="T47" fmla="*/ 426 h 489"/>
                <a:gd name="T48" fmla="*/ 50 w 475"/>
                <a:gd name="T49" fmla="*/ 425 h 489"/>
                <a:gd name="T50" fmla="*/ 74 w 475"/>
                <a:gd name="T51" fmla="*/ 424 h 489"/>
                <a:gd name="T52" fmla="*/ 84 w 475"/>
                <a:gd name="T53" fmla="*/ 412 h 489"/>
                <a:gd name="T54" fmla="*/ 96 w 475"/>
                <a:gd name="T55" fmla="*/ 426 h 489"/>
                <a:gd name="T56" fmla="*/ 110 w 475"/>
                <a:gd name="T57" fmla="*/ 449 h 489"/>
                <a:gd name="T58" fmla="*/ 104 w 475"/>
                <a:gd name="T59" fmla="*/ 463 h 489"/>
                <a:gd name="T60" fmla="*/ 113 w 475"/>
                <a:gd name="T61" fmla="*/ 469 h 489"/>
                <a:gd name="T62" fmla="*/ 122 w 475"/>
                <a:gd name="T63" fmla="*/ 488 h 489"/>
                <a:gd name="T64" fmla="*/ 132 w 475"/>
                <a:gd name="T65" fmla="*/ 480 h 489"/>
                <a:gd name="T66" fmla="*/ 148 w 475"/>
                <a:gd name="T67" fmla="*/ 489 h 489"/>
                <a:gd name="T68" fmla="*/ 161 w 475"/>
                <a:gd name="T69" fmla="*/ 482 h 489"/>
                <a:gd name="T70" fmla="*/ 164 w 475"/>
                <a:gd name="T71" fmla="*/ 476 h 489"/>
                <a:gd name="T72" fmla="*/ 173 w 475"/>
                <a:gd name="T73" fmla="*/ 482 h 489"/>
                <a:gd name="T74" fmla="*/ 181 w 475"/>
                <a:gd name="T75" fmla="*/ 483 h 489"/>
                <a:gd name="T76" fmla="*/ 193 w 475"/>
                <a:gd name="T77" fmla="*/ 478 h 489"/>
                <a:gd name="T78" fmla="*/ 199 w 475"/>
                <a:gd name="T79" fmla="*/ 457 h 489"/>
                <a:gd name="T80" fmla="*/ 220 w 475"/>
                <a:gd name="T81" fmla="*/ 423 h 489"/>
                <a:gd name="T82" fmla="*/ 229 w 475"/>
                <a:gd name="T83" fmla="*/ 403 h 489"/>
                <a:gd name="T84" fmla="*/ 236 w 475"/>
                <a:gd name="T85" fmla="*/ 381 h 489"/>
                <a:gd name="T86" fmla="*/ 251 w 475"/>
                <a:gd name="T87" fmla="*/ 389 h 489"/>
                <a:gd name="T88" fmla="*/ 257 w 475"/>
                <a:gd name="T89" fmla="*/ 385 h 489"/>
                <a:gd name="T90" fmla="*/ 260 w 475"/>
                <a:gd name="T91" fmla="*/ 373 h 489"/>
                <a:gd name="T92" fmla="*/ 268 w 475"/>
                <a:gd name="T93" fmla="*/ 372 h 489"/>
                <a:gd name="T94" fmla="*/ 283 w 475"/>
                <a:gd name="T95" fmla="*/ 353 h 489"/>
                <a:gd name="T96" fmla="*/ 296 w 475"/>
                <a:gd name="T97" fmla="*/ 350 h 489"/>
                <a:gd name="T98" fmla="*/ 321 w 475"/>
                <a:gd name="T99" fmla="*/ 336 h 489"/>
                <a:gd name="T100" fmla="*/ 340 w 475"/>
                <a:gd name="T101" fmla="*/ 329 h 489"/>
                <a:gd name="T102" fmla="*/ 357 w 475"/>
                <a:gd name="T103" fmla="*/ 330 h 489"/>
                <a:gd name="T104" fmla="*/ 373 w 475"/>
                <a:gd name="T105" fmla="*/ 331 h 489"/>
                <a:gd name="T106" fmla="*/ 409 w 475"/>
                <a:gd name="T107" fmla="*/ 321 h 489"/>
                <a:gd name="T108" fmla="*/ 429 w 475"/>
                <a:gd name="T109" fmla="*/ 320 h 489"/>
                <a:gd name="T110" fmla="*/ 442 w 475"/>
                <a:gd name="T111" fmla="*/ 317 h 489"/>
                <a:gd name="T112" fmla="*/ 457 w 475"/>
                <a:gd name="T113" fmla="*/ 313 h 489"/>
                <a:gd name="T114" fmla="*/ 469 w 475"/>
                <a:gd name="T115" fmla="*/ 290 h 489"/>
                <a:gd name="T116" fmla="*/ 474 w 475"/>
                <a:gd name="T117" fmla="*/ 20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5" h="489">
                  <a:moveTo>
                    <a:pt x="474" y="205"/>
                  </a:moveTo>
                  <a:cubicBezTo>
                    <a:pt x="474" y="204"/>
                    <a:pt x="474" y="203"/>
                    <a:pt x="474" y="202"/>
                  </a:cubicBezTo>
                  <a:cubicBezTo>
                    <a:pt x="475" y="200"/>
                    <a:pt x="475" y="198"/>
                    <a:pt x="474" y="196"/>
                  </a:cubicBezTo>
                  <a:cubicBezTo>
                    <a:pt x="474" y="194"/>
                    <a:pt x="474" y="194"/>
                    <a:pt x="474" y="194"/>
                  </a:cubicBezTo>
                  <a:cubicBezTo>
                    <a:pt x="448" y="200"/>
                    <a:pt x="448" y="200"/>
                    <a:pt x="448" y="200"/>
                  </a:cubicBezTo>
                  <a:cubicBezTo>
                    <a:pt x="447" y="198"/>
                    <a:pt x="446" y="196"/>
                    <a:pt x="444" y="195"/>
                  </a:cubicBezTo>
                  <a:cubicBezTo>
                    <a:pt x="444" y="195"/>
                    <a:pt x="444" y="194"/>
                    <a:pt x="443" y="194"/>
                  </a:cubicBezTo>
                  <a:cubicBezTo>
                    <a:pt x="443" y="194"/>
                    <a:pt x="443" y="194"/>
                    <a:pt x="443" y="194"/>
                  </a:cubicBezTo>
                  <a:cubicBezTo>
                    <a:pt x="443" y="193"/>
                    <a:pt x="443" y="192"/>
                    <a:pt x="443" y="192"/>
                  </a:cubicBezTo>
                  <a:cubicBezTo>
                    <a:pt x="444" y="191"/>
                    <a:pt x="444" y="190"/>
                    <a:pt x="445" y="190"/>
                  </a:cubicBezTo>
                  <a:cubicBezTo>
                    <a:pt x="446" y="188"/>
                    <a:pt x="447" y="187"/>
                    <a:pt x="447" y="184"/>
                  </a:cubicBezTo>
                  <a:cubicBezTo>
                    <a:pt x="447" y="183"/>
                    <a:pt x="447" y="182"/>
                    <a:pt x="446" y="182"/>
                  </a:cubicBezTo>
                  <a:cubicBezTo>
                    <a:pt x="446" y="181"/>
                    <a:pt x="446" y="181"/>
                    <a:pt x="446" y="180"/>
                  </a:cubicBezTo>
                  <a:cubicBezTo>
                    <a:pt x="445" y="179"/>
                    <a:pt x="445" y="178"/>
                    <a:pt x="445" y="177"/>
                  </a:cubicBezTo>
                  <a:cubicBezTo>
                    <a:pt x="445" y="176"/>
                    <a:pt x="445" y="176"/>
                    <a:pt x="445" y="175"/>
                  </a:cubicBezTo>
                  <a:cubicBezTo>
                    <a:pt x="445" y="172"/>
                    <a:pt x="444" y="169"/>
                    <a:pt x="440" y="168"/>
                  </a:cubicBezTo>
                  <a:cubicBezTo>
                    <a:pt x="440" y="167"/>
                    <a:pt x="439" y="167"/>
                    <a:pt x="439" y="167"/>
                  </a:cubicBezTo>
                  <a:cubicBezTo>
                    <a:pt x="437" y="166"/>
                    <a:pt x="435" y="165"/>
                    <a:pt x="433" y="165"/>
                  </a:cubicBezTo>
                  <a:cubicBezTo>
                    <a:pt x="432" y="165"/>
                    <a:pt x="431" y="164"/>
                    <a:pt x="430" y="164"/>
                  </a:cubicBezTo>
                  <a:cubicBezTo>
                    <a:pt x="428" y="164"/>
                    <a:pt x="426" y="164"/>
                    <a:pt x="425" y="164"/>
                  </a:cubicBezTo>
                  <a:cubicBezTo>
                    <a:pt x="423" y="163"/>
                    <a:pt x="422" y="161"/>
                    <a:pt x="421" y="160"/>
                  </a:cubicBezTo>
                  <a:cubicBezTo>
                    <a:pt x="420" y="160"/>
                    <a:pt x="420" y="159"/>
                    <a:pt x="420" y="159"/>
                  </a:cubicBezTo>
                  <a:cubicBezTo>
                    <a:pt x="419" y="158"/>
                    <a:pt x="419" y="157"/>
                    <a:pt x="417" y="157"/>
                  </a:cubicBezTo>
                  <a:cubicBezTo>
                    <a:pt x="416" y="157"/>
                    <a:pt x="415" y="157"/>
                    <a:pt x="414" y="158"/>
                  </a:cubicBezTo>
                  <a:cubicBezTo>
                    <a:pt x="413" y="158"/>
                    <a:pt x="412" y="158"/>
                    <a:pt x="412" y="158"/>
                  </a:cubicBezTo>
                  <a:cubicBezTo>
                    <a:pt x="411" y="158"/>
                    <a:pt x="411" y="158"/>
                    <a:pt x="411" y="158"/>
                  </a:cubicBezTo>
                  <a:cubicBezTo>
                    <a:pt x="410" y="158"/>
                    <a:pt x="409" y="157"/>
                    <a:pt x="408" y="157"/>
                  </a:cubicBezTo>
                  <a:cubicBezTo>
                    <a:pt x="407" y="156"/>
                    <a:pt x="407" y="156"/>
                    <a:pt x="407" y="156"/>
                  </a:cubicBezTo>
                  <a:cubicBezTo>
                    <a:pt x="405" y="155"/>
                    <a:pt x="404" y="155"/>
                    <a:pt x="403" y="153"/>
                  </a:cubicBezTo>
                  <a:cubicBezTo>
                    <a:pt x="403" y="153"/>
                    <a:pt x="403" y="152"/>
                    <a:pt x="402" y="151"/>
                  </a:cubicBezTo>
                  <a:cubicBezTo>
                    <a:pt x="402" y="150"/>
                    <a:pt x="402" y="149"/>
                    <a:pt x="401" y="148"/>
                  </a:cubicBezTo>
                  <a:cubicBezTo>
                    <a:pt x="400" y="146"/>
                    <a:pt x="398" y="145"/>
                    <a:pt x="398" y="145"/>
                  </a:cubicBezTo>
                  <a:cubicBezTo>
                    <a:pt x="397" y="144"/>
                    <a:pt x="396" y="144"/>
                    <a:pt x="395" y="144"/>
                  </a:cubicBezTo>
                  <a:cubicBezTo>
                    <a:pt x="394" y="144"/>
                    <a:pt x="393" y="144"/>
                    <a:pt x="393" y="143"/>
                  </a:cubicBezTo>
                  <a:cubicBezTo>
                    <a:pt x="392" y="143"/>
                    <a:pt x="392" y="143"/>
                    <a:pt x="391" y="143"/>
                  </a:cubicBezTo>
                  <a:cubicBezTo>
                    <a:pt x="390" y="142"/>
                    <a:pt x="390" y="142"/>
                    <a:pt x="389" y="142"/>
                  </a:cubicBezTo>
                  <a:cubicBezTo>
                    <a:pt x="389" y="142"/>
                    <a:pt x="388" y="142"/>
                    <a:pt x="388" y="142"/>
                  </a:cubicBezTo>
                  <a:cubicBezTo>
                    <a:pt x="388" y="141"/>
                    <a:pt x="388" y="139"/>
                    <a:pt x="388" y="138"/>
                  </a:cubicBezTo>
                  <a:cubicBezTo>
                    <a:pt x="388" y="135"/>
                    <a:pt x="388" y="131"/>
                    <a:pt x="387" y="129"/>
                  </a:cubicBezTo>
                  <a:cubicBezTo>
                    <a:pt x="386" y="127"/>
                    <a:pt x="384" y="126"/>
                    <a:pt x="382" y="124"/>
                  </a:cubicBezTo>
                  <a:cubicBezTo>
                    <a:pt x="381" y="124"/>
                    <a:pt x="380" y="123"/>
                    <a:pt x="379" y="122"/>
                  </a:cubicBezTo>
                  <a:cubicBezTo>
                    <a:pt x="378" y="122"/>
                    <a:pt x="378" y="121"/>
                    <a:pt x="377" y="120"/>
                  </a:cubicBezTo>
                  <a:cubicBezTo>
                    <a:pt x="375" y="118"/>
                    <a:pt x="374" y="117"/>
                    <a:pt x="372" y="116"/>
                  </a:cubicBezTo>
                  <a:cubicBezTo>
                    <a:pt x="369" y="114"/>
                    <a:pt x="365" y="111"/>
                    <a:pt x="361" y="108"/>
                  </a:cubicBezTo>
                  <a:cubicBezTo>
                    <a:pt x="359" y="106"/>
                    <a:pt x="356" y="104"/>
                    <a:pt x="354" y="102"/>
                  </a:cubicBezTo>
                  <a:cubicBezTo>
                    <a:pt x="352" y="101"/>
                    <a:pt x="350" y="100"/>
                    <a:pt x="348" y="99"/>
                  </a:cubicBezTo>
                  <a:cubicBezTo>
                    <a:pt x="340" y="93"/>
                    <a:pt x="340" y="93"/>
                    <a:pt x="340" y="93"/>
                  </a:cubicBezTo>
                  <a:cubicBezTo>
                    <a:pt x="331" y="86"/>
                    <a:pt x="324" y="80"/>
                    <a:pt x="316" y="75"/>
                  </a:cubicBezTo>
                  <a:cubicBezTo>
                    <a:pt x="306" y="66"/>
                    <a:pt x="294" y="57"/>
                    <a:pt x="280" y="47"/>
                  </a:cubicBezTo>
                  <a:cubicBezTo>
                    <a:pt x="267" y="38"/>
                    <a:pt x="253" y="28"/>
                    <a:pt x="242" y="20"/>
                  </a:cubicBezTo>
                  <a:cubicBezTo>
                    <a:pt x="241" y="19"/>
                    <a:pt x="241" y="19"/>
                    <a:pt x="241" y="19"/>
                  </a:cubicBezTo>
                  <a:cubicBezTo>
                    <a:pt x="235" y="15"/>
                    <a:pt x="229" y="10"/>
                    <a:pt x="223" y="6"/>
                  </a:cubicBezTo>
                  <a:cubicBezTo>
                    <a:pt x="216" y="0"/>
                    <a:pt x="216" y="0"/>
                    <a:pt x="216" y="0"/>
                  </a:cubicBezTo>
                  <a:cubicBezTo>
                    <a:pt x="171" y="0"/>
                    <a:pt x="171" y="0"/>
                    <a:pt x="171" y="0"/>
                  </a:cubicBezTo>
                  <a:cubicBezTo>
                    <a:pt x="193" y="280"/>
                    <a:pt x="193" y="280"/>
                    <a:pt x="193" y="280"/>
                  </a:cubicBezTo>
                  <a:cubicBezTo>
                    <a:pt x="194" y="281"/>
                    <a:pt x="194" y="281"/>
                    <a:pt x="194" y="281"/>
                  </a:cubicBezTo>
                  <a:cubicBezTo>
                    <a:pt x="201" y="285"/>
                    <a:pt x="200" y="290"/>
                    <a:pt x="199" y="292"/>
                  </a:cubicBezTo>
                  <a:cubicBezTo>
                    <a:pt x="195" y="313"/>
                    <a:pt x="195" y="313"/>
                    <a:pt x="195" y="313"/>
                  </a:cubicBezTo>
                  <a:cubicBezTo>
                    <a:pt x="88" y="313"/>
                    <a:pt x="88" y="313"/>
                    <a:pt x="88" y="313"/>
                  </a:cubicBezTo>
                  <a:cubicBezTo>
                    <a:pt x="88" y="312"/>
                    <a:pt x="87" y="312"/>
                    <a:pt x="87" y="311"/>
                  </a:cubicBezTo>
                  <a:cubicBezTo>
                    <a:pt x="87" y="310"/>
                    <a:pt x="86" y="310"/>
                    <a:pt x="86" y="309"/>
                  </a:cubicBezTo>
                  <a:cubicBezTo>
                    <a:pt x="84" y="307"/>
                    <a:pt x="84" y="307"/>
                    <a:pt x="84" y="307"/>
                  </a:cubicBezTo>
                  <a:cubicBezTo>
                    <a:pt x="83" y="309"/>
                    <a:pt x="83" y="309"/>
                    <a:pt x="83" y="309"/>
                  </a:cubicBezTo>
                  <a:cubicBezTo>
                    <a:pt x="82" y="310"/>
                    <a:pt x="82" y="311"/>
                    <a:pt x="82" y="311"/>
                  </a:cubicBezTo>
                  <a:cubicBezTo>
                    <a:pt x="82" y="312"/>
                    <a:pt x="82" y="313"/>
                    <a:pt x="81" y="313"/>
                  </a:cubicBezTo>
                  <a:cubicBezTo>
                    <a:pt x="79" y="315"/>
                    <a:pt x="78" y="315"/>
                    <a:pt x="76" y="315"/>
                  </a:cubicBezTo>
                  <a:cubicBezTo>
                    <a:pt x="76" y="315"/>
                    <a:pt x="76" y="315"/>
                    <a:pt x="75" y="315"/>
                  </a:cubicBezTo>
                  <a:cubicBezTo>
                    <a:pt x="75" y="315"/>
                    <a:pt x="75" y="315"/>
                    <a:pt x="75" y="315"/>
                  </a:cubicBezTo>
                  <a:cubicBezTo>
                    <a:pt x="72" y="315"/>
                    <a:pt x="70" y="316"/>
                    <a:pt x="67" y="316"/>
                  </a:cubicBezTo>
                  <a:cubicBezTo>
                    <a:pt x="63" y="316"/>
                    <a:pt x="59" y="315"/>
                    <a:pt x="54" y="314"/>
                  </a:cubicBezTo>
                  <a:cubicBezTo>
                    <a:pt x="54" y="314"/>
                    <a:pt x="54" y="314"/>
                    <a:pt x="54" y="314"/>
                  </a:cubicBezTo>
                  <a:cubicBezTo>
                    <a:pt x="53" y="313"/>
                    <a:pt x="51" y="313"/>
                    <a:pt x="50" y="313"/>
                  </a:cubicBezTo>
                  <a:cubicBezTo>
                    <a:pt x="49" y="313"/>
                    <a:pt x="48" y="314"/>
                    <a:pt x="47" y="314"/>
                  </a:cubicBezTo>
                  <a:cubicBezTo>
                    <a:pt x="45" y="315"/>
                    <a:pt x="44" y="317"/>
                    <a:pt x="43" y="319"/>
                  </a:cubicBezTo>
                  <a:cubicBezTo>
                    <a:pt x="43" y="320"/>
                    <a:pt x="43" y="320"/>
                    <a:pt x="42" y="321"/>
                  </a:cubicBezTo>
                  <a:cubicBezTo>
                    <a:pt x="41" y="323"/>
                    <a:pt x="41" y="324"/>
                    <a:pt x="40" y="324"/>
                  </a:cubicBezTo>
                  <a:cubicBezTo>
                    <a:pt x="40" y="324"/>
                    <a:pt x="40" y="324"/>
                    <a:pt x="40" y="324"/>
                  </a:cubicBezTo>
                  <a:cubicBezTo>
                    <a:pt x="40" y="324"/>
                    <a:pt x="39" y="323"/>
                    <a:pt x="38" y="322"/>
                  </a:cubicBezTo>
                  <a:cubicBezTo>
                    <a:pt x="38" y="322"/>
                    <a:pt x="38" y="321"/>
                    <a:pt x="38" y="321"/>
                  </a:cubicBezTo>
                  <a:cubicBezTo>
                    <a:pt x="37" y="321"/>
                    <a:pt x="37" y="320"/>
                    <a:pt x="36" y="320"/>
                  </a:cubicBezTo>
                  <a:cubicBezTo>
                    <a:pt x="35" y="318"/>
                    <a:pt x="34" y="317"/>
                    <a:pt x="33" y="316"/>
                  </a:cubicBezTo>
                  <a:cubicBezTo>
                    <a:pt x="32" y="315"/>
                    <a:pt x="32" y="315"/>
                    <a:pt x="32" y="315"/>
                  </a:cubicBezTo>
                  <a:cubicBezTo>
                    <a:pt x="30" y="312"/>
                    <a:pt x="27" y="309"/>
                    <a:pt x="23" y="309"/>
                  </a:cubicBezTo>
                  <a:cubicBezTo>
                    <a:pt x="23" y="309"/>
                    <a:pt x="23" y="309"/>
                    <a:pt x="22" y="309"/>
                  </a:cubicBezTo>
                  <a:cubicBezTo>
                    <a:pt x="17" y="310"/>
                    <a:pt x="14" y="316"/>
                    <a:pt x="13" y="321"/>
                  </a:cubicBezTo>
                  <a:cubicBezTo>
                    <a:pt x="13" y="322"/>
                    <a:pt x="13" y="324"/>
                    <a:pt x="13" y="326"/>
                  </a:cubicBezTo>
                  <a:cubicBezTo>
                    <a:pt x="13" y="329"/>
                    <a:pt x="13" y="331"/>
                    <a:pt x="11" y="334"/>
                  </a:cubicBezTo>
                  <a:cubicBezTo>
                    <a:pt x="10" y="336"/>
                    <a:pt x="9" y="337"/>
                    <a:pt x="7" y="338"/>
                  </a:cubicBezTo>
                  <a:cubicBezTo>
                    <a:pt x="6" y="339"/>
                    <a:pt x="6" y="339"/>
                    <a:pt x="5" y="339"/>
                  </a:cubicBezTo>
                  <a:cubicBezTo>
                    <a:pt x="5" y="340"/>
                    <a:pt x="5" y="340"/>
                    <a:pt x="5" y="340"/>
                  </a:cubicBezTo>
                  <a:cubicBezTo>
                    <a:pt x="5" y="340"/>
                    <a:pt x="5" y="340"/>
                    <a:pt x="5" y="340"/>
                  </a:cubicBezTo>
                  <a:cubicBezTo>
                    <a:pt x="4" y="340"/>
                    <a:pt x="3" y="341"/>
                    <a:pt x="3" y="343"/>
                  </a:cubicBezTo>
                  <a:cubicBezTo>
                    <a:pt x="0" y="346"/>
                    <a:pt x="2" y="349"/>
                    <a:pt x="4" y="352"/>
                  </a:cubicBezTo>
                  <a:cubicBezTo>
                    <a:pt x="5" y="353"/>
                    <a:pt x="6" y="354"/>
                    <a:pt x="6" y="355"/>
                  </a:cubicBezTo>
                  <a:cubicBezTo>
                    <a:pt x="7" y="357"/>
                    <a:pt x="7" y="359"/>
                    <a:pt x="7" y="361"/>
                  </a:cubicBezTo>
                  <a:cubicBezTo>
                    <a:pt x="7" y="362"/>
                    <a:pt x="7" y="364"/>
                    <a:pt x="8" y="365"/>
                  </a:cubicBezTo>
                  <a:cubicBezTo>
                    <a:pt x="8" y="365"/>
                    <a:pt x="8" y="366"/>
                    <a:pt x="8" y="366"/>
                  </a:cubicBezTo>
                  <a:cubicBezTo>
                    <a:pt x="8" y="367"/>
                    <a:pt x="8" y="367"/>
                    <a:pt x="8" y="368"/>
                  </a:cubicBezTo>
                  <a:cubicBezTo>
                    <a:pt x="8" y="368"/>
                    <a:pt x="7" y="369"/>
                    <a:pt x="7" y="369"/>
                  </a:cubicBezTo>
                  <a:cubicBezTo>
                    <a:pt x="7" y="370"/>
                    <a:pt x="6" y="370"/>
                    <a:pt x="6" y="370"/>
                  </a:cubicBezTo>
                  <a:cubicBezTo>
                    <a:pt x="5" y="371"/>
                    <a:pt x="5" y="373"/>
                    <a:pt x="6" y="374"/>
                  </a:cubicBezTo>
                  <a:cubicBezTo>
                    <a:pt x="6" y="375"/>
                    <a:pt x="7" y="377"/>
                    <a:pt x="9" y="378"/>
                  </a:cubicBezTo>
                  <a:cubicBezTo>
                    <a:pt x="10" y="379"/>
                    <a:pt x="10" y="379"/>
                    <a:pt x="10" y="380"/>
                  </a:cubicBezTo>
                  <a:cubicBezTo>
                    <a:pt x="12" y="382"/>
                    <a:pt x="13" y="382"/>
                    <a:pt x="15" y="382"/>
                  </a:cubicBezTo>
                  <a:cubicBezTo>
                    <a:pt x="15" y="383"/>
                    <a:pt x="15" y="383"/>
                    <a:pt x="15" y="383"/>
                  </a:cubicBezTo>
                  <a:cubicBezTo>
                    <a:pt x="19" y="384"/>
                    <a:pt x="20" y="387"/>
                    <a:pt x="21" y="390"/>
                  </a:cubicBezTo>
                  <a:cubicBezTo>
                    <a:pt x="22" y="391"/>
                    <a:pt x="22" y="392"/>
                    <a:pt x="22" y="393"/>
                  </a:cubicBezTo>
                  <a:cubicBezTo>
                    <a:pt x="24" y="397"/>
                    <a:pt x="24" y="400"/>
                    <a:pt x="23" y="405"/>
                  </a:cubicBezTo>
                  <a:cubicBezTo>
                    <a:pt x="23" y="406"/>
                    <a:pt x="23" y="406"/>
                    <a:pt x="23" y="406"/>
                  </a:cubicBezTo>
                  <a:cubicBezTo>
                    <a:pt x="23" y="407"/>
                    <a:pt x="23" y="408"/>
                    <a:pt x="23" y="409"/>
                  </a:cubicBezTo>
                  <a:cubicBezTo>
                    <a:pt x="23" y="409"/>
                    <a:pt x="23" y="410"/>
                    <a:pt x="23" y="410"/>
                  </a:cubicBezTo>
                  <a:cubicBezTo>
                    <a:pt x="24" y="412"/>
                    <a:pt x="23" y="414"/>
                    <a:pt x="23" y="416"/>
                  </a:cubicBezTo>
                  <a:cubicBezTo>
                    <a:pt x="22" y="417"/>
                    <a:pt x="22" y="418"/>
                    <a:pt x="22" y="420"/>
                  </a:cubicBezTo>
                  <a:cubicBezTo>
                    <a:pt x="22" y="422"/>
                    <a:pt x="23" y="425"/>
                    <a:pt x="25" y="426"/>
                  </a:cubicBezTo>
                  <a:cubicBezTo>
                    <a:pt x="26" y="427"/>
                    <a:pt x="27" y="427"/>
                    <a:pt x="28" y="427"/>
                  </a:cubicBezTo>
                  <a:cubicBezTo>
                    <a:pt x="28" y="427"/>
                    <a:pt x="29" y="427"/>
                    <a:pt x="29" y="427"/>
                  </a:cubicBezTo>
                  <a:cubicBezTo>
                    <a:pt x="30" y="426"/>
                    <a:pt x="31" y="425"/>
                    <a:pt x="32" y="424"/>
                  </a:cubicBezTo>
                  <a:cubicBezTo>
                    <a:pt x="34" y="423"/>
                    <a:pt x="35" y="421"/>
                    <a:pt x="37" y="421"/>
                  </a:cubicBezTo>
                  <a:cubicBezTo>
                    <a:pt x="37" y="421"/>
                    <a:pt x="38" y="421"/>
                    <a:pt x="39" y="422"/>
                  </a:cubicBezTo>
                  <a:cubicBezTo>
                    <a:pt x="40" y="423"/>
                    <a:pt x="41" y="425"/>
                    <a:pt x="41" y="426"/>
                  </a:cubicBezTo>
                  <a:cubicBezTo>
                    <a:pt x="42" y="427"/>
                    <a:pt x="42" y="428"/>
                    <a:pt x="42" y="428"/>
                  </a:cubicBezTo>
                  <a:cubicBezTo>
                    <a:pt x="44" y="431"/>
                    <a:pt x="44" y="431"/>
                    <a:pt x="44" y="431"/>
                  </a:cubicBezTo>
                  <a:cubicBezTo>
                    <a:pt x="45" y="429"/>
                    <a:pt x="45" y="429"/>
                    <a:pt x="45" y="429"/>
                  </a:cubicBezTo>
                  <a:cubicBezTo>
                    <a:pt x="45" y="429"/>
                    <a:pt x="46" y="429"/>
                    <a:pt x="46" y="428"/>
                  </a:cubicBezTo>
                  <a:cubicBezTo>
                    <a:pt x="48" y="427"/>
                    <a:pt x="49" y="426"/>
                    <a:pt x="50" y="425"/>
                  </a:cubicBezTo>
                  <a:cubicBezTo>
                    <a:pt x="52" y="422"/>
                    <a:pt x="54" y="420"/>
                    <a:pt x="58" y="420"/>
                  </a:cubicBezTo>
                  <a:cubicBezTo>
                    <a:pt x="59" y="420"/>
                    <a:pt x="59" y="420"/>
                    <a:pt x="59" y="420"/>
                  </a:cubicBezTo>
                  <a:cubicBezTo>
                    <a:pt x="61" y="420"/>
                    <a:pt x="63" y="422"/>
                    <a:pt x="64" y="423"/>
                  </a:cubicBezTo>
                  <a:cubicBezTo>
                    <a:pt x="66" y="424"/>
                    <a:pt x="68" y="425"/>
                    <a:pt x="70" y="425"/>
                  </a:cubicBezTo>
                  <a:cubicBezTo>
                    <a:pt x="72" y="425"/>
                    <a:pt x="73" y="425"/>
                    <a:pt x="74" y="424"/>
                  </a:cubicBezTo>
                  <a:cubicBezTo>
                    <a:pt x="74" y="423"/>
                    <a:pt x="74" y="423"/>
                    <a:pt x="75" y="423"/>
                  </a:cubicBezTo>
                  <a:cubicBezTo>
                    <a:pt x="76" y="422"/>
                    <a:pt x="77" y="421"/>
                    <a:pt x="79" y="421"/>
                  </a:cubicBezTo>
                  <a:cubicBezTo>
                    <a:pt x="79" y="421"/>
                    <a:pt x="80" y="421"/>
                    <a:pt x="81" y="421"/>
                  </a:cubicBezTo>
                  <a:cubicBezTo>
                    <a:pt x="84" y="420"/>
                    <a:pt x="84" y="418"/>
                    <a:pt x="84" y="415"/>
                  </a:cubicBezTo>
                  <a:cubicBezTo>
                    <a:pt x="84" y="414"/>
                    <a:pt x="83" y="413"/>
                    <a:pt x="84" y="412"/>
                  </a:cubicBezTo>
                  <a:cubicBezTo>
                    <a:pt x="84" y="412"/>
                    <a:pt x="85" y="411"/>
                    <a:pt x="86" y="411"/>
                  </a:cubicBezTo>
                  <a:cubicBezTo>
                    <a:pt x="86" y="411"/>
                    <a:pt x="86" y="411"/>
                    <a:pt x="86" y="411"/>
                  </a:cubicBezTo>
                  <a:cubicBezTo>
                    <a:pt x="90" y="412"/>
                    <a:pt x="94" y="415"/>
                    <a:pt x="94" y="419"/>
                  </a:cubicBezTo>
                  <a:cubicBezTo>
                    <a:pt x="95" y="420"/>
                    <a:pt x="95" y="420"/>
                    <a:pt x="95" y="420"/>
                  </a:cubicBezTo>
                  <a:cubicBezTo>
                    <a:pt x="95" y="423"/>
                    <a:pt x="95" y="425"/>
                    <a:pt x="96" y="426"/>
                  </a:cubicBezTo>
                  <a:cubicBezTo>
                    <a:pt x="96" y="427"/>
                    <a:pt x="97" y="428"/>
                    <a:pt x="97" y="428"/>
                  </a:cubicBezTo>
                  <a:cubicBezTo>
                    <a:pt x="98" y="429"/>
                    <a:pt x="99" y="430"/>
                    <a:pt x="99" y="432"/>
                  </a:cubicBezTo>
                  <a:cubicBezTo>
                    <a:pt x="99" y="433"/>
                    <a:pt x="99" y="434"/>
                    <a:pt x="100" y="435"/>
                  </a:cubicBezTo>
                  <a:cubicBezTo>
                    <a:pt x="100" y="438"/>
                    <a:pt x="100" y="441"/>
                    <a:pt x="104" y="443"/>
                  </a:cubicBezTo>
                  <a:cubicBezTo>
                    <a:pt x="106" y="445"/>
                    <a:pt x="109" y="447"/>
                    <a:pt x="110" y="449"/>
                  </a:cubicBezTo>
                  <a:cubicBezTo>
                    <a:pt x="110" y="451"/>
                    <a:pt x="109" y="452"/>
                    <a:pt x="108" y="454"/>
                  </a:cubicBezTo>
                  <a:cubicBezTo>
                    <a:pt x="108" y="454"/>
                    <a:pt x="107" y="454"/>
                    <a:pt x="107" y="455"/>
                  </a:cubicBezTo>
                  <a:cubicBezTo>
                    <a:pt x="103" y="458"/>
                    <a:pt x="102" y="459"/>
                    <a:pt x="102" y="461"/>
                  </a:cubicBezTo>
                  <a:cubicBezTo>
                    <a:pt x="102" y="463"/>
                    <a:pt x="102" y="463"/>
                    <a:pt x="102" y="463"/>
                  </a:cubicBezTo>
                  <a:cubicBezTo>
                    <a:pt x="104" y="463"/>
                    <a:pt x="104" y="463"/>
                    <a:pt x="104" y="463"/>
                  </a:cubicBezTo>
                  <a:cubicBezTo>
                    <a:pt x="105" y="463"/>
                    <a:pt x="105" y="462"/>
                    <a:pt x="108" y="461"/>
                  </a:cubicBezTo>
                  <a:cubicBezTo>
                    <a:pt x="109" y="460"/>
                    <a:pt x="110" y="459"/>
                    <a:pt x="111" y="459"/>
                  </a:cubicBezTo>
                  <a:cubicBezTo>
                    <a:pt x="111" y="459"/>
                    <a:pt x="111" y="459"/>
                    <a:pt x="111" y="459"/>
                  </a:cubicBezTo>
                  <a:cubicBezTo>
                    <a:pt x="112" y="459"/>
                    <a:pt x="113" y="461"/>
                    <a:pt x="113" y="462"/>
                  </a:cubicBezTo>
                  <a:cubicBezTo>
                    <a:pt x="114" y="464"/>
                    <a:pt x="113" y="467"/>
                    <a:pt x="113" y="469"/>
                  </a:cubicBezTo>
                  <a:cubicBezTo>
                    <a:pt x="113" y="471"/>
                    <a:pt x="112" y="474"/>
                    <a:pt x="113" y="476"/>
                  </a:cubicBezTo>
                  <a:cubicBezTo>
                    <a:pt x="114" y="479"/>
                    <a:pt x="116" y="480"/>
                    <a:pt x="117" y="481"/>
                  </a:cubicBezTo>
                  <a:cubicBezTo>
                    <a:pt x="119" y="481"/>
                    <a:pt x="120" y="482"/>
                    <a:pt x="121" y="484"/>
                  </a:cubicBezTo>
                  <a:cubicBezTo>
                    <a:pt x="122" y="485"/>
                    <a:pt x="122" y="486"/>
                    <a:pt x="122" y="487"/>
                  </a:cubicBezTo>
                  <a:cubicBezTo>
                    <a:pt x="122" y="488"/>
                    <a:pt x="122" y="488"/>
                    <a:pt x="122" y="488"/>
                  </a:cubicBezTo>
                  <a:cubicBezTo>
                    <a:pt x="124" y="488"/>
                    <a:pt x="124" y="488"/>
                    <a:pt x="124" y="488"/>
                  </a:cubicBezTo>
                  <a:cubicBezTo>
                    <a:pt x="125" y="488"/>
                    <a:pt x="125" y="488"/>
                    <a:pt x="125" y="488"/>
                  </a:cubicBezTo>
                  <a:cubicBezTo>
                    <a:pt x="126" y="488"/>
                    <a:pt x="126" y="488"/>
                    <a:pt x="127" y="487"/>
                  </a:cubicBezTo>
                  <a:cubicBezTo>
                    <a:pt x="128" y="486"/>
                    <a:pt x="129" y="485"/>
                    <a:pt x="129" y="484"/>
                  </a:cubicBezTo>
                  <a:cubicBezTo>
                    <a:pt x="130" y="482"/>
                    <a:pt x="131" y="481"/>
                    <a:pt x="132" y="480"/>
                  </a:cubicBezTo>
                  <a:cubicBezTo>
                    <a:pt x="132" y="480"/>
                    <a:pt x="133" y="480"/>
                    <a:pt x="133" y="480"/>
                  </a:cubicBezTo>
                  <a:cubicBezTo>
                    <a:pt x="134" y="480"/>
                    <a:pt x="134" y="480"/>
                    <a:pt x="135" y="481"/>
                  </a:cubicBezTo>
                  <a:cubicBezTo>
                    <a:pt x="136" y="482"/>
                    <a:pt x="137" y="483"/>
                    <a:pt x="138" y="483"/>
                  </a:cubicBezTo>
                  <a:cubicBezTo>
                    <a:pt x="139" y="484"/>
                    <a:pt x="139" y="485"/>
                    <a:pt x="140" y="486"/>
                  </a:cubicBezTo>
                  <a:cubicBezTo>
                    <a:pt x="142" y="487"/>
                    <a:pt x="145" y="489"/>
                    <a:pt x="148" y="489"/>
                  </a:cubicBezTo>
                  <a:cubicBezTo>
                    <a:pt x="150" y="489"/>
                    <a:pt x="150" y="488"/>
                    <a:pt x="151" y="487"/>
                  </a:cubicBezTo>
                  <a:cubicBezTo>
                    <a:pt x="152" y="487"/>
                    <a:pt x="152" y="486"/>
                    <a:pt x="152" y="485"/>
                  </a:cubicBezTo>
                  <a:cubicBezTo>
                    <a:pt x="153" y="484"/>
                    <a:pt x="153" y="484"/>
                    <a:pt x="156" y="484"/>
                  </a:cubicBezTo>
                  <a:cubicBezTo>
                    <a:pt x="158" y="483"/>
                    <a:pt x="159" y="483"/>
                    <a:pt x="159" y="483"/>
                  </a:cubicBezTo>
                  <a:cubicBezTo>
                    <a:pt x="161" y="482"/>
                    <a:pt x="161" y="482"/>
                    <a:pt x="161" y="482"/>
                  </a:cubicBezTo>
                  <a:cubicBezTo>
                    <a:pt x="161" y="480"/>
                    <a:pt x="161" y="480"/>
                    <a:pt x="161" y="480"/>
                  </a:cubicBezTo>
                  <a:cubicBezTo>
                    <a:pt x="161" y="480"/>
                    <a:pt x="160" y="480"/>
                    <a:pt x="160" y="479"/>
                  </a:cubicBezTo>
                  <a:cubicBezTo>
                    <a:pt x="159" y="477"/>
                    <a:pt x="158" y="476"/>
                    <a:pt x="159" y="474"/>
                  </a:cubicBezTo>
                  <a:cubicBezTo>
                    <a:pt x="161" y="476"/>
                    <a:pt x="162" y="476"/>
                    <a:pt x="164" y="476"/>
                  </a:cubicBezTo>
                  <a:cubicBezTo>
                    <a:pt x="164" y="476"/>
                    <a:pt x="164" y="476"/>
                    <a:pt x="164" y="476"/>
                  </a:cubicBezTo>
                  <a:cubicBezTo>
                    <a:pt x="165" y="476"/>
                    <a:pt x="166" y="475"/>
                    <a:pt x="167" y="473"/>
                  </a:cubicBezTo>
                  <a:cubicBezTo>
                    <a:pt x="167" y="472"/>
                    <a:pt x="168" y="470"/>
                    <a:pt x="169" y="470"/>
                  </a:cubicBezTo>
                  <a:cubicBezTo>
                    <a:pt x="170" y="470"/>
                    <a:pt x="170" y="470"/>
                    <a:pt x="170" y="470"/>
                  </a:cubicBezTo>
                  <a:cubicBezTo>
                    <a:pt x="171" y="471"/>
                    <a:pt x="173" y="475"/>
                    <a:pt x="173" y="479"/>
                  </a:cubicBezTo>
                  <a:cubicBezTo>
                    <a:pt x="173" y="480"/>
                    <a:pt x="173" y="481"/>
                    <a:pt x="173" y="482"/>
                  </a:cubicBezTo>
                  <a:cubicBezTo>
                    <a:pt x="172" y="484"/>
                    <a:pt x="171" y="487"/>
                    <a:pt x="173" y="488"/>
                  </a:cubicBezTo>
                  <a:cubicBezTo>
                    <a:pt x="174" y="488"/>
                    <a:pt x="174" y="488"/>
                    <a:pt x="174" y="488"/>
                  </a:cubicBezTo>
                  <a:cubicBezTo>
                    <a:pt x="175" y="488"/>
                    <a:pt x="175" y="488"/>
                    <a:pt x="175" y="488"/>
                  </a:cubicBezTo>
                  <a:cubicBezTo>
                    <a:pt x="176" y="488"/>
                    <a:pt x="178" y="487"/>
                    <a:pt x="180" y="484"/>
                  </a:cubicBezTo>
                  <a:cubicBezTo>
                    <a:pt x="181" y="484"/>
                    <a:pt x="181" y="484"/>
                    <a:pt x="181" y="483"/>
                  </a:cubicBezTo>
                  <a:cubicBezTo>
                    <a:pt x="183" y="482"/>
                    <a:pt x="185" y="480"/>
                    <a:pt x="188" y="480"/>
                  </a:cubicBezTo>
                  <a:cubicBezTo>
                    <a:pt x="188" y="480"/>
                    <a:pt x="189" y="480"/>
                    <a:pt x="189" y="480"/>
                  </a:cubicBezTo>
                  <a:cubicBezTo>
                    <a:pt x="192" y="482"/>
                    <a:pt x="192" y="482"/>
                    <a:pt x="192" y="482"/>
                  </a:cubicBezTo>
                  <a:cubicBezTo>
                    <a:pt x="193" y="479"/>
                    <a:pt x="193" y="479"/>
                    <a:pt x="193" y="479"/>
                  </a:cubicBezTo>
                  <a:cubicBezTo>
                    <a:pt x="193" y="478"/>
                    <a:pt x="193" y="478"/>
                    <a:pt x="193" y="478"/>
                  </a:cubicBezTo>
                  <a:cubicBezTo>
                    <a:pt x="194" y="477"/>
                    <a:pt x="194" y="475"/>
                    <a:pt x="194" y="473"/>
                  </a:cubicBezTo>
                  <a:cubicBezTo>
                    <a:pt x="195" y="471"/>
                    <a:pt x="194" y="468"/>
                    <a:pt x="194" y="466"/>
                  </a:cubicBezTo>
                  <a:cubicBezTo>
                    <a:pt x="194" y="465"/>
                    <a:pt x="194" y="464"/>
                    <a:pt x="194" y="463"/>
                  </a:cubicBezTo>
                  <a:cubicBezTo>
                    <a:pt x="194" y="460"/>
                    <a:pt x="195" y="459"/>
                    <a:pt x="196" y="459"/>
                  </a:cubicBezTo>
                  <a:cubicBezTo>
                    <a:pt x="197" y="459"/>
                    <a:pt x="198" y="458"/>
                    <a:pt x="199" y="457"/>
                  </a:cubicBezTo>
                  <a:cubicBezTo>
                    <a:pt x="200" y="455"/>
                    <a:pt x="201" y="451"/>
                    <a:pt x="202" y="447"/>
                  </a:cubicBezTo>
                  <a:cubicBezTo>
                    <a:pt x="202" y="445"/>
                    <a:pt x="201" y="442"/>
                    <a:pt x="200" y="440"/>
                  </a:cubicBezTo>
                  <a:cubicBezTo>
                    <a:pt x="199" y="436"/>
                    <a:pt x="198" y="433"/>
                    <a:pt x="202" y="431"/>
                  </a:cubicBezTo>
                  <a:cubicBezTo>
                    <a:pt x="205" y="430"/>
                    <a:pt x="207" y="429"/>
                    <a:pt x="210" y="429"/>
                  </a:cubicBezTo>
                  <a:cubicBezTo>
                    <a:pt x="213" y="428"/>
                    <a:pt x="217" y="427"/>
                    <a:pt x="220" y="423"/>
                  </a:cubicBezTo>
                  <a:cubicBezTo>
                    <a:pt x="221" y="422"/>
                    <a:pt x="221" y="422"/>
                    <a:pt x="221" y="422"/>
                  </a:cubicBezTo>
                  <a:cubicBezTo>
                    <a:pt x="222" y="420"/>
                    <a:pt x="224" y="417"/>
                    <a:pt x="225" y="415"/>
                  </a:cubicBezTo>
                  <a:cubicBezTo>
                    <a:pt x="226" y="412"/>
                    <a:pt x="226" y="410"/>
                    <a:pt x="225" y="408"/>
                  </a:cubicBezTo>
                  <a:cubicBezTo>
                    <a:pt x="225" y="407"/>
                    <a:pt x="225" y="405"/>
                    <a:pt x="225" y="404"/>
                  </a:cubicBezTo>
                  <a:cubicBezTo>
                    <a:pt x="226" y="403"/>
                    <a:pt x="227" y="403"/>
                    <a:pt x="229" y="403"/>
                  </a:cubicBezTo>
                  <a:cubicBezTo>
                    <a:pt x="231" y="403"/>
                    <a:pt x="231" y="403"/>
                    <a:pt x="231" y="403"/>
                  </a:cubicBezTo>
                  <a:cubicBezTo>
                    <a:pt x="231" y="402"/>
                    <a:pt x="231" y="402"/>
                    <a:pt x="231" y="402"/>
                  </a:cubicBezTo>
                  <a:cubicBezTo>
                    <a:pt x="232" y="399"/>
                    <a:pt x="231" y="398"/>
                    <a:pt x="230" y="396"/>
                  </a:cubicBezTo>
                  <a:cubicBezTo>
                    <a:pt x="229" y="395"/>
                    <a:pt x="228" y="393"/>
                    <a:pt x="228" y="391"/>
                  </a:cubicBezTo>
                  <a:cubicBezTo>
                    <a:pt x="229" y="388"/>
                    <a:pt x="233" y="383"/>
                    <a:pt x="236" y="381"/>
                  </a:cubicBezTo>
                  <a:cubicBezTo>
                    <a:pt x="237" y="380"/>
                    <a:pt x="238" y="380"/>
                    <a:pt x="239" y="380"/>
                  </a:cubicBezTo>
                  <a:cubicBezTo>
                    <a:pt x="240" y="380"/>
                    <a:pt x="240" y="380"/>
                    <a:pt x="241" y="380"/>
                  </a:cubicBezTo>
                  <a:cubicBezTo>
                    <a:pt x="242" y="381"/>
                    <a:pt x="243" y="383"/>
                    <a:pt x="245" y="384"/>
                  </a:cubicBezTo>
                  <a:cubicBezTo>
                    <a:pt x="247" y="387"/>
                    <a:pt x="248" y="389"/>
                    <a:pt x="251" y="389"/>
                  </a:cubicBezTo>
                  <a:cubicBezTo>
                    <a:pt x="251" y="389"/>
                    <a:pt x="251" y="389"/>
                    <a:pt x="251" y="389"/>
                  </a:cubicBezTo>
                  <a:cubicBezTo>
                    <a:pt x="252" y="389"/>
                    <a:pt x="252" y="389"/>
                    <a:pt x="252" y="389"/>
                  </a:cubicBezTo>
                  <a:cubicBezTo>
                    <a:pt x="253" y="389"/>
                    <a:pt x="253" y="389"/>
                    <a:pt x="253" y="389"/>
                  </a:cubicBezTo>
                  <a:cubicBezTo>
                    <a:pt x="253" y="388"/>
                    <a:pt x="254" y="387"/>
                    <a:pt x="254" y="387"/>
                  </a:cubicBezTo>
                  <a:cubicBezTo>
                    <a:pt x="254" y="387"/>
                    <a:pt x="255" y="386"/>
                    <a:pt x="255" y="386"/>
                  </a:cubicBezTo>
                  <a:cubicBezTo>
                    <a:pt x="256" y="386"/>
                    <a:pt x="256" y="385"/>
                    <a:pt x="257" y="385"/>
                  </a:cubicBezTo>
                  <a:cubicBezTo>
                    <a:pt x="257" y="385"/>
                    <a:pt x="257" y="385"/>
                    <a:pt x="257" y="385"/>
                  </a:cubicBezTo>
                  <a:cubicBezTo>
                    <a:pt x="258" y="385"/>
                    <a:pt x="259" y="384"/>
                    <a:pt x="259" y="383"/>
                  </a:cubicBezTo>
                  <a:cubicBezTo>
                    <a:pt x="260" y="381"/>
                    <a:pt x="259" y="378"/>
                    <a:pt x="259" y="376"/>
                  </a:cubicBezTo>
                  <a:cubicBezTo>
                    <a:pt x="259" y="375"/>
                    <a:pt x="259" y="374"/>
                    <a:pt x="259" y="373"/>
                  </a:cubicBezTo>
                  <a:cubicBezTo>
                    <a:pt x="259" y="373"/>
                    <a:pt x="260" y="373"/>
                    <a:pt x="260" y="373"/>
                  </a:cubicBezTo>
                  <a:cubicBezTo>
                    <a:pt x="261" y="373"/>
                    <a:pt x="262" y="373"/>
                    <a:pt x="264" y="373"/>
                  </a:cubicBezTo>
                  <a:cubicBezTo>
                    <a:pt x="264" y="374"/>
                    <a:pt x="265" y="374"/>
                    <a:pt x="266" y="374"/>
                  </a:cubicBezTo>
                  <a:cubicBezTo>
                    <a:pt x="266" y="374"/>
                    <a:pt x="266" y="374"/>
                    <a:pt x="266" y="374"/>
                  </a:cubicBezTo>
                  <a:cubicBezTo>
                    <a:pt x="269" y="373"/>
                    <a:pt x="269" y="373"/>
                    <a:pt x="269" y="373"/>
                  </a:cubicBezTo>
                  <a:cubicBezTo>
                    <a:pt x="268" y="372"/>
                    <a:pt x="268" y="372"/>
                    <a:pt x="268" y="372"/>
                  </a:cubicBezTo>
                  <a:cubicBezTo>
                    <a:pt x="268" y="371"/>
                    <a:pt x="268" y="371"/>
                    <a:pt x="268" y="370"/>
                  </a:cubicBezTo>
                  <a:cubicBezTo>
                    <a:pt x="269" y="369"/>
                    <a:pt x="269" y="368"/>
                    <a:pt x="269" y="367"/>
                  </a:cubicBezTo>
                  <a:cubicBezTo>
                    <a:pt x="269" y="364"/>
                    <a:pt x="270" y="361"/>
                    <a:pt x="272" y="359"/>
                  </a:cubicBezTo>
                  <a:cubicBezTo>
                    <a:pt x="274" y="357"/>
                    <a:pt x="279" y="354"/>
                    <a:pt x="282" y="353"/>
                  </a:cubicBezTo>
                  <a:cubicBezTo>
                    <a:pt x="282" y="353"/>
                    <a:pt x="282" y="353"/>
                    <a:pt x="283" y="353"/>
                  </a:cubicBezTo>
                  <a:cubicBezTo>
                    <a:pt x="284" y="353"/>
                    <a:pt x="286" y="354"/>
                    <a:pt x="287" y="355"/>
                  </a:cubicBezTo>
                  <a:cubicBezTo>
                    <a:pt x="289" y="355"/>
                    <a:pt x="290" y="356"/>
                    <a:pt x="292" y="356"/>
                  </a:cubicBezTo>
                  <a:cubicBezTo>
                    <a:pt x="293" y="356"/>
                    <a:pt x="293" y="356"/>
                    <a:pt x="293" y="356"/>
                  </a:cubicBezTo>
                  <a:cubicBezTo>
                    <a:pt x="295" y="355"/>
                    <a:pt x="295" y="353"/>
                    <a:pt x="295" y="352"/>
                  </a:cubicBezTo>
                  <a:cubicBezTo>
                    <a:pt x="295" y="351"/>
                    <a:pt x="295" y="350"/>
                    <a:pt x="296" y="350"/>
                  </a:cubicBezTo>
                  <a:cubicBezTo>
                    <a:pt x="296" y="348"/>
                    <a:pt x="298" y="347"/>
                    <a:pt x="301" y="346"/>
                  </a:cubicBezTo>
                  <a:cubicBezTo>
                    <a:pt x="302" y="346"/>
                    <a:pt x="302" y="346"/>
                    <a:pt x="303" y="346"/>
                  </a:cubicBezTo>
                  <a:cubicBezTo>
                    <a:pt x="307" y="344"/>
                    <a:pt x="310" y="343"/>
                    <a:pt x="313" y="339"/>
                  </a:cubicBezTo>
                  <a:cubicBezTo>
                    <a:pt x="315" y="338"/>
                    <a:pt x="317" y="337"/>
                    <a:pt x="319" y="337"/>
                  </a:cubicBezTo>
                  <a:cubicBezTo>
                    <a:pt x="319" y="337"/>
                    <a:pt x="320" y="336"/>
                    <a:pt x="321" y="336"/>
                  </a:cubicBezTo>
                  <a:cubicBezTo>
                    <a:pt x="323" y="335"/>
                    <a:pt x="324" y="334"/>
                    <a:pt x="326" y="332"/>
                  </a:cubicBezTo>
                  <a:cubicBezTo>
                    <a:pt x="327" y="331"/>
                    <a:pt x="327" y="331"/>
                    <a:pt x="327" y="331"/>
                  </a:cubicBezTo>
                  <a:cubicBezTo>
                    <a:pt x="329" y="328"/>
                    <a:pt x="331" y="328"/>
                    <a:pt x="333" y="328"/>
                  </a:cubicBezTo>
                  <a:cubicBezTo>
                    <a:pt x="335" y="328"/>
                    <a:pt x="337" y="328"/>
                    <a:pt x="339" y="329"/>
                  </a:cubicBezTo>
                  <a:cubicBezTo>
                    <a:pt x="340" y="329"/>
                    <a:pt x="340" y="329"/>
                    <a:pt x="340" y="329"/>
                  </a:cubicBezTo>
                  <a:cubicBezTo>
                    <a:pt x="342" y="329"/>
                    <a:pt x="343" y="329"/>
                    <a:pt x="344" y="329"/>
                  </a:cubicBezTo>
                  <a:cubicBezTo>
                    <a:pt x="346" y="329"/>
                    <a:pt x="347" y="329"/>
                    <a:pt x="348" y="329"/>
                  </a:cubicBezTo>
                  <a:cubicBezTo>
                    <a:pt x="349" y="329"/>
                    <a:pt x="350" y="329"/>
                    <a:pt x="351" y="329"/>
                  </a:cubicBezTo>
                  <a:cubicBezTo>
                    <a:pt x="354" y="329"/>
                    <a:pt x="356" y="329"/>
                    <a:pt x="357" y="330"/>
                  </a:cubicBezTo>
                  <a:cubicBezTo>
                    <a:pt x="357" y="330"/>
                    <a:pt x="357" y="330"/>
                    <a:pt x="357" y="330"/>
                  </a:cubicBezTo>
                  <a:cubicBezTo>
                    <a:pt x="358" y="331"/>
                    <a:pt x="358" y="331"/>
                    <a:pt x="358" y="331"/>
                  </a:cubicBezTo>
                  <a:cubicBezTo>
                    <a:pt x="358" y="330"/>
                    <a:pt x="358" y="330"/>
                    <a:pt x="358" y="330"/>
                  </a:cubicBezTo>
                  <a:cubicBezTo>
                    <a:pt x="361" y="331"/>
                    <a:pt x="364" y="331"/>
                    <a:pt x="366" y="331"/>
                  </a:cubicBezTo>
                  <a:cubicBezTo>
                    <a:pt x="368" y="331"/>
                    <a:pt x="369" y="331"/>
                    <a:pt x="370" y="331"/>
                  </a:cubicBezTo>
                  <a:cubicBezTo>
                    <a:pt x="371" y="331"/>
                    <a:pt x="372" y="331"/>
                    <a:pt x="373" y="331"/>
                  </a:cubicBezTo>
                  <a:cubicBezTo>
                    <a:pt x="376" y="331"/>
                    <a:pt x="376" y="331"/>
                    <a:pt x="376" y="331"/>
                  </a:cubicBezTo>
                  <a:cubicBezTo>
                    <a:pt x="380" y="331"/>
                    <a:pt x="383" y="331"/>
                    <a:pt x="386" y="327"/>
                  </a:cubicBezTo>
                  <a:cubicBezTo>
                    <a:pt x="389" y="323"/>
                    <a:pt x="391" y="321"/>
                    <a:pt x="397" y="321"/>
                  </a:cubicBezTo>
                  <a:cubicBezTo>
                    <a:pt x="399" y="321"/>
                    <a:pt x="401" y="321"/>
                    <a:pt x="402" y="321"/>
                  </a:cubicBezTo>
                  <a:cubicBezTo>
                    <a:pt x="404" y="321"/>
                    <a:pt x="406" y="321"/>
                    <a:pt x="409" y="321"/>
                  </a:cubicBezTo>
                  <a:cubicBezTo>
                    <a:pt x="410" y="321"/>
                    <a:pt x="411" y="321"/>
                    <a:pt x="413" y="321"/>
                  </a:cubicBezTo>
                  <a:cubicBezTo>
                    <a:pt x="414" y="321"/>
                    <a:pt x="414" y="321"/>
                    <a:pt x="414" y="321"/>
                  </a:cubicBezTo>
                  <a:cubicBezTo>
                    <a:pt x="416" y="321"/>
                    <a:pt x="418" y="321"/>
                    <a:pt x="420" y="321"/>
                  </a:cubicBezTo>
                  <a:cubicBezTo>
                    <a:pt x="422" y="321"/>
                    <a:pt x="424" y="320"/>
                    <a:pt x="426" y="320"/>
                  </a:cubicBezTo>
                  <a:cubicBezTo>
                    <a:pt x="427" y="320"/>
                    <a:pt x="428" y="320"/>
                    <a:pt x="429" y="320"/>
                  </a:cubicBezTo>
                  <a:cubicBezTo>
                    <a:pt x="430" y="321"/>
                    <a:pt x="430" y="321"/>
                    <a:pt x="430" y="321"/>
                  </a:cubicBezTo>
                  <a:cubicBezTo>
                    <a:pt x="431" y="321"/>
                    <a:pt x="432" y="321"/>
                    <a:pt x="432" y="321"/>
                  </a:cubicBezTo>
                  <a:cubicBezTo>
                    <a:pt x="434" y="321"/>
                    <a:pt x="435" y="320"/>
                    <a:pt x="436" y="320"/>
                  </a:cubicBezTo>
                  <a:cubicBezTo>
                    <a:pt x="437" y="320"/>
                    <a:pt x="438" y="319"/>
                    <a:pt x="439" y="319"/>
                  </a:cubicBezTo>
                  <a:cubicBezTo>
                    <a:pt x="440" y="318"/>
                    <a:pt x="441" y="317"/>
                    <a:pt x="442" y="317"/>
                  </a:cubicBezTo>
                  <a:cubicBezTo>
                    <a:pt x="443" y="317"/>
                    <a:pt x="443" y="317"/>
                    <a:pt x="444" y="317"/>
                  </a:cubicBezTo>
                  <a:cubicBezTo>
                    <a:pt x="445" y="317"/>
                    <a:pt x="446" y="317"/>
                    <a:pt x="448" y="317"/>
                  </a:cubicBezTo>
                  <a:cubicBezTo>
                    <a:pt x="449" y="318"/>
                    <a:pt x="450" y="318"/>
                    <a:pt x="451" y="318"/>
                  </a:cubicBezTo>
                  <a:cubicBezTo>
                    <a:pt x="453" y="318"/>
                    <a:pt x="454" y="317"/>
                    <a:pt x="455" y="316"/>
                  </a:cubicBezTo>
                  <a:cubicBezTo>
                    <a:pt x="456" y="315"/>
                    <a:pt x="456" y="314"/>
                    <a:pt x="457" y="313"/>
                  </a:cubicBezTo>
                  <a:cubicBezTo>
                    <a:pt x="457" y="312"/>
                    <a:pt x="458" y="311"/>
                    <a:pt x="459" y="310"/>
                  </a:cubicBezTo>
                  <a:cubicBezTo>
                    <a:pt x="460" y="310"/>
                    <a:pt x="460" y="309"/>
                    <a:pt x="461" y="309"/>
                  </a:cubicBezTo>
                  <a:cubicBezTo>
                    <a:pt x="462" y="308"/>
                    <a:pt x="463" y="308"/>
                    <a:pt x="464" y="307"/>
                  </a:cubicBezTo>
                  <a:cubicBezTo>
                    <a:pt x="466" y="304"/>
                    <a:pt x="466" y="301"/>
                    <a:pt x="467" y="298"/>
                  </a:cubicBezTo>
                  <a:cubicBezTo>
                    <a:pt x="467" y="295"/>
                    <a:pt x="467" y="292"/>
                    <a:pt x="469" y="290"/>
                  </a:cubicBezTo>
                  <a:cubicBezTo>
                    <a:pt x="471" y="285"/>
                    <a:pt x="474" y="280"/>
                    <a:pt x="474" y="274"/>
                  </a:cubicBezTo>
                  <a:cubicBezTo>
                    <a:pt x="474" y="268"/>
                    <a:pt x="474" y="268"/>
                    <a:pt x="474" y="268"/>
                  </a:cubicBezTo>
                  <a:cubicBezTo>
                    <a:pt x="474" y="254"/>
                    <a:pt x="474" y="240"/>
                    <a:pt x="475" y="226"/>
                  </a:cubicBezTo>
                  <a:cubicBezTo>
                    <a:pt x="475" y="222"/>
                    <a:pt x="475" y="219"/>
                    <a:pt x="474" y="215"/>
                  </a:cubicBezTo>
                  <a:cubicBezTo>
                    <a:pt x="474" y="212"/>
                    <a:pt x="474" y="209"/>
                    <a:pt x="474" y="20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31"/>
            <p:cNvSpPr>
              <a:spLocks/>
            </p:cNvSpPr>
            <p:nvPr/>
          </p:nvSpPr>
          <p:spPr bwMode="auto">
            <a:xfrm>
              <a:off x="1322" y="604"/>
              <a:ext cx="622" cy="753"/>
            </a:xfrm>
            <a:custGeom>
              <a:avLst/>
              <a:gdLst>
                <a:gd name="T0" fmla="*/ 298 w 343"/>
                <a:gd name="T1" fmla="*/ 76 h 415"/>
                <a:gd name="T2" fmla="*/ 330 w 343"/>
                <a:gd name="T3" fmla="*/ 66 h 415"/>
                <a:gd name="T4" fmla="*/ 268 w 343"/>
                <a:gd name="T5" fmla="*/ 20 h 415"/>
                <a:gd name="T6" fmla="*/ 258 w 343"/>
                <a:gd name="T7" fmla="*/ 13 h 415"/>
                <a:gd name="T8" fmla="*/ 247 w 343"/>
                <a:gd name="T9" fmla="*/ 5 h 415"/>
                <a:gd name="T10" fmla="*/ 242 w 343"/>
                <a:gd name="T11" fmla="*/ 0 h 415"/>
                <a:gd name="T12" fmla="*/ 240 w 343"/>
                <a:gd name="T13" fmla="*/ 41 h 415"/>
                <a:gd name="T14" fmla="*/ 145 w 343"/>
                <a:gd name="T15" fmla="*/ 54 h 415"/>
                <a:gd name="T16" fmla="*/ 143 w 343"/>
                <a:gd name="T17" fmla="*/ 100 h 415"/>
                <a:gd name="T18" fmla="*/ 143 w 343"/>
                <a:gd name="T19" fmla="*/ 115 h 415"/>
                <a:gd name="T20" fmla="*/ 143 w 343"/>
                <a:gd name="T21" fmla="*/ 122 h 415"/>
                <a:gd name="T22" fmla="*/ 129 w 343"/>
                <a:gd name="T23" fmla="*/ 130 h 415"/>
                <a:gd name="T24" fmla="*/ 110 w 343"/>
                <a:gd name="T25" fmla="*/ 144 h 415"/>
                <a:gd name="T26" fmla="*/ 112 w 343"/>
                <a:gd name="T27" fmla="*/ 195 h 415"/>
                <a:gd name="T28" fmla="*/ 0 w 343"/>
                <a:gd name="T29" fmla="*/ 203 h 415"/>
                <a:gd name="T30" fmla="*/ 1 w 343"/>
                <a:gd name="T31" fmla="*/ 206 h 415"/>
                <a:gd name="T32" fmla="*/ 3 w 343"/>
                <a:gd name="T33" fmla="*/ 211 h 415"/>
                <a:gd name="T34" fmla="*/ 9 w 343"/>
                <a:gd name="T35" fmla="*/ 220 h 415"/>
                <a:gd name="T36" fmla="*/ 12 w 343"/>
                <a:gd name="T37" fmla="*/ 221 h 415"/>
                <a:gd name="T38" fmla="*/ 15 w 343"/>
                <a:gd name="T39" fmla="*/ 229 h 415"/>
                <a:gd name="T40" fmla="*/ 16 w 343"/>
                <a:gd name="T41" fmla="*/ 237 h 415"/>
                <a:gd name="T42" fmla="*/ 13 w 343"/>
                <a:gd name="T43" fmla="*/ 245 h 415"/>
                <a:gd name="T44" fmla="*/ 11 w 343"/>
                <a:gd name="T45" fmla="*/ 252 h 415"/>
                <a:gd name="T46" fmla="*/ 10 w 343"/>
                <a:gd name="T47" fmla="*/ 256 h 415"/>
                <a:gd name="T48" fmla="*/ 11 w 343"/>
                <a:gd name="T49" fmla="*/ 264 h 415"/>
                <a:gd name="T50" fmla="*/ 14 w 343"/>
                <a:gd name="T51" fmla="*/ 269 h 415"/>
                <a:gd name="T52" fmla="*/ 17 w 343"/>
                <a:gd name="T53" fmla="*/ 286 h 415"/>
                <a:gd name="T54" fmla="*/ 18 w 343"/>
                <a:gd name="T55" fmla="*/ 299 h 415"/>
                <a:gd name="T56" fmla="*/ 16 w 343"/>
                <a:gd name="T57" fmla="*/ 322 h 415"/>
                <a:gd name="T58" fmla="*/ 4 w 343"/>
                <a:gd name="T59" fmla="*/ 360 h 415"/>
                <a:gd name="T60" fmla="*/ 3 w 343"/>
                <a:gd name="T61" fmla="*/ 371 h 415"/>
                <a:gd name="T62" fmla="*/ 11 w 343"/>
                <a:gd name="T63" fmla="*/ 362 h 415"/>
                <a:gd name="T64" fmla="*/ 19 w 343"/>
                <a:gd name="T65" fmla="*/ 354 h 415"/>
                <a:gd name="T66" fmla="*/ 25 w 343"/>
                <a:gd name="T67" fmla="*/ 354 h 415"/>
                <a:gd name="T68" fmla="*/ 44 w 343"/>
                <a:gd name="T69" fmla="*/ 352 h 415"/>
                <a:gd name="T70" fmla="*/ 62 w 343"/>
                <a:gd name="T71" fmla="*/ 349 h 415"/>
                <a:gd name="T72" fmla="*/ 77 w 343"/>
                <a:gd name="T73" fmla="*/ 358 h 415"/>
                <a:gd name="T74" fmla="*/ 98 w 343"/>
                <a:gd name="T75" fmla="*/ 378 h 415"/>
                <a:gd name="T76" fmla="*/ 108 w 343"/>
                <a:gd name="T77" fmla="*/ 391 h 415"/>
                <a:gd name="T78" fmla="*/ 112 w 343"/>
                <a:gd name="T79" fmla="*/ 397 h 415"/>
                <a:gd name="T80" fmla="*/ 118 w 343"/>
                <a:gd name="T81" fmla="*/ 402 h 415"/>
                <a:gd name="T82" fmla="*/ 129 w 343"/>
                <a:gd name="T83" fmla="*/ 413 h 415"/>
                <a:gd name="T84" fmla="*/ 132 w 343"/>
                <a:gd name="T85" fmla="*/ 413 h 415"/>
                <a:gd name="T86" fmla="*/ 132 w 343"/>
                <a:gd name="T87" fmla="*/ 415 h 415"/>
                <a:gd name="T88" fmla="*/ 139 w 343"/>
                <a:gd name="T89" fmla="*/ 409 h 415"/>
                <a:gd name="T90" fmla="*/ 141 w 343"/>
                <a:gd name="T91" fmla="*/ 396 h 415"/>
                <a:gd name="T92" fmla="*/ 150 w 343"/>
                <a:gd name="T93" fmla="*/ 384 h 415"/>
                <a:gd name="T94" fmla="*/ 159 w 343"/>
                <a:gd name="T95" fmla="*/ 391 h 415"/>
                <a:gd name="T96" fmla="*/ 164 w 343"/>
                <a:gd name="T97" fmla="*/ 396 h 415"/>
                <a:gd name="T98" fmla="*/ 166 w 343"/>
                <a:gd name="T99" fmla="*/ 398 h 415"/>
                <a:gd name="T100" fmla="*/ 169 w 343"/>
                <a:gd name="T101" fmla="*/ 398 h 415"/>
                <a:gd name="T102" fmla="*/ 170 w 343"/>
                <a:gd name="T103" fmla="*/ 395 h 415"/>
                <a:gd name="T104" fmla="*/ 178 w 343"/>
                <a:gd name="T105" fmla="*/ 389 h 415"/>
                <a:gd name="T106" fmla="*/ 181 w 343"/>
                <a:gd name="T107" fmla="*/ 389 h 415"/>
                <a:gd name="T108" fmla="*/ 194 w 343"/>
                <a:gd name="T109" fmla="*/ 391 h 415"/>
                <a:gd name="T110" fmla="*/ 202 w 343"/>
                <a:gd name="T111" fmla="*/ 390 h 415"/>
                <a:gd name="T112" fmla="*/ 208 w 343"/>
                <a:gd name="T113" fmla="*/ 389 h 415"/>
                <a:gd name="T114" fmla="*/ 210 w 343"/>
                <a:gd name="T115" fmla="*/ 384 h 415"/>
                <a:gd name="T116" fmla="*/ 214 w 343"/>
                <a:gd name="T117" fmla="*/ 386 h 415"/>
                <a:gd name="T118" fmla="*/ 215 w 343"/>
                <a:gd name="T119" fmla="*/ 388 h 415"/>
                <a:gd name="T120" fmla="*/ 327 w 343"/>
                <a:gd name="T121" fmla="*/ 367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3" h="415">
                  <a:moveTo>
                    <a:pt x="320" y="355"/>
                  </a:moveTo>
                  <a:cubicBezTo>
                    <a:pt x="298" y="76"/>
                    <a:pt x="298" y="76"/>
                    <a:pt x="298" y="76"/>
                  </a:cubicBezTo>
                  <a:cubicBezTo>
                    <a:pt x="343" y="76"/>
                    <a:pt x="343" y="76"/>
                    <a:pt x="343" y="76"/>
                  </a:cubicBezTo>
                  <a:cubicBezTo>
                    <a:pt x="330" y="66"/>
                    <a:pt x="330" y="66"/>
                    <a:pt x="330" y="66"/>
                  </a:cubicBezTo>
                  <a:cubicBezTo>
                    <a:pt x="317" y="56"/>
                    <a:pt x="306" y="48"/>
                    <a:pt x="296" y="40"/>
                  </a:cubicBezTo>
                  <a:cubicBezTo>
                    <a:pt x="287" y="34"/>
                    <a:pt x="279" y="28"/>
                    <a:pt x="268" y="20"/>
                  </a:cubicBezTo>
                  <a:cubicBezTo>
                    <a:pt x="265" y="18"/>
                    <a:pt x="262" y="16"/>
                    <a:pt x="259" y="14"/>
                  </a:cubicBezTo>
                  <a:cubicBezTo>
                    <a:pt x="258" y="13"/>
                    <a:pt x="258" y="13"/>
                    <a:pt x="258" y="13"/>
                  </a:cubicBezTo>
                  <a:cubicBezTo>
                    <a:pt x="255" y="10"/>
                    <a:pt x="252" y="8"/>
                    <a:pt x="249" y="6"/>
                  </a:cubicBezTo>
                  <a:cubicBezTo>
                    <a:pt x="247" y="5"/>
                    <a:pt x="247" y="5"/>
                    <a:pt x="247" y="5"/>
                  </a:cubicBezTo>
                  <a:cubicBezTo>
                    <a:pt x="247" y="4"/>
                    <a:pt x="246" y="4"/>
                    <a:pt x="246" y="3"/>
                  </a:cubicBezTo>
                  <a:cubicBezTo>
                    <a:pt x="242" y="0"/>
                    <a:pt x="242" y="0"/>
                    <a:pt x="242" y="0"/>
                  </a:cubicBezTo>
                  <a:cubicBezTo>
                    <a:pt x="241" y="4"/>
                    <a:pt x="241" y="4"/>
                    <a:pt x="241" y="4"/>
                  </a:cubicBezTo>
                  <a:cubicBezTo>
                    <a:pt x="240" y="41"/>
                    <a:pt x="240" y="41"/>
                    <a:pt x="240" y="41"/>
                  </a:cubicBezTo>
                  <a:cubicBezTo>
                    <a:pt x="146" y="44"/>
                    <a:pt x="146" y="44"/>
                    <a:pt x="146" y="44"/>
                  </a:cubicBezTo>
                  <a:cubicBezTo>
                    <a:pt x="145" y="54"/>
                    <a:pt x="145" y="54"/>
                    <a:pt x="145" y="54"/>
                  </a:cubicBezTo>
                  <a:cubicBezTo>
                    <a:pt x="145" y="59"/>
                    <a:pt x="145" y="65"/>
                    <a:pt x="145" y="71"/>
                  </a:cubicBezTo>
                  <a:cubicBezTo>
                    <a:pt x="144" y="80"/>
                    <a:pt x="144" y="90"/>
                    <a:pt x="143" y="100"/>
                  </a:cubicBezTo>
                  <a:cubicBezTo>
                    <a:pt x="143" y="100"/>
                    <a:pt x="143" y="100"/>
                    <a:pt x="143" y="100"/>
                  </a:cubicBezTo>
                  <a:cubicBezTo>
                    <a:pt x="143" y="105"/>
                    <a:pt x="143" y="110"/>
                    <a:pt x="143" y="115"/>
                  </a:cubicBezTo>
                  <a:cubicBezTo>
                    <a:pt x="143" y="117"/>
                    <a:pt x="143" y="117"/>
                    <a:pt x="143" y="117"/>
                  </a:cubicBezTo>
                  <a:cubicBezTo>
                    <a:pt x="143" y="119"/>
                    <a:pt x="143" y="121"/>
                    <a:pt x="143" y="122"/>
                  </a:cubicBezTo>
                  <a:cubicBezTo>
                    <a:pt x="143" y="126"/>
                    <a:pt x="138" y="128"/>
                    <a:pt x="134" y="129"/>
                  </a:cubicBezTo>
                  <a:cubicBezTo>
                    <a:pt x="132" y="129"/>
                    <a:pt x="131" y="130"/>
                    <a:pt x="129" y="130"/>
                  </a:cubicBezTo>
                  <a:cubicBezTo>
                    <a:pt x="128" y="131"/>
                    <a:pt x="126" y="131"/>
                    <a:pt x="125" y="132"/>
                  </a:cubicBezTo>
                  <a:cubicBezTo>
                    <a:pt x="119" y="133"/>
                    <a:pt x="113" y="139"/>
                    <a:pt x="110" y="144"/>
                  </a:cubicBezTo>
                  <a:cubicBezTo>
                    <a:pt x="109" y="147"/>
                    <a:pt x="109" y="152"/>
                    <a:pt x="110" y="155"/>
                  </a:cubicBezTo>
                  <a:cubicBezTo>
                    <a:pt x="112" y="195"/>
                    <a:pt x="112" y="195"/>
                    <a:pt x="112" y="195"/>
                  </a:cubicBezTo>
                  <a:cubicBezTo>
                    <a:pt x="0" y="195"/>
                    <a:pt x="0" y="195"/>
                    <a:pt x="0" y="195"/>
                  </a:cubicBezTo>
                  <a:cubicBezTo>
                    <a:pt x="0" y="203"/>
                    <a:pt x="0" y="203"/>
                    <a:pt x="0" y="203"/>
                  </a:cubicBezTo>
                  <a:cubicBezTo>
                    <a:pt x="0" y="204"/>
                    <a:pt x="0" y="204"/>
                    <a:pt x="0" y="204"/>
                  </a:cubicBezTo>
                  <a:cubicBezTo>
                    <a:pt x="0" y="204"/>
                    <a:pt x="0" y="205"/>
                    <a:pt x="1" y="206"/>
                  </a:cubicBezTo>
                  <a:cubicBezTo>
                    <a:pt x="1" y="207"/>
                    <a:pt x="1" y="208"/>
                    <a:pt x="2" y="209"/>
                  </a:cubicBezTo>
                  <a:cubicBezTo>
                    <a:pt x="2" y="210"/>
                    <a:pt x="3" y="211"/>
                    <a:pt x="3" y="211"/>
                  </a:cubicBezTo>
                  <a:cubicBezTo>
                    <a:pt x="4" y="213"/>
                    <a:pt x="5" y="214"/>
                    <a:pt x="6" y="216"/>
                  </a:cubicBezTo>
                  <a:cubicBezTo>
                    <a:pt x="6" y="218"/>
                    <a:pt x="7" y="220"/>
                    <a:pt x="9" y="220"/>
                  </a:cubicBezTo>
                  <a:cubicBezTo>
                    <a:pt x="11" y="220"/>
                    <a:pt x="11" y="219"/>
                    <a:pt x="12" y="219"/>
                  </a:cubicBezTo>
                  <a:cubicBezTo>
                    <a:pt x="12" y="219"/>
                    <a:pt x="12" y="220"/>
                    <a:pt x="12" y="221"/>
                  </a:cubicBezTo>
                  <a:cubicBezTo>
                    <a:pt x="13" y="222"/>
                    <a:pt x="13" y="222"/>
                    <a:pt x="13" y="223"/>
                  </a:cubicBezTo>
                  <a:cubicBezTo>
                    <a:pt x="13" y="225"/>
                    <a:pt x="13" y="227"/>
                    <a:pt x="15" y="229"/>
                  </a:cubicBezTo>
                  <a:cubicBezTo>
                    <a:pt x="16" y="230"/>
                    <a:pt x="17" y="231"/>
                    <a:pt x="16" y="233"/>
                  </a:cubicBezTo>
                  <a:cubicBezTo>
                    <a:pt x="16" y="234"/>
                    <a:pt x="16" y="236"/>
                    <a:pt x="16" y="237"/>
                  </a:cubicBezTo>
                  <a:cubicBezTo>
                    <a:pt x="16" y="239"/>
                    <a:pt x="16" y="241"/>
                    <a:pt x="15" y="242"/>
                  </a:cubicBezTo>
                  <a:cubicBezTo>
                    <a:pt x="15" y="243"/>
                    <a:pt x="14" y="244"/>
                    <a:pt x="13" y="245"/>
                  </a:cubicBezTo>
                  <a:cubicBezTo>
                    <a:pt x="12" y="246"/>
                    <a:pt x="11" y="247"/>
                    <a:pt x="11" y="249"/>
                  </a:cubicBezTo>
                  <a:cubicBezTo>
                    <a:pt x="11" y="250"/>
                    <a:pt x="11" y="251"/>
                    <a:pt x="11" y="252"/>
                  </a:cubicBezTo>
                  <a:cubicBezTo>
                    <a:pt x="11" y="254"/>
                    <a:pt x="11" y="254"/>
                    <a:pt x="10" y="255"/>
                  </a:cubicBezTo>
                  <a:cubicBezTo>
                    <a:pt x="10" y="255"/>
                    <a:pt x="10" y="255"/>
                    <a:pt x="10" y="256"/>
                  </a:cubicBezTo>
                  <a:cubicBezTo>
                    <a:pt x="9" y="256"/>
                    <a:pt x="6" y="258"/>
                    <a:pt x="8" y="261"/>
                  </a:cubicBezTo>
                  <a:cubicBezTo>
                    <a:pt x="9" y="262"/>
                    <a:pt x="10" y="263"/>
                    <a:pt x="11" y="264"/>
                  </a:cubicBezTo>
                  <a:cubicBezTo>
                    <a:pt x="11" y="264"/>
                    <a:pt x="11" y="264"/>
                    <a:pt x="12" y="265"/>
                  </a:cubicBezTo>
                  <a:cubicBezTo>
                    <a:pt x="13" y="266"/>
                    <a:pt x="13" y="267"/>
                    <a:pt x="14" y="269"/>
                  </a:cubicBezTo>
                  <a:cubicBezTo>
                    <a:pt x="16" y="272"/>
                    <a:pt x="16" y="276"/>
                    <a:pt x="17" y="280"/>
                  </a:cubicBezTo>
                  <a:cubicBezTo>
                    <a:pt x="17" y="282"/>
                    <a:pt x="17" y="284"/>
                    <a:pt x="17" y="286"/>
                  </a:cubicBezTo>
                  <a:cubicBezTo>
                    <a:pt x="17" y="289"/>
                    <a:pt x="18" y="291"/>
                    <a:pt x="18" y="294"/>
                  </a:cubicBezTo>
                  <a:cubicBezTo>
                    <a:pt x="18" y="296"/>
                    <a:pt x="18" y="297"/>
                    <a:pt x="18" y="299"/>
                  </a:cubicBezTo>
                  <a:cubicBezTo>
                    <a:pt x="18" y="301"/>
                    <a:pt x="18" y="302"/>
                    <a:pt x="18" y="304"/>
                  </a:cubicBezTo>
                  <a:cubicBezTo>
                    <a:pt x="19" y="310"/>
                    <a:pt x="18" y="317"/>
                    <a:pt x="16" y="322"/>
                  </a:cubicBezTo>
                  <a:cubicBezTo>
                    <a:pt x="15" y="327"/>
                    <a:pt x="12" y="334"/>
                    <a:pt x="9" y="340"/>
                  </a:cubicBezTo>
                  <a:cubicBezTo>
                    <a:pt x="6" y="345"/>
                    <a:pt x="4" y="351"/>
                    <a:pt x="4" y="360"/>
                  </a:cubicBezTo>
                  <a:cubicBezTo>
                    <a:pt x="4" y="362"/>
                    <a:pt x="4" y="364"/>
                    <a:pt x="3" y="365"/>
                  </a:cubicBezTo>
                  <a:cubicBezTo>
                    <a:pt x="3" y="371"/>
                    <a:pt x="3" y="371"/>
                    <a:pt x="3" y="371"/>
                  </a:cubicBezTo>
                  <a:cubicBezTo>
                    <a:pt x="7" y="368"/>
                    <a:pt x="7" y="368"/>
                    <a:pt x="7" y="368"/>
                  </a:cubicBezTo>
                  <a:cubicBezTo>
                    <a:pt x="8" y="367"/>
                    <a:pt x="9" y="365"/>
                    <a:pt x="11" y="362"/>
                  </a:cubicBezTo>
                  <a:cubicBezTo>
                    <a:pt x="11" y="361"/>
                    <a:pt x="11" y="360"/>
                    <a:pt x="11" y="360"/>
                  </a:cubicBezTo>
                  <a:cubicBezTo>
                    <a:pt x="13" y="355"/>
                    <a:pt x="16" y="354"/>
                    <a:pt x="19" y="354"/>
                  </a:cubicBezTo>
                  <a:cubicBezTo>
                    <a:pt x="21" y="354"/>
                    <a:pt x="22" y="354"/>
                    <a:pt x="24" y="354"/>
                  </a:cubicBezTo>
                  <a:cubicBezTo>
                    <a:pt x="25" y="354"/>
                    <a:pt x="25" y="354"/>
                    <a:pt x="25" y="354"/>
                  </a:cubicBezTo>
                  <a:cubicBezTo>
                    <a:pt x="26" y="355"/>
                    <a:pt x="27" y="355"/>
                    <a:pt x="28" y="355"/>
                  </a:cubicBezTo>
                  <a:cubicBezTo>
                    <a:pt x="34" y="355"/>
                    <a:pt x="39" y="353"/>
                    <a:pt x="44" y="352"/>
                  </a:cubicBezTo>
                  <a:cubicBezTo>
                    <a:pt x="49" y="350"/>
                    <a:pt x="54" y="349"/>
                    <a:pt x="59" y="349"/>
                  </a:cubicBezTo>
                  <a:cubicBezTo>
                    <a:pt x="60" y="349"/>
                    <a:pt x="61" y="349"/>
                    <a:pt x="62" y="349"/>
                  </a:cubicBezTo>
                  <a:cubicBezTo>
                    <a:pt x="68" y="350"/>
                    <a:pt x="73" y="353"/>
                    <a:pt x="76" y="358"/>
                  </a:cubicBezTo>
                  <a:cubicBezTo>
                    <a:pt x="77" y="358"/>
                    <a:pt x="77" y="358"/>
                    <a:pt x="77" y="358"/>
                  </a:cubicBezTo>
                  <a:cubicBezTo>
                    <a:pt x="80" y="363"/>
                    <a:pt x="82" y="366"/>
                    <a:pt x="88" y="367"/>
                  </a:cubicBezTo>
                  <a:cubicBezTo>
                    <a:pt x="96" y="368"/>
                    <a:pt x="97" y="371"/>
                    <a:pt x="98" y="378"/>
                  </a:cubicBezTo>
                  <a:cubicBezTo>
                    <a:pt x="100" y="382"/>
                    <a:pt x="102" y="384"/>
                    <a:pt x="104" y="387"/>
                  </a:cubicBezTo>
                  <a:cubicBezTo>
                    <a:pt x="105" y="388"/>
                    <a:pt x="107" y="389"/>
                    <a:pt x="108" y="391"/>
                  </a:cubicBezTo>
                  <a:cubicBezTo>
                    <a:pt x="109" y="392"/>
                    <a:pt x="109" y="393"/>
                    <a:pt x="110" y="394"/>
                  </a:cubicBezTo>
                  <a:cubicBezTo>
                    <a:pt x="110" y="395"/>
                    <a:pt x="111" y="396"/>
                    <a:pt x="112" y="397"/>
                  </a:cubicBezTo>
                  <a:cubicBezTo>
                    <a:pt x="113" y="399"/>
                    <a:pt x="115" y="400"/>
                    <a:pt x="116" y="401"/>
                  </a:cubicBezTo>
                  <a:cubicBezTo>
                    <a:pt x="117" y="401"/>
                    <a:pt x="117" y="401"/>
                    <a:pt x="118" y="402"/>
                  </a:cubicBezTo>
                  <a:cubicBezTo>
                    <a:pt x="120" y="403"/>
                    <a:pt x="122" y="405"/>
                    <a:pt x="123" y="407"/>
                  </a:cubicBezTo>
                  <a:cubicBezTo>
                    <a:pt x="125" y="410"/>
                    <a:pt x="126" y="412"/>
                    <a:pt x="129" y="413"/>
                  </a:cubicBezTo>
                  <a:cubicBezTo>
                    <a:pt x="129" y="414"/>
                    <a:pt x="130" y="414"/>
                    <a:pt x="131" y="414"/>
                  </a:cubicBezTo>
                  <a:cubicBezTo>
                    <a:pt x="132" y="413"/>
                    <a:pt x="132" y="413"/>
                    <a:pt x="132" y="413"/>
                  </a:cubicBezTo>
                  <a:cubicBezTo>
                    <a:pt x="131" y="414"/>
                    <a:pt x="131" y="414"/>
                    <a:pt x="131" y="414"/>
                  </a:cubicBezTo>
                  <a:cubicBezTo>
                    <a:pt x="132" y="415"/>
                    <a:pt x="132" y="415"/>
                    <a:pt x="132" y="415"/>
                  </a:cubicBezTo>
                  <a:cubicBezTo>
                    <a:pt x="134" y="413"/>
                    <a:pt x="134" y="413"/>
                    <a:pt x="134" y="413"/>
                  </a:cubicBezTo>
                  <a:cubicBezTo>
                    <a:pt x="136" y="412"/>
                    <a:pt x="138" y="411"/>
                    <a:pt x="139" y="409"/>
                  </a:cubicBezTo>
                  <a:cubicBezTo>
                    <a:pt x="141" y="406"/>
                    <a:pt x="141" y="403"/>
                    <a:pt x="140" y="401"/>
                  </a:cubicBezTo>
                  <a:cubicBezTo>
                    <a:pt x="140" y="399"/>
                    <a:pt x="140" y="397"/>
                    <a:pt x="141" y="396"/>
                  </a:cubicBezTo>
                  <a:cubicBezTo>
                    <a:pt x="141" y="392"/>
                    <a:pt x="145" y="385"/>
                    <a:pt x="149" y="384"/>
                  </a:cubicBezTo>
                  <a:cubicBezTo>
                    <a:pt x="150" y="384"/>
                    <a:pt x="150" y="384"/>
                    <a:pt x="150" y="384"/>
                  </a:cubicBezTo>
                  <a:cubicBezTo>
                    <a:pt x="153" y="384"/>
                    <a:pt x="156" y="388"/>
                    <a:pt x="158" y="390"/>
                  </a:cubicBezTo>
                  <a:cubicBezTo>
                    <a:pt x="159" y="391"/>
                    <a:pt x="159" y="391"/>
                    <a:pt x="159" y="391"/>
                  </a:cubicBezTo>
                  <a:cubicBezTo>
                    <a:pt x="160" y="392"/>
                    <a:pt x="161" y="394"/>
                    <a:pt x="163" y="395"/>
                  </a:cubicBezTo>
                  <a:cubicBezTo>
                    <a:pt x="164" y="396"/>
                    <a:pt x="164" y="396"/>
                    <a:pt x="164" y="396"/>
                  </a:cubicBezTo>
                  <a:cubicBezTo>
                    <a:pt x="165" y="397"/>
                    <a:pt x="165" y="397"/>
                    <a:pt x="165" y="397"/>
                  </a:cubicBezTo>
                  <a:cubicBezTo>
                    <a:pt x="165" y="398"/>
                    <a:pt x="165" y="398"/>
                    <a:pt x="166" y="398"/>
                  </a:cubicBezTo>
                  <a:cubicBezTo>
                    <a:pt x="168" y="401"/>
                    <a:pt x="168" y="401"/>
                    <a:pt x="168" y="401"/>
                  </a:cubicBezTo>
                  <a:cubicBezTo>
                    <a:pt x="169" y="398"/>
                    <a:pt x="169" y="398"/>
                    <a:pt x="169" y="398"/>
                  </a:cubicBezTo>
                  <a:cubicBezTo>
                    <a:pt x="169" y="397"/>
                    <a:pt x="170" y="396"/>
                    <a:pt x="170" y="396"/>
                  </a:cubicBezTo>
                  <a:cubicBezTo>
                    <a:pt x="170" y="395"/>
                    <a:pt x="170" y="395"/>
                    <a:pt x="170" y="395"/>
                  </a:cubicBezTo>
                  <a:cubicBezTo>
                    <a:pt x="171" y="393"/>
                    <a:pt x="172" y="391"/>
                    <a:pt x="174" y="390"/>
                  </a:cubicBezTo>
                  <a:cubicBezTo>
                    <a:pt x="175" y="389"/>
                    <a:pt x="176" y="389"/>
                    <a:pt x="178" y="389"/>
                  </a:cubicBezTo>
                  <a:cubicBezTo>
                    <a:pt x="179" y="389"/>
                    <a:pt x="180" y="389"/>
                    <a:pt x="181" y="389"/>
                  </a:cubicBezTo>
                  <a:cubicBezTo>
                    <a:pt x="181" y="389"/>
                    <a:pt x="181" y="389"/>
                    <a:pt x="181" y="389"/>
                  </a:cubicBezTo>
                  <a:cubicBezTo>
                    <a:pt x="185" y="390"/>
                    <a:pt x="189" y="391"/>
                    <a:pt x="194" y="391"/>
                  </a:cubicBezTo>
                  <a:cubicBezTo>
                    <a:pt x="194" y="391"/>
                    <a:pt x="194" y="391"/>
                    <a:pt x="194" y="391"/>
                  </a:cubicBezTo>
                  <a:cubicBezTo>
                    <a:pt x="197" y="391"/>
                    <a:pt x="199" y="391"/>
                    <a:pt x="202" y="390"/>
                  </a:cubicBezTo>
                  <a:cubicBezTo>
                    <a:pt x="202" y="390"/>
                    <a:pt x="202" y="390"/>
                    <a:pt x="202" y="390"/>
                  </a:cubicBezTo>
                  <a:cubicBezTo>
                    <a:pt x="203" y="390"/>
                    <a:pt x="203" y="390"/>
                    <a:pt x="204" y="390"/>
                  </a:cubicBezTo>
                  <a:cubicBezTo>
                    <a:pt x="205" y="390"/>
                    <a:pt x="206" y="390"/>
                    <a:pt x="208" y="389"/>
                  </a:cubicBezTo>
                  <a:cubicBezTo>
                    <a:pt x="209" y="388"/>
                    <a:pt x="209" y="387"/>
                    <a:pt x="209" y="386"/>
                  </a:cubicBezTo>
                  <a:cubicBezTo>
                    <a:pt x="210" y="386"/>
                    <a:pt x="210" y="385"/>
                    <a:pt x="210" y="384"/>
                  </a:cubicBezTo>
                  <a:cubicBezTo>
                    <a:pt x="211" y="384"/>
                    <a:pt x="211" y="383"/>
                    <a:pt x="211" y="383"/>
                  </a:cubicBezTo>
                  <a:cubicBezTo>
                    <a:pt x="212" y="383"/>
                    <a:pt x="213" y="385"/>
                    <a:pt x="214" y="386"/>
                  </a:cubicBezTo>
                  <a:cubicBezTo>
                    <a:pt x="214" y="386"/>
                    <a:pt x="214" y="387"/>
                    <a:pt x="214" y="387"/>
                  </a:cubicBezTo>
                  <a:cubicBezTo>
                    <a:pt x="215" y="388"/>
                    <a:pt x="215" y="388"/>
                    <a:pt x="215" y="388"/>
                  </a:cubicBezTo>
                  <a:cubicBezTo>
                    <a:pt x="322" y="388"/>
                    <a:pt x="322" y="388"/>
                    <a:pt x="322" y="388"/>
                  </a:cubicBezTo>
                  <a:cubicBezTo>
                    <a:pt x="327" y="367"/>
                    <a:pt x="327" y="367"/>
                    <a:pt x="327" y="367"/>
                  </a:cubicBezTo>
                  <a:cubicBezTo>
                    <a:pt x="327" y="366"/>
                    <a:pt x="330" y="360"/>
                    <a:pt x="320" y="35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32"/>
            <p:cNvSpPr>
              <a:spLocks/>
            </p:cNvSpPr>
            <p:nvPr/>
          </p:nvSpPr>
          <p:spPr bwMode="auto">
            <a:xfrm>
              <a:off x="1761" y="16"/>
              <a:ext cx="1049" cy="1087"/>
            </a:xfrm>
            <a:custGeom>
              <a:avLst/>
              <a:gdLst>
                <a:gd name="T0" fmla="*/ 537 w 578"/>
                <a:gd name="T1" fmla="*/ 418 h 599"/>
                <a:gd name="T2" fmla="*/ 530 w 578"/>
                <a:gd name="T3" fmla="*/ 410 h 599"/>
                <a:gd name="T4" fmla="*/ 525 w 578"/>
                <a:gd name="T5" fmla="*/ 405 h 599"/>
                <a:gd name="T6" fmla="*/ 508 w 578"/>
                <a:gd name="T7" fmla="*/ 366 h 599"/>
                <a:gd name="T8" fmla="*/ 520 w 578"/>
                <a:gd name="T9" fmla="*/ 350 h 599"/>
                <a:gd name="T10" fmla="*/ 522 w 578"/>
                <a:gd name="T11" fmla="*/ 303 h 599"/>
                <a:gd name="T12" fmla="*/ 517 w 578"/>
                <a:gd name="T13" fmla="*/ 260 h 599"/>
                <a:gd name="T14" fmla="*/ 504 w 578"/>
                <a:gd name="T15" fmla="*/ 234 h 599"/>
                <a:gd name="T16" fmla="*/ 479 w 578"/>
                <a:gd name="T17" fmla="*/ 155 h 599"/>
                <a:gd name="T18" fmla="*/ 459 w 578"/>
                <a:gd name="T19" fmla="*/ 126 h 599"/>
                <a:gd name="T20" fmla="*/ 454 w 578"/>
                <a:gd name="T21" fmla="*/ 113 h 599"/>
                <a:gd name="T22" fmla="*/ 465 w 578"/>
                <a:gd name="T23" fmla="*/ 91 h 599"/>
                <a:gd name="T24" fmla="*/ 477 w 578"/>
                <a:gd name="T25" fmla="*/ 69 h 599"/>
                <a:gd name="T26" fmla="*/ 475 w 578"/>
                <a:gd name="T27" fmla="*/ 47 h 599"/>
                <a:gd name="T28" fmla="*/ 475 w 578"/>
                <a:gd name="T29" fmla="*/ 20 h 599"/>
                <a:gd name="T30" fmla="*/ 483 w 578"/>
                <a:gd name="T31" fmla="*/ 11 h 599"/>
                <a:gd name="T32" fmla="*/ 476 w 578"/>
                <a:gd name="T33" fmla="*/ 6 h 599"/>
                <a:gd name="T34" fmla="*/ 464 w 578"/>
                <a:gd name="T35" fmla="*/ 8 h 599"/>
                <a:gd name="T36" fmla="*/ 456 w 578"/>
                <a:gd name="T37" fmla="*/ 3 h 599"/>
                <a:gd name="T38" fmla="*/ 439 w 578"/>
                <a:gd name="T39" fmla="*/ 7 h 599"/>
                <a:gd name="T40" fmla="*/ 434 w 578"/>
                <a:gd name="T41" fmla="*/ 7 h 599"/>
                <a:gd name="T42" fmla="*/ 418 w 578"/>
                <a:gd name="T43" fmla="*/ 5 h 599"/>
                <a:gd name="T44" fmla="*/ 397 w 578"/>
                <a:gd name="T45" fmla="*/ 13 h 599"/>
                <a:gd name="T46" fmla="*/ 389 w 578"/>
                <a:gd name="T47" fmla="*/ 11 h 599"/>
                <a:gd name="T48" fmla="*/ 363 w 578"/>
                <a:gd name="T49" fmla="*/ 7 h 599"/>
                <a:gd name="T50" fmla="*/ 355 w 578"/>
                <a:gd name="T51" fmla="*/ 6 h 599"/>
                <a:gd name="T52" fmla="*/ 335 w 578"/>
                <a:gd name="T53" fmla="*/ 8 h 599"/>
                <a:gd name="T54" fmla="*/ 317 w 578"/>
                <a:gd name="T55" fmla="*/ 15 h 599"/>
                <a:gd name="T56" fmla="*/ 279 w 578"/>
                <a:gd name="T57" fmla="*/ 20 h 599"/>
                <a:gd name="T58" fmla="*/ 250 w 578"/>
                <a:gd name="T59" fmla="*/ 37 h 599"/>
                <a:gd name="T60" fmla="*/ 233 w 578"/>
                <a:gd name="T61" fmla="*/ 42 h 599"/>
                <a:gd name="T62" fmla="*/ 206 w 578"/>
                <a:gd name="T63" fmla="*/ 59 h 599"/>
                <a:gd name="T64" fmla="*/ 200 w 578"/>
                <a:gd name="T65" fmla="*/ 78 h 599"/>
                <a:gd name="T66" fmla="*/ 200 w 578"/>
                <a:gd name="T67" fmla="*/ 85 h 599"/>
                <a:gd name="T68" fmla="*/ 201 w 578"/>
                <a:gd name="T69" fmla="*/ 109 h 599"/>
                <a:gd name="T70" fmla="*/ 203 w 578"/>
                <a:gd name="T71" fmla="*/ 131 h 599"/>
                <a:gd name="T72" fmla="*/ 214 w 578"/>
                <a:gd name="T73" fmla="*/ 156 h 599"/>
                <a:gd name="T74" fmla="*/ 199 w 578"/>
                <a:gd name="T75" fmla="*/ 165 h 599"/>
                <a:gd name="T76" fmla="*/ 175 w 578"/>
                <a:gd name="T77" fmla="*/ 166 h 599"/>
                <a:gd name="T78" fmla="*/ 155 w 578"/>
                <a:gd name="T79" fmla="*/ 178 h 599"/>
                <a:gd name="T80" fmla="*/ 138 w 578"/>
                <a:gd name="T81" fmla="*/ 181 h 599"/>
                <a:gd name="T82" fmla="*/ 144 w 578"/>
                <a:gd name="T83" fmla="*/ 200 h 599"/>
                <a:gd name="T84" fmla="*/ 126 w 578"/>
                <a:gd name="T85" fmla="*/ 211 h 599"/>
                <a:gd name="T86" fmla="*/ 108 w 578"/>
                <a:gd name="T87" fmla="*/ 218 h 599"/>
                <a:gd name="T88" fmla="*/ 74 w 578"/>
                <a:gd name="T89" fmla="*/ 240 h 599"/>
                <a:gd name="T90" fmla="*/ 58 w 578"/>
                <a:gd name="T91" fmla="*/ 247 h 599"/>
                <a:gd name="T92" fmla="*/ 39 w 578"/>
                <a:gd name="T93" fmla="*/ 252 h 599"/>
                <a:gd name="T94" fmla="*/ 15 w 578"/>
                <a:gd name="T95" fmla="*/ 267 h 599"/>
                <a:gd name="T96" fmla="*/ 5 w 578"/>
                <a:gd name="T97" fmla="*/ 329 h 599"/>
                <a:gd name="T98" fmla="*/ 88 w 578"/>
                <a:gd name="T99" fmla="*/ 390 h 599"/>
                <a:gd name="T100" fmla="*/ 201 w 578"/>
                <a:gd name="T101" fmla="*/ 474 h 599"/>
                <a:gd name="T102" fmla="*/ 261 w 578"/>
                <a:gd name="T103" fmla="*/ 519 h 599"/>
                <a:gd name="T104" fmla="*/ 273 w 578"/>
                <a:gd name="T105" fmla="*/ 541 h 599"/>
                <a:gd name="T106" fmla="*/ 286 w 578"/>
                <a:gd name="T107" fmla="*/ 547 h 599"/>
                <a:gd name="T108" fmla="*/ 296 w 578"/>
                <a:gd name="T109" fmla="*/ 558 h 599"/>
                <a:gd name="T110" fmla="*/ 305 w 578"/>
                <a:gd name="T111" fmla="*/ 559 h 599"/>
                <a:gd name="T112" fmla="*/ 330 w 578"/>
                <a:gd name="T113" fmla="*/ 574 h 599"/>
                <a:gd name="T114" fmla="*/ 328 w 578"/>
                <a:gd name="T115" fmla="*/ 591 h 599"/>
                <a:gd name="T116" fmla="*/ 406 w 578"/>
                <a:gd name="T117" fmla="*/ 583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8" h="599">
                  <a:moveTo>
                    <a:pt x="569" y="424"/>
                  </a:moveTo>
                  <a:cubicBezTo>
                    <a:pt x="547" y="417"/>
                    <a:pt x="547" y="417"/>
                    <a:pt x="547" y="417"/>
                  </a:cubicBezTo>
                  <a:cubicBezTo>
                    <a:pt x="546" y="417"/>
                    <a:pt x="545" y="416"/>
                    <a:pt x="544" y="416"/>
                  </a:cubicBezTo>
                  <a:cubicBezTo>
                    <a:pt x="542" y="416"/>
                    <a:pt x="541" y="417"/>
                    <a:pt x="540" y="417"/>
                  </a:cubicBezTo>
                  <a:cubicBezTo>
                    <a:pt x="539" y="417"/>
                    <a:pt x="538" y="418"/>
                    <a:pt x="538" y="418"/>
                  </a:cubicBezTo>
                  <a:cubicBezTo>
                    <a:pt x="537" y="418"/>
                    <a:pt x="537" y="418"/>
                    <a:pt x="537" y="418"/>
                  </a:cubicBezTo>
                  <a:cubicBezTo>
                    <a:pt x="535" y="418"/>
                    <a:pt x="535" y="417"/>
                    <a:pt x="534" y="416"/>
                  </a:cubicBezTo>
                  <a:cubicBezTo>
                    <a:pt x="533" y="416"/>
                    <a:pt x="533" y="416"/>
                    <a:pt x="533" y="416"/>
                  </a:cubicBezTo>
                  <a:cubicBezTo>
                    <a:pt x="533" y="416"/>
                    <a:pt x="533" y="415"/>
                    <a:pt x="532" y="415"/>
                  </a:cubicBezTo>
                  <a:cubicBezTo>
                    <a:pt x="532" y="415"/>
                    <a:pt x="531" y="415"/>
                    <a:pt x="531" y="414"/>
                  </a:cubicBezTo>
                  <a:cubicBezTo>
                    <a:pt x="530" y="413"/>
                    <a:pt x="530" y="413"/>
                    <a:pt x="530" y="412"/>
                  </a:cubicBezTo>
                  <a:cubicBezTo>
                    <a:pt x="530" y="412"/>
                    <a:pt x="530" y="411"/>
                    <a:pt x="530" y="410"/>
                  </a:cubicBezTo>
                  <a:cubicBezTo>
                    <a:pt x="530" y="409"/>
                    <a:pt x="529" y="409"/>
                    <a:pt x="528" y="408"/>
                  </a:cubicBezTo>
                  <a:cubicBezTo>
                    <a:pt x="528" y="408"/>
                    <a:pt x="528" y="408"/>
                    <a:pt x="527" y="408"/>
                  </a:cubicBezTo>
                  <a:cubicBezTo>
                    <a:pt x="527" y="407"/>
                    <a:pt x="527" y="407"/>
                    <a:pt x="526" y="406"/>
                  </a:cubicBezTo>
                  <a:cubicBezTo>
                    <a:pt x="526" y="406"/>
                    <a:pt x="526" y="406"/>
                    <a:pt x="526" y="405"/>
                  </a:cubicBezTo>
                  <a:cubicBezTo>
                    <a:pt x="526" y="405"/>
                    <a:pt x="526" y="405"/>
                    <a:pt x="526" y="405"/>
                  </a:cubicBezTo>
                  <a:cubicBezTo>
                    <a:pt x="525" y="405"/>
                    <a:pt x="525" y="405"/>
                    <a:pt x="525" y="405"/>
                  </a:cubicBezTo>
                  <a:cubicBezTo>
                    <a:pt x="525" y="403"/>
                    <a:pt x="525" y="400"/>
                    <a:pt x="524" y="398"/>
                  </a:cubicBezTo>
                  <a:cubicBezTo>
                    <a:pt x="524" y="394"/>
                    <a:pt x="524" y="391"/>
                    <a:pt x="523" y="388"/>
                  </a:cubicBezTo>
                  <a:cubicBezTo>
                    <a:pt x="522" y="385"/>
                    <a:pt x="520" y="382"/>
                    <a:pt x="518" y="379"/>
                  </a:cubicBezTo>
                  <a:cubicBezTo>
                    <a:pt x="517" y="378"/>
                    <a:pt x="516" y="377"/>
                    <a:pt x="515" y="376"/>
                  </a:cubicBezTo>
                  <a:cubicBezTo>
                    <a:pt x="514" y="374"/>
                    <a:pt x="513" y="373"/>
                    <a:pt x="512" y="372"/>
                  </a:cubicBezTo>
                  <a:cubicBezTo>
                    <a:pt x="511" y="370"/>
                    <a:pt x="509" y="368"/>
                    <a:pt x="508" y="366"/>
                  </a:cubicBezTo>
                  <a:cubicBezTo>
                    <a:pt x="507" y="364"/>
                    <a:pt x="506" y="362"/>
                    <a:pt x="507" y="361"/>
                  </a:cubicBezTo>
                  <a:cubicBezTo>
                    <a:pt x="507" y="358"/>
                    <a:pt x="510" y="357"/>
                    <a:pt x="512" y="356"/>
                  </a:cubicBezTo>
                  <a:cubicBezTo>
                    <a:pt x="513" y="355"/>
                    <a:pt x="514" y="355"/>
                    <a:pt x="515" y="354"/>
                  </a:cubicBezTo>
                  <a:cubicBezTo>
                    <a:pt x="516" y="353"/>
                    <a:pt x="517" y="352"/>
                    <a:pt x="519" y="352"/>
                  </a:cubicBezTo>
                  <a:cubicBezTo>
                    <a:pt x="520" y="351"/>
                    <a:pt x="520" y="351"/>
                    <a:pt x="520" y="351"/>
                  </a:cubicBezTo>
                  <a:cubicBezTo>
                    <a:pt x="520" y="350"/>
                    <a:pt x="520" y="350"/>
                    <a:pt x="520" y="350"/>
                  </a:cubicBezTo>
                  <a:cubicBezTo>
                    <a:pt x="520" y="345"/>
                    <a:pt x="520" y="341"/>
                    <a:pt x="519" y="337"/>
                  </a:cubicBezTo>
                  <a:cubicBezTo>
                    <a:pt x="519" y="335"/>
                    <a:pt x="518" y="333"/>
                    <a:pt x="517" y="331"/>
                  </a:cubicBezTo>
                  <a:cubicBezTo>
                    <a:pt x="514" y="327"/>
                    <a:pt x="516" y="322"/>
                    <a:pt x="517" y="318"/>
                  </a:cubicBezTo>
                  <a:cubicBezTo>
                    <a:pt x="518" y="316"/>
                    <a:pt x="519" y="314"/>
                    <a:pt x="519" y="313"/>
                  </a:cubicBezTo>
                  <a:cubicBezTo>
                    <a:pt x="520" y="310"/>
                    <a:pt x="520" y="310"/>
                    <a:pt x="520" y="310"/>
                  </a:cubicBezTo>
                  <a:cubicBezTo>
                    <a:pt x="521" y="307"/>
                    <a:pt x="522" y="305"/>
                    <a:pt x="522" y="303"/>
                  </a:cubicBezTo>
                  <a:cubicBezTo>
                    <a:pt x="521" y="302"/>
                    <a:pt x="520" y="301"/>
                    <a:pt x="519" y="300"/>
                  </a:cubicBezTo>
                  <a:cubicBezTo>
                    <a:pt x="518" y="299"/>
                    <a:pt x="518" y="299"/>
                    <a:pt x="517" y="298"/>
                  </a:cubicBezTo>
                  <a:cubicBezTo>
                    <a:pt x="515" y="294"/>
                    <a:pt x="517" y="287"/>
                    <a:pt x="518" y="284"/>
                  </a:cubicBezTo>
                  <a:cubicBezTo>
                    <a:pt x="519" y="279"/>
                    <a:pt x="519" y="275"/>
                    <a:pt x="519" y="269"/>
                  </a:cubicBezTo>
                  <a:cubicBezTo>
                    <a:pt x="519" y="266"/>
                    <a:pt x="518" y="264"/>
                    <a:pt x="517" y="262"/>
                  </a:cubicBezTo>
                  <a:cubicBezTo>
                    <a:pt x="517" y="261"/>
                    <a:pt x="517" y="261"/>
                    <a:pt x="517" y="260"/>
                  </a:cubicBezTo>
                  <a:cubicBezTo>
                    <a:pt x="516" y="259"/>
                    <a:pt x="516" y="258"/>
                    <a:pt x="516" y="256"/>
                  </a:cubicBezTo>
                  <a:cubicBezTo>
                    <a:pt x="516" y="256"/>
                    <a:pt x="516" y="255"/>
                    <a:pt x="516" y="255"/>
                  </a:cubicBezTo>
                  <a:cubicBezTo>
                    <a:pt x="516" y="254"/>
                    <a:pt x="516" y="253"/>
                    <a:pt x="516" y="252"/>
                  </a:cubicBezTo>
                  <a:cubicBezTo>
                    <a:pt x="515" y="250"/>
                    <a:pt x="514" y="248"/>
                    <a:pt x="512" y="246"/>
                  </a:cubicBezTo>
                  <a:cubicBezTo>
                    <a:pt x="511" y="245"/>
                    <a:pt x="511" y="244"/>
                    <a:pt x="510" y="243"/>
                  </a:cubicBezTo>
                  <a:cubicBezTo>
                    <a:pt x="508" y="240"/>
                    <a:pt x="506" y="237"/>
                    <a:pt x="504" y="234"/>
                  </a:cubicBezTo>
                  <a:cubicBezTo>
                    <a:pt x="505" y="233"/>
                    <a:pt x="506" y="231"/>
                    <a:pt x="508" y="230"/>
                  </a:cubicBezTo>
                  <a:cubicBezTo>
                    <a:pt x="510" y="229"/>
                    <a:pt x="510" y="229"/>
                    <a:pt x="510" y="229"/>
                  </a:cubicBezTo>
                  <a:cubicBezTo>
                    <a:pt x="496" y="167"/>
                    <a:pt x="496" y="167"/>
                    <a:pt x="496" y="167"/>
                  </a:cubicBezTo>
                  <a:cubicBezTo>
                    <a:pt x="496" y="166"/>
                    <a:pt x="496" y="166"/>
                    <a:pt x="496" y="166"/>
                  </a:cubicBezTo>
                  <a:cubicBezTo>
                    <a:pt x="493" y="163"/>
                    <a:pt x="489" y="161"/>
                    <a:pt x="485" y="158"/>
                  </a:cubicBezTo>
                  <a:cubicBezTo>
                    <a:pt x="483" y="157"/>
                    <a:pt x="481" y="156"/>
                    <a:pt x="479" y="155"/>
                  </a:cubicBezTo>
                  <a:cubicBezTo>
                    <a:pt x="476" y="153"/>
                    <a:pt x="476" y="150"/>
                    <a:pt x="475" y="147"/>
                  </a:cubicBezTo>
                  <a:cubicBezTo>
                    <a:pt x="475" y="144"/>
                    <a:pt x="475" y="142"/>
                    <a:pt x="473" y="139"/>
                  </a:cubicBezTo>
                  <a:cubicBezTo>
                    <a:pt x="472" y="137"/>
                    <a:pt x="470" y="135"/>
                    <a:pt x="467" y="133"/>
                  </a:cubicBezTo>
                  <a:cubicBezTo>
                    <a:pt x="467" y="132"/>
                    <a:pt x="465" y="132"/>
                    <a:pt x="464" y="131"/>
                  </a:cubicBezTo>
                  <a:cubicBezTo>
                    <a:pt x="462" y="131"/>
                    <a:pt x="461" y="131"/>
                    <a:pt x="460" y="130"/>
                  </a:cubicBezTo>
                  <a:cubicBezTo>
                    <a:pt x="459" y="129"/>
                    <a:pt x="459" y="127"/>
                    <a:pt x="459" y="126"/>
                  </a:cubicBezTo>
                  <a:cubicBezTo>
                    <a:pt x="459" y="124"/>
                    <a:pt x="459" y="123"/>
                    <a:pt x="459" y="122"/>
                  </a:cubicBezTo>
                  <a:cubicBezTo>
                    <a:pt x="459" y="121"/>
                    <a:pt x="458" y="120"/>
                    <a:pt x="458" y="120"/>
                  </a:cubicBezTo>
                  <a:cubicBezTo>
                    <a:pt x="457" y="120"/>
                    <a:pt x="457" y="119"/>
                    <a:pt x="457" y="119"/>
                  </a:cubicBezTo>
                  <a:cubicBezTo>
                    <a:pt x="456" y="118"/>
                    <a:pt x="456" y="118"/>
                    <a:pt x="456" y="117"/>
                  </a:cubicBezTo>
                  <a:cubicBezTo>
                    <a:pt x="456" y="116"/>
                    <a:pt x="456" y="116"/>
                    <a:pt x="455" y="115"/>
                  </a:cubicBezTo>
                  <a:cubicBezTo>
                    <a:pt x="455" y="114"/>
                    <a:pt x="455" y="113"/>
                    <a:pt x="454" y="113"/>
                  </a:cubicBezTo>
                  <a:cubicBezTo>
                    <a:pt x="453" y="111"/>
                    <a:pt x="453" y="110"/>
                    <a:pt x="452" y="108"/>
                  </a:cubicBezTo>
                  <a:cubicBezTo>
                    <a:pt x="452" y="104"/>
                    <a:pt x="452" y="103"/>
                    <a:pt x="455" y="100"/>
                  </a:cubicBezTo>
                  <a:cubicBezTo>
                    <a:pt x="456" y="100"/>
                    <a:pt x="457" y="99"/>
                    <a:pt x="458" y="99"/>
                  </a:cubicBezTo>
                  <a:cubicBezTo>
                    <a:pt x="459" y="98"/>
                    <a:pt x="460" y="97"/>
                    <a:pt x="461" y="96"/>
                  </a:cubicBezTo>
                  <a:cubicBezTo>
                    <a:pt x="462" y="95"/>
                    <a:pt x="462" y="94"/>
                    <a:pt x="463" y="93"/>
                  </a:cubicBezTo>
                  <a:cubicBezTo>
                    <a:pt x="463" y="92"/>
                    <a:pt x="464" y="91"/>
                    <a:pt x="465" y="91"/>
                  </a:cubicBezTo>
                  <a:cubicBezTo>
                    <a:pt x="465" y="90"/>
                    <a:pt x="466" y="90"/>
                    <a:pt x="467" y="89"/>
                  </a:cubicBezTo>
                  <a:cubicBezTo>
                    <a:pt x="468" y="89"/>
                    <a:pt x="469" y="88"/>
                    <a:pt x="470" y="88"/>
                  </a:cubicBezTo>
                  <a:cubicBezTo>
                    <a:pt x="472" y="86"/>
                    <a:pt x="474" y="82"/>
                    <a:pt x="474" y="80"/>
                  </a:cubicBezTo>
                  <a:cubicBezTo>
                    <a:pt x="475" y="79"/>
                    <a:pt x="475" y="77"/>
                    <a:pt x="475" y="76"/>
                  </a:cubicBezTo>
                  <a:cubicBezTo>
                    <a:pt x="475" y="75"/>
                    <a:pt x="475" y="74"/>
                    <a:pt x="475" y="73"/>
                  </a:cubicBezTo>
                  <a:cubicBezTo>
                    <a:pt x="475" y="71"/>
                    <a:pt x="476" y="70"/>
                    <a:pt x="477" y="69"/>
                  </a:cubicBezTo>
                  <a:cubicBezTo>
                    <a:pt x="477" y="68"/>
                    <a:pt x="478" y="68"/>
                    <a:pt x="478" y="67"/>
                  </a:cubicBezTo>
                  <a:cubicBezTo>
                    <a:pt x="479" y="66"/>
                    <a:pt x="479" y="64"/>
                    <a:pt x="479" y="63"/>
                  </a:cubicBezTo>
                  <a:cubicBezTo>
                    <a:pt x="479" y="62"/>
                    <a:pt x="478" y="62"/>
                    <a:pt x="477" y="61"/>
                  </a:cubicBezTo>
                  <a:cubicBezTo>
                    <a:pt x="477" y="61"/>
                    <a:pt x="477" y="61"/>
                    <a:pt x="477" y="60"/>
                  </a:cubicBezTo>
                  <a:cubicBezTo>
                    <a:pt x="475" y="59"/>
                    <a:pt x="476" y="56"/>
                    <a:pt x="476" y="54"/>
                  </a:cubicBezTo>
                  <a:cubicBezTo>
                    <a:pt x="476" y="51"/>
                    <a:pt x="476" y="49"/>
                    <a:pt x="475" y="47"/>
                  </a:cubicBezTo>
                  <a:cubicBezTo>
                    <a:pt x="475" y="45"/>
                    <a:pt x="474" y="42"/>
                    <a:pt x="475" y="40"/>
                  </a:cubicBezTo>
                  <a:cubicBezTo>
                    <a:pt x="475" y="38"/>
                    <a:pt x="475" y="36"/>
                    <a:pt x="476" y="34"/>
                  </a:cubicBezTo>
                  <a:cubicBezTo>
                    <a:pt x="476" y="32"/>
                    <a:pt x="477" y="29"/>
                    <a:pt x="476" y="26"/>
                  </a:cubicBezTo>
                  <a:cubicBezTo>
                    <a:pt x="476" y="25"/>
                    <a:pt x="476" y="24"/>
                    <a:pt x="475" y="23"/>
                  </a:cubicBezTo>
                  <a:cubicBezTo>
                    <a:pt x="475" y="22"/>
                    <a:pt x="475" y="22"/>
                    <a:pt x="475" y="22"/>
                  </a:cubicBezTo>
                  <a:cubicBezTo>
                    <a:pt x="475" y="21"/>
                    <a:pt x="474" y="21"/>
                    <a:pt x="475" y="20"/>
                  </a:cubicBezTo>
                  <a:cubicBezTo>
                    <a:pt x="475" y="20"/>
                    <a:pt x="475" y="19"/>
                    <a:pt x="476" y="19"/>
                  </a:cubicBezTo>
                  <a:cubicBezTo>
                    <a:pt x="476" y="19"/>
                    <a:pt x="477" y="19"/>
                    <a:pt x="477" y="18"/>
                  </a:cubicBezTo>
                  <a:cubicBezTo>
                    <a:pt x="477" y="18"/>
                    <a:pt x="477" y="17"/>
                    <a:pt x="478" y="17"/>
                  </a:cubicBezTo>
                  <a:cubicBezTo>
                    <a:pt x="478" y="17"/>
                    <a:pt x="478" y="16"/>
                    <a:pt x="478" y="16"/>
                  </a:cubicBezTo>
                  <a:cubicBezTo>
                    <a:pt x="479" y="15"/>
                    <a:pt x="480" y="14"/>
                    <a:pt x="481" y="13"/>
                  </a:cubicBezTo>
                  <a:cubicBezTo>
                    <a:pt x="482" y="13"/>
                    <a:pt x="483" y="12"/>
                    <a:pt x="483" y="11"/>
                  </a:cubicBezTo>
                  <a:cubicBezTo>
                    <a:pt x="484" y="11"/>
                    <a:pt x="484" y="11"/>
                    <a:pt x="484" y="10"/>
                  </a:cubicBezTo>
                  <a:cubicBezTo>
                    <a:pt x="485" y="7"/>
                    <a:pt x="485" y="7"/>
                    <a:pt x="485" y="7"/>
                  </a:cubicBezTo>
                  <a:cubicBezTo>
                    <a:pt x="482" y="7"/>
                    <a:pt x="482" y="7"/>
                    <a:pt x="482" y="7"/>
                  </a:cubicBezTo>
                  <a:cubicBezTo>
                    <a:pt x="481" y="7"/>
                    <a:pt x="480" y="7"/>
                    <a:pt x="480" y="7"/>
                  </a:cubicBezTo>
                  <a:cubicBezTo>
                    <a:pt x="479" y="6"/>
                    <a:pt x="478" y="6"/>
                    <a:pt x="477" y="6"/>
                  </a:cubicBezTo>
                  <a:cubicBezTo>
                    <a:pt x="477" y="6"/>
                    <a:pt x="476" y="6"/>
                    <a:pt x="476" y="6"/>
                  </a:cubicBezTo>
                  <a:cubicBezTo>
                    <a:pt x="475" y="5"/>
                    <a:pt x="474" y="5"/>
                    <a:pt x="473" y="5"/>
                  </a:cubicBezTo>
                  <a:cubicBezTo>
                    <a:pt x="472" y="5"/>
                    <a:pt x="472" y="5"/>
                    <a:pt x="471" y="5"/>
                  </a:cubicBezTo>
                  <a:cubicBezTo>
                    <a:pt x="470" y="5"/>
                    <a:pt x="470" y="5"/>
                    <a:pt x="470" y="5"/>
                  </a:cubicBezTo>
                  <a:cubicBezTo>
                    <a:pt x="469" y="6"/>
                    <a:pt x="467" y="7"/>
                    <a:pt x="466" y="8"/>
                  </a:cubicBezTo>
                  <a:cubicBezTo>
                    <a:pt x="466" y="8"/>
                    <a:pt x="466" y="8"/>
                    <a:pt x="466" y="8"/>
                  </a:cubicBezTo>
                  <a:cubicBezTo>
                    <a:pt x="465" y="8"/>
                    <a:pt x="465" y="8"/>
                    <a:pt x="464" y="8"/>
                  </a:cubicBezTo>
                  <a:cubicBezTo>
                    <a:pt x="463" y="8"/>
                    <a:pt x="463" y="8"/>
                    <a:pt x="463" y="7"/>
                  </a:cubicBezTo>
                  <a:cubicBezTo>
                    <a:pt x="463" y="7"/>
                    <a:pt x="463" y="7"/>
                    <a:pt x="463" y="7"/>
                  </a:cubicBezTo>
                  <a:cubicBezTo>
                    <a:pt x="463" y="6"/>
                    <a:pt x="462" y="5"/>
                    <a:pt x="460" y="4"/>
                  </a:cubicBezTo>
                  <a:cubicBezTo>
                    <a:pt x="460" y="4"/>
                    <a:pt x="459" y="4"/>
                    <a:pt x="459" y="4"/>
                  </a:cubicBezTo>
                  <a:cubicBezTo>
                    <a:pt x="458" y="4"/>
                    <a:pt x="458" y="4"/>
                    <a:pt x="458" y="4"/>
                  </a:cubicBezTo>
                  <a:cubicBezTo>
                    <a:pt x="457" y="3"/>
                    <a:pt x="457" y="3"/>
                    <a:pt x="456" y="3"/>
                  </a:cubicBezTo>
                  <a:cubicBezTo>
                    <a:pt x="455" y="2"/>
                    <a:pt x="455" y="1"/>
                    <a:pt x="453" y="1"/>
                  </a:cubicBezTo>
                  <a:cubicBezTo>
                    <a:pt x="452" y="1"/>
                    <a:pt x="451" y="0"/>
                    <a:pt x="450" y="0"/>
                  </a:cubicBezTo>
                  <a:cubicBezTo>
                    <a:pt x="448" y="0"/>
                    <a:pt x="447" y="1"/>
                    <a:pt x="446" y="1"/>
                  </a:cubicBezTo>
                  <a:cubicBezTo>
                    <a:pt x="445" y="2"/>
                    <a:pt x="445" y="3"/>
                    <a:pt x="444" y="4"/>
                  </a:cubicBezTo>
                  <a:cubicBezTo>
                    <a:pt x="444" y="5"/>
                    <a:pt x="444" y="5"/>
                    <a:pt x="444" y="5"/>
                  </a:cubicBezTo>
                  <a:cubicBezTo>
                    <a:pt x="443" y="6"/>
                    <a:pt x="441" y="7"/>
                    <a:pt x="439" y="7"/>
                  </a:cubicBezTo>
                  <a:cubicBezTo>
                    <a:pt x="439" y="7"/>
                    <a:pt x="438" y="6"/>
                    <a:pt x="438" y="6"/>
                  </a:cubicBezTo>
                  <a:cubicBezTo>
                    <a:pt x="438" y="6"/>
                    <a:pt x="438" y="6"/>
                    <a:pt x="437" y="5"/>
                  </a:cubicBezTo>
                  <a:cubicBezTo>
                    <a:pt x="436" y="5"/>
                    <a:pt x="435" y="5"/>
                    <a:pt x="435" y="5"/>
                  </a:cubicBezTo>
                  <a:cubicBezTo>
                    <a:pt x="435" y="5"/>
                    <a:pt x="435" y="5"/>
                    <a:pt x="435" y="5"/>
                  </a:cubicBezTo>
                  <a:cubicBezTo>
                    <a:pt x="434" y="7"/>
                    <a:pt x="434" y="7"/>
                    <a:pt x="434" y="7"/>
                  </a:cubicBezTo>
                  <a:cubicBezTo>
                    <a:pt x="434" y="7"/>
                    <a:pt x="434" y="7"/>
                    <a:pt x="434" y="7"/>
                  </a:cubicBezTo>
                  <a:cubicBezTo>
                    <a:pt x="434" y="5"/>
                    <a:pt x="434" y="5"/>
                    <a:pt x="434" y="5"/>
                  </a:cubicBezTo>
                  <a:cubicBezTo>
                    <a:pt x="434" y="5"/>
                    <a:pt x="433" y="5"/>
                    <a:pt x="433" y="4"/>
                  </a:cubicBezTo>
                  <a:cubicBezTo>
                    <a:pt x="432" y="4"/>
                    <a:pt x="432" y="4"/>
                    <a:pt x="431" y="4"/>
                  </a:cubicBezTo>
                  <a:cubicBezTo>
                    <a:pt x="430" y="3"/>
                    <a:pt x="430" y="3"/>
                    <a:pt x="429" y="2"/>
                  </a:cubicBezTo>
                  <a:cubicBezTo>
                    <a:pt x="428" y="1"/>
                    <a:pt x="426" y="0"/>
                    <a:pt x="424" y="0"/>
                  </a:cubicBezTo>
                  <a:cubicBezTo>
                    <a:pt x="421" y="0"/>
                    <a:pt x="419" y="3"/>
                    <a:pt x="418" y="5"/>
                  </a:cubicBezTo>
                  <a:cubicBezTo>
                    <a:pt x="417" y="6"/>
                    <a:pt x="417" y="7"/>
                    <a:pt x="417" y="7"/>
                  </a:cubicBezTo>
                  <a:cubicBezTo>
                    <a:pt x="416" y="8"/>
                    <a:pt x="414" y="8"/>
                    <a:pt x="412" y="8"/>
                  </a:cubicBezTo>
                  <a:cubicBezTo>
                    <a:pt x="411" y="8"/>
                    <a:pt x="411" y="9"/>
                    <a:pt x="410" y="9"/>
                  </a:cubicBezTo>
                  <a:cubicBezTo>
                    <a:pt x="407" y="9"/>
                    <a:pt x="404" y="10"/>
                    <a:pt x="401" y="11"/>
                  </a:cubicBezTo>
                  <a:cubicBezTo>
                    <a:pt x="401" y="12"/>
                    <a:pt x="400" y="12"/>
                    <a:pt x="400" y="12"/>
                  </a:cubicBezTo>
                  <a:cubicBezTo>
                    <a:pt x="399" y="12"/>
                    <a:pt x="398" y="12"/>
                    <a:pt x="397" y="13"/>
                  </a:cubicBezTo>
                  <a:cubicBezTo>
                    <a:pt x="397" y="13"/>
                    <a:pt x="397" y="14"/>
                    <a:pt x="396" y="14"/>
                  </a:cubicBezTo>
                  <a:cubicBezTo>
                    <a:pt x="396" y="14"/>
                    <a:pt x="396" y="14"/>
                    <a:pt x="395" y="14"/>
                  </a:cubicBezTo>
                  <a:cubicBezTo>
                    <a:pt x="395" y="14"/>
                    <a:pt x="394" y="14"/>
                    <a:pt x="394" y="14"/>
                  </a:cubicBezTo>
                  <a:cubicBezTo>
                    <a:pt x="393" y="14"/>
                    <a:pt x="392" y="14"/>
                    <a:pt x="392" y="14"/>
                  </a:cubicBezTo>
                  <a:cubicBezTo>
                    <a:pt x="392" y="14"/>
                    <a:pt x="391" y="13"/>
                    <a:pt x="391" y="13"/>
                  </a:cubicBezTo>
                  <a:cubicBezTo>
                    <a:pt x="391" y="12"/>
                    <a:pt x="390" y="11"/>
                    <a:pt x="389" y="11"/>
                  </a:cubicBezTo>
                  <a:cubicBezTo>
                    <a:pt x="388" y="10"/>
                    <a:pt x="388" y="10"/>
                    <a:pt x="387" y="10"/>
                  </a:cubicBezTo>
                  <a:cubicBezTo>
                    <a:pt x="386" y="9"/>
                    <a:pt x="384" y="7"/>
                    <a:pt x="381" y="7"/>
                  </a:cubicBezTo>
                  <a:cubicBezTo>
                    <a:pt x="379" y="7"/>
                    <a:pt x="376" y="7"/>
                    <a:pt x="374" y="7"/>
                  </a:cubicBezTo>
                  <a:cubicBezTo>
                    <a:pt x="372" y="7"/>
                    <a:pt x="372" y="7"/>
                    <a:pt x="372" y="7"/>
                  </a:cubicBezTo>
                  <a:cubicBezTo>
                    <a:pt x="371" y="7"/>
                    <a:pt x="369" y="7"/>
                    <a:pt x="367" y="7"/>
                  </a:cubicBezTo>
                  <a:cubicBezTo>
                    <a:pt x="366" y="7"/>
                    <a:pt x="365" y="7"/>
                    <a:pt x="363" y="7"/>
                  </a:cubicBezTo>
                  <a:cubicBezTo>
                    <a:pt x="363" y="7"/>
                    <a:pt x="362" y="7"/>
                    <a:pt x="362" y="7"/>
                  </a:cubicBezTo>
                  <a:cubicBezTo>
                    <a:pt x="361" y="7"/>
                    <a:pt x="361" y="7"/>
                    <a:pt x="360" y="7"/>
                  </a:cubicBezTo>
                  <a:cubicBezTo>
                    <a:pt x="360" y="7"/>
                    <a:pt x="360" y="7"/>
                    <a:pt x="359" y="7"/>
                  </a:cubicBezTo>
                  <a:cubicBezTo>
                    <a:pt x="359" y="7"/>
                    <a:pt x="359" y="7"/>
                    <a:pt x="358" y="7"/>
                  </a:cubicBezTo>
                  <a:cubicBezTo>
                    <a:pt x="357" y="6"/>
                    <a:pt x="356" y="6"/>
                    <a:pt x="355" y="6"/>
                  </a:cubicBezTo>
                  <a:cubicBezTo>
                    <a:pt x="355" y="6"/>
                    <a:pt x="355" y="6"/>
                    <a:pt x="355" y="6"/>
                  </a:cubicBezTo>
                  <a:cubicBezTo>
                    <a:pt x="352" y="6"/>
                    <a:pt x="349" y="8"/>
                    <a:pt x="346" y="10"/>
                  </a:cubicBezTo>
                  <a:cubicBezTo>
                    <a:pt x="345" y="11"/>
                    <a:pt x="344" y="11"/>
                    <a:pt x="343" y="11"/>
                  </a:cubicBezTo>
                  <a:cubicBezTo>
                    <a:pt x="343" y="11"/>
                    <a:pt x="343" y="11"/>
                    <a:pt x="343" y="11"/>
                  </a:cubicBezTo>
                  <a:cubicBezTo>
                    <a:pt x="343" y="11"/>
                    <a:pt x="343" y="11"/>
                    <a:pt x="342" y="10"/>
                  </a:cubicBezTo>
                  <a:cubicBezTo>
                    <a:pt x="342" y="10"/>
                    <a:pt x="341" y="9"/>
                    <a:pt x="340" y="9"/>
                  </a:cubicBezTo>
                  <a:cubicBezTo>
                    <a:pt x="338" y="9"/>
                    <a:pt x="336" y="8"/>
                    <a:pt x="335" y="8"/>
                  </a:cubicBezTo>
                  <a:cubicBezTo>
                    <a:pt x="330" y="8"/>
                    <a:pt x="327" y="10"/>
                    <a:pt x="323" y="13"/>
                  </a:cubicBezTo>
                  <a:cubicBezTo>
                    <a:pt x="322" y="13"/>
                    <a:pt x="322" y="14"/>
                    <a:pt x="322" y="14"/>
                  </a:cubicBezTo>
                  <a:cubicBezTo>
                    <a:pt x="321" y="15"/>
                    <a:pt x="321" y="15"/>
                    <a:pt x="320" y="15"/>
                  </a:cubicBezTo>
                  <a:cubicBezTo>
                    <a:pt x="320" y="15"/>
                    <a:pt x="320" y="16"/>
                    <a:pt x="319" y="16"/>
                  </a:cubicBezTo>
                  <a:cubicBezTo>
                    <a:pt x="319" y="16"/>
                    <a:pt x="318" y="16"/>
                    <a:pt x="318" y="15"/>
                  </a:cubicBezTo>
                  <a:cubicBezTo>
                    <a:pt x="317" y="15"/>
                    <a:pt x="317" y="15"/>
                    <a:pt x="317" y="15"/>
                  </a:cubicBezTo>
                  <a:cubicBezTo>
                    <a:pt x="316" y="15"/>
                    <a:pt x="314" y="15"/>
                    <a:pt x="313" y="15"/>
                  </a:cubicBezTo>
                  <a:cubicBezTo>
                    <a:pt x="311" y="15"/>
                    <a:pt x="309" y="15"/>
                    <a:pt x="308" y="16"/>
                  </a:cubicBezTo>
                  <a:cubicBezTo>
                    <a:pt x="304" y="16"/>
                    <a:pt x="300" y="16"/>
                    <a:pt x="297" y="16"/>
                  </a:cubicBezTo>
                  <a:cubicBezTo>
                    <a:pt x="295" y="17"/>
                    <a:pt x="293" y="17"/>
                    <a:pt x="292" y="17"/>
                  </a:cubicBezTo>
                  <a:cubicBezTo>
                    <a:pt x="290" y="17"/>
                    <a:pt x="289" y="17"/>
                    <a:pt x="288" y="17"/>
                  </a:cubicBezTo>
                  <a:cubicBezTo>
                    <a:pt x="284" y="18"/>
                    <a:pt x="281" y="19"/>
                    <a:pt x="279" y="20"/>
                  </a:cubicBezTo>
                  <a:cubicBezTo>
                    <a:pt x="277" y="20"/>
                    <a:pt x="276" y="21"/>
                    <a:pt x="275" y="21"/>
                  </a:cubicBezTo>
                  <a:cubicBezTo>
                    <a:pt x="274" y="21"/>
                    <a:pt x="272" y="22"/>
                    <a:pt x="271" y="23"/>
                  </a:cubicBezTo>
                  <a:cubicBezTo>
                    <a:pt x="269" y="23"/>
                    <a:pt x="267" y="24"/>
                    <a:pt x="265" y="25"/>
                  </a:cubicBezTo>
                  <a:cubicBezTo>
                    <a:pt x="264" y="26"/>
                    <a:pt x="263" y="27"/>
                    <a:pt x="262" y="28"/>
                  </a:cubicBezTo>
                  <a:cubicBezTo>
                    <a:pt x="259" y="29"/>
                    <a:pt x="256" y="31"/>
                    <a:pt x="254" y="33"/>
                  </a:cubicBezTo>
                  <a:cubicBezTo>
                    <a:pt x="252" y="34"/>
                    <a:pt x="251" y="36"/>
                    <a:pt x="250" y="37"/>
                  </a:cubicBezTo>
                  <a:cubicBezTo>
                    <a:pt x="248" y="40"/>
                    <a:pt x="247" y="41"/>
                    <a:pt x="245" y="41"/>
                  </a:cubicBezTo>
                  <a:cubicBezTo>
                    <a:pt x="244" y="41"/>
                    <a:pt x="244" y="41"/>
                    <a:pt x="243" y="41"/>
                  </a:cubicBezTo>
                  <a:cubicBezTo>
                    <a:pt x="243" y="41"/>
                    <a:pt x="242" y="41"/>
                    <a:pt x="242" y="40"/>
                  </a:cubicBezTo>
                  <a:cubicBezTo>
                    <a:pt x="240" y="40"/>
                    <a:pt x="239" y="39"/>
                    <a:pt x="238" y="39"/>
                  </a:cubicBezTo>
                  <a:cubicBezTo>
                    <a:pt x="237" y="39"/>
                    <a:pt x="236" y="39"/>
                    <a:pt x="235" y="40"/>
                  </a:cubicBezTo>
                  <a:cubicBezTo>
                    <a:pt x="234" y="40"/>
                    <a:pt x="233" y="41"/>
                    <a:pt x="233" y="42"/>
                  </a:cubicBezTo>
                  <a:cubicBezTo>
                    <a:pt x="232" y="42"/>
                    <a:pt x="231" y="43"/>
                    <a:pt x="230" y="43"/>
                  </a:cubicBezTo>
                  <a:cubicBezTo>
                    <a:pt x="228" y="43"/>
                    <a:pt x="228" y="43"/>
                    <a:pt x="228" y="43"/>
                  </a:cubicBezTo>
                  <a:cubicBezTo>
                    <a:pt x="226" y="43"/>
                    <a:pt x="223" y="44"/>
                    <a:pt x="220" y="45"/>
                  </a:cubicBezTo>
                  <a:cubicBezTo>
                    <a:pt x="218" y="47"/>
                    <a:pt x="216" y="50"/>
                    <a:pt x="214" y="53"/>
                  </a:cubicBezTo>
                  <a:cubicBezTo>
                    <a:pt x="213" y="55"/>
                    <a:pt x="211" y="57"/>
                    <a:pt x="209" y="58"/>
                  </a:cubicBezTo>
                  <a:cubicBezTo>
                    <a:pt x="208" y="58"/>
                    <a:pt x="207" y="58"/>
                    <a:pt x="206" y="59"/>
                  </a:cubicBezTo>
                  <a:cubicBezTo>
                    <a:pt x="205" y="59"/>
                    <a:pt x="203" y="60"/>
                    <a:pt x="202" y="61"/>
                  </a:cubicBezTo>
                  <a:cubicBezTo>
                    <a:pt x="198" y="64"/>
                    <a:pt x="194" y="66"/>
                    <a:pt x="191" y="66"/>
                  </a:cubicBezTo>
                  <a:cubicBezTo>
                    <a:pt x="189" y="66"/>
                    <a:pt x="189" y="66"/>
                    <a:pt x="189" y="66"/>
                  </a:cubicBezTo>
                  <a:cubicBezTo>
                    <a:pt x="189" y="68"/>
                    <a:pt x="189" y="68"/>
                    <a:pt x="189" y="68"/>
                  </a:cubicBezTo>
                  <a:cubicBezTo>
                    <a:pt x="190" y="70"/>
                    <a:pt x="190" y="71"/>
                    <a:pt x="192" y="73"/>
                  </a:cubicBezTo>
                  <a:cubicBezTo>
                    <a:pt x="194" y="75"/>
                    <a:pt x="197" y="77"/>
                    <a:pt x="200" y="78"/>
                  </a:cubicBezTo>
                  <a:cubicBezTo>
                    <a:pt x="200" y="79"/>
                    <a:pt x="200" y="80"/>
                    <a:pt x="199" y="81"/>
                  </a:cubicBezTo>
                  <a:cubicBezTo>
                    <a:pt x="199" y="82"/>
                    <a:pt x="199" y="82"/>
                    <a:pt x="199" y="83"/>
                  </a:cubicBezTo>
                  <a:cubicBezTo>
                    <a:pt x="198" y="84"/>
                    <a:pt x="198" y="84"/>
                    <a:pt x="198" y="84"/>
                  </a:cubicBezTo>
                  <a:cubicBezTo>
                    <a:pt x="198" y="84"/>
                    <a:pt x="198" y="85"/>
                    <a:pt x="198" y="85"/>
                  </a:cubicBezTo>
                  <a:cubicBezTo>
                    <a:pt x="198" y="86"/>
                    <a:pt x="198" y="86"/>
                    <a:pt x="198" y="86"/>
                  </a:cubicBezTo>
                  <a:cubicBezTo>
                    <a:pt x="200" y="85"/>
                    <a:pt x="200" y="85"/>
                    <a:pt x="200" y="85"/>
                  </a:cubicBezTo>
                  <a:cubicBezTo>
                    <a:pt x="199" y="86"/>
                    <a:pt x="199" y="86"/>
                    <a:pt x="199" y="86"/>
                  </a:cubicBezTo>
                  <a:cubicBezTo>
                    <a:pt x="199" y="87"/>
                    <a:pt x="199" y="87"/>
                    <a:pt x="199" y="87"/>
                  </a:cubicBezTo>
                  <a:cubicBezTo>
                    <a:pt x="200" y="90"/>
                    <a:pt x="200" y="92"/>
                    <a:pt x="200" y="96"/>
                  </a:cubicBezTo>
                  <a:cubicBezTo>
                    <a:pt x="200" y="97"/>
                    <a:pt x="200" y="99"/>
                    <a:pt x="200" y="100"/>
                  </a:cubicBezTo>
                  <a:cubicBezTo>
                    <a:pt x="201" y="103"/>
                    <a:pt x="201" y="105"/>
                    <a:pt x="201" y="107"/>
                  </a:cubicBezTo>
                  <a:cubicBezTo>
                    <a:pt x="201" y="108"/>
                    <a:pt x="201" y="108"/>
                    <a:pt x="201" y="109"/>
                  </a:cubicBezTo>
                  <a:cubicBezTo>
                    <a:pt x="201" y="110"/>
                    <a:pt x="201" y="111"/>
                    <a:pt x="201" y="112"/>
                  </a:cubicBezTo>
                  <a:cubicBezTo>
                    <a:pt x="201" y="113"/>
                    <a:pt x="201" y="114"/>
                    <a:pt x="202" y="115"/>
                  </a:cubicBezTo>
                  <a:cubicBezTo>
                    <a:pt x="202" y="116"/>
                    <a:pt x="203" y="116"/>
                    <a:pt x="203" y="117"/>
                  </a:cubicBezTo>
                  <a:cubicBezTo>
                    <a:pt x="203" y="119"/>
                    <a:pt x="202" y="120"/>
                    <a:pt x="202" y="122"/>
                  </a:cubicBezTo>
                  <a:cubicBezTo>
                    <a:pt x="201" y="123"/>
                    <a:pt x="200" y="125"/>
                    <a:pt x="200" y="126"/>
                  </a:cubicBezTo>
                  <a:cubicBezTo>
                    <a:pt x="200" y="129"/>
                    <a:pt x="201" y="130"/>
                    <a:pt x="203" y="131"/>
                  </a:cubicBezTo>
                  <a:cubicBezTo>
                    <a:pt x="203" y="132"/>
                    <a:pt x="204" y="133"/>
                    <a:pt x="205" y="134"/>
                  </a:cubicBezTo>
                  <a:cubicBezTo>
                    <a:pt x="205" y="135"/>
                    <a:pt x="205" y="137"/>
                    <a:pt x="205" y="139"/>
                  </a:cubicBezTo>
                  <a:cubicBezTo>
                    <a:pt x="205" y="141"/>
                    <a:pt x="205" y="143"/>
                    <a:pt x="206" y="144"/>
                  </a:cubicBezTo>
                  <a:cubicBezTo>
                    <a:pt x="207" y="145"/>
                    <a:pt x="208" y="146"/>
                    <a:pt x="209" y="146"/>
                  </a:cubicBezTo>
                  <a:cubicBezTo>
                    <a:pt x="211" y="147"/>
                    <a:pt x="212" y="148"/>
                    <a:pt x="213" y="149"/>
                  </a:cubicBezTo>
                  <a:cubicBezTo>
                    <a:pt x="216" y="152"/>
                    <a:pt x="216" y="153"/>
                    <a:pt x="214" y="156"/>
                  </a:cubicBezTo>
                  <a:cubicBezTo>
                    <a:pt x="214" y="157"/>
                    <a:pt x="213" y="157"/>
                    <a:pt x="213" y="157"/>
                  </a:cubicBezTo>
                  <a:cubicBezTo>
                    <a:pt x="212" y="158"/>
                    <a:pt x="212" y="158"/>
                    <a:pt x="211" y="160"/>
                  </a:cubicBezTo>
                  <a:cubicBezTo>
                    <a:pt x="211" y="161"/>
                    <a:pt x="211" y="162"/>
                    <a:pt x="211" y="164"/>
                  </a:cubicBezTo>
                  <a:cubicBezTo>
                    <a:pt x="211" y="165"/>
                    <a:pt x="211" y="165"/>
                    <a:pt x="211" y="166"/>
                  </a:cubicBezTo>
                  <a:cubicBezTo>
                    <a:pt x="211" y="166"/>
                    <a:pt x="211" y="166"/>
                    <a:pt x="209" y="166"/>
                  </a:cubicBezTo>
                  <a:cubicBezTo>
                    <a:pt x="205" y="166"/>
                    <a:pt x="200" y="166"/>
                    <a:pt x="199" y="165"/>
                  </a:cubicBezTo>
                  <a:cubicBezTo>
                    <a:pt x="197" y="165"/>
                    <a:pt x="195" y="165"/>
                    <a:pt x="192" y="165"/>
                  </a:cubicBezTo>
                  <a:cubicBezTo>
                    <a:pt x="190" y="165"/>
                    <a:pt x="188" y="165"/>
                    <a:pt x="186" y="165"/>
                  </a:cubicBezTo>
                  <a:cubicBezTo>
                    <a:pt x="183" y="165"/>
                    <a:pt x="183" y="165"/>
                    <a:pt x="183" y="165"/>
                  </a:cubicBezTo>
                  <a:cubicBezTo>
                    <a:pt x="182" y="165"/>
                    <a:pt x="182" y="165"/>
                    <a:pt x="181" y="165"/>
                  </a:cubicBezTo>
                  <a:cubicBezTo>
                    <a:pt x="181" y="165"/>
                    <a:pt x="181" y="165"/>
                    <a:pt x="181" y="165"/>
                  </a:cubicBezTo>
                  <a:cubicBezTo>
                    <a:pt x="179" y="165"/>
                    <a:pt x="177" y="165"/>
                    <a:pt x="175" y="166"/>
                  </a:cubicBezTo>
                  <a:cubicBezTo>
                    <a:pt x="173" y="167"/>
                    <a:pt x="170" y="167"/>
                    <a:pt x="168" y="167"/>
                  </a:cubicBezTo>
                  <a:cubicBezTo>
                    <a:pt x="165" y="168"/>
                    <a:pt x="164" y="169"/>
                    <a:pt x="164" y="172"/>
                  </a:cubicBezTo>
                  <a:cubicBezTo>
                    <a:pt x="164" y="172"/>
                    <a:pt x="164" y="173"/>
                    <a:pt x="165" y="174"/>
                  </a:cubicBezTo>
                  <a:cubicBezTo>
                    <a:pt x="164" y="174"/>
                    <a:pt x="162" y="175"/>
                    <a:pt x="162" y="175"/>
                  </a:cubicBezTo>
                  <a:cubicBezTo>
                    <a:pt x="161" y="176"/>
                    <a:pt x="160" y="177"/>
                    <a:pt x="158" y="177"/>
                  </a:cubicBezTo>
                  <a:cubicBezTo>
                    <a:pt x="157" y="178"/>
                    <a:pt x="156" y="178"/>
                    <a:pt x="155" y="178"/>
                  </a:cubicBezTo>
                  <a:cubicBezTo>
                    <a:pt x="154" y="178"/>
                    <a:pt x="153" y="178"/>
                    <a:pt x="152" y="179"/>
                  </a:cubicBezTo>
                  <a:cubicBezTo>
                    <a:pt x="151" y="179"/>
                    <a:pt x="150" y="179"/>
                    <a:pt x="149" y="179"/>
                  </a:cubicBezTo>
                  <a:cubicBezTo>
                    <a:pt x="148" y="179"/>
                    <a:pt x="147" y="179"/>
                    <a:pt x="147" y="179"/>
                  </a:cubicBezTo>
                  <a:cubicBezTo>
                    <a:pt x="146" y="179"/>
                    <a:pt x="145" y="178"/>
                    <a:pt x="145" y="178"/>
                  </a:cubicBezTo>
                  <a:cubicBezTo>
                    <a:pt x="144" y="178"/>
                    <a:pt x="143" y="178"/>
                    <a:pt x="143" y="178"/>
                  </a:cubicBezTo>
                  <a:cubicBezTo>
                    <a:pt x="141" y="178"/>
                    <a:pt x="139" y="179"/>
                    <a:pt x="138" y="181"/>
                  </a:cubicBezTo>
                  <a:cubicBezTo>
                    <a:pt x="137" y="183"/>
                    <a:pt x="138" y="184"/>
                    <a:pt x="139" y="185"/>
                  </a:cubicBezTo>
                  <a:cubicBezTo>
                    <a:pt x="139" y="186"/>
                    <a:pt x="140" y="187"/>
                    <a:pt x="140" y="187"/>
                  </a:cubicBezTo>
                  <a:cubicBezTo>
                    <a:pt x="140" y="189"/>
                    <a:pt x="140" y="190"/>
                    <a:pt x="139" y="191"/>
                  </a:cubicBezTo>
                  <a:cubicBezTo>
                    <a:pt x="139" y="192"/>
                    <a:pt x="138" y="194"/>
                    <a:pt x="139" y="195"/>
                  </a:cubicBezTo>
                  <a:cubicBezTo>
                    <a:pt x="140" y="196"/>
                    <a:pt x="141" y="197"/>
                    <a:pt x="142" y="197"/>
                  </a:cubicBezTo>
                  <a:cubicBezTo>
                    <a:pt x="143" y="198"/>
                    <a:pt x="144" y="198"/>
                    <a:pt x="144" y="200"/>
                  </a:cubicBezTo>
                  <a:cubicBezTo>
                    <a:pt x="145" y="202"/>
                    <a:pt x="143" y="203"/>
                    <a:pt x="141" y="203"/>
                  </a:cubicBezTo>
                  <a:cubicBezTo>
                    <a:pt x="141" y="203"/>
                    <a:pt x="140" y="204"/>
                    <a:pt x="140" y="204"/>
                  </a:cubicBezTo>
                  <a:cubicBezTo>
                    <a:pt x="138" y="204"/>
                    <a:pt x="138" y="204"/>
                    <a:pt x="138" y="204"/>
                  </a:cubicBezTo>
                  <a:cubicBezTo>
                    <a:pt x="136" y="205"/>
                    <a:pt x="133" y="205"/>
                    <a:pt x="132" y="206"/>
                  </a:cubicBezTo>
                  <a:cubicBezTo>
                    <a:pt x="131" y="207"/>
                    <a:pt x="130" y="208"/>
                    <a:pt x="129" y="209"/>
                  </a:cubicBezTo>
                  <a:cubicBezTo>
                    <a:pt x="129" y="210"/>
                    <a:pt x="128" y="211"/>
                    <a:pt x="126" y="211"/>
                  </a:cubicBezTo>
                  <a:cubicBezTo>
                    <a:pt x="125" y="212"/>
                    <a:pt x="123" y="213"/>
                    <a:pt x="122" y="214"/>
                  </a:cubicBezTo>
                  <a:cubicBezTo>
                    <a:pt x="120" y="214"/>
                    <a:pt x="120" y="214"/>
                    <a:pt x="120" y="214"/>
                  </a:cubicBezTo>
                  <a:cubicBezTo>
                    <a:pt x="119" y="215"/>
                    <a:pt x="118" y="215"/>
                    <a:pt x="117" y="215"/>
                  </a:cubicBezTo>
                  <a:cubicBezTo>
                    <a:pt x="116" y="216"/>
                    <a:pt x="115" y="216"/>
                    <a:pt x="114" y="216"/>
                  </a:cubicBezTo>
                  <a:cubicBezTo>
                    <a:pt x="114" y="216"/>
                    <a:pt x="113" y="216"/>
                    <a:pt x="112" y="217"/>
                  </a:cubicBezTo>
                  <a:cubicBezTo>
                    <a:pt x="111" y="217"/>
                    <a:pt x="109" y="217"/>
                    <a:pt x="108" y="218"/>
                  </a:cubicBezTo>
                  <a:cubicBezTo>
                    <a:pt x="107" y="219"/>
                    <a:pt x="104" y="223"/>
                    <a:pt x="103" y="224"/>
                  </a:cubicBezTo>
                  <a:cubicBezTo>
                    <a:pt x="101" y="229"/>
                    <a:pt x="98" y="232"/>
                    <a:pt x="94" y="236"/>
                  </a:cubicBezTo>
                  <a:cubicBezTo>
                    <a:pt x="91" y="239"/>
                    <a:pt x="87" y="239"/>
                    <a:pt x="83" y="239"/>
                  </a:cubicBezTo>
                  <a:cubicBezTo>
                    <a:pt x="82" y="240"/>
                    <a:pt x="82" y="240"/>
                    <a:pt x="81" y="240"/>
                  </a:cubicBezTo>
                  <a:cubicBezTo>
                    <a:pt x="80" y="240"/>
                    <a:pt x="79" y="240"/>
                    <a:pt x="78" y="240"/>
                  </a:cubicBezTo>
                  <a:cubicBezTo>
                    <a:pt x="77" y="240"/>
                    <a:pt x="75" y="240"/>
                    <a:pt x="74" y="240"/>
                  </a:cubicBezTo>
                  <a:cubicBezTo>
                    <a:pt x="72" y="240"/>
                    <a:pt x="70" y="239"/>
                    <a:pt x="69" y="239"/>
                  </a:cubicBezTo>
                  <a:cubicBezTo>
                    <a:pt x="68" y="239"/>
                    <a:pt x="67" y="239"/>
                    <a:pt x="66" y="240"/>
                  </a:cubicBezTo>
                  <a:cubicBezTo>
                    <a:pt x="64" y="240"/>
                    <a:pt x="64" y="240"/>
                    <a:pt x="64" y="240"/>
                  </a:cubicBezTo>
                  <a:cubicBezTo>
                    <a:pt x="64" y="242"/>
                    <a:pt x="64" y="242"/>
                    <a:pt x="64" y="242"/>
                  </a:cubicBezTo>
                  <a:cubicBezTo>
                    <a:pt x="64" y="245"/>
                    <a:pt x="63" y="246"/>
                    <a:pt x="62" y="247"/>
                  </a:cubicBezTo>
                  <a:cubicBezTo>
                    <a:pt x="61" y="247"/>
                    <a:pt x="59" y="247"/>
                    <a:pt x="58" y="247"/>
                  </a:cubicBezTo>
                  <a:cubicBezTo>
                    <a:pt x="55" y="247"/>
                    <a:pt x="55" y="247"/>
                    <a:pt x="55" y="247"/>
                  </a:cubicBezTo>
                  <a:cubicBezTo>
                    <a:pt x="55" y="247"/>
                    <a:pt x="54" y="247"/>
                    <a:pt x="54" y="247"/>
                  </a:cubicBezTo>
                  <a:cubicBezTo>
                    <a:pt x="53" y="247"/>
                    <a:pt x="52" y="247"/>
                    <a:pt x="51" y="247"/>
                  </a:cubicBezTo>
                  <a:cubicBezTo>
                    <a:pt x="50" y="247"/>
                    <a:pt x="46" y="247"/>
                    <a:pt x="46" y="247"/>
                  </a:cubicBezTo>
                  <a:cubicBezTo>
                    <a:pt x="43" y="247"/>
                    <a:pt x="41" y="248"/>
                    <a:pt x="39" y="251"/>
                  </a:cubicBezTo>
                  <a:cubicBezTo>
                    <a:pt x="39" y="251"/>
                    <a:pt x="39" y="252"/>
                    <a:pt x="39" y="252"/>
                  </a:cubicBezTo>
                  <a:cubicBezTo>
                    <a:pt x="38" y="254"/>
                    <a:pt x="37" y="255"/>
                    <a:pt x="35" y="256"/>
                  </a:cubicBezTo>
                  <a:cubicBezTo>
                    <a:pt x="34" y="256"/>
                    <a:pt x="33" y="256"/>
                    <a:pt x="32" y="256"/>
                  </a:cubicBezTo>
                  <a:cubicBezTo>
                    <a:pt x="30" y="256"/>
                    <a:pt x="29" y="256"/>
                    <a:pt x="27" y="257"/>
                  </a:cubicBezTo>
                  <a:cubicBezTo>
                    <a:pt x="25" y="258"/>
                    <a:pt x="23" y="260"/>
                    <a:pt x="21" y="262"/>
                  </a:cubicBezTo>
                  <a:cubicBezTo>
                    <a:pt x="20" y="263"/>
                    <a:pt x="19" y="264"/>
                    <a:pt x="18" y="265"/>
                  </a:cubicBezTo>
                  <a:cubicBezTo>
                    <a:pt x="17" y="266"/>
                    <a:pt x="16" y="266"/>
                    <a:pt x="15" y="267"/>
                  </a:cubicBezTo>
                  <a:cubicBezTo>
                    <a:pt x="13" y="269"/>
                    <a:pt x="11" y="272"/>
                    <a:pt x="8" y="273"/>
                  </a:cubicBezTo>
                  <a:cubicBezTo>
                    <a:pt x="6" y="274"/>
                    <a:pt x="4" y="275"/>
                    <a:pt x="3" y="276"/>
                  </a:cubicBezTo>
                  <a:cubicBezTo>
                    <a:pt x="1" y="277"/>
                    <a:pt x="1" y="277"/>
                    <a:pt x="1" y="277"/>
                  </a:cubicBezTo>
                  <a:cubicBezTo>
                    <a:pt x="0" y="325"/>
                    <a:pt x="0" y="325"/>
                    <a:pt x="0" y="325"/>
                  </a:cubicBezTo>
                  <a:cubicBezTo>
                    <a:pt x="0" y="325"/>
                    <a:pt x="0" y="325"/>
                    <a:pt x="0" y="325"/>
                  </a:cubicBezTo>
                  <a:cubicBezTo>
                    <a:pt x="2" y="327"/>
                    <a:pt x="4" y="328"/>
                    <a:pt x="5" y="329"/>
                  </a:cubicBezTo>
                  <a:cubicBezTo>
                    <a:pt x="7" y="330"/>
                    <a:pt x="7" y="330"/>
                    <a:pt x="7" y="330"/>
                  </a:cubicBezTo>
                  <a:cubicBezTo>
                    <a:pt x="9" y="332"/>
                    <a:pt x="12" y="334"/>
                    <a:pt x="15" y="336"/>
                  </a:cubicBezTo>
                  <a:cubicBezTo>
                    <a:pt x="16" y="337"/>
                    <a:pt x="16" y="337"/>
                    <a:pt x="16" y="337"/>
                  </a:cubicBezTo>
                  <a:cubicBezTo>
                    <a:pt x="19" y="339"/>
                    <a:pt x="22" y="342"/>
                    <a:pt x="25" y="344"/>
                  </a:cubicBezTo>
                  <a:cubicBezTo>
                    <a:pt x="36" y="352"/>
                    <a:pt x="45" y="359"/>
                    <a:pt x="53" y="365"/>
                  </a:cubicBezTo>
                  <a:cubicBezTo>
                    <a:pt x="63" y="372"/>
                    <a:pt x="74" y="380"/>
                    <a:pt x="88" y="390"/>
                  </a:cubicBezTo>
                  <a:cubicBezTo>
                    <a:pt x="94" y="395"/>
                    <a:pt x="100" y="399"/>
                    <a:pt x="107" y="404"/>
                  </a:cubicBezTo>
                  <a:cubicBezTo>
                    <a:pt x="108" y="405"/>
                    <a:pt x="108" y="405"/>
                    <a:pt x="108" y="405"/>
                  </a:cubicBezTo>
                  <a:cubicBezTo>
                    <a:pt x="114" y="409"/>
                    <a:pt x="120" y="414"/>
                    <a:pt x="126" y="418"/>
                  </a:cubicBezTo>
                  <a:cubicBezTo>
                    <a:pt x="126" y="419"/>
                    <a:pt x="126" y="419"/>
                    <a:pt x="126" y="419"/>
                  </a:cubicBezTo>
                  <a:cubicBezTo>
                    <a:pt x="139" y="428"/>
                    <a:pt x="152" y="438"/>
                    <a:pt x="164" y="447"/>
                  </a:cubicBezTo>
                  <a:cubicBezTo>
                    <a:pt x="178" y="457"/>
                    <a:pt x="190" y="466"/>
                    <a:pt x="201" y="474"/>
                  </a:cubicBezTo>
                  <a:cubicBezTo>
                    <a:pt x="209" y="480"/>
                    <a:pt x="217" y="486"/>
                    <a:pt x="225" y="492"/>
                  </a:cubicBezTo>
                  <a:cubicBezTo>
                    <a:pt x="233" y="498"/>
                    <a:pt x="233" y="498"/>
                    <a:pt x="233" y="498"/>
                  </a:cubicBezTo>
                  <a:cubicBezTo>
                    <a:pt x="235" y="499"/>
                    <a:pt x="236" y="500"/>
                    <a:pt x="239" y="502"/>
                  </a:cubicBezTo>
                  <a:cubicBezTo>
                    <a:pt x="241" y="503"/>
                    <a:pt x="244" y="505"/>
                    <a:pt x="246" y="507"/>
                  </a:cubicBezTo>
                  <a:cubicBezTo>
                    <a:pt x="250" y="511"/>
                    <a:pt x="253" y="513"/>
                    <a:pt x="257" y="515"/>
                  </a:cubicBezTo>
                  <a:cubicBezTo>
                    <a:pt x="259" y="516"/>
                    <a:pt x="260" y="518"/>
                    <a:pt x="261" y="519"/>
                  </a:cubicBezTo>
                  <a:cubicBezTo>
                    <a:pt x="262" y="520"/>
                    <a:pt x="263" y="521"/>
                    <a:pt x="264" y="522"/>
                  </a:cubicBezTo>
                  <a:cubicBezTo>
                    <a:pt x="265" y="522"/>
                    <a:pt x="266" y="523"/>
                    <a:pt x="267" y="523"/>
                  </a:cubicBezTo>
                  <a:cubicBezTo>
                    <a:pt x="269" y="525"/>
                    <a:pt x="271" y="526"/>
                    <a:pt x="272" y="528"/>
                  </a:cubicBezTo>
                  <a:cubicBezTo>
                    <a:pt x="273" y="530"/>
                    <a:pt x="273" y="534"/>
                    <a:pt x="273" y="537"/>
                  </a:cubicBezTo>
                  <a:cubicBezTo>
                    <a:pt x="273" y="538"/>
                    <a:pt x="273" y="539"/>
                    <a:pt x="273" y="539"/>
                  </a:cubicBezTo>
                  <a:cubicBezTo>
                    <a:pt x="273" y="541"/>
                    <a:pt x="273" y="541"/>
                    <a:pt x="273" y="541"/>
                  </a:cubicBezTo>
                  <a:cubicBezTo>
                    <a:pt x="274" y="541"/>
                    <a:pt x="274" y="541"/>
                    <a:pt x="274" y="541"/>
                  </a:cubicBezTo>
                  <a:cubicBezTo>
                    <a:pt x="275" y="541"/>
                    <a:pt x="276" y="542"/>
                    <a:pt x="276" y="542"/>
                  </a:cubicBezTo>
                  <a:cubicBezTo>
                    <a:pt x="277" y="542"/>
                    <a:pt x="277" y="543"/>
                    <a:pt x="278" y="543"/>
                  </a:cubicBezTo>
                  <a:cubicBezTo>
                    <a:pt x="278" y="543"/>
                    <a:pt x="279" y="543"/>
                    <a:pt x="280" y="543"/>
                  </a:cubicBezTo>
                  <a:cubicBezTo>
                    <a:pt x="281" y="544"/>
                    <a:pt x="282" y="544"/>
                    <a:pt x="282" y="544"/>
                  </a:cubicBezTo>
                  <a:cubicBezTo>
                    <a:pt x="283" y="545"/>
                    <a:pt x="284" y="546"/>
                    <a:pt x="286" y="547"/>
                  </a:cubicBezTo>
                  <a:cubicBezTo>
                    <a:pt x="286" y="548"/>
                    <a:pt x="287" y="549"/>
                    <a:pt x="287" y="550"/>
                  </a:cubicBezTo>
                  <a:cubicBezTo>
                    <a:pt x="287" y="551"/>
                    <a:pt x="287" y="552"/>
                    <a:pt x="288" y="553"/>
                  </a:cubicBezTo>
                  <a:cubicBezTo>
                    <a:pt x="288" y="554"/>
                    <a:pt x="289" y="554"/>
                    <a:pt x="291" y="555"/>
                  </a:cubicBezTo>
                  <a:cubicBezTo>
                    <a:pt x="292" y="556"/>
                    <a:pt x="292" y="556"/>
                    <a:pt x="293" y="556"/>
                  </a:cubicBezTo>
                  <a:cubicBezTo>
                    <a:pt x="294" y="557"/>
                    <a:pt x="295" y="557"/>
                    <a:pt x="296" y="557"/>
                  </a:cubicBezTo>
                  <a:cubicBezTo>
                    <a:pt x="296" y="558"/>
                    <a:pt x="296" y="558"/>
                    <a:pt x="296" y="558"/>
                  </a:cubicBezTo>
                  <a:cubicBezTo>
                    <a:pt x="297" y="558"/>
                    <a:pt x="297" y="558"/>
                    <a:pt x="297" y="558"/>
                  </a:cubicBezTo>
                  <a:cubicBezTo>
                    <a:pt x="298" y="558"/>
                    <a:pt x="298" y="557"/>
                    <a:pt x="299" y="557"/>
                  </a:cubicBezTo>
                  <a:cubicBezTo>
                    <a:pt x="300" y="557"/>
                    <a:pt x="301" y="556"/>
                    <a:pt x="302" y="556"/>
                  </a:cubicBezTo>
                  <a:cubicBezTo>
                    <a:pt x="302" y="556"/>
                    <a:pt x="302" y="556"/>
                    <a:pt x="302" y="556"/>
                  </a:cubicBezTo>
                  <a:cubicBezTo>
                    <a:pt x="304" y="556"/>
                    <a:pt x="304" y="557"/>
                    <a:pt x="305" y="558"/>
                  </a:cubicBezTo>
                  <a:cubicBezTo>
                    <a:pt x="305" y="559"/>
                    <a:pt x="305" y="559"/>
                    <a:pt x="305" y="559"/>
                  </a:cubicBezTo>
                  <a:cubicBezTo>
                    <a:pt x="306" y="561"/>
                    <a:pt x="308" y="562"/>
                    <a:pt x="310" y="563"/>
                  </a:cubicBezTo>
                  <a:cubicBezTo>
                    <a:pt x="311" y="564"/>
                    <a:pt x="313" y="564"/>
                    <a:pt x="315" y="564"/>
                  </a:cubicBezTo>
                  <a:cubicBezTo>
                    <a:pt x="316" y="564"/>
                    <a:pt x="317" y="564"/>
                    <a:pt x="318" y="564"/>
                  </a:cubicBezTo>
                  <a:cubicBezTo>
                    <a:pt x="320" y="565"/>
                    <a:pt x="322" y="565"/>
                    <a:pt x="323" y="566"/>
                  </a:cubicBezTo>
                  <a:cubicBezTo>
                    <a:pt x="324" y="567"/>
                    <a:pt x="325" y="567"/>
                    <a:pt x="325" y="567"/>
                  </a:cubicBezTo>
                  <a:cubicBezTo>
                    <a:pt x="329" y="569"/>
                    <a:pt x="329" y="571"/>
                    <a:pt x="330" y="574"/>
                  </a:cubicBezTo>
                  <a:cubicBezTo>
                    <a:pt x="330" y="576"/>
                    <a:pt x="330" y="576"/>
                    <a:pt x="330" y="576"/>
                  </a:cubicBezTo>
                  <a:cubicBezTo>
                    <a:pt x="330" y="577"/>
                    <a:pt x="330" y="578"/>
                    <a:pt x="330" y="579"/>
                  </a:cubicBezTo>
                  <a:cubicBezTo>
                    <a:pt x="331" y="580"/>
                    <a:pt x="331" y="580"/>
                    <a:pt x="331" y="581"/>
                  </a:cubicBezTo>
                  <a:cubicBezTo>
                    <a:pt x="332" y="582"/>
                    <a:pt x="332" y="582"/>
                    <a:pt x="332" y="583"/>
                  </a:cubicBezTo>
                  <a:cubicBezTo>
                    <a:pt x="332" y="585"/>
                    <a:pt x="331" y="587"/>
                    <a:pt x="329" y="589"/>
                  </a:cubicBezTo>
                  <a:cubicBezTo>
                    <a:pt x="329" y="589"/>
                    <a:pt x="328" y="590"/>
                    <a:pt x="328" y="591"/>
                  </a:cubicBezTo>
                  <a:cubicBezTo>
                    <a:pt x="327" y="593"/>
                    <a:pt x="327" y="593"/>
                    <a:pt x="327" y="593"/>
                  </a:cubicBezTo>
                  <a:cubicBezTo>
                    <a:pt x="328" y="594"/>
                    <a:pt x="328" y="594"/>
                    <a:pt x="328" y="594"/>
                  </a:cubicBezTo>
                  <a:cubicBezTo>
                    <a:pt x="329" y="594"/>
                    <a:pt x="329" y="594"/>
                    <a:pt x="329" y="594"/>
                  </a:cubicBezTo>
                  <a:cubicBezTo>
                    <a:pt x="330" y="595"/>
                    <a:pt x="331" y="596"/>
                    <a:pt x="332" y="598"/>
                  </a:cubicBezTo>
                  <a:cubicBezTo>
                    <a:pt x="333" y="599"/>
                    <a:pt x="333" y="599"/>
                    <a:pt x="333" y="599"/>
                  </a:cubicBezTo>
                  <a:cubicBezTo>
                    <a:pt x="406" y="583"/>
                    <a:pt x="406" y="583"/>
                    <a:pt x="406" y="583"/>
                  </a:cubicBezTo>
                  <a:cubicBezTo>
                    <a:pt x="407" y="583"/>
                    <a:pt x="407" y="583"/>
                    <a:pt x="407" y="583"/>
                  </a:cubicBezTo>
                  <a:cubicBezTo>
                    <a:pt x="411" y="578"/>
                    <a:pt x="446" y="539"/>
                    <a:pt x="461" y="530"/>
                  </a:cubicBezTo>
                  <a:cubicBezTo>
                    <a:pt x="578" y="450"/>
                    <a:pt x="578" y="450"/>
                    <a:pt x="578" y="450"/>
                  </a:cubicBezTo>
                  <a:lnTo>
                    <a:pt x="569" y="424"/>
                  </a:lnTo>
                  <a:close/>
                </a:path>
              </a:pathLst>
            </a:custGeom>
            <a:solidFill>
              <a:schemeClr val="accent2"/>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33"/>
            <p:cNvSpPr>
              <a:spLocks/>
            </p:cNvSpPr>
            <p:nvPr/>
          </p:nvSpPr>
          <p:spPr bwMode="auto">
            <a:xfrm>
              <a:off x="1899" y="1333"/>
              <a:ext cx="419" cy="336"/>
            </a:xfrm>
            <a:custGeom>
              <a:avLst/>
              <a:gdLst>
                <a:gd name="T0" fmla="*/ 225 w 231"/>
                <a:gd name="T1" fmla="*/ 98 h 185"/>
                <a:gd name="T2" fmla="*/ 226 w 231"/>
                <a:gd name="T3" fmla="*/ 86 h 185"/>
                <a:gd name="T4" fmla="*/ 215 w 231"/>
                <a:gd name="T5" fmla="*/ 80 h 185"/>
                <a:gd name="T6" fmla="*/ 206 w 231"/>
                <a:gd name="T7" fmla="*/ 80 h 185"/>
                <a:gd name="T8" fmla="*/ 189 w 231"/>
                <a:gd name="T9" fmla="*/ 60 h 185"/>
                <a:gd name="T10" fmla="*/ 200 w 231"/>
                <a:gd name="T11" fmla="*/ 58 h 185"/>
                <a:gd name="T12" fmla="*/ 191 w 231"/>
                <a:gd name="T13" fmla="*/ 51 h 185"/>
                <a:gd name="T14" fmla="*/ 177 w 231"/>
                <a:gd name="T15" fmla="*/ 41 h 185"/>
                <a:gd name="T16" fmla="*/ 173 w 231"/>
                <a:gd name="T17" fmla="*/ 29 h 185"/>
                <a:gd name="T18" fmla="*/ 167 w 231"/>
                <a:gd name="T19" fmla="*/ 22 h 185"/>
                <a:gd name="T20" fmla="*/ 166 w 231"/>
                <a:gd name="T21" fmla="*/ 3 h 185"/>
                <a:gd name="T22" fmla="*/ 153 w 231"/>
                <a:gd name="T23" fmla="*/ 2 h 185"/>
                <a:gd name="T24" fmla="*/ 142 w 231"/>
                <a:gd name="T25" fmla="*/ 0 h 185"/>
                <a:gd name="T26" fmla="*/ 130 w 231"/>
                <a:gd name="T27" fmla="*/ 9 h 185"/>
                <a:gd name="T28" fmla="*/ 112 w 231"/>
                <a:gd name="T29" fmla="*/ 18 h 185"/>
                <a:gd name="T30" fmla="*/ 104 w 231"/>
                <a:gd name="T31" fmla="*/ 25 h 185"/>
                <a:gd name="T32" fmla="*/ 96 w 231"/>
                <a:gd name="T33" fmla="*/ 27 h 185"/>
                <a:gd name="T34" fmla="*/ 81 w 231"/>
                <a:gd name="T35" fmla="*/ 31 h 185"/>
                <a:gd name="T36" fmla="*/ 75 w 231"/>
                <a:gd name="T37" fmla="*/ 46 h 185"/>
                <a:gd name="T38" fmla="*/ 70 w 231"/>
                <a:gd name="T39" fmla="*/ 45 h 185"/>
                <a:gd name="T40" fmla="*/ 67 w 231"/>
                <a:gd name="T41" fmla="*/ 56 h 185"/>
                <a:gd name="T42" fmla="*/ 63 w 231"/>
                <a:gd name="T43" fmla="*/ 60 h 185"/>
                <a:gd name="T44" fmla="*/ 54 w 231"/>
                <a:gd name="T45" fmla="*/ 57 h 185"/>
                <a:gd name="T46" fmla="*/ 45 w 231"/>
                <a:gd name="T47" fmla="*/ 54 h 185"/>
                <a:gd name="T48" fmla="*/ 40 w 231"/>
                <a:gd name="T49" fmla="*/ 76 h 185"/>
                <a:gd name="T50" fmla="*/ 33 w 231"/>
                <a:gd name="T51" fmla="*/ 76 h 185"/>
                <a:gd name="T52" fmla="*/ 34 w 231"/>
                <a:gd name="T53" fmla="*/ 88 h 185"/>
                <a:gd name="T54" fmla="*/ 18 w 231"/>
                <a:gd name="T55" fmla="*/ 101 h 185"/>
                <a:gd name="T56" fmla="*/ 10 w 231"/>
                <a:gd name="T57" fmla="*/ 120 h 185"/>
                <a:gd name="T58" fmla="*/ 3 w 231"/>
                <a:gd name="T59" fmla="*/ 136 h 185"/>
                <a:gd name="T60" fmla="*/ 2 w 231"/>
                <a:gd name="T61" fmla="*/ 151 h 185"/>
                <a:gd name="T62" fmla="*/ 2 w 231"/>
                <a:gd name="T63" fmla="*/ 156 h 185"/>
                <a:gd name="T64" fmla="*/ 20 w 231"/>
                <a:gd name="T65" fmla="*/ 171 h 185"/>
                <a:gd name="T66" fmla="*/ 31 w 231"/>
                <a:gd name="T67" fmla="*/ 178 h 185"/>
                <a:gd name="T68" fmla="*/ 35 w 231"/>
                <a:gd name="T69" fmla="*/ 180 h 185"/>
                <a:gd name="T70" fmla="*/ 45 w 231"/>
                <a:gd name="T71" fmla="*/ 173 h 185"/>
                <a:gd name="T72" fmla="*/ 71 w 231"/>
                <a:gd name="T73" fmla="*/ 174 h 185"/>
                <a:gd name="T74" fmla="*/ 80 w 231"/>
                <a:gd name="T75" fmla="*/ 155 h 185"/>
                <a:gd name="T76" fmla="*/ 144 w 231"/>
                <a:gd name="T77" fmla="*/ 137 h 185"/>
                <a:gd name="T78" fmla="*/ 163 w 231"/>
                <a:gd name="T79" fmla="*/ 133 h 185"/>
                <a:gd name="T80" fmla="*/ 170 w 231"/>
                <a:gd name="T81" fmla="*/ 134 h 185"/>
                <a:gd name="T82" fmla="*/ 177 w 231"/>
                <a:gd name="T83" fmla="*/ 137 h 185"/>
                <a:gd name="T84" fmla="*/ 188 w 231"/>
                <a:gd name="T85" fmla="*/ 133 h 185"/>
                <a:gd name="T86" fmla="*/ 195 w 231"/>
                <a:gd name="T87" fmla="*/ 127 h 185"/>
                <a:gd name="T88" fmla="*/ 201 w 231"/>
                <a:gd name="T89" fmla="*/ 121 h 185"/>
                <a:gd name="T90" fmla="*/ 205 w 231"/>
                <a:gd name="T91" fmla="*/ 121 h 185"/>
                <a:gd name="T92" fmla="*/ 209 w 231"/>
                <a:gd name="T93" fmla="*/ 121 h 185"/>
                <a:gd name="T94" fmla="*/ 216 w 231"/>
                <a:gd name="T95" fmla="*/ 122 h 185"/>
                <a:gd name="T96" fmla="*/ 224 w 231"/>
                <a:gd name="T97" fmla="*/ 115 h 185"/>
                <a:gd name="T98" fmla="*/ 227 w 231"/>
                <a:gd name="T99" fmla="*/ 10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1" h="185">
                  <a:moveTo>
                    <a:pt x="227" y="100"/>
                  </a:moveTo>
                  <a:cubicBezTo>
                    <a:pt x="226" y="99"/>
                    <a:pt x="226" y="99"/>
                    <a:pt x="226" y="99"/>
                  </a:cubicBezTo>
                  <a:cubicBezTo>
                    <a:pt x="226" y="99"/>
                    <a:pt x="226" y="98"/>
                    <a:pt x="225" y="98"/>
                  </a:cubicBezTo>
                  <a:cubicBezTo>
                    <a:pt x="223" y="96"/>
                    <a:pt x="221" y="93"/>
                    <a:pt x="221" y="92"/>
                  </a:cubicBezTo>
                  <a:cubicBezTo>
                    <a:pt x="221" y="91"/>
                    <a:pt x="222" y="90"/>
                    <a:pt x="224" y="89"/>
                  </a:cubicBezTo>
                  <a:cubicBezTo>
                    <a:pt x="225" y="88"/>
                    <a:pt x="226" y="88"/>
                    <a:pt x="226" y="86"/>
                  </a:cubicBezTo>
                  <a:cubicBezTo>
                    <a:pt x="227" y="84"/>
                    <a:pt x="224" y="79"/>
                    <a:pt x="222" y="78"/>
                  </a:cubicBezTo>
                  <a:cubicBezTo>
                    <a:pt x="221" y="78"/>
                    <a:pt x="221" y="78"/>
                    <a:pt x="220" y="78"/>
                  </a:cubicBezTo>
                  <a:cubicBezTo>
                    <a:pt x="218" y="78"/>
                    <a:pt x="217" y="79"/>
                    <a:pt x="215" y="80"/>
                  </a:cubicBezTo>
                  <a:cubicBezTo>
                    <a:pt x="215" y="81"/>
                    <a:pt x="214" y="81"/>
                    <a:pt x="214" y="82"/>
                  </a:cubicBezTo>
                  <a:cubicBezTo>
                    <a:pt x="213" y="83"/>
                    <a:pt x="212" y="83"/>
                    <a:pt x="211" y="83"/>
                  </a:cubicBezTo>
                  <a:cubicBezTo>
                    <a:pt x="209" y="83"/>
                    <a:pt x="207" y="81"/>
                    <a:pt x="206" y="80"/>
                  </a:cubicBezTo>
                  <a:cubicBezTo>
                    <a:pt x="204" y="79"/>
                    <a:pt x="203" y="77"/>
                    <a:pt x="201" y="76"/>
                  </a:cubicBezTo>
                  <a:cubicBezTo>
                    <a:pt x="199" y="72"/>
                    <a:pt x="196" y="69"/>
                    <a:pt x="191" y="67"/>
                  </a:cubicBezTo>
                  <a:cubicBezTo>
                    <a:pt x="190" y="65"/>
                    <a:pt x="189" y="62"/>
                    <a:pt x="189" y="60"/>
                  </a:cubicBezTo>
                  <a:cubicBezTo>
                    <a:pt x="191" y="60"/>
                    <a:pt x="191" y="60"/>
                    <a:pt x="191" y="60"/>
                  </a:cubicBezTo>
                  <a:cubicBezTo>
                    <a:pt x="195" y="60"/>
                    <a:pt x="196" y="60"/>
                    <a:pt x="197" y="59"/>
                  </a:cubicBezTo>
                  <a:cubicBezTo>
                    <a:pt x="200" y="58"/>
                    <a:pt x="200" y="58"/>
                    <a:pt x="200" y="58"/>
                  </a:cubicBezTo>
                  <a:cubicBezTo>
                    <a:pt x="200" y="58"/>
                    <a:pt x="197" y="56"/>
                    <a:pt x="197" y="56"/>
                  </a:cubicBezTo>
                  <a:cubicBezTo>
                    <a:pt x="197" y="56"/>
                    <a:pt x="197" y="55"/>
                    <a:pt x="196" y="55"/>
                  </a:cubicBezTo>
                  <a:cubicBezTo>
                    <a:pt x="195" y="53"/>
                    <a:pt x="193" y="52"/>
                    <a:pt x="191" y="51"/>
                  </a:cubicBezTo>
                  <a:cubicBezTo>
                    <a:pt x="189" y="50"/>
                    <a:pt x="188" y="49"/>
                    <a:pt x="187" y="49"/>
                  </a:cubicBezTo>
                  <a:cubicBezTo>
                    <a:pt x="184" y="47"/>
                    <a:pt x="181" y="44"/>
                    <a:pt x="178" y="42"/>
                  </a:cubicBezTo>
                  <a:cubicBezTo>
                    <a:pt x="177" y="41"/>
                    <a:pt x="177" y="41"/>
                    <a:pt x="177" y="41"/>
                  </a:cubicBezTo>
                  <a:cubicBezTo>
                    <a:pt x="173" y="38"/>
                    <a:pt x="173" y="36"/>
                    <a:pt x="173" y="33"/>
                  </a:cubicBezTo>
                  <a:cubicBezTo>
                    <a:pt x="173" y="32"/>
                    <a:pt x="173" y="31"/>
                    <a:pt x="173" y="29"/>
                  </a:cubicBezTo>
                  <a:cubicBezTo>
                    <a:pt x="173" y="29"/>
                    <a:pt x="173" y="29"/>
                    <a:pt x="173" y="29"/>
                  </a:cubicBezTo>
                  <a:cubicBezTo>
                    <a:pt x="172" y="27"/>
                    <a:pt x="172" y="26"/>
                    <a:pt x="171" y="25"/>
                  </a:cubicBezTo>
                  <a:cubicBezTo>
                    <a:pt x="171" y="24"/>
                    <a:pt x="170" y="24"/>
                    <a:pt x="169" y="23"/>
                  </a:cubicBezTo>
                  <a:cubicBezTo>
                    <a:pt x="169" y="23"/>
                    <a:pt x="168" y="23"/>
                    <a:pt x="167" y="22"/>
                  </a:cubicBezTo>
                  <a:cubicBezTo>
                    <a:pt x="166" y="21"/>
                    <a:pt x="166" y="20"/>
                    <a:pt x="167" y="18"/>
                  </a:cubicBezTo>
                  <a:cubicBezTo>
                    <a:pt x="167" y="18"/>
                    <a:pt x="167" y="16"/>
                    <a:pt x="167" y="16"/>
                  </a:cubicBezTo>
                  <a:cubicBezTo>
                    <a:pt x="169" y="10"/>
                    <a:pt x="169" y="4"/>
                    <a:pt x="166" y="3"/>
                  </a:cubicBezTo>
                  <a:cubicBezTo>
                    <a:pt x="165" y="2"/>
                    <a:pt x="163" y="2"/>
                    <a:pt x="160" y="2"/>
                  </a:cubicBezTo>
                  <a:cubicBezTo>
                    <a:pt x="159" y="2"/>
                    <a:pt x="158" y="2"/>
                    <a:pt x="157" y="2"/>
                  </a:cubicBezTo>
                  <a:cubicBezTo>
                    <a:pt x="156" y="2"/>
                    <a:pt x="155" y="2"/>
                    <a:pt x="153" y="2"/>
                  </a:cubicBezTo>
                  <a:cubicBezTo>
                    <a:pt x="152" y="2"/>
                    <a:pt x="151" y="2"/>
                    <a:pt x="150" y="2"/>
                  </a:cubicBezTo>
                  <a:cubicBezTo>
                    <a:pt x="148" y="1"/>
                    <a:pt x="148" y="1"/>
                    <a:pt x="148" y="1"/>
                  </a:cubicBezTo>
                  <a:cubicBezTo>
                    <a:pt x="146" y="1"/>
                    <a:pt x="144" y="0"/>
                    <a:pt x="142" y="0"/>
                  </a:cubicBezTo>
                  <a:cubicBezTo>
                    <a:pt x="140" y="0"/>
                    <a:pt x="137" y="1"/>
                    <a:pt x="135" y="4"/>
                  </a:cubicBezTo>
                  <a:cubicBezTo>
                    <a:pt x="135" y="5"/>
                    <a:pt x="135" y="5"/>
                    <a:pt x="135" y="5"/>
                  </a:cubicBezTo>
                  <a:cubicBezTo>
                    <a:pt x="133" y="6"/>
                    <a:pt x="132" y="8"/>
                    <a:pt x="130" y="9"/>
                  </a:cubicBezTo>
                  <a:cubicBezTo>
                    <a:pt x="129" y="9"/>
                    <a:pt x="128" y="9"/>
                    <a:pt x="128" y="9"/>
                  </a:cubicBezTo>
                  <a:cubicBezTo>
                    <a:pt x="126" y="10"/>
                    <a:pt x="124" y="11"/>
                    <a:pt x="122" y="12"/>
                  </a:cubicBezTo>
                  <a:cubicBezTo>
                    <a:pt x="119" y="15"/>
                    <a:pt x="115" y="17"/>
                    <a:pt x="112" y="18"/>
                  </a:cubicBezTo>
                  <a:cubicBezTo>
                    <a:pt x="111" y="19"/>
                    <a:pt x="110" y="19"/>
                    <a:pt x="110" y="19"/>
                  </a:cubicBezTo>
                  <a:cubicBezTo>
                    <a:pt x="107" y="20"/>
                    <a:pt x="105" y="20"/>
                    <a:pt x="104" y="23"/>
                  </a:cubicBezTo>
                  <a:cubicBezTo>
                    <a:pt x="104" y="23"/>
                    <a:pt x="104" y="24"/>
                    <a:pt x="104" y="25"/>
                  </a:cubicBezTo>
                  <a:cubicBezTo>
                    <a:pt x="104" y="27"/>
                    <a:pt x="104" y="28"/>
                    <a:pt x="102" y="29"/>
                  </a:cubicBezTo>
                  <a:cubicBezTo>
                    <a:pt x="102" y="29"/>
                    <a:pt x="101" y="29"/>
                    <a:pt x="101" y="29"/>
                  </a:cubicBezTo>
                  <a:cubicBezTo>
                    <a:pt x="100" y="29"/>
                    <a:pt x="98" y="28"/>
                    <a:pt x="96" y="27"/>
                  </a:cubicBezTo>
                  <a:cubicBezTo>
                    <a:pt x="94" y="26"/>
                    <a:pt x="93" y="26"/>
                    <a:pt x="92" y="26"/>
                  </a:cubicBezTo>
                  <a:cubicBezTo>
                    <a:pt x="91" y="26"/>
                    <a:pt x="91" y="26"/>
                    <a:pt x="91" y="26"/>
                  </a:cubicBezTo>
                  <a:cubicBezTo>
                    <a:pt x="88" y="27"/>
                    <a:pt x="83" y="29"/>
                    <a:pt x="81" y="31"/>
                  </a:cubicBezTo>
                  <a:cubicBezTo>
                    <a:pt x="78" y="34"/>
                    <a:pt x="78" y="37"/>
                    <a:pt x="77" y="40"/>
                  </a:cubicBezTo>
                  <a:cubicBezTo>
                    <a:pt x="77" y="41"/>
                    <a:pt x="77" y="42"/>
                    <a:pt x="77" y="43"/>
                  </a:cubicBezTo>
                  <a:cubicBezTo>
                    <a:pt x="76" y="46"/>
                    <a:pt x="76" y="46"/>
                    <a:pt x="75" y="46"/>
                  </a:cubicBezTo>
                  <a:cubicBezTo>
                    <a:pt x="75" y="46"/>
                    <a:pt x="75" y="47"/>
                    <a:pt x="75" y="47"/>
                  </a:cubicBezTo>
                  <a:cubicBezTo>
                    <a:pt x="74" y="47"/>
                    <a:pt x="73" y="46"/>
                    <a:pt x="73" y="46"/>
                  </a:cubicBezTo>
                  <a:cubicBezTo>
                    <a:pt x="72" y="46"/>
                    <a:pt x="71" y="45"/>
                    <a:pt x="70" y="45"/>
                  </a:cubicBezTo>
                  <a:cubicBezTo>
                    <a:pt x="68" y="45"/>
                    <a:pt x="68" y="45"/>
                    <a:pt x="68" y="45"/>
                  </a:cubicBezTo>
                  <a:cubicBezTo>
                    <a:pt x="68" y="49"/>
                    <a:pt x="68" y="49"/>
                    <a:pt x="68" y="49"/>
                  </a:cubicBezTo>
                  <a:cubicBezTo>
                    <a:pt x="68" y="51"/>
                    <a:pt x="68" y="54"/>
                    <a:pt x="67" y="56"/>
                  </a:cubicBezTo>
                  <a:cubicBezTo>
                    <a:pt x="67" y="58"/>
                    <a:pt x="66" y="58"/>
                    <a:pt x="66" y="58"/>
                  </a:cubicBezTo>
                  <a:cubicBezTo>
                    <a:pt x="65" y="58"/>
                    <a:pt x="65" y="58"/>
                    <a:pt x="64" y="59"/>
                  </a:cubicBezTo>
                  <a:cubicBezTo>
                    <a:pt x="64" y="59"/>
                    <a:pt x="63" y="59"/>
                    <a:pt x="63" y="60"/>
                  </a:cubicBezTo>
                  <a:cubicBezTo>
                    <a:pt x="62" y="61"/>
                    <a:pt x="61" y="62"/>
                    <a:pt x="61" y="62"/>
                  </a:cubicBezTo>
                  <a:cubicBezTo>
                    <a:pt x="60" y="62"/>
                    <a:pt x="60" y="62"/>
                    <a:pt x="60" y="62"/>
                  </a:cubicBezTo>
                  <a:cubicBezTo>
                    <a:pt x="58" y="62"/>
                    <a:pt x="56" y="59"/>
                    <a:pt x="54" y="57"/>
                  </a:cubicBezTo>
                  <a:cubicBezTo>
                    <a:pt x="53" y="55"/>
                    <a:pt x="51" y="54"/>
                    <a:pt x="50" y="53"/>
                  </a:cubicBezTo>
                  <a:cubicBezTo>
                    <a:pt x="49" y="53"/>
                    <a:pt x="49" y="53"/>
                    <a:pt x="48" y="53"/>
                  </a:cubicBezTo>
                  <a:cubicBezTo>
                    <a:pt x="47" y="53"/>
                    <a:pt x="46" y="53"/>
                    <a:pt x="45" y="54"/>
                  </a:cubicBezTo>
                  <a:cubicBezTo>
                    <a:pt x="41" y="56"/>
                    <a:pt x="37" y="61"/>
                    <a:pt x="37" y="64"/>
                  </a:cubicBezTo>
                  <a:cubicBezTo>
                    <a:pt x="37" y="66"/>
                    <a:pt x="38" y="68"/>
                    <a:pt x="39" y="69"/>
                  </a:cubicBezTo>
                  <a:cubicBezTo>
                    <a:pt x="40" y="71"/>
                    <a:pt x="41" y="73"/>
                    <a:pt x="40" y="76"/>
                  </a:cubicBezTo>
                  <a:cubicBezTo>
                    <a:pt x="39" y="76"/>
                    <a:pt x="38" y="76"/>
                    <a:pt x="38" y="76"/>
                  </a:cubicBezTo>
                  <a:cubicBezTo>
                    <a:pt x="37" y="76"/>
                    <a:pt x="36" y="76"/>
                    <a:pt x="35" y="76"/>
                  </a:cubicBezTo>
                  <a:cubicBezTo>
                    <a:pt x="33" y="76"/>
                    <a:pt x="33" y="76"/>
                    <a:pt x="33" y="76"/>
                  </a:cubicBezTo>
                  <a:cubicBezTo>
                    <a:pt x="33" y="78"/>
                    <a:pt x="33" y="78"/>
                    <a:pt x="33" y="78"/>
                  </a:cubicBezTo>
                  <a:cubicBezTo>
                    <a:pt x="33" y="79"/>
                    <a:pt x="34" y="80"/>
                    <a:pt x="34" y="81"/>
                  </a:cubicBezTo>
                  <a:cubicBezTo>
                    <a:pt x="34" y="83"/>
                    <a:pt x="35" y="85"/>
                    <a:pt x="34" y="88"/>
                  </a:cubicBezTo>
                  <a:cubicBezTo>
                    <a:pt x="33" y="90"/>
                    <a:pt x="31" y="92"/>
                    <a:pt x="29" y="95"/>
                  </a:cubicBezTo>
                  <a:cubicBezTo>
                    <a:pt x="28" y="96"/>
                    <a:pt x="28" y="96"/>
                    <a:pt x="28" y="96"/>
                  </a:cubicBezTo>
                  <a:cubicBezTo>
                    <a:pt x="26" y="100"/>
                    <a:pt x="22" y="100"/>
                    <a:pt x="18" y="101"/>
                  </a:cubicBezTo>
                  <a:cubicBezTo>
                    <a:pt x="16" y="102"/>
                    <a:pt x="14" y="102"/>
                    <a:pt x="11" y="103"/>
                  </a:cubicBezTo>
                  <a:cubicBezTo>
                    <a:pt x="6" y="106"/>
                    <a:pt x="8" y="110"/>
                    <a:pt x="9" y="113"/>
                  </a:cubicBezTo>
                  <a:cubicBezTo>
                    <a:pt x="10" y="116"/>
                    <a:pt x="11" y="118"/>
                    <a:pt x="10" y="120"/>
                  </a:cubicBezTo>
                  <a:cubicBezTo>
                    <a:pt x="10" y="124"/>
                    <a:pt x="9" y="128"/>
                    <a:pt x="8" y="130"/>
                  </a:cubicBezTo>
                  <a:cubicBezTo>
                    <a:pt x="7" y="131"/>
                    <a:pt x="6" y="131"/>
                    <a:pt x="5" y="132"/>
                  </a:cubicBezTo>
                  <a:cubicBezTo>
                    <a:pt x="3" y="132"/>
                    <a:pt x="3" y="134"/>
                    <a:pt x="3" y="136"/>
                  </a:cubicBezTo>
                  <a:cubicBezTo>
                    <a:pt x="3" y="137"/>
                    <a:pt x="3" y="138"/>
                    <a:pt x="3" y="140"/>
                  </a:cubicBezTo>
                  <a:cubicBezTo>
                    <a:pt x="3" y="142"/>
                    <a:pt x="3" y="144"/>
                    <a:pt x="3" y="146"/>
                  </a:cubicBezTo>
                  <a:cubicBezTo>
                    <a:pt x="3" y="148"/>
                    <a:pt x="2" y="149"/>
                    <a:pt x="2" y="151"/>
                  </a:cubicBezTo>
                  <a:cubicBezTo>
                    <a:pt x="1" y="152"/>
                    <a:pt x="1" y="153"/>
                    <a:pt x="1" y="154"/>
                  </a:cubicBezTo>
                  <a:cubicBezTo>
                    <a:pt x="0" y="156"/>
                    <a:pt x="0" y="156"/>
                    <a:pt x="0" y="156"/>
                  </a:cubicBezTo>
                  <a:cubicBezTo>
                    <a:pt x="2" y="156"/>
                    <a:pt x="2" y="156"/>
                    <a:pt x="2" y="156"/>
                  </a:cubicBezTo>
                  <a:cubicBezTo>
                    <a:pt x="3" y="157"/>
                    <a:pt x="4" y="157"/>
                    <a:pt x="5" y="157"/>
                  </a:cubicBezTo>
                  <a:cubicBezTo>
                    <a:pt x="6" y="157"/>
                    <a:pt x="6" y="157"/>
                    <a:pt x="7" y="157"/>
                  </a:cubicBezTo>
                  <a:cubicBezTo>
                    <a:pt x="13" y="158"/>
                    <a:pt x="18" y="168"/>
                    <a:pt x="20" y="171"/>
                  </a:cubicBezTo>
                  <a:cubicBezTo>
                    <a:pt x="21" y="175"/>
                    <a:pt x="22" y="175"/>
                    <a:pt x="25" y="176"/>
                  </a:cubicBezTo>
                  <a:cubicBezTo>
                    <a:pt x="26" y="176"/>
                    <a:pt x="26" y="176"/>
                    <a:pt x="27" y="176"/>
                  </a:cubicBezTo>
                  <a:cubicBezTo>
                    <a:pt x="28" y="176"/>
                    <a:pt x="29" y="177"/>
                    <a:pt x="31" y="178"/>
                  </a:cubicBezTo>
                  <a:cubicBezTo>
                    <a:pt x="32" y="180"/>
                    <a:pt x="33" y="180"/>
                    <a:pt x="34" y="180"/>
                  </a:cubicBezTo>
                  <a:cubicBezTo>
                    <a:pt x="34" y="180"/>
                    <a:pt x="34" y="180"/>
                    <a:pt x="34" y="180"/>
                  </a:cubicBezTo>
                  <a:cubicBezTo>
                    <a:pt x="35" y="180"/>
                    <a:pt x="35" y="180"/>
                    <a:pt x="35" y="180"/>
                  </a:cubicBezTo>
                  <a:cubicBezTo>
                    <a:pt x="36" y="180"/>
                    <a:pt x="37" y="179"/>
                    <a:pt x="39" y="177"/>
                  </a:cubicBezTo>
                  <a:cubicBezTo>
                    <a:pt x="40" y="176"/>
                    <a:pt x="41" y="174"/>
                    <a:pt x="42" y="174"/>
                  </a:cubicBezTo>
                  <a:cubicBezTo>
                    <a:pt x="43" y="173"/>
                    <a:pt x="44" y="173"/>
                    <a:pt x="45" y="173"/>
                  </a:cubicBezTo>
                  <a:cubicBezTo>
                    <a:pt x="47" y="171"/>
                    <a:pt x="49" y="170"/>
                    <a:pt x="52" y="170"/>
                  </a:cubicBezTo>
                  <a:cubicBezTo>
                    <a:pt x="54" y="169"/>
                    <a:pt x="56" y="169"/>
                    <a:pt x="59" y="169"/>
                  </a:cubicBezTo>
                  <a:cubicBezTo>
                    <a:pt x="64" y="169"/>
                    <a:pt x="68" y="171"/>
                    <a:pt x="71" y="174"/>
                  </a:cubicBezTo>
                  <a:cubicBezTo>
                    <a:pt x="73" y="176"/>
                    <a:pt x="75" y="178"/>
                    <a:pt x="77" y="180"/>
                  </a:cubicBezTo>
                  <a:cubicBezTo>
                    <a:pt x="80" y="185"/>
                    <a:pt x="80" y="185"/>
                    <a:pt x="80" y="185"/>
                  </a:cubicBezTo>
                  <a:cubicBezTo>
                    <a:pt x="80" y="155"/>
                    <a:pt x="80" y="155"/>
                    <a:pt x="80" y="155"/>
                  </a:cubicBezTo>
                  <a:cubicBezTo>
                    <a:pt x="80" y="155"/>
                    <a:pt x="80" y="155"/>
                    <a:pt x="80" y="155"/>
                  </a:cubicBezTo>
                  <a:cubicBezTo>
                    <a:pt x="73" y="148"/>
                    <a:pt x="80" y="135"/>
                    <a:pt x="80" y="135"/>
                  </a:cubicBezTo>
                  <a:cubicBezTo>
                    <a:pt x="144" y="137"/>
                    <a:pt x="144" y="137"/>
                    <a:pt x="144" y="137"/>
                  </a:cubicBezTo>
                  <a:cubicBezTo>
                    <a:pt x="155" y="129"/>
                    <a:pt x="155" y="129"/>
                    <a:pt x="155" y="129"/>
                  </a:cubicBezTo>
                  <a:cubicBezTo>
                    <a:pt x="163" y="132"/>
                    <a:pt x="163" y="132"/>
                    <a:pt x="163" y="132"/>
                  </a:cubicBezTo>
                  <a:cubicBezTo>
                    <a:pt x="163" y="133"/>
                    <a:pt x="163" y="133"/>
                    <a:pt x="163" y="133"/>
                  </a:cubicBezTo>
                  <a:cubicBezTo>
                    <a:pt x="163" y="133"/>
                    <a:pt x="163" y="133"/>
                    <a:pt x="163" y="133"/>
                  </a:cubicBezTo>
                  <a:cubicBezTo>
                    <a:pt x="165" y="133"/>
                    <a:pt x="165" y="133"/>
                    <a:pt x="165" y="133"/>
                  </a:cubicBezTo>
                  <a:cubicBezTo>
                    <a:pt x="167" y="133"/>
                    <a:pt x="169" y="133"/>
                    <a:pt x="170" y="134"/>
                  </a:cubicBezTo>
                  <a:cubicBezTo>
                    <a:pt x="171" y="134"/>
                    <a:pt x="172" y="134"/>
                    <a:pt x="173" y="135"/>
                  </a:cubicBezTo>
                  <a:cubicBezTo>
                    <a:pt x="174" y="136"/>
                    <a:pt x="175" y="136"/>
                    <a:pt x="176" y="137"/>
                  </a:cubicBezTo>
                  <a:cubicBezTo>
                    <a:pt x="177" y="137"/>
                    <a:pt x="177" y="137"/>
                    <a:pt x="177" y="137"/>
                  </a:cubicBezTo>
                  <a:cubicBezTo>
                    <a:pt x="178" y="137"/>
                    <a:pt x="180" y="136"/>
                    <a:pt x="181" y="136"/>
                  </a:cubicBezTo>
                  <a:cubicBezTo>
                    <a:pt x="182" y="136"/>
                    <a:pt x="183" y="136"/>
                    <a:pt x="183" y="136"/>
                  </a:cubicBezTo>
                  <a:cubicBezTo>
                    <a:pt x="186" y="136"/>
                    <a:pt x="187" y="135"/>
                    <a:pt x="188" y="133"/>
                  </a:cubicBezTo>
                  <a:cubicBezTo>
                    <a:pt x="189" y="133"/>
                    <a:pt x="189" y="132"/>
                    <a:pt x="190" y="132"/>
                  </a:cubicBezTo>
                  <a:cubicBezTo>
                    <a:pt x="191" y="131"/>
                    <a:pt x="191" y="129"/>
                    <a:pt x="193" y="129"/>
                  </a:cubicBezTo>
                  <a:cubicBezTo>
                    <a:pt x="193" y="128"/>
                    <a:pt x="194" y="128"/>
                    <a:pt x="195" y="127"/>
                  </a:cubicBezTo>
                  <a:cubicBezTo>
                    <a:pt x="196" y="127"/>
                    <a:pt x="197" y="126"/>
                    <a:pt x="198" y="126"/>
                  </a:cubicBezTo>
                  <a:cubicBezTo>
                    <a:pt x="199" y="125"/>
                    <a:pt x="199" y="124"/>
                    <a:pt x="199" y="123"/>
                  </a:cubicBezTo>
                  <a:cubicBezTo>
                    <a:pt x="200" y="122"/>
                    <a:pt x="200" y="121"/>
                    <a:pt x="201" y="121"/>
                  </a:cubicBezTo>
                  <a:cubicBezTo>
                    <a:pt x="201" y="120"/>
                    <a:pt x="202" y="119"/>
                    <a:pt x="203" y="119"/>
                  </a:cubicBezTo>
                  <a:cubicBezTo>
                    <a:pt x="204" y="119"/>
                    <a:pt x="205" y="120"/>
                    <a:pt x="205" y="120"/>
                  </a:cubicBezTo>
                  <a:cubicBezTo>
                    <a:pt x="205" y="121"/>
                    <a:pt x="205" y="121"/>
                    <a:pt x="205" y="121"/>
                  </a:cubicBezTo>
                  <a:cubicBezTo>
                    <a:pt x="206" y="121"/>
                    <a:pt x="206" y="121"/>
                    <a:pt x="206" y="121"/>
                  </a:cubicBezTo>
                  <a:cubicBezTo>
                    <a:pt x="206" y="121"/>
                    <a:pt x="207" y="121"/>
                    <a:pt x="208" y="121"/>
                  </a:cubicBezTo>
                  <a:cubicBezTo>
                    <a:pt x="208" y="121"/>
                    <a:pt x="209" y="121"/>
                    <a:pt x="209" y="121"/>
                  </a:cubicBezTo>
                  <a:cubicBezTo>
                    <a:pt x="210" y="121"/>
                    <a:pt x="210" y="121"/>
                    <a:pt x="211" y="121"/>
                  </a:cubicBezTo>
                  <a:cubicBezTo>
                    <a:pt x="212" y="121"/>
                    <a:pt x="213" y="121"/>
                    <a:pt x="214" y="121"/>
                  </a:cubicBezTo>
                  <a:cubicBezTo>
                    <a:pt x="214" y="122"/>
                    <a:pt x="215" y="122"/>
                    <a:pt x="216" y="122"/>
                  </a:cubicBezTo>
                  <a:cubicBezTo>
                    <a:pt x="216" y="122"/>
                    <a:pt x="217" y="122"/>
                    <a:pt x="217" y="122"/>
                  </a:cubicBezTo>
                  <a:cubicBezTo>
                    <a:pt x="217" y="121"/>
                    <a:pt x="217" y="121"/>
                    <a:pt x="217" y="121"/>
                  </a:cubicBezTo>
                  <a:cubicBezTo>
                    <a:pt x="221" y="119"/>
                    <a:pt x="222" y="118"/>
                    <a:pt x="224" y="115"/>
                  </a:cubicBezTo>
                  <a:cubicBezTo>
                    <a:pt x="225" y="114"/>
                    <a:pt x="226" y="113"/>
                    <a:pt x="227" y="112"/>
                  </a:cubicBezTo>
                  <a:cubicBezTo>
                    <a:pt x="228" y="111"/>
                    <a:pt x="229" y="109"/>
                    <a:pt x="230" y="107"/>
                  </a:cubicBezTo>
                  <a:cubicBezTo>
                    <a:pt x="231" y="104"/>
                    <a:pt x="229" y="102"/>
                    <a:pt x="227" y="10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34"/>
            <p:cNvSpPr>
              <a:spLocks/>
            </p:cNvSpPr>
            <p:nvPr/>
          </p:nvSpPr>
          <p:spPr bwMode="auto">
            <a:xfrm>
              <a:off x="2889" y="836"/>
              <a:ext cx="554" cy="956"/>
            </a:xfrm>
            <a:custGeom>
              <a:avLst/>
              <a:gdLst>
                <a:gd name="T0" fmla="*/ 304 w 305"/>
                <a:gd name="T1" fmla="*/ 232 h 527"/>
                <a:gd name="T2" fmla="*/ 302 w 305"/>
                <a:gd name="T3" fmla="*/ 129 h 527"/>
                <a:gd name="T4" fmla="*/ 49 w 305"/>
                <a:gd name="T5" fmla="*/ 61 h 527"/>
                <a:gd name="T6" fmla="*/ 73 w 305"/>
                <a:gd name="T7" fmla="*/ 102 h 527"/>
                <a:gd name="T8" fmla="*/ 46 w 305"/>
                <a:gd name="T9" fmla="*/ 230 h 527"/>
                <a:gd name="T10" fmla="*/ 15 w 305"/>
                <a:gd name="T11" fmla="*/ 275 h 527"/>
                <a:gd name="T12" fmla="*/ 0 w 305"/>
                <a:gd name="T13" fmla="*/ 294 h 527"/>
                <a:gd name="T14" fmla="*/ 5 w 305"/>
                <a:gd name="T15" fmla="*/ 321 h 527"/>
                <a:gd name="T16" fmla="*/ 14 w 305"/>
                <a:gd name="T17" fmla="*/ 332 h 527"/>
                <a:gd name="T18" fmla="*/ 25 w 305"/>
                <a:gd name="T19" fmla="*/ 341 h 527"/>
                <a:gd name="T20" fmla="*/ 37 w 305"/>
                <a:gd name="T21" fmla="*/ 355 h 527"/>
                <a:gd name="T22" fmla="*/ 47 w 305"/>
                <a:gd name="T23" fmla="*/ 398 h 527"/>
                <a:gd name="T24" fmla="*/ 62 w 305"/>
                <a:gd name="T25" fmla="*/ 440 h 527"/>
                <a:gd name="T26" fmla="*/ 58 w 305"/>
                <a:gd name="T27" fmla="*/ 444 h 527"/>
                <a:gd name="T28" fmla="*/ 41 w 305"/>
                <a:gd name="T29" fmla="*/ 443 h 527"/>
                <a:gd name="T30" fmla="*/ 27 w 305"/>
                <a:gd name="T31" fmla="*/ 442 h 527"/>
                <a:gd name="T32" fmla="*/ 17 w 305"/>
                <a:gd name="T33" fmla="*/ 455 h 527"/>
                <a:gd name="T34" fmla="*/ 39 w 305"/>
                <a:gd name="T35" fmla="*/ 481 h 527"/>
                <a:gd name="T36" fmla="*/ 62 w 305"/>
                <a:gd name="T37" fmla="*/ 522 h 527"/>
                <a:gd name="T38" fmla="*/ 70 w 305"/>
                <a:gd name="T39" fmla="*/ 526 h 527"/>
                <a:gd name="T40" fmla="*/ 74 w 305"/>
                <a:gd name="T41" fmla="*/ 526 h 527"/>
                <a:gd name="T42" fmla="*/ 81 w 305"/>
                <a:gd name="T43" fmla="*/ 522 h 527"/>
                <a:gd name="T44" fmla="*/ 91 w 305"/>
                <a:gd name="T45" fmla="*/ 515 h 527"/>
                <a:gd name="T46" fmla="*/ 97 w 305"/>
                <a:gd name="T47" fmla="*/ 521 h 527"/>
                <a:gd name="T48" fmla="*/ 102 w 305"/>
                <a:gd name="T49" fmla="*/ 523 h 527"/>
                <a:gd name="T50" fmla="*/ 117 w 305"/>
                <a:gd name="T51" fmla="*/ 514 h 527"/>
                <a:gd name="T52" fmla="*/ 139 w 305"/>
                <a:gd name="T53" fmla="*/ 508 h 527"/>
                <a:gd name="T54" fmla="*/ 148 w 305"/>
                <a:gd name="T55" fmla="*/ 507 h 527"/>
                <a:gd name="T56" fmla="*/ 153 w 305"/>
                <a:gd name="T57" fmla="*/ 507 h 527"/>
                <a:gd name="T58" fmla="*/ 156 w 305"/>
                <a:gd name="T59" fmla="*/ 502 h 527"/>
                <a:gd name="T60" fmla="*/ 165 w 305"/>
                <a:gd name="T61" fmla="*/ 491 h 527"/>
                <a:gd name="T62" fmla="*/ 161 w 305"/>
                <a:gd name="T63" fmla="*/ 481 h 527"/>
                <a:gd name="T64" fmla="*/ 187 w 305"/>
                <a:gd name="T65" fmla="*/ 475 h 527"/>
                <a:gd name="T66" fmla="*/ 201 w 305"/>
                <a:gd name="T67" fmla="*/ 472 h 527"/>
                <a:gd name="T68" fmla="*/ 206 w 305"/>
                <a:gd name="T69" fmla="*/ 471 h 527"/>
                <a:gd name="T70" fmla="*/ 211 w 305"/>
                <a:gd name="T71" fmla="*/ 466 h 527"/>
                <a:gd name="T72" fmla="*/ 221 w 305"/>
                <a:gd name="T73" fmla="*/ 454 h 527"/>
                <a:gd name="T74" fmla="*/ 231 w 305"/>
                <a:gd name="T75" fmla="*/ 445 h 527"/>
                <a:gd name="T76" fmla="*/ 238 w 305"/>
                <a:gd name="T77" fmla="*/ 436 h 527"/>
                <a:gd name="T78" fmla="*/ 250 w 305"/>
                <a:gd name="T79" fmla="*/ 418 h 527"/>
                <a:gd name="T80" fmla="*/ 258 w 305"/>
                <a:gd name="T81" fmla="*/ 414 h 527"/>
                <a:gd name="T82" fmla="*/ 274 w 305"/>
                <a:gd name="T83" fmla="*/ 412 h 527"/>
                <a:gd name="T84" fmla="*/ 276 w 305"/>
                <a:gd name="T85" fmla="*/ 411 h 527"/>
                <a:gd name="T86" fmla="*/ 267 w 305"/>
                <a:gd name="T87" fmla="*/ 391 h 527"/>
                <a:gd name="T88" fmla="*/ 261 w 305"/>
                <a:gd name="T89" fmla="*/ 363 h 527"/>
                <a:gd name="T90" fmla="*/ 253 w 305"/>
                <a:gd name="T91" fmla="*/ 354 h 527"/>
                <a:gd name="T92" fmla="*/ 246 w 305"/>
                <a:gd name="T93" fmla="*/ 350 h 527"/>
                <a:gd name="T94" fmla="*/ 255 w 305"/>
                <a:gd name="T95" fmla="*/ 328 h 527"/>
                <a:gd name="T96" fmla="*/ 261 w 305"/>
                <a:gd name="T97" fmla="*/ 309 h 527"/>
                <a:gd name="T98" fmla="*/ 263 w 305"/>
                <a:gd name="T99" fmla="*/ 292 h 527"/>
                <a:gd name="T100" fmla="*/ 272 w 305"/>
                <a:gd name="T101" fmla="*/ 278 h 527"/>
                <a:gd name="T102" fmla="*/ 281 w 305"/>
                <a:gd name="T103" fmla="*/ 257 h 527"/>
                <a:gd name="T104" fmla="*/ 296 w 305"/>
                <a:gd name="T105" fmla="*/ 254 h 527"/>
                <a:gd name="T106" fmla="*/ 304 w 305"/>
                <a:gd name="T107" fmla="*/ 254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5" h="527">
                  <a:moveTo>
                    <a:pt x="305" y="248"/>
                  </a:moveTo>
                  <a:cubicBezTo>
                    <a:pt x="305" y="248"/>
                    <a:pt x="305" y="247"/>
                    <a:pt x="305" y="247"/>
                  </a:cubicBezTo>
                  <a:cubicBezTo>
                    <a:pt x="305" y="243"/>
                    <a:pt x="305" y="240"/>
                    <a:pt x="304" y="237"/>
                  </a:cubicBezTo>
                  <a:cubicBezTo>
                    <a:pt x="304" y="232"/>
                    <a:pt x="304" y="232"/>
                    <a:pt x="304" y="232"/>
                  </a:cubicBezTo>
                  <a:cubicBezTo>
                    <a:pt x="304" y="210"/>
                    <a:pt x="303" y="187"/>
                    <a:pt x="303" y="167"/>
                  </a:cubicBezTo>
                  <a:cubicBezTo>
                    <a:pt x="302" y="158"/>
                    <a:pt x="302" y="158"/>
                    <a:pt x="302" y="158"/>
                  </a:cubicBezTo>
                  <a:cubicBezTo>
                    <a:pt x="302" y="149"/>
                    <a:pt x="302" y="139"/>
                    <a:pt x="302" y="130"/>
                  </a:cubicBezTo>
                  <a:cubicBezTo>
                    <a:pt x="302" y="129"/>
                    <a:pt x="302" y="129"/>
                    <a:pt x="302" y="129"/>
                  </a:cubicBezTo>
                  <a:cubicBezTo>
                    <a:pt x="72" y="0"/>
                    <a:pt x="72" y="0"/>
                    <a:pt x="72" y="0"/>
                  </a:cubicBezTo>
                  <a:cubicBezTo>
                    <a:pt x="43" y="16"/>
                    <a:pt x="43" y="16"/>
                    <a:pt x="43" y="16"/>
                  </a:cubicBezTo>
                  <a:cubicBezTo>
                    <a:pt x="43" y="18"/>
                    <a:pt x="43" y="18"/>
                    <a:pt x="43" y="18"/>
                  </a:cubicBezTo>
                  <a:cubicBezTo>
                    <a:pt x="48" y="35"/>
                    <a:pt x="49" y="57"/>
                    <a:pt x="49" y="61"/>
                  </a:cubicBezTo>
                  <a:cubicBezTo>
                    <a:pt x="49" y="62"/>
                    <a:pt x="49" y="62"/>
                    <a:pt x="49" y="62"/>
                  </a:cubicBezTo>
                  <a:cubicBezTo>
                    <a:pt x="60" y="79"/>
                    <a:pt x="60" y="79"/>
                    <a:pt x="60" y="79"/>
                  </a:cubicBezTo>
                  <a:cubicBezTo>
                    <a:pt x="62" y="87"/>
                    <a:pt x="62" y="87"/>
                    <a:pt x="62" y="87"/>
                  </a:cubicBezTo>
                  <a:cubicBezTo>
                    <a:pt x="73" y="102"/>
                    <a:pt x="73" y="102"/>
                    <a:pt x="73" y="102"/>
                  </a:cubicBezTo>
                  <a:cubicBezTo>
                    <a:pt x="68" y="117"/>
                    <a:pt x="68" y="117"/>
                    <a:pt x="68" y="117"/>
                  </a:cubicBezTo>
                  <a:cubicBezTo>
                    <a:pt x="60" y="216"/>
                    <a:pt x="60" y="216"/>
                    <a:pt x="60" y="216"/>
                  </a:cubicBezTo>
                  <a:cubicBezTo>
                    <a:pt x="58" y="218"/>
                    <a:pt x="56" y="220"/>
                    <a:pt x="54" y="222"/>
                  </a:cubicBezTo>
                  <a:cubicBezTo>
                    <a:pt x="51" y="224"/>
                    <a:pt x="48" y="227"/>
                    <a:pt x="46" y="230"/>
                  </a:cubicBezTo>
                  <a:cubicBezTo>
                    <a:pt x="44" y="232"/>
                    <a:pt x="42" y="235"/>
                    <a:pt x="40" y="238"/>
                  </a:cubicBezTo>
                  <a:cubicBezTo>
                    <a:pt x="36" y="245"/>
                    <a:pt x="31" y="253"/>
                    <a:pt x="26" y="259"/>
                  </a:cubicBezTo>
                  <a:cubicBezTo>
                    <a:pt x="23" y="262"/>
                    <a:pt x="21" y="265"/>
                    <a:pt x="19" y="268"/>
                  </a:cubicBezTo>
                  <a:cubicBezTo>
                    <a:pt x="18" y="270"/>
                    <a:pt x="16" y="272"/>
                    <a:pt x="15" y="275"/>
                  </a:cubicBezTo>
                  <a:cubicBezTo>
                    <a:pt x="12" y="278"/>
                    <a:pt x="11" y="282"/>
                    <a:pt x="10" y="286"/>
                  </a:cubicBezTo>
                  <a:cubicBezTo>
                    <a:pt x="9" y="287"/>
                    <a:pt x="9" y="289"/>
                    <a:pt x="8" y="290"/>
                  </a:cubicBezTo>
                  <a:cubicBezTo>
                    <a:pt x="7" y="294"/>
                    <a:pt x="6" y="294"/>
                    <a:pt x="3" y="294"/>
                  </a:cubicBezTo>
                  <a:cubicBezTo>
                    <a:pt x="0" y="294"/>
                    <a:pt x="0" y="294"/>
                    <a:pt x="0" y="294"/>
                  </a:cubicBezTo>
                  <a:cubicBezTo>
                    <a:pt x="0" y="296"/>
                    <a:pt x="0" y="296"/>
                    <a:pt x="0" y="296"/>
                  </a:cubicBezTo>
                  <a:cubicBezTo>
                    <a:pt x="0" y="299"/>
                    <a:pt x="2" y="303"/>
                    <a:pt x="3" y="306"/>
                  </a:cubicBezTo>
                  <a:cubicBezTo>
                    <a:pt x="5" y="311"/>
                    <a:pt x="7" y="315"/>
                    <a:pt x="5" y="319"/>
                  </a:cubicBezTo>
                  <a:cubicBezTo>
                    <a:pt x="5" y="321"/>
                    <a:pt x="5" y="321"/>
                    <a:pt x="5" y="321"/>
                  </a:cubicBezTo>
                  <a:cubicBezTo>
                    <a:pt x="6" y="322"/>
                    <a:pt x="6" y="322"/>
                    <a:pt x="6" y="322"/>
                  </a:cubicBezTo>
                  <a:cubicBezTo>
                    <a:pt x="7" y="323"/>
                    <a:pt x="9" y="324"/>
                    <a:pt x="10" y="326"/>
                  </a:cubicBezTo>
                  <a:cubicBezTo>
                    <a:pt x="11" y="327"/>
                    <a:pt x="11" y="328"/>
                    <a:pt x="12" y="329"/>
                  </a:cubicBezTo>
                  <a:cubicBezTo>
                    <a:pt x="13" y="330"/>
                    <a:pt x="13" y="331"/>
                    <a:pt x="14" y="332"/>
                  </a:cubicBezTo>
                  <a:cubicBezTo>
                    <a:pt x="16" y="335"/>
                    <a:pt x="18" y="337"/>
                    <a:pt x="19" y="340"/>
                  </a:cubicBezTo>
                  <a:cubicBezTo>
                    <a:pt x="20" y="342"/>
                    <a:pt x="20" y="342"/>
                    <a:pt x="20" y="342"/>
                  </a:cubicBezTo>
                  <a:cubicBezTo>
                    <a:pt x="22" y="341"/>
                    <a:pt x="22" y="341"/>
                    <a:pt x="22" y="341"/>
                  </a:cubicBezTo>
                  <a:cubicBezTo>
                    <a:pt x="23" y="341"/>
                    <a:pt x="24" y="341"/>
                    <a:pt x="25" y="341"/>
                  </a:cubicBezTo>
                  <a:cubicBezTo>
                    <a:pt x="28" y="341"/>
                    <a:pt x="30" y="342"/>
                    <a:pt x="31" y="344"/>
                  </a:cubicBezTo>
                  <a:cubicBezTo>
                    <a:pt x="32" y="345"/>
                    <a:pt x="32" y="347"/>
                    <a:pt x="32" y="348"/>
                  </a:cubicBezTo>
                  <a:cubicBezTo>
                    <a:pt x="33" y="350"/>
                    <a:pt x="33" y="352"/>
                    <a:pt x="36" y="354"/>
                  </a:cubicBezTo>
                  <a:cubicBezTo>
                    <a:pt x="37" y="355"/>
                    <a:pt x="37" y="355"/>
                    <a:pt x="37" y="355"/>
                  </a:cubicBezTo>
                  <a:cubicBezTo>
                    <a:pt x="40" y="357"/>
                    <a:pt x="41" y="358"/>
                    <a:pt x="42" y="363"/>
                  </a:cubicBezTo>
                  <a:cubicBezTo>
                    <a:pt x="42" y="364"/>
                    <a:pt x="42" y="365"/>
                    <a:pt x="42" y="366"/>
                  </a:cubicBezTo>
                  <a:cubicBezTo>
                    <a:pt x="43" y="369"/>
                    <a:pt x="43" y="372"/>
                    <a:pt x="44" y="374"/>
                  </a:cubicBezTo>
                  <a:cubicBezTo>
                    <a:pt x="47" y="382"/>
                    <a:pt x="50" y="389"/>
                    <a:pt x="47" y="398"/>
                  </a:cubicBezTo>
                  <a:cubicBezTo>
                    <a:pt x="46" y="402"/>
                    <a:pt x="45" y="405"/>
                    <a:pt x="47" y="410"/>
                  </a:cubicBezTo>
                  <a:cubicBezTo>
                    <a:pt x="48" y="414"/>
                    <a:pt x="49" y="417"/>
                    <a:pt x="49" y="421"/>
                  </a:cubicBezTo>
                  <a:cubicBezTo>
                    <a:pt x="50" y="427"/>
                    <a:pt x="54" y="434"/>
                    <a:pt x="60" y="439"/>
                  </a:cubicBezTo>
                  <a:cubicBezTo>
                    <a:pt x="60" y="439"/>
                    <a:pt x="61" y="439"/>
                    <a:pt x="62" y="440"/>
                  </a:cubicBezTo>
                  <a:cubicBezTo>
                    <a:pt x="63" y="440"/>
                    <a:pt x="64" y="441"/>
                    <a:pt x="65" y="442"/>
                  </a:cubicBezTo>
                  <a:cubicBezTo>
                    <a:pt x="65" y="443"/>
                    <a:pt x="64" y="443"/>
                    <a:pt x="64" y="444"/>
                  </a:cubicBezTo>
                  <a:cubicBezTo>
                    <a:pt x="63" y="444"/>
                    <a:pt x="63" y="445"/>
                    <a:pt x="62" y="445"/>
                  </a:cubicBezTo>
                  <a:cubicBezTo>
                    <a:pt x="61" y="445"/>
                    <a:pt x="59" y="444"/>
                    <a:pt x="58" y="444"/>
                  </a:cubicBezTo>
                  <a:cubicBezTo>
                    <a:pt x="57" y="443"/>
                    <a:pt x="57" y="443"/>
                    <a:pt x="57" y="443"/>
                  </a:cubicBezTo>
                  <a:cubicBezTo>
                    <a:pt x="55" y="442"/>
                    <a:pt x="53" y="442"/>
                    <a:pt x="50" y="442"/>
                  </a:cubicBezTo>
                  <a:cubicBezTo>
                    <a:pt x="49" y="442"/>
                    <a:pt x="48" y="442"/>
                    <a:pt x="47" y="442"/>
                  </a:cubicBezTo>
                  <a:cubicBezTo>
                    <a:pt x="45" y="443"/>
                    <a:pt x="43" y="443"/>
                    <a:pt x="41" y="443"/>
                  </a:cubicBezTo>
                  <a:cubicBezTo>
                    <a:pt x="40" y="443"/>
                    <a:pt x="39" y="443"/>
                    <a:pt x="38" y="442"/>
                  </a:cubicBezTo>
                  <a:cubicBezTo>
                    <a:pt x="36" y="442"/>
                    <a:pt x="36" y="442"/>
                    <a:pt x="36" y="442"/>
                  </a:cubicBezTo>
                  <a:cubicBezTo>
                    <a:pt x="34" y="442"/>
                    <a:pt x="32" y="441"/>
                    <a:pt x="30" y="441"/>
                  </a:cubicBezTo>
                  <a:cubicBezTo>
                    <a:pt x="29" y="441"/>
                    <a:pt x="28" y="441"/>
                    <a:pt x="27" y="442"/>
                  </a:cubicBezTo>
                  <a:cubicBezTo>
                    <a:pt x="25" y="443"/>
                    <a:pt x="24" y="445"/>
                    <a:pt x="23" y="447"/>
                  </a:cubicBezTo>
                  <a:cubicBezTo>
                    <a:pt x="22" y="447"/>
                    <a:pt x="22" y="448"/>
                    <a:pt x="21" y="449"/>
                  </a:cubicBezTo>
                  <a:cubicBezTo>
                    <a:pt x="21" y="450"/>
                    <a:pt x="20" y="450"/>
                    <a:pt x="19" y="451"/>
                  </a:cubicBezTo>
                  <a:cubicBezTo>
                    <a:pt x="18" y="452"/>
                    <a:pt x="16" y="453"/>
                    <a:pt x="17" y="455"/>
                  </a:cubicBezTo>
                  <a:cubicBezTo>
                    <a:pt x="17" y="457"/>
                    <a:pt x="19" y="458"/>
                    <a:pt x="20" y="460"/>
                  </a:cubicBezTo>
                  <a:cubicBezTo>
                    <a:pt x="21" y="460"/>
                    <a:pt x="21" y="461"/>
                    <a:pt x="22" y="461"/>
                  </a:cubicBezTo>
                  <a:cubicBezTo>
                    <a:pt x="23" y="463"/>
                    <a:pt x="25" y="465"/>
                    <a:pt x="27" y="467"/>
                  </a:cubicBezTo>
                  <a:cubicBezTo>
                    <a:pt x="31" y="472"/>
                    <a:pt x="34" y="477"/>
                    <a:pt x="39" y="481"/>
                  </a:cubicBezTo>
                  <a:cubicBezTo>
                    <a:pt x="41" y="482"/>
                    <a:pt x="42" y="482"/>
                    <a:pt x="43" y="483"/>
                  </a:cubicBezTo>
                  <a:cubicBezTo>
                    <a:pt x="46" y="485"/>
                    <a:pt x="49" y="487"/>
                    <a:pt x="51" y="490"/>
                  </a:cubicBezTo>
                  <a:cubicBezTo>
                    <a:pt x="56" y="498"/>
                    <a:pt x="59" y="509"/>
                    <a:pt x="61" y="517"/>
                  </a:cubicBezTo>
                  <a:cubicBezTo>
                    <a:pt x="62" y="519"/>
                    <a:pt x="62" y="520"/>
                    <a:pt x="62" y="522"/>
                  </a:cubicBezTo>
                  <a:cubicBezTo>
                    <a:pt x="62" y="524"/>
                    <a:pt x="62" y="524"/>
                    <a:pt x="62" y="524"/>
                  </a:cubicBezTo>
                  <a:cubicBezTo>
                    <a:pt x="63" y="524"/>
                    <a:pt x="63" y="524"/>
                    <a:pt x="63" y="524"/>
                  </a:cubicBezTo>
                  <a:cubicBezTo>
                    <a:pt x="64" y="524"/>
                    <a:pt x="66" y="525"/>
                    <a:pt x="67" y="525"/>
                  </a:cubicBezTo>
                  <a:cubicBezTo>
                    <a:pt x="68" y="525"/>
                    <a:pt x="69" y="526"/>
                    <a:pt x="70" y="526"/>
                  </a:cubicBezTo>
                  <a:cubicBezTo>
                    <a:pt x="71" y="526"/>
                    <a:pt x="71" y="526"/>
                    <a:pt x="71" y="526"/>
                  </a:cubicBezTo>
                  <a:cubicBezTo>
                    <a:pt x="72" y="527"/>
                    <a:pt x="72" y="527"/>
                    <a:pt x="72" y="527"/>
                  </a:cubicBezTo>
                  <a:cubicBezTo>
                    <a:pt x="73" y="526"/>
                    <a:pt x="73" y="526"/>
                    <a:pt x="73" y="526"/>
                  </a:cubicBezTo>
                  <a:cubicBezTo>
                    <a:pt x="74" y="526"/>
                    <a:pt x="74" y="526"/>
                    <a:pt x="74" y="526"/>
                  </a:cubicBezTo>
                  <a:cubicBezTo>
                    <a:pt x="75" y="525"/>
                    <a:pt x="75" y="525"/>
                    <a:pt x="76" y="525"/>
                  </a:cubicBezTo>
                  <a:cubicBezTo>
                    <a:pt x="76" y="525"/>
                    <a:pt x="77" y="524"/>
                    <a:pt x="77" y="524"/>
                  </a:cubicBezTo>
                  <a:cubicBezTo>
                    <a:pt x="78" y="524"/>
                    <a:pt x="78" y="524"/>
                    <a:pt x="79" y="523"/>
                  </a:cubicBezTo>
                  <a:cubicBezTo>
                    <a:pt x="79" y="523"/>
                    <a:pt x="80" y="522"/>
                    <a:pt x="81" y="522"/>
                  </a:cubicBezTo>
                  <a:cubicBezTo>
                    <a:pt x="81" y="522"/>
                    <a:pt x="82" y="522"/>
                    <a:pt x="82" y="521"/>
                  </a:cubicBezTo>
                  <a:cubicBezTo>
                    <a:pt x="83" y="521"/>
                    <a:pt x="84" y="521"/>
                    <a:pt x="85" y="520"/>
                  </a:cubicBezTo>
                  <a:cubicBezTo>
                    <a:pt x="87" y="520"/>
                    <a:pt x="88" y="518"/>
                    <a:pt x="88" y="517"/>
                  </a:cubicBezTo>
                  <a:cubicBezTo>
                    <a:pt x="89" y="516"/>
                    <a:pt x="90" y="515"/>
                    <a:pt x="91" y="515"/>
                  </a:cubicBezTo>
                  <a:cubicBezTo>
                    <a:pt x="92" y="515"/>
                    <a:pt x="92" y="514"/>
                    <a:pt x="92" y="514"/>
                  </a:cubicBezTo>
                  <a:cubicBezTo>
                    <a:pt x="93" y="514"/>
                    <a:pt x="93" y="514"/>
                    <a:pt x="93" y="515"/>
                  </a:cubicBezTo>
                  <a:cubicBezTo>
                    <a:pt x="94" y="515"/>
                    <a:pt x="95" y="517"/>
                    <a:pt x="96" y="520"/>
                  </a:cubicBezTo>
                  <a:cubicBezTo>
                    <a:pt x="96" y="520"/>
                    <a:pt x="96" y="521"/>
                    <a:pt x="97" y="521"/>
                  </a:cubicBezTo>
                  <a:cubicBezTo>
                    <a:pt x="97" y="523"/>
                    <a:pt x="98" y="523"/>
                    <a:pt x="99" y="523"/>
                  </a:cubicBezTo>
                  <a:cubicBezTo>
                    <a:pt x="100" y="524"/>
                    <a:pt x="100" y="524"/>
                    <a:pt x="100" y="524"/>
                  </a:cubicBezTo>
                  <a:cubicBezTo>
                    <a:pt x="100" y="523"/>
                    <a:pt x="100" y="523"/>
                    <a:pt x="100" y="523"/>
                  </a:cubicBezTo>
                  <a:cubicBezTo>
                    <a:pt x="101" y="523"/>
                    <a:pt x="101" y="523"/>
                    <a:pt x="102" y="523"/>
                  </a:cubicBezTo>
                  <a:cubicBezTo>
                    <a:pt x="103" y="521"/>
                    <a:pt x="105" y="521"/>
                    <a:pt x="107" y="520"/>
                  </a:cubicBezTo>
                  <a:cubicBezTo>
                    <a:pt x="108" y="520"/>
                    <a:pt x="109" y="519"/>
                    <a:pt x="111" y="518"/>
                  </a:cubicBezTo>
                  <a:cubicBezTo>
                    <a:pt x="112" y="518"/>
                    <a:pt x="113" y="517"/>
                    <a:pt x="113" y="516"/>
                  </a:cubicBezTo>
                  <a:cubicBezTo>
                    <a:pt x="114" y="515"/>
                    <a:pt x="115" y="514"/>
                    <a:pt x="117" y="514"/>
                  </a:cubicBezTo>
                  <a:cubicBezTo>
                    <a:pt x="119" y="513"/>
                    <a:pt x="120" y="513"/>
                    <a:pt x="122" y="512"/>
                  </a:cubicBezTo>
                  <a:cubicBezTo>
                    <a:pt x="123" y="512"/>
                    <a:pt x="125" y="511"/>
                    <a:pt x="126" y="511"/>
                  </a:cubicBezTo>
                  <a:cubicBezTo>
                    <a:pt x="129" y="510"/>
                    <a:pt x="132" y="510"/>
                    <a:pt x="135" y="508"/>
                  </a:cubicBezTo>
                  <a:cubicBezTo>
                    <a:pt x="136" y="508"/>
                    <a:pt x="138" y="508"/>
                    <a:pt x="139" y="508"/>
                  </a:cubicBezTo>
                  <a:cubicBezTo>
                    <a:pt x="142" y="508"/>
                    <a:pt x="142" y="508"/>
                    <a:pt x="142" y="508"/>
                  </a:cubicBezTo>
                  <a:cubicBezTo>
                    <a:pt x="143" y="508"/>
                    <a:pt x="143" y="508"/>
                    <a:pt x="144" y="508"/>
                  </a:cubicBezTo>
                  <a:cubicBezTo>
                    <a:pt x="144" y="507"/>
                    <a:pt x="145" y="507"/>
                    <a:pt x="146" y="507"/>
                  </a:cubicBezTo>
                  <a:cubicBezTo>
                    <a:pt x="147" y="507"/>
                    <a:pt x="147" y="507"/>
                    <a:pt x="148" y="507"/>
                  </a:cubicBezTo>
                  <a:cubicBezTo>
                    <a:pt x="149" y="507"/>
                    <a:pt x="149" y="507"/>
                    <a:pt x="150" y="507"/>
                  </a:cubicBezTo>
                  <a:cubicBezTo>
                    <a:pt x="150" y="507"/>
                    <a:pt x="151" y="507"/>
                    <a:pt x="152" y="507"/>
                  </a:cubicBezTo>
                  <a:cubicBezTo>
                    <a:pt x="152" y="507"/>
                    <a:pt x="152" y="507"/>
                    <a:pt x="152" y="507"/>
                  </a:cubicBezTo>
                  <a:cubicBezTo>
                    <a:pt x="153" y="507"/>
                    <a:pt x="153" y="507"/>
                    <a:pt x="153" y="507"/>
                  </a:cubicBezTo>
                  <a:cubicBezTo>
                    <a:pt x="153" y="507"/>
                    <a:pt x="153" y="507"/>
                    <a:pt x="153" y="507"/>
                  </a:cubicBezTo>
                  <a:cubicBezTo>
                    <a:pt x="154" y="506"/>
                    <a:pt x="154" y="505"/>
                    <a:pt x="154" y="504"/>
                  </a:cubicBezTo>
                  <a:cubicBezTo>
                    <a:pt x="154" y="504"/>
                    <a:pt x="154" y="503"/>
                    <a:pt x="155" y="503"/>
                  </a:cubicBezTo>
                  <a:cubicBezTo>
                    <a:pt x="155" y="502"/>
                    <a:pt x="156" y="502"/>
                    <a:pt x="156" y="502"/>
                  </a:cubicBezTo>
                  <a:cubicBezTo>
                    <a:pt x="157" y="501"/>
                    <a:pt x="157" y="501"/>
                    <a:pt x="158" y="501"/>
                  </a:cubicBezTo>
                  <a:cubicBezTo>
                    <a:pt x="160" y="500"/>
                    <a:pt x="162" y="497"/>
                    <a:pt x="163" y="494"/>
                  </a:cubicBezTo>
                  <a:cubicBezTo>
                    <a:pt x="164" y="494"/>
                    <a:pt x="164" y="494"/>
                    <a:pt x="164" y="494"/>
                  </a:cubicBezTo>
                  <a:cubicBezTo>
                    <a:pt x="164" y="493"/>
                    <a:pt x="165" y="492"/>
                    <a:pt x="165" y="491"/>
                  </a:cubicBezTo>
                  <a:cubicBezTo>
                    <a:pt x="166" y="490"/>
                    <a:pt x="167" y="488"/>
                    <a:pt x="167" y="486"/>
                  </a:cubicBezTo>
                  <a:cubicBezTo>
                    <a:pt x="167" y="485"/>
                    <a:pt x="167" y="485"/>
                    <a:pt x="167" y="485"/>
                  </a:cubicBezTo>
                  <a:cubicBezTo>
                    <a:pt x="166" y="484"/>
                    <a:pt x="166" y="484"/>
                    <a:pt x="166" y="484"/>
                  </a:cubicBezTo>
                  <a:cubicBezTo>
                    <a:pt x="164" y="484"/>
                    <a:pt x="161" y="482"/>
                    <a:pt x="161" y="481"/>
                  </a:cubicBezTo>
                  <a:cubicBezTo>
                    <a:pt x="161" y="480"/>
                    <a:pt x="161" y="479"/>
                    <a:pt x="162" y="478"/>
                  </a:cubicBezTo>
                  <a:cubicBezTo>
                    <a:pt x="165" y="476"/>
                    <a:pt x="170" y="475"/>
                    <a:pt x="173" y="475"/>
                  </a:cubicBezTo>
                  <a:cubicBezTo>
                    <a:pt x="178" y="475"/>
                    <a:pt x="178" y="475"/>
                    <a:pt x="178" y="475"/>
                  </a:cubicBezTo>
                  <a:cubicBezTo>
                    <a:pt x="180" y="475"/>
                    <a:pt x="184" y="475"/>
                    <a:pt x="187" y="475"/>
                  </a:cubicBezTo>
                  <a:cubicBezTo>
                    <a:pt x="189" y="475"/>
                    <a:pt x="191" y="474"/>
                    <a:pt x="193" y="473"/>
                  </a:cubicBezTo>
                  <a:cubicBezTo>
                    <a:pt x="194" y="472"/>
                    <a:pt x="196" y="472"/>
                    <a:pt x="198" y="471"/>
                  </a:cubicBezTo>
                  <a:cubicBezTo>
                    <a:pt x="198" y="471"/>
                    <a:pt x="198" y="471"/>
                    <a:pt x="199" y="471"/>
                  </a:cubicBezTo>
                  <a:cubicBezTo>
                    <a:pt x="200" y="471"/>
                    <a:pt x="200" y="471"/>
                    <a:pt x="201" y="472"/>
                  </a:cubicBezTo>
                  <a:cubicBezTo>
                    <a:pt x="202" y="472"/>
                    <a:pt x="203" y="472"/>
                    <a:pt x="204" y="472"/>
                  </a:cubicBezTo>
                  <a:cubicBezTo>
                    <a:pt x="204" y="472"/>
                    <a:pt x="204" y="472"/>
                    <a:pt x="204" y="472"/>
                  </a:cubicBezTo>
                  <a:cubicBezTo>
                    <a:pt x="205" y="472"/>
                    <a:pt x="206" y="472"/>
                    <a:pt x="206" y="471"/>
                  </a:cubicBezTo>
                  <a:cubicBezTo>
                    <a:pt x="206" y="471"/>
                    <a:pt x="206" y="471"/>
                    <a:pt x="206" y="471"/>
                  </a:cubicBezTo>
                  <a:cubicBezTo>
                    <a:pt x="206" y="471"/>
                    <a:pt x="206" y="471"/>
                    <a:pt x="206" y="471"/>
                  </a:cubicBezTo>
                  <a:cubicBezTo>
                    <a:pt x="207" y="471"/>
                    <a:pt x="207" y="470"/>
                    <a:pt x="207" y="470"/>
                  </a:cubicBezTo>
                  <a:cubicBezTo>
                    <a:pt x="207" y="469"/>
                    <a:pt x="207" y="469"/>
                    <a:pt x="208" y="468"/>
                  </a:cubicBezTo>
                  <a:cubicBezTo>
                    <a:pt x="209" y="467"/>
                    <a:pt x="210" y="467"/>
                    <a:pt x="211" y="466"/>
                  </a:cubicBezTo>
                  <a:cubicBezTo>
                    <a:pt x="211" y="466"/>
                    <a:pt x="212" y="466"/>
                    <a:pt x="213" y="465"/>
                  </a:cubicBezTo>
                  <a:cubicBezTo>
                    <a:pt x="214" y="464"/>
                    <a:pt x="215" y="463"/>
                    <a:pt x="215" y="462"/>
                  </a:cubicBezTo>
                  <a:cubicBezTo>
                    <a:pt x="216" y="461"/>
                    <a:pt x="216" y="461"/>
                    <a:pt x="216" y="460"/>
                  </a:cubicBezTo>
                  <a:cubicBezTo>
                    <a:pt x="218" y="458"/>
                    <a:pt x="220" y="456"/>
                    <a:pt x="221" y="454"/>
                  </a:cubicBezTo>
                  <a:cubicBezTo>
                    <a:pt x="223" y="453"/>
                    <a:pt x="224" y="451"/>
                    <a:pt x="225" y="450"/>
                  </a:cubicBezTo>
                  <a:cubicBezTo>
                    <a:pt x="226" y="449"/>
                    <a:pt x="226" y="449"/>
                    <a:pt x="226" y="448"/>
                  </a:cubicBezTo>
                  <a:cubicBezTo>
                    <a:pt x="227" y="447"/>
                    <a:pt x="227" y="446"/>
                    <a:pt x="229" y="445"/>
                  </a:cubicBezTo>
                  <a:cubicBezTo>
                    <a:pt x="229" y="445"/>
                    <a:pt x="230" y="445"/>
                    <a:pt x="231" y="445"/>
                  </a:cubicBezTo>
                  <a:cubicBezTo>
                    <a:pt x="232" y="445"/>
                    <a:pt x="233" y="445"/>
                    <a:pt x="234" y="443"/>
                  </a:cubicBezTo>
                  <a:cubicBezTo>
                    <a:pt x="234" y="442"/>
                    <a:pt x="234" y="442"/>
                    <a:pt x="235" y="441"/>
                  </a:cubicBezTo>
                  <a:cubicBezTo>
                    <a:pt x="235" y="439"/>
                    <a:pt x="235" y="438"/>
                    <a:pt x="236" y="437"/>
                  </a:cubicBezTo>
                  <a:cubicBezTo>
                    <a:pt x="237" y="437"/>
                    <a:pt x="237" y="436"/>
                    <a:pt x="238" y="436"/>
                  </a:cubicBezTo>
                  <a:cubicBezTo>
                    <a:pt x="239" y="435"/>
                    <a:pt x="240" y="435"/>
                    <a:pt x="241" y="433"/>
                  </a:cubicBezTo>
                  <a:cubicBezTo>
                    <a:pt x="242" y="431"/>
                    <a:pt x="242" y="430"/>
                    <a:pt x="242" y="429"/>
                  </a:cubicBezTo>
                  <a:cubicBezTo>
                    <a:pt x="242" y="428"/>
                    <a:pt x="242" y="428"/>
                    <a:pt x="242" y="427"/>
                  </a:cubicBezTo>
                  <a:cubicBezTo>
                    <a:pt x="241" y="422"/>
                    <a:pt x="246" y="420"/>
                    <a:pt x="250" y="418"/>
                  </a:cubicBezTo>
                  <a:cubicBezTo>
                    <a:pt x="252" y="418"/>
                    <a:pt x="253" y="417"/>
                    <a:pt x="254" y="416"/>
                  </a:cubicBezTo>
                  <a:cubicBezTo>
                    <a:pt x="255" y="416"/>
                    <a:pt x="256" y="415"/>
                    <a:pt x="256" y="415"/>
                  </a:cubicBezTo>
                  <a:cubicBezTo>
                    <a:pt x="257" y="415"/>
                    <a:pt x="257" y="414"/>
                    <a:pt x="258" y="414"/>
                  </a:cubicBezTo>
                  <a:cubicBezTo>
                    <a:pt x="258" y="414"/>
                    <a:pt x="258" y="414"/>
                    <a:pt x="258" y="414"/>
                  </a:cubicBezTo>
                  <a:cubicBezTo>
                    <a:pt x="261" y="412"/>
                    <a:pt x="263" y="411"/>
                    <a:pt x="266" y="411"/>
                  </a:cubicBezTo>
                  <a:cubicBezTo>
                    <a:pt x="267" y="411"/>
                    <a:pt x="268" y="411"/>
                    <a:pt x="268" y="411"/>
                  </a:cubicBezTo>
                  <a:cubicBezTo>
                    <a:pt x="269" y="411"/>
                    <a:pt x="269" y="411"/>
                    <a:pt x="270" y="412"/>
                  </a:cubicBezTo>
                  <a:cubicBezTo>
                    <a:pt x="272" y="412"/>
                    <a:pt x="273" y="412"/>
                    <a:pt x="274" y="412"/>
                  </a:cubicBezTo>
                  <a:cubicBezTo>
                    <a:pt x="275" y="412"/>
                    <a:pt x="275" y="412"/>
                    <a:pt x="275" y="412"/>
                  </a:cubicBezTo>
                  <a:cubicBezTo>
                    <a:pt x="275" y="412"/>
                    <a:pt x="275" y="412"/>
                    <a:pt x="275" y="412"/>
                  </a:cubicBezTo>
                  <a:cubicBezTo>
                    <a:pt x="276" y="412"/>
                    <a:pt x="276" y="412"/>
                    <a:pt x="276" y="412"/>
                  </a:cubicBezTo>
                  <a:cubicBezTo>
                    <a:pt x="276" y="411"/>
                    <a:pt x="276" y="411"/>
                    <a:pt x="276" y="411"/>
                  </a:cubicBezTo>
                  <a:cubicBezTo>
                    <a:pt x="277" y="408"/>
                    <a:pt x="278" y="406"/>
                    <a:pt x="278" y="402"/>
                  </a:cubicBezTo>
                  <a:cubicBezTo>
                    <a:pt x="278" y="399"/>
                    <a:pt x="278" y="397"/>
                    <a:pt x="275" y="395"/>
                  </a:cubicBezTo>
                  <a:cubicBezTo>
                    <a:pt x="274" y="394"/>
                    <a:pt x="273" y="394"/>
                    <a:pt x="272" y="394"/>
                  </a:cubicBezTo>
                  <a:cubicBezTo>
                    <a:pt x="270" y="393"/>
                    <a:pt x="269" y="393"/>
                    <a:pt x="267" y="391"/>
                  </a:cubicBezTo>
                  <a:cubicBezTo>
                    <a:pt x="265" y="389"/>
                    <a:pt x="266" y="386"/>
                    <a:pt x="267" y="383"/>
                  </a:cubicBezTo>
                  <a:cubicBezTo>
                    <a:pt x="267" y="380"/>
                    <a:pt x="268" y="378"/>
                    <a:pt x="267" y="375"/>
                  </a:cubicBezTo>
                  <a:cubicBezTo>
                    <a:pt x="266" y="373"/>
                    <a:pt x="265" y="372"/>
                    <a:pt x="263" y="371"/>
                  </a:cubicBezTo>
                  <a:cubicBezTo>
                    <a:pt x="261" y="368"/>
                    <a:pt x="260" y="366"/>
                    <a:pt x="261" y="363"/>
                  </a:cubicBezTo>
                  <a:cubicBezTo>
                    <a:pt x="262" y="360"/>
                    <a:pt x="262" y="357"/>
                    <a:pt x="260" y="355"/>
                  </a:cubicBezTo>
                  <a:cubicBezTo>
                    <a:pt x="260" y="354"/>
                    <a:pt x="258" y="353"/>
                    <a:pt x="255" y="353"/>
                  </a:cubicBezTo>
                  <a:cubicBezTo>
                    <a:pt x="254" y="353"/>
                    <a:pt x="254" y="353"/>
                    <a:pt x="254" y="353"/>
                  </a:cubicBezTo>
                  <a:cubicBezTo>
                    <a:pt x="253" y="354"/>
                    <a:pt x="253" y="354"/>
                    <a:pt x="253" y="354"/>
                  </a:cubicBezTo>
                  <a:cubicBezTo>
                    <a:pt x="253" y="355"/>
                    <a:pt x="252" y="356"/>
                    <a:pt x="251" y="356"/>
                  </a:cubicBezTo>
                  <a:cubicBezTo>
                    <a:pt x="251" y="356"/>
                    <a:pt x="250" y="356"/>
                    <a:pt x="250" y="356"/>
                  </a:cubicBezTo>
                  <a:cubicBezTo>
                    <a:pt x="249" y="356"/>
                    <a:pt x="249" y="356"/>
                    <a:pt x="248" y="356"/>
                  </a:cubicBezTo>
                  <a:cubicBezTo>
                    <a:pt x="246" y="355"/>
                    <a:pt x="246" y="353"/>
                    <a:pt x="246" y="350"/>
                  </a:cubicBezTo>
                  <a:cubicBezTo>
                    <a:pt x="246" y="345"/>
                    <a:pt x="249" y="340"/>
                    <a:pt x="252" y="337"/>
                  </a:cubicBezTo>
                  <a:cubicBezTo>
                    <a:pt x="253" y="337"/>
                    <a:pt x="254" y="336"/>
                    <a:pt x="254" y="336"/>
                  </a:cubicBezTo>
                  <a:cubicBezTo>
                    <a:pt x="256" y="336"/>
                    <a:pt x="257" y="335"/>
                    <a:pt x="257" y="333"/>
                  </a:cubicBezTo>
                  <a:cubicBezTo>
                    <a:pt x="257" y="331"/>
                    <a:pt x="256" y="330"/>
                    <a:pt x="255" y="328"/>
                  </a:cubicBezTo>
                  <a:cubicBezTo>
                    <a:pt x="255" y="328"/>
                    <a:pt x="254" y="327"/>
                    <a:pt x="254" y="327"/>
                  </a:cubicBezTo>
                  <a:cubicBezTo>
                    <a:pt x="252" y="322"/>
                    <a:pt x="250" y="319"/>
                    <a:pt x="254" y="315"/>
                  </a:cubicBezTo>
                  <a:cubicBezTo>
                    <a:pt x="256" y="313"/>
                    <a:pt x="257" y="311"/>
                    <a:pt x="259" y="310"/>
                  </a:cubicBezTo>
                  <a:cubicBezTo>
                    <a:pt x="260" y="310"/>
                    <a:pt x="260" y="310"/>
                    <a:pt x="261" y="309"/>
                  </a:cubicBezTo>
                  <a:cubicBezTo>
                    <a:pt x="263" y="309"/>
                    <a:pt x="264" y="308"/>
                    <a:pt x="265" y="307"/>
                  </a:cubicBezTo>
                  <a:cubicBezTo>
                    <a:pt x="267" y="304"/>
                    <a:pt x="264" y="301"/>
                    <a:pt x="262" y="299"/>
                  </a:cubicBezTo>
                  <a:cubicBezTo>
                    <a:pt x="259" y="297"/>
                    <a:pt x="259" y="295"/>
                    <a:pt x="260" y="294"/>
                  </a:cubicBezTo>
                  <a:cubicBezTo>
                    <a:pt x="261" y="293"/>
                    <a:pt x="262" y="293"/>
                    <a:pt x="263" y="292"/>
                  </a:cubicBezTo>
                  <a:cubicBezTo>
                    <a:pt x="265" y="292"/>
                    <a:pt x="266" y="292"/>
                    <a:pt x="267" y="290"/>
                  </a:cubicBezTo>
                  <a:cubicBezTo>
                    <a:pt x="268" y="289"/>
                    <a:pt x="268" y="288"/>
                    <a:pt x="268" y="286"/>
                  </a:cubicBezTo>
                  <a:cubicBezTo>
                    <a:pt x="268" y="285"/>
                    <a:pt x="268" y="284"/>
                    <a:pt x="268" y="283"/>
                  </a:cubicBezTo>
                  <a:cubicBezTo>
                    <a:pt x="269" y="281"/>
                    <a:pt x="270" y="280"/>
                    <a:pt x="272" y="278"/>
                  </a:cubicBezTo>
                  <a:cubicBezTo>
                    <a:pt x="274" y="277"/>
                    <a:pt x="275" y="275"/>
                    <a:pt x="276" y="274"/>
                  </a:cubicBezTo>
                  <a:cubicBezTo>
                    <a:pt x="277" y="271"/>
                    <a:pt x="276" y="269"/>
                    <a:pt x="276" y="267"/>
                  </a:cubicBezTo>
                  <a:cubicBezTo>
                    <a:pt x="275" y="264"/>
                    <a:pt x="275" y="262"/>
                    <a:pt x="276" y="259"/>
                  </a:cubicBezTo>
                  <a:cubicBezTo>
                    <a:pt x="277" y="258"/>
                    <a:pt x="279" y="257"/>
                    <a:pt x="281" y="257"/>
                  </a:cubicBezTo>
                  <a:cubicBezTo>
                    <a:pt x="282" y="257"/>
                    <a:pt x="283" y="257"/>
                    <a:pt x="284" y="257"/>
                  </a:cubicBezTo>
                  <a:cubicBezTo>
                    <a:pt x="285" y="257"/>
                    <a:pt x="286" y="257"/>
                    <a:pt x="287" y="257"/>
                  </a:cubicBezTo>
                  <a:cubicBezTo>
                    <a:pt x="289" y="257"/>
                    <a:pt x="290" y="256"/>
                    <a:pt x="292" y="256"/>
                  </a:cubicBezTo>
                  <a:cubicBezTo>
                    <a:pt x="293" y="255"/>
                    <a:pt x="294" y="254"/>
                    <a:pt x="296" y="254"/>
                  </a:cubicBezTo>
                  <a:cubicBezTo>
                    <a:pt x="297" y="254"/>
                    <a:pt x="297" y="254"/>
                    <a:pt x="297" y="254"/>
                  </a:cubicBezTo>
                  <a:cubicBezTo>
                    <a:pt x="298" y="254"/>
                    <a:pt x="298" y="254"/>
                    <a:pt x="299" y="254"/>
                  </a:cubicBezTo>
                  <a:cubicBezTo>
                    <a:pt x="300" y="254"/>
                    <a:pt x="301" y="255"/>
                    <a:pt x="302" y="255"/>
                  </a:cubicBezTo>
                  <a:cubicBezTo>
                    <a:pt x="303" y="255"/>
                    <a:pt x="303" y="255"/>
                    <a:pt x="304" y="254"/>
                  </a:cubicBezTo>
                  <a:cubicBezTo>
                    <a:pt x="304" y="254"/>
                    <a:pt x="305" y="253"/>
                    <a:pt x="305" y="252"/>
                  </a:cubicBezTo>
                  <a:cubicBezTo>
                    <a:pt x="305" y="251"/>
                    <a:pt x="305" y="250"/>
                    <a:pt x="305" y="248"/>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35"/>
            <p:cNvSpPr>
              <a:spLocks/>
            </p:cNvSpPr>
            <p:nvPr/>
          </p:nvSpPr>
          <p:spPr bwMode="auto">
            <a:xfrm>
              <a:off x="2947" y="1580"/>
              <a:ext cx="682" cy="533"/>
            </a:xfrm>
            <a:custGeom>
              <a:avLst/>
              <a:gdLst>
                <a:gd name="T0" fmla="*/ 366 w 376"/>
                <a:gd name="T1" fmla="*/ 170 h 294"/>
                <a:gd name="T2" fmla="*/ 353 w 376"/>
                <a:gd name="T3" fmla="*/ 164 h 294"/>
                <a:gd name="T4" fmla="*/ 346 w 376"/>
                <a:gd name="T5" fmla="*/ 147 h 294"/>
                <a:gd name="T6" fmla="*/ 343 w 376"/>
                <a:gd name="T7" fmla="*/ 140 h 294"/>
                <a:gd name="T8" fmla="*/ 330 w 376"/>
                <a:gd name="T9" fmla="*/ 127 h 294"/>
                <a:gd name="T10" fmla="*/ 314 w 376"/>
                <a:gd name="T11" fmla="*/ 110 h 294"/>
                <a:gd name="T12" fmla="*/ 303 w 376"/>
                <a:gd name="T13" fmla="*/ 95 h 294"/>
                <a:gd name="T14" fmla="*/ 283 w 376"/>
                <a:gd name="T15" fmla="*/ 83 h 294"/>
                <a:gd name="T16" fmla="*/ 264 w 376"/>
                <a:gd name="T17" fmla="*/ 75 h 294"/>
                <a:gd name="T18" fmla="*/ 263 w 376"/>
                <a:gd name="T19" fmla="*/ 60 h 294"/>
                <a:gd name="T20" fmla="*/ 266 w 376"/>
                <a:gd name="T21" fmla="*/ 46 h 294"/>
                <a:gd name="T22" fmla="*/ 248 w 376"/>
                <a:gd name="T23" fmla="*/ 11 h 294"/>
                <a:gd name="T24" fmla="*/ 238 w 376"/>
                <a:gd name="T25" fmla="*/ 1 h 294"/>
                <a:gd name="T26" fmla="*/ 222 w 376"/>
                <a:gd name="T27" fmla="*/ 6 h 294"/>
                <a:gd name="T28" fmla="*/ 206 w 376"/>
                <a:gd name="T29" fmla="*/ 26 h 294"/>
                <a:gd name="T30" fmla="*/ 196 w 376"/>
                <a:gd name="T31" fmla="*/ 35 h 294"/>
                <a:gd name="T32" fmla="*/ 183 w 376"/>
                <a:gd name="T33" fmla="*/ 52 h 294"/>
                <a:gd name="T34" fmla="*/ 172 w 376"/>
                <a:gd name="T35" fmla="*/ 61 h 294"/>
                <a:gd name="T36" fmla="*/ 160 w 376"/>
                <a:gd name="T37" fmla="*/ 63 h 294"/>
                <a:gd name="T38" fmla="*/ 129 w 376"/>
                <a:gd name="T39" fmla="*/ 71 h 294"/>
                <a:gd name="T40" fmla="*/ 126 w 376"/>
                <a:gd name="T41" fmla="*/ 91 h 294"/>
                <a:gd name="T42" fmla="*/ 120 w 376"/>
                <a:gd name="T43" fmla="*/ 97 h 294"/>
                <a:gd name="T44" fmla="*/ 112 w 376"/>
                <a:gd name="T45" fmla="*/ 97 h 294"/>
                <a:gd name="T46" fmla="*/ 90 w 376"/>
                <a:gd name="T47" fmla="*/ 102 h 294"/>
                <a:gd name="T48" fmla="*/ 70 w 376"/>
                <a:gd name="T49" fmla="*/ 112 h 294"/>
                <a:gd name="T50" fmla="*/ 61 w 376"/>
                <a:gd name="T51" fmla="*/ 104 h 294"/>
                <a:gd name="T52" fmla="*/ 50 w 376"/>
                <a:gd name="T53" fmla="*/ 111 h 294"/>
                <a:gd name="T54" fmla="*/ 42 w 376"/>
                <a:gd name="T55" fmla="*/ 115 h 294"/>
                <a:gd name="T56" fmla="*/ 35 w 376"/>
                <a:gd name="T57" fmla="*/ 115 h 294"/>
                <a:gd name="T58" fmla="*/ 20 w 376"/>
                <a:gd name="T59" fmla="*/ 130 h 294"/>
                <a:gd name="T60" fmla="*/ 1 w 376"/>
                <a:gd name="T61" fmla="*/ 164 h 294"/>
                <a:gd name="T62" fmla="*/ 6 w 376"/>
                <a:gd name="T63" fmla="*/ 191 h 294"/>
                <a:gd name="T64" fmla="*/ 15 w 376"/>
                <a:gd name="T65" fmla="*/ 216 h 294"/>
                <a:gd name="T66" fmla="*/ 34 w 376"/>
                <a:gd name="T67" fmla="*/ 253 h 294"/>
                <a:gd name="T68" fmla="*/ 49 w 376"/>
                <a:gd name="T69" fmla="*/ 288 h 294"/>
                <a:gd name="T70" fmla="*/ 59 w 376"/>
                <a:gd name="T71" fmla="*/ 274 h 294"/>
                <a:gd name="T72" fmla="*/ 86 w 376"/>
                <a:gd name="T73" fmla="*/ 243 h 294"/>
                <a:gd name="T74" fmla="*/ 112 w 376"/>
                <a:gd name="T75" fmla="*/ 246 h 294"/>
                <a:gd name="T76" fmla="*/ 122 w 376"/>
                <a:gd name="T77" fmla="*/ 233 h 294"/>
                <a:gd name="T78" fmla="*/ 130 w 376"/>
                <a:gd name="T79" fmla="*/ 210 h 294"/>
                <a:gd name="T80" fmla="*/ 174 w 376"/>
                <a:gd name="T81" fmla="*/ 211 h 294"/>
                <a:gd name="T82" fmla="*/ 193 w 376"/>
                <a:gd name="T83" fmla="*/ 219 h 294"/>
                <a:gd name="T84" fmla="*/ 220 w 376"/>
                <a:gd name="T85" fmla="*/ 225 h 294"/>
                <a:gd name="T86" fmla="*/ 247 w 376"/>
                <a:gd name="T87" fmla="*/ 205 h 294"/>
                <a:gd name="T88" fmla="*/ 269 w 376"/>
                <a:gd name="T89" fmla="*/ 208 h 294"/>
                <a:gd name="T90" fmla="*/ 295 w 376"/>
                <a:gd name="T91" fmla="*/ 199 h 294"/>
                <a:gd name="T92" fmla="*/ 318 w 376"/>
                <a:gd name="T93" fmla="*/ 192 h 294"/>
                <a:gd name="T94" fmla="*/ 334 w 376"/>
                <a:gd name="T95" fmla="*/ 193 h 294"/>
                <a:gd name="T96" fmla="*/ 346 w 376"/>
                <a:gd name="T97" fmla="*/ 193 h 294"/>
                <a:gd name="T98" fmla="*/ 357 w 376"/>
                <a:gd name="T99" fmla="*/ 196 h 294"/>
                <a:gd name="T100" fmla="*/ 370 w 376"/>
                <a:gd name="T101" fmla="*/ 19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6" h="294">
                  <a:moveTo>
                    <a:pt x="375" y="191"/>
                  </a:moveTo>
                  <a:cubicBezTo>
                    <a:pt x="374" y="188"/>
                    <a:pt x="373" y="185"/>
                    <a:pt x="372" y="181"/>
                  </a:cubicBezTo>
                  <a:cubicBezTo>
                    <a:pt x="372" y="180"/>
                    <a:pt x="372" y="180"/>
                    <a:pt x="372" y="180"/>
                  </a:cubicBezTo>
                  <a:cubicBezTo>
                    <a:pt x="372" y="176"/>
                    <a:pt x="370" y="174"/>
                    <a:pt x="368" y="172"/>
                  </a:cubicBezTo>
                  <a:cubicBezTo>
                    <a:pt x="368" y="171"/>
                    <a:pt x="367" y="171"/>
                    <a:pt x="366" y="170"/>
                  </a:cubicBezTo>
                  <a:cubicBezTo>
                    <a:pt x="366" y="170"/>
                    <a:pt x="365" y="170"/>
                    <a:pt x="365" y="170"/>
                  </a:cubicBezTo>
                  <a:cubicBezTo>
                    <a:pt x="364" y="169"/>
                    <a:pt x="363" y="169"/>
                    <a:pt x="363" y="168"/>
                  </a:cubicBezTo>
                  <a:cubicBezTo>
                    <a:pt x="362" y="168"/>
                    <a:pt x="362" y="168"/>
                    <a:pt x="362" y="167"/>
                  </a:cubicBezTo>
                  <a:cubicBezTo>
                    <a:pt x="360" y="166"/>
                    <a:pt x="359" y="166"/>
                    <a:pt x="357" y="166"/>
                  </a:cubicBezTo>
                  <a:cubicBezTo>
                    <a:pt x="356" y="165"/>
                    <a:pt x="354" y="165"/>
                    <a:pt x="353" y="164"/>
                  </a:cubicBezTo>
                  <a:cubicBezTo>
                    <a:pt x="351" y="163"/>
                    <a:pt x="351" y="162"/>
                    <a:pt x="351" y="160"/>
                  </a:cubicBezTo>
                  <a:cubicBezTo>
                    <a:pt x="351" y="158"/>
                    <a:pt x="351" y="157"/>
                    <a:pt x="350" y="155"/>
                  </a:cubicBezTo>
                  <a:cubicBezTo>
                    <a:pt x="349" y="155"/>
                    <a:pt x="348" y="154"/>
                    <a:pt x="347" y="154"/>
                  </a:cubicBezTo>
                  <a:cubicBezTo>
                    <a:pt x="345" y="153"/>
                    <a:pt x="344" y="152"/>
                    <a:pt x="344" y="150"/>
                  </a:cubicBezTo>
                  <a:cubicBezTo>
                    <a:pt x="345" y="149"/>
                    <a:pt x="345" y="148"/>
                    <a:pt x="346" y="147"/>
                  </a:cubicBezTo>
                  <a:cubicBezTo>
                    <a:pt x="346" y="147"/>
                    <a:pt x="347" y="146"/>
                    <a:pt x="347" y="146"/>
                  </a:cubicBezTo>
                  <a:cubicBezTo>
                    <a:pt x="348" y="143"/>
                    <a:pt x="348" y="143"/>
                    <a:pt x="348" y="143"/>
                  </a:cubicBezTo>
                  <a:cubicBezTo>
                    <a:pt x="346" y="143"/>
                    <a:pt x="346" y="143"/>
                    <a:pt x="346" y="143"/>
                  </a:cubicBezTo>
                  <a:cubicBezTo>
                    <a:pt x="346" y="143"/>
                    <a:pt x="345" y="142"/>
                    <a:pt x="345" y="142"/>
                  </a:cubicBezTo>
                  <a:cubicBezTo>
                    <a:pt x="344" y="141"/>
                    <a:pt x="343" y="141"/>
                    <a:pt x="343" y="140"/>
                  </a:cubicBezTo>
                  <a:cubicBezTo>
                    <a:pt x="342" y="140"/>
                    <a:pt x="342" y="140"/>
                    <a:pt x="342" y="140"/>
                  </a:cubicBezTo>
                  <a:cubicBezTo>
                    <a:pt x="341" y="139"/>
                    <a:pt x="340" y="138"/>
                    <a:pt x="339" y="137"/>
                  </a:cubicBezTo>
                  <a:cubicBezTo>
                    <a:pt x="338" y="136"/>
                    <a:pt x="337" y="134"/>
                    <a:pt x="336" y="133"/>
                  </a:cubicBezTo>
                  <a:cubicBezTo>
                    <a:pt x="336" y="131"/>
                    <a:pt x="335" y="130"/>
                    <a:pt x="334" y="129"/>
                  </a:cubicBezTo>
                  <a:cubicBezTo>
                    <a:pt x="333" y="128"/>
                    <a:pt x="331" y="128"/>
                    <a:pt x="330" y="127"/>
                  </a:cubicBezTo>
                  <a:cubicBezTo>
                    <a:pt x="328" y="127"/>
                    <a:pt x="326" y="127"/>
                    <a:pt x="325" y="126"/>
                  </a:cubicBezTo>
                  <a:cubicBezTo>
                    <a:pt x="323" y="124"/>
                    <a:pt x="320" y="121"/>
                    <a:pt x="318" y="119"/>
                  </a:cubicBezTo>
                  <a:cubicBezTo>
                    <a:pt x="317" y="119"/>
                    <a:pt x="317" y="119"/>
                    <a:pt x="317" y="119"/>
                  </a:cubicBezTo>
                  <a:cubicBezTo>
                    <a:pt x="316" y="117"/>
                    <a:pt x="313" y="115"/>
                    <a:pt x="313" y="114"/>
                  </a:cubicBezTo>
                  <a:cubicBezTo>
                    <a:pt x="313" y="113"/>
                    <a:pt x="313" y="112"/>
                    <a:pt x="314" y="110"/>
                  </a:cubicBezTo>
                  <a:cubicBezTo>
                    <a:pt x="315" y="109"/>
                    <a:pt x="316" y="107"/>
                    <a:pt x="315" y="105"/>
                  </a:cubicBezTo>
                  <a:cubicBezTo>
                    <a:pt x="314" y="103"/>
                    <a:pt x="312" y="103"/>
                    <a:pt x="311" y="103"/>
                  </a:cubicBezTo>
                  <a:cubicBezTo>
                    <a:pt x="310" y="103"/>
                    <a:pt x="309" y="102"/>
                    <a:pt x="308" y="102"/>
                  </a:cubicBezTo>
                  <a:cubicBezTo>
                    <a:pt x="306" y="101"/>
                    <a:pt x="306" y="99"/>
                    <a:pt x="305" y="98"/>
                  </a:cubicBezTo>
                  <a:cubicBezTo>
                    <a:pt x="304" y="97"/>
                    <a:pt x="304" y="96"/>
                    <a:pt x="303" y="95"/>
                  </a:cubicBezTo>
                  <a:cubicBezTo>
                    <a:pt x="301" y="92"/>
                    <a:pt x="297" y="91"/>
                    <a:pt x="293" y="90"/>
                  </a:cubicBezTo>
                  <a:cubicBezTo>
                    <a:pt x="292" y="90"/>
                    <a:pt x="291" y="90"/>
                    <a:pt x="290" y="90"/>
                  </a:cubicBezTo>
                  <a:cubicBezTo>
                    <a:pt x="288" y="90"/>
                    <a:pt x="288" y="90"/>
                    <a:pt x="288" y="90"/>
                  </a:cubicBezTo>
                  <a:cubicBezTo>
                    <a:pt x="287" y="90"/>
                    <a:pt x="285" y="90"/>
                    <a:pt x="284" y="90"/>
                  </a:cubicBezTo>
                  <a:cubicBezTo>
                    <a:pt x="282" y="88"/>
                    <a:pt x="282" y="87"/>
                    <a:pt x="283" y="83"/>
                  </a:cubicBezTo>
                  <a:cubicBezTo>
                    <a:pt x="284" y="81"/>
                    <a:pt x="285" y="79"/>
                    <a:pt x="284" y="78"/>
                  </a:cubicBezTo>
                  <a:cubicBezTo>
                    <a:pt x="283" y="75"/>
                    <a:pt x="281" y="74"/>
                    <a:pt x="279" y="74"/>
                  </a:cubicBezTo>
                  <a:cubicBezTo>
                    <a:pt x="277" y="74"/>
                    <a:pt x="275" y="75"/>
                    <a:pt x="273" y="76"/>
                  </a:cubicBezTo>
                  <a:cubicBezTo>
                    <a:pt x="271" y="76"/>
                    <a:pt x="269" y="77"/>
                    <a:pt x="267" y="77"/>
                  </a:cubicBezTo>
                  <a:cubicBezTo>
                    <a:pt x="266" y="77"/>
                    <a:pt x="265" y="76"/>
                    <a:pt x="264" y="75"/>
                  </a:cubicBezTo>
                  <a:cubicBezTo>
                    <a:pt x="264" y="74"/>
                    <a:pt x="264" y="73"/>
                    <a:pt x="264" y="72"/>
                  </a:cubicBezTo>
                  <a:cubicBezTo>
                    <a:pt x="264" y="71"/>
                    <a:pt x="264" y="70"/>
                    <a:pt x="264" y="69"/>
                  </a:cubicBezTo>
                  <a:cubicBezTo>
                    <a:pt x="264" y="68"/>
                    <a:pt x="263" y="68"/>
                    <a:pt x="262" y="67"/>
                  </a:cubicBezTo>
                  <a:cubicBezTo>
                    <a:pt x="262" y="67"/>
                    <a:pt x="261" y="66"/>
                    <a:pt x="261" y="66"/>
                  </a:cubicBezTo>
                  <a:cubicBezTo>
                    <a:pt x="260" y="63"/>
                    <a:pt x="261" y="62"/>
                    <a:pt x="263" y="60"/>
                  </a:cubicBezTo>
                  <a:cubicBezTo>
                    <a:pt x="264" y="60"/>
                    <a:pt x="265" y="59"/>
                    <a:pt x="266" y="57"/>
                  </a:cubicBezTo>
                  <a:cubicBezTo>
                    <a:pt x="267" y="55"/>
                    <a:pt x="266" y="54"/>
                    <a:pt x="266" y="53"/>
                  </a:cubicBezTo>
                  <a:cubicBezTo>
                    <a:pt x="266" y="53"/>
                    <a:pt x="266" y="52"/>
                    <a:pt x="266" y="51"/>
                  </a:cubicBezTo>
                  <a:cubicBezTo>
                    <a:pt x="265" y="50"/>
                    <a:pt x="265" y="49"/>
                    <a:pt x="266" y="47"/>
                  </a:cubicBezTo>
                  <a:cubicBezTo>
                    <a:pt x="266" y="46"/>
                    <a:pt x="266" y="46"/>
                    <a:pt x="266" y="46"/>
                  </a:cubicBezTo>
                  <a:cubicBezTo>
                    <a:pt x="268" y="40"/>
                    <a:pt x="265" y="36"/>
                    <a:pt x="262" y="32"/>
                  </a:cubicBezTo>
                  <a:cubicBezTo>
                    <a:pt x="261" y="30"/>
                    <a:pt x="260" y="29"/>
                    <a:pt x="259" y="27"/>
                  </a:cubicBezTo>
                  <a:cubicBezTo>
                    <a:pt x="258" y="26"/>
                    <a:pt x="257" y="24"/>
                    <a:pt x="256" y="22"/>
                  </a:cubicBezTo>
                  <a:cubicBezTo>
                    <a:pt x="254" y="19"/>
                    <a:pt x="253" y="16"/>
                    <a:pt x="250" y="13"/>
                  </a:cubicBezTo>
                  <a:cubicBezTo>
                    <a:pt x="250" y="12"/>
                    <a:pt x="249" y="11"/>
                    <a:pt x="248" y="11"/>
                  </a:cubicBezTo>
                  <a:cubicBezTo>
                    <a:pt x="246" y="9"/>
                    <a:pt x="244" y="7"/>
                    <a:pt x="244" y="4"/>
                  </a:cubicBezTo>
                  <a:cubicBezTo>
                    <a:pt x="244" y="2"/>
                    <a:pt x="244" y="2"/>
                    <a:pt x="244" y="2"/>
                  </a:cubicBezTo>
                  <a:cubicBezTo>
                    <a:pt x="242" y="2"/>
                    <a:pt x="242" y="2"/>
                    <a:pt x="242" y="2"/>
                  </a:cubicBezTo>
                  <a:cubicBezTo>
                    <a:pt x="241" y="2"/>
                    <a:pt x="239" y="1"/>
                    <a:pt x="238" y="1"/>
                  </a:cubicBezTo>
                  <a:cubicBezTo>
                    <a:pt x="238" y="1"/>
                    <a:pt x="238" y="1"/>
                    <a:pt x="238" y="1"/>
                  </a:cubicBezTo>
                  <a:cubicBezTo>
                    <a:pt x="237" y="1"/>
                    <a:pt x="237" y="1"/>
                    <a:pt x="236" y="1"/>
                  </a:cubicBezTo>
                  <a:cubicBezTo>
                    <a:pt x="236" y="1"/>
                    <a:pt x="235" y="0"/>
                    <a:pt x="234" y="0"/>
                  </a:cubicBezTo>
                  <a:cubicBezTo>
                    <a:pt x="231" y="0"/>
                    <a:pt x="229" y="2"/>
                    <a:pt x="226" y="3"/>
                  </a:cubicBezTo>
                  <a:cubicBezTo>
                    <a:pt x="225" y="4"/>
                    <a:pt x="225" y="4"/>
                    <a:pt x="224" y="5"/>
                  </a:cubicBezTo>
                  <a:cubicBezTo>
                    <a:pt x="223" y="5"/>
                    <a:pt x="223" y="5"/>
                    <a:pt x="222" y="6"/>
                  </a:cubicBezTo>
                  <a:cubicBezTo>
                    <a:pt x="221" y="6"/>
                    <a:pt x="220" y="7"/>
                    <a:pt x="218" y="8"/>
                  </a:cubicBezTo>
                  <a:cubicBezTo>
                    <a:pt x="214" y="9"/>
                    <a:pt x="209" y="12"/>
                    <a:pt x="209" y="17"/>
                  </a:cubicBezTo>
                  <a:cubicBezTo>
                    <a:pt x="209" y="18"/>
                    <a:pt x="209" y="18"/>
                    <a:pt x="209" y="19"/>
                  </a:cubicBezTo>
                  <a:cubicBezTo>
                    <a:pt x="210" y="20"/>
                    <a:pt x="210" y="21"/>
                    <a:pt x="209" y="23"/>
                  </a:cubicBezTo>
                  <a:cubicBezTo>
                    <a:pt x="208" y="24"/>
                    <a:pt x="207" y="25"/>
                    <a:pt x="206" y="26"/>
                  </a:cubicBezTo>
                  <a:cubicBezTo>
                    <a:pt x="205" y="26"/>
                    <a:pt x="204" y="26"/>
                    <a:pt x="204" y="27"/>
                  </a:cubicBezTo>
                  <a:cubicBezTo>
                    <a:pt x="203" y="28"/>
                    <a:pt x="202" y="29"/>
                    <a:pt x="202" y="31"/>
                  </a:cubicBezTo>
                  <a:cubicBezTo>
                    <a:pt x="202" y="31"/>
                    <a:pt x="202" y="32"/>
                    <a:pt x="201" y="33"/>
                  </a:cubicBezTo>
                  <a:cubicBezTo>
                    <a:pt x="201" y="34"/>
                    <a:pt x="200" y="34"/>
                    <a:pt x="199" y="34"/>
                  </a:cubicBezTo>
                  <a:cubicBezTo>
                    <a:pt x="198" y="34"/>
                    <a:pt x="197" y="35"/>
                    <a:pt x="196" y="35"/>
                  </a:cubicBezTo>
                  <a:cubicBezTo>
                    <a:pt x="195" y="35"/>
                    <a:pt x="195" y="37"/>
                    <a:pt x="194" y="38"/>
                  </a:cubicBezTo>
                  <a:cubicBezTo>
                    <a:pt x="194" y="38"/>
                    <a:pt x="193" y="39"/>
                    <a:pt x="193" y="40"/>
                  </a:cubicBezTo>
                  <a:cubicBezTo>
                    <a:pt x="192" y="41"/>
                    <a:pt x="190" y="42"/>
                    <a:pt x="189" y="44"/>
                  </a:cubicBezTo>
                  <a:cubicBezTo>
                    <a:pt x="187" y="46"/>
                    <a:pt x="186" y="48"/>
                    <a:pt x="184" y="50"/>
                  </a:cubicBezTo>
                  <a:cubicBezTo>
                    <a:pt x="184" y="50"/>
                    <a:pt x="183" y="51"/>
                    <a:pt x="183" y="52"/>
                  </a:cubicBezTo>
                  <a:cubicBezTo>
                    <a:pt x="182" y="53"/>
                    <a:pt x="182" y="54"/>
                    <a:pt x="181" y="55"/>
                  </a:cubicBezTo>
                  <a:cubicBezTo>
                    <a:pt x="180" y="55"/>
                    <a:pt x="179" y="56"/>
                    <a:pt x="178" y="56"/>
                  </a:cubicBezTo>
                  <a:cubicBezTo>
                    <a:pt x="177" y="56"/>
                    <a:pt x="176" y="57"/>
                    <a:pt x="176" y="58"/>
                  </a:cubicBezTo>
                  <a:cubicBezTo>
                    <a:pt x="175" y="58"/>
                    <a:pt x="175" y="59"/>
                    <a:pt x="175" y="60"/>
                  </a:cubicBezTo>
                  <a:cubicBezTo>
                    <a:pt x="174" y="61"/>
                    <a:pt x="174" y="61"/>
                    <a:pt x="172" y="61"/>
                  </a:cubicBezTo>
                  <a:cubicBezTo>
                    <a:pt x="172" y="61"/>
                    <a:pt x="172" y="61"/>
                    <a:pt x="172" y="61"/>
                  </a:cubicBezTo>
                  <a:cubicBezTo>
                    <a:pt x="171" y="61"/>
                    <a:pt x="170" y="61"/>
                    <a:pt x="169" y="61"/>
                  </a:cubicBezTo>
                  <a:cubicBezTo>
                    <a:pt x="168" y="61"/>
                    <a:pt x="168" y="61"/>
                    <a:pt x="167" y="61"/>
                  </a:cubicBezTo>
                  <a:cubicBezTo>
                    <a:pt x="166" y="61"/>
                    <a:pt x="166" y="61"/>
                    <a:pt x="166" y="61"/>
                  </a:cubicBezTo>
                  <a:cubicBezTo>
                    <a:pt x="164" y="61"/>
                    <a:pt x="162" y="62"/>
                    <a:pt x="160" y="63"/>
                  </a:cubicBezTo>
                  <a:cubicBezTo>
                    <a:pt x="158" y="64"/>
                    <a:pt x="157" y="64"/>
                    <a:pt x="155" y="65"/>
                  </a:cubicBezTo>
                  <a:cubicBezTo>
                    <a:pt x="152" y="65"/>
                    <a:pt x="149" y="65"/>
                    <a:pt x="146" y="65"/>
                  </a:cubicBezTo>
                  <a:cubicBezTo>
                    <a:pt x="141" y="65"/>
                    <a:pt x="141" y="65"/>
                    <a:pt x="141" y="65"/>
                  </a:cubicBezTo>
                  <a:cubicBezTo>
                    <a:pt x="138" y="65"/>
                    <a:pt x="133" y="66"/>
                    <a:pt x="130" y="68"/>
                  </a:cubicBezTo>
                  <a:cubicBezTo>
                    <a:pt x="129" y="69"/>
                    <a:pt x="128" y="70"/>
                    <a:pt x="129" y="71"/>
                  </a:cubicBezTo>
                  <a:cubicBezTo>
                    <a:pt x="129" y="73"/>
                    <a:pt x="133" y="75"/>
                    <a:pt x="135" y="75"/>
                  </a:cubicBezTo>
                  <a:cubicBezTo>
                    <a:pt x="135" y="77"/>
                    <a:pt x="134" y="79"/>
                    <a:pt x="133" y="81"/>
                  </a:cubicBezTo>
                  <a:cubicBezTo>
                    <a:pt x="132" y="82"/>
                    <a:pt x="132" y="83"/>
                    <a:pt x="131" y="83"/>
                  </a:cubicBezTo>
                  <a:cubicBezTo>
                    <a:pt x="131" y="84"/>
                    <a:pt x="131" y="84"/>
                    <a:pt x="131" y="84"/>
                  </a:cubicBezTo>
                  <a:cubicBezTo>
                    <a:pt x="130" y="86"/>
                    <a:pt x="128" y="90"/>
                    <a:pt x="126" y="91"/>
                  </a:cubicBezTo>
                  <a:cubicBezTo>
                    <a:pt x="125" y="91"/>
                    <a:pt x="125" y="91"/>
                    <a:pt x="124" y="91"/>
                  </a:cubicBezTo>
                  <a:cubicBezTo>
                    <a:pt x="123" y="91"/>
                    <a:pt x="122" y="92"/>
                    <a:pt x="122" y="93"/>
                  </a:cubicBezTo>
                  <a:cubicBezTo>
                    <a:pt x="122" y="93"/>
                    <a:pt x="122" y="94"/>
                    <a:pt x="122" y="94"/>
                  </a:cubicBezTo>
                  <a:cubicBezTo>
                    <a:pt x="122" y="96"/>
                    <a:pt x="122" y="96"/>
                    <a:pt x="121" y="97"/>
                  </a:cubicBezTo>
                  <a:cubicBezTo>
                    <a:pt x="120" y="97"/>
                    <a:pt x="120" y="97"/>
                    <a:pt x="120" y="97"/>
                  </a:cubicBezTo>
                  <a:cubicBezTo>
                    <a:pt x="119" y="97"/>
                    <a:pt x="118" y="97"/>
                    <a:pt x="118" y="97"/>
                  </a:cubicBezTo>
                  <a:cubicBezTo>
                    <a:pt x="117" y="97"/>
                    <a:pt x="117" y="96"/>
                    <a:pt x="116" y="96"/>
                  </a:cubicBezTo>
                  <a:cubicBezTo>
                    <a:pt x="116" y="96"/>
                    <a:pt x="116" y="96"/>
                    <a:pt x="116" y="96"/>
                  </a:cubicBezTo>
                  <a:cubicBezTo>
                    <a:pt x="115" y="96"/>
                    <a:pt x="115" y="97"/>
                    <a:pt x="114" y="97"/>
                  </a:cubicBezTo>
                  <a:cubicBezTo>
                    <a:pt x="113" y="97"/>
                    <a:pt x="112" y="97"/>
                    <a:pt x="112" y="97"/>
                  </a:cubicBezTo>
                  <a:cubicBezTo>
                    <a:pt x="111" y="97"/>
                    <a:pt x="111" y="97"/>
                    <a:pt x="110" y="97"/>
                  </a:cubicBezTo>
                  <a:cubicBezTo>
                    <a:pt x="107" y="97"/>
                    <a:pt x="107" y="97"/>
                    <a:pt x="107" y="97"/>
                  </a:cubicBezTo>
                  <a:cubicBezTo>
                    <a:pt x="106" y="97"/>
                    <a:pt x="104" y="97"/>
                    <a:pt x="103" y="98"/>
                  </a:cubicBezTo>
                  <a:cubicBezTo>
                    <a:pt x="100" y="99"/>
                    <a:pt x="97" y="100"/>
                    <a:pt x="94" y="101"/>
                  </a:cubicBezTo>
                  <a:cubicBezTo>
                    <a:pt x="93" y="101"/>
                    <a:pt x="91" y="101"/>
                    <a:pt x="90" y="102"/>
                  </a:cubicBezTo>
                  <a:cubicBezTo>
                    <a:pt x="88" y="102"/>
                    <a:pt x="87" y="103"/>
                    <a:pt x="85" y="103"/>
                  </a:cubicBezTo>
                  <a:cubicBezTo>
                    <a:pt x="83" y="104"/>
                    <a:pt x="82" y="105"/>
                    <a:pt x="81" y="106"/>
                  </a:cubicBezTo>
                  <a:cubicBezTo>
                    <a:pt x="80" y="107"/>
                    <a:pt x="79" y="107"/>
                    <a:pt x="78" y="108"/>
                  </a:cubicBezTo>
                  <a:cubicBezTo>
                    <a:pt x="77" y="109"/>
                    <a:pt x="76" y="109"/>
                    <a:pt x="75" y="110"/>
                  </a:cubicBezTo>
                  <a:cubicBezTo>
                    <a:pt x="73" y="110"/>
                    <a:pt x="71" y="111"/>
                    <a:pt x="70" y="112"/>
                  </a:cubicBezTo>
                  <a:cubicBezTo>
                    <a:pt x="69" y="113"/>
                    <a:pt x="68" y="113"/>
                    <a:pt x="67" y="113"/>
                  </a:cubicBezTo>
                  <a:cubicBezTo>
                    <a:pt x="67" y="113"/>
                    <a:pt x="67" y="113"/>
                    <a:pt x="67" y="113"/>
                  </a:cubicBezTo>
                  <a:cubicBezTo>
                    <a:pt x="66" y="113"/>
                    <a:pt x="66" y="112"/>
                    <a:pt x="65" y="111"/>
                  </a:cubicBezTo>
                  <a:cubicBezTo>
                    <a:pt x="65" y="111"/>
                    <a:pt x="64" y="110"/>
                    <a:pt x="64" y="109"/>
                  </a:cubicBezTo>
                  <a:cubicBezTo>
                    <a:pt x="63" y="106"/>
                    <a:pt x="62" y="105"/>
                    <a:pt x="61" y="104"/>
                  </a:cubicBezTo>
                  <a:cubicBezTo>
                    <a:pt x="60" y="104"/>
                    <a:pt x="60" y="104"/>
                    <a:pt x="60" y="104"/>
                  </a:cubicBezTo>
                  <a:cubicBezTo>
                    <a:pt x="59" y="104"/>
                    <a:pt x="59" y="104"/>
                    <a:pt x="59" y="104"/>
                  </a:cubicBezTo>
                  <a:cubicBezTo>
                    <a:pt x="58" y="105"/>
                    <a:pt x="57" y="106"/>
                    <a:pt x="56" y="107"/>
                  </a:cubicBezTo>
                  <a:cubicBezTo>
                    <a:pt x="55" y="108"/>
                    <a:pt x="54" y="109"/>
                    <a:pt x="53" y="110"/>
                  </a:cubicBezTo>
                  <a:cubicBezTo>
                    <a:pt x="52" y="110"/>
                    <a:pt x="51" y="111"/>
                    <a:pt x="50" y="111"/>
                  </a:cubicBezTo>
                  <a:cubicBezTo>
                    <a:pt x="50" y="111"/>
                    <a:pt x="49" y="111"/>
                    <a:pt x="49" y="112"/>
                  </a:cubicBezTo>
                  <a:cubicBezTo>
                    <a:pt x="48" y="112"/>
                    <a:pt x="47" y="112"/>
                    <a:pt x="46" y="113"/>
                  </a:cubicBezTo>
                  <a:cubicBezTo>
                    <a:pt x="46" y="113"/>
                    <a:pt x="46" y="113"/>
                    <a:pt x="45" y="114"/>
                  </a:cubicBezTo>
                  <a:cubicBezTo>
                    <a:pt x="45" y="114"/>
                    <a:pt x="44" y="114"/>
                    <a:pt x="44" y="114"/>
                  </a:cubicBezTo>
                  <a:cubicBezTo>
                    <a:pt x="43" y="115"/>
                    <a:pt x="42" y="115"/>
                    <a:pt x="42" y="115"/>
                  </a:cubicBezTo>
                  <a:cubicBezTo>
                    <a:pt x="41" y="116"/>
                    <a:pt x="41" y="116"/>
                    <a:pt x="41" y="116"/>
                  </a:cubicBezTo>
                  <a:cubicBezTo>
                    <a:pt x="40" y="116"/>
                    <a:pt x="40" y="116"/>
                    <a:pt x="40" y="116"/>
                  </a:cubicBezTo>
                  <a:cubicBezTo>
                    <a:pt x="40" y="116"/>
                    <a:pt x="39" y="116"/>
                    <a:pt x="39" y="116"/>
                  </a:cubicBezTo>
                  <a:cubicBezTo>
                    <a:pt x="38" y="116"/>
                    <a:pt x="38" y="116"/>
                    <a:pt x="38" y="116"/>
                  </a:cubicBezTo>
                  <a:cubicBezTo>
                    <a:pt x="38" y="115"/>
                    <a:pt x="36" y="115"/>
                    <a:pt x="35" y="115"/>
                  </a:cubicBezTo>
                  <a:cubicBezTo>
                    <a:pt x="34" y="114"/>
                    <a:pt x="32" y="114"/>
                    <a:pt x="32" y="114"/>
                  </a:cubicBezTo>
                  <a:cubicBezTo>
                    <a:pt x="30" y="113"/>
                    <a:pt x="30" y="113"/>
                    <a:pt x="30" y="113"/>
                  </a:cubicBezTo>
                  <a:cubicBezTo>
                    <a:pt x="29" y="115"/>
                    <a:pt x="29" y="115"/>
                    <a:pt x="29" y="115"/>
                  </a:cubicBezTo>
                  <a:cubicBezTo>
                    <a:pt x="28" y="117"/>
                    <a:pt x="27" y="119"/>
                    <a:pt x="25" y="121"/>
                  </a:cubicBezTo>
                  <a:cubicBezTo>
                    <a:pt x="24" y="123"/>
                    <a:pt x="21" y="126"/>
                    <a:pt x="20" y="130"/>
                  </a:cubicBezTo>
                  <a:cubicBezTo>
                    <a:pt x="19" y="134"/>
                    <a:pt x="18" y="137"/>
                    <a:pt x="15" y="141"/>
                  </a:cubicBezTo>
                  <a:cubicBezTo>
                    <a:pt x="14" y="143"/>
                    <a:pt x="13" y="145"/>
                    <a:pt x="12" y="147"/>
                  </a:cubicBezTo>
                  <a:cubicBezTo>
                    <a:pt x="12" y="148"/>
                    <a:pt x="11" y="150"/>
                    <a:pt x="11" y="151"/>
                  </a:cubicBezTo>
                  <a:cubicBezTo>
                    <a:pt x="10" y="153"/>
                    <a:pt x="8" y="155"/>
                    <a:pt x="6" y="156"/>
                  </a:cubicBezTo>
                  <a:cubicBezTo>
                    <a:pt x="2" y="160"/>
                    <a:pt x="0" y="162"/>
                    <a:pt x="1" y="164"/>
                  </a:cubicBezTo>
                  <a:cubicBezTo>
                    <a:pt x="1" y="166"/>
                    <a:pt x="3" y="167"/>
                    <a:pt x="6" y="167"/>
                  </a:cubicBezTo>
                  <a:cubicBezTo>
                    <a:pt x="6" y="172"/>
                    <a:pt x="6" y="176"/>
                    <a:pt x="5" y="180"/>
                  </a:cubicBezTo>
                  <a:cubicBezTo>
                    <a:pt x="5" y="181"/>
                    <a:pt x="5" y="181"/>
                    <a:pt x="5" y="181"/>
                  </a:cubicBezTo>
                  <a:cubicBezTo>
                    <a:pt x="4" y="184"/>
                    <a:pt x="4" y="187"/>
                    <a:pt x="5" y="190"/>
                  </a:cubicBezTo>
                  <a:cubicBezTo>
                    <a:pt x="6" y="191"/>
                    <a:pt x="6" y="191"/>
                    <a:pt x="6" y="191"/>
                  </a:cubicBezTo>
                  <a:cubicBezTo>
                    <a:pt x="7" y="192"/>
                    <a:pt x="7" y="192"/>
                    <a:pt x="8" y="194"/>
                  </a:cubicBezTo>
                  <a:cubicBezTo>
                    <a:pt x="8" y="195"/>
                    <a:pt x="8" y="197"/>
                    <a:pt x="8" y="198"/>
                  </a:cubicBezTo>
                  <a:cubicBezTo>
                    <a:pt x="8" y="201"/>
                    <a:pt x="8" y="201"/>
                    <a:pt x="8" y="201"/>
                  </a:cubicBezTo>
                  <a:cubicBezTo>
                    <a:pt x="8" y="205"/>
                    <a:pt x="9" y="209"/>
                    <a:pt x="11" y="212"/>
                  </a:cubicBezTo>
                  <a:cubicBezTo>
                    <a:pt x="12" y="214"/>
                    <a:pt x="13" y="215"/>
                    <a:pt x="15" y="216"/>
                  </a:cubicBezTo>
                  <a:cubicBezTo>
                    <a:pt x="17" y="217"/>
                    <a:pt x="18" y="218"/>
                    <a:pt x="19" y="221"/>
                  </a:cubicBezTo>
                  <a:cubicBezTo>
                    <a:pt x="20" y="224"/>
                    <a:pt x="20" y="226"/>
                    <a:pt x="20" y="229"/>
                  </a:cubicBezTo>
                  <a:cubicBezTo>
                    <a:pt x="20" y="232"/>
                    <a:pt x="19" y="236"/>
                    <a:pt x="21" y="239"/>
                  </a:cubicBezTo>
                  <a:cubicBezTo>
                    <a:pt x="24" y="242"/>
                    <a:pt x="26" y="245"/>
                    <a:pt x="29" y="248"/>
                  </a:cubicBezTo>
                  <a:cubicBezTo>
                    <a:pt x="31" y="250"/>
                    <a:pt x="33" y="251"/>
                    <a:pt x="34" y="253"/>
                  </a:cubicBezTo>
                  <a:cubicBezTo>
                    <a:pt x="36" y="255"/>
                    <a:pt x="38" y="256"/>
                    <a:pt x="40" y="258"/>
                  </a:cubicBezTo>
                  <a:cubicBezTo>
                    <a:pt x="43" y="260"/>
                    <a:pt x="46" y="262"/>
                    <a:pt x="48" y="265"/>
                  </a:cubicBezTo>
                  <a:cubicBezTo>
                    <a:pt x="50" y="269"/>
                    <a:pt x="49" y="273"/>
                    <a:pt x="49" y="278"/>
                  </a:cubicBezTo>
                  <a:cubicBezTo>
                    <a:pt x="49" y="280"/>
                    <a:pt x="48" y="282"/>
                    <a:pt x="48" y="284"/>
                  </a:cubicBezTo>
                  <a:cubicBezTo>
                    <a:pt x="48" y="286"/>
                    <a:pt x="49" y="287"/>
                    <a:pt x="49" y="288"/>
                  </a:cubicBezTo>
                  <a:cubicBezTo>
                    <a:pt x="50" y="294"/>
                    <a:pt x="50" y="294"/>
                    <a:pt x="50" y="294"/>
                  </a:cubicBezTo>
                  <a:cubicBezTo>
                    <a:pt x="53" y="289"/>
                    <a:pt x="53" y="289"/>
                    <a:pt x="53" y="289"/>
                  </a:cubicBezTo>
                  <a:cubicBezTo>
                    <a:pt x="53" y="288"/>
                    <a:pt x="54" y="287"/>
                    <a:pt x="54" y="286"/>
                  </a:cubicBezTo>
                  <a:cubicBezTo>
                    <a:pt x="54" y="285"/>
                    <a:pt x="55" y="284"/>
                    <a:pt x="55" y="284"/>
                  </a:cubicBezTo>
                  <a:cubicBezTo>
                    <a:pt x="57" y="281"/>
                    <a:pt x="58" y="277"/>
                    <a:pt x="59" y="274"/>
                  </a:cubicBezTo>
                  <a:cubicBezTo>
                    <a:pt x="60" y="271"/>
                    <a:pt x="61" y="268"/>
                    <a:pt x="61" y="265"/>
                  </a:cubicBezTo>
                  <a:cubicBezTo>
                    <a:pt x="62" y="261"/>
                    <a:pt x="63" y="257"/>
                    <a:pt x="65" y="253"/>
                  </a:cubicBezTo>
                  <a:cubicBezTo>
                    <a:pt x="68" y="246"/>
                    <a:pt x="70" y="246"/>
                    <a:pt x="75" y="246"/>
                  </a:cubicBezTo>
                  <a:cubicBezTo>
                    <a:pt x="77" y="246"/>
                    <a:pt x="79" y="246"/>
                    <a:pt x="82" y="245"/>
                  </a:cubicBezTo>
                  <a:cubicBezTo>
                    <a:pt x="83" y="245"/>
                    <a:pt x="85" y="244"/>
                    <a:pt x="86" y="243"/>
                  </a:cubicBezTo>
                  <a:cubicBezTo>
                    <a:pt x="88" y="242"/>
                    <a:pt x="90" y="241"/>
                    <a:pt x="92" y="241"/>
                  </a:cubicBezTo>
                  <a:cubicBezTo>
                    <a:pt x="93" y="241"/>
                    <a:pt x="96" y="243"/>
                    <a:pt x="98" y="244"/>
                  </a:cubicBezTo>
                  <a:cubicBezTo>
                    <a:pt x="99" y="244"/>
                    <a:pt x="100" y="245"/>
                    <a:pt x="101" y="245"/>
                  </a:cubicBezTo>
                  <a:cubicBezTo>
                    <a:pt x="103" y="246"/>
                    <a:pt x="106" y="247"/>
                    <a:pt x="108" y="247"/>
                  </a:cubicBezTo>
                  <a:cubicBezTo>
                    <a:pt x="110" y="247"/>
                    <a:pt x="111" y="246"/>
                    <a:pt x="112" y="246"/>
                  </a:cubicBezTo>
                  <a:cubicBezTo>
                    <a:pt x="114" y="246"/>
                    <a:pt x="115" y="246"/>
                    <a:pt x="116" y="246"/>
                  </a:cubicBezTo>
                  <a:cubicBezTo>
                    <a:pt x="117" y="246"/>
                    <a:pt x="118" y="246"/>
                    <a:pt x="118" y="246"/>
                  </a:cubicBezTo>
                  <a:cubicBezTo>
                    <a:pt x="120" y="246"/>
                    <a:pt x="120" y="246"/>
                    <a:pt x="120" y="246"/>
                  </a:cubicBezTo>
                  <a:cubicBezTo>
                    <a:pt x="120" y="245"/>
                    <a:pt x="120" y="245"/>
                    <a:pt x="120" y="245"/>
                  </a:cubicBezTo>
                  <a:cubicBezTo>
                    <a:pt x="121" y="240"/>
                    <a:pt x="122" y="237"/>
                    <a:pt x="122" y="233"/>
                  </a:cubicBezTo>
                  <a:cubicBezTo>
                    <a:pt x="122" y="232"/>
                    <a:pt x="122" y="232"/>
                    <a:pt x="122" y="232"/>
                  </a:cubicBezTo>
                  <a:cubicBezTo>
                    <a:pt x="122" y="228"/>
                    <a:pt x="122" y="225"/>
                    <a:pt x="124" y="221"/>
                  </a:cubicBezTo>
                  <a:cubicBezTo>
                    <a:pt x="125" y="219"/>
                    <a:pt x="126" y="217"/>
                    <a:pt x="127" y="215"/>
                  </a:cubicBezTo>
                  <a:cubicBezTo>
                    <a:pt x="128" y="214"/>
                    <a:pt x="129" y="213"/>
                    <a:pt x="129" y="212"/>
                  </a:cubicBezTo>
                  <a:cubicBezTo>
                    <a:pt x="130" y="210"/>
                    <a:pt x="130" y="210"/>
                    <a:pt x="130" y="210"/>
                  </a:cubicBezTo>
                  <a:cubicBezTo>
                    <a:pt x="132" y="207"/>
                    <a:pt x="134" y="204"/>
                    <a:pt x="136" y="202"/>
                  </a:cubicBezTo>
                  <a:cubicBezTo>
                    <a:pt x="139" y="198"/>
                    <a:pt x="144" y="194"/>
                    <a:pt x="150" y="194"/>
                  </a:cubicBezTo>
                  <a:cubicBezTo>
                    <a:pt x="152" y="194"/>
                    <a:pt x="154" y="195"/>
                    <a:pt x="156" y="196"/>
                  </a:cubicBezTo>
                  <a:cubicBezTo>
                    <a:pt x="163" y="199"/>
                    <a:pt x="169" y="203"/>
                    <a:pt x="173" y="209"/>
                  </a:cubicBezTo>
                  <a:cubicBezTo>
                    <a:pt x="173" y="210"/>
                    <a:pt x="174" y="211"/>
                    <a:pt x="174" y="211"/>
                  </a:cubicBezTo>
                  <a:cubicBezTo>
                    <a:pt x="176" y="214"/>
                    <a:pt x="177" y="216"/>
                    <a:pt x="180" y="217"/>
                  </a:cubicBezTo>
                  <a:cubicBezTo>
                    <a:pt x="181" y="217"/>
                    <a:pt x="182" y="217"/>
                    <a:pt x="183" y="217"/>
                  </a:cubicBezTo>
                  <a:cubicBezTo>
                    <a:pt x="185" y="217"/>
                    <a:pt x="185" y="217"/>
                    <a:pt x="185" y="217"/>
                  </a:cubicBezTo>
                  <a:cubicBezTo>
                    <a:pt x="188" y="217"/>
                    <a:pt x="190" y="217"/>
                    <a:pt x="192" y="218"/>
                  </a:cubicBezTo>
                  <a:cubicBezTo>
                    <a:pt x="193" y="219"/>
                    <a:pt x="193" y="219"/>
                    <a:pt x="193" y="219"/>
                  </a:cubicBezTo>
                  <a:cubicBezTo>
                    <a:pt x="196" y="221"/>
                    <a:pt x="198" y="222"/>
                    <a:pt x="202" y="223"/>
                  </a:cubicBezTo>
                  <a:cubicBezTo>
                    <a:pt x="203" y="223"/>
                    <a:pt x="204" y="223"/>
                    <a:pt x="206" y="223"/>
                  </a:cubicBezTo>
                  <a:cubicBezTo>
                    <a:pt x="209" y="223"/>
                    <a:pt x="209" y="223"/>
                    <a:pt x="209" y="223"/>
                  </a:cubicBezTo>
                  <a:cubicBezTo>
                    <a:pt x="211" y="223"/>
                    <a:pt x="212" y="223"/>
                    <a:pt x="213" y="223"/>
                  </a:cubicBezTo>
                  <a:cubicBezTo>
                    <a:pt x="216" y="223"/>
                    <a:pt x="218" y="224"/>
                    <a:pt x="220" y="225"/>
                  </a:cubicBezTo>
                  <a:cubicBezTo>
                    <a:pt x="223" y="225"/>
                    <a:pt x="226" y="226"/>
                    <a:pt x="229" y="226"/>
                  </a:cubicBezTo>
                  <a:cubicBezTo>
                    <a:pt x="232" y="226"/>
                    <a:pt x="234" y="225"/>
                    <a:pt x="236" y="223"/>
                  </a:cubicBezTo>
                  <a:cubicBezTo>
                    <a:pt x="237" y="221"/>
                    <a:pt x="238" y="219"/>
                    <a:pt x="239" y="216"/>
                  </a:cubicBezTo>
                  <a:cubicBezTo>
                    <a:pt x="240" y="212"/>
                    <a:pt x="242" y="207"/>
                    <a:pt x="245" y="206"/>
                  </a:cubicBezTo>
                  <a:cubicBezTo>
                    <a:pt x="246" y="205"/>
                    <a:pt x="247" y="205"/>
                    <a:pt x="247" y="205"/>
                  </a:cubicBezTo>
                  <a:cubicBezTo>
                    <a:pt x="248" y="205"/>
                    <a:pt x="249" y="206"/>
                    <a:pt x="250" y="206"/>
                  </a:cubicBezTo>
                  <a:cubicBezTo>
                    <a:pt x="252" y="207"/>
                    <a:pt x="253" y="207"/>
                    <a:pt x="254" y="208"/>
                  </a:cubicBezTo>
                  <a:cubicBezTo>
                    <a:pt x="256" y="210"/>
                    <a:pt x="257" y="211"/>
                    <a:pt x="260" y="211"/>
                  </a:cubicBezTo>
                  <a:cubicBezTo>
                    <a:pt x="260" y="211"/>
                    <a:pt x="261" y="211"/>
                    <a:pt x="261" y="211"/>
                  </a:cubicBezTo>
                  <a:cubicBezTo>
                    <a:pt x="264" y="211"/>
                    <a:pt x="266" y="209"/>
                    <a:pt x="269" y="208"/>
                  </a:cubicBezTo>
                  <a:cubicBezTo>
                    <a:pt x="270" y="207"/>
                    <a:pt x="272" y="206"/>
                    <a:pt x="273" y="205"/>
                  </a:cubicBezTo>
                  <a:cubicBezTo>
                    <a:pt x="278" y="203"/>
                    <a:pt x="282" y="201"/>
                    <a:pt x="285" y="199"/>
                  </a:cubicBezTo>
                  <a:cubicBezTo>
                    <a:pt x="287" y="197"/>
                    <a:pt x="288" y="197"/>
                    <a:pt x="290" y="197"/>
                  </a:cubicBezTo>
                  <a:cubicBezTo>
                    <a:pt x="291" y="197"/>
                    <a:pt x="293" y="198"/>
                    <a:pt x="295" y="198"/>
                  </a:cubicBezTo>
                  <a:cubicBezTo>
                    <a:pt x="295" y="199"/>
                    <a:pt x="295" y="199"/>
                    <a:pt x="295" y="199"/>
                  </a:cubicBezTo>
                  <a:cubicBezTo>
                    <a:pt x="298" y="199"/>
                    <a:pt x="299" y="200"/>
                    <a:pt x="301" y="200"/>
                  </a:cubicBezTo>
                  <a:cubicBezTo>
                    <a:pt x="303" y="200"/>
                    <a:pt x="304" y="200"/>
                    <a:pt x="307" y="199"/>
                  </a:cubicBezTo>
                  <a:cubicBezTo>
                    <a:pt x="308" y="199"/>
                    <a:pt x="309" y="199"/>
                    <a:pt x="310" y="199"/>
                  </a:cubicBezTo>
                  <a:cubicBezTo>
                    <a:pt x="312" y="198"/>
                    <a:pt x="313" y="198"/>
                    <a:pt x="315" y="198"/>
                  </a:cubicBezTo>
                  <a:cubicBezTo>
                    <a:pt x="317" y="197"/>
                    <a:pt x="317" y="194"/>
                    <a:pt x="318" y="192"/>
                  </a:cubicBezTo>
                  <a:cubicBezTo>
                    <a:pt x="318" y="189"/>
                    <a:pt x="319" y="186"/>
                    <a:pt x="322" y="186"/>
                  </a:cubicBezTo>
                  <a:cubicBezTo>
                    <a:pt x="323" y="186"/>
                    <a:pt x="323" y="186"/>
                    <a:pt x="323" y="186"/>
                  </a:cubicBezTo>
                  <a:cubicBezTo>
                    <a:pt x="325" y="186"/>
                    <a:pt x="326" y="188"/>
                    <a:pt x="328" y="190"/>
                  </a:cubicBezTo>
                  <a:cubicBezTo>
                    <a:pt x="329" y="192"/>
                    <a:pt x="330" y="193"/>
                    <a:pt x="332" y="193"/>
                  </a:cubicBezTo>
                  <a:cubicBezTo>
                    <a:pt x="333" y="193"/>
                    <a:pt x="333" y="193"/>
                    <a:pt x="334" y="193"/>
                  </a:cubicBezTo>
                  <a:cubicBezTo>
                    <a:pt x="335" y="192"/>
                    <a:pt x="335" y="192"/>
                    <a:pt x="336" y="191"/>
                  </a:cubicBezTo>
                  <a:cubicBezTo>
                    <a:pt x="337" y="190"/>
                    <a:pt x="338" y="190"/>
                    <a:pt x="340" y="190"/>
                  </a:cubicBezTo>
                  <a:cubicBezTo>
                    <a:pt x="340" y="190"/>
                    <a:pt x="340" y="190"/>
                    <a:pt x="340" y="190"/>
                  </a:cubicBezTo>
                  <a:cubicBezTo>
                    <a:pt x="342" y="190"/>
                    <a:pt x="343" y="191"/>
                    <a:pt x="345" y="192"/>
                  </a:cubicBezTo>
                  <a:cubicBezTo>
                    <a:pt x="346" y="193"/>
                    <a:pt x="346" y="193"/>
                    <a:pt x="346" y="193"/>
                  </a:cubicBezTo>
                  <a:cubicBezTo>
                    <a:pt x="348" y="196"/>
                    <a:pt x="350" y="196"/>
                    <a:pt x="353" y="196"/>
                  </a:cubicBezTo>
                  <a:cubicBezTo>
                    <a:pt x="353" y="196"/>
                    <a:pt x="353" y="196"/>
                    <a:pt x="353" y="196"/>
                  </a:cubicBezTo>
                  <a:cubicBezTo>
                    <a:pt x="354" y="196"/>
                    <a:pt x="354" y="196"/>
                    <a:pt x="355" y="196"/>
                  </a:cubicBezTo>
                  <a:cubicBezTo>
                    <a:pt x="356" y="196"/>
                    <a:pt x="356" y="196"/>
                    <a:pt x="357" y="196"/>
                  </a:cubicBezTo>
                  <a:cubicBezTo>
                    <a:pt x="357" y="196"/>
                    <a:pt x="357" y="196"/>
                    <a:pt x="357" y="196"/>
                  </a:cubicBezTo>
                  <a:cubicBezTo>
                    <a:pt x="358" y="196"/>
                    <a:pt x="359" y="196"/>
                    <a:pt x="360" y="196"/>
                  </a:cubicBezTo>
                  <a:cubicBezTo>
                    <a:pt x="362" y="197"/>
                    <a:pt x="362" y="197"/>
                    <a:pt x="362" y="197"/>
                  </a:cubicBezTo>
                  <a:cubicBezTo>
                    <a:pt x="363" y="196"/>
                    <a:pt x="363" y="196"/>
                    <a:pt x="363" y="196"/>
                  </a:cubicBezTo>
                  <a:cubicBezTo>
                    <a:pt x="364" y="194"/>
                    <a:pt x="365" y="193"/>
                    <a:pt x="367" y="193"/>
                  </a:cubicBezTo>
                  <a:cubicBezTo>
                    <a:pt x="368" y="193"/>
                    <a:pt x="369" y="194"/>
                    <a:pt x="370" y="194"/>
                  </a:cubicBezTo>
                  <a:cubicBezTo>
                    <a:pt x="371" y="194"/>
                    <a:pt x="372" y="194"/>
                    <a:pt x="373" y="194"/>
                  </a:cubicBezTo>
                  <a:cubicBezTo>
                    <a:pt x="376" y="194"/>
                    <a:pt x="376" y="194"/>
                    <a:pt x="376" y="194"/>
                  </a:cubicBezTo>
                  <a:lnTo>
                    <a:pt x="375" y="19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36"/>
            <p:cNvSpPr>
              <a:spLocks/>
            </p:cNvSpPr>
            <p:nvPr/>
          </p:nvSpPr>
          <p:spPr bwMode="auto">
            <a:xfrm>
              <a:off x="3707" y="2303"/>
              <a:ext cx="109" cy="102"/>
            </a:xfrm>
            <a:custGeom>
              <a:avLst/>
              <a:gdLst>
                <a:gd name="T0" fmla="*/ 59 w 60"/>
                <a:gd name="T1" fmla="*/ 23 h 56"/>
                <a:gd name="T2" fmla="*/ 59 w 60"/>
                <a:gd name="T3" fmla="*/ 21 h 56"/>
                <a:gd name="T4" fmla="*/ 55 w 60"/>
                <a:gd name="T5" fmla="*/ 10 h 56"/>
                <a:gd name="T6" fmla="*/ 53 w 60"/>
                <a:gd name="T7" fmla="*/ 8 h 56"/>
                <a:gd name="T8" fmla="*/ 51 w 60"/>
                <a:gd name="T9" fmla="*/ 5 h 56"/>
                <a:gd name="T10" fmla="*/ 50 w 60"/>
                <a:gd name="T11" fmla="*/ 3 h 56"/>
                <a:gd name="T12" fmla="*/ 49 w 60"/>
                <a:gd name="T13" fmla="*/ 2 h 56"/>
                <a:gd name="T14" fmla="*/ 49 w 60"/>
                <a:gd name="T15" fmla="*/ 0 h 56"/>
                <a:gd name="T16" fmla="*/ 47 w 60"/>
                <a:gd name="T17" fmla="*/ 0 h 56"/>
                <a:gd name="T18" fmla="*/ 46 w 60"/>
                <a:gd name="T19" fmla="*/ 1 h 56"/>
                <a:gd name="T20" fmla="*/ 42 w 60"/>
                <a:gd name="T21" fmla="*/ 5 h 56"/>
                <a:gd name="T22" fmla="*/ 40 w 60"/>
                <a:gd name="T23" fmla="*/ 8 h 56"/>
                <a:gd name="T24" fmla="*/ 33 w 60"/>
                <a:gd name="T25" fmla="*/ 12 h 56"/>
                <a:gd name="T26" fmla="*/ 33 w 60"/>
                <a:gd name="T27" fmla="*/ 12 h 56"/>
                <a:gd name="T28" fmla="*/ 31 w 60"/>
                <a:gd name="T29" fmla="*/ 11 h 56"/>
                <a:gd name="T30" fmla="*/ 31 w 60"/>
                <a:gd name="T31" fmla="*/ 9 h 56"/>
                <a:gd name="T32" fmla="*/ 30 w 60"/>
                <a:gd name="T33" fmla="*/ 7 h 56"/>
                <a:gd name="T34" fmla="*/ 28 w 60"/>
                <a:gd name="T35" fmla="*/ 7 h 56"/>
                <a:gd name="T36" fmla="*/ 25 w 60"/>
                <a:gd name="T37" fmla="*/ 8 h 56"/>
                <a:gd name="T38" fmla="*/ 24 w 60"/>
                <a:gd name="T39" fmla="*/ 8 h 56"/>
                <a:gd name="T40" fmla="*/ 24 w 60"/>
                <a:gd name="T41" fmla="*/ 8 h 56"/>
                <a:gd name="T42" fmla="*/ 23 w 60"/>
                <a:gd name="T43" fmla="*/ 8 h 56"/>
                <a:gd name="T44" fmla="*/ 9 w 60"/>
                <a:gd name="T45" fmla="*/ 22 h 56"/>
                <a:gd name="T46" fmla="*/ 9 w 60"/>
                <a:gd name="T47" fmla="*/ 29 h 56"/>
                <a:gd name="T48" fmla="*/ 6 w 60"/>
                <a:gd name="T49" fmla="*/ 39 h 56"/>
                <a:gd name="T50" fmla="*/ 2 w 60"/>
                <a:gd name="T51" fmla="*/ 51 h 56"/>
                <a:gd name="T52" fmla="*/ 3 w 60"/>
                <a:gd name="T53" fmla="*/ 54 h 56"/>
                <a:gd name="T54" fmla="*/ 5 w 60"/>
                <a:gd name="T55" fmla="*/ 51 h 56"/>
                <a:gd name="T56" fmla="*/ 10 w 60"/>
                <a:gd name="T57" fmla="*/ 49 h 56"/>
                <a:gd name="T58" fmla="*/ 11 w 60"/>
                <a:gd name="T59" fmla="*/ 49 h 56"/>
                <a:gd name="T60" fmla="*/ 15 w 60"/>
                <a:gd name="T61" fmla="*/ 52 h 56"/>
                <a:gd name="T62" fmla="*/ 17 w 60"/>
                <a:gd name="T63" fmla="*/ 55 h 56"/>
                <a:gd name="T64" fmla="*/ 21 w 60"/>
                <a:gd name="T65" fmla="*/ 56 h 56"/>
                <a:gd name="T66" fmla="*/ 28 w 60"/>
                <a:gd name="T67" fmla="*/ 55 h 56"/>
                <a:gd name="T68" fmla="*/ 32 w 60"/>
                <a:gd name="T69" fmla="*/ 48 h 56"/>
                <a:gd name="T70" fmla="*/ 33 w 60"/>
                <a:gd name="T71" fmla="*/ 46 h 56"/>
                <a:gd name="T72" fmla="*/ 36 w 60"/>
                <a:gd name="T73" fmla="*/ 43 h 56"/>
                <a:gd name="T74" fmla="*/ 38 w 60"/>
                <a:gd name="T75" fmla="*/ 43 h 56"/>
                <a:gd name="T76" fmla="*/ 41 w 60"/>
                <a:gd name="T77" fmla="*/ 42 h 56"/>
                <a:gd name="T78" fmla="*/ 46 w 60"/>
                <a:gd name="T79" fmla="*/ 40 h 56"/>
                <a:gd name="T80" fmla="*/ 46 w 60"/>
                <a:gd name="T81" fmla="*/ 40 h 56"/>
                <a:gd name="T82" fmla="*/ 49 w 60"/>
                <a:gd name="T83" fmla="*/ 42 h 56"/>
                <a:gd name="T84" fmla="*/ 50 w 60"/>
                <a:gd name="T85" fmla="*/ 43 h 56"/>
                <a:gd name="T86" fmla="*/ 51 w 60"/>
                <a:gd name="T87" fmla="*/ 43 h 56"/>
                <a:gd name="T88" fmla="*/ 51 w 60"/>
                <a:gd name="T89" fmla="*/ 43 h 56"/>
                <a:gd name="T90" fmla="*/ 52 w 60"/>
                <a:gd name="T91" fmla="*/ 43 h 56"/>
                <a:gd name="T92" fmla="*/ 53 w 60"/>
                <a:gd name="T93" fmla="*/ 43 h 56"/>
                <a:gd name="T94" fmla="*/ 55 w 60"/>
                <a:gd name="T95" fmla="*/ 43 h 56"/>
                <a:gd name="T96" fmla="*/ 56 w 60"/>
                <a:gd name="T97" fmla="*/ 43 h 56"/>
                <a:gd name="T98" fmla="*/ 56 w 60"/>
                <a:gd name="T99" fmla="*/ 43 h 56"/>
                <a:gd name="T100" fmla="*/ 59 w 60"/>
                <a:gd name="T101" fmla="*/ 2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0" h="56">
                  <a:moveTo>
                    <a:pt x="59" y="23"/>
                  </a:moveTo>
                  <a:cubicBezTo>
                    <a:pt x="59" y="22"/>
                    <a:pt x="59" y="22"/>
                    <a:pt x="59" y="21"/>
                  </a:cubicBezTo>
                  <a:cubicBezTo>
                    <a:pt x="58" y="18"/>
                    <a:pt x="57" y="13"/>
                    <a:pt x="55" y="10"/>
                  </a:cubicBezTo>
                  <a:cubicBezTo>
                    <a:pt x="54" y="9"/>
                    <a:pt x="54" y="9"/>
                    <a:pt x="53" y="8"/>
                  </a:cubicBezTo>
                  <a:cubicBezTo>
                    <a:pt x="52" y="7"/>
                    <a:pt x="51" y="6"/>
                    <a:pt x="51" y="5"/>
                  </a:cubicBezTo>
                  <a:cubicBezTo>
                    <a:pt x="50" y="5"/>
                    <a:pt x="50" y="4"/>
                    <a:pt x="50" y="3"/>
                  </a:cubicBezTo>
                  <a:cubicBezTo>
                    <a:pt x="50" y="3"/>
                    <a:pt x="50" y="2"/>
                    <a:pt x="49" y="2"/>
                  </a:cubicBezTo>
                  <a:cubicBezTo>
                    <a:pt x="49" y="0"/>
                    <a:pt x="49" y="0"/>
                    <a:pt x="49" y="0"/>
                  </a:cubicBezTo>
                  <a:cubicBezTo>
                    <a:pt x="47" y="0"/>
                    <a:pt x="47" y="0"/>
                    <a:pt x="47" y="0"/>
                  </a:cubicBezTo>
                  <a:cubicBezTo>
                    <a:pt x="47" y="0"/>
                    <a:pt x="46" y="0"/>
                    <a:pt x="46" y="1"/>
                  </a:cubicBezTo>
                  <a:cubicBezTo>
                    <a:pt x="44" y="1"/>
                    <a:pt x="43" y="3"/>
                    <a:pt x="42" y="5"/>
                  </a:cubicBezTo>
                  <a:cubicBezTo>
                    <a:pt x="41" y="6"/>
                    <a:pt x="40" y="7"/>
                    <a:pt x="40" y="8"/>
                  </a:cubicBezTo>
                  <a:cubicBezTo>
                    <a:pt x="38" y="10"/>
                    <a:pt x="36" y="12"/>
                    <a:pt x="33" y="12"/>
                  </a:cubicBezTo>
                  <a:cubicBezTo>
                    <a:pt x="33" y="12"/>
                    <a:pt x="33" y="12"/>
                    <a:pt x="33" y="12"/>
                  </a:cubicBezTo>
                  <a:cubicBezTo>
                    <a:pt x="33" y="12"/>
                    <a:pt x="32" y="11"/>
                    <a:pt x="31" y="11"/>
                  </a:cubicBezTo>
                  <a:cubicBezTo>
                    <a:pt x="31" y="10"/>
                    <a:pt x="31" y="9"/>
                    <a:pt x="31" y="9"/>
                  </a:cubicBezTo>
                  <a:cubicBezTo>
                    <a:pt x="30" y="7"/>
                    <a:pt x="30" y="7"/>
                    <a:pt x="30" y="7"/>
                  </a:cubicBezTo>
                  <a:cubicBezTo>
                    <a:pt x="28" y="7"/>
                    <a:pt x="28" y="7"/>
                    <a:pt x="28" y="7"/>
                  </a:cubicBezTo>
                  <a:cubicBezTo>
                    <a:pt x="27" y="7"/>
                    <a:pt x="26" y="8"/>
                    <a:pt x="25" y="8"/>
                  </a:cubicBezTo>
                  <a:cubicBezTo>
                    <a:pt x="25" y="8"/>
                    <a:pt x="24" y="8"/>
                    <a:pt x="24" y="8"/>
                  </a:cubicBezTo>
                  <a:cubicBezTo>
                    <a:pt x="24" y="8"/>
                    <a:pt x="24" y="8"/>
                    <a:pt x="24" y="8"/>
                  </a:cubicBezTo>
                  <a:cubicBezTo>
                    <a:pt x="23" y="8"/>
                    <a:pt x="23" y="8"/>
                    <a:pt x="23" y="8"/>
                  </a:cubicBezTo>
                  <a:cubicBezTo>
                    <a:pt x="20" y="10"/>
                    <a:pt x="10" y="14"/>
                    <a:pt x="9" y="22"/>
                  </a:cubicBezTo>
                  <a:cubicBezTo>
                    <a:pt x="8" y="24"/>
                    <a:pt x="9" y="27"/>
                    <a:pt x="9" y="29"/>
                  </a:cubicBezTo>
                  <a:cubicBezTo>
                    <a:pt x="10" y="34"/>
                    <a:pt x="10" y="37"/>
                    <a:pt x="6" y="39"/>
                  </a:cubicBezTo>
                  <a:cubicBezTo>
                    <a:pt x="2" y="42"/>
                    <a:pt x="0" y="45"/>
                    <a:pt x="2" y="51"/>
                  </a:cubicBezTo>
                  <a:cubicBezTo>
                    <a:pt x="3" y="54"/>
                    <a:pt x="3" y="54"/>
                    <a:pt x="3" y="54"/>
                  </a:cubicBezTo>
                  <a:cubicBezTo>
                    <a:pt x="5" y="51"/>
                    <a:pt x="5" y="51"/>
                    <a:pt x="5" y="51"/>
                  </a:cubicBezTo>
                  <a:cubicBezTo>
                    <a:pt x="7" y="50"/>
                    <a:pt x="9" y="49"/>
                    <a:pt x="10" y="49"/>
                  </a:cubicBezTo>
                  <a:cubicBezTo>
                    <a:pt x="10" y="49"/>
                    <a:pt x="10" y="49"/>
                    <a:pt x="11" y="49"/>
                  </a:cubicBezTo>
                  <a:cubicBezTo>
                    <a:pt x="13" y="49"/>
                    <a:pt x="14" y="50"/>
                    <a:pt x="15" y="52"/>
                  </a:cubicBezTo>
                  <a:cubicBezTo>
                    <a:pt x="16" y="53"/>
                    <a:pt x="16" y="54"/>
                    <a:pt x="17" y="55"/>
                  </a:cubicBezTo>
                  <a:cubicBezTo>
                    <a:pt x="18" y="56"/>
                    <a:pt x="20" y="56"/>
                    <a:pt x="21" y="56"/>
                  </a:cubicBezTo>
                  <a:cubicBezTo>
                    <a:pt x="23" y="56"/>
                    <a:pt x="25" y="56"/>
                    <a:pt x="28" y="55"/>
                  </a:cubicBezTo>
                  <a:cubicBezTo>
                    <a:pt x="32" y="54"/>
                    <a:pt x="32" y="51"/>
                    <a:pt x="32" y="48"/>
                  </a:cubicBezTo>
                  <a:cubicBezTo>
                    <a:pt x="32" y="48"/>
                    <a:pt x="32" y="47"/>
                    <a:pt x="33" y="46"/>
                  </a:cubicBezTo>
                  <a:cubicBezTo>
                    <a:pt x="33" y="44"/>
                    <a:pt x="34" y="43"/>
                    <a:pt x="36" y="43"/>
                  </a:cubicBezTo>
                  <a:cubicBezTo>
                    <a:pt x="37" y="43"/>
                    <a:pt x="38" y="43"/>
                    <a:pt x="38" y="43"/>
                  </a:cubicBezTo>
                  <a:cubicBezTo>
                    <a:pt x="39" y="43"/>
                    <a:pt x="40" y="42"/>
                    <a:pt x="41" y="42"/>
                  </a:cubicBezTo>
                  <a:cubicBezTo>
                    <a:pt x="43" y="41"/>
                    <a:pt x="44" y="40"/>
                    <a:pt x="46" y="40"/>
                  </a:cubicBezTo>
                  <a:cubicBezTo>
                    <a:pt x="46" y="40"/>
                    <a:pt x="46" y="40"/>
                    <a:pt x="46" y="40"/>
                  </a:cubicBezTo>
                  <a:cubicBezTo>
                    <a:pt x="48" y="41"/>
                    <a:pt x="48" y="41"/>
                    <a:pt x="49" y="42"/>
                  </a:cubicBezTo>
                  <a:cubicBezTo>
                    <a:pt x="49" y="42"/>
                    <a:pt x="50" y="42"/>
                    <a:pt x="50" y="43"/>
                  </a:cubicBezTo>
                  <a:cubicBezTo>
                    <a:pt x="51" y="43"/>
                    <a:pt x="51" y="43"/>
                    <a:pt x="51" y="43"/>
                  </a:cubicBezTo>
                  <a:cubicBezTo>
                    <a:pt x="51" y="43"/>
                    <a:pt x="51" y="43"/>
                    <a:pt x="51" y="43"/>
                  </a:cubicBezTo>
                  <a:cubicBezTo>
                    <a:pt x="52" y="43"/>
                    <a:pt x="52" y="43"/>
                    <a:pt x="52" y="43"/>
                  </a:cubicBezTo>
                  <a:cubicBezTo>
                    <a:pt x="52" y="43"/>
                    <a:pt x="53" y="43"/>
                    <a:pt x="53" y="43"/>
                  </a:cubicBezTo>
                  <a:cubicBezTo>
                    <a:pt x="54" y="43"/>
                    <a:pt x="54" y="43"/>
                    <a:pt x="55" y="43"/>
                  </a:cubicBezTo>
                  <a:cubicBezTo>
                    <a:pt x="56" y="43"/>
                    <a:pt x="56" y="43"/>
                    <a:pt x="56" y="43"/>
                  </a:cubicBezTo>
                  <a:cubicBezTo>
                    <a:pt x="56" y="43"/>
                    <a:pt x="56" y="43"/>
                    <a:pt x="56" y="43"/>
                  </a:cubicBezTo>
                  <a:cubicBezTo>
                    <a:pt x="60" y="42"/>
                    <a:pt x="60" y="36"/>
                    <a:pt x="59" y="23"/>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37"/>
            <p:cNvSpPr>
              <a:spLocks noEditPoints="1"/>
            </p:cNvSpPr>
            <p:nvPr/>
          </p:nvSpPr>
          <p:spPr bwMode="auto">
            <a:xfrm>
              <a:off x="2581" y="2"/>
              <a:ext cx="209" cy="432"/>
            </a:xfrm>
            <a:custGeom>
              <a:avLst/>
              <a:gdLst>
                <a:gd name="T0" fmla="*/ 111 w 115"/>
                <a:gd name="T1" fmla="*/ 156 h 238"/>
                <a:gd name="T2" fmla="*/ 110 w 115"/>
                <a:gd name="T3" fmla="*/ 136 h 238"/>
                <a:gd name="T4" fmla="*/ 107 w 115"/>
                <a:gd name="T5" fmla="*/ 134 h 238"/>
                <a:gd name="T6" fmla="*/ 102 w 115"/>
                <a:gd name="T7" fmla="*/ 128 h 238"/>
                <a:gd name="T8" fmla="*/ 98 w 115"/>
                <a:gd name="T9" fmla="*/ 122 h 238"/>
                <a:gd name="T10" fmla="*/ 102 w 115"/>
                <a:gd name="T11" fmla="*/ 121 h 238"/>
                <a:gd name="T12" fmla="*/ 94 w 115"/>
                <a:gd name="T13" fmla="*/ 114 h 238"/>
                <a:gd name="T14" fmla="*/ 90 w 115"/>
                <a:gd name="T15" fmla="*/ 113 h 238"/>
                <a:gd name="T16" fmla="*/ 85 w 115"/>
                <a:gd name="T17" fmla="*/ 120 h 238"/>
                <a:gd name="T18" fmla="*/ 79 w 115"/>
                <a:gd name="T19" fmla="*/ 119 h 238"/>
                <a:gd name="T20" fmla="*/ 75 w 115"/>
                <a:gd name="T21" fmla="*/ 103 h 238"/>
                <a:gd name="T22" fmla="*/ 88 w 115"/>
                <a:gd name="T23" fmla="*/ 92 h 238"/>
                <a:gd name="T24" fmla="*/ 95 w 115"/>
                <a:gd name="T25" fmla="*/ 86 h 238"/>
                <a:gd name="T26" fmla="*/ 98 w 115"/>
                <a:gd name="T27" fmla="*/ 81 h 238"/>
                <a:gd name="T28" fmla="*/ 101 w 115"/>
                <a:gd name="T29" fmla="*/ 71 h 238"/>
                <a:gd name="T30" fmla="*/ 93 w 115"/>
                <a:gd name="T31" fmla="*/ 53 h 238"/>
                <a:gd name="T32" fmla="*/ 85 w 115"/>
                <a:gd name="T33" fmla="*/ 41 h 238"/>
                <a:gd name="T34" fmla="*/ 89 w 115"/>
                <a:gd name="T35" fmla="*/ 33 h 238"/>
                <a:gd name="T36" fmla="*/ 98 w 115"/>
                <a:gd name="T37" fmla="*/ 22 h 238"/>
                <a:gd name="T38" fmla="*/ 100 w 115"/>
                <a:gd name="T39" fmla="*/ 12 h 238"/>
                <a:gd name="T40" fmla="*/ 97 w 115"/>
                <a:gd name="T41" fmla="*/ 9 h 238"/>
                <a:gd name="T42" fmla="*/ 89 w 115"/>
                <a:gd name="T43" fmla="*/ 14 h 238"/>
                <a:gd name="T44" fmla="*/ 83 w 115"/>
                <a:gd name="T45" fmla="*/ 18 h 238"/>
                <a:gd name="T46" fmla="*/ 77 w 115"/>
                <a:gd name="T47" fmla="*/ 16 h 238"/>
                <a:gd name="T48" fmla="*/ 74 w 115"/>
                <a:gd name="T49" fmla="*/ 4 h 238"/>
                <a:gd name="T50" fmla="*/ 68 w 115"/>
                <a:gd name="T51" fmla="*/ 2 h 238"/>
                <a:gd name="T52" fmla="*/ 54 w 115"/>
                <a:gd name="T53" fmla="*/ 2 h 238"/>
                <a:gd name="T54" fmla="*/ 44 w 115"/>
                <a:gd name="T55" fmla="*/ 5 h 238"/>
                <a:gd name="T56" fmla="*/ 34 w 115"/>
                <a:gd name="T57" fmla="*/ 13 h 238"/>
                <a:gd name="T58" fmla="*/ 31 w 115"/>
                <a:gd name="T59" fmla="*/ 19 h 238"/>
                <a:gd name="T60" fmla="*/ 25 w 115"/>
                <a:gd name="T61" fmla="*/ 25 h 238"/>
                <a:gd name="T62" fmla="*/ 23 w 115"/>
                <a:gd name="T63" fmla="*/ 27 h 238"/>
                <a:gd name="T64" fmla="*/ 23 w 115"/>
                <a:gd name="T65" fmla="*/ 31 h 238"/>
                <a:gd name="T66" fmla="*/ 22 w 115"/>
                <a:gd name="T67" fmla="*/ 48 h 238"/>
                <a:gd name="T68" fmla="*/ 24 w 115"/>
                <a:gd name="T69" fmla="*/ 69 h 238"/>
                <a:gd name="T70" fmla="*/ 26 w 115"/>
                <a:gd name="T71" fmla="*/ 75 h 238"/>
                <a:gd name="T72" fmla="*/ 22 w 115"/>
                <a:gd name="T73" fmla="*/ 84 h 238"/>
                <a:gd name="T74" fmla="*/ 15 w 115"/>
                <a:gd name="T75" fmla="*/ 97 h 238"/>
                <a:gd name="T76" fmla="*/ 9 w 115"/>
                <a:gd name="T77" fmla="*/ 104 h 238"/>
                <a:gd name="T78" fmla="*/ 0 w 115"/>
                <a:gd name="T79" fmla="*/ 116 h 238"/>
                <a:gd name="T80" fmla="*/ 4 w 115"/>
                <a:gd name="T81" fmla="*/ 125 h 238"/>
                <a:gd name="T82" fmla="*/ 6 w 115"/>
                <a:gd name="T83" fmla="*/ 130 h 238"/>
                <a:gd name="T84" fmla="*/ 12 w 115"/>
                <a:gd name="T85" fmla="*/ 140 h 238"/>
                <a:gd name="T86" fmla="*/ 23 w 115"/>
                <a:gd name="T87" fmla="*/ 155 h 238"/>
                <a:gd name="T88" fmla="*/ 44 w 115"/>
                <a:gd name="T89" fmla="*/ 175 h 238"/>
                <a:gd name="T90" fmla="*/ 66 w 115"/>
                <a:gd name="T91" fmla="*/ 233 h 238"/>
                <a:gd name="T92" fmla="*/ 72 w 115"/>
                <a:gd name="T93" fmla="*/ 225 h 238"/>
                <a:gd name="T94" fmla="*/ 77 w 115"/>
                <a:gd name="T95" fmla="*/ 205 h 238"/>
                <a:gd name="T96" fmla="*/ 75 w 115"/>
                <a:gd name="T97" fmla="*/ 196 h 238"/>
                <a:gd name="T98" fmla="*/ 81 w 115"/>
                <a:gd name="T99" fmla="*/ 188 h 238"/>
                <a:gd name="T100" fmla="*/ 87 w 115"/>
                <a:gd name="T101" fmla="*/ 183 h 238"/>
                <a:gd name="T102" fmla="*/ 93 w 115"/>
                <a:gd name="T103" fmla="*/ 177 h 238"/>
                <a:gd name="T104" fmla="*/ 104 w 115"/>
                <a:gd name="T105" fmla="*/ 169 h 238"/>
                <a:gd name="T106" fmla="*/ 110 w 115"/>
                <a:gd name="T107" fmla="*/ 167 h 238"/>
                <a:gd name="T108" fmla="*/ 92 w 115"/>
                <a:gd name="T109" fmla="*/ 125 h 238"/>
                <a:gd name="T110" fmla="*/ 91 w 115"/>
                <a:gd name="T111" fmla="*/ 123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5" h="238">
                  <a:moveTo>
                    <a:pt x="112" y="160"/>
                  </a:moveTo>
                  <a:cubicBezTo>
                    <a:pt x="112" y="160"/>
                    <a:pt x="112" y="159"/>
                    <a:pt x="112" y="159"/>
                  </a:cubicBezTo>
                  <a:cubicBezTo>
                    <a:pt x="111" y="158"/>
                    <a:pt x="111" y="158"/>
                    <a:pt x="111" y="156"/>
                  </a:cubicBezTo>
                  <a:cubicBezTo>
                    <a:pt x="111" y="151"/>
                    <a:pt x="111" y="145"/>
                    <a:pt x="112" y="139"/>
                  </a:cubicBezTo>
                  <a:cubicBezTo>
                    <a:pt x="112" y="136"/>
                    <a:pt x="112" y="136"/>
                    <a:pt x="112" y="136"/>
                  </a:cubicBezTo>
                  <a:cubicBezTo>
                    <a:pt x="110" y="136"/>
                    <a:pt x="110" y="136"/>
                    <a:pt x="110" y="136"/>
                  </a:cubicBezTo>
                  <a:cubicBezTo>
                    <a:pt x="110" y="136"/>
                    <a:pt x="110" y="136"/>
                    <a:pt x="110" y="136"/>
                  </a:cubicBezTo>
                  <a:cubicBezTo>
                    <a:pt x="109" y="136"/>
                    <a:pt x="109" y="136"/>
                    <a:pt x="109" y="136"/>
                  </a:cubicBezTo>
                  <a:cubicBezTo>
                    <a:pt x="108" y="135"/>
                    <a:pt x="108" y="134"/>
                    <a:pt x="107" y="134"/>
                  </a:cubicBezTo>
                  <a:cubicBezTo>
                    <a:pt x="106" y="133"/>
                    <a:pt x="105" y="133"/>
                    <a:pt x="105" y="133"/>
                  </a:cubicBezTo>
                  <a:cubicBezTo>
                    <a:pt x="104" y="133"/>
                    <a:pt x="104" y="133"/>
                    <a:pt x="104" y="132"/>
                  </a:cubicBezTo>
                  <a:cubicBezTo>
                    <a:pt x="103" y="132"/>
                    <a:pt x="102" y="130"/>
                    <a:pt x="102" y="128"/>
                  </a:cubicBezTo>
                  <a:cubicBezTo>
                    <a:pt x="102" y="128"/>
                    <a:pt x="102" y="127"/>
                    <a:pt x="102" y="127"/>
                  </a:cubicBezTo>
                  <a:cubicBezTo>
                    <a:pt x="102" y="126"/>
                    <a:pt x="102" y="125"/>
                    <a:pt x="100" y="123"/>
                  </a:cubicBezTo>
                  <a:cubicBezTo>
                    <a:pt x="100" y="123"/>
                    <a:pt x="98" y="122"/>
                    <a:pt x="98" y="122"/>
                  </a:cubicBezTo>
                  <a:cubicBezTo>
                    <a:pt x="98" y="122"/>
                    <a:pt x="98" y="122"/>
                    <a:pt x="98" y="122"/>
                  </a:cubicBezTo>
                  <a:cubicBezTo>
                    <a:pt x="98" y="122"/>
                    <a:pt x="99" y="121"/>
                    <a:pt x="99" y="121"/>
                  </a:cubicBezTo>
                  <a:cubicBezTo>
                    <a:pt x="102" y="121"/>
                    <a:pt x="102" y="121"/>
                    <a:pt x="102" y="121"/>
                  </a:cubicBezTo>
                  <a:cubicBezTo>
                    <a:pt x="101" y="119"/>
                    <a:pt x="101" y="119"/>
                    <a:pt x="101" y="119"/>
                  </a:cubicBezTo>
                  <a:cubicBezTo>
                    <a:pt x="101" y="117"/>
                    <a:pt x="100" y="116"/>
                    <a:pt x="98" y="114"/>
                  </a:cubicBezTo>
                  <a:cubicBezTo>
                    <a:pt x="96" y="114"/>
                    <a:pt x="95" y="114"/>
                    <a:pt x="94" y="114"/>
                  </a:cubicBezTo>
                  <a:cubicBezTo>
                    <a:pt x="93" y="114"/>
                    <a:pt x="93" y="114"/>
                    <a:pt x="92" y="113"/>
                  </a:cubicBezTo>
                  <a:cubicBezTo>
                    <a:pt x="92" y="113"/>
                    <a:pt x="92" y="113"/>
                    <a:pt x="92" y="113"/>
                  </a:cubicBezTo>
                  <a:cubicBezTo>
                    <a:pt x="91" y="113"/>
                    <a:pt x="91" y="113"/>
                    <a:pt x="90" y="113"/>
                  </a:cubicBezTo>
                  <a:cubicBezTo>
                    <a:pt x="90" y="113"/>
                    <a:pt x="88" y="113"/>
                    <a:pt x="87" y="115"/>
                  </a:cubicBezTo>
                  <a:cubicBezTo>
                    <a:pt x="87" y="117"/>
                    <a:pt x="87" y="118"/>
                    <a:pt x="88" y="119"/>
                  </a:cubicBezTo>
                  <a:cubicBezTo>
                    <a:pt x="87" y="120"/>
                    <a:pt x="86" y="120"/>
                    <a:pt x="85" y="120"/>
                  </a:cubicBezTo>
                  <a:cubicBezTo>
                    <a:pt x="84" y="121"/>
                    <a:pt x="84" y="121"/>
                    <a:pt x="83" y="121"/>
                  </a:cubicBezTo>
                  <a:cubicBezTo>
                    <a:pt x="82" y="121"/>
                    <a:pt x="82" y="121"/>
                    <a:pt x="81" y="120"/>
                  </a:cubicBezTo>
                  <a:cubicBezTo>
                    <a:pt x="81" y="120"/>
                    <a:pt x="80" y="119"/>
                    <a:pt x="79" y="119"/>
                  </a:cubicBezTo>
                  <a:cubicBezTo>
                    <a:pt x="78" y="118"/>
                    <a:pt x="76" y="117"/>
                    <a:pt x="75" y="115"/>
                  </a:cubicBezTo>
                  <a:cubicBezTo>
                    <a:pt x="74" y="113"/>
                    <a:pt x="72" y="110"/>
                    <a:pt x="72" y="107"/>
                  </a:cubicBezTo>
                  <a:cubicBezTo>
                    <a:pt x="71" y="105"/>
                    <a:pt x="72" y="104"/>
                    <a:pt x="75" y="103"/>
                  </a:cubicBezTo>
                  <a:cubicBezTo>
                    <a:pt x="76" y="102"/>
                    <a:pt x="76" y="102"/>
                    <a:pt x="76" y="102"/>
                  </a:cubicBezTo>
                  <a:cubicBezTo>
                    <a:pt x="79" y="100"/>
                    <a:pt x="82" y="97"/>
                    <a:pt x="85" y="95"/>
                  </a:cubicBezTo>
                  <a:cubicBezTo>
                    <a:pt x="86" y="94"/>
                    <a:pt x="87" y="93"/>
                    <a:pt x="88" y="92"/>
                  </a:cubicBezTo>
                  <a:cubicBezTo>
                    <a:pt x="89" y="91"/>
                    <a:pt x="91" y="89"/>
                    <a:pt x="92" y="88"/>
                  </a:cubicBezTo>
                  <a:cubicBezTo>
                    <a:pt x="92" y="88"/>
                    <a:pt x="92" y="88"/>
                    <a:pt x="93" y="88"/>
                  </a:cubicBezTo>
                  <a:cubicBezTo>
                    <a:pt x="93" y="88"/>
                    <a:pt x="94" y="87"/>
                    <a:pt x="95" y="86"/>
                  </a:cubicBezTo>
                  <a:cubicBezTo>
                    <a:pt x="95" y="86"/>
                    <a:pt x="95" y="85"/>
                    <a:pt x="95" y="84"/>
                  </a:cubicBezTo>
                  <a:cubicBezTo>
                    <a:pt x="96" y="84"/>
                    <a:pt x="96" y="84"/>
                    <a:pt x="96" y="84"/>
                  </a:cubicBezTo>
                  <a:cubicBezTo>
                    <a:pt x="97" y="83"/>
                    <a:pt x="98" y="82"/>
                    <a:pt x="98" y="81"/>
                  </a:cubicBezTo>
                  <a:cubicBezTo>
                    <a:pt x="98" y="80"/>
                    <a:pt x="99" y="79"/>
                    <a:pt x="99" y="78"/>
                  </a:cubicBezTo>
                  <a:cubicBezTo>
                    <a:pt x="99" y="77"/>
                    <a:pt x="100" y="77"/>
                    <a:pt x="100" y="76"/>
                  </a:cubicBezTo>
                  <a:cubicBezTo>
                    <a:pt x="101" y="74"/>
                    <a:pt x="101" y="72"/>
                    <a:pt x="101" y="71"/>
                  </a:cubicBezTo>
                  <a:cubicBezTo>
                    <a:pt x="101" y="70"/>
                    <a:pt x="101" y="70"/>
                    <a:pt x="101" y="70"/>
                  </a:cubicBezTo>
                  <a:cubicBezTo>
                    <a:pt x="101" y="67"/>
                    <a:pt x="101" y="63"/>
                    <a:pt x="99" y="59"/>
                  </a:cubicBezTo>
                  <a:cubicBezTo>
                    <a:pt x="98" y="56"/>
                    <a:pt x="96" y="54"/>
                    <a:pt x="93" y="53"/>
                  </a:cubicBezTo>
                  <a:cubicBezTo>
                    <a:pt x="91" y="51"/>
                    <a:pt x="91" y="51"/>
                    <a:pt x="91" y="51"/>
                  </a:cubicBezTo>
                  <a:cubicBezTo>
                    <a:pt x="90" y="50"/>
                    <a:pt x="88" y="49"/>
                    <a:pt x="87" y="48"/>
                  </a:cubicBezTo>
                  <a:cubicBezTo>
                    <a:pt x="85" y="46"/>
                    <a:pt x="85" y="44"/>
                    <a:pt x="85" y="41"/>
                  </a:cubicBezTo>
                  <a:cubicBezTo>
                    <a:pt x="85" y="40"/>
                    <a:pt x="85" y="40"/>
                    <a:pt x="85" y="40"/>
                  </a:cubicBezTo>
                  <a:cubicBezTo>
                    <a:pt x="85" y="36"/>
                    <a:pt x="85" y="36"/>
                    <a:pt x="88" y="34"/>
                  </a:cubicBezTo>
                  <a:cubicBezTo>
                    <a:pt x="88" y="33"/>
                    <a:pt x="89" y="33"/>
                    <a:pt x="89" y="33"/>
                  </a:cubicBezTo>
                  <a:cubicBezTo>
                    <a:pt x="90" y="33"/>
                    <a:pt x="91" y="32"/>
                    <a:pt x="92" y="32"/>
                  </a:cubicBezTo>
                  <a:cubicBezTo>
                    <a:pt x="94" y="30"/>
                    <a:pt x="95" y="28"/>
                    <a:pt x="96" y="25"/>
                  </a:cubicBezTo>
                  <a:cubicBezTo>
                    <a:pt x="97" y="24"/>
                    <a:pt x="97" y="23"/>
                    <a:pt x="98" y="22"/>
                  </a:cubicBezTo>
                  <a:cubicBezTo>
                    <a:pt x="98" y="22"/>
                    <a:pt x="98" y="22"/>
                    <a:pt x="99" y="21"/>
                  </a:cubicBezTo>
                  <a:cubicBezTo>
                    <a:pt x="100" y="20"/>
                    <a:pt x="101" y="19"/>
                    <a:pt x="101" y="18"/>
                  </a:cubicBezTo>
                  <a:cubicBezTo>
                    <a:pt x="102" y="16"/>
                    <a:pt x="101" y="13"/>
                    <a:pt x="100" y="12"/>
                  </a:cubicBezTo>
                  <a:cubicBezTo>
                    <a:pt x="100" y="11"/>
                    <a:pt x="100" y="10"/>
                    <a:pt x="99" y="10"/>
                  </a:cubicBezTo>
                  <a:cubicBezTo>
                    <a:pt x="99" y="8"/>
                    <a:pt x="99" y="8"/>
                    <a:pt x="99" y="8"/>
                  </a:cubicBezTo>
                  <a:cubicBezTo>
                    <a:pt x="97" y="9"/>
                    <a:pt x="97" y="9"/>
                    <a:pt x="97" y="9"/>
                  </a:cubicBezTo>
                  <a:cubicBezTo>
                    <a:pt x="96" y="9"/>
                    <a:pt x="95" y="9"/>
                    <a:pt x="94" y="10"/>
                  </a:cubicBezTo>
                  <a:cubicBezTo>
                    <a:pt x="93" y="11"/>
                    <a:pt x="92" y="11"/>
                    <a:pt x="92" y="12"/>
                  </a:cubicBezTo>
                  <a:cubicBezTo>
                    <a:pt x="91" y="12"/>
                    <a:pt x="90" y="13"/>
                    <a:pt x="89" y="14"/>
                  </a:cubicBezTo>
                  <a:cubicBezTo>
                    <a:pt x="89" y="14"/>
                    <a:pt x="88" y="15"/>
                    <a:pt x="87" y="15"/>
                  </a:cubicBezTo>
                  <a:cubicBezTo>
                    <a:pt x="86" y="16"/>
                    <a:pt x="85" y="16"/>
                    <a:pt x="84" y="17"/>
                  </a:cubicBezTo>
                  <a:cubicBezTo>
                    <a:pt x="83" y="18"/>
                    <a:pt x="83" y="18"/>
                    <a:pt x="83" y="18"/>
                  </a:cubicBezTo>
                  <a:cubicBezTo>
                    <a:pt x="83" y="19"/>
                    <a:pt x="81" y="20"/>
                    <a:pt x="80" y="21"/>
                  </a:cubicBezTo>
                  <a:cubicBezTo>
                    <a:pt x="80" y="21"/>
                    <a:pt x="79" y="20"/>
                    <a:pt x="79" y="19"/>
                  </a:cubicBezTo>
                  <a:cubicBezTo>
                    <a:pt x="78" y="18"/>
                    <a:pt x="78" y="17"/>
                    <a:pt x="77" y="16"/>
                  </a:cubicBezTo>
                  <a:cubicBezTo>
                    <a:pt x="76" y="13"/>
                    <a:pt x="75" y="11"/>
                    <a:pt x="77" y="10"/>
                  </a:cubicBezTo>
                  <a:cubicBezTo>
                    <a:pt x="77" y="9"/>
                    <a:pt x="78" y="7"/>
                    <a:pt x="78" y="6"/>
                  </a:cubicBezTo>
                  <a:cubicBezTo>
                    <a:pt x="77" y="5"/>
                    <a:pt x="76" y="4"/>
                    <a:pt x="74" y="4"/>
                  </a:cubicBezTo>
                  <a:cubicBezTo>
                    <a:pt x="73" y="3"/>
                    <a:pt x="72" y="3"/>
                    <a:pt x="71" y="3"/>
                  </a:cubicBezTo>
                  <a:cubicBezTo>
                    <a:pt x="70" y="3"/>
                    <a:pt x="69" y="3"/>
                    <a:pt x="69" y="3"/>
                  </a:cubicBezTo>
                  <a:cubicBezTo>
                    <a:pt x="68" y="3"/>
                    <a:pt x="68" y="2"/>
                    <a:pt x="68" y="2"/>
                  </a:cubicBezTo>
                  <a:cubicBezTo>
                    <a:pt x="67" y="0"/>
                    <a:pt x="65" y="0"/>
                    <a:pt x="63" y="0"/>
                  </a:cubicBezTo>
                  <a:cubicBezTo>
                    <a:pt x="61" y="0"/>
                    <a:pt x="57" y="1"/>
                    <a:pt x="56" y="1"/>
                  </a:cubicBezTo>
                  <a:cubicBezTo>
                    <a:pt x="56" y="1"/>
                    <a:pt x="55" y="1"/>
                    <a:pt x="54" y="2"/>
                  </a:cubicBezTo>
                  <a:cubicBezTo>
                    <a:pt x="53" y="2"/>
                    <a:pt x="52" y="3"/>
                    <a:pt x="50" y="3"/>
                  </a:cubicBezTo>
                  <a:cubicBezTo>
                    <a:pt x="50" y="4"/>
                    <a:pt x="49" y="4"/>
                    <a:pt x="48" y="4"/>
                  </a:cubicBezTo>
                  <a:cubicBezTo>
                    <a:pt x="47" y="4"/>
                    <a:pt x="46" y="4"/>
                    <a:pt x="44" y="5"/>
                  </a:cubicBezTo>
                  <a:cubicBezTo>
                    <a:pt x="43" y="6"/>
                    <a:pt x="42" y="7"/>
                    <a:pt x="41" y="8"/>
                  </a:cubicBezTo>
                  <a:cubicBezTo>
                    <a:pt x="39" y="10"/>
                    <a:pt x="37" y="12"/>
                    <a:pt x="35" y="12"/>
                  </a:cubicBezTo>
                  <a:cubicBezTo>
                    <a:pt x="34" y="13"/>
                    <a:pt x="34" y="13"/>
                    <a:pt x="34" y="13"/>
                  </a:cubicBezTo>
                  <a:cubicBezTo>
                    <a:pt x="33" y="13"/>
                    <a:pt x="33" y="13"/>
                    <a:pt x="33" y="13"/>
                  </a:cubicBezTo>
                  <a:cubicBezTo>
                    <a:pt x="32" y="15"/>
                    <a:pt x="32" y="15"/>
                    <a:pt x="32" y="15"/>
                  </a:cubicBezTo>
                  <a:cubicBezTo>
                    <a:pt x="32" y="16"/>
                    <a:pt x="32" y="18"/>
                    <a:pt x="31" y="19"/>
                  </a:cubicBezTo>
                  <a:cubicBezTo>
                    <a:pt x="30" y="20"/>
                    <a:pt x="29" y="20"/>
                    <a:pt x="28" y="21"/>
                  </a:cubicBezTo>
                  <a:cubicBezTo>
                    <a:pt x="28" y="22"/>
                    <a:pt x="27" y="23"/>
                    <a:pt x="26" y="23"/>
                  </a:cubicBezTo>
                  <a:cubicBezTo>
                    <a:pt x="26" y="24"/>
                    <a:pt x="25" y="24"/>
                    <a:pt x="25" y="25"/>
                  </a:cubicBezTo>
                  <a:cubicBezTo>
                    <a:pt x="25" y="25"/>
                    <a:pt x="25" y="26"/>
                    <a:pt x="25" y="26"/>
                  </a:cubicBezTo>
                  <a:cubicBezTo>
                    <a:pt x="24" y="26"/>
                    <a:pt x="24" y="27"/>
                    <a:pt x="23" y="27"/>
                  </a:cubicBezTo>
                  <a:cubicBezTo>
                    <a:pt x="23" y="27"/>
                    <a:pt x="23" y="27"/>
                    <a:pt x="23" y="27"/>
                  </a:cubicBezTo>
                  <a:cubicBezTo>
                    <a:pt x="22" y="29"/>
                    <a:pt x="22" y="29"/>
                    <a:pt x="22" y="29"/>
                  </a:cubicBezTo>
                  <a:cubicBezTo>
                    <a:pt x="23" y="30"/>
                    <a:pt x="23" y="30"/>
                    <a:pt x="23" y="30"/>
                  </a:cubicBezTo>
                  <a:cubicBezTo>
                    <a:pt x="23" y="30"/>
                    <a:pt x="23" y="30"/>
                    <a:pt x="23" y="31"/>
                  </a:cubicBezTo>
                  <a:cubicBezTo>
                    <a:pt x="24" y="32"/>
                    <a:pt x="24" y="33"/>
                    <a:pt x="24" y="34"/>
                  </a:cubicBezTo>
                  <a:cubicBezTo>
                    <a:pt x="25" y="37"/>
                    <a:pt x="24" y="40"/>
                    <a:pt x="23" y="42"/>
                  </a:cubicBezTo>
                  <a:cubicBezTo>
                    <a:pt x="23" y="44"/>
                    <a:pt x="22" y="46"/>
                    <a:pt x="22" y="48"/>
                  </a:cubicBezTo>
                  <a:cubicBezTo>
                    <a:pt x="22" y="50"/>
                    <a:pt x="22" y="53"/>
                    <a:pt x="23" y="55"/>
                  </a:cubicBezTo>
                  <a:cubicBezTo>
                    <a:pt x="23" y="57"/>
                    <a:pt x="24" y="59"/>
                    <a:pt x="23" y="62"/>
                  </a:cubicBezTo>
                  <a:cubicBezTo>
                    <a:pt x="23" y="64"/>
                    <a:pt x="23" y="67"/>
                    <a:pt x="24" y="69"/>
                  </a:cubicBezTo>
                  <a:cubicBezTo>
                    <a:pt x="25" y="69"/>
                    <a:pt x="25" y="69"/>
                    <a:pt x="25" y="70"/>
                  </a:cubicBezTo>
                  <a:cubicBezTo>
                    <a:pt x="26" y="70"/>
                    <a:pt x="26" y="70"/>
                    <a:pt x="26" y="71"/>
                  </a:cubicBezTo>
                  <a:cubicBezTo>
                    <a:pt x="27" y="72"/>
                    <a:pt x="26" y="74"/>
                    <a:pt x="26" y="75"/>
                  </a:cubicBezTo>
                  <a:cubicBezTo>
                    <a:pt x="25" y="75"/>
                    <a:pt x="25" y="76"/>
                    <a:pt x="24" y="77"/>
                  </a:cubicBezTo>
                  <a:cubicBezTo>
                    <a:pt x="24" y="78"/>
                    <a:pt x="23" y="79"/>
                    <a:pt x="22" y="81"/>
                  </a:cubicBezTo>
                  <a:cubicBezTo>
                    <a:pt x="22" y="82"/>
                    <a:pt x="22" y="83"/>
                    <a:pt x="22" y="84"/>
                  </a:cubicBezTo>
                  <a:cubicBezTo>
                    <a:pt x="22" y="86"/>
                    <a:pt x="22" y="87"/>
                    <a:pt x="22" y="88"/>
                  </a:cubicBezTo>
                  <a:cubicBezTo>
                    <a:pt x="22" y="90"/>
                    <a:pt x="19" y="94"/>
                    <a:pt x="18" y="95"/>
                  </a:cubicBezTo>
                  <a:cubicBezTo>
                    <a:pt x="17" y="96"/>
                    <a:pt x="16" y="96"/>
                    <a:pt x="15" y="97"/>
                  </a:cubicBezTo>
                  <a:cubicBezTo>
                    <a:pt x="14" y="97"/>
                    <a:pt x="13" y="98"/>
                    <a:pt x="12" y="98"/>
                  </a:cubicBezTo>
                  <a:cubicBezTo>
                    <a:pt x="11" y="99"/>
                    <a:pt x="11" y="100"/>
                    <a:pt x="10" y="101"/>
                  </a:cubicBezTo>
                  <a:cubicBezTo>
                    <a:pt x="10" y="102"/>
                    <a:pt x="9" y="103"/>
                    <a:pt x="9" y="104"/>
                  </a:cubicBezTo>
                  <a:cubicBezTo>
                    <a:pt x="8" y="105"/>
                    <a:pt x="7" y="106"/>
                    <a:pt x="5" y="107"/>
                  </a:cubicBezTo>
                  <a:cubicBezTo>
                    <a:pt x="5" y="107"/>
                    <a:pt x="4" y="108"/>
                    <a:pt x="3" y="108"/>
                  </a:cubicBezTo>
                  <a:cubicBezTo>
                    <a:pt x="0" y="111"/>
                    <a:pt x="0" y="112"/>
                    <a:pt x="0" y="116"/>
                  </a:cubicBezTo>
                  <a:cubicBezTo>
                    <a:pt x="0" y="118"/>
                    <a:pt x="1" y="119"/>
                    <a:pt x="2" y="121"/>
                  </a:cubicBezTo>
                  <a:cubicBezTo>
                    <a:pt x="2" y="122"/>
                    <a:pt x="3" y="122"/>
                    <a:pt x="3" y="123"/>
                  </a:cubicBezTo>
                  <a:cubicBezTo>
                    <a:pt x="3" y="124"/>
                    <a:pt x="3" y="124"/>
                    <a:pt x="4" y="125"/>
                  </a:cubicBezTo>
                  <a:cubicBezTo>
                    <a:pt x="4" y="126"/>
                    <a:pt x="4" y="127"/>
                    <a:pt x="4" y="127"/>
                  </a:cubicBezTo>
                  <a:cubicBezTo>
                    <a:pt x="5" y="128"/>
                    <a:pt x="5" y="128"/>
                    <a:pt x="5" y="128"/>
                  </a:cubicBezTo>
                  <a:cubicBezTo>
                    <a:pt x="6" y="129"/>
                    <a:pt x="6" y="129"/>
                    <a:pt x="6" y="130"/>
                  </a:cubicBezTo>
                  <a:cubicBezTo>
                    <a:pt x="7" y="131"/>
                    <a:pt x="7" y="132"/>
                    <a:pt x="7" y="134"/>
                  </a:cubicBezTo>
                  <a:cubicBezTo>
                    <a:pt x="7" y="135"/>
                    <a:pt x="7" y="137"/>
                    <a:pt x="8" y="138"/>
                  </a:cubicBezTo>
                  <a:cubicBezTo>
                    <a:pt x="8" y="139"/>
                    <a:pt x="10" y="139"/>
                    <a:pt x="12" y="140"/>
                  </a:cubicBezTo>
                  <a:cubicBezTo>
                    <a:pt x="13" y="140"/>
                    <a:pt x="14" y="140"/>
                    <a:pt x="15" y="141"/>
                  </a:cubicBezTo>
                  <a:cubicBezTo>
                    <a:pt x="18" y="143"/>
                    <a:pt x="19" y="145"/>
                    <a:pt x="21" y="147"/>
                  </a:cubicBezTo>
                  <a:cubicBezTo>
                    <a:pt x="23" y="150"/>
                    <a:pt x="23" y="152"/>
                    <a:pt x="23" y="155"/>
                  </a:cubicBezTo>
                  <a:cubicBezTo>
                    <a:pt x="23" y="158"/>
                    <a:pt x="24" y="161"/>
                    <a:pt x="27" y="163"/>
                  </a:cubicBezTo>
                  <a:cubicBezTo>
                    <a:pt x="29" y="165"/>
                    <a:pt x="31" y="166"/>
                    <a:pt x="33" y="167"/>
                  </a:cubicBezTo>
                  <a:cubicBezTo>
                    <a:pt x="37" y="169"/>
                    <a:pt x="41" y="171"/>
                    <a:pt x="44" y="175"/>
                  </a:cubicBezTo>
                  <a:cubicBezTo>
                    <a:pt x="57" y="238"/>
                    <a:pt x="57" y="238"/>
                    <a:pt x="57" y="238"/>
                  </a:cubicBezTo>
                  <a:cubicBezTo>
                    <a:pt x="60" y="236"/>
                    <a:pt x="60" y="236"/>
                    <a:pt x="60" y="236"/>
                  </a:cubicBezTo>
                  <a:cubicBezTo>
                    <a:pt x="62" y="235"/>
                    <a:pt x="64" y="234"/>
                    <a:pt x="66" y="233"/>
                  </a:cubicBezTo>
                  <a:cubicBezTo>
                    <a:pt x="67" y="232"/>
                    <a:pt x="68" y="231"/>
                    <a:pt x="68" y="230"/>
                  </a:cubicBezTo>
                  <a:cubicBezTo>
                    <a:pt x="69" y="229"/>
                    <a:pt x="69" y="228"/>
                    <a:pt x="70" y="227"/>
                  </a:cubicBezTo>
                  <a:cubicBezTo>
                    <a:pt x="71" y="226"/>
                    <a:pt x="72" y="225"/>
                    <a:pt x="72" y="225"/>
                  </a:cubicBezTo>
                  <a:cubicBezTo>
                    <a:pt x="74" y="223"/>
                    <a:pt x="75" y="222"/>
                    <a:pt x="76" y="221"/>
                  </a:cubicBezTo>
                  <a:cubicBezTo>
                    <a:pt x="78" y="217"/>
                    <a:pt x="79" y="210"/>
                    <a:pt x="77" y="206"/>
                  </a:cubicBezTo>
                  <a:cubicBezTo>
                    <a:pt x="77" y="205"/>
                    <a:pt x="77" y="205"/>
                    <a:pt x="77" y="205"/>
                  </a:cubicBezTo>
                  <a:cubicBezTo>
                    <a:pt x="76" y="204"/>
                    <a:pt x="76" y="203"/>
                    <a:pt x="75" y="201"/>
                  </a:cubicBezTo>
                  <a:cubicBezTo>
                    <a:pt x="75" y="200"/>
                    <a:pt x="75" y="199"/>
                    <a:pt x="75" y="198"/>
                  </a:cubicBezTo>
                  <a:cubicBezTo>
                    <a:pt x="75" y="197"/>
                    <a:pt x="75" y="196"/>
                    <a:pt x="75" y="196"/>
                  </a:cubicBezTo>
                  <a:cubicBezTo>
                    <a:pt x="74" y="194"/>
                    <a:pt x="75" y="193"/>
                    <a:pt x="76" y="192"/>
                  </a:cubicBezTo>
                  <a:cubicBezTo>
                    <a:pt x="76" y="192"/>
                    <a:pt x="76" y="191"/>
                    <a:pt x="76" y="191"/>
                  </a:cubicBezTo>
                  <a:cubicBezTo>
                    <a:pt x="78" y="189"/>
                    <a:pt x="79" y="188"/>
                    <a:pt x="81" y="188"/>
                  </a:cubicBezTo>
                  <a:cubicBezTo>
                    <a:pt x="82" y="188"/>
                    <a:pt x="83" y="188"/>
                    <a:pt x="84" y="187"/>
                  </a:cubicBezTo>
                  <a:cubicBezTo>
                    <a:pt x="86" y="186"/>
                    <a:pt x="86" y="186"/>
                    <a:pt x="86" y="184"/>
                  </a:cubicBezTo>
                  <a:cubicBezTo>
                    <a:pt x="87" y="184"/>
                    <a:pt x="87" y="183"/>
                    <a:pt x="87" y="183"/>
                  </a:cubicBezTo>
                  <a:cubicBezTo>
                    <a:pt x="87" y="181"/>
                    <a:pt x="88" y="181"/>
                    <a:pt x="89" y="181"/>
                  </a:cubicBezTo>
                  <a:cubicBezTo>
                    <a:pt x="89" y="180"/>
                    <a:pt x="89" y="180"/>
                    <a:pt x="90" y="180"/>
                  </a:cubicBezTo>
                  <a:cubicBezTo>
                    <a:pt x="91" y="179"/>
                    <a:pt x="92" y="178"/>
                    <a:pt x="93" y="177"/>
                  </a:cubicBezTo>
                  <a:cubicBezTo>
                    <a:pt x="94" y="176"/>
                    <a:pt x="95" y="175"/>
                    <a:pt x="96" y="174"/>
                  </a:cubicBezTo>
                  <a:cubicBezTo>
                    <a:pt x="98" y="173"/>
                    <a:pt x="99" y="172"/>
                    <a:pt x="101" y="171"/>
                  </a:cubicBezTo>
                  <a:cubicBezTo>
                    <a:pt x="102" y="171"/>
                    <a:pt x="103" y="170"/>
                    <a:pt x="104" y="169"/>
                  </a:cubicBezTo>
                  <a:cubicBezTo>
                    <a:pt x="105" y="169"/>
                    <a:pt x="106" y="169"/>
                    <a:pt x="107" y="168"/>
                  </a:cubicBezTo>
                  <a:cubicBezTo>
                    <a:pt x="107" y="168"/>
                    <a:pt x="108" y="168"/>
                    <a:pt x="108" y="167"/>
                  </a:cubicBezTo>
                  <a:cubicBezTo>
                    <a:pt x="109" y="167"/>
                    <a:pt x="109" y="167"/>
                    <a:pt x="110" y="167"/>
                  </a:cubicBezTo>
                  <a:cubicBezTo>
                    <a:pt x="112" y="166"/>
                    <a:pt x="112" y="165"/>
                    <a:pt x="113" y="165"/>
                  </a:cubicBezTo>
                  <a:cubicBezTo>
                    <a:pt x="115" y="163"/>
                    <a:pt x="113" y="161"/>
                    <a:pt x="112" y="160"/>
                  </a:cubicBezTo>
                  <a:close/>
                  <a:moveTo>
                    <a:pt x="92" y="125"/>
                  </a:moveTo>
                  <a:cubicBezTo>
                    <a:pt x="92" y="125"/>
                    <a:pt x="91" y="126"/>
                    <a:pt x="91" y="126"/>
                  </a:cubicBezTo>
                  <a:cubicBezTo>
                    <a:pt x="91" y="126"/>
                    <a:pt x="91" y="125"/>
                    <a:pt x="91" y="125"/>
                  </a:cubicBezTo>
                  <a:cubicBezTo>
                    <a:pt x="91" y="124"/>
                    <a:pt x="91" y="124"/>
                    <a:pt x="91" y="123"/>
                  </a:cubicBezTo>
                  <a:cubicBezTo>
                    <a:pt x="91" y="123"/>
                    <a:pt x="91" y="123"/>
                    <a:pt x="91" y="123"/>
                  </a:cubicBezTo>
                  <a:cubicBezTo>
                    <a:pt x="92" y="124"/>
                    <a:pt x="92" y="125"/>
                    <a:pt x="92" y="12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38"/>
            <p:cNvSpPr>
              <a:spLocks/>
            </p:cNvSpPr>
            <p:nvPr/>
          </p:nvSpPr>
          <p:spPr bwMode="auto">
            <a:xfrm>
              <a:off x="2674" y="249"/>
              <a:ext cx="814" cy="821"/>
            </a:xfrm>
            <a:custGeom>
              <a:avLst/>
              <a:gdLst>
                <a:gd name="T0" fmla="*/ 430 w 449"/>
                <a:gd name="T1" fmla="*/ 105 h 453"/>
                <a:gd name="T2" fmla="*/ 434 w 449"/>
                <a:gd name="T3" fmla="*/ 73 h 453"/>
                <a:gd name="T4" fmla="*/ 440 w 449"/>
                <a:gd name="T5" fmla="*/ 51 h 453"/>
                <a:gd name="T6" fmla="*/ 438 w 449"/>
                <a:gd name="T7" fmla="*/ 45 h 453"/>
                <a:gd name="T8" fmla="*/ 431 w 449"/>
                <a:gd name="T9" fmla="*/ 41 h 453"/>
                <a:gd name="T10" fmla="*/ 422 w 449"/>
                <a:gd name="T11" fmla="*/ 39 h 453"/>
                <a:gd name="T12" fmla="*/ 411 w 449"/>
                <a:gd name="T13" fmla="*/ 40 h 453"/>
                <a:gd name="T14" fmla="*/ 405 w 449"/>
                <a:gd name="T15" fmla="*/ 36 h 453"/>
                <a:gd name="T16" fmla="*/ 397 w 449"/>
                <a:gd name="T17" fmla="*/ 34 h 453"/>
                <a:gd name="T18" fmla="*/ 388 w 449"/>
                <a:gd name="T19" fmla="*/ 34 h 453"/>
                <a:gd name="T20" fmla="*/ 383 w 449"/>
                <a:gd name="T21" fmla="*/ 26 h 453"/>
                <a:gd name="T22" fmla="*/ 369 w 449"/>
                <a:gd name="T23" fmla="*/ 16 h 453"/>
                <a:gd name="T24" fmla="*/ 336 w 449"/>
                <a:gd name="T25" fmla="*/ 11 h 453"/>
                <a:gd name="T26" fmla="*/ 322 w 449"/>
                <a:gd name="T27" fmla="*/ 15 h 453"/>
                <a:gd name="T28" fmla="*/ 296 w 449"/>
                <a:gd name="T29" fmla="*/ 64 h 453"/>
                <a:gd name="T30" fmla="*/ 273 w 449"/>
                <a:gd name="T31" fmla="*/ 97 h 453"/>
                <a:gd name="T32" fmla="*/ 260 w 449"/>
                <a:gd name="T33" fmla="*/ 91 h 453"/>
                <a:gd name="T34" fmla="*/ 251 w 449"/>
                <a:gd name="T35" fmla="*/ 83 h 453"/>
                <a:gd name="T36" fmla="*/ 234 w 449"/>
                <a:gd name="T37" fmla="*/ 75 h 453"/>
                <a:gd name="T38" fmla="*/ 210 w 449"/>
                <a:gd name="T39" fmla="*/ 67 h 453"/>
                <a:gd name="T40" fmla="*/ 189 w 449"/>
                <a:gd name="T41" fmla="*/ 64 h 453"/>
                <a:gd name="T42" fmla="*/ 173 w 449"/>
                <a:gd name="T43" fmla="*/ 52 h 453"/>
                <a:gd name="T44" fmla="*/ 154 w 449"/>
                <a:gd name="T45" fmla="*/ 25 h 453"/>
                <a:gd name="T46" fmla="*/ 130 w 449"/>
                <a:gd name="T47" fmla="*/ 15 h 453"/>
                <a:gd name="T48" fmla="*/ 107 w 449"/>
                <a:gd name="T49" fmla="*/ 10 h 453"/>
                <a:gd name="T50" fmla="*/ 95 w 449"/>
                <a:gd name="T51" fmla="*/ 14 h 453"/>
                <a:gd name="T52" fmla="*/ 74 w 449"/>
                <a:gd name="T53" fmla="*/ 6 h 453"/>
                <a:gd name="T54" fmla="*/ 61 w 449"/>
                <a:gd name="T55" fmla="*/ 0 h 453"/>
                <a:gd name="T56" fmla="*/ 61 w 449"/>
                <a:gd name="T57" fmla="*/ 24 h 453"/>
                <a:gd name="T58" fmla="*/ 55 w 449"/>
                <a:gd name="T59" fmla="*/ 32 h 453"/>
                <a:gd name="T60" fmla="*/ 42 w 449"/>
                <a:gd name="T61" fmla="*/ 41 h 453"/>
                <a:gd name="T62" fmla="*/ 35 w 449"/>
                <a:gd name="T63" fmla="*/ 48 h 453"/>
                <a:gd name="T64" fmla="*/ 24 w 449"/>
                <a:gd name="T65" fmla="*/ 56 h 453"/>
                <a:gd name="T66" fmla="*/ 25 w 449"/>
                <a:gd name="T67" fmla="*/ 69 h 453"/>
                <a:gd name="T68" fmla="*/ 19 w 449"/>
                <a:gd name="T69" fmla="*/ 91 h 453"/>
                <a:gd name="T70" fmla="*/ 2 w 449"/>
                <a:gd name="T71" fmla="*/ 104 h 453"/>
                <a:gd name="T72" fmla="*/ 9 w 449"/>
                <a:gd name="T73" fmla="*/ 118 h 453"/>
                <a:gd name="T74" fmla="*/ 13 w 449"/>
                <a:gd name="T75" fmla="*/ 133 h 453"/>
                <a:gd name="T76" fmla="*/ 14 w 449"/>
                <a:gd name="T77" fmla="*/ 170 h 453"/>
                <a:gd name="T78" fmla="*/ 16 w 449"/>
                <a:gd name="T79" fmla="*/ 185 h 453"/>
                <a:gd name="T80" fmla="*/ 17 w 449"/>
                <a:gd name="T81" fmla="*/ 223 h 453"/>
                <a:gd name="T82" fmla="*/ 5 w 449"/>
                <a:gd name="T83" fmla="*/ 238 h 453"/>
                <a:gd name="T84" fmla="*/ 20 w 449"/>
                <a:gd name="T85" fmla="*/ 260 h 453"/>
                <a:gd name="T86" fmla="*/ 22 w 449"/>
                <a:gd name="T87" fmla="*/ 278 h 453"/>
                <a:gd name="T88" fmla="*/ 27 w 449"/>
                <a:gd name="T89" fmla="*/ 282 h 453"/>
                <a:gd name="T90" fmla="*/ 30 w 449"/>
                <a:gd name="T91" fmla="*/ 288 h 453"/>
                <a:gd name="T92" fmla="*/ 37 w 449"/>
                <a:gd name="T93" fmla="*/ 290 h 453"/>
                <a:gd name="T94" fmla="*/ 75 w 449"/>
                <a:gd name="T95" fmla="*/ 322 h 453"/>
                <a:gd name="T96" fmla="*/ 190 w 449"/>
                <a:gd name="T97" fmla="*/ 32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49" h="453">
                  <a:moveTo>
                    <a:pt x="420" y="438"/>
                  </a:moveTo>
                  <a:cubicBezTo>
                    <a:pt x="449" y="438"/>
                    <a:pt x="449" y="438"/>
                    <a:pt x="449" y="438"/>
                  </a:cubicBezTo>
                  <a:cubicBezTo>
                    <a:pt x="439" y="133"/>
                    <a:pt x="439" y="133"/>
                    <a:pt x="439" y="133"/>
                  </a:cubicBezTo>
                  <a:cubicBezTo>
                    <a:pt x="430" y="105"/>
                    <a:pt x="430" y="105"/>
                    <a:pt x="430" y="105"/>
                  </a:cubicBezTo>
                  <a:cubicBezTo>
                    <a:pt x="429" y="101"/>
                    <a:pt x="431" y="99"/>
                    <a:pt x="433" y="97"/>
                  </a:cubicBezTo>
                  <a:cubicBezTo>
                    <a:pt x="434" y="96"/>
                    <a:pt x="435" y="94"/>
                    <a:pt x="436" y="92"/>
                  </a:cubicBezTo>
                  <a:cubicBezTo>
                    <a:pt x="438" y="87"/>
                    <a:pt x="437" y="82"/>
                    <a:pt x="435" y="76"/>
                  </a:cubicBezTo>
                  <a:cubicBezTo>
                    <a:pt x="435" y="75"/>
                    <a:pt x="434" y="74"/>
                    <a:pt x="434" y="73"/>
                  </a:cubicBezTo>
                  <a:cubicBezTo>
                    <a:pt x="433" y="70"/>
                    <a:pt x="431" y="66"/>
                    <a:pt x="433" y="62"/>
                  </a:cubicBezTo>
                  <a:cubicBezTo>
                    <a:pt x="434" y="61"/>
                    <a:pt x="437" y="56"/>
                    <a:pt x="440" y="54"/>
                  </a:cubicBezTo>
                  <a:cubicBezTo>
                    <a:pt x="441" y="53"/>
                    <a:pt x="441" y="53"/>
                    <a:pt x="441" y="53"/>
                  </a:cubicBezTo>
                  <a:cubicBezTo>
                    <a:pt x="440" y="51"/>
                    <a:pt x="440" y="51"/>
                    <a:pt x="440" y="51"/>
                  </a:cubicBezTo>
                  <a:cubicBezTo>
                    <a:pt x="440" y="51"/>
                    <a:pt x="440" y="50"/>
                    <a:pt x="440" y="50"/>
                  </a:cubicBezTo>
                  <a:cubicBezTo>
                    <a:pt x="440" y="49"/>
                    <a:pt x="440" y="49"/>
                    <a:pt x="440" y="48"/>
                  </a:cubicBezTo>
                  <a:cubicBezTo>
                    <a:pt x="439" y="47"/>
                    <a:pt x="439" y="47"/>
                    <a:pt x="438" y="46"/>
                  </a:cubicBezTo>
                  <a:cubicBezTo>
                    <a:pt x="438" y="45"/>
                    <a:pt x="438" y="45"/>
                    <a:pt x="438" y="45"/>
                  </a:cubicBezTo>
                  <a:cubicBezTo>
                    <a:pt x="438" y="45"/>
                    <a:pt x="438" y="45"/>
                    <a:pt x="438" y="44"/>
                  </a:cubicBezTo>
                  <a:cubicBezTo>
                    <a:pt x="437" y="44"/>
                    <a:pt x="437" y="43"/>
                    <a:pt x="437" y="42"/>
                  </a:cubicBezTo>
                  <a:cubicBezTo>
                    <a:pt x="436" y="41"/>
                    <a:pt x="434" y="40"/>
                    <a:pt x="433" y="40"/>
                  </a:cubicBezTo>
                  <a:cubicBezTo>
                    <a:pt x="432" y="40"/>
                    <a:pt x="431" y="40"/>
                    <a:pt x="431" y="41"/>
                  </a:cubicBezTo>
                  <a:cubicBezTo>
                    <a:pt x="430" y="41"/>
                    <a:pt x="430" y="41"/>
                    <a:pt x="429" y="41"/>
                  </a:cubicBezTo>
                  <a:cubicBezTo>
                    <a:pt x="428" y="41"/>
                    <a:pt x="427" y="40"/>
                    <a:pt x="426" y="40"/>
                  </a:cubicBezTo>
                  <a:cubicBezTo>
                    <a:pt x="425" y="40"/>
                    <a:pt x="425" y="40"/>
                    <a:pt x="424" y="40"/>
                  </a:cubicBezTo>
                  <a:cubicBezTo>
                    <a:pt x="423" y="39"/>
                    <a:pt x="422" y="39"/>
                    <a:pt x="422" y="39"/>
                  </a:cubicBezTo>
                  <a:cubicBezTo>
                    <a:pt x="420" y="39"/>
                    <a:pt x="418" y="40"/>
                    <a:pt x="417" y="40"/>
                  </a:cubicBezTo>
                  <a:cubicBezTo>
                    <a:pt x="416" y="40"/>
                    <a:pt x="416" y="40"/>
                    <a:pt x="415" y="40"/>
                  </a:cubicBezTo>
                  <a:cubicBezTo>
                    <a:pt x="414" y="40"/>
                    <a:pt x="414" y="40"/>
                    <a:pt x="413" y="40"/>
                  </a:cubicBezTo>
                  <a:cubicBezTo>
                    <a:pt x="412" y="40"/>
                    <a:pt x="412" y="40"/>
                    <a:pt x="411" y="40"/>
                  </a:cubicBezTo>
                  <a:cubicBezTo>
                    <a:pt x="410" y="40"/>
                    <a:pt x="410" y="40"/>
                    <a:pt x="409" y="39"/>
                  </a:cubicBezTo>
                  <a:cubicBezTo>
                    <a:pt x="409" y="39"/>
                    <a:pt x="409" y="38"/>
                    <a:pt x="408" y="38"/>
                  </a:cubicBezTo>
                  <a:cubicBezTo>
                    <a:pt x="407" y="37"/>
                    <a:pt x="407" y="37"/>
                    <a:pt x="406" y="37"/>
                  </a:cubicBezTo>
                  <a:cubicBezTo>
                    <a:pt x="406" y="37"/>
                    <a:pt x="405" y="36"/>
                    <a:pt x="405" y="36"/>
                  </a:cubicBezTo>
                  <a:cubicBezTo>
                    <a:pt x="405" y="36"/>
                    <a:pt x="405" y="36"/>
                    <a:pt x="404" y="36"/>
                  </a:cubicBezTo>
                  <a:cubicBezTo>
                    <a:pt x="404" y="35"/>
                    <a:pt x="403" y="35"/>
                    <a:pt x="403" y="34"/>
                  </a:cubicBezTo>
                  <a:cubicBezTo>
                    <a:pt x="402" y="34"/>
                    <a:pt x="401" y="33"/>
                    <a:pt x="399" y="33"/>
                  </a:cubicBezTo>
                  <a:cubicBezTo>
                    <a:pt x="399" y="33"/>
                    <a:pt x="398" y="34"/>
                    <a:pt x="397" y="34"/>
                  </a:cubicBezTo>
                  <a:cubicBezTo>
                    <a:pt x="396" y="34"/>
                    <a:pt x="396" y="34"/>
                    <a:pt x="396" y="34"/>
                  </a:cubicBezTo>
                  <a:cubicBezTo>
                    <a:pt x="395" y="34"/>
                    <a:pt x="395" y="34"/>
                    <a:pt x="395" y="34"/>
                  </a:cubicBezTo>
                  <a:cubicBezTo>
                    <a:pt x="393" y="34"/>
                    <a:pt x="391" y="34"/>
                    <a:pt x="389" y="34"/>
                  </a:cubicBezTo>
                  <a:cubicBezTo>
                    <a:pt x="388" y="34"/>
                    <a:pt x="388" y="34"/>
                    <a:pt x="388" y="34"/>
                  </a:cubicBezTo>
                  <a:cubicBezTo>
                    <a:pt x="387" y="34"/>
                    <a:pt x="387" y="34"/>
                    <a:pt x="386" y="33"/>
                  </a:cubicBezTo>
                  <a:cubicBezTo>
                    <a:pt x="385" y="32"/>
                    <a:pt x="385" y="32"/>
                    <a:pt x="384" y="31"/>
                  </a:cubicBezTo>
                  <a:cubicBezTo>
                    <a:pt x="383" y="30"/>
                    <a:pt x="383" y="30"/>
                    <a:pt x="383" y="29"/>
                  </a:cubicBezTo>
                  <a:cubicBezTo>
                    <a:pt x="382" y="28"/>
                    <a:pt x="383" y="27"/>
                    <a:pt x="383" y="26"/>
                  </a:cubicBezTo>
                  <a:cubicBezTo>
                    <a:pt x="383" y="25"/>
                    <a:pt x="383" y="24"/>
                    <a:pt x="383" y="23"/>
                  </a:cubicBezTo>
                  <a:cubicBezTo>
                    <a:pt x="383" y="21"/>
                    <a:pt x="382" y="18"/>
                    <a:pt x="376" y="17"/>
                  </a:cubicBezTo>
                  <a:cubicBezTo>
                    <a:pt x="375" y="17"/>
                    <a:pt x="375" y="17"/>
                    <a:pt x="375" y="17"/>
                  </a:cubicBezTo>
                  <a:cubicBezTo>
                    <a:pt x="373" y="17"/>
                    <a:pt x="371" y="17"/>
                    <a:pt x="369" y="16"/>
                  </a:cubicBezTo>
                  <a:cubicBezTo>
                    <a:pt x="367" y="15"/>
                    <a:pt x="366" y="15"/>
                    <a:pt x="364" y="14"/>
                  </a:cubicBezTo>
                  <a:cubicBezTo>
                    <a:pt x="361" y="12"/>
                    <a:pt x="358" y="10"/>
                    <a:pt x="354" y="10"/>
                  </a:cubicBezTo>
                  <a:cubicBezTo>
                    <a:pt x="351" y="9"/>
                    <a:pt x="348" y="9"/>
                    <a:pt x="346" y="9"/>
                  </a:cubicBezTo>
                  <a:cubicBezTo>
                    <a:pt x="342" y="9"/>
                    <a:pt x="339" y="10"/>
                    <a:pt x="336" y="11"/>
                  </a:cubicBezTo>
                  <a:cubicBezTo>
                    <a:pt x="335" y="12"/>
                    <a:pt x="335" y="12"/>
                    <a:pt x="335" y="12"/>
                  </a:cubicBezTo>
                  <a:cubicBezTo>
                    <a:pt x="333" y="13"/>
                    <a:pt x="332" y="14"/>
                    <a:pt x="330" y="15"/>
                  </a:cubicBezTo>
                  <a:cubicBezTo>
                    <a:pt x="329" y="15"/>
                    <a:pt x="327" y="15"/>
                    <a:pt x="326" y="15"/>
                  </a:cubicBezTo>
                  <a:cubicBezTo>
                    <a:pt x="325" y="15"/>
                    <a:pt x="323" y="15"/>
                    <a:pt x="322" y="15"/>
                  </a:cubicBezTo>
                  <a:cubicBezTo>
                    <a:pt x="318" y="16"/>
                    <a:pt x="314" y="19"/>
                    <a:pt x="310" y="21"/>
                  </a:cubicBezTo>
                  <a:cubicBezTo>
                    <a:pt x="309" y="22"/>
                    <a:pt x="308" y="23"/>
                    <a:pt x="307" y="24"/>
                  </a:cubicBezTo>
                  <a:cubicBezTo>
                    <a:pt x="296" y="31"/>
                    <a:pt x="290" y="45"/>
                    <a:pt x="292" y="57"/>
                  </a:cubicBezTo>
                  <a:cubicBezTo>
                    <a:pt x="293" y="59"/>
                    <a:pt x="294" y="62"/>
                    <a:pt x="296" y="64"/>
                  </a:cubicBezTo>
                  <a:cubicBezTo>
                    <a:pt x="297" y="66"/>
                    <a:pt x="299" y="68"/>
                    <a:pt x="299" y="71"/>
                  </a:cubicBezTo>
                  <a:cubicBezTo>
                    <a:pt x="299" y="76"/>
                    <a:pt x="296" y="81"/>
                    <a:pt x="293" y="85"/>
                  </a:cubicBezTo>
                  <a:cubicBezTo>
                    <a:pt x="290" y="90"/>
                    <a:pt x="285" y="93"/>
                    <a:pt x="280" y="95"/>
                  </a:cubicBezTo>
                  <a:cubicBezTo>
                    <a:pt x="278" y="96"/>
                    <a:pt x="275" y="97"/>
                    <a:pt x="273" y="97"/>
                  </a:cubicBezTo>
                  <a:cubicBezTo>
                    <a:pt x="272" y="97"/>
                    <a:pt x="272" y="97"/>
                    <a:pt x="271" y="97"/>
                  </a:cubicBezTo>
                  <a:cubicBezTo>
                    <a:pt x="268" y="96"/>
                    <a:pt x="266" y="96"/>
                    <a:pt x="263" y="94"/>
                  </a:cubicBezTo>
                  <a:cubicBezTo>
                    <a:pt x="263" y="94"/>
                    <a:pt x="263" y="94"/>
                    <a:pt x="262" y="93"/>
                  </a:cubicBezTo>
                  <a:cubicBezTo>
                    <a:pt x="261" y="93"/>
                    <a:pt x="260" y="92"/>
                    <a:pt x="260" y="91"/>
                  </a:cubicBezTo>
                  <a:cubicBezTo>
                    <a:pt x="258" y="89"/>
                    <a:pt x="257" y="88"/>
                    <a:pt x="256" y="87"/>
                  </a:cubicBezTo>
                  <a:cubicBezTo>
                    <a:pt x="255" y="86"/>
                    <a:pt x="254" y="86"/>
                    <a:pt x="254" y="85"/>
                  </a:cubicBezTo>
                  <a:cubicBezTo>
                    <a:pt x="253" y="85"/>
                    <a:pt x="253" y="84"/>
                    <a:pt x="252" y="84"/>
                  </a:cubicBezTo>
                  <a:cubicBezTo>
                    <a:pt x="252" y="84"/>
                    <a:pt x="251" y="83"/>
                    <a:pt x="251" y="83"/>
                  </a:cubicBezTo>
                  <a:cubicBezTo>
                    <a:pt x="250" y="82"/>
                    <a:pt x="249" y="81"/>
                    <a:pt x="247" y="80"/>
                  </a:cubicBezTo>
                  <a:cubicBezTo>
                    <a:pt x="246" y="80"/>
                    <a:pt x="246" y="79"/>
                    <a:pt x="245" y="79"/>
                  </a:cubicBezTo>
                  <a:cubicBezTo>
                    <a:pt x="242" y="78"/>
                    <a:pt x="240" y="77"/>
                    <a:pt x="238" y="77"/>
                  </a:cubicBezTo>
                  <a:cubicBezTo>
                    <a:pt x="237" y="76"/>
                    <a:pt x="235" y="75"/>
                    <a:pt x="234" y="75"/>
                  </a:cubicBezTo>
                  <a:cubicBezTo>
                    <a:pt x="232" y="74"/>
                    <a:pt x="231" y="73"/>
                    <a:pt x="229" y="72"/>
                  </a:cubicBezTo>
                  <a:cubicBezTo>
                    <a:pt x="226" y="72"/>
                    <a:pt x="223" y="71"/>
                    <a:pt x="219" y="69"/>
                  </a:cubicBezTo>
                  <a:cubicBezTo>
                    <a:pt x="218" y="69"/>
                    <a:pt x="216" y="68"/>
                    <a:pt x="214" y="68"/>
                  </a:cubicBezTo>
                  <a:cubicBezTo>
                    <a:pt x="213" y="68"/>
                    <a:pt x="211" y="68"/>
                    <a:pt x="210" y="67"/>
                  </a:cubicBezTo>
                  <a:cubicBezTo>
                    <a:pt x="207" y="66"/>
                    <a:pt x="205" y="66"/>
                    <a:pt x="202" y="66"/>
                  </a:cubicBezTo>
                  <a:cubicBezTo>
                    <a:pt x="201" y="66"/>
                    <a:pt x="200" y="65"/>
                    <a:pt x="199" y="65"/>
                  </a:cubicBezTo>
                  <a:cubicBezTo>
                    <a:pt x="198" y="65"/>
                    <a:pt x="196" y="65"/>
                    <a:pt x="195" y="65"/>
                  </a:cubicBezTo>
                  <a:cubicBezTo>
                    <a:pt x="193" y="64"/>
                    <a:pt x="191" y="64"/>
                    <a:pt x="189" y="64"/>
                  </a:cubicBezTo>
                  <a:cubicBezTo>
                    <a:pt x="186" y="64"/>
                    <a:pt x="184" y="63"/>
                    <a:pt x="182" y="61"/>
                  </a:cubicBezTo>
                  <a:cubicBezTo>
                    <a:pt x="181" y="61"/>
                    <a:pt x="181" y="61"/>
                    <a:pt x="181" y="61"/>
                  </a:cubicBezTo>
                  <a:cubicBezTo>
                    <a:pt x="180" y="60"/>
                    <a:pt x="178" y="59"/>
                    <a:pt x="177" y="58"/>
                  </a:cubicBezTo>
                  <a:cubicBezTo>
                    <a:pt x="176" y="57"/>
                    <a:pt x="174" y="55"/>
                    <a:pt x="173" y="52"/>
                  </a:cubicBezTo>
                  <a:cubicBezTo>
                    <a:pt x="171" y="48"/>
                    <a:pt x="170" y="44"/>
                    <a:pt x="170" y="41"/>
                  </a:cubicBezTo>
                  <a:cubicBezTo>
                    <a:pt x="170" y="40"/>
                    <a:pt x="170" y="39"/>
                    <a:pt x="169" y="39"/>
                  </a:cubicBezTo>
                  <a:cubicBezTo>
                    <a:pt x="169" y="35"/>
                    <a:pt x="169" y="31"/>
                    <a:pt x="165" y="28"/>
                  </a:cubicBezTo>
                  <a:cubicBezTo>
                    <a:pt x="161" y="25"/>
                    <a:pt x="158" y="25"/>
                    <a:pt x="154" y="25"/>
                  </a:cubicBezTo>
                  <a:cubicBezTo>
                    <a:pt x="153" y="25"/>
                    <a:pt x="152" y="25"/>
                    <a:pt x="152" y="25"/>
                  </a:cubicBezTo>
                  <a:cubicBezTo>
                    <a:pt x="147" y="25"/>
                    <a:pt x="144" y="24"/>
                    <a:pt x="141" y="22"/>
                  </a:cubicBezTo>
                  <a:cubicBezTo>
                    <a:pt x="140" y="21"/>
                    <a:pt x="140" y="21"/>
                    <a:pt x="140" y="21"/>
                  </a:cubicBezTo>
                  <a:cubicBezTo>
                    <a:pt x="137" y="18"/>
                    <a:pt x="134" y="16"/>
                    <a:pt x="130" y="15"/>
                  </a:cubicBezTo>
                  <a:cubicBezTo>
                    <a:pt x="128" y="15"/>
                    <a:pt x="126" y="15"/>
                    <a:pt x="125" y="14"/>
                  </a:cubicBezTo>
                  <a:cubicBezTo>
                    <a:pt x="122" y="14"/>
                    <a:pt x="120" y="13"/>
                    <a:pt x="117" y="12"/>
                  </a:cubicBezTo>
                  <a:cubicBezTo>
                    <a:pt x="116" y="12"/>
                    <a:pt x="114" y="12"/>
                    <a:pt x="113" y="12"/>
                  </a:cubicBezTo>
                  <a:cubicBezTo>
                    <a:pt x="111" y="11"/>
                    <a:pt x="109" y="10"/>
                    <a:pt x="107" y="10"/>
                  </a:cubicBezTo>
                  <a:cubicBezTo>
                    <a:pt x="106" y="10"/>
                    <a:pt x="105" y="10"/>
                    <a:pt x="104" y="11"/>
                  </a:cubicBezTo>
                  <a:cubicBezTo>
                    <a:pt x="103" y="11"/>
                    <a:pt x="102" y="12"/>
                    <a:pt x="101" y="12"/>
                  </a:cubicBezTo>
                  <a:cubicBezTo>
                    <a:pt x="100" y="12"/>
                    <a:pt x="99" y="13"/>
                    <a:pt x="99" y="13"/>
                  </a:cubicBezTo>
                  <a:cubicBezTo>
                    <a:pt x="98" y="13"/>
                    <a:pt x="96" y="14"/>
                    <a:pt x="95" y="14"/>
                  </a:cubicBezTo>
                  <a:cubicBezTo>
                    <a:pt x="94" y="14"/>
                    <a:pt x="94" y="14"/>
                    <a:pt x="93" y="13"/>
                  </a:cubicBezTo>
                  <a:cubicBezTo>
                    <a:pt x="90" y="13"/>
                    <a:pt x="85" y="13"/>
                    <a:pt x="82" y="11"/>
                  </a:cubicBezTo>
                  <a:cubicBezTo>
                    <a:pt x="80" y="10"/>
                    <a:pt x="79" y="9"/>
                    <a:pt x="77" y="8"/>
                  </a:cubicBezTo>
                  <a:cubicBezTo>
                    <a:pt x="76" y="7"/>
                    <a:pt x="75" y="6"/>
                    <a:pt x="74" y="6"/>
                  </a:cubicBezTo>
                  <a:cubicBezTo>
                    <a:pt x="71" y="4"/>
                    <a:pt x="69" y="4"/>
                    <a:pt x="67" y="3"/>
                  </a:cubicBezTo>
                  <a:cubicBezTo>
                    <a:pt x="66" y="3"/>
                    <a:pt x="65" y="3"/>
                    <a:pt x="64" y="2"/>
                  </a:cubicBezTo>
                  <a:cubicBezTo>
                    <a:pt x="64" y="2"/>
                    <a:pt x="64" y="2"/>
                    <a:pt x="64" y="2"/>
                  </a:cubicBezTo>
                  <a:cubicBezTo>
                    <a:pt x="61" y="0"/>
                    <a:pt x="61" y="0"/>
                    <a:pt x="61" y="0"/>
                  </a:cubicBezTo>
                  <a:cubicBezTo>
                    <a:pt x="61" y="3"/>
                    <a:pt x="61" y="3"/>
                    <a:pt x="61" y="3"/>
                  </a:cubicBezTo>
                  <a:cubicBezTo>
                    <a:pt x="60" y="9"/>
                    <a:pt x="59" y="15"/>
                    <a:pt x="59" y="20"/>
                  </a:cubicBezTo>
                  <a:cubicBezTo>
                    <a:pt x="59" y="22"/>
                    <a:pt x="59" y="22"/>
                    <a:pt x="60" y="23"/>
                  </a:cubicBezTo>
                  <a:cubicBezTo>
                    <a:pt x="61" y="24"/>
                    <a:pt x="61" y="24"/>
                    <a:pt x="61" y="24"/>
                  </a:cubicBezTo>
                  <a:cubicBezTo>
                    <a:pt x="63" y="27"/>
                    <a:pt x="62" y="28"/>
                    <a:pt x="61" y="29"/>
                  </a:cubicBezTo>
                  <a:cubicBezTo>
                    <a:pt x="61" y="29"/>
                    <a:pt x="60" y="30"/>
                    <a:pt x="58" y="31"/>
                  </a:cubicBezTo>
                  <a:cubicBezTo>
                    <a:pt x="58" y="31"/>
                    <a:pt x="58" y="31"/>
                    <a:pt x="57" y="31"/>
                  </a:cubicBezTo>
                  <a:cubicBezTo>
                    <a:pt x="57" y="31"/>
                    <a:pt x="56" y="32"/>
                    <a:pt x="55" y="32"/>
                  </a:cubicBezTo>
                  <a:cubicBezTo>
                    <a:pt x="55" y="32"/>
                    <a:pt x="54" y="33"/>
                    <a:pt x="53" y="33"/>
                  </a:cubicBezTo>
                  <a:cubicBezTo>
                    <a:pt x="52" y="34"/>
                    <a:pt x="51" y="34"/>
                    <a:pt x="50" y="35"/>
                  </a:cubicBezTo>
                  <a:cubicBezTo>
                    <a:pt x="48" y="35"/>
                    <a:pt x="46" y="36"/>
                    <a:pt x="45" y="37"/>
                  </a:cubicBezTo>
                  <a:cubicBezTo>
                    <a:pt x="44" y="38"/>
                    <a:pt x="43" y="39"/>
                    <a:pt x="42" y="41"/>
                  </a:cubicBezTo>
                  <a:cubicBezTo>
                    <a:pt x="41" y="42"/>
                    <a:pt x="40" y="43"/>
                    <a:pt x="38" y="44"/>
                  </a:cubicBezTo>
                  <a:cubicBezTo>
                    <a:pt x="38" y="44"/>
                    <a:pt x="38" y="44"/>
                    <a:pt x="37" y="44"/>
                  </a:cubicBezTo>
                  <a:cubicBezTo>
                    <a:pt x="36" y="45"/>
                    <a:pt x="36" y="46"/>
                    <a:pt x="35" y="47"/>
                  </a:cubicBezTo>
                  <a:cubicBezTo>
                    <a:pt x="35" y="47"/>
                    <a:pt x="35" y="48"/>
                    <a:pt x="35" y="48"/>
                  </a:cubicBezTo>
                  <a:cubicBezTo>
                    <a:pt x="35" y="49"/>
                    <a:pt x="35" y="50"/>
                    <a:pt x="33" y="51"/>
                  </a:cubicBezTo>
                  <a:cubicBezTo>
                    <a:pt x="32" y="51"/>
                    <a:pt x="31" y="51"/>
                    <a:pt x="30" y="52"/>
                  </a:cubicBezTo>
                  <a:cubicBezTo>
                    <a:pt x="28" y="52"/>
                    <a:pt x="27" y="52"/>
                    <a:pt x="25" y="55"/>
                  </a:cubicBezTo>
                  <a:cubicBezTo>
                    <a:pt x="25" y="55"/>
                    <a:pt x="25" y="55"/>
                    <a:pt x="24" y="56"/>
                  </a:cubicBezTo>
                  <a:cubicBezTo>
                    <a:pt x="24" y="57"/>
                    <a:pt x="23" y="58"/>
                    <a:pt x="23" y="60"/>
                  </a:cubicBezTo>
                  <a:cubicBezTo>
                    <a:pt x="23" y="60"/>
                    <a:pt x="23" y="61"/>
                    <a:pt x="24" y="62"/>
                  </a:cubicBezTo>
                  <a:cubicBezTo>
                    <a:pt x="24" y="63"/>
                    <a:pt x="24" y="64"/>
                    <a:pt x="24" y="65"/>
                  </a:cubicBezTo>
                  <a:cubicBezTo>
                    <a:pt x="24" y="67"/>
                    <a:pt x="25" y="68"/>
                    <a:pt x="25" y="69"/>
                  </a:cubicBezTo>
                  <a:cubicBezTo>
                    <a:pt x="26" y="70"/>
                    <a:pt x="26" y="70"/>
                    <a:pt x="26" y="70"/>
                  </a:cubicBezTo>
                  <a:cubicBezTo>
                    <a:pt x="27" y="74"/>
                    <a:pt x="27" y="81"/>
                    <a:pt x="24" y="85"/>
                  </a:cubicBezTo>
                  <a:cubicBezTo>
                    <a:pt x="24" y="86"/>
                    <a:pt x="22" y="87"/>
                    <a:pt x="21" y="88"/>
                  </a:cubicBezTo>
                  <a:cubicBezTo>
                    <a:pt x="20" y="89"/>
                    <a:pt x="19" y="90"/>
                    <a:pt x="19" y="91"/>
                  </a:cubicBezTo>
                  <a:cubicBezTo>
                    <a:pt x="18" y="92"/>
                    <a:pt x="17" y="93"/>
                    <a:pt x="17" y="93"/>
                  </a:cubicBezTo>
                  <a:cubicBezTo>
                    <a:pt x="16" y="94"/>
                    <a:pt x="16" y="96"/>
                    <a:pt x="14" y="97"/>
                  </a:cubicBezTo>
                  <a:cubicBezTo>
                    <a:pt x="11" y="99"/>
                    <a:pt x="9" y="100"/>
                    <a:pt x="7" y="101"/>
                  </a:cubicBezTo>
                  <a:cubicBezTo>
                    <a:pt x="5" y="102"/>
                    <a:pt x="3" y="103"/>
                    <a:pt x="2" y="104"/>
                  </a:cubicBezTo>
                  <a:cubicBezTo>
                    <a:pt x="0" y="106"/>
                    <a:pt x="0" y="106"/>
                    <a:pt x="0" y="106"/>
                  </a:cubicBezTo>
                  <a:cubicBezTo>
                    <a:pt x="1" y="107"/>
                    <a:pt x="1" y="107"/>
                    <a:pt x="1" y="107"/>
                  </a:cubicBezTo>
                  <a:cubicBezTo>
                    <a:pt x="4" y="110"/>
                    <a:pt x="5" y="113"/>
                    <a:pt x="7" y="115"/>
                  </a:cubicBezTo>
                  <a:cubicBezTo>
                    <a:pt x="7" y="116"/>
                    <a:pt x="8" y="117"/>
                    <a:pt x="9" y="118"/>
                  </a:cubicBezTo>
                  <a:cubicBezTo>
                    <a:pt x="10" y="120"/>
                    <a:pt x="12" y="122"/>
                    <a:pt x="12" y="124"/>
                  </a:cubicBezTo>
                  <a:cubicBezTo>
                    <a:pt x="13" y="125"/>
                    <a:pt x="12" y="126"/>
                    <a:pt x="12" y="127"/>
                  </a:cubicBezTo>
                  <a:cubicBezTo>
                    <a:pt x="12" y="127"/>
                    <a:pt x="12" y="128"/>
                    <a:pt x="12" y="128"/>
                  </a:cubicBezTo>
                  <a:cubicBezTo>
                    <a:pt x="12" y="130"/>
                    <a:pt x="13" y="131"/>
                    <a:pt x="13" y="133"/>
                  </a:cubicBezTo>
                  <a:cubicBezTo>
                    <a:pt x="14" y="133"/>
                    <a:pt x="14" y="134"/>
                    <a:pt x="14" y="134"/>
                  </a:cubicBezTo>
                  <a:cubicBezTo>
                    <a:pt x="15" y="136"/>
                    <a:pt x="15" y="139"/>
                    <a:pt x="15" y="141"/>
                  </a:cubicBezTo>
                  <a:cubicBezTo>
                    <a:pt x="16" y="147"/>
                    <a:pt x="15" y="151"/>
                    <a:pt x="14" y="156"/>
                  </a:cubicBezTo>
                  <a:cubicBezTo>
                    <a:pt x="13" y="161"/>
                    <a:pt x="12" y="167"/>
                    <a:pt x="14" y="170"/>
                  </a:cubicBezTo>
                  <a:cubicBezTo>
                    <a:pt x="15" y="171"/>
                    <a:pt x="15" y="171"/>
                    <a:pt x="16" y="172"/>
                  </a:cubicBezTo>
                  <a:cubicBezTo>
                    <a:pt x="17" y="173"/>
                    <a:pt x="18" y="174"/>
                    <a:pt x="18" y="175"/>
                  </a:cubicBezTo>
                  <a:cubicBezTo>
                    <a:pt x="19" y="177"/>
                    <a:pt x="18" y="180"/>
                    <a:pt x="17" y="181"/>
                  </a:cubicBezTo>
                  <a:cubicBezTo>
                    <a:pt x="16" y="185"/>
                    <a:pt x="16" y="185"/>
                    <a:pt x="16" y="185"/>
                  </a:cubicBezTo>
                  <a:cubicBezTo>
                    <a:pt x="15" y="186"/>
                    <a:pt x="14" y="188"/>
                    <a:pt x="14" y="190"/>
                  </a:cubicBezTo>
                  <a:cubicBezTo>
                    <a:pt x="12" y="195"/>
                    <a:pt x="11" y="199"/>
                    <a:pt x="14" y="203"/>
                  </a:cubicBezTo>
                  <a:cubicBezTo>
                    <a:pt x="15" y="205"/>
                    <a:pt x="16" y="207"/>
                    <a:pt x="16" y="209"/>
                  </a:cubicBezTo>
                  <a:cubicBezTo>
                    <a:pt x="17" y="213"/>
                    <a:pt x="17" y="218"/>
                    <a:pt x="17" y="223"/>
                  </a:cubicBezTo>
                  <a:cubicBezTo>
                    <a:pt x="15" y="223"/>
                    <a:pt x="13" y="225"/>
                    <a:pt x="11" y="226"/>
                  </a:cubicBezTo>
                  <a:cubicBezTo>
                    <a:pt x="11" y="226"/>
                    <a:pt x="10" y="227"/>
                    <a:pt x="9" y="227"/>
                  </a:cubicBezTo>
                  <a:cubicBezTo>
                    <a:pt x="6" y="229"/>
                    <a:pt x="4" y="231"/>
                    <a:pt x="3" y="233"/>
                  </a:cubicBezTo>
                  <a:cubicBezTo>
                    <a:pt x="3" y="234"/>
                    <a:pt x="3" y="236"/>
                    <a:pt x="5" y="238"/>
                  </a:cubicBezTo>
                  <a:cubicBezTo>
                    <a:pt x="6" y="240"/>
                    <a:pt x="7" y="242"/>
                    <a:pt x="9" y="244"/>
                  </a:cubicBezTo>
                  <a:cubicBezTo>
                    <a:pt x="10" y="245"/>
                    <a:pt x="11" y="247"/>
                    <a:pt x="12" y="248"/>
                  </a:cubicBezTo>
                  <a:cubicBezTo>
                    <a:pt x="13" y="249"/>
                    <a:pt x="14" y="250"/>
                    <a:pt x="15" y="251"/>
                  </a:cubicBezTo>
                  <a:cubicBezTo>
                    <a:pt x="17" y="254"/>
                    <a:pt x="19" y="257"/>
                    <a:pt x="20" y="260"/>
                  </a:cubicBezTo>
                  <a:cubicBezTo>
                    <a:pt x="21" y="263"/>
                    <a:pt x="21" y="266"/>
                    <a:pt x="21" y="270"/>
                  </a:cubicBezTo>
                  <a:cubicBezTo>
                    <a:pt x="21" y="272"/>
                    <a:pt x="21" y="274"/>
                    <a:pt x="22" y="276"/>
                  </a:cubicBezTo>
                  <a:cubicBezTo>
                    <a:pt x="22" y="277"/>
                    <a:pt x="22" y="277"/>
                    <a:pt x="22" y="277"/>
                  </a:cubicBezTo>
                  <a:cubicBezTo>
                    <a:pt x="22" y="278"/>
                    <a:pt x="22" y="278"/>
                    <a:pt x="22" y="278"/>
                  </a:cubicBezTo>
                  <a:cubicBezTo>
                    <a:pt x="23" y="278"/>
                    <a:pt x="23" y="278"/>
                    <a:pt x="23" y="279"/>
                  </a:cubicBezTo>
                  <a:cubicBezTo>
                    <a:pt x="23" y="279"/>
                    <a:pt x="23" y="280"/>
                    <a:pt x="24" y="280"/>
                  </a:cubicBezTo>
                  <a:cubicBezTo>
                    <a:pt x="24" y="280"/>
                    <a:pt x="25" y="281"/>
                    <a:pt x="25" y="281"/>
                  </a:cubicBezTo>
                  <a:cubicBezTo>
                    <a:pt x="26" y="281"/>
                    <a:pt x="26" y="282"/>
                    <a:pt x="27" y="282"/>
                  </a:cubicBezTo>
                  <a:cubicBezTo>
                    <a:pt x="27" y="283"/>
                    <a:pt x="27" y="284"/>
                    <a:pt x="27" y="284"/>
                  </a:cubicBezTo>
                  <a:cubicBezTo>
                    <a:pt x="27" y="285"/>
                    <a:pt x="27" y="286"/>
                    <a:pt x="27" y="286"/>
                  </a:cubicBezTo>
                  <a:cubicBezTo>
                    <a:pt x="28" y="287"/>
                    <a:pt x="28" y="287"/>
                    <a:pt x="29" y="288"/>
                  </a:cubicBezTo>
                  <a:cubicBezTo>
                    <a:pt x="29" y="288"/>
                    <a:pt x="30" y="288"/>
                    <a:pt x="30" y="288"/>
                  </a:cubicBezTo>
                  <a:cubicBezTo>
                    <a:pt x="31" y="289"/>
                    <a:pt x="31" y="289"/>
                    <a:pt x="31" y="289"/>
                  </a:cubicBezTo>
                  <a:cubicBezTo>
                    <a:pt x="32" y="290"/>
                    <a:pt x="32" y="290"/>
                    <a:pt x="34" y="290"/>
                  </a:cubicBezTo>
                  <a:cubicBezTo>
                    <a:pt x="34" y="290"/>
                    <a:pt x="34" y="290"/>
                    <a:pt x="35" y="290"/>
                  </a:cubicBezTo>
                  <a:cubicBezTo>
                    <a:pt x="36" y="290"/>
                    <a:pt x="36" y="290"/>
                    <a:pt x="37" y="290"/>
                  </a:cubicBezTo>
                  <a:cubicBezTo>
                    <a:pt x="38" y="289"/>
                    <a:pt x="39" y="289"/>
                    <a:pt x="41" y="289"/>
                  </a:cubicBezTo>
                  <a:cubicBezTo>
                    <a:pt x="42" y="289"/>
                    <a:pt x="43" y="289"/>
                    <a:pt x="44" y="289"/>
                  </a:cubicBezTo>
                  <a:cubicBezTo>
                    <a:pt x="65" y="296"/>
                    <a:pt x="65" y="296"/>
                    <a:pt x="65" y="296"/>
                  </a:cubicBezTo>
                  <a:cubicBezTo>
                    <a:pt x="75" y="322"/>
                    <a:pt x="75" y="322"/>
                    <a:pt x="75" y="322"/>
                  </a:cubicBezTo>
                  <a:cubicBezTo>
                    <a:pt x="76" y="322"/>
                    <a:pt x="76" y="322"/>
                    <a:pt x="76" y="322"/>
                  </a:cubicBezTo>
                  <a:cubicBezTo>
                    <a:pt x="107" y="328"/>
                    <a:pt x="121" y="332"/>
                    <a:pt x="122" y="334"/>
                  </a:cubicBezTo>
                  <a:cubicBezTo>
                    <a:pt x="141" y="352"/>
                    <a:pt x="141" y="352"/>
                    <a:pt x="141" y="352"/>
                  </a:cubicBezTo>
                  <a:cubicBezTo>
                    <a:pt x="190" y="324"/>
                    <a:pt x="190" y="324"/>
                    <a:pt x="190" y="324"/>
                  </a:cubicBezTo>
                  <a:cubicBezTo>
                    <a:pt x="421" y="453"/>
                    <a:pt x="421" y="453"/>
                    <a:pt x="421" y="453"/>
                  </a:cubicBezTo>
                  <a:cubicBezTo>
                    <a:pt x="421" y="450"/>
                    <a:pt x="421" y="450"/>
                    <a:pt x="421" y="450"/>
                  </a:cubicBezTo>
                  <a:lnTo>
                    <a:pt x="420" y="43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39"/>
            <p:cNvSpPr>
              <a:spLocks/>
            </p:cNvSpPr>
            <p:nvPr/>
          </p:nvSpPr>
          <p:spPr bwMode="auto">
            <a:xfrm>
              <a:off x="2821" y="2501"/>
              <a:ext cx="63" cy="78"/>
            </a:xfrm>
            <a:custGeom>
              <a:avLst/>
              <a:gdLst>
                <a:gd name="T0" fmla="*/ 30 w 35"/>
                <a:gd name="T1" fmla="*/ 5 h 43"/>
                <a:gd name="T2" fmla="*/ 28 w 35"/>
                <a:gd name="T3" fmla="*/ 0 h 43"/>
                <a:gd name="T4" fmla="*/ 27 w 35"/>
                <a:gd name="T5" fmla="*/ 0 h 43"/>
                <a:gd name="T6" fmla="*/ 12 w 35"/>
                <a:gd name="T7" fmla="*/ 8 h 43"/>
                <a:gd name="T8" fmla="*/ 6 w 35"/>
                <a:gd name="T9" fmla="*/ 12 h 43"/>
                <a:gd name="T10" fmla="*/ 5 w 35"/>
                <a:gd name="T11" fmla="*/ 12 h 43"/>
                <a:gd name="T12" fmla="*/ 4 w 35"/>
                <a:gd name="T13" fmla="*/ 13 h 43"/>
                <a:gd name="T14" fmla="*/ 1 w 35"/>
                <a:gd name="T15" fmla="*/ 20 h 43"/>
                <a:gd name="T16" fmla="*/ 0 w 35"/>
                <a:gd name="T17" fmla="*/ 21 h 43"/>
                <a:gd name="T18" fmla="*/ 1 w 35"/>
                <a:gd name="T19" fmla="*/ 22 h 43"/>
                <a:gd name="T20" fmla="*/ 1 w 35"/>
                <a:gd name="T21" fmla="*/ 23 h 43"/>
                <a:gd name="T22" fmla="*/ 2 w 35"/>
                <a:gd name="T23" fmla="*/ 26 h 43"/>
                <a:gd name="T24" fmla="*/ 3 w 35"/>
                <a:gd name="T25" fmla="*/ 27 h 43"/>
                <a:gd name="T26" fmla="*/ 3 w 35"/>
                <a:gd name="T27" fmla="*/ 28 h 43"/>
                <a:gd name="T28" fmla="*/ 4 w 35"/>
                <a:gd name="T29" fmla="*/ 36 h 43"/>
                <a:gd name="T30" fmla="*/ 4 w 35"/>
                <a:gd name="T31" fmla="*/ 42 h 43"/>
                <a:gd name="T32" fmla="*/ 4 w 35"/>
                <a:gd name="T33" fmla="*/ 43 h 43"/>
                <a:gd name="T34" fmla="*/ 18 w 35"/>
                <a:gd name="T35" fmla="*/ 43 h 43"/>
                <a:gd name="T36" fmla="*/ 18 w 35"/>
                <a:gd name="T37" fmla="*/ 41 h 43"/>
                <a:gd name="T38" fmla="*/ 18 w 35"/>
                <a:gd name="T39" fmla="*/ 36 h 43"/>
                <a:gd name="T40" fmla="*/ 18 w 35"/>
                <a:gd name="T41" fmla="*/ 25 h 43"/>
                <a:gd name="T42" fmla="*/ 18 w 35"/>
                <a:gd name="T43" fmla="*/ 23 h 43"/>
                <a:gd name="T44" fmla="*/ 18 w 35"/>
                <a:gd name="T45" fmla="*/ 21 h 43"/>
                <a:gd name="T46" fmla="*/ 21 w 35"/>
                <a:gd name="T47" fmla="*/ 17 h 43"/>
                <a:gd name="T48" fmla="*/ 24 w 35"/>
                <a:gd name="T49" fmla="*/ 14 h 43"/>
                <a:gd name="T50" fmla="*/ 24 w 35"/>
                <a:gd name="T51" fmla="*/ 12 h 43"/>
                <a:gd name="T52" fmla="*/ 28 w 35"/>
                <a:gd name="T53" fmla="*/ 9 h 43"/>
                <a:gd name="T54" fmla="*/ 30 w 35"/>
                <a:gd name="T55" fmla="*/ 8 h 43"/>
                <a:gd name="T56" fmla="*/ 35 w 35"/>
                <a:gd name="T57" fmla="*/ 8 h 43"/>
                <a:gd name="T58" fmla="*/ 30 w 35"/>
                <a:gd name="T5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 h="43">
                  <a:moveTo>
                    <a:pt x="30" y="5"/>
                  </a:moveTo>
                  <a:cubicBezTo>
                    <a:pt x="30" y="3"/>
                    <a:pt x="30" y="1"/>
                    <a:pt x="28" y="0"/>
                  </a:cubicBezTo>
                  <a:cubicBezTo>
                    <a:pt x="28" y="0"/>
                    <a:pt x="27" y="0"/>
                    <a:pt x="27" y="0"/>
                  </a:cubicBezTo>
                  <a:cubicBezTo>
                    <a:pt x="23" y="0"/>
                    <a:pt x="18" y="4"/>
                    <a:pt x="12" y="8"/>
                  </a:cubicBezTo>
                  <a:cubicBezTo>
                    <a:pt x="9" y="10"/>
                    <a:pt x="7" y="11"/>
                    <a:pt x="6" y="12"/>
                  </a:cubicBezTo>
                  <a:cubicBezTo>
                    <a:pt x="5" y="12"/>
                    <a:pt x="5" y="12"/>
                    <a:pt x="5" y="12"/>
                  </a:cubicBezTo>
                  <a:cubicBezTo>
                    <a:pt x="4" y="13"/>
                    <a:pt x="4" y="13"/>
                    <a:pt x="4" y="13"/>
                  </a:cubicBezTo>
                  <a:cubicBezTo>
                    <a:pt x="4" y="15"/>
                    <a:pt x="2" y="18"/>
                    <a:pt x="1" y="20"/>
                  </a:cubicBezTo>
                  <a:cubicBezTo>
                    <a:pt x="0" y="21"/>
                    <a:pt x="0" y="21"/>
                    <a:pt x="0" y="21"/>
                  </a:cubicBezTo>
                  <a:cubicBezTo>
                    <a:pt x="1" y="22"/>
                    <a:pt x="1" y="22"/>
                    <a:pt x="1" y="22"/>
                  </a:cubicBezTo>
                  <a:cubicBezTo>
                    <a:pt x="1" y="22"/>
                    <a:pt x="1" y="23"/>
                    <a:pt x="1" y="23"/>
                  </a:cubicBezTo>
                  <a:cubicBezTo>
                    <a:pt x="1" y="24"/>
                    <a:pt x="2" y="25"/>
                    <a:pt x="2" y="26"/>
                  </a:cubicBezTo>
                  <a:cubicBezTo>
                    <a:pt x="3" y="27"/>
                    <a:pt x="3" y="27"/>
                    <a:pt x="3" y="27"/>
                  </a:cubicBezTo>
                  <a:cubicBezTo>
                    <a:pt x="3" y="28"/>
                    <a:pt x="3" y="28"/>
                    <a:pt x="3" y="28"/>
                  </a:cubicBezTo>
                  <a:cubicBezTo>
                    <a:pt x="5" y="31"/>
                    <a:pt x="5" y="33"/>
                    <a:pt x="4" y="36"/>
                  </a:cubicBezTo>
                  <a:cubicBezTo>
                    <a:pt x="4" y="38"/>
                    <a:pt x="4" y="40"/>
                    <a:pt x="4" y="42"/>
                  </a:cubicBezTo>
                  <a:cubicBezTo>
                    <a:pt x="4" y="43"/>
                    <a:pt x="4" y="43"/>
                    <a:pt x="4" y="43"/>
                  </a:cubicBezTo>
                  <a:cubicBezTo>
                    <a:pt x="18" y="43"/>
                    <a:pt x="18" y="43"/>
                    <a:pt x="18" y="43"/>
                  </a:cubicBezTo>
                  <a:cubicBezTo>
                    <a:pt x="18" y="41"/>
                    <a:pt x="18" y="41"/>
                    <a:pt x="18" y="41"/>
                  </a:cubicBezTo>
                  <a:cubicBezTo>
                    <a:pt x="18" y="40"/>
                    <a:pt x="18" y="38"/>
                    <a:pt x="18" y="36"/>
                  </a:cubicBezTo>
                  <a:cubicBezTo>
                    <a:pt x="18" y="33"/>
                    <a:pt x="17" y="29"/>
                    <a:pt x="18" y="25"/>
                  </a:cubicBezTo>
                  <a:cubicBezTo>
                    <a:pt x="18" y="24"/>
                    <a:pt x="18" y="24"/>
                    <a:pt x="18" y="23"/>
                  </a:cubicBezTo>
                  <a:cubicBezTo>
                    <a:pt x="18" y="22"/>
                    <a:pt x="17" y="21"/>
                    <a:pt x="18" y="21"/>
                  </a:cubicBezTo>
                  <a:cubicBezTo>
                    <a:pt x="18" y="19"/>
                    <a:pt x="20" y="18"/>
                    <a:pt x="21" y="17"/>
                  </a:cubicBezTo>
                  <a:cubicBezTo>
                    <a:pt x="22" y="16"/>
                    <a:pt x="23" y="15"/>
                    <a:pt x="24" y="14"/>
                  </a:cubicBezTo>
                  <a:cubicBezTo>
                    <a:pt x="24" y="13"/>
                    <a:pt x="24" y="13"/>
                    <a:pt x="24" y="12"/>
                  </a:cubicBezTo>
                  <a:cubicBezTo>
                    <a:pt x="25" y="11"/>
                    <a:pt x="26" y="10"/>
                    <a:pt x="28" y="9"/>
                  </a:cubicBezTo>
                  <a:cubicBezTo>
                    <a:pt x="28" y="9"/>
                    <a:pt x="29" y="8"/>
                    <a:pt x="30" y="8"/>
                  </a:cubicBezTo>
                  <a:cubicBezTo>
                    <a:pt x="35" y="8"/>
                    <a:pt x="35" y="8"/>
                    <a:pt x="35" y="8"/>
                  </a:cubicBezTo>
                  <a:lnTo>
                    <a:pt x="30" y="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40"/>
            <p:cNvSpPr>
              <a:spLocks noEditPoints="1"/>
            </p:cNvSpPr>
            <p:nvPr/>
          </p:nvSpPr>
          <p:spPr bwMode="auto">
            <a:xfrm>
              <a:off x="3452" y="343"/>
              <a:ext cx="589" cy="598"/>
            </a:xfrm>
            <a:custGeom>
              <a:avLst/>
              <a:gdLst>
                <a:gd name="T0" fmla="*/ 319 w 325"/>
                <a:gd name="T1" fmla="*/ 258 h 330"/>
                <a:gd name="T2" fmla="*/ 320 w 325"/>
                <a:gd name="T3" fmla="*/ 253 h 330"/>
                <a:gd name="T4" fmla="*/ 315 w 325"/>
                <a:gd name="T5" fmla="*/ 248 h 330"/>
                <a:gd name="T6" fmla="*/ 308 w 325"/>
                <a:gd name="T7" fmla="*/ 240 h 330"/>
                <a:gd name="T8" fmla="*/ 301 w 325"/>
                <a:gd name="T9" fmla="*/ 228 h 330"/>
                <a:gd name="T10" fmla="*/ 295 w 325"/>
                <a:gd name="T11" fmla="*/ 217 h 330"/>
                <a:gd name="T12" fmla="*/ 287 w 325"/>
                <a:gd name="T13" fmla="*/ 204 h 330"/>
                <a:gd name="T14" fmla="*/ 270 w 325"/>
                <a:gd name="T15" fmla="*/ 170 h 330"/>
                <a:gd name="T16" fmla="*/ 260 w 325"/>
                <a:gd name="T17" fmla="*/ 142 h 330"/>
                <a:gd name="T18" fmla="*/ 268 w 325"/>
                <a:gd name="T19" fmla="*/ 142 h 330"/>
                <a:gd name="T20" fmla="*/ 266 w 325"/>
                <a:gd name="T21" fmla="*/ 135 h 330"/>
                <a:gd name="T22" fmla="*/ 252 w 325"/>
                <a:gd name="T23" fmla="*/ 124 h 330"/>
                <a:gd name="T24" fmla="*/ 234 w 325"/>
                <a:gd name="T25" fmla="*/ 102 h 330"/>
                <a:gd name="T26" fmla="*/ 226 w 325"/>
                <a:gd name="T27" fmla="*/ 90 h 330"/>
                <a:gd name="T28" fmla="*/ 226 w 325"/>
                <a:gd name="T29" fmla="*/ 82 h 330"/>
                <a:gd name="T30" fmla="*/ 218 w 325"/>
                <a:gd name="T31" fmla="*/ 65 h 330"/>
                <a:gd name="T32" fmla="*/ 221 w 325"/>
                <a:gd name="T33" fmla="*/ 66 h 330"/>
                <a:gd name="T34" fmla="*/ 226 w 325"/>
                <a:gd name="T35" fmla="*/ 76 h 330"/>
                <a:gd name="T36" fmla="*/ 233 w 325"/>
                <a:gd name="T37" fmla="*/ 87 h 330"/>
                <a:gd name="T38" fmla="*/ 245 w 325"/>
                <a:gd name="T39" fmla="*/ 110 h 330"/>
                <a:gd name="T40" fmla="*/ 254 w 325"/>
                <a:gd name="T41" fmla="*/ 120 h 330"/>
                <a:gd name="T42" fmla="*/ 265 w 325"/>
                <a:gd name="T43" fmla="*/ 130 h 330"/>
                <a:gd name="T44" fmla="*/ 278 w 325"/>
                <a:gd name="T45" fmla="*/ 125 h 330"/>
                <a:gd name="T46" fmla="*/ 279 w 325"/>
                <a:gd name="T47" fmla="*/ 105 h 330"/>
                <a:gd name="T48" fmla="*/ 285 w 325"/>
                <a:gd name="T49" fmla="*/ 77 h 330"/>
                <a:gd name="T50" fmla="*/ 260 w 325"/>
                <a:gd name="T51" fmla="*/ 11 h 330"/>
                <a:gd name="T52" fmla="*/ 234 w 325"/>
                <a:gd name="T53" fmla="*/ 16 h 330"/>
                <a:gd name="T54" fmla="*/ 223 w 325"/>
                <a:gd name="T55" fmla="*/ 18 h 330"/>
                <a:gd name="T56" fmla="*/ 214 w 325"/>
                <a:gd name="T57" fmla="*/ 15 h 330"/>
                <a:gd name="T58" fmla="*/ 200 w 325"/>
                <a:gd name="T59" fmla="*/ 13 h 330"/>
                <a:gd name="T60" fmla="*/ 203 w 325"/>
                <a:gd name="T61" fmla="*/ 8 h 330"/>
                <a:gd name="T62" fmla="*/ 191 w 325"/>
                <a:gd name="T63" fmla="*/ 6 h 330"/>
                <a:gd name="T64" fmla="*/ 176 w 325"/>
                <a:gd name="T65" fmla="*/ 0 h 330"/>
                <a:gd name="T66" fmla="*/ 158 w 325"/>
                <a:gd name="T67" fmla="*/ 6 h 330"/>
                <a:gd name="T68" fmla="*/ 149 w 325"/>
                <a:gd name="T69" fmla="*/ 12 h 330"/>
                <a:gd name="T70" fmla="*/ 132 w 325"/>
                <a:gd name="T71" fmla="*/ 22 h 330"/>
                <a:gd name="T72" fmla="*/ 114 w 325"/>
                <a:gd name="T73" fmla="*/ 23 h 330"/>
                <a:gd name="T74" fmla="*/ 95 w 325"/>
                <a:gd name="T75" fmla="*/ 18 h 330"/>
                <a:gd name="T76" fmla="*/ 83 w 325"/>
                <a:gd name="T77" fmla="*/ 13 h 330"/>
                <a:gd name="T78" fmla="*/ 80 w 325"/>
                <a:gd name="T79" fmla="*/ 16 h 330"/>
                <a:gd name="T80" fmla="*/ 65 w 325"/>
                <a:gd name="T81" fmla="*/ 7 h 330"/>
                <a:gd name="T82" fmla="*/ 39 w 325"/>
                <a:gd name="T83" fmla="*/ 2 h 330"/>
                <a:gd name="T84" fmla="*/ 20 w 325"/>
                <a:gd name="T85" fmla="*/ 4 h 330"/>
                <a:gd name="T86" fmla="*/ 14 w 325"/>
                <a:gd name="T87" fmla="*/ 4 h 330"/>
                <a:gd name="T88" fmla="*/ 4 w 325"/>
                <a:gd name="T89" fmla="*/ 10 h 330"/>
                <a:gd name="T90" fmla="*/ 3 w 325"/>
                <a:gd name="T91" fmla="*/ 45 h 330"/>
                <a:gd name="T92" fmla="*/ 19 w 325"/>
                <a:gd name="T93" fmla="*/ 321 h 330"/>
                <a:gd name="T94" fmla="*/ 132 w 325"/>
                <a:gd name="T95" fmla="*/ 321 h 330"/>
                <a:gd name="T96" fmla="*/ 189 w 325"/>
                <a:gd name="T97" fmla="*/ 321 h 330"/>
                <a:gd name="T98" fmla="*/ 194 w 325"/>
                <a:gd name="T99" fmla="*/ 322 h 330"/>
                <a:gd name="T100" fmla="*/ 203 w 325"/>
                <a:gd name="T101" fmla="*/ 314 h 330"/>
                <a:gd name="T102" fmla="*/ 217 w 325"/>
                <a:gd name="T103" fmla="*/ 322 h 330"/>
                <a:gd name="T104" fmla="*/ 257 w 325"/>
                <a:gd name="T105" fmla="*/ 325 h 330"/>
                <a:gd name="T106" fmla="*/ 277 w 325"/>
                <a:gd name="T107" fmla="*/ 321 h 330"/>
                <a:gd name="T108" fmla="*/ 297 w 325"/>
                <a:gd name="T109" fmla="*/ 303 h 330"/>
                <a:gd name="T110" fmla="*/ 317 w 325"/>
                <a:gd name="T111" fmla="*/ 286 h 330"/>
                <a:gd name="T112" fmla="*/ 318 w 325"/>
                <a:gd name="T113" fmla="*/ 278 h 330"/>
                <a:gd name="T114" fmla="*/ 255 w 325"/>
                <a:gd name="T115" fmla="*/ 136 h 330"/>
                <a:gd name="T116" fmla="*/ 255 w 325"/>
                <a:gd name="T117" fmla="*/ 13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5" h="330">
                  <a:moveTo>
                    <a:pt x="316" y="258"/>
                  </a:moveTo>
                  <a:cubicBezTo>
                    <a:pt x="316" y="258"/>
                    <a:pt x="316" y="258"/>
                    <a:pt x="316" y="258"/>
                  </a:cubicBezTo>
                  <a:cubicBezTo>
                    <a:pt x="316" y="258"/>
                    <a:pt x="317" y="258"/>
                    <a:pt x="317" y="258"/>
                  </a:cubicBezTo>
                  <a:cubicBezTo>
                    <a:pt x="318" y="258"/>
                    <a:pt x="319" y="258"/>
                    <a:pt x="319" y="258"/>
                  </a:cubicBezTo>
                  <a:cubicBezTo>
                    <a:pt x="320" y="258"/>
                    <a:pt x="321" y="258"/>
                    <a:pt x="322" y="258"/>
                  </a:cubicBezTo>
                  <a:cubicBezTo>
                    <a:pt x="325" y="258"/>
                    <a:pt x="325" y="258"/>
                    <a:pt x="325" y="258"/>
                  </a:cubicBezTo>
                  <a:cubicBezTo>
                    <a:pt x="323" y="255"/>
                    <a:pt x="323" y="255"/>
                    <a:pt x="323" y="255"/>
                  </a:cubicBezTo>
                  <a:cubicBezTo>
                    <a:pt x="322" y="254"/>
                    <a:pt x="321" y="253"/>
                    <a:pt x="320" y="253"/>
                  </a:cubicBezTo>
                  <a:cubicBezTo>
                    <a:pt x="320" y="253"/>
                    <a:pt x="320" y="253"/>
                    <a:pt x="320" y="253"/>
                  </a:cubicBezTo>
                  <a:cubicBezTo>
                    <a:pt x="319" y="252"/>
                    <a:pt x="318" y="251"/>
                    <a:pt x="317" y="251"/>
                  </a:cubicBezTo>
                  <a:cubicBezTo>
                    <a:pt x="317" y="250"/>
                    <a:pt x="317" y="250"/>
                    <a:pt x="317" y="250"/>
                  </a:cubicBezTo>
                  <a:cubicBezTo>
                    <a:pt x="316" y="249"/>
                    <a:pt x="315" y="249"/>
                    <a:pt x="315" y="248"/>
                  </a:cubicBezTo>
                  <a:cubicBezTo>
                    <a:pt x="314" y="247"/>
                    <a:pt x="313" y="246"/>
                    <a:pt x="313" y="246"/>
                  </a:cubicBezTo>
                  <a:cubicBezTo>
                    <a:pt x="312" y="245"/>
                    <a:pt x="312" y="245"/>
                    <a:pt x="311" y="244"/>
                  </a:cubicBezTo>
                  <a:cubicBezTo>
                    <a:pt x="310" y="243"/>
                    <a:pt x="309" y="242"/>
                    <a:pt x="308" y="241"/>
                  </a:cubicBezTo>
                  <a:cubicBezTo>
                    <a:pt x="308" y="241"/>
                    <a:pt x="308" y="240"/>
                    <a:pt x="308" y="240"/>
                  </a:cubicBezTo>
                  <a:cubicBezTo>
                    <a:pt x="307" y="239"/>
                    <a:pt x="307" y="239"/>
                    <a:pt x="307" y="238"/>
                  </a:cubicBezTo>
                  <a:cubicBezTo>
                    <a:pt x="306" y="237"/>
                    <a:pt x="306" y="236"/>
                    <a:pt x="305" y="236"/>
                  </a:cubicBezTo>
                  <a:cubicBezTo>
                    <a:pt x="305" y="236"/>
                    <a:pt x="304" y="235"/>
                    <a:pt x="304" y="235"/>
                  </a:cubicBezTo>
                  <a:cubicBezTo>
                    <a:pt x="303" y="233"/>
                    <a:pt x="302" y="230"/>
                    <a:pt x="301" y="228"/>
                  </a:cubicBezTo>
                  <a:cubicBezTo>
                    <a:pt x="301" y="227"/>
                    <a:pt x="300" y="227"/>
                    <a:pt x="300" y="226"/>
                  </a:cubicBezTo>
                  <a:cubicBezTo>
                    <a:pt x="299" y="224"/>
                    <a:pt x="298" y="222"/>
                    <a:pt x="297" y="220"/>
                  </a:cubicBezTo>
                  <a:cubicBezTo>
                    <a:pt x="296" y="219"/>
                    <a:pt x="296" y="219"/>
                    <a:pt x="295" y="218"/>
                  </a:cubicBezTo>
                  <a:cubicBezTo>
                    <a:pt x="295" y="217"/>
                    <a:pt x="295" y="217"/>
                    <a:pt x="295" y="217"/>
                  </a:cubicBezTo>
                  <a:cubicBezTo>
                    <a:pt x="294" y="215"/>
                    <a:pt x="292" y="213"/>
                    <a:pt x="291" y="211"/>
                  </a:cubicBezTo>
                  <a:cubicBezTo>
                    <a:pt x="291" y="211"/>
                    <a:pt x="291" y="210"/>
                    <a:pt x="290" y="209"/>
                  </a:cubicBezTo>
                  <a:cubicBezTo>
                    <a:pt x="290" y="208"/>
                    <a:pt x="290" y="208"/>
                    <a:pt x="289" y="207"/>
                  </a:cubicBezTo>
                  <a:cubicBezTo>
                    <a:pt x="289" y="206"/>
                    <a:pt x="288" y="205"/>
                    <a:pt x="287" y="204"/>
                  </a:cubicBezTo>
                  <a:cubicBezTo>
                    <a:pt x="287" y="203"/>
                    <a:pt x="287" y="203"/>
                    <a:pt x="286" y="202"/>
                  </a:cubicBezTo>
                  <a:cubicBezTo>
                    <a:pt x="285" y="200"/>
                    <a:pt x="285" y="199"/>
                    <a:pt x="284" y="196"/>
                  </a:cubicBezTo>
                  <a:cubicBezTo>
                    <a:pt x="283" y="195"/>
                    <a:pt x="283" y="194"/>
                    <a:pt x="282" y="193"/>
                  </a:cubicBezTo>
                  <a:cubicBezTo>
                    <a:pt x="279" y="185"/>
                    <a:pt x="275" y="177"/>
                    <a:pt x="270" y="170"/>
                  </a:cubicBezTo>
                  <a:cubicBezTo>
                    <a:pt x="268" y="167"/>
                    <a:pt x="266" y="163"/>
                    <a:pt x="266" y="158"/>
                  </a:cubicBezTo>
                  <a:cubicBezTo>
                    <a:pt x="266" y="157"/>
                    <a:pt x="265" y="156"/>
                    <a:pt x="265" y="155"/>
                  </a:cubicBezTo>
                  <a:cubicBezTo>
                    <a:pt x="265" y="152"/>
                    <a:pt x="264" y="147"/>
                    <a:pt x="262" y="144"/>
                  </a:cubicBezTo>
                  <a:cubicBezTo>
                    <a:pt x="261" y="143"/>
                    <a:pt x="261" y="143"/>
                    <a:pt x="260" y="142"/>
                  </a:cubicBezTo>
                  <a:cubicBezTo>
                    <a:pt x="260" y="142"/>
                    <a:pt x="260" y="141"/>
                    <a:pt x="259" y="141"/>
                  </a:cubicBezTo>
                  <a:cubicBezTo>
                    <a:pt x="260" y="141"/>
                    <a:pt x="261" y="141"/>
                    <a:pt x="261" y="140"/>
                  </a:cubicBezTo>
                  <a:cubicBezTo>
                    <a:pt x="263" y="141"/>
                    <a:pt x="266" y="142"/>
                    <a:pt x="266" y="142"/>
                  </a:cubicBezTo>
                  <a:cubicBezTo>
                    <a:pt x="268" y="142"/>
                    <a:pt x="268" y="142"/>
                    <a:pt x="268" y="142"/>
                  </a:cubicBezTo>
                  <a:cubicBezTo>
                    <a:pt x="268" y="141"/>
                    <a:pt x="268" y="141"/>
                    <a:pt x="268" y="141"/>
                  </a:cubicBezTo>
                  <a:cubicBezTo>
                    <a:pt x="269" y="140"/>
                    <a:pt x="269" y="139"/>
                    <a:pt x="269" y="138"/>
                  </a:cubicBezTo>
                  <a:cubicBezTo>
                    <a:pt x="269" y="137"/>
                    <a:pt x="267" y="136"/>
                    <a:pt x="266" y="135"/>
                  </a:cubicBezTo>
                  <a:cubicBezTo>
                    <a:pt x="266" y="135"/>
                    <a:pt x="266" y="135"/>
                    <a:pt x="266" y="135"/>
                  </a:cubicBezTo>
                  <a:cubicBezTo>
                    <a:pt x="264" y="134"/>
                    <a:pt x="262" y="132"/>
                    <a:pt x="260" y="131"/>
                  </a:cubicBezTo>
                  <a:cubicBezTo>
                    <a:pt x="259" y="130"/>
                    <a:pt x="258" y="129"/>
                    <a:pt x="257" y="128"/>
                  </a:cubicBezTo>
                  <a:cubicBezTo>
                    <a:pt x="256" y="127"/>
                    <a:pt x="256" y="126"/>
                    <a:pt x="255" y="125"/>
                  </a:cubicBezTo>
                  <a:cubicBezTo>
                    <a:pt x="254" y="125"/>
                    <a:pt x="253" y="124"/>
                    <a:pt x="252" y="124"/>
                  </a:cubicBezTo>
                  <a:cubicBezTo>
                    <a:pt x="251" y="123"/>
                    <a:pt x="251" y="122"/>
                    <a:pt x="250" y="121"/>
                  </a:cubicBezTo>
                  <a:cubicBezTo>
                    <a:pt x="245" y="116"/>
                    <a:pt x="242" y="112"/>
                    <a:pt x="239" y="108"/>
                  </a:cubicBezTo>
                  <a:cubicBezTo>
                    <a:pt x="238" y="107"/>
                    <a:pt x="238" y="107"/>
                    <a:pt x="238" y="107"/>
                  </a:cubicBezTo>
                  <a:cubicBezTo>
                    <a:pt x="237" y="105"/>
                    <a:pt x="235" y="104"/>
                    <a:pt x="234" y="102"/>
                  </a:cubicBezTo>
                  <a:cubicBezTo>
                    <a:pt x="234" y="101"/>
                    <a:pt x="233" y="100"/>
                    <a:pt x="233" y="99"/>
                  </a:cubicBezTo>
                  <a:cubicBezTo>
                    <a:pt x="232" y="98"/>
                    <a:pt x="232" y="96"/>
                    <a:pt x="231" y="95"/>
                  </a:cubicBezTo>
                  <a:cubicBezTo>
                    <a:pt x="230" y="94"/>
                    <a:pt x="229" y="93"/>
                    <a:pt x="228" y="92"/>
                  </a:cubicBezTo>
                  <a:cubicBezTo>
                    <a:pt x="227" y="91"/>
                    <a:pt x="226" y="90"/>
                    <a:pt x="226" y="90"/>
                  </a:cubicBezTo>
                  <a:cubicBezTo>
                    <a:pt x="226" y="89"/>
                    <a:pt x="226" y="89"/>
                    <a:pt x="226" y="88"/>
                  </a:cubicBezTo>
                  <a:cubicBezTo>
                    <a:pt x="226" y="87"/>
                    <a:pt x="226" y="87"/>
                    <a:pt x="226" y="86"/>
                  </a:cubicBezTo>
                  <a:cubicBezTo>
                    <a:pt x="226" y="86"/>
                    <a:pt x="226" y="85"/>
                    <a:pt x="226" y="84"/>
                  </a:cubicBezTo>
                  <a:cubicBezTo>
                    <a:pt x="226" y="84"/>
                    <a:pt x="226" y="83"/>
                    <a:pt x="226" y="82"/>
                  </a:cubicBezTo>
                  <a:cubicBezTo>
                    <a:pt x="226" y="79"/>
                    <a:pt x="224" y="77"/>
                    <a:pt x="222" y="74"/>
                  </a:cubicBezTo>
                  <a:cubicBezTo>
                    <a:pt x="221" y="73"/>
                    <a:pt x="220" y="73"/>
                    <a:pt x="219" y="72"/>
                  </a:cubicBezTo>
                  <a:cubicBezTo>
                    <a:pt x="218" y="71"/>
                    <a:pt x="217" y="71"/>
                    <a:pt x="217" y="70"/>
                  </a:cubicBezTo>
                  <a:cubicBezTo>
                    <a:pt x="216" y="69"/>
                    <a:pt x="217" y="66"/>
                    <a:pt x="218" y="65"/>
                  </a:cubicBezTo>
                  <a:cubicBezTo>
                    <a:pt x="219" y="64"/>
                    <a:pt x="219" y="63"/>
                    <a:pt x="220" y="62"/>
                  </a:cubicBezTo>
                  <a:cubicBezTo>
                    <a:pt x="220" y="62"/>
                    <a:pt x="220" y="62"/>
                    <a:pt x="220" y="62"/>
                  </a:cubicBezTo>
                  <a:cubicBezTo>
                    <a:pt x="220" y="63"/>
                    <a:pt x="220" y="64"/>
                    <a:pt x="221" y="65"/>
                  </a:cubicBezTo>
                  <a:cubicBezTo>
                    <a:pt x="221" y="65"/>
                    <a:pt x="221" y="66"/>
                    <a:pt x="221" y="66"/>
                  </a:cubicBezTo>
                  <a:cubicBezTo>
                    <a:pt x="222" y="67"/>
                    <a:pt x="222" y="67"/>
                    <a:pt x="222" y="68"/>
                  </a:cubicBezTo>
                  <a:cubicBezTo>
                    <a:pt x="222" y="68"/>
                    <a:pt x="222" y="69"/>
                    <a:pt x="223" y="69"/>
                  </a:cubicBezTo>
                  <a:cubicBezTo>
                    <a:pt x="223" y="70"/>
                    <a:pt x="223" y="72"/>
                    <a:pt x="224" y="73"/>
                  </a:cubicBezTo>
                  <a:cubicBezTo>
                    <a:pt x="225" y="74"/>
                    <a:pt x="225" y="75"/>
                    <a:pt x="226" y="76"/>
                  </a:cubicBezTo>
                  <a:cubicBezTo>
                    <a:pt x="226" y="77"/>
                    <a:pt x="227" y="78"/>
                    <a:pt x="228" y="80"/>
                  </a:cubicBezTo>
                  <a:cubicBezTo>
                    <a:pt x="228" y="80"/>
                    <a:pt x="228" y="80"/>
                    <a:pt x="228" y="80"/>
                  </a:cubicBezTo>
                  <a:cubicBezTo>
                    <a:pt x="229" y="83"/>
                    <a:pt x="231" y="85"/>
                    <a:pt x="233" y="86"/>
                  </a:cubicBezTo>
                  <a:cubicBezTo>
                    <a:pt x="233" y="87"/>
                    <a:pt x="233" y="87"/>
                    <a:pt x="233" y="87"/>
                  </a:cubicBezTo>
                  <a:cubicBezTo>
                    <a:pt x="235" y="89"/>
                    <a:pt x="237" y="90"/>
                    <a:pt x="237" y="91"/>
                  </a:cubicBezTo>
                  <a:cubicBezTo>
                    <a:pt x="237" y="93"/>
                    <a:pt x="237" y="94"/>
                    <a:pt x="237" y="96"/>
                  </a:cubicBezTo>
                  <a:cubicBezTo>
                    <a:pt x="238" y="97"/>
                    <a:pt x="238" y="98"/>
                    <a:pt x="238" y="99"/>
                  </a:cubicBezTo>
                  <a:cubicBezTo>
                    <a:pt x="238" y="104"/>
                    <a:pt x="242" y="107"/>
                    <a:pt x="245" y="110"/>
                  </a:cubicBezTo>
                  <a:cubicBezTo>
                    <a:pt x="246" y="111"/>
                    <a:pt x="247" y="112"/>
                    <a:pt x="247" y="112"/>
                  </a:cubicBezTo>
                  <a:cubicBezTo>
                    <a:pt x="248" y="113"/>
                    <a:pt x="249" y="114"/>
                    <a:pt x="249" y="114"/>
                  </a:cubicBezTo>
                  <a:cubicBezTo>
                    <a:pt x="250" y="115"/>
                    <a:pt x="251" y="117"/>
                    <a:pt x="252" y="118"/>
                  </a:cubicBezTo>
                  <a:cubicBezTo>
                    <a:pt x="253" y="118"/>
                    <a:pt x="253" y="119"/>
                    <a:pt x="254" y="120"/>
                  </a:cubicBezTo>
                  <a:cubicBezTo>
                    <a:pt x="255" y="122"/>
                    <a:pt x="256" y="123"/>
                    <a:pt x="258" y="125"/>
                  </a:cubicBezTo>
                  <a:cubicBezTo>
                    <a:pt x="259" y="125"/>
                    <a:pt x="260" y="126"/>
                    <a:pt x="261" y="127"/>
                  </a:cubicBezTo>
                  <a:cubicBezTo>
                    <a:pt x="262" y="127"/>
                    <a:pt x="263" y="128"/>
                    <a:pt x="264" y="129"/>
                  </a:cubicBezTo>
                  <a:cubicBezTo>
                    <a:pt x="264" y="129"/>
                    <a:pt x="265" y="129"/>
                    <a:pt x="265" y="130"/>
                  </a:cubicBezTo>
                  <a:cubicBezTo>
                    <a:pt x="266" y="131"/>
                    <a:pt x="268" y="133"/>
                    <a:pt x="270" y="133"/>
                  </a:cubicBezTo>
                  <a:cubicBezTo>
                    <a:pt x="271" y="133"/>
                    <a:pt x="272" y="132"/>
                    <a:pt x="273" y="132"/>
                  </a:cubicBezTo>
                  <a:cubicBezTo>
                    <a:pt x="274" y="130"/>
                    <a:pt x="275" y="129"/>
                    <a:pt x="276" y="127"/>
                  </a:cubicBezTo>
                  <a:cubicBezTo>
                    <a:pt x="277" y="126"/>
                    <a:pt x="277" y="125"/>
                    <a:pt x="278" y="125"/>
                  </a:cubicBezTo>
                  <a:cubicBezTo>
                    <a:pt x="280" y="122"/>
                    <a:pt x="280" y="120"/>
                    <a:pt x="279" y="116"/>
                  </a:cubicBezTo>
                  <a:cubicBezTo>
                    <a:pt x="279" y="116"/>
                    <a:pt x="278" y="116"/>
                    <a:pt x="278" y="115"/>
                  </a:cubicBezTo>
                  <a:cubicBezTo>
                    <a:pt x="277" y="113"/>
                    <a:pt x="277" y="112"/>
                    <a:pt x="277" y="110"/>
                  </a:cubicBezTo>
                  <a:cubicBezTo>
                    <a:pt x="278" y="109"/>
                    <a:pt x="278" y="107"/>
                    <a:pt x="279" y="105"/>
                  </a:cubicBezTo>
                  <a:cubicBezTo>
                    <a:pt x="280" y="104"/>
                    <a:pt x="280" y="103"/>
                    <a:pt x="280" y="102"/>
                  </a:cubicBezTo>
                  <a:cubicBezTo>
                    <a:pt x="282" y="98"/>
                    <a:pt x="282" y="93"/>
                    <a:pt x="283" y="88"/>
                  </a:cubicBezTo>
                  <a:cubicBezTo>
                    <a:pt x="283" y="86"/>
                    <a:pt x="283" y="84"/>
                    <a:pt x="283" y="82"/>
                  </a:cubicBezTo>
                  <a:cubicBezTo>
                    <a:pt x="284" y="81"/>
                    <a:pt x="284" y="78"/>
                    <a:pt x="285" y="77"/>
                  </a:cubicBezTo>
                  <a:cubicBezTo>
                    <a:pt x="285" y="77"/>
                    <a:pt x="285" y="77"/>
                    <a:pt x="285" y="77"/>
                  </a:cubicBezTo>
                  <a:cubicBezTo>
                    <a:pt x="285" y="67"/>
                    <a:pt x="285" y="67"/>
                    <a:pt x="285" y="67"/>
                  </a:cubicBezTo>
                  <a:cubicBezTo>
                    <a:pt x="262" y="10"/>
                    <a:pt x="262" y="10"/>
                    <a:pt x="262" y="10"/>
                  </a:cubicBezTo>
                  <a:cubicBezTo>
                    <a:pt x="260" y="11"/>
                    <a:pt x="260" y="11"/>
                    <a:pt x="260" y="11"/>
                  </a:cubicBezTo>
                  <a:cubicBezTo>
                    <a:pt x="256" y="14"/>
                    <a:pt x="250" y="15"/>
                    <a:pt x="245" y="16"/>
                  </a:cubicBezTo>
                  <a:cubicBezTo>
                    <a:pt x="243" y="16"/>
                    <a:pt x="243" y="16"/>
                    <a:pt x="243" y="16"/>
                  </a:cubicBezTo>
                  <a:cubicBezTo>
                    <a:pt x="241" y="16"/>
                    <a:pt x="239" y="16"/>
                    <a:pt x="237" y="16"/>
                  </a:cubicBezTo>
                  <a:cubicBezTo>
                    <a:pt x="236" y="16"/>
                    <a:pt x="235" y="16"/>
                    <a:pt x="234" y="16"/>
                  </a:cubicBezTo>
                  <a:cubicBezTo>
                    <a:pt x="233" y="16"/>
                    <a:pt x="233" y="16"/>
                    <a:pt x="233" y="16"/>
                  </a:cubicBezTo>
                  <a:cubicBezTo>
                    <a:pt x="232" y="16"/>
                    <a:pt x="231" y="16"/>
                    <a:pt x="230" y="16"/>
                  </a:cubicBezTo>
                  <a:cubicBezTo>
                    <a:pt x="229" y="16"/>
                    <a:pt x="228" y="16"/>
                    <a:pt x="227" y="16"/>
                  </a:cubicBezTo>
                  <a:cubicBezTo>
                    <a:pt x="226" y="16"/>
                    <a:pt x="224" y="17"/>
                    <a:pt x="223" y="18"/>
                  </a:cubicBezTo>
                  <a:cubicBezTo>
                    <a:pt x="223" y="18"/>
                    <a:pt x="222" y="19"/>
                    <a:pt x="222" y="19"/>
                  </a:cubicBezTo>
                  <a:cubicBezTo>
                    <a:pt x="221" y="19"/>
                    <a:pt x="221" y="19"/>
                    <a:pt x="221" y="19"/>
                  </a:cubicBezTo>
                  <a:cubicBezTo>
                    <a:pt x="220" y="19"/>
                    <a:pt x="218" y="18"/>
                    <a:pt x="217" y="17"/>
                  </a:cubicBezTo>
                  <a:cubicBezTo>
                    <a:pt x="216" y="16"/>
                    <a:pt x="215" y="15"/>
                    <a:pt x="214" y="15"/>
                  </a:cubicBezTo>
                  <a:cubicBezTo>
                    <a:pt x="213" y="14"/>
                    <a:pt x="212" y="14"/>
                    <a:pt x="211" y="14"/>
                  </a:cubicBezTo>
                  <a:cubicBezTo>
                    <a:pt x="209" y="14"/>
                    <a:pt x="207" y="15"/>
                    <a:pt x="205" y="17"/>
                  </a:cubicBezTo>
                  <a:cubicBezTo>
                    <a:pt x="204" y="15"/>
                    <a:pt x="204" y="14"/>
                    <a:pt x="202" y="13"/>
                  </a:cubicBezTo>
                  <a:cubicBezTo>
                    <a:pt x="201" y="13"/>
                    <a:pt x="200" y="13"/>
                    <a:pt x="200" y="13"/>
                  </a:cubicBezTo>
                  <a:cubicBezTo>
                    <a:pt x="199" y="13"/>
                    <a:pt x="199" y="13"/>
                    <a:pt x="199" y="13"/>
                  </a:cubicBezTo>
                  <a:cubicBezTo>
                    <a:pt x="199" y="12"/>
                    <a:pt x="199" y="12"/>
                    <a:pt x="199" y="12"/>
                  </a:cubicBezTo>
                  <a:cubicBezTo>
                    <a:pt x="200" y="12"/>
                    <a:pt x="201" y="12"/>
                    <a:pt x="202" y="11"/>
                  </a:cubicBezTo>
                  <a:cubicBezTo>
                    <a:pt x="203" y="10"/>
                    <a:pt x="203" y="9"/>
                    <a:pt x="203" y="8"/>
                  </a:cubicBezTo>
                  <a:cubicBezTo>
                    <a:pt x="202" y="6"/>
                    <a:pt x="199" y="5"/>
                    <a:pt x="199" y="5"/>
                  </a:cubicBezTo>
                  <a:cubicBezTo>
                    <a:pt x="198" y="4"/>
                    <a:pt x="197" y="4"/>
                    <a:pt x="196" y="4"/>
                  </a:cubicBezTo>
                  <a:cubicBezTo>
                    <a:pt x="195" y="4"/>
                    <a:pt x="194" y="4"/>
                    <a:pt x="193" y="5"/>
                  </a:cubicBezTo>
                  <a:cubicBezTo>
                    <a:pt x="192" y="5"/>
                    <a:pt x="192" y="5"/>
                    <a:pt x="191" y="6"/>
                  </a:cubicBezTo>
                  <a:cubicBezTo>
                    <a:pt x="191" y="6"/>
                    <a:pt x="190" y="7"/>
                    <a:pt x="190" y="7"/>
                  </a:cubicBezTo>
                  <a:cubicBezTo>
                    <a:pt x="189" y="7"/>
                    <a:pt x="188" y="6"/>
                    <a:pt x="188" y="6"/>
                  </a:cubicBezTo>
                  <a:cubicBezTo>
                    <a:pt x="187" y="5"/>
                    <a:pt x="186" y="5"/>
                    <a:pt x="185" y="4"/>
                  </a:cubicBezTo>
                  <a:cubicBezTo>
                    <a:pt x="182" y="2"/>
                    <a:pt x="179" y="0"/>
                    <a:pt x="176" y="0"/>
                  </a:cubicBezTo>
                  <a:cubicBezTo>
                    <a:pt x="175" y="0"/>
                    <a:pt x="175" y="0"/>
                    <a:pt x="174" y="0"/>
                  </a:cubicBezTo>
                  <a:cubicBezTo>
                    <a:pt x="173" y="0"/>
                    <a:pt x="163" y="3"/>
                    <a:pt x="162" y="6"/>
                  </a:cubicBezTo>
                  <a:cubicBezTo>
                    <a:pt x="162" y="6"/>
                    <a:pt x="161" y="6"/>
                    <a:pt x="161" y="6"/>
                  </a:cubicBezTo>
                  <a:cubicBezTo>
                    <a:pt x="160" y="6"/>
                    <a:pt x="159" y="6"/>
                    <a:pt x="158" y="6"/>
                  </a:cubicBezTo>
                  <a:cubicBezTo>
                    <a:pt x="158" y="6"/>
                    <a:pt x="158" y="6"/>
                    <a:pt x="158" y="6"/>
                  </a:cubicBezTo>
                  <a:cubicBezTo>
                    <a:pt x="155" y="6"/>
                    <a:pt x="154" y="8"/>
                    <a:pt x="153" y="10"/>
                  </a:cubicBezTo>
                  <a:cubicBezTo>
                    <a:pt x="153" y="11"/>
                    <a:pt x="152" y="11"/>
                    <a:pt x="152" y="12"/>
                  </a:cubicBezTo>
                  <a:cubicBezTo>
                    <a:pt x="151" y="12"/>
                    <a:pt x="151" y="12"/>
                    <a:pt x="149" y="12"/>
                  </a:cubicBezTo>
                  <a:cubicBezTo>
                    <a:pt x="148" y="12"/>
                    <a:pt x="148" y="12"/>
                    <a:pt x="148" y="12"/>
                  </a:cubicBezTo>
                  <a:cubicBezTo>
                    <a:pt x="147" y="12"/>
                    <a:pt x="147" y="13"/>
                    <a:pt x="146" y="13"/>
                  </a:cubicBezTo>
                  <a:cubicBezTo>
                    <a:pt x="142" y="13"/>
                    <a:pt x="139" y="16"/>
                    <a:pt x="136" y="19"/>
                  </a:cubicBezTo>
                  <a:cubicBezTo>
                    <a:pt x="134" y="20"/>
                    <a:pt x="133" y="22"/>
                    <a:pt x="132" y="22"/>
                  </a:cubicBezTo>
                  <a:cubicBezTo>
                    <a:pt x="128" y="25"/>
                    <a:pt x="125" y="26"/>
                    <a:pt x="122" y="26"/>
                  </a:cubicBezTo>
                  <a:cubicBezTo>
                    <a:pt x="121" y="26"/>
                    <a:pt x="120" y="26"/>
                    <a:pt x="119" y="26"/>
                  </a:cubicBezTo>
                  <a:cubicBezTo>
                    <a:pt x="118" y="25"/>
                    <a:pt x="117" y="25"/>
                    <a:pt x="116" y="24"/>
                  </a:cubicBezTo>
                  <a:cubicBezTo>
                    <a:pt x="115" y="23"/>
                    <a:pt x="115" y="23"/>
                    <a:pt x="114" y="23"/>
                  </a:cubicBezTo>
                  <a:cubicBezTo>
                    <a:pt x="113" y="22"/>
                    <a:pt x="111" y="21"/>
                    <a:pt x="110" y="21"/>
                  </a:cubicBezTo>
                  <a:cubicBezTo>
                    <a:pt x="109" y="20"/>
                    <a:pt x="108" y="20"/>
                    <a:pt x="107" y="20"/>
                  </a:cubicBezTo>
                  <a:cubicBezTo>
                    <a:pt x="104" y="18"/>
                    <a:pt x="102" y="18"/>
                    <a:pt x="99" y="18"/>
                  </a:cubicBezTo>
                  <a:cubicBezTo>
                    <a:pt x="98" y="18"/>
                    <a:pt x="96" y="18"/>
                    <a:pt x="95" y="18"/>
                  </a:cubicBezTo>
                  <a:cubicBezTo>
                    <a:pt x="94" y="18"/>
                    <a:pt x="93" y="18"/>
                    <a:pt x="91" y="17"/>
                  </a:cubicBezTo>
                  <a:cubicBezTo>
                    <a:pt x="90" y="17"/>
                    <a:pt x="90" y="17"/>
                    <a:pt x="89" y="16"/>
                  </a:cubicBezTo>
                  <a:cubicBezTo>
                    <a:pt x="89" y="16"/>
                    <a:pt x="88" y="15"/>
                    <a:pt x="88" y="15"/>
                  </a:cubicBezTo>
                  <a:cubicBezTo>
                    <a:pt x="86" y="14"/>
                    <a:pt x="84" y="13"/>
                    <a:pt x="83" y="13"/>
                  </a:cubicBezTo>
                  <a:cubicBezTo>
                    <a:pt x="82" y="13"/>
                    <a:pt x="82" y="13"/>
                    <a:pt x="81" y="13"/>
                  </a:cubicBezTo>
                  <a:cubicBezTo>
                    <a:pt x="81" y="14"/>
                    <a:pt x="80" y="14"/>
                    <a:pt x="80" y="14"/>
                  </a:cubicBezTo>
                  <a:cubicBezTo>
                    <a:pt x="80" y="16"/>
                    <a:pt x="80" y="16"/>
                    <a:pt x="80" y="16"/>
                  </a:cubicBezTo>
                  <a:cubicBezTo>
                    <a:pt x="80" y="16"/>
                    <a:pt x="80" y="16"/>
                    <a:pt x="80" y="16"/>
                  </a:cubicBezTo>
                  <a:cubicBezTo>
                    <a:pt x="80" y="14"/>
                    <a:pt x="80" y="14"/>
                    <a:pt x="80" y="14"/>
                  </a:cubicBezTo>
                  <a:cubicBezTo>
                    <a:pt x="77" y="13"/>
                    <a:pt x="76" y="13"/>
                    <a:pt x="75" y="12"/>
                  </a:cubicBezTo>
                  <a:cubicBezTo>
                    <a:pt x="72" y="10"/>
                    <a:pt x="71" y="9"/>
                    <a:pt x="68" y="8"/>
                  </a:cubicBezTo>
                  <a:cubicBezTo>
                    <a:pt x="67" y="8"/>
                    <a:pt x="66" y="8"/>
                    <a:pt x="65" y="7"/>
                  </a:cubicBezTo>
                  <a:cubicBezTo>
                    <a:pt x="64" y="7"/>
                    <a:pt x="63" y="6"/>
                    <a:pt x="62" y="6"/>
                  </a:cubicBezTo>
                  <a:cubicBezTo>
                    <a:pt x="60" y="6"/>
                    <a:pt x="60" y="6"/>
                    <a:pt x="60" y="6"/>
                  </a:cubicBezTo>
                  <a:cubicBezTo>
                    <a:pt x="58" y="6"/>
                    <a:pt x="56" y="5"/>
                    <a:pt x="54" y="5"/>
                  </a:cubicBezTo>
                  <a:cubicBezTo>
                    <a:pt x="47" y="5"/>
                    <a:pt x="42" y="4"/>
                    <a:pt x="39" y="2"/>
                  </a:cubicBezTo>
                  <a:cubicBezTo>
                    <a:pt x="37" y="1"/>
                    <a:pt x="34" y="1"/>
                    <a:pt x="32" y="1"/>
                  </a:cubicBezTo>
                  <a:cubicBezTo>
                    <a:pt x="29" y="1"/>
                    <a:pt x="27" y="1"/>
                    <a:pt x="25" y="2"/>
                  </a:cubicBezTo>
                  <a:cubicBezTo>
                    <a:pt x="24" y="2"/>
                    <a:pt x="24" y="3"/>
                    <a:pt x="23" y="3"/>
                  </a:cubicBezTo>
                  <a:cubicBezTo>
                    <a:pt x="22" y="3"/>
                    <a:pt x="21" y="3"/>
                    <a:pt x="20" y="4"/>
                  </a:cubicBezTo>
                  <a:cubicBezTo>
                    <a:pt x="19" y="4"/>
                    <a:pt x="19" y="4"/>
                    <a:pt x="18" y="4"/>
                  </a:cubicBezTo>
                  <a:cubicBezTo>
                    <a:pt x="18" y="4"/>
                    <a:pt x="17" y="4"/>
                    <a:pt x="17" y="4"/>
                  </a:cubicBezTo>
                  <a:cubicBezTo>
                    <a:pt x="16" y="4"/>
                    <a:pt x="16" y="4"/>
                    <a:pt x="15" y="4"/>
                  </a:cubicBezTo>
                  <a:cubicBezTo>
                    <a:pt x="15" y="4"/>
                    <a:pt x="14" y="4"/>
                    <a:pt x="14" y="4"/>
                  </a:cubicBezTo>
                  <a:cubicBezTo>
                    <a:pt x="14" y="4"/>
                    <a:pt x="13" y="4"/>
                    <a:pt x="13" y="4"/>
                  </a:cubicBezTo>
                  <a:cubicBezTo>
                    <a:pt x="13" y="4"/>
                    <a:pt x="12" y="0"/>
                    <a:pt x="12" y="0"/>
                  </a:cubicBezTo>
                  <a:cubicBezTo>
                    <a:pt x="9" y="3"/>
                    <a:pt x="9" y="3"/>
                    <a:pt x="9" y="3"/>
                  </a:cubicBezTo>
                  <a:cubicBezTo>
                    <a:pt x="7" y="5"/>
                    <a:pt x="5" y="8"/>
                    <a:pt x="4" y="10"/>
                  </a:cubicBezTo>
                  <a:cubicBezTo>
                    <a:pt x="2" y="14"/>
                    <a:pt x="3" y="18"/>
                    <a:pt x="5" y="21"/>
                  </a:cubicBezTo>
                  <a:cubicBezTo>
                    <a:pt x="5" y="22"/>
                    <a:pt x="5" y="23"/>
                    <a:pt x="6" y="24"/>
                  </a:cubicBezTo>
                  <a:cubicBezTo>
                    <a:pt x="7" y="29"/>
                    <a:pt x="8" y="35"/>
                    <a:pt x="6" y="40"/>
                  </a:cubicBezTo>
                  <a:cubicBezTo>
                    <a:pt x="6" y="42"/>
                    <a:pt x="5" y="43"/>
                    <a:pt x="3" y="45"/>
                  </a:cubicBezTo>
                  <a:cubicBezTo>
                    <a:pt x="1" y="47"/>
                    <a:pt x="0" y="49"/>
                    <a:pt x="0" y="53"/>
                  </a:cubicBezTo>
                  <a:cubicBezTo>
                    <a:pt x="10" y="81"/>
                    <a:pt x="10" y="81"/>
                    <a:pt x="10" y="81"/>
                  </a:cubicBezTo>
                  <a:cubicBezTo>
                    <a:pt x="17" y="321"/>
                    <a:pt x="17" y="321"/>
                    <a:pt x="17" y="321"/>
                  </a:cubicBezTo>
                  <a:cubicBezTo>
                    <a:pt x="19" y="321"/>
                    <a:pt x="19" y="321"/>
                    <a:pt x="19" y="321"/>
                  </a:cubicBezTo>
                  <a:cubicBezTo>
                    <a:pt x="28" y="321"/>
                    <a:pt x="37" y="321"/>
                    <a:pt x="46" y="321"/>
                  </a:cubicBezTo>
                  <a:cubicBezTo>
                    <a:pt x="56" y="321"/>
                    <a:pt x="66" y="321"/>
                    <a:pt x="77" y="321"/>
                  </a:cubicBezTo>
                  <a:cubicBezTo>
                    <a:pt x="93" y="321"/>
                    <a:pt x="93" y="321"/>
                    <a:pt x="93" y="321"/>
                  </a:cubicBezTo>
                  <a:cubicBezTo>
                    <a:pt x="106" y="321"/>
                    <a:pt x="119" y="321"/>
                    <a:pt x="132" y="321"/>
                  </a:cubicBezTo>
                  <a:cubicBezTo>
                    <a:pt x="147" y="321"/>
                    <a:pt x="161" y="321"/>
                    <a:pt x="173" y="321"/>
                  </a:cubicBezTo>
                  <a:cubicBezTo>
                    <a:pt x="178" y="321"/>
                    <a:pt x="178" y="321"/>
                    <a:pt x="178" y="321"/>
                  </a:cubicBezTo>
                  <a:cubicBezTo>
                    <a:pt x="180" y="321"/>
                    <a:pt x="183" y="321"/>
                    <a:pt x="186" y="321"/>
                  </a:cubicBezTo>
                  <a:cubicBezTo>
                    <a:pt x="187" y="321"/>
                    <a:pt x="188" y="321"/>
                    <a:pt x="189" y="321"/>
                  </a:cubicBezTo>
                  <a:cubicBezTo>
                    <a:pt x="190" y="321"/>
                    <a:pt x="191" y="321"/>
                    <a:pt x="191" y="321"/>
                  </a:cubicBezTo>
                  <a:cubicBezTo>
                    <a:pt x="192" y="322"/>
                    <a:pt x="193" y="322"/>
                    <a:pt x="193" y="322"/>
                  </a:cubicBezTo>
                  <a:cubicBezTo>
                    <a:pt x="194" y="322"/>
                    <a:pt x="194" y="322"/>
                    <a:pt x="194" y="322"/>
                  </a:cubicBezTo>
                  <a:cubicBezTo>
                    <a:pt x="194" y="322"/>
                    <a:pt x="194" y="322"/>
                    <a:pt x="194" y="322"/>
                  </a:cubicBezTo>
                  <a:cubicBezTo>
                    <a:pt x="196" y="321"/>
                    <a:pt x="197" y="319"/>
                    <a:pt x="198" y="317"/>
                  </a:cubicBezTo>
                  <a:cubicBezTo>
                    <a:pt x="199" y="316"/>
                    <a:pt x="200" y="314"/>
                    <a:pt x="201" y="314"/>
                  </a:cubicBezTo>
                  <a:cubicBezTo>
                    <a:pt x="201" y="314"/>
                    <a:pt x="201" y="314"/>
                    <a:pt x="202" y="314"/>
                  </a:cubicBezTo>
                  <a:cubicBezTo>
                    <a:pt x="202" y="314"/>
                    <a:pt x="202" y="314"/>
                    <a:pt x="203" y="314"/>
                  </a:cubicBezTo>
                  <a:cubicBezTo>
                    <a:pt x="204" y="315"/>
                    <a:pt x="204" y="317"/>
                    <a:pt x="204" y="319"/>
                  </a:cubicBezTo>
                  <a:cubicBezTo>
                    <a:pt x="203" y="321"/>
                    <a:pt x="203" y="321"/>
                    <a:pt x="203" y="321"/>
                  </a:cubicBezTo>
                  <a:cubicBezTo>
                    <a:pt x="205" y="321"/>
                    <a:pt x="205" y="321"/>
                    <a:pt x="205" y="321"/>
                  </a:cubicBezTo>
                  <a:cubicBezTo>
                    <a:pt x="209" y="322"/>
                    <a:pt x="213" y="322"/>
                    <a:pt x="217" y="322"/>
                  </a:cubicBezTo>
                  <a:cubicBezTo>
                    <a:pt x="223" y="322"/>
                    <a:pt x="229" y="322"/>
                    <a:pt x="234" y="321"/>
                  </a:cubicBezTo>
                  <a:cubicBezTo>
                    <a:pt x="237" y="321"/>
                    <a:pt x="237" y="321"/>
                    <a:pt x="237" y="321"/>
                  </a:cubicBezTo>
                  <a:cubicBezTo>
                    <a:pt x="239" y="321"/>
                    <a:pt x="241" y="321"/>
                    <a:pt x="243" y="321"/>
                  </a:cubicBezTo>
                  <a:cubicBezTo>
                    <a:pt x="248" y="321"/>
                    <a:pt x="253" y="321"/>
                    <a:pt x="257" y="325"/>
                  </a:cubicBezTo>
                  <a:cubicBezTo>
                    <a:pt x="259" y="328"/>
                    <a:pt x="264" y="330"/>
                    <a:pt x="268" y="330"/>
                  </a:cubicBezTo>
                  <a:cubicBezTo>
                    <a:pt x="268" y="330"/>
                    <a:pt x="269" y="330"/>
                    <a:pt x="269" y="330"/>
                  </a:cubicBezTo>
                  <a:cubicBezTo>
                    <a:pt x="272" y="329"/>
                    <a:pt x="274" y="328"/>
                    <a:pt x="275" y="325"/>
                  </a:cubicBezTo>
                  <a:cubicBezTo>
                    <a:pt x="276" y="324"/>
                    <a:pt x="276" y="323"/>
                    <a:pt x="277" y="321"/>
                  </a:cubicBezTo>
                  <a:cubicBezTo>
                    <a:pt x="277" y="319"/>
                    <a:pt x="278" y="317"/>
                    <a:pt x="280" y="315"/>
                  </a:cubicBezTo>
                  <a:cubicBezTo>
                    <a:pt x="282" y="314"/>
                    <a:pt x="284" y="314"/>
                    <a:pt x="286" y="313"/>
                  </a:cubicBezTo>
                  <a:cubicBezTo>
                    <a:pt x="287" y="313"/>
                    <a:pt x="289" y="313"/>
                    <a:pt x="290" y="313"/>
                  </a:cubicBezTo>
                  <a:cubicBezTo>
                    <a:pt x="294" y="311"/>
                    <a:pt x="296" y="307"/>
                    <a:pt x="297" y="303"/>
                  </a:cubicBezTo>
                  <a:cubicBezTo>
                    <a:pt x="298" y="300"/>
                    <a:pt x="299" y="297"/>
                    <a:pt x="301" y="295"/>
                  </a:cubicBezTo>
                  <a:cubicBezTo>
                    <a:pt x="303" y="294"/>
                    <a:pt x="304" y="294"/>
                    <a:pt x="306" y="293"/>
                  </a:cubicBezTo>
                  <a:cubicBezTo>
                    <a:pt x="308" y="293"/>
                    <a:pt x="309" y="293"/>
                    <a:pt x="311" y="292"/>
                  </a:cubicBezTo>
                  <a:cubicBezTo>
                    <a:pt x="314" y="291"/>
                    <a:pt x="315" y="288"/>
                    <a:pt x="317" y="286"/>
                  </a:cubicBezTo>
                  <a:cubicBezTo>
                    <a:pt x="318" y="285"/>
                    <a:pt x="318" y="285"/>
                    <a:pt x="318" y="284"/>
                  </a:cubicBezTo>
                  <a:cubicBezTo>
                    <a:pt x="320" y="283"/>
                    <a:pt x="320" y="283"/>
                    <a:pt x="320" y="283"/>
                  </a:cubicBezTo>
                  <a:cubicBezTo>
                    <a:pt x="320" y="283"/>
                    <a:pt x="319" y="281"/>
                    <a:pt x="319" y="281"/>
                  </a:cubicBezTo>
                  <a:cubicBezTo>
                    <a:pt x="319" y="280"/>
                    <a:pt x="318" y="279"/>
                    <a:pt x="318" y="278"/>
                  </a:cubicBezTo>
                  <a:cubicBezTo>
                    <a:pt x="317" y="275"/>
                    <a:pt x="316" y="272"/>
                    <a:pt x="316" y="269"/>
                  </a:cubicBezTo>
                  <a:cubicBezTo>
                    <a:pt x="316" y="266"/>
                    <a:pt x="316" y="263"/>
                    <a:pt x="316" y="260"/>
                  </a:cubicBezTo>
                  <a:cubicBezTo>
                    <a:pt x="316" y="259"/>
                    <a:pt x="316" y="259"/>
                    <a:pt x="316" y="258"/>
                  </a:cubicBezTo>
                  <a:close/>
                  <a:moveTo>
                    <a:pt x="255" y="136"/>
                  </a:moveTo>
                  <a:cubicBezTo>
                    <a:pt x="255" y="136"/>
                    <a:pt x="256" y="136"/>
                    <a:pt x="256" y="137"/>
                  </a:cubicBezTo>
                  <a:cubicBezTo>
                    <a:pt x="256" y="137"/>
                    <a:pt x="256" y="137"/>
                    <a:pt x="256" y="137"/>
                  </a:cubicBezTo>
                  <a:cubicBezTo>
                    <a:pt x="256" y="137"/>
                    <a:pt x="256" y="137"/>
                    <a:pt x="256" y="138"/>
                  </a:cubicBezTo>
                  <a:cubicBezTo>
                    <a:pt x="255" y="137"/>
                    <a:pt x="255" y="136"/>
                    <a:pt x="255" y="13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41"/>
            <p:cNvSpPr>
              <a:spLocks/>
            </p:cNvSpPr>
            <p:nvPr/>
          </p:nvSpPr>
          <p:spPr bwMode="auto">
            <a:xfrm>
              <a:off x="3713" y="2376"/>
              <a:ext cx="105" cy="131"/>
            </a:xfrm>
            <a:custGeom>
              <a:avLst/>
              <a:gdLst>
                <a:gd name="T0" fmla="*/ 55 w 58"/>
                <a:gd name="T1" fmla="*/ 24 h 72"/>
                <a:gd name="T2" fmla="*/ 51 w 58"/>
                <a:gd name="T3" fmla="*/ 21 h 72"/>
                <a:gd name="T4" fmla="*/ 49 w 58"/>
                <a:gd name="T5" fmla="*/ 20 h 72"/>
                <a:gd name="T6" fmla="*/ 46 w 58"/>
                <a:gd name="T7" fmla="*/ 19 h 72"/>
                <a:gd name="T8" fmla="*/ 46 w 58"/>
                <a:gd name="T9" fmla="*/ 12 h 72"/>
                <a:gd name="T10" fmla="*/ 47 w 58"/>
                <a:gd name="T11" fmla="*/ 9 h 72"/>
                <a:gd name="T12" fmla="*/ 46 w 58"/>
                <a:gd name="T13" fmla="*/ 7 h 72"/>
                <a:gd name="T14" fmla="*/ 47 w 58"/>
                <a:gd name="T15" fmla="*/ 4 h 72"/>
                <a:gd name="T16" fmla="*/ 48 w 58"/>
                <a:gd name="T17" fmla="*/ 2 h 72"/>
                <a:gd name="T18" fmla="*/ 46 w 58"/>
                <a:gd name="T19" fmla="*/ 1 h 72"/>
                <a:gd name="T20" fmla="*/ 43 w 58"/>
                <a:gd name="T21" fmla="*/ 0 h 72"/>
                <a:gd name="T22" fmla="*/ 43 w 58"/>
                <a:gd name="T23" fmla="*/ 0 h 72"/>
                <a:gd name="T24" fmla="*/ 38 w 58"/>
                <a:gd name="T25" fmla="*/ 1 h 72"/>
                <a:gd name="T26" fmla="*/ 35 w 58"/>
                <a:gd name="T27" fmla="*/ 3 h 72"/>
                <a:gd name="T28" fmla="*/ 33 w 58"/>
                <a:gd name="T29" fmla="*/ 3 h 72"/>
                <a:gd name="T30" fmla="*/ 29 w 58"/>
                <a:gd name="T31" fmla="*/ 6 h 72"/>
                <a:gd name="T32" fmla="*/ 29 w 58"/>
                <a:gd name="T33" fmla="*/ 9 h 72"/>
                <a:gd name="T34" fmla="*/ 25 w 58"/>
                <a:gd name="T35" fmla="*/ 14 h 72"/>
                <a:gd name="T36" fmla="*/ 18 w 58"/>
                <a:gd name="T37" fmla="*/ 16 h 72"/>
                <a:gd name="T38" fmla="*/ 15 w 58"/>
                <a:gd name="T39" fmla="*/ 15 h 72"/>
                <a:gd name="T40" fmla="*/ 12 w 58"/>
                <a:gd name="T41" fmla="*/ 12 h 72"/>
                <a:gd name="T42" fmla="*/ 8 w 58"/>
                <a:gd name="T43" fmla="*/ 8 h 72"/>
                <a:gd name="T44" fmla="*/ 7 w 58"/>
                <a:gd name="T45" fmla="*/ 8 h 72"/>
                <a:gd name="T46" fmla="*/ 1 w 58"/>
                <a:gd name="T47" fmla="*/ 13 h 72"/>
                <a:gd name="T48" fmla="*/ 0 w 58"/>
                <a:gd name="T49" fmla="*/ 14 h 72"/>
                <a:gd name="T50" fmla="*/ 1 w 58"/>
                <a:gd name="T51" fmla="*/ 15 h 72"/>
                <a:gd name="T52" fmla="*/ 6 w 58"/>
                <a:gd name="T53" fmla="*/ 23 h 72"/>
                <a:gd name="T54" fmla="*/ 8 w 58"/>
                <a:gd name="T55" fmla="*/ 30 h 72"/>
                <a:gd name="T56" fmla="*/ 8 w 58"/>
                <a:gd name="T57" fmla="*/ 32 h 72"/>
                <a:gd name="T58" fmla="*/ 8 w 58"/>
                <a:gd name="T59" fmla="*/ 36 h 72"/>
                <a:gd name="T60" fmla="*/ 8 w 58"/>
                <a:gd name="T61" fmla="*/ 49 h 72"/>
                <a:gd name="T62" fmla="*/ 8 w 58"/>
                <a:gd name="T63" fmla="*/ 51 h 72"/>
                <a:gd name="T64" fmla="*/ 9 w 58"/>
                <a:gd name="T65" fmla="*/ 51 h 72"/>
                <a:gd name="T66" fmla="*/ 9 w 58"/>
                <a:gd name="T67" fmla="*/ 51 h 72"/>
                <a:gd name="T68" fmla="*/ 19 w 58"/>
                <a:gd name="T69" fmla="*/ 68 h 72"/>
                <a:gd name="T70" fmla="*/ 19 w 58"/>
                <a:gd name="T71" fmla="*/ 70 h 72"/>
                <a:gd name="T72" fmla="*/ 19 w 58"/>
                <a:gd name="T73" fmla="*/ 72 h 72"/>
                <a:gd name="T74" fmla="*/ 21 w 58"/>
                <a:gd name="T75" fmla="*/ 72 h 72"/>
                <a:gd name="T76" fmla="*/ 22 w 58"/>
                <a:gd name="T77" fmla="*/ 72 h 72"/>
                <a:gd name="T78" fmla="*/ 26 w 58"/>
                <a:gd name="T79" fmla="*/ 70 h 72"/>
                <a:gd name="T80" fmla="*/ 27 w 58"/>
                <a:gd name="T81" fmla="*/ 69 h 72"/>
                <a:gd name="T82" fmla="*/ 28 w 58"/>
                <a:gd name="T83" fmla="*/ 68 h 72"/>
                <a:gd name="T84" fmla="*/ 29 w 58"/>
                <a:gd name="T85" fmla="*/ 68 h 72"/>
                <a:gd name="T86" fmla="*/ 31 w 58"/>
                <a:gd name="T87" fmla="*/ 67 h 72"/>
                <a:gd name="T88" fmla="*/ 33 w 58"/>
                <a:gd name="T89" fmla="*/ 65 h 72"/>
                <a:gd name="T90" fmla="*/ 35 w 58"/>
                <a:gd name="T91" fmla="*/ 63 h 72"/>
                <a:gd name="T92" fmla="*/ 37 w 58"/>
                <a:gd name="T93" fmla="*/ 59 h 72"/>
                <a:gd name="T94" fmla="*/ 38 w 58"/>
                <a:gd name="T95" fmla="*/ 57 h 72"/>
                <a:gd name="T96" fmla="*/ 41 w 58"/>
                <a:gd name="T97" fmla="*/ 51 h 72"/>
                <a:gd name="T98" fmla="*/ 45 w 58"/>
                <a:gd name="T99" fmla="*/ 41 h 72"/>
                <a:gd name="T100" fmla="*/ 51 w 58"/>
                <a:gd name="T101" fmla="*/ 35 h 72"/>
                <a:gd name="T102" fmla="*/ 52 w 58"/>
                <a:gd name="T103" fmla="*/ 34 h 72"/>
                <a:gd name="T104" fmla="*/ 55 w 58"/>
                <a:gd name="T105" fmla="*/ 2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 h="72">
                  <a:moveTo>
                    <a:pt x="55" y="24"/>
                  </a:moveTo>
                  <a:cubicBezTo>
                    <a:pt x="54" y="23"/>
                    <a:pt x="52" y="22"/>
                    <a:pt x="51" y="21"/>
                  </a:cubicBezTo>
                  <a:cubicBezTo>
                    <a:pt x="51" y="21"/>
                    <a:pt x="50" y="21"/>
                    <a:pt x="49" y="20"/>
                  </a:cubicBezTo>
                  <a:cubicBezTo>
                    <a:pt x="48" y="20"/>
                    <a:pt x="47" y="20"/>
                    <a:pt x="46" y="19"/>
                  </a:cubicBezTo>
                  <a:cubicBezTo>
                    <a:pt x="45" y="18"/>
                    <a:pt x="45" y="15"/>
                    <a:pt x="46" y="12"/>
                  </a:cubicBezTo>
                  <a:cubicBezTo>
                    <a:pt x="46" y="11"/>
                    <a:pt x="46" y="10"/>
                    <a:pt x="47" y="9"/>
                  </a:cubicBezTo>
                  <a:cubicBezTo>
                    <a:pt x="47" y="9"/>
                    <a:pt x="47" y="8"/>
                    <a:pt x="46" y="7"/>
                  </a:cubicBezTo>
                  <a:cubicBezTo>
                    <a:pt x="46" y="6"/>
                    <a:pt x="46" y="5"/>
                    <a:pt x="47" y="4"/>
                  </a:cubicBezTo>
                  <a:cubicBezTo>
                    <a:pt x="48" y="2"/>
                    <a:pt x="48" y="2"/>
                    <a:pt x="48" y="2"/>
                  </a:cubicBezTo>
                  <a:cubicBezTo>
                    <a:pt x="46" y="1"/>
                    <a:pt x="46" y="1"/>
                    <a:pt x="46" y="1"/>
                  </a:cubicBezTo>
                  <a:cubicBezTo>
                    <a:pt x="46" y="1"/>
                    <a:pt x="45" y="0"/>
                    <a:pt x="43" y="0"/>
                  </a:cubicBezTo>
                  <a:cubicBezTo>
                    <a:pt x="43" y="0"/>
                    <a:pt x="43" y="0"/>
                    <a:pt x="43" y="0"/>
                  </a:cubicBezTo>
                  <a:cubicBezTo>
                    <a:pt x="41" y="0"/>
                    <a:pt x="40" y="1"/>
                    <a:pt x="38" y="1"/>
                  </a:cubicBezTo>
                  <a:cubicBezTo>
                    <a:pt x="37" y="2"/>
                    <a:pt x="36" y="2"/>
                    <a:pt x="35" y="3"/>
                  </a:cubicBezTo>
                  <a:cubicBezTo>
                    <a:pt x="34" y="3"/>
                    <a:pt x="34" y="3"/>
                    <a:pt x="33" y="3"/>
                  </a:cubicBezTo>
                  <a:cubicBezTo>
                    <a:pt x="31" y="3"/>
                    <a:pt x="30" y="3"/>
                    <a:pt x="29" y="6"/>
                  </a:cubicBezTo>
                  <a:cubicBezTo>
                    <a:pt x="29" y="7"/>
                    <a:pt x="29" y="8"/>
                    <a:pt x="29" y="9"/>
                  </a:cubicBezTo>
                  <a:cubicBezTo>
                    <a:pt x="28" y="12"/>
                    <a:pt x="28" y="13"/>
                    <a:pt x="25" y="14"/>
                  </a:cubicBezTo>
                  <a:cubicBezTo>
                    <a:pt x="23" y="15"/>
                    <a:pt x="21" y="16"/>
                    <a:pt x="18" y="16"/>
                  </a:cubicBezTo>
                  <a:cubicBezTo>
                    <a:pt x="17" y="16"/>
                    <a:pt x="16" y="15"/>
                    <a:pt x="15" y="15"/>
                  </a:cubicBezTo>
                  <a:cubicBezTo>
                    <a:pt x="14" y="14"/>
                    <a:pt x="13" y="13"/>
                    <a:pt x="12" y="12"/>
                  </a:cubicBezTo>
                  <a:cubicBezTo>
                    <a:pt x="11" y="10"/>
                    <a:pt x="10" y="9"/>
                    <a:pt x="8" y="8"/>
                  </a:cubicBezTo>
                  <a:cubicBezTo>
                    <a:pt x="7" y="8"/>
                    <a:pt x="7" y="8"/>
                    <a:pt x="7" y="8"/>
                  </a:cubicBezTo>
                  <a:cubicBezTo>
                    <a:pt x="4" y="8"/>
                    <a:pt x="1" y="12"/>
                    <a:pt x="1" y="13"/>
                  </a:cubicBezTo>
                  <a:cubicBezTo>
                    <a:pt x="0" y="14"/>
                    <a:pt x="0" y="14"/>
                    <a:pt x="0" y="14"/>
                  </a:cubicBezTo>
                  <a:cubicBezTo>
                    <a:pt x="1" y="15"/>
                    <a:pt x="1" y="15"/>
                    <a:pt x="1" y="15"/>
                  </a:cubicBezTo>
                  <a:cubicBezTo>
                    <a:pt x="2" y="18"/>
                    <a:pt x="3" y="20"/>
                    <a:pt x="6" y="23"/>
                  </a:cubicBezTo>
                  <a:cubicBezTo>
                    <a:pt x="8" y="25"/>
                    <a:pt x="8" y="27"/>
                    <a:pt x="8" y="30"/>
                  </a:cubicBezTo>
                  <a:cubicBezTo>
                    <a:pt x="8" y="30"/>
                    <a:pt x="8" y="31"/>
                    <a:pt x="8" y="32"/>
                  </a:cubicBezTo>
                  <a:cubicBezTo>
                    <a:pt x="8" y="36"/>
                    <a:pt x="8" y="36"/>
                    <a:pt x="8" y="36"/>
                  </a:cubicBezTo>
                  <a:cubicBezTo>
                    <a:pt x="8" y="40"/>
                    <a:pt x="8" y="45"/>
                    <a:pt x="8" y="49"/>
                  </a:cubicBezTo>
                  <a:cubicBezTo>
                    <a:pt x="8" y="51"/>
                    <a:pt x="8" y="51"/>
                    <a:pt x="8" y="51"/>
                  </a:cubicBezTo>
                  <a:cubicBezTo>
                    <a:pt x="9" y="51"/>
                    <a:pt x="9" y="51"/>
                    <a:pt x="9" y="51"/>
                  </a:cubicBezTo>
                  <a:cubicBezTo>
                    <a:pt x="9" y="51"/>
                    <a:pt x="9" y="51"/>
                    <a:pt x="9" y="51"/>
                  </a:cubicBezTo>
                  <a:cubicBezTo>
                    <a:pt x="12" y="54"/>
                    <a:pt x="18" y="64"/>
                    <a:pt x="19" y="68"/>
                  </a:cubicBezTo>
                  <a:cubicBezTo>
                    <a:pt x="19" y="68"/>
                    <a:pt x="19" y="69"/>
                    <a:pt x="19" y="70"/>
                  </a:cubicBezTo>
                  <a:cubicBezTo>
                    <a:pt x="19" y="72"/>
                    <a:pt x="19" y="72"/>
                    <a:pt x="19" y="72"/>
                  </a:cubicBezTo>
                  <a:cubicBezTo>
                    <a:pt x="21" y="72"/>
                    <a:pt x="21" y="72"/>
                    <a:pt x="21" y="72"/>
                  </a:cubicBezTo>
                  <a:cubicBezTo>
                    <a:pt x="21" y="72"/>
                    <a:pt x="22" y="72"/>
                    <a:pt x="22" y="72"/>
                  </a:cubicBezTo>
                  <a:cubicBezTo>
                    <a:pt x="24" y="72"/>
                    <a:pt x="25" y="71"/>
                    <a:pt x="26" y="70"/>
                  </a:cubicBezTo>
                  <a:cubicBezTo>
                    <a:pt x="26" y="70"/>
                    <a:pt x="26" y="70"/>
                    <a:pt x="27" y="69"/>
                  </a:cubicBezTo>
                  <a:cubicBezTo>
                    <a:pt x="27" y="69"/>
                    <a:pt x="27" y="68"/>
                    <a:pt x="28" y="68"/>
                  </a:cubicBezTo>
                  <a:cubicBezTo>
                    <a:pt x="28" y="68"/>
                    <a:pt x="29" y="68"/>
                    <a:pt x="29" y="68"/>
                  </a:cubicBezTo>
                  <a:cubicBezTo>
                    <a:pt x="30" y="68"/>
                    <a:pt x="30" y="68"/>
                    <a:pt x="31" y="67"/>
                  </a:cubicBezTo>
                  <a:cubicBezTo>
                    <a:pt x="31" y="66"/>
                    <a:pt x="32" y="66"/>
                    <a:pt x="33" y="65"/>
                  </a:cubicBezTo>
                  <a:cubicBezTo>
                    <a:pt x="34" y="64"/>
                    <a:pt x="34" y="64"/>
                    <a:pt x="35" y="63"/>
                  </a:cubicBezTo>
                  <a:cubicBezTo>
                    <a:pt x="36" y="62"/>
                    <a:pt x="37" y="60"/>
                    <a:pt x="37" y="59"/>
                  </a:cubicBezTo>
                  <a:cubicBezTo>
                    <a:pt x="37" y="58"/>
                    <a:pt x="37" y="57"/>
                    <a:pt x="38" y="57"/>
                  </a:cubicBezTo>
                  <a:cubicBezTo>
                    <a:pt x="39" y="55"/>
                    <a:pt x="40" y="53"/>
                    <a:pt x="41" y="51"/>
                  </a:cubicBezTo>
                  <a:cubicBezTo>
                    <a:pt x="43" y="48"/>
                    <a:pt x="44" y="44"/>
                    <a:pt x="45" y="41"/>
                  </a:cubicBezTo>
                  <a:cubicBezTo>
                    <a:pt x="46" y="38"/>
                    <a:pt x="48" y="37"/>
                    <a:pt x="51" y="35"/>
                  </a:cubicBezTo>
                  <a:cubicBezTo>
                    <a:pt x="52" y="34"/>
                    <a:pt x="52" y="34"/>
                    <a:pt x="52" y="34"/>
                  </a:cubicBezTo>
                  <a:cubicBezTo>
                    <a:pt x="55" y="31"/>
                    <a:pt x="58" y="28"/>
                    <a:pt x="55" y="2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42"/>
            <p:cNvSpPr>
              <a:spLocks/>
            </p:cNvSpPr>
            <p:nvPr/>
          </p:nvSpPr>
          <p:spPr bwMode="auto">
            <a:xfrm>
              <a:off x="3334" y="856"/>
              <a:ext cx="865" cy="1172"/>
            </a:xfrm>
            <a:custGeom>
              <a:avLst/>
              <a:gdLst>
                <a:gd name="T0" fmla="*/ 465 w 477"/>
                <a:gd name="T1" fmla="*/ 159 h 646"/>
                <a:gd name="T2" fmla="*/ 455 w 477"/>
                <a:gd name="T3" fmla="*/ 149 h 646"/>
                <a:gd name="T4" fmla="*/ 443 w 477"/>
                <a:gd name="T5" fmla="*/ 140 h 646"/>
                <a:gd name="T6" fmla="*/ 436 w 477"/>
                <a:gd name="T7" fmla="*/ 112 h 646"/>
                <a:gd name="T8" fmla="*/ 431 w 477"/>
                <a:gd name="T9" fmla="*/ 71 h 646"/>
                <a:gd name="T10" fmla="*/ 419 w 477"/>
                <a:gd name="T11" fmla="*/ 32 h 646"/>
                <a:gd name="T12" fmla="*/ 393 w 477"/>
                <a:gd name="T13" fmla="*/ 11 h 646"/>
                <a:gd name="T14" fmla="*/ 371 w 477"/>
                <a:gd name="T15" fmla="*/ 10 h 646"/>
                <a:gd name="T16" fmla="*/ 341 w 477"/>
                <a:gd name="T17" fmla="*/ 38 h 646"/>
                <a:gd name="T18" fmla="*/ 302 w 477"/>
                <a:gd name="T19" fmla="*/ 38 h 646"/>
                <a:gd name="T20" fmla="*/ 267 w 477"/>
                <a:gd name="T21" fmla="*/ 29 h 646"/>
                <a:gd name="T22" fmla="*/ 256 w 477"/>
                <a:gd name="T23" fmla="*/ 38 h 646"/>
                <a:gd name="T24" fmla="*/ 158 w 477"/>
                <a:gd name="T25" fmla="*/ 38 h 646"/>
                <a:gd name="T26" fmla="*/ 56 w 477"/>
                <a:gd name="T27" fmla="*/ 103 h 646"/>
                <a:gd name="T28" fmla="*/ 59 w 477"/>
                <a:gd name="T29" fmla="*/ 236 h 646"/>
                <a:gd name="T30" fmla="*/ 52 w 477"/>
                <a:gd name="T31" fmla="*/ 242 h 646"/>
                <a:gd name="T32" fmla="*/ 36 w 477"/>
                <a:gd name="T33" fmla="*/ 245 h 646"/>
                <a:gd name="T34" fmla="*/ 22 w 477"/>
                <a:gd name="T35" fmla="*/ 275 h 646"/>
                <a:gd name="T36" fmla="*/ 16 w 477"/>
                <a:gd name="T37" fmla="*/ 298 h 646"/>
                <a:gd name="T38" fmla="*/ 9 w 477"/>
                <a:gd name="T39" fmla="*/ 325 h 646"/>
                <a:gd name="T40" fmla="*/ 9 w 477"/>
                <a:gd name="T41" fmla="*/ 342 h 646"/>
                <a:gd name="T42" fmla="*/ 21 w 477"/>
                <a:gd name="T43" fmla="*/ 372 h 646"/>
                <a:gd name="T44" fmla="*/ 31 w 477"/>
                <a:gd name="T45" fmla="*/ 401 h 646"/>
                <a:gd name="T46" fmla="*/ 53 w 477"/>
                <a:gd name="T47" fmla="*/ 445 h 646"/>
                <a:gd name="T48" fmla="*/ 47 w 477"/>
                <a:gd name="T49" fmla="*/ 465 h 646"/>
                <a:gd name="T50" fmla="*/ 60 w 477"/>
                <a:gd name="T51" fmla="*/ 475 h 646"/>
                <a:gd name="T52" fmla="*/ 77 w 477"/>
                <a:gd name="T53" fmla="*/ 490 h 646"/>
                <a:gd name="T54" fmla="*/ 101 w 477"/>
                <a:gd name="T55" fmla="*/ 504 h 646"/>
                <a:gd name="T56" fmla="*/ 116 w 477"/>
                <a:gd name="T57" fmla="*/ 527 h 646"/>
                <a:gd name="T58" fmla="*/ 133 w 477"/>
                <a:gd name="T59" fmla="*/ 546 h 646"/>
                <a:gd name="T60" fmla="*/ 144 w 477"/>
                <a:gd name="T61" fmla="*/ 565 h 646"/>
                <a:gd name="T62" fmla="*/ 159 w 477"/>
                <a:gd name="T63" fmla="*/ 579 h 646"/>
                <a:gd name="T64" fmla="*/ 175 w 477"/>
                <a:gd name="T65" fmla="*/ 611 h 646"/>
                <a:gd name="T66" fmla="*/ 198 w 477"/>
                <a:gd name="T67" fmla="*/ 616 h 646"/>
                <a:gd name="T68" fmla="*/ 216 w 477"/>
                <a:gd name="T69" fmla="*/ 619 h 646"/>
                <a:gd name="T70" fmla="*/ 232 w 477"/>
                <a:gd name="T71" fmla="*/ 613 h 646"/>
                <a:gd name="T72" fmla="*/ 255 w 477"/>
                <a:gd name="T73" fmla="*/ 639 h 646"/>
                <a:gd name="T74" fmla="*/ 284 w 477"/>
                <a:gd name="T75" fmla="*/ 641 h 646"/>
                <a:gd name="T76" fmla="*/ 297 w 477"/>
                <a:gd name="T77" fmla="*/ 643 h 646"/>
                <a:gd name="T78" fmla="*/ 304 w 477"/>
                <a:gd name="T79" fmla="*/ 645 h 646"/>
                <a:gd name="T80" fmla="*/ 327 w 477"/>
                <a:gd name="T81" fmla="*/ 635 h 646"/>
                <a:gd name="T82" fmla="*/ 367 w 477"/>
                <a:gd name="T83" fmla="*/ 610 h 646"/>
                <a:gd name="T84" fmla="*/ 400 w 477"/>
                <a:gd name="T85" fmla="*/ 585 h 646"/>
                <a:gd name="T86" fmla="*/ 387 w 477"/>
                <a:gd name="T87" fmla="*/ 575 h 646"/>
                <a:gd name="T88" fmla="*/ 369 w 477"/>
                <a:gd name="T89" fmla="*/ 538 h 646"/>
                <a:gd name="T90" fmla="*/ 343 w 477"/>
                <a:gd name="T91" fmla="*/ 509 h 646"/>
                <a:gd name="T92" fmla="*/ 328 w 477"/>
                <a:gd name="T93" fmla="*/ 498 h 646"/>
                <a:gd name="T94" fmla="*/ 344 w 477"/>
                <a:gd name="T95" fmla="*/ 487 h 646"/>
                <a:gd name="T96" fmla="*/ 356 w 477"/>
                <a:gd name="T97" fmla="*/ 439 h 646"/>
                <a:gd name="T98" fmla="*/ 373 w 477"/>
                <a:gd name="T99" fmla="*/ 406 h 646"/>
                <a:gd name="T100" fmla="*/ 379 w 477"/>
                <a:gd name="T101" fmla="*/ 397 h 646"/>
                <a:gd name="T102" fmla="*/ 395 w 477"/>
                <a:gd name="T103" fmla="*/ 356 h 646"/>
                <a:gd name="T104" fmla="*/ 413 w 477"/>
                <a:gd name="T105" fmla="*/ 334 h 646"/>
                <a:gd name="T106" fmla="*/ 420 w 477"/>
                <a:gd name="T107" fmla="*/ 272 h 646"/>
                <a:gd name="T108" fmla="*/ 430 w 477"/>
                <a:gd name="T109" fmla="*/ 221 h 646"/>
                <a:gd name="T110" fmla="*/ 436 w 477"/>
                <a:gd name="T111" fmla="*/ 202 h 646"/>
                <a:gd name="T112" fmla="*/ 456 w 477"/>
                <a:gd name="T113" fmla="*/ 186 h 646"/>
                <a:gd name="T114" fmla="*/ 477 w 477"/>
                <a:gd name="T115" fmla="*/ 168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646">
                  <a:moveTo>
                    <a:pt x="476" y="166"/>
                  </a:moveTo>
                  <a:cubicBezTo>
                    <a:pt x="476" y="166"/>
                    <a:pt x="476" y="166"/>
                    <a:pt x="476" y="166"/>
                  </a:cubicBezTo>
                  <a:cubicBezTo>
                    <a:pt x="475" y="165"/>
                    <a:pt x="474" y="164"/>
                    <a:pt x="473" y="164"/>
                  </a:cubicBezTo>
                  <a:cubicBezTo>
                    <a:pt x="472" y="163"/>
                    <a:pt x="471" y="163"/>
                    <a:pt x="471" y="163"/>
                  </a:cubicBezTo>
                  <a:cubicBezTo>
                    <a:pt x="471" y="162"/>
                    <a:pt x="470" y="162"/>
                    <a:pt x="470" y="162"/>
                  </a:cubicBezTo>
                  <a:cubicBezTo>
                    <a:pt x="469" y="161"/>
                    <a:pt x="468" y="160"/>
                    <a:pt x="465" y="159"/>
                  </a:cubicBezTo>
                  <a:cubicBezTo>
                    <a:pt x="465" y="159"/>
                    <a:pt x="464" y="159"/>
                    <a:pt x="464" y="159"/>
                  </a:cubicBezTo>
                  <a:cubicBezTo>
                    <a:pt x="464" y="159"/>
                    <a:pt x="464" y="158"/>
                    <a:pt x="464" y="158"/>
                  </a:cubicBezTo>
                  <a:cubicBezTo>
                    <a:pt x="464" y="158"/>
                    <a:pt x="464" y="157"/>
                    <a:pt x="463" y="157"/>
                  </a:cubicBezTo>
                  <a:cubicBezTo>
                    <a:pt x="463" y="155"/>
                    <a:pt x="461" y="154"/>
                    <a:pt x="460" y="153"/>
                  </a:cubicBezTo>
                  <a:cubicBezTo>
                    <a:pt x="459" y="153"/>
                    <a:pt x="459" y="153"/>
                    <a:pt x="459" y="152"/>
                  </a:cubicBezTo>
                  <a:cubicBezTo>
                    <a:pt x="457" y="151"/>
                    <a:pt x="456" y="150"/>
                    <a:pt x="455" y="149"/>
                  </a:cubicBezTo>
                  <a:cubicBezTo>
                    <a:pt x="454" y="148"/>
                    <a:pt x="454" y="148"/>
                    <a:pt x="454" y="147"/>
                  </a:cubicBezTo>
                  <a:cubicBezTo>
                    <a:pt x="453" y="146"/>
                    <a:pt x="452" y="145"/>
                    <a:pt x="449" y="144"/>
                  </a:cubicBezTo>
                  <a:cubicBezTo>
                    <a:pt x="449" y="144"/>
                    <a:pt x="448" y="144"/>
                    <a:pt x="448" y="144"/>
                  </a:cubicBezTo>
                  <a:cubicBezTo>
                    <a:pt x="448" y="144"/>
                    <a:pt x="447" y="144"/>
                    <a:pt x="446" y="144"/>
                  </a:cubicBezTo>
                  <a:cubicBezTo>
                    <a:pt x="446" y="144"/>
                    <a:pt x="445" y="144"/>
                    <a:pt x="445" y="144"/>
                  </a:cubicBezTo>
                  <a:cubicBezTo>
                    <a:pt x="444" y="143"/>
                    <a:pt x="443" y="141"/>
                    <a:pt x="443" y="140"/>
                  </a:cubicBezTo>
                  <a:cubicBezTo>
                    <a:pt x="443" y="139"/>
                    <a:pt x="443" y="139"/>
                    <a:pt x="443" y="139"/>
                  </a:cubicBezTo>
                  <a:cubicBezTo>
                    <a:pt x="441" y="135"/>
                    <a:pt x="440" y="131"/>
                    <a:pt x="439" y="127"/>
                  </a:cubicBezTo>
                  <a:cubicBezTo>
                    <a:pt x="438" y="126"/>
                    <a:pt x="438" y="124"/>
                    <a:pt x="438" y="123"/>
                  </a:cubicBezTo>
                  <a:cubicBezTo>
                    <a:pt x="438" y="122"/>
                    <a:pt x="438" y="121"/>
                    <a:pt x="438" y="119"/>
                  </a:cubicBezTo>
                  <a:cubicBezTo>
                    <a:pt x="438" y="118"/>
                    <a:pt x="437" y="117"/>
                    <a:pt x="437" y="115"/>
                  </a:cubicBezTo>
                  <a:cubicBezTo>
                    <a:pt x="436" y="114"/>
                    <a:pt x="436" y="113"/>
                    <a:pt x="436" y="112"/>
                  </a:cubicBezTo>
                  <a:cubicBezTo>
                    <a:pt x="436" y="111"/>
                    <a:pt x="435" y="109"/>
                    <a:pt x="435" y="108"/>
                  </a:cubicBezTo>
                  <a:cubicBezTo>
                    <a:pt x="434" y="106"/>
                    <a:pt x="434" y="105"/>
                    <a:pt x="434" y="103"/>
                  </a:cubicBezTo>
                  <a:cubicBezTo>
                    <a:pt x="433" y="99"/>
                    <a:pt x="433" y="93"/>
                    <a:pt x="434" y="87"/>
                  </a:cubicBezTo>
                  <a:cubicBezTo>
                    <a:pt x="434" y="85"/>
                    <a:pt x="433" y="83"/>
                    <a:pt x="433" y="81"/>
                  </a:cubicBezTo>
                  <a:cubicBezTo>
                    <a:pt x="433" y="80"/>
                    <a:pt x="432" y="79"/>
                    <a:pt x="432" y="78"/>
                  </a:cubicBezTo>
                  <a:cubicBezTo>
                    <a:pt x="432" y="76"/>
                    <a:pt x="432" y="73"/>
                    <a:pt x="431" y="71"/>
                  </a:cubicBezTo>
                  <a:cubicBezTo>
                    <a:pt x="431" y="70"/>
                    <a:pt x="431" y="69"/>
                    <a:pt x="432" y="68"/>
                  </a:cubicBezTo>
                  <a:cubicBezTo>
                    <a:pt x="432" y="66"/>
                    <a:pt x="432" y="64"/>
                    <a:pt x="431" y="63"/>
                  </a:cubicBezTo>
                  <a:cubicBezTo>
                    <a:pt x="430" y="61"/>
                    <a:pt x="429" y="59"/>
                    <a:pt x="428" y="57"/>
                  </a:cubicBezTo>
                  <a:cubicBezTo>
                    <a:pt x="427" y="54"/>
                    <a:pt x="425" y="51"/>
                    <a:pt x="424" y="48"/>
                  </a:cubicBezTo>
                  <a:cubicBezTo>
                    <a:pt x="423" y="46"/>
                    <a:pt x="423" y="44"/>
                    <a:pt x="423" y="41"/>
                  </a:cubicBezTo>
                  <a:cubicBezTo>
                    <a:pt x="422" y="37"/>
                    <a:pt x="422" y="35"/>
                    <a:pt x="419" y="32"/>
                  </a:cubicBezTo>
                  <a:cubicBezTo>
                    <a:pt x="418" y="31"/>
                    <a:pt x="416" y="30"/>
                    <a:pt x="415" y="29"/>
                  </a:cubicBezTo>
                  <a:cubicBezTo>
                    <a:pt x="412" y="27"/>
                    <a:pt x="410" y="25"/>
                    <a:pt x="408" y="23"/>
                  </a:cubicBezTo>
                  <a:cubicBezTo>
                    <a:pt x="407" y="22"/>
                    <a:pt x="406" y="21"/>
                    <a:pt x="406" y="20"/>
                  </a:cubicBezTo>
                  <a:cubicBezTo>
                    <a:pt x="404" y="17"/>
                    <a:pt x="402" y="13"/>
                    <a:pt x="397" y="12"/>
                  </a:cubicBezTo>
                  <a:cubicBezTo>
                    <a:pt x="397" y="12"/>
                    <a:pt x="396" y="12"/>
                    <a:pt x="395" y="12"/>
                  </a:cubicBezTo>
                  <a:cubicBezTo>
                    <a:pt x="394" y="12"/>
                    <a:pt x="393" y="12"/>
                    <a:pt x="393" y="11"/>
                  </a:cubicBezTo>
                  <a:cubicBezTo>
                    <a:pt x="391" y="10"/>
                    <a:pt x="390" y="9"/>
                    <a:pt x="389" y="8"/>
                  </a:cubicBezTo>
                  <a:cubicBezTo>
                    <a:pt x="388" y="6"/>
                    <a:pt x="387" y="4"/>
                    <a:pt x="386" y="3"/>
                  </a:cubicBezTo>
                  <a:cubicBezTo>
                    <a:pt x="384" y="0"/>
                    <a:pt x="384" y="0"/>
                    <a:pt x="384" y="0"/>
                  </a:cubicBezTo>
                  <a:cubicBezTo>
                    <a:pt x="382" y="3"/>
                    <a:pt x="382" y="3"/>
                    <a:pt x="382" y="3"/>
                  </a:cubicBezTo>
                  <a:cubicBezTo>
                    <a:pt x="380" y="5"/>
                    <a:pt x="378" y="8"/>
                    <a:pt x="376" y="9"/>
                  </a:cubicBezTo>
                  <a:cubicBezTo>
                    <a:pt x="374" y="10"/>
                    <a:pt x="373" y="10"/>
                    <a:pt x="371" y="10"/>
                  </a:cubicBezTo>
                  <a:cubicBezTo>
                    <a:pt x="369" y="10"/>
                    <a:pt x="368" y="10"/>
                    <a:pt x="366" y="12"/>
                  </a:cubicBezTo>
                  <a:cubicBezTo>
                    <a:pt x="363" y="14"/>
                    <a:pt x="362" y="17"/>
                    <a:pt x="362" y="20"/>
                  </a:cubicBezTo>
                  <a:cubicBezTo>
                    <a:pt x="360" y="24"/>
                    <a:pt x="359" y="28"/>
                    <a:pt x="355" y="29"/>
                  </a:cubicBezTo>
                  <a:cubicBezTo>
                    <a:pt x="354" y="30"/>
                    <a:pt x="352" y="30"/>
                    <a:pt x="351" y="30"/>
                  </a:cubicBezTo>
                  <a:cubicBezTo>
                    <a:pt x="349" y="30"/>
                    <a:pt x="347" y="30"/>
                    <a:pt x="345" y="32"/>
                  </a:cubicBezTo>
                  <a:cubicBezTo>
                    <a:pt x="343" y="34"/>
                    <a:pt x="342" y="36"/>
                    <a:pt x="341" y="38"/>
                  </a:cubicBezTo>
                  <a:cubicBezTo>
                    <a:pt x="341" y="40"/>
                    <a:pt x="341" y="41"/>
                    <a:pt x="340" y="42"/>
                  </a:cubicBezTo>
                  <a:cubicBezTo>
                    <a:pt x="339" y="45"/>
                    <a:pt x="337" y="46"/>
                    <a:pt x="334" y="47"/>
                  </a:cubicBezTo>
                  <a:cubicBezTo>
                    <a:pt x="334" y="47"/>
                    <a:pt x="333" y="47"/>
                    <a:pt x="333" y="47"/>
                  </a:cubicBezTo>
                  <a:cubicBezTo>
                    <a:pt x="329" y="47"/>
                    <a:pt x="324" y="44"/>
                    <a:pt x="322" y="42"/>
                  </a:cubicBezTo>
                  <a:cubicBezTo>
                    <a:pt x="318" y="38"/>
                    <a:pt x="312" y="38"/>
                    <a:pt x="308" y="38"/>
                  </a:cubicBezTo>
                  <a:cubicBezTo>
                    <a:pt x="306" y="38"/>
                    <a:pt x="304" y="38"/>
                    <a:pt x="302" y="38"/>
                  </a:cubicBezTo>
                  <a:cubicBezTo>
                    <a:pt x="299" y="38"/>
                    <a:pt x="299" y="38"/>
                    <a:pt x="299" y="38"/>
                  </a:cubicBezTo>
                  <a:cubicBezTo>
                    <a:pt x="294" y="38"/>
                    <a:pt x="288" y="38"/>
                    <a:pt x="282" y="38"/>
                  </a:cubicBezTo>
                  <a:cubicBezTo>
                    <a:pt x="277" y="38"/>
                    <a:pt x="273" y="38"/>
                    <a:pt x="269" y="38"/>
                  </a:cubicBezTo>
                  <a:cubicBezTo>
                    <a:pt x="269" y="37"/>
                    <a:pt x="269" y="37"/>
                    <a:pt x="269" y="36"/>
                  </a:cubicBezTo>
                  <a:cubicBezTo>
                    <a:pt x="269" y="33"/>
                    <a:pt x="269" y="32"/>
                    <a:pt x="268" y="31"/>
                  </a:cubicBezTo>
                  <a:cubicBezTo>
                    <a:pt x="267" y="29"/>
                    <a:pt x="267" y="29"/>
                    <a:pt x="267" y="29"/>
                  </a:cubicBezTo>
                  <a:cubicBezTo>
                    <a:pt x="266" y="30"/>
                    <a:pt x="266" y="30"/>
                    <a:pt x="266" y="30"/>
                  </a:cubicBezTo>
                  <a:cubicBezTo>
                    <a:pt x="266" y="30"/>
                    <a:pt x="266" y="30"/>
                    <a:pt x="266" y="30"/>
                  </a:cubicBezTo>
                  <a:cubicBezTo>
                    <a:pt x="265" y="31"/>
                    <a:pt x="264" y="32"/>
                    <a:pt x="263" y="34"/>
                  </a:cubicBezTo>
                  <a:cubicBezTo>
                    <a:pt x="262" y="36"/>
                    <a:pt x="261" y="38"/>
                    <a:pt x="259" y="38"/>
                  </a:cubicBezTo>
                  <a:cubicBezTo>
                    <a:pt x="259" y="38"/>
                    <a:pt x="259" y="38"/>
                    <a:pt x="258" y="38"/>
                  </a:cubicBezTo>
                  <a:cubicBezTo>
                    <a:pt x="258" y="38"/>
                    <a:pt x="257" y="38"/>
                    <a:pt x="256" y="38"/>
                  </a:cubicBezTo>
                  <a:cubicBezTo>
                    <a:pt x="256" y="38"/>
                    <a:pt x="255" y="38"/>
                    <a:pt x="254" y="38"/>
                  </a:cubicBezTo>
                  <a:cubicBezTo>
                    <a:pt x="253" y="38"/>
                    <a:pt x="252" y="38"/>
                    <a:pt x="251" y="38"/>
                  </a:cubicBezTo>
                  <a:cubicBezTo>
                    <a:pt x="248" y="38"/>
                    <a:pt x="245" y="38"/>
                    <a:pt x="243" y="38"/>
                  </a:cubicBezTo>
                  <a:cubicBezTo>
                    <a:pt x="238" y="38"/>
                    <a:pt x="238" y="38"/>
                    <a:pt x="238" y="38"/>
                  </a:cubicBezTo>
                  <a:cubicBezTo>
                    <a:pt x="226" y="38"/>
                    <a:pt x="212" y="38"/>
                    <a:pt x="197" y="38"/>
                  </a:cubicBezTo>
                  <a:cubicBezTo>
                    <a:pt x="184" y="38"/>
                    <a:pt x="171" y="38"/>
                    <a:pt x="158" y="38"/>
                  </a:cubicBezTo>
                  <a:cubicBezTo>
                    <a:pt x="142" y="38"/>
                    <a:pt x="142" y="38"/>
                    <a:pt x="142" y="38"/>
                  </a:cubicBezTo>
                  <a:cubicBezTo>
                    <a:pt x="131" y="38"/>
                    <a:pt x="121" y="38"/>
                    <a:pt x="111" y="38"/>
                  </a:cubicBezTo>
                  <a:cubicBezTo>
                    <a:pt x="102" y="38"/>
                    <a:pt x="93" y="38"/>
                    <a:pt x="84" y="38"/>
                  </a:cubicBezTo>
                  <a:cubicBezTo>
                    <a:pt x="82" y="38"/>
                    <a:pt x="82" y="38"/>
                    <a:pt x="82" y="38"/>
                  </a:cubicBezTo>
                  <a:cubicBezTo>
                    <a:pt x="84" y="103"/>
                    <a:pt x="84" y="103"/>
                    <a:pt x="84" y="103"/>
                  </a:cubicBezTo>
                  <a:cubicBezTo>
                    <a:pt x="56" y="103"/>
                    <a:pt x="56" y="103"/>
                    <a:pt x="56" y="103"/>
                  </a:cubicBezTo>
                  <a:cubicBezTo>
                    <a:pt x="56" y="118"/>
                    <a:pt x="56" y="118"/>
                    <a:pt x="56" y="118"/>
                  </a:cubicBezTo>
                  <a:cubicBezTo>
                    <a:pt x="57" y="128"/>
                    <a:pt x="57" y="137"/>
                    <a:pt x="57" y="147"/>
                  </a:cubicBezTo>
                  <a:cubicBezTo>
                    <a:pt x="57" y="156"/>
                    <a:pt x="57" y="156"/>
                    <a:pt x="57" y="156"/>
                  </a:cubicBezTo>
                  <a:cubicBezTo>
                    <a:pt x="58" y="176"/>
                    <a:pt x="58" y="199"/>
                    <a:pt x="59" y="221"/>
                  </a:cubicBezTo>
                  <a:cubicBezTo>
                    <a:pt x="59" y="226"/>
                    <a:pt x="59" y="226"/>
                    <a:pt x="59" y="226"/>
                  </a:cubicBezTo>
                  <a:cubicBezTo>
                    <a:pt x="59" y="226"/>
                    <a:pt x="59" y="233"/>
                    <a:pt x="59" y="236"/>
                  </a:cubicBezTo>
                  <a:cubicBezTo>
                    <a:pt x="59" y="236"/>
                    <a:pt x="59" y="237"/>
                    <a:pt x="59" y="237"/>
                  </a:cubicBezTo>
                  <a:cubicBezTo>
                    <a:pt x="60" y="238"/>
                    <a:pt x="60" y="240"/>
                    <a:pt x="60" y="241"/>
                  </a:cubicBezTo>
                  <a:cubicBezTo>
                    <a:pt x="59" y="242"/>
                    <a:pt x="59" y="243"/>
                    <a:pt x="58" y="243"/>
                  </a:cubicBezTo>
                  <a:cubicBezTo>
                    <a:pt x="58" y="243"/>
                    <a:pt x="58" y="243"/>
                    <a:pt x="57" y="243"/>
                  </a:cubicBezTo>
                  <a:cubicBezTo>
                    <a:pt x="56" y="243"/>
                    <a:pt x="55" y="243"/>
                    <a:pt x="54" y="243"/>
                  </a:cubicBezTo>
                  <a:cubicBezTo>
                    <a:pt x="54" y="243"/>
                    <a:pt x="53" y="242"/>
                    <a:pt x="52" y="242"/>
                  </a:cubicBezTo>
                  <a:cubicBezTo>
                    <a:pt x="52" y="242"/>
                    <a:pt x="52" y="242"/>
                    <a:pt x="51" y="242"/>
                  </a:cubicBezTo>
                  <a:cubicBezTo>
                    <a:pt x="49" y="242"/>
                    <a:pt x="48" y="243"/>
                    <a:pt x="46" y="244"/>
                  </a:cubicBezTo>
                  <a:cubicBezTo>
                    <a:pt x="45" y="245"/>
                    <a:pt x="44" y="246"/>
                    <a:pt x="42" y="246"/>
                  </a:cubicBezTo>
                  <a:cubicBezTo>
                    <a:pt x="42" y="246"/>
                    <a:pt x="42" y="246"/>
                    <a:pt x="42" y="246"/>
                  </a:cubicBezTo>
                  <a:cubicBezTo>
                    <a:pt x="41" y="246"/>
                    <a:pt x="40" y="246"/>
                    <a:pt x="39" y="246"/>
                  </a:cubicBezTo>
                  <a:cubicBezTo>
                    <a:pt x="38" y="246"/>
                    <a:pt x="37" y="245"/>
                    <a:pt x="36" y="245"/>
                  </a:cubicBezTo>
                  <a:cubicBezTo>
                    <a:pt x="34" y="245"/>
                    <a:pt x="32" y="246"/>
                    <a:pt x="31" y="248"/>
                  </a:cubicBezTo>
                  <a:cubicBezTo>
                    <a:pt x="29" y="251"/>
                    <a:pt x="30" y="253"/>
                    <a:pt x="31" y="256"/>
                  </a:cubicBezTo>
                  <a:cubicBezTo>
                    <a:pt x="31" y="258"/>
                    <a:pt x="32" y="260"/>
                    <a:pt x="30" y="262"/>
                  </a:cubicBezTo>
                  <a:cubicBezTo>
                    <a:pt x="30" y="264"/>
                    <a:pt x="28" y="265"/>
                    <a:pt x="27" y="267"/>
                  </a:cubicBezTo>
                  <a:cubicBezTo>
                    <a:pt x="25" y="268"/>
                    <a:pt x="23" y="270"/>
                    <a:pt x="23" y="272"/>
                  </a:cubicBezTo>
                  <a:cubicBezTo>
                    <a:pt x="22" y="273"/>
                    <a:pt x="22" y="274"/>
                    <a:pt x="22" y="275"/>
                  </a:cubicBezTo>
                  <a:cubicBezTo>
                    <a:pt x="22" y="277"/>
                    <a:pt x="22" y="278"/>
                    <a:pt x="22" y="279"/>
                  </a:cubicBezTo>
                  <a:cubicBezTo>
                    <a:pt x="21" y="280"/>
                    <a:pt x="20" y="280"/>
                    <a:pt x="18" y="281"/>
                  </a:cubicBezTo>
                  <a:cubicBezTo>
                    <a:pt x="17" y="281"/>
                    <a:pt x="16" y="281"/>
                    <a:pt x="15" y="282"/>
                  </a:cubicBezTo>
                  <a:cubicBezTo>
                    <a:pt x="13" y="285"/>
                    <a:pt x="15" y="287"/>
                    <a:pt x="17" y="289"/>
                  </a:cubicBezTo>
                  <a:cubicBezTo>
                    <a:pt x="19" y="291"/>
                    <a:pt x="21" y="293"/>
                    <a:pt x="20" y="295"/>
                  </a:cubicBezTo>
                  <a:cubicBezTo>
                    <a:pt x="19" y="297"/>
                    <a:pt x="17" y="297"/>
                    <a:pt x="16" y="298"/>
                  </a:cubicBezTo>
                  <a:cubicBezTo>
                    <a:pt x="15" y="298"/>
                    <a:pt x="14" y="299"/>
                    <a:pt x="14" y="299"/>
                  </a:cubicBezTo>
                  <a:cubicBezTo>
                    <a:pt x="12" y="300"/>
                    <a:pt x="10" y="302"/>
                    <a:pt x="9" y="304"/>
                  </a:cubicBezTo>
                  <a:cubicBezTo>
                    <a:pt x="5" y="308"/>
                    <a:pt x="6" y="311"/>
                    <a:pt x="9" y="316"/>
                  </a:cubicBezTo>
                  <a:cubicBezTo>
                    <a:pt x="9" y="316"/>
                    <a:pt x="9" y="317"/>
                    <a:pt x="10" y="317"/>
                  </a:cubicBezTo>
                  <a:cubicBezTo>
                    <a:pt x="11" y="319"/>
                    <a:pt x="12" y="320"/>
                    <a:pt x="12" y="322"/>
                  </a:cubicBezTo>
                  <a:cubicBezTo>
                    <a:pt x="11" y="324"/>
                    <a:pt x="10" y="324"/>
                    <a:pt x="9" y="325"/>
                  </a:cubicBezTo>
                  <a:cubicBezTo>
                    <a:pt x="8" y="325"/>
                    <a:pt x="8" y="325"/>
                    <a:pt x="7" y="326"/>
                  </a:cubicBezTo>
                  <a:cubicBezTo>
                    <a:pt x="3" y="328"/>
                    <a:pt x="0" y="334"/>
                    <a:pt x="0" y="339"/>
                  </a:cubicBezTo>
                  <a:cubicBezTo>
                    <a:pt x="0" y="341"/>
                    <a:pt x="0" y="344"/>
                    <a:pt x="3" y="345"/>
                  </a:cubicBezTo>
                  <a:cubicBezTo>
                    <a:pt x="4" y="346"/>
                    <a:pt x="4" y="346"/>
                    <a:pt x="5" y="346"/>
                  </a:cubicBezTo>
                  <a:cubicBezTo>
                    <a:pt x="6" y="346"/>
                    <a:pt x="6" y="346"/>
                    <a:pt x="7" y="345"/>
                  </a:cubicBezTo>
                  <a:cubicBezTo>
                    <a:pt x="8" y="345"/>
                    <a:pt x="9" y="344"/>
                    <a:pt x="9" y="342"/>
                  </a:cubicBezTo>
                  <a:cubicBezTo>
                    <a:pt x="9" y="342"/>
                    <a:pt x="10" y="342"/>
                    <a:pt x="10" y="342"/>
                  </a:cubicBezTo>
                  <a:cubicBezTo>
                    <a:pt x="12" y="342"/>
                    <a:pt x="14" y="343"/>
                    <a:pt x="15" y="344"/>
                  </a:cubicBezTo>
                  <a:cubicBezTo>
                    <a:pt x="16" y="346"/>
                    <a:pt x="16" y="349"/>
                    <a:pt x="15" y="352"/>
                  </a:cubicBezTo>
                  <a:cubicBezTo>
                    <a:pt x="14" y="355"/>
                    <a:pt x="16" y="358"/>
                    <a:pt x="18" y="360"/>
                  </a:cubicBezTo>
                  <a:cubicBezTo>
                    <a:pt x="19" y="361"/>
                    <a:pt x="20" y="363"/>
                    <a:pt x="21" y="364"/>
                  </a:cubicBezTo>
                  <a:cubicBezTo>
                    <a:pt x="22" y="367"/>
                    <a:pt x="22" y="369"/>
                    <a:pt x="21" y="372"/>
                  </a:cubicBezTo>
                  <a:cubicBezTo>
                    <a:pt x="20" y="375"/>
                    <a:pt x="20" y="378"/>
                    <a:pt x="22" y="380"/>
                  </a:cubicBezTo>
                  <a:cubicBezTo>
                    <a:pt x="24" y="382"/>
                    <a:pt x="25" y="383"/>
                    <a:pt x="27" y="383"/>
                  </a:cubicBezTo>
                  <a:cubicBezTo>
                    <a:pt x="28" y="383"/>
                    <a:pt x="29" y="384"/>
                    <a:pt x="30" y="384"/>
                  </a:cubicBezTo>
                  <a:cubicBezTo>
                    <a:pt x="32" y="386"/>
                    <a:pt x="33" y="388"/>
                    <a:pt x="33" y="391"/>
                  </a:cubicBezTo>
                  <a:cubicBezTo>
                    <a:pt x="33" y="395"/>
                    <a:pt x="32" y="397"/>
                    <a:pt x="31" y="400"/>
                  </a:cubicBezTo>
                  <a:cubicBezTo>
                    <a:pt x="31" y="401"/>
                    <a:pt x="31" y="401"/>
                    <a:pt x="31" y="401"/>
                  </a:cubicBezTo>
                  <a:cubicBezTo>
                    <a:pt x="29" y="405"/>
                    <a:pt x="32" y="408"/>
                    <a:pt x="35" y="410"/>
                  </a:cubicBezTo>
                  <a:cubicBezTo>
                    <a:pt x="36" y="411"/>
                    <a:pt x="36" y="411"/>
                    <a:pt x="37" y="412"/>
                  </a:cubicBezTo>
                  <a:cubicBezTo>
                    <a:pt x="39" y="415"/>
                    <a:pt x="41" y="418"/>
                    <a:pt x="43" y="421"/>
                  </a:cubicBezTo>
                  <a:cubicBezTo>
                    <a:pt x="44" y="423"/>
                    <a:pt x="45" y="425"/>
                    <a:pt x="46" y="426"/>
                  </a:cubicBezTo>
                  <a:cubicBezTo>
                    <a:pt x="47" y="428"/>
                    <a:pt x="48" y="429"/>
                    <a:pt x="49" y="431"/>
                  </a:cubicBezTo>
                  <a:cubicBezTo>
                    <a:pt x="52" y="435"/>
                    <a:pt x="55" y="439"/>
                    <a:pt x="53" y="445"/>
                  </a:cubicBezTo>
                  <a:cubicBezTo>
                    <a:pt x="53" y="446"/>
                    <a:pt x="53" y="446"/>
                    <a:pt x="53" y="446"/>
                  </a:cubicBezTo>
                  <a:cubicBezTo>
                    <a:pt x="52" y="448"/>
                    <a:pt x="52" y="449"/>
                    <a:pt x="52" y="450"/>
                  </a:cubicBezTo>
                  <a:cubicBezTo>
                    <a:pt x="52" y="451"/>
                    <a:pt x="52" y="452"/>
                    <a:pt x="53" y="452"/>
                  </a:cubicBezTo>
                  <a:cubicBezTo>
                    <a:pt x="53" y="454"/>
                    <a:pt x="53" y="454"/>
                    <a:pt x="53" y="456"/>
                  </a:cubicBezTo>
                  <a:cubicBezTo>
                    <a:pt x="52" y="457"/>
                    <a:pt x="51" y="458"/>
                    <a:pt x="50" y="459"/>
                  </a:cubicBezTo>
                  <a:cubicBezTo>
                    <a:pt x="48" y="460"/>
                    <a:pt x="46" y="462"/>
                    <a:pt x="47" y="465"/>
                  </a:cubicBezTo>
                  <a:cubicBezTo>
                    <a:pt x="48" y="466"/>
                    <a:pt x="48" y="466"/>
                    <a:pt x="49" y="467"/>
                  </a:cubicBezTo>
                  <a:cubicBezTo>
                    <a:pt x="50" y="467"/>
                    <a:pt x="50" y="468"/>
                    <a:pt x="51" y="468"/>
                  </a:cubicBezTo>
                  <a:cubicBezTo>
                    <a:pt x="51" y="469"/>
                    <a:pt x="51" y="470"/>
                    <a:pt x="51" y="471"/>
                  </a:cubicBezTo>
                  <a:cubicBezTo>
                    <a:pt x="50" y="472"/>
                    <a:pt x="50" y="473"/>
                    <a:pt x="51" y="474"/>
                  </a:cubicBezTo>
                  <a:cubicBezTo>
                    <a:pt x="51" y="475"/>
                    <a:pt x="53" y="476"/>
                    <a:pt x="54" y="476"/>
                  </a:cubicBezTo>
                  <a:cubicBezTo>
                    <a:pt x="56" y="476"/>
                    <a:pt x="57" y="476"/>
                    <a:pt x="60" y="475"/>
                  </a:cubicBezTo>
                  <a:cubicBezTo>
                    <a:pt x="62" y="474"/>
                    <a:pt x="64" y="474"/>
                    <a:pt x="66" y="474"/>
                  </a:cubicBezTo>
                  <a:cubicBezTo>
                    <a:pt x="68" y="474"/>
                    <a:pt x="70" y="475"/>
                    <a:pt x="71" y="477"/>
                  </a:cubicBezTo>
                  <a:cubicBezTo>
                    <a:pt x="72" y="478"/>
                    <a:pt x="71" y="480"/>
                    <a:pt x="70" y="482"/>
                  </a:cubicBezTo>
                  <a:cubicBezTo>
                    <a:pt x="69" y="485"/>
                    <a:pt x="68" y="488"/>
                    <a:pt x="71" y="489"/>
                  </a:cubicBezTo>
                  <a:cubicBezTo>
                    <a:pt x="72" y="489"/>
                    <a:pt x="73" y="490"/>
                    <a:pt x="76" y="490"/>
                  </a:cubicBezTo>
                  <a:cubicBezTo>
                    <a:pt x="77" y="490"/>
                    <a:pt x="77" y="490"/>
                    <a:pt x="77" y="490"/>
                  </a:cubicBezTo>
                  <a:cubicBezTo>
                    <a:pt x="78" y="490"/>
                    <a:pt x="79" y="490"/>
                    <a:pt x="80" y="490"/>
                  </a:cubicBezTo>
                  <a:cubicBezTo>
                    <a:pt x="84" y="491"/>
                    <a:pt x="88" y="492"/>
                    <a:pt x="90" y="494"/>
                  </a:cubicBezTo>
                  <a:cubicBezTo>
                    <a:pt x="91" y="495"/>
                    <a:pt x="91" y="496"/>
                    <a:pt x="92" y="497"/>
                  </a:cubicBezTo>
                  <a:cubicBezTo>
                    <a:pt x="92" y="499"/>
                    <a:pt x="93" y="500"/>
                    <a:pt x="94" y="501"/>
                  </a:cubicBezTo>
                  <a:cubicBezTo>
                    <a:pt x="95" y="502"/>
                    <a:pt x="97" y="502"/>
                    <a:pt x="98" y="502"/>
                  </a:cubicBezTo>
                  <a:cubicBezTo>
                    <a:pt x="99" y="503"/>
                    <a:pt x="101" y="503"/>
                    <a:pt x="101" y="504"/>
                  </a:cubicBezTo>
                  <a:cubicBezTo>
                    <a:pt x="102" y="506"/>
                    <a:pt x="102" y="507"/>
                    <a:pt x="101" y="509"/>
                  </a:cubicBezTo>
                  <a:cubicBezTo>
                    <a:pt x="100" y="510"/>
                    <a:pt x="99" y="511"/>
                    <a:pt x="100" y="513"/>
                  </a:cubicBezTo>
                  <a:cubicBezTo>
                    <a:pt x="100" y="514"/>
                    <a:pt x="101" y="515"/>
                    <a:pt x="104" y="518"/>
                  </a:cubicBezTo>
                  <a:cubicBezTo>
                    <a:pt x="105" y="519"/>
                    <a:pt x="105" y="519"/>
                    <a:pt x="105" y="519"/>
                  </a:cubicBezTo>
                  <a:cubicBezTo>
                    <a:pt x="107" y="521"/>
                    <a:pt x="109" y="523"/>
                    <a:pt x="112" y="525"/>
                  </a:cubicBezTo>
                  <a:cubicBezTo>
                    <a:pt x="113" y="526"/>
                    <a:pt x="115" y="527"/>
                    <a:pt x="116" y="527"/>
                  </a:cubicBezTo>
                  <a:cubicBezTo>
                    <a:pt x="118" y="527"/>
                    <a:pt x="119" y="527"/>
                    <a:pt x="121" y="528"/>
                  </a:cubicBezTo>
                  <a:cubicBezTo>
                    <a:pt x="122" y="529"/>
                    <a:pt x="122" y="530"/>
                    <a:pt x="123" y="532"/>
                  </a:cubicBezTo>
                  <a:cubicBezTo>
                    <a:pt x="124" y="533"/>
                    <a:pt x="124" y="535"/>
                    <a:pt x="125" y="536"/>
                  </a:cubicBezTo>
                  <a:cubicBezTo>
                    <a:pt x="127" y="537"/>
                    <a:pt x="128" y="538"/>
                    <a:pt x="129" y="539"/>
                  </a:cubicBezTo>
                  <a:cubicBezTo>
                    <a:pt x="130" y="540"/>
                    <a:pt x="131" y="540"/>
                    <a:pt x="131" y="541"/>
                  </a:cubicBezTo>
                  <a:cubicBezTo>
                    <a:pt x="134" y="544"/>
                    <a:pt x="134" y="545"/>
                    <a:pt x="133" y="546"/>
                  </a:cubicBezTo>
                  <a:cubicBezTo>
                    <a:pt x="132" y="547"/>
                    <a:pt x="131" y="548"/>
                    <a:pt x="131" y="549"/>
                  </a:cubicBezTo>
                  <a:cubicBezTo>
                    <a:pt x="130" y="552"/>
                    <a:pt x="132" y="553"/>
                    <a:pt x="134" y="553"/>
                  </a:cubicBezTo>
                  <a:cubicBezTo>
                    <a:pt x="135" y="554"/>
                    <a:pt x="136" y="554"/>
                    <a:pt x="136" y="555"/>
                  </a:cubicBezTo>
                  <a:cubicBezTo>
                    <a:pt x="137" y="556"/>
                    <a:pt x="137" y="557"/>
                    <a:pt x="138" y="559"/>
                  </a:cubicBezTo>
                  <a:cubicBezTo>
                    <a:pt x="138" y="561"/>
                    <a:pt x="138" y="562"/>
                    <a:pt x="140" y="564"/>
                  </a:cubicBezTo>
                  <a:cubicBezTo>
                    <a:pt x="141" y="565"/>
                    <a:pt x="143" y="565"/>
                    <a:pt x="144" y="565"/>
                  </a:cubicBezTo>
                  <a:cubicBezTo>
                    <a:pt x="146" y="565"/>
                    <a:pt x="147" y="565"/>
                    <a:pt x="149" y="567"/>
                  </a:cubicBezTo>
                  <a:cubicBezTo>
                    <a:pt x="149" y="567"/>
                    <a:pt x="149" y="567"/>
                    <a:pt x="150" y="568"/>
                  </a:cubicBezTo>
                  <a:cubicBezTo>
                    <a:pt x="150" y="568"/>
                    <a:pt x="150" y="569"/>
                    <a:pt x="151" y="569"/>
                  </a:cubicBezTo>
                  <a:cubicBezTo>
                    <a:pt x="152" y="569"/>
                    <a:pt x="152" y="570"/>
                    <a:pt x="153" y="570"/>
                  </a:cubicBezTo>
                  <a:cubicBezTo>
                    <a:pt x="154" y="570"/>
                    <a:pt x="154" y="570"/>
                    <a:pt x="155" y="571"/>
                  </a:cubicBezTo>
                  <a:cubicBezTo>
                    <a:pt x="157" y="573"/>
                    <a:pt x="158" y="575"/>
                    <a:pt x="159" y="579"/>
                  </a:cubicBezTo>
                  <a:cubicBezTo>
                    <a:pt x="159" y="580"/>
                    <a:pt x="159" y="580"/>
                    <a:pt x="159" y="580"/>
                  </a:cubicBezTo>
                  <a:cubicBezTo>
                    <a:pt x="160" y="587"/>
                    <a:pt x="161" y="591"/>
                    <a:pt x="165" y="596"/>
                  </a:cubicBezTo>
                  <a:cubicBezTo>
                    <a:pt x="166" y="597"/>
                    <a:pt x="168" y="598"/>
                    <a:pt x="169" y="600"/>
                  </a:cubicBezTo>
                  <a:cubicBezTo>
                    <a:pt x="170" y="600"/>
                    <a:pt x="171" y="601"/>
                    <a:pt x="172" y="602"/>
                  </a:cubicBezTo>
                  <a:cubicBezTo>
                    <a:pt x="173" y="604"/>
                    <a:pt x="173" y="605"/>
                    <a:pt x="174" y="607"/>
                  </a:cubicBezTo>
                  <a:cubicBezTo>
                    <a:pt x="174" y="608"/>
                    <a:pt x="174" y="609"/>
                    <a:pt x="175" y="611"/>
                  </a:cubicBezTo>
                  <a:cubicBezTo>
                    <a:pt x="176" y="613"/>
                    <a:pt x="180" y="615"/>
                    <a:pt x="183" y="617"/>
                  </a:cubicBezTo>
                  <a:cubicBezTo>
                    <a:pt x="185" y="617"/>
                    <a:pt x="187" y="618"/>
                    <a:pt x="188" y="619"/>
                  </a:cubicBezTo>
                  <a:cubicBezTo>
                    <a:pt x="189" y="620"/>
                    <a:pt x="191" y="620"/>
                    <a:pt x="192" y="620"/>
                  </a:cubicBezTo>
                  <a:cubicBezTo>
                    <a:pt x="193" y="620"/>
                    <a:pt x="194" y="620"/>
                    <a:pt x="196" y="618"/>
                  </a:cubicBezTo>
                  <a:cubicBezTo>
                    <a:pt x="197" y="618"/>
                    <a:pt x="197" y="618"/>
                    <a:pt x="197" y="618"/>
                  </a:cubicBezTo>
                  <a:cubicBezTo>
                    <a:pt x="198" y="616"/>
                    <a:pt x="198" y="616"/>
                    <a:pt x="198" y="616"/>
                  </a:cubicBezTo>
                  <a:cubicBezTo>
                    <a:pt x="200" y="615"/>
                    <a:pt x="202" y="614"/>
                    <a:pt x="204" y="614"/>
                  </a:cubicBezTo>
                  <a:cubicBezTo>
                    <a:pt x="205" y="614"/>
                    <a:pt x="205" y="614"/>
                    <a:pt x="207" y="614"/>
                  </a:cubicBezTo>
                  <a:cubicBezTo>
                    <a:pt x="208" y="614"/>
                    <a:pt x="208" y="614"/>
                    <a:pt x="208" y="614"/>
                  </a:cubicBezTo>
                  <a:cubicBezTo>
                    <a:pt x="209" y="615"/>
                    <a:pt x="211" y="615"/>
                    <a:pt x="212" y="616"/>
                  </a:cubicBezTo>
                  <a:cubicBezTo>
                    <a:pt x="213" y="616"/>
                    <a:pt x="213" y="617"/>
                    <a:pt x="214" y="617"/>
                  </a:cubicBezTo>
                  <a:cubicBezTo>
                    <a:pt x="215" y="618"/>
                    <a:pt x="215" y="619"/>
                    <a:pt x="216" y="619"/>
                  </a:cubicBezTo>
                  <a:cubicBezTo>
                    <a:pt x="217" y="619"/>
                    <a:pt x="217" y="619"/>
                    <a:pt x="217" y="619"/>
                  </a:cubicBezTo>
                  <a:cubicBezTo>
                    <a:pt x="220" y="619"/>
                    <a:pt x="221" y="616"/>
                    <a:pt x="222" y="614"/>
                  </a:cubicBezTo>
                  <a:cubicBezTo>
                    <a:pt x="223" y="613"/>
                    <a:pt x="223" y="612"/>
                    <a:pt x="224" y="611"/>
                  </a:cubicBezTo>
                  <a:cubicBezTo>
                    <a:pt x="225" y="610"/>
                    <a:pt x="226" y="609"/>
                    <a:pt x="228" y="609"/>
                  </a:cubicBezTo>
                  <a:cubicBezTo>
                    <a:pt x="228" y="609"/>
                    <a:pt x="228" y="609"/>
                    <a:pt x="228" y="609"/>
                  </a:cubicBezTo>
                  <a:cubicBezTo>
                    <a:pt x="230" y="610"/>
                    <a:pt x="232" y="611"/>
                    <a:pt x="232" y="613"/>
                  </a:cubicBezTo>
                  <a:cubicBezTo>
                    <a:pt x="235" y="619"/>
                    <a:pt x="239" y="623"/>
                    <a:pt x="244" y="628"/>
                  </a:cubicBezTo>
                  <a:cubicBezTo>
                    <a:pt x="245" y="629"/>
                    <a:pt x="246" y="630"/>
                    <a:pt x="247" y="631"/>
                  </a:cubicBezTo>
                  <a:cubicBezTo>
                    <a:pt x="249" y="633"/>
                    <a:pt x="250" y="633"/>
                    <a:pt x="251" y="634"/>
                  </a:cubicBezTo>
                  <a:cubicBezTo>
                    <a:pt x="252" y="634"/>
                    <a:pt x="252" y="634"/>
                    <a:pt x="253" y="634"/>
                  </a:cubicBezTo>
                  <a:cubicBezTo>
                    <a:pt x="255" y="635"/>
                    <a:pt x="255" y="636"/>
                    <a:pt x="255" y="638"/>
                  </a:cubicBezTo>
                  <a:cubicBezTo>
                    <a:pt x="255" y="638"/>
                    <a:pt x="255" y="639"/>
                    <a:pt x="255" y="639"/>
                  </a:cubicBezTo>
                  <a:cubicBezTo>
                    <a:pt x="257" y="643"/>
                    <a:pt x="259" y="643"/>
                    <a:pt x="263" y="643"/>
                  </a:cubicBezTo>
                  <a:cubicBezTo>
                    <a:pt x="266" y="643"/>
                    <a:pt x="267" y="642"/>
                    <a:pt x="269" y="641"/>
                  </a:cubicBezTo>
                  <a:cubicBezTo>
                    <a:pt x="269" y="640"/>
                    <a:pt x="270" y="639"/>
                    <a:pt x="272" y="638"/>
                  </a:cubicBezTo>
                  <a:cubicBezTo>
                    <a:pt x="273" y="638"/>
                    <a:pt x="274" y="637"/>
                    <a:pt x="275" y="637"/>
                  </a:cubicBezTo>
                  <a:cubicBezTo>
                    <a:pt x="277" y="637"/>
                    <a:pt x="278" y="638"/>
                    <a:pt x="280" y="639"/>
                  </a:cubicBezTo>
                  <a:cubicBezTo>
                    <a:pt x="281" y="640"/>
                    <a:pt x="283" y="641"/>
                    <a:pt x="284" y="641"/>
                  </a:cubicBezTo>
                  <a:cubicBezTo>
                    <a:pt x="286" y="641"/>
                    <a:pt x="287" y="641"/>
                    <a:pt x="288" y="640"/>
                  </a:cubicBezTo>
                  <a:cubicBezTo>
                    <a:pt x="289" y="639"/>
                    <a:pt x="291" y="638"/>
                    <a:pt x="292" y="638"/>
                  </a:cubicBezTo>
                  <a:cubicBezTo>
                    <a:pt x="293" y="638"/>
                    <a:pt x="294" y="638"/>
                    <a:pt x="294" y="639"/>
                  </a:cubicBezTo>
                  <a:cubicBezTo>
                    <a:pt x="295" y="639"/>
                    <a:pt x="295" y="640"/>
                    <a:pt x="296" y="641"/>
                  </a:cubicBezTo>
                  <a:cubicBezTo>
                    <a:pt x="296" y="642"/>
                    <a:pt x="296" y="642"/>
                    <a:pt x="296" y="642"/>
                  </a:cubicBezTo>
                  <a:cubicBezTo>
                    <a:pt x="297" y="643"/>
                    <a:pt x="297" y="643"/>
                    <a:pt x="297" y="643"/>
                  </a:cubicBezTo>
                  <a:cubicBezTo>
                    <a:pt x="297" y="643"/>
                    <a:pt x="297" y="644"/>
                    <a:pt x="297" y="644"/>
                  </a:cubicBezTo>
                  <a:cubicBezTo>
                    <a:pt x="299" y="646"/>
                    <a:pt x="299" y="646"/>
                    <a:pt x="299" y="646"/>
                  </a:cubicBezTo>
                  <a:cubicBezTo>
                    <a:pt x="300" y="645"/>
                    <a:pt x="300" y="645"/>
                    <a:pt x="300" y="645"/>
                  </a:cubicBezTo>
                  <a:cubicBezTo>
                    <a:pt x="301" y="645"/>
                    <a:pt x="301" y="645"/>
                    <a:pt x="301" y="645"/>
                  </a:cubicBezTo>
                  <a:cubicBezTo>
                    <a:pt x="301" y="645"/>
                    <a:pt x="301" y="645"/>
                    <a:pt x="302" y="645"/>
                  </a:cubicBezTo>
                  <a:cubicBezTo>
                    <a:pt x="304" y="645"/>
                    <a:pt x="304" y="645"/>
                    <a:pt x="304" y="645"/>
                  </a:cubicBezTo>
                  <a:cubicBezTo>
                    <a:pt x="304" y="644"/>
                    <a:pt x="304" y="644"/>
                    <a:pt x="304" y="644"/>
                  </a:cubicBezTo>
                  <a:cubicBezTo>
                    <a:pt x="304" y="643"/>
                    <a:pt x="305" y="643"/>
                    <a:pt x="305" y="642"/>
                  </a:cubicBezTo>
                  <a:cubicBezTo>
                    <a:pt x="305" y="642"/>
                    <a:pt x="306" y="641"/>
                    <a:pt x="306" y="641"/>
                  </a:cubicBezTo>
                  <a:cubicBezTo>
                    <a:pt x="308" y="639"/>
                    <a:pt x="311" y="639"/>
                    <a:pt x="314" y="639"/>
                  </a:cubicBezTo>
                  <a:cubicBezTo>
                    <a:pt x="318" y="639"/>
                    <a:pt x="320" y="638"/>
                    <a:pt x="323" y="636"/>
                  </a:cubicBezTo>
                  <a:cubicBezTo>
                    <a:pt x="325" y="635"/>
                    <a:pt x="326" y="635"/>
                    <a:pt x="327" y="635"/>
                  </a:cubicBezTo>
                  <a:cubicBezTo>
                    <a:pt x="328" y="635"/>
                    <a:pt x="329" y="636"/>
                    <a:pt x="330" y="637"/>
                  </a:cubicBezTo>
                  <a:cubicBezTo>
                    <a:pt x="331" y="637"/>
                    <a:pt x="331" y="637"/>
                    <a:pt x="331" y="637"/>
                  </a:cubicBezTo>
                  <a:cubicBezTo>
                    <a:pt x="333" y="638"/>
                    <a:pt x="335" y="638"/>
                    <a:pt x="337" y="638"/>
                  </a:cubicBezTo>
                  <a:cubicBezTo>
                    <a:pt x="339" y="638"/>
                    <a:pt x="340" y="638"/>
                    <a:pt x="342" y="638"/>
                  </a:cubicBezTo>
                  <a:cubicBezTo>
                    <a:pt x="342" y="638"/>
                    <a:pt x="342" y="638"/>
                    <a:pt x="342" y="638"/>
                  </a:cubicBezTo>
                  <a:cubicBezTo>
                    <a:pt x="367" y="610"/>
                    <a:pt x="367" y="610"/>
                    <a:pt x="367" y="610"/>
                  </a:cubicBezTo>
                  <a:cubicBezTo>
                    <a:pt x="408" y="610"/>
                    <a:pt x="408" y="610"/>
                    <a:pt x="408" y="610"/>
                  </a:cubicBezTo>
                  <a:cubicBezTo>
                    <a:pt x="407" y="607"/>
                    <a:pt x="407" y="607"/>
                    <a:pt x="407" y="607"/>
                  </a:cubicBezTo>
                  <a:cubicBezTo>
                    <a:pt x="407" y="605"/>
                    <a:pt x="407" y="602"/>
                    <a:pt x="407" y="599"/>
                  </a:cubicBezTo>
                  <a:cubicBezTo>
                    <a:pt x="407" y="598"/>
                    <a:pt x="407" y="597"/>
                    <a:pt x="408" y="596"/>
                  </a:cubicBezTo>
                  <a:cubicBezTo>
                    <a:pt x="408" y="592"/>
                    <a:pt x="407" y="588"/>
                    <a:pt x="403" y="586"/>
                  </a:cubicBezTo>
                  <a:cubicBezTo>
                    <a:pt x="402" y="586"/>
                    <a:pt x="401" y="585"/>
                    <a:pt x="400" y="585"/>
                  </a:cubicBezTo>
                  <a:cubicBezTo>
                    <a:pt x="400" y="585"/>
                    <a:pt x="399" y="586"/>
                    <a:pt x="398" y="586"/>
                  </a:cubicBezTo>
                  <a:cubicBezTo>
                    <a:pt x="398" y="586"/>
                    <a:pt x="397" y="586"/>
                    <a:pt x="396" y="586"/>
                  </a:cubicBezTo>
                  <a:cubicBezTo>
                    <a:pt x="395" y="586"/>
                    <a:pt x="394" y="586"/>
                    <a:pt x="394" y="586"/>
                  </a:cubicBezTo>
                  <a:cubicBezTo>
                    <a:pt x="393" y="584"/>
                    <a:pt x="392" y="583"/>
                    <a:pt x="391" y="582"/>
                  </a:cubicBezTo>
                  <a:cubicBezTo>
                    <a:pt x="390" y="581"/>
                    <a:pt x="390" y="580"/>
                    <a:pt x="389" y="579"/>
                  </a:cubicBezTo>
                  <a:cubicBezTo>
                    <a:pt x="388" y="578"/>
                    <a:pt x="388" y="576"/>
                    <a:pt x="387" y="575"/>
                  </a:cubicBezTo>
                  <a:cubicBezTo>
                    <a:pt x="387" y="573"/>
                    <a:pt x="387" y="572"/>
                    <a:pt x="386" y="571"/>
                  </a:cubicBezTo>
                  <a:cubicBezTo>
                    <a:pt x="385" y="566"/>
                    <a:pt x="382" y="560"/>
                    <a:pt x="380" y="554"/>
                  </a:cubicBezTo>
                  <a:cubicBezTo>
                    <a:pt x="380" y="553"/>
                    <a:pt x="380" y="553"/>
                    <a:pt x="380" y="553"/>
                  </a:cubicBezTo>
                  <a:cubicBezTo>
                    <a:pt x="379" y="549"/>
                    <a:pt x="378" y="545"/>
                    <a:pt x="374" y="543"/>
                  </a:cubicBezTo>
                  <a:cubicBezTo>
                    <a:pt x="371" y="541"/>
                    <a:pt x="371" y="541"/>
                    <a:pt x="370" y="539"/>
                  </a:cubicBezTo>
                  <a:cubicBezTo>
                    <a:pt x="369" y="538"/>
                    <a:pt x="369" y="538"/>
                    <a:pt x="369" y="538"/>
                  </a:cubicBezTo>
                  <a:cubicBezTo>
                    <a:pt x="368" y="537"/>
                    <a:pt x="367" y="536"/>
                    <a:pt x="366" y="535"/>
                  </a:cubicBezTo>
                  <a:cubicBezTo>
                    <a:pt x="365" y="535"/>
                    <a:pt x="365" y="534"/>
                    <a:pt x="364" y="534"/>
                  </a:cubicBezTo>
                  <a:cubicBezTo>
                    <a:pt x="361" y="531"/>
                    <a:pt x="359" y="527"/>
                    <a:pt x="356" y="524"/>
                  </a:cubicBezTo>
                  <a:cubicBezTo>
                    <a:pt x="354" y="520"/>
                    <a:pt x="352" y="516"/>
                    <a:pt x="348" y="513"/>
                  </a:cubicBezTo>
                  <a:cubicBezTo>
                    <a:pt x="347" y="512"/>
                    <a:pt x="347" y="512"/>
                    <a:pt x="347" y="512"/>
                  </a:cubicBezTo>
                  <a:cubicBezTo>
                    <a:pt x="346" y="511"/>
                    <a:pt x="345" y="509"/>
                    <a:pt x="343" y="509"/>
                  </a:cubicBezTo>
                  <a:cubicBezTo>
                    <a:pt x="342" y="509"/>
                    <a:pt x="342" y="509"/>
                    <a:pt x="341" y="509"/>
                  </a:cubicBezTo>
                  <a:cubicBezTo>
                    <a:pt x="340" y="509"/>
                    <a:pt x="339" y="509"/>
                    <a:pt x="339" y="509"/>
                  </a:cubicBezTo>
                  <a:cubicBezTo>
                    <a:pt x="338" y="509"/>
                    <a:pt x="337" y="509"/>
                    <a:pt x="336" y="509"/>
                  </a:cubicBezTo>
                  <a:cubicBezTo>
                    <a:pt x="336" y="509"/>
                    <a:pt x="335" y="509"/>
                    <a:pt x="335" y="509"/>
                  </a:cubicBezTo>
                  <a:cubicBezTo>
                    <a:pt x="330" y="508"/>
                    <a:pt x="325" y="504"/>
                    <a:pt x="326" y="501"/>
                  </a:cubicBezTo>
                  <a:cubicBezTo>
                    <a:pt x="326" y="500"/>
                    <a:pt x="327" y="499"/>
                    <a:pt x="328" y="498"/>
                  </a:cubicBezTo>
                  <a:cubicBezTo>
                    <a:pt x="328" y="497"/>
                    <a:pt x="329" y="496"/>
                    <a:pt x="329" y="495"/>
                  </a:cubicBezTo>
                  <a:cubicBezTo>
                    <a:pt x="330" y="494"/>
                    <a:pt x="330" y="492"/>
                    <a:pt x="330" y="491"/>
                  </a:cubicBezTo>
                  <a:cubicBezTo>
                    <a:pt x="330" y="490"/>
                    <a:pt x="330" y="488"/>
                    <a:pt x="331" y="487"/>
                  </a:cubicBezTo>
                  <a:cubicBezTo>
                    <a:pt x="332" y="484"/>
                    <a:pt x="334" y="483"/>
                    <a:pt x="335" y="483"/>
                  </a:cubicBezTo>
                  <a:cubicBezTo>
                    <a:pt x="337" y="483"/>
                    <a:pt x="339" y="485"/>
                    <a:pt x="341" y="486"/>
                  </a:cubicBezTo>
                  <a:cubicBezTo>
                    <a:pt x="342" y="486"/>
                    <a:pt x="343" y="487"/>
                    <a:pt x="344" y="487"/>
                  </a:cubicBezTo>
                  <a:cubicBezTo>
                    <a:pt x="345" y="487"/>
                    <a:pt x="345" y="488"/>
                    <a:pt x="346" y="488"/>
                  </a:cubicBezTo>
                  <a:cubicBezTo>
                    <a:pt x="350" y="488"/>
                    <a:pt x="352" y="484"/>
                    <a:pt x="354" y="481"/>
                  </a:cubicBezTo>
                  <a:cubicBezTo>
                    <a:pt x="357" y="477"/>
                    <a:pt x="356" y="471"/>
                    <a:pt x="356" y="466"/>
                  </a:cubicBezTo>
                  <a:cubicBezTo>
                    <a:pt x="355" y="464"/>
                    <a:pt x="355" y="461"/>
                    <a:pt x="355" y="459"/>
                  </a:cubicBezTo>
                  <a:cubicBezTo>
                    <a:pt x="355" y="458"/>
                    <a:pt x="355" y="456"/>
                    <a:pt x="355" y="454"/>
                  </a:cubicBezTo>
                  <a:cubicBezTo>
                    <a:pt x="355" y="449"/>
                    <a:pt x="355" y="444"/>
                    <a:pt x="356" y="439"/>
                  </a:cubicBezTo>
                  <a:cubicBezTo>
                    <a:pt x="357" y="437"/>
                    <a:pt x="357" y="437"/>
                    <a:pt x="357" y="437"/>
                  </a:cubicBezTo>
                  <a:cubicBezTo>
                    <a:pt x="358" y="431"/>
                    <a:pt x="360" y="426"/>
                    <a:pt x="360" y="420"/>
                  </a:cubicBezTo>
                  <a:cubicBezTo>
                    <a:pt x="361" y="419"/>
                    <a:pt x="361" y="419"/>
                    <a:pt x="361" y="419"/>
                  </a:cubicBezTo>
                  <a:cubicBezTo>
                    <a:pt x="361" y="414"/>
                    <a:pt x="362" y="406"/>
                    <a:pt x="367" y="405"/>
                  </a:cubicBezTo>
                  <a:cubicBezTo>
                    <a:pt x="368" y="405"/>
                    <a:pt x="368" y="405"/>
                    <a:pt x="368" y="405"/>
                  </a:cubicBezTo>
                  <a:cubicBezTo>
                    <a:pt x="370" y="405"/>
                    <a:pt x="371" y="406"/>
                    <a:pt x="373" y="406"/>
                  </a:cubicBezTo>
                  <a:cubicBezTo>
                    <a:pt x="375" y="408"/>
                    <a:pt x="376" y="408"/>
                    <a:pt x="377" y="408"/>
                  </a:cubicBezTo>
                  <a:cubicBezTo>
                    <a:pt x="378" y="408"/>
                    <a:pt x="379" y="407"/>
                    <a:pt x="379" y="407"/>
                  </a:cubicBezTo>
                  <a:cubicBezTo>
                    <a:pt x="379" y="407"/>
                    <a:pt x="379" y="407"/>
                    <a:pt x="379" y="407"/>
                  </a:cubicBezTo>
                  <a:cubicBezTo>
                    <a:pt x="379" y="406"/>
                    <a:pt x="379" y="406"/>
                    <a:pt x="379" y="406"/>
                  </a:cubicBezTo>
                  <a:cubicBezTo>
                    <a:pt x="379" y="406"/>
                    <a:pt x="379" y="405"/>
                    <a:pt x="379" y="400"/>
                  </a:cubicBezTo>
                  <a:cubicBezTo>
                    <a:pt x="379" y="399"/>
                    <a:pt x="379" y="398"/>
                    <a:pt x="379" y="397"/>
                  </a:cubicBezTo>
                  <a:cubicBezTo>
                    <a:pt x="379" y="394"/>
                    <a:pt x="380" y="390"/>
                    <a:pt x="381" y="386"/>
                  </a:cubicBezTo>
                  <a:cubicBezTo>
                    <a:pt x="381" y="384"/>
                    <a:pt x="381" y="383"/>
                    <a:pt x="381" y="381"/>
                  </a:cubicBezTo>
                  <a:cubicBezTo>
                    <a:pt x="381" y="380"/>
                    <a:pt x="381" y="378"/>
                    <a:pt x="382" y="376"/>
                  </a:cubicBezTo>
                  <a:cubicBezTo>
                    <a:pt x="382" y="374"/>
                    <a:pt x="383" y="373"/>
                    <a:pt x="384" y="373"/>
                  </a:cubicBezTo>
                  <a:cubicBezTo>
                    <a:pt x="385" y="372"/>
                    <a:pt x="386" y="372"/>
                    <a:pt x="387" y="371"/>
                  </a:cubicBezTo>
                  <a:cubicBezTo>
                    <a:pt x="390" y="367"/>
                    <a:pt x="393" y="361"/>
                    <a:pt x="395" y="356"/>
                  </a:cubicBezTo>
                  <a:cubicBezTo>
                    <a:pt x="396" y="353"/>
                    <a:pt x="396" y="353"/>
                    <a:pt x="396" y="353"/>
                  </a:cubicBezTo>
                  <a:cubicBezTo>
                    <a:pt x="396" y="353"/>
                    <a:pt x="397" y="352"/>
                    <a:pt x="397" y="352"/>
                  </a:cubicBezTo>
                  <a:cubicBezTo>
                    <a:pt x="398" y="349"/>
                    <a:pt x="399" y="347"/>
                    <a:pt x="401" y="346"/>
                  </a:cubicBezTo>
                  <a:cubicBezTo>
                    <a:pt x="403" y="345"/>
                    <a:pt x="405" y="345"/>
                    <a:pt x="406" y="345"/>
                  </a:cubicBezTo>
                  <a:cubicBezTo>
                    <a:pt x="409" y="345"/>
                    <a:pt x="411" y="345"/>
                    <a:pt x="412" y="340"/>
                  </a:cubicBezTo>
                  <a:cubicBezTo>
                    <a:pt x="413" y="338"/>
                    <a:pt x="413" y="336"/>
                    <a:pt x="413" y="334"/>
                  </a:cubicBezTo>
                  <a:cubicBezTo>
                    <a:pt x="413" y="330"/>
                    <a:pt x="413" y="328"/>
                    <a:pt x="414" y="325"/>
                  </a:cubicBezTo>
                  <a:cubicBezTo>
                    <a:pt x="417" y="318"/>
                    <a:pt x="418" y="313"/>
                    <a:pt x="420" y="306"/>
                  </a:cubicBezTo>
                  <a:cubicBezTo>
                    <a:pt x="422" y="302"/>
                    <a:pt x="421" y="298"/>
                    <a:pt x="421" y="293"/>
                  </a:cubicBezTo>
                  <a:cubicBezTo>
                    <a:pt x="421" y="292"/>
                    <a:pt x="420" y="291"/>
                    <a:pt x="420" y="289"/>
                  </a:cubicBezTo>
                  <a:cubicBezTo>
                    <a:pt x="420" y="287"/>
                    <a:pt x="420" y="284"/>
                    <a:pt x="420" y="281"/>
                  </a:cubicBezTo>
                  <a:cubicBezTo>
                    <a:pt x="420" y="278"/>
                    <a:pt x="420" y="275"/>
                    <a:pt x="420" y="272"/>
                  </a:cubicBezTo>
                  <a:cubicBezTo>
                    <a:pt x="419" y="265"/>
                    <a:pt x="419" y="263"/>
                    <a:pt x="422" y="258"/>
                  </a:cubicBezTo>
                  <a:cubicBezTo>
                    <a:pt x="424" y="254"/>
                    <a:pt x="424" y="251"/>
                    <a:pt x="425" y="248"/>
                  </a:cubicBezTo>
                  <a:cubicBezTo>
                    <a:pt x="425" y="246"/>
                    <a:pt x="425" y="245"/>
                    <a:pt x="426" y="243"/>
                  </a:cubicBezTo>
                  <a:cubicBezTo>
                    <a:pt x="426" y="241"/>
                    <a:pt x="427" y="239"/>
                    <a:pt x="428" y="237"/>
                  </a:cubicBezTo>
                  <a:cubicBezTo>
                    <a:pt x="429" y="234"/>
                    <a:pt x="431" y="231"/>
                    <a:pt x="431" y="228"/>
                  </a:cubicBezTo>
                  <a:cubicBezTo>
                    <a:pt x="431" y="225"/>
                    <a:pt x="431" y="223"/>
                    <a:pt x="430" y="221"/>
                  </a:cubicBezTo>
                  <a:cubicBezTo>
                    <a:pt x="429" y="219"/>
                    <a:pt x="429" y="217"/>
                    <a:pt x="430" y="213"/>
                  </a:cubicBezTo>
                  <a:cubicBezTo>
                    <a:pt x="430" y="213"/>
                    <a:pt x="431" y="212"/>
                    <a:pt x="431" y="212"/>
                  </a:cubicBezTo>
                  <a:cubicBezTo>
                    <a:pt x="431" y="211"/>
                    <a:pt x="432" y="211"/>
                    <a:pt x="432" y="210"/>
                  </a:cubicBezTo>
                  <a:cubicBezTo>
                    <a:pt x="432" y="209"/>
                    <a:pt x="432" y="208"/>
                    <a:pt x="432" y="207"/>
                  </a:cubicBezTo>
                  <a:cubicBezTo>
                    <a:pt x="432" y="207"/>
                    <a:pt x="432" y="206"/>
                    <a:pt x="432" y="205"/>
                  </a:cubicBezTo>
                  <a:cubicBezTo>
                    <a:pt x="433" y="202"/>
                    <a:pt x="434" y="202"/>
                    <a:pt x="436" y="202"/>
                  </a:cubicBezTo>
                  <a:cubicBezTo>
                    <a:pt x="437" y="202"/>
                    <a:pt x="437" y="202"/>
                    <a:pt x="438" y="202"/>
                  </a:cubicBezTo>
                  <a:cubicBezTo>
                    <a:pt x="443" y="202"/>
                    <a:pt x="445" y="201"/>
                    <a:pt x="445" y="197"/>
                  </a:cubicBezTo>
                  <a:cubicBezTo>
                    <a:pt x="445" y="195"/>
                    <a:pt x="446" y="193"/>
                    <a:pt x="446" y="191"/>
                  </a:cubicBezTo>
                  <a:cubicBezTo>
                    <a:pt x="447" y="191"/>
                    <a:pt x="447" y="192"/>
                    <a:pt x="447" y="192"/>
                  </a:cubicBezTo>
                  <a:cubicBezTo>
                    <a:pt x="449" y="192"/>
                    <a:pt x="451" y="190"/>
                    <a:pt x="453" y="189"/>
                  </a:cubicBezTo>
                  <a:cubicBezTo>
                    <a:pt x="454" y="188"/>
                    <a:pt x="455" y="187"/>
                    <a:pt x="456" y="186"/>
                  </a:cubicBezTo>
                  <a:cubicBezTo>
                    <a:pt x="458" y="186"/>
                    <a:pt x="459" y="186"/>
                    <a:pt x="461" y="186"/>
                  </a:cubicBezTo>
                  <a:cubicBezTo>
                    <a:pt x="463" y="185"/>
                    <a:pt x="466" y="185"/>
                    <a:pt x="468" y="184"/>
                  </a:cubicBezTo>
                  <a:cubicBezTo>
                    <a:pt x="470" y="182"/>
                    <a:pt x="470" y="180"/>
                    <a:pt x="470" y="178"/>
                  </a:cubicBezTo>
                  <a:cubicBezTo>
                    <a:pt x="471" y="176"/>
                    <a:pt x="471" y="175"/>
                    <a:pt x="472" y="173"/>
                  </a:cubicBezTo>
                  <a:cubicBezTo>
                    <a:pt x="472" y="173"/>
                    <a:pt x="474" y="171"/>
                    <a:pt x="476" y="169"/>
                  </a:cubicBezTo>
                  <a:cubicBezTo>
                    <a:pt x="477" y="168"/>
                    <a:pt x="477" y="168"/>
                    <a:pt x="477" y="168"/>
                  </a:cubicBezTo>
                  <a:lnTo>
                    <a:pt x="476" y="16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43"/>
            <p:cNvSpPr>
              <a:spLocks/>
            </p:cNvSpPr>
            <p:nvPr/>
          </p:nvSpPr>
          <p:spPr bwMode="auto">
            <a:xfrm>
              <a:off x="3749" y="1982"/>
              <a:ext cx="287" cy="343"/>
            </a:xfrm>
            <a:custGeom>
              <a:avLst/>
              <a:gdLst>
                <a:gd name="T0" fmla="*/ 154 w 158"/>
                <a:gd name="T1" fmla="*/ 72 h 189"/>
                <a:gd name="T2" fmla="*/ 153 w 158"/>
                <a:gd name="T3" fmla="*/ 55 h 189"/>
                <a:gd name="T4" fmla="*/ 147 w 158"/>
                <a:gd name="T5" fmla="*/ 47 h 189"/>
                <a:gd name="T6" fmla="*/ 144 w 158"/>
                <a:gd name="T7" fmla="*/ 38 h 189"/>
                <a:gd name="T8" fmla="*/ 141 w 158"/>
                <a:gd name="T9" fmla="*/ 37 h 189"/>
                <a:gd name="T10" fmla="*/ 140 w 158"/>
                <a:gd name="T11" fmla="*/ 29 h 189"/>
                <a:gd name="T12" fmla="*/ 141 w 158"/>
                <a:gd name="T13" fmla="*/ 23 h 189"/>
                <a:gd name="T14" fmla="*/ 134 w 158"/>
                <a:gd name="T15" fmla="*/ 18 h 189"/>
                <a:gd name="T16" fmla="*/ 130 w 158"/>
                <a:gd name="T17" fmla="*/ 8 h 189"/>
                <a:gd name="T18" fmla="*/ 113 w 158"/>
                <a:gd name="T19" fmla="*/ 16 h 189"/>
                <a:gd name="T20" fmla="*/ 102 w 158"/>
                <a:gd name="T21" fmla="*/ 15 h 189"/>
                <a:gd name="T22" fmla="*/ 85 w 158"/>
                <a:gd name="T23" fmla="*/ 17 h 189"/>
                <a:gd name="T24" fmla="*/ 74 w 158"/>
                <a:gd name="T25" fmla="*/ 23 h 189"/>
                <a:gd name="T26" fmla="*/ 70 w 158"/>
                <a:gd name="T27" fmla="*/ 23 h 189"/>
                <a:gd name="T28" fmla="*/ 67 w 158"/>
                <a:gd name="T29" fmla="*/ 20 h 189"/>
                <a:gd name="T30" fmla="*/ 59 w 158"/>
                <a:gd name="T31" fmla="*/ 18 h 189"/>
                <a:gd name="T32" fmla="*/ 46 w 158"/>
                <a:gd name="T33" fmla="*/ 16 h 189"/>
                <a:gd name="T34" fmla="*/ 38 w 158"/>
                <a:gd name="T35" fmla="*/ 21 h 189"/>
                <a:gd name="T36" fmla="*/ 35 w 158"/>
                <a:gd name="T37" fmla="*/ 34 h 189"/>
                <a:gd name="T38" fmla="*/ 36 w 158"/>
                <a:gd name="T39" fmla="*/ 45 h 189"/>
                <a:gd name="T40" fmla="*/ 34 w 158"/>
                <a:gd name="T41" fmla="*/ 52 h 189"/>
                <a:gd name="T42" fmla="*/ 33 w 158"/>
                <a:gd name="T43" fmla="*/ 61 h 189"/>
                <a:gd name="T44" fmla="*/ 48 w 158"/>
                <a:gd name="T45" fmla="*/ 70 h 189"/>
                <a:gd name="T46" fmla="*/ 27 w 158"/>
                <a:gd name="T47" fmla="*/ 99 h 189"/>
                <a:gd name="T48" fmla="*/ 18 w 158"/>
                <a:gd name="T49" fmla="*/ 106 h 189"/>
                <a:gd name="T50" fmla="*/ 9 w 158"/>
                <a:gd name="T51" fmla="*/ 117 h 189"/>
                <a:gd name="T52" fmla="*/ 3 w 158"/>
                <a:gd name="T53" fmla="*/ 149 h 189"/>
                <a:gd name="T54" fmla="*/ 0 w 158"/>
                <a:gd name="T55" fmla="*/ 182 h 189"/>
                <a:gd name="T56" fmla="*/ 5 w 158"/>
                <a:gd name="T57" fmla="*/ 184 h 189"/>
                <a:gd name="T58" fmla="*/ 10 w 158"/>
                <a:gd name="T59" fmla="*/ 189 h 189"/>
                <a:gd name="T60" fmla="*/ 19 w 158"/>
                <a:gd name="T61" fmla="*/ 182 h 189"/>
                <a:gd name="T62" fmla="*/ 26 w 158"/>
                <a:gd name="T63" fmla="*/ 178 h 189"/>
                <a:gd name="T64" fmla="*/ 32 w 158"/>
                <a:gd name="T65" fmla="*/ 176 h 189"/>
                <a:gd name="T66" fmla="*/ 46 w 158"/>
                <a:gd name="T67" fmla="*/ 174 h 189"/>
                <a:gd name="T68" fmla="*/ 51 w 158"/>
                <a:gd name="T69" fmla="*/ 174 h 189"/>
                <a:gd name="T70" fmla="*/ 62 w 158"/>
                <a:gd name="T71" fmla="*/ 174 h 189"/>
                <a:gd name="T72" fmla="*/ 65 w 158"/>
                <a:gd name="T73" fmla="*/ 171 h 189"/>
                <a:gd name="T74" fmla="*/ 64 w 158"/>
                <a:gd name="T75" fmla="*/ 164 h 189"/>
                <a:gd name="T76" fmla="*/ 67 w 158"/>
                <a:gd name="T77" fmla="*/ 156 h 189"/>
                <a:gd name="T78" fmla="*/ 72 w 158"/>
                <a:gd name="T79" fmla="*/ 147 h 189"/>
                <a:gd name="T80" fmla="*/ 84 w 158"/>
                <a:gd name="T81" fmla="*/ 141 h 189"/>
                <a:gd name="T82" fmla="*/ 91 w 158"/>
                <a:gd name="T83" fmla="*/ 138 h 189"/>
                <a:gd name="T84" fmla="*/ 102 w 158"/>
                <a:gd name="T85" fmla="*/ 135 h 189"/>
                <a:gd name="T86" fmla="*/ 111 w 158"/>
                <a:gd name="T87" fmla="*/ 135 h 189"/>
                <a:gd name="T88" fmla="*/ 117 w 158"/>
                <a:gd name="T89" fmla="*/ 134 h 189"/>
                <a:gd name="T90" fmla="*/ 123 w 158"/>
                <a:gd name="T91" fmla="*/ 139 h 189"/>
                <a:gd name="T92" fmla="*/ 128 w 158"/>
                <a:gd name="T93" fmla="*/ 133 h 189"/>
                <a:gd name="T94" fmla="*/ 134 w 158"/>
                <a:gd name="T95" fmla="*/ 121 h 189"/>
                <a:gd name="T96" fmla="*/ 137 w 158"/>
                <a:gd name="T97" fmla="*/ 117 h 189"/>
                <a:gd name="T98" fmla="*/ 141 w 158"/>
                <a:gd name="T99" fmla="*/ 110 h 189"/>
                <a:gd name="T100" fmla="*/ 150 w 158"/>
                <a:gd name="T101" fmla="*/ 101 h 189"/>
                <a:gd name="T102" fmla="*/ 154 w 158"/>
                <a:gd name="T103" fmla="*/ 9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8" h="189">
                  <a:moveTo>
                    <a:pt x="157" y="81"/>
                  </a:moveTo>
                  <a:cubicBezTo>
                    <a:pt x="157" y="80"/>
                    <a:pt x="156" y="78"/>
                    <a:pt x="155" y="77"/>
                  </a:cubicBezTo>
                  <a:cubicBezTo>
                    <a:pt x="155" y="75"/>
                    <a:pt x="154" y="73"/>
                    <a:pt x="154" y="72"/>
                  </a:cubicBezTo>
                  <a:cubicBezTo>
                    <a:pt x="153" y="70"/>
                    <a:pt x="154" y="67"/>
                    <a:pt x="154" y="65"/>
                  </a:cubicBezTo>
                  <a:cubicBezTo>
                    <a:pt x="155" y="62"/>
                    <a:pt x="155" y="59"/>
                    <a:pt x="154" y="57"/>
                  </a:cubicBezTo>
                  <a:cubicBezTo>
                    <a:pt x="154" y="56"/>
                    <a:pt x="153" y="55"/>
                    <a:pt x="153" y="55"/>
                  </a:cubicBezTo>
                  <a:cubicBezTo>
                    <a:pt x="152" y="54"/>
                    <a:pt x="152" y="54"/>
                    <a:pt x="151" y="53"/>
                  </a:cubicBezTo>
                  <a:cubicBezTo>
                    <a:pt x="150" y="52"/>
                    <a:pt x="150" y="52"/>
                    <a:pt x="150" y="52"/>
                  </a:cubicBezTo>
                  <a:cubicBezTo>
                    <a:pt x="150" y="50"/>
                    <a:pt x="149" y="49"/>
                    <a:pt x="147" y="47"/>
                  </a:cubicBezTo>
                  <a:cubicBezTo>
                    <a:pt x="145" y="45"/>
                    <a:pt x="145" y="45"/>
                    <a:pt x="145" y="42"/>
                  </a:cubicBezTo>
                  <a:cubicBezTo>
                    <a:pt x="145" y="41"/>
                    <a:pt x="145" y="41"/>
                    <a:pt x="145" y="41"/>
                  </a:cubicBezTo>
                  <a:cubicBezTo>
                    <a:pt x="145" y="40"/>
                    <a:pt x="145" y="39"/>
                    <a:pt x="144" y="38"/>
                  </a:cubicBezTo>
                  <a:cubicBezTo>
                    <a:pt x="144" y="37"/>
                    <a:pt x="144" y="37"/>
                    <a:pt x="144" y="37"/>
                  </a:cubicBezTo>
                  <a:cubicBezTo>
                    <a:pt x="143" y="37"/>
                    <a:pt x="143" y="37"/>
                    <a:pt x="143" y="37"/>
                  </a:cubicBezTo>
                  <a:cubicBezTo>
                    <a:pt x="142" y="37"/>
                    <a:pt x="142" y="37"/>
                    <a:pt x="141" y="37"/>
                  </a:cubicBezTo>
                  <a:cubicBezTo>
                    <a:pt x="140" y="36"/>
                    <a:pt x="140" y="34"/>
                    <a:pt x="140" y="32"/>
                  </a:cubicBezTo>
                  <a:cubicBezTo>
                    <a:pt x="140" y="30"/>
                    <a:pt x="140" y="30"/>
                    <a:pt x="140" y="30"/>
                  </a:cubicBezTo>
                  <a:cubicBezTo>
                    <a:pt x="140" y="30"/>
                    <a:pt x="140" y="30"/>
                    <a:pt x="140" y="29"/>
                  </a:cubicBezTo>
                  <a:cubicBezTo>
                    <a:pt x="140" y="28"/>
                    <a:pt x="140" y="28"/>
                    <a:pt x="140" y="27"/>
                  </a:cubicBezTo>
                  <a:cubicBezTo>
                    <a:pt x="140" y="26"/>
                    <a:pt x="140" y="26"/>
                    <a:pt x="140" y="25"/>
                  </a:cubicBezTo>
                  <a:cubicBezTo>
                    <a:pt x="141" y="25"/>
                    <a:pt x="141" y="24"/>
                    <a:pt x="141" y="23"/>
                  </a:cubicBezTo>
                  <a:cubicBezTo>
                    <a:pt x="141" y="20"/>
                    <a:pt x="140" y="19"/>
                    <a:pt x="137" y="19"/>
                  </a:cubicBezTo>
                  <a:cubicBezTo>
                    <a:pt x="137" y="18"/>
                    <a:pt x="136" y="18"/>
                    <a:pt x="136" y="18"/>
                  </a:cubicBezTo>
                  <a:cubicBezTo>
                    <a:pt x="135" y="18"/>
                    <a:pt x="135" y="18"/>
                    <a:pt x="134" y="18"/>
                  </a:cubicBezTo>
                  <a:cubicBezTo>
                    <a:pt x="134" y="17"/>
                    <a:pt x="133" y="17"/>
                    <a:pt x="132" y="16"/>
                  </a:cubicBezTo>
                  <a:cubicBezTo>
                    <a:pt x="132" y="15"/>
                    <a:pt x="132" y="15"/>
                    <a:pt x="132" y="15"/>
                  </a:cubicBezTo>
                  <a:cubicBezTo>
                    <a:pt x="130" y="13"/>
                    <a:pt x="130" y="10"/>
                    <a:pt x="130" y="8"/>
                  </a:cubicBezTo>
                  <a:cubicBezTo>
                    <a:pt x="130" y="6"/>
                    <a:pt x="129" y="5"/>
                    <a:pt x="129" y="3"/>
                  </a:cubicBezTo>
                  <a:cubicBezTo>
                    <a:pt x="128" y="0"/>
                    <a:pt x="128" y="0"/>
                    <a:pt x="128" y="0"/>
                  </a:cubicBezTo>
                  <a:cubicBezTo>
                    <a:pt x="113" y="16"/>
                    <a:pt x="113" y="16"/>
                    <a:pt x="113" y="16"/>
                  </a:cubicBezTo>
                  <a:cubicBezTo>
                    <a:pt x="112" y="16"/>
                    <a:pt x="110" y="17"/>
                    <a:pt x="108" y="17"/>
                  </a:cubicBezTo>
                  <a:cubicBezTo>
                    <a:pt x="106" y="17"/>
                    <a:pt x="104" y="16"/>
                    <a:pt x="103" y="16"/>
                  </a:cubicBezTo>
                  <a:cubicBezTo>
                    <a:pt x="102" y="15"/>
                    <a:pt x="102" y="15"/>
                    <a:pt x="102" y="15"/>
                  </a:cubicBezTo>
                  <a:cubicBezTo>
                    <a:pt x="100" y="14"/>
                    <a:pt x="99" y="14"/>
                    <a:pt x="98" y="14"/>
                  </a:cubicBezTo>
                  <a:cubicBezTo>
                    <a:pt x="96" y="14"/>
                    <a:pt x="95" y="14"/>
                    <a:pt x="94" y="15"/>
                  </a:cubicBezTo>
                  <a:cubicBezTo>
                    <a:pt x="91" y="16"/>
                    <a:pt x="89" y="17"/>
                    <a:pt x="85" y="17"/>
                  </a:cubicBezTo>
                  <a:cubicBezTo>
                    <a:pt x="82" y="18"/>
                    <a:pt x="79" y="18"/>
                    <a:pt x="77" y="20"/>
                  </a:cubicBezTo>
                  <a:cubicBezTo>
                    <a:pt x="76" y="20"/>
                    <a:pt x="76" y="21"/>
                    <a:pt x="76" y="21"/>
                  </a:cubicBezTo>
                  <a:cubicBezTo>
                    <a:pt x="75" y="22"/>
                    <a:pt x="75" y="22"/>
                    <a:pt x="74" y="23"/>
                  </a:cubicBezTo>
                  <a:cubicBezTo>
                    <a:pt x="73" y="23"/>
                    <a:pt x="73" y="23"/>
                    <a:pt x="73" y="23"/>
                  </a:cubicBezTo>
                  <a:cubicBezTo>
                    <a:pt x="72" y="23"/>
                    <a:pt x="72" y="23"/>
                    <a:pt x="71" y="23"/>
                  </a:cubicBezTo>
                  <a:cubicBezTo>
                    <a:pt x="70" y="23"/>
                    <a:pt x="70" y="23"/>
                    <a:pt x="70" y="23"/>
                  </a:cubicBezTo>
                  <a:cubicBezTo>
                    <a:pt x="69" y="23"/>
                    <a:pt x="69" y="23"/>
                    <a:pt x="68" y="22"/>
                  </a:cubicBezTo>
                  <a:cubicBezTo>
                    <a:pt x="68" y="21"/>
                    <a:pt x="68" y="21"/>
                    <a:pt x="68" y="21"/>
                  </a:cubicBezTo>
                  <a:cubicBezTo>
                    <a:pt x="67" y="21"/>
                    <a:pt x="67" y="20"/>
                    <a:pt x="67" y="20"/>
                  </a:cubicBezTo>
                  <a:cubicBezTo>
                    <a:pt x="67" y="19"/>
                    <a:pt x="66" y="18"/>
                    <a:pt x="66" y="17"/>
                  </a:cubicBezTo>
                  <a:cubicBezTo>
                    <a:pt x="66" y="17"/>
                    <a:pt x="65" y="16"/>
                    <a:pt x="63" y="16"/>
                  </a:cubicBezTo>
                  <a:cubicBezTo>
                    <a:pt x="62" y="16"/>
                    <a:pt x="61" y="17"/>
                    <a:pt x="59" y="18"/>
                  </a:cubicBezTo>
                  <a:cubicBezTo>
                    <a:pt x="57" y="19"/>
                    <a:pt x="56" y="20"/>
                    <a:pt x="55" y="20"/>
                  </a:cubicBezTo>
                  <a:cubicBezTo>
                    <a:pt x="54" y="20"/>
                    <a:pt x="53" y="19"/>
                    <a:pt x="51" y="18"/>
                  </a:cubicBezTo>
                  <a:cubicBezTo>
                    <a:pt x="50" y="17"/>
                    <a:pt x="48" y="16"/>
                    <a:pt x="46" y="16"/>
                  </a:cubicBezTo>
                  <a:cubicBezTo>
                    <a:pt x="45" y="16"/>
                    <a:pt x="44" y="16"/>
                    <a:pt x="43" y="17"/>
                  </a:cubicBezTo>
                  <a:cubicBezTo>
                    <a:pt x="41" y="18"/>
                    <a:pt x="40" y="19"/>
                    <a:pt x="39" y="20"/>
                  </a:cubicBezTo>
                  <a:cubicBezTo>
                    <a:pt x="39" y="20"/>
                    <a:pt x="39" y="20"/>
                    <a:pt x="38" y="21"/>
                  </a:cubicBezTo>
                  <a:cubicBezTo>
                    <a:pt x="37" y="22"/>
                    <a:pt x="37" y="22"/>
                    <a:pt x="37" y="22"/>
                  </a:cubicBezTo>
                  <a:cubicBezTo>
                    <a:pt x="38" y="23"/>
                    <a:pt x="38" y="23"/>
                    <a:pt x="38" y="23"/>
                  </a:cubicBezTo>
                  <a:cubicBezTo>
                    <a:pt x="39" y="26"/>
                    <a:pt x="37" y="30"/>
                    <a:pt x="35" y="34"/>
                  </a:cubicBezTo>
                  <a:cubicBezTo>
                    <a:pt x="33" y="38"/>
                    <a:pt x="32" y="40"/>
                    <a:pt x="33" y="42"/>
                  </a:cubicBezTo>
                  <a:cubicBezTo>
                    <a:pt x="33" y="42"/>
                    <a:pt x="34" y="43"/>
                    <a:pt x="34" y="43"/>
                  </a:cubicBezTo>
                  <a:cubicBezTo>
                    <a:pt x="35" y="44"/>
                    <a:pt x="35" y="44"/>
                    <a:pt x="36" y="45"/>
                  </a:cubicBezTo>
                  <a:cubicBezTo>
                    <a:pt x="36" y="47"/>
                    <a:pt x="36" y="48"/>
                    <a:pt x="35" y="49"/>
                  </a:cubicBezTo>
                  <a:cubicBezTo>
                    <a:pt x="35" y="50"/>
                    <a:pt x="35" y="50"/>
                    <a:pt x="35" y="50"/>
                  </a:cubicBezTo>
                  <a:cubicBezTo>
                    <a:pt x="35" y="50"/>
                    <a:pt x="34" y="51"/>
                    <a:pt x="34" y="52"/>
                  </a:cubicBezTo>
                  <a:cubicBezTo>
                    <a:pt x="33" y="54"/>
                    <a:pt x="32" y="57"/>
                    <a:pt x="32" y="59"/>
                  </a:cubicBezTo>
                  <a:cubicBezTo>
                    <a:pt x="32" y="60"/>
                    <a:pt x="32" y="60"/>
                    <a:pt x="32" y="60"/>
                  </a:cubicBezTo>
                  <a:cubicBezTo>
                    <a:pt x="33" y="61"/>
                    <a:pt x="33" y="61"/>
                    <a:pt x="33" y="61"/>
                  </a:cubicBezTo>
                  <a:cubicBezTo>
                    <a:pt x="34" y="61"/>
                    <a:pt x="35" y="62"/>
                    <a:pt x="37" y="62"/>
                  </a:cubicBezTo>
                  <a:cubicBezTo>
                    <a:pt x="37" y="62"/>
                    <a:pt x="37" y="62"/>
                    <a:pt x="37" y="62"/>
                  </a:cubicBezTo>
                  <a:cubicBezTo>
                    <a:pt x="42" y="64"/>
                    <a:pt x="47" y="66"/>
                    <a:pt x="48" y="70"/>
                  </a:cubicBezTo>
                  <a:cubicBezTo>
                    <a:pt x="48" y="72"/>
                    <a:pt x="47" y="74"/>
                    <a:pt x="45" y="76"/>
                  </a:cubicBezTo>
                  <a:cubicBezTo>
                    <a:pt x="41" y="80"/>
                    <a:pt x="38" y="84"/>
                    <a:pt x="35" y="89"/>
                  </a:cubicBezTo>
                  <a:cubicBezTo>
                    <a:pt x="32" y="92"/>
                    <a:pt x="30" y="96"/>
                    <a:pt x="27" y="99"/>
                  </a:cubicBezTo>
                  <a:cubicBezTo>
                    <a:pt x="25" y="101"/>
                    <a:pt x="24" y="101"/>
                    <a:pt x="23" y="101"/>
                  </a:cubicBezTo>
                  <a:cubicBezTo>
                    <a:pt x="22" y="102"/>
                    <a:pt x="21" y="102"/>
                    <a:pt x="20" y="102"/>
                  </a:cubicBezTo>
                  <a:cubicBezTo>
                    <a:pt x="18" y="103"/>
                    <a:pt x="18" y="104"/>
                    <a:pt x="18" y="106"/>
                  </a:cubicBezTo>
                  <a:cubicBezTo>
                    <a:pt x="18" y="107"/>
                    <a:pt x="18" y="107"/>
                    <a:pt x="18" y="108"/>
                  </a:cubicBezTo>
                  <a:cubicBezTo>
                    <a:pt x="17" y="111"/>
                    <a:pt x="15" y="111"/>
                    <a:pt x="13" y="112"/>
                  </a:cubicBezTo>
                  <a:cubicBezTo>
                    <a:pt x="11" y="113"/>
                    <a:pt x="9" y="114"/>
                    <a:pt x="9" y="117"/>
                  </a:cubicBezTo>
                  <a:cubicBezTo>
                    <a:pt x="9" y="119"/>
                    <a:pt x="9" y="121"/>
                    <a:pt x="9" y="123"/>
                  </a:cubicBezTo>
                  <a:cubicBezTo>
                    <a:pt x="9" y="126"/>
                    <a:pt x="9" y="129"/>
                    <a:pt x="7" y="132"/>
                  </a:cubicBezTo>
                  <a:cubicBezTo>
                    <a:pt x="5" y="138"/>
                    <a:pt x="4" y="143"/>
                    <a:pt x="3" y="149"/>
                  </a:cubicBezTo>
                  <a:cubicBezTo>
                    <a:pt x="1" y="155"/>
                    <a:pt x="1" y="162"/>
                    <a:pt x="0" y="171"/>
                  </a:cubicBezTo>
                  <a:cubicBezTo>
                    <a:pt x="0" y="174"/>
                    <a:pt x="0" y="174"/>
                    <a:pt x="0" y="174"/>
                  </a:cubicBezTo>
                  <a:cubicBezTo>
                    <a:pt x="0" y="176"/>
                    <a:pt x="0" y="179"/>
                    <a:pt x="0" y="182"/>
                  </a:cubicBezTo>
                  <a:cubicBezTo>
                    <a:pt x="0" y="186"/>
                    <a:pt x="0" y="186"/>
                    <a:pt x="0" y="186"/>
                  </a:cubicBezTo>
                  <a:cubicBezTo>
                    <a:pt x="3" y="185"/>
                    <a:pt x="3" y="185"/>
                    <a:pt x="3" y="185"/>
                  </a:cubicBezTo>
                  <a:cubicBezTo>
                    <a:pt x="4" y="185"/>
                    <a:pt x="5" y="185"/>
                    <a:pt x="5" y="184"/>
                  </a:cubicBezTo>
                  <a:cubicBezTo>
                    <a:pt x="7" y="184"/>
                    <a:pt x="7" y="185"/>
                    <a:pt x="7" y="186"/>
                  </a:cubicBezTo>
                  <a:cubicBezTo>
                    <a:pt x="7" y="187"/>
                    <a:pt x="8" y="187"/>
                    <a:pt x="8" y="188"/>
                  </a:cubicBezTo>
                  <a:cubicBezTo>
                    <a:pt x="9" y="189"/>
                    <a:pt x="10" y="189"/>
                    <a:pt x="10" y="189"/>
                  </a:cubicBezTo>
                  <a:cubicBezTo>
                    <a:pt x="11" y="189"/>
                    <a:pt x="11" y="189"/>
                    <a:pt x="11" y="189"/>
                  </a:cubicBezTo>
                  <a:cubicBezTo>
                    <a:pt x="13" y="189"/>
                    <a:pt x="15" y="188"/>
                    <a:pt x="17" y="185"/>
                  </a:cubicBezTo>
                  <a:cubicBezTo>
                    <a:pt x="18" y="184"/>
                    <a:pt x="18" y="183"/>
                    <a:pt x="19" y="182"/>
                  </a:cubicBezTo>
                  <a:cubicBezTo>
                    <a:pt x="20" y="180"/>
                    <a:pt x="21" y="179"/>
                    <a:pt x="23" y="178"/>
                  </a:cubicBezTo>
                  <a:cubicBezTo>
                    <a:pt x="24" y="178"/>
                    <a:pt x="24" y="178"/>
                    <a:pt x="25" y="178"/>
                  </a:cubicBezTo>
                  <a:cubicBezTo>
                    <a:pt x="25" y="178"/>
                    <a:pt x="26" y="178"/>
                    <a:pt x="26" y="178"/>
                  </a:cubicBezTo>
                  <a:cubicBezTo>
                    <a:pt x="26" y="178"/>
                    <a:pt x="27" y="178"/>
                    <a:pt x="27" y="178"/>
                  </a:cubicBezTo>
                  <a:cubicBezTo>
                    <a:pt x="27" y="178"/>
                    <a:pt x="28" y="178"/>
                    <a:pt x="29" y="177"/>
                  </a:cubicBezTo>
                  <a:cubicBezTo>
                    <a:pt x="30" y="177"/>
                    <a:pt x="31" y="176"/>
                    <a:pt x="32" y="176"/>
                  </a:cubicBezTo>
                  <a:cubicBezTo>
                    <a:pt x="33" y="175"/>
                    <a:pt x="34" y="175"/>
                    <a:pt x="36" y="175"/>
                  </a:cubicBezTo>
                  <a:cubicBezTo>
                    <a:pt x="36" y="175"/>
                    <a:pt x="37" y="175"/>
                    <a:pt x="37" y="175"/>
                  </a:cubicBezTo>
                  <a:cubicBezTo>
                    <a:pt x="40" y="175"/>
                    <a:pt x="43" y="175"/>
                    <a:pt x="46" y="174"/>
                  </a:cubicBezTo>
                  <a:cubicBezTo>
                    <a:pt x="46" y="174"/>
                    <a:pt x="46" y="174"/>
                    <a:pt x="46" y="174"/>
                  </a:cubicBezTo>
                  <a:cubicBezTo>
                    <a:pt x="47" y="174"/>
                    <a:pt x="49" y="174"/>
                    <a:pt x="50" y="174"/>
                  </a:cubicBezTo>
                  <a:cubicBezTo>
                    <a:pt x="51" y="174"/>
                    <a:pt x="51" y="174"/>
                    <a:pt x="51" y="174"/>
                  </a:cubicBezTo>
                  <a:cubicBezTo>
                    <a:pt x="53" y="174"/>
                    <a:pt x="55" y="174"/>
                    <a:pt x="57" y="174"/>
                  </a:cubicBezTo>
                  <a:cubicBezTo>
                    <a:pt x="58" y="174"/>
                    <a:pt x="59" y="174"/>
                    <a:pt x="60" y="174"/>
                  </a:cubicBezTo>
                  <a:cubicBezTo>
                    <a:pt x="61" y="174"/>
                    <a:pt x="61" y="174"/>
                    <a:pt x="62" y="174"/>
                  </a:cubicBezTo>
                  <a:cubicBezTo>
                    <a:pt x="62" y="174"/>
                    <a:pt x="63" y="174"/>
                    <a:pt x="63" y="174"/>
                  </a:cubicBezTo>
                  <a:cubicBezTo>
                    <a:pt x="67" y="175"/>
                    <a:pt x="67" y="175"/>
                    <a:pt x="67" y="175"/>
                  </a:cubicBezTo>
                  <a:cubicBezTo>
                    <a:pt x="65" y="171"/>
                    <a:pt x="65" y="171"/>
                    <a:pt x="65" y="171"/>
                  </a:cubicBezTo>
                  <a:cubicBezTo>
                    <a:pt x="64" y="170"/>
                    <a:pt x="64" y="170"/>
                    <a:pt x="64" y="170"/>
                  </a:cubicBezTo>
                  <a:cubicBezTo>
                    <a:pt x="64" y="169"/>
                    <a:pt x="64" y="168"/>
                    <a:pt x="64" y="166"/>
                  </a:cubicBezTo>
                  <a:cubicBezTo>
                    <a:pt x="64" y="164"/>
                    <a:pt x="64" y="164"/>
                    <a:pt x="64" y="164"/>
                  </a:cubicBezTo>
                  <a:cubicBezTo>
                    <a:pt x="64" y="162"/>
                    <a:pt x="64" y="162"/>
                    <a:pt x="65" y="160"/>
                  </a:cubicBezTo>
                  <a:cubicBezTo>
                    <a:pt x="65" y="160"/>
                    <a:pt x="65" y="159"/>
                    <a:pt x="66" y="159"/>
                  </a:cubicBezTo>
                  <a:cubicBezTo>
                    <a:pt x="66" y="158"/>
                    <a:pt x="67" y="157"/>
                    <a:pt x="67" y="156"/>
                  </a:cubicBezTo>
                  <a:cubicBezTo>
                    <a:pt x="67" y="156"/>
                    <a:pt x="68" y="156"/>
                    <a:pt x="68" y="156"/>
                  </a:cubicBezTo>
                  <a:cubicBezTo>
                    <a:pt x="69" y="155"/>
                    <a:pt x="70" y="155"/>
                    <a:pt x="71" y="153"/>
                  </a:cubicBezTo>
                  <a:cubicBezTo>
                    <a:pt x="73" y="151"/>
                    <a:pt x="72" y="149"/>
                    <a:pt x="72" y="147"/>
                  </a:cubicBezTo>
                  <a:cubicBezTo>
                    <a:pt x="72" y="145"/>
                    <a:pt x="72" y="144"/>
                    <a:pt x="73" y="144"/>
                  </a:cubicBezTo>
                  <a:cubicBezTo>
                    <a:pt x="74" y="143"/>
                    <a:pt x="75" y="143"/>
                    <a:pt x="77" y="143"/>
                  </a:cubicBezTo>
                  <a:cubicBezTo>
                    <a:pt x="79" y="142"/>
                    <a:pt x="82" y="142"/>
                    <a:pt x="84" y="141"/>
                  </a:cubicBezTo>
                  <a:cubicBezTo>
                    <a:pt x="85" y="140"/>
                    <a:pt x="85" y="140"/>
                    <a:pt x="86" y="139"/>
                  </a:cubicBezTo>
                  <a:cubicBezTo>
                    <a:pt x="87" y="138"/>
                    <a:pt x="88" y="138"/>
                    <a:pt x="89" y="138"/>
                  </a:cubicBezTo>
                  <a:cubicBezTo>
                    <a:pt x="89" y="138"/>
                    <a:pt x="90" y="138"/>
                    <a:pt x="91" y="138"/>
                  </a:cubicBezTo>
                  <a:cubicBezTo>
                    <a:pt x="91" y="138"/>
                    <a:pt x="92" y="138"/>
                    <a:pt x="92" y="138"/>
                  </a:cubicBezTo>
                  <a:cubicBezTo>
                    <a:pt x="94" y="139"/>
                    <a:pt x="95" y="139"/>
                    <a:pt x="96" y="139"/>
                  </a:cubicBezTo>
                  <a:cubicBezTo>
                    <a:pt x="98" y="139"/>
                    <a:pt x="100" y="138"/>
                    <a:pt x="102" y="135"/>
                  </a:cubicBezTo>
                  <a:cubicBezTo>
                    <a:pt x="102" y="135"/>
                    <a:pt x="102" y="135"/>
                    <a:pt x="102" y="135"/>
                  </a:cubicBezTo>
                  <a:cubicBezTo>
                    <a:pt x="103" y="133"/>
                    <a:pt x="105" y="131"/>
                    <a:pt x="106" y="130"/>
                  </a:cubicBezTo>
                  <a:cubicBezTo>
                    <a:pt x="108" y="132"/>
                    <a:pt x="110" y="134"/>
                    <a:pt x="111" y="135"/>
                  </a:cubicBezTo>
                  <a:cubicBezTo>
                    <a:pt x="112" y="135"/>
                    <a:pt x="113" y="136"/>
                    <a:pt x="114" y="136"/>
                  </a:cubicBezTo>
                  <a:cubicBezTo>
                    <a:pt x="115" y="136"/>
                    <a:pt x="116" y="135"/>
                    <a:pt x="117" y="134"/>
                  </a:cubicBezTo>
                  <a:cubicBezTo>
                    <a:pt x="117" y="134"/>
                    <a:pt x="117" y="134"/>
                    <a:pt x="117" y="134"/>
                  </a:cubicBezTo>
                  <a:cubicBezTo>
                    <a:pt x="118" y="135"/>
                    <a:pt x="119" y="136"/>
                    <a:pt x="120" y="136"/>
                  </a:cubicBezTo>
                  <a:cubicBezTo>
                    <a:pt x="120" y="136"/>
                    <a:pt x="120" y="137"/>
                    <a:pt x="121" y="137"/>
                  </a:cubicBezTo>
                  <a:cubicBezTo>
                    <a:pt x="121" y="138"/>
                    <a:pt x="122" y="138"/>
                    <a:pt x="123" y="139"/>
                  </a:cubicBezTo>
                  <a:cubicBezTo>
                    <a:pt x="125" y="142"/>
                    <a:pt x="125" y="142"/>
                    <a:pt x="125" y="142"/>
                  </a:cubicBezTo>
                  <a:cubicBezTo>
                    <a:pt x="126" y="139"/>
                    <a:pt x="126" y="139"/>
                    <a:pt x="126" y="139"/>
                  </a:cubicBezTo>
                  <a:cubicBezTo>
                    <a:pt x="127" y="138"/>
                    <a:pt x="128" y="135"/>
                    <a:pt x="128" y="133"/>
                  </a:cubicBezTo>
                  <a:cubicBezTo>
                    <a:pt x="132" y="131"/>
                    <a:pt x="132" y="127"/>
                    <a:pt x="132" y="123"/>
                  </a:cubicBezTo>
                  <a:cubicBezTo>
                    <a:pt x="132" y="122"/>
                    <a:pt x="132" y="122"/>
                    <a:pt x="132" y="121"/>
                  </a:cubicBezTo>
                  <a:cubicBezTo>
                    <a:pt x="133" y="121"/>
                    <a:pt x="134" y="121"/>
                    <a:pt x="134" y="121"/>
                  </a:cubicBezTo>
                  <a:cubicBezTo>
                    <a:pt x="135" y="121"/>
                    <a:pt x="136" y="121"/>
                    <a:pt x="136" y="120"/>
                  </a:cubicBezTo>
                  <a:cubicBezTo>
                    <a:pt x="142" y="118"/>
                    <a:pt x="142" y="118"/>
                    <a:pt x="142" y="118"/>
                  </a:cubicBezTo>
                  <a:cubicBezTo>
                    <a:pt x="137" y="117"/>
                    <a:pt x="137" y="117"/>
                    <a:pt x="137" y="117"/>
                  </a:cubicBezTo>
                  <a:cubicBezTo>
                    <a:pt x="137" y="117"/>
                    <a:pt x="137" y="116"/>
                    <a:pt x="138" y="116"/>
                  </a:cubicBezTo>
                  <a:cubicBezTo>
                    <a:pt x="138" y="115"/>
                    <a:pt x="139" y="114"/>
                    <a:pt x="139" y="114"/>
                  </a:cubicBezTo>
                  <a:cubicBezTo>
                    <a:pt x="140" y="113"/>
                    <a:pt x="141" y="112"/>
                    <a:pt x="141" y="110"/>
                  </a:cubicBezTo>
                  <a:cubicBezTo>
                    <a:pt x="142" y="107"/>
                    <a:pt x="142" y="107"/>
                    <a:pt x="145" y="105"/>
                  </a:cubicBezTo>
                  <a:cubicBezTo>
                    <a:pt x="145" y="104"/>
                    <a:pt x="146" y="104"/>
                    <a:pt x="146" y="104"/>
                  </a:cubicBezTo>
                  <a:cubicBezTo>
                    <a:pt x="147" y="102"/>
                    <a:pt x="148" y="101"/>
                    <a:pt x="150" y="101"/>
                  </a:cubicBezTo>
                  <a:cubicBezTo>
                    <a:pt x="151" y="100"/>
                    <a:pt x="151" y="100"/>
                    <a:pt x="151" y="100"/>
                  </a:cubicBezTo>
                  <a:cubicBezTo>
                    <a:pt x="151" y="98"/>
                    <a:pt x="151" y="98"/>
                    <a:pt x="151" y="98"/>
                  </a:cubicBezTo>
                  <a:cubicBezTo>
                    <a:pt x="152" y="96"/>
                    <a:pt x="152" y="94"/>
                    <a:pt x="154" y="91"/>
                  </a:cubicBezTo>
                  <a:cubicBezTo>
                    <a:pt x="155" y="89"/>
                    <a:pt x="158" y="85"/>
                    <a:pt x="157" y="8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4"/>
            <p:cNvSpPr>
              <a:spLocks/>
            </p:cNvSpPr>
            <p:nvPr/>
          </p:nvSpPr>
          <p:spPr bwMode="auto">
            <a:xfrm>
              <a:off x="4092" y="1159"/>
              <a:ext cx="355" cy="343"/>
            </a:xfrm>
            <a:custGeom>
              <a:avLst/>
              <a:gdLst>
                <a:gd name="T0" fmla="*/ 191 w 196"/>
                <a:gd name="T1" fmla="*/ 171 h 189"/>
                <a:gd name="T2" fmla="*/ 188 w 196"/>
                <a:gd name="T3" fmla="*/ 171 h 189"/>
                <a:gd name="T4" fmla="*/ 175 w 196"/>
                <a:gd name="T5" fmla="*/ 157 h 189"/>
                <a:gd name="T6" fmla="*/ 168 w 196"/>
                <a:gd name="T7" fmla="*/ 145 h 189"/>
                <a:gd name="T8" fmla="*/ 158 w 196"/>
                <a:gd name="T9" fmla="*/ 136 h 189"/>
                <a:gd name="T10" fmla="*/ 152 w 196"/>
                <a:gd name="T11" fmla="*/ 131 h 189"/>
                <a:gd name="T12" fmla="*/ 144 w 196"/>
                <a:gd name="T13" fmla="*/ 121 h 189"/>
                <a:gd name="T14" fmla="*/ 142 w 196"/>
                <a:gd name="T15" fmla="*/ 116 h 189"/>
                <a:gd name="T16" fmla="*/ 135 w 196"/>
                <a:gd name="T17" fmla="*/ 111 h 189"/>
                <a:gd name="T18" fmla="*/ 124 w 196"/>
                <a:gd name="T19" fmla="*/ 105 h 189"/>
                <a:gd name="T20" fmla="*/ 114 w 196"/>
                <a:gd name="T21" fmla="*/ 100 h 189"/>
                <a:gd name="T22" fmla="*/ 109 w 196"/>
                <a:gd name="T23" fmla="*/ 100 h 189"/>
                <a:gd name="T24" fmla="*/ 106 w 196"/>
                <a:gd name="T25" fmla="*/ 92 h 189"/>
                <a:gd name="T26" fmla="*/ 96 w 196"/>
                <a:gd name="T27" fmla="*/ 83 h 189"/>
                <a:gd name="T28" fmla="*/ 91 w 196"/>
                <a:gd name="T29" fmla="*/ 81 h 189"/>
                <a:gd name="T30" fmla="*/ 87 w 196"/>
                <a:gd name="T31" fmla="*/ 72 h 189"/>
                <a:gd name="T32" fmla="*/ 83 w 196"/>
                <a:gd name="T33" fmla="*/ 71 h 189"/>
                <a:gd name="T34" fmla="*/ 80 w 196"/>
                <a:gd name="T35" fmla="*/ 61 h 189"/>
                <a:gd name="T36" fmla="*/ 78 w 196"/>
                <a:gd name="T37" fmla="*/ 50 h 189"/>
                <a:gd name="T38" fmla="*/ 75 w 196"/>
                <a:gd name="T39" fmla="*/ 37 h 189"/>
                <a:gd name="T40" fmla="*/ 71 w 196"/>
                <a:gd name="T41" fmla="*/ 26 h 189"/>
                <a:gd name="T42" fmla="*/ 62 w 196"/>
                <a:gd name="T43" fmla="*/ 6 h 189"/>
                <a:gd name="T44" fmla="*/ 58 w 196"/>
                <a:gd name="T45" fmla="*/ 2 h 189"/>
                <a:gd name="T46" fmla="*/ 49 w 196"/>
                <a:gd name="T47" fmla="*/ 16 h 189"/>
                <a:gd name="T48" fmla="*/ 34 w 196"/>
                <a:gd name="T49" fmla="*/ 21 h 189"/>
                <a:gd name="T50" fmla="*/ 28 w 196"/>
                <a:gd name="T51" fmla="*/ 25 h 189"/>
                <a:gd name="T52" fmla="*/ 18 w 196"/>
                <a:gd name="T53" fmla="*/ 35 h 189"/>
                <a:gd name="T54" fmla="*/ 14 w 196"/>
                <a:gd name="T55" fmla="*/ 40 h 189"/>
                <a:gd name="T56" fmla="*/ 12 w 196"/>
                <a:gd name="T57" fmla="*/ 46 h 189"/>
                <a:gd name="T58" fmla="*/ 10 w 196"/>
                <a:gd name="T59" fmla="*/ 70 h 189"/>
                <a:gd name="T60" fmla="*/ 3 w 196"/>
                <a:gd name="T61" fmla="*/ 90 h 189"/>
                <a:gd name="T62" fmla="*/ 2 w 196"/>
                <a:gd name="T63" fmla="*/ 123 h 189"/>
                <a:gd name="T64" fmla="*/ 8 w 196"/>
                <a:gd name="T65" fmla="*/ 125 h 189"/>
                <a:gd name="T66" fmla="*/ 19 w 196"/>
                <a:gd name="T67" fmla="*/ 125 h 189"/>
                <a:gd name="T68" fmla="*/ 25 w 196"/>
                <a:gd name="T69" fmla="*/ 119 h 189"/>
                <a:gd name="T70" fmla="*/ 32 w 196"/>
                <a:gd name="T71" fmla="*/ 129 h 189"/>
                <a:gd name="T72" fmla="*/ 38 w 196"/>
                <a:gd name="T73" fmla="*/ 118 h 189"/>
                <a:gd name="T74" fmla="*/ 41 w 196"/>
                <a:gd name="T75" fmla="*/ 108 h 189"/>
                <a:gd name="T76" fmla="*/ 44 w 196"/>
                <a:gd name="T77" fmla="*/ 108 h 189"/>
                <a:gd name="T78" fmla="*/ 51 w 196"/>
                <a:gd name="T79" fmla="*/ 113 h 189"/>
                <a:gd name="T80" fmla="*/ 61 w 196"/>
                <a:gd name="T81" fmla="*/ 120 h 189"/>
                <a:gd name="T82" fmla="*/ 77 w 196"/>
                <a:gd name="T83" fmla="*/ 114 h 189"/>
                <a:gd name="T84" fmla="*/ 81 w 196"/>
                <a:gd name="T85" fmla="*/ 118 h 189"/>
                <a:gd name="T86" fmla="*/ 90 w 196"/>
                <a:gd name="T87" fmla="*/ 117 h 189"/>
                <a:gd name="T88" fmla="*/ 98 w 196"/>
                <a:gd name="T89" fmla="*/ 120 h 189"/>
                <a:gd name="T90" fmla="*/ 114 w 196"/>
                <a:gd name="T91" fmla="*/ 124 h 189"/>
                <a:gd name="T92" fmla="*/ 136 w 196"/>
                <a:gd name="T93" fmla="*/ 139 h 189"/>
                <a:gd name="T94" fmla="*/ 162 w 196"/>
                <a:gd name="T95" fmla="*/ 170 h 189"/>
                <a:gd name="T96" fmla="*/ 168 w 196"/>
                <a:gd name="T97" fmla="*/ 176 h 189"/>
                <a:gd name="T98" fmla="*/ 175 w 196"/>
                <a:gd name="T99" fmla="*/ 186 h 189"/>
                <a:gd name="T100" fmla="*/ 180 w 196"/>
                <a:gd name="T101" fmla="*/ 186 h 189"/>
                <a:gd name="T102" fmla="*/ 188 w 196"/>
                <a:gd name="T103" fmla="*/ 186 h 189"/>
                <a:gd name="T104" fmla="*/ 192 w 196"/>
                <a:gd name="T105" fmla="*/ 178 h 189"/>
                <a:gd name="T106" fmla="*/ 195 w 196"/>
                <a:gd name="T107" fmla="*/ 17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6" h="189">
                  <a:moveTo>
                    <a:pt x="195" y="173"/>
                  </a:moveTo>
                  <a:cubicBezTo>
                    <a:pt x="195" y="173"/>
                    <a:pt x="194" y="171"/>
                    <a:pt x="191" y="171"/>
                  </a:cubicBezTo>
                  <a:cubicBezTo>
                    <a:pt x="191" y="171"/>
                    <a:pt x="191" y="171"/>
                    <a:pt x="191" y="171"/>
                  </a:cubicBezTo>
                  <a:cubicBezTo>
                    <a:pt x="190" y="171"/>
                    <a:pt x="189" y="171"/>
                    <a:pt x="189" y="171"/>
                  </a:cubicBezTo>
                  <a:cubicBezTo>
                    <a:pt x="189" y="171"/>
                    <a:pt x="189" y="171"/>
                    <a:pt x="189" y="171"/>
                  </a:cubicBezTo>
                  <a:cubicBezTo>
                    <a:pt x="189" y="171"/>
                    <a:pt x="189" y="171"/>
                    <a:pt x="188" y="171"/>
                  </a:cubicBezTo>
                  <a:cubicBezTo>
                    <a:pt x="188" y="170"/>
                    <a:pt x="187" y="169"/>
                    <a:pt x="187" y="168"/>
                  </a:cubicBezTo>
                  <a:cubicBezTo>
                    <a:pt x="185" y="165"/>
                    <a:pt x="183" y="162"/>
                    <a:pt x="179" y="161"/>
                  </a:cubicBezTo>
                  <a:cubicBezTo>
                    <a:pt x="177" y="160"/>
                    <a:pt x="176" y="159"/>
                    <a:pt x="175" y="157"/>
                  </a:cubicBezTo>
                  <a:cubicBezTo>
                    <a:pt x="175" y="156"/>
                    <a:pt x="175" y="156"/>
                    <a:pt x="175" y="155"/>
                  </a:cubicBezTo>
                  <a:cubicBezTo>
                    <a:pt x="174" y="152"/>
                    <a:pt x="173" y="148"/>
                    <a:pt x="169" y="146"/>
                  </a:cubicBezTo>
                  <a:cubicBezTo>
                    <a:pt x="168" y="145"/>
                    <a:pt x="168" y="145"/>
                    <a:pt x="168" y="145"/>
                  </a:cubicBezTo>
                  <a:cubicBezTo>
                    <a:pt x="166" y="144"/>
                    <a:pt x="166" y="144"/>
                    <a:pt x="165" y="142"/>
                  </a:cubicBezTo>
                  <a:cubicBezTo>
                    <a:pt x="164" y="141"/>
                    <a:pt x="163" y="139"/>
                    <a:pt x="160" y="137"/>
                  </a:cubicBezTo>
                  <a:cubicBezTo>
                    <a:pt x="159" y="137"/>
                    <a:pt x="159" y="136"/>
                    <a:pt x="158" y="136"/>
                  </a:cubicBezTo>
                  <a:cubicBezTo>
                    <a:pt x="157" y="136"/>
                    <a:pt x="156" y="135"/>
                    <a:pt x="155" y="135"/>
                  </a:cubicBezTo>
                  <a:cubicBezTo>
                    <a:pt x="154" y="134"/>
                    <a:pt x="153" y="133"/>
                    <a:pt x="153" y="132"/>
                  </a:cubicBezTo>
                  <a:cubicBezTo>
                    <a:pt x="152" y="132"/>
                    <a:pt x="152" y="131"/>
                    <a:pt x="152" y="131"/>
                  </a:cubicBezTo>
                  <a:cubicBezTo>
                    <a:pt x="151" y="129"/>
                    <a:pt x="150" y="128"/>
                    <a:pt x="149" y="127"/>
                  </a:cubicBezTo>
                  <a:cubicBezTo>
                    <a:pt x="146" y="124"/>
                    <a:pt x="146" y="124"/>
                    <a:pt x="146" y="124"/>
                  </a:cubicBezTo>
                  <a:cubicBezTo>
                    <a:pt x="145" y="123"/>
                    <a:pt x="144" y="122"/>
                    <a:pt x="144" y="121"/>
                  </a:cubicBezTo>
                  <a:cubicBezTo>
                    <a:pt x="144" y="120"/>
                    <a:pt x="144" y="120"/>
                    <a:pt x="144" y="120"/>
                  </a:cubicBezTo>
                  <a:cubicBezTo>
                    <a:pt x="143" y="119"/>
                    <a:pt x="143" y="119"/>
                    <a:pt x="143" y="118"/>
                  </a:cubicBezTo>
                  <a:cubicBezTo>
                    <a:pt x="143" y="118"/>
                    <a:pt x="142" y="117"/>
                    <a:pt x="142" y="116"/>
                  </a:cubicBezTo>
                  <a:cubicBezTo>
                    <a:pt x="141" y="116"/>
                    <a:pt x="141" y="116"/>
                    <a:pt x="141" y="115"/>
                  </a:cubicBezTo>
                  <a:cubicBezTo>
                    <a:pt x="140" y="115"/>
                    <a:pt x="140" y="115"/>
                    <a:pt x="140" y="115"/>
                  </a:cubicBezTo>
                  <a:cubicBezTo>
                    <a:pt x="139" y="113"/>
                    <a:pt x="138" y="111"/>
                    <a:pt x="135" y="111"/>
                  </a:cubicBezTo>
                  <a:cubicBezTo>
                    <a:pt x="135" y="111"/>
                    <a:pt x="134" y="110"/>
                    <a:pt x="133" y="110"/>
                  </a:cubicBezTo>
                  <a:cubicBezTo>
                    <a:pt x="131" y="110"/>
                    <a:pt x="130" y="110"/>
                    <a:pt x="129" y="110"/>
                  </a:cubicBezTo>
                  <a:cubicBezTo>
                    <a:pt x="127" y="109"/>
                    <a:pt x="126" y="107"/>
                    <a:pt x="124" y="105"/>
                  </a:cubicBezTo>
                  <a:cubicBezTo>
                    <a:pt x="123" y="104"/>
                    <a:pt x="122" y="103"/>
                    <a:pt x="122" y="102"/>
                  </a:cubicBezTo>
                  <a:cubicBezTo>
                    <a:pt x="121" y="101"/>
                    <a:pt x="118" y="99"/>
                    <a:pt x="115" y="99"/>
                  </a:cubicBezTo>
                  <a:cubicBezTo>
                    <a:pt x="115" y="99"/>
                    <a:pt x="114" y="99"/>
                    <a:pt x="114" y="100"/>
                  </a:cubicBezTo>
                  <a:cubicBezTo>
                    <a:pt x="113" y="100"/>
                    <a:pt x="113" y="100"/>
                    <a:pt x="112" y="100"/>
                  </a:cubicBezTo>
                  <a:cubicBezTo>
                    <a:pt x="111" y="100"/>
                    <a:pt x="111" y="101"/>
                    <a:pt x="110" y="101"/>
                  </a:cubicBezTo>
                  <a:cubicBezTo>
                    <a:pt x="110" y="101"/>
                    <a:pt x="110" y="101"/>
                    <a:pt x="109" y="100"/>
                  </a:cubicBezTo>
                  <a:cubicBezTo>
                    <a:pt x="109" y="100"/>
                    <a:pt x="109" y="100"/>
                    <a:pt x="108" y="99"/>
                  </a:cubicBezTo>
                  <a:cubicBezTo>
                    <a:pt x="108" y="98"/>
                    <a:pt x="108" y="97"/>
                    <a:pt x="107" y="97"/>
                  </a:cubicBezTo>
                  <a:cubicBezTo>
                    <a:pt x="106" y="95"/>
                    <a:pt x="106" y="94"/>
                    <a:pt x="106" y="92"/>
                  </a:cubicBezTo>
                  <a:cubicBezTo>
                    <a:pt x="106" y="90"/>
                    <a:pt x="105" y="88"/>
                    <a:pt x="103" y="85"/>
                  </a:cubicBezTo>
                  <a:cubicBezTo>
                    <a:pt x="102" y="84"/>
                    <a:pt x="100" y="83"/>
                    <a:pt x="98" y="83"/>
                  </a:cubicBezTo>
                  <a:cubicBezTo>
                    <a:pt x="97" y="83"/>
                    <a:pt x="96" y="83"/>
                    <a:pt x="96" y="83"/>
                  </a:cubicBezTo>
                  <a:cubicBezTo>
                    <a:pt x="95" y="84"/>
                    <a:pt x="94" y="85"/>
                    <a:pt x="94" y="86"/>
                  </a:cubicBezTo>
                  <a:cubicBezTo>
                    <a:pt x="94" y="85"/>
                    <a:pt x="94" y="85"/>
                    <a:pt x="94" y="85"/>
                  </a:cubicBezTo>
                  <a:cubicBezTo>
                    <a:pt x="93" y="83"/>
                    <a:pt x="92" y="82"/>
                    <a:pt x="91" y="81"/>
                  </a:cubicBezTo>
                  <a:cubicBezTo>
                    <a:pt x="91" y="80"/>
                    <a:pt x="91" y="80"/>
                    <a:pt x="90" y="79"/>
                  </a:cubicBezTo>
                  <a:cubicBezTo>
                    <a:pt x="90" y="79"/>
                    <a:pt x="90" y="78"/>
                    <a:pt x="90" y="77"/>
                  </a:cubicBezTo>
                  <a:cubicBezTo>
                    <a:pt x="89" y="75"/>
                    <a:pt x="89" y="74"/>
                    <a:pt x="87" y="72"/>
                  </a:cubicBezTo>
                  <a:cubicBezTo>
                    <a:pt x="86" y="71"/>
                    <a:pt x="85" y="71"/>
                    <a:pt x="84" y="71"/>
                  </a:cubicBezTo>
                  <a:cubicBezTo>
                    <a:pt x="84" y="71"/>
                    <a:pt x="84" y="71"/>
                    <a:pt x="84" y="71"/>
                  </a:cubicBezTo>
                  <a:cubicBezTo>
                    <a:pt x="83" y="71"/>
                    <a:pt x="83" y="71"/>
                    <a:pt x="83" y="71"/>
                  </a:cubicBezTo>
                  <a:cubicBezTo>
                    <a:pt x="83" y="71"/>
                    <a:pt x="82" y="69"/>
                    <a:pt x="82" y="68"/>
                  </a:cubicBezTo>
                  <a:cubicBezTo>
                    <a:pt x="82" y="67"/>
                    <a:pt x="82" y="66"/>
                    <a:pt x="81" y="65"/>
                  </a:cubicBezTo>
                  <a:cubicBezTo>
                    <a:pt x="81" y="64"/>
                    <a:pt x="81" y="62"/>
                    <a:pt x="80" y="61"/>
                  </a:cubicBezTo>
                  <a:cubicBezTo>
                    <a:pt x="80" y="60"/>
                    <a:pt x="80" y="59"/>
                    <a:pt x="80" y="59"/>
                  </a:cubicBezTo>
                  <a:cubicBezTo>
                    <a:pt x="80" y="57"/>
                    <a:pt x="80" y="56"/>
                    <a:pt x="79" y="55"/>
                  </a:cubicBezTo>
                  <a:cubicBezTo>
                    <a:pt x="79" y="53"/>
                    <a:pt x="79" y="52"/>
                    <a:pt x="78" y="50"/>
                  </a:cubicBezTo>
                  <a:cubicBezTo>
                    <a:pt x="78" y="49"/>
                    <a:pt x="78" y="49"/>
                    <a:pt x="78" y="49"/>
                  </a:cubicBezTo>
                  <a:cubicBezTo>
                    <a:pt x="78" y="45"/>
                    <a:pt x="77" y="42"/>
                    <a:pt x="76" y="38"/>
                  </a:cubicBezTo>
                  <a:cubicBezTo>
                    <a:pt x="76" y="38"/>
                    <a:pt x="76" y="37"/>
                    <a:pt x="75" y="37"/>
                  </a:cubicBezTo>
                  <a:cubicBezTo>
                    <a:pt x="75" y="36"/>
                    <a:pt x="75" y="35"/>
                    <a:pt x="74" y="34"/>
                  </a:cubicBezTo>
                  <a:cubicBezTo>
                    <a:pt x="74" y="32"/>
                    <a:pt x="73" y="30"/>
                    <a:pt x="73" y="29"/>
                  </a:cubicBezTo>
                  <a:cubicBezTo>
                    <a:pt x="72" y="28"/>
                    <a:pt x="72" y="27"/>
                    <a:pt x="71" y="26"/>
                  </a:cubicBezTo>
                  <a:cubicBezTo>
                    <a:pt x="71" y="25"/>
                    <a:pt x="70" y="24"/>
                    <a:pt x="70" y="22"/>
                  </a:cubicBezTo>
                  <a:cubicBezTo>
                    <a:pt x="68" y="18"/>
                    <a:pt x="67" y="13"/>
                    <a:pt x="64" y="9"/>
                  </a:cubicBezTo>
                  <a:cubicBezTo>
                    <a:pt x="64" y="8"/>
                    <a:pt x="63" y="7"/>
                    <a:pt x="62" y="6"/>
                  </a:cubicBezTo>
                  <a:cubicBezTo>
                    <a:pt x="62" y="5"/>
                    <a:pt x="61" y="4"/>
                    <a:pt x="61" y="2"/>
                  </a:cubicBezTo>
                  <a:cubicBezTo>
                    <a:pt x="59" y="0"/>
                    <a:pt x="59" y="0"/>
                    <a:pt x="59" y="0"/>
                  </a:cubicBezTo>
                  <a:cubicBezTo>
                    <a:pt x="58" y="2"/>
                    <a:pt x="58" y="2"/>
                    <a:pt x="58" y="2"/>
                  </a:cubicBezTo>
                  <a:cubicBezTo>
                    <a:pt x="56" y="3"/>
                    <a:pt x="55" y="5"/>
                    <a:pt x="54" y="6"/>
                  </a:cubicBezTo>
                  <a:cubicBezTo>
                    <a:pt x="53" y="8"/>
                    <a:pt x="52" y="9"/>
                    <a:pt x="52" y="11"/>
                  </a:cubicBezTo>
                  <a:cubicBezTo>
                    <a:pt x="52" y="13"/>
                    <a:pt x="51" y="15"/>
                    <a:pt x="49" y="16"/>
                  </a:cubicBezTo>
                  <a:cubicBezTo>
                    <a:pt x="47" y="18"/>
                    <a:pt x="45" y="18"/>
                    <a:pt x="43" y="18"/>
                  </a:cubicBezTo>
                  <a:cubicBezTo>
                    <a:pt x="41" y="18"/>
                    <a:pt x="40" y="18"/>
                    <a:pt x="38" y="19"/>
                  </a:cubicBezTo>
                  <a:cubicBezTo>
                    <a:pt x="37" y="19"/>
                    <a:pt x="36" y="20"/>
                    <a:pt x="34" y="21"/>
                  </a:cubicBezTo>
                  <a:cubicBezTo>
                    <a:pt x="33" y="23"/>
                    <a:pt x="31" y="24"/>
                    <a:pt x="29" y="24"/>
                  </a:cubicBezTo>
                  <a:cubicBezTo>
                    <a:pt x="28" y="24"/>
                    <a:pt x="28" y="24"/>
                    <a:pt x="28" y="24"/>
                  </a:cubicBezTo>
                  <a:cubicBezTo>
                    <a:pt x="28" y="25"/>
                    <a:pt x="28" y="25"/>
                    <a:pt x="28" y="25"/>
                  </a:cubicBezTo>
                  <a:cubicBezTo>
                    <a:pt x="27" y="27"/>
                    <a:pt x="27" y="28"/>
                    <a:pt x="27" y="30"/>
                  </a:cubicBezTo>
                  <a:cubicBezTo>
                    <a:pt x="26" y="33"/>
                    <a:pt x="26" y="34"/>
                    <a:pt x="20" y="35"/>
                  </a:cubicBezTo>
                  <a:cubicBezTo>
                    <a:pt x="19" y="35"/>
                    <a:pt x="19" y="35"/>
                    <a:pt x="18" y="35"/>
                  </a:cubicBezTo>
                  <a:cubicBezTo>
                    <a:pt x="18" y="35"/>
                    <a:pt x="18" y="35"/>
                    <a:pt x="18" y="35"/>
                  </a:cubicBezTo>
                  <a:cubicBezTo>
                    <a:pt x="15" y="35"/>
                    <a:pt x="14" y="35"/>
                    <a:pt x="14" y="38"/>
                  </a:cubicBezTo>
                  <a:cubicBezTo>
                    <a:pt x="13" y="39"/>
                    <a:pt x="13" y="39"/>
                    <a:pt x="14" y="40"/>
                  </a:cubicBezTo>
                  <a:cubicBezTo>
                    <a:pt x="14" y="41"/>
                    <a:pt x="14" y="42"/>
                    <a:pt x="14" y="42"/>
                  </a:cubicBezTo>
                  <a:cubicBezTo>
                    <a:pt x="13" y="43"/>
                    <a:pt x="13" y="44"/>
                    <a:pt x="13" y="45"/>
                  </a:cubicBezTo>
                  <a:cubicBezTo>
                    <a:pt x="12" y="45"/>
                    <a:pt x="12" y="45"/>
                    <a:pt x="12" y="46"/>
                  </a:cubicBezTo>
                  <a:cubicBezTo>
                    <a:pt x="10" y="50"/>
                    <a:pt x="11" y="52"/>
                    <a:pt x="12" y="55"/>
                  </a:cubicBezTo>
                  <a:cubicBezTo>
                    <a:pt x="12" y="56"/>
                    <a:pt x="13" y="58"/>
                    <a:pt x="13" y="61"/>
                  </a:cubicBezTo>
                  <a:cubicBezTo>
                    <a:pt x="12" y="64"/>
                    <a:pt x="11" y="67"/>
                    <a:pt x="10" y="70"/>
                  </a:cubicBezTo>
                  <a:cubicBezTo>
                    <a:pt x="9" y="72"/>
                    <a:pt x="8" y="74"/>
                    <a:pt x="7" y="76"/>
                  </a:cubicBezTo>
                  <a:cubicBezTo>
                    <a:pt x="7" y="78"/>
                    <a:pt x="6" y="79"/>
                    <a:pt x="6" y="81"/>
                  </a:cubicBezTo>
                  <a:cubicBezTo>
                    <a:pt x="6" y="84"/>
                    <a:pt x="5" y="87"/>
                    <a:pt x="3" y="90"/>
                  </a:cubicBezTo>
                  <a:cubicBezTo>
                    <a:pt x="0" y="96"/>
                    <a:pt x="0" y="98"/>
                    <a:pt x="1" y="105"/>
                  </a:cubicBezTo>
                  <a:cubicBezTo>
                    <a:pt x="2" y="108"/>
                    <a:pt x="2" y="111"/>
                    <a:pt x="2" y="114"/>
                  </a:cubicBezTo>
                  <a:cubicBezTo>
                    <a:pt x="1" y="117"/>
                    <a:pt x="1" y="120"/>
                    <a:pt x="2" y="123"/>
                  </a:cubicBezTo>
                  <a:cubicBezTo>
                    <a:pt x="2" y="124"/>
                    <a:pt x="2" y="124"/>
                    <a:pt x="2" y="124"/>
                  </a:cubicBezTo>
                  <a:cubicBezTo>
                    <a:pt x="4" y="124"/>
                    <a:pt x="4" y="124"/>
                    <a:pt x="4" y="124"/>
                  </a:cubicBezTo>
                  <a:cubicBezTo>
                    <a:pt x="5" y="125"/>
                    <a:pt x="7" y="125"/>
                    <a:pt x="8" y="125"/>
                  </a:cubicBezTo>
                  <a:cubicBezTo>
                    <a:pt x="10" y="126"/>
                    <a:pt x="12" y="126"/>
                    <a:pt x="14" y="126"/>
                  </a:cubicBezTo>
                  <a:cubicBezTo>
                    <a:pt x="15" y="126"/>
                    <a:pt x="16" y="126"/>
                    <a:pt x="17" y="126"/>
                  </a:cubicBezTo>
                  <a:cubicBezTo>
                    <a:pt x="19" y="125"/>
                    <a:pt x="19" y="125"/>
                    <a:pt x="19" y="125"/>
                  </a:cubicBezTo>
                  <a:cubicBezTo>
                    <a:pt x="19" y="124"/>
                    <a:pt x="19" y="124"/>
                    <a:pt x="19" y="124"/>
                  </a:cubicBezTo>
                  <a:cubicBezTo>
                    <a:pt x="19" y="123"/>
                    <a:pt x="19" y="122"/>
                    <a:pt x="20" y="121"/>
                  </a:cubicBezTo>
                  <a:cubicBezTo>
                    <a:pt x="21" y="120"/>
                    <a:pt x="23" y="119"/>
                    <a:pt x="25" y="119"/>
                  </a:cubicBezTo>
                  <a:cubicBezTo>
                    <a:pt x="26" y="119"/>
                    <a:pt x="26" y="119"/>
                    <a:pt x="26" y="119"/>
                  </a:cubicBezTo>
                  <a:cubicBezTo>
                    <a:pt x="27" y="119"/>
                    <a:pt x="27" y="119"/>
                    <a:pt x="27" y="119"/>
                  </a:cubicBezTo>
                  <a:cubicBezTo>
                    <a:pt x="29" y="123"/>
                    <a:pt x="31" y="127"/>
                    <a:pt x="32" y="129"/>
                  </a:cubicBezTo>
                  <a:cubicBezTo>
                    <a:pt x="35" y="133"/>
                    <a:pt x="35" y="133"/>
                    <a:pt x="35" y="133"/>
                  </a:cubicBezTo>
                  <a:cubicBezTo>
                    <a:pt x="36" y="128"/>
                    <a:pt x="36" y="128"/>
                    <a:pt x="36" y="128"/>
                  </a:cubicBezTo>
                  <a:cubicBezTo>
                    <a:pt x="36" y="125"/>
                    <a:pt x="37" y="121"/>
                    <a:pt x="38" y="118"/>
                  </a:cubicBezTo>
                  <a:cubicBezTo>
                    <a:pt x="39" y="115"/>
                    <a:pt x="39" y="115"/>
                    <a:pt x="39" y="115"/>
                  </a:cubicBezTo>
                  <a:cubicBezTo>
                    <a:pt x="39" y="114"/>
                    <a:pt x="39" y="114"/>
                    <a:pt x="39" y="113"/>
                  </a:cubicBezTo>
                  <a:cubicBezTo>
                    <a:pt x="40" y="111"/>
                    <a:pt x="40" y="108"/>
                    <a:pt x="41" y="108"/>
                  </a:cubicBezTo>
                  <a:cubicBezTo>
                    <a:pt x="41" y="107"/>
                    <a:pt x="42" y="107"/>
                    <a:pt x="42" y="107"/>
                  </a:cubicBezTo>
                  <a:cubicBezTo>
                    <a:pt x="42" y="107"/>
                    <a:pt x="42" y="107"/>
                    <a:pt x="42" y="107"/>
                  </a:cubicBezTo>
                  <a:cubicBezTo>
                    <a:pt x="43" y="107"/>
                    <a:pt x="43" y="107"/>
                    <a:pt x="44" y="108"/>
                  </a:cubicBezTo>
                  <a:cubicBezTo>
                    <a:pt x="44" y="109"/>
                    <a:pt x="44" y="109"/>
                    <a:pt x="45" y="110"/>
                  </a:cubicBezTo>
                  <a:cubicBezTo>
                    <a:pt x="47" y="112"/>
                    <a:pt x="48" y="112"/>
                    <a:pt x="49" y="113"/>
                  </a:cubicBezTo>
                  <a:cubicBezTo>
                    <a:pt x="50" y="113"/>
                    <a:pt x="51" y="113"/>
                    <a:pt x="51" y="113"/>
                  </a:cubicBezTo>
                  <a:cubicBezTo>
                    <a:pt x="54" y="114"/>
                    <a:pt x="54" y="115"/>
                    <a:pt x="56" y="116"/>
                  </a:cubicBezTo>
                  <a:cubicBezTo>
                    <a:pt x="56" y="117"/>
                    <a:pt x="56" y="117"/>
                    <a:pt x="56" y="117"/>
                  </a:cubicBezTo>
                  <a:cubicBezTo>
                    <a:pt x="58" y="119"/>
                    <a:pt x="59" y="120"/>
                    <a:pt x="61" y="120"/>
                  </a:cubicBezTo>
                  <a:cubicBezTo>
                    <a:pt x="62" y="120"/>
                    <a:pt x="64" y="119"/>
                    <a:pt x="66" y="118"/>
                  </a:cubicBezTo>
                  <a:cubicBezTo>
                    <a:pt x="66" y="118"/>
                    <a:pt x="67" y="117"/>
                    <a:pt x="68" y="117"/>
                  </a:cubicBezTo>
                  <a:cubicBezTo>
                    <a:pt x="71" y="115"/>
                    <a:pt x="74" y="114"/>
                    <a:pt x="77" y="114"/>
                  </a:cubicBezTo>
                  <a:cubicBezTo>
                    <a:pt x="78" y="114"/>
                    <a:pt x="78" y="114"/>
                    <a:pt x="79" y="114"/>
                  </a:cubicBezTo>
                  <a:cubicBezTo>
                    <a:pt x="80" y="115"/>
                    <a:pt x="80" y="115"/>
                    <a:pt x="81" y="117"/>
                  </a:cubicBezTo>
                  <a:cubicBezTo>
                    <a:pt x="81" y="118"/>
                    <a:pt x="81" y="118"/>
                    <a:pt x="81" y="118"/>
                  </a:cubicBezTo>
                  <a:cubicBezTo>
                    <a:pt x="83" y="118"/>
                    <a:pt x="83" y="118"/>
                    <a:pt x="83" y="118"/>
                  </a:cubicBezTo>
                  <a:cubicBezTo>
                    <a:pt x="84" y="118"/>
                    <a:pt x="85" y="118"/>
                    <a:pt x="86" y="118"/>
                  </a:cubicBezTo>
                  <a:cubicBezTo>
                    <a:pt x="88" y="117"/>
                    <a:pt x="89" y="117"/>
                    <a:pt x="90" y="117"/>
                  </a:cubicBezTo>
                  <a:cubicBezTo>
                    <a:pt x="91" y="117"/>
                    <a:pt x="92" y="117"/>
                    <a:pt x="93" y="118"/>
                  </a:cubicBezTo>
                  <a:cubicBezTo>
                    <a:pt x="93" y="118"/>
                    <a:pt x="94" y="118"/>
                    <a:pt x="95" y="119"/>
                  </a:cubicBezTo>
                  <a:cubicBezTo>
                    <a:pt x="96" y="119"/>
                    <a:pt x="97" y="120"/>
                    <a:pt x="98" y="120"/>
                  </a:cubicBezTo>
                  <a:cubicBezTo>
                    <a:pt x="100" y="120"/>
                    <a:pt x="102" y="120"/>
                    <a:pt x="104" y="121"/>
                  </a:cubicBezTo>
                  <a:cubicBezTo>
                    <a:pt x="107" y="121"/>
                    <a:pt x="110" y="121"/>
                    <a:pt x="113" y="123"/>
                  </a:cubicBezTo>
                  <a:cubicBezTo>
                    <a:pt x="114" y="124"/>
                    <a:pt x="114" y="124"/>
                    <a:pt x="114" y="124"/>
                  </a:cubicBezTo>
                  <a:cubicBezTo>
                    <a:pt x="116" y="126"/>
                    <a:pt x="118" y="128"/>
                    <a:pt x="121" y="129"/>
                  </a:cubicBezTo>
                  <a:cubicBezTo>
                    <a:pt x="123" y="130"/>
                    <a:pt x="124" y="131"/>
                    <a:pt x="126" y="131"/>
                  </a:cubicBezTo>
                  <a:cubicBezTo>
                    <a:pt x="130" y="133"/>
                    <a:pt x="133" y="135"/>
                    <a:pt x="136" y="139"/>
                  </a:cubicBezTo>
                  <a:cubicBezTo>
                    <a:pt x="139" y="145"/>
                    <a:pt x="144" y="150"/>
                    <a:pt x="149" y="155"/>
                  </a:cubicBezTo>
                  <a:cubicBezTo>
                    <a:pt x="153" y="159"/>
                    <a:pt x="157" y="163"/>
                    <a:pt x="161" y="168"/>
                  </a:cubicBezTo>
                  <a:cubicBezTo>
                    <a:pt x="161" y="169"/>
                    <a:pt x="162" y="169"/>
                    <a:pt x="162" y="170"/>
                  </a:cubicBezTo>
                  <a:cubicBezTo>
                    <a:pt x="162" y="171"/>
                    <a:pt x="163" y="172"/>
                    <a:pt x="164" y="173"/>
                  </a:cubicBezTo>
                  <a:cubicBezTo>
                    <a:pt x="164" y="174"/>
                    <a:pt x="165" y="174"/>
                    <a:pt x="166" y="174"/>
                  </a:cubicBezTo>
                  <a:cubicBezTo>
                    <a:pt x="167" y="175"/>
                    <a:pt x="168" y="175"/>
                    <a:pt x="168" y="176"/>
                  </a:cubicBezTo>
                  <a:cubicBezTo>
                    <a:pt x="169" y="177"/>
                    <a:pt x="170" y="179"/>
                    <a:pt x="171" y="180"/>
                  </a:cubicBezTo>
                  <a:cubicBezTo>
                    <a:pt x="171" y="182"/>
                    <a:pt x="172" y="184"/>
                    <a:pt x="173" y="185"/>
                  </a:cubicBezTo>
                  <a:cubicBezTo>
                    <a:pt x="175" y="186"/>
                    <a:pt x="175" y="186"/>
                    <a:pt x="175" y="186"/>
                  </a:cubicBezTo>
                  <a:cubicBezTo>
                    <a:pt x="176" y="185"/>
                    <a:pt x="176" y="185"/>
                    <a:pt x="176" y="185"/>
                  </a:cubicBezTo>
                  <a:cubicBezTo>
                    <a:pt x="176" y="184"/>
                    <a:pt x="177" y="184"/>
                    <a:pt x="177" y="183"/>
                  </a:cubicBezTo>
                  <a:cubicBezTo>
                    <a:pt x="178" y="184"/>
                    <a:pt x="179" y="185"/>
                    <a:pt x="180" y="186"/>
                  </a:cubicBezTo>
                  <a:cubicBezTo>
                    <a:pt x="182" y="188"/>
                    <a:pt x="183" y="189"/>
                    <a:pt x="184" y="189"/>
                  </a:cubicBezTo>
                  <a:cubicBezTo>
                    <a:pt x="185" y="189"/>
                    <a:pt x="185" y="189"/>
                    <a:pt x="185" y="189"/>
                  </a:cubicBezTo>
                  <a:cubicBezTo>
                    <a:pt x="186" y="189"/>
                    <a:pt x="187" y="188"/>
                    <a:pt x="188" y="186"/>
                  </a:cubicBezTo>
                  <a:cubicBezTo>
                    <a:pt x="188" y="185"/>
                    <a:pt x="188" y="184"/>
                    <a:pt x="188" y="183"/>
                  </a:cubicBezTo>
                  <a:cubicBezTo>
                    <a:pt x="188" y="182"/>
                    <a:pt x="189" y="181"/>
                    <a:pt x="190" y="180"/>
                  </a:cubicBezTo>
                  <a:cubicBezTo>
                    <a:pt x="190" y="179"/>
                    <a:pt x="191" y="178"/>
                    <a:pt x="192" y="178"/>
                  </a:cubicBezTo>
                  <a:cubicBezTo>
                    <a:pt x="193" y="177"/>
                    <a:pt x="194" y="177"/>
                    <a:pt x="195" y="176"/>
                  </a:cubicBezTo>
                  <a:cubicBezTo>
                    <a:pt x="196" y="174"/>
                    <a:pt x="196" y="174"/>
                    <a:pt x="196" y="174"/>
                  </a:cubicBezTo>
                  <a:lnTo>
                    <a:pt x="195" y="17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5"/>
            <p:cNvSpPr>
              <a:spLocks/>
            </p:cNvSpPr>
            <p:nvPr/>
          </p:nvSpPr>
          <p:spPr bwMode="auto">
            <a:xfrm>
              <a:off x="3921" y="1351"/>
              <a:ext cx="795" cy="684"/>
            </a:xfrm>
            <a:custGeom>
              <a:avLst/>
              <a:gdLst>
                <a:gd name="T0" fmla="*/ 316 w 438"/>
                <a:gd name="T1" fmla="*/ 189 h 377"/>
                <a:gd name="T2" fmla="*/ 301 w 438"/>
                <a:gd name="T3" fmla="*/ 174 h 377"/>
                <a:gd name="T4" fmla="*/ 296 w 438"/>
                <a:gd name="T5" fmla="*/ 165 h 377"/>
                <a:gd name="T6" fmla="*/ 292 w 438"/>
                <a:gd name="T7" fmla="*/ 163 h 377"/>
                <a:gd name="T8" fmla="*/ 288 w 438"/>
                <a:gd name="T9" fmla="*/ 157 h 377"/>
                <a:gd name="T10" fmla="*/ 283 w 438"/>
                <a:gd name="T11" fmla="*/ 146 h 377"/>
                <a:gd name="T12" fmla="*/ 285 w 438"/>
                <a:gd name="T13" fmla="*/ 128 h 377"/>
                <a:gd name="T14" fmla="*/ 279 w 438"/>
                <a:gd name="T15" fmla="*/ 124 h 377"/>
                <a:gd name="T16" fmla="*/ 269 w 438"/>
                <a:gd name="T17" fmla="*/ 127 h 377"/>
                <a:gd name="T18" fmla="*/ 253 w 438"/>
                <a:gd name="T19" fmla="*/ 129 h 377"/>
                <a:gd name="T20" fmla="*/ 252 w 438"/>
                <a:gd name="T21" fmla="*/ 116 h 377"/>
                <a:gd name="T22" fmla="*/ 263 w 438"/>
                <a:gd name="T23" fmla="*/ 92 h 377"/>
                <a:gd name="T24" fmla="*/ 269 w 438"/>
                <a:gd name="T25" fmla="*/ 80 h 377"/>
                <a:gd name="T26" fmla="*/ 263 w 438"/>
                <a:gd name="T27" fmla="*/ 69 h 377"/>
                <a:gd name="T28" fmla="*/ 256 w 438"/>
                <a:gd name="T29" fmla="*/ 64 h 377"/>
                <a:gd name="T30" fmla="*/ 230 w 438"/>
                <a:gd name="T31" fmla="*/ 33 h 377"/>
                <a:gd name="T32" fmla="*/ 208 w 438"/>
                <a:gd name="T33" fmla="*/ 18 h 377"/>
                <a:gd name="T34" fmla="*/ 192 w 438"/>
                <a:gd name="T35" fmla="*/ 14 h 377"/>
                <a:gd name="T36" fmla="*/ 184 w 438"/>
                <a:gd name="T37" fmla="*/ 11 h 377"/>
                <a:gd name="T38" fmla="*/ 176 w 438"/>
                <a:gd name="T39" fmla="*/ 12 h 377"/>
                <a:gd name="T40" fmla="*/ 171 w 438"/>
                <a:gd name="T41" fmla="*/ 7 h 377"/>
                <a:gd name="T42" fmla="*/ 155 w 438"/>
                <a:gd name="T43" fmla="*/ 14 h 377"/>
                <a:gd name="T44" fmla="*/ 145 w 438"/>
                <a:gd name="T45" fmla="*/ 7 h 377"/>
                <a:gd name="T46" fmla="*/ 138 w 438"/>
                <a:gd name="T47" fmla="*/ 2 h 377"/>
                <a:gd name="T48" fmla="*/ 134 w 438"/>
                <a:gd name="T49" fmla="*/ 2 h 377"/>
                <a:gd name="T50" fmla="*/ 133 w 438"/>
                <a:gd name="T51" fmla="*/ 9 h 377"/>
                <a:gd name="T52" fmla="*/ 122 w 438"/>
                <a:gd name="T53" fmla="*/ 14 h 377"/>
                <a:gd name="T54" fmla="*/ 114 w 438"/>
                <a:gd name="T55" fmla="*/ 15 h 377"/>
                <a:gd name="T56" fmla="*/ 102 w 438"/>
                <a:gd name="T57" fmla="*/ 19 h 377"/>
                <a:gd name="T58" fmla="*/ 96 w 438"/>
                <a:gd name="T59" fmla="*/ 21 h 377"/>
                <a:gd name="T60" fmla="*/ 88 w 438"/>
                <a:gd name="T61" fmla="*/ 61 h 377"/>
                <a:gd name="T62" fmla="*/ 77 w 438"/>
                <a:gd name="T63" fmla="*/ 72 h 377"/>
                <a:gd name="T64" fmla="*/ 63 w 438"/>
                <a:gd name="T65" fmla="*/ 97 h 377"/>
                <a:gd name="T66" fmla="*/ 57 w 438"/>
                <a:gd name="T67" fmla="*/ 108 h 377"/>
                <a:gd name="T68" fmla="*/ 55 w 438"/>
                <a:gd name="T69" fmla="*/ 127 h 377"/>
                <a:gd name="T70" fmla="*/ 49 w 438"/>
                <a:gd name="T71" fmla="*/ 133 h 377"/>
                <a:gd name="T72" fmla="*/ 36 w 438"/>
                <a:gd name="T73" fmla="*/ 146 h 377"/>
                <a:gd name="T74" fmla="*/ 31 w 438"/>
                <a:gd name="T75" fmla="*/ 166 h 377"/>
                <a:gd name="T76" fmla="*/ 31 w 438"/>
                <a:gd name="T77" fmla="*/ 193 h 377"/>
                <a:gd name="T78" fmla="*/ 20 w 438"/>
                <a:gd name="T79" fmla="*/ 214 h 377"/>
                <a:gd name="T80" fmla="*/ 6 w 438"/>
                <a:gd name="T81" fmla="*/ 214 h 377"/>
                <a:gd name="T82" fmla="*/ 3 w 438"/>
                <a:gd name="T83" fmla="*/ 224 h 377"/>
                <a:gd name="T84" fmla="*/ 12 w 438"/>
                <a:gd name="T85" fmla="*/ 237 h 377"/>
                <a:gd name="T86" fmla="*/ 19 w 438"/>
                <a:gd name="T87" fmla="*/ 236 h 377"/>
                <a:gd name="T88" fmla="*/ 32 w 438"/>
                <a:gd name="T89" fmla="*/ 251 h 377"/>
                <a:gd name="T90" fmla="*/ 44 w 438"/>
                <a:gd name="T91" fmla="*/ 265 h 377"/>
                <a:gd name="T92" fmla="*/ 56 w 438"/>
                <a:gd name="T93" fmla="*/ 280 h 377"/>
                <a:gd name="T94" fmla="*/ 63 w 438"/>
                <a:gd name="T95" fmla="*/ 302 h 377"/>
                <a:gd name="T96" fmla="*/ 69 w 438"/>
                <a:gd name="T97" fmla="*/ 312 h 377"/>
                <a:gd name="T98" fmla="*/ 72 w 438"/>
                <a:gd name="T99" fmla="*/ 313 h 377"/>
                <a:gd name="T100" fmla="*/ 79 w 438"/>
                <a:gd name="T101" fmla="*/ 313 h 377"/>
                <a:gd name="T102" fmla="*/ 83 w 438"/>
                <a:gd name="T103" fmla="*/ 335 h 377"/>
                <a:gd name="T104" fmla="*/ 89 w 438"/>
                <a:gd name="T105" fmla="*/ 344 h 377"/>
                <a:gd name="T106" fmla="*/ 193 w 438"/>
                <a:gd name="T107" fmla="*/ 377 h 377"/>
                <a:gd name="T108" fmla="*/ 241 w 438"/>
                <a:gd name="T109" fmla="*/ 359 h 377"/>
                <a:gd name="T110" fmla="*/ 252 w 438"/>
                <a:gd name="T111" fmla="*/ 359 h 377"/>
                <a:gd name="T112" fmla="*/ 270 w 438"/>
                <a:gd name="T113" fmla="*/ 353 h 377"/>
                <a:gd name="T114" fmla="*/ 292 w 438"/>
                <a:gd name="T115" fmla="*/ 344 h 377"/>
                <a:gd name="T116" fmla="*/ 308 w 438"/>
                <a:gd name="T117" fmla="*/ 332 h 377"/>
                <a:gd name="T118" fmla="*/ 320 w 438"/>
                <a:gd name="T119" fmla="*/ 328 h 377"/>
                <a:gd name="T120" fmla="*/ 410 w 438"/>
                <a:gd name="T121" fmla="*/ 22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8" h="377">
                  <a:moveTo>
                    <a:pt x="410" y="226"/>
                  </a:moveTo>
                  <a:cubicBezTo>
                    <a:pt x="320" y="192"/>
                    <a:pt x="320" y="192"/>
                    <a:pt x="320" y="192"/>
                  </a:cubicBezTo>
                  <a:cubicBezTo>
                    <a:pt x="319" y="191"/>
                    <a:pt x="316" y="189"/>
                    <a:pt x="316" y="189"/>
                  </a:cubicBezTo>
                  <a:cubicBezTo>
                    <a:pt x="315" y="187"/>
                    <a:pt x="313" y="185"/>
                    <a:pt x="311" y="184"/>
                  </a:cubicBezTo>
                  <a:cubicBezTo>
                    <a:pt x="310" y="183"/>
                    <a:pt x="308" y="182"/>
                    <a:pt x="307" y="181"/>
                  </a:cubicBezTo>
                  <a:cubicBezTo>
                    <a:pt x="305" y="179"/>
                    <a:pt x="302" y="178"/>
                    <a:pt x="301" y="174"/>
                  </a:cubicBezTo>
                  <a:cubicBezTo>
                    <a:pt x="301" y="174"/>
                    <a:pt x="301" y="174"/>
                    <a:pt x="301" y="174"/>
                  </a:cubicBezTo>
                  <a:cubicBezTo>
                    <a:pt x="300" y="173"/>
                    <a:pt x="300" y="173"/>
                    <a:pt x="300" y="173"/>
                  </a:cubicBezTo>
                  <a:cubicBezTo>
                    <a:pt x="298" y="172"/>
                    <a:pt x="297" y="168"/>
                    <a:pt x="296" y="165"/>
                  </a:cubicBezTo>
                  <a:cubicBezTo>
                    <a:pt x="296" y="163"/>
                    <a:pt x="296" y="163"/>
                    <a:pt x="296" y="163"/>
                  </a:cubicBezTo>
                  <a:cubicBezTo>
                    <a:pt x="294" y="163"/>
                    <a:pt x="294" y="163"/>
                    <a:pt x="294" y="163"/>
                  </a:cubicBezTo>
                  <a:cubicBezTo>
                    <a:pt x="293" y="163"/>
                    <a:pt x="292" y="163"/>
                    <a:pt x="292" y="163"/>
                  </a:cubicBezTo>
                  <a:cubicBezTo>
                    <a:pt x="291" y="162"/>
                    <a:pt x="291" y="161"/>
                    <a:pt x="291" y="161"/>
                  </a:cubicBezTo>
                  <a:cubicBezTo>
                    <a:pt x="291" y="160"/>
                    <a:pt x="291" y="160"/>
                    <a:pt x="290" y="159"/>
                  </a:cubicBezTo>
                  <a:cubicBezTo>
                    <a:pt x="290" y="158"/>
                    <a:pt x="289" y="157"/>
                    <a:pt x="288" y="157"/>
                  </a:cubicBezTo>
                  <a:cubicBezTo>
                    <a:pt x="287" y="156"/>
                    <a:pt x="287" y="155"/>
                    <a:pt x="286" y="154"/>
                  </a:cubicBezTo>
                  <a:cubicBezTo>
                    <a:pt x="285" y="153"/>
                    <a:pt x="285" y="151"/>
                    <a:pt x="284" y="149"/>
                  </a:cubicBezTo>
                  <a:cubicBezTo>
                    <a:pt x="284" y="148"/>
                    <a:pt x="283" y="147"/>
                    <a:pt x="283" y="146"/>
                  </a:cubicBezTo>
                  <a:cubicBezTo>
                    <a:pt x="279" y="139"/>
                    <a:pt x="281" y="136"/>
                    <a:pt x="285" y="131"/>
                  </a:cubicBezTo>
                  <a:cubicBezTo>
                    <a:pt x="286" y="129"/>
                    <a:pt x="286" y="129"/>
                    <a:pt x="286" y="129"/>
                  </a:cubicBezTo>
                  <a:cubicBezTo>
                    <a:pt x="285" y="128"/>
                    <a:pt x="285" y="128"/>
                    <a:pt x="285" y="128"/>
                  </a:cubicBezTo>
                  <a:cubicBezTo>
                    <a:pt x="284" y="128"/>
                    <a:pt x="284" y="127"/>
                    <a:pt x="284" y="127"/>
                  </a:cubicBezTo>
                  <a:cubicBezTo>
                    <a:pt x="282" y="125"/>
                    <a:pt x="282" y="125"/>
                    <a:pt x="281" y="124"/>
                  </a:cubicBezTo>
                  <a:cubicBezTo>
                    <a:pt x="280" y="124"/>
                    <a:pt x="280" y="124"/>
                    <a:pt x="279" y="124"/>
                  </a:cubicBezTo>
                  <a:cubicBezTo>
                    <a:pt x="278" y="124"/>
                    <a:pt x="277" y="124"/>
                    <a:pt x="276" y="125"/>
                  </a:cubicBezTo>
                  <a:cubicBezTo>
                    <a:pt x="275" y="125"/>
                    <a:pt x="274" y="126"/>
                    <a:pt x="274" y="126"/>
                  </a:cubicBezTo>
                  <a:cubicBezTo>
                    <a:pt x="272" y="126"/>
                    <a:pt x="270" y="127"/>
                    <a:pt x="269" y="127"/>
                  </a:cubicBezTo>
                  <a:cubicBezTo>
                    <a:pt x="266" y="127"/>
                    <a:pt x="263" y="127"/>
                    <a:pt x="260" y="131"/>
                  </a:cubicBezTo>
                  <a:cubicBezTo>
                    <a:pt x="259" y="130"/>
                    <a:pt x="258" y="130"/>
                    <a:pt x="257" y="130"/>
                  </a:cubicBezTo>
                  <a:cubicBezTo>
                    <a:pt x="255" y="130"/>
                    <a:pt x="253" y="130"/>
                    <a:pt x="253" y="129"/>
                  </a:cubicBezTo>
                  <a:cubicBezTo>
                    <a:pt x="251" y="127"/>
                    <a:pt x="252" y="124"/>
                    <a:pt x="252" y="122"/>
                  </a:cubicBezTo>
                  <a:cubicBezTo>
                    <a:pt x="252" y="121"/>
                    <a:pt x="252" y="120"/>
                    <a:pt x="252" y="120"/>
                  </a:cubicBezTo>
                  <a:cubicBezTo>
                    <a:pt x="252" y="119"/>
                    <a:pt x="252" y="118"/>
                    <a:pt x="252" y="116"/>
                  </a:cubicBezTo>
                  <a:cubicBezTo>
                    <a:pt x="252" y="112"/>
                    <a:pt x="252" y="108"/>
                    <a:pt x="255" y="104"/>
                  </a:cubicBezTo>
                  <a:cubicBezTo>
                    <a:pt x="256" y="102"/>
                    <a:pt x="256" y="102"/>
                    <a:pt x="256" y="102"/>
                  </a:cubicBezTo>
                  <a:cubicBezTo>
                    <a:pt x="259" y="98"/>
                    <a:pt x="261" y="95"/>
                    <a:pt x="263" y="92"/>
                  </a:cubicBezTo>
                  <a:cubicBezTo>
                    <a:pt x="263" y="91"/>
                    <a:pt x="264" y="89"/>
                    <a:pt x="264" y="88"/>
                  </a:cubicBezTo>
                  <a:cubicBezTo>
                    <a:pt x="265" y="86"/>
                    <a:pt x="267" y="84"/>
                    <a:pt x="268" y="81"/>
                  </a:cubicBezTo>
                  <a:cubicBezTo>
                    <a:pt x="269" y="80"/>
                    <a:pt x="269" y="80"/>
                    <a:pt x="269" y="80"/>
                  </a:cubicBezTo>
                  <a:cubicBezTo>
                    <a:pt x="267" y="79"/>
                    <a:pt x="267" y="79"/>
                    <a:pt x="267" y="79"/>
                  </a:cubicBezTo>
                  <a:cubicBezTo>
                    <a:pt x="266" y="78"/>
                    <a:pt x="265" y="76"/>
                    <a:pt x="265" y="74"/>
                  </a:cubicBezTo>
                  <a:cubicBezTo>
                    <a:pt x="264" y="72"/>
                    <a:pt x="264" y="71"/>
                    <a:pt x="263" y="69"/>
                  </a:cubicBezTo>
                  <a:cubicBezTo>
                    <a:pt x="262" y="69"/>
                    <a:pt x="261" y="68"/>
                    <a:pt x="260" y="68"/>
                  </a:cubicBezTo>
                  <a:cubicBezTo>
                    <a:pt x="259" y="68"/>
                    <a:pt x="259" y="67"/>
                    <a:pt x="258" y="66"/>
                  </a:cubicBezTo>
                  <a:cubicBezTo>
                    <a:pt x="257" y="66"/>
                    <a:pt x="257" y="65"/>
                    <a:pt x="256" y="64"/>
                  </a:cubicBezTo>
                  <a:cubicBezTo>
                    <a:pt x="256" y="63"/>
                    <a:pt x="256" y="62"/>
                    <a:pt x="255" y="62"/>
                  </a:cubicBezTo>
                  <a:cubicBezTo>
                    <a:pt x="252" y="57"/>
                    <a:pt x="247" y="52"/>
                    <a:pt x="243" y="48"/>
                  </a:cubicBezTo>
                  <a:cubicBezTo>
                    <a:pt x="238" y="44"/>
                    <a:pt x="234" y="39"/>
                    <a:pt x="230" y="33"/>
                  </a:cubicBezTo>
                  <a:cubicBezTo>
                    <a:pt x="227" y="28"/>
                    <a:pt x="224" y="27"/>
                    <a:pt x="220" y="25"/>
                  </a:cubicBezTo>
                  <a:cubicBezTo>
                    <a:pt x="218" y="24"/>
                    <a:pt x="217" y="24"/>
                    <a:pt x="215" y="23"/>
                  </a:cubicBezTo>
                  <a:cubicBezTo>
                    <a:pt x="213" y="21"/>
                    <a:pt x="210" y="19"/>
                    <a:pt x="208" y="18"/>
                  </a:cubicBezTo>
                  <a:cubicBezTo>
                    <a:pt x="208" y="17"/>
                    <a:pt x="208" y="17"/>
                    <a:pt x="208" y="17"/>
                  </a:cubicBezTo>
                  <a:cubicBezTo>
                    <a:pt x="204" y="14"/>
                    <a:pt x="201" y="14"/>
                    <a:pt x="198" y="14"/>
                  </a:cubicBezTo>
                  <a:cubicBezTo>
                    <a:pt x="196" y="14"/>
                    <a:pt x="194" y="14"/>
                    <a:pt x="192" y="14"/>
                  </a:cubicBezTo>
                  <a:cubicBezTo>
                    <a:pt x="191" y="13"/>
                    <a:pt x="190" y="13"/>
                    <a:pt x="189" y="12"/>
                  </a:cubicBezTo>
                  <a:cubicBezTo>
                    <a:pt x="188" y="12"/>
                    <a:pt x="188" y="11"/>
                    <a:pt x="187" y="11"/>
                  </a:cubicBezTo>
                  <a:cubicBezTo>
                    <a:pt x="186" y="11"/>
                    <a:pt x="185" y="11"/>
                    <a:pt x="184" y="11"/>
                  </a:cubicBezTo>
                  <a:cubicBezTo>
                    <a:pt x="183" y="11"/>
                    <a:pt x="182" y="11"/>
                    <a:pt x="180" y="11"/>
                  </a:cubicBezTo>
                  <a:cubicBezTo>
                    <a:pt x="179" y="12"/>
                    <a:pt x="178" y="12"/>
                    <a:pt x="176" y="12"/>
                  </a:cubicBezTo>
                  <a:cubicBezTo>
                    <a:pt x="176" y="12"/>
                    <a:pt x="176" y="12"/>
                    <a:pt x="176" y="12"/>
                  </a:cubicBezTo>
                  <a:cubicBezTo>
                    <a:pt x="176" y="12"/>
                    <a:pt x="175" y="12"/>
                    <a:pt x="175" y="12"/>
                  </a:cubicBezTo>
                  <a:cubicBezTo>
                    <a:pt x="175" y="11"/>
                    <a:pt x="175" y="9"/>
                    <a:pt x="173" y="8"/>
                  </a:cubicBezTo>
                  <a:cubicBezTo>
                    <a:pt x="173" y="7"/>
                    <a:pt x="172" y="7"/>
                    <a:pt x="171" y="7"/>
                  </a:cubicBezTo>
                  <a:cubicBezTo>
                    <a:pt x="169" y="7"/>
                    <a:pt x="166" y="8"/>
                    <a:pt x="162" y="11"/>
                  </a:cubicBezTo>
                  <a:cubicBezTo>
                    <a:pt x="161" y="11"/>
                    <a:pt x="160" y="12"/>
                    <a:pt x="159" y="12"/>
                  </a:cubicBezTo>
                  <a:cubicBezTo>
                    <a:pt x="158" y="13"/>
                    <a:pt x="156" y="14"/>
                    <a:pt x="155" y="14"/>
                  </a:cubicBezTo>
                  <a:cubicBezTo>
                    <a:pt x="154" y="14"/>
                    <a:pt x="152" y="13"/>
                    <a:pt x="151" y="11"/>
                  </a:cubicBezTo>
                  <a:cubicBezTo>
                    <a:pt x="150" y="11"/>
                    <a:pt x="150" y="10"/>
                    <a:pt x="150" y="10"/>
                  </a:cubicBezTo>
                  <a:cubicBezTo>
                    <a:pt x="148" y="8"/>
                    <a:pt x="148" y="8"/>
                    <a:pt x="145" y="7"/>
                  </a:cubicBezTo>
                  <a:cubicBezTo>
                    <a:pt x="145" y="7"/>
                    <a:pt x="144" y="6"/>
                    <a:pt x="144" y="6"/>
                  </a:cubicBezTo>
                  <a:cubicBezTo>
                    <a:pt x="142" y="6"/>
                    <a:pt x="141" y="5"/>
                    <a:pt x="139" y="4"/>
                  </a:cubicBezTo>
                  <a:cubicBezTo>
                    <a:pt x="139" y="3"/>
                    <a:pt x="138" y="3"/>
                    <a:pt x="138" y="2"/>
                  </a:cubicBezTo>
                  <a:cubicBezTo>
                    <a:pt x="137" y="0"/>
                    <a:pt x="137" y="0"/>
                    <a:pt x="137" y="0"/>
                  </a:cubicBezTo>
                  <a:cubicBezTo>
                    <a:pt x="135" y="1"/>
                    <a:pt x="135" y="1"/>
                    <a:pt x="135" y="1"/>
                  </a:cubicBezTo>
                  <a:cubicBezTo>
                    <a:pt x="134" y="2"/>
                    <a:pt x="134" y="2"/>
                    <a:pt x="134" y="2"/>
                  </a:cubicBezTo>
                  <a:cubicBezTo>
                    <a:pt x="134" y="2"/>
                    <a:pt x="134" y="2"/>
                    <a:pt x="134" y="2"/>
                  </a:cubicBezTo>
                  <a:cubicBezTo>
                    <a:pt x="134" y="2"/>
                    <a:pt x="133" y="3"/>
                    <a:pt x="133" y="7"/>
                  </a:cubicBezTo>
                  <a:cubicBezTo>
                    <a:pt x="133" y="8"/>
                    <a:pt x="133" y="8"/>
                    <a:pt x="133" y="9"/>
                  </a:cubicBezTo>
                  <a:cubicBezTo>
                    <a:pt x="132" y="12"/>
                    <a:pt x="132" y="12"/>
                    <a:pt x="132" y="12"/>
                  </a:cubicBezTo>
                  <a:cubicBezTo>
                    <a:pt x="131" y="16"/>
                    <a:pt x="130" y="21"/>
                    <a:pt x="129" y="25"/>
                  </a:cubicBezTo>
                  <a:cubicBezTo>
                    <a:pt x="127" y="24"/>
                    <a:pt x="124" y="20"/>
                    <a:pt x="122" y="14"/>
                  </a:cubicBezTo>
                  <a:cubicBezTo>
                    <a:pt x="122" y="13"/>
                    <a:pt x="122" y="13"/>
                    <a:pt x="122" y="13"/>
                  </a:cubicBezTo>
                  <a:cubicBezTo>
                    <a:pt x="120" y="13"/>
                    <a:pt x="120" y="13"/>
                    <a:pt x="120" y="13"/>
                  </a:cubicBezTo>
                  <a:cubicBezTo>
                    <a:pt x="118" y="13"/>
                    <a:pt x="115" y="13"/>
                    <a:pt x="114" y="15"/>
                  </a:cubicBezTo>
                  <a:cubicBezTo>
                    <a:pt x="113" y="16"/>
                    <a:pt x="112" y="17"/>
                    <a:pt x="112" y="19"/>
                  </a:cubicBezTo>
                  <a:cubicBezTo>
                    <a:pt x="111" y="20"/>
                    <a:pt x="110" y="20"/>
                    <a:pt x="108" y="20"/>
                  </a:cubicBezTo>
                  <a:cubicBezTo>
                    <a:pt x="106" y="20"/>
                    <a:pt x="104" y="19"/>
                    <a:pt x="102" y="19"/>
                  </a:cubicBezTo>
                  <a:cubicBezTo>
                    <a:pt x="101" y="19"/>
                    <a:pt x="100" y="18"/>
                    <a:pt x="99" y="18"/>
                  </a:cubicBezTo>
                  <a:cubicBezTo>
                    <a:pt x="96" y="18"/>
                    <a:pt x="96" y="18"/>
                    <a:pt x="96" y="18"/>
                  </a:cubicBezTo>
                  <a:cubicBezTo>
                    <a:pt x="96" y="21"/>
                    <a:pt x="96" y="21"/>
                    <a:pt x="96" y="21"/>
                  </a:cubicBezTo>
                  <a:cubicBezTo>
                    <a:pt x="97" y="25"/>
                    <a:pt x="98" y="29"/>
                    <a:pt x="96" y="33"/>
                  </a:cubicBezTo>
                  <a:cubicBezTo>
                    <a:pt x="94" y="40"/>
                    <a:pt x="92" y="45"/>
                    <a:pt x="90" y="51"/>
                  </a:cubicBezTo>
                  <a:cubicBezTo>
                    <a:pt x="88" y="55"/>
                    <a:pt x="88" y="58"/>
                    <a:pt x="88" y="61"/>
                  </a:cubicBezTo>
                  <a:cubicBezTo>
                    <a:pt x="88" y="63"/>
                    <a:pt x="89" y="65"/>
                    <a:pt x="88" y="67"/>
                  </a:cubicBezTo>
                  <a:cubicBezTo>
                    <a:pt x="87" y="71"/>
                    <a:pt x="85" y="71"/>
                    <a:pt x="82" y="71"/>
                  </a:cubicBezTo>
                  <a:cubicBezTo>
                    <a:pt x="81" y="71"/>
                    <a:pt x="79" y="71"/>
                    <a:pt x="77" y="72"/>
                  </a:cubicBezTo>
                  <a:cubicBezTo>
                    <a:pt x="74" y="74"/>
                    <a:pt x="73" y="76"/>
                    <a:pt x="72" y="78"/>
                  </a:cubicBezTo>
                  <a:cubicBezTo>
                    <a:pt x="72" y="79"/>
                    <a:pt x="70" y="83"/>
                    <a:pt x="70" y="83"/>
                  </a:cubicBezTo>
                  <a:cubicBezTo>
                    <a:pt x="68" y="88"/>
                    <a:pt x="66" y="94"/>
                    <a:pt x="63" y="97"/>
                  </a:cubicBezTo>
                  <a:cubicBezTo>
                    <a:pt x="62" y="99"/>
                    <a:pt x="61" y="99"/>
                    <a:pt x="60" y="99"/>
                  </a:cubicBezTo>
                  <a:cubicBezTo>
                    <a:pt x="59" y="100"/>
                    <a:pt x="58" y="101"/>
                    <a:pt x="57" y="103"/>
                  </a:cubicBezTo>
                  <a:cubicBezTo>
                    <a:pt x="57" y="105"/>
                    <a:pt x="57" y="107"/>
                    <a:pt x="57" y="108"/>
                  </a:cubicBezTo>
                  <a:cubicBezTo>
                    <a:pt x="57" y="110"/>
                    <a:pt x="56" y="111"/>
                    <a:pt x="56" y="113"/>
                  </a:cubicBezTo>
                  <a:cubicBezTo>
                    <a:pt x="55" y="117"/>
                    <a:pt x="55" y="120"/>
                    <a:pt x="55" y="124"/>
                  </a:cubicBezTo>
                  <a:cubicBezTo>
                    <a:pt x="55" y="125"/>
                    <a:pt x="55" y="126"/>
                    <a:pt x="55" y="127"/>
                  </a:cubicBezTo>
                  <a:cubicBezTo>
                    <a:pt x="55" y="130"/>
                    <a:pt x="55" y="133"/>
                    <a:pt x="55" y="134"/>
                  </a:cubicBezTo>
                  <a:cubicBezTo>
                    <a:pt x="54" y="135"/>
                    <a:pt x="53" y="135"/>
                    <a:pt x="53" y="135"/>
                  </a:cubicBezTo>
                  <a:cubicBezTo>
                    <a:pt x="51" y="135"/>
                    <a:pt x="50" y="134"/>
                    <a:pt x="49" y="133"/>
                  </a:cubicBezTo>
                  <a:cubicBezTo>
                    <a:pt x="47" y="132"/>
                    <a:pt x="46" y="131"/>
                    <a:pt x="44" y="131"/>
                  </a:cubicBezTo>
                  <a:cubicBezTo>
                    <a:pt x="44" y="131"/>
                    <a:pt x="43" y="131"/>
                    <a:pt x="43" y="131"/>
                  </a:cubicBezTo>
                  <a:cubicBezTo>
                    <a:pt x="38" y="133"/>
                    <a:pt x="37" y="141"/>
                    <a:pt x="36" y="146"/>
                  </a:cubicBezTo>
                  <a:cubicBezTo>
                    <a:pt x="36" y="147"/>
                    <a:pt x="36" y="147"/>
                    <a:pt x="36" y="147"/>
                  </a:cubicBezTo>
                  <a:cubicBezTo>
                    <a:pt x="35" y="153"/>
                    <a:pt x="34" y="158"/>
                    <a:pt x="32" y="163"/>
                  </a:cubicBezTo>
                  <a:cubicBezTo>
                    <a:pt x="31" y="166"/>
                    <a:pt x="31" y="166"/>
                    <a:pt x="31" y="166"/>
                  </a:cubicBezTo>
                  <a:cubicBezTo>
                    <a:pt x="30" y="171"/>
                    <a:pt x="30" y="176"/>
                    <a:pt x="30" y="181"/>
                  </a:cubicBezTo>
                  <a:cubicBezTo>
                    <a:pt x="30" y="183"/>
                    <a:pt x="31" y="185"/>
                    <a:pt x="31" y="186"/>
                  </a:cubicBezTo>
                  <a:cubicBezTo>
                    <a:pt x="31" y="188"/>
                    <a:pt x="31" y="191"/>
                    <a:pt x="31" y="193"/>
                  </a:cubicBezTo>
                  <a:cubicBezTo>
                    <a:pt x="32" y="198"/>
                    <a:pt x="33" y="204"/>
                    <a:pt x="30" y="208"/>
                  </a:cubicBezTo>
                  <a:cubicBezTo>
                    <a:pt x="29" y="210"/>
                    <a:pt x="26" y="214"/>
                    <a:pt x="22" y="214"/>
                  </a:cubicBezTo>
                  <a:cubicBezTo>
                    <a:pt x="21" y="214"/>
                    <a:pt x="21" y="214"/>
                    <a:pt x="20" y="214"/>
                  </a:cubicBezTo>
                  <a:cubicBezTo>
                    <a:pt x="19" y="213"/>
                    <a:pt x="18" y="213"/>
                    <a:pt x="17" y="212"/>
                  </a:cubicBezTo>
                  <a:cubicBezTo>
                    <a:pt x="15" y="211"/>
                    <a:pt x="13" y="210"/>
                    <a:pt x="11" y="210"/>
                  </a:cubicBezTo>
                  <a:cubicBezTo>
                    <a:pt x="9" y="210"/>
                    <a:pt x="7" y="212"/>
                    <a:pt x="6" y="214"/>
                  </a:cubicBezTo>
                  <a:cubicBezTo>
                    <a:pt x="5" y="215"/>
                    <a:pt x="5" y="217"/>
                    <a:pt x="5" y="218"/>
                  </a:cubicBezTo>
                  <a:cubicBezTo>
                    <a:pt x="5" y="219"/>
                    <a:pt x="5" y="221"/>
                    <a:pt x="5" y="222"/>
                  </a:cubicBezTo>
                  <a:cubicBezTo>
                    <a:pt x="5" y="223"/>
                    <a:pt x="4" y="224"/>
                    <a:pt x="3" y="224"/>
                  </a:cubicBezTo>
                  <a:cubicBezTo>
                    <a:pt x="3" y="225"/>
                    <a:pt x="2" y="226"/>
                    <a:pt x="1" y="227"/>
                  </a:cubicBezTo>
                  <a:cubicBezTo>
                    <a:pt x="0" y="232"/>
                    <a:pt x="6" y="235"/>
                    <a:pt x="10" y="236"/>
                  </a:cubicBezTo>
                  <a:cubicBezTo>
                    <a:pt x="11" y="237"/>
                    <a:pt x="12" y="237"/>
                    <a:pt x="12" y="237"/>
                  </a:cubicBezTo>
                  <a:cubicBezTo>
                    <a:pt x="13" y="237"/>
                    <a:pt x="14" y="237"/>
                    <a:pt x="15" y="236"/>
                  </a:cubicBezTo>
                  <a:cubicBezTo>
                    <a:pt x="15" y="236"/>
                    <a:pt x="16" y="236"/>
                    <a:pt x="17" y="236"/>
                  </a:cubicBezTo>
                  <a:cubicBezTo>
                    <a:pt x="18" y="236"/>
                    <a:pt x="18" y="236"/>
                    <a:pt x="19" y="236"/>
                  </a:cubicBezTo>
                  <a:cubicBezTo>
                    <a:pt x="20" y="237"/>
                    <a:pt x="22" y="238"/>
                    <a:pt x="23" y="240"/>
                  </a:cubicBezTo>
                  <a:cubicBezTo>
                    <a:pt x="24" y="241"/>
                    <a:pt x="24" y="241"/>
                    <a:pt x="24" y="241"/>
                  </a:cubicBezTo>
                  <a:cubicBezTo>
                    <a:pt x="27" y="243"/>
                    <a:pt x="30" y="247"/>
                    <a:pt x="32" y="251"/>
                  </a:cubicBezTo>
                  <a:cubicBezTo>
                    <a:pt x="34" y="255"/>
                    <a:pt x="37" y="258"/>
                    <a:pt x="40" y="261"/>
                  </a:cubicBezTo>
                  <a:cubicBezTo>
                    <a:pt x="40" y="261"/>
                    <a:pt x="41" y="262"/>
                    <a:pt x="41" y="262"/>
                  </a:cubicBezTo>
                  <a:cubicBezTo>
                    <a:pt x="42" y="263"/>
                    <a:pt x="43" y="264"/>
                    <a:pt x="44" y="265"/>
                  </a:cubicBezTo>
                  <a:cubicBezTo>
                    <a:pt x="45" y="267"/>
                    <a:pt x="45" y="267"/>
                    <a:pt x="45" y="267"/>
                  </a:cubicBezTo>
                  <a:cubicBezTo>
                    <a:pt x="46" y="269"/>
                    <a:pt x="47" y="269"/>
                    <a:pt x="49" y="270"/>
                  </a:cubicBezTo>
                  <a:cubicBezTo>
                    <a:pt x="53" y="273"/>
                    <a:pt x="54" y="276"/>
                    <a:pt x="56" y="280"/>
                  </a:cubicBezTo>
                  <a:cubicBezTo>
                    <a:pt x="56" y="281"/>
                    <a:pt x="56" y="281"/>
                    <a:pt x="56" y="281"/>
                  </a:cubicBezTo>
                  <a:cubicBezTo>
                    <a:pt x="58" y="287"/>
                    <a:pt x="60" y="293"/>
                    <a:pt x="62" y="298"/>
                  </a:cubicBezTo>
                  <a:cubicBezTo>
                    <a:pt x="62" y="299"/>
                    <a:pt x="63" y="301"/>
                    <a:pt x="63" y="302"/>
                  </a:cubicBezTo>
                  <a:cubicBezTo>
                    <a:pt x="63" y="303"/>
                    <a:pt x="64" y="305"/>
                    <a:pt x="65" y="306"/>
                  </a:cubicBezTo>
                  <a:cubicBezTo>
                    <a:pt x="65" y="308"/>
                    <a:pt x="66" y="308"/>
                    <a:pt x="67" y="309"/>
                  </a:cubicBezTo>
                  <a:cubicBezTo>
                    <a:pt x="68" y="310"/>
                    <a:pt x="69" y="311"/>
                    <a:pt x="69" y="312"/>
                  </a:cubicBezTo>
                  <a:cubicBezTo>
                    <a:pt x="70" y="313"/>
                    <a:pt x="70" y="313"/>
                    <a:pt x="70" y="313"/>
                  </a:cubicBezTo>
                  <a:cubicBezTo>
                    <a:pt x="70" y="313"/>
                    <a:pt x="70" y="313"/>
                    <a:pt x="70" y="313"/>
                  </a:cubicBezTo>
                  <a:cubicBezTo>
                    <a:pt x="71" y="313"/>
                    <a:pt x="71" y="313"/>
                    <a:pt x="72" y="313"/>
                  </a:cubicBezTo>
                  <a:cubicBezTo>
                    <a:pt x="73" y="313"/>
                    <a:pt x="73" y="313"/>
                    <a:pt x="74" y="313"/>
                  </a:cubicBezTo>
                  <a:cubicBezTo>
                    <a:pt x="75" y="313"/>
                    <a:pt x="76" y="313"/>
                    <a:pt x="76" y="313"/>
                  </a:cubicBezTo>
                  <a:cubicBezTo>
                    <a:pt x="77" y="313"/>
                    <a:pt x="78" y="313"/>
                    <a:pt x="79" y="313"/>
                  </a:cubicBezTo>
                  <a:cubicBezTo>
                    <a:pt x="83" y="315"/>
                    <a:pt x="83" y="318"/>
                    <a:pt x="83" y="323"/>
                  </a:cubicBezTo>
                  <a:cubicBezTo>
                    <a:pt x="83" y="324"/>
                    <a:pt x="83" y="325"/>
                    <a:pt x="83" y="326"/>
                  </a:cubicBezTo>
                  <a:cubicBezTo>
                    <a:pt x="82" y="329"/>
                    <a:pt x="82" y="332"/>
                    <a:pt x="83" y="335"/>
                  </a:cubicBezTo>
                  <a:cubicBezTo>
                    <a:pt x="84" y="337"/>
                    <a:pt x="85" y="339"/>
                    <a:pt x="87" y="340"/>
                  </a:cubicBezTo>
                  <a:cubicBezTo>
                    <a:pt x="87" y="341"/>
                    <a:pt x="88" y="342"/>
                    <a:pt x="89" y="343"/>
                  </a:cubicBezTo>
                  <a:cubicBezTo>
                    <a:pt x="89" y="344"/>
                    <a:pt x="89" y="344"/>
                    <a:pt x="89" y="344"/>
                  </a:cubicBezTo>
                  <a:cubicBezTo>
                    <a:pt x="118" y="344"/>
                    <a:pt x="118" y="344"/>
                    <a:pt x="118" y="344"/>
                  </a:cubicBezTo>
                  <a:cubicBezTo>
                    <a:pt x="153" y="371"/>
                    <a:pt x="153" y="371"/>
                    <a:pt x="153" y="371"/>
                  </a:cubicBezTo>
                  <a:cubicBezTo>
                    <a:pt x="193" y="377"/>
                    <a:pt x="193" y="377"/>
                    <a:pt x="193" y="377"/>
                  </a:cubicBezTo>
                  <a:cubicBezTo>
                    <a:pt x="205" y="359"/>
                    <a:pt x="205" y="359"/>
                    <a:pt x="205" y="359"/>
                  </a:cubicBezTo>
                  <a:cubicBezTo>
                    <a:pt x="229" y="349"/>
                    <a:pt x="229" y="349"/>
                    <a:pt x="229" y="349"/>
                  </a:cubicBezTo>
                  <a:cubicBezTo>
                    <a:pt x="241" y="359"/>
                    <a:pt x="241" y="359"/>
                    <a:pt x="241" y="359"/>
                  </a:cubicBezTo>
                  <a:cubicBezTo>
                    <a:pt x="242" y="359"/>
                    <a:pt x="242" y="359"/>
                    <a:pt x="242" y="359"/>
                  </a:cubicBezTo>
                  <a:cubicBezTo>
                    <a:pt x="243" y="359"/>
                    <a:pt x="245" y="359"/>
                    <a:pt x="246" y="359"/>
                  </a:cubicBezTo>
                  <a:cubicBezTo>
                    <a:pt x="248" y="359"/>
                    <a:pt x="250" y="359"/>
                    <a:pt x="252" y="359"/>
                  </a:cubicBezTo>
                  <a:cubicBezTo>
                    <a:pt x="253" y="359"/>
                    <a:pt x="255" y="359"/>
                    <a:pt x="257" y="359"/>
                  </a:cubicBezTo>
                  <a:cubicBezTo>
                    <a:pt x="260" y="359"/>
                    <a:pt x="262" y="357"/>
                    <a:pt x="264" y="356"/>
                  </a:cubicBezTo>
                  <a:cubicBezTo>
                    <a:pt x="266" y="354"/>
                    <a:pt x="268" y="353"/>
                    <a:pt x="270" y="353"/>
                  </a:cubicBezTo>
                  <a:cubicBezTo>
                    <a:pt x="272" y="352"/>
                    <a:pt x="274" y="352"/>
                    <a:pt x="277" y="352"/>
                  </a:cubicBezTo>
                  <a:cubicBezTo>
                    <a:pt x="280" y="351"/>
                    <a:pt x="284" y="351"/>
                    <a:pt x="287" y="349"/>
                  </a:cubicBezTo>
                  <a:cubicBezTo>
                    <a:pt x="289" y="348"/>
                    <a:pt x="291" y="346"/>
                    <a:pt x="292" y="344"/>
                  </a:cubicBezTo>
                  <a:cubicBezTo>
                    <a:pt x="293" y="342"/>
                    <a:pt x="293" y="341"/>
                    <a:pt x="295" y="340"/>
                  </a:cubicBezTo>
                  <a:cubicBezTo>
                    <a:pt x="297" y="337"/>
                    <a:pt x="302" y="335"/>
                    <a:pt x="306" y="333"/>
                  </a:cubicBezTo>
                  <a:cubicBezTo>
                    <a:pt x="306" y="333"/>
                    <a:pt x="307" y="332"/>
                    <a:pt x="308" y="332"/>
                  </a:cubicBezTo>
                  <a:cubicBezTo>
                    <a:pt x="312" y="330"/>
                    <a:pt x="316" y="328"/>
                    <a:pt x="319" y="328"/>
                  </a:cubicBezTo>
                  <a:cubicBezTo>
                    <a:pt x="319" y="328"/>
                    <a:pt x="320" y="328"/>
                    <a:pt x="320" y="328"/>
                  </a:cubicBezTo>
                  <a:cubicBezTo>
                    <a:pt x="320" y="328"/>
                    <a:pt x="320" y="328"/>
                    <a:pt x="320" y="328"/>
                  </a:cubicBezTo>
                  <a:cubicBezTo>
                    <a:pt x="352" y="328"/>
                    <a:pt x="352" y="328"/>
                    <a:pt x="352" y="328"/>
                  </a:cubicBezTo>
                  <a:cubicBezTo>
                    <a:pt x="438" y="225"/>
                    <a:pt x="438" y="225"/>
                    <a:pt x="438" y="225"/>
                  </a:cubicBezTo>
                  <a:lnTo>
                    <a:pt x="410" y="22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46"/>
            <p:cNvSpPr>
              <a:spLocks/>
            </p:cNvSpPr>
            <p:nvPr/>
          </p:nvSpPr>
          <p:spPr bwMode="auto">
            <a:xfrm>
              <a:off x="4268" y="2695"/>
              <a:ext cx="27" cy="27"/>
            </a:xfrm>
            <a:custGeom>
              <a:avLst/>
              <a:gdLst>
                <a:gd name="T0" fmla="*/ 12 w 15"/>
                <a:gd name="T1" fmla="*/ 0 h 15"/>
                <a:gd name="T2" fmla="*/ 11 w 15"/>
                <a:gd name="T3" fmla="*/ 0 h 15"/>
                <a:gd name="T4" fmla="*/ 11 w 15"/>
                <a:gd name="T5" fmla="*/ 0 h 15"/>
                <a:gd name="T6" fmla="*/ 7 w 15"/>
                <a:gd name="T7" fmla="*/ 2 h 15"/>
                <a:gd name="T8" fmla="*/ 5 w 15"/>
                <a:gd name="T9" fmla="*/ 3 h 15"/>
                <a:gd name="T10" fmla="*/ 0 w 15"/>
                <a:gd name="T11" fmla="*/ 10 h 15"/>
                <a:gd name="T12" fmla="*/ 5 w 15"/>
                <a:gd name="T13" fmla="*/ 15 h 15"/>
                <a:gd name="T14" fmla="*/ 7 w 15"/>
                <a:gd name="T15" fmla="*/ 15 h 15"/>
                <a:gd name="T16" fmla="*/ 8 w 15"/>
                <a:gd name="T17" fmla="*/ 13 h 15"/>
                <a:gd name="T18" fmla="*/ 9 w 15"/>
                <a:gd name="T19" fmla="*/ 13 h 15"/>
                <a:gd name="T20" fmla="*/ 10 w 15"/>
                <a:gd name="T21" fmla="*/ 12 h 15"/>
                <a:gd name="T22" fmla="*/ 12 w 15"/>
                <a:gd name="T23" fmla="*/ 10 h 15"/>
                <a:gd name="T24" fmla="*/ 14 w 15"/>
                <a:gd name="T25" fmla="*/ 5 h 15"/>
                <a:gd name="T26" fmla="*/ 12 w 15"/>
                <a:gd name="T2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15">
                  <a:moveTo>
                    <a:pt x="12" y="0"/>
                  </a:moveTo>
                  <a:cubicBezTo>
                    <a:pt x="11" y="0"/>
                    <a:pt x="11" y="0"/>
                    <a:pt x="11" y="0"/>
                  </a:cubicBezTo>
                  <a:cubicBezTo>
                    <a:pt x="11" y="0"/>
                    <a:pt x="11" y="0"/>
                    <a:pt x="11" y="0"/>
                  </a:cubicBezTo>
                  <a:cubicBezTo>
                    <a:pt x="10" y="0"/>
                    <a:pt x="9" y="0"/>
                    <a:pt x="7" y="2"/>
                  </a:cubicBezTo>
                  <a:cubicBezTo>
                    <a:pt x="7" y="2"/>
                    <a:pt x="6" y="3"/>
                    <a:pt x="5" y="3"/>
                  </a:cubicBezTo>
                  <a:cubicBezTo>
                    <a:pt x="3" y="5"/>
                    <a:pt x="0" y="7"/>
                    <a:pt x="0" y="10"/>
                  </a:cubicBezTo>
                  <a:cubicBezTo>
                    <a:pt x="0" y="13"/>
                    <a:pt x="2" y="15"/>
                    <a:pt x="5" y="15"/>
                  </a:cubicBezTo>
                  <a:cubicBezTo>
                    <a:pt x="6" y="15"/>
                    <a:pt x="6" y="15"/>
                    <a:pt x="7" y="15"/>
                  </a:cubicBezTo>
                  <a:cubicBezTo>
                    <a:pt x="8" y="14"/>
                    <a:pt x="8" y="14"/>
                    <a:pt x="8" y="13"/>
                  </a:cubicBezTo>
                  <a:cubicBezTo>
                    <a:pt x="9" y="13"/>
                    <a:pt x="9" y="13"/>
                    <a:pt x="9" y="13"/>
                  </a:cubicBezTo>
                  <a:cubicBezTo>
                    <a:pt x="9" y="12"/>
                    <a:pt x="9" y="12"/>
                    <a:pt x="10" y="12"/>
                  </a:cubicBezTo>
                  <a:cubicBezTo>
                    <a:pt x="10" y="12"/>
                    <a:pt x="11" y="11"/>
                    <a:pt x="12" y="10"/>
                  </a:cubicBezTo>
                  <a:cubicBezTo>
                    <a:pt x="13" y="9"/>
                    <a:pt x="14" y="7"/>
                    <a:pt x="14" y="5"/>
                  </a:cubicBezTo>
                  <a:cubicBezTo>
                    <a:pt x="15" y="1"/>
                    <a:pt x="13" y="0"/>
                    <a:pt x="12"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47"/>
            <p:cNvSpPr>
              <a:spLocks/>
            </p:cNvSpPr>
            <p:nvPr/>
          </p:nvSpPr>
          <p:spPr bwMode="auto">
            <a:xfrm>
              <a:off x="4248" y="2577"/>
              <a:ext cx="29" cy="53"/>
            </a:xfrm>
            <a:custGeom>
              <a:avLst/>
              <a:gdLst>
                <a:gd name="T0" fmla="*/ 3 w 16"/>
                <a:gd name="T1" fmla="*/ 4 h 29"/>
                <a:gd name="T2" fmla="*/ 3 w 16"/>
                <a:gd name="T3" fmla="*/ 5 h 29"/>
                <a:gd name="T4" fmla="*/ 2 w 16"/>
                <a:gd name="T5" fmla="*/ 5 h 29"/>
                <a:gd name="T6" fmla="*/ 0 w 16"/>
                <a:gd name="T7" fmla="*/ 11 h 29"/>
                <a:gd name="T8" fmla="*/ 0 w 16"/>
                <a:gd name="T9" fmla="*/ 12 h 29"/>
                <a:gd name="T10" fmla="*/ 0 w 16"/>
                <a:gd name="T11" fmla="*/ 13 h 29"/>
                <a:gd name="T12" fmla="*/ 4 w 16"/>
                <a:gd name="T13" fmla="*/ 22 h 29"/>
                <a:gd name="T14" fmla="*/ 5 w 16"/>
                <a:gd name="T15" fmla="*/ 22 h 29"/>
                <a:gd name="T16" fmla="*/ 5 w 16"/>
                <a:gd name="T17" fmla="*/ 23 h 29"/>
                <a:gd name="T18" fmla="*/ 5 w 16"/>
                <a:gd name="T19" fmla="*/ 23 h 29"/>
                <a:gd name="T20" fmla="*/ 7 w 16"/>
                <a:gd name="T21" fmla="*/ 25 h 29"/>
                <a:gd name="T22" fmla="*/ 12 w 16"/>
                <a:gd name="T23" fmla="*/ 29 h 29"/>
                <a:gd name="T24" fmla="*/ 14 w 16"/>
                <a:gd name="T25" fmla="*/ 27 h 29"/>
                <a:gd name="T26" fmla="*/ 15 w 16"/>
                <a:gd name="T27" fmla="*/ 22 h 29"/>
                <a:gd name="T28" fmla="*/ 15 w 16"/>
                <a:gd name="T29" fmla="*/ 20 h 29"/>
                <a:gd name="T30" fmla="*/ 14 w 16"/>
                <a:gd name="T31" fmla="*/ 19 h 29"/>
                <a:gd name="T32" fmla="*/ 13 w 16"/>
                <a:gd name="T33" fmla="*/ 15 h 29"/>
                <a:gd name="T34" fmla="*/ 11 w 16"/>
                <a:gd name="T35" fmla="*/ 14 h 29"/>
                <a:gd name="T36" fmla="*/ 11 w 16"/>
                <a:gd name="T37" fmla="*/ 13 h 29"/>
                <a:gd name="T38" fmla="*/ 11 w 16"/>
                <a:gd name="T39" fmla="*/ 11 h 29"/>
                <a:gd name="T40" fmla="*/ 11 w 16"/>
                <a:gd name="T41" fmla="*/ 10 h 29"/>
                <a:gd name="T42" fmla="*/ 10 w 16"/>
                <a:gd name="T43" fmla="*/ 8 h 29"/>
                <a:gd name="T44" fmla="*/ 10 w 16"/>
                <a:gd name="T45" fmla="*/ 7 h 29"/>
                <a:gd name="T46" fmla="*/ 9 w 16"/>
                <a:gd name="T47" fmla="*/ 1 h 29"/>
                <a:gd name="T48" fmla="*/ 6 w 16"/>
                <a:gd name="T49" fmla="*/ 0 h 29"/>
                <a:gd name="T50" fmla="*/ 3 w 16"/>
                <a:gd name="T51"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 h="29">
                  <a:moveTo>
                    <a:pt x="3" y="4"/>
                  </a:moveTo>
                  <a:cubicBezTo>
                    <a:pt x="3" y="4"/>
                    <a:pt x="3" y="4"/>
                    <a:pt x="3" y="5"/>
                  </a:cubicBezTo>
                  <a:cubicBezTo>
                    <a:pt x="3" y="5"/>
                    <a:pt x="2" y="5"/>
                    <a:pt x="2" y="5"/>
                  </a:cubicBezTo>
                  <a:cubicBezTo>
                    <a:pt x="0" y="7"/>
                    <a:pt x="0" y="9"/>
                    <a:pt x="0" y="11"/>
                  </a:cubicBezTo>
                  <a:cubicBezTo>
                    <a:pt x="0" y="12"/>
                    <a:pt x="0" y="12"/>
                    <a:pt x="0" y="12"/>
                  </a:cubicBezTo>
                  <a:cubicBezTo>
                    <a:pt x="0" y="12"/>
                    <a:pt x="0" y="13"/>
                    <a:pt x="0" y="13"/>
                  </a:cubicBezTo>
                  <a:cubicBezTo>
                    <a:pt x="0" y="16"/>
                    <a:pt x="0" y="20"/>
                    <a:pt x="4" y="22"/>
                  </a:cubicBezTo>
                  <a:cubicBezTo>
                    <a:pt x="5" y="22"/>
                    <a:pt x="5" y="22"/>
                    <a:pt x="5" y="22"/>
                  </a:cubicBezTo>
                  <a:cubicBezTo>
                    <a:pt x="5" y="22"/>
                    <a:pt x="5" y="23"/>
                    <a:pt x="5" y="23"/>
                  </a:cubicBezTo>
                  <a:cubicBezTo>
                    <a:pt x="5" y="23"/>
                    <a:pt x="5" y="23"/>
                    <a:pt x="5" y="23"/>
                  </a:cubicBezTo>
                  <a:cubicBezTo>
                    <a:pt x="6" y="24"/>
                    <a:pt x="6" y="24"/>
                    <a:pt x="7" y="25"/>
                  </a:cubicBezTo>
                  <a:cubicBezTo>
                    <a:pt x="8" y="26"/>
                    <a:pt x="9" y="29"/>
                    <a:pt x="12" y="29"/>
                  </a:cubicBezTo>
                  <a:cubicBezTo>
                    <a:pt x="12" y="29"/>
                    <a:pt x="13" y="28"/>
                    <a:pt x="14" y="27"/>
                  </a:cubicBezTo>
                  <a:cubicBezTo>
                    <a:pt x="16" y="26"/>
                    <a:pt x="16" y="24"/>
                    <a:pt x="15" y="22"/>
                  </a:cubicBezTo>
                  <a:cubicBezTo>
                    <a:pt x="15" y="22"/>
                    <a:pt x="15" y="21"/>
                    <a:pt x="15" y="20"/>
                  </a:cubicBezTo>
                  <a:cubicBezTo>
                    <a:pt x="14" y="19"/>
                    <a:pt x="14" y="19"/>
                    <a:pt x="14" y="19"/>
                  </a:cubicBezTo>
                  <a:cubicBezTo>
                    <a:pt x="14" y="18"/>
                    <a:pt x="14" y="16"/>
                    <a:pt x="13" y="15"/>
                  </a:cubicBezTo>
                  <a:cubicBezTo>
                    <a:pt x="12" y="14"/>
                    <a:pt x="12" y="14"/>
                    <a:pt x="11" y="14"/>
                  </a:cubicBezTo>
                  <a:cubicBezTo>
                    <a:pt x="11" y="14"/>
                    <a:pt x="11" y="13"/>
                    <a:pt x="11" y="13"/>
                  </a:cubicBezTo>
                  <a:cubicBezTo>
                    <a:pt x="11" y="12"/>
                    <a:pt x="11" y="12"/>
                    <a:pt x="11" y="11"/>
                  </a:cubicBezTo>
                  <a:cubicBezTo>
                    <a:pt x="11" y="11"/>
                    <a:pt x="11" y="10"/>
                    <a:pt x="11" y="10"/>
                  </a:cubicBezTo>
                  <a:cubicBezTo>
                    <a:pt x="10" y="9"/>
                    <a:pt x="10" y="9"/>
                    <a:pt x="10" y="8"/>
                  </a:cubicBezTo>
                  <a:cubicBezTo>
                    <a:pt x="10" y="8"/>
                    <a:pt x="10" y="8"/>
                    <a:pt x="10" y="7"/>
                  </a:cubicBezTo>
                  <a:cubicBezTo>
                    <a:pt x="11" y="5"/>
                    <a:pt x="11" y="3"/>
                    <a:pt x="9" y="1"/>
                  </a:cubicBezTo>
                  <a:cubicBezTo>
                    <a:pt x="8" y="1"/>
                    <a:pt x="7" y="0"/>
                    <a:pt x="6" y="0"/>
                  </a:cubicBezTo>
                  <a:cubicBezTo>
                    <a:pt x="4" y="0"/>
                    <a:pt x="3" y="3"/>
                    <a:pt x="3" y="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8"/>
            <p:cNvSpPr>
              <a:spLocks/>
            </p:cNvSpPr>
            <p:nvPr/>
          </p:nvSpPr>
          <p:spPr bwMode="auto">
            <a:xfrm>
              <a:off x="4271" y="2526"/>
              <a:ext cx="22" cy="42"/>
            </a:xfrm>
            <a:custGeom>
              <a:avLst/>
              <a:gdLst>
                <a:gd name="T0" fmla="*/ 3 w 12"/>
                <a:gd name="T1" fmla="*/ 13 h 23"/>
                <a:gd name="T2" fmla="*/ 2 w 12"/>
                <a:gd name="T3" fmla="*/ 14 h 23"/>
                <a:gd name="T4" fmla="*/ 2 w 12"/>
                <a:gd name="T5" fmla="*/ 21 h 23"/>
                <a:gd name="T6" fmla="*/ 5 w 12"/>
                <a:gd name="T7" fmla="*/ 23 h 23"/>
                <a:gd name="T8" fmla="*/ 6 w 12"/>
                <a:gd name="T9" fmla="*/ 23 h 23"/>
                <a:gd name="T10" fmla="*/ 8 w 12"/>
                <a:gd name="T11" fmla="*/ 22 h 23"/>
                <a:gd name="T12" fmla="*/ 10 w 12"/>
                <a:gd name="T13" fmla="*/ 16 h 23"/>
                <a:gd name="T14" fmla="*/ 11 w 12"/>
                <a:gd name="T15" fmla="*/ 16 h 23"/>
                <a:gd name="T16" fmla="*/ 11 w 12"/>
                <a:gd name="T17" fmla="*/ 14 h 23"/>
                <a:gd name="T18" fmla="*/ 11 w 12"/>
                <a:gd name="T19" fmla="*/ 11 h 23"/>
                <a:gd name="T20" fmla="*/ 10 w 12"/>
                <a:gd name="T21" fmla="*/ 9 h 23"/>
                <a:gd name="T22" fmla="*/ 11 w 12"/>
                <a:gd name="T23" fmla="*/ 8 h 23"/>
                <a:gd name="T24" fmla="*/ 12 w 12"/>
                <a:gd name="T25" fmla="*/ 4 h 23"/>
                <a:gd name="T26" fmla="*/ 9 w 12"/>
                <a:gd name="T27" fmla="*/ 1 h 23"/>
                <a:gd name="T28" fmla="*/ 7 w 12"/>
                <a:gd name="T29" fmla="*/ 2 h 23"/>
                <a:gd name="T30" fmla="*/ 7 w 12"/>
                <a:gd name="T31" fmla="*/ 2 h 23"/>
                <a:gd name="T32" fmla="*/ 7 w 12"/>
                <a:gd name="T33" fmla="*/ 2 h 23"/>
                <a:gd name="T34" fmla="*/ 4 w 12"/>
                <a:gd name="T35" fmla="*/ 0 h 23"/>
                <a:gd name="T36" fmla="*/ 4 w 12"/>
                <a:gd name="T37" fmla="*/ 0 h 23"/>
                <a:gd name="T38" fmla="*/ 2 w 12"/>
                <a:gd name="T39" fmla="*/ 1 h 23"/>
                <a:gd name="T40" fmla="*/ 1 w 12"/>
                <a:gd name="T41" fmla="*/ 5 h 23"/>
                <a:gd name="T42" fmla="*/ 2 w 12"/>
                <a:gd name="T43" fmla="*/ 8 h 23"/>
                <a:gd name="T44" fmla="*/ 3 w 12"/>
                <a:gd name="T45" fmla="*/ 10 h 23"/>
                <a:gd name="T46" fmla="*/ 3 w 12"/>
                <a:gd name="T47" fmla="*/ 11 h 23"/>
                <a:gd name="T48" fmla="*/ 3 w 12"/>
                <a:gd name="T49"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 h="23">
                  <a:moveTo>
                    <a:pt x="3" y="13"/>
                  </a:moveTo>
                  <a:cubicBezTo>
                    <a:pt x="3" y="13"/>
                    <a:pt x="2" y="13"/>
                    <a:pt x="2" y="14"/>
                  </a:cubicBezTo>
                  <a:cubicBezTo>
                    <a:pt x="0" y="16"/>
                    <a:pt x="0" y="19"/>
                    <a:pt x="2" y="21"/>
                  </a:cubicBezTo>
                  <a:cubicBezTo>
                    <a:pt x="3" y="22"/>
                    <a:pt x="5" y="23"/>
                    <a:pt x="5" y="23"/>
                  </a:cubicBezTo>
                  <a:cubicBezTo>
                    <a:pt x="6" y="23"/>
                    <a:pt x="6" y="23"/>
                    <a:pt x="6" y="23"/>
                  </a:cubicBezTo>
                  <a:cubicBezTo>
                    <a:pt x="7" y="23"/>
                    <a:pt x="7" y="22"/>
                    <a:pt x="8" y="22"/>
                  </a:cubicBezTo>
                  <a:cubicBezTo>
                    <a:pt x="10" y="21"/>
                    <a:pt x="10" y="18"/>
                    <a:pt x="10" y="16"/>
                  </a:cubicBezTo>
                  <a:cubicBezTo>
                    <a:pt x="11" y="16"/>
                    <a:pt x="11" y="16"/>
                    <a:pt x="11" y="16"/>
                  </a:cubicBezTo>
                  <a:cubicBezTo>
                    <a:pt x="11" y="14"/>
                    <a:pt x="11" y="14"/>
                    <a:pt x="11" y="14"/>
                  </a:cubicBezTo>
                  <a:cubicBezTo>
                    <a:pt x="11" y="13"/>
                    <a:pt x="11" y="12"/>
                    <a:pt x="11" y="11"/>
                  </a:cubicBezTo>
                  <a:cubicBezTo>
                    <a:pt x="11" y="10"/>
                    <a:pt x="10" y="9"/>
                    <a:pt x="10" y="9"/>
                  </a:cubicBezTo>
                  <a:cubicBezTo>
                    <a:pt x="10" y="9"/>
                    <a:pt x="11" y="8"/>
                    <a:pt x="11" y="8"/>
                  </a:cubicBezTo>
                  <a:cubicBezTo>
                    <a:pt x="11" y="7"/>
                    <a:pt x="12" y="6"/>
                    <a:pt x="12" y="4"/>
                  </a:cubicBezTo>
                  <a:cubicBezTo>
                    <a:pt x="11" y="2"/>
                    <a:pt x="10" y="1"/>
                    <a:pt x="9" y="1"/>
                  </a:cubicBezTo>
                  <a:cubicBezTo>
                    <a:pt x="8" y="1"/>
                    <a:pt x="8" y="2"/>
                    <a:pt x="7" y="2"/>
                  </a:cubicBezTo>
                  <a:cubicBezTo>
                    <a:pt x="7" y="2"/>
                    <a:pt x="7" y="2"/>
                    <a:pt x="7" y="2"/>
                  </a:cubicBezTo>
                  <a:cubicBezTo>
                    <a:pt x="7" y="2"/>
                    <a:pt x="7" y="2"/>
                    <a:pt x="7" y="2"/>
                  </a:cubicBezTo>
                  <a:cubicBezTo>
                    <a:pt x="6" y="1"/>
                    <a:pt x="6" y="0"/>
                    <a:pt x="4" y="0"/>
                  </a:cubicBezTo>
                  <a:cubicBezTo>
                    <a:pt x="4" y="0"/>
                    <a:pt x="4" y="0"/>
                    <a:pt x="4" y="0"/>
                  </a:cubicBezTo>
                  <a:cubicBezTo>
                    <a:pt x="3" y="0"/>
                    <a:pt x="2" y="0"/>
                    <a:pt x="2" y="1"/>
                  </a:cubicBezTo>
                  <a:cubicBezTo>
                    <a:pt x="1" y="2"/>
                    <a:pt x="1" y="3"/>
                    <a:pt x="1" y="5"/>
                  </a:cubicBezTo>
                  <a:cubicBezTo>
                    <a:pt x="1" y="6"/>
                    <a:pt x="2" y="7"/>
                    <a:pt x="2" y="8"/>
                  </a:cubicBezTo>
                  <a:cubicBezTo>
                    <a:pt x="3" y="8"/>
                    <a:pt x="3" y="9"/>
                    <a:pt x="3" y="10"/>
                  </a:cubicBezTo>
                  <a:cubicBezTo>
                    <a:pt x="3" y="10"/>
                    <a:pt x="3" y="11"/>
                    <a:pt x="3" y="11"/>
                  </a:cubicBezTo>
                  <a:cubicBezTo>
                    <a:pt x="3" y="12"/>
                    <a:pt x="3" y="12"/>
                    <a:pt x="3" y="13"/>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49"/>
            <p:cNvSpPr>
              <a:spLocks/>
            </p:cNvSpPr>
            <p:nvPr/>
          </p:nvSpPr>
          <p:spPr bwMode="auto">
            <a:xfrm>
              <a:off x="3747" y="2296"/>
              <a:ext cx="575" cy="644"/>
            </a:xfrm>
            <a:custGeom>
              <a:avLst/>
              <a:gdLst>
                <a:gd name="T0" fmla="*/ 291 w 317"/>
                <a:gd name="T1" fmla="*/ 275 h 355"/>
                <a:gd name="T2" fmla="*/ 285 w 317"/>
                <a:gd name="T3" fmla="*/ 252 h 355"/>
                <a:gd name="T4" fmla="*/ 287 w 317"/>
                <a:gd name="T5" fmla="*/ 232 h 355"/>
                <a:gd name="T6" fmla="*/ 282 w 317"/>
                <a:gd name="T7" fmla="*/ 219 h 355"/>
                <a:gd name="T8" fmla="*/ 282 w 317"/>
                <a:gd name="T9" fmla="*/ 189 h 355"/>
                <a:gd name="T10" fmla="*/ 270 w 317"/>
                <a:gd name="T11" fmla="*/ 176 h 355"/>
                <a:gd name="T12" fmla="*/ 275 w 317"/>
                <a:gd name="T13" fmla="*/ 147 h 355"/>
                <a:gd name="T14" fmla="*/ 280 w 317"/>
                <a:gd name="T15" fmla="*/ 130 h 355"/>
                <a:gd name="T16" fmla="*/ 240 w 317"/>
                <a:gd name="T17" fmla="*/ 92 h 355"/>
                <a:gd name="T18" fmla="*/ 235 w 317"/>
                <a:gd name="T19" fmla="*/ 79 h 355"/>
                <a:gd name="T20" fmla="*/ 181 w 317"/>
                <a:gd name="T21" fmla="*/ 34 h 355"/>
                <a:gd name="T22" fmla="*/ 127 w 317"/>
                <a:gd name="T23" fmla="*/ 1 h 355"/>
                <a:gd name="T24" fmla="*/ 122 w 317"/>
                <a:gd name="T25" fmla="*/ 12 h 355"/>
                <a:gd name="T26" fmla="*/ 116 w 317"/>
                <a:gd name="T27" fmla="*/ 21 h 355"/>
                <a:gd name="T28" fmla="*/ 113 w 317"/>
                <a:gd name="T29" fmla="*/ 25 h 355"/>
                <a:gd name="T30" fmla="*/ 109 w 317"/>
                <a:gd name="T31" fmla="*/ 32 h 355"/>
                <a:gd name="T32" fmla="*/ 114 w 317"/>
                <a:gd name="T33" fmla="*/ 42 h 355"/>
                <a:gd name="T34" fmla="*/ 114 w 317"/>
                <a:gd name="T35" fmla="*/ 46 h 355"/>
                <a:gd name="T36" fmla="*/ 107 w 317"/>
                <a:gd name="T37" fmla="*/ 49 h 355"/>
                <a:gd name="T38" fmla="*/ 93 w 317"/>
                <a:gd name="T39" fmla="*/ 49 h 355"/>
                <a:gd name="T40" fmla="*/ 85 w 317"/>
                <a:gd name="T41" fmla="*/ 47 h 355"/>
                <a:gd name="T42" fmla="*/ 73 w 317"/>
                <a:gd name="T43" fmla="*/ 46 h 355"/>
                <a:gd name="T44" fmla="*/ 67 w 317"/>
                <a:gd name="T45" fmla="*/ 51 h 355"/>
                <a:gd name="T46" fmla="*/ 62 w 317"/>
                <a:gd name="T47" fmla="*/ 43 h 355"/>
                <a:gd name="T48" fmla="*/ 62 w 317"/>
                <a:gd name="T49" fmla="*/ 33 h 355"/>
                <a:gd name="T50" fmla="*/ 66 w 317"/>
                <a:gd name="T51" fmla="*/ 18 h 355"/>
                <a:gd name="T52" fmla="*/ 66 w 317"/>
                <a:gd name="T53" fmla="*/ 1 h 355"/>
                <a:gd name="T54" fmla="*/ 52 w 317"/>
                <a:gd name="T55" fmla="*/ 0 h 355"/>
                <a:gd name="T56" fmla="*/ 32 w 317"/>
                <a:gd name="T57" fmla="*/ 3 h 355"/>
                <a:gd name="T58" fmla="*/ 27 w 317"/>
                <a:gd name="T59" fmla="*/ 7 h 355"/>
                <a:gd name="T60" fmla="*/ 37 w 317"/>
                <a:gd name="T61" fmla="*/ 27 h 355"/>
                <a:gd name="T62" fmla="*/ 29 w 317"/>
                <a:gd name="T63" fmla="*/ 46 h 355"/>
                <a:gd name="T64" fmla="*/ 28 w 317"/>
                <a:gd name="T65" fmla="*/ 47 h 355"/>
                <a:gd name="T66" fmla="*/ 30 w 317"/>
                <a:gd name="T67" fmla="*/ 65 h 355"/>
                <a:gd name="T68" fmla="*/ 26 w 317"/>
                <a:gd name="T69" fmla="*/ 85 h 355"/>
                <a:gd name="T70" fmla="*/ 13 w 317"/>
                <a:gd name="T71" fmla="*/ 109 h 355"/>
                <a:gd name="T72" fmla="*/ 7 w 317"/>
                <a:gd name="T73" fmla="*/ 114 h 355"/>
                <a:gd name="T74" fmla="*/ 2 w 317"/>
                <a:gd name="T75" fmla="*/ 132 h 355"/>
                <a:gd name="T76" fmla="*/ 3 w 317"/>
                <a:gd name="T77" fmla="*/ 165 h 355"/>
                <a:gd name="T78" fmla="*/ 27 w 317"/>
                <a:gd name="T79" fmla="*/ 208 h 355"/>
                <a:gd name="T80" fmla="*/ 33 w 317"/>
                <a:gd name="T81" fmla="*/ 228 h 355"/>
                <a:gd name="T82" fmla="*/ 53 w 317"/>
                <a:gd name="T83" fmla="*/ 254 h 355"/>
                <a:gd name="T84" fmla="*/ 69 w 317"/>
                <a:gd name="T85" fmla="*/ 265 h 355"/>
                <a:gd name="T86" fmla="*/ 73 w 317"/>
                <a:gd name="T87" fmla="*/ 268 h 355"/>
                <a:gd name="T88" fmla="*/ 86 w 317"/>
                <a:gd name="T89" fmla="*/ 273 h 355"/>
                <a:gd name="T90" fmla="*/ 100 w 317"/>
                <a:gd name="T91" fmla="*/ 282 h 355"/>
                <a:gd name="T92" fmla="*/ 116 w 317"/>
                <a:gd name="T93" fmla="*/ 284 h 355"/>
                <a:gd name="T94" fmla="*/ 129 w 317"/>
                <a:gd name="T95" fmla="*/ 283 h 355"/>
                <a:gd name="T96" fmla="*/ 143 w 317"/>
                <a:gd name="T97" fmla="*/ 327 h 355"/>
                <a:gd name="T98" fmla="*/ 151 w 317"/>
                <a:gd name="T99" fmla="*/ 351 h 355"/>
                <a:gd name="T100" fmla="*/ 165 w 317"/>
                <a:gd name="T101" fmla="*/ 351 h 355"/>
                <a:gd name="T102" fmla="*/ 187 w 317"/>
                <a:gd name="T103" fmla="*/ 351 h 355"/>
                <a:gd name="T104" fmla="*/ 199 w 317"/>
                <a:gd name="T105" fmla="*/ 354 h 355"/>
                <a:gd name="T106" fmla="*/ 211 w 317"/>
                <a:gd name="T107" fmla="*/ 351 h 355"/>
                <a:gd name="T108" fmla="*/ 236 w 317"/>
                <a:gd name="T109" fmla="*/ 347 h 355"/>
                <a:gd name="T110" fmla="*/ 255 w 317"/>
                <a:gd name="T111" fmla="*/ 345 h 355"/>
                <a:gd name="T112" fmla="*/ 275 w 317"/>
                <a:gd name="T113" fmla="*/ 337 h 355"/>
                <a:gd name="T114" fmla="*/ 297 w 317"/>
                <a:gd name="T115" fmla="*/ 326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7" h="355">
                  <a:moveTo>
                    <a:pt x="315" y="311"/>
                  </a:moveTo>
                  <a:cubicBezTo>
                    <a:pt x="314" y="308"/>
                    <a:pt x="312" y="306"/>
                    <a:pt x="308" y="305"/>
                  </a:cubicBezTo>
                  <a:cubicBezTo>
                    <a:pt x="305" y="304"/>
                    <a:pt x="303" y="303"/>
                    <a:pt x="300" y="301"/>
                  </a:cubicBezTo>
                  <a:cubicBezTo>
                    <a:pt x="297" y="298"/>
                    <a:pt x="296" y="294"/>
                    <a:pt x="294" y="289"/>
                  </a:cubicBezTo>
                  <a:cubicBezTo>
                    <a:pt x="293" y="285"/>
                    <a:pt x="292" y="280"/>
                    <a:pt x="291" y="275"/>
                  </a:cubicBezTo>
                  <a:cubicBezTo>
                    <a:pt x="291" y="272"/>
                    <a:pt x="290" y="269"/>
                    <a:pt x="289" y="267"/>
                  </a:cubicBezTo>
                  <a:cubicBezTo>
                    <a:pt x="289" y="265"/>
                    <a:pt x="288" y="264"/>
                    <a:pt x="288" y="262"/>
                  </a:cubicBezTo>
                  <a:cubicBezTo>
                    <a:pt x="287" y="260"/>
                    <a:pt x="286" y="258"/>
                    <a:pt x="286" y="256"/>
                  </a:cubicBezTo>
                  <a:cubicBezTo>
                    <a:pt x="286" y="255"/>
                    <a:pt x="286" y="255"/>
                    <a:pt x="286" y="255"/>
                  </a:cubicBezTo>
                  <a:cubicBezTo>
                    <a:pt x="285" y="254"/>
                    <a:pt x="285" y="253"/>
                    <a:pt x="285" y="252"/>
                  </a:cubicBezTo>
                  <a:cubicBezTo>
                    <a:pt x="284" y="251"/>
                    <a:pt x="284" y="250"/>
                    <a:pt x="283" y="250"/>
                  </a:cubicBezTo>
                  <a:cubicBezTo>
                    <a:pt x="283" y="250"/>
                    <a:pt x="283" y="249"/>
                    <a:pt x="283" y="249"/>
                  </a:cubicBezTo>
                  <a:cubicBezTo>
                    <a:pt x="282" y="248"/>
                    <a:pt x="282" y="245"/>
                    <a:pt x="283" y="244"/>
                  </a:cubicBezTo>
                  <a:cubicBezTo>
                    <a:pt x="283" y="242"/>
                    <a:pt x="284" y="241"/>
                    <a:pt x="285" y="239"/>
                  </a:cubicBezTo>
                  <a:cubicBezTo>
                    <a:pt x="286" y="237"/>
                    <a:pt x="287" y="235"/>
                    <a:pt x="287" y="232"/>
                  </a:cubicBezTo>
                  <a:cubicBezTo>
                    <a:pt x="287" y="229"/>
                    <a:pt x="287" y="226"/>
                    <a:pt x="286" y="225"/>
                  </a:cubicBezTo>
                  <a:cubicBezTo>
                    <a:pt x="285" y="224"/>
                    <a:pt x="284" y="223"/>
                    <a:pt x="284" y="222"/>
                  </a:cubicBezTo>
                  <a:cubicBezTo>
                    <a:pt x="283" y="222"/>
                    <a:pt x="283" y="222"/>
                    <a:pt x="283" y="222"/>
                  </a:cubicBezTo>
                  <a:cubicBezTo>
                    <a:pt x="282" y="221"/>
                    <a:pt x="282" y="221"/>
                    <a:pt x="282" y="220"/>
                  </a:cubicBezTo>
                  <a:cubicBezTo>
                    <a:pt x="282" y="220"/>
                    <a:pt x="282" y="220"/>
                    <a:pt x="282" y="219"/>
                  </a:cubicBezTo>
                  <a:cubicBezTo>
                    <a:pt x="282" y="216"/>
                    <a:pt x="283" y="213"/>
                    <a:pt x="285" y="210"/>
                  </a:cubicBezTo>
                  <a:cubicBezTo>
                    <a:pt x="285" y="210"/>
                    <a:pt x="286" y="209"/>
                    <a:pt x="286" y="209"/>
                  </a:cubicBezTo>
                  <a:cubicBezTo>
                    <a:pt x="288" y="206"/>
                    <a:pt x="290" y="203"/>
                    <a:pt x="290" y="200"/>
                  </a:cubicBezTo>
                  <a:cubicBezTo>
                    <a:pt x="290" y="196"/>
                    <a:pt x="287" y="193"/>
                    <a:pt x="285" y="191"/>
                  </a:cubicBezTo>
                  <a:cubicBezTo>
                    <a:pt x="284" y="190"/>
                    <a:pt x="283" y="189"/>
                    <a:pt x="282" y="189"/>
                  </a:cubicBezTo>
                  <a:cubicBezTo>
                    <a:pt x="282" y="188"/>
                    <a:pt x="281" y="187"/>
                    <a:pt x="281" y="186"/>
                  </a:cubicBezTo>
                  <a:cubicBezTo>
                    <a:pt x="280" y="185"/>
                    <a:pt x="279" y="184"/>
                    <a:pt x="278" y="183"/>
                  </a:cubicBezTo>
                  <a:cubicBezTo>
                    <a:pt x="277" y="181"/>
                    <a:pt x="275" y="181"/>
                    <a:pt x="274" y="181"/>
                  </a:cubicBezTo>
                  <a:cubicBezTo>
                    <a:pt x="273" y="180"/>
                    <a:pt x="273" y="180"/>
                    <a:pt x="272" y="180"/>
                  </a:cubicBezTo>
                  <a:cubicBezTo>
                    <a:pt x="271" y="180"/>
                    <a:pt x="271" y="178"/>
                    <a:pt x="270" y="176"/>
                  </a:cubicBezTo>
                  <a:cubicBezTo>
                    <a:pt x="270" y="176"/>
                    <a:pt x="270" y="175"/>
                    <a:pt x="270" y="174"/>
                  </a:cubicBezTo>
                  <a:cubicBezTo>
                    <a:pt x="270" y="172"/>
                    <a:pt x="270" y="171"/>
                    <a:pt x="270" y="169"/>
                  </a:cubicBezTo>
                  <a:cubicBezTo>
                    <a:pt x="269" y="167"/>
                    <a:pt x="269" y="166"/>
                    <a:pt x="269" y="164"/>
                  </a:cubicBezTo>
                  <a:cubicBezTo>
                    <a:pt x="269" y="161"/>
                    <a:pt x="270" y="158"/>
                    <a:pt x="272" y="155"/>
                  </a:cubicBezTo>
                  <a:cubicBezTo>
                    <a:pt x="274" y="153"/>
                    <a:pt x="274" y="150"/>
                    <a:pt x="275" y="147"/>
                  </a:cubicBezTo>
                  <a:cubicBezTo>
                    <a:pt x="276" y="145"/>
                    <a:pt x="276" y="145"/>
                    <a:pt x="276" y="145"/>
                  </a:cubicBezTo>
                  <a:cubicBezTo>
                    <a:pt x="276" y="143"/>
                    <a:pt x="277" y="141"/>
                    <a:pt x="277" y="140"/>
                  </a:cubicBezTo>
                  <a:cubicBezTo>
                    <a:pt x="278" y="138"/>
                    <a:pt x="278" y="137"/>
                    <a:pt x="279" y="135"/>
                  </a:cubicBezTo>
                  <a:cubicBezTo>
                    <a:pt x="279" y="134"/>
                    <a:pt x="279" y="134"/>
                    <a:pt x="279" y="134"/>
                  </a:cubicBezTo>
                  <a:cubicBezTo>
                    <a:pt x="280" y="133"/>
                    <a:pt x="280" y="132"/>
                    <a:pt x="280" y="130"/>
                  </a:cubicBezTo>
                  <a:cubicBezTo>
                    <a:pt x="281" y="129"/>
                    <a:pt x="281" y="128"/>
                    <a:pt x="281" y="127"/>
                  </a:cubicBezTo>
                  <a:cubicBezTo>
                    <a:pt x="282" y="125"/>
                    <a:pt x="282" y="125"/>
                    <a:pt x="282" y="125"/>
                  </a:cubicBezTo>
                  <a:cubicBezTo>
                    <a:pt x="244" y="94"/>
                    <a:pt x="244" y="94"/>
                    <a:pt x="244" y="94"/>
                  </a:cubicBezTo>
                  <a:cubicBezTo>
                    <a:pt x="244" y="94"/>
                    <a:pt x="243" y="94"/>
                    <a:pt x="243" y="94"/>
                  </a:cubicBezTo>
                  <a:cubicBezTo>
                    <a:pt x="242" y="93"/>
                    <a:pt x="241" y="93"/>
                    <a:pt x="240" y="92"/>
                  </a:cubicBezTo>
                  <a:cubicBezTo>
                    <a:pt x="240" y="91"/>
                    <a:pt x="240" y="90"/>
                    <a:pt x="240" y="89"/>
                  </a:cubicBezTo>
                  <a:cubicBezTo>
                    <a:pt x="240" y="89"/>
                    <a:pt x="240" y="88"/>
                    <a:pt x="239" y="87"/>
                  </a:cubicBezTo>
                  <a:cubicBezTo>
                    <a:pt x="239" y="86"/>
                    <a:pt x="238" y="86"/>
                    <a:pt x="236" y="85"/>
                  </a:cubicBezTo>
                  <a:cubicBezTo>
                    <a:pt x="235" y="85"/>
                    <a:pt x="234" y="84"/>
                    <a:pt x="234" y="83"/>
                  </a:cubicBezTo>
                  <a:cubicBezTo>
                    <a:pt x="233" y="82"/>
                    <a:pt x="234" y="80"/>
                    <a:pt x="235" y="79"/>
                  </a:cubicBezTo>
                  <a:cubicBezTo>
                    <a:pt x="235" y="77"/>
                    <a:pt x="236" y="76"/>
                    <a:pt x="236" y="75"/>
                  </a:cubicBezTo>
                  <a:cubicBezTo>
                    <a:pt x="236" y="72"/>
                    <a:pt x="234" y="69"/>
                    <a:pt x="232" y="66"/>
                  </a:cubicBezTo>
                  <a:cubicBezTo>
                    <a:pt x="230" y="63"/>
                    <a:pt x="226" y="61"/>
                    <a:pt x="223" y="59"/>
                  </a:cubicBezTo>
                  <a:cubicBezTo>
                    <a:pt x="221" y="59"/>
                    <a:pt x="220" y="58"/>
                    <a:pt x="218" y="57"/>
                  </a:cubicBezTo>
                  <a:cubicBezTo>
                    <a:pt x="206" y="49"/>
                    <a:pt x="193" y="41"/>
                    <a:pt x="181" y="34"/>
                  </a:cubicBezTo>
                  <a:cubicBezTo>
                    <a:pt x="181" y="34"/>
                    <a:pt x="181" y="34"/>
                    <a:pt x="181" y="34"/>
                  </a:cubicBezTo>
                  <a:cubicBezTo>
                    <a:pt x="174" y="29"/>
                    <a:pt x="167" y="25"/>
                    <a:pt x="160" y="21"/>
                  </a:cubicBezTo>
                  <a:cubicBezTo>
                    <a:pt x="156" y="18"/>
                    <a:pt x="151" y="16"/>
                    <a:pt x="147" y="13"/>
                  </a:cubicBezTo>
                  <a:cubicBezTo>
                    <a:pt x="141" y="9"/>
                    <a:pt x="135" y="6"/>
                    <a:pt x="129" y="2"/>
                  </a:cubicBezTo>
                  <a:cubicBezTo>
                    <a:pt x="127" y="1"/>
                    <a:pt x="127" y="1"/>
                    <a:pt x="127" y="1"/>
                  </a:cubicBezTo>
                  <a:cubicBezTo>
                    <a:pt x="126" y="3"/>
                    <a:pt x="126" y="3"/>
                    <a:pt x="126" y="3"/>
                  </a:cubicBezTo>
                  <a:cubicBezTo>
                    <a:pt x="126" y="3"/>
                    <a:pt x="126" y="3"/>
                    <a:pt x="126" y="3"/>
                  </a:cubicBezTo>
                  <a:cubicBezTo>
                    <a:pt x="125" y="5"/>
                    <a:pt x="125" y="6"/>
                    <a:pt x="124" y="7"/>
                  </a:cubicBezTo>
                  <a:cubicBezTo>
                    <a:pt x="124" y="7"/>
                    <a:pt x="124" y="8"/>
                    <a:pt x="124" y="8"/>
                  </a:cubicBezTo>
                  <a:cubicBezTo>
                    <a:pt x="122" y="9"/>
                    <a:pt x="122" y="11"/>
                    <a:pt x="122" y="12"/>
                  </a:cubicBezTo>
                  <a:cubicBezTo>
                    <a:pt x="122" y="13"/>
                    <a:pt x="121" y="14"/>
                    <a:pt x="121" y="14"/>
                  </a:cubicBezTo>
                  <a:cubicBezTo>
                    <a:pt x="121" y="15"/>
                    <a:pt x="120" y="15"/>
                    <a:pt x="120" y="15"/>
                  </a:cubicBezTo>
                  <a:cubicBezTo>
                    <a:pt x="119" y="15"/>
                    <a:pt x="117" y="16"/>
                    <a:pt x="116" y="18"/>
                  </a:cubicBezTo>
                  <a:cubicBezTo>
                    <a:pt x="115" y="19"/>
                    <a:pt x="116" y="20"/>
                    <a:pt x="116" y="21"/>
                  </a:cubicBezTo>
                  <a:cubicBezTo>
                    <a:pt x="116" y="21"/>
                    <a:pt x="116" y="21"/>
                    <a:pt x="116" y="21"/>
                  </a:cubicBezTo>
                  <a:cubicBezTo>
                    <a:pt x="116" y="21"/>
                    <a:pt x="116" y="21"/>
                    <a:pt x="116" y="21"/>
                  </a:cubicBezTo>
                  <a:cubicBezTo>
                    <a:pt x="116" y="21"/>
                    <a:pt x="116" y="21"/>
                    <a:pt x="116" y="21"/>
                  </a:cubicBezTo>
                  <a:cubicBezTo>
                    <a:pt x="115" y="22"/>
                    <a:pt x="115" y="22"/>
                    <a:pt x="115" y="23"/>
                  </a:cubicBezTo>
                  <a:cubicBezTo>
                    <a:pt x="115" y="23"/>
                    <a:pt x="114" y="23"/>
                    <a:pt x="114" y="23"/>
                  </a:cubicBezTo>
                  <a:cubicBezTo>
                    <a:pt x="114" y="24"/>
                    <a:pt x="113" y="24"/>
                    <a:pt x="113" y="25"/>
                  </a:cubicBezTo>
                  <a:cubicBezTo>
                    <a:pt x="113" y="25"/>
                    <a:pt x="113" y="26"/>
                    <a:pt x="113" y="27"/>
                  </a:cubicBezTo>
                  <a:cubicBezTo>
                    <a:pt x="112" y="27"/>
                    <a:pt x="111" y="27"/>
                    <a:pt x="110" y="28"/>
                  </a:cubicBezTo>
                  <a:cubicBezTo>
                    <a:pt x="110" y="29"/>
                    <a:pt x="110" y="30"/>
                    <a:pt x="110" y="31"/>
                  </a:cubicBezTo>
                  <a:cubicBezTo>
                    <a:pt x="109" y="31"/>
                    <a:pt x="109" y="32"/>
                    <a:pt x="109" y="32"/>
                  </a:cubicBezTo>
                  <a:cubicBezTo>
                    <a:pt x="109" y="32"/>
                    <a:pt x="109" y="32"/>
                    <a:pt x="109" y="32"/>
                  </a:cubicBezTo>
                  <a:cubicBezTo>
                    <a:pt x="109" y="32"/>
                    <a:pt x="109" y="32"/>
                    <a:pt x="108" y="32"/>
                  </a:cubicBezTo>
                  <a:cubicBezTo>
                    <a:pt x="107" y="32"/>
                    <a:pt x="107" y="32"/>
                    <a:pt x="106" y="32"/>
                  </a:cubicBezTo>
                  <a:cubicBezTo>
                    <a:pt x="104" y="34"/>
                    <a:pt x="104" y="36"/>
                    <a:pt x="104" y="37"/>
                  </a:cubicBezTo>
                  <a:cubicBezTo>
                    <a:pt x="105" y="40"/>
                    <a:pt x="110" y="41"/>
                    <a:pt x="113" y="42"/>
                  </a:cubicBezTo>
                  <a:cubicBezTo>
                    <a:pt x="113" y="42"/>
                    <a:pt x="114" y="42"/>
                    <a:pt x="114" y="42"/>
                  </a:cubicBezTo>
                  <a:cubicBezTo>
                    <a:pt x="116" y="42"/>
                    <a:pt x="117" y="42"/>
                    <a:pt x="119" y="41"/>
                  </a:cubicBezTo>
                  <a:cubicBezTo>
                    <a:pt x="120" y="41"/>
                    <a:pt x="120" y="41"/>
                    <a:pt x="121" y="40"/>
                  </a:cubicBezTo>
                  <a:cubicBezTo>
                    <a:pt x="121" y="42"/>
                    <a:pt x="120" y="43"/>
                    <a:pt x="117" y="45"/>
                  </a:cubicBezTo>
                  <a:cubicBezTo>
                    <a:pt x="117" y="45"/>
                    <a:pt x="116" y="45"/>
                    <a:pt x="116" y="45"/>
                  </a:cubicBezTo>
                  <a:cubicBezTo>
                    <a:pt x="115" y="46"/>
                    <a:pt x="114" y="46"/>
                    <a:pt x="114" y="46"/>
                  </a:cubicBezTo>
                  <a:cubicBezTo>
                    <a:pt x="113" y="47"/>
                    <a:pt x="112" y="48"/>
                    <a:pt x="112" y="48"/>
                  </a:cubicBezTo>
                  <a:cubicBezTo>
                    <a:pt x="111" y="49"/>
                    <a:pt x="111" y="49"/>
                    <a:pt x="111" y="49"/>
                  </a:cubicBezTo>
                  <a:cubicBezTo>
                    <a:pt x="110" y="50"/>
                    <a:pt x="109" y="50"/>
                    <a:pt x="108" y="50"/>
                  </a:cubicBezTo>
                  <a:cubicBezTo>
                    <a:pt x="108" y="50"/>
                    <a:pt x="108" y="50"/>
                    <a:pt x="108" y="50"/>
                  </a:cubicBezTo>
                  <a:cubicBezTo>
                    <a:pt x="107" y="50"/>
                    <a:pt x="107" y="50"/>
                    <a:pt x="107" y="49"/>
                  </a:cubicBezTo>
                  <a:cubicBezTo>
                    <a:pt x="107" y="49"/>
                    <a:pt x="106" y="48"/>
                    <a:pt x="105" y="47"/>
                  </a:cubicBezTo>
                  <a:cubicBezTo>
                    <a:pt x="104" y="46"/>
                    <a:pt x="103" y="45"/>
                    <a:pt x="101" y="45"/>
                  </a:cubicBezTo>
                  <a:cubicBezTo>
                    <a:pt x="99" y="45"/>
                    <a:pt x="98" y="47"/>
                    <a:pt x="97" y="48"/>
                  </a:cubicBezTo>
                  <a:cubicBezTo>
                    <a:pt x="96" y="49"/>
                    <a:pt x="95" y="49"/>
                    <a:pt x="95" y="49"/>
                  </a:cubicBezTo>
                  <a:cubicBezTo>
                    <a:pt x="95" y="49"/>
                    <a:pt x="93" y="49"/>
                    <a:pt x="93" y="49"/>
                  </a:cubicBezTo>
                  <a:cubicBezTo>
                    <a:pt x="92" y="49"/>
                    <a:pt x="91" y="48"/>
                    <a:pt x="91" y="48"/>
                  </a:cubicBezTo>
                  <a:cubicBezTo>
                    <a:pt x="91" y="48"/>
                    <a:pt x="90" y="48"/>
                    <a:pt x="90" y="48"/>
                  </a:cubicBezTo>
                  <a:cubicBezTo>
                    <a:pt x="89" y="48"/>
                    <a:pt x="88" y="48"/>
                    <a:pt x="88" y="47"/>
                  </a:cubicBezTo>
                  <a:cubicBezTo>
                    <a:pt x="86" y="46"/>
                    <a:pt x="86" y="46"/>
                    <a:pt x="86" y="46"/>
                  </a:cubicBezTo>
                  <a:cubicBezTo>
                    <a:pt x="85" y="47"/>
                    <a:pt x="85" y="47"/>
                    <a:pt x="85" y="47"/>
                  </a:cubicBezTo>
                  <a:cubicBezTo>
                    <a:pt x="85" y="47"/>
                    <a:pt x="84" y="48"/>
                    <a:pt x="84" y="48"/>
                  </a:cubicBezTo>
                  <a:cubicBezTo>
                    <a:pt x="84" y="47"/>
                    <a:pt x="84" y="47"/>
                    <a:pt x="84" y="47"/>
                  </a:cubicBezTo>
                  <a:cubicBezTo>
                    <a:pt x="84" y="45"/>
                    <a:pt x="84" y="43"/>
                    <a:pt x="82" y="42"/>
                  </a:cubicBezTo>
                  <a:cubicBezTo>
                    <a:pt x="82" y="41"/>
                    <a:pt x="81" y="41"/>
                    <a:pt x="80" y="41"/>
                  </a:cubicBezTo>
                  <a:cubicBezTo>
                    <a:pt x="77" y="41"/>
                    <a:pt x="75" y="44"/>
                    <a:pt x="73" y="46"/>
                  </a:cubicBezTo>
                  <a:cubicBezTo>
                    <a:pt x="73" y="46"/>
                    <a:pt x="73" y="46"/>
                    <a:pt x="73" y="46"/>
                  </a:cubicBezTo>
                  <a:cubicBezTo>
                    <a:pt x="72" y="47"/>
                    <a:pt x="72" y="47"/>
                    <a:pt x="71" y="48"/>
                  </a:cubicBezTo>
                  <a:cubicBezTo>
                    <a:pt x="71" y="48"/>
                    <a:pt x="70" y="48"/>
                    <a:pt x="70" y="49"/>
                  </a:cubicBezTo>
                  <a:cubicBezTo>
                    <a:pt x="70" y="49"/>
                    <a:pt x="69" y="49"/>
                    <a:pt x="69" y="50"/>
                  </a:cubicBezTo>
                  <a:cubicBezTo>
                    <a:pt x="68" y="50"/>
                    <a:pt x="67" y="51"/>
                    <a:pt x="67" y="51"/>
                  </a:cubicBezTo>
                  <a:cubicBezTo>
                    <a:pt x="66" y="52"/>
                    <a:pt x="66" y="53"/>
                    <a:pt x="66" y="53"/>
                  </a:cubicBezTo>
                  <a:cubicBezTo>
                    <a:pt x="65" y="53"/>
                    <a:pt x="65" y="52"/>
                    <a:pt x="65" y="52"/>
                  </a:cubicBezTo>
                  <a:cubicBezTo>
                    <a:pt x="65" y="51"/>
                    <a:pt x="65" y="50"/>
                    <a:pt x="65" y="50"/>
                  </a:cubicBezTo>
                  <a:cubicBezTo>
                    <a:pt x="65" y="48"/>
                    <a:pt x="66" y="46"/>
                    <a:pt x="64" y="45"/>
                  </a:cubicBezTo>
                  <a:cubicBezTo>
                    <a:pt x="64" y="44"/>
                    <a:pt x="63" y="44"/>
                    <a:pt x="62" y="43"/>
                  </a:cubicBezTo>
                  <a:cubicBezTo>
                    <a:pt x="63" y="43"/>
                    <a:pt x="63" y="42"/>
                    <a:pt x="63" y="42"/>
                  </a:cubicBezTo>
                  <a:cubicBezTo>
                    <a:pt x="63" y="40"/>
                    <a:pt x="64" y="39"/>
                    <a:pt x="64" y="37"/>
                  </a:cubicBezTo>
                  <a:cubicBezTo>
                    <a:pt x="63" y="36"/>
                    <a:pt x="63" y="35"/>
                    <a:pt x="62" y="34"/>
                  </a:cubicBezTo>
                  <a:cubicBezTo>
                    <a:pt x="62" y="34"/>
                    <a:pt x="62" y="34"/>
                    <a:pt x="62" y="34"/>
                  </a:cubicBezTo>
                  <a:cubicBezTo>
                    <a:pt x="62" y="34"/>
                    <a:pt x="62" y="33"/>
                    <a:pt x="62" y="33"/>
                  </a:cubicBezTo>
                  <a:cubicBezTo>
                    <a:pt x="62" y="33"/>
                    <a:pt x="62" y="32"/>
                    <a:pt x="63" y="31"/>
                  </a:cubicBezTo>
                  <a:cubicBezTo>
                    <a:pt x="63" y="30"/>
                    <a:pt x="63" y="30"/>
                    <a:pt x="63" y="29"/>
                  </a:cubicBezTo>
                  <a:cubicBezTo>
                    <a:pt x="63" y="27"/>
                    <a:pt x="63" y="26"/>
                    <a:pt x="64" y="25"/>
                  </a:cubicBezTo>
                  <a:cubicBezTo>
                    <a:pt x="65" y="24"/>
                    <a:pt x="65" y="24"/>
                    <a:pt x="65" y="24"/>
                  </a:cubicBezTo>
                  <a:cubicBezTo>
                    <a:pt x="66" y="22"/>
                    <a:pt x="66" y="21"/>
                    <a:pt x="66" y="18"/>
                  </a:cubicBezTo>
                  <a:cubicBezTo>
                    <a:pt x="66" y="16"/>
                    <a:pt x="67" y="15"/>
                    <a:pt x="67" y="13"/>
                  </a:cubicBezTo>
                  <a:cubicBezTo>
                    <a:pt x="68" y="10"/>
                    <a:pt x="69" y="7"/>
                    <a:pt x="68" y="4"/>
                  </a:cubicBezTo>
                  <a:cubicBezTo>
                    <a:pt x="68" y="3"/>
                    <a:pt x="68" y="3"/>
                    <a:pt x="68" y="2"/>
                  </a:cubicBezTo>
                  <a:cubicBezTo>
                    <a:pt x="68" y="1"/>
                    <a:pt x="68" y="1"/>
                    <a:pt x="68" y="1"/>
                  </a:cubicBezTo>
                  <a:cubicBezTo>
                    <a:pt x="66" y="1"/>
                    <a:pt x="66" y="1"/>
                    <a:pt x="66" y="1"/>
                  </a:cubicBezTo>
                  <a:cubicBezTo>
                    <a:pt x="66" y="1"/>
                    <a:pt x="65" y="1"/>
                    <a:pt x="65" y="1"/>
                  </a:cubicBezTo>
                  <a:cubicBezTo>
                    <a:pt x="64" y="1"/>
                    <a:pt x="63" y="1"/>
                    <a:pt x="63" y="1"/>
                  </a:cubicBezTo>
                  <a:cubicBezTo>
                    <a:pt x="62" y="0"/>
                    <a:pt x="62" y="0"/>
                    <a:pt x="61" y="0"/>
                  </a:cubicBezTo>
                  <a:cubicBezTo>
                    <a:pt x="60" y="0"/>
                    <a:pt x="59" y="0"/>
                    <a:pt x="58" y="0"/>
                  </a:cubicBezTo>
                  <a:cubicBezTo>
                    <a:pt x="56" y="0"/>
                    <a:pt x="54" y="0"/>
                    <a:pt x="52" y="0"/>
                  </a:cubicBezTo>
                  <a:cubicBezTo>
                    <a:pt x="51" y="1"/>
                    <a:pt x="51" y="1"/>
                    <a:pt x="51" y="1"/>
                  </a:cubicBezTo>
                  <a:cubicBezTo>
                    <a:pt x="50" y="1"/>
                    <a:pt x="48" y="1"/>
                    <a:pt x="47" y="1"/>
                  </a:cubicBezTo>
                  <a:cubicBezTo>
                    <a:pt x="44" y="1"/>
                    <a:pt x="41" y="1"/>
                    <a:pt x="38" y="1"/>
                  </a:cubicBezTo>
                  <a:cubicBezTo>
                    <a:pt x="37" y="1"/>
                    <a:pt x="37" y="1"/>
                    <a:pt x="37" y="1"/>
                  </a:cubicBezTo>
                  <a:cubicBezTo>
                    <a:pt x="35" y="1"/>
                    <a:pt x="34" y="2"/>
                    <a:pt x="32" y="3"/>
                  </a:cubicBezTo>
                  <a:cubicBezTo>
                    <a:pt x="32" y="3"/>
                    <a:pt x="31" y="4"/>
                    <a:pt x="30" y="4"/>
                  </a:cubicBezTo>
                  <a:cubicBezTo>
                    <a:pt x="29" y="4"/>
                    <a:pt x="29" y="4"/>
                    <a:pt x="29" y="4"/>
                  </a:cubicBezTo>
                  <a:cubicBezTo>
                    <a:pt x="27" y="5"/>
                    <a:pt x="27" y="5"/>
                    <a:pt x="27" y="5"/>
                  </a:cubicBezTo>
                  <a:cubicBezTo>
                    <a:pt x="27" y="7"/>
                    <a:pt x="27" y="7"/>
                    <a:pt x="27" y="7"/>
                  </a:cubicBezTo>
                  <a:cubicBezTo>
                    <a:pt x="27" y="7"/>
                    <a:pt x="27" y="7"/>
                    <a:pt x="27" y="7"/>
                  </a:cubicBezTo>
                  <a:cubicBezTo>
                    <a:pt x="28" y="8"/>
                    <a:pt x="28" y="9"/>
                    <a:pt x="28" y="10"/>
                  </a:cubicBezTo>
                  <a:cubicBezTo>
                    <a:pt x="29" y="11"/>
                    <a:pt x="30" y="12"/>
                    <a:pt x="31" y="12"/>
                  </a:cubicBezTo>
                  <a:cubicBezTo>
                    <a:pt x="31" y="13"/>
                    <a:pt x="32" y="13"/>
                    <a:pt x="33" y="14"/>
                  </a:cubicBezTo>
                  <a:cubicBezTo>
                    <a:pt x="35" y="17"/>
                    <a:pt x="36" y="22"/>
                    <a:pt x="36" y="25"/>
                  </a:cubicBezTo>
                  <a:cubicBezTo>
                    <a:pt x="37" y="27"/>
                    <a:pt x="37" y="27"/>
                    <a:pt x="37" y="27"/>
                  </a:cubicBezTo>
                  <a:cubicBezTo>
                    <a:pt x="37" y="33"/>
                    <a:pt x="39" y="45"/>
                    <a:pt x="34" y="47"/>
                  </a:cubicBezTo>
                  <a:cubicBezTo>
                    <a:pt x="33" y="47"/>
                    <a:pt x="33" y="47"/>
                    <a:pt x="33" y="47"/>
                  </a:cubicBezTo>
                  <a:cubicBezTo>
                    <a:pt x="32" y="47"/>
                    <a:pt x="32" y="47"/>
                    <a:pt x="31" y="46"/>
                  </a:cubicBezTo>
                  <a:cubicBezTo>
                    <a:pt x="31" y="46"/>
                    <a:pt x="30" y="46"/>
                    <a:pt x="30" y="46"/>
                  </a:cubicBezTo>
                  <a:cubicBezTo>
                    <a:pt x="29" y="46"/>
                    <a:pt x="29" y="46"/>
                    <a:pt x="29" y="46"/>
                  </a:cubicBezTo>
                  <a:cubicBezTo>
                    <a:pt x="29" y="46"/>
                    <a:pt x="29" y="46"/>
                    <a:pt x="29" y="46"/>
                  </a:cubicBezTo>
                  <a:cubicBezTo>
                    <a:pt x="29" y="46"/>
                    <a:pt x="29" y="46"/>
                    <a:pt x="29" y="46"/>
                  </a:cubicBezTo>
                  <a:cubicBezTo>
                    <a:pt x="29" y="47"/>
                    <a:pt x="29" y="47"/>
                    <a:pt x="29" y="47"/>
                  </a:cubicBezTo>
                  <a:cubicBezTo>
                    <a:pt x="28" y="47"/>
                    <a:pt x="28" y="47"/>
                    <a:pt x="28" y="47"/>
                  </a:cubicBezTo>
                  <a:cubicBezTo>
                    <a:pt x="28" y="47"/>
                    <a:pt x="28" y="47"/>
                    <a:pt x="28" y="47"/>
                  </a:cubicBezTo>
                  <a:cubicBezTo>
                    <a:pt x="27" y="48"/>
                    <a:pt x="27" y="50"/>
                    <a:pt x="27" y="51"/>
                  </a:cubicBezTo>
                  <a:cubicBezTo>
                    <a:pt x="27" y="52"/>
                    <a:pt x="27" y="53"/>
                    <a:pt x="27" y="53"/>
                  </a:cubicBezTo>
                  <a:cubicBezTo>
                    <a:pt x="27" y="54"/>
                    <a:pt x="27" y="55"/>
                    <a:pt x="26" y="56"/>
                  </a:cubicBezTo>
                  <a:cubicBezTo>
                    <a:pt x="26" y="59"/>
                    <a:pt x="25" y="62"/>
                    <a:pt x="27" y="64"/>
                  </a:cubicBezTo>
                  <a:cubicBezTo>
                    <a:pt x="28" y="65"/>
                    <a:pt x="29" y="65"/>
                    <a:pt x="30" y="65"/>
                  </a:cubicBezTo>
                  <a:cubicBezTo>
                    <a:pt x="31" y="65"/>
                    <a:pt x="31" y="65"/>
                    <a:pt x="32" y="65"/>
                  </a:cubicBezTo>
                  <a:cubicBezTo>
                    <a:pt x="33" y="66"/>
                    <a:pt x="35" y="68"/>
                    <a:pt x="35" y="69"/>
                  </a:cubicBezTo>
                  <a:cubicBezTo>
                    <a:pt x="38" y="72"/>
                    <a:pt x="36" y="74"/>
                    <a:pt x="33" y="78"/>
                  </a:cubicBezTo>
                  <a:cubicBezTo>
                    <a:pt x="31" y="78"/>
                    <a:pt x="31" y="78"/>
                    <a:pt x="31" y="78"/>
                  </a:cubicBezTo>
                  <a:cubicBezTo>
                    <a:pt x="29" y="80"/>
                    <a:pt x="27" y="82"/>
                    <a:pt x="26" y="85"/>
                  </a:cubicBezTo>
                  <a:cubicBezTo>
                    <a:pt x="25" y="88"/>
                    <a:pt x="23" y="91"/>
                    <a:pt x="22" y="94"/>
                  </a:cubicBezTo>
                  <a:cubicBezTo>
                    <a:pt x="20" y="96"/>
                    <a:pt x="19" y="98"/>
                    <a:pt x="18" y="101"/>
                  </a:cubicBezTo>
                  <a:cubicBezTo>
                    <a:pt x="18" y="101"/>
                    <a:pt x="18" y="102"/>
                    <a:pt x="18" y="103"/>
                  </a:cubicBezTo>
                  <a:cubicBezTo>
                    <a:pt x="17" y="104"/>
                    <a:pt x="17" y="106"/>
                    <a:pt x="16" y="107"/>
                  </a:cubicBezTo>
                  <a:cubicBezTo>
                    <a:pt x="15" y="107"/>
                    <a:pt x="14" y="108"/>
                    <a:pt x="13" y="109"/>
                  </a:cubicBezTo>
                  <a:cubicBezTo>
                    <a:pt x="13" y="110"/>
                    <a:pt x="12" y="110"/>
                    <a:pt x="11" y="111"/>
                  </a:cubicBezTo>
                  <a:cubicBezTo>
                    <a:pt x="11" y="111"/>
                    <a:pt x="10" y="111"/>
                    <a:pt x="10" y="112"/>
                  </a:cubicBezTo>
                  <a:cubicBezTo>
                    <a:pt x="10" y="112"/>
                    <a:pt x="9" y="112"/>
                    <a:pt x="9" y="112"/>
                  </a:cubicBezTo>
                  <a:cubicBezTo>
                    <a:pt x="8" y="112"/>
                    <a:pt x="8" y="113"/>
                    <a:pt x="7" y="113"/>
                  </a:cubicBezTo>
                  <a:cubicBezTo>
                    <a:pt x="7" y="113"/>
                    <a:pt x="7" y="113"/>
                    <a:pt x="7" y="114"/>
                  </a:cubicBezTo>
                  <a:cubicBezTo>
                    <a:pt x="6" y="115"/>
                    <a:pt x="4" y="115"/>
                    <a:pt x="3" y="115"/>
                  </a:cubicBezTo>
                  <a:cubicBezTo>
                    <a:pt x="0" y="115"/>
                    <a:pt x="0" y="115"/>
                    <a:pt x="0" y="115"/>
                  </a:cubicBezTo>
                  <a:cubicBezTo>
                    <a:pt x="0" y="117"/>
                    <a:pt x="0" y="117"/>
                    <a:pt x="0" y="117"/>
                  </a:cubicBezTo>
                  <a:cubicBezTo>
                    <a:pt x="0" y="118"/>
                    <a:pt x="0" y="119"/>
                    <a:pt x="0" y="120"/>
                  </a:cubicBezTo>
                  <a:cubicBezTo>
                    <a:pt x="0" y="124"/>
                    <a:pt x="0" y="127"/>
                    <a:pt x="2" y="132"/>
                  </a:cubicBezTo>
                  <a:cubicBezTo>
                    <a:pt x="3" y="135"/>
                    <a:pt x="4" y="138"/>
                    <a:pt x="4" y="142"/>
                  </a:cubicBezTo>
                  <a:cubicBezTo>
                    <a:pt x="4" y="145"/>
                    <a:pt x="4" y="148"/>
                    <a:pt x="5" y="151"/>
                  </a:cubicBezTo>
                  <a:cubicBezTo>
                    <a:pt x="5" y="152"/>
                    <a:pt x="5" y="152"/>
                    <a:pt x="6" y="153"/>
                  </a:cubicBezTo>
                  <a:cubicBezTo>
                    <a:pt x="8" y="159"/>
                    <a:pt x="9" y="163"/>
                    <a:pt x="4" y="165"/>
                  </a:cubicBezTo>
                  <a:cubicBezTo>
                    <a:pt x="3" y="165"/>
                    <a:pt x="3" y="165"/>
                    <a:pt x="3" y="165"/>
                  </a:cubicBezTo>
                  <a:cubicBezTo>
                    <a:pt x="3" y="166"/>
                    <a:pt x="3" y="166"/>
                    <a:pt x="3" y="166"/>
                  </a:cubicBezTo>
                  <a:cubicBezTo>
                    <a:pt x="2" y="174"/>
                    <a:pt x="5" y="182"/>
                    <a:pt x="13" y="185"/>
                  </a:cubicBezTo>
                  <a:cubicBezTo>
                    <a:pt x="21" y="188"/>
                    <a:pt x="24" y="194"/>
                    <a:pt x="25" y="202"/>
                  </a:cubicBezTo>
                  <a:cubicBezTo>
                    <a:pt x="25" y="204"/>
                    <a:pt x="26" y="205"/>
                    <a:pt x="26" y="206"/>
                  </a:cubicBezTo>
                  <a:cubicBezTo>
                    <a:pt x="27" y="206"/>
                    <a:pt x="27" y="207"/>
                    <a:pt x="27" y="208"/>
                  </a:cubicBezTo>
                  <a:cubicBezTo>
                    <a:pt x="28" y="209"/>
                    <a:pt x="27" y="210"/>
                    <a:pt x="27" y="211"/>
                  </a:cubicBezTo>
                  <a:cubicBezTo>
                    <a:pt x="27" y="212"/>
                    <a:pt x="27" y="214"/>
                    <a:pt x="27" y="215"/>
                  </a:cubicBezTo>
                  <a:cubicBezTo>
                    <a:pt x="28" y="217"/>
                    <a:pt x="28" y="218"/>
                    <a:pt x="29" y="220"/>
                  </a:cubicBezTo>
                  <a:cubicBezTo>
                    <a:pt x="29" y="220"/>
                    <a:pt x="29" y="220"/>
                    <a:pt x="30" y="221"/>
                  </a:cubicBezTo>
                  <a:cubicBezTo>
                    <a:pt x="31" y="224"/>
                    <a:pt x="32" y="226"/>
                    <a:pt x="33" y="228"/>
                  </a:cubicBezTo>
                  <a:cubicBezTo>
                    <a:pt x="34" y="233"/>
                    <a:pt x="36" y="238"/>
                    <a:pt x="39" y="242"/>
                  </a:cubicBezTo>
                  <a:cubicBezTo>
                    <a:pt x="41" y="246"/>
                    <a:pt x="43" y="248"/>
                    <a:pt x="43" y="251"/>
                  </a:cubicBezTo>
                  <a:cubicBezTo>
                    <a:pt x="44" y="252"/>
                    <a:pt x="44" y="252"/>
                    <a:pt x="44" y="252"/>
                  </a:cubicBezTo>
                  <a:cubicBezTo>
                    <a:pt x="47" y="252"/>
                    <a:pt x="47" y="252"/>
                    <a:pt x="47" y="252"/>
                  </a:cubicBezTo>
                  <a:cubicBezTo>
                    <a:pt x="50" y="252"/>
                    <a:pt x="52" y="252"/>
                    <a:pt x="53" y="254"/>
                  </a:cubicBezTo>
                  <a:cubicBezTo>
                    <a:pt x="55" y="255"/>
                    <a:pt x="56" y="256"/>
                    <a:pt x="56" y="257"/>
                  </a:cubicBezTo>
                  <a:cubicBezTo>
                    <a:pt x="57" y="259"/>
                    <a:pt x="58" y="261"/>
                    <a:pt x="60" y="262"/>
                  </a:cubicBezTo>
                  <a:cubicBezTo>
                    <a:pt x="62" y="263"/>
                    <a:pt x="64" y="264"/>
                    <a:pt x="65" y="264"/>
                  </a:cubicBezTo>
                  <a:cubicBezTo>
                    <a:pt x="67" y="264"/>
                    <a:pt x="68" y="265"/>
                    <a:pt x="69" y="265"/>
                  </a:cubicBezTo>
                  <a:cubicBezTo>
                    <a:pt x="69" y="265"/>
                    <a:pt x="69" y="265"/>
                    <a:pt x="69" y="265"/>
                  </a:cubicBezTo>
                  <a:cubicBezTo>
                    <a:pt x="69" y="266"/>
                    <a:pt x="69" y="266"/>
                    <a:pt x="69" y="266"/>
                  </a:cubicBezTo>
                  <a:cubicBezTo>
                    <a:pt x="70" y="267"/>
                    <a:pt x="70" y="267"/>
                    <a:pt x="70" y="267"/>
                  </a:cubicBezTo>
                  <a:cubicBezTo>
                    <a:pt x="70" y="267"/>
                    <a:pt x="71" y="268"/>
                    <a:pt x="72" y="268"/>
                  </a:cubicBezTo>
                  <a:cubicBezTo>
                    <a:pt x="72" y="268"/>
                    <a:pt x="72" y="268"/>
                    <a:pt x="73" y="268"/>
                  </a:cubicBezTo>
                  <a:cubicBezTo>
                    <a:pt x="73" y="268"/>
                    <a:pt x="73" y="268"/>
                    <a:pt x="73" y="268"/>
                  </a:cubicBezTo>
                  <a:cubicBezTo>
                    <a:pt x="75" y="268"/>
                    <a:pt x="75" y="268"/>
                    <a:pt x="75" y="268"/>
                  </a:cubicBezTo>
                  <a:cubicBezTo>
                    <a:pt x="76" y="269"/>
                    <a:pt x="77" y="270"/>
                    <a:pt x="78" y="270"/>
                  </a:cubicBezTo>
                  <a:cubicBezTo>
                    <a:pt x="79" y="270"/>
                    <a:pt x="80" y="271"/>
                    <a:pt x="81" y="271"/>
                  </a:cubicBezTo>
                  <a:cubicBezTo>
                    <a:pt x="81" y="271"/>
                    <a:pt x="82" y="271"/>
                    <a:pt x="83" y="271"/>
                  </a:cubicBezTo>
                  <a:cubicBezTo>
                    <a:pt x="84" y="272"/>
                    <a:pt x="85" y="273"/>
                    <a:pt x="86" y="273"/>
                  </a:cubicBezTo>
                  <a:cubicBezTo>
                    <a:pt x="86" y="274"/>
                    <a:pt x="87" y="274"/>
                    <a:pt x="87" y="275"/>
                  </a:cubicBezTo>
                  <a:cubicBezTo>
                    <a:pt x="89" y="276"/>
                    <a:pt x="90" y="276"/>
                    <a:pt x="92" y="276"/>
                  </a:cubicBezTo>
                  <a:cubicBezTo>
                    <a:pt x="94" y="276"/>
                    <a:pt x="96" y="277"/>
                    <a:pt x="97" y="278"/>
                  </a:cubicBezTo>
                  <a:cubicBezTo>
                    <a:pt x="98" y="278"/>
                    <a:pt x="98" y="279"/>
                    <a:pt x="99" y="280"/>
                  </a:cubicBezTo>
                  <a:cubicBezTo>
                    <a:pt x="99" y="280"/>
                    <a:pt x="99" y="281"/>
                    <a:pt x="100" y="282"/>
                  </a:cubicBezTo>
                  <a:cubicBezTo>
                    <a:pt x="101" y="282"/>
                    <a:pt x="102" y="282"/>
                    <a:pt x="103" y="282"/>
                  </a:cubicBezTo>
                  <a:cubicBezTo>
                    <a:pt x="104" y="282"/>
                    <a:pt x="104" y="282"/>
                    <a:pt x="105" y="282"/>
                  </a:cubicBezTo>
                  <a:cubicBezTo>
                    <a:pt x="105" y="282"/>
                    <a:pt x="106" y="282"/>
                    <a:pt x="106" y="282"/>
                  </a:cubicBezTo>
                  <a:cubicBezTo>
                    <a:pt x="107" y="282"/>
                    <a:pt x="107" y="282"/>
                    <a:pt x="107" y="282"/>
                  </a:cubicBezTo>
                  <a:cubicBezTo>
                    <a:pt x="111" y="282"/>
                    <a:pt x="113" y="283"/>
                    <a:pt x="116" y="284"/>
                  </a:cubicBezTo>
                  <a:cubicBezTo>
                    <a:pt x="117" y="285"/>
                    <a:pt x="117" y="285"/>
                    <a:pt x="117" y="285"/>
                  </a:cubicBezTo>
                  <a:cubicBezTo>
                    <a:pt x="119" y="285"/>
                    <a:pt x="121" y="286"/>
                    <a:pt x="123" y="286"/>
                  </a:cubicBezTo>
                  <a:cubicBezTo>
                    <a:pt x="123" y="286"/>
                    <a:pt x="124" y="286"/>
                    <a:pt x="124" y="286"/>
                  </a:cubicBezTo>
                  <a:cubicBezTo>
                    <a:pt x="125" y="286"/>
                    <a:pt x="125" y="285"/>
                    <a:pt x="126" y="284"/>
                  </a:cubicBezTo>
                  <a:cubicBezTo>
                    <a:pt x="127" y="284"/>
                    <a:pt x="127" y="283"/>
                    <a:pt x="129" y="283"/>
                  </a:cubicBezTo>
                  <a:cubicBezTo>
                    <a:pt x="130" y="283"/>
                    <a:pt x="132" y="283"/>
                    <a:pt x="133" y="288"/>
                  </a:cubicBezTo>
                  <a:cubicBezTo>
                    <a:pt x="133" y="289"/>
                    <a:pt x="133" y="289"/>
                    <a:pt x="133" y="289"/>
                  </a:cubicBezTo>
                  <a:cubicBezTo>
                    <a:pt x="134" y="289"/>
                    <a:pt x="134" y="289"/>
                    <a:pt x="134" y="289"/>
                  </a:cubicBezTo>
                  <a:cubicBezTo>
                    <a:pt x="141" y="295"/>
                    <a:pt x="144" y="317"/>
                    <a:pt x="144" y="324"/>
                  </a:cubicBezTo>
                  <a:cubicBezTo>
                    <a:pt x="144" y="325"/>
                    <a:pt x="143" y="326"/>
                    <a:pt x="143" y="327"/>
                  </a:cubicBezTo>
                  <a:cubicBezTo>
                    <a:pt x="142" y="330"/>
                    <a:pt x="141" y="333"/>
                    <a:pt x="142" y="336"/>
                  </a:cubicBezTo>
                  <a:cubicBezTo>
                    <a:pt x="144" y="338"/>
                    <a:pt x="145" y="339"/>
                    <a:pt x="146" y="340"/>
                  </a:cubicBezTo>
                  <a:cubicBezTo>
                    <a:pt x="148" y="342"/>
                    <a:pt x="149" y="344"/>
                    <a:pt x="150" y="346"/>
                  </a:cubicBezTo>
                  <a:cubicBezTo>
                    <a:pt x="150" y="347"/>
                    <a:pt x="150" y="348"/>
                    <a:pt x="151" y="349"/>
                  </a:cubicBezTo>
                  <a:cubicBezTo>
                    <a:pt x="151" y="351"/>
                    <a:pt x="151" y="351"/>
                    <a:pt x="151" y="351"/>
                  </a:cubicBezTo>
                  <a:cubicBezTo>
                    <a:pt x="154" y="351"/>
                    <a:pt x="154" y="351"/>
                    <a:pt x="154" y="351"/>
                  </a:cubicBezTo>
                  <a:cubicBezTo>
                    <a:pt x="155" y="351"/>
                    <a:pt x="157" y="351"/>
                    <a:pt x="158" y="351"/>
                  </a:cubicBezTo>
                  <a:cubicBezTo>
                    <a:pt x="159" y="351"/>
                    <a:pt x="159" y="351"/>
                    <a:pt x="159" y="351"/>
                  </a:cubicBezTo>
                  <a:cubicBezTo>
                    <a:pt x="160" y="351"/>
                    <a:pt x="160" y="351"/>
                    <a:pt x="160" y="351"/>
                  </a:cubicBezTo>
                  <a:cubicBezTo>
                    <a:pt x="162" y="351"/>
                    <a:pt x="164" y="351"/>
                    <a:pt x="165" y="351"/>
                  </a:cubicBezTo>
                  <a:cubicBezTo>
                    <a:pt x="168" y="351"/>
                    <a:pt x="170" y="351"/>
                    <a:pt x="173" y="350"/>
                  </a:cubicBezTo>
                  <a:cubicBezTo>
                    <a:pt x="174" y="349"/>
                    <a:pt x="175" y="348"/>
                    <a:pt x="176" y="348"/>
                  </a:cubicBezTo>
                  <a:cubicBezTo>
                    <a:pt x="178" y="347"/>
                    <a:pt x="179" y="346"/>
                    <a:pt x="180" y="346"/>
                  </a:cubicBezTo>
                  <a:cubicBezTo>
                    <a:pt x="181" y="346"/>
                    <a:pt x="182" y="347"/>
                    <a:pt x="184" y="347"/>
                  </a:cubicBezTo>
                  <a:cubicBezTo>
                    <a:pt x="185" y="348"/>
                    <a:pt x="186" y="350"/>
                    <a:pt x="187" y="351"/>
                  </a:cubicBezTo>
                  <a:cubicBezTo>
                    <a:pt x="189" y="353"/>
                    <a:pt x="190" y="354"/>
                    <a:pt x="194" y="354"/>
                  </a:cubicBezTo>
                  <a:cubicBezTo>
                    <a:pt x="194" y="354"/>
                    <a:pt x="195" y="354"/>
                    <a:pt x="196" y="354"/>
                  </a:cubicBezTo>
                  <a:cubicBezTo>
                    <a:pt x="196" y="354"/>
                    <a:pt x="197" y="353"/>
                    <a:pt x="197" y="353"/>
                  </a:cubicBezTo>
                  <a:cubicBezTo>
                    <a:pt x="197" y="353"/>
                    <a:pt x="197" y="353"/>
                    <a:pt x="197" y="353"/>
                  </a:cubicBezTo>
                  <a:cubicBezTo>
                    <a:pt x="198" y="353"/>
                    <a:pt x="198" y="354"/>
                    <a:pt x="199" y="354"/>
                  </a:cubicBezTo>
                  <a:cubicBezTo>
                    <a:pt x="199" y="354"/>
                    <a:pt x="200" y="355"/>
                    <a:pt x="201" y="355"/>
                  </a:cubicBezTo>
                  <a:cubicBezTo>
                    <a:pt x="201" y="355"/>
                    <a:pt x="201" y="355"/>
                    <a:pt x="202" y="354"/>
                  </a:cubicBezTo>
                  <a:cubicBezTo>
                    <a:pt x="203" y="354"/>
                    <a:pt x="204" y="354"/>
                    <a:pt x="205" y="353"/>
                  </a:cubicBezTo>
                  <a:cubicBezTo>
                    <a:pt x="205" y="352"/>
                    <a:pt x="206" y="352"/>
                    <a:pt x="207" y="351"/>
                  </a:cubicBezTo>
                  <a:cubicBezTo>
                    <a:pt x="208" y="351"/>
                    <a:pt x="209" y="351"/>
                    <a:pt x="211" y="351"/>
                  </a:cubicBezTo>
                  <a:cubicBezTo>
                    <a:pt x="213" y="351"/>
                    <a:pt x="215" y="352"/>
                    <a:pt x="218" y="353"/>
                  </a:cubicBezTo>
                  <a:cubicBezTo>
                    <a:pt x="220" y="354"/>
                    <a:pt x="220" y="354"/>
                    <a:pt x="220" y="354"/>
                  </a:cubicBezTo>
                  <a:cubicBezTo>
                    <a:pt x="222" y="355"/>
                    <a:pt x="223" y="355"/>
                    <a:pt x="225" y="355"/>
                  </a:cubicBezTo>
                  <a:cubicBezTo>
                    <a:pt x="228" y="355"/>
                    <a:pt x="230" y="354"/>
                    <a:pt x="233" y="351"/>
                  </a:cubicBezTo>
                  <a:cubicBezTo>
                    <a:pt x="235" y="350"/>
                    <a:pt x="235" y="348"/>
                    <a:pt x="236" y="347"/>
                  </a:cubicBezTo>
                  <a:cubicBezTo>
                    <a:pt x="237" y="345"/>
                    <a:pt x="238" y="343"/>
                    <a:pt x="240" y="342"/>
                  </a:cubicBezTo>
                  <a:cubicBezTo>
                    <a:pt x="242" y="341"/>
                    <a:pt x="243" y="340"/>
                    <a:pt x="244" y="340"/>
                  </a:cubicBezTo>
                  <a:cubicBezTo>
                    <a:pt x="246" y="340"/>
                    <a:pt x="247" y="341"/>
                    <a:pt x="249" y="342"/>
                  </a:cubicBezTo>
                  <a:cubicBezTo>
                    <a:pt x="250" y="343"/>
                    <a:pt x="251" y="343"/>
                    <a:pt x="252" y="344"/>
                  </a:cubicBezTo>
                  <a:cubicBezTo>
                    <a:pt x="253" y="344"/>
                    <a:pt x="254" y="345"/>
                    <a:pt x="255" y="345"/>
                  </a:cubicBezTo>
                  <a:cubicBezTo>
                    <a:pt x="258" y="345"/>
                    <a:pt x="259" y="343"/>
                    <a:pt x="261" y="341"/>
                  </a:cubicBezTo>
                  <a:cubicBezTo>
                    <a:pt x="262" y="341"/>
                    <a:pt x="263" y="340"/>
                    <a:pt x="264" y="339"/>
                  </a:cubicBezTo>
                  <a:cubicBezTo>
                    <a:pt x="266" y="337"/>
                    <a:pt x="268" y="337"/>
                    <a:pt x="269" y="337"/>
                  </a:cubicBezTo>
                  <a:cubicBezTo>
                    <a:pt x="270" y="337"/>
                    <a:pt x="271" y="337"/>
                    <a:pt x="272" y="337"/>
                  </a:cubicBezTo>
                  <a:cubicBezTo>
                    <a:pt x="273" y="337"/>
                    <a:pt x="274" y="337"/>
                    <a:pt x="275" y="337"/>
                  </a:cubicBezTo>
                  <a:cubicBezTo>
                    <a:pt x="275" y="337"/>
                    <a:pt x="276" y="337"/>
                    <a:pt x="276" y="337"/>
                  </a:cubicBezTo>
                  <a:cubicBezTo>
                    <a:pt x="279" y="337"/>
                    <a:pt x="281" y="335"/>
                    <a:pt x="283" y="334"/>
                  </a:cubicBezTo>
                  <a:cubicBezTo>
                    <a:pt x="283" y="333"/>
                    <a:pt x="284" y="332"/>
                    <a:pt x="286" y="331"/>
                  </a:cubicBezTo>
                  <a:cubicBezTo>
                    <a:pt x="288" y="330"/>
                    <a:pt x="289" y="329"/>
                    <a:pt x="291" y="329"/>
                  </a:cubicBezTo>
                  <a:cubicBezTo>
                    <a:pt x="293" y="328"/>
                    <a:pt x="295" y="328"/>
                    <a:pt x="297" y="326"/>
                  </a:cubicBezTo>
                  <a:cubicBezTo>
                    <a:pt x="299" y="325"/>
                    <a:pt x="301" y="323"/>
                    <a:pt x="303" y="322"/>
                  </a:cubicBezTo>
                  <a:cubicBezTo>
                    <a:pt x="306" y="319"/>
                    <a:pt x="310" y="315"/>
                    <a:pt x="314" y="314"/>
                  </a:cubicBezTo>
                  <a:cubicBezTo>
                    <a:pt x="317" y="313"/>
                    <a:pt x="317" y="313"/>
                    <a:pt x="317" y="313"/>
                  </a:cubicBezTo>
                  <a:lnTo>
                    <a:pt x="315" y="31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50"/>
            <p:cNvSpPr>
              <a:spLocks/>
            </p:cNvSpPr>
            <p:nvPr/>
          </p:nvSpPr>
          <p:spPr bwMode="auto">
            <a:xfrm>
              <a:off x="4377" y="1475"/>
              <a:ext cx="90" cy="114"/>
            </a:xfrm>
            <a:custGeom>
              <a:avLst/>
              <a:gdLst>
                <a:gd name="T0" fmla="*/ 36 w 50"/>
                <a:gd name="T1" fmla="*/ 36 h 63"/>
                <a:gd name="T2" fmla="*/ 40 w 50"/>
                <a:gd name="T3" fmla="*/ 34 h 63"/>
                <a:gd name="T4" fmla="*/ 42 w 50"/>
                <a:gd name="T5" fmla="*/ 32 h 63"/>
                <a:gd name="T6" fmla="*/ 49 w 50"/>
                <a:gd name="T7" fmla="*/ 21 h 63"/>
                <a:gd name="T8" fmla="*/ 45 w 50"/>
                <a:gd name="T9" fmla="*/ 10 h 63"/>
                <a:gd name="T10" fmla="*/ 43 w 50"/>
                <a:gd name="T11" fmla="*/ 7 h 63"/>
                <a:gd name="T12" fmla="*/ 41 w 50"/>
                <a:gd name="T13" fmla="*/ 3 h 63"/>
                <a:gd name="T14" fmla="*/ 39 w 50"/>
                <a:gd name="T15" fmla="*/ 0 h 63"/>
                <a:gd name="T16" fmla="*/ 37 w 50"/>
                <a:gd name="T17" fmla="*/ 2 h 63"/>
                <a:gd name="T18" fmla="*/ 35 w 50"/>
                <a:gd name="T19" fmla="*/ 3 h 63"/>
                <a:gd name="T20" fmla="*/ 32 w 50"/>
                <a:gd name="T21" fmla="*/ 5 h 63"/>
                <a:gd name="T22" fmla="*/ 31 w 50"/>
                <a:gd name="T23" fmla="*/ 9 h 63"/>
                <a:gd name="T24" fmla="*/ 30 w 50"/>
                <a:gd name="T25" fmla="*/ 12 h 63"/>
                <a:gd name="T26" fmla="*/ 27 w 50"/>
                <a:gd name="T27" fmla="*/ 14 h 63"/>
                <a:gd name="T28" fmla="*/ 23 w 50"/>
                <a:gd name="T29" fmla="*/ 12 h 63"/>
                <a:gd name="T30" fmla="*/ 22 w 50"/>
                <a:gd name="T31" fmla="*/ 10 h 63"/>
                <a:gd name="T32" fmla="*/ 20 w 50"/>
                <a:gd name="T33" fmla="*/ 9 h 63"/>
                <a:gd name="T34" fmla="*/ 19 w 50"/>
                <a:gd name="T35" fmla="*/ 10 h 63"/>
                <a:gd name="T36" fmla="*/ 13 w 50"/>
                <a:gd name="T37" fmla="*/ 20 h 63"/>
                <a:gd name="T38" fmla="*/ 11 w 50"/>
                <a:gd name="T39" fmla="*/ 24 h 63"/>
                <a:gd name="T40" fmla="*/ 5 w 50"/>
                <a:gd name="T41" fmla="*/ 33 h 63"/>
                <a:gd name="T42" fmla="*/ 3 w 50"/>
                <a:gd name="T43" fmla="*/ 35 h 63"/>
                <a:gd name="T44" fmla="*/ 1 w 50"/>
                <a:gd name="T45" fmla="*/ 49 h 63"/>
                <a:gd name="T46" fmla="*/ 1 w 50"/>
                <a:gd name="T47" fmla="*/ 52 h 63"/>
                <a:gd name="T48" fmla="*/ 1 w 50"/>
                <a:gd name="T49" fmla="*/ 54 h 63"/>
                <a:gd name="T50" fmla="*/ 1 w 50"/>
                <a:gd name="T51" fmla="*/ 61 h 63"/>
                <a:gd name="T52" fmla="*/ 6 w 50"/>
                <a:gd name="T53" fmla="*/ 62 h 63"/>
                <a:gd name="T54" fmla="*/ 8 w 50"/>
                <a:gd name="T55" fmla="*/ 63 h 63"/>
                <a:gd name="T56" fmla="*/ 9 w 50"/>
                <a:gd name="T57" fmla="*/ 63 h 63"/>
                <a:gd name="T58" fmla="*/ 10 w 50"/>
                <a:gd name="T59" fmla="*/ 62 h 63"/>
                <a:gd name="T60" fmla="*/ 18 w 50"/>
                <a:gd name="T61" fmla="*/ 59 h 63"/>
                <a:gd name="T62" fmla="*/ 23 w 50"/>
                <a:gd name="T63" fmla="*/ 58 h 63"/>
                <a:gd name="T64" fmla="*/ 25 w 50"/>
                <a:gd name="T65" fmla="*/ 57 h 63"/>
                <a:gd name="T66" fmla="*/ 28 w 50"/>
                <a:gd name="T67" fmla="*/ 56 h 63"/>
                <a:gd name="T68" fmla="*/ 30 w 50"/>
                <a:gd name="T69" fmla="*/ 57 h 63"/>
                <a:gd name="T70" fmla="*/ 32 w 50"/>
                <a:gd name="T71" fmla="*/ 59 h 63"/>
                <a:gd name="T72" fmla="*/ 34 w 50"/>
                <a:gd name="T73" fmla="*/ 58 h 63"/>
                <a:gd name="T74" fmla="*/ 33 w 50"/>
                <a:gd name="T75" fmla="*/ 59 h 63"/>
                <a:gd name="T76" fmla="*/ 33 w 50"/>
                <a:gd name="T77" fmla="*/ 60 h 63"/>
                <a:gd name="T78" fmla="*/ 34 w 50"/>
                <a:gd name="T79" fmla="*/ 60 h 63"/>
                <a:gd name="T80" fmla="*/ 34 w 50"/>
                <a:gd name="T81" fmla="*/ 60 h 63"/>
                <a:gd name="T82" fmla="*/ 36 w 50"/>
                <a:gd name="T83" fmla="*/ 60 h 63"/>
                <a:gd name="T84" fmla="*/ 40 w 50"/>
                <a:gd name="T85" fmla="*/ 54 h 63"/>
                <a:gd name="T86" fmla="*/ 46 w 50"/>
                <a:gd name="T87" fmla="*/ 45 h 63"/>
                <a:gd name="T88" fmla="*/ 47 w 50"/>
                <a:gd name="T89" fmla="*/ 43 h 63"/>
                <a:gd name="T90" fmla="*/ 46 w 50"/>
                <a:gd name="T91" fmla="*/ 42 h 63"/>
                <a:gd name="T92" fmla="*/ 37 w 50"/>
                <a:gd name="T93" fmla="*/ 37 h 63"/>
                <a:gd name="T94" fmla="*/ 36 w 50"/>
                <a:gd name="T95" fmla="*/ 37 h 63"/>
                <a:gd name="T96" fmla="*/ 34 w 50"/>
                <a:gd name="T97" fmla="*/ 37 h 63"/>
                <a:gd name="T98" fmla="*/ 33 w 50"/>
                <a:gd name="T99" fmla="*/ 37 h 63"/>
                <a:gd name="T100" fmla="*/ 34 w 50"/>
                <a:gd name="T101" fmla="*/ 37 h 63"/>
                <a:gd name="T102" fmla="*/ 36 w 50"/>
                <a:gd name="T103" fmla="*/ 3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 h="63">
                  <a:moveTo>
                    <a:pt x="36" y="36"/>
                  </a:moveTo>
                  <a:cubicBezTo>
                    <a:pt x="37" y="35"/>
                    <a:pt x="39" y="34"/>
                    <a:pt x="40" y="34"/>
                  </a:cubicBezTo>
                  <a:cubicBezTo>
                    <a:pt x="41" y="33"/>
                    <a:pt x="41" y="33"/>
                    <a:pt x="42" y="32"/>
                  </a:cubicBezTo>
                  <a:cubicBezTo>
                    <a:pt x="46" y="30"/>
                    <a:pt x="49" y="25"/>
                    <a:pt x="49" y="21"/>
                  </a:cubicBezTo>
                  <a:cubicBezTo>
                    <a:pt x="50" y="17"/>
                    <a:pt x="47" y="13"/>
                    <a:pt x="45" y="10"/>
                  </a:cubicBezTo>
                  <a:cubicBezTo>
                    <a:pt x="45" y="9"/>
                    <a:pt x="44" y="8"/>
                    <a:pt x="43" y="7"/>
                  </a:cubicBezTo>
                  <a:cubicBezTo>
                    <a:pt x="43" y="6"/>
                    <a:pt x="42" y="5"/>
                    <a:pt x="41" y="3"/>
                  </a:cubicBezTo>
                  <a:cubicBezTo>
                    <a:pt x="39" y="0"/>
                    <a:pt x="39" y="0"/>
                    <a:pt x="39" y="0"/>
                  </a:cubicBezTo>
                  <a:cubicBezTo>
                    <a:pt x="37" y="2"/>
                    <a:pt x="37" y="2"/>
                    <a:pt x="37" y="2"/>
                  </a:cubicBezTo>
                  <a:cubicBezTo>
                    <a:pt x="37" y="2"/>
                    <a:pt x="36" y="3"/>
                    <a:pt x="35" y="3"/>
                  </a:cubicBezTo>
                  <a:cubicBezTo>
                    <a:pt x="34" y="4"/>
                    <a:pt x="33" y="4"/>
                    <a:pt x="32" y="5"/>
                  </a:cubicBezTo>
                  <a:cubicBezTo>
                    <a:pt x="31" y="7"/>
                    <a:pt x="31" y="8"/>
                    <a:pt x="31" y="9"/>
                  </a:cubicBezTo>
                  <a:cubicBezTo>
                    <a:pt x="31" y="10"/>
                    <a:pt x="31" y="11"/>
                    <a:pt x="30" y="12"/>
                  </a:cubicBezTo>
                  <a:cubicBezTo>
                    <a:pt x="29" y="14"/>
                    <a:pt x="28" y="14"/>
                    <a:pt x="27" y="14"/>
                  </a:cubicBezTo>
                  <a:cubicBezTo>
                    <a:pt x="26" y="14"/>
                    <a:pt x="25" y="13"/>
                    <a:pt x="23" y="12"/>
                  </a:cubicBezTo>
                  <a:cubicBezTo>
                    <a:pt x="23" y="11"/>
                    <a:pt x="22" y="10"/>
                    <a:pt x="22" y="10"/>
                  </a:cubicBezTo>
                  <a:cubicBezTo>
                    <a:pt x="20" y="9"/>
                    <a:pt x="20" y="9"/>
                    <a:pt x="20" y="9"/>
                  </a:cubicBezTo>
                  <a:cubicBezTo>
                    <a:pt x="19" y="10"/>
                    <a:pt x="19" y="10"/>
                    <a:pt x="19" y="10"/>
                  </a:cubicBezTo>
                  <a:cubicBezTo>
                    <a:pt x="16" y="13"/>
                    <a:pt x="15" y="17"/>
                    <a:pt x="13" y="20"/>
                  </a:cubicBezTo>
                  <a:cubicBezTo>
                    <a:pt x="12" y="21"/>
                    <a:pt x="12" y="22"/>
                    <a:pt x="11" y="24"/>
                  </a:cubicBezTo>
                  <a:cubicBezTo>
                    <a:pt x="10" y="27"/>
                    <a:pt x="7" y="30"/>
                    <a:pt x="5" y="33"/>
                  </a:cubicBezTo>
                  <a:cubicBezTo>
                    <a:pt x="3" y="35"/>
                    <a:pt x="3" y="35"/>
                    <a:pt x="3" y="35"/>
                  </a:cubicBezTo>
                  <a:cubicBezTo>
                    <a:pt x="0" y="40"/>
                    <a:pt x="1" y="44"/>
                    <a:pt x="1" y="49"/>
                  </a:cubicBezTo>
                  <a:cubicBezTo>
                    <a:pt x="1" y="50"/>
                    <a:pt x="1" y="51"/>
                    <a:pt x="1" y="52"/>
                  </a:cubicBezTo>
                  <a:cubicBezTo>
                    <a:pt x="1" y="52"/>
                    <a:pt x="1" y="53"/>
                    <a:pt x="1" y="54"/>
                  </a:cubicBezTo>
                  <a:cubicBezTo>
                    <a:pt x="0" y="58"/>
                    <a:pt x="0" y="60"/>
                    <a:pt x="1" y="61"/>
                  </a:cubicBezTo>
                  <a:cubicBezTo>
                    <a:pt x="2" y="62"/>
                    <a:pt x="4" y="62"/>
                    <a:pt x="6" y="62"/>
                  </a:cubicBezTo>
                  <a:cubicBezTo>
                    <a:pt x="6" y="63"/>
                    <a:pt x="7" y="63"/>
                    <a:pt x="8" y="63"/>
                  </a:cubicBezTo>
                  <a:cubicBezTo>
                    <a:pt x="9" y="63"/>
                    <a:pt x="9" y="63"/>
                    <a:pt x="9" y="63"/>
                  </a:cubicBezTo>
                  <a:cubicBezTo>
                    <a:pt x="10" y="62"/>
                    <a:pt x="10" y="62"/>
                    <a:pt x="10" y="62"/>
                  </a:cubicBezTo>
                  <a:cubicBezTo>
                    <a:pt x="12" y="60"/>
                    <a:pt x="15" y="59"/>
                    <a:pt x="18" y="59"/>
                  </a:cubicBezTo>
                  <a:cubicBezTo>
                    <a:pt x="19" y="59"/>
                    <a:pt x="21" y="59"/>
                    <a:pt x="23" y="58"/>
                  </a:cubicBezTo>
                  <a:cubicBezTo>
                    <a:pt x="24" y="58"/>
                    <a:pt x="24" y="58"/>
                    <a:pt x="25" y="57"/>
                  </a:cubicBezTo>
                  <a:cubicBezTo>
                    <a:pt x="26" y="57"/>
                    <a:pt x="27" y="56"/>
                    <a:pt x="28" y="56"/>
                  </a:cubicBezTo>
                  <a:cubicBezTo>
                    <a:pt x="29" y="56"/>
                    <a:pt x="29" y="56"/>
                    <a:pt x="30" y="57"/>
                  </a:cubicBezTo>
                  <a:cubicBezTo>
                    <a:pt x="31" y="57"/>
                    <a:pt x="32" y="58"/>
                    <a:pt x="32" y="59"/>
                  </a:cubicBezTo>
                  <a:cubicBezTo>
                    <a:pt x="34" y="58"/>
                    <a:pt x="34" y="58"/>
                    <a:pt x="34" y="58"/>
                  </a:cubicBezTo>
                  <a:cubicBezTo>
                    <a:pt x="33" y="59"/>
                    <a:pt x="33" y="59"/>
                    <a:pt x="33" y="59"/>
                  </a:cubicBezTo>
                  <a:cubicBezTo>
                    <a:pt x="33" y="60"/>
                    <a:pt x="33" y="60"/>
                    <a:pt x="33" y="60"/>
                  </a:cubicBezTo>
                  <a:cubicBezTo>
                    <a:pt x="34" y="60"/>
                    <a:pt x="34" y="60"/>
                    <a:pt x="34" y="60"/>
                  </a:cubicBezTo>
                  <a:cubicBezTo>
                    <a:pt x="34" y="60"/>
                    <a:pt x="34" y="60"/>
                    <a:pt x="34" y="60"/>
                  </a:cubicBezTo>
                  <a:cubicBezTo>
                    <a:pt x="36" y="60"/>
                    <a:pt x="36" y="60"/>
                    <a:pt x="36" y="60"/>
                  </a:cubicBezTo>
                  <a:cubicBezTo>
                    <a:pt x="40" y="54"/>
                    <a:pt x="40" y="54"/>
                    <a:pt x="40" y="54"/>
                  </a:cubicBezTo>
                  <a:cubicBezTo>
                    <a:pt x="42" y="51"/>
                    <a:pt x="44" y="48"/>
                    <a:pt x="46" y="45"/>
                  </a:cubicBezTo>
                  <a:cubicBezTo>
                    <a:pt x="47" y="43"/>
                    <a:pt x="47" y="43"/>
                    <a:pt x="47" y="43"/>
                  </a:cubicBezTo>
                  <a:cubicBezTo>
                    <a:pt x="46" y="42"/>
                    <a:pt x="46" y="42"/>
                    <a:pt x="46" y="42"/>
                  </a:cubicBezTo>
                  <a:cubicBezTo>
                    <a:pt x="44" y="40"/>
                    <a:pt x="42" y="38"/>
                    <a:pt x="37" y="37"/>
                  </a:cubicBezTo>
                  <a:cubicBezTo>
                    <a:pt x="36" y="37"/>
                    <a:pt x="36" y="37"/>
                    <a:pt x="36" y="37"/>
                  </a:cubicBezTo>
                  <a:cubicBezTo>
                    <a:pt x="36" y="37"/>
                    <a:pt x="35" y="37"/>
                    <a:pt x="34" y="37"/>
                  </a:cubicBezTo>
                  <a:cubicBezTo>
                    <a:pt x="34" y="37"/>
                    <a:pt x="33" y="37"/>
                    <a:pt x="33" y="37"/>
                  </a:cubicBezTo>
                  <a:cubicBezTo>
                    <a:pt x="33" y="37"/>
                    <a:pt x="34" y="37"/>
                    <a:pt x="34" y="37"/>
                  </a:cubicBezTo>
                  <a:cubicBezTo>
                    <a:pt x="35" y="36"/>
                    <a:pt x="35" y="36"/>
                    <a:pt x="36" y="3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51"/>
            <p:cNvSpPr>
              <a:spLocks/>
            </p:cNvSpPr>
            <p:nvPr/>
          </p:nvSpPr>
          <p:spPr bwMode="auto">
            <a:xfrm>
              <a:off x="3234" y="3297"/>
              <a:ext cx="475" cy="546"/>
            </a:xfrm>
            <a:custGeom>
              <a:avLst/>
              <a:gdLst>
                <a:gd name="T0" fmla="*/ 260 w 262"/>
                <a:gd name="T1" fmla="*/ 142 h 301"/>
                <a:gd name="T2" fmla="*/ 259 w 262"/>
                <a:gd name="T3" fmla="*/ 137 h 301"/>
                <a:gd name="T4" fmla="*/ 237 w 262"/>
                <a:gd name="T5" fmla="*/ 129 h 301"/>
                <a:gd name="T6" fmla="*/ 231 w 262"/>
                <a:gd name="T7" fmla="*/ 128 h 301"/>
                <a:gd name="T8" fmla="*/ 225 w 262"/>
                <a:gd name="T9" fmla="*/ 118 h 301"/>
                <a:gd name="T10" fmla="*/ 221 w 262"/>
                <a:gd name="T11" fmla="*/ 104 h 301"/>
                <a:gd name="T12" fmla="*/ 220 w 262"/>
                <a:gd name="T13" fmla="*/ 92 h 301"/>
                <a:gd name="T14" fmla="*/ 210 w 262"/>
                <a:gd name="T15" fmla="*/ 89 h 301"/>
                <a:gd name="T16" fmla="*/ 200 w 262"/>
                <a:gd name="T17" fmla="*/ 76 h 301"/>
                <a:gd name="T18" fmla="*/ 191 w 262"/>
                <a:gd name="T19" fmla="*/ 70 h 301"/>
                <a:gd name="T20" fmla="*/ 183 w 262"/>
                <a:gd name="T21" fmla="*/ 62 h 301"/>
                <a:gd name="T22" fmla="*/ 174 w 262"/>
                <a:gd name="T23" fmla="*/ 48 h 301"/>
                <a:gd name="T24" fmla="*/ 171 w 262"/>
                <a:gd name="T25" fmla="*/ 37 h 301"/>
                <a:gd name="T26" fmla="*/ 154 w 262"/>
                <a:gd name="T27" fmla="*/ 10 h 301"/>
                <a:gd name="T28" fmla="*/ 153 w 262"/>
                <a:gd name="T29" fmla="*/ 0 h 301"/>
                <a:gd name="T30" fmla="*/ 141 w 262"/>
                <a:gd name="T31" fmla="*/ 5 h 301"/>
                <a:gd name="T32" fmla="*/ 131 w 262"/>
                <a:gd name="T33" fmla="*/ 10 h 301"/>
                <a:gd name="T34" fmla="*/ 120 w 262"/>
                <a:gd name="T35" fmla="*/ 13 h 301"/>
                <a:gd name="T36" fmla="*/ 98 w 262"/>
                <a:gd name="T37" fmla="*/ 7 h 301"/>
                <a:gd name="T38" fmla="*/ 29 w 262"/>
                <a:gd name="T39" fmla="*/ 140 h 301"/>
                <a:gd name="T40" fmla="*/ 1 w 262"/>
                <a:gd name="T41" fmla="*/ 234 h 301"/>
                <a:gd name="T42" fmla="*/ 22 w 262"/>
                <a:gd name="T43" fmla="*/ 269 h 301"/>
                <a:gd name="T44" fmla="*/ 17 w 262"/>
                <a:gd name="T45" fmla="*/ 299 h 301"/>
                <a:gd name="T46" fmla="*/ 21 w 262"/>
                <a:gd name="T47" fmla="*/ 300 h 301"/>
                <a:gd name="T48" fmla="*/ 32 w 262"/>
                <a:gd name="T49" fmla="*/ 301 h 301"/>
                <a:gd name="T50" fmla="*/ 39 w 262"/>
                <a:gd name="T51" fmla="*/ 301 h 301"/>
                <a:gd name="T52" fmla="*/ 46 w 262"/>
                <a:gd name="T53" fmla="*/ 301 h 301"/>
                <a:gd name="T54" fmla="*/ 52 w 262"/>
                <a:gd name="T55" fmla="*/ 296 h 301"/>
                <a:gd name="T56" fmla="*/ 59 w 262"/>
                <a:gd name="T57" fmla="*/ 291 h 301"/>
                <a:gd name="T58" fmla="*/ 65 w 262"/>
                <a:gd name="T59" fmla="*/ 285 h 301"/>
                <a:gd name="T60" fmla="*/ 75 w 262"/>
                <a:gd name="T61" fmla="*/ 274 h 301"/>
                <a:gd name="T62" fmla="*/ 80 w 262"/>
                <a:gd name="T63" fmla="*/ 259 h 301"/>
                <a:gd name="T64" fmla="*/ 100 w 262"/>
                <a:gd name="T65" fmla="*/ 252 h 301"/>
                <a:gd name="T66" fmla="*/ 115 w 262"/>
                <a:gd name="T67" fmla="*/ 261 h 301"/>
                <a:gd name="T68" fmla="*/ 122 w 262"/>
                <a:gd name="T69" fmla="*/ 263 h 301"/>
                <a:gd name="T70" fmla="*/ 135 w 262"/>
                <a:gd name="T71" fmla="*/ 267 h 301"/>
                <a:gd name="T72" fmla="*/ 145 w 262"/>
                <a:gd name="T73" fmla="*/ 264 h 301"/>
                <a:gd name="T74" fmla="*/ 152 w 262"/>
                <a:gd name="T75" fmla="*/ 265 h 301"/>
                <a:gd name="T76" fmla="*/ 161 w 262"/>
                <a:gd name="T77" fmla="*/ 252 h 301"/>
                <a:gd name="T78" fmla="*/ 168 w 262"/>
                <a:gd name="T79" fmla="*/ 233 h 301"/>
                <a:gd name="T80" fmla="*/ 183 w 262"/>
                <a:gd name="T81" fmla="*/ 226 h 301"/>
                <a:gd name="T82" fmla="*/ 195 w 262"/>
                <a:gd name="T83" fmla="*/ 213 h 301"/>
                <a:gd name="T84" fmla="*/ 209 w 262"/>
                <a:gd name="T85" fmla="*/ 189 h 301"/>
                <a:gd name="T86" fmla="*/ 225 w 262"/>
                <a:gd name="T87" fmla="*/ 176 h 301"/>
                <a:gd name="T88" fmla="*/ 233 w 262"/>
                <a:gd name="T89" fmla="*/ 166 h 301"/>
                <a:gd name="T90" fmla="*/ 243 w 262"/>
                <a:gd name="T91" fmla="*/ 161 h 301"/>
                <a:gd name="T92" fmla="*/ 251 w 262"/>
                <a:gd name="T93" fmla="*/ 158 h 301"/>
                <a:gd name="T94" fmla="*/ 256 w 262"/>
                <a:gd name="T95" fmla="*/ 153 h 301"/>
                <a:gd name="T96" fmla="*/ 260 w 262"/>
                <a:gd name="T97" fmla="*/ 148 h 301"/>
                <a:gd name="T98" fmla="*/ 261 w 262"/>
                <a:gd name="T99" fmla="*/ 143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2" h="301">
                  <a:moveTo>
                    <a:pt x="261" y="143"/>
                  </a:moveTo>
                  <a:cubicBezTo>
                    <a:pt x="261" y="143"/>
                    <a:pt x="261" y="143"/>
                    <a:pt x="261" y="143"/>
                  </a:cubicBezTo>
                  <a:cubicBezTo>
                    <a:pt x="260" y="142"/>
                    <a:pt x="260" y="142"/>
                    <a:pt x="260" y="142"/>
                  </a:cubicBezTo>
                  <a:cubicBezTo>
                    <a:pt x="259" y="142"/>
                    <a:pt x="259" y="141"/>
                    <a:pt x="259" y="140"/>
                  </a:cubicBezTo>
                  <a:cubicBezTo>
                    <a:pt x="259" y="140"/>
                    <a:pt x="259" y="140"/>
                    <a:pt x="259" y="139"/>
                  </a:cubicBezTo>
                  <a:cubicBezTo>
                    <a:pt x="259" y="138"/>
                    <a:pt x="259" y="138"/>
                    <a:pt x="259" y="137"/>
                  </a:cubicBezTo>
                  <a:cubicBezTo>
                    <a:pt x="258" y="134"/>
                    <a:pt x="254" y="133"/>
                    <a:pt x="252" y="132"/>
                  </a:cubicBezTo>
                  <a:cubicBezTo>
                    <a:pt x="251" y="131"/>
                    <a:pt x="250" y="131"/>
                    <a:pt x="250" y="131"/>
                  </a:cubicBezTo>
                  <a:cubicBezTo>
                    <a:pt x="246" y="129"/>
                    <a:pt x="242" y="129"/>
                    <a:pt x="237" y="129"/>
                  </a:cubicBezTo>
                  <a:cubicBezTo>
                    <a:pt x="237" y="129"/>
                    <a:pt x="236" y="129"/>
                    <a:pt x="236" y="129"/>
                  </a:cubicBezTo>
                  <a:cubicBezTo>
                    <a:pt x="235" y="129"/>
                    <a:pt x="235" y="129"/>
                    <a:pt x="234" y="129"/>
                  </a:cubicBezTo>
                  <a:cubicBezTo>
                    <a:pt x="233" y="129"/>
                    <a:pt x="232" y="129"/>
                    <a:pt x="231" y="128"/>
                  </a:cubicBezTo>
                  <a:cubicBezTo>
                    <a:pt x="230" y="128"/>
                    <a:pt x="230" y="126"/>
                    <a:pt x="230" y="125"/>
                  </a:cubicBezTo>
                  <a:cubicBezTo>
                    <a:pt x="229" y="124"/>
                    <a:pt x="229" y="124"/>
                    <a:pt x="229" y="123"/>
                  </a:cubicBezTo>
                  <a:cubicBezTo>
                    <a:pt x="228" y="122"/>
                    <a:pt x="227" y="120"/>
                    <a:pt x="225" y="118"/>
                  </a:cubicBezTo>
                  <a:cubicBezTo>
                    <a:pt x="225" y="117"/>
                    <a:pt x="224" y="117"/>
                    <a:pt x="223" y="116"/>
                  </a:cubicBezTo>
                  <a:cubicBezTo>
                    <a:pt x="222" y="115"/>
                    <a:pt x="221" y="114"/>
                    <a:pt x="221" y="111"/>
                  </a:cubicBezTo>
                  <a:cubicBezTo>
                    <a:pt x="220" y="109"/>
                    <a:pt x="221" y="107"/>
                    <a:pt x="221" y="104"/>
                  </a:cubicBezTo>
                  <a:cubicBezTo>
                    <a:pt x="221" y="103"/>
                    <a:pt x="221" y="102"/>
                    <a:pt x="222" y="101"/>
                  </a:cubicBezTo>
                  <a:cubicBezTo>
                    <a:pt x="222" y="101"/>
                    <a:pt x="222" y="100"/>
                    <a:pt x="222" y="99"/>
                  </a:cubicBezTo>
                  <a:cubicBezTo>
                    <a:pt x="222" y="96"/>
                    <a:pt x="223" y="93"/>
                    <a:pt x="220" y="92"/>
                  </a:cubicBezTo>
                  <a:cubicBezTo>
                    <a:pt x="219" y="91"/>
                    <a:pt x="219" y="91"/>
                    <a:pt x="219" y="91"/>
                  </a:cubicBezTo>
                  <a:cubicBezTo>
                    <a:pt x="210" y="92"/>
                    <a:pt x="210" y="92"/>
                    <a:pt x="210" y="92"/>
                  </a:cubicBezTo>
                  <a:cubicBezTo>
                    <a:pt x="210" y="91"/>
                    <a:pt x="210" y="90"/>
                    <a:pt x="210" y="89"/>
                  </a:cubicBezTo>
                  <a:cubicBezTo>
                    <a:pt x="211" y="85"/>
                    <a:pt x="211" y="80"/>
                    <a:pt x="206" y="77"/>
                  </a:cubicBezTo>
                  <a:cubicBezTo>
                    <a:pt x="205" y="77"/>
                    <a:pt x="204" y="76"/>
                    <a:pt x="203" y="76"/>
                  </a:cubicBezTo>
                  <a:cubicBezTo>
                    <a:pt x="202" y="76"/>
                    <a:pt x="201" y="76"/>
                    <a:pt x="200" y="76"/>
                  </a:cubicBezTo>
                  <a:cubicBezTo>
                    <a:pt x="199" y="75"/>
                    <a:pt x="199" y="75"/>
                    <a:pt x="199" y="75"/>
                  </a:cubicBezTo>
                  <a:cubicBezTo>
                    <a:pt x="198" y="74"/>
                    <a:pt x="197" y="73"/>
                    <a:pt x="195" y="73"/>
                  </a:cubicBezTo>
                  <a:cubicBezTo>
                    <a:pt x="193" y="73"/>
                    <a:pt x="192" y="71"/>
                    <a:pt x="191" y="70"/>
                  </a:cubicBezTo>
                  <a:cubicBezTo>
                    <a:pt x="190" y="70"/>
                    <a:pt x="190" y="70"/>
                    <a:pt x="190" y="69"/>
                  </a:cubicBezTo>
                  <a:cubicBezTo>
                    <a:pt x="188" y="68"/>
                    <a:pt x="186" y="67"/>
                    <a:pt x="185" y="65"/>
                  </a:cubicBezTo>
                  <a:cubicBezTo>
                    <a:pt x="184" y="64"/>
                    <a:pt x="184" y="63"/>
                    <a:pt x="183" y="62"/>
                  </a:cubicBezTo>
                  <a:cubicBezTo>
                    <a:pt x="183" y="61"/>
                    <a:pt x="182" y="61"/>
                    <a:pt x="182" y="60"/>
                  </a:cubicBezTo>
                  <a:cubicBezTo>
                    <a:pt x="181" y="59"/>
                    <a:pt x="181" y="59"/>
                    <a:pt x="181" y="59"/>
                  </a:cubicBezTo>
                  <a:cubicBezTo>
                    <a:pt x="178" y="56"/>
                    <a:pt x="176" y="52"/>
                    <a:pt x="174" y="48"/>
                  </a:cubicBezTo>
                  <a:cubicBezTo>
                    <a:pt x="174" y="47"/>
                    <a:pt x="174" y="45"/>
                    <a:pt x="174" y="44"/>
                  </a:cubicBezTo>
                  <a:cubicBezTo>
                    <a:pt x="174" y="43"/>
                    <a:pt x="174" y="41"/>
                    <a:pt x="173" y="40"/>
                  </a:cubicBezTo>
                  <a:cubicBezTo>
                    <a:pt x="173" y="39"/>
                    <a:pt x="172" y="38"/>
                    <a:pt x="171" y="37"/>
                  </a:cubicBezTo>
                  <a:cubicBezTo>
                    <a:pt x="171" y="36"/>
                    <a:pt x="170" y="36"/>
                    <a:pt x="170" y="35"/>
                  </a:cubicBezTo>
                  <a:cubicBezTo>
                    <a:pt x="167" y="29"/>
                    <a:pt x="164" y="25"/>
                    <a:pt x="162" y="21"/>
                  </a:cubicBezTo>
                  <a:cubicBezTo>
                    <a:pt x="159" y="17"/>
                    <a:pt x="156" y="14"/>
                    <a:pt x="154" y="10"/>
                  </a:cubicBezTo>
                  <a:cubicBezTo>
                    <a:pt x="154" y="9"/>
                    <a:pt x="154" y="7"/>
                    <a:pt x="154" y="6"/>
                  </a:cubicBezTo>
                  <a:cubicBezTo>
                    <a:pt x="154" y="5"/>
                    <a:pt x="154" y="5"/>
                    <a:pt x="154" y="4"/>
                  </a:cubicBezTo>
                  <a:cubicBezTo>
                    <a:pt x="153" y="0"/>
                    <a:pt x="153" y="0"/>
                    <a:pt x="153" y="0"/>
                  </a:cubicBezTo>
                  <a:cubicBezTo>
                    <a:pt x="150" y="3"/>
                    <a:pt x="150" y="3"/>
                    <a:pt x="150" y="3"/>
                  </a:cubicBezTo>
                  <a:cubicBezTo>
                    <a:pt x="149" y="4"/>
                    <a:pt x="147" y="4"/>
                    <a:pt x="145" y="4"/>
                  </a:cubicBezTo>
                  <a:cubicBezTo>
                    <a:pt x="143" y="4"/>
                    <a:pt x="142" y="4"/>
                    <a:pt x="141" y="5"/>
                  </a:cubicBezTo>
                  <a:cubicBezTo>
                    <a:pt x="138" y="6"/>
                    <a:pt x="135" y="8"/>
                    <a:pt x="135" y="11"/>
                  </a:cubicBezTo>
                  <a:cubicBezTo>
                    <a:pt x="134" y="11"/>
                    <a:pt x="134" y="11"/>
                    <a:pt x="134" y="11"/>
                  </a:cubicBezTo>
                  <a:cubicBezTo>
                    <a:pt x="133" y="11"/>
                    <a:pt x="132" y="10"/>
                    <a:pt x="131" y="10"/>
                  </a:cubicBezTo>
                  <a:cubicBezTo>
                    <a:pt x="130" y="9"/>
                    <a:pt x="130" y="8"/>
                    <a:pt x="128" y="8"/>
                  </a:cubicBezTo>
                  <a:cubicBezTo>
                    <a:pt x="128" y="8"/>
                    <a:pt x="127" y="8"/>
                    <a:pt x="127" y="9"/>
                  </a:cubicBezTo>
                  <a:cubicBezTo>
                    <a:pt x="124" y="9"/>
                    <a:pt x="122" y="11"/>
                    <a:pt x="120" y="13"/>
                  </a:cubicBezTo>
                  <a:cubicBezTo>
                    <a:pt x="119" y="14"/>
                    <a:pt x="119" y="14"/>
                    <a:pt x="118" y="15"/>
                  </a:cubicBezTo>
                  <a:cubicBezTo>
                    <a:pt x="114" y="18"/>
                    <a:pt x="111" y="21"/>
                    <a:pt x="107" y="24"/>
                  </a:cubicBezTo>
                  <a:cubicBezTo>
                    <a:pt x="98" y="7"/>
                    <a:pt x="98" y="7"/>
                    <a:pt x="98" y="7"/>
                  </a:cubicBezTo>
                  <a:cubicBezTo>
                    <a:pt x="53" y="17"/>
                    <a:pt x="53" y="17"/>
                    <a:pt x="53" y="17"/>
                  </a:cubicBezTo>
                  <a:cubicBezTo>
                    <a:pt x="29" y="19"/>
                    <a:pt x="29" y="19"/>
                    <a:pt x="29" y="19"/>
                  </a:cubicBezTo>
                  <a:cubicBezTo>
                    <a:pt x="29" y="140"/>
                    <a:pt x="29" y="140"/>
                    <a:pt x="29" y="140"/>
                  </a:cubicBezTo>
                  <a:cubicBezTo>
                    <a:pt x="2" y="140"/>
                    <a:pt x="2" y="140"/>
                    <a:pt x="2" y="140"/>
                  </a:cubicBezTo>
                  <a:cubicBezTo>
                    <a:pt x="0" y="233"/>
                    <a:pt x="0" y="233"/>
                    <a:pt x="0" y="233"/>
                  </a:cubicBezTo>
                  <a:cubicBezTo>
                    <a:pt x="1" y="234"/>
                    <a:pt x="1" y="234"/>
                    <a:pt x="1" y="234"/>
                  </a:cubicBezTo>
                  <a:cubicBezTo>
                    <a:pt x="10" y="236"/>
                    <a:pt x="15" y="246"/>
                    <a:pt x="18" y="255"/>
                  </a:cubicBezTo>
                  <a:cubicBezTo>
                    <a:pt x="19" y="258"/>
                    <a:pt x="20" y="262"/>
                    <a:pt x="21" y="265"/>
                  </a:cubicBezTo>
                  <a:cubicBezTo>
                    <a:pt x="22" y="269"/>
                    <a:pt x="22" y="269"/>
                    <a:pt x="22" y="269"/>
                  </a:cubicBezTo>
                  <a:cubicBezTo>
                    <a:pt x="24" y="274"/>
                    <a:pt x="25" y="278"/>
                    <a:pt x="21" y="283"/>
                  </a:cubicBezTo>
                  <a:cubicBezTo>
                    <a:pt x="17" y="287"/>
                    <a:pt x="17" y="292"/>
                    <a:pt x="17" y="297"/>
                  </a:cubicBezTo>
                  <a:cubicBezTo>
                    <a:pt x="17" y="297"/>
                    <a:pt x="17" y="298"/>
                    <a:pt x="17" y="299"/>
                  </a:cubicBezTo>
                  <a:cubicBezTo>
                    <a:pt x="17" y="301"/>
                    <a:pt x="17" y="301"/>
                    <a:pt x="17" y="301"/>
                  </a:cubicBezTo>
                  <a:cubicBezTo>
                    <a:pt x="20" y="301"/>
                    <a:pt x="20" y="301"/>
                    <a:pt x="20" y="301"/>
                  </a:cubicBezTo>
                  <a:cubicBezTo>
                    <a:pt x="20" y="301"/>
                    <a:pt x="21" y="301"/>
                    <a:pt x="21" y="300"/>
                  </a:cubicBezTo>
                  <a:cubicBezTo>
                    <a:pt x="23" y="300"/>
                    <a:pt x="24" y="299"/>
                    <a:pt x="25" y="299"/>
                  </a:cubicBezTo>
                  <a:cubicBezTo>
                    <a:pt x="27" y="299"/>
                    <a:pt x="28" y="300"/>
                    <a:pt x="29" y="300"/>
                  </a:cubicBezTo>
                  <a:cubicBezTo>
                    <a:pt x="30" y="301"/>
                    <a:pt x="31" y="301"/>
                    <a:pt x="32" y="301"/>
                  </a:cubicBezTo>
                  <a:cubicBezTo>
                    <a:pt x="33" y="301"/>
                    <a:pt x="33" y="301"/>
                    <a:pt x="34" y="301"/>
                  </a:cubicBezTo>
                  <a:cubicBezTo>
                    <a:pt x="34" y="301"/>
                    <a:pt x="35" y="301"/>
                    <a:pt x="36" y="301"/>
                  </a:cubicBezTo>
                  <a:cubicBezTo>
                    <a:pt x="37" y="301"/>
                    <a:pt x="38" y="301"/>
                    <a:pt x="39" y="301"/>
                  </a:cubicBezTo>
                  <a:cubicBezTo>
                    <a:pt x="40" y="301"/>
                    <a:pt x="41" y="301"/>
                    <a:pt x="42" y="301"/>
                  </a:cubicBezTo>
                  <a:cubicBezTo>
                    <a:pt x="43" y="301"/>
                    <a:pt x="43" y="301"/>
                    <a:pt x="44" y="301"/>
                  </a:cubicBezTo>
                  <a:cubicBezTo>
                    <a:pt x="45" y="301"/>
                    <a:pt x="45" y="301"/>
                    <a:pt x="46" y="301"/>
                  </a:cubicBezTo>
                  <a:cubicBezTo>
                    <a:pt x="47" y="301"/>
                    <a:pt x="48" y="300"/>
                    <a:pt x="48" y="299"/>
                  </a:cubicBezTo>
                  <a:cubicBezTo>
                    <a:pt x="48" y="298"/>
                    <a:pt x="48" y="297"/>
                    <a:pt x="49" y="297"/>
                  </a:cubicBezTo>
                  <a:cubicBezTo>
                    <a:pt x="49" y="296"/>
                    <a:pt x="50" y="296"/>
                    <a:pt x="52" y="296"/>
                  </a:cubicBezTo>
                  <a:cubicBezTo>
                    <a:pt x="53" y="296"/>
                    <a:pt x="53" y="296"/>
                    <a:pt x="53" y="296"/>
                  </a:cubicBezTo>
                  <a:cubicBezTo>
                    <a:pt x="53" y="296"/>
                    <a:pt x="54" y="296"/>
                    <a:pt x="55" y="295"/>
                  </a:cubicBezTo>
                  <a:cubicBezTo>
                    <a:pt x="57" y="295"/>
                    <a:pt x="58" y="293"/>
                    <a:pt x="59" y="291"/>
                  </a:cubicBezTo>
                  <a:cubicBezTo>
                    <a:pt x="59" y="291"/>
                    <a:pt x="59" y="291"/>
                    <a:pt x="59" y="290"/>
                  </a:cubicBezTo>
                  <a:cubicBezTo>
                    <a:pt x="60" y="288"/>
                    <a:pt x="60" y="287"/>
                    <a:pt x="62" y="286"/>
                  </a:cubicBezTo>
                  <a:cubicBezTo>
                    <a:pt x="63" y="285"/>
                    <a:pt x="64" y="285"/>
                    <a:pt x="65" y="285"/>
                  </a:cubicBezTo>
                  <a:cubicBezTo>
                    <a:pt x="66" y="284"/>
                    <a:pt x="67" y="284"/>
                    <a:pt x="69" y="282"/>
                  </a:cubicBezTo>
                  <a:cubicBezTo>
                    <a:pt x="70" y="281"/>
                    <a:pt x="71" y="279"/>
                    <a:pt x="72" y="277"/>
                  </a:cubicBezTo>
                  <a:cubicBezTo>
                    <a:pt x="73" y="276"/>
                    <a:pt x="74" y="275"/>
                    <a:pt x="75" y="274"/>
                  </a:cubicBezTo>
                  <a:cubicBezTo>
                    <a:pt x="76" y="272"/>
                    <a:pt x="77" y="271"/>
                    <a:pt x="78" y="269"/>
                  </a:cubicBezTo>
                  <a:cubicBezTo>
                    <a:pt x="79" y="266"/>
                    <a:pt x="80" y="263"/>
                    <a:pt x="80" y="260"/>
                  </a:cubicBezTo>
                  <a:cubicBezTo>
                    <a:pt x="80" y="259"/>
                    <a:pt x="80" y="259"/>
                    <a:pt x="80" y="259"/>
                  </a:cubicBezTo>
                  <a:cubicBezTo>
                    <a:pt x="81" y="253"/>
                    <a:pt x="84" y="249"/>
                    <a:pt x="88" y="249"/>
                  </a:cubicBezTo>
                  <a:cubicBezTo>
                    <a:pt x="89" y="248"/>
                    <a:pt x="91" y="248"/>
                    <a:pt x="92" y="248"/>
                  </a:cubicBezTo>
                  <a:cubicBezTo>
                    <a:pt x="95" y="248"/>
                    <a:pt x="98" y="249"/>
                    <a:pt x="100" y="252"/>
                  </a:cubicBezTo>
                  <a:cubicBezTo>
                    <a:pt x="103" y="255"/>
                    <a:pt x="107" y="259"/>
                    <a:pt x="111" y="260"/>
                  </a:cubicBezTo>
                  <a:cubicBezTo>
                    <a:pt x="112" y="261"/>
                    <a:pt x="112" y="261"/>
                    <a:pt x="113" y="261"/>
                  </a:cubicBezTo>
                  <a:cubicBezTo>
                    <a:pt x="114" y="261"/>
                    <a:pt x="114" y="261"/>
                    <a:pt x="115" y="261"/>
                  </a:cubicBezTo>
                  <a:cubicBezTo>
                    <a:pt x="116" y="261"/>
                    <a:pt x="117" y="260"/>
                    <a:pt x="118" y="260"/>
                  </a:cubicBezTo>
                  <a:cubicBezTo>
                    <a:pt x="118" y="260"/>
                    <a:pt x="118" y="260"/>
                    <a:pt x="118" y="260"/>
                  </a:cubicBezTo>
                  <a:cubicBezTo>
                    <a:pt x="120" y="260"/>
                    <a:pt x="121" y="261"/>
                    <a:pt x="122" y="263"/>
                  </a:cubicBezTo>
                  <a:cubicBezTo>
                    <a:pt x="125" y="266"/>
                    <a:pt x="129" y="266"/>
                    <a:pt x="133" y="267"/>
                  </a:cubicBezTo>
                  <a:cubicBezTo>
                    <a:pt x="134" y="267"/>
                    <a:pt x="134" y="267"/>
                    <a:pt x="134" y="267"/>
                  </a:cubicBezTo>
                  <a:cubicBezTo>
                    <a:pt x="135" y="267"/>
                    <a:pt x="135" y="267"/>
                    <a:pt x="135" y="267"/>
                  </a:cubicBezTo>
                  <a:cubicBezTo>
                    <a:pt x="137" y="267"/>
                    <a:pt x="138" y="266"/>
                    <a:pt x="140" y="266"/>
                  </a:cubicBezTo>
                  <a:cubicBezTo>
                    <a:pt x="141" y="265"/>
                    <a:pt x="142" y="264"/>
                    <a:pt x="143" y="264"/>
                  </a:cubicBezTo>
                  <a:cubicBezTo>
                    <a:pt x="144" y="264"/>
                    <a:pt x="145" y="264"/>
                    <a:pt x="145" y="264"/>
                  </a:cubicBezTo>
                  <a:cubicBezTo>
                    <a:pt x="146" y="265"/>
                    <a:pt x="146" y="265"/>
                    <a:pt x="147" y="265"/>
                  </a:cubicBezTo>
                  <a:cubicBezTo>
                    <a:pt x="148" y="265"/>
                    <a:pt x="149" y="266"/>
                    <a:pt x="150" y="266"/>
                  </a:cubicBezTo>
                  <a:cubicBezTo>
                    <a:pt x="151" y="266"/>
                    <a:pt x="151" y="266"/>
                    <a:pt x="152" y="265"/>
                  </a:cubicBezTo>
                  <a:cubicBezTo>
                    <a:pt x="154" y="264"/>
                    <a:pt x="156" y="262"/>
                    <a:pt x="157" y="260"/>
                  </a:cubicBezTo>
                  <a:cubicBezTo>
                    <a:pt x="158" y="260"/>
                    <a:pt x="158" y="260"/>
                    <a:pt x="158" y="260"/>
                  </a:cubicBezTo>
                  <a:cubicBezTo>
                    <a:pt x="160" y="257"/>
                    <a:pt x="160" y="254"/>
                    <a:pt x="161" y="252"/>
                  </a:cubicBezTo>
                  <a:cubicBezTo>
                    <a:pt x="162" y="250"/>
                    <a:pt x="162" y="248"/>
                    <a:pt x="163" y="246"/>
                  </a:cubicBezTo>
                  <a:cubicBezTo>
                    <a:pt x="164" y="244"/>
                    <a:pt x="165" y="242"/>
                    <a:pt x="165" y="239"/>
                  </a:cubicBezTo>
                  <a:cubicBezTo>
                    <a:pt x="166" y="237"/>
                    <a:pt x="167" y="235"/>
                    <a:pt x="168" y="233"/>
                  </a:cubicBezTo>
                  <a:cubicBezTo>
                    <a:pt x="169" y="230"/>
                    <a:pt x="172" y="229"/>
                    <a:pt x="175" y="228"/>
                  </a:cubicBezTo>
                  <a:cubicBezTo>
                    <a:pt x="176" y="228"/>
                    <a:pt x="177" y="228"/>
                    <a:pt x="178" y="228"/>
                  </a:cubicBezTo>
                  <a:cubicBezTo>
                    <a:pt x="179" y="228"/>
                    <a:pt x="181" y="228"/>
                    <a:pt x="183" y="226"/>
                  </a:cubicBezTo>
                  <a:cubicBezTo>
                    <a:pt x="185" y="224"/>
                    <a:pt x="188" y="222"/>
                    <a:pt x="191" y="220"/>
                  </a:cubicBezTo>
                  <a:cubicBezTo>
                    <a:pt x="192" y="219"/>
                    <a:pt x="192" y="219"/>
                    <a:pt x="192" y="219"/>
                  </a:cubicBezTo>
                  <a:cubicBezTo>
                    <a:pt x="195" y="217"/>
                    <a:pt x="195" y="216"/>
                    <a:pt x="195" y="213"/>
                  </a:cubicBezTo>
                  <a:cubicBezTo>
                    <a:pt x="195" y="212"/>
                    <a:pt x="195" y="212"/>
                    <a:pt x="195" y="212"/>
                  </a:cubicBezTo>
                  <a:cubicBezTo>
                    <a:pt x="196" y="206"/>
                    <a:pt x="197" y="199"/>
                    <a:pt x="201" y="195"/>
                  </a:cubicBezTo>
                  <a:cubicBezTo>
                    <a:pt x="204" y="193"/>
                    <a:pt x="207" y="191"/>
                    <a:pt x="209" y="189"/>
                  </a:cubicBezTo>
                  <a:cubicBezTo>
                    <a:pt x="212" y="187"/>
                    <a:pt x="215" y="185"/>
                    <a:pt x="218" y="183"/>
                  </a:cubicBezTo>
                  <a:cubicBezTo>
                    <a:pt x="219" y="182"/>
                    <a:pt x="220" y="181"/>
                    <a:pt x="221" y="180"/>
                  </a:cubicBezTo>
                  <a:cubicBezTo>
                    <a:pt x="223" y="179"/>
                    <a:pt x="224" y="178"/>
                    <a:pt x="225" y="176"/>
                  </a:cubicBezTo>
                  <a:cubicBezTo>
                    <a:pt x="228" y="173"/>
                    <a:pt x="228" y="173"/>
                    <a:pt x="228" y="173"/>
                  </a:cubicBezTo>
                  <a:cubicBezTo>
                    <a:pt x="229" y="172"/>
                    <a:pt x="230" y="170"/>
                    <a:pt x="231" y="168"/>
                  </a:cubicBezTo>
                  <a:cubicBezTo>
                    <a:pt x="232" y="168"/>
                    <a:pt x="232" y="167"/>
                    <a:pt x="233" y="166"/>
                  </a:cubicBezTo>
                  <a:cubicBezTo>
                    <a:pt x="235" y="164"/>
                    <a:pt x="237" y="162"/>
                    <a:pt x="239" y="161"/>
                  </a:cubicBezTo>
                  <a:cubicBezTo>
                    <a:pt x="240" y="161"/>
                    <a:pt x="240" y="160"/>
                    <a:pt x="241" y="160"/>
                  </a:cubicBezTo>
                  <a:cubicBezTo>
                    <a:pt x="242" y="160"/>
                    <a:pt x="243" y="161"/>
                    <a:pt x="243" y="161"/>
                  </a:cubicBezTo>
                  <a:cubicBezTo>
                    <a:pt x="244" y="161"/>
                    <a:pt x="245" y="161"/>
                    <a:pt x="246" y="161"/>
                  </a:cubicBezTo>
                  <a:cubicBezTo>
                    <a:pt x="247" y="161"/>
                    <a:pt x="248" y="160"/>
                    <a:pt x="249" y="160"/>
                  </a:cubicBezTo>
                  <a:cubicBezTo>
                    <a:pt x="250" y="159"/>
                    <a:pt x="250" y="159"/>
                    <a:pt x="251" y="158"/>
                  </a:cubicBezTo>
                  <a:cubicBezTo>
                    <a:pt x="252" y="157"/>
                    <a:pt x="252" y="157"/>
                    <a:pt x="253" y="156"/>
                  </a:cubicBezTo>
                  <a:cubicBezTo>
                    <a:pt x="254" y="156"/>
                    <a:pt x="254" y="156"/>
                    <a:pt x="254" y="156"/>
                  </a:cubicBezTo>
                  <a:cubicBezTo>
                    <a:pt x="255" y="155"/>
                    <a:pt x="256" y="154"/>
                    <a:pt x="256" y="153"/>
                  </a:cubicBezTo>
                  <a:cubicBezTo>
                    <a:pt x="257" y="152"/>
                    <a:pt x="257" y="152"/>
                    <a:pt x="257" y="152"/>
                  </a:cubicBezTo>
                  <a:cubicBezTo>
                    <a:pt x="257" y="151"/>
                    <a:pt x="257" y="150"/>
                    <a:pt x="258" y="149"/>
                  </a:cubicBezTo>
                  <a:cubicBezTo>
                    <a:pt x="259" y="149"/>
                    <a:pt x="259" y="148"/>
                    <a:pt x="260" y="148"/>
                  </a:cubicBezTo>
                  <a:cubicBezTo>
                    <a:pt x="261" y="147"/>
                    <a:pt x="262" y="147"/>
                    <a:pt x="262" y="145"/>
                  </a:cubicBezTo>
                  <a:cubicBezTo>
                    <a:pt x="262" y="144"/>
                    <a:pt x="262" y="144"/>
                    <a:pt x="262" y="144"/>
                  </a:cubicBezTo>
                  <a:lnTo>
                    <a:pt x="261" y="14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52"/>
            <p:cNvSpPr>
              <a:spLocks/>
            </p:cNvSpPr>
            <p:nvPr/>
          </p:nvSpPr>
          <p:spPr bwMode="auto">
            <a:xfrm>
              <a:off x="2828" y="1917"/>
              <a:ext cx="1010" cy="1123"/>
            </a:xfrm>
            <a:custGeom>
              <a:avLst/>
              <a:gdLst>
                <a:gd name="T0" fmla="*/ 542 w 557"/>
                <a:gd name="T1" fmla="*/ 79 h 619"/>
                <a:gd name="T2" fmla="*/ 542 w 557"/>
                <a:gd name="T3" fmla="*/ 58 h 619"/>
                <a:gd name="T4" fmla="*/ 507 w 557"/>
                <a:gd name="T5" fmla="*/ 24 h 619"/>
                <a:gd name="T6" fmla="*/ 491 w 557"/>
                <a:gd name="T7" fmla="*/ 31 h 619"/>
                <a:gd name="T8" fmla="*/ 463 w 557"/>
                <a:gd name="T9" fmla="*/ 31 h 619"/>
                <a:gd name="T10" fmla="*/ 441 w 557"/>
                <a:gd name="T11" fmla="*/ 8 h 619"/>
                <a:gd name="T12" fmla="*/ 419 w 557"/>
                <a:gd name="T13" fmla="*/ 10 h 619"/>
                <a:gd name="T14" fmla="*/ 389 w 557"/>
                <a:gd name="T15" fmla="*/ 0 h 619"/>
                <a:gd name="T16" fmla="*/ 361 w 557"/>
                <a:gd name="T17" fmla="*/ 12 h 619"/>
                <a:gd name="T18" fmla="*/ 317 w 557"/>
                <a:gd name="T19" fmla="*/ 20 h 619"/>
                <a:gd name="T20" fmla="*/ 275 w 557"/>
                <a:gd name="T21" fmla="*/ 36 h 619"/>
                <a:gd name="T22" fmla="*/ 240 w 557"/>
                <a:gd name="T23" fmla="*/ 25 h 619"/>
                <a:gd name="T24" fmla="*/ 189 w 557"/>
                <a:gd name="T25" fmla="*/ 35 h 619"/>
                <a:gd name="T26" fmla="*/ 174 w 557"/>
                <a:gd name="T27" fmla="*/ 108 h 619"/>
                <a:gd name="T28" fmla="*/ 154 w 557"/>
                <a:gd name="T29" fmla="*/ 206 h 619"/>
                <a:gd name="T30" fmla="*/ 118 w 557"/>
                <a:gd name="T31" fmla="*/ 273 h 619"/>
                <a:gd name="T32" fmla="*/ 102 w 557"/>
                <a:gd name="T33" fmla="*/ 309 h 619"/>
                <a:gd name="T34" fmla="*/ 68 w 557"/>
                <a:gd name="T35" fmla="*/ 329 h 619"/>
                <a:gd name="T36" fmla="*/ 50 w 557"/>
                <a:gd name="T37" fmla="*/ 323 h 619"/>
                <a:gd name="T38" fmla="*/ 28 w 557"/>
                <a:gd name="T39" fmla="*/ 329 h 619"/>
                <a:gd name="T40" fmla="*/ 13 w 557"/>
                <a:gd name="T41" fmla="*/ 347 h 619"/>
                <a:gd name="T42" fmla="*/ 6 w 557"/>
                <a:gd name="T43" fmla="*/ 374 h 619"/>
                <a:gd name="T44" fmla="*/ 16 w 557"/>
                <a:gd name="T45" fmla="*/ 374 h 619"/>
                <a:gd name="T46" fmla="*/ 99 w 557"/>
                <a:gd name="T47" fmla="*/ 370 h 619"/>
                <a:gd name="T48" fmla="*/ 132 w 557"/>
                <a:gd name="T49" fmla="*/ 377 h 619"/>
                <a:gd name="T50" fmla="*/ 135 w 557"/>
                <a:gd name="T51" fmla="*/ 396 h 619"/>
                <a:gd name="T52" fmla="*/ 149 w 557"/>
                <a:gd name="T53" fmla="*/ 426 h 619"/>
                <a:gd name="T54" fmla="*/ 172 w 557"/>
                <a:gd name="T55" fmla="*/ 443 h 619"/>
                <a:gd name="T56" fmla="*/ 185 w 557"/>
                <a:gd name="T57" fmla="*/ 441 h 619"/>
                <a:gd name="T58" fmla="*/ 195 w 557"/>
                <a:gd name="T59" fmla="*/ 441 h 619"/>
                <a:gd name="T60" fmla="*/ 213 w 557"/>
                <a:gd name="T61" fmla="*/ 426 h 619"/>
                <a:gd name="T62" fmla="*/ 239 w 557"/>
                <a:gd name="T63" fmla="*/ 405 h 619"/>
                <a:gd name="T64" fmla="*/ 260 w 557"/>
                <a:gd name="T65" fmla="*/ 417 h 619"/>
                <a:gd name="T66" fmla="*/ 283 w 557"/>
                <a:gd name="T67" fmla="*/ 464 h 619"/>
                <a:gd name="T68" fmla="*/ 295 w 557"/>
                <a:gd name="T69" fmla="*/ 519 h 619"/>
                <a:gd name="T70" fmla="*/ 293 w 557"/>
                <a:gd name="T71" fmla="*/ 539 h 619"/>
                <a:gd name="T72" fmla="*/ 307 w 557"/>
                <a:gd name="T73" fmla="*/ 544 h 619"/>
                <a:gd name="T74" fmla="*/ 322 w 557"/>
                <a:gd name="T75" fmla="*/ 543 h 619"/>
                <a:gd name="T76" fmla="*/ 334 w 557"/>
                <a:gd name="T77" fmla="*/ 540 h 619"/>
                <a:gd name="T78" fmla="*/ 352 w 557"/>
                <a:gd name="T79" fmla="*/ 541 h 619"/>
                <a:gd name="T80" fmla="*/ 371 w 557"/>
                <a:gd name="T81" fmla="*/ 548 h 619"/>
                <a:gd name="T82" fmla="*/ 410 w 557"/>
                <a:gd name="T83" fmla="*/ 570 h 619"/>
                <a:gd name="T84" fmla="*/ 438 w 557"/>
                <a:gd name="T85" fmla="*/ 565 h 619"/>
                <a:gd name="T86" fmla="*/ 452 w 557"/>
                <a:gd name="T87" fmla="*/ 582 h 619"/>
                <a:gd name="T88" fmla="*/ 471 w 557"/>
                <a:gd name="T89" fmla="*/ 589 h 619"/>
                <a:gd name="T90" fmla="*/ 496 w 557"/>
                <a:gd name="T91" fmla="*/ 619 h 619"/>
                <a:gd name="T92" fmla="*/ 512 w 557"/>
                <a:gd name="T93" fmla="*/ 607 h 619"/>
                <a:gd name="T94" fmla="*/ 499 w 557"/>
                <a:gd name="T95" fmla="*/ 586 h 619"/>
                <a:gd name="T96" fmla="*/ 474 w 557"/>
                <a:gd name="T97" fmla="*/ 543 h 619"/>
                <a:gd name="T98" fmla="*/ 473 w 557"/>
                <a:gd name="T99" fmla="*/ 483 h 619"/>
                <a:gd name="T100" fmla="*/ 528 w 557"/>
                <a:gd name="T101" fmla="*/ 432 h 619"/>
                <a:gd name="T102" fmla="*/ 502 w 557"/>
                <a:gd name="T103" fmla="*/ 385 h 619"/>
                <a:gd name="T104" fmla="*/ 497 w 557"/>
                <a:gd name="T105" fmla="*/ 318 h 619"/>
                <a:gd name="T106" fmla="*/ 496 w 557"/>
                <a:gd name="T107" fmla="*/ 283 h 619"/>
                <a:gd name="T108" fmla="*/ 509 w 557"/>
                <a:gd name="T109" fmla="*/ 220 h 619"/>
                <a:gd name="T110" fmla="*/ 521 w 557"/>
                <a:gd name="T111" fmla="*/ 148 h 619"/>
                <a:gd name="T112" fmla="*/ 556 w 557"/>
                <a:gd name="T113" fmla="*/ 10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7" h="619">
                  <a:moveTo>
                    <a:pt x="556" y="106"/>
                  </a:moveTo>
                  <a:cubicBezTo>
                    <a:pt x="556" y="102"/>
                    <a:pt x="550" y="100"/>
                    <a:pt x="545" y="98"/>
                  </a:cubicBezTo>
                  <a:cubicBezTo>
                    <a:pt x="543" y="97"/>
                    <a:pt x="541" y="97"/>
                    <a:pt x="540" y="96"/>
                  </a:cubicBezTo>
                  <a:cubicBezTo>
                    <a:pt x="540" y="94"/>
                    <a:pt x="541" y="91"/>
                    <a:pt x="542" y="88"/>
                  </a:cubicBezTo>
                  <a:cubicBezTo>
                    <a:pt x="543" y="87"/>
                    <a:pt x="543" y="87"/>
                    <a:pt x="543" y="86"/>
                  </a:cubicBezTo>
                  <a:cubicBezTo>
                    <a:pt x="544" y="85"/>
                    <a:pt x="544" y="85"/>
                    <a:pt x="544" y="85"/>
                  </a:cubicBezTo>
                  <a:cubicBezTo>
                    <a:pt x="544" y="84"/>
                    <a:pt x="545" y="83"/>
                    <a:pt x="544" y="81"/>
                  </a:cubicBezTo>
                  <a:cubicBezTo>
                    <a:pt x="544" y="80"/>
                    <a:pt x="543" y="80"/>
                    <a:pt x="542" y="79"/>
                  </a:cubicBezTo>
                  <a:cubicBezTo>
                    <a:pt x="542" y="79"/>
                    <a:pt x="541" y="78"/>
                    <a:pt x="541" y="77"/>
                  </a:cubicBezTo>
                  <a:cubicBezTo>
                    <a:pt x="541" y="76"/>
                    <a:pt x="542" y="73"/>
                    <a:pt x="543" y="70"/>
                  </a:cubicBezTo>
                  <a:cubicBezTo>
                    <a:pt x="546" y="64"/>
                    <a:pt x="547" y="61"/>
                    <a:pt x="546" y="59"/>
                  </a:cubicBezTo>
                  <a:cubicBezTo>
                    <a:pt x="546" y="59"/>
                    <a:pt x="545" y="58"/>
                    <a:pt x="545" y="58"/>
                  </a:cubicBezTo>
                  <a:cubicBezTo>
                    <a:pt x="544" y="58"/>
                    <a:pt x="544" y="58"/>
                    <a:pt x="544" y="58"/>
                  </a:cubicBezTo>
                  <a:cubicBezTo>
                    <a:pt x="544" y="58"/>
                    <a:pt x="544" y="58"/>
                    <a:pt x="544" y="58"/>
                  </a:cubicBezTo>
                  <a:cubicBezTo>
                    <a:pt x="543" y="58"/>
                    <a:pt x="543" y="58"/>
                    <a:pt x="542" y="58"/>
                  </a:cubicBezTo>
                  <a:cubicBezTo>
                    <a:pt x="542" y="58"/>
                    <a:pt x="542" y="58"/>
                    <a:pt x="542" y="58"/>
                  </a:cubicBezTo>
                  <a:cubicBezTo>
                    <a:pt x="538" y="58"/>
                    <a:pt x="536" y="58"/>
                    <a:pt x="535" y="54"/>
                  </a:cubicBezTo>
                  <a:cubicBezTo>
                    <a:pt x="535" y="53"/>
                    <a:pt x="535" y="53"/>
                    <a:pt x="535" y="52"/>
                  </a:cubicBezTo>
                  <a:cubicBezTo>
                    <a:pt x="534" y="50"/>
                    <a:pt x="534" y="50"/>
                    <a:pt x="532" y="49"/>
                  </a:cubicBezTo>
                  <a:cubicBezTo>
                    <a:pt x="531" y="49"/>
                    <a:pt x="531" y="48"/>
                    <a:pt x="530" y="48"/>
                  </a:cubicBezTo>
                  <a:cubicBezTo>
                    <a:pt x="529" y="48"/>
                    <a:pt x="528" y="47"/>
                    <a:pt x="527" y="46"/>
                  </a:cubicBezTo>
                  <a:cubicBezTo>
                    <a:pt x="526" y="45"/>
                    <a:pt x="524" y="44"/>
                    <a:pt x="523" y="42"/>
                  </a:cubicBezTo>
                  <a:cubicBezTo>
                    <a:pt x="519" y="38"/>
                    <a:pt x="514" y="33"/>
                    <a:pt x="512" y="28"/>
                  </a:cubicBezTo>
                  <a:cubicBezTo>
                    <a:pt x="511" y="26"/>
                    <a:pt x="509" y="24"/>
                    <a:pt x="507" y="24"/>
                  </a:cubicBezTo>
                  <a:cubicBezTo>
                    <a:pt x="507" y="24"/>
                    <a:pt x="507" y="24"/>
                    <a:pt x="507" y="24"/>
                  </a:cubicBezTo>
                  <a:cubicBezTo>
                    <a:pt x="507" y="24"/>
                    <a:pt x="507" y="24"/>
                    <a:pt x="507" y="24"/>
                  </a:cubicBezTo>
                  <a:cubicBezTo>
                    <a:pt x="506" y="24"/>
                    <a:pt x="504" y="24"/>
                    <a:pt x="503" y="26"/>
                  </a:cubicBezTo>
                  <a:cubicBezTo>
                    <a:pt x="502" y="27"/>
                    <a:pt x="501" y="28"/>
                    <a:pt x="501" y="29"/>
                  </a:cubicBezTo>
                  <a:cubicBezTo>
                    <a:pt x="500" y="32"/>
                    <a:pt x="499" y="33"/>
                    <a:pt x="496" y="33"/>
                  </a:cubicBezTo>
                  <a:cubicBezTo>
                    <a:pt x="496" y="33"/>
                    <a:pt x="496" y="33"/>
                    <a:pt x="495" y="33"/>
                  </a:cubicBezTo>
                  <a:cubicBezTo>
                    <a:pt x="495" y="33"/>
                    <a:pt x="494" y="33"/>
                    <a:pt x="493" y="32"/>
                  </a:cubicBezTo>
                  <a:cubicBezTo>
                    <a:pt x="492" y="31"/>
                    <a:pt x="492" y="31"/>
                    <a:pt x="491" y="31"/>
                  </a:cubicBezTo>
                  <a:cubicBezTo>
                    <a:pt x="490" y="30"/>
                    <a:pt x="488" y="29"/>
                    <a:pt x="487" y="29"/>
                  </a:cubicBezTo>
                  <a:cubicBezTo>
                    <a:pt x="486" y="29"/>
                    <a:pt x="486" y="29"/>
                    <a:pt x="486" y="29"/>
                  </a:cubicBezTo>
                  <a:cubicBezTo>
                    <a:pt x="484" y="28"/>
                    <a:pt x="484" y="28"/>
                    <a:pt x="483" y="28"/>
                  </a:cubicBezTo>
                  <a:cubicBezTo>
                    <a:pt x="480" y="28"/>
                    <a:pt x="479" y="30"/>
                    <a:pt x="476" y="32"/>
                  </a:cubicBezTo>
                  <a:cubicBezTo>
                    <a:pt x="476" y="32"/>
                    <a:pt x="476" y="32"/>
                    <a:pt x="476" y="32"/>
                  </a:cubicBezTo>
                  <a:cubicBezTo>
                    <a:pt x="474" y="34"/>
                    <a:pt x="472" y="35"/>
                    <a:pt x="471" y="35"/>
                  </a:cubicBezTo>
                  <a:cubicBezTo>
                    <a:pt x="470" y="35"/>
                    <a:pt x="469" y="35"/>
                    <a:pt x="467" y="34"/>
                  </a:cubicBezTo>
                  <a:cubicBezTo>
                    <a:pt x="466" y="33"/>
                    <a:pt x="464" y="32"/>
                    <a:pt x="463" y="31"/>
                  </a:cubicBezTo>
                  <a:cubicBezTo>
                    <a:pt x="459" y="30"/>
                    <a:pt x="456" y="28"/>
                    <a:pt x="454" y="25"/>
                  </a:cubicBezTo>
                  <a:cubicBezTo>
                    <a:pt x="453" y="24"/>
                    <a:pt x="453" y="23"/>
                    <a:pt x="453" y="22"/>
                  </a:cubicBezTo>
                  <a:cubicBezTo>
                    <a:pt x="453" y="20"/>
                    <a:pt x="452" y="19"/>
                    <a:pt x="451" y="17"/>
                  </a:cubicBezTo>
                  <a:cubicBezTo>
                    <a:pt x="450" y="16"/>
                    <a:pt x="449" y="15"/>
                    <a:pt x="448" y="14"/>
                  </a:cubicBezTo>
                  <a:cubicBezTo>
                    <a:pt x="447" y="13"/>
                    <a:pt x="446" y="12"/>
                    <a:pt x="445" y="11"/>
                  </a:cubicBezTo>
                  <a:cubicBezTo>
                    <a:pt x="444" y="10"/>
                    <a:pt x="443" y="9"/>
                    <a:pt x="443" y="8"/>
                  </a:cubicBezTo>
                  <a:cubicBezTo>
                    <a:pt x="442" y="7"/>
                    <a:pt x="442" y="7"/>
                    <a:pt x="442" y="7"/>
                  </a:cubicBezTo>
                  <a:cubicBezTo>
                    <a:pt x="441" y="8"/>
                    <a:pt x="441" y="8"/>
                    <a:pt x="441" y="8"/>
                  </a:cubicBezTo>
                  <a:cubicBezTo>
                    <a:pt x="440" y="8"/>
                    <a:pt x="440" y="8"/>
                    <a:pt x="439" y="8"/>
                  </a:cubicBezTo>
                  <a:cubicBezTo>
                    <a:pt x="438" y="8"/>
                    <a:pt x="437" y="8"/>
                    <a:pt x="436" y="7"/>
                  </a:cubicBezTo>
                  <a:cubicBezTo>
                    <a:pt x="435" y="7"/>
                    <a:pt x="433" y="7"/>
                    <a:pt x="432" y="7"/>
                  </a:cubicBezTo>
                  <a:cubicBezTo>
                    <a:pt x="430" y="7"/>
                    <a:pt x="428" y="9"/>
                    <a:pt x="428" y="10"/>
                  </a:cubicBezTo>
                  <a:cubicBezTo>
                    <a:pt x="427" y="10"/>
                    <a:pt x="426" y="10"/>
                    <a:pt x="426" y="10"/>
                  </a:cubicBezTo>
                  <a:cubicBezTo>
                    <a:pt x="425" y="10"/>
                    <a:pt x="424" y="10"/>
                    <a:pt x="423" y="10"/>
                  </a:cubicBezTo>
                  <a:cubicBezTo>
                    <a:pt x="422" y="10"/>
                    <a:pt x="422" y="10"/>
                    <a:pt x="421" y="10"/>
                  </a:cubicBezTo>
                  <a:cubicBezTo>
                    <a:pt x="420" y="10"/>
                    <a:pt x="420" y="10"/>
                    <a:pt x="419" y="10"/>
                  </a:cubicBezTo>
                  <a:cubicBezTo>
                    <a:pt x="416" y="10"/>
                    <a:pt x="414" y="9"/>
                    <a:pt x="412" y="7"/>
                  </a:cubicBezTo>
                  <a:cubicBezTo>
                    <a:pt x="411" y="6"/>
                    <a:pt x="411" y="6"/>
                    <a:pt x="411" y="6"/>
                  </a:cubicBezTo>
                  <a:cubicBezTo>
                    <a:pt x="410" y="5"/>
                    <a:pt x="408" y="3"/>
                    <a:pt x="406" y="3"/>
                  </a:cubicBezTo>
                  <a:cubicBezTo>
                    <a:pt x="404" y="3"/>
                    <a:pt x="403" y="4"/>
                    <a:pt x="402" y="5"/>
                  </a:cubicBezTo>
                  <a:cubicBezTo>
                    <a:pt x="401" y="6"/>
                    <a:pt x="400" y="6"/>
                    <a:pt x="400" y="7"/>
                  </a:cubicBezTo>
                  <a:cubicBezTo>
                    <a:pt x="399" y="7"/>
                    <a:pt x="398" y="7"/>
                    <a:pt x="398" y="7"/>
                  </a:cubicBezTo>
                  <a:cubicBezTo>
                    <a:pt x="396" y="7"/>
                    <a:pt x="395" y="6"/>
                    <a:pt x="394" y="4"/>
                  </a:cubicBezTo>
                  <a:cubicBezTo>
                    <a:pt x="393" y="2"/>
                    <a:pt x="391" y="0"/>
                    <a:pt x="389" y="0"/>
                  </a:cubicBezTo>
                  <a:cubicBezTo>
                    <a:pt x="388" y="0"/>
                    <a:pt x="388" y="0"/>
                    <a:pt x="388" y="0"/>
                  </a:cubicBezTo>
                  <a:cubicBezTo>
                    <a:pt x="385" y="0"/>
                    <a:pt x="384" y="3"/>
                    <a:pt x="383" y="6"/>
                  </a:cubicBezTo>
                  <a:cubicBezTo>
                    <a:pt x="383" y="8"/>
                    <a:pt x="382" y="10"/>
                    <a:pt x="380" y="11"/>
                  </a:cubicBezTo>
                  <a:cubicBezTo>
                    <a:pt x="379" y="12"/>
                    <a:pt x="378" y="12"/>
                    <a:pt x="376" y="12"/>
                  </a:cubicBezTo>
                  <a:cubicBezTo>
                    <a:pt x="375" y="12"/>
                    <a:pt x="374" y="12"/>
                    <a:pt x="373" y="13"/>
                  </a:cubicBezTo>
                  <a:cubicBezTo>
                    <a:pt x="370" y="13"/>
                    <a:pt x="369" y="13"/>
                    <a:pt x="367" y="13"/>
                  </a:cubicBezTo>
                  <a:cubicBezTo>
                    <a:pt x="365" y="13"/>
                    <a:pt x="364" y="13"/>
                    <a:pt x="361" y="12"/>
                  </a:cubicBezTo>
                  <a:cubicBezTo>
                    <a:pt x="361" y="12"/>
                    <a:pt x="361" y="12"/>
                    <a:pt x="361" y="12"/>
                  </a:cubicBezTo>
                  <a:cubicBezTo>
                    <a:pt x="359" y="11"/>
                    <a:pt x="357" y="11"/>
                    <a:pt x="356" y="11"/>
                  </a:cubicBezTo>
                  <a:cubicBezTo>
                    <a:pt x="354" y="11"/>
                    <a:pt x="353" y="11"/>
                    <a:pt x="351" y="12"/>
                  </a:cubicBezTo>
                  <a:cubicBezTo>
                    <a:pt x="347" y="15"/>
                    <a:pt x="344" y="17"/>
                    <a:pt x="339" y="19"/>
                  </a:cubicBezTo>
                  <a:cubicBezTo>
                    <a:pt x="337" y="19"/>
                    <a:pt x="336" y="20"/>
                    <a:pt x="334" y="21"/>
                  </a:cubicBezTo>
                  <a:cubicBezTo>
                    <a:pt x="332" y="23"/>
                    <a:pt x="330" y="24"/>
                    <a:pt x="327" y="25"/>
                  </a:cubicBezTo>
                  <a:cubicBezTo>
                    <a:pt x="327" y="25"/>
                    <a:pt x="326" y="25"/>
                    <a:pt x="326" y="25"/>
                  </a:cubicBezTo>
                  <a:cubicBezTo>
                    <a:pt x="324" y="25"/>
                    <a:pt x="322" y="23"/>
                    <a:pt x="320" y="22"/>
                  </a:cubicBezTo>
                  <a:cubicBezTo>
                    <a:pt x="319" y="21"/>
                    <a:pt x="318" y="20"/>
                    <a:pt x="317" y="20"/>
                  </a:cubicBezTo>
                  <a:cubicBezTo>
                    <a:pt x="315" y="19"/>
                    <a:pt x="314" y="19"/>
                    <a:pt x="313" y="19"/>
                  </a:cubicBezTo>
                  <a:cubicBezTo>
                    <a:pt x="313" y="19"/>
                    <a:pt x="312" y="19"/>
                    <a:pt x="311" y="19"/>
                  </a:cubicBezTo>
                  <a:cubicBezTo>
                    <a:pt x="308" y="21"/>
                    <a:pt x="306" y="26"/>
                    <a:pt x="304" y="30"/>
                  </a:cubicBezTo>
                  <a:cubicBezTo>
                    <a:pt x="303" y="33"/>
                    <a:pt x="302" y="35"/>
                    <a:pt x="301" y="36"/>
                  </a:cubicBezTo>
                  <a:cubicBezTo>
                    <a:pt x="300" y="39"/>
                    <a:pt x="298" y="40"/>
                    <a:pt x="295" y="40"/>
                  </a:cubicBezTo>
                  <a:cubicBezTo>
                    <a:pt x="292" y="40"/>
                    <a:pt x="289" y="39"/>
                    <a:pt x="286" y="38"/>
                  </a:cubicBezTo>
                  <a:cubicBezTo>
                    <a:pt x="284" y="37"/>
                    <a:pt x="282" y="37"/>
                    <a:pt x="279" y="36"/>
                  </a:cubicBezTo>
                  <a:cubicBezTo>
                    <a:pt x="278" y="36"/>
                    <a:pt x="277" y="36"/>
                    <a:pt x="275" y="36"/>
                  </a:cubicBezTo>
                  <a:cubicBezTo>
                    <a:pt x="272" y="36"/>
                    <a:pt x="272" y="36"/>
                    <a:pt x="272" y="36"/>
                  </a:cubicBezTo>
                  <a:cubicBezTo>
                    <a:pt x="271" y="36"/>
                    <a:pt x="269" y="36"/>
                    <a:pt x="268" y="36"/>
                  </a:cubicBezTo>
                  <a:cubicBezTo>
                    <a:pt x="264" y="36"/>
                    <a:pt x="262" y="34"/>
                    <a:pt x="259" y="32"/>
                  </a:cubicBezTo>
                  <a:cubicBezTo>
                    <a:pt x="258" y="32"/>
                    <a:pt x="258" y="32"/>
                    <a:pt x="258" y="32"/>
                  </a:cubicBezTo>
                  <a:cubicBezTo>
                    <a:pt x="256" y="30"/>
                    <a:pt x="253" y="30"/>
                    <a:pt x="251" y="30"/>
                  </a:cubicBezTo>
                  <a:cubicBezTo>
                    <a:pt x="249" y="30"/>
                    <a:pt x="249" y="30"/>
                    <a:pt x="249" y="30"/>
                  </a:cubicBezTo>
                  <a:cubicBezTo>
                    <a:pt x="248" y="30"/>
                    <a:pt x="247" y="30"/>
                    <a:pt x="246" y="30"/>
                  </a:cubicBezTo>
                  <a:cubicBezTo>
                    <a:pt x="243" y="30"/>
                    <a:pt x="242" y="28"/>
                    <a:pt x="240" y="25"/>
                  </a:cubicBezTo>
                  <a:cubicBezTo>
                    <a:pt x="240" y="24"/>
                    <a:pt x="240" y="24"/>
                    <a:pt x="239" y="23"/>
                  </a:cubicBezTo>
                  <a:cubicBezTo>
                    <a:pt x="235" y="17"/>
                    <a:pt x="229" y="13"/>
                    <a:pt x="223" y="9"/>
                  </a:cubicBezTo>
                  <a:cubicBezTo>
                    <a:pt x="220" y="8"/>
                    <a:pt x="218" y="8"/>
                    <a:pt x="216" y="8"/>
                  </a:cubicBezTo>
                  <a:cubicBezTo>
                    <a:pt x="212" y="8"/>
                    <a:pt x="207" y="10"/>
                    <a:pt x="202" y="15"/>
                  </a:cubicBezTo>
                  <a:cubicBezTo>
                    <a:pt x="200" y="18"/>
                    <a:pt x="198" y="21"/>
                    <a:pt x="196" y="24"/>
                  </a:cubicBezTo>
                  <a:cubicBezTo>
                    <a:pt x="195" y="26"/>
                    <a:pt x="195" y="26"/>
                    <a:pt x="195" y="26"/>
                  </a:cubicBezTo>
                  <a:cubicBezTo>
                    <a:pt x="194" y="27"/>
                    <a:pt x="194" y="28"/>
                    <a:pt x="193" y="29"/>
                  </a:cubicBezTo>
                  <a:cubicBezTo>
                    <a:pt x="191" y="31"/>
                    <a:pt x="190" y="33"/>
                    <a:pt x="189" y="35"/>
                  </a:cubicBezTo>
                  <a:cubicBezTo>
                    <a:pt x="188" y="39"/>
                    <a:pt x="188" y="42"/>
                    <a:pt x="188" y="46"/>
                  </a:cubicBezTo>
                  <a:cubicBezTo>
                    <a:pt x="188" y="47"/>
                    <a:pt x="188" y="47"/>
                    <a:pt x="188" y="47"/>
                  </a:cubicBezTo>
                  <a:cubicBezTo>
                    <a:pt x="188" y="52"/>
                    <a:pt x="187" y="56"/>
                    <a:pt x="186" y="59"/>
                  </a:cubicBezTo>
                  <a:cubicBezTo>
                    <a:pt x="186" y="60"/>
                    <a:pt x="186" y="60"/>
                    <a:pt x="186" y="60"/>
                  </a:cubicBezTo>
                  <a:cubicBezTo>
                    <a:pt x="186" y="60"/>
                    <a:pt x="186" y="60"/>
                    <a:pt x="186" y="60"/>
                  </a:cubicBezTo>
                  <a:cubicBezTo>
                    <a:pt x="190" y="68"/>
                    <a:pt x="185" y="80"/>
                    <a:pt x="182" y="86"/>
                  </a:cubicBezTo>
                  <a:cubicBezTo>
                    <a:pt x="181" y="87"/>
                    <a:pt x="181" y="89"/>
                    <a:pt x="180" y="90"/>
                  </a:cubicBezTo>
                  <a:cubicBezTo>
                    <a:pt x="177" y="96"/>
                    <a:pt x="174" y="101"/>
                    <a:pt x="174" y="108"/>
                  </a:cubicBezTo>
                  <a:cubicBezTo>
                    <a:pt x="174" y="116"/>
                    <a:pt x="172" y="124"/>
                    <a:pt x="170" y="132"/>
                  </a:cubicBezTo>
                  <a:cubicBezTo>
                    <a:pt x="169" y="137"/>
                    <a:pt x="168" y="143"/>
                    <a:pt x="167" y="149"/>
                  </a:cubicBezTo>
                  <a:cubicBezTo>
                    <a:pt x="167" y="152"/>
                    <a:pt x="166" y="155"/>
                    <a:pt x="165" y="158"/>
                  </a:cubicBezTo>
                  <a:cubicBezTo>
                    <a:pt x="164" y="165"/>
                    <a:pt x="163" y="171"/>
                    <a:pt x="163" y="177"/>
                  </a:cubicBezTo>
                  <a:cubicBezTo>
                    <a:pt x="163" y="179"/>
                    <a:pt x="163" y="181"/>
                    <a:pt x="164" y="183"/>
                  </a:cubicBezTo>
                  <a:cubicBezTo>
                    <a:pt x="165" y="187"/>
                    <a:pt x="166" y="191"/>
                    <a:pt x="164" y="195"/>
                  </a:cubicBezTo>
                  <a:cubicBezTo>
                    <a:pt x="162" y="197"/>
                    <a:pt x="160" y="200"/>
                    <a:pt x="157" y="203"/>
                  </a:cubicBezTo>
                  <a:cubicBezTo>
                    <a:pt x="156" y="204"/>
                    <a:pt x="155" y="205"/>
                    <a:pt x="154" y="206"/>
                  </a:cubicBezTo>
                  <a:cubicBezTo>
                    <a:pt x="151" y="209"/>
                    <a:pt x="149" y="212"/>
                    <a:pt x="146" y="216"/>
                  </a:cubicBezTo>
                  <a:cubicBezTo>
                    <a:pt x="145" y="218"/>
                    <a:pt x="143" y="220"/>
                    <a:pt x="142" y="222"/>
                  </a:cubicBezTo>
                  <a:cubicBezTo>
                    <a:pt x="140" y="224"/>
                    <a:pt x="138" y="226"/>
                    <a:pt x="136" y="228"/>
                  </a:cubicBezTo>
                  <a:cubicBezTo>
                    <a:pt x="132" y="234"/>
                    <a:pt x="128" y="239"/>
                    <a:pt x="123" y="243"/>
                  </a:cubicBezTo>
                  <a:cubicBezTo>
                    <a:pt x="122" y="245"/>
                    <a:pt x="120" y="246"/>
                    <a:pt x="119" y="247"/>
                  </a:cubicBezTo>
                  <a:cubicBezTo>
                    <a:pt x="118" y="247"/>
                    <a:pt x="118" y="247"/>
                    <a:pt x="118" y="247"/>
                  </a:cubicBezTo>
                  <a:cubicBezTo>
                    <a:pt x="118" y="248"/>
                    <a:pt x="118" y="248"/>
                    <a:pt x="118" y="248"/>
                  </a:cubicBezTo>
                  <a:cubicBezTo>
                    <a:pt x="117" y="256"/>
                    <a:pt x="118" y="265"/>
                    <a:pt x="118" y="273"/>
                  </a:cubicBezTo>
                  <a:cubicBezTo>
                    <a:pt x="118" y="276"/>
                    <a:pt x="118" y="276"/>
                    <a:pt x="118" y="276"/>
                  </a:cubicBezTo>
                  <a:cubicBezTo>
                    <a:pt x="119" y="285"/>
                    <a:pt x="118" y="288"/>
                    <a:pt x="115" y="295"/>
                  </a:cubicBezTo>
                  <a:cubicBezTo>
                    <a:pt x="114" y="296"/>
                    <a:pt x="114" y="298"/>
                    <a:pt x="113" y="300"/>
                  </a:cubicBezTo>
                  <a:cubicBezTo>
                    <a:pt x="113" y="302"/>
                    <a:pt x="112" y="304"/>
                    <a:pt x="112" y="305"/>
                  </a:cubicBezTo>
                  <a:cubicBezTo>
                    <a:pt x="110" y="306"/>
                    <a:pt x="109" y="307"/>
                    <a:pt x="107" y="307"/>
                  </a:cubicBezTo>
                  <a:cubicBezTo>
                    <a:pt x="106" y="307"/>
                    <a:pt x="104" y="308"/>
                    <a:pt x="103" y="308"/>
                  </a:cubicBezTo>
                  <a:cubicBezTo>
                    <a:pt x="103" y="309"/>
                    <a:pt x="103" y="309"/>
                    <a:pt x="103" y="309"/>
                  </a:cubicBezTo>
                  <a:cubicBezTo>
                    <a:pt x="102" y="309"/>
                    <a:pt x="102" y="309"/>
                    <a:pt x="102" y="309"/>
                  </a:cubicBezTo>
                  <a:cubicBezTo>
                    <a:pt x="102" y="312"/>
                    <a:pt x="98" y="314"/>
                    <a:pt x="95" y="316"/>
                  </a:cubicBezTo>
                  <a:cubicBezTo>
                    <a:pt x="93" y="317"/>
                    <a:pt x="92" y="319"/>
                    <a:pt x="91" y="320"/>
                  </a:cubicBezTo>
                  <a:cubicBezTo>
                    <a:pt x="87" y="323"/>
                    <a:pt x="84" y="327"/>
                    <a:pt x="80" y="331"/>
                  </a:cubicBezTo>
                  <a:cubicBezTo>
                    <a:pt x="79" y="332"/>
                    <a:pt x="79" y="332"/>
                    <a:pt x="78" y="333"/>
                  </a:cubicBezTo>
                  <a:cubicBezTo>
                    <a:pt x="76" y="336"/>
                    <a:pt x="74" y="339"/>
                    <a:pt x="71" y="339"/>
                  </a:cubicBezTo>
                  <a:cubicBezTo>
                    <a:pt x="71" y="339"/>
                    <a:pt x="71" y="339"/>
                    <a:pt x="71" y="339"/>
                  </a:cubicBezTo>
                  <a:cubicBezTo>
                    <a:pt x="70" y="339"/>
                    <a:pt x="69" y="338"/>
                    <a:pt x="68" y="336"/>
                  </a:cubicBezTo>
                  <a:cubicBezTo>
                    <a:pt x="67" y="334"/>
                    <a:pt x="67" y="331"/>
                    <a:pt x="68" y="329"/>
                  </a:cubicBezTo>
                  <a:cubicBezTo>
                    <a:pt x="68" y="325"/>
                    <a:pt x="68" y="322"/>
                    <a:pt x="66" y="320"/>
                  </a:cubicBezTo>
                  <a:cubicBezTo>
                    <a:pt x="65" y="319"/>
                    <a:pt x="65" y="319"/>
                    <a:pt x="65" y="319"/>
                  </a:cubicBezTo>
                  <a:cubicBezTo>
                    <a:pt x="64" y="319"/>
                    <a:pt x="64" y="319"/>
                    <a:pt x="64" y="319"/>
                  </a:cubicBezTo>
                  <a:cubicBezTo>
                    <a:pt x="62" y="320"/>
                    <a:pt x="61" y="320"/>
                    <a:pt x="60" y="321"/>
                  </a:cubicBezTo>
                  <a:cubicBezTo>
                    <a:pt x="58" y="322"/>
                    <a:pt x="57" y="323"/>
                    <a:pt x="55" y="323"/>
                  </a:cubicBezTo>
                  <a:cubicBezTo>
                    <a:pt x="54" y="323"/>
                    <a:pt x="54" y="323"/>
                    <a:pt x="53" y="323"/>
                  </a:cubicBezTo>
                  <a:cubicBezTo>
                    <a:pt x="53" y="323"/>
                    <a:pt x="52" y="323"/>
                    <a:pt x="52" y="323"/>
                  </a:cubicBezTo>
                  <a:cubicBezTo>
                    <a:pt x="51" y="323"/>
                    <a:pt x="51" y="323"/>
                    <a:pt x="50" y="323"/>
                  </a:cubicBezTo>
                  <a:cubicBezTo>
                    <a:pt x="48" y="323"/>
                    <a:pt x="47" y="325"/>
                    <a:pt x="47" y="326"/>
                  </a:cubicBezTo>
                  <a:cubicBezTo>
                    <a:pt x="46" y="328"/>
                    <a:pt x="46" y="330"/>
                    <a:pt x="46" y="331"/>
                  </a:cubicBezTo>
                  <a:cubicBezTo>
                    <a:pt x="46" y="333"/>
                    <a:pt x="46" y="335"/>
                    <a:pt x="40" y="335"/>
                  </a:cubicBezTo>
                  <a:cubicBezTo>
                    <a:pt x="37" y="335"/>
                    <a:pt x="36" y="334"/>
                    <a:pt x="34" y="333"/>
                  </a:cubicBezTo>
                  <a:cubicBezTo>
                    <a:pt x="34" y="332"/>
                    <a:pt x="33" y="331"/>
                    <a:pt x="31" y="331"/>
                  </a:cubicBezTo>
                  <a:cubicBezTo>
                    <a:pt x="31" y="331"/>
                    <a:pt x="31" y="330"/>
                    <a:pt x="31" y="330"/>
                  </a:cubicBezTo>
                  <a:cubicBezTo>
                    <a:pt x="30" y="327"/>
                    <a:pt x="30" y="327"/>
                    <a:pt x="30" y="327"/>
                  </a:cubicBezTo>
                  <a:cubicBezTo>
                    <a:pt x="28" y="329"/>
                    <a:pt x="28" y="329"/>
                    <a:pt x="28" y="329"/>
                  </a:cubicBezTo>
                  <a:cubicBezTo>
                    <a:pt x="27" y="330"/>
                    <a:pt x="26" y="330"/>
                    <a:pt x="26" y="330"/>
                  </a:cubicBezTo>
                  <a:cubicBezTo>
                    <a:pt x="25" y="330"/>
                    <a:pt x="24" y="330"/>
                    <a:pt x="23" y="330"/>
                  </a:cubicBezTo>
                  <a:cubicBezTo>
                    <a:pt x="21" y="331"/>
                    <a:pt x="21" y="333"/>
                    <a:pt x="20" y="334"/>
                  </a:cubicBezTo>
                  <a:cubicBezTo>
                    <a:pt x="20" y="335"/>
                    <a:pt x="20" y="335"/>
                    <a:pt x="19" y="336"/>
                  </a:cubicBezTo>
                  <a:cubicBezTo>
                    <a:pt x="19" y="337"/>
                    <a:pt x="18" y="338"/>
                    <a:pt x="16" y="339"/>
                  </a:cubicBezTo>
                  <a:cubicBezTo>
                    <a:pt x="15" y="340"/>
                    <a:pt x="14" y="341"/>
                    <a:pt x="13" y="342"/>
                  </a:cubicBezTo>
                  <a:cubicBezTo>
                    <a:pt x="13" y="343"/>
                    <a:pt x="13" y="344"/>
                    <a:pt x="13" y="345"/>
                  </a:cubicBezTo>
                  <a:cubicBezTo>
                    <a:pt x="13" y="346"/>
                    <a:pt x="13" y="346"/>
                    <a:pt x="13" y="347"/>
                  </a:cubicBezTo>
                  <a:cubicBezTo>
                    <a:pt x="13" y="351"/>
                    <a:pt x="13" y="355"/>
                    <a:pt x="13" y="358"/>
                  </a:cubicBezTo>
                  <a:cubicBezTo>
                    <a:pt x="13" y="359"/>
                    <a:pt x="13" y="359"/>
                    <a:pt x="13" y="359"/>
                  </a:cubicBezTo>
                  <a:cubicBezTo>
                    <a:pt x="13" y="361"/>
                    <a:pt x="14" y="363"/>
                    <a:pt x="14" y="365"/>
                  </a:cubicBezTo>
                  <a:cubicBezTo>
                    <a:pt x="0" y="365"/>
                    <a:pt x="0" y="365"/>
                    <a:pt x="0" y="365"/>
                  </a:cubicBezTo>
                  <a:cubicBezTo>
                    <a:pt x="2" y="368"/>
                    <a:pt x="2" y="368"/>
                    <a:pt x="2" y="368"/>
                  </a:cubicBezTo>
                  <a:cubicBezTo>
                    <a:pt x="2" y="369"/>
                    <a:pt x="2" y="369"/>
                    <a:pt x="3" y="369"/>
                  </a:cubicBezTo>
                  <a:cubicBezTo>
                    <a:pt x="3" y="370"/>
                    <a:pt x="4" y="371"/>
                    <a:pt x="5" y="372"/>
                  </a:cubicBezTo>
                  <a:cubicBezTo>
                    <a:pt x="5" y="372"/>
                    <a:pt x="6" y="373"/>
                    <a:pt x="6" y="374"/>
                  </a:cubicBezTo>
                  <a:cubicBezTo>
                    <a:pt x="6" y="376"/>
                    <a:pt x="6" y="376"/>
                    <a:pt x="6" y="376"/>
                  </a:cubicBezTo>
                  <a:cubicBezTo>
                    <a:pt x="8" y="376"/>
                    <a:pt x="8" y="376"/>
                    <a:pt x="8" y="376"/>
                  </a:cubicBezTo>
                  <a:cubicBezTo>
                    <a:pt x="9" y="376"/>
                    <a:pt x="9" y="376"/>
                    <a:pt x="9" y="376"/>
                  </a:cubicBezTo>
                  <a:cubicBezTo>
                    <a:pt x="10" y="376"/>
                    <a:pt x="11" y="376"/>
                    <a:pt x="11" y="376"/>
                  </a:cubicBezTo>
                  <a:cubicBezTo>
                    <a:pt x="12" y="376"/>
                    <a:pt x="12" y="375"/>
                    <a:pt x="13" y="375"/>
                  </a:cubicBezTo>
                  <a:cubicBezTo>
                    <a:pt x="13" y="375"/>
                    <a:pt x="13" y="374"/>
                    <a:pt x="14" y="374"/>
                  </a:cubicBezTo>
                  <a:cubicBezTo>
                    <a:pt x="14" y="374"/>
                    <a:pt x="15" y="374"/>
                    <a:pt x="15" y="374"/>
                  </a:cubicBezTo>
                  <a:cubicBezTo>
                    <a:pt x="15" y="374"/>
                    <a:pt x="16" y="374"/>
                    <a:pt x="16" y="374"/>
                  </a:cubicBezTo>
                  <a:cubicBezTo>
                    <a:pt x="16" y="374"/>
                    <a:pt x="17" y="374"/>
                    <a:pt x="18" y="374"/>
                  </a:cubicBezTo>
                  <a:cubicBezTo>
                    <a:pt x="20" y="374"/>
                    <a:pt x="21" y="373"/>
                    <a:pt x="22" y="373"/>
                  </a:cubicBezTo>
                  <a:cubicBezTo>
                    <a:pt x="23" y="372"/>
                    <a:pt x="23" y="372"/>
                    <a:pt x="24" y="371"/>
                  </a:cubicBezTo>
                  <a:cubicBezTo>
                    <a:pt x="27" y="370"/>
                    <a:pt x="30" y="370"/>
                    <a:pt x="32" y="370"/>
                  </a:cubicBezTo>
                  <a:cubicBezTo>
                    <a:pt x="32" y="370"/>
                    <a:pt x="55" y="370"/>
                    <a:pt x="55" y="370"/>
                  </a:cubicBezTo>
                  <a:cubicBezTo>
                    <a:pt x="58" y="370"/>
                    <a:pt x="61" y="370"/>
                    <a:pt x="64" y="370"/>
                  </a:cubicBezTo>
                  <a:cubicBezTo>
                    <a:pt x="74" y="370"/>
                    <a:pt x="74" y="370"/>
                    <a:pt x="74" y="370"/>
                  </a:cubicBezTo>
                  <a:cubicBezTo>
                    <a:pt x="82" y="370"/>
                    <a:pt x="91" y="370"/>
                    <a:pt x="99" y="370"/>
                  </a:cubicBezTo>
                  <a:cubicBezTo>
                    <a:pt x="104" y="370"/>
                    <a:pt x="110" y="370"/>
                    <a:pt x="115" y="370"/>
                  </a:cubicBezTo>
                  <a:cubicBezTo>
                    <a:pt x="116" y="370"/>
                    <a:pt x="117" y="370"/>
                    <a:pt x="118" y="370"/>
                  </a:cubicBezTo>
                  <a:cubicBezTo>
                    <a:pt x="120" y="370"/>
                    <a:pt x="121" y="370"/>
                    <a:pt x="123" y="370"/>
                  </a:cubicBezTo>
                  <a:cubicBezTo>
                    <a:pt x="123" y="370"/>
                    <a:pt x="124" y="370"/>
                    <a:pt x="124" y="370"/>
                  </a:cubicBezTo>
                  <a:cubicBezTo>
                    <a:pt x="125" y="370"/>
                    <a:pt x="125" y="370"/>
                    <a:pt x="125" y="370"/>
                  </a:cubicBezTo>
                  <a:cubicBezTo>
                    <a:pt x="129" y="370"/>
                    <a:pt x="130" y="371"/>
                    <a:pt x="130" y="376"/>
                  </a:cubicBezTo>
                  <a:cubicBezTo>
                    <a:pt x="131" y="377"/>
                    <a:pt x="131" y="377"/>
                    <a:pt x="131" y="377"/>
                  </a:cubicBezTo>
                  <a:cubicBezTo>
                    <a:pt x="132" y="377"/>
                    <a:pt x="132" y="377"/>
                    <a:pt x="132" y="377"/>
                  </a:cubicBezTo>
                  <a:cubicBezTo>
                    <a:pt x="132" y="378"/>
                    <a:pt x="132" y="378"/>
                    <a:pt x="132" y="378"/>
                  </a:cubicBezTo>
                  <a:cubicBezTo>
                    <a:pt x="133" y="378"/>
                    <a:pt x="133" y="378"/>
                    <a:pt x="133" y="378"/>
                  </a:cubicBezTo>
                  <a:cubicBezTo>
                    <a:pt x="133" y="379"/>
                    <a:pt x="133" y="381"/>
                    <a:pt x="133" y="382"/>
                  </a:cubicBezTo>
                  <a:cubicBezTo>
                    <a:pt x="133" y="383"/>
                    <a:pt x="133" y="383"/>
                    <a:pt x="133" y="383"/>
                  </a:cubicBezTo>
                  <a:cubicBezTo>
                    <a:pt x="133" y="384"/>
                    <a:pt x="133" y="386"/>
                    <a:pt x="134" y="388"/>
                  </a:cubicBezTo>
                  <a:cubicBezTo>
                    <a:pt x="134" y="389"/>
                    <a:pt x="134" y="389"/>
                    <a:pt x="133" y="390"/>
                  </a:cubicBezTo>
                  <a:cubicBezTo>
                    <a:pt x="133" y="391"/>
                    <a:pt x="133" y="392"/>
                    <a:pt x="133" y="393"/>
                  </a:cubicBezTo>
                  <a:cubicBezTo>
                    <a:pt x="134" y="394"/>
                    <a:pt x="134" y="395"/>
                    <a:pt x="135" y="396"/>
                  </a:cubicBezTo>
                  <a:cubicBezTo>
                    <a:pt x="135" y="396"/>
                    <a:pt x="135" y="397"/>
                    <a:pt x="136" y="397"/>
                  </a:cubicBezTo>
                  <a:cubicBezTo>
                    <a:pt x="136" y="398"/>
                    <a:pt x="136" y="399"/>
                    <a:pt x="137" y="400"/>
                  </a:cubicBezTo>
                  <a:cubicBezTo>
                    <a:pt x="138" y="403"/>
                    <a:pt x="140" y="406"/>
                    <a:pt x="140" y="409"/>
                  </a:cubicBezTo>
                  <a:cubicBezTo>
                    <a:pt x="141" y="410"/>
                    <a:pt x="141" y="411"/>
                    <a:pt x="140" y="412"/>
                  </a:cubicBezTo>
                  <a:cubicBezTo>
                    <a:pt x="140" y="413"/>
                    <a:pt x="140" y="414"/>
                    <a:pt x="141" y="416"/>
                  </a:cubicBezTo>
                  <a:cubicBezTo>
                    <a:pt x="142" y="417"/>
                    <a:pt x="143" y="418"/>
                    <a:pt x="144" y="420"/>
                  </a:cubicBezTo>
                  <a:cubicBezTo>
                    <a:pt x="145" y="420"/>
                    <a:pt x="145" y="421"/>
                    <a:pt x="146" y="421"/>
                  </a:cubicBezTo>
                  <a:cubicBezTo>
                    <a:pt x="147" y="423"/>
                    <a:pt x="148" y="425"/>
                    <a:pt x="149" y="426"/>
                  </a:cubicBezTo>
                  <a:cubicBezTo>
                    <a:pt x="150" y="427"/>
                    <a:pt x="150" y="428"/>
                    <a:pt x="151" y="429"/>
                  </a:cubicBezTo>
                  <a:cubicBezTo>
                    <a:pt x="152" y="430"/>
                    <a:pt x="153" y="432"/>
                    <a:pt x="154" y="433"/>
                  </a:cubicBezTo>
                  <a:cubicBezTo>
                    <a:pt x="155" y="436"/>
                    <a:pt x="157" y="438"/>
                    <a:pt x="159" y="441"/>
                  </a:cubicBezTo>
                  <a:cubicBezTo>
                    <a:pt x="160" y="442"/>
                    <a:pt x="161" y="443"/>
                    <a:pt x="162" y="443"/>
                  </a:cubicBezTo>
                  <a:cubicBezTo>
                    <a:pt x="163" y="443"/>
                    <a:pt x="164" y="442"/>
                    <a:pt x="165" y="442"/>
                  </a:cubicBezTo>
                  <a:cubicBezTo>
                    <a:pt x="166" y="442"/>
                    <a:pt x="167" y="442"/>
                    <a:pt x="168" y="442"/>
                  </a:cubicBezTo>
                  <a:cubicBezTo>
                    <a:pt x="169" y="442"/>
                    <a:pt x="169" y="442"/>
                    <a:pt x="170" y="442"/>
                  </a:cubicBezTo>
                  <a:cubicBezTo>
                    <a:pt x="171" y="442"/>
                    <a:pt x="171" y="443"/>
                    <a:pt x="172" y="443"/>
                  </a:cubicBezTo>
                  <a:cubicBezTo>
                    <a:pt x="173" y="444"/>
                    <a:pt x="173" y="444"/>
                    <a:pt x="173" y="444"/>
                  </a:cubicBezTo>
                  <a:cubicBezTo>
                    <a:pt x="174" y="443"/>
                    <a:pt x="174" y="443"/>
                    <a:pt x="174" y="443"/>
                  </a:cubicBezTo>
                  <a:cubicBezTo>
                    <a:pt x="175" y="443"/>
                    <a:pt x="175" y="442"/>
                    <a:pt x="175" y="442"/>
                  </a:cubicBezTo>
                  <a:cubicBezTo>
                    <a:pt x="176" y="441"/>
                    <a:pt x="176" y="441"/>
                    <a:pt x="178" y="440"/>
                  </a:cubicBezTo>
                  <a:cubicBezTo>
                    <a:pt x="178" y="440"/>
                    <a:pt x="179" y="440"/>
                    <a:pt x="179" y="440"/>
                  </a:cubicBezTo>
                  <a:cubicBezTo>
                    <a:pt x="180" y="440"/>
                    <a:pt x="181" y="440"/>
                    <a:pt x="182" y="441"/>
                  </a:cubicBezTo>
                  <a:cubicBezTo>
                    <a:pt x="182" y="441"/>
                    <a:pt x="183" y="441"/>
                    <a:pt x="184" y="441"/>
                  </a:cubicBezTo>
                  <a:cubicBezTo>
                    <a:pt x="184" y="441"/>
                    <a:pt x="185" y="441"/>
                    <a:pt x="185" y="441"/>
                  </a:cubicBezTo>
                  <a:cubicBezTo>
                    <a:pt x="185" y="441"/>
                    <a:pt x="185" y="441"/>
                    <a:pt x="185" y="441"/>
                  </a:cubicBezTo>
                  <a:cubicBezTo>
                    <a:pt x="186" y="441"/>
                    <a:pt x="186" y="441"/>
                    <a:pt x="186" y="441"/>
                  </a:cubicBezTo>
                  <a:cubicBezTo>
                    <a:pt x="187" y="440"/>
                    <a:pt x="187" y="440"/>
                    <a:pt x="187" y="440"/>
                  </a:cubicBezTo>
                  <a:cubicBezTo>
                    <a:pt x="187" y="440"/>
                    <a:pt x="187" y="440"/>
                    <a:pt x="188" y="439"/>
                  </a:cubicBezTo>
                  <a:cubicBezTo>
                    <a:pt x="188" y="439"/>
                    <a:pt x="190" y="438"/>
                    <a:pt x="192" y="438"/>
                  </a:cubicBezTo>
                  <a:cubicBezTo>
                    <a:pt x="192" y="438"/>
                    <a:pt x="192" y="438"/>
                    <a:pt x="192" y="438"/>
                  </a:cubicBezTo>
                  <a:cubicBezTo>
                    <a:pt x="193" y="438"/>
                    <a:pt x="194" y="438"/>
                    <a:pt x="194" y="439"/>
                  </a:cubicBezTo>
                  <a:cubicBezTo>
                    <a:pt x="194" y="440"/>
                    <a:pt x="194" y="440"/>
                    <a:pt x="195" y="441"/>
                  </a:cubicBezTo>
                  <a:cubicBezTo>
                    <a:pt x="196" y="441"/>
                    <a:pt x="198" y="441"/>
                    <a:pt x="200" y="441"/>
                  </a:cubicBezTo>
                  <a:cubicBezTo>
                    <a:pt x="202" y="441"/>
                    <a:pt x="206" y="441"/>
                    <a:pt x="208" y="441"/>
                  </a:cubicBezTo>
                  <a:cubicBezTo>
                    <a:pt x="209" y="440"/>
                    <a:pt x="209" y="440"/>
                    <a:pt x="209" y="440"/>
                  </a:cubicBezTo>
                  <a:cubicBezTo>
                    <a:pt x="211" y="440"/>
                    <a:pt x="211" y="440"/>
                    <a:pt x="211" y="440"/>
                  </a:cubicBezTo>
                  <a:cubicBezTo>
                    <a:pt x="211" y="438"/>
                    <a:pt x="211" y="438"/>
                    <a:pt x="211" y="438"/>
                  </a:cubicBezTo>
                  <a:cubicBezTo>
                    <a:pt x="211" y="438"/>
                    <a:pt x="211" y="437"/>
                    <a:pt x="211" y="436"/>
                  </a:cubicBezTo>
                  <a:cubicBezTo>
                    <a:pt x="211" y="434"/>
                    <a:pt x="211" y="431"/>
                    <a:pt x="211" y="429"/>
                  </a:cubicBezTo>
                  <a:cubicBezTo>
                    <a:pt x="212" y="428"/>
                    <a:pt x="212" y="427"/>
                    <a:pt x="213" y="426"/>
                  </a:cubicBezTo>
                  <a:cubicBezTo>
                    <a:pt x="214" y="424"/>
                    <a:pt x="215" y="423"/>
                    <a:pt x="215" y="421"/>
                  </a:cubicBezTo>
                  <a:cubicBezTo>
                    <a:pt x="215" y="420"/>
                    <a:pt x="215" y="419"/>
                    <a:pt x="215" y="417"/>
                  </a:cubicBezTo>
                  <a:cubicBezTo>
                    <a:pt x="215" y="414"/>
                    <a:pt x="214" y="410"/>
                    <a:pt x="216" y="408"/>
                  </a:cubicBezTo>
                  <a:cubicBezTo>
                    <a:pt x="216" y="408"/>
                    <a:pt x="218" y="407"/>
                    <a:pt x="227" y="407"/>
                  </a:cubicBezTo>
                  <a:cubicBezTo>
                    <a:pt x="228" y="407"/>
                    <a:pt x="233" y="407"/>
                    <a:pt x="234" y="407"/>
                  </a:cubicBezTo>
                  <a:cubicBezTo>
                    <a:pt x="235" y="407"/>
                    <a:pt x="236" y="407"/>
                    <a:pt x="237" y="407"/>
                  </a:cubicBezTo>
                  <a:cubicBezTo>
                    <a:pt x="239" y="407"/>
                    <a:pt x="239" y="407"/>
                    <a:pt x="239" y="407"/>
                  </a:cubicBezTo>
                  <a:cubicBezTo>
                    <a:pt x="239" y="405"/>
                    <a:pt x="239" y="405"/>
                    <a:pt x="239" y="405"/>
                  </a:cubicBezTo>
                  <a:cubicBezTo>
                    <a:pt x="239" y="404"/>
                    <a:pt x="239" y="404"/>
                    <a:pt x="239" y="404"/>
                  </a:cubicBezTo>
                  <a:cubicBezTo>
                    <a:pt x="240" y="404"/>
                    <a:pt x="241" y="404"/>
                    <a:pt x="242" y="404"/>
                  </a:cubicBezTo>
                  <a:cubicBezTo>
                    <a:pt x="243" y="404"/>
                    <a:pt x="244" y="404"/>
                    <a:pt x="245" y="404"/>
                  </a:cubicBezTo>
                  <a:cubicBezTo>
                    <a:pt x="246" y="404"/>
                    <a:pt x="246" y="404"/>
                    <a:pt x="247" y="404"/>
                  </a:cubicBezTo>
                  <a:cubicBezTo>
                    <a:pt x="247" y="407"/>
                    <a:pt x="246" y="408"/>
                    <a:pt x="245" y="410"/>
                  </a:cubicBezTo>
                  <a:cubicBezTo>
                    <a:pt x="245" y="412"/>
                    <a:pt x="245" y="414"/>
                    <a:pt x="244" y="415"/>
                  </a:cubicBezTo>
                  <a:cubicBezTo>
                    <a:pt x="244" y="417"/>
                    <a:pt x="244" y="417"/>
                    <a:pt x="244" y="417"/>
                  </a:cubicBezTo>
                  <a:cubicBezTo>
                    <a:pt x="244" y="417"/>
                    <a:pt x="259" y="417"/>
                    <a:pt x="260" y="417"/>
                  </a:cubicBezTo>
                  <a:cubicBezTo>
                    <a:pt x="262" y="417"/>
                    <a:pt x="262" y="417"/>
                    <a:pt x="262" y="417"/>
                  </a:cubicBezTo>
                  <a:cubicBezTo>
                    <a:pt x="264" y="417"/>
                    <a:pt x="265" y="417"/>
                    <a:pt x="267" y="417"/>
                  </a:cubicBezTo>
                  <a:cubicBezTo>
                    <a:pt x="269" y="416"/>
                    <a:pt x="271" y="416"/>
                    <a:pt x="273" y="416"/>
                  </a:cubicBezTo>
                  <a:cubicBezTo>
                    <a:pt x="280" y="416"/>
                    <a:pt x="282" y="418"/>
                    <a:pt x="282" y="420"/>
                  </a:cubicBezTo>
                  <a:cubicBezTo>
                    <a:pt x="283" y="424"/>
                    <a:pt x="282" y="427"/>
                    <a:pt x="281" y="431"/>
                  </a:cubicBezTo>
                  <a:cubicBezTo>
                    <a:pt x="281" y="434"/>
                    <a:pt x="280" y="437"/>
                    <a:pt x="280" y="441"/>
                  </a:cubicBezTo>
                  <a:cubicBezTo>
                    <a:pt x="281" y="443"/>
                    <a:pt x="281" y="445"/>
                    <a:pt x="282" y="447"/>
                  </a:cubicBezTo>
                  <a:cubicBezTo>
                    <a:pt x="283" y="452"/>
                    <a:pt x="285" y="457"/>
                    <a:pt x="283" y="464"/>
                  </a:cubicBezTo>
                  <a:cubicBezTo>
                    <a:pt x="282" y="467"/>
                    <a:pt x="282" y="471"/>
                    <a:pt x="282" y="474"/>
                  </a:cubicBezTo>
                  <a:cubicBezTo>
                    <a:pt x="282" y="477"/>
                    <a:pt x="282" y="477"/>
                    <a:pt x="282" y="477"/>
                  </a:cubicBezTo>
                  <a:cubicBezTo>
                    <a:pt x="282" y="479"/>
                    <a:pt x="281" y="480"/>
                    <a:pt x="281" y="482"/>
                  </a:cubicBezTo>
                  <a:cubicBezTo>
                    <a:pt x="281" y="484"/>
                    <a:pt x="280" y="486"/>
                    <a:pt x="281" y="489"/>
                  </a:cubicBezTo>
                  <a:cubicBezTo>
                    <a:pt x="281" y="493"/>
                    <a:pt x="284" y="497"/>
                    <a:pt x="286" y="500"/>
                  </a:cubicBezTo>
                  <a:cubicBezTo>
                    <a:pt x="288" y="502"/>
                    <a:pt x="290" y="504"/>
                    <a:pt x="291" y="507"/>
                  </a:cubicBezTo>
                  <a:cubicBezTo>
                    <a:pt x="292" y="508"/>
                    <a:pt x="292" y="509"/>
                    <a:pt x="293" y="510"/>
                  </a:cubicBezTo>
                  <a:cubicBezTo>
                    <a:pt x="294" y="513"/>
                    <a:pt x="295" y="516"/>
                    <a:pt x="295" y="519"/>
                  </a:cubicBezTo>
                  <a:cubicBezTo>
                    <a:pt x="295" y="521"/>
                    <a:pt x="295" y="524"/>
                    <a:pt x="295" y="527"/>
                  </a:cubicBezTo>
                  <a:cubicBezTo>
                    <a:pt x="295" y="529"/>
                    <a:pt x="295" y="531"/>
                    <a:pt x="295" y="533"/>
                  </a:cubicBezTo>
                  <a:cubicBezTo>
                    <a:pt x="294" y="533"/>
                    <a:pt x="294" y="533"/>
                    <a:pt x="294" y="533"/>
                  </a:cubicBezTo>
                  <a:cubicBezTo>
                    <a:pt x="294" y="533"/>
                    <a:pt x="294" y="533"/>
                    <a:pt x="294" y="533"/>
                  </a:cubicBezTo>
                  <a:cubicBezTo>
                    <a:pt x="294" y="533"/>
                    <a:pt x="293" y="534"/>
                    <a:pt x="292" y="535"/>
                  </a:cubicBezTo>
                  <a:cubicBezTo>
                    <a:pt x="291" y="535"/>
                    <a:pt x="291" y="535"/>
                    <a:pt x="291" y="535"/>
                  </a:cubicBezTo>
                  <a:cubicBezTo>
                    <a:pt x="291" y="536"/>
                    <a:pt x="291" y="536"/>
                    <a:pt x="291" y="536"/>
                  </a:cubicBezTo>
                  <a:cubicBezTo>
                    <a:pt x="292" y="537"/>
                    <a:pt x="292" y="537"/>
                    <a:pt x="293" y="539"/>
                  </a:cubicBezTo>
                  <a:cubicBezTo>
                    <a:pt x="293" y="540"/>
                    <a:pt x="294" y="540"/>
                    <a:pt x="294" y="541"/>
                  </a:cubicBezTo>
                  <a:cubicBezTo>
                    <a:pt x="294" y="542"/>
                    <a:pt x="294" y="543"/>
                    <a:pt x="293" y="544"/>
                  </a:cubicBezTo>
                  <a:cubicBezTo>
                    <a:pt x="291" y="550"/>
                    <a:pt x="291" y="550"/>
                    <a:pt x="291" y="550"/>
                  </a:cubicBezTo>
                  <a:cubicBezTo>
                    <a:pt x="296" y="546"/>
                    <a:pt x="296" y="546"/>
                    <a:pt x="296" y="546"/>
                  </a:cubicBezTo>
                  <a:cubicBezTo>
                    <a:pt x="298" y="544"/>
                    <a:pt x="302" y="542"/>
                    <a:pt x="304" y="542"/>
                  </a:cubicBezTo>
                  <a:cubicBezTo>
                    <a:pt x="305" y="542"/>
                    <a:pt x="305" y="542"/>
                    <a:pt x="305" y="542"/>
                  </a:cubicBezTo>
                  <a:cubicBezTo>
                    <a:pt x="305" y="542"/>
                    <a:pt x="306" y="543"/>
                    <a:pt x="306" y="543"/>
                  </a:cubicBezTo>
                  <a:cubicBezTo>
                    <a:pt x="306" y="543"/>
                    <a:pt x="307" y="544"/>
                    <a:pt x="307" y="544"/>
                  </a:cubicBezTo>
                  <a:cubicBezTo>
                    <a:pt x="313" y="547"/>
                    <a:pt x="313" y="547"/>
                    <a:pt x="313" y="547"/>
                  </a:cubicBezTo>
                  <a:cubicBezTo>
                    <a:pt x="310" y="542"/>
                    <a:pt x="310" y="542"/>
                    <a:pt x="310" y="542"/>
                  </a:cubicBezTo>
                  <a:cubicBezTo>
                    <a:pt x="311" y="542"/>
                    <a:pt x="311" y="542"/>
                    <a:pt x="311" y="541"/>
                  </a:cubicBezTo>
                  <a:cubicBezTo>
                    <a:pt x="312" y="541"/>
                    <a:pt x="312" y="541"/>
                    <a:pt x="312" y="541"/>
                  </a:cubicBezTo>
                  <a:cubicBezTo>
                    <a:pt x="313" y="541"/>
                    <a:pt x="313" y="541"/>
                    <a:pt x="313" y="542"/>
                  </a:cubicBezTo>
                  <a:cubicBezTo>
                    <a:pt x="314" y="543"/>
                    <a:pt x="314" y="543"/>
                    <a:pt x="315" y="544"/>
                  </a:cubicBezTo>
                  <a:cubicBezTo>
                    <a:pt x="315" y="544"/>
                    <a:pt x="316" y="545"/>
                    <a:pt x="317" y="545"/>
                  </a:cubicBezTo>
                  <a:cubicBezTo>
                    <a:pt x="318" y="545"/>
                    <a:pt x="320" y="544"/>
                    <a:pt x="322" y="543"/>
                  </a:cubicBezTo>
                  <a:cubicBezTo>
                    <a:pt x="323" y="542"/>
                    <a:pt x="323" y="541"/>
                    <a:pt x="324" y="541"/>
                  </a:cubicBezTo>
                  <a:cubicBezTo>
                    <a:pt x="324" y="540"/>
                    <a:pt x="325" y="539"/>
                    <a:pt x="326" y="539"/>
                  </a:cubicBezTo>
                  <a:cubicBezTo>
                    <a:pt x="326" y="539"/>
                    <a:pt x="327" y="538"/>
                    <a:pt x="329" y="538"/>
                  </a:cubicBezTo>
                  <a:cubicBezTo>
                    <a:pt x="330" y="538"/>
                    <a:pt x="330" y="538"/>
                    <a:pt x="331" y="538"/>
                  </a:cubicBezTo>
                  <a:cubicBezTo>
                    <a:pt x="331" y="538"/>
                    <a:pt x="331" y="538"/>
                    <a:pt x="332" y="538"/>
                  </a:cubicBezTo>
                  <a:cubicBezTo>
                    <a:pt x="332" y="539"/>
                    <a:pt x="332" y="539"/>
                    <a:pt x="332" y="539"/>
                  </a:cubicBezTo>
                  <a:cubicBezTo>
                    <a:pt x="332" y="539"/>
                    <a:pt x="332" y="539"/>
                    <a:pt x="332" y="539"/>
                  </a:cubicBezTo>
                  <a:cubicBezTo>
                    <a:pt x="332" y="540"/>
                    <a:pt x="333" y="540"/>
                    <a:pt x="334" y="540"/>
                  </a:cubicBezTo>
                  <a:cubicBezTo>
                    <a:pt x="336" y="541"/>
                    <a:pt x="337" y="541"/>
                    <a:pt x="338" y="541"/>
                  </a:cubicBezTo>
                  <a:cubicBezTo>
                    <a:pt x="339" y="541"/>
                    <a:pt x="340" y="541"/>
                    <a:pt x="341" y="540"/>
                  </a:cubicBezTo>
                  <a:cubicBezTo>
                    <a:pt x="342" y="540"/>
                    <a:pt x="342" y="539"/>
                    <a:pt x="343" y="538"/>
                  </a:cubicBezTo>
                  <a:cubicBezTo>
                    <a:pt x="343" y="537"/>
                    <a:pt x="344" y="536"/>
                    <a:pt x="345" y="536"/>
                  </a:cubicBezTo>
                  <a:cubicBezTo>
                    <a:pt x="345" y="536"/>
                    <a:pt x="345" y="536"/>
                    <a:pt x="345" y="536"/>
                  </a:cubicBezTo>
                  <a:cubicBezTo>
                    <a:pt x="346" y="536"/>
                    <a:pt x="348" y="537"/>
                    <a:pt x="349" y="538"/>
                  </a:cubicBezTo>
                  <a:cubicBezTo>
                    <a:pt x="350" y="539"/>
                    <a:pt x="350" y="540"/>
                    <a:pt x="351" y="540"/>
                  </a:cubicBezTo>
                  <a:cubicBezTo>
                    <a:pt x="351" y="540"/>
                    <a:pt x="352" y="540"/>
                    <a:pt x="352" y="541"/>
                  </a:cubicBezTo>
                  <a:cubicBezTo>
                    <a:pt x="353" y="541"/>
                    <a:pt x="354" y="541"/>
                    <a:pt x="355" y="542"/>
                  </a:cubicBezTo>
                  <a:cubicBezTo>
                    <a:pt x="356" y="543"/>
                    <a:pt x="356" y="545"/>
                    <a:pt x="356" y="548"/>
                  </a:cubicBezTo>
                  <a:cubicBezTo>
                    <a:pt x="355" y="549"/>
                    <a:pt x="355" y="551"/>
                    <a:pt x="355" y="552"/>
                  </a:cubicBezTo>
                  <a:cubicBezTo>
                    <a:pt x="355" y="555"/>
                    <a:pt x="357" y="555"/>
                    <a:pt x="358" y="555"/>
                  </a:cubicBezTo>
                  <a:cubicBezTo>
                    <a:pt x="360" y="555"/>
                    <a:pt x="360" y="554"/>
                    <a:pt x="361" y="553"/>
                  </a:cubicBezTo>
                  <a:cubicBezTo>
                    <a:pt x="362" y="553"/>
                    <a:pt x="362" y="552"/>
                    <a:pt x="363" y="552"/>
                  </a:cubicBezTo>
                  <a:cubicBezTo>
                    <a:pt x="364" y="551"/>
                    <a:pt x="366" y="550"/>
                    <a:pt x="368" y="549"/>
                  </a:cubicBezTo>
                  <a:cubicBezTo>
                    <a:pt x="369" y="549"/>
                    <a:pt x="370" y="549"/>
                    <a:pt x="371" y="548"/>
                  </a:cubicBezTo>
                  <a:cubicBezTo>
                    <a:pt x="374" y="547"/>
                    <a:pt x="377" y="547"/>
                    <a:pt x="380" y="547"/>
                  </a:cubicBezTo>
                  <a:cubicBezTo>
                    <a:pt x="382" y="546"/>
                    <a:pt x="382" y="546"/>
                    <a:pt x="382" y="546"/>
                  </a:cubicBezTo>
                  <a:cubicBezTo>
                    <a:pt x="382" y="547"/>
                    <a:pt x="382" y="549"/>
                    <a:pt x="382" y="550"/>
                  </a:cubicBezTo>
                  <a:cubicBezTo>
                    <a:pt x="382" y="555"/>
                    <a:pt x="382" y="559"/>
                    <a:pt x="386" y="562"/>
                  </a:cubicBezTo>
                  <a:cubicBezTo>
                    <a:pt x="388" y="564"/>
                    <a:pt x="391" y="565"/>
                    <a:pt x="393" y="565"/>
                  </a:cubicBezTo>
                  <a:cubicBezTo>
                    <a:pt x="394" y="566"/>
                    <a:pt x="394" y="566"/>
                    <a:pt x="394" y="566"/>
                  </a:cubicBezTo>
                  <a:cubicBezTo>
                    <a:pt x="397" y="566"/>
                    <a:pt x="398" y="567"/>
                    <a:pt x="401" y="568"/>
                  </a:cubicBezTo>
                  <a:cubicBezTo>
                    <a:pt x="404" y="570"/>
                    <a:pt x="407" y="570"/>
                    <a:pt x="410" y="570"/>
                  </a:cubicBezTo>
                  <a:cubicBezTo>
                    <a:pt x="413" y="571"/>
                    <a:pt x="415" y="571"/>
                    <a:pt x="417" y="572"/>
                  </a:cubicBezTo>
                  <a:cubicBezTo>
                    <a:pt x="419" y="572"/>
                    <a:pt x="420" y="572"/>
                    <a:pt x="421" y="572"/>
                  </a:cubicBezTo>
                  <a:cubicBezTo>
                    <a:pt x="424" y="572"/>
                    <a:pt x="428" y="571"/>
                    <a:pt x="431" y="565"/>
                  </a:cubicBezTo>
                  <a:cubicBezTo>
                    <a:pt x="431" y="565"/>
                    <a:pt x="431" y="564"/>
                    <a:pt x="431" y="564"/>
                  </a:cubicBezTo>
                  <a:cubicBezTo>
                    <a:pt x="432" y="561"/>
                    <a:pt x="433" y="559"/>
                    <a:pt x="435" y="559"/>
                  </a:cubicBezTo>
                  <a:cubicBezTo>
                    <a:pt x="435" y="559"/>
                    <a:pt x="435" y="559"/>
                    <a:pt x="436" y="559"/>
                  </a:cubicBezTo>
                  <a:cubicBezTo>
                    <a:pt x="436" y="559"/>
                    <a:pt x="437" y="559"/>
                    <a:pt x="437" y="560"/>
                  </a:cubicBezTo>
                  <a:cubicBezTo>
                    <a:pt x="438" y="561"/>
                    <a:pt x="438" y="563"/>
                    <a:pt x="438" y="565"/>
                  </a:cubicBezTo>
                  <a:cubicBezTo>
                    <a:pt x="437" y="566"/>
                    <a:pt x="437" y="566"/>
                    <a:pt x="437" y="566"/>
                  </a:cubicBezTo>
                  <a:cubicBezTo>
                    <a:pt x="439" y="567"/>
                    <a:pt x="439" y="567"/>
                    <a:pt x="439" y="567"/>
                  </a:cubicBezTo>
                  <a:cubicBezTo>
                    <a:pt x="441" y="568"/>
                    <a:pt x="442" y="570"/>
                    <a:pt x="443" y="571"/>
                  </a:cubicBezTo>
                  <a:cubicBezTo>
                    <a:pt x="444" y="572"/>
                    <a:pt x="444" y="574"/>
                    <a:pt x="445" y="575"/>
                  </a:cubicBezTo>
                  <a:cubicBezTo>
                    <a:pt x="445" y="577"/>
                    <a:pt x="445" y="578"/>
                    <a:pt x="447" y="579"/>
                  </a:cubicBezTo>
                  <a:cubicBezTo>
                    <a:pt x="447" y="580"/>
                    <a:pt x="450" y="582"/>
                    <a:pt x="451" y="582"/>
                  </a:cubicBezTo>
                  <a:cubicBezTo>
                    <a:pt x="451" y="582"/>
                    <a:pt x="451" y="582"/>
                    <a:pt x="452" y="582"/>
                  </a:cubicBezTo>
                  <a:cubicBezTo>
                    <a:pt x="452" y="582"/>
                    <a:pt x="452" y="582"/>
                    <a:pt x="452" y="582"/>
                  </a:cubicBezTo>
                  <a:cubicBezTo>
                    <a:pt x="453" y="582"/>
                    <a:pt x="453" y="582"/>
                    <a:pt x="453" y="582"/>
                  </a:cubicBezTo>
                  <a:cubicBezTo>
                    <a:pt x="453" y="582"/>
                    <a:pt x="453" y="582"/>
                    <a:pt x="454" y="581"/>
                  </a:cubicBezTo>
                  <a:cubicBezTo>
                    <a:pt x="454" y="581"/>
                    <a:pt x="454" y="581"/>
                    <a:pt x="455" y="581"/>
                  </a:cubicBezTo>
                  <a:cubicBezTo>
                    <a:pt x="456" y="581"/>
                    <a:pt x="457" y="582"/>
                    <a:pt x="458" y="583"/>
                  </a:cubicBezTo>
                  <a:cubicBezTo>
                    <a:pt x="459" y="584"/>
                    <a:pt x="460" y="584"/>
                    <a:pt x="462" y="585"/>
                  </a:cubicBezTo>
                  <a:cubicBezTo>
                    <a:pt x="465" y="585"/>
                    <a:pt x="466" y="586"/>
                    <a:pt x="467" y="587"/>
                  </a:cubicBezTo>
                  <a:cubicBezTo>
                    <a:pt x="468" y="587"/>
                    <a:pt x="469" y="588"/>
                    <a:pt x="469" y="588"/>
                  </a:cubicBezTo>
                  <a:cubicBezTo>
                    <a:pt x="470" y="588"/>
                    <a:pt x="470" y="589"/>
                    <a:pt x="471" y="589"/>
                  </a:cubicBezTo>
                  <a:cubicBezTo>
                    <a:pt x="473" y="590"/>
                    <a:pt x="474" y="591"/>
                    <a:pt x="475" y="594"/>
                  </a:cubicBezTo>
                  <a:cubicBezTo>
                    <a:pt x="476" y="598"/>
                    <a:pt x="476" y="599"/>
                    <a:pt x="479" y="601"/>
                  </a:cubicBezTo>
                  <a:cubicBezTo>
                    <a:pt x="482" y="603"/>
                    <a:pt x="484" y="604"/>
                    <a:pt x="485" y="607"/>
                  </a:cubicBezTo>
                  <a:cubicBezTo>
                    <a:pt x="485" y="608"/>
                    <a:pt x="486" y="609"/>
                    <a:pt x="486" y="611"/>
                  </a:cubicBezTo>
                  <a:cubicBezTo>
                    <a:pt x="486" y="613"/>
                    <a:pt x="487" y="615"/>
                    <a:pt x="488" y="617"/>
                  </a:cubicBezTo>
                  <a:cubicBezTo>
                    <a:pt x="489" y="619"/>
                    <a:pt x="491" y="619"/>
                    <a:pt x="493" y="619"/>
                  </a:cubicBezTo>
                  <a:cubicBezTo>
                    <a:pt x="495" y="619"/>
                    <a:pt x="495" y="619"/>
                    <a:pt x="495" y="619"/>
                  </a:cubicBezTo>
                  <a:cubicBezTo>
                    <a:pt x="496" y="619"/>
                    <a:pt x="496" y="619"/>
                    <a:pt x="496" y="619"/>
                  </a:cubicBezTo>
                  <a:cubicBezTo>
                    <a:pt x="498" y="619"/>
                    <a:pt x="498" y="619"/>
                    <a:pt x="498" y="619"/>
                  </a:cubicBezTo>
                  <a:cubicBezTo>
                    <a:pt x="498" y="618"/>
                    <a:pt x="498" y="618"/>
                    <a:pt x="498" y="618"/>
                  </a:cubicBezTo>
                  <a:cubicBezTo>
                    <a:pt x="500" y="615"/>
                    <a:pt x="501" y="614"/>
                    <a:pt x="504" y="614"/>
                  </a:cubicBezTo>
                  <a:cubicBezTo>
                    <a:pt x="504" y="614"/>
                    <a:pt x="504" y="614"/>
                    <a:pt x="504" y="614"/>
                  </a:cubicBezTo>
                  <a:cubicBezTo>
                    <a:pt x="505" y="614"/>
                    <a:pt x="506" y="614"/>
                    <a:pt x="506" y="614"/>
                  </a:cubicBezTo>
                  <a:cubicBezTo>
                    <a:pt x="508" y="614"/>
                    <a:pt x="508" y="615"/>
                    <a:pt x="509" y="615"/>
                  </a:cubicBezTo>
                  <a:cubicBezTo>
                    <a:pt x="510" y="615"/>
                    <a:pt x="511" y="614"/>
                    <a:pt x="511" y="614"/>
                  </a:cubicBezTo>
                  <a:cubicBezTo>
                    <a:pt x="513" y="612"/>
                    <a:pt x="513" y="610"/>
                    <a:pt x="512" y="607"/>
                  </a:cubicBezTo>
                  <a:cubicBezTo>
                    <a:pt x="512" y="606"/>
                    <a:pt x="512" y="605"/>
                    <a:pt x="512" y="605"/>
                  </a:cubicBezTo>
                  <a:cubicBezTo>
                    <a:pt x="512" y="599"/>
                    <a:pt x="512" y="592"/>
                    <a:pt x="512" y="585"/>
                  </a:cubicBezTo>
                  <a:cubicBezTo>
                    <a:pt x="512" y="585"/>
                    <a:pt x="512" y="584"/>
                    <a:pt x="512" y="584"/>
                  </a:cubicBezTo>
                  <a:cubicBezTo>
                    <a:pt x="512" y="582"/>
                    <a:pt x="512" y="580"/>
                    <a:pt x="509" y="579"/>
                  </a:cubicBezTo>
                  <a:cubicBezTo>
                    <a:pt x="509" y="579"/>
                    <a:pt x="508" y="579"/>
                    <a:pt x="508" y="579"/>
                  </a:cubicBezTo>
                  <a:cubicBezTo>
                    <a:pt x="506" y="579"/>
                    <a:pt x="504" y="580"/>
                    <a:pt x="503" y="581"/>
                  </a:cubicBezTo>
                  <a:cubicBezTo>
                    <a:pt x="503" y="582"/>
                    <a:pt x="502" y="583"/>
                    <a:pt x="502" y="583"/>
                  </a:cubicBezTo>
                  <a:cubicBezTo>
                    <a:pt x="502" y="585"/>
                    <a:pt x="501" y="586"/>
                    <a:pt x="499" y="586"/>
                  </a:cubicBezTo>
                  <a:cubicBezTo>
                    <a:pt x="497" y="586"/>
                    <a:pt x="492" y="585"/>
                    <a:pt x="490" y="584"/>
                  </a:cubicBezTo>
                  <a:cubicBezTo>
                    <a:pt x="489" y="583"/>
                    <a:pt x="488" y="582"/>
                    <a:pt x="488" y="580"/>
                  </a:cubicBezTo>
                  <a:cubicBezTo>
                    <a:pt x="488" y="579"/>
                    <a:pt x="487" y="578"/>
                    <a:pt x="487" y="577"/>
                  </a:cubicBezTo>
                  <a:cubicBezTo>
                    <a:pt x="485" y="574"/>
                    <a:pt x="482" y="572"/>
                    <a:pt x="479" y="571"/>
                  </a:cubicBezTo>
                  <a:cubicBezTo>
                    <a:pt x="477" y="570"/>
                    <a:pt x="475" y="569"/>
                    <a:pt x="474" y="567"/>
                  </a:cubicBezTo>
                  <a:cubicBezTo>
                    <a:pt x="471" y="564"/>
                    <a:pt x="470" y="555"/>
                    <a:pt x="471" y="551"/>
                  </a:cubicBezTo>
                  <a:cubicBezTo>
                    <a:pt x="472" y="551"/>
                    <a:pt x="472" y="550"/>
                    <a:pt x="472" y="549"/>
                  </a:cubicBezTo>
                  <a:cubicBezTo>
                    <a:pt x="473" y="547"/>
                    <a:pt x="474" y="545"/>
                    <a:pt x="474" y="543"/>
                  </a:cubicBezTo>
                  <a:cubicBezTo>
                    <a:pt x="475" y="539"/>
                    <a:pt x="476" y="537"/>
                    <a:pt x="477" y="534"/>
                  </a:cubicBezTo>
                  <a:cubicBezTo>
                    <a:pt x="481" y="529"/>
                    <a:pt x="480" y="526"/>
                    <a:pt x="479" y="522"/>
                  </a:cubicBezTo>
                  <a:cubicBezTo>
                    <a:pt x="479" y="520"/>
                    <a:pt x="478" y="518"/>
                    <a:pt x="478" y="516"/>
                  </a:cubicBezTo>
                  <a:cubicBezTo>
                    <a:pt x="478" y="513"/>
                    <a:pt x="478" y="510"/>
                    <a:pt x="479" y="507"/>
                  </a:cubicBezTo>
                  <a:cubicBezTo>
                    <a:pt x="480" y="505"/>
                    <a:pt x="480" y="503"/>
                    <a:pt x="480" y="501"/>
                  </a:cubicBezTo>
                  <a:cubicBezTo>
                    <a:pt x="480" y="496"/>
                    <a:pt x="477" y="490"/>
                    <a:pt x="475" y="487"/>
                  </a:cubicBezTo>
                  <a:cubicBezTo>
                    <a:pt x="475" y="487"/>
                    <a:pt x="474" y="486"/>
                    <a:pt x="474" y="485"/>
                  </a:cubicBezTo>
                  <a:cubicBezTo>
                    <a:pt x="473" y="484"/>
                    <a:pt x="473" y="484"/>
                    <a:pt x="473" y="483"/>
                  </a:cubicBezTo>
                  <a:cubicBezTo>
                    <a:pt x="473" y="482"/>
                    <a:pt x="474" y="482"/>
                    <a:pt x="475" y="481"/>
                  </a:cubicBezTo>
                  <a:cubicBezTo>
                    <a:pt x="480" y="477"/>
                    <a:pt x="484" y="474"/>
                    <a:pt x="487" y="468"/>
                  </a:cubicBezTo>
                  <a:cubicBezTo>
                    <a:pt x="488" y="465"/>
                    <a:pt x="488" y="461"/>
                    <a:pt x="488" y="458"/>
                  </a:cubicBezTo>
                  <a:cubicBezTo>
                    <a:pt x="488" y="457"/>
                    <a:pt x="488" y="457"/>
                    <a:pt x="488" y="457"/>
                  </a:cubicBezTo>
                  <a:cubicBezTo>
                    <a:pt x="537" y="448"/>
                    <a:pt x="537" y="448"/>
                    <a:pt x="537" y="448"/>
                  </a:cubicBezTo>
                  <a:cubicBezTo>
                    <a:pt x="537" y="446"/>
                    <a:pt x="537" y="446"/>
                    <a:pt x="537" y="446"/>
                  </a:cubicBezTo>
                  <a:cubicBezTo>
                    <a:pt x="536" y="442"/>
                    <a:pt x="533" y="439"/>
                    <a:pt x="531" y="436"/>
                  </a:cubicBezTo>
                  <a:cubicBezTo>
                    <a:pt x="530" y="435"/>
                    <a:pt x="529" y="433"/>
                    <a:pt x="528" y="432"/>
                  </a:cubicBezTo>
                  <a:cubicBezTo>
                    <a:pt x="527" y="430"/>
                    <a:pt x="526" y="429"/>
                    <a:pt x="526" y="426"/>
                  </a:cubicBezTo>
                  <a:cubicBezTo>
                    <a:pt x="526" y="426"/>
                    <a:pt x="526" y="425"/>
                    <a:pt x="526" y="424"/>
                  </a:cubicBezTo>
                  <a:cubicBezTo>
                    <a:pt x="525" y="418"/>
                    <a:pt x="522" y="414"/>
                    <a:pt x="517" y="410"/>
                  </a:cubicBezTo>
                  <a:cubicBezTo>
                    <a:pt x="516" y="410"/>
                    <a:pt x="516" y="410"/>
                    <a:pt x="516" y="410"/>
                  </a:cubicBezTo>
                  <a:cubicBezTo>
                    <a:pt x="512" y="407"/>
                    <a:pt x="511" y="407"/>
                    <a:pt x="509" y="403"/>
                  </a:cubicBezTo>
                  <a:cubicBezTo>
                    <a:pt x="508" y="401"/>
                    <a:pt x="508" y="399"/>
                    <a:pt x="508" y="397"/>
                  </a:cubicBezTo>
                  <a:cubicBezTo>
                    <a:pt x="507" y="396"/>
                    <a:pt x="507" y="394"/>
                    <a:pt x="506" y="392"/>
                  </a:cubicBezTo>
                  <a:cubicBezTo>
                    <a:pt x="506" y="389"/>
                    <a:pt x="504" y="387"/>
                    <a:pt x="502" y="385"/>
                  </a:cubicBezTo>
                  <a:cubicBezTo>
                    <a:pt x="501" y="382"/>
                    <a:pt x="500" y="380"/>
                    <a:pt x="499" y="378"/>
                  </a:cubicBezTo>
                  <a:cubicBezTo>
                    <a:pt x="498" y="375"/>
                    <a:pt x="499" y="373"/>
                    <a:pt x="500" y="371"/>
                  </a:cubicBezTo>
                  <a:cubicBezTo>
                    <a:pt x="500" y="369"/>
                    <a:pt x="501" y="368"/>
                    <a:pt x="501" y="367"/>
                  </a:cubicBezTo>
                  <a:cubicBezTo>
                    <a:pt x="503" y="361"/>
                    <a:pt x="501" y="357"/>
                    <a:pt x="499" y="353"/>
                  </a:cubicBezTo>
                  <a:cubicBezTo>
                    <a:pt x="498" y="352"/>
                    <a:pt x="497" y="350"/>
                    <a:pt x="496" y="349"/>
                  </a:cubicBezTo>
                  <a:cubicBezTo>
                    <a:pt x="494" y="342"/>
                    <a:pt x="493" y="334"/>
                    <a:pt x="495" y="328"/>
                  </a:cubicBezTo>
                  <a:cubicBezTo>
                    <a:pt x="495" y="328"/>
                    <a:pt x="496" y="327"/>
                    <a:pt x="496" y="326"/>
                  </a:cubicBezTo>
                  <a:cubicBezTo>
                    <a:pt x="497" y="324"/>
                    <a:pt x="498" y="321"/>
                    <a:pt x="497" y="318"/>
                  </a:cubicBezTo>
                  <a:cubicBezTo>
                    <a:pt x="496" y="316"/>
                    <a:pt x="495" y="316"/>
                    <a:pt x="495" y="315"/>
                  </a:cubicBezTo>
                  <a:cubicBezTo>
                    <a:pt x="495" y="315"/>
                    <a:pt x="494" y="315"/>
                    <a:pt x="494" y="314"/>
                  </a:cubicBezTo>
                  <a:cubicBezTo>
                    <a:pt x="494" y="310"/>
                    <a:pt x="494" y="305"/>
                    <a:pt x="496" y="304"/>
                  </a:cubicBezTo>
                  <a:cubicBezTo>
                    <a:pt x="496" y="303"/>
                    <a:pt x="496" y="303"/>
                    <a:pt x="496" y="303"/>
                  </a:cubicBezTo>
                  <a:cubicBezTo>
                    <a:pt x="496" y="302"/>
                    <a:pt x="496" y="302"/>
                    <a:pt x="496" y="302"/>
                  </a:cubicBezTo>
                  <a:cubicBezTo>
                    <a:pt x="496" y="297"/>
                    <a:pt x="496" y="292"/>
                    <a:pt x="496" y="289"/>
                  </a:cubicBezTo>
                  <a:cubicBezTo>
                    <a:pt x="496" y="285"/>
                    <a:pt x="496" y="285"/>
                    <a:pt x="496" y="285"/>
                  </a:cubicBezTo>
                  <a:cubicBezTo>
                    <a:pt x="496" y="284"/>
                    <a:pt x="496" y="283"/>
                    <a:pt x="496" y="283"/>
                  </a:cubicBezTo>
                  <a:cubicBezTo>
                    <a:pt x="496" y="280"/>
                    <a:pt x="496" y="278"/>
                    <a:pt x="494" y="276"/>
                  </a:cubicBezTo>
                  <a:cubicBezTo>
                    <a:pt x="492" y="273"/>
                    <a:pt x="490" y="271"/>
                    <a:pt x="489" y="268"/>
                  </a:cubicBezTo>
                  <a:cubicBezTo>
                    <a:pt x="486" y="263"/>
                    <a:pt x="484" y="256"/>
                    <a:pt x="491" y="253"/>
                  </a:cubicBezTo>
                  <a:cubicBezTo>
                    <a:pt x="496" y="250"/>
                    <a:pt x="495" y="246"/>
                    <a:pt x="494" y="242"/>
                  </a:cubicBezTo>
                  <a:cubicBezTo>
                    <a:pt x="494" y="240"/>
                    <a:pt x="494" y="237"/>
                    <a:pt x="494" y="235"/>
                  </a:cubicBezTo>
                  <a:cubicBezTo>
                    <a:pt x="495" y="228"/>
                    <a:pt x="504" y="224"/>
                    <a:pt x="508" y="222"/>
                  </a:cubicBezTo>
                  <a:cubicBezTo>
                    <a:pt x="509" y="222"/>
                    <a:pt x="509" y="222"/>
                    <a:pt x="509" y="222"/>
                  </a:cubicBezTo>
                  <a:cubicBezTo>
                    <a:pt x="509" y="220"/>
                    <a:pt x="509" y="220"/>
                    <a:pt x="509" y="220"/>
                  </a:cubicBezTo>
                  <a:cubicBezTo>
                    <a:pt x="509" y="220"/>
                    <a:pt x="509" y="219"/>
                    <a:pt x="509" y="218"/>
                  </a:cubicBezTo>
                  <a:cubicBezTo>
                    <a:pt x="508" y="216"/>
                    <a:pt x="509" y="213"/>
                    <a:pt x="509" y="210"/>
                  </a:cubicBezTo>
                  <a:cubicBezTo>
                    <a:pt x="509" y="207"/>
                    <a:pt x="509" y="207"/>
                    <a:pt x="509" y="207"/>
                  </a:cubicBezTo>
                  <a:cubicBezTo>
                    <a:pt x="509" y="198"/>
                    <a:pt x="510" y="191"/>
                    <a:pt x="511" y="185"/>
                  </a:cubicBezTo>
                  <a:cubicBezTo>
                    <a:pt x="512" y="179"/>
                    <a:pt x="514" y="174"/>
                    <a:pt x="516" y="168"/>
                  </a:cubicBezTo>
                  <a:cubicBezTo>
                    <a:pt x="517" y="165"/>
                    <a:pt x="517" y="162"/>
                    <a:pt x="517" y="159"/>
                  </a:cubicBezTo>
                  <a:cubicBezTo>
                    <a:pt x="517" y="157"/>
                    <a:pt x="517" y="155"/>
                    <a:pt x="517" y="153"/>
                  </a:cubicBezTo>
                  <a:cubicBezTo>
                    <a:pt x="518" y="150"/>
                    <a:pt x="520" y="149"/>
                    <a:pt x="521" y="148"/>
                  </a:cubicBezTo>
                  <a:cubicBezTo>
                    <a:pt x="523" y="148"/>
                    <a:pt x="525" y="147"/>
                    <a:pt x="526" y="144"/>
                  </a:cubicBezTo>
                  <a:cubicBezTo>
                    <a:pt x="526" y="144"/>
                    <a:pt x="526" y="143"/>
                    <a:pt x="526" y="142"/>
                  </a:cubicBezTo>
                  <a:cubicBezTo>
                    <a:pt x="527" y="141"/>
                    <a:pt x="527" y="139"/>
                    <a:pt x="529" y="139"/>
                  </a:cubicBezTo>
                  <a:cubicBezTo>
                    <a:pt x="530" y="138"/>
                    <a:pt x="530" y="138"/>
                    <a:pt x="531" y="138"/>
                  </a:cubicBezTo>
                  <a:cubicBezTo>
                    <a:pt x="532" y="138"/>
                    <a:pt x="534" y="137"/>
                    <a:pt x="535" y="136"/>
                  </a:cubicBezTo>
                  <a:cubicBezTo>
                    <a:pt x="538" y="132"/>
                    <a:pt x="541" y="128"/>
                    <a:pt x="543" y="125"/>
                  </a:cubicBezTo>
                  <a:cubicBezTo>
                    <a:pt x="546" y="121"/>
                    <a:pt x="550" y="116"/>
                    <a:pt x="553" y="112"/>
                  </a:cubicBezTo>
                  <a:cubicBezTo>
                    <a:pt x="556" y="110"/>
                    <a:pt x="557" y="108"/>
                    <a:pt x="556" y="106"/>
                  </a:cubicBezTo>
                  <a:close/>
                </a:path>
              </a:pathLst>
            </a:custGeom>
            <a:solidFill>
              <a:schemeClr val="accent2"/>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53"/>
            <p:cNvSpPr>
              <a:spLocks/>
            </p:cNvSpPr>
            <p:nvPr/>
          </p:nvSpPr>
          <p:spPr bwMode="auto">
            <a:xfrm>
              <a:off x="2806" y="2586"/>
              <a:ext cx="649" cy="724"/>
            </a:xfrm>
            <a:custGeom>
              <a:avLst/>
              <a:gdLst>
                <a:gd name="T0" fmla="*/ 356 w 358"/>
                <a:gd name="T1" fmla="*/ 194 h 399"/>
                <a:gd name="T2" fmla="*/ 357 w 358"/>
                <a:gd name="T3" fmla="*/ 180 h 399"/>
                <a:gd name="T4" fmla="*/ 353 w 358"/>
                <a:gd name="T5" fmla="*/ 171 h 399"/>
                <a:gd name="T6" fmla="*/ 343 w 358"/>
                <a:gd name="T7" fmla="*/ 169 h 399"/>
                <a:gd name="T8" fmla="*/ 329 w 358"/>
                <a:gd name="T9" fmla="*/ 175 h 399"/>
                <a:gd name="T10" fmla="*/ 323 w 358"/>
                <a:gd name="T11" fmla="*/ 172 h 399"/>
                <a:gd name="T12" fmla="*/ 316 w 358"/>
                <a:gd name="T13" fmla="*/ 173 h 399"/>
                <a:gd name="T14" fmla="*/ 306 w 358"/>
                <a:gd name="T15" fmla="*/ 175 h 399"/>
                <a:gd name="T16" fmla="*/ 307 w 358"/>
                <a:gd name="T17" fmla="*/ 164 h 399"/>
                <a:gd name="T18" fmla="*/ 304 w 358"/>
                <a:gd name="T19" fmla="*/ 138 h 399"/>
                <a:gd name="T20" fmla="*/ 294 w 358"/>
                <a:gd name="T21" fmla="*/ 105 h 399"/>
                <a:gd name="T22" fmla="*/ 295 w 358"/>
                <a:gd name="T23" fmla="*/ 51 h 399"/>
                <a:gd name="T24" fmla="*/ 262 w 358"/>
                <a:gd name="T25" fmla="*/ 47 h 399"/>
                <a:gd name="T26" fmla="*/ 257 w 358"/>
                <a:gd name="T27" fmla="*/ 35 h 399"/>
                <a:gd name="T28" fmla="*/ 250 w 358"/>
                <a:gd name="T29" fmla="*/ 37 h 399"/>
                <a:gd name="T30" fmla="*/ 227 w 358"/>
                <a:gd name="T31" fmla="*/ 39 h 399"/>
                <a:gd name="T32" fmla="*/ 223 w 358"/>
                <a:gd name="T33" fmla="*/ 67 h 399"/>
                <a:gd name="T34" fmla="*/ 207 w 358"/>
                <a:gd name="T35" fmla="*/ 71 h 399"/>
                <a:gd name="T36" fmla="*/ 204 w 358"/>
                <a:gd name="T37" fmla="*/ 68 h 399"/>
                <a:gd name="T38" fmla="*/ 194 w 358"/>
                <a:gd name="T39" fmla="*/ 71 h 399"/>
                <a:gd name="T40" fmla="*/ 185 w 358"/>
                <a:gd name="T41" fmla="*/ 74 h 399"/>
                <a:gd name="T42" fmla="*/ 174 w 358"/>
                <a:gd name="T43" fmla="*/ 73 h 399"/>
                <a:gd name="T44" fmla="*/ 158 w 358"/>
                <a:gd name="T45" fmla="*/ 52 h 399"/>
                <a:gd name="T46" fmla="*/ 149 w 358"/>
                <a:gd name="T47" fmla="*/ 30 h 399"/>
                <a:gd name="T48" fmla="*/ 146 w 358"/>
                <a:gd name="T49" fmla="*/ 19 h 399"/>
                <a:gd name="T50" fmla="*/ 143 w 358"/>
                <a:gd name="T51" fmla="*/ 8 h 399"/>
                <a:gd name="T52" fmla="*/ 130 w 358"/>
                <a:gd name="T53" fmla="*/ 0 h 399"/>
                <a:gd name="T54" fmla="*/ 67 w 358"/>
                <a:gd name="T55" fmla="*/ 0 h 399"/>
                <a:gd name="T56" fmla="*/ 29 w 358"/>
                <a:gd name="T57" fmla="*/ 5 h 399"/>
                <a:gd name="T58" fmla="*/ 24 w 358"/>
                <a:gd name="T59" fmla="*/ 6 h 399"/>
                <a:gd name="T60" fmla="*/ 15 w 358"/>
                <a:gd name="T61" fmla="*/ 7 h 399"/>
                <a:gd name="T62" fmla="*/ 30 w 358"/>
                <a:gd name="T63" fmla="*/ 35 h 399"/>
                <a:gd name="T64" fmla="*/ 35 w 358"/>
                <a:gd name="T65" fmla="*/ 54 h 399"/>
                <a:gd name="T66" fmla="*/ 45 w 358"/>
                <a:gd name="T67" fmla="*/ 77 h 399"/>
                <a:gd name="T68" fmla="*/ 48 w 358"/>
                <a:gd name="T69" fmla="*/ 90 h 399"/>
                <a:gd name="T70" fmla="*/ 37 w 358"/>
                <a:gd name="T71" fmla="*/ 110 h 399"/>
                <a:gd name="T72" fmla="*/ 42 w 358"/>
                <a:gd name="T73" fmla="*/ 122 h 399"/>
                <a:gd name="T74" fmla="*/ 46 w 358"/>
                <a:gd name="T75" fmla="*/ 134 h 399"/>
                <a:gd name="T76" fmla="*/ 51 w 358"/>
                <a:gd name="T77" fmla="*/ 149 h 399"/>
                <a:gd name="T78" fmla="*/ 60 w 358"/>
                <a:gd name="T79" fmla="*/ 166 h 399"/>
                <a:gd name="T80" fmla="*/ 58 w 358"/>
                <a:gd name="T81" fmla="*/ 194 h 399"/>
                <a:gd name="T82" fmla="*/ 41 w 358"/>
                <a:gd name="T83" fmla="*/ 223 h 399"/>
                <a:gd name="T84" fmla="*/ 32 w 358"/>
                <a:gd name="T85" fmla="*/ 237 h 399"/>
                <a:gd name="T86" fmla="*/ 21 w 358"/>
                <a:gd name="T87" fmla="*/ 263 h 399"/>
                <a:gd name="T88" fmla="*/ 17 w 358"/>
                <a:gd name="T89" fmla="*/ 278 h 399"/>
                <a:gd name="T90" fmla="*/ 9 w 358"/>
                <a:gd name="T91" fmla="*/ 316 h 399"/>
                <a:gd name="T92" fmla="*/ 2 w 358"/>
                <a:gd name="T93" fmla="*/ 337 h 399"/>
                <a:gd name="T94" fmla="*/ 3 w 358"/>
                <a:gd name="T95" fmla="*/ 376 h 399"/>
                <a:gd name="T96" fmla="*/ 23 w 358"/>
                <a:gd name="T97" fmla="*/ 376 h 399"/>
                <a:gd name="T98" fmla="*/ 46 w 358"/>
                <a:gd name="T99" fmla="*/ 366 h 399"/>
                <a:gd name="T100" fmla="*/ 86 w 358"/>
                <a:gd name="T101" fmla="*/ 381 h 399"/>
                <a:gd name="T102" fmla="*/ 215 w 358"/>
                <a:gd name="T103" fmla="*/ 395 h 399"/>
                <a:gd name="T104" fmla="*/ 247 w 358"/>
                <a:gd name="T105" fmla="*/ 395 h 399"/>
                <a:gd name="T106" fmla="*/ 269 w 358"/>
                <a:gd name="T107" fmla="*/ 398 h 399"/>
                <a:gd name="T108" fmla="*/ 288 w 358"/>
                <a:gd name="T109" fmla="*/ 398 h 399"/>
                <a:gd name="T110" fmla="*/ 335 w 358"/>
                <a:gd name="T111" fmla="*/ 388 h 399"/>
                <a:gd name="T112" fmla="*/ 346 w 358"/>
                <a:gd name="T113" fmla="*/ 236 h 399"/>
                <a:gd name="T114" fmla="*/ 354 w 358"/>
                <a:gd name="T115" fmla="*/ 232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8" h="399">
                  <a:moveTo>
                    <a:pt x="357" y="213"/>
                  </a:moveTo>
                  <a:cubicBezTo>
                    <a:pt x="357" y="212"/>
                    <a:pt x="357" y="212"/>
                    <a:pt x="356" y="211"/>
                  </a:cubicBezTo>
                  <a:cubicBezTo>
                    <a:pt x="356" y="211"/>
                    <a:pt x="355" y="210"/>
                    <a:pt x="355" y="209"/>
                  </a:cubicBezTo>
                  <a:cubicBezTo>
                    <a:pt x="355" y="205"/>
                    <a:pt x="355" y="201"/>
                    <a:pt x="355" y="197"/>
                  </a:cubicBezTo>
                  <a:cubicBezTo>
                    <a:pt x="356" y="194"/>
                    <a:pt x="356" y="194"/>
                    <a:pt x="356" y="194"/>
                  </a:cubicBezTo>
                  <a:cubicBezTo>
                    <a:pt x="356" y="193"/>
                    <a:pt x="356" y="193"/>
                    <a:pt x="356" y="192"/>
                  </a:cubicBezTo>
                  <a:cubicBezTo>
                    <a:pt x="356" y="191"/>
                    <a:pt x="355" y="190"/>
                    <a:pt x="356" y="189"/>
                  </a:cubicBezTo>
                  <a:cubicBezTo>
                    <a:pt x="356" y="188"/>
                    <a:pt x="356" y="188"/>
                    <a:pt x="356" y="187"/>
                  </a:cubicBezTo>
                  <a:cubicBezTo>
                    <a:pt x="357" y="187"/>
                    <a:pt x="357" y="186"/>
                    <a:pt x="357" y="185"/>
                  </a:cubicBezTo>
                  <a:cubicBezTo>
                    <a:pt x="358" y="183"/>
                    <a:pt x="358" y="182"/>
                    <a:pt x="357" y="180"/>
                  </a:cubicBezTo>
                  <a:cubicBezTo>
                    <a:pt x="357" y="179"/>
                    <a:pt x="357" y="178"/>
                    <a:pt x="357" y="176"/>
                  </a:cubicBezTo>
                  <a:cubicBezTo>
                    <a:pt x="357" y="175"/>
                    <a:pt x="357" y="173"/>
                    <a:pt x="356" y="172"/>
                  </a:cubicBezTo>
                  <a:cubicBezTo>
                    <a:pt x="356" y="168"/>
                    <a:pt x="356" y="168"/>
                    <a:pt x="356" y="168"/>
                  </a:cubicBezTo>
                  <a:cubicBezTo>
                    <a:pt x="353" y="171"/>
                    <a:pt x="353" y="171"/>
                    <a:pt x="353" y="171"/>
                  </a:cubicBezTo>
                  <a:cubicBezTo>
                    <a:pt x="353" y="171"/>
                    <a:pt x="353" y="171"/>
                    <a:pt x="353" y="171"/>
                  </a:cubicBezTo>
                  <a:cubicBezTo>
                    <a:pt x="352" y="171"/>
                    <a:pt x="351" y="171"/>
                    <a:pt x="350" y="171"/>
                  </a:cubicBezTo>
                  <a:cubicBezTo>
                    <a:pt x="348" y="171"/>
                    <a:pt x="347" y="171"/>
                    <a:pt x="346" y="171"/>
                  </a:cubicBezTo>
                  <a:cubicBezTo>
                    <a:pt x="345" y="171"/>
                    <a:pt x="345" y="170"/>
                    <a:pt x="344" y="170"/>
                  </a:cubicBezTo>
                  <a:cubicBezTo>
                    <a:pt x="344" y="169"/>
                    <a:pt x="344" y="169"/>
                    <a:pt x="344" y="169"/>
                  </a:cubicBezTo>
                  <a:cubicBezTo>
                    <a:pt x="343" y="169"/>
                    <a:pt x="343" y="169"/>
                    <a:pt x="343" y="169"/>
                  </a:cubicBezTo>
                  <a:cubicBezTo>
                    <a:pt x="342" y="169"/>
                    <a:pt x="342" y="169"/>
                    <a:pt x="341" y="169"/>
                  </a:cubicBezTo>
                  <a:cubicBezTo>
                    <a:pt x="340" y="169"/>
                    <a:pt x="338" y="169"/>
                    <a:pt x="338" y="169"/>
                  </a:cubicBezTo>
                  <a:cubicBezTo>
                    <a:pt x="337" y="170"/>
                    <a:pt x="336" y="171"/>
                    <a:pt x="335" y="171"/>
                  </a:cubicBezTo>
                  <a:cubicBezTo>
                    <a:pt x="335" y="172"/>
                    <a:pt x="335" y="173"/>
                    <a:pt x="334" y="173"/>
                  </a:cubicBezTo>
                  <a:cubicBezTo>
                    <a:pt x="332" y="175"/>
                    <a:pt x="330" y="175"/>
                    <a:pt x="329" y="175"/>
                  </a:cubicBezTo>
                  <a:cubicBezTo>
                    <a:pt x="328" y="175"/>
                    <a:pt x="327" y="175"/>
                    <a:pt x="327" y="175"/>
                  </a:cubicBezTo>
                  <a:cubicBezTo>
                    <a:pt x="326" y="174"/>
                    <a:pt x="326" y="174"/>
                    <a:pt x="326" y="173"/>
                  </a:cubicBezTo>
                  <a:cubicBezTo>
                    <a:pt x="325" y="172"/>
                    <a:pt x="325" y="172"/>
                    <a:pt x="325" y="172"/>
                  </a:cubicBezTo>
                  <a:cubicBezTo>
                    <a:pt x="324" y="172"/>
                    <a:pt x="324" y="172"/>
                    <a:pt x="324" y="172"/>
                  </a:cubicBezTo>
                  <a:cubicBezTo>
                    <a:pt x="323" y="172"/>
                    <a:pt x="323" y="172"/>
                    <a:pt x="323" y="172"/>
                  </a:cubicBezTo>
                  <a:cubicBezTo>
                    <a:pt x="322" y="173"/>
                    <a:pt x="322" y="173"/>
                    <a:pt x="322" y="173"/>
                  </a:cubicBezTo>
                  <a:cubicBezTo>
                    <a:pt x="321" y="174"/>
                    <a:pt x="321" y="174"/>
                    <a:pt x="320" y="175"/>
                  </a:cubicBezTo>
                  <a:cubicBezTo>
                    <a:pt x="320" y="175"/>
                    <a:pt x="319" y="174"/>
                    <a:pt x="318" y="174"/>
                  </a:cubicBezTo>
                  <a:cubicBezTo>
                    <a:pt x="318" y="173"/>
                    <a:pt x="317" y="173"/>
                    <a:pt x="317" y="173"/>
                  </a:cubicBezTo>
                  <a:cubicBezTo>
                    <a:pt x="316" y="173"/>
                    <a:pt x="316" y="173"/>
                    <a:pt x="316" y="173"/>
                  </a:cubicBezTo>
                  <a:cubicBezTo>
                    <a:pt x="314" y="173"/>
                    <a:pt x="309" y="175"/>
                    <a:pt x="308" y="177"/>
                  </a:cubicBezTo>
                  <a:cubicBezTo>
                    <a:pt x="307" y="177"/>
                    <a:pt x="307" y="178"/>
                    <a:pt x="307" y="178"/>
                  </a:cubicBezTo>
                  <a:cubicBezTo>
                    <a:pt x="307" y="179"/>
                    <a:pt x="306" y="180"/>
                    <a:pt x="306" y="180"/>
                  </a:cubicBezTo>
                  <a:cubicBezTo>
                    <a:pt x="306" y="180"/>
                    <a:pt x="305" y="179"/>
                    <a:pt x="305" y="178"/>
                  </a:cubicBezTo>
                  <a:cubicBezTo>
                    <a:pt x="305" y="178"/>
                    <a:pt x="305" y="176"/>
                    <a:pt x="306" y="175"/>
                  </a:cubicBezTo>
                  <a:cubicBezTo>
                    <a:pt x="306" y="174"/>
                    <a:pt x="306" y="173"/>
                    <a:pt x="306" y="172"/>
                  </a:cubicBezTo>
                  <a:cubicBezTo>
                    <a:pt x="306" y="171"/>
                    <a:pt x="306" y="170"/>
                    <a:pt x="305" y="170"/>
                  </a:cubicBezTo>
                  <a:cubicBezTo>
                    <a:pt x="304" y="168"/>
                    <a:pt x="304" y="167"/>
                    <a:pt x="304" y="166"/>
                  </a:cubicBezTo>
                  <a:cubicBezTo>
                    <a:pt x="304" y="166"/>
                    <a:pt x="305" y="165"/>
                    <a:pt x="306" y="165"/>
                  </a:cubicBezTo>
                  <a:cubicBezTo>
                    <a:pt x="307" y="164"/>
                    <a:pt x="307" y="164"/>
                    <a:pt x="307" y="164"/>
                  </a:cubicBezTo>
                  <a:cubicBezTo>
                    <a:pt x="307" y="163"/>
                    <a:pt x="307" y="163"/>
                    <a:pt x="307" y="163"/>
                  </a:cubicBezTo>
                  <a:cubicBezTo>
                    <a:pt x="307" y="161"/>
                    <a:pt x="307" y="160"/>
                    <a:pt x="307" y="157"/>
                  </a:cubicBezTo>
                  <a:cubicBezTo>
                    <a:pt x="307" y="155"/>
                    <a:pt x="307" y="152"/>
                    <a:pt x="307" y="150"/>
                  </a:cubicBezTo>
                  <a:cubicBezTo>
                    <a:pt x="308" y="147"/>
                    <a:pt x="306" y="144"/>
                    <a:pt x="305" y="141"/>
                  </a:cubicBezTo>
                  <a:cubicBezTo>
                    <a:pt x="305" y="140"/>
                    <a:pt x="304" y="139"/>
                    <a:pt x="304" y="138"/>
                  </a:cubicBezTo>
                  <a:cubicBezTo>
                    <a:pt x="303" y="135"/>
                    <a:pt x="301" y="132"/>
                    <a:pt x="299" y="130"/>
                  </a:cubicBezTo>
                  <a:cubicBezTo>
                    <a:pt x="296" y="127"/>
                    <a:pt x="293" y="124"/>
                    <a:pt x="293" y="120"/>
                  </a:cubicBezTo>
                  <a:cubicBezTo>
                    <a:pt x="293" y="117"/>
                    <a:pt x="293" y="115"/>
                    <a:pt x="294" y="113"/>
                  </a:cubicBezTo>
                  <a:cubicBezTo>
                    <a:pt x="294" y="111"/>
                    <a:pt x="294" y="110"/>
                    <a:pt x="294" y="108"/>
                  </a:cubicBezTo>
                  <a:cubicBezTo>
                    <a:pt x="294" y="105"/>
                    <a:pt x="294" y="105"/>
                    <a:pt x="294" y="105"/>
                  </a:cubicBezTo>
                  <a:cubicBezTo>
                    <a:pt x="294" y="102"/>
                    <a:pt x="294" y="98"/>
                    <a:pt x="295" y="95"/>
                  </a:cubicBezTo>
                  <a:cubicBezTo>
                    <a:pt x="297" y="88"/>
                    <a:pt x="296" y="83"/>
                    <a:pt x="294" y="78"/>
                  </a:cubicBezTo>
                  <a:cubicBezTo>
                    <a:pt x="294" y="76"/>
                    <a:pt x="293" y="74"/>
                    <a:pt x="293" y="72"/>
                  </a:cubicBezTo>
                  <a:cubicBezTo>
                    <a:pt x="292" y="68"/>
                    <a:pt x="293" y="65"/>
                    <a:pt x="294" y="62"/>
                  </a:cubicBezTo>
                  <a:cubicBezTo>
                    <a:pt x="295" y="58"/>
                    <a:pt x="296" y="55"/>
                    <a:pt x="295" y="51"/>
                  </a:cubicBezTo>
                  <a:cubicBezTo>
                    <a:pt x="294" y="47"/>
                    <a:pt x="289" y="47"/>
                    <a:pt x="285" y="47"/>
                  </a:cubicBezTo>
                  <a:cubicBezTo>
                    <a:pt x="283" y="47"/>
                    <a:pt x="281" y="47"/>
                    <a:pt x="279" y="47"/>
                  </a:cubicBezTo>
                  <a:cubicBezTo>
                    <a:pt x="277" y="47"/>
                    <a:pt x="275" y="48"/>
                    <a:pt x="274" y="48"/>
                  </a:cubicBezTo>
                  <a:cubicBezTo>
                    <a:pt x="271" y="48"/>
                    <a:pt x="268" y="48"/>
                    <a:pt x="265" y="47"/>
                  </a:cubicBezTo>
                  <a:cubicBezTo>
                    <a:pt x="265" y="47"/>
                    <a:pt x="263" y="47"/>
                    <a:pt x="262" y="47"/>
                  </a:cubicBezTo>
                  <a:cubicBezTo>
                    <a:pt x="260" y="47"/>
                    <a:pt x="258" y="48"/>
                    <a:pt x="257" y="48"/>
                  </a:cubicBezTo>
                  <a:cubicBezTo>
                    <a:pt x="257" y="47"/>
                    <a:pt x="257" y="44"/>
                    <a:pt x="258" y="42"/>
                  </a:cubicBezTo>
                  <a:cubicBezTo>
                    <a:pt x="258" y="40"/>
                    <a:pt x="259" y="39"/>
                    <a:pt x="259" y="37"/>
                  </a:cubicBezTo>
                  <a:cubicBezTo>
                    <a:pt x="259" y="35"/>
                    <a:pt x="259" y="35"/>
                    <a:pt x="259" y="35"/>
                  </a:cubicBezTo>
                  <a:cubicBezTo>
                    <a:pt x="257" y="35"/>
                    <a:pt x="257" y="35"/>
                    <a:pt x="257" y="35"/>
                  </a:cubicBezTo>
                  <a:cubicBezTo>
                    <a:pt x="256" y="35"/>
                    <a:pt x="255" y="35"/>
                    <a:pt x="254" y="35"/>
                  </a:cubicBezTo>
                  <a:cubicBezTo>
                    <a:pt x="254" y="35"/>
                    <a:pt x="253" y="35"/>
                    <a:pt x="253" y="34"/>
                  </a:cubicBezTo>
                  <a:cubicBezTo>
                    <a:pt x="251" y="34"/>
                    <a:pt x="251" y="34"/>
                    <a:pt x="251" y="34"/>
                  </a:cubicBezTo>
                  <a:cubicBezTo>
                    <a:pt x="250" y="36"/>
                    <a:pt x="250" y="36"/>
                    <a:pt x="250" y="36"/>
                  </a:cubicBezTo>
                  <a:cubicBezTo>
                    <a:pt x="250" y="37"/>
                    <a:pt x="250" y="37"/>
                    <a:pt x="250" y="37"/>
                  </a:cubicBezTo>
                  <a:cubicBezTo>
                    <a:pt x="249" y="38"/>
                    <a:pt x="247" y="38"/>
                    <a:pt x="246" y="38"/>
                  </a:cubicBezTo>
                  <a:cubicBezTo>
                    <a:pt x="245" y="38"/>
                    <a:pt x="240" y="37"/>
                    <a:pt x="239" y="37"/>
                  </a:cubicBezTo>
                  <a:cubicBezTo>
                    <a:pt x="233" y="37"/>
                    <a:pt x="229" y="38"/>
                    <a:pt x="228" y="39"/>
                  </a:cubicBezTo>
                  <a:cubicBezTo>
                    <a:pt x="227" y="39"/>
                    <a:pt x="227" y="39"/>
                    <a:pt x="227" y="39"/>
                  </a:cubicBezTo>
                  <a:cubicBezTo>
                    <a:pt x="227" y="39"/>
                    <a:pt x="227" y="39"/>
                    <a:pt x="227" y="39"/>
                  </a:cubicBezTo>
                  <a:cubicBezTo>
                    <a:pt x="226" y="40"/>
                    <a:pt x="226" y="42"/>
                    <a:pt x="226" y="48"/>
                  </a:cubicBezTo>
                  <a:cubicBezTo>
                    <a:pt x="226" y="50"/>
                    <a:pt x="226" y="51"/>
                    <a:pt x="226" y="52"/>
                  </a:cubicBezTo>
                  <a:cubicBezTo>
                    <a:pt x="226" y="54"/>
                    <a:pt x="225" y="55"/>
                    <a:pt x="225" y="57"/>
                  </a:cubicBezTo>
                  <a:cubicBezTo>
                    <a:pt x="224" y="58"/>
                    <a:pt x="223" y="59"/>
                    <a:pt x="223" y="60"/>
                  </a:cubicBezTo>
                  <a:cubicBezTo>
                    <a:pt x="222" y="62"/>
                    <a:pt x="222" y="65"/>
                    <a:pt x="223" y="67"/>
                  </a:cubicBezTo>
                  <a:cubicBezTo>
                    <a:pt x="223" y="68"/>
                    <a:pt x="223" y="70"/>
                    <a:pt x="223" y="71"/>
                  </a:cubicBezTo>
                  <a:cubicBezTo>
                    <a:pt x="222" y="71"/>
                    <a:pt x="221" y="71"/>
                    <a:pt x="220" y="71"/>
                  </a:cubicBezTo>
                  <a:cubicBezTo>
                    <a:pt x="220" y="71"/>
                    <a:pt x="220" y="71"/>
                    <a:pt x="220" y="71"/>
                  </a:cubicBezTo>
                  <a:cubicBezTo>
                    <a:pt x="217" y="72"/>
                    <a:pt x="214" y="72"/>
                    <a:pt x="212" y="72"/>
                  </a:cubicBezTo>
                  <a:cubicBezTo>
                    <a:pt x="210" y="72"/>
                    <a:pt x="208" y="72"/>
                    <a:pt x="207" y="71"/>
                  </a:cubicBezTo>
                  <a:cubicBezTo>
                    <a:pt x="207" y="71"/>
                    <a:pt x="207" y="70"/>
                    <a:pt x="206" y="70"/>
                  </a:cubicBezTo>
                  <a:cubicBezTo>
                    <a:pt x="206" y="70"/>
                    <a:pt x="206" y="69"/>
                    <a:pt x="206" y="69"/>
                  </a:cubicBezTo>
                  <a:cubicBezTo>
                    <a:pt x="205" y="68"/>
                    <a:pt x="205" y="68"/>
                    <a:pt x="205" y="68"/>
                  </a:cubicBezTo>
                  <a:cubicBezTo>
                    <a:pt x="205" y="68"/>
                    <a:pt x="205" y="68"/>
                    <a:pt x="205" y="68"/>
                  </a:cubicBezTo>
                  <a:cubicBezTo>
                    <a:pt x="204" y="68"/>
                    <a:pt x="204" y="68"/>
                    <a:pt x="204" y="68"/>
                  </a:cubicBezTo>
                  <a:cubicBezTo>
                    <a:pt x="202" y="68"/>
                    <a:pt x="201" y="69"/>
                    <a:pt x="199" y="70"/>
                  </a:cubicBezTo>
                  <a:cubicBezTo>
                    <a:pt x="199" y="70"/>
                    <a:pt x="198" y="71"/>
                    <a:pt x="198" y="71"/>
                  </a:cubicBezTo>
                  <a:cubicBezTo>
                    <a:pt x="198" y="71"/>
                    <a:pt x="198" y="71"/>
                    <a:pt x="197" y="71"/>
                  </a:cubicBezTo>
                  <a:cubicBezTo>
                    <a:pt x="197" y="71"/>
                    <a:pt x="196" y="71"/>
                    <a:pt x="196" y="71"/>
                  </a:cubicBezTo>
                  <a:cubicBezTo>
                    <a:pt x="195" y="71"/>
                    <a:pt x="194" y="71"/>
                    <a:pt x="194" y="71"/>
                  </a:cubicBezTo>
                  <a:cubicBezTo>
                    <a:pt x="193" y="71"/>
                    <a:pt x="192" y="71"/>
                    <a:pt x="191" y="71"/>
                  </a:cubicBezTo>
                  <a:cubicBezTo>
                    <a:pt x="191" y="71"/>
                    <a:pt x="190" y="71"/>
                    <a:pt x="190" y="71"/>
                  </a:cubicBezTo>
                  <a:cubicBezTo>
                    <a:pt x="188" y="71"/>
                    <a:pt x="188" y="72"/>
                    <a:pt x="187" y="73"/>
                  </a:cubicBezTo>
                  <a:cubicBezTo>
                    <a:pt x="187" y="73"/>
                    <a:pt x="186" y="73"/>
                    <a:pt x="186" y="74"/>
                  </a:cubicBezTo>
                  <a:cubicBezTo>
                    <a:pt x="185" y="74"/>
                    <a:pt x="185" y="74"/>
                    <a:pt x="185" y="74"/>
                  </a:cubicBezTo>
                  <a:cubicBezTo>
                    <a:pt x="185" y="74"/>
                    <a:pt x="184" y="74"/>
                    <a:pt x="184" y="74"/>
                  </a:cubicBezTo>
                  <a:cubicBezTo>
                    <a:pt x="184" y="73"/>
                    <a:pt x="183" y="73"/>
                    <a:pt x="182" y="73"/>
                  </a:cubicBezTo>
                  <a:cubicBezTo>
                    <a:pt x="182" y="72"/>
                    <a:pt x="181" y="72"/>
                    <a:pt x="180" y="72"/>
                  </a:cubicBezTo>
                  <a:cubicBezTo>
                    <a:pt x="179" y="72"/>
                    <a:pt x="178" y="72"/>
                    <a:pt x="177" y="73"/>
                  </a:cubicBezTo>
                  <a:cubicBezTo>
                    <a:pt x="176" y="73"/>
                    <a:pt x="175" y="73"/>
                    <a:pt x="174" y="73"/>
                  </a:cubicBezTo>
                  <a:cubicBezTo>
                    <a:pt x="174" y="73"/>
                    <a:pt x="172" y="73"/>
                    <a:pt x="171" y="71"/>
                  </a:cubicBezTo>
                  <a:cubicBezTo>
                    <a:pt x="169" y="69"/>
                    <a:pt x="167" y="67"/>
                    <a:pt x="166" y="64"/>
                  </a:cubicBezTo>
                  <a:cubicBezTo>
                    <a:pt x="165" y="62"/>
                    <a:pt x="164" y="61"/>
                    <a:pt x="163" y="59"/>
                  </a:cubicBezTo>
                  <a:cubicBezTo>
                    <a:pt x="163" y="59"/>
                    <a:pt x="162" y="58"/>
                    <a:pt x="161" y="57"/>
                  </a:cubicBezTo>
                  <a:cubicBezTo>
                    <a:pt x="160" y="55"/>
                    <a:pt x="159" y="54"/>
                    <a:pt x="158" y="52"/>
                  </a:cubicBezTo>
                  <a:cubicBezTo>
                    <a:pt x="158" y="52"/>
                    <a:pt x="157" y="51"/>
                    <a:pt x="156" y="50"/>
                  </a:cubicBezTo>
                  <a:cubicBezTo>
                    <a:pt x="155" y="49"/>
                    <a:pt x="154" y="48"/>
                    <a:pt x="153" y="47"/>
                  </a:cubicBezTo>
                  <a:cubicBezTo>
                    <a:pt x="153" y="45"/>
                    <a:pt x="153" y="44"/>
                    <a:pt x="153" y="43"/>
                  </a:cubicBezTo>
                  <a:cubicBezTo>
                    <a:pt x="153" y="42"/>
                    <a:pt x="153" y="41"/>
                    <a:pt x="153" y="40"/>
                  </a:cubicBezTo>
                  <a:cubicBezTo>
                    <a:pt x="152" y="37"/>
                    <a:pt x="151" y="34"/>
                    <a:pt x="149" y="30"/>
                  </a:cubicBezTo>
                  <a:cubicBezTo>
                    <a:pt x="149" y="30"/>
                    <a:pt x="148" y="29"/>
                    <a:pt x="148" y="28"/>
                  </a:cubicBezTo>
                  <a:cubicBezTo>
                    <a:pt x="148" y="27"/>
                    <a:pt x="147" y="27"/>
                    <a:pt x="147" y="26"/>
                  </a:cubicBezTo>
                  <a:cubicBezTo>
                    <a:pt x="147" y="26"/>
                    <a:pt x="146" y="25"/>
                    <a:pt x="146" y="24"/>
                  </a:cubicBezTo>
                  <a:cubicBezTo>
                    <a:pt x="146" y="23"/>
                    <a:pt x="146" y="22"/>
                    <a:pt x="146" y="21"/>
                  </a:cubicBezTo>
                  <a:cubicBezTo>
                    <a:pt x="146" y="20"/>
                    <a:pt x="146" y="20"/>
                    <a:pt x="146" y="19"/>
                  </a:cubicBezTo>
                  <a:cubicBezTo>
                    <a:pt x="146" y="17"/>
                    <a:pt x="146" y="15"/>
                    <a:pt x="145" y="13"/>
                  </a:cubicBezTo>
                  <a:cubicBezTo>
                    <a:pt x="145" y="12"/>
                    <a:pt x="145" y="11"/>
                    <a:pt x="145" y="10"/>
                  </a:cubicBezTo>
                  <a:cubicBezTo>
                    <a:pt x="145" y="9"/>
                    <a:pt x="145" y="9"/>
                    <a:pt x="145" y="9"/>
                  </a:cubicBezTo>
                  <a:cubicBezTo>
                    <a:pt x="144" y="8"/>
                    <a:pt x="144" y="8"/>
                    <a:pt x="144" y="8"/>
                  </a:cubicBezTo>
                  <a:cubicBezTo>
                    <a:pt x="143" y="8"/>
                    <a:pt x="143" y="8"/>
                    <a:pt x="143" y="8"/>
                  </a:cubicBezTo>
                  <a:cubicBezTo>
                    <a:pt x="143" y="8"/>
                    <a:pt x="143" y="8"/>
                    <a:pt x="143" y="8"/>
                  </a:cubicBezTo>
                  <a:cubicBezTo>
                    <a:pt x="143" y="4"/>
                    <a:pt x="142" y="0"/>
                    <a:pt x="138" y="0"/>
                  </a:cubicBezTo>
                  <a:cubicBezTo>
                    <a:pt x="137" y="0"/>
                    <a:pt x="137" y="0"/>
                    <a:pt x="136" y="1"/>
                  </a:cubicBezTo>
                  <a:cubicBezTo>
                    <a:pt x="136" y="1"/>
                    <a:pt x="135" y="1"/>
                    <a:pt x="135" y="1"/>
                  </a:cubicBezTo>
                  <a:cubicBezTo>
                    <a:pt x="133" y="1"/>
                    <a:pt x="132" y="0"/>
                    <a:pt x="130" y="0"/>
                  </a:cubicBezTo>
                  <a:cubicBezTo>
                    <a:pt x="129" y="0"/>
                    <a:pt x="128" y="0"/>
                    <a:pt x="127" y="0"/>
                  </a:cubicBezTo>
                  <a:cubicBezTo>
                    <a:pt x="122" y="0"/>
                    <a:pt x="116" y="0"/>
                    <a:pt x="111" y="0"/>
                  </a:cubicBezTo>
                  <a:cubicBezTo>
                    <a:pt x="102" y="0"/>
                    <a:pt x="94" y="0"/>
                    <a:pt x="86" y="0"/>
                  </a:cubicBezTo>
                  <a:cubicBezTo>
                    <a:pt x="76" y="0"/>
                    <a:pt x="76" y="0"/>
                    <a:pt x="76" y="0"/>
                  </a:cubicBezTo>
                  <a:cubicBezTo>
                    <a:pt x="73" y="0"/>
                    <a:pt x="70" y="0"/>
                    <a:pt x="67" y="0"/>
                  </a:cubicBezTo>
                  <a:cubicBezTo>
                    <a:pt x="44" y="0"/>
                    <a:pt x="44" y="0"/>
                    <a:pt x="44" y="0"/>
                  </a:cubicBezTo>
                  <a:cubicBezTo>
                    <a:pt x="42" y="0"/>
                    <a:pt x="38" y="1"/>
                    <a:pt x="36" y="2"/>
                  </a:cubicBezTo>
                  <a:cubicBezTo>
                    <a:pt x="35" y="2"/>
                    <a:pt x="34" y="3"/>
                    <a:pt x="34" y="3"/>
                  </a:cubicBezTo>
                  <a:cubicBezTo>
                    <a:pt x="33" y="4"/>
                    <a:pt x="32" y="5"/>
                    <a:pt x="30" y="5"/>
                  </a:cubicBezTo>
                  <a:cubicBezTo>
                    <a:pt x="29" y="5"/>
                    <a:pt x="29" y="5"/>
                    <a:pt x="29" y="5"/>
                  </a:cubicBezTo>
                  <a:cubicBezTo>
                    <a:pt x="29" y="5"/>
                    <a:pt x="28" y="5"/>
                    <a:pt x="28" y="5"/>
                  </a:cubicBezTo>
                  <a:cubicBezTo>
                    <a:pt x="27" y="4"/>
                    <a:pt x="27" y="4"/>
                    <a:pt x="27" y="4"/>
                  </a:cubicBezTo>
                  <a:cubicBezTo>
                    <a:pt x="27" y="4"/>
                    <a:pt x="27" y="4"/>
                    <a:pt x="27" y="4"/>
                  </a:cubicBezTo>
                  <a:cubicBezTo>
                    <a:pt x="27" y="4"/>
                    <a:pt x="26" y="5"/>
                    <a:pt x="26" y="5"/>
                  </a:cubicBezTo>
                  <a:cubicBezTo>
                    <a:pt x="25" y="5"/>
                    <a:pt x="25" y="5"/>
                    <a:pt x="24" y="6"/>
                  </a:cubicBezTo>
                  <a:cubicBezTo>
                    <a:pt x="24" y="6"/>
                    <a:pt x="24" y="6"/>
                    <a:pt x="23" y="6"/>
                  </a:cubicBezTo>
                  <a:cubicBezTo>
                    <a:pt x="22" y="7"/>
                    <a:pt x="22" y="7"/>
                    <a:pt x="21" y="7"/>
                  </a:cubicBezTo>
                  <a:cubicBezTo>
                    <a:pt x="20" y="7"/>
                    <a:pt x="19" y="6"/>
                    <a:pt x="18" y="6"/>
                  </a:cubicBezTo>
                  <a:cubicBezTo>
                    <a:pt x="16" y="5"/>
                    <a:pt x="16" y="5"/>
                    <a:pt x="16" y="5"/>
                  </a:cubicBezTo>
                  <a:cubicBezTo>
                    <a:pt x="15" y="7"/>
                    <a:pt x="15" y="7"/>
                    <a:pt x="15" y="7"/>
                  </a:cubicBezTo>
                  <a:cubicBezTo>
                    <a:pt x="15" y="8"/>
                    <a:pt x="15" y="8"/>
                    <a:pt x="15" y="9"/>
                  </a:cubicBezTo>
                  <a:cubicBezTo>
                    <a:pt x="16" y="11"/>
                    <a:pt x="16" y="12"/>
                    <a:pt x="17" y="14"/>
                  </a:cubicBezTo>
                  <a:cubicBezTo>
                    <a:pt x="18" y="15"/>
                    <a:pt x="18" y="15"/>
                    <a:pt x="18" y="15"/>
                  </a:cubicBezTo>
                  <a:cubicBezTo>
                    <a:pt x="20" y="18"/>
                    <a:pt x="22" y="22"/>
                    <a:pt x="23" y="25"/>
                  </a:cubicBezTo>
                  <a:cubicBezTo>
                    <a:pt x="25" y="29"/>
                    <a:pt x="27" y="32"/>
                    <a:pt x="30" y="35"/>
                  </a:cubicBezTo>
                  <a:cubicBezTo>
                    <a:pt x="31" y="36"/>
                    <a:pt x="31" y="36"/>
                    <a:pt x="31" y="38"/>
                  </a:cubicBezTo>
                  <a:cubicBezTo>
                    <a:pt x="31" y="38"/>
                    <a:pt x="31" y="39"/>
                    <a:pt x="31" y="40"/>
                  </a:cubicBezTo>
                  <a:cubicBezTo>
                    <a:pt x="31" y="41"/>
                    <a:pt x="31" y="42"/>
                    <a:pt x="31" y="43"/>
                  </a:cubicBezTo>
                  <a:cubicBezTo>
                    <a:pt x="31" y="45"/>
                    <a:pt x="32" y="47"/>
                    <a:pt x="33" y="49"/>
                  </a:cubicBezTo>
                  <a:cubicBezTo>
                    <a:pt x="34" y="51"/>
                    <a:pt x="34" y="52"/>
                    <a:pt x="35" y="54"/>
                  </a:cubicBezTo>
                  <a:cubicBezTo>
                    <a:pt x="35" y="57"/>
                    <a:pt x="37" y="60"/>
                    <a:pt x="38" y="63"/>
                  </a:cubicBezTo>
                  <a:cubicBezTo>
                    <a:pt x="39" y="65"/>
                    <a:pt x="39" y="66"/>
                    <a:pt x="40" y="68"/>
                  </a:cubicBezTo>
                  <a:cubicBezTo>
                    <a:pt x="40" y="69"/>
                    <a:pt x="41" y="70"/>
                    <a:pt x="41" y="71"/>
                  </a:cubicBezTo>
                  <a:cubicBezTo>
                    <a:pt x="42" y="73"/>
                    <a:pt x="43" y="74"/>
                    <a:pt x="43" y="75"/>
                  </a:cubicBezTo>
                  <a:cubicBezTo>
                    <a:pt x="44" y="76"/>
                    <a:pt x="44" y="76"/>
                    <a:pt x="45" y="77"/>
                  </a:cubicBezTo>
                  <a:cubicBezTo>
                    <a:pt x="45" y="79"/>
                    <a:pt x="46" y="80"/>
                    <a:pt x="46" y="82"/>
                  </a:cubicBezTo>
                  <a:cubicBezTo>
                    <a:pt x="46" y="83"/>
                    <a:pt x="46" y="83"/>
                    <a:pt x="46" y="83"/>
                  </a:cubicBezTo>
                  <a:cubicBezTo>
                    <a:pt x="47" y="83"/>
                    <a:pt x="47" y="84"/>
                    <a:pt x="46" y="85"/>
                  </a:cubicBezTo>
                  <a:cubicBezTo>
                    <a:pt x="46" y="86"/>
                    <a:pt x="46" y="87"/>
                    <a:pt x="46" y="88"/>
                  </a:cubicBezTo>
                  <a:cubicBezTo>
                    <a:pt x="47" y="89"/>
                    <a:pt x="47" y="90"/>
                    <a:pt x="48" y="90"/>
                  </a:cubicBezTo>
                  <a:cubicBezTo>
                    <a:pt x="48" y="91"/>
                    <a:pt x="48" y="91"/>
                    <a:pt x="48" y="91"/>
                  </a:cubicBezTo>
                  <a:cubicBezTo>
                    <a:pt x="48" y="92"/>
                    <a:pt x="48" y="94"/>
                    <a:pt x="47" y="94"/>
                  </a:cubicBezTo>
                  <a:cubicBezTo>
                    <a:pt x="46" y="96"/>
                    <a:pt x="44" y="97"/>
                    <a:pt x="42" y="98"/>
                  </a:cubicBezTo>
                  <a:cubicBezTo>
                    <a:pt x="42" y="99"/>
                    <a:pt x="41" y="99"/>
                    <a:pt x="40" y="100"/>
                  </a:cubicBezTo>
                  <a:cubicBezTo>
                    <a:pt x="37" y="102"/>
                    <a:pt x="36" y="106"/>
                    <a:pt x="37" y="110"/>
                  </a:cubicBezTo>
                  <a:cubicBezTo>
                    <a:pt x="38" y="111"/>
                    <a:pt x="38" y="111"/>
                    <a:pt x="38" y="112"/>
                  </a:cubicBezTo>
                  <a:cubicBezTo>
                    <a:pt x="39" y="113"/>
                    <a:pt x="39" y="113"/>
                    <a:pt x="39" y="114"/>
                  </a:cubicBezTo>
                  <a:cubicBezTo>
                    <a:pt x="40" y="114"/>
                    <a:pt x="40" y="115"/>
                    <a:pt x="40" y="115"/>
                  </a:cubicBezTo>
                  <a:cubicBezTo>
                    <a:pt x="40" y="116"/>
                    <a:pt x="40" y="117"/>
                    <a:pt x="41" y="119"/>
                  </a:cubicBezTo>
                  <a:cubicBezTo>
                    <a:pt x="42" y="120"/>
                    <a:pt x="42" y="121"/>
                    <a:pt x="42" y="122"/>
                  </a:cubicBezTo>
                  <a:cubicBezTo>
                    <a:pt x="42" y="123"/>
                    <a:pt x="42" y="123"/>
                    <a:pt x="42" y="124"/>
                  </a:cubicBezTo>
                  <a:cubicBezTo>
                    <a:pt x="42" y="125"/>
                    <a:pt x="42" y="127"/>
                    <a:pt x="43" y="129"/>
                  </a:cubicBezTo>
                  <a:cubicBezTo>
                    <a:pt x="43" y="130"/>
                    <a:pt x="44" y="130"/>
                    <a:pt x="44" y="131"/>
                  </a:cubicBezTo>
                  <a:cubicBezTo>
                    <a:pt x="45" y="131"/>
                    <a:pt x="45" y="132"/>
                    <a:pt x="45" y="132"/>
                  </a:cubicBezTo>
                  <a:cubicBezTo>
                    <a:pt x="46" y="133"/>
                    <a:pt x="46" y="134"/>
                    <a:pt x="46" y="134"/>
                  </a:cubicBezTo>
                  <a:cubicBezTo>
                    <a:pt x="46" y="135"/>
                    <a:pt x="46" y="136"/>
                    <a:pt x="46" y="137"/>
                  </a:cubicBezTo>
                  <a:cubicBezTo>
                    <a:pt x="47" y="138"/>
                    <a:pt x="48" y="140"/>
                    <a:pt x="48" y="141"/>
                  </a:cubicBezTo>
                  <a:cubicBezTo>
                    <a:pt x="49" y="143"/>
                    <a:pt x="49" y="144"/>
                    <a:pt x="50" y="145"/>
                  </a:cubicBezTo>
                  <a:cubicBezTo>
                    <a:pt x="50" y="145"/>
                    <a:pt x="50" y="146"/>
                    <a:pt x="50" y="146"/>
                  </a:cubicBezTo>
                  <a:cubicBezTo>
                    <a:pt x="50" y="147"/>
                    <a:pt x="50" y="148"/>
                    <a:pt x="51" y="149"/>
                  </a:cubicBezTo>
                  <a:cubicBezTo>
                    <a:pt x="52" y="151"/>
                    <a:pt x="53" y="152"/>
                    <a:pt x="54" y="153"/>
                  </a:cubicBezTo>
                  <a:cubicBezTo>
                    <a:pt x="55" y="154"/>
                    <a:pt x="56" y="155"/>
                    <a:pt x="56" y="156"/>
                  </a:cubicBezTo>
                  <a:cubicBezTo>
                    <a:pt x="57" y="157"/>
                    <a:pt x="57" y="158"/>
                    <a:pt x="57" y="160"/>
                  </a:cubicBezTo>
                  <a:cubicBezTo>
                    <a:pt x="57" y="161"/>
                    <a:pt x="57" y="162"/>
                    <a:pt x="57" y="163"/>
                  </a:cubicBezTo>
                  <a:cubicBezTo>
                    <a:pt x="58" y="165"/>
                    <a:pt x="59" y="166"/>
                    <a:pt x="60" y="166"/>
                  </a:cubicBezTo>
                  <a:cubicBezTo>
                    <a:pt x="60" y="167"/>
                    <a:pt x="60" y="167"/>
                    <a:pt x="60" y="167"/>
                  </a:cubicBezTo>
                  <a:cubicBezTo>
                    <a:pt x="61" y="169"/>
                    <a:pt x="60" y="171"/>
                    <a:pt x="60" y="174"/>
                  </a:cubicBezTo>
                  <a:cubicBezTo>
                    <a:pt x="59" y="175"/>
                    <a:pt x="59" y="177"/>
                    <a:pt x="59" y="179"/>
                  </a:cubicBezTo>
                  <a:cubicBezTo>
                    <a:pt x="59" y="180"/>
                    <a:pt x="59" y="180"/>
                    <a:pt x="59" y="180"/>
                  </a:cubicBezTo>
                  <a:cubicBezTo>
                    <a:pt x="59" y="185"/>
                    <a:pt x="59" y="189"/>
                    <a:pt x="58" y="194"/>
                  </a:cubicBezTo>
                  <a:cubicBezTo>
                    <a:pt x="58" y="198"/>
                    <a:pt x="57" y="201"/>
                    <a:pt x="56" y="206"/>
                  </a:cubicBezTo>
                  <a:cubicBezTo>
                    <a:pt x="55" y="208"/>
                    <a:pt x="55" y="208"/>
                    <a:pt x="55" y="208"/>
                  </a:cubicBezTo>
                  <a:cubicBezTo>
                    <a:pt x="54" y="212"/>
                    <a:pt x="50" y="216"/>
                    <a:pt x="47" y="219"/>
                  </a:cubicBezTo>
                  <a:cubicBezTo>
                    <a:pt x="45" y="220"/>
                    <a:pt x="44" y="221"/>
                    <a:pt x="42" y="222"/>
                  </a:cubicBezTo>
                  <a:cubicBezTo>
                    <a:pt x="42" y="222"/>
                    <a:pt x="41" y="223"/>
                    <a:pt x="41" y="223"/>
                  </a:cubicBezTo>
                  <a:cubicBezTo>
                    <a:pt x="40" y="223"/>
                    <a:pt x="38" y="224"/>
                    <a:pt x="37" y="225"/>
                  </a:cubicBezTo>
                  <a:cubicBezTo>
                    <a:pt x="35" y="228"/>
                    <a:pt x="35" y="230"/>
                    <a:pt x="35" y="233"/>
                  </a:cubicBezTo>
                  <a:cubicBezTo>
                    <a:pt x="35" y="234"/>
                    <a:pt x="35" y="234"/>
                    <a:pt x="35" y="234"/>
                  </a:cubicBezTo>
                  <a:cubicBezTo>
                    <a:pt x="35" y="235"/>
                    <a:pt x="35" y="235"/>
                    <a:pt x="34" y="235"/>
                  </a:cubicBezTo>
                  <a:cubicBezTo>
                    <a:pt x="33" y="236"/>
                    <a:pt x="33" y="236"/>
                    <a:pt x="32" y="237"/>
                  </a:cubicBezTo>
                  <a:cubicBezTo>
                    <a:pt x="31" y="238"/>
                    <a:pt x="30" y="240"/>
                    <a:pt x="29" y="241"/>
                  </a:cubicBezTo>
                  <a:cubicBezTo>
                    <a:pt x="28" y="242"/>
                    <a:pt x="27" y="243"/>
                    <a:pt x="26" y="244"/>
                  </a:cubicBezTo>
                  <a:cubicBezTo>
                    <a:pt x="24" y="247"/>
                    <a:pt x="22" y="250"/>
                    <a:pt x="22" y="253"/>
                  </a:cubicBezTo>
                  <a:cubicBezTo>
                    <a:pt x="22" y="255"/>
                    <a:pt x="22" y="256"/>
                    <a:pt x="22" y="257"/>
                  </a:cubicBezTo>
                  <a:cubicBezTo>
                    <a:pt x="22" y="259"/>
                    <a:pt x="22" y="261"/>
                    <a:pt x="21" y="263"/>
                  </a:cubicBezTo>
                  <a:cubicBezTo>
                    <a:pt x="21" y="263"/>
                    <a:pt x="21" y="264"/>
                    <a:pt x="20" y="264"/>
                  </a:cubicBezTo>
                  <a:cubicBezTo>
                    <a:pt x="20" y="265"/>
                    <a:pt x="20" y="265"/>
                    <a:pt x="20" y="265"/>
                  </a:cubicBezTo>
                  <a:cubicBezTo>
                    <a:pt x="19" y="267"/>
                    <a:pt x="18" y="268"/>
                    <a:pt x="18" y="269"/>
                  </a:cubicBezTo>
                  <a:cubicBezTo>
                    <a:pt x="17" y="271"/>
                    <a:pt x="17" y="273"/>
                    <a:pt x="17" y="275"/>
                  </a:cubicBezTo>
                  <a:cubicBezTo>
                    <a:pt x="17" y="276"/>
                    <a:pt x="17" y="277"/>
                    <a:pt x="17" y="278"/>
                  </a:cubicBezTo>
                  <a:cubicBezTo>
                    <a:pt x="17" y="279"/>
                    <a:pt x="17" y="280"/>
                    <a:pt x="17" y="280"/>
                  </a:cubicBezTo>
                  <a:cubicBezTo>
                    <a:pt x="16" y="282"/>
                    <a:pt x="16" y="284"/>
                    <a:pt x="16" y="286"/>
                  </a:cubicBezTo>
                  <a:cubicBezTo>
                    <a:pt x="16" y="290"/>
                    <a:pt x="15" y="295"/>
                    <a:pt x="13" y="299"/>
                  </a:cubicBezTo>
                  <a:cubicBezTo>
                    <a:pt x="11" y="303"/>
                    <a:pt x="9" y="308"/>
                    <a:pt x="9" y="314"/>
                  </a:cubicBezTo>
                  <a:cubicBezTo>
                    <a:pt x="9" y="315"/>
                    <a:pt x="9" y="315"/>
                    <a:pt x="9" y="316"/>
                  </a:cubicBezTo>
                  <a:cubicBezTo>
                    <a:pt x="9" y="317"/>
                    <a:pt x="9" y="318"/>
                    <a:pt x="8" y="320"/>
                  </a:cubicBezTo>
                  <a:cubicBezTo>
                    <a:pt x="7" y="320"/>
                    <a:pt x="6" y="321"/>
                    <a:pt x="5" y="322"/>
                  </a:cubicBezTo>
                  <a:cubicBezTo>
                    <a:pt x="4" y="323"/>
                    <a:pt x="3" y="325"/>
                    <a:pt x="2" y="327"/>
                  </a:cubicBezTo>
                  <a:cubicBezTo>
                    <a:pt x="0" y="330"/>
                    <a:pt x="1" y="333"/>
                    <a:pt x="1" y="335"/>
                  </a:cubicBezTo>
                  <a:cubicBezTo>
                    <a:pt x="1" y="336"/>
                    <a:pt x="2" y="337"/>
                    <a:pt x="2" y="337"/>
                  </a:cubicBezTo>
                  <a:cubicBezTo>
                    <a:pt x="2" y="342"/>
                    <a:pt x="3" y="346"/>
                    <a:pt x="3" y="350"/>
                  </a:cubicBezTo>
                  <a:cubicBezTo>
                    <a:pt x="3" y="353"/>
                    <a:pt x="3" y="356"/>
                    <a:pt x="2" y="358"/>
                  </a:cubicBezTo>
                  <a:cubicBezTo>
                    <a:pt x="1" y="364"/>
                    <a:pt x="0" y="368"/>
                    <a:pt x="0" y="373"/>
                  </a:cubicBezTo>
                  <a:cubicBezTo>
                    <a:pt x="0" y="378"/>
                    <a:pt x="0" y="378"/>
                    <a:pt x="0" y="378"/>
                  </a:cubicBezTo>
                  <a:cubicBezTo>
                    <a:pt x="3" y="376"/>
                    <a:pt x="3" y="376"/>
                    <a:pt x="3" y="376"/>
                  </a:cubicBezTo>
                  <a:cubicBezTo>
                    <a:pt x="7" y="374"/>
                    <a:pt x="10" y="372"/>
                    <a:pt x="13" y="372"/>
                  </a:cubicBezTo>
                  <a:cubicBezTo>
                    <a:pt x="14" y="372"/>
                    <a:pt x="14" y="372"/>
                    <a:pt x="15" y="372"/>
                  </a:cubicBezTo>
                  <a:cubicBezTo>
                    <a:pt x="16" y="372"/>
                    <a:pt x="17" y="373"/>
                    <a:pt x="18" y="374"/>
                  </a:cubicBezTo>
                  <a:cubicBezTo>
                    <a:pt x="19" y="375"/>
                    <a:pt x="20" y="375"/>
                    <a:pt x="22" y="376"/>
                  </a:cubicBezTo>
                  <a:cubicBezTo>
                    <a:pt x="22" y="376"/>
                    <a:pt x="22" y="376"/>
                    <a:pt x="23" y="376"/>
                  </a:cubicBezTo>
                  <a:cubicBezTo>
                    <a:pt x="25" y="376"/>
                    <a:pt x="29" y="375"/>
                    <a:pt x="31" y="374"/>
                  </a:cubicBezTo>
                  <a:cubicBezTo>
                    <a:pt x="32" y="373"/>
                    <a:pt x="33" y="372"/>
                    <a:pt x="34" y="371"/>
                  </a:cubicBezTo>
                  <a:cubicBezTo>
                    <a:pt x="35" y="369"/>
                    <a:pt x="36" y="368"/>
                    <a:pt x="37" y="368"/>
                  </a:cubicBezTo>
                  <a:cubicBezTo>
                    <a:pt x="38" y="367"/>
                    <a:pt x="44" y="366"/>
                    <a:pt x="46" y="366"/>
                  </a:cubicBezTo>
                  <a:cubicBezTo>
                    <a:pt x="46" y="366"/>
                    <a:pt x="46" y="366"/>
                    <a:pt x="46" y="366"/>
                  </a:cubicBezTo>
                  <a:cubicBezTo>
                    <a:pt x="50" y="366"/>
                    <a:pt x="53" y="369"/>
                    <a:pt x="55" y="372"/>
                  </a:cubicBezTo>
                  <a:cubicBezTo>
                    <a:pt x="56" y="374"/>
                    <a:pt x="57" y="375"/>
                    <a:pt x="58" y="376"/>
                  </a:cubicBezTo>
                  <a:cubicBezTo>
                    <a:pt x="60" y="377"/>
                    <a:pt x="63" y="379"/>
                    <a:pt x="65" y="380"/>
                  </a:cubicBezTo>
                  <a:cubicBezTo>
                    <a:pt x="68" y="381"/>
                    <a:pt x="71" y="382"/>
                    <a:pt x="76" y="382"/>
                  </a:cubicBezTo>
                  <a:cubicBezTo>
                    <a:pt x="80" y="382"/>
                    <a:pt x="83" y="381"/>
                    <a:pt x="86" y="381"/>
                  </a:cubicBezTo>
                  <a:cubicBezTo>
                    <a:pt x="88" y="381"/>
                    <a:pt x="90" y="381"/>
                    <a:pt x="92" y="381"/>
                  </a:cubicBezTo>
                  <a:cubicBezTo>
                    <a:pt x="195" y="381"/>
                    <a:pt x="195" y="381"/>
                    <a:pt x="195" y="381"/>
                  </a:cubicBezTo>
                  <a:cubicBezTo>
                    <a:pt x="198" y="385"/>
                    <a:pt x="200" y="390"/>
                    <a:pt x="204" y="393"/>
                  </a:cubicBezTo>
                  <a:cubicBezTo>
                    <a:pt x="206" y="395"/>
                    <a:pt x="210" y="396"/>
                    <a:pt x="212" y="396"/>
                  </a:cubicBezTo>
                  <a:cubicBezTo>
                    <a:pt x="213" y="396"/>
                    <a:pt x="214" y="396"/>
                    <a:pt x="215" y="395"/>
                  </a:cubicBezTo>
                  <a:cubicBezTo>
                    <a:pt x="216" y="395"/>
                    <a:pt x="217" y="395"/>
                    <a:pt x="218" y="395"/>
                  </a:cubicBezTo>
                  <a:cubicBezTo>
                    <a:pt x="223" y="395"/>
                    <a:pt x="227" y="396"/>
                    <a:pt x="231" y="397"/>
                  </a:cubicBezTo>
                  <a:cubicBezTo>
                    <a:pt x="232" y="397"/>
                    <a:pt x="233" y="397"/>
                    <a:pt x="234" y="397"/>
                  </a:cubicBezTo>
                  <a:cubicBezTo>
                    <a:pt x="237" y="397"/>
                    <a:pt x="239" y="396"/>
                    <a:pt x="242" y="396"/>
                  </a:cubicBezTo>
                  <a:cubicBezTo>
                    <a:pt x="243" y="395"/>
                    <a:pt x="245" y="395"/>
                    <a:pt x="247" y="395"/>
                  </a:cubicBezTo>
                  <a:cubicBezTo>
                    <a:pt x="248" y="395"/>
                    <a:pt x="248" y="395"/>
                    <a:pt x="248" y="395"/>
                  </a:cubicBezTo>
                  <a:cubicBezTo>
                    <a:pt x="251" y="395"/>
                    <a:pt x="254" y="396"/>
                    <a:pt x="256" y="397"/>
                  </a:cubicBezTo>
                  <a:cubicBezTo>
                    <a:pt x="258" y="397"/>
                    <a:pt x="260" y="398"/>
                    <a:pt x="262" y="398"/>
                  </a:cubicBezTo>
                  <a:cubicBezTo>
                    <a:pt x="263" y="399"/>
                    <a:pt x="264" y="399"/>
                    <a:pt x="264" y="399"/>
                  </a:cubicBezTo>
                  <a:cubicBezTo>
                    <a:pt x="266" y="399"/>
                    <a:pt x="268" y="398"/>
                    <a:pt x="269" y="398"/>
                  </a:cubicBezTo>
                  <a:cubicBezTo>
                    <a:pt x="270" y="398"/>
                    <a:pt x="272" y="398"/>
                    <a:pt x="273" y="398"/>
                  </a:cubicBezTo>
                  <a:cubicBezTo>
                    <a:pt x="274" y="398"/>
                    <a:pt x="275" y="398"/>
                    <a:pt x="276" y="398"/>
                  </a:cubicBezTo>
                  <a:cubicBezTo>
                    <a:pt x="278" y="398"/>
                    <a:pt x="278" y="398"/>
                    <a:pt x="278" y="398"/>
                  </a:cubicBezTo>
                  <a:cubicBezTo>
                    <a:pt x="280" y="399"/>
                    <a:pt x="281" y="399"/>
                    <a:pt x="283" y="399"/>
                  </a:cubicBezTo>
                  <a:cubicBezTo>
                    <a:pt x="285" y="399"/>
                    <a:pt x="286" y="399"/>
                    <a:pt x="288" y="398"/>
                  </a:cubicBezTo>
                  <a:cubicBezTo>
                    <a:pt x="292" y="397"/>
                    <a:pt x="296" y="395"/>
                    <a:pt x="300" y="395"/>
                  </a:cubicBezTo>
                  <a:cubicBezTo>
                    <a:pt x="304" y="394"/>
                    <a:pt x="304" y="394"/>
                    <a:pt x="304" y="394"/>
                  </a:cubicBezTo>
                  <a:cubicBezTo>
                    <a:pt x="312" y="394"/>
                    <a:pt x="319" y="393"/>
                    <a:pt x="326" y="390"/>
                  </a:cubicBezTo>
                  <a:cubicBezTo>
                    <a:pt x="328" y="390"/>
                    <a:pt x="330" y="389"/>
                    <a:pt x="332" y="389"/>
                  </a:cubicBezTo>
                  <a:cubicBezTo>
                    <a:pt x="335" y="388"/>
                    <a:pt x="335" y="388"/>
                    <a:pt x="335" y="388"/>
                  </a:cubicBezTo>
                  <a:cubicBezTo>
                    <a:pt x="302" y="351"/>
                    <a:pt x="302" y="351"/>
                    <a:pt x="302" y="351"/>
                  </a:cubicBezTo>
                  <a:cubicBezTo>
                    <a:pt x="302" y="350"/>
                    <a:pt x="302" y="343"/>
                    <a:pt x="297" y="341"/>
                  </a:cubicBezTo>
                  <a:cubicBezTo>
                    <a:pt x="299" y="236"/>
                    <a:pt x="299" y="236"/>
                    <a:pt x="299" y="236"/>
                  </a:cubicBezTo>
                  <a:cubicBezTo>
                    <a:pt x="331" y="236"/>
                    <a:pt x="331" y="236"/>
                    <a:pt x="331" y="236"/>
                  </a:cubicBezTo>
                  <a:cubicBezTo>
                    <a:pt x="336" y="236"/>
                    <a:pt x="341" y="236"/>
                    <a:pt x="346" y="236"/>
                  </a:cubicBezTo>
                  <a:cubicBezTo>
                    <a:pt x="352" y="236"/>
                    <a:pt x="352" y="236"/>
                    <a:pt x="352" y="236"/>
                  </a:cubicBezTo>
                  <a:cubicBezTo>
                    <a:pt x="352" y="236"/>
                    <a:pt x="353" y="236"/>
                    <a:pt x="353" y="236"/>
                  </a:cubicBezTo>
                  <a:cubicBezTo>
                    <a:pt x="356" y="236"/>
                    <a:pt x="356" y="236"/>
                    <a:pt x="356" y="236"/>
                  </a:cubicBezTo>
                  <a:cubicBezTo>
                    <a:pt x="355" y="233"/>
                    <a:pt x="355" y="233"/>
                    <a:pt x="355" y="233"/>
                  </a:cubicBezTo>
                  <a:cubicBezTo>
                    <a:pt x="355" y="233"/>
                    <a:pt x="354" y="233"/>
                    <a:pt x="354" y="232"/>
                  </a:cubicBezTo>
                  <a:cubicBezTo>
                    <a:pt x="353" y="231"/>
                    <a:pt x="353" y="230"/>
                    <a:pt x="353" y="228"/>
                  </a:cubicBezTo>
                  <a:cubicBezTo>
                    <a:pt x="353" y="226"/>
                    <a:pt x="354" y="223"/>
                    <a:pt x="356" y="220"/>
                  </a:cubicBezTo>
                  <a:cubicBezTo>
                    <a:pt x="357" y="218"/>
                    <a:pt x="358" y="216"/>
                    <a:pt x="357" y="213"/>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54"/>
            <p:cNvSpPr>
              <a:spLocks/>
            </p:cNvSpPr>
            <p:nvPr/>
          </p:nvSpPr>
          <p:spPr bwMode="auto">
            <a:xfrm>
              <a:off x="3907" y="2808"/>
              <a:ext cx="161" cy="455"/>
            </a:xfrm>
            <a:custGeom>
              <a:avLst/>
              <a:gdLst>
                <a:gd name="T0" fmla="*/ 88 w 89"/>
                <a:gd name="T1" fmla="*/ 192 h 251"/>
                <a:gd name="T2" fmla="*/ 88 w 89"/>
                <a:gd name="T3" fmla="*/ 188 h 251"/>
                <a:gd name="T4" fmla="*/ 69 w 89"/>
                <a:gd name="T5" fmla="*/ 144 h 251"/>
                <a:gd name="T6" fmla="*/ 67 w 89"/>
                <a:gd name="T7" fmla="*/ 148 h 251"/>
                <a:gd name="T8" fmla="*/ 69 w 89"/>
                <a:gd name="T9" fmla="*/ 156 h 251"/>
                <a:gd name="T10" fmla="*/ 62 w 89"/>
                <a:gd name="T11" fmla="*/ 148 h 251"/>
                <a:gd name="T12" fmla="*/ 57 w 89"/>
                <a:gd name="T13" fmla="*/ 154 h 251"/>
                <a:gd name="T14" fmla="*/ 52 w 89"/>
                <a:gd name="T15" fmla="*/ 134 h 251"/>
                <a:gd name="T16" fmla="*/ 46 w 89"/>
                <a:gd name="T17" fmla="*/ 108 h 251"/>
                <a:gd name="T18" fmla="*/ 45 w 89"/>
                <a:gd name="T19" fmla="*/ 78 h 251"/>
                <a:gd name="T20" fmla="*/ 47 w 89"/>
                <a:gd name="T21" fmla="*/ 56 h 251"/>
                <a:gd name="T22" fmla="*/ 47 w 89"/>
                <a:gd name="T23" fmla="*/ 40 h 251"/>
                <a:gd name="T24" fmla="*/ 44 w 89"/>
                <a:gd name="T25" fmla="*/ 21 h 251"/>
                <a:gd name="T26" fmla="*/ 40 w 89"/>
                <a:gd name="T27" fmla="*/ 7 h 251"/>
                <a:gd name="T28" fmla="*/ 46 w 89"/>
                <a:gd name="T29" fmla="*/ 6 h 251"/>
                <a:gd name="T30" fmla="*/ 41 w 89"/>
                <a:gd name="T31" fmla="*/ 0 h 251"/>
                <a:gd name="T32" fmla="*/ 36 w 89"/>
                <a:gd name="T33" fmla="*/ 3 h 251"/>
                <a:gd name="T34" fmla="*/ 30 w 89"/>
                <a:gd name="T35" fmla="*/ 2 h 251"/>
                <a:gd name="T36" fmla="*/ 19 w 89"/>
                <a:gd name="T37" fmla="*/ 0 h 251"/>
                <a:gd name="T38" fmla="*/ 17 w 89"/>
                <a:gd name="T39" fmla="*/ 0 h 251"/>
                <a:gd name="T40" fmla="*/ 14 w 89"/>
                <a:gd name="T41" fmla="*/ 3 h 251"/>
                <a:gd name="T42" fmla="*/ 19 w 89"/>
                <a:gd name="T43" fmla="*/ 9 h 251"/>
                <a:gd name="T44" fmla="*/ 19 w 89"/>
                <a:gd name="T45" fmla="*/ 16 h 251"/>
                <a:gd name="T46" fmla="*/ 26 w 89"/>
                <a:gd name="T47" fmla="*/ 22 h 251"/>
                <a:gd name="T48" fmla="*/ 30 w 89"/>
                <a:gd name="T49" fmla="*/ 32 h 251"/>
                <a:gd name="T50" fmla="*/ 20 w 89"/>
                <a:gd name="T51" fmla="*/ 42 h 251"/>
                <a:gd name="T52" fmla="*/ 18 w 89"/>
                <a:gd name="T53" fmla="*/ 49 h 251"/>
                <a:gd name="T54" fmla="*/ 19 w 89"/>
                <a:gd name="T55" fmla="*/ 57 h 251"/>
                <a:gd name="T56" fmla="*/ 18 w 89"/>
                <a:gd name="T57" fmla="*/ 66 h 251"/>
                <a:gd name="T58" fmla="*/ 18 w 89"/>
                <a:gd name="T59" fmla="*/ 77 h 251"/>
                <a:gd name="T60" fmla="*/ 21 w 89"/>
                <a:gd name="T61" fmla="*/ 91 h 251"/>
                <a:gd name="T62" fmla="*/ 15 w 89"/>
                <a:gd name="T63" fmla="*/ 101 h 251"/>
                <a:gd name="T64" fmla="*/ 8 w 89"/>
                <a:gd name="T65" fmla="*/ 103 h 251"/>
                <a:gd name="T66" fmla="*/ 8 w 89"/>
                <a:gd name="T67" fmla="*/ 111 h 251"/>
                <a:gd name="T68" fmla="*/ 4 w 89"/>
                <a:gd name="T69" fmla="*/ 129 h 251"/>
                <a:gd name="T70" fmla="*/ 2 w 89"/>
                <a:gd name="T71" fmla="*/ 140 h 251"/>
                <a:gd name="T72" fmla="*/ 4 w 89"/>
                <a:gd name="T73" fmla="*/ 144 h 251"/>
                <a:gd name="T74" fmla="*/ 10 w 89"/>
                <a:gd name="T75" fmla="*/ 148 h 251"/>
                <a:gd name="T76" fmla="*/ 12 w 89"/>
                <a:gd name="T77" fmla="*/ 148 h 251"/>
                <a:gd name="T78" fmla="*/ 18 w 89"/>
                <a:gd name="T79" fmla="*/ 156 h 251"/>
                <a:gd name="T80" fmla="*/ 27 w 89"/>
                <a:gd name="T81" fmla="*/ 166 h 251"/>
                <a:gd name="T82" fmla="*/ 44 w 89"/>
                <a:gd name="T83" fmla="*/ 161 h 251"/>
                <a:gd name="T84" fmla="*/ 49 w 89"/>
                <a:gd name="T85" fmla="*/ 194 h 251"/>
                <a:gd name="T86" fmla="*/ 46 w 89"/>
                <a:gd name="T87" fmla="*/ 203 h 251"/>
                <a:gd name="T88" fmla="*/ 45 w 89"/>
                <a:gd name="T89" fmla="*/ 212 h 251"/>
                <a:gd name="T90" fmla="*/ 48 w 89"/>
                <a:gd name="T91" fmla="*/ 218 h 251"/>
                <a:gd name="T92" fmla="*/ 48 w 89"/>
                <a:gd name="T93" fmla="*/ 223 h 251"/>
                <a:gd name="T94" fmla="*/ 61 w 89"/>
                <a:gd name="T95" fmla="*/ 237 h 251"/>
                <a:gd name="T96" fmla="*/ 64 w 89"/>
                <a:gd name="T97" fmla="*/ 247 h 251"/>
                <a:gd name="T98" fmla="*/ 67 w 89"/>
                <a:gd name="T99" fmla="*/ 251 h 251"/>
                <a:gd name="T100" fmla="*/ 71 w 89"/>
                <a:gd name="T101" fmla="*/ 251 h 251"/>
                <a:gd name="T102" fmla="*/ 70 w 89"/>
                <a:gd name="T103" fmla="*/ 239 h 251"/>
                <a:gd name="T104" fmla="*/ 71 w 89"/>
                <a:gd name="T105" fmla="*/ 225 h 251"/>
                <a:gd name="T106" fmla="*/ 78 w 89"/>
                <a:gd name="T107" fmla="*/ 218 h 251"/>
                <a:gd name="T108" fmla="*/ 89 w 89"/>
                <a:gd name="T109" fmla="*/ 206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9" h="251">
                  <a:moveTo>
                    <a:pt x="88" y="199"/>
                  </a:moveTo>
                  <a:cubicBezTo>
                    <a:pt x="88" y="197"/>
                    <a:pt x="88" y="194"/>
                    <a:pt x="88" y="192"/>
                  </a:cubicBezTo>
                  <a:cubicBezTo>
                    <a:pt x="88" y="191"/>
                    <a:pt x="88" y="190"/>
                    <a:pt x="88" y="189"/>
                  </a:cubicBezTo>
                  <a:cubicBezTo>
                    <a:pt x="88" y="188"/>
                    <a:pt x="88" y="188"/>
                    <a:pt x="88" y="188"/>
                  </a:cubicBezTo>
                  <a:cubicBezTo>
                    <a:pt x="88" y="184"/>
                    <a:pt x="89" y="181"/>
                    <a:pt x="88" y="178"/>
                  </a:cubicBezTo>
                  <a:cubicBezTo>
                    <a:pt x="86" y="168"/>
                    <a:pt x="81" y="150"/>
                    <a:pt x="69" y="144"/>
                  </a:cubicBezTo>
                  <a:cubicBezTo>
                    <a:pt x="64" y="141"/>
                    <a:pt x="64" y="141"/>
                    <a:pt x="64" y="141"/>
                  </a:cubicBezTo>
                  <a:cubicBezTo>
                    <a:pt x="67" y="148"/>
                    <a:pt x="67" y="148"/>
                    <a:pt x="67" y="148"/>
                  </a:cubicBezTo>
                  <a:cubicBezTo>
                    <a:pt x="68" y="151"/>
                    <a:pt x="70" y="155"/>
                    <a:pt x="69" y="156"/>
                  </a:cubicBezTo>
                  <a:cubicBezTo>
                    <a:pt x="69" y="156"/>
                    <a:pt x="69" y="156"/>
                    <a:pt x="69" y="156"/>
                  </a:cubicBezTo>
                  <a:cubicBezTo>
                    <a:pt x="69" y="156"/>
                    <a:pt x="68" y="155"/>
                    <a:pt x="68" y="153"/>
                  </a:cubicBezTo>
                  <a:cubicBezTo>
                    <a:pt x="67" y="151"/>
                    <a:pt x="66" y="148"/>
                    <a:pt x="62" y="148"/>
                  </a:cubicBezTo>
                  <a:cubicBezTo>
                    <a:pt x="59" y="148"/>
                    <a:pt x="58" y="151"/>
                    <a:pt x="58" y="152"/>
                  </a:cubicBezTo>
                  <a:cubicBezTo>
                    <a:pt x="57" y="153"/>
                    <a:pt x="57" y="153"/>
                    <a:pt x="57" y="154"/>
                  </a:cubicBezTo>
                  <a:cubicBezTo>
                    <a:pt x="57" y="154"/>
                    <a:pt x="55" y="153"/>
                    <a:pt x="54" y="148"/>
                  </a:cubicBezTo>
                  <a:cubicBezTo>
                    <a:pt x="52" y="144"/>
                    <a:pt x="52" y="139"/>
                    <a:pt x="52" y="134"/>
                  </a:cubicBezTo>
                  <a:cubicBezTo>
                    <a:pt x="51" y="131"/>
                    <a:pt x="51" y="127"/>
                    <a:pt x="51" y="124"/>
                  </a:cubicBezTo>
                  <a:cubicBezTo>
                    <a:pt x="50" y="119"/>
                    <a:pt x="48" y="113"/>
                    <a:pt x="46" y="108"/>
                  </a:cubicBezTo>
                  <a:cubicBezTo>
                    <a:pt x="45" y="103"/>
                    <a:pt x="43" y="98"/>
                    <a:pt x="42" y="93"/>
                  </a:cubicBezTo>
                  <a:cubicBezTo>
                    <a:pt x="42" y="88"/>
                    <a:pt x="43" y="83"/>
                    <a:pt x="45" y="78"/>
                  </a:cubicBezTo>
                  <a:cubicBezTo>
                    <a:pt x="47" y="74"/>
                    <a:pt x="48" y="69"/>
                    <a:pt x="48" y="64"/>
                  </a:cubicBezTo>
                  <a:cubicBezTo>
                    <a:pt x="48" y="61"/>
                    <a:pt x="47" y="58"/>
                    <a:pt x="47" y="56"/>
                  </a:cubicBezTo>
                  <a:cubicBezTo>
                    <a:pt x="46" y="53"/>
                    <a:pt x="46" y="50"/>
                    <a:pt x="46" y="48"/>
                  </a:cubicBezTo>
                  <a:cubicBezTo>
                    <a:pt x="46" y="45"/>
                    <a:pt x="46" y="43"/>
                    <a:pt x="47" y="40"/>
                  </a:cubicBezTo>
                  <a:cubicBezTo>
                    <a:pt x="48" y="35"/>
                    <a:pt x="48" y="30"/>
                    <a:pt x="46" y="25"/>
                  </a:cubicBezTo>
                  <a:cubicBezTo>
                    <a:pt x="46" y="24"/>
                    <a:pt x="45" y="23"/>
                    <a:pt x="44" y="21"/>
                  </a:cubicBezTo>
                  <a:cubicBezTo>
                    <a:pt x="41" y="17"/>
                    <a:pt x="38" y="12"/>
                    <a:pt x="38" y="9"/>
                  </a:cubicBezTo>
                  <a:cubicBezTo>
                    <a:pt x="39" y="8"/>
                    <a:pt x="39" y="7"/>
                    <a:pt x="40" y="7"/>
                  </a:cubicBezTo>
                  <a:cubicBezTo>
                    <a:pt x="41" y="6"/>
                    <a:pt x="42" y="6"/>
                    <a:pt x="43" y="6"/>
                  </a:cubicBezTo>
                  <a:cubicBezTo>
                    <a:pt x="46" y="6"/>
                    <a:pt x="46" y="6"/>
                    <a:pt x="46" y="6"/>
                  </a:cubicBezTo>
                  <a:cubicBezTo>
                    <a:pt x="44" y="3"/>
                    <a:pt x="44" y="3"/>
                    <a:pt x="44" y="3"/>
                  </a:cubicBezTo>
                  <a:cubicBezTo>
                    <a:pt x="43" y="1"/>
                    <a:pt x="42" y="0"/>
                    <a:pt x="41" y="0"/>
                  </a:cubicBezTo>
                  <a:cubicBezTo>
                    <a:pt x="39" y="0"/>
                    <a:pt x="38" y="1"/>
                    <a:pt x="38" y="2"/>
                  </a:cubicBezTo>
                  <a:cubicBezTo>
                    <a:pt x="37" y="3"/>
                    <a:pt x="37" y="3"/>
                    <a:pt x="36" y="3"/>
                  </a:cubicBezTo>
                  <a:cubicBezTo>
                    <a:pt x="35" y="3"/>
                    <a:pt x="35" y="3"/>
                    <a:pt x="35" y="3"/>
                  </a:cubicBezTo>
                  <a:cubicBezTo>
                    <a:pt x="33" y="3"/>
                    <a:pt x="31" y="3"/>
                    <a:pt x="30" y="2"/>
                  </a:cubicBezTo>
                  <a:cubicBezTo>
                    <a:pt x="29" y="2"/>
                    <a:pt x="29" y="2"/>
                    <a:pt x="29" y="2"/>
                  </a:cubicBezTo>
                  <a:cubicBezTo>
                    <a:pt x="25" y="1"/>
                    <a:pt x="23" y="0"/>
                    <a:pt x="19" y="0"/>
                  </a:cubicBezTo>
                  <a:cubicBezTo>
                    <a:pt x="19" y="0"/>
                    <a:pt x="19" y="0"/>
                    <a:pt x="18" y="0"/>
                  </a:cubicBezTo>
                  <a:cubicBezTo>
                    <a:pt x="18" y="0"/>
                    <a:pt x="17" y="0"/>
                    <a:pt x="17" y="0"/>
                  </a:cubicBezTo>
                  <a:cubicBezTo>
                    <a:pt x="12" y="0"/>
                    <a:pt x="12" y="0"/>
                    <a:pt x="12" y="0"/>
                  </a:cubicBezTo>
                  <a:cubicBezTo>
                    <a:pt x="14" y="3"/>
                    <a:pt x="14" y="3"/>
                    <a:pt x="14" y="3"/>
                  </a:cubicBezTo>
                  <a:cubicBezTo>
                    <a:pt x="15" y="4"/>
                    <a:pt x="16" y="5"/>
                    <a:pt x="16" y="6"/>
                  </a:cubicBezTo>
                  <a:cubicBezTo>
                    <a:pt x="17" y="7"/>
                    <a:pt x="18" y="8"/>
                    <a:pt x="19" y="9"/>
                  </a:cubicBezTo>
                  <a:cubicBezTo>
                    <a:pt x="21" y="11"/>
                    <a:pt x="20" y="12"/>
                    <a:pt x="20" y="13"/>
                  </a:cubicBezTo>
                  <a:cubicBezTo>
                    <a:pt x="19" y="13"/>
                    <a:pt x="19" y="14"/>
                    <a:pt x="19" y="16"/>
                  </a:cubicBezTo>
                  <a:cubicBezTo>
                    <a:pt x="19" y="19"/>
                    <a:pt x="20" y="20"/>
                    <a:pt x="23" y="21"/>
                  </a:cubicBezTo>
                  <a:cubicBezTo>
                    <a:pt x="24" y="21"/>
                    <a:pt x="25" y="21"/>
                    <a:pt x="26" y="22"/>
                  </a:cubicBezTo>
                  <a:cubicBezTo>
                    <a:pt x="27" y="23"/>
                    <a:pt x="27" y="25"/>
                    <a:pt x="27" y="26"/>
                  </a:cubicBezTo>
                  <a:cubicBezTo>
                    <a:pt x="27" y="28"/>
                    <a:pt x="27" y="31"/>
                    <a:pt x="30" y="32"/>
                  </a:cubicBezTo>
                  <a:cubicBezTo>
                    <a:pt x="30" y="37"/>
                    <a:pt x="27" y="39"/>
                    <a:pt x="23" y="41"/>
                  </a:cubicBezTo>
                  <a:cubicBezTo>
                    <a:pt x="22" y="41"/>
                    <a:pt x="21" y="42"/>
                    <a:pt x="20" y="42"/>
                  </a:cubicBezTo>
                  <a:cubicBezTo>
                    <a:pt x="18" y="43"/>
                    <a:pt x="17" y="44"/>
                    <a:pt x="17" y="45"/>
                  </a:cubicBezTo>
                  <a:cubicBezTo>
                    <a:pt x="17" y="46"/>
                    <a:pt x="17" y="47"/>
                    <a:pt x="18" y="49"/>
                  </a:cubicBezTo>
                  <a:cubicBezTo>
                    <a:pt x="19" y="50"/>
                    <a:pt x="20" y="51"/>
                    <a:pt x="21" y="53"/>
                  </a:cubicBezTo>
                  <a:cubicBezTo>
                    <a:pt x="21" y="55"/>
                    <a:pt x="20" y="56"/>
                    <a:pt x="19" y="57"/>
                  </a:cubicBezTo>
                  <a:cubicBezTo>
                    <a:pt x="19" y="58"/>
                    <a:pt x="18" y="59"/>
                    <a:pt x="18" y="60"/>
                  </a:cubicBezTo>
                  <a:cubicBezTo>
                    <a:pt x="17" y="62"/>
                    <a:pt x="18" y="64"/>
                    <a:pt x="18" y="66"/>
                  </a:cubicBezTo>
                  <a:cubicBezTo>
                    <a:pt x="18" y="66"/>
                    <a:pt x="18" y="67"/>
                    <a:pt x="19" y="68"/>
                  </a:cubicBezTo>
                  <a:cubicBezTo>
                    <a:pt x="19" y="71"/>
                    <a:pt x="18" y="74"/>
                    <a:pt x="18" y="77"/>
                  </a:cubicBezTo>
                  <a:cubicBezTo>
                    <a:pt x="17" y="80"/>
                    <a:pt x="17" y="82"/>
                    <a:pt x="17" y="84"/>
                  </a:cubicBezTo>
                  <a:cubicBezTo>
                    <a:pt x="16" y="89"/>
                    <a:pt x="19" y="90"/>
                    <a:pt x="21" y="91"/>
                  </a:cubicBezTo>
                  <a:cubicBezTo>
                    <a:pt x="23" y="91"/>
                    <a:pt x="24" y="92"/>
                    <a:pt x="25" y="93"/>
                  </a:cubicBezTo>
                  <a:cubicBezTo>
                    <a:pt x="25" y="98"/>
                    <a:pt x="21" y="99"/>
                    <a:pt x="15" y="101"/>
                  </a:cubicBezTo>
                  <a:cubicBezTo>
                    <a:pt x="13" y="101"/>
                    <a:pt x="11" y="102"/>
                    <a:pt x="9" y="103"/>
                  </a:cubicBezTo>
                  <a:cubicBezTo>
                    <a:pt x="8" y="103"/>
                    <a:pt x="8" y="103"/>
                    <a:pt x="8" y="103"/>
                  </a:cubicBezTo>
                  <a:cubicBezTo>
                    <a:pt x="8" y="104"/>
                    <a:pt x="8" y="104"/>
                    <a:pt x="8" y="104"/>
                  </a:cubicBezTo>
                  <a:cubicBezTo>
                    <a:pt x="8" y="107"/>
                    <a:pt x="8" y="109"/>
                    <a:pt x="8" y="111"/>
                  </a:cubicBezTo>
                  <a:cubicBezTo>
                    <a:pt x="9" y="116"/>
                    <a:pt x="9" y="120"/>
                    <a:pt x="6" y="126"/>
                  </a:cubicBezTo>
                  <a:cubicBezTo>
                    <a:pt x="6" y="127"/>
                    <a:pt x="5" y="128"/>
                    <a:pt x="4" y="129"/>
                  </a:cubicBezTo>
                  <a:cubicBezTo>
                    <a:pt x="2" y="131"/>
                    <a:pt x="1" y="132"/>
                    <a:pt x="0" y="133"/>
                  </a:cubicBezTo>
                  <a:cubicBezTo>
                    <a:pt x="0" y="136"/>
                    <a:pt x="1" y="138"/>
                    <a:pt x="2" y="140"/>
                  </a:cubicBezTo>
                  <a:cubicBezTo>
                    <a:pt x="2" y="141"/>
                    <a:pt x="3" y="141"/>
                    <a:pt x="3" y="142"/>
                  </a:cubicBezTo>
                  <a:cubicBezTo>
                    <a:pt x="3" y="143"/>
                    <a:pt x="4" y="143"/>
                    <a:pt x="4" y="144"/>
                  </a:cubicBezTo>
                  <a:cubicBezTo>
                    <a:pt x="5" y="146"/>
                    <a:pt x="5" y="148"/>
                    <a:pt x="9" y="148"/>
                  </a:cubicBezTo>
                  <a:cubicBezTo>
                    <a:pt x="9" y="148"/>
                    <a:pt x="9" y="148"/>
                    <a:pt x="10" y="148"/>
                  </a:cubicBezTo>
                  <a:cubicBezTo>
                    <a:pt x="11" y="148"/>
                    <a:pt x="11" y="148"/>
                    <a:pt x="12" y="148"/>
                  </a:cubicBezTo>
                  <a:cubicBezTo>
                    <a:pt x="12" y="148"/>
                    <a:pt x="12" y="148"/>
                    <a:pt x="12" y="148"/>
                  </a:cubicBezTo>
                  <a:cubicBezTo>
                    <a:pt x="13" y="148"/>
                    <a:pt x="14" y="149"/>
                    <a:pt x="15" y="150"/>
                  </a:cubicBezTo>
                  <a:cubicBezTo>
                    <a:pt x="16" y="151"/>
                    <a:pt x="17" y="154"/>
                    <a:pt x="18" y="156"/>
                  </a:cubicBezTo>
                  <a:cubicBezTo>
                    <a:pt x="21" y="161"/>
                    <a:pt x="24" y="165"/>
                    <a:pt x="27" y="166"/>
                  </a:cubicBezTo>
                  <a:cubicBezTo>
                    <a:pt x="27" y="166"/>
                    <a:pt x="27" y="166"/>
                    <a:pt x="27" y="166"/>
                  </a:cubicBezTo>
                  <a:cubicBezTo>
                    <a:pt x="30" y="166"/>
                    <a:pt x="33" y="164"/>
                    <a:pt x="36" y="163"/>
                  </a:cubicBezTo>
                  <a:cubicBezTo>
                    <a:pt x="38" y="162"/>
                    <a:pt x="41" y="161"/>
                    <a:pt x="44" y="161"/>
                  </a:cubicBezTo>
                  <a:cubicBezTo>
                    <a:pt x="46" y="161"/>
                    <a:pt x="48" y="163"/>
                    <a:pt x="50" y="165"/>
                  </a:cubicBezTo>
                  <a:cubicBezTo>
                    <a:pt x="56" y="174"/>
                    <a:pt x="53" y="186"/>
                    <a:pt x="49" y="194"/>
                  </a:cubicBezTo>
                  <a:cubicBezTo>
                    <a:pt x="49" y="195"/>
                    <a:pt x="48" y="197"/>
                    <a:pt x="48" y="198"/>
                  </a:cubicBezTo>
                  <a:cubicBezTo>
                    <a:pt x="48" y="200"/>
                    <a:pt x="47" y="202"/>
                    <a:pt x="46" y="203"/>
                  </a:cubicBezTo>
                  <a:cubicBezTo>
                    <a:pt x="46" y="204"/>
                    <a:pt x="45" y="205"/>
                    <a:pt x="45" y="205"/>
                  </a:cubicBezTo>
                  <a:cubicBezTo>
                    <a:pt x="43" y="208"/>
                    <a:pt x="43" y="209"/>
                    <a:pt x="45" y="212"/>
                  </a:cubicBezTo>
                  <a:cubicBezTo>
                    <a:pt x="45" y="213"/>
                    <a:pt x="46" y="214"/>
                    <a:pt x="46" y="214"/>
                  </a:cubicBezTo>
                  <a:cubicBezTo>
                    <a:pt x="47" y="215"/>
                    <a:pt x="47" y="216"/>
                    <a:pt x="48" y="218"/>
                  </a:cubicBezTo>
                  <a:cubicBezTo>
                    <a:pt x="48" y="219"/>
                    <a:pt x="48" y="219"/>
                    <a:pt x="48" y="220"/>
                  </a:cubicBezTo>
                  <a:cubicBezTo>
                    <a:pt x="48" y="221"/>
                    <a:pt x="48" y="222"/>
                    <a:pt x="48" y="223"/>
                  </a:cubicBezTo>
                  <a:cubicBezTo>
                    <a:pt x="50" y="228"/>
                    <a:pt x="54" y="231"/>
                    <a:pt x="58" y="234"/>
                  </a:cubicBezTo>
                  <a:cubicBezTo>
                    <a:pt x="59" y="235"/>
                    <a:pt x="60" y="236"/>
                    <a:pt x="61" y="237"/>
                  </a:cubicBezTo>
                  <a:cubicBezTo>
                    <a:pt x="65" y="240"/>
                    <a:pt x="64" y="241"/>
                    <a:pt x="64" y="243"/>
                  </a:cubicBezTo>
                  <a:cubicBezTo>
                    <a:pt x="64" y="244"/>
                    <a:pt x="64" y="245"/>
                    <a:pt x="64" y="247"/>
                  </a:cubicBezTo>
                  <a:cubicBezTo>
                    <a:pt x="64" y="249"/>
                    <a:pt x="64" y="250"/>
                    <a:pt x="65" y="251"/>
                  </a:cubicBezTo>
                  <a:cubicBezTo>
                    <a:pt x="66" y="251"/>
                    <a:pt x="66" y="251"/>
                    <a:pt x="67" y="251"/>
                  </a:cubicBezTo>
                  <a:cubicBezTo>
                    <a:pt x="68" y="251"/>
                    <a:pt x="69" y="251"/>
                    <a:pt x="70" y="251"/>
                  </a:cubicBezTo>
                  <a:cubicBezTo>
                    <a:pt x="71" y="251"/>
                    <a:pt x="71" y="251"/>
                    <a:pt x="71" y="251"/>
                  </a:cubicBezTo>
                  <a:cubicBezTo>
                    <a:pt x="71" y="249"/>
                    <a:pt x="71" y="249"/>
                    <a:pt x="71" y="249"/>
                  </a:cubicBezTo>
                  <a:cubicBezTo>
                    <a:pt x="71" y="245"/>
                    <a:pt x="71" y="242"/>
                    <a:pt x="70" y="239"/>
                  </a:cubicBezTo>
                  <a:cubicBezTo>
                    <a:pt x="69" y="237"/>
                    <a:pt x="69" y="236"/>
                    <a:pt x="68" y="234"/>
                  </a:cubicBezTo>
                  <a:cubicBezTo>
                    <a:pt x="68" y="231"/>
                    <a:pt x="69" y="228"/>
                    <a:pt x="71" y="225"/>
                  </a:cubicBezTo>
                  <a:cubicBezTo>
                    <a:pt x="71" y="225"/>
                    <a:pt x="72" y="223"/>
                    <a:pt x="72" y="222"/>
                  </a:cubicBezTo>
                  <a:cubicBezTo>
                    <a:pt x="74" y="219"/>
                    <a:pt x="76" y="219"/>
                    <a:pt x="78" y="218"/>
                  </a:cubicBezTo>
                  <a:cubicBezTo>
                    <a:pt x="79" y="218"/>
                    <a:pt x="81" y="218"/>
                    <a:pt x="83" y="217"/>
                  </a:cubicBezTo>
                  <a:cubicBezTo>
                    <a:pt x="87" y="216"/>
                    <a:pt x="88" y="212"/>
                    <a:pt x="89" y="206"/>
                  </a:cubicBezTo>
                  <a:cubicBezTo>
                    <a:pt x="89" y="204"/>
                    <a:pt x="89" y="202"/>
                    <a:pt x="88" y="19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55"/>
            <p:cNvSpPr>
              <a:spLocks/>
            </p:cNvSpPr>
            <p:nvPr/>
          </p:nvSpPr>
          <p:spPr bwMode="auto">
            <a:xfrm>
              <a:off x="3345" y="2730"/>
              <a:ext cx="618" cy="589"/>
            </a:xfrm>
            <a:custGeom>
              <a:avLst/>
              <a:gdLst>
                <a:gd name="T0" fmla="*/ 329 w 341"/>
                <a:gd name="T1" fmla="*/ 59 h 325"/>
                <a:gd name="T2" fmla="*/ 322 w 341"/>
                <a:gd name="T3" fmla="*/ 42 h 325"/>
                <a:gd name="T4" fmla="*/ 309 w 341"/>
                <a:gd name="T5" fmla="*/ 35 h 325"/>
                <a:gd name="T6" fmla="*/ 296 w 341"/>
                <a:gd name="T7" fmla="*/ 29 h 325"/>
                <a:gd name="T8" fmla="*/ 292 w 341"/>
                <a:gd name="T9" fmla="*/ 27 h 325"/>
                <a:gd name="T10" fmla="*/ 279 w 341"/>
                <a:gd name="T11" fmla="*/ 18 h 325"/>
                <a:gd name="T12" fmla="*/ 265 w 341"/>
                <a:gd name="T13" fmla="*/ 15 h 325"/>
                <a:gd name="T14" fmla="*/ 254 w 341"/>
                <a:gd name="T15" fmla="*/ 8 h 325"/>
                <a:gd name="T16" fmla="*/ 252 w 341"/>
                <a:gd name="T17" fmla="*/ 0 h 325"/>
                <a:gd name="T18" fmla="*/ 187 w 341"/>
                <a:gd name="T19" fmla="*/ 35 h 325"/>
                <a:gd name="T20" fmla="*/ 195 w 341"/>
                <a:gd name="T21" fmla="*/ 53 h 325"/>
                <a:gd name="T22" fmla="*/ 189 w 341"/>
                <a:gd name="T23" fmla="*/ 95 h 325"/>
                <a:gd name="T24" fmla="*/ 201 w 341"/>
                <a:gd name="T25" fmla="*/ 129 h 325"/>
                <a:gd name="T26" fmla="*/ 218 w 341"/>
                <a:gd name="T27" fmla="*/ 134 h 325"/>
                <a:gd name="T28" fmla="*/ 227 w 341"/>
                <a:gd name="T29" fmla="*/ 157 h 325"/>
                <a:gd name="T30" fmla="*/ 219 w 341"/>
                <a:gd name="T31" fmla="*/ 165 h 325"/>
                <a:gd name="T32" fmla="*/ 203 w 341"/>
                <a:gd name="T33" fmla="*/ 169 h 325"/>
                <a:gd name="T34" fmla="*/ 186 w 341"/>
                <a:gd name="T35" fmla="*/ 141 h 325"/>
                <a:gd name="T36" fmla="*/ 170 w 341"/>
                <a:gd name="T37" fmla="*/ 133 h 325"/>
                <a:gd name="T38" fmla="*/ 162 w 341"/>
                <a:gd name="T39" fmla="*/ 131 h 325"/>
                <a:gd name="T40" fmla="*/ 153 w 341"/>
                <a:gd name="T41" fmla="*/ 118 h 325"/>
                <a:gd name="T42" fmla="*/ 145 w 341"/>
                <a:gd name="T43" fmla="*/ 117 h 325"/>
                <a:gd name="T44" fmla="*/ 109 w 341"/>
                <a:gd name="T45" fmla="*/ 117 h 325"/>
                <a:gd name="T46" fmla="*/ 97 w 341"/>
                <a:gd name="T47" fmla="*/ 98 h 325"/>
                <a:gd name="T48" fmla="*/ 76 w 341"/>
                <a:gd name="T49" fmla="*/ 105 h 325"/>
                <a:gd name="T50" fmla="*/ 68 w 341"/>
                <a:gd name="T51" fmla="*/ 92 h 325"/>
                <a:gd name="T52" fmla="*/ 59 w 341"/>
                <a:gd name="T53" fmla="*/ 91 h 325"/>
                <a:gd name="T54" fmla="*/ 58 w 341"/>
                <a:gd name="T55" fmla="*/ 110 h 325"/>
                <a:gd name="T56" fmla="*/ 59 w 341"/>
                <a:gd name="T57" fmla="*/ 133 h 325"/>
                <a:gd name="T58" fmla="*/ 58 w 341"/>
                <a:gd name="T59" fmla="*/ 156 h 325"/>
                <a:gd name="T60" fmla="*/ 0 w 341"/>
                <a:gd name="T61" fmla="*/ 262 h 325"/>
                <a:gd name="T62" fmla="*/ 40 w 341"/>
                <a:gd name="T63" fmla="*/ 308 h 325"/>
                <a:gd name="T64" fmla="*/ 59 w 341"/>
                <a:gd name="T65" fmla="*/ 306 h 325"/>
                <a:gd name="T66" fmla="*/ 76 w 341"/>
                <a:gd name="T67" fmla="*/ 306 h 325"/>
                <a:gd name="T68" fmla="*/ 83 w 341"/>
                <a:gd name="T69" fmla="*/ 308 h 325"/>
                <a:gd name="T70" fmla="*/ 91 w 341"/>
                <a:gd name="T71" fmla="*/ 313 h 325"/>
                <a:gd name="T72" fmla="*/ 101 w 341"/>
                <a:gd name="T73" fmla="*/ 318 h 325"/>
                <a:gd name="T74" fmla="*/ 109 w 341"/>
                <a:gd name="T75" fmla="*/ 319 h 325"/>
                <a:gd name="T76" fmla="*/ 128 w 341"/>
                <a:gd name="T77" fmla="*/ 322 h 325"/>
                <a:gd name="T78" fmla="*/ 142 w 341"/>
                <a:gd name="T79" fmla="*/ 321 h 325"/>
                <a:gd name="T80" fmla="*/ 162 w 341"/>
                <a:gd name="T81" fmla="*/ 296 h 325"/>
                <a:gd name="T82" fmla="*/ 177 w 341"/>
                <a:gd name="T83" fmla="*/ 282 h 325"/>
                <a:gd name="T84" fmla="*/ 202 w 341"/>
                <a:gd name="T85" fmla="*/ 255 h 325"/>
                <a:gd name="T86" fmla="*/ 224 w 341"/>
                <a:gd name="T87" fmla="*/ 245 h 325"/>
                <a:gd name="T88" fmla="*/ 237 w 341"/>
                <a:gd name="T89" fmla="*/ 244 h 325"/>
                <a:gd name="T90" fmla="*/ 237 w 341"/>
                <a:gd name="T91" fmla="*/ 224 h 325"/>
                <a:gd name="T92" fmla="*/ 314 w 341"/>
                <a:gd name="T93" fmla="*/ 187 h 325"/>
                <a:gd name="T94" fmla="*/ 317 w 341"/>
                <a:gd name="T95" fmla="*/ 169 h 325"/>
                <a:gd name="T96" fmla="*/ 336 w 341"/>
                <a:gd name="T97" fmla="*/ 136 h 325"/>
                <a:gd name="T98" fmla="*/ 329 w 341"/>
                <a:gd name="T99" fmla="*/ 111 h 325"/>
                <a:gd name="T100" fmla="*/ 329 w 341"/>
                <a:gd name="T101" fmla="*/ 91 h 325"/>
                <a:gd name="T102" fmla="*/ 341 w 341"/>
                <a:gd name="T103" fmla="*/ 7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1" h="325">
                  <a:moveTo>
                    <a:pt x="339" y="74"/>
                  </a:moveTo>
                  <a:cubicBezTo>
                    <a:pt x="337" y="73"/>
                    <a:pt x="337" y="71"/>
                    <a:pt x="337" y="69"/>
                  </a:cubicBezTo>
                  <a:cubicBezTo>
                    <a:pt x="337" y="68"/>
                    <a:pt x="337" y="66"/>
                    <a:pt x="336" y="65"/>
                  </a:cubicBezTo>
                  <a:cubicBezTo>
                    <a:pt x="335" y="64"/>
                    <a:pt x="334" y="63"/>
                    <a:pt x="333" y="63"/>
                  </a:cubicBezTo>
                  <a:cubicBezTo>
                    <a:pt x="331" y="63"/>
                    <a:pt x="329" y="62"/>
                    <a:pt x="329" y="59"/>
                  </a:cubicBezTo>
                  <a:cubicBezTo>
                    <a:pt x="329" y="57"/>
                    <a:pt x="330" y="56"/>
                    <a:pt x="330" y="56"/>
                  </a:cubicBezTo>
                  <a:cubicBezTo>
                    <a:pt x="331" y="54"/>
                    <a:pt x="330" y="53"/>
                    <a:pt x="329" y="51"/>
                  </a:cubicBezTo>
                  <a:cubicBezTo>
                    <a:pt x="328" y="50"/>
                    <a:pt x="327" y="49"/>
                    <a:pt x="327" y="48"/>
                  </a:cubicBezTo>
                  <a:cubicBezTo>
                    <a:pt x="325" y="47"/>
                    <a:pt x="324" y="45"/>
                    <a:pt x="323" y="43"/>
                  </a:cubicBezTo>
                  <a:cubicBezTo>
                    <a:pt x="322" y="42"/>
                    <a:pt x="322" y="42"/>
                    <a:pt x="322" y="42"/>
                  </a:cubicBezTo>
                  <a:cubicBezTo>
                    <a:pt x="322" y="42"/>
                    <a:pt x="322" y="42"/>
                    <a:pt x="322" y="42"/>
                  </a:cubicBezTo>
                  <a:cubicBezTo>
                    <a:pt x="322" y="42"/>
                    <a:pt x="321" y="41"/>
                    <a:pt x="321" y="40"/>
                  </a:cubicBezTo>
                  <a:cubicBezTo>
                    <a:pt x="321" y="40"/>
                    <a:pt x="320" y="39"/>
                    <a:pt x="320" y="38"/>
                  </a:cubicBezTo>
                  <a:cubicBezTo>
                    <a:pt x="318" y="37"/>
                    <a:pt x="316" y="37"/>
                    <a:pt x="314" y="37"/>
                  </a:cubicBezTo>
                  <a:cubicBezTo>
                    <a:pt x="313" y="37"/>
                    <a:pt x="311" y="36"/>
                    <a:pt x="309" y="35"/>
                  </a:cubicBezTo>
                  <a:cubicBezTo>
                    <a:pt x="309" y="35"/>
                    <a:pt x="308" y="34"/>
                    <a:pt x="308" y="34"/>
                  </a:cubicBezTo>
                  <a:cubicBezTo>
                    <a:pt x="307" y="33"/>
                    <a:pt x="306" y="33"/>
                    <a:pt x="305" y="32"/>
                  </a:cubicBezTo>
                  <a:cubicBezTo>
                    <a:pt x="304" y="32"/>
                    <a:pt x="304" y="32"/>
                    <a:pt x="303" y="31"/>
                  </a:cubicBezTo>
                  <a:cubicBezTo>
                    <a:pt x="302" y="31"/>
                    <a:pt x="301" y="31"/>
                    <a:pt x="301" y="31"/>
                  </a:cubicBezTo>
                  <a:cubicBezTo>
                    <a:pt x="299" y="30"/>
                    <a:pt x="298" y="29"/>
                    <a:pt x="296" y="29"/>
                  </a:cubicBezTo>
                  <a:cubicBezTo>
                    <a:pt x="295" y="28"/>
                    <a:pt x="295" y="28"/>
                    <a:pt x="295" y="28"/>
                  </a:cubicBezTo>
                  <a:cubicBezTo>
                    <a:pt x="294" y="28"/>
                    <a:pt x="294" y="28"/>
                    <a:pt x="294" y="28"/>
                  </a:cubicBezTo>
                  <a:cubicBezTo>
                    <a:pt x="294" y="28"/>
                    <a:pt x="294" y="28"/>
                    <a:pt x="294" y="28"/>
                  </a:cubicBezTo>
                  <a:cubicBezTo>
                    <a:pt x="293" y="28"/>
                    <a:pt x="293" y="28"/>
                    <a:pt x="293" y="28"/>
                  </a:cubicBezTo>
                  <a:cubicBezTo>
                    <a:pt x="292" y="28"/>
                    <a:pt x="292" y="27"/>
                    <a:pt x="292" y="27"/>
                  </a:cubicBezTo>
                  <a:cubicBezTo>
                    <a:pt x="292" y="26"/>
                    <a:pt x="292" y="26"/>
                    <a:pt x="292" y="26"/>
                  </a:cubicBezTo>
                  <a:cubicBezTo>
                    <a:pt x="291" y="26"/>
                    <a:pt x="291" y="26"/>
                    <a:pt x="291" y="26"/>
                  </a:cubicBezTo>
                  <a:cubicBezTo>
                    <a:pt x="290" y="25"/>
                    <a:pt x="289" y="25"/>
                    <a:pt x="287" y="25"/>
                  </a:cubicBezTo>
                  <a:cubicBezTo>
                    <a:pt x="286" y="24"/>
                    <a:pt x="284" y="24"/>
                    <a:pt x="282" y="23"/>
                  </a:cubicBezTo>
                  <a:cubicBezTo>
                    <a:pt x="281" y="22"/>
                    <a:pt x="280" y="20"/>
                    <a:pt x="279" y="18"/>
                  </a:cubicBezTo>
                  <a:cubicBezTo>
                    <a:pt x="278" y="17"/>
                    <a:pt x="277" y="15"/>
                    <a:pt x="276" y="14"/>
                  </a:cubicBezTo>
                  <a:cubicBezTo>
                    <a:pt x="274" y="13"/>
                    <a:pt x="272" y="13"/>
                    <a:pt x="269" y="13"/>
                  </a:cubicBezTo>
                  <a:cubicBezTo>
                    <a:pt x="267" y="13"/>
                    <a:pt x="267" y="13"/>
                    <a:pt x="267" y="13"/>
                  </a:cubicBezTo>
                  <a:cubicBezTo>
                    <a:pt x="265" y="13"/>
                    <a:pt x="265" y="13"/>
                    <a:pt x="265" y="13"/>
                  </a:cubicBezTo>
                  <a:cubicBezTo>
                    <a:pt x="265" y="13"/>
                    <a:pt x="265" y="15"/>
                    <a:pt x="265" y="15"/>
                  </a:cubicBezTo>
                  <a:cubicBezTo>
                    <a:pt x="265" y="15"/>
                    <a:pt x="265" y="15"/>
                    <a:pt x="265" y="15"/>
                  </a:cubicBezTo>
                  <a:cubicBezTo>
                    <a:pt x="263" y="15"/>
                    <a:pt x="261" y="15"/>
                    <a:pt x="260" y="13"/>
                  </a:cubicBezTo>
                  <a:cubicBezTo>
                    <a:pt x="259" y="13"/>
                    <a:pt x="259" y="12"/>
                    <a:pt x="259" y="11"/>
                  </a:cubicBezTo>
                  <a:cubicBezTo>
                    <a:pt x="258" y="10"/>
                    <a:pt x="257" y="9"/>
                    <a:pt x="256" y="8"/>
                  </a:cubicBezTo>
                  <a:cubicBezTo>
                    <a:pt x="255" y="8"/>
                    <a:pt x="255" y="8"/>
                    <a:pt x="254" y="8"/>
                  </a:cubicBezTo>
                  <a:cubicBezTo>
                    <a:pt x="253" y="8"/>
                    <a:pt x="252" y="8"/>
                    <a:pt x="252" y="8"/>
                  </a:cubicBezTo>
                  <a:cubicBezTo>
                    <a:pt x="251" y="8"/>
                    <a:pt x="251" y="8"/>
                    <a:pt x="251" y="8"/>
                  </a:cubicBezTo>
                  <a:cubicBezTo>
                    <a:pt x="250" y="8"/>
                    <a:pt x="250" y="8"/>
                    <a:pt x="249" y="7"/>
                  </a:cubicBezTo>
                  <a:cubicBezTo>
                    <a:pt x="249" y="7"/>
                    <a:pt x="250" y="5"/>
                    <a:pt x="250" y="4"/>
                  </a:cubicBezTo>
                  <a:cubicBezTo>
                    <a:pt x="252" y="0"/>
                    <a:pt x="252" y="0"/>
                    <a:pt x="252" y="0"/>
                  </a:cubicBezTo>
                  <a:cubicBezTo>
                    <a:pt x="203" y="9"/>
                    <a:pt x="203" y="9"/>
                    <a:pt x="203" y="9"/>
                  </a:cubicBezTo>
                  <a:cubicBezTo>
                    <a:pt x="203" y="10"/>
                    <a:pt x="203" y="10"/>
                    <a:pt x="203" y="10"/>
                  </a:cubicBezTo>
                  <a:cubicBezTo>
                    <a:pt x="203" y="14"/>
                    <a:pt x="203" y="17"/>
                    <a:pt x="201" y="20"/>
                  </a:cubicBezTo>
                  <a:cubicBezTo>
                    <a:pt x="198" y="25"/>
                    <a:pt x="195" y="29"/>
                    <a:pt x="189" y="33"/>
                  </a:cubicBezTo>
                  <a:cubicBezTo>
                    <a:pt x="188" y="33"/>
                    <a:pt x="188" y="34"/>
                    <a:pt x="187" y="35"/>
                  </a:cubicBezTo>
                  <a:cubicBezTo>
                    <a:pt x="187" y="36"/>
                    <a:pt x="187" y="36"/>
                    <a:pt x="187" y="36"/>
                  </a:cubicBezTo>
                  <a:cubicBezTo>
                    <a:pt x="188" y="37"/>
                    <a:pt x="188" y="37"/>
                    <a:pt x="188" y="37"/>
                  </a:cubicBezTo>
                  <a:cubicBezTo>
                    <a:pt x="188" y="37"/>
                    <a:pt x="188" y="37"/>
                    <a:pt x="189" y="38"/>
                  </a:cubicBezTo>
                  <a:cubicBezTo>
                    <a:pt x="189" y="38"/>
                    <a:pt x="190" y="39"/>
                    <a:pt x="190" y="39"/>
                  </a:cubicBezTo>
                  <a:cubicBezTo>
                    <a:pt x="192" y="43"/>
                    <a:pt x="195" y="48"/>
                    <a:pt x="195" y="53"/>
                  </a:cubicBezTo>
                  <a:cubicBezTo>
                    <a:pt x="195" y="55"/>
                    <a:pt x="194" y="57"/>
                    <a:pt x="194" y="59"/>
                  </a:cubicBezTo>
                  <a:cubicBezTo>
                    <a:pt x="193" y="62"/>
                    <a:pt x="192" y="65"/>
                    <a:pt x="193" y="68"/>
                  </a:cubicBezTo>
                  <a:cubicBezTo>
                    <a:pt x="193" y="70"/>
                    <a:pt x="193" y="72"/>
                    <a:pt x="194" y="74"/>
                  </a:cubicBezTo>
                  <a:cubicBezTo>
                    <a:pt x="194" y="78"/>
                    <a:pt x="195" y="81"/>
                    <a:pt x="192" y="86"/>
                  </a:cubicBezTo>
                  <a:cubicBezTo>
                    <a:pt x="190" y="89"/>
                    <a:pt x="190" y="91"/>
                    <a:pt x="189" y="95"/>
                  </a:cubicBezTo>
                  <a:cubicBezTo>
                    <a:pt x="189" y="97"/>
                    <a:pt x="188" y="99"/>
                    <a:pt x="187" y="101"/>
                  </a:cubicBezTo>
                  <a:cubicBezTo>
                    <a:pt x="187" y="102"/>
                    <a:pt x="186" y="102"/>
                    <a:pt x="186" y="103"/>
                  </a:cubicBezTo>
                  <a:cubicBezTo>
                    <a:pt x="184" y="107"/>
                    <a:pt x="186" y="116"/>
                    <a:pt x="188" y="119"/>
                  </a:cubicBezTo>
                  <a:cubicBezTo>
                    <a:pt x="190" y="121"/>
                    <a:pt x="192" y="122"/>
                    <a:pt x="194" y="123"/>
                  </a:cubicBezTo>
                  <a:cubicBezTo>
                    <a:pt x="197" y="125"/>
                    <a:pt x="199" y="126"/>
                    <a:pt x="201" y="129"/>
                  </a:cubicBezTo>
                  <a:cubicBezTo>
                    <a:pt x="202" y="130"/>
                    <a:pt x="202" y="131"/>
                    <a:pt x="203" y="132"/>
                  </a:cubicBezTo>
                  <a:cubicBezTo>
                    <a:pt x="203" y="134"/>
                    <a:pt x="204" y="135"/>
                    <a:pt x="205" y="136"/>
                  </a:cubicBezTo>
                  <a:cubicBezTo>
                    <a:pt x="207" y="138"/>
                    <a:pt x="212" y="139"/>
                    <a:pt x="214" y="139"/>
                  </a:cubicBezTo>
                  <a:cubicBezTo>
                    <a:pt x="217" y="139"/>
                    <a:pt x="217" y="137"/>
                    <a:pt x="218" y="136"/>
                  </a:cubicBezTo>
                  <a:cubicBezTo>
                    <a:pt x="218" y="135"/>
                    <a:pt x="218" y="134"/>
                    <a:pt x="218" y="134"/>
                  </a:cubicBezTo>
                  <a:cubicBezTo>
                    <a:pt x="219" y="132"/>
                    <a:pt x="221" y="132"/>
                    <a:pt x="223" y="132"/>
                  </a:cubicBezTo>
                  <a:cubicBezTo>
                    <a:pt x="223" y="132"/>
                    <a:pt x="224" y="132"/>
                    <a:pt x="224" y="132"/>
                  </a:cubicBezTo>
                  <a:cubicBezTo>
                    <a:pt x="226" y="132"/>
                    <a:pt x="226" y="134"/>
                    <a:pt x="226" y="136"/>
                  </a:cubicBezTo>
                  <a:cubicBezTo>
                    <a:pt x="226" y="136"/>
                    <a:pt x="226" y="137"/>
                    <a:pt x="226" y="137"/>
                  </a:cubicBezTo>
                  <a:cubicBezTo>
                    <a:pt x="226" y="144"/>
                    <a:pt x="227" y="151"/>
                    <a:pt x="227" y="157"/>
                  </a:cubicBezTo>
                  <a:cubicBezTo>
                    <a:pt x="227" y="157"/>
                    <a:pt x="227" y="158"/>
                    <a:pt x="227" y="159"/>
                  </a:cubicBezTo>
                  <a:cubicBezTo>
                    <a:pt x="227" y="161"/>
                    <a:pt x="228" y="164"/>
                    <a:pt x="226" y="165"/>
                  </a:cubicBezTo>
                  <a:cubicBezTo>
                    <a:pt x="226" y="166"/>
                    <a:pt x="225" y="166"/>
                    <a:pt x="224" y="166"/>
                  </a:cubicBezTo>
                  <a:cubicBezTo>
                    <a:pt x="223" y="166"/>
                    <a:pt x="222" y="166"/>
                    <a:pt x="221" y="166"/>
                  </a:cubicBezTo>
                  <a:cubicBezTo>
                    <a:pt x="221" y="166"/>
                    <a:pt x="220" y="165"/>
                    <a:pt x="219" y="165"/>
                  </a:cubicBezTo>
                  <a:cubicBezTo>
                    <a:pt x="219" y="165"/>
                    <a:pt x="219" y="165"/>
                    <a:pt x="219" y="165"/>
                  </a:cubicBezTo>
                  <a:cubicBezTo>
                    <a:pt x="215" y="166"/>
                    <a:pt x="213" y="169"/>
                    <a:pt x="213" y="170"/>
                  </a:cubicBezTo>
                  <a:cubicBezTo>
                    <a:pt x="212" y="170"/>
                    <a:pt x="211" y="170"/>
                    <a:pt x="210" y="170"/>
                  </a:cubicBezTo>
                  <a:cubicBezTo>
                    <a:pt x="208" y="170"/>
                    <a:pt x="208" y="170"/>
                    <a:pt x="208" y="170"/>
                  </a:cubicBezTo>
                  <a:cubicBezTo>
                    <a:pt x="206" y="170"/>
                    <a:pt x="204" y="170"/>
                    <a:pt x="203" y="169"/>
                  </a:cubicBezTo>
                  <a:cubicBezTo>
                    <a:pt x="202" y="167"/>
                    <a:pt x="202" y="165"/>
                    <a:pt x="201" y="163"/>
                  </a:cubicBezTo>
                  <a:cubicBezTo>
                    <a:pt x="201" y="161"/>
                    <a:pt x="201" y="160"/>
                    <a:pt x="200" y="159"/>
                  </a:cubicBezTo>
                  <a:cubicBezTo>
                    <a:pt x="199" y="156"/>
                    <a:pt x="197" y="154"/>
                    <a:pt x="194" y="153"/>
                  </a:cubicBezTo>
                  <a:cubicBezTo>
                    <a:pt x="191" y="151"/>
                    <a:pt x="191" y="150"/>
                    <a:pt x="190" y="146"/>
                  </a:cubicBezTo>
                  <a:cubicBezTo>
                    <a:pt x="189" y="143"/>
                    <a:pt x="189" y="142"/>
                    <a:pt x="186" y="141"/>
                  </a:cubicBezTo>
                  <a:cubicBezTo>
                    <a:pt x="186" y="140"/>
                    <a:pt x="185" y="140"/>
                    <a:pt x="185" y="140"/>
                  </a:cubicBezTo>
                  <a:cubicBezTo>
                    <a:pt x="184" y="139"/>
                    <a:pt x="183" y="139"/>
                    <a:pt x="182" y="138"/>
                  </a:cubicBezTo>
                  <a:cubicBezTo>
                    <a:pt x="181" y="137"/>
                    <a:pt x="180" y="136"/>
                    <a:pt x="177" y="136"/>
                  </a:cubicBezTo>
                  <a:cubicBezTo>
                    <a:pt x="175" y="136"/>
                    <a:pt x="174" y="135"/>
                    <a:pt x="173" y="134"/>
                  </a:cubicBezTo>
                  <a:cubicBezTo>
                    <a:pt x="172" y="134"/>
                    <a:pt x="171" y="133"/>
                    <a:pt x="170" y="133"/>
                  </a:cubicBezTo>
                  <a:cubicBezTo>
                    <a:pt x="169" y="133"/>
                    <a:pt x="169" y="133"/>
                    <a:pt x="169" y="133"/>
                  </a:cubicBezTo>
                  <a:cubicBezTo>
                    <a:pt x="168" y="133"/>
                    <a:pt x="168" y="133"/>
                    <a:pt x="167" y="134"/>
                  </a:cubicBezTo>
                  <a:cubicBezTo>
                    <a:pt x="167" y="134"/>
                    <a:pt x="167" y="134"/>
                    <a:pt x="167" y="134"/>
                  </a:cubicBezTo>
                  <a:cubicBezTo>
                    <a:pt x="166" y="134"/>
                    <a:pt x="166" y="134"/>
                    <a:pt x="166" y="134"/>
                  </a:cubicBezTo>
                  <a:cubicBezTo>
                    <a:pt x="165" y="133"/>
                    <a:pt x="162" y="132"/>
                    <a:pt x="162" y="131"/>
                  </a:cubicBezTo>
                  <a:cubicBezTo>
                    <a:pt x="161" y="130"/>
                    <a:pt x="161" y="128"/>
                    <a:pt x="160" y="127"/>
                  </a:cubicBezTo>
                  <a:cubicBezTo>
                    <a:pt x="160" y="125"/>
                    <a:pt x="160" y="124"/>
                    <a:pt x="159" y="123"/>
                  </a:cubicBezTo>
                  <a:cubicBezTo>
                    <a:pt x="158" y="121"/>
                    <a:pt x="156" y="120"/>
                    <a:pt x="154" y="119"/>
                  </a:cubicBezTo>
                  <a:cubicBezTo>
                    <a:pt x="154" y="119"/>
                    <a:pt x="153" y="118"/>
                    <a:pt x="153" y="118"/>
                  </a:cubicBezTo>
                  <a:cubicBezTo>
                    <a:pt x="153" y="118"/>
                    <a:pt x="153" y="118"/>
                    <a:pt x="153" y="118"/>
                  </a:cubicBezTo>
                  <a:cubicBezTo>
                    <a:pt x="154" y="114"/>
                    <a:pt x="154" y="112"/>
                    <a:pt x="153" y="111"/>
                  </a:cubicBezTo>
                  <a:cubicBezTo>
                    <a:pt x="152" y="111"/>
                    <a:pt x="151" y="110"/>
                    <a:pt x="151" y="110"/>
                  </a:cubicBezTo>
                  <a:cubicBezTo>
                    <a:pt x="150" y="110"/>
                    <a:pt x="150" y="110"/>
                    <a:pt x="150" y="110"/>
                  </a:cubicBezTo>
                  <a:cubicBezTo>
                    <a:pt x="148" y="111"/>
                    <a:pt x="147" y="113"/>
                    <a:pt x="146" y="116"/>
                  </a:cubicBezTo>
                  <a:cubicBezTo>
                    <a:pt x="146" y="116"/>
                    <a:pt x="145" y="117"/>
                    <a:pt x="145" y="117"/>
                  </a:cubicBezTo>
                  <a:cubicBezTo>
                    <a:pt x="144" y="120"/>
                    <a:pt x="141" y="124"/>
                    <a:pt x="136" y="124"/>
                  </a:cubicBezTo>
                  <a:cubicBezTo>
                    <a:pt x="135" y="124"/>
                    <a:pt x="134" y="124"/>
                    <a:pt x="132" y="123"/>
                  </a:cubicBezTo>
                  <a:cubicBezTo>
                    <a:pt x="130" y="122"/>
                    <a:pt x="128" y="122"/>
                    <a:pt x="125" y="122"/>
                  </a:cubicBezTo>
                  <a:cubicBezTo>
                    <a:pt x="122" y="122"/>
                    <a:pt x="119" y="121"/>
                    <a:pt x="116" y="120"/>
                  </a:cubicBezTo>
                  <a:cubicBezTo>
                    <a:pt x="114" y="118"/>
                    <a:pt x="112" y="118"/>
                    <a:pt x="109" y="117"/>
                  </a:cubicBezTo>
                  <a:cubicBezTo>
                    <a:pt x="108" y="117"/>
                    <a:pt x="108" y="117"/>
                    <a:pt x="108" y="117"/>
                  </a:cubicBezTo>
                  <a:cubicBezTo>
                    <a:pt x="106" y="116"/>
                    <a:pt x="103" y="116"/>
                    <a:pt x="101" y="114"/>
                  </a:cubicBezTo>
                  <a:cubicBezTo>
                    <a:pt x="97" y="111"/>
                    <a:pt x="97" y="107"/>
                    <a:pt x="98" y="102"/>
                  </a:cubicBezTo>
                  <a:cubicBezTo>
                    <a:pt x="98" y="100"/>
                    <a:pt x="98" y="100"/>
                    <a:pt x="98" y="100"/>
                  </a:cubicBezTo>
                  <a:cubicBezTo>
                    <a:pt x="97" y="98"/>
                    <a:pt x="97" y="98"/>
                    <a:pt x="97" y="98"/>
                  </a:cubicBezTo>
                  <a:cubicBezTo>
                    <a:pt x="95" y="98"/>
                    <a:pt x="95" y="98"/>
                    <a:pt x="95" y="98"/>
                  </a:cubicBezTo>
                  <a:cubicBezTo>
                    <a:pt x="92" y="98"/>
                    <a:pt x="89" y="99"/>
                    <a:pt x="86" y="100"/>
                  </a:cubicBezTo>
                  <a:cubicBezTo>
                    <a:pt x="85" y="100"/>
                    <a:pt x="84" y="101"/>
                    <a:pt x="83" y="101"/>
                  </a:cubicBezTo>
                  <a:cubicBezTo>
                    <a:pt x="81" y="102"/>
                    <a:pt x="79" y="102"/>
                    <a:pt x="77" y="103"/>
                  </a:cubicBezTo>
                  <a:cubicBezTo>
                    <a:pt x="77" y="104"/>
                    <a:pt x="76" y="104"/>
                    <a:pt x="76" y="105"/>
                  </a:cubicBezTo>
                  <a:cubicBezTo>
                    <a:pt x="75" y="106"/>
                    <a:pt x="74" y="107"/>
                    <a:pt x="73" y="107"/>
                  </a:cubicBezTo>
                  <a:cubicBezTo>
                    <a:pt x="71" y="107"/>
                    <a:pt x="71" y="105"/>
                    <a:pt x="71" y="104"/>
                  </a:cubicBezTo>
                  <a:cubicBezTo>
                    <a:pt x="70" y="102"/>
                    <a:pt x="71" y="101"/>
                    <a:pt x="71" y="100"/>
                  </a:cubicBezTo>
                  <a:cubicBezTo>
                    <a:pt x="71" y="98"/>
                    <a:pt x="72" y="95"/>
                    <a:pt x="70" y="93"/>
                  </a:cubicBezTo>
                  <a:cubicBezTo>
                    <a:pt x="69" y="93"/>
                    <a:pt x="69" y="93"/>
                    <a:pt x="68" y="92"/>
                  </a:cubicBezTo>
                  <a:cubicBezTo>
                    <a:pt x="67" y="92"/>
                    <a:pt x="66" y="92"/>
                    <a:pt x="66" y="91"/>
                  </a:cubicBezTo>
                  <a:cubicBezTo>
                    <a:pt x="65" y="91"/>
                    <a:pt x="65" y="91"/>
                    <a:pt x="64" y="90"/>
                  </a:cubicBezTo>
                  <a:cubicBezTo>
                    <a:pt x="63" y="88"/>
                    <a:pt x="61" y="87"/>
                    <a:pt x="60" y="87"/>
                  </a:cubicBezTo>
                  <a:cubicBezTo>
                    <a:pt x="60" y="87"/>
                    <a:pt x="58" y="88"/>
                    <a:pt x="58" y="88"/>
                  </a:cubicBezTo>
                  <a:cubicBezTo>
                    <a:pt x="59" y="91"/>
                    <a:pt x="59" y="91"/>
                    <a:pt x="59" y="91"/>
                  </a:cubicBezTo>
                  <a:cubicBezTo>
                    <a:pt x="59" y="93"/>
                    <a:pt x="59" y="95"/>
                    <a:pt x="59" y="97"/>
                  </a:cubicBezTo>
                  <a:cubicBezTo>
                    <a:pt x="59" y="99"/>
                    <a:pt x="60" y="100"/>
                    <a:pt x="60" y="101"/>
                  </a:cubicBezTo>
                  <a:cubicBezTo>
                    <a:pt x="60" y="103"/>
                    <a:pt x="61" y="104"/>
                    <a:pt x="60" y="106"/>
                  </a:cubicBezTo>
                  <a:cubicBezTo>
                    <a:pt x="60" y="107"/>
                    <a:pt x="59" y="107"/>
                    <a:pt x="59" y="108"/>
                  </a:cubicBezTo>
                  <a:cubicBezTo>
                    <a:pt x="59" y="109"/>
                    <a:pt x="58" y="109"/>
                    <a:pt x="58" y="110"/>
                  </a:cubicBezTo>
                  <a:cubicBezTo>
                    <a:pt x="58" y="111"/>
                    <a:pt x="58" y="112"/>
                    <a:pt x="58" y="113"/>
                  </a:cubicBezTo>
                  <a:cubicBezTo>
                    <a:pt x="58" y="114"/>
                    <a:pt x="58" y="114"/>
                    <a:pt x="58" y="115"/>
                  </a:cubicBezTo>
                  <a:cubicBezTo>
                    <a:pt x="58" y="116"/>
                    <a:pt x="58" y="117"/>
                    <a:pt x="58" y="118"/>
                  </a:cubicBezTo>
                  <a:cubicBezTo>
                    <a:pt x="58" y="122"/>
                    <a:pt x="57" y="126"/>
                    <a:pt x="58" y="130"/>
                  </a:cubicBezTo>
                  <a:cubicBezTo>
                    <a:pt x="58" y="131"/>
                    <a:pt x="59" y="132"/>
                    <a:pt x="59" y="133"/>
                  </a:cubicBezTo>
                  <a:cubicBezTo>
                    <a:pt x="59" y="133"/>
                    <a:pt x="59" y="133"/>
                    <a:pt x="60" y="134"/>
                  </a:cubicBezTo>
                  <a:cubicBezTo>
                    <a:pt x="61" y="137"/>
                    <a:pt x="60" y="139"/>
                    <a:pt x="58" y="141"/>
                  </a:cubicBezTo>
                  <a:cubicBezTo>
                    <a:pt x="56" y="144"/>
                    <a:pt x="56" y="147"/>
                    <a:pt x="56" y="149"/>
                  </a:cubicBezTo>
                  <a:cubicBezTo>
                    <a:pt x="56" y="151"/>
                    <a:pt x="56" y="152"/>
                    <a:pt x="57" y="153"/>
                  </a:cubicBezTo>
                  <a:cubicBezTo>
                    <a:pt x="57" y="154"/>
                    <a:pt x="58" y="156"/>
                    <a:pt x="58" y="156"/>
                  </a:cubicBezTo>
                  <a:cubicBezTo>
                    <a:pt x="57" y="157"/>
                    <a:pt x="56" y="157"/>
                    <a:pt x="55" y="157"/>
                  </a:cubicBezTo>
                  <a:cubicBezTo>
                    <a:pt x="49" y="157"/>
                    <a:pt x="49" y="157"/>
                    <a:pt x="49" y="157"/>
                  </a:cubicBezTo>
                  <a:cubicBezTo>
                    <a:pt x="43" y="157"/>
                    <a:pt x="38" y="157"/>
                    <a:pt x="32" y="157"/>
                  </a:cubicBezTo>
                  <a:cubicBezTo>
                    <a:pt x="1" y="157"/>
                    <a:pt x="1" y="157"/>
                    <a:pt x="1" y="157"/>
                  </a:cubicBezTo>
                  <a:cubicBezTo>
                    <a:pt x="0" y="262"/>
                    <a:pt x="0" y="262"/>
                    <a:pt x="0" y="262"/>
                  </a:cubicBezTo>
                  <a:cubicBezTo>
                    <a:pt x="1" y="262"/>
                    <a:pt x="1" y="262"/>
                    <a:pt x="1" y="262"/>
                  </a:cubicBezTo>
                  <a:cubicBezTo>
                    <a:pt x="4" y="265"/>
                    <a:pt x="4" y="269"/>
                    <a:pt x="4" y="271"/>
                  </a:cubicBezTo>
                  <a:cubicBezTo>
                    <a:pt x="4" y="272"/>
                    <a:pt x="4" y="272"/>
                    <a:pt x="4" y="272"/>
                  </a:cubicBezTo>
                  <a:cubicBezTo>
                    <a:pt x="38" y="309"/>
                    <a:pt x="38" y="309"/>
                    <a:pt x="38" y="309"/>
                  </a:cubicBezTo>
                  <a:cubicBezTo>
                    <a:pt x="40" y="308"/>
                    <a:pt x="40" y="308"/>
                    <a:pt x="40" y="308"/>
                  </a:cubicBezTo>
                  <a:cubicBezTo>
                    <a:pt x="41" y="308"/>
                    <a:pt x="42" y="308"/>
                    <a:pt x="43" y="308"/>
                  </a:cubicBezTo>
                  <a:cubicBezTo>
                    <a:pt x="45" y="307"/>
                    <a:pt x="47" y="307"/>
                    <a:pt x="50" y="307"/>
                  </a:cubicBezTo>
                  <a:cubicBezTo>
                    <a:pt x="50" y="307"/>
                    <a:pt x="50" y="307"/>
                    <a:pt x="50" y="307"/>
                  </a:cubicBezTo>
                  <a:cubicBezTo>
                    <a:pt x="52" y="307"/>
                    <a:pt x="54" y="307"/>
                    <a:pt x="55" y="306"/>
                  </a:cubicBezTo>
                  <a:cubicBezTo>
                    <a:pt x="57" y="306"/>
                    <a:pt x="58" y="306"/>
                    <a:pt x="59" y="306"/>
                  </a:cubicBezTo>
                  <a:cubicBezTo>
                    <a:pt x="61" y="306"/>
                    <a:pt x="63" y="306"/>
                    <a:pt x="65" y="305"/>
                  </a:cubicBezTo>
                  <a:cubicBezTo>
                    <a:pt x="66" y="305"/>
                    <a:pt x="68" y="305"/>
                    <a:pt x="69" y="305"/>
                  </a:cubicBezTo>
                  <a:cubicBezTo>
                    <a:pt x="71" y="305"/>
                    <a:pt x="72" y="305"/>
                    <a:pt x="74" y="305"/>
                  </a:cubicBezTo>
                  <a:cubicBezTo>
                    <a:pt x="75" y="306"/>
                    <a:pt x="75" y="306"/>
                    <a:pt x="75" y="306"/>
                  </a:cubicBezTo>
                  <a:cubicBezTo>
                    <a:pt x="75" y="306"/>
                    <a:pt x="76" y="306"/>
                    <a:pt x="76" y="306"/>
                  </a:cubicBezTo>
                  <a:cubicBezTo>
                    <a:pt x="77" y="306"/>
                    <a:pt x="77" y="306"/>
                    <a:pt x="77" y="306"/>
                  </a:cubicBezTo>
                  <a:cubicBezTo>
                    <a:pt x="78" y="306"/>
                    <a:pt x="78" y="306"/>
                    <a:pt x="79" y="306"/>
                  </a:cubicBezTo>
                  <a:cubicBezTo>
                    <a:pt x="79" y="306"/>
                    <a:pt x="80" y="306"/>
                    <a:pt x="80" y="306"/>
                  </a:cubicBezTo>
                  <a:cubicBezTo>
                    <a:pt x="81" y="306"/>
                    <a:pt x="81" y="306"/>
                    <a:pt x="82" y="307"/>
                  </a:cubicBezTo>
                  <a:cubicBezTo>
                    <a:pt x="82" y="307"/>
                    <a:pt x="83" y="308"/>
                    <a:pt x="83" y="308"/>
                  </a:cubicBezTo>
                  <a:cubicBezTo>
                    <a:pt x="84" y="308"/>
                    <a:pt x="85" y="308"/>
                    <a:pt x="85" y="309"/>
                  </a:cubicBezTo>
                  <a:cubicBezTo>
                    <a:pt x="86" y="309"/>
                    <a:pt x="87" y="309"/>
                    <a:pt x="87" y="309"/>
                  </a:cubicBezTo>
                  <a:cubicBezTo>
                    <a:pt x="89" y="310"/>
                    <a:pt x="90" y="311"/>
                    <a:pt x="90" y="312"/>
                  </a:cubicBezTo>
                  <a:cubicBezTo>
                    <a:pt x="90" y="313"/>
                    <a:pt x="90" y="313"/>
                    <a:pt x="90" y="313"/>
                  </a:cubicBezTo>
                  <a:cubicBezTo>
                    <a:pt x="91" y="313"/>
                    <a:pt x="91" y="313"/>
                    <a:pt x="91" y="313"/>
                  </a:cubicBezTo>
                  <a:cubicBezTo>
                    <a:pt x="93" y="314"/>
                    <a:pt x="94" y="315"/>
                    <a:pt x="96" y="316"/>
                  </a:cubicBezTo>
                  <a:cubicBezTo>
                    <a:pt x="97" y="317"/>
                    <a:pt x="97" y="317"/>
                    <a:pt x="97" y="317"/>
                  </a:cubicBezTo>
                  <a:cubicBezTo>
                    <a:pt x="98" y="317"/>
                    <a:pt x="99" y="318"/>
                    <a:pt x="100" y="318"/>
                  </a:cubicBezTo>
                  <a:cubicBezTo>
                    <a:pt x="100" y="318"/>
                    <a:pt x="100" y="318"/>
                    <a:pt x="100" y="318"/>
                  </a:cubicBezTo>
                  <a:cubicBezTo>
                    <a:pt x="101" y="318"/>
                    <a:pt x="101" y="318"/>
                    <a:pt x="101" y="318"/>
                  </a:cubicBezTo>
                  <a:cubicBezTo>
                    <a:pt x="101" y="318"/>
                    <a:pt x="101" y="318"/>
                    <a:pt x="101" y="318"/>
                  </a:cubicBezTo>
                  <a:cubicBezTo>
                    <a:pt x="101" y="318"/>
                    <a:pt x="101" y="317"/>
                    <a:pt x="101" y="317"/>
                  </a:cubicBezTo>
                  <a:cubicBezTo>
                    <a:pt x="102" y="317"/>
                    <a:pt x="102" y="316"/>
                    <a:pt x="103" y="316"/>
                  </a:cubicBezTo>
                  <a:cubicBezTo>
                    <a:pt x="103" y="316"/>
                    <a:pt x="104" y="316"/>
                    <a:pt x="104" y="316"/>
                  </a:cubicBezTo>
                  <a:cubicBezTo>
                    <a:pt x="106" y="316"/>
                    <a:pt x="107" y="318"/>
                    <a:pt x="109" y="319"/>
                  </a:cubicBezTo>
                  <a:cubicBezTo>
                    <a:pt x="110" y="321"/>
                    <a:pt x="111" y="323"/>
                    <a:pt x="114" y="323"/>
                  </a:cubicBezTo>
                  <a:cubicBezTo>
                    <a:pt x="115" y="323"/>
                    <a:pt x="117" y="322"/>
                    <a:pt x="118" y="321"/>
                  </a:cubicBezTo>
                  <a:cubicBezTo>
                    <a:pt x="119" y="320"/>
                    <a:pt x="121" y="319"/>
                    <a:pt x="122" y="319"/>
                  </a:cubicBezTo>
                  <a:cubicBezTo>
                    <a:pt x="123" y="319"/>
                    <a:pt x="123" y="319"/>
                    <a:pt x="123" y="319"/>
                  </a:cubicBezTo>
                  <a:cubicBezTo>
                    <a:pt x="125" y="319"/>
                    <a:pt x="127" y="320"/>
                    <a:pt x="128" y="322"/>
                  </a:cubicBezTo>
                  <a:cubicBezTo>
                    <a:pt x="130" y="323"/>
                    <a:pt x="131" y="325"/>
                    <a:pt x="134" y="325"/>
                  </a:cubicBezTo>
                  <a:cubicBezTo>
                    <a:pt x="134" y="325"/>
                    <a:pt x="134" y="325"/>
                    <a:pt x="134" y="325"/>
                  </a:cubicBezTo>
                  <a:cubicBezTo>
                    <a:pt x="135" y="325"/>
                    <a:pt x="136" y="324"/>
                    <a:pt x="137" y="323"/>
                  </a:cubicBezTo>
                  <a:cubicBezTo>
                    <a:pt x="138" y="323"/>
                    <a:pt x="138" y="323"/>
                    <a:pt x="138" y="322"/>
                  </a:cubicBezTo>
                  <a:cubicBezTo>
                    <a:pt x="139" y="322"/>
                    <a:pt x="141" y="321"/>
                    <a:pt x="142" y="321"/>
                  </a:cubicBezTo>
                  <a:cubicBezTo>
                    <a:pt x="143" y="320"/>
                    <a:pt x="144" y="320"/>
                    <a:pt x="145" y="320"/>
                  </a:cubicBezTo>
                  <a:cubicBezTo>
                    <a:pt x="148" y="318"/>
                    <a:pt x="150" y="314"/>
                    <a:pt x="152" y="311"/>
                  </a:cubicBezTo>
                  <a:cubicBezTo>
                    <a:pt x="152" y="310"/>
                    <a:pt x="153" y="309"/>
                    <a:pt x="153" y="309"/>
                  </a:cubicBezTo>
                  <a:cubicBezTo>
                    <a:pt x="154" y="307"/>
                    <a:pt x="156" y="306"/>
                    <a:pt x="157" y="304"/>
                  </a:cubicBezTo>
                  <a:cubicBezTo>
                    <a:pt x="159" y="302"/>
                    <a:pt x="161" y="299"/>
                    <a:pt x="162" y="296"/>
                  </a:cubicBezTo>
                  <a:cubicBezTo>
                    <a:pt x="162" y="296"/>
                    <a:pt x="163" y="295"/>
                    <a:pt x="163" y="294"/>
                  </a:cubicBezTo>
                  <a:cubicBezTo>
                    <a:pt x="164" y="293"/>
                    <a:pt x="164" y="291"/>
                    <a:pt x="165" y="290"/>
                  </a:cubicBezTo>
                  <a:cubicBezTo>
                    <a:pt x="167" y="288"/>
                    <a:pt x="168" y="287"/>
                    <a:pt x="170" y="286"/>
                  </a:cubicBezTo>
                  <a:cubicBezTo>
                    <a:pt x="170" y="286"/>
                    <a:pt x="171" y="286"/>
                    <a:pt x="172" y="285"/>
                  </a:cubicBezTo>
                  <a:cubicBezTo>
                    <a:pt x="173" y="284"/>
                    <a:pt x="175" y="283"/>
                    <a:pt x="177" y="282"/>
                  </a:cubicBezTo>
                  <a:cubicBezTo>
                    <a:pt x="178" y="281"/>
                    <a:pt x="181" y="279"/>
                    <a:pt x="183" y="278"/>
                  </a:cubicBezTo>
                  <a:cubicBezTo>
                    <a:pt x="187" y="276"/>
                    <a:pt x="191" y="274"/>
                    <a:pt x="194" y="273"/>
                  </a:cubicBezTo>
                  <a:cubicBezTo>
                    <a:pt x="199" y="271"/>
                    <a:pt x="199" y="268"/>
                    <a:pt x="198" y="264"/>
                  </a:cubicBezTo>
                  <a:cubicBezTo>
                    <a:pt x="198" y="262"/>
                    <a:pt x="198" y="261"/>
                    <a:pt x="198" y="259"/>
                  </a:cubicBezTo>
                  <a:cubicBezTo>
                    <a:pt x="199" y="257"/>
                    <a:pt x="200" y="256"/>
                    <a:pt x="202" y="255"/>
                  </a:cubicBezTo>
                  <a:cubicBezTo>
                    <a:pt x="202" y="255"/>
                    <a:pt x="203" y="254"/>
                    <a:pt x="203" y="254"/>
                  </a:cubicBezTo>
                  <a:cubicBezTo>
                    <a:pt x="204" y="253"/>
                    <a:pt x="205" y="252"/>
                    <a:pt x="206" y="251"/>
                  </a:cubicBezTo>
                  <a:cubicBezTo>
                    <a:pt x="209" y="248"/>
                    <a:pt x="212" y="246"/>
                    <a:pt x="216" y="246"/>
                  </a:cubicBezTo>
                  <a:cubicBezTo>
                    <a:pt x="218" y="246"/>
                    <a:pt x="218" y="246"/>
                    <a:pt x="218" y="246"/>
                  </a:cubicBezTo>
                  <a:cubicBezTo>
                    <a:pt x="220" y="246"/>
                    <a:pt x="222" y="245"/>
                    <a:pt x="224" y="245"/>
                  </a:cubicBezTo>
                  <a:cubicBezTo>
                    <a:pt x="226" y="244"/>
                    <a:pt x="227" y="244"/>
                    <a:pt x="229" y="244"/>
                  </a:cubicBezTo>
                  <a:cubicBezTo>
                    <a:pt x="230" y="244"/>
                    <a:pt x="231" y="244"/>
                    <a:pt x="233" y="244"/>
                  </a:cubicBezTo>
                  <a:cubicBezTo>
                    <a:pt x="233" y="244"/>
                    <a:pt x="233" y="244"/>
                    <a:pt x="234" y="244"/>
                  </a:cubicBezTo>
                  <a:cubicBezTo>
                    <a:pt x="234" y="244"/>
                    <a:pt x="235" y="244"/>
                    <a:pt x="236" y="244"/>
                  </a:cubicBezTo>
                  <a:cubicBezTo>
                    <a:pt x="236" y="244"/>
                    <a:pt x="237" y="244"/>
                    <a:pt x="237" y="244"/>
                  </a:cubicBezTo>
                  <a:cubicBezTo>
                    <a:pt x="238" y="244"/>
                    <a:pt x="239" y="244"/>
                    <a:pt x="240" y="244"/>
                  </a:cubicBezTo>
                  <a:cubicBezTo>
                    <a:pt x="242" y="245"/>
                    <a:pt x="242" y="245"/>
                    <a:pt x="242" y="245"/>
                  </a:cubicBezTo>
                  <a:cubicBezTo>
                    <a:pt x="242" y="240"/>
                    <a:pt x="242" y="240"/>
                    <a:pt x="242" y="240"/>
                  </a:cubicBezTo>
                  <a:cubicBezTo>
                    <a:pt x="242" y="237"/>
                    <a:pt x="241" y="234"/>
                    <a:pt x="239" y="231"/>
                  </a:cubicBezTo>
                  <a:cubicBezTo>
                    <a:pt x="238" y="230"/>
                    <a:pt x="236" y="225"/>
                    <a:pt x="237" y="224"/>
                  </a:cubicBezTo>
                  <a:cubicBezTo>
                    <a:pt x="237" y="224"/>
                    <a:pt x="238" y="224"/>
                    <a:pt x="238" y="224"/>
                  </a:cubicBezTo>
                  <a:cubicBezTo>
                    <a:pt x="239" y="224"/>
                    <a:pt x="239" y="224"/>
                    <a:pt x="239" y="224"/>
                  </a:cubicBezTo>
                  <a:cubicBezTo>
                    <a:pt x="318" y="192"/>
                    <a:pt x="318" y="192"/>
                    <a:pt x="318" y="192"/>
                  </a:cubicBezTo>
                  <a:cubicBezTo>
                    <a:pt x="316" y="190"/>
                    <a:pt x="316" y="190"/>
                    <a:pt x="316" y="190"/>
                  </a:cubicBezTo>
                  <a:cubicBezTo>
                    <a:pt x="315" y="189"/>
                    <a:pt x="315" y="188"/>
                    <a:pt x="314" y="187"/>
                  </a:cubicBezTo>
                  <a:cubicBezTo>
                    <a:pt x="314" y="186"/>
                    <a:pt x="314" y="186"/>
                    <a:pt x="313" y="185"/>
                  </a:cubicBezTo>
                  <a:cubicBezTo>
                    <a:pt x="313" y="184"/>
                    <a:pt x="313" y="183"/>
                    <a:pt x="312" y="183"/>
                  </a:cubicBezTo>
                  <a:cubicBezTo>
                    <a:pt x="311" y="181"/>
                    <a:pt x="310" y="179"/>
                    <a:pt x="311" y="176"/>
                  </a:cubicBezTo>
                  <a:cubicBezTo>
                    <a:pt x="311" y="175"/>
                    <a:pt x="313" y="174"/>
                    <a:pt x="314" y="173"/>
                  </a:cubicBezTo>
                  <a:cubicBezTo>
                    <a:pt x="315" y="172"/>
                    <a:pt x="316" y="170"/>
                    <a:pt x="317" y="169"/>
                  </a:cubicBezTo>
                  <a:cubicBezTo>
                    <a:pt x="320" y="163"/>
                    <a:pt x="319" y="159"/>
                    <a:pt x="319" y="154"/>
                  </a:cubicBezTo>
                  <a:cubicBezTo>
                    <a:pt x="319" y="152"/>
                    <a:pt x="318" y="149"/>
                    <a:pt x="318" y="147"/>
                  </a:cubicBezTo>
                  <a:cubicBezTo>
                    <a:pt x="320" y="145"/>
                    <a:pt x="323" y="145"/>
                    <a:pt x="325" y="144"/>
                  </a:cubicBezTo>
                  <a:cubicBezTo>
                    <a:pt x="330" y="143"/>
                    <a:pt x="334" y="142"/>
                    <a:pt x="335" y="137"/>
                  </a:cubicBezTo>
                  <a:cubicBezTo>
                    <a:pt x="336" y="136"/>
                    <a:pt x="336" y="136"/>
                    <a:pt x="336" y="136"/>
                  </a:cubicBezTo>
                  <a:cubicBezTo>
                    <a:pt x="335" y="135"/>
                    <a:pt x="335" y="135"/>
                    <a:pt x="335" y="135"/>
                  </a:cubicBezTo>
                  <a:cubicBezTo>
                    <a:pt x="334" y="134"/>
                    <a:pt x="332" y="134"/>
                    <a:pt x="331" y="133"/>
                  </a:cubicBezTo>
                  <a:cubicBezTo>
                    <a:pt x="329" y="132"/>
                    <a:pt x="327" y="131"/>
                    <a:pt x="327" y="127"/>
                  </a:cubicBezTo>
                  <a:cubicBezTo>
                    <a:pt x="327" y="125"/>
                    <a:pt x="328" y="122"/>
                    <a:pt x="328" y="120"/>
                  </a:cubicBezTo>
                  <a:cubicBezTo>
                    <a:pt x="329" y="117"/>
                    <a:pt x="329" y="114"/>
                    <a:pt x="329" y="111"/>
                  </a:cubicBezTo>
                  <a:cubicBezTo>
                    <a:pt x="329" y="110"/>
                    <a:pt x="329" y="109"/>
                    <a:pt x="329" y="108"/>
                  </a:cubicBezTo>
                  <a:cubicBezTo>
                    <a:pt x="328" y="107"/>
                    <a:pt x="328" y="105"/>
                    <a:pt x="329" y="103"/>
                  </a:cubicBezTo>
                  <a:cubicBezTo>
                    <a:pt x="329" y="102"/>
                    <a:pt x="329" y="101"/>
                    <a:pt x="330" y="101"/>
                  </a:cubicBezTo>
                  <a:cubicBezTo>
                    <a:pt x="330" y="99"/>
                    <a:pt x="331" y="98"/>
                    <a:pt x="331" y="96"/>
                  </a:cubicBezTo>
                  <a:cubicBezTo>
                    <a:pt x="331" y="94"/>
                    <a:pt x="329" y="93"/>
                    <a:pt x="329" y="91"/>
                  </a:cubicBezTo>
                  <a:cubicBezTo>
                    <a:pt x="328" y="90"/>
                    <a:pt x="327" y="89"/>
                    <a:pt x="327" y="88"/>
                  </a:cubicBezTo>
                  <a:cubicBezTo>
                    <a:pt x="328" y="88"/>
                    <a:pt x="328" y="87"/>
                    <a:pt x="330" y="86"/>
                  </a:cubicBezTo>
                  <a:cubicBezTo>
                    <a:pt x="331" y="85"/>
                    <a:pt x="332" y="84"/>
                    <a:pt x="333" y="84"/>
                  </a:cubicBezTo>
                  <a:cubicBezTo>
                    <a:pt x="337" y="82"/>
                    <a:pt x="340" y="81"/>
                    <a:pt x="340" y="76"/>
                  </a:cubicBezTo>
                  <a:cubicBezTo>
                    <a:pt x="341" y="75"/>
                    <a:pt x="341" y="75"/>
                    <a:pt x="341" y="75"/>
                  </a:cubicBezTo>
                  <a:lnTo>
                    <a:pt x="339" y="7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56"/>
            <p:cNvSpPr>
              <a:spLocks/>
            </p:cNvSpPr>
            <p:nvPr/>
          </p:nvSpPr>
          <p:spPr bwMode="auto">
            <a:xfrm>
              <a:off x="3512" y="3172"/>
              <a:ext cx="406" cy="408"/>
            </a:xfrm>
            <a:custGeom>
              <a:avLst/>
              <a:gdLst>
                <a:gd name="T0" fmla="*/ 223 w 224"/>
                <a:gd name="T1" fmla="*/ 52 h 225"/>
                <a:gd name="T2" fmla="*/ 221 w 224"/>
                <a:gd name="T3" fmla="*/ 41 h 225"/>
                <a:gd name="T4" fmla="*/ 211 w 224"/>
                <a:gd name="T5" fmla="*/ 28 h 225"/>
                <a:gd name="T6" fmla="*/ 199 w 224"/>
                <a:gd name="T7" fmla="*/ 27 h 225"/>
                <a:gd name="T8" fmla="*/ 182 w 224"/>
                <a:gd name="T9" fmla="*/ 18 h 225"/>
                <a:gd name="T10" fmla="*/ 173 w 224"/>
                <a:gd name="T11" fmla="*/ 13 h 225"/>
                <a:gd name="T12" fmla="*/ 149 w 224"/>
                <a:gd name="T13" fmla="*/ 0 h 225"/>
                <a:gd name="T14" fmla="*/ 142 w 224"/>
                <a:gd name="T15" fmla="*/ 0 h 225"/>
                <a:gd name="T16" fmla="*/ 132 w 224"/>
                <a:gd name="T17" fmla="*/ 0 h 225"/>
                <a:gd name="T18" fmla="*/ 115 w 224"/>
                <a:gd name="T19" fmla="*/ 6 h 225"/>
                <a:gd name="T20" fmla="*/ 109 w 224"/>
                <a:gd name="T21" fmla="*/ 11 h 225"/>
                <a:gd name="T22" fmla="*/ 102 w 224"/>
                <a:gd name="T23" fmla="*/ 28 h 225"/>
                <a:gd name="T24" fmla="*/ 79 w 224"/>
                <a:gd name="T25" fmla="*/ 41 h 225"/>
                <a:gd name="T26" fmla="*/ 71 w 224"/>
                <a:gd name="T27" fmla="*/ 50 h 225"/>
                <a:gd name="T28" fmla="*/ 61 w 224"/>
                <a:gd name="T29" fmla="*/ 65 h 225"/>
                <a:gd name="T30" fmla="*/ 50 w 224"/>
                <a:gd name="T31" fmla="*/ 76 h 225"/>
                <a:gd name="T32" fmla="*/ 42 w 224"/>
                <a:gd name="T33" fmla="*/ 81 h 225"/>
                <a:gd name="T34" fmla="*/ 31 w 224"/>
                <a:gd name="T35" fmla="*/ 74 h 225"/>
                <a:gd name="T36" fmla="*/ 22 w 224"/>
                <a:gd name="T37" fmla="*/ 78 h 225"/>
                <a:gd name="T38" fmla="*/ 11 w 224"/>
                <a:gd name="T39" fmla="*/ 72 h 225"/>
                <a:gd name="T40" fmla="*/ 5 w 224"/>
                <a:gd name="T41" fmla="*/ 72 h 225"/>
                <a:gd name="T42" fmla="*/ 0 w 224"/>
                <a:gd name="T43" fmla="*/ 73 h 225"/>
                <a:gd name="T44" fmla="*/ 8 w 224"/>
                <a:gd name="T45" fmla="*/ 90 h 225"/>
                <a:gd name="T46" fmla="*/ 20 w 224"/>
                <a:gd name="T47" fmla="*/ 109 h 225"/>
                <a:gd name="T48" fmla="*/ 28 w 224"/>
                <a:gd name="T49" fmla="*/ 129 h 225"/>
                <a:gd name="T50" fmla="*/ 32 w 224"/>
                <a:gd name="T51" fmla="*/ 135 h 225"/>
                <a:gd name="T52" fmla="*/ 42 w 224"/>
                <a:gd name="T53" fmla="*/ 142 h 225"/>
                <a:gd name="T54" fmla="*/ 50 w 224"/>
                <a:gd name="T55" fmla="*/ 146 h 225"/>
                <a:gd name="T56" fmla="*/ 57 w 224"/>
                <a:gd name="T57" fmla="*/ 161 h 225"/>
                <a:gd name="T58" fmla="*/ 68 w 224"/>
                <a:gd name="T59" fmla="*/ 170 h 225"/>
                <a:gd name="T60" fmla="*/ 70 w 224"/>
                <a:gd name="T61" fmla="*/ 185 h 225"/>
                <a:gd name="T62" fmla="*/ 76 w 224"/>
                <a:gd name="T63" fmla="*/ 194 h 225"/>
                <a:gd name="T64" fmla="*/ 83 w 224"/>
                <a:gd name="T65" fmla="*/ 198 h 225"/>
                <a:gd name="T66" fmla="*/ 97 w 224"/>
                <a:gd name="T67" fmla="*/ 200 h 225"/>
                <a:gd name="T68" fmla="*/ 105 w 224"/>
                <a:gd name="T69" fmla="*/ 208 h 225"/>
                <a:gd name="T70" fmla="*/ 108 w 224"/>
                <a:gd name="T71" fmla="*/ 212 h 225"/>
                <a:gd name="T72" fmla="*/ 109 w 224"/>
                <a:gd name="T73" fmla="*/ 214 h 225"/>
                <a:gd name="T74" fmla="*/ 118 w 224"/>
                <a:gd name="T75" fmla="*/ 217 h 225"/>
                <a:gd name="T76" fmla="*/ 130 w 224"/>
                <a:gd name="T77" fmla="*/ 217 h 225"/>
                <a:gd name="T78" fmla="*/ 144 w 224"/>
                <a:gd name="T79" fmla="*/ 222 h 225"/>
                <a:gd name="T80" fmla="*/ 158 w 224"/>
                <a:gd name="T81" fmla="*/ 220 h 225"/>
                <a:gd name="T82" fmla="*/ 170 w 224"/>
                <a:gd name="T83" fmla="*/ 225 h 225"/>
                <a:gd name="T84" fmla="*/ 202 w 224"/>
                <a:gd name="T85" fmla="*/ 191 h 225"/>
                <a:gd name="T86" fmla="*/ 204 w 224"/>
                <a:gd name="T87" fmla="*/ 180 h 225"/>
                <a:gd name="T88" fmla="*/ 206 w 224"/>
                <a:gd name="T89" fmla="*/ 167 h 225"/>
                <a:gd name="T90" fmla="*/ 213 w 224"/>
                <a:gd name="T91" fmla="*/ 160 h 225"/>
                <a:gd name="T92" fmla="*/ 223 w 224"/>
                <a:gd name="T93" fmla="*/ 140 h 225"/>
                <a:gd name="T94" fmla="*/ 218 w 224"/>
                <a:gd name="T95" fmla="*/ 120 h 225"/>
                <a:gd name="T96" fmla="*/ 216 w 224"/>
                <a:gd name="T97" fmla="*/ 111 h 225"/>
                <a:gd name="T98" fmla="*/ 219 w 224"/>
                <a:gd name="T99" fmla="*/ 104 h 225"/>
                <a:gd name="T100" fmla="*/ 221 w 224"/>
                <a:gd name="T101" fmla="*/ 95 h 225"/>
                <a:gd name="T102" fmla="*/ 223 w 224"/>
                <a:gd name="T103" fmla="*/ 8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4" h="225">
                  <a:moveTo>
                    <a:pt x="223" y="62"/>
                  </a:moveTo>
                  <a:cubicBezTo>
                    <a:pt x="223" y="61"/>
                    <a:pt x="224" y="60"/>
                    <a:pt x="224" y="59"/>
                  </a:cubicBezTo>
                  <a:cubicBezTo>
                    <a:pt x="224" y="57"/>
                    <a:pt x="224" y="55"/>
                    <a:pt x="223" y="52"/>
                  </a:cubicBezTo>
                  <a:cubicBezTo>
                    <a:pt x="223" y="51"/>
                    <a:pt x="222" y="50"/>
                    <a:pt x="222" y="49"/>
                  </a:cubicBezTo>
                  <a:cubicBezTo>
                    <a:pt x="221" y="47"/>
                    <a:pt x="220" y="46"/>
                    <a:pt x="221" y="43"/>
                  </a:cubicBezTo>
                  <a:cubicBezTo>
                    <a:pt x="221" y="42"/>
                    <a:pt x="221" y="41"/>
                    <a:pt x="221" y="41"/>
                  </a:cubicBezTo>
                  <a:cubicBezTo>
                    <a:pt x="222" y="37"/>
                    <a:pt x="221" y="37"/>
                    <a:pt x="219" y="35"/>
                  </a:cubicBezTo>
                  <a:cubicBezTo>
                    <a:pt x="217" y="34"/>
                    <a:pt x="216" y="33"/>
                    <a:pt x="215" y="32"/>
                  </a:cubicBezTo>
                  <a:cubicBezTo>
                    <a:pt x="214" y="31"/>
                    <a:pt x="212" y="29"/>
                    <a:pt x="211" y="28"/>
                  </a:cubicBezTo>
                  <a:cubicBezTo>
                    <a:pt x="209" y="28"/>
                    <a:pt x="207" y="27"/>
                    <a:pt x="205" y="27"/>
                  </a:cubicBezTo>
                  <a:cubicBezTo>
                    <a:pt x="204" y="27"/>
                    <a:pt x="203" y="27"/>
                    <a:pt x="202" y="27"/>
                  </a:cubicBezTo>
                  <a:cubicBezTo>
                    <a:pt x="201" y="27"/>
                    <a:pt x="200" y="27"/>
                    <a:pt x="199" y="27"/>
                  </a:cubicBezTo>
                  <a:cubicBezTo>
                    <a:pt x="196" y="27"/>
                    <a:pt x="195" y="26"/>
                    <a:pt x="193" y="24"/>
                  </a:cubicBezTo>
                  <a:cubicBezTo>
                    <a:pt x="192" y="23"/>
                    <a:pt x="192" y="23"/>
                    <a:pt x="192" y="23"/>
                  </a:cubicBezTo>
                  <a:cubicBezTo>
                    <a:pt x="189" y="19"/>
                    <a:pt x="186" y="18"/>
                    <a:pt x="182" y="18"/>
                  </a:cubicBezTo>
                  <a:cubicBezTo>
                    <a:pt x="179" y="17"/>
                    <a:pt x="178" y="16"/>
                    <a:pt x="176" y="15"/>
                  </a:cubicBezTo>
                  <a:cubicBezTo>
                    <a:pt x="175" y="14"/>
                    <a:pt x="174" y="14"/>
                    <a:pt x="173" y="13"/>
                  </a:cubicBezTo>
                  <a:cubicBezTo>
                    <a:pt x="173" y="13"/>
                    <a:pt x="173" y="13"/>
                    <a:pt x="173" y="13"/>
                  </a:cubicBezTo>
                  <a:cubicBezTo>
                    <a:pt x="152" y="13"/>
                    <a:pt x="152" y="13"/>
                    <a:pt x="152" y="13"/>
                  </a:cubicBezTo>
                  <a:cubicBezTo>
                    <a:pt x="150" y="1"/>
                    <a:pt x="150" y="1"/>
                    <a:pt x="150" y="1"/>
                  </a:cubicBezTo>
                  <a:cubicBezTo>
                    <a:pt x="149" y="0"/>
                    <a:pt x="149" y="0"/>
                    <a:pt x="149" y="0"/>
                  </a:cubicBezTo>
                  <a:cubicBezTo>
                    <a:pt x="148" y="0"/>
                    <a:pt x="147" y="0"/>
                    <a:pt x="146" y="0"/>
                  </a:cubicBezTo>
                  <a:cubicBezTo>
                    <a:pt x="145" y="0"/>
                    <a:pt x="144" y="0"/>
                    <a:pt x="144" y="0"/>
                  </a:cubicBezTo>
                  <a:cubicBezTo>
                    <a:pt x="143" y="0"/>
                    <a:pt x="142" y="0"/>
                    <a:pt x="142" y="0"/>
                  </a:cubicBezTo>
                  <a:cubicBezTo>
                    <a:pt x="141" y="0"/>
                    <a:pt x="141" y="0"/>
                    <a:pt x="141" y="0"/>
                  </a:cubicBezTo>
                  <a:cubicBezTo>
                    <a:pt x="139" y="0"/>
                    <a:pt x="138" y="0"/>
                    <a:pt x="137" y="0"/>
                  </a:cubicBezTo>
                  <a:cubicBezTo>
                    <a:pt x="135" y="0"/>
                    <a:pt x="134" y="0"/>
                    <a:pt x="132" y="0"/>
                  </a:cubicBezTo>
                  <a:cubicBezTo>
                    <a:pt x="129" y="1"/>
                    <a:pt x="128" y="1"/>
                    <a:pt x="126" y="1"/>
                  </a:cubicBezTo>
                  <a:cubicBezTo>
                    <a:pt x="124" y="1"/>
                    <a:pt x="124" y="1"/>
                    <a:pt x="124" y="1"/>
                  </a:cubicBezTo>
                  <a:cubicBezTo>
                    <a:pt x="120" y="1"/>
                    <a:pt x="117" y="4"/>
                    <a:pt x="115" y="6"/>
                  </a:cubicBezTo>
                  <a:cubicBezTo>
                    <a:pt x="114" y="7"/>
                    <a:pt x="114" y="7"/>
                    <a:pt x="114" y="7"/>
                  </a:cubicBezTo>
                  <a:cubicBezTo>
                    <a:pt x="113" y="8"/>
                    <a:pt x="112" y="9"/>
                    <a:pt x="111" y="10"/>
                  </a:cubicBezTo>
                  <a:cubicBezTo>
                    <a:pt x="110" y="10"/>
                    <a:pt x="110" y="10"/>
                    <a:pt x="109" y="11"/>
                  </a:cubicBezTo>
                  <a:cubicBezTo>
                    <a:pt x="108" y="12"/>
                    <a:pt x="106" y="13"/>
                    <a:pt x="106" y="15"/>
                  </a:cubicBezTo>
                  <a:cubicBezTo>
                    <a:pt x="106" y="17"/>
                    <a:pt x="106" y="18"/>
                    <a:pt x="106" y="20"/>
                  </a:cubicBezTo>
                  <a:cubicBezTo>
                    <a:pt x="106" y="24"/>
                    <a:pt x="106" y="27"/>
                    <a:pt x="102" y="28"/>
                  </a:cubicBezTo>
                  <a:cubicBezTo>
                    <a:pt x="99" y="29"/>
                    <a:pt x="95" y="31"/>
                    <a:pt x="91" y="34"/>
                  </a:cubicBezTo>
                  <a:cubicBezTo>
                    <a:pt x="88" y="35"/>
                    <a:pt x="86" y="36"/>
                    <a:pt x="84" y="38"/>
                  </a:cubicBezTo>
                  <a:cubicBezTo>
                    <a:pt x="83" y="39"/>
                    <a:pt x="81" y="40"/>
                    <a:pt x="79" y="41"/>
                  </a:cubicBezTo>
                  <a:cubicBezTo>
                    <a:pt x="79" y="41"/>
                    <a:pt x="78" y="42"/>
                    <a:pt x="78" y="42"/>
                  </a:cubicBezTo>
                  <a:cubicBezTo>
                    <a:pt x="76" y="43"/>
                    <a:pt x="74" y="44"/>
                    <a:pt x="73" y="46"/>
                  </a:cubicBezTo>
                  <a:cubicBezTo>
                    <a:pt x="72" y="47"/>
                    <a:pt x="71" y="49"/>
                    <a:pt x="71" y="50"/>
                  </a:cubicBezTo>
                  <a:cubicBezTo>
                    <a:pt x="70" y="51"/>
                    <a:pt x="70" y="51"/>
                    <a:pt x="70" y="52"/>
                  </a:cubicBezTo>
                  <a:cubicBezTo>
                    <a:pt x="68" y="55"/>
                    <a:pt x="67" y="57"/>
                    <a:pt x="65" y="60"/>
                  </a:cubicBezTo>
                  <a:cubicBezTo>
                    <a:pt x="63" y="61"/>
                    <a:pt x="62" y="63"/>
                    <a:pt x="61" y="65"/>
                  </a:cubicBezTo>
                  <a:cubicBezTo>
                    <a:pt x="60" y="67"/>
                    <a:pt x="60" y="67"/>
                    <a:pt x="60" y="67"/>
                  </a:cubicBezTo>
                  <a:cubicBezTo>
                    <a:pt x="58" y="70"/>
                    <a:pt x="55" y="74"/>
                    <a:pt x="52" y="75"/>
                  </a:cubicBezTo>
                  <a:cubicBezTo>
                    <a:pt x="52" y="76"/>
                    <a:pt x="51" y="76"/>
                    <a:pt x="50" y="76"/>
                  </a:cubicBezTo>
                  <a:cubicBezTo>
                    <a:pt x="49" y="77"/>
                    <a:pt x="47" y="77"/>
                    <a:pt x="46" y="78"/>
                  </a:cubicBezTo>
                  <a:cubicBezTo>
                    <a:pt x="46" y="78"/>
                    <a:pt x="45" y="79"/>
                    <a:pt x="45" y="79"/>
                  </a:cubicBezTo>
                  <a:cubicBezTo>
                    <a:pt x="44" y="80"/>
                    <a:pt x="43" y="81"/>
                    <a:pt x="42" y="81"/>
                  </a:cubicBezTo>
                  <a:cubicBezTo>
                    <a:pt x="42" y="81"/>
                    <a:pt x="42" y="81"/>
                    <a:pt x="42" y="81"/>
                  </a:cubicBezTo>
                  <a:cubicBezTo>
                    <a:pt x="39" y="80"/>
                    <a:pt x="38" y="79"/>
                    <a:pt x="36" y="77"/>
                  </a:cubicBezTo>
                  <a:cubicBezTo>
                    <a:pt x="35" y="76"/>
                    <a:pt x="33" y="74"/>
                    <a:pt x="31" y="74"/>
                  </a:cubicBezTo>
                  <a:cubicBezTo>
                    <a:pt x="30" y="74"/>
                    <a:pt x="30" y="74"/>
                    <a:pt x="30" y="74"/>
                  </a:cubicBezTo>
                  <a:cubicBezTo>
                    <a:pt x="29" y="74"/>
                    <a:pt x="27" y="75"/>
                    <a:pt x="26" y="76"/>
                  </a:cubicBezTo>
                  <a:cubicBezTo>
                    <a:pt x="24" y="78"/>
                    <a:pt x="23" y="78"/>
                    <a:pt x="22" y="78"/>
                  </a:cubicBezTo>
                  <a:cubicBezTo>
                    <a:pt x="20" y="78"/>
                    <a:pt x="19" y="77"/>
                    <a:pt x="17" y="75"/>
                  </a:cubicBezTo>
                  <a:cubicBezTo>
                    <a:pt x="16" y="73"/>
                    <a:pt x="14" y="72"/>
                    <a:pt x="12" y="72"/>
                  </a:cubicBezTo>
                  <a:cubicBezTo>
                    <a:pt x="12" y="72"/>
                    <a:pt x="11" y="72"/>
                    <a:pt x="11" y="72"/>
                  </a:cubicBezTo>
                  <a:cubicBezTo>
                    <a:pt x="10" y="72"/>
                    <a:pt x="10" y="72"/>
                    <a:pt x="9" y="73"/>
                  </a:cubicBezTo>
                  <a:cubicBezTo>
                    <a:pt x="9" y="73"/>
                    <a:pt x="8" y="73"/>
                    <a:pt x="8" y="73"/>
                  </a:cubicBezTo>
                  <a:cubicBezTo>
                    <a:pt x="7" y="73"/>
                    <a:pt x="6" y="73"/>
                    <a:pt x="5" y="72"/>
                  </a:cubicBezTo>
                  <a:cubicBezTo>
                    <a:pt x="4" y="72"/>
                    <a:pt x="4" y="72"/>
                    <a:pt x="4" y="72"/>
                  </a:cubicBezTo>
                  <a:cubicBezTo>
                    <a:pt x="0" y="69"/>
                    <a:pt x="0" y="69"/>
                    <a:pt x="0" y="69"/>
                  </a:cubicBezTo>
                  <a:cubicBezTo>
                    <a:pt x="0" y="73"/>
                    <a:pt x="0" y="73"/>
                    <a:pt x="0" y="73"/>
                  </a:cubicBezTo>
                  <a:cubicBezTo>
                    <a:pt x="0" y="74"/>
                    <a:pt x="0" y="74"/>
                    <a:pt x="0" y="75"/>
                  </a:cubicBezTo>
                  <a:cubicBezTo>
                    <a:pt x="0" y="76"/>
                    <a:pt x="0" y="78"/>
                    <a:pt x="1" y="79"/>
                  </a:cubicBezTo>
                  <a:cubicBezTo>
                    <a:pt x="3" y="83"/>
                    <a:pt x="6" y="86"/>
                    <a:pt x="8" y="90"/>
                  </a:cubicBezTo>
                  <a:cubicBezTo>
                    <a:pt x="11" y="94"/>
                    <a:pt x="14" y="99"/>
                    <a:pt x="16" y="104"/>
                  </a:cubicBezTo>
                  <a:cubicBezTo>
                    <a:pt x="17" y="105"/>
                    <a:pt x="17" y="106"/>
                    <a:pt x="18" y="106"/>
                  </a:cubicBezTo>
                  <a:cubicBezTo>
                    <a:pt x="19" y="107"/>
                    <a:pt x="19" y="108"/>
                    <a:pt x="20" y="109"/>
                  </a:cubicBezTo>
                  <a:cubicBezTo>
                    <a:pt x="20" y="110"/>
                    <a:pt x="20" y="112"/>
                    <a:pt x="20" y="113"/>
                  </a:cubicBezTo>
                  <a:cubicBezTo>
                    <a:pt x="20" y="114"/>
                    <a:pt x="20" y="116"/>
                    <a:pt x="21" y="117"/>
                  </a:cubicBezTo>
                  <a:cubicBezTo>
                    <a:pt x="22" y="122"/>
                    <a:pt x="25" y="125"/>
                    <a:pt x="28" y="129"/>
                  </a:cubicBezTo>
                  <a:cubicBezTo>
                    <a:pt x="28" y="129"/>
                    <a:pt x="28" y="129"/>
                    <a:pt x="28" y="129"/>
                  </a:cubicBezTo>
                  <a:cubicBezTo>
                    <a:pt x="29" y="130"/>
                    <a:pt x="29" y="131"/>
                    <a:pt x="30" y="132"/>
                  </a:cubicBezTo>
                  <a:cubicBezTo>
                    <a:pt x="30" y="133"/>
                    <a:pt x="31" y="134"/>
                    <a:pt x="32" y="135"/>
                  </a:cubicBezTo>
                  <a:cubicBezTo>
                    <a:pt x="33" y="136"/>
                    <a:pt x="34" y="137"/>
                    <a:pt x="36" y="139"/>
                  </a:cubicBezTo>
                  <a:cubicBezTo>
                    <a:pt x="37" y="139"/>
                    <a:pt x="37" y="139"/>
                    <a:pt x="37" y="140"/>
                  </a:cubicBezTo>
                  <a:cubicBezTo>
                    <a:pt x="39" y="141"/>
                    <a:pt x="40" y="142"/>
                    <a:pt x="42" y="142"/>
                  </a:cubicBezTo>
                  <a:cubicBezTo>
                    <a:pt x="43" y="143"/>
                    <a:pt x="44" y="143"/>
                    <a:pt x="46" y="144"/>
                  </a:cubicBezTo>
                  <a:cubicBezTo>
                    <a:pt x="47" y="145"/>
                    <a:pt x="47" y="145"/>
                    <a:pt x="47" y="145"/>
                  </a:cubicBezTo>
                  <a:cubicBezTo>
                    <a:pt x="48" y="145"/>
                    <a:pt x="49" y="146"/>
                    <a:pt x="50" y="146"/>
                  </a:cubicBezTo>
                  <a:cubicBezTo>
                    <a:pt x="51" y="146"/>
                    <a:pt x="52" y="146"/>
                    <a:pt x="53" y="147"/>
                  </a:cubicBezTo>
                  <a:cubicBezTo>
                    <a:pt x="57" y="149"/>
                    <a:pt x="57" y="153"/>
                    <a:pt x="57" y="158"/>
                  </a:cubicBezTo>
                  <a:cubicBezTo>
                    <a:pt x="57" y="161"/>
                    <a:pt x="57" y="161"/>
                    <a:pt x="57" y="161"/>
                  </a:cubicBezTo>
                  <a:cubicBezTo>
                    <a:pt x="66" y="161"/>
                    <a:pt x="66" y="161"/>
                    <a:pt x="66" y="161"/>
                  </a:cubicBezTo>
                  <a:cubicBezTo>
                    <a:pt x="69" y="162"/>
                    <a:pt x="69" y="164"/>
                    <a:pt x="68" y="168"/>
                  </a:cubicBezTo>
                  <a:cubicBezTo>
                    <a:pt x="68" y="169"/>
                    <a:pt x="68" y="170"/>
                    <a:pt x="68" y="170"/>
                  </a:cubicBezTo>
                  <a:cubicBezTo>
                    <a:pt x="68" y="171"/>
                    <a:pt x="68" y="172"/>
                    <a:pt x="68" y="173"/>
                  </a:cubicBezTo>
                  <a:cubicBezTo>
                    <a:pt x="67" y="176"/>
                    <a:pt x="67" y="178"/>
                    <a:pt x="67" y="180"/>
                  </a:cubicBezTo>
                  <a:cubicBezTo>
                    <a:pt x="67" y="183"/>
                    <a:pt x="69" y="184"/>
                    <a:pt x="70" y="185"/>
                  </a:cubicBezTo>
                  <a:cubicBezTo>
                    <a:pt x="71" y="186"/>
                    <a:pt x="71" y="186"/>
                    <a:pt x="72" y="187"/>
                  </a:cubicBezTo>
                  <a:cubicBezTo>
                    <a:pt x="73" y="188"/>
                    <a:pt x="75" y="190"/>
                    <a:pt x="76" y="192"/>
                  </a:cubicBezTo>
                  <a:cubicBezTo>
                    <a:pt x="76" y="193"/>
                    <a:pt x="76" y="194"/>
                    <a:pt x="76" y="194"/>
                  </a:cubicBezTo>
                  <a:cubicBezTo>
                    <a:pt x="77" y="196"/>
                    <a:pt x="77" y="197"/>
                    <a:pt x="78" y="198"/>
                  </a:cubicBezTo>
                  <a:cubicBezTo>
                    <a:pt x="79" y="198"/>
                    <a:pt x="80" y="198"/>
                    <a:pt x="81" y="198"/>
                  </a:cubicBezTo>
                  <a:cubicBezTo>
                    <a:pt x="82" y="198"/>
                    <a:pt x="82" y="198"/>
                    <a:pt x="83" y="198"/>
                  </a:cubicBezTo>
                  <a:cubicBezTo>
                    <a:pt x="84" y="198"/>
                    <a:pt x="84" y="198"/>
                    <a:pt x="84" y="198"/>
                  </a:cubicBezTo>
                  <a:cubicBezTo>
                    <a:pt x="84" y="198"/>
                    <a:pt x="85" y="198"/>
                    <a:pt x="85" y="198"/>
                  </a:cubicBezTo>
                  <a:cubicBezTo>
                    <a:pt x="89" y="198"/>
                    <a:pt x="93" y="199"/>
                    <a:pt x="97" y="200"/>
                  </a:cubicBezTo>
                  <a:cubicBezTo>
                    <a:pt x="97" y="201"/>
                    <a:pt x="98" y="201"/>
                    <a:pt x="98" y="201"/>
                  </a:cubicBezTo>
                  <a:cubicBezTo>
                    <a:pt x="101" y="202"/>
                    <a:pt x="105" y="204"/>
                    <a:pt x="105" y="206"/>
                  </a:cubicBezTo>
                  <a:cubicBezTo>
                    <a:pt x="105" y="207"/>
                    <a:pt x="105" y="207"/>
                    <a:pt x="105" y="208"/>
                  </a:cubicBezTo>
                  <a:cubicBezTo>
                    <a:pt x="105" y="208"/>
                    <a:pt x="105" y="208"/>
                    <a:pt x="105" y="209"/>
                  </a:cubicBezTo>
                  <a:cubicBezTo>
                    <a:pt x="104" y="210"/>
                    <a:pt x="104" y="210"/>
                    <a:pt x="104" y="210"/>
                  </a:cubicBezTo>
                  <a:cubicBezTo>
                    <a:pt x="108" y="212"/>
                    <a:pt x="108" y="212"/>
                    <a:pt x="108" y="212"/>
                  </a:cubicBezTo>
                  <a:cubicBezTo>
                    <a:pt x="108" y="212"/>
                    <a:pt x="108" y="212"/>
                    <a:pt x="108" y="212"/>
                  </a:cubicBezTo>
                  <a:cubicBezTo>
                    <a:pt x="108" y="213"/>
                    <a:pt x="108" y="213"/>
                    <a:pt x="108" y="213"/>
                  </a:cubicBezTo>
                  <a:cubicBezTo>
                    <a:pt x="109" y="214"/>
                    <a:pt x="109" y="214"/>
                    <a:pt x="109" y="214"/>
                  </a:cubicBezTo>
                  <a:cubicBezTo>
                    <a:pt x="110" y="214"/>
                    <a:pt x="110" y="214"/>
                    <a:pt x="110" y="214"/>
                  </a:cubicBezTo>
                  <a:cubicBezTo>
                    <a:pt x="112" y="214"/>
                    <a:pt x="113" y="215"/>
                    <a:pt x="115" y="216"/>
                  </a:cubicBezTo>
                  <a:cubicBezTo>
                    <a:pt x="116" y="216"/>
                    <a:pt x="117" y="217"/>
                    <a:pt x="118" y="217"/>
                  </a:cubicBezTo>
                  <a:cubicBezTo>
                    <a:pt x="119" y="217"/>
                    <a:pt x="121" y="217"/>
                    <a:pt x="122" y="217"/>
                  </a:cubicBezTo>
                  <a:cubicBezTo>
                    <a:pt x="126" y="217"/>
                    <a:pt x="126" y="217"/>
                    <a:pt x="126" y="217"/>
                  </a:cubicBezTo>
                  <a:cubicBezTo>
                    <a:pt x="127" y="217"/>
                    <a:pt x="128" y="217"/>
                    <a:pt x="130" y="217"/>
                  </a:cubicBezTo>
                  <a:cubicBezTo>
                    <a:pt x="132" y="217"/>
                    <a:pt x="133" y="218"/>
                    <a:pt x="134" y="219"/>
                  </a:cubicBezTo>
                  <a:cubicBezTo>
                    <a:pt x="135" y="220"/>
                    <a:pt x="137" y="221"/>
                    <a:pt x="139" y="222"/>
                  </a:cubicBezTo>
                  <a:cubicBezTo>
                    <a:pt x="141" y="222"/>
                    <a:pt x="142" y="222"/>
                    <a:pt x="144" y="222"/>
                  </a:cubicBezTo>
                  <a:cubicBezTo>
                    <a:pt x="145" y="222"/>
                    <a:pt x="147" y="222"/>
                    <a:pt x="148" y="222"/>
                  </a:cubicBezTo>
                  <a:cubicBezTo>
                    <a:pt x="149" y="222"/>
                    <a:pt x="150" y="221"/>
                    <a:pt x="151" y="221"/>
                  </a:cubicBezTo>
                  <a:cubicBezTo>
                    <a:pt x="153" y="220"/>
                    <a:pt x="155" y="220"/>
                    <a:pt x="158" y="220"/>
                  </a:cubicBezTo>
                  <a:cubicBezTo>
                    <a:pt x="158" y="220"/>
                    <a:pt x="159" y="220"/>
                    <a:pt x="160" y="220"/>
                  </a:cubicBezTo>
                  <a:cubicBezTo>
                    <a:pt x="163" y="221"/>
                    <a:pt x="165" y="222"/>
                    <a:pt x="168" y="224"/>
                  </a:cubicBezTo>
                  <a:cubicBezTo>
                    <a:pt x="170" y="225"/>
                    <a:pt x="170" y="225"/>
                    <a:pt x="170" y="225"/>
                  </a:cubicBezTo>
                  <a:cubicBezTo>
                    <a:pt x="198" y="195"/>
                    <a:pt x="198" y="195"/>
                    <a:pt x="198" y="195"/>
                  </a:cubicBezTo>
                  <a:cubicBezTo>
                    <a:pt x="198" y="194"/>
                    <a:pt x="199" y="194"/>
                    <a:pt x="200" y="193"/>
                  </a:cubicBezTo>
                  <a:cubicBezTo>
                    <a:pt x="200" y="193"/>
                    <a:pt x="201" y="192"/>
                    <a:pt x="202" y="191"/>
                  </a:cubicBezTo>
                  <a:cubicBezTo>
                    <a:pt x="203" y="189"/>
                    <a:pt x="203" y="188"/>
                    <a:pt x="203" y="185"/>
                  </a:cubicBezTo>
                  <a:cubicBezTo>
                    <a:pt x="203" y="185"/>
                    <a:pt x="203" y="184"/>
                    <a:pt x="203" y="183"/>
                  </a:cubicBezTo>
                  <a:cubicBezTo>
                    <a:pt x="203" y="181"/>
                    <a:pt x="203" y="181"/>
                    <a:pt x="204" y="180"/>
                  </a:cubicBezTo>
                  <a:cubicBezTo>
                    <a:pt x="204" y="180"/>
                    <a:pt x="205" y="179"/>
                    <a:pt x="205" y="179"/>
                  </a:cubicBezTo>
                  <a:cubicBezTo>
                    <a:pt x="207" y="176"/>
                    <a:pt x="206" y="174"/>
                    <a:pt x="206" y="171"/>
                  </a:cubicBezTo>
                  <a:cubicBezTo>
                    <a:pt x="206" y="170"/>
                    <a:pt x="206" y="169"/>
                    <a:pt x="206" y="167"/>
                  </a:cubicBezTo>
                  <a:cubicBezTo>
                    <a:pt x="206" y="165"/>
                    <a:pt x="207" y="165"/>
                    <a:pt x="208" y="164"/>
                  </a:cubicBezTo>
                  <a:cubicBezTo>
                    <a:pt x="209" y="163"/>
                    <a:pt x="210" y="163"/>
                    <a:pt x="210" y="163"/>
                  </a:cubicBezTo>
                  <a:cubicBezTo>
                    <a:pt x="211" y="162"/>
                    <a:pt x="212" y="162"/>
                    <a:pt x="213" y="160"/>
                  </a:cubicBezTo>
                  <a:cubicBezTo>
                    <a:pt x="215" y="157"/>
                    <a:pt x="216" y="154"/>
                    <a:pt x="218" y="151"/>
                  </a:cubicBezTo>
                  <a:cubicBezTo>
                    <a:pt x="218" y="149"/>
                    <a:pt x="219" y="148"/>
                    <a:pt x="220" y="147"/>
                  </a:cubicBezTo>
                  <a:cubicBezTo>
                    <a:pt x="221" y="145"/>
                    <a:pt x="223" y="143"/>
                    <a:pt x="223" y="140"/>
                  </a:cubicBezTo>
                  <a:cubicBezTo>
                    <a:pt x="223" y="137"/>
                    <a:pt x="222" y="135"/>
                    <a:pt x="220" y="134"/>
                  </a:cubicBezTo>
                  <a:cubicBezTo>
                    <a:pt x="219" y="133"/>
                    <a:pt x="219" y="132"/>
                    <a:pt x="218" y="131"/>
                  </a:cubicBezTo>
                  <a:cubicBezTo>
                    <a:pt x="216" y="128"/>
                    <a:pt x="217" y="123"/>
                    <a:pt x="218" y="120"/>
                  </a:cubicBezTo>
                  <a:cubicBezTo>
                    <a:pt x="218" y="119"/>
                    <a:pt x="218" y="119"/>
                    <a:pt x="218" y="118"/>
                  </a:cubicBezTo>
                  <a:cubicBezTo>
                    <a:pt x="218" y="117"/>
                    <a:pt x="219" y="116"/>
                    <a:pt x="218" y="114"/>
                  </a:cubicBezTo>
                  <a:cubicBezTo>
                    <a:pt x="218" y="113"/>
                    <a:pt x="217" y="112"/>
                    <a:pt x="216" y="111"/>
                  </a:cubicBezTo>
                  <a:cubicBezTo>
                    <a:pt x="215" y="110"/>
                    <a:pt x="215" y="109"/>
                    <a:pt x="215" y="108"/>
                  </a:cubicBezTo>
                  <a:cubicBezTo>
                    <a:pt x="214" y="106"/>
                    <a:pt x="215" y="106"/>
                    <a:pt x="217" y="105"/>
                  </a:cubicBezTo>
                  <a:cubicBezTo>
                    <a:pt x="217" y="105"/>
                    <a:pt x="218" y="105"/>
                    <a:pt x="219" y="104"/>
                  </a:cubicBezTo>
                  <a:cubicBezTo>
                    <a:pt x="219" y="103"/>
                    <a:pt x="219" y="102"/>
                    <a:pt x="219" y="100"/>
                  </a:cubicBezTo>
                  <a:cubicBezTo>
                    <a:pt x="219" y="99"/>
                    <a:pt x="219" y="98"/>
                    <a:pt x="220" y="97"/>
                  </a:cubicBezTo>
                  <a:cubicBezTo>
                    <a:pt x="220" y="96"/>
                    <a:pt x="221" y="95"/>
                    <a:pt x="221" y="95"/>
                  </a:cubicBezTo>
                  <a:cubicBezTo>
                    <a:pt x="222" y="94"/>
                    <a:pt x="222" y="93"/>
                    <a:pt x="223" y="93"/>
                  </a:cubicBezTo>
                  <a:cubicBezTo>
                    <a:pt x="224" y="91"/>
                    <a:pt x="224" y="88"/>
                    <a:pt x="223" y="84"/>
                  </a:cubicBezTo>
                  <a:cubicBezTo>
                    <a:pt x="223" y="83"/>
                    <a:pt x="223" y="81"/>
                    <a:pt x="223" y="80"/>
                  </a:cubicBezTo>
                  <a:cubicBezTo>
                    <a:pt x="223" y="77"/>
                    <a:pt x="223" y="74"/>
                    <a:pt x="223" y="71"/>
                  </a:cubicBezTo>
                  <a:cubicBezTo>
                    <a:pt x="223" y="68"/>
                    <a:pt x="223" y="65"/>
                    <a:pt x="223" y="62"/>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57"/>
            <p:cNvSpPr>
              <a:spLocks/>
            </p:cNvSpPr>
            <p:nvPr/>
          </p:nvSpPr>
          <p:spPr bwMode="auto">
            <a:xfrm>
              <a:off x="2200" y="831"/>
              <a:ext cx="824" cy="705"/>
            </a:xfrm>
            <a:custGeom>
              <a:avLst/>
              <a:gdLst>
                <a:gd name="T0" fmla="*/ 424 w 454"/>
                <a:gd name="T1" fmla="*/ 22 h 389"/>
                <a:gd name="T2" fmla="*/ 383 w 454"/>
                <a:gd name="T3" fmla="*/ 13 h 389"/>
                <a:gd name="T4" fmla="*/ 164 w 454"/>
                <a:gd name="T5" fmla="*/ 134 h 389"/>
                <a:gd name="T6" fmla="*/ 117 w 454"/>
                <a:gd name="T7" fmla="*/ 155 h 389"/>
                <a:gd name="T8" fmla="*/ 116 w 454"/>
                <a:gd name="T9" fmla="*/ 224 h 389"/>
                <a:gd name="T10" fmla="*/ 104 w 454"/>
                <a:gd name="T11" fmla="*/ 259 h 389"/>
                <a:gd name="T12" fmla="*/ 94 w 454"/>
                <a:gd name="T13" fmla="*/ 267 h 389"/>
                <a:gd name="T14" fmla="*/ 82 w 454"/>
                <a:gd name="T15" fmla="*/ 268 h 389"/>
                <a:gd name="T16" fmla="*/ 72 w 454"/>
                <a:gd name="T17" fmla="*/ 270 h 389"/>
                <a:gd name="T18" fmla="*/ 56 w 454"/>
                <a:gd name="T19" fmla="*/ 270 h 389"/>
                <a:gd name="T20" fmla="*/ 28 w 454"/>
                <a:gd name="T21" fmla="*/ 277 h 389"/>
                <a:gd name="T22" fmla="*/ 9 w 454"/>
                <a:gd name="T23" fmla="*/ 281 h 389"/>
                <a:gd name="T24" fmla="*/ 1 w 454"/>
                <a:gd name="T25" fmla="*/ 293 h 389"/>
                <a:gd name="T26" fmla="*/ 3 w 454"/>
                <a:gd name="T27" fmla="*/ 301 h 389"/>
                <a:gd name="T28" fmla="*/ 7 w 454"/>
                <a:gd name="T29" fmla="*/ 310 h 389"/>
                <a:gd name="T30" fmla="*/ 24 w 454"/>
                <a:gd name="T31" fmla="*/ 328 h 389"/>
                <a:gd name="T32" fmla="*/ 23 w 454"/>
                <a:gd name="T33" fmla="*/ 337 h 389"/>
                <a:gd name="T34" fmla="*/ 25 w 454"/>
                <a:gd name="T35" fmla="*/ 345 h 389"/>
                <a:gd name="T36" fmla="*/ 48 w 454"/>
                <a:gd name="T37" fmla="*/ 359 h 389"/>
                <a:gd name="T38" fmla="*/ 60 w 454"/>
                <a:gd name="T39" fmla="*/ 363 h 389"/>
                <a:gd name="T40" fmla="*/ 60 w 454"/>
                <a:gd name="T41" fmla="*/ 377 h 389"/>
                <a:gd name="T42" fmla="*/ 66 w 454"/>
                <a:gd name="T43" fmla="*/ 379 h 389"/>
                <a:gd name="T44" fmla="*/ 68 w 454"/>
                <a:gd name="T45" fmla="*/ 369 h 389"/>
                <a:gd name="T46" fmla="*/ 76 w 454"/>
                <a:gd name="T47" fmla="*/ 366 h 389"/>
                <a:gd name="T48" fmla="*/ 87 w 454"/>
                <a:gd name="T49" fmla="*/ 377 h 389"/>
                <a:gd name="T50" fmla="*/ 97 w 454"/>
                <a:gd name="T51" fmla="*/ 387 h 389"/>
                <a:gd name="T52" fmla="*/ 100 w 454"/>
                <a:gd name="T53" fmla="*/ 386 h 389"/>
                <a:gd name="T54" fmla="*/ 104 w 454"/>
                <a:gd name="T55" fmla="*/ 358 h 389"/>
                <a:gd name="T56" fmla="*/ 114 w 454"/>
                <a:gd name="T57" fmla="*/ 340 h 389"/>
                <a:gd name="T58" fmla="*/ 121 w 454"/>
                <a:gd name="T59" fmla="*/ 325 h 389"/>
                <a:gd name="T60" fmla="*/ 139 w 454"/>
                <a:gd name="T61" fmla="*/ 323 h 389"/>
                <a:gd name="T62" fmla="*/ 154 w 454"/>
                <a:gd name="T63" fmla="*/ 318 h 389"/>
                <a:gd name="T64" fmla="*/ 170 w 454"/>
                <a:gd name="T65" fmla="*/ 325 h 389"/>
                <a:gd name="T66" fmla="*/ 176 w 454"/>
                <a:gd name="T67" fmla="*/ 325 h 389"/>
                <a:gd name="T68" fmla="*/ 199 w 454"/>
                <a:gd name="T69" fmla="*/ 346 h 389"/>
                <a:gd name="T70" fmla="*/ 225 w 454"/>
                <a:gd name="T71" fmla="*/ 336 h 389"/>
                <a:gd name="T72" fmla="*/ 254 w 454"/>
                <a:gd name="T73" fmla="*/ 352 h 389"/>
                <a:gd name="T74" fmla="*/ 267 w 454"/>
                <a:gd name="T75" fmla="*/ 352 h 389"/>
                <a:gd name="T76" fmla="*/ 271 w 454"/>
                <a:gd name="T77" fmla="*/ 350 h 389"/>
                <a:gd name="T78" fmla="*/ 276 w 454"/>
                <a:gd name="T79" fmla="*/ 348 h 389"/>
                <a:gd name="T80" fmla="*/ 321 w 454"/>
                <a:gd name="T81" fmla="*/ 335 h 389"/>
                <a:gd name="T82" fmla="*/ 341 w 454"/>
                <a:gd name="T83" fmla="*/ 342 h 389"/>
                <a:gd name="T84" fmla="*/ 359 w 454"/>
                <a:gd name="T85" fmla="*/ 339 h 389"/>
                <a:gd name="T86" fmla="*/ 374 w 454"/>
                <a:gd name="T87" fmla="*/ 328 h 389"/>
                <a:gd name="T88" fmla="*/ 385 w 454"/>
                <a:gd name="T89" fmla="*/ 324 h 389"/>
                <a:gd name="T90" fmla="*/ 383 w 454"/>
                <a:gd name="T91" fmla="*/ 297 h 389"/>
                <a:gd name="T92" fmla="*/ 400 w 454"/>
                <a:gd name="T93" fmla="*/ 271 h 389"/>
                <a:gd name="T94" fmla="*/ 434 w 454"/>
                <a:gd name="T95" fmla="*/ 225 h 389"/>
                <a:gd name="T96" fmla="*/ 454 w 454"/>
                <a:gd name="T97" fmla="*/ 10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4" h="389">
                  <a:moveTo>
                    <a:pt x="443" y="90"/>
                  </a:moveTo>
                  <a:cubicBezTo>
                    <a:pt x="440" y="82"/>
                    <a:pt x="440" y="82"/>
                    <a:pt x="440" y="82"/>
                  </a:cubicBezTo>
                  <a:cubicBezTo>
                    <a:pt x="429" y="65"/>
                    <a:pt x="429" y="65"/>
                    <a:pt x="429" y="65"/>
                  </a:cubicBezTo>
                  <a:cubicBezTo>
                    <a:pt x="429" y="64"/>
                    <a:pt x="429" y="41"/>
                    <a:pt x="424" y="22"/>
                  </a:cubicBezTo>
                  <a:cubicBezTo>
                    <a:pt x="423" y="19"/>
                    <a:pt x="423" y="19"/>
                    <a:pt x="423" y="19"/>
                  </a:cubicBezTo>
                  <a:cubicBezTo>
                    <a:pt x="421" y="20"/>
                    <a:pt x="421" y="20"/>
                    <a:pt x="421" y="20"/>
                  </a:cubicBezTo>
                  <a:cubicBezTo>
                    <a:pt x="402" y="31"/>
                    <a:pt x="402" y="31"/>
                    <a:pt x="402" y="31"/>
                  </a:cubicBezTo>
                  <a:cubicBezTo>
                    <a:pt x="383" y="13"/>
                    <a:pt x="383" y="13"/>
                    <a:pt x="383" y="13"/>
                  </a:cubicBezTo>
                  <a:cubicBezTo>
                    <a:pt x="379" y="9"/>
                    <a:pt x="338" y="1"/>
                    <a:pt x="337" y="1"/>
                  </a:cubicBezTo>
                  <a:cubicBezTo>
                    <a:pt x="336" y="0"/>
                    <a:pt x="336" y="0"/>
                    <a:pt x="336" y="0"/>
                  </a:cubicBezTo>
                  <a:cubicBezTo>
                    <a:pt x="218" y="81"/>
                    <a:pt x="218" y="81"/>
                    <a:pt x="218" y="81"/>
                  </a:cubicBezTo>
                  <a:cubicBezTo>
                    <a:pt x="203" y="90"/>
                    <a:pt x="164" y="134"/>
                    <a:pt x="164" y="134"/>
                  </a:cubicBezTo>
                  <a:cubicBezTo>
                    <a:pt x="116" y="144"/>
                    <a:pt x="116" y="144"/>
                    <a:pt x="116" y="144"/>
                  </a:cubicBezTo>
                  <a:cubicBezTo>
                    <a:pt x="117" y="146"/>
                    <a:pt x="117" y="146"/>
                    <a:pt x="117" y="146"/>
                  </a:cubicBezTo>
                  <a:cubicBezTo>
                    <a:pt x="118" y="148"/>
                    <a:pt x="117" y="150"/>
                    <a:pt x="117" y="152"/>
                  </a:cubicBezTo>
                  <a:cubicBezTo>
                    <a:pt x="117" y="153"/>
                    <a:pt x="117" y="154"/>
                    <a:pt x="117" y="155"/>
                  </a:cubicBezTo>
                  <a:cubicBezTo>
                    <a:pt x="116" y="159"/>
                    <a:pt x="117" y="162"/>
                    <a:pt x="117" y="166"/>
                  </a:cubicBezTo>
                  <a:cubicBezTo>
                    <a:pt x="117" y="169"/>
                    <a:pt x="117" y="172"/>
                    <a:pt x="117" y="176"/>
                  </a:cubicBezTo>
                  <a:cubicBezTo>
                    <a:pt x="116" y="190"/>
                    <a:pt x="116" y="204"/>
                    <a:pt x="116" y="218"/>
                  </a:cubicBezTo>
                  <a:cubicBezTo>
                    <a:pt x="116" y="224"/>
                    <a:pt x="116" y="224"/>
                    <a:pt x="116" y="224"/>
                  </a:cubicBezTo>
                  <a:cubicBezTo>
                    <a:pt x="116" y="230"/>
                    <a:pt x="114" y="235"/>
                    <a:pt x="111" y="240"/>
                  </a:cubicBezTo>
                  <a:cubicBezTo>
                    <a:pt x="110" y="242"/>
                    <a:pt x="110" y="245"/>
                    <a:pt x="109" y="248"/>
                  </a:cubicBezTo>
                  <a:cubicBezTo>
                    <a:pt x="109" y="251"/>
                    <a:pt x="109" y="254"/>
                    <a:pt x="107" y="256"/>
                  </a:cubicBezTo>
                  <a:cubicBezTo>
                    <a:pt x="106" y="258"/>
                    <a:pt x="105" y="258"/>
                    <a:pt x="104" y="259"/>
                  </a:cubicBezTo>
                  <a:cubicBezTo>
                    <a:pt x="103" y="259"/>
                    <a:pt x="102" y="259"/>
                    <a:pt x="102" y="260"/>
                  </a:cubicBezTo>
                  <a:cubicBezTo>
                    <a:pt x="100" y="261"/>
                    <a:pt x="100" y="262"/>
                    <a:pt x="99" y="263"/>
                  </a:cubicBezTo>
                  <a:cubicBezTo>
                    <a:pt x="99" y="264"/>
                    <a:pt x="98" y="265"/>
                    <a:pt x="98" y="265"/>
                  </a:cubicBezTo>
                  <a:cubicBezTo>
                    <a:pt x="97" y="267"/>
                    <a:pt x="96" y="267"/>
                    <a:pt x="94" y="267"/>
                  </a:cubicBezTo>
                  <a:cubicBezTo>
                    <a:pt x="93" y="267"/>
                    <a:pt x="92" y="267"/>
                    <a:pt x="91" y="267"/>
                  </a:cubicBezTo>
                  <a:cubicBezTo>
                    <a:pt x="90" y="267"/>
                    <a:pt x="88" y="266"/>
                    <a:pt x="87" y="266"/>
                  </a:cubicBezTo>
                  <a:cubicBezTo>
                    <a:pt x="86" y="266"/>
                    <a:pt x="86" y="266"/>
                    <a:pt x="85" y="267"/>
                  </a:cubicBezTo>
                  <a:cubicBezTo>
                    <a:pt x="84" y="267"/>
                    <a:pt x="83" y="268"/>
                    <a:pt x="82" y="268"/>
                  </a:cubicBezTo>
                  <a:cubicBezTo>
                    <a:pt x="81" y="269"/>
                    <a:pt x="80" y="269"/>
                    <a:pt x="79" y="270"/>
                  </a:cubicBezTo>
                  <a:cubicBezTo>
                    <a:pt x="78" y="270"/>
                    <a:pt x="77" y="270"/>
                    <a:pt x="75" y="270"/>
                  </a:cubicBezTo>
                  <a:cubicBezTo>
                    <a:pt x="75" y="270"/>
                    <a:pt x="74" y="270"/>
                    <a:pt x="73" y="270"/>
                  </a:cubicBezTo>
                  <a:cubicBezTo>
                    <a:pt x="72" y="270"/>
                    <a:pt x="72" y="270"/>
                    <a:pt x="72" y="270"/>
                  </a:cubicBezTo>
                  <a:cubicBezTo>
                    <a:pt x="71" y="270"/>
                    <a:pt x="70" y="270"/>
                    <a:pt x="70" y="270"/>
                  </a:cubicBezTo>
                  <a:cubicBezTo>
                    <a:pt x="67" y="270"/>
                    <a:pt x="65" y="270"/>
                    <a:pt x="63" y="270"/>
                  </a:cubicBezTo>
                  <a:cubicBezTo>
                    <a:pt x="61" y="270"/>
                    <a:pt x="59" y="270"/>
                    <a:pt x="57" y="270"/>
                  </a:cubicBezTo>
                  <a:cubicBezTo>
                    <a:pt x="56" y="270"/>
                    <a:pt x="56" y="270"/>
                    <a:pt x="56" y="270"/>
                  </a:cubicBezTo>
                  <a:cubicBezTo>
                    <a:pt x="54" y="270"/>
                    <a:pt x="53" y="270"/>
                    <a:pt x="51" y="270"/>
                  </a:cubicBezTo>
                  <a:cubicBezTo>
                    <a:pt x="49" y="270"/>
                    <a:pt x="47" y="270"/>
                    <a:pt x="45" y="270"/>
                  </a:cubicBezTo>
                  <a:cubicBezTo>
                    <a:pt x="44" y="270"/>
                    <a:pt x="42" y="270"/>
                    <a:pt x="40" y="270"/>
                  </a:cubicBezTo>
                  <a:cubicBezTo>
                    <a:pt x="34" y="271"/>
                    <a:pt x="32" y="273"/>
                    <a:pt x="28" y="277"/>
                  </a:cubicBezTo>
                  <a:cubicBezTo>
                    <a:pt x="26" y="280"/>
                    <a:pt x="23" y="281"/>
                    <a:pt x="19" y="281"/>
                  </a:cubicBezTo>
                  <a:cubicBezTo>
                    <a:pt x="16" y="281"/>
                    <a:pt x="16" y="281"/>
                    <a:pt x="16" y="281"/>
                  </a:cubicBezTo>
                  <a:cubicBezTo>
                    <a:pt x="15" y="281"/>
                    <a:pt x="14" y="281"/>
                    <a:pt x="13" y="281"/>
                  </a:cubicBezTo>
                  <a:cubicBezTo>
                    <a:pt x="12" y="281"/>
                    <a:pt x="11" y="281"/>
                    <a:pt x="9" y="281"/>
                  </a:cubicBezTo>
                  <a:cubicBezTo>
                    <a:pt x="8" y="281"/>
                    <a:pt x="6" y="281"/>
                    <a:pt x="4" y="280"/>
                  </a:cubicBezTo>
                  <a:cubicBezTo>
                    <a:pt x="1" y="280"/>
                    <a:pt x="1" y="280"/>
                    <a:pt x="1" y="280"/>
                  </a:cubicBezTo>
                  <a:cubicBezTo>
                    <a:pt x="2" y="283"/>
                    <a:pt x="2" y="283"/>
                    <a:pt x="2" y="283"/>
                  </a:cubicBezTo>
                  <a:cubicBezTo>
                    <a:pt x="2" y="286"/>
                    <a:pt x="1" y="290"/>
                    <a:pt x="1" y="293"/>
                  </a:cubicBezTo>
                  <a:cubicBezTo>
                    <a:pt x="1" y="294"/>
                    <a:pt x="1" y="294"/>
                    <a:pt x="1" y="294"/>
                  </a:cubicBezTo>
                  <a:cubicBezTo>
                    <a:pt x="1" y="294"/>
                    <a:pt x="0" y="295"/>
                    <a:pt x="0" y="295"/>
                  </a:cubicBezTo>
                  <a:cubicBezTo>
                    <a:pt x="0" y="297"/>
                    <a:pt x="0" y="298"/>
                    <a:pt x="1" y="299"/>
                  </a:cubicBezTo>
                  <a:cubicBezTo>
                    <a:pt x="2" y="300"/>
                    <a:pt x="2" y="300"/>
                    <a:pt x="3" y="301"/>
                  </a:cubicBezTo>
                  <a:cubicBezTo>
                    <a:pt x="4" y="301"/>
                    <a:pt x="5" y="301"/>
                    <a:pt x="5" y="302"/>
                  </a:cubicBezTo>
                  <a:cubicBezTo>
                    <a:pt x="6" y="303"/>
                    <a:pt x="6" y="304"/>
                    <a:pt x="6" y="306"/>
                  </a:cubicBezTo>
                  <a:cubicBezTo>
                    <a:pt x="6" y="306"/>
                    <a:pt x="6" y="306"/>
                    <a:pt x="6" y="306"/>
                  </a:cubicBezTo>
                  <a:cubicBezTo>
                    <a:pt x="7" y="308"/>
                    <a:pt x="7" y="309"/>
                    <a:pt x="7" y="310"/>
                  </a:cubicBezTo>
                  <a:cubicBezTo>
                    <a:pt x="7" y="313"/>
                    <a:pt x="7" y="315"/>
                    <a:pt x="10" y="318"/>
                  </a:cubicBezTo>
                  <a:cubicBezTo>
                    <a:pt x="12" y="319"/>
                    <a:pt x="12" y="319"/>
                    <a:pt x="12" y="319"/>
                  </a:cubicBezTo>
                  <a:cubicBezTo>
                    <a:pt x="15" y="322"/>
                    <a:pt x="18" y="324"/>
                    <a:pt x="21" y="326"/>
                  </a:cubicBezTo>
                  <a:cubicBezTo>
                    <a:pt x="22" y="327"/>
                    <a:pt x="23" y="328"/>
                    <a:pt x="24" y="328"/>
                  </a:cubicBezTo>
                  <a:cubicBezTo>
                    <a:pt x="26" y="329"/>
                    <a:pt x="28" y="330"/>
                    <a:pt x="30" y="332"/>
                  </a:cubicBezTo>
                  <a:cubicBezTo>
                    <a:pt x="31" y="334"/>
                    <a:pt x="32" y="335"/>
                    <a:pt x="32" y="335"/>
                  </a:cubicBezTo>
                  <a:cubicBezTo>
                    <a:pt x="31" y="337"/>
                    <a:pt x="27" y="337"/>
                    <a:pt x="26" y="337"/>
                  </a:cubicBezTo>
                  <a:cubicBezTo>
                    <a:pt x="23" y="337"/>
                    <a:pt x="23" y="337"/>
                    <a:pt x="23" y="337"/>
                  </a:cubicBezTo>
                  <a:cubicBezTo>
                    <a:pt x="23" y="339"/>
                    <a:pt x="23" y="339"/>
                    <a:pt x="23" y="339"/>
                  </a:cubicBezTo>
                  <a:cubicBezTo>
                    <a:pt x="23" y="341"/>
                    <a:pt x="24" y="342"/>
                    <a:pt x="24" y="344"/>
                  </a:cubicBezTo>
                  <a:cubicBezTo>
                    <a:pt x="24" y="345"/>
                    <a:pt x="24" y="345"/>
                    <a:pt x="24" y="345"/>
                  </a:cubicBezTo>
                  <a:cubicBezTo>
                    <a:pt x="25" y="345"/>
                    <a:pt x="25" y="345"/>
                    <a:pt x="25" y="345"/>
                  </a:cubicBezTo>
                  <a:cubicBezTo>
                    <a:pt x="30" y="346"/>
                    <a:pt x="32" y="350"/>
                    <a:pt x="35" y="353"/>
                  </a:cubicBezTo>
                  <a:cubicBezTo>
                    <a:pt x="37" y="355"/>
                    <a:pt x="38" y="356"/>
                    <a:pt x="39" y="357"/>
                  </a:cubicBezTo>
                  <a:cubicBezTo>
                    <a:pt x="41" y="359"/>
                    <a:pt x="43" y="360"/>
                    <a:pt x="45" y="360"/>
                  </a:cubicBezTo>
                  <a:cubicBezTo>
                    <a:pt x="46" y="360"/>
                    <a:pt x="47" y="360"/>
                    <a:pt x="48" y="359"/>
                  </a:cubicBezTo>
                  <a:cubicBezTo>
                    <a:pt x="48" y="359"/>
                    <a:pt x="49" y="358"/>
                    <a:pt x="50" y="358"/>
                  </a:cubicBezTo>
                  <a:cubicBezTo>
                    <a:pt x="51" y="357"/>
                    <a:pt x="53" y="355"/>
                    <a:pt x="54" y="355"/>
                  </a:cubicBezTo>
                  <a:cubicBezTo>
                    <a:pt x="55" y="355"/>
                    <a:pt x="55" y="355"/>
                    <a:pt x="55" y="355"/>
                  </a:cubicBezTo>
                  <a:cubicBezTo>
                    <a:pt x="57" y="356"/>
                    <a:pt x="60" y="361"/>
                    <a:pt x="60" y="363"/>
                  </a:cubicBezTo>
                  <a:cubicBezTo>
                    <a:pt x="60" y="364"/>
                    <a:pt x="59" y="365"/>
                    <a:pt x="57" y="366"/>
                  </a:cubicBezTo>
                  <a:cubicBezTo>
                    <a:pt x="56" y="367"/>
                    <a:pt x="55" y="367"/>
                    <a:pt x="55" y="369"/>
                  </a:cubicBezTo>
                  <a:cubicBezTo>
                    <a:pt x="55" y="371"/>
                    <a:pt x="56" y="372"/>
                    <a:pt x="59" y="375"/>
                  </a:cubicBezTo>
                  <a:cubicBezTo>
                    <a:pt x="59" y="376"/>
                    <a:pt x="60" y="376"/>
                    <a:pt x="60" y="377"/>
                  </a:cubicBezTo>
                  <a:cubicBezTo>
                    <a:pt x="61" y="378"/>
                    <a:pt x="61" y="378"/>
                    <a:pt x="61" y="378"/>
                  </a:cubicBezTo>
                  <a:cubicBezTo>
                    <a:pt x="62" y="378"/>
                    <a:pt x="62" y="379"/>
                    <a:pt x="63" y="380"/>
                  </a:cubicBezTo>
                  <a:cubicBezTo>
                    <a:pt x="67" y="386"/>
                    <a:pt x="67" y="386"/>
                    <a:pt x="67" y="386"/>
                  </a:cubicBezTo>
                  <a:cubicBezTo>
                    <a:pt x="66" y="379"/>
                    <a:pt x="66" y="379"/>
                    <a:pt x="66" y="379"/>
                  </a:cubicBezTo>
                  <a:cubicBezTo>
                    <a:pt x="66" y="378"/>
                    <a:pt x="66" y="377"/>
                    <a:pt x="66" y="376"/>
                  </a:cubicBezTo>
                  <a:cubicBezTo>
                    <a:pt x="66" y="376"/>
                    <a:pt x="66" y="375"/>
                    <a:pt x="65" y="375"/>
                  </a:cubicBezTo>
                  <a:cubicBezTo>
                    <a:pt x="64" y="373"/>
                    <a:pt x="64" y="372"/>
                    <a:pt x="64" y="371"/>
                  </a:cubicBezTo>
                  <a:cubicBezTo>
                    <a:pt x="65" y="371"/>
                    <a:pt x="67" y="370"/>
                    <a:pt x="68" y="369"/>
                  </a:cubicBezTo>
                  <a:cubicBezTo>
                    <a:pt x="68" y="369"/>
                    <a:pt x="69" y="369"/>
                    <a:pt x="69" y="369"/>
                  </a:cubicBezTo>
                  <a:cubicBezTo>
                    <a:pt x="70" y="368"/>
                    <a:pt x="70" y="368"/>
                    <a:pt x="70" y="368"/>
                  </a:cubicBezTo>
                  <a:cubicBezTo>
                    <a:pt x="72" y="367"/>
                    <a:pt x="74" y="366"/>
                    <a:pt x="75" y="366"/>
                  </a:cubicBezTo>
                  <a:cubicBezTo>
                    <a:pt x="76" y="366"/>
                    <a:pt x="76" y="366"/>
                    <a:pt x="76" y="366"/>
                  </a:cubicBezTo>
                  <a:cubicBezTo>
                    <a:pt x="77" y="366"/>
                    <a:pt x="79" y="368"/>
                    <a:pt x="80" y="369"/>
                  </a:cubicBezTo>
                  <a:cubicBezTo>
                    <a:pt x="80" y="370"/>
                    <a:pt x="81" y="370"/>
                    <a:pt x="81" y="371"/>
                  </a:cubicBezTo>
                  <a:cubicBezTo>
                    <a:pt x="83" y="372"/>
                    <a:pt x="84" y="373"/>
                    <a:pt x="85" y="375"/>
                  </a:cubicBezTo>
                  <a:cubicBezTo>
                    <a:pt x="87" y="377"/>
                    <a:pt x="87" y="377"/>
                    <a:pt x="87" y="377"/>
                  </a:cubicBezTo>
                  <a:cubicBezTo>
                    <a:pt x="88" y="378"/>
                    <a:pt x="89" y="379"/>
                    <a:pt x="90" y="380"/>
                  </a:cubicBezTo>
                  <a:cubicBezTo>
                    <a:pt x="91" y="381"/>
                    <a:pt x="92" y="382"/>
                    <a:pt x="93" y="383"/>
                  </a:cubicBezTo>
                  <a:cubicBezTo>
                    <a:pt x="94" y="384"/>
                    <a:pt x="94" y="384"/>
                    <a:pt x="94" y="384"/>
                  </a:cubicBezTo>
                  <a:cubicBezTo>
                    <a:pt x="95" y="385"/>
                    <a:pt x="96" y="386"/>
                    <a:pt x="97" y="387"/>
                  </a:cubicBezTo>
                  <a:cubicBezTo>
                    <a:pt x="98" y="385"/>
                    <a:pt x="98" y="385"/>
                    <a:pt x="98" y="385"/>
                  </a:cubicBezTo>
                  <a:cubicBezTo>
                    <a:pt x="97" y="387"/>
                    <a:pt x="97" y="387"/>
                    <a:pt x="97" y="387"/>
                  </a:cubicBezTo>
                  <a:cubicBezTo>
                    <a:pt x="99" y="389"/>
                    <a:pt x="99" y="389"/>
                    <a:pt x="99" y="389"/>
                  </a:cubicBezTo>
                  <a:cubicBezTo>
                    <a:pt x="100" y="386"/>
                    <a:pt x="100" y="386"/>
                    <a:pt x="100" y="386"/>
                  </a:cubicBezTo>
                  <a:cubicBezTo>
                    <a:pt x="102" y="382"/>
                    <a:pt x="101" y="377"/>
                    <a:pt x="100" y="373"/>
                  </a:cubicBezTo>
                  <a:cubicBezTo>
                    <a:pt x="100" y="372"/>
                    <a:pt x="100" y="370"/>
                    <a:pt x="99" y="369"/>
                  </a:cubicBezTo>
                  <a:cubicBezTo>
                    <a:pt x="99" y="365"/>
                    <a:pt x="99" y="362"/>
                    <a:pt x="101" y="360"/>
                  </a:cubicBezTo>
                  <a:cubicBezTo>
                    <a:pt x="102" y="359"/>
                    <a:pt x="103" y="359"/>
                    <a:pt x="104" y="358"/>
                  </a:cubicBezTo>
                  <a:cubicBezTo>
                    <a:pt x="105" y="357"/>
                    <a:pt x="106" y="356"/>
                    <a:pt x="107" y="355"/>
                  </a:cubicBezTo>
                  <a:cubicBezTo>
                    <a:pt x="108" y="354"/>
                    <a:pt x="108" y="353"/>
                    <a:pt x="109" y="352"/>
                  </a:cubicBezTo>
                  <a:cubicBezTo>
                    <a:pt x="110" y="351"/>
                    <a:pt x="112" y="349"/>
                    <a:pt x="113" y="348"/>
                  </a:cubicBezTo>
                  <a:cubicBezTo>
                    <a:pt x="114" y="345"/>
                    <a:pt x="114" y="343"/>
                    <a:pt x="114" y="340"/>
                  </a:cubicBezTo>
                  <a:cubicBezTo>
                    <a:pt x="114" y="340"/>
                    <a:pt x="114" y="339"/>
                    <a:pt x="114" y="339"/>
                  </a:cubicBezTo>
                  <a:cubicBezTo>
                    <a:pt x="114" y="338"/>
                    <a:pt x="114" y="337"/>
                    <a:pt x="114" y="337"/>
                  </a:cubicBezTo>
                  <a:cubicBezTo>
                    <a:pt x="114" y="334"/>
                    <a:pt x="114" y="331"/>
                    <a:pt x="115" y="330"/>
                  </a:cubicBezTo>
                  <a:cubicBezTo>
                    <a:pt x="116" y="328"/>
                    <a:pt x="118" y="326"/>
                    <a:pt x="121" y="325"/>
                  </a:cubicBezTo>
                  <a:cubicBezTo>
                    <a:pt x="122" y="325"/>
                    <a:pt x="122" y="324"/>
                    <a:pt x="123" y="324"/>
                  </a:cubicBezTo>
                  <a:cubicBezTo>
                    <a:pt x="125" y="323"/>
                    <a:pt x="127" y="322"/>
                    <a:pt x="130" y="322"/>
                  </a:cubicBezTo>
                  <a:cubicBezTo>
                    <a:pt x="132" y="322"/>
                    <a:pt x="133" y="322"/>
                    <a:pt x="135" y="323"/>
                  </a:cubicBezTo>
                  <a:cubicBezTo>
                    <a:pt x="136" y="323"/>
                    <a:pt x="138" y="323"/>
                    <a:pt x="139" y="323"/>
                  </a:cubicBezTo>
                  <a:cubicBezTo>
                    <a:pt x="140" y="323"/>
                    <a:pt x="141" y="323"/>
                    <a:pt x="142" y="323"/>
                  </a:cubicBezTo>
                  <a:cubicBezTo>
                    <a:pt x="144" y="322"/>
                    <a:pt x="146" y="321"/>
                    <a:pt x="147" y="320"/>
                  </a:cubicBezTo>
                  <a:cubicBezTo>
                    <a:pt x="149" y="319"/>
                    <a:pt x="150" y="317"/>
                    <a:pt x="152" y="317"/>
                  </a:cubicBezTo>
                  <a:cubicBezTo>
                    <a:pt x="153" y="317"/>
                    <a:pt x="153" y="317"/>
                    <a:pt x="154" y="318"/>
                  </a:cubicBezTo>
                  <a:cubicBezTo>
                    <a:pt x="155" y="318"/>
                    <a:pt x="155" y="318"/>
                    <a:pt x="156" y="318"/>
                  </a:cubicBezTo>
                  <a:cubicBezTo>
                    <a:pt x="159" y="319"/>
                    <a:pt x="163" y="320"/>
                    <a:pt x="165" y="322"/>
                  </a:cubicBezTo>
                  <a:cubicBezTo>
                    <a:pt x="166" y="322"/>
                    <a:pt x="166" y="323"/>
                    <a:pt x="167" y="323"/>
                  </a:cubicBezTo>
                  <a:cubicBezTo>
                    <a:pt x="168" y="324"/>
                    <a:pt x="168" y="325"/>
                    <a:pt x="170" y="325"/>
                  </a:cubicBezTo>
                  <a:cubicBezTo>
                    <a:pt x="170" y="325"/>
                    <a:pt x="170" y="325"/>
                    <a:pt x="171" y="325"/>
                  </a:cubicBezTo>
                  <a:cubicBezTo>
                    <a:pt x="171" y="325"/>
                    <a:pt x="172" y="325"/>
                    <a:pt x="173" y="325"/>
                  </a:cubicBezTo>
                  <a:cubicBezTo>
                    <a:pt x="173" y="325"/>
                    <a:pt x="174" y="324"/>
                    <a:pt x="175" y="324"/>
                  </a:cubicBezTo>
                  <a:cubicBezTo>
                    <a:pt x="175" y="324"/>
                    <a:pt x="176" y="324"/>
                    <a:pt x="176" y="325"/>
                  </a:cubicBezTo>
                  <a:cubicBezTo>
                    <a:pt x="180" y="326"/>
                    <a:pt x="184" y="330"/>
                    <a:pt x="185" y="332"/>
                  </a:cubicBezTo>
                  <a:cubicBezTo>
                    <a:pt x="186" y="333"/>
                    <a:pt x="187" y="335"/>
                    <a:pt x="188" y="337"/>
                  </a:cubicBezTo>
                  <a:cubicBezTo>
                    <a:pt x="190" y="342"/>
                    <a:pt x="192" y="346"/>
                    <a:pt x="196" y="346"/>
                  </a:cubicBezTo>
                  <a:cubicBezTo>
                    <a:pt x="197" y="346"/>
                    <a:pt x="198" y="346"/>
                    <a:pt x="199" y="346"/>
                  </a:cubicBezTo>
                  <a:cubicBezTo>
                    <a:pt x="202" y="344"/>
                    <a:pt x="205" y="343"/>
                    <a:pt x="208" y="341"/>
                  </a:cubicBezTo>
                  <a:cubicBezTo>
                    <a:pt x="209" y="341"/>
                    <a:pt x="210" y="340"/>
                    <a:pt x="212" y="339"/>
                  </a:cubicBezTo>
                  <a:cubicBezTo>
                    <a:pt x="215" y="337"/>
                    <a:pt x="217" y="335"/>
                    <a:pt x="221" y="335"/>
                  </a:cubicBezTo>
                  <a:cubicBezTo>
                    <a:pt x="222" y="335"/>
                    <a:pt x="223" y="336"/>
                    <a:pt x="225" y="336"/>
                  </a:cubicBezTo>
                  <a:cubicBezTo>
                    <a:pt x="229" y="337"/>
                    <a:pt x="232" y="340"/>
                    <a:pt x="236" y="343"/>
                  </a:cubicBezTo>
                  <a:cubicBezTo>
                    <a:pt x="237" y="344"/>
                    <a:pt x="237" y="344"/>
                    <a:pt x="237" y="344"/>
                  </a:cubicBezTo>
                  <a:cubicBezTo>
                    <a:pt x="241" y="348"/>
                    <a:pt x="248" y="351"/>
                    <a:pt x="253" y="352"/>
                  </a:cubicBezTo>
                  <a:cubicBezTo>
                    <a:pt x="253" y="352"/>
                    <a:pt x="253" y="352"/>
                    <a:pt x="254" y="352"/>
                  </a:cubicBezTo>
                  <a:cubicBezTo>
                    <a:pt x="255" y="352"/>
                    <a:pt x="257" y="352"/>
                    <a:pt x="259" y="351"/>
                  </a:cubicBezTo>
                  <a:cubicBezTo>
                    <a:pt x="260" y="351"/>
                    <a:pt x="261" y="351"/>
                    <a:pt x="263" y="351"/>
                  </a:cubicBezTo>
                  <a:cubicBezTo>
                    <a:pt x="263" y="351"/>
                    <a:pt x="263" y="351"/>
                    <a:pt x="263" y="351"/>
                  </a:cubicBezTo>
                  <a:cubicBezTo>
                    <a:pt x="264" y="351"/>
                    <a:pt x="265" y="351"/>
                    <a:pt x="267" y="352"/>
                  </a:cubicBezTo>
                  <a:cubicBezTo>
                    <a:pt x="267" y="352"/>
                    <a:pt x="268" y="352"/>
                    <a:pt x="269" y="352"/>
                  </a:cubicBezTo>
                  <a:cubicBezTo>
                    <a:pt x="270" y="352"/>
                    <a:pt x="270" y="352"/>
                    <a:pt x="271" y="352"/>
                  </a:cubicBezTo>
                  <a:cubicBezTo>
                    <a:pt x="271" y="352"/>
                    <a:pt x="271" y="352"/>
                    <a:pt x="271" y="352"/>
                  </a:cubicBezTo>
                  <a:cubicBezTo>
                    <a:pt x="271" y="350"/>
                    <a:pt x="271" y="350"/>
                    <a:pt x="271" y="350"/>
                  </a:cubicBezTo>
                  <a:cubicBezTo>
                    <a:pt x="271" y="350"/>
                    <a:pt x="271" y="350"/>
                    <a:pt x="271" y="350"/>
                  </a:cubicBezTo>
                  <a:cubicBezTo>
                    <a:pt x="273" y="352"/>
                    <a:pt x="273" y="352"/>
                    <a:pt x="273" y="352"/>
                  </a:cubicBezTo>
                  <a:cubicBezTo>
                    <a:pt x="273" y="351"/>
                    <a:pt x="273" y="351"/>
                    <a:pt x="273" y="351"/>
                  </a:cubicBezTo>
                  <a:cubicBezTo>
                    <a:pt x="274" y="350"/>
                    <a:pt x="275" y="349"/>
                    <a:pt x="276" y="348"/>
                  </a:cubicBezTo>
                  <a:cubicBezTo>
                    <a:pt x="278" y="347"/>
                    <a:pt x="280" y="345"/>
                    <a:pt x="282" y="344"/>
                  </a:cubicBezTo>
                  <a:cubicBezTo>
                    <a:pt x="290" y="337"/>
                    <a:pt x="300" y="334"/>
                    <a:pt x="310" y="333"/>
                  </a:cubicBezTo>
                  <a:cubicBezTo>
                    <a:pt x="310" y="333"/>
                    <a:pt x="310" y="333"/>
                    <a:pt x="310" y="333"/>
                  </a:cubicBezTo>
                  <a:cubicBezTo>
                    <a:pt x="314" y="333"/>
                    <a:pt x="317" y="334"/>
                    <a:pt x="321" y="335"/>
                  </a:cubicBezTo>
                  <a:cubicBezTo>
                    <a:pt x="322" y="335"/>
                    <a:pt x="323" y="336"/>
                    <a:pt x="324" y="336"/>
                  </a:cubicBezTo>
                  <a:cubicBezTo>
                    <a:pt x="326" y="336"/>
                    <a:pt x="327" y="336"/>
                    <a:pt x="328" y="336"/>
                  </a:cubicBezTo>
                  <a:cubicBezTo>
                    <a:pt x="331" y="337"/>
                    <a:pt x="334" y="338"/>
                    <a:pt x="338" y="339"/>
                  </a:cubicBezTo>
                  <a:cubicBezTo>
                    <a:pt x="339" y="340"/>
                    <a:pt x="340" y="341"/>
                    <a:pt x="341" y="342"/>
                  </a:cubicBezTo>
                  <a:cubicBezTo>
                    <a:pt x="343" y="343"/>
                    <a:pt x="344" y="345"/>
                    <a:pt x="348" y="345"/>
                  </a:cubicBezTo>
                  <a:cubicBezTo>
                    <a:pt x="348" y="345"/>
                    <a:pt x="349" y="345"/>
                    <a:pt x="350" y="345"/>
                  </a:cubicBezTo>
                  <a:cubicBezTo>
                    <a:pt x="352" y="345"/>
                    <a:pt x="355" y="344"/>
                    <a:pt x="357" y="342"/>
                  </a:cubicBezTo>
                  <a:cubicBezTo>
                    <a:pt x="357" y="341"/>
                    <a:pt x="358" y="340"/>
                    <a:pt x="359" y="339"/>
                  </a:cubicBezTo>
                  <a:cubicBezTo>
                    <a:pt x="360" y="337"/>
                    <a:pt x="361" y="335"/>
                    <a:pt x="362" y="334"/>
                  </a:cubicBezTo>
                  <a:cubicBezTo>
                    <a:pt x="364" y="332"/>
                    <a:pt x="365" y="332"/>
                    <a:pt x="367" y="331"/>
                  </a:cubicBezTo>
                  <a:cubicBezTo>
                    <a:pt x="368" y="331"/>
                    <a:pt x="369" y="331"/>
                    <a:pt x="370" y="330"/>
                  </a:cubicBezTo>
                  <a:cubicBezTo>
                    <a:pt x="371" y="330"/>
                    <a:pt x="373" y="329"/>
                    <a:pt x="374" y="328"/>
                  </a:cubicBezTo>
                  <a:cubicBezTo>
                    <a:pt x="375" y="327"/>
                    <a:pt x="376" y="326"/>
                    <a:pt x="377" y="325"/>
                  </a:cubicBezTo>
                  <a:cubicBezTo>
                    <a:pt x="379" y="324"/>
                    <a:pt x="381" y="324"/>
                    <a:pt x="383" y="324"/>
                  </a:cubicBezTo>
                  <a:cubicBezTo>
                    <a:pt x="383" y="324"/>
                    <a:pt x="383" y="324"/>
                    <a:pt x="383" y="324"/>
                  </a:cubicBezTo>
                  <a:cubicBezTo>
                    <a:pt x="385" y="324"/>
                    <a:pt x="385" y="324"/>
                    <a:pt x="385" y="324"/>
                  </a:cubicBezTo>
                  <a:cubicBezTo>
                    <a:pt x="386" y="322"/>
                    <a:pt x="386" y="322"/>
                    <a:pt x="386" y="322"/>
                  </a:cubicBezTo>
                  <a:cubicBezTo>
                    <a:pt x="387" y="318"/>
                    <a:pt x="385" y="314"/>
                    <a:pt x="383" y="309"/>
                  </a:cubicBezTo>
                  <a:cubicBezTo>
                    <a:pt x="382" y="305"/>
                    <a:pt x="380" y="301"/>
                    <a:pt x="381" y="298"/>
                  </a:cubicBezTo>
                  <a:cubicBezTo>
                    <a:pt x="382" y="297"/>
                    <a:pt x="383" y="297"/>
                    <a:pt x="383" y="297"/>
                  </a:cubicBezTo>
                  <a:cubicBezTo>
                    <a:pt x="387" y="297"/>
                    <a:pt x="388" y="297"/>
                    <a:pt x="389" y="293"/>
                  </a:cubicBezTo>
                  <a:cubicBezTo>
                    <a:pt x="389" y="292"/>
                    <a:pt x="390" y="291"/>
                    <a:pt x="390" y="289"/>
                  </a:cubicBezTo>
                  <a:cubicBezTo>
                    <a:pt x="391" y="285"/>
                    <a:pt x="392" y="282"/>
                    <a:pt x="395" y="278"/>
                  </a:cubicBezTo>
                  <a:cubicBezTo>
                    <a:pt x="397" y="276"/>
                    <a:pt x="398" y="273"/>
                    <a:pt x="400" y="271"/>
                  </a:cubicBezTo>
                  <a:cubicBezTo>
                    <a:pt x="402" y="268"/>
                    <a:pt x="404" y="265"/>
                    <a:pt x="406" y="262"/>
                  </a:cubicBezTo>
                  <a:cubicBezTo>
                    <a:pt x="411" y="256"/>
                    <a:pt x="416" y="249"/>
                    <a:pt x="421" y="241"/>
                  </a:cubicBezTo>
                  <a:cubicBezTo>
                    <a:pt x="423" y="239"/>
                    <a:pt x="425" y="236"/>
                    <a:pt x="427" y="233"/>
                  </a:cubicBezTo>
                  <a:cubicBezTo>
                    <a:pt x="428" y="230"/>
                    <a:pt x="431" y="228"/>
                    <a:pt x="434" y="225"/>
                  </a:cubicBezTo>
                  <a:cubicBezTo>
                    <a:pt x="436" y="224"/>
                    <a:pt x="438" y="222"/>
                    <a:pt x="440" y="220"/>
                  </a:cubicBezTo>
                  <a:cubicBezTo>
                    <a:pt x="440" y="220"/>
                    <a:pt x="440" y="220"/>
                    <a:pt x="440" y="220"/>
                  </a:cubicBezTo>
                  <a:cubicBezTo>
                    <a:pt x="449" y="120"/>
                    <a:pt x="449" y="120"/>
                    <a:pt x="449" y="120"/>
                  </a:cubicBezTo>
                  <a:cubicBezTo>
                    <a:pt x="454" y="105"/>
                    <a:pt x="454" y="105"/>
                    <a:pt x="454" y="105"/>
                  </a:cubicBezTo>
                  <a:lnTo>
                    <a:pt x="443" y="90"/>
                  </a:lnTo>
                  <a:close/>
                </a:path>
              </a:pathLst>
            </a:custGeom>
            <a:solidFill>
              <a:schemeClr val="accent2"/>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58"/>
            <p:cNvSpPr>
              <a:spLocks/>
            </p:cNvSpPr>
            <p:nvPr/>
          </p:nvSpPr>
          <p:spPr bwMode="auto">
            <a:xfrm>
              <a:off x="2645" y="2098"/>
              <a:ext cx="310" cy="378"/>
            </a:xfrm>
            <a:custGeom>
              <a:avLst/>
              <a:gdLst>
                <a:gd name="T0" fmla="*/ 163 w 171"/>
                <a:gd name="T1" fmla="*/ 92 h 208"/>
                <a:gd name="T2" fmla="*/ 160 w 171"/>
                <a:gd name="T3" fmla="*/ 86 h 208"/>
                <a:gd name="T4" fmla="*/ 153 w 171"/>
                <a:gd name="T5" fmla="*/ 85 h 208"/>
                <a:gd name="T6" fmla="*/ 153 w 171"/>
                <a:gd name="T7" fmla="*/ 78 h 208"/>
                <a:gd name="T8" fmla="*/ 163 w 171"/>
                <a:gd name="T9" fmla="*/ 56 h 208"/>
                <a:gd name="T10" fmla="*/ 167 w 171"/>
                <a:gd name="T11" fmla="*/ 52 h 208"/>
                <a:gd name="T12" fmla="*/ 169 w 171"/>
                <a:gd name="T13" fmla="*/ 49 h 208"/>
                <a:gd name="T14" fmla="*/ 169 w 171"/>
                <a:gd name="T15" fmla="*/ 45 h 208"/>
                <a:gd name="T16" fmla="*/ 161 w 171"/>
                <a:gd name="T17" fmla="*/ 32 h 208"/>
                <a:gd name="T18" fmla="*/ 132 w 171"/>
                <a:gd name="T19" fmla="*/ 36 h 208"/>
                <a:gd name="T20" fmla="*/ 133 w 171"/>
                <a:gd name="T21" fmla="*/ 30 h 208"/>
                <a:gd name="T22" fmla="*/ 131 w 171"/>
                <a:gd name="T23" fmla="*/ 22 h 208"/>
                <a:gd name="T24" fmla="*/ 135 w 171"/>
                <a:gd name="T25" fmla="*/ 5 h 208"/>
                <a:gd name="T26" fmla="*/ 132 w 171"/>
                <a:gd name="T27" fmla="*/ 1 h 208"/>
                <a:gd name="T28" fmla="*/ 95 w 171"/>
                <a:gd name="T29" fmla="*/ 0 h 208"/>
                <a:gd name="T30" fmla="*/ 79 w 171"/>
                <a:gd name="T31" fmla="*/ 44 h 208"/>
                <a:gd name="T32" fmla="*/ 37 w 171"/>
                <a:gd name="T33" fmla="*/ 44 h 208"/>
                <a:gd name="T34" fmla="*/ 31 w 171"/>
                <a:gd name="T35" fmla="*/ 41 h 208"/>
                <a:gd name="T36" fmla="*/ 24 w 171"/>
                <a:gd name="T37" fmla="*/ 43 h 208"/>
                <a:gd name="T38" fmla="*/ 24 w 171"/>
                <a:gd name="T39" fmla="*/ 48 h 208"/>
                <a:gd name="T40" fmla="*/ 19 w 171"/>
                <a:gd name="T41" fmla="*/ 52 h 208"/>
                <a:gd name="T42" fmla="*/ 18 w 171"/>
                <a:gd name="T43" fmla="*/ 63 h 208"/>
                <a:gd name="T44" fmla="*/ 17 w 171"/>
                <a:gd name="T45" fmla="*/ 78 h 208"/>
                <a:gd name="T46" fmla="*/ 13 w 171"/>
                <a:gd name="T47" fmla="*/ 93 h 208"/>
                <a:gd name="T48" fmla="*/ 10 w 171"/>
                <a:gd name="T49" fmla="*/ 97 h 208"/>
                <a:gd name="T50" fmla="*/ 7 w 171"/>
                <a:gd name="T51" fmla="*/ 97 h 208"/>
                <a:gd name="T52" fmla="*/ 1 w 171"/>
                <a:gd name="T53" fmla="*/ 93 h 208"/>
                <a:gd name="T54" fmla="*/ 7 w 171"/>
                <a:gd name="T55" fmla="*/ 112 h 208"/>
                <a:gd name="T56" fmla="*/ 15 w 171"/>
                <a:gd name="T57" fmla="*/ 123 h 208"/>
                <a:gd name="T58" fmla="*/ 17 w 171"/>
                <a:gd name="T59" fmla="*/ 127 h 208"/>
                <a:gd name="T60" fmla="*/ 15 w 171"/>
                <a:gd name="T61" fmla="*/ 130 h 208"/>
                <a:gd name="T62" fmla="*/ 22 w 171"/>
                <a:gd name="T63" fmla="*/ 138 h 208"/>
                <a:gd name="T64" fmla="*/ 23 w 171"/>
                <a:gd name="T65" fmla="*/ 145 h 208"/>
                <a:gd name="T66" fmla="*/ 26 w 171"/>
                <a:gd name="T67" fmla="*/ 150 h 208"/>
                <a:gd name="T68" fmla="*/ 35 w 171"/>
                <a:gd name="T69" fmla="*/ 159 h 208"/>
                <a:gd name="T70" fmla="*/ 38 w 171"/>
                <a:gd name="T71" fmla="*/ 166 h 208"/>
                <a:gd name="T72" fmla="*/ 47 w 171"/>
                <a:gd name="T73" fmla="*/ 174 h 208"/>
                <a:gd name="T74" fmla="*/ 58 w 171"/>
                <a:gd name="T75" fmla="*/ 189 h 208"/>
                <a:gd name="T76" fmla="*/ 66 w 171"/>
                <a:gd name="T77" fmla="*/ 199 h 208"/>
                <a:gd name="T78" fmla="*/ 73 w 171"/>
                <a:gd name="T79" fmla="*/ 208 h 208"/>
                <a:gd name="T80" fmla="*/ 82 w 171"/>
                <a:gd name="T81" fmla="*/ 195 h 208"/>
                <a:gd name="T82" fmla="*/ 89 w 171"/>
                <a:gd name="T83" fmla="*/ 194 h 208"/>
                <a:gd name="T84" fmla="*/ 94 w 171"/>
                <a:gd name="T85" fmla="*/ 188 h 208"/>
                <a:gd name="T86" fmla="*/ 92 w 171"/>
                <a:gd name="T87" fmla="*/ 182 h 208"/>
                <a:gd name="T88" fmla="*/ 91 w 171"/>
                <a:gd name="T89" fmla="*/ 176 h 208"/>
                <a:gd name="T90" fmla="*/ 86 w 171"/>
                <a:gd name="T91" fmla="*/ 166 h 208"/>
                <a:gd name="T92" fmla="*/ 87 w 171"/>
                <a:gd name="T93" fmla="*/ 160 h 208"/>
                <a:gd name="T94" fmla="*/ 87 w 171"/>
                <a:gd name="T95" fmla="*/ 154 h 208"/>
                <a:gd name="T96" fmla="*/ 91 w 171"/>
                <a:gd name="T97" fmla="*/ 155 h 208"/>
                <a:gd name="T98" fmla="*/ 96 w 171"/>
                <a:gd name="T99" fmla="*/ 154 h 208"/>
                <a:gd name="T100" fmla="*/ 102 w 171"/>
                <a:gd name="T101" fmla="*/ 156 h 208"/>
                <a:gd name="T102" fmla="*/ 106 w 171"/>
                <a:gd name="T103" fmla="*/ 154 h 208"/>
                <a:gd name="T104" fmla="*/ 112 w 171"/>
                <a:gd name="T105" fmla="*/ 153 h 208"/>
                <a:gd name="T106" fmla="*/ 111 w 171"/>
                <a:gd name="T107" fmla="*/ 143 h 208"/>
                <a:gd name="T108" fmla="*/ 120 w 171"/>
                <a:gd name="T109" fmla="*/ 138 h 208"/>
                <a:gd name="T110" fmla="*/ 128 w 171"/>
                <a:gd name="T111" fmla="*/ 152 h 208"/>
                <a:gd name="T112" fmla="*/ 134 w 171"/>
                <a:gd name="T113" fmla="*/ 155 h 208"/>
                <a:gd name="T114" fmla="*/ 144 w 171"/>
                <a:gd name="T115" fmla="*/ 152 h 208"/>
                <a:gd name="T116" fmla="*/ 150 w 171"/>
                <a:gd name="T117" fmla="*/ 148 h 208"/>
                <a:gd name="T118" fmla="*/ 160 w 171"/>
                <a:gd name="T119" fmla="*/ 156 h 208"/>
                <a:gd name="T120" fmla="*/ 166 w 171"/>
                <a:gd name="T121" fmla="*/ 141 h 208"/>
                <a:gd name="T122" fmla="*/ 168 w 171"/>
                <a:gd name="T123" fmla="*/ 123 h 208"/>
                <a:gd name="T124" fmla="*/ 171 w 171"/>
                <a:gd name="T125" fmla="*/ 10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1" h="208">
                  <a:moveTo>
                    <a:pt x="171" y="100"/>
                  </a:moveTo>
                  <a:cubicBezTo>
                    <a:pt x="171" y="98"/>
                    <a:pt x="171" y="96"/>
                    <a:pt x="170" y="94"/>
                  </a:cubicBezTo>
                  <a:cubicBezTo>
                    <a:pt x="168" y="93"/>
                    <a:pt x="166" y="92"/>
                    <a:pt x="163" y="92"/>
                  </a:cubicBezTo>
                  <a:cubicBezTo>
                    <a:pt x="163" y="92"/>
                    <a:pt x="162" y="92"/>
                    <a:pt x="162" y="92"/>
                  </a:cubicBezTo>
                  <a:cubicBezTo>
                    <a:pt x="162" y="92"/>
                    <a:pt x="162" y="91"/>
                    <a:pt x="162" y="90"/>
                  </a:cubicBezTo>
                  <a:cubicBezTo>
                    <a:pt x="161" y="88"/>
                    <a:pt x="160" y="86"/>
                    <a:pt x="160" y="86"/>
                  </a:cubicBezTo>
                  <a:cubicBezTo>
                    <a:pt x="159" y="85"/>
                    <a:pt x="157" y="85"/>
                    <a:pt x="156" y="85"/>
                  </a:cubicBezTo>
                  <a:cubicBezTo>
                    <a:pt x="156" y="85"/>
                    <a:pt x="155" y="85"/>
                    <a:pt x="154" y="85"/>
                  </a:cubicBezTo>
                  <a:cubicBezTo>
                    <a:pt x="154" y="85"/>
                    <a:pt x="153" y="85"/>
                    <a:pt x="153" y="85"/>
                  </a:cubicBezTo>
                  <a:cubicBezTo>
                    <a:pt x="153" y="85"/>
                    <a:pt x="153" y="85"/>
                    <a:pt x="153" y="85"/>
                  </a:cubicBezTo>
                  <a:cubicBezTo>
                    <a:pt x="153" y="85"/>
                    <a:pt x="152" y="85"/>
                    <a:pt x="152" y="85"/>
                  </a:cubicBezTo>
                  <a:cubicBezTo>
                    <a:pt x="152" y="82"/>
                    <a:pt x="152" y="81"/>
                    <a:pt x="153" y="78"/>
                  </a:cubicBezTo>
                  <a:cubicBezTo>
                    <a:pt x="154" y="76"/>
                    <a:pt x="154" y="74"/>
                    <a:pt x="154" y="71"/>
                  </a:cubicBezTo>
                  <a:cubicBezTo>
                    <a:pt x="155" y="67"/>
                    <a:pt x="155" y="63"/>
                    <a:pt x="160" y="60"/>
                  </a:cubicBezTo>
                  <a:cubicBezTo>
                    <a:pt x="161" y="59"/>
                    <a:pt x="162" y="58"/>
                    <a:pt x="163" y="56"/>
                  </a:cubicBezTo>
                  <a:cubicBezTo>
                    <a:pt x="163" y="56"/>
                    <a:pt x="163" y="55"/>
                    <a:pt x="164" y="55"/>
                  </a:cubicBezTo>
                  <a:cubicBezTo>
                    <a:pt x="164" y="54"/>
                    <a:pt x="165" y="54"/>
                    <a:pt x="165" y="54"/>
                  </a:cubicBezTo>
                  <a:cubicBezTo>
                    <a:pt x="166" y="53"/>
                    <a:pt x="166" y="53"/>
                    <a:pt x="167" y="52"/>
                  </a:cubicBezTo>
                  <a:cubicBezTo>
                    <a:pt x="167" y="52"/>
                    <a:pt x="167" y="52"/>
                    <a:pt x="167" y="51"/>
                  </a:cubicBezTo>
                  <a:cubicBezTo>
                    <a:pt x="167" y="50"/>
                    <a:pt x="168" y="50"/>
                    <a:pt x="168" y="50"/>
                  </a:cubicBezTo>
                  <a:cubicBezTo>
                    <a:pt x="169" y="49"/>
                    <a:pt x="169" y="49"/>
                    <a:pt x="169" y="49"/>
                  </a:cubicBezTo>
                  <a:cubicBezTo>
                    <a:pt x="169" y="48"/>
                    <a:pt x="169" y="48"/>
                    <a:pt x="169" y="48"/>
                  </a:cubicBezTo>
                  <a:cubicBezTo>
                    <a:pt x="169" y="48"/>
                    <a:pt x="169" y="47"/>
                    <a:pt x="169" y="46"/>
                  </a:cubicBezTo>
                  <a:cubicBezTo>
                    <a:pt x="169" y="45"/>
                    <a:pt x="169" y="45"/>
                    <a:pt x="169" y="45"/>
                  </a:cubicBezTo>
                  <a:cubicBezTo>
                    <a:pt x="168" y="45"/>
                    <a:pt x="168" y="45"/>
                    <a:pt x="168" y="45"/>
                  </a:cubicBezTo>
                  <a:cubicBezTo>
                    <a:pt x="167" y="43"/>
                    <a:pt x="166" y="41"/>
                    <a:pt x="165" y="38"/>
                  </a:cubicBezTo>
                  <a:cubicBezTo>
                    <a:pt x="164" y="36"/>
                    <a:pt x="163" y="33"/>
                    <a:pt x="161" y="32"/>
                  </a:cubicBezTo>
                  <a:cubicBezTo>
                    <a:pt x="159" y="30"/>
                    <a:pt x="157" y="29"/>
                    <a:pt x="153" y="29"/>
                  </a:cubicBezTo>
                  <a:cubicBezTo>
                    <a:pt x="151" y="29"/>
                    <a:pt x="148" y="30"/>
                    <a:pt x="146" y="31"/>
                  </a:cubicBezTo>
                  <a:cubicBezTo>
                    <a:pt x="144" y="32"/>
                    <a:pt x="136" y="36"/>
                    <a:pt x="132" y="36"/>
                  </a:cubicBezTo>
                  <a:cubicBezTo>
                    <a:pt x="131" y="36"/>
                    <a:pt x="130" y="36"/>
                    <a:pt x="130" y="35"/>
                  </a:cubicBezTo>
                  <a:cubicBezTo>
                    <a:pt x="130" y="35"/>
                    <a:pt x="129" y="34"/>
                    <a:pt x="131" y="33"/>
                  </a:cubicBezTo>
                  <a:cubicBezTo>
                    <a:pt x="132" y="32"/>
                    <a:pt x="133" y="31"/>
                    <a:pt x="133" y="30"/>
                  </a:cubicBezTo>
                  <a:cubicBezTo>
                    <a:pt x="133" y="29"/>
                    <a:pt x="133" y="29"/>
                    <a:pt x="132" y="28"/>
                  </a:cubicBezTo>
                  <a:cubicBezTo>
                    <a:pt x="132" y="27"/>
                    <a:pt x="131" y="27"/>
                    <a:pt x="131" y="26"/>
                  </a:cubicBezTo>
                  <a:cubicBezTo>
                    <a:pt x="131" y="25"/>
                    <a:pt x="131" y="24"/>
                    <a:pt x="131" y="22"/>
                  </a:cubicBezTo>
                  <a:cubicBezTo>
                    <a:pt x="130" y="22"/>
                    <a:pt x="130" y="22"/>
                    <a:pt x="130" y="22"/>
                  </a:cubicBezTo>
                  <a:cubicBezTo>
                    <a:pt x="130" y="18"/>
                    <a:pt x="130" y="14"/>
                    <a:pt x="132" y="11"/>
                  </a:cubicBezTo>
                  <a:cubicBezTo>
                    <a:pt x="132" y="9"/>
                    <a:pt x="133" y="7"/>
                    <a:pt x="135" y="5"/>
                  </a:cubicBezTo>
                  <a:cubicBezTo>
                    <a:pt x="136" y="3"/>
                    <a:pt x="136" y="3"/>
                    <a:pt x="136" y="3"/>
                  </a:cubicBezTo>
                  <a:cubicBezTo>
                    <a:pt x="134" y="2"/>
                    <a:pt x="134" y="2"/>
                    <a:pt x="134" y="2"/>
                  </a:cubicBezTo>
                  <a:cubicBezTo>
                    <a:pt x="134" y="2"/>
                    <a:pt x="133" y="2"/>
                    <a:pt x="132" y="1"/>
                  </a:cubicBezTo>
                  <a:cubicBezTo>
                    <a:pt x="131" y="1"/>
                    <a:pt x="130" y="1"/>
                    <a:pt x="128" y="1"/>
                  </a:cubicBezTo>
                  <a:cubicBezTo>
                    <a:pt x="127" y="1"/>
                    <a:pt x="127" y="1"/>
                    <a:pt x="127" y="1"/>
                  </a:cubicBezTo>
                  <a:cubicBezTo>
                    <a:pt x="116" y="1"/>
                    <a:pt x="106" y="1"/>
                    <a:pt x="95" y="0"/>
                  </a:cubicBezTo>
                  <a:cubicBezTo>
                    <a:pt x="79" y="0"/>
                    <a:pt x="79" y="0"/>
                    <a:pt x="79" y="0"/>
                  </a:cubicBezTo>
                  <a:cubicBezTo>
                    <a:pt x="79" y="4"/>
                    <a:pt x="79" y="4"/>
                    <a:pt x="79" y="4"/>
                  </a:cubicBezTo>
                  <a:cubicBezTo>
                    <a:pt x="79" y="44"/>
                    <a:pt x="79" y="44"/>
                    <a:pt x="79" y="44"/>
                  </a:cubicBezTo>
                  <a:cubicBezTo>
                    <a:pt x="39" y="43"/>
                    <a:pt x="39" y="43"/>
                    <a:pt x="39" y="43"/>
                  </a:cubicBezTo>
                  <a:cubicBezTo>
                    <a:pt x="39" y="44"/>
                    <a:pt x="39" y="44"/>
                    <a:pt x="39" y="44"/>
                  </a:cubicBezTo>
                  <a:cubicBezTo>
                    <a:pt x="38" y="44"/>
                    <a:pt x="38" y="44"/>
                    <a:pt x="37" y="44"/>
                  </a:cubicBezTo>
                  <a:cubicBezTo>
                    <a:pt x="36" y="44"/>
                    <a:pt x="35" y="43"/>
                    <a:pt x="34" y="42"/>
                  </a:cubicBezTo>
                  <a:cubicBezTo>
                    <a:pt x="33" y="42"/>
                    <a:pt x="32" y="41"/>
                    <a:pt x="32" y="41"/>
                  </a:cubicBezTo>
                  <a:cubicBezTo>
                    <a:pt x="31" y="41"/>
                    <a:pt x="31" y="41"/>
                    <a:pt x="31" y="41"/>
                  </a:cubicBezTo>
                  <a:cubicBezTo>
                    <a:pt x="31" y="41"/>
                    <a:pt x="31" y="41"/>
                    <a:pt x="31" y="41"/>
                  </a:cubicBezTo>
                  <a:cubicBezTo>
                    <a:pt x="29" y="41"/>
                    <a:pt x="27" y="42"/>
                    <a:pt x="25" y="43"/>
                  </a:cubicBezTo>
                  <a:cubicBezTo>
                    <a:pt x="24" y="43"/>
                    <a:pt x="24" y="43"/>
                    <a:pt x="24" y="43"/>
                  </a:cubicBezTo>
                  <a:cubicBezTo>
                    <a:pt x="24" y="44"/>
                    <a:pt x="24" y="44"/>
                    <a:pt x="24" y="44"/>
                  </a:cubicBezTo>
                  <a:cubicBezTo>
                    <a:pt x="24" y="45"/>
                    <a:pt x="24" y="46"/>
                    <a:pt x="24" y="47"/>
                  </a:cubicBezTo>
                  <a:cubicBezTo>
                    <a:pt x="24" y="47"/>
                    <a:pt x="24" y="48"/>
                    <a:pt x="24" y="48"/>
                  </a:cubicBezTo>
                  <a:cubicBezTo>
                    <a:pt x="25" y="49"/>
                    <a:pt x="25" y="51"/>
                    <a:pt x="25" y="51"/>
                  </a:cubicBezTo>
                  <a:cubicBezTo>
                    <a:pt x="25" y="51"/>
                    <a:pt x="22" y="52"/>
                    <a:pt x="20" y="52"/>
                  </a:cubicBezTo>
                  <a:cubicBezTo>
                    <a:pt x="20" y="52"/>
                    <a:pt x="19" y="52"/>
                    <a:pt x="19" y="52"/>
                  </a:cubicBezTo>
                  <a:cubicBezTo>
                    <a:pt x="19" y="53"/>
                    <a:pt x="19" y="53"/>
                    <a:pt x="19" y="53"/>
                  </a:cubicBezTo>
                  <a:cubicBezTo>
                    <a:pt x="17" y="56"/>
                    <a:pt x="16" y="58"/>
                    <a:pt x="17" y="60"/>
                  </a:cubicBezTo>
                  <a:cubicBezTo>
                    <a:pt x="17" y="61"/>
                    <a:pt x="18" y="62"/>
                    <a:pt x="18" y="63"/>
                  </a:cubicBezTo>
                  <a:cubicBezTo>
                    <a:pt x="19" y="64"/>
                    <a:pt x="19" y="64"/>
                    <a:pt x="18" y="65"/>
                  </a:cubicBezTo>
                  <a:cubicBezTo>
                    <a:pt x="17" y="69"/>
                    <a:pt x="17" y="73"/>
                    <a:pt x="17" y="77"/>
                  </a:cubicBezTo>
                  <a:cubicBezTo>
                    <a:pt x="17" y="78"/>
                    <a:pt x="17" y="78"/>
                    <a:pt x="17" y="78"/>
                  </a:cubicBezTo>
                  <a:cubicBezTo>
                    <a:pt x="17" y="82"/>
                    <a:pt x="17" y="86"/>
                    <a:pt x="16" y="89"/>
                  </a:cubicBezTo>
                  <a:cubicBezTo>
                    <a:pt x="15" y="89"/>
                    <a:pt x="15" y="90"/>
                    <a:pt x="14" y="91"/>
                  </a:cubicBezTo>
                  <a:cubicBezTo>
                    <a:pt x="14" y="91"/>
                    <a:pt x="13" y="92"/>
                    <a:pt x="13" y="93"/>
                  </a:cubicBezTo>
                  <a:cubicBezTo>
                    <a:pt x="12" y="93"/>
                    <a:pt x="12" y="94"/>
                    <a:pt x="12" y="94"/>
                  </a:cubicBezTo>
                  <a:cubicBezTo>
                    <a:pt x="11" y="94"/>
                    <a:pt x="11" y="95"/>
                    <a:pt x="11" y="95"/>
                  </a:cubicBezTo>
                  <a:cubicBezTo>
                    <a:pt x="10" y="96"/>
                    <a:pt x="10" y="96"/>
                    <a:pt x="10" y="97"/>
                  </a:cubicBezTo>
                  <a:cubicBezTo>
                    <a:pt x="10" y="97"/>
                    <a:pt x="10" y="98"/>
                    <a:pt x="10" y="98"/>
                  </a:cubicBezTo>
                  <a:cubicBezTo>
                    <a:pt x="9" y="98"/>
                    <a:pt x="8" y="97"/>
                    <a:pt x="8" y="97"/>
                  </a:cubicBezTo>
                  <a:cubicBezTo>
                    <a:pt x="7" y="97"/>
                    <a:pt x="7" y="97"/>
                    <a:pt x="7" y="97"/>
                  </a:cubicBezTo>
                  <a:cubicBezTo>
                    <a:pt x="6" y="97"/>
                    <a:pt x="6" y="96"/>
                    <a:pt x="6" y="96"/>
                  </a:cubicBezTo>
                  <a:cubicBezTo>
                    <a:pt x="5" y="95"/>
                    <a:pt x="4" y="94"/>
                    <a:pt x="3" y="94"/>
                  </a:cubicBezTo>
                  <a:cubicBezTo>
                    <a:pt x="1" y="93"/>
                    <a:pt x="1" y="93"/>
                    <a:pt x="1" y="93"/>
                  </a:cubicBezTo>
                  <a:cubicBezTo>
                    <a:pt x="0" y="95"/>
                    <a:pt x="0" y="95"/>
                    <a:pt x="0" y="95"/>
                  </a:cubicBezTo>
                  <a:cubicBezTo>
                    <a:pt x="0" y="99"/>
                    <a:pt x="2" y="104"/>
                    <a:pt x="5" y="108"/>
                  </a:cubicBezTo>
                  <a:cubicBezTo>
                    <a:pt x="6" y="109"/>
                    <a:pt x="6" y="110"/>
                    <a:pt x="7" y="112"/>
                  </a:cubicBezTo>
                  <a:cubicBezTo>
                    <a:pt x="7" y="113"/>
                    <a:pt x="8" y="115"/>
                    <a:pt x="9" y="117"/>
                  </a:cubicBezTo>
                  <a:cubicBezTo>
                    <a:pt x="10" y="117"/>
                    <a:pt x="10" y="117"/>
                    <a:pt x="10" y="117"/>
                  </a:cubicBezTo>
                  <a:cubicBezTo>
                    <a:pt x="11" y="119"/>
                    <a:pt x="13" y="122"/>
                    <a:pt x="15" y="123"/>
                  </a:cubicBezTo>
                  <a:cubicBezTo>
                    <a:pt x="16" y="123"/>
                    <a:pt x="16" y="123"/>
                    <a:pt x="16" y="123"/>
                  </a:cubicBezTo>
                  <a:cubicBezTo>
                    <a:pt x="17" y="123"/>
                    <a:pt x="17" y="123"/>
                    <a:pt x="18" y="123"/>
                  </a:cubicBezTo>
                  <a:cubicBezTo>
                    <a:pt x="17" y="124"/>
                    <a:pt x="16" y="125"/>
                    <a:pt x="17" y="127"/>
                  </a:cubicBezTo>
                  <a:cubicBezTo>
                    <a:pt x="17" y="128"/>
                    <a:pt x="17" y="128"/>
                    <a:pt x="17" y="128"/>
                  </a:cubicBezTo>
                  <a:cubicBezTo>
                    <a:pt x="15" y="128"/>
                    <a:pt x="15" y="128"/>
                    <a:pt x="15" y="128"/>
                  </a:cubicBezTo>
                  <a:cubicBezTo>
                    <a:pt x="15" y="130"/>
                    <a:pt x="15" y="130"/>
                    <a:pt x="15" y="130"/>
                  </a:cubicBezTo>
                  <a:cubicBezTo>
                    <a:pt x="15" y="132"/>
                    <a:pt x="15" y="135"/>
                    <a:pt x="17" y="137"/>
                  </a:cubicBezTo>
                  <a:cubicBezTo>
                    <a:pt x="18" y="138"/>
                    <a:pt x="19" y="138"/>
                    <a:pt x="21" y="138"/>
                  </a:cubicBezTo>
                  <a:cubicBezTo>
                    <a:pt x="21" y="138"/>
                    <a:pt x="22" y="138"/>
                    <a:pt x="22" y="138"/>
                  </a:cubicBezTo>
                  <a:cubicBezTo>
                    <a:pt x="23" y="139"/>
                    <a:pt x="24" y="140"/>
                    <a:pt x="24" y="141"/>
                  </a:cubicBezTo>
                  <a:cubicBezTo>
                    <a:pt x="24" y="141"/>
                    <a:pt x="24" y="142"/>
                    <a:pt x="24" y="142"/>
                  </a:cubicBezTo>
                  <a:cubicBezTo>
                    <a:pt x="23" y="143"/>
                    <a:pt x="23" y="143"/>
                    <a:pt x="23" y="145"/>
                  </a:cubicBezTo>
                  <a:cubicBezTo>
                    <a:pt x="23" y="146"/>
                    <a:pt x="24" y="147"/>
                    <a:pt x="25" y="148"/>
                  </a:cubicBezTo>
                  <a:cubicBezTo>
                    <a:pt x="25" y="148"/>
                    <a:pt x="25" y="149"/>
                    <a:pt x="25" y="149"/>
                  </a:cubicBezTo>
                  <a:cubicBezTo>
                    <a:pt x="26" y="149"/>
                    <a:pt x="26" y="150"/>
                    <a:pt x="26" y="150"/>
                  </a:cubicBezTo>
                  <a:cubicBezTo>
                    <a:pt x="26" y="151"/>
                    <a:pt x="26" y="152"/>
                    <a:pt x="27" y="154"/>
                  </a:cubicBezTo>
                  <a:cubicBezTo>
                    <a:pt x="29" y="155"/>
                    <a:pt x="31" y="156"/>
                    <a:pt x="33" y="158"/>
                  </a:cubicBezTo>
                  <a:cubicBezTo>
                    <a:pt x="34" y="158"/>
                    <a:pt x="34" y="158"/>
                    <a:pt x="35" y="159"/>
                  </a:cubicBezTo>
                  <a:cubicBezTo>
                    <a:pt x="36" y="159"/>
                    <a:pt x="36" y="159"/>
                    <a:pt x="37" y="160"/>
                  </a:cubicBezTo>
                  <a:cubicBezTo>
                    <a:pt x="36" y="160"/>
                    <a:pt x="35" y="161"/>
                    <a:pt x="35" y="162"/>
                  </a:cubicBezTo>
                  <a:cubicBezTo>
                    <a:pt x="35" y="164"/>
                    <a:pt x="37" y="165"/>
                    <a:pt x="38" y="166"/>
                  </a:cubicBezTo>
                  <a:cubicBezTo>
                    <a:pt x="39" y="167"/>
                    <a:pt x="39" y="167"/>
                    <a:pt x="39" y="167"/>
                  </a:cubicBezTo>
                  <a:cubicBezTo>
                    <a:pt x="41" y="168"/>
                    <a:pt x="42" y="169"/>
                    <a:pt x="43" y="170"/>
                  </a:cubicBezTo>
                  <a:cubicBezTo>
                    <a:pt x="44" y="172"/>
                    <a:pt x="46" y="173"/>
                    <a:pt x="47" y="174"/>
                  </a:cubicBezTo>
                  <a:cubicBezTo>
                    <a:pt x="49" y="177"/>
                    <a:pt x="51" y="180"/>
                    <a:pt x="53" y="183"/>
                  </a:cubicBezTo>
                  <a:cubicBezTo>
                    <a:pt x="54" y="184"/>
                    <a:pt x="55" y="185"/>
                    <a:pt x="56" y="186"/>
                  </a:cubicBezTo>
                  <a:cubicBezTo>
                    <a:pt x="57" y="187"/>
                    <a:pt x="57" y="188"/>
                    <a:pt x="58" y="189"/>
                  </a:cubicBezTo>
                  <a:cubicBezTo>
                    <a:pt x="59" y="191"/>
                    <a:pt x="60" y="192"/>
                    <a:pt x="61" y="193"/>
                  </a:cubicBezTo>
                  <a:cubicBezTo>
                    <a:pt x="63" y="195"/>
                    <a:pt x="64" y="196"/>
                    <a:pt x="65" y="198"/>
                  </a:cubicBezTo>
                  <a:cubicBezTo>
                    <a:pt x="65" y="198"/>
                    <a:pt x="66" y="199"/>
                    <a:pt x="66" y="199"/>
                  </a:cubicBezTo>
                  <a:cubicBezTo>
                    <a:pt x="67" y="200"/>
                    <a:pt x="68" y="202"/>
                    <a:pt x="69" y="203"/>
                  </a:cubicBezTo>
                  <a:cubicBezTo>
                    <a:pt x="70" y="203"/>
                    <a:pt x="70" y="204"/>
                    <a:pt x="70" y="204"/>
                  </a:cubicBezTo>
                  <a:cubicBezTo>
                    <a:pt x="73" y="208"/>
                    <a:pt x="73" y="208"/>
                    <a:pt x="73" y="208"/>
                  </a:cubicBezTo>
                  <a:cubicBezTo>
                    <a:pt x="74" y="204"/>
                    <a:pt x="74" y="204"/>
                    <a:pt x="74" y="204"/>
                  </a:cubicBezTo>
                  <a:cubicBezTo>
                    <a:pt x="74" y="202"/>
                    <a:pt x="75" y="201"/>
                    <a:pt x="75" y="200"/>
                  </a:cubicBezTo>
                  <a:cubicBezTo>
                    <a:pt x="77" y="196"/>
                    <a:pt x="79" y="196"/>
                    <a:pt x="82" y="195"/>
                  </a:cubicBezTo>
                  <a:cubicBezTo>
                    <a:pt x="83" y="195"/>
                    <a:pt x="83" y="195"/>
                    <a:pt x="83" y="195"/>
                  </a:cubicBezTo>
                  <a:cubicBezTo>
                    <a:pt x="84" y="195"/>
                    <a:pt x="84" y="195"/>
                    <a:pt x="85" y="195"/>
                  </a:cubicBezTo>
                  <a:cubicBezTo>
                    <a:pt x="87" y="195"/>
                    <a:pt x="88" y="194"/>
                    <a:pt x="89" y="194"/>
                  </a:cubicBezTo>
                  <a:cubicBezTo>
                    <a:pt x="90" y="193"/>
                    <a:pt x="91" y="193"/>
                    <a:pt x="91" y="192"/>
                  </a:cubicBezTo>
                  <a:cubicBezTo>
                    <a:pt x="91" y="191"/>
                    <a:pt x="92" y="191"/>
                    <a:pt x="92" y="190"/>
                  </a:cubicBezTo>
                  <a:cubicBezTo>
                    <a:pt x="93" y="190"/>
                    <a:pt x="93" y="189"/>
                    <a:pt x="94" y="188"/>
                  </a:cubicBezTo>
                  <a:cubicBezTo>
                    <a:pt x="95" y="187"/>
                    <a:pt x="96" y="186"/>
                    <a:pt x="96" y="185"/>
                  </a:cubicBezTo>
                  <a:cubicBezTo>
                    <a:pt x="96" y="184"/>
                    <a:pt x="95" y="183"/>
                    <a:pt x="94" y="183"/>
                  </a:cubicBezTo>
                  <a:cubicBezTo>
                    <a:pt x="94" y="182"/>
                    <a:pt x="93" y="182"/>
                    <a:pt x="92" y="182"/>
                  </a:cubicBezTo>
                  <a:cubicBezTo>
                    <a:pt x="91" y="181"/>
                    <a:pt x="90" y="181"/>
                    <a:pt x="90" y="180"/>
                  </a:cubicBezTo>
                  <a:cubicBezTo>
                    <a:pt x="89" y="179"/>
                    <a:pt x="90" y="178"/>
                    <a:pt x="90" y="177"/>
                  </a:cubicBezTo>
                  <a:cubicBezTo>
                    <a:pt x="90" y="177"/>
                    <a:pt x="91" y="176"/>
                    <a:pt x="91" y="176"/>
                  </a:cubicBezTo>
                  <a:cubicBezTo>
                    <a:pt x="92" y="172"/>
                    <a:pt x="90" y="172"/>
                    <a:pt x="88" y="171"/>
                  </a:cubicBezTo>
                  <a:cubicBezTo>
                    <a:pt x="87" y="170"/>
                    <a:pt x="86" y="170"/>
                    <a:pt x="85" y="169"/>
                  </a:cubicBezTo>
                  <a:cubicBezTo>
                    <a:pt x="85" y="168"/>
                    <a:pt x="85" y="167"/>
                    <a:pt x="86" y="166"/>
                  </a:cubicBezTo>
                  <a:cubicBezTo>
                    <a:pt x="86" y="166"/>
                    <a:pt x="87" y="165"/>
                    <a:pt x="87" y="165"/>
                  </a:cubicBezTo>
                  <a:cubicBezTo>
                    <a:pt x="88" y="163"/>
                    <a:pt x="87" y="162"/>
                    <a:pt x="87" y="160"/>
                  </a:cubicBezTo>
                  <a:cubicBezTo>
                    <a:pt x="87" y="160"/>
                    <a:pt x="87" y="160"/>
                    <a:pt x="87" y="160"/>
                  </a:cubicBezTo>
                  <a:cubicBezTo>
                    <a:pt x="87" y="159"/>
                    <a:pt x="87" y="159"/>
                    <a:pt x="86" y="158"/>
                  </a:cubicBezTo>
                  <a:cubicBezTo>
                    <a:pt x="86" y="157"/>
                    <a:pt x="85" y="155"/>
                    <a:pt x="86" y="155"/>
                  </a:cubicBezTo>
                  <a:cubicBezTo>
                    <a:pt x="87" y="154"/>
                    <a:pt x="87" y="154"/>
                    <a:pt x="87" y="154"/>
                  </a:cubicBezTo>
                  <a:cubicBezTo>
                    <a:pt x="88" y="154"/>
                    <a:pt x="88" y="154"/>
                    <a:pt x="89" y="155"/>
                  </a:cubicBezTo>
                  <a:cubicBezTo>
                    <a:pt x="89" y="155"/>
                    <a:pt x="90" y="155"/>
                    <a:pt x="91" y="155"/>
                  </a:cubicBezTo>
                  <a:cubicBezTo>
                    <a:pt x="91" y="155"/>
                    <a:pt x="91" y="155"/>
                    <a:pt x="91" y="155"/>
                  </a:cubicBezTo>
                  <a:cubicBezTo>
                    <a:pt x="92" y="155"/>
                    <a:pt x="93" y="155"/>
                    <a:pt x="93" y="154"/>
                  </a:cubicBezTo>
                  <a:cubicBezTo>
                    <a:pt x="94" y="154"/>
                    <a:pt x="95" y="154"/>
                    <a:pt x="96" y="154"/>
                  </a:cubicBezTo>
                  <a:cubicBezTo>
                    <a:pt x="96" y="154"/>
                    <a:pt x="96" y="154"/>
                    <a:pt x="96" y="154"/>
                  </a:cubicBezTo>
                  <a:cubicBezTo>
                    <a:pt x="97" y="154"/>
                    <a:pt x="98" y="154"/>
                    <a:pt x="99" y="155"/>
                  </a:cubicBezTo>
                  <a:cubicBezTo>
                    <a:pt x="99" y="155"/>
                    <a:pt x="100" y="156"/>
                    <a:pt x="101" y="156"/>
                  </a:cubicBezTo>
                  <a:cubicBezTo>
                    <a:pt x="102" y="156"/>
                    <a:pt x="102" y="156"/>
                    <a:pt x="102" y="156"/>
                  </a:cubicBezTo>
                  <a:cubicBezTo>
                    <a:pt x="102" y="156"/>
                    <a:pt x="102" y="156"/>
                    <a:pt x="102" y="156"/>
                  </a:cubicBezTo>
                  <a:cubicBezTo>
                    <a:pt x="103" y="156"/>
                    <a:pt x="103" y="156"/>
                    <a:pt x="104" y="155"/>
                  </a:cubicBezTo>
                  <a:cubicBezTo>
                    <a:pt x="104" y="155"/>
                    <a:pt x="105" y="154"/>
                    <a:pt x="106" y="154"/>
                  </a:cubicBezTo>
                  <a:cubicBezTo>
                    <a:pt x="106" y="153"/>
                    <a:pt x="108" y="153"/>
                    <a:pt x="109" y="153"/>
                  </a:cubicBezTo>
                  <a:cubicBezTo>
                    <a:pt x="109" y="153"/>
                    <a:pt x="110" y="153"/>
                    <a:pt x="110" y="153"/>
                  </a:cubicBezTo>
                  <a:cubicBezTo>
                    <a:pt x="112" y="153"/>
                    <a:pt x="112" y="153"/>
                    <a:pt x="112" y="153"/>
                  </a:cubicBezTo>
                  <a:cubicBezTo>
                    <a:pt x="112" y="151"/>
                    <a:pt x="112" y="151"/>
                    <a:pt x="112" y="151"/>
                  </a:cubicBezTo>
                  <a:cubicBezTo>
                    <a:pt x="112" y="148"/>
                    <a:pt x="113" y="146"/>
                    <a:pt x="112" y="144"/>
                  </a:cubicBezTo>
                  <a:cubicBezTo>
                    <a:pt x="111" y="143"/>
                    <a:pt x="111" y="143"/>
                    <a:pt x="111" y="143"/>
                  </a:cubicBezTo>
                  <a:cubicBezTo>
                    <a:pt x="110" y="140"/>
                    <a:pt x="110" y="140"/>
                    <a:pt x="113" y="138"/>
                  </a:cubicBezTo>
                  <a:cubicBezTo>
                    <a:pt x="115" y="137"/>
                    <a:pt x="116" y="136"/>
                    <a:pt x="117" y="136"/>
                  </a:cubicBezTo>
                  <a:cubicBezTo>
                    <a:pt x="117" y="136"/>
                    <a:pt x="118" y="137"/>
                    <a:pt x="120" y="138"/>
                  </a:cubicBezTo>
                  <a:cubicBezTo>
                    <a:pt x="122" y="139"/>
                    <a:pt x="123" y="141"/>
                    <a:pt x="124" y="143"/>
                  </a:cubicBezTo>
                  <a:cubicBezTo>
                    <a:pt x="124" y="144"/>
                    <a:pt x="124" y="144"/>
                    <a:pt x="124" y="144"/>
                  </a:cubicBezTo>
                  <a:cubicBezTo>
                    <a:pt x="126" y="147"/>
                    <a:pt x="127" y="149"/>
                    <a:pt x="128" y="152"/>
                  </a:cubicBezTo>
                  <a:cubicBezTo>
                    <a:pt x="128" y="153"/>
                    <a:pt x="128" y="153"/>
                    <a:pt x="128" y="153"/>
                  </a:cubicBezTo>
                  <a:cubicBezTo>
                    <a:pt x="129" y="153"/>
                    <a:pt x="129" y="153"/>
                    <a:pt x="129" y="153"/>
                  </a:cubicBezTo>
                  <a:cubicBezTo>
                    <a:pt x="131" y="154"/>
                    <a:pt x="133" y="154"/>
                    <a:pt x="134" y="155"/>
                  </a:cubicBezTo>
                  <a:cubicBezTo>
                    <a:pt x="136" y="155"/>
                    <a:pt x="137" y="156"/>
                    <a:pt x="139" y="156"/>
                  </a:cubicBezTo>
                  <a:cubicBezTo>
                    <a:pt x="139" y="156"/>
                    <a:pt x="140" y="156"/>
                    <a:pt x="140" y="156"/>
                  </a:cubicBezTo>
                  <a:cubicBezTo>
                    <a:pt x="143" y="155"/>
                    <a:pt x="143" y="154"/>
                    <a:pt x="144" y="152"/>
                  </a:cubicBezTo>
                  <a:cubicBezTo>
                    <a:pt x="145" y="150"/>
                    <a:pt x="145" y="149"/>
                    <a:pt x="147" y="148"/>
                  </a:cubicBezTo>
                  <a:cubicBezTo>
                    <a:pt x="148" y="148"/>
                    <a:pt x="148" y="148"/>
                    <a:pt x="149" y="148"/>
                  </a:cubicBezTo>
                  <a:cubicBezTo>
                    <a:pt x="149" y="148"/>
                    <a:pt x="149" y="148"/>
                    <a:pt x="150" y="148"/>
                  </a:cubicBezTo>
                  <a:cubicBezTo>
                    <a:pt x="152" y="149"/>
                    <a:pt x="153" y="152"/>
                    <a:pt x="153" y="154"/>
                  </a:cubicBezTo>
                  <a:cubicBezTo>
                    <a:pt x="154" y="156"/>
                    <a:pt x="155" y="158"/>
                    <a:pt x="157" y="158"/>
                  </a:cubicBezTo>
                  <a:cubicBezTo>
                    <a:pt x="159" y="158"/>
                    <a:pt x="160" y="157"/>
                    <a:pt x="160" y="156"/>
                  </a:cubicBezTo>
                  <a:cubicBezTo>
                    <a:pt x="162" y="154"/>
                    <a:pt x="162" y="152"/>
                    <a:pt x="162" y="149"/>
                  </a:cubicBezTo>
                  <a:cubicBezTo>
                    <a:pt x="163" y="147"/>
                    <a:pt x="163" y="146"/>
                    <a:pt x="164" y="144"/>
                  </a:cubicBezTo>
                  <a:cubicBezTo>
                    <a:pt x="164" y="143"/>
                    <a:pt x="165" y="142"/>
                    <a:pt x="166" y="141"/>
                  </a:cubicBezTo>
                  <a:cubicBezTo>
                    <a:pt x="167" y="139"/>
                    <a:pt x="168" y="137"/>
                    <a:pt x="168" y="135"/>
                  </a:cubicBezTo>
                  <a:cubicBezTo>
                    <a:pt x="168" y="133"/>
                    <a:pt x="168" y="132"/>
                    <a:pt x="168" y="130"/>
                  </a:cubicBezTo>
                  <a:cubicBezTo>
                    <a:pt x="168" y="128"/>
                    <a:pt x="168" y="125"/>
                    <a:pt x="168" y="123"/>
                  </a:cubicBezTo>
                  <a:cubicBezTo>
                    <a:pt x="170" y="118"/>
                    <a:pt x="170" y="115"/>
                    <a:pt x="168" y="111"/>
                  </a:cubicBezTo>
                  <a:cubicBezTo>
                    <a:pt x="167" y="108"/>
                    <a:pt x="168" y="106"/>
                    <a:pt x="169" y="104"/>
                  </a:cubicBezTo>
                  <a:cubicBezTo>
                    <a:pt x="170" y="103"/>
                    <a:pt x="170" y="101"/>
                    <a:pt x="171" y="10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59"/>
            <p:cNvSpPr>
              <a:spLocks/>
            </p:cNvSpPr>
            <p:nvPr/>
          </p:nvSpPr>
          <p:spPr bwMode="auto">
            <a:xfrm>
              <a:off x="3588" y="3950"/>
              <a:ext cx="118" cy="120"/>
            </a:xfrm>
            <a:custGeom>
              <a:avLst/>
              <a:gdLst>
                <a:gd name="T0" fmla="*/ 63 w 65"/>
                <a:gd name="T1" fmla="*/ 18 h 66"/>
                <a:gd name="T2" fmla="*/ 56 w 65"/>
                <a:gd name="T3" fmla="*/ 10 h 66"/>
                <a:gd name="T4" fmla="*/ 52 w 65"/>
                <a:gd name="T5" fmla="*/ 5 h 66"/>
                <a:gd name="T6" fmla="*/ 42 w 65"/>
                <a:gd name="T7" fmla="*/ 0 h 66"/>
                <a:gd name="T8" fmla="*/ 28 w 65"/>
                <a:gd name="T9" fmla="*/ 6 h 66"/>
                <a:gd name="T10" fmla="*/ 25 w 65"/>
                <a:gd name="T11" fmla="*/ 7 h 66"/>
                <a:gd name="T12" fmla="*/ 15 w 65"/>
                <a:gd name="T13" fmla="*/ 18 h 66"/>
                <a:gd name="T14" fmla="*/ 10 w 65"/>
                <a:gd name="T15" fmla="*/ 26 h 66"/>
                <a:gd name="T16" fmla="*/ 6 w 65"/>
                <a:gd name="T17" fmla="*/ 29 h 66"/>
                <a:gd name="T18" fmla="*/ 1 w 65"/>
                <a:gd name="T19" fmla="*/ 32 h 66"/>
                <a:gd name="T20" fmla="*/ 0 w 65"/>
                <a:gd name="T21" fmla="*/ 35 h 66"/>
                <a:gd name="T22" fmla="*/ 1 w 65"/>
                <a:gd name="T23" fmla="*/ 38 h 66"/>
                <a:gd name="T24" fmla="*/ 3 w 65"/>
                <a:gd name="T25" fmla="*/ 40 h 66"/>
                <a:gd name="T26" fmla="*/ 4 w 65"/>
                <a:gd name="T27" fmla="*/ 44 h 66"/>
                <a:gd name="T28" fmla="*/ 5 w 65"/>
                <a:gd name="T29" fmla="*/ 46 h 66"/>
                <a:gd name="T30" fmla="*/ 5 w 65"/>
                <a:gd name="T31" fmla="*/ 47 h 66"/>
                <a:gd name="T32" fmla="*/ 6 w 65"/>
                <a:gd name="T33" fmla="*/ 48 h 66"/>
                <a:gd name="T34" fmla="*/ 10 w 65"/>
                <a:gd name="T35" fmla="*/ 53 h 66"/>
                <a:gd name="T36" fmla="*/ 12 w 65"/>
                <a:gd name="T37" fmla="*/ 56 h 66"/>
                <a:gd name="T38" fmla="*/ 13 w 65"/>
                <a:gd name="T39" fmla="*/ 57 h 66"/>
                <a:gd name="T40" fmla="*/ 15 w 65"/>
                <a:gd name="T41" fmla="*/ 58 h 66"/>
                <a:gd name="T42" fmla="*/ 15 w 65"/>
                <a:gd name="T43" fmla="*/ 60 h 66"/>
                <a:gd name="T44" fmla="*/ 15 w 65"/>
                <a:gd name="T45" fmla="*/ 62 h 66"/>
                <a:gd name="T46" fmla="*/ 22 w 65"/>
                <a:gd name="T47" fmla="*/ 66 h 66"/>
                <a:gd name="T48" fmla="*/ 30 w 65"/>
                <a:gd name="T49" fmla="*/ 60 h 66"/>
                <a:gd name="T50" fmla="*/ 42 w 65"/>
                <a:gd name="T51" fmla="*/ 49 h 66"/>
                <a:gd name="T52" fmla="*/ 45 w 65"/>
                <a:gd name="T53" fmla="*/ 48 h 66"/>
                <a:gd name="T54" fmla="*/ 56 w 65"/>
                <a:gd name="T55" fmla="*/ 45 h 66"/>
                <a:gd name="T56" fmla="*/ 58 w 65"/>
                <a:gd name="T57" fmla="*/ 37 h 66"/>
                <a:gd name="T58" fmla="*/ 58 w 65"/>
                <a:gd name="T59" fmla="*/ 32 h 66"/>
                <a:gd name="T60" fmla="*/ 63 w 65"/>
                <a:gd name="T61" fmla="*/ 28 h 66"/>
                <a:gd name="T62" fmla="*/ 63 w 65"/>
                <a:gd name="T63"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66">
                  <a:moveTo>
                    <a:pt x="63" y="18"/>
                  </a:moveTo>
                  <a:cubicBezTo>
                    <a:pt x="61" y="15"/>
                    <a:pt x="59" y="12"/>
                    <a:pt x="56" y="10"/>
                  </a:cubicBezTo>
                  <a:cubicBezTo>
                    <a:pt x="55" y="8"/>
                    <a:pt x="53" y="7"/>
                    <a:pt x="52" y="5"/>
                  </a:cubicBezTo>
                  <a:cubicBezTo>
                    <a:pt x="49" y="1"/>
                    <a:pt x="46" y="0"/>
                    <a:pt x="42" y="0"/>
                  </a:cubicBezTo>
                  <a:cubicBezTo>
                    <a:pt x="38" y="0"/>
                    <a:pt x="33" y="2"/>
                    <a:pt x="28" y="6"/>
                  </a:cubicBezTo>
                  <a:cubicBezTo>
                    <a:pt x="25" y="7"/>
                    <a:pt x="25" y="7"/>
                    <a:pt x="25" y="7"/>
                  </a:cubicBezTo>
                  <a:cubicBezTo>
                    <a:pt x="21" y="10"/>
                    <a:pt x="18" y="14"/>
                    <a:pt x="15" y="18"/>
                  </a:cubicBezTo>
                  <a:cubicBezTo>
                    <a:pt x="14" y="21"/>
                    <a:pt x="12" y="23"/>
                    <a:pt x="10" y="26"/>
                  </a:cubicBezTo>
                  <a:cubicBezTo>
                    <a:pt x="9" y="27"/>
                    <a:pt x="7" y="28"/>
                    <a:pt x="6" y="29"/>
                  </a:cubicBezTo>
                  <a:cubicBezTo>
                    <a:pt x="4" y="30"/>
                    <a:pt x="2" y="31"/>
                    <a:pt x="1" y="32"/>
                  </a:cubicBezTo>
                  <a:cubicBezTo>
                    <a:pt x="0" y="34"/>
                    <a:pt x="0" y="34"/>
                    <a:pt x="0" y="35"/>
                  </a:cubicBezTo>
                  <a:cubicBezTo>
                    <a:pt x="0" y="36"/>
                    <a:pt x="0" y="37"/>
                    <a:pt x="1" y="38"/>
                  </a:cubicBezTo>
                  <a:cubicBezTo>
                    <a:pt x="2" y="38"/>
                    <a:pt x="2" y="39"/>
                    <a:pt x="3" y="40"/>
                  </a:cubicBezTo>
                  <a:cubicBezTo>
                    <a:pt x="4" y="41"/>
                    <a:pt x="4" y="43"/>
                    <a:pt x="4" y="44"/>
                  </a:cubicBezTo>
                  <a:cubicBezTo>
                    <a:pt x="5" y="45"/>
                    <a:pt x="5" y="46"/>
                    <a:pt x="5" y="46"/>
                  </a:cubicBezTo>
                  <a:cubicBezTo>
                    <a:pt x="5" y="47"/>
                    <a:pt x="5" y="47"/>
                    <a:pt x="5" y="47"/>
                  </a:cubicBezTo>
                  <a:cubicBezTo>
                    <a:pt x="6" y="48"/>
                    <a:pt x="6" y="48"/>
                    <a:pt x="6" y="48"/>
                  </a:cubicBezTo>
                  <a:cubicBezTo>
                    <a:pt x="8" y="48"/>
                    <a:pt x="9" y="51"/>
                    <a:pt x="10" y="53"/>
                  </a:cubicBezTo>
                  <a:cubicBezTo>
                    <a:pt x="11" y="54"/>
                    <a:pt x="11" y="55"/>
                    <a:pt x="12" y="56"/>
                  </a:cubicBezTo>
                  <a:cubicBezTo>
                    <a:pt x="12" y="57"/>
                    <a:pt x="13" y="57"/>
                    <a:pt x="13" y="57"/>
                  </a:cubicBezTo>
                  <a:cubicBezTo>
                    <a:pt x="14" y="57"/>
                    <a:pt x="14" y="58"/>
                    <a:pt x="15" y="58"/>
                  </a:cubicBezTo>
                  <a:cubicBezTo>
                    <a:pt x="15" y="59"/>
                    <a:pt x="15" y="59"/>
                    <a:pt x="15" y="60"/>
                  </a:cubicBezTo>
                  <a:cubicBezTo>
                    <a:pt x="15" y="61"/>
                    <a:pt x="15" y="61"/>
                    <a:pt x="15" y="62"/>
                  </a:cubicBezTo>
                  <a:cubicBezTo>
                    <a:pt x="17" y="64"/>
                    <a:pt x="19" y="66"/>
                    <a:pt x="22" y="66"/>
                  </a:cubicBezTo>
                  <a:cubicBezTo>
                    <a:pt x="25" y="66"/>
                    <a:pt x="29" y="63"/>
                    <a:pt x="30" y="60"/>
                  </a:cubicBezTo>
                  <a:cubicBezTo>
                    <a:pt x="32" y="54"/>
                    <a:pt x="36" y="50"/>
                    <a:pt x="42" y="49"/>
                  </a:cubicBezTo>
                  <a:cubicBezTo>
                    <a:pt x="43" y="49"/>
                    <a:pt x="44" y="48"/>
                    <a:pt x="45" y="48"/>
                  </a:cubicBezTo>
                  <a:cubicBezTo>
                    <a:pt x="49" y="47"/>
                    <a:pt x="53" y="47"/>
                    <a:pt x="56" y="45"/>
                  </a:cubicBezTo>
                  <a:cubicBezTo>
                    <a:pt x="59" y="43"/>
                    <a:pt x="59" y="40"/>
                    <a:pt x="58" y="37"/>
                  </a:cubicBezTo>
                  <a:cubicBezTo>
                    <a:pt x="58" y="35"/>
                    <a:pt x="57" y="34"/>
                    <a:pt x="58" y="32"/>
                  </a:cubicBezTo>
                  <a:cubicBezTo>
                    <a:pt x="60" y="32"/>
                    <a:pt x="62" y="30"/>
                    <a:pt x="63" y="28"/>
                  </a:cubicBezTo>
                  <a:cubicBezTo>
                    <a:pt x="65" y="25"/>
                    <a:pt x="65" y="21"/>
                    <a:pt x="63" y="18"/>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60"/>
            <p:cNvSpPr>
              <a:spLocks/>
            </p:cNvSpPr>
            <p:nvPr/>
          </p:nvSpPr>
          <p:spPr bwMode="auto">
            <a:xfrm>
              <a:off x="2806" y="3250"/>
              <a:ext cx="704" cy="718"/>
            </a:xfrm>
            <a:custGeom>
              <a:avLst/>
              <a:gdLst>
                <a:gd name="T0" fmla="*/ 385 w 388"/>
                <a:gd name="T1" fmla="*/ 22 h 396"/>
                <a:gd name="T2" fmla="*/ 377 w 388"/>
                <a:gd name="T3" fmla="*/ 18 h 396"/>
                <a:gd name="T4" fmla="*/ 372 w 388"/>
                <a:gd name="T5" fmla="*/ 18 h 396"/>
                <a:gd name="T6" fmla="*/ 356 w 388"/>
                <a:gd name="T7" fmla="*/ 19 h 396"/>
                <a:gd name="T8" fmla="*/ 326 w 388"/>
                <a:gd name="T9" fmla="*/ 24 h 396"/>
                <a:gd name="T10" fmla="*/ 283 w 388"/>
                <a:gd name="T11" fmla="*/ 33 h 396"/>
                <a:gd name="T12" fmla="*/ 269 w 388"/>
                <a:gd name="T13" fmla="*/ 32 h 396"/>
                <a:gd name="T14" fmla="*/ 248 w 388"/>
                <a:gd name="T15" fmla="*/ 28 h 396"/>
                <a:gd name="T16" fmla="*/ 231 w 388"/>
                <a:gd name="T17" fmla="*/ 30 h 396"/>
                <a:gd name="T18" fmla="*/ 212 w 388"/>
                <a:gd name="T19" fmla="*/ 29 h 396"/>
                <a:gd name="T20" fmla="*/ 92 w 388"/>
                <a:gd name="T21" fmla="*/ 15 h 396"/>
                <a:gd name="T22" fmla="*/ 59 w 388"/>
                <a:gd name="T23" fmla="*/ 10 h 396"/>
                <a:gd name="T24" fmla="*/ 33 w 388"/>
                <a:gd name="T25" fmla="*/ 4 h 396"/>
                <a:gd name="T26" fmla="*/ 18 w 388"/>
                <a:gd name="T27" fmla="*/ 7 h 396"/>
                <a:gd name="T28" fmla="*/ 0 w 388"/>
                <a:gd name="T29" fmla="*/ 11 h 396"/>
                <a:gd name="T30" fmla="*/ 1 w 388"/>
                <a:gd name="T31" fmla="*/ 34 h 396"/>
                <a:gd name="T32" fmla="*/ 10 w 388"/>
                <a:gd name="T33" fmla="*/ 51 h 396"/>
                <a:gd name="T34" fmla="*/ 24 w 388"/>
                <a:gd name="T35" fmla="*/ 71 h 396"/>
                <a:gd name="T36" fmla="*/ 31 w 388"/>
                <a:gd name="T37" fmla="*/ 86 h 396"/>
                <a:gd name="T38" fmla="*/ 37 w 388"/>
                <a:gd name="T39" fmla="*/ 98 h 396"/>
                <a:gd name="T40" fmla="*/ 45 w 388"/>
                <a:gd name="T41" fmla="*/ 118 h 396"/>
                <a:gd name="T42" fmla="*/ 56 w 388"/>
                <a:gd name="T43" fmla="*/ 139 h 396"/>
                <a:gd name="T44" fmla="*/ 68 w 388"/>
                <a:gd name="T45" fmla="*/ 162 h 396"/>
                <a:gd name="T46" fmla="*/ 74 w 388"/>
                <a:gd name="T47" fmla="*/ 172 h 396"/>
                <a:gd name="T48" fmla="*/ 79 w 388"/>
                <a:gd name="T49" fmla="*/ 193 h 396"/>
                <a:gd name="T50" fmla="*/ 78 w 388"/>
                <a:gd name="T51" fmla="*/ 204 h 396"/>
                <a:gd name="T52" fmla="*/ 78 w 388"/>
                <a:gd name="T53" fmla="*/ 221 h 396"/>
                <a:gd name="T54" fmla="*/ 79 w 388"/>
                <a:gd name="T55" fmla="*/ 242 h 396"/>
                <a:gd name="T56" fmla="*/ 87 w 388"/>
                <a:gd name="T57" fmla="*/ 269 h 396"/>
                <a:gd name="T58" fmla="*/ 88 w 388"/>
                <a:gd name="T59" fmla="*/ 285 h 396"/>
                <a:gd name="T60" fmla="*/ 92 w 388"/>
                <a:gd name="T61" fmla="*/ 303 h 396"/>
                <a:gd name="T62" fmla="*/ 96 w 388"/>
                <a:gd name="T63" fmla="*/ 318 h 396"/>
                <a:gd name="T64" fmla="*/ 99 w 388"/>
                <a:gd name="T65" fmla="*/ 335 h 396"/>
                <a:gd name="T66" fmla="*/ 107 w 388"/>
                <a:gd name="T67" fmla="*/ 353 h 396"/>
                <a:gd name="T68" fmla="*/ 111 w 388"/>
                <a:gd name="T69" fmla="*/ 361 h 396"/>
                <a:gd name="T70" fmla="*/ 125 w 388"/>
                <a:gd name="T71" fmla="*/ 378 h 396"/>
                <a:gd name="T72" fmla="*/ 135 w 388"/>
                <a:gd name="T73" fmla="*/ 383 h 396"/>
                <a:gd name="T74" fmla="*/ 154 w 388"/>
                <a:gd name="T75" fmla="*/ 366 h 396"/>
                <a:gd name="T76" fmla="*/ 162 w 388"/>
                <a:gd name="T77" fmla="*/ 377 h 396"/>
                <a:gd name="T78" fmla="*/ 161 w 388"/>
                <a:gd name="T79" fmla="*/ 382 h 396"/>
                <a:gd name="T80" fmla="*/ 179 w 388"/>
                <a:gd name="T81" fmla="*/ 394 h 396"/>
                <a:gd name="T82" fmla="*/ 190 w 388"/>
                <a:gd name="T83" fmla="*/ 394 h 396"/>
                <a:gd name="T84" fmla="*/ 205 w 388"/>
                <a:gd name="T85" fmla="*/ 394 h 396"/>
                <a:gd name="T86" fmla="*/ 213 w 388"/>
                <a:gd name="T87" fmla="*/ 389 h 396"/>
                <a:gd name="T88" fmla="*/ 222 w 388"/>
                <a:gd name="T89" fmla="*/ 382 h 396"/>
                <a:gd name="T90" fmla="*/ 238 w 388"/>
                <a:gd name="T91" fmla="*/ 166 h 396"/>
                <a:gd name="T92" fmla="*/ 333 w 388"/>
                <a:gd name="T93" fmla="*/ 33 h 396"/>
                <a:gd name="T94" fmla="*/ 356 w 388"/>
                <a:gd name="T95" fmla="*/ 39 h 396"/>
                <a:gd name="T96" fmla="*/ 369 w 388"/>
                <a:gd name="T97" fmla="*/ 37 h 396"/>
                <a:gd name="T98" fmla="*/ 382 w 388"/>
                <a:gd name="T99" fmla="*/ 30 h 396"/>
                <a:gd name="T100" fmla="*/ 388 w 388"/>
                <a:gd name="T101" fmla="*/ 26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88" h="396">
                  <a:moveTo>
                    <a:pt x="388" y="26"/>
                  </a:moveTo>
                  <a:cubicBezTo>
                    <a:pt x="388" y="26"/>
                    <a:pt x="388" y="26"/>
                    <a:pt x="388" y="26"/>
                  </a:cubicBezTo>
                  <a:cubicBezTo>
                    <a:pt x="387" y="25"/>
                    <a:pt x="387" y="25"/>
                    <a:pt x="387" y="25"/>
                  </a:cubicBezTo>
                  <a:cubicBezTo>
                    <a:pt x="387" y="24"/>
                    <a:pt x="386" y="23"/>
                    <a:pt x="385" y="22"/>
                  </a:cubicBezTo>
                  <a:cubicBezTo>
                    <a:pt x="384" y="22"/>
                    <a:pt x="383" y="21"/>
                    <a:pt x="382" y="21"/>
                  </a:cubicBezTo>
                  <a:cubicBezTo>
                    <a:pt x="382" y="21"/>
                    <a:pt x="381" y="21"/>
                    <a:pt x="381" y="21"/>
                  </a:cubicBezTo>
                  <a:cubicBezTo>
                    <a:pt x="380" y="20"/>
                    <a:pt x="380" y="20"/>
                    <a:pt x="379" y="20"/>
                  </a:cubicBezTo>
                  <a:cubicBezTo>
                    <a:pt x="379" y="19"/>
                    <a:pt x="378" y="19"/>
                    <a:pt x="377" y="18"/>
                  </a:cubicBezTo>
                  <a:cubicBezTo>
                    <a:pt x="377" y="18"/>
                    <a:pt x="376" y="18"/>
                    <a:pt x="376" y="18"/>
                  </a:cubicBezTo>
                  <a:cubicBezTo>
                    <a:pt x="375" y="18"/>
                    <a:pt x="375" y="18"/>
                    <a:pt x="374" y="18"/>
                  </a:cubicBezTo>
                  <a:cubicBezTo>
                    <a:pt x="374" y="18"/>
                    <a:pt x="374" y="18"/>
                    <a:pt x="373" y="18"/>
                  </a:cubicBezTo>
                  <a:cubicBezTo>
                    <a:pt x="373" y="18"/>
                    <a:pt x="373" y="18"/>
                    <a:pt x="372" y="18"/>
                  </a:cubicBezTo>
                  <a:cubicBezTo>
                    <a:pt x="371" y="18"/>
                    <a:pt x="371" y="18"/>
                    <a:pt x="371" y="18"/>
                  </a:cubicBezTo>
                  <a:cubicBezTo>
                    <a:pt x="369" y="18"/>
                    <a:pt x="368" y="17"/>
                    <a:pt x="366" y="17"/>
                  </a:cubicBezTo>
                  <a:cubicBezTo>
                    <a:pt x="365" y="17"/>
                    <a:pt x="363" y="17"/>
                    <a:pt x="362" y="18"/>
                  </a:cubicBezTo>
                  <a:cubicBezTo>
                    <a:pt x="360" y="18"/>
                    <a:pt x="358" y="18"/>
                    <a:pt x="356" y="19"/>
                  </a:cubicBezTo>
                  <a:cubicBezTo>
                    <a:pt x="355" y="19"/>
                    <a:pt x="354" y="19"/>
                    <a:pt x="352" y="19"/>
                  </a:cubicBezTo>
                  <a:cubicBezTo>
                    <a:pt x="351" y="19"/>
                    <a:pt x="349" y="19"/>
                    <a:pt x="347" y="20"/>
                  </a:cubicBezTo>
                  <a:cubicBezTo>
                    <a:pt x="344" y="20"/>
                    <a:pt x="342" y="20"/>
                    <a:pt x="340" y="20"/>
                  </a:cubicBezTo>
                  <a:cubicBezTo>
                    <a:pt x="335" y="21"/>
                    <a:pt x="331" y="22"/>
                    <a:pt x="326" y="24"/>
                  </a:cubicBezTo>
                  <a:cubicBezTo>
                    <a:pt x="319" y="26"/>
                    <a:pt x="312" y="27"/>
                    <a:pt x="304" y="28"/>
                  </a:cubicBezTo>
                  <a:cubicBezTo>
                    <a:pt x="300" y="28"/>
                    <a:pt x="300" y="28"/>
                    <a:pt x="300" y="28"/>
                  </a:cubicBezTo>
                  <a:cubicBezTo>
                    <a:pt x="296" y="29"/>
                    <a:pt x="292" y="30"/>
                    <a:pt x="288" y="32"/>
                  </a:cubicBezTo>
                  <a:cubicBezTo>
                    <a:pt x="286" y="32"/>
                    <a:pt x="285" y="33"/>
                    <a:pt x="283" y="33"/>
                  </a:cubicBezTo>
                  <a:cubicBezTo>
                    <a:pt x="281" y="33"/>
                    <a:pt x="280" y="32"/>
                    <a:pt x="278" y="32"/>
                  </a:cubicBezTo>
                  <a:cubicBezTo>
                    <a:pt x="278" y="32"/>
                    <a:pt x="277" y="32"/>
                    <a:pt x="276" y="32"/>
                  </a:cubicBezTo>
                  <a:cubicBezTo>
                    <a:pt x="275" y="31"/>
                    <a:pt x="274" y="31"/>
                    <a:pt x="273" y="31"/>
                  </a:cubicBezTo>
                  <a:cubicBezTo>
                    <a:pt x="272" y="31"/>
                    <a:pt x="271" y="32"/>
                    <a:pt x="269" y="32"/>
                  </a:cubicBezTo>
                  <a:cubicBezTo>
                    <a:pt x="268" y="32"/>
                    <a:pt x="266" y="32"/>
                    <a:pt x="264" y="32"/>
                  </a:cubicBezTo>
                  <a:cubicBezTo>
                    <a:pt x="264" y="32"/>
                    <a:pt x="263" y="32"/>
                    <a:pt x="262" y="32"/>
                  </a:cubicBezTo>
                  <a:cubicBezTo>
                    <a:pt x="260" y="32"/>
                    <a:pt x="258" y="31"/>
                    <a:pt x="256" y="30"/>
                  </a:cubicBezTo>
                  <a:cubicBezTo>
                    <a:pt x="253" y="29"/>
                    <a:pt x="251" y="28"/>
                    <a:pt x="248" y="28"/>
                  </a:cubicBezTo>
                  <a:cubicBezTo>
                    <a:pt x="248" y="28"/>
                    <a:pt x="248" y="28"/>
                    <a:pt x="247" y="28"/>
                  </a:cubicBezTo>
                  <a:cubicBezTo>
                    <a:pt x="245" y="29"/>
                    <a:pt x="243" y="29"/>
                    <a:pt x="241" y="30"/>
                  </a:cubicBezTo>
                  <a:cubicBezTo>
                    <a:pt x="239" y="30"/>
                    <a:pt x="237" y="31"/>
                    <a:pt x="234" y="31"/>
                  </a:cubicBezTo>
                  <a:cubicBezTo>
                    <a:pt x="233" y="31"/>
                    <a:pt x="232" y="30"/>
                    <a:pt x="231" y="30"/>
                  </a:cubicBezTo>
                  <a:cubicBezTo>
                    <a:pt x="227" y="29"/>
                    <a:pt x="223" y="29"/>
                    <a:pt x="219" y="29"/>
                  </a:cubicBezTo>
                  <a:cubicBezTo>
                    <a:pt x="217" y="29"/>
                    <a:pt x="217" y="29"/>
                    <a:pt x="217" y="29"/>
                  </a:cubicBezTo>
                  <a:cubicBezTo>
                    <a:pt x="216" y="29"/>
                    <a:pt x="215" y="29"/>
                    <a:pt x="215" y="29"/>
                  </a:cubicBezTo>
                  <a:cubicBezTo>
                    <a:pt x="214" y="29"/>
                    <a:pt x="213" y="29"/>
                    <a:pt x="212" y="29"/>
                  </a:cubicBezTo>
                  <a:cubicBezTo>
                    <a:pt x="210" y="29"/>
                    <a:pt x="206" y="29"/>
                    <a:pt x="204" y="27"/>
                  </a:cubicBezTo>
                  <a:cubicBezTo>
                    <a:pt x="201" y="24"/>
                    <a:pt x="198" y="20"/>
                    <a:pt x="196" y="16"/>
                  </a:cubicBezTo>
                  <a:cubicBezTo>
                    <a:pt x="196" y="15"/>
                    <a:pt x="196" y="15"/>
                    <a:pt x="196" y="15"/>
                  </a:cubicBezTo>
                  <a:cubicBezTo>
                    <a:pt x="92" y="15"/>
                    <a:pt x="92" y="15"/>
                    <a:pt x="92" y="15"/>
                  </a:cubicBezTo>
                  <a:cubicBezTo>
                    <a:pt x="90" y="15"/>
                    <a:pt x="88" y="15"/>
                    <a:pt x="86" y="15"/>
                  </a:cubicBezTo>
                  <a:cubicBezTo>
                    <a:pt x="83" y="15"/>
                    <a:pt x="79" y="15"/>
                    <a:pt x="76" y="15"/>
                  </a:cubicBezTo>
                  <a:cubicBezTo>
                    <a:pt x="71" y="15"/>
                    <a:pt x="68" y="15"/>
                    <a:pt x="65" y="14"/>
                  </a:cubicBezTo>
                  <a:cubicBezTo>
                    <a:pt x="63" y="13"/>
                    <a:pt x="60" y="11"/>
                    <a:pt x="59" y="10"/>
                  </a:cubicBezTo>
                  <a:cubicBezTo>
                    <a:pt x="57" y="9"/>
                    <a:pt x="56" y="7"/>
                    <a:pt x="55" y="6"/>
                  </a:cubicBezTo>
                  <a:cubicBezTo>
                    <a:pt x="53" y="3"/>
                    <a:pt x="50" y="0"/>
                    <a:pt x="46" y="0"/>
                  </a:cubicBezTo>
                  <a:cubicBezTo>
                    <a:pt x="44" y="0"/>
                    <a:pt x="38" y="1"/>
                    <a:pt x="37" y="1"/>
                  </a:cubicBezTo>
                  <a:cubicBezTo>
                    <a:pt x="35" y="2"/>
                    <a:pt x="34" y="3"/>
                    <a:pt x="33" y="4"/>
                  </a:cubicBezTo>
                  <a:cubicBezTo>
                    <a:pt x="33" y="5"/>
                    <a:pt x="32" y="7"/>
                    <a:pt x="31" y="7"/>
                  </a:cubicBezTo>
                  <a:cubicBezTo>
                    <a:pt x="29" y="8"/>
                    <a:pt x="25" y="9"/>
                    <a:pt x="23" y="9"/>
                  </a:cubicBezTo>
                  <a:cubicBezTo>
                    <a:pt x="22" y="9"/>
                    <a:pt x="22" y="9"/>
                    <a:pt x="22" y="9"/>
                  </a:cubicBezTo>
                  <a:cubicBezTo>
                    <a:pt x="20" y="9"/>
                    <a:pt x="19" y="8"/>
                    <a:pt x="18" y="7"/>
                  </a:cubicBezTo>
                  <a:cubicBezTo>
                    <a:pt x="17" y="7"/>
                    <a:pt x="16" y="6"/>
                    <a:pt x="15" y="6"/>
                  </a:cubicBezTo>
                  <a:cubicBezTo>
                    <a:pt x="14" y="5"/>
                    <a:pt x="14" y="5"/>
                    <a:pt x="13" y="5"/>
                  </a:cubicBezTo>
                  <a:cubicBezTo>
                    <a:pt x="10" y="5"/>
                    <a:pt x="5" y="8"/>
                    <a:pt x="1" y="11"/>
                  </a:cubicBezTo>
                  <a:cubicBezTo>
                    <a:pt x="0" y="11"/>
                    <a:pt x="0" y="11"/>
                    <a:pt x="0" y="11"/>
                  </a:cubicBezTo>
                  <a:cubicBezTo>
                    <a:pt x="0" y="12"/>
                    <a:pt x="0" y="12"/>
                    <a:pt x="0" y="12"/>
                  </a:cubicBezTo>
                  <a:cubicBezTo>
                    <a:pt x="0" y="15"/>
                    <a:pt x="0" y="19"/>
                    <a:pt x="0" y="24"/>
                  </a:cubicBezTo>
                  <a:cubicBezTo>
                    <a:pt x="0" y="24"/>
                    <a:pt x="0" y="25"/>
                    <a:pt x="0" y="26"/>
                  </a:cubicBezTo>
                  <a:cubicBezTo>
                    <a:pt x="0" y="29"/>
                    <a:pt x="1" y="32"/>
                    <a:pt x="1" y="34"/>
                  </a:cubicBezTo>
                  <a:cubicBezTo>
                    <a:pt x="2" y="37"/>
                    <a:pt x="3" y="38"/>
                    <a:pt x="4" y="40"/>
                  </a:cubicBezTo>
                  <a:cubicBezTo>
                    <a:pt x="5" y="41"/>
                    <a:pt x="5" y="42"/>
                    <a:pt x="6" y="43"/>
                  </a:cubicBezTo>
                  <a:cubicBezTo>
                    <a:pt x="6" y="44"/>
                    <a:pt x="7" y="45"/>
                    <a:pt x="7" y="46"/>
                  </a:cubicBezTo>
                  <a:cubicBezTo>
                    <a:pt x="8" y="48"/>
                    <a:pt x="8" y="50"/>
                    <a:pt x="10" y="51"/>
                  </a:cubicBezTo>
                  <a:cubicBezTo>
                    <a:pt x="11" y="53"/>
                    <a:pt x="12" y="54"/>
                    <a:pt x="14" y="56"/>
                  </a:cubicBezTo>
                  <a:cubicBezTo>
                    <a:pt x="15" y="57"/>
                    <a:pt x="16" y="57"/>
                    <a:pt x="17" y="58"/>
                  </a:cubicBezTo>
                  <a:cubicBezTo>
                    <a:pt x="18" y="61"/>
                    <a:pt x="20" y="64"/>
                    <a:pt x="22" y="67"/>
                  </a:cubicBezTo>
                  <a:cubicBezTo>
                    <a:pt x="22" y="68"/>
                    <a:pt x="23" y="70"/>
                    <a:pt x="24" y="71"/>
                  </a:cubicBezTo>
                  <a:cubicBezTo>
                    <a:pt x="25" y="73"/>
                    <a:pt x="25" y="75"/>
                    <a:pt x="26" y="76"/>
                  </a:cubicBezTo>
                  <a:cubicBezTo>
                    <a:pt x="27" y="78"/>
                    <a:pt x="28" y="79"/>
                    <a:pt x="28" y="80"/>
                  </a:cubicBezTo>
                  <a:cubicBezTo>
                    <a:pt x="29" y="82"/>
                    <a:pt x="29" y="83"/>
                    <a:pt x="30" y="84"/>
                  </a:cubicBezTo>
                  <a:cubicBezTo>
                    <a:pt x="30" y="85"/>
                    <a:pt x="30" y="86"/>
                    <a:pt x="31" y="86"/>
                  </a:cubicBezTo>
                  <a:cubicBezTo>
                    <a:pt x="31" y="87"/>
                    <a:pt x="31" y="88"/>
                    <a:pt x="31" y="88"/>
                  </a:cubicBezTo>
                  <a:cubicBezTo>
                    <a:pt x="32" y="89"/>
                    <a:pt x="33" y="90"/>
                    <a:pt x="33" y="91"/>
                  </a:cubicBezTo>
                  <a:cubicBezTo>
                    <a:pt x="33" y="91"/>
                    <a:pt x="34" y="91"/>
                    <a:pt x="34" y="91"/>
                  </a:cubicBezTo>
                  <a:cubicBezTo>
                    <a:pt x="35" y="93"/>
                    <a:pt x="36" y="95"/>
                    <a:pt x="37" y="98"/>
                  </a:cubicBezTo>
                  <a:cubicBezTo>
                    <a:pt x="37" y="101"/>
                    <a:pt x="38" y="104"/>
                    <a:pt x="41" y="107"/>
                  </a:cubicBezTo>
                  <a:cubicBezTo>
                    <a:pt x="42" y="108"/>
                    <a:pt x="42" y="110"/>
                    <a:pt x="43" y="111"/>
                  </a:cubicBezTo>
                  <a:cubicBezTo>
                    <a:pt x="43" y="112"/>
                    <a:pt x="43" y="112"/>
                    <a:pt x="43" y="112"/>
                  </a:cubicBezTo>
                  <a:cubicBezTo>
                    <a:pt x="44" y="114"/>
                    <a:pt x="44" y="116"/>
                    <a:pt x="45" y="118"/>
                  </a:cubicBezTo>
                  <a:cubicBezTo>
                    <a:pt x="45" y="121"/>
                    <a:pt x="45" y="121"/>
                    <a:pt x="45" y="121"/>
                  </a:cubicBezTo>
                  <a:cubicBezTo>
                    <a:pt x="46" y="124"/>
                    <a:pt x="47" y="128"/>
                    <a:pt x="49" y="131"/>
                  </a:cubicBezTo>
                  <a:cubicBezTo>
                    <a:pt x="50" y="133"/>
                    <a:pt x="52" y="134"/>
                    <a:pt x="53" y="136"/>
                  </a:cubicBezTo>
                  <a:cubicBezTo>
                    <a:pt x="54" y="137"/>
                    <a:pt x="55" y="138"/>
                    <a:pt x="56" y="139"/>
                  </a:cubicBezTo>
                  <a:cubicBezTo>
                    <a:pt x="58" y="142"/>
                    <a:pt x="60" y="146"/>
                    <a:pt x="62" y="150"/>
                  </a:cubicBezTo>
                  <a:cubicBezTo>
                    <a:pt x="62" y="151"/>
                    <a:pt x="63" y="152"/>
                    <a:pt x="63" y="153"/>
                  </a:cubicBezTo>
                  <a:cubicBezTo>
                    <a:pt x="63" y="155"/>
                    <a:pt x="64" y="157"/>
                    <a:pt x="65" y="159"/>
                  </a:cubicBezTo>
                  <a:cubicBezTo>
                    <a:pt x="66" y="160"/>
                    <a:pt x="67" y="161"/>
                    <a:pt x="68" y="162"/>
                  </a:cubicBezTo>
                  <a:cubicBezTo>
                    <a:pt x="68" y="162"/>
                    <a:pt x="69" y="163"/>
                    <a:pt x="69" y="163"/>
                  </a:cubicBezTo>
                  <a:cubicBezTo>
                    <a:pt x="70" y="164"/>
                    <a:pt x="70" y="165"/>
                    <a:pt x="71" y="166"/>
                  </a:cubicBezTo>
                  <a:cubicBezTo>
                    <a:pt x="71" y="166"/>
                    <a:pt x="71" y="167"/>
                    <a:pt x="71" y="167"/>
                  </a:cubicBezTo>
                  <a:cubicBezTo>
                    <a:pt x="72" y="169"/>
                    <a:pt x="73" y="170"/>
                    <a:pt x="74" y="172"/>
                  </a:cubicBezTo>
                  <a:cubicBezTo>
                    <a:pt x="75" y="173"/>
                    <a:pt x="76" y="174"/>
                    <a:pt x="76" y="176"/>
                  </a:cubicBezTo>
                  <a:cubicBezTo>
                    <a:pt x="78" y="178"/>
                    <a:pt x="78" y="181"/>
                    <a:pt x="79" y="184"/>
                  </a:cubicBezTo>
                  <a:cubicBezTo>
                    <a:pt x="79" y="185"/>
                    <a:pt x="79" y="185"/>
                    <a:pt x="79" y="185"/>
                  </a:cubicBezTo>
                  <a:cubicBezTo>
                    <a:pt x="80" y="187"/>
                    <a:pt x="80" y="191"/>
                    <a:pt x="79" y="193"/>
                  </a:cubicBezTo>
                  <a:cubicBezTo>
                    <a:pt x="79" y="193"/>
                    <a:pt x="79" y="193"/>
                    <a:pt x="78" y="194"/>
                  </a:cubicBezTo>
                  <a:cubicBezTo>
                    <a:pt x="78" y="195"/>
                    <a:pt x="77" y="196"/>
                    <a:pt x="77" y="197"/>
                  </a:cubicBezTo>
                  <a:cubicBezTo>
                    <a:pt x="76" y="199"/>
                    <a:pt x="77" y="201"/>
                    <a:pt x="78" y="202"/>
                  </a:cubicBezTo>
                  <a:cubicBezTo>
                    <a:pt x="78" y="203"/>
                    <a:pt x="78" y="203"/>
                    <a:pt x="78" y="204"/>
                  </a:cubicBezTo>
                  <a:cubicBezTo>
                    <a:pt x="78" y="205"/>
                    <a:pt x="78" y="207"/>
                    <a:pt x="78" y="209"/>
                  </a:cubicBezTo>
                  <a:cubicBezTo>
                    <a:pt x="78" y="210"/>
                    <a:pt x="78" y="211"/>
                    <a:pt x="78" y="212"/>
                  </a:cubicBezTo>
                  <a:cubicBezTo>
                    <a:pt x="78" y="214"/>
                    <a:pt x="78" y="215"/>
                    <a:pt x="78" y="217"/>
                  </a:cubicBezTo>
                  <a:cubicBezTo>
                    <a:pt x="78" y="218"/>
                    <a:pt x="78" y="219"/>
                    <a:pt x="78" y="221"/>
                  </a:cubicBezTo>
                  <a:cubicBezTo>
                    <a:pt x="78" y="223"/>
                    <a:pt x="78" y="226"/>
                    <a:pt x="78" y="229"/>
                  </a:cubicBezTo>
                  <a:cubicBezTo>
                    <a:pt x="78" y="230"/>
                    <a:pt x="78" y="230"/>
                    <a:pt x="78" y="230"/>
                  </a:cubicBezTo>
                  <a:cubicBezTo>
                    <a:pt x="77" y="232"/>
                    <a:pt x="77" y="235"/>
                    <a:pt x="78" y="237"/>
                  </a:cubicBezTo>
                  <a:cubicBezTo>
                    <a:pt x="78" y="239"/>
                    <a:pt x="79" y="240"/>
                    <a:pt x="79" y="242"/>
                  </a:cubicBezTo>
                  <a:cubicBezTo>
                    <a:pt x="80" y="243"/>
                    <a:pt x="81" y="244"/>
                    <a:pt x="81" y="245"/>
                  </a:cubicBezTo>
                  <a:cubicBezTo>
                    <a:pt x="81" y="246"/>
                    <a:pt x="81" y="247"/>
                    <a:pt x="81" y="248"/>
                  </a:cubicBezTo>
                  <a:cubicBezTo>
                    <a:pt x="81" y="250"/>
                    <a:pt x="82" y="252"/>
                    <a:pt x="83" y="254"/>
                  </a:cubicBezTo>
                  <a:cubicBezTo>
                    <a:pt x="86" y="259"/>
                    <a:pt x="87" y="264"/>
                    <a:pt x="87" y="269"/>
                  </a:cubicBezTo>
                  <a:cubicBezTo>
                    <a:pt x="87" y="272"/>
                    <a:pt x="88" y="275"/>
                    <a:pt x="88" y="277"/>
                  </a:cubicBezTo>
                  <a:cubicBezTo>
                    <a:pt x="89" y="279"/>
                    <a:pt x="89" y="281"/>
                    <a:pt x="89" y="282"/>
                  </a:cubicBezTo>
                  <a:cubicBezTo>
                    <a:pt x="89" y="283"/>
                    <a:pt x="89" y="283"/>
                    <a:pt x="89" y="283"/>
                  </a:cubicBezTo>
                  <a:cubicBezTo>
                    <a:pt x="89" y="284"/>
                    <a:pt x="88" y="285"/>
                    <a:pt x="88" y="285"/>
                  </a:cubicBezTo>
                  <a:cubicBezTo>
                    <a:pt x="88" y="288"/>
                    <a:pt x="88" y="291"/>
                    <a:pt x="89" y="294"/>
                  </a:cubicBezTo>
                  <a:cubicBezTo>
                    <a:pt x="90" y="295"/>
                    <a:pt x="90" y="296"/>
                    <a:pt x="90" y="296"/>
                  </a:cubicBezTo>
                  <a:cubicBezTo>
                    <a:pt x="91" y="298"/>
                    <a:pt x="92" y="300"/>
                    <a:pt x="92" y="301"/>
                  </a:cubicBezTo>
                  <a:cubicBezTo>
                    <a:pt x="92" y="302"/>
                    <a:pt x="92" y="303"/>
                    <a:pt x="92" y="303"/>
                  </a:cubicBezTo>
                  <a:cubicBezTo>
                    <a:pt x="91" y="305"/>
                    <a:pt x="91" y="308"/>
                    <a:pt x="93" y="310"/>
                  </a:cubicBezTo>
                  <a:cubicBezTo>
                    <a:pt x="94" y="311"/>
                    <a:pt x="94" y="312"/>
                    <a:pt x="95" y="313"/>
                  </a:cubicBezTo>
                  <a:cubicBezTo>
                    <a:pt x="97" y="314"/>
                    <a:pt x="97" y="315"/>
                    <a:pt x="97" y="316"/>
                  </a:cubicBezTo>
                  <a:cubicBezTo>
                    <a:pt x="97" y="317"/>
                    <a:pt x="97" y="317"/>
                    <a:pt x="96" y="318"/>
                  </a:cubicBezTo>
                  <a:cubicBezTo>
                    <a:pt x="95" y="320"/>
                    <a:pt x="94" y="322"/>
                    <a:pt x="95" y="324"/>
                  </a:cubicBezTo>
                  <a:cubicBezTo>
                    <a:pt x="95" y="326"/>
                    <a:pt x="96" y="327"/>
                    <a:pt x="97" y="329"/>
                  </a:cubicBezTo>
                  <a:cubicBezTo>
                    <a:pt x="98" y="330"/>
                    <a:pt x="98" y="331"/>
                    <a:pt x="98" y="332"/>
                  </a:cubicBezTo>
                  <a:cubicBezTo>
                    <a:pt x="99" y="333"/>
                    <a:pt x="99" y="334"/>
                    <a:pt x="99" y="335"/>
                  </a:cubicBezTo>
                  <a:cubicBezTo>
                    <a:pt x="99" y="337"/>
                    <a:pt x="99" y="339"/>
                    <a:pt x="100" y="341"/>
                  </a:cubicBezTo>
                  <a:cubicBezTo>
                    <a:pt x="101" y="343"/>
                    <a:pt x="102" y="346"/>
                    <a:pt x="104" y="348"/>
                  </a:cubicBezTo>
                  <a:cubicBezTo>
                    <a:pt x="105" y="350"/>
                    <a:pt x="106" y="351"/>
                    <a:pt x="107" y="352"/>
                  </a:cubicBezTo>
                  <a:cubicBezTo>
                    <a:pt x="107" y="352"/>
                    <a:pt x="107" y="353"/>
                    <a:pt x="107" y="353"/>
                  </a:cubicBezTo>
                  <a:cubicBezTo>
                    <a:pt x="108" y="354"/>
                    <a:pt x="108" y="355"/>
                    <a:pt x="108" y="356"/>
                  </a:cubicBezTo>
                  <a:cubicBezTo>
                    <a:pt x="108" y="356"/>
                    <a:pt x="109" y="357"/>
                    <a:pt x="109" y="358"/>
                  </a:cubicBezTo>
                  <a:cubicBezTo>
                    <a:pt x="110" y="358"/>
                    <a:pt x="110" y="359"/>
                    <a:pt x="110" y="359"/>
                  </a:cubicBezTo>
                  <a:cubicBezTo>
                    <a:pt x="111" y="360"/>
                    <a:pt x="111" y="360"/>
                    <a:pt x="111" y="361"/>
                  </a:cubicBezTo>
                  <a:cubicBezTo>
                    <a:pt x="111" y="362"/>
                    <a:pt x="112" y="363"/>
                    <a:pt x="112" y="364"/>
                  </a:cubicBezTo>
                  <a:cubicBezTo>
                    <a:pt x="114" y="366"/>
                    <a:pt x="115" y="368"/>
                    <a:pt x="117" y="369"/>
                  </a:cubicBezTo>
                  <a:cubicBezTo>
                    <a:pt x="118" y="370"/>
                    <a:pt x="119" y="371"/>
                    <a:pt x="120" y="371"/>
                  </a:cubicBezTo>
                  <a:cubicBezTo>
                    <a:pt x="122" y="373"/>
                    <a:pt x="123" y="376"/>
                    <a:pt x="125" y="378"/>
                  </a:cubicBezTo>
                  <a:cubicBezTo>
                    <a:pt x="126" y="380"/>
                    <a:pt x="128" y="381"/>
                    <a:pt x="130" y="383"/>
                  </a:cubicBezTo>
                  <a:cubicBezTo>
                    <a:pt x="131" y="383"/>
                    <a:pt x="131" y="383"/>
                    <a:pt x="131" y="383"/>
                  </a:cubicBezTo>
                  <a:cubicBezTo>
                    <a:pt x="132" y="383"/>
                    <a:pt x="132" y="383"/>
                    <a:pt x="132" y="383"/>
                  </a:cubicBezTo>
                  <a:cubicBezTo>
                    <a:pt x="133" y="383"/>
                    <a:pt x="134" y="383"/>
                    <a:pt x="135" y="383"/>
                  </a:cubicBezTo>
                  <a:cubicBezTo>
                    <a:pt x="136" y="382"/>
                    <a:pt x="136" y="382"/>
                    <a:pt x="137" y="382"/>
                  </a:cubicBezTo>
                  <a:cubicBezTo>
                    <a:pt x="141" y="381"/>
                    <a:pt x="142" y="381"/>
                    <a:pt x="143" y="376"/>
                  </a:cubicBezTo>
                  <a:cubicBezTo>
                    <a:pt x="145" y="371"/>
                    <a:pt x="147" y="366"/>
                    <a:pt x="153" y="366"/>
                  </a:cubicBezTo>
                  <a:cubicBezTo>
                    <a:pt x="153" y="366"/>
                    <a:pt x="154" y="366"/>
                    <a:pt x="154" y="366"/>
                  </a:cubicBezTo>
                  <a:cubicBezTo>
                    <a:pt x="154" y="366"/>
                    <a:pt x="155" y="366"/>
                    <a:pt x="155" y="366"/>
                  </a:cubicBezTo>
                  <a:cubicBezTo>
                    <a:pt x="156" y="369"/>
                    <a:pt x="157" y="370"/>
                    <a:pt x="159" y="371"/>
                  </a:cubicBezTo>
                  <a:cubicBezTo>
                    <a:pt x="160" y="371"/>
                    <a:pt x="161" y="372"/>
                    <a:pt x="162" y="374"/>
                  </a:cubicBezTo>
                  <a:cubicBezTo>
                    <a:pt x="163" y="375"/>
                    <a:pt x="162" y="376"/>
                    <a:pt x="162" y="377"/>
                  </a:cubicBezTo>
                  <a:cubicBezTo>
                    <a:pt x="162" y="378"/>
                    <a:pt x="162" y="378"/>
                    <a:pt x="161" y="379"/>
                  </a:cubicBezTo>
                  <a:cubicBezTo>
                    <a:pt x="161" y="380"/>
                    <a:pt x="161" y="380"/>
                    <a:pt x="161" y="381"/>
                  </a:cubicBezTo>
                  <a:cubicBezTo>
                    <a:pt x="161" y="382"/>
                    <a:pt x="161" y="382"/>
                    <a:pt x="161" y="382"/>
                  </a:cubicBezTo>
                  <a:cubicBezTo>
                    <a:pt x="161" y="382"/>
                    <a:pt x="161" y="382"/>
                    <a:pt x="161" y="382"/>
                  </a:cubicBezTo>
                  <a:cubicBezTo>
                    <a:pt x="161" y="383"/>
                    <a:pt x="162" y="384"/>
                    <a:pt x="162" y="384"/>
                  </a:cubicBezTo>
                  <a:cubicBezTo>
                    <a:pt x="164" y="388"/>
                    <a:pt x="165" y="388"/>
                    <a:pt x="169" y="389"/>
                  </a:cubicBezTo>
                  <a:cubicBezTo>
                    <a:pt x="170" y="389"/>
                    <a:pt x="171" y="389"/>
                    <a:pt x="171" y="389"/>
                  </a:cubicBezTo>
                  <a:cubicBezTo>
                    <a:pt x="177" y="389"/>
                    <a:pt x="177" y="390"/>
                    <a:pt x="179" y="394"/>
                  </a:cubicBezTo>
                  <a:cubicBezTo>
                    <a:pt x="179" y="395"/>
                    <a:pt x="179" y="395"/>
                    <a:pt x="179" y="395"/>
                  </a:cubicBezTo>
                  <a:cubicBezTo>
                    <a:pt x="181" y="395"/>
                    <a:pt x="181" y="395"/>
                    <a:pt x="181" y="395"/>
                  </a:cubicBezTo>
                  <a:cubicBezTo>
                    <a:pt x="183" y="395"/>
                    <a:pt x="184" y="395"/>
                    <a:pt x="186" y="394"/>
                  </a:cubicBezTo>
                  <a:cubicBezTo>
                    <a:pt x="187" y="394"/>
                    <a:pt x="188" y="394"/>
                    <a:pt x="190" y="394"/>
                  </a:cubicBezTo>
                  <a:cubicBezTo>
                    <a:pt x="192" y="393"/>
                    <a:pt x="195" y="393"/>
                    <a:pt x="198" y="393"/>
                  </a:cubicBezTo>
                  <a:cubicBezTo>
                    <a:pt x="199" y="393"/>
                    <a:pt x="200" y="393"/>
                    <a:pt x="201" y="393"/>
                  </a:cubicBezTo>
                  <a:cubicBezTo>
                    <a:pt x="201" y="393"/>
                    <a:pt x="201" y="393"/>
                    <a:pt x="201" y="393"/>
                  </a:cubicBezTo>
                  <a:cubicBezTo>
                    <a:pt x="203" y="393"/>
                    <a:pt x="204" y="393"/>
                    <a:pt x="205" y="394"/>
                  </a:cubicBezTo>
                  <a:cubicBezTo>
                    <a:pt x="206" y="395"/>
                    <a:pt x="207" y="396"/>
                    <a:pt x="208" y="396"/>
                  </a:cubicBezTo>
                  <a:cubicBezTo>
                    <a:pt x="209" y="396"/>
                    <a:pt x="209" y="396"/>
                    <a:pt x="210" y="396"/>
                  </a:cubicBezTo>
                  <a:cubicBezTo>
                    <a:pt x="210" y="396"/>
                    <a:pt x="211" y="396"/>
                    <a:pt x="212" y="395"/>
                  </a:cubicBezTo>
                  <a:cubicBezTo>
                    <a:pt x="213" y="394"/>
                    <a:pt x="213" y="391"/>
                    <a:pt x="213" y="389"/>
                  </a:cubicBezTo>
                  <a:cubicBezTo>
                    <a:pt x="214" y="389"/>
                    <a:pt x="215" y="389"/>
                    <a:pt x="216" y="388"/>
                  </a:cubicBezTo>
                  <a:cubicBezTo>
                    <a:pt x="217" y="388"/>
                    <a:pt x="218" y="388"/>
                    <a:pt x="219" y="387"/>
                  </a:cubicBezTo>
                  <a:cubicBezTo>
                    <a:pt x="220" y="386"/>
                    <a:pt x="220" y="385"/>
                    <a:pt x="220" y="384"/>
                  </a:cubicBezTo>
                  <a:cubicBezTo>
                    <a:pt x="220" y="384"/>
                    <a:pt x="220" y="383"/>
                    <a:pt x="222" y="382"/>
                  </a:cubicBezTo>
                  <a:cubicBezTo>
                    <a:pt x="224" y="381"/>
                    <a:pt x="226" y="380"/>
                    <a:pt x="229" y="380"/>
                  </a:cubicBezTo>
                  <a:cubicBezTo>
                    <a:pt x="230" y="379"/>
                    <a:pt x="232" y="379"/>
                    <a:pt x="233" y="378"/>
                  </a:cubicBezTo>
                  <a:cubicBezTo>
                    <a:pt x="234" y="378"/>
                    <a:pt x="234" y="378"/>
                    <a:pt x="234" y="378"/>
                  </a:cubicBezTo>
                  <a:cubicBezTo>
                    <a:pt x="238" y="166"/>
                    <a:pt x="238" y="166"/>
                    <a:pt x="238" y="166"/>
                  </a:cubicBezTo>
                  <a:cubicBezTo>
                    <a:pt x="265" y="166"/>
                    <a:pt x="265" y="166"/>
                    <a:pt x="265" y="166"/>
                  </a:cubicBezTo>
                  <a:cubicBezTo>
                    <a:pt x="265" y="46"/>
                    <a:pt x="265" y="46"/>
                    <a:pt x="265" y="46"/>
                  </a:cubicBezTo>
                  <a:cubicBezTo>
                    <a:pt x="289" y="44"/>
                    <a:pt x="289" y="44"/>
                    <a:pt x="289" y="44"/>
                  </a:cubicBezTo>
                  <a:cubicBezTo>
                    <a:pt x="333" y="33"/>
                    <a:pt x="333" y="33"/>
                    <a:pt x="333" y="33"/>
                  </a:cubicBezTo>
                  <a:cubicBezTo>
                    <a:pt x="343" y="50"/>
                    <a:pt x="343" y="50"/>
                    <a:pt x="343" y="50"/>
                  </a:cubicBezTo>
                  <a:cubicBezTo>
                    <a:pt x="345" y="49"/>
                    <a:pt x="345" y="49"/>
                    <a:pt x="345" y="49"/>
                  </a:cubicBezTo>
                  <a:cubicBezTo>
                    <a:pt x="348" y="46"/>
                    <a:pt x="351" y="43"/>
                    <a:pt x="354" y="41"/>
                  </a:cubicBezTo>
                  <a:cubicBezTo>
                    <a:pt x="355" y="41"/>
                    <a:pt x="356" y="40"/>
                    <a:pt x="356" y="39"/>
                  </a:cubicBezTo>
                  <a:cubicBezTo>
                    <a:pt x="358" y="38"/>
                    <a:pt x="361" y="36"/>
                    <a:pt x="363" y="35"/>
                  </a:cubicBezTo>
                  <a:cubicBezTo>
                    <a:pt x="363" y="35"/>
                    <a:pt x="364" y="35"/>
                    <a:pt x="364" y="35"/>
                  </a:cubicBezTo>
                  <a:cubicBezTo>
                    <a:pt x="365" y="35"/>
                    <a:pt x="366" y="35"/>
                    <a:pt x="367" y="36"/>
                  </a:cubicBezTo>
                  <a:cubicBezTo>
                    <a:pt x="367" y="36"/>
                    <a:pt x="368" y="37"/>
                    <a:pt x="369" y="37"/>
                  </a:cubicBezTo>
                  <a:cubicBezTo>
                    <a:pt x="370" y="38"/>
                    <a:pt x="370" y="38"/>
                    <a:pt x="370" y="38"/>
                  </a:cubicBezTo>
                  <a:cubicBezTo>
                    <a:pt x="371" y="36"/>
                    <a:pt x="371" y="36"/>
                    <a:pt x="371" y="36"/>
                  </a:cubicBezTo>
                  <a:cubicBezTo>
                    <a:pt x="372" y="33"/>
                    <a:pt x="375" y="32"/>
                    <a:pt x="377" y="31"/>
                  </a:cubicBezTo>
                  <a:cubicBezTo>
                    <a:pt x="378" y="30"/>
                    <a:pt x="380" y="30"/>
                    <a:pt x="382" y="30"/>
                  </a:cubicBezTo>
                  <a:cubicBezTo>
                    <a:pt x="384" y="30"/>
                    <a:pt x="385" y="30"/>
                    <a:pt x="386" y="29"/>
                  </a:cubicBezTo>
                  <a:cubicBezTo>
                    <a:pt x="387" y="29"/>
                    <a:pt x="387" y="28"/>
                    <a:pt x="388" y="27"/>
                  </a:cubicBezTo>
                  <a:cubicBezTo>
                    <a:pt x="388" y="27"/>
                    <a:pt x="388" y="27"/>
                    <a:pt x="388" y="27"/>
                  </a:cubicBezTo>
                  <a:lnTo>
                    <a:pt x="388" y="2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61"/>
            <p:cNvSpPr>
              <a:spLocks/>
            </p:cNvSpPr>
            <p:nvPr/>
          </p:nvSpPr>
          <p:spPr bwMode="auto">
            <a:xfrm>
              <a:off x="2777" y="2017"/>
              <a:ext cx="395" cy="524"/>
            </a:xfrm>
            <a:custGeom>
              <a:avLst/>
              <a:gdLst>
                <a:gd name="T0" fmla="*/ 211 w 218"/>
                <a:gd name="T1" fmla="*/ 5 h 289"/>
                <a:gd name="T2" fmla="*/ 192 w 218"/>
                <a:gd name="T3" fmla="*/ 2 h 289"/>
                <a:gd name="T4" fmla="*/ 169 w 218"/>
                <a:gd name="T5" fmla="*/ 5 h 289"/>
                <a:gd name="T6" fmla="*/ 149 w 218"/>
                <a:gd name="T7" fmla="*/ 42 h 289"/>
                <a:gd name="T8" fmla="*/ 144 w 218"/>
                <a:gd name="T9" fmla="*/ 52 h 289"/>
                <a:gd name="T10" fmla="*/ 136 w 218"/>
                <a:gd name="T11" fmla="*/ 60 h 289"/>
                <a:gd name="T12" fmla="*/ 118 w 218"/>
                <a:gd name="T13" fmla="*/ 56 h 289"/>
                <a:gd name="T14" fmla="*/ 90 w 218"/>
                <a:gd name="T15" fmla="*/ 49 h 289"/>
                <a:gd name="T16" fmla="*/ 69 w 218"/>
                <a:gd name="T17" fmla="*/ 49 h 289"/>
                <a:gd name="T18" fmla="*/ 63 w 218"/>
                <a:gd name="T19" fmla="*/ 49 h 289"/>
                <a:gd name="T20" fmla="*/ 57 w 218"/>
                <a:gd name="T21" fmla="*/ 68 h 289"/>
                <a:gd name="T22" fmla="*/ 58 w 218"/>
                <a:gd name="T23" fmla="*/ 78 h 289"/>
                <a:gd name="T24" fmla="*/ 80 w 218"/>
                <a:gd name="T25" fmla="*/ 74 h 289"/>
                <a:gd name="T26" fmla="*/ 95 w 218"/>
                <a:gd name="T27" fmla="*/ 94 h 289"/>
                <a:gd name="T28" fmla="*/ 91 w 218"/>
                <a:gd name="T29" fmla="*/ 99 h 289"/>
                <a:gd name="T30" fmla="*/ 80 w 218"/>
                <a:gd name="T31" fmla="*/ 123 h 289"/>
                <a:gd name="T32" fmla="*/ 83 w 218"/>
                <a:gd name="T33" fmla="*/ 130 h 289"/>
                <a:gd name="T34" fmla="*/ 90 w 218"/>
                <a:gd name="T35" fmla="*/ 137 h 289"/>
                <a:gd name="T36" fmla="*/ 95 w 218"/>
                <a:gd name="T37" fmla="*/ 156 h 289"/>
                <a:gd name="T38" fmla="*/ 92 w 218"/>
                <a:gd name="T39" fmla="*/ 186 h 289"/>
                <a:gd name="T40" fmla="*/ 84 w 218"/>
                <a:gd name="T41" fmla="*/ 203 h 289"/>
                <a:gd name="T42" fmla="*/ 76 w 218"/>
                <a:gd name="T43" fmla="*/ 192 h 289"/>
                <a:gd name="T44" fmla="*/ 66 w 218"/>
                <a:gd name="T45" fmla="*/ 200 h 289"/>
                <a:gd name="T46" fmla="*/ 52 w 218"/>
                <a:gd name="T47" fmla="*/ 189 h 289"/>
                <a:gd name="T48" fmla="*/ 40 w 218"/>
                <a:gd name="T49" fmla="*/ 183 h 289"/>
                <a:gd name="T50" fmla="*/ 38 w 218"/>
                <a:gd name="T51" fmla="*/ 189 h 289"/>
                <a:gd name="T52" fmla="*/ 32 w 218"/>
                <a:gd name="T53" fmla="*/ 198 h 289"/>
                <a:gd name="T54" fmla="*/ 26 w 218"/>
                <a:gd name="T55" fmla="*/ 200 h 289"/>
                <a:gd name="T56" fmla="*/ 18 w 218"/>
                <a:gd name="T57" fmla="*/ 200 h 289"/>
                <a:gd name="T58" fmla="*/ 13 w 218"/>
                <a:gd name="T59" fmla="*/ 199 h 289"/>
                <a:gd name="T60" fmla="*/ 13 w 218"/>
                <a:gd name="T61" fmla="*/ 210 h 289"/>
                <a:gd name="T62" fmla="*/ 12 w 218"/>
                <a:gd name="T63" fmla="*/ 214 h 289"/>
                <a:gd name="T64" fmla="*/ 17 w 218"/>
                <a:gd name="T65" fmla="*/ 225 h 289"/>
                <a:gd name="T66" fmla="*/ 20 w 218"/>
                <a:gd name="T67" fmla="*/ 233 h 289"/>
                <a:gd name="T68" fmla="*/ 12 w 218"/>
                <a:gd name="T69" fmla="*/ 239 h 289"/>
                <a:gd name="T70" fmla="*/ 0 w 218"/>
                <a:gd name="T71" fmla="*/ 252 h 289"/>
                <a:gd name="T72" fmla="*/ 11 w 218"/>
                <a:gd name="T73" fmla="*/ 265 h 289"/>
                <a:gd name="T74" fmla="*/ 19 w 218"/>
                <a:gd name="T75" fmla="*/ 283 h 289"/>
                <a:gd name="T76" fmla="*/ 25 w 218"/>
                <a:gd name="T77" fmla="*/ 287 h 289"/>
                <a:gd name="T78" fmla="*/ 52 w 218"/>
                <a:gd name="T79" fmla="*/ 268 h 289"/>
                <a:gd name="T80" fmla="*/ 59 w 218"/>
                <a:gd name="T81" fmla="*/ 275 h 289"/>
                <a:gd name="T82" fmla="*/ 68 w 218"/>
                <a:gd name="T83" fmla="*/ 280 h 289"/>
                <a:gd name="T84" fmla="*/ 78 w 218"/>
                <a:gd name="T85" fmla="*/ 268 h 289"/>
                <a:gd name="T86" fmla="*/ 88 w 218"/>
                <a:gd name="T87" fmla="*/ 266 h 289"/>
                <a:gd name="T88" fmla="*/ 100 w 218"/>
                <a:gd name="T89" fmla="*/ 284 h 289"/>
                <a:gd name="T90" fmla="*/ 123 w 218"/>
                <a:gd name="T91" fmla="*/ 262 h 289"/>
                <a:gd name="T92" fmla="*/ 142 w 218"/>
                <a:gd name="T93" fmla="*/ 245 h 289"/>
                <a:gd name="T94" fmla="*/ 146 w 218"/>
                <a:gd name="T95" fmla="*/ 193 h 289"/>
                <a:gd name="T96" fmla="*/ 164 w 218"/>
                <a:gd name="T97" fmla="*/ 174 h 289"/>
                <a:gd name="T98" fmla="*/ 173 w 218"/>
                <a:gd name="T99" fmla="*/ 160 h 289"/>
                <a:gd name="T100" fmla="*/ 192 w 218"/>
                <a:gd name="T101" fmla="*/ 140 h 289"/>
                <a:gd name="T102" fmla="*/ 195 w 218"/>
                <a:gd name="T103" fmla="*/ 94 h 289"/>
                <a:gd name="T104" fmla="*/ 210 w 218"/>
                <a:gd name="T105" fmla="*/ 31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8" h="289">
                  <a:moveTo>
                    <a:pt x="215" y="6"/>
                  </a:moveTo>
                  <a:cubicBezTo>
                    <a:pt x="214" y="5"/>
                    <a:pt x="214" y="5"/>
                    <a:pt x="214" y="5"/>
                  </a:cubicBezTo>
                  <a:cubicBezTo>
                    <a:pt x="213" y="5"/>
                    <a:pt x="213" y="5"/>
                    <a:pt x="213" y="5"/>
                  </a:cubicBezTo>
                  <a:cubicBezTo>
                    <a:pt x="212" y="5"/>
                    <a:pt x="212" y="5"/>
                    <a:pt x="211" y="5"/>
                  </a:cubicBezTo>
                  <a:cubicBezTo>
                    <a:pt x="209" y="5"/>
                    <a:pt x="208" y="5"/>
                    <a:pt x="206" y="5"/>
                  </a:cubicBezTo>
                  <a:cubicBezTo>
                    <a:pt x="205" y="5"/>
                    <a:pt x="204" y="5"/>
                    <a:pt x="202" y="5"/>
                  </a:cubicBezTo>
                  <a:cubicBezTo>
                    <a:pt x="200" y="5"/>
                    <a:pt x="197" y="5"/>
                    <a:pt x="195" y="4"/>
                  </a:cubicBezTo>
                  <a:cubicBezTo>
                    <a:pt x="194" y="3"/>
                    <a:pt x="193" y="3"/>
                    <a:pt x="192" y="2"/>
                  </a:cubicBezTo>
                  <a:cubicBezTo>
                    <a:pt x="190" y="1"/>
                    <a:pt x="187" y="0"/>
                    <a:pt x="185" y="0"/>
                  </a:cubicBezTo>
                  <a:cubicBezTo>
                    <a:pt x="183" y="0"/>
                    <a:pt x="182" y="1"/>
                    <a:pt x="180" y="2"/>
                  </a:cubicBezTo>
                  <a:cubicBezTo>
                    <a:pt x="179" y="3"/>
                    <a:pt x="177" y="3"/>
                    <a:pt x="176" y="4"/>
                  </a:cubicBezTo>
                  <a:cubicBezTo>
                    <a:pt x="173" y="5"/>
                    <a:pt x="171" y="5"/>
                    <a:pt x="169" y="5"/>
                  </a:cubicBezTo>
                  <a:cubicBezTo>
                    <a:pt x="164" y="5"/>
                    <a:pt x="161" y="5"/>
                    <a:pt x="158" y="12"/>
                  </a:cubicBezTo>
                  <a:cubicBezTo>
                    <a:pt x="156" y="16"/>
                    <a:pt x="156" y="20"/>
                    <a:pt x="155" y="24"/>
                  </a:cubicBezTo>
                  <a:cubicBezTo>
                    <a:pt x="154" y="27"/>
                    <a:pt x="154" y="30"/>
                    <a:pt x="153" y="33"/>
                  </a:cubicBezTo>
                  <a:cubicBezTo>
                    <a:pt x="152" y="36"/>
                    <a:pt x="150" y="39"/>
                    <a:pt x="149" y="42"/>
                  </a:cubicBezTo>
                  <a:cubicBezTo>
                    <a:pt x="148" y="43"/>
                    <a:pt x="148" y="44"/>
                    <a:pt x="148" y="45"/>
                  </a:cubicBezTo>
                  <a:cubicBezTo>
                    <a:pt x="147" y="47"/>
                    <a:pt x="146" y="49"/>
                    <a:pt x="145" y="50"/>
                  </a:cubicBezTo>
                  <a:cubicBezTo>
                    <a:pt x="143" y="50"/>
                    <a:pt x="143" y="50"/>
                    <a:pt x="143" y="50"/>
                  </a:cubicBezTo>
                  <a:cubicBezTo>
                    <a:pt x="144" y="52"/>
                    <a:pt x="144" y="52"/>
                    <a:pt x="144" y="52"/>
                  </a:cubicBezTo>
                  <a:cubicBezTo>
                    <a:pt x="144" y="55"/>
                    <a:pt x="145" y="58"/>
                    <a:pt x="144" y="61"/>
                  </a:cubicBezTo>
                  <a:cubicBezTo>
                    <a:pt x="143" y="62"/>
                    <a:pt x="143" y="63"/>
                    <a:pt x="142" y="63"/>
                  </a:cubicBezTo>
                  <a:cubicBezTo>
                    <a:pt x="142" y="63"/>
                    <a:pt x="142" y="63"/>
                    <a:pt x="142" y="63"/>
                  </a:cubicBezTo>
                  <a:cubicBezTo>
                    <a:pt x="140" y="63"/>
                    <a:pt x="138" y="62"/>
                    <a:pt x="136" y="60"/>
                  </a:cubicBezTo>
                  <a:cubicBezTo>
                    <a:pt x="136" y="59"/>
                    <a:pt x="135" y="59"/>
                    <a:pt x="134" y="58"/>
                  </a:cubicBezTo>
                  <a:cubicBezTo>
                    <a:pt x="131" y="56"/>
                    <a:pt x="128" y="56"/>
                    <a:pt x="126" y="56"/>
                  </a:cubicBezTo>
                  <a:cubicBezTo>
                    <a:pt x="124" y="56"/>
                    <a:pt x="123" y="56"/>
                    <a:pt x="122" y="56"/>
                  </a:cubicBezTo>
                  <a:cubicBezTo>
                    <a:pt x="121" y="56"/>
                    <a:pt x="120" y="56"/>
                    <a:pt x="118" y="56"/>
                  </a:cubicBezTo>
                  <a:cubicBezTo>
                    <a:pt x="117" y="56"/>
                    <a:pt x="117" y="56"/>
                    <a:pt x="117" y="56"/>
                  </a:cubicBezTo>
                  <a:cubicBezTo>
                    <a:pt x="114" y="56"/>
                    <a:pt x="111" y="54"/>
                    <a:pt x="107" y="53"/>
                  </a:cubicBezTo>
                  <a:cubicBezTo>
                    <a:pt x="105" y="52"/>
                    <a:pt x="103" y="51"/>
                    <a:pt x="101" y="50"/>
                  </a:cubicBezTo>
                  <a:cubicBezTo>
                    <a:pt x="98" y="50"/>
                    <a:pt x="95" y="49"/>
                    <a:pt x="90" y="49"/>
                  </a:cubicBezTo>
                  <a:cubicBezTo>
                    <a:pt x="88" y="49"/>
                    <a:pt x="86" y="49"/>
                    <a:pt x="83" y="49"/>
                  </a:cubicBezTo>
                  <a:cubicBezTo>
                    <a:pt x="81" y="50"/>
                    <a:pt x="79" y="50"/>
                    <a:pt x="77" y="50"/>
                  </a:cubicBezTo>
                  <a:cubicBezTo>
                    <a:pt x="74" y="50"/>
                    <a:pt x="72" y="50"/>
                    <a:pt x="70" y="49"/>
                  </a:cubicBezTo>
                  <a:cubicBezTo>
                    <a:pt x="70" y="49"/>
                    <a:pt x="70" y="49"/>
                    <a:pt x="69" y="49"/>
                  </a:cubicBezTo>
                  <a:cubicBezTo>
                    <a:pt x="69" y="49"/>
                    <a:pt x="69" y="49"/>
                    <a:pt x="68" y="49"/>
                  </a:cubicBezTo>
                  <a:cubicBezTo>
                    <a:pt x="67" y="49"/>
                    <a:pt x="67" y="49"/>
                    <a:pt x="66" y="49"/>
                  </a:cubicBezTo>
                  <a:cubicBezTo>
                    <a:pt x="66" y="49"/>
                    <a:pt x="65" y="49"/>
                    <a:pt x="64" y="49"/>
                  </a:cubicBezTo>
                  <a:cubicBezTo>
                    <a:pt x="63" y="49"/>
                    <a:pt x="63" y="49"/>
                    <a:pt x="63" y="49"/>
                  </a:cubicBezTo>
                  <a:cubicBezTo>
                    <a:pt x="63" y="49"/>
                    <a:pt x="63" y="49"/>
                    <a:pt x="63" y="49"/>
                  </a:cubicBezTo>
                  <a:cubicBezTo>
                    <a:pt x="62" y="49"/>
                    <a:pt x="60" y="50"/>
                    <a:pt x="58" y="55"/>
                  </a:cubicBezTo>
                  <a:cubicBezTo>
                    <a:pt x="57" y="59"/>
                    <a:pt x="56" y="63"/>
                    <a:pt x="57" y="67"/>
                  </a:cubicBezTo>
                  <a:cubicBezTo>
                    <a:pt x="57" y="68"/>
                    <a:pt x="57" y="68"/>
                    <a:pt x="57" y="68"/>
                  </a:cubicBezTo>
                  <a:cubicBezTo>
                    <a:pt x="57" y="69"/>
                    <a:pt x="57" y="70"/>
                    <a:pt x="58" y="71"/>
                  </a:cubicBezTo>
                  <a:cubicBezTo>
                    <a:pt x="58" y="72"/>
                    <a:pt x="58" y="72"/>
                    <a:pt x="59" y="73"/>
                  </a:cubicBezTo>
                  <a:cubicBezTo>
                    <a:pt x="59" y="74"/>
                    <a:pt x="60" y="74"/>
                    <a:pt x="60" y="75"/>
                  </a:cubicBezTo>
                  <a:cubicBezTo>
                    <a:pt x="60" y="76"/>
                    <a:pt x="59" y="77"/>
                    <a:pt x="58" y="78"/>
                  </a:cubicBezTo>
                  <a:cubicBezTo>
                    <a:pt x="52" y="82"/>
                    <a:pt x="52" y="82"/>
                    <a:pt x="52" y="82"/>
                  </a:cubicBezTo>
                  <a:cubicBezTo>
                    <a:pt x="59" y="81"/>
                    <a:pt x="59" y="81"/>
                    <a:pt x="59" y="81"/>
                  </a:cubicBezTo>
                  <a:cubicBezTo>
                    <a:pt x="62" y="81"/>
                    <a:pt x="70" y="78"/>
                    <a:pt x="73" y="76"/>
                  </a:cubicBezTo>
                  <a:cubicBezTo>
                    <a:pt x="75" y="75"/>
                    <a:pt x="78" y="74"/>
                    <a:pt x="80" y="74"/>
                  </a:cubicBezTo>
                  <a:cubicBezTo>
                    <a:pt x="83" y="74"/>
                    <a:pt x="86" y="75"/>
                    <a:pt x="88" y="77"/>
                  </a:cubicBezTo>
                  <a:cubicBezTo>
                    <a:pt x="89" y="79"/>
                    <a:pt x="90" y="81"/>
                    <a:pt x="91" y="83"/>
                  </a:cubicBezTo>
                  <a:cubicBezTo>
                    <a:pt x="92" y="86"/>
                    <a:pt x="94" y="89"/>
                    <a:pt x="96" y="90"/>
                  </a:cubicBezTo>
                  <a:cubicBezTo>
                    <a:pt x="96" y="92"/>
                    <a:pt x="96" y="93"/>
                    <a:pt x="95" y="94"/>
                  </a:cubicBezTo>
                  <a:cubicBezTo>
                    <a:pt x="94" y="94"/>
                    <a:pt x="94" y="95"/>
                    <a:pt x="94" y="96"/>
                  </a:cubicBezTo>
                  <a:cubicBezTo>
                    <a:pt x="94" y="96"/>
                    <a:pt x="94" y="97"/>
                    <a:pt x="93" y="97"/>
                  </a:cubicBezTo>
                  <a:cubicBezTo>
                    <a:pt x="93" y="98"/>
                    <a:pt x="92" y="98"/>
                    <a:pt x="92" y="98"/>
                  </a:cubicBezTo>
                  <a:cubicBezTo>
                    <a:pt x="91" y="99"/>
                    <a:pt x="91" y="99"/>
                    <a:pt x="91" y="99"/>
                  </a:cubicBezTo>
                  <a:cubicBezTo>
                    <a:pt x="90" y="100"/>
                    <a:pt x="90" y="101"/>
                    <a:pt x="89" y="101"/>
                  </a:cubicBezTo>
                  <a:cubicBezTo>
                    <a:pt x="88" y="102"/>
                    <a:pt x="88" y="103"/>
                    <a:pt x="86" y="104"/>
                  </a:cubicBezTo>
                  <a:cubicBezTo>
                    <a:pt x="82" y="108"/>
                    <a:pt x="81" y="112"/>
                    <a:pt x="81" y="116"/>
                  </a:cubicBezTo>
                  <a:cubicBezTo>
                    <a:pt x="81" y="119"/>
                    <a:pt x="80" y="121"/>
                    <a:pt x="80" y="123"/>
                  </a:cubicBezTo>
                  <a:cubicBezTo>
                    <a:pt x="79" y="125"/>
                    <a:pt x="79" y="127"/>
                    <a:pt x="79" y="128"/>
                  </a:cubicBezTo>
                  <a:cubicBezTo>
                    <a:pt x="79" y="130"/>
                    <a:pt x="79" y="130"/>
                    <a:pt x="79" y="130"/>
                  </a:cubicBezTo>
                  <a:cubicBezTo>
                    <a:pt x="81" y="130"/>
                    <a:pt x="81" y="130"/>
                    <a:pt x="81" y="130"/>
                  </a:cubicBezTo>
                  <a:cubicBezTo>
                    <a:pt x="82" y="130"/>
                    <a:pt x="83" y="130"/>
                    <a:pt x="83" y="130"/>
                  </a:cubicBezTo>
                  <a:cubicBezTo>
                    <a:pt x="85" y="130"/>
                    <a:pt x="86" y="130"/>
                    <a:pt x="86" y="131"/>
                  </a:cubicBezTo>
                  <a:cubicBezTo>
                    <a:pt x="87" y="132"/>
                    <a:pt x="88" y="134"/>
                    <a:pt x="88" y="135"/>
                  </a:cubicBezTo>
                  <a:cubicBezTo>
                    <a:pt x="89" y="137"/>
                    <a:pt x="89" y="137"/>
                    <a:pt x="89" y="137"/>
                  </a:cubicBezTo>
                  <a:cubicBezTo>
                    <a:pt x="90" y="137"/>
                    <a:pt x="90" y="137"/>
                    <a:pt x="90" y="137"/>
                  </a:cubicBezTo>
                  <a:cubicBezTo>
                    <a:pt x="91" y="137"/>
                    <a:pt x="95" y="138"/>
                    <a:pt x="96" y="140"/>
                  </a:cubicBezTo>
                  <a:cubicBezTo>
                    <a:pt x="97" y="141"/>
                    <a:pt x="98" y="143"/>
                    <a:pt x="97" y="144"/>
                  </a:cubicBezTo>
                  <a:cubicBezTo>
                    <a:pt x="97" y="146"/>
                    <a:pt x="96" y="147"/>
                    <a:pt x="96" y="149"/>
                  </a:cubicBezTo>
                  <a:cubicBezTo>
                    <a:pt x="95" y="151"/>
                    <a:pt x="94" y="153"/>
                    <a:pt x="95" y="156"/>
                  </a:cubicBezTo>
                  <a:cubicBezTo>
                    <a:pt x="96" y="160"/>
                    <a:pt x="96" y="163"/>
                    <a:pt x="95" y="167"/>
                  </a:cubicBezTo>
                  <a:cubicBezTo>
                    <a:pt x="94" y="170"/>
                    <a:pt x="94" y="173"/>
                    <a:pt x="95" y="175"/>
                  </a:cubicBezTo>
                  <a:cubicBezTo>
                    <a:pt x="95" y="177"/>
                    <a:pt x="95" y="178"/>
                    <a:pt x="95" y="180"/>
                  </a:cubicBezTo>
                  <a:cubicBezTo>
                    <a:pt x="95" y="182"/>
                    <a:pt x="93" y="184"/>
                    <a:pt x="92" y="186"/>
                  </a:cubicBezTo>
                  <a:cubicBezTo>
                    <a:pt x="91" y="187"/>
                    <a:pt x="91" y="188"/>
                    <a:pt x="90" y="189"/>
                  </a:cubicBezTo>
                  <a:cubicBezTo>
                    <a:pt x="89" y="190"/>
                    <a:pt x="89" y="192"/>
                    <a:pt x="89" y="194"/>
                  </a:cubicBezTo>
                  <a:cubicBezTo>
                    <a:pt x="89" y="196"/>
                    <a:pt x="88" y="199"/>
                    <a:pt x="87" y="201"/>
                  </a:cubicBezTo>
                  <a:cubicBezTo>
                    <a:pt x="86" y="202"/>
                    <a:pt x="85" y="203"/>
                    <a:pt x="84" y="203"/>
                  </a:cubicBezTo>
                  <a:cubicBezTo>
                    <a:pt x="84" y="203"/>
                    <a:pt x="84" y="203"/>
                    <a:pt x="84" y="203"/>
                  </a:cubicBezTo>
                  <a:cubicBezTo>
                    <a:pt x="83" y="202"/>
                    <a:pt x="81" y="201"/>
                    <a:pt x="81" y="199"/>
                  </a:cubicBezTo>
                  <a:cubicBezTo>
                    <a:pt x="80" y="196"/>
                    <a:pt x="79" y="193"/>
                    <a:pt x="77" y="193"/>
                  </a:cubicBezTo>
                  <a:cubicBezTo>
                    <a:pt x="77" y="192"/>
                    <a:pt x="76" y="192"/>
                    <a:pt x="76" y="192"/>
                  </a:cubicBezTo>
                  <a:cubicBezTo>
                    <a:pt x="75" y="192"/>
                    <a:pt x="74" y="192"/>
                    <a:pt x="74" y="193"/>
                  </a:cubicBezTo>
                  <a:cubicBezTo>
                    <a:pt x="72" y="194"/>
                    <a:pt x="71" y="195"/>
                    <a:pt x="71" y="197"/>
                  </a:cubicBezTo>
                  <a:cubicBezTo>
                    <a:pt x="70" y="199"/>
                    <a:pt x="69" y="200"/>
                    <a:pt x="67" y="200"/>
                  </a:cubicBezTo>
                  <a:cubicBezTo>
                    <a:pt x="67" y="200"/>
                    <a:pt x="66" y="200"/>
                    <a:pt x="66" y="200"/>
                  </a:cubicBezTo>
                  <a:cubicBezTo>
                    <a:pt x="65" y="200"/>
                    <a:pt x="63" y="200"/>
                    <a:pt x="61" y="199"/>
                  </a:cubicBezTo>
                  <a:cubicBezTo>
                    <a:pt x="59" y="199"/>
                    <a:pt x="57" y="198"/>
                    <a:pt x="56" y="198"/>
                  </a:cubicBezTo>
                  <a:cubicBezTo>
                    <a:pt x="55" y="198"/>
                    <a:pt x="55" y="198"/>
                    <a:pt x="55" y="198"/>
                  </a:cubicBezTo>
                  <a:cubicBezTo>
                    <a:pt x="55" y="194"/>
                    <a:pt x="54" y="192"/>
                    <a:pt x="52" y="189"/>
                  </a:cubicBezTo>
                  <a:cubicBezTo>
                    <a:pt x="51" y="188"/>
                    <a:pt x="51" y="188"/>
                    <a:pt x="51" y="188"/>
                  </a:cubicBezTo>
                  <a:cubicBezTo>
                    <a:pt x="50" y="186"/>
                    <a:pt x="49" y="184"/>
                    <a:pt x="47" y="182"/>
                  </a:cubicBezTo>
                  <a:cubicBezTo>
                    <a:pt x="46" y="181"/>
                    <a:pt x="45" y="181"/>
                    <a:pt x="44" y="181"/>
                  </a:cubicBezTo>
                  <a:cubicBezTo>
                    <a:pt x="43" y="181"/>
                    <a:pt x="42" y="181"/>
                    <a:pt x="40" y="183"/>
                  </a:cubicBezTo>
                  <a:cubicBezTo>
                    <a:pt x="38" y="184"/>
                    <a:pt x="38" y="185"/>
                    <a:pt x="37" y="185"/>
                  </a:cubicBezTo>
                  <a:cubicBezTo>
                    <a:pt x="37" y="186"/>
                    <a:pt x="37" y="186"/>
                    <a:pt x="37" y="186"/>
                  </a:cubicBezTo>
                  <a:cubicBezTo>
                    <a:pt x="37" y="187"/>
                    <a:pt x="37" y="187"/>
                    <a:pt x="37" y="187"/>
                  </a:cubicBezTo>
                  <a:cubicBezTo>
                    <a:pt x="37" y="187"/>
                    <a:pt x="38" y="189"/>
                    <a:pt x="38" y="189"/>
                  </a:cubicBezTo>
                  <a:cubicBezTo>
                    <a:pt x="39" y="191"/>
                    <a:pt x="39" y="193"/>
                    <a:pt x="39" y="196"/>
                  </a:cubicBezTo>
                  <a:cubicBezTo>
                    <a:pt x="38" y="196"/>
                    <a:pt x="38" y="197"/>
                    <a:pt x="38" y="198"/>
                  </a:cubicBezTo>
                  <a:cubicBezTo>
                    <a:pt x="38" y="198"/>
                    <a:pt x="37" y="198"/>
                    <a:pt x="36" y="198"/>
                  </a:cubicBezTo>
                  <a:cubicBezTo>
                    <a:pt x="35" y="198"/>
                    <a:pt x="33" y="198"/>
                    <a:pt x="32" y="198"/>
                  </a:cubicBezTo>
                  <a:cubicBezTo>
                    <a:pt x="32" y="199"/>
                    <a:pt x="31" y="199"/>
                    <a:pt x="31" y="200"/>
                  </a:cubicBezTo>
                  <a:cubicBezTo>
                    <a:pt x="30" y="200"/>
                    <a:pt x="30" y="201"/>
                    <a:pt x="29" y="201"/>
                  </a:cubicBezTo>
                  <a:cubicBezTo>
                    <a:pt x="29" y="201"/>
                    <a:pt x="28" y="201"/>
                    <a:pt x="28" y="201"/>
                  </a:cubicBezTo>
                  <a:cubicBezTo>
                    <a:pt x="27" y="201"/>
                    <a:pt x="27" y="200"/>
                    <a:pt x="26" y="200"/>
                  </a:cubicBezTo>
                  <a:cubicBezTo>
                    <a:pt x="25" y="199"/>
                    <a:pt x="24" y="198"/>
                    <a:pt x="23" y="198"/>
                  </a:cubicBezTo>
                  <a:cubicBezTo>
                    <a:pt x="22" y="198"/>
                    <a:pt x="21" y="199"/>
                    <a:pt x="20" y="199"/>
                  </a:cubicBezTo>
                  <a:cubicBezTo>
                    <a:pt x="19" y="199"/>
                    <a:pt x="19" y="200"/>
                    <a:pt x="18" y="200"/>
                  </a:cubicBezTo>
                  <a:cubicBezTo>
                    <a:pt x="18" y="200"/>
                    <a:pt x="18" y="200"/>
                    <a:pt x="18" y="200"/>
                  </a:cubicBezTo>
                  <a:cubicBezTo>
                    <a:pt x="17" y="200"/>
                    <a:pt x="16" y="199"/>
                    <a:pt x="16" y="199"/>
                  </a:cubicBezTo>
                  <a:cubicBezTo>
                    <a:pt x="15" y="199"/>
                    <a:pt x="15" y="199"/>
                    <a:pt x="15" y="199"/>
                  </a:cubicBezTo>
                  <a:cubicBezTo>
                    <a:pt x="13" y="198"/>
                    <a:pt x="13" y="198"/>
                    <a:pt x="13" y="198"/>
                  </a:cubicBezTo>
                  <a:cubicBezTo>
                    <a:pt x="13" y="199"/>
                    <a:pt x="13" y="199"/>
                    <a:pt x="13" y="199"/>
                  </a:cubicBezTo>
                  <a:cubicBezTo>
                    <a:pt x="12" y="201"/>
                    <a:pt x="12" y="202"/>
                    <a:pt x="13" y="204"/>
                  </a:cubicBezTo>
                  <a:cubicBezTo>
                    <a:pt x="13" y="204"/>
                    <a:pt x="13" y="204"/>
                    <a:pt x="13" y="205"/>
                  </a:cubicBezTo>
                  <a:cubicBezTo>
                    <a:pt x="14" y="205"/>
                    <a:pt x="14" y="205"/>
                    <a:pt x="14" y="205"/>
                  </a:cubicBezTo>
                  <a:cubicBezTo>
                    <a:pt x="14" y="207"/>
                    <a:pt x="14" y="208"/>
                    <a:pt x="13" y="210"/>
                  </a:cubicBezTo>
                  <a:cubicBezTo>
                    <a:pt x="13" y="210"/>
                    <a:pt x="13" y="211"/>
                    <a:pt x="12" y="211"/>
                  </a:cubicBezTo>
                  <a:cubicBezTo>
                    <a:pt x="12" y="211"/>
                    <a:pt x="12" y="212"/>
                    <a:pt x="12" y="212"/>
                  </a:cubicBezTo>
                  <a:cubicBezTo>
                    <a:pt x="11" y="213"/>
                    <a:pt x="11" y="213"/>
                    <a:pt x="11" y="213"/>
                  </a:cubicBezTo>
                  <a:cubicBezTo>
                    <a:pt x="12" y="214"/>
                    <a:pt x="12" y="214"/>
                    <a:pt x="12" y="214"/>
                  </a:cubicBezTo>
                  <a:cubicBezTo>
                    <a:pt x="13" y="215"/>
                    <a:pt x="14" y="216"/>
                    <a:pt x="15" y="216"/>
                  </a:cubicBezTo>
                  <a:cubicBezTo>
                    <a:pt x="17" y="217"/>
                    <a:pt x="18" y="218"/>
                    <a:pt x="18" y="221"/>
                  </a:cubicBezTo>
                  <a:cubicBezTo>
                    <a:pt x="17" y="221"/>
                    <a:pt x="17" y="222"/>
                    <a:pt x="17" y="222"/>
                  </a:cubicBezTo>
                  <a:cubicBezTo>
                    <a:pt x="16" y="222"/>
                    <a:pt x="16" y="223"/>
                    <a:pt x="17" y="225"/>
                  </a:cubicBezTo>
                  <a:cubicBezTo>
                    <a:pt x="17" y="226"/>
                    <a:pt x="18" y="227"/>
                    <a:pt x="19" y="227"/>
                  </a:cubicBezTo>
                  <a:cubicBezTo>
                    <a:pt x="20" y="227"/>
                    <a:pt x="21" y="227"/>
                    <a:pt x="21" y="228"/>
                  </a:cubicBezTo>
                  <a:cubicBezTo>
                    <a:pt x="22" y="229"/>
                    <a:pt x="22" y="230"/>
                    <a:pt x="22" y="230"/>
                  </a:cubicBezTo>
                  <a:cubicBezTo>
                    <a:pt x="22" y="231"/>
                    <a:pt x="22" y="232"/>
                    <a:pt x="20" y="233"/>
                  </a:cubicBezTo>
                  <a:cubicBezTo>
                    <a:pt x="20" y="234"/>
                    <a:pt x="19" y="234"/>
                    <a:pt x="19" y="235"/>
                  </a:cubicBezTo>
                  <a:cubicBezTo>
                    <a:pt x="18" y="235"/>
                    <a:pt x="18" y="236"/>
                    <a:pt x="18" y="237"/>
                  </a:cubicBezTo>
                  <a:cubicBezTo>
                    <a:pt x="17" y="237"/>
                    <a:pt x="17" y="238"/>
                    <a:pt x="16" y="239"/>
                  </a:cubicBezTo>
                  <a:cubicBezTo>
                    <a:pt x="15" y="239"/>
                    <a:pt x="14" y="239"/>
                    <a:pt x="12" y="239"/>
                  </a:cubicBezTo>
                  <a:cubicBezTo>
                    <a:pt x="11" y="239"/>
                    <a:pt x="11" y="239"/>
                    <a:pt x="10" y="240"/>
                  </a:cubicBezTo>
                  <a:cubicBezTo>
                    <a:pt x="9" y="240"/>
                    <a:pt x="9" y="240"/>
                    <a:pt x="9" y="240"/>
                  </a:cubicBezTo>
                  <a:cubicBezTo>
                    <a:pt x="6" y="240"/>
                    <a:pt x="3" y="241"/>
                    <a:pt x="2" y="245"/>
                  </a:cubicBezTo>
                  <a:cubicBezTo>
                    <a:pt x="1" y="246"/>
                    <a:pt x="0" y="249"/>
                    <a:pt x="0" y="252"/>
                  </a:cubicBezTo>
                  <a:cubicBezTo>
                    <a:pt x="0" y="253"/>
                    <a:pt x="0" y="253"/>
                    <a:pt x="0" y="253"/>
                  </a:cubicBezTo>
                  <a:cubicBezTo>
                    <a:pt x="1" y="254"/>
                    <a:pt x="1" y="254"/>
                    <a:pt x="1" y="254"/>
                  </a:cubicBezTo>
                  <a:cubicBezTo>
                    <a:pt x="3" y="256"/>
                    <a:pt x="5" y="259"/>
                    <a:pt x="8" y="262"/>
                  </a:cubicBezTo>
                  <a:cubicBezTo>
                    <a:pt x="9" y="263"/>
                    <a:pt x="10" y="264"/>
                    <a:pt x="11" y="265"/>
                  </a:cubicBezTo>
                  <a:cubicBezTo>
                    <a:pt x="13" y="266"/>
                    <a:pt x="14" y="268"/>
                    <a:pt x="15" y="270"/>
                  </a:cubicBezTo>
                  <a:cubicBezTo>
                    <a:pt x="16" y="271"/>
                    <a:pt x="16" y="272"/>
                    <a:pt x="16" y="274"/>
                  </a:cubicBezTo>
                  <a:cubicBezTo>
                    <a:pt x="16" y="275"/>
                    <a:pt x="16" y="277"/>
                    <a:pt x="17" y="278"/>
                  </a:cubicBezTo>
                  <a:cubicBezTo>
                    <a:pt x="17" y="280"/>
                    <a:pt x="18" y="281"/>
                    <a:pt x="19" y="283"/>
                  </a:cubicBezTo>
                  <a:cubicBezTo>
                    <a:pt x="20" y="284"/>
                    <a:pt x="21" y="285"/>
                    <a:pt x="22" y="286"/>
                  </a:cubicBezTo>
                  <a:cubicBezTo>
                    <a:pt x="22" y="286"/>
                    <a:pt x="22" y="286"/>
                    <a:pt x="22" y="286"/>
                  </a:cubicBezTo>
                  <a:cubicBezTo>
                    <a:pt x="24" y="289"/>
                    <a:pt x="24" y="289"/>
                    <a:pt x="24" y="289"/>
                  </a:cubicBezTo>
                  <a:cubicBezTo>
                    <a:pt x="25" y="287"/>
                    <a:pt x="25" y="287"/>
                    <a:pt x="25" y="287"/>
                  </a:cubicBezTo>
                  <a:cubicBezTo>
                    <a:pt x="27" y="284"/>
                    <a:pt x="29" y="282"/>
                    <a:pt x="29" y="279"/>
                  </a:cubicBezTo>
                  <a:cubicBezTo>
                    <a:pt x="30" y="279"/>
                    <a:pt x="32" y="278"/>
                    <a:pt x="36" y="275"/>
                  </a:cubicBezTo>
                  <a:cubicBezTo>
                    <a:pt x="41" y="272"/>
                    <a:pt x="47" y="268"/>
                    <a:pt x="51" y="268"/>
                  </a:cubicBezTo>
                  <a:cubicBezTo>
                    <a:pt x="51" y="268"/>
                    <a:pt x="52" y="268"/>
                    <a:pt x="52" y="268"/>
                  </a:cubicBezTo>
                  <a:cubicBezTo>
                    <a:pt x="53" y="268"/>
                    <a:pt x="54" y="269"/>
                    <a:pt x="54" y="271"/>
                  </a:cubicBezTo>
                  <a:cubicBezTo>
                    <a:pt x="54" y="272"/>
                    <a:pt x="54" y="272"/>
                    <a:pt x="54" y="272"/>
                  </a:cubicBezTo>
                  <a:cubicBezTo>
                    <a:pt x="55" y="272"/>
                    <a:pt x="55" y="272"/>
                    <a:pt x="55" y="272"/>
                  </a:cubicBezTo>
                  <a:cubicBezTo>
                    <a:pt x="57" y="273"/>
                    <a:pt x="58" y="273"/>
                    <a:pt x="59" y="275"/>
                  </a:cubicBezTo>
                  <a:cubicBezTo>
                    <a:pt x="59" y="276"/>
                    <a:pt x="59" y="276"/>
                    <a:pt x="59" y="276"/>
                  </a:cubicBezTo>
                  <a:cubicBezTo>
                    <a:pt x="60" y="276"/>
                    <a:pt x="60" y="276"/>
                    <a:pt x="60" y="276"/>
                  </a:cubicBezTo>
                  <a:cubicBezTo>
                    <a:pt x="61" y="277"/>
                    <a:pt x="61" y="278"/>
                    <a:pt x="62" y="278"/>
                  </a:cubicBezTo>
                  <a:cubicBezTo>
                    <a:pt x="64" y="279"/>
                    <a:pt x="65" y="280"/>
                    <a:pt x="68" y="280"/>
                  </a:cubicBezTo>
                  <a:cubicBezTo>
                    <a:pt x="68" y="280"/>
                    <a:pt x="68" y="280"/>
                    <a:pt x="68" y="280"/>
                  </a:cubicBezTo>
                  <a:cubicBezTo>
                    <a:pt x="72" y="280"/>
                    <a:pt x="74" y="280"/>
                    <a:pt x="74" y="276"/>
                  </a:cubicBezTo>
                  <a:cubicBezTo>
                    <a:pt x="74" y="275"/>
                    <a:pt x="74" y="273"/>
                    <a:pt x="75" y="271"/>
                  </a:cubicBezTo>
                  <a:cubicBezTo>
                    <a:pt x="76" y="268"/>
                    <a:pt x="78" y="268"/>
                    <a:pt x="78" y="268"/>
                  </a:cubicBezTo>
                  <a:cubicBezTo>
                    <a:pt x="79" y="268"/>
                    <a:pt x="79" y="268"/>
                    <a:pt x="80" y="269"/>
                  </a:cubicBezTo>
                  <a:cubicBezTo>
                    <a:pt x="80" y="269"/>
                    <a:pt x="81" y="269"/>
                    <a:pt x="81" y="269"/>
                  </a:cubicBezTo>
                  <a:cubicBezTo>
                    <a:pt x="82" y="269"/>
                    <a:pt x="82" y="269"/>
                    <a:pt x="83" y="269"/>
                  </a:cubicBezTo>
                  <a:cubicBezTo>
                    <a:pt x="85" y="268"/>
                    <a:pt x="87" y="267"/>
                    <a:pt x="88" y="266"/>
                  </a:cubicBezTo>
                  <a:cubicBezTo>
                    <a:pt x="90" y="266"/>
                    <a:pt x="91" y="265"/>
                    <a:pt x="93" y="264"/>
                  </a:cubicBezTo>
                  <a:cubicBezTo>
                    <a:pt x="96" y="266"/>
                    <a:pt x="96" y="269"/>
                    <a:pt x="95" y="273"/>
                  </a:cubicBezTo>
                  <a:cubicBezTo>
                    <a:pt x="95" y="276"/>
                    <a:pt x="94" y="279"/>
                    <a:pt x="96" y="281"/>
                  </a:cubicBezTo>
                  <a:cubicBezTo>
                    <a:pt x="97" y="283"/>
                    <a:pt x="98" y="284"/>
                    <a:pt x="100" y="284"/>
                  </a:cubicBezTo>
                  <a:cubicBezTo>
                    <a:pt x="102" y="284"/>
                    <a:pt x="104" y="282"/>
                    <a:pt x="106" y="279"/>
                  </a:cubicBezTo>
                  <a:cubicBezTo>
                    <a:pt x="107" y="278"/>
                    <a:pt x="108" y="277"/>
                    <a:pt x="108" y="276"/>
                  </a:cubicBezTo>
                  <a:cubicBezTo>
                    <a:pt x="112" y="272"/>
                    <a:pt x="116" y="268"/>
                    <a:pt x="119" y="265"/>
                  </a:cubicBezTo>
                  <a:cubicBezTo>
                    <a:pt x="120" y="264"/>
                    <a:pt x="122" y="263"/>
                    <a:pt x="123" y="262"/>
                  </a:cubicBezTo>
                  <a:cubicBezTo>
                    <a:pt x="128" y="259"/>
                    <a:pt x="131" y="257"/>
                    <a:pt x="131" y="254"/>
                  </a:cubicBezTo>
                  <a:cubicBezTo>
                    <a:pt x="132" y="253"/>
                    <a:pt x="133" y="253"/>
                    <a:pt x="135" y="252"/>
                  </a:cubicBezTo>
                  <a:cubicBezTo>
                    <a:pt x="137" y="252"/>
                    <a:pt x="139" y="252"/>
                    <a:pt x="140" y="250"/>
                  </a:cubicBezTo>
                  <a:cubicBezTo>
                    <a:pt x="141" y="249"/>
                    <a:pt x="141" y="247"/>
                    <a:pt x="142" y="245"/>
                  </a:cubicBezTo>
                  <a:cubicBezTo>
                    <a:pt x="142" y="243"/>
                    <a:pt x="143" y="241"/>
                    <a:pt x="143" y="240"/>
                  </a:cubicBezTo>
                  <a:cubicBezTo>
                    <a:pt x="147" y="233"/>
                    <a:pt x="147" y="230"/>
                    <a:pt x="147" y="221"/>
                  </a:cubicBezTo>
                  <a:cubicBezTo>
                    <a:pt x="147" y="218"/>
                    <a:pt x="147" y="218"/>
                    <a:pt x="147" y="218"/>
                  </a:cubicBezTo>
                  <a:cubicBezTo>
                    <a:pt x="146" y="209"/>
                    <a:pt x="146" y="200"/>
                    <a:pt x="146" y="193"/>
                  </a:cubicBezTo>
                  <a:cubicBezTo>
                    <a:pt x="146" y="193"/>
                    <a:pt x="146" y="193"/>
                    <a:pt x="146" y="193"/>
                  </a:cubicBezTo>
                  <a:cubicBezTo>
                    <a:pt x="146" y="192"/>
                    <a:pt x="146" y="192"/>
                    <a:pt x="146" y="192"/>
                  </a:cubicBezTo>
                  <a:cubicBezTo>
                    <a:pt x="148" y="192"/>
                    <a:pt x="151" y="189"/>
                    <a:pt x="151" y="189"/>
                  </a:cubicBezTo>
                  <a:cubicBezTo>
                    <a:pt x="156" y="184"/>
                    <a:pt x="160" y="179"/>
                    <a:pt x="164" y="174"/>
                  </a:cubicBezTo>
                  <a:cubicBezTo>
                    <a:pt x="166" y="171"/>
                    <a:pt x="168" y="169"/>
                    <a:pt x="170" y="167"/>
                  </a:cubicBezTo>
                  <a:cubicBezTo>
                    <a:pt x="171" y="165"/>
                    <a:pt x="173" y="163"/>
                    <a:pt x="175" y="161"/>
                  </a:cubicBezTo>
                  <a:cubicBezTo>
                    <a:pt x="173" y="160"/>
                    <a:pt x="173" y="160"/>
                    <a:pt x="173" y="160"/>
                  </a:cubicBezTo>
                  <a:cubicBezTo>
                    <a:pt x="173" y="160"/>
                    <a:pt x="173" y="160"/>
                    <a:pt x="173" y="160"/>
                  </a:cubicBezTo>
                  <a:cubicBezTo>
                    <a:pt x="175" y="161"/>
                    <a:pt x="175" y="161"/>
                    <a:pt x="175" y="161"/>
                  </a:cubicBezTo>
                  <a:cubicBezTo>
                    <a:pt x="177" y="158"/>
                    <a:pt x="180" y="154"/>
                    <a:pt x="182" y="152"/>
                  </a:cubicBezTo>
                  <a:cubicBezTo>
                    <a:pt x="183" y="151"/>
                    <a:pt x="184" y="149"/>
                    <a:pt x="185" y="148"/>
                  </a:cubicBezTo>
                  <a:cubicBezTo>
                    <a:pt x="188" y="146"/>
                    <a:pt x="191" y="143"/>
                    <a:pt x="192" y="140"/>
                  </a:cubicBezTo>
                  <a:cubicBezTo>
                    <a:pt x="194" y="136"/>
                    <a:pt x="193" y="132"/>
                    <a:pt x="192" y="127"/>
                  </a:cubicBezTo>
                  <a:cubicBezTo>
                    <a:pt x="192" y="125"/>
                    <a:pt x="191" y="124"/>
                    <a:pt x="191" y="122"/>
                  </a:cubicBezTo>
                  <a:cubicBezTo>
                    <a:pt x="191" y="116"/>
                    <a:pt x="192" y="110"/>
                    <a:pt x="194" y="104"/>
                  </a:cubicBezTo>
                  <a:cubicBezTo>
                    <a:pt x="194" y="100"/>
                    <a:pt x="195" y="97"/>
                    <a:pt x="195" y="94"/>
                  </a:cubicBezTo>
                  <a:cubicBezTo>
                    <a:pt x="196" y="88"/>
                    <a:pt x="197" y="83"/>
                    <a:pt x="199" y="77"/>
                  </a:cubicBezTo>
                  <a:cubicBezTo>
                    <a:pt x="201" y="70"/>
                    <a:pt x="202" y="62"/>
                    <a:pt x="203" y="53"/>
                  </a:cubicBezTo>
                  <a:cubicBezTo>
                    <a:pt x="203" y="46"/>
                    <a:pt x="205" y="41"/>
                    <a:pt x="208" y="35"/>
                  </a:cubicBezTo>
                  <a:cubicBezTo>
                    <a:pt x="209" y="34"/>
                    <a:pt x="210" y="32"/>
                    <a:pt x="210" y="31"/>
                  </a:cubicBezTo>
                  <a:cubicBezTo>
                    <a:pt x="213" y="25"/>
                    <a:pt x="218" y="14"/>
                    <a:pt x="215" y="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62"/>
            <p:cNvSpPr>
              <a:spLocks/>
            </p:cNvSpPr>
            <p:nvPr/>
          </p:nvSpPr>
          <p:spPr bwMode="auto">
            <a:xfrm>
              <a:off x="2333" y="1406"/>
              <a:ext cx="625" cy="578"/>
            </a:xfrm>
            <a:custGeom>
              <a:avLst/>
              <a:gdLst>
                <a:gd name="T0" fmla="*/ 330 w 345"/>
                <a:gd name="T1" fmla="*/ 40 h 319"/>
                <a:gd name="T2" fmla="*/ 327 w 345"/>
                <a:gd name="T3" fmla="*/ 27 h 319"/>
                <a:gd name="T4" fmla="*/ 317 w 345"/>
                <a:gd name="T5" fmla="*/ 12 h 319"/>
                <a:gd name="T6" fmla="*/ 294 w 345"/>
                <a:gd name="T7" fmla="*/ 14 h 319"/>
                <a:gd name="T8" fmla="*/ 275 w 345"/>
                <a:gd name="T9" fmla="*/ 27 h 319"/>
                <a:gd name="T10" fmla="*/ 248 w 345"/>
                <a:gd name="T11" fmla="*/ 18 h 319"/>
                <a:gd name="T12" fmla="*/ 200 w 345"/>
                <a:gd name="T13" fmla="*/ 34 h 319"/>
                <a:gd name="T14" fmla="*/ 190 w 345"/>
                <a:gd name="T15" fmla="*/ 34 h 319"/>
                <a:gd name="T16" fmla="*/ 164 w 345"/>
                <a:gd name="T17" fmla="*/ 27 h 319"/>
                <a:gd name="T18" fmla="*/ 135 w 345"/>
                <a:gd name="T19" fmla="*/ 24 h 319"/>
                <a:gd name="T20" fmla="*/ 103 w 345"/>
                <a:gd name="T21" fmla="*/ 7 h 319"/>
                <a:gd name="T22" fmla="*/ 94 w 345"/>
                <a:gd name="T23" fmla="*/ 6 h 319"/>
                <a:gd name="T24" fmla="*/ 74 w 345"/>
                <a:gd name="T25" fmla="*/ 3 h 319"/>
                <a:gd name="T26" fmla="*/ 50 w 345"/>
                <a:gd name="T27" fmla="*/ 7 h 319"/>
                <a:gd name="T28" fmla="*/ 40 w 345"/>
                <a:gd name="T29" fmla="*/ 24 h 319"/>
                <a:gd name="T30" fmla="*/ 28 w 345"/>
                <a:gd name="T31" fmla="*/ 43 h 319"/>
                <a:gd name="T32" fmla="*/ 26 w 345"/>
                <a:gd name="T33" fmla="*/ 72 h 319"/>
                <a:gd name="T34" fmla="*/ 26 w 345"/>
                <a:gd name="T35" fmla="*/ 88 h 319"/>
                <a:gd name="T36" fmla="*/ 31 w 345"/>
                <a:gd name="T37" fmla="*/ 104 h 319"/>
                <a:gd name="T38" fmla="*/ 26 w 345"/>
                <a:gd name="T39" fmla="*/ 119 h 319"/>
                <a:gd name="T40" fmla="*/ 27 w 345"/>
                <a:gd name="T41" fmla="*/ 126 h 319"/>
                <a:gd name="T42" fmla="*/ 21 w 345"/>
                <a:gd name="T43" fmla="*/ 133 h 319"/>
                <a:gd name="T44" fmla="*/ 7 w 345"/>
                <a:gd name="T45" fmla="*/ 158 h 319"/>
                <a:gd name="T46" fmla="*/ 1 w 345"/>
                <a:gd name="T47" fmla="*/ 175 h 319"/>
                <a:gd name="T48" fmla="*/ 1 w 345"/>
                <a:gd name="T49" fmla="*/ 246 h 319"/>
                <a:gd name="T50" fmla="*/ 15 w 345"/>
                <a:gd name="T51" fmla="*/ 248 h 319"/>
                <a:gd name="T52" fmla="*/ 22 w 345"/>
                <a:gd name="T53" fmla="*/ 245 h 319"/>
                <a:gd name="T54" fmla="*/ 38 w 345"/>
                <a:gd name="T55" fmla="*/ 248 h 319"/>
                <a:gd name="T56" fmla="*/ 66 w 345"/>
                <a:gd name="T57" fmla="*/ 270 h 319"/>
                <a:gd name="T58" fmla="*/ 74 w 345"/>
                <a:gd name="T59" fmla="*/ 281 h 319"/>
                <a:gd name="T60" fmla="*/ 88 w 345"/>
                <a:gd name="T61" fmla="*/ 313 h 319"/>
                <a:gd name="T62" fmla="*/ 103 w 345"/>
                <a:gd name="T63" fmla="*/ 317 h 319"/>
                <a:gd name="T64" fmla="*/ 112 w 345"/>
                <a:gd name="T65" fmla="*/ 316 h 319"/>
                <a:gd name="T66" fmla="*/ 129 w 345"/>
                <a:gd name="T67" fmla="*/ 310 h 319"/>
                <a:gd name="T68" fmla="*/ 137 w 345"/>
                <a:gd name="T69" fmla="*/ 309 h 319"/>
                <a:gd name="T70" fmla="*/ 149 w 345"/>
                <a:gd name="T71" fmla="*/ 310 h 319"/>
                <a:gd name="T72" fmla="*/ 163 w 345"/>
                <a:gd name="T73" fmla="*/ 308 h 319"/>
                <a:gd name="T74" fmla="*/ 173 w 345"/>
                <a:gd name="T75" fmla="*/ 295 h 319"/>
                <a:gd name="T76" fmla="*/ 178 w 345"/>
                <a:gd name="T77" fmla="*/ 278 h 319"/>
                <a:gd name="T78" fmla="*/ 182 w 345"/>
                <a:gd name="T79" fmla="*/ 264 h 319"/>
                <a:gd name="T80" fmla="*/ 204 w 345"/>
                <a:gd name="T81" fmla="*/ 244 h 319"/>
                <a:gd name="T82" fmla="*/ 207 w 345"/>
                <a:gd name="T83" fmla="*/ 235 h 319"/>
                <a:gd name="T84" fmla="*/ 212 w 345"/>
                <a:gd name="T85" fmla="*/ 229 h 319"/>
                <a:gd name="T86" fmla="*/ 217 w 345"/>
                <a:gd name="T87" fmla="*/ 230 h 319"/>
                <a:gd name="T88" fmla="*/ 228 w 345"/>
                <a:gd name="T89" fmla="*/ 225 h 319"/>
                <a:gd name="T90" fmla="*/ 240 w 345"/>
                <a:gd name="T91" fmla="*/ 235 h 319"/>
                <a:gd name="T92" fmla="*/ 246 w 345"/>
                <a:gd name="T93" fmla="*/ 246 h 319"/>
                <a:gd name="T94" fmla="*/ 263 w 345"/>
                <a:gd name="T95" fmla="*/ 228 h 319"/>
                <a:gd name="T96" fmla="*/ 270 w 345"/>
                <a:gd name="T97" fmla="*/ 206 h 319"/>
                <a:gd name="T98" fmla="*/ 276 w 345"/>
                <a:gd name="T99" fmla="*/ 186 h 319"/>
                <a:gd name="T100" fmla="*/ 295 w 345"/>
                <a:gd name="T101" fmla="*/ 152 h 319"/>
                <a:gd name="T102" fmla="*/ 305 w 345"/>
                <a:gd name="T103" fmla="*/ 131 h 319"/>
                <a:gd name="T104" fmla="*/ 315 w 345"/>
                <a:gd name="T105" fmla="*/ 104 h 319"/>
                <a:gd name="T106" fmla="*/ 340 w 345"/>
                <a:gd name="T107" fmla="*/ 81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5" h="319">
                  <a:moveTo>
                    <a:pt x="343" y="55"/>
                  </a:moveTo>
                  <a:cubicBezTo>
                    <a:pt x="342" y="53"/>
                    <a:pt x="339" y="52"/>
                    <a:pt x="337" y="52"/>
                  </a:cubicBezTo>
                  <a:cubicBezTo>
                    <a:pt x="334" y="51"/>
                    <a:pt x="332" y="50"/>
                    <a:pt x="331" y="48"/>
                  </a:cubicBezTo>
                  <a:cubicBezTo>
                    <a:pt x="330" y="47"/>
                    <a:pt x="330" y="46"/>
                    <a:pt x="330" y="44"/>
                  </a:cubicBezTo>
                  <a:cubicBezTo>
                    <a:pt x="330" y="43"/>
                    <a:pt x="330" y="41"/>
                    <a:pt x="330" y="40"/>
                  </a:cubicBezTo>
                  <a:cubicBezTo>
                    <a:pt x="330" y="39"/>
                    <a:pt x="329" y="37"/>
                    <a:pt x="329" y="35"/>
                  </a:cubicBezTo>
                  <a:cubicBezTo>
                    <a:pt x="329" y="33"/>
                    <a:pt x="328" y="30"/>
                    <a:pt x="327" y="28"/>
                  </a:cubicBezTo>
                  <a:cubicBezTo>
                    <a:pt x="327" y="28"/>
                    <a:pt x="327" y="28"/>
                    <a:pt x="327" y="28"/>
                  </a:cubicBezTo>
                  <a:cubicBezTo>
                    <a:pt x="327" y="27"/>
                    <a:pt x="327" y="27"/>
                    <a:pt x="327" y="27"/>
                  </a:cubicBezTo>
                  <a:cubicBezTo>
                    <a:pt x="327" y="27"/>
                    <a:pt x="327" y="27"/>
                    <a:pt x="327" y="27"/>
                  </a:cubicBezTo>
                  <a:cubicBezTo>
                    <a:pt x="327" y="27"/>
                    <a:pt x="327" y="27"/>
                    <a:pt x="327" y="27"/>
                  </a:cubicBezTo>
                  <a:cubicBezTo>
                    <a:pt x="326" y="23"/>
                    <a:pt x="324" y="21"/>
                    <a:pt x="321" y="17"/>
                  </a:cubicBezTo>
                  <a:cubicBezTo>
                    <a:pt x="320" y="17"/>
                    <a:pt x="320" y="16"/>
                    <a:pt x="319" y="15"/>
                  </a:cubicBezTo>
                  <a:cubicBezTo>
                    <a:pt x="319" y="14"/>
                    <a:pt x="318" y="13"/>
                    <a:pt x="318" y="13"/>
                  </a:cubicBezTo>
                  <a:cubicBezTo>
                    <a:pt x="317" y="12"/>
                    <a:pt x="317" y="12"/>
                    <a:pt x="317" y="12"/>
                  </a:cubicBezTo>
                  <a:cubicBezTo>
                    <a:pt x="315" y="9"/>
                    <a:pt x="313" y="6"/>
                    <a:pt x="310" y="6"/>
                  </a:cubicBezTo>
                  <a:cubicBezTo>
                    <a:pt x="308" y="6"/>
                    <a:pt x="306" y="7"/>
                    <a:pt x="304" y="8"/>
                  </a:cubicBezTo>
                  <a:cubicBezTo>
                    <a:pt x="303" y="8"/>
                    <a:pt x="301" y="9"/>
                    <a:pt x="300" y="10"/>
                  </a:cubicBezTo>
                  <a:cubicBezTo>
                    <a:pt x="299" y="11"/>
                    <a:pt x="298" y="12"/>
                    <a:pt x="297" y="13"/>
                  </a:cubicBezTo>
                  <a:cubicBezTo>
                    <a:pt x="296" y="13"/>
                    <a:pt x="295" y="14"/>
                    <a:pt x="294" y="14"/>
                  </a:cubicBezTo>
                  <a:cubicBezTo>
                    <a:pt x="292" y="14"/>
                    <a:pt x="291" y="15"/>
                    <a:pt x="289" y="16"/>
                  </a:cubicBezTo>
                  <a:cubicBezTo>
                    <a:pt x="287" y="18"/>
                    <a:pt x="286" y="20"/>
                    <a:pt x="285" y="22"/>
                  </a:cubicBezTo>
                  <a:cubicBezTo>
                    <a:pt x="285" y="23"/>
                    <a:pt x="284" y="24"/>
                    <a:pt x="283" y="25"/>
                  </a:cubicBezTo>
                  <a:cubicBezTo>
                    <a:pt x="282" y="27"/>
                    <a:pt x="280" y="27"/>
                    <a:pt x="277" y="27"/>
                  </a:cubicBezTo>
                  <a:cubicBezTo>
                    <a:pt x="276" y="27"/>
                    <a:pt x="275" y="27"/>
                    <a:pt x="275" y="27"/>
                  </a:cubicBezTo>
                  <a:cubicBezTo>
                    <a:pt x="272" y="27"/>
                    <a:pt x="270" y="26"/>
                    <a:pt x="268" y="24"/>
                  </a:cubicBezTo>
                  <a:cubicBezTo>
                    <a:pt x="267" y="23"/>
                    <a:pt x="266" y="23"/>
                    <a:pt x="265" y="22"/>
                  </a:cubicBezTo>
                  <a:cubicBezTo>
                    <a:pt x="262" y="20"/>
                    <a:pt x="258" y="20"/>
                    <a:pt x="255" y="19"/>
                  </a:cubicBezTo>
                  <a:cubicBezTo>
                    <a:pt x="254" y="19"/>
                    <a:pt x="253" y="19"/>
                    <a:pt x="251" y="18"/>
                  </a:cubicBezTo>
                  <a:cubicBezTo>
                    <a:pt x="250" y="18"/>
                    <a:pt x="249" y="18"/>
                    <a:pt x="248" y="18"/>
                  </a:cubicBezTo>
                  <a:cubicBezTo>
                    <a:pt x="245" y="17"/>
                    <a:pt x="241" y="16"/>
                    <a:pt x="237" y="16"/>
                  </a:cubicBezTo>
                  <a:cubicBezTo>
                    <a:pt x="237" y="16"/>
                    <a:pt x="237" y="16"/>
                    <a:pt x="237" y="16"/>
                  </a:cubicBezTo>
                  <a:cubicBezTo>
                    <a:pt x="224" y="16"/>
                    <a:pt x="215" y="22"/>
                    <a:pt x="208" y="26"/>
                  </a:cubicBezTo>
                  <a:cubicBezTo>
                    <a:pt x="206" y="28"/>
                    <a:pt x="205" y="29"/>
                    <a:pt x="203" y="31"/>
                  </a:cubicBezTo>
                  <a:cubicBezTo>
                    <a:pt x="202" y="32"/>
                    <a:pt x="201" y="33"/>
                    <a:pt x="200" y="34"/>
                  </a:cubicBezTo>
                  <a:cubicBezTo>
                    <a:pt x="199" y="34"/>
                    <a:pt x="199" y="34"/>
                    <a:pt x="199" y="34"/>
                  </a:cubicBezTo>
                  <a:cubicBezTo>
                    <a:pt x="198" y="35"/>
                    <a:pt x="198" y="35"/>
                    <a:pt x="198" y="35"/>
                  </a:cubicBezTo>
                  <a:cubicBezTo>
                    <a:pt x="198" y="35"/>
                    <a:pt x="197" y="35"/>
                    <a:pt x="196" y="35"/>
                  </a:cubicBezTo>
                  <a:cubicBezTo>
                    <a:pt x="195" y="35"/>
                    <a:pt x="194" y="34"/>
                    <a:pt x="194" y="34"/>
                  </a:cubicBezTo>
                  <a:cubicBezTo>
                    <a:pt x="193" y="34"/>
                    <a:pt x="191" y="34"/>
                    <a:pt x="190" y="34"/>
                  </a:cubicBezTo>
                  <a:cubicBezTo>
                    <a:pt x="190" y="34"/>
                    <a:pt x="190" y="34"/>
                    <a:pt x="189" y="34"/>
                  </a:cubicBezTo>
                  <a:cubicBezTo>
                    <a:pt x="188" y="34"/>
                    <a:pt x="187" y="34"/>
                    <a:pt x="186" y="34"/>
                  </a:cubicBezTo>
                  <a:cubicBezTo>
                    <a:pt x="184" y="34"/>
                    <a:pt x="182" y="34"/>
                    <a:pt x="181" y="34"/>
                  </a:cubicBezTo>
                  <a:cubicBezTo>
                    <a:pt x="180" y="34"/>
                    <a:pt x="180" y="34"/>
                    <a:pt x="180" y="34"/>
                  </a:cubicBezTo>
                  <a:cubicBezTo>
                    <a:pt x="175" y="34"/>
                    <a:pt x="168" y="30"/>
                    <a:pt x="164" y="27"/>
                  </a:cubicBezTo>
                  <a:cubicBezTo>
                    <a:pt x="163" y="26"/>
                    <a:pt x="163" y="26"/>
                    <a:pt x="163" y="26"/>
                  </a:cubicBezTo>
                  <a:cubicBezTo>
                    <a:pt x="160" y="23"/>
                    <a:pt x="156" y="20"/>
                    <a:pt x="152" y="19"/>
                  </a:cubicBezTo>
                  <a:cubicBezTo>
                    <a:pt x="150" y="18"/>
                    <a:pt x="149" y="18"/>
                    <a:pt x="148" y="18"/>
                  </a:cubicBezTo>
                  <a:cubicBezTo>
                    <a:pt x="144" y="18"/>
                    <a:pt x="142" y="20"/>
                    <a:pt x="138" y="22"/>
                  </a:cubicBezTo>
                  <a:cubicBezTo>
                    <a:pt x="137" y="22"/>
                    <a:pt x="136" y="23"/>
                    <a:pt x="135" y="24"/>
                  </a:cubicBezTo>
                  <a:cubicBezTo>
                    <a:pt x="132" y="25"/>
                    <a:pt x="129" y="27"/>
                    <a:pt x="125" y="28"/>
                  </a:cubicBezTo>
                  <a:cubicBezTo>
                    <a:pt x="125" y="29"/>
                    <a:pt x="124" y="29"/>
                    <a:pt x="123" y="29"/>
                  </a:cubicBezTo>
                  <a:cubicBezTo>
                    <a:pt x="119" y="29"/>
                    <a:pt x="117" y="23"/>
                    <a:pt x="115" y="20"/>
                  </a:cubicBezTo>
                  <a:cubicBezTo>
                    <a:pt x="114" y="18"/>
                    <a:pt x="113" y="16"/>
                    <a:pt x="112" y="14"/>
                  </a:cubicBezTo>
                  <a:cubicBezTo>
                    <a:pt x="109" y="11"/>
                    <a:pt x="106" y="8"/>
                    <a:pt x="103" y="7"/>
                  </a:cubicBezTo>
                  <a:cubicBezTo>
                    <a:pt x="103" y="7"/>
                    <a:pt x="102" y="7"/>
                    <a:pt x="102" y="7"/>
                  </a:cubicBezTo>
                  <a:cubicBezTo>
                    <a:pt x="101" y="7"/>
                    <a:pt x="100" y="7"/>
                    <a:pt x="100" y="7"/>
                  </a:cubicBezTo>
                  <a:cubicBezTo>
                    <a:pt x="99" y="7"/>
                    <a:pt x="98" y="7"/>
                    <a:pt x="98" y="7"/>
                  </a:cubicBezTo>
                  <a:cubicBezTo>
                    <a:pt x="97" y="7"/>
                    <a:pt x="97" y="7"/>
                    <a:pt x="97" y="7"/>
                  </a:cubicBezTo>
                  <a:cubicBezTo>
                    <a:pt x="96" y="7"/>
                    <a:pt x="95" y="6"/>
                    <a:pt x="94" y="6"/>
                  </a:cubicBezTo>
                  <a:cubicBezTo>
                    <a:pt x="93" y="5"/>
                    <a:pt x="93" y="5"/>
                    <a:pt x="93" y="5"/>
                  </a:cubicBezTo>
                  <a:cubicBezTo>
                    <a:pt x="90" y="3"/>
                    <a:pt x="87" y="2"/>
                    <a:pt x="83" y="1"/>
                  </a:cubicBezTo>
                  <a:cubicBezTo>
                    <a:pt x="81" y="0"/>
                    <a:pt x="81" y="0"/>
                    <a:pt x="81" y="0"/>
                  </a:cubicBezTo>
                  <a:cubicBezTo>
                    <a:pt x="80" y="0"/>
                    <a:pt x="80" y="0"/>
                    <a:pt x="79" y="0"/>
                  </a:cubicBezTo>
                  <a:cubicBezTo>
                    <a:pt x="77" y="0"/>
                    <a:pt x="76" y="1"/>
                    <a:pt x="74" y="3"/>
                  </a:cubicBezTo>
                  <a:cubicBezTo>
                    <a:pt x="72" y="4"/>
                    <a:pt x="71" y="5"/>
                    <a:pt x="69" y="5"/>
                  </a:cubicBezTo>
                  <a:cubicBezTo>
                    <a:pt x="68" y="5"/>
                    <a:pt x="67" y="5"/>
                    <a:pt x="66" y="5"/>
                  </a:cubicBezTo>
                  <a:cubicBezTo>
                    <a:pt x="65" y="5"/>
                    <a:pt x="63" y="5"/>
                    <a:pt x="62" y="5"/>
                  </a:cubicBezTo>
                  <a:cubicBezTo>
                    <a:pt x="60" y="5"/>
                    <a:pt x="59" y="5"/>
                    <a:pt x="57" y="5"/>
                  </a:cubicBezTo>
                  <a:cubicBezTo>
                    <a:pt x="54" y="5"/>
                    <a:pt x="52" y="5"/>
                    <a:pt x="50" y="7"/>
                  </a:cubicBezTo>
                  <a:cubicBezTo>
                    <a:pt x="49" y="7"/>
                    <a:pt x="48" y="8"/>
                    <a:pt x="47" y="8"/>
                  </a:cubicBezTo>
                  <a:cubicBezTo>
                    <a:pt x="45" y="9"/>
                    <a:pt x="43" y="11"/>
                    <a:pt x="41" y="12"/>
                  </a:cubicBezTo>
                  <a:cubicBezTo>
                    <a:pt x="40" y="14"/>
                    <a:pt x="40" y="17"/>
                    <a:pt x="40" y="20"/>
                  </a:cubicBezTo>
                  <a:cubicBezTo>
                    <a:pt x="40" y="20"/>
                    <a:pt x="40" y="21"/>
                    <a:pt x="40" y="22"/>
                  </a:cubicBezTo>
                  <a:cubicBezTo>
                    <a:pt x="40" y="22"/>
                    <a:pt x="40" y="23"/>
                    <a:pt x="40" y="24"/>
                  </a:cubicBezTo>
                  <a:cubicBezTo>
                    <a:pt x="40" y="26"/>
                    <a:pt x="40" y="28"/>
                    <a:pt x="39" y="30"/>
                  </a:cubicBezTo>
                  <a:cubicBezTo>
                    <a:pt x="38" y="32"/>
                    <a:pt x="37" y="34"/>
                    <a:pt x="36" y="35"/>
                  </a:cubicBezTo>
                  <a:cubicBezTo>
                    <a:pt x="35" y="36"/>
                    <a:pt x="35" y="37"/>
                    <a:pt x="34" y="37"/>
                  </a:cubicBezTo>
                  <a:cubicBezTo>
                    <a:pt x="33" y="39"/>
                    <a:pt x="32" y="40"/>
                    <a:pt x="31" y="41"/>
                  </a:cubicBezTo>
                  <a:cubicBezTo>
                    <a:pt x="30" y="41"/>
                    <a:pt x="29" y="42"/>
                    <a:pt x="28" y="43"/>
                  </a:cubicBezTo>
                  <a:cubicBezTo>
                    <a:pt x="26" y="45"/>
                    <a:pt x="25" y="48"/>
                    <a:pt x="26" y="52"/>
                  </a:cubicBezTo>
                  <a:cubicBezTo>
                    <a:pt x="26" y="53"/>
                    <a:pt x="26" y="55"/>
                    <a:pt x="27" y="56"/>
                  </a:cubicBezTo>
                  <a:cubicBezTo>
                    <a:pt x="28" y="61"/>
                    <a:pt x="29" y="66"/>
                    <a:pt x="26" y="71"/>
                  </a:cubicBezTo>
                  <a:cubicBezTo>
                    <a:pt x="26" y="71"/>
                    <a:pt x="26" y="71"/>
                    <a:pt x="26" y="71"/>
                  </a:cubicBezTo>
                  <a:cubicBezTo>
                    <a:pt x="26" y="72"/>
                    <a:pt x="26" y="72"/>
                    <a:pt x="26" y="72"/>
                  </a:cubicBezTo>
                  <a:cubicBezTo>
                    <a:pt x="26" y="73"/>
                    <a:pt x="26" y="73"/>
                    <a:pt x="26" y="73"/>
                  </a:cubicBezTo>
                  <a:cubicBezTo>
                    <a:pt x="25" y="74"/>
                    <a:pt x="25" y="75"/>
                    <a:pt x="24" y="76"/>
                  </a:cubicBezTo>
                  <a:cubicBezTo>
                    <a:pt x="23" y="78"/>
                    <a:pt x="22" y="79"/>
                    <a:pt x="22" y="80"/>
                  </a:cubicBezTo>
                  <a:cubicBezTo>
                    <a:pt x="22" y="83"/>
                    <a:pt x="24" y="85"/>
                    <a:pt x="26" y="87"/>
                  </a:cubicBezTo>
                  <a:cubicBezTo>
                    <a:pt x="26" y="88"/>
                    <a:pt x="26" y="88"/>
                    <a:pt x="26" y="88"/>
                  </a:cubicBezTo>
                  <a:cubicBezTo>
                    <a:pt x="28" y="90"/>
                    <a:pt x="29" y="92"/>
                    <a:pt x="30" y="96"/>
                  </a:cubicBezTo>
                  <a:cubicBezTo>
                    <a:pt x="30" y="97"/>
                    <a:pt x="30" y="98"/>
                    <a:pt x="30" y="99"/>
                  </a:cubicBezTo>
                  <a:cubicBezTo>
                    <a:pt x="30" y="99"/>
                    <a:pt x="30" y="100"/>
                    <a:pt x="30" y="101"/>
                  </a:cubicBezTo>
                  <a:cubicBezTo>
                    <a:pt x="30" y="102"/>
                    <a:pt x="30" y="103"/>
                    <a:pt x="30" y="103"/>
                  </a:cubicBezTo>
                  <a:cubicBezTo>
                    <a:pt x="31" y="104"/>
                    <a:pt x="31" y="104"/>
                    <a:pt x="31" y="104"/>
                  </a:cubicBezTo>
                  <a:cubicBezTo>
                    <a:pt x="31" y="104"/>
                    <a:pt x="31" y="104"/>
                    <a:pt x="31" y="104"/>
                  </a:cubicBezTo>
                  <a:cubicBezTo>
                    <a:pt x="32" y="104"/>
                    <a:pt x="32" y="104"/>
                    <a:pt x="32" y="105"/>
                  </a:cubicBezTo>
                  <a:cubicBezTo>
                    <a:pt x="33" y="106"/>
                    <a:pt x="33" y="108"/>
                    <a:pt x="32" y="110"/>
                  </a:cubicBezTo>
                  <a:cubicBezTo>
                    <a:pt x="32" y="112"/>
                    <a:pt x="30" y="113"/>
                    <a:pt x="29" y="114"/>
                  </a:cubicBezTo>
                  <a:cubicBezTo>
                    <a:pt x="26" y="115"/>
                    <a:pt x="26" y="116"/>
                    <a:pt x="26" y="119"/>
                  </a:cubicBezTo>
                  <a:cubicBezTo>
                    <a:pt x="26" y="120"/>
                    <a:pt x="26" y="120"/>
                    <a:pt x="26" y="120"/>
                  </a:cubicBezTo>
                  <a:cubicBezTo>
                    <a:pt x="26" y="121"/>
                    <a:pt x="26" y="121"/>
                    <a:pt x="26" y="121"/>
                  </a:cubicBezTo>
                  <a:cubicBezTo>
                    <a:pt x="27" y="123"/>
                    <a:pt x="27" y="123"/>
                    <a:pt x="27" y="123"/>
                  </a:cubicBezTo>
                  <a:cubicBezTo>
                    <a:pt x="28" y="123"/>
                    <a:pt x="28" y="124"/>
                    <a:pt x="28" y="124"/>
                  </a:cubicBezTo>
                  <a:cubicBezTo>
                    <a:pt x="28" y="125"/>
                    <a:pt x="27" y="125"/>
                    <a:pt x="27" y="126"/>
                  </a:cubicBezTo>
                  <a:cubicBezTo>
                    <a:pt x="27" y="126"/>
                    <a:pt x="26" y="126"/>
                    <a:pt x="26" y="127"/>
                  </a:cubicBezTo>
                  <a:cubicBezTo>
                    <a:pt x="26" y="127"/>
                    <a:pt x="26" y="128"/>
                    <a:pt x="25" y="129"/>
                  </a:cubicBezTo>
                  <a:cubicBezTo>
                    <a:pt x="25" y="129"/>
                    <a:pt x="25" y="130"/>
                    <a:pt x="25" y="130"/>
                  </a:cubicBezTo>
                  <a:cubicBezTo>
                    <a:pt x="24" y="132"/>
                    <a:pt x="23" y="132"/>
                    <a:pt x="22" y="133"/>
                  </a:cubicBezTo>
                  <a:cubicBezTo>
                    <a:pt x="22" y="133"/>
                    <a:pt x="21" y="133"/>
                    <a:pt x="21" y="133"/>
                  </a:cubicBezTo>
                  <a:cubicBezTo>
                    <a:pt x="19" y="135"/>
                    <a:pt x="17" y="137"/>
                    <a:pt x="16" y="140"/>
                  </a:cubicBezTo>
                  <a:cubicBezTo>
                    <a:pt x="15" y="141"/>
                    <a:pt x="14" y="142"/>
                    <a:pt x="14" y="143"/>
                  </a:cubicBezTo>
                  <a:cubicBezTo>
                    <a:pt x="13" y="145"/>
                    <a:pt x="12" y="147"/>
                    <a:pt x="12" y="149"/>
                  </a:cubicBezTo>
                  <a:cubicBezTo>
                    <a:pt x="13" y="154"/>
                    <a:pt x="13" y="157"/>
                    <a:pt x="9" y="158"/>
                  </a:cubicBezTo>
                  <a:cubicBezTo>
                    <a:pt x="8" y="158"/>
                    <a:pt x="8" y="158"/>
                    <a:pt x="7" y="158"/>
                  </a:cubicBezTo>
                  <a:cubicBezTo>
                    <a:pt x="5" y="158"/>
                    <a:pt x="2" y="159"/>
                    <a:pt x="1" y="161"/>
                  </a:cubicBezTo>
                  <a:cubicBezTo>
                    <a:pt x="1" y="162"/>
                    <a:pt x="1" y="164"/>
                    <a:pt x="1" y="165"/>
                  </a:cubicBezTo>
                  <a:cubicBezTo>
                    <a:pt x="1" y="166"/>
                    <a:pt x="1" y="167"/>
                    <a:pt x="1" y="168"/>
                  </a:cubicBezTo>
                  <a:cubicBezTo>
                    <a:pt x="1" y="169"/>
                    <a:pt x="1" y="169"/>
                    <a:pt x="1" y="169"/>
                  </a:cubicBezTo>
                  <a:cubicBezTo>
                    <a:pt x="1" y="171"/>
                    <a:pt x="1" y="173"/>
                    <a:pt x="1" y="175"/>
                  </a:cubicBezTo>
                  <a:cubicBezTo>
                    <a:pt x="1" y="180"/>
                    <a:pt x="1" y="184"/>
                    <a:pt x="0" y="189"/>
                  </a:cubicBezTo>
                  <a:cubicBezTo>
                    <a:pt x="0" y="196"/>
                    <a:pt x="0" y="202"/>
                    <a:pt x="1" y="209"/>
                  </a:cubicBezTo>
                  <a:cubicBezTo>
                    <a:pt x="1" y="213"/>
                    <a:pt x="1" y="217"/>
                    <a:pt x="1" y="221"/>
                  </a:cubicBezTo>
                  <a:cubicBezTo>
                    <a:pt x="1" y="224"/>
                    <a:pt x="1" y="227"/>
                    <a:pt x="1" y="230"/>
                  </a:cubicBezTo>
                  <a:cubicBezTo>
                    <a:pt x="1" y="236"/>
                    <a:pt x="1" y="241"/>
                    <a:pt x="1" y="246"/>
                  </a:cubicBezTo>
                  <a:cubicBezTo>
                    <a:pt x="1" y="248"/>
                    <a:pt x="1" y="248"/>
                    <a:pt x="1" y="248"/>
                  </a:cubicBezTo>
                  <a:cubicBezTo>
                    <a:pt x="3" y="248"/>
                    <a:pt x="3" y="248"/>
                    <a:pt x="3" y="248"/>
                  </a:cubicBezTo>
                  <a:cubicBezTo>
                    <a:pt x="4" y="248"/>
                    <a:pt x="6" y="248"/>
                    <a:pt x="7" y="248"/>
                  </a:cubicBezTo>
                  <a:cubicBezTo>
                    <a:pt x="9" y="248"/>
                    <a:pt x="11" y="248"/>
                    <a:pt x="13" y="248"/>
                  </a:cubicBezTo>
                  <a:cubicBezTo>
                    <a:pt x="14" y="248"/>
                    <a:pt x="14" y="248"/>
                    <a:pt x="15" y="248"/>
                  </a:cubicBezTo>
                  <a:cubicBezTo>
                    <a:pt x="16" y="248"/>
                    <a:pt x="17" y="248"/>
                    <a:pt x="18" y="247"/>
                  </a:cubicBezTo>
                  <a:cubicBezTo>
                    <a:pt x="19" y="247"/>
                    <a:pt x="20" y="245"/>
                    <a:pt x="21" y="245"/>
                  </a:cubicBezTo>
                  <a:cubicBezTo>
                    <a:pt x="21" y="244"/>
                    <a:pt x="21" y="244"/>
                    <a:pt x="21" y="244"/>
                  </a:cubicBezTo>
                  <a:cubicBezTo>
                    <a:pt x="22" y="244"/>
                    <a:pt x="22" y="243"/>
                    <a:pt x="23" y="243"/>
                  </a:cubicBezTo>
                  <a:cubicBezTo>
                    <a:pt x="23" y="244"/>
                    <a:pt x="22" y="244"/>
                    <a:pt x="22" y="245"/>
                  </a:cubicBezTo>
                  <a:cubicBezTo>
                    <a:pt x="21" y="247"/>
                    <a:pt x="21" y="247"/>
                    <a:pt x="21" y="247"/>
                  </a:cubicBezTo>
                  <a:cubicBezTo>
                    <a:pt x="24" y="247"/>
                    <a:pt x="24" y="247"/>
                    <a:pt x="24" y="247"/>
                  </a:cubicBezTo>
                  <a:cubicBezTo>
                    <a:pt x="25" y="247"/>
                    <a:pt x="27" y="248"/>
                    <a:pt x="28" y="248"/>
                  </a:cubicBezTo>
                  <a:cubicBezTo>
                    <a:pt x="30" y="248"/>
                    <a:pt x="33" y="249"/>
                    <a:pt x="35" y="249"/>
                  </a:cubicBezTo>
                  <a:cubicBezTo>
                    <a:pt x="36" y="249"/>
                    <a:pt x="37" y="248"/>
                    <a:pt x="38" y="248"/>
                  </a:cubicBezTo>
                  <a:cubicBezTo>
                    <a:pt x="39" y="248"/>
                    <a:pt x="39" y="248"/>
                    <a:pt x="40" y="248"/>
                  </a:cubicBezTo>
                  <a:cubicBezTo>
                    <a:pt x="43" y="248"/>
                    <a:pt x="47" y="249"/>
                    <a:pt x="50" y="251"/>
                  </a:cubicBezTo>
                  <a:cubicBezTo>
                    <a:pt x="55" y="254"/>
                    <a:pt x="61" y="259"/>
                    <a:pt x="64" y="264"/>
                  </a:cubicBezTo>
                  <a:cubicBezTo>
                    <a:pt x="64" y="265"/>
                    <a:pt x="64" y="266"/>
                    <a:pt x="64" y="266"/>
                  </a:cubicBezTo>
                  <a:cubicBezTo>
                    <a:pt x="65" y="267"/>
                    <a:pt x="65" y="269"/>
                    <a:pt x="66" y="270"/>
                  </a:cubicBezTo>
                  <a:cubicBezTo>
                    <a:pt x="66" y="270"/>
                    <a:pt x="67" y="271"/>
                    <a:pt x="67" y="272"/>
                  </a:cubicBezTo>
                  <a:cubicBezTo>
                    <a:pt x="68" y="272"/>
                    <a:pt x="68" y="273"/>
                    <a:pt x="68" y="274"/>
                  </a:cubicBezTo>
                  <a:cubicBezTo>
                    <a:pt x="69" y="274"/>
                    <a:pt x="69" y="274"/>
                    <a:pt x="69" y="274"/>
                  </a:cubicBezTo>
                  <a:cubicBezTo>
                    <a:pt x="70" y="276"/>
                    <a:pt x="70" y="277"/>
                    <a:pt x="72" y="278"/>
                  </a:cubicBezTo>
                  <a:cubicBezTo>
                    <a:pt x="73" y="279"/>
                    <a:pt x="73" y="279"/>
                    <a:pt x="74" y="281"/>
                  </a:cubicBezTo>
                  <a:cubicBezTo>
                    <a:pt x="74" y="281"/>
                    <a:pt x="74" y="282"/>
                    <a:pt x="74" y="282"/>
                  </a:cubicBezTo>
                  <a:cubicBezTo>
                    <a:pt x="74" y="285"/>
                    <a:pt x="75" y="289"/>
                    <a:pt x="76" y="291"/>
                  </a:cubicBezTo>
                  <a:cubicBezTo>
                    <a:pt x="76" y="293"/>
                    <a:pt x="76" y="293"/>
                    <a:pt x="76" y="293"/>
                  </a:cubicBezTo>
                  <a:cubicBezTo>
                    <a:pt x="78" y="298"/>
                    <a:pt x="80" y="303"/>
                    <a:pt x="82" y="308"/>
                  </a:cubicBezTo>
                  <a:cubicBezTo>
                    <a:pt x="84" y="310"/>
                    <a:pt x="86" y="312"/>
                    <a:pt x="88" y="313"/>
                  </a:cubicBezTo>
                  <a:cubicBezTo>
                    <a:pt x="89" y="314"/>
                    <a:pt x="89" y="314"/>
                    <a:pt x="90" y="315"/>
                  </a:cubicBezTo>
                  <a:cubicBezTo>
                    <a:pt x="92" y="316"/>
                    <a:pt x="93" y="317"/>
                    <a:pt x="95" y="318"/>
                  </a:cubicBezTo>
                  <a:cubicBezTo>
                    <a:pt x="95" y="319"/>
                    <a:pt x="96" y="319"/>
                    <a:pt x="97" y="319"/>
                  </a:cubicBezTo>
                  <a:cubicBezTo>
                    <a:pt x="99" y="319"/>
                    <a:pt x="100" y="318"/>
                    <a:pt x="101" y="318"/>
                  </a:cubicBezTo>
                  <a:cubicBezTo>
                    <a:pt x="101" y="317"/>
                    <a:pt x="102" y="317"/>
                    <a:pt x="103" y="317"/>
                  </a:cubicBezTo>
                  <a:cubicBezTo>
                    <a:pt x="103" y="317"/>
                    <a:pt x="104" y="317"/>
                    <a:pt x="105" y="317"/>
                  </a:cubicBezTo>
                  <a:cubicBezTo>
                    <a:pt x="105" y="317"/>
                    <a:pt x="106" y="317"/>
                    <a:pt x="106" y="317"/>
                  </a:cubicBezTo>
                  <a:cubicBezTo>
                    <a:pt x="107" y="317"/>
                    <a:pt x="107" y="317"/>
                    <a:pt x="108" y="317"/>
                  </a:cubicBezTo>
                  <a:cubicBezTo>
                    <a:pt x="109" y="317"/>
                    <a:pt x="109" y="317"/>
                    <a:pt x="110" y="317"/>
                  </a:cubicBezTo>
                  <a:cubicBezTo>
                    <a:pt x="111" y="317"/>
                    <a:pt x="111" y="316"/>
                    <a:pt x="112" y="316"/>
                  </a:cubicBezTo>
                  <a:cubicBezTo>
                    <a:pt x="113" y="316"/>
                    <a:pt x="114" y="316"/>
                    <a:pt x="115" y="316"/>
                  </a:cubicBezTo>
                  <a:cubicBezTo>
                    <a:pt x="116" y="316"/>
                    <a:pt x="116" y="316"/>
                    <a:pt x="116" y="316"/>
                  </a:cubicBezTo>
                  <a:cubicBezTo>
                    <a:pt x="117" y="316"/>
                    <a:pt x="118" y="316"/>
                    <a:pt x="119" y="316"/>
                  </a:cubicBezTo>
                  <a:cubicBezTo>
                    <a:pt x="123" y="316"/>
                    <a:pt x="125" y="314"/>
                    <a:pt x="127" y="312"/>
                  </a:cubicBezTo>
                  <a:cubicBezTo>
                    <a:pt x="128" y="311"/>
                    <a:pt x="128" y="311"/>
                    <a:pt x="129" y="310"/>
                  </a:cubicBezTo>
                  <a:cubicBezTo>
                    <a:pt x="129" y="310"/>
                    <a:pt x="130" y="309"/>
                    <a:pt x="130" y="309"/>
                  </a:cubicBezTo>
                  <a:cubicBezTo>
                    <a:pt x="130" y="309"/>
                    <a:pt x="131" y="310"/>
                    <a:pt x="131" y="310"/>
                  </a:cubicBezTo>
                  <a:cubicBezTo>
                    <a:pt x="132" y="310"/>
                    <a:pt x="132" y="310"/>
                    <a:pt x="132" y="310"/>
                  </a:cubicBezTo>
                  <a:cubicBezTo>
                    <a:pt x="133" y="310"/>
                    <a:pt x="134" y="309"/>
                    <a:pt x="135" y="309"/>
                  </a:cubicBezTo>
                  <a:cubicBezTo>
                    <a:pt x="136" y="309"/>
                    <a:pt x="137" y="309"/>
                    <a:pt x="137" y="309"/>
                  </a:cubicBezTo>
                  <a:cubicBezTo>
                    <a:pt x="137" y="309"/>
                    <a:pt x="137" y="309"/>
                    <a:pt x="137" y="309"/>
                  </a:cubicBezTo>
                  <a:cubicBezTo>
                    <a:pt x="138" y="309"/>
                    <a:pt x="139" y="309"/>
                    <a:pt x="140" y="310"/>
                  </a:cubicBezTo>
                  <a:cubicBezTo>
                    <a:pt x="140" y="310"/>
                    <a:pt x="141" y="310"/>
                    <a:pt x="142" y="311"/>
                  </a:cubicBezTo>
                  <a:cubicBezTo>
                    <a:pt x="142" y="311"/>
                    <a:pt x="143" y="311"/>
                    <a:pt x="144" y="311"/>
                  </a:cubicBezTo>
                  <a:cubicBezTo>
                    <a:pt x="146" y="311"/>
                    <a:pt x="147" y="311"/>
                    <a:pt x="149" y="310"/>
                  </a:cubicBezTo>
                  <a:cubicBezTo>
                    <a:pt x="150" y="310"/>
                    <a:pt x="151" y="310"/>
                    <a:pt x="152" y="310"/>
                  </a:cubicBezTo>
                  <a:cubicBezTo>
                    <a:pt x="152" y="310"/>
                    <a:pt x="152" y="310"/>
                    <a:pt x="152" y="310"/>
                  </a:cubicBezTo>
                  <a:cubicBezTo>
                    <a:pt x="153" y="310"/>
                    <a:pt x="154" y="310"/>
                    <a:pt x="155" y="310"/>
                  </a:cubicBezTo>
                  <a:cubicBezTo>
                    <a:pt x="156" y="310"/>
                    <a:pt x="157" y="310"/>
                    <a:pt x="158" y="310"/>
                  </a:cubicBezTo>
                  <a:cubicBezTo>
                    <a:pt x="160" y="310"/>
                    <a:pt x="162" y="310"/>
                    <a:pt x="163" y="308"/>
                  </a:cubicBezTo>
                  <a:cubicBezTo>
                    <a:pt x="165" y="307"/>
                    <a:pt x="165" y="305"/>
                    <a:pt x="165" y="304"/>
                  </a:cubicBezTo>
                  <a:cubicBezTo>
                    <a:pt x="166" y="306"/>
                    <a:pt x="166" y="306"/>
                    <a:pt x="166" y="306"/>
                  </a:cubicBezTo>
                  <a:cubicBezTo>
                    <a:pt x="168" y="303"/>
                    <a:pt x="168" y="303"/>
                    <a:pt x="168" y="303"/>
                  </a:cubicBezTo>
                  <a:cubicBezTo>
                    <a:pt x="169" y="301"/>
                    <a:pt x="170" y="299"/>
                    <a:pt x="171" y="298"/>
                  </a:cubicBezTo>
                  <a:cubicBezTo>
                    <a:pt x="171" y="297"/>
                    <a:pt x="172" y="296"/>
                    <a:pt x="173" y="295"/>
                  </a:cubicBezTo>
                  <a:cubicBezTo>
                    <a:pt x="174" y="293"/>
                    <a:pt x="174" y="293"/>
                    <a:pt x="174" y="293"/>
                  </a:cubicBezTo>
                  <a:cubicBezTo>
                    <a:pt x="175" y="291"/>
                    <a:pt x="176" y="289"/>
                    <a:pt x="177" y="286"/>
                  </a:cubicBezTo>
                  <a:cubicBezTo>
                    <a:pt x="177" y="284"/>
                    <a:pt x="177" y="283"/>
                    <a:pt x="177" y="282"/>
                  </a:cubicBezTo>
                  <a:cubicBezTo>
                    <a:pt x="177" y="280"/>
                    <a:pt x="177" y="280"/>
                    <a:pt x="177" y="280"/>
                  </a:cubicBezTo>
                  <a:cubicBezTo>
                    <a:pt x="177" y="279"/>
                    <a:pt x="178" y="278"/>
                    <a:pt x="178" y="278"/>
                  </a:cubicBezTo>
                  <a:cubicBezTo>
                    <a:pt x="178" y="277"/>
                    <a:pt x="178" y="277"/>
                    <a:pt x="179" y="276"/>
                  </a:cubicBezTo>
                  <a:cubicBezTo>
                    <a:pt x="179" y="275"/>
                    <a:pt x="179" y="273"/>
                    <a:pt x="179" y="272"/>
                  </a:cubicBezTo>
                  <a:cubicBezTo>
                    <a:pt x="179" y="271"/>
                    <a:pt x="178" y="270"/>
                    <a:pt x="179" y="269"/>
                  </a:cubicBezTo>
                  <a:cubicBezTo>
                    <a:pt x="179" y="267"/>
                    <a:pt x="179" y="266"/>
                    <a:pt x="180" y="265"/>
                  </a:cubicBezTo>
                  <a:cubicBezTo>
                    <a:pt x="181" y="265"/>
                    <a:pt x="181" y="264"/>
                    <a:pt x="182" y="264"/>
                  </a:cubicBezTo>
                  <a:cubicBezTo>
                    <a:pt x="184" y="262"/>
                    <a:pt x="185" y="260"/>
                    <a:pt x="187" y="258"/>
                  </a:cubicBezTo>
                  <a:cubicBezTo>
                    <a:pt x="188" y="256"/>
                    <a:pt x="190" y="255"/>
                    <a:pt x="191" y="253"/>
                  </a:cubicBezTo>
                  <a:cubicBezTo>
                    <a:pt x="193" y="251"/>
                    <a:pt x="195" y="250"/>
                    <a:pt x="196" y="248"/>
                  </a:cubicBezTo>
                  <a:cubicBezTo>
                    <a:pt x="198" y="245"/>
                    <a:pt x="199" y="244"/>
                    <a:pt x="202" y="244"/>
                  </a:cubicBezTo>
                  <a:cubicBezTo>
                    <a:pt x="204" y="244"/>
                    <a:pt x="204" y="244"/>
                    <a:pt x="204" y="244"/>
                  </a:cubicBezTo>
                  <a:cubicBezTo>
                    <a:pt x="204" y="242"/>
                    <a:pt x="204" y="242"/>
                    <a:pt x="204" y="242"/>
                  </a:cubicBezTo>
                  <a:cubicBezTo>
                    <a:pt x="204" y="241"/>
                    <a:pt x="204" y="240"/>
                    <a:pt x="203" y="239"/>
                  </a:cubicBezTo>
                  <a:cubicBezTo>
                    <a:pt x="203" y="238"/>
                    <a:pt x="203" y="236"/>
                    <a:pt x="203" y="235"/>
                  </a:cubicBezTo>
                  <a:cubicBezTo>
                    <a:pt x="204" y="235"/>
                    <a:pt x="204" y="235"/>
                    <a:pt x="205" y="235"/>
                  </a:cubicBezTo>
                  <a:cubicBezTo>
                    <a:pt x="206" y="235"/>
                    <a:pt x="206" y="235"/>
                    <a:pt x="207" y="235"/>
                  </a:cubicBezTo>
                  <a:cubicBezTo>
                    <a:pt x="207" y="234"/>
                    <a:pt x="207" y="234"/>
                    <a:pt x="207" y="234"/>
                  </a:cubicBezTo>
                  <a:cubicBezTo>
                    <a:pt x="209" y="233"/>
                    <a:pt x="209" y="233"/>
                    <a:pt x="209" y="233"/>
                  </a:cubicBezTo>
                  <a:cubicBezTo>
                    <a:pt x="208" y="233"/>
                    <a:pt x="208" y="233"/>
                    <a:pt x="208" y="233"/>
                  </a:cubicBezTo>
                  <a:cubicBezTo>
                    <a:pt x="209" y="233"/>
                    <a:pt x="209" y="233"/>
                    <a:pt x="209" y="233"/>
                  </a:cubicBezTo>
                  <a:cubicBezTo>
                    <a:pt x="210" y="232"/>
                    <a:pt x="211" y="230"/>
                    <a:pt x="212" y="229"/>
                  </a:cubicBezTo>
                  <a:cubicBezTo>
                    <a:pt x="213" y="228"/>
                    <a:pt x="214" y="227"/>
                    <a:pt x="215" y="227"/>
                  </a:cubicBezTo>
                  <a:cubicBezTo>
                    <a:pt x="215" y="227"/>
                    <a:pt x="215" y="227"/>
                    <a:pt x="215" y="227"/>
                  </a:cubicBezTo>
                  <a:cubicBezTo>
                    <a:pt x="215" y="227"/>
                    <a:pt x="215" y="227"/>
                    <a:pt x="216" y="229"/>
                  </a:cubicBezTo>
                  <a:cubicBezTo>
                    <a:pt x="216" y="229"/>
                    <a:pt x="216" y="229"/>
                    <a:pt x="216" y="229"/>
                  </a:cubicBezTo>
                  <a:cubicBezTo>
                    <a:pt x="216" y="230"/>
                    <a:pt x="217" y="230"/>
                    <a:pt x="217" y="230"/>
                  </a:cubicBezTo>
                  <a:cubicBezTo>
                    <a:pt x="217" y="232"/>
                    <a:pt x="218" y="232"/>
                    <a:pt x="219" y="232"/>
                  </a:cubicBezTo>
                  <a:cubicBezTo>
                    <a:pt x="220" y="233"/>
                    <a:pt x="220" y="233"/>
                    <a:pt x="221" y="233"/>
                  </a:cubicBezTo>
                  <a:cubicBezTo>
                    <a:pt x="223" y="233"/>
                    <a:pt x="224" y="232"/>
                    <a:pt x="225" y="232"/>
                  </a:cubicBezTo>
                  <a:cubicBezTo>
                    <a:pt x="226" y="231"/>
                    <a:pt x="226" y="230"/>
                    <a:pt x="226" y="228"/>
                  </a:cubicBezTo>
                  <a:cubicBezTo>
                    <a:pt x="227" y="227"/>
                    <a:pt x="227" y="226"/>
                    <a:pt x="228" y="225"/>
                  </a:cubicBezTo>
                  <a:cubicBezTo>
                    <a:pt x="228" y="225"/>
                    <a:pt x="229" y="224"/>
                    <a:pt x="230" y="224"/>
                  </a:cubicBezTo>
                  <a:cubicBezTo>
                    <a:pt x="230" y="224"/>
                    <a:pt x="230" y="224"/>
                    <a:pt x="231" y="224"/>
                  </a:cubicBezTo>
                  <a:cubicBezTo>
                    <a:pt x="233" y="225"/>
                    <a:pt x="234" y="228"/>
                    <a:pt x="235" y="231"/>
                  </a:cubicBezTo>
                  <a:cubicBezTo>
                    <a:pt x="236" y="232"/>
                    <a:pt x="237" y="233"/>
                    <a:pt x="237" y="233"/>
                  </a:cubicBezTo>
                  <a:cubicBezTo>
                    <a:pt x="238" y="234"/>
                    <a:pt x="239" y="235"/>
                    <a:pt x="240" y="235"/>
                  </a:cubicBezTo>
                  <a:cubicBezTo>
                    <a:pt x="241" y="235"/>
                    <a:pt x="242" y="236"/>
                    <a:pt x="242" y="237"/>
                  </a:cubicBezTo>
                  <a:cubicBezTo>
                    <a:pt x="243" y="238"/>
                    <a:pt x="243" y="239"/>
                    <a:pt x="243" y="241"/>
                  </a:cubicBezTo>
                  <a:cubicBezTo>
                    <a:pt x="242" y="242"/>
                    <a:pt x="242" y="244"/>
                    <a:pt x="243" y="245"/>
                  </a:cubicBezTo>
                  <a:cubicBezTo>
                    <a:pt x="244" y="246"/>
                    <a:pt x="245" y="246"/>
                    <a:pt x="246" y="246"/>
                  </a:cubicBezTo>
                  <a:cubicBezTo>
                    <a:pt x="246" y="246"/>
                    <a:pt x="246" y="246"/>
                    <a:pt x="246" y="246"/>
                  </a:cubicBezTo>
                  <a:cubicBezTo>
                    <a:pt x="249" y="246"/>
                    <a:pt x="252" y="243"/>
                    <a:pt x="255" y="239"/>
                  </a:cubicBezTo>
                  <a:cubicBezTo>
                    <a:pt x="256" y="238"/>
                    <a:pt x="256" y="236"/>
                    <a:pt x="257" y="235"/>
                  </a:cubicBezTo>
                  <a:cubicBezTo>
                    <a:pt x="257" y="233"/>
                    <a:pt x="257" y="232"/>
                    <a:pt x="257" y="231"/>
                  </a:cubicBezTo>
                  <a:cubicBezTo>
                    <a:pt x="258" y="230"/>
                    <a:pt x="259" y="229"/>
                    <a:pt x="261" y="229"/>
                  </a:cubicBezTo>
                  <a:cubicBezTo>
                    <a:pt x="261" y="229"/>
                    <a:pt x="262" y="229"/>
                    <a:pt x="263" y="228"/>
                  </a:cubicBezTo>
                  <a:cubicBezTo>
                    <a:pt x="266" y="226"/>
                    <a:pt x="265" y="224"/>
                    <a:pt x="264" y="221"/>
                  </a:cubicBezTo>
                  <a:cubicBezTo>
                    <a:pt x="264" y="219"/>
                    <a:pt x="263" y="217"/>
                    <a:pt x="265" y="215"/>
                  </a:cubicBezTo>
                  <a:cubicBezTo>
                    <a:pt x="265" y="214"/>
                    <a:pt x="266" y="214"/>
                    <a:pt x="267" y="213"/>
                  </a:cubicBezTo>
                  <a:cubicBezTo>
                    <a:pt x="268" y="212"/>
                    <a:pt x="269" y="211"/>
                    <a:pt x="270" y="209"/>
                  </a:cubicBezTo>
                  <a:cubicBezTo>
                    <a:pt x="270" y="208"/>
                    <a:pt x="270" y="207"/>
                    <a:pt x="270" y="206"/>
                  </a:cubicBezTo>
                  <a:cubicBezTo>
                    <a:pt x="270" y="204"/>
                    <a:pt x="270" y="203"/>
                    <a:pt x="271" y="202"/>
                  </a:cubicBezTo>
                  <a:cubicBezTo>
                    <a:pt x="271" y="201"/>
                    <a:pt x="272" y="200"/>
                    <a:pt x="272" y="199"/>
                  </a:cubicBezTo>
                  <a:cubicBezTo>
                    <a:pt x="273" y="197"/>
                    <a:pt x="274" y="196"/>
                    <a:pt x="275" y="194"/>
                  </a:cubicBezTo>
                  <a:cubicBezTo>
                    <a:pt x="275" y="192"/>
                    <a:pt x="275" y="192"/>
                    <a:pt x="275" y="192"/>
                  </a:cubicBezTo>
                  <a:cubicBezTo>
                    <a:pt x="275" y="190"/>
                    <a:pt x="276" y="188"/>
                    <a:pt x="276" y="186"/>
                  </a:cubicBezTo>
                  <a:cubicBezTo>
                    <a:pt x="277" y="180"/>
                    <a:pt x="280" y="176"/>
                    <a:pt x="285" y="174"/>
                  </a:cubicBezTo>
                  <a:cubicBezTo>
                    <a:pt x="292" y="171"/>
                    <a:pt x="292" y="167"/>
                    <a:pt x="293" y="161"/>
                  </a:cubicBezTo>
                  <a:cubicBezTo>
                    <a:pt x="294" y="159"/>
                    <a:pt x="294" y="159"/>
                    <a:pt x="294" y="159"/>
                  </a:cubicBezTo>
                  <a:cubicBezTo>
                    <a:pt x="294" y="158"/>
                    <a:pt x="294" y="157"/>
                    <a:pt x="294" y="156"/>
                  </a:cubicBezTo>
                  <a:cubicBezTo>
                    <a:pt x="294" y="154"/>
                    <a:pt x="294" y="153"/>
                    <a:pt x="295" y="152"/>
                  </a:cubicBezTo>
                  <a:cubicBezTo>
                    <a:pt x="296" y="148"/>
                    <a:pt x="298" y="146"/>
                    <a:pt x="302" y="145"/>
                  </a:cubicBezTo>
                  <a:cubicBezTo>
                    <a:pt x="304" y="145"/>
                    <a:pt x="304" y="145"/>
                    <a:pt x="304" y="145"/>
                  </a:cubicBezTo>
                  <a:cubicBezTo>
                    <a:pt x="304" y="143"/>
                    <a:pt x="304" y="143"/>
                    <a:pt x="304" y="143"/>
                  </a:cubicBezTo>
                  <a:cubicBezTo>
                    <a:pt x="304" y="142"/>
                    <a:pt x="304" y="141"/>
                    <a:pt x="304" y="139"/>
                  </a:cubicBezTo>
                  <a:cubicBezTo>
                    <a:pt x="304" y="136"/>
                    <a:pt x="304" y="133"/>
                    <a:pt x="305" y="131"/>
                  </a:cubicBezTo>
                  <a:cubicBezTo>
                    <a:pt x="305" y="128"/>
                    <a:pt x="306" y="127"/>
                    <a:pt x="308" y="126"/>
                  </a:cubicBezTo>
                  <a:cubicBezTo>
                    <a:pt x="310" y="125"/>
                    <a:pt x="311" y="124"/>
                    <a:pt x="311" y="121"/>
                  </a:cubicBezTo>
                  <a:cubicBezTo>
                    <a:pt x="312" y="120"/>
                    <a:pt x="312" y="118"/>
                    <a:pt x="312" y="117"/>
                  </a:cubicBezTo>
                  <a:cubicBezTo>
                    <a:pt x="312" y="113"/>
                    <a:pt x="312" y="110"/>
                    <a:pt x="314" y="107"/>
                  </a:cubicBezTo>
                  <a:cubicBezTo>
                    <a:pt x="315" y="104"/>
                    <a:pt x="315" y="104"/>
                    <a:pt x="315" y="104"/>
                  </a:cubicBezTo>
                  <a:cubicBezTo>
                    <a:pt x="316" y="101"/>
                    <a:pt x="318" y="98"/>
                    <a:pt x="320" y="95"/>
                  </a:cubicBezTo>
                  <a:cubicBezTo>
                    <a:pt x="320" y="94"/>
                    <a:pt x="321" y="94"/>
                    <a:pt x="321" y="93"/>
                  </a:cubicBezTo>
                  <a:cubicBezTo>
                    <a:pt x="323" y="90"/>
                    <a:pt x="324" y="89"/>
                    <a:pt x="328" y="88"/>
                  </a:cubicBezTo>
                  <a:cubicBezTo>
                    <a:pt x="332" y="88"/>
                    <a:pt x="334" y="86"/>
                    <a:pt x="337" y="83"/>
                  </a:cubicBezTo>
                  <a:cubicBezTo>
                    <a:pt x="338" y="83"/>
                    <a:pt x="339" y="82"/>
                    <a:pt x="340" y="81"/>
                  </a:cubicBezTo>
                  <a:cubicBezTo>
                    <a:pt x="343" y="79"/>
                    <a:pt x="343" y="76"/>
                    <a:pt x="343" y="73"/>
                  </a:cubicBezTo>
                  <a:cubicBezTo>
                    <a:pt x="343" y="72"/>
                    <a:pt x="343" y="71"/>
                    <a:pt x="343" y="69"/>
                  </a:cubicBezTo>
                  <a:cubicBezTo>
                    <a:pt x="343" y="68"/>
                    <a:pt x="343" y="68"/>
                    <a:pt x="344" y="67"/>
                  </a:cubicBezTo>
                  <a:cubicBezTo>
                    <a:pt x="344" y="63"/>
                    <a:pt x="345" y="58"/>
                    <a:pt x="343" y="5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63"/>
            <p:cNvSpPr>
              <a:spLocks/>
            </p:cNvSpPr>
            <p:nvPr/>
          </p:nvSpPr>
          <p:spPr bwMode="auto">
            <a:xfrm>
              <a:off x="2634" y="1455"/>
              <a:ext cx="406" cy="678"/>
            </a:xfrm>
            <a:custGeom>
              <a:avLst/>
              <a:gdLst>
                <a:gd name="T0" fmla="*/ 221 w 224"/>
                <a:gd name="T1" fmla="*/ 334 h 374"/>
                <a:gd name="T2" fmla="*/ 195 w 224"/>
                <a:gd name="T3" fmla="*/ 308 h 374"/>
                <a:gd name="T4" fmla="*/ 184 w 224"/>
                <a:gd name="T5" fmla="*/ 281 h 374"/>
                <a:gd name="T6" fmla="*/ 180 w 224"/>
                <a:gd name="T7" fmla="*/ 260 h 374"/>
                <a:gd name="T8" fmla="*/ 179 w 224"/>
                <a:gd name="T9" fmla="*/ 238 h 374"/>
                <a:gd name="T10" fmla="*/ 179 w 224"/>
                <a:gd name="T11" fmla="*/ 226 h 374"/>
                <a:gd name="T12" fmla="*/ 194 w 224"/>
                <a:gd name="T13" fmla="*/ 199 h 374"/>
                <a:gd name="T14" fmla="*/ 184 w 224"/>
                <a:gd name="T15" fmla="*/ 142 h 374"/>
                <a:gd name="T16" fmla="*/ 161 w 224"/>
                <a:gd name="T17" fmla="*/ 118 h 374"/>
                <a:gd name="T18" fmla="*/ 164 w 224"/>
                <a:gd name="T19" fmla="*/ 106 h 374"/>
                <a:gd name="T20" fmla="*/ 179 w 224"/>
                <a:gd name="T21" fmla="*/ 102 h 374"/>
                <a:gd name="T22" fmla="*/ 198 w 224"/>
                <a:gd name="T23" fmla="*/ 103 h 374"/>
                <a:gd name="T24" fmla="*/ 206 w 224"/>
                <a:gd name="T25" fmla="*/ 103 h 374"/>
                <a:gd name="T26" fmla="*/ 191 w 224"/>
                <a:gd name="T27" fmla="*/ 80 h 374"/>
                <a:gd name="T28" fmla="*/ 184 w 224"/>
                <a:gd name="T29" fmla="*/ 25 h 374"/>
                <a:gd name="T30" fmla="*/ 177 w 224"/>
                <a:gd name="T31" fmla="*/ 13 h 374"/>
                <a:gd name="T32" fmla="*/ 163 w 224"/>
                <a:gd name="T33" fmla="*/ 0 h 374"/>
                <a:gd name="T34" fmla="*/ 164 w 224"/>
                <a:gd name="T35" fmla="*/ 13 h 374"/>
                <a:gd name="T36" fmla="*/ 177 w 224"/>
                <a:gd name="T37" fmla="*/ 28 h 374"/>
                <a:gd name="T38" fmla="*/ 173 w 224"/>
                <a:gd name="T39" fmla="*/ 54 h 374"/>
                <a:gd name="T40" fmla="*/ 153 w 224"/>
                <a:gd name="T41" fmla="*/ 68 h 374"/>
                <a:gd name="T42" fmla="*/ 145 w 224"/>
                <a:gd name="T43" fmla="*/ 94 h 374"/>
                <a:gd name="T44" fmla="*/ 137 w 224"/>
                <a:gd name="T45" fmla="*/ 118 h 374"/>
                <a:gd name="T46" fmla="*/ 127 w 224"/>
                <a:gd name="T47" fmla="*/ 134 h 374"/>
                <a:gd name="T48" fmla="*/ 108 w 224"/>
                <a:gd name="T49" fmla="*/ 167 h 374"/>
                <a:gd name="T50" fmla="*/ 104 w 224"/>
                <a:gd name="T51" fmla="*/ 182 h 374"/>
                <a:gd name="T52" fmla="*/ 97 w 224"/>
                <a:gd name="T53" fmla="*/ 201 h 374"/>
                <a:gd name="T54" fmla="*/ 89 w 224"/>
                <a:gd name="T55" fmla="*/ 212 h 374"/>
                <a:gd name="T56" fmla="*/ 77 w 224"/>
                <a:gd name="T57" fmla="*/ 210 h 374"/>
                <a:gd name="T58" fmla="*/ 65 w 224"/>
                <a:gd name="T59" fmla="*/ 197 h 374"/>
                <a:gd name="T60" fmla="*/ 60 w 224"/>
                <a:gd name="T61" fmla="*/ 201 h 374"/>
                <a:gd name="T62" fmla="*/ 51 w 224"/>
                <a:gd name="T63" fmla="*/ 204 h 374"/>
                <a:gd name="T64" fmla="*/ 47 w 224"/>
                <a:gd name="T65" fmla="*/ 201 h 374"/>
                <a:gd name="T66" fmla="*/ 40 w 224"/>
                <a:gd name="T67" fmla="*/ 207 h 374"/>
                <a:gd name="T68" fmla="*/ 37 w 224"/>
                <a:gd name="T69" fmla="*/ 212 h 374"/>
                <a:gd name="T70" fmla="*/ 21 w 224"/>
                <a:gd name="T71" fmla="*/ 231 h 374"/>
                <a:gd name="T72" fmla="*/ 12 w 224"/>
                <a:gd name="T73" fmla="*/ 245 h 374"/>
                <a:gd name="T74" fmla="*/ 11 w 224"/>
                <a:gd name="T75" fmla="*/ 255 h 374"/>
                <a:gd name="T76" fmla="*/ 4 w 224"/>
                <a:gd name="T77" fmla="*/ 271 h 374"/>
                <a:gd name="T78" fmla="*/ 0 w 224"/>
                <a:gd name="T79" fmla="*/ 281 h 374"/>
                <a:gd name="T80" fmla="*/ 11 w 224"/>
                <a:gd name="T81" fmla="*/ 281 h 374"/>
                <a:gd name="T82" fmla="*/ 17 w 224"/>
                <a:gd name="T83" fmla="*/ 298 h 374"/>
                <a:gd name="T84" fmla="*/ 33 w 224"/>
                <a:gd name="T85" fmla="*/ 301 h 374"/>
                <a:gd name="T86" fmla="*/ 35 w 224"/>
                <a:gd name="T87" fmla="*/ 318 h 374"/>
                <a:gd name="T88" fmla="*/ 38 w 224"/>
                <a:gd name="T89" fmla="*/ 340 h 374"/>
                <a:gd name="T90" fmla="*/ 37 w 224"/>
                <a:gd name="T91" fmla="*/ 352 h 374"/>
                <a:gd name="T92" fmla="*/ 85 w 224"/>
                <a:gd name="T93" fmla="*/ 359 h 374"/>
                <a:gd name="T94" fmla="*/ 133 w 224"/>
                <a:gd name="T95" fmla="*/ 357 h 374"/>
                <a:gd name="T96" fmla="*/ 144 w 224"/>
                <a:gd name="T97" fmla="*/ 360 h 374"/>
                <a:gd name="T98" fmla="*/ 149 w 224"/>
                <a:gd name="T99" fmla="*/ 360 h 374"/>
                <a:gd name="T100" fmla="*/ 180 w 224"/>
                <a:gd name="T101" fmla="*/ 361 h 374"/>
                <a:gd name="T102" fmla="*/ 201 w 224"/>
                <a:gd name="T103" fmla="*/ 366 h 374"/>
                <a:gd name="T104" fmla="*/ 220 w 224"/>
                <a:gd name="T105" fmla="*/ 374 h 374"/>
                <a:gd name="T106" fmla="*/ 223 w 224"/>
                <a:gd name="T107" fmla="*/ 36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4" h="374">
                  <a:moveTo>
                    <a:pt x="223" y="360"/>
                  </a:moveTo>
                  <a:cubicBezTo>
                    <a:pt x="222" y="358"/>
                    <a:pt x="222" y="355"/>
                    <a:pt x="222" y="353"/>
                  </a:cubicBezTo>
                  <a:cubicBezTo>
                    <a:pt x="222" y="351"/>
                    <a:pt x="222" y="349"/>
                    <a:pt x="222" y="347"/>
                  </a:cubicBezTo>
                  <a:cubicBezTo>
                    <a:pt x="223" y="343"/>
                    <a:pt x="223" y="338"/>
                    <a:pt x="221" y="334"/>
                  </a:cubicBezTo>
                  <a:cubicBezTo>
                    <a:pt x="219" y="331"/>
                    <a:pt x="216" y="329"/>
                    <a:pt x="213" y="327"/>
                  </a:cubicBezTo>
                  <a:cubicBezTo>
                    <a:pt x="211" y="325"/>
                    <a:pt x="209" y="324"/>
                    <a:pt x="207" y="322"/>
                  </a:cubicBezTo>
                  <a:cubicBezTo>
                    <a:pt x="206" y="320"/>
                    <a:pt x="204" y="319"/>
                    <a:pt x="203" y="317"/>
                  </a:cubicBezTo>
                  <a:cubicBezTo>
                    <a:pt x="200" y="314"/>
                    <a:pt x="197" y="311"/>
                    <a:pt x="195" y="308"/>
                  </a:cubicBezTo>
                  <a:cubicBezTo>
                    <a:pt x="193" y="305"/>
                    <a:pt x="193" y="302"/>
                    <a:pt x="193" y="298"/>
                  </a:cubicBezTo>
                  <a:cubicBezTo>
                    <a:pt x="193" y="295"/>
                    <a:pt x="194" y="292"/>
                    <a:pt x="193" y="290"/>
                  </a:cubicBezTo>
                  <a:cubicBezTo>
                    <a:pt x="192" y="287"/>
                    <a:pt x="190" y="286"/>
                    <a:pt x="188" y="285"/>
                  </a:cubicBezTo>
                  <a:cubicBezTo>
                    <a:pt x="187" y="284"/>
                    <a:pt x="185" y="283"/>
                    <a:pt x="184" y="281"/>
                  </a:cubicBezTo>
                  <a:cubicBezTo>
                    <a:pt x="182" y="278"/>
                    <a:pt x="182" y="274"/>
                    <a:pt x="182" y="270"/>
                  </a:cubicBezTo>
                  <a:cubicBezTo>
                    <a:pt x="181" y="267"/>
                    <a:pt x="181" y="267"/>
                    <a:pt x="181" y="267"/>
                  </a:cubicBezTo>
                  <a:cubicBezTo>
                    <a:pt x="181" y="266"/>
                    <a:pt x="181" y="264"/>
                    <a:pt x="181" y="263"/>
                  </a:cubicBezTo>
                  <a:cubicBezTo>
                    <a:pt x="181" y="261"/>
                    <a:pt x="181" y="261"/>
                    <a:pt x="180" y="260"/>
                  </a:cubicBezTo>
                  <a:cubicBezTo>
                    <a:pt x="179" y="260"/>
                    <a:pt x="179" y="259"/>
                    <a:pt x="179" y="259"/>
                  </a:cubicBezTo>
                  <a:cubicBezTo>
                    <a:pt x="177" y="256"/>
                    <a:pt x="178" y="253"/>
                    <a:pt x="178" y="250"/>
                  </a:cubicBezTo>
                  <a:cubicBezTo>
                    <a:pt x="178" y="249"/>
                    <a:pt x="178" y="249"/>
                    <a:pt x="178" y="249"/>
                  </a:cubicBezTo>
                  <a:cubicBezTo>
                    <a:pt x="179" y="246"/>
                    <a:pt x="179" y="242"/>
                    <a:pt x="179" y="238"/>
                  </a:cubicBezTo>
                  <a:cubicBezTo>
                    <a:pt x="179" y="236"/>
                    <a:pt x="179" y="236"/>
                    <a:pt x="179" y="236"/>
                  </a:cubicBezTo>
                  <a:cubicBezTo>
                    <a:pt x="178" y="236"/>
                    <a:pt x="178" y="236"/>
                    <a:pt x="178" y="236"/>
                  </a:cubicBezTo>
                  <a:cubicBezTo>
                    <a:pt x="176" y="235"/>
                    <a:pt x="174" y="234"/>
                    <a:pt x="174" y="233"/>
                  </a:cubicBezTo>
                  <a:cubicBezTo>
                    <a:pt x="174" y="231"/>
                    <a:pt x="177" y="228"/>
                    <a:pt x="179" y="226"/>
                  </a:cubicBezTo>
                  <a:cubicBezTo>
                    <a:pt x="182" y="224"/>
                    <a:pt x="184" y="222"/>
                    <a:pt x="184" y="220"/>
                  </a:cubicBezTo>
                  <a:cubicBezTo>
                    <a:pt x="185" y="219"/>
                    <a:pt x="185" y="218"/>
                    <a:pt x="186" y="216"/>
                  </a:cubicBezTo>
                  <a:cubicBezTo>
                    <a:pt x="186" y="214"/>
                    <a:pt x="187" y="212"/>
                    <a:pt x="188" y="210"/>
                  </a:cubicBezTo>
                  <a:cubicBezTo>
                    <a:pt x="191" y="206"/>
                    <a:pt x="193" y="204"/>
                    <a:pt x="194" y="199"/>
                  </a:cubicBezTo>
                  <a:cubicBezTo>
                    <a:pt x="195" y="195"/>
                    <a:pt x="197" y="193"/>
                    <a:pt x="199" y="190"/>
                  </a:cubicBezTo>
                  <a:cubicBezTo>
                    <a:pt x="202" y="186"/>
                    <a:pt x="205" y="182"/>
                    <a:pt x="203" y="176"/>
                  </a:cubicBezTo>
                  <a:cubicBezTo>
                    <a:pt x="200" y="167"/>
                    <a:pt x="197" y="157"/>
                    <a:pt x="192" y="149"/>
                  </a:cubicBezTo>
                  <a:cubicBezTo>
                    <a:pt x="190" y="146"/>
                    <a:pt x="187" y="144"/>
                    <a:pt x="184" y="142"/>
                  </a:cubicBezTo>
                  <a:cubicBezTo>
                    <a:pt x="183" y="141"/>
                    <a:pt x="182" y="140"/>
                    <a:pt x="181" y="139"/>
                  </a:cubicBezTo>
                  <a:cubicBezTo>
                    <a:pt x="176" y="135"/>
                    <a:pt x="172" y="131"/>
                    <a:pt x="168" y="126"/>
                  </a:cubicBezTo>
                  <a:cubicBezTo>
                    <a:pt x="166" y="124"/>
                    <a:pt x="165" y="122"/>
                    <a:pt x="163" y="120"/>
                  </a:cubicBezTo>
                  <a:cubicBezTo>
                    <a:pt x="163" y="119"/>
                    <a:pt x="162" y="119"/>
                    <a:pt x="161" y="118"/>
                  </a:cubicBezTo>
                  <a:cubicBezTo>
                    <a:pt x="160" y="117"/>
                    <a:pt x="158" y="116"/>
                    <a:pt x="158" y="114"/>
                  </a:cubicBezTo>
                  <a:cubicBezTo>
                    <a:pt x="158" y="113"/>
                    <a:pt x="159" y="112"/>
                    <a:pt x="161" y="110"/>
                  </a:cubicBezTo>
                  <a:cubicBezTo>
                    <a:pt x="161" y="109"/>
                    <a:pt x="162" y="109"/>
                    <a:pt x="163" y="108"/>
                  </a:cubicBezTo>
                  <a:cubicBezTo>
                    <a:pt x="163" y="108"/>
                    <a:pt x="164" y="107"/>
                    <a:pt x="164" y="106"/>
                  </a:cubicBezTo>
                  <a:cubicBezTo>
                    <a:pt x="165" y="104"/>
                    <a:pt x="166" y="102"/>
                    <a:pt x="168" y="101"/>
                  </a:cubicBezTo>
                  <a:cubicBezTo>
                    <a:pt x="169" y="101"/>
                    <a:pt x="170" y="100"/>
                    <a:pt x="171" y="100"/>
                  </a:cubicBezTo>
                  <a:cubicBezTo>
                    <a:pt x="173" y="100"/>
                    <a:pt x="175" y="101"/>
                    <a:pt x="177" y="101"/>
                  </a:cubicBezTo>
                  <a:cubicBezTo>
                    <a:pt x="179" y="102"/>
                    <a:pt x="179" y="102"/>
                    <a:pt x="179" y="102"/>
                  </a:cubicBezTo>
                  <a:cubicBezTo>
                    <a:pt x="180" y="102"/>
                    <a:pt x="181" y="102"/>
                    <a:pt x="183" y="102"/>
                  </a:cubicBezTo>
                  <a:cubicBezTo>
                    <a:pt x="184" y="102"/>
                    <a:pt x="186" y="102"/>
                    <a:pt x="188" y="102"/>
                  </a:cubicBezTo>
                  <a:cubicBezTo>
                    <a:pt x="189" y="101"/>
                    <a:pt x="190" y="101"/>
                    <a:pt x="191" y="101"/>
                  </a:cubicBezTo>
                  <a:cubicBezTo>
                    <a:pt x="194" y="101"/>
                    <a:pt x="196" y="102"/>
                    <a:pt x="198" y="103"/>
                  </a:cubicBezTo>
                  <a:cubicBezTo>
                    <a:pt x="199" y="103"/>
                    <a:pt x="199" y="103"/>
                    <a:pt x="199" y="103"/>
                  </a:cubicBezTo>
                  <a:cubicBezTo>
                    <a:pt x="200" y="104"/>
                    <a:pt x="202" y="104"/>
                    <a:pt x="203" y="104"/>
                  </a:cubicBezTo>
                  <a:cubicBezTo>
                    <a:pt x="204" y="104"/>
                    <a:pt x="205" y="104"/>
                    <a:pt x="205" y="103"/>
                  </a:cubicBezTo>
                  <a:cubicBezTo>
                    <a:pt x="206" y="103"/>
                    <a:pt x="206" y="103"/>
                    <a:pt x="206" y="103"/>
                  </a:cubicBezTo>
                  <a:cubicBezTo>
                    <a:pt x="206" y="102"/>
                    <a:pt x="206" y="102"/>
                    <a:pt x="206" y="102"/>
                  </a:cubicBezTo>
                  <a:cubicBezTo>
                    <a:pt x="206" y="100"/>
                    <a:pt x="204" y="99"/>
                    <a:pt x="203" y="98"/>
                  </a:cubicBezTo>
                  <a:cubicBezTo>
                    <a:pt x="202" y="98"/>
                    <a:pt x="202" y="98"/>
                    <a:pt x="201" y="97"/>
                  </a:cubicBezTo>
                  <a:cubicBezTo>
                    <a:pt x="196" y="93"/>
                    <a:pt x="192" y="86"/>
                    <a:pt x="191" y="80"/>
                  </a:cubicBezTo>
                  <a:cubicBezTo>
                    <a:pt x="190" y="76"/>
                    <a:pt x="189" y="73"/>
                    <a:pt x="188" y="69"/>
                  </a:cubicBezTo>
                  <a:cubicBezTo>
                    <a:pt x="186" y="64"/>
                    <a:pt x="187" y="61"/>
                    <a:pt x="188" y="57"/>
                  </a:cubicBezTo>
                  <a:cubicBezTo>
                    <a:pt x="191" y="49"/>
                    <a:pt x="189" y="42"/>
                    <a:pt x="185" y="33"/>
                  </a:cubicBezTo>
                  <a:cubicBezTo>
                    <a:pt x="184" y="30"/>
                    <a:pt x="184" y="27"/>
                    <a:pt x="184" y="25"/>
                  </a:cubicBezTo>
                  <a:cubicBezTo>
                    <a:pt x="184" y="24"/>
                    <a:pt x="184" y="24"/>
                    <a:pt x="184" y="24"/>
                  </a:cubicBezTo>
                  <a:cubicBezTo>
                    <a:pt x="183" y="23"/>
                    <a:pt x="183" y="22"/>
                    <a:pt x="183" y="22"/>
                  </a:cubicBezTo>
                  <a:cubicBezTo>
                    <a:pt x="182" y="17"/>
                    <a:pt x="181" y="16"/>
                    <a:pt x="178" y="13"/>
                  </a:cubicBezTo>
                  <a:cubicBezTo>
                    <a:pt x="177" y="13"/>
                    <a:pt x="177" y="13"/>
                    <a:pt x="177" y="13"/>
                  </a:cubicBezTo>
                  <a:cubicBezTo>
                    <a:pt x="174" y="11"/>
                    <a:pt x="174" y="9"/>
                    <a:pt x="174" y="7"/>
                  </a:cubicBezTo>
                  <a:cubicBezTo>
                    <a:pt x="173" y="6"/>
                    <a:pt x="173" y="4"/>
                    <a:pt x="172" y="3"/>
                  </a:cubicBezTo>
                  <a:cubicBezTo>
                    <a:pt x="171" y="1"/>
                    <a:pt x="169" y="0"/>
                    <a:pt x="166" y="0"/>
                  </a:cubicBezTo>
                  <a:cubicBezTo>
                    <a:pt x="165" y="0"/>
                    <a:pt x="164" y="0"/>
                    <a:pt x="163" y="0"/>
                  </a:cubicBezTo>
                  <a:cubicBezTo>
                    <a:pt x="161" y="0"/>
                    <a:pt x="161" y="0"/>
                    <a:pt x="161" y="0"/>
                  </a:cubicBezTo>
                  <a:cubicBezTo>
                    <a:pt x="161" y="2"/>
                    <a:pt x="161" y="2"/>
                    <a:pt x="161" y="2"/>
                  </a:cubicBezTo>
                  <a:cubicBezTo>
                    <a:pt x="162" y="4"/>
                    <a:pt x="162" y="6"/>
                    <a:pt x="163" y="8"/>
                  </a:cubicBezTo>
                  <a:cubicBezTo>
                    <a:pt x="163" y="10"/>
                    <a:pt x="163" y="12"/>
                    <a:pt x="164" y="13"/>
                  </a:cubicBezTo>
                  <a:cubicBezTo>
                    <a:pt x="164" y="15"/>
                    <a:pt x="164" y="16"/>
                    <a:pt x="164" y="17"/>
                  </a:cubicBezTo>
                  <a:cubicBezTo>
                    <a:pt x="164" y="19"/>
                    <a:pt x="164" y="20"/>
                    <a:pt x="164" y="21"/>
                  </a:cubicBezTo>
                  <a:cubicBezTo>
                    <a:pt x="165" y="24"/>
                    <a:pt x="168" y="24"/>
                    <a:pt x="171" y="25"/>
                  </a:cubicBezTo>
                  <a:cubicBezTo>
                    <a:pt x="173" y="26"/>
                    <a:pt x="175" y="26"/>
                    <a:pt x="177" y="28"/>
                  </a:cubicBezTo>
                  <a:cubicBezTo>
                    <a:pt x="179" y="32"/>
                    <a:pt x="178" y="36"/>
                    <a:pt x="177" y="40"/>
                  </a:cubicBezTo>
                  <a:cubicBezTo>
                    <a:pt x="177" y="41"/>
                    <a:pt x="177" y="41"/>
                    <a:pt x="177" y="42"/>
                  </a:cubicBezTo>
                  <a:cubicBezTo>
                    <a:pt x="176" y="44"/>
                    <a:pt x="177" y="45"/>
                    <a:pt x="177" y="46"/>
                  </a:cubicBezTo>
                  <a:cubicBezTo>
                    <a:pt x="177" y="49"/>
                    <a:pt x="177" y="51"/>
                    <a:pt x="173" y="54"/>
                  </a:cubicBezTo>
                  <a:cubicBezTo>
                    <a:pt x="173" y="54"/>
                    <a:pt x="172" y="55"/>
                    <a:pt x="171" y="56"/>
                  </a:cubicBezTo>
                  <a:cubicBezTo>
                    <a:pt x="168" y="58"/>
                    <a:pt x="166" y="60"/>
                    <a:pt x="162" y="61"/>
                  </a:cubicBezTo>
                  <a:cubicBezTo>
                    <a:pt x="158" y="61"/>
                    <a:pt x="157" y="63"/>
                    <a:pt x="155" y="66"/>
                  </a:cubicBezTo>
                  <a:cubicBezTo>
                    <a:pt x="155" y="66"/>
                    <a:pt x="154" y="67"/>
                    <a:pt x="153" y="68"/>
                  </a:cubicBezTo>
                  <a:cubicBezTo>
                    <a:pt x="152" y="71"/>
                    <a:pt x="150" y="74"/>
                    <a:pt x="149" y="77"/>
                  </a:cubicBezTo>
                  <a:cubicBezTo>
                    <a:pt x="147" y="80"/>
                    <a:pt x="147" y="80"/>
                    <a:pt x="147" y="80"/>
                  </a:cubicBezTo>
                  <a:cubicBezTo>
                    <a:pt x="146" y="83"/>
                    <a:pt x="146" y="86"/>
                    <a:pt x="145" y="90"/>
                  </a:cubicBezTo>
                  <a:cubicBezTo>
                    <a:pt x="145" y="91"/>
                    <a:pt x="145" y="93"/>
                    <a:pt x="145" y="94"/>
                  </a:cubicBezTo>
                  <a:cubicBezTo>
                    <a:pt x="145" y="97"/>
                    <a:pt x="143" y="98"/>
                    <a:pt x="142" y="99"/>
                  </a:cubicBezTo>
                  <a:cubicBezTo>
                    <a:pt x="140" y="100"/>
                    <a:pt x="139" y="101"/>
                    <a:pt x="138" y="103"/>
                  </a:cubicBezTo>
                  <a:cubicBezTo>
                    <a:pt x="138" y="106"/>
                    <a:pt x="138" y="109"/>
                    <a:pt x="138" y="112"/>
                  </a:cubicBezTo>
                  <a:cubicBezTo>
                    <a:pt x="137" y="114"/>
                    <a:pt x="137" y="116"/>
                    <a:pt x="137" y="118"/>
                  </a:cubicBezTo>
                  <a:cubicBezTo>
                    <a:pt x="131" y="118"/>
                    <a:pt x="129" y="122"/>
                    <a:pt x="128" y="125"/>
                  </a:cubicBezTo>
                  <a:cubicBezTo>
                    <a:pt x="128" y="126"/>
                    <a:pt x="128" y="127"/>
                    <a:pt x="128" y="129"/>
                  </a:cubicBezTo>
                  <a:cubicBezTo>
                    <a:pt x="128" y="130"/>
                    <a:pt x="127" y="131"/>
                    <a:pt x="127" y="132"/>
                  </a:cubicBezTo>
                  <a:cubicBezTo>
                    <a:pt x="127" y="134"/>
                    <a:pt x="127" y="134"/>
                    <a:pt x="127" y="134"/>
                  </a:cubicBezTo>
                  <a:cubicBezTo>
                    <a:pt x="126" y="140"/>
                    <a:pt x="125" y="144"/>
                    <a:pt x="119" y="146"/>
                  </a:cubicBezTo>
                  <a:cubicBezTo>
                    <a:pt x="112" y="149"/>
                    <a:pt x="110" y="155"/>
                    <a:pt x="110" y="159"/>
                  </a:cubicBezTo>
                  <a:cubicBezTo>
                    <a:pt x="110" y="161"/>
                    <a:pt x="109" y="163"/>
                    <a:pt x="108" y="165"/>
                  </a:cubicBezTo>
                  <a:cubicBezTo>
                    <a:pt x="108" y="167"/>
                    <a:pt x="108" y="167"/>
                    <a:pt x="108" y="167"/>
                  </a:cubicBezTo>
                  <a:cubicBezTo>
                    <a:pt x="108" y="169"/>
                    <a:pt x="107" y="170"/>
                    <a:pt x="106" y="172"/>
                  </a:cubicBezTo>
                  <a:cubicBezTo>
                    <a:pt x="105" y="173"/>
                    <a:pt x="105" y="173"/>
                    <a:pt x="105" y="174"/>
                  </a:cubicBezTo>
                  <a:cubicBezTo>
                    <a:pt x="104" y="176"/>
                    <a:pt x="104" y="177"/>
                    <a:pt x="104" y="179"/>
                  </a:cubicBezTo>
                  <a:cubicBezTo>
                    <a:pt x="104" y="180"/>
                    <a:pt x="104" y="181"/>
                    <a:pt x="104" y="182"/>
                  </a:cubicBezTo>
                  <a:cubicBezTo>
                    <a:pt x="103" y="184"/>
                    <a:pt x="102" y="185"/>
                    <a:pt x="100" y="186"/>
                  </a:cubicBezTo>
                  <a:cubicBezTo>
                    <a:pt x="100" y="186"/>
                    <a:pt x="99" y="187"/>
                    <a:pt x="98" y="188"/>
                  </a:cubicBezTo>
                  <a:cubicBezTo>
                    <a:pt x="96" y="190"/>
                    <a:pt x="97" y="192"/>
                    <a:pt x="98" y="195"/>
                  </a:cubicBezTo>
                  <a:cubicBezTo>
                    <a:pt x="99" y="197"/>
                    <a:pt x="99" y="199"/>
                    <a:pt x="97" y="201"/>
                  </a:cubicBezTo>
                  <a:cubicBezTo>
                    <a:pt x="96" y="201"/>
                    <a:pt x="95" y="201"/>
                    <a:pt x="94" y="202"/>
                  </a:cubicBezTo>
                  <a:cubicBezTo>
                    <a:pt x="93" y="202"/>
                    <a:pt x="92" y="202"/>
                    <a:pt x="91" y="204"/>
                  </a:cubicBezTo>
                  <a:cubicBezTo>
                    <a:pt x="90" y="205"/>
                    <a:pt x="90" y="206"/>
                    <a:pt x="90" y="208"/>
                  </a:cubicBezTo>
                  <a:cubicBezTo>
                    <a:pt x="90" y="209"/>
                    <a:pt x="90" y="210"/>
                    <a:pt x="89" y="212"/>
                  </a:cubicBezTo>
                  <a:cubicBezTo>
                    <a:pt x="86" y="215"/>
                    <a:pt x="83" y="219"/>
                    <a:pt x="80" y="219"/>
                  </a:cubicBezTo>
                  <a:cubicBezTo>
                    <a:pt x="79" y="219"/>
                    <a:pt x="78" y="218"/>
                    <a:pt x="77" y="218"/>
                  </a:cubicBezTo>
                  <a:cubicBezTo>
                    <a:pt x="77" y="217"/>
                    <a:pt x="77" y="215"/>
                    <a:pt x="77" y="214"/>
                  </a:cubicBezTo>
                  <a:cubicBezTo>
                    <a:pt x="77" y="212"/>
                    <a:pt x="77" y="211"/>
                    <a:pt x="77" y="210"/>
                  </a:cubicBezTo>
                  <a:cubicBezTo>
                    <a:pt x="76" y="209"/>
                    <a:pt x="75" y="208"/>
                    <a:pt x="74" y="208"/>
                  </a:cubicBezTo>
                  <a:cubicBezTo>
                    <a:pt x="73" y="207"/>
                    <a:pt x="72" y="207"/>
                    <a:pt x="71" y="206"/>
                  </a:cubicBezTo>
                  <a:cubicBezTo>
                    <a:pt x="71" y="206"/>
                    <a:pt x="70" y="204"/>
                    <a:pt x="70" y="203"/>
                  </a:cubicBezTo>
                  <a:cubicBezTo>
                    <a:pt x="68" y="200"/>
                    <a:pt x="67" y="198"/>
                    <a:pt x="65" y="197"/>
                  </a:cubicBezTo>
                  <a:cubicBezTo>
                    <a:pt x="64" y="197"/>
                    <a:pt x="64" y="197"/>
                    <a:pt x="64" y="197"/>
                  </a:cubicBezTo>
                  <a:cubicBezTo>
                    <a:pt x="64" y="197"/>
                    <a:pt x="64" y="197"/>
                    <a:pt x="64" y="197"/>
                  </a:cubicBezTo>
                  <a:cubicBezTo>
                    <a:pt x="63" y="197"/>
                    <a:pt x="62" y="197"/>
                    <a:pt x="61" y="198"/>
                  </a:cubicBezTo>
                  <a:cubicBezTo>
                    <a:pt x="60" y="199"/>
                    <a:pt x="60" y="200"/>
                    <a:pt x="60" y="201"/>
                  </a:cubicBezTo>
                  <a:cubicBezTo>
                    <a:pt x="60" y="202"/>
                    <a:pt x="60" y="204"/>
                    <a:pt x="59" y="204"/>
                  </a:cubicBezTo>
                  <a:cubicBezTo>
                    <a:pt x="58" y="205"/>
                    <a:pt x="56" y="205"/>
                    <a:pt x="55" y="205"/>
                  </a:cubicBezTo>
                  <a:cubicBezTo>
                    <a:pt x="54" y="205"/>
                    <a:pt x="54" y="205"/>
                    <a:pt x="53" y="205"/>
                  </a:cubicBezTo>
                  <a:cubicBezTo>
                    <a:pt x="51" y="204"/>
                    <a:pt x="51" y="204"/>
                    <a:pt x="51" y="204"/>
                  </a:cubicBezTo>
                  <a:cubicBezTo>
                    <a:pt x="51" y="203"/>
                    <a:pt x="51" y="203"/>
                    <a:pt x="51" y="202"/>
                  </a:cubicBezTo>
                  <a:cubicBezTo>
                    <a:pt x="51" y="202"/>
                    <a:pt x="50" y="201"/>
                    <a:pt x="50" y="201"/>
                  </a:cubicBezTo>
                  <a:cubicBezTo>
                    <a:pt x="49" y="199"/>
                    <a:pt x="49" y="199"/>
                    <a:pt x="49" y="199"/>
                  </a:cubicBezTo>
                  <a:cubicBezTo>
                    <a:pt x="47" y="201"/>
                    <a:pt x="47" y="201"/>
                    <a:pt x="47" y="201"/>
                  </a:cubicBezTo>
                  <a:cubicBezTo>
                    <a:pt x="47" y="201"/>
                    <a:pt x="46" y="201"/>
                    <a:pt x="46" y="202"/>
                  </a:cubicBezTo>
                  <a:cubicBezTo>
                    <a:pt x="45" y="203"/>
                    <a:pt x="44" y="204"/>
                    <a:pt x="42" y="205"/>
                  </a:cubicBezTo>
                  <a:cubicBezTo>
                    <a:pt x="42" y="206"/>
                    <a:pt x="42" y="206"/>
                    <a:pt x="42" y="206"/>
                  </a:cubicBezTo>
                  <a:cubicBezTo>
                    <a:pt x="41" y="207"/>
                    <a:pt x="41" y="207"/>
                    <a:pt x="40" y="207"/>
                  </a:cubicBezTo>
                  <a:cubicBezTo>
                    <a:pt x="40" y="207"/>
                    <a:pt x="39" y="207"/>
                    <a:pt x="39" y="207"/>
                  </a:cubicBezTo>
                  <a:cubicBezTo>
                    <a:pt x="37" y="207"/>
                    <a:pt x="37" y="207"/>
                    <a:pt x="37" y="207"/>
                  </a:cubicBezTo>
                  <a:cubicBezTo>
                    <a:pt x="37" y="209"/>
                    <a:pt x="37" y="209"/>
                    <a:pt x="37" y="209"/>
                  </a:cubicBezTo>
                  <a:cubicBezTo>
                    <a:pt x="37" y="210"/>
                    <a:pt x="37" y="211"/>
                    <a:pt x="37" y="212"/>
                  </a:cubicBezTo>
                  <a:cubicBezTo>
                    <a:pt x="37" y="214"/>
                    <a:pt x="37" y="215"/>
                    <a:pt x="37" y="216"/>
                  </a:cubicBezTo>
                  <a:cubicBezTo>
                    <a:pt x="33" y="216"/>
                    <a:pt x="32" y="217"/>
                    <a:pt x="30" y="220"/>
                  </a:cubicBezTo>
                  <a:cubicBezTo>
                    <a:pt x="28" y="222"/>
                    <a:pt x="27" y="224"/>
                    <a:pt x="25" y="226"/>
                  </a:cubicBezTo>
                  <a:cubicBezTo>
                    <a:pt x="24" y="227"/>
                    <a:pt x="22" y="229"/>
                    <a:pt x="21" y="231"/>
                  </a:cubicBezTo>
                  <a:cubicBezTo>
                    <a:pt x="19" y="233"/>
                    <a:pt x="17" y="235"/>
                    <a:pt x="15" y="237"/>
                  </a:cubicBezTo>
                  <a:cubicBezTo>
                    <a:pt x="14" y="238"/>
                    <a:pt x="14" y="238"/>
                    <a:pt x="14" y="238"/>
                  </a:cubicBezTo>
                  <a:cubicBezTo>
                    <a:pt x="13" y="239"/>
                    <a:pt x="12" y="240"/>
                    <a:pt x="12" y="242"/>
                  </a:cubicBezTo>
                  <a:cubicBezTo>
                    <a:pt x="12" y="243"/>
                    <a:pt x="12" y="244"/>
                    <a:pt x="12" y="245"/>
                  </a:cubicBezTo>
                  <a:cubicBezTo>
                    <a:pt x="13" y="246"/>
                    <a:pt x="13" y="248"/>
                    <a:pt x="12" y="249"/>
                  </a:cubicBezTo>
                  <a:cubicBezTo>
                    <a:pt x="12" y="250"/>
                    <a:pt x="12" y="250"/>
                    <a:pt x="12" y="250"/>
                  </a:cubicBezTo>
                  <a:cubicBezTo>
                    <a:pt x="11" y="251"/>
                    <a:pt x="11" y="252"/>
                    <a:pt x="11" y="253"/>
                  </a:cubicBezTo>
                  <a:cubicBezTo>
                    <a:pt x="11" y="255"/>
                    <a:pt x="11" y="255"/>
                    <a:pt x="11" y="255"/>
                  </a:cubicBezTo>
                  <a:cubicBezTo>
                    <a:pt x="11" y="256"/>
                    <a:pt x="11" y="257"/>
                    <a:pt x="10" y="259"/>
                  </a:cubicBezTo>
                  <a:cubicBezTo>
                    <a:pt x="10" y="261"/>
                    <a:pt x="9" y="263"/>
                    <a:pt x="7" y="266"/>
                  </a:cubicBezTo>
                  <a:cubicBezTo>
                    <a:pt x="6" y="267"/>
                    <a:pt x="6" y="267"/>
                    <a:pt x="6" y="267"/>
                  </a:cubicBezTo>
                  <a:cubicBezTo>
                    <a:pt x="6" y="268"/>
                    <a:pt x="5" y="270"/>
                    <a:pt x="4" y="271"/>
                  </a:cubicBezTo>
                  <a:cubicBezTo>
                    <a:pt x="3" y="272"/>
                    <a:pt x="2" y="274"/>
                    <a:pt x="1" y="276"/>
                  </a:cubicBezTo>
                  <a:cubicBezTo>
                    <a:pt x="1" y="277"/>
                    <a:pt x="1" y="278"/>
                    <a:pt x="0" y="279"/>
                  </a:cubicBezTo>
                  <a:cubicBezTo>
                    <a:pt x="0" y="280"/>
                    <a:pt x="0" y="280"/>
                    <a:pt x="0" y="280"/>
                  </a:cubicBezTo>
                  <a:cubicBezTo>
                    <a:pt x="0" y="281"/>
                    <a:pt x="0" y="281"/>
                    <a:pt x="0" y="281"/>
                  </a:cubicBezTo>
                  <a:cubicBezTo>
                    <a:pt x="1" y="282"/>
                    <a:pt x="2" y="283"/>
                    <a:pt x="4" y="284"/>
                  </a:cubicBezTo>
                  <a:cubicBezTo>
                    <a:pt x="4" y="284"/>
                    <a:pt x="5" y="284"/>
                    <a:pt x="5" y="284"/>
                  </a:cubicBezTo>
                  <a:cubicBezTo>
                    <a:pt x="7" y="284"/>
                    <a:pt x="8" y="283"/>
                    <a:pt x="9" y="282"/>
                  </a:cubicBezTo>
                  <a:cubicBezTo>
                    <a:pt x="10" y="282"/>
                    <a:pt x="10" y="281"/>
                    <a:pt x="11" y="281"/>
                  </a:cubicBezTo>
                  <a:cubicBezTo>
                    <a:pt x="11" y="281"/>
                    <a:pt x="11" y="281"/>
                    <a:pt x="11" y="281"/>
                  </a:cubicBezTo>
                  <a:cubicBezTo>
                    <a:pt x="11" y="281"/>
                    <a:pt x="11" y="282"/>
                    <a:pt x="11" y="284"/>
                  </a:cubicBezTo>
                  <a:cubicBezTo>
                    <a:pt x="11" y="286"/>
                    <a:pt x="11" y="287"/>
                    <a:pt x="11" y="287"/>
                  </a:cubicBezTo>
                  <a:cubicBezTo>
                    <a:pt x="12" y="290"/>
                    <a:pt x="14" y="295"/>
                    <a:pt x="17" y="298"/>
                  </a:cubicBezTo>
                  <a:cubicBezTo>
                    <a:pt x="18" y="298"/>
                    <a:pt x="18" y="298"/>
                    <a:pt x="19" y="299"/>
                  </a:cubicBezTo>
                  <a:cubicBezTo>
                    <a:pt x="22" y="301"/>
                    <a:pt x="24" y="303"/>
                    <a:pt x="27" y="304"/>
                  </a:cubicBezTo>
                  <a:cubicBezTo>
                    <a:pt x="28" y="304"/>
                    <a:pt x="29" y="303"/>
                    <a:pt x="30" y="302"/>
                  </a:cubicBezTo>
                  <a:cubicBezTo>
                    <a:pt x="31" y="302"/>
                    <a:pt x="32" y="301"/>
                    <a:pt x="33" y="301"/>
                  </a:cubicBezTo>
                  <a:cubicBezTo>
                    <a:pt x="33" y="301"/>
                    <a:pt x="33" y="301"/>
                    <a:pt x="33" y="301"/>
                  </a:cubicBezTo>
                  <a:cubicBezTo>
                    <a:pt x="33" y="301"/>
                    <a:pt x="32" y="302"/>
                    <a:pt x="32" y="303"/>
                  </a:cubicBezTo>
                  <a:cubicBezTo>
                    <a:pt x="31" y="304"/>
                    <a:pt x="30" y="306"/>
                    <a:pt x="31" y="309"/>
                  </a:cubicBezTo>
                  <a:cubicBezTo>
                    <a:pt x="32" y="312"/>
                    <a:pt x="34" y="315"/>
                    <a:pt x="35" y="318"/>
                  </a:cubicBezTo>
                  <a:cubicBezTo>
                    <a:pt x="37" y="320"/>
                    <a:pt x="38" y="322"/>
                    <a:pt x="39" y="324"/>
                  </a:cubicBezTo>
                  <a:cubicBezTo>
                    <a:pt x="39" y="324"/>
                    <a:pt x="40" y="325"/>
                    <a:pt x="40" y="325"/>
                  </a:cubicBezTo>
                  <a:cubicBezTo>
                    <a:pt x="41" y="328"/>
                    <a:pt x="41" y="329"/>
                    <a:pt x="41" y="331"/>
                  </a:cubicBezTo>
                  <a:cubicBezTo>
                    <a:pt x="40" y="334"/>
                    <a:pt x="39" y="336"/>
                    <a:pt x="38" y="340"/>
                  </a:cubicBezTo>
                  <a:cubicBezTo>
                    <a:pt x="38" y="341"/>
                    <a:pt x="38" y="343"/>
                    <a:pt x="37" y="345"/>
                  </a:cubicBezTo>
                  <a:cubicBezTo>
                    <a:pt x="37" y="347"/>
                    <a:pt x="36" y="349"/>
                    <a:pt x="36" y="350"/>
                  </a:cubicBezTo>
                  <a:cubicBezTo>
                    <a:pt x="36" y="352"/>
                    <a:pt x="36" y="352"/>
                    <a:pt x="36" y="352"/>
                  </a:cubicBezTo>
                  <a:cubicBezTo>
                    <a:pt x="37" y="352"/>
                    <a:pt x="37" y="352"/>
                    <a:pt x="37" y="352"/>
                  </a:cubicBezTo>
                  <a:cubicBezTo>
                    <a:pt x="38" y="353"/>
                    <a:pt x="39" y="354"/>
                    <a:pt x="40" y="355"/>
                  </a:cubicBezTo>
                  <a:cubicBezTo>
                    <a:pt x="41" y="357"/>
                    <a:pt x="42" y="358"/>
                    <a:pt x="44" y="359"/>
                  </a:cubicBezTo>
                  <a:cubicBezTo>
                    <a:pt x="45" y="359"/>
                    <a:pt x="45" y="359"/>
                    <a:pt x="45" y="359"/>
                  </a:cubicBezTo>
                  <a:cubicBezTo>
                    <a:pt x="85" y="359"/>
                    <a:pt x="85" y="359"/>
                    <a:pt x="85" y="359"/>
                  </a:cubicBezTo>
                  <a:cubicBezTo>
                    <a:pt x="85" y="357"/>
                    <a:pt x="85" y="357"/>
                    <a:pt x="85" y="357"/>
                  </a:cubicBezTo>
                  <a:cubicBezTo>
                    <a:pt x="85" y="355"/>
                    <a:pt x="85" y="355"/>
                    <a:pt x="85" y="355"/>
                  </a:cubicBezTo>
                  <a:cubicBezTo>
                    <a:pt x="101" y="356"/>
                    <a:pt x="101" y="356"/>
                    <a:pt x="101" y="356"/>
                  </a:cubicBezTo>
                  <a:cubicBezTo>
                    <a:pt x="112" y="356"/>
                    <a:pt x="122" y="356"/>
                    <a:pt x="133" y="357"/>
                  </a:cubicBezTo>
                  <a:cubicBezTo>
                    <a:pt x="134" y="357"/>
                    <a:pt x="134" y="357"/>
                    <a:pt x="134" y="357"/>
                  </a:cubicBezTo>
                  <a:cubicBezTo>
                    <a:pt x="135" y="357"/>
                    <a:pt x="137" y="357"/>
                    <a:pt x="138" y="357"/>
                  </a:cubicBezTo>
                  <a:cubicBezTo>
                    <a:pt x="139" y="357"/>
                    <a:pt x="140" y="358"/>
                    <a:pt x="141" y="358"/>
                  </a:cubicBezTo>
                  <a:cubicBezTo>
                    <a:pt x="142" y="359"/>
                    <a:pt x="143" y="359"/>
                    <a:pt x="144" y="360"/>
                  </a:cubicBezTo>
                  <a:cubicBezTo>
                    <a:pt x="144" y="360"/>
                    <a:pt x="145" y="360"/>
                    <a:pt x="145" y="360"/>
                  </a:cubicBezTo>
                  <a:cubicBezTo>
                    <a:pt x="146" y="360"/>
                    <a:pt x="146" y="360"/>
                    <a:pt x="147" y="360"/>
                  </a:cubicBezTo>
                  <a:cubicBezTo>
                    <a:pt x="147" y="360"/>
                    <a:pt x="148" y="360"/>
                    <a:pt x="148" y="360"/>
                  </a:cubicBezTo>
                  <a:cubicBezTo>
                    <a:pt x="149" y="360"/>
                    <a:pt x="149" y="360"/>
                    <a:pt x="149" y="360"/>
                  </a:cubicBezTo>
                  <a:cubicBezTo>
                    <a:pt x="151" y="360"/>
                    <a:pt x="153" y="360"/>
                    <a:pt x="156" y="360"/>
                  </a:cubicBezTo>
                  <a:cubicBezTo>
                    <a:pt x="158" y="360"/>
                    <a:pt x="160" y="360"/>
                    <a:pt x="162" y="360"/>
                  </a:cubicBezTo>
                  <a:cubicBezTo>
                    <a:pt x="165" y="360"/>
                    <a:pt x="167" y="360"/>
                    <a:pt x="169" y="360"/>
                  </a:cubicBezTo>
                  <a:cubicBezTo>
                    <a:pt x="174" y="360"/>
                    <a:pt x="177" y="360"/>
                    <a:pt x="180" y="361"/>
                  </a:cubicBezTo>
                  <a:cubicBezTo>
                    <a:pt x="182" y="361"/>
                    <a:pt x="184" y="362"/>
                    <a:pt x="186" y="363"/>
                  </a:cubicBezTo>
                  <a:cubicBezTo>
                    <a:pt x="189" y="365"/>
                    <a:pt x="193" y="366"/>
                    <a:pt x="196" y="366"/>
                  </a:cubicBezTo>
                  <a:cubicBezTo>
                    <a:pt x="197" y="366"/>
                    <a:pt x="197" y="366"/>
                    <a:pt x="197" y="366"/>
                  </a:cubicBezTo>
                  <a:cubicBezTo>
                    <a:pt x="199" y="366"/>
                    <a:pt x="200" y="366"/>
                    <a:pt x="201" y="366"/>
                  </a:cubicBezTo>
                  <a:cubicBezTo>
                    <a:pt x="202" y="366"/>
                    <a:pt x="203" y="366"/>
                    <a:pt x="205" y="366"/>
                  </a:cubicBezTo>
                  <a:cubicBezTo>
                    <a:pt x="207" y="366"/>
                    <a:pt x="210" y="366"/>
                    <a:pt x="213" y="369"/>
                  </a:cubicBezTo>
                  <a:cubicBezTo>
                    <a:pt x="214" y="369"/>
                    <a:pt x="214" y="370"/>
                    <a:pt x="215" y="370"/>
                  </a:cubicBezTo>
                  <a:cubicBezTo>
                    <a:pt x="218" y="373"/>
                    <a:pt x="219" y="374"/>
                    <a:pt x="220" y="374"/>
                  </a:cubicBezTo>
                  <a:cubicBezTo>
                    <a:pt x="221" y="374"/>
                    <a:pt x="221" y="374"/>
                    <a:pt x="221" y="374"/>
                  </a:cubicBezTo>
                  <a:cubicBezTo>
                    <a:pt x="221" y="374"/>
                    <a:pt x="221" y="374"/>
                    <a:pt x="221" y="374"/>
                  </a:cubicBezTo>
                  <a:cubicBezTo>
                    <a:pt x="222" y="373"/>
                    <a:pt x="223" y="372"/>
                    <a:pt x="223" y="371"/>
                  </a:cubicBezTo>
                  <a:cubicBezTo>
                    <a:pt x="224" y="367"/>
                    <a:pt x="224" y="364"/>
                    <a:pt x="223" y="36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64"/>
            <p:cNvSpPr>
              <a:spLocks/>
            </p:cNvSpPr>
            <p:nvPr/>
          </p:nvSpPr>
          <p:spPr bwMode="auto">
            <a:xfrm>
              <a:off x="2628" y="2010"/>
              <a:ext cx="35" cy="38"/>
            </a:xfrm>
            <a:custGeom>
              <a:avLst/>
              <a:gdLst>
                <a:gd name="T0" fmla="*/ 14 w 19"/>
                <a:gd name="T1" fmla="*/ 0 h 21"/>
                <a:gd name="T2" fmla="*/ 13 w 19"/>
                <a:gd name="T3" fmla="*/ 0 h 21"/>
                <a:gd name="T4" fmla="*/ 8 w 19"/>
                <a:gd name="T5" fmla="*/ 5 h 21"/>
                <a:gd name="T6" fmla="*/ 7 w 19"/>
                <a:gd name="T7" fmla="*/ 8 h 21"/>
                <a:gd name="T8" fmla="*/ 5 w 19"/>
                <a:gd name="T9" fmla="*/ 9 h 21"/>
                <a:gd name="T10" fmla="*/ 1 w 19"/>
                <a:gd name="T11" fmla="*/ 16 h 21"/>
                <a:gd name="T12" fmla="*/ 8 w 19"/>
                <a:gd name="T13" fmla="*/ 21 h 21"/>
                <a:gd name="T14" fmla="*/ 11 w 19"/>
                <a:gd name="T15" fmla="*/ 20 h 21"/>
                <a:gd name="T16" fmla="*/ 12 w 19"/>
                <a:gd name="T17" fmla="*/ 20 h 21"/>
                <a:gd name="T18" fmla="*/ 12 w 19"/>
                <a:gd name="T19" fmla="*/ 19 h 21"/>
                <a:gd name="T20" fmla="*/ 14 w 19"/>
                <a:gd name="T21" fmla="*/ 16 h 21"/>
                <a:gd name="T22" fmla="*/ 17 w 19"/>
                <a:gd name="T23" fmla="*/ 2 h 21"/>
                <a:gd name="T24" fmla="*/ 14 w 19"/>
                <a:gd name="T2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1">
                  <a:moveTo>
                    <a:pt x="14" y="0"/>
                  </a:moveTo>
                  <a:cubicBezTo>
                    <a:pt x="13" y="0"/>
                    <a:pt x="13" y="0"/>
                    <a:pt x="13" y="0"/>
                  </a:cubicBezTo>
                  <a:cubicBezTo>
                    <a:pt x="9" y="0"/>
                    <a:pt x="8" y="3"/>
                    <a:pt x="8" y="5"/>
                  </a:cubicBezTo>
                  <a:cubicBezTo>
                    <a:pt x="7" y="6"/>
                    <a:pt x="7" y="7"/>
                    <a:pt x="7" y="8"/>
                  </a:cubicBezTo>
                  <a:cubicBezTo>
                    <a:pt x="6" y="8"/>
                    <a:pt x="6" y="8"/>
                    <a:pt x="5" y="9"/>
                  </a:cubicBezTo>
                  <a:cubicBezTo>
                    <a:pt x="3" y="10"/>
                    <a:pt x="0" y="12"/>
                    <a:pt x="1" y="16"/>
                  </a:cubicBezTo>
                  <a:cubicBezTo>
                    <a:pt x="2" y="19"/>
                    <a:pt x="5" y="21"/>
                    <a:pt x="8" y="21"/>
                  </a:cubicBezTo>
                  <a:cubicBezTo>
                    <a:pt x="9" y="21"/>
                    <a:pt x="10" y="21"/>
                    <a:pt x="11" y="20"/>
                  </a:cubicBezTo>
                  <a:cubicBezTo>
                    <a:pt x="12" y="20"/>
                    <a:pt x="12" y="20"/>
                    <a:pt x="12" y="20"/>
                  </a:cubicBezTo>
                  <a:cubicBezTo>
                    <a:pt x="12" y="19"/>
                    <a:pt x="12" y="19"/>
                    <a:pt x="12" y="19"/>
                  </a:cubicBezTo>
                  <a:cubicBezTo>
                    <a:pt x="13" y="19"/>
                    <a:pt x="13" y="17"/>
                    <a:pt x="14" y="16"/>
                  </a:cubicBezTo>
                  <a:cubicBezTo>
                    <a:pt x="17" y="10"/>
                    <a:pt x="19" y="5"/>
                    <a:pt x="17" y="2"/>
                  </a:cubicBezTo>
                  <a:cubicBezTo>
                    <a:pt x="17" y="1"/>
                    <a:pt x="16" y="0"/>
                    <a:pt x="14"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65"/>
            <p:cNvSpPr>
              <a:spLocks/>
            </p:cNvSpPr>
            <p:nvPr/>
          </p:nvSpPr>
          <p:spPr bwMode="auto">
            <a:xfrm>
              <a:off x="2675" y="2089"/>
              <a:ext cx="113" cy="89"/>
            </a:xfrm>
            <a:custGeom>
              <a:avLst/>
              <a:gdLst>
                <a:gd name="T0" fmla="*/ 62 w 62"/>
                <a:gd name="T1" fmla="*/ 9 h 49"/>
                <a:gd name="T2" fmla="*/ 22 w 62"/>
                <a:gd name="T3" fmla="*/ 9 h 49"/>
                <a:gd name="T4" fmla="*/ 17 w 62"/>
                <a:gd name="T5" fmla="*/ 5 h 49"/>
                <a:gd name="T6" fmla="*/ 16 w 62"/>
                <a:gd name="T7" fmla="*/ 4 h 49"/>
                <a:gd name="T8" fmla="*/ 13 w 62"/>
                <a:gd name="T9" fmla="*/ 0 h 49"/>
                <a:gd name="T10" fmla="*/ 13 w 62"/>
                <a:gd name="T11" fmla="*/ 5 h 49"/>
                <a:gd name="T12" fmla="*/ 13 w 62"/>
                <a:gd name="T13" fmla="*/ 8 h 49"/>
                <a:gd name="T14" fmla="*/ 13 w 62"/>
                <a:gd name="T15" fmla="*/ 11 h 49"/>
                <a:gd name="T16" fmla="*/ 14 w 62"/>
                <a:gd name="T17" fmla="*/ 15 h 49"/>
                <a:gd name="T18" fmla="*/ 11 w 62"/>
                <a:gd name="T19" fmla="*/ 21 h 49"/>
                <a:gd name="T20" fmla="*/ 9 w 62"/>
                <a:gd name="T21" fmla="*/ 26 h 49"/>
                <a:gd name="T22" fmla="*/ 6 w 62"/>
                <a:gd name="T23" fmla="*/ 31 h 49"/>
                <a:gd name="T24" fmla="*/ 5 w 62"/>
                <a:gd name="T25" fmla="*/ 32 h 49"/>
                <a:gd name="T26" fmla="*/ 2 w 62"/>
                <a:gd name="T27" fmla="*/ 43 h 49"/>
                <a:gd name="T28" fmla="*/ 6 w 62"/>
                <a:gd name="T29" fmla="*/ 46 h 49"/>
                <a:gd name="T30" fmla="*/ 7 w 62"/>
                <a:gd name="T31" fmla="*/ 47 h 49"/>
                <a:gd name="T32" fmla="*/ 8 w 62"/>
                <a:gd name="T33" fmla="*/ 48 h 49"/>
                <a:gd name="T34" fmla="*/ 10 w 62"/>
                <a:gd name="T35" fmla="*/ 47 h 49"/>
                <a:gd name="T36" fmla="*/ 14 w 62"/>
                <a:gd name="T37" fmla="*/ 46 h 49"/>
                <a:gd name="T38" fmla="*/ 14 w 62"/>
                <a:gd name="T39" fmla="*/ 46 h 49"/>
                <a:gd name="T40" fmla="*/ 17 w 62"/>
                <a:gd name="T41" fmla="*/ 48 h 49"/>
                <a:gd name="T42" fmla="*/ 20 w 62"/>
                <a:gd name="T43" fmla="*/ 49 h 49"/>
                <a:gd name="T44" fmla="*/ 22 w 62"/>
                <a:gd name="T45" fmla="*/ 49 h 49"/>
                <a:gd name="T46" fmla="*/ 62 w 62"/>
                <a:gd name="T47" fmla="*/ 49 h 49"/>
                <a:gd name="T48" fmla="*/ 62 w 62"/>
                <a:gd name="T49" fmla="*/ 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49">
                  <a:moveTo>
                    <a:pt x="62" y="9"/>
                  </a:moveTo>
                  <a:cubicBezTo>
                    <a:pt x="22" y="9"/>
                    <a:pt x="22" y="9"/>
                    <a:pt x="22" y="9"/>
                  </a:cubicBezTo>
                  <a:cubicBezTo>
                    <a:pt x="20" y="8"/>
                    <a:pt x="19" y="6"/>
                    <a:pt x="17" y="5"/>
                  </a:cubicBezTo>
                  <a:cubicBezTo>
                    <a:pt x="17" y="4"/>
                    <a:pt x="16" y="4"/>
                    <a:pt x="16" y="4"/>
                  </a:cubicBezTo>
                  <a:cubicBezTo>
                    <a:pt x="13" y="0"/>
                    <a:pt x="13" y="0"/>
                    <a:pt x="13" y="0"/>
                  </a:cubicBezTo>
                  <a:cubicBezTo>
                    <a:pt x="13" y="5"/>
                    <a:pt x="13" y="5"/>
                    <a:pt x="13" y="5"/>
                  </a:cubicBezTo>
                  <a:cubicBezTo>
                    <a:pt x="13" y="6"/>
                    <a:pt x="13" y="7"/>
                    <a:pt x="13" y="8"/>
                  </a:cubicBezTo>
                  <a:cubicBezTo>
                    <a:pt x="13" y="9"/>
                    <a:pt x="13" y="10"/>
                    <a:pt x="13" y="11"/>
                  </a:cubicBezTo>
                  <a:cubicBezTo>
                    <a:pt x="14" y="12"/>
                    <a:pt x="14" y="13"/>
                    <a:pt x="14" y="15"/>
                  </a:cubicBezTo>
                  <a:cubicBezTo>
                    <a:pt x="14" y="17"/>
                    <a:pt x="13" y="19"/>
                    <a:pt x="11" y="21"/>
                  </a:cubicBezTo>
                  <a:cubicBezTo>
                    <a:pt x="10" y="23"/>
                    <a:pt x="9" y="24"/>
                    <a:pt x="9" y="26"/>
                  </a:cubicBezTo>
                  <a:cubicBezTo>
                    <a:pt x="8" y="28"/>
                    <a:pt x="7" y="30"/>
                    <a:pt x="6" y="31"/>
                  </a:cubicBezTo>
                  <a:cubicBezTo>
                    <a:pt x="5" y="32"/>
                    <a:pt x="5" y="32"/>
                    <a:pt x="5" y="32"/>
                  </a:cubicBezTo>
                  <a:cubicBezTo>
                    <a:pt x="3" y="35"/>
                    <a:pt x="0" y="40"/>
                    <a:pt x="2" y="43"/>
                  </a:cubicBezTo>
                  <a:cubicBezTo>
                    <a:pt x="3" y="45"/>
                    <a:pt x="5" y="46"/>
                    <a:pt x="6" y="46"/>
                  </a:cubicBezTo>
                  <a:cubicBezTo>
                    <a:pt x="7" y="46"/>
                    <a:pt x="7" y="46"/>
                    <a:pt x="7" y="47"/>
                  </a:cubicBezTo>
                  <a:cubicBezTo>
                    <a:pt x="8" y="48"/>
                    <a:pt x="8" y="48"/>
                    <a:pt x="8" y="48"/>
                  </a:cubicBezTo>
                  <a:cubicBezTo>
                    <a:pt x="10" y="47"/>
                    <a:pt x="10" y="47"/>
                    <a:pt x="10" y="47"/>
                  </a:cubicBezTo>
                  <a:cubicBezTo>
                    <a:pt x="11" y="47"/>
                    <a:pt x="13" y="46"/>
                    <a:pt x="14" y="46"/>
                  </a:cubicBezTo>
                  <a:cubicBezTo>
                    <a:pt x="14" y="46"/>
                    <a:pt x="14" y="46"/>
                    <a:pt x="14" y="46"/>
                  </a:cubicBezTo>
                  <a:cubicBezTo>
                    <a:pt x="15" y="46"/>
                    <a:pt x="16" y="47"/>
                    <a:pt x="17" y="48"/>
                  </a:cubicBezTo>
                  <a:cubicBezTo>
                    <a:pt x="18" y="49"/>
                    <a:pt x="19" y="49"/>
                    <a:pt x="20" y="49"/>
                  </a:cubicBezTo>
                  <a:cubicBezTo>
                    <a:pt x="21" y="49"/>
                    <a:pt x="22" y="49"/>
                    <a:pt x="22" y="49"/>
                  </a:cubicBezTo>
                  <a:cubicBezTo>
                    <a:pt x="62" y="49"/>
                    <a:pt x="62" y="49"/>
                    <a:pt x="62" y="49"/>
                  </a:cubicBezTo>
                  <a:lnTo>
                    <a:pt x="62" y="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66"/>
            <p:cNvSpPr>
              <a:spLocks noEditPoints="1"/>
            </p:cNvSpPr>
            <p:nvPr/>
          </p:nvSpPr>
          <p:spPr bwMode="auto">
            <a:xfrm>
              <a:off x="3976" y="1961"/>
              <a:ext cx="419" cy="564"/>
            </a:xfrm>
            <a:custGeom>
              <a:avLst/>
              <a:gdLst>
                <a:gd name="T0" fmla="*/ 222 w 231"/>
                <a:gd name="T1" fmla="*/ 23 h 311"/>
                <a:gd name="T2" fmla="*/ 211 w 231"/>
                <a:gd name="T3" fmla="*/ 23 h 311"/>
                <a:gd name="T4" fmla="*/ 163 w 231"/>
                <a:gd name="T5" fmla="*/ 41 h 311"/>
                <a:gd name="T6" fmla="*/ 59 w 231"/>
                <a:gd name="T7" fmla="*/ 8 h 311"/>
                <a:gd name="T8" fmla="*/ 54 w 231"/>
                <a:gd name="T9" fmla="*/ 0 h 311"/>
                <a:gd name="T10" fmla="*/ 3 w 231"/>
                <a:gd name="T11" fmla="*/ 14 h 311"/>
                <a:gd name="T12" fmla="*/ 7 w 231"/>
                <a:gd name="T13" fmla="*/ 28 h 311"/>
                <a:gd name="T14" fmla="*/ 12 w 231"/>
                <a:gd name="T15" fmla="*/ 31 h 311"/>
                <a:gd name="T16" fmla="*/ 14 w 231"/>
                <a:gd name="T17" fmla="*/ 39 h 311"/>
                <a:gd name="T18" fmla="*/ 14 w 231"/>
                <a:gd name="T19" fmla="*/ 44 h 311"/>
                <a:gd name="T20" fmla="*/ 17 w 231"/>
                <a:gd name="T21" fmla="*/ 50 h 311"/>
                <a:gd name="T22" fmla="*/ 19 w 231"/>
                <a:gd name="T23" fmla="*/ 54 h 311"/>
                <a:gd name="T24" fmla="*/ 26 w 231"/>
                <a:gd name="T25" fmla="*/ 65 h 311"/>
                <a:gd name="T26" fmla="*/ 29 w 231"/>
                <a:gd name="T27" fmla="*/ 77 h 311"/>
                <a:gd name="T28" fmla="*/ 32 w 231"/>
                <a:gd name="T29" fmla="*/ 93 h 311"/>
                <a:gd name="T30" fmla="*/ 25 w 231"/>
                <a:gd name="T31" fmla="*/ 112 h 311"/>
                <a:gd name="T32" fmla="*/ 16 w 231"/>
                <a:gd name="T33" fmla="*/ 122 h 311"/>
                <a:gd name="T34" fmla="*/ 12 w 231"/>
                <a:gd name="T35" fmla="*/ 130 h 311"/>
                <a:gd name="T36" fmla="*/ 7 w 231"/>
                <a:gd name="T37" fmla="*/ 133 h 311"/>
                <a:gd name="T38" fmla="*/ 3 w 231"/>
                <a:gd name="T39" fmla="*/ 145 h 311"/>
                <a:gd name="T40" fmla="*/ 0 w 231"/>
                <a:gd name="T41" fmla="*/ 153 h 311"/>
                <a:gd name="T42" fmla="*/ 4 w 231"/>
                <a:gd name="T43" fmla="*/ 158 h 311"/>
                <a:gd name="T44" fmla="*/ 9 w 231"/>
                <a:gd name="T45" fmla="*/ 166 h 311"/>
                <a:gd name="T46" fmla="*/ 6 w 231"/>
                <a:gd name="T47" fmla="*/ 167 h 311"/>
                <a:gd name="T48" fmla="*/ 1 w 231"/>
                <a:gd name="T49" fmla="*/ 179 h 311"/>
                <a:gd name="T50" fmla="*/ 3 w 231"/>
                <a:gd name="T51" fmla="*/ 185 h 311"/>
                <a:gd name="T52" fmla="*/ 20 w 231"/>
                <a:gd name="T53" fmla="*/ 198 h 311"/>
                <a:gd name="T54" fmla="*/ 54 w 231"/>
                <a:gd name="T55" fmla="*/ 219 h 311"/>
                <a:gd name="T56" fmla="*/ 106 w 231"/>
                <a:gd name="T57" fmla="*/ 251 h 311"/>
                <a:gd name="T58" fmla="*/ 107 w 231"/>
                <a:gd name="T59" fmla="*/ 268 h 311"/>
                <a:gd name="T60" fmla="*/ 113 w 231"/>
                <a:gd name="T61" fmla="*/ 274 h 311"/>
                <a:gd name="T62" fmla="*/ 118 w 231"/>
                <a:gd name="T63" fmla="*/ 279 h 311"/>
                <a:gd name="T64" fmla="*/ 157 w 231"/>
                <a:gd name="T65" fmla="*/ 307 h 311"/>
                <a:gd name="T66" fmla="*/ 165 w 231"/>
                <a:gd name="T67" fmla="*/ 297 h 311"/>
                <a:gd name="T68" fmla="*/ 171 w 231"/>
                <a:gd name="T69" fmla="*/ 285 h 311"/>
                <a:gd name="T70" fmla="*/ 174 w 231"/>
                <a:gd name="T71" fmla="*/ 274 h 311"/>
                <a:gd name="T72" fmla="*/ 176 w 231"/>
                <a:gd name="T73" fmla="*/ 269 h 311"/>
                <a:gd name="T74" fmla="*/ 182 w 231"/>
                <a:gd name="T75" fmla="*/ 261 h 311"/>
                <a:gd name="T76" fmla="*/ 184 w 231"/>
                <a:gd name="T77" fmla="*/ 251 h 311"/>
                <a:gd name="T78" fmla="*/ 185 w 231"/>
                <a:gd name="T79" fmla="*/ 246 h 311"/>
                <a:gd name="T80" fmla="*/ 195 w 231"/>
                <a:gd name="T81" fmla="*/ 239 h 311"/>
                <a:gd name="T82" fmla="*/ 203 w 231"/>
                <a:gd name="T83" fmla="*/ 230 h 311"/>
                <a:gd name="T84" fmla="*/ 206 w 231"/>
                <a:gd name="T85" fmla="*/ 224 h 311"/>
                <a:gd name="T86" fmla="*/ 207 w 231"/>
                <a:gd name="T87" fmla="*/ 221 h 311"/>
                <a:gd name="T88" fmla="*/ 213 w 231"/>
                <a:gd name="T89" fmla="*/ 219 h 311"/>
                <a:gd name="T90" fmla="*/ 217 w 231"/>
                <a:gd name="T91" fmla="*/ 219 h 311"/>
                <a:gd name="T92" fmla="*/ 220 w 231"/>
                <a:gd name="T93" fmla="*/ 216 h 311"/>
                <a:gd name="T94" fmla="*/ 225 w 231"/>
                <a:gd name="T95" fmla="*/ 207 h 311"/>
                <a:gd name="T96" fmla="*/ 229 w 231"/>
                <a:gd name="T97" fmla="*/ 26 h 311"/>
                <a:gd name="T98" fmla="*/ 16 w 231"/>
                <a:gd name="T99" fmla="*/ 163 h 311"/>
                <a:gd name="T100" fmla="*/ 22 w 231"/>
                <a:gd name="T101" fmla="*/ 160 h 311"/>
                <a:gd name="T102" fmla="*/ 13 w 231"/>
                <a:gd name="T103" fmla="*/ 165 h 311"/>
                <a:gd name="T104" fmla="*/ 12 w 231"/>
                <a:gd name="T105" fmla="*/ 16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 h="311">
                  <a:moveTo>
                    <a:pt x="231" y="22"/>
                  </a:moveTo>
                  <a:cubicBezTo>
                    <a:pt x="227" y="23"/>
                    <a:pt x="227" y="23"/>
                    <a:pt x="227" y="23"/>
                  </a:cubicBezTo>
                  <a:cubicBezTo>
                    <a:pt x="225" y="23"/>
                    <a:pt x="224" y="23"/>
                    <a:pt x="222" y="23"/>
                  </a:cubicBezTo>
                  <a:cubicBezTo>
                    <a:pt x="220" y="23"/>
                    <a:pt x="218" y="23"/>
                    <a:pt x="216" y="23"/>
                  </a:cubicBezTo>
                  <a:cubicBezTo>
                    <a:pt x="215" y="23"/>
                    <a:pt x="214" y="23"/>
                    <a:pt x="213" y="23"/>
                  </a:cubicBezTo>
                  <a:cubicBezTo>
                    <a:pt x="212" y="23"/>
                    <a:pt x="212" y="23"/>
                    <a:pt x="211" y="23"/>
                  </a:cubicBezTo>
                  <a:cubicBezTo>
                    <a:pt x="199" y="13"/>
                    <a:pt x="199" y="13"/>
                    <a:pt x="199" y="13"/>
                  </a:cubicBezTo>
                  <a:cubicBezTo>
                    <a:pt x="175" y="23"/>
                    <a:pt x="175" y="23"/>
                    <a:pt x="175" y="23"/>
                  </a:cubicBezTo>
                  <a:cubicBezTo>
                    <a:pt x="163" y="41"/>
                    <a:pt x="163" y="41"/>
                    <a:pt x="163" y="41"/>
                  </a:cubicBezTo>
                  <a:cubicBezTo>
                    <a:pt x="123" y="34"/>
                    <a:pt x="123" y="34"/>
                    <a:pt x="123" y="34"/>
                  </a:cubicBezTo>
                  <a:cubicBezTo>
                    <a:pt x="88" y="8"/>
                    <a:pt x="88" y="8"/>
                    <a:pt x="88" y="8"/>
                  </a:cubicBezTo>
                  <a:cubicBezTo>
                    <a:pt x="59" y="8"/>
                    <a:pt x="59" y="8"/>
                    <a:pt x="59" y="8"/>
                  </a:cubicBezTo>
                  <a:cubicBezTo>
                    <a:pt x="59" y="6"/>
                    <a:pt x="58" y="5"/>
                    <a:pt x="57" y="4"/>
                  </a:cubicBezTo>
                  <a:cubicBezTo>
                    <a:pt x="56" y="3"/>
                    <a:pt x="55" y="2"/>
                    <a:pt x="55" y="1"/>
                  </a:cubicBezTo>
                  <a:cubicBezTo>
                    <a:pt x="54" y="0"/>
                    <a:pt x="54" y="0"/>
                    <a:pt x="54" y="0"/>
                  </a:cubicBezTo>
                  <a:cubicBezTo>
                    <a:pt x="13" y="1"/>
                    <a:pt x="13" y="1"/>
                    <a:pt x="13" y="1"/>
                  </a:cubicBezTo>
                  <a:cubicBezTo>
                    <a:pt x="2" y="13"/>
                    <a:pt x="2" y="13"/>
                    <a:pt x="2" y="13"/>
                  </a:cubicBezTo>
                  <a:cubicBezTo>
                    <a:pt x="3" y="14"/>
                    <a:pt x="3" y="14"/>
                    <a:pt x="3" y="14"/>
                  </a:cubicBezTo>
                  <a:cubicBezTo>
                    <a:pt x="4" y="16"/>
                    <a:pt x="4" y="18"/>
                    <a:pt x="4" y="20"/>
                  </a:cubicBezTo>
                  <a:cubicBezTo>
                    <a:pt x="4" y="23"/>
                    <a:pt x="5" y="25"/>
                    <a:pt x="6" y="27"/>
                  </a:cubicBezTo>
                  <a:cubicBezTo>
                    <a:pt x="7" y="27"/>
                    <a:pt x="7" y="28"/>
                    <a:pt x="7" y="28"/>
                  </a:cubicBezTo>
                  <a:cubicBezTo>
                    <a:pt x="8" y="29"/>
                    <a:pt x="8" y="30"/>
                    <a:pt x="9" y="30"/>
                  </a:cubicBezTo>
                  <a:cubicBezTo>
                    <a:pt x="10" y="31"/>
                    <a:pt x="10" y="31"/>
                    <a:pt x="11" y="31"/>
                  </a:cubicBezTo>
                  <a:cubicBezTo>
                    <a:pt x="11" y="31"/>
                    <a:pt x="12" y="31"/>
                    <a:pt x="12" y="31"/>
                  </a:cubicBezTo>
                  <a:cubicBezTo>
                    <a:pt x="14" y="32"/>
                    <a:pt x="16" y="32"/>
                    <a:pt x="15" y="35"/>
                  </a:cubicBezTo>
                  <a:cubicBezTo>
                    <a:pt x="15" y="36"/>
                    <a:pt x="15" y="36"/>
                    <a:pt x="15" y="37"/>
                  </a:cubicBezTo>
                  <a:cubicBezTo>
                    <a:pt x="15" y="38"/>
                    <a:pt x="14" y="38"/>
                    <a:pt x="14" y="39"/>
                  </a:cubicBezTo>
                  <a:cubicBezTo>
                    <a:pt x="14" y="40"/>
                    <a:pt x="14" y="40"/>
                    <a:pt x="14" y="41"/>
                  </a:cubicBezTo>
                  <a:cubicBezTo>
                    <a:pt x="14" y="42"/>
                    <a:pt x="14" y="42"/>
                    <a:pt x="14" y="42"/>
                  </a:cubicBezTo>
                  <a:cubicBezTo>
                    <a:pt x="14" y="44"/>
                    <a:pt x="14" y="44"/>
                    <a:pt x="14" y="44"/>
                  </a:cubicBezTo>
                  <a:cubicBezTo>
                    <a:pt x="14" y="46"/>
                    <a:pt x="14" y="48"/>
                    <a:pt x="16" y="49"/>
                  </a:cubicBezTo>
                  <a:cubicBezTo>
                    <a:pt x="17" y="50"/>
                    <a:pt x="17" y="50"/>
                    <a:pt x="17" y="50"/>
                  </a:cubicBezTo>
                  <a:cubicBezTo>
                    <a:pt x="17" y="50"/>
                    <a:pt x="17" y="50"/>
                    <a:pt x="17" y="50"/>
                  </a:cubicBezTo>
                  <a:cubicBezTo>
                    <a:pt x="18" y="50"/>
                    <a:pt x="18" y="50"/>
                    <a:pt x="19" y="50"/>
                  </a:cubicBezTo>
                  <a:cubicBezTo>
                    <a:pt x="19" y="51"/>
                    <a:pt x="19" y="52"/>
                    <a:pt x="19" y="53"/>
                  </a:cubicBezTo>
                  <a:cubicBezTo>
                    <a:pt x="19" y="53"/>
                    <a:pt x="19" y="54"/>
                    <a:pt x="19" y="54"/>
                  </a:cubicBezTo>
                  <a:cubicBezTo>
                    <a:pt x="20" y="57"/>
                    <a:pt x="20" y="57"/>
                    <a:pt x="22" y="60"/>
                  </a:cubicBezTo>
                  <a:cubicBezTo>
                    <a:pt x="23" y="61"/>
                    <a:pt x="24" y="63"/>
                    <a:pt x="25" y="64"/>
                  </a:cubicBezTo>
                  <a:cubicBezTo>
                    <a:pt x="26" y="65"/>
                    <a:pt x="26" y="65"/>
                    <a:pt x="26" y="65"/>
                  </a:cubicBezTo>
                  <a:cubicBezTo>
                    <a:pt x="26" y="66"/>
                    <a:pt x="27" y="67"/>
                    <a:pt x="27" y="67"/>
                  </a:cubicBezTo>
                  <a:cubicBezTo>
                    <a:pt x="28" y="68"/>
                    <a:pt x="28" y="68"/>
                    <a:pt x="28" y="69"/>
                  </a:cubicBezTo>
                  <a:cubicBezTo>
                    <a:pt x="30" y="71"/>
                    <a:pt x="29" y="74"/>
                    <a:pt x="29" y="77"/>
                  </a:cubicBezTo>
                  <a:cubicBezTo>
                    <a:pt x="28" y="79"/>
                    <a:pt x="28" y="82"/>
                    <a:pt x="28" y="84"/>
                  </a:cubicBezTo>
                  <a:cubicBezTo>
                    <a:pt x="29" y="86"/>
                    <a:pt x="29" y="87"/>
                    <a:pt x="30" y="89"/>
                  </a:cubicBezTo>
                  <a:cubicBezTo>
                    <a:pt x="31" y="90"/>
                    <a:pt x="31" y="92"/>
                    <a:pt x="32" y="93"/>
                  </a:cubicBezTo>
                  <a:cubicBezTo>
                    <a:pt x="32" y="96"/>
                    <a:pt x="31" y="100"/>
                    <a:pt x="29" y="103"/>
                  </a:cubicBezTo>
                  <a:cubicBezTo>
                    <a:pt x="27" y="106"/>
                    <a:pt x="26" y="108"/>
                    <a:pt x="26" y="110"/>
                  </a:cubicBezTo>
                  <a:cubicBezTo>
                    <a:pt x="26" y="111"/>
                    <a:pt x="26" y="112"/>
                    <a:pt x="25" y="112"/>
                  </a:cubicBezTo>
                  <a:cubicBezTo>
                    <a:pt x="24" y="112"/>
                    <a:pt x="23" y="113"/>
                    <a:pt x="21" y="115"/>
                  </a:cubicBezTo>
                  <a:cubicBezTo>
                    <a:pt x="20" y="116"/>
                    <a:pt x="20" y="116"/>
                    <a:pt x="20" y="116"/>
                  </a:cubicBezTo>
                  <a:cubicBezTo>
                    <a:pt x="17" y="119"/>
                    <a:pt x="17" y="119"/>
                    <a:pt x="16" y="122"/>
                  </a:cubicBezTo>
                  <a:cubicBezTo>
                    <a:pt x="16" y="124"/>
                    <a:pt x="15" y="125"/>
                    <a:pt x="14" y="125"/>
                  </a:cubicBezTo>
                  <a:cubicBezTo>
                    <a:pt x="13" y="126"/>
                    <a:pt x="13" y="127"/>
                    <a:pt x="12" y="128"/>
                  </a:cubicBezTo>
                  <a:cubicBezTo>
                    <a:pt x="12" y="128"/>
                    <a:pt x="12" y="129"/>
                    <a:pt x="12" y="130"/>
                  </a:cubicBezTo>
                  <a:cubicBezTo>
                    <a:pt x="12" y="131"/>
                    <a:pt x="12" y="131"/>
                    <a:pt x="11" y="132"/>
                  </a:cubicBezTo>
                  <a:cubicBezTo>
                    <a:pt x="11" y="132"/>
                    <a:pt x="10" y="132"/>
                    <a:pt x="9" y="132"/>
                  </a:cubicBezTo>
                  <a:cubicBezTo>
                    <a:pt x="7" y="133"/>
                    <a:pt x="7" y="133"/>
                    <a:pt x="7" y="133"/>
                  </a:cubicBezTo>
                  <a:cubicBezTo>
                    <a:pt x="7" y="135"/>
                    <a:pt x="7" y="135"/>
                    <a:pt x="7" y="135"/>
                  </a:cubicBezTo>
                  <a:cubicBezTo>
                    <a:pt x="7" y="139"/>
                    <a:pt x="6" y="143"/>
                    <a:pt x="4" y="144"/>
                  </a:cubicBezTo>
                  <a:cubicBezTo>
                    <a:pt x="3" y="145"/>
                    <a:pt x="3" y="145"/>
                    <a:pt x="3" y="145"/>
                  </a:cubicBezTo>
                  <a:cubicBezTo>
                    <a:pt x="3" y="146"/>
                    <a:pt x="3" y="146"/>
                    <a:pt x="3" y="146"/>
                  </a:cubicBezTo>
                  <a:cubicBezTo>
                    <a:pt x="2" y="147"/>
                    <a:pt x="2" y="150"/>
                    <a:pt x="1" y="152"/>
                  </a:cubicBezTo>
                  <a:cubicBezTo>
                    <a:pt x="0" y="153"/>
                    <a:pt x="0" y="153"/>
                    <a:pt x="0" y="153"/>
                  </a:cubicBezTo>
                  <a:cubicBezTo>
                    <a:pt x="1" y="154"/>
                    <a:pt x="1" y="154"/>
                    <a:pt x="1" y="154"/>
                  </a:cubicBezTo>
                  <a:cubicBezTo>
                    <a:pt x="2" y="155"/>
                    <a:pt x="3" y="156"/>
                    <a:pt x="4" y="157"/>
                  </a:cubicBezTo>
                  <a:cubicBezTo>
                    <a:pt x="4" y="157"/>
                    <a:pt x="4" y="158"/>
                    <a:pt x="4" y="158"/>
                  </a:cubicBezTo>
                  <a:cubicBezTo>
                    <a:pt x="5" y="159"/>
                    <a:pt x="6" y="160"/>
                    <a:pt x="7" y="161"/>
                  </a:cubicBezTo>
                  <a:cubicBezTo>
                    <a:pt x="7" y="163"/>
                    <a:pt x="8" y="164"/>
                    <a:pt x="9" y="166"/>
                  </a:cubicBezTo>
                  <a:cubicBezTo>
                    <a:pt x="9" y="166"/>
                    <a:pt x="9" y="166"/>
                    <a:pt x="9" y="166"/>
                  </a:cubicBezTo>
                  <a:cubicBezTo>
                    <a:pt x="9" y="166"/>
                    <a:pt x="8" y="166"/>
                    <a:pt x="8" y="166"/>
                  </a:cubicBezTo>
                  <a:cubicBezTo>
                    <a:pt x="7" y="166"/>
                    <a:pt x="7" y="166"/>
                    <a:pt x="7" y="166"/>
                  </a:cubicBezTo>
                  <a:cubicBezTo>
                    <a:pt x="6" y="167"/>
                    <a:pt x="6" y="167"/>
                    <a:pt x="6" y="167"/>
                  </a:cubicBezTo>
                  <a:cubicBezTo>
                    <a:pt x="6" y="168"/>
                    <a:pt x="5" y="169"/>
                    <a:pt x="4" y="170"/>
                  </a:cubicBezTo>
                  <a:cubicBezTo>
                    <a:pt x="3" y="172"/>
                    <a:pt x="1" y="174"/>
                    <a:pt x="1" y="178"/>
                  </a:cubicBezTo>
                  <a:cubicBezTo>
                    <a:pt x="1" y="179"/>
                    <a:pt x="1" y="179"/>
                    <a:pt x="1" y="179"/>
                  </a:cubicBezTo>
                  <a:cubicBezTo>
                    <a:pt x="3" y="180"/>
                    <a:pt x="3" y="180"/>
                    <a:pt x="3" y="180"/>
                  </a:cubicBezTo>
                  <a:cubicBezTo>
                    <a:pt x="3" y="180"/>
                    <a:pt x="4" y="180"/>
                    <a:pt x="4" y="181"/>
                  </a:cubicBezTo>
                  <a:cubicBezTo>
                    <a:pt x="4" y="182"/>
                    <a:pt x="4" y="183"/>
                    <a:pt x="3" y="185"/>
                  </a:cubicBezTo>
                  <a:cubicBezTo>
                    <a:pt x="1" y="186"/>
                    <a:pt x="1" y="186"/>
                    <a:pt x="1" y="186"/>
                  </a:cubicBezTo>
                  <a:cubicBezTo>
                    <a:pt x="3" y="188"/>
                    <a:pt x="3" y="188"/>
                    <a:pt x="3" y="188"/>
                  </a:cubicBezTo>
                  <a:cubicBezTo>
                    <a:pt x="9" y="191"/>
                    <a:pt x="15" y="195"/>
                    <a:pt x="20" y="198"/>
                  </a:cubicBezTo>
                  <a:cubicBezTo>
                    <a:pt x="25" y="201"/>
                    <a:pt x="30" y="204"/>
                    <a:pt x="34" y="207"/>
                  </a:cubicBezTo>
                  <a:cubicBezTo>
                    <a:pt x="40" y="210"/>
                    <a:pt x="46" y="214"/>
                    <a:pt x="52" y="218"/>
                  </a:cubicBezTo>
                  <a:cubicBezTo>
                    <a:pt x="54" y="219"/>
                    <a:pt x="54" y="219"/>
                    <a:pt x="54" y="219"/>
                  </a:cubicBezTo>
                  <a:cubicBezTo>
                    <a:pt x="66" y="226"/>
                    <a:pt x="79" y="234"/>
                    <a:pt x="92" y="242"/>
                  </a:cubicBezTo>
                  <a:cubicBezTo>
                    <a:pt x="94" y="243"/>
                    <a:pt x="95" y="244"/>
                    <a:pt x="97" y="245"/>
                  </a:cubicBezTo>
                  <a:cubicBezTo>
                    <a:pt x="100" y="247"/>
                    <a:pt x="104" y="248"/>
                    <a:pt x="106" y="251"/>
                  </a:cubicBezTo>
                  <a:cubicBezTo>
                    <a:pt x="108" y="254"/>
                    <a:pt x="109" y="257"/>
                    <a:pt x="109" y="260"/>
                  </a:cubicBezTo>
                  <a:cubicBezTo>
                    <a:pt x="109" y="261"/>
                    <a:pt x="109" y="262"/>
                    <a:pt x="108" y="264"/>
                  </a:cubicBezTo>
                  <a:cubicBezTo>
                    <a:pt x="107" y="266"/>
                    <a:pt x="107" y="267"/>
                    <a:pt x="107" y="268"/>
                  </a:cubicBezTo>
                  <a:cubicBezTo>
                    <a:pt x="108" y="270"/>
                    <a:pt x="109" y="270"/>
                    <a:pt x="110" y="271"/>
                  </a:cubicBezTo>
                  <a:cubicBezTo>
                    <a:pt x="112" y="271"/>
                    <a:pt x="112" y="271"/>
                    <a:pt x="113" y="272"/>
                  </a:cubicBezTo>
                  <a:cubicBezTo>
                    <a:pt x="113" y="273"/>
                    <a:pt x="113" y="274"/>
                    <a:pt x="113" y="274"/>
                  </a:cubicBezTo>
                  <a:cubicBezTo>
                    <a:pt x="113" y="275"/>
                    <a:pt x="113" y="276"/>
                    <a:pt x="114" y="277"/>
                  </a:cubicBezTo>
                  <a:cubicBezTo>
                    <a:pt x="115" y="278"/>
                    <a:pt x="116" y="278"/>
                    <a:pt x="117" y="279"/>
                  </a:cubicBezTo>
                  <a:cubicBezTo>
                    <a:pt x="118" y="279"/>
                    <a:pt x="118" y="279"/>
                    <a:pt x="118" y="279"/>
                  </a:cubicBezTo>
                  <a:cubicBezTo>
                    <a:pt x="156" y="311"/>
                    <a:pt x="156" y="311"/>
                    <a:pt x="156" y="311"/>
                  </a:cubicBezTo>
                  <a:cubicBezTo>
                    <a:pt x="156" y="308"/>
                    <a:pt x="156" y="308"/>
                    <a:pt x="156" y="308"/>
                  </a:cubicBezTo>
                  <a:cubicBezTo>
                    <a:pt x="156" y="307"/>
                    <a:pt x="157" y="307"/>
                    <a:pt x="157" y="307"/>
                  </a:cubicBezTo>
                  <a:cubicBezTo>
                    <a:pt x="157" y="307"/>
                    <a:pt x="157" y="307"/>
                    <a:pt x="158" y="306"/>
                  </a:cubicBezTo>
                  <a:cubicBezTo>
                    <a:pt x="158" y="306"/>
                    <a:pt x="159" y="306"/>
                    <a:pt x="160" y="306"/>
                  </a:cubicBezTo>
                  <a:cubicBezTo>
                    <a:pt x="163" y="303"/>
                    <a:pt x="164" y="300"/>
                    <a:pt x="165" y="297"/>
                  </a:cubicBezTo>
                  <a:cubicBezTo>
                    <a:pt x="166" y="295"/>
                    <a:pt x="166" y="294"/>
                    <a:pt x="167" y="293"/>
                  </a:cubicBezTo>
                  <a:cubicBezTo>
                    <a:pt x="168" y="292"/>
                    <a:pt x="169" y="291"/>
                    <a:pt x="170" y="290"/>
                  </a:cubicBezTo>
                  <a:cubicBezTo>
                    <a:pt x="170" y="288"/>
                    <a:pt x="171" y="287"/>
                    <a:pt x="171" y="285"/>
                  </a:cubicBezTo>
                  <a:cubicBezTo>
                    <a:pt x="171" y="284"/>
                    <a:pt x="172" y="283"/>
                    <a:pt x="172" y="282"/>
                  </a:cubicBezTo>
                  <a:cubicBezTo>
                    <a:pt x="173" y="280"/>
                    <a:pt x="173" y="279"/>
                    <a:pt x="174" y="277"/>
                  </a:cubicBezTo>
                  <a:cubicBezTo>
                    <a:pt x="174" y="276"/>
                    <a:pt x="174" y="275"/>
                    <a:pt x="174" y="274"/>
                  </a:cubicBezTo>
                  <a:cubicBezTo>
                    <a:pt x="174" y="274"/>
                    <a:pt x="174" y="274"/>
                    <a:pt x="174" y="274"/>
                  </a:cubicBezTo>
                  <a:cubicBezTo>
                    <a:pt x="175" y="273"/>
                    <a:pt x="175" y="272"/>
                    <a:pt x="175" y="271"/>
                  </a:cubicBezTo>
                  <a:cubicBezTo>
                    <a:pt x="176" y="271"/>
                    <a:pt x="176" y="270"/>
                    <a:pt x="176" y="269"/>
                  </a:cubicBezTo>
                  <a:cubicBezTo>
                    <a:pt x="176" y="269"/>
                    <a:pt x="176" y="268"/>
                    <a:pt x="177" y="268"/>
                  </a:cubicBezTo>
                  <a:cubicBezTo>
                    <a:pt x="177" y="267"/>
                    <a:pt x="178" y="267"/>
                    <a:pt x="179" y="266"/>
                  </a:cubicBezTo>
                  <a:cubicBezTo>
                    <a:pt x="180" y="265"/>
                    <a:pt x="181" y="264"/>
                    <a:pt x="182" y="261"/>
                  </a:cubicBezTo>
                  <a:cubicBezTo>
                    <a:pt x="182" y="260"/>
                    <a:pt x="182" y="259"/>
                    <a:pt x="183" y="257"/>
                  </a:cubicBezTo>
                  <a:cubicBezTo>
                    <a:pt x="183" y="256"/>
                    <a:pt x="183" y="255"/>
                    <a:pt x="183" y="253"/>
                  </a:cubicBezTo>
                  <a:cubicBezTo>
                    <a:pt x="184" y="252"/>
                    <a:pt x="184" y="251"/>
                    <a:pt x="184" y="251"/>
                  </a:cubicBezTo>
                  <a:cubicBezTo>
                    <a:pt x="184" y="250"/>
                    <a:pt x="184" y="250"/>
                    <a:pt x="184" y="249"/>
                  </a:cubicBezTo>
                  <a:cubicBezTo>
                    <a:pt x="184" y="249"/>
                    <a:pt x="184" y="248"/>
                    <a:pt x="184" y="248"/>
                  </a:cubicBezTo>
                  <a:cubicBezTo>
                    <a:pt x="185" y="247"/>
                    <a:pt x="185" y="247"/>
                    <a:pt x="185" y="246"/>
                  </a:cubicBezTo>
                  <a:cubicBezTo>
                    <a:pt x="187" y="239"/>
                    <a:pt x="190" y="239"/>
                    <a:pt x="192" y="239"/>
                  </a:cubicBezTo>
                  <a:cubicBezTo>
                    <a:pt x="192" y="239"/>
                    <a:pt x="192" y="239"/>
                    <a:pt x="193" y="239"/>
                  </a:cubicBezTo>
                  <a:cubicBezTo>
                    <a:pt x="194" y="239"/>
                    <a:pt x="194" y="239"/>
                    <a:pt x="195" y="239"/>
                  </a:cubicBezTo>
                  <a:cubicBezTo>
                    <a:pt x="196" y="239"/>
                    <a:pt x="196" y="239"/>
                    <a:pt x="197" y="239"/>
                  </a:cubicBezTo>
                  <a:cubicBezTo>
                    <a:pt x="200" y="238"/>
                    <a:pt x="202" y="235"/>
                    <a:pt x="203" y="231"/>
                  </a:cubicBezTo>
                  <a:cubicBezTo>
                    <a:pt x="203" y="231"/>
                    <a:pt x="203" y="230"/>
                    <a:pt x="203" y="230"/>
                  </a:cubicBezTo>
                  <a:cubicBezTo>
                    <a:pt x="203" y="230"/>
                    <a:pt x="203" y="229"/>
                    <a:pt x="203" y="229"/>
                  </a:cubicBezTo>
                  <a:cubicBezTo>
                    <a:pt x="203" y="229"/>
                    <a:pt x="204" y="229"/>
                    <a:pt x="204" y="228"/>
                  </a:cubicBezTo>
                  <a:cubicBezTo>
                    <a:pt x="205" y="227"/>
                    <a:pt x="205" y="225"/>
                    <a:pt x="206" y="224"/>
                  </a:cubicBezTo>
                  <a:cubicBezTo>
                    <a:pt x="206" y="223"/>
                    <a:pt x="206" y="223"/>
                    <a:pt x="206" y="223"/>
                  </a:cubicBezTo>
                  <a:cubicBezTo>
                    <a:pt x="206" y="222"/>
                    <a:pt x="206" y="222"/>
                    <a:pt x="206" y="221"/>
                  </a:cubicBezTo>
                  <a:cubicBezTo>
                    <a:pt x="206" y="221"/>
                    <a:pt x="207" y="221"/>
                    <a:pt x="207" y="221"/>
                  </a:cubicBezTo>
                  <a:cubicBezTo>
                    <a:pt x="208" y="221"/>
                    <a:pt x="208" y="221"/>
                    <a:pt x="209" y="221"/>
                  </a:cubicBezTo>
                  <a:cubicBezTo>
                    <a:pt x="210" y="220"/>
                    <a:pt x="211" y="220"/>
                    <a:pt x="212" y="219"/>
                  </a:cubicBezTo>
                  <a:cubicBezTo>
                    <a:pt x="212" y="219"/>
                    <a:pt x="213" y="219"/>
                    <a:pt x="213" y="219"/>
                  </a:cubicBezTo>
                  <a:cubicBezTo>
                    <a:pt x="213" y="219"/>
                    <a:pt x="214" y="219"/>
                    <a:pt x="214" y="219"/>
                  </a:cubicBezTo>
                  <a:cubicBezTo>
                    <a:pt x="215" y="219"/>
                    <a:pt x="215" y="219"/>
                    <a:pt x="216" y="219"/>
                  </a:cubicBezTo>
                  <a:cubicBezTo>
                    <a:pt x="217" y="219"/>
                    <a:pt x="217" y="219"/>
                    <a:pt x="217" y="219"/>
                  </a:cubicBezTo>
                  <a:cubicBezTo>
                    <a:pt x="217" y="219"/>
                    <a:pt x="217" y="219"/>
                    <a:pt x="217" y="219"/>
                  </a:cubicBezTo>
                  <a:cubicBezTo>
                    <a:pt x="218" y="219"/>
                    <a:pt x="219" y="218"/>
                    <a:pt x="220" y="216"/>
                  </a:cubicBezTo>
                  <a:cubicBezTo>
                    <a:pt x="220" y="216"/>
                    <a:pt x="220" y="216"/>
                    <a:pt x="220" y="216"/>
                  </a:cubicBezTo>
                  <a:cubicBezTo>
                    <a:pt x="220" y="215"/>
                    <a:pt x="221" y="214"/>
                    <a:pt x="221" y="214"/>
                  </a:cubicBezTo>
                  <a:cubicBezTo>
                    <a:pt x="222" y="213"/>
                    <a:pt x="224" y="211"/>
                    <a:pt x="224" y="209"/>
                  </a:cubicBezTo>
                  <a:cubicBezTo>
                    <a:pt x="225" y="207"/>
                    <a:pt x="225" y="207"/>
                    <a:pt x="225" y="207"/>
                  </a:cubicBezTo>
                  <a:cubicBezTo>
                    <a:pt x="207" y="181"/>
                    <a:pt x="207" y="181"/>
                    <a:pt x="207" y="181"/>
                  </a:cubicBezTo>
                  <a:cubicBezTo>
                    <a:pt x="207" y="62"/>
                    <a:pt x="207" y="62"/>
                    <a:pt x="207" y="62"/>
                  </a:cubicBezTo>
                  <a:cubicBezTo>
                    <a:pt x="229" y="26"/>
                    <a:pt x="229" y="26"/>
                    <a:pt x="229" y="26"/>
                  </a:cubicBezTo>
                  <a:lnTo>
                    <a:pt x="231" y="22"/>
                  </a:lnTo>
                  <a:close/>
                  <a:moveTo>
                    <a:pt x="23" y="160"/>
                  </a:moveTo>
                  <a:cubicBezTo>
                    <a:pt x="22" y="161"/>
                    <a:pt x="20" y="161"/>
                    <a:pt x="16" y="163"/>
                  </a:cubicBezTo>
                  <a:cubicBezTo>
                    <a:pt x="16" y="163"/>
                    <a:pt x="16" y="163"/>
                    <a:pt x="15" y="163"/>
                  </a:cubicBezTo>
                  <a:cubicBezTo>
                    <a:pt x="17" y="161"/>
                    <a:pt x="19" y="159"/>
                    <a:pt x="21" y="159"/>
                  </a:cubicBezTo>
                  <a:cubicBezTo>
                    <a:pt x="21" y="159"/>
                    <a:pt x="21" y="159"/>
                    <a:pt x="22" y="160"/>
                  </a:cubicBezTo>
                  <a:cubicBezTo>
                    <a:pt x="22" y="160"/>
                    <a:pt x="22" y="160"/>
                    <a:pt x="23" y="160"/>
                  </a:cubicBezTo>
                  <a:close/>
                  <a:moveTo>
                    <a:pt x="12" y="166"/>
                  </a:moveTo>
                  <a:cubicBezTo>
                    <a:pt x="12" y="166"/>
                    <a:pt x="13" y="166"/>
                    <a:pt x="13" y="165"/>
                  </a:cubicBezTo>
                  <a:cubicBezTo>
                    <a:pt x="13" y="165"/>
                    <a:pt x="13" y="165"/>
                    <a:pt x="13" y="165"/>
                  </a:cubicBezTo>
                  <a:cubicBezTo>
                    <a:pt x="13" y="166"/>
                    <a:pt x="13" y="166"/>
                    <a:pt x="13" y="167"/>
                  </a:cubicBezTo>
                  <a:cubicBezTo>
                    <a:pt x="13" y="166"/>
                    <a:pt x="12" y="166"/>
                    <a:pt x="12" y="16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67"/>
            <p:cNvSpPr>
              <a:spLocks/>
            </p:cNvSpPr>
            <p:nvPr/>
          </p:nvSpPr>
          <p:spPr bwMode="auto">
            <a:xfrm>
              <a:off x="4349" y="1520"/>
              <a:ext cx="543" cy="818"/>
            </a:xfrm>
            <a:custGeom>
              <a:avLst/>
              <a:gdLst>
                <a:gd name="T0" fmla="*/ 290 w 299"/>
                <a:gd name="T1" fmla="*/ 46 h 451"/>
                <a:gd name="T2" fmla="*/ 290 w 299"/>
                <a:gd name="T3" fmla="*/ 32 h 451"/>
                <a:gd name="T4" fmla="*/ 289 w 299"/>
                <a:gd name="T5" fmla="*/ 20 h 451"/>
                <a:gd name="T6" fmla="*/ 284 w 299"/>
                <a:gd name="T7" fmla="*/ 3 h 451"/>
                <a:gd name="T8" fmla="*/ 268 w 299"/>
                <a:gd name="T9" fmla="*/ 7 h 451"/>
                <a:gd name="T10" fmla="*/ 236 w 299"/>
                <a:gd name="T11" fmla="*/ 21 h 451"/>
                <a:gd name="T12" fmla="*/ 217 w 299"/>
                <a:gd name="T13" fmla="*/ 22 h 451"/>
                <a:gd name="T14" fmla="*/ 191 w 299"/>
                <a:gd name="T15" fmla="*/ 28 h 451"/>
                <a:gd name="T16" fmla="*/ 181 w 299"/>
                <a:gd name="T17" fmla="*/ 27 h 451"/>
                <a:gd name="T18" fmla="*/ 159 w 299"/>
                <a:gd name="T19" fmla="*/ 39 h 451"/>
                <a:gd name="T20" fmla="*/ 144 w 299"/>
                <a:gd name="T21" fmla="*/ 39 h 451"/>
                <a:gd name="T22" fmla="*/ 125 w 299"/>
                <a:gd name="T23" fmla="*/ 42 h 451"/>
                <a:gd name="T24" fmla="*/ 107 w 299"/>
                <a:gd name="T25" fmla="*/ 51 h 451"/>
                <a:gd name="T26" fmla="*/ 93 w 299"/>
                <a:gd name="T27" fmla="*/ 51 h 451"/>
                <a:gd name="T28" fmla="*/ 83 w 299"/>
                <a:gd name="T29" fmla="*/ 43 h 451"/>
                <a:gd name="T30" fmla="*/ 70 w 299"/>
                <a:gd name="T31" fmla="*/ 29 h 451"/>
                <a:gd name="T32" fmla="*/ 54 w 299"/>
                <a:gd name="T33" fmla="*/ 29 h 451"/>
                <a:gd name="T34" fmla="*/ 48 w 299"/>
                <a:gd name="T35" fmla="*/ 57 h 451"/>
                <a:gd name="T36" fmla="*/ 55 w 299"/>
                <a:gd name="T37" fmla="*/ 67 h 451"/>
                <a:gd name="T38" fmla="*/ 65 w 299"/>
                <a:gd name="T39" fmla="*/ 81 h 451"/>
                <a:gd name="T40" fmla="*/ 83 w 299"/>
                <a:gd name="T41" fmla="*/ 99 h 451"/>
                <a:gd name="T42" fmla="*/ 84 w 299"/>
                <a:gd name="T43" fmla="*/ 235 h 451"/>
                <a:gd name="T44" fmla="*/ 58 w 299"/>
                <a:gd name="T45" fmla="*/ 246 h 451"/>
                <a:gd name="T46" fmla="*/ 34 w 299"/>
                <a:gd name="T47" fmla="*/ 259 h 451"/>
                <a:gd name="T48" fmla="*/ 0 w 299"/>
                <a:gd name="T49" fmla="*/ 305 h 451"/>
                <a:gd name="T50" fmla="*/ 23 w 299"/>
                <a:gd name="T51" fmla="*/ 444 h 451"/>
                <a:gd name="T52" fmla="*/ 31 w 299"/>
                <a:gd name="T53" fmla="*/ 430 h 451"/>
                <a:gd name="T54" fmla="*/ 58 w 299"/>
                <a:gd name="T55" fmla="*/ 395 h 451"/>
                <a:gd name="T56" fmla="*/ 88 w 299"/>
                <a:gd name="T57" fmla="*/ 363 h 451"/>
                <a:gd name="T58" fmla="*/ 103 w 299"/>
                <a:gd name="T59" fmla="*/ 349 h 451"/>
                <a:gd name="T60" fmla="*/ 132 w 299"/>
                <a:gd name="T61" fmla="*/ 327 h 451"/>
                <a:gd name="T62" fmla="*/ 155 w 299"/>
                <a:gd name="T63" fmla="*/ 309 h 451"/>
                <a:gd name="T64" fmla="*/ 171 w 299"/>
                <a:gd name="T65" fmla="*/ 290 h 451"/>
                <a:gd name="T66" fmla="*/ 183 w 299"/>
                <a:gd name="T67" fmla="*/ 277 h 451"/>
                <a:gd name="T68" fmla="*/ 193 w 299"/>
                <a:gd name="T69" fmla="*/ 266 h 451"/>
                <a:gd name="T70" fmla="*/ 214 w 299"/>
                <a:gd name="T71" fmla="*/ 231 h 451"/>
                <a:gd name="T72" fmla="*/ 221 w 299"/>
                <a:gd name="T73" fmla="*/ 217 h 451"/>
                <a:gd name="T74" fmla="*/ 229 w 299"/>
                <a:gd name="T75" fmla="*/ 203 h 451"/>
                <a:gd name="T76" fmla="*/ 241 w 299"/>
                <a:gd name="T77" fmla="*/ 171 h 451"/>
                <a:gd name="T78" fmla="*/ 251 w 299"/>
                <a:gd name="T79" fmla="*/ 153 h 451"/>
                <a:gd name="T80" fmla="*/ 255 w 299"/>
                <a:gd name="T81" fmla="*/ 137 h 451"/>
                <a:gd name="T82" fmla="*/ 264 w 299"/>
                <a:gd name="T83" fmla="*/ 124 h 451"/>
                <a:gd name="T84" fmla="*/ 274 w 299"/>
                <a:gd name="T85" fmla="*/ 102 h 451"/>
                <a:gd name="T86" fmla="*/ 277 w 299"/>
                <a:gd name="T87" fmla="*/ 95 h 451"/>
                <a:gd name="T88" fmla="*/ 282 w 299"/>
                <a:gd name="T89" fmla="*/ 82 h 451"/>
                <a:gd name="T90" fmla="*/ 284 w 299"/>
                <a:gd name="T91" fmla="*/ 58 h 451"/>
                <a:gd name="T92" fmla="*/ 290 w 299"/>
                <a:gd name="T93" fmla="*/ 54 h 451"/>
                <a:gd name="T94" fmla="*/ 297 w 299"/>
                <a:gd name="T95" fmla="*/ 5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9" h="451">
                  <a:moveTo>
                    <a:pt x="294" y="49"/>
                  </a:moveTo>
                  <a:cubicBezTo>
                    <a:pt x="293" y="49"/>
                    <a:pt x="292" y="49"/>
                    <a:pt x="291" y="49"/>
                  </a:cubicBezTo>
                  <a:cubicBezTo>
                    <a:pt x="291" y="49"/>
                    <a:pt x="291" y="49"/>
                    <a:pt x="290" y="49"/>
                  </a:cubicBezTo>
                  <a:cubicBezTo>
                    <a:pt x="290" y="48"/>
                    <a:pt x="290" y="47"/>
                    <a:pt x="290" y="46"/>
                  </a:cubicBezTo>
                  <a:cubicBezTo>
                    <a:pt x="290" y="46"/>
                    <a:pt x="290" y="45"/>
                    <a:pt x="290" y="45"/>
                  </a:cubicBezTo>
                  <a:cubicBezTo>
                    <a:pt x="290" y="43"/>
                    <a:pt x="290" y="41"/>
                    <a:pt x="290" y="39"/>
                  </a:cubicBezTo>
                  <a:cubicBezTo>
                    <a:pt x="290" y="38"/>
                    <a:pt x="290" y="38"/>
                    <a:pt x="290" y="37"/>
                  </a:cubicBezTo>
                  <a:cubicBezTo>
                    <a:pt x="290" y="35"/>
                    <a:pt x="291" y="34"/>
                    <a:pt x="290" y="32"/>
                  </a:cubicBezTo>
                  <a:cubicBezTo>
                    <a:pt x="290" y="30"/>
                    <a:pt x="290" y="29"/>
                    <a:pt x="289" y="29"/>
                  </a:cubicBezTo>
                  <a:cubicBezTo>
                    <a:pt x="289" y="28"/>
                    <a:pt x="288" y="27"/>
                    <a:pt x="288" y="26"/>
                  </a:cubicBezTo>
                  <a:cubicBezTo>
                    <a:pt x="288" y="25"/>
                    <a:pt x="288" y="23"/>
                    <a:pt x="288" y="21"/>
                  </a:cubicBezTo>
                  <a:cubicBezTo>
                    <a:pt x="288" y="20"/>
                    <a:pt x="288" y="20"/>
                    <a:pt x="289" y="20"/>
                  </a:cubicBezTo>
                  <a:cubicBezTo>
                    <a:pt x="289" y="19"/>
                    <a:pt x="289" y="18"/>
                    <a:pt x="290" y="17"/>
                  </a:cubicBezTo>
                  <a:cubicBezTo>
                    <a:pt x="291" y="15"/>
                    <a:pt x="293" y="12"/>
                    <a:pt x="293" y="9"/>
                  </a:cubicBezTo>
                  <a:cubicBezTo>
                    <a:pt x="292" y="6"/>
                    <a:pt x="288" y="5"/>
                    <a:pt x="285" y="4"/>
                  </a:cubicBezTo>
                  <a:cubicBezTo>
                    <a:pt x="285" y="3"/>
                    <a:pt x="284" y="3"/>
                    <a:pt x="284" y="3"/>
                  </a:cubicBezTo>
                  <a:cubicBezTo>
                    <a:pt x="283" y="3"/>
                    <a:pt x="283" y="3"/>
                    <a:pt x="283" y="3"/>
                  </a:cubicBezTo>
                  <a:cubicBezTo>
                    <a:pt x="281" y="2"/>
                    <a:pt x="279" y="0"/>
                    <a:pt x="276" y="0"/>
                  </a:cubicBezTo>
                  <a:cubicBezTo>
                    <a:pt x="275" y="0"/>
                    <a:pt x="274" y="1"/>
                    <a:pt x="273" y="1"/>
                  </a:cubicBezTo>
                  <a:cubicBezTo>
                    <a:pt x="270" y="2"/>
                    <a:pt x="269" y="5"/>
                    <a:pt x="268" y="7"/>
                  </a:cubicBezTo>
                  <a:cubicBezTo>
                    <a:pt x="267" y="8"/>
                    <a:pt x="267" y="9"/>
                    <a:pt x="266" y="10"/>
                  </a:cubicBezTo>
                  <a:cubicBezTo>
                    <a:pt x="263" y="15"/>
                    <a:pt x="255" y="16"/>
                    <a:pt x="249" y="17"/>
                  </a:cubicBezTo>
                  <a:cubicBezTo>
                    <a:pt x="249" y="17"/>
                    <a:pt x="249" y="17"/>
                    <a:pt x="249" y="17"/>
                  </a:cubicBezTo>
                  <a:cubicBezTo>
                    <a:pt x="244" y="18"/>
                    <a:pt x="240" y="20"/>
                    <a:pt x="236" y="21"/>
                  </a:cubicBezTo>
                  <a:cubicBezTo>
                    <a:pt x="233" y="22"/>
                    <a:pt x="229" y="24"/>
                    <a:pt x="226" y="25"/>
                  </a:cubicBezTo>
                  <a:cubicBezTo>
                    <a:pt x="226" y="25"/>
                    <a:pt x="225" y="25"/>
                    <a:pt x="225" y="25"/>
                  </a:cubicBezTo>
                  <a:cubicBezTo>
                    <a:pt x="223" y="25"/>
                    <a:pt x="222" y="24"/>
                    <a:pt x="221" y="23"/>
                  </a:cubicBezTo>
                  <a:cubicBezTo>
                    <a:pt x="220" y="23"/>
                    <a:pt x="218" y="22"/>
                    <a:pt x="217" y="22"/>
                  </a:cubicBezTo>
                  <a:cubicBezTo>
                    <a:pt x="216" y="21"/>
                    <a:pt x="215" y="21"/>
                    <a:pt x="214" y="21"/>
                  </a:cubicBezTo>
                  <a:cubicBezTo>
                    <a:pt x="209" y="21"/>
                    <a:pt x="204" y="25"/>
                    <a:pt x="203" y="26"/>
                  </a:cubicBezTo>
                  <a:cubicBezTo>
                    <a:pt x="200" y="28"/>
                    <a:pt x="196" y="28"/>
                    <a:pt x="192" y="28"/>
                  </a:cubicBezTo>
                  <a:cubicBezTo>
                    <a:pt x="191" y="28"/>
                    <a:pt x="191" y="28"/>
                    <a:pt x="191" y="28"/>
                  </a:cubicBezTo>
                  <a:cubicBezTo>
                    <a:pt x="190" y="28"/>
                    <a:pt x="189" y="28"/>
                    <a:pt x="189" y="28"/>
                  </a:cubicBezTo>
                  <a:cubicBezTo>
                    <a:pt x="188" y="29"/>
                    <a:pt x="188" y="29"/>
                    <a:pt x="187" y="29"/>
                  </a:cubicBezTo>
                  <a:cubicBezTo>
                    <a:pt x="186" y="29"/>
                    <a:pt x="186" y="28"/>
                    <a:pt x="185" y="28"/>
                  </a:cubicBezTo>
                  <a:cubicBezTo>
                    <a:pt x="183" y="27"/>
                    <a:pt x="182" y="27"/>
                    <a:pt x="181" y="27"/>
                  </a:cubicBezTo>
                  <a:cubicBezTo>
                    <a:pt x="180" y="27"/>
                    <a:pt x="179" y="27"/>
                    <a:pt x="177" y="28"/>
                  </a:cubicBezTo>
                  <a:cubicBezTo>
                    <a:pt x="173" y="29"/>
                    <a:pt x="170" y="32"/>
                    <a:pt x="167" y="34"/>
                  </a:cubicBezTo>
                  <a:cubicBezTo>
                    <a:pt x="165" y="35"/>
                    <a:pt x="163" y="37"/>
                    <a:pt x="161" y="38"/>
                  </a:cubicBezTo>
                  <a:cubicBezTo>
                    <a:pt x="160" y="38"/>
                    <a:pt x="159" y="39"/>
                    <a:pt x="159" y="39"/>
                  </a:cubicBezTo>
                  <a:cubicBezTo>
                    <a:pt x="156" y="40"/>
                    <a:pt x="154" y="42"/>
                    <a:pt x="152" y="42"/>
                  </a:cubicBezTo>
                  <a:cubicBezTo>
                    <a:pt x="151" y="42"/>
                    <a:pt x="151" y="42"/>
                    <a:pt x="150" y="41"/>
                  </a:cubicBezTo>
                  <a:cubicBezTo>
                    <a:pt x="149" y="41"/>
                    <a:pt x="149" y="41"/>
                    <a:pt x="149" y="41"/>
                  </a:cubicBezTo>
                  <a:cubicBezTo>
                    <a:pt x="148" y="40"/>
                    <a:pt x="146" y="39"/>
                    <a:pt x="144" y="39"/>
                  </a:cubicBezTo>
                  <a:cubicBezTo>
                    <a:pt x="142" y="39"/>
                    <a:pt x="140" y="39"/>
                    <a:pt x="138" y="38"/>
                  </a:cubicBezTo>
                  <a:cubicBezTo>
                    <a:pt x="137" y="37"/>
                    <a:pt x="136" y="37"/>
                    <a:pt x="135" y="37"/>
                  </a:cubicBezTo>
                  <a:cubicBezTo>
                    <a:pt x="132" y="37"/>
                    <a:pt x="129" y="38"/>
                    <a:pt x="127" y="40"/>
                  </a:cubicBezTo>
                  <a:cubicBezTo>
                    <a:pt x="126" y="41"/>
                    <a:pt x="125" y="41"/>
                    <a:pt x="125" y="42"/>
                  </a:cubicBezTo>
                  <a:cubicBezTo>
                    <a:pt x="123" y="43"/>
                    <a:pt x="122" y="43"/>
                    <a:pt x="120" y="44"/>
                  </a:cubicBezTo>
                  <a:cubicBezTo>
                    <a:pt x="118" y="46"/>
                    <a:pt x="114" y="47"/>
                    <a:pt x="112" y="50"/>
                  </a:cubicBezTo>
                  <a:cubicBezTo>
                    <a:pt x="111" y="51"/>
                    <a:pt x="110" y="51"/>
                    <a:pt x="109" y="51"/>
                  </a:cubicBezTo>
                  <a:cubicBezTo>
                    <a:pt x="108" y="51"/>
                    <a:pt x="108" y="51"/>
                    <a:pt x="107" y="51"/>
                  </a:cubicBezTo>
                  <a:cubicBezTo>
                    <a:pt x="106" y="50"/>
                    <a:pt x="105" y="50"/>
                    <a:pt x="103" y="50"/>
                  </a:cubicBezTo>
                  <a:cubicBezTo>
                    <a:pt x="103" y="50"/>
                    <a:pt x="100" y="50"/>
                    <a:pt x="100" y="50"/>
                  </a:cubicBezTo>
                  <a:cubicBezTo>
                    <a:pt x="100" y="50"/>
                    <a:pt x="96" y="50"/>
                    <a:pt x="96" y="50"/>
                  </a:cubicBezTo>
                  <a:cubicBezTo>
                    <a:pt x="95" y="50"/>
                    <a:pt x="94" y="50"/>
                    <a:pt x="93" y="51"/>
                  </a:cubicBezTo>
                  <a:cubicBezTo>
                    <a:pt x="92" y="51"/>
                    <a:pt x="92" y="51"/>
                    <a:pt x="91" y="51"/>
                  </a:cubicBezTo>
                  <a:cubicBezTo>
                    <a:pt x="90" y="51"/>
                    <a:pt x="89" y="50"/>
                    <a:pt x="88" y="50"/>
                  </a:cubicBezTo>
                  <a:cubicBezTo>
                    <a:pt x="87" y="49"/>
                    <a:pt x="86" y="48"/>
                    <a:pt x="85" y="46"/>
                  </a:cubicBezTo>
                  <a:cubicBezTo>
                    <a:pt x="85" y="45"/>
                    <a:pt x="84" y="44"/>
                    <a:pt x="83" y="43"/>
                  </a:cubicBezTo>
                  <a:cubicBezTo>
                    <a:pt x="82" y="42"/>
                    <a:pt x="80" y="41"/>
                    <a:pt x="79" y="40"/>
                  </a:cubicBezTo>
                  <a:cubicBezTo>
                    <a:pt x="77" y="39"/>
                    <a:pt x="76" y="38"/>
                    <a:pt x="75" y="37"/>
                  </a:cubicBezTo>
                  <a:cubicBezTo>
                    <a:pt x="74" y="36"/>
                    <a:pt x="73" y="34"/>
                    <a:pt x="72" y="33"/>
                  </a:cubicBezTo>
                  <a:cubicBezTo>
                    <a:pt x="72" y="31"/>
                    <a:pt x="71" y="30"/>
                    <a:pt x="70" y="29"/>
                  </a:cubicBezTo>
                  <a:cubicBezTo>
                    <a:pt x="69" y="26"/>
                    <a:pt x="67" y="24"/>
                    <a:pt x="65" y="22"/>
                  </a:cubicBezTo>
                  <a:cubicBezTo>
                    <a:pt x="62" y="18"/>
                    <a:pt x="62" y="18"/>
                    <a:pt x="62" y="18"/>
                  </a:cubicBezTo>
                  <a:cubicBezTo>
                    <a:pt x="60" y="20"/>
                    <a:pt x="60" y="20"/>
                    <a:pt x="60" y="20"/>
                  </a:cubicBezTo>
                  <a:cubicBezTo>
                    <a:pt x="58" y="23"/>
                    <a:pt x="56" y="26"/>
                    <a:pt x="54" y="29"/>
                  </a:cubicBezTo>
                  <a:cubicBezTo>
                    <a:pt x="53" y="31"/>
                    <a:pt x="52" y="33"/>
                    <a:pt x="50" y="35"/>
                  </a:cubicBezTo>
                  <a:cubicBezTo>
                    <a:pt x="50" y="36"/>
                    <a:pt x="49" y="37"/>
                    <a:pt x="48" y="38"/>
                  </a:cubicBezTo>
                  <a:cubicBezTo>
                    <a:pt x="45" y="43"/>
                    <a:pt x="43" y="46"/>
                    <a:pt x="46" y="53"/>
                  </a:cubicBezTo>
                  <a:cubicBezTo>
                    <a:pt x="47" y="54"/>
                    <a:pt x="47" y="55"/>
                    <a:pt x="48" y="57"/>
                  </a:cubicBezTo>
                  <a:cubicBezTo>
                    <a:pt x="48" y="58"/>
                    <a:pt x="49" y="60"/>
                    <a:pt x="50" y="61"/>
                  </a:cubicBezTo>
                  <a:cubicBezTo>
                    <a:pt x="50" y="62"/>
                    <a:pt x="51" y="63"/>
                    <a:pt x="52" y="64"/>
                  </a:cubicBezTo>
                  <a:cubicBezTo>
                    <a:pt x="53" y="65"/>
                    <a:pt x="53" y="65"/>
                    <a:pt x="54" y="66"/>
                  </a:cubicBezTo>
                  <a:cubicBezTo>
                    <a:pt x="55" y="67"/>
                    <a:pt x="55" y="67"/>
                    <a:pt x="55" y="67"/>
                  </a:cubicBezTo>
                  <a:cubicBezTo>
                    <a:pt x="54" y="69"/>
                    <a:pt x="55" y="70"/>
                    <a:pt x="56" y="70"/>
                  </a:cubicBezTo>
                  <a:cubicBezTo>
                    <a:pt x="57" y="71"/>
                    <a:pt x="58" y="71"/>
                    <a:pt x="59" y="71"/>
                  </a:cubicBezTo>
                  <a:cubicBezTo>
                    <a:pt x="59" y="71"/>
                    <a:pt x="60" y="71"/>
                    <a:pt x="60" y="70"/>
                  </a:cubicBezTo>
                  <a:cubicBezTo>
                    <a:pt x="60" y="73"/>
                    <a:pt x="61" y="80"/>
                    <a:pt x="65" y="81"/>
                  </a:cubicBezTo>
                  <a:cubicBezTo>
                    <a:pt x="65" y="85"/>
                    <a:pt x="68" y="86"/>
                    <a:pt x="71" y="88"/>
                  </a:cubicBezTo>
                  <a:cubicBezTo>
                    <a:pt x="72" y="89"/>
                    <a:pt x="74" y="90"/>
                    <a:pt x="75" y="91"/>
                  </a:cubicBezTo>
                  <a:cubicBezTo>
                    <a:pt x="77" y="93"/>
                    <a:pt x="78" y="94"/>
                    <a:pt x="80" y="96"/>
                  </a:cubicBezTo>
                  <a:cubicBezTo>
                    <a:pt x="83" y="99"/>
                    <a:pt x="83" y="99"/>
                    <a:pt x="83" y="99"/>
                  </a:cubicBezTo>
                  <a:cubicBezTo>
                    <a:pt x="174" y="134"/>
                    <a:pt x="174" y="134"/>
                    <a:pt x="174" y="134"/>
                  </a:cubicBezTo>
                  <a:cubicBezTo>
                    <a:pt x="201" y="132"/>
                    <a:pt x="201" y="132"/>
                    <a:pt x="201" y="132"/>
                  </a:cubicBezTo>
                  <a:cubicBezTo>
                    <a:pt x="116" y="234"/>
                    <a:pt x="116" y="234"/>
                    <a:pt x="116" y="234"/>
                  </a:cubicBezTo>
                  <a:cubicBezTo>
                    <a:pt x="84" y="235"/>
                    <a:pt x="84" y="235"/>
                    <a:pt x="84" y="235"/>
                  </a:cubicBezTo>
                  <a:cubicBezTo>
                    <a:pt x="84" y="234"/>
                    <a:pt x="83" y="234"/>
                    <a:pt x="83" y="234"/>
                  </a:cubicBezTo>
                  <a:cubicBezTo>
                    <a:pt x="82" y="234"/>
                    <a:pt x="79" y="235"/>
                    <a:pt x="72" y="238"/>
                  </a:cubicBezTo>
                  <a:cubicBezTo>
                    <a:pt x="71" y="239"/>
                    <a:pt x="70" y="239"/>
                    <a:pt x="69" y="240"/>
                  </a:cubicBezTo>
                  <a:cubicBezTo>
                    <a:pt x="65" y="241"/>
                    <a:pt x="61" y="244"/>
                    <a:pt x="58" y="246"/>
                  </a:cubicBezTo>
                  <a:cubicBezTo>
                    <a:pt x="57" y="248"/>
                    <a:pt x="56" y="249"/>
                    <a:pt x="55" y="251"/>
                  </a:cubicBezTo>
                  <a:cubicBezTo>
                    <a:pt x="54" y="253"/>
                    <a:pt x="53" y="255"/>
                    <a:pt x="51" y="256"/>
                  </a:cubicBezTo>
                  <a:cubicBezTo>
                    <a:pt x="48" y="258"/>
                    <a:pt x="44" y="258"/>
                    <a:pt x="41" y="258"/>
                  </a:cubicBezTo>
                  <a:cubicBezTo>
                    <a:pt x="38" y="258"/>
                    <a:pt x="36" y="259"/>
                    <a:pt x="34" y="259"/>
                  </a:cubicBezTo>
                  <a:cubicBezTo>
                    <a:pt x="31" y="260"/>
                    <a:pt x="30" y="261"/>
                    <a:pt x="28" y="262"/>
                  </a:cubicBezTo>
                  <a:cubicBezTo>
                    <a:pt x="27" y="263"/>
                    <a:pt x="27" y="263"/>
                    <a:pt x="26" y="264"/>
                  </a:cubicBezTo>
                  <a:cubicBezTo>
                    <a:pt x="26" y="264"/>
                    <a:pt x="26" y="264"/>
                    <a:pt x="26" y="264"/>
                  </a:cubicBezTo>
                  <a:cubicBezTo>
                    <a:pt x="0" y="305"/>
                    <a:pt x="0" y="305"/>
                    <a:pt x="0" y="305"/>
                  </a:cubicBezTo>
                  <a:cubicBezTo>
                    <a:pt x="0" y="424"/>
                    <a:pt x="0" y="424"/>
                    <a:pt x="0" y="424"/>
                  </a:cubicBezTo>
                  <a:cubicBezTo>
                    <a:pt x="19" y="451"/>
                    <a:pt x="19" y="451"/>
                    <a:pt x="19" y="451"/>
                  </a:cubicBezTo>
                  <a:cubicBezTo>
                    <a:pt x="21" y="448"/>
                    <a:pt x="21" y="448"/>
                    <a:pt x="21" y="448"/>
                  </a:cubicBezTo>
                  <a:cubicBezTo>
                    <a:pt x="21" y="447"/>
                    <a:pt x="22" y="446"/>
                    <a:pt x="23" y="444"/>
                  </a:cubicBezTo>
                  <a:cubicBezTo>
                    <a:pt x="24" y="442"/>
                    <a:pt x="24" y="442"/>
                    <a:pt x="24" y="442"/>
                  </a:cubicBezTo>
                  <a:cubicBezTo>
                    <a:pt x="25" y="441"/>
                    <a:pt x="26" y="440"/>
                    <a:pt x="26" y="439"/>
                  </a:cubicBezTo>
                  <a:cubicBezTo>
                    <a:pt x="27" y="437"/>
                    <a:pt x="28" y="436"/>
                    <a:pt x="29" y="435"/>
                  </a:cubicBezTo>
                  <a:cubicBezTo>
                    <a:pt x="30" y="433"/>
                    <a:pt x="31" y="432"/>
                    <a:pt x="31" y="430"/>
                  </a:cubicBezTo>
                  <a:cubicBezTo>
                    <a:pt x="31" y="429"/>
                    <a:pt x="31" y="429"/>
                    <a:pt x="32" y="428"/>
                  </a:cubicBezTo>
                  <a:cubicBezTo>
                    <a:pt x="35" y="425"/>
                    <a:pt x="37" y="422"/>
                    <a:pt x="39" y="419"/>
                  </a:cubicBezTo>
                  <a:cubicBezTo>
                    <a:pt x="41" y="416"/>
                    <a:pt x="43" y="414"/>
                    <a:pt x="45" y="411"/>
                  </a:cubicBezTo>
                  <a:cubicBezTo>
                    <a:pt x="49" y="406"/>
                    <a:pt x="54" y="401"/>
                    <a:pt x="58" y="395"/>
                  </a:cubicBezTo>
                  <a:cubicBezTo>
                    <a:pt x="60" y="392"/>
                    <a:pt x="62" y="389"/>
                    <a:pt x="65" y="387"/>
                  </a:cubicBezTo>
                  <a:cubicBezTo>
                    <a:pt x="69" y="384"/>
                    <a:pt x="72" y="380"/>
                    <a:pt x="75" y="376"/>
                  </a:cubicBezTo>
                  <a:cubicBezTo>
                    <a:pt x="77" y="374"/>
                    <a:pt x="79" y="372"/>
                    <a:pt x="81" y="369"/>
                  </a:cubicBezTo>
                  <a:cubicBezTo>
                    <a:pt x="84" y="367"/>
                    <a:pt x="86" y="365"/>
                    <a:pt x="88" y="363"/>
                  </a:cubicBezTo>
                  <a:cubicBezTo>
                    <a:pt x="90" y="361"/>
                    <a:pt x="91" y="360"/>
                    <a:pt x="93" y="358"/>
                  </a:cubicBezTo>
                  <a:cubicBezTo>
                    <a:pt x="94" y="357"/>
                    <a:pt x="95" y="356"/>
                    <a:pt x="96" y="356"/>
                  </a:cubicBezTo>
                  <a:cubicBezTo>
                    <a:pt x="97" y="355"/>
                    <a:pt x="98" y="354"/>
                    <a:pt x="99" y="353"/>
                  </a:cubicBezTo>
                  <a:cubicBezTo>
                    <a:pt x="100" y="352"/>
                    <a:pt x="102" y="350"/>
                    <a:pt x="103" y="349"/>
                  </a:cubicBezTo>
                  <a:cubicBezTo>
                    <a:pt x="108" y="345"/>
                    <a:pt x="112" y="342"/>
                    <a:pt x="117" y="338"/>
                  </a:cubicBezTo>
                  <a:cubicBezTo>
                    <a:pt x="119" y="337"/>
                    <a:pt x="121" y="335"/>
                    <a:pt x="123" y="334"/>
                  </a:cubicBezTo>
                  <a:cubicBezTo>
                    <a:pt x="126" y="332"/>
                    <a:pt x="128" y="331"/>
                    <a:pt x="131" y="328"/>
                  </a:cubicBezTo>
                  <a:cubicBezTo>
                    <a:pt x="132" y="327"/>
                    <a:pt x="132" y="327"/>
                    <a:pt x="132" y="327"/>
                  </a:cubicBezTo>
                  <a:cubicBezTo>
                    <a:pt x="135" y="326"/>
                    <a:pt x="137" y="324"/>
                    <a:pt x="139" y="323"/>
                  </a:cubicBezTo>
                  <a:cubicBezTo>
                    <a:pt x="142" y="321"/>
                    <a:pt x="145" y="320"/>
                    <a:pt x="147" y="317"/>
                  </a:cubicBezTo>
                  <a:cubicBezTo>
                    <a:pt x="149" y="316"/>
                    <a:pt x="150" y="314"/>
                    <a:pt x="152" y="313"/>
                  </a:cubicBezTo>
                  <a:cubicBezTo>
                    <a:pt x="153" y="311"/>
                    <a:pt x="154" y="310"/>
                    <a:pt x="155" y="309"/>
                  </a:cubicBezTo>
                  <a:cubicBezTo>
                    <a:pt x="156" y="307"/>
                    <a:pt x="157" y="306"/>
                    <a:pt x="158" y="304"/>
                  </a:cubicBezTo>
                  <a:cubicBezTo>
                    <a:pt x="160" y="303"/>
                    <a:pt x="161" y="302"/>
                    <a:pt x="162" y="300"/>
                  </a:cubicBezTo>
                  <a:cubicBezTo>
                    <a:pt x="164" y="299"/>
                    <a:pt x="165" y="298"/>
                    <a:pt x="166" y="296"/>
                  </a:cubicBezTo>
                  <a:cubicBezTo>
                    <a:pt x="168" y="295"/>
                    <a:pt x="170" y="292"/>
                    <a:pt x="171" y="290"/>
                  </a:cubicBezTo>
                  <a:cubicBezTo>
                    <a:pt x="172" y="289"/>
                    <a:pt x="173" y="288"/>
                    <a:pt x="174" y="287"/>
                  </a:cubicBezTo>
                  <a:cubicBezTo>
                    <a:pt x="174" y="286"/>
                    <a:pt x="175" y="286"/>
                    <a:pt x="175" y="285"/>
                  </a:cubicBezTo>
                  <a:cubicBezTo>
                    <a:pt x="176" y="284"/>
                    <a:pt x="177" y="283"/>
                    <a:pt x="177" y="282"/>
                  </a:cubicBezTo>
                  <a:cubicBezTo>
                    <a:pt x="179" y="281"/>
                    <a:pt x="181" y="279"/>
                    <a:pt x="183" y="277"/>
                  </a:cubicBezTo>
                  <a:cubicBezTo>
                    <a:pt x="185" y="276"/>
                    <a:pt x="186" y="274"/>
                    <a:pt x="187" y="272"/>
                  </a:cubicBezTo>
                  <a:cubicBezTo>
                    <a:pt x="188" y="272"/>
                    <a:pt x="188" y="271"/>
                    <a:pt x="189" y="270"/>
                  </a:cubicBezTo>
                  <a:cubicBezTo>
                    <a:pt x="190" y="269"/>
                    <a:pt x="191" y="268"/>
                    <a:pt x="192" y="267"/>
                  </a:cubicBezTo>
                  <a:cubicBezTo>
                    <a:pt x="193" y="266"/>
                    <a:pt x="193" y="266"/>
                    <a:pt x="193" y="266"/>
                  </a:cubicBezTo>
                  <a:cubicBezTo>
                    <a:pt x="197" y="260"/>
                    <a:pt x="202" y="253"/>
                    <a:pt x="206" y="245"/>
                  </a:cubicBezTo>
                  <a:cubicBezTo>
                    <a:pt x="208" y="243"/>
                    <a:pt x="209" y="240"/>
                    <a:pt x="211" y="237"/>
                  </a:cubicBezTo>
                  <a:cubicBezTo>
                    <a:pt x="211" y="236"/>
                    <a:pt x="212" y="235"/>
                    <a:pt x="213" y="233"/>
                  </a:cubicBezTo>
                  <a:cubicBezTo>
                    <a:pt x="213" y="232"/>
                    <a:pt x="214" y="232"/>
                    <a:pt x="214" y="231"/>
                  </a:cubicBezTo>
                  <a:cubicBezTo>
                    <a:pt x="215" y="229"/>
                    <a:pt x="216" y="228"/>
                    <a:pt x="217" y="226"/>
                  </a:cubicBezTo>
                  <a:cubicBezTo>
                    <a:pt x="217" y="225"/>
                    <a:pt x="217" y="224"/>
                    <a:pt x="218" y="224"/>
                  </a:cubicBezTo>
                  <a:cubicBezTo>
                    <a:pt x="218" y="222"/>
                    <a:pt x="218" y="221"/>
                    <a:pt x="219" y="220"/>
                  </a:cubicBezTo>
                  <a:cubicBezTo>
                    <a:pt x="220" y="219"/>
                    <a:pt x="220" y="218"/>
                    <a:pt x="221" y="217"/>
                  </a:cubicBezTo>
                  <a:cubicBezTo>
                    <a:pt x="222" y="215"/>
                    <a:pt x="223" y="214"/>
                    <a:pt x="224" y="212"/>
                  </a:cubicBezTo>
                  <a:cubicBezTo>
                    <a:pt x="224" y="211"/>
                    <a:pt x="224" y="211"/>
                    <a:pt x="224" y="211"/>
                  </a:cubicBezTo>
                  <a:cubicBezTo>
                    <a:pt x="225" y="209"/>
                    <a:pt x="226" y="207"/>
                    <a:pt x="228" y="205"/>
                  </a:cubicBezTo>
                  <a:cubicBezTo>
                    <a:pt x="228" y="204"/>
                    <a:pt x="229" y="204"/>
                    <a:pt x="229" y="203"/>
                  </a:cubicBezTo>
                  <a:cubicBezTo>
                    <a:pt x="230" y="202"/>
                    <a:pt x="231" y="201"/>
                    <a:pt x="232" y="199"/>
                  </a:cubicBezTo>
                  <a:cubicBezTo>
                    <a:pt x="234" y="196"/>
                    <a:pt x="234" y="192"/>
                    <a:pt x="235" y="189"/>
                  </a:cubicBezTo>
                  <a:cubicBezTo>
                    <a:pt x="235" y="187"/>
                    <a:pt x="235" y="185"/>
                    <a:pt x="236" y="182"/>
                  </a:cubicBezTo>
                  <a:cubicBezTo>
                    <a:pt x="237" y="179"/>
                    <a:pt x="239" y="175"/>
                    <a:pt x="241" y="171"/>
                  </a:cubicBezTo>
                  <a:cubicBezTo>
                    <a:pt x="242" y="169"/>
                    <a:pt x="244" y="166"/>
                    <a:pt x="245" y="163"/>
                  </a:cubicBezTo>
                  <a:cubicBezTo>
                    <a:pt x="245" y="162"/>
                    <a:pt x="246" y="161"/>
                    <a:pt x="246" y="160"/>
                  </a:cubicBezTo>
                  <a:cubicBezTo>
                    <a:pt x="247" y="159"/>
                    <a:pt x="248" y="158"/>
                    <a:pt x="249" y="157"/>
                  </a:cubicBezTo>
                  <a:cubicBezTo>
                    <a:pt x="249" y="156"/>
                    <a:pt x="250" y="154"/>
                    <a:pt x="251" y="153"/>
                  </a:cubicBezTo>
                  <a:cubicBezTo>
                    <a:pt x="252" y="151"/>
                    <a:pt x="253" y="149"/>
                    <a:pt x="253" y="147"/>
                  </a:cubicBezTo>
                  <a:cubicBezTo>
                    <a:pt x="253" y="146"/>
                    <a:pt x="254" y="146"/>
                    <a:pt x="254" y="145"/>
                  </a:cubicBezTo>
                  <a:cubicBezTo>
                    <a:pt x="254" y="143"/>
                    <a:pt x="254" y="142"/>
                    <a:pt x="255" y="140"/>
                  </a:cubicBezTo>
                  <a:cubicBezTo>
                    <a:pt x="255" y="139"/>
                    <a:pt x="255" y="138"/>
                    <a:pt x="255" y="137"/>
                  </a:cubicBezTo>
                  <a:cubicBezTo>
                    <a:pt x="256" y="136"/>
                    <a:pt x="257" y="135"/>
                    <a:pt x="258" y="134"/>
                  </a:cubicBezTo>
                  <a:cubicBezTo>
                    <a:pt x="258" y="133"/>
                    <a:pt x="259" y="133"/>
                    <a:pt x="259" y="132"/>
                  </a:cubicBezTo>
                  <a:cubicBezTo>
                    <a:pt x="261" y="131"/>
                    <a:pt x="262" y="128"/>
                    <a:pt x="263" y="126"/>
                  </a:cubicBezTo>
                  <a:cubicBezTo>
                    <a:pt x="263" y="125"/>
                    <a:pt x="263" y="125"/>
                    <a:pt x="264" y="124"/>
                  </a:cubicBezTo>
                  <a:cubicBezTo>
                    <a:pt x="264" y="123"/>
                    <a:pt x="265" y="122"/>
                    <a:pt x="266" y="120"/>
                  </a:cubicBezTo>
                  <a:cubicBezTo>
                    <a:pt x="266" y="119"/>
                    <a:pt x="267" y="118"/>
                    <a:pt x="268" y="116"/>
                  </a:cubicBezTo>
                  <a:cubicBezTo>
                    <a:pt x="268" y="115"/>
                    <a:pt x="269" y="113"/>
                    <a:pt x="269" y="112"/>
                  </a:cubicBezTo>
                  <a:cubicBezTo>
                    <a:pt x="271" y="108"/>
                    <a:pt x="272" y="105"/>
                    <a:pt x="274" y="102"/>
                  </a:cubicBezTo>
                  <a:cubicBezTo>
                    <a:pt x="274" y="102"/>
                    <a:pt x="274" y="102"/>
                    <a:pt x="275" y="101"/>
                  </a:cubicBezTo>
                  <a:cubicBezTo>
                    <a:pt x="275" y="101"/>
                    <a:pt x="276" y="100"/>
                    <a:pt x="277" y="99"/>
                  </a:cubicBezTo>
                  <a:cubicBezTo>
                    <a:pt x="277" y="98"/>
                    <a:pt x="277" y="97"/>
                    <a:pt x="277" y="96"/>
                  </a:cubicBezTo>
                  <a:cubicBezTo>
                    <a:pt x="277" y="96"/>
                    <a:pt x="277" y="95"/>
                    <a:pt x="277" y="95"/>
                  </a:cubicBezTo>
                  <a:cubicBezTo>
                    <a:pt x="278" y="94"/>
                    <a:pt x="278" y="94"/>
                    <a:pt x="279" y="93"/>
                  </a:cubicBezTo>
                  <a:cubicBezTo>
                    <a:pt x="280" y="92"/>
                    <a:pt x="281" y="91"/>
                    <a:pt x="281" y="89"/>
                  </a:cubicBezTo>
                  <a:cubicBezTo>
                    <a:pt x="282" y="87"/>
                    <a:pt x="282" y="85"/>
                    <a:pt x="282" y="83"/>
                  </a:cubicBezTo>
                  <a:cubicBezTo>
                    <a:pt x="282" y="82"/>
                    <a:pt x="282" y="82"/>
                    <a:pt x="282" y="82"/>
                  </a:cubicBezTo>
                  <a:cubicBezTo>
                    <a:pt x="282" y="79"/>
                    <a:pt x="282" y="76"/>
                    <a:pt x="283" y="74"/>
                  </a:cubicBezTo>
                  <a:cubicBezTo>
                    <a:pt x="283" y="71"/>
                    <a:pt x="284" y="69"/>
                    <a:pt x="284" y="66"/>
                  </a:cubicBezTo>
                  <a:cubicBezTo>
                    <a:pt x="284" y="65"/>
                    <a:pt x="284" y="64"/>
                    <a:pt x="284" y="63"/>
                  </a:cubicBezTo>
                  <a:cubicBezTo>
                    <a:pt x="284" y="61"/>
                    <a:pt x="284" y="60"/>
                    <a:pt x="284" y="58"/>
                  </a:cubicBezTo>
                  <a:cubicBezTo>
                    <a:pt x="285" y="57"/>
                    <a:pt x="285" y="56"/>
                    <a:pt x="287" y="56"/>
                  </a:cubicBezTo>
                  <a:cubicBezTo>
                    <a:pt x="288" y="56"/>
                    <a:pt x="288" y="56"/>
                    <a:pt x="289" y="56"/>
                  </a:cubicBezTo>
                  <a:cubicBezTo>
                    <a:pt x="289" y="56"/>
                    <a:pt x="290" y="56"/>
                    <a:pt x="290" y="56"/>
                  </a:cubicBezTo>
                  <a:cubicBezTo>
                    <a:pt x="290" y="54"/>
                    <a:pt x="290" y="54"/>
                    <a:pt x="290" y="54"/>
                  </a:cubicBezTo>
                  <a:cubicBezTo>
                    <a:pt x="291" y="57"/>
                    <a:pt x="291" y="57"/>
                    <a:pt x="291" y="57"/>
                  </a:cubicBezTo>
                  <a:cubicBezTo>
                    <a:pt x="291" y="57"/>
                    <a:pt x="292" y="57"/>
                    <a:pt x="293" y="58"/>
                  </a:cubicBezTo>
                  <a:cubicBezTo>
                    <a:pt x="293" y="58"/>
                    <a:pt x="294" y="58"/>
                    <a:pt x="294" y="58"/>
                  </a:cubicBezTo>
                  <a:cubicBezTo>
                    <a:pt x="295" y="58"/>
                    <a:pt x="296" y="58"/>
                    <a:pt x="297" y="57"/>
                  </a:cubicBezTo>
                  <a:cubicBezTo>
                    <a:pt x="298" y="56"/>
                    <a:pt x="299" y="55"/>
                    <a:pt x="299" y="53"/>
                  </a:cubicBezTo>
                  <a:cubicBezTo>
                    <a:pt x="298" y="50"/>
                    <a:pt x="297" y="49"/>
                    <a:pt x="294" y="4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68"/>
            <p:cNvSpPr>
              <a:spLocks noEditPoints="1"/>
            </p:cNvSpPr>
            <p:nvPr/>
          </p:nvSpPr>
          <p:spPr bwMode="auto">
            <a:xfrm>
              <a:off x="3042" y="3560"/>
              <a:ext cx="849" cy="762"/>
            </a:xfrm>
            <a:custGeom>
              <a:avLst/>
              <a:gdLst>
                <a:gd name="T0" fmla="*/ 445 w 468"/>
                <a:gd name="T1" fmla="*/ 157 h 420"/>
                <a:gd name="T2" fmla="*/ 426 w 468"/>
                <a:gd name="T3" fmla="*/ 170 h 420"/>
                <a:gd name="T4" fmla="*/ 416 w 468"/>
                <a:gd name="T5" fmla="*/ 157 h 420"/>
                <a:gd name="T6" fmla="*/ 418 w 468"/>
                <a:gd name="T7" fmla="*/ 131 h 420"/>
                <a:gd name="T8" fmla="*/ 443 w 468"/>
                <a:gd name="T9" fmla="*/ 126 h 420"/>
                <a:gd name="T10" fmla="*/ 447 w 468"/>
                <a:gd name="T11" fmla="*/ 80 h 420"/>
                <a:gd name="T12" fmla="*/ 437 w 468"/>
                <a:gd name="T13" fmla="*/ 47 h 420"/>
                <a:gd name="T14" fmla="*/ 429 w 468"/>
                <a:gd name="T15" fmla="*/ 11 h 420"/>
                <a:gd name="T16" fmla="*/ 403 w 468"/>
                <a:gd name="T17" fmla="*/ 8 h 420"/>
                <a:gd name="T18" fmla="*/ 374 w 468"/>
                <a:gd name="T19" fmla="*/ 1 h 420"/>
                <a:gd name="T20" fmla="*/ 362 w 468"/>
                <a:gd name="T21" fmla="*/ 7 h 420"/>
                <a:gd name="T22" fmla="*/ 349 w 468"/>
                <a:gd name="T23" fmla="*/ 15 h 420"/>
                <a:gd name="T24" fmla="*/ 327 w 468"/>
                <a:gd name="T25" fmla="*/ 34 h 420"/>
                <a:gd name="T26" fmla="*/ 297 w 468"/>
                <a:gd name="T27" fmla="*/ 74 h 420"/>
                <a:gd name="T28" fmla="*/ 267 w 468"/>
                <a:gd name="T29" fmla="*/ 107 h 420"/>
                <a:gd name="T30" fmla="*/ 250 w 468"/>
                <a:gd name="T31" fmla="*/ 119 h 420"/>
                <a:gd name="T32" fmla="*/ 223 w 468"/>
                <a:gd name="T33" fmla="*/ 115 h 420"/>
                <a:gd name="T34" fmla="*/ 194 w 468"/>
                <a:gd name="T35" fmla="*/ 103 h 420"/>
                <a:gd name="T36" fmla="*/ 170 w 468"/>
                <a:gd name="T37" fmla="*/ 139 h 420"/>
                <a:gd name="T38" fmla="*/ 154 w 468"/>
                <a:gd name="T39" fmla="*/ 152 h 420"/>
                <a:gd name="T40" fmla="*/ 142 w 468"/>
                <a:gd name="T41" fmla="*/ 155 h 420"/>
                <a:gd name="T42" fmla="*/ 125 w 468"/>
                <a:gd name="T43" fmla="*/ 155 h 420"/>
                <a:gd name="T44" fmla="*/ 124 w 468"/>
                <a:gd name="T45" fmla="*/ 110 h 420"/>
                <a:gd name="T46" fmla="*/ 89 w 468"/>
                <a:gd name="T47" fmla="*/ 215 h 420"/>
                <a:gd name="T48" fmla="*/ 78 w 468"/>
                <a:gd name="T49" fmla="*/ 225 h 420"/>
                <a:gd name="T50" fmla="*/ 50 w 468"/>
                <a:gd name="T51" fmla="*/ 224 h 420"/>
                <a:gd name="T52" fmla="*/ 32 w 468"/>
                <a:gd name="T53" fmla="*/ 206 h 420"/>
                <a:gd name="T54" fmla="*/ 13 w 468"/>
                <a:gd name="T55" fmla="*/ 205 h 420"/>
                <a:gd name="T56" fmla="*/ 11 w 468"/>
                <a:gd name="T57" fmla="*/ 228 h 420"/>
                <a:gd name="T58" fmla="*/ 28 w 468"/>
                <a:gd name="T59" fmla="*/ 275 h 420"/>
                <a:gd name="T60" fmla="*/ 45 w 468"/>
                <a:gd name="T61" fmla="*/ 308 h 420"/>
                <a:gd name="T62" fmla="*/ 52 w 468"/>
                <a:gd name="T63" fmla="*/ 342 h 420"/>
                <a:gd name="T64" fmla="*/ 44 w 468"/>
                <a:gd name="T65" fmla="*/ 363 h 420"/>
                <a:gd name="T66" fmla="*/ 52 w 468"/>
                <a:gd name="T67" fmla="*/ 399 h 420"/>
                <a:gd name="T68" fmla="*/ 62 w 468"/>
                <a:gd name="T69" fmla="*/ 395 h 420"/>
                <a:gd name="T70" fmla="*/ 73 w 468"/>
                <a:gd name="T71" fmla="*/ 406 h 420"/>
                <a:gd name="T72" fmla="*/ 81 w 468"/>
                <a:gd name="T73" fmla="*/ 413 h 420"/>
                <a:gd name="T74" fmla="*/ 101 w 468"/>
                <a:gd name="T75" fmla="*/ 419 h 420"/>
                <a:gd name="T76" fmla="*/ 125 w 468"/>
                <a:gd name="T77" fmla="*/ 405 h 420"/>
                <a:gd name="T78" fmla="*/ 140 w 468"/>
                <a:gd name="T79" fmla="*/ 405 h 420"/>
                <a:gd name="T80" fmla="*/ 153 w 468"/>
                <a:gd name="T81" fmla="*/ 402 h 420"/>
                <a:gd name="T82" fmla="*/ 171 w 468"/>
                <a:gd name="T83" fmla="*/ 393 h 420"/>
                <a:gd name="T84" fmla="*/ 195 w 468"/>
                <a:gd name="T85" fmla="*/ 393 h 420"/>
                <a:gd name="T86" fmla="*/ 225 w 468"/>
                <a:gd name="T87" fmla="*/ 399 h 420"/>
                <a:gd name="T88" fmla="*/ 250 w 468"/>
                <a:gd name="T89" fmla="*/ 393 h 420"/>
                <a:gd name="T90" fmla="*/ 266 w 468"/>
                <a:gd name="T91" fmla="*/ 383 h 420"/>
                <a:gd name="T92" fmla="*/ 305 w 468"/>
                <a:gd name="T93" fmla="*/ 371 h 420"/>
                <a:gd name="T94" fmla="*/ 338 w 468"/>
                <a:gd name="T95" fmla="*/ 345 h 420"/>
                <a:gd name="T96" fmla="*/ 357 w 468"/>
                <a:gd name="T97" fmla="*/ 326 h 420"/>
                <a:gd name="T98" fmla="*/ 403 w 468"/>
                <a:gd name="T99" fmla="*/ 272 h 420"/>
                <a:gd name="T100" fmla="*/ 416 w 468"/>
                <a:gd name="T101" fmla="*/ 249 h 420"/>
                <a:gd name="T102" fmla="*/ 441 w 468"/>
                <a:gd name="T103" fmla="*/ 224 h 420"/>
                <a:gd name="T104" fmla="*/ 458 w 468"/>
                <a:gd name="T105" fmla="*/ 201 h 420"/>
                <a:gd name="T106" fmla="*/ 468 w 468"/>
                <a:gd name="T107" fmla="*/ 161 h 420"/>
                <a:gd name="T108" fmla="*/ 323 w 468"/>
                <a:gd name="T109" fmla="*/ 280 h 420"/>
                <a:gd name="T110" fmla="*/ 307 w 468"/>
                <a:gd name="T111" fmla="*/ 262 h 420"/>
                <a:gd name="T112" fmla="*/ 311 w 468"/>
                <a:gd name="T113" fmla="*/ 241 h 420"/>
                <a:gd name="T114" fmla="*/ 364 w 468"/>
                <a:gd name="T115" fmla="*/ 233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8" h="420">
                  <a:moveTo>
                    <a:pt x="468" y="161"/>
                  </a:moveTo>
                  <a:cubicBezTo>
                    <a:pt x="468" y="160"/>
                    <a:pt x="468" y="160"/>
                    <a:pt x="468" y="160"/>
                  </a:cubicBezTo>
                  <a:cubicBezTo>
                    <a:pt x="467" y="159"/>
                    <a:pt x="467" y="159"/>
                    <a:pt x="467" y="159"/>
                  </a:cubicBezTo>
                  <a:cubicBezTo>
                    <a:pt x="463" y="158"/>
                    <a:pt x="460" y="158"/>
                    <a:pt x="457" y="157"/>
                  </a:cubicBezTo>
                  <a:cubicBezTo>
                    <a:pt x="454" y="157"/>
                    <a:pt x="451" y="156"/>
                    <a:pt x="447" y="155"/>
                  </a:cubicBezTo>
                  <a:cubicBezTo>
                    <a:pt x="446" y="155"/>
                    <a:pt x="446" y="155"/>
                    <a:pt x="446" y="155"/>
                  </a:cubicBezTo>
                  <a:cubicBezTo>
                    <a:pt x="445" y="157"/>
                    <a:pt x="445" y="157"/>
                    <a:pt x="445" y="157"/>
                  </a:cubicBezTo>
                  <a:cubicBezTo>
                    <a:pt x="445" y="158"/>
                    <a:pt x="444" y="160"/>
                    <a:pt x="444" y="162"/>
                  </a:cubicBezTo>
                  <a:cubicBezTo>
                    <a:pt x="443" y="166"/>
                    <a:pt x="443" y="170"/>
                    <a:pt x="441" y="172"/>
                  </a:cubicBezTo>
                  <a:cubicBezTo>
                    <a:pt x="440" y="172"/>
                    <a:pt x="439" y="173"/>
                    <a:pt x="438" y="173"/>
                  </a:cubicBezTo>
                  <a:cubicBezTo>
                    <a:pt x="436" y="173"/>
                    <a:pt x="434" y="172"/>
                    <a:pt x="432" y="171"/>
                  </a:cubicBezTo>
                  <a:cubicBezTo>
                    <a:pt x="430" y="171"/>
                    <a:pt x="429" y="170"/>
                    <a:pt x="428" y="170"/>
                  </a:cubicBezTo>
                  <a:cubicBezTo>
                    <a:pt x="427" y="170"/>
                    <a:pt x="427" y="170"/>
                    <a:pt x="427" y="170"/>
                  </a:cubicBezTo>
                  <a:cubicBezTo>
                    <a:pt x="426" y="170"/>
                    <a:pt x="426" y="170"/>
                    <a:pt x="426" y="170"/>
                  </a:cubicBezTo>
                  <a:cubicBezTo>
                    <a:pt x="425" y="170"/>
                    <a:pt x="425" y="170"/>
                    <a:pt x="425" y="170"/>
                  </a:cubicBezTo>
                  <a:cubicBezTo>
                    <a:pt x="425" y="170"/>
                    <a:pt x="424" y="170"/>
                    <a:pt x="424" y="170"/>
                  </a:cubicBezTo>
                  <a:cubicBezTo>
                    <a:pt x="423" y="170"/>
                    <a:pt x="423" y="170"/>
                    <a:pt x="422" y="170"/>
                  </a:cubicBezTo>
                  <a:cubicBezTo>
                    <a:pt x="421" y="169"/>
                    <a:pt x="420" y="169"/>
                    <a:pt x="420" y="168"/>
                  </a:cubicBezTo>
                  <a:cubicBezTo>
                    <a:pt x="420" y="167"/>
                    <a:pt x="420" y="167"/>
                    <a:pt x="420" y="167"/>
                  </a:cubicBezTo>
                  <a:cubicBezTo>
                    <a:pt x="420" y="167"/>
                    <a:pt x="420" y="167"/>
                    <a:pt x="420" y="167"/>
                  </a:cubicBezTo>
                  <a:cubicBezTo>
                    <a:pt x="416" y="163"/>
                    <a:pt x="416" y="162"/>
                    <a:pt x="416" y="157"/>
                  </a:cubicBezTo>
                  <a:cubicBezTo>
                    <a:pt x="416" y="156"/>
                    <a:pt x="416" y="156"/>
                    <a:pt x="416" y="156"/>
                  </a:cubicBezTo>
                  <a:cubicBezTo>
                    <a:pt x="414" y="155"/>
                    <a:pt x="414" y="155"/>
                    <a:pt x="414" y="155"/>
                  </a:cubicBezTo>
                  <a:cubicBezTo>
                    <a:pt x="413" y="155"/>
                    <a:pt x="411" y="154"/>
                    <a:pt x="411" y="154"/>
                  </a:cubicBezTo>
                  <a:cubicBezTo>
                    <a:pt x="410" y="153"/>
                    <a:pt x="410" y="152"/>
                    <a:pt x="410" y="150"/>
                  </a:cubicBezTo>
                  <a:cubicBezTo>
                    <a:pt x="409" y="149"/>
                    <a:pt x="409" y="149"/>
                    <a:pt x="409" y="149"/>
                  </a:cubicBezTo>
                  <a:cubicBezTo>
                    <a:pt x="409" y="144"/>
                    <a:pt x="412" y="140"/>
                    <a:pt x="415" y="136"/>
                  </a:cubicBezTo>
                  <a:cubicBezTo>
                    <a:pt x="416" y="134"/>
                    <a:pt x="417" y="132"/>
                    <a:pt x="418" y="131"/>
                  </a:cubicBezTo>
                  <a:cubicBezTo>
                    <a:pt x="420" y="127"/>
                    <a:pt x="422" y="124"/>
                    <a:pt x="425" y="122"/>
                  </a:cubicBezTo>
                  <a:cubicBezTo>
                    <a:pt x="427" y="120"/>
                    <a:pt x="428" y="120"/>
                    <a:pt x="429" y="120"/>
                  </a:cubicBezTo>
                  <a:cubicBezTo>
                    <a:pt x="430" y="120"/>
                    <a:pt x="430" y="120"/>
                    <a:pt x="431" y="121"/>
                  </a:cubicBezTo>
                  <a:cubicBezTo>
                    <a:pt x="432" y="122"/>
                    <a:pt x="432" y="123"/>
                    <a:pt x="433" y="123"/>
                  </a:cubicBezTo>
                  <a:cubicBezTo>
                    <a:pt x="435" y="125"/>
                    <a:pt x="437" y="126"/>
                    <a:pt x="440" y="127"/>
                  </a:cubicBezTo>
                  <a:cubicBezTo>
                    <a:pt x="443" y="128"/>
                    <a:pt x="443" y="128"/>
                    <a:pt x="443" y="128"/>
                  </a:cubicBezTo>
                  <a:cubicBezTo>
                    <a:pt x="443" y="126"/>
                    <a:pt x="443" y="126"/>
                    <a:pt x="443" y="126"/>
                  </a:cubicBezTo>
                  <a:cubicBezTo>
                    <a:pt x="443" y="125"/>
                    <a:pt x="444" y="123"/>
                    <a:pt x="444" y="122"/>
                  </a:cubicBezTo>
                  <a:cubicBezTo>
                    <a:pt x="445" y="121"/>
                    <a:pt x="445" y="119"/>
                    <a:pt x="445" y="117"/>
                  </a:cubicBezTo>
                  <a:cubicBezTo>
                    <a:pt x="445" y="115"/>
                    <a:pt x="445" y="113"/>
                    <a:pt x="445" y="110"/>
                  </a:cubicBezTo>
                  <a:cubicBezTo>
                    <a:pt x="445" y="108"/>
                    <a:pt x="445" y="106"/>
                    <a:pt x="446" y="104"/>
                  </a:cubicBezTo>
                  <a:cubicBezTo>
                    <a:pt x="446" y="101"/>
                    <a:pt x="446" y="97"/>
                    <a:pt x="446" y="93"/>
                  </a:cubicBezTo>
                  <a:cubicBezTo>
                    <a:pt x="446" y="92"/>
                    <a:pt x="446" y="92"/>
                    <a:pt x="446" y="92"/>
                  </a:cubicBezTo>
                  <a:cubicBezTo>
                    <a:pt x="447" y="88"/>
                    <a:pt x="447" y="84"/>
                    <a:pt x="447" y="80"/>
                  </a:cubicBezTo>
                  <a:cubicBezTo>
                    <a:pt x="447" y="77"/>
                    <a:pt x="446" y="75"/>
                    <a:pt x="446" y="73"/>
                  </a:cubicBezTo>
                  <a:cubicBezTo>
                    <a:pt x="445" y="72"/>
                    <a:pt x="444" y="70"/>
                    <a:pt x="444" y="69"/>
                  </a:cubicBezTo>
                  <a:cubicBezTo>
                    <a:pt x="444" y="68"/>
                    <a:pt x="444" y="66"/>
                    <a:pt x="444" y="65"/>
                  </a:cubicBezTo>
                  <a:cubicBezTo>
                    <a:pt x="444" y="64"/>
                    <a:pt x="444" y="63"/>
                    <a:pt x="444" y="63"/>
                  </a:cubicBezTo>
                  <a:cubicBezTo>
                    <a:pt x="444" y="61"/>
                    <a:pt x="444" y="60"/>
                    <a:pt x="443" y="59"/>
                  </a:cubicBezTo>
                  <a:cubicBezTo>
                    <a:pt x="442" y="58"/>
                    <a:pt x="442" y="58"/>
                    <a:pt x="442" y="57"/>
                  </a:cubicBezTo>
                  <a:cubicBezTo>
                    <a:pt x="440" y="55"/>
                    <a:pt x="439" y="51"/>
                    <a:pt x="437" y="47"/>
                  </a:cubicBezTo>
                  <a:cubicBezTo>
                    <a:pt x="436" y="45"/>
                    <a:pt x="436" y="43"/>
                    <a:pt x="436" y="41"/>
                  </a:cubicBezTo>
                  <a:cubicBezTo>
                    <a:pt x="436" y="39"/>
                    <a:pt x="436" y="37"/>
                    <a:pt x="436" y="35"/>
                  </a:cubicBezTo>
                  <a:cubicBezTo>
                    <a:pt x="435" y="33"/>
                    <a:pt x="435" y="31"/>
                    <a:pt x="434" y="30"/>
                  </a:cubicBezTo>
                  <a:cubicBezTo>
                    <a:pt x="434" y="29"/>
                    <a:pt x="434" y="29"/>
                    <a:pt x="434" y="29"/>
                  </a:cubicBezTo>
                  <a:cubicBezTo>
                    <a:pt x="433" y="27"/>
                    <a:pt x="433" y="25"/>
                    <a:pt x="432" y="23"/>
                  </a:cubicBezTo>
                  <a:cubicBezTo>
                    <a:pt x="432" y="22"/>
                    <a:pt x="432" y="20"/>
                    <a:pt x="431" y="19"/>
                  </a:cubicBezTo>
                  <a:cubicBezTo>
                    <a:pt x="431" y="16"/>
                    <a:pt x="430" y="13"/>
                    <a:pt x="429" y="11"/>
                  </a:cubicBezTo>
                  <a:cubicBezTo>
                    <a:pt x="429" y="10"/>
                    <a:pt x="429" y="10"/>
                    <a:pt x="429" y="10"/>
                  </a:cubicBezTo>
                  <a:cubicBezTo>
                    <a:pt x="427" y="9"/>
                    <a:pt x="427" y="9"/>
                    <a:pt x="427" y="9"/>
                  </a:cubicBezTo>
                  <a:cubicBezTo>
                    <a:pt x="424" y="8"/>
                    <a:pt x="422" y="6"/>
                    <a:pt x="419" y="6"/>
                  </a:cubicBezTo>
                  <a:cubicBezTo>
                    <a:pt x="418" y="6"/>
                    <a:pt x="418" y="5"/>
                    <a:pt x="417" y="5"/>
                  </a:cubicBezTo>
                  <a:cubicBezTo>
                    <a:pt x="414" y="5"/>
                    <a:pt x="412" y="6"/>
                    <a:pt x="410" y="7"/>
                  </a:cubicBezTo>
                  <a:cubicBezTo>
                    <a:pt x="409" y="7"/>
                    <a:pt x="408" y="7"/>
                    <a:pt x="407" y="7"/>
                  </a:cubicBezTo>
                  <a:cubicBezTo>
                    <a:pt x="406" y="8"/>
                    <a:pt x="404" y="8"/>
                    <a:pt x="403" y="8"/>
                  </a:cubicBezTo>
                  <a:cubicBezTo>
                    <a:pt x="401" y="8"/>
                    <a:pt x="400" y="8"/>
                    <a:pt x="398" y="7"/>
                  </a:cubicBezTo>
                  <a:cubicBezTo>
                    <a:pt x="396" y="7"/>
                    <a:pt x="395" y="6"/>
                    <a:pt x="393" y="5"/>
                  </a:cubicBezTo>
                  <a:cubicBezTo>
                    <a:pt x="392" y="4"/>
                    <a:pt x="391" y="3"/>
                    <a:pt x="389" y="3"/>
                  </a:cubicBezTo>
                  <a:cubicBezTo>
                    <a:pt x="387" y="3"/>
                    <a:pt x="386" y="3"/>
                    <a:pt x="385" y="3"/>
                  </a:cubicBezTo>
                  <a:cubicBezTo>
                    <a:pt x="381" y="3"/>
                    <a:pt x="381" y="3"/>
                    <a:pt x="381" y="3"/>
                  </a:cubicBezTo>
                  <a:cubicBezTo>
                    <a:pt x="380" y="3"/>
                    <a:pt x="378" y="3"/>
                    <a:pt x="377" y="2"/>
                  </a:cubicBezTo>
                  <a:cubicBezTo>
                    <a:pt x="376" y="2"/>
                    <a:pt x="375" y="2"/>
                    <a:pt x="374" y="1"/>
                  </a:cubicBezTo>
                  <a:cubicBezTo>
                    <a:pt x="372" y="0"/>
                    <a:pt x="371" y="0"/>
                    <a:pt x="370" y="0"/>
                  </a:cubicBezTo>
                  <a:cubicBezTo>
                    <a:pt x="369" y="0"/>
                    <a:pt x="369" y="0"/>
                    <a:pt x="368" y="0"/>
                  </a:cubicBezTo>
                  <a:cubicBezTo>
                    <a:pt x="367" y="0"/>
                    <a:pt x="367" y="0"/>
                    <a:pt x="367" y="0"/>
                  </a:cubicBezTo>
                  <a:cubicBezTo>
                    <a:pt x="367" y="1"/>
                    <a:pt x="367" y="1"/>
                    <a:pt x="367" y="1"/>
                  </a:cubicBezTo>
                  <a:cubicBezTo>
                    <a:pt x="367" y="2"/>
                    <a:pt x="366" y="2"/>
                    <a:pt x="365" y="3"/>
                  </a:cubicBezTo>
                  <a:cubicBezTo>
                    <a:pt x="365" y="3"/>
                    <a:pt x="365" y="3"/>
                    <a:pt x="364" y="4"/>
                  </a:cubicBezTo>
                  <a:cubicBezTo>
                    <a:pt x="363" y="5"/>
                    <a:pt x="363" y="6"/>
                    <a:pt x="362" y="7"/>
                  </a:cubicBezTo>
                  <a:cubicBezTo>
                    <a:pt x="362" y="8"/>
                    <a:pt x="362" y="8"/>
                    <a:pt x="362" y="8"/>
                  </a:cubicBezTo>
                  <a:cubicBezTo>
                    <a:pt x="361" y="9"/>
                    <a:pt x="361" y="10"/>
                    <a:pt x="360" y="10"/>
                  </a:cubicBezTo>
                  <a:cubicBezTo>
                    <a:pt x="359" y="11"/>
                    <a:pt x="359" y="11"/>
                    <a:pt x="359" y="11"/>
                  </a:cubicBezTo>
                  <a:cubicBezTo>
                    <a:pt x="358" y="11"/>
                    <a:pt x="357" y="12"/>
                    <a:pt x="357" y="13"/>
                  </a:cubicBezTo>
                  <a:cubicBezTo>
                    <a:pt x="356" y="13"/>
                    <a:pt x="356" y="14"/>
                    <a:pt x="355" y="14"/>
                  </a:cubicBezTo>
                  <a:cubicBezTo>
                    <a:pt x="354" y="15"/>
                    <a:pt x="353" y="15"/>
                    <a:pt x="352" y="15"/>
                  </a:cubicBezTo>
                  <a:cubicBezTo>
                    <a:pt x="351" y="15"/>
                    <a:pt x="350" y="15"/>
                    <a:pt x="349" y="15"/>
                  </a:cubicBezTo>
                  <a:cubicBezTo>
                    <a:pt x="349" y="15"/>
                    <a:pt x="348" y="15"/>
                    <a:pt x="347" y="15"/>
                  </a:cubicBezTo>
                  <a:cubicBezTo>
                    <a:pt x="346" y="15"/>
                    <a:pt x="345" y="15"/>
                    <a:pt x="345" y="15"/>
                  </a:cubicBezTo>
                  <a:cubicBezTo>
                    <a:pt x="342" y="16"/>
                    <a:pt x="340" y="19"/>
                    <a:pt x="339" y="21"/>
                  </a:cubicBezTo>
                  <a:cubicBezTo>
                    <a:pt x="338" y="22"/>
                    <a:pt x="338" y="23"/>
                    <a:pt x="337" y="23"/>
                  </a:cubicBezTo>
                  <a:cubicBezTo>
                    <a:pt x="336" y="25"/>
                    <a:pt x="334" y="26"/>
                    <a:pt x="333" y="28"/>
                  </a:cubicBezTo>
                  <a:cubicBezTo>
                    <a:pt x="332" y="29"/>
                    <a:pt x="332" y="30"/>
                    <a:pt x="331" y="31"/>
                  </a:cubicBezTo>
                  <a:cubicBezTo>
                    <a:pt x="330" y="32"/>
                    <a:pt x="328" y="33"/>
                    <a:pt x="327" y="34"/>
                  </a:cubicBezTo>
                  <a:cubicBezTo>
                    <a:pt x="326" y="35"/>
                    <a:pt x="324" y="36"/>
                    <a:pt x="323" y="38"/>
                  </a:cubicBezTo>
                  <a:cubicBezTo>
                    <a:pt x="321" y="40"/>
                    <a:pt x="318" y="42"/>
                    <a:pt x="315" y="44"/>
                  </a:cubicBezTo>
                  <a:cubicBezTo>
                    <a:pt x="312" y="46"/>
                    <a:pt x="310" y="47"/>
                    <a:pt x="307" y="50"/>
                  </a:cubicBezTo>
                  <a:cubicBezTo>
                    <a:pt x="303" y="54"/>
                    <a:pt x="302" y="61"/>
                    <a:pt x="301" y="67"/>
                  </a:cubicBezTo>
                  <a:cubicBezTo>
                    <a:pt x="301" y="68"/>
                    <a:pt x="301" y="68"/>
                    <a:pt x="301" y="68"/>
                  </a:cubicBezTo>
                  <a:cubicBezTo>
                    <a:pt x="300" y="71"/>
                    <a:pt x="300" y="72"/>
                    <a:pt x="298" y="74"/>
                  </a:cubicBezTo>
                  <a:cubicBezTo>
                    <a:pt x="297" y="74"/>
                    <a:pt x="297" y="74"/>
                    <a:pt x="297" y="74"/>
                  </a:cubicBezTo>
                  <a:cubicBezTo>
                    <a:pt x="294" y="76"/>
                    <a:pt x="291" y="78"/>
                    <a:pt x="289" y="81"/>
                  </a:cubicBezTo>
                  <a:cubicBezTo>
                    <a:pt x="287" y="82"/>
                    <a:pt x="285" y="83"/>
                    <a:pt x="283" y="83"/>
                  </a:cubicBezTo>
                  <a:cubicBezTo>
                    <a:pt x="283" y="83"/>
                    <a:pt x="282" y="83"/>
                    <a:pt x="281" y="83"/>
                  </a:cubicBezTo>
                  <a:cubicBezTo>
                    <a:pt x="278" y="84"/>
                    <a:pt x="275" y="84"/>
                    <a:pt x="273" y="87"/>
                  </a:cubicBezTo>
                  <a:cubicBezTo>
                    <a:pt x="272" y="90"/>
                    <a:pt x="272" y="92"/>
                    <a:pt x="271" y="94"/>
                  </a:cubicBezTo>
                  <a:cubicBezTo>
                    <a:pt x="270" y="97"/>
                    <a:pt x="270" y="99"/>
                    <a:pt x="269" y="101"/>
                  </a:cubicBezTo>
                  <a:cubicBezTo>
                    <a:pt x="268" y="103"/>
                    <a:pt x="267" y="105"/>
                    <a:pt x="267" y="107"/>
                  </a:cubicBezTo>
                  <a:cubicBezTo>
                    <a:pt x="266" y="109"/>
                    <a:pt x="265" y="112"/>
                    <a:pt x="263" y="114"/>
                  </a:cubicBezTo>
                  <a:cubicBezTo>
                    <a:pt x="263" y="115"/>
                    <a:pt x="263" y="115"/>
                    <a:pt x="263" y="115"/>
                  </a:cubicBezTo>
                  <a:cubicBezTo>
                    <a:pt x="261" y="117"/>
                    <a:pt x="260" y="119"/>
                    <a:pt x="258" y="120"/>
                  </a:cubicBezTo>
                  <a:cubicBezTo>
                    <a:pt x="257" y="120"/>
                    <a:pt x="257" y="120"/>
                    <a:pt x="256" y="120"/>
                  </a:cubicBezTo>
                  <a:cubicBezTo>
                    <a:pt x="255" y="120"/>
                    <a:pt x="254" y="120"/>
                    <a:pt x="253" y="120"/>
                  </a:cubicBezTo>
                  <a:cubicBezTo>
                    <a:pt x="252" y="119"/>
                    <a:pt x="252" y="119"/>
                    <a:pt x="251" y="119"/>
                  </a:cubicBezTo>
                  <a:cubicBezTo>
                    <a:pt x="251" y="119"/>
                    <a:pt x="250" y="119"/>
                    <a:pt x="250" y="119"/>
                  </a:cubicBezTo>
                  <a:cubicBezTo>
                    <a:pt x="248" y="119"/>
                    <a:pt x="247" y="119"/>
                    <a:pt x="245" y="120"/>
                  </a:cubicBezTo>
                  <a:cubicBezTo>
                    <a:pt x="244" y="121"/>
                    <a:pt x="243" y="122"/>
                    <a:pt x="241" y="122"/>
                  </a:cubicBezTo>
                  <a:cubicBezTo>
                    <a:pt x="241" y="122"/>
                    <a:pt x="241" y="122"/>
                    <a:pt x="240" y="122"/>
                  </a:cubicBezTo>
                  <a:cubicBezTo>
                    <a:pt x="239" y="121"/>
                    <a:pt x="239" y="121"/>
                    <a:pt x="239" y="121"/>
                  </a:cubicBezTo>
                  <a:cubicBezTo>
                    <a:pt x="235" y="121"/>
                    <a:pt x="231" y="121"/>
                    <a:pt x="229" y="118"/>
                  </a:cubicBezTo>
                  <a:cubicBezTo>
                    <a:pt x="227" y="116"/>
                    <a:pt x="226" y="115"/>
                    <a:pt x="224" y="115"/>
                  </a:cubicBezTo>
                  <a:cubicBezTo>
                    <a:pt x="223" y="115"/>
                    <a:pt x="223" y="115"/>
                    <a:pt x="223" y="115"/>
                  </a:cubicBezTo>
                  <a:cubicBezTo>
                    <a:pt x="223" y="115"/>
                    <a:pt x="222" y="115"/>
                    <a:pt x="222" y="115"/>
                  </a:cubicBezTo>
                  <a:cubicBezTo>
                    <a:pt x="221" y="115"/>
                    <a:pt x="221" y="115"/>
                    <a:pt x="221" y="115"/>
                  </a:cubicBezTo>
                  <a:cubicBezTo>
                    <a:pt x="221" y="115"/>
                    <a:pt x="220" y="115"/>
                    <a:pt x="219" y="115"/>
                  </a:cubicBezTo>
                  <a:cubicBezTo>
                    <a:pt x="218" y="115"/>
                    <a:pt x="218" y="115"/>
                    <a:pt x="217" y="115"/>
                  </a:cubicBezTo>
                  <a:cubicBezTo>
                    <a:pt x="213" y="114"/>
                    <a:pt x="209" y="110"/>
                    <a:pt x="207" y="107"/>
                  </a:cubicBezTo>
                  <a:cubicBezTo>
                    <a:pt x="204" y="104"/>
                    <a:pt x="201" y="103"/>
                    <a:pt x="198" y="103"/>
                  </a:cubicBezTo>
                  <a:cubicBezTo>
                    <a:pt x="197" y="103"/>
                    <a:pt x="195" y="103"/>
                    <a:pt x="194" y="103"/>
                  </a:cubicBezTo>
                  <a:cubicBezTo>
                    <a:pt x="191" y="104"/>
                    <a:pt x="187" y="106"/>
                    <a:pt x="186" y="114"/>
                  </a:cubicBezTo>
                  <a:cubicBezTo>
                    <a:pt x="186" y="115"/>
                    <a:pt x="186" y="115"/>
                    <a:pt x="186" y="115"/>
                  </a:cubicBezTo>
                  <a:cubicBezTo>
                    <a:pt x="185" y="118"/>
                    <a:pt x="185" y="121"/>
                    <a:pt x="183" y="124"/>
                  </a:cubicBezTo>
                  <a:cubicBezTo>
                    <a:pt x="183" y="126"/>
                    <a:pt x="182" y="127"/>
                    <a:pt x="181" y="128"/>
                  </a:cubicBezTo>
                  <a:cubicBezTo>
                    <a:pt x="180" y="129"/>
                    <a:pt x="179" y="131"/>
                    <a:pt x="178" y="132"/>
                  </a:cubicBezTo>
                  <a:cubicBezTo>
                    <a:pt x="177" y="134"/>
                    <a:pt x="176" y="136"/>
                    <a:pt x="174" y="137"/>
                  </a:cubicBezTo>
                  <a:cubicBezTo>
                    <a:pt x="173" y="138"/>
                    <a:pt x="172" y="139"/>
                    <a:pt x="170" y="139"/>
                  </a:cubicBezTo>
                  <a:cubicBezTo>
                    <a:pt x="169" y="140"/>
                    <a:pt x="169" y="140"/>
                    <a:pt x="168" y="140"/>
                  </a:cubicBezTo>
                  <a:cubicBezTo>
                    <a:pt x="166" y="141"/>
                    <a:pt x="166" y="143"/>
                    <a:pt x="165" y="145"/>
                  </a:cubicBezTo>
                  <a:cubicBezTo>
                    <a:pt x="165" y="145"/>
                    <a:pt x="165" y="146"/>
                    <a:pt x="165" y="146"/>
                  </a:cubicBezTo>
                  <a:cubicBezTo>
                    <a:pt x="164" y="148"/>
                    <a:pt x="162" y="149"/>
                    <a:pt x="161" y="150"/>
                  </a:cubicBezTo>
                  <a:cubicBezTo>
                    <a:pt x="160" y="150"/>
                    <a:pt x="159" y="150"/>
                    <a:pt x="159" y="150"/>
                  </a:cubicBezTo>
                  <a:cubicBezTo>
                    <a:pt x="158" y="150"/>
                    <a:pt x="158" y="150"/>
                    <a:pt x="158" y="150"/>
                  </a:cubicBezTo>
                  <a:cubicBezTo>
                    <a:pt x="156" y="150"/>
                    <a:pt x="155" y="150"/>
                    <a:pt x="154" y="152"/>
                  </a:cubicBezTo>
                  <a:cubicBezTo>
                    <a:pt x="154" y="152"/>
                    <a:pt x="154" y="153"/>
                    <a:pt x="154" y="154"/>
                  </a:cubicBezTo>
                  <a:cubicBezTo>
                    <a:pt x="153" y="155"/>
                    <a:pt x="153" y="156"/>
                    <a:pt x="151" y="156"/>
                  </a:cubicBezTo>
                  <a:cubicBezTo>
                    <a:pt x="151" y="156"/>
                    <a:pt x="151" y="156"/>
                    <a:pt x="150" y="156"/>
                  </a:cubicBezTo>
                  <a:cubicBezTo>
                    <a:pt x="150" y="156"/>
                    <a:pt x="149" y="156"/>
                    <a:pt x="148" y="156"/>
                  </a:cubicBezTo>
                  <a:cubicBezTo>
                    <a:pt x="147" y="155"/>
                    <a:pt x="146" y="155"/>
                    <a:pt x="145" y="155"/>
                  </a:cubicBezTo>
                  <a:cubicBezTo>
                    <a:pt x="145" y="155"/>
                    <a:pt x="145" y="155"/>
                    <a:pt x="145" y="155"/>
                  </a:cubicBezTo>
                  <a:cubicBezTo>
                    <a:pt x="144" y="155"/>
                    <a:pt x="143" y="155"/>
                    <a:pt x="142" y="155"/>
                  </a:cubicBezTo>
                  <a:cubicBezTo>
                    <a:pt x="141" y="156"/>
                    <a:pt x="141" y="156"/>
                    <a:pt x="140" y="156"/>
                  </a:cubicBezTo>
                  <a:cubicBezTo>
                    <a:pt x="139" y="156"/>
                    <a:pt x="139" y="156"/>
                    <a:pt x="138" y="156"/>
                  </a:cubicBezTo>
                  <a:cubicBezTo>
                    <a:pt x="137" y="155"/>
                    <a:pt x="136" y="155"/>
                    <a:pt x="135" y="155"/>
                  </a:cubicBezTo>
                  <a:cubicBezTo>
                    <a:pt x="134" y="154"/>
                    <a:pt x="133" y="154"/>
                    <a:pt x="131" y="154"/>
                  </a:cubicBezTo>
                  <a:cubicBezTo>
                    <a:pt x="130" y="154"/>
                    <a:pt x="129" y="154"/>
                    <a:pt x="127" y="155"/>
                  </a:cubicBezTo>
                  <a:cubicBezTo>
                    <a:pt x="127" y="155"/>
                    <a:pt x="126" y="156"/>
                    <a:pt x="126" y="156"/>
                  </a:cubicBezTo>
                  <a:cubicBezTo>
                    <a:pt x="125" y="156"/>
                    <a:pt x="125" y="155"/>
                    <a:pt x="125" y="155"/>
                  </a:cubicBezTo>
                  <a:cubicBezTo>
                    <a:pt x="125" y="155"/>
                    <a:pt x="124" y="155"/>
                    <a:pt x="124" y="155"/>
                  </a:cubicBezTo>
                  <a:cubicBezTo>
                    <a:pt x="124" y="155"/>
                    <a:pt x="124" y="155"/>
                    <a:pt x="124" y="156"/>
                  </a:cubicBezTo>
                  <a:cubicBezTo>
                    <a:pt x="124" y="154"/>
                    <a:pt x="124" y="153"/>
                    <a:pt x="124" y="152"/>
                  </a:cubicBezTo>
                  <a:cubicBezTo>
                    <a:pt x="124" y="147"/>
                    <a:pt x="123" y="142"/>
                    <a:pt x="127" y="138"/>
                  </a:cubicBezTo>
                  <a:cubicBezTo>
                    <a:pt x="131" y="134"/>
                    <a:pt x="131" y="130"/>
                    <a:pt x="129" y="124"/>
                  </a:cubicBezTo>
                  <a:cubicBezTo>
                    <a:pt x="128" y="120"/>
                    <a:pt x="128" y="120"/>
                    <a:pt x="128" y="120"/>
                  </a:cubicBezTo>
                  <a:cubicBezTo>
                    <a:pt x="127" y="117"/>
                    <a:pt x="126" y="113"/>
                    <a:pt x="124" y="110"/>
                  </a:cubicBezTo>
                  <a:cubicBezTo>
                    <a:pt x="121" y="101"/>
                    <a:pt x="117" y="92"/>
                    <a:pt x="109" y="89"/>
                  </a:cubicBezTo>
                  <a:cubicBezTo>
                    <a:pt x="106" y="88"/>
                    <a:pt x="106" y="88"/>
                    <a:pt x="106" y="88"/>
                  </a:cubicBezTo>
                  <a:cubicBezTo>
                    <a:pt x="104" y="207"/>
                    <a:pt x="104" y="207"/>
                    <a:pt x="104" y="207"/>
                  </a:cubicBezTo>
                  <a:cubicBezTo>
                    <a:pt x="102" y="207"/>
                    <a:pt x="101" y="208"/>
                    <a:pt x="99" y="208"/>
                  </a:cubicBezTo>
                  <a:cubicBezTo>
                    <a:pt x="96" y="209"/>
                    <a:pt x="94" y="210"/>
                    <a:pt x="92" y="211"/>
                  </a:cubicBezTo>
                  <a:cubicBezTo>
                    <a:pt x="90" y="211"/>
                    <a:pt x="90" y="212"/>
                    <a:pt x="90" y="213"/>
                  </a:cubicBezTo>
                  <a:cubicBezTo>
                    <a:pt x="90" y="214"/>
                    <a:pt x="89" y="215"/>
                    <a:pt x="89" y="215"/>
                  </a:cubicBezTo>
                  <a:cubicBezTo>
                    <a:pt x="88" y="216"/>
                    <a:pt x="87" y="217"/>
                    <a:pt x="85" y="217"/>
                  </a:cubicBezTo>
                  <a:cubicBezTo>
                    <a:pt x="85" y="217"/>
                    <a:pt x="85" y="217"/>
                    <a:pt x="84" y="217"/>
                  </a:cubicBezTo>
                  <a:cubicBezTo>
                    <a:pt x="83" y="218"/>
                    <a:pt x="83" y="218"/>
                    <a:pt x="83" y="218"/>
                  </a:cubicBezTo>
                  <a:cubicBezTo>
                    <a:pt x="83" y="219"/>
                    <a:pt x="83" y="219"/>
                    <a:pt x="83" y="219"/>
                  </a:cubicBezTo>
                  <a:cubicBezTo>
                    <a:pt x="83" y="221"/>
                    <a:pt x="83" y="223"/>
                    <a:pt x="81" y="224"/>
                  </a:cubicBezTo>
                  <a:cubicBezTo>
                    <a:pt x="81" y="225"/>
                    <a:pt x="80" y="225"/>
                    <a:pt x="80" y="225"/>
                  </a:cubicBezTo>
                  <a:cubicBezTo>
                    <a:pt x="79" y="225"/>
                    <a:pt x="79" y="225"/>
                    <a:pt x="78" y="225"/>
                  </a:cubicBezTo>
                  <a:cubicBezTo>
                    <a:pt x="77" y="224"/>
                    <a:pt x="76" y="224"/>
                    <a:pt x="75" y="223"/>
                  </a:cubicBezTo>
                  <a:cubicBezTo>
                    <a:pt x="74" y="222"/>
                    <a:pt x="73" y="222"/>
                    <a:pt x="71" y="222"/>
                  </a:cubicBezTo>
                  <a:cubicBezTo>
                    <a:pt x="68" y="222"/>
                    <a:pt x="68" y="222"/>
                    <a:pt x="68" y="222"/>
                  </a:cubicBezTo>
                  <a:cubicBezTo>
                    <a:pt x="65" y="222"/>
                    <a:pt x="62" y="222"/>
                    <a:pt x="59" y="222"/>
                  </a:cubicBezTo>
                  <a:cubicBezTo>
                    <a:pt x="58" y="222"/>
                    <a:pt x="57" y="223"/>
                    <a:pt x="56" y="223"/>
                  </a:cubicBezTo>
                  <a:cubicBezTo>
                    <a:pt x="54" y="223"/>
                    <a:pt x="53" y="224"/>
                    <a:pt x="51" y="224"/>
                  </a:cubicBezTo>
                  <a:cubicBezTo>
                    <a:pt x="51" y="224"/>
                    <a:pt x="50" y="224"/>
                    <a:pt x="50" y="224"/>
                  </a:cubicBezTo>
                  <a:cubicBezTo>
                    <a:pt x="49" y="223"/>
                    <a:pt x="49" y="223"/>
                    <a:pt x="49" y="223"/>
                  </a:cubicBezTo>
                  <a:cubicBezTo>
                    <a:pt x="47" y="218"/>
                    <a:pt x="47" y="218"/>
                    <a:pt x="41" y="217"/>
                  </a:cubicBezTo>
                  <a:cubicBezTo>
                    <a:pt x="39" y="217"/>
                    <a:pt x="39" y="217"/>
                    <a:pt x="39" y="217"/>
                  </a:cubicBezTo>
                  <a:cubicBezTo>
                    <a:pt x="36" y="217"/>
                    <a:pt x="34" y="217"/>
                    <a:pt x="32" y="213"/>
                  </a:cubicBezTo>
                  <a:cubicBezTo>
                    <a:pt x="31" y="211"/>
                    <a:pt x="31" y="211"/>
                    <a:pt x="31" y="210"/>
                  </a:cubicBezTo>
                  <a:cubicBezTo>
                    <a:pt x="32" y="210"/>
                    <a:pt x="32" y="209"/>
                    <a:pt x="32" y="208"/>
                  </a:cubicBezTo>
                  <a:cubicBezTo>
                    <a:pt x="32" y="208"/>
                    <a:pt x="32" y="207"/>
                    <a:pt x="32" y="206"/>
                  </a:cubicBezTo>
                  <a:cubicBezTo>
                    <a:pt x="33" y="205"/>
                    <a:pt x="33" y="204"/>
                    <a:pt x="32" y="203"/>
                  </a:cubicBezTo>
                  <a:cubicBezTo>
                    <a:pt x="31" y="201"/>
                    <a:pt x="30" y="200"/>
                    <a:pt x="29" y="199"/>
                  </a:cubicBezTo>
                  <a:cubicBezTo>
                    <a:pt x="27" y="198"/>
                    <a:pt x="26" y="197"/>
                    <a:pt x="25" y="196"/>
                  </a:cubicBezTo>
                  <a:cubicBezTo>
                    <a:pt x="25" y="195"/>
                    <a:pt x="25" y="195"/>
                    <a:pt x="25" y="195"/>
                  </a:cubicBezTo>
                  <a:cubicBezTo>
                    <a:pt x="24" y="195"/>
                    <a:pt x="24" y="195"/>
                    <a:pt x="24" y="195"/>
                  </a:cubicBezTo>
                  <a:cubicBezTo>
                    <a:pt x="23" y="195"/>
                    <a:pt x="23" y="195"/>
                    <a:pt x="23" y="195"/>
                  </a:cubicBezTo>
                  <a:cubicBezTo>
                    <a:pt x="17" y="195"/>
                    <a:pt x="15" y="200"/>
                    <a:pt x="13" y="205"/>
                  </a:cubicBezTo>
                  <a:cubicBezTo>
                    <a:pt x="11" y="210"/>
                    <a:pt x="11" y="210"/>
                    <a:pt x="7" y="211"/>
                  </a:cubicBezTo>
                  <a:cubicBezTo>
                    <a:pt x="6" y="211"/>
                    <a:pt x="5" y="211"/>
                    <a:pt x="5" y="211"/>
                  </a:cubicBezTo>
                  <a:cubicBezTo>
                    <a:pt x="0" y="212"/>
                    <a:pt x="0" y="212"/>
                    <a:pt x="0" y="212"/>
                  </a:cubicBezTo>
                  <a:cubicBezTo>
                    <a:pt x="3" y="215"/>
                    <a:pt x="3" y="215"/>
                    <a:pt x="3" y="215"/>
                  </a:cubicBezTo>
                  <a:cubicBezTo>
                    <a:pt x="4" y="216"/>
                    <a:pt x="6" y="217"/>
                    <a:pt x="7" y="220"/>
                  </a:cubicBezTo>
                  <a:cubicBezTo>
                    <a:pt x="7" y="220"/>
                    <a:pt x="7" y="221"/>
                    <a:pt x="8" y="222"/>
                  </a:cubicBezTo>
                  <a:cubicBezTo>
                    <a:pt x="9" y="224"/>
                    <a:pt x="10" y="226"/>
                    <a:pt x="11" y="228"/>
                  </a:cubicBezTo>
                  <a:cubicBezTo>
                    <a:pt x="12" y="230"/>
                    <a:pt x="13" y="233"/>
                    <a:pt x="14" y="236"/>
                  </a:cubicBezTo>
                  <a:cubicBezTo>
                    <a:pt x="15" y="238"/>
                    <a:pt x="16" y="241"/>
                    <a:pt x="17" y="243"/>
                  </a:cubicBezTo>
                  <a:cubicBezTo>
                    <a:pt x="18" y="245"/>
                    <a:pt x="18" y="247"/>
                    <a:pt x="19" y="249"/>
                  </a:cubicBezTo>
                  <a:cubicBezTo>
                    <a:pt x="19" y="250"/>
                    <a:pt x="19" y="251"/>
                    <a:pt x="20" y="252"/>
                  </a:cubicBezTo>
                  <a:cubicBezTo>
                    <a:pt x="20" y="254"/>
                    <a:pt x="21" y="256"/>
                    <a:pt x="21" y="258"/>
                  </a:cubicBezTo>
                  <a:cubicBezTo>
                    <a:pt x="22" y="260"/>
                    <a:pt x="22" y="263"/>
                    <a:pt x="23" y="265"/>
                  </a:cubicBezTo>
                  <a:cubicBezTo>
                    <a:pt x="24" y="269"/>
                    <a:pt x="26" y="272"/>
                    <a:pt x="28" y="275"/>
                  </a:cubicBezTo>
                  <a:cubicBezTo>
                    <a:pt x="29" y="277"/>
                    <a:pt x="29" y="277"/>
                    <a:pt x="29" y="277"/>
                  </a:cubicBezTo>
                  <a:cubicBezTo>
                    <a:pt x="30" y="279"/>
                    <a:pt x="31" y="282"/>
                    <a:pt x="32" y="284"/>
                  </a:cubicBezTo>
                  <a:cubicBezTo>
                    <a:pt x="33" y="287"/>
                    <a:pt x="34" y="289"/>
                    <a:pt x="35" y="291"/>
                  </a:cubicBezTo>
                  <a:cubicBezTo>
                    <a:pt x="36" y="293"/>
                    <a:pt x="36" y="294"/>
                    <a:pt x="37" y="295"/>
                  </a:cubicBezTo>
                  <a:cubicBezTo>
                    <a:pt x="38" y="297"/>
                    <a:pt x="39" y="299"/>
                    <a:pt x="40" y="302"/>
                  </a:cubicBezTo>
                  <a:cubicBezTo>
                    <a:pt x="41" y="303"/>
                    <a:pt x="42" y="304"/>
                    <a:pt x="43" y="306"/>
                  </a:cubicBezTo>
                  <a:cubicBezTo>
                    <a:pt x="44" y="307"/>
                    <a:pt x="45" y="307"/>
                    <a:pt x="45" y="308"/>
                  </a:cubicBezTo>
                  <a:cubicBezTo>
                    <a:pt x="46" y="309"/>
                    <a:pt x="46" y="310"/>
                    <a:pt x="47" y="311"/>
                  </a:cubicBezTo>
                  <a:cubicBezTo>
                    <a:pt x="47" y="312"/>
                    <a:pt x="48" y="313"/>
                    <a:pt x="48" y="314"/>
                  </a:cubicBezTo>
                  <a:cubicBezTo>
                    <a:pt x="49" y="315"/>
                    <a:pt x="49" y="315"/>
                    <a:pt x="49" y="315"/>
                  </a:cubicBezTo>
                  <a:cubicBezTo>
                    <a:pt x="49" y="315"/>
                    <a:pt x="50" y="316"/>
                    <a:pt x="50" y="317"/>
                  </a:cubicBezTo>
                  <a:cubicBezTo>
                    <a:pt x="52" y="321"/>
                    <a:pt x="52" y="327"/>
                    <a:pt x="52" y="332"/>
                  </a:cubicBezTo>
                  <a:cubicBezTo>
                    <a:pt x="52" y="333"/>
                    <a:pt x="52" y="334"/>
                    <a:pt x="52" y="336"/>
                  </a:cubicBezTo>
                  <a:cubicBezTo>
                    <a:pt x="52" y="338"/>
                    <a:pt x="53" y="340"/>
                    <a:pt x="52" y="342"/>
                  </a:cubicBezTo>
                  <a:cubicBezTo>
                    <a:pt x="52" y="345"/>
                    <a:pt x="50" y="348"/>
                    <a:pt x="47" y="349"/>
                  </a:cubicBezTo>
                  <a:cubicBezTo>
                    <a:pt x="47" y="349"/>
                    <a:pt x="47" y="348"/>
                    <a:pt x="46" y="348"/>
                  </a:cubicBezTo>
                  <a:cubicBezTo>
                    <a:pt x="45" y="348"/>
                    <a:pt x="44" y="347"/>
                    <a:pt x="43" y="347"/>
                  </a:cubicBezTo>
                  <a:cubicBezTo>
                    <a:pt x="42" y="347"/>
                    <a:pt x="41" y="348"/>
                    <a:pt x="41" y="348"/>
                  </a:cubicBezTo>
                  <a:cubicBezTo>
                    <a:pt x="39" y="351"/>
                    <a:pt x="40" y="354"/>
                    <a:pt x="40" y="356"/>
                  </a:cubicBezTo>
                  <a:cubicBezTo>
                    <a:pt x="41" y="356"/>
                    <a:pt x="41" y="356"/>
                    <a:pt x="41" y="356"/>
                  </a:cubicBezTo>
                  <a:cubicBezTo>
                    <a:pt x="41" y="359"/>
                    <a:pt x="43" y="361"/>
                    <a:pt x="44" y="363"/>
                  </a:cubicBezTo>
                  <a:cubicBezTo>
                    <a:pt x="45" y="365"/>
                    <a:pt x="46" y="366"/>
                    <a:pt x="47" y="367"/>
                  </a:cubicBezTo>
                  <a:cubicBezTo>
                    <a:pt x="48" y="369"/>
                    <a:pt x="49" y="371"/>
                    <a:pt x="50" y="373"/>
                  </a:cubicBezTo>
                  <a:cubicBezTo>
                    <a:pt x="55" y="379"/>
                    <a:pt x="57" y="383"/>
                    <a:pt x="54" y="388"/>
                  </a:cubicBezTo>
                  <a:cubicBezTo>
                    <a:pt x="54" y="388"/>
                    <a:pt x="54" y="388"/>
                    <a:pt x="53" y="389"/>
                  </a:cubicBezTo>
                  <a:cubicBezTo>
                    <a:pt x="52" y="390"/>
                    <a:pt x="52" y="391"/>
                    <a:pt x="51" y="392"/>
                  </a:cubicBezTo>
                  <a:cubicBezTo>
                    <a:pt x="51" y="394"/>
                    <a:pt x="51" y="396"/>
                    <a:pt x="52" y="398"/>
                  </a:cubicBezTo>
                  <a:cubicBezTo>
                    <a:pt x="52" y="399"/>
                    <a:pt x="52" y="399"/>
                    <a:pt x="52" y="399"/>
                  </a:cubicBezTo>
                  <a:cubicBezTo>
                    <a:pt x="52" y="399"/>
                    <a:pt x="52" y="399"/>
                    <a:pt x="52" y="399"/>
                  </a:cubicBezTo>
                  <a:cubicBezTo>
                    <a:pt x="53" y="401"/>
                    <a:pt x="54" y="404"/>
                    <a:pt x="56" y="404"/>
                  </a:cubicBezTo>
                  <a:cubicBezTo>
                    <a:pt x="57" y="404"/>
                    <a:pt x="57" y="404"/>
                    <a:pt x="57" y="404"/>
                  </a:cubicBezTo>
                  <a:cubicBezTo>
                    <a:pt x="60" y="402"/>
                    <a:pt x="59" y="399"/>
                    <a:pt x="59" y="398"/>
                  </a:cubicBezTo>
                  <a:cubicBezTo>
                    <a:pt x="59" y="398"/>
                    <a:pt x="59" y="397"/>
                    <a:pt x="59" y="397"/>
                  </a:cubicBezTo>
                  <a:cubicBezTo>
                    <a:pt x="59" y="397"/>
                    <a:pt x="59" y="396"/>
                    <a:pt x="59" y="396"/>
                  </a:cubicBezTo>
                  <a:cubicBezTo>
                    <a:pt x="60" y="395"/>
                    <a:pt x="61" y="395"/>
                    <a:pt x="62" y="395"/>
                  </a:cubicBezTo>
                  <a:cubicBezTo>
                    <a:pt x="64" y="395"/>
                    <a:pt x="65" y="396"/>
                    <a:pt x="65" y="396"/>
                  </a:cubicBezTo>
                  <a:cubicBezTo>
                    <a:pt x="65" y="399"/>
                    <a:pt x="65" y="402"/>
                    <a:pt x="68" y="404"/>
                  </a:cubicBezTo>
                  <a:cubicBezTo>
                    <a:pt x="69" y="405"/>
                    <a:pt x="69" y="405"/>
                    <a:pt x="69" y="405"/>
                  </a:cubicBezTo>
                  <a:cubicBezTo>
                    <a:pt x="70" y="404"/>
                    <a:pt x="70" y="404"/>
                    <a:pt x="70" y="404"/>
                  </a:cubicBezTo>
                  <a:cubicBezTo>
                    <a:pt x="70" y="404"/>
                    <a:pt x="71" y="404"/>
                    <a:pt x="71" y="404"/>
                  </a:cubicBezTo>
                  <a:cubicBezTo>
                    <a:pt x="72" y="404"/>
                    <a:pt x="72" y="404"/>
                    <a:pt x="72" y="404"/>
                  </a:cubicBezTo>
                  <a:cubicBezTo>
                    <a:pt x="72" y="404"/>
                    <a:pt x="73" y="405"/>
                    <a:pt x="73" y="406"/>
                  </a:cubicBezTo>
                  <a:cubicBezTo>
                    <a:pt x="74" y="406"/>
                    <a:pt x="74" y="406"/>
                    <a:pt x="75" y="406"/>
                  </a:cubicBezTo>
                  <a:cubicBezTo>
                    <a:pt x="75" y="406"/>
                    <a:pt x="76" y="406"/>
                    <a:pt x="76" y="406"/>
                  </a:cubicBezTo>
                  <a:cubicBezTo>
                    <a:pt x="76" y="406"/>
                    <a:pt x="76" y="406"/>
                    <a:pt x="76" y="406"/>
                  </a:cubicBezTo>
                  <a:cubicBezTo>
                    <a:pt x="77" y="406"/>
                    <a:pt x="78" y="406"/>
                    <a:pt x="78" y="407"/>
                  </a:cubicBezTo>
                  <a:cubicBezTo>
                    <a:pt x="78" y="407"/>
                    <a:pt x="78" y="408"/>
                    <a:pt x="78" y="408"/>
                  </a:cubicBezTo>
                  <a:cubicBezTo>
                    <a:pt x="78" y="409"/>
                    <a:pt x="78" y="410"/>
                    <a:pt x="79" y="411"/>
                  </a:cubicBezTo>
                  <a:cubicBezTo>
                    <a:pt x="80" y="412"/>
                    <a:pt x="81" y="412"/>
                    <a:pt x="81" y="413"/>
                  </a:cubicBezTo>
                  <a:cubicBezTo>
                    <a:pt x="82" y="413"/>
                    <a:pt x="82" y="413"/>
                    <a:pt x="82" y="413"/>
                  </a:cubicBezTo>
                  <a:cubicBezTo>
                    <a:pt x="82" y="413"/>
                    <a:pt x="83" y="414"/>
                    <a:pt x="83" y="414"/>
                  </a:cubicBezTo>
                  <a:cubicBezTo>
                    <a:pt x="84" y="415"/>
                    <a:pt x="84" y="415"/>
                    <a:pt x="85" y="416"/>
                  </a:cubicBezTo>
                  <a:cubicBezTo>
                    <a:pt x="87" y="417"/>
                    <a:pt x="89" y="417"/>
                    <a:pt x="90" y="418"/>
                  </a:cubicBezTo>
                  <a:cubicBezTo>
                    <a:pt x="91" y="418"/>
                    <a:pt x="92" y="418"/>
                    <a:pt x="92" y="419"/>
                  </a:cubicBezTo>
                  <a:cubicBezTo>
                    <a:pt x="94" y="419"/>
                    <a:pt x="96" y="420"/>
                    <a:pt x="99" y="420"/>
                  </a:cubicBezTo>
                  <a:cubicBezTo>
                    <a:pt x="100" y="420"/>
                    <a:pt x="100" y="420"/>
                    <a:pt x="101" y="419"/>
                  </a:cubicBezTo>
                  <a:cubicBezTo>
                    <a:pt x="103" y="419"/>
                    <a:pt x="105" y="416"/>
                    <a:pt x="107" y="414"/>
                  </a:cubicBezTo>
                  <a:cubicBezTo>
                    <a:pt x="108" y="413"/>
                    <a:pt x="108" y="412"/>
                    <a:pt x="108" y="412"/>
                  </a:cubicBezTo>
                  <a:cubicBezTo>
                    <a:pt x="109" y="411"/>
                    <a:pt x="110" y="409"/>
                    <a:pt x="111" y="409"/>
                  </a:cubicBezTo>
                  <a:cubicBezTo>
                    <a:pt x="113" y="408"/>
                    <a:pt x="114" y="408"/>
                    <a:pt x="116" y="408"/>
                  </a:cubicBezTo>
                  <a:cubicBezTo>
                    <a:pt x="117" y="408"/>
                    <a:pt x="119" y="408"/>
                    <a:pt x="121" y="407"/>
                  </a:cubicBezTo>
                  <a:cubicBezTo>
                    <a:pt x="122" y="407"/>
                    <a:pt x="122" y="406"/>
                    <a:pt x="123" y="406"/>
                  </a:cubicBezTo>
                  <a:cubicBezTo>
                    <a:pt x="124" y="405"/>
                    <a:pt x="124" y="405"/>
                    <a:pt x="125" y="405"/>
                  </a:cubicBezTo>
                  <a:cubicBezTo>
                    <a:pt x="125" y="405"/>
                    <a:pt x="126" y="405"/>
                    <a:pt x="126" y="405"/>
                  </a:cubicBezTo>
                  <a:cubicBezTo>
                    <a:pt x="127" y="405"/>
                    <a:pt x="129" y="405"/>
                    <a:pt x="130" y="405"/>
                  </a:cubicBezTo>
                  <a:cubicBezTo>
                    <a:pt x="130" y="405"/>
                    <a:pt x="131" y="406"/>
                    <a:pt x="131" y="406"/>
                  </a:cubicBezTo>
                  <a:cubicBezTo>
                    <a:pt x="132" y="406"/>
                    <a:pt x="134" y="407"/>
                    <a:pt x="135" y="407"/>
                  </a:cubicBezTo>
                  <a:cubicBezTo>
                    <a:pt x="135" y="407"/>
                    <a:pt x="135" y="407"/>
                    <a:pt x="135" y="407"/>
                  </a:cubicBezTo>
                  <a:cubicBezTo>
                    <a:pt x="137" y="407"/>
                    <a:pt x="138" y="406"/>
                    <a:pt x="139" y="406"/>
                  </a:cubicBezTo>
                  <a:cubicBezTo>
                    <a:pt x="139" y="405"/>
                    <a:pt x="140" y="405"/>
                    <a:pt x="140" y="405"/>
                  </a:cubicBezTo>
                  <a:cubicBezTo>
                    <a:pt x="141" y="405"/>
                    <a:pt x="141" y="405"/>
                    <a:pt x="142" y="405"/>
                  </a:cubicBezTo>
                  <a:cubicBezTo>
                    <a:pt x="143" y="405"/>
                    <a:pt x="144" y="405"/>
                    <a:pt x="145" y="405"/>
                  </a:cubicBezTo>
                  <a:cubicBezTo>
                    <a:pt x="146" y="405"/>
                    <a:pt x="146" y="405"/>
                    <a:pt x="146" y="405"/>
                  </a:cubicBezTo>
                  <a:cubicBezTo>
                    <a:pt x="147" y="406"/>
                    <a:pt x="148" y="406"/>
                    <a:pt x="149" y="406"/>
                  </a:cubicBezTo>
                  <a:cubicBezTo>
                    <a:pt x="150" y="406"/>
                    <a:pt x="151" y="405"/>
                    <a:pt x="152" y="404"/>
                  </a:cubicBezTo>
                  <a:cubicBezTo>
                    <a:pt x="153" y="404"/>
                    <a:pt x="153" y="403"/>
                    <a:pt x="153" y="402"/>
                  </a:cubicBezTo>
                  <a:cubicBezTo>
                    <a:pt x="153" y="402"/>
                    <a:pt x="153" y="402"/>
                    <a:pt x="153" y="402"/>
                  </a:cubicBezTo>
                  <a:cubicBezTo>
                    <a:pt x="154" y="401"/>
                    <a:pt x="154" y="401"/>
                    <a:pt x="155" y="401"/>
                  </a:cubicBezTo>
                  <a:cubicBezTo>
                    <a:pt x="155" y="400"/>
                    <a:pt x="155" y="400"/>
                    <a:pt x="155" y="400"/>
                  </a:cubicBezTo>
                  <a:cubicBezTo>
                    <a:pt x="157" y="399"/>
                    <a:pt x="158" y="398"/>
                    <a:pt x="158" y="397"/>
                  </a:cubicBezTo>
                  <a:cubicBezTo>
                    <a:pt x="158" y="397"/>
                    <a:pt x="159" y="397"/>
                    <a:pt x="159" y="396"/>
                  </a:cubicBezTo>
                  <a:cubicBezTo>
                    <a:pt x="159" y="396"/>
                    <a:pt x="161" y="396"/>
                    <a:pt x="162" y="396"/>
                  </a:cubicBezTo>
                  <a:cubicBezTo>
                    <a:pt x="163" y="395"/>
                    <a:pt x="163" y="395"/>
                    <a:pt x="164" y="395"/>
                  </a:cubicBezTo>
                  <a:cubicBezTo>
                    <a:pt x="166" y="394"/>
                    <a:pt x="168" y="393"/>
                    <a:pt x="171" y="393"/>
                  </a:cubicBezTo>
                  <a:cubicBezTo>
                    <a:pt x="171" y="393"/>
                    <a:pt x="171" y="393"/>
                    <a:pt x="172" y="393"/>
                  </a:cubicBezTo>
                  <a:cubicBezTo>
                    <a:pt x="174" y="393"/>
                    <a:pt x="177" y="394"/>
                    <a:pt x="179" y="394"/>
                  </a:cubicBezTo>
                  <a:cubicBezTo>
                    <a:pt x="180" y="394"/>
                    <a:pt x="181" y="394"/>
                    <a:pt x="182" y="395"/>
                  </a:cubicBezTo>
                  <a:cubicBezTo>
                    <a:pt x="182" y="395"/>
                    <a:pt x="182" y="395"/>
                    <a:pt x="182" y="395"/>
                  </a:cubicBezTo>
                  <a:cubicBezTo>
                    <a:pt x="184" y="395"/>
                    <a:pt x="186" y="395"/>
                    <a:pt x="188" y="396"/>
                  </a:cubicBezTo>
                  <a:cubicBezTo>
                    <a:pt x="189" y="396"/>
                    <a:pt x="190" y="396"/>
                    <a:pt x="190" y="396"/>
                  </a:cubicBezTo>
                  <a:cubicBezTo>
                    <a:pt x="193" y="396"/>
                    <a:pt x="194" y="395"/>
                    <a:pt x="195" y="393"/>
                  </a:cubicBezTo>
                  <a:cubicBezTo>
                    <a:pt x="195" y="392"/>
                    <a:pt x="196" y="391"/>
                    <a:pt x="199" y="391"/>
                  </a:cubicBezTo>
                  <a:cubicBezTo>
                    <a:pt x="202" y="391"/>
                    <a:pt x="207" y="393"/>
                    <a:pt x="210" y="394"/>
                  </a:cubicBezTo>
                  <a:cubicBezTo>
                    <a:pt x="212" y="395"/>
                    <a:pt x="213" y="396"/>
                    <a:pt x="214" y="396"/>
                  </a:cubicBezTo>
                  <a:cubicBezTo>
                    <a:pt x="215" y="396"/>
                    <a:pt x="216" y="396"/>
                    <a:pt x="217" y="396"/>
                  </a:cubicBezTo>
                  <a:cubicBezTo>
                    <a:pt x="218" y="397"/>
                    <a:pt x="219" y="397"/>
                    <a:pt x="220" y="397"/>
                  </a:cubicBezTo>
                  <a:cubicBezTo>
                    <a:pt x="220" y="397"/>
                    <a:pt x="220" y="398"/>
                    <a:pt x="221" y="398"/>
                  </a:cubicBezTo>
                  <a:cubicBezTo>
                    <a:pt x="222" y="399"/>
                    <a:pt x="223" y="399"/>
                    <a:pt x="225" y="399"/>
                  </a:cubicBezTo>
                  <a:cubicBezTo>
                    <a:pt x="226" y="399"/>
                    <a:pt x="226" y="399"/>
                    <a:pt x="226" y="399"/>
                  </a:cubicBezTo>
                  <a:cubicBezTo>
                    <a:pt x="228" y="399"/>
                    <a:pt x="230" y="399"/>
                    <a:pt x="232" y="398"/>
                  </a:cubicBezTo>
                  <a:cubicBezTo>
                    <a:pt x="234" y="397"/>
                    <a:pt x="235" y="396"/>
                    <a:pt x="236" y="394"/>
                  </a:cubicBezTo>
                  <a:cubicBezTo>
                    <a:pt x="236" y="394"/>
                    <a:pt x="236" y="393"/>
                    <a:pt x="236" y="393"/>
                  </a:cubicBezTo>
                  <a:cubicBezTo>
                    <a:pt x="237" y="392"/>
                    <a:pt x="239" y="391"/>
                    <a:pt x="240" y="391"/>
                  </a:cubicBezTo>
                  <a:cubicBezTo>
                    <a:pt x="241" y="391"/>
                    <a:pt x="243" y="392"/>
                    <a:pt x="244" y="392"/>
                  </a:cubicBezTo>
                  <a:cubicBezTo>
                    <a:pt x="246" y="393"/>
                    <a:pt x="248" y="393"/>
                    <a:pt x="250" y="393"/>
                  </a:cubicBezTo>
                  <a:cubicBezTo>
                    <a:pt x="251" y="393"/>
                    <a:pt x="253" y="393"/>
                    <a:pt x="254" y="393"/>
                  </a:cubicBezTo>
                  <a:cubicBezTo>
                    <a:pt x="255" y="392"/>
                    <a:pt x="256" y="391"/>
                    <a:pt x="257" y="390"/>
                  </a:cubicBezTo>
                  <a:cubicBezTo>
                    <a:pt x="257" y="389"/>
                    <a:pt x="257" y="389"/>
                    <a:pt x="257" y="389"/>
                  </a:cubicBezTo>
                  <a:cubicBezTo>
                    <a:pt x="258" y="388"/>
                    <a:pt x="259" y="387"/>
                    <a:pt x="260" y="386"/>
                  </a:cubicBezTo>
                  <a:cubicBezTo>
                    <a:pt x="260" y="386"/>
                    <a:pt x="261" y="385"/>
                    <a:pt x="261" y="385"/>
                  </a:cubicBezTo>
                  <a:cubicBezTo>
                    <a:pt x="263" y="384"/>
                    <a:pt x="264" y="383"/>
                    <a:pt x="266" y="383"/>
                  </a:cubicBezTo>
                  <a:cubicBezTo>
                    <a:pt x="266" y="383"/>
                    <a:pt x="266" y="383"/>
                    <a:pt x="266" y="383"/>
                  </a:cubicBezTo>
                  <a:cubicBezTo>
                    <a:pt x="268" y="383"/>
                    <a:pt x="269" y="384"/>
                    <a:pt x="270" y="384"/>
                  </a:cubicBezTo>
                  <a:cubicBezTo>
                    <a:pt x="272" y="385"/>
                    <a:pt x="274" y="385"/>
                    <a:pt x="276" y="385"/>
                  </a:cubicBezTo>
                  <a:cubicBezTo>
                    <a:pt x="278" y="385"/>
                    <a:pt x="280" y="385"/>
                    <a:pt x="281" y="384"/>
                  </a:cubicBezTo>
                  <a:cubicBezTo>
                    <a:pt x="283" y="384"/>
                    <a:pt x="284" y="383"/>
                    <a:pt x="286" y="382"/>
                  </a:cubicBezTo>
                  <a:cubicBezTo>
                    <a:pt x="289" y="381"/>
                    <a:pt x="293" y="379"/>
                    <a:pt x="296" y="377"/>
                  </a:cubicBezTo>
                  <a:cubicBezTo>
                    <a:pt x="298" y="375"/>
                    <a:pt x="298" y="375"/>
                    <a:pt x="298" y="375"/>
                  </a:cubicBezTo>
                  <a:cubicBezTo>
                    <a:pt x="300" y="374"/>
                    <a:pt x="302" y="372"/>
                    <a:pt x="305" y="371"/>
                  </a:cubicBezTo>
                  <a:cubicBezTo>
                    <a:pt x="306" y="369"/>
                    <a:pt x="308" y="368"/>
                    <a:pt x="310" y="367"/>
                  </a:cubicBezTo>
                  <a:cubicBezTo>
                    <a:pt x="312" y="366"/>
                    <a:pt x="314" y="366"/>
                    <a:pt x="315" y="364"/>
                  </a:cubicBezTo>
                  <a:cubicBezTo>
                    <a:pt x="318" y="362"/>
                    <a:pt x="321" y="360"/>
                    <a:pt x="323" y="358"/>
                  </a:cubicBezTo>
                  <a:cubicBezTo>
                    <a:pt x="325" y="357"/>
                    <a:pt x="328" y="354"/>
                    <a:pt x="330" y="352"/>
                  </a:cubicBezTo>
                  <a:cubicBezTo>
                    <a:pt x="331" y="351"/>
                    <a:pt x="332" y="350"/>
                    <a:pt x="333" y="349"/>
                  </a:cubicBezTo>
                  <a:cubicBezTo>
                    <a:pt x="334" y="348"/>
                    <a:pt x="335" y="347"/>
                    <a:pt x="336" y="346"/>
                  </a:cubicBezTo>
                  <a:cubicBezTo>
                    <a:pt x="337" y="346"/>
                    <a:pt x="338" y="345"/>
                    <a:pt x="338" y="345"/>
                  </a:cubicBezTo>
                  <a:cubicBezTo>
                    <a:pt x="339" y="344"/>
                    <a:pt x="340" y="344"/>
                    <a:pt x="340" y="343"/>
                  </a:cubicBezTo>
                  <a:cubicBezTo>
                    <a:pt x="342" y="341"/>
                    <a:pt x="342" y="341"/>
                    <a:pt x="342" y="341"/>
                  </a:cubicBezTo>
                  <a:cubicBezTo>
                    <a:pt x="343" y="340"/>
                    <a:pt x="344" y="339"/>
                    <a:pt x="345" y="338"/>
                  </a:cubicBezTo>
                  <a:cubicBezTo>
                    <a:pt x="346" y="337"/>
                    <a:pt x="347" y="336"/>
                    <a:pt x="348" y="335"/>
                  </a:cubicBezTo>
                  <a:cubicBezTo>
                    <a:pt x="349" y="334"/>
                    <a:pt x="350" y="333"/>
                    <a:pt x="351" y="332"/>
                  </a:cubicBezTo>
                  <a:cubicBezTo>
                    <a:pt x="352" y="331"/>
                    <a:pt x="352" y="330"/>
                    <a:pt x="353" y="329"/>
                  </a:cubicBezTo>
                  <a:cubicBezTo>
                    <a:pt x="354" y="328"/>
                    <a:pt x="356" y="327"/>
                    <a:pt x="357" y="326"/>
                  </a:cubicBezTo>
                  <a:cubicBezTo>
                    <a:pt x="357" y="325"/>
                    <a:pt x="357" y="325"/>
                    <a:pt x="357" y="325"/>
                  </a:cubicBezTo>
                  <a:cubicBezTo>
                    <a:pt x="361" y="321"/>
                    <a:pt x="363" y="318"/>
                    <a:pt x="367" y="315"/>
                  </a:cubicBezTo>
                  <a:cubicBezTo>
                    <a:pt x="370" y="312"/>
                    <a:pt x="373" y="310"/>
                    <a:pt x="376" y="307"/>
                  </a:cubicBezTo>
                  <a:cubicBezTo>
                    <a:pt x="384" y="299"/>
                    <a:pt x="391" y="290"/>
                    <a:pt x="398" y="281"/>
                  </a:cubicBezTo>
                  <a:cubicBezTo>
                    <a:pt x="400" y="278"/>
                    <a:pt x="400" y="278"/>
                    <a:pt x="400" y="278"/>
                  </a:cubicBezTo>
                  <a:cubicBezTo>
                    <a:pt x="401" y="277"/>
                    <a:pt x="401" y="275"/>
                    <a:pt x="402" y="274"/>
                  </a:cubicBezTo>
                  <a:cubicBezTo>
                    <a:pt x="402" y="273"/>
                    <a:pt x="402" y="273"/>
                    <a:pt x="403" y="272"/>
                  </a:cubicBezTo>
                  <a:cubicBezTo>
                    <a:pt x="404" y="270"/>
                    <a:pt x="405" y="269"/>
                    <a:pt x="406" y="267"/>
                  </a:cubicBezTo>
                  <a:cubicBezTo>
                    <a:pt x="407" y="266"/>
                    <a:pt x="407" y="266"/>
                    <a:pt x="407" y="266"/>
                  </a:cubicBezTo>
                  <a:cubicBezTo>
                    <a:pt x="408" y="264"/>
                    <a:pt x="409" y="262"/>
                    <a:pt x="409" y="261"/>
                  </a:cubicBezTo>
                  <a:cubicBezTo>
                    <a:pt x="410" y="260"/>
                    <a:pt x="410" y="260"/>
                    <a:pt x="410" y="260"/>
                  </a:cubicBezTo>
                  <a:cubicBezTo>
                    <a:pt x="410" y="259"/>
                    <a:pt x="411" y="257"/>
                    <a:pt x="412" y="256"/>
                  </a:cubicBezTo>
                  <a:cubicBezTo>
                    <a:pt x="413" y="255"/>
                    <a:pt x="413" y="255"/>
                    <a:pt x="413" y="255"/>
                  </a:cubicBezTo>
                  <a:cubicBezTo>
                    <a:pt x="414" y="253"/>
                    <a:pt x="415" y="251"/>
                    <a:pt x="416" y="249"/>
                  </a:cubicBezTo>
                  <a:cubicBezTo>
                    <a:pt x="417" y="247"/>
                    <a:pt x="418" y="245"/>
                    <a:pt x="420" y="243"/>
                  </a:cubicBezTo>
                  <a:cubicBezTo>
                    <a:pt x="421" y="241"/>
                    <a:pt x="422" y="240"/>
                    <a:pt x="424" y="239"/>
                  </a:cubicBezTo>
                  <a:cubicBezTo>
                    <a:pt x="425" y="238"/>
                    <a:pt x="425" y="238"/>
                    <a:pt x="425" y="238"/>
                  </a:cubicBezTo>
                  <a:cubicBezTo>
                    <a:pt x="426" y="237"/>
                    <a:pt x="427" y="236"/>
                    <a:pt x="428" y="235"/>
                  </a:cubicBezTo>
                  <a:cubicBezTo>
                    <a:pt x="428" y="234"/>
                    <a:pt x="429" y="233"/>
                    <a:pt x="430" y="233"/>
                  </a:cubicBezTo>
                  <a:cubicBezTo>
                    <a:pt x="432" y="231"/>
                    <a:pt x="434" y="229"/>
                    <a:pt x="436" y="228"/>
                  </a:cubicBezTo>
                  <a:cubicBezTo>
                    <a:pt x="438" y="227"/>
                    <a:pt x="439" y="225"/>
                    <a:pt x="441" y="224"/>
                  </a:cubicBezTo>
                  <a:cubicBezTo>
                    <a:pt x="442" y="223"/>
                    <a:pt x="443" y="222"/>
                    <a:pt x="444" y="221"/>
                  </a:cubicBezTo>
                  <a:cubicBezTo>
                    <a:pt x="445" y="221"/>
                    <a:pt x="446" y="220"/>
                    <a:pt x="447" y="220"/>
                  </a:cubicBezTo>
                  <a:cubicBezTo>
                    <a:pt x="448" y="219"/>
                    <a:pt x="450" y="218"/>
                    <a:pt x="451" y="216"/>
                  </a:cubicBezTo>
                  <a:cubicBezTo>
                    <a:pt x="454" y="214"/>
                    <a:pt x="454" y="212"/>
                    <a:pt x="455" y="210"/>
                  </a:cubicBezTo>
                  <a:cubicBezTo>
                    <a:pt x="455" y="209"/>
                    <a:pt x="455" y="208"/>
                    <a:pt x="455" y="208"/>
                  </a:cubicBezTo>
                  <a:cubicBezTo>
                    <a:pt x="455" y="206"/>
                    <a:pt x="456" y="205"/>
                    <a:pt x="456" y="204"/>
                  </a:cubicBezTo>
                  <a:cubicBezTo>
                    <a:pt x="457" y="203"/>
                    <a:pt x="457" y="202"/>
                    <a:pt x="458" y="201"/>
                  </a:cubicBezTo>
                  <a:cubicBezTo>
                    <a:pt x="458" y="199"/>
                    <a:pt x="459" y="197"/>
                    <a:pt x="459" y="195"/>
                  </a:cubicBezTo>
                  <a:cubicBezTo>
                    <a:pt x="459" y="194"/>
                    <a:pt x="459" y="193"/>
                    <a:pt x="459" y="192"/>
                  </a:cubicBezTo>
                  <a:cubicBezTo>
                    <a:pt x="460" y="187"/>
                    <a:pt x="462" y="182"/>
                    <a:pt x="463" y="177"/>
                  </a:cubicBezTo>
                  <a:cubicBezTo>
                    <a:pt x="465" y="174"/>
                    <a:pt x="465" y="174"/>
                    <a:pt x="465" y="174"/>
                  </a:cubicBezTo>
                  <a:cubicBezTo>
                    <a:pt x="465" y="173"/>
                    <a:pt x="465" y="172"/>
                    <a:pt x="466" y="171"/>
                  </a:cubicBezTo>
                  <a:cubicBezTo>
                    <a:pt x="467" y="170"/>
                    <a:pt x="468" y="168"/>
                    <a:pt x="468" y="166"/>
                  </a:cubicBezTo>
                  <a:cubicBezTo>
                    <a:pt x="468" y="164"/>
                    <a:pt x="468" y="163"/>
                    <a:pt x="468" y="161"/>
                  </a:cubicBezTo>
                  <a:close/>
                  <a:moveTo>
                    <a:pt x="359" y="252"/>
                  </a:moveTo>
                  <a:cubicBezTo>
                    <a:pt x="359" y="255"/>
                    <a:pt x="360" y="257"/>
                    <a:pt x="356" y="260"/>
                  </a:cubicBezTo>
                  <a:cubicBezTo>
                    <a:pt x="354" y="261"/>
                    <a:pt x="350" y="262"/>
                    <a:pt x="346" y="263"/>
                  </a:cubicBezTo>
                  <a:cubicBezTo>
                    <a:pt x="346" y="263"/>
                    <a:pt x="346" y="263"/>
                    <a:pt x="346" y="263"/>
                  </a:cubicBezTo>
                  <a:cubicBezTo>
                    <a:pt x="345" y="263"/>
                    <a:pt x="343" y="263"/>
                    <a:pt x="342" y="264"/>
                  </a:cubicBezTo>
                  <a:cubicBezTo>
                    <a:pt x="337" y="265"/>
                    <a:pt x="333" y="269"/>
                    <a:pt x="331" y="275"/>
                  </a:cubicBezTo>
                  <a:cubicBezTo>
                    <a:pt x="329" y="278"/>
                    <a:pt x="326" y="280"/>
                    <a:pt x="323" y="280"/>
                  </a:cubicBezTo>
                  <a:cubicBezTo>
                    <a:pt x="320" y="280"/>
                    <a:pt x="318" y="279"/>
                    <a:pt x="317" y="277"/>
                  </a:cubicBezTo>
                  <a:cubicBezTo>
                    <a:pt x="316" y="276"/>
                    <a:pt x="316" y="276"/>
                    <a:pt x="316" y="275"/>
                  </a:cubicBezTo>
                  <a:cubicBezTo>
                    <a:pt x="316" y="274"/>
                    <a:pt x="316" y="274"/>
                    <a:pt x="316" y="273"/>
                  </a:cubicBezTo>
                  <a:cubicBezTo>
                    <a:pt x="315" y="272"/>
                    <a:pt x="315" y="272"/>
                    <a:pt x="314" y="272"/>
                  </a:cubicBezTo>
                  <a:cubicBezTo>
                    <a:pt x="314" y="272"/>
                    <a:pt x="313" y="271"/>
                    <a:pt x="313" y="271"/>
                  </a:cubicBezTo>
                  <a:cubicBezTo>
                    <a:pt x="312" y="270"/>
                    <a:pt x="312" y="269"/>
                    <a:pt x="312" y="268"/>
                  </a:cubicBezTo>
                  <a:cubicBezTo>
                    <a:pt x="310" y="265"/>
                    <a:pt x="309" y="262"/>
                    <a:pt x="307" y="262"/>
                  </a:cubicBezTo>
                  <a:cubicBezTo>
                    <a:pt x="307" y="262"/>
                    <a:pt x="307" y="262"/>
                    <a:pt x="307" y="262"/>
                  </a:cubicBezTo>
                  <a:cubicBezTo>
                    <a:pt x="306" y="261"/>
                    <a:pt x="306" y="260"/>
                    <a:pt x="306" y="259"/>
                  </a:cubicBezTo>
                  <a:cubicBezTo>
                    <a:pt x="305" y="258"/>
                    <a:pt x="305" y="256"/>
                    <a:pt x="304" y="255"/>
                  </a:cubicBezTo>
                  <a:cubicBezTo>
                    <a:pt x="304" y="254"/>
                    <a:pt x="303" y="253"/>
                    <a:pt x="302" y="252"/>
                  </a:cubicBezTo>
                  <a:cubicBezTo>
                    <a:pt x="301" y="251"/>
                    <a:pt x="300" y="250"/>
                    <a:pt x="302" y="248"/>
                  </a:cubicBezTo>
                  <a:cubicBezTo>
                    <a:pt x="303" y="246"/>
                    <a:pt x="305" y="245"/>
                    <a:pt x="307" y="244"/>
                  </a:cubicBezTo>
                  <a:cubicBezTo>
                    <a:pt x="308" y="243"/>
                    <a:pt x="310" y="242"/>
                    <a:pt x="311" y="241"/>
                  </a:cubicBezTo>
                  <a:cubicBezTo>
                    <a:pt x="313" y="239"/>
                    <a:pt x="315" y="236"/>
                    <a:pt x="316" y="234"/>
                  </a:cubicBezTo>
                  <a:cubicBezTo>
                    <a:pt x="319" y="230"/>
                    <a:pt x="322" y="225"/>
                    <a:pt x="326" y="223"/>
                  </a:cubicBezTo>
                  <a:cubicBezTo>
                    <a:pt x="329" y="221"/>
                    <a:pt x="329" y="221"/>
                    <a:pt x="329" y="221"/>
                  </a:cubicBezTo>
                  <a:cubicBezTo>
                    <a:pt x="334" y="218"/>
                    <a:pt x="339" y="215"/>
                    <a:pt x="343" y="215"/>
                  </a:cubicBezTo>
                  <a:cubicBezTo>
                    <a:pt x="346" y="215"/>
                    <a:pt x="350" y="217"/>
                    <a:pt x="352" y="220"/>
                  </a:cubicBezTo>
                  <a:cubicBezTo>
                    <a:pt x="354" y="222"/>
                    <a:pt x="355" y="224"/>
                    <a:pt x="357" y="225"/>
                  </a:cubicBezTo>
                  <a:cubicBezTo>
                    <a:pt x="360" y="228"/>
                    <a:pt x="362" y="230"/>
                    <a:pt x="364" y="233"/>
                  </a:cubicBezTo>
                  <a:cubicBezTo>
                    <a:pt x="365" y="236"/>
                    <a:pt x="365" y="240"/>
                    <a:pt x="364" y="243"/>
                  </a:cubicBezTo>
                  <a:cubicBezTo>
                    <a:pt x="363" y="245"/>
                    <a:pt x="361" y="246"/>
                    <a:pt x="360" y="246"/>
                  </a:cubicBezTo>
                  <a:cubicBezTo>
                    <a:pt x="358" y="247"/>
                    <a:pt x="358" y="247"/>
                    <a:pt x="358" y="247"/>
                  </a:cubicBezTo>
                  <a:cubicBezTo>
                    <a:pt x="358" y="248"/>
                    <a:pt x="358" y="248"/>
                    <a:pt x="358" y="248"/>
                  </a:cubicBezTo>
                  <a:cubicBezTo>
                    <a:pt x="358" y="250"/>
                    <a:pt x="358" y="251"/>
                    <a:pt x="359" y="252"/>
                  </a:cubicBezTo>
                  <a:close/>
                </a:path>
              </a:pathLst>
            </a:custGeom>
            <a:solidFill>
              <a:schemeClr val="accent2"/>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69"/>
            <p:cNvSpPr>
              <a:spLocks/>
            </p:cNvSpPr>
            <p:nvPr/>
          </p:nvSpPr>
          <p:spPr bwMode="auto">
            <a:xfrm>
              <a:off x="3773" y="2864"/>
              <a:ext cx="560" cy="986"/>
            </a:xfrm>
            <a:custGeom>
              <a:avLst/>
              <a:gdLst>
                <a:gd name="T0" fmla="*/ 303 w 309"/>
                <a:gd name="T1" fmla="*/ 119 h 544"/>
                <a:gd name="T2" fmla="*/ 302 w 309"/>
                <a:gd name="T3" fmla="*/ 92 h 544"/>
                <a:gd name="T4" fmla="*/ 303 w 309"/>
                <a:gd name="T5" fmla="*/ 70 h 544"/>
                <a:gd name="T6" fmla="*/ 300 w 309"/>
                <a:gd name="T7" fmla="*/ 28 h 544"/>
                <a:gd name="T8" fmla="*/ 301 w 309"/>
                <a:gd name="T9" fmla="*/ 0 h 544"/>
                <a:gd name="T10" fmla="*/ 262 w 309"/>
                <a:gd name="T11" fmla="*/ 24 h 544"/>
                <a:gd name="T12" fmla="*/ 241 w 309"/>
                <a:gd name="T13" fmla="*/ 31 h 544"/>
                <a:gd name="T14" fmla="*/ 219 w 309"/>
                <a:gd name="T15" fmla="*/ 38 h 544"/>
                <a:gd name="T16" fmla="*/ 190 w 309"/>
                <a:gd name="T17" fmla="*/ 40 h 544"/>
                <a:gd name="T18" fmla="*/ 179 w 309"/>
                <a:gd name="T19" fmla="*/ 41 h 544"/>
                <a:gd name="T20" fmla="*/ 159 w 309"/>
                <a:gd name="T21" fmla="*/ 36 h 544"/>
                <a:gd name="T22" fmla="*/ 137 w 309"/>
                <a:gd name="T23" fmla="*/ 38 h 544"/>
                <a:gd name="T24" fmla="*/ 131 w 309"/>
                <a:gd name="T25" fmla="*/ 80 h 544"/>
                <a:gd name="T26" fmla="*/ 162 w 309"/>
                <a:gd name="T27" fmla="*/ 157 h 544"/>
                <a:gd name="T28" fmla="*/ 152 w 309"/>
                <a:gd name="T29" fmla="*/ 187 h 544"/>
                <a:gd name="T30" fmla="*/ 141 w 309"/>
                <a:gd name="T31" fmla="*/ 220 h 544"/>
                <a:gd name="T32" fmla="*/ 123 w 309"/>
                <a:gd name="T33" fmla="*/ 192 h 544"/>
                <a:gd name="T34" fmla="*/ 121 w 309"/>
                <a:gd name="T35" fmla="*/ 172 h 544"/>
                <a:gd name="T36" fmla="*/ 101 w 309"/>
                <a:gd name="T37" fmla="*/ 134 h 544"/>
                <a:gd name="T38" fmla="*/ 85 w 309"/>
                <a:gd name="T39" fmla="*/ 117 h 544"/>
                <a:gd name="T40" fmla="*/ 3 w 309"/>
                <a:gd name="T41" fmla="*/ 157 h 544"/>
                <a:gd name="T42" fmla="*/ 47 w 309"/>
                <a:gd name="T43" fmla="*/ 193 h 544"/>
                <a:gd name="T44" fmla="*/ 66 w 309"/>
                <a:gd name="T45" fmla="*/ 199 h 544"/>
                <a:gd name="T46" fmla="*/ 79 w 309"/>
                <a:gd name="T47" fmla="*/ 222 h 544"/>
                <a:gd name="T48" fmla="*/ 79 w 309"/>
                <a:gd name="T49" fmla="*/ 262 h 544"/>
                <a:gd name="T50" fmla="*/ 70 w 309"/>
                <a:gd name="T51" fmla="*/ 278 h 544"/>
                <a:gd name="T52" fmla="*/ 76 w 309"/>
                <a:gd name="T53" fmla="*/ 304 h 544"/>
                <a:gd name="T54" fmla="*/ 64 w 309"/>
                <a:gd name="T55" fmla="*/ 333 h 544"/>
                <a:gd name="T56" fmla="*/ 59 w 309"/>
                <a:gd name="T57" fmla="*/ 355 h 544"/>
                <a:gd name="T58" fmla="*/ 28 w 309"/>
                <a:gd name="T59" fmla="*/ 403 h 544"/>
                <a:gd name="T60" fmla="*/ 38 w 309"/>
                <a:gd name="T61" fmla="*/ 442 h 544"/>
                <a:gd name="T62" fmla="*/ 44 w 309"/>
                <a:gd name="T63" fmla="*/ 464 h 544"/>
                <a:gd name="T64" fmla="*/ 42 w 309"/>
                <a:gd name="T65" fmla="*/ 501 h 544"/>
                <a:gd name="T66" fmla="*/ 43 w 309"/>
                <a:gd name="T67" fmla="*/ 522 h 544"/>
                <a:gd name="T68" fmla="*/ 53 w 309"/>
                <a:gd name="T69" fmla="*/ 542 h 544"/>
                <a:gd name="T70" fmla="*/ 69 w 309"/>
                <a:gd name="T71" fmla="*/ 527 h 544"/>
                <a:gd name="T72" fmla="*/ 72 w 309"/>
                <a:gd name="T73" fmla="*/ 495 h 544"/>
                <a:gd name="T74" fmla="*/ 89 w 309"/>
                <a:gd name="T75" fmla="*/ 487 h 544"/>
                <a:gd name="T76" fmla="*/ 113 w 309"/>
                <a:gd name="T77" fmla="*/ 477 h 544"/>
                <a:gd name="T78" fmla="*/ 144 w 309"/>
                <a:gd name="T79" fmla="*/ 439 h 544"/>
                <a:gd name="T80" fmla="*/ 143 w 309"/>
                <a:gd name="T81" fmla="*/ 430 h 544"/>
                <a:gd name="T82" fmla="*/ 147 w 309"/>
                <a:gd name="T83" fmla="*/ 409 h 544"/>
                <a:gd name="T84" fmla="*/ 142 w 309"/>
                <a:gd name="T85" fmla="*/ 384 h 544"/>
                <a:gd name="T86" fmla="*/ 139 w 309"/>
                <a:gd name="T87" fmla="*/ 365 h 544"/>
                <a:gd name="T88" fmla="*/ 134 w 309"/>
                <a:gd name="T89" fmla="*/ 340 h 544"/>
                <a:gd name="T90" fmla="*/ 126 w 309"/>
                <a:gd name="T91" fmla="*/ 326 h 544"/>
                <a:gd name="T92" fmla="*/ 149 w 309"/>
                <a:gd name="T93" fmla="*/ 295 h 544"/>
                <a:gd name="T94" fmla="*/ 166 w 309"/>
                <a:gd name="T95" fmla="*/ 280 h 544"/>
                <a:gd name="T96" fmla="*/ 178 w 309"/>
                <a:gd name="T97" fmla="*/ 269 h 544"/>
                <a:gd name="T98" fmla="*/ 193 w 309"/>
                <a:gd name="T99" fmla="*/ 251 h 544"/>
                <a:gd name="T100" fmla="*/ 229 w 309"/>
                <a:gd name="T101" fmla="*/ 225 h 544"/>
                <a:gd name="T102" fmla="*/ 260 w 309"/>
                <a:gd name="T103" fmla="*/ 211 h 544"/>
                <a:gd name="T104" fmla="*/ 279 w 309"/>
                <a:gd name="T105" fmla="*/ 192 h 544"/>
                <a:gd name="T106" fmla="*/ 291 w 309"/>
                <a:gd name="T107" fmla="*/ 177 h 544"/>
                <a:gd name="T108" fmla="*/ 299 w 309"/>
                <a:gd name="T109" fmla="*/ 166 h 544"/>
                <a:gd name="T110" fmla="*/ 302 w 309"/>
                <a:gd name="T111" fmla="*/ 155 h 544"/>
                <a:gd name="T112" fmla="*/ 306 w 309"/>
                <a:gd name="T113" fmla="*/ 147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9" h="544">
                  <a:moveTo>
                    <a:pt x="308" y="135"/>
                  </a:moveTo>
                  <a:cubicBezTo>
                    <a:pt x="309" y="134"/>
                    <a:pt x="309" y="132"/>
                    <a:pt x="308" y="130"/>
                  </a:cubicBezTo>
                  <a:cubicBezTo>
                    <a:pt x="308" y="129"/>
                    <a:pt x="307" y="128"/>
                    <a:pt x="306" y="127"/>
                  </a:cubicBezTo>
                  <a:cubicBezTo>
                    <a:pt x="306" y="127"/>
                    <a:pt x="306" y="126"/>
                    <a:pt x="306" y="126"/>
                  </a:cubicBezTo>
                  <a:cubicBezTo>
                    <a:pt x="306" y="123"/>
                    <a:pt x="304" y="122"/>
                    <a:pt x="302" y="122"/>
                  </a:cubicBezTo>
                  <a:cubicBezTo>
                    <a:pt x="302" y="121"/>
                    <a:pt x="303" y="120"/>
                    <a:pt x="303" y="119"/>
                  </a:cubicBezTo>
                  <a:cubicBezTo>
                    <a:pt x="303" y="119"/>
                    <a:pt x="303" y="119"/>
                    <a:pt x="303" y="118"/>
                  </a:cubicBezTo>
                  <a:cubicBezTo>
                    <a:pt x="303" y="116"/>
                    <a:pt x="303" y="115"/>
                    <a:pt x="303" y="113"/>
                  </a:cubicBezTo>
                  <a:cubicBezTo>
                    <a:pt x="302" y="113"/>
                    <a:pt x="302" y="112"/>
                    <a:pt x="302" y="111"/>
                  </a:cubicBezTo>
                  <a:cubicBezTo>
                    <a:pt x="302" y="109"/>
                    <a:pt x="302" y="106"/>
                    <a:pt x="302" y="104"/>
                  </a:cubicBezTo>
                  <a:cubicBezTo>
                    <a:pt x="302" y="102"/>
                    <a:pt x="302" y="100"/>
                    <a:pt x="302" y="99"/>
                  </a:cubicBezTo>
                  <a:cubicBezTo>
                    <a:pt x="302" y="97"/>
                    <a:pt x="302" y="94"/>
                    <a:pt x="302" y="92"/>
                  </a:cubicBezTo>
                  <a:cubicBezTo>
                    <a:pt x="302" y="90"/>
                    <a:pt x="301" y="87"/>
                    <a:pt x="301" y="85"/>
                  </a:cubicBezTo>
                  <a:cubicBezTo>
                    <a:pt x="301" y="84"/>
                    <a:pt x="301" y="84"/>
                    <a:pt x="301" y="84"/>
                  </a:cubicBezTo>
                  <a:cubicBezTo>
                    <a:pt x="302" y="83"/>
                    <a:pt x="302" y="81"/>
                    <a:pt x="302" y="79"/>
                  </a:cubicBezTo>
                  <a:cubicBezTo>
                    <a:pt x="302" y="79"/>
                    <a:pt x="302" y="79"/>
                    <a:pt x="302" y="79"/>
                  </a:cubicBezTo>
                  <a:cubicBezTo>
                    <a:pt x="303" y="77"/>
                    <a:pt x="304" y="76"/>
                    <a:pt x="303" y="73"/>
                  </a:cubicBezTo>
                  <a:cubicBezTo>
                    <a:pt x="303" y="72"/>
                    <a:pt x="303" y="71"/>
                    <a:pt x="303" y="70"/>
                  </a:cubicBezTo>
                  <a:cubicBezTo>
                    <a:pt x="302" y="69"/>
                    <a:pt x="302" y="68"/>
                    <a:pt x="302" y="67"/>
                  </a:cubicBezTo>
                  <a:cubicBezTo>
                    <a:pt x="301" y="65"/>
                    <a:pt x="301" y="62"/>
                    <a:pt x="301" y="59"/>
                  </a:cubicBezTo>
                  <a:cubicBezTo>
                    <a:pt x="302" y="56"/>
                    <a:pt x="301" y="52"/>
                    <a:pt x="301" y="48"/>
                  </a:cubicBezTo>
                  <a:cubicBezTo>
                    <a:pt x="301" y="45"/>
                    <a:pt x="300" y="41"/>
                    <a:pt x="300" y="38"/>
                  </a:cubicBezTo>
                  <a:cubicBezTo>
                    <a:pt x="300" y="36"/>
                    <a:pt x="300" y="35"/>
                    <a:pt x="300" y="33"/>
                  </a:cubicBezTo>
                  <a:cubicBezTo>
                    <a:pt x="300" y="31"/>
                    <a:pt x="299" y="29"/>
                    <a:pt x="300" y="28"/>
                  </a:cubicBezTo>
                  <a:cubicBezTo>
                    <a:pt x="300" y="26"/>
                    <a:pt x="300" y="25"/>
                    <a:pt x="301" y="24"/>
                  </a:cubicBezTo>
                  <a:cubicBezTo>
                    <a:pt x="302" y="23"/>
                    <a:pt x="303" y="21"/>
                    <a:pt x="303" y="18"/>
                  </a:cubicBezTo>
                  <a:cubicBezTo>
                    <a:pt x="303" y="15"/>
                    <a:pt x="303" y="12"/>
                    <a:pt x="304" y="9"/>
                  </a:cubicBezTo>
                  <a:cubicBezTo>
                    <a:pt x="305" y="6"/>
                    <a:pt x="304" y="3"/>
                    <a:pt x="303" y="2"/>
                  </a:cubicBezTo>
                  <a:cubicBezTo>
                    <a:pt x="303" y="0"/>
                    <a:pt x="303" y="0"/>
                    <a:pt x="303" y="0"/>
                  </a:cubicBezTo>
                  <a:cubicBezTo>
                    <a:pt x="301" y="0"/>
                    <a:pt x="301" y="0"/>
                    <a:pt x="301" y="0"/>
                  </a:cubicBezTo>
                  <a:cubicBezTo>
                    <a:pt x="296" y="1"/>
                    <a:pt x="292" y="5"/>
                    <a:pt x="288" y="8"/>
                  </a:cubicBezTo>
                  <a:cubicBezTo>
                    <a:pt x="287" y="10"/>
                    <a:pt x="285" y="11"/>
                    <a:pt x="283" y="13"/>
                  </a:cubicBezTo>
                  <a:cubicBezTo>
                    <a:pt x="281" y="14"/>
                    <a:pt x="279" y="15"/>
                    <a:pt x="277" y="15"/>
                  </a:cubicBezTo>
                  <a:cubicBezTo>
                    <a:pt x="275" y="16"/>
                    <a:pt x="273" y="17"/>
                    <a:pt x="272" y="18"/>
                  </a:cubicBezTo>
                  <a:cubicBezTo>
                    <a:pt x="270" y="19"/>
                    <a:pt x="269" y="20"/>
                    <a:pt x="268" y="20"/>
                  </a:cubicBezTo>
                  <a:cubicBezTo>
                    <a:pt x="267" y="22"/>
                    <a:pt x="265" y="23"/>
                    <a:pt x="262" y="24"/>
                  </a:cubicBezTo>
                  <a:cubicBezTo>
                    <a:pt x="262" y="24"/>
                    <a:pt x="261" y="24"/>
                    <a:pt x="261" y="24"/>
                  </a:cubicBezTo>
                  <a:cubicBezTo>
                    <a:pt x="260" y="24"/>
                    <a:pt x="259" y="24"/>
                    <a:pt x="258" y="24"/>
                  </a:cubicBezTo>
                  <a:cubicBezTo>
                    <a:pt x="257" y="23"/>
                    <a:pt x="256" y="23"/>
                    <a:pt x="255" y="23"/>
                  </a:cubicBezTo>
                  <a:cubicBezTo>
                    <a:pt x="254" y="23"/>
                    <a:pt x="252" y="24"/>
                    <a:pt x="249" y="25"/>
                  </a:cubicBezTo>
                  <a:cubicBezTo>
                    <a:pt x="248" y="26"/>
                    <a:pt x="247" y="27"/>
                    <a:pt x="246" y="28"/>
                  </a:cubicBezTo>
                  <a:cubicBezTo>
                    <a:pt x="245" y="30"/>
                    <a:pt x="243" y="31"/>
                    <a:pt x="241" y="31"/>
                  </a:cubicBezTo>
                  <a:cubicBezTo>
                    <a:pt x="240" y="31"/>
                    <a:pt x="239" y="31"/>
                    <a:pt x="238" y="30"/>
                  </a:cubicBezTo>
                  <a:cubicBezTo>
                    <a:pt x="237" y="30"/>
                    <a:pt x="236" y="29"/>
                    <a:pt x="235" y="29"/>
                  </a:cubicBezTo>
                  <a:cubicBezTo>
                    <a:pt x="233" y="28"/>
                    <a:pt x="232" y="27"/>
                    <a:pt x="230" y="27"/>
                  </a:cubicBezTo>
                  <a:cubicBezTo>
                    <a:pt x="229" y="27"/>
                    <a:pt x="228" y="27"/>
                    <a:pt x="226" y="28"/>
                  </a:cubicBezTo>
                  <a:cubicBezTo>
                    <a:pt x="224" y="30"/>
                    <a:pt x="223" y="32"/>
                    <a:pt x="222" y="33"/>
                  </a:cubicBezTo>
                  <a:cubicBezTo>
                    <a:pt x="221" y="35"/>
                    <a:pt x="220" y="36"/>
                    <a:pt x="219" y="38"/>
                  </a:cubicBezTo>
                  <a:cubicBezTo>
                    <a:pt x="216" y="40"/>
                    <a:pt x="214" y="42"/>
                    <a:pt x="211" y="42"/>
                  </a:cubicBezTo>
                  <a:cubicBezTo>
                    <a:pt x="209" y="42"/>
                    <a:pt x="208" y="41"/>
                    <a:pt x="206" y="40"/>
                  </a:cubicBezTo>
                  <a:cubicBezTo>
                    <a:pt x="205" y="40"/>
                    <a:pt x="205" y="40"/>
                    <a:pt x="204" y="39"/>
                  </a:cubicBezTo>
                  <a:cubicBezTo>
                    <a:pt x="201" y="38"/>
                    <a:pt x="199" y="37"/>
                    <a:pt x="197" y="37"/>
                  </a:cubicBezTo>
                  <a:cubicBezTo>
                    <a:pt x="195" y="37"/>
                    <a:pt x="194" y="38"/>
                    <a:pt x="193" y="38"/>
                  </a:cubicBezTo>
                  <a:cubicBezTo>
                    <a:pt x="192" y="38"/>
                    <a:pt x="191" y="39"/>
                    <a:pt x="190" y="40"/>
                  </a:cubicBezTo>
                  <a:cubicBezTo>
                    <a:pt x="190" y="40"/>
                    <a:pt x="189" y="41"/>
                    <a:pt x="188" y="41"/>
                  </a:cubicBezTo>
                  <a:cubicBezTo>
                    <a:pt x="187" y="41"/>
                    <a:pt x="187" y="41"/>
                    <a:pt x="187" y="41"/>
                  </a:cubicBezTo>
                  <a:cubicBezTo>
                    <a:pt x="186" y="41"/>
                    <a:pt x="186" y="41"/>
                    <a:pt x="185" y="41"/>
                  </a:cubicBezTo>
                  <a:cubicBezTo>
                    <a:pt x="185" y="40"/>
                    <a:pt x="184" y="40"/>
                    <a:pt x="183" y="40"/>
                  </a:cubicBezTo>
                  <a:cubicBezTo>
                    <a:pt x="182" y="40"/>
                    <a:pt x="182" y="40"/>
                    <a:pt x="181" y="41"/>
                  </a:cubicBezTo>
                  <a:cubicBezTo>
                    <a:pt x="181" y="41"/>
                    <a:pt x="180" y="41"/>
                    <a:pt x="179" y="41"/>
                  </a:cubicBezTo>
                  <a:cubicBezTo>
                    <a:pt x="179" y="41"/>
                    <a:pt x="179" y="41"/>
                    <a:pt x="179" y="41"/>
                  </a:cubicBezTo>
                  <a:cubicBezTo>
                    <a:pt x="177" y="41"/>
                    <a:pt x="175" y="39"/>
                    <a:pt x="174" y="38"/>
                  </a:cubicBezTo>
                  <a:cubicBezTo>
                    <a:pt x="173" y="36"/>
                    <a:pt x="172" y="35"/>
                    <a:pt x="170" y="34"/>
                  </a:cubicBezTo>
                  <a:cubicBezTo>
                    <a:pt x="168" y="33"/>
                    <a:pt x="167" y="33"/>
                    <a:pt x="166" y="33"/>
                  </a:cubicBezTo>
                  <a:cubicBezTo>
                    <a:pt x="165" y="33"/>
                    <a:pt x="164" y="33"/>
                    <a:pt x="162" y="34"/>
                  </a:cubicBezTo>
                  <a:cubicBezTo>
                    <a:pt x="161" y="35"/>
                    <a:pt x="160" y="36"/>
                    <a:pt x="159" y="36"/>
                  </a:cubicBezTo>
                  <a:cubicBezTo>
                    <a:pt x="156" y="37"/>
                    <a:pt x="154" y="38"/>
                    <a:pt x="151" y="38"/>
                  </a:cubicBezTo>
                  <a:cubicBezTo>
                    <a:pt x="149" y="38"/>
                    <a:pt x="148" y="38"/>
                    <a:pt x="146" y="38"/>
                  </a:cubicBezTo>
                  <a:cubicBezTo>
                    <a:pt x="145" y="37"/>
                    <a:pt x="145" y="37"/>
                    <a:pt x="145" y="37"/>
                  </a:cubicBezTo>
                  <a:cubicBezTo>
                    <a:pt x="145" y="37"/>
                    <a:pt x="145" y="37"/>
                    <a:pt x="144" y="37"/>
                  </a:cubicBezTo>
                  <a:cubicBezTo>
                    <a:pt x="143" y="37"/>
                    <a:pt x="141" y="38"/>
                    <a:pt x="140" y="38"/>
                  </a:cubicBezTo>
                  <a:cubicBezTo>
                    <a:pt x="137" y="38"/>
                    <a:pt x="137" y="38"/>
                    <a:pt x="137" y="38"/>
                  </a:cubicBezTo>
                  <a:cubicBezTo>
                    <a:pt x="137" y="40"/>
                    <a:pt x="137" y="40"/>
                    <a:pt x="137" y="40"/>
                  </a:cubicBezTo>
                  <a:cubicBezTo>
                    <a:pt x="137" y="43"/>
                    <a:pt x="136" y="46"/>
                    <a:pt x="135" y="48"/>
                  </a:cubicBezTo>
                  <a:cubicBezTo>
                    <a:pt x="135" y="50"/>
                    <a:pt x="134" y="51"/>
                    <a:pt x="134" y="52"/>
                  </a:cubicBezTo>
                  <a:cubicBezTo>
                    <a:pt x="133" y="54"/>
                    <a:pt x="132" y="56"/>
                    <a:pt x="131" y="59"/>
                  </a:cubicBezTo>
                  <a:cubicBezTo>
                    <a:pt x="131" y="63"/>
                    <a:pt x="131" y="67"/>
                    <a:pt x="131" y="70"/>
                  </a:cubicBezTo>
                  <a:cubicBezTo>
                    <a:pt x="131" y="74"/>
                    <a:pt x="132" y="77"/>
                    <a:pt x="131" y="80"/>
                  </a:cubicBezTo>
                  <a:cubicBezTo>
                    <a:pt x="130" y="86"/>
                    <a:pt x="131" y="90"/>
                    <a:pt x="132" y="94"/>
                  </a:cubicBezTo>
                  <a:cubicBezTo>
                    <a:pt x="133" y="100"/>
                    <a:pt x="135" y="105"/>
                    <a:pt x="138" y="111"/>
                  </a:cubicBezTo>
                  <a:cubicBezTo>
                    <a:pt x="138" y="111"/>
                    <a:pt x="138" y="111"/>
                    <a:pt x="138" y="111"/>
                  </a:cubicBezTo>
                  <a:cubicBezTo>
                    <a:pt x="139" y="112"/>
                    <a:pt x="139" y="112"/>
                    <a:pt x="139" y="112"/>
                  </a:cubicBezTo>
                  <a:cubicBezTo>
                    <a:pt x="153" y="116"/>
                    <a:pt x="160" y="135"/>
                    <a:pt x="162" y="147"/>
                  </a:cubicBezTo>
                  <a:cubicBezTo>
                    <a:pt x="162" y="150"/>
                    <a:pt x="162" y="154"/>
                    <a:pt x="162" y="157"/>
                  </a:cubicBezTo>
                  <a:cubicBezTo>
                    <a:pt x="162" y="158"/>
                    <a:pt x="162" y="158"/>
                    <a:pt x="162" y="158"/>
                  </a:cubicBezTo>
                  <a:cubicBezTo>
                    <a:pt x="162" y="159"/>
                    <a:pt x="162" y="160"/>
                    <a:pt x="161" y="161"/>
                  </a:cubicBezTo>
                  <a:cubicBezTo>
                    <a:pt x="161" y="163"/>
                    <a:pt x="162" y="166"/>
                    <a:pt x="162" y="168"/>
                  </a:cubicBezTo>
                  <a:cubicBezTo>
                    <a:pt x="162" y="171"/>
                    <a:pt x="162" y="173"/>
                    <a:pt x="162" y="175"/>
                  </a:cubicBezTo>
                  <a:cubicBezTo>
                    <a:pt x="162" y="181"/>
                    <a:pt x="160" y="185"/>
                    <a:pt x="157" y="186"/>
                  </a:cubicBezTo>
                  <a:cubicBezTo>
                    <a:pt x="155" y="187"/>
                    <a:pt x="153" y="187"/>
                    <a:pt x="152" y="187"/>
                  </a:cubicBezTo>
                  <a:cubicBezTo>
                    <a:pt x="149" y="187"/>
                    <a:pt x="148" y="188"/>
                    <a:pt x="146" y="191"/>
                  </a:cubicBezTo>
                  <a:cubicBezTo>
                    <a:pt x="146" y="192"/>
                    <a:pt x="145" y="193"/>
                    <a:pt x="145" y="193"/>
                  </a:cubicBezTo>
                  <a:cubicBezTo>
                    <a:pt x="143" y="197"/>
                    <a:pt x="141" y="200"/>
                    <a:pt x="142" y="203"/>
                  </a:cubicBezTo>
                  <a:cubicBezTo>
                    <a:pt x="142" y="205"/>
                    <a:pt x="143" y="207"/>
                    <a:pt x="143" y="208"/>
                  </a:cubicBezTo>
                  <a:cubicBezTo>
                    <a:pt x="144" y="212"/>
                    <a:pt x="145" y="215"/>
                    <a:pt x="145" y="219"/>
                  </a:cubicBezTo>
                  <a:cubicBezTo>
                    <a:pt x="144" y="220"/>
                    <a:pt x="142" y="220"/>
                    <a:pt x="141" y="220"/>
                  </a:cubicBezTo>
                  <a:cubicBezTo>
                    <a:pt x="140" y="220"/>
                    <a:pt x="140" y="220"/>
                    <a:pt x="139" y="220"/>
                  </a:cubicBezTo>
                  <a:cubicBezTo>
                    <a:pt x="139" y="219"/>
                    <a:pt x="138" y="219"/>
                    <a:pt x="138" y="216"/>
                  </a:cubicBezTo>
                  <a:cubicBezTo>
                    <a:pt x="138" y="214"/>
                    <a:pt x="138" y="213"/>
                    <a:pt x="138" y="212"/>
                  </a:cubicBezTo>
                  <a:cubicBezTo>
                    <a:pt x="139" y="209"/>
                    <a:pt x="139" y="208"/>
                    <a:pt x="136" y="205"/>
                  </a:cubicBezTo>
                  <a:cubicBezTo>
                    <a:pt x="135" y="205"/>
                    <a:pt x="134" y="204"/>
                    <a:pt x="133" y="203"/>
                  </a:cubicBezTo>
                  <a:cubicBezTo>
                    <a:pt x="129" y="200"/>
                    <a:pt x="125" y="196"/>
                    <a:pt x="123" y="192"/>
                  </a:cubicBezTo>
                  <a:cubicBezTo>
                    <a:pt x="122" y="191"/>
                    <a:pt x="122" y="190"/>
                    <a:pt x="122" y="189"/>
                  </a:cubicBezTo>
                  <a:cubicBezTo>
                    <a:pt x="122" y="188"/>
                    <a:pt x="122" y="188"/>
                    <a:pt x="122" y="187"/>
                  </a:cubicBezTo>
                  <a:cubicBezTo>
                    <a:pt x="122" y="185"/>
                    <a:pt x="121" y="184"/>
                    <a:pt x="120" y="183"/>
                  </a:cubicBezTo>
                  <a:cubicBezTo>
                    <a:pt x="120" y="182"/>
                    <a:pt x="120" y="182"/>
                    <a:pt x="119" y="181"/>
                  </a:cubicBezTo>
                  <a:cubicBezTo>
                    <a:pt x="118" y="177"/>
                    <a:pt x="118" y="177"/>
                    <a:pt x="119" y="175"/>
                  </a:cubicBezTo>
                  <a:cubicBezTo>
                    <a:pt x="120" y="174"/>
                    <a:pt x="120" y="173"/>
                    <a:pt x="121" y="172"/>
                  </a:cubicBezTo>
                  <a:cubicBezTo>
                    <a:pt x="122" y="171"/>
                    <a:pt x="122" y="169"/>
                    <a:pt x="122" y="167"/>
                  </a:cubicBezTo>
                  <a:cubicBezTo>
                    <a:pt x="123" y="166"/>
                    <a:pt x="123" y="164"/>
                    <a:pt x="124" y="163"/>
                  </a:cubicBezTo>
                  <a:cubicBezTo>
                    <a:pt x="128" y="155"/>
                    <a:pt x="130" y="142"/>
                    <a:pt x="124" y="134"/>
                  </a:cubicBezTo>
                  <a:cubicBezTo>
                    <a:pt x="123" y="131"/>
                    <a:pt x="120" y="130"/>
                    <a:pt x="118" y="130"/>
                  </a:cubicBezTo>
                  <a:cubicBezTo>
                    <a:pt x="115" y="130"/>
                    <a:pt x="113" y="131"/>
                    <a:pt x="110" y="132"/>
                  </a:cubicBezTo>
                  <a:cubicBezTo>
                    <a:pt x="107" y="133"/>
                    <a:pt x="104" y="134"/>
                    <a:pt x="101" y="134"/>
                  </a:cubicBezTo>
                  <a:cubicBezTo>
                    <a:pt x="101" y="134"/>
                    <a:pt x="101" y="134"/>
                    <a:pt x="101" y="134"/>
                  </a:cubicBezTo>
                  <a:cubicBezTo>
                    <a:pt x="98" y="134"/>
                    <a:pt x="95" y="129"/>
                    <a:pt x="93" y="125"/>
                  </a:cubicBezTo>
                  <a:cubicBezTo>
                    <a:pt x="91" y="122"/>
                    <a:pt x="90" y="120"/>
                    <a:pt x="89" y="119"/>
                  </a:cubicBezTo>
                  <a:cubicBezTo>
                    <a:pt x="88" y="118"/>
                    <a:pt x="88" y="117"/>
                    <a:pt x="88" y="117"/>
                  </a:cubicBezTo>
                  <a:cubicBezTo>
                    <a:pt x="87" y="116"/>
                    <a:pt x="87" y="116"/>
                    <a:pt x="87" y="116"/>
                  </a:cubicBezTo>
                  <a:cubicBezTo>
                    <a:pt x="85" y="117"/>
                    <a:pt x="85" y="117"/>
                    <a:pt x="85" y="117"/>
                  </a:cubicBezTo>
                  <a:cubicBezTo>
                    <a:pt x="85" y="117"/>
                    <a:pt x="85" y="117"/>
                    <a:pt x="84" y="117"/>
                  </a:cubicBezTo>
                  <a:cubicBezTo>
                    <a:pt x="84" y="117"/>
                    <a:pt x="83" y="117"/>
                    <a:pt x="83" y="117"/>
                  </a:cubicBezTo>
                  <a:cubicBezTo>
                    <a:pt x="2" y="149"/>
                    <a:pt x="2" y="149"/>
                    <a:pt x="2" y="149"/>
                  </a:cubicBezTo>
                  <a:cubicBezTo>
                    <a:pt x="0" y="149"/>
                    <a:pt x="0" y="149"/>
                    <a:pt x="0" y="149"/>
                  </a:cubicBezTo>
                  <a:cubicBezTo>
                    <a:pt x="1" y="151"/>
                    <a:pt x="1" y="151"/>
                    <a:pt x="1" y="151"/>
                  </a:cubicBezTo>
                  <a:cubicBezTo>
                    <a:pt x="1" y="152"/>
                    <a:pt x="1" y="154"/>
                    <a:pt x="3" y="157"/>
                  </a:cubicBezTo>
                  <a:cubicBezTo>
                    <a:pt x="4" y="160"/>
                    <a:pt x="5" y="163"/>
                    <a:pt x="6" y="166"/>
                  </a:cubicBezTo>
                  <a:cubicBezTo>
                    <a:pt x="7" y="183"/>
                    <a:pt x="7" y="183"/>
                    <a:pt x="7" y="183"/>
                  </a:cubicBezTo>
                  <a:cubicBezTo>
                    <a:pt x="29" y="183"/>
                    <a:pt x="29" y="183"/>
                    <a:pt x="29" y="183"/>
                  </a:cubicBezTo>
                  <a:cubicBezTo>
                    <a:pt x="30" y="184"/>
                    <a:pt x="31" y="184"/>
                    <a:pt x="32" y="185"/>
                  </a:cubicBezTo>
                  <a:cubicBezTo>
                    <a:pt x="33" y="187"/>
                    <a:pt x="35" y="188"/>
                    <a:pt x="38" y="188"/>
                  </a:cubicBezTo>
                  <a:cubicBezTo>
                    <a:pt x="42" y="189"/>
                    <a:pt x="44" y="189"/>
                    <a:pt x="47" y="193"/>
                  </a:cubicBezTo>
                  <a:cubicBezTo>
                    <a:pt x="48" y="194"/>
                    <a:pt x="48" y="194"/>
                    <a:pt x="48" y="194"/>
                  </a:cubicBezTo>
                  <a:cubicBezTo>
                    <a:pt x="50" y="196"/>
                    <a:pt x="52" y="198"/>
                    <a:pt x="56" y="198"/>
                  </a:cubicBezTo>
                  <a:cubicBezTo>
                    <a:pt x="56" y="198"/>
                    <a:pt x="56" y="198"/>
                    <a:pt x="56" y="198"/>
                  </a:cubicBezTo>
                  <a:cubicBezTo>
                    <a:pt x="56" y="198"/>
                    <a:pt x="57" y="198"/>
                    <a:pt x="58" y="198"/>
                  </a:cubicBezTo>
                  <a:cubicBezTo>
                    <a:pt x="59" y="198"/>
                    <a:pt x="60" y="198"/>
                    <a:pt x="61" y="198"/>
                  </a:cubicBezTo>
                  <a:cubicBezTo>
                    <a:pt x="62" y="198"/>
                    <a:pt x="64" y="198"/>
                    <a:pt x="66" y="199"/>
                  </a:cubicBezTo>
                  <a:cubicBezTo>
                    <a:pt x="68" y="200"/>
                    <a:pt x="69" y="201"/>
                    <a:pt x="71" y="202"/>
                  </a:cubicBezTo>
                  <a:cubicBezTo>
                    <a:pt x="72" y="203"/>
                    <a:pt x="73" y="204"/>
                    <a:pt x="75" y="205"/>
                  </a:cubicBezTo>
                  <a:cubicBezTo>
                    <a:pt x="78" y="207"/>
                    <a:pt x="78" y="208"/>
                    <a:pt x="77" y="211"/>
                  </a:cubicBezTo>
                  <a:cubicBezTo>
                    <a:pt x="77" y="211"/>
                    <a:pt x="77" y="212"/>
                    <a:pt x="76" y="213"/>
                  </a:cubicBezTo>
                  <a:cubicBezTo>
                    <a:pt x="76" y="216"/>
                    <a:pt x="77" y="217"/>
                    <a:pt x="78" y="219"/>
                  </a:cubicBezTo>
                  <a:cubicBezTo>
                    <a:pt x="78" y="220"/>
                    <a:pt x="78" y="221"/>
                    <a:pt x="79" y="222"/>
                  </a:cubicBezTo>
                  <a:cubicBezTo>
                    <a:pt x="80" y="225"/>
                    <a:pt x="79" y="227"/>
                    <a:pt x="79" y="229"/>
                  </a:cubicBezTo>
                  <a:cubicBezTo>
                    <a:pt x="79" y="230"/>
                    <a:pt x="79" y="231"/>
                    <a:pt x="79" y="232"/>
                  </a:cubicBezTo>
                  <a:cubicBezTo>
                    <a:pt x="79" y="235"/>
                    <a:pt x="79" y="238"/>
                    <a:pt x="79" y="241"/>
                  </a:cubicBezTo>
                  <a:cubicBezTo>
                    <a:pt x="79" y="244"/>
                    <a:pt x="78" y="247"/>
                    <a:pt x="78" y="250"/>
                  </a:cubicBezTo>
                  <a:cubicBezTo>
                    <a:pt x="78" y="251"/>
                    <a:pt x="78" y="253"/>
                    <a:pt x="79" y="254"/>
                  </a:cubicBezTo>
                  <a:cubicBezTo>
                    <a:pt x="79" y="257"/>
                    <a:pt x="79" y="261"/>
                    <a:pt x="79" y="262"/>
                  </a:cubicBezTo>
                  <a:cubicBezTo>
                    <a:pt x="78" y="263"/>
                    <a:pt x="78" y="264"/>
                    <a:pt x="77" y="264"/>
                  </a:cubicBezTo>
                  <a:cubicBezTo>
                    <a:pt x="76" y="265"/>
                    <a:pt x="76" y="266"/>
                    <a:pt x="75" y="267"/>
                  </a:cubicBezTo>
                  <a:cubicBezTo>
                    <a:pt x="75" y="268"/>
                    <a:pt x="75" y="269"/>
                    <a:pt x="75" y="270"/>
                  </a:cubicBezTo>
                  <a:cubicBezTo>
                    <a:pt x="75" y="271"/>
                    <a:pt x="75" y="273"/>
                    <a:pt x="74" y="274"/>
                  </a:cubicBezTo>
                  <a:cubicBezTo>
                    <a:pt x="74" y="274"/>
                    <a:pt x="73" y="275"/>
                    <a:pt x="72" y="275"/>
                  </a:cubicBezTo>
                  <a:cubicBezTo>
                    <a:pt x="71" y="276"/>
                    <a:pt x="70" y="276"/>
                    <a:pt x="70" y="278"/>
                  </a:cubicBezTo>
                  <a:cubicBezTo>
                    <a:pt x="70" y="279"/>
                    <a:pt x="71" y="280"/>
                    <a:pt x="72" y="282"/>
                  </a:cubicBezTo>
                  <a:cubicBezTo>
                    <a:pt x="73" y="282"/>
                    <a:pt x="73" y="283"/>
                    <a:pt x="74" y="284"/>
                  </a:cubicBezTo>
                  <a:cubicBezTo>
                    <a:pt x="74" y="286"/>
                    <a:pt x="74" y="287"/>
                    <a:pt x="74" y="288"/>
                  </a:cubicBezTo>
                  <a:cubicBezTo>
                    <a:pt x="73" y="289"/>
                    <a:pt x="73" y="289"/>
                    <a:pt x="73" y="289"/>
                  </a:cubicBezTo>
                  <a:cubicBezTo>
                    <a:pt x="72" y="293"/>
                    <a:pt x="72" y="299"/>
                    <a:pt x="74" y="301"/>
                  </a:cubicBezTo>
                  <a:cubicBezTo>
                    <a:pt x="74" y="303"/>
                    <a:pt x="75" y="303"/>
                    <a:pt x="76" y="304"/>
                  </a:cubicBezTo>
                  <a:cubicBezTo>
                    <a:pt x="77" y="306"/>
                    <a:pt x="79" y="307"/>
                    <a:pt x="78" y="310"/>
                  </a:cubicBezTo>
                  <a:cubicBezTo>
                    <a:pt x="78" y="313"/>
                    <a:pt x="77" y="315"/>
                    <a:pt x="75" y="317"/>
                  </a:cubicBezTo>
                  <a:cubicBezTo>
                    <a:pt x="75" y="318"/>
                    <a:pt x="74" y="319"/>
                    <a:pt x="73" y="320"/>
                  </a:cubicBezTo>
                  <a:cubicBezTo>
                    <a:pt x="72" y="324"/>
                    <a:pt x="70" y="327"/>
                    <a:pt x="68" y="330"/>
                  </a:cubicBezTo>
                  <a:cubicBezTo>
                    <a:pt x="67" y="332"/>
                    <a:pt x="67" y="332"/>
                    <a:pt x="66" y="333"/>
                  </a:cubicBezTo>
                  <a:cubicBezTo>
                    <a:pt x="65" y="333"/>
                    <a:pt x="65" y="333"/>
                    <a:pt x="64" y="333"/>
                  </a:cubicBezTo>
                  <a:cubicBezTo>
                    <a:pt x="62" y="335"/>
                    <a:pt x="62" y="335"/>
                    <a:pt x="62" y="337"/>
                  </a:cubicBezTo>
                  <a:cubicBezTo>
                    <a:pt x="62" y="339"/>
                    <a:pt x="62" y="340"/>
                    <a:pt x="62" y="341"/>
                  </a:cubicBezTo>
                  <a:cubicBezTo>
                    <a:pt x="62" y="344"/>
                    <a:pt x="62" y="346"/>
                    <a:pt x="61" y="349"/>
                  </a:cubicBezTo>
                  <a:cubicBezTo>
                    <a:pt x="60" y="349"/>
                    <a:pt x="60" y="350"/>
                    <a:pt x="60" y="350"/>
                  </a:cubicBezTo>
                  <a:cubicBezTo>
                    <a:pt x="59" y="351"/>
                    <a:pt x="59" y="352"/>
                    <a:pt x="59" y="353"/>
                  </a:cubicBezTo>
                  <a:cubicBezTo>
                    <a:pt x="59" y="354"/>
                    <a:pt x="59" y="355"/>
                    <a:pt x="59" y="355"/>
                  </a:cubicBezTo>
                  <a:cubicBezTo>
                    <a:pt x="59" y="358"/>
                    <a:pt x="59" y="359"/>
                    <a:pt x="57" y="361"/>
                  </a:cubicBezTo>
                  <a:cubicBezTo>
                    <a:pt x="57" y="362"/>
                    <a:pt x="56" y="362"/>
                    <a:pt x="55" y="363"/>
                  </a:cubicBezTo>
                  <a:cubicBezTo>
                    <a:pt x="54" y="365"/>
                    <a:pt x="54" y="365"/>
                    <a:pt x="54" y="365"/>
                  </a:cubicBezTo>
                  <a:cubicBezTo>
                    <a:pt x="26" y="395"/>
                    <a:pt x="26" y="395"/>
                    <a:pt x="26" y="395"/>
                  </a:cubicBezTo>
                  <a:cubicBezTo>
                    <a:pt x="26" y="396"/>
                    <a:pt x="26" y="396"/>
                    <a:pt x="26" y="396"/>
                  </a:cubicBezTo>
                  <a:cubicBezTo>
                    <a:pt x="27" y="398"/>
                    <a:pt x="27" y="401"/>
                    <a:pt x="28" y="403"/>
                  </a:cubicBezTo>
                  <a:cubicBezTo>
                    <a:pt x="28" y="405"/>
                    <a:pt x="28" y="406"/>
                    <a:pt x="29" y="407"/>
                  </a:cubicBezTo>
                  <a:cubicBezTo>
                    <a:pt x="29" y="409"/>
                    <a:pt x="30" y="411"/>
                    <a:pt x="30" y="413"/>
                  </a:cubicBezTo>
                  <a:cubicBezTo>
                    <a:pt x="31" y="415"/>
                    <a:pt x="32" y="417"/>
                    <a:pt x="32" y="419"/>
                  </a:cubicBezTo>
                  <a:cubicBezTo>
                    <a:pt x="33" y="421"/>
                    <a:pt x="33" y="423"/>
                    <a:pt x="33" y="425"/>
                  </a:cubicBezTo>
                  <a:cubicBezTo>
                    <a:pt x="33" y="427"/>
                    <a:pt x="33" y="429"/>
                    <a:pt x="33" y="431"/>
                  </a:cubicBezTo>
                  <a:cubicBezTo>
                    <a:pt x="35" y="436"/>
                    <a:pt x="37" y="439"/>
                    <a:pt x="38" y="442"/>
                  </a:cubicBezTo>
                  <a:cubicBezTo>
                    <a:pt x="39" y="442"/>
                    <a:pt x="39" y="443"/>
                    <a:pt x="39" y="443"/>
                  </a:cubicBezTo>
                  <a:cubicBezTo>
                    <a:pt x="40" y="444"/>
                    <a:pt x="41" y="445"/>
                    <a:pt x="41" y="447"/>
                  </a:cubicBezTo>
                  <a:cubicBezTo>
                    <a:pt x="41" y="447"/>
                    <a:pt x="41" y="448"/>
                    <a:pt x="41" y="449"/>
                  </a:cubicBezTo>
                  <a:cubicBezTo>
                    <a:pt x="41" y="450"/>
                    <a:pt x="40" y="452"/>
                    <a:pt x="41" y="453"/>
                  </a:cubicBezTo>
                  <a:cubicBezTo>
                    <a:pt x="41" y="455"/>
                    <a:pt x="42" y="456"/>
                    <a:pt x="42" y="458"/>
                  </a:cubicBezTo>
                  <a:cubicBezTo>
                    <a:pt x="43" y="460"/>
                    <a:pt x="44" y="461"/>
                    <a:pt x="44" y="464"/>
                  </a:cubicBezTo>
                  <a:cubicBezTo>
                    <a:pt x="44" y="468"/>
                    <a:pt x="43" y="472"/>
                    <a:pt x="43" y="476"/>
                  </a:cubicBezTo>
                  <a:cubicBezTo>
                    <a:pt x="43" y="476"/>
                    <a:pt x="43" y="476"/>
                    <a:pt x="43" y="476"/>
                  </a:cubicBezTo>
                  <a:cubicBezTo>
                    <a:pt x="43" y="480"/>
                    <a:pt x="42" y="484"/>
                    <a:pt x="42" y="488"/>
                  </a:cubicBezTo>
                  <a:cubicBezTo>
                    <a:pt x="42" y="490"/>
                    <a:pt x="42" y="492"/>
                    <a:pt x="42" y="494"/>
                  </a:cubicBezTo>
                  <a:cubicBezTo>
                    <a:pt x="42" y="494"/>
                    <a:pt x="42" y="494"/>
                    <a:pt x="42" y="494"/>
                  </a:cubicBezTo>
                  <a:cubicBezTo>
                    <a:pt x="42" y="496"/>
                    <a:pt x="42" y="499"/>
                    <a:pt x="42" y="501"/>
                  </a:cubicBezTo>
                  <a:cubicBezTo>
                    <a:pt x="42" y="503"/>
                    <a:pt x="41" y="504"/>
                    <a:pt x="41" y="506"/>
                  </a:cubicBezTo>
                  <a:cubicBezTo>
                    <a:pt x="40" y="508"/>
                    <a:pt x="40" y="509"/>
                    <a:pt x="39" y="511"/>
                  </a:cubicBezTo>
                  <a:cubicBezTo>
                    <a:pt x="39" y="512"/>
                    <a:pt x="39" y="512"/>
                    <a:pt x="39" y="512"/>
                  </a:cubicBezTo>
                  <a:cubicBezTo>
                    <a:pt x="41" y="513"/>
                    <a:pt x="41" y="513"/>
                    <a:pt x="41" y="513"/>
                  </a:cubicBezTo>
                  <a:cubicBezTo>
                    <a:pt x="41" y="514"/>
                    <a:pt x="41" y="514"/>
                    <a:pt x="42" y="514"/>
                  </a:cubicBezTo>
                  <a:cubicBezTo>
                    <a:pt x="44" y="516"/>
                    <a:pt x="44" y="518"/>
                    <a:pt x="43" y="522"/>
                  </a:cubicBezTo>
                  <a:cubicBezTo>
                    <a:pt x="43" y="523"/>
                    <a:pt x="43" y="525"/>
                    <a:pt x="43" y="526"/>
                  </a:cubicBezTo>
                  <a:cubicBezTo>
                    <a:pt x="43" y="527"/>
                    <a:pt x="43" y="527"/>
                    <a:pt x="43" y="527"/>
                  </a:cubicBezTo>
                  <a:cubicBezTo>
                    <a:pt x="43" y="531"/>
                    <a:pt x="44" y="534"/>
                    <a:pt x="43" y="538"/>
                  </a:cubicBezTo>
                  <a:cubicBezTo>
                    <a:pt x="43" y="539"/>
                    <a:pt x="43" y="539"/>
                    <a:pt x="43" y="539"/>
                  </a:cubicBezTo>
                  <a:cubicBezTo>
                    <a:pt x="44" y="540"/>
                    <a:pt x="44" y="540"/>
                    <a:pt x="44" y="540"/>
                  </a:cubicBezTo>
                  <a:cubicBezTo>
                    <a:pt x="47" y="541"/>
                    <a:pt x="51" y="541"/>
                    <a:pt x="53" y="542"/>
                  </a:cubicBezTo>
                  <a:cubicBezTo>
                    <a:pt x="56" y="542"/>
                    <a:pt x="60" y="542"/>
                    <a:pt x="63" y="543"/>
                  </a:cubicBezTo>
                  <a:cubicBezTo>
                    <a:pt x="65" y="544"/>
                    <a:pt x="65" y="544"/>
                    <a:pt x="65" y="544"/>
                  </a:cubicBezTo>
                  <a:cubicBezTo>
                    <a:pt x="65" y="542"/>
                    <a:pt x="65" y="542"/>
                    <a:pt x="65" y="542"/>
                  </a:cubicBezTo>
                  <a:cubicBezTo>
                    <a:pt x="65" y="542"/>
                    <a:pt x="65" y="541"/>
                    <a:pt x="66" y="541"/>
                  </a:cubicBezTo>
                  <a:cubicBezTo>
                    <a:pt x="66" y="540"/>
                    <a:pt x="66" y="540"/>
                    <a:pt x="66" y="540"/>
                  </a:cubicBezTo>
                  <a:cubicBezTo>
                    <a:pt x="67" y="536"/>
                    <a:pt x="68" y="532"/>
                    <a:pt x="69" y="527"/>
                  </a:cubicBezTo>
                  <a:cubicBezTo>
                    <a:pt x="69" y="525"/>
                    <a:pt x="69" y="522"/>
                    <a:pt x="67" y="520"/>
                  </a:cubicBezTo>
                  <a:cubicBezTo>
                    <a:pt x="67" y="519"/>
                    <a:pt x="66" y="519"/>
                    <a:pt x="66" y="518"/>
                  </a:cubicBezTo>
                  <a:cubicBezTo>
                    <a:pt x="65" y="518"/>
                    <a:pt x="64" y="517"/>
                    <a:pt x="64" y="516"/>
                  </a:cubicBezTo>
                  <a:cubicBezTo>
                    <a:pt x="62" y="513"/>
                    <a:pt x="62" y="509"/>
                    <a:pt x="63" y="506"/>
                  </a:cubicBezTo>
                  <a:cubicBezTo>
                    <a:pt x="64" y="502"/>
                    <a:pt x="67" y="499"/>
                    <a:pt x="69" y="496"/>
                  </a:cubicBezTo>
                  <a:cubicBezTo>
                    <a:pt x="70" y="496"/>
                    <a:pt x="71" y="496"/>
                    <a:pt x="72" y="495"/>
                  </a:cubicBezTo>
                  <a:cubicBezTo>
                    <a:pt x="73" y="495"/>
                    <a:pt x="74" y="494"/>
                    <a:pt x="75" y="493"/>
                  </a:cubicBezTo>
                  <a:cubicBezTo>
                    <a:pt x="76" y="492"/>
                    <a:pt x="76" y="492"/>
                    <a:pt x="76" y="492"/>
                  </a:cubicBezTo>
                  <a:cubicBezTo>
                    <a:pt x="78" y="491"/>
                    <a:pt x="78" y="491"/>
                    <a:pt x="80" y="490"/>
                  </a:cubicBezTo>
                  <a:cubicBezTo>
                    <a:pt x="81" y="490"/>
                    <a:pt x="81" y="489"/>
                    <a:pt x="82" y="489"/>
                  </a:cubicBezTo>
                  <a:cubicBezTo>
                    <a:pt x="84" y="488"/>
                    <a:pt x="85" y="488"/>
                    <a:pt x="86" y="487"/>
                  </a:cubicBezTo>
                  <a:cubicBezTo>
                    <a:pt x="87" y="487"/>
                    <a:pt x="88" y="487"/>
                    <a:pt x="89" y="487"/>
                  </a:cubicBezTo>
                  <a:cubicBezTo>
                    <a:pt x="91" y="486"/>
                    <a:pt x="92" y="486"/>
                    <a:pt x="93" y="485"/>
                  </a:cubicBezTo>
                  <a:cubicBezTo>
                    <a:pt x="95" y="485"/>
                    <a:pt x="96" y="484"/>
                    <a:pt x="98" y="483"/>
                  </a:cubicBezTo>
                  <a:cubicBezTo>
                    <a:pt x="98" y="483"/>
                    <a:pt x="99" y="483"/>
                    <a:pt x="100" y="482"/>
                  </a:cubicBezTo>
                  <a:cubicBezTo>
                    <a:pt x="100" y="482"/>
                    <a:pt x="102" y="481"/>
                    <a:pt x="103" y="481"/>
                  </a:cubicBezTo>
                  <a:cubicBezTo>
                    <a:pt x="104" y="481"/>
                    <a:pt x="105" y="480"/>
                    <a:pt x="106" y="480"/>
                  </a:cubicBezTo>
                  <a:cubicBezTo>
                    <a:pt x="108" y="479"/>
                    <a:pt x="111" y="478"/>
                    <a:pt x="113" y="477"/>
                  </a:cubicBezTo>
                  <a:cubicBezTo>
                    <a:pt x="115" y="476"/>
                    <a:pt x="116" y="475"/>
                    <a:pt x="118" y="475"/>
                  </a:cubicBezTo>
                  <a:cubicBezTo>
                    <a:pt x="125" y="473"/>
                    <a:pt x="131" y="468"/>
                    <a:pt x="137" y="463"/>
                  </a:cubicBezTo>
                  <a:cubicBezTo>
                    <a:pt x="138" y="462"/>
                    <a:pt x="138" y="462"/>
                    <a:pt x="138" y="462"/>
                  </a:cubicBezTo>
                  <a:cubicBezTo>
                    <a:pt x="143" y="457"/>
                    <a:pt x="145" y="448"/>
                    <a:pt x="145" y="441"/>
                  </a:cubicBezTo>
                  <a:cubicBezTo>
                    <a:pt x="145" y="439"/>
                    <a:pt x="145" y="439"/>
                    <a:pt x="145" y="439"/>
                  </a:cubicBezTo>
                  <a:cubicBezTo>
                    <a:pt x="144" y="439"/>
                    <a:pt x="144" y="439"/>
                    <a:pt x="144" y="439"/>
                  </a:cubicBezTo>
                  <a:cubicBezTo>
                    <a:pt x="143" y="439"/>
                    <a:pt x="143" y="439"/>
                    <a:pt x="143" y="439"/>
                  </a:cubicBezTo>
                  <a:cubicBezTo>
                    <a:pt x="143" y="439"/>
                    <a:pt x="143" y="439"/>
                    <a:pt x="143" y="439"/>
                  </a:cubicBezTo>
                  <a:cubicBezTo>
                    <a:pt x="142" y="439"/>
                    <a:pt x="142" y="439"/>
                    <a:pt x="142" y="439"/>
                  </a:cubicBezTo>
                  <a:cubicBezTo>
                    <a:pt x="142" y="439"/>
                    <a:pt x="142" y="439"/>
                    <a:pt x="142" y="439"/>
                  </a:cubicBezTo>
                  <a:cubicBezTo>
                    <a:pt x="142" y="437"/>
                    <a:pt x="142" y="436"/>
                    <a:pt x="142" y="434"/>
                  </a:cubicBezTo>
                  <a:cubicBezTo>
                    <a:pt x="142" y="433"/>
                    <a:pt x="142" y="432"/>
                    <a:pt x="143" y="430"/>
                  </a:cubicBezTo>
                  <a:cubicBezTo>
                    <a:pt x="144" y="428"/>
                    <a:pt x="145" y="425"/>
                    <a:pt x="146" y="422"/>
                  </a:cubicBezTo>
                  <a:cubicBezTo>
                    <a:pt x="146" y="421"/>
                    <a:pt x="146" y="421"/>
                    <a:pt x="146" y="420"/>
                  </a:cubicBezTo>
                  <a:cubicBezTo>
                    <a:pt x="146" y="419"/>
                    <a:pt x="146" y="418"/>
                    <a:pt x="146" y="418"/>
                  </a:cubicBezTo>
                  <a:cubicBezTo>
                    <a:pt x="146" y="417"/>
                    <a:pt x="147" y="417"/>
                    <a:pt x="147" y="416"/>
                  </a:cubicBezTo>
                  <a:cubicBezTo>
                    <a:pt x="147" y="416"/>
                    <a:pt x="148" y="415"/>
                    <a:pt x="148" y="414"/>
                  </a:cubicBezTo>
                  <a:cubicBezTo>
                    <a:pt x="148" y="412"/>
                    <a:pt x="148" y="410"/>
                    <a:pt x="147" y="409"/>
                  </a:cubicBezTo>
                  <a:cubicBezTo>
                    <a:pt x="146" y="406"/>
                    <a:pt x="145" y="401"/>
                    <a:pt x="146" y="398"/>
                  </a:cubicBezTo>
                  <a:cubicBezTo>
                    <a:pt x="146" y="397"/>
                    <a:pt x="147" y="397"/>
                    <a:pt x="147" y="396"/>
                  </a:cubicBezTo>
                  <a:cubicBezTo>
                    <a:pt x="148" y="393"/>
                    <a:pt x="149" y="391"/>
                    <a:pt x="149" y="388"/>
                  </a:cubicBezTo>
                  <a:cubicBezTo>
                    <a:pt x="149" y="386"/>
                    <a:pt x="147" y="383"/>
                    <a:pt x="145" y="383"/>
                  </a:cubicBezTo>
                  <a:cubicBezTo>
                    <a:pt x="144" y="383"/>
                    <a:pt x="144" y="384"/>
                    <a:pt x="143" y="384"/>
                  </a:cubicBezTo>
                  <a:cubicBezTo>
                    <a:pt x="143" y="384"/>
                    <a:pt x="143" y="384"/>
                    <a:pt x="142" y="384"/>
                  </a:cubicBezTo>
                  <a:cubicBezTo>
                    <a:pt x="142" y="384"/>
                    <a:pt x="143" y="383"/>
                    <a:pt x="143" y="383"/>
                  </a:cubicBezTo>
                  <a:cubicBezTo>
                    <a:pt x="143" y="380"/>
                    <a:pt x="143" y="379"/>
                    <a:pt x="142" y="376"/>
                  </a:cubicBezTo>
                  <a:cubicBezTo>
                    <a:pt x="141" y="375"/>
                    <a:pt x="141" y="374"/>
                    <a:pt x="141" y="373"/>
                  </a:cubicBezTo>
                  <a:cubicBezTo>
                    <a:pt x="141" y="372"/>
                    <a:pt x="141" y="372"/>
                    <a:pt x="141" y="371"/>
                  </a:cubicBezTo>
                  <a:cubicBezTo>
                    <a:pt x="141" y="369"/>
                    <a:pt x="140" y="367"/>
                    <a:pt x="140" y="366"/>
                  </a:cubicBezTo>
                  <a:cubicBezTo>
                    <a:pt x="139" y="365"/>
                    <a:pt x="139" y="365"/>
                    <a:pt x="139" y="365"/>
                  </a:cubicBezTo>
                  <a:cubicBezTo>
                    <a:pt x="139" y="364"/>
                    <a:pt x="138" y="363"/>
                    <a:pt x="138" y="362"/>
                  </a:cubicBezTo>
                  <a:cubicBezTo>
                    <a:pt x="138" y="361"/>
                    <a:pt x="137" y="361"/>
                    <a:pt x="137" y="360"/>
                  </a:cubicBezTo>
                  <a:cubicBezTo>
                    <a:pt x="136" y="357"/>
                    <a:pt x="136" y="353"/>
                    <a:pt x="137" y="350"/>
                  </a:cubicBezTo>
                  <a:cubicBezTo>
                    <a:pt x="138" y="347"/>
                    <a:pt x="137" y="345"/>
                    <a:pt x="136" y="343"/>
                  </a:cubicBezTo>
                  <a:cubicBezTo>
                    <a:pt x="135" y="342"/>
                    <a:pt x="135" y="341"/>
                    <a:pt x="134" y="340"/>
                  </a:cubicBezTo>
                  <a:cubicBezTo>
                    <a:pt x="134" y="340"/>
                    <a:pt x="134" y="340"/>
                    <a:pt x="134" y="340"/>
                  </a:cubicBezTo>
                  <a:cubicBezTo>
                    <a:pt x="134" y="339"/>
                    <a:pt x="134" y="338"/>
                    <a:pt x="134" y="337"/>
                  </a:cubicBezTo>
                  <a:cubicBezTo>
                    <a:pt x="133" y="337"/>
                    <a:pt x="133" y="336"/>
                    <a:pt x="132" y="336"/>
                  </a:cubicBezTo>
                  <a:cubicBezTo>
                    <a:pt x="132" y="336"/>
                    <a:pt x="132" y="336"/>
                    <a:pt x="132" y="336"/>
                  </a:cubicBezTo>
                  <a:cubicBezTo>
                    <a:pt x="131" y="335"/>
                    <a:pt x="130" y="334"/>
                    <a:pt x="130" y="334"/>
                  </a:cubicBezTo>
                  <a:cubicBezTo>
                    <a:pt x="129" y="333"/>
                    <a:pt x="129" y="333"/>
                    <a:pt x="128" y="332"/>
                  </a:cubicBezTo>
                  <a:cubicBezTo>
                    <a:pt x="126" y="330"/>
                    <a:pt x="125" y="328"/>
                    <a:pt x="126" y="326"/>
                  </a:cubicBezTo>
                  <a:cubicBezTo>
                    <a:pt x="126" y="324"/>
                    <a:pt x="127" y="323"/>
                    <a:pt x="127" y="321"/>
                  </a:cubicBezTo>
                  <a:cubicBezTo>
                    <a:pt x="127" y="320"/>
                    <a:pt x="128" y="318"/>
                    <a:pt x="128" y="317"/>
                  </a:cubicBezTo>
                  <a:cubicBezTo>
                    <a:pt x="128" y="316"/>
                    <a:pt x="128" y="316"/>
                    <a:pt x="128" y="316"/>
                  </a:cubicBezTo>
                  <a:cubicBezTo>
                    <a:pt x="129" y="313"/>
                    <a:pt x="129" y="312"/>
                    <a:pt x="131" y="311"/>
                  </a:cubicBezTo>
                  <a:cubicBezTo>
                    <a:pt x="137" y="308"/>
                    <a:pt x="142" y="303"/>
                    <a:pt x="146" y="298"/>
                  </a:cubicBezTo>
                  <a:cubicBezTo>
                    <a:pt x="147" y="297"/>
                    <a:pt x="148" y="296"/>
                    <a:pt x="149" y="295"/>
                  </a:cubicBezTo>
                  <a:cubicBezTo>
                    <a:pt x="150" y="294"/>
                    <a:pt x="151" y="293"/>
                    <a:pt x="152" y="292"/>
                  </a:cubicBezTo>
                  <a:cubicBezTo>
                    <a:pt x="154" y="290"/>
                    <a:pt x="156" y="288"/>
                    <a:pt x="158" y="286"/>
                  </a:cubicBezTo>
                  <a:cubicBezTo>
                    <a:pt x="159" y="285"/>
                    <a:pt x="161" y="284"/>
                    <a:pt x="162" y="282"/>
                  </a:cubicBezTo>
                  <a:cubicBezTo>
                    <a:pt x="163" y="282"/>
                    <a:pt x="163" y="282"/>
                    <a:pt x="163" y="282"/>
                  </a:cubicBezTo>
                  <a:cubicBezTo>
                    <a:pt x="163" y="281"/>
                    <a:pt x="164" y="280"/>
                    <a:pt x="165" y="280"/>
                  </a:cubicBezTo>
                  <a:cubicBezTo>
                    <a:pt x="165" y="280"/>
                    <a:pt x="166" y="280"/>
                    <a:pt x="166" y="280"/>
                  </a:cubicBezTo>
                  <a:cubicBezTo>
                    <a:pt x="167" y="280"/>
                    <a:pt x="168" y="281"/>
                    <a:pt x="169" y="281"/>
                  </a:cubicBezTo>
                  <a:cubicBezTo>
                    <a:pt x="169" y="281"/>
                    <a:pt x="170" y="281"/>
                    <a:pt x="171" y="280"/>
                  </a:cubicBezTo>
                  <a:cubicBezTo>
                    <a:pt x="172" y="280"/>
                    <a:pt x="173" y="279"/>
                    <a:pt x="174" y="277"/>
                  </a:cubicBezTo>
                  <a:cubicBezTo>
                    <a:pt x="177" y="276"/>
                    <a:pt x="177" y="273"/>
                    <a:pt x="178" y="271"/>
                  </a:cubicBezTo>
                  <a:cubicBezTo>
                    <a:pt x="178" y="271"/>
                    <a:pt x="178" y="270"/>
                    <a:pt x="178" y="270"/>
                  </a:cubicBezTo>
                  <a:cubicBezTo>
                    <a:pt x="178" y="270"/>
                    <a:pt x="178" y="269"/>
                    <a:pt x="178" y="269"/>
                  </a:cubicBezTo>
                  <a:cubicBezTo>
                    <a:pt x="178" y="268"/>
                    <a:pt x="179" y="268"/>
                    <a:pt x="179" y="267"/>
                  </a:cubicBezTo>
                  <a:cubicBezTo>
                    <a:pt x="180" y="267"/>
                    <a:pt x="180" y="267"/>
                    <a:pt x="181" y="266"/>
                  </a:cubicBezTo>
                  <a:cubicBezTo>
                    <a:pt x="182" y="265"/>
                    <a:pt x="182" y="265"/>
                    <a:pt x="182" y="265"/>
                  </a:cubicBezTo>
                  <a:cubicBezTo>
                    <a:pt x="185" y="262"/>
                    <a:pt x="188" y="260"/>
                    <a:pt x="190" y="257"/>
                  </a:cubicBezTo>
                  <a:cubicBezTo>
                    <a:pt x="191" y="256"/>
                    <a:pt x="192" y="254"/>
                    <a:pt x="192" y="253"/>
                  </a:cubicBezTo>
                  <a:cubicBezTo>
                    <a:pt x="193" y="252"/>
                    <a:pt x="193" y="252"/>
                    <a:pt x="193" y="251"/>
                  </a:cubicBezTo>
                  <a:cubicBezTo>
                    <a:pt x="194" y="250"/>
                    <a:pt x="195" y="249"/>
                    <a:pt x="196" y="247"/>
                  </a:cubicBezTo>
                  <a:cubicBezTo>
                    <a:pt x="196" y="246"/>
                    <a:pt x="196" y="246"/>
                    <a:pt x="196" y="246"/>
                  </a:cubicBezTo>
                  <a:cubicBezTo>
                    <a:pt x="200" y="240"/>
                    <a:pt x="206" y="235"/>
                    <a:pt x="214" y="231"/>
                  </a:cubicBezTo>
                  <a:cubicBezTo>
                    <a:pt x="216" y="230"/>
                    <a:pt x="218" y="229"/>
                    <a:pt x="220" y="229"/>
                  </a:cubicBezTo>
                  <a:cubicBezTo>
                    <a:pt x="221" y="228"/>
                    <a:pt x="223" y="228"/>
                    <a:pt x="224" y="227"/>
                  </a:cubicBezTo>
                  <a:cubicBezTo>
                    <a:pt x="226" y="226"/>
                    <a:pt x="227" y="226"/>
                    <a:pt x="229" y="225"/>
                  </a:cubicBezTo>
                  <a:cubicBezTo>
                    <a:pt x="231" y="224"/>
                    <a:pt x="232" y="223"/>
                    <a:pt x="234" y="222"/>
                  </a:cubicBezTo>
                  <a:cubicBezTo>
                    <a:pt x="236" y="221"/>
                    <a:pt x="239" y="221"/>
                    <a:pt x="241" y="220"/>
                  </a:cubicBezTo>
                  <a:cubicBezTo>
                    <a:pt x="246" y="219"/>
                    <a:pt x="251" y="218"/>
                    <a:pt x="255" y="215"/>
                  </a:cubicBezTo>
                  <a:cubicBezTo>
                    <a:pt x="256" y="215"/>
                    <a:pt x="256" y="214"/>
                    <a:pt x="257" y="213"/>
                  </a:cubicBezTo>
                  <a:cubicBezTo>
                    <a:pt x="258" y="212"/>
                    <a:pt x="258" y="212"/>
                    <a:pt x="259" y="211"/>
                  </a:cubicBezTo>
                  <a:cubicBezTo>
                    <a:pt x="260" y="211"/>
                    <a:pt x="260" y="211"/>
                    <a:pt x="260" y="211"/>
                  </a:cubicBezTo>
                  <a:cubicBezTo>
                    <a:pt x="261" y="210"/>
                    <a:pt x="262" y="209"/>
                    <a:pt x="263" y="208"/>
                  </a:cubicBezTo>
                  <a:cubicBezTo>
                    <a:pt x="265" y="207"/>
                    <a:pt x="266" y="206"/>
                    <a:pt x="267" y="206"/>
                  </a:cubicBezTo>
                  <a:cubicBezTo>
                    <a:pt x="271" y="204"/>
                    <a:pt x="275" y="202"/>
                    <a:pt x="276" y="198"/>
                  </a:cubicBezTo>
                  <a:cubicBezTo>
                    <a:pt x="277" y="197"/>
                    <a:pt x="277" y="196"/>
                    <a:pt x="277" y="195"/>
                  </a:cubicBezTo>
                  <a:cubicBezTo>
                    <a:pt x="277" y="195"/>
                    <a:pt x="277" y="195"/>
                    <a:pt x="277" y="194"/>
                  </a:cubicBezTo>
                  <a:cubicBezTo>
                    <a:pt x="277" y="193"/>
                    <a:pt x="278" y="193"/>
                    <a:pt x="279" y="192"/>
                  </a:cubicBezTo>
                  <a:cubicBezTo>
                    <a:pt x="280" y="192"/>
                    <a:pt x="280" y="191"/>
                    <a:pt x="281" y="191"/>
                  </a:cubicBezTo>
                  <a:cubicBezTo>
                    <a:pt x="282" y="190"/>
                    <a:pt x="283" y="188"/>
                    <a:pt x="284" y="186"/>
                  </a:cubicBezTo>
                  <a:cubicBezTo>
                    <a:pt x="284" y="185"/>
                    <a:pt x="285" y="185"/>
                    <a:pt x="285" y="184"/>
                  </a:cubicBezTo>
                  <a:cubicBezTo>
                    <a:pt x="286" y="183"/>
                    <a:pt x="287" y="182"/>
                    <a:pt x="288" y="181"/>
                  </a:cubicBezTo>
                  <a:cubicBezTo>
                    <a:pt x="289" y="180"/>
                    <a:pt x="289" y="180"/>
                    <a:pt x="290" y="179"/>
                  </a:cubicBezTo>
                  <a:cubicBezTo>
                    <a:pt x="290" y="179"/>
                    <a:pt x="290" y="178"/>
                    <a:pt x="291" y="177"/>
                  </a:cubicBezTo>
                  <a:cubicBezTo>
                    <a:pt x="291" y="177"/>
                    <a:pt x="291" y="177"/>
                    <a:pt x="292" y="176"/>
                  </a:cubicBezTo>
                  <a:cubicBezTo>
                    <a:pt x="292" y="176"/>
                    <a:pt x="292" y="176"/>
                    <a:pt x="293" y="176"/>
                  </a:cubicBezTo>
                  <a:cubicBezTo>
                    <a:pt x="293" y="175"/>
                    <a:pt x="294" y="175"/>
                    <a:pt x="294" y="174"/>
                  </a:cubicBezTo>
                  <a:cubicBezTo>
                    <a:pt x="295" y="173"/>
                    <a:pt x="295" y="173"/>
                    <a:pt x="295" y="173"/>
                  </a:cubicBezTo>
                  <a:cubicBezTo>
                    <a:pt x="296" y="171"/>
                    <a:pt x="297" y="170"/>
                    <a:pt x="298" y="169"/>
                  </a:cubicBezTo>
                  <a:cubicBezTo>
                    <a:pt x="299" y="168"/>
                    <a:pt x="299" y="167"/>
                    <a:pt x="299" y="166"/>
                  </a:cubicBezTo>
                  <a:cubicBezTo>
                    <a:pt x="299" y="166"/>
                    <a:pt x="300" y="166"/>
                    <a:pt x="300" y="165"/>
                  </a:cubicBezTo>
                  <a:cubicBezTo>
                    <a:pt x="300" y="165"/>
                    <a:pt x="300" y="165"/>
                    <a:pt x="300" y="165"/>
                  </a:cubicBezTo>
                  <a:cubicBezTo>
                    <a:pt x="301" y="164"/>
                    <a:pt x="301" y="163"/>
                    <a:pt x="302" y="163"/>
                  </a:cubicBezTo>
                  <a:cubicBezTo>
                    <a:pt x="302" y="162"/>
                    <a:pt x="302" y="162"/>
                    <a:pt x="302" y="162"/>
                  </a:cubicBezTo>
                  <a:cubicBezTo>
                    <a:pt x="302" y="161"/>
                    <a:pt x="303" y="160"/>
                    <a:pt x="303" y="159"/>
                  </a:cubicBezTo>
                  <a:cubicBezTo>
                    <a:pt x="303" y="157"/>
                    <a:pt x="303" y="156"/>
                    <a:pt x="302" y="155"/>
                  </a:cubicBezTo>
                  <a:cubicBezTo>
                    <a:pt x="302" y="155"/>
                    <a:pt x="302" y="155"/>
                    <a:pt x="302" y="155"/>
                  </a:cubicBezTo>
                  <a:cubicBezTo>
                    <a:pt x="301" y="154"/>
                    <a:pt x="302" y="153"/>
                    <a:pt x="303" y="152"/>
                  </a:cubicBezTo>
                  <a:cubicBezTo>
                    <a:pt x="303" y="152"/>
                    <a:pt x="303" y="152"/>
                    <a:pt x="303" y="152"/>
                  </a:cubicBezTo>
                  <a:cubicBezTo>
                    <a:pt x="304" y="151"/>
                    <a:pt x="304" y="151"/>
                    <a:pt x="305" y="149"/>
                  </a:cubicBezTo>
                  <a:cubicBezTo>
                    <a:pt x="305" y="149"/>
                    <a:pt x="305" y="149"/>
                    <a:pt x="305" y="149"/>
                  </a:cubicBezTo>
                  <a:cubicBezTo>
                    <a:pt x="305" y="148"/>
                    <a:pt x="305" y="147"/>
                    <a:pt x="306" y="147"/>
                  </a:cubicBezTo>
                  <a:cubicBezTo>
                    <a:pt x="307" y="145"/>
                    <a:pt x="308" y="143"/>
                    <a:pt x="308" y="141"/>
                  </a:cubicBezTo>
                  <a:cubicBezTo>
                    <a:pt x="308" y="140"/>
                    <a:pt x="308" y="139"/>
                    <a:pt x="308" y="138"/>
                  </a:cubicBezTo>
                  <a:cubicBezTo>
                    <a:pt x="308" y="137"/>
                    <a:pt x="308" y="137"/>
                    <a:pt x="308" y="13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70"/>
            <p:cNvSpPr>
              <a:spLocks/>
            </p:cNvSpPr>
            <p:nvPr/>
          </p:nvSpPr>
          <p:spPr bwMode="auto">
            <a:xfrm>
              <a:off x="3784" y="3776"/>
              <a:ext cx="69" cy="98"/>
            </a:xfrm>
            <a:custGeom>
              <a:avLst/>
              <a:gdLst>
                <a:gd name="T0" fmla="*/ 37 w 38"/>
                <a:gd name="T1" fmla="*/ 23 h 54"/>
                <a:gd name="T2" fmla="*/ 38 w 38"/>
                <a:gd name="T3" fmla="*/ 19 h 54"/>
                <a:gd name="T4" fmla="*/ 36 w 38"/>
                <a:gd name="T5" fmla="*/ 11 h 54"/>
                <a:gd name="T6" fmla="*/ 31 w 38"/>
                <a:gd name="T7" fmla="*/ 8 h 54"/>
                <a:gd name="T8" fmla="*/ 24 w 38"/>
                <a:gd name="T9" fmla="*/ 4 h 54"/>
                <a:gd name="T10" fmla="*/ 23 w 38"/>
                <a:gd name="T11" fmla="*/ 2 h 54"/>
                <a:gd name="T12" fmla="*/ 21 w 38"/>
                <a:gd name="T13" fmla="*/ 0 h 54"/>
                <a:gd name="T14" fmla="*/ 19 w 38"/>
                <a:gd name="T15" fmla="*/ 0 h 54"/>
                <a:gd name="T16" fmla="*/ 19 w 38"/>
                <a:gd name="T17" fmla="*/ 0 h 54"/>
                <a:gd name="T18" fmla="*/ 16 w 38"/>
                <a:gd name="T19" fmla="*/ 2 h 54"/>
                <a:gd name="T20" fmla="*/ 9 w 38"/>
                <a:gd name="T21" fmla="*/ 11 h 54"/>
                <a:gd name="T22" fmla="*/ 5 w 38"/>
                <a:gd name="T23" fmla="*/ 17 h 54"/>
                <a:gd name="T24" fmla="*/ 0 w 38"/>
                <a:gd name="T25" fmla="*/ 30 h 54"/>
                <a:gd name="T26" fmla="*/ 0 w 38"/>
                <a:gd name="T27" fmla="*/ 31 h 54"/>
                <a:gd name="T28" fmla="*/ 2 w 38"/>
                <a:gd name="T29" fmla="*/ 35 h 54"/>
                <a:gd name="T30" fmla="*/ 2 w 38"/>
                <a:gd name="T31" fmla="*/ 36 h 54"/>
                <a:gd name="T32" fmla="*/ 2 w 38"/>
                <a:gd name="T33" fmla="*/ 36 h 54"/>
                <a:gd name="T34" fmla="*/ 6 w 38"/>
                <a:gd name="T35" fmla="*/ 37 h 54"/>
                <a:gd name="T36" fmla="*/ 6 w 38"/>
                <a:gd name="T37" fmla="*/ 37 h 54"/>
                <a:gd name="T38" fmla="*/ 7 w 38"/>
                <a:gd name="T39" fmla="*/ 36 h 54"/>
                <a:gd name="T40" fmla="*/ 7 w 38"/>
                <a:gd name="T41" fmla="*/ 38 h 54"/>
                <a:gd name="T42" fmla="*/ 11 w 38"/>
                <a:gd name="T43" fmla="*/ 48 h 54"/>
                <a:gd name="T44" fmla="*/ 11 w 38"/>
                <a:gd name="T45" fmla="*/ 49 h 54"/>
                <a:gd name="T46" fmla="*/ 11 w 38"/>
                <a:gd name="T47" fmla="*/ 50 h 54"/>
                <a:gd name="T48" fmla="*/ 12 w 38"/>
                <a:gd name="T49" fmla="*/ 51 h 54"/>
                <a:gd name="T50" fmla="*/ 13 w 38"/>
                <a:gd name="T51" fmla="*/ 51 h 54"/>
                <a:gd name="T52" fmla="*/ 15 w 38"/>
                <a:gd name="T53" fmla="*/ 51 h 54"/>
                <a:gd name="T54" fmla="*/ 17 w 38"/>
                <a:gd name="T55" fmla="*/ 51 h 54"/>
                <a:gd name="T56" fmla="*/ 18 w 38"/>
                <a:gd name="T57" fmla="*/ 51 h 54"/>
                <a:gd name="T58" fmla="*/ 19 w 38"/>
                <a:gd name="T59" fmla="*/ 51 h 54"/>
                <a:gd name="T60" fmla="*/ 23 w 38"/>
                <a:gd name="T61" fmla="*/ 53 h 54"/>
                <a:gd name="T62" fmla="*/ 29 w 38"/>
                <a:gd name="T63" fmla="*/ 54 h 54"/>
                <a:gd name="T64" fmla="*/ 32 w 38"/>
                <a:gd name="T65" fmla="*/ 53 h 54"/>
                <a:gd name="T66" fmla="*/ 35 w 38"/>
                <a:gd name="T67" fmla="*/ 43 h 54"/>
                <a:gd name="T68" fmla="*/ 36 w 38"/>
                <a:gd name="T69" fmla="*/ 38 h 54"/>
                <a:gd name="T70" fmla="*/ 37 w 38"/>
                <a:gd name="T71" fmla="*/ 24 h 54"/>
                <a:gd name="T72" fmla="*/ 37 w 38"/>
                <a:gd name="T73" fmla="*/ 2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 h="54">
                  <a:moveTo>
                    <a:pt x="37" y="23"/>
                  </a:moveTo>
                  <a:cubicBezTo>
                    <a:pt x="37" y="22"/>
                    <a:pt x="37" y="20"/>
                    <a:pt x="38" y="19"/>
                  </a:cubicBezTo>
                  <a:cubicBezTo>
                    <a:pt x="38" y="16"/>
                    <a:pt x="38" y="13"/>
                    <a:pt x="36" y="11"/>
                  </a:cubicBezTo>
                  <a:cubicBezTo>
                    <a:pt x="34" y="9"/>
                    <a:pt x="33" y="9"/>
                    <a:pt x="31" y="8"/>
                  </a:cubicBezTo>
                  <a:cubicBezTo>
                    <a:pt x="28" y="7"/>
                    <a:pt x="26" y="6"/>
                    <a:pt x="24" y="4"/>
                  </a:cubicBezTo>
                  <a:cubicBezTo>
                    <a:pt x="23" y="3"/>
                    <a:pt x="23" y="3"/>
                    <a:pt x="23" y="2"/>
                  </a:cubicBezTo>
                  <a:cubicBezTo>
                    <a:pt x="22" y="1"/>
                    <a:pt x="21" y="1"/>
                    <a:pt x="21" y="0"/>
                  </a:cubicBezTo>
                  <a:cubicBezTo>
                    <a:pt x="19" y="0"/>
                    <a:pt x="19" y="0"/>
                    <a:pt x="19" y="0"/>
                  </a:cubicBezTo>
                  <a:cubicBezTo>
                    <a:pt x="19" y="0"/>
                    <a:pt x="19" y="0"/>
                    <a:pt x="19" y="0"/>
                  </a:cubicBezTo>
                  <a:cubicBezTo>
                    <a:pt x="18" y="1"/>
                    <a:pt x="17" y="1"/>
                    <a:pt x="16" y="2"/>
                  </a:cubicBezTo>
                  <a:cubicBezTo>
                    <a:pt x="13" y="5"/>
                    <a:pt x="11" y="8"/>
                    <a:pt x="9" y="11"/>
                  </a:cubicBezTo>
                  <a:cubicBezTo>
                    <a:pt x="8" y="13"/>
                    <a:pt x="7" y="15"/>
                    <a:pt x="5" y="17"/>
                  </a:cubicBezTo>
                  <a:cubicBezTo>
                    <a:pt x="2" y="21"/>
                    <a:pt x="0" y="25"/>
                    <a:pt x="0" y="30"/>
                  </a:cubicBezTo>
                  <a:cubicBezTo>
                    <a:pt x="0" y="31"/>
                    <a:pt x="0" y="31"/>
                    <a:pt x="0" y="31"/>
                  </a:cubicBezTo>
                  <a:cubicBezTo>
                    <a:pt x="0" y="33"/>
                    <a:pt x="0" y="34"/>
                    <a:pt x="2" y="35"/>
                  </a:cubicBezTo>
                  <a:cubicBezTo>
                    <a:pt x="2" y="36"/>
                    <a:pt x="2" y="36"/>
                    <a:pt x="2" y="36"/>
                  </a:cubicBezTo>
                  <a:cubicBezTo>
                    <a:pt x="2" y="36"/>
                    <a:pt x="2" y="36"/>
                    <a:pt x="2" y="36"/>
                  </a:cubicBezTo>
                  <a:cubicBezTo>
                    <a:pt x="3" y="36"/>
                    <a:pt x="5" y="37"/>
                    <a:pt x="6" y="37"/>
                  </a:cubicBezTo>
                  <a:cubicBezTo>
                    <a:pt x="6" y="37"/>
                    <a:pt x="6" y="37"/>
                    <a:pt x="6" y="37"/>
                  </a:cubicBezTo>
                  <a:cubicBezTo>
                    <a:pt x="7" y="36"/>
                    <a:pt x="7" y="36"/>
                    <a:pt x="7" y="36"/>
                  </a:cubicBezTo>
                  <a:cubicBezTo>
                    <a:pt x="7" y="38"/>
                    <a:pt x="7" y="38"/>
                    <a:pt x="7" y="38"/>
                  </a:cubicBezTo>
                  <a:cubicBezTo>
                    <a:pt x="7" y="43"/>
                    <a:pt x="7" y="44"/>
                    <a:pt x="11" y="48"/>
                  </a:cubicBezTo>
                  <a:cubicBezTo>
                    <a:pt x="11" y="49"/>
                    <a:pt x="11" y="49"/>
                    <a:pt x="11" y="49"/>
                  </a:cubicBezTo>
                  <a:cubicBezTo>
                    <a:pt x="11" y="50"/>
                    <a:pt x="11" y="50"/>
                    <a:pt x="11" y="50"/>
                  </a:cubicBezTo>
                  <a:cubicBezTo>
                    <a:pt x="12" y="51"/>
                    <a:pt x="12" y="51"/>
                    <a:pt x="12" y="51"/>
                  </a:cubicBezTo>
                  <a:cubicBezTo>
                    <a:pt x="12" y="51"/>
                    <a:pt x="13" y="51"/>
                    <a:pt x="13" y="51"/>
                  </a:cubicBezTo>
                  <a:cubicBezTo>
                    <a:pt x="14" y="51"/>
                    <a:pt x="14" y="51"/>
                    <a:pt x="15" y="51"/>
                  </a:cubicBezTo>
                  <a:cubicBezTo>
                    <a:pt x="16" y="51"/>
                    <a:pt x="16" y="51"/>
                    <a:pt x="17" y="51"/>
                  </a:cubicBezTo>
                  <a:cubicBezTo>
                    <a:pt x="17" y="51"/>
                    <a:pt x="17" y="51"/>
                    <a:pt x="18" y="51"/>
                  </a:cubicBezTo>
                  <a:cubicBezTo>
                    <a:pt x="18" y="51"/>
                    <a:pt x="18" y="51"/>
                    <a:pt x="19" y="51"/>
                  </a:cubicBezTo>
                  <a:cubicBezTo>
                    <a:pt x="20" y="52"/>
                    <a:pt x="21" y="52"/>
                    <a:pt x="23" y="53"/>
                  </a:cubicBezTo>
                  <a:cubicBezTo>
                    <a:pt x="25" y="53"/>
                    <a:pt x="27" y="54"/>
                    <a:pt x="29" y="54"/>
                  </a:cubicBezTo>
                  <a:cubicBezTo>
                    <a:pt x="30" y="54"/>
                    <a:pt x="31" y="54"/>
                    <a:pt x="32" y="53"/>
                  </a:cubicBezTo>
                  <a:cubicBezTo>
                    <a:pt x="34" y="52"/>
                    <a:pt x="34" y="49"/>
                    <a:pt x="35" y="43"/>
                  </a:cubicBezTo>
                  <a:cubicBezTo>
                    <a:pt x="36" y="41"/>
                    <a:pt x="36" y="39"/>
                    <a:pt x="36" y="38"/>
                  </a:cubicBezTo>
                  <a:cubicBezTo>
                    <a:pt x="38" y="33"/>
                    <a:pt x="38" y="29"/>
                    <a:pt x="37" y="24"/>
                  </a:cubicBezTo>
                  <a:lnTo>
                    <a:pt x="37" y="2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71"/>
            <p:cNvSpPr>
              <a:spLocks/>
            </p:cNvSpPr>
            <p:nvPr/>
          </p:nvSpPr>
          <p:spPr bwMode="auto">
            <a:xfrm>
              <a:off x="1333" y="1553"/>
              <a:ext cx="40" cy="23"/>
            </a:xfrm>
            <a:custGeom>
              <a:avLst/>
              <a:gdLst>
                <a:gd name="T0" fmla="*/ 19 w 22"/>
                <a:gd name="T1" fmla="*/ 0 h 13"/>
                <a:gd name="T2" fmla="*/ 18 w 22"/>
                <a:gd name="T3" fmla="*/ 0 h 13"/>
                <a:gd name="T4" fmla="*/ 13 w 22"/>
                <a:gd name="T5" fmla="*/ 2 h 13"/>
                <a:gd name="T6" fmla="*/ 11 w 22"/>
                <a:gd name="T7" fmla="*/ 4 h 13"/>
                <a:gd name="T8" fmla="*/ 11 w 22"/>
                <a:gd name="T9" fmla="*/ 4 h 13"/>
                <a:gd name="T10" fmla="*/ 9 w 22"/>
                <a:gd name="T11" fmla="*/ 3 h 13"/>
                <a:gd name="T12" fmla="*/ 4 w 22"/>
                <a:gd name="T13" fmla="*/ 0 h 13"/>
                <a:gd name="T14" fmla="*/ 2 w 22"/>
                <a:gd name="T15" fmla="*/ 0 h 13"/>
                <a:gd name="T16" fmla="*/ 0 w 22"/>
                <a:gd name="T17" fmla="*/ 3 h 13"/>
                <a:gd name="T18" fmla="*/ 3 w 22"/>
                <a:gd name="T19" fmla="*/ 12 h 13"/>
                <a:gd name="T20" fmla="*/ 7 w 22"/>
                <a:gd name="T21" fmla="*/ 13 h 13"/>
                <a:gd name="T22" fmla="*/ 14 w 22"/>
                <a:gd name="T23" fmla="*/ 11 h 13"/>
                <a:gd name="T24" fmla="*/ 15 w 22"/>
                <a:gd name="T25" fmla="*/ 10 h 13"/>
                <a:gd name="T26" fmla="*/ 16 w 22"/>
                <a:gd name="T27" fmla="*/ 10 h 13"/>
                <a:gd name="T28" fmla="*/ 20 w 22"/>
                <a:gd name="T29" fmla="*/ 7 h 13"/>
                <a:gd name="T30" fmla="*/ 21 w 22"/>
                <a:gd name="T31" fmla="*/ 2 h 13"/>
                <a:gd name="T32" fmla="*/ 19 w 22"/>
                <a:gd name="T33"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13">
                  <a:moveTo>
                    <a:pt x="19" y="0"/>
                  </a:moveTo>
                  <a:cubicBezTo>
                    <a:pt x="19" y="0"/>
                    <a:pt x="18" y="0"/>
                    <a:pt x="18" y="0"/>
                  </a:cubicBezTo>
                  <a:cubicBezTo>
                    <a:pt x="16" y="0"/>
                    <a:pt x="14" y="1"/>
                    <a:pt x="13" y="2"/>
                  </a:cubicBezTo>
                  <a:cubicBezTo>
                    <a:pt x="13" y="3"/>
                    <a:pt x="12" y="4"/>
                    <a:pt x="11" y="4"/>
                  </a:cubicBezTo>
                  <a:cubicBezTo>
                    <a:pt x="11" y="4"/>
                    <a:pt x="11" y="4"/>
                    <a:pt x="11" y="4"/>
                  </a:cubicBezTo>
                  <a:cubicBezTo>
                    <a:pt x="10" y="4"/>
                    <a:pt x="10" y="3"/>
                    <a:pt x="9" y="3"/>
                  </a:cubicBezTo>
                  <a:cubicBezTo>
                    <a:pt x="8" y="1"/>
                    <a:pt x="6" y="0"/>
                    <a:pt x="4" y="0"/>
                  </a:cubicBezTo>
                  <a:cubicBezTo>
                    <a:pt x="3" y="0"/>
                    <a:pt x="3" y="0"/>
                    <a:pt x="2" y="0"/>
                  </a:cubicBezTo>
                  <a:cubicBezTo>
                    <a:pt x="1" y="1"/>
                    <a:pt x="0" y="2"/>
                    <a:pt x="0" y="3"/>
                  </a:cubicBezTo>
                  <a:cubicBezTo>
                    <a:pt x="0" y="6"/>
                    <a:pt x="2" y="11"/>
                    <a:pt x="3" y="12"/>
                  </a:cubicBezTo>
                  <a:cubicBezTo>
                    <a:pt x="4" y="13"/>
                    <a:pt x="6" y="13"/>
                    <a:pt x="7" y="13"/>
                  </a:cubicBezTo>
                  <a:cubicBezTo>
                    <a:pt x="9" y="13"/>
                    <a:pt x="12" y="12"/>
                    <a:pt x="14" y="11"/>
                  </a:cubicBezTo>
                  <a:cubicBezTo>
                    <a:pt x="14" y="11"/>
                    <a:pt x="15" y="10"/>
                    <a:pt x="15" y="10"/>
                  </a:cubicBezTo>
                  <a:cubicBezTo>
                    <a:pt x="16" y="10"/>
                    <a:pt x="16" y="10"/>
                    <a:pt x="16" y="10"/>
                  </a:cubicBezTo>
                  <a:cubicBezTo>
                    <a:pt x="17" y="9"/>
                    <a:pt x="18" y="9"/>
                    <a:pt x="20" y="7"/>
                  </a:cubicBezTo>
                  <a:cubicBezTo>
                    <a:pt x="21" y="5"/>
                    <a:pt x="22" y="4"/>
                    <a:pt x="21" y="2"/>
                  </a:cubicBezTo>
                  <a:cubicBezTo>
                    <a:pt x="21" y="1"/>
                    <a:pt x="20" y="0"/>
                    <a:pt x="19"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72"/>
            <p:cNvSpPr>
              <a:spLocks/>
            </p:cNvSpPr>
            <p:nvPr/>
          </p:nvSpPr>
          <p:spPr bwMode="auto">
            <a:xfrm>
              <a:off x="1321" y="1475"/>
              <a:ext cx="157" cy="99"/>
            </a:xfrm>
            <a:custGeom>
              <a:avLst/>
              <a:gdLst>
                <a:gd name="T0" fmla="*/ 86 w 87"/>
                <a:gd name="T1" fmla="*/ 11 h 55"/>
                <a:gd name="T2" fmla="*/ 86 w 87"/>
                <a:gd name="T3" fmla="*/ 2 h 55"/>
                <a:gd name="T4" fmla="*/ 84 w 87"/>
                <a:gd name="T5" fmla="*/ 0 h 55"/>
                <a:gd name="T6" fmla="*/ 63 w 87"/>
                <a:gd name="T7" fmla="*/ 0 h 55"/>
                <a:gd name="T8" fmla="*/ 41 w 87"/>
                <a:gd name="T9" fmla="*/ 0 h 55"/>
                <a:gd name="T10" fmla="*/ 33 w 87"/>
                <a:gd name="T11" fmla="*/ 6 h 55"/>
                <a:gd name="T12" fmla="*/ 21 w 87"/>
                <a:gd name="T13" fmla="*/ 7 h 55"/>
                <a:gd name="T14" fmla="*/ 12 w 87"/>
                <a:gd name="T15" fmla="*/ 7 h 55"/>
                <a:gd name="T16" fmla="*/ 1 w 87"/>
                <a:gd name="T17" fmla="*/ 11 h 55"/>
                <a:gd name="T18" fmla="*/ 1 w 87"/>
                <a:gd name="T19" fmla="*/ 15 h 55"/>
                <a:gd name="T20" fmla="*/ 6 w 87"/>
                <a:gd name="T21" fmla="*/ 18 h 55"/>
                <a:gd name="T22" fmla="*/ 12 w 87"/>
                <a:gd name="T23" fmla="*/ 26 h 55"/>
                <a:gd name="T24" fmla="*/ 16 w 87"/>
                <a:gd name="T25" fmla="*/ 30 h 55"/>
                <a:gd name="T26" fmla="*/ 19 w 87"/>
                <a:gd name="T27" fmla="*/ 36 h 55"/>
                <a:gd name="T28" fmla="*/ 18 w 87"/>
                <a:gd name="T29" fmla="*/ 36 h 55"/>
                <a:gd name="T30" fmla="*/ 18 w 87"/>
                <a:gd name="T31" fmla="*/ 41 h 55"/>
                <a:gd name="T32" fmla="*/ 22 w 87"/>
                <a:gd name="T33" fmla="*/ 42 h 55"/>
                <a:gd name="T34" fmla="*/ 22 w 87"/>
                <a:gd name="T35" fmla="*/ 35 h 55"/>
                <a:gd name="T36" fmla="*/ 27 w 87"/>
                <a:gd name="T37" fmla="*/ 30 h 55"/>
                <a:gd name="T38" fmla="*/ 30 w 87"/>
                <a:gd name="T39" fmla="*/ 28 h 55"/>
                <a:gd name="T40" fmla="*/ 31 w 87"/>
                <a:gd name="T41" fmla="*/ 28 h 55"/>
                <a:gd name="T42" fmla="*/ 31 w 87"/>
                <a:gd name="T43" fmla="*/ 34 h 55"/>
                <a:gd name="T44" fmla="*/ 32 w 87"/>
                <a:gd name="T45" fmla="*/ 37 h 55"/>
                <a:gd name="T46" fmla="*/ 32 w 87"/>
                <a:gd name="T47" fmla="*/ 41 h 55"/>
                <a:gd name="T48" fmla="*/ 36 w 87"/>
                <a:gd name="T49" fmla="*/ 48 h 55"/>
                <a:gd name="T50" fmla="*/ 39 w 87"/>
                <a:gd name="T51" fmla="*/ 52 h 55"/>
                <a:gd name="T52" fmla="*/ 42 w 87"/>
                <a:gd name="T53" fmla="*/ 53 h 55"/>
                <a:gd name="T54" fmla="*/ 45 w 87"/>
                <a:gd name="T55" fmla="*/ 55 h 55"/>
                <a:gd name="T56" fmla="*/ 50 w 87"/>
                <a:gd name="T57" fmla="*/ 49 h 55"/>
                <a:gd name="T58" fmla="*/ 55 w 87"/>
                <a:gd name="T59" fmla="*/ 42 h 55"/>
                <a:gd name="T60" fmla="*/ 66 w 87"/>
                <a:gd name="T61" fmla="*/ 36 h 55"/>
                <a:gd name="T62" fmla="*/ 75 w 87"/>
                <a:gd name="T63" fmla="*/ 34 h 55"/>
                <a:gd name="T64" fmla="*/ 84 w 87"/>
                <a:gd name="T65" fmla="*/ 21 h 55"/>
                <a:gd name="T66" fmla="*/ 79 w 87"/>
                <a:gd name="T67"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55">
                  <a:moveTo>
                    <a:pt x="82" y="14"/>
                  </a:moveTo>
                  <a:cubicBezTo>
                    <a:pt x="84" y="13"/>
                    <a:pt x="86" y="13"/>
                    <a:pt x="86" y="11"/>
                  </a:cubicBezTo>
                  <a:cubicBezTo>
                    <a:pt x="87" y="9"/>
                    <a:pt x="87" y="6"/>
                    <a:pt x="86" y="4"/>
                  </a:cubicBezTo>
                  <a:cubicBezTo>
                    <a:pt x="86" y="3"/>
                    <a:pt x="86" y="3"/>
                    <a:pt x="86" y="2"/>
                  </a:cubicBezTo>
                  <a:cubicBezTo>
                    <a:pt x="86" y="0"/>
                    <a:pt x="86" y="0"/>
                    <a:pt x="86" y="0"/>
                  </a:cubicBezTo>
                  <a:cubicBezTo>
                    <a:pt x="84" y="0"/>
                    <a:pt x="84" y="0"/>
                    <a:pt x="84" y="0"/>
                  </a:cubicBezTo>
                  <a:cubicBezTo>
                    <a:pt x="81" y="0"/>
                    <a:pt x="77" y="0"/>
                    <a:pt x="74" y="0"/>
                  </a:cubicBezTo>
                  <a:cubicBezTo>
                    <a:pt x="70" y="0"/>
                    <a:pt x="67" y="0"/>
                    <a:pt x="63" y="0"/>
                  </a:cubicBezTo>
                  <a:cubicBezTo>
                    <a:pt x="58" y="0"/>
                    <a:pt x="54" y="0"/>
                    <a:pt x="49" y="0"/>
                  </a:cubicBezTo>
                  <a:cubicBezTo>
                    <a:pt x="41" y="0"/>
                    <a:pt x="41" y="0"/>
                    <a:pt x="41" y="0"/>
                  </a:cubicBezTo>
                  <a:cubicBezTo>
                    <a:pt x="40" y="1"/>
                    <a:pt x="40" y="1"/>
                    <a:pt x="40" y="1"/>
                  </a:cubicBezTo>
                  <a:cubicBezTo>
                    <a:pt x="38" y="3"/>
                    <a:pt x="35" y="5"/>
                    <a:pt x="33" y="6"/>
                  </a:cubicBezTo>
                  <a:cubicBezTo>
                    <a:pt x="31" y="7"/>
                    <a:pt x="29" y="7"/>
                    <a:pt x="26" y="7"/>
                  </a:cubicBezTo>
                  <a:cubicBezTo>
                    <a:pt x="25" y="7"/>
                    <a:pt x="23" y="7"/>
                    <a:pt x="21" y="7"/>
                  </a:cubicBezTo>
                  <a:cubicBezTo>
                    <a:pt x="20" y="7"/>
                    <a:pt x="18" y="7"/>
                    <a:pt x="16" y="7"/>
                  </a:cubicBezTo>
                  <a:cubicBezTo>
                    <a:pt x="15" y="7"/>
                    <a:pt x="14" y="7"/>
                    <a:pt x="12" y="7"/>
                  </a:cubicBezTo>
                  <a:cubicBezTo>
                    <a:pt x="9" y="8"/>
                    <a:pt x="6" y="8"/>
                    <a:pt x="3" y="10"/>
                  </a:cubicBezTo>
                  <a:cubicBezTo>
                    <a:pt x="3" y="10"/>
                    <a:pt x="2" y="11"/>
                    <a:pt x="1" y="11"/>
                  </a:cubicBezTo>
                  <a:cubicBezTo>
                    <a:pt x="0" y="13"/>
                    <a:pt x="0" y="13"/>
                    <a:pt x="0" y="13"/>
                  </a:cubicBezTo>
                  <a:cubicBezTo>
                    <a:pt x="1" y="15"/>
                    <a:pt x="1" y="15"/>
                    <a:pt x="1" y="15"/>
                  </a:cubicBezTo>
                  <a:cubicBezTo>
                    <a:pt x="2" y="16"/>
                    <a:pt x="4" y="17"/>
                    <a:pt x="6" y="18"/>
                  </a:cubicBezTo>
                  <a:cubicBezTo>
                    <a:pt x="6" y="18"/>
                    <a:pt x="6" y="18"/>
                    <a:pt x="6" y="18"/>
                  </a:cubicBezTo>
                  <a:cubicBezTo>
                    <a:pt x="6" y="19"/>
                    <a:pt x="6" y="20"/>
                    <a:pt x="7" y="22"/>
                  </a:cubicBezTo>
                  <a:cubicBezTo>
                    <a:pt x="8" y="24"/>
                    <a:pt x="10" y="25"/>
                    <a:pt x="12" y="26"/>
                  </a:cubicBezTo>
                  <a:cubicBezTo>
                    <a:pt x="12" y="27"/>
                    <a:pt x="13" y="28"/>
                    <a:pt x="13" y="29"/>
                  </a:cubicBezTo>
                  <a:cubicBezTo>
                    <a:pt x="14" y="30"/>
                    <a:pt x="15" y="30"/>
                    <a:pt x="16" y="30"/>
                  </a:cubicBezTo>
                  <a:cubicBezTo>
                    <a:pt x="16" y="32"/>
                    <a:pt x="16" y="35"/>
                    <a:pt x="19" y="35"/>
                  </a:cubicBezTo>
                  <a:cubicBezTo>
                    <a:pt x="19" y="36"/>
                    <a:pt x="19" y="35"/>
                    <a:pt x="19" y="36"/>
                  </a:cubicBezTo>
                  <a:cubicBezTo>
                    <a:pt x="19" y="36"/>
                    <a:pt x="19" y="36"/>
                    <a:pt x="19" y="36"/>
                  </a:cubicBezTo>
                  <a:cubicBezTo>
                    <a:pt x="19" y="36"/>
                    <a:pt x="19" y="36"/>
                    <a:pt x="18" y="36"/>
                  </a:cubicBezTo>
                  <a:cubicBezTo>
                    <a:pt x="16" y="36"/>
                    <a:pt x="15" y="41"/>
                    <a:pt x="18" y="41"/>
                  </a:cubicBezTo>
                  <a:cubicBezTo>
                    <a:pt x="18" y="41"/>
                    <a:pt x="18" y="41"/>
                    <a:pt x="18" y="41"/>
                  </a:cubicBezTo>
                  <a:cubicBezTo>
                    <a:pt x="18" y="43"/>
                    <a:pt x="18" y="43"/>
                    <a:pt x="18" y="43"/>
                  </a:cubicBezTo>
                  <a:cubicBezTo>
                    <a:pt x="20" y="43"/>
                    <a:pt x="21" y="43"/>
                    <a:pt x="22" y="42"/>
                  </a:cubicBezTo>
                  <a:cubicBezTo>
                    <a:pt x="23" y="41"/>
                    <a:pt x="23" y="39"/>
                    <a:pt x="23" y="38"/>
                  </a:cubicBezTo>
                  <a:cubicBezTo>
                    <a:pt x="23" y="37"/>
                    <a:pt x="23" y="36"/>
                    <a:pt x="22" y="35"/>
                  </a:cubicBezTo>
                  <a:cubicBezTo>
                    <a:pt x="23" y="34"/>
                    <a:pt x="24" y="32"/>
                    <a:pt x="24" y="31"/>
                  </a:cubicBezTo>
                  <a:cubicBezTo>
                    <a:pt x="25" y="31"/>
                    <a:pt x="26" y="30"/>
                    <a:pt x="27" y="30"/>
                  </a:cubicBezTo>
                  <a:cubicBezTo>
                    <a:pt x="27" y="29"/>
                    <a:pt x="28" y="29"/>
                    <a:pt x="28" y="28"/>
                  </a:cubicBezTo>
                  <a:cubicBezTo>
                    <a:pt x="29" y="28"/>
                    <a:pt x="29" y="28"/>
                    <a:pt x="30" y="28"/>
                  </a:cubicBezTo>
                  <a:cubicBezTo>
                    <a:pt x="30" y="28"/>
                    <a:pt x="30" y="28"/>
                    <a:pt x="30" y="28"/>
                  </a:cubicBezTo>
                  <a:cubicBezTo>
                    <a:pt x="30" y="28"/>
                    <a:pt x="31" y="28"/>
                    <a:pt x="31" y="28"/>
                  </a:cubicBezTo>
                  <a:cubicBezTo>
                    <a:pt x="31" y="29"/>
                    <a:pt x="30" y="29"/>
                    <a:pt x="30" y="30"/>
                  </a:cubicBezTo>
                  <a:cubicBezTo>
                    <a:pt x="30" y="31"/>
                    <a:pt x="29" y="32"/>
                    <a:pt x="31" y="34"/>
                  </a:cubicBezTo>
                  <a:cubicBezTo>
                    <a:pt x="31" y="35"/>
                    <a:pt x="32" y="36"/>
                    <a:pt x="33" y="36"/>
                  </a:cubicBezTo>
                  <a:cubicBezTo>
                    <a:pt x="32" y="36"/>
                    <a:pt x="32" y="36"/>
                    <a:pt x="32" y="37"/>
                  </a:cubicBezTo>
                  <a:cubicBezTo>
                    <a:pt x="32" y="37"/>
                    <a:pt x="31" y="38"/>
                    <a:pt x="31" y="40"/>
                  </a:cubicBezTo>
                  <a:cubicBezTo>
                    <a:pt x="31" y="40"/>
                    <a:pt x="32" y="41"/>
                    <a:pt x="32" y="41"/>
                  </a:cubicBezTo>
                  <a:cubicBezTo>
                    <a:pt x="32" y="42"/>
                    <a:pt x="32" y="42"/>
                    <a:pt x="32" y="42"/>
                  </a:cubicBezTo>
                  <a:cubicBezTo>
                    <a:pt x="31" y="46"/>
                    <a:pt x="34" y="47"/>
                    <a:pt x="36" y="48"/>
                  </a:cubicBezTo>
                  <a:cubicBezTo>
                    <a:pt x="37" y="49"/>
                    <a:pt x="37" y="49"/>
                    <a:pt x="37" y="49"/>
                  </a:cubicBezTo>
                  <a:cubicBezTo>
                    <a:pt x="38" y="49"/>
                    <a:pt x="39" y="50"/>
                    <a:pt x="39" y="52"/>
                  </a:cubicBezTo>
                  <a:cubicBezTo>
                    <a:pt x="40" y="53"/>
                    <a:pt x="40" y="53"/>
                    <a:pt x="40" y="53"/>
                  </a:cubicBezTo>
                  <a:cubicBezTo>
                    <a:pt x="42" y="53"/>
                    <a:pt x="42" y="53"/>
                    <a:pt x="42" y="53"/>
                  </a:cubicBezTo>
                  <a:cubicBezTo>
                    <a:pt x="42" y="53"/>
                    <a:pt x="42" y="53"/>
                    <a:pt x="44" y="54"/>
                  </a:cubicBezTo>
                  <a:cubicBezTo>
                    <a:pt x="45" y="55"/>
                    <a:pt x="45" y="55"/>
                    <a:pt x="45" y="55"/>
                  </a:cubicBezTo>
                  <a:cubicBezTo>
                    <a:pt x="46" y="54"/>
                    <a:pt x="46" y="54"/>
                    <a:pt x="46" y="54"/>
                  </a:cubicBezTo>
                  <a:cubicBezTo>
                    <a:pt x="48" y="53"/>
                    <a:pt x="49" y="51"/>
                    <a:pt x="50" y="49"/>
                  </a:cubicBezTo>
                  <a:cubicBezTo>
                    <a:pt x="51" y="49"/>
                    <a:pt x="51" y="48"/>
                    <a:pt x="52" y="46"/>
                  </a:cubicBezTo>
                  <a:cubicBezTo>
                    <a:pt x="53" y="45"/>
                    <a:pt x="53" y="43"/>
                    <a:pt x="55" y="42"/>
                  </a:cubicBezTo>
                  <a:cubicBezTo>
                    <a:pt x="57" y="40"/>
                    <a:pt x="59" y="39"/>
                    <a:pt x="61" y="38"/>
                  </a:cubicBezTo>
                  <a:cubicBezTo>
                    <a:pt x="63" y="37"/>
                    <a:pt x="65" y="37"/>
                    <a:pt x="66" y="36"/>
                  </a:cubicBezTo>
                  <a:cubicBezTo>
                    <a:pt x="67" y="35"/>
                    <a:pt x="68" y="35"/>
                    <a:pt x="69" y="35"/>
                  </a:cubicBezTo>
                  <a:cubicBezTo>
                    <a:pt x="70" y="34"/>
                    <a:pt x="73" y="34"/>
                    <a:pt x="75" y="34"/>
                  </a:cubicBezTo>
                  <a:cubicBezTo>
                    <a:pt x="79" y="33"/>
                    <a:pt x="84" y="33"/>
                    <a:pt x="85" y="30"/>
                  </a:cubicBezTo>
                  <a:cubicBezTo>
                    <a:pt x="86" y="27"/>
                    <a:pt x="86" y="23"/>
                    <a:pt x="84" y="21"/>
                  </a:cubicBezTo>
                  <a:cubicBezTo>
                    <a:pt x="83" y="21"/>
                    <a:pt x="82" y="20"/>
                    <a:pt x="81" y="20"/>
                  </a:cubicBezTo>
                  <a:cubicBezTo>
                    <a:pt x="79" y="19"/>
                    <a:pt x="78" y="18"/>
                    <a:pt x="79" y="16"/>
                  </a:cubicBezTo>
                  <a:cubicBezTo>
                    <a:pt x="79" y="15"/>
                    <a:pt x="80" y="14"/>
                    <a:pt x="82" y="1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73"/>
            <p:cNvSpPr>
              <a:spLocks/>
            </p:cNvSpPr>
            <p:nvPr/>
          </p:nvSpPr>
          <p:spPr bwMode="auto">
            <a:xfrm>
              <a:off x="1308" y="1406"/>
              <a:ext cx="167" cy="50"/>
            </a:xfrm>
            <a:custGeom>
              <a:avLst/>
              <a:gdLst>
                <a:gd name="T0" fmla="*/ 91 w 92"/>
                <a:gd name="T1" fmla="*/ 10 h 28"/>
                <a:gd name="T2" fmla="*/ 89 w 92"/>
                <a:gd name="T3" fmla="*/ 9 h 28"/>
                <a:gd name="T4" fmla="*/ 86 w 92"/>
                <a:gd name="T5" fmla="*/ 8 h 28"/>
                <a:gd name="T6" fmla="*/ 83 w 92"/>
                <a:gd name="T7" fmla="*/ 8 h 28"/>
                <a:gd name="T8" fmla="*/ 81 w 92"/>
                <a:gd name="T9" fmla="*/ 9 h 28"/>
                <a:gd name="T10" fmla="*/ 75 w 92"/>
                <a:gd name="T11" fmla="*/ 12 h 28"/>
                <a:gd name="T12" fmla="*/ 74 w 92"/>
                <a:gd name="T13" fmla="*/ 12 h 28"/>
                <a:gd name="T14" fmla="*/ 74 w 92"/>
                <a:gd name="T15" fmla="*/ 9 h 28"/>
                <a:gd name="T16" fmla="*/ 73 w 92"/>
                <a:gd name="T17" fmla="*/ 7 h 28"/>
                <a:gd name="T18" fmla="*/ 70 w 92"/>
                <a:gd name="T19" fmla="*/ 4 h 28"/>
                <a:gd name="T20" fmla="*/ 69 w 92"/>
                <a:gd name="T21" fmla="*/ 4 h 28"/>
                <a:gd name="T22" fmla="*/ 66 w 92"/>
                <a:gd name="T23" fmla="*/ 5 h 28"/>
                <a:gd name="T24" fmla="*/ 64 w 92"/>
                <a:gd name="T25" fmla="*/ 6 h 28"/>
                <a:gd name="T26" fmla="*/ 62 w 92"/>
                <a:gd name="T27" fmla="*/ 4 h 28"/>
                <a:gd name="T28" fmla="*/ 55 w 92"/>
                <a:gd name="T29" fmla="*/ 0 h 28"/>
                <a:gd name="T30" fmla="*/ 53 w 92"/>
                <a:gd name="T31" fmla="*/ 0 h 28"/>
                <a:gd name="T32" fmla="*/ 44 w 92"/>
                <a:gd name="T33" fmla="*/ 3 h 28"/>
                <a:gd name="T34" fmla="*/ 30 w 92"/>
                <a:gd name="T35" fmla="*/ 7 h 28"/>
                <a:gd name="T36" fmla="*/ 25 w 92"/>
                <a:gd name="T37" fmla="*/ 6 h 28"/>
                <a:gd name="T38" fmla="*/ 10 w 92"/>
                <a:gd name="T39" fmla="*/ 5 h 28"/>
                <a:gd name="T40" fmla="*/ 7 w 92"/>
                <a:gd name="T41" fmla="*/ 5 h 28"/>
                <a:gd name="T42" fmla="*/ 5 w 92"/>
                <a:gd name="T43" fmla="*/ 5 h 28"/>
                <a:gd name="T44" fmla="*/ 5 w 92"/>
                <a:gd name="T45" fmla="*/ 8 h 28"/>
                <a:gd name="T46" fmla="*/ 4 w 92"/>
                <a:gd name="T47" fmla="*/ 7 h 28"/>
                <a:gd name="T48" fmla="*/ 4 w 92"/>
                <a:gd name="T49" fmla="*/ 8 h 28"/>
                <a:gd name="T50" fmla="*/ 1 w 92"/>
                <a:gd name="T51" fmla="*/ 18 h 28"/>
                <a:gd name="T52" fmla="*/ 1 w 92"/>
                <a:gd name="T53" fmla="*/ 20 h 28"/>
                <a:gd name="T54" fmla="*/ 2 w 92"/>
                <a:gd name="T55" fmla="*/ 22 h 28"/>
                <a:gd name="T56" fmla="*/ 2 w 92"/>
                <a:gd name="T57" fmla="*/ 24 h 28"/>
                <a:gd name="T58" fmla="*/ 2 w 92"/>
                <a:gd name="T59" fmla="*/ 28 h 28"/>
                <a:gd name="T60" fmla="*/ 4 w 92"/>
                <a:gd name="T61" fmla="*/ 28 h 28"/>
                <a:gd name="T62" fmla="*/ 5 w 92"/>
                <a:gd name="T63" fmla="*/ 27 h 28"/>
                <a:gd name="T64" fmla="*/ 6 w 92"/>
                <a:gd name="T65" fmla="*/ 27 h 28"/>
                <a:gd name="T66" fmla="*/ 6 w 92"/>
                <a:gd name="T67" fmla="*/ 26 h 28"/>
                <a:gd name="T68" fmla="*/ 7 w 92"/>
                <a:gd name="T69" fmla="*/ 25 h 28"/>
                <a:gd name="T70" fmla="*/ 10 w 92"/>
                <a:gd name="T71" fmla="*/ 24 h 28"/>
                <a:gd name="T72" fmla="*/ 13 w 92"/>
                <a:gd name="T73" fmla="*/ 24 h 28"/>
                <a:gd name="T74" fmla="*/ 14 w 92"/>
                <a:gd name="T75" fmla="*/ 24 h 28"/>
                <a:gd name="T76" fmla="*/ 18 w 92"/>
                <a:gd name="T77" fmla="*/ 25 h 28"/>
                <a:gd name="T78" fmla="*/ 29 w 92"/>
                <a:gd name="T79" fmla="*/ 24 h 28"/>
                <a:gd name="T80" fmla="*/ 33 w 92"/>
                <a:gd name="T81" fmla="*/ 21 h 28"/>
                <a:gd name="T82" fmla="*/ 34 w 92"/>
                <a:gd name="T83" fmla="*/ 19 h 28"/>
                <a:gd name="T84" fmla="*/ 39 w 92"/>
                <a:gd name="T85" fmla="*/ 18 h 28"/>
                <a:gd name="T86" fmla="*/ 48 w 92"/>
                <a:gd name="T87" fmla="*/ 16 h 28"/>
                <a:gd name="T88" fmla="*/ 50 w 92"/>
                <a:gd name="T89" fmla="*/ 13 h 28"/>
                <a:gd name="T90" fmla="*/ 51 w 92"/>
                <a:gd name="T91" fmla="*/ 11 h 28"/>
                <a:gd name="T92" fmla="*/ 53 w 92"/>
                <a:gd name="T93" fmla="*/ 10 h 28"/>
                <a:gd name="T94" fmla="*/ 55 w 92"/>
                <a:gd name="T95" fmla="*/ 12 h 28"/>
                <a:gd name="T96" fmla="*/ 56 w 92"/>
                <a:gd name="T97" fmla="*/ 13 h 28"/>
                <a:gd name="T98" fmla="*/ 60 w 92"/>
                <a:gd name="T99" fmla="*/ 14 h 28"/>
                <a:gd name="T100" fmla="*/ 62 w 92"/>
                <a:gd name="T101" fmla="*/ 15 h 28"/>
                <a:gd name="T102" fmla="*/ 66 w 92"/>
                <a:gd name="T103" fmla="*/ 16 h 28"/>
                <a:gd name="T104" fmla="*/ 69 w 92"/>
                <a:gd name="T105" fmla="*/ 17 h 28"/>
                <a:gd name="T106" fmla="*/ 71 w 92"/>
                <a:gd name="T107" fmla="*/ 19 h 28"/>
                <a:gd name="T108" fmla="*/ 75 w 92"/>
                <a:gd name="T109" fmla="*/ 21 h 28"/>
                <a:gd name="T110" fmla="*/ 77 w 92"/>
                <a:gd name="T111" fmla="*/ 21 h 28"/>
                <a:gd name="T112" fmla="*/ 82 w 92"/>
                <a:gd name="T113" fmla="*/ 20 h 28"/>
                <a:gd name="T114" fmla="*/ 86 w 92"/>
                <a:gd name="T115" fmla="*/ 18 h 28"/>
                <a:gd name="T116" fmla="*/ 92 w 92"/>
                <a:gd name="T117" fmla="*/ 12 h 28"/>
                <a:gd name="T118" fmla="*/ 92 w 92"/>
                <a:gd name="T119" fmla="*/ 11 h 28"/>
                <a:gd name="T120" fmla="*/ 91 w 92"/>
                <a:gd name="T121"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2" h="28">
                  <a:moveTo>
                    <a:pt x="91" y="10"/>
                  </a:moveTo>
                  <a:cubicBezTo>
                    <a:pt x="90" y="10"/>
                    <a:pt x="90" y="10"/>
                    <a:pt x="89" y="9"/>
                  </a:cubicBezTo>
                  <a:cubicBezTo>
                    <a:pt x="88" y="8"/>
                    <a:pt x="87" y="8"/>
                    <a:pt x="86" y="8"/>
                  </a:cubicBezTo>
                  <a:cubicBezTo>
                    <a:pt x="85" y="8"/>
                    <a:pt x="84" y="8"/>
                    <a:pt x="83" y="8"/>
                  </a:cubicBezTo>
                  <a:cubicBezTo>
                    <a:pt x="83" y="9"/>
                    <a:pt x="82" y="9"/>
                    <a:pt x="81" y="9"/>
                  </a:cubicBezTo>
                  <a:cubicBezTo>
                    <a:pt x="79" y="11"/>
                    <a:pt x="77" y="12"/>
                    <a:pt x="75" y="12"/>
                  </a:cubicBezTo>
                  <a:cubicBezTo>
                    <a:pt x="75" y="12"/>
                    <a:pt x="75" y="12"/>
                    <a:pt x="74" y="12"/>
                  </a:cubicBezTo>
                  <a:cubicBezTo>
                    <a:pt x="74" y="11"/>
                    <a:pt x="74" y="10"/>
                    <a:pt x="74" y="9"/>
                  </a:cubicBezTo>
                  <a:cubicBezTo>
                    <a:pt x="74" y="8"/>
                    <a:pt x="74" y="8"/>
                    <a:pt x="73" y="7"/>
                  </a:cubicBezTo>
                  <a:cubicBezTo>
                    <a:pt x="73" y="6"/>
                    <a:pt x="72" y="5"/>
                    <a:pt x="70" y="4"/>
                  </a:cubicBezTo>
                  <a:cubicBezTo>
                    <a:pt x="70" y="4"/>
                    <a:pt x="69" y="4"/>
                    <a:pt x="69" y="4"/>
                  </a:cubicBezTo>
                  <a:cubicBezTo>
                    <a:pt x="68" y="4"/>
                    <a:pt x="67" y="5"/>
                    <a:pt x="66" y="5"/>
                  </a:cubicBezTo>
                  <a:cubicBezTo>
                    <a:pt x="66" y="5"/>
                    <a:pt x="65" y="6"/>
                    <a:pt x="64" y="6"/>
                  </a:cubicBezTo>
                  <a:cubicBezTo>
                    <a:pt x="64" y="6"/>
                    <a:pt x="63" y="6"/>
                    <a:pt x="62" y="4"/>
                  </a:cubicBezTo>
                  <a:cubicBezTo>
                    <a:pt x="60" y="1"/>
                    <a:pt x="59" y="0"/>
                    <a:pt x="55" y="0"/>
                  </a:cubicBezTo>
                  <a:cubicBezTo>
                    <a:pt x="54" y="0"/>
                    <a:pt x="53" y="0"/>
                    <a:pt x="53" y="0"/>
                  </a:cubicBezTo>
                  <a:cubicBezTo>
                    <a:pt x="49" y="0"/>
                    <a:pt x="47" y="1"/>
                    <a:pt x="44" y="3"/>
                  </a:cubicBezTo>
                  <a:cubicBezTo>
                    <a:pt x="40" y="5"/>
                    <a:pt x="35" y="7"/>
                    <a:pt x="30" y="7"/>
                  </a:cubicBezTo>
                  <a:cubicBezTo>
                    <a:pt x="29" y="7"/>
                    <a:pt x="27" y="7"/>
                    <a:pt x="25" y="6"/>
                  </a:cubicBezTo>
                  <a:cubicBezTo>
                    <a:pt x="22" y="6"/>
                    <a:pt x="16" y="5"/>
                    <a:pt x="10" y="5"/>
                  </a:cubicBezTo>
                  <a:cubicBezTo>
                    <a:pt x="9" y="5"/>
                    <a:pt x="8" y="5"/>
                    <a:pt x="7" y="5"/>
                  </a:cubicBezTo>
                  <a:cubicBezTo>
                    <a:pt x="5" y="5"/>
                    <a:pt x="5" y="5"/>
                    <a:pt x="5" y="5"/>
                  </a:cubicBezTo>
                  <a:cubicBezTo>
                    <a:pt x="5" y="5"/>
                    <a:pt x="5" y="8"/>
                    <a:pt x="5" y="8"/>
                  </a:cubicBezTo>
                  <a:cubicBezTo>
                    <a:pt x="4" y="7"/>
                    <a:pt x="4" y="7"/>
                    <a:pt x="4" y="7"/>
                  </a:cubicBezTo>
                  <a:cubicBezTo>
                    <a:pt x="4" y="8"/>
                    <a:pt x="4" y="8"/>
                    <a:pt x="4" y="8"/>
                  </a:cubicBezTo>
                  <a:cubicBezTo>
                    <a:pt x="2" y="11"/>
                    <a:pt x="0" y="14"/>
                    <a:pt x="1" y="18"/>
                  </a:cubicBezTo>
                  <a:cubicBezTo>
                    <a:pt x="1" y="19"/>
                    <a:pt x="1" y="19"/>
                    <a:pt x="1" y="20"/>
                  </a:cubicBezTo>
                  <a:cubicBezTo>
                    <a:pt x="1" y="21"/>
                    <a:pt x="2" y="21"/>
                    <a:pt x="2" y="22"/>
                  </a:cubicBezTo>
                  <a:cubicBezTo>
                    <a:pt x="2" y="22"/>
                    <a:pt x="2" y="23"/>
                    <a:pt x="2" y="24"/>
                  </a:cubicBezTo>
                  <a:cubicBezTo>
                    <a:pt x="2" y="28"/>
                    <a:pt x="2" y="28"/>
                    <a:pt x="2" y="28"/>
                  </a:cubicBezTo>
                  <a:cubicBezTo>
                    <a:pt x="4" y="28"/>
                    <a:pt x="4" y="28"/>
                    <a:pt x="4" y="28"/>
                  </a:cubicBezTo>
                  <a:cubicBezTo>
                    <a:pt x="5" y="27"/>
                    <a:pt x="5" y="27"/>
                    <a:pt x="5" y="27"/>
                  </a:cubicBezTo>
                  <a:cubicBezTo>
                    <a:pt x="6" y="27"/>
                    <a:pt x="6" y="27"/>
                    <a:pt x="6" y="27"/>
                  </a:cubicBezTo>
                  <a:cubicBezTo>
                    <a:pt x="6" y="26"/>
                    <a:pt x="6" y="26"/>
                    <a:pt x="6" y="26"/>
                  </a:cubicBezTo>
                  <a:cubicBezTo>
                    <a:pt x="6" y="26"/>
                    <a:pt x="6" y="26"/>
                    <a:pt x="7" y="25"/>
                  </a:cubicBezTo>
                  <a:cubicBezTo>
                    <a:pt x="8" y="24"/>
                    <a:pt x="9" y="24"/>
                    <a:pt x="10" y="24"/>
                  </a:cubicBezTo>
                  <a:cubicBezTo>
                    <a:pt x="11" y="24"/>
                    <a:pt x="12" y="24"/>
                    <a:pt x="13" y="24"/>
                  </a:cubicBezTo>
                  <a:cubicBezTo>
                    <a:pt x="13" y="24"/>
                    <a:pt x="13" y="24"/>
                    <a:pt x="14" y="24"/>
                  </a:cubicBezTo>
                  <a:cubicBezTo>
                    <a:pt x="15" y="24"/>
                    <a:pt x="17" y="25"/>
                    <a:pt x="18" y="25"/>
                  </a:cubicBezTo>
                  <a:cubicBezTo>
                    <a:pt x="21" y="25"/>
                    <a:pt x="25" y="24"/>
                    <a:pt x="29" y="24"/>
                  </a:cubicBezTo>
                  <a:cubicBezTo>
                    <a:pt x="32" y="23"/>
                    <a:pt x="32" y="23"/>
                    <a:pt x="33" y="21"/>
                  </a:cubicBezTo>
                  <a:cubicBezTo>
                    <a:pt x="33" y="20"/>
                    <a:pt x="34" y="20"/>
                    <a:pt x="34" y="19"/>
                  </a:cubicBezTo>
                  <a:cubicBezTo>
                    <a:pt x="36" y="19"/>
                    <a:pt x="37" y="18"/>
                    <a:pt x="39" y="18"/>
                  </a:cubicBezTo>
                  <a:cubicBezTo>
                    <a:pt x="42" y="18"/>
                    <a:pt x="45" y="17"/>
                    <a:pt x="48" y="16"/>
                  </a:cubicBezTo>
                  <a:cubicBezTo>
                    <a:pt x="50" y="15"/>
                    <a:pt x="50" y="14"/>
                    <a:pt x="50" y="13"/>
                  </a:cubicBezTo>
                  <a:cubicBezTo>
                    <a:pt x="50" y="12"/>
                    <a:pt x="50" y="11"/>
                    <a:pt x="51" y="11"/>
                  </a:cubicBezTo>
                  <a:cubicBezTo>
                    <a:pt x="52" y="10"/>
                    <a:pt x="52" y="10"/>
                    <a:pt x="53" y="10"/>
                  </a:cubicBezTo>
                  <a:cubicBezTo>
                    <a:pt x="53" y="10"/>
                    <a:pt x="54" y="11"/>
                    <a:pt x="55" y="12"/>
                  </a:cubicBezTo>
                  <a:cubicBezTo>
                    <a:pt x="55" y="12"/>
                    <a:pt x="56" y="12"/>
                    <a:pt x="56" y="13"/>
                  </a:cubicBezTo>
                  <a:cubicBezTo>
                    <a:pt x="57" y="13"/>
                    <a:pt x="59" y="14"/>
                    <a:pt x="60" y="14"/>
                  </a:cubicBezTo>
                  <a:cubicBezTo>
                    <a:pt x="61" y="15"/>
                    <a:pt x="62" y="15"/>
                    <a:pt x="62" y="15"/>
                  </a:cubicBezTo>
                  <a:cubicBezTo>
                    <a:pt x="63" y="16"/>
                    <a:pt x="65" y="16"/>
                    <a:pt x="66" y="16"/>
                  </a:cubicBezTo>
                  <a:cubicBezTo>
                    <a:pt x="67" y="17"/>
                    <a:pt x="68" y="17"/>
                    <a:pt x="69" y="17"/>
                  </a:cubicBezTo>
                  <a:cubicBezTo>
                    <a:pt x="70" y="18"/>
                    <a:pt x="70" y="18"/>
                    <a:pt x="71" y="19"/>
                  </a:cubicBezTo>
                  <a:cubicBezTo>
                    <a:pt x="72" y="20"/>
                    <a:pt x="74" y="20"/>
                    <a:pt x="75" y="21"/>
                  </a:cubicBezTo>
                  <a:cubicBezTo>
                    <a:pt x="76" y="21"/>
                    <a:pt x="76" y="21"/>
                    <a:pt x="77" y="21"/>
                  </a:cubicBezTo>
                  <a:cubicBezTo>
                    <a:pt x="78" y="21"/>
                    <a:pt x="80" y="21"/>
                    <a:pt x="82" y="20"/>
                  </a:cubicBezTo>
                  <a:cubicBezTo>
                    <a:pt x="83" y="19"/>
                    <a:pt x="85" y="18"/>
                    <a:pt x="86" y="18"/>
                  </a:cubicBezTo>
                  <a:cubicBezTo>
                    <a:pt x="89" y="17"/>
                    <a:pt x="91" y="16"/>
                    <a:pt x="92" y="12"/>
                  </a:cubicBezTo>
                  <a:cubicBezTo>
                    <a:pt x="92" y="11"/>
                    <a:pt x="92" y="11"/>
                    <a:pt x="92" y="11"/>
                  </a:cubicBezTo>
                  <a:lnTo>
                    <a:pt x="91" y="1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74"/>
            <p:cNvSpPr>
              <a:spLocks/>
            </p:cNvSpPr>
            <p:nvPr/>
          </p:nvSpPr>
          <p:spPr bwMode="auto">
            <a:xfrm>
              <a:off x="1402" y="1475"/>
              <a:ext cx="388" cy="330"/>
            </a:xfrm>
            <a:custGeom>
              <a:avLst/>
              <a:gdLst>
                <a:gd name="T0" fmla="*/ 208 w 214"/>
                <a:gd name="T1" fmla="*/ 130 h 182"/>
                <a:gd name="T2" fmla="*/ 209 w 214"/>
                <a:gd name="T3" fmla="*/ 121 h 182"/>
                <a:gd name="T4" fmla="*/ 207 w 214"/>
                <a:gd name="T5" fmla="*/ 112 h 182"/>
                <a:gd name="T6" fmla="*/ 201 w 214"/>
                <a:gd name="T7" fmla="*/ 89 h 182"/>
                <a:gd name="T8" fmla="*/ 197 w 214"/>
                <a:gd name="T9" fmla="*/ 71 h 182"/>
                <a:gd name="T10" fmla="*/ 194 w 214"/>
                <a:gd name="T11" fmla="*/ 54 h 182"/>
                <a:gd name="T12" fmla="*/ 186 w 214"/>
                <a:gd name="T13" fmla="*/ 57 h 182"/>
                <a:gd name="T14" fmla="*/ 193 w 214"/>
                <a:gd name="T15" fmla="*/ 44 h 182"/>
                <a:gd name="T16" fmla="*/ 181 w 214"/>
                <a:gd name="T17" fmla="*/ 23 h 182"/>
                <a:gd name="T18" fmla="*/ 169 w 214"/>
                <a:gd name="T19" fmla="*/ 6 h 182"/>
                <a:gd name="T20" fmla="*/ 166 w 214"/>
                <a:gd name="T21" fmla="*/ 10 h 182"/>
                <a:gd name="T22" fmla="*/ 156 w 214"/>
                <a:gd name="T23" fmla="*/ 18 h 182"/>
                <a:gd name="T24" fmla="*/ 141 w 214"/>
                <a:gd name="T25" fmla="*/ 15 h 182"/>
                <a:gd name="T26" fmla="*/ 126 w 214"/>
                <a:gd name="T27" fmla="*/ 24 h 182"/>
                <a:gd name="T28" fmla="*/ 115 w 214"/>
                <a:gd name="T29" fmla="*/ 19 h 182"/>
                <a:gd name="T30" fmla="*/ 105 w 214"/>
                <a:gd name="T31" fmla="*/ 15 h 182"/>
                <a:gd name="T32" fmla="*/ 104 w 214"/>
                <a:gd name="T33" fmla="*/ 8 h 182"/>
                <a:gd name="T34" fmla="*/ 92 w 214"/>
                <a:gd name="T35" fmla="*/ 9 h 182"/>
                <a:gd name="T36" fmla="*/ 81 w 214"/>
                <a:gd name="T37" fmla="*/ 11 h 182"/>
                <a:gd name="T38" fmla="*/ 76 w 214"/>
                <a:gd name="T39" fmla="*/ 8 h 182"/>
                <a:gd name="T40" fmla="*/ 73 w 214"/>
                <a:gd name="T41" fmla="*/ 9 h 182"/>
                <a:gd name="T42" fmla="*/ 67 w 214"/>
                <a:gd name="T43" fmla="*/ 6 h 182"/>
                <a:gd name="T44" fmla="*/ 58 w 214"/>
                <a:gd name="T45" fmla="*/ 0 h 182"/>
                <a:gd name="T46" fmla="*/ 52 w 214"/>
                <a:gd name="T47" fmla="*/ 0 h 182"/>
                <a:gd name="T48" fmla="*/ 41 w 214"/>
                <a:gd name="T49" fmla="*/ 11 h 182"/>
                <a:gd name="T50" fmla="*/ 38 w 214"/>
                <a:gd name="T51" fmla="*/ 22 h 182"/>
                <a:gd name="T52" fmla="*/ 21 w 214"/>
                <a:gd name="T53" fmla="*/ 35 h 182"/>
                <a:gd name="T54" fmla="*/ 5 w 214"/>
                <a:gd name="T55" fmla="*/ 49 h 182"/>
                <a:gd name="T56" fmla="*/ 2 w 214"/>
                <a:gd name="T57" fmla="*/ 58 h 182"/>
                <a:gd name="T58" fmla="*/ 7 w 214"/>
                <a:gd name="T59" fmla="*/ 64 h 182"/>
                <a:gd name="T60" fmla="*/ 12 w 214"/>
                <a:gd name="T61" fmla="*/ 75 h 182"/>
                <a:gd name="T62" fmla="*/ 24 w 214"/>
                <a:gd name="T63" fmla="*/ 86 h 182"/>
                <a:gd name="T64" fmla="*/ 27 w 214"/>
                <a:gd name="T65" fmla="*/ 89 h 182"/>
                <a:gd name="T66" fmla="*/ 37 w 214"/>
                <a:gd name="T67" fmla="*/ 99 h 182"/>
                <a:gd name="T68" fmla="*/ 46 w 214"/>
                <a:gd name="T69" fmla="*/ 112 h 182"/>
                <a:gd name="T70" fmla="*/ 48 w 214"/>
                <a:gd name="T71" fmla="*/ 121 h 182"/>
                <a:gd name="T72" fmla="*/ 61 w 214"/>
                <a:gd name="T73" fmla="*/ 116 h 182"/>
                <a:gd name="T74" fmla="*/ 70 w 214"/>
                <a:gd name="T75" fmla="*/ 104 h 182"/>
                <a:gd name="T76" fmla="*/ 80 w 214"/>
                <a:gd name="T77" fmla="*/ 91 h 182"/>
                <a:gd name="T78" fmla="*/ 91 w 214"/>
                <a:gd name="T79" fmla="*/ 91 h 182"/>
                <a:gd name="T80" fmla="*/ 114 w 214"/>
                <a:gd name="T81" fmla="*/ 93 h 182"/>
                <a:gd name="T82" fmla="*/ 125 w 214"/>
                <a:gd name="T83" fmla="*/ 115 h 182"/>
                <a:gd name="T84" fmla="*/ 126 w 214"/>
                <a:gd name="T85" fmla="*/ 120 h 182"/>
                <a:gd name="T86" fmla="*/ 130 w 214"/>
                <a:gd name="T87" fmla="*/ 130 h 182"/>
                <a:gd name="T88" fmla="*/ 126 w 214"/>
                <a:gd name="T89" fmla="*/ 147 h 182"/>
                <a:gd name="T90" fmla="*/ 138 w 214"/>
                <a:gd name="T91" fmla="*/ 139 h 182"/>
                <a:gd name="T92" fmla="*/ 145 w 214"/>
                <a:gd name="T93" fmla="*/ 140 h 182"/>
                <a:gd name="T94" fmla="*/ 160 w 214"/>
                <a:gd name="T95" fmla="*/ 146 h 182"/>
                <a:gd name="T96" fmla="*/ 163 w 214"/>
                <a:gd name="T97" fmla="*/ 160 h 182"/>
                <a:gd name="T98" fmla="*/ 161 w 214"/>
                <a:gd name="T99" fmla="*/ 173 h 182"/>
                <a:gd name="T100" fmla="*/ 164 w 214"/>
                <a:gd name="T101" fmla="*/ 176 h 182"/>
                <a:gd name="T102" fmla="*/ 171 w 214"/>
                <a:gd name="T103" fmla="*/ 182 h 182"/>
                <a:gd name="T104" fmla="*/ 183 w 214"/>
                <a:gd name="T105" fmla="*/ 168 h 182"/>
                <a:gd name="T106" fmla="*/ 192 w 214"/>
                <a:gd name="T107" fmla="*/ 169 h 182"/>
                <a:gd name="T108" fmla="*/ 196 w 214"/>
                <a:gd name="T109" fmla="*/ 168 h 182"/>
                <a:gd name="T110" fmla="*/ 201 w 214"/>
                <a:gd name="T111" fmla="*/ 157 h 182"/>
                <a:gd name="T112" fmla="*/ 200 w 214"/>
                <a:gd name="T113" fmla="*/ 149 h 182"/>
                <a:gd name="T114" fmla="*/ 202 w 214"/>
                <a:gd name="T115" fmla="*/ 138 h 182"/>
                <a:gd name="T116" fmla="*/ 209 w 214"/>
                <a:gd name="T117" fmla="*/ 141 h 182"/>
                <a:gd name="T118" fmla="*/ 213 w 214"/>
                <a:gd name="T119" fmla="*/ 14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4" h="182">
                  <a:moveTo>
                    <a:pt x="213" y="135"/>
                  </a:moveTo>
                  <a:cubicBezTo>
                    <a:pt x="212" y="133"/>
                    <a:pt x="212" y="133"/>
                    <a:pt x="211" y="133"/>
                  </a:cubicBezTo>
                  <a:cubicBezTo>
                    <a:pt x="211" y="133"/>
                    <a:pt x="211" y="133"/>
                    <a:pt x="210" y="133"/>
                  </a:cubicBezTo>
                  <a:cubicBezTo>
                    <a:pt x="210" y="132"/>
                    <a:pt x="209" y="131"/>
                    <a:pt x="208" y="130"/>
                  </a:cubicBezTo>
                  <a:cubicBezTo>
                    <a:pt x="207" y="129"/>
                    <a:pt x="207" y="129"/>
                    <a:pt x="206" y="128"/>
                  </a:cubicBezTo>
                  <a:cubicBezTo>
                    <a:pt x="205" y="126"/>
                    <a:pt x="205" y="125"/>
                    <a:pt x="206" y="123"/>
                  </a:cubicBezTo>
                  <a:cubicBezTo>
                    <a:pt x="206" y="122"/>
                    <a:pt x="207" y="122"/>
                    <a:pt x="207" y="121"/>
                  </a:cubicBezTo>
                  <a:cubicBezTo>
                    <a:pt x="208" y="121"/>
                    <a:pt x="208" y="121"/>
                    <a:pt x="209" y="121"/>
                  </a:cubicBezTo>
                  <a:cubicBezTo>
                    <a:pt x="212" y="120"/>
                    <a:pt x="212" y="120"/>
                    <a:pt x="212" y="120"/>
                  </a:cubicBezTo>
                  <a:cubicBezTo>
                    <a:pt x="210" y="117"/>
                    <a:pt x="210" y="117"/>
                    <a:pt x="210" y="117"/>
                  </a:cubicBezTo>
                  <a:cubicBezTo>
                    <a:pt x="209" y="116"/>
                    <a:pt x="208" y="115"/>
                    <a:pt x="207" y="114"/>
                  </a:cubicBezTo>
                  <a:cubicBezTo>
                    <a:pt x="207" y="113"/>
                    <a:pt x="207" y="113"/>
                    <a:pt x="207" y="112"/>
                  </a:cubicBezTo>
                  <a:cubicBezTo>
                    <a:pt x="208" y="110"/>
                    <a:pt x="206" y="109"/>
                    <a:pt x="205" y="109"/>
                  </a:cubicBezTo>
                  <a:cubicBezTo>
                    <a:pt x="204" y="109"/>
                    <a:pt x="204" y="108"/>
                    <a:pt x="203" y="108"/>
                  </a:cubicBezTo>
                  <a:cubicBezTo>
                    <a:pt x="201" y="107"/>
                    <a:pt x="201" y="106"/>
                    <a:pt x="201" y="103"/>
                  </a:cubicBezTo>
                  <a:cubicBezTo>
                    <a:pt x="200" y="99"/>
                    <a:pt x="200" y="94"/>
                    <a:pt x="201" y="89"/>
                  </a:cubicBezTo>
                  <a:cubicBezTo>
                    <a:pt x="203" y="88"/>
                    <a:pt x="204" y="87"/>
                    <a:pt x="205" y="85"/>
                  </a:cubicBezTo>
                  <a:cubicBezTo>
                    <a:pt x="206" y="83"/>
                    <a:pt x="206" y="81"/>
                    <a:pt x="205" y="79"/>
                  </a:cubicBezTo>
                  <a:cubicBezTo>
                    <a:pt x="204" y="77"/>
                    <a:pt x="202" y="76"/>
                    <a:pt x="201" y="75"/>
                  </a:cubicBezTo>
                  <a:cubicBezTo>
                    <a:pt x="199" y="74"/>
                    <a:pt x="197" y="73"/>
                    <a:pt x="197" y="71"/>
                  </a:cubicBezTo>
                  <a:cubicBezTo>
                    <a:pt x="196" y="69"/>
                    <a:pt x="196" y="67"/>
                    <a:pt x="196" y="64"/>
                  </a:cubicBezTo>
                  <a:cubicBezTo>
                    <a:pt x="197" y="62"/>
                    <a:pt x="197" y="59"/>
                    <a:pt x="196" y="57"/>
                  </a:cubicBezTo>
                  <a:cubicBezTo>
                    <a:pt x="196" y="55"/>
                    <a:pt x="195" y="54"/>
                    <a:pt x="194" y="54"/>
                  </a:cubicBezTo>
                  <a:cubicBezTo>
                    <a:pt x="194" y="54"/>
                    <a:pt x="194" y="54"/>
                    <a:pt x="194" y="54"/>
                  </a:cubicBezTo>
                  <a:cubicBezTo>
                    <a:pt x="193" y="54"/>
                    <a:pt x="193" y="54"/>
                    <a:pt x="193" y="54"/>
                  </a:cubicBezTo>
                  <a:cubicBezTo>
                    <a:pt x="193" y="54"/>
                    <a:pt x="192" y="54"/>
                    <a:pt x="190" y="55"/>
                  </a:cubicBezTo>
                  <a:cubicBezTo>
                    <a:pt x="189" y="56"/>
                    <a:pt x="188" y="57"/>
                    <a:pt x="187" y="57"/>
                  </a:cubicBezTo>
                  <a:cubicBezTo>
                    <a:pt x="187" y="57"/>
                    <a:pt x="186" y="57"/>
                    <a:pt x="186" y="57"/>
                  </a:cubicBezTo>
                  <a:cubicBezTo>
                    <a:pt x="186" y="57"/>
                    <a:pt x="185" y="56"/>
                    <a:pt x="185" y="56"/>
                  </a:cubicBezTo>
                  <a:cubicBezTo>
                    <a:pt x="185" y="54"/>
                    <a:pt x="188" y="51"/>
                    <a:pt x="190" y="50"/>
                  </a:cubicBezTo>
                  <a:cubicBezTo>
                    <a:pt x="191" y="49"/>
                    <a:pt x="191" y="49"/>
                    <a:pt x="191" y="49"/>
                  </a:cubicBezTo>
                  <a:cubicBezTo>
                    <a:pt x="193" y="47"/>
                    <a:pt x="193" y="46"/>
                    <a:pt x="193" y="44"/>
                  </a:cubicBezTo>
                  <a:cubicBezTo>
                    <a:pt x="193" y="41"/>
                    <a:pt x="190" y="39"/>
                    <a:pt x="187" y="38"/>
                  </a:cubicBezTo>
                  <a:cubicBezTo>
                    <a:pt x="183" y="35"/>
                    <a:pt x="183" y="33"/>
                    <a:pt x="183" y="30"/>
                  </a:cubicBezTo>
                  <a:cubicBezTo>
                    <a:pt x="183" y="29"/>
                    <a:pt x="183" y="28"/>
                    <a:pt x="183" y="27"/>
                  </a:cubicBezTo>
                  <a:cubicBezTo>
                    <a:pt x="182" y="25"/>
                    <a:pt x="181" y="24"/>
                    <a:pt x="181" y="23"/>
                  </a:cubicBezTo>
                  <a:cubicBezTo>
                    <a:pt x="180" y="22"/>
                    <a:pt x="180" y="22"/>
                    <a:pt x="179" y="21"/>
                  </a:cubicBezTo>
                  <a:cubicBezTo>
                    <a:pt x="178" y="19"/>
                    <a:pt x="178" y="18"/>
                    <a:pt x="178" y="15"/>
                  </a:cubicBezTo>
                  <a:cubicBezTo>
                    <a:pt x="178" y="14"/>
                    <a:pt x="178" y="14"/>
                    <a:pt x="178" y="14"/>
                  </a:cubicBezTo>
                  <a:cubicBezTo>
                    <a:pt x="177" y="10"/>
                    <a:pt x="173" y="6"/>
                    <a:pt x="169" y="6"/>
                  </a:cubicBezTo>
                  <a:cubicBezTo>
                    <a:pt x="168" y="6"/>
                    <a:pt x="168" y="6"/>
                    <a:pt x="168" y="6"/>
                  </a:cubicBezTo>
                  <a:cubicBezTo>
                    <a:pt x="167" y="6"/>
                    <a:pt x="167" y="6"/>
                    <a:pt x="167" y="6"/>
                  </a:cubicBezTo>
                  <a:cubicBezTo>
                    <a:pt x="166" y="7"/>
                    <a:pt x="166" y="7"/>
                    <a:pt x="166" y="7"/>
                  </a:cubicBezTo>
                  <a:cubicBezTo>
                    <a:pt x="166" y="8"/>
                    <a:pt x="166" y="8"/>
                    <a:pt x="166" y="10"/>
                  </a:cubicBezTo>
                  <a:cubicBezTo>
                    <a:pt x="166" y="13"/>
                    <a:pt x="166" y="15"/>
                    <a:pt x="164" y="16"/>
                  </a:cubicBezTo>
                  <a:cubicBezTo>
                    <a:pt x="163" y="16"/>
                    <a:pt x="162" y="16"/>
                    <a:pt x="162" y="16"/>
                  </a:cubicBezTo>
                  <a:cubicBezTo>
                    <a:pt x="160" y="16"/>
                    <a:pt x="159" y="16"/>
                    <a:pt x="157" y="17"/>
                  </a:cubicBezTo>
                  <a:cubicBezTo>
                    <a:pt x="157" y="18"/>
                    <a:pt x="157" y="18"/>
                    <a:pt x="156" y="18"/>
                  </a:cubicBezTo>
                  <a:cubicBezTo>
                    <a:pt x="155" y="19"/>
                    <a:pt x="154" y="20"/>
                    <a:pt x="153" y="20"/>
                  </a:cubicBezTo>
                  <a:cubicBezTo>
                    <a:pt x="151" y="20"/>
                    <a:pt x="149" y="19"/>
                    <a:pt x="148" y="18"/>
                  </a:cubicBezTo>
                  <a:cubicBezTo>
                    <a:pt x="146" y="16"/>
                    <a:pt x="144" y="15"/>
                    <a:pt x="142" y="15"/>
                  </a:cubicBezTo>
                  <a:cubicBezTo>
                    <a:pt x="141" y="15"/>
                    <a:pt x="141" y="15"/>
                    <a:pt x="141" y="15"/>
                  </a:cubicBezTo>
                  <a:cubicBezTo>
                    <a:pt x="137" y="15"/>
                    <a:pt x="135" y="17"/>
                    <a:pt x="132" y="20"/>
                  </a:cubicBezTo>
                  <a:cubicBezTo>
                    <a:pt x="131" y="21"/>
                    <a:pt x="130" y="22"/>
                    <a:pt x="129" y="23"/>
                  </a:cubicBezTo>
                  <a:cubicBezTo>
                    <a:pt x="129" y="23"/>
                    <a:pt x="128" y="24"/>
                    <a:pt x="126" y="24"/>
                  </a:cubicBezTo>
                  <a:cubicBezTo>
                    <a:pt x="126" y="24"/>
                    <a:pt x="126" y="24"/>
                    <a:pt x="126" y="24"/>
                  </a:cubicBezTo>
                  <a:cubicBezTo>
                    <a:pt x="125" y="24"/>
                    <a:pt x="125" y="23"/>
                    <a:pt x="125" y="21"/>
                  </a:cubicBezTo>
                  <a:cubicBezTo>
                    <a:pt x="124" y="19"/>
                    <a:pt x="124" y="18"/>
                    <a:pt x="122" y="17"/>
                  </a:cubicBezTo>
                  <a:cubicBezTo>
                    <a:pt x="122" y="16"/>
                    <a:pt x="121" y="15"/>
                    <a:pt x="120" y="15"/>
                  </a:cubicBezTo>
                  <a:cubicBezTo>
                    <a:pt x="118" y="15"/>
                    <a:pt x="116" y="17"/>
                    <a:pt x="115" y="19"/>
                  </a:cubicBezTo>
                  <a:cubicBezTo>
                    <a:pt x="114" y="20"/>
                    <a:pt x="113" y="21"/>
                    <a:pt x="112" y="21"/>
                  </a:cubicBezTo>
                  <a:cubicBezTo>
                    <a:pt x="112" y="22"/>
                    <a:pt x="111" y="22"/>
                    <a:pt x="111" y="22"/>
                  </a:cubicBezTo>
                  <a:cubicBezTo>
                    <a:pt x="110" y="22"/>
                    <a:pt x="109" y="21"/>
                    <a:pt x="108" y="21"/>
                  </a:cubicBezTo>
                  <a:cubicBezTo>
                    <a:pt x="106" y="19"/>
                    <a:pt x="105" y="17"/>
                    <a:pt x="105" y="15"/>
                  </a:cubicBezTo>
                  <a:cubicBezTo>
                    <a:pt x="105" y="13"/>
                    <a:pt x="106" y="12"/>
                    <a:pt x="106" y="11"/>
                  </a:cubicBezTo>
                  <a:cubicBezTo>
                    <a:pt x="106" y="10"/>
                    <a:pt x="106" y="10"/>
                    <a:pt x="106" y="10"/>
                  </a:cubicBezTo>
                  <a:cubicBezTo>
                    <a:pt x="107" y="7"/>
                    <a:pt x="107" y="7"/>
                    <a:pt x="107" y="7"/>
                  </a:cubicBezTo>
                  <a:cubicBezTo>
                    <a:pt x="104" y="8"/>
                    <a:pt x="104" y="8"/>
                    <a:pt x="104" y="8"/>
                  </a:cubicBezTo>
                  <a:cubicBezTo>
                    <a:pt x="102" y="8"/>
                    <a:pt x="99" y="8"/>
                    <a:pt x="97" y="8"/>
                  </a:cubicBezTo>
                  <a:cubicBezTo>
                    <a:pt x="96" y="9"/>
                    <a:pt x="96" y="9"/>
                    <a:pt x="96" y="9"/>
                  </a:cubicBezTo>
                  <a:cubicBezTo>
                    <a:pt x="95" y="9"/>
                    <a:pt x="95" y="9"/>
                    <a:pt x="94" y="9"/>
                  </a:cubicBezTo>
                  <a:cubicBezTo>
                    <a:pt x="94" y="9"/>
                    <a:pt x="93" y="9"/>
                    <a:pt x="92" y="9"/>
                  </a:cubicBezTo>
                  <a:cubicBezTo>
                    <a:pt x="91" y="8"/>
                    <a:pt x="91" y="8"/>
                    <a:pt x="90" y="8"/>
                  </a:cubicBezTo>
                  <a:cubicBezTo>
                    <a:pt x="89" y="8"/>
                    <a:pt x="87" y="9"/>
                    <a:pt x="85" y="10"/>
                  </a:cubicBezTo>
                  <a:cubicBezTo>
                    <a:pt x="85" y="10"/>
                    <a:pt x="84" y="10"/>
                    <a:pt x="84" y="10"/>
                  </a:cubicBezTo>
                  <a:cubicBezTo>
                    <a:pt x="83" y="11"/>
                    <a:pt x="82" y="11"/>
                    <a:pt x="81" y="11"/>
                  </a:cubicBezTo>
                  <a:cubicBezTo>
                    <a:pt x="81" y="11"/>
                    <a:pt x="80" y="11"/>
                    <a:pt x="80" y="11"/>
                  </a:cubicBezTo>
                  <a:cubicBezTo>
                    <a:pt x="79" y="11"/>
                    <a:pt x="79" y="10"/>
                    <a:pt x="78" y="10"/>
                  </a:cubicBezTo>
                  <a:cubicBezTo>
                    <a:pt x="78" y="9"/>
                    <a:pt x="77" y="8"/>
                    <a:pt x="76" y="8"/>
                  </a:cubicBezTo>
                  <a:cubicBezTo>
                    <a:pt x="76" y="8"/>
                    <a:pt x="76" y="8"/>
                    <a:pt x="76" y="8"/>
                  </a:cubicBezTo>
                  <a:cubicBezTo>
                    <a:pt x="76" y="8"/>
                    <a:pt x="76" y="8"/>
                    <a:pt x="76" y="8"/>
                  </a:cubicBezTo>
                  <a:cubicBezTo>
                    <a:pt x="75" y="8"/>
                    <a:pt x="75" y="8"/>
                    <a:pt x="75" y="8"/>
                  </a:cubicBezTo>
                  <a:cubicBezTo>
                    <a:pt x="74" y="8"/>
                    <a:pt x="74" y="9"/>
                    <a:pt x="73" y="9"/>
                  </a:cubicBezTo>
                  <a:cubicBezTo>
                    <a:pt x="73" y="9"/>
                    <a:pt x="73" y="9"/>
                    <a:pt x="73" y="9"/>
                  </a:cubicBezTo>
                  <a:cubicBezTo>
                    <a:pt x="73" y="9"/>
                    <a:pt x="73" y="8"/>
                    <a:pt x="72" y="8"/>
                  </a:cubicBezTo>
                  <a:cubicBezTo>
                    <a:pt x="72" y="8"/>
                    <a:pt x="71" y="8"/>
                    <a:pt x="71" y="8"/>
                  </a:cubicBezTo>
                  <a:cubicBezTo>
                    <a:pt x="70" y="7"/>
                    <a:pt x="69" y="7"/>
                    <a:pt x="69" y="6"/>
                  </a:cubicBezTo>
                  <a:cubicBezTo>
                    <a:pt x="68" y="6"/>
                    <a:pt x="68" y="6"/>
                    <a:pt x="67" y="6"/>
                  </a:cubicBezTo>
                  <a:cubicBezTo>
                    <a:pt x="67" y="5"/>
                    <a:pt x="66" y="5"/>
                    <a:pt x="66" y="5"/>
                  </a:cubicBezTo>
                  <a:cubicBezTo>
                    <a:pt x="64" y="4"/>
                    <a:pt x="63" y="4"/>
                    <a:pt x="62" y="3"/>
                  </a:cubicBezTo>
                  <a:cubicBezTo>
                    <a:pt x="61" y="3"/>
                    <a:pt x="61" y="2"/>
                    <a:pt x="60" y="2"/>
                  </a:cubicBezTo>
                  <a:cubicBezTo>
                    <a:pt x="60" y="1"/>
                    <a:pt x="59" y="0"/>
                    <a:pt x="58" y="0"/>
                  </a:cubicBezTo>
                  <a:cubicBezTo>
                    <a:pt x="57" y="0"/>
                    <a:pt x="57" y="0"/>
                    <a:pt x="56" y="0"/>
                  </a:cubicBezTo>
                  <a:cubicBezTo>
                    <a:pt x="56" y="0"/>
                    <a:pt x="55" y="0"/>
                    <a:pt x="54" y="0"/>
                  </a:cubicBezTo>
                  <a:cubicBezTo>
                    <a:pt x="54" y="0"/>
                    <a:pt x="53" y="0"/>
                    <a:pt x="52" y="0"/>
                  </a:cubicBezTo>
                  <a:cubicBezTo>
                    <a:pt x="52" y="0"/>
                    <a:pt x="52" y="0"/>
                    <a:pt x="52" y="0"/>
                  </a:cubicBezTo>
                  <a:cubicBezTo>
                    <a:pt x="49" y="0"/>
                    <a:pt x="46" y="0"/>
                    <a:pt x="43" y="0"/>
                  </a:cubicBezTo>
                  <a:cubicBezTo>
                    <a:pt x="41" y="0"/>
                    <a:pt x="41" y="0"/>
                    <a:pt x="41" y="0"/>
                  </a:cubicBezTo>
                  <a:cubicBezTo>
                    <a:pt x="41" y="4"/>
                    <a:pt x="41" y="4"/>
                    <a:pt x="41" y="4"/>
                  </a:cubicBezTo>
                  <a:cubicBezTo>
                    <a:pt x="41" y="6"/>
                    <a:pt x="42" y="9"/>
                    <a:pt x="41" y="11"/>
                  </a:cubicBezTo>
                  <a:cubicBezTo>
                    <a:pt x="40" y="13"/>
                    <a:pt x="39" y="13"/>
                    <a:pt x="37" y="13"/>
                  </a:cubicBezTo>
                  <a:cubicBezTo>
                    <a:pt x="36" y="14"/>
                    <a:pt x="34" y="14"/>
                    <a:pt x="33" y="16"/>
                  </a:cubicBezTo>
                  <a:cubicBezTo>
                    <a:pt x="32" y="19"/>
                    <a:pt x="34" y="20"/>
                    <a:pt x="36" y="20"/>
                  </a:cubicBezTo>
                  <a:cubicBezTo>
                    <a:pt x="37" y="21"/>
                    <a:pt x="38" y="21"/>
                    <a:pt x="38" y="22"/>
                  </a:cubicBezTo>
                  <a:cubicBezTo>
                    <a:pt x="40" y="23"/>
                    <a:pt x="41" y="27"/>
                    <a:pt x="40" y="30"/>
                  </a:cubicBezTo>
                  <a:cubicBezTo>
                    <a:pt x="39" y="33"/>
                    <a:pt x="35" y="33"/>
                    <a:pt x="30" y="33"/>
                  </a:cubicBezTo>
                  <a:cubicBezTo>
                    <a:pt x="28" y="33"/>
                    <a:pt x="25" y="33"/>
                    <a:pt x="23" y="34"/>
                  </a:cubicBezTo>
                  <a:cubicBezTo>
                    <a:pt x="23" y="35"/>
                    <a:pt x="22" y="35"/>
                    <a:pt x="21" y="35"/>
                  </a:cubicBezTo>
                  <a:cubicBezTo>
                    <a:pt x="20" y="36"/>
                    <a:pt x="18" y="37"/>
                    <a:pt x="16" y="38"/>
                  </a:cubicBezTo>
                  <a:cubicBezTo>
                    <a:pt x="14" y="38"/>
                    <a:pt x="11" y="40"/>
                    <a:pt x="9" y="41"/>
                  </a:cubicBezTo>
                  <a:cubicBezTo>
                    <a:pt x="8" y="43"/>
                    <a:pt x="7" y="44"/>
                    <a:pt x="6" y="46"/>
                  </a:cubicBezTo>
                  <a:cubicBezTo>
                    <a:pt x="6" y="47"/>
                    <a:pt x="5" y="48"/>
                    <a:pt x="5" y="49"/>
                  </a:cubicBezTo>
                  <a:cubicBezTo>
                    <a:pt x="4" y="51"/>
                    <a:pt x="2" y="52"/>
                    <a:pt x="1" y="53"/>
                  </a:cubicBezTo>
                  <a:cubicBezTo>
                    <a:pt x="0" y="55"/>
                    <a:pt x="0" y="55"/>
                    <a:pt x="0" y="55"/>
                  </a:cubicBezTo>
                  <a:cubicBezTo>
                    <a:pt x="1" y="56"/>
                    <a:pt x="1" y="56"/>
                    <a:pt x="1" y="56"/>
                  </a:cubicBezTo>
                  <a:cubicBezTo>
                    <a:pt x="2" y="57"/>
                    <a:pt x="2" y="58"/>
                    <a:pt x="2" y="58"/>
                  </a:cubicBezTo>
                  <a:cubicBezTo>
                    <a:pt x="2" y="59"/>
                    <a:pt x="2" y="59"/>
                    <a:pt x="2" y="59"/>
                  </a:cubicBezTo>
                  <a:cubicBezTo>
                    <a:pt x="4" y="59"/>
                    <a:pt x="4" y="59"/>
                    <a:pt x="4" y="59"/>
                  </a:cubicBezTo>
                  <a:cubicBezTo>
                    <a:pt x="4" y="59"/>
                    <a:pt x="5" y="59"/>
                    <a:pt x="5" y="59"/>
                  </a:cubicBezTo>
                  <a:cubicBezTo>
                    <a:pt x="5" y="61"/>
                    <a:pt x="6" y="62"/>
                    <a:pt x="7" y="64"/>
                  </a:cubicBezTo>
                  <a:cubicBezTo>
                    <a:pt x="7" y="64"/>
                    <a:pt x="8" y="66"/>
                    <a:pt x="9" y="66"/>
                  </a:cubicBezTo>
                  <a:cubicBezTo>
                    <a:pt x="9" y="67"/>
                    <a:pt x="8" y="69"/>
                    <a:pt x="9" y="71"/>
                  </a:cubicBezTo>
                  <a:cubicBezTo>
                    <a:pt x="10" y="72"/>
                    <a:pt x="10" y="73"/>
                    <a:pt x="11" y="74"/>
                  </a:cubicBezTo>
                  <a:cubicBezTo>
                    <a:pt x="11" y="74"/>
                    <a:pt x="12" y="74"/>
                    <a:pt x="12" y="75"/>
                  </a:cubicBezTo>
                  <a:cubicBezTo>
                    <a:pt x="12" y="75"/>
                    <a:pt x="13" y="76"/>
                    <a:pt x="13" y="76"/>
                  </a:cubicBezTo>
                  <a:cubicBezTo>
                    <a:pt x="13" y="77"/>
                    <a:pt x="14" y="78"/>
                    <a:pt x="14" y="79"/>
                  </a:cubicBezTo>
                  <a:cubicBezTo>
                    <a:pt x="16" y="81"/>
                    <a:pt x="19" y="84"/>
                    <a:pt x="21" y="85"/>
                  </a:cubicBezTo>
                  <a:cubicBezTo>
                    <a:pt x="22" y="85"/>
                    <a:pt x="23" y="86"/>
                    <a:pt x="24" y="86"/>
                  </a:cubicBezTo>
                  <a:cubicBezTo>
                    <a:pt x="24" y="86"/>
                    <a:pt x="25" y="86"/>
                    <a:pt x="25" y="85"/>
                  </a:cubicBezTo>
                  <a:cubicBezTo>
                    <a:pt x="26" y="85"/>
                    <a:pt x="26" y="85"/>
                    <a:pt x="26" y="85"/>
                  </a:cubicBezTo>
                  <a:cubicBezTo>
                    <a:pt x="26" y="85"/>
                    <a:pt x="26" y="86"/>
                    <a:pt x="26" y="86"/>
                  </a:cubicBezTo>
                  <a:cubicBezTo>
                    <a:pt x="26" y="86"/>
                    <a:pt x="26" y="88"/>
                    <a:pt x="27" y="89"/>
                  </a:cubicBezTo>
                  <a:cubicBezTo>
                    <a:pt x="28" y="91"/>
                    <a:pt x="32" y="93"/>
                    <a:pt x="34" y="94"/>
                  </a:cubicBezTo>
                  <a:cubicBezTo>
                    <a:pt x="35" y="94"/>
                    <a:pt x="35" y="94"/>
                    <a:pt x="36" y="94"/>
                  </a:cubicBezTo>
                  <a:cubicBezTo>
                    <a:pt x="38" y="95"/>
                    <a:pt x="38" y="95"/>
                    <a:pt x="38" y="95"/>
                  </a:cubicBezTo>
                  <a:cubicBezTo>
                    <a:pt x="38" y="96"/>
                    <a:pt x="37" y="97"/>
                    <a:pt x="37" y="99"/>
                  </a:cubicBezTo>
                  <a:cubicBezTo>
                    <a:pt x="37" y="100"/>
                    <a:pt x="38" y="101"/>
                    <a:pt x="39" y="101"/>
                  </a:cubicBezTo>
                  <a:cubicBezTo>
                    <a:pt x="39" y="102"/>
                    <a:pt x="39" y="102"/>
                    <a:pt x="39" y="102"/>
                  </a:cubicBezTo>
                  <a:cubicBezTo>
                    <a:pt x="40" y="104"/>
                    <a:pt x="41" y="105"/>
                    <a:pt x="42" y="106"/>
                  </a:cubicBezTo>
                  <a:cubicBezTo>
                    <a:pt x="44" y="108"/>
                    <a:pt x="45" y="110"/>
                    <a:pt x="46" y="112"/>
                  </a:cubicBezTo>
                  <a:cubicBezTo>
                    <a:pt x="47" y="113"/>
                    <a:pt x="47" y="113"/>
                    <a:pt x="48" y="114"/>
                  </a:cubicBezTo>
                  <a:cubicBezTo>
                    <a:pt x="48" y="115"/>
                    <a:pt x="49" y="116"/>
                    <a:pt x="49" y="117"/>
                  </a:cubicBezTo>
                  <a:cubicBezTo>
                    <a:pt x="49" y="117"/>
                    <a:pt x="49" y="118"/>
                    <a:pt x="49" y="118"/>
                  </a:cubicBezTo>
                  <a:cubicBezTo>
                    <a:pt x="48" y="121"/>
                    <a:pt x="48" y="121"/>
                    <a:pt x="48" y="121"/>
                  </a:cubicBezTo>
                  <a:cubicBezTo>
                    <a:pt x="52" y="120"/>
                    <a:pt x="52" y="120"/>
                    <a:pt x="52" y="120"/>
                  </a:cubicBezTo>
                  <a:cubicBezTo>
                    <a:pt x="53" y="120"/>
                    <a:pt x="53" y="120"/>
                    <a:pt x="54" y="120"/>
                  </a:cubicBezTo>
                  <a:cubicBezTo>
                    <a:pt x="56" y="120"/>
                    <a:pt x="56" y="120"/>
                    <a:pt x="56" y="120"/>
                  </a:cubicBezTo>
                  <a:cubicBezTo>
                    <a:pt x="59" y="119"/>
                    <a:pt x="60" y="119"/>
                    <a:pt x="61" y="116"/>
                  </a:cubicBezTo>
                  <a:cubicBezTo>
                    <a:pt x="62" y="113"/>
                    <a:pt x="62" y="113"/>
                    <a:pt x="64" y="112"/>
                  </a:cubicBezTo>
                  <a:cubicBezTo>
                    <a:pt x="64" y="112"/>
                    <a:pt x="65" y="112"/>
                    <a:pt x="66" y="111"/>
                  </a:cubicBezTo>
                  <a:cubicBezTo>
                    <a:pt x="68" y="110"/>
                    <a:pt x="68" y="108"/>
                    <a:pt x="69" y="106"/>
                  </a:cubicBezTo>
                  <a:cubicBezTo>
                    <a:pt x="70" y="105"/>
                    <a:pt x="70" y="105"/>
                    <a:pt x="70" y="104"/>
                  </a:cubicBezTo>
                  <a:cubicBezTo>
                    <a:pt x="71" y="102"/>
                    <a:pt x="72" y="100"/>
                    <a:pt x="73" y="98"/>
                  </a:cubicBezTo>
                  <a:cubicBezTo>
                    <a:pt x="74" y="97"/>
                    <a:pt x="74" y="97"/>
                    <a:pt x="74" y="96"/>
                  </a:cubicBezTo>
                  <a:cubicBezTo>
                    <a:pt x="75" y="94"/>
                    <a:pt x="76" y="93"/>
                    <a:pt x="78" y="92"/>
                  </a:cubicBezTo>
                  <a:cubicBezTo>
                    <a:pt x="79" y="92"/>
                    <a:pt x="79" y="91"/>
                    <a:pt x="80" y="91"/>
                  </a:cubicBezTo>
                  <a:cubicBezTo>
                    <a:pt x="81" y="91"/>
                    <a:pt x="82" y="92"/>
                    <a:pt x="82" y="92"/>
                  </a:cubicBezTo>
                  <a:cubicBezTo>
                    <a:pt x="83" y="93"/>
                    <a:pt x="84" y="93"/>
                    <a:pt x="84" y="94"/>
                  </a:cubicBezTo>
                  <a:cubicBezTo>
                    <a:pt x="85" y="94"/>
                    <a:pt x="85" y="94"/>
                    <a:pt x="86" y="94"/>
                  </a:cubicBezTo>
                  <a:cubicBezTo>
                    <a:pt x="88" y="94"/>
                    <a:pt x="90" y="92"/>
                    <a:pt x="91" y="91"/>
                  </a:cubicBezTo>
                  <a:cubicBezTo>
                    <a:pt x="93" y="89"/>
                    <a:pt x="97" y="88"/>
                    <a:pt x="102" y="88"/>
                  </a:cubicBezTo>
                  <a:cubicBezTo>
                    <a:pt x="103" y="88"/>
                    <a:pt x="105" y="88"/>
                    <a:pt x="106" y="88"/>
                  </a:cubicBezTo>
                  <a:cubicBezTo>
                    <a:pt x="109" y="88"/>
                    <a:pt x="110" y="89"/>
                    <a:pt x="112" y="91"/>
                  </a:cubicBezTo>
                  <a:cubicBezTo>
                    <a:pt x="112" y="92"/>
                    <a:pt x="113" y="93"/>
                    <a:pt x="114" y="93"/>
                  </a:cubicBezTo>
                  <a:cubicBezTo>
                    <a:pt x="115" y="95"/>
                    <a:pt x="117" y="97"/>
                    <a:pt x="118" y="100"/>
                  </a:cubicBezTo>
                  <a:cubicBezTo>
                    <a:pt x="119" y="103"/>
                    <a:pt x="121" y="107"/>
                    <a:pt x="123" y="110"/>
                  </a:cubicBezTo>
                  <a:cubicBezTo>
                    <a:pt x="124" y="110"/>
                    <a:pt x="124" y="110"/>
                    <a:pt x="124" y="110"/>
                  </a:cubicBezTo>
                  <a:cubicBezTo>
                    <a:pt x="126" y="112"/>
                    <a:pt x="126" y="112"/>
                    <a:pt x="125" y="115"/>
                  </a:cubicBezTo>
                  <a:cubicBezTo>
                    <a:pt x="125" y="115"/>
                    <a:pt x="125" y="116"/>
                    <a:pt x="124" y="116"/>
                  </a:cubicBezTo>
                  <a:cubicBezTo>
                    <a:pt x="123" y="118"/>
                    <a:pt x="123" y="118"/>
                    <a:pt x="123" y="118"/>
                  </a:cubicBezTo>
                  <a:cubicBezTo>
                    <a:pt x="125" y="119"/>
                    <a:pt x="125" y="119"/>
                    <a:pt x="125" y="119"/>
                  </a:cubicBezTo>
                  <a:cubicBezTo>
                    <a:pt x="125" y="119"/>
                    <a:pt x="126" y="119"/>
                    <a:pt x="126" y="120"/>
                  </a:cubicBezTo>
                  <a:cubicBezTo>
                    <a:pt x="128" y="121"/>
                    <a:pt x="128" y="121"/>
                    <a:pt x="128" y="123"/>
                  </a:cubicBezTo>
                  <a:cubicBezTo>
                    <a:pt x="128" y="123"/>
                    <a:pt x="128" y="124"/>
                    <a:pt x="128" y="125"/>
                  </a:cubicBezTo>
                  <a:cubicBezTo>
                    <a:pt x="127" y="127"/>
                    <a:pt x="128" y="128"/>
                    <a:pt x="129" y="129"/>
                  </a:cubicBezTo>
                  <a:cubicBezTo>
                    <a:pt x="129" y="129"/>
                    <a:pt x="130" y="130"/>
                    <a:pt x="130" y="130"/>
                  </a:cubicBezTo>
                  <a:cubicBezTo>
                    <a:pt x="131" y="132"/>
                    <a:pt x="130" y="134"/>
                    <a:pt x="129" y="136"/>
                  </a:cubicBezTo>
                  <a:cubicBezTo>
                    <a:pt x="128" y="137"/>
                    <a:pt x="128" y="137"/>
                    <a:pt x="128" y="138"/>
                  </a:cubicBezTo>
                  <a:cubicBezTo>
                    <a:pt x="127" y="139"/>
                    <a:pt x="127" y="141"/>
                    <a:pt x="127" y="142"/>
                  </a:cubicBezTo>
                  <a:cubicBezTo>
                    <a:pt x="126" y="147"/>
                    <a:pt x="126" y="147"/>
                    <a:pt x="126" y="147"/>
                  </a:cubicBezTo>
                  <a:cubicBezTo>
                    <a:pt x="130" y="144"/>
                    <a:pt x="130" y="144"/>
                    <a:pt x="130" y="144"/>
                  </a:cubicBezTo>
                  <a:cubicBezTo>
                    <a:pt x="130" y="144"/>
                    <a:pt x="131" y="143"/>
                    <a:pt x="132" y="143"/>
                  </a:cubicBezTo>
                  <a:cubicBezTo>
                    <a:pt x="132" y="142"/>
                    <a:pt x="132" y="142"/>
                    <a:pt x="132" y="142"/>
                  </a:cubicBezTo>
                  <a:cubicBezTo>
                    <a:pt x="134" y="141"/>
                    <a:pt x="136" y="139"/>
                    <a:pt x="138" y="139"/>
                  </a:cubicBezTo>
                  <a:cubicBezTo>
                    <a:pt x="138" y="139"/>
                    <a:pt x="139" y="139"/>
                    <a:pt x="139" y="139"/>
                  </a:cubicBezTo>
                  <a:cubicBezTo>
                    <a:pt x="140" y="139"/>
                    <a:pt x="141" y="139"/>
                    <a:pt x="142" y="139"/>
                  </a:cubicBezTo>
                  <a:cubicBezTo>
                    <a:pt x="143" y="140"/>
                    <a:pt x="144" y="140"/>
                    <a:pt x="145" y="140"/>
                  </a:cubicBezTo>
                  <a:cubicBezTo>
                    <a:pt x="145" y="140"/>
                    <a:pt x="145" y="140"/>
                    <a:pt x="145" y="140"/>
                  </a:cubicBezTo>
                  <a:cubicBezTo>
                    <a:pt x="146" y="140"/>
                    <a:pt x="147" y="140"/>
                    <a:pt x="148" y="139"/>
                  </a:cubicBezTo>
                  <a:cubicBezTo>
                    <a:pt x="149" y="139"/>
                    <a:pt x="150" y="139"/>
                    <a:pt x="152" y="139"/>
                  </a:cubicBezTo>
                  <a:cubicBezTo>
                    <a:pt x="152" y="139"/>
                    <a:pt x="152" y="139"/>
                    <a:pt x="152" y="139"/>
                  </a:cubicBezTo>
                  <a:cubicBezTo>
                    <a:pt x="157" y="139"/>
                    <a:pt x="160" y="142"/>
                    <a:pt x="160" y="146"/>
                  </a:cubicBezTo>
                  <a:cubicBezTo>
                    <a:pt x="160" y="149"/>
                    <a:pt x="160" y="150"/>
                    <a:pt x="161" y="152"/>
                  </a:cubicBezTo>
                  <a:cubicBezTo>
                    <a:pt x="161" y="152"/>
                    <a:pt x="161" y="153"/>
                    <a:pt x="161" y="153"/>
                  </a:cubicBezTo>
                  <a:cubicBezTo>
                    <a:pt x="162" y="154"/>
                    <a:pt x="162" y="155"/>
                    <a:pt x="162" y="156"/>
                  </a:cubicBezTo>
                  <a:cubicBezTo>
                    <a:pt x="162" y="158"/>
                    <a:pt x="162" y="159"/>
                    <a:pt x="163" y="160"/>
                  </a:cubicBezTo>
                  <a:cubicBezTo>
                    <a:pt x="163" y="161"/>
                    <a:pt x="163" y="161"/>
                    <a:pt x="163" y="161"/>
                  </a:cubicBezTo>
                  <a:cubicBezTo>
                    <a:pt x="164" y="163"/>
                    <a:pt x="165" y="165"/>
                    <a:pt x="164" y="167"/>
                  </a:cubicBezTo>
                  <a:cubicBezTo>
                    <a:pt x="164" y="168"/>
                    <a:pt x="163" y="169"/>
                    <a:pt x="162" y="170"/>
                  </a:cubicBezTo>
                  <a:cubicBezTo>
                    <a:pt x="162" y="171"/>
                    <a:pt x="161" y="172"/>
                    <a:pt x="161" y="173"/>
                  </a:cubicBezTo>
                  <a:cubicBezTo>
                    <a:pt x="161" y="174"/>
                    <a:pt x="161" y="174"/>
                    <a:pt x="161" y="175"/>
                  </a:cubicBezTo>
                  <a:cubicBezTo>
                    <a:pt x="163" y="174"/>
                    <a:pt x="163" y="174"/>
                    <a:pt x="163" y="174"/>
                  </a:cubicBezTo>
                  <a:cubicBezTo>
                    <a:pt x="164" y="176"/>
                    <a:pt x="164" y="176"/>
                    <a:pt x="164" y="176"/>
                  </a:cubicBezTo>
                  <a:cubicBezTo>
                    <a:pt x="164" y="176"/>
                    <a:pt x="164" y="176"/>
                    <a:pt x="164" y="176"/>
                  </a:cubicBezTo>
                  <a:cubicBezTo>
                    <a:pt x="165" y="176"/>
                    <a:pt x="165" y="176"/>
                    <a:pt x="166" y="176"/>
                  </a:cubicBezTo>
                  <a:cubicBezTo>
                    <a:pt x="166" y="176"/>
                    <a:pt x="167" y="176"/>
                    <a:pt x="167" y="176"/>
                  </a:cubicBezTo>
                  <a:cubicBezTo>
                    <a:pt x="169" y="177"/>
                    <a:pt x="170" y="178"/>
                    <a:pt x="170" y="180"/>
                  </a:cubicBezTo>
                  <a:cubicBezTo>
                    <a:pt x="171" y="182"/>
                    <a:pt x="171" y="182"/>
                    <a:pt x="171" y="182"/>
                  </a:cubicBezTo>
                  <a:cubicBezTo>
                    <a:pt x="172" y="181"/>
                    <a:pt x="172" y="181"/>
                    <a:pt x="172" y="181"/>
                  </a:cubicBezTo>
                  <a:cubicBezTo>
                    <a:pt x="175" y="181"/>
                    <a:pt x="176" y="180"/>
                    <a:pt x="178" y="178"/>
                  </a:cubicBezTo>
                  <a:cubicBezTo>
                    <a:pt x="179" y="177"/>
                    <a:pt x="179" y="177"/>
                    <a:pt x="179" y="177"/>
                  </a:cubicBezTo>
                  <a:cubicBezTo>
                    <a:pt x="182" y="174"/>
                    <a:pt x="182" y="172"/>
                    <a:pt x="183" y="168"/>
                  </a:cubicBezTo>
                  <a:cubicBezTo>
                    <a:pt x="183" y="167"/>
                    <a:pt x="184" y="166"/>
                    <a:pt x="185" y="166"/>
                  </a:cubicBezTo>
                  <a:cubicBezTo>
                    <a:pt x="185" y="166"/>
                    <a:pt x="186" y="167"/>
                    <a:pt x="187" y="167"/>
                  </a:cubicBezTo>
                  <a:cubicBezTo>
                    <a:pt x="188" y="168"/>
                    <a:pt x="189" y="169"/>
                    <a:pt x="190" y="169"/>
                  </a:cubicBezTo>
                  <a:cubicBezTo>
                    <a:pt x="191" y="169"/>
                    <a:pt x="191" y="169"/>
                    <a:pt x="192" y="169"/>
                  </a:cubicBezTo>
                  <a:cubicBezTo>
                    <a:pt x="193" y="168"/>
                    <a:pt x="193" y="168"/>
                    <a:pt x="194" y="168"/>
                  </a:cubicBezTo>
                  <a:cubicBezTo>
                    <a:pt x="195" y="168"/>
                    <a:pt x="195" y="168"/>
                    <a:pt x="195" y="168"/>
                  </a:cubicBezTo>
                  <a:cubicBezTo>
                    <a:pt x="195" y="168"/>
                    <a:pt x="195" y="168"/>
                    <a:pt x="196" y="168"/>
                  </a:cubicBezTo>
                  <a:cubicBezTo>
                    <a:pt x="196" y="168"/>
                    <a:pt x="196" y="168"/>
                    <a:pt x="196" y="168"/>
                  </a:cubicBezTo>
                  <a:cubicBezTo>
                    <a:pt x="204" y="169"/>
                    <a:pt x="204" y="169"/>
                    <a:pt x="204" y="169"/>
                  </a:cubicBezTo>
                  <a:cubicBezTo>
                    <a:pt x="199" y="166"/>
                    <a:pt x="199" y="166"/>
                    <a:pt x="199" y="166"/>
                  </a:cubicBezTo>
                  <a:cubicBezTo>
                    <a:pt x="200" y="164"/>
                    <a:pt x="200" y="163"/>
                    <a:pt x="200" y="161"/>
                  </a:cubicBezTo>
                  <a:cubicBezTo>
                    <a:pt x="201" y="160"/>
                    <a:pt x="201" y="159"/>
                    <a:pt x="201" y="157"/>
                  </a:cubicBezTo>
                  <a:cubicBezTo>
                    <a:pt x="202" y="157"/>
                    <a:pt x="202" y="156"/>
                    <a:pt x="203" y="155"/>
                  </a:cubicBezTo>
                  <a:cubicBezTo>
                    <a:pt x="204" y="154"/>
                    <a:pt x="205" y="153"/>
                    <a:pt x="204" y="152"/>
                  </a:cubicBezTo>
                  <a:cubicBezTo>
                    <a:pt x="204" y="152"/>
                    <a:pt x="204" y="151"/>
                    <a:pt x="203" y="150"/>
                  </a:cubicBezTo>
                  <a:cubicBezTo>
                    <a:pt x="202" y="149"/>
                    <a:pt x="201" y="149"/>
                    <a:pt x="200" y="149"/>
                  </a:cubicBezTo>
                  <a:cubicBezTo>
                    <a:pt x="198" y="148"/>
                    <a:pt x="197" y="147"/>
                    <a:pt x="197" y="144"/>
                  </a:cubicBezTo>
                  <a:cubicBezTo>
                    <a:pt x="197" y="142"/>
                    <a:pt x="198" y="140"/>
                    <a:pt x="199" y="139"/>
                  </a:cubicBezTo>
                  <a:cubicBezTo>
                    <a:pt x="200" y="138"/>
                    <a:pt x="201" y="138"/>
                    <a:pt x="201" y="138"/>
                  </a:cubicBezTo>
                  <a:cubicBezTo>
                    <a:pt x="202" y="138"/>
                    <a:pt x="202" y="138"/>
                    <a:pt x="202" y="138"/>
                  </a:cubicBezTo>
                  <a:cubicBezTo>
                    <a:pt x="203" y="138"/>
                    <a:pt x="204" y="139"/>
                    <a:pt x="205" y="140"/>
                  </a:cubicBezTo>
                  <a:cubicBezTo>
                    <a:pt x="205" y="140"/>
                    <a:pt x="206" y="141"/>
                    <a:pt x="207" y="141"/>
                  </a:cubicBezTo>
                  <a:cubicBezTo>
                    <a:pt x="207" y="141"/>
                    <a:pt x="208" y="141"/>
                    <a:pt x="208" y="141"/>
                  </a:cubicBezTo>
                  <a:cubicBezTo>
                    <a:pt x="209" y="141"/>
                    <a:pt x="209" y="141"/>
                    <a:pt x="209" y="141"/>
                  </a:cubicBezTo>
                  <a:cubicBezTo>
                    <a:pt x="209" y="141"/>
                    <a:pt x="209" y="141"/>
                    <a:pt x="210" y="141"/>
                  </a:cubicBezTo>
                  <a:cubicBezTo>
                    <a:pt x="210" y="141"/>
                    <a:pt x="210" y="142"/>
                    <a:pt x="210" y="142"/>
                  </a:cubicBezTo>
                  <a:cubicBezTo>
                    <a:pt x="213" y="144"/>
                    <a:pt x="213" y="144"/>
                    <a:pt x="213" y="144"/>
                  </a:cubicBezTo>
                  <a:cubicBezTo>
                    <a:pt x="213" y="141"/>
                    <a:pt x="213" y="141"/>
                    <a:pt x="213" y="141"/>
                  </a:cubicBezTo>
                  <a:cubicBezTo>
                    <a:pt x="214" y="139"/>
                    <a:pt x="214" y="137"/>
                    <a:pt x="213" y="13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75"/>
            <p:cNvSpPr>
              <a:spLocks/>
            </p:cNvSpPr>
            <p:nvPr/>
          </p:nvSpPr>
          <p:spPr bwMode="auto">
            <a:xfrm>
              <a:off x="1526" y="87"/>
              <a:ext cx="627" cy="494"/>
            </a:xfrm>
            <a:custGeom>
              <a:avLst/>
              <a:gdLst>
                <a:gd name="T0" fmla="*/ 336 w 346"/>
                <a:gd name="T1" fmla="*/ 100 h 272"/>
                <a:gd name="T2" fmla="*/ 332 w 346"/>
                <a:gd name="T3" fmla="*/ 83 h 272"/>
                <a:gd name="T4" fmla="*/ 331 w 346"/>
                <a:gd name="T5" fmla="*/ 70 h 272"/>
                <a:gd name="T6" fmla="*/ 329 w 346"/>
                <a:gd name="T7" fmla="*/ 48 h 272"/>
                <a:gd name="T8" fmla="*/ 330 w 346"/>
                <a:gd name="T9" fmla="*/ 42 h 272"/>
                <a:gd name="T10" fmla="*/ 322 w 346"/>
                <a:gd name="T11" fmla="*/ 33 h 272"/>
                <a:gd name="T12" fmla="*/ 317 w 346"/>
                <a:gd name="T13" fmla="*/ 26 h 272"/>
                <a:gd name="T14" fmla="*/ 307 w 346"/>
                <a:gd name="T15" fmla="*/ 25 h 272"/>
                <a:gd name="T16" fmla="*/ 295 w 346"/>
                <a:gd name="T17" fmla="*/ 17 h 272"/>
                <a:gd name="T18" fmla="*/ 289 w 346"/>
                <a:gd name="T19" fmla="*/ 22 h 272"/>
                <a:gd name="T20" fmla="*/ 276 w 346"/>
                <a:gd name="T21" fmla="*/ 22 h 272"/>
                <a:gd name="T22" fmla="*/ 269 w 346"/>
                <a:gd name="T23" fmla="*/ 21 h 272"/>
                <a:gd name="T24" fmla="*/ 243 w 346"/>
                <a:gd name="T25" fmla="*/ 16 h 272"/>
                <a:gd name="T26" fmla="*/ 234 w 346"/>
                <a:gd name="T27" fmla="*/ 2 h 272"/>
                <a:gd name="T28" fmla="*/ 226 w 346"/>
                <a:gd name="T29" fmla="*/ 1 h 272"/>
                <a:gd name="T30" fmla="*/ 217 w 346"/>
                <a:gd name="T31" fmla="*/ 5 h 272"/>
                <a:gd name="T32" fmla="*/ 205 w 346"/>
                <a:gd name="T33" fmla="*/ 30 h 272"/>
                <a:gd name="T34" fmla="*/ 189 w 346"/>
                <a:gd name="T35" fmla="*/ 59 h 272"/>
                <a:gd name="T36" fmla="*/ 158 w 346"/>
                <a:gd name="T37" fmla="*/ 78 h 272"/>
                <a:gd name="T38" fmla="*/ 138 w 346"/>
                <a:gd name="T39" fmla="*/ 91 h 272"/>
                <a:gd name="T40" fmla="*/ 127 w 346"/>
                <a:gd name="T41" fmla="*/ 101 h 272"/>
                <a:gd name="T42" fmla="*/ 115 w 346"/>
                <a:gd name="T43" fmla="*/ 126 h 272"/>
                <a:gd name="T44" fmla="*/ 103 w 346"/>
                <a:gd name="T45" fmla="*/ 142 h 272"/>
                <a:gd name="T46" fmla="*/ 99 w 346"/>
                <a:gd name="T47" fmla="*/ 166 h 272"/>
                <a:gd name="T48" fmla="*/ 103 w 346"/>
                <a:gd name="T49" fmla="*/ 179 h 272"/>
                <a:gd name="T50" fmla="*/ 97 w 346"/>
                <a:gd name="T51" fmla="*/ 201 h 272"/>
                <a:gd name="T52" fmla="*/ 82 w 346"/>
                <a:gd name="T53" fmla="*/ 220 h 272"/>
                <a:gd name="T54" fmla="*/ 72 w 346"/>
                <a:gd name="T55" fmla="*/ 230 h 272"/>
                <a:gd name="T56" fmla="*/ 51 w 346"/>
                <a:gd name="T57" fmla="*/ 248 h 272"/>
                <a:gd name="T58" fmla="*/ 42 w 346"/>
                <a:gd name="T59" fmla="*/ 252 h 272"/>
                <a:gd name="T60" fmla="*/ 25 w 346"/>
                <a:gd name="T61" fmla="*/ 258 h 272"/>
                <a:gd name="T62" fmla="*/ 2 w 346"/>
                <a:gd name="T63" fmla="*/ 269 h 272"/>
                <a:gd name="T64" fmla="*/ 131 w 346"/>
                <a:gd name="T65" fmla="*/ 238 h 272"/>
                <a:gd name="T66" fmla="*/ 146 w 346"/>
                <a:gd name="T67" fmla="*/ 228 h 272"/>
                <a:gd name="T68" fmla="*/ 162 w 346"/>
                <a:gd name="T69" fmla="*/ 218 h 272"/>
                <a:gd name="T70" fmla="*/ 176 w 346"/>
                <a:gd name="T71" fmla="*/ 209 h 272"/>
                <a:gd name="T72" fmla="*/ 188 w 346"/>
                <a:gd name="T73" fmla="*/ 209 h 272"/>
                <a:gd name="T74" fmla="*/ 204 w 346"/>
                <a:gd name="T75" fmla="*/ 201 h 272"/>
                <a:gd name="T76" fmla="*/ 224 w 346"/>
                <a:gd name="T77" fmla="*/ 197 h 272"/>
                <a:gd name="T78" fmla="*/ 245 w 346"/>
                <a:gd name="T79" fmla="*/ 177 h 272"/>
                <a:gd name="T80" fmla="*/ 257 w 346"/>
                <a:gd name="T81" fmla="*/ 173 h 272"/>
                <a:gd name="T82" fmla="*/ 270 w 346"/>
                <a:gd name="T83" fmla="*/ 165 h 272"/>
                <a:gd name="T84" fmla="*/ 270 w 346"/>
                <a:gd name="T85" fmla="*/ 156 h 272"/>
                <a:gd name="T86" fmla="*/ 269 w 346"/>
                <a:gd name="T87" fmla="*/ 142 h 272"/>
                <a:gd name="T88" fmla="*/ 279 w 346"/>
                <a:gd name="T89" fmla="*/ 141 h 272"/>
                <a:gd name="T90" fmla="*/ 292 w 346"/>
                <a:gd name="T91" fmla="*/ 137 h 272"/>
                <a:gd name="T92" fmla="*/ 295 w 346"/>
                <a:gd name="T93" fmla="*/ 133 h 272"/>
                <a:gd name="T94" fmla="*/ 311 w 346"/>
                <a:gd name="T95" fmla="*/ 125 h 272"/>
                <a:gd name="T96" fmla="*/ 322 w 346"/>
                <a:gd name="T97" fmla="*/ 126 h 272"/>
                <a:gd name="T98" fmla="*/ 341 w 346"/>
                <a:gd name="T99" fmla="*/ 125 h 272"/>
                <a:gd name="T100" fmla="*/ 343 w 346"/>
                <a:gd name="T101" fmla="*/ 11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6" h="272">
                  <a:moveTo>
                    <a:pt x="343" y="110"/>
                  </a:moveTo>
                  <a:cubicBezTo>
                    <a:pt x="342" y="108"/>
                    <a:pt x="341" y="108"/>
                    <a:pt x="340" y="107"/>
                  </a:cubicBezTo>
                  <a:cubicBezTo>
                    <a:pt x="338" y="106"/>
                    <a:pt x="337" y="106"/>
                    <a:pt x="337" y="105"/>
                  </a:cubicBezTo>
                  <a:cubicBezTo>
                    <a:pt x="336" y="104"/>
                    <a:pt x="336" y="102"/>
                    <a:pt x="336" y="100"/>
                  </a:cubicBezTo>
                  <a:cubicBezTo>
                    <a:pt x="336" y="98"/>
                    <a:pt x="336" y="96"/>
                    <a:pt x="335" y="95"/>
                  </a:cubicBezTo>
                  <a:cubicBezTo>
                    <a:pt x="334" y="93"/>
                    <a:pt x="334" y="93"/>
                    <a:pt x="333" y="92"/>
                  </a:cubicBezTo>
                  <a:cubicBezTo>
                    <a:pt x="332" y="91"/>
                    <a:pt x="331" y="90"/>
                    <a:pt x="331" y="87"/>
                  </a:cubicBezTo>
                  <a:cubicBezTo>
                    <a:pt x="331" y="86"/>
                    <a:pt x="331" y="84"/>
                    <a:pt x="332" y="83"/>
                  </a:cubicBezTo>
                  <a:cubicBezTo>
                    <a:pt x="333" y="81"/>
                    <a:pt x="333" y="80"/>
                    <a:pt x="333" y="78"/>
                  </a:cubicBezTo>
                  <a:cubicBezTo>
                    <a:pt x="333" y="77"/>
                    <a:pt x="333" y="77"/>
                    <a:pt x="332" y="76"/>
                  </a:cubicBezTo>
                  <a:cubicBezTo>
                    <a:pt x="332" y="75"/>
                    <a:pt x="331" y="74"/>
                    <a:pt x="331" y="73"/>
                  </a:cubicBezTo>
                  <a:cubicBezTo>
                    <a:pt x="331" y="72"/>
                    <a:pt x="331" y="71"/>
                    <a:pt x="331" y="70"/>
                  </a:cubicBezTo>
                  <a:cubicBezTo>
                    <a:pt x="331" y="69"/>
                    <a:pt x="331" y="69"/>
                    <a:pt x="331" y="68"/>
                  </a:cubicBezTo>
                  <a:cubicBezTo>
                    <a:pt x="331" y="66"/>
                    <a:pt x="331" y="64"/>
                    <a:pt x="331" y="61"/>
                  </a:cubicBezTo>
                  <a:cubicBezTo>
                    <a:pt x="331" y="60"/>
                    <a:pt x="331" y="58"/>
                    <a:pt x="330" y="57"/>
                  </a:cubicBezTo>
                  <a:cubicBezTo>
                    <a:pt x="330" y="53"/>
                    <a:pt x="330" y="51"/>
                    <a:pt x="329" y="48"/>
                  </a:cubicBezTo>
                  <a:cubicBezTo>
                    <a:pt x="329" y="47"/>
                    <a:pt x="329" y="47"/>
                    <a:pt x="329" y="47"/>
                  </a:cubicBezTo>
                  <a:cubicBezTo>
                    <a:pt x="329" y="46"/>
                    <a:pt x="329" y="46"/>
                    <a:pt x="329" y="45"/>
                  </a:cubicBezTo>
                  <a:cubicBezTo>
                    <a:pt x="329" y="44"/>
                    <a:pt x="329" y="44"/>
                    <a:pt x="329" y="44"/>
                  </a:cubicBezTo>
                  <a:cubicBezTo>
                    <a:pt x="329" y="43"/>
                    <a:pt x="329" y="43"/>
                    <a:pt x="330" y="42"/>
                  </a:cubicBezTo>
                  <a:cubicBezTo>
                    <a:pt x="330" y="42"/>
                    <a:pt x="330" y="41"/>
                    <a:pt x="330" y="40"/>
                  </a:cubicBezTo>
                  <a:cubicBezTo>
                    <a:pt x="330" y="39"/>
                    <a:pt x="330" y="39"/>
                    <a:pt x="330" y="39"/>
                  </a:cubicBezTo>
                  <a:cubicBezTo>
                    <a:pt x="329" y="38"/>
                    <a:pt x="329" y="38"/>
                    <a:pt x="329" y="38"/>
                  </a:cubicBezTo>
                  <a:cubicBezTo>
                    <a:pt x="326" y="37"/>
                    <a:pt x="324" y="35"/>
                    <a:pt x="322" y="33"/>
                  </a:cubicBezTo>
                  <a:cubicBezTo>
                    <a:pt x="320" y="31"/>
                    <a:pt x="320" y="30"/>
                    <a:pt x="319" y="28"/>
                  </a:cubicBezTo>
                  <a:cubicBezTo>
                    <a:pt x="319" y="27"/>
                    <a:pt x="319" y="27"/>
                    <a:pt x="319" y="27"/>
                  </a:cubicBezTo>
                  <a:cubicBezTo>
                    <a:pt x="318" y="26"/>
                    <a:pt x="318" y="26"/>
                    <a:pt x="318" y="26"/>
                  </a:cubicBezTo>
                  <a:cubicBezTo>
                    <a:pt x="318" y="26"/>
                    <a:pt x="317" y="26"/>
                    <a:pt x="317" y="26"/>
                  </a:cubicBezTo>
                  <a:cubicBezTo>
                    <a:pt x="316" y="25"/>
                    <a:pt x="314" y="25"/>
                    <a:pt x="313" y="25"/>
                  </a:cubicBezTo>
                  <a:cubicBezTo>
                    <a:pt x="312" y="25"/>
                    <a:pt x="312" y="25"/>
                    <a:pt x="312" y="25"/>
                  </a:cubicBezTo>
                  <a:cubicBezTo>
                    <a:pt x="311" y="25"/>
                    <a:pt x="310" y="25"/>
                    <a:pt x="310" y="25"/>
                  </a:cubicBezTo>
                  <a:cubicBezTo>
                    <a:pt x="309" y="25"/>
                    <a:pt x="308" y="25"/>
                    <a:pt x="307" y="25"/>
                  </a:cubicBezTo>
                  <a:cubicBezTo>
                    <a:pt x="307" y="25"/>
                    <a:pt x="306" y="25"/>
                    <a:pt x="305" y="25"/>
                  </a:cubicBezTo>
                  <a:cubicBezTo>
                    <a:pt x="304" y="25"/>
                    <a:pt x="304" y="24"/>
                    <a:pt x="304" y="21"/>
                  </a:cubicBezTo>
                  <a:cubicBezTo>
                    <a:pt x="303" y="18"/>
                    <a:pt x="301" y="16"/>
                    <a:pt x="298" y="16"/>
                  </a:cubicBezTo>
                  <a:cubicBezTo>
                    <a:pt x="297" y="16"/>
                    <a:pt x="295" y="16"/>
                    <a:pt x="295" y="17"/>
                  </a:cubicBezTo>
                  <a:cubicBezTo>
                    <a:pt x="293" y="18"/>
                    <a:pt x="293" y="19"/>
                    <a:pt x="292" y="20"/>
                  </a:cubicBezTo>
                  <a:cubicBezTo>
                    <a:pt x="292" y="20"/>
                    <a:pt x="292" y="20"/>
                    <a:pt x="292" y="20"/>
                  </a:cubicBezTo>
                  <a:cubicBezTo>
                    <a:pt x="292" y="21"/>
                    <a:pt x="291" y="21"/>
                    <a:pt x="290" y="21"/>
                  </a:cubicBezTo>
                  <a:cubicBezTo>
                    <a:pt x="290" y="21"/>
                    <a:pt x="289" y="21"/>
                    <a:pt x="289" y="22"/>
                  </a:cubicBezTo>
                  <a:cubicBezTo>
                    <a:pt x="288" y="22"/>
                    <a:pt x="287" y="22"/>
                    <a:pt x="285" y="22"/>
                  </a:cubicBezTo>
                  <a:cubicBezTo>
                    <a:pt x="284" y="22"/>
                    <a:pt x="283" y="22"/>
                    <a:pt x="282" y="22"/>
                  </a:cubicBezTo>
                  <a:cubicBezTo>
                    <a:pt x="281" y="22"/>
                    <a:pt x="280" y="21"/>
                    <a:pt x="278" y="21"/>
                  </a:cubicBezTo>
                  <a:cubicBezTo>
                    <a:pt x="278" y="21"/>
                    <a:pt x="277" y="21"/>
                    <a:pt x="276" y="22"/>
                  </a:cubicBezTo>
                  <a:cubicBezTo>
                    <a:pt x="275" y="22"/>
                    <a:pt x="275" y="22"/>
                    <a:pt x="275" y="22"/>
                  </a:cubicBezTo>
                  <a:cubicBezTo>
                    <a:pt x="274" y="22"/>
                    <a:pt x="274" y="22"/>
                    <a:pt x="273" y="22"/>
                  </a:cubicBezTo>
                  <a:cubicBezTo>
                    <a:pt x="272" y="21"/>
                    <a:pt x="271" y="21"/>
                    <a:pt x="270" y="21"/>
                  </a:cubicBezTo>
                  <a:cubicBezTo>
                    <a:pt x="270" y="21"/>
                    <a:pt x="269" y="21"/>
                    <a:pt x="269" y="21"/>
                  </a:cubicBezTo>
                  <a:cubicBezTo>
                    <a:pt x="268" y="22"/>
                    <a:pt x="266" y="22"/>
                    <a:pt x="265" y="22"/>
                  </a:cubicBezTo>
                  <a:cubicBezTo>
                    <a:pt x="263" y="23"/>
                    <a:pt x="262" y="23"/>
                    <a:pt x="260" y="23"/>
                  </a:cubicBezTo>
                  <a:cubicBezTo>
                    <a:pt x="259" y="23"/>
                    <a:pt x="259" y="23"/>
                    <a:pt x="258" y="23"/>
                  </a:cubicBezTo>
                  <a:cubicBezTo>
                    <a:pt x="253" y="23"/>
                    <a:pt x="248" y="21"/>
                    <a:pt x="243" y="16"/>
                  </a:cubicBezTo>
                  <a:cubicBezTo>
                    <a:pt x="242" y="15"/>
                    <a:pt x="242" y="15"/>
                    <a:pt x="241" y="14"/>
                  </a:cubicBezTo>
                  <a:cubicBezTo>
                    <a:pt x="239" y="12"/>
                    <a:pt x="238" y="11"/>
                    <a:pt x="237" y="9"/>
                  </a:cubicBezTo>
                  <a:cubicBezTo>
                    <a:pt x="236" y="8"/>
                    <a:pt x="236" y="8"/>
                    <a:pt x="236" y="7"/>
                  </a:cubicBezTo>
                  <a:cubicBezTo>
                    <a:pt x="236" y="5"/>
                    <a:pt x="235" y="4"/>
                    <a:pt x="234" y="2"/>
                  </a:cubicBezTo>
                  <a:cubicBezTo>
                    <a:pt x="233" y="1"/>
                    <a:pt x="231" y="0"/>
                    <a:pt x="230" y="0"/>
                  </a:cubicBezTo>
                  <a:cubicBezTo>
                    <a:pt x="229" y="0"/>
                    <a:pt x="228" y="1"/>
                    <a:pt x="227" y="1"/>
                  </a:cubicBezTo>
                  <a:cubicBezTo>
                    <a:pt x="227" y="1"/>
                    <a:pt x="227" y="1"/>
                    <a:pt x="227" y="1"/>
                  </a:cubicBezTo>
                  <a:cubicBezTo>
                    <a:pt x="227" y="1"/>
                    <a:pt x="227" y="1"/>
                    <a:pt x="226" y="1"/>
                  </a:cubicBezTo>
                  <a:cubicBezTo>
                    <a:pt x="226" y="1"/>
                    <a:pt x="226" y="1"/>
                    <a:pt x="225" y="1"/>
                  </a:cubicBezTo>
                  <a:cubicBezTo>
                    <a:pt x="225" y="1"/>
                    <a:pt x="224" y="1"/>
                    <a:pt x="224" y="1"/>
                  </a:cubicBezTo>
                  <a:cubicBezTo>
                    <a:pt x="223" y="1"/>
                    <a:pt x="222" y="1"/>
                    <a:pt x="222" y="2"/>
                  </a:cubicBezTo>
                  <a:cubicBezTo>
                    <a:pt x="220" y="2"/>
                    <a:pt x="219" y="4"/>
                    <a:pt x="217" y="5"/>
                  </a:cubicBezTo>
                  <a:cubicBezTo>
                    <a:pt x="216" y="7"/>
                    <a:pt x="215" y="9"/>
                    <a:pt x="214" y="11"/>
                  </a:cubicBezTo>
                  <a:cubicBezTo>
                    <a:pt x="214" y="12"/>
                    <a:pt x="213" y="13"/>
                    <a:pt x="213" y="14"/>
                  </a:cubicBezTo>
                  <a:cubicBezTo>
                    <a:pt x="211" y="17"/>
                    <a:pt x="210" y="20"/>
                    <a:pt x="208" y="24"/>
                  </a:cubicBezTo>
                  <a:cubicBezTo>
                    <a:pt x="207" y="26"/>
                    <a:pt x="206" y="28"/>
                    <a:pt x="205" y="30"/>
                  </a:cubicBezTo>
                  <a:cubicBezTo>
                    <a:pt x="203" y="34"/>
                    <a:pt x="202" y="37"/>
                    <a:pt x="200" y="41"/>
                  </a:cubicBezTo>
                  <a:cubicBezTo>
                    <a:pt x="199" y="44"/>
                    <a:pt x="196" y="48"/>
                    <a:pt x="194" y="51"/>
                  </a:cubicBezTo>
                  <a:cubicBezTo>
                    <a:pt x="193" y="53"/>
                    <a:pt x="191" y="55"/>
                    <a:pt x="190" y="56"/>
                  </a:cubicBezTo>
                  <a:cubicBezTo>
                    <a:pt x="190" y="57"/>
                    <a:pt x="189" y="58"/>
                    <a:pt x="189" y="59"/>
                  </a:cubicBezTo>
                  <a:cubicBezTo>
                    <a:pt x="188" y="61"/>
                    <a:pt x="187" y="63"/>
                    <a:pt x="185" y="64"/>
                  </a:cubicBezTo>
                  <a:cubicBezTo>
                    <a:pt x="182" y="66"/>
                    <a:pt x="179" y="68"/>
                    <a:pt x="176" y="69"/>
                  </a:cubicBezTo>
                  <a:cubicBezTo>
                    <a:pt x="174" y="70"/>
                    <a:pt x="174" y="70"/>
                    <a:pt x="174" y="70"/>
                  </a:cubicBezTo>
                  <a:cubicBezTo>
                    <a:pt x="169" y="73"/>
                    <a:pt x="163" y="75"/>
                    <a:pt x="158" y="78"/>
                  </a:cubicBezTo>
                  <a:cubicBezTo>
                    <a:pt x="155" y="79"/>
                    <a:pt x="155" y="79"/>
                    <a:pt x="155" y="79"/>
                  </a:cubicBezTo>
                  <a:cubicBezTo>
                    <a:pt x="152" y="81"/>
                    <a:pt x="149" y="83"/>
                    <a:pt x="146" y="83"/>
                  </a:cubicBezTo>
                  <a:cubicBezTo>
                    <a:pt x="142" y="84"/>
                    <a:pt x="141" y="87"/>
                    <a:pt x="139" y="89"/>
                  </a:cubicBezTo>
                  <a:cubicBezTo>
                    <a:pt x="139" y="89"/>
                    <a:pt x="138" y="90"/>
                    <a:pt x="138" y="91"/>
                  </a:cubicBezTo>
                  <a:cubicBezTo>
                    <a:pt x="137" y="92"/>
                    <a:pt x="136" y="93"/>
                    <a:pt x="135" y="94"/>
                  </a:cubicBezTo>
                  <a:cubicBezTo>
                    <a:pt x="133" y="94"/>
                    <a:pt x="132" y="95"/>
                    <a:pt x="131" y="97"/>
                  </a:cubicBezTo>
                  <a:cubicBezTo>
                    <a:pt x="131" y="97"/>
                    <a:pt x="130" y="98"/>
                    <a:pt x="130" y="98"/>
                  </a:cubicBezTo>
                  <a:cubicBezTo>
                    <a:pt x="129" y="99"/>
                    <a:pt x="128" y="101"/>
                    <a:pt x="127" y="101"/>
                  </a:cubicBezTo>
                  <a:cubicBezTo>
                    <a:pt x="125" y="102"/>
                    <a:pt x="125" y="102"/>
                    <a:pt x="125" y="102"/>
                  </a:cubicBezTo>
                  <a:cubicBezTo>
                    <a:pt x="123" y="105"/>
                    <a:pt x="120" y="107"/>
                    <a:pt x="119" y="110"/>
                  </a:cubicBezTo>
                  <a:cubicBezTo>
                    <a:pt x="118" y="114"/>
                    <a:pt x="117" y="118"/>
                    <a:pt x="117" y="121"/>
                  </a:cubicBezTo>
                  <a:cubicBezTo>
                    <a:pt x="117" y="123"/>
                    <a:pt x="116" y="124"/>
                    <a:pt x="115" y="126"/>
                  </a:cubicBezTo>
                  <a:cubicBezTo>
                    <a:pt x="114" y="127"/>
                    <a:pt x="114" y="127"/>
                    <a:pt x="114" y="127"/>
                  </a:cubicBezTo>
                  <a:cubicBezTo>
                    <a:pt x="113" y="129"/>
                    <a:pt x="112" y="130"/>
                    <a:pt x="110" y="132"/>
                  </a:cubicBezTo>
                  <a:cubicBezTo>
                    <a:pt x="108" y="133"/>
                    <a:pt x="106" y="136"/>
                    <a:pt x="105" y="138"/>
                  </a:cubicBezTo>
                  <a:cubicBezTo>
                    <a:pt x="104" y="139"/>
                    <a:pt x="103" y="141"/>
                    <a:pt x="103" y="142"/>
                  </a:cubicBezTo>
                  <a:cubicBezTo>
                    <a:pt x="102" y="143"/>
                    <a:pt x="102" y="144"/>
                    <a:pt x="102" y="145"/>
                  </a:cubicBezTo>
                  <a:cubicBezTo>
                    <a:pt x="101" y="146"/>
                    <a:pt x="101" y="146"/>
                    <a:pt x="101" y="146"/>
                  </a:cubicBezTo>
                  <a:cubicBezTo>
                    <a:pt x="100" y="148"/>
                    <a:pt x="99" y="150"/>
                    <a:pt x="99" y="152"/>
                  </a:cubicBezTo>
                  <a:cubicBezTo>
                    <a:pt x="97" y="157"/>
                    <a:pt x="98" y="162"/>
                    <a:pt x="99" y="166"/>
                  </a:cubicBezTo>
                  <a:cubicBezTo>
                    <a:pt x="99" y="168"/>
                    <a:pt x="99" y="168"/>
                    <a:pt x="99" y="168"/>
                  </a:cubicBezTo>
                  <a:cubicBezTo>
                    <a:pt x="99" y="168"/>
                    <a:pt x="99" y="169"/>
                    <a:pt x="99" y="169"/>
                  </a:cubicBezTo>
                  <a:cubicBezTo>
                    <a:pt x="100" y="171"/>
                    <a:pt x="100" y="172"/>
                    <a:pt x="100" y="174"/>
                  </a:cubicBezTo>
                  <a:cubicBezTo>
                    <a:pt x="101" y="176"/>
                    <a:pt x="102" y="178"/>
                    <a:pt x="103" y="179"/>
                  </a:cubicBezTo>
                  <a:cubicBezTo>
                    <a:pt x="104" y="180"/>
                    <a:pt x="104" y="180"/>
                    <a:pt x="104" y="180"/>
                  </a:cubicBezTo>
                  <a:cubicBezTo>
                    <a:pt x="105" y="181"/>
                    <a:pt x="105" y="183"/>
                    <a:pt x="105" y="185"/>
                  </a:cubicBezTo>
                  <a:cubicBezTo>
                    <a:pt x="105" y="188"/>
                    <a:pt x="103" y="193"/>
                    <a:pt x="101" y="197"/>
                  </a:cubicBezTo>
                  <a:cubicBezTo>
                    <a:pt x="100" y="198"/>
                    <a:pt x="98" y="200"/>
                    <a:pt x="97" y="201"/>
                  </a:cubicBezTo>
                  <a:cubicBezTo>
                    <a:pt x="95" y="203"/>
                    <a:pt x="94" y="204"/>
                    <a:pt x="93" y="206"/>
                  </a:cubicBezTo>
                  <a:cubicBezTo>
                    <a:pt x="92" y="207"/>
                    <a:pt x="91" y="208"/>
                    <a:pt x="91" y="209"/>
                  </a:cubicBezTo>
                  <a:cubicBezTo>
                    <a:pt x="89" y="212"/>
                    <a:pt x="87" y="214"/>
                    <a:pt x="85" y="217"/>
                  </a:cubicBezTo>
                  <a:cubicBezTo>
                    <a:pt x="84" y="218"/>
                    <a:pt x="83" y="219"/>
                    <a:pt x="82" y="220"/>
                  </a:cubicBezTo>
                  <a:cubicBezTo>
                    <a:pt x="81" y="221"/>
                    <a:pt x="80" y="222"/>
                    <a:pt x="79" y="224"/>
                  </a:cubicBezTo>
                  <a:cubicBezTo>
                    <a:pt x="78" y="224"/>
                    <a:pt x="78" y="225"/>
                    <a:pt x="77" y="225"/>
                  </a:cubicBezTo>
                  <a:cubicBezTo>
                    <a:pt x="76" y="227"/>
                    <a:pt x="75" y="228"/>
                    <a:pt x="73" y="229"/>
                  </a:cubicBezTo>
                  <a:cubicBezTo>
                    <a:pt x="73" y="229"/>
                    <a:pt x="72" y="229"/>
                    <a:pt x="72" y="230"/>
                  </a:cubicBezTo>
                  <a:cubicBezTo>
                    <a:pt x="71" y="230"/>
                    <a:pt x="70" y="230"/>
                    <a:pt x="69" y="231"/>
                  </a:cubicBezTo>
                  <a:cubicBezTo>
                    <a:pt x="65" y="233"/>
                    <a:pt x="62" y="236"/>
                    <a:pt x="59" y="240"/>
                  </a:cubicBezTo>
                  <a:cubicBezTo>
                    <a:pt x="57" y="242"/>
                    <a:pt x="55" y="245"/>
                    <a:pt x="52" y="247"/>
                  </a:cubicBezTo>
                  <a:cubicBezTo>
                    <a:pt x="52" y="247"/>
                    <a:pt x="52" y="248"/>
                    <a:pt x="51" y="248"/>
                  </a:cubicBezTo>
                  <a:cubicBezTo>
                    <a:pt x="51" y="249"/>
                    <a:pt x="50" y="249"/>
                    <a:pt x="50" y="249"/>
                  </a:cubicBezTo>
                  <a:cubicBezTo>
                    <a:pt x="49" y="250"/>
                    <a:pt x="48" y="250"/>
                    <a:pt x="48" y="250"/>
                  </a:cubicBezTo>
                  <a:cubicBezTo>
                    <a:pt x="47" y="250"/>
                    <a:pt x="46" y="250"/>
                    <a:pt x="46" y="250"/>
                  </a:cubicBezTo>
                  <a:cubicBezTo>
                    <a:pt x="44" y="251"/>
                    <a:pt x="43" y="252"/>
                    <a:pt x="42" y="252"/>
                  </a:cubicBezTo>
                  <a:cubicBezTo>
                    <a:pt x="41" y="253"/>
                    <a:pt x="40" y="253"/>
                    <a:pt x="38" y="253"/>
                  </a:cubicBezTo>
                  <a:cubicBezTo>
                    <a:pt x="37" y="254"/>
                    <a:pt x="36" y="255"/>
                    <a:pt x="35" y="255"/>
                  </a:cubicBezTo>
                  <a:cubicBezTo>
                    <a:pt x="34" y="256"/>
                    <a:pt x="33" y="256"/>
                    <a:pt x="32" y="257"/>
                  </a:cubicBezTo>
                  <a:cubicBezTo>
                    <a:pt x="30" y="257"/>
                    <a:pt x="27" y="257"/>
                    <a:pt x="25" y="258"/>
                  </a:cubicBezTo>
                  <a:cubicBezTo>
                    <a:pt x="22" y="258"/>
                    <a:pt x="20" y="259"/>
                    <a:pt x="17" y="259"/>
                  </a:cubicBezTo>
                  <a:cubicBezTo>
                    <a:pt x="13" y="259"/>
                    <a:pt x="11" y="261"/>
                    <a:pt x="8" y="263"/>
                  </a:cubicBezTo>
                  <a:cubicBezTo>
                    <a:pt x="7" y="264"/>
                    <a:pt x="7" y="265"/>
                    <a:pt x="6" y="265"/>
                  </a:cubicBezTo>
                  <a:cubicBezTo>
                    <a:pt x="5" y="266"/>
                    <a:pt x="3" y="267"/>
                    <a:pt x="2" y="269"/>
                  </a:cubicBezTo>
                  <a:cubicBezTo>
                    <a:pt x="0" y="272"/>
                    <a:pt x="0" y="272"/>
                    <a:pt x="0" y="272"/>
                  </a:cubicBezTo>
                  <a:cubicBezTo>
                    <a:pt x="130" y="272"/>
                    <a:pt x="130" y="272"/>
                    <a:pt x="130" y="272"/>
                  </a:cubicBezTo>
                  <a:cubicBezTo>
                    <a:pt x="131" y="238"/>
                    <a:pt x="131" y="238"/>
                    <a:pt x="131" y="238"/>
                  </a:cubicBezTo>
                  <a:cubicBezTo>
                    <a:pt x="131" y="238"/>
                    <a:pt x="131" y="238"/>
                    <a:pt x="131" y="238"/>
                  </a:cubicBezTo>
                  <a:cubicBezTo>
                    <a:pt x="131" y="238"/>
                    <a:pt x="132" y="238"/>
                    <a:pt x="133" y="237"/>
                  </a:cubicBezTo>
                  <a:cubicBezTo>
                    <a:pt x="134" y="236"/>
                    <a:pt x="136" y="235"/>
                    <a:pt x="138" y="234"/>
                  </a:cubicBezTo>
                  <a:cubicBezTo>
                    <a:pt x="141" y="233"/>
                    <a:pt x="143" y="231"/>
                    <a:pt x="146" y="229"/>
                  </a:cubicBezTo>
                  <a:cubicBezTo>
                    <a:pt x="146" y="228"/>
                    <a:pt x="146" y="228"/>
                    <a:pt x="146" y="228"/>
                  </a:cubicBezTo>
                  <a:cubicBezTo>
                    <a:pt x="147" y="228"/>
                    <a:pt x="147" y="227"/>
                    <a:pt x="148" y="226"/>
                  </a:cubicBezTo>
                  <a:cubicBezTo>
                    <a:pt x="149" y="225"/>
                    <a:pt x="150" y="224"/>
                    <a:pt x="151" y="224"/>
                  </a:cubicBezTo>
                  <a:cubicBezTo>
                    <a:pt x="153" y="222"/>
                    <a:pt x="155" y="220"/>
                    <a:pt x="157" y="219"/>
                  </a:cubicBezTo>
                  <a:cubicBezTo>
                    <a:pt x="159" y="218"/>
                    <a:pt x="160" y="218"/>
                    <a:pt x="162" y="218"/>
                  </a:cubicBezTo>
                  <a:cubicBezTo>
                    <a:pt x="163" y="218"/>
                    <a:pt x="164" y="218"/>
                    <a:pt x="165" y="217"/>
                  </a:cubicBezTo>
                  <a:cubicBezTo>
                    <a:pt x="167" y="217"/>
                    <a:pt x="168" y="215"/>
                    <a:pt x="169" y="213"/>
                  </a:cubicBezTo>
                  <a:cubicBezTo>
                    <a:pt x="169" y="213"/>
                    <a:pt x="169" y="212"/>
                    <a:pt x="170" y="212"/>
                  </a:cubicBezTo>
                  <a:cubicBezTo>
                    <a:pt x="172" y="209"/>
                    <a:pt x="173" y="209"/>
                    <a:pt x="176" y="209"/>
                  </a:cubicBezTo>
                  <a:cubicBezTo>
                    <a:pt x="176" y="209"/>
                    <a:pt x="180" y="209"/>
                    <a:pt x="181" y="209"/>
                  </a:cubicBezTo>
                  <a:cubicBezTo>
                    <a:pt x="182" y="209"/>
                    <a:pt x="183" y="209"/>
                    <a:pt x="184" y="209"/>
                  </a:cubicBezTo>
                  <a:cubicBezTo>
                    <a:pt x="185" y="209"/>
                    <a:pt x="185" y="209"/>
                    <a:pt x="185" y="209"/>
                  </a:cubicBezTo>
                  <a:cubicBezTo>
                    <a:pt x="188" y="209"/>
                    <a:pt x="188" y="209"/>
                    <a:pt x="188" y="209"/>
                  </a:cubicBezTo>
                  <a:cubicBezTo>
                    <a:pt x="189" y="209"/>
                    <a:pt x="191" y="209"/>
                    <a:pt x="192" y="208"/>
                  </a:cubicBezTo>
                  <a:cubicBezTo>
                    <a:pt x="195" y="207"/>
                    <a:pt x="195" y="203"/>
                    <a:pt x="194" y="201"/>
                  </a:cubicBezTo>
                  <a:cubicBezTo>
                    <a:pt x="196" y="201"/>
                    <a:pt x="197" y="201"/>
                    <a:pt x="199" y="201"/>
                  </a:cubicBezTo>
                  <a:cubicBezTo>
                    <a:pt x="201" y="201"/>
                    <a:pt x="202" y="201"/>
                    <a:pt x="204" y="201"/>
                  </a:cubicBezTo>
                  <a:cubicBezTo>
                    <a:pt x="205" y="201"/>
                    <a:pt x="207" y="201"/>
                    <a:pt x="208" y="201"/>
                  </a:cubicBezTo>
                  <a:cubicBezTo>
                    <a:pt x="209" y="201"/>
                    <a:pt x="210" y="201"/>
                    <a:pt x="211" y="201"/>
                  </a:cubicBezTo>
                  <a:cubicBezTo>
                    <a:pt x="212" y="201"/>
                    <a:pt x="212" y="201"/>
                    <a:pt x="213" y="201"/>
                  </a:cubicBezTo>
                  <a:cubicBezTo>
                    <a:pt x="217" y="200"/>
                    <a:pt x="221" y="200"/>
                    <a:pt x="224" y="197"/>
                  </a:cubicBezTo>
                  <a:cubicBezTo>
                    <a:pt x="228" y="194"/>
                    <a:pt x="231" y="190"/>
                    <a:pt x="234" y="186"/>
                  </a:cubicBezTo>
                  <a:cubicBezTo>
                    <a:pt x="234" y="184"/>
                    <a:pt x="237" y="180"/>
                    <a:pt x="239" y="179"/>
                  </a:cubicBezTo>
                  <a:cubicBezTo>
                    <a:pt x="240" y="179"/>
                    <a:pt x="241" y="178"/>
                    <a:pt x="243" y="178"/>
                  </a:cubicBezTo>
                  <a:cubicBezTo>
                    <a:pt x="243" y="178"/>
                    <a:pt x="244" y="178"/>
                    <a:pt x="245" y="177"/>
                  </a:cubicBezTo>
                  <a:cubicBezTo>
                    <a:pt x="245" y="177"/>
                    <a:pt x="246" y="177"/>
                    <a:pt x="247" y="177"/>
                  </a:cubicBezTo>
                  <a:cubicBezTo>
                    <a:pt x="248" y="177"/>
                    <a:pt x="250" y="176"/>
                    <a:pt x="251" y="176"/>
                  </a:cubicBezTo>
                  <a:cubicBezTo>
                    <a:pt x="252" y="175"/>
                    <a:pt x="252" y="175"/>
                    <a:pt x="252" y="175"/>
                  </a:cubicBezTo>
                  <a:cubicBezTo>
                    <a:pt x="254" y="174"/>
                    <a:pt x="255" y="173"/>
                    <a:pt x="257" y="173"/>
                  </a:cubicBezTo>
                  <a:cubicBezTo>
                    <a:pt x="258" y="172"/>
                    <a:pt x="259" y="171"/>
                    <a:pt x="260" y="170"/>
                  </a:cubicBezTo>
                  <a:cubicBezTo>
                    <a:pt x="260" y="169"/>
                    <a:pt x="261" y="168"/>
                    <a:pt x="262" y="168"/>
                  </a:cubicBezTo>
                  <a:cubicBezTo>
                    <a:pt x="264" y="167"/>
                    <a:pt x="266" y="166"/>
                    <a:pt x="269" y="165"/>
                  </a:cubicBezTo>
                  <a:cubicBezTo>
                    <a:pt x="270" y="165"/>
                    <a:pt x="270" y="165"/>
                    <a:pt x="270" y="165"/>
                  </a:cubicBezTo>
                  <a:cubicBezTo>
                    <a:pt x="270" y="165"/>
                    <a:pt x="271" y="165"/>
                    <a:pt x="271" y="165"/>
                  </a:cubicBezTo>
                  <a:cubicBezTo>
                    <a:pt x="273" y="164"/>
                    <a:pt x="275" y="164"/>
                    <a:pt x="275" y="161"/>
                  </a:cubicBezTo>
                  <a:cubicBezTo>
                    <a:pt x="274" y="159"/>
                    <a:pt x="273" y="158"/>
                    <a:pt x="272" y="158"/>
                  </a:cubicBezTo>
                  <a:cubicBezTo>
                    <a:pt x="271" y="157"/>
                    <a:pt x="270" y="157"/>
                    <a:pt x="270" y="156"/>
                  </a:cubicBezTo>
                  <a:cubicBezTo>
                    <a:pt x="269" y="155"/>
                    <a:pt x="269" y="154"/>
                    <a:pt x="270" y="152"/>
                  </a:cubicBezTo>
                  <a:cubicBezTo>
                    <a:pt x="270" y="151"/>
                    <a:pt x="271" y="150"/>
                    <a:pt x="270" y="148"/>
                  </a:cubicBezTo>
                  <a:cubicBezTo>
                    <a:pt x="270" y="147"/>
                    <a:pt x="270" y="147"/>
                    <a:pt x="269" y="146"/>
                  </a:cubicBezTo>
                  <a:cubicBezTo>
                    <a:pt x="269" y="145"/>
                    <a:pt x="268" y="144"/>
                    <a:pt x="269" y="142"/>
                  </a:cubicBezTo>
                  <a:cubicBezTo>
                    <a:pt x="269" y="140"/>
                    <a:pt x="271" y="139"/>
                    <a:pt x="273" y="139"/>
                  </a:cubicBezTo>
                  <a:cubicBezTo>
                    <a:pt x="273" y="139"/>
                    <a:pt x="274" y="139"/>
                    <a:pt x="275" y="140"/>
                  </a:cubicBezTo>
                  <a:cubicBezTo>
                    <a:pt x="275" y="140"/>
                    <a:pt x="276" y="140"/>
                    <a:pt x="276" y="140"/>
                  </a:cubicBezTo>
                  <a:cubicBezTo>
                    <a:pt x="277" y="140"/>
                    <a:pt x="278" y="141"/>
                    <a:pt x="279" y="141"/>
                  </a:cubicBezTo>
                  <a:cubicBezTo>
                    <a:pt x="280" y="141"/>
                    <a:pt x="281" y="141"/>
                    <a:pt x="282" y="140"/>
                  </a:cubicBezTo>
                  <a:cubicBezTo>
                    <a:pt x="283" y="140"/>
                    <a:pt x="284" y="140"/>
                    <a:pt x="285" y="139"/>
                  </a:cubicBezTo>
                  <a:cubicBezTo>
                    <a:pt x="286" y="139"/>
                    <a:pt x="287" y="139"/>
                    <a:pt x="289" y="138"/>
                  </a:cubicBezTo>
                  <a:cubicBezTo>
                    <a:pt x="290" y="138"/>
                    <a:pt x="291" y="137"/>
                    <a:pt x="292" y="137"/>
                  </a:cubicBezTo>
                  <a:cubicBezTo>
                    <a:pt x="292" y="136"/>
                    <a:pt x="293" y="136"/>
                    <a:pt x="294" y="136"/>
                  </a:cubicBezTo>
                  <a:cubicBezTo>
                    <a:pt x="295" y="135"/>
                    <a:pt x="295" y="135"/>
                    <a:pt x="295" y="135"/>
                  </a:cubicBezTo>
                  <a:cubicBezTo>
                    <a:pt x="295" y="134"/>
                    <a:pt x="295" y="134"/>
                    <a:pt x="295" y="134"/>
                  </a:cubicBezTo>
                  <a:cubicBezTo>
                    <a:pt x="295" y="133"/>
                    <a:pt x="295" y="133"/>
                    <a:pt x="295" y="133"/>
                  </a:cubicBezTo>
                  <a:cubicBezTo>
                    <a:pt x="295" y="130"/>
                    <a:pt x="295" y="129"/>
                    <a:pt x="298" y="129"/>
                  </a:cubicBezTo>
                  <a:cubicBezTo>
                    <a:pt x="301" y="128"/>
                    <a:pt x="303" y="128"/>
                    <a:pt x="305" y="127"/>
                  </a:cubicBezTo>
                  <a:cubicBezTo>
                    <a:pt x="307" y="127"/>
                    <a:pt x="309" y="127"/>
                    <a:pt x="311" y="127"/>
                  </a:cubicBezTo>
                  <a:cubicBezTo>
                    <a:pt x="311" y="125"/>
                    <a:pt x="311" y="125"/>
                    <a:pt x="311" y="125"/>
                  </a:cubicBezTo>
                  <a:cubicBezTo>
                    <a:pt x="311" y="127"/>
                    <a:pt x="311" y="127"/>
                    <a:pt x="311" y="127"/>
                  </a:cubicBezTo>
                  <a:cubicBezTo>
                    <a:pt x="312" y="127"/>
                    <a:pt x="312" y="127"/>
                    <a:pt x="313" y="127"/>
                  </a:cubicBezTo>
                  <a:cubicBezTo>
                    <a:pt x="316" y="126"/>
                    <a:pt x="316" y="126"/>
                    <a:pt x="316" y="126"/>
                  </a:cubicBezTo>
                  <a:cubicBezTo>
                    <a:pt x="318" y="126"/>
                    <a:pt x="320" y="126"/>
                    <a:pt x="322" y="126"/>
                  </a:cubicBezTo>
                  <a:cubicBezTo>
                    <a:pt x="325" y="126"/>
                    <a:pt x="327" y="126"/>
                    <a:pt x="329" y="127"/>
                  </a:cubicBezTo>
                  <a:cubicBezTo>
                    <a:pt x="331" y="127"/>
                    <a:pt x="337" y="128"/>
                    <a:pt x="339" y="128"/>
                  </a:cubicBezTo>
                  <a:cubicBezTo>
                    <a:pt x="342" y="128"/>
                    <a:pt x="342" y="128"/>
                    <a:pt x="342" y="128"/>
                  </a:cubicBezTo>
                  <a:cubicBezTo>
                    <a:pt x="341" y="125"/>
                    <a:pt x="341" y="125"/>
                    <a:pt x="341" y="125"/>
                  </a:cubicBezTo>
                  <a:cubicBezTo>
                    <a:pt x="341" y="123"/>
                    <a:pt x="341" y="122"/>
                    <a:pt x="342" y="121"/>
                  </a:cubicBezTo>
                  <a:cubicBezTo>
                    <a:pt x="342" y="120"/>
                    <a:pt x="342" y="119"/>
                    <a:pt x="343" y="119"/>
                  </a:cubicBezTo>
                  <a:cubicBezTo>
                    <a:pt x="344" y="118"/>
                    <a:pt x="344" y="118"/>
                    <a:pt x="344" y="117"/>
                  </a:cubicBezTo>
                  <a:cubicBezTo>
                    <a:pt x="346" y="114"/>
                    <a:pt x="346" y="113"/>
                    <a:pt x="343" y="1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76"/>
            <p:cNvSpPr>
              <a:spLocks/>
            </p:cNvSpPr>
            <p:nvPr/>
          </p:nvSpPr>
          <p:spPr bwMode="auto">
            <a:xfrm>
              <a:off x="1282" y="1237"/>
              <a:ext cx="316" cy="261"/>
            </a:xfrm>
            <a:custGeom>
              <a:avLst/>
              <a:gdLst>
                <a:gd name="T0" fmla="*/ 173 w 174"/>
                <a:gd name="T1" fmla="*/ 135 h 144"/>
                <a:gd name="T2" fmla="*/ 172 w 174"/>
                <a:gd name="T3" fmla="*/ 119 h 144"/>
                <a:gd name="T4" fmla="*/ 164 w 174"/>
                <a:gd name="T5" fmla="*/ 108 h 144"/>
                <a:gd name="T6" fmla="*/ 155 w 174"/>
                <a:gd name="T7" fmla="*/ 100 h 144"/>
                <a:gd name="T8" fmla="*/ 157 w 174"/>
                <a:gd name="T9" fmla="*/ 94 h 144"/>
                <a:gd name="T10" fmla="*/ 157 w 174"/>
                <a:gd name="T11" fmla="*/ 92 h 144"/>
                <a:gd name="T12" fmla="*/ 156 w 174"/>
                <a:gd name="T13" fmla="*/ 81 h 144"/>
                <a:gd name="T14" fmla="*/ 153 w 174"/>
                <a:gd name="T15" fmla="*/ 68 h 144"/>
                <a:gd name="T16" fmla="*/ 151 w 174"/>
                <a:gd name="T17" fmla="*/ 64 h 144"/>
                <a:gd name="T18" fmla="*/ 139 w 174"/>
                <a:gd name="T19" fmla="*/ 51 h 144"/>
                <a:gd name="T20" fmla="*/ 130 w 174"/>
                <a:gd name="T21" fmla="*/ 42 h 144"/>
                <a:gd name="T22" fmla="*/ 110 w 174"/>
                <a:gd name="T23" fmla="*/ 18 h 144"/>
                <a:gd name="T24" fmla="*/ 84 w 174"/>
                <a:gd name="T25" fmla="*/ 0 h 144"/>
                <a:gd name="T26" fmla="*/ 50 w 174"/>
                <a:gd name="T27" fmla="*/ 5 h 144"/>
                <a:gd name="T28" fmla="*/ 41 w 174"/>
                <a:gd name="T29" fmla="*/ 4 h 144"/>
                <a:gd name="T30" fmla="*/ 27 w 174"/>
                <a:gd name="T31" fmla="*/ 20 h 144"/>
                <a:gd name="T32" fmla="*/ 24 w 174"/>
                <a:gd name="T33" fmla="*/ 30 h 144"/>
                <a:gd name="T34" fmla="*/ 19 w 174"/>
                <a:gd name="T35" fmla="*/ 40 h 144"/>
                <a:gd name="T36" fmla="*/ 13 w 174"/>
                <a:gd name="T37" fmla="*/ 47 h 144"/>
                <a:gd name="T38" fmla="*/ 4 w 174"/>
                <a:gd name="T39" fmla="*/ 64 h 144"/>
                <a:gd name="T40" fmla="*/ 15 w 174"/>
                <a:gd name="T41" fmla="*/ 81 h 144"/>
                <a:gd name="T42" fmla="*/ 21 w 174"/>
                <a:gd name="T43" fmla="*/ 86 h 144"/>
                <a:gd name="T44" fmla="*/ 21 w 174"/>
                <a:gd name="T45" fmla="*/ 93 h 144"/>
                <a:gd name="T46" fmla="*/ 19 w 174"/>
                <a:gd name="T47" fmla="*/ 99 h 144"/>
                <a:gd name="T48" fmla="*/ 39 w 174"/>
                <a:gd name="T49" fmla="*/ 100 h 144"/>
                <a:gd name="T50" fmla="*/ 67 w 174"/>
                <a:gd name="T51" fmla="*/ 93 h 144"/>
                <a:gd name="T52" fmla="*/ 78 w 174"/>
                <a:gd name="T53" fmla="*/ 99 h 144"/>
                <a:gd name="T54" fmla="*/ 83 w 174"/>
                <a:gd name="T55" fmla="*/ 98 h 144"/>
                <a:gd name="T56" fmla="*/ 87 w 174"/>
                <a:gd name="T57" fmla="*/ 102 h 144"/>
                <a:gd name="T58" fmla="*/ 90 w 174"/>
                <a:gd name="T59" fmla="*/ 106 h 144"/>
                <a:gd name="T60" fmla="*/ 100 w 174"/>
                <a:gd name="T61" fmla="*/ 101 h 144"/>
                <a:gd name="T62" fmla="*/ 100 w 174"/>
                <a:gd name="T63" fmla="*/ 111 h 144"/>
                <a:gd name="T64" fmla="*/ 89 w 174"/>
                <a:gd name="T65" fmla="*/ 113 h 144"/>
                <a:gd name="T66" fmla="*/ 80 w 174"/>
                <a:gd name="T67" fmla="*/ 109 h 144"/>
                <a:gd name="T68" fmla="*/ 70 w 174"/>
                <a:gd name="T69" fmla="*/ 105 h 144"/>
                <a:gd name="T70" fmla="*/ 66 w 174"/>
                <a:gd name="T71" fmla="*/ 103 h 144"/>
                <a:gd name="T72" fmla="*/ 62 w 174"/>
                <a:gd name="T73" fmla="*/ 109 h 144"/>
                <a:gd name="T74" fmla="*/ 48 w 174"/>
                <a:gd name="T75" fmla="*/ 112 h 144"/>
                <a:gd name="T76" fmla="*/ 43 w 174"/>
                <a:gd name="T77" fmla="*/ 116 h 144"/>
                <a:gd name="T78" fmla="*/ 27 w 174"/>
                <a:gd name="T79" fmla="*/ 117 h 144"/>
                <a:gd name="T80" fmla="*/ 20 w 174"/>
                <a:gd name="T81" fmla="*/ 119 h 144"/>
                <a:gd name="T82" fmla="*/ 16 w 174"/>
                <a:gd name="T83" fmla="*/ 122 h 144"/>
                <a:gd name="T84" fmla="*/ 17 w 174"/>
                <a:gd name="T85" fmla="*/ 133 h 144"/>
                <a:gd name="T86" fmla="*/ 21 w 174"/>
                <a:gd name="T87" fmla="*/ 144 h 144"/>
                <a:gd name="T88" fmla="*/ 34 w 174"/>
                <a:gd name="T89" fmla="*/ 138 h 144"/>
                <a:gd name="T90" fmla="*/ 47 w 174"/>
                <a:gd name="T91" fmla="*/ 139 h 144"/>
                <a:gd name="T92" fmla="*/ 73 w 174"/>
                <a:gd name="T93" fmla="*/ 131 h 144"/>
                <a:gd name="T94" fmla="*/ 95 w 174"/>
                <a:gd name="T95" fmla="*/ 131 h 144"/>
                <a:gd name="T96" fmla="*/ 120 w 174"/>
                <a:gd name="T97" fmla="*/ 132 h 144"/>
                <a:gd name="T98" fmla="*/ 126 w 174"/>
                <a:gd name="T99" fmla="*/ 133 h 144"/>
                <a:gd name="T100" fmla="*/ 133 w 174"/>
                <a:gd name="T101" fmla="*/ 137 h 144"/>
                <a:gd name="T102" fmla="*/ 138 w 174"/>
                <a:gd name="T103" fmla="*/ 139 h 144"/>
                <a:gd name="T104" fmla="*/ 140 w 174"/>
                <a:gd name="T105" fmla="*/ 140 h 144"/>
                <a:gd name="T106" fmla="*/ 142 w 174"/>
                <a:gd name="T107" fmla="*/ 140 h 144"/>
                <a:gd name="T108" fmla="*/ 147 w 174"/>
                <a:gd name="T109" fmla="*/ 143 h 144"/>
                <a:gd name="T110" fmla="*/ 156 w 174"/>
                <a:gd name="T111" fmla="*/ 140 h 144"/>
                <a:gd name="T112" fmla="*/ 162 w 174"/>
                <a:gd name="T113" fmla="*/ 140 h 144"/>
                <a:gd name="T114" fmla="*/ 173 w 174"/>
                <a:gd name="T115" fmla="*/ 13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4" h="144">
                  <a:moveTo>
                    <a:pt x="173" y="136"/>
                  </a:moveTo>
                  <a:cubicBezTo>
                    <a:pt x="173" y="136"/>
                    <a:pt x="173" y="136"/>
                    <a:pt x="173" y="136"/>
                  </a:cubicBezTo>
                  <a:cubicBezTo>
                    <a:pt x="173" y="136"/>
                    <a:pt x="173" y="135"/>
                    <a:pt x="173" y="135"/>
                  </a:cubicBezTo>
                  <a:cubicBezTo>
                    <a:pt x="173" y="134"/>
                    <a:pt x="172" y="133"/>
                    <a:pt x="173" y="132"/>
                  </a:cubicBezTo>
                  <a:cubicBezTo>
                    <a:pt x="173" y="131"/>
                    <a:pt x="173" y="131"/>
                    <a:pt x="173" y="131"/>
                  </a:cubicBezTo>
                  <a:cubicBezTo>
                    <a:pt x="173" y="126"/>
                    <a:pt x="174" y="123"/>
                    <a:pt x="172" y="119"/>
                  </a:cubicBezTo>
                  <a:cubicBezTo>
                    <a:pt x="171" y="118"/>
                    <a:pt x="171" y="117"/>
                    <a:pt x="171" y="116"/>
                  </a:cubicBezTo>
                  <a:cubicBezTo>
                    <a:pt x="170" y="112"/>
                    <a:pt x="169" y="109"/>
                    <a:pt x="165" y="108"/>
                  </a:cubicBezTo>
                  <a:cubicBezTo>
                    <a:pt x="164" y="108"/>
                    <a:pt x="164" y="108"/>
                    <a:pt x="164" y="108"/>
                  </a:cubicBezTo>
                  <a:cubicBezTo>
                    <a:pt x="162" y="107"/>
                    <a:pt x="161" y="107"/>
                    <a:pt x="160" y="105"/>
                  </a:cubicBezTo>
                  <a:cubicBezTo>
                    <a:pt x="159" y="105"/>
                    <a:pt x="159" y="104"/>
                    <a:pt x="158" y="104"/>
                  </a:cubicBezTo>
                  <a:cubicBezTo>
                    <a:pt x="157" y="102"/>
                    <a:pt x="156" y="101"/>
                    <a:pt x="155" y="100"/>
                  </a:cubicBezTo>
                  <a:cubicBezTo>
                    <a:pt x="155" y="99"/>
                    <a:pt x="155" y="98"/>
                    <a:pt x="155" y="96"/>
                  </a:cubicBezTo>
                  <a:cubicBezTo>
                    <a:pt x="156" y="96"/>
                    <a:pt x="156" y="96"/>
                    <a:pt x="156" y="95"/>
                  </a:cubicBezTo>
                  <a:cubicBezTo>
                    <a:pt x="157" y="95"/>
                    <a:pt x="157" y="94"/>
                    <a:pt x="157" y="94"/>
                  </a:cubicBezTo>
                  <a:cubicBezTo>
                    <a:pt x="157" y="94"/>
                    <a:pt x="157" y="94"/>
                    <a:pt x="157" y="94"/>
                  </a:cubicBezTo>
                  <a:cubicBezTo>
                    <a:pt x="157" y="93"/>
                    <a:pt x="157" y="93"/>
                    <a:pt x="157" y="93"/>
                  </a:cubicBezTo>
                  <a:cubicBezTo>
                    <a:pt x="158" y="93"/>
                    <a:pt x="157" y="93"/>
                    <a:pt x="157" y="92"/>
                  </a:cubicBezTo>
                  <a:cubicBezTo>
                    <a:pt x="157" y="92"/>
                    <a:pt x="157" y="91"/>
                    <a:pt x="157" y="91"/>
                  </a:cubicBezTo>
                  <a:cubicBezTo>
                    <a:pt x="157" y="90"/>
                    <a:pt x="157" y="88"/>
                    <a:pt x="157" y="87"/>
                  </a:cubicBezTo>
                  <a:cubicBezTo>
                    <a:pt x="157" y="85"/>
                    <a:pt x="157" y="83"/>
                    <a:pt x="156" y="81"/>
                  </a:cubicBezTo>
                  <a:cubicBezTo>
                    <a:pt x="155" y="80"/>
                    <a:pt x="155" y="79"/>
                    <a:pt x="154" y="78"/>
                  </a:cubicBezTo>
                  <a:cubicBezTo>
                    <a:pt x="151" y="74"/>
                    <a:pt x="150" y="72"/>
                    <a:pt x="152" y="69"/>
                  </a:cubicBezTo>
                  <a:cubicBezTo>
                    <a:pt x="152" y="68"/>
                    <a:pt x="152" y="68"/>
                    <a:pt x="153" y="68"/>
                  </a:cubicBezTo>
                  <a:cubicBezTo>
                    <a:pt x="154" y="65"/>
                    <a:pt x="154" y="65"/>
                    <a:pt x="154" y="65"/>
                  </a:cubicBezTo>
                  <a:cubicBezTo>
                    <a:pt x="152" y="64"/>
                    <a:pt x="152" y="64"/>
                    <a:pt x="152" y="64"/>
                  </a:cubicBezTo>
                  <a:cubicBezTo>
                    <a:pt x="152" y="64"/>
                    <a:pt x="151" y="64"/>
                    <a:pt x="151" y="64"/>
                  </a:cubicBezTo>
                  <a:cubicBezTo>
                    <a:pt x="149" y="62"/>
                    <a:pt x="147" y="60"/>
                    <a:pt x="145" y="58"/>
                  </a:cubicBezTo>
                  <a:cubicBezTo>
                    <a:pt x="144" y="56"/>
                    <a:pt x="142" y="54"/>
                    <a:pt x="140" y="52"/>
                  </a:cubicBezTo>
                  <a:cubicBezTo>
                    <a:pt x="139" y="52"/>
                    <a:pt x="139" y="52"/>
                    <a:pt x="139" y="51"/>
                  </a:cubicBezTo>
                  <a:cubicBezTo>
                    <a:pt x="137" y="50"/>
                    <a:pt x="136" y="50"/>
                    <a:pt x="134" y="48"/>
                  </a:cubicBezTo>
                  <a:cubicBezTo>
                    <a:pt x="133" y="47"/>
                    <a:pt x="133" y="46"/>
                    <a:pt x="132" y="44"/>
                  </a:cubicBezTo>
                  <a:cubicBezTo>
                    <a:pt x="131" y="43"/>
                    <a:pt x="131" y="43"/>
                    <a:pt x="130" y="42"/>
                  </a:cubicBezTo>
                  <a:cubicBezTo>
                    <a:pt x="129" y="40"/>
                    <a:pt x="128" y="38"/>
                    <a:pt x="126" y="37"/>
                  </a:cubicBezTo>
                  <a:cubicBezTo>
                    <a:pt x="124" y="35"/>
                    <a:pt x="122" y="33"/>
                    <a:pt x="121" y="29"/>
                  </a:cubicBezTo>
                  <a:cubicBezTo>
                    <a:pt x="119" y="22"/>
                    <a:pt x="118" y="19"/>
                    <a:pt x="110" y="18"/>
                  </a:cubicBezTo>
                  <a:cubicBezTo>
                    <a:pt x="104" y="17"/>
                    <a:pt x="102" y="14"/>
                    <a:pt x="99" y="9"/>
                  </a:cubicBezTo>
                  <a:cubicBezTo>
                    <a:pt x="99" y="8"/>
                    <a:pt x="99" y="8"/>
                    <a:pt x="99" y="8"/>
                  </a:cubicBezTo>
                  <a:cubicBezTo>
                    <a:pt x="95" y="2"/>
                    <a:pt x="88" y="0"/>
                    <a:pt x="84" y="0"/>
                  </a:cubicBezTo>
                  <a:cubicBezTo>
                    <a:pt x="83" y="0"/>
                    <a:pt x="82" y="0"/>
                    <a:pt x="81" y="0"/>
                  </a:cubicBezTo>
                  <a:cubicBezTo>
                    <a:pt x="76" y="0"/>
                    <a:pt x="71" y="1"/>
                    <a:pt x="66" y="2"/>
                  </a:cubicBezTo>
                  <a:cubicBezTo>
                    <a:pt x="61" y="4"/>
                    <a:pt x="56" y="5"/>
                    <a:pt x="50" y="5"/>
                  </a:cubicBezTo>
                  <a:cubicBezTo>
                    <a:pt x="49" y="5"/>
                    <a:pt x="48" y="5"/>
                    <a:pt x="47" y="5"/>
                  </a:cubicBezTo>
                  <a:cubicBezTo>
                    <a:pt x="46" y="5"/>
                    <a:pt x="46" y="5"/>
                    <a:pt x="46" y="5"/>
                  </a:cubicBezTo>
                  <a:cubicBezTo>
                    <a:pt x="44" y="5"/>
                    <a:pt x="43" y="4"/>
                    <a:pt x="41" y="4"/>
                  </a:cubicBezTo>
                  <a:cubicBezTo>
                    <a:pt x="37" y="4"/>
                    <a:pt x="35" y="6"/>
                    <a:pt x="33" y="10"/>
                  </a:cubicBezTo>
                  <a:cubicBezTo>
                    <a:pt x="33" y="11"/>
                    <a:pt x="32" y="12"/>
                    <a:pt x="32" y="12"/>
                  </a:cubicBezTo>
                  <a:cubicBezTo>
                    <a:pt x="31" y="16"/>
                    <a:pt x="29" y="19"/>
                    <a:pt x="27" y="20"/>
                  </a:cubicBezTo>
                  <a:cubicBezTo>
                    <a:pt x="25" y="20"/>
                    <a:pt x="25" y="20"/>
                    <a:pt x="25" y="20"/>
                  </a:cubicBezTo>
                  <a:cubicBezTo>
                    <a:pt x="25" y="22"/>
                    <a:pt x="25" y="22"/>
                    <a:pt x="25" y="22"/>
                  </a:cubicBezTo>
                  <a:cubicBezTo>
                    <a:pt x="25" y="24"/>
                    <a:pt x="25" y="27"/>
                    <a:pt x="24" y="30"/>
                  </a:cubicBezTo>
                  <a:cubicBezTo>
                    <a:pt x="24" y="31"/>
                    <a:pt x="23" y="33"/>
                    <a:pt x="22" y="35"/>
                  </a:cubicBezTo>
                  <a:cubicBezTo>
                    <a:pt x="21" y="35"/>
                    <a:pt x="21" y="36"/>
                    <a:pt x="21" y="37"/>
                  </a:cubicBezTo>
                  <a:cubicBezTo>
                    <a:pt x="20" y="38"/>
                    <a:pt x="20" y="39"/>
                    <a:pt x="19" y="40"/>
                  </a:cubicBezTo>
                  <a:cubicBezTo>
                    <a:pt x="18" y="41"/>
                    <a:pt x="18" y="41"/>
                    <a:pt x="18" y="41"/>
                  </a:cubicBezTo>
                  <a:cubicBezTo>
                    <a:pt x="18" y="41"/>
                    <a:pt x="17" y="42"/>
                    <a:pt x="16" y="43"/>
                  </a:cubicBezTo>
                  <a:cubicBezTo>
                    <a:pt x="15" y="44"/>
                    <a:pt x="14" y="46"/>
                    <a:pt x="13" y="47"/>
                  </a:cubicBezTo>
                  <a:cubicBezTo>
                    <a:pt x="12" y="49"/>
                    <a:pt x="10" y="52"/>
                    <a:pt x="8" y="53"/>
                  </a:cubicBezTo>
                  <a:cubicBezTo>
                    <a:pt x="6" y="55"/>
                    <a:pt x="0" y="58"/>
                    <a:pt x="4" y="64"/>
                  </a:cubicBezTo>
                  <a:cubicBezTo>
                    <a:pt x="4" y="64"/>
                    <a:pt x="4" y="64"/>
                    <a:pt x="4" y="64"/>
                  </a:cubicBezTo>
                  <a:cubicBezTo>
                    <a:pt x="6" y="67"/>
                    <a:pt x="8" y="70"/>
                    <a:pt x="10" y="72"/>
                  </a:cubicBezTo>
                  <a:cubicBezTo>
                    <a:pt x="11" y="74"/>
                    <a:pt x="12" y="75"/>
                    <a:pt x="12" y="77"/>
                  </a:cubicBezTo>
                  <a:cubicBezTo>
                    <a:pt x="13" y="78"/>
                    <a:pt x="14" y="80"/>
                    <a:pt x="15" y="81"/>
                  </a:cubicBezTo>
                  <a:cubicBezTo>
                    <a:pt x="15" y="81"/>
                    <a:pt x="15" y="82"/>
                    <a:pt x="15" y="82"/>
                  </a:cubicBezTo>
                  <a:cubicBezTo>
                    <a:pt x="16" y="84"/>
                    <a:pt x="17" y="85"/>
                    <a:pt x="19" y="86"/>
                  </a:cubicBezTo>
                  <a:cubicBezTo>
                    <a:pt x="20" y="86"/>
                    <a:pt x="20" y="86"/>
                    <a:pt x="21" y="86"/>
                  </a:cubicBezTo>
                  <a:cubicBezTo>
                    <a:pt x="22" y="86"/>
                    <a:pt x="22" y="86"/>
                    <a:pt x="23" y="86"/>
                  </a:cubicBezTo>
                  <a:cubicBezTo>
                    <a:pt x="23" y="86"/>
                    <a:pt x="23" y="86"/>
                    <a:pt x="24" y="86"/>
                  </a:cubicBezTo>
                  <a:cubicBezTo>
                    <a:pt x="24" y="89"/>
                    <a:pt x="23" y="90"/>
                    <a:pt x="21" y="93"/>
                  </a:cubicBezTo>
                  <a:cubicBezTo>
                    <a:pt x="20" y="94"/>
                    <a:pt x="20" y="94"/>
                    <a:pt x="20" y="94"/>
                  </a:cubicBezTo>
                  <a:cubicBezTo>
                    <a:pt x="20" y="95"/>
                    <a:pt x="20" y="95"/>
                    <a:pt x="20" y="96"/>
                  </a:cubicBezTo>
                  <a:cubicBezTo>
                    <a:pt x="19" y="99"/>
                    <a:pt x="19" y="99"/>
                    <a:pt x="19" y="99"/>
                  </a:cubicBezTo>
                  <a:cubicBezTo>
                    <a:pt x="22" y="98"/>
                    <a:pt x="22" y="98"/>
                    <a:pt x="22" y="98"/>
                  </a:cubicBezTo>
                  <a:cubicBezTo>
                    <a:pt x="22" y="98"/>
                    <a:pt x="23" y="98"/>
                    <a:pt x="24" y="98"/>
                  </a:cubicBezTo>
                  <a:cubicBezTo>
                    <a:pt x="30" y="98"/>
                    <a:pt x="36" y="99"/>
                    <a:pt x="39" y="100"/>
                  </a:cubicBezTo>
                  <a:cubicBezTo>
                    <a:pt x="41" y="100"/>
                    <a:pt x="43" y="100"/>
                    <a:pt x="44" y="100"/>
                  </a:cubicBezTo>
                  <a:cubicBezTo>
                    <a:pt x="49" y="100"/>
                    <a:pt x="54" y="99"/>
                    <a:pt x="58" y="96"/>
                  </a:cubicBezTo>
                  <a:cubicBezTo>
                    <a:pt x="61" y="94"/>
                    <a:pt x="64" y="93"/>
                    <a:pt x="67" y="93"/>
                  </a:cubicBezTo>
                  <a:cubicBezTo>
                    <a:pt x="68" y="93"/>
                    <a:pt x="68" y="93"/>
                    <a:pt x="69" y="93"/>
                  </a:cubicBezTo>
                  <a:cubicBezTo>
                    <a:pt x="72" y="94"/>
                    <a:pt x="74" y="94"/>
                    <a:pt x="76" y="98"/>
                  </a:cubicBezTo>
                  <a:cubicBezTo>
                    <a:pt x="77" y="99"/>
                    <a:pt x="77" y="99"/>
                    <a:pt x="78" y="99"/>
                  </a:cubicBezTo>
                  <a:cubicBezTo>
                    <a:pt x="78" y="99"/>
                    <a:pt x="78" y="99"/>
                    <a:pt x="79" y="99"/>
                  </a:cubicBezTo>
                  <a:cubicBezTo>
                    <a:pt x="79" y="99"/>
                    <a:pt x="79" y="99"/>
                    <a:pt x="80" y="98"/>
                  </a:cubicBezTo>
                  <a:cubicBezTo>
                    <a:pt x="81" y="98"/>
                    <a:pt x="82" y="98"/>
                    <a:pt x="83" y="98"/>
                  </a:cubicBezTo>
                  <a:cubicBezTo>
                    <a:pt x="83" y="98"/>
                    <a:pt x="84" y="98"/>
                    <a:pt x="84" y="98"/>
                  </a:cubicBezTo>
                  <a:cubicBezTo>
                    <a:pt x="85" y="98"/>
                    <a:pt x="87" y="99"/>
                    <a:pt x="87" y="100"/>
                  </a:cubicBezTo>
                  <a:cubicBezTo>
                    <a:pt x="87" y="101"/>
                    <a:pt x="87" y="101"/>
                    <a:pt x="87" y="102"/>
                  </a:cubicBezTo>
                  <a:cubicBezTo>
                    <a:pt x="87" y="103"/>
                    <a:pt x="87" y="104"/>
                    <a:pt x="88" y="104"/>
                  </a:cubicBezTo>
                  <a:cubicBezTo>
                    <a:pt x="88" y="105"/>
                    <a:pt x="88" y="105"/>
                    <a:pt x="88" y="105"/>
                  </a:cubicBezTo>
                  <a:cubicBezTo>
                    <a:pt x="90" y="106"/>
                    <a:pt x="90" y="106"/>
                    <a:pt x="90" y="106"/>
                  </a:cubicBezTo>
                  <a:cubicBezTo>
                    <a:pt x="90" y="106"/>
                    <a:pt x="91" y="106"/>
                    <a:pt x="96" y="103"/>
                  </a:cubicBezTo>
                  <a:cubicBezTo>
                    <a:pt x="96" y="102"/>
                    <a:pt x="97" y="102"/>
                    <a:pt x="97" y="102"/>
                  </a:cubicBezTo>
                  <a:cubicBezTo>
                    <a:pt x="98" y="101"/>
                    <a:pt x="99" y="101"/>
                    <a:pt x="100" y="101"/>
                  </a:cubicBezTo>
                  <a:cubicBezTo>
                    <a:pt x="101" y="101"/>
                    <a:pt x="102" y="102"/>
                    <a:pt x="103" y="103"/>
                  </a:cubicBezTo>
                  <a:cubicBezTo>
                    <a:pt x="104" y="103"/>
                    <a:pt x="105" y="104"/>
                    <a:pt x="105" y="104"/>
                  </a:cubicBezTo>
                  <a:cubicBezTo>
                    <a:pt x="105" y="109"/>
                    <a:pt x="103" y="110"/>
                    <a:pt x="100" y="111"/>
                  </a:cubicBezTo>
                  <a:cubicBezTo>
                    <a:pt x="98" y="111"/>
                    <a:pt x="97" y="112"/>
                    <a:pt x="96" y="112"/>
                  </a:cubicBezTo>
                  <a:cubicBezTo>
                    <a:pt x="94" y="113"/>
                    <a:pt x="92" y="114"/>
                    <a:pt x="91" y="114"/>
                  </a:cubicBezTo>
                  <a:cubicBezTo>
                    <a:pt x="90" y="114"/>
                    <a:pt x="90" y="114"/>
                    <a:pt x="89" y="113"/>
                  </a:cubicBezTo>
                  <a:cubicBezTo>
                    <a:pt x="88" y="113"/>
                    <a:pt x="87" y="112"/>
                    <a:pt x="85" y="111"/>
                  </a:cubicBezTo>
                  <a:cubicBezTo>
                    <a:pt x="85" y="111"/>
                    <a:pt x="84" y="110"/>
                    <a:pt x="83" y="110"/>
                  </a:cubicBezTo>
                  <a:cubicBezTo>
                    <a:pt x="82" y="109"/>
                    <a:pt x="81" y="109"/>
                    <a:pt x="80" y="109"/>
                  </a:cubicBezTo>
                  <a:cubicBezTo>
                    <a:pt x="79" y="109"/>
                    <a:pt x="78" y="108"/>
                    <a:pt x="77" y="108"/>
                  </a:cubicBezTo>
                  <a:cubicBezTo>
                    <a:pt x="76" y="108"/>
                    <a:pt x="75" y="107"/>
                    <a:pt x="74" y="107"/>
                  </a:cubicBezTo>
                  <a:cubicBezTo>
                    <a:pt x="73" y="107"/>
                    <a:pt x="71" y="106"/>
                    <a:pt x="70" y="105"/>
                  </a:cubicBezTo>
                  <a:cubicBezTo>
                    <a:pt x="70" y="105"/>
                    <a:pt x="70" y="105"/>
                    <a:pt x="69" y="104"/>
                  </a:cubicBezTo>
                  <a:cubicBezTo>
                    <a:pt x="68" y="103"/>
                    <a:pt x="68" y="103"/>
                    <a:pt x="67" y="103"/>
                  </a:cubicBezTo>
                  <a:cubicBezTo>
                    <a:pt x="66" y="103"/>
                    <a:pt x="66" y="103"/>
                    <a:pt x="66" y="103"/>
                  </a:cubicBezTo>
                  <a:cubicBezTo>
                    <a:pt x="65" y="103"/>
                    <a:pt x="65" y="103"/>
                    <a:pt x="65" y="103"/>
                  </a:cubicBezTo>
                  <a:cubicBezTo>
                    <a:pt x="64" y="104"/>
                    <a:pt x="64" y="105"/>
                    <a:pt x="64" y="106"/>
                  </a:cubicBezTo>
                  <a:cubicBezTo>
                    <a:pt x="63" y="107"/>
                    <a:pt x="63" y="108"/>
                    <a:pt x="62" y="109"/>
                  </a:cubicBezTo>
                  <a:cubicBezTo>
                    <a:pt x="59" y="110"/>
                    <a:pt x="56" y="110"/>
                    <a:pt x="53" y="111"/>
                  </a:cubicBezTo>
                  <a:cubicBezTo>
                    <a:pt x="52" y="111"/>
                    <a:pt x="50" y="111"/>
                    <a:pt x="49" y="111"/>
                  </a:cubicBezTo>
                  <a:cubicBezTo>
                    <a:pt x="48" y="112"/>
                    <a:pt x="48" y="112"/>
                    <a:pt x="48" y="112"/>
                  </a:cubicBezTo>
                  <a:cubicBezTo>
                    <a:pt x="48" y="112"/>
                    <a:pt x="48" y="112"/>
                    <a:pt x="48" y="112"/>
                  </a:cubicBezTo>
                  <a:cubicBezTo>
                    <a:pt x="47" y="113"/>
                    <a:pt x="47" y="113"/>
                    <a:pt x="47" y="114"/>
                  </a:cubicBezTo>
                  <a:cubicBezTo>
                    <a:pt x="46" y="115"/>
                    <a:pt x="45" y="116"/>
                    <a:pt x="43" y="116"/>
                  </a:cubicBezTo>
                  <a:cubicBezTo>
                    <a:pt x="39" y="117"/>
                    <a:pt x="35" y="117"/>
                    <a:pt x="32" y="117"/>
                  </a:cubicBezTo>
                  <a:cubicBezTo>
                    <a:pt x="31" y="117"/>
                    <a:pt x="29" y="117"/>
                    <a:pt x="28" y="117"/>
                  </a:cubicBezTo>
                  <a:cubicBezTo>
                    <a:pt x="27" y="117"/>
                    <a:pt x="27" y="117"/>
                    <a:pt x="27" y="117"/>
                  </a:cubicBezTo>
                  <a:cubicBezTo>
                    <a:pt x="26" y="117"/>
                    <a:pt x="25" y="117"/>
                    <a:pt x="24" y="117"/>
                  </a:cubicBezTo>
                  <a:cubicBezTo>
                    <a:pt x="23" y="117"/>
                    <a:pt x="22" y="117"/>
                    <a:pt x="21" y="118"/>
                  </a:cubicBezTo>
                  <a:cubicBezTo>
                    <a:pt x="20" y="118"/>
                    <a:pt x="20" y="119"/>
                    <a:pt x="20" y="119"/>
                  </a:cubicBezTo>
                  <a:cubicBezTo>
                    <a:pt x="19" y="120"/>
                    <a:pt x="19" y="120"/>
                    <a:pt x="18" y="120"/>
                  </a:cubicBezTo>
                  <a:cubicBezTo>
                    <a:pt x="16" y="120"/>
                    <a:pt x="16" y="120"/>
                    <a:pt x="16" y="120"/>
                  </a:cubicBezTo>
                  <a:cubicBezTo>
                    <a:pt x="16" y="122"/>
                    <a:pt x="16" y="122"/>
                    <a:pt x="16" y="122"/>
                  </a:cubicBezTo>
                  <a:cubicBezTo>
                    <a:pt x="16" y="129"/>
                    <a:pt x="16" y="131"/>
                    <a:pt x="19" y="131"/>
                  </a:cubicBezTo>
                  <a:cubicBezTo>
                    <a:pt x="19" y="131"/>
                    <a:pt x="19" y="131"/>
                    <a:pt x="19" y="131"/>
                  </a:cubicBezTo>
                  <a:cubicBezTo>
                    <a:pt x="18" y="132"/>
                    <a:pt x="17" y="132"/>
                    <a:pt x="17" y="133"/>
                  </a:cubicBezTo>
                  <a:cubicBezTo>
                    <a:pt x="14" y="136"/>
                    <a:pt x="15" y="139"/>
                    <a:pt x="17" y="142"/>
                  </a:cubicBezTo>
                  <a:cubicBezTo>
                    <a:pt x="18" y="142"/>
                    <a:pt x="19" y="143"/>
                    <a:pt x="20" y="144"/>
                  </a:cubicBezTo>
                  <a:cubicBezTo>
                    <a:pt x="21" y="144"/>
                    <a:pt x="21" y="144"/>
                    <a:pt x="21" y="144"/>
                  </a:cubicBezTo>
                  <a:cubicBezTo>
                    <a:pt x="22" y="143"/>
                    <a:pt x="22" y="143"/>
                    <a:pt x="22" y="143"/>
                  </a:cubicBezTo>
                  <a:cubicBezTo>
                    <a:pt x="23" y="143"/>
                    <a:pt x="23" y="142"/>
                    <a:pt x="25" y="141"/>
                  </a:cubicBezTo>
                  <a:cubicBezTo>
                    <a:pt x="28" y="140"/>
                    <a:pt x="31" y="139"/>
                    <a:pt x="34" y="138"/>
                  </a:cubicBezTo>
                  <a:cubicBezTo>
                    <a:pt x="35" y="138"/>
                    <a:pt x="36" y="138"/>
                    <a:pt x="37" y="138"/>
                  </a:cubicBezTo>
                  <a:cubicBezTo>
                    <a:pt x="39" y="138"/>
                    <a:pt x="41" y="138"/>
                    <a:pt x="42" y="138"/>
                  </a:cubicBezTo>
                  <a:cubicBezTo>
                    <a:pt x="44" y="139"/>
                    <a:pt x="46" y="139"/>
                    <a:pt x="47" y="139"/>
                  </a:cubicBezTo>
                  <a:cubicBezTo>
                    <a:pt x="50" y="139"/>
                    <a:pt x="52" y="138"/>
                    <a:pt x="54" y="138"/>
                  </a:cubicBezTo>
                  <a:cubicBezTo>
                    <a:pt x="57" y="136"/>
                    <a:pt x="60" y="134"/>
                    <a:pt x="62" y="131"/>
                  </a:cubicBezTo>
                  <a:cubicBezTo>
                    <a:pt x="73" y="131"/>
                    <a:pt x="73" y="131"/>
                    <a:pt x="73" y="131"/>
                  </a:cubicBezTo>
                  <a:cubicBezTo>
                    <a:pt x="76" y="132"/>
                    <a:pt x="80" y="132"/>
                    <a:pt x="83" y="132"/>
                  </a:cubicBezTo>
                  <a:cubicBezTo>
                    <a:pt x="85" y="132"/>
                    <a:pt x="85" y="132"/>
                    <a:pt x="85" y="132"/>
                  </a:cubicBezTo>
                  <a:cubicBezTo>
                    <a:pt x="88" y="132"/>
                    <a:pt x="92" y="132"/>
                    <a:pt x="95" y="131"/>
                  </a:cubicBezTo>
                  <a:cubicBezTo>
                    <a:pt x="98" y="131"/>
                    <a:pt x="102" y="131"/>
                    <a:pt x="105" y="131"/>
                  </a:cubicBezTo>
                  <a:cubicBezTo>
                    <a:pt x="110" y="131"/>
                    <a:pt x="114" y="131"/>
                    <a:pt x="119" y="132"/>
                  </a:cubicBezTo>
                  <a:cubicBezTo>
                    <a:pt x="119" y="132"/>
                    <a:pt x="120" y="132"/>
                    <a:pt x="120" y="132"/>
                  </a:cubicBezTo>
                  <a:cubicBezTo>
                    <a:pt x="121" y="131"/>
                    <a:pt x="122" y="131"/>
                    <a:pt x="122" y="131"/>
                  </a:cubicBezTo>
                  <a:cubicBezTo>
                    <a:pt x="123" y="131"/>
                    <a:pt x="123" y="131"/>
                    <a:pt x="124" y="132"/>
                  </a:cubicBezTo>
                  <a:cubicBezTo>
                    <a:pt x="125" y="132"/>
                    <a:pt x="125" y="133"/>
                    <a:pt x="126" y="133"/>
                  </a:cubicBezTo>
                  <a:cubicBezTo>
                    <a:pt x="127" y="134"/>
                    <a:pt x="127" y="134"/>
                    <a:pt x="127" y="134"/>
                  </a:cubicBezTo>
                  <a:cubicBezTo>
                    <a:pt x="129" y="135"/>
                    <a:pt x="130" y="136"/>
                    <a:pt x="132" y="136"/>
                  </a:cubicBezTo>
                  <a:cubicBezTo>
                    <a:pt x="133" y="137"/>
                    <a:pt x="133" y="137"/>
                    <a:pt x="133" y="137"/>
                  </a:cubicBezTo>
                  <a:cubicBezTo>
                    <a:pt x="134" y="137"/>
                    <a:pt x="134" y="138"/>
                    <a:pt x="135" y="138"/>
                  </a:cubicBezTo>
                  <a:cubicBezTo>
                    <a:pt x="135" y="138"/>
                    <a:pt x="136" y="139"/>
                    <a:pt x="137" y="139"/>
                  </a:cubicBezTo>
                  <a:cubicBezTo>
                    <a:pt x="137" y="139"/>
                    <a:pt x="138" y="139"/>
                    <a:pt x="138" y="139"/>
                  </a:cubicBezTo>
                  <a:cubicBezTo>
                    <a:pt x="138" y="140"/>
                    <a:pt x="139" y="140"/>
                    <a:pt x="139" y="140"/>
                  </a:cubicBezTo>
                  <a:cubicBezTo>
                    <a:pt x="139" y="140"/>
                    <a:pt x="139" y="140"/>
                    <a:pt x="139" y="140"/>
                  </a:cubicBezTo>
                  <a:cubicBezTo>
                    <a:pt x="140" y="140"/>
                    <a:pt x="140" y="140"/>
                    <a:pt x="140" y="140"/>
                  </a:cubicBezTo>
                  <a:cubicBezTo>
                    <a:pt x="140" y="140"/>
                    <a:pt x="140" y="140"/>
                    <a:pt x="141" y="140"/>
                  </a:cubicBezTo>
                  <a:cubicBezTo>
                    <a:pt x="141" y="140"/>
                    <a:pt x="141" y="140"/>
                    <a:pt x="142" y="140"/>
                  </a:cubicBezTo>
                  <a:cubicBezTo>
                    <a:pt x="142" y="140"/>
                    <a:pt x="142" y="140"/>
                    <a:pt x="142" y="140"/>
                  </a:cubicBezTo>
                  <a:cubicBezTo>
                    <a:pt x="143" y="140"/>
                    <a:pt x="143" y="140"/>
                    <a:pt x="144" y="141"/>
                  </a:cubicBezTo>
                  <a:cubicBezTo>
                    <a:pt x="145" y="142"/>
                    <a:pt x="145" y="142"/>
                    <a:pt x="146" y="143"/>
                  </a:cubicBezTo>
                  <a:cubicBezTo>
                    <a:pt x="146" y="143"/>
                    <a:pt x="147" y="143"/>
                    <a:pt x="147" y="143"/>
                  </a:cubicBezTo>
                  <a:cubicBezTo>
                    <a:pt x="148" y="143"/>
                    <a:pt x="149" y="142"/>
                    <a:pt x="150" y="142"/>
                  </a:cubicBezTo>
                  <a:cubicBezTo>
                    <a:pt x="151" y="141"/>
                    <a:pt x="151" y="141"/>
                    <a:pt x="151" y="141"/>
                  </a:cubicBezTo>
                  <a:cubicBezTo>
                    <a:pt x="153" y="140"/>
                    <a:pt x="154" y="140"/>
                    <a:pt x="156" y="140"/>
                  </a:cubicBezTo>
                  <a:cubicBezTo>
                    <a:pt x="157" y="140"/>
                    <a:pt x="157" y="140"/>
                    <a:pt x="158" y="140"/>
                  </a:cubicBezTo>
                  <a:cubicBezTo>
                    <a:pt x="159" y="140"/>
                    <a:pt x="160" y="140"/>
                    <a:pt x="160" y="140"/>
                  </a:cubicBezTo>
                  <a:cubicBezTo>
                    <a:pt x="161" y="140"/>
                    <a:pt x="161" y="140"/>
                    <a:pt x="162" y="140"/>
                  </a:cubicBezTo>
                  <a:cubicBezTo>
                    <a:pt x="163" y="140"/>
                    <a:pt x="163" y="140"/>
                    <a:pt x="163" y="140"/>
                  </a:cubicBezTo>
                  <a:cubicBezTo>
                    <a:pt x="166" y="140"/>
                    <a:pt x="168" y="139"/>
                    <a:pt x="171" y="138"/>
                  </a:cubicBezTo>
                  <a:cubicBezTo>
                    <a:pt x="173" y="138"/>
                    <a:pt x="173" y="138"/>
                    <a:pt x="173" y="138"/>
                  </a:cubicBezTo>
                  <a:cubicBezTo>
                    <a:pt x="173" y="137"/>
                    <a:pt x="173" y="137"/>
                    <a:pt x="173" y="137"/>
                  </a:cubicBezTo>
                  <a:lnTo>
                    <a:pt x="173" y="13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77"/>
            <p:cNvSpPr>
              <a:spLocks/>
            </p:cNvSpPr>
            <p:nvPr/>
          </p:nvSpPr>
          <p:spPr bwMode="auto">
            <a:xfrm>
              <a:off x="2229" y="1495"/>
              <a:ext cx="163" cy="370"/>
            </a:xfrm>
            <a:custGeom>
              <a:avLst/>
              <a:gdLst>
                <a:gd name="T0" fmla="*/ 89 w 90"/>
                <a:gd name="T1" fmla="*/ 55 h 204"/>
                <a:gd name="T2" fmla="*/ 88 w 90"/>
                <a:gd name="T3" fmla="*/ 54 h 204"/>
                <a:gd name="T4" fmla="*/ 87 w 90"/>
                <a:gd name="T5" fmla="*/ 50 h 204"/>
                <a:gd name="T6" fmla="*/ 83 w 90"/>
                <a:gd name="T7" fmla="*/ 38 h 204"/>
                <a:gd name="T8" fmla="*/ 79 w 90"/>
                <a:gd name="T9" fmla="*/ 31 h 204"/>
                <a:gd name="T10" fmla="*/ 83 w 90"/>
                <a:gd name="T11" fmla="*/ 25 h 204"/>
                <a:gd name="T12" fmla="*/ 83 w 90"/>
                <a:gd name="T13" fmla="*/ 23 h 204"/>
                <a:gd name="T14" fmla="*/ 83 w 90"/>
                <a:gd name="T15" fmla="*/ 22 h 204"/>
                <a:gd name="T16" fmla="*/ 79 w 90"/>
                <a:gd name="T17" fmla="*/ 17 h 204"/>
                <a:gd name="T18" fmla="*/ 74 w 90"/>
                <a:gd name="T19" fmla="*/ 13 h 204"/>
                <a:gd name="T20" fmla="*/ 70 w 90"/>
                <a:gd name="T21" fmla="*/ 8 h 204"/>
                <a:gd name="T22" fmla="*/ 64 w 90"/>
                <a:gd name="T23" fmla="*/ 3 h 204"/>
                <a:gd name="T24" fmla="*/ 60 w 90"/>
                <a:gd name="T25" fmla="*/ 0 h 204"/>
                <a:gd name="T26" fmla="*/ 54 w 90"/>
                <a:gd name="T27" fmla="*/ 2 h 204"/>
                <a:gd name="T28" fmla="*/ 52 w 90"/>
                <a:gd name="T29" fmla="*/ 3 h 204"/>
                <a:gd name="T30" fmla="*/ 47 w 90"/>
                <a:gd name="T31" fmla="*/ 6 h 204"/>
                <a:gd name="T32" fmla="*/ 49 w 90"/>
                <a:gd name="T33" fmla="*/ 9 h 204"/>
                <a:gd name="T34" fmla="*/ 49 w 90"/>
                <a:gd name="T35" fmla="*/ 15 h 204"/>
                <a:gd name="T36" fmla="*/ 48 w 90"/>
                <a:gd name="T37" fmla="*/ 17 h 204"/>
                <a:gd name="T38" fmla="*/ 44 w 90"/>
                <a:gd name="T39" fmla="*/ 23 h 204"/>
                <a:gd name="T40" fmla="*/ 35 w 90"/>
                <a:gd name="T41" fmla="*/ 32 h 204"/>
                <a:gd name="T42" fmla="*/ 34 w 90"/>
                <a:gd name="T43" fmla="*/ 32 h 204"/>
                <a:gd name="T44" fmla="*/ 29 w 90"/>
                <a:gd name="T45" fmla="*/ 31 h 204"/>
                <a:gd name="T46" fmla="*/ 26 w 90"/>
                <a:gd name="T47" fmla="*/ 32 h 204"/>
                <a:gd name="T48" fmla="*/ 23 w 90"/>
                <a:gd name="T49" fmla="*/ 31 h 204"/>
                <a:gd name="T50" fmla="*/ 22 w 90"/>
                <a:gd name="T51" fmla="*/ 30 h 204"/>
                <a:gd name="T52" fmla="*/ 18 w 90"/>
                <a:gd name="T53" fmla="*/ 32 h 204"/>
                <a:gd name="T54" fmla="*/ 16 w 90"/>
                <a:gd name="T55" fmla="*/ 36 h 204"/>
                <a:gd name="T56" fmla="*/ 12 w 90"/>
                <a:gd name="T57" fmla="*/ 38 h 204"/>
                <a:gd name="T58" fmla="*/ 10 w 90"/>
                <a:gd name="T59" fmla="*/ 47 h 204"/>
                <a:gd name="T60" fmla="*/ 7 w 90"/>
                <a:gd name="T61" fmla="*/ 71 h 204"/>
                <a:gd name="T62" fmla="*/ 17 w 90"/>
                <a:gd name="T63" fmla="*/ 81 h 204"/>
                <a:gd name="T64" fmla="*/ 18 w 90"/>
                <a:gd name="T65" fmla="*/ 99 h 204"/>
                <a:gd name="T66" fmla="*/ 25 w 90"/>
                <a:gd name="T67" fmla="*/ 116 h 204"/>
                <a:gd name="T68" fmla="*/ 25 w 90"/>
                <a:gd name="T69" fmla="*/ 137 h 204"/>
                <a:gd name="T70" fmla="*/ 26 w 90"/>
                <a:gd name="T71" fmla="*/ 150 h 204"/>
                <a:gd name="T72" fmla="*/ 25 w 90"/>
                <a:gd name="T73" fmla="*/ 179 h 204"/>
                <a:gd name="T74" fmla="*/ 27 w 90"/>
                <a:gd name="T75" fmla="*/ 194 h 204"/>
                <a:gd name="T76" fmla="*/ 29 w 90"/>
                <a:gd name="T77" fmla="*/ 201 h 204"/>
                <a:gd name="T78" fmla="*/ 33 w 90"/>
                <a:gd name="T79" fmla="*/ 203 h 204"/>
                <a:gd name="T80" fmla="*/ 44 w 90"/>
                <a:gd name="T81" fmla="*/ 201 h 204"/>
                <a:gd name="T82" fmla="*/ 54 w 90"/>
                <a:gd name="T83" fmla="*/ 199 h 204"/>
                <a:gd name="T84" fmla="*/ 58 w 90"/>
                <a:gd name="T85" fmla="*/ 199 h 204"/>
                <a:gd name="T86" fmla="*/ 59 w 90"/>
                <a:gd name="T87" fmla="*/ 181 h 204"/>
                <a:gd name="T88" fmla="*/ 58 w 90"/>
                <a:gd name="T89" fmla="*/ 160 h 204"/>
                <a:gd name="T90" fmla="*/ 58 w 90"/>
                <a:gd name="T91" fmla="*/ 126 h 204"/>
                <a:gd name="T92" fmla="*/ 58 w 90"/>
                <a:gd name="T93" fmla="*/ 119 h 204"/>
                <a:gd name="T94" fmla="*/ 59 w 90"/>
                <a:gd name="T95" fmla="*/ 112 h 204"/>
                <a:gd name="T96" fmla="*/ 66 w 90"/>
                <a:gd name="T97" fmla="*/ 109 h 204"/>
                <a:gd name="T98" fmla="*/ 71 w 90"/>
                <a:gd name="T99" fmla="*/ 94 h 204"/>
                <a:gd name="T100" fmla="*/ 78 w 90"/>
                <a:gd name="T101" fmla="*/ 85 h 204"/>
                <a:gd name="T102" fmla="*/ 82 w 90"/>
                <a:gd name="T103" fmla="*/ 81 h 204"/>
                <a:gd name="T104" fmla="*/ 84 w 90"/>
                <a:gd name="T105" fmla="*/ 78 h 204"/>
                <a:gd name="T106" fmla="*/ 85 w 90"/>
                <a:gd name="T107" fmla="*/ 75 h 204"/>
                <a:gd name="T108" fmla="*/ 84 w 90"/>
                <a:gd name="T109" fmla="*/ 73 h 204"/>
                <a:gd name="T110" fmla="*/ 86 w 90"/>
                <a:gd name="T111" fmla="*/ 65 h 204"/>
                <a:gd name="T112" fmla="*/ 90 w 90"/>
                <a:gd name="T113" fmla="*/ 5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 h="204">
                  <a:moveTo>
                    <a:pt x="90" y="55"/>
                  </a:moveTo>
                  <a:cubicBezTo>
                    <a:pt x="89" y="55"/>
                    <a:pt x="89" y="55"/>
                    <a:pt x="89" y="55"/>
                  </a:cubicBezTo>
                  <a:cubicBezTo>
                    <a:pt x="89" y="55"/>
                    <a:pt x="89" y="55"/>
                    <a:pt x="89" y="55"/>
                  </a:cubicBezTo>
                  <a:cubicBezTo>
                    <a:pt x="88" y="54"/>
                    <a:pt x="88" y="54"/>
                    <a:pt x="88" y="54"/>
                  </a:cubicBezTo>
                  <a:cubicBezTo>
                    <a:pt x="87" y="53"/>
                    <a:pt x="87" y="53"/>
                    <a:pt x="87" y="52"/>
                  </a:cubicBezTo>
                  <a:cubicBezTo>
                    <a:pt x="87" y="51"/>
                    <a:pt x="87" y="50"/>
                    <a:pt x="87" y="50"/>
                  </a:cubicBezTo>
                  <a:cubicBezTo>
                    <a:pt x="87" y="49"/>
                    <a:pt x="87" y="48"/>
                    <a:pt x="87" y="47"/>
                  </a:cubicBezTo>
                  <a:cubicBezTo>
                    <a:pt x="86" y="43"/>
                    <a:pt x="85" y="41"/>
                    <a:pt x="83" y="38"/>
                  </a:cubicBezTo>
                  <a:cubicBezTo>
                    <a:pt x="83" y="38"/>
                    <a:pt x="83" y="38"/>
                    <a:pt x="83" y="38"/>
                  </a:cubicBezTo>
                  <a:cubicBezTo>
                    <a:pt x="82" y="36"/>
                    <a:pt x="79" y="34"/>
                    <a:pt x="79" y="31"/>
                  </a:cubicBezTo>
                  <a:cubicBezTo>
                    <a:pt x="80" y="30"/>
                    <a:pt x="81" y="29"/>
                    <a:pt x="81" y="27"/>
                  </a:cubicBezTo>
                  <a:cubicBezTo>
                    <a:pt x="82" y="26"/>
                    <a:pt x="83" y="26"/>
                    <a:pt x="83" y="25"/>
                  </a:cubicBezTo>
                  <a:cubicBezTo>
                    <a:pt x="83" y="23"/>
                    <a:pt x="83" y="23"/>
                    <a:pt x="83" y="23"/>
                  </a:cubicBezTo>
                  <a:cubicBezTo>
                    <a:pt x="83" y="23"/>
                    <a:pt x="83" y="23"/>
                    <a:pt x="83" y="23"/>
                  </a:cubicBezTo>
                  <a:cubicBezTo>
                    <a:pt x="83" y="22"/>
                    <a:pt x="83" y="22"/>
                    <a:pt x="83" y="22"/>
                  </a:cubicBezTo>
                  <a:cubicBezTo>
                    <a:pt x="83" y="22"/>
                    <a:pt x="83" y="22"/>
                    <a:pt x="83" y="22"/>
                  </a:cubicBezTo>
                  <a:cubicBezTo>
                    <a:pt x="82" y="21"/>
                    <a:pt x="82" y="21"/>
                    <a:pt x="81" y="20"/>
                  </a:cubicBezTo>
                  <a:cubicBezTo>
                    <a:pt x="80" y="19"/>
                    <a:pt x="79" y="18"/>
                    <a:pt x="79" y="17"/>
                  </a:cubicBezTo>
                  <a:cubicBezTo>
                    <a:pt x="78" y="16"/>
                    <a:pt x="78" y="16"/>
                    <a:pt x="78" y="16"/>
                  </a:cubicBezTo>
                  <a:cubicBezTo>
                    <a:pt x="77" y="15"/>
                    <a:pt x="76" y="14"/>
                    <a:pt x="74" y="13"/>
                  </a:cubicBezTo>
                  <a:cubicBezTo>
                    <a:pt x="73" y="12"/>
                    <a:pt x="72" y="12"/>
                    <a:pt x="72" y="11"/>
                  </a:cubicBezTo>
                  <a:cubicBezTo>
                    <a:pt x="70" y="8"/>
                    <a:pt x="70" y="8"/>
                    <a:pt x="70" y="8"/>
                  </a:cubicBezTo>
                  <a:cubicBezTo>
                    <a:pt x="68" y="7"/>
                    <a:pt x="67" y="6"/>
                    <a:pt x="66" y="4"/>
                  </a:cubicBezTo>
                  <a:cubicBezTo>
                    <a:pt x="65" y="4"/>
                    <a:pt x="65" y="4"/>
                    <a:pt x="64" y="3"/>
                  </a:cubicBezTo>
                  <a:cubicBezTo>
                    <a:pt x="63" y="1"/>
                    <a:pt x="61" y="0"/>
                    <a:pt x="60" y="0"/>
                  </a:cubicBezTo>
                  <a:cubicBezTo>
                    <a:pt x="60" y="0"/>
                    <a:pt x="60" y="0"/>
                    <a:pt x="60" y="0"/>
                  </a:cubicBezTo>
                  <a:cubicBezTo>
                    <a:pt x="59" y="0"/>
                    <a:pt x="59" y="0"/>
                    <a:pt x="59" y="0"/>
                  </a:cubicBezTo>
                  <a:cubicBezTo>
                    <a:pt x="58" y="0"/>
                    <a:pt x="56" y="1"/>
                    <a:pt x="54" y="2"/>
                  </a:cubicBezTo>
                  <a:cubicBezTo>
                    <a:pt x="53" y="2"/>
                    <a:pt x="53" y="2"/>
                    <a:pt x="53" y="2"/>
                  </a:cubicBezTo>
                  <a:cubicBezTo>
                    <a:pt x="53" y="2"/>
                    <a:pt x="52" y="3"/>
                    <a:pt x="52" y="3"/>
                  </a:cubicBezTo>
                  <a:cubicBezTo>
                    <a:pt x="50" y="4"/>
                    <a:pt x="49" y="4"/>
                    <a:pt x="48" y="5"/>
                  </a:cubicBezTo>
                  <a:cubicBezTo>
                    <a:pt x="47" y="6"/>
                    <a:pt x="47" y="6"/>
                    <a:pt x="47" y="6"/>
                  </a:cubicBezTo>
                  <a:cubicBezTo>
                    <a:pt x="48" y="7"/>
                    <a:pt x="48" y="7"/>
                    <a:pt x="48" y="7"/>
                  </a:cubicBezTo>
                  <a:cubicBezTo>
                    <a:pt x="48" y="7"/>
                    <a:pt x="49" y="8"/>
                    <a:pt x="49" y="9"/>
                  </a:cubicBezTo>
                  <a:cubicBezTo>
                    <a:pt x="49" y="9"/>
                    <a:pt x="50" y="10"/>
                    <a:pt x="50" y="10"/>
                  </a:cubicBezTo>
                  <a:cubicBezTo>
                    <a:pt x="50" y="13"/>
                    <a:pt x="50" y="15"/>
                    <a:pt x="49" y="15"/>
                  </a:cubicBezTo>
                  <a:cubicBezTo>
                    <a:pt x="48" y="16"/>
                    <a:pt x="48" y="16"/>
                    <a:pt x="48" y="16"/>
                  </a:cubicBezTo>
                  <a:cubicBezTo>
                    <a:pt x="48" y="17"/>
                    <a:pt x="48" y="17"/>
                    <a:pt x="48" y="17"/>
                  </a:cubicBezTo>
                  <a:cubicBezTo>
                    <a:pt x="47" y="18"/>
                    <a:pt x="47" y="18"/>
                    <a:pt x="47" y="18"/>
                  </a:cubicBezTo>
                  <a:cubicBezTo>
                    <a:pt x="47" y="20"/>
                    <a:pt x="46" y="21"/>
                    <a:pt x="44" y="23"/>
                  </a:cubicBezTo>
                  <a:cubicBezTo>
                    <a:pt x="43" y="24"/>
                    <a:pt x="42" y="25"/>
                    <a:pt x="42" y="26"/>
                  </a:cubicBezTo>
                  <a:cubicBezTo>
                    <a:pt x="40" y="29"/>
                    <a:pt x="38" y="30"/>
                    <a:pt x="35" y="32"/>
                  </a:cubicBezTo>
                  <a:cubicBezTo>
                    <a:pt x="35" y="32"/>
                    <a:pt x="35" y="32"/>
                    <a:pt x="35" y="32"/>
                  </a:cubicBezTo>
                  <a:cubicBezTo>
                    <a:pt x="34" y="32"/>
                    <a:pt x="34" y="32"/>
                    <a:pt x="34" y="32"/>
                  </a:cubicBezTo>
                  <a:cubicBezTo>
                    <a:pt x="33" y="32"/>
                    <a:pt x="32" y="32"/>
                    <a:pt x="32" y="32"/>
                  </a:cubicBezTo>
                  <a:cubicBezTo>
                    <a:pt x="31" y="32"/>
                    <a:pt x="30" y="31"/>
                    <a:pt x="29" y="31"/>
                  </a:cubicBezTo>
                  <a:cubicBezTo>
                    <a:pt x="28" y="31"/>
                    <a:pt x="28" y="31"/>
                    <a:pt x="27" y="32"/>
                  </a:cubicBezTo>
                  <a:cubicBezTo>
                    <a:pt x="26" y="32"/>
                    <a:pt x="26" y="32"/>
                    <a:pt x="26" y="32"/>
                  </a:cubicBezTo>
                  <a:cubicBezTo>
                    <a:pt x="25" y="32"/>
                    <a:pt x="25" y="32"/>
                    <a:pt x="24" y="32"/>
                  </a:cubicBezTo>
                  <a:cubicBezTo>
                    <a:pt x="24" y="31"/>
                    <a:pt x="24" y="31"/>
                    <a:pt x="23" y="31"/>
                  </a:cubicBezTo>
                  <a:cubicBezTo>
                    <a:pt x="23" y="30"/>
                    <a:pt x="23" y="30"/>
                    <a:pt x="23" y="30"/>
                  </a:cubicBezTo>
                  <a:cubicBezTo>
                    <a:pt x="22" y="30"/>
                    <a:pt x="22" y="30"/>
                    <a:pt x="22" y="30"/>
                  </a:cubicBezTo>
                  <a:cubicBezTo>
                    <a:pt x="22" y="30"/>
                    <a:pt x="22" y="30"/>
                    <a:pt x="21" y="30"/>
                  </a:cubicBezTo>
                  <a:cubicBezTo>
                    <a:pt x="20" y="30"/>
                    <a:pt x="19" y="31"/>
                    <a:pt x="18" y="32"/>
                  </a:cubicBezTo>
                  <a:cubicBezTo>
                    <a:pt x="18" y="32"/>
                    <a:pt x="17" y="33"/>
                    <a:pt x="17" y="34"/>
                  </a:cubicBezTo>
                  <a:cubicBezTo>
                    <a:pt x="17" y="35"/>
                    <a:pt x="16" y="36"/>
                    <a:pt x="16" y="36"/>
                  </a:cubicBezTo>
                  <a:cubicBezTo>
                    <a:pt x="15" y="37"/>
                    <a:pt x="14" y="37"/>
                    <a:pt x="13" y="38"/>
                  </a:cubicBezTo>
                  <a:cubicBezTo>
                    <a:pt x="12" y="38"/>
                    <a:pt x="12" y="38"/>
                    <a:pt x="12" y="38"/>
                  </a:cubicBezTo>
                  <a:cubicBezTo>
                    <a:pt x="12" y="41"/>
                    <a:pt x="12" y="41"/>
                    <a:pt x="12" y="41"/>
                  </a:cubicBezTo>
                  <a:cubicBezTo>
                    <a:pt x="12" y="44"/>
                    <a:pt x="12" y="46"/>
                    <a:pt x="10" y="47"/>
                  </a:cubicBezTo>
                  <a:cubicBezTo>
                    <a:pt x="5" y="49"/>
                    <a:pt x="3" y="55"/>
                    <a:pt x="2" y="57"/>
                  </a:cubicBezTo>
                  <a:cubicBezTo>
                    <a:pt x="0" y="64"/>
                    <a:pt x="1" y="66"/>
                    <a:pt x="7" y="71"/>
                  </a:cubicBezTo>
                  <a:cubicBezTo>
                    <a:pt x="8" y="72"/>
                    <a:pt x="8" y="72"/>
                    <a:pt x="9" y="73"/>
                  </a:cubicBezTo>
                  <a:cubicBezTo>
                    <a:pt x="12" y="75"/>
                    <a:pt x="15" y="78"/>
                    <a:pt x="17" y="81"/>
                  </a:cubicBezTo>
                  <a:cubicBezTo>
                    <a:pt x="19" y="84"/>
                    <a:pt x="19" y="88"/>
                    <a:pt x="18" y="92"/>
                  </a:cubicBezTo>
                  <a:cubicBezTo>
                    <a:pt x="18" y="94"/>
                    <a:pt x="18" y="97"/>
                    <a:pt x="18" y="99"/>
                  </a:cubicBezTo>
                  <a:cubicBezTo>
                    <a:pt x="19" y="102"/>
                    <a:pt x="20" y="105"/>
                    <a:pt x="22" y="108"/>
                  </a:cubicBezTo>
                  <a:cubicBezTo>
                    <a:pt x="23" y="111"/>
                    <a:pt x="25" y="113"/>
                    <a:pt x="25" y="116"/>
                  </a:cubicBezTo>
                  <a:cubicBezTo>
                    <a:pt x="27" y="120"/>
                    <a:pt x="26" y="125"/>
                    <a:pt x="26" y="131"/>
                  </a:cubicBezTo>
                  <a:cubicBezTo>
                    <a:pt x="26" y="133"/>
                    <a:pt x="25" y="135"/>
                    <a:pt x="25" y="137"/>
                  </a:cubicBezTo>
                  <a:cubicBezTo>
                    <a:pt x="25" y="141"/>
                    <a:pt x="26" y="145"/>
                    <a:pt x="26" y="149"/>
                  </a:cubicBezTo>
                  <a:cubicBezTo>
                    <a:pt x="26" y="150"/>
                    <a:pt x="26" y="150"/>
                    <a:pt x="26" y="150"/>
                  </a:cubicBezTo>
                  <a:cubicBezTo>
                    <a:pt x="26" y="157"/>
                    <a:pt x="26" y="166"/>
                    <a:pt x="25" y="174"/>
                  </a:cubicBezTo>
                  <a:cubicBezTo>
                    <a:pt x="25" y="176"/>
                    <a:pt x="25" y="177"/>
                    <a:pt x="25" y="179"/>
                  </a:cubicBezTo>
                  <a:cubicBezTo>
                    <a:pt x="24" y="184"/>
                    <a:pt x="23" y="188"/>
                    <a:pt x="26" y="192"/>
                  </a:cubicBezTo>
                  <a:cubicBezTo>
                    <a:pt x="26" y="193"/>
                    <a:pt x="27" y="194"/>
                    <a:pt x="27" y="194"/>
                  </a:cubicBezTo>
                  <a:cubicBezTo>
                    <a:pt x="28" y="195"/>
                    <a:pt x="29" y="196"/>
                    <a:pt x="29" y="198"/>
                  </a:cubicBezTo>
                  <a:cubicBezTo>
                    <a:pt x="29" y="199"/>
                    <a:pt x="29" y="200"/>
                    <a:pt x="29" y="201"/>
                  </a:cubicBezTo>
                  <a:cubicBezTo>
                    <a:pt x="28" y="204"/>
                    <a:pt x="28" y="204"/>
                    <a:pt x="28" y="204"/>
                  </a:cubicBezTo>
                  <a:cubicBezTo>
                    <a:pt x="33" y="203"/>
                    <a:pt x="33" y="203"/>
                    <a:pt x="33" y="203"/>
                  </a:cubicBezTo>
                  <a:cubicBezTo>
                    <a:pt x="35" y="203"/>
                    <a:pt x="37" y="203"/>
                    <a:pt x="39" y="202"/>
                  </a:cubicBezTo>
                  <a:cubicBezTo>
                    <a:pt x="41" y="202"/>
                    <a:pt x="42" y="201"/>
                    <a:pt x="44" y="201"/>
                  </a:cubicBezTo>
                  <a:cubicBezTo>
                    <a:pt x="46" y="200"/>
                    <a:pt x="48" y="199"/>
                    <a:pt x="50" y="199"/>
                  </a:cubicBezTo>
                  <a:cubicBezTo>
                    <a:pt x="51" y="199"/>
                    <a:pt x="52" y="199"/>
                    <a:pt x="54" y="199"/>
                  </a:cubicBezTo>
                  <a:cubicBezTo>
                    <a:pt x="55" y="199"/>
                    <a:pt x="55" y="199"/>
                    <a:pt x="56" y="199"/>
                  </a:cubicBezTo>
                  <a:cubicBezTo>
                    <a:pt x="58" y="199"/>
                    <a:pt x="58" y="199"/>
                    <a:pt x="58" y="199"/>
                  </a:cubicBezTo>
                  <a:cubicBezTo>
                    <a:pt x="59" y="197"/>
                    <a:pt x="59" y="197"/>
                    <a:pt x="59" y="197"/>
                  </a:cubicBezTo>
                  <a:cubicBezTo>
                    <a:pt x="59" y="193"/>
                    <a:pt x="59" y="187"/>
                    <a:pt x="59" y="181"/>
                  </a:cubicBezTo>
                  <a:cubicBezTo>
                    <a:pt x="58" y="178"/>
                    <a:pt x="58" y="175"/>
                    <a:pt x="58" y="172"/>
                  </a:cubicBezTo>
                  <a:cubicBezTo>
                    <a:pt x="59" y="168"/>
                    <a:pt x="59" y="164"/>
                    <a:pt x="58" y="160"/>
                  </a:cubicBezTo>
                  <a:cubicBezTo>
                    <a:pt x="58" y="153"/>
                    <a:pt x="57" y="147"/>
                    <a:pt x="58" y="140"/>
                  </a:cubicBezTo>
                  <a:cubicBezTo>
                    <a:pt x="58" y="135"/>
                    <a:pt x="58" y="131"/>
                    <a:pt x="58" y="126"/>
                  </a:cubicBezTo>
                  <a:cubicBezTo>
                    <a:pt x="58" y="124"/>
                    <a:pt x="58" y="122"/>
                    <a:pt x="58" y="120"/>
                  </a:cubicBezTo>
                  <a:cubicBezTo>
                    <a:pt x="58" y="119"/>
                    <a:pt x="58" y="119"/>
                    <a:pt x="58" y="119"/>
                  </a:cubicBezTo>
                  <a:cubicBezTo>
                    <a:pt x="59" y="118"/>
                    <a:pt x="59" y="117"/>
                    <a:pt x="59" y="116"/>
                  </a:cubicBezTo>
                  <a:cubicBezTo>
                    <a:pt x="58" y="115"/>
                    <a:pt x="58" y="114"/>
                    <a:pt x="59" y="112"/>
                  </a:cubicBezTo>
                  <a:cubicBezTo>
                    <a:pt x="59" y="110"/>
                    <a:pt x="61" y="110"/>
                    <a:pt x="64" y="109"/>
                  </a:cubicBezTo>
                  <a:cubicBezTo>
                    <a:pt x="65" y="109"/>
                    <a:pt x="65" y="109"/>
                    <a:pt x="66" y="109"/>
                  </a:cubicBezTo>
                  <a:cubicBezTo>
                    <a:pt x="70" y="108"/>
                    <a:pt x="70" y="104"/>
                    <a:pt x="70" y="100"/>
                  </a:cubicBezTo>
                  <a:cubicBezTo>
                    <a:pt x="70" y="98"/>
                    <a:pt x="70" y="96"/>
                    <a:pt x="71" y="94"/>
                  </a:cubicBezTo>
                  <a:cubicBezTo>
                    <a:pt x="72" y="93"/>
                    <a:pt x="72" y="92"/>
                    <a:pt x="73" y="91"/>
                  </a:cubicBezTo>
                  <a:cubicBezTo>
                    <a:pt x="74" y="89"/>
                    <a:pt x="76" y="86"/>
                    <a:pt x="78" y="85"/>
                  </a:cubicBezTo>
                  <a:cubicBezTo>
                    <a:pt x="79" y="84"/>
                    <a:pt x="79" y="84"/>
                    <a:pt x="79" y="84"/>
                  </a:cubicBezTo>
                  <a:cubicBezTo>
                    <a:pt x="81" y="83"/>
                    <a:pt x="82" y="83"/>
                    <a:pt x="82" y="81"/>
                  </a:cubicBezTo>
                  <a:cubicBezTo>
                    <a:pt x="83" y="81"/>
                    <a:pt x="83" y="80"/>
                    <a:pt x="83" y="80"/>
                  </a:cubicBezTo>
                  <a:cubicBezTo>
                    <a:pt x="83" y="79"/>
                    <a:pt x="83" y="79"/>
                    <a:pt x="84" y="78"/>
                  </a:cubicBezTo>
                  <a:cubicBezTo>
                    <a:pt x="84" y="78"/>
                    <a:pt x="84" y="77"/>
                    <a:pt x="84" y="77"/>
                  </a:cubicBezTo>
                  <a:cubicBezTo>
                    <a:pt x="85" y="77"/>
                    <a:pt x="85" y="76"/>
                    <a:pt x="85" y="75"/>
                  </a:cubicBezTo>
                  <a:cubicBezTo>
                    <a:pt x="85" y="74"/>
                    <a:pt x="85" y="73"/>
                    <a:pt x="85" y="73"/>
                  </a:cubicBezTo>
                  <a:cubicBezTo>
                    <a:pt x="84" y="73"/>
                    <a:pt x="84" y="73"/>
                    <a:pt x="84" y="73"/>
                  </a:cubicBezTo>
                  <a:cubicBezTo>
                    <a:pt x="84" y="72"/>
                    <a:pt x="83" y="71"/>
                    <a:pt x="83" y="70"/>
                  </a:cubicBezTo>
                  <a:cubicBezTo>
                    <a:pt x="83" y="68"/>
                    <a:pt x="83" y="66"/>
                    <a:pt x="86" y="65"/>
                  </a:cubicBezTo>
                  <a:cubicBezTo>
                    <a:pt x="88" y="65"/>
                    <a:pt x="89" y="63"/>
                    <a:pt x="90" y="61"/>
                  </a:cubicBezTo>
                  <a:cubicBezTo>
                    <a:pt x="90" y="59"/>
                    <a:pt x="90" y="57"/>
                    <a:pt x="90" y="5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78"/>
            <p:cNvSpPr>
              <a:spLocks/>
            </p:cNvSpPr>
            <p:nvPr/>
          </p:nvSpPr>
          <p:spPr bwMode="auto">
            <a:xfrm>
              <a:off x="1308" y="581"/>
              <a:ext cx="453" cy="417"/>
            </a:xfrm>
            <a:custGeom>
              <a:avLst/>
              <a:gdLst>
                <a:gd name="T0" fmla="*/ 120 w 250"/>
                <a:gd name="T1" fmla="*/ 1 h 230"/>
                <a:gd name="T2" fmla="*/ 116 w 250"/>
                <a:gd name="T3" fmla="*/ 10 h 230"/>
                <a:gd name="T4" fmla="*/ 106 w 250"/>
                <a:gd name="T5" fmla="*/ 31 h 230"/>
                <a:gd name="T6" fmla="*/ 90 w 250"/>
                <a:gd name="T7" fmla="*/ 41 h 230"/>
                <a:gd name="T8" fmla="*/ 81 w 250"/>
                <a:gd name="T9" fmla="*/ 47 h 230"/>
                <a:gd name="T10" fmla="*/ 80 w 250"/>
                <a:gd name="T11" fmla="*/ 53 h 230"/>
                <a:gd name="T12" fmla="*/ 74 w 250"/>
                <a:gd name="T13" fmla="*/ 65 h 230"/>
                <a:gd name="T14" fmla="*/ 70 w 250"/>
                <a:gd name="T15" fmla="*/ 73 h 230"/>
                <a:gd name="T16" fmla="*/ 69 w 250"/>
                <a:gd name="T17" fmla="*/ 92 h 230"/>
                <a:gd name="T18" fmla="*/ 63 w 250"/>
                <a:gd name="T19" fmla="*/ 100 h 230"/>
                <a:gd name="T20" fmla="*/ 51 w 250"/>
                <a:gd name="T21" fmla="*/ 112 h 230"/>
                <a:gd name="T22" fmla="*/ 47 w 250"/>
                <a:gd name="T23" fmla="*/ 117 h 230"/>
                <a:gd name="T24" fmla="*/ 42 w 250"/>
                <a:gd name="T25" fmla="*/ 120 h 230"/>
                <a:gd name="T26" fmla="*/ 39 w 250"/>
                <a:gd name="T27" fmla="*/ 124 h 230"/>
                <a:gd name="T28" fmla="*/ 35 w 250"/>
                <a:gd name="T29" fmla="*/ 130 h 230"/>
                <a:gd name="T30" fmla="*/ 38 w 250"/>
                <a:gd name="T31" fmla="*/ 132 h 230"/>
                <a:gd name="T32" fmla="*/ 32 w 250"/>
                <a:gd name="T33" fmla="*/ 143 h 230"/>
                <a:gd name="T34" fmla="*/ 29 w 250"/>
                <a:gd name="T35" fmla="*/ 152 h 230"/>
                <a:gd name="T36" fmla="*/ 26 w 250"/>
                <a:gd name="T37" fmla="*/ 156 h 230"/>
                <a:gd name="T38" fmla="*/ 24 w 250"/>
                <a:gd name="T39" fmla="*/ 162 h 230"/>
                <a:gd name="T40" fmla="*/ 23 w 250"/>
                <a:gd name="T41" fmla="*/ 166 h 230"/>
                <a:gd name="T42" fmla="*/ 19 w 250"/>
                <a:gd name="T43" fmla="*/ 173 h 230"/>
                <a:gd name="T44" fmla="*/ 17 w 250"/>
                <a:gd name="T45" fmla="*/ 174 h 230"/>
                <a:gd name="T46" fmla="*/ 9 w 250"/>
                <a:gd name="T47" fmla="*/ 181 h 230"/>
                <a:gd name="T48" fmla="*/ 5 w 250"/>
                <a:gd name="T49" fmla="*/ 199 h 230"/>
                <a:gd name="T50" fmla="*/ 2 w 250"/>
                <a:gd name="T51" fmla="*/ 216 h 230"/>
                <a:gd name="T52" fmla="*/ 1 w 250"/>
                <a:gd name="T53" fmla="*/ 219 h 230"/>
                <a:gd name="T54" fmla="*/ 2 w 250"/>
                <a:gd name="T55" fmla="*/ 230 h 230"/>
                <a:gd name="T56" fmla="*/ 7 w 250"/>
                <a:gd name="T57" fmla="*/ 222 h 230"/>
                <a:gd name="T58" fmla="*/ 8 w 250"/>
                <a:gd name="T59" fmla="*/ 217 h 230"/>
                <a:gd name="T60" fmla="*/ 8 w 250"/>
                <a:gd name="T61" fmla="*/ 208 h 230"/>
                <a:gd name="T62" fmla="*/ 119 w 250"/>
                <a:gd name="T63" fmla="*/ 168 h 230"/>
                <a:gd name="T64" fmla="*/ 119 w 250"/>
                <a:gd name="T65" fmla="*/ 158 h 230"/>
                <a:gd name="T66" fmla="*/ 137 w 250"/>
                <a:gd name="T67" fmla="*/ 144 h 230"/>
                <a:gd name="T68" fmla="*/ 151 w 250"/>
                <a:gd name="T69" fmla="*/ 135 h 230"/>
                <a:gd name="T70" fmla="*/ 151 w 250"/>
                <a:gd name="T71" fmla="*/ 128 h 230"/>
                <a:gd name="T72" fmla="*/ 152 w 250"/>
                <a:gd name="T73" fmla="*/ 113 h 230"/>
                <a:gd name="T74" fmla="*/ 154 w 250"/>
                <a:gd name="T75" fmla="*/ 68 h 230"/>
                <a:gd name="T76" fmla="*/ 154 w 250"/>
                <a:gd name="T77" fmla="*/ 57 h 230"/>
                <a:gd name="T78" fmla="*/ 250 w 250"/>
                <a:gd name="T79"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 h="230">
                  <a:moveTo>
                    <a:pt x="121" y="0"/>
                  </a:moveTo>
                  <a:cubicBezTo>
                    <a:pt x="120" y="1"/>
                    <a:pt x="120" y="1"/>
                    <a:pt x="120" y="1"/>
                  </a:cubicBezTo>
                  <a:cubicBezTo>
                    <a:pt x="120" y="2"/>
                    <a:pt x="119" y="4"/>
                    <a:pt x="118" y="5"/>
                  </a:cubicBezTo>
                  <a:cubicBezTo>
                    <a:pt x="118" y="7"/>
                    <a:pt x="117" y="9"/>
                    <a:pt x="116" y="10"/>
                  </a:cubicBezTo>
                  <a:cubicBezTo>
                    <a:pt x="116" y="12"/>
                    <a:pt x="116" y="13"/>
                    <a:pt x="115" y="14"/>
                  </a:cubicBezTo>
                  <a:cubicBezTo>
                    <a:pt x="113" y="20"/>
                    <a:pt x="111" y="27"/>
                    <a:pt x="106" y="31"/>
                  </a:cubicBezTo>
                  <a:cubicBezTo>
                    <a:pt x="103" y="35"/>
                    <a:pt x="98" y="37"/>
                    <a:pt x="94" y="39"/>
                  </a:cubicBezTo>
                  <a:cubicBezTo>
                    <a:pt x="93" y="39"/>
                    <a:pt x="91" y="40"/>
                    <a:pt x="90" y="41"/>
                  </a:cubicBezTo>
                  <a:cubicBezTo>
                    <a:pt x="89" y="41"/>
                    <a:pt x="88" y="42"/>
                    <a:pt x="87" y="42"/>
                  </a:cubicBezTo>
                  <a:cubicBezTo>
                    <a:pt x="84" y="43"/>
                    <a:pt x="82" y="44"/>
                    <a:pt x="81" y="47"/>
                  </a:cubicBezTo>
                  <a:cubicBezTo>
                    <a:pt x="80" y="49"/>
                    <a:pt x="80" y="51"/>
                    <a:pt x="80" y="52"/>
                  </a:cubicBezTo>
                  <a:cubicBezTo>
                    <a:pt x="80" y="52"/>
                    <a:pt x="80" y="53"/>
                    <a:pt x="80" y="53"/>
                  </a:cubicBezTo>
                  <a:cubicBezTo>
                    <a:pt x="80" y="55"/>
                    <a:pt x="80" y="55"/>
                    <a:pt x="79" y="57"/>
                  </a:cubicBezTo>
                  <a:cubicBezTo>
                    <a:pt x="78" y="59"/>
                    <a:pt x="75" y="62"/>
                    <a:pt x="74" y="65"/>
                  </a:cubicBezTo>
                  <a:cubicBezTo>
                    <a:pt x="74" y="67"/>
                    <a:pt x="73" y="68"/>
                    <a:pt x="73" y="69"/>
                  </a:cubicBezTo>
                  <a:cubicBezTo>
                    <a:pt x="72" y="70"/>
                    <a:pt x="71" y="71"/>
                    <a:pt x="70" y="73"/>
                  </a:cubicBezTo>
                  <a:cubicBezTo>
                    <a:pt x="70" y="76"/>
                    <a:pt x="69" y="80"/>
                    <a:pt x="70" y="83"/>
                  </a:cubicBezTo>
                  <a:cubicBezTo>
                    <a:pt x="70" y="86"/>
                    <a:pt x="69" y="89"/>
                    <a:pt x="69" y="92"/>
                  </a:cubicBezTo>
                  <a:cubicBezTo>
                    <a:pt x="68" y="94"/>
                    <a:pt x="67" y="96"/>
                    <a:pt x="65" y="98"/>
                  </a:cubicBezTo>
                  <a:cubicBezTo>
                    <a:pt x="63" y="100"/>
                    <a:pt x="63" y="100"/>
                    <a:pt x="63" y="100"/>
                  </a:cubicBezTo>
                  <a:cubicBezTo>
                    <a:pt x="62" y="101"/>
                    <a:pt x="60" y="103"/>
                    <a:pt x="58" y="105"/>
                  </a:cubicBezTo>
                  <a:cubicBezTo>
                    <a:pt x="55" y="107"/>
                    <a:pt x="53" y="110"/>
                    <a:pt x="51" y="112"/>
                  </a:cubicBezTo>
                  <a:cubicBezTo>
                    <a:pt x="50" y="113"/>
                    <a:pt x="50" y="113"/>
                    <a:pt x="50" y="113"/>
                  </a:cubicBezTo>
                  <a:cubicBezTo>
                    <a:pt x="49" y="115"/>
                    <a:pt x="48" y="116"/>
                    <a:pt x="47" y="117"/>
                  </a:cubicBezTo>
                  <a:cubicBezTo>
                    <a:pt x="46" y="117"/>
                    <a:pt x="46" y="117"/>
                    <a:pt x="45" y="118"/>
                  </a:cubicBezTo>
                  <a:cubicBezTo>
                    <a:pt x="44" y="118"/>
                    <a:pt x="43" y="119"/>
                    <a:pt x="42" y="120"/>
                  </a:cubicBezTo>
                  <a:cubicBezTo>
                    <a:pt x="41" y="121"/>
                    <a:pt x="40" y="122"/>
                    <a:pt x="39" y="123"/>
                  </a:cubicBezTo>
                  <a:cubicBezTo>
                    <a:pt x="39" y="124"/>
                    <a:pt x="39" y="124"/>
                    <a:pt x="39" y="124"/>
                  </a:cubicBezTo>
                  <a:cubicBezTo>
                    <a:pt x="39" y="124"/>
                    <a:pt x="38" y="125"/>
                    <a:pt x="38" y="125"/>
                  </a:cubicBezTo>
                  <a:cubicBezTo>
                    <a:pt x="36" y="127"/>
                    <a:pt x="35" y="128"/>
                    <a:pt x="35" y="130"/>
                  </a:cubicBezTo>
                  <a:cubicBezTo>
                    <a:pt x="36" y="133"/>
                    <a:pt x="36" y="133"/>
                    <a:pt x="36" y="133"/>
                  </a:cubicBezTo>
                  <a:cubicBezTo>
                    <a:pt x="38" y="132"/>
                    <a:pt x="38" y="132"/>
                    <a:pt x="38" y="132"/>
                  </a:cubicBezTo>
                  <a:cubicBezTo>
                    <a:pt x="37" y="132"/>
                    <a:pt x="37" y="132"/>
                    <a:pt x="37" y="133"/>
                  </a:cubicBezTo>
                  <a:cubicBezTo>
                    <a:pt x="35" y="136"/>
                    <a:pt x="33" y="139"/>
                    <a:pt x="32" y="143"/>
                  </a:cubicBezTo>
                  <a:cubicBezTo>
                    <a:pt x="31" y="144"/>
                    <a:pt x="31" y="146"/>
                    <a:pt x="30" y="147"/>
                  </a:cubicBezTo>
                  <a:cubicBezTo>
                    <a:pt x="30" y="149"/>
                    <a:pt x="30" y="151"/>
                    <a:pt x="29" y="152"/>
                  </a:cubicBezTo>
                  <a:cubicBezTo>
                    <a:pt x="29" y="153"/>
                    <a:pt x="28" y="153"/>
                    <a:pt x="28" y="153"/>
                  </a:cubicBezTo>
                  <a:cubicBezTo>
                    <a:pt x="27" y="154"/>
                    <a:pt x="26" y="155"/>
                    <a:pt x="26" y="156"/>
                  </a:cubicBezTo>
                  <a:cubicBezTo>
                    <a:pt x="25" y="158"/>
                    <a:pt x="25" y="159"/>
                    <a:pt x="24" y="161"/>
                  </a:cubicBezTo>
                  <a:cubicBezTo>
                    <a:pt x="24" y="162"/>
                    <a:pt x="24" y="162"/>
                    <a:pt x="24" y="162"/>
                  </a:cubicBezTo>
                  <a:cubicBezTo>
                    <a:pt x="24" y="162"/>
                    <a:pt x="24" y="163"/>
                    <a:pt x="24" y="163"/>
                  </a:cubicBezTo>
                  <a:cubicBezTo>
                    <a:pt x="24" y="164"/>
                    <a:pt x="24" y="165"/>
                    <a:pt x="23" y="166"/>
                  </a:cubicBezTo>
                  <a:cubicBezTo>
                    <a:pt x="22" y="168"/>
                    <a:pt x="22" y="169"/>
                    <a:pt x="21" y="170"/>
                  </a:cubicBezTo>
                  <a:cubicBezTo>
                    <a:pt x="21" y="171"/>
                    <a:pt x="20" y="172"/>
                    <a:pt x="19" y="173"/>
                  </a:cubicBezTo>
                  <a:cubicBezTo>
                    <a:pt x="19" y="174"/>
                    <a:pt x="19" y="174"/>
                    <a:pt x="17" y="174"/>
                  </a:cubicBezTo>
                  <a:cubicBezTo>
                    <a:pt x="17" y="174"/>
                    <a:pt x="17" y="174"/>
                    <a:pt x="17" y="174"/>
                  </a:cubicBezTo>
                  <a:cubicBezTo>
                    <a:pt x="13" y="175"/>
                    <a:pt x="11" y="178"/>
                    <a:pt x="10" y="181"/>
                  </a:cubicBezTo>
                  <a:cubicBezTo>
                    <a:pt x="9" y="181"/>
                    <a:pt x="9" y="181"/>
                    <a:pt x="9" y="181"/>
                  </a:cubicBezTo>
                  <a:cubicBezTo>
                    <a:pt x="8" y="184"/>
                    <a:pt x="7" y="187"/>
                    <a:pt x="6" y="189"/>
                  </a:cubicBezTo>
                  <a:cubicBezTo>
                    <a:pt x="5" y="192"/>
                    <a:pt x="5" y="196"/>
                    <a:pt x="5" y="199"/>
                  </a:cubicBezTo>
                  <a:cubicBezTo>
                    <a:pt x="5" y="201"/>
                    <a:pt x="5" y="204"/>
                    <a:pt x="4" y="206"/>
                  </a:cubicBezTo>
                  <a:cubicBezTo>
                    <a:pt x="3" y="209"/>
                    <a:pt x="2" y="213"/>
                    <a:pt x="2" y="216"/>
                  </a:cubicBezTo>
                  <a:cubicBezTo>
                    <a:pt x="2" y="217"/>
                    <a:pt x="2" y="217"/>
                    <a:pt x="2" y="217"/>
                  </a:cubicBezTo>
                  <a:cubicBezTo>
                    <a:pt x="1" y="218"/>
                    <a:pt x="1" y="218"/>
                    <a:pt x="1" y="219"/>
                  </a:cubicBezTo>
                  <a:cubicBezTo>
                    <a:pt x="0" y="222"/>
                    <a:pt x="0" y="225"/>
                    <a:pt x="1" y="228"/>
                  </a:cubicBezTo>
                  <a:cubicBezTo>
                    <a:pt x="2" y="230"/>
                    <a:pt x="2" y="230"/>
                    <a:pt x="2" y="230"/>
                  </a:cubicBezTo>
                  <a:cubicBezTo>
                    <a:pt x="4" y="229"/>
                    <a:pt x="4" y="229"/>
                    <a:pt x="4" y="229"/>
                  </a:cubicBezTo>
                  <a:cubicBezTo>
                    <a:pt x="6" y="227"/>
                    <a:pt x="7" y="224"/>
                    <a:pt x="7" y="222"/>
                  </a:cubicBezTo>
                  <a:cubicBezTo>
                    <a:pt x="7" y="221"/>
                    <a:pt x="7" y="220"/>
                    <a:pt x="7" y="220"/>
                  </a:cubicBezTo>
                  <a:cubicBezTo>
                    <a:pt x="8" y="219"/>
                    <a:pt x="8" y="218"/>
                    <a:pt x="8" y="217"/>
                  </a:cubicBezTo>
                  <a:cubicBezTo>
                    <a:pt x="8" y="217"/>
                    <a:pt x="8" y="217"/>
                    <a:pt x="8" y="217"/>
                  </a:cubicBezTo>
                  <a:cubicBezTo>
                    <a:pt x="8" y="208"/>
                    <a:pt x="8" y="208"/>
                    <a:pt x="8" y="208"/>
                  </a:cubicBezTo>
                  <a:cubicBezTo>
                    <a:pt x="120" y="208"/>
                    <a:pt x="120" y="208"/>
                    <a:pt x="120" y="208"/>
                  </a:cubicBezTo>
                  <a:cubicBezTo>
                    <a:pt x="119" y="168"/>
                    <a:pt x="119" y="168"/>
                    <a:pt x="119" y="168"/>
                  </a:cubicBezTo>
                  <a:cubicBezTo>
                    <a:pt x="118" y="167"/>
                    <a:pt x="118" y="167"/>
                    <a:pt x="118" y="167"/>
                  </a:cubicBezTo>
                  <a:cubicBezTo>
                    <a:pt x="117" y="165"/>
                    <a:pt x="117" y="160"/>
                    <a:pt x="119" y="158"/>
                  </a:cubicBezTo>
                  <a:cubicBezTo>
                    <a:pt x="121" y="153"/>
                    <a:pt x="128" y="147"/>
                    <a:pt x="133" y="145"/>
                  </a:cubicBezTo>
                  <a:cubicBezTo>
                    <a:pt x="135" y="145"/>
                    <a:pt x="136" y="144"/>
                    <a:pt x="137" y="144"/>
                  </a:cubicBezTo>
                  <a:cubicBezTo>
                    <a:pt x="139" y="143"/>
                    <a:pt x="140" y="143"/>
                    <a:pt x="142" y="142"/>
                  </a:cubicBezTo>
                  <a:cubicBezTo>
                    <a:pt x="145" y="141"/>
                    <a:pt x="151" y="140"/>
                    <a:pt x="151" y="135"/>
                  </a:cubicBezTo>
                  <a:cubicBezTo>
                    <a:pt x="151" y="134"/>
                    <a:pt x="151" y="132"/>
                    <a:pt x="151" y="130"/>
                  </a:cubicBezTo>
                  <a:cubicBezTo>
                    <a:pt x="151" y="128"/>
                    <a:pt x="151" y="128"/>
                    <a:pt x="151" y="128"/>
                  </a:cubicBezTo>
                  <a:cubicBezTo>
                    <a:pt x="151" y="123"/>
                    <a:pt x="152" y="118"/>
                    <a:pt x="152" y="113"/>
                  </a:cubicBezTo>
                  <a:cubicBezTo>
                    <a:pt x="152" y="113"/>
                    <a:pt x="152" y="113"/>
                    <a:pt x="152" y="113"/>
                  </a:cubicBezTo>
                  <a:cubicBezTo>
                    <a:pt x="152" y="103"/>
                    <a:pt x="153" y="93"/>
                    <a:pt x="153" y="84"/>
                  </a:cubicBezTo>
                  <a:cubicBezTo>
                    <a:pt x="153" y="78"/>
                    <a:pt x="154" y="73"/>
                    <a:pt x="154" y="68"/>
                  </a:cubicBezTo>
                  <a:cubicBezTo>
                    <a:pt x="154" y="67"/>
                    <a:pt x="154" y="67"/>
                    <a:pt x="154" y="67"/>
                  </a:cubicBezTo>
                  <a:cubicBezTo>
                    <a:pt x="154" y="63"/>
                    <a:pt x="154" y="60"/>
                    <a:pt x="154" y="57"/>
                  </a:cubicBezTo>
                  <a:cubicBezTo>
                    <a:pt x="249" y="55"/>
                    <a:pt x="249" y="55"/>
                    <a:pt x="249" y="55"/>
                  </a:cubicBezTo>
                  <a:cubicBezTo>
                    <a:pt x="250" y="0"/>
                    <a:pt x="250" y="0"/>
                    <a:pt x="250" y="0"/>
                  </a:cubicBezTo>
                  <a:lnTo>
                    <a:pt x="121" y="0"/>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79"/>
            <p:cNvSpPr>
              <a:spLocks/>
            </p:cNvSpPr>
            <p:nvPr/>
          </p:nvSpPr>
          <p:spPr bwMode="auto">
            <a:xfrm>
              <a:off x="1740" y="1592"/>
              <a:ext cx="321" cy="387"/>
            </a:xfrm>
            <a:custGeom>
              <a:avLst/>
              <a:gdLst>
                <a:gd name="T0" fmla="*/ 172 w 177"/>
                <a:gd name="T1" fmla="*/ 59 h 213"/>
                <a:gd name="T2" fmla="*/ 170 w 177"/>
                <a:gd name="T3" fmla="*/ 46 h 213"/>
                <a:gd name="T4" fmla="*/ 139 w 177"/>
                <a:gd name="T5" fmla="*/ 26 h 213"/>
                <a:gd name="T6" fmla="*/ 130 w 177"/>
                <a:gd name="T7" fmla="*/ 30 h 213"/>
                <a:gd name="T8" fmla="*/ 119 w 177"/>
                <a:gd name="T9" fmla="*/ 35 h 213"/>
                <a:gd name="T10" fmla="*/ 108 w 177"/>
                <a:gd name="T11" fmla="*/ 28 h 213"/>
                <a:gd name="T12" fmla="*/ 90 w 177"/>
                <a:gd name="T13" fmla="*/ 13 h 213"/>
                <a:gd name="T14" fmla="*/ 85 w 177"/>
                <a:gd name="T15" fmla="*/ 9 h 213"/>
                <a:gd name="T16" fmla="*/ 71 w 177"/>
                <a:gd name="T17" fmla="*/ 18 h 213"/>
                <a:gd name="T18" fmla="*/ 70 w 177"/>
                <a:gd name="T19" fmla="*/ 9 h 213"/>
                <a:gd name="T20" fmla="*/ 65 w 177"/>
                <a:gd name="T21" fmla="*/ 0 h 213"/>
                <a:gd name="T22" fmla="*/ 59 w 177"/>
                <a:gd name="T23" fmla="*/ 5 h 213"/>
                <a:gd name="T24" fmla="*/ 57 w 177"/>
                <a:gd name="T25" fmla="*/ 9 h 213"/>
                <a:gd name="T26" fmla="*/ 49 w 177"/>
                <a:gd name="T27" fmla="*/ 15 h 213"/>
                <a:gd name="T28" fmla="*/ 38 w 177"/>
                <a:gd name="T29" fmla="*/ 16 h 213"/>
                <a:gd name="T30" fmla="*/ 30 w 177"/>
                <a:gd name="T31" fmla="*/ 10 h 213"/>
                <a:gd name="T32" fmla="*/ 26 w 177"/>
                <a:gd name="T33" fmla="*/ 14 h 213"/>
                <a:gd name="T34" fmla="*/ 22 w 177"/>
                <a:gd name="T35" fmla="*/ 18 h 213"/>
                <a:gd name="T36" fmla="*/ 19 w 177"/>
                <a:gd name="T37" fmla="*/ 20 h 213"/>
                <a:gd name="T38" fmla="*/ 14 w 177"/>
                <a:gd name="T39" fmla="*/ 25 h 213"/>
                <a:gd name="T40" fmla="*/ 19 w 177"/>
                <a:gd name="T41" fmla="*/ 44 h 213"/>
                <a:gd name="T42" fmla="*/ 21 w 177"/>
                <a:gd name="T43" fmla="*/ 50 h 213"/>
                <a:gd name="T44" fmla="*/ 25 w 177"/>
                <a:gd name="T45" fmla="*/ 55 h 213"/>
                <a:gd name="T46" fmla="*/ 19 w 177"/>
                <a:gd name="T47" fmla="*/ 58 h 213"/>
                <a:gd name="T48" fmla="*/ 24 w 177"/>
                <a:gd name="T49" fmla="*/ 67 h 213"/>
                <a:gd name="T50" fmla="*/ 26 w 177"/>
                <a:gd name="T51" fmla="*/ 69 h 213"/>
                <a:gd name="T52" fmla="*/ 25 w 177"/>
                <a:gd name="T53" fmla="*/ 76 h 213"/>
                <a:gd name="T54" fmla="*/ 23 w 177"/>
                <a:gd name="T55" fmla="*/ 76 h 213"/>
                <a:gd name="T56" fmla="*/ 21 w 177"/>
                <a:gd name="T57" fmla="*/ 76 h 213"/>
                <a:gd name="T58" fmla="*/ 15 w 177"/>
                <a:gd name="T59" fmla="*/ 73 h 213"/>
                <a:gd name="T60" fmla="*/ 14 w 177"/>
                <a:gd name="T61" fmla="*/ 84 h 213"/>
                <a:gd name="T62" fmla="*/ 16 w 177"/>
                <a:gd name="T63" fmla="*/ 90 h 213"/>
                <a:gd name="T64" fmla="*/ 12 w 177"/>
                <a:gd name="T65" fmla="*/ 101 h 213"/>
                <a:gd name="T66" fmla="*/ 8 w 177"/>
                <a:gd name="T67" fmla="*/ 103 h 213"/>
                <a:gd name="T68" fmla="*/ 4 w 177"/>
                <a:gd name="T69" fmla="*/ 105 h 213"/>
                <a:gd name="T70" fmla="*/ 9 w 177"/>
                <a:gd name="T71" fmla="*/ 119 h 213"/>
                <a:gd name="T72" fmla="*/ 2 w 177"/>
                <a:gd name="T73" fmla="*/ 141 h 213"/>
                <a:gd name="T74" fmla="*/ 14 w 177"/>
                <a:gd name="T75" fmla="*/ 146 h 213"/>
                <a:gd name="T76" fmla="*/ 23 w 177"/>
                <a:gd name="T77" fmla="*/ 153 h 213"/>
                <a:gd name="T78" fmla="*/ 32 w 177"/>
                <a:gd name="T79" fmla="*/ 161 h 213"/>
                <a:gd name="T80" fmla="*/ 34 w 177"/>
                <a:gd name="T81" fmla="*/ 178 h 213"/>
                <a:gd name="T82" fmla="*/ 30 w 177"/>
                <a:gd name="T83" fmla="*/ 197 h 213"/>
                <a:gd name="T84" fmla="*/ 32 w 177"/>
                <a:gd name="T85" fmla="*/ 212 h 213"/>
                <a:gd name="T86" fmla="*/ 48 w 177"/>
                <a:gd name="T87" fmla="*/ 203 h 213"/>
                <a:gd name="T88" fmla="*/ 59 w 177"/>
                <a:gd name="T89" fmla="*/ 199 h 213"/>
                <a:gd name="T90" fmla="*/ 80 w 177"/>
                <a:gd name="T91" fmla="*/ 189 h 213"/>
                <a:gd name="T92" fmla="*/ 92 w 177"/>
                <a:gd name="T93" fmla="*/ 187 h 213"/>
                <a:gd name="T94" fmla="*/ 96 w 177"/>
                <a:gd name="T95" fmla="*/ 184 h 213"/>
                <a:gd name="T96" fmla="*/ 103 w 177"/>
                <a:gd name="T97" fmla="*/ 185 h 213"/>
                <a:gd name="T98" fmla="*/ 109 w 177"/>
                <a:gd name="T99" fmla="*/ 187 h 213"/>
                <a:gd name="T100" fmla="*/ 112 w 177"/>
                <a:gd name="T101" fmla="*/ 182 h 213"/>
                <a:gd name="T102" fmla="*/ 123 w 177"/>
                <a:gd name="T103" fmla="*/ 182 h 213"/>
                <a:gd name="T104" fmla="*/ 138 w 177"/>
                <a:gd name="T105" fmla="*/ 182 h 213"/>
                <a:gd name="T106" fmla="*/ 145 w 177"/>
                <a:gd name="T107" fmla="*/ 187 h 213"/>
                <a:gd name="T108" fmla="*/ 149 w 177"/>
                <a:gd name="T109" fmla="*/ 186 h 213"/>
                <a:gd name="T110" fmla="*/ 154 w 177"/>
                <a:gd name="T111" fmla="*/ 185 h 213"/>
                <a:gd name="T112" fmla="*/ 161 w 177"/>
                <a:gd name="T113" fmla="*/ 189 h 213"/>
                <a:gd name="T114" fmla="*/ 166 w 177"/>
                <a:gd name="T115" fmla="*/ 189 h 213"/>
                <a:gd name="T116" fmla="*/ 169 w 177"/>
                <a:gd name="T117" fmla="*/ 171 h 213"/>
                <a:gd name="T118" fmla="*/ 161 w 177"/>
                <a:gd name="T119" fmla="*/ 159 h 213"/>
                <a:gd name="T120" fmla="*/ 156 w 177"/>
                <a:gd name="T121" fmla="*/ 136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7" h="213">
                  <a:moveTo>
                    <a:pt x="173" y="88"/>
                  </a:moveTo>
                  <a:cubicBezTo>
                    <a:pt x="177" y="80"/>
                    <a:pt x="176" y="73"/>
                    <a:pt x="174" y="65"/>
                  </a:cubicBezTo>
                  <a:cubicBezTo>
                    <a:pt x="174" y="63"/>
                    <a:pt x="173" y="61"/>
                    <a:pt x="172" y="59"/>
                  </a:cubicBezTo>
                  <a:cubicBezTo>
                    <a:pt x="171" y="59"/>
                    <a:pt x="171" y="58"/>
                    <a:pt x="170" y="57"/>
                  </a:cubicBezTo>
                  <a:cubicBezTo>
                    <a:pt x="169" y="54"/>
                    <a:pt x="169" y="53"/>
                    <a:pt x="170" y="51"/>
                  </a:cubicBezTo>
                  <a:cubicBezTo>
                    <a:pt x="170" y="49"/>
                    <a:pt x="170" y="48"/>
                    <a:pt x="170" y="46"/>
                  </a:cubicBezTo>
                  <a:cubicBezTo>
                    <a:pt x="169" y="41"/>
                    <a:pt x="164" y="35"/>
                    <a:pt x="160" y="31"/>
                  </a:cubicBezTo>
                  <a:cubicBezTo>
                    <a:pt x="156" y="27"/>
                    <a:pt x="152" y="25"/>
                    <a:pt x="146" y="25"/>
                  </a:cubicBezTo>
                  <a:cubicBezTo>
                    <a:pt x="144" y="25"/>
                    <a:pt x="142" y="26"/>
                    <a:pt x="139" y="26"/>
                  </a:cubicBezTo>
                  <a:cubicBezTo>
                    <a:pt x="137" y="27"/>
                    <a:pt x="135" y="28"/>
                    <a:pt x="133" y="29"/>
                  </a:cubicBezTo>
                  <a:cubicBezTo>
                    <a:pt x="132" y="29"/>
                    <a:pt x="132" y="29"/>
                    <a:pt x="132" y="29"/>
                  </a:cubicBezTo>
                  <a:cubicBezTo>
                    <a:pt x="132" y="30"/>
                    <a:pt x="131" y="30"/>
                    <a:pt x="130" y="30"/>
                  </a:cubicBezTo>
                  <a:cubicBezTo>
                    <a:pt x="129" y="31"/>
                    <a:pt x="128" y="32"/>
                    <a:pt x="126" y="34"/>
                  </a:cubicBezTo>
                  <a:cubicBezTo>
                    <a:pt x="125" y="35"/>
                    <a:pt x="124" y="37"/>
                    <a:pt x="122" y="37"/>
                  </a:cubicBezTo>
                  <a:cubicBezTo>
                    <a:pt x="121" y="37"/>
                    <a:pt x="120" y="36"/>
                    <a:pt x="119" y="35"/>
                  </a:cubicBezTo>
                  <a:cubicBezTo>
                    <a:pt x="118" y="34"/>
                    <a:pt x="116" y="33"/>
                    <a:pt x="115" y="33"/>
                  </a:cubicBezTo>
                  <a:cubicBezTo>
                    <a:pt x="115" y="33"/>
                    <a:pt x="114" y="32"/>
                    <a:pt x="113" y="32"/>
                  </a:cubicBezTo>
                  <a:cubicBezTo>
                    <a:pt x="111" y="32"/>
                    <a:pt x="110" y="32"/>
                    <a:pt x="108" y="28"/>
                  </a:cubicBezTo>
                  <a:cubicBezTo>
                    <a:pt x="106" y="24"/>
                    <a:pt x="101" y="15"/>
                    <a:pt x="95" y="14"/>
                  </a:cubicBezTo>
                  <a:cubicBezTo>
                    <a:pt x="94" y="14"/>
                    <a:pt x="94" y="14"/>
                    <a:pt x="93" y="14"/>
                  </a:cubicBezTo>
                  <a:cubicBezTo>
                    <a:pt x="92" y="14"/>
                    <a:pt x="91" y="14"/>
                    <a:pt x="90" y="13"/>
                  </a:cubicBezTo>
                  <a:cubicBezTo>
                    <a:pt x="89" y="12"/>
                    <a:pt x="89" y="12"/>
                    <a:pt x="88" y="11"/>
                  </a:cubicBezTo>
                  <a:cubicBezTo>
                    <a:pt x="88" y="11"/>
                    <a:pt x="87" y="10"/>
                    <a:pt x="86" y="10"/>
                  </a:cubicBezTo>
                  <a:cubicBezTo>
                    <a:pt x="86" y="9"/>
                    <a:pt x="85" y="9"/>
                    <a:pt x="85" y="9"/>
                  </a:cubicBezTo>
                  <a:cubicBezTo>
                    <a:pt x="82" y="9"/>
                    <a:pt x="80" y="11"/>
                    <a:pt x="78" y="13"/>
                  </a:cubicBezTo>
                  <a:cubicBezTo>
                    <a:pt x="78" y="13"/>
                    <a:pt x="77" y="14"/>
                    <a:pt x="77" y="14"/>
                  </a:cubicBezTo>
                  <a:cubicBezTo>
                    <a:pt x="76" y="15"/>
                    <a:pt x="73" y="18"/>
                    <a:pt x="71" y="18"/>
                  </a:cubicBezTo>
                  <a:cubicBezTo>
                    <a:pt x="71" y="18"/>
                    <a:pt x="71" y="18"/>
                    <a:pt x="70" y="17"/>
                  </a:cubicBezTo>
                  <a:cubicBezTo>
                    <a:pt x="69" y="17"/>
                    <a:pt x="69" y="15"/>
                    <a:pt x="70" y="12"/>
                  </a:cubicBezTo>
                  <a:cubicBezTo>
                    <a:pt x="70" y="11"/>
                    <a:pt x="70" y="10"/>
                    <a:pt x="70" y="9"/>
                  </a:cubicBezTo>
                  <a:cubicBezTo>
                    <a:pt x="70" y="8"/>
                    <a:pt x="70" y="2"/>
                    <a:pt x="68" y="0"/>
                  </a:cubicBezTo>
                  <a:cubicBezTo>
                    <a:pt x="67" y="0"/>
                    <a:pt x="67" y="0"/>
                    <a:pt x="67" y="0"/>
                  </a:cubicBezTo>
                  <a:cubicBezTo>
                    <a:pt x="65" y="0"/>
                    <a:pt x="65" y="0"/>
                    <a:pt x="65" y="0"/>
                  </a:cubicBezTo>
                  <a:cubicBezTo>
                    <a:pt x="65" y="0"/>
                    <a:pt x="64" y="1"/>
                    <a:pt x="63" y="3"/>
                  </a:cubicBezTo>
                  <a:cubicBezTo>
                    <a:pt x="62" y="4"/>
                    <a:pt x="62" y="6"/>
                    <a:pt x="60" y="6"/>
                  </a:cubicBezTo>
                  <a:cubicBezTo>
                    <a:pt x="60" y="6"/>
                    <a:pt x="59" y="6"/>
                    <a:pt x="59" y="5"/>
                  </a:cubicBezTo>
                  <a:cubicBezTo>
                    <a:pt x="54" y="3"/>
                    <a:pt x="54" y="3"/>
                    <a:pt x="54" y="3"/>
                  </a:cubicBezTo>
                  <a:cubicBezTo>
                    <a:pt x="56" y="8"/>
                    <a:pt x="56" y="8"/>
                    <a:pt x="56" y="8"/>
                  </a:cubicBezTo>
                  <a:cubicBezTo>
                    <a:pt x="56" y="8"/>
                    <a:pt x="56" y="9"/>
                    <a:pt x="57" y="9"/>
                  </a:cubicBezTo>
                  <a:cubicBezTo>
                    <a:pt x="57" y="10"/>
                    <a:pt x="58" y="11"/>
                    <a:pt x="57" y="12"/>
                  </a:cubicBezTo>
                  <a:cubicBezTo>
                    <a:pt x="57" y="12"/>
                    <a:pt x="57" y="13"/>
                    <a:pt x="53" y="13"/>
                  </a:cubicBezTo>
                  <a:cubicBezTo>
                    <a:pt x="51" y="13"/>
                    <a:pt x="50" y="13"/>
                    <a:pt x="49" y="15"/>
                  </a:cubicBezTo>
                  <a:cubicBezTo>
                    <a:pt x="49" y="16"/>
                    <a:pt x="48" y="16"/>
                    <a:pt x="48" y="17"/>
                  </a:cubicBezTo>
                  <a:cubicBezTo>
                    <a:pt x="47" y="18"/>
                    <a:pt x="46" y="18"/>
                    <a:pt x="45" y="18"/>
                  </a:cubicBezTo>
                  <a:cubicBezTo>
                    <a:pt x="44" y="18"/>
                    <a:pt x="41" y="18"/>
                    <a:pt x="38" y="16"/>
                  </a:cubicBezTo>
                  <a:cubicBezTo>
                    <a:pt x="37" y="15"/>
                    <a:pt x="36" y="14"/>
                    <a:pt x="35" y="13"/>
                  </a:cubicBezTo>
                  <a:cubicBezTo>
                    <a:pt x="34" y="12"/>
                    <a:pt x="34" y="11"/>
                    <a:pt x="32" y="11"/>
                  </a:cubicBezTo>
                  <a:cubicBezTo>
                    <a:pt x="31" y="10"/>
                    <a:pt x="31" y="10"/>
                    <a:pt x="30" y="10"/>
                  </a:cubicBezTo>
                  <a:cubicBezTo>
                    <a:pt x="29" y="10"/>
                    <a:pt x="29" y="10"/>
                    <a:pt x="29" y="10"/>
                  </a:cubicBezTo>
                  <a:cubicBezTo>
                    <a:pt x="29" y="10"/>
                    <a:pt x="29" y="10"/>
                    <a:pt x="29" y="10"/>
                  </a:cubicBezTo>
                  <a:cubicBezTo>
                    <a:pt x="28" y="10"/>
                    <a:pt x="27" y="12"/>
                    <a:pt x="26" y="14"/>
                  </a:cubicBezTo>
                  <a:cubicBezTo>
                    <a:pt x="25" y="15"/>
                    <a:pt x="25" y="16"/>
                    <a:pt x="24" y="17"/>
                  </a:cubicBezTo>
                  <a:cubicBezTo>
                    <a:pt x="23" y="17"/>
                    <a:pt x="23" y="17"/>
                    <a:pt x="22" y="18"/>
                  </a:cubicBezTo>
                  <a:cubicBezTo>
                    <a:pt x="22" y="18"/>
                    <a:pt x="22" y="18"/>
                    <a:pt x="22" y="18"/>
                  </a:cubicBezTo>
                  <a:cubicBezTo>
                    <a:pt x="21" y="18"/>
                    <a:pt x="20" y="18"/>
                    <a:pt x="20" y="18"/>
                  </a:cubicBezTo>
                  <a:cubicBezTo>
                    <a:pt x="19" y="19"/>
                    <a:pt x="19" y="19"/>
                    <a:pt x="19" y="19"/>
                  </a:cubicBezTo>
                  <a:cubicBezTo>
                    <a:pt x="19" y="20"/>
                    <a:pt x="19" y="20"/>
                    <a:pt x="19" y="20"/>
                  </a:cubicBezTo>
                  <a:cubicBezTo>
                    <a:pt x="18" y="21"/>
                    <a:pt x="17" y="23"/>
                    <a:pt x="15" y="23"/>
                  </a:cubicBezTo>
                  <a:cubicBezTo>
                    <a:pt x="14" y="24"/>
                    <a:pt x="14" y="24"/>
                    <a:pt x="14" y="24"/>
                  </a:cubicBezTo>
                  <a:cubicBezTo>
                    <a:pt x="14" y="25"/>
                    <a:pt x="14" y="25"/>
                    <a:pt x="14" y="25"/>
                  </a:cubicBezTo>
                  <a:cubicBezTo>
                    <a:pt x="14" y="30"/>
                    <a:pt x="14" y="34"/>
                    <a:pt x="14" y="39"/>
                  </a:cubicBezTo>
                  <a:cubicBezTo>
                    <a:pt x="14" y="40"/>
                    <a:pt x="15" y="42"/>
                    <a:pt x="17" y="44"/>
                  </a:cubicBezTo>
                  <a:cubicBezTo>
                    <a:pt x="18" y="44"/>
                    <a:pt x="18" y="44"/>
                    <a:pt x="19" y="44"/>
                  </a:cubicBezTo>
                  <a:cubicBezTo>
                    <a:pt x="20" y="45"/>
                    <a:pt x="21" y="45"/>
                    <a:pt x="21" y="46"/>
                  </a:cubicBezTo>
                  <a:cubicBezTo>
                    <a:pt x="21" y="46"/>
                    <a:pt x="21" y="47"/>
                    <a:pt x="21" y="47"/>
                  </a:cubicBezTo>
                  <a:cubicBezTo>
                    <a:pt x="21" y="48"/>
                    <a:pt x="20" y="48"/>
                    <a:pt x="21" y="50"/>
                  </a:cubicBezTo>
                  <a:cubicBezTo>
                    <a:pt x="21" y="51"/>
                    <a:pt x="22" y="52"/>
                    <a:pt x="23" y="52"/>
                  </a:cubicBezTo>
                  <a:cubicBezTo>
                    <a:pt x="24" y="53"/>
                    <a:pt x="24" y="53"/>
                    <a:pt x="24" y="53"/>
                  </a:cubicBezTo>
                  <a:cubicBezTo>
                    <a:pt x="24" y="54"/>
                    <a:pt x="25" y="54"/>
                    <a:pt x="25" y="55"/>
                  </a:cubicBezTo>
                  <a:cubicBezTo>
                    <a:pt x="25" y="55"/>
                    <a:pt x="24" y="55"/>
                    <a:pt x="23" y="55"/>
                  </a:cubicBezTo>
                  <a:cubicBezTo>
                    <a:pt x="23" y="55"/>
                    <a:pt x="22" y="56"/>
                    <a:pt x="21" y="56"/>
                  </a:cubicBezTo>
                  <a:cubicBezTo>
                    <a:pt x="20" y="56"/>
                    <a:pt x="20" y="57"/>
                    <a:pt x="19" y="58"/>
                  </a:cubicBezTo>
                  <a:cubicBezTo>
                    <a:pt x="19" y="60"/>
                    <a:pt x="19" y="61"/>
                    <a:pt x="20" y="63"/>
                  </a:cubicBezTo>
                  <a:cubicBezTo>
                    <a:pt x="20" y="64"/>
                    <a:pt x="21" y="65"/>
                    <a:pt x="22" y="65"/>
                  </a:cubicBezTo>
                  <a:cubicBezTo>
                    <a:pt x="22" y="66"/>
                    <a:pt x="23" y="67"/>
                    <a:pt x="24" y="67"/>
                  </a:cubicBezTo>
                  <a:cubicBezTo>
                    <a:pt x="24" y="68"/>
                    <a:pt x="24" y="68"/>
                    <a:pt x="24" y="68"/>
                  </a:cubicBezTo>
                  <a:cubicBezTo>
                    <a:pt x="25" y="68"/>
                    <a:pt x="25" y="68"/>
                    <a:pt x="25" y="68"/>
                  </a:cubicBezTo>
                  <a:cubicBezTo>
                    <a:pt x="26" y="69"/>
                    <a:pt x="26" y="69"/>
                    <a:pt x="26" y="69"/>
                  </a:cubicBezTo>
                  <a:cubicBezTo>
                    <a:pt x="28" y="71"/>
                    <a:pt x="28" y="74"/>
                    <a:pt x="27" y="76"/>
                  </a:cubicBezTo>
                  <a:cubicBezTo>
                    <a:pt x="27" y="77"/>
                    <a:pt x="26" y="77"/>
                    <a:pt x="26" y="77"/>
                  </a:cubicBezTo>
                  <a:cubicBezTo>
                    <a:pt x="26" y="77"/>
                    <a:pt x="25" y="77"/>
                    <a:pt x="25" y="76"/>
                  </a:cubicBezTo>
                  <a:cubicBezTo>
                    <a:pt x="24" y="76"/>
                    <a:pt x="24" y="76"/>
                    <a:pt x="24" y="76"/>
                  </a:cubicBezTo>
                  <a:cubicBezTo>
                    <a:pt x="24" y="76"/>
                    <a:pt x="24" y="76"/>
                    <a:pt x="24" y="76"/>
                  </a:cubicBezTo>
                  <a:cubicBezTo>
                    <a:pt x="23" y="76"/>
                    <a:pt x="23" y="76"/>
                    <a:pt x="23" y="76"/>
                  </a:cubicBezTo>
                  <a:cubicBezTo>
                    <a:pt x="23" y="76"/>
                    <a:pt x="23" y="76"/>
                    <a:pt x="23" y="76"/>
                  </a:cubicBezTo>
                  <a:cubicBezTo>
                    <a:pt x="22" y="76"/>
                    <a:pt x="22" y="76"/>
                    <a:pt x="22" y="76"/>
                  </a:cubicBezTo>
                  <a:cubicBezTo>
                    <a:pt x="22" y="76"/>
                    <a:pt x="21" y="76"/>
                    <a:pt x="21" y="76"/>
                  </a:cubicBezTo>
                  <a:cubicBezTo>
                    <a:pt x="20" y="75"/>
                    <a:pt x="19" y="75"/>
                    <a:pt x="19" y="74"/>
                  </a:cubicBezTo>
                  <a:cubicBezTo>
                    <a:pt x="18" y="74"/>
                    <a:pt x="18" y="73"/>
                    <a:pt x="16" y="73"/>
                  </a:cubicBezTo>
                  <a:cubicBezTo>
                    <a:pt x="16" y="73"/>
                    <a:pt x="16" y="73"/>
                    <a:pt x="15" y="73"/>
                  </a:cubicBezTo>
                  <a:cubicBezTo>
                    <a:pt x="14" y="73"/>
                    <a:pt x="14" y="73"/>
                    <a:pt x="13" y="73"/>
                  </a:cubicBezTo>
                  <a:cubicBezTo>
                    <a:pt x="11" y="75"/>
                    <a:pt x="10" y="77"/>
                    <a:pt x="10" y="79"/>
                  </a:cubicBezTo>
                  <a:cubicBezTo>
                    <a:pt x="10" y="82"/>
                    <a:pt x="12" y="83"/>
                    <a:pt x="14" y="84"/>
                  </a:cubicBezTo>
                  <a:cubicBezTo>
                    <a:pt x="15" y="84"/>
                    <a:pt x="16" y="85"/>
                    <a:pt x="17" y="85"/>
                  </a:cubicBezTo>
                  <a:cubicBezTo>
                    <a:pt x="18" y="86"/>
                    <a:pt x="18" y="87"/>
                    <a:pt x="18" y="87"/>
                  </a:cubicBezTo>
                  <a:cubicBezTo>
                    <a:pt x="18" y="88"/>
                    <a:pt x="17" y="89"/>
                    <a:pt x="16" y="90"/>
                  </a:cubicBezTo>
                  <a:cubicBezTo>
                    <a:pt x="16" y="91"/>
                    <a:pt x="15" y="91"/>
                    <a:pt x="15" y="92"/>
                  </a:cubicBezTo>
                  <a:cubicBezTo>
                    <a:pt x="14" y="93"/>
                    <a:pt x="14" y="95"/>
                    <a:pt x="14" y="96"/>
                  </a:cubicBezTo>
                  <a:cubicBezTo>
                    <a:pt x="14" y="98"/>
                    <a:pt x="13" y="100"/>
                    <a:pt x="12" y="101"/>
                  </a:cubicBezTo>
                  <a:cubicBezTo>
                    <a:pt x="11" y="103"/>
                    <a:pt x="11" y="103"/>
                    <a:pt x="10" y="103"/>
                  </a:cubicBezTo>
                  <a:cubicBezTo>
                    <a:pt x="10" y="103"/>
                    <a:pt x="10" y="103"/>
                    <a:pt x="10" y="103"/>
                  </a:cubicBezTo>
                  <a:cubicBezTo>
                    <a:pt x="8" y="103"/>
                    <a:pt x="8" y="103"/>
                    <a:pt x="8" y="103"/>
                  </a:cubicBezTo>
                  <a:cubicBezTo>
                    <a:pt x="8" y="103"/>
                    <a:pt x="7" y="103"/>
                    <a:pt x="6" y="103"/>
                  </a:cubicBezTo>
                  <a:cubicBezTo>
                    <a:pt x="4" y="104"/>
                    <a:pt x="4" y="104"/>
                    <a:pt x="4" y="104"/>
                  </a:cubicBezTo>
                  <a:cubicBezTo>
                    <a:pt x="4" y="105"/>
                    <a:pt x="4" y="105"/>
                    <a:pt x="4" y="105"/>
                  </a:cubicBezTo>
                  <a:cubicBezTo>
                    <a:pt x="4" y="108"/>
                    <a:pt x="5" y="110"/>
                    <a:pt x="6" y="112"/>
                  </a:cubicBezTo>
                  <a:cubicBezTo>
                    <a:pt x="6" y="113"/>
                    <a:pt x="6" y="113"/>
                    <a:pt x="7" y="114"/>
                  </a:cubicBezTo>
                  <a:cubicBezTo>
                    <a:pt x="8" y="115"/>
                    <a:pt x="9" y="117"/>
                    <a:pt x="9" y="119"/>
                  </a:cubicBezTo>
                  <a:cubicBezTo>
                    <a:pt x="9" y="122"/>
                    <a:pt x="9" y="124"/>
                    <a:pt x="8" y="127"/>
                  </a:cubicBezTo>
                  <a:cubicBezTo>
                    <a:pt x="7" y="130"/>
                    <a:pt x="5" y="132"/>
                    <a:pt x="4" y="134"/>
                  </a:cubicBezTo>
                  <a:cubicBezTo>
                    <a:pt x="2" y="136"/>
                    <a:pt x="0" y="139"/>
                    <a:pt x="2" y="141"/>
                  </a:cubicBezTo>
                  <a:cubicBezTo>
                    <a:pt x="4" y="144"/>
                    <a:pt x="7" y="146"/>
                    <a:pt x="10" y="146"/>
                  </a:cubicBezTo>
                  <a:cubicBezTo>
                    <a:pt x="11" y="147"/>
                    <a:pt x="11" y="147"/>
                    <a:pt x="12" y="147"/>
                  </a:cubicBezTo>
                  <a:cubicBezTo>
                    <a:pt x="12" y="147"/>
                    <a:pt x="13" y="147"/>
                    <a:pt x="14" y="146"/>
                  </a:cubicBezTo>
                  <a:cubicBezTo>
                    <a:pt x="15" y="146"/>
                    <a:pt x="15" y="146"/>
                    <a:pt x="16" y="146"/>
                  </a:cubicBezTo>
                  <a:cubicBezTo>
                    <a:pt x="18" y="146"/>
                    <a:pt x="19" y="147"/>
                    <a:pt x="20" y="147"/>
                  </a:cubicBezTo>
                  <a:cubicBezTo>
                    <a:pt x="21" y="148"/>
                    <a:pt x="22" y="150"/>
                    <a:pt x="23" y="153"/>
                  </a:cubicBezTo>
                  <a:cubicBezTo>
                    <a:pt x="23" y="154"/>
                    <a:pt x="24" y="154"/>
                    <a:pt x="24" y="155"/>
                  </a:cubicBezTo>
                  <a:cubicBezTo>
                    <a:pt x="26" y="158"/>
                    <a:pt x="27" y="158"/>
                    <a:pt x="29" y="159"/>
                  </a:cubicBezTo>
                  <a:cubicBezTo>
                    <a:pt x="30" y="160"/>
                    <a:pt x="31" y="160"/>
                    <a:pt x="32" y="161"/>
                  </a:cubicBezTo>
                  <a:cubicBezTo>
                    <a:pt x="34" y="162"/>
                    <a:pt x="34" y="165"/>
                    <a:pt x="34" y="168"/>
                  </a:cubicBezTo>
                  <a:cubicBezTo>
                    <a:pt x="34" y="170"/>
                    <a:pt x="34" y="170"/>
                    <a:pt x="34" y="170"/>
                  </a:cubicBezTo>
                  <a:cubicBezTo>
                    <a:pt x="34" y="173"/>
                    <a:pt x="34" y="175"/>
                    <a:pt x="34" y="178"/>
                  </a:cubicBezTo>
                  <a:cubicBezTo>
                    <a:pt x="34" y="181"/>
                    <a:pt x="32" y="184"/>
                    <a:pt x="31" y="187"/>
                  </a:cubicBezTo>
                  <a:cubicBezTo>
                    <a:pt x="30" y="189"/>
                    <a:pt x="30" y="192"/>
                    <a:pt x="30" y="195"/>
                  </a:cubicBezTo>
                  <a:cubicBezTo>
                    <a:pt x="30" y="197"/>
                    <a:pt x="30" y="197"/>
                    <a:pt x="30" y="197"/>
                  </a:cubicBezTo>
                  <a:cubicBezTo>
                    <a:pt x="29" y="202"/>
                    <a:pt x="29" y="206"/>
                    <a:pt x="29" y="210"/>
                  </a:cubicBezTo>
                  <a:cubicBezTo>
                    <a:pt x="29" y="213"/>
                    <a:pt x="29" y="213"/>
                    <a:pt x="29" y="213"/>
                  </a:cubicBezTo>
                  <a:cubicBezTo>
                    <a:pt x="32" y="212"/>
                    <a:pt x="32" y="212"/>
                    <a:pt x="32" y="212"/>
                  </a:cubicBezTo>
                  <a:cubicBezTo>
                    <a:pt x="35" y="211"/>
                    <a:pt x="38" y="209"/>
                    <a:pt x="41" y="207"/>
                  </a:cubicBezTo>
                  <a:cubicBezTo>
                    <a:pt x="42" y="206"/>
                    <a:pt x="42" y="205"/>
                    <a:pt x="43" y="205"/>
                  </a:cubicBezTo>
                  <a:cubicBezTo>
                    <a:pt x="45" y="204"/>
                    <a:pt x="46" y="204"/>
                    <a:pt x="48" y="203"/>
                  </a:cubicBezTo>
                  <a:cubicBezTo>
                    <a:pt x="49" y="203"/>
                    <a:pt x="50" y="203"/>
                    <a:pt x="52" y="202"/>
                  </a:cubicBezTo>
                  <a:cubicBezTo>
                    <a:pt x="53" y="202"/>
                    <a:pt x="54" y="202"/>
                    <a:pt x="55" y="201"/>
                  </a:cubicBezTo>
                  <a:cubicBezTo>
                    <a:pt x="56" y="200"/>
                    <a:pt x="58" y="200"/>
                    <a:pt x="59" y="199"/>
                  </a:cubicBezTo>
                  <a:cubicBezTo>
                    <a:pt x="64" y="198"/>
                    <a:pt x="68" y="196"/>
                    <a:pt x="72" y="194"/>
                  </a:cubicBezTo>
                  <a:cubicBezTo>
                    <a:pt x="73" y="194"/>
                    <a:pt x="73" y="193"/>
                    <a:pt x="74" y="192"/>
                  </a:cubicBezTo>
                  <a:cubicBezTo>
                    <a:pt x="76" y="191"/>
                    <a:pt x="78" y="190"/>
                    <a:pt x="80" y="189"/>
                  </a:cubicBezTo>
                  <a:cubicBezTo>
                    <a:pt x="81" y="189"/>
                    <a:pt x="82" y="189"/>
                    <a:pt x="83" y="189"/>
                  </a:cubicBezTo>
                  <a:cubicBezTo>
                    <a:pt x="84" y="189"/>
                    <a:pt x="85" y="189"/>
                    <a:pt x="86" y="189"/>
                  </a:cubicBezTo>
                  <a:cubicBezTo>
                    <a:pt x="88" y="188"/>
                    <a:pt x="90" y="188"/>
                    <a:pt x="92" y="187"/>
                  </a:cubicBezTo>
                  <a:cubicBezTo>
                    <a:pt x="92" y="187"/>
                    <a:pt x="92" y="187"/>
                    <a:pt x="92" y="187"/>
                  </a:cubicBezTo>
                  <a:cubicBezTo>
                    <a:pt x="93" y="187"/>
                    <a:pt x="94" y="186"/>
                    <a:pt x="94" y="186"/>
                  </a:cubicBezTo>
                  <a:cubicBezTo>
                    <a:pt x="95" y="185"/>
                    <a:pt x="95" y="184"/>
                    <a:pt x="96" y="184"/>
                  </a:cubicBezTo>
                  <a:cubicBezTo>
                    <a:pt x="96" y="184"/>
                    <a:pt x="96" y="183"/>
                    <a:pt x="97" y="183"/>
                  </a:cubicBezTo>
                  <a:cubicBezTo>
                    <a:pt x="100" y="183"/>
                    <a:pt x="102" y="184"/>
                    <a:pt x="103" y="185"/>
                  </a:cubicBezTo>
                  <a:cubicBezTo>
                    <a:pt x="103" y="185"/>
                    <a:pt x="103" y="185"/>
                    <a:pt x="103" y="185"/>
                  </a:cubicBezTo>
                  <a:cubicBezTo>
                    <a:pt x="103" y="186"/>
                    <a:pt x="104" y="186"/>
                    <a:pt x="105" y="187"/>
                  </a:cubicBezTo>
                  <a:cubicBezTo>
                    <a:pt x="105" y="187"/>
                    <a:pt x="106" y="187"/>
                    <a:pt x="106" y="187"/>
                  </a:cubicBezTo>
                  <a:cubicBezTo>
                    <a:pt x="107" y="187"/>
                    <a:pt x="108" y="187"/>
                    <a:pt x="109" y="187"/>
                  </a:cubicBezTo>
                  <a:cubicBezTo>
                    <a:pt x="111" y="186"/>
                    <a:pt x="112" y="184"/>
                    <a:pt x="112" y="183"/>
                  </a:cubicBezTo>
                  <a:cubicBezTo>
                    <a:pt x="112" y="182"/>
                    <a:pt x="112" y="182"/>
                    <a:pt x="112" y="182"/>
                  </a:cubicBezTo>
                  <a:cubicBezTo>
                    <a:pt x="112" y="182"/>
                    <a:pt x="112" y="182"/>
                    <a:pt x="112" y="182"/>
                  </a:cubicBezTo>
                  <a:cubicBezTo>
                    <a:pt x="113" y="182"/>
                    <a:pt x="113" y="182"/>
                    <a:pt x="114" y="182"/>
                  </a:cubicBezTo>
                  <a:cubicBezTo>
                    <a:pt x="115" y="183"/>
                    <a:pt x="115" y="183"/>
                    <a:pt x="116" y="183"/>
                  </a:cubicBezTo>
                  <a:cubicBezTo>
                    <a:pt x="119" y="183"/>
                    <a:pt x="121" y="182"/>
                    <a:pt x="123" y="182"/>
                  </a:cubicBezTo>
                  <a:cubicBezTo>
                    <a:pt x="126" y="181"/>
                    <a:pt x="128" y="181"/>
                    <a:pt x="130" y="181"/>
                  </a:cubicBezTo>
                  <a:cubicBezTo>
                    <a:pt x="131" y="181"/>
                    <a:pt x="131" y="181"/>
                    <a:pt x="131" y="181"/>
                  </a:cubicBezTo>
                  <a:cubicBezTo>
                    <a:pt x="133" y="181"/>
                    <a:pt x="136" y="181"/>
                    <a:pt x="138" y="182"/>
                  </a:cubicBezTo>
                  <a:cubicBezTo>
                    <a:pt x="138" y="182"/>
                    <a:pt x="139" y="183"/>
                    <a:pt x="140" y="183"/>
                  </a:cubicBezTo>
                  <a:cubicBezTo>
                    <a:pt x="141" y="184"/>
                    <a:pt x="142" y="186"/>
                    <a:pt x="144" y="186"/>
                  </a:cubicBezTo>
                  <a:cubicBezTo>
                    <a:pt x="144" y="186"/>
                    <a:pt x="145" y="187"/>
                    <a:pt x="145" y="187"/>
                  </a:cubicBezTo>
                  <a:cubicBezTo>
                    <a:pt x="146" y="187"/>
                    <a:pt x="147" y="186"/>
                    <a:pt x="148" y="186"/>
                  </a:cubicBezTo>
                  <a:cubicBezTo>
                    <a:pt x="148" y="186"/>
                    <a:pt x="148" y="186"/>
                    <a:pt x="148" y="186"/>
                  </a:cubicBezTo>
                  <a:cubicBezTo>
                    <a:pt x="149" y="186"/>
                    <a:pt x="149" y="186"/>
                    <a:pt x="149" y="186"/>
                  </a:cubicBezTo>
                  <a:cubicBezTo>
                    <a:pt x="150" y="186"/>
                    <a:pt x="150" y="186"/>
                    <a:pt x="150" y="186"/>
                  </a:cubicBezTo>
                  <a:cubicBezTo>
                    <a:pt x="151" y="186"/>
                    <a:pt x="152" y="186"/>
                    <a:pt x="152" y="186"/>
                  </a:cubicBezTo>
                  <a:cubicBezTo>
                    <a:pt x="153" y="185"/>
                    <a:pt x="153" y="185"/>
                    <a:pt x="154" y="185"/>
                  </a:cubicBezTo>
                  <a:cubicBezTo>
                    <a:pt x="154" y="186"/>
                    <a:pt x="154" y="187"/>
                    <a:pt x="155" y="187"/>
                  </a:cubicBezTo>
                  <a:cubicBezTo>
                    <a:pt x="156" y="188"/>
                    <a:pt x="157" y="189"/>
                    <a:pt x="159" y="189"/>
                  </a:cubicBezTo>
                  <a:cubicBezTo>
                    <a:pt x="159" y="189"/>
                    <a:pt x="160" y="189"/>
                    <a:pt x="161" y="189"/>
                  </a:cubicBezTo>
                  <a:cubicBezTo>
                    <a:pt x="162" y="188"/>
                    <a:pt x="162" y="188"/>
                    <a:pt x="163" y="188"/>
                  </a:cubicBezTo>
                  <a:cubicBezTo>
                    <a:pt x="163" y="188"/>
                    <a:pt x="163" y="188"/>
                    <a:pt x="163" y="188"/>
                  </a:cubicBezTo>
                  <a:cubicBezTo>
                    <a:pt x="164" y="188"/>
                    <a:pt x="165" y="189"/>
                    <a:pt x="166" y="189"/>
                  </a:cubicBezTo>
                  <a:cubicBezTo>
                    <a:pt x="168" y="190"/>
                    <a:pt x="168" y="190"/>
                    <a:pt x="168" y="190"/>
                  </a:cubicBezTo>
                  <a:cubicBezTo>
                    <a:pt x="168" y="188"/>
                    <a:pt x="168" y="188"/>
                    <a:pt x="168" y="188"/>
                  </a:cubicBezTo>
                  <a:cubicBezTo>
                    <a:pt x="170" y="182"/>
                    <a:pt x="171" y="176"/>
                    <a:pt x="169" y="171"/>
                  </a:cubicBezTo>
                  <a:cubicBezTo>
                    <a:pt x="168" y="170"/>
                    <a:pt x="167" y="169"/>
                    <a:pt x="166" y="168"/>
                  </a:cubicBezTo>
                  <a:cubicBezTo>
                    <a:pt x="165" y="167"/>
                    <a:pt x="164" y="166"/>
                    <a:pt x="164" y="165"/>
                  </a:cubicBezTo>
                  <a:cubicBezTo>
                    <a:pt x="162" y="163"/>
                    <a:pt x="162" y="161"/>
                    <a:pt x="161" y="159"/>
                  </a:cubicBezTo>
                  <a:cubicBezTo>
                    <a:pt x="161" y="157"/>
                    <a:pt x="161" y="157"/>
                    <a:pt x="161" y="157"/>
                  </a:cubicBezTo>
                  <a:cubicBezTo>
                    <a:pt x="160" y="155"/>
                    <a:pt x="160" y="154"/>
                    <a:pt x="159" y="152"/>
                  </a:cubicBezTo>
                  <a:cubicBezTo>
                    <a:pt x="157" y="147"/>
                    <a:pt x="156" y="142"/>
                    <a:pt x="156" y="136"/>
                  </a:cubicBezTo>
                  <a:cubicBezTo>
                    <a:pt x="156" y="128"/>
                    <a:pt x="158" y="120"/>
                    <a:pt x="161" y="112"/>
                  </a:cubicBezTo>
                  <a:cubicBezTo>
                    <a:pt x="164" y="103"/>
                    <a:pt x="168" y="96"/>
                    <a:pt x="173" y="88"/>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80"/>
            <p:cNvSpPr>
              <a:spLocks/>
            </p:cNvSpPr>
            <p:nvPr/>
          </p:nvSpPr>
          <p:spPr bwMode="auto">
            <a:xfrm>
              <a:off x="2021" y="1567"/>
              <a:ext cx="234" cy="390"/>
            </a:xfrm>
            <a:custGeom>
              <a:avLst/>
              <a:gdLst>
                <a:gd name="T0" fmla="*/ 126 w 129"/>
                <a:gd name="T1" fmla="*/ 164 h 215"/>
                <a:gd name="T2" fmla="*/ 117 w 129"/>
                <a:gd name="T3" fmla="*/ 158 h 215"/>
                <a:gd name="T4" fmla="*/ 111 w 129"/>
                <a:gd name="T5" fmla="*/ 134 h 215"/>
                <a:gd name="T6" fmla="*/ 113 w 129"/>
                <a:gd name="T7" fmla="*/ 126 h 215"/>
                <a:gd name="T8" fmla="*/ 112 w 129"/>
                <a:gd name="T9" fmla="*/ 124 h 215"/>
                <a:gd name="T10" fmla="*/ 110 w 129"/>
                <a:gd name="T11" fmla="*/ 117 h 215"/>
                <a:gd name="T12" fmla="*/ 112 w 129"/>
                <a:gd name="T13" fmla="*/ 102 h 215"/>
                <a:gd name="T14" fmla="*/ 111 w 129"/>
                <a:gd name="T15" fmla="*/ 98 h 215"/>
                <a:gd name="T16" fmla="*/ 114 w 129"/>
                <a:gd name="T17" fmla="*/ 96 h 215"/>
                <a:gd name="T18" fmla="*/ 114 w 129"/>
                <a:gd name="T19" fmla="*/ 95 h 215"/>
                <a:gd name="T20" fmla="*/ 107 w 129"/>
                <a:gd name="T21" fmla="*/ 83 h 215"/>
                <a:gd name="T22" fmla="*/ 109 w 129"/>
                <a:gd name="T23" fmla="*/ 76 h 215"/>
                <a:gd name="T24" fmla="*/ 107 w 129"/>
                <a:gd name="T25" fmla="*/ 68 h 215"/>
                <a:gd name="T26" fmla="*/ 109 w 129"/>
                <a:gd name="T27" fmla="*/ 59 h 215"/>
                <a:gd name="T28" fmla="*/ 104 w 129"/>
                <a:gd name="T29" fmla="*/ 56 h 215"/>
                <a:gd name="T30" fmla="*/ 101 w 129"/>
                <a:gd name="T31" fmla="*/ 56 h 215"/>
                <a:gd name="T32" fmla="*/ 104 w 129"/>
                <a:gd name="T33" fmla="*/ 45 h 215"/>
                <a:gd name="T34" fmla="*/ 105 w 129"/>
                <a:gd name="T35" fmla="*/ 30 h 215"/>
                <a:gd name="T36" fmla="*/ 93 w 129"/>
                <a:gd name="T37" fmla="*/ 17 h 215"/>
                <a:gd name="T38" fmla="*/ 88 w 129"/>
                <a:gd name="T39" fmla="*/ 0 h 215"/>
                <a:gd name="T40" fmla="*/ 13 w 129"/>
                <a:gd name="T41" fmla="*/ 6 h 215"/>
                <a:gd name="T42" fmla="*/ 13 w 129"/>
                <a:gd name="T43" fmla="*/ 27 h 215"/>
                <a:gd name="T44" fmla="*/ 13 w 129"/>
                <a:gd name="T45" fmla="*/ 57 h 215"/>
                <a:gd name="T46" fmla="*/ 14 w 129"/>
                <a:gd name="T47" fmla="*/ 65 h 215"/>
                <a:gd name="T48" fmla="*/ 16 w 129"/>
                <a:gd name="T49" fmla="*/ 74 h 215"/>
                <a:gd name="T50" fmla="*/ 17 w 129"/>
                <a:gd name="T51" fmla="*/ 101 h 215"/>
                <a:gd name="T52" fmla="*/ 0 w 129"/>
                <a:gd name="T53" fmla="*/ 150 h 215"/>
                <a:gd name="T54" fmla="*/ 5 w 129"/>
                <a:gd name="T55" fmla="*/ 171 h 215"/>
                <a:gd name="T56" fmla="*/ 8 w 129"/>
                <a:gd name="T57" fmla="*/ 179 h 215"/>
                <a:gd name="T58" fmla="*/ 13 w 129"/>
                <a:gd name="T59" fmla="*/ 186 h 215"/>
                <a:gd name="T60" fmla="*/ 12 w 129"/>
                <a:gd name="T61" fmla="*/ 204 h 215"/>
                <a:gd name="T62" fmla="*/ 18 w 129"/>
                <a:gd name="T63" fmla="*/ 205 h 215"/>
                <a:gd name="T64" fmla="*/ 29 w 129"/>
                <a:gd name="T65" fmla="*/ 212 h 215"/>
                <a:gd name="T66" fmla="*/ 33 w 129"/>
                <a:gd name="T67" fmla="*/ 215 h 215"/>
                <a:gd name="T68" fmla="*/ 41 w 129"/>
                <a:gd name="T69" fmla="*/ 209 h 215"/>
                <a:gd name="T70" fmla="*/ 49 w 129"/>
                <a:gd name="T71" fmla="*/ 204 h 215"/>
                <a:gd name="T72" fmla="*/ 53 w 129"/>
                <a:gd name="T73" fmla="*/ 203 h 215"/>
                <a:gd name="T74" fmla="*/ 57 w 129"/>
                <a:gd name="T75" fmla="*/ 200 h 215"/>
                <a:gd name="T76" fmla="*/ 59 w 129"/>
                <a:gd name="T77" fmla="*/ 200 h 215"/>
                <a:gd name="T78" fmla="*/ 61 w 129"/>
                <a:gd name="T79" fmla="*/ 200 h 215"/>
                <a:gd name="T80" fmla="*/ 65 w 129"/>
                <a:gd name="T81" fmla="*/ 199 h 215"/>
                <a:gd name="T82" fmla="*/ 73 w 129"/>
                <a:gd name="T83" fmla="*/ 195 h 215"/>
                <a:gd name="T84" fmla="*/ 90 w 129"/>
                <a:gd name="T85" fmla="*/ 185 h 215"/>
                <a:gd name="T86" fmla="*/ 102 w 129"/>
                <a:gd name="T87" fmla="*/ 181 h 215"/>
                <a:gd name="T88" fmla="*/ 107 w 129"/>
                <a:gd name="T89" fmla="*/ 181 h 215"/>
                <a:gd name="T90" fmla="*/ 112 w 129"/>
                <a:gd name="T91" fmla="*/ 180 h 215"/>
                <a:gd name="T92" fmla="*/ 116 w 129"/>
                <a:gd name="T93" fmla="*/ 179 h 215"/>
                <a:gd name="T94" fmla="*/ 126 w 129"/>
                <a:gd name="T95" fmla="*/ 173 h 215"/>
                <a:gd name="T96" fmla="*/ 129 w 129"/>
                <a:gd name="T97" fmla="*/ 17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9" h="215">
                  <a:moveTo>
                    <a:pt x="128" y="169"/>
                  </a:moveTo>
                  <a:cubicBezTo>
                    <a:pt x="128" y="168"/>
                    <a:pt x="127" y="165"/>
                    <a:pt x="126" y="164"/>
                  </a:cubicBezTo>
                  <a:cubicBezTo>
                    <a:pt x="124" y="162"/>
                    <a:pt x="123" y="161"/>
                    <a:pt x="121" y="160"/>
                  </a:cubicBezTo>
                  <a:cubicBezTo>
                    <a:pt x="119" y="159"/>
                    <a:pt x="118" y="159"/>
                    <a:pt x="117" y="158"/>
                  </a:cubicBezTo>
                  <a:cubicBezTo>
                    <a:pt x="112" y="153"/>
                    <a:pt x="107" y="144"/>
                    <a:pt x="110" y="136"/>
                  </a:cubicBezTo>
                  <a:cubicBezTo>
                    <a:pt x="110" y="136"/>
                    <a:pt x="110" y="135"/>
                    <a:pt x="111" y="134"/>
                  </a:cubicBezTo>
                  <a:cubicBezTo>
                    <a:pt x="111" y="133"/>
                    <a:pt x="112" y="132"/>
                    <a:pt x="112" y="131"/>
                  </a:cubicBezTo>
                  <a:cubicBezTo>
                    <a:pt x="112" y="129"/>
                    <a:pt x="113" y="128"/>
                    <a:pt x="113" y="126"/>
                  </a:cubicBezTo>
                  <a:cubicBezTo>
                    <a:pt x="113" y="125"/>
                    <a:pt x="113" y="125"/>
                    <a:pt x="113" y="125"/>
                  </a:cubicBezTo>
                  <a:cubicBezTo>
                    <a:pt x="112" y="124"/>
                    <a:pt x="112" y="124"/>
                    <a:pt x="112" y="124"/>
                  </a:cubicBezTo>
                  <a:cubicBezTo>
                    <a:pt x="111" y="124"/>
                    <a:pt x="110" y="123"/>
                    <a:pt x="110" y="122"/>
                  </a:cubicBezTo>
                  <a:cubicBezTo>
                    <a:pt x="109" y="121"/>
                    <a:pt x="109" y="119"/>
                    <a:pt x="110" y="117"/>
                  </a:cubicBezTo>
                  <a:cubicBezTo>
                    <a:pt x="111" y="115"/>
                    <a:pt x="111" y="113"/>
                    <a:pt x="111" y="112"/>
                  </a:cubicBezTo>
                  <a:cubicBezTo>
                    <a:pt x="112" y="108"/>
                    <a:pt x="112" y="105"/>
                    <a:pt x="112" y="102"/>
                  </a:cubicBezTo>
                  <a:cubicBezTo>
                    <a:pt x="112" y="102"/>
                    <a:pt x="112" y="101"/>
                    <a:pt x="111" y="101"/>
                  </a:cubicBezTo>
                  <a:cubicBezTo>
                    <a:pt x="111" y="100"/>
                    <a:pt x="111" y="99"/>
                    <a:pt x="111" y="98"/>
                  </a:cubicBezTo>
                  <a:cubicBezTo>
                    <a:pt x="112" y="97"/>
                    <a:pt x="112" y="97"/>
                    <a:pt x="113" y="97"/>
                  </a:cubicBezTo>
                  <a:cubicBezTo>
                    <a:pt x="113" y="96"/>
                    <a:pt x="114" y="96"/>
                    <a:pt x="114" y="96"/>
                  </a:cubicBezTo>
                  <a:cubicBezTo>
                    <a:pt x="114" y="96"/>
                    <a:pt x="114" y="96"/>
                    <a:pt x="114" y="96"/>
                  </a:cubicBezTo>
                  <a:cubicBezTo>
                    <a:pt x="114" y="95"/>
                    <a:pt x="114" y="95"/>
                    <a:pt x="114" y="95"/>
                  </a:cubicBezTo>
                  <a:cubicBezTo>
                    <a:pt x="116" y="92"/>
                    <a:pt x="113" y="90"/>
                    <a:pt x="110" y="87"/>
                  </a:cubicBezTo>
                  <a:cubicBezTo>
                    <a:pt x="109" y="86"/>
                    <a:pt x="107" y="84"/>
                    <a:pt x="107" y="83"/>
                  </a:cubicBezTo>
                  <a:cubicBezTo>
                    <a:pt x="106" y="81"/>
                    <a:pt x="107" y="80"/>
                    <a:pt x="108" y="79"/>
                  </a:cubicBezTo>
                  <a:cubicBezTo>
                    <a:pt x="108" y="78"/>
                    <a:pt x="109" y="78"/>
                    <a:pt x="109" y="76"/>
                  </a:cubicBezTo>
                  <a:cubicBezTo>
                    <a:pt x="109" y="75"/>
                    <a:pt x="109" y="74"/>
                    <a:pt x="108" y="72"/>
                  </a:cubicBezTo>
                  <a:cubicBezTo>
                    <a:pt x="108" y="71"/>
                    <a:pt x="107" y="69"/>
                    <a:pt x="107" y="68"/>
                  </a:cubicBezTo>
                  <a:cubicBezTo>
                    <a:pt x="107" y="67"/>
                    <a:pt x="108" y="65"/>
                    <a:pt x="108" y="64"/>
                  </a:cubicBezTo>
                  <a:cubicBezTo>
                    <a:pt x="109" y="62"/>
                    <a:pt x="110" y="60"/>
                    <a:pt x="109" y="59"/>
                  </a:cubicBezTo>
                  <a:cubicBezTo>
                    <a:pt x="109" y="58"/>
                    <a:pt x="108" y="56"/>
                    <a:pt x="106" y="56"/>
                  </a:cubicBezTo>
                  <a:cubicBezTo>
                    <a:pt x="105" y="56"/>
                    <a:pt x="105" y="56"/>
                    <a:pt x="104" y="56"/>
                  </a:cubicBezTo>
                  <a:cubicBezTo>
                    <a:pt x="103" y="56"/>
                    <a:pt x="102" y="57"/>
                    <a:pt x="101" y="57"/>
                  </a:cubicBezTo>
                  <a:cubicBezTo>
                    <a:pt x="101" y="56"/>
                    <a:pt x="101" y="56"/>
                    <a:pt x="101" y="56"/>
                  </a:cubicBezTo>
                  <a:cubicBezTo>
                    <a:pt x="101" y="53"/>
                    <a:pt x="101" y="53"/>
                    <a:pt x="102" y="50"/>
                  </a:cubicBezTo>
                  <a:cubicBezTo>
                    <a:pt x="103" y="49"/>
                    <a:pt x="103" y="47"/>
                    <a:pt x="104" y="45"/>
                  </a:cubicBezTo>
                  <a:cubicBezTo>
                    <a:pt x="104" y="44"/>
                    <a:pt x="104" y="44"/>
                    <a:pt x="104" y="44"/>
                  </a:cubicBezTo>
                  <a:cubicBezTo>
                    <a:pt x="105" y="40"/>
                    <a:pt x="105" y="33"/>
                    <a:pt x="105" y="30"/>
                  </a:cubicBezTo>
                  <a:cubicBezTo>
                    <a:pt x="105" y="29"/>
                    <a:pt x="105" y="29"/>
                    <a:pt x="105" y="29"/>
                  </a:cubicBezTo>
                  <a:cubicBezTo>
                    <a:pt x="93" y="17"/>
                    <a:pt x="93" y="17"/>
                    <a:pt x="93" y="17"/>
                  </a:cubicBezTo>
                  <a:cubicBezTo>
                    <a:pt x="96" y="3"/>
                    <a:pt x="96" y="3"/>
                    <a:pt x="96" y="3"/>
                  </a:cubicBezTo>
                  <a:cubicBezTo>
                    <a:pt x="88" y="0"/>
                    <a:pt x="88" y="0"/>
                    <a:pt x="88" y="0"/>
                  </a:cubicBezTo>
                  <a:cubicBezTo>
                    <a:pt x="77" y="8"/>
                    <a:pt x="77" y="8"/>
                    <a:pt x="77" y="8"/>
                  </a:cubicBezTo>
                  <a:cubicBezTo>
                    <a:pt x="13" y="6"/>
                    <a:pt x="13" y="6"/>
                    <a:pt x="13" y="6"/>
                  </a:cubicBezTo>
                  <a:cubicBezTo>
                    <a:pt x="12" y="7"/>
                    <a:pt x="12" y="7"/>
                    <a:pt x="12" y="7"/>
                  </a:cubicBezTo>
                  <a:cubicBezTo>
                    <a:pt x="10" y="11"/>
                    <a:pt x="7" y="21"/>
                    <a:pt x="13" y="27"/>
                  </a:cubicBezTo>
                  <a:cubicBezTo>
                    <a:pt x="13" y="56"/>
                    <a:pt x="13" y="56"/>
                    <a:pt x="13" y="56"/>
                  </a:cubicBezTo>
                  <a:cubicBezTo>
                    <a:pt x="13" y="57"/>
                    <a:pt x="13" y="57"/>
                    <a:pt x="13" y="57"/>
                  </a:cubicBezTo>
                  <a:cubicBezTo>
                    <a:pt x="14" y="58"/>
                    <a:pt x="14" y="59"/>
                    <a:pt x="14" y="60"/>
                  </a:cubicBezTo>
                  <a:cubicBezTo>
                    <a:pt x="15" y="62"/>
                    <a:pt x="14" y="63"/>
                    <a:pt x="14" y="65"/>
                  </a:cubicBezTo>
                  <a:cubicBezTo>
                    <a:pt x="14" y="67"/>
                    <a:pt x="14" y="69"/>
                    <a:pt x="15" y="71"/>
                  </a:cubicBezTo>
                  <a:cubicBezTo>
                    <a:pt x="15" y="72"/>
                    <a:pt x="16" y="73"/>
                    <a:pt x="16" y="74"/>
                  </a:cubicBezTo>
                  <a:cubicBezTo>
                    <a:pt x="17" y="75"/>
                    <a:pt x="18" y="77"/>
                    <a:pt x="19" y="80"/>
                  </a:cubicBezTo>
                  <a:cubicBezTo>
                    <a:pt x="20" y="88"/>
                    <a:pt x="21" y="94"/>
                    <a:pt x="17" y="101"/>
                  </a:cubicBezTo>
                  <a:cubicBezTo>
                    <a:pt x="12" y="110"/>
                    <a:pt x="8" y="117"/>
                    <a:pt x="5" y="126"/>
                  </a:cubicBezTo>
                  <a:cubicBezTo>
                    <a:pt x="3" y="134"/>
                    <a:pt x="0" y="142"/>
                    <a:pt x="0" y="150"/>
                  </a:cubicBezTo>
                  <a:cubicBezTo>
                    <a:pt x="0" y="156"/>
                    <a:pt x="2" y="161"/>
                    <a:pt x="4" y="167"/>
                  </a:cubicBezTo>
                  <a:cubicBezTo>
                    <a:pt x="4" y="168"/>
                    <a:pt x="5" y="170"/>
                    <a:pt x="5" y="171"/>
                  </a:cubicBezTo>
                  <a:cubicBezTo>
                    <a:pt x="6" y="173"/>
                    <a:pt x="6" y="173"/>
                    <a:pt x="6" y="173"/>
                  </a:cubicBezTo>
                  <a:cubicBezTo>
                    <a:pt x="6" y="175"/>
                    <a:pt x="7" y="177"/>
                    <a:pt x="8" y="179"/>
                  </a:cubicBezTo>
                  <a:cubicBezTo>
                    <a:pt x="9" y="180"/>
                    <a:pt x="10" y="181"/>
                    <a:pt x="11" y="182"/>
                  </a:cubicBezTo>
                  <a:cubicBezTo>
                    <a:pt x="12" y="183"/>
                    <a:pt x="13" y="184"/>
                    <a:pt x="13" y="186"/>
                  </a:cubicBezTo>
                  <a:cubicBezTo>
                    <a:pt x="15" y="190"/>
                    <a:pt x="14" y="197"/>
                    <a:pt x="13" y="202"/>
                  </a:cubicBezTo>
                  <a:cubicBezTo>
                    <a:pt x="12" y="204"/>
                    <a:pt x="12" y="204"/>
                    <a:pt x="12" y="204"/>
                  </a:cubicBezTo>
                  <a:cubicBezTo>
                    <a:pt x="14" y="205"/>
                    <a:pt x="14" y="205"/>
                    <a:pt x="14" y="205"/>
                  </a:cubicBezTo>
                  <a:cubicBezTo>
                    <a:pt x="16" y="205"/>
                    <a:pt x="17" y="205"/>
                    <a:pt x="18" y="205"/>
                  </a:cubicBezTo>
                  <a:cubicBezTo>
                    <a:pt x="19" y="205"/>
                    <a:pt x="20" y="205"/>
                    <a:pt x="21" y="206"/>
                  </a:cubicBezTo>
                  <a:cubicBezTo>
                    <a:pt x="24" y="207"/>
                    <a:pt x="26" y="209"/>
                    <a:pt x="29" y="212"/>
                  </a:cubicBezTo>
                  <a:cubicBezTo>
                    <a:pt x="30" y="213"/>
                    <a:pt x="30" y="213"/>
                    <a:pt x="30" y="213"/>
                  </a:cubicBezTo>
                  <a:cubicBezTo>
                    <a:pt x="31" y="214"/>
                    <a:pt x="32" y="215"/>
                    <a:pt x="33" y="215"/>
                  </a:cubicBezTo>
                  <a:cubicBezTo>
                    <a:pt x="34" y="215"/>
                    <a:pt x="35" y="214"/>
                    <a:pt x="36" y="213"/>
                  </a:cubicBezTo>
                  <a:cubicBezTo>
                    <a:pt x="38" y="212"/>
                    <a:pt x="40" y="210"/>
                    <a:pt x="41" y="209"/>
                  </a:cubicBezTo>
                  <a:cubicBezTo>
                    <a:pt x="42" y="208"/>
                    <a:pt x="43" y="207"/>
                    <a:pt x="44" y="206"/>
                  </a:cubicBezTo>
                  <a:cubicBezTo>
                    <a:pt x="46" y="205"/>
                    <a:pt x="47" y="204"/>
                    <a:pt x="49" y="204"/>
                  </a:cubicBezTo>
                  <a:cubicBezTo>
                    <a:pt x="50" y="204"/>
                    <a:pt x="50" y="203"/>
                    <a:pt x="51" y="203"/>
                  </a:cubicBezTo>
                  <a:cubicBezTo>
                    <a:pt x="52" y="203"/>
                    <a:pt x="52" y="203"/>
                    <a:pt x="53" y="203"/>
                  </a:cubicBezTo>
                  <a:cubicBezTo>
                    <a:pt x="53" y="202"/>
                    <a:pt x="54" y="202"/>
                    <a:pt x="55" y="202"/>
                  </a:cubicBezTo>
                  <a:cubicBezTo>
                    <a:pt x="56" y="201"/>
                    <a:pt x="57" y="201"/>
                    <a:pt x="57" y="200"/>
                  </a:cubicBezTo>
                  <a:cubicBezTo>
                    <a:pt x="58" y="200"/>
                    <a:pt x="58" y="200"/>
                    <a:pt x="58" y="200"/>
                  </a:cubicBezTo>
                  <a:cubicBezTo>
                    <a:pt x="58" y="200"/>
                    <a:pt x="59" y="200"/>
                    <a:pt x="59" y="200"/>
                  </a:cubicBezTo>
                  <a:cubicBezTo>
                    <a:pt x="59" y="200"/>
                    <a:pt x="60" y="200"/>
                    <a:pt x="60" y="200"/>
                  </a:cubicBezTo>
                  <a:cubicBezTo>
                    <a:pt x="60" y="200"/>
                    <a:pt x="61" y="200"/>
                    <a:pt x="61" y="200"/>
                  </a:cubicBezTo>
                  <a:cubicBezTo>
                    <a:pt x="62" y="200"/>
                    <a:pt x="62" y="200"/>
                    <a:pt x="62" y="200"/>
                  </a:cubicBezTo>
                  <a:cubicBezTo>
                    <a:pt x="63" y="199"/>
                    <a:pt x="64" y="199"/>
                    <a:pt x="65" y="199"/>
                  </a:cubicBezTo>
                  <a:cubicBezTo>
                    <a:pt x="66" y="199"/>
                    <a:pt x="66" y="199"/>
                    <a:pt x="67" y="198"/>
                  </a:cubicBezTo>
                  <a:cubicBezTo>
                    <a:pt x="69" y="198"/>
                    <a:pt x="71" y="197"/>
                    <a:pt x="73" y="195"/>
                  </a:cubicBezTo>
                  <a:cubicBezTo>
                    <a:pt x="73" y="195"/>
                    <a:pt x="74" y="194"/>
                    <a:pt x="75" y="194"/>
                  </a:cubicBezTo>
                  <a:cubicBezTo>
                    <a:pt x="79" y="191"/>
                    <a:pt x="84" y="188"/>
                    <a:pt x="90" y="185"/>
                  </a:cubicBezTo>
                  <a:cubicBezTo>
                    <a:pt x="93" y="184"/>
                    <a:pt x="96" y="183"/>
                    <a:pt x="99" y="181"/>
                  </a:cubicBezTo>
                  <a:cubicBezTo>
                    <a:pt x="100" y="181"/>
                    <a:pt x="101" y="181"/>
                    <a:pt x="102" y="181"/>
                  </a:cubicBezTo>
                  <a:cubicBezTo>
                    <a:pt x="103" y="181"/>
                    <a:pt x="103" y="181"/>
                    <a:pt x="104" y="181"/>
                  </a:cubicBezTo>
                  <a:cubicBezTo>
                    <a:pt x="105" y="181"/>
                    <a:pt x="106" y="181"/>
                    <a:pt x="107" y="181"/>
                  </a:cubicBezTo>
                  <a:cubicBezTo>
                    <a:pt x="107" y="181"/>
                    <a:pt x="107" y="181"/>
                    <a:pt x="107" y="181"/>
                  </a:cubicBezTo>
                  <a:cubicBezTo>
                    <a:pt x="109" y="181"/>
                    <a:pt x="110" y="180"/>
                    <a:pt x="112" y="180"/>
                  </a:cubicBezTo>
                  <a:cubicBezTo>
                    <a:pt x="112" y="180"/>
                    <a:pt x="113" y="179"/>
                    <a:pt x="114" y="179"/>
                  </a:cubicBezTo>
                  <a:cubicBezTo>
                    <a:pt x="115" y="179"/>
                    <a:pt x="115" y="179"/>
                    <a:pt x="116" y="179"/>
                  </a:cubicBezTo>
                  <a:cubicBezTo>
                    <a:pt x="118" y="179"/>
                    <a:pt x="120" y="179"/>
                    <a:pt x="122" y="178"/>
                  </a:cubicBezTo>
                  <a:cubicBezTo>
                    <a:pt x="123" y="177"/>
                    <a:pt x="125" y="175"/>
                    <a:pt x="126" y="173"/>
                  </a:cubicBezTo>
                  <a:cubicBezTo>
                    <a:pt x="126" y="173"/>
                    <a:pt x="127" y="172"/>
                    <a:pt x="127" y="172"/>
                  </a:cubicBezTo>
                  <a:cubicBezTo>
                    <a:pt x="129" y="170"/>
                    <a:pt x="129" y="170"/>
                    <a:pt x="129" y="170"/>
                  </a:cubicBezTo>
                  <a:lnTo>
                    <a:pt x="128" y="16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81"/>
            <p:cNvSpPr>
              <a:spLocks/>
            </p:cNvSpPr>
            <p:nvPr/>
          </p:nvSpPr>
          <p:spPr bwMode="auto">
            <a:xfrm>
              <a:off x="2189" y="1562"/>
              <a:ext cx="95" cy="313"/>
            </a:xfrm>
            <a:custGeom>
              <a:avLst/>
              <a:gdLst>
                <a:gd name="T0" fmla="*/ 48 w 52"/>
                <a:gd name="T1" fmla="*/ 155 h 173"/>
                <a:gd name="T2" fmla="*/ 48 w 52"/>
                <a:gd name="T3" fmla="*/ 137 h 173"/>
                <a:gd name="T4" fmla="*/ 48 w 52"/>
                <a:gd name="T5" fmla="*/ 100 h 173"/>
                <a:gd name="T6" fmla="*/ 48 w 52"/>
                <a:gd name="T7" fmla="*/ 78 h 173"/>
                <a:gd name="T8" fmla="*/ 41 w 52"/>
                <a:gd name="T9" fmla="*/ 62 h 173"/>
                <a:gd name="T10" fmla="*/ 39 w 52"/>
                <a:gd name="T11" fmla="*/ 43 h 173"/>
                <a:gd name="T12" fmla="*/ 29 w 52"/>
                <a:gd name="T13" fmla="*/ 34 h 173"/>
                <a:gd name="T14" fmla="*/ 32 w 52"/>
                <a:gd name="T15" fmla="*/ 11 h 173"/>
                <a:gd name="T16" fmla="*/ 34 w 52"/>
                <a:gd name="T17" fmla="*/ 0 h 173"/>
                <a:gd name="T18" fmla="*/ 29 w 52"/>
                <a:gd name="T19" fmla="*/ 5 h 173"/>
                <a:gd name="T20" fmla="*/ 23 w 52"/>
                <a:gd name="T21" fmla="*/ 9 h 173"/>
                <a:gd name="T22" fmla="*/ 17 w 52"/>
                <a:gd name="T23" fmla="*/ 10 h 173"/>
                <a:gd name="T24" fmla="*/ 13 w 52"/>
                <a:gd name="T25" fmla="*/ 9 h 173"/>
                <a:gd name="T26" fmla="*/ 5 w 52"/>
                <a:gd name="T27" fmla="*/ 7 h 173"/>
                <a:gd name="T28" fmla="*/ 0 w 52"/>
                <a:gd name="T29" fmla="*/ 20 h 173"/>
                <a:gd name="T30" fmla="*/ 11 w 52"/>
                <a:gd name="T31" fmla="*/ 47 h 173"/>
                <a:gd name="T32" fmla="*/ 9 w 52"/>
                <a:gd name="T33" fmla="*/ 53 h 173"/>
                <a:gd name="T34" fmla="*/ 8 w 52"/>
                <a:gd name="T35" fmla="*/ 60 h 173"/>
                <a:gd name="T36" fmla="*/ 13 w 52"/>
                <a:gd name="T37" fmla="*/ 59 h 173"/>
                <a:gd name="T38" fmla="*/ 15 w 52"/>
                <a:gd name="T39" fmla="*/ 67 h 173"/>
                <a:gd name="T40" fmla="*/ 15 w 52"/>
                <a:gd name="T41" fmla="*/ 75 h 173"/>
                <a:gd name="T42" fmla="*/ 14 w 52"/>
                <a:gd name="T43" fmla="*/ 82 h 173"/>
                <a:gd name="T44" fmla="*/ 17 w 52"/>
                <a:gd name="T45" fmla="*/ 90 h 173"/>
                <a:gd name="T46" fmla="*/ 20 w 52"/>
                <a:gd name="T47" fmla="*/ 99 h 173"/>
                <a:gd name="T48" fmla="*/ 18 w 52"/>
                <a:gd name="T49" fmla="*/ 104 h 173"/>
                <a:gd name="T50" fmla="*/ 18 w 52"/>
                <a:gd name="T51" fmla="*/ 114 h 173"/>
                <a:gd name="T52" fmla="*/ 16 w 52"/>
                <a:gd name="T53" fmla="*/ 126 h 173"/>
                <a:gd name="T54" fmla="*/ 19 w 52"/>
                <a:gd name="T55" fmla="*/ 134 h 173"/>
                <a:gd name="T56" fmla="*/ 16 w 52"/>
                <a:gd name="T57" fmla="*/ 139 h 173"/>
                <a:gd name="T58" fmla="*/ 28 w 52"/>
                <a:gd name="T59" fmla="*/ 163 h 173"/>
                <a:gd name="T60" fmla="*/ 34 w 52"/>
                <a:gd name="T61" fmla="*/ 170 h 173"/>
                <a:gd name="T62" fmla="*/ 37 w 52"/>
                <a:gd name="T63" fmla="*/ 171 h 173"/>
                <a:gd name="T64" fmla="*/ 45 w 52"/>
                <a:gd name="T65" fmla="*/ 168 h 173"/>
                <a:gd name="T66" fmla="*/ 50 w 52"/>
                <a:gd name="T67" fmla="*/ 167 h 173"/>
                <a:gd name="T68" fmla="*/ 51 w 52"/>
                <a:gd name="T69" fmla="*/ 161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173">
                  <a:moveTo>
                    <a:pt x="50" y="157"/>
                  </a:moveTo>
                  <a:cubicBezTo>
                    <a:pt x="49" y="156"/>
                    <a:pt x="49" y="156"/>
                    <a:pt x="48" y="155"/>
                  </a:cubicBezTo>
                  <a:cubicBezTo>
                    <a:pt x="46" y="151"/>
                    <a:pt x="47" y="146"/>
                    <a:pt x="47" y="142"/>
                  </a:cubicBezTo>
                  <a:cubicBezTo>
                    <a:pt x="48" y="141"/>
                    <a:pt x="48" y="139"/>
                    <a:pt x="48" y="137"/>
                  </a:cubicBezTo>
                  <a:cubicBezTo>
                    <a:pt x="48" y="129"/>
                    <a:pt x="48" y="121"/>
                    <a:pt x="48" y="113"/>
                  </a:cubicBezTo>
                  <a:cubicBezTo>
                    <a:pt x="48" y="108"/>
                    <a:pt x="48" y="104"/>
                    <a:pt x="48" y="100"/>
                  </a:cubicBezTo>
                  <a:cubicBezTo>
                    <a:pt x="48" y="98"/>
                    <a:pt x="48" y="96"/>
                    <a:pt x="48" y="94"/>
                  </a:cubicBezTo>
                  <a:cubicBezTo>
                    <a:pt x="49" y="88"/>
                    <a:pt x="49" y="83"/>
                    <a:pt x="48" y="78"/>
                  </a:cubicBezTo>
                  <a:cubicBezTo>
                    <a:pt x="47" y="76"/>
                    <a:pt x="46" y="73"/>
                    <a:pt x="44" y="71"/>
                  </a:cubicBezTo>
                  <a:cubicBezTo>
                    <a:pt x="43" y="68"/>
                    <a:pt x="41" y="65"/>
                    <a:pt x="41" y="62"/>
                  </a:cubicBezTo>
                  <a:cubicBezTo>
                    <a:pt x="40" y="59"/>
                    <a:pt x="40" y="57"/>
                    <a:pt x="41" y="55"/>
                  </a:cubicBezTo>
                  <a:cubicBezTo>
                    <a:pt x="41" y="51"/>
                    <a:pt x="41" y="47"/>
                    <a:pt x="39" y="43"/>
                  </a:cubicBezTo>
                  <a:cubicBezTo>
                    <a:pt x="38" y="40"/>
                    <a:pt x="34" y="38"/>
                    <a:pt x="31" y="35"/>
                  </a:cubicBezTo>
                  <a:cubicBezTo>
                    <a:pt x="31" y="35"/>
                    <a:pt x="30" y="34"/>
                    <a:pt x="29" y="34"/>
                  </a:cubicBezTo>
                  <a:cubicBezTo>
                    <a:pt x="24" y="29"/>
                    <a:pt x="23" y="27"/>
                    <a:pt x="25" y="20"/>
                  </a:cubicBezTo>
                  <a:cubicBezTo>
                    <a:pt x="25" y="17"/>
                    <a:pt x="27" y="12"/>
                    <a:pt x="32" y="11"/>
                  </a:cubicBezTo>
                  <a:cubicBezTo>
                    <a:pt x="35" y="9"/>
                    <a:pt x="35" y="7"/>
                    <a:pt x="34" y="5"/>
                  </a:cubicBezTo>
                  <a:cubicBezTo>
                    <a:pt x="34" y="0"/>
                    <a:pt x="34" y="0"/>
                    <a:pt x="34" y="0"/>
                  </a:cubicBezTo>
                  <a:cubicBezTo>
                    <a:pt x="31" y="4"/>
                    <a:pt x="31" y="4"/>
                    <a:pt x="31" y="4"/>
                  </a:cubicBezTo>
                  <a:cubicBezTo>
                    <a:pt x="30" y="4"/>
                    <a:pt x="30" y="5"/>
                    <a:pt x="29" y="5"/>
                  </a:cubicBezTo>
                  <a:cubicBezTo>
                    <a:pt x="29" y="6"/>
                    <a:pt x="29" y="6"/>
                    <a:pt x="28" y="7"/>
                  </a:cubicBezTo>
                  <a:cubicBezTo>
                    <a:pt x="26" y="9"/>
                    <a:pt x="26" y="9"/>
                    <a:pt x="23" y="9"/>
                  </a:cubicBezTo>
                  <a:cubicBezTo>
                    <a:pt x="23" y="9"/>
                    <a:pt x="22" y="10"/>
                    <a:pt x="21" y="10"/>
                  </a:cubicBezTo>
                  <a:cubicBezTo>
                    <a:pt x="20" y="10"/>
                    <a:pt x="18" y="10"/>
                    <a:pt x="17" y="10"/>
                  </a:cubicBezTo>
                  <a:cubicBezTo>
                    <a:pt x="17" y="10"/>
                    <a:pt x="17" y="10"/>
                    <a:pt x="16" y="10"/>
                  </a:cubicBezTo>
                  <a:cubicBezTo>
                    <a:pt x="15" y="10"/>
                    <a:pt x="14" y="9"/>
                    <a:pt x="13" y="9"/>
                  </a:cubicBezTo>
                  <a:cubicBezTo>
                    <a:pt x="12" y="8"/>
                    <a:pt x="11" y="8"/>
                    <a:pt x="10" y="7"/>
                  </a:cubicBezTo>
                  <a:cubicBezTo>
                    <a:pt x="9" y="7"/>
                    <a:pt x="7" y="7"/>
                    <a:pt x="5" y="7"/>
                  </a:cubicBezTo>
                  <a:cubicBezTo>
                    <a:pt x="3" y="7"/>
                    <a:pt x="3" y="7"/>
                    <a:pt x="3" y="7"/>
                  </a:cubicBezTo>
                  <a:cubicBezTo>
                    <a:pt x="0" y="20"/>
                    <a:pt x="0" y="20"/>
                    <a:pt x="0" y="20"/>
                  </a:cubicBezTo>
                  <a:cubicBezTo>
                    <a:pt x="12" y="32"/>
                    <a:pt x="12" y="32"/>
                    <a:pt x="12" y="32"/>
                  </a:cubicBezTo>
                  <a:cubicBezTo>
                    <a:pt x="12" y="36"/>
                    <a:pt x="12" y="42"/>
                    <a:pt x="11" y="47"/>
                  </a:cubicBezTo>
                  <a:cubicBezTo>
                    <a:pt x="10" y="48"/>
                    <a:pt x="10" y="48"/>
                    <a:pt x="10" y="48"/>
                  </a:cubicBezTo>
                  <a:cubicBezTo>
                    <a:pt x="10" y="50"/>
                    <a:pt x="9" y="52"/>
                    <a:pt x="9" y="53"/>
                  </a:cubicBezTo>
                  <a:cubicBezTo>
                    <a:pt x="8" y="55"/>
                    <a:pt x="8" y="56"/>
                    <a:pt x="8" y="58"/>
                  </a:cubicBezTo>
                  <a:cubicBezTo>
                    <a:pt x="8" y="60"/>
                    <a:pt x="8" y="60"/>
                    <a:pt x="8" y="60"/>
                  </a:cubicBezTo>
                  <a:cubicBezTo>
                    <a:pt x="11" y="60"/>
                    <a:pt x="11" y="60"/>
                    <a:pt x="11" y="60"/>
                  </a:cubicBezTo>
                  <a:cubicBezTo>
                    <a:pt x="11" y="59"/>
                    <a:pt x="12" y="59"/>
                    <a:pt x="13" y="59"/>
                  </a:cubicBezTo>
                  <a:cubicBezTo>
                    <a:pt x="14" y="59"/>
                    <a:pt x="15" y="59"/>
                    <a:pt x="16" y="62"/>
                  </a:cubicBezTo>
                  <a:cubicBezTo>
                    <a:pt x="16" y="63"/>
                    <a:pt x="16" y="65"/>
                    <a:pt x="15" y="67"/>
                  </a:cubicBezTo>
                  <a:cubicBezTo>
                    <a:pt x="14" y="68"/>
                    <a:pt x="14" y="70"/>
                    <a:pt x="14" y="71"/>
                  </a:cubicBezTo>
                  <a:cubicBezTo>
                    <a:pt x="14" y="72"/>
                    <a:pt x="14" y="74"/>
                    <a:pt x="15" y="75"/>
                  </a:cubicBezTo>
                  <a:cubicBezTo>
                    <a:pt x="15" y="77"/>
                    <a:pt x="16" y="78"/>
                    <a:pt x="16" y="79"/>
                  </a:cubicBezTo>
                  <a:cubicBezTo>
                    <a:pt x="16" y="80"/>
                    <a:pt x="15" y="81"/>
                    <a:pt x="14" y="82"/>
                  </a:cubicBezTo>
                  <a:cubicBezTo>
                    <a:pt x="13" y="83"/>
                    <a:pt x="13" y="84"/>
                    <a:pt x="13" y="86"/>
                  </a:cubicBezTo>
                  <a:cubicBezTo>
                    <a:pt x="14" y="87"/>
                    <a:pt x="16" y="89"/>
                    <a:pt x="17" y="90"/>
                  </a:cubicBezTo>
                  <a:cubicBezTo>
                    <a:pt x="20" y="93"/>
                    <a:pt x="22" y="95"/>
                    <a:pt x="21" y="98"/>
                  </a:cubicBezTo>
                  <a:cubicBezTo>
                    <a:pt x="20" y="99"/>
                    <a:pt x="20" y="99"/>
                    <a:pt x="20" y="99"/>
                  </a:cubicBezTo>
                  <a:cubicBezTo>
                    <a:pt x="19" y="100"/>
                    <a:pt x="18" y="100"/>
                    <a:pt x="18" y="101"/>
                  </a:cubicBezTo>
                  <a:cubicBezTo>
                    <a:pt x="18" y="102"/>
                    <a:pt x="18" y="103"/>
                    <a:pt x="18" y="104"/>
                  </a:cubicBezTo>
                  <a:cubicBezTo>
                    <a:pt x="18" y="105"/>
                    <a:pt x="18" y="105"/>
                    <a:pt x="18" y="105"/>
                  </a:cubicBezTo>
                  <a:cubicBezTo>
                    <a:pt x="18" y="108"/>
                    <a:pt x="18" y="111"/>
                    <a:pt x="18" y="114"/>
                  </a:cubicBezTo>
                  <a:cubicBezTo>
                    <a:pt x="18" y="116"/>
                    <a:pt x="17" y="118"/>
                    <a:pt x="17" y="120"/>
                  </a:cubicBezTo>
                  <a:cubicBezTo>
                    <a:pt x="16" y="122"/>
                    <a:pt x="15" y="124"/>
                    <a:pt x="16" y="126"/>
                  </a:cubicBezTo>
                  <a:cubicBezTo>
                    <a:pt x="17" y="127"/>
                    <a:pt x="18" y="127"/>
                    <a:pt x="20" y="128"/>
                  </a:cubicBezTo>
                  <a:cubicBezTo>
                    <a:pt x="19" y="130"/>
                    <a:pt x="19" y="132"/>
                    <a:pt x="19" y="134"/>
                  </a:cubicBezTo>
                  <a:cubicBezTo>
                    <a:pt x="18" y="135"/>
                    <a:pt x="18" y="136"/>
                    <a:pt x="17" y="137"/>
                  </a:cubicBezTo>
                  <a:cubicBezTo>
                    <a:pt x="17" y="138"/>
                    <a:pt x="17" y="139"/>
                    <a:pt x="16" y="139"/>
                  </a:cubicBezTo>
                  <a:cubicBezTo>
                    <a:pt x="14" y="147"/>
                    <a:pt x="19" y="157"/>
                    <a:pt x="24" y="161"/>
                  </a:cubicBezTo>
                  <a:cubicBezTo>
                    <a:pt x="25" y="162"/>
                    <a:pt x="26" y="163"/>
                    <a:pt x="28" y="163"/>
                  </a:cubicBezTo>
                  <a:cubicBezTo>
                    <a:pt x="29" y="164"/>
                    <a:pt x="31" y="165"/>
                    <a:pt x="32" y="167"/>
                  </a:cubicBezTo>
                  <a:cubicBezTo>
                    <a:pt x="33" y="167"/>
                    <a:pt x="33" y="169"/>
                    <a:pt x="34" y="170"/>
                  </a:cubicBezTo>
                  <a:cubicBezTo>
                    <a:pt x="35" y="173"/>
                    <a:pt x="35" y="173"/>
                    <a:pt x="35" y="173"/>
                  </a:cubicBezTo>
                  <a:cubicBezTo>
                    <a:pt x="37" y="171"/>
                    <a:pt x="37" y="171"/>
                    <a:pt x="37" y="171"/>
                  </a:cubicBezTo>
                  <a:cubicBezTo>
                    <a:pt x="38" y="170"/>
                    <a:pt x="39" y="170"/>
                    <a:pt x="40" y="170"/>
                  </a:cubicBezTo>
                  <a:cubicBezTo>
                    <a:pt x="41" y="169"/>
                    <a:pt x="43" y="168"/>
                    <a:pt x="45" y="168"/>
                  </a:cubicBezTo>
                  <a:cubicBezTo>
                    <a:pt x="46" y="168"/>
                    <a:pt x="47" y="168"/>
                    <a:pt x="48" y="167"/>
                  </a:cubicBezTo>
                  <a:cubicBezTo>
                    <a:pt x="48" y="167"/>
                    <a:pt x="50" y="167"/>
                    <a:pt x="50" y="167"/>
                  </a:cubicBezTo>
                  <a:cubicBezTo>
                    <a:pt x="50" y="166"/>
                    <a:pt x="50" y="166"/>
                    <a:pt x="50" y="166"/>
                  </a:cubicBezTo>
                  <a:cubicBezTo>
                    <a:pt x="51" y="164"/>
                    <a:pt x="52" y="163"/>
                    <a:pt x="51" y="161"/>
                  </a:cubicBezTo>
                  <a:cubicBezTo>
                    <a:pt x="51" y="159"/>
                    <a:pt x="51" y="158"/>
                    <a:pt x="50" y="157"/>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82"/>
            <p:cNvSpPr>
              <a:spLocks/>
            </p:cNvSpPr>
            <p:nvPr/>
          </p:nvSpPr>
          <p:spPr bwMode="auto">
            <a:xfrm>
              <a:off x="1587" y="1725"/>
              <a:ext cx="216" cy="252"/>
            </a:xfrm>
            <a:custGeom>
              <a:avLst/>
              <a:gdLst>
                <a:gd name="T0" fmla="*/ 113 w 119"/>
                <a:gd name="T1" fmla="*/ 86 h 139"/>
                <a:gd name="T2" fmla="*/ 107 w 119"/>
                <a:gd name="T3" fmla="*/ 79 h 139"/>
                <a:gd name="T4" fmla="*/ 100 w 119"/>
                <a:gd name="T5" fmla="*/ 73 h 139"/>
                <a:gd name="T6" fmla="*/ 96 w 119"/>
                <a:gd name="T7" fmla="*/ 73 h 139"/>
                <a:gd name="T8" fmla="*/ 87 w 119"/>
                <a:gd name="T9" fmla="*/ 68 h 139"/>
                <a:gd name="T10" fmla="*/ 92 w 119"/>
                <a:gd name="T11" fmla="*/ 54 h 139"/>
                <a:gd name="T12" fmla="*/ 91 w 119"/>
                <a:gd name="T13" fmla="*/ 40 h 139"/>
                <a:gd name="T14" fmla="*/ 88 w 119"/>
                <a:gd name="T15" fmla="*/ 32 h 139"/>
                <a:gd name="T16" fmla="*/ 87 w 119"/>
                <a:gd name="T17" fmla="*/ 30 h 139"/>
                <a:gd name="T18" fmla="*/ 84 w 119"/>
                <a:gd name="T19" fmla="*/ 28 h 139"/>
                <a:gd name="T20" fmla="*/ 81 w 119"/>
                <a:gd name="T21" fmla="*/ 29 h 139"/>
                <a:gd name="T22" fmla="*/ 76 w 119"/>
                <a:gd name="T23" fmla="*/ 39 h 139"/>
                <a:gd name="T24" fmla="*/ 69 w 119"/>
                <a:gd name="T25" fmla="*/ 43 h 139"/>
                <a:gd name="T26" fmla="*/ 64 w 119"/>
                <a:gd name="T27" fmla="*/ 37 h 139"/>
                <a:gd name="T28" fmla="*/ 61 w 119"/>
                <a:gd name="T29" fmla="*/ 37 h 139"/>
                <a:gd name="T30" fmla="*/ 59 w 119"/>
                <a:gd name="T31" fmla="*/ 35 h 139"/>
                <a:gd name="T32" fmla="*/ 62 w 119"/>
                <a:gd name="T33" fmla="*/ 29 h 139"/>
                <a:gd name="T34" fmla="*/ 61 w 119"/>
                <a:gd name="T35" fmla="*/ 22 h 139"/>
                <a:gd name="T36" fmla="*/ 60 w 119"/>
                <a:gd name="T37" fmla="*/ 15 h 139"/>
                <a:gd name="T38" fmla="*/ 58 w 119"/>
                <a:gd name="T39" fmla="*/ 8 h 139"/>
                <a:gd name="T40" fmla="*/ 49 w 119"/>
                <a:gd name="T41" fmla="*/ 0 h 139"/>
                <a:gd name="T42" fmla="*/ 43 w 119"/>
                <a:gd name="T43" fmla="*/ 2 h 139"/>
                <a:gd name="T44" fmla="*/ 38 w 119"/>
                <a:gd name="T45" fmla="*/ 0 h 139"/>
                <a:gd name="T46" fmla="*/ 36 w 119"/>
                <a:gd name="T47" fmla="*/ 2 h 139"/>
                <a:gd name="T48" fmla="*/ 35 w 119"/>
                <a:gd name="T49" fmla="*/ 10 h 139"/>
                <a:gd name="T50" fmla="*/ 30 w 119"/>
                <a:gd name="T51" fmla="*/ 11 h 139"/>
                <a:gd name="T52" fmla="*/ 26 w 119"/>
                <a:gd name="T53" fmla="*/ 19 h 139"/>
                <a:gd name="T54" fmla="*/ 23 w 119"/>
                <a:gd name="T55" fmla="*/ 27 h 139"/>
                <a:gd name="T56" fmla="*/ 13 w 119"/>
                <a:gd name="T57" fmla="*/ 36 h 139"/>
                <a:gd name="T58" fmla="*/ 4 w 119"/>
                <a:gd name="T59" fmla="*/ 46 h 139"/>
                <a:gd name="T60" fmla="*/ 0 w 119"/>
                <a:gd name="T61" fmla="*/ 54 h 139"/>
                <a:gd name="T62" fmla="*/ 0 w 119"/>
                <a:gd name="T63" fmla="*/ 56 h 139"/>
                <a:gd name="T64" fmla="*/ 8 w 119"/>
                <a:gd name="T65" fmla="*/ 65 h 139"/>
                <a:gd name="T66" fmla="*/ 18 w 119"/>
                <a:gd name="T67" fmla="*/ 71 h 139"/>
                <a:gd name="T68" fmla="*/ 35 w 119"/>
                <a:gd name="T69" fmla="*/ 84 h 139"/>
                <a:gd name="T70" fmla="*/ 41 w 119"/>
                <a:gd name="T71" fmla="*/ 91 h 139"/>
                <a:gd name="T72" fmla="*/ 47 w 119"/>
                <a:gd name="T73" fmla="*/ 97 h 139"/>
                <a:gd name="T74" fmla="*/ 56 w 119"/>
                <a:gd name="T75" fmla="*/ 105 h 139"/>
                <a:gd name="T76" fmla="*/ 61 w 119"/>
                <a:gd name="T77" fmla="*/ 109 h 139"/>
                <a:gd name="T78" fmla="*/ 74 w 119"/>
                <a:gd name="T79" fmla="*/ 118 h 139"/>
                <a:gd name="T80" fmla="*/ 80 w 119"/>
                <a:gd name="T81" fmla="*/ 122 h 139"/>
                <a:gd name="T82" fmla="*/ 87 w 119"/>
                <a:gd name="T83" fmla="*/ 128 h 139"/>
                <a:gd name="T84" fmla="*/ 93 w 119"/>
                <a:gd name="T85" fmla="*/ 131 h 139"/>
                <a:gd name="T86" fmla="*/ 100 w 119"/>
                <a:gd name="T87" fmla="*/ 134 h 139"/>
                <a:gd name="T88" fmla="*/ 111 w 119"/>
                <a:gd name="T89" fmla="*/ 139 h 139"/>
                <a:gd name="T90" fmla="*/ 113 w 119"/>
                <a:gd name="T91" fmla="*/ 137 h 139"/>
                <a:gd name="T92" fmla="*/ 114 w 119"/>
                <a:gd name="T93" fmla="*/ 122 h 139"/>
                <a:gd name="T94" fmla="*/ 118 w 119"/>
                <a:gd name="T95" fmla="*/ 105 h 139"/>
                <a:gd name="T96" fmla="*/ 119 w 119"/>
                <a:gd name="T97"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9" h="139">
                  <a:moveTo>
                    <a:pt x="116" y="87"/>
                  </a:moveTo>
                  <a:cubicBezTo>
                    <a:pt x="115" y="87"/>
                    <a:pt x="114" y="87"/>
                    <a:pt x="113" y="86"/>
                  </a:cubicBezTo>
                  <a:cubicBezTo>
                    <a:pt x="112" y="85"/>
                    <a:pt x="110" y="84"/>
                    <a:pt x="109" y="82"/>
                  </a:cubicBezTo>
                  <a:cubicBezTo>
                    <a:pt x="108" y="81"/>
                    <a:pt x="108" y="80"/>
                    <a:pt x="107" y="79"/>
                  </a:cubicBezTo>
                  <a:cubicBezTo>
                    <a:pt x="107" y="77"/>
                    <a:pt x="106" y="75"/>
                    <a:pt x="104" y="74"/>
                  </a:cubicBezTo>
                  <a:cubicBezTo>
                    <a:pt x="103" y="73"/>
                    <a:pt x="101" y="73"/>
                    <a:pt x="100" y="73"/>
                  </a:cubicBezTo>
                  <a:cubicBezTo>
                    <a:pt x="100" y="73"/>
                    <a:pt x="99" y="73"/>
                    <a:pt x="98" y="73"/>
                  </a:cubicBezTo>
                  <a:cubicBezTo>
                    <a:pt x="97" y="73"/>
                    <a:pt x="96" y="73"/>
                    <a:pt x="96" y="73"/>
                  </a:cubicBezTo>
                  <a:cubicBezTo>
                    <a:pt x="95" y="73"/>
                    <a:pt x="95" y="73"/>
                    <a:pt x="94" y="73"/>
                  </a:cubicBezTo>
                  <a:cubicBezTo>
                    <a:pt x="91" y="73"/>
                    <a:pt x="88" y="71"/>
                    <a:pt x="87" y="68"/>
                  </a:cubicBezTo>
                  <a:cubicBezTo>
                    <a:pt x="85" y="66"/>
                    <a:pt x="86" y="63"/>
                    <a:pt x="88" y="61"/>
                  </a:cubicBezTo>
                  <a:cubicBezTo>
                    <a:pt x="90" y="59"/>
                    <a:pt x="91" y="57"/>
                    <a:pt x="92" y="54"/>
                  </a:cubicBezTo>
                  <a:cubicBezTo>
                    <a:pt x="93" y="51"/>
                    <a:pt x="93" y="49"/>
                    <a:pt x="93" y="46"/>
                  </a:cubicBezTo>
                  <a:cubicBezTo>
                    <a:pt x="93" y="44"/>
                    <a:pt x="92" y="42"/>
                    <a:pt x="91" y="40"/>
                  </a:cubicBezTo>
                  <a:cubicBezTo>
                    <a:pt x="90" y="39"/>
                    <a:pt x="90" y="39"/>
                    <a:pt x="90" y="39"/>
                  </a:cubicBezTo>
                  <a:cubicBezTo>
                    <a:pt x="89" y="37"/>
                    <a:pt x="89" y="35"/>
                    <a:pt x="88" y="32"/>
                  </a:cubicBezTo>
                  <a:cubicBezTo>
                    <a:pt x="88" y="31"/>
                    <a:pt x="88" y="31"/>
                    <a:pt x="88" y="31"/>
                  </a:cubicBezTo>
                  <a:cubicBezTo>
                    <a:pt x="87" y="30"/>
                    <a:pt x="87" y="30"/>
                    <a:pt x="87" y="30"/>
                  </a:cubicBezTo>
                  <a:cubicBezTo>
                    <a:pt x="87" y="30"/>
                    <a:pt x="86" y="30"/>
                    <a:pt x="85" y="29"/>
                  </a:cubicBezTo>
                  <a:cubicBezTo>
                    <a:pt x="85" y="29"/>
                    <a:pt x="84" y="28"/>
                    <a:pt x="84" y="28"/>
                  </a:cubicBezTo>
                  <a:cubicBezTo>
                    <a:pt x="82" y="27"/>
                    <a:pt x="82" y="27"/>
                    <a:pt x="82" y="27"/>
                  </a:cubicBezTo>
                  <a:cubicBezTo>
                    <a:pt x="81" y="29"/>
                    <a:pt x="81" y="29"/>
                    <a:pt x="81" y="29"/>
                  </a:cubicBezTo>
                  <a:cubicBezTo>
                    <a:pt x="81" y="29"/>
                    <a:pt x="81" y="30"/>
                    <a:pt x="81" y="30"/>
                  </a:cubicBezTo>
                  <a:cubicBezTo>
                    <a:pt x="80" y="34"/>
                    <a:pt x="79" y="36"/>
                    <a:pt x="76" y="39"/>
                  </a:cubicBezTo>
                  <a:cubicBezTo>
                    <a:pt x="76" y="39"/>
                    <a:pt x="76" y="39"/>
                    <a:pt x="76" y="39"/>
                  </a:cubicBezTo>
                  <a:cubicBezTo>
                    <a:pt x="73" y="42"/>
                    <a:pt x="72" y="43"/>
                    <a:pt x="69" y="43"/>
                  </a:cubicBezTo>
                  <a:cubicBezTo>
                    <a:pt x="68" y="40"/>
                    <a:pt x="67" y="38"/>
                    <a:pt x="65" y="37"/>
                  </a:cubicBezTo>
                  <a:cubicBezTo>
                    <a:pt x="65" y="37"/>
                    <a:pt x="64" y="37"/>
                    <a:pt x="64" y="37"/>
                  </a:cubicBezTo>
                  <a:cubicBezTo>
                    <a:pt x="63" y="37"/>
                    <a:pt x="63" y="37"/>
                    <a:pt x="62" y="37"/>
                  </a:cubicBezTo>
                  <a:cubicBezTo>
                    <a:pt x="62" y="37"/>
                    <a:pt x="62" y="37"/>
                    <a:pt x="61" y="37"/>
                  </a:cubicBezTo>
                  <a:cubicBezTo>
                    <a:pt x="60" y="37"/>
                    <a:pt x="60" y="37"/>
                    <a:pt x="60" y="37"/>
                  </a:cubicBezTo>
                  <a:cubicBezTo>
                    <a:pt x="59" y="37"/>
                    <a:pt x="59" y="36"/>
                    <a:pt x="59" y="35"/>
                  </a:cubicBezTo>
                  <a:cubicBezTo>
                    <a:pt x="59" y="34"/>
                    <a:pt x="60" y="33"/>
                    <a:pt x="61" y="32"/>
                  </a:cubicBezTo>
                  <a:cubicBezTo>
                    <a:pt x="61" y="31"/>
                    <a:pt x="62" y="30"/>
                    <a:pt x="62" y="29"/>
                  </a:cubicBezTo>
                  <a:cubicBezTo>
                    <a:pt x="63" y="27"/>
                    <a:pt x="62" y="25"/>
                    <a:pt x="62" y="23"/>
                  </a:cubicBezTo>
                  <a:cubicBezTo>
                    <a:pt x="61" y="22"/>
                    <a:pt x="61" y="22"/>
                    <a:pt x="61" y="22"/>
                  </a:cubicBezTo>
                  <a:cubicBezTo>
                    <a:pt x="61" y="21"/>
                    <a:pt x="61" y="19"/>
                    <a:pt x="60" y="18"/>
                  </a:cubicBezTo>
                  <a:cubicBezTo>
                    <a:pt x="60" y="17"/>
                    <a:pt x="60" y="16"/>
                    <a:pt x="60" y="15"/>
                  </a:cubicBezTo>
                  <a:cubicBezTo>
                    <a:pt x="60" y="15"/>
                    <a:pt x="59" y="14"/>
                    <a:pt x="59" y="13"/>
                  </a:cubicBezTo>
                  <a:cubicBezTo>
                    <a:pt x="59" y="12"/>
                    <a:pt x="58" y="10"/>
                    <a:pt x="58" y="8"/>
                  </a:cubicBezTo>
                  <a:cubicBezTo>
                    <a:pt x="58" y="3"/>
                    <a:pt x="54" y="1"/>
                    <a:pt x="50" y="0"/>
                  </a:cubicBezTo>
                  <a:cubicBezTo>
                    <a:pt x="49" y="0"/>
                    <a:pt x="49" y="0"/>
                    <a:pt x="49" y="0"/>
                  </a:cubicBezTo>
                  <a:cubicBezTo>
                    <a:pt x="48" y="0"/>
                    <a:pt x="47" y="1"/>
                    <a:pt x="46" y="1"/>
                  </a:cubicBezTo>
                  <a:cubicBezTo>
                    <a:pt x="45" y="1"/>
                    <a:pt x="44" y="2"/>
                    <a:pt x="43" y="2"/>
                  </a:cubicBezTo>
                  <a:cubicBezTo>
                    <a:pt x="42" y="2"/>
                    <a:pt x="41" y="1"/>
                    <a:pt x="40" y="1"/>
                  </a:cubicBezTo>
                  <a:cubicBezTo>
                    <a:pt x="39" y="1"/>
                    <a:pt x="39" y="1"/>
                    <a:pt x="38" y="0"/>
                  </a:cubicBezTo>
                  <a:cubicBezTo>
                    <a:pt x="36" y="0"/>
                    <a:pt x="36" y="0"/>
                    <a:pt x="36" y="0"/>
                  </a:cubicBezTo>
                  <a:cubicBezTo>
                    <a:pt x="36" y="2"/>
                    <a:pt x="36" y="2"/>
                    <a:pt x="36" y="2"/>
                  </a:cubicBezTo>
                  <a:cubicBezTo>
                    <a:pt x="36" y="4"/>
                    <a:pt x="36" y="5"/>
                    <a:pt x="36" y="6"/>
                  </a:cubicBezTo>
                  <a:cubicBezTo>
                    <a:pt x="36" y="7"/>
                    <a:pt x="36" y="9"/>
                    <a:pt x="35" y="10"/>
                  </a:cubicBezTo>
                  <a:cubicBezTo>
                    <a:pt x="35" y="11"/>
                    <a:pt x="34" y="11"/>
                    <a:pt x="32" y="11"/>
                  </a:cubicBezTo>
                  <a:cubicBezTo>
                    <a:pt x="30" y="11"/>
                    <a:pt x="30" y="11"/>
                    <a:pt x="30" y="11"/>
                  </a:cubicBezTo>
                  <a:cubicBezTo>
                    <a:pt x="30" y="11"/>
                    <a:pt x="28" y="11"/>
                    <a:pt x="28" y="12"/>
                  </a:cubicBezTo>
                  <a:cubicBezTo>
                    <a:pt x="26" y="13"/>
                    <a:pt x="26" y="16"/>
                    <a:pt x="26" y="19"/>
                  </a:cubicBezTo>
                  <a:cubicBezTo>
                    <a:pt x="26" y="19"/>
                    <a:pt x="26" y="19"/>
                    <a:pt x="26" y="20"/>
                  </a:cubicBezTo>
                  <a:cubicBezTo>
                    <a:pt x="26" y="23"/>
                    <a:pt x="25" y="25"/>
                    <a:pt x="23" y="27"/>
                  </a:cubicBezTo>
                  <a:cubicBezTo>
                    <a:pt x="21" y="29"/>
                    <a:pt x="19" y="31"/>
                    <a:pt x="17" y="33"/>
                  </a:cubicBezTo>
                  <a:cubicBezTo>
                    <a:pt x="15" y="34"/>
                    <a:pt x="14" y="35"/>
                    <a:pt x="13" y="36"/>
                  </a:cubicBezTo>
                  <a:cubicBezTo>
                    <a:pt x="11" y="37"/>
                    <a:pt x="11" y="37"/>
                    <a:pt x="11" y="37"/>
                  </a:cubicBezTo>
                  <a:cubicBezTo>
                    <a:pt x="8" y="40"/>
                    <a:pt x="4" y="43"/>
                    <a:pt x="4" y="46"/>
                  </a:cubicBezTo>
                  <a:cubicBezTo>
                    <a:pt x="3" y="48"/>
                    <a:pt x="3" y="50"/>
                    <a:pt x="1" y="53"/>
                  </a:cubicBezTo>
                  <a:cubicBezTo>
                    <a:pt x="1" y="53"/>
                    <a:pt x="1" y="54"/>
                    <a:pt x="0" y="54"/>
                  </a:cubicBezTo>
                  <a:cubicBezTo>
                    <a:pt x="0" y="55"/>
                    <a:pt x="0" y="55"/>
                    <a:pt x="0" y="55"/>
                  </a:cubicBezTo>
                  <a:cubicBezTo>
                    <a:pt x="0" y="56"/>
                    <a:pt x="0" y="56"/>
                    <a:pt x="0" y="56"/>
                  </a:cubicBezTo>
                  <a:cubicBezTo>
                    <a:pt x="0" y="57"/>
                    <a:pt x="0" y="58"/>
                    <a:pt x="1" y="60"/>
                  </a:cubicBezTo>
                  <a:cubicBezTo>
                    <a:pt x="2" y="63"/>
                    <a:pt x="5" y="64"/>
                    <a:pt x="8" y="65"/>
                  </a:cubicBezTo>
                  <a:cubicBezTo>
                    <a:pt x="9" y="65"/>
                    <a:pt x="10" y="66"/>
                    <a:pt x="11" y="67"/>
                  </a:cubicBezTo>
                  <a:cubicBezTo>
                    <a:pt x="13" y="68"/>
                    <a:pt x="16" y="70"/>
                    <a:pt x="18" y="71"/>
                  </a:cubicBezTo>
                  <a:cubicBezTo>
                    <a:pt x="20" y="72"/>
                    <a:pt x="21" y="73"/>
                    <a:pt x="23" y="74"/>
                  </a:cubicBezTo>
                  <a:cubicBezTo>
                    <a:pt x="28" y="77"/>
                    <a:pt x="31" y="80"/>
                    <a:pt x="35" y="84"/>
                  </a:cubicBezTo>
                  <a:cubicBezTo>
                    <a:pt x="36" y="85"/>
                    <a:pt x="38" y="87"/>
                    <a:pt x="39" y="88"/>
                  </a:cubicBezTo>
                  <a:cubicBezTo>
                    <a:pt x="40" y="89"/>
                    <a:pt x="41" y="90"/>
                    <a:pt x="41" y="91"/>
                  </a:cubicBezTo>
                  <a:cubicBezTo>
                    <a:pt x="42" y="92"/>
                    <a:pt x="43" y="92"/>
                    <a:pt x="44" y="93"/>
                  </a:cubicBezTo>
                  <a:cubicBezTo>
                    <a:pt x="45" y="94"/>
                    <a:pt x="46" y="96"/>
                    <a:pt x="47" y="97"/>
                  </a:cubicBezTo>
                  <a:cubicBezTo>
                    <a:pt x="48" y="98"/>
                    <a:pt x="50" y="99"/>
                    <a:pt x="51" y="100"/>
                  </a:cubicBezTo>
                  <a:cubicBezTo>
                    <a:pt x="53" y="102"/>
                    <a:pt x="55" y="103"/>
                    <a:pt x="56" y="105"/>
                  </a:cubicBezTo>
                  <a:cubicBezTo>
                    <a:pt x="57" y="106"/>
                    <a:pt x="58" y="107"/>
                    <a:pt x="59" y="108"/>
                  </a:cubicBezTo>
                  <a:cubicBezTo>
                    <a:pt x="60" y="108"/>
                    <a:pt x="60" y="108"/>
                    <a:pt x="61" y="109"/>
                  </a:cubicBezTo>
                  <a:cubicBezTo>
                    <a:pt x="63" y="110"/>
                    <a:pt x="65" y="112"/>
                    <a:pt x="67" y="113"/>
                  </a:cubicBezTo>
                  <a:cubicBezTo>
                    <a:pt x="70" y="115"/>
                    <a:pt x="72" y="116"/>
                    <a:pt x="74" y="118"/>
                  </a:cubicBezTo>
                  <a:cubicBezTo>
                    <a:pt x="75" y="118"/>
                    <a:pt x="76" y="119"/>
                    <a:pt x="76" y="119"/>
                  </a:cubicBezTo>
                  <a:cubicBezTo>
                    <a:pt x="78" y="120"/>
                    <a:pt x="79" y="121"/>
                    <a:pt x="80" y="122"/>
                  </a:cubicBezTo>
                  <a:cubicBezTo>
                    <a:pt x="81" y="123"/>
                    <a:pt x="81" y="123"/>
                    <a:pt x="81" y="123"/>
                  </a:cubicBezTo>
                  <a:cubicBezTo>
                    <a:pt x="83" y="125"/>
                    <a:pt x="85" y="126"/>
                    <a:pt x="87" y="128"/>
                  </a:cubicBezTo>
                  <a:cubicBezTo>
                    <a:pt x="88" y="129"/>
                    <a:pt x="89" y="129"/>
                    <a:pt x="91" y="130"/>
                  </a:cubicBezTo>
                  <a:cubicBezTo>
                    <a:pt x="92" y="130"/>
                    <a:pt x="92" y="131"/>
                    <a:pt x="93" y="131"/>
                  </a:cubicBezTo>
                  <a:cubicBezTo>
                    <a:pt x="94" y="131"/>
                    <a:pt x="94" y="132"/>
                    <a:pt x="95" y="132"/>
                  </a:cubicBezTo>
                  <a:cubicBezTo>
                    <a:pt x="97" y="133"/>
                    <a:pt x="98" y="134"/>
                    <a:pt x="100" y="134"/>
                  </a:cubicBezTo>
                  <a:cubicBezTo>
                    <a:pt x="102" y="135"/>
                    <a:pt x="103" y="136"/>
                    <a:pt x="105" y="137"/>
                  </a:cubicBezTo>
                  <a:cubicBezTo>
                    <a:pt x="107" y="138"/>
                    <a:pt x="109" y="139"/>
                    <a:pt x="111" y="139"/>
                  </a:cubicBezTo>
                  <a:cubicBezTo>
                    <a:pt x="113" y="139"/>
                    <a:pt x="113" y="139"/>
                    <a:pt x="113" y="139"/>
                  </a:cubicBezTo>
                  <a:cubicBezTo>
                    <a:pt x="113" y="137"/>
                    <a:pt x="113" y="137"/>
                    <a:pt x="113" y="137"/>
                  </a:cubicBezTo>
                  <a:cubicBezTo>
                    <a:pt x="114" y="132"/>
                    <a:pt x="114" y="128"/>
                    <a:pt x="114" y="124"/>
                  </a:cubicBezTo>
                  <a:cubicBezTo>
                    <a:pt x="114" y="122"/>
                    <a:pt x="114" y="122"/>
                    <a:pt x="114" y="122"/>
                  </a:cubicBezTo>
                  <a:cubicBezTo>
                    <a:pt x="114" y="119"/>
                    <a:pt x="114" y="116"/>
                    <a:pt x="116" y="114"/>
                  </a:cubicBezTo>
                  <a:cubicBezTo>
                    <a:pt x="117" y="111"/>
                    <a:pt x="118" y="108"/>
                    <a:pt x="118" y="105"/>
                  </a:cubicBezTo>
                  <a:cubicBezTo>
                    <a:pt x="119" y="102"/>
                    <a:pt x="119" y="100"/>
                    <a:pt x="119" y="97"/>
                  </a:cubicBezTo>
                  <a:cubicBezTo>
                    <a:pt x="119" y="95"/>
                    <a:pt x="119" y="95"/>
                    <a:pt x="119" y="95"/>
                  </a:cubicBezTo>
                  <a:cubicBezTo>
                    <a:pt x="119" y="92"/>
                    <a:pt x="119" y="89"/>
                    <a:pt x="116" y="87"/>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83"/>
            <p:cNvSpPr>
              <a:spLocks/>
            </p:cNvSpPr>
            <p:nvPr/>
          </p:nvSpPr>
          <p:spPr bwMode="auto">
            <a:xfrm>
              <a:off x="1489" y="1632"/>
              <a:ext cx="163" cy="193"/>
            </a:xfrm>
            <a:custGeom>
              <a:avLst/>
              <a:gdLst>
                <a:gd name="T0" fmla="*/ 90 w 90"/>
                <a:gd name="T1" fmla="*/ 51 h 106"/>
                <a:gd name="T2" fmla="*/ 84 w 90"/>
                <a:gd name="T3" fmla="*/ 55 h 106"/>
                <a:gd name="T4" fmla="*/ 79 w 90"/>
                <a:gd name="T5" fmla="*/ 58 h 106"/>
                <a:gd name="T6" fmla="*/ 79 w 90"/>
                <a:gd name="T7" fmla="*/ 58 h 106"/>
                <a:gd name="T8" fmla="*/ 81 w 90"/>
                <a:gd name="T9" fmla="*/ 49 h 106"/>
                <a:gd name="T10" fmla="*/ 81 w 90"/>
                <a:gd name="T11" fmla="*/ 41 h 106"/>
                <a:gd name="T12" fmla="*/ 80 w 90"/>
                <a:gd name="T13" fmla="*/ 36 h 106"/>
                <a:gd name="T14" fmla="*/ 80 w 90"/>
                <a:gd name="T15" fmla="*/ 34 h 106"/>
                <a:gd name="T16" fmla="*/ 78 w 90"/>
                <a:gd name="T17" fmla="*/ 32 h 106"/>
                <a:gd name="T18" fmla="*/ 78 w 90"/>
                <a:gd name="T19" fmla="*/ 28 h 106"/>
                <a:gd name="T20" fmla="*/ 76 w 90"/>
                <a:gd name="T21" fmla="*/ 22 h 106"/>
                <a:gd name="T22" fmla="*/ 66 w 90"/>
                <a:gd name="T23" fmla="*/ 6 h 106"/>
                <a:gd name="T24" fmla="*/ 64 w 90"/>
                <a:gd name="T25" fmla="*/ 4 h 106"/>
                <a:gd name="T26" fmla="*/ 54 w 90"/>
                <a:gd name="T27" fmla="*/ 0 h 106"/>
                <a:gd name="T28" fmla="*/ 38 w 90"/>
                <a:gd name="T29" fmla="*/ 6 h 106"/>
                <a:gd name="T30" fmla="*/ 34 w 90"/>
                <a:gd name="T31" fmla="*/ 5 h 106"/>
                <a:gd name="T32" fmla="*/ 30 w 90"/>
                <a:gd name="T33" fmla="*/ 4 h 106"/>
                <a:gd name="T34" fmla="*/ 25 w 90"/>
                <a:gd name="T35" fmla="*/ 11 h 106"/>
                <a:gd name="T36" fmla="*/ 21 w 90"/>
                <a:gd name="T37" fmla="*/ 19 h 106"/>
                <a:gd name="T38" fmla="*/ 16 w 90"/>
                <a:gd name="T39" fmla="*/ 25 h 106"/>
                <a:gd name="T40" fmla="*/ 8 w 90"/>
                <a:gd name="T41" fmla="*/ 32 h 106"/>
                <a:gd name="T42" fmla="*/ 3 w 90"/>
                <a:gd name="T43" fmla="*/ 33 h 106"/>
                <a:gd name="T44" fmla="*/ 2 w 90"/>
                <a:gd name="T45" fmla="*/ 36 h 106"/>
                <a:gd name="T46" fmla="*/ 3 w 90"/>
                <a:gd name="T47" fmla="*/ 38 h 106"/>
                <a:gd name="T48" fmla="*/ 3 w 90"/>
                <a:gd name="T49" fmla="*/ 49 h 106"/>
                <a:gd name="T50" fmla="*/ 3 w 90"/>
                <a:gd name="T51" fmla="*/ 52 h 106"/>
                <a:gd name="T52" fmla="*/ 7 w 90"/>
                <a:gd name="T53" fmla="*/ 63 h 106"/>
                <a:gd name="T54" fmla="*/ 10 w 90"/>
                <a:gd name="T55" fmla="*/ 65 h 106"/>
                <a:gd name="T56" fmla="*/ 11 w 90"/>
                <a:gd name="T57" fmla="*/ 72 h 106"/>
                <a:gd name="T58" fmla="*/ 15 w 90"/>
                <a:gd name="T59" fmla="*/ 78 h 106"/>
                <a:gd name="T60" fmla="*/ 16 w 90"/>
                <a:gd name="T61" fmla="*/ 83 h 106"/>
                <a:gd name="T62" fmla="*/ 21 w 90"/>
                <a:gd name="T63" fmla="*/ 84 h 106"/>
                <a:gd name="T64" fmla="*/ 22 w 90"/>
                <a:gd name="T65" fmla="*/ 84 h 106"/>
                <a:gd name="T66" fmla="*/ 29 w 90"/>
                <a:gd name="T67" fmla="*/ 91 h 106"/>
                <a:gd name="T68" fmla="*/ 37 w 90"/>
                <a:gd name="T69" fmla="*/ 96 h 106"/>
                <a:gd name="T70" fmla="*/ 48 w 90"/>
                <a:gd name="T71" fmla="*/ 102 h 106"/>
                <a:gd name="T72" fmla="*/ 54 w 90"/>
                <a:gd name="T73" fmla="*/ 106 h 106"/>
                <a:gd name="T74" fmla="*/ 58 w 90"/>
                <a:gd name="T75" fmla="*/ 97 h 106"/>
                <a:gd name="T76" fmla="*/ 67 w 90"/>
                <a:gd name="T77" fmla="*/ 87 h 106"/>
                <a:gd name="T78" fmla="*/ 78 w 90"/>
                <a:gd name="T79" fmla="*/ 78 h 106"/>
                <a:gd name="T80" fmla="*/ 80 w 90"/>
                <a:gd name="T81" fmla="*/ 70 h 106"/>
                <a:gd name="T82" fmla="*/ 85 w 90"/>
                <a:gd name="T83" fmla="*/ 63 h 106"/>
                <a:gd name="T84" fmla="*/ 89 w 90"/>
                <a:gd name="T85" fmla="*/ 61 h 106"/>
                <a:gd name="T86" fmla="*/ 90 w 90"/>
                <a:gd name="T87" fmla="*/ 5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0" h="106">
                  <a:moveTo>
                    <a:pt x="90" y="54"/>
                  </a:moveTo>
                  <a:cubicBezTo>
                    <a:pt x="90" y="51"/>
                    <a:pt x="90" y="51"/>
                    <a:pt x="90" y="51"/>
                  </a:cubicBezTo>
                  <a:cubicBezTo>
                    <a:pt x="87" y="53"/>
                    <a:pt x="87" y="53"/>
                    <a:pt x="87" y="53"/>
                  </a:cubicBezTo>
                  <a:cubicBezTo>
                    <a:pt x="86" y="53"/>
                    <a:pt x="85" y="54"/>
                    <a:pt x="84" y="55"/>
                  </a:cubicBezTo>
                  <a:cubicBezTo>
                    <a:pt x="84" y="55"/>
                    <a:pt x="83" y="55"/>
                    <a:pt x="83" y="56"/>
                  </a:cubicBezTo>
                  <a:cubicBezTo>
                    <a:pt x="82" y="57"/>
                    <a:pt x="81" y="58"/>
                    <a:pt x="79" y="58"/>
                  </a:cubicBezTo>
                  <a:cubicBezTo>
                    <a:pt x="79" y="58"/>
                    <a:pt x="79" y="58"/>
                    <a:pt x="79" y="58"/>
                  </a:cubicBezTo>
                  <a:cubicBezTo>
                    <a:pt x="79" y="58"/>
                    <a:pt x="79" y="58"/>
                    <a:pt x="79" y="58"/>
                  </a:cubicBezTo>
                  <a:cubicBezTo>
                    <a:pt x="79" y="56"/>
                    <a:pt x="79" y="53"/>
                    <a:pt x="80" y="51"/>
                  </a:cubicBezTo>
                  <a:cubicBezTo>
                    <a:pt x="80" y="50"/>
                    <a:pt x="81" y="50"/>
                    <a:pt x="81" y="49"/>
                  </a:cubicBezTo>
                  <a:cubicBezTo>
                    <a:pt x="82" y="47"/>
                    <a:pt x="83" y="46"/>
                    <a:pt x="82" y="43"/>
                  </a:cubicBezTo>
                  <a:cubicBezTo>
                    <a:pt x="82" y="43"/>
                    <a:pt x="82" y="42"/>
                    <a:pt x="81" y="41"/>
                  </a:cubicBezTo>
                  <a:cubicBezTo>
                    <a:pt x="81" y="40"/>
                    <a:pt x="80" y="39"/>
                    <a:pt x="80" y="38"/>
                  </a:cubicBezTo>
                  <a:cubicBezTo>
                    <a:pt x="80" y="37"/>
                    <a:pt x="80" y="36"/>
                    <a:pt x="80" y="36"/>
                  </a:cubicBezTo>
                  <a:cubicBezTo>
                    <a:pt x="80" y="35"/>
                    <a:pt x="80" y="35"/>
                    <a:pt x="80" y="34"/>
                  </a:cubicBezTo>
                  <a:cubicBezTo>
                    <a:pt x="80" y="34"/>
                    <a:pt x="80" y="34"/>
                    <a:pt x="80" y="34"/>
                  </a:cubicBezTo>
                  <a:cubicBezTo>
                    <a:pt x="80" y="34"/>
                    <a:pt x="80" y="34"/>
                    <a:pt x="80" y="34"/>
                  </a:cubicBezTo>
                  <a:cubicBezTo>
                    <a:pt x="80" y="33"/>
                    <a:pt x="79" y="33"/>
                    <a:pt x="78" y="32"/>
                  </a:cubicBezTo>
                  <a:cubicBezTo>
                    <a:pt x="76" y="31"/>
                    <a:pt x="76" y="30"/>
                    <a:pt x="77" y="29"/>
                  </a:cubicBezTo>
                  <a:cubicBezTo>
                    <a:pt x="77" y="29"/>
                    <a:pt x="77" y="28"/>
                    <a:pt x="78" y="28"/>
                  </a:cubicBezTo>
                  <a:cubicBezTo>
                    <a:pt x="79" y="26"/>
                    <a:pt x="78" y="25"/>
                    <a:pt x="76" y="23"/>
                  </a:cubicBezTo>
                  <a:cubicBezTo>
                    <a:pt x="76" y="22"/>
                    <a:pt x="76" y="22"/>
                    <a:pt x="76" y="22"/>
                  </a:cubicBezTo>
                  <a:cubicBezTo>
                    <a:pt x="73" y="20"/>
                    <a:pt x="71" y="16"/>
                    <a:pt x="70" y="12"/>
                  </a:cubicBezTo>
                  <a:cubicBezTo>
                    <a:pt x="69" y="10"/>
                    <a:pt x="67" y="8"/>
                    <a:pt x="66" y="6"/>
                  </a:cubicBezTo>
                  <a:cubicBezTo>
                    <a:pt x="66" y="6"/>
                    <a:pt x="66" y="6"/>
                    <a:pt x="66" y="6"/>
                  </a:cubicBezTo>
                  <a:cubicBezTo>
                    <a:pt x="65" y="5"/>
                    <a:pt x="65" y="4"/>
                    <a:pt x="64" y="4"/>
                  </a:cubicBezTo>
                  <a:cubicBezTo>
                    <a:pt x="62" y="1"/>
                    <a:pt x="61" y="1"/>
                    <a:pt x="58" y="1"/>
                  </a:cubicBezTo>
                  <a:cubicBezTo>
                    <a:pt x="57" y="1"/>
                    <a:pt x="56" y="0"/>
                    <a:pt x="54" y="0"/>
                  </a:cubicBezTo>
                  <a:cubicBezTo>
                    <a:pt x="49" y="0"/>
                    <a:pt x="45" y="1"/>
                    <a:pt x="43" y="4"/>
                  </a:cubicBezTo>
                  <a:cubicBezTo>
                    <a:pt x="42" y="5"/>
                    <a:pt x="40" y="6"/>
                    <a:pt x="38" y="6"/>
                  </a:cubicBezTo>
                  <a:cubicBezTo>
                    <a:pt x="37" y="6"/>
                    <a:pt x="37" y="6"/>
                    <a:pt x="37" y="6"/>
                  </a:cubicBezTo>
                  <a:cubicBezTo>
                    <a:pt x="36" y="6"/>
                    <a:pt x="35" y="5"/>
                    <a:pt x="34" y="5"/>
                  </a:cubicBezTo>
                  <a:cubicBezTo>
                    <a:pt x="34" y="4"/>
                    <a:pt x="33" y="4"/>
                    <a:pt x="32" y="4"/>
                  </a:cubicBezTo>
                  <a:cubicBezTo>
                    <a:pt x="31" y="4"/>
                    <a:pt x="30" y="4"/>
                    <a:pt x="30" y="4"/>
                  </a:cubicBezTo>
                  <a:cubicBezTo>
                    <a:pt x="28" y="5"/>
                    <a:pt x="27" y="7"/>
                    <a:pt x="26" y="9"/>
                  </a:cubicBezTo>
                  <a:cubicBezTo>
                    <a:pt x="26" y="9"/>
                    <a:pt x="25" y="10"/>
                    <a:pt x="25" y="11"/>
                  </a:cubicBezTo>
                  <a:cubicBezTo>
                    <a:pt x="24" y="13"/>
                    <a:pt x="22" y="15"/>
                    <a:pt x="22" y="17"/>
                  </a:cubicBezTo>
                  <a:cubicBezTo>
                    <a:pt x="21" y="17"/>
                    <a:pt x="21" y="18"/>
                    <a:pt x="21" y="19"/>
                  </a:cubicBezTo>
                  <a:cubicBezTo>
                    <a:pt x="20" y="21"/>
                    <a:pt x="19" y="23"/>
                    <a:pt x="18" y="24"/>
                  </a:cubicBezTo>
                  <a:cubicBezTo>
                    <a:pt x="17" y="24"/>
                    <a:pt x="16" y="25"/>
                    <a:pt x="16" y="25"/>
                  </a:cubicBezTo>
                  <a:cubicBezTo>
                    <a:pt x="14" y="26"/>
                    <a:pt x="13" y="26"/>
                    <a:pt x="13" y="29"/>
                  </a:cubicBezTo>
                  <a:cubicBezTo>
                    <a:pt x="12" y="32"/>
                    <a:pt x="11" y="32"/>
                    <a:pt x="8" y="32"/>
                  </a:cubicBezTo>
                  <a:cubicBezTo>
                    <a:pt x="6" y="32"/>
                    <a:pt x="6" y="32"/>
                    <a:pt x="6" y="32"/>
                  </a:cubicBezTo>
                  <a:cubicBezTo>
                    <a:pt x="5" y="32"/>
                    <a:pt x="4" y="33"/>
                    <a:pt x="3" y="33"/>
                  </a:cubicBezTo>
                  <a:cubicBezTo>
                    <a:pt x="0" y="34"/>
                    <a:pt x="0" y="34"/>
                    <a:pt x="0" y="34"/>
                  </a:cubicBezTo>
                  <a:cubicBezTo>
                    <a:pt x="2" y="36"/>
                    <a:pt x="2" y="36"/>
                    <a:pt x="2" y="36"/>
                  </a:cubicBezTo>
                  <a:cubicBezTo>
                    <a:pt x="3" y="37"/>
                    <a:pt x="4" y="37"/>
                    <a:pt x="4" y="38"/>
                  </a:cubicBezTo>
                  <a:cubicBezTo>
                    <a:pt x="4" y="38"/>
                    <a:pt x="4" y="38"/>
                    <a:pt x="3" y="38"/>
                  </a:cubicBezTo>
                  <a:cubicBezTo>
                    <a:pt x="2" y="39"/>
                    <a:pt x="1" y="39"/>
                    <a:pt x="1" y="42"/>
                  </a:cubicBezTo>
                  <a:cubicBezTo>
                    <a:pt x="1" y="42"/>
                    <a:pt x="0" y="48"/>
                    <a:pt x="3" y="49"/>
                  </a:cubicBezTo>
                  <a:cubicBezTo>
                    <a:pt x="3" y="50"/>
                    <a:pt x="4" y="50"/>
                    <a:pt x="5" y="50"/>
                  </a:cubicBezTo>
                  <a:cubicBezTo>
                    <a:pt x="4" y="51"/>
                    <a:pt x="3" y="51"/>
                    <a:pt x="3" y="52"/>
                  </a:cubicBezTo>
                  <a:cubicBezTo>
                    <a:pt x="2" y="55"/>
                    <a:pt x="2" y="58"/>
                    <a:pt x="3" y="60"/>
                  </a:cubicBezTo>
                  <a:cubicBezTo>
                    <a:pt x="4" y="61"/>
                    <a:pt x="5" y="62"/>
                    <a:pt x="7" y="63"/>
                  </a:cubicBezTo>
                  <a:cubicBezTo>
                    <a:pt x="8" y="63"/>
                    <a:pt x="8" y="63"/>
                    <a:pt x="8" y="63"/>
                  </a:cubicBezTo>
                  <a:cubicBezTo>
                    <a:pt x="10" y="63"/>
                    <a:pt x="10" y="64"/>
                    <a:pt x="10" y="65"/>
                  </a:cubicBezTo>
                  <a:cubicBezTo>
                    <a:pt x="11" y="67"/>
                    <a:pt x="11" y="68"/>
                    <a:pt x="11" y="70"/>
                  </a:cubicBezTo>
                  <a:cubicBezTo>
                    <a:pt x="11" y="70"/>
                    <a:pt x="11" y="71"/>
                    <a:pt x="11" y="72"/>
                  </a:cubicBezTo>
                  <a:cubicBezTo>
                    <a:pt x="12" y="75"/>
                    <a:pt x="13" y="76"/>
                    <a:pt x="14" y="77"/>
                  </a:cubicBezTo>
                  <a:cubicBezTo>
                    <a:pt x="15" y="77"/>
                    <a:pt x="15" y="77"/>
                    <a:pt x="15" y="78"/>
                  </a:cubicBezTo>
                  <a:cubicBezTo>
                    <a:pt x="15" y="78"/>
                    <a:pt x="15" y="79"/>
                    <a:pt x="15" y="79"/>
                  </a:cubicBezTo>
                  <a:cubicBezTo>
                    <a:pt x="15" y="80"/>
                    <a:pt x="15" y="82"/>
                    <a:pt x="16" y="83"/>
                  </a:cubicBezTo>
                  <a:cubicBezTo>
                    <a:pt x="17" y="84"/>
                    <a:pt x="18" y="84"/>
                    <a:pt x="19" y="84"/>
                  </a:cubicBezTo>
                  <a:cubicBezTo>
                    <a:pt x="19" y="84"/>
                    <a:pt x="20" y="84"/>
                    <a:pt x="21" y="84"/>
                  </a:cubicBezTo>
                  <a:cubicBezTo>
                    <a:pt x="21" y="84"/>
                    <a:pt x="21" y="83"/>
                    <a:pt x="22" y="83"/>
                  </a:cubicBezTo>
                  <a:cubicBezTo>
                    <a:pt x="22" y="84"/>
                    <a:pt x="22" y="84"/>
                    <a:pt x="22" y="84"/>
                  </a:cubicBezTo>
                  <a:cubicBezTo>
                    <a:pt x="22" y="85"/>
                    <a:pt x="22" y="87"/>
                    <a:pt x="24" y="88"/>
                  </a:cubicBezTo>
                  <a:cubicBezTo>
                    <a:pt x="25" y="89"/>
                    <a:pt x="27" y="90"/>
                    <a:pt x="29" y="91"/>
                  </a:cubicBezTo>
                  <a:cubicBezTo>
                    <a:pt x="30" y="91"/>
                    <a:pt x="30" y="92"/>
                    <a:pt x="31" y="92"/>
                  </a:cubicBezTo>
                  <a:cubicBezTo>
                    <a:pt x="33" y="93"/>
                    <a:pt x="35" y="94"/>
                    <a:pt x="37" y="96"/>
                  </a:cubicBezTo>
                  <a:cubicBezTo>
                    <a:pt x="39" y="97"/>
                    <a:pt x="41" y="98"/>
                    <a:pt x="43" y="99"/>
                  </a:cubicBezTo>
                  <a:cubicBezTo>
                    <a:pt x="45" y="100"/>
                    <a:pt x="47" y="101"/>
                    <a:pt x="48" y="102"/>
                  </a:cubicBezTo>
                  <a:cubicBezTo>
                    <a:pt x="50" y="103"/>
                    <a:pt x="51" y="104"/>
                    <a:pt x="52" y="105"/>
                  </a:cubicBezTo>
                  <a:cubicBezTo>
                    <a:pt x="54" y="106"/>
                    <a:pt x="54" y="106"/>
                    <a:pt x="54" y="106"/>
                  </a:cubicBezTo>
                  <a:cubicBezTo>
                    <a:pt x="55" y="104"/>
                    <a:pt x="55" y="104"/>
                    <a:pt x="55" y="104"/>
                  </a:cubicBezTo>
                  <a:cubicBezTo>
                    <a:pt x="57" y="101"/>
                    <a:pt x="57" y="100"/>
                    <a:pt x="58" y="97"/>
                  </a:cubicBezTo>
                  <a:cubicBezTo>
                    <a:pt x="59" y="94"/>
                    <a:pt x="63" y="91"/>
                    <a:pt x="66" y="88"/>
                  </a:cubicBezTo>
                  <a:cubicBezTo>
                    <a:pt x="67" y="87"/>
                    <a:pt x="67" y="87"/>
                    <a:pt x="67" y="87"/>
                  </a:cubicBezTo>
                  <a:cubicBezTo>
                    <a:pt x="68" y="86"/>
                    <a:pt x="70" y="85"/>
                    <a:pt x="71" y="84"/>
                  </a:cubicBezTo>
                  <a:cubicBezTo>
                    <a:pt x="73" y="82"/>
                    <a:pt x="76" y="81"/>
                    <a:pt x="78" y="78"/>
                  </a:cubicBezTo>
                  <a:cubicBezTo>
                    <a:pt x="79" y="76"/>
                    <a:pt x="80" y="74"/>
                    <a:pt x="80" y="71"/>
                  </a:cubicBezTo>
                  <a:cubicBezTo>
                    <a:pt x="80" y="70"/>
                    <a:pt x="80" y="70"/>
                    <a:pt x="80" y="70"/>
                  </a:cubicBezTo>
                  <a:cubicBezTo>
                    <a:pt x="80" y="67"/>
                    <a:pt x="80" y="65"/>
                    <a:pt x="82" y="63"/>
                  </a:cubicBezTo>
                  <a:cubicBezTo>
                    <a:pt x="82" y="63"/>
                    <a:pt x="83" y="63"/>
                    <a:pt x="85" y="63"/>
                  </a:cubicBezTo>
                  <a:cubicBezTo>
                    <a:pt x="86" y="63"/>
                    <a:pt x="86" y="63"/>
                    <a:pt x="86" y="63"/>
                  </a:cubicBezTo>
                  <a:cubicBezTo>
                    <a:pt x="87" y="63"/>
                    <a:pt x="89" y="62"/>
                    <a:pt x="89" y="61"/>
                  </a:cubicBezTo>
                  <a:cubicBezTo>
                    <a:pt x="90" y="60"/>
                    <a:pt x="90" y="58"/>
                    <a:pt x="90" y="57"/>
                  </a:cubicBezTo>
                  <a:cubicBezTo>
                    <a:pt x="90" y="56"/>
                    <a:pt x="90" y="55"/>
                    <a:pt x="90" y="5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66" name="Shape 121"/>
          <p:cNvSpPr/>
          <p:nvPr/>
        </p:nvSpPr>
        <p:spPr>
          <a:xfrm>
            <a:off x="21361532" y="14129288"/>
            <a:ext cx="6691830"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accent5">
                    <a:lumMod val="90000"/>
                  </a:schemeClr>
                </a:solidFill>
                <a:latin typeface="Arial" charset="0"/>
                <a:ea typeface="Arial" charset="0"/>
                <a:cs typeface="Arial" charset="0"/>
                <a:sym typeface="Roboto Black"/>
              </a:rPr>
              <a:t>2020</a:t>
            </a:r>
            <a:endParaRPr sz="23808" b="1" kern="0" cap="all" spc="-576" dirty="0">
              <a:solidFill>
                <a:schemeClr val="accent5">
                  <a:lumMod val="90000"/>
                </a:schemeClr>
              </a:solidFill>
              <a:latin typeface="Arial" charset="0"/>
              <a:ea typeface="Arial" charset="0"/>
              <a:cs typeface="Arial" charset="0"/>
              <a:sym typeface="Roboto Black"/>
            </a:endParaRPr>
          </a:p>
        </p:txBody>
      </p:sp>
      <p:sp>
        <p:nvSpPr>
          <p:cNvPr id="267" name="TextBox 266"/>
          <p:cNvSpPr txBox="1"/>
          <p:nvPr/>
        </p:nvSpPr>
        <p:spPr>
          <a:xfrm>
            <a:off x="17581642" y="15211887"/>
            <a:ext cx="9216118" cy="1156022"/>
          </a:xfrm>
          <a:prstGeom prst="rect">
            <a:avLst/>
          </a:prstGeom>
          <a:noFill/>
        </p:spPr>
        <p:txBody>
          <a:bodyPr wrap="square" rtlCol="0">
            <a:spAutoFit/>
          </a:bodyPr>
          <a:lstStyle/>
          <a:p>
            <a:r>
              <a:rPr lang="en-US" b="1" smtClean="0">
                <a:solidFill>
                  <a:schemeClr val="accent6"/>
                </a:solidFill>
              </a:rPr>
              <a:t>New Opportunities</a:t>
            </a:r>
            <a:endParaRPr lang="en-US" b="1" dirty="0">
              <a:solidFill>
                <a:schemeClr val="accent6"/>
              </a:solidFill>
            </a:endParaRPr>
          </a:p>
        </p:txBody>
      </p:sp>
      <p:cxnSp>
        <p:nvCxnSpPr>
          <p:cNvPr id="268" name="Straight Connector 267"/>
          <p:cNvCxnSpPr/>
          <p:nvPr/>
        </p:nvCxnSpPr>
        <p:spPr>
          <a:xfrm>
            <a:off x="17581642" y="16944737"/>
            <a:ext cx="10123901"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69" name="Shape 125"/>
          <p:cNvSpPr/>
          <p:nvPr/>
        </p:nvSpPr>
        <p:spPr>
          <a:xfrm>
            <a:off x="17530842" y="17655697"/>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600619907"/>
      </p:ext>
    </p:extLst>
  </p:cSld>
  <p:clrMapOvr>
    <a:masterClrMapping/>
  </p:clrMapOvr>
  <p:transition spd="med" advTm="794">
    <p:pull/>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5081980" y="5410916"/>
            <a:ext cx="19210677" cy="6595650"/>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FULLY EDITABLE MAPS</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43</a:t>
            </a:fld>
            <a:endParaRPr lang="uk-UA"/>
          </a:p>
        </p:txBody>
      </p:sp>
      <p:grpSp>
        <p:nvGrpSpPr>
          <p:cNvPr id="93" name="Group 4"/>
          <p:cNvGrpSpPr>
            <a:grpSpLocks noChangeAspect="1"/>
          </p:cNvGrpSpPr>
          <p:nvPr/>
        </p:nvGrpSpPr>
        <p:grpSpPr bwMode="auto">
          <a:xfrm>
            <a:off x="18161132" y="4153287"/>
            <a:ext cx="24769948" cy="20941422"/>
            <a:chOff x="564" y="-3"/>
            <a:chExt cx="4626" cy="4323"/>
          </a:xfrm>
          <a:solidFill>
            <a:schemeClr val="accent6"/>
          </a:solidFill>
        </p:grpSpPr>
        <p:sp>
          <p:nvSpPr>
            <p:cNvPr id="94" name="Freeform 5"/>
            <p:cNvSpPr>
              <a:spLocks/>
            </p:cNvSpPr>
            <p:nvPr/>
          </p:nvSpPr>
          <p:spPr bwMode="auto">
            <a:xfrm>
              <a:off x="3710" y="2398"/>
              <a:ext cx="1442" cy="1160"/>
            </a:xfrm>
            <a:custGeom>
              <a:avLst/>
              <a:gdLst>
                <a:gd name="T0" fmla="*/ 494 w 500"/>
                <a:gd name="T1" fmla="*/ 17 h 402"/>
                <a:gd name="T2" fmla="*/ 474 w 500"/>
                <a:gd name="T3" fmla="*/ 24 h 402"/>
                <a:gd name="T4" fmla="*/ 463 w 500"/>
                <a:gd name="T5" fmla="*/ 22 h 402"/>
                <a:gd name="T6" fmla="*/ 452 w 500"/>
                <a:gd name="T7" fmla="*/ 20 h 402"/>
                <a:gd name="T8" fmla="*/ 434 w 500"/>
                <a:gd name="T9" fmla="*/ 25 h 402"/>
                <a:gd name="T10" fmla="*/ 433 w 500"/>
                <a:gd name="T11" fmla="*/ 37 h 402"/>
                <a:gd name="T12" fmla="*/ 423 w 500"/>
                <a:gd name="T13" fmla="*/ 43 h 402"/>
                <a:gd name="T14" fmla="*/ 420 w 500"/>
                <a:gd name="T15" fmla="*/ 43 h 402"/>
                <a:gd name="T16" fmla="*/ 412 w 500"/>
                <a:gd name="T17" fmla="*/ 47 h 402"/>
                <a:gd name="T18" fmla="*/ 405 w 500"/>
                <a:gd name="T19" fmla="*/ 51 h 402"/>
                <a:gd name="T20" fmla="*/ 402 w 500"/>
                <a:gd name="T21" fmla="*/ 44 h 402"/>
                <a:gd name="T22" fmla="*/ 393 w 500"/>
                <a:gd name="T23" fmla="*/ 30 h 402"/>
                <a:gd name="T24" fmla="*/ 367 w 500"/>
                <a:gd name="T25" fmla="*/ 21 h 402"/>
                <a:gd name="T26" fmla="*/ 341 w 500"/>
                <a:gd name="T27" fmla="*/ 17 h 402"/>
                <a:gd name="T28" fmla="*/ 308 w 500"/>
                <a:gd name="T29" fmla="*/ 29 h 402"/>
                <a:gd name="T30" fmla="*/ 282 w 500"/>
                <a:gd name="T31" fmla="*/ 26 h 402"/>
                <a:gd name="T32" fmla="*/ 188 w 500"/>
                <a:gd name="T33" fmla="*/ 17 h 402"/>
                <a:gd name="T34" fmla="*/ 113 w 500"/>
                <a:gd name="T35" fmla="*/ 10 h 402"/>
                <a:gd name="T36" fmla="*/ 18 w 500"/>
                <a:gd name="T37" fmla="*/ 0 h 402"/>
                <a:gd name="T38" fmla="*/ 0 w 500"/>
                <a:gd name="T39" fmla="*/ 222 h 402"/>
                <a:gd name="T40" fmla="*/ 18 w 500"/>
                <a:gd name="T41" fmla="*/ 228 h 402"/>
                <a:gd name="T42" fmla="*/ 31 w 500"/>
                <a:gd name="T43" fmla="*/ 229 h 402"/>
                <a:gd name="T44" fmla="*/ 37 w 500"/>
                <a:gd name="T45" fmla="*/ 228 h 402"/>
                <a:gd name="T46" fmla="*/ 49 w 500"/>
                <a:gd name="T47" fmla="*/ 243 h 402"/>
                <a:gd name="T48" fmla="*/ 57 w 500"/>
                <a:gd name="T49" fmla="*/ 259 h 402"/>
                <a:gd name="T50" fmla="*/ 66 w 500"/>
                <a:gd name="T51" fmla="*/ 253 h 402"/>
                <a:gd name="T52" fmla="*/ 78 w 500"/>
                <a:gd name="T53" fmla="*/ 260 h 402"/>
                <a:gd name="T54" fmla="*/ 84 w 500"/>
                <a:gd name="T55" fmla="*/ 283 h 402"/>
                <a:gd name="T56" fmla="*/ 103 w 500"/>
                <a:gd name="T57" fmla="*/ 296 h 402"/>
                <a:gd name="T58" fmla="*/ 130 w 500"/>
                <a:gd name="T59" fmla="*/ 325 h 402"/>
                <a:gd name="T60" fmla="*/ 136 w 500"/>
                <a:gd name="T61" fmla="*/ 320 h 402"/>
                <a:gd name="T62" fmla="*/ 147 w 500"/>
                <a:gd name="T63" fmla="*/ 314 h 402"/>
                <a:gd name="T64" fmla="*/ 172 w 500"/>
                <a:gd name="T65" fmla="*/ 321 h 402"/>
                <a:gd name="T66" fmla="*/ 218 w 500"/>
                <a:gd name="T67" fmla="*/ 332 h 402"/>
                <a:gd name="T68" fmla="*/ 234 w 500"/>
                <a:gd name="T69" fmla="*/ 328 h 402"/>
                <a:gd name="T70" fmla="*/ 245 w 500"/>
                <a:gd name="T71" fmla="*/ 347 h 402"/>
                <a:gd name="T72" fmla="*/ 281 w 500"/>
                <a:gd name="T73" fmla="*/ 385 h 402"/>
                <a:gd name="T74" fmla="*/ 297 w 500"/>
                <a:gd name="T75" fmla="*/ 395 h 402"/>
                <a:gd name="T76" fmla="*/ 309 w 500"/>
                <a:gd name="T77" fmla="*/ 402 h 402"/>
                <a:gd name="T78" fmla="*/ 310 w 500"/>
                <a:gd name="T79" fmla="*/ 393 h 402"/>
                <a:gd name="T80" fmla="*/ 316 w 500"/>
                <a:gd name="T81" fmla="*/ 363 h 402"/>
                <a:gd name="T82" fmla="*/ 318 w 500"/>
                <a:gd name="T83" fmla="*/ 352 h 402"/>
                <a:gd name="T84" fmla="*/ 323 w 500"/>
                <a:gd name="T85" fmla="*/ 342 h 402"/>
                <a:gd name="T86" fmla="*/ 330 w 500"/>
                <a:gd name="T87" fmla="*/ 327 h 402"/>
                <a:gd name="T88" fmla="*/ 340 w 500"/>
                <a:gd name="T89" fmla="*/ 316 h 402"/>
                <a:gd name="T90" fmla="*/ 353 w 500"/>
                <a:gd name="T91" fmla="*/ 288 h 402"/>
                <a:gd name="T92" fmla="*/ 365 w 500"/>
                <a:gd name="T93" fmla="*/ 268 h 402"/>
                <a:gd name="T94" fmla="*/ 373 w 500"/>
                <a:gd name="T95" fmla="*/ 257 h 402"/>
                <a:gd name="T96" fmla="*/ 373 w 500"/>
                <a:gd name="T97" fmla="*/ 247 h 402"/>
                <a:gd name="T98" fmla="*/ 385 w 500"/>
                <a:gd name="T99" fmla="*/ 227 h 402"/>
                <a:gd name="T100" fmla="*/ 396 w 500"/>
                <a:gd name="T101" fmla="*/ 219 h 402"/>
                <a:gd name="T102" fmla="*/ 411 w 500"/>
                <a:gd name="T103" fmla="*/ 215 h 402"/>
                <a:gd name="T104" fmla="*/ 429 w 500"/>
                <a:gd name="T105" fmla="*/ 192 h 402"/>
                <a:gd name="T106" fmla="*/ 448 w 500"/>
                <a:gd name="T107" fmla="*/ 168 h 402"/>
                <a:gd name="T108" fmla="*/ 470 w 500"/>
                <a:gd name="T109" fmla="*/ 102 h 402"/>
                <a:gd name="T110" fmla="*/ 482 w 500"/>
                <a:gd name="T111" fmla="*/ 73 h 402"/>
                <a:gd name="T112" fmla="*/ 495 w 500"/>
                <a:gd name="T113" fmla="*/ 2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0" h="402">
                  <a:moveTo>
                    <a:pt x="495" y="21"/>
                  </a:moveTo>
                  <a:cubicBezTo>
                    <a:pt x="494" y="17"/>
                    <a:pt x="494" y="17"/>
                    <a:pt x="494" y="17"/>
                  </a:cubicBezTo>
                  <a:cubicBezTo>
                    <a:pt x="491" y="19"/>
                    <a:pt x="491" y="19"/>
                    <a:pt x="491" y="19"/>
                  </a:cubicBezTo>
                  <a:cubicBezTo>
                    <a:pt x="485" y="23"/>
                    <a:pt x="480" y="24"/>
                    <a:pt x="474" y="24"/>
                  </a:cubicBezTo>
                  <a:cubicBezTo>
                    <a:pt x="473" y="24"/>
                    <a:pt x="471" y="24"/>
                    <a:pt x="469" y="24"/>
                  </a:cubicBezTo>
                  <a:cubicBezTo>
                    <a:pt x="467" y="23"/>
                    <a:pt x="465" y="22"/>
                    <a:pt x="463" y="22"/>
                  </a:cubicBezTo>
                  <a:cubicBezTo>
                    <a:pt x="460" y="20"/>
                    <a:pt x="458" y="19"/>
                    <a:pt x="455" y="19"/>
                  </a:cubicBezTo>
                  <a:cubicBezTo>
                    <a:pt x="454" y="19"/>
                    <a:pt x="453" y="19"/>
                    <a:pt x="452" y="20"/>
                  </a:cubicBezTo>
                  <a:cubicBezTo>
                    <a:pt x="446" y="21"/>
                    <a:pt x="439" y="23"/>
                    <a:pt x="436" y="24"/>
                  </a:cubicBezTo>
                  <a:cubicBezTo>
                    <a:pt x="434" y="25"/>
                    <a:pt x="434" y="25"/>
                    <a:pt x="434" y="25"/>
                  </a:cubicBezTo>
                  <a:cubicBezTo>
                    <a:pt x="434" y="27"/>
                    <a:pt x="434" y="27"/>
                    <a:pt x="434" y="27"/>
                  </a:cubicBezTo>
                  <a:cubicBezTo>
                    <a:pt x="435" y="30"/>
                    <a:pt x="434" y="34"/>
                    <a:pt x="433" y="37"/>
                  </a:cubicBezTo>
                  <a:cubicBezTo>
                    <a:pt x="431" y="40"/>
                    <a:pt x="429" y="42"/>
                    <a:pt x="426" y="42"/>
                  </a:cubicBezTo>
                  <a:cubicBezTo>
                    <a:pt x="425" y="43"/>
                    <a:pt x="424" y="43"/>
                    <a:pt x="423" y="43"/>
                  </a:cubicBezTo>
                  <a:cubicBezTo>
                    <a:pt x="423" y="43"/>
                    <a:pt x="422" y="43"/>
                    <a:pt x="422" y="43"/>
                  </a:cubicBezTo>
                  <a:cubicBezTo>
                    <a:pt x="421" y="43"/>
                    <a:pt x="421" y="43"/>
                    <a:pt x="420" y="43"/>
                  </a:cubicBezTo>
                  <a:cubicBezTo>
                    <a:pt x="419" y="43"/>
                    <a:pt x="417" y="43"/>
                    <a:pt x="415" y="44"/>
                  </a:cubicBezTo>
                  <a:cubicBezTo>
                    <a:pt x="414" y="45"/>
                    <a:pt x="413" y="46"/>
                    <a:pt x="412" y="47"/>
                  </a:cubicBezTo>
                  <a:cubicBezTo>
                    <a:pt x="410" y="48"/>
                    <a:pt x="408" y="51"/>
                    <a:pt x="405" y="51"/>
                  </a:cubicBezTo>
                  <a:cubicBezTo>
                    <a:pt x="405" y="51"/>
                    <a:pt x="405" y="51"/>
                    <a:pt x="405" y="51"/>
                  </a:cubicBezTo>
                  <a:cubicBezTo>
                    <a:pt x="404" y="51"/>
                    <a:pt x="403" y="50"/>
                    <a:pt x="403" y="49"/>
                  </a:cubicBezTo>
                  <a:cubicBezTo>
                    <a:pt x="402" y="48"/>
                    <a:pt x="402" y="46"/>
                    <a:pt x="402" y="44"/>
                  </a:cubicBezTo>
                  <a:cubicBezTo>
                    <a:pt x="403" y="42"/>
                    <a:pt x="403" y="41"/>
                    <a:pt x="402" y="40"/>
                  </a:cubicBezTo>
                  <a:cubicBezTo>
                    <a:pt x="401" y="36"/>
                    <a:pt x="398" y="33"/>
                    <a:pt x="393" y="30"/>
                  </a:cubicBezTo>
                  <a:cubicBezTo>
                    <a:pt x="386" y="26"/>
                    <a:pt x="378" y="24"/>
                    <a:pt x="370" y="22"/>
                  </a:cubicBezTo>
                  <a:cubicBezTo>
                    <a:pt x="367" y="21"/>
                    <a:pt x="367" y="21"/>
                    <a:pt x="367" y="21"/>
                  </a:cubicBezTo>
                  <a:cubicBezTo>
                    <a:pt x="360" y="19"/>
                    <a:pt x="353" y="17"/>
                    <a:pt x="345" y="17"/>
                  </a:cubicBezTo>
                  <a:cubicBezTo>
                    <a:pt x="344" y="17"/>
                    <a:pt x="342" y="17"/>
                    <a:pt x="341" y="17"/>
                  </a:cubicBezTo>
                  <a:cubicBezTo>
                    <a:pt x="335" y="18"/>
                    <a:pt x="330" y="21"/>
                    <a:pt x="325" y="23"/>
                  </a:cubicBezTo>
                  <a:cubicBezTo>
                    <a:pt x="320" y="26"/>
                    <a:pt x="314" y="29"/>
                    <a:pt x="308" y="29"/>
                  </a:cubicBezTo>
                  <a:cubicBezTo>
                    <a:pt x="306" y="29"/>
                    <a:pt x="305" y="29"/>
                    <a:pt x="303" y="29"/>
                  </a:cubicBezTo>
                  <a:cubicBezTo>
                    <a:pt x="296" y="27"/>
                    <a:pt x="289" y="27"/>
                    <a:pt x="282" y="26"/>
                  </a:cubicBezTo>
                  <a:cubicBezTo>
                    <a:pt x="279" y="26"/>
                    <a:pt x="277" y="26"/>
                    <a:pt x="274" y="26"/>
                  </a:cubicBezTo>
                  <a:cubicBezTo>
                    <a:pt x="245" y="24"/>
                    <a:pt x="216" y="20"/>
                    <a:pt x="188" y="17"/>
                  </a:cubicBezTo>
                  <a:cubicBezTo>
                    <a:pt x="187" y="17"/>
                    <a:pt x="187" y="17"/>
                    <a:pt x="187" y="17"/>
                  </a:cubicBezTo>
                  <a:cubicBezTo>
                    <a:pt x="163" y="14"/>
                    <a:pt x="138" y="12"/>
                    <a:pt x="113" y="10"/>
                  </a:cubicBezTo>
                  <a:cubicBezTo>
                    <a:pt x="105" y="9"/>
                    <a:pt x="97" y="8"/>
                    <a:pt x="89" y="8"/>
                  </a:cubicBezTo>
                  <a:cubicBezTo>
                    <a:pt x="67" y="6"/>
                    <a:pt x="42" y="4"/>
                    <a:pt x="18" y="0"/>
                  </a:cubicBezTo>
                  <a:cubicBezTo>
                    <a:pt x="15" y="0"/>
                    <a:pt x="15" y="0"/>
                    <a:pt x="15" y="0"/>
                  </a:cubicBezTo>
                  <a:cubicBezTo>
                    <a:pt x="0" y="222"/>
                    <a:pt x="0" y="222"/>
                    <a:pt x="0" y="222"/>
                  </a:cubicBezTo>
                  <a:cubicBezTo>
                    <a:pt x="2" y="223"/>
                    <a:pt x="2" y="223"/>
                    <a:pt x="2" y="223"/>
                  </a:cubicBezTo>
                  <a:cubicBezTo>
                    <a:pt x="7" y="224"/>
                    <a:pt x="12" y="226"/>
                    <a:pt x="18" y="228"/>
                  </a:cubicBezTo>
                  <a:cubicBezTo>
                    <a:pt x="21" y="230"/>
                    <a:pt x="23" y="230"/>
                    <a:pt x="25" y="230"/>
                  </a:cubicBezTo>
                  <a:cubicBezTo>
                    <a:pt x="27" y="230"/>
                    <a:pt x="29" y="230"/>
                    <a:pt x="31" y="229"/>
                  </a:cubicBezTo>
                  <a:cubicBezTo>
                    <a:pt x="32" y="229"/>
                    <a:pt x="33" y="229"/>
                    <a:pt x="35" y="229"/>
                  </a:cubicBezTo>
                  <a:cubicBezTo>
                    <a:pt x="36" y="228"/>
                    <a:pt x="37" y="228"/>
                    <a:pt x="37" y="228"/>
                  </a:cubicBezTo>
                  <a:cubicBezTo>
                    <a:pt x="44" y="228"/>
                    <a:pt x="47" y="235"/>
                    <a:pt x="48" y="241"/>
                  </a:cubicBezTo>
                  <a:cubicBezTo>
                    <a:pt x="48" y="242"/>
                    <a:pt x="49" y="243"/>
                    <a:pt x="49" y="243"/>
                  </a:cubicBezTo>
                  <a:cubicBezTo>
                    <a:pt x="51" y="254"/>
                    <a:pt x="53" y="258"/>
                    <a:pt x="57" y="259"/>
                  </a:cubicBezTo>
                  <a:cubicBezTo>
                    <a:pt x="57" y="259"/>
                    <a:pt x="57" y="259"/>
                    <a:pt x="57" y="259"/>
                  </a:cubicBezTo>
                  <a:cubicBezTo>
                    <a:pt x="59" y="259"/>
                    <a:pt x="60" y="257"/>
                    <a:pt x="62" y="256"/>
                  </a:cubicBezTo>
                  <a:cubicBezTo>
                    <a:pt x="63" y="255"/>
                    <a:pt x="64" y="254"/>
                    <a:pt x="66" y="253"/>
                  </a:cubicBezTo>
                  <a:cubicBezTo>
                    <a:pt x="66" y="253"/>
                    <a:pt x="66" y="253"/>
                    <a:pt x="66" y="253"/>
                  </a:cubicBezTo>
                  <a:cubicBezTo>
                    <a:pt x="71" y="253"/>
                    <a:pt x="77" y="257"/>
                    <a:pt x="78" y="260"/>
                  </a:cubicBezTo>
                  <a:cubicBezTo>
                    <a:pt x="81" y="263"/>
                    <a:pt x="81" y="268"/>
                    <a:pt x="81" y="272"/>
                  </a:cubicBezTo>
                  <a:cubicBezTo>
                    <a:pt x="82" y="276"/>
                    <a:pt x="82" y="280"/>
                    <a:pt x="84" y="283"/>
                  </a:cubicBezTo>
                  <a:cubicBezTo>
                    <a:pt x="86" y="287"/>
                    <a:pt x="91" y="289"/>
                    <a:pt x="95" y="292"/>
                  </a:cubicBezTo>
                  <a:cubicBezTo>
                    <a:pt x="98" y="293"/>
                    <a:pt x="101" y="294"/>
                    <a:pt x="103" y="296"/>
                  </a:cubicBezTo>
                  <a:cubicBezTo>
                    <a:pt x="110" y="301"/>
                    <a:pt x="116" y="308"/>
                    <a:pt x="120" y="315"/>
                  </a:cubicBezTo>
                  <a:cubicBezTo>
                    <a:pt x="122" y="318"/>
                    <a:pt x="126" y="325"/>
                    <a:pt x="130" y="325"/>
                  </a:cubicBezTo>
                  <a:cubicBezTo>
                    <a:pt x="131" y="325"/>
                    <a:pt x="131" y="325"/>
                    <a:pt x="131" y="325"/>
                  </a:cubicBezTo>
                  <a:cubicBezTo>
                    <a:pt x="134" y="325"/>
                    <a:pt x="135" y="323"/>
                    <a:pt x="136" y="320"/>
                  </a:cubicBezTo>
                  <a:cubicBezTo>
                    <a:pt x="137" y="319"/>
                    <a:pt x="137" y="318"/>
                    <a:pt x="138" y="317"/>
                  </a:cubicBezTo>
                  <a:cubicBezTo>
                    <a:pt x="141" y="314"/>
                    <a:pt x="144" y="314"/>
                    <a:pt x="147" y="314"/>
                  </a:cubicBezTo>
                  <a:cubicBezTo>
                    <a:pt x="148" y="314"/>
                    <a:pt x="148" y="314"/>
                    <a:pt x="148" y="314"/>
                  </a:cubicBezTo>
                  <a:cubicBezTo>
                    <a:pt x="156" y="314"/>
                    <a:pt x="164" y="318"/>
                    <a:pt x="172" y="321"/>
                  </a:cubicBezTo>
                  <a:cubicBezTo>
                    <a:pt x="173" y="321"/>
                    <a:pt x="174" y="322"/>
                    <a:pt x="176" y="322"/>
                  </a:cubicBezTo>
                  <a:cubicBezTo>
                    <a:pt x="191" y="329"/>
                    <a:pt x="203" y="331"/>
                    <a:pt x="218" y="332"/>
                  </a:cubicBezTo>
                  <a:cubicBezTo>
                    <a:pt x="220" y="332"/>
                    <a:pt x="223" y="331"/>
                    <a:pt x="226" y="330"/>
                  </a:cubicBezTo>
                  <a:cubicBezTo>
                    <a:pt x="228" y="329"/>
                    <a:pt x="231" y="328"/>
                    <a:pt x="234" y="328"/>
                  </a:cubicBezTo>
                  <a:cubicBezTo>
                    <a:pt x="235" y="328"/>
                    <a:pt x="237" y="329"/>
                    <a:pt x="238" y="329"/>
                  </a:cubicBezTo>
                  <a:cubicBezTo>
                    <a:pt x="243" y="332"/>
                    <a:pt x="244" y="341"/>
                    <a:pt x="245" y="347"/>
                  </a:cubicBezTo>
                  <a:cubicBezTo>
                    <a:pt x="245" y="348"/>
                    <a:pt x="245" y="350"/>
                    <a:pt x="246" y="351"/>
                  </a:cubicBezTo>
                  <a:cubicBezTo>
                    <a:pt x="248" y="367"/>
                    <a:pt x="266" y="376"/>
                    <a:pt x="281" y="385"/>
                  </a:cubicBezTo>
                  <a:cubicBezTo>
                    <a:pt x="285" y="387"/>
                    <a:pt x="288" y="389"/>
                    <a:pt x="292" y="390"/>
                  </a:cubicBezTo>
                  <a:cubicBezTo>
                    <a:pt x="293" y="392"/>
                    <a:pt x="295" y="393"/>
                    <a:pt x="297" y="395"/>
                  </a:cubicBezTo>
                  <a:cubicBezTo>
                    <a:pt x="300" y="397"/>
                    <a:pt x="303" y="400"/>
                    <a:pt x="306" y="401"/>
                  </a:cubicBezTo>
                  <a:cubicBezTo>
                    <a:pt x="309" y="402"/>
                    <a:pt x="309" y="402"/>
                    <a:pt x="309" y="402"/>
                  </a:cubicBezTo>
                  <a:cubicBezTo>
                    <a:pt x="310" y="399"/>
                    <a:pt x="310" y="399"/>
                    <a:pt x="310" y="399"/>
                  </a:cubicBezTo>
                  <a:cubicBezTo>
                    <a:pt x="310" y="396"/>
                    <a:pt x="311" y="394"/>
                    <a:pt x="310" y="393"/>
                  </a:cubicBezTo>
                  <a:cubicBezTo>
                    <a:pt x="309" y="386"/>
                    <a:pt x="311" y="380"/>
                    <a:pt x="313" y="373"/>
                  </a:cubicBezTo>
                  <a:cubicBezTo>
                    <a:pt x="314" y="370"/>
                    <a:pt x="315" y="367"/>
                    <a:pt x="316" y="363"/>
                  </a:cubicBezTo>
                  <a:cubicBezTo>
                    <a:pt x="316" y="362"/>
                    <a:pt x="316" y="360"/>
                    <a:pt x="317" y="359"/>
                  </a:cubicBezTo>
                  <a:cubicBezTo>
                    <a:pt x="317" y="356"/>
                    <a:pt x="317" y="354"/>
                    <a:pt x="318" y="352"/>
                  </a:cubicBezTo>
                  <a:cubicBezTo>
                    <a:pt x="318" y="350"/>
                    <a:pt x="319" y="349"/>
                    <a:pt x="320" y="348"/>
                  </a:cubicBezTo>
                  <a:cubicBezTo>
                    <a:pt x="321" y="346"/>
                    <a:pt x="323" y="344"/>
                    <a:pt x="323" y="342"/>
                  </a:cubicBezTo>
                  <a:cubicBezTo>
                    <a:pt x="324" y="341"/>
                    <a:pt x="324" y="340"/>
                    <a:pt x="325" y="338"/>
                  </a:cubicBezTo>
                  <a:cubicBezTo>
                    <a:pt x="326" y="334"/>
                    <a:pt x="327" y="330"/>
                    <a:pt x="330" y="327"/>
                  </a:cubicBezTo>
                  <a:cubicBezTo>
                    <a:pt x="331" y="326"/>
                    <a:pt x="332" y="325"/>
                    <a:pt x="334" y="324"/>
                  </a:cubicBezTo>
                  <a:cubicBezTo>
                    <a:pt x="336" y="322"/>
                    <a:pt x="339" y="320"/>
                    <a:pt x="340" y="316"/>
                  </a:cubicBezTo>
                  <a:cubicBezTo>
                    <a:pt x="343" y="310"/>
                    <a:pt x="346" y="304"/>
                    <a:pt x="349" y="297"/>
                  </a:cubicBezTo>
                  <a:cubicBezTo>
                    <a:pt x="350" y="294"/>
                    <a:pt x="352" y="291"/>
                    <a:pt x="353" y="288"/>
                  </a:cubicBezTo>
                  <a:cubicBezTo>
                    <a:pt x="354" y="287"/>
                    <a:pt x="354" y="285"/>
                    <a:pt x="355" y="284"/>
                  </a:cubicBezTo>
                  <a:cubicBezTo>
                    <a:pt x="358" y="278"/>
                    <a:pt x="360" y="272"/>
                    <a:pt x="365" y="268"/>
                  </a:cubicBezTo>
                  <a:cubicBezTo>
                    <a:pt x="365" y="267"/>
                    <a:pt x="366" y="267"/>
                    <a:pt x="367" y="266"/>
                  </a:cubicBezTo>
                  <a:cubicBezTo>
                    <a:pt x="369" y="264"/>
                    <a:pt x="373" y="261"/>
                    <a:pt x="373" y="257"/>
                  </a:cubicBezTo>
                  <a:cubicBezTo>
                    <a:pt x="373" y="254"/>
                    <a:pt x="373" y="253"/>
                    <a:pt x="373" y="251"/>
                  </a:cubicBezTo>
                  <a:cubicBezTo>
                    <a:pt x="372" y="249"/>
                    <a:pt x="372" y="249"/>
                    <a:pt x="373" y="247"/>
                  </a:cubicBezTo>
                  <a:cubicBezTo>
                    <a:pt x="373" y="246"/>
                    <a:pt x="373" y="246"/>
                    <a:pt x="373" y="246"/>
                  </a:cubicBezTo>
                  <a:cubicBezTo>
                    <a:pt x="377" y="240"/>
                    <a:pt x="381" y="232"/>
                    <a:pt x="385" y="227"/>
                  </a:cubicBezTo>
                  <a:cubicBezTo>
                    <a:pt x="387" y="226"/>
                    <a:pt x="389" y="224"/>
                    <a:pt x="391" y="223"/>
                  </a:cubicBezTo>
                  <a:cubicBezTo>
                    <a:pt x="393" y="222"/>
                    <a:pt x="394" y="221"/>
                    <a:pt x="396" y="219"/>
                  </a:cubicBezTo>
                  <a:cubicBezTo>
                    <a:pt x="399" y="217"/>
                    <a:pt x="402" y="216"/>
                    <a:pt x="406" y="216"/>
                  </a:cubicBezTo>
                  <a:cubicBezTo>
                    <a:pt x="407" y="215"/>
                    <a:pt x="409" y="215"/>
                    <a:pt x="411" y="215"/>
                  </a:cubicBezTo>
                  <a:cubicBezTo>
                    <a:pt x="421" y="212"/>
                    <a:pt x="424" y="204"/>
                    <a:pt x="427" y="197"/>
                  </a:cubicBezTo>
                  <a:cubicBezTo>
                    <a:pt x="428" y="195"/>
                    <a:pt x="428" y="194"/>
                    <a:pt x="429" y="192"/>
                  </a:cubicBezTo>
                  <a:cubicBezTo>
                    <a:pt x="431" y="188"/>
                    <a:pt x="434" y="184"/>
                    <a:pt x="438" y="180"/>
                  </a:cubicBezTo>
                  <a:cubicBezTo>
                    <a:pt x="442" y="176"/>
                    <a:pt x="445" y="173"/>
                    <a:pt x="448" y="168"/>
                  </a:cubicBezTo>
                  <a:cubicBezTo>
                    <a:pt x="453" y="158"/>
                    <a:pt x="454" y="147"/>
                    <a:pt x="456" y="137"/>
                  </a:cubicBezTo>
                  <a:cubicBezTo>
                    <a:pt x="458" y="124"/>
                    <a:pt x="464" y="114"/>
                    <a:pt x="470" y="102"/>
                  </a:cubicBezTo>
                  <a:cubicBezTo>
                    <a:pt x="471" y="101"/>
                    <a:pt x="472" y="99"/>
                    <a:pt x="473" y="97"/>
                  </a:cubicBezTo>
                  <a:cubicBezTo>
                    <a:pt x="477" y="89"/>
                    <a:pt x="480" y="82"/>
                    <a:pt x="482" y="73"/>
                  </a:cubicBezTo>
                  <a:cubicBezTo>
                    <a:pt x="483" y="65"/>
                    <a:pt x="484" y="62"/>
                    <a:pt x="490" y="57"/>
                  </a:cubicBezTo>
                  <a:cubicBezTo>
                    <a:pt x="500" y="46"/>
                    <a:pt x="497" y="31"/>
                    <a:pt x="495" y="21"/>
                  </a:cubicBezTo>
                  <a:close/>
                </a:path>
              </a:pathLst>
            </a:custGeom>
            <a:solidFill>
              <a:schemeClr val="accent3"/>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
            <p:cNvSpPr>
              <a:spLocks/>
            </p:cNvSpPr>
            <p:nvPr/>
          </p:nvSpPr>
          <p:spPr bwMode="auto">
            <a:xfrm>
              <a:off x="2356" y="104"/>
              <a:ext cx="1126" cy="1902"/>
            </a:xfrm>
            <a:custGeom>
              <a:avLst/>
              <a:gdLst>
                <a:gd name="T0" fmla="*/ 380 w 390"/>
                <a:gd name="T1" fmla="*/ 233 h 659"/>
                <a:gd name="T2" fmla="*/ 360 w 390"/>
                <a:gd name="T3" fmla="*/ 220 h 659"/>
                <a:gd name="T4" fmla="*/ 342 w 390"/>
                <a:gd name="T5" fmla="*/ 214 h 659"/>
                <a:gd name="T6" fmla="*/ 334 w 390"/>
                <a:gd name="T7" fmla="*/ 213 h 659"/>
                <a:gd name="T8" fmla="*/ 323 w 390"/>
                <a:gd name="T9" fmla="*/ 202 h 659"/>
                <a:gd name="T10" fmla="*/ 304 w 390"/>
                <a:gd name="T11" fmla="*/ 183 h 659"/>
                <a:gd name="T12" fmla="*/ 292 w 390"/>
                <a:gd name="T13" fmla="*/ 175 h 659"/>
                <a:gd name="T14" fmla="*/ 288 w 390"/>
                <a:gd name="T15" fmla="*/ 155 h 659"/>
                <a:gd name="T16" fmla="*/ 306 w 390"/>
                <a:gd name="T17" fmla="*/ 117 h 659"/>
                <a:gd name="T18" fmla="*/ 304 w 390"/>
                <a:gd name="T19" fmla="*/ 100 h 659"/>
                <a:gd name="T20" fmla="*/ 318 w 390"/>
                <a:gd name="T21" fmla="*/ 99 h 659"/>
                <a:gd name="T22" fmla="*/ 331 w 390"/>
                <a:gd name="T23" fmla="*/ 86 h 659"/>
                <a:gd name="T24" fmla="*/ 338 w 390"/>
                <a:gd name="T25" fmla="*/ 71 h 659"/>
                <a:gd name="T26" fmla="*/ 343 w 390"/>
                <a:gd name="T27" fmla="*/ 48 h 659"/>
                <a:gd name="T28" fmla="*/ 335 w 390"/>
                <a:gd name="T29" fmla="*/ 51 h 659"/>
                <a:gd name="T30" fmla="*/ 333 w 390"/>
                <a:gd name="T31" fmla="*/ 40 h 659"/>
                <a:gd name="T32" fmla="*/ 318 w 390"/>
                <a:gd name="T33" fmla="*/ 49 h 659"/>
                <a:gd name="T34" fmla="*/ 312 w 390"/>
                <a:gd name="T35" fmla="*/ 58 h 659"/>
                <a:gd name="T36" fmla="*/ 299 w 390"/>
                <a:gd name="T37" fmla="*/ 48 h 659"/>
                <a:gd name="T38" fmla="*/ 286 w 390"/>
                <a:gd name="T39" fmla="*/ 42 h 659"/>
                <a:gd name="T40" fmla="*/ 272 w 390"/>
                <a:gd name="T41" fmla="*/ 46 h 659"/>
                <a:gd name="T42" fmla="*/ 264 w 390"/>
                <a:gd name="T43" fmla="*/ 45 h 659"/>
                <a:gd name="T44" fmla="*/ 239 w 390"/>
                <a:gd name="T45" fmla="*/ 41 h 659"/>
                <a:gd name="T46" fmla="*/ 228 w 390"/>
                <a:gd name="T47" fmla="*/ 37 h 659"/>
                <a:gd name="T48" fmla="*/ 219 w 390"/>
                <a:gd name="T49" fmla="*/ 32 h 659"/>
                <a:gd name="T50" fmla="*/ 206 w 390"/>
                <a:gd name="T51" fmla="*/ 26 h 659"/>
                <a:gd name="T52" fmla="*/ 200 w 390"/>
                <a:gd name="T53" fmla="*/ 28 h 659"/>
                <a:gd name="T54" fmla="*/ 189 w 390"/>
                <a:gd name="T55" fmla="*/ 25 h 659"/>
                <a:gd name="T56" fmla="*/ 172 w 390"/>
                <a:gd name="T57" fmla="*/ 8 h 659"/>
                <a:gd name="T58" fmla="*/ 161 w 390"/>
                <a:gd name="T59" fmla="*/ 15 h 659"/>
                <a:gd name="T60" fmla="*/ 146 w 390"/>
                <a:gd name="T61" fmla="*/ 0 h 659"/>
                <a:gd name="T62" fmla="*/ 129 w 390"/>
                <a:gd name="T63" fmla="*/ 13 h 659"/>
                <a:gd name="T64" fmla="*/ 147 w 390"/>
                <a:gd name="T65" fmla="*/ 18 h 659"/>
                <a:gd name="T66" fmla="*/ 115 w 390"/>
                <a:gd name="T67" fmla="*/ 50 h 659"/>
                <a:gd name="T68" fmla="*/ 96 w 390"/>
                <a:gd name="T69" fmla="*/ 47 h 659"/>
                <a:gd name="T70" fmla="*/ 77 w 390"/>
                <a:gd name="T71" fmla="*/ 50 h 659"/>
                <a:gd name="T72" fmla="*/ 65 w 390"/>
                <a:gd name="T73" fmla="*/ 58 h 659"/>
                <a:gd name="T74" fmla="*/ 56 w 390"/>
                <a:gd name="T75" fmla="*/ 69 h 659"/>
                <a:gd name="T76" fmla="*/ 51 w 390"/>
                <a:gd name="T77" fmla="*/ 79 h 659"/>
                <a:gd name="T78" fmla="*/ 48 w 390"/>
                <a:gd name="T79" fmla="*/ 102 h 659"/>
                <a:gd name="T80" fmla="*/ 31 w 390"/>
                <a:gd name="T81" fmla="*/ 118 h 659"/>
                <a:gd name="T82" fmla="*/ 13 w 390"/>
                <a:gd name="T83" fmla="*/ 150 h 659"/>
                <a:gd name="T84" fmla="*/ 25 w 390"/>
                <a:gd name="T85" fmla="*/ 162 h 659"/>
                <a:gd name="T86" fmla="*/ 24 w 390"/>
                <a:gd name="T87" fmla="*/ 163 h 659"/>
                <a:gd name="T88" fmla="*/ 13 w 390"/>
                <a:gd name="T89" fmla="*/ 166 h 659"/>
                <a:gd name="T90" fmla="*/ 5 w 390"/>
                <a:gd name="T91" fmla="*/ 169 h 659"/>
                <a:gd name="T92" fmla="*/ 20 w 390"/>
                <a:gd name="T93" fmla="*/ 659 h 659"/>
                <a:gd name="T94" fmla="*/ 374 w 390"/>
                <a:gd name="T95" fmla="*/ 659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90" h="659">
                  <a:moveTo>
                    <a:pt x="390" y="246"/>
                  </a:moveTo>
                  <a:cubicBezTo>
                    <a:pt x="389" y="245"/>
                    <a:pt x="388" y="243"/>
                    <a:pt x="387" y="242"/>
                  </a:cubicBezTo>
                  <a:cubicBezTo>
                    <a:pt x="385" y="239"/>
                    <a:pt x="383" y="236"/>
                    <a:pt x="380" y="233"/>
                  </a:cubicBezTo>
                  <a:cubicBezTo>
                    <a:pt x="377" y="231"/>
                    <a:pt x="374" y="229"/>
                    <a:pt x="371" y="228"/>
                  </a:cubicBezTo>
                  <a:cubicBezTo>
                    <a:pt x="367" y="227"/>
                    <a:pt x="365" y="225"/>
                    <a:pt x="362" y="223"/>
                  </a:cubicBezTo>
                  <a:cubicBezTo>
                    <a:pt x="361" y="222"/>
                    <a:pt x="360" y="221"/>
                    <a:pt x="360" y="220"/>
                  </a:cubicBezTo>
                  <a:cubicBezTo>
                    <a:pt x="358" y="216"/>
                    <a:pt x="355" y="213"/>
                    <a:pt x="350" y="212"/>
                  </a:cubicBezTo>
                  <a:cubicBezTo>
                    <a:pt x="350" y="212"/>
                    <a:pt x="349" y="212"/>
                    <a:pt x="349" y="212"/>
                  </a:cubicBezTo>
                  <a:cubicBezTo>
                    <a:pt x="347" y="212"/>
                    <a:pt x="344" y="213"/>
                    <a:pt x="342" y="214"/>
                  </a:cubicBezTo>
                  <a:cubicBezTo>
                    <a:pt x="339" y="214"/>
                    <a:pt x="337" y="215"/>
                    <a:pt x="335" y="215"/>
                  </a:cubicBezTo>
                  <a:cubicBezTo>
                    <a:pt x="334" y="215"/>
                    <a:pt x="334" y="215"/>
                    <a:pt x="334" y="215"/>
                  </a:cubicBezTo>
                  <a:cubicBezTo>
                    <a:pt x="334" y="215"/>
                    <a:pt x="334" y="214"/>
                    <a:pt x="334" y="213"/>
                  </a:cubicBezTo>
                  <a:cubicBezTo>
                    <a:pt x="334" y="211"/>
                    <a:pt x="334" y="208"/>
                    <a:pt x="332" y="206"/>
                  </a:cubicBezTo>
                  <a:cubicBezTo>
                    <a:pt x="330" y="205"/>
                    <a:pt x="328" y="204"/>
                    <a:pt x="326" y="203"/>
                  </a:cubicBezTo>
                  <a:cubicBezTo>
                    <a:pt x="325" y="203"/>
                    <a:pt x="324" y="202"/>
                    <a:pt x="323" y="202"/>
                  </a:cubicBezTo>
                  <a:cubicBezTo>
                    <a:pt x="321" y="200"/>
                    <a:pt x="320" y="199"/>
                    <a:pt x="319" y="196"/>
                  </a:cubicBezTo>
                  <a:cubicBezTo>
                    <a:pt x="318" y="194"/>
                    <a:pt x="317" y="192"/>
                    <a:pt x="314" y="189"/>
                  </a:cubicBezTo>
                  <a:cubicBezTo>
                    <a:pt x="311" y="186"/>
                    <a:pt x="308" y="184"/>
                    <a:pt x="304" y="183"/>
                  </a:cubicBezTo>
                  <a:cubicBezTo>
                    <a:pt x="301" y="181"/>
                    <a:pt x="298" y="179"/>
                    <a:pt x="296" y="178"/>
                  </a:cubicBezTo>
                  <a:cubicBezTo>
                    <a:pt x="293" y="176"/>
                    <a:pt x="293" y="176"/>
                    <a:pt x="293" y="176"/>
                  </a:cubicBezTo>
                  <a:cubicBezTo>
                    <a:pt x="292" y="175"/>
                    <a:pt x="292" y="175"/>
                    <a:pt x="292" y="175"/>
                  </a:cubicBezTo>
                  <a:cubicBezTo>
                    <a:pt x="287" y="173"/>
                    <a:pt x="280" y="168"/>
                    <a:pt x="280" y="164"/>
                  </a:cubicBezTo>
                  <a:cubicBezTo>
                    <a:pt x="280" y="163"/>
                    <a:pt x="283" y="160"/>
                    <a:pt x="285" y="158"/>
                  </a:cubicBezTo>
                  <a:cubicBezTo>
                    <a:pt x="286" y="157"/>
                    <a:pt x="287" y="156"/>
                    <a:pt x="288" y="155"/>
                  </a:cubicBezTo>
                  <a:cubicBezTo>
                    <a:pt x="292" y="150"/>
                    <a:pt x="296" y="143"/>
                    <a:pt x="299" y="137"/>
                  </a:cubicBezTo>
                  <a:cubicBezTo>
                    <a:pt x="300" y="136"/>
                    <a:pt x="301" y="135"/>
                    <a:pt x="302" y="133"/>
                  </a:cubicBezTo>
                  <a:cubicBezTo>
                    <a:pt x="305" y="129"/>
                    <a:pt x="309" y="123"/>
                    <a:pt x="306" y="117"/>
                  </a:cubicBezTo>
                  <a:cubicBezTo>
                    <a:pt x="305" y="115"/>
                    <a:pt x="304" y="114"/>
                    <a:pt x="302" y="113"/>
                  </a:cubicBezTo>
                  <a:cubicBezTo>
                    <a:pt x="301" y="112"/>
                    <a:pt x="300" y="112"/>
                    <a:pt x="300" y="111"/>
                  </a:cubicBezTo>
                  <a:cubicBezTo>
                    <a:pt x="298" y="106"/>
                    <a:pt x="302" y="101"/>
                    <a:pt x="304" y="100"/>
                  </a:cubicBezTo>
                  <a:cubicBezTo>
                    <a:pt x="307" y="97"/>
                    <a:pt x="309" y="96"/>
                    <a:pt x="312" y="95"/>
                  </a:cubicBezTo>
                  <a:cubicBezTo>
                    <a:pt x="312" y="95"/>
                    <a:pt x="315" y="94"/>
                    <a:pt x="317" y="94"/>
                  </a:cubicBezTo>
                  <a:cubicBezTo>
                    <a:pt x="317" y="96"/>
                    <a:pt x="317" y="98"/>
                    <a:pt x="318" y="99"/>
                  </a:cubicBezTo>
                  <a:cubicBezTo>
                    <a:pt x="319" y="101"/>
                    <a:pt x="321" y="102"/>
                    <a:pt x="322" y="102"/>
                  </a:cubicBezTo>
                  <a:cubicBezTo>
                    <a:pt x="324" y="102"/>
                    <a:pt x="325" y="101"/>
                    <a:pt x="326" y="101"/>
                  </a:cubicBezTo>
                  <a:cubicBezTo>
                    <a:pt x="332" y="98"/>
                    <a:pt x="331" y="90"/>
                    <a:pt x="331" y="86"/>
                  </a:cubicBezTo>
                  <a:cubicBezTo>
                    <a:pt x="330" y="85"/>
                    <a:pt x="330" y="84"/>
                    <a:pt x="330" y="83"/>
                  </a:cubicBezTo>
                  <a:cubicBezTo>
                    <a:pt x="329" y="80"/>
                    <a:pt x="329" y="78"/>
                    <a:pt x="330" y="77"/>
                  </a:cubicBezTo>
                  <a:cubicBezTo>
                    <a:pt x="332" y="74"/>
                    <a:pt x="335" y="73"/>
                    <a:pt x="338" y="71"/>
                  </a:cubicBezTo>
                  <a:cubicBezTo>
                    <a:pt x="343" y="68"/>
                    <a:pt x="349" y="65"/>
                    <a:pt x="351" y="59"/>
                  </a:cubicBezTo>
                  <a:cubicBezTo>
                    <a:pt x="352" y="55"/>
                    <a:pt x="351" y="53"/>
                    <a:pt x="350" y="51"/>
                  </a:cubicBezTo>
                  <a:cubicBezTo>
                    <a:pt x="348" y="49"/>
                    <a:pt x="346" y="48"/>
                    <a:pt x="343" y="48"/>
                  </a:cubicBezTo>
                  <a:cubicBezTo>
                    <a:pt x="343" y="48"/>
                    <a:pt x="342" y="48"/>
                    <a:pt x="342" y="48"/>
                  </a:cubicBezTo>
                  <a:cubicBezTo>
                    <a:pt x="340" y="49"/>
                    <a:pt x="339" y="49"/>
                    <a:pt x="337" y="50"/>
                  </a:cubicBezTo>
                  <a:cubicBezTo>
                    <a:pt x="337" y="50"/>
                    <a:pt x="336" y="51"/>
                    <a:pt x="335" y="51"/>
                  </a:cubicBezTo>
                  <a:cubicBezTo>
                    <a:pt x="335" y="51"/>
                    <a:pt x="335" y="51"/>
                    <a:pt x="335" y="50"/>
                  </a:cubicBezTo>
                  <a:cubicBezTo>
                    <a:pt x="335" y="50"/>
                    <a:pt x="335" y="49"/>
                    <a:pt x="335" y="48"/>
                  </a:cubicBezTo>
                  <a:cubicBezTo>
                    <a:pt x="335" y="46"/>
                    <a:pt x="335" y="43"/>
                    <a:pt x="333" y="40"/>
                  </a:cubicBezTo>
                  <a:cubicBezTo>
                    <a:pt x="332" y="39"/>
                    <a:pt x="329" y="38"/>
                    <a:pt x="326" y="38"/>
                  </a:cubicBezTo>
                  <a:cubicBezTo>
                    <a:pt x="324" y="38"/>
                    <a:pt x="321" y="39"/>
                    <a:pt x="320" y="41"/>
                  </a:cubicBezTo>
                  <a:cubicBezTo>
                    <a:pt x="316" y="44"/>
                    <a:pt x="318" y="47"/>
                    <a:pt x="318" y="49"/>
                  </a:cubicBezTo>
                  <a:cubicBezTo>
                    <a:pt x="319" y="50"/>
                    <a:pt x="319" y="50"/>
                    <a:pt x="319" y="51"/>
                  </a:cubicBezTo>
                  <a:cubicBezTo>
                    <a:pt x="319" y="52"/>
                    <a:pt x="318" y="54"/>
                    <a:pt x="317" y="56"/>
                  </a:cubicBezTo>
                  <a:cubicBezTo>
                    <a:pt x="316" y="57"/>
                    <a:pt x="314" y="58"/>
                    <a:pt x="312" y="58"/>
                  </a:cubicBezTo>
                  <a:cubicBezTo>
                    <a:pt x="311" y="58"/>
                    <a:pt x="310" y="58"/>
                    <a:pt x="309" y="57"/>
                  </a:cubicBezTo>
                  <a:cubicBezTo>
                    <a:pt x="308" y="57"/>
                    <a:pt x="307" y="55"/>
                    <a:pt x="306" y="53"/>
                  </a:cubicBezTo>
                  <a:cubicBezTo>
                    <a:pt x="305" y="51"/>
                    <a:pt x="303" y="48"/>
                    <a:pt x="299" y="48"/>
                  </a:cubicBezTo>
                  <a:cubicBezTo>
                    <a:pt x="298" y="48"/>
                    <a:pt x="297" y="48"/>
                    <a:pt x="297" y="48"/>
                  </a:cubicBezTo>
                  <a:cubicBezTo>
                    <a:pt x="296" y="47"/>
                    <a:pt x="296" y="47"/>
                    <a:pt x="295" y="46"/>
                  </a:cubicBezTo>
                  <a:cubicBezTo>
                    <a:pt x="293" y="43"/>
                    <a:pt x="290" y="42"/>
                    <a:pt x="286" y="42"/>
                  </a:cubicBezTo>
                  <a:cubicBezTo>
                    <a:pt x="286" y="42"/>
                    <a:pt x="286" y="42"/>
                    <a:pt x="285" y="42"/>
                  </a:cubicBezTo>
                  <a:cubicBezTo>
                    <a:pt x="281" y="42"/>
                    <a:pt x="277" y="44"/>
                    <a:pt x="274" y="45"/>
                  </a:cubicBezTo>
                  <a:cubicBezTo>
                    <a:pt x="273" y="46"/>
                    <a:pt x="272" y="46"/>
                    <a:pt x="272" y="46"/>
                  </a:cubicBezTo>
                  <a:cubicBezTo>
                    <a:pt x="271" y="47"/>
                    <a:pt x="268" y="48"/>
                    <a:pt x="268" y="48"/>
                  </a:cubicBezTo>
                  <a:cubicBezTo>
                    <a:pt x="267" y="48"/>
                    <a:pt x="266" y="47"/>
                    <a:pt x="265" y="46"/>
                  </a:cubicBezTo>
                  <a:cubicBezTo>
                    <a:pt x="264" y="45"/>
                    <a:pt x="264" y="45"/>
                    <a:pt x="264" y="45"/>
                  </a:cubicBezTo>
                  <a:cubicBezTo>
                    <a:pt x="262" y="42"/>
                    <a:pt x="258" y="38"/>
                    <a:pt x="252" y="38"/>
                  </a:cubicBezTo>
                  <a:cubicBezTo>
                    <a:pt x="249" y="38"/>
                    <a:pt x="247" y="39"/>
                    <a:pt x="245" y="40"/>
                  </a:cubicBezTo>
                  <a:cubicBezTo>
                    <a:pt x="243" y="40"/>
                    <a:pt x="241" y="41"/>
                    <a:pt x="239" y="41"/>
                  </a:cubicBezTo>
                  <a:cubicBezTo>
                    <a:pt x="239" y="41"/>
                    <a:pt x="239" y="41"/>
                    <a:pt x="239" y="41"/>
                  </a:cubicBezTo>
                  <a:cubicBezTo>
                    <a:pt x="237" y="41"/>
                    <a:pt x="231" y="39"/>
                    <a:pt x="229" y="38"/>
                  </a:cubicBezTo>
                  <a:cubicBezTo>
                    <a:pt x="228" y="38"/>
                    <a:pt x="228" y="37"/>
                    <a:pt x="228" y="37"/>
                  </a:cubicBezTo>
                  <a:cubicBezTo>
                    <a:pt x="227" y="36"/>
                    <a:pt x="227" y="35"/>
                    <a:pt x="225" y="34"/>
                  </a:cubicBezTo>
                  <a:cubicBezTo>
                    <a:pt x="224" y="32"/>
                    <a:pt x="222" y="32"/>
                    <a:pt x="220" y="32"/>
                  </a:cubicBezTo>
                  <a:cubicBezTo>
                    <a:pt x="220" y="32"/>
                    <a:pt x="219" y="32"/>
                    <a:pt x="219" y="32"/>
                  </a:cubicBezTo>
                  <a:cubicBezTo>
                    <a:pt x="218" y="31"/>
                    <a:pt x="217" y="30"/>
                    <a:pt x="217" y="29"/>
                  </a:cubicBezTo>
                  <a:cubicBezTo>
                    <a:pt x="216" y="28"/>
                    <a:pt x="214" y="25"/>
                    <a:pt x="210" y="25"/>
                  </a:cubicBezTo>
                  <a:cubicBezTo>
                    <a:pt x="209" y="25"/>
                    <a:pt x="208" y="25"/>
                    <a:pt x="206" y="26"/>
                  </a:cubicBezTo>
                  <a:cubicBezTo>
                    <a:pt x="205" y="26"/>
                    <a:pt x="204" y="27"/>
                    <a:pt x="203" y="27"/>
                  </a:cubicBezTo>
                  <a:cubicBezTo>
                    <a:pt x="202" y="28"/>
                    <a:pt x="201" y="28"/>
                    <a:pt x="200" y="28"/>
                  </a:cubicBezTo>
                  <a:cubicBezTo>
                    <a:pt x="200" y="28"/>
                    <a:pt x="200" y="28"/>
                    <a:pt x="200" y="28"/>
                  </a:cubicBezTo>
                  <a:cubicBezTo>
                    <a:pt x="200" y="28"/>
                    <a:pt x="199" y="28"/>
                    <a:pt x="199" y="27"/>
                  </a:cubicBezTo>
                  <a:cubicBezTo>
                    <a:pt x="198" y="27"/>
                    <a:pt x="197" y="26"/>
                    <a:pt x="195" y="26"/>
                  </a:cubicBezTo>
                  <a:cubicBezTo>
                    <a:pt x="193" y="25"/>
                    <a:pt x="191" y="25"/>
                    <a:pt x="189" y="25"/>
                  </a:cubicBezTo>
                  <a:cubicBezTo>
                    <a:pt x="184" y="25"/>
                    <a:pt x="182" y="25"/>
                    <a:pt x="181" y="23"/>
                  </a:cubicBezTo>
                  <a:cubicBezTo>
                    <a:pt x="180" y="22"/>
                    <a:pt x="179" y="20"/>
                    <a:pt x="179" y="18"/>
                  </a:cubicBezTo>
                  <a:cubicBezTo>
                    <a:pt x="178" y="14"/>
                    <a:pt x="176" y="10"/>
                    <a:pt x="172" y="8"/>
                  </a:cubicBezTo>
                  <a:cubicBezTo>
                    <a:pt x="171" y="8"/>
                    <a:pt x="170" y="8"/>
                    <a:pt x="169" y="8"/>
                  </a:cubicBezTo>
                  <a:cubicBezTo>
                    <a:pt x="165" y="8"/>
                    <a:pt x="163" y="11"/>
                    <a:pt x="162" y="14"/>
                  </a:cubicBezTo>
                  <a:cubicBezTo>
                    <a:pt x="162" y="14"/>
                    <a:pt x="161" y="15"/>
                    <a:pt x="161" y="15"/>
                  </a:cubicBezTo>
                  <a:cubicBezTo>
                    <a:pt x="161" y="15"/>
                    <a:pt x="161" y="15"/>
                    <a:pt x="160" y="15"/>
                  </a:cubicBezTo>
                  <a:cubicBezTo>
                    <a:pt x="159" y="13"/>
                    <a:pt x="158" y="12"/>
                    <a:pt x="157" y="10"/>
                  </a:cubicBezTo>
                  <a:cubicBezTo>
                    <a:pt x="155" y="6"/>
                    <a:pt x="153" y="2"/>
                    <a:pt x="146" y="0"/>
                  </a:cubicBezTo>
                  <a:cubicBezTo>
                    <a:pt x="146" y="0"/>
                    <a:pt x="145" y="0"/>
                    <a:pt x="145" y="0"/>
                  </a:cubicBezTo>
                  <a:cubicBezTo>
                    <a:pt x="139" y="0"/>
                    <a:pt x="130" y="5"/>
                    <a:pt x="129" y="12"/>
                  </a:cubicBezTo>
                  <a:cubicBezTo>
                    <a:pt x="129" y="13"/>
                    <a:pt x="129" y="13"/>
                    <a:pt x="129" y="13"/>
                  </a:cubicBezTo>
                  <a:cubicBezTo>
                    <a:pt x="131" y="14"/>
                    <a:pt x="131" y="14"/>
                    <a:pt x="131" y="14"/>
                  </a:cubicBezTo>
                  <a:cubicBezTo>
                    <a:pt x="134" y="16"/>
                    <a:pt x="138" y="17"/>
                    <a:pt x="141" y="17"/>
                  </a:cubicBezTo>
                  <a:cubicBezTo>
                    <a:pt x="143" y="17"/>
                    <a:pt x="145" y="17"/>
                    <a:pt x="147" y="18"/>
                  </a:cubicBezTo>
                  <a:cubicBezTo>
                    <a:pt x="152" y="20"/>
                    <a:pt x="154" y="28"/>
                    <a:pt x="155" y="31"/>
                  </a:cubicBezTo>
                  <a:cubicBezTo>
                    <a:pt x="156" y="34"/>
                    <a:pt x="155" y="37"/>
                    <a:pt x="153" y="40"/>
                  </a:cubicBezTo>
                  <a:cubicBezTo>
                    <a:pt x="147" y="47"/>
                    <a:pt x="129" y="50"/>
                    <a:pt x="115" y="50"/>
                  </a:cubicBezTo>
                  <a:cubicBezTo>
                    <a:pt x="112" y="50"/>
                    <a:pt x="112" y="50"/>
                    <a:pt x="112" y="50"/>
                  </a:cubicBezTo>
                  <a:cubicBezTo>
                    <a:pt x="108" y="50"/>
                    <a:pt x="104" y="50"/>
                    <a:pt x="101" y="49"/>
                  </a:cubicBezTo>
                  <a:cubicBezTo>
                    <a:pt x="99" y="48"/>
                    <a:pt x="98" y="48"/>
                    <a:pt x="96" y="47"/>
                  </a:cubicBezTo>
                  <a:cubicBezTo>
                    <a:pt x="94" y="45"/>
                    <a:pt x="91" y="44"/>
                    <a:pt x="88" y="44"/>
                  </a:cubicBezTo>
                  <a:cubicBezTo>
                    <a:pt x="86" y="44"/>
                    <a:pt x="85" y="44"/>
                    <a:pt x="83" y="45"/>
                  </a:cubicBezTo>
                  <a:cubicBezTo>
                    <a:pt x="80" y="46"/>
                    <a:pt x="79" y="48"/>
                    <a:pt x="77" y="50"/>
                  </a:cubicBezTo>
                  <a:cubicBezTo>
                    <a:pt x="76" y="51"/>
                    <a:pt x="76" y="52"/>
                    <a:pt x="75" y="52"/>
                  </a:cubicBezTo>
                  <a:cubicBezTo>
                    <a:pt x="74" y="53"/>
                    <a:pt x="73" y="53"/>
                    <a:pt x="72" y="53"/>
                  </a:cubicBezTo>
                  <a:cubicBezTo>
                    <a:pt x="70" y="54"/>
                    <a:pt x="67" y="55"/>
                    <a:pt x="65" y="58"/>
                  </a:cubicBezTo>
                  <a:cubicBezTo>
                    <a:pt x="64" y="61"/>
                    <a:pt x="64" y="63"/>
                    <a:pt x="64" y="66"/>
                  </a:cubicBezTo>
                  <a:cubicBezTo>
                    <a:pt x="64" y="66"/>
                    <a:pt x="63" y="66"/>
                    <a:pt x="63" y="66"/>
                  </a:cubicBezTo>
                  <a:cubicBezTo>
                    <a:pt x="60" y="66"/>
                    <a:pt x="57" y="67"/>
                    <a:pt x="56" y="69"/>
                  </a:cubicBezTo>
                  <a:cubicBezTo>
                    <a:pt x="53" y="71"/>
                    <a:pt x="53" y="74"/>
                    <a:pt x="53" y="76"/>
                  </a:cubicBezTo>
                  <a:cubicBezTo>
                    <a:pt x="53" y="77"/>
                    <a:pt x="54" y="78"/>
                    <a:pt x="53" y="79"/>
                  </a:cubicBezTo>
                  <a:cubicBezTo>
                    <a:pt x="53" y="79"/>
                    <a:pt x="52" y="79"/>
                    <a:pt x="51" y="79"/>
                  </a:cubicBezTo>
                  <a:cubicBezTo>
                    <a:pt x="49" y="79"/>
                    <a:pt x="47" y="79"/>
                    <a:pt x="45" y="81"/>
                  </a:cubicBezTo>
                  <a:cubicBezTo>
                    <a:pt x="42" y="85"/>
                    <a:pt x="42" y="90"/>
                    <a:pt x="45" y="94"/>
                  </a:cubicBezTo>
                  <a:cubicBezTo>
                    <a:pt x="47" y="97"/>
                    <a:pt x="49" y="100"/>
                    <a:pt x="48" y="102"/>
                  </a:cubicBezTo>
                  <a:cubicBezTo>
                    <a:pt x="48" y="103"/>
                    <a:pt x="47" y="104"/>
                    <a:pt x="45" y="105"/>
                  </a:cubicBezTo>
                  <a:cubicBezTo>
                    <a:pt x="43" y="106"/>
                    <a:pt x="42" y="107"/>
                    <a:pt x="41" y="107"/>
                  </a:cubicBezTo>
                  <a:cubicBezTo>
                    <a:pt x="37" y="109"/>
                    <a:pt x="33" y="111"/>
                    <a:pt x="31" y="118"/>
                  </a:cubicBezTo>
                  <a:cubicBezTo>
                    <a:pt x="31" y="119"/>
                    <a:pt x="31" y="120"/>
                    <a:pt x="30" y="121"/>
                  </a:cubicBezTo>
                  <a:cubicBezTo>
                    <a:pt x="29" y="126"/>
                    <a:pt x="29" y="127"/>
                    <a:pt x="24" y="130"/>
                  </a:cubicBezTo>
                  <a:cubicBezTo>
                    <a:pt x="16" y="134"/>
                    <a:pt x="12" y="142"/>
                    <a:pt x="13" y="150"/>
                  </a:cubicBezTo>
                  <a:cubicBezTo>
                    <a:pt x="14" y="158"/>
                    <a:pt x="21" y="159"/>
                    <a:pt x="25" y="160"/>
                  </a:cubicBezTo>
                  <a:cubicBezTo>
                    <a:pt x="25" y="160"/>
                    <a:pt x="26" y="160"/>
                    <a:pt x="26" y="160"/>
                  </a:cubicBezTo>
                  <a:cubicBezTo>
                    <a:pt x="26" y="160"/>
                    <a:pt x="25" y="161"/>
                    <a:pt x="25" y="162"/>
                  </a:cubicBezTo>
                  <a:cubicBezTo>
                    <a:pt x="25" y="162"/>
                    <a:pt x="25" y="162"/>
                    <a:pt x="25" y="162"/>
                  </a:cubicBezTo>
                  <a:cubicBezTo>
                    <a:pt x="25" y="163"/>
                    <a:pt x="25" y="163"/>
                    <a:pt x="25" y="164"/>
                  </a:cubicBezTo>
                  <a:cubicBezTo>
                    <a:pt x="24" y="163"/>
                    <a:pt x="24" y="163"/>
                    <a:pt x="24" y="163"/>
                  </a:cubicBezTo>
                  <a:cubicBezTo>
                    <a:pt x="22" y="165"/>
                    <a:pt x="22" y="165"/>
                    <a:pt x="22" y="165"/>
                  </a:cubicBezTo>
                  <a:cubicBezTo>
                    <a:pt x="21" y="166"/>
                    <a:pt x="21" y="168"/>
                    <a:pt x="20" y="170"/>
                  </a:cubicBezTo>
                  <a:cubicBezTo>
                    <a:pt x="19" y="168"/>
                    <a:pt x="16" y="166"/>
                    <a:pt x="13" y="166"/>
                  </a:cubicBezTo>
                  <a:cubicBezTo>
                    <a:pt x="12" y="166"/>
                    <a:pt x="11" y="167"/>
                    <a:pt x="10" y="167"/>
                  </a:cubicBezTo>
                  <a:cubicBezTo>
                    <a:pt x="9" y="168"/>
                    <a:pt x="9" y="169"/>
                    <a:pt x="8" y="171"/>
                  </a:cubicBezTo>
                  <a:cubicBezTo>
                    <a:pt x="7" y="170"/>
                    <a:pt x="6" y="170"/>
                    <a:pt x="5" y="169"/>
                  </a:cubicBezTo>
                  <a:cubicBezTo>
                    <a:pt x="0" y="166"/>
                    <a:pt x="0" y="166"/>
                    <a:pt x="0" y="166"/>
                  </a:cubicBezTo>
                  <a:cubicBezTo>
                    <a:pt x="17" y="659"/>
                    <a:pt x="17" y="659"/>
                    <a:pt x="17" y="659"/>
                  </a:cubicBezTo>
                  <a:cubicBezTo>
                    <a:pt x="20" y="659"/>
                    <a:pt x="20" y="659"/>
                    <a:pt x="20" y="659"/>
                  </a:cubicBezTo>
                  <a:cubicBezTo>
                    <a:pt x="36" y="659"/>
                    <a:pt x="117" y="658"/>
                    <a:pt x="208" y="658"/>
                  </a:cubicBezTo>
                  <a:cubicBezTo>
                    <a:pt x="272" y="658"/>
                    <a:pt x="327" y="658"/>
                    <a:pt x="371" y="659"/>
                  </a:cubicBezTo>
                  <a:cubicBezTo>
                    <a:pt x="374" y="659"/>
                    <a:pt x="374" y="659"/>
                    <a:pt x="374" y="659"/>
                  </a:cubicBezTo>
                  <a:cubicBezTo>
                    <a:pt x="390" y="247"/>
                    <a:pt x="390" y="247"/>
                    <a:pt x="390" y="247"/>
                  </a:cubicBezTo>
                  <a:lnTo>
                    <a:pt x="390" y="246"/>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7"/>
            <p:cNvSpPr>
              <a:spLocks/>
            </p:cNvSpPr>
            <p:nvPr/>
          </p:nvSpPr>
          <p:spPr bwMode="auto">
            <a:xfrm>
              <a:off x="2454" y="104"/>
              <a:ext cx="223" cy="118"/>
            </a:xfrm>
            <a:custGeom>
              <a:avLst/>
              <a:gdLst>
                <a:gd name="T0" fmla="*/ 10 w 77"/>
                <a:gd name="T1" fmla="*/ 39 h 41"/>
                <a:gd name="T2" fmla="*/ 18 w 77"/>
                <a:gd name="T3" fmla="*/ 36 h 41"/>
                <a:gd name="T4" fmla="*/ 22 w 77"/>
                <a:gd name="T5" fmla="*/ 35 h 41"/>
                <a:gd name="T6" fmla="*/ 27 w 77"/>
                <a:gd name="T7" fmla="*/ 36 h 41"/>
                <a:gd name="T8" fmla="*/ 33 w 77"/>
                <a:gd name="T9" fmla="*/ 37 h 41"/>
                <a:gd name="T10" fmla="*/ 38 w 77"/>
                <a:gd name="T11" fmla="*/ 35 h 41"/>
                <a:gd name="T12" fmla="*/ 49 w 77"/>
                <a:gd name="T13" fmla="*/ 41 h 41"/>
                <a:gd name="T14" fmla="*/ 63 w 77"/>
                <a:gd name="T15" fmla="*/ 34 h 41"/>
                <a:gd name="T16" fmla="*/ 67 w 77"/>
                <a:gd name="T17" fmla="*/ 30 h 41"/>
                <a:gd name="T18" fmla="*/ 76 w 77"/>
                <a:gd name="T19" fmla="*/ 14 h 41"/>
                <a:gd name="T20" fmla="*/ 67 w 77"/>
                <a:gd name="T21" fmla="*/ 0 h 41"/>
                <a:gd name="T22" fmla="*/ 64 w 77"/>
                <a:gd name="T23" fmla="*/ 0 h 41"/>
                <a:gd name="T24" fmla="*/ 57 w 77"/>
                <a:gd name="T25" fmla="*/ 3 h 41"/>
                <a:gd name="T26" fmla="*/ 55 w 77"/>
                <a:gd name="T27" fmla="*/ 5 h 41"/>
                <a:gd name="T28" fmla="*/ 39 w 77"/>
                <a:gd name="T29" fmla="*/ 10 h 41"/>
                <a:gd name="T30" fmla="*/ 38 w 77"/>
                <a:gd name="T31" fmla="*/ 10 h 41"/>
                <a:gd name="T32" fmla="*/ 33 w 77"/>
                <a:gd name="T33" fmla="*/ 8 h 41"/>
                <a:gd name="T34" fmla="*/ 32 w 77"/>
                <a:gd name="T35" fmla="*/ 7 h 41"/>
                <a:gd name="T36" fmla="*/ 24 w 77"/>
                <a:gd name="T37" fmla="*/ 4 h 41"/>
                <a:gd name="T38" fmla="*/ 24 w 77"/>
                <a:gd name="T39" fmla="*/ 4 h 41"/>
                <a:gd name="T40" fmla="*/ 19 w 77"/>
                <a:gd name="T41" fmla="*/ 8 h 41"/>
                <a:gd name="T42" fmla="*/ 19 w 77"/>
                <a:gd name="T43" fmla="*/ 9 h 41"/>
                <a:gd name="T44" fmla="*/ 17 w 77"/>
                <a:gd name="T45" fmla="*/ 9 h 41"/>
                <a:gd name="T46" fmla="*/ 11 w 77"/>
                <a:gd name="T47" fmla="*/ 11 h 41"/>
                <a:gd name="T48" fmla="*/ 8 w 77"/>
                <a:gd name="T49" fmla="*/ 19 h 41"/>
                <a:gd name="T50" fmla="*/ 8 w 77"/>
                <a:gd name="T51" fmla="*/ 21 h 41"/>
                <a:gd name="T52" fmla="*/ 8 w 77"/>
                <a:gd name="T53" fmla="*/ 23 h 41"/>
                <a:gd name="T54" fmla="*/ 6 w 77"/>
                <a:gd name="T55" fmla="*/ 25 h 41"/>
                <a:gd name="T56" fmla="*/ 5 w 77"/>
                <a:gd name="T57" fmla="*/ 26 h 41"/>
                <a:gd name="T58" fmla="*/ 3 w 77"/>
                <a:gd name="T59" fmla="*/ 35 h 41"/>
                <a:gd name="T60" fmla="*/ 10 w 77"/>
                <a:gd name="T61"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41">
                  <a:moveTo>
                    <a:pt x="10" y="39"/>
                  </a:moveTo>
                  <a:cubicBezTo>
                    <a:pt x="13" y="39"/>
                    <a:pt x="15" y="38"/>
                    <a:pt x="18" y="36"/>
                  </a:cubicBezTo>
                  <a:cubicBezTo>
                    <a:pt x="19" y="36"/>
                    <a:pt x="21" y="35"/>
                    <a:pt x="22" y="35"/>
                  </a:cubicBezTo>
                  <a:cubicBezTo>
                    <a:pt x="24" y="35"/>
                    <a:pt x="26" y="35"/>
                    <a:pt x="27" y="36"/>
                  </a:cubicBezTo>
                  <a:cubicBezTo>
                    <a:pt x="29" y="36"/>
                    <a:pt x="31" y="37"/>
                    <a:pt x="33" y="37"/>
                  </a:cubicBezTo>
                  <a:cubicBezTo>
                    <a:pt x="35" y="37"/>
                    <a:pt x="37" y="36"/>
                    <a:pt x="38" y="35"/>
                  </a:cubicBezTo>
                  <a:cubicBezTo>
                    <a:pt x="42" y="39"/>
                    <a:pt x="45" y="41"/>
                    <a:pt x="49" y="41"/>
                  </a:cubicBezTo>
                  <a:cubicBezTo>
                    <a:pt x="54" y="41"/>
                    <a:pt x="58" y="38"/>
                    <a:pt x="63" y="34"/>
                  </a:cubicBezTo>
                  <a:cubicBezTo>
                    <a:pt x="64" y="32"/>
                    <a:pt x="65" y="31"/>
                    <a:pt x="67" y="30"/>
                  </a:cubicBezTo>
                  <a:cubicBezTo>
                    <a:pt x="71" y="26"/>
                    <a:pt x="77" y="21"/>
                    <a:pt x="76" y="14"/>
                  </a:cubicBezTo>
                  <a:cubicBezTo>
                    <a:pt x="76" y="9"/>
                    <a:pt x="73" y="2"/>
                    <a:pt x="67" y="0"/>
                  </a:cubicBezTo>
                  <a:cubicBezTo>
                    <a:pt x="66" y="0"/>
                    <a:pt x="65" y="0"/>
                    <a:pt x="64" y="0"/>
                  </a:cubicBezTo>
                  <a:cubicBezTo>
                    <a:pt x="61" y="0"/>
                    <a:pt x="59" y="2"/>
                    <a:pt x="57" y="3"/>
                  </a:cubicBezTo>
                  <a:cubicBezTo>
                    <a:pt x="57" y="4"/>
                    <a:pt x="56" y="4"/>
                    <a:pt x="55" y="5"/>
                  </a:cubicBezTo>
                  <a:cubicBezTo>
                    <a:pt x="51" y="7"/>
                    <a:pt x="44" y="10"/>
                    <a:pt x="39" y="10"/>
                  </a:cubicBezTo>
                  <a:cubicBezTo>
                    <a:pt x="38" y="10"/>
                    <a:pt x="38" y="10"/>
                    <a:pt x="38" y="10"/>
                  </a:cubicBezTo>
                  <a:cubicBezTo>
                    <a:pt x="36" y="10"/>
                    <a:pt x="35" y="9"/>
                    <a:pt x="33" y="8"/>
                  </a:cubicBezTo>
                  <a:cubicBezTo>
                    <a:pt x="33" y="8"/>
                    <a:pt x="32" y="7"/>
                    <a:pt x="32" y="7"/>
                  </a:cubicBezTo>
                  <a:cubicBezTo>
                    <a:pt x="30" y="6"/>
                    <a:pt x="27" y="4"/>
                    <a:pt x="24" y="4"/>
                  </a:cubicBezTo>
                  <a:cubicBezTo>
                    <a:pt x="24" y="4"/>
                    <a:pt x="24" y="4"/>
                    <a:pt x="24" y="4"/>
                  </a:cubicBezTo>
                  <a:cubicBezTo>
                    <a:pt x="20" y="4"/>
                    <a:pt x="19" y="7"/>
                    <a:pt x="19" y="8"/>
                  </a:cubicBezTo>
                  <a:cubicBezTo>
                    <a:pt x="19" y="8"/>
                    <a:pt x="19" y="9"/>
                    <a:pt x="19" y="9"/>
                  </a:cubicBezTo>
                  <a:cubicBezTo>
                    <a:pt x="18" y="9"/>
                    <a:pt x="17" y="9"/>
                    <a:pt x="17" y="9"/>
                  </a:cubicBezTo>
                  <a:cubicBezTo>
                    <a:pt x="14" y="9"/>
                    <a:pt x="12" y="9"/>
                    <a:pt x="11" y="11"/>
                  </a:cubicBezTo>
                  <a:cubicBezTo>
                    <a:pt x="7" y="14"/>
                    <a:pt x="8" y="17"/>
                    <a:pt x="8" y="19"/>
                  </a:cubicBezTo>
                  <a:cubicBezTo>
                    <a:pt x="8" y="20"/>
                    <a:pt x="8" y="21"/>
                    <a:pt x="8" y="21"/>
                  </a:cubicBezTo>
                  <a:cubicBezTo>
                    <a:pt x="8" y="21"/>
                    <a:pt x="8" y="23"/>
                    <a:pt x="8" y="23"/>
                  </a:cubicBezTo>
                  <a:cubicBezTo>
                    <a:pt x="8" y="24"/>
                    <a:pt x="7" y="24"/>
                    <a:pt x="6" y="25"/>
                  </a:cubicBezTo>
                  <a:cubicBezTo>
                    <a:pt x="6" y="25"/>
                    <a:pt x="5" y="26"/>
                    <a:pt x="5" y="26"/>
                  </a:cubicBezTo>
                  <a:cubicBezTo>
                    <a:pt x="3" y="27"/>
                    <a:pt x="0" y="30"/>
                    <a:pt x="3" y="35"/>
                  </a:cubicBezTo>
                  <a:cubicBezTo>
                    <a:pt x="5" y="38"/>
                    <a:pt x="8" y="39"/>
                    <a:pt x="10" y="3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8"/>
            <p:cNvSpPr>
              <a:spLocks/>
            </p:cNvSpPr>
            <p:nvPr/>
          </p:nvSpPr>
          <p:spPr bwMode="auto">
            <a:xfrm>
              <a:off x="3271" y="436"/>
              <a:ext cx="95" cy="95"/>
            </a:xfrm>
            <a:custGeom>
              <a:avLst/>
              <a:gdLst>
                <a:gd name="T0" fmla="*/ 24 w 33"/>
                <a:gd name="T1" fmla="*/ 17 h 33"/>
                <a:gd name="T2" fmla="*/ 32 w 33"/>
                <a:gd name="T3" fmla="*/ 6 h 33"/>
                <a:gd name="T4" fmla="*/ 28 w 33"/>
                <a:gd name="T5" fmla="*/ 1 h 33"/>
                <a:gd name="T6" fmla="*/ 22 w 33"/>
                <a:gd name="T7" fmla="*/ 4 h 33"/>
                <a:gd name="T8" fmla="*/ 21 w 33"/>
                <a:gd name="T9" fmla="*/ 5 h 33"/>
                <a:gd name="T10" fmla="*/ 20 w 33"/>
                <a:gd name="T11" fmla="*/ 6 h 33"/>
                <a:gd name="T12" fmla="*/ 19 w 33"/>
                <a:gd name="T13" fmla="*/ 5 h 33"/>
                <a:gd name="T14" fmla="*/ 16 w 33"/>
                <a:gd name="T15" fmla="*/ 2 h 33"/>
                <a:gd name="T16" fmla="*/ 10 w 33"/>
                <a:gd name="T17" fmla="*/ 0 h 33"/>
                <a:gd name="T18" fmla="*/ 1 w 33"/>
                <a:gd name="T19" fmla="*/ 15 h 33"/>
                <a:gd name="T20" fmla="*/ 1 w 33"/>
                <a:gd name="T21" fmla="*/ 16 h 33"/>
                <a:gd name="T22" fmla="*/ 13 w 33"/>
                <a:gd name="T23" fmla="*/ 31 h 33"/>
                <a:gd name="T24" fmla="*/ 15 w 33"/>
                <a:gd name="T25" fmla="*/ 31 h 33"/>
                <a:gd name="T26" fmla="*/ 23 w 33"/>
                <a:gd name="T27" fmla="*/ 33 h 33"/>
                <a:gd name="T28" fmla="*/ 23 w 33"/>
                <a:gd name="T29" fmla="*/ 33 h 33"/>
                <a:gd name="T30" fmla="*/ 29 w 33"/>
                <a:gd name="T31" fmla="*/ 30 h 33"/>
                <a:gd name="T32" fmla="*/ 30 w 33"/>
                <a:gd name="T33" fmla="*/ 25 h 33"/>
                <a:gd name="T34" fmla="*/ 22 w 33"/>
                <a:gd name="T35" fmla="*/ 20 h 33"/>
                <a:gd name="T36" fmla="*/ 20 w 33"/>
                <a:gd name="T37" fmla="*/ 20 h 33"/>
                <a:gd name="T38" fmla="*/ 24 w 33"/>
                <a:gd name="T39" fmla="*/ 1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3">
                  <a:moveTo>
                    <a:pt x="24" y="17"/>
                  </a:moveTo>
                  <a:cubicBezTo>
                    <a:pt x="28" y="15"/>
                    <a:pt x="33" y="12"/>
                    <a:pt x="32" y="6"/>
                  </a:cubicBezTo>
                  <a:cubicBezTo>
                    <a:pt x="32" y="1"/>
                    <a:pt x="29" y="1"/>
                    <a:pt x="28" y="1"/>
                  </a:cubicBezTo>
                  <a:cubicBezTo>
                    <a:pt x="25" y="1"/>
                    <a:pt x="23" y="3"/>
                    <a:pt x="22" y="4"/>
                  </a:cubicBezTo>
                  <a:cubicBezTo>
                    <a:pt x="21" y="5"/>
                    <a:pt x="21" y="5"/>
                    <a:pt x="21" y="5"/>
                  </a:cubicBezTo>
                  <a:cubicBezTo>
                    <a:pt x="20" y="5"/>
                    <a:pt x="20" y="6"/>
                    <a:pt x="20" y="6"/>
                  </a:cubicBezTo>
                  <a:cubicBezTo>
                    <a:pt x="20" y="6"/>
                    <a:pt x="19" y="6"/>
                    <a:pt x="19" y="5"/>
                  </a:cubicBezTo>
                  <a:cubicBezTo>
                    <a:pt x="19" y="5"/>
                    <a:pt x="18" y="3"/>
                    <a:pt x="16" y="2"/>
                  </a:cubicBezTo>
                  <a:cubicBezTo>
                    <a:pt x="14" y="1"/>
                    <a:pt x="12" y="0"/>
                    <a:pt x="10" y="0"/>
                  </a:cubicBezTo>
                  <a:cubicBezTo>
                    <a:pt x="3" y="0"/>
                    <a:pt x="2" y="10"/>
                    <a:pt x="1" y="15"/>
                  </a:cubicBezTo>
                  <a:cubicBezTo>
                    <a:pt x="1" y="16"/>
                    <a:pt x="1" y="16"/>
                    <a:pt x="1" y="16"/>
                  </a:cubicBezTo>
                  <a:cubicBezTo>
                    <a:pt x="0" y="27"/>
                    <a:pt x="1" y="29"/>
                    <a:pt x="13" y="31"/>
                  </a:cubicBezTo>
                  <a:cubicBezTo>
                    <a:pt x="13" y="31"/>
                    <a:pt x="14" y="31"/>
                    <a:pt x="15" y="31"/>
                  </a:cubicBezTo>
                  <a:cubicBezTo>
                    <a:pt x="17" y="32"/>
                    <a:pt x="20" y="33"/>
                    <a:pt x="23" y="33"/>
                  </a:cubicBezTo>
                  <a:cubicBezTo>
                    <a:pt x="23" y="33"/>
                    <a:pt x="23" y="33"/>
                    <a:pt x="23" y="33"/>
                  </a:cubicBezTo>
                  <a:cubicBezTo>
                    <a:pt x="25" y="33"/>
                    <a:pt x="27" y="32"/>
                    <a:pt x="29" y="30"/>
                  </a:cubicBezTo>
                  <a:cubicBezTo>
                    <a:pt x="30" y="29"/>
                    <a:pt x="30" y="27"/>
                    <a:pt x="30" y="25"/>
                  </a:cubicBezTo>
                  <a:cubicBezTo>
                    <a:pt x="29" y="20"/>
                    <a:pt x="25" y="20"/>
                    <a:pt x="22" y="20"/>
                  </a:cubicBezTo>
                  <a:cubicBezTo>
                    <a:pt x="21" y="20"/>
                    <a:pt x="20" y="20"/>
                    <a:pt x="20" y="20"/>
                  </a:cubicBezTo>
                  <a:cubicBezTo>
                    <a:pt x="20" y="19"/>
                    <a:pt x="22" y="18"/>
                    <a:pt x="24" y="1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9"/>
            <p:cNvSpPr>
              <a:spLocks/>
            </p:cNvSpPr>
            <p:nvPr/>
          </p:nvSpPr>
          <p:spPr bwMode="auto">
            <a:xfrm>
              <a:off x="3675" y="3039"/>
              <a:ext cx="926" cy="666"/>
            </a:xfrm>
            <a:custGeom>
              <a:avLst/>
              <a:gdLst>
                <a:gd name="T0" fmla="*/ 309 w 321"/>
                <a:gd name="T1" fmla="*/ 173 h 231"/>
                <a:gd name="T2" fmla="*/ 293 w 321"/>
                <a:gd name="T3" fmla="*/ 162 h 231"/>
                <a:gd name="T4" fmla="*/ 257 w 321"/>
                <a:gd name="T5" fmla="*/ 125 h 231"/>
                <a:gd name="T6" fmla="*/ 246 w 321"/>
                <a:gd name="T7" fmla="*/ 106 h 231"/>
                <a:gd name="T8" fmla="*/ 230 w 321"/>
                <a:gd name="T9" fmla="*/ 110 h 231"/>
                <a:gd name="T10" fmla="*/ 188 w 321"/>
                <a:gd name="T11" fmla="*/ 100 h 231"/>
                <a:gd name="T12" fmla="*/ 160 w 321"/>
                <a:gd name="T13" fmla="*/ 92 h 231"/>
                <a:gd name="T14" fmla="*/ 150 w 321"/>
                <a:gd name="T15" fmla="*/ 95 h 231"/>
                <a:gd name="T16" fmla="*/ 143 w 321"/>
                <a:gd name="T17" fmla="*/ 103 h 231"/>
                <a:gd name="T18" fmla="*/ 132 w 321"/>
                <a:gd name="T19" fmla="*/ 93 h 231"/>
                <a:gd name="T20" fmla="*/ 107 w 321"/>
                <a:gd name="T21" fmla="*/ 69 h 231"/>
                <a:gd name="T22" fmla="*/ 94 w 321"/>
                <a:gd name="T23" fmla="*/ 50 h 231"/>
                <a:gd name="T24" fmla="*/ 79 w 321"/>
                <a:gd name="T25" fmla="*/ 31 h 231"/>
                <a:gd name="T26" fmla="*/ 74 w 321"/>
                <a:gd name="T27" fmla="*/ 34 h 231"/>
                <a:gd name="T28" fmla="*/ 69 w 321"/>
                <a:gd name="T29" fmla="*/ 36 h 231"/>
                <a:gd name="T30" fmla="*/ 61 w 321"/>
                <a:gd name="T31" fmla="*/ 19 h 231"/>
                <a:gd name="T32" fmla="*/ 47 w 321"/>
                <a:gd name="T33" fmla="*/ 6 h 231"/>
                <a:gd name="T34" fmla="*/ 37 w 321"/>
                <a:gd name="T35" fmla="*/ 8 h 231"/>
                <a:gd name="T36" fmla="*/ 16 w 321"/>
                <a:gd name="T37" fmla="*/ 1 h 231"/>
                <a:gd name="T38" fmla="*/ 0 w 321"/>
                <a:gd name="T39" fmla="*/ 178 h 231"/>
                <a:gd name="T40" fmla="*/ 9 w 321"/>
                <a:gd name="T41" fmla="*/ 181 h 231"/>
                <a:gd name="T42" fmla="*/ 12 w 321"/>
                <a:gd name="T43" fmla="*/ 194 h 231"/>
                <a:gd name="T44" fmla="*/ 26 w 321"/>
                <a:gd name="T45" fmla="*/ 189 h 231"/>
                <a:gd name="T46" fmla="*/ 28 w 321"/>
                <a:gd name="T47" fmla="*/ 186 h 231"/>
                <a:gd name="T48" fmla="*/ 34 w 321"/>
                <a:gd name="T49" fmla="*/ 189 h 231"/>
                <a:gd name="T50" fmla="*/ 47 w 321"/>
                <a:gd name="T51" fmla="*/ 195 h 231"/>
                <a:gd name="T52" fmla="*/ 57 w 321"/>
                <a:gd name="T53" fmla="*/ 201 h 231"/>
                <a:gd name="T54" fmla="*/ 71 w 321"/>
                <a:gd name="T55" fmla="*/ 211 h 231"/>
                <a:gd name="T56" fmla="*/ 95 w 321"/>
                <a:gd name="T57" fmla="*/ 212 h 231"/>
                <a:gd name="T58" fmla="*/ 113 w 321"/>
                <a:gd name="T59" fmla="*/ 202 h 231"/>
                <a:gd name="T60" fmla="*/ 132 w 321"/>
                <a:gd name="T61" fmla="*/ 196 h 231"/>
                <a:gd name="T62" fmla="*/ 130 w 321"/>
                <a:gd name="T63" fmla="*/ 186 h 231"/>
                <a:gd name="T64" fmla="*/ 126 w 321"/>
                <a:gd name="T65" fmla="*/ 187 h 231"/>
                <a:gd name="T66" fmla="*/ 126 w 321"/>
                <a:gd name="T67" fmla="*/ 181 h 231"/>
                <a:gd name="T68" fmla="*/ 141 w 321"/>
                <a:gd name="T69" fmla="*/ 178 h 231"/>
                <a:gd name="T70" fmla="*/ 138 w 321"/>
                <a:gd name="T71" fmla="*/ 194 h 231"/>
                <a:gd name="T72" fmla="*/ 131 w 321"/>
                <a:gd name="T73" fmla="*/ 207 h 231"/>
                <a:gd name="T74" fmla="*/ 146 w 321"/>
                <a:gd name="T75" fmla="*/ 206 h 231"/>
                <a:gd name="T76" fmla="*/ 155 w 321"/>
                <a:gd name="T77" fmla="*/ 198 h 231"/>
                <a:gd name="T78" fmla="*/ 154 w 321"/>
                <a:gd name="T79" fmla="*/ 207 h 231"/>
                <a:gd name="T80" fmla="*/ 161 w 321"/>
                <a:gd name="T81" fmla="*/ 217 h 231"/>
                <a:gd name="T82" fmla="*/ 170 w 321"/>
                <a:gd name="T83" fmla="*/ 231 h 231"/>
                <a:gd name="T84" fmla="*/ 179 w 321"/>
                <a:gd name="T85" fmla="*/ 225 h 231"/>
                <a:gd name="T86" fmla="*/ 182 w 321"/>
                <a:gd name="T87" fmla="*/ 223 h 231"/>
                <a:gd name="T88" fmla="*/ 192 w 321"/>
                <a:gd name="T89" fmla="*/ 225 h 231"/>
                <a:gd name="T90" fmla="*/ 206 w 321"/>
                <a:gd name="T91" fmla="*/ 219 h 231"/>
                <a:gd name="T92" fmla="*/ 236 w 321"/>
                <a:gd name="T93" fmla="*/ 198 h 231"/>
                <a:gd name="T94" fmla="*/ 267 w 321"/>
                <a:gd name="T95" fmla="*/ 189 h 231"/>
                <a:gd name="T96" fmla="*/ 287 w 321"/>
                <a:gd name="T97" fmla="*/ 194 h 231"/>
                <a:gd name="T98" fmla="*/ 295 w 321"/>
                <a:gd name="T99" fmla="*/ 192 h 231"/>
                <a:gd name="T100" fmla="*/ 300 w 321"/>
                <a:gd name="T101" fmla="*/ 191 h 231"/>
                <a:gd name="T102" fmla="*/ 307 w 321"/>
                <a:gd name="T103" fmla="*/ 192 h 231"/>
                <a:gd name="T104" fmla="*/ 320 w 321"/>
                <a:gd name="T105" fmla="*/ 183 h 231"/>
                <a:gd name="T106" fmla="*/ 318 w 321"/>
                <a:gd name="T107" fmla="*/ 179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1" h="231">
                  <a:moveTo>
                    <a:pt x="318" y="179"/>
                  </a:moveTo>
                  <a:cubicBezTo>
                    <a:pt x="315" y="177"/>
                    <a:pt x="312" y="175"/>
                    <a:pt x="309" y="173"/>
                  </a:cubicBezTo>
                  <a:cubicBezTo>
                    <a:pt x="307" y="171"/>
                    <a:pt x="305" y="169"/>
                    <a:pt x="304" y="168"/>
                  </a:cubicBezTo>
                  <a:cubicBezTo>
                    <a:pt x="301" y="166"/>
                    <a:pt x="297" y="164"/>
                    <a:pt x="293" y="162"/>
                  </a:cubicBezTo>
                  <a:cubicBezTo>
                    <a:pt x="279" y="154"/>
                    <a:pt x="261" y="144"/>
                    <a:pt x="258" y="129"/>
                  </a:cubicBezTo>
                  <a:cubicBezTo>
                    <a:pt x="258" y="127"/>
                    <a:pt x="258" y="126"/>
                    <a:pt x="257" y="125"/>
                  </a:cubicBezTo>
                  <a:cubicBezTo>
                    <a:pt x="257" y="119"/>
                    <a:pt x="255" y="110"/>
                    <a:pt x="250" y="107"/>
                  </a:cubicBezTo>
                  <a:cubicBezTo>
                    <a:pt x="249" y="107"/>
                    <a:pt x="247" y="106"/>
                    <a:pt x="246" y="106"/>
                  </a:cubicBezTo>
                  <a:cubicBezTo>
                    <a:pt x="243" y="106"/>
                    <a:pt x="240" y="107"/>
                    <a:pt x="237" y="108"/>
                  </a:cubicBezTo>
                  <a:cubicBezTo>
                    <a:pt x="235" y="109"/>
                    <a:pt x="232" y="110"/>
                    <a:pt x="230" y="110"/>
                  </a:cubicBezTo>
                  <a:cubicBezTo>
                    <a:pt x="229" y="110"/>
                    <a:pt x="229" y="110"/>
                    <a:pt x="229" y="110"/>
                  </a:cubicBezTo>
                  <a:cubicBezTo>
                    <a:pt x="215" y="109"/>
                    <a:pt x="203" y="107"/>
                    <a:pt x="188" y="100"/>
                  </a:cubicBezTo>
                  <a:cubicBezTo>
                    <a:pt x="186" y="100"/>
                    <a:pt x="185" y="99"/>
                    <a:pt x="184" y="99"/>
                  </a:cubicBezTo>
                  <a:cubicBezTo>
                    <a:pt x="176" y="95"/>
                    <a:pt x="169" y="92"/>
                    <a:pt x="160" y="92"/>
                  </a:cubicBezTo>
                  <a:cubicBezTo>
                    <a:pt x="159" y="92"/>
                    <a:pt x="159" y="92"/>
                    <a:pt x="159" y="92"/>
                  </a:cubicBezTo>
                  <a:cubicBezTo>
                    <a:pt x="156" y="92"/>
                    <a:pt x="153" y="92"/>
                    <a:pt x="150" y="95"/>
                  </a:cubicBezTo>
                  <a:cubicBezTo>
                    <a:pt x="149" y="95"/>
                    <a:pt x="149" y="97"/>
                    <a:pt x="148" y="98"/>
                  </a:cubicBezTo>
                  <a:cubicBezTo>
                    <a:pt x="146" y="101"/>
                    <a:pt x="145" y="103"/>
                    <a:pt x="143" y="103"/>
                  </a:cubicBezTo>
                  <a:cubicBezTo>
                    <a:pt x="142" y="103"/>
                    <a:pt x="142" y="103"/>
                    <a:pt x="142" y="103"/>
                  </a:cubicBezTo>
                  <a:cubicBezTo>
                    <a:pt x="139" y="103"/>
                    <a:pt x="136" y="99"/>
                    <a:pt x="132" y="93"/>
                  </a:cubicBezTo>
                  <a:cubicBezTo>
                    <a:pt x="128" y="86"/>
                    <a:pt x="122" y="79"/>
                    <a:pt x="115" y="74"/>
                  </a:cubicBezTo>
                  <a:cubicBezTo>
                    <a:pt x="113" y="72"/>
                    <a:pt x="110" y="71"/>
                    <a:pt x="107" y="69"/>
                  </a:cubicBezTo>
                  <a:cubicBezTo>
                    <a:pt x="103" y="67"/>
                    <a:pt x="98" y="65"/>
                    <a:pt x="96" y="61"/>
                  </a:cubicBezTo>
                  <a:cubicBezTo>
                    <a:pt x="94" y="58"/>
                    <a:pt x="94" y="54"/>
                    <a:pt x="94" y="50"/>
                  </a:cubicBezTo>
                  <a:cubicBezTo>
                    <a:pt x="93" y="46"/>
                    <a:pt x="93" y="41"/>
                    <a:pt x="91" y="38"/>
                  </a:cubicBezTo>
                  <a:cubicBezTo>
                    <a:pt x="88" y="35"/>
                    <a:pt x="82" y="31"/>
                    <a:pt x="79" y="31"/>
                  </a:cubicBezTo>
                  <a:cubicBezTo>
                    <a:pt x="78" y="31"/>
                    <a:pt x="78" y="31"/>
                    <a:pt x="78" y="31"/>
                  </a:cubicBezTo>
                  <a:cubicBezTo>
                    <a:pt x="76" y="31"/>
                    <a:pt x="75" y="33"/>
                    <a:pt x="74" y="34"/>
                  </a:cubicBezTo>
                  <a:cubicBezTo>
                    <a:pt x="72" y="35"/>
                    <a:pt x="71" y="37"/>
                    <a:pt x="69" y="37"/>
                  </a:cubicBezTo>
                  <a:cubicBezTo>
                    <a:pt x="69" y="37"/>
                    <a:pt x="69" y="37"/>
                    <a:pt x="69" y="36"/>
                  </a:cubicBezTo>
                  <a:cubicBezTo>
                    <a:pt x="64" y="36"/>
                    <a:pt x="62" y="26"/>
                    <a:pt x="61" y="21"/>
                  </a:cubicBezTo>
                  <a:cubicBezTo>
                    <a:pt x="61" y="21"/>
                    <a:pt x="61" y="20"/>
                    <a:pt x="61" y="19"/>
                  </a:cubicBezTo>
                  <a:cubicBezTo>
                    <a:pt x="59" y="13"/>
                    <a:pt x="57" y="6"/>
                    <a:pt x="49" y="6"/>
                  </a:cubicBezTo>
                  <a:cubicBezTo>
                    <a:pt x="49" y="6"/>
                    <a:pt x="48" y="6"/>
                    <a:pt x="47" y="6"/>
                  </a:cubicBezTo>
                  <a:cubicBezTo>
                    <a:pt x="45" y="7"/>
                    <a:pt x="44" y="7"/>
                    <a:pt x="43" y="7"/>
                  </a:cubicBezTo>
                  <a:cubicBezTo>
                    <a:pt x="41" y="8"/>
                    <a:pt x="39" y="8"/>
                    <a:pt x="37" y="8"/>
                  </a:cubicBezTo>
                  <a:cubicBezTo>
                    <a:pt x="35" y="8"/>
                    <a:pt x="33" y="7"/>
                    <a:pt x="30" y="6"/>
                  </a:cubicBezTo>
                  <a:cubicBezTo>
                    <a:pt x="24" y="4"/>
                    <a:pt x="20" y="2"/>
                    <a:pt x="16" y="1"/>
                  </a:cubicBezTo>
                  <a:cubicBezTo>
                    <a:pt x="12" y="0"/>
                    <a:pt x="12" y="0"/>
                    <a:pt x="12" y="0"/>
                  </a:cubicBezTo>
                  <a:cubicBezTo>
                    <a:pt x="0" y="178"/>
                    <a:pt x="0" y="178"/>
                    <a:pt x="0" y="178"/>
                  </a:cubicBezTo>
                  <a:cubicBezTo>
                    <a:pt x="3" y="179"/>
                    <a:pt x="3" y="179"/>
                    <a:pt x="3" y="179"/>
                  </a:cubicBezTo>
                  <a:cubicBezTo>
                    <a:pt x="6" y="179"/>
                    <a:pt x="7" y="180"/>
                    <a:pt x="9" y="181"/>
                  </a:cubicBezTo>
                  <a:cubicBezTo>
                    <a:pt x="10" y="182"/>
                    <a:pt x="10" y="184"/>
                    <a:pt x="10" y="186"/>
                  </a:cubicBezTo>
                  <a:cubicBezTo>
                    <a:pt x="10" y="189"/>
                    <a:pt x="10" y="192"/>
                    <a:pt x="12" y="194"/>
                  </a:cubicBezTo>
                  <a:cubicBezTo>
                    <a:pt x="14" y="197"/>
                    <a:pt x="16" y="197"/>
                    <a:pt x="17" y="197"/>
                  </a:cubicBezTo>
                  <a:cubicBezTo>
                    <a:pt x="23" y="197"/>
                    <a:pt x="26" y="190"/>
                    <a:pt x="26" y="189"/>
                  </a:cubicBezTo>
                  <a:cubicBezTo>
                    <a:pt x="26" y="188"/>
                    <a:pt x="26" y="188"/>
                    <a:pt x="26" y="188"/>
                  </a:cubicBezTo>
                  <a:cubicBezTo>
                    <a:pt x="27" y="187"/>
                    <a:pt x="27" y="186"/>
                    <a:pt x="28" y="186"/>
                  </a:cubicBezTo>
                  <a:cubicBezTo>
                    <a:pt x="28" y="186"/>
                    <a:pt x="29" y="186"/>
                    <a:pt x="30" y="187"/>
                  </a:cubicBezTo>
                  <a:cubicBezTo>
                    <a:pt x="31" y="187"/>
                    <a:pt x="33" y="188"/>
                    <a:pt x="34" y="189"/>
                  </a:cubicBezTo>
                  <a:cubicBezTo>
                    <a:pt x="36" y="191"/>
                    <a:pt x="38" y="193"/>
                    <a:pt x="41" y="194"/>
                  </a:cubicBezTo>
                  <a:cubicBezTo>
                    <a:pt x="43" y="194"/>
                    <a:pt x="45" y="195"/>
                    <a:pt x="47" y="195"/>
                  </a:cubicBezTo>
                  <a:cubicBezTo>
                    <a:pt x="49" y="195"/>
                    <a:pt x="51" y="195"/>
                    <a:pt x="53" y="197"/>
                  </a:cubicBezTo>
                  <a:cubicBezTo>
                    <a:pt x="55" y="198"/>
                    <a:pt x="56" y="199"/>
                    <a:pt x="57" y="201"/>
                  </a:cubicBezTo>
                  <a:cubicBezTo>
                    <a:pt x="58" y="202"/>
                    <a:pt x="59" y="203"/>
                    <a:pt x="60" y="204"/>
                  </a:cubicBezTo>
                  <a:cubicBezTo>
                    <a:pt x="63" y="208"/>
                    <a:pt x="67" y="210"/>
                    <a:pt x="71" y="211"/>
                  </a:cubicBezTo>
                  <a:cubicBezTo>
                    <a:pt x="77" y="213"/>
                    <a:pt x="81" y="214"/>
                    <a:pt x="86" y="214"/>
                  </a:cubicBezTo>
                  <a:cubicBezTo>
                    <a:pt x="89" y="214"/>
                    <a:pt x="92" y="214"/>
                    <a:pt x="95" y="212"/>
                  </a:cubicBezTo>
                  <a:cubicBezTo>
                    <a:pt x="98" y="211"/>
                    <a:pt x="100" y="209"/>
                    <a:pt x="103" y="208"/>
                  </a:cubicBezTo>
                  <a:cubicBezTo>
                    <a:pt x="106" y="205"/>
                    <a:pt x="110" y="203"/>
                    <a:pt x="113" y="202"/>
                  </a:cubicBezTo>
                  <a:cubicBezTo>
                    <a:pt x="114" y="202"/>
                    <a:pt x="115" y="202"/>
                    <a:pt x="116" y="202"/>
                  </a:cubicBezTo>
                  <a:cubicBezTo>
                    <a:pt x="122" y="201"/>
                    <a:pt x="130" y="201"/>
                    <a:pt x="132" y="196"/>
                  </a:cubicBezTo>
                  <a:cubicBezTo>
                    <a:pt x="133" y="194"/>
                    <a:pt x="133" y="191"/>
                    <a:pt x="131" y="188"/>
                  </a:cubicBezTo>
                  <a:cubicBezTo>
                    <a:pt x="130" y="186"/>
                    <a:pt x="130" y="186"/>
                    <a:pt x="130" y="186"/>
                  </a:cubicBezTo>
                  <a:cubicBezTo>
                    <a:pt x="128" y="187"/>
                    <a:pt x="128" y="187"/>
                    <a:pt x="128" y="187"/>
                  </a:cubicBezTo>
                  <a:cubicBezTo>
                    <a:pt x="128" y="187"/>
                    <a:pt x="127" y="187"/>
                    <a:pt x="126" y="187"/>
                  </a:cubicBezTo>
                  <a:cubicBezTo>
                    <a:pt x="126" y="187"/>
                    <a:pt x="125" y="187"/>
                    <a:pt x="125" y="186"/>
                  </a:cubicBezTo>
                  <a:cubicBezTo>
                    <a:pt x="124" y="185"/>
                    <a:pt x="124" y="183"/>
                    <a:pt x="126" y="181"/>
                  </a:cubicBezTo>
                  <a:cubicBezTo>
                    <a:pt x="128" y="178"/>
                    <a:pt x="131" y="176"/>
                    <a:pt x="135" y="176"/>
                  </a:cubicBezTo>
                  <a:cubicBezTo>
                    <a:pt x="137" y="176"/>
                    <a:pt x="139" y="176"/>
                    <a:pt x="141" y="178"/>
                  </a:cubicBezTo>
                  <a:cubicBezTo>
                    <a:pt x="144" y="180"/>
                    <a:pt x="144" y="186"/>
                    <a:pt x="143" y="189"/>
                  </a:cubicBezTo>
                  <a:cubicBezTo>
                    <a:pt x="142" y="191"/>
                    <a:pt x="140" y="192"/>
                    <a:pt x="138" y="194"/>
                  </a:cubicBezTo>
                  <a:cubicBezTo>
                    <a:pt x="136" y="196"/>
                    <a:pt x="133" y="197"/>
                    <a:pt x="131" y="201"/>
                  </a:cubicBezTo>
                  <a:cubicBezTo>
                    <a:pt x="131" y="202"/>
                    <a:pt x="130" y="205"/>
                    <a:pt x="131" y="207"/>
                  </a:cubicBezTo>
                  <a:cubicBezTo>
                    <a:pt x="132" y="208"/>
                    <a:pt x="133" y="209"/>
                    <a:pt x="136" y="209"/>
                  </a:cubicBezTo>
                  <a:cubicBezTo>
                    <a:pt x="140" y="209"/>
                    <a:pt x="146" y="207"/>
                    <a:pt x="146" y="206"/>
                  </a:cubicBezTo>
                  <a:cubicBezTo>
                    <a:pt x="148" y="205"/>
                    <a:pt x="150" y="203"/>
                    <a:pt x="152" y="202"/>
                  </a:cubicBezTo>
                  <a:cubicBezTo>
                    <a:pt x="152" y="200"/>
                    <a:pt x="154" y="198"/>
                    <a:pt x="155" y="198"/>
                  </a:cubicBezTo>
                  <a:cubicBezTo>
                    <a:pt x="155" y="198"/>
                    <a:pt x="155" y="199"/>
                    <a:pt x="154" y="202"/>
                  </a:cubicBezTo>
                  <a:cubicBezTo>
                    <a:pt x="154" y="203"/>
                    <a:pt x="154" y="205"/>
                    <a:pt x="154" y="207"/>
                  </a:cubicBezTo>
                  <a:cubicBezTo>
                    <a:pt x="154" y="211"/>
                    <a:pt x="156" y="213"/>
                    <a:pt x="158" y="215"/>
                  </a:cubicBezTo>
                  <a:cubicBezTo>
                    <a:pt x="159" y="215"/>
                    <a:pt x="160" y="216"/>
                    <a:pt x="161" y="217"/>
                  </a:cubicBezTo>
                  <a:cubicBezTo>
                    <a:pt x="161" y="218"/>
                    <a:pt x="162" y="220"/>
                    <a:pt x="162" y="221"/>
                  </a:cubicBezTo>
                  <a:cubicBezTo>
                    <a:pt x="163" y="225"/>
                    <a:pt x="164" y="231"/>
                    <a:pt x="170" y="231"/>
                  </a:cubicBezTo>
                  <a:cubicBezTo>
                    <a:pt x="171" y="231"/>
                    <a:pt x="172" y="230"/>
                    <a:pt x="173" y="230"/>
                  </a:cubicBezTo>
                  <a:cubicBezTo>
                    <a:pt x="176" y="229"/>
                    <a:pt x="177" y="227"/>
                    <a:pt x="179" y="225"/>
                  </a:cubicBezTo>
                  <a:cubicBezTo>
                    <a:pt x="180" y="224"/>
                    <a:pt x="181" y="223"/>
                    <a:pt x="181" y="223"/>
                  </a:cubicBezTo>
                  <a:cubicBezTo>
                    <a:pt x="181" y="223"/>
                    <a:pt x="182" y="223"/>
                    <a:pt x="182" y="223"/>
                  </a:cubicBezTo>
                  <a:cubicBezTo>
                    <a:pt x="183" y="223"/>
                    <a:pt x="184" y="223"/>
                    <a:pt x="186" y="224"/>
                  </a:cubicBezTo>
                  <a:cubicBezTo>
                    <a:pt x="188" y="224"/>
                    <a:pt x="190" y="225"/>
                    <a:pt x="192" y="225"/>
                  </a:cubicBezTo>
                  <a:cubicBezTo>
                    <a:pt x="192" y="225"/>
                    <a:pt x="193" y="225"/>
                    <a:pt x="193" y="225"/>
                  </a:cubicBezTo>
                  <a:cubicBezTo>
                    <a:pt x="199" y="225"/>
                    <a:pt x="204" y="220"/>
                    <a:pt x="206" y="219"/>
                  </a:cubicBezTo>
                  <a:cubicBezTo>
                    <a:pt x="212" y="213"/>
                    <a:pt x="217" y="209"/>
                    <a:pt x="223" y="206"/>
                  </a:cubicBezTo>
                  <a:cubicBezTo>
                    <a:pt x="228" y="204"/>
                    <a:pt x="232" y="201"/>
                    <a:pt x="236" y="198"/>
                  </a:cubicBezTo>
                  <a:cubicBezTo>
                    <a:pt x="244" y="193"/>
                    <a:pt x="251" y="188"/>
                    <a:pt x="261" y="188"/>
                  </a:cubicBezTo>
                  <a:cubicBezTo>
                    <a:pt x="263" y="188"/>
                    <a:pt x="265" y="189"/>
                    <a:pt x="267" y="189"/>
                  </a:cubicBezTo>
                  <a:cubicBezTo>
                    <a:pt x="270" y="190"/>
                    <a:pt x="271" y="190"/>
                    <a:pt x="273" y="191"/>
                  </a:cubicBezTo>
                  <a:cubicBezTo>
                    <a:pt x="277" y="192"/>
                    <a:pt x="282" y="194"/>
                    <a:pt x="287" y="194"/>
                  </a:cubicBezTo>
                  <a:cubicBezTo>
                    <a:pt x="287" y="194"/>
                    <a:pt x="288" y="194"/>
                    <a:pt x="288" y="194"/>
                  </a:cubicBezTo>
                  <a:cubicBezTo>
                    <a:pt x="291" y="194"/>
                    <a:pt x="293" y="193"/>
                    <a:pt x="295" y="192"/>
                  </a:cubicBezTo>
                  <a:cubicBezTo>
                    <a:pt x="296" y="192"/>
                    <a:pt x="298" y="192"/>
                    <a:pt x="299" y="191"/>
                  </a:cubicBezTo>
                  <a:cubicBezTo>
                    <a:pt x="300" y="191"/>
                    <a:pt x="300" y="191"/>
                    <a:pt x="300" y="191"/>
                  </a:cubicBezTo>
                  <a:cubicBezTo>
                    <a:pt x="301" y="191"/>
                    <a:pt x="302" y="191"/>
                    <a:pt x="303" y="192"/>
                  </a:cubicBezTo>
                  <a:cubicBezTo>
                    <a:pt x="304" y="192"/>
                    <a:pt x="306" y="192"/>
                    <a:pt x="307" y="192"/>
                  </a:cubicBezTo>
                  <a:cubicBezTo>
                    <a:pt x="308" y="192"/>
                    <a:pt x="309" y="192"/>
                    <a:pt x="310" y="192"/>
                  </a:cubicBezTo>
                  <a:cubicBezTo>
                    <a:pt x="314" y="191"/>
                    <a:pt x="317" y="188"/>
                    <a:pt x="320" y="183"/>
                  </a:cubicBezTo>
                  <a:cubicBezTo>
                    <a:pt x="321" y="180"/>
                    <a:pt x="321" y="180"/>
                    <a:pt x="321" y="180"/>
                  </a:cubicBezTo>
                  <a:lnTo>
                    <a:pt x="318" y="179"/>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10"/>
            <p:cNvSpPr>
              <a:spLocks/>
            </p:cNvSpPr>
            <p:nvPr/>
          </p:nvSpPr>
          <p:spPr bwMode="auto">
            <a:xfrm>
              <a:off x="3926" y="3757"/>
              <a:ext cx="61" cy="84"/>
            </a:xfrm>
            <a:custGeom>
              <a:avLst/>
              <a:gdLst>
                <a:gd name="T0" fmla="*/ 12 w 21"/>
                <a:gd name="T1" fmla="*/ 0 h 29"/>
                <a:gd name="T2" fmla="*/ 11 w 21"/>
                <a:gd name="T3" fmla="*/ 0 h 29"/>
                <a:gd name="T4" fmla="*/ 4 w 21"/>
                <a:gd name="T5" fmla="*/ 3 h 29"/>
                <a:gd name="T6" fmla="*/ 2 w 21"/>
                <a:gd name="T7" fmla="*/ 20 h 29"/>
                <a:gd name="T8" fmla="*/ 5 w 21"/>
                <a:gd name="T9" fmla="*/ 27 h 29"/>
                <a:gd name="T10" fmla="*/ 9 w 21"/>
                <a:gd name="T11" fmla="*/ 29 h 29"/>
                <a:gd name="T12" fmla="*/ 20 w 21"/>
                <a:gd name="T13" fmla="*/ 18 h 29"/>
                <a:gd name="T14" fmla="*/ 17 w 21"/>
                <a:gd name="T15" fmla="*/ 3 h 29"/>
                <a:gd name="T16" fmla="*/ 12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2" y="0"/>
                  </a:moveTo>
                  <a:cubicBezTo>
                    <a:pt x="12" y="0"/>
                    <a:pt x="11" y="0"/>
                    <a:pt x="11" y="0"/>
                  </a:cubicBezTo>
                  <a:cubicBezTo>
                    <a:pt x="8" y="0"/>
                    <a:pt x="6" y="1"/>
                    <a:pt x="4" y="3"/>
                  </a:cubicBezTo>
                  <a:cubicBezTo>
                    <a:pt x="0" y="8"/>
                    <a:pt x="2" y="16"/>
                    <a:pt x="2" y="20"/>
                  </a:cubicBezTo>
                  <a:cubicBezTo>
                    <a:pt x="3" y="22"/>
                    <a:pt x="4" y="25"/>
                    <a:pt x="5" y="27"/>
                  </a:cubicBezTo>
                  <a:cubicBezTo>
                    <a:pt x="6" y="28"/>
                    <a:pt x="7" y="29"/>
                    <a:pt x="9" y="29"/>
                  </a:cubicBezTo>
                  <a:cubicBezTo>
                    <a:pt x="14" y="29"/>
                    <a:pt x="20" y="21"/>
                    <a:pt x="20" y="18"/>
                  </a:cubicBezTo>
                  <a:cubicBezTo>
                    <a:pt x="21" y="15"/>
                    <a:pt x="20" y="7"/>
                    <a:pt x="17" y="3"/>
                  </a:cubicBezTo>
                  <a:cubicBezTo>
                    <a:pt x="16" y="1"/>
                    <a:pt x="14" y="0"/>
                    <a:pt x="12"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11"/>
            <p:cNvSpPr>
              <a:spLocks/>
            </p:cNvSpPr>
            <p:nvPr/>
          </p:nvSpPr>
          <p:spPr bwMode="auto">
            <a:xfrm>
              <a:off x="4319" y="3812"/>
              <a:ext cx="80" cy="90"/>
            </a:xfrm>
            <a:custGeom>
              <a:avLst/>
              <a:gdLst>
                <a:gd name="T0" fmla="*/ 21 w 28"/>
                <a:gd name="T1" fmla="*/ 9 h 31"/>
                <a:gd name="T2" fmla="*/ 20 w 28"/>
                <a:gd name="T3" fmla="*/ 9 h 31"/>
                <a:gd name="T4" fmla="*/ 18 w 28"/>
                <a:gd name="T5" fmla="*/ 6 h 31"/>
                <a:gd name="T6" fmla="*/ 9 w 28"/>
                <a:gd name="T7" fmla="*/ 0 h 31"/>
                <a:gd name="T8" fmla="*/ 3 w 28"/>
                <a:gd name="T9" fmla="*/ 4 h 31"/>
                <a:gd name="T10" fmla="*/ 3 w 28"/>
                <a:gd name="T11" fmla="*/ 17 h 31"/>
                <a:gd name="T12" fmla="*/ 14 w 28"/>
                <a:gd name="T13" fmla="*/ 31 h 31"/>
                <a:gd name="T14" fmla="*/ 14 w 28"/>
                <a:gd name="T15" fmla="*/ 31 h 31"/>
                <a:gd name="T16" fmla="*/ 25 w 28"/>
                <a:gd name="T17" fmla="*/ 22 h 31"/>
                <a:gd name="T18" fmla="*/ 21 w 28"/>
                <a:gd name="T19" fmla="*/ 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1">
                  <a:moveTo>
                    <a:pt x="21" y="9"/>
                  </a:moveTo>
                  <a:cubicBezTo>
                    <a:pt x="20" y="9"/>
                    <a:pt x="20" y="9"/>
                    <a:pt x="20" y="9"/>
                  </a:cubicBezTo>
                  <a:cubicBezTo>
                    <a:pt x="19" y="8"/>
                    <a:pt x="19" y="7"/>
                    <a:pt x="18" y="6"/>
                  </a:cubicBezTo>
                  <a:cubicBezTo>
                    <a:pt x="16" y="4"/>
                    <a:pt x="13" y="0"/>
                    <a:pt x="9" y="0"/>
                  </a:cubicBezTo>
                  <a:cubicBezTo>
                    <a:pt x="6" y="0"/>
                    <a:pt x="4" y="1"/>
                    <a:pt x="3" y="4"/>
                  </a:cubicBezTo>
                  <a:cubicBezTo>
                    <a:pt x="0" y="8"/>
                    <a:pt x="2" y="14"/>
                    <a:pt x="3" y="17"/>
                  </a:cubicBezTo>
                  <a:cubicBezTo>
                    <a:pt x="5" y="21"/>
                    <a:pt x="11" y="31"/>
                    <a:pt x="14" y="31"/>
                  </a:cubicBezTo>
                  <a:cubicBezTo>
                    <a:pt x="14" y="31"/>
                    <a:pt x="14" y="31"/>
                    <a:pt x="14" y="31"/>
                  </a:cubicBezTo>
                  <a:cubicBezTo>
                    <a:pt x="19" y="31"/>
                    <a:pt x="24" y="26"/>
                    <a:pt x="25" y="22"/>
                  </a:cubicBezTo>
                  <a:cubicBezTo>
                    <a:pt x="28" y="15"/>
                    <a:pt x="24" y="12"/>
                    <a:pt x="21" y="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2"/>
            <p:cNvSpPr>
              <a:spLocks/>
            </p:cNvSpPr>
            <p:nvPr/>
          </p:nvSpPr>
          <p:spPr bwMode="auto">
            <a:xfrm>
              <a:off x="4004" y="3899"/>
              <a:ext cx="378" cy="418"/>
            </a:xfrm>
            <a:custGeom>
              <a:avLst/>
              <a:gdLst>
                <a:gd name="T0" fmla="*/ 56 w 131"/>
                <a:gd name="T1" fmla="*/ 142 h 145"/>
                <a:gd name="T2" fmla="*/ 52 w 131"/>
                <a:gd name="T3" fmla="*/ 138 h 145"/>
                <a:gd name="T4" fmla="*/ 48 w 131"/>
                <a:gd name="T5" fmla="*/ 139 h 145"/>
                <a:gd name="T6" fmla="*/ 39 w 131"/>
                <a:gd name="T7" fmla="*/ 141 h 145"/>
                <a:gd name="T8" fmla="*/ 34 w 131"/>
                <a:gd name="T9" fmla="*/ 129 h 145"/>
                <a:gd name="T10" fmla="*/ 40 w 131"/>
                <a:gd name="T11" fmla="*/ 127 h 145"/>
                <a:gd name="T12" fmla="*/ 31 w 131"/>
                <a:gd name="T13" fmla="*/ 124 h 145"/>
                <a:gd name="T14" fmla="*/ 15 w 131"/>
                <a:gd name="T15" fmla="*/ 93 h 145"/>
                <a:gd name="T16" fmla="*/ 14 w 131"/>
                <a:gd name="T17" fmla="*/ 86 h 145"/>
                <a:gd name="T18" fmla="*/ 18 w 131"/>
                <a:gd name="T19" fmla="*/ 73 h 145"/>
                <a:gd name="T20" fmla="*/ 12 w 131"/>
                <a:gd name="T21" fmla="*/ 59 h 145"/>
                <a:gd name="T22" fmla="*/ 0 w 131"/>
                <a:gd name="T23" fmla="*/ 18 h 145"/>
                <a:gd name="T24" fmla="*/ 10 w 131"/>
                <a:gd name="T25" fmla="*/ 0 h 145"/>
                <a:gd name="T26" fmla="*/ 22 w 131"/>
                <a:gd name="T27" fmla="*/ 8 h 145"/>
                <a:gd name="T28" fmla="*/ 36 w 131"/>
                <a:gd name="T29" fmla="*/ 19 h 145"/>
                <a:gd name="T30" fmla="*/ 55 w 131"/>
                <a:gd name="T31" fmla="*/ 27 h 145"/>
                <a:gd name="T32" fmla="*/ 60 w 131"/>
                <a:gd name="T33" fmla="*/ 29 h 145"/>
                <a:gd name="T34" fmla="*/ 68 w 131"/>
                <a:gd name="T35" fmla="*/ 27 h 145"/>
                <a:gd name="T36" fmla="*/ 75 w 131"/>
                <a:gd name="T37" fmla="*/ 26 h 145"/>
                <a:gd name="T38" fmla="*/ 85 w 131"/>
                <a:gd name="T39" fmla="*/ 23 h 145"/>
                <a:gd name="T40" fmla="*/ 91 w 131"/>
                <a:gd name="T41" fmla="*/ 23 h 145"/>
                <a:gd name="T42" fmla="*/ 99 w 131"/>
                <a:gd name="T43" fmla="*/ 22 h 145"/>
                <a:gd name="T44" fmla="*/ 108 w 131"/>
                <a:gd name="T45" fmla="*/ 20 h 145"/>
                <a:gd name="T46" fmla="*/ 112 w 131"/>
                <a:gd name="T47" fmla="*/ 18 h 145"/>
                <a:gd name="T48" fmla="*/ 116 w 131"/>
                <a:gd name="T49" fmla="*/ 17 h 145"/>
                <a:gd name="T50" fmla="*/ 128 w 131"/>
                <a:gd name="T51" fmla="*/ 40 h 145"/>
                <a:gd name="T52" fmla="*/ 126 w 131"/>
                <a:gd name="T53" fmla="*/ 52 h 145"/>
                <a:gd name="T54" fmla="*/ 126 w 131"/>
                <a:gd name="T55" fmla="*/ 69 h 145"/>
                <a:gd name="T56" fmla="*/ 119 w 131"/>
                <a:gd name="T57" fmla="*/ 86 h 145"/>
                <a:gd name="T58" fmla="*/ 115 w 131"/>
                <a:gd name="T59" fmla="*/ 82 h 145"/>
                <a:gd name="T60" fmla="*/ 108 w 131"/>
                <a:gd name="T61" fmla="*/ 110 h 145"/>
                <a:gd name="T62" fmla="*/ 106 w 131"/>
                <a:gd name="T63" fmla="*/ 115 h 145"/>
                <a:gd name="T64" fmla="*/ 104 w 131"/>
                <a:gd name="T65" fmla="*/ 132 h 145"/>
                <a:gd name="T66" fmla="*/ 98 w 131"/>
                <a:gd name="T67" fmla="*/ 134 h 145"/>
                <a:gd name="T68" fmla="*/ 87 w 131"/>
                <a:gd name="T69" fmla="*/ 110 h 145"/>
                <a:gd name="T70" fmla="*/ 86 w 131"/>
                <a:gd name="T71" fmla="*/ 117 h 145"/>
                <a:gd name="T72" fmla="*/ 78 w 131"/>
                <a:gd name="T73" fmla="*/ 132 h 145"/>
                <a:gd name="T74" fmla="*/ 74 w 131"/>
                <a:gd name="T75" fmla="*/ 131 h 145"/>
                <a:gd name="T76" fmla="*/ 64 w 131"/>
                <a:gd name="T7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1" h="145">
                  <a:moveTo>
                    <a:pt x="64" y="145"/>
                  </a:moveTo>
                  <a:cubicBezTo>
                    <a:pt x="61" y="145"/>
                    <a:pt x="59" y="144"/>
                    <a:pt x="56" y="142"/>
                  </a:cubicBezTo>
                  <a:cubicBezTo>
                    <a:pt x="55" y="142"/>
                    <a:pt x="55" y="141"/>
                    <a:pt x="54" y="140"/>
                  </a:cubicBezTo>
                  <a:cubicBezTo>
                    <a:pt x="53" y="139"/>
                    <a:pt x="53" y="138"/>
                    <a:pt x="52" y="138"/>
                  </a:cubicBezTo>
                  <a:cubicBezTo>
                    <a:pt x="52" y="138"/>
                    <a:pt x="52" y="138"/>
                    <a:pt x="51" y="138"/>
                  </a:cubicBezTo>
                  <a:cubicBezTo>
                    <a:pt x="50" y="138"/>
                    <a:pt x="49" y="139"/>
                    <a:pt x="48" y="139"/>
                  </a:cubicBezTo>
                  <a:cubicBezTo>
                    <a:pt x="46" y="140"/>
                    <a:pt x="44" y="141"/>
                    <a:pt x="42" y="141"/>
                  </a:cubicBezTo>
                  <a:cubicBezTo>
                    <a:pt x="41" y="141"/>
                    <a:pt x="40" y="141"/>
                    <a:pt x="39" y="141"/>
                  </a:cubicBezTo>
                  <a:cubicBezTo>
                    <a:pt x="36" y="140"/>
                    <a:pt x="33" y="138"/>
                    <a:pt x="33" y="135"/>
                  </a:cubicBezTo>
                  <a:cubicBezTo>
                    <a:pt x="32" y="134"/>
                    <a:pt x="32" y="131"/>
                    <a:pt x="34" y="129"/>
                  </a:cubicBezTo>
                  <a:cubicBezTo>
                    <a:pt x="35" y="127"/>
                    <a:pt x="37" y="127"/>
                    <a:pt x="39" y="127"/>
                  </a:cubicBezTo>
                  <a:cubicBezTo>
                    <a:pt x="40" y="127"/>
                    <a:pt x="40" y="127"/>
                    <a:pt x="40" y="127"/>
                  </a:cubicBezTo>
                  <a:cubicBezTo>
                    <a:pt x="39" y="126"/>
                    <a:pt x="38" y="126"/>
                    <a:pt x="36" y="125"/>
                  </a:cubicBezTo>
                  <a:cubicBezTo>
                    <a:pt x="35" y="125"/>
                    <a:pt x="33" y="124"/>
                    <a:pt x="31" y="124"/>
                  </a:cubicBezTo>
                  <a:cubicBezTo>
                    <a:pt x="26" y="121"/>
                    <a:pt x="21" y="114"/>
                    <a:pt x="17" y="105"/>
                  </a:cubicBezTo>
                  <a:cubicBezTo>
                    <a:pt x="16" y="101"/>
                    <a:pt x="15" y="97"/>
                    <a:pt x="15" y="93"/>
                  </a:cubicBezTo>
                  <a:cubicBezTo>
                    <a:pt x="15" y="91"/>
                    <a:pt x="15" y="89"/>
                    <a:pt x="14" y="87"/>
                  </a:cubicBezTo>
                  <a:cubicBezTo>
                    <a:pt x="14" y="86"/>
                    <a:pt x="14" y="86"/>
                    <a:pt x="14" y="86"/>
                  </a:cubicBezTo>
                  <a:cubicBezTo>
                    <a:pt x="13" y="81"/>
                    <a:pt x="12" y="77"/>
                    <a:pt x="14" y="74"/>
                  </a:cubicBezTo>
                  <a:cubicBezTo>
                    <a:pt x="15" y="73"/>
                    <a:pt x="16" y="73"/>
                    <a:pt x="18" y="73"/>
                  </a:cubicBezTo>
                  <a:cubicBezTo>
                    <a:pt x="18" y="73"/>
                    <a:pt x="18" y="73"/>
                    <a:pt x="18" y="73"/>
                  </a:cubicBezTo>
                  <a:cubicBezTo>
                    <a:pt x="17" y="68"/>
                    <a:pt x="14" y="63"/>
                    <a:pt x="12" y="59"/>
                  </a:cubicBezTo>
                  <a:cubicBezTo>
                    <a:pt x="10" y="55"/>
                    <a:pt x="8" y="52"/>
                    <a:pt x="6" y="48"/>
                  </a:cubicBezTo>
                  <a:cubicBezTo>
                    <a:pt x="2" y="38"/>
                    <a:pt x="1" y="27"/>
                    <a:pt x="0" y="18"/>
                  </a:cubicBezTo>
                  <a:cubicBezTo>
                    <a:pt x="0" y="14"/>
                    <a:pt x="1" y="6"/>
                    <a:pt x="5" y="3"/>
                  </a:cubicBezTo>
                  <a:cubicBezTo>
                    <a:pt x="6" y="1"/>
                    <a:pt x="8" y="0"/>
                    <a:pt x="10" y="0"/>
                  </a:cubicBezTo>
                  <a:cubicBezTo>
                    <a:pt x="12" y="0"/>
                    <a:pt x="13" y="0"/>
                    <a:pt x="14" y="1"/>
                  </a:cubicBezTo>
                  <a:cubicBezTo>
                    <a:pt x="17" y="3"/>
                    <a:pt x="20" y="6"/>
                    <a:pt x="22" y="8"/>
                  </a:cubicBezTo>
                  <a:cubicBezTo>
                    <a:pt x="23" y="10"/>
                    <a:pt x="24" y="11"/>
                    <a:pt x="25" y="12"/>
                  </a:cubicBezTo>
                  <a:cubicBezTo>
                    <a:pt x="28" y="14"/>
                    <a:pt x="32" y="17"/>
                    <a:pt x="36" y="19"/>
                  </a:cubicBezTo>
                  <a:cubicBezTo>
                    <a:pt x="38" y="21"/>
                    <a:pt x="41" y="22"/>
                    <a:pt x="44" y="22"/>
                  </a:cubicBezTo>
                  <a:cubicBezTo>
                    <a:pt x="47" y="24"/>
                    <a:pt x="51" y="25"/>
                    <a:pt x="55" y="27"/>
                  </a:cubicBezTo>
                  <a:cubicBezTo>
                    <a:pt x="57" y="28"/>
                    <a:pt x="58" y="29"/>
                    <a:pt x="60" y="29"/>
                  </a:cubicBezTo>
                  <a:cubicBezTo>
                    <a:pt x="60" y="29"/>
                    <a:pt x="60" y="29"/>
                    <a:pt x="60" y="29"/>
                  </a:cubicBezTo>
                  <a:cubicBezTo>
                    <a:pt x="61" y="29"/>
                    <a:pt x="63" y="28"/>
                    <a:pt x="64" y="28"/>
                  </a:cubicBezTo>
                  <a:cubicBezTo>
                    <a:pt x="65" y="28"/>
                    <a:pt x="66" y="28"/>
                    <a:pt x="68" y="27"/>
                  </a:cubicBezTo>
                  <a:cubicBezTo>
                    <a:pt x="69" y="27"/>
                    <a:pt x="70" y="27"/>
                    <a:pt x="70" y="27"/>
                  </a:cubicBezTo>
                  <a:cubicBezTo>
                    <a:pt x="72" y="27"/>
                    <a:pt x="73" y="27"/>
                    <a:pt x="75" y="26"/>
                  </a:cubicBezTo>
                  <a:cubicBezTo>
                    <a:pt x="76" y="26"/>
                    <a:pt x="77" y="25"/>
                    <a:pt x="77" y="25"/>
                  </a:cubicBezTo>
                  <a:cubicBezTo>
                    <a:pt x="80" y="24"/>
                    <a:pt x="82" y="23"/>
                    <a:pt x="85" y="23"/>
                  </a:cubicBezTo>
                  <a:cubicBezTo>
                    <a:pt x="86" y="23"/>
                    <a:pt x="86" y="23"/>
                    <a:pt x="87" y="23"/>
                  </a:cubicBezTo>
                  <a:cubicBezTo>
                    <a:pt x="89" y="23"/>
                    <a:pt x="90" y="23"/>
                    <a:pt x="91" y="23"/>
                  </a:cubicBezTo>
                  <a:cubicBezTo>
                    <a:pt x="92" y="23"/>
                    <a:pt x="93" y="23"/>
                    <a:pt x="94" y="23"/>
                  </a:cubicBezTo>
                  <a:cubicBezTo>
                    <a:pt x="96" y="23"/>
                    <a:pt x="97" y="23"/>
                    <a:pt x="99" y="22"/>
                  </a:cubicBezTo>
                  <a:cubicBezTo>
                    <a:pt x="101" y="20"/>
                    <a:pt x="104" y="20"/>
                    <a:pt x="106" y="20"/>
                  </a:cubicBezTo>
                  <a:cubicBezTo>
                    <a:pt x="108" y="20"/>
                    <a:pt x="108" y="20"/>
                    <a:pt x="108" y="20"/>
                  </a:cubicBezTo>
                  <a:cubicBezTo>
                    <a:pt x="110" y="20"/>
                    <a:pt x="111" y="20"/>
                    <a:pt x="111" y="19"/>
                  </a:cubicBezTo>
                  <a:cubicBezTo>
                    <a:pt x="112" y="18"/>
                    <a:pt x="112" y="18"/>
                    <a:pt x="112" y="18"/>
                  </a:cubicBezTo>
                  <a:cubicBezTo>
                    <a:pt x="113" y="18"/>
                    <a:pt x="113" y="18"/>
                    <a:pt x="113" y="18"/>
                  </a:cubicBezTo>
                  <a:cubicBezTo>
                    <a:pt x="114" y="17"/>
                    <a:pt x="115" y="17"/>
                    <a:pt x="116" y="17"/>
                  </a:cubicBezTo>
                  <a:cubicBezTo>
                    <a:pt x="122" y="17"/>
                    <a:pt x="127" y="21"/>
                    <a:pt x="128" y="25"/>
                  </a:cubicBezTo>
                  <a:cubicBezTo>
                    <a:pt x="131" y="31"/>
                    <a:pt x="129" y="36"/>
                    <a:pt x="128" y="40"/>
                  </a:cubicBezTo>
                  <a:cubicBezTo>
                    <a:pt x="127" y="42"/>
                    <a:pt x="126" y="44"/>
                    <a:pt x="126" y="45"/>
                  </a:cubicBezTo>
                  <a:cubicBezTo>
                    <a:pt x="126" y="48"/>
                    <a:pt x="126" y="50"/>
                    <a:pt x="126" y="52"/>
                  </a:cubicBezTo>
                  <a:cubicBezTo>
                    <a:pt x="126" y="55"/>
                    <a:pt x="127" y="57"/>
                    <a:pt x="126" y="60"/>
                  </a:cubicBezTo>
                  <a:cubicBezTo>
                    <a:pt x="126" y="63"/>
                    <a:pt x="126" y="66"/>
                    <a:pt x="126" y="69"/>
                  </a:cubicBezTo>
                  <a:cubicBezTo>
                    <a:pt x="126" y="71"/>
                    <a:pt x="126" y="73"/>
                    <a:pt x="126" y="75"/>
                  </a:cubicBezTo>
                  <a:cubicBezTo>
                    <a:pt x="126" y="77"/>
                    <a:pt x="125" y="86"/>
                    <a:pt x="119" y="86"/>
                  </a:cubicBezTo>
                  <a:cubicBezTo>
                    <a:pt x="119" y="86"/>
                    <a:pt x="118" y="86"/>
                    <a:pt x="118" y="86"/>
                  </a:cubicBezTo>
                  <a:cubicBezTo>
                    <a:pt x="116" y="85"/>
                    <a:pt x="115" y="84"/>
                    <a:pt x="115" y="82"/>
                  </a:cubicBezTo>
                  <a:cubicBezTo>
                    <a:pt x="110" y="88"/>
                    <a:pt x="109" y="94"/>
                    <a:pt x="111" y="100"/>
                  </a:cubicBezTo>
                  <a:cubicBezTo>
                    <a:pt x="112" y="105"/>
                    <a:pt x="111" y="108"/>
                    <a:pt x="108" y="110"/>
                  </a:cubicBezTo>
                  <a:cubicBezTo>
                    <a:pt x="106" y="111"/>
                    <a:pt x="106" y="111"/>
                    <a:pt x="105" y="113"/>
                  </a:cubicBezTo>
                  <a:cubicBezTo>
                    <a:pt x="105" y="113"/>
                    <a:pt x="105" y="114"/>
                    <a:pt x="106" y="115"/>
                  </a:cubicBezTo>
                  <a:cubicBezTo>
                    <a:pt x="106" y="116"/>
                    <a:pt x="107" y="117"/>
                    <a:pt x="107" y="118"/>
                  </a:cubicBezTo>
                  <a:cubicBezTo>
                    <a:pt x="107" y="120"/>
                    <a:pt x="108" y="128"/>
                    <a:pt x="104" y="132"/>
                  </a:cubicBezTo>
                  <a:cubicBezTo>
                    <a:pt x="103" y="133"/>
                    <a:pt x="102" y="134"/>
                    <a:pt x="100" y="134"/>
                  </a:cubicBezTo>
                  <a:cubicBezTo>
                    <a:pt x="99" y="134"/>
                    <a:pt x="98" y="134"/>
                    <a:pt x="98" y="134"/>
                  </a:cubicBezTo>
                  <a:cubicBezTo>
                    <a:pt x="92" y="132"/>
                    <a:pt x="92" y="121"/>
                    <a:pt x="92" y="119"/>
                  </a:cubicBezTo>
                  <a:cubicBezTo>
                    <a:pt x="92" y="117"/>
                    <a:pt x="89" y="111"/>
                    <a:pt x="87" y="110"/>
                  </a:cubicBezTo>
                  <a:cubicBezTo>
                    <a:pt x="87" y="111"/>
                    <a:pt x="87" y="111"/>
                    <a:pt x="86" y="112"/>
                  </a:cubicBezTo>
                  <a:cubicBezTo>
                    <a:pt x="86" y="113"/>
                    <a:pt x="86" y="115"/>
                    <a:pt x="86" y="117"/>
                  </a:cubicBezTo>
                  <a:cubicBezTo>
                    <a:pt x="86" y="121"/>
                    <a:pt x="87" y="127"/>
                    <a:pt x="83" y="130"/>
                  </a:cubicBezTo>
                  <a:cubicBezTo>
                    <a:pt x="82" y="132"/>
                    <a:pt x="80" y="132"/>
                    <a:pt x="78" y="132"/>
                  </a:cubicBezTo>
                  <a:cubicBezTo>
                    <a:pt x="76" y="132"/>
                    <a:pt x="75" y="132"/>
                    <a:pt x="74" y="131"/>
                  </a:cubicBezTo>
                  <a:cubicBezTo>
                    <a:pt x="74" y="131"/>
                    <a:pt x="74" y="131"/>
                    <a:pt x="74" y="131"/>
                  </a:cubicBezTo>
                  <a:cubicBezTo>
                    <a:pt x="74" y="136"/>
                    <a:pt x="73" y="140"/>
                    <a:pt x="71" y="143"/>
                  </a:cubicBezTo>
                  <a:cubicBezTo>
                    <a:pt x="69" y="144"/>
                    <a:pt x="66" y="145"/>
                    <a:pt x="64" y="14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3"/>
            <p:cNvSpPr>
              <a:spLocks/>
            </p:cNvSpPr>
            <p:nvPr/>
          </p:nvSpPr>
          <p:spPr bwMode="auto">
            <a:xfrm>
              <a:off x="4013" y="3899"/>
              <a:ext cx="360" cy="421"/>
            </a:xfrm>
            <a:custGeom>
              <a:avLst/>
              <a:gdLst>
                <a:gd name="T0" fmla="*/ 31 w 125"/>
                <a:gd name="T1" fmla="*/ 22 h 146"/>
                <a:gd name="T2" fmla="*/ 50 w 125"/>
                <a:gd name="T3" fmla="*/ 30 h 146"/>
                <a:gd name="T4" fmla="*/ 65 w 125"/>
                <a:gd name="T5" fmla="*/ 30 h 146"/>
                <a:gd name="T6" fmla="*/ 73 w 125"/>
                <a:gd name="T7" fmla="*/ 29 h 146"/>
                <a:gd name="T8" fmla="*/ 82 w 125"/>
                <a:gd name="T9" fmla="*/ 26 h 146"/>
                <a:gd name="T10" fmla="*/ 97 w 125"/>
                <a:gd name="T11" fmla="*/ 24 h 146"/>
                <a:gd name="T12" fmla="*/ 111 w 125"/>
                <a:gd name="T13" fmla="*/ 21 h 146"/>
                <a:gd name="T14" fmla="*/ 122 w 125"/>
                <a:gd name="T15" fmla="*/ 26 h 146"/>
                <a:gd name="T16" fmla="*/ 120 w 125"/>
                <a:gd name="T17" fmla="*/ 45 h 146"/>
                <a:gd name="T18" fmla="*/ 120 w 125"/>
                <a:gd name="T19" fmla="*/ 60 h 146"/>
                <a:gd name="T20" fmla="*/ 120 w 125"/>
                <a:gd name="T21" fmla="*/ 74 h 146"/>
                <a:gd name="T22" fmla="*/ 116 w 125"/>
                <a:gd name="T23" fmla="*/ 83 h 146"/>
                <a:gd name="T24" fmla="*/ 114 w 125"/>
                <a:gd name="T25" fmla="*/ 76 h 146"/>
                <a:gd name="T26" fmla="*/ 105 w 125"/>
                <a:gd name="T27" fmla="*/ 101 h 146"/>
                <a:gd name="T28" fmla="*/ 99 w 125"/>
                <a:gd name="T29" fmla="*/ 111 h 146"/>
                <a:gd name="T30" fmla="*/ 101 w 125"/>
                <a:gd name="T31" fmla="*/ 119 h 146"/>
                <a:gd name="T32" fmla="*/ 96 w 125"/>
                <a:gd name="T33" fmla="*/ 131 h 146"/>
                <a:gd name="T34" fmla="*/ 92 w 125"/>
                <a:gd name="T35" fmla="*/ 119 h 146"/>
                <a:gd name="T36" fmla="*/ 81 w 125"/>
                <a:gd name="T37" fmla="*/ 111 h 146"/>
                <a:gd name="T38" fmla="*/ 78 w 125"/>
                <a:gd name="T39" fmla="*/ 128 h 146"/>
                <a:gd name="T40" fmla="*/ 68 w 125"/>
                <a:gd name="T41" fmla="*/ 120 h 146"/>
                <a:gd name="T42" fmla="*/ 68 w 125"/>
                <a:gd name="T43" fmla="*/ 132 h 146"/>
                <a:gd name="T44" fmla="*/ 55 w 125"/>
                <a:gd name="T45" fmla="*/ 140 h 146"/>
                <a:gd name="T46" fmla="*/ 50 w 125"/>
                <a:gd name="T47" fmla="*/ 135 h 146"/>
                <a:gd name="T48" fmla="*/ 37 w 125"/>
                <a:gd name="T49" fmla="*/ 138 h 146"/>
                <a:gd name="T50" fmla="*/ 33 w 125"/>
                <a:gd name="T51" fmla="*/ 131 h 146"/>
                <a:gd name="T52" fmla="*/ 43 w 125"/>
                <a:gd name="T53" fmla="*/ 130 h 146"/>
                <a:gd name="T54" fmla="*/ 30 w 125"/>
                <a:gd name="T55" fmla="*/ 121 h 146"/>
                <a:gd name="T56" fmla="*/ 17 w 125"/>
                <a:gd name="T57" fmla="*/ 103 h 146"/>
                <a:gd name="T58" fmla="*/ 14 w 125"/>
                <a:gd name="T59" fmla="*/ 87 h 146"/>
                <a:gd name="T60" fmla="*/ 19 w 125"/>
                <a:gd name="T61" fmla="*/ 78 h 146"/>
                <a:gd name="T62" fmla="*/ 6 w 125"/>
                <a:gd name="T63" fmla="*/ 47 h 146"/>
                <a:gd name="T64" fmla="*/ 0 w 125"/>
                <a:gd name="T65" fmla="*/ 17 h 146"/>
                <a:gd name="T66" fmla="*/ 10 w 125"/>
                <a:gd name="T67" fmla="*/ 4 h 146"/>
                <a:gd name="T68" fmla="*/ 20 w 125"/>
                <a:gd name="T69" fmla="*/ 14 h 146"/>
                <a:gd name="T70" fmla="*/ 31 w 125"/>
                <a:gd name="T71" fmla="*/ 2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 h="146">
                  <a:moveTo>
                    <a:pt x="31" y="22"/>
                  </a:moveTo>
                  <a:cubicBezTo>
                    <a:pt x="37" y="25"/>
                    <a:pt x="44" y="26"/>
                    <a:pt x="50" y="30"/>
                  </a:cubicBezTo>
                  <a:cubicBezTo>
                    <a:pt x="56" y="33"/>
                    <a:pt x="59" y="31"/>
                    <a:pt x="65" y="30"/>
                  </a:cubicBezTo>
                  <a:cubicBezTo>
                    <a:pt x="68" y="30"/>
                    <a:pt x="70" y="30"/>
                    <a:pt x="73" y="29"/>
                  </a:cubicBezTo>
                  <a:cubicBezTo>
                    <a:pt x="76" y="28"/>
                    <a:pt x="79" y="26"/>
                    <a:pt x="82" y="26"/>
                  </a:cubicBezTo>
                  <a:cubicBezTo>
                    <a:pt x="89" y="25"/>
                    <a:pt x="92" y="28"/>
                    <a:pt x="97" y="24"/>
                  </a:cubicBezTo>
                  <a:cubicBezTo>
                    <a:pt x="102" y="21"/>
                    <a:pt x="108" y="25"/>
                    <a:pt x="111" y="21"/>
                  </a:cubicBezTo>
                  <a:cubicBezTo>
                    <a:pt x="115" y="19"/>
                    <a:pt x="121" y="23"/>
                    <a:pt x="122" y="26"/>
                  </a:cubicBezTo>
                  <a:cubicBezTo>
                    <a:pt x="125" y="33"/>
                    <a:pt x="121" y="38"/>
                    <a:pt x="120" y="45"/>
                  </a:cubicBezTo>
                  <a:cubicBezTo>
                    <a:pt x="119" y="50"/>
                    <a:pt x="121" y="55"/>
                    <a:pt x="120" y="60"/>
                  </a:cubicBezTo>
                  <a:cubicBezTo>
                    <a:pt x="119" y="65"/>
                    <a:pt x="120" y="69"/>
                    <a:pt x="120" y="74"/>
                  </a:cubicBezTo>
                  <a:cubicBezTo>
                    <a:pt x="120" y="76"/>
                    <a:pt x="120" y="84"/>
                    <a:pt x="116" y="83"/>
                  </a:cubicBezTo>
                  <a:cubicBezTo>
                    <a:pt x="115" y="82"/>
                    <a:pt x="113" y="77"/>
                    <a:pt x="114" y="76"/>
                  </a:cubicBezTo>
                  <a:cubicBezTo>
                    <a:pt x="106" y="82"/>
                    <a:pt x="102" y="91"/>
                    <a:pt x="105" y="101"/>
                  </a:cubicBezTo>
                  <a:cubicBezTo>
                    <a:pt x="107" y="109"/>
                    <a:pt x="102" y="106"/>
                    <a:pt x="99" y="111"/>
                  </a:cubicBezTo>
                  <a:cubicBezTo>
                    <a:pt x="98" y="114"/>
                    <a:pt x="100" y="116"/>
                    <a:pt x="101" y="119"/>
                  </a:cubicBezTo>
                  <a:cubicBezTo>
                    <a:pt x="101" y="122"/>
                    <a:pt x="101" y="133"/>
                    <a:pt x="96" y="131"/>
                  </a:cubicBezTo>
                  <a:cubicBezTo>
                    <a:pt x="93" y="130"/>
                    <a:pt x="92" y="122"/>
                    <a:pt x="92" y="119"/>
                  </a:cubicBezTo>
                  <a:cubicBezTo>
                    <a:pt x="92" y="114"/>
                    <a:pt x="84" y="101"/>
                    <a:pt x="81" y="111"/>
                  </a:cubicBezTo>
                  <a:cubicBezTo>
                    <a:pt x="79" y="116"/>
                    <a:pt x="82" y="124"/>
                    <a:pt x="78" y="128"/>
                  </a:cubicBezTo>
                  <a:cubicBezTo>
                    <a:pt x="72" y="133"/>
                    <a:pt x="71" y="123"/>
                    <a:pt x="68" y="120"/>
                  </a:cubicBezTo>
                  <a:cubicBezTo>
                    <a:pt x="65" y="124"/>
                    <a:pt x="68" y="128"/>
                    <a:pt x="68" y="132"/>
                  </a:cubicBezTo>
                  <a:cubicBezTo>
                    <a:pt x="69" y="140"/>
                    <a:pt x="63" y="146"/>
                    <a:pt x="55" y="140"/>
                  </a:cubicBezTo>
                  <a:cubicBezTo>
                    <a:pt x="53" y="139"/>
                    <a:pt x="53" y="136"/>
                    <a:pt x="50" y="135"/>
                  </a:cubicBezTo>
                  <a:cubicBezTo>
                    <a:pt x="45" y="134"/>
                    <a:pt x="42" y="139"/>
                    <a:pt x="37" y="138"/>
                  </a:cubicBezTo>
                  <a:cubicBezTo>
                    <a:pt x="34" y="137"/>
                    <a:pt x="30" y="134"/>
                    <a:pt x="33" y="131"/>
                  </a:cubicBezTo>
                  <a:cubicBezTo>
                    <a:pt x="35" y="128"/>
                    <a:pt x="40" y="130"/>
                    <a:pt x="43" y="130"/>
                  </a:cubicBezTo>
                  <a:cubicBezTo>
                    <a:pt x="44" y="123"/>
                    <a:pt x="34" y="123"/>
                    <a:pt x="30" y="121"/>
                  </a:cubicBezTo>
                  <a:cubicBezTo>
                    <a:pt x="23" y="118"/>
                    <a:pt x="19" y="110"/>
                    <a:pt x="17" y="103"/>
                  </a:cubicBezTo>
                  <a:cubicBezTo>
                    <a:pt x="15" y="98"/>
                    <a:pt x="15" y="92"/>
                    <a:pt x="14" y="87"/>
                  </a:cubicBezTo>
                  <a:cubicBezTo>
                    <a:pt x="13" y="83"/>
                    <a:pt x="10" y="71"/>
                    <a:pt x="19" y="78"/>
                  </a:cubicBezTo>
                  <a:cubicBezTo>
                    <a:pt x="19" y="67"/>
                    <a:pt x="10" y="57"/>
                    <a:pt x="6" y="47"/>
                  </a:cubicBezTo>
                  <a:cubicBezTo>
                    <a:pt x="2" y="38"/>
                    <a:pt x="1" y="27"/>
                    <a:pt x="0" y="17"/>
                  </a:cubicBezTo>
                  <a:cubicBezTo>
                    <a:pt x="0" y="12"/>
                    <a:pt x="3" y="0"/>
                    <a:pt x="10" y="4"/>
                  </a:cubicBezTo>
                  <a:cubicBezTo>
                    <a:pt x="14" y="6"/>
                    <a:pt x="17" y="11"/>
                    <a:pt x="20" y="14"/>
                  </a:cubicBezTo>
                  <a:cubicBezTo>
                    <a:pt x="23" y="17"/>
                    <a:pt x="27" y="20"/>
                    <a:pt x="31" y="2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14"/>
            <p:cNvSpPr>
              <a:spLocks noEditPoints="1"/>
            </p:cNvSpPr>
            <p:nvPr/>
          </p:nvSpPr>
          <p:spPr bwMode="auto">
            <a:xfrm>
              <a:off x="2405" y="2000"/>
              <a:ext cx="1371" cy="1553"/>
            </a:xfrm>
            <a:custGeom>
              <a:avLst/>
              <a:gdLst>
                <a:gd name="T0" fmla="*/ 9 w 475"/>
                <a:gd name="T1" fmla="*/ 253 h 538"/>
                <a:gd name="T2" fmla="*/ 54 w 475"/>
                <a:gd name="T3" fmla="*/ 251 h 538"/>
                <a:gd name="T4" fmla="*/ 93 w 475"/>
                <a:gd name="T5" fmla="*/ 241 h 538"/>
                <a:gd name="T6" fmla="*/ 141 w 475"/>
                <a:gd name="T7" fmla="*/ 263 h 538"/>
                <a:gd name="T8" fmla="*/ 168 w 475"/>
                <a:gd name="T9" fmla="*/ 272 h 538"/>
                <a:gd name="T10" fmla="*/ 191 w 475"/>
                <a:gd name="T11" fmla="*/ 279 h 538"/>
                <a:gd name="T12" fmla="*/ 203 w 475"/>
                <a:gd name="T13" fmla="*/ 287 h 538"/>
                <a:gd name="T14" fmla="*/ 206 w 475"/>
                <a:gd name="T15" fmla="*/ 314 h 538"/>
                <a:gd name="T16" fmla="*/ 223 w 475"/>
                <a:gd name="T17" fmla="*/ 321 h 538"/>
                <a:gd name="T18" fmla="*/ 243 w 475"/>
                <a:gd name="T19" fmla="*/ 368 h 538"/>
                <a:gd name="T20" fmla="*/ 284 w 475"/>
                <a:gd name="T21" fmla="*/ 360 h 538"/>
                <a:gd name="T22" fmla="*/ 329 w 475"/>
                <a:gd name="T23" fmla="*/ 314 h 538"/>
                <a:gd name="T24" fmla="*/ 334 w 475"/>
                <a:gd name="T25" fmla="*/ 316 h 538"/>
                <a:gd name="T26" fmla="*/ 321 w 475"/>
                <a:gd name="T27" fmla="*/ 372 h 538"/>
                <a:gd name="T28" fmla="*/ 311 w 475"/>
                <a:gd name="T29" fmla="*/ 387 h 538"/>
                <a:gd name="T30" fmla="*/ 321 w 475"/>
                <a:gd name="T31" fmla="*/ 406 h 538"/>
                <a:gd name="T32" fmla="*/ 349 w 475"/>
                <a:gd name="T33" fmla="*/ 361 h 538"/>
                <a:gd name="T34" fmla="*/ 355 w 475"/>
                <a:gd name="T35" fmla="*/ 394 h 538"/>
                <a:gd name="T36" fmla="*/ 340 w 475"/>
                <a:gd name="T37" fmla="*/ 418 h 538"/>
                <a:gd name="T38" fmla="*/ 326 w 475"/>
                <a:gd name="T39" fmla="*/ 422 h 538"/>
                <a:gd name="T40" fmla="*/ 286 w 475"/>
                <a:gd name="T41" fmla="*/ 430 h 538"/>
                <a:gd name="T42" fmla="*/ 310 w 475"/>
                <a:gd name="T43" fmla="*/ 441 h 538"/>
                <a:gd name="T44" fmla="*/ 332 w 475"/>
                <a:gd name="T45" fmla="*/ 436 h 538"/>
                <a:gd name="T46" fmla="*/ 346 w 475"/>
                <a:gd name="T47" fmla="*/ 436 h 538"/>
                <a:gd name="T48" fmla="*/ 370 w 475"/>
                <a:gd name="T49" fmla="*/ 421 h 538"/>
                <a:gd name="T50" fmla="*/ 385 w 475"/>
                <a:gd name="T51" fmla="*/ 427 h 538"/>
                <a:gd name="T52" fmla="*/ 397 w 475"/>
                <a:gd name="T53" fmla="*/ 491 h 538"/>
                <a:gd name="T54" fmla="*/ 415 w 475"/>
                <a:gd name="T55" fmla="*/ 526 h 538"/>
                <a:gd name="T56" fmla="*/ 431 w 475"/>
                <a:gd name="T57" fmla="*/ 537 h 538"/>
                <a:gd name="T58" fmla="*/ 441 w 475"/>
                <a:gd name="T59" fmla="*/ 538 h 538"/>
                <a:gd name="T60" fmla="*/ 406 w 475"/>
                <a:gd name="T61" fmla="*/ 218 h 538"/>
                <a:gd name="T62" fmla="*/ 420 w 475"/>
                <a:gd name="T63" fmla="*/ 211 h 538"/>
                <a:gd name="T64" fmla="*/ 340 w 475"/>
                <a:gd name="T65" fmla="*/ 246 h 538"/>
                <a:gd name="T66" fmla="*/ 332 w 475"/>
                <a:gd name="T67" fmla="*/ 225 h 538"/>
                <a:gd name="T68" fmla="*/ 326 w 475"/>
                <a:gd name="T69" fmla="*/ 197 h 538"/>
                <a:gd name="T70" fmla="*/ 339 w 475"/>
                <a:gd name="T71" fmla="*/ 201 h 538"/>
                <a:gd name="T72" fmla="*/ 349 w 475"/>
                <a:gd name="T73" fmla="*/ 226 h 538"/>
                <a:gd name="T74" fmla="*/ 312 w 475"/>
                <a:gd name="T75" fmla="*/ 108 h 538"/>
                <a:gd name="T76" fmla="*/ 322 w 475"/>
                <a:gd name="T77" fmla="*/ 88 h 538"/>
                <a:gd name="T78" fmla="*/ 338 w 475"/>
                <a:gd name="T79" fmla="*/ 123 h 538"/>
                <a:gd name="T80" fmla="*/ 319 w 475"/>
                <a:gd name="T81" fmla="*/ 125 h 538"/>
                <a:gd name="T82" fmla="*/ 310 w 475"/>
                <a:gd name="T83" fmla="*/ 113 h 538"/>
                <a:gd name="T84" fmla="*/ 336 w 475"/>
                <a:gd name="T85" fmla="*/ 148 h 538"/>
                <a:gd name="T86" fmla="*/ 328 w 475"/>
                <a:gd name="T87" fmla="*/ 150 h 538"/>
                <a:gd name="T88" fmla="*/ 320 w 475"/>
                <a:gd name="T89" fmla="*/ 146 h 538"/>
                <a:gd name="T90" fmla="*/ 272 w 475"/>
                <a:gd name="T91" fmla="*/ 262 h 538"/>
                <a:gd name="T92" fmla="*/ 260 w 475"/>
                <a:gd name="T93" fmla="*/ 237 h 538"/>
                <a:gd name="T94" fmla="*/ 270 w 475"/>
                <a:gd name="T95" fmla="*/ 230 h 538"/>
                <a:gd name="T96" fmla="*/ 280 w 475"/>
                <a:gd name="T97" fmla="*/ 257 h 538"/>
                <a:gd name="T98" fmla="*/ 233 w 475"/>
                <a:gd name="T99" fmla="*/ 243 h 538"/>
                <a:gd name="T100" fmla="*/ 245 w 475"/>
                <a:gd name="T101" fmla="*/ 223 h 538"/>
                <a:gd name="T102" fmla="*/ 252 w 475"/>
                <a:gd name="T103" fmla="*/ 22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75" h="538">
                  <a:moveTo>
                    <a:pt x="472" y="9"/>
                  </a:moveTo>
                  <a:cubicBezTo>
                    <a:pt x="427" y="2"/>
                    <a:pt x="295" y="0"/>
                    <a:pt x="192" y="0"/>
                  </a:cubicBezTo>
                  <a:cubicBezTo>
                    <a:pt x="97" y="0"/>
                    <a:pt x="13" y="2"/>
                    <a:pt x="3" y="2"/>
                  </a:cubicBezTo>
                  <a:cubicBezTo>
                    <a:pt x="0" y="2"/>
                    <a:pt x="0" y="2"/>
                    <a:pt x="0" y="2"/>
                  </a:cubicBezTo>
                  <a:cubicBezTo>
                    <a:pt x="9" y="253"/>
                    <a:pt x="9" y="253"/>
                    <a:pt x="9" y="253"/>
                  </a:cubicBezTo>
                  <a:cubicBezTo>
                    <a:pt x="13" y="252"/>
                    <a:pt x="13" y="252"/>
                    <a:pt x="13" y="252"/>
                  </a:cubicBezTo>
                  <a:cubicBezTo>
                    <a:pt x="17" y="250"/>
                    <a:pt x="21" y="249"/>
                    <a:pt x="24" y="249"/>
                  </a:cubicBezTo>
                  <a:cubicBezTo>
                    <a:pt x="26" y="249"/>
                    <a:pt x="27" y="249"/>
                    <a:pt x="29" y="249"/>
                  </a:cubicBezTo>
                  <a:cubicBezTo>
                    <a:pt x="33" y="249"/>
                    <a:pt x="37" y="249"/>
                    <a:pt x="42" y="250"/>
                  </a:cubicBezTo>
                  <a:cubicBezTo>
                    <a:pt x="46" y="250"/>
                    <a:pt x="50" y="251"/>
                    <a:pt x="54" y="251"/>
                  </a:cubicBezTo>
                  <a:cubicBezTo>
                    <a:pt x="55" y="251"/>
                    <a:pt x="55" y="251"/>
                    <a:pt x="55" y="251"/>
                  </a:cubicBezTo>
                  <a:cubicBezTo>
                    <a:pt x="65" y="251"/>
                    <a:pt x="76" y="248"/>
                    <a:pt x="84" y="245"/>
                  </a:cubicBezTo>
                  <a:cubicBezTo>
                    <a:pt x="85" y="244"/>
                    <a:pt x="87" y="243"/>
                    <a:pt x="88" y="243"/>
                  </a:cubicBezTo>
                  <a:cubicBezTo>
                    <a:pt x="89" y="241"/>
                    <a:pt x="91" y="241"/>
                    <a:pt x="93" y="241"/>
                  </a:cubicBezTo>
                  <a:cubicBezTo>
                    <a:pt x="93" y="241"/>
                    <a:pt x="93" y="241"/>
                    <a:pt x="93" y="241"/>
                  </a:cubicBezTo>
                  <a:cubicBezTo>
                    <a:pt x="96" y="241"/>
                    <a:pt x="99" y="242"/>
                    <a:pt x="103" y="245"/>
                  </a:cubicBezTo>
                  <a:cubicBezTo>
                    <a:pt x="108" y="248"/>
                    <a:pt x="112" y="251"/>
                    <a:pt x="116" y="255"/>
                  </a:cubicBezTo>
                  <a:cubicBezTo>
                    <a:pt x="119" y="257"/>
                    <a:pt x="122" y="260"/>
                    <a:pt x="125" y="262"/>
                  </a:cubicBezTo>
                  <a:cubicBezTo>
                    <a:pt x="128" y="264"/>
                    <a:pt x="130" y="265"/>
                    <a:pt x="133" y="265"/>
                  </a:cubicBezTo>
                  <a:cubicBezTo>
                    <a:pt x="135" y="265"/>
                    <a:pt x="138" y="264"/>
                    <a:pt x="141" y="263"/>
                  </a:cubicBezTo>
                  <a:cubicBezTo>
                    <a:pt x="143" y="262"/>
                    <a:pt x="145" y="261"/>
                    <a:pt x="148" y="261"/>
                  </a:cubicBezTo>
                  <a:cubicBezTo>
                    <a:pt x="148" y="261"/>
                    <a:pt x="149" y="261"/>
                    <a:pt x="149" y="261"/>
                  </a:cubicBezTo>
                  <a:cubicBezTo>
                    <a:pt x="152" y="262"/>
                    <a:pt x="154" y="264"/>
                    <a:pt x="156" y="266"/>
                  </a:cubicBezTo>
                  <a:cubicBezTo>
                    <a:pt x="159" y="268"/>
                    <a:pt x="163" y="271"/>
                    <a:pt x="168" y="272"/>
                  </a:cubicBezTo>
                  <a:cubicBezTo>
                    <a:pt x="168" y="272"/>
                    <a:pt x="168" y="272"/>
                    <a:pt x="168" y="272"/>
                  </a:cubicBezTo>
                  <a:cubicBezTo>
                    <a:pt x="171" y="272"/>
                    <a:pt x="173" y="271"/>
                    <a:pt x="176" y="270"/>
                  </a:cubicBezTo>
                  <a:cubicBezTo>
                    <a:pt x="177" y="270"/>
                    <a:pt x="179" y="269"/>
                    <a:pt x="181" y="269"/>
                  </a:cubicBezTo>
                  <a:cubicBezTo>
                    <a:pt x="183" y="269"/>
                    <a:pt x="184" y="270"/>
                    <a:pt x="185" y="271"/>
                  </a:cubicBezTo>
                  <a:cubicBezTo>
                    <a:pt x="186" y="271"/>
                    <a:pt x="186" y="272"/>
                    <a:pt x="187" y="274"/>
                  </a:cubicBezTo>
                  <a:cubicBezTo>
                    <a:pt x="187" y="275"/>
                    <a:pt x="188" y="278"/>
                    <a:pt x="191" y="279"/>
                  </a:cubicBezTo>
                  <a:cubicBezTo>
                    <a:pt x="192" y="280"/>
                    <a:pt x="194" y="280"/>
                    <a:pt x="195" y="280"/>
                  </a:cubicBezTo>
                  <a:cubicBezTo>
                    <a:pt x="196" y="280"/>
                    <a:pt x="197" y="280"/>
                    <a:pt x="198" y="280"/>
                  </a:cubicBezTo>
                  <a:cubicBezTo>
                    <a:pt x="199" y="280"/>
                    <a:pt x="200" y="279"/>
                    <a:pt x="200" y="279"/>
                  </a:cubicBezTo>
                  <a:cubicBezTo>
                    <a:pt x="201" y="279"/>
                    <a:pt x="202" y="280"/>
                    <a:pt x="203" y="280"/>
                  </a:cubicBezTo>
                  <a:cubicBezTo>
                    <a:pt x="204" y="282"/>
                    <a:pt x="204" y="283"/>
                    <a:pt x="203" y="287"/>
                  </a:cubicBezTo>
                  <a:cubicBezTo>
                    <a:pt x="203" y="288"/>
                    <a:pt x="203" y="289"/>
                    <a:pt x="203" y="289"/>
                  </a:cubicBezTo>
                  <a:cubicBezTo>
                    <a:pt x="203" y="290"/>
                    <a:pt x="203" y="290"/>
                    <a:pt x="203" y="290"/>
                  </a:cubicBezTo>
                  <a:cubicBezTo>
                    <a:pt x="199" y="289"/>
                    <a:pt x="199" y="289"/>
                    <a:pt x="199" y="289"/>
                  </a:cubicBezTo>
                  <a:cubicBezTo>
                    <a:pt x="199" y="293"/>
                    <a:pt x="199" y="293"/>
                    <a:pt x="199" y="293"/>
                  </a:cubicBezTo>
                  <a:cubicBezTo>
                    <a:pt x="199" y="300"/>
                    <a:pt x="198" y="310"/>
                    <a:pt x="206" y="314"/>
                  </a:cubicBezTo>
                  <a:cubicBezTo>
                    <a:pt x="207" y="315"/>
                    <a:pt x="208" y="315"/>
                    <a:pt x="210" y="315"/>
                  </a:cubicBezTo>
                  <a:cubicBezTo>
                    <a:pt x="211" y="315"/>
                    <a:pt x="212" y="315"/>
                    <a:pt x="213" y="315"/>
                  </a:cubicBezTo>
                  <a:cubicBezTo>
                    <a:pt x="213" y="315"/>
                    <a:pt x="214" y="315"/>
                    <a:pt x="214" y="315"/>
                  </a:cubicBezTo>
                  <a:cubicBezTo>
                    <a:pt x="215" y="315"/>
                    <a:pt x="216" y="315"/>
                    <a:pt x="216" y="315"/>
                  </a:cubicBezTo>
                  <a:cubicBezTo>
                    <a:pt x="219" y="316"/>
                    <a:pt x="221" y="319"/>
                    <a:pt x="223" y="321"/>
                  </a:cubicBezTo>
                  <a:cubicBezTo>
                    <a:pt x="227" y="326"/>
                    <a:pt x="230" y="333"/>
                    <a:pt x="232" y="339"/>
                  </a:cubicBezTo>
                  <a:cubicBezTo>
                    <a:pt x="233" y="342"/>
                    <a:pt x="233" y="342"/>
                    <a:pt x="233" y="342"/>
                  </a:cubicBezTo>
                  <a:cubicBezTo>
                    <a:pt x="235" y="345"/>
                    <a:pt x="236" y="347"/>
                    <a:pt x="238" y="350"/>
                  </a:cubicBezTo>
                  <a:cubicBezTo>
                    <a:pt x="240" y="353"/>
                    <a:pt x="242" y="357"/>
                    <a:pt x="243" y="360"/>
                  </a:cubicBezTo>
                  <a:cubicBezTo>
                    <a:pt x="243" y="362"/>
                    <a:pt x="243" y="364"/>
                    <a:pt x="243" y="368"/>
                  </a:cubicBezTo>
                  <a:cubicBezTo>
                    <a:pt x="244" y="376"/>
                    <a:pt x="244" y="388"/>
                    <a:pt x="255" y="389"/>
                  </a:cubicBezTo>
                  <a:cubicBezTo>
                    <a:pt x="256" y="389"/>
                    <a:pt x="256" y="390"/>
                    <a:pt x="256" y="390"/>
                  </a:cubicBezTo>
                  <a:cubicBezTo>
                    <a:pt x="263" y="390"/>
                    <a:pt x="267" y="382"/>
                    <a:pt x="270" y="376"/>
                  </a:cubicBezTo>
                  <a:cubicBezTo>
                    <a:pt x="272" y="373"/>
                    <a:pt x="274" y="370"/>
                    <a:pt x="275" y="368"/>
                  </a:cubicBezTo>
                  <a:cubicBezTo>
                    <a:pt x="278" y="365"/>
                    <a:pt x="281" y="362"/>
                    <a:pt x="284" y="360"/>
                  </a:cubicBezTo>
                  <a:cubicBezTo>
                    <a:pt x="290" y="353"/>
                    <a:pt x="296" y="347"/>
                    <a:pt x="304" y="343"/>
                  </a:cubicBezTo>
                  <a:cubicBezTo>
                    <a:pt x="309" y="341"/>
                    <a:pt x="314" y="339"/>
                    <a:pt x="318" y="332"/>
                  </a:cubicBezTo>
                  <a:cubicBezTo>
                    <a:pt x="319" y="331"/>
                    <a:pt x="319" y="329"/>
                    <a:pt x="320" y="327"/>
                  </a:cubicBezTo>
                  <a:cubicBezTo>
                    <a:pt x="321" y="324"/>
                    <a:pt x="323" y="321"/>
                    <a:pt x="325" y="318"/>
                  </a:cubicBezTo>
                  <a:cubicBezTo>
                    <a:pt x="326" y="317"/>
                    <a:pt x="328" y="316"/>
                    <a:pt x="329" y="314"/>
                  </a:cubicBezTo>
                  <a:cubicBezTo>
                    <a:pt x="332" y="312"/>
                    <a:pt x="335" y="309"/>
                    <a:pt x="337" y="306"/>
                  </a:cubicBezTo>
                  <a:cubicBezTo>
                    <a:pt x="339" y="302"/>
                    <a:pt x="339" y="298"/>
                    <a:pt x="340" y="293"/>
                  </a:cubicBezTo>
                  <a:cubicBezTo>
                    <a:pt x="342" y="297"/>
                    <a:pt x="344" y="303"/>
                    <a:pt x="343" y="307"/>
                  </a:cubicBezTo>
                  <a:cubicBezTo>
                    <a:pt x="343" y="309"/>
                    <a:pt x="341" y="310"/>
                    <a:pt x="339" y="311"/>
                  </a:cubicBezTo>
                  <a:cubicBezTo>
                    <a:pt x="337" y="312"/>
                    <a:pt x="335" y="313"/>
                    <a:pt x="334" y="316"/>
                  </a:cubicBezTo>
                  <a:cubicBezTo>
                    <a:pt x="331" y="320"/>
                    <a:pt x="333" y="324"/>
                    <a:pt x="335" y="327"/>
                  </a:cubicBezTo>
                  <a:cubicBezTo>
                    <a:pt x="335" y="328"/>
                    <a:pt x="336" y="330"/>
                    <a:pt x="336" y="331"/>
                  </a:cubicBezTo>
                  <a:cubicBezTo>
                    <a:pt x="337" y="333"/>
                    <a:pt x="336" y="334"/>
                    <a:pt x="333" y="337"/>
                  </a:cubicBezTo>
                  <a:cubicBezTo>
                    <a:pt x="332" y="338"/>
                    <a:pt x="330" y="339"/>
                    <a:pt x="329" y="340"/>
                  </a:cubicBezTo>
                  <a:cubicBezTo>
                    <a:pt x="320" y="350"/>
                    <a:pt x="321" y="361"/>
                    <a:pt x="321" y="372"/>
                  </a:cubicBezTo>
                  <a:cubicBezTo>
                    <a:pt x="321" y="372"/>
                    <a:pt x="322" y="377"/>
                    <a:pt x="322" y="378"/>
                  </a:cubicBezTo>
                  <a:cubicBezTo>
                    <a:pt x="322" y="383"/>
                    <a:pt x="322" y="386"/>
                    <a:pt x="319" y="387"/>
                  </a:cubicBezTo>
                  <a:cubicBezTo>
                    <a:pt x="319" y="388"/>
                    <a:pt x="318" y="388"/>
                    <a:pt x="316" y="388"/>
                  </a:cubicBezTo>
                  <a:cubicBezTo>
                    <a:pt x="315" y="388"/>
                    <a:pt x="315" y="388"/>
                    <a:pt x="314" y="388"/>
                  </a:cubicBezTo>
                  <a:cubicBezTo>
                    <a:pt x="313" y="388"/>
                    <a:pt x="312" y="387"/>
                    <a:pt x="311" y="387"/>
                  </a:cubicBezTo>
                  <a:cubicBezTo>
                    <a:pt x="309" y="387"/>
                    <a:pt x="305" y="388"/>
                    <a:pt x="303" y="390"/>
                  </a:cubicBezTo>
                  <a:cubicBezTo>
                    <a:pt x="300" y="393"/>
                    <a:pt x="299" y="396"/>
                    <a:pt x="300" y="399"/>
                  </a:cubicBezTo>
                  <a:cubicBezTo>
                    <a:pt x="300" y="403"/>
                    <a:pt x="303" y="406"/>
                    <a:pt x="306" y="407"/>
                  </a:cubicBezTo>
                  <a:cubicBezTo>
                    <a:pt x="308" y="408"/>
                    <a:pt x="310" y="408"/>
                    <a:pt x="312" y="408"/>
                  </a:cubicBezTo>
                  <a:cubicBezTo>
                    <a:pt x="315" y="408"/>
                    <a:pt x="318" y="407"/>
                    <a:pt x="321" y="406"/>
                  </a:cubicBezTo>
                  <a:cubicBezTo>
                    <a:pt x="323" y="406"/>
                    <a:pt x="323" y="406"/>
                    <a:pt x="323" y="406"/>
                  </a:cubicBezTo>
                  <a:cubicBezTo>
                    <a:pt x="336" y="402"/>
                    <a:pt x="337" y="393"/>
                    <a:pt x="338" y="384"/>
                  </a:cubicBezTo>
                  <a:cubicBezTo>
                    <a:pt x="339" y="381"/>
                    <a:pt x="339" y="381"/>
                    <a:pt x="339" y="381"/>
                  </a:cubicBezTo>
                  <a:cubicBezTo>
                    <a:pt x="340" y="376"/>
                    <a:pt x="341" y="369"/>
                    <a:pt x="343" y="365"/>
                  </a:cubicBezTo>
                  <a:cubicBezTo>
                    <a:pt x="345" y="363"/>
                    <a:pt x="347" y="361"/>
                    <a:pt x="349" y="361"/>
                  </a:cubicBezTo>
                  <a:cubicBezTo>
                    <a:pt x="350" y="361"/>
                    <a:pt x="350" y="362"/>
                    <a:pt x="351" y="363"/>
                  </a:cubicBezTo>
                  <a:cubicBezTo>
                    <a:pt x="351" y="363"/>
                    <a:pt x="351" y="365"/>
                    <a:pt x="352" y="367"/>
                  </a:cubicBezTo>
                  <a:cubicBezTo>
                    <a:pt x="352" y="368"/>
                    <a:pt x="352" y="370"/>
                    <a:pt x="352" y="372"/>
                  </a:cubicBezTo>
                  <a:cubicBezTo>
                    <a:pt x="353" y="374"/>
                    <a:pt x="354" y="376"/>
                    <a:pt x="355" y="378"/>
                  </a:cubicBezTo>
                  <a:cubicBezTo>
                    <a:pt x="358" y="384"/>
                    <a:pt x="359" y="386"/>
                    <a:pt x="355" y="394"/>
                  </a:cubicBezTo>
                  <a:cubicBezTo>
                    <a:pt x="354" y="397"/>
                    <a:pt x="354" y="401"/>
                    <a:pt x="354" y="404"/>
                  </a:cubicBezTo>
                  <a:cubicBezTo>
                    <a:pt x="354" y="410"/>
                    <a:pt x="354" y="413"/>
                    <a:pt x="351" y="415"/>
                  </a:cubicBezTo>
                  <a:cubicBezTo>
                    <a:pt x="351" y="415"/>
                    <a:pt x="351" y="415"/>
                    <a:pt x="349" y="415"/>
                  </a:cubicBezTo>
                  <a:cubicBezTo>
                    <a:pt x="347" y="415"/>
                    <a:pt x="347" y="415"/>
                    <a:pt x="347" y="415"/>
                  </a:cubicBezTo>
                  <a:cubicBezTo>
                    <a:pt x="345" y="415"/>
                    <a:pt x="342" y="415"/>
                    <a:pt x="340" y="418"/>
                  </a:cubicBezTo>
                  <a:cubicBezTo>
                    <a:pt x="338" y="421"/>
                    <a:pt x="339" y="423"/>
                    <a:pt x="339" y="425"/>
                  </a:cubicBezTo>
                  <a:cubicBezTo>
                    <a:pt x="340" y="425"/>
                    <a:pt x="340" y="426"/>
                    <a:pt x="340" y="426"/>
                  </a:cubicBezTo>
                  <a:cubicBezTo>
                    <a:pt x="339" y="426"/>
                    <a:pt x="338" y="426"/>
                    <a:pt x="337" y="425"/>
                  </a:cubicBezTo>
                  <a:cubicBezTo>
                    <a:pt x="336" y="425"/>
                    <a:pt x="336" y="425"/>
                    <a:pt x="336" y="425"/>
                  </a:cubicBezTo>
                  <a:cubicBezTo>
                    <a:pt x="331" y="425"/>
                    <a:pt x="329" y="425"/>
                    <a:pt x="326" y="422"/>
                  </a:cubicBezTo>
                  <a:cubicBezTo>
                    <a:pt x="324" y="419"/>
                    <a:pt x="321" y="418"/>
                    <a:pt x="317" y="418"/>
                  </a:cubicBezTo>
                  <a:cubicBezTo>
                    <a:pt x="314" y="418"/>
                    <a:pt x="311" y="419"/>
                    <a:pt x="307" y="420"/>
                  </a:cubicBezTo>
                  <a:cubicBezTo>
                    <a:pt x="305" y="421"/>
                    <a:pt x="302" y="422"/>
                    <a:pt x="299" y="422"/>
                  </a:cubicBezTo>
                  <a:cubicBezTo>
                    <a:pt x="298" y="422"/>
                    <a:pt x="298" y="422"/>
                    <a:pt x="298" y="422"/>
                  </a:cubicBezTo>
                  <a:cubicBezTo>
                    <a:pt x="294" y="423"/>
                    <a:pt x="287" y="423"/>
                    <a:pt x="286" y="430"/>
                  </a:cubicBezTo>
                  <a:cubicBezTo>
                    <a:pt x="285" y="435"/>
                    <a:pt x="290" y="445"/>
                    <a:pt x="296" y="446"/>
                  </a:cubicBezTo>
                  <a:cubicBezTo>
                    <a:pt x="296" y="446"/>
                    <a:pt x="297" y="446"/>
                    <a:pt x="297" y="446"/>
                  </a:cubicBezTo>
                  <a:cubicBezTo>
                    <a:pt x="300" y="446"/>
                    <a:pt x="303" y="444"/>
                    <a:pt x="305" y="443"/>
                  </a:cubicBezTo>
                  <a:cubicBezTo>
                    <a:pt x="306" y="442"/>
                    <a:pt x="308" y="441"/>
                    <a:pt x="310" y="441"/>
                  </a:cubicBezTo>
                  <a:cubicBezTo>
                    <a:pt x="310" y="441"/>
                    <a:pt x="310" y="441"/>
                    <a:pt x="310" y="441"/>
                  </a:cubicBezTo>
                  <a:cubicBezTo>
                    <a:pt x="311" y="441"/>
                    <a:pt x="313" y="442"/>
                    <a:pt x="314" y="443"/>
                  </a:cubicBezTo>
                  <a:cubicBezTo>
                    <a:pt x="317" y="444"/>
                    <a:pt x="319" y="446"/>
                    <a:pt x="322" y="446"/>
                  </a:cubicBezTo>
                  <a:cubicBezTo>
                    <a:pt x="322" y="446"/>
                    <a:pt x="323" y="446"/>
                    <a:pt x="323" y="446"/>
                  </a:cubicBezTo>
                  <a:cubicBezTo>
                    <a:pt x="327" y="445"/>
                    <a:pt x="329" y="441"/>
                    <a:pt x="330" y="439"/>
                  </a:cubicBezTo>
                  <a:cubicBezTo>
                    <a:pt x="330" y="437"/>
                    <a:pt x="331" y="436"/>
                    <a:pt x="332" y="436"/>
                  </a:cubicBezTo>
                  <a:cubicBezTo>
                    <a:pt x="332" y="435"/>
                    <a:pt x="332" y="435"/>
                    <a:pt x="332" y="435"/>
                  </a:cubicBezTo>
                  <a:cubicBezTo>
                    <a:pt x="333" y="435"/>
                    <a:pt x="335" y="436"/>
                    <a:pt x="336" y="437"/>
                  </a:cubicBezTo>
                  <a:cubicBezTo>
                    <a:pt x="338" y="438"/>
                    <a:pt x="339" y="439"/>
                    <a:pt x="341" y="439"/>
                  </a:cubicBezTo>
                  <a:cubicBezTo>
                    <a:pt x="341" y="439"/>
                    <a:pt x="341" y="439"/>
                    <a:pt x="341" y="439"/>
                  </a:cubicBezTo>
                  <a:cubicBezTo>
                    <a:pt x="342" y="439"/>
                    <a:pt x="344" y="439"/>
                    <a:pt x="346" y="436"/>
                  </a:cubicBezTo>
                  <a:cubicBezTo>
                    <a:pt x="347" y="433"/>
                    <a:pt x="346" y="430"/>
                    <a:pt x="345" y="429"/>
                  </a:cubicBezTo>
                  <a:cubicBezTo>
                    <a:pt x="345" y="429"/>
                    <a:pt x="345" y="429"/>
                    <a:pt x="345" y="428"/>
                  </a:cubicBezTo>
                  <a:cubicBezTo>
                    <a:pt x="348" y="429"/>
                    <a:pt x="351" y="429"/>
                    <a:pt x="353" y="429"/>
                  </a:cubicBezTo>
                  <a:cubicBezTo>
                    <a:pt x="354" y="429"/>
                    <a:pt x="354" y="429"/>
                    <a:pt x="355" y="429"/>
                  </a:cubicBezTo>
                  <a:cubicBezTo>
                    <a:pt x="361" y="429"/>
                    <a:pt x="366" y="425"/>
                    <a:pt x="370" y="421"/>
                  </a:cubicBezTo>
                  <a:cubicBezTo>
                    <a:pt x="373" y="418"/>
                    <a:pt x="376" y="416"/>
                    <a:pt x="379" y="415"/>
                  </a:cubicBezTo>
                  <a:cubicBezTo>
                    <a:pt x="380" y="414"/>
                    <a:pt x="381" y="414"/>
                    <a:pt x="382" y="414"/>
                  </a:cubicBezTo>
                  <a:cubicBezTo>
                    <a:pt x="383" y="414"/>
                    <a:pt x="387" y="415"/>
                    <a:pt x="387" y="419"/>
                  </a:cubicBezTo>
                  <a:cubicBezTo>
                    <a:pt x="387" y="420"/>
                    <a:pt x="387" y="421"/>
                    <a:pt x="386" y="423"/>
                  </a:cubicBezTo>
                  <a:cubicBezTo>
                    <a:pt x="386" y="424"/>
                    <a:pt x="385" y="426"/>
                    <a:pt x="385" y="427"/>
                  </a:cubicBezTo>
                  <a:cubicBezTo>
                    <a:pt x="384" y="432"/>
                    <a:pt x="386" y="436"/>
                    <a:pt x="388" y="441"/>
                  </a:cubicBezTo>
                  <a:cubicBezTo>
                    <a:pt x="389" y="443"/>
                    <a:pt x="391" y="445"/>
                    <a:pt x="392" y="448"/>
                  </a:cubicBezTo>
                  <a:cubicBezTo>
                    <a:pt x="397" y="457"/>
                    <a:pt x="403" y="466"/>
                    <a:pt x="399" y="476"/>
                  </a:cubicBezTo>
                  <a:cubicBezTo>
                    <a:pt x="399" y="477"/>
                    <a:pt x="398" y="477"/>
                    <a:pt x="398" y="478"/>
                  </a:cubicBezTo>
                  <a:cubicBezTo>
                    <a:pt x="396" y="482"/>
                    <a:pt x="395" y="486"/>
                    <a:pt x="397" y="491"/>
                  </a:cubicBezTo>
                  <a:cubicBezTo>
                    <a:pt x="398" y="494"/>
                    <a:pt x="400" y="496"/>
                    <a:pt x="402" y="498"/>
                  </a:cubicBezTo>
                  <a:cubicBezTo>
                    <a:pt x="403" y="500"/>
                    <a:pt x="404" y="502"/>
                    <a:pt x="405" y="504"/>
                  </a:cubicBezTo>
                  <a:cubicBezTo>
                    <a:pt x="407" y="507"/>
                    <a:pt x="408" y="510"/>
                    <a:pt x="409" y="513"/>
                  </a:cubicBezTo>
                  <a:cubicBezTo>
                    <a:pt x="410" y="516"/>
                    <a:pt x="412" y="519"/>
                    <a:pt x="413" y="521"/>
                  </a:cubicBezTo>
                  <a:cubicBezTo>
                    <a:pt x="413" y="523"/>
                    <a:pt x="414" y="524"/>
                    <a:pt x="415" y="526"/>
                  </a:cubicBezTo>
                  <a:cubicBezTo>
                    <a:pt x="417" y="529"/>
                    <a:pt x="418" y="531"/>
                    <a:pt x="418" y="534"/>
                  </a:cubicBezTo>
                  <a:cubicBezTo>
                    <a:pt x="419" y="538"/>
                    <a:pt x="419" y="538"/>
                    <a:pt x="419" y="538"/>
                  </a:cubicBezTo>
                  <a:cubicBezTo>
                    <a:pt x="422" y="537"/>
                    <a:pt x="422" y="537"/>
                    <a:pt x="422" y="537"/>
                  </a:cubicBezTo>
                  <a:cubicBezTo>
                    <a:pt x="423" y="537"/>
                    <a:pt x="425" y="536"/>
                    <a:pt x="426" y="536"/>
                  </a:cubicBezTo>
                  <a:cubicBezTo>
                    <a:pt x="428" y="536"/>
                    <a:pt x="429" y="537"/>
                    <a:pt x="431" y="537"/>
                  </a:cubicBezTo>
                  <a:cubicBezTo>
                    <a:pt x="433" y="538"/>
                    <a:pt x="434" y="538"/>
                    <a:pt x="436" y="538"/>
                  </a:cubicBezTo>
                  <a:cubicBezTo>
                    <a:pt x="436" y="538"/>
                    <a:pt x="437" y="538"/>
                    <a:pt x="437" y="538"/>
                  </a:cubicBezTo>
                  <a:cubicBezTo>
                    <a:pt x="438" y="535"/>
                    <a:pt x="438" y="535"/>
                    <a:pt x="438" y="535"/>
                  </a:cubicBezTo>
                  <a:cubicBezTo>
                    <a:pt x="438" y="538"/>
                    <a:pt x="438" y="538"/>
                    <a:pt x="438" y="538"/>
                  </a:cubicBezTo>
                  <a:cubicBezTo>
                    <a:pt x="441" y="538"/>
                    <a:pt x="441" y="538"/>
                    <a:pt x="441" y="538"/>
                  </a:cubicBezTo>
                  <a:cubicBezTo>
                    <a:pt x="475" y="10"/>
                    <a:pt x="475" y="10"/>
                    <a:pt x="475" y="10"/>
                  </a:cubicBezTo>
                  <a:lnTo>
                    <a:pt x="472" y="9"/>
                  </a:lnTo>
                  <a:close/>
                  <a:moveTo>
                    <a:pt x="413" y="222"/>
                  </a:moveTo>
                  <a:cubicBezTo>
                    <a:pt x="411" y="220"/>
                    <a:pt x="409" y="219"/>
                    <a:pt x="408" y="219"/>
                  </a:cubicBezTo>
                  <a:cubicBezTo>
                    <a:pt x="407" y="219"/>
                    <a:pt x="406" y="218"/>
                    <a:pt x="406" y="218"/>
                  </a:cubicBezTo>
                  <a:cubicBezTo>
                    <a:pt x="406" y="218"/>
                    <a:pt x="405" y="216"/>
                    <a:pt x="411" y="209"/>
                  </a:cubicBezTo>
                  <a:cubicBezTo>
                    <a:pt x="413" y="207"/>
                    <a:pt x="415" y="206"/>
                    <a:pt x="416" y="204"/>
                  </a:cubicBezTo>
                  <a:cubicBezTo>
                    <a:pt x="418" y="202"/>
                    <a:pt x="421" y="200"/>
                    <a:pt x="423" y="197"/>
                  </a:cubicBezTo>
                  <a:cubicBezTo>
                    <a:pt x="424" y="199"/>
                    <a:pt x="423" y="201"/>
                    <a:pt x="422" y="203"/>
                  </a:cubicBezTo>
                  <a:cubicBezTo>
                    <a:pt x="421" y="206"/>
                    <a:pt x="421" y="209"/>
                    <a:pt x="420" y="211"/>
                  </a:cubicBezTo>
                  <a:cubicBezTo>
                    <a:pt x="419" y="216"/>
                    <a:pt x="418" y="220"/>
                    <a:pt x="415" y="224"/>
                  </a:cubicBezTo>
                  <a:cubicBezTo>
                    <a:pt x="415" y="224"/>
                    <a:pt x="415" y="224"/>
                    <a:pt x="415" y="224"/>
                  </a:cubicBezTo>
                  <a:cubicBezTo>
                    <a:pt x="415" y="224"/>
                    <a:pt x="415" y="224"/>
                    <a:pt x="414" y="223"/>
                  </a:cubicBezTo>
                  <a:cubicBezTo>
                    <a:pt x="414" y="223"/>
                    <a:pt x="413" y="222"/>
                    <a:pt x="413" y="222"/>
                  </a:cubicBezTo>
                  <a:close/>
                  <a:moveTo>
                    <a:pt x="340" y="246"/>
                  </a:moveTo>
                  <a:cubicBezTo>
                    <a:pt x="339" y="247"/>
                    <a:pt x="339" y="248"/>
                    <a:pt x="338" y="248"/>
                  </a:cubicBezTo>
                  <a:cubicBezTo>
                    <a:pt x="339" y="247"/>
                    <a:pt x="339" y="246"/>
                    <a:pt x="339" y="244"/>
                  </a:cubicBezTo>
                  <a:cubicBezTo>
                    <a:pt x="339" y="239"/>
                    <a:pt x="339" y="235"/>
                    <a:pt x="336" y="230"/>
                  </a:cubicBezTo>
                  <a:cubicBezTo>
                    <a:pt x="336" y="230"/>
                    <a:pt x="335" y="229"/>
                    <a:pt x="334" y="228"/>
                  </a:cubicBezTo>
                  <a:cubicBezTo>
                    <a:pt x="334" y="228"/>
                    <a:pt x="332" y="226"/>
                    <a:pt x="332" y="225"/>
                  </a:cubicBezTo>
                  <a:cubicBezTo>
                    <a:pt x="333" y="225"/>
                    <a:pt x="333" y="224"/>
                    <a:pt x="334" y="224"/>
                  </a:cubicBezTo>
                  <a:cubicBezTo>
                    <a:pt x="336" y="223"/>
                    <a:pt x="338" y="221"/>
                    <a:pt x="338" y="218"/>
                  </a:cubicBezTo>
                  <a:cubicBezTo>
                    <a:pt x="338" y="215"/>
                    <a:pt x="336" y="212"/>
                    <a:pt x="334" y="208"/>
                  </a:cubicBezTo>
                  <a:cubicBezTo>
                    <a:pt x="333" y="207"/>
                    <a:pt x="333" y="206"/>
                    <a:pt x="333" y="206"/>
                  </a:cubicBezTo>
                  <a:cubicBezTo>
                    <a:pt x="331" y="203"/>
                    <a:pt x="329" y="200"/>
                    <a:pt x="326" y="197"/>
                  </a:cubicBezTo>
                  <a:cubicBezTo>
                    <a:pt x="324" y="194"/>
                    <a:pt x="322" y="190"/>
                    <a:pt x="323" y="188"/>
                  </a:cubicBezTo>
                  <a:cubicBezTo>
                    <a:pt x="324" y="189"/>
                    <a:pt x="327" y="193"/>
                    <a:pt x="329" y="194"/>
                  </a:cubicBezTo>
                  <a:cubicBezTo>
                    <a:pt x="330" y="195"/>
                    <a:pt x="331" y="196"/>
                    <a:pt x="331" y="197"/>
                  </a:cubicBezTo>
                  <a:cubicBezTo>
                    <a:pt x="333" y="198"/>
                    <a:pt x="334" y="199"/>
                    <a:pt x="336" y="200"/>
                  </a:cubicBezTo>
                  <a:cubicBezTo>
                    <a:pt x="337" y="201"/>
                    <a:pt x="338" y="201"/>
                    <a:pt x="339" y="201"/>
                  </a:cubicBezTo>
                  <a:cubicBezTo>
                    <a:pt x="339" y="201"/>
                    <a:pt x="340" y="202"/>
                    <a:pt x="341" y="202"/>
                  </a:cubicBezTo>
                  <a:cubicBezTo>
                    <a:pt x="341" y="202"/>
                    <a:pt x="342" y="205"/>
                    <a:pt x="342" y="206"/>
                  </a:cubicBezTo>
                  <a:cubicBezTo>
                    <a:pt x="343" y="207"/>
                    <a:pt x="343" y="208"/>
                    <a:pt x="343" y="208"/>
                  </a:cubicBezTo>
                  <a:cubicBezTo>
                    <a:pt x="344" y="210"/>
                    <a:pt x="344" y="212"/>
                    <a:pt x="345" y="214"/>
                  </a:cubicBezTo>
                  <a:cubicBezTo>
                    <a:pt x="347" y="218"/>
                    <a:pt x="348" y="222"/>
                    <a:pt x="349" y="226"/>
                  </a:cubicBezTo>
                  <a:cubicBezTo>
                    <a:pt x="350" y="234"/>
                    <a:pt x="348" y="239"/>
                    <a:pt x="340" y="246"/>
                  </a:cubicBezTo>
                  <a:close/>
                  <a:moveTo>
                    <a:pt x="310" y="113"/>
                  </a:moveTo>
                  <a:cubicBezTo>
                    <a:pt x="309" y="111"/>
                    <a:pt x="309" y="110"/>
                    <a:pt x="309" y="110"/>
                  </a:cubicBezTo>
                  <a:cubicBezTo>
                    <a:pt x="309" y="110"/>
                    <a:pt x="309" y="109"/>
                    <a:pt x="311" y="108"/>
                  </a:cubicBezTo>
                  <a:cubicBezTo>
                    <a:pt x="312" y="108"/>
                    <a:pt x="312" y="108"/>
                    <a:pt x="312" y="108"/>
                  </a:cubicBezTo>
                  <a:cubicBezTo>
                    <a:pt x="316" y="106"/>
                    <a:pt x="318" y="104"/>
                    <a:pt x="317" y="98"/>
                  </a:cubicBezTo>
                  <a:cubicBezTo>
                    <a:pt x="316" y="95"/>
                    <a:pt x="315" y="94"/>
                    <a:pt x="313" y="92"/>
                  </a:cubicBezTo>
                  <a:cubicBezTo>
                    <a:pt x="312" y="90"/>
                    <a:pt x="311" y="89"/>
                    <a:pt x="311" y="88"/>
                  </a:cubicBezTo>
                  <a:cubicBezTo>
                    <a:pt x="311" y="88"/>
                    <a:pt x="312" y="86"/>
                    <a:pt x="315" y="86"/>
                  </a:cubicBezTo>
                  <a:cubicBezTo>
                    <a:pt x="318" y="86"/>
                    <a:pt x="321" y="87"/>
                    <a:pt x="322" y="88"/>
                  </a:cubicBezTo>
                  <a:cubicBezTo>
                    <a:pt x="326" y="91"/>
                    <a:pt x="329" y="94"/>
                    <a:pt x="332" y="98"/>
                  </a:cubicBezTo>
                  <a:cubicBezTo>
                    <a:pt x="333" y="99"/>
                    <a:pt x="334" y="100"/>
                    <a:pt x="335" y="102"/>
                  </a:cubicBezTo>
                  <a:cubicBezTo>
                    <a:pt x="338" y="104"/>
                    <a:pt x="338" y="106"/>
                    <a:pt x="337" y="110"/>
                  </a:cubicBezTo>
                  <a:cubicBezTo>
                    <a:pt x="337" y="112"/>
                    <a:pt x="336" y="115"/>
                    <a:pt x="337" y="118"/>
                  </a:cubicBezTo>
                  <a:cubicBezTo>
                    <a:pt x="337" y="119"/>
                    <a:pt x="338" y="121"/>
                    <a:pt x="338" y="123"/>
                  </a:cubicBezTo>
                  <a:cubicBezTo>
                    <a:pt x="339" y="125"/>
                    <a:pt x="340" y="128"/>
                    <a:pt x="339" y="129"/>
                  </a:cubicBezTo>
                  <a:cubicBezTo>
                    <a:pt x="339" y="130"/>
                    <a:pt x="338" y="130"/>
                    <a:pt x="337" y="131"/>
                  </a:cubicBezTo>
                  <a:cubicBezTo>
                    <a:pt x="336" y="131"/>
                    <a:pt x="335" y="131"/>
                    <a:pt x="334" y="131"/>
                  </a:cubicBezTo>
                  <a:cubicBezTo>
                    <a:pt x="330" y="131"/>
                    <a:pt x="326" y="129"/>
                    <a:pt x="322" y="126"/>
                  </a:cubicBezTo>
                  <a:cubicBezTo>
                    <a:pt x="319" y="125"/>
                    <a:pt x="319" y="125"/>
                    <a:pt x="319" y="125"/>
                  </a:cubicBezTo>
                  <a:cubicBezTo>
                    <a:pt x="318" y="127"/>
                    <a:pt x="318" y="127"/>
                    <a:pt x="318" y="127"/>
                  </a:cubicBezTo>
                  <a:cubicBezTo>
                    <a:pt x="316" y="130"/>
                    <a:pt x="314" y="131"/>
                    <a:pt x="314" y="131"/>
                  </a:cubicBezTo>
                  <a:cubicBezTo>
                    <a:pt x="313" y="131"/>
                    <a:pt x="312" y="130"/>
                    <a:pt x="312" y="128"/>
                  </a:cubicBezTo>
                  <a:cubicBezTo>
                    <a:pt x="312" y="127"/>
                    <a:pt x="312" y="125"/>
                    <a:pt x="312" y="123"/>
                  </a:cubicBezTo>
                  <a:cubicBezTo>
                    <a:pt x="313" y="120"/>
                    <a:pt x="313" y="116"/>
                    <a:pt x="310" y="113"/>
                  </a:cubicBezTo>
                  <a:close/>
                  <a:moveTo>
                    <a:pt x="332" y="146"/>
                  </a:moveTo>
                  <a:cubicBezTo>
                    <a:pt x="333" y="146"/>
                    <a:pt x="333" y="146"/>
                    <a:pt x="333" y="146"/>
                  </a:cubicBezTo>
                  <a:cubicBezTo>
                    <a:pt x="334" y="145"/>
                    <a:pt x="335" y="145"/>
                    <a:pt x="336" y="144"/>
                  </a:cubicBezTo>
                  <a:cubicBezTo>
                    <a:pt x="336" y="144"/>
                    <a:pt x="336" y="144"/>
                    <a:pt x="336" y="144"/>
                  </a:cubicBezTo>
                  <a:cubicBezTo>
                    <a:pt x="336" y="146"/>
                    <a:pt x="336" y="147"/>
                    <a:pt x="336" y="148"/>
                  </a:cubicBezTo>
                  <a:cubicBezTo>
                    <a:pt x="336" y="148"/>
                    <a:pt x="336" y="148"/>
                    <a:pt x="336" y="148"/>
                  </a:cubicBezTo>
                  <a:cubicBezTo>
                    <a:pt x="335" y="147"/>
                    <a:pt x="334" y="146"/>
                    <a:pt x="332" y="146"/>
                  </a:cubicBezTo>
                  <a:close/>
                  <a:moveTo>
                    <a:pt x="329" y="146"/>
                  </a:moveTo>
                  <a:cubicBezTo>
                    <a:pt x="330" y="146"/>
                    <a:pt x="330" y="146"/>
                    <a:pt x="331" y="146"/>
                  </a:cubicBezTo>
                  <a:cubicBezTo>
                    <a:pt x="329" y="147"/>
                    <a:pt x="328" y="149"/>
                    <a:pt x="328" y="150"/>
                  </a:cubicBezTo>
                  <a:cubicBezTo>
                    <a:pt x="327" y="150"/>
                    <a:pt x="327" y="151"/>
                    <a:pt x="327" y="151"/>
                  </a:cubicBezTo>
                  <a:cubicBezTo>
                    <a:pt x="326" y="152"/>
                    <a:pt x="325" y="152"/>
                    <a:pt x="324" y="152"/>
                  </a:cubicBezTo>
                  <a:cubicBezTo>
                    <a:pt x="322" y="152"/>
                    <a:pt x="320" y="151"/>
                    <a:pt x="319" y="151"/>
                  </a:cubicBezTo>
                  <a:cubicBezTo>
                    <a:pt x="319" y="150"/>
                    <a:pt x="318" y="150"/>
                    <a:pt x="318" y="149"/>
                  </a:cubicBezTo>
                  <a:cubicBezTo>
                    <a:pt x="318" y="148"/>
                    <a:pt x="319" y="147"/>
                    <a:pt x="320" y="146"/>
                  </a:cubicBezTo>
                  <a:cubicBezTo>
                    <a:pt x="321" y="146"/>
                    <a:pt x="321" y="146"/>
                    <a:pt x="323" y="146"/>
                  </a:cubicBezTo>
                  <a:cubicBezTo>
                    <a:pt x="324" y="146"/>
                    <a:pt x="325" y="146"/>
                    <a:pt x="326" y="146"/>
                  </a:cubicBezTo>
                  <a:cubicBezTo>
                    <a:pt x="327" y="146"/>
                    <a:pt x="328" y="146"/>
                    <a:pt x="329" y="146"/>
                  </a:cubicBezTo>
                  <a:close/>
                  <a:moveTo>
                    <a:pt x="272" y="268"/>
                  </a:moveTo>
                  <a:cubicBezTo>
                    <a:pt x="271" y="267"/>
                    <a:pt x="272" y="263"/>
                    <a:pt x="272" y="262"/>
                  </a:cubicBezTo>
                  <a:cubicBezTo>
                    <a:pt x="272" y="261"/>
                    <a:pt x="272" y="261"/>
                    <a:pt x="272" y="261"/>
                  </a:cubicBezTo>
                  <a:cubicBezTo>
                    <a:pt x="274" y="255"/>
                    <a:pt x="272" y="250"/>
                    <a:pt x="267" y="246"/>
                  </a:cubicBezTo>
                  <a:cubicBezTo>
                    <a:pt x="267" y="245"/>
                    <a:pt x="266" y="245"/>
                    <a:pt x="265" y="244"/>
                  </a:cubicBezTo>
                  <a:cubicBezTo>
                    <a:pt x="263" y="243"/>
                    <a:pt x="262" y="242"/>
                    <a:pt x="261" y="241"/>
                  </a:cubicBezTo>
                  <a:cubicBezTo>
                    <a:pt x="261" y="240"/>
                    <a:pt x="261" y="239"/>
                    <a:pt x="260" y="237"/>
                  </a:cubicBezTo>
                  <a:cubicBezTo>
                    <a:pt x="260" y="235"/>
                    <a:pt x="259" y="233"/>
                    <a:pt x="258" y="231"/>
                  </a:cubicBezTo>
                  <a:cubicBezTo>
                    <a:pt x="258" y="231"/>
                    <a:pt x="258" y="231"/>
                    <a:pt x="258" y="231"/>
                  </a:cubicBezTo>
                  <a:cubicBezTo>
                    <a:pt x="259" y="231"/>
                    <a:pt x="260" y="232"/>
                    <a:pt x="262" y="232"/>
                  </a:cubicBezTo>
                  <a:cubicBezTo>
                    <a:pt x="264" y="232"/>
                    <a:pt x="266" y="231"/>
                    <a:pt x="267" y="231"/>
                  </a:cubicBezTo>
                  <a:cubicBezTo>
                    <a:pt x="268" y="230"/>
                    <a:pt x="270" y="230"/>
                    <a:pt x="270" y="230"/>
                  </a:cubicBezTo>
                  <a:cubicBezTo>
                    <a:pt x="271" y="230"/>
                    <a:pt x="271" y="230"/>
                    <a:pt x="272" y="231"/>
                  </a:cubicBezTo>
                  <a:cubicBezTo>
                    <a:pt x="273" y="233"/>
                    <a:pt x="273" y="235"/>
                    <a:pt x="273" y="238"/>
                  </a:cubicBezTo>
                  <a:cubicBezTo>
                    <a:pt x="274" y="240"/>
                    <a:pt x="274" y="242"/>
                    <a:pt x="275" y="245"/>
                  </a:cubicBezTo>
                  <a:cubicBezTo>
                    <a:pt x="275" y="246"/>
                    <a:pt x="276" y="247"/>
                    <a:pt x="277" y="249"/>
                  </a:cubicBezTo>
                  <a:cubicBezTo>
                    <a:pt x="278" y="252"/>
                    <a:pt x="279" y="254"/>
                    <a:pt x="280" y="257"/>
                  </a:cubicBezTo>
                  <a:cubicBezTo>
                    <a:pt x="281" y="264"/>
                    <a:pt x="279" y="266"/>
                    <a:pt x="274" y="267"/>
                  </a:cubicBezTo>
                  <a:cubicBezTo>
                    <a:pt x="273" y="268"/>
                    <a:pt x="273" y="268"/>
                    <a:pt x="272" y="268"/>
                  </a:cubicBezTo>
                  <a:cubicBezTo>
                    <a:pt x="272" y="268"/>
                    <a:pt x="272" y="268"/>
                    <a:pt x="272" y="268"/>
                  </a:cubicBezTo>
                  <a:cubicBezTo>
                    <a:pt x="272" y="268"/>
                    <a:pt x="272" y="268"/>
                    <a:pt x="272" y="268"/>
                  </a:cubicBezTo>
                  <a:close/>
                  <a:moveTo>
                    <a:pt x="233" y="243"/>
                  </a:moveTo>
                  <a:cubicBezTo>
                    <a:pt x="233" y="242"/>
                    <a:pt x="234" y="241"/>
                    <a:pt x="234" y="240"/>
                  </a:cubicBezTo>
                  <a:cubicBezTo>
                    <a:pt x="235" y="238"/>
                    <a:pt x="236" y="236"/>
                    <a:pt x="237" y="235"/>
                  </a:cubicBezTo>
                  <a:cubicBezTo>
                    <a:pt x="237" y="236"/>
                    <a:pt x="238" y="237"/>
                    <a:pt x="239" y="238"/>
                  </a:cubicBezTo>
                  <a:cubicBezTo>
                    <a:pt x="236" y="238"/>
                    <a:pt x="234" y="241"/>
                    <a:pt x="233" y="243"/>
                  </a:cubicBezTo>
                  <a:close/>
                  <a:moveTo>
                    <a:pt x="245" y="223"/>
                  </a:moveTo>
                  <a:cubicBezTo>
                    <a:pt x="244" y="223"/>
                    <a:pt x="243" y="223"/>
                    <a:pt x="241" y="224"/>
                  </a:cubicBezTo>
                  <a:cubicBezTo>
                    <a:pt x="243" y="220"/>
                    <a:pt x="244" y="220"/>
                    <a:pt x="245" y="220"/>
                  </a:cubicBezTo>
                  <a:cubicBezTo>
                    <a:pt x="246" y="220"/>
                    <a:pt x="246" y="220"/>
                    <a:pt x="246" y="220"/>
                  </a:cubicBezTo>
                  <a:cubicBezTo>
                    <a:pt x="248" y="220"/>
                    <a:pt x="250" y="222"/>
                    <a:pt x="252" y="225"/>
                  </a:cubicBezTo>
                  <a:cubicBezTo>
                    <a:pt x="252" y="225"/>
                    <a:pt x="252" y="225"/>
                    <a:pt x="252" y="225"/>
                  </a:cubicBezTo>
                  <a:cubicBezTo>
                    <a:pt x="250" y="224"/>
                    <a:pt x="248" y="223"/>
                    <a:pt x="245" y="22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15"/>
            <p:cNvSpPr>
              <a:spLocks/>
            </p:cNvSpPr>
            <p:nvPr/>
          </p:nvSpPr>
          <p:spPr bwMode="auto">
            <a:xfrm>
              <a:off x="749" y="1478"/>
              <a:ext cx="40" cy="46"/>
            </a:xfrm>
            <a:custGeom>
              <a:avLst/>
              <a:gdLst>
                <a:gd name="T0" fmla="*/ 3 w 14"/>
                <a:gd name="T1" fmla="*/ 15 h 16"/>
                <a:gd name="T2" fmla="*/ 7 w 14"/>
                <a:gd name="T3" fmla="*/ 16 h 16"/>
                <a:gd name="T4" fmla="*/ 11 w 14"/>
                <a:gd name="T5" fmla="*/ 15 h 16"/>
                <a:gd name="T6" fmla="*/ 14 w 14"/>
                <a:gd name="T7" fmla="*/ 5 h 16"/>
                <a:gd name="T8" fmla="*/ 10 w 14"/>
                <a:gd name="T9" fmla="*/ 0 h 16"/>
                <a:gd name="T10" fmla="*/ 9 w 14"/>
                <a:gd name="T11" fmla="*/ 0 h 16"/>
                <a:gd name="T12" fmla="*/ 4 w 14"/>
                <a:gd name="T13" fmla="*/ 4 h 16"/>
                <a:gd name="T14" fmla="*/ 2 w 14"/>
                <a:gd name="T15" fmla="*/ 7 h 16"/>
                <a:gd name="T16" fmla="*/ 1 w 14"/>
                <a:gd name="T17" fmla="*/ 13 h 16"/>
                <a:gd name="T18" fmla="*/ 3 w 14"/>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6">
                  <a:moveTo>
                    <a:pt x="3" y="15"/>
                  </a:moveTo>
                  <a:cubicBezTo>
                    <a:pt x="4" y="16"/>
                    <a:pt x="5" y="16"/>
                    <a:pt x="7" y="16"/>
                  </a:cubicBezTo>
                  <a:cubicBezTo>
                    <a:pt x="8" y="16"/>
                    <a:pt x="10" y="16"/>
                    <a:pt x="11" y="15"/>
                  </a:cubicBezTo>
                  <a:cubicBezTo>
                    <a:pt x="13" y="12"/>
                    <a:pt x="14" y="8"/>
                    <a:pt x="14" y="5"/>
                  </a:cubicBezTo>
                  <a:cubicBezTo>
                    <a:pt x="13" y="1"/>
                    <a:pt x="12" y="0"/>
                    <a:pt x="10" y="0"/>
                  </a:cubicBezTo>
                  <a:cubicBezTo>
                    <a:pt x="9" y="0"/>
                    <a:pt x="9" y="0"/>
                    <a:pt x="9" y="0"/>
                  </a:cubicBezTo>
                  <a:cubicBezTo>
                    <a:pt x="7" y="0"/>
                    <a:pt x="5" y="2"/>
                    <a:pt x="4" y="4"/>
                  </a:cubicBezTo>
                  <a:cubicBezTo>
                    <a:pt x="3" y="5"/>
                    <a:pt x="3" y="6"/>
                    <a:pt x="2" y="7"/>
                  </a:cubicBezTo>
                  <a:cubicBezTo>
                    <a:pt x="1" y="8"/>
                    <a:pt x="0" y="10"/>
                    <a:pt x="1" y="13"/>
                  </a:cubicBezTo>
                  <a:cubicBezTo>
                    <a:pt x="1" y="14"/>
                    <a:pt x="2" y="15"/>
                    <a:pt x="3" y="1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6"/>
            <p:cNvSpPr>
              <a:spLocks/>
            </p:cNvSpPr>
            <p:nvPr/>
          </p:nvSpPr>
          <p:spPr bwMode="auto">
            <a:xfrm>
              <a:off x="1609" y="699"/>
              <a:ext cx="58" cy="49"/>
            </a:xfrm>
            <a:custGeom>
              <a:avLst/>
              <a:gdLst>
                <a:gd name="T0" fmla="*/ 4 w 20"/>
                <a:gd name="T1" fmla="*/ 14 h 17"/>
                <a:gd name="T2" fmla="*/ 6 w 20"/>
                <a:gd name="T3" fmla="*/ 16 h 17"/>
                <a:gd name="T4" fmla="*/ 6 w 20"/>
                <a:gd name="T5" fmla="*/ 14 h 17"/>
                <a:gd name="T6" fmla="*/ 9 w 20"/>
                <a:gd name="T7" fmla="*/ 15 h 17"/>
                <a:gd name="T8" fmla="*/ 11 w 20"/>
                <a:gd name="T9" fmla="*/ 17 h 17"/>
                <a:gd name="T10" fmla="*/ 20 w 20"/>
                <a:gd name="T11" fmla="*/ 7 h 17"/>
                <a:gd name="T12" fmla="*/ 18 w 20"/>
                <a:gd name="T13" fmla="*/ 2 h 17"/>
                <a:gd name="T14" fmla="*/ 12 w 20"/>
                <a:gd name="T15" fmla="*/ 0 h 17"/>
                <a:gd name="T16" fmla="*/ 2 w 20"/>
                <a:gd name="T17" fmla="*/ 4 h 17"/>
                <a:gd name="T18" fmla="*/ 0 w 20"/>
                <a:gd name="T19" fmla="*/ 8 h 17"/>
                <a:gd name="T20" fmla="*/ 4 w 20"/>
                <a:gd name="T21"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17">
                  <a:moveTo>
                    <a:pt x="4" y="14"/>
                  </a:moveTo>
                  <a:cubicBezTo>
                    <a:pt x="5" y="14"/>
                    <a:pt x="6" y="15"/>
                    <a:pt x="6" y="16"/>
                  </a:cubicBezTo>
                  <a:cubicBezTo>
                    <a:pt x="6" y="16"/>
                    <a:pt x="6" y="15"/>
                    <a:pt x="6" y="14"/>
                  </a:cubicBezTo>
                  <a:cubicBezTo>
                    <a:pt x="9" y="15"/>
                    <a:pt x="9" y="15"/>
                    <a:pt x="9" y="15"/>
                  </a:cubicBezTo>
                  <a:cubicBezTo>
                    <a:pt x="11" y="17"/>
                    <a:pt x="11" y="17"/>
                    <a:pt x="11" y="17"/>
                  </a:cubicBezTo>
                  <a:cubicBezTo>
                    <a:pt x="17" y="14"/>
                    <a:pt x="20" y="10"/>
                    <a:pt x="20" y="7"/>
                  </a:cubicBezTo>
                  <a:cubicBezTo>
                    <a:pt x="20" y="5"/>
                    <a:pt x="20" y="3"/>
                    <a:pt x="18" y="2"/>
                  </a:cubicBezTo>
                  <a:cubicBezTo>
                    <a:pt x="16" y="0"/>
                    <a:pt x="14" y="0"/>
                    <a:pt x="12" y="0"/>
                  </a:cubicBezTo>
                  <a:cubicBezTo>
                    <a:pt x="9" y="0"/>
                    <a:pt x="4" y="1"/>
                    <a:pt x="2" y="4"/>
                  </a:cubicBezTo>
                  <a:cubicBezTo>
                    <a:pt x="0" y="5"/>
                    <a:pt x="0" y="6"/>
                    <a:pt x="0" y="8"/>
                  </a:cubicBezTo>
                  <a:cubicBezTo>
                    <a:pt x="0" y="10"/>
                    <a:pt x="1" y="11"/>
                    <a:pt x="4" y="1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17"/>
            <p:cNvSpPr>
              <a:spLocks/>
            </p:cNvSpPr>
            <p:nvPr/>
          </p:nvSpPr>
          <p:spPr bwMode="auto">
            <a:xfrm>
              <a:off x="579" y="456"/>
              <a:ext cx="1855" cy="2802"/>
            </a:xfrm>
            <a:custGeom>
              <a:avLst/>
              <a:gdLst>
                <a:gd name="T0" fmla="*/ 605 w 643"/>
                <a:gd name="T1" fmla="*/ 44 h 971"/>
                <a:gd name="T2" fmla="*/ 587 w 643"/>
                <a:gd name="T3" fmla="*/ 47 h 971"/>
                <a:gd name="T4" fmla="*/ 579 w 643"/>
                <a:gd name="T5" fmla="*/ 54 h 971"/>
                <a:gd name="T6" fmla="*/ 551 w 643"/>
                <a:gd name="T7" fmla="*/ 11 h 971"/>
                <a:gd name="T8" fmla="*/ 526 w 643"/>
                <a:gd name="T9" fmla="*/ 1 h 971"/>
                <a:gd name="T10" fmla="*/ 508 w 643"/>
                <a:gd name="T11" fmla="*/ 20 h 971"/>
                <a:gd name="T12" fmla="*/ 492 w 643"/>
                <a:gd name="T13" fmla="*/ 23 h 971"/>
                <a:gd name="T14" fmla="*/ 480 w 643"/>
                <a:gd name="T15" fmla="*/ 38 h 971"/>
                <a:gd name="T16" fmla="*/ 458 w 643"/>
                <a:gd name="T17" fmla="*/ 40 h 971"/>
                <a:gd name="T18" fmla="*/ 457 w 643"/>
                <a:gd name="T19" fmla="*/ 66 h 971"/>
                <a:gd name="T20" fmla="*/ 442 w 643"/>
                <a:gd name="T21" fmla="*/ 66 h 971"/>
                <a:gd name="T22" fmla="*/ 446 w 643"/>
                <a:gd name="T23" fmla="*/ 78 h 971"/>
                <a:gd name="T24" fmla="*/ 425 w 643"/>
                <a:gd name="T25" fmla="*/ 84 h 971"/>
                <a:gd name="T26" fmla="*/ 423 w 643"/>
                <a:gd name="T27" fmla="*/ 113 h 971"/>
                <a:gd name="T28" fmla="*/ 401 w 643"/>
                <a:gd name="T29" fmla="*/ 123 h 971"/>
                <a:gd name="T30" fmla="*/ 387 w 643"/>
                <a:gd name="T31" fmla="*/ 131 h 971"/>
                <a:gd name="T32" fmla="*/ 397 w 643"/>
                <a:gd name="T33" fmla="*/ 152 h 971"/>
                <a:gd name="T34" fmla="*/ 397 w 643"/>
                <a:gd name="T35" fmla="*/ 156 h 971"/>
                <a:gd name="T36" fmla="*/ 388 w 643"/>
                <a:gd name="T37" fmla="*/ 176 h 971"/>
                <a:gd name="T38" fmla="*/ 357 w 643"/>
                <a:gd name="T39" fmla="*/ 137 h 971"/>
                <a:gd name="T40" fmla="*/ 345 w 643"/>
                <a:gd name="T41" fmla="*/ 149 h 971"/>
                <a:gd name="T42" fmla="*/ 330 w 643"/>
                <a:gd name="T43" fmla="*/ 168 h 971"/>
                <a:gd name="T44" fmla="*/ 326 w 643"/>
                <a:gd name="T45" fmla="*/ 221 h 971"/>
                <a:gd name="T46" fmla="*/ 310 w 643"/>
                <a:gd name="T47" fmla="*/ 255 h 971"/>
                <a:gd name="T48" fmla="*/ 232 w 643"/>
                <a:gd name="T49" fmla="*/ 302 h 971"/>
                <a:gd name="T50" fmla="*/ 194 w 643"/>
                <a:gd name="T51" fmla="*/ 320 h 971"/>
                <a:gd name="T52" fmla="*/ 153 w 643"/>
                <a:gd name="T53" fmla="*/ 343 h 971"/>
                <a:gd name="T54" fmla="*/ 131 w 643"/>
                <a:gd name="T55" fmla="*/ 344 h 971"/>
                <a:gd name="T56" fmla="*/ 115 w 643"/>
                <a:gd name="T57" fmla="*/ 350 h 971"/>
                <a:gd name="T58" fmla="*/ 87 w 643"/>
                <a:gd name="T59" fmla="*/ 371 h 971"/>
                <a:gd name="T60" fmla="*/ 52 w 643"/>
                <a:gd name="T61" fmla="*/ 401 h 971"/>
                <a:gd name="T62" fmla="*/ 30 w 643"/>
                <a:gd name="T63" fmla="*/ 440 h 971"/>
                <a:gd name="T64" fmla="*/ 21 w 643"/>
                <a:gd name="T65" fmla="*/ 409 h 971"/>
                <a:gd name="T66" fmla="*/ 7 w 643"/>
                <a:gd name="T67" fmla="*/ 455 h 971"/>
                <a:gd name="T68" fmla="*/ 16 w 643"/>
                <a:gd name="T69" fmla="*/ 490 h 971"/>
                <a:gd name="T70" fmla="*/ 28 w 643"/>
                <a:gd name="T71" fmla="*/ 561 h 971"/>
                <a:gd name="T72" fmla="*/ 53 w 643"/>
                <a:gd name="T73" fmla="*/ 601 h 971"/>
                <a:gd name="T74" fmla="*/ 43 w 643"/>
                <a:gd name="T75" fmla="*/ 598 h 971"/>
                <a:gd name="T76" fmla="*/ 27 w 643"/>
                <a:gd name="T77" fmla="*/ 577 h 971"/>
                <a:gd name="T78" fmla="*/ 34 w 643"/>
                <a:gd name="T79" fmla="*/ 602 h 971"/>
                <a:gd name="T80" fmla="*/ 40 w 643"/>
                <a:gd name="T81" fmla="*/ 613 h 971"/>
                <a:gd name="T82" fmla="*/ 29 w 643"/>
                <a:gd name="T83" fmla="*/ 604 h 971"/>
                <a:gd name="T84" fmla="*/ 29 w 643"/>
                <a:gd name="T85" fmla="*/ 627 h 971"/>
                <a:gd name="T86" fmla="*/ 59 w 643"/>
                <a:gd name="T87" fmla="*/ 667 h 971"/>
                <a:gd name="T88" fmla="*/ 103 w 643"/>
                <a:gd name="T89" fmla="*/ 729 h 971"/>
                <a:gd name="T90" fmla="*/ 128 w 643"/>
                <a:gd name="T91" fmla="*/ 809 h 971"/>
                <a:gd name="T92" fmla="*/ 149 w 643"/>
                <a:gd name="T93" fmla="*/ 866 h 971"/>
                <a:gd name="T94" fmla="*/ 141 w 643"/>
                <a:gd name="T95" fmla="*/ 913 h 971"/>
                <a:gd name="T96" fmla="*/ 133 w 643"/>
                <a:gd name="T97" fmla="*/ 931 h 971"/>
                <a:gd name="T98" fmla="*/ 156 w 643"/>
                <a:gd name="T99" fmla="*/ 950 h 971"/>
                <a:gd name="T100" fmla="*/ 208 w 643"/>
                <a:gd name="T101" fmla="*/ 971 h 971"/>
                <a:gd name="T102" fmla="*/ 284 w 643"/>
                <a:gd name="T103" fmla="*/ 937 h 971"/>
                <a:gd name="T104" fmla="*/ 306 w 643"/>
                <a:gd name="T105" fmla="*/ 926 h 971"/>
                <a:gd name="T106" fmla="*/ 336 w 643"/>
                <a:gd name="T107" fmla="*/ 912 h 971"/>
                <a:gd name="T108" fmla="*/ 385 w 643"/>
                <a:gd name="T109" fmla="*/ 902 h 971"/>
                <a:gd name="T110" fmla="*/ 426 w 643"/>
                <a:gd name="T111" fmla="*/ 897 h 971"/>
                <a:gd name="T112" fmla="*/ 448 w 643"/>
                <a:gd name="T113" fmla="*/ 896 h 971"/>
                <a:gd name="T114" fmla="*/ 477 w 643"/>
                <a:gd name="T115" fmla="*/ 853 h 971"/>
                <a:gd name="T116" fmla="*/ 507 w 643"/>
                <a:gd name="T117" fmla="*/ 837 h 971"/>
                <a:gd name="T118" fmla="*/ 570 w 643"/>
                <a:gd name="T119" fmla="*/ 819 h 971"/>
                <a:gd name="T120" fmla="*/ 624 w 643"/>
                <a:gd name="T121" fmla="*/ 797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3" h="971">
                  <a:moveTo>
                    <a:pt x="616" y="45"/>
                  </a:moveTo>
                  <a:cubicBezTo>
                    <a:pt x="614" y="44"/>
                    <a:pt x="614" y="44"/>
                    <a:pt x="614" y="44"/>
                  </a:cubicBezTo>
                  <a:cubicBezTo>
                    <a:pt x="613" y="44"/>
                    <a:pt x="612" y="44"/>
                    <a:pt x="611" y="44"/>
                  </a:cubicBezTo>
                  <a:cubicBezTo>
                    <a:pt x="610" y="44"/>
                    <a:pt x="609" y="44"/>
                    <a:pt x="608" y="44"/>
                  </a:cubicBezTo>
                  <a:cubicBezTo>
                    <a:pt x="608" y="44"/>
                    <a:pt x="605" y="44"/>
                    <a:pt x="605" y="44"/>
                  </a:cubicBezTo>
                  <a:cubicBezTo>
                    <a:pt x="604" y="44"/>
                    <a:pt x="603" y="44"/>
                    <a:pt x="602" y="44"/>
                  </a:cubicBezTo>
                  <a:cubicBezTo>
                    <a:pt x="602" y="44"/>
                    <a:pt x="601" y="43"/>
                    <a:pt x="600" y="43"/>
                  </a:cubicBezTo>
                  <a:cubicBezTo>
                    <a:pt x="599" y="42"/>
                    <a:pt x="597" y="41"/>
                    <a:pt x="595" y="41"/>
                  </a:cubicBezTo>
                  <a:cubicBezTo>
                    <a:pt x="594" y="41"/>
                    <a:pt x="593" y="42"/>
                    <a:pt x="593" y="42"/>
                  </a:cubicBezTo>
                  <a:cubicBezTo>
                    <a:pt x="590" y="43"/>
                    <a:pt x="589" y="45"/>
                    <a:pt x="587" y="47"/>
                  </a:cubicBezTo>
                  <a:cubicBezTo>
                    <a:pt x="587" y="48"/>
                    <a:pt x="586" y="49"/>
                    <a:pt x="586" y="49"/>
                  </a:cubicBezTo>
                  <a:cubicBezTo>
                    <a:pt x="585" y="50"/>
                    <a:pt x="585" y="50"/>
                    <a:pt x="584" y="50"/>
                  </a:cubicBezTo>
                  <a:cubicBezTo>
                    <a:pt x="583" y="52"/>
                    <a:pt x="581" y="53"/>
                    <a:pt x="580" y="56"/>
                  </a:cubicBezTo>
                  <a:cubicBezTo>
                    <a:pt x="580" y="57"/>
                    <a:pt x="580" y="58"/>
                    <a:pt x="580" y="59"/>
                  </a:cubicBezTo>
                  <a:cubicBezTo>
                    <a:pt x="579" y="57"/>
                    <a:pt x="579" y="55"/>
                    <a:pt x="579" y="54"/>
                  </a:cubicBezTo>
                  <a:cubicBezTo>
                    <a:pt x="580" y="53"/>
                    <a:pt x="581" y="51"/>
                    <a:pt x="581" y="50"/>
                  </a:cubicBezTo>
                  <a:cubicBezTo>
                    <a:pt x="583" y="48"/>
                    <a:pt x="584" y="46"/>
                    <a:pt x="583" y="43"/>
                  </a:cubicBezTo>
                  <a:cubicBezTo>
                    <a:pt x="583" y="40"/>
                    <a:pt x="580" y="39"/>
                    <a:pt x="577" y="38"/>
                  </a:cubicBezTo>
                  <a:cubicBezTo>
                    <a:pt x="571" y="36"/>
                    <a:pt x="567" y="30"/>
                    <a:pt x="563" y="24"/>
                  </a:cubicBezTo>
                  <a:cubicBezTo>
                    <a:pt x="560" y="20"/>
                    <a:pt x="556" y="15"/>
                    <a:pt x="551" y="11"/>
                  </a:cubicBezTo>
                  <a:cubicBezTo>
                    <a:pt x="547" y="9"/>
                    <a:pt x="543" y="8"/>
                    <a:pt x="540" y="7"/>
                  </a:cubicBezTo>
                  <a:cubicBezTo>
                    <a:pt x="539" y="7"/>
                    <a:pt x="538" y="7"/>
                    <a:pt x="537" y="7"/>
                  </a:cubicBezTo>
                  <a:cubicBezTo>
                    <a:pt x="535" y="7"/>
                    <a:pt x="534" y="7"/>
                    <a:pt x="533" y="6"/>
                  </a:cubicBezTo>
                  <a:cubicBezTo>
                    <a:pt x="533" y="6"/>
                    <a:pt x="532" y="5"/>
                    <a:pt x="532" y="5"/>
                  </a:cubicBezTo>
                  <a:cubicBezTo>
                    <a:pt x="531" y="3"/>
                    <a:pt x="529" y="1"/>
                    <a:pt x="526" y="1"/>
                  </a:cubicBezTo>
                  <a:cubicBezTo>
                    <a:pt x="526" y="1"/>
                    <a:pt x="525" y="0"/>
                    <a:pt x="524" y="0"/>
                  </a:cubicBezTo>
                  <a:cubicBezTo>
                    <a:pt x="517" y="0"/>
                    <a:pt x="517" y="8"/>
                    <a:pt x="517" y="11"/>
                  </a:cubicBezTo>
                  <a:cubicBezTo>
                    <a:pt x="517" y="12"/>
                    <a:pt x="517" y="13"/>
                    <a:pt x="517" y="14"/>
                  </a:cubicBezTo>
                  <a:cubicBezTo>
                    <a:pt x="516" y="16"/>
                    <a:pt x="513" y="21"/>
                    <a:pt x="511" y="22"/>
                  </a:cubicBezTo>
                  <a:cubicBezTo>
                    <a:pt x="510" y="21"/>
                    <a:pt x="509" y="20"/>
                    <a:pt x="508" y="20"/>
                  </a:cubicBezTo>
                  <a:cubicBezTo>
                    <a:pt x="504" y="16"/>
                    <a:pt x="502" y="15"/>
                    <a:pt x="500" y="15"/>
                  </a:cubicBezTo>
                  <a:cubicBezTo>
                    <a:pt x="499" y="15"/>
                    <a:pt x="498" y="16"/>
                    <a:pt x="497" y="17"/>
                  </a:cubicBezTo>
                  <a:cubicBezTo>
                    <a:pt x="497" y="18"/>
                    <a:pt x="497" y="19"/>
                    <a:pt x="496" y="20"/>
                  </a:cubicBezTo>
                  <a:cubicBezTo>
                    <a:pt x="496" y="22"/>
                    <a:pt x="496" y="22"/>
                    <a:pt x="495" y="23"/>
                  </a:cubicBezTo>
                  <a:cubicBezTo>
                    <a:pt x="494" y="23"/>
                    <a:pt x="493" y="23"/>
                    <a:pt x="492" y="23"/>
                  </a:cubicBezTo>
                  <a:cubicBezTo>
                    <a:pt x="490" y="24"/>
                    <a:pt x="487" y="24"/>
                    <a:pt x="485" y="29"/>
                  </a:cubicBezTo>
                  <a:cubicBezTo>
                    <a:pt x="485" y="31"/>
                    <a:pt x="485" y="33"/>
                    <a:pt x="485" y="35"/>
                  </a:cubicBezTo>
                  <a:cubicBezTo>
                    <a:pt x="485" y="36"/>
                    <a:pt x="484" y="40"/>
                    <a:pt x="484" y="41"/>
                  </a:cubicBezTo>
                  <a:cubicBezTo>
                    <a:pt x="484" y="41"/>
                    <a:pt x="483" y="41"/>
                    <a:pt x="483" y="40"/>
                  </a:cubicBezTo>
                  <a:cubicBezTo>
                    <a:pt x="482" y="40"/>
                    <a:pt x="481" y="39"/>
                    <a:pt x="480" y="38"/>
                  </a:cubicBezTo>
                  <a:cubicBezTo>
                    <a:pt x="478" y="36"/>
                    <a:pt x="474" y="33"/>
                    <a:pt x="470" y="33"/>
                  </a:cubicBezTo>
                  <a:cubicBezTo>
                    <a:pt x="469" y="33"/>
                    <a:pt x="468" y="34"/>
                    <a:pt x="466" y="34"/>
                  </a:cubicBezTo>
                  <a:cubicBezTo>
                    <a:pt x="465" y="35"/>
                    <a:pt x="464" y="36"/>
                    <a:pt x="463" y="37"/>
                  </a:cubicBezTo>
                  <a:cubicBezTo>
                    <a:pt x="462" y="38"/>
                    <a:pt x="462" y="39"/>
                    <a:pt x="461" y="39"/>
                  </a:cubicBezTo>
                  <a:cubicBezTo>
                    <a:pt x="460" y="39"/>
                    <a:pt x="459" y="40"/>
                    <a:pt x="458" y="40"/>
                  </a:cubicBezTo>
                  <a:cubicBezTo>
                    <a:pt x="457" y="40"/>
                    <a:pt x="454" y="41"/>
                    <a:pt x="452" y="42"/>
                  </a:cubicBezTo>
                  <a:cubicBezTo>
                    <a:pt x="444" y="49"/>
                    <a:pt x="448" y="55"/>
                    <a:pt x="451" y="60"/>
                  </a:cubicBezTo>
                  <a:cubicBezTo>
                    <a:pt x="452" y="61"/>
                    <a:pt x="452" y="61"/>
                    <a:pt x="452" y="61"/>
                  </a:cubicBezTo>
                  <a:cubicBezTo>
                    <a:pt x="452" y="61"/>
                    <a:pt x="453" y="62"/>
                    <a:pt x="454" y="63"/>
                  </a:cubicBezTo>
                  <a:cubicBezTo>
                    <a:pt x="455" y="64"/>
                    <a:pt x="456" y="66"/>
                    <a:pt x="457" y="66"/>
                  </a:cubicBezTo>
                  <a:cubicBezTo>
                    <a:pt x="456" y="66"/>
                    <a:pt x="456" y="66"/>
                    <a:pt x="456" y="66"/>
                  </a:cubicBezTo>
                  <a:cubicBezTo>
                    <a:pt x="455" y="66"/>
                    <a:pt x="455" y="65"/>
                    <a:pt x="454" y="65"/>
                  </a:cubicBezTo>
                  <a:cubicBezTo>
                    <a:pt x="453" y="64"/>
                    <a:pt x="451" y="62"/>
                    <a:pt x="448" y="62"/>
                  </a:cubicBezTo>
                  <a:cubicBezTo>
                    <a:pt x="448" y="62"/>
                    <a:pt x="447" y="62"/>
                    <a:pt x="447" y="62"/>
                  </a:cubicBezTo>
                  <a:cubicBezTo>
                    <a:pt x="444" y="63"/>
                    <a:pt x="442" y="64"/>
                    <a:pt x="442" y="66"/>
                  </a:cubicBezTo>
                  <a:cubicBezTo>
                    <a:pt x="441" y="68"/>
                    <a:pt x="442" y="71"/>
                    <a:pt x="444" y="74"/>
                  </a:cubicBezTo>
                  <a:cubicBezTo>
                    <a:pt x="444" y="75"/>
                    <a:pt x="445" y="76"/>
                    <a:pt x="446" y="76"/>
                  </a:cubicBezTo>
                  <a:cubicBezTo>
                    <a:pt x="447" y="77"/>
                    <a:pt x="448" y="78"/>
                    <a:pt x="448" y="80"/>
                  </a:cubicBezTo>
                  <a:cubicBezTo>
                    <a:pt x="449" y="80"/>
                    <a:pt x="448" y="82"/>
                    <a:pt x="448" y="82"/>
                  </a:cubicBezTo>
                  <a:cubicBezTo>
                    <a:pt x="447" y="82"/>
                    <a:pt x="446" y="80"/>
                    <a:pt x="446" y="78"/>
                  </a:cubicBezTo>
                  <a:cubicBezTo>
                    <a:pt x="444" y="75"/>
                    <a:pt x="442" y="71"/>
                    <a:pt x="437" y="71"/>
                  </a:cubicBezTo>
                  <a:cubicBezTo>
                    <a:pt x="436" y="71"/>
                    <a:pt x="436" y="71"/>
                    <a:pt x="435" y="71"/>
                  </a:cubicBezTo>
                  <a:cubicBezTo>
                    <a:pt x="430" y="72"/>
                    <a:pt x="429" y="76"/>
                    <a:pt x="428" y="79"/>
                  </a:cubicBezTo>
                  <a:cubicBezTo>
                    <a:pt x="428" y="81"/>
                    <a:pt x="428" y="82"/>
                    <a:pt x="427" y="83"/>
                  </a:cubicBezTo>
                  <a:cubicBezTo>
                    <a:pt x="426" y="83"/>
                    <a:pt x="426" y="84"/>
                    <a:pt x="425" y="84"/>
                  </a:cubicBezTo>
                  <a:cubicBezTo>
                    <a:pt x="423" y="84"/>
                    <a:pt x="422" y="85"/>
                    <a:pt x="420" y="87"/>
                  </a:cubicBezTo>
                  <a:cubicBezTo>
                    <a:pt x="418" y="90"/>
                    <a:pt x="416" y="97"/>
                    <a:pt x="417" y="101"/>
                  </a:cubicBezTo>
                  <a:cubicBezTo>
                    <a:pt x="418" y="104"/>
                    <a:pt x="420" y="106"/>
                    <a:pt x="422" y="107"/>
                  </a:cubicBezTo>
                  <a:cubicBezTo>
                    <a:pt x="424" y="108"/>
                    <a:pt x="424" y="109"/>
                    <a:pt x="425" y="110"/>
                  </a:cubicBezTo>
                  <a:cubicBezTo>
                    <a:pt x="425" y="112"/>
                    <a:pt x="425" y="112"/>
                    <a:pt x="423" y="113"/>
                  </a:cubicBezTo>
                  <a:cubicBezTo>
                    <a:pt x="422" y="114"/>
                    <a:pt x="419" y="115"/>
                    <a:pt x="418" y="118"/>
                  </a:cubicBezTo>
                  <a:cubicBezTo>
                    <a:pt x="417" y="119"/>
                    <a:pt x="417" y="121"/>
                    <a:pt x="417" y="122"/>
                  </a:cubicBezTo>
                  <a:cubicBezTo>
                    <a:pt x="416" y="121"/>
                    <a:pt x="413" y="119"/>
                    <a:pt x="410" y="119"/>
                  </a:cubicBezTo>
                  <a:cubicBezTo>
                    <a:pt x="409" y="119"/>
                    <a:pt x="408" y="119"/>
                    <a:pt x="408" y="120"/>
                  </a:cubicBezTo>
                  <a:cubicBezTo>
                    <a:pt x="405" y="120"/>
                    <a:pt x="403" y="122"/>
                    <a:pt x="401" y="123"/>
                  </a:cubicBezTo>
                  <a:cubicBezTo>
                    <a:pt x="401" y="124"/>
                    <a:pt x="400" y="124"/>
                    <a:pt x="400" y="124"/>
                  </a:cubicBezTo>
                  <a:cubicBezTo>
                    <a:pt x="398" y="120"/>
                    <a:pt x="394" y="115"/>
                    <a:pt x="390" y="115"/>
                  </a:cubicBezTo>
                  <a:cubicBezTo>
                    <a:pt x="388" y="115"/>
                    <a:pt x="386" y="116"/>
                    <a:pt x="384" y="118"/>
                  </a:cubicBezTo>
                  <a:cubicBezTo>
                    <a:pt x="379" y="124"/>
                    <a:pt x="384" y="129"/>
                    <a:pt x="387" y="131"/>
                  </a:cubicBezTo>
                  <a:cubicBezTo>
                    <a:pt x="387" y="131"/>
                    <a:pt x="387" y="131"/>
                    <a:pt x="387" y="131"/>
                  </a:cubicBezTo>
                  <a:cubicBezTo>
                    <a:pt x="385" y="133"/>
                    <a:pt x="383" y="136"/>
                    <a:pt x="384" y="139"/>
                  </a:cubicBezTo>
                  <a:cubicBezTo>
                    <a:pt x="385" y="141"/>
                    <a:pt x="387" y="142"/>
                    <a:pt x="389" y="143"/>
                  </a:cubicBezTo>
                  <a:cubicBezTo>
                    <a:pt x="389" y="144"/>
                    <a:pt x="391" y="144"/>
                    <a:pt x="391" y="145"/>
                  </a:cubicBezTo>
                  <a:cubicBezTo>
                    <a:pt x="391" y="145"/>
                    <a:pt x="391" y="145"/>
                    <a:pt x="391" y="145"/>
                  </a:cubicBezTo>
                  <a:cubicBezTo>
                    <a:pt x="393" y="148"/>
                    <a:pt x="395" y="150"/>
                    <a:pt x="397" y="152"/>
                  </a:cubicBezTo>
                  <a:cubicBezTo>
                    <a:pt x="398" y="152"/>
                    <a:pt x="398" y="152"/>
                    <a:pt x="398" y="152"/>
                  </a:cubicBezTo>
                  <a:cubicBezTo>
                    <a:pt x="399" y="153"/>
                    <a:pt x="399" y="153"/>
                    <a:pt x="399" y="155"/>
                  </a:cubicBezTo>
                  <a:cubicBezTo>
                    <a:pt x="399" y="157"/>
                    <a:pt x="399" y="158"/>
                    <a:pt x="399" y="159"/>
                  </a:cubicBezTo>
                  <a:cubicBezTo>
                    <a:pt x="399" y="159"/>
                    <a:pt x="399" y="159"/>
                    <a:pt x="399" y="158"/>
                  </a:cubicBezTo>
                  <a:cubicBezTo>
                    <a:pt x="398" y="158"/>
                    <a:pt x="398" y="157"/>
                    <a:pt x="397" y="156"/>
                  </a:cubicBezTo>
                  <a:cubicBezTo>
                    <a:pt x="395" y="153"/>
                    <a:pt x="394" y="152"/>
                    <a:pt x="392" y="152"/>
                  </a:cubicBezTo>
                  <a:cubicBezTo>
                    <a:pt x="390" y="152"/>
                    <a:pt x="389" y="153"/>
                    <a:pt x="388" y="154"/>
                  </a:cubicBezTo>
                  <a:cubicBezTo>
                    <a:pt x="386" y="156"/>
                    <a:pt x="386" y="159"/>
                    <a:pt x="386" y="162"/>
                  </a:cubicBezTo>
                  <a:cubicBezTo>
                    <a:pt x="386" y="163"/>
                    <a:pt x="387" y="164"/>
                    <a:pt x="387" y="165"/>
                  </a:cubicBezTo>
                  <a:cubicBezTo>
                    <a:pt x="387" y="167"/>
                    <a:pt x="389" y="174"/>
                    <a:pt x="388" y="176"/>
                  </a:cubicBezTo>
                  <a:cubicBezTo>
                    <a:pt x="388" y="175"/>
                    <a:pt x="386" y="174"/>
                    <a:pt x="383" y="169"/>
                  </a:cubicBezTo>
                  <a:cubicBezTo>
                    <a:pt x="383" y="169"/>
                    <a:pt x="382" y="168"/>
                    <a:pt x="382" y="168"/>
                  </a:cubicBezTo>
                  <a:cubicBezTo>
                    <a:pt x="380" y="165"/>
                    <a:pt x="379" y="162"/>
                    <a:pt x="377" y="158"/>
                  </a:cubicBezTo>
                  <a:cubicBezTo>
                    <a:pt x="374" y="151"/>
                    <a:pt x="371" y="144"/>
                    <a:pt x="366" y="140"/>
                  </a:cubicBezTo>
                  <a:cubicBezTo>
                    <a:pt x="365" y="139"/>
                    <a:pt x="361" y="137"/>
                    <a:pt x="357" y="137"/>
                  </a:cubicBezTo>
                  <a:cubicBezTo>
                    <a:pt x="356" y="137"/>
                    <a:pt x="355" y="137"/>
                    <a:pt x="354" y="137"/>
                  </a:cubicBezTo>
                  <a:cubicBezTo>
                    <a:pt x="352" y="139"/>
                    <a:pt x="351" y="141"/>
                    <a:pt x="351" y="143"/>
                  </a:cubicBezTo>
                  <a:cubicBezTo>
                    <a:pt x="350" y="143"/>
                    <a:pt x="350" y="144"/>
                    <a:pt x="350" y="145"/>
                  </a:cubicBezTo>
                  <a:cubicBezTo>
                    <a:pt x="349" y="145"/>
                    <a:pt x="349" y="145"/>
                    <a:pt x="348" y="146"/>
                  </a:cubicBezTo>
                  <a:cubicBezTo>
                    <a:pt x="347" y="147"/>
                    <a:pt x="346" y="147"/>
                    <a:pt x="345" y="149"/>
                  </a:cubicBezTo>
                  <a:cubicBezTo>
                    <a:pt x="344" y="150"/>
                    <a:pt x="344" y="152"/>
                    <a:pt x="344" y="154"/>
                  </a:cubicBezTo>
                  <a:cubicBezTo>
                    <a:pt x="343" y="155"/>
                    <a:pt x="343" y="155"/>
                    <a:pt x="343" y="156"/>
                  </a:cubicBezTo>
                  <a:cubicBezTo>
                    <a:pt x="343" y="156"/>
                    <a:pt x="342" y="157"/>
                    <a:pt x="341" y="157"/>
                  </a:cubicBezTo>
                  <a:cubicBezTo>
                    <a:pt x="340" y="157"/>
                    <a:pt x="338" y="158"/>
                    <a:pt x="337" y="159"/>
                  </a:cubicBezTo>
                  <a:cubicBezTo>
                    <a:pt x="334" y="161"/>
                    <a:pt x="332" y="164"/>
                    <a:pt x="330" y="168"/>
                  </a:cubicBezTo>
                  <a:cubicBezTo>
                    <a:pt x="329" y="174"/>
                    <a:pt x="330" y="180"/>
                    <a:pt x="331" y="185"/>
                  </a:cubicBezTo>
                  <a:cubicBezTo>
                    <a:pt x="331" y="187"/>
                    <a:pt x="331" y="188"/>
                    <a:pt x="331" y="189"/>
                  </a:cubicBezTo>
                  <a:cubicBezTo>
                    <a:pt x="332" y="193"/>
                    <a:pt x="334" y="197"/>
                    <a:pt x="336" y="200"/>
                  </a:cubicBezTo>
                  <a:cubicBezTo>
                    <a:pt x="337" y="201"/>
                    <a:pt x="338" y="203"/>
                    <a:pt x="338" y="205"/>
                  </a:cubicBezTo>
                  <a:cubicBezTo>
                    <a:pt x="341" y="210"/>
                    <a:pt x="332" y="218"/>
                    <a:pt x="326" y="221"/>
                  </a:cubicBezTo>
                  <a:cubicBezTo>
                    <a:pt x="320" y="225"/>
                    <a:pt x="319" y="226"/>
                    <a:pt x="317" y="232"/>
                  </a:cubicBezTo>
                  <a:cubicBezTo>
                    <a:pt x="317" y="233"/>
                    <a:pt x="317" y="233"/>
                    <a:pt x="317" y="233"/>
                  </a:cubicBezTo>
                  <a:cubicBezTo>
                    <a:pt x="317" y="234"/>
                    <a:pt x="316" y="235"/>
                    <a:pt x="315" y="237"/>
                  </a:cubicBezTo>
                  <a:cubicBezTo>
                    <a:pt x="314" y="239"/>
                    <a:pt x="312" y="241"/>
                    <a:pt x="312" y="245"/>
                  </a:cubicBezTo>
                  <a:cubicBezTo>
                    <a:pt x="312" y="249"/>
                    <a:pt x="311" y="251"/>
                    <a:pt x="310" y="255"/>
                  </a:cubicBezTo>
                  <a:cubicBezTo>
                    <a:pt x="307" y="263"/>
                    <a:pt x="302" y="269"/>
                    <a:pt x="294" y="275"/>
                  </a:cubicBezTo>
                  <a:cubicBezTo>
                    <a:pt x="283" y="284"/>
                    <a:pt x="269" y="290"/>
                    <a:pt x="256" y="297"/>
                  </a:cubicBezTo>
                  <a:cubicBezTo>
                    <a:pt x="252" y="298"/>
                    <a:pt x="248" y="300"/>
                    <a:pt x="244" y="302"/>
                  </a:cubicBezTo>
                  <a:cubicBezTo>
                    <a:pt x="242" y="303"/>
                    <a:pt x="241" y="303"/>
                    <a:pt x="239" y="303"/>
                  </a:cubicBezTo>
                  <a:cubicBezTo>
                    <a:pt x="237" y="303"/>
                    <a:pt x="235" y="303"/>
                    <a:pt x="232" y="302"/>
                  </a:cubicBezTo>
                  <a:cubicBezTo>
                    <a:pt x="230" y="302"/>
                    <a:pt x="227" y="301"/>
                    <a:pt x="224" y="301"/>
                  </a:cubicBezTo>
                  <a:cubicBezTo>
                    <a:pt x="222" y="301"/>
                    <a:pt x="220" y="301"/>
                    <a:pt x="218" y="302"/>
                  </a:cubicBezTo>
                  <a:cubicBezTo>
                    <a:pt x="213" y="304"/>
                    <a:pt x="210" y="308"/>
                    <a:pt x="207" y="312"/>
                  </a:cubicBezTo>
                  <a:cubicBezTo>
                    <a:pt x="204" y="314"/>
                    <a:pt x="202" y="317"/>
                    <a:pt x="199" y="319"/>
                  </a:cubicBezTo>
                  <a:cubicBezTo>
                    <a:pt x="198" y="319"/>
                    <a:pt x="196" y="320"/>
                    <a:pt x="194" y="320"/>
                  </a:cubicBezTo>
                  <a:cubicBezTo>
                    <a:pt x="192" y="320"/>
                    <a:pt x="190" y="320"/>
                    <a:pt x="187" y="321"/>
                  </a:cubicBezTo>
                  <a:cubicBezTo>
                    <a:pt x="182" y="323"/>
                    <a:pt x="177" y="326"/>
                    <a:pt x="173" y="330"/>
                  </a:cubicBezTo>
                  <a:cubicBezTo>
                    <a:pt x="172" y="331"/>
                    <a:pt x="171" y="332"/>
                    <a:pt x="170" y="333"/>
                  </a:cubicBezTo>
                  <a:cubicBezTo>
                    <a:pt x="166" y="337"/>
                    <a:pt x="162" y="340"/>
                    <a:pt x="157" y="342"/>
                  </a:cubicBezTo>
                  <a:cubicBezTo>
                    <a:pt x="156" y="343"/>
                    <a:pt x="154" y="343"/>
                    <a:pt x="153" y="343"/>
                  </a:cubicBezTo>
                  <a:cubicBezTo>
                    <a:pt x="151" y="343"/>
                    <a:pt x="149" y="343"/>
                    <a:pt x="147" y="342"/>
                  </a:cubicBezTo>
                  <a:cubicBezTo>
                    <a:pt x="145" y="342"/>
                    <a:pt x="143" y="341"/>
                    <a:pt x="140" y="341"/>
                  </a:cubicBezTo>
                  <a:cubicBezTo>
                    <a:pt x="140" y="341"/>
                    <a:pt x="140" y="341"/>
                    <a:pt x="139" y="341"/>
                  </a:cubicBezTo>
                  <a:cubicBezTo>
                    <a:pt x="137" y="341"/>
                    <a:pt x="135" y="342"/>
                    <a:pt x="133" y="343"/>
                  </a:cubicBezTo>
                  <a:cubicBezTo>
                    <a:pt x="132" y="343"/>
                    <a:pt x="132" y="344"/>
                    <a:pt x="131" y="344"/>
                  </a:cubicBezTo>
                  <a:cubicBezTo>
                    <a:pt x="130" y="344"/>
                    <a:pt x="129" y="345"/>
                    <a:pt x="128" y="345"/>
                  </a:cubicBezTo>
                  <a:cubicBezTo>
                    <a:pt x="125" y="345"/>
                    <a:pt x="122" y="346"/>
                    <a:pt x="120" y="348"/>
                  </a:cubicBezTo>
                  <a:cubicBezTo>
                    <a:pt x="119" y="348"/>
                    <a:pt x="118" y="349"/>
                    <a:pt x="118" y="349"/>
                  </a:cubicBezTo>
                  <a:cubicBezTo>
                    <a:pt x="117" y="350"/>
                    <a:pt x="117" y="350"/>
                    <a:pt x="116" y="350"/>
                  </a:cubicBezTo>
                  <a:cubicBezTo>
                    <a:pt x="116" y="350"/>
                    <a:pt x="116" y="350"/>
                    <a:pt x="115" y="350"/>
                  </a:cubicBezTo>
                  <a:cubicBezTo>
                    <a:pt x="114" y="350"/>
                    <a:pt x="114" y="350"/>
                    <a:pt x="114" y="350"/>
                  </a:cubicBezTo>
                  <a:cubicBezTo>
                    <a:pt x="113" y="350"/>
                    <a:pt x="112" y="350"/>
                    <a:pt x="112" y="351"/>
                  </a:cubicBezTo>
                  <a:cubicBezTo>
                    <a:pt x="108" y="352"/>
                    <a:pt x="104" y="354"/>
                    <a:pt x="101" y="357"/>
                  </a:cubicBezTo>
                  <a:cubicBezTo>
                    <a:pt x="100" y="358"/>
                    <a:pt x="99" y="358"/>
                    <a:pt x="99" y="359"/>
                  </a:cubicBezTo>
                  <a:cubicBezTo>
                    <a:pt x="94" y="362"/>
                    <a:pt x="91" y="366"/>
                    <a:pt x="87" y="371"/>
                  </a:cubicBezTo>
                  <a:cubicBezTo>
                    <a:pt x="85" y="374"/>
                    <a:pt x="83" y="377"/>
                    <a:pt x="80" y="380"/>
                  </a:cubicBezTo>
                  <a:cubicBezTo>
                    <a:pt x="78" y="382"/>
                    <a:pt x="76" y="384"/>
                    <a:pt x="74" y="387"/>
                  </a:cubicBezTo>
                  <a:cubicBezTo>
                    <a:pt x="70" y="392"/>
                    <a:pt x="66" y="396"/>
                    <a:pt x="61" y="399"/>
                  </a:cubicBezTo>
                  <a:cubicBezTo>
                    <a:pt x="60" y="399"/>
                    <a:pt x="58" y="399"/>
                    <a:pt x="57" y="400"/>
                  </a:cubicBezTo>
                  <a:cubicBezTo>
                    <a:pt x="55" y="400"/>
                    <a:pt x="54" y="400"/>
                    <a:pt x="52" y="401"/>
                  </a:cubicBezTo>
                  <a:cubicBezTo>
                    <a:pt x="47" y="403"/>
                    <a:pt x="44" y="407"/>
                    <a:pt x="42" y="411"/>
                  </a:cubicBezTo>
                  <a:cubicBezTo>
                    <a:pt x="40" y="414"/>
                    <a:pt x="39" y="417"/>
                    <a:pt x="39" y="420"/>
                  </a:cubicBezTo>
                  <a:cubicBezTo>
                    <a:pt x="39" y="421"/>
                    <a:pt x="39" y="423"/>
                    <a:pt x="39" y="424"/>
                  </a:cubicBezTo>
                  <a:cubicBezTo>
                    <a:pt x="38" y="428"/>
                    <a:pt x="36" y="436"/>
                    <a:pt x="32" y="439"/>
                  </a:cubicBezTo>
                  <a:cubicBezTo>
                    <a:pt x="31" y="440"/>
                    <a:pt x="30" y="440"/>
                    <a:pt x="30" y="440"/>
                  </a:cubicBezTo>
                  <a:cubicBezTo>
                    <a:pt x="30" y="440"/>
                    <a:pt x="29" y="440"/>
                    <a:pt x="29" y="438"/>
                  </a:cubicBezTo>
                  <a:cubicBezTo>
                    <a:pt x="27" y="433"/>
                    <a:pt x="26" y="427"/>
                    <a:pt x="27" y="422"/>
                  </a:cubicBezTo>
                  <a:cubicBezTo>
                    <a:pt x="27" y="422"/>
                    <a:pt x="27" y="421"/>
                    <a:pt x="27" y="420"/>
                  </a:cubicBezTo>
                  <a:cubicBezTo>
                    <a:pt x="28" y="417"/>
                    <a:pt x="29" y="412"/>
                    <a:pt x="23" y="410"/>
                  </a:cubicBezTo>
                  <a:cubicBezTo>
                    <a:pt x="23" y="409"/>
                    <a:pt x="22" y="409"/>
                    <a:pt x="21" y="409"/>
                  </a:cubicBezTo>
                  <a:cubicBezTo>
                    <a:pt x="15" y="409"/>
                    <a:pt x="12" y="418"/>
                    <a:pt x="12" y="423"/>
                  </a:cubicBezTo>
                  <a:cubicBezTo>
                    <a:pt x="12" y="424"/>
                    <a:pt x="12" y="426"/>
                    <a:pt x="12" y="427"/>
                  </a:cubicBezTo>
                  <a:cubicBezTo>
                    <a:pt x="12" y="431"/>
                    <a:pt x="12" y="435"/>
                    <a:pt x="10" y="438"/>
                  </a:cubicBezTo>
                  <a:cubicBezTo>
                    <a:pt x="10" y="439"/>
                    <a:pt x="10" y="440"/>
                    <a:pt x="9" y="441"/>
                  </a:cubicBezTo>
                  <a:cubicBezTo>
                    <a:pt x="7" y="445"/>
                    <a:pt x="4" y="451"/>
                    <a:pt x="7" y="455"/>
                  </a:cubicBezTo>
                  <a:cubicBezTo>
                    <a:pt x="8" y="457"/>
                    <a:pt x="9" y="459"/>
                    <a:pt x="11" y="460"/>
                  </a:cubicBezTo>
                  <a:cubicBezTo>
                    <a:pt x="13" y="462"/>
                    <a:pt x="14" y="462"/>
                    <a:pt x="14" y="464"/>
                  </a:cubicBezTo>
                  <a:cubicBezTo>
                    <a:pt x="15" y="466"/>
                    <a:pt x="15" y="469"/>
                    <a:pt x="15" y="471"/>
                  </a:cubicBezTo>
                  <a:cubicBezTo>
                    <a:pt x="16" y="474"/>
                    <a:pt x="16" y="476"/>
                    <a:pt x="16" y="478"/>
                  </a:cubicBezTo>
                  <a:cubicBezTo>
                    <a:pt x="17" y="483"/>
                    <a:pt x="18" y="487"/>
                    <a:pt x="16" y="490"/>
                  </a:cubicBezTo>
                  <a:cubicBezTo>
                    <a:pt x="12" y="499"/>
                    <a:pt x="0" y="523"/>
                    <a:pt x="11" y="534"/>
                  </a:cubicBezTo>
                  <a:cubicBezTo>
                    <a:pt x="13" y="535"/>
                    <a:pt x="14" y="536"/>
                    <a:pt x="16" y="537"/>
                  </a:cubicBezTo>
                  <a:cubicBezTo>
                    <a:pt x="18" y="539"/>
                    <a:pt x="19" y="540"/>
                    <a:pt x="20" y="542"/>
                  </a:cubicBezTo>
                  <a:cubicBezTo>
                    <a:pt x="22" y="544"/>
                    <a:pt x="23" y="547"/>
                    <a:pt x="23" y="550"/>
                  </a:cubicBezTo>
                  <a:cubicBezTo>
                    <a:pt x="24" y="553"/>
                    <a:pt x="25" y="557"/>
                    <a:pt x="28" y="561"/>
                  </a:cubicBezTo>
                  <a:cubicBezTo>
                    <a:pt x="30" y="563"/>
                    <a:pt x="32" y="566"/>
                    <a:pt x="34" y="568"/>
                  </a:cubicBezTo>
                  <a:cubicBezTo>
                    <a:pt x="37" y="571"/>
                    <a:pt x="39" y="573"/>
                    <a:pt x="41" y="576"/>
                  </a:cubicBezTo>
                  <a:cubicBezTo>
                    <a:pt x="42" y="578"/>
                    <a:pt x="44" y="580"/>
                    <a:pt x="46" y="582"/>
                  </a:cubicBezTo>
                  <a:cubicBezTo>
                    <a:pt x="48" y="583"/>
                    <a:pt x="50" y="585"/>
                    <a:pt x="51" y="588"/>
                  </a:cubicBezTo>
                  <a:cubicBezTo>
                    <a:pt x="53" y="591"/>
                    <a:pt x="53" y="597"/>
                    <a:pt x="53" y="601"/>
                  </a:cubicBezTo>
                  <a:cubicBezTo>
                    <a:pt x="53" y="603"/>
                    <a:pt x="53" y="603"/>
                    <a:pt x="53" y="603"/>
                  </a:cubicBezTo>
                  <a:cubicBezTo>
                    <a:pt x="53" y="606"/>
                    <a:pt x="52" y="607"/>
                    <a:pt x="52" y="607"/>
                  </a:cubicBezTo>
                  <a:cubicBezTo>
                    <a:pt x="52" y="607"/>
                    <a:pt x="52" y="607"/>
                    <a:pt x="50" y="605"/>
                  </a:cubicBezTo>
                  <a:cubicBezTo>
                    <a:pt x="50" y="605"/>
                    <a:pt x="49" y="604"/>
                    <a:pt x="49" y="604"/>
                  </a:cubicBezTo>
                  <a:cubicBezTo>
                    <a:pt x="48" y="602"/>
                    <a:pt x="46" y="599"/>
                    <a:pt x="43" y="598"/>
                  </a:cubicBezTo>
                  <a:cubicBezTo>
                    <a:pt x="43" y="598"/>
                    <a:pt x="42" y="598"/>
                    <a:pt x="41" y="598"/>
                  </a:cubicBezTo>
                  <a:cubicBezTo>
                    <a:pt x="40" y="598"/>
                    <a:pt x="38" y="598"/>
                    <a:pt x="37" y="599"/>
                  </a:cubicBezTo>
                  <a:cubicBezTo>
                    <a:pt x="37" y="599"/>
                    <a:pt x="37" y="598"/>
                    <a:pt x="37" y="598"/>
                  </a:cubicBezTo>
                  <a:cubicBezTo>
                    <a:pt x="37" y="595"/>
                    <a:pt x="37" y="590"/>
                    <a:pt x="36" y="586"/>
                  </a:cubicBezTo>
                  <a:cubicBezTo>
                    <a:pt x="34" y="579"/>
                    <a:pt x="30" y="577"/>
                    <a:pt x="27" y="577"/>
                  </a:cubicBezTo>
                  <a:cubicBezTo>
                    <a:pt x="27" y="580"/>
                    <a:pt x="27" y="580"/>
                    <a:pt x="27" y="580"/>
                  </a:cubicBezTo>
                  <a:cubicBezTo>
                    <a:pt x="26" y="580"/>
                    <a:pt x="26" y="580"/>
                    <a:pt x="25" y="580"/>
                  </a:cubicBezTo>
                  <a:cubicBezTo>
                    <a:pt x="18" y="583"/>
                    <a:pt x="25" y="597"/>
                    <a:pt x="31" y="601"/>
                  </a:cubicBezTo>
                  <a:cubicBezTo>
                    <a:pt x="31" y="602"/>
                    <a:pt x="31" y="602"/>
                    <a:pt x="31" y="602"/>
                  </a:cubicBezTo>
                  <a:cubicBezTo>
                    <a:pt x="34" y="602"/>
                    <a:pt x="34" y="602"/>
                    <a:pt x="34" y="602"/>
                  </a:cubicBezTo>
                  <a:cubicBezTo>
                    <a:pt x="34" y="605"/>
                    <a:pt x="34" y="605"/>
                    <a:pt x="34" y="605"/>
                  </a:cubicBezTo>
                  <a:cubicBezTo>
                    <a:pt x="35" y="605"/>
                    <a:pt x="35" y="605"/>
                    <a:pt x="35" y="605"/>
                  </a:cubicBezTo>
                  <a:cubicBezTo>
                    <a:pt x="35" y="605"/>
                    <a:pt x="35" y="606"/>
                    <a:pt x="36" y="606"/>
                  </a:cubicBezTo>
                  <a:cubicBezTo>
                    <a:pt x="36" y="608"/>
                    <a:pt x="37" y="609"/>
                    <a:pt x="38" y="610"/>
                  </a:cubicBezTo>
                  <a:cubicBezTo>
                    <a:pt x="39" y="611"/>
                    <a:pt x="40" y="612"/>
                    <a:pt x="40" y="613"/>
                  </a:cubicBezTo>
                  <a:cubicBezTo>
                    <a:pt x="40" y="616"/>
                    <a:pt x="40" y="618"/>
                    <a:pt x="39" y="619"/>
                  </a:cubicBezTo>
                  <a:cubicBezTo>
                    <a:pt x="39" y="619"/>
                    <a:pt x="38" y="619"/>
                    <a:pt x="38" y="619"/>
                  </a:cubicBezTo>
                  <a:cubicBezTo>
                    <a:pt x="36" y="618"/>
                    <a:pt x="33" y="612"/>
                    <a:pt x="32" y="610"/>
                  </a:cubicBezTo>
                  <a:cubicBezTo>
                    <a:pt x="31" y="608"/>
                    <a:pt x="30" y="607"/>
                    <a:pt x="29" y="606"/>
                  </a:cubicBezTo>
                  <a:cubicBezTo>
                    <a:pt x="29" y="605"/>
                    <a:pt x="29" y="605"/>
                    <a:pt x="29" y="604"/>
                  </a:cubicBezTo>
                  <a:cubicBezTo>
                    <a:pt x="27" y="601"/>
                    <a:pt x="25" y="597"/>
                    <a:pt x="22" y="597"/>
                  </a:cubicBezTo>
                  <a:cubicBezTo>
                    <a:pt x="21" y="597"/>
                    <a:pt x="21" y="597"/>
                    <a:pt x="21" y="597"/>
                  </a:cubicBezTo>
                  <a:cubicBezTo>
                    <a:pt x="20" y="597"/>
                    <a:pt x="18" y="598"/>
                    <a:pt x="17" y="599"/>
                  </a:cubicBezTo>
                  <a:cubicBezTo>
                    <a:pt x="15" y="601"/>
                    <a:pt x="14" y="605"/>
                    <a:pt x="14" y="607"/>
                  </a:cubicBezTo>
                  <a:cubicBezTo>
                    <a:pt x="15" y="616"/>
                    <a:pt x="23" y="622"/>
                    <a:pt x="29" y="627"/>
                  </a:cubicBezTo>
                  <a:cubicBezTo>
                    <a:pt x="29" y="627"/>
                    <a:pt x="32" y="629"/>
                    <a:pt x="33" y="630"/>
                  </a:cubicBezTo>
                  <a:cubicBezTo>
                    <a:pt x="38" y="633"/>
                    <a:pt x="41" y="636"/>
                    <a:pt x="45" y="640"/>
                  </a:cubicBezTo>
                  <a:cubicBezTo>
                    <a:pt x="46" y="642"/>
                    <a:pt x="48" y="644"/>
                    <a:pt x="49" y="645"/>
                  </a:cubicBezTo>
                  <a:cubicBezTo>
                    <a:pt x="53" y="650"/>
                    <a:pt x="57" y="654"/>
                    <a:pt x="58" y="659"/>
                  </a:cubicBezTo>
                  <a:cubicBezTo>
                    <a:pt x="58" y="662"/>
                    <a:pt x="58" y="664"/>
                    <a:pt x="59" y="667"/>
                  </a:cubicBezTo>
                  <a:cubicBezTo>
                    <a:pt x="59" y="675"/>
                    <a:pt x="60" y="682"/>
                    <a:pt x="70" y="690"/>
                  </a:cubicBezTo>
                  <a:cubicBezTo>
                    <a:pt x="74" y="693"/>
                    <a:pt x="77" y="697"/>
                    <a:pt x="80" y="702"/>
                  </a:cubicBezTo>
                  <a:cubicBezTo>
                    <a:pt x="81" y="703"/>
                    <a:pt x="81" y="704"/>
                    <a:pt x="82" y="706"/>
                  </a:cubicBezTo>
                  <a:cubicBezTo>
                    <a:pt x="87" y="712"/>
                    <a:pt x="93" y="715"/>
                    <a:pt x="99" y="718"/>
                  </a:cubicBezTo>
                  <a:cubicBezTo>
                    <a:pt x="102" y="720"/>
                    <a:pt x="103" y="723"/>
                    <a:pt x="103" y="729"/>
                  </a:cubicBezTo>
                  <a:cubicBezTo>
                    <a:pt x="102" y="735"/>
                    <a:pt x="103" y="740"/>
                    <a:pt x="104" y="744"/>
                  </a:cubicBezTo>
                  <a:cubicBezTo>
                    <a:pt x="105" y="747"/>
                    <a:pt x="106" y="749"/>
                    <a:pt x="106" y="752"/>
                  </a:cubicBezTo>
                  <a:cubicBezTo>
                    <a:pt x="106" y="755"/>
                    <a:pt x="106" y="755"/>
                    <a:pt x="106" y="755"/>
                  </a:cubicBezTo>
                  <a:cubicBezTo>
                    <a:pt x="109" y="771"/>
                    <a:pt x="111" y="790"/>
                    <a:pt x="123" y="802"/>
                  </a:cubicBezTo>
                  <a:cubicBezTo>
                    <a:pt x="126" y="804"/>
                    <a:pt x="127" y="806"/>
                    <a:pt x="128" y="809"/>
                  </a:cubicBezTo>
                  <a:cubicBezTo>
                    <a:pt x="130" y="811"/>
                    <a:pt x="131" y="813"/>
                    <a:pt x="132" y="815"/>
                  </a:cubicBezTo>
                  <a:cubicBezTo>
                    <a:pt x="134" y="817"/>
                    <a:pt x="135" y="819"/>
                    <a:pt x="137" y="821"/>
                  </a:cubicBezTo>
                  <a:cubicBezTo>
                    <a:pt x="139" y="824"/>
                    <a:pt x="142" y="827"/>
                    <a:pt x="143" y="830"/>
                  </a:cubicBezTo>
                  <a:cubicBezTo>
                    <a:pt x="148" y="838"/>
                    <a:pt x="150" y="848"/>
                    <a:pt x="150" y="859"/>
                  </a:cubicBezTo>
                  <a:cubicBezTo>
                    <a:pt x="150" y="861"/>
                    <a:pt x="149" y="863"/>
                    <a:pt x="149" y="866"/>
                  </a:cubicBezTo>
                  <a:cubicBezTo>
                    <a:pt x="148" y="873"/>
                    <a:pt x="148" y="879"/>
                    <a:pt x="151" y="887"/>
                  </a:cubicBezTo>
                  <a:cubicBezTo>
                    <a:pt x="155" y="894"/>
                    <a:pt x="156" y="905"/>
                    <a:pt x="151" y="911"/>
                  </a:cubicBezTo>
                  <a:cubicBezTo>
                    <a:pt x="148" y="913"/>
                    <a:pt x="146" y="915"/>
                    <a:pt x="144" y="915"/>
                  </a:cubicBezTo>
                  <a:cubicBezTo>
                    <a:pt x="144" y="915"/>
                    <a:pt x="143" y="915"/>
                    <a:pt x="143" y="915"/>
                  </a:cubicBezTo>
                  <a:cubicBezTo>
                    <a:pt x="142" y="915"/>
                    <a:pt x="141" y="913"/>
                    <a:pt x="141" y="913"/>
                  </a:cubicBezTo>
                  <a:cubicBezTo>
                    <a:pt x="139" y="911"/>
                    <a:pt x="137" y="909"/>
                    <a:pt x="134" y="909"/>
                  </a:cubicBezTo>
                  <a:cubicBezTo>
                    <a:pt x="134" y="909"/>
                    <a:pt x="133" y="910"/>
                    <a:pt x="132" y="910"/>
                  </a:cubicBezTo>
                  <a:cubicBezTo>
                    <a:pt x="128" y="912"/>
                    <a:pt x="130" y="918"/>
                    <a:pt x="131" y="921"/>
                  </a:cubicBezTo>
                  <a:cubicBezTo>
                    <a:pt x="131" y="922"/>
                    <a:pt x="131" y="922"/>
                    <a:pt x="131" y="922"/>
                  </a:cubicBezTo>
                  <a:cubicBezTo>
                    <a:pt x="132" y="925"/>
                    <a:pt x="133" y="928"/>
                    <a:pt x="133" y="931"/>
                  </a:cubicBezTo>
                  <a:cubicBezTo>
                    <a:pt x="134" y="934"/>
                    <a:pt x="135" y="938"/>
                    <a:pt x="136" y="941"/>
                  </a:cubicBezTo>
                  <a:cubicBezTo>
                    <a:pt x="138" y="949"/>
                    <a:pt x="144" y="950"/>
                    <a:pt x="148" y="950"/>
                  </a:cubicBezTo>
                  <a:cubicBezTo>
                    <a:pt x="149" y="950"/>
                    <a:pt x="150" y="950"/>
                    <a:pt x="151" y="950"/>
                  </a:cubicBezTo>
                  <a:cubicBezTo>
                    <a:pt x="151" y="949"/>
                    <a:pt x="152" y="949"/>
                    <a:pt x="153" y="949"/>
                  </a:cubicBezTo>
                  <a:cubicBezTo>
                    <a:pt x="154" y="949"/>
                    <a:pt x="155" y="949"/>
                    <a:pt x="156" y="950"/>
                  </a:cubicBezTo>
                  <a:cubicBezTo>
                    <a:pt x="161" y="950"/>
                    <a:pt x="164" y="954"/>
                    <a:pt x="167" y="958"/>
                  </a:cubicBezTo>
                  <a:cubicBezTo>
                    <a:pt x="169" y="960"/>
                    <a:pt x="171" y="963"/>
                    <a:pt x="174" y="965"/>
                  </a:cubicBezTo>
                  <a:cubicBezTo>
                    <a:pt x="179" y="969"/>
                    <a:pt x="188" y="970"/>
                    <a:pt x="195" y="970"/>
                  </a:cubicBezTo>
                  <a:cubicBezTo>
                    <a:pt x="196" y="970"/>
                    <a:pt x="198" y="971"/>
                    <a:pt x="199" y="971"/>
                  </a:cubicBezTo>
                  <a:cubicBezTo>
                    <a:pt x="202" y="971"/>
                    <a:pt x="205" y="971"/>
                    <a:pt x="208" y="971"/>
                  </a:cubicBezTo>
                  <a:cubicBezTo>
                    <a:pt x="215" y="971"/>
                    <a:pt x="222" y="970"/>
                    <a:pt x="229" y="969"/>
                  </a:cubicBezTo>
                  <a:cubicBezTo>
                    <a:pt x="232" y="969"/>
                    <a:pt x="235" y="969"/>
                    <a:pt x="238" y="969"/>
                  </a:cubicBezTo>
                  <a:cubicBezTo>
                    <a:pt x="245" y="969"/>
                    <a:pt x="253" y="968"/>
                    <a:pt x="260" y="965"/>
                  </a:cubicBezTo>
                  <a:cubicBezTo>
                    <a:pt x="265" y="962"/>
                    <a:pt x="269" y="956"/>
                    <a:pt x="272" y="950"/>
                  </a:cubicBezTo>
                  <a:cubicBezTo>
                    <a:pt x="275" y="945"/>
                    <a:pt x="278" y="939"/>
                    <a:pt x="284" y="937"/>
                  </a:cubicBezTo>
                  <a:cubicBezTo>
                    <a:pt x="284" y="937"/>
                    <a:pt x="285" y="937"/>
                    <a:pt x="285" y="937"/>
                  </a:cubicBezTo>
                  <a:cubicBezTo>
                    <a:pt x="287" y="937"/>
                    <a:pt x="288" y="938"/>
                    <a:pt x="290" y="938"/>
                  </a:cubicBezTo>
                  <a:cubicBezTo>
                    <a:pt x="292" y="939"/>
                    <a:pt x="294" y="940"/>
                    <a:pt x="296" y="940"/>
                  </a:cubicBezTo>
                  <a:cubicBezTo>
                    <a:pt x="299" y="940"/>
                    <a:pt x="301" y="939"/>
                    <a:pt x="303" y="936"/>
                  </a:cubicBezTo>
                  <a:cubicBezTo>
                    <a:pt x="305" y="934"/>
                    <a:pt x="306" y="930"/>
                    <a:pt x="306" y="926"/>
                  </a:cubicBezTo>
                  <a:cubicBezTo>
                    <a:pt x="306" y="924"/>
                    <a:pt x="307" y="922"/>
                    <a:pt x="307" y="921"/>
                  </a:cubicBezTo>
                  <a:cubicBezTo>
                    <a:pt x="309" y="918"/>
                    <a:pt x="313" y="910"/>
                    <a:pt x="319" y="910"/>
                  </a:cubicBezTo>
                  <a:cubicBezTo>
                    <a:pt x="319" y="910"/>
                    <a:pt x="320" y="910"/>
                    <a:pt x="320" y="910"/>
                  </a:cubicBezTo>
                  <a:cubicBezTo>
                    <a:pt x="322" y="910"/>
                    <a:pt x="324" y="911"/>
                    <a:pt x="325" y="911"/>
                  </a:cubicBezTo>
                  <a:cubicBezTo>
                    <a:pt x="329" y="912"/>
                    <a:pt x="332" y="912"/>
                    <a:pt x="336" y="912"/>
                  </a:cubicBezTo>
                  <a:cubicBezTo>
                    <a:pt x="337" y="912"/>
                    <a:pt x="337" y="912"/>
                    <a:pt x="337" y="912"/>
                  </a:cubicBezTo>
                  <a:cubicBezTo>
                    <a:pt x="342" y="912"/>
                    <a:pt x="345" y="910"/>
                    <a:pt x="348" y="908"/>
                  </a:cubicBezTo>
                  <a:cubicBezTo>
                    <a:pt x="349" y="907"/>
                    <a:pt x="350" y="907"/>
                    <a:pt x="351" y="906"/>
                  </a:cubicBezTo>
                  <a:cubicBezTo>
                    <a:pt x="356" y="903"/>
                    <a:pt x="363" y="901"/>
                    <a:pt x="371" y="901"/>
                  </a:cubicBezTo>
                  <a:cubicBezTo>
                    <a:pt x="375" y="901"/>
                    <a:pt x="380" y="901"/>
                    <a:pt x="385" y="902"/>
                  </a:cubicBezTo>
                  <a:cubicBezTo>
                    <a:pt x="387" y="903"/>
                    <a:pt x="389" y="903"/>
                    <a:pt x="390" y="903"/>
                  </a:cubicBezTo>
                  <a:cubicBezTo>
                    <a:pt x="394" y="904"/>
                    <a:pt x="397" y="905"/>
                    <a:pt x="400" y="905"/>
                  </a:cubicBezTo>
                  <a:cubicBezTo>
                    <a:pt x="403" y="905"/>
                    <a:pt x="406" y="904"/>
                    <a:pt x="409" y="903"/>
                  </a:cubicBezTo>
                  <a:cubicBezTo>
                    <a:pt x="414" y="902"/>
                    <a:pt x="418" y="900"/>
                    <a:pt x="423" y="898"/>
                  </a:cubicBezTo>
                  <a:cubicBezTo>
                    <a:pt x="424" y="897"/>
                    <a:pt x="425" y="897"/>
                    <a:pt x="426" y="897"/>
                  </a:cubicBezTo>
                  <a:cubicBezTo>
                    <a:pt x="430" y="900"/>
                    <a:pt x="434" y="903"/>
                    <a:pt x="438" y="903"/>
                  </a:cubicBezTo>
                  <a:cubicBezTo>
                    <a:pt x="438" y="903"/>
                    <a:pt x="439" y="903"/>
                    <a:pt x="439" y="903"/>
                  </a:cubicBezTo>
                  <a:cubicBezTo>
                    <a:pt x="442" y="902"/>
                    <a:pt x="443" y="900"/>
                    <a:pt x="444" y="898"/>
                  </a:cubicBezTo>
                  <a:cubicBezTo>
                    <a:pt x="444" y="898"/>
                    <a:pt x="444" y="898"/>
                    <a:pt x="445" y="897"/>
                  </a:cubicBezTo>
                  <a:cubicBezTo>
                    <a:pt x="445" y="897"/>
                    <a:pt x="447" y="896"/>
                    <a:pt x="448" y="896"/>
                  </a:cubicBezTo>
                  <a:cubicBezTo>
                    <a:pt x="450" y="895"/>
                    <a:pt x="452" y="895"/>
                    <a:pt x="454" y="893"/>
                  </a:cubicBezTo>
                  <a:cubicBezTo>
                    <a:pt x="460" y="887"/>
                    <a:pt x="467" y="877"/>
                    <a:pt x="468" y="867"/>
                  </a:cubicBezTo>
                  <a:cubicBezTo>
                    <a:pt x="468" y="866"/>
                    <a:pt x="468" y="864"/>
                    <a:pt x="468" y="863"/>
                  </a:cubicBezTo>
                  <a:cubicBezTo>
                    <a:pt x="468" y="860"/>
                    <a:pt x="468" y="858"/>
                    <a:pt x="470" y="855"/>
                  </a:cubicBezTo>
                  <a:cubicBezTo>
                    <a:pt x="472" y="853"/>
                    <a:pt x="474" y="853"/>
                    <a:pt x="477" y="853"/>
                  </a:cubicBezTo>
                  <a:cubicBezTo>
                    <a:pt x="480" y="853"/>
                    <a:pt x="480" y="853"/>
                    <a:pt x="480" y="853"/>
                  </a:cubicBezTo>
                  <a:cubicBezTo>
                    <a:pt x="481" y="853"/>
                    <a:pt x="482" y="853"/>
                    <a:pt x="483" y="853"/>
                  </a:cubicBezTo>
                  <a:cubicBezTo>
                    <a:pt x="485" y="853"/>
                    <a:pt x="485" y="853"/>
                    <a:pt x="485" y="853"/>
                  </a:cubicBezTo>
                  <a:cubicBezTo>
                    <a:pt x="489" y="853"/>
                    <a:pt x="494" y="852"/>
                    <a:pt x="498" y="846"/>
                  </a:cubicBezTo>
                  <a:cubicBezTo>
                    <a:pt x="501" y="840"/>
                    <a:pt x="501" y="840"/>
                    <a:pt x="507" y="837"/>
                  </a:cubicBezTo>
                  <a:cubicBezTo>
                    <a:pt x="512" y="835"/>
                    <a:pt x="516" y="831"/>
                    <a:pt x="520" y="828"/>
                  </a:cubicBezTo>
                  <a:cubicBezTo>
                    <a:pt x="527" y="823"/>
                    <a:pt x="533" y="818"/>
                    <a:pt x="540" y="817"/>
                  </a:cubicBezTo>
                  <a:cubicBezTo>
                    <a:pt x="542" y="817"/>
                    <a:pt x="543" y="817"/>
                    <a:pt x="545" y="817"/>
                  </a:cubicBezTo>
                  <a:cubicBezTo>
                    <a:pt x="549" y="817"/>
                    <a:pt x="553" y="818"/>
                    <a:pt x="557" y="818"/>
                  </a:cubicBezTo>
                  <a:cubicBezTo>
                    <a:pt x="561" y="818"/>
                    <a:pt x="566" y="819"/>
                    <a:pt x="570" y="819"/>
                  </a:cubicBezTo>
                  <a:cubicBezTo>
                    <a:pt x="570" y="819"/>
                    <a:pt x="570" y="819"/>
                    <a:pt x="570" y="819"/>
                  </a:cubicBezTo>
                  <a:cubicBezTo>
                    <a:pt x="575" y="819"/>
                    <a:pt x="579" y="818"/>
                    <a:pt x="583" y="817"/>
                  </a:cubicBezTo>
                  <a:cubicBezTo>
                    <a:pt x="588" y="815"/>
                    <a:pt x="591" y="813"/>
                    <a:pt x="595" y="811"/>
                  </a:cubicBezTo>
                  <a:cubicBezTo>
                    <a:pt x="599" y="808"/>
                    <a:pt x="602" y="806"/>
                    <a:pt x="606" y="805"/>
                  </a:cubicBezTo>
                  <a:cubicBezTo>
                    <a:pt x="613" y="803"/>
                    <a:pt x="619" y="800"/>
                    <a:pt x="624" y="797"/>
                  </a:cubicBezTo>
                  <a:cubicBezTo>
                    <a:pt x="626" y="796"/>
                    <a:pt x="627" y="795"/>
                    <a:pt x="629" y="794"/>
                  </a:cubicBezTo>
                  <a:cubicBezTo>
                    <a:pt x="633" y="793"/>
                    <a:pt x="637" y="791"/>
                    <a:pt x="641" y="789"/>
                  </a:cubicBezTo>
                  <a:cubicBezTo>
                    <a:pt x="643" y="788"/>
                    <a:pt x="643" y="788"/>
                    <a:pt x="643" y="788"/>
                  </a:cubicBezTo>
                  <a:lnTo>
                    <a:pt x="616" y="45"/>
                  </a:lnTo>
                  <a:close/>
                </a:path>
              </a:pathLst>
            </a:custGeom>
            <a:solidFill>
              <a:schemeClr val="accent3"/>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8"/>
            <p:cNvSpPr>
              <a:spLocks/>
            </p:cNvSpPr>
            <p:nvPr/>
          </p:nvSpPr>
          <p:spPr bwMode="auto">
            <a:xfrm>
              <a:off x="564" y="2121"/>
              <a:ext cx="61" cy="69"/>
            </a:xfrm>
            <a:custGeom>
              <a:avLst/>
              <a:gdLst>
                <a:gd name="T0" fmla="*/ 20 w 21"/>
                <a:gd name="T1" fmla="*/ 16 h 24"/>
                <a:gd name="T2" fmla="*/ 8 w 21"/>
                <a:gd name="T3" fmla="*/ 0 h 24"/>
                <a:gd name="T4" fmla="*/ 4 w 21"/>
                <a:gd name="T5" fmla="*/ 2 h 24"/>
                <a:gd name="T6" fmla="*/ 8 w 21"/>
                <a:gd name="T7" fmla="*/ 19 h 24"/>
                <a:gd name="T8" fmla="*/ 15 w 21"/>
                <a:gd name="T9" fmla="*/ 24 h 24"/>
                <a:gd name="T10" fmla="*/ 19 w 21"/>
                <a:gd name="T11" fmla="*/ 22 h 24"/>
                <a:gd name="T12" fmla="*/ 20 w 21"/>
                <a:gd name="T13" fmla="*/ 16 h 24"/>
              </a:gdLst>
              <a:ahLst/>
              <a:cxnLst>
                <a:cxn ang="0">
                  <a:pos x="T0" y="T1"/>
                </a:cxn>
                <a:cxn ang="0">
                  <a:pos x="T2" y="T3"/>
                </a:cxn>
                <a:cxn ang="0">
                  <a:pos x="T4" y="T5"/>
                </a:cxn>
                <a:cxn ang="0">
                  <a:pos x="T6" y="T7"/>
                </a:cxn>
                <a:cxn ang="0">
                  <a:pos x="T8" y="T9"/>
                </a:cxn>
                <a:cxn ang="0">
                  <a:pos x="T10" y="T11"/>
                </a:cxn>
                <a:cxn ang="0">
                  <a:pos x="T12" y="T13"/>
                </a:cxn>
              </a:cxnLst>
              <a:rect l="0" t="0" r="r" b="b"/>
              <a:pathLst>
                <a:path w="21" h="24">
                  <a:moveTo>
                    <a:pt x="20" y="16"/>
                  </a:moveTo>
                  <a:cubicBezTo>
                    <a:pt x="20" y="15"/>
                    <a:pt x="15" y="0"/>
                    <a:pt x="8" y="0"/>
                  </a:cubicBezTo>
                  <a:cubicBezTo>
                    <a:pt x="7" y="0"/>
                    <a:pt x="5" y="1"/>
                    <a:pt x="4" y="2"/>
                  </a:cubicBezTo>
                  <a:cubicBezTo>
                    <a:pt x="0" y="7"/>
                    <a:pt x="4" y="15"/>
                    <a:pt x="8" y="19"/>
                  </a:cubicBezTo>
                  <a:cubicBezTo>
                    <a:pt x="9" y="21"/>
                    <a:pt x="12" y="24"/>
                    <a:pt x="15" y="24"/>
                  </a:cubicBezTo>
                  <a:cubicBezTo>
                    <a:pt x="17" y="24"/>
                    <a:pt x="18" y="23"/>
                    <a:pt x="19" y="22"/>
                  </a:cubicBezTo>
                  <a:cubicBezTo>
                    <a:pt x="20" y="21"/>
                    <a:pt x="21" y="18"/>
                    <a:pt x="20" y="1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19"/>
            <p:cNvSpPr>
              <a:spLocks/>
            </p:cNvSpPr>
            <p:nvPr/>
          </p:nvSpPr>
          <p:spPr bwMode="auto">
            <a:xfrm>
              <a:off x="726" y="2499"/>
              <a:ext cx="63" cy="70"/>
            </a:xfrm>
            <a:custGeom>
              <a:avLst/>
              <a:gdLst>
                <a:gd name="T0" fmla="*/ 17 w 22"/>
                <a:gd name="T1" fmla="*/ 11 h 24"/>
                <a:gd name="T2" fmla="*/ 14 w 22"/>
                <a:gd name="T3" fmla="*/ 10 h 24"/>
                <a:gd name="T4" fmla="*/ 12 w 22"/>
                <a:gd name="T5" fmla="*/ 11 h 24"/>
                <a:gd name="T6" fmla="*/ 13 w 22"/>
                <a:gd name="T7" fmla="*/ 5 h 24"/>
                <a:gd name="T8" fmla="*/ 8 w 22"/>
                <a:gd name="T9" fmla="*/ 0 h 24"/>
                <a:gd name="T10" fmla="*/ 4 w 22"/>
                <a:gd name="T11" fmla="*/ 1 h 24"/>
                <a:gd name="T12" fmla="*/ 1 w 22"/>
                <a:gd name="T13" fmla="*/ 13 h 24"/>
                <a:gd name="T14" fmla="*/ 5 w 22"/>
                <a:gd name="T15" fmla="*/ 17 h 24"/>
                <a:gd name="T16" fmla="*/ 7 w 22"/>
                <a:gd name="T17" fmla="*/ 16 h 24"/>
                <a:gd name="T18" fmla="*/ 9 w 22"/>
                <a:gd name="T19" fmla="*/ 15 h 24"/>
                <a:gd name="T20" fmla="*/ 9 w 22"/>
                <a:gd name="T21" fmla="*/ 16 h 24"/>
                <a:gd name="T22" fmla="*/ 10 w 22"/>
                <a:gd name="T23" fmla="*/ 18 h 24"/>
                <a:gd name="T24" fmla="*/ 13 w 22"/>
                <a:gd name="T25" fmla="*/ 23 h 24"/>
                <a:gd name="T26" fmla="*/ 18 w 22"/>
                <a:gd name="T27" fmla="*/ 24 h 24"/>
                <a:gd name="T28" fmla="*/ 19 w 22"/>
                <a:gd name="T29" fmla="*/ 24 h 24"/>
                <a:gd name="T30" fmla="*/ 21 w 22"/>
                <a:gd name="T31" fmla="*/ 23 h 24"/>
                <a:gd name="T32" fmla="*/ 22 w 22"/>
                <a:gd name="T33" fmla="*/ 22 h 24"/>
                <a:gd name="T34" fmla="*/ 22 w 22"/>
                <a:gd name="T35" fmla="*/ 17 h 24"/>
                <a:gd name="T36" fmla="*/ 17 w 22"/>
                <a:gd name="T37"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24">
                  <a:moveTo>
                    <a:pt x="17" y="11"/>
                  </a:moveTo>
                  <a:cubicBezTo>
                    <a:pt x="16" y="11"/>
                    <a:pt x="15" y="10"/>
                    <a:pt x="14" y="10"/>
                  </a:cubicBezTo>
                  <a:cubicBezTo>
                    <a:pt x="13" y="10"/>
                    <a:pt x="13" y="11"/>
                    <a:pt x="12" y="11"/>
                  </a:cubicBezTo>
                  <a:cubicBezTo>
                    <a:pt x="13" y="9"/>
                    <a:pt x="13" y="7"/>
                    <a:pt x="13" y="5"/>
                  </a:cubicBezTo>
                  <a:cubicBezTo>
                    <a:pt x="13" y="2"/>
                    <a:pt x="11" y="0"/>
                    <a:pt x="8" y="0"/>
                  </a:cubicBezTo>
                  <a:cubicBezTo>
                    <a:pt x="7" y="0"/>
                    <a:pt x="5" y="0"/>
                    <a:pt x="4" y="1"/>
                  </a:cubicBezTo>
                  <a:cubicBezTo>
                    <a:pt x="1" y="3"/>
                    <a:pt x="0" y="9"/>
                    <a:pt x="1" y="13"/>
                  </a:cubicBezTo>
                  <a:cubicBezTo>
                    <a:pt x="1" y="15"/>
                    <a:pt x="3" y="17"/>
                    <a:pt x="5" y="17"/>
                  </a:cubicBezTo>
                  <a:cubicBezTo>
                    <a:pt x="6" y="17"/>
                    <a:pt x="6" y="17"/>
                    <a:pt x="7" y="16"/>
                  </a:cubicBezTo>
                  <a:cubicBezTo>
                    <a:pt x="8" y="16"/>
                    <a:pt x="9" y="16"/>
                    <a:pt x="9" y="15"/>
                  </a:cubicBezTo>
                  <a:cubicBezTo>
                    <a:pt x="9" y="15"/>
                    <a:pt x="9" y="16"/>
                    <a:pt x="9" y="16"/>
                  </a:cubicBezTo>
                  <a:cubicBezTo>
                    <a:pt x="9" y="17"/>
                    <a:pt x="10" y="17"/>
                    <a:pt x="10" y="18"/>
                  </a:cubicBezTo>
                  <a:cubicBezTo>
                    <a:pt x="10" y="19"/>
                    <a:pt x="11" y="22"/>
                    <a:pt x="13" y="23"/>
                  </a:cubicBezTo>
                  <a:cubicBezTo>
                    <a:pt x="15" y="23"/>
                    <a:pt x="16" y="24"/>
                    <a:pt x="18" y="24"/>
                  </a:cubicBezTo>
                  <a:cubicBezTo>
                    <a:pt x="18" y="24"/>
                    <a:pt x="19" y="24"/>
                    <a:pt x="19" y="24"/>
                  </a:cubicBezTo>
                  <a:cubicBezTo>
                    <a:pt x="21" y="23"/>
                    <a:pt x="21" y="23"/>
                    <a:pt x="21" y="23"/>
                  </a:cubicBezTo>
                  <a:cubicBezTo>
                    <a:pt x="22" y="22"/>
                    <a:pt x="22" y="22"/>
                    <a:pt x="22" y="22"/>
                  </a:cubicBezTo>
                  <a:cubicBezTo>
                    <a:pt x="22" y="20"/>
                    <a:pt x="22" y="19"/>
                    <a:pt x="22" y="17"/>
                  </a:cubicBezTo>
                  <a:cubicBezTo>
                    <a:pt x="21" y="15"/>
                    <a:pt x="19" y="12"/>
                    <a:pt x="17" y="1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20"/>
            <p:cNvSpPr>
              <a:spLocks/>
            </p:cNvSpPr>
            <p:nvPr/>
          </p:nvSpPr>
          <p:spPr bwMode="auto">
            <a:xfrm>
              <a:off x="4013" y="-3"/>
              <a:ext cx="57" cy="110"/>
            </a:xfrm>
            <a:custGeom>
              <a:avLst/>
              <a:gdLst>
                <a:gd name="T0" fmla="*/ 4 w 20"/>
                <a:gd name="T1" fmla="*/ 27 h 38"/>
                <a:gd name="T2" fmla="*/ 1 w 20"/>
                <a:gd name="T3" fmla="*/ 33 h 38"/>
                <a:gd name="T4" fmla="*/ 7 w 20"/>
                <a:gd name="T5" fmla="*/ 38 h 38"/>
                <a:gd name="T6" fmla="*/ 15 w 20"/>
                <a:gd name="T7" fmla="*/ 34 h 38"/>
                <a:gd name="T8" fmla="*/ 18 w 20"/>
                <a:gd name="T9" fmla="*/ 24 h 38"/>
                <a:gd name="T10" fmla="*/ 15 w 20"/>
                <a:gd name="T11" fmla="*/ 21 h 38"/>
                <a:gd name="T12" fmla="*/ 15 w 20"/>
                <a:gd name="T13" fmla="*/ 13 h 38"/>
                <a:gd name="T14" fmla="*/ 15 w 20"/>
                <a:gd name="T15" fmla="*/ 3 h 38"/>
                <a:gd name="T16" fmla="*/ 15 w 20"/>
                <a:gd name="T17" fmla="*/ 1 h 38"/>
                <a:gd name="T18" fmla="*/ 13 w 20"/>
                <a:gd name="T19" fmla="*/ 0 h 38"/>
                <a:gd name="T20" fmla="*/ 10 w 20"/>
                <a:gd name="T21" fmla="*/ 0 h 38"/>
                <a:gd name="T22" fmla="*/ 7 w 20"/>
                <a:gd name="T23" fmla="*/ 0 h 38"/>
                <a:gd name="T24" fmla="*/ 5 w 20"/>
                <a:gd name="T25" fmla="*/ 1 h 38"/>
                <a:gd name="T26" fmla="*/ 4 w 20"/>
                <a:gd name="T27" fmla="*/ 3 h 38"/>
                <a:gd name="T28" fmla="*/ 5 w 20"/>
                <a:gd name="T29" fmla="*/ 9 h 38"/>
                <a:gd name="T30" fmla="*/ 5 w 20"/>
                <a:gd name="T31" fmla="*/ 17 h 38"/>
                <a:gd name="T32" fmla="*/ 4 w 20"/>
                <a:gd name="T33" fmla="*/ 17 h 38"/>
                <a:gd name="T34" fmla="*/ 1 w 20"/>
                <a:gd name="T35" fmla="*/ 24 h 38"/>
                <a:gd name="T36" fmla="*/ 4 w 20"/>
                <a:gd name="T37" fmla="*/ 2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38">
                  <a:moveTo>
                    <a:pt x="4" y="27"/>
                  </a:moveTo>
                  <a:cubicBezTo>
                    <a:pt x="2" y="28"/>
                    <a:pt x="1" y="30"/>
                    <a:pt x="1" y="33"/>
                  </a:cubicBezTo>
                  <a:cubicBezTo>
                    <a:pt x="1" y="36"/>
                    <a:pt x="4" y="38"/>
                    <a:pt x="7" y="38"/>
                  </a:cubicBezTo>
                  <a:cubicBezTo>
                    <a:pt x="10" y="38"/>
                    <a:pt x="14" y="36"/>
                    <a:pt x="15" y="34"/>
                  </a:cubicBezTo>
                  <a:cubicBezTo>
                    <a:pt x="16" y="34"/>
                    <a:pt x="20" y="28"/>
                    <a:pt x="18" y="24"/>
                  </a:cubicBezTo>
                  <a:cubicBezTo>
                    <a:pt x="18" y="23"/>
                    <a:pt x="17" y="22"/>
                    <a:pt x="15" y="21"/>
                  </a:cubicBezTo>
                  <a:cubicBezTo>
                    <a:pt x="15" y="18"/>
                    <a:pt x="15" y="16"/>
                    <a:pt x="15" y="13"/>
                  </a:cubicBezTo>
                  <a:cubicBezTo>
                    <a:pt x="15" y="10"/>
                    <a:pt x="16" y="7"/>
                    <a:pt x="15" y="3"/>
                  </a:cubicBezTo>
                  <a:cubicBezTo>
                    <a:pt x="15" y="1"/>
                    <a:pt x="15" y="1"/>
                    <a:pt x="15" y="1"/>
                  </a:cubicBezTo>
                  <a:cubicBezTo>
                    <a:pt x="13" y="0"/>
                    <a:pt x="13" y="0"/>
                    <a:pt x="13" y="0"/>
                  </a:cubicBezTo>
                  <a:cubicBezTo>
                    <a:pt x="12" y="0"/>
                    <a:pt x="11" y="0"/>
                    <a:pt x="10" y="0"/>
                  </a:cubicBezTo>
                  <a:cubicBezTo>
                    <a:pt x="9" y="0"/>
                    <a:pt x="8" y="0"/>
                    <a:pt x="7" y="0"/>
                  </a:cubicBezTo>
                  <a:cubicBezTo>
                    <a:pt x="5" y="1"/>
                    <a:pt x="5" y="1"/>
                    <a:pt x="5" y="1"/>
                  </a:cubicBezTo>
                  <a:cubicBezTo>
                    <a:pt x="4" y="3"/>
                    <a:pt x="4" y="3"/>
                    <a:pt x="4" y="3"/>
                  </a:cubicBezTo>
                  <a:cubicBezTo>
                    <a:pt x="4" y="5"/>
                    <a:pt x="5" y="7"/>
                    <a:pt x="5" y="9"/>
                  </a:cubicBezTo>
                  <a:cubicBezTo>
                    <a:pt x="5" y="12"/>
                    <a:pt x="5" y="15"/>
                    <a:pt x="5" y="17"/>
                  </a:cubicBezTo>
                  <a:cubicBezTo>
                    <a:pt x="4" y="17"/>
                    <a:pt x="4" y="17"/>
                    <a:pt x="4" y="17"/>
                  </a:cubicBezTo>
                  <a:cubicBezTo>
                    <a:pt x="3" y="18"/>
                    <a:pt x="0" y="20"/>
                    <a:pt x="1" y="24"/>
                  </a:cubicBezTo>
                  <a:cubicBezTo>
                    <a:pt x="2" y="25"/>
                    <a:pt x="2" y="26"/>
                    <a:pt x="4" y="2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21"/>
            <p:cNvSpPr>
              <a:spLocks/>
            </p:cNvSpPr>
            <p:nvPr/>
          </p:nvSpPr>
          <p:spPr bwMode="auto">
            <a:xfrm>
              <a:off x="3436" y="78"/>
              <a:ext cx="1754" cy="2467"/>
            </a:xfrm>
            <a:custGeom>
              <a:avLst/>
              <a:gdLst>
                <a:gd name="T0" fmla="*/ 599 w 608"/>
                <a:gd name="T1" fmla="*/ 670 h 855"/>
                <a:gd name="T2" fmla="*/ 590 w 608"/>
                <a:gd name="T3" fmla="*/ 689 h 855"/>
                <a:gd name="T4" fmla="*/ 577 w 608"/>
                <a:gd name="T5" fmla="*/ 684 h 855"/>
                <a:gd name="T6" fmla="*/ 559 w 608"/>
                <a:gd name="T7" fmla="*/ 650 h 855"/>
                <a:gd name="T8" fmla="*/ 535 w 608"/>
                <a:gd name="T9" fmla="*/ 618 h 855"/>
                <a:gd name="T10" fmla="*/ 520 w 608"/>
                <a:gd name="T11" fmla="*/ 606 h 855"/>
                <a:gd name="T12" fmla="*/ 515 w 608"/>
                <a:gd name="T13" fmla="*/ 603 h 855"/>
                <a:gd name="T14" fmla="*/ 521 w 608"/>
                <a:gd name="T15" fmla="*/ 562 h 855"/>
                <a:gd name="T16" fmla="*/ 506 w 608"/>
                <a:gd name="T17" fmla="*/ 561 h 855"/>
                <a:gd name="T18" fmla="*/ 500 w 608"/>
                <a:gd name="T19" fmla="*/ 549 h 855"/>
                <a:gd name="T20" fmla="*/ 484 w 608"/>
                <a:gd name="T21" fmla="*/ 550 h 855"/>
                <a:gd name="T22" fmla="*/ 476 w 608"/>
                <a:gd name="T23" fmla="*/ 549 h 855"/>
                <a:gd name="T24" fmla="*/ 467 w 608"/>
                <a:gd name="T25" fmla="*/ 495 h 855"/>
                <a:gd name="T26" fmla="*/ 454 w 608"/>
                <a:gd name="T27" fmla="*/ 467 h 855"/>
                <a:gd name="T28" fmla="*/ 447 w 608"/>
                <a:gd name="T29" fmla="*/ 448 h 855"/>
                <a:gd name="T30" fmla="*/ 418 w 608"/>
                <a:gd name="T31" fmla="*/ 430 h 855"/>
                <a:gd name="T32" fmla="*/ 399 w 608"/>
                <a:gd name="T33" fmla="*/ 409 h 855"/>
                <a:gd name="T34" fmla="*/ 383 w 608"/>
                <a:gd name="T35" fmla="*/ 401 h 855"/>
                <a:gd name="T36" fmla="*/ 358 w 608"/>
                <a:gd name="T37" fmla="*/ 384 h 855"/>
                <a:gd name="T38" fmla="*/ 350 w 608"/>
                <a:gd name="T39" fmla="*/ 351 h 855"/>
                <a:gd name="T40" fmla="*/ 352 w 608"/>
                <a:gd name="T41" fmla="*/ 312 h 855"/>
                <a:gd name="T42" fmla="*/ 334 w 608"/>
                <a:gd name="T43" fmla="*/ 270 h 855"/>
                <a:gd name="T44" fmla="*/ 330 w 608"/>
                <a:gd name="T45" fmla="*/ 231 h 855"/>
                <a:gd name="T46" fmla="*/ 317 w 608"/>
                <a:gd name="T47" fmla="*/ 188 h 855"/>
                <a:gd name="T48" fmla="*/ 297 w 608"/>
                <a:gd name="T49" fmla="*/ 166 h 855"/>
                <a:gd name="T50" fmla="*/ 262 w 608"/>
                <a:gd name="T51" fmla="*/ 127 h 855"/>
                <a:gd name="T52" fmla="*/ 251 w 608"/>
                <a:gd name="T53" fmla="*/ 74 h 855"/>
                <a:gd name="T54" fmla="*/ 238 w 608"/>
                <a:gd name="T55" fmla="*/ 30 h 855"/>
                <a:gd name="T56" fmla="*/ 226 w 608"/>
                <a:gd name="T57" fmla="*/ 0 h 855"/>
                <a:gd name="T58" fmla="*/ 211 w 608"/>
                <a:gd name="T59" fmla="*/ 13 h 855"/>
                <a:gd name="T60" fmla="*/ 182 w 608"/>
                <a:gd name="T61" fmla="*/ 65 h 855"/>
                <a:gd name="T62" fmla="*/ 178 w 608"/>
                <a:gd name="T63" fmla="*/ 99 h 855"/>
                <a:gd name="T64" fmla="*/ 174 w 608"/>
                <a:gd name="T65" fmla="*/ 119 h 855"/>
                <a:gd name="T66" fmla="*/ 164 w 608"/>
                <a:gd name="T67" fmla="*/ 172 h 855"/>
                <a:gd name="T68" fmla="*/ 165 w 608"/>
                <a:gd name="T69" fmla="*/ 207 h 855"/>
                <a:gd name="T70" fmla="*/ 132 w 608"/>
                <a:gd name="T71" fmla="*/ 296 h 855"/>
                <a:gd name="T72" fmla="*/ 114 w 608"/>
                <a:gd name="T73" fmla="*/ 307 h 855"/>
                <a:gd name="T74" fmla="*/ 68 w 608"/>
                <a:gd name="T75" fmla="*/ 287 h 855"/>
                <a:gd name="T76" fmla="*/ 36 w 608"/>
                <a:gd name="T77" fmla="*/ 264 h 855"/>
                <a:gd name="T78" fmla="*/ 3 w 608"/>
                <a:gd name="T79" fmla="*/ 668 h 855"/>
                <a:gd name="T80" fmla="*/ 184 w 608"/>
                <a:gd name="T81" fmla="*/ 812 h 855"/>
                <a:gd name="T82" fmla="*/ 369 w 608"/>
                <a:gd name="T83" fmla="*/ 830 h 855"/>
                <a:gd name="T84" fmla="*/ 403 w 608"/>
                <a:gd name="T85" fmla="*/ 833 h 855"/>
                <a:gd name="T86" fmla="*/ 462 w 608"/>
                <a:gd name="T87" fmla="*/ 825 h 855"/>
                <a:gd name="T88" fmla="*/ 497 w 608"/>
                <a:gd name="T89" fmla="*/ 848 h 855"/>
                <a:gd name="T90" fmla="*/ 500 w 608"/>
                <a:gd name="T91" fmla="*/ 855 h 855"/>
                <a:gd name="T92" fmla="*/ 515 w 608"/>
                <a:gd name="T93" fmla="*/ 847 h 855"/>
                <a:gd name="T94" fmla="*/ 528 w 608"/>
                <a:gd name="T95" fmla="*/ 841 h 855"/>
                <a:gd name="T96" fmla="*/ 558 w 608"/>
                <a:gd name="T97" fmla="*/ 826 h 855"/>
                <a:gd name="T98" fmla="*/ 589 w 608"/>
                <a:gd name="T99" fmla="*/ 821 h 855"/>
                <a:gd name="T100" fmla="*/ 580 w 608"/>
                <a:gd name="T101" fmla="*/ 784 h 855"/>
                <a:gd name="T102" fmla="*/ 587 w 608"/>
                <a:gd name="T103" fmla="*/ 754 h 855"/>
                <a:gd name="T104" fmla="*/ 593 w 608"/>
                <a:gd name="T105" fmla="*/ 727 h 855"/>
                <a:gd name="T106" fmla="*/ 605 w 608"/>
                <a:gd name="T107" fmla="*/ 695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8" h="855">
                  <a:moveTo>
                    <a:pt x="606" y="684"/>
                  </a:moveTo>
                  <a:cubicBezTo>
                    <a:pt x="606" y="683"/>
                    <a:pt x="606" y="683"/>
                    <a:pt x="606" y="682"/>
                  </a:cubicBezTo>
                  <a:cubicBezTo>
                    <a:pt x="605" y="681"/>
                    <a:pt x="605" y="680"/>
                    <a:pt x="605" y="680"/>
                  </a:cubicBezTo>
                  <a:cubicBezTo>
                    <a:pt x="605" y="677"/>
                    <a:pt x="605" y="670"/>
                    <a:pt x="599" y="670"/>
                  </a:cubicBezTo>
                  <a:cubicBezTo>
                    <a:pt x="599" y="670"/>
                    <a:pt x="596" y="670"/>
                    <a:pt x="596" y="670"/>
                  </a:cubicBezTo>
                  <a:cubicBezTo>
                    <a:pt x="596" y="674"/>
                    <a:pt x="596" y="674"/>
                    <a:pt x="596" y="674"/>
                  </a:cubicBezTo>
                  <a:cubicBezTo>
                    <a:pt x="595" y="684"/>
                    <a:pt x="594" y="689"/>
                    <a:pt x="591" y="689"/>
                  </a:cubicBezTo>
                  <a:cubicBezTo>
                    <a:pt x="590" y="689"/>
                    <a:pt x="590" y="689"/>
                    <a:pt x="590" y="689"/>
                  </a:cubicBezTo>
                  <a:cubicBezTo>
                    <a:pt x="587" y="689"/>
                    <a:pt x="586" y="694"/>
                    <a:pt x="585" y="698"/>
                  </a:cubicBezTo>
                  <a:cubicBezTo>
                    <a:pt x="584" y="696"/>
                    <a:pt x="582" y="695"/>
                    <a:pt x="581" y="693"/>
                  </a:cubicBezTo>
                  <a:cubicBezTo>
                    <a:pt x="580" y="693"/>
                    <a:pt x="580" y="692"/>
                    <a:pt x="579" y="691"/>
                  </a:cubicBezTo>
                  <a:cubicBezTo>
                    <a:pt x="577" y="689"/>
                    <a:pt x="577" y="687"/>
                    <a:pt x="577" y="684"/>
                  </a:cubicBezTo>
                  <a:cubicBezTo>
                    <a:pt x="577" y="682"/>
                    <a:pt x="576" y="680"/>
                    <a:pt x="576" y="678"/>
                  </a:cubicBezTo>
                  <a:cubicBezTo>
                    <a:pt x="574" y="673"/>
                    <a:pt x="571" y="670"/>
                    <a:pt x="567" y="667"/>
                  </a:cubicBezTo>
                  <a:cubicBezTo>
                    <a:pt x="565" y="665"/>
                    <a:pt x="563" y="664"/>
                    <a:pt x="561" y="661"/>
                  </a:cubicBezTo>
                  <a:cubicBezTo>
                    <a:pt x="559" y="658"/>
                    <a:pt x="559" y="654"/>
                    <a:pt x="559" y="650"/>
                  </a:cubicBezTo>
                  <a:cubicBezTo>
                    <a:pt x="558" y="647"/>
                    <a:pt x="558" y="643"/>
                    <a:pt x="556" y="639"/>
                  </a:cubicBezTo>
                  <a:cubicBezTo>
                    <a:pt x="554" y="634"/>
                    <a:pt x="550" y="632"/>
                    <a:pt x="547" y="631"/>
                  </a:cubicBezTo>
                  <a:cubicBezTo>
                    <a:pt x="545" y="631"/>
                    <a:pt x="543" y="630"/>
                    <a:pt x="542" y="629"/>
                  </a:cubicBezTo>
                  <a:cubicBezTo>
                    <a:pt x="538" y="625"/>
                    <a:pt x="535" y="622"/>
                    <a:pt x="535" y="618"/>
                  </a:cubicBezTo>
                  <a:cubicBezTo>
                    <a:pt x="535" y="616"/>
                    <a:pt x="535" y="616"/>
                    <a:pt x="535" y="616"/>
                  </a:cubicBezTo>
                  <a:cubicBezTo>
                    <a:pt x="534" y="612"/>
                    <a:pt x="534" y="603"/>
                    <a:pt x="526" y="603"/>
                  </a:cubicBezTo>
                  <a:cubicBezTo>
                    <a:pt x="525" y="603"/>
                    <a:pt x="525" y="604"/>
                    <a:pt x="524" y="604"/>
                  </a:cubicBezTo>
                  <a:cubicBezTo>
                    <a:pt x="522" y="604"/>
                    <a:pt x="521" y="605"/>
                    <a:pt x="520" y="606"/>
                  </a:cubicBezTo>
                  <a:cubicBezTo>
                    <a:pt x="519" y="606"/>
                    <a:pt x="519" y="606"/>
                    <a:pt x="519" y="606"/>
                  </a:cubicBezTo>
                  <a:cubicBezTo>
                    <a:pt x="519" y="606"/>
                    <a:pt x="519" y="606"/>
                    <a:pt x="519" y="606"/>
                  </a:cubicBezTo>
                  <a:cubicBezTo>
                    <a:pt x="518" y="606"/>
                    <a:pt x="516" y="604"/>
                    <a:pt x="516" y="604"/>
                  </a:cubicBezTo>
                  <a:cubicBezTo>
                    <a:pt x="515" y="603"/>
                    <a:pt x="515" y="603"/>
                    <a:pt x="515" y="603"/>
                  </a:cubicBezTo>
                  <a:cubicBezTo>
                    <a:pt x="510" y="598"/>
                    <a:pt x="511" y="595"/>
                    <a:pt x="512" y="592"/>
                  </a:cubicBezTo>
                  <a:cubicBezTo>
                    <a:pt x="513" y="590"/>
                    <a:pt x="515" y="589"/>
                    <a:pt x="516" y="588"/>
                  </a:cubicBezTo>
                  <a:cubicBezTo>
                    <a:pt x="519" y="587"/>
                    <a:pt x="522" y="585"/>
                    <a:pt x="523" y="580"/>
                  </a:cubicBezTo>
                  <a:cubicBezTo>
                    <a:pt x="525" y="575"/>
                    <a:pt x="524" y="567"/>
                    <a:pt x="521" y="562"/>
                  </a:cubicBezTo>
                  <a:cubicBezTo>
                    <a:pt x="521" y="562"/>
                    <a:pt x="516" y="554"/>
                    <a:pt x="511" y="554"/>
                  </a:cubicBezTo>
                  <a:cubicBezTo>
                    <a:pt x="511" y="554"/>
                    <a:pt x="511" y="554"/>
                    <a:pt x="511" y="554"/>
                  </a:cubicBezTo>
                  <a:cubicBezTo>
                    <a:pt x="510" y="555"/>
                    <a:pt x="510" y="555"/>
                    <a:pt x="510" y="555"/>
                  </a:cubicBezTo>
                  <a:cubicBezTo>
                    <a:pt x="507" y="555"/>
                    <a:pt x="506" y="557"/>
                    <a:pt x="506" y="561"/>
                  </a:cubicBezTo>
                  <a:cubicBezTo>
                    <a:pt x="506" y="561"/>
                    <a:pt x="506" y="561"/>
                    <a:pt x="506" y="561"/>
                  </a:cubicBezTo>
                  <a:cubicBezTo>
                    <a:pt x="506" y="561"/>
                    <a:pt x="506" y="561"/>
                    <a:pt x="506" y="561"/>
                  </a:cubicBezTo>
                  <a:cubicBezTo>
                    <a:pt x="504" y="561"/>
                    <a:pt x="501" y="555"/>
                    <a:pt x="500" y="551"/>
                  </a:cubicBezTo>
                  <a:cubicBezTo>
                    <a:pt x="500" y="550"/>
                    <a:pt x="500" y="550"/>
                    <a:pt x="500" y="549"/>
                  </a:cubicBezTo>
                  <a:cubicBezTo>
                    <a:pt x="499" y="547"/>
                    <a:pt x="499" y="543"/>
                    <a:pt x="494" y="542"/>
                  </a:cubicBezTo>
                  <a:cubicBezTo>
                    <a:pt x="493" y="541"/>
                    <a:pt x="492" y="541"/>
                    <a:pt x="491" y="541"/>
                  </a:cubicBezTo>
                  <a:cubicBezTo>
                    <a:pt x="487" y="541"/>
                    <a:pt x="485" y="543"/>
                    <a:pt x="484" y="547"/>
                  </a:cubicBezTo>
                  <a:cubicBezTo>
                    <a:pt x="484" y="548"/>
                    <a:pt x="484" y="549"/>
                    <a:pt x="484" y="550"/>
                  </a:cubicBezTo>
                  <a:cubicBezTo>
                    <a:pt x="483" y="549"/>
                    <a:pt x="481" y="548"/>
                    <a:pt x="479" y="548"/>
                  </a:cubicBezTo>
                  <a:cubicBezTo>
                    <a:pt x="479" y="548"/>
                    <a:pt x="479" y="548"/>
                    <a:pt x="478" y="548"/>
                  </a:cubicBezTo>
                  <a:cubicBezTo>
                    <a:pt x="477" y="548"/>
                    <a:pt x="477" y="548"/>
                    <a:pt x="477" y="548"/>
                  </a:cubicBezTo>
                  <a:cubicBezTo>
                    <a:pt x="476" y="549"/>
                    <a:pt x="476" y="549"/>
                    <a:pt x="476" y="549"/>
                  </a:cubicBezTo>
                  <a:cubicBezTo>
                    <a:pt x="476" y="545"/>
                    <a:pt x="476" y="540"/>
                    <a:pt x="474" y="535"/>
                  </a:cubicBezTo>
                  <a:cubicBezTo>
                    <a:pt x="472" y="528"/>
                    <a:pt x="472" y="521"/>
                    <a:pt x="472" y="516"/>
                  </a:cubicBezTo>
                  <a:cubicBezTo>
                    <a:pt x="472" y="510"/>
                    <a:pt x="470" y="506"/>
                    <a:pt x="469" y="501"/>
                  </a:cubicBezTo>
                  <a:cubicBezTo>
                    <a:pt x="468" y="499"/>
                    <a:pt x="467" y="497"/>
                    <a:pt x="467" y="495"/>
                  </a:cubicBezTo>
                  <a:cubicBezTo>
                    <a:pt x="465" y="490"/>
                    <a:pt x="461" y="485"/>
                    <a:pt x="457" y="481"/>
                  </a:cubicBezTo>
                  <a:cubicBezTo>
                    <a:pt x="453" y="477"/>
                    <a:pt x="449" y="473"/>
                    <a:pt x="449" y="469"/>
                  </a:cubicBezTo>
                  <a:cubicBezTo>
                    <a:pt x="449" y="468"/>
                    <a:pt x="449" y="468"/>
                    <a:pt x="449" y="468"/>
                  </a:cubicBezTo>
                  <a:cubicBezTo>
                    <a:pt x="451" y="468"/>
                    <a:pt x="452" y="467"/>
                    <a:pt x="454" y="467"/>
                  </a:cubicBezTo>
                  <a:cubicBezTo>
                    <a:pt x="457" y="467"/>
                    <a:pt x="457" y="467"/>
                    <a:pt x="457" y="467"/>
                  </a:cubicBezTo>
                  <a:cubicBezTo>
                    <a:pt x="456" y="464"/>
                    <a:pt x="456" y="464"/>
                    <a:pt x="456" y="464"/>
                  </a:cubicBezTo>
                  <a:cubicBezTo>
                    <a:pt x="455" y="457"/>
                    <a:pt x="452" y="454"/>
                    <a:pt x="449" y="450"/>
                  </a:cubicBezTo>
                  <a:cubicBezTo>
                    <a:pt x="448" y="450"/>
                    <a:pt x="447" y="449"/>
                    <a:pt x="447" y="448"/>
                  </a:cubicBezTo>
                  <a:cubicBezTo>
                    <a:pt x="445" y="445"/>
                    <a:pt x="442" y="442"/>
                    <a:pt x="438" y="441"/>
                  </a:cubicBezTo>
                  <a:cubicBezTo>
                    <a:pt x="436" y="441"/>
                    <a:pt x="436" y="441"/>
                    <a:pt x="436" y="441"/>
                  </a:cubicBezTo>
                  <a:cubicBezTo>
                    <a:pt x="432" y="438"/>
                    <a:pt x="428" y="435"/>
                    <a:pt x="423" y="432"/>
                  </a:cubicBezTo>
                  <a:cubicBezTo>
                    <a:pt x="421" y="431"/>
                    <a:pt x="420" y="431"/>
                    <a:pt x="418" y="430"/>
                  </a:cubicBezTo>
                  <a:cubicBezTo>
                    <a:pt x="414" y="428"/>
                    <a:pt x="411" y="427"/>
                    <a:pt x="409" y="423"/>
                  </a:cubicBezTo>
                  <a:cubicBezTo>
                    <a:pt x="409" y="422"/>
                    <a:pt x="409" y="420"/>
                    <a:pt x="408" y="419"/>
                  </a:cubicBezTo>
                  <a:cubicBezTo>
                    <a:pt x="408" y="418"/>
                    <a:pt x="408" y="416"/>
                    <a:pt x="407" y="415"/>
                  </a:cubicBezTo>
                  <a:cubicBezTo>
                    <a:pt x="405" y="411"/>
                    <a:pt x="403" y="409"/>
                    <a:pt x="399" y="409"/>
                  </a:cubicBezTo>
                  <a:cubicBezTo>
                    <a:pt x="398" y="409"/>
                    <a:pt x="396" y="409"/>
                    <a:pt x="395" y="410"/>
                  </a:cubicBezTo>
                  <a:cubicBezTo>
                    <a:pt x="394" y="410"/>
                    <a:pt x="393" y="410"/>
                    <a:pt x="392" y="410"/>
                  </a:cubicBezTo>
                  <a:cubicBezTo>
                    <a:pt x="391" y="408"/>
                    <a:pt x="389" y="406"/>
                    <a:pt x="387" y="405"/>
                  </a:cubicBezTo>
                  <a:cubicBezTo>
                    <a:pt x="385" y="404"/>
                    <a:pt x="383" y="403"/>
                    <a:pt x="383" y="401"/>
                  </a:cubicBezTo>
                  <a:cubicBezTo>
                    <a:pt x="379" y="397"/>
                    <a:pt x="376" y="396"/>
                    <a:pt x="373" y="395"/>
                  </a:cubicBezTo>
                  <a:cubicBezTo>
                    <a:pt x="372" y="394"/>
                    <a:pt x="370" y="394"/>
                    <a:pt x="369" y="393"/>
                  </a:cubicBezTo>
                  <a:cubicBezTo>
                    <a:pt x="365" y="391"/>
                    <a:pt x="363" y="389"/>
                    <a:pt x="360" y="386"/>
                  </a:cubicBezTo>
                  <a:cubicBezTo>
                    <a:pt x="358" y="384"/>
                    <a:pt x="358" y="384"/>
                    <a:pt x="358" y="384"/>
                  </a:cubicBezTo>
                  <a:cubicBezTo>
                    <a:pt x="356" y="381"/>
                    <a:pt x="356" y="378"/>
                    <a:pt x="356" y="375"/>
                  </a:cubicBezTo>
                  <a:cubicBezTo>
                    <a:pt x="356" y="373"/>
                    <a:pt x="356" y="372"/>
                    <a:pt x="356" y="370"/>
                  </a:cubicBezTo>
                  <a:cubicBezTo>
                    <a:pt x="356" y="364"/>
                    <a:pt x="353" y="358"/>
                    <a:pt x="350" y="353"/>
                  </a:cubicBezTo>
                  <a:cubicBezTo>
                    <a:pt x="350" y="351"/>
                    <a:pt x="350" y="351"/>
                    <a:pt x="350" y="351"/>
                  </a:cubicBezTo>
                  <a:cubicBezTo>
                    <a:pt x="348" y="348"/>
                    <a:pt x="350" y="344"/>
                    <a:pt x="352" y="340"/>
                  </a:cubicBezTo>
                  <a:cubicBezTo>
                    <a:pt x="352" y="338"/>
                    <a:pt x="353" y="336"/>
                    <a:pt x="354" y="334"/>
                  </a:cubicBezTo>
                  <a:cubicBezTo>
                    <a:pt x="355" y="329"/>
                    <a:pt x="354" y="325"/>
                    <a:pt x="353" y="321"/>
                  </a:cubicBezTo>
                  <a:cubicBezTo>
                    <a:pt x="352" y="318"/>
                    <a:pt x="352" y="315"/>
                    <a:pt x="352" y="312"/>
                  </a:cubicBezTo>
                  <a:cubicBezTo>
                    <a:pt x="352" y="301"/>
                    <a:pt x="351" y="298"/>
                    <a:pt x="345" y="290"/>
                  </a:cubicBezTo>
                  <a:cubicBezTo>
                    <a:pt x="343" y="287"/>
                    <a:pt x="343" y="287"/>
                    <a:pt x="343" y="287"/>
                  </a:cubicBezTo>
                  <a:cubicBezTo>
                    <a:pt x="340" y="284"/>
                    <a:pt x="337" y="280"/>
                    <a:pt x="335" y="277"/>
                  </a:cubicBezTo>
                  <a:cubicBezTo>
                    <a:pt x="334" y="274"/>
                    <a:pt x="334" y="273"/>
                    <a:pt x="334" y="270"/>
                  </a:cubicBezTo>
                  <a:cubicBezTo>
                    <a:pt x="334" y="269"/>
                    <a:pt x="334" y="267"/>
                    <a:pt x="334" y="266"/>
                  </a:cubicBezTo>
                  <a:cubicBezTo>
                    <a:pt x="334" y="261"/>
                    <a:pt x="333" y="255"/>
                    <a:pt x="332" y="250"/>
                  </a:cubicBezTo>
                  <a:cubicBezTo>
                    <a:pt x="331" y="245"/>
                    <a:pt x="331" y="241"/>
                    <a:pt x="330" y="236"/>
                  </a:cubicBezTo>
                  <a:cubicBezTo>
                    <a:pt x="330" y="234"/>
                    <a:pt x="330" y="233"/>
                    <a:pt x="330" y="231"/>
                  </a:cubicBezTo>
                  <a:cubicBezTo>
                    <a:pt x="330" y="227"/>
                    <a:pt x="330" y="223"/>
                    <a:pt x="331" y="219"/>
                  </a:cubicBezTo>
                  <a:cubicBezTo>
                    <a:pt x="331" y="218"/>
                    <a:pt x="331" y="217"/>
                    <a:pt x="331" y="216"/>
                  </a:cubicBezTo>
                  <a:cubicBezTo>
                    <a:pt x="332" y="212"/>
                    <a:pt x="333" y="207"/>
                    <a:pt x="330" y="202"/>
                  </a:cubicBezTo>
                  <a:cubicBezTo>
                    <a:pt x="327" y="197"/>
                    <a:pt x="321" y="192"/>
                    <a:pt x="317" y="188"/>
                  </a:cubicBezTo>
                  <a:cubicBezTo>
                    <a:pt x="315" y="187"/>
                    <a:pt x="313" y="186"/>
                    <a:pt x="312" y="186"/>
                  </a:cubicBezTo>
                  <a:cubicBezTo>
                    <a:pt x="308" y="184"/>
                    <a:pt x="307" y="183"/>
                    <a:pt x="306" y="181"/>
                  </a:cubicBezTo>
                  <a:cubicBezTo>
                    <a:pt x="306" y="179"/>
                    <a:pt x="306" y="178"/>
                    <a:pt x="306" y="176"/>
                  </a:cubicBezTo>
                  <a:cubicBezTo>
                    <a:pt x="306" y="173"/>
                    <a:pt x="306" y="167"/>
                    <a:pt x="297" y="166"/>
                  </a:cubicBezTo>
                  <a:cubicBezTo>
                    <a:pt x="292" y="166"/>
                    <a:pt x="286" y="169"/>
                    <a:pt x="281" y="173"/>
                  </a:cubicBezTo>
                  <a:cubicBezTo>
                    <a:pt x="279" y="174"/>
                    <a:pt x="277" y="175"/>
                    <a:pt x="275" y="175"/>
                  </a:cubicBezTo>
                  <a:cubicBezTo>
                    <a:pt x="272" y="175"/>
                    <a:pt x="269" y="172"/>
                    <a:pt x="266" y="163"/>
                  </a:cubicBezTo>
                  <a:cubicBezTo>
                    <a:pt x="263" y="152"/>
                    <a:pt x="261" y="140"/>
                    <a:pt x="262" y="127"/>
                  </a:cubicBezTo>
                  <a:cubicBezTo>
                    <a:pt x="262" y="118"/>
                    <a:pt x="262" y="110"/>
                    <a:pt x="259" y="103"/>
                  </a:cubicBezTo>
                  <a:cubicBezTo>
                    <a:pt x="259" y="102"/>
                    <a:pt x="258" y="100"/>
                    <a:pt x="258" y="98"/>
                  </a:cubicBezTo>
                  <a:cubicBezTo>
                    <a:pt x="257" y="94"/>
                    <a:pt x="255" y="89"/>
                    <a:pt x="252" y="86"/>
                  </a:cubicBezTo>
                  <a:cubicBezTo>
                    <a:pt x="248" y="81"/>
                    <a:pt x="248" y="81"/>
                    <a:pt x="251" y="74"/>
                  </a:cubicBezTo>
                  <a:cubicBezTo>
                    <a:pt x="253" y="66"/>
                    <a:pt x="251" y="64"/>
                    <a:pt x="246" y="60"/>
                  </a:cubicBezTo>
                  <a:cubicBezTo>
                    <a:pt x="245" y="60"/>
                    <a:pt x="244" y="59"/>
                    <a:pt x="243" y="58"/>
                  </a:cubicBezTo>
                  <a:cubicBezTo>
                    <a:pt x="238" y="54"/>
                    <a:pt x="238" y="44"/>
                    <a:pt x="238" y="36"/>
                  </a:cubicBezTo>
                  <a:cubicBezTo>
                    <a:pt x="238" y="34"/>
                    <a:pt x="238" y="32"/>
                    <a:pt x="238" y="30"/>
                  </a:cubicBezTo>
                  <a:cubicBezTo>
                    <a:pt x="238" y="25"/>
                    <a:pt x="235" y="22"/>
                    <a:pt x="233" y="18"/>
                  </a:cubicBezTo>
                  <a:cubicBezTo>
                    <a:pt x="233" y="17"/>
                    <a:pt x="233" y="17"/>
                    <a:pt x="233" y="17"/>
                  </a:cubicBezTo>
                  <a:cubicBezTo>
                    <a:pt x="232" y="16"/>
                    <a:pt x="232" y="14"/>
                    <a:pt x="232" y="12"/>
                  </a:cubicBezTo>
                  <a:cubicBezTo>
                    <a:pt x="232" y="8"/>
                    <a:pt x="232" y="1"/>
                    <a:pt x="226" y="0"/>
                  </a:cubicBezTo>
                  <a:cubicBezTo>
                    <a:pt x="225" y="0"/>
                    <a:pt x="225" y="0"/>
                    <a:pt x="225" y="0"/>
                  </a:cubicBezTo>
                  <a:cubicBezTo>
                    <a:pt x="220" y="0"/>
                    <a:pt x="217" y="4"/>
                    <a:pt x="216" y="7"/>
                  </a:cubicBezTo>
                  <a:cubicBezTo>
                    <a:pt x="215" y="9"/>
                    <a:pt x="214" y="11"/>
                    <a:pt x="213" y="12"/>
                  </a:cubicBezTo>
                  <a:cubicBezTo>
                    <a:pt x="212" y="12"/>
                    <a:pt x="211" y="12"/>
                    <a:pt x="211" y="13"/>
                  </a:cubicBezTo>
                  <a:cubicBezTo>
                    <a:pt x="208" y="14"/>
                    <a:pt x="204" y="15"/>
                    <a:pt x="202" y="19"/>
                  </a:cubicBezTo>
                  <a:cubicBezTo>
                    <a:pt x="201" y="22"/>
                    <a:pt x="201" y="24"/>
                    <a:pt x="202" y="27"/>
                  </a:cubicBezTo>
                  <a:cubicBezTo>
                    <a:pt x="202" y="29"/>
                    <a:pt x="202" y="31"/>
                    <a:pt x="202" y="32"/>
                  </a:cubicBezTo>
                  <a:cubicBezTo>
                    <a:pt x="199" y="44"/>
                    <a:pt x="192" y="55"/>
                    <a:pt x="182" y="65"/>
                  </a:cubicBezTo>
                  <a:cubicBezTo>
                    <a:pt x="176" y="70"/>
                    <a:pt x="178" y="75"/>
                    <a:pt x="181" y="80"/>
                  </a:cubicBezTo>
                  <a:cubicBezTo>
                    <a:pt x="184" y="87"/>
                    <a:pt x="184" y="88"/>
                    <a:pt x="181" y="94"/>
                  </a:cubicBezTo>
                  <a:cubicBezTo>
                    <a:pt x="180" y="95"/>
                    <a:pt x="180" y="95"/>
                    <a:pt x="180" y="95"/>
                  </a:cubicBezTo>
                  <a:cubicBezTo>
                    <a:pt x="180" y="97"/>
                    <a:pt x="179" y="98"/>
                    <a:pt x="178" y="99"/>
                  </a:cubicBezTo>
                  <a:cubicBezTo>
                    <a:pt x="178" y="99"/>
                    <a:pt x="177" y="100"/>
                    <a:pt x="177" y="100"/>
                  </a:cubicBezTo>
                  <a:cubicBezTo>
                    <a:pt x="175" y="101"/>
                    <a:pt x="173" y="102"/>
                    <a:pt x="173" y="106"/>
                  </a:cubicBezTo>
                  <a:cubicBezTo>
                    <a:pt x="173" y="108"/>
                    <a:pt x="173" y="111"/>
                    <a:pt x="174" y="113"/>
                  </a:cubicBezTo>
                  <a:cubicBezTo>
                    <a:pt x="174" y="115"/>
                    <a:pt x="175" y="117"/>
                    <a:pt x="174" y="119"/>
                  </a:cubicBezTo>
                  <a:cubicBezTo>
                    <a:pt x="174" y="121"/>
                    <a:pt x="172" y="125"/>
                    <a:pt x="170" y="130"/>
                  </a:cubicBezTo>
                  <a:cubicBezTo>
                    <a:pt x="166" y="137"/>
                    <a:pt x="161" y="145"/>
                    <a:pt x="168" y="154"/>
                  </a:cubicBezTo>
                  <a:cubicBezTo>
                    <a:pt x="170" y="157"/>
                    <a:pt x="170" y="158"/>
                    <a:pt x="167" y="162"/>
                  </a:cubicBezTo>
                  <a:cubicBezTo>
                    <a:pt x="166" y="165"/>
                    <a:pt x="164" y="168"/>
                    <a:pt x="164" y="172"/>
                  </a:cubicBezTo>
                  <a:cubicBezTo>
                    <a:pt x="163" y="177"/>
                    <a:pt x="164" y="182"/>
                    <a:pt x="165" y="185"/>
                  </a:cubicBezTo>
                  <a:cubicBezTo>
                    <a:pt x="166" y="187"/>
                    <a:pt x="167" y="188"/>
                    <a:pt x="168" y="189"/>
                  </a:cubicBezTo>
                  <a:cubicBezTo>
                    <a:pt x="169" y="191"/>
                    <a:pt x="170" y="193"/>
                    <a:pt x="170" y="194"/>
                  </a:cubicBezTo>
                  <a:cubicBezTo>
                    <a:pt x="170" y="199"/>
                    <a:pt x="167" y="203"/>
                    <a:pt x="165" y="207"/>
                  </a:cubicBezTo>
                  <a:cubicBezTo>
                    <a:pt x="163" y="212"/>
                    <a:pt x="160" y="217"/>
                    <a:pt x="160" y="223"/>
                  </a:cubicBezTo>
                  <a:cubicBezTo>
                    <a:pt x="158" y="240"/>
                    <a:pt x="151" y="259"/>
                    <a:pt x="139" y="274"/>
                  </a:cubicBezTo>
                  <a:cubicBezTo>
                    <a:pt x="136" y="278"/>
                    <a:pt x="136" y="282"/>
                    <a:pt x="135" y="286"/>
                  </a:cubicBezTo>
                  <a:cubicBezTo>
                    <a:pt x="135" y="290"/>
                    <a:pt x="134" y="294"/>
                    <a:pt x="132" y="296"/>
                  </a:cubicBezTo>
                  <a:cubicBezTo>
                    <a:pt x="131" y="296"/>
                    <a:pt x="130" y="297"/>
                    <a:pt x="129" y="297"/>
                  </a:cubicBezTo>
                  <a:cubicBezTo>
                    <a:pt x="128" y="298"/>
                    <a:pt x="126" y="298"/>
                    <a:pt x="125" y="299"/>
                  </a:cubicBezTo>
                  <a:cubicBezTo>
                    <a:pt x="124" y="300"/>
                    <a:pt x="123" y="301"/>
                    <a:pt x="122" y="302"/>
                  </a:cubicBezTo>
                  <a:cubicBezTo>
                    <a:pt x="119" y="304"/>
                    <a:pt x="117" y="306"/>
                    <a:pt x="114" y="307"/>
                  </a:cubicBezTo>
                  <a:cubicBezTo>
                    <a:pt x="112" y="307"/>
                    <a:pt x="110" y="308"/>
                    <a:pt x="108" y="308"/>
                  </a:cubicBezTo>
                  <a:cubicBezTo>
                    <a:pt x="97" y="308"/>
                    <a:pt x="88" y="301"/>
                    <a:pt x="79" y="294"/>
                  </a:cubicBezTo>
                  <a:cubicBezTo>
                    <a:pt x="76" y="292"/>
                    <a:pt x="74" y="290"/>
                    <a:pt x="72" y="289"/>
                  </a:cubicBezTo>
                  <a:cubicBezTo>
                    <a:pt x="70" y="288"/>
                    <a:pt x="69" y="287"/>
                    <a:pt x="68" y="287"/>
                  </a:cubicBezTo>
                  <a:cubicBezTo>
                    <a:pt x="66" y="285"/>
                    <a:pt x="64" y="285"/>
                    <a:pt x="63" y="282"/>
                  </a:cubicBezTo>
                  <a:cubicBezTo>
                    <a:pt x="62" y="281"/>
                    <a:pt x="62" y="280"/>
                    <a:pt x="62" y="279"/>
                  </a:cubicBezTo>
                  <a:cubicBezTo>
                    <a:pt x="60" y="274"/>
                    <a:pt x="58" y="271"/>
                    <a:pt x="52" y="267"/>
                  </a:cubicBezTo>
                  <a:cubicBezTo>
                    <a:pt x="47" y="265"/>
                    <a:pt x="41" y="264"/>
                    <a:pt x="36" y="264"/>
                  </a:cubicBezTo>
                  <a:cubicBezTo>
                    <a:pt x="30" y="263"/>
                    <a:pt x="25" y="263"/>
                    <a:pt x="20" y="260"/>
                  </a:cubicBezTo>
                  <a:cubicBezTo>
                    <a:pt x="16" y="257"/>
                    <a:pt x="16" y="257"/>
                    <a:pt x="16" y="257"/>
                  </a:cubicBezTo>
                  <a:cubicBezTo>
                    <a:pt x="0" y="668"/>
                    <a:pt x="0" y="668"/>
                    <a:pt x="0" y="668"/>
                  </a:cubicBezTo>
                  <a:cubicBezTo>
                    <a:pt x="3" y="668"/>
                    <a:pt x="3" y="668"/>
                    <a:pt x="3" y="668"/>
                  </a:cubicBezTo>
                  <a:cubicBezTo>
                    <a:pt x="60" y="670"/>
                    <a:pt x="99" y="672"/>
                    <a:pt x="118" y="676"/>
                  </a:cubicBezTo>
                  <a:cubicBezTo>
                    <a:pt x="110" y="804"/>
                    <a:pt x="110" y="804"/>
                    <a:pt x="110" y="804"/>
                  </a:cubicBezTo>
                  <a:cubicBezTo>
                    <a:pt x="112" y="805"/>
                    <a:pt x="112" y="805"/>
                    <a:pt x="112" y="805"/>
                  </a:cubicBezTo>
                  <a:cubicBezTo>
                    <a:pt x="137" y="808"/>
                    <a:pt x="162" y="810"/>
                    <a:pt x="184" y="812"/>
                  </a:cubicBezTo>
                  <a:cubicBezTo>
                    <a:pt x="185" y="812"/>
                    <a:pt x="185" y="812"/>
                    <a:pt x="185" y="812"/>
                  </a:cubicBezTo>
                  <a:cubicBezTo>
                    <a:pt x="193" y="812"/>
                    <a:pt x="200" y="813"/>
                    <a:pt x="208" y="814"/>
                  </a:cubicBezTo>
                  <a:cubicBezTo>
                    <a:pt x="233" y="816"/>
                    <a:pt x="258" y="819"/>
                    <a:pt x="282" y="821"/>
                  </a:cubicBezTo>
                  <a:cubicBezTo>
                    <a:pt x="311" y="825"/>
                    <a:pt x="340" y="828"/>
                    <a:pt x="369" y="830"/>
                  </a:cubicBezTo>
                  <a:cubicBezTo>
                    <a:pt x="371" y="830"/>
                    <a:pt x="373" y="830"/>
                    <a:pt x="376" y="830"/>
                  </a:cubicBezTo>
                  <a:cubicBezTo>
                    <a:pt x="377" y="831"/>
                    <a:pt x="377" y="831"/>
                    <a:pt x="377" y="831"/>
                  </a:cubicBezTo>
                  <a:cubicBezTo>
                    <a:pt x="384" y="831"/>
                    <a:pt x="391" y="831"/>
                    <a:pt x="398" y="833"/>
                  </a:cubicBezTo>
                  <a:cubicBezTo>
                    <a:pt x="400" y="833"/>
                    <a:pt x="401" y="833"/>
                    <a:pt x="403" y="833"/>
                  </a:cubicBezTo>
                  <a:cubicBezTo>
                    <a:pt x="409" y="833"/>
                    <a:pt x="415" y="830"/>
                    <a:pt x="420" y="827"/>
                  </a:cubicBezTo>
                  <a:cubicBezTo>
                    <a:pt x="425" y="825"/>
                    <a:pt x="430" y="822"/>
                    <a:pt x="436" y="821"/>
                  </a:cubicBezTo>
                  <a:cubicBezTo>
                    <a:pt x="437" y="821"/>
                    <a:pt x="439" y="821"/>
                    <a:pt x="440" y="821"/>
                  </a:cubicBezTo>
                  <a:cubicBezTo>
                    <a:pt x="448" y="821"/>
                    <a:pt x="455" y="823"/>
                    <a:pt x="462" y="825"/>
                  </a:cubicBezTo>
                  <a:cubicBezTo>
                    <a:pt x="465" y="826"/>
                    <a:pt x="465" y="826"/>
                    <a:pt x="465" y="826"/>
                  </a:cubicBezTo>
                  <a:cubicBezTo>
                    <a:pt x="473" y="828"/>
                    <a:pt x="481" y="830"/>
                    <a:pt x="488" y="835"/>
                  </a:cubicBezTo>
                  <a:cubicBezTo>
                    <a:pt x="490" y="836"/>
                    <a:pt x="496" y="839"/>
                    <a:pt x="497" y="844"/>
                  </a:cubicBezTo>
                  <a:cubicBezTo>
                    <a:pt x="498" y="845"/>
                    <a:pt x="497" y="846"/>
                    <a:pt x="497" y="848"/>
                  </a:cubicBezTo>
                  <a:cubicBezTo>
                    <a:pt x="497" y="850"/>
                    <a:pt x="497" y="851"/>
                    <a:pt x="497" y="852"/>
                  </a:cubicBezTo>
                  <a:cubicBezTo>
                    <a:pt x="497" y="853"/>
                    <a:pt x="497" y="853"/>
                    <a:pt x="497" y="853"/>
                  </a:cubicBezTo>
                  <a:cubicBezTo>
                    <a:pt x="498" y="854"/>
                    <a:pt x="498" y="854"/>
                    <a:pt x="498" y="854"/>
                  </a:cubicBezTo>
                  <a:cubicBezTo>
                    <a:pt x="498" y="854"/>
                    <a:pt x="499" y="855"/>
                    <a:pt x="500" y="855"/>
                  </a:cubicBezTo>
                  <a:cubicBezTo>
                    <a:pt x="501" y="855"/>
                    <a:pt x="501" y="855"/>
                    <a:pt x="501" y="855"/>
                  </a:cubicBezTo>
                  <a:cubicBezTo>
                    <a:pt x="502" y="855"/>
                    <a:pt x="504" y="854"/>
                    <a:pt x="507" y="851"/>
                  </a:cubicBezTo>
                  <a:cubicBezTo>
                    <a:pt x="508" y="850"/>
                    <a:pt x="509" y="849"/>
                    <a:pt x="510" y="849"/>
                  </a:cubicBezTo>
                  <a:cubicBezTo>
                    <a:pt x="512" y="847"/>
                    <a:pt x="514" y="847"/>
                    <a:pt x="515" y="847"/>
                  </a:cubicBezTo>
                  <a:cubicBezTo>
                    <a:pt x="516" y="847"/>
                    <a:pt x="516" y="847"/>
                    <a:pt x="517" y="847"/>
                  </a:cubicBezTo>
                  <a:cubicBezTo>
                    <a:pt x="517" y="847"/>
                    <a:pt x="518" y="847"/>
                    <a:pt x="518" y="847"/>
                  </a:cubicBezTo>
                  <a:cubicBezTo>
                    <a:pt x="519" y="847"/>
                    <a:pt x="520" y="847"/>
                    <a:pt x="521" y="847"/>
                  </a:cubicBezTo>
                  <a:cubicBezTo>
                    <a:pt x="524" y="846"/>
                    <a:pt x="526" y="844"/>
                    <a:pt x="528" y="841"/>
                  </a:cubicBezTo>
                  <a:cubicBezTo>
                    <a:pt x="530" y="837"/>
                    <a:pt x="530" y="833"/>
                    <a:pt x="529" y="829"/>
                  </a:cubicBezTo>
                  <a:cubicBezTo>
                    <a:pt x="534" y="827"/>
                    <a:pt x="541" y="825"/>
                    <a:pt x="547" y="824"/>
                  </a:cubicBezTo>
                  <a:cubicBezTo>
                    <a:pt x="548" y="824"/>
                    <a:pt x="549" y="824"/>
                    <a:pt x="550" y="824"/>
                  </a:cubicBezTo>
                  <a:cubicBezTo>
                    <a:pt x="553" y="824"/>
                    <a:pt x="556" y="825"/>
                    <a:pt x="558" y="826"/>
                  </a:cubicBezTo>
                  <a:cubicBezTo>
                    <a:pt x="560" y="827"/>
                    <a:pt x="562" y="827"/>
                    <a:pt x="564" y="828"/>
                  </a:cubicBezTo>
                  <a:cubicBezTo>
                    <a:pt x="566" y="828"/>
                    <a:pt x="568" y="828"/>
                    <a:pt x="569" y="828"/>
                  </a:cubicBezTo>
                  <a:cubicBezTo>
                    <a:pt x="577" y="828"/>
                    <a:pt x="583" y="825"/>
                    <a:pt x="588" y="823"/>
                  </a:cubicBezTo>
                  <a:cubicBezTo>
                    <a:pt x="589" y="821"/>
                    <a:pt x="589" y="821"/>
                    <a:pt x="589" y="821"/>
                  </a:cubicBezTo>
                  <a:cubicBezTo>
                    <a:pt x="589" y="819"/>
                    <a:pt x="589" y="819"/>
                    <a:pt x="589" y="819"/>
                  </a:cubicBezTo>
                  <a:cubicBezTo>
                    <a:pt x="589" y="818"/>
                    <a:pt x="588" y="816"/>
                    <a:pt x="588" y="814"/>
                  </a:cubicBezTo>
                  <a:cubicBezTo>
                    <a:pt x="587" y="810"/>
                    <a:pt x="586" y="805"/>
                    <a:pt x="584" y="801"/>
                  </a:cubicBezTo>
                  <a:cubicBezTo>
                    <a:pt x="582" y="795"/>
                    <a:pt x="580" y="790"/>
                    <a:pt x="580" y="784"/>
                  </a:cubicBezTo>
                  <a:cubicBezTo>
                    <a:pt x="580" y="782"/>
                    <a:pt x="582" y="780"/>
                    <a:pt x="583" y="777"/>
                  </a:cubicBezTo>
                  <a:cubicBezTo>
                    <a:pt x="584" y="776"/>
                    <a:pt x="585" y="774"/>
                    <a:pt x="586" y="772"/>
                  </a:cubicBezTo>
                  <a:cubicBezTo>
                    <a:pt x="587" y="767"/>
                    <a:pt x="587" y="763"/>
                    <a:pt x="587" y="758"/>
                  </a:cubicBezTo>
                  <a:cubicBezTo>
                    <a:pt x="587" y="757"/>
                    <a:pt x="587" y="755"/>
                    <a:pt x="587" y="754"/>
                  </a:cubicBezTo>
                  <a:cubicBezTo>
                    <a:pt x="587" y="753"/>
                    <a:pt x="587" y="752"/>
                    <a:pt x="587" y="751"/>
                  </a:cubicBezTo>
                  <a:cubicBezTo>
                    <a:pt x="587" y="748"/>
                    <a:pt x="587" y="744"/>
                    <a:pt x="588" y="742"/>
                  </a:cubicBezTo>
                  <a:cubicBezTo>
                    <a:pt x="588" y="740"/>
                    <a:pt x="589" y="739"/>
                    <a:pt x="590" y="738"/>
                  </a:cubicBezTo>
                  <a:cubicBezTo>
                    <a:pt x="592" y="735"/>
                    <a:pt x="594" y="732"/>
                    <a:pt x="593" y="727"/>
                  </a:cubicBezTo>
                  <a:cubicBezTo>
                    <a:pt x="593" y="723"/>
                    <a:pt x="591" y="719"/>
                    <a:pt x="590" y="715"/>
                  </a:cubicBezTo>
                  <a:cubicBezTo>
                    <a:pt x="592" y="714"/>
                    <a:pt x="594" y="711"/>
                    <a:pt x="598" y="703"/>
                  </a:cubicBezTo>
                  <a:cubicBezTo>
                    <a:pt x="599" y="701"/>
                    <a:pt x="600" y="700"/>
                    <a:pt x="601" y="698"/>
                  </a:cubicBezTo>
                  <a:cubicBezTo>
                    <a:pt x="602" y="697"/>
                    <a:pt x="603" y="696"/>
                    <a:pt x="605" y="695"/>
                  </a:cubicBezTo>
                  <a:cubicBezTo>
                    <a:pt x="608" y="691"/>
                    <a:pt x="607" y="687"/>
                    <a:pt x="606" y="68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22"/>
            <p:cNvSpPr>
              <a:spLocks/>
            </p:cNvSpPr>
            <p:nvPr/>
          </p:nvSpPr>
          <p:spPr bwMode="auto">
            <a:xfrm>
              <a:off x="3606" y="788"/>
              <a:ext cx="95" cy="69"/>
            </a:xfrm>
            <a:custGeom>
              <a:avLst/>
              <a:gdLst>
                <a:gd name="T0" fmla="*/ 5 w 33"/>
                <a:gd name="T1" fmla="*/ 24 h 24"/>
                <a:gd name="T2" fmla="*/ 16 w 33"/>
                <a:gd name="T3" fmla="*/ 18 h 24"/>
                <a:gd name="T4" fmla="*/ 19 w 33"/>
                <a:gd name="T5" fmla="*/ 15 h 24"/>
                <a:gd name="T6" fmla="*/ 22 w 33"/>
                <a:gd name="T7" fmla="*/ 14 h 24"/>
                <a:gd name="T8" fmla="*/ 32 w 33"/>
                <a:gd name="T9" fmla="*/ 10 h 24"/>
                <a:gd name="T10" fmla="*/ 30 w 33"/>
                <a:gd name="T11" fmla="*/ 3 h 24"/>
                <a:gd name="T12" fmla="*/ 23 w 33"/>
                <a:gd name="T13" fmla="*/ 0 h 24"/>
                <a:gd name="T14" fmla="*/ 9 w 33"/>
                <a:gd name="T15" fmla="*/ 5 h 24"/>
                <a:gd name="T16" fmla="*/ 0 w 33"/>
                <a:gd name="T17" fmla="*/ 18 h 24"/>
                <a:gd name="T18" fmla="*/ 1 w 33"/>
                <a:gd name="T19" fmla="*/ 23 h 24"/>
                <a:gd name="T20" fmla="*/ 5 w 33"/>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24">
                  <a:moveTo>
                    <a:pt x="5" y="24"/>
                  </a:moveTo>
                  <a:cubicBezTo>
                    <a:pt x="9" y="24"/>
                    <a:pt x="13" y="21"/>
                    <a:pt x="16" y="18"/>
                  </a:cubicBezTo>
                  <a:cubicBezTo>
                    <a:pt x="17" y="17"/>
                    <a:pt x="18" y="15"/>
                    <a:pt x="19" y="15"/>
                  </a:cubicBezTo>
                  <a:cubicBezTo>
                    <a:pt x="19" y="15"/>
                    <a:pt x="21" y="15"/>
                    <a:pt x="22" y="14"/>
                  </a:cubicBezTo>
                  <a:cubicBezTo>
                    <a:pt x="26" y="14"/>
                    <a:pt x="31" y="13"/>
                    <a:pt x="32" y="10"/>
                  </a:cubicBezTo>
                  <a:cubicBezTo>
                    <a:pt x="33" y="8"/>
                    <a:pt x="32" y="5"/>
                    <a:pt x="30" y="3"/>
                  </a:cubicBezTo>
                  <a:cubicBezTo>
                    <a:pt x="29" y="1"/>
                    <a:pt x="27" y="0"/>
                    <a:pt x="23" y="0"/>
                  </a:cubicBezTo>
                  <a:cubicBezTo>
                    <a:pt x="17" y="0"/>
                    <a:pt x="10" y="4"/>
                    <a:pt x="9" y="5"/>
                  </a:cubicBezTo>
                  <a:cubicBezTo>
                    <a:pt x="7" y="6"/>
                    <a:pt x="0" y="13"/>
                    <a:pt x="0" y="18"/>
                  </a:cubicBezTo>
                  <a:cubicBezTo>
                    <a:pt x="0" y="20"/>
                    <a:pt x="0" y="22"/>
                    <a:pt x="1" y="23"/>
                  </a:cubicBezTo>
                  <a:cubicBezTo>
                    <a:pt x="2" y="24"/>
                    <a:pt x="4" y="24"/>
                    <a:pt x="5" y="2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23"/>
            <p:cNvSpPr>
              <a:spLocks/>
            </p:cNvSpPr>
            <p:nvPr/>
          </p:nvSpPr>
          <p:spPr bwMode="auto">
            <a:xfrm>
              <a:off x="5121" y="2332"/>
              <a:ext cx="46" cy="66"/>
            </a:xfrm>
            <a:custGeom>
              <a:avLst/>
              <a:gdLst>
                <a:gd name="T0" fmla="*/ 13 w 16"/>
                <a:gd name="T1" fmla="*/ 11 h 23"/>
                <a:gd name="T2" fmla="*/ 13 w 16"/>
                <a:gd name="T3" fmla="*/ 9 h 23"/>
                <a:gd name="T4" fmla="*/ 11 w 16"/>
                <a:gd name="T5" fmla="*/ 2 h 23"/>
                <a:gd name="T6" fmla="*/ 8 w 16"/>
                <a:gd name="T7" fmla="*/ 0 h 23"/>
                <a:gd name="T8" fmla="*/ 2 w 16"/>
                <a:gd name="T9" fmla="*/ 9 h 23"/>
                <a:gd name="T10" fmla="*/ 3 w 16"/>
                <a:gd name="T11" fmla="*/ 21 h 23"/>
                <a:gd name="T12" fmla="*/ 7 w 16"/>
                <a:gd name="T13" fmla="*/ 23 h 23"/>
                <a:gd name="T14" fmla="*/ 9 w 16"/>
                <a:gd name="T15" fmla="*/ 22 h 23"/>
                <a:gd name="T16" fmla="*/ 13 w 16"/>
                <a:gd name="T17" fmla="*/ 12 h 23"/>
                <a:gd name="T18" fmla="*/ 13 w 16"/>
                <a:gd name="T19"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3">
                  <a:moveTo>
                    <a:pt x="13" y="11"/>
                  </a:moveTo>
                  <a:cubicBezTo>
                    <a:pt x="13" y="10"/>
                    <a:pt x="13" y="10"/>
                    <a:pt x="13" y="9"/>
                  </a:cubicBezTo>
                  <a:cubicBezTo>
                    <a:pt x="13" y="7"/>
                    <a:pt x="13" y="4"/>
                    <a:pt x="11" y="2"/>
                  </a:cubicBezTo>
                  <a:cubicBezTo>
                    <a:pt x="10" y="1"/>
                    <a:pt x="9" y="0"/>
                    <a:pt x="8" y="0"/>
                  </a:cubicBezTo>
                  <a:cubicBezTo>
                    <a:pt x="3" y="0"/>
                    <a:pt x="2" y="6"/>
                    <a:pt x="2" y="9"/>
                  </a:cubicBezTo>
                  <a:cubicBezTo>
                    <a:pt x="2" y="9"/>
                    <a:pt x="0" y="17"/>
                    <a:pt x="3" y="21"/>
                  </a:cubicBezTo>
                  <a:cubicBezTo>
                    <a:pt x="4" y="22"/>
                    <a:pt x="5" y="23"/>
                    <a:pt x="7" y="23"/>
                  </a:cubicBezTo>
                  <a:cubicBezTo>
                    <a:pt x="8" y="23"/>
                    <a:pt x="9" y="23"/>
                    <a:pt x="9" y="22"/>
                  </a:cubicBezTo>
                  <a:cubicBezTo>
                    <a:pt x="16" y="20"/>
                    <a:pt x="14" y="15"/>
                    <a:pt x="13" y="12"/>
                  </a:cubicBezTo>
                  <a:cubicBezTo>
                    <a:pt x="13" y="12"/>
                    <a:pt x="13" y="11"/>
                    <a:pt x="13" y="1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13" name="Freeform 112"/>
          <p:cNvSpPr>
            <a:spLocks noEditPoints="1"/>
          </p:cNvSpPr>
          <p:nvPr/>
        </p:nvSpPr>
        <p:spPr bwMode="auto">
          <a:xfrm>
            <a:off x="22273393" y="16416036"/>
            <a:ext cx="1156573" cy="1736384"/>
          </a:xfrm>
          <a:custGeom>
            <a:avLst/>
            <a:gdLst>
              <a:gd name="T0" fmla="*/ 80 w 160"/>
              <a:gd name="T1" fmla="*/ 0 h 240"/>
              <a:gd name="T2" fmla="*/ 0 w 160"/>
              <a:gd name="T3" fmla="*/ 80 h 240"/>
              <a:gd name="T4" fmla="*/ 11 w 160"/>
              <a:gd name="T5" fmla="*/ 120 h 240"/>
              <a:gd name="T6" fmla="*/ 80 w 160"/>
              <a:gd name="T7" fmla="*/ 240 h 240"/>
              <a:gd name="T8" fmla="*/ 150 w 160"/>
              <a:gd name="T9" fmla="*/ 120 h 240"/>
              <a:gd name="T10" fmla="*/ 160 w 160"/>
              <a:gd name="T11" fmla="*/ 80 h 240"/>
              <a:gd name="T12" fmla="*/ 80 w 160"/>
              <a:gd name="T13" fmla="*/ 0 h 240"/>
              <a:gd name="T14" fmla="*/ 80 w 160"/>
              <a:gd name="T15" fmla="*/ 100 h 240"/>
              <a:gd name="T16" fmla="*/ 60 w 160"/>
              <a:gd name="T17" fmla="*/ 80 h 240"/>
              <a:gd name="T18" fmla="*/ 80 w 160"/>
              <a:gd name="T19" fmla="*/ 60 h 240"/>
              <a:gd name="T20" fmla="*/ 100 w 160"/>
              <a:gd name="T21" fmla="*/ 80 h 240"/>
              <a:gd name="T22" fmla="*/ 80 w 160"/>
              <a:gd name="T23" fmla="*/ 10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240">
                <a:moveTo>
                  <a:pt x="80" y="0"/>
                </a:moveTo>
                <a:cubicBezTo>
                  <a:pt x="36" y="0"/>
                  <a:pt x="0" y="35"/>
                  <a:pt x="0" y="80"/>
                </a:cubicBezTo>
                <a:cubicBezTo>
                  <a:pt x="0" y="94"/>
                  <a:pt x="4" y="108"/>
                  <a:pt x="11" y="120"/>
                </a:cubicBezTo>
                <a:cubicBezTo>
                  <a:pt x="80" y="240"/>
                  <a:pt x="80" y="240"/>
                  <a:pt x="80" y="240"/>
                </a:cubicBezTo>
                <a:cubicBezTo>
                  <a:pt x="150" y="120"/>
                  <a:pt x="150" y="120"/>
                  <a:pt x="150" y="120"/>
                </a:cubicBezTo>
                <a:cubicBezTo>
                  <a:pt x="157" y="108"/>
                  <a:pt x="160" y="94"/>
                  <a:pt x="160" y="80"/>
                </a:cubicBezTo>
                <a:cubicBezTo>
                  <a:pt x="160" y="35"/>
                  <a:pt x="125" y="0"/>
                  <a:pt x="80" y="0"/>
                </a:cubicBezTo>
                <a:close/>
                <a:moveTo>
                  <a:pt x="80" y="100"/>
                </a:moveTo>
                <a:cubicBezTo>
                  <a:pt x="69" y="100"/>
                  <a:pt x="60" y="91"/>
                  <a:pt x="60" y="80"/>
                </a:cubicBezTo>
                <a:cubicBezTo>
                  <a:pt x="60" y="69"/>
                  <a:pt x="69" y="60"/>
                  <a:pt x="80" y="60"/>
                </a:cubicBezTo>
                <a:cubicBezTo>
                  <a:pt x="91" y="60"/>
                  <a:pt x="100" y="69"/>
                  <a:pt x="100" y="80"/>
                </a:cubicBezTo>
                <a:cubicBezTo>
                  <a:pt x="100" y="91"/>
                  <a:pt x="91" y="100"/>
                  <a:pt x="80" y="100"/>
                </a:cubicBezTo>
                <a:close/>
              </a:path>
            </a:pathLst>
          </a:custGeom>
          <a:solidFill>
            <a:schemeClr val="accent6"/>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Freeform 113"/>
          <p:cNvSpPr>
            <a:spLocks noEditPoints="1"/>
          </p:cNvSpPr>
          <p:nvPr/>
        </p:nvSpPr>
        <p:spPr bwMode="auto">
          <a:xfrm>
            <a:off x="24883715" y="13728081"/>
            <a:ext cx="1156573" cy="1736384"/>
          </a:xfrm>
          <a:custGeom>
            <a:avLst/>
            <a:gdLst>
              <a:gd name="T0" fmla="*/ 80 w 160"/>
              <a:gd name="T1" fmla="*/ 0 h 240"/>
              <a:gd name="T2" fmla="*/ 0 w 160"/>
              <a:gd name="T3" fmla="*/ 80 h 240"/>
              <a:gd name="T4" fmla="*/ 11 w 160"/>
              <a:gd name="T5" fmla="*/ 120 h 240"/>
              <a:gd name="T6" fmla="*/ 80 w 160"/>
              <a:gd name="T7" fmla="*/ 240 h 240"/>
              <a:gd name="T8" fmla="*/ 150 w 160"/>
              <a:gd name="T9" fmla="*/ 120 h 240"/>
              <a:gd name="T10" fmla="*/ 160 w 160"/>
              <a:gd name="T11" fmla="*/ 80 h 240"/>
              <a:gd name="T12" fmla="*/ 80 w 160"/>
              <a:gd name="T13" fmla="*/ 0 h 240"/>
              <a:gd name="T14" fmla="*/ 80 w 160"/>
              <a:gd name="T15" fmla="*/ 100 h 240"/>
              <a:gd name="T16" fmla="*/ 60 w 160"/>
              <a:gd name="T17" fmla="*/ 80 h 240"/>
              <a:gd name="T18" fmla="*/ 80 w 160"/>
              <a:gd name="T19" fmla="*/ 60 h 240"/>
              <a:gd name="T20" fmla="*/ 100 w 160"/>
              <a:gd name="T21" fmla="*/ 80 h 240"/>
              <a:gd name="T22" fmla="*/ 80 w 160"/>
              <a:gd name="T23" fmla="*/ 10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240">
                <a:moveTo>
                  <a:pt x="80" y="0"/>
                </a:moveTo>
                <a:cubicBezTo>
                  <a:pt x="36" y="0"/>
                  <a:pt x="0" y="35"/>
                  <a:pt x="0" y="80"/>
                </a:cubicBezTo>
                <a:cubicBezTo>
                  <a:pt x="0" y="94"/>
                  <a:pt x="4" y="108"/>
                  <a:pt x="11" y="120"/>
                </a:cubicBezTo>
                <a:cubicBezTo>
                  <a:pt x="80" y="240"/>
                  <a:pt x="80" y="240"/>
                  <a:pt x="80" y="240"/>
                </a:cubicBezTo>
                <a:cubicBezTo>
                  <a:pt x="150" y="120"/>
                  <a:pt x="150" y="120"/>
                  <a:pt x="150" y="120"/>
                </a:cubicBezTo>
                <a:cubicBezTo>
                  <a:pt x="157" y="108"/>
                  <a:pt x="160" y="94"/>
                  <a:pt x="160" y="80"/>
                </a:cubicBezTo>
                <a:cubicBezTo>
                  <a:pt x="160" y="35"/>
                  <a:pt x="125" y="0"/>
                  <a:pt x="80" y="0"/>
                </a:cubicBezTo>
                <a:close/>
                <a:moveTo>
                  <a:pt x="80" y="100"/>
                </a:moveTo>
                <a:cubicBezTo>
                  <a:pt x="69" y="100"/>
                  <a:pt x="60" y="91"/>
                  <a:pt x="60" y="80"/>
                </a:cubicBezTo>
                <a:cubicBezTo>
                  <a:pt x="60" y="69"/>
                  <a:pt x="69" y="60"/>
                  <a:pt x="80" y="60"/>
                </a:cubicBezTo>
                <a:cubicBezTo>
                  <a:pt x="91" y="60"/>
                  <a:pt x="100" y="69"/>
                  <a:pt x="100" y="80"/>
                </a:cubicBezTo>
                <a:cubicBezTo>
                  <a:pt x="100" y="91"/>
                  <a:pt x="91" y="100"/>
                  <a:pt x="80" y="100"/>
                </a:cubicBezTo>
                <a:close/>
              </a:path>
            </a:pathLst>
          </a:custGeom>
          <a:solidFill>
            <a:schemeClr val="accent6"/>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reeform 114"/>
          <p:cNvSpPr>
            <a:spLocks noEditPoints="1"/>
          </p:cNvSpPr>
          <p:nvPr/>
        </p:nvSpPr>
        <p:spPr bwMode="auto">
          <a:xfrm>
            <a:off x="39817923" y="17064658"/>
            <a:ext cx="1156573" cy="1736384"/>
          </a:xfrm>
          <a:custGeom>
            <a:avLst/>
            <a:gdLst>
              <a:gd name="T0" fmla="*/ 80 w 160"/>
              <a:gd name="T1" fmla="*/ 0 h 240"/>
              <a:gd name="T2" fmla="*/ 0 w 160"/>
              <a:gd name="T3" fmla="*/ 80 h 240"/>
              <a:gd name="T4" fmla="*/ 11 w 160"/>
              <a:gd name="T5" fmla="*/ 120 h 240"/>
              <a:gd name="T6" fmla="*/ 80 w 160"/>
              <a:gd name="T7" fmla="*/ 240 h 240"/>
              <a:gd name="T8" fmla="*/ 150 w 160"/>
              <a:gd name="T9" fmla="*/ 120 h 240"/>
              <a:gd name="T10" fmla="*/ 160 w 160"/>
              <a:gd name="T11" fmla="*/ 80 h 240"/>
              <a:gd name="T12" fmla="*/ 80 w 160"/>
              <a:gd name="T13" fmla="*/ 0 h 240"/>
              <a:gd name="T14" fmla="*/ 80 w 160"/>
              <a:gd name="T15" fmla="*/ 100 h 240"/>
              <a:gd name="T16" fmla="*/ 60 w 160"/>
              <a:gd name="T17" fmla="*/ 80 h 240"/>
              <a:gd name="T18" fmla="*/ 80 w 160"/>
              <a:gd name="T19" fmla="*/ 60 h 240"/>
              <a:gd name="T20" fmla="*/ 100 w 160"/>
              <a:gd name="T21" fmla="*/ 80 h 240"/>
              <a:gd name="T22" fmla="*/ 80 w 160"/>
              <a:gd name="T23" fmla="*/ 10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240">
                <a:moveTo>
                  <a:pt x="80" y="0"/>
                </a:moveTo>
                <a:cubicBezTo>
                  <a:pt x="36" y="0"/>
                  <a:pt x="0" y="35"/>
                  <a:pt x="0" y="80"/>
                </a:cubicBezTo>
                <a:cubicBezTo>
                  <a:pt x="0" y="94"/>
                  <a:pt x="4" y="108"/>
                  <a:pt x="11" y="120"/>
                </a:cubicBezTo>
                <a:cubicBezTo>
                  <a:pt x="80" y="240"/>
                  <a:pt x="80" y="240"/>
                  <a:pt x="80" y="240"/>
                </a:cubicBezTo>
                <a:cubicBezTo>
                  <a:pt x="150" y="120"/>
                  <a:pt x="150" y="120"/>
                  <a:pt x="150" y="120"/>
                </a:cubicBezTo>
                <a:cubicBezTo>
                  <a:pt x="157" y="108"/>
                  <a:pt x="160" y="94"/>
                  <a:pt x="160" y="80"/>
                </a:cubicBezTo>
                <a:cubicBezTo>
                  <a:pt x="160" y="35"/>
                  <a:pt x="125" y="0"/>
                  <a:pt x="80" y="0"/>
                </a:cubicBezTo>
                <a:close/>
                <a:moveTo>
                  <a:pt x="80" y="100"/>
                </a:moveTo>
                <a:cubicBezTo>
                  <a:pt x="69" y="100"/>
                  <a:pt x="60" y="91"/>
                  <a:pt x="60" y="80"/>
                </a:cubicBezTo>
                <a:cubicBezTo>
                  <a:pt x="60" y="69"/>
                  <a:pt x="69" y="60"/>
                  <a:pt x="80" y="60"/>
                </a:cubicBezTo>
                <a:cubicBezTo>
                  <a:pt x="91" y="60"/>
                  <a:pt x="100" y="69"/>
                  <a:pt x="100" y="80"/>
                </a:cubicBezTo>
                <a:cubicBezTo>
                  <a:pt x="100" y="91"/>
                  <a:pt x="91" y="100"/>
                  <a:pt x="80" y="100"/>
                </a:cubicBezTo>
                <a:close/>
              </a:path>
            </a:pathLst>
          </a:custGeom>
          <a:solidFill>
            <a:schemeClr val="accent6"/>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Shape 125"/>
          <p:cNvSpPr/>
          <p:nvPr/>
        </p:nvSpPr>
        <p:spPr>
          <a:xfrm>
            <a:off x="5081980" y="17090636"/>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sp>
        <p:nvSpPr>
          <p:cNvPr id="117" name="Shape 121"/>
          <p:cNvSpPr/>
          <p:nvPr/>
        </p:nvSpPr>
        <p:spPr>
          <a:xfrm>
            <a:off x="4995369" y="13232665"/>
            <a:ext cx="11512702" cy="2700545"/>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1500" b="1" kern="0" cap="all" spc="-576" dirty="0" smtClean="0">
                <a:solidFill>
                  <a:schemeClr val="accent3"/>
                </a:solidFill>
                <a:latin typeface="Arial" charset="0"/>
                <a:ea typeface="Arial" charset="0"/>
                <a:cs typeface="Arial" charset="0"/>
                <a:sym typeface="Roboto Black"/>
              </a:rPr>
              <a:t>3 New shops this year</a:t>
            </a:r>
            <a:endParaRPr sz="11500" b="1" kern="0" cap="all" spc="-576" dirty="0">
              <a:solidFill>
                <a:schemeClr val="accent3"/>
              </a:solidFill>
              <a:latin typeface="Arial" charset="0"/>
              <a:ea typeface="Arial" charset="0"/>
              <a:cs typeface="Arial" charset="0"/>
              <a:sym typeface="Roboto Black"/>
            </a:endParaRPr>
          </a:p>
        </p:txBody>
      </p:sp>
      <p:cxnSp>
        <p:nvCxnSpPr>
          <p:cNvPr id="118" name="Straight Connector 117"/>
          <p:cNvCxnSpPr/>
          <p:nvPr/>
        </p:nvCxnSpPr>
        <p:spPr>
          <a:xfrm>
            <a:off x="5224221" y="16425158"/>
            <a:ext cx="10123901"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967953623"/>
      </p:ext>
    </p:extLst>
  </p:cSld>
  <p:clrMapOvr>
    <a:masterClrMapping/>
  </p:clrMapOvr>
  <p:transition spd="slow" advTm="761">
    <p:cove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5081980" y="5410916"/>
            <a:ext cx="19210677" cy="6595650"/>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FULLY EDITABLE MAPS</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44</a:t>
            </a:fld>
            <a:endParaRPr lang="uk-UA"/>
          </a:p>
        </p:txBody>
      </p:sp>
      <p:grpSp>
        <p:nvGrpSpPr>
          <p:cNvPr id="30" name="Group 29"/>
          <p:cNvGrpSpPr/>
          <p:nvPr/>
        </p:nvGrpSpPr>
        <p:grpSpPr>
          <a:xfrm>
            <a:off x="17491935" y="0"/>
            <a:ext cx="29325028" cy="21442680"/>
            <a:chOff x="2979926" y="-33603"/>
            <a:chExt cx="6221676" cy="4549336"/>
          </a:xfrm>
          <a:solidFill>
            <a:schemeClr val="accent6"/>
          </a:solidFill>
        </p:grpSpPr>
        <p:sp>
          <p:nvSpPr>
            <p:cNvPr id="31" name="Freeform 100"/>
            <p:cNvSpPr>
              <a:spLocks noEditPoints="1"/>
            </p:cNvSpPr>
            <p:nvPr/>
          </p:nvSpPr>
          <p:spPr bwMode="auto">
            <a:xfrm>
              <a:off x="5709811" y="2172878"/>
              <a:ext cx="237477" cy="119327"/>
            </a:xfrm>
            <a:custGeom>
              <a:avLst/>
              <a:gdLst>
                <a:gd name="T0" fmla="*/ 44 w 104"/>
                <a:gd name="T1" fmla="*/ 1 h 54"/>
                <a:gd name="T2" fmla="*/ 48 w 104"/>
                <a:gd name="T3" fmla="*/ 4 h 54"/>
                <a:gd name="T4" fmla="*/ 51 w 104"/>
                <a:gd name="T5" fmla="*/ 5 h 54"/>
                <a:gd name="T6" fmla="*/ 57 w 104"/>
                <a:gd name="T7" fmla="*/ 8 h 54"/>
                <a:gd name="T8" fmla="*/ 69 w 104"/>
                <a:gd name="T9" fmla="*/ 9 h 54"/>
                <a:gd name="T10" fmla="*/ 71 w 104"/>
                <a:gd name="T11" fmla="*/ 7 h 54"/>
                <a:gd name="T12" fmla="*/ 75 w 104"/>
                <a:gd name="T13" fmla="*/ 6 h 54"/>
                <a:gd name="T14" fmla="*/ 82 w 104"/>
                <a:gd name="T15" fmla="*/ 4 h 54"/>
                <a:gd name="T16" fmla="*/ 85 w 104"/>
                <a:gd name="T17" fmla="*/ 8 h 54"/>
                <a:gd name="T18" fmla="*/ 87 w 104"/>
                <a:gd name="T19" fmla="*/ 8 h 54"/>
                <a:gd name="T20" fmla="*/ 91 w 104"/>
                <a:gd name="T21" fmla="*/ 12 h 54"/>
                <a:gd name="T22" fmla="*/ 94 w 104"/>
                <a:gd name="T23" fmla="*/ 15 h 54"/>
                <a:gd name="T24" fmla="*/ 92 w 104"/>
                <a:gd name="T25" fmla="*/ 22 h 54"/>
                <a:gd name="T26" fmla="*/ 92 w 104"/>
                <a:gd name="T27" fmla="*/ 25 h 54"/>
                <a:gd name="T28" fmla="*/ 92 w 104"/>
                <a:gd name="T29" fmla="*/ 35 h 54"/>
                <a:gd name="T30" fmla="*/ 95 w 104"/>
                <a:gd name="T31" fmla="*/ 39 h 54"/>
                <a:gd name="T32" fmla="*/ 95 w 104"/>
                <a:gd name="T33" fmla="*/ 40 h 54"/>
                <a:gd name="T34" fmla="*/ 99 w 104"/>
                <a:gd name="T35" fmla="*/ 39 h 54"/>
                <a:gd name="T36" fmla="*/ 100 w 104"/>
                <a:gd name="T37" fmla="*/ 38 h 54"/>
                <a:gd name="T38" fmla="*/ 99 w 104"/>
                <a:gd name="T39" fmla="*/ 39 h 54"/>
                <a:gd name="T40" fmla="*/ 90 w 104"/>
                <a:gd name="T41" fmla="*/ 41 h 54"/>
                <a:gd name="T42" fmla="*/ 82 w 104"/>
                <a:gd name="T43" fmla="*/ 46 h 54"/>
                <a:gd name="T44" fmla="*/ 61 w 104"/>
                <a:gd name="T45" fmla="*/ 48 h 54"/>
                <a:gd name="T46" fmla="*/ 46 w 104"/>
                <a:gd name="T47" fmla="*/ 49 h 54"/>
                <a:gd name="T48" fmla="*/ 37 w 104"/>
                <a:gd name="T49" fmla="*/ 51 h 54"/>
                <a:gd name="T50" fmla="*/ 24 w 104"/>
                <a:gd name="T51" fmla="*/ 52 h 54"/>
                <a:gd name="T52" fmla="*/ 17 w 104"/>
                <a:gd name="T53" fmla="*/ 52 h 54"/>
                <a:gd name="T54" fmla="*/ 4 w 104"/>
                <a:gd name="T55" fmla="*/ 53 h 54"/>
                <a:gd name="T56" fmla="*/ 5 w 104"/>
                <a:gd name="T57" fmla="*/ 49 h 54"/>
                <a:gd name="T58" fmla="*/ 13 w 104"/>
                <a:gd name="T59" fmla="*/ 40 h 54"/>
                <a:gd name="T60" fmla="*/ 8 w 104"/>
                <a:gd name="T61" fmla="*/ 38 h 54"/>
                <a:gd name="T62" fmla="*/ 4 w 104"/>
                <a:gd name="T63" fmla="*/ 35 h 54"/>
                <a:gd name="T64" fmla="*/ 9 w 104"/>
                <a:gd name="T65" fmla="*/ 22 h 54"/>
                <a:gd name="T66" fmla="*/ 25 w 104"/>
                <a:gd name="T67" fmla="*/ 25 h 54"/>
                <a:gd name="T68" fmla="*/ 38 w 104"/>
                <a:gd name="T69" fmla="*/ 8 h 54"/>
                <a:gd name="T70" fmla="*/ 40 w 104"/>
                <a:gd name="T71" fmla="*/ 1 h 54"/>
                <a:gd name="T72" fmla="*/ 44 w 104"/>
                <a:gd name="T73" fmla="*/ 1 h 54"/>
                <a:gd name="T74" fmla="*/ 102 w 104"/>
                <a:gd name="T75" fmla="*/ 37 h 54"/>
                <a:gd name="T76" fmla="*/ 102 w 104"/>
                <a:gd name="T77" fmla="*/ 37 h 54"/>
                <a:gd name="T78" fmla="*/ 102 w 104"/>
                <a:gd name="T79" fmla="*/ 37 h 54"/>
                <a:gd name="T80" fmla="*/ 102 w 104"/>
                <a:gd name="T81" fmla="*/ 38 h 54"/>
                <a:gd name="T82" fmla="*/ 102 w 104"/>
                <a:gd name="T83" fmla="*/ 37 h 54"/>
                <a:gd name="T84" fmla="*/ 102 w 104"/>
                <a:gd name="T85" fmla="*/ 37 h 54"/>
                <a:gd name="T86" fmla="*/ 102 w 104"/>
                <a:gd name="T87" fmla="*/ 38 h 54"/>
                <a:gd name="T88" fmla="*/ 102 w 104"/>
                <a:gd name="T89" fmla="*/ 38 h 54"/>
                <a:gd name="T90" fmla="*/ 104 w 104"/>
                <a:gd name="T91" fmla="*/ 42 h 54"/>
                <a:gd name="T92" fmla="*/ 104 w 104"/>
                <a:gd name="T93" fmla="*/ 42 h 54"/>
                <a:gd name="T94" fmla="*/ 102 w 104"/>
                <a:gd name="T9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54">
                  <a:moveTo>
                    <a:pt x="44" y="1"/>
                  </a:moveTo>
                  <a:cubicBezTo>
                    <a:pt x="48" y="4"/>
                    <a:pt x="48" y="4"/>
                    <a:pt x="48" y="4"/>
                  </a:cubicBezTo>
                  <a:cubicBezTo>
                    <a:pt x="51" y="5"/>
                    <a:pt x="51" y="5"/>
                    <a:pt x="51" y="5"/>
                  </a:cubicBezTo>
                  <a:cubicBezTo>
                    <a:pt x="57" y="8"/>
                    <a:pt x="57" y="8"/>
                    <a:pt x="57" y="8"/>
                  </a:cubicBezTo>
                  <a:cubicBezTo>
                    <a:pt x="69" y="9"/>
                    <a:pt x="69" y="9"/>
                    <a:pt x="69" y="9"/>
                  </a:cubicBezTo>
                  <a:cubicBezTo>
                    <a:pt x="71" y="7"/>
                    <a:pt x="71" y="7"/>
                    <a:pt x="71" y="7"/>
                  </a:cubicBezTo>
                  <a:cubicBezTo>
                    <a:pt x="75" y="6"/>
                    <a:pt x="75" y="6"/>
                    <a:pt x="75" y="6"/>
                  </a:cubicBezTo>
                  <a:cubicBezTo>
                    <a:pt x="82" y="4"/>
                    <a:pt x="82" y="4"/>
                    <a:pt x="82" y="4"/>
                  </a:cubicBezTo>
                  <a:cubicBezTo>
                    <a:pt x="85" y="8"/>
                    <a:pt x="85" y="8"/>
                    <a:pt x="85" y="8"/>
                  </a:cubicBezTo>
                  <a:cubicBezTo>
                    <a:pt x="87" y="8"/>
                    <a:pt x="87" y="8"/>
                    <a:pt x="87" y="8"/>
                  </a:cubicBezTo>
                  <a:cubicBezTo>
                    <a:pt x="87" y="8"/>
                    <a:pt x="89" y="10"/>
                    <a:pt x="91" y="12"/>
                  </a:cubicBezTo>
                  <a:cubicBezTo>
                    <a:pt x="92" y="14"/>
                    <a:pt x="94" y="15"/>
                    <a:pt x="94" y="15"/>
                  </a:cubicBezTo>
                  <a:cubicBezTo>
                    <a:pt x="92" y="22"/>
                    <a:pt x="92" y="22"/>
                    <a:pt x="92" y="22"/>
                  </a:cubicBezTo>
                  <a:cubicBezTo>
                    <a:pt x="92" y="25"/>
                    <a:pt x="92" y="25"/>
                    <a:pt x="92" y="25"/>
                  </a:cubicBezTo>
                  <a:cubicBezTo>
                    <a:pt x="92" y="35"/>
                    <a:pt x="92" y="35"/>
                    <a:pt x="92" y="35"/>
                  </a:cubicBezTo>
                  <a:cubicBezTo>
                    <a:pt x="95" y="39"/>
                    <a:pt x="95" y="39"/>
                    <a:pt x="95" y="39"/>
                  </a:cubicBezTo>
                  <a:cubicBezTo>
                    <a:pt x="95" y="40"/>
                    <a:pt x="95" y="40"/>
                    <a:pt x="95" y="40"/>
                  </a:cubicBezTo>
                  <a:cubicBezTo>
                    <a:pt x="99" y="39"/>
                    <a:pt x="99" y="39"/>
                    <a:pt x="99" y="39"/>
                  </a:cubicBezTo>
                  <a:cubicBezTo>
                    <a:pt x="99" y="39"/>
                    <a:pt x="100" y="39"/>
                    <a:pt x="100" y="38"/>
                  </a:cubicBezTo>
                  <a:cubicBezTo>
                    <a:pt x="100" y="39"/>
                    <a:pt x="99" y="39"/>
                    <a:pt x="99" y="39"/>
                  </a:cubicBezTo>
                  <a:cubicBezTo>
                    <a:pt x="90" y="41"/>
                    <a:pt x="90" y="41"/>
                    <a:pt x="90" y="41"/>
                  </a:cubicBezTo>
                  <a:cubicBezTo>
                    <a:pt x="82" y="46"/>
                    <a:pt x="82" y="46"/>
                    <a:pt x="82" y="46"/>
                  </a:cubicBezTo>
                  <a:cubicBezTo>
                    <a:pt x="82" y="46"/>
                    <a:pt x="63" y="48"/>
                    <a:pt x="61" y="48"/>
                  </a:cubicBezTo>
                  <a:cubicBezTo>
                    <a:pt x="60" y="48"/>
                    <a:pt x="48" y="49"/>
                    <a:pt x="46" y="49"/>
                  </a:cubicBezTo>
                  <a:cubicBezTo>
                    <a:pt x="45" y="50"/>
                    <a:pt x="39" y="51"/>
                    <a:pt x="37" y="51"/>
                  </a:cubicBezTo>
                  <a:cubicBezTo>
                    <a:pt x="35" y="51"/>
                    <a:pt x="26" y="52"/>
                    <a:pt x="24" y="52"/>
                  </a:cubicBezTo>
                  <a:cubicBezTo>
                    <a:pt x="22" y="52"/>
                    <a:pt x="17" y="52"/>
                    <a:pt x="17" y="52"/>
                  </a:cubicBezTo>
                  <a:cubicBezTo>
                    <a:pt x="17" y="52"/>
                    <a:pt x="7" y="53"/>
                    <a:pt x="4" y="53"/>
                  </a:cubicBezTo>
                  <a:cubicBezTo>
                    <a:pt x="1" y="54"/>
                    <a:pt x="5" y="49"/>
                    <a:pt x="5" y="49"/>
                  </a:cubicBezTo>
                  <a:cubicBezTo>
                    <a:pt x="5" y="49"/>
                    <a:pt x="17" y="39"/>
                    <a:pt x="13" y="40"/>
                  </a:cubicBezTo>
                  <a:cubicBezTo>
                    <a:pt x="8" y="38"/>
                    <a:pt x="8" y="38"/>
                    <a:pt x="8" y="38"/>
                  </a:cubicBezTo>
                  <a:cubicBezTo>
                    <a:pt x="4" y="35"/>
                    <a:pt x="4" y="35"/>
                    <a:pt x="4" y="35"/>
                  </a:cubicBezTo>
                  <a:cubicBezTo>
                    <a:pt x="0" y="26"/>
                    <a:pt x="5" y="22"/>
                    <a:pt x="9" y="22"/>
                  </a:cubicBezTo>
                  <a:cubicBezTo>
                    <a:pt x="12" y="22"/>
                    <a:pt x="20" y="25"/>
                    <a:pt x="25" y="25"/>
                  </a:cubicBezTo>
                  <a:cubicBezTo>
                    <a:pt x="43" y="25"/>
                    <a:pt x="39" y="19"/>
                    <a:pt x="38" y="8"/>
                  </a:cubicBezTo>
                  <a:cubicBezTo>
                    <a:pt x="38" y="5"/>
                    <a:pt x="39" y="2"/>
                    <a:pt x="40" y="1"/>
                  </a:cubicBezTo>
                  <a:cubicBezTo>
                    <a:pt x="41" y="0"/>
                    <a:pt x="43" y="2"/>
                    <a:pt x="44" y="1"/>
                  </a:cubicBezTo>
                  <a:close/>
                  <a:moveTo>
                    <a:pt x="102" y="37"/>
                  </a:moveTo>
                  <a:cubicBezTo>
                    <a:pt x="102" y="37"/>
                    <a:pt x="102" y="37"/>
                    <a:pt x="102" y="37"/>
                  </a:cubicBezTo>
                  <a:cubicBezTo>
                    <a:pt x="102" y="37"/>
                    <a:pt x="102" y="37"/>
                    <a:pt x="102" y="37"/>
                  </a:cubicBezTo>
                  <a:cubicBezTo>
                    <a:pt x="102" y="38"/>
                    <a:pt x="102" y="38"/>
                    <a:pt x="102" y="38"/>
                  </a:cubicBezTo>
                  <a:cubicBezTo>
                    <a:pt x="102" y="37"/>
                    <a:pt x="102" y="37"/>
                    <a:pt x="102" y="37"/>
                  </a:cubicBezTo>
                  <a:cubicBezTo>
                    <a:pt x="102" y="37"/>
                    <a:pt x="102" y="37"/>
                    <a:pt x="102" y="37"/>
                  </a:cubicBezTo>
                  <a:close/>
                  <a:moveTo>
                    <a:pt x="102" y="38"/>
                  </a:moveTo>
                  <a:cubicBezTo>
                    <a:pt x="102" y="38"/>
                    <a:pt x="102" y="38"/>
                    <a:pt x="102" y="38"/>
                  </a:cubicBezTo>
                  <a:cubicBezTo>
                    <a:pt x="103" y="39"/>
                    <a:pt x="104" y="41"/>
                    <a:pt x="104" y="42"/>
                  </a:cubicBezTo>
                  <a:cubicBezTo>
                    <a:pt x="104" y="42"/>
                    <a:pt x="104" y="42"/>
                    <a:pt x="104" y="42"/>
                  </a:cubicBezTo>
                  <a:cubicBezTo>
                    <a:pt x="104" y="41"/>
                    <a:pt x="103" y="39"/>
                    <a:pt x="102" y="38"/>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
            <p:cNvSpPr>
              <a:spLocks/>
            </p:cNvSpPr>
            <p:nvPr/>
          </p:nvSpPr>
          <p:spPr bwMode="auto">
            <a:xfrm>
              <a:off x="5951686" y="3592015"/>
              <a:ext cx="171511" cy="172598"/>
            </a:xfrm>
            <a:custGeom>
              <a:avLst/>
              <a:gdLst>
                <a:gd name="T0" fmla="*/ 70 w 75"/>
                <a:gd name="T1" fmla="*/ 49 h 78"/>
                <a:gd name="T2" fmla="*/ 52 w 75"/>
                <a:gd name="T3" fmla="*/ 56 h 78"/>
                <a:gd name="T4" fmla="*/ 40 w 75"/>
                <a:gd name="T5" fmla="*/ 65 h 78"/>
                <a:gd name="T6" fmla="*/ 38 w 75"/>
                <a:gd name="T7" fmla="*/ 77 h 78"/>
                <a:gd name="T8" fmla="*/ 32 w 75"/>
                <a:gd name="T9" fmla="*/ 76 h 78"/>
                <a:gd name="T10" fmla="*/ 31 w 75"/>
                <a:gd name="T11" fmla="*/ 70 h 78"/>
                <a:gd name="T12" fmla="*/ 30 w 75"/>
                <a:gd name="T13" fmla="*/ 66 h 78"/>
                <a:gd name="T14" fmla="*/ 26 w 75"/>
                <a:gd name="T15" fmla="*/ 60 h 78"/>
                <a:gd name="T16" fmla="*/ 21 w 75"/>
                <a:gd name="T17" fmla="*/ 57 h 78"/>
                <a:gd name="T18" fmla="*/ 19 w 75"/>
                <a:gd name="T19" fmla="*/ 57 h 78"/>
                <a:gd name="T20" fmla="*/ 15 w 75"/>
                <a:gd name="T21" fmla="*/ 55 h 78"/>
                <a:gd name="T22" fmla="*/ 13 w 75"/>
                <a:gd name="T23" fmla="*/ 49 h 78"/>
                <a:gd name="T24" fmla="*/ 9 w 75"/>
                <a:gd name="T25" fmla="*/ 46 h 78"/>
                <a:gd name="T26" fmla="*/ 6 w 75"/>
                <a:gd name="T27" fmla="*/ 44 h 78"/>
                <a:gd name="T28" fmla="*/ 1 w 75"/>
                <a:gd name="T29" fmla="*/ 34 h 78"/>
                <a:gd name="T30" fmla="*/ 10 w 75"/>
                <a:gd name="T31" fmla="*/ 29 h 78"/>
                <a:gd name="T32" fmla="*/ 16 w 75"/>
                <a:gd name="T33" fmla="*/ 27 h 78"/>
                <a:gd name="T34" fmla="*/ 20 w 75"/>
                <a:gd name="T35" fmla="*/ 24 h 78"/>
                <a:gd name="T36" fmla="*/ 25 w 75"/>
                <a:gd name="T37" fmla="*/ 15 h 78"/>
                <a:gd name="T38" fmla="*/ 24 w 75"/>
                <a:gd name="T39" fmla="*/ 8 h 78"/>
                <a:gd name="T40" fmla="*/ 25 w 75"/>
                <a:gd name="T41" fmla="*/ 4 h 78"/>
                <a:gd name="T42" fmla="*/ 32 w 75"/>
                <a:gd name="T43" fmla="*/ 2 h 78"/>
                <a:gd name="T44" fmla="*/ 39 w 75"/>
                <a:gd name="T45" fmla="*/ 7 h 78"/>
                <a:gd name="T46" fmla="*/ 47 w 75"/>
                <a:gd name="T47" fmla="*/ 11 h 78"/>
                <a:gd name="T48" fmla="*/ 50 w 75"/>
                <a:gd name="T49" fmla="*/ 17 h 78"/>
                <a:gd name="T50" fmla="*/ 59 w 75"/>
                <a:gd name="T51" fmla="*/ 23 h 78"/>
                <a:gd name="T52" fmla="*/ 67 w 75"/>
                <a:gd name="T53" fmla="*/ 26 h 78"/>
                <a:gd name="T54" fmla="*/ 75 w 75"/>
                <a:gd name="T55" fmla="*/ 26 h 78"/>
                <a:gd name="T56" fmla="*/ 73 w 75"/>
                <a:gd name="T57" fmla="*/ 31 h 78"/>
                <a:gd name="T58" fmla="*/ 70 w 75"/>
                <a:gd name="T59" fmla="*/ 37 h 78"/>
                <a:gd name="T60" fmla="*/ 70 w 75"/>
                <a:gd name="T61" fmla="*/ 43 h 78"/>
                <a:gd name="T62" fmla="*/ 70 w 75"/>
                <a:gd name="T63" fmla="*/ 4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5" h="78">
                  <a:moveTo>
                    <a:pt x="71" y="48"/>
                  </a:moveTo>
                  <a:cubicBezTo>
                    <a:pt x="70" y="49"/>
                    <a:pt x="70" y="49"/>
                    <a:pt x="70" y="49"/>
                  </a:cubicBezTo>
                  <a:cubicBezTo>
                    <a:pt x="66" y="51"/>
                    <a:pt x="61" y="49"/>
                    <a:pt x="60" y="56"/>
                  </a:cubicBezTo>
                  <a:cubicBezTo>
                    <a:pt x="60" y="68"/>
                    <a:pt x="56" y="56"/>
                    <a:pt x="52" y="56"/>
                  </a:cubicBezTo>
                  <a:cubicBezTo>
                    <a:pt x="49" y="56"/>
                    <a:pt x="49" y="58"/>
                    <a:pt x="47" y="60"/>
                  </a:cubicBezTo>
                  <a:cubicBezTo>
                    <a:pt x="44" y="62"/>
                    <a:pt x="41" y="63"/>
                    <a:pt x="40" y="65"/>
                  </a:cubicBezTo>
                  <a:cubicBezTo>
                    <a:pt x="40" y="67"/>
                    <a:pt x="39" y="69"/>
                    <a:pt x="39" y="71"/>
                  </a:cubicBezTo>
                  <a:cubicBezTo>
                    <a:pt x="40" y="74"/>
                    <a:pt x="40" y="77"/>
                    <a:pt x="38" y="77"/>
                  </a:cubicBezTo>
                  <a:cubicBezTo>
                    <a:pt x="37" y="77"/>
                    <a:pt x="34" y="78"/>
                    <a:pt x="32" y="77"/>
                  </a:cubicBezTo>
                  <a:cubicBezTo>
                    <a:pt x="32" y="76"/>
                    <a:pt x="32" y="76"/>
                    <a:pt x="32" y="76"/>
                  </a:cubicBezTo>
                  <a:cubicBezTo>
                    <a:pt x="33" y="73"/>
                    <a:pt x="33" y="73"/>
                    <a:pt x="33" y="73"/>
                  </a:cubicBezTo>
                  <a:cubicBezTo>
                    <a:pt x="31" y="70"/>
                    <a:pt x="31" y="70"/>
                    <a:pt x="31" y="70"/>
                  </a:cubicBezTo>
                  <a:cubicBezTo>
                    <a:pt x="31" y="70"/>
                    <a:pt x="31" y="70"/>
                    <a:pt x="31" y="69"/>
                  </a:cubicBezTo>
                  <a:cubicBezTo>
                    <a:pt x="30" y="68"/>
                    <a:pt x="30" y="66"/>
                    <a:pt x="30" y="66"/>
                  </a:cubicBezTo>
                  <a:cubicBezTo>
                    <a:pt x="29" y="63"/>
                    <a:pt x="29" y="63"/>
                    <a:pt x="29" y="63"/>
                  </a:cubicBezTo>
                  <a:cubicBezTo>
                    <a:pt x="29" y="63"/>
                    <a:pt x="27" y="61"/>
                    <a:pt x="26" y="60"/>
                  </a:cubicBezTo>
                  <a:cubicBezTo>
                    <a:pt x="26" y="60"/>
                    <a:pt x="26" y="59"/>
                    <a:pt x="24" y="58"/>
                  </a:cubicBezTo>
                  <a:cubicBezTo>
                    <a:pt x="23" y="58"/>
                    <a:pt x="21" y="57"/>
                    <a:pt x="21" y="57"/>
                  </a:cubicBezTo>
                  <a:cubicBezTo>
                    <a:pt x="20" y="57"/>
                    <a:pt x="20" y="57"/>
                    <a:pt x="20" y="57"/>
                  </a:cubicBezTo>
                  <a:cubicBezTo>
                    <a:pt x="20" y="57"/>
                    <a:pt x="19" y="57"/>
                    <a:pt x="19" y="57"/>
                  </a:cubicBezTo>
                  <a:cubicBezTo>
                    <a:pt x="17" y="55"/>
                    <a:pt x="17" y="55"/>
                    <a:pt x="17" y="55"/>
                  </a:cubicBezTo>
                  <a:cubicBezTo>
                    <a:pt x="15" y="55"/>
                    <a:pt x="15" y="55"/>
                    <a:pt x="15" y="55"/>
                  </a:cubicBezTo>
                  <a:cubicBezTo>
                    <a:pt x="14" y="52"/>
                    <a:pt x="14" y="52"/>
                    <a:pt x="14" y="52"/>
                  </a:cubicBezTo>
                  <a:cubicBezTo>
                    <a:pt x="13" y="49"/>
                    <a:pt x="13" y="49"/>
                    <a:pt x="13" y="49"/>
                  </a:cubicBezTo>
                  <a:cubicBezTo>
                    <a:pt x="11" y="47"/>
                    <a:pt x="11" y="47"/>
                    <a:pt x="11" y="47"/>
                  </a:cubicBezTo>
                  <a:cubicBezTo>
                    <a:pt x="9" y="46"/>
                    <a:pt x="9" y="46"/>
                    <a:pt x="9" y="46"/>
                  </a:cubicBezTo>
                  <a:cubicBezTo>
                    <a:pt x="8" y="45"/>
                    <a:pt x="8" y="45"/>
                    <a:pt x="8" y="45"/>
                  </a:cubicBezTo>
                  <a:cubicBezTo>
                    <a:pt x="6" y="44"/>
                    <a:pt x="6" y="44"/>
                    <a:pt x="6" y="44"/>
                  </a:cubicBezTo>
                  <a:cubicBezTo>
                    <a:pt x="5" y="42"/>
                    <a:pt x="7" y="40"/>
                    <a:pt x="6" y="38"/>
                  </a:cubicBezTo>
                  <a:cubicBezTo>
                    <a:pt x="4" y="36"/>
                    <a:pt x="0" y="34"/>
                    <a:pt x="1" y="34"/>
                  </a:cubicBezTo>
                  <a:cubicBezTo>
                    <a:pt x="2" y="32"/>
                    <a:pt x="6" y="33"/>
                    <a:pt x="8" y="32"/>
                  </a:cubicBezTo>
                  <a:cubicBezTo>
                    <a:pt x="9" y="32"/>
                    <a:pt x="9" y="30"/>
                    <a:pt x="10" y="29"/>
                  </a:cubicBezTo>
                  <a:cubicBezTo>
                    <a:pt x="11" y="29"/>
                    <a:pt x="13" y="30"/>
                    <a:pt x="13" y="28"/>
                  </a:cubicBezTo>
                  <a:cubicBezTo>
                    <a:pt x="13" y="26"/>
                    <a:pt x="15" y="26"/>
                    <a:pt x="16" y="27"/>
                  </a:cubicBezTo>
                  <a:cubicBezTo>
                    <a:pt x="16" y="27"/>
                    <a:pt x="17" y="27"/>
                    <a:pt x="19" y="25"/>
                  </a:cubicBezTo>
                  <a:cubicBezTo>
                    <a:pt x="22" y="24"/>
                    <a:pt x="20" y="24"/>
                    <a:pt x="20" y="24"/>
                  </a:cubicBezTo>
                  <a:cubicBezTo>
                    <a:pt x="19" y="21"/>
                    <a:pt x="19" y="21"/>
                    <a:pt x="19" y="21"/>
                  </a:cubicBezTo>
                  <a:cubicBezTo>
                    <a:pt x="25" y="15"/>
                    <a:pt x="25" y="15"/>
                    <a:pt x="25" y="15"/>
                  </a:cubicBezTo>
                  <a:cubicBezTo>
                    <a:pt x="26" y="10"/>
                    <a:pt x="26" y="10"/>
                    <a:pt x="26" y="10"/>
                  </a:cubicBezTo>
                  <a:cubicBezTo>
                    <a:pt x="26" y="10"/>
                    <a:pt x="25" y="9"/>
                    <a:pt x="24" y="8"/>
                  </a:cubicBezTo>
                  <a:cubicBezTo>
                    <a:pt x="22" y="6"/>
                    <a:pt x="23" y="6"/>
                    <a:pt x="23" y="5"/>
                  </a:cubicBezTo>
                  <a:cubicBezTo>
                    <a:pt x="24" y="4"/>
                    <a:pt x="25" y="4"/>
                    <a:pt x="25" y="4"/>
                  </a:cubicBezTo>
                  <a:cubicBezTo>
                    <a:pt x="26" y="3"/>
                    <a:pt x="28" y="3"/>
                    <a:pt x="30" y="1"/>
                  </a:cubicBezTo>
                  <a:cubicBezTo>
                    <a:pt x="32" y="0"/>
                    <a:pt x="32" y="2"/>
                    <a:pt x="32" y="2"/>
                  </a:cubicBezTo>
                  <a:cubicBezTo>
                    <a:pt x="32" y="2"/>
                    <a:pt x="33" y="5"/>
                    <a:pt x="36" y="6"/>
                  </a:cubicBezTo>
                  <a:cubicBezTo>
                    <a:pt x="38" y="7"/>
                    <a:pt x="39" y="7"/>
                    <a:pt x="39" y="7"/>
                  </a:cubicBezTo>
                  <a:cubicBezTo>
                    <a:pt x="42" y="7"/>
                    <a:pt x="42" y="7"/>
                    <a:pt x="42" y="7"/>
                  </a:cubicBezTo>
                  <a:cubicBezTo>
                    <a:pt x="47" y="11"/>
                    <a:pt x="47" y="11"/>
                    <a:pt x="47" y="11"/>
                  </a:cubicBezTo>
                  <a:cubicBezTo>
                    <a:pt x="47" y="11"/>
                    <a:pt x="47" y="11"/>
                    <a:pt x="48" y="12"/>
                  </a:cubicBezTo>
                  <a:cubicBezTo>
                    <a:pt x="49" y="13"/>
                    <a:pt x="50" y="17"/>
                    <a:pt x="50" y="17"/>
                  </a:cubicBezTo>
                  <a:cubicBezTo>
                    <a:pt x="58" y="19"/>
                    <a:pt x="58" y="19"/>
                    <a:pt x="58" y="19"/>
                  </a:cubicBezTo>
                  <a:cubicBezTo>
                    <a:pt x="59" y="23"/>
                    <a:pt x="59" y="23"/>
                    <a:pt x="59" y="23"/>
                  </a:cubicBezTo>
                  <a:cubicBezTo>
                    <a:pt x="59" y="23"/>
                    <a:pt x="63" y="23"/>
                    <a:pt x="65" y="24"/>
                  </a:cubicBezTo>
                  <a:cubicBezTo>
                    <a:pt x="67" y="24"/>
                    <a:pt x="67" y="26"/>
                    <a:pt x="67" y="26"/>
                  </a:cubicBezTo>
                  <a:cubicBezTo>
                    <a:pt x="70" y="25"/>
                    <a:pt x="70" y="25"/>
                    <a:pt x="70" y="25"/>
                  </a:cubicBezTo>
                  <a:cubicBezTo>
                    <a:pt x="75" y="26"/>
                    <a:pt x="75" y="26"/>
                    <a:pt x="75" y="26"/>
                  </a:cubicBezTo>
                  <a:cubicBezTo>
                    <a:pt x="75" y="26"/>
                    <a:pt x="75" y="27"/>
                    <a:pt x="74" y="28"/>
                  </a:cubicBezTo>
                  <a:cubicBezTo>
                    <a:pt x="73" y="28"/>
                    <a:pt x="73" y="30"/>
                    <a:pt x="73" y="31"/>
                  </a:cubicBezTo>
                  <a:cubicBezTo>
                    <a:pt x="73" y="33"/>
                    <a:pt x="73" y="34"/>
                    <a:pt x="73" y="35"/>
                  </a:cubicBezTo>
                  <a:cubicBezTo>
                    <a:pt x="72" y="37"/>
                    <a:pt x="71" y="36"/>
                    <a:pt x="70" y="37"/>
                  </a:cubicBezTo>
                  <a:cubicBezTo>
                    <a:pt x="69" y="37"/>
                    <a:pt x="70" y="39"/>
                    <a:pt x="71" y="41"/>
                  </a:cubicBezTo>
                  <a:cubicBezTo>
                    <a:pt x="71" y="42"/>
                    <a:pt x="71" y="42"/>
                    <a:pt x="70" y="43"/>
                  </a:cubicBezTo>
                  <a:cubicBezTo>
                    <a:pt x="68" y="45"/>
                    <a:pt x="67" y="45"/>
                    <a:pt x="67" y="45"/>
                  </a:cubicBezTo>
                  <a:cubicBezTo>
                    <a:pt x="70" y="48"/>
                    <a:pt x="70" y="48"/>
                    <a:pt x="70" y="48"/>
                  </a:cubicBezTo>
                  <a:cubicBezTo>
                    <a:pt x="70" y="48"/>
                    <a:pt x="70" y="48"/>
                    <a:pt x="71" y="48"/>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a:off x="5900013" y="3680445"/>
              <a:ext cx="193500" cy="353719"/>
            </a:xfrm>
            <a:custGeom>
              <a:avLst/>
              <a:gdLst>
                <a:gd name="T0" fmla="*/ 57 w 85"/>
                <a:gd name="T1" fmla="*/ 158 h 160"/>
                <a:gd name="T2" fmla="*/ 58 w 85"/>
                <a:gd name="T3" fmla="*/ 151 h 160"/>
                <a:gd name="T4" fmla="*/ 63 w 85"/>
                <a:gd name="T5" fmla="*/ 149 h 160"/>
                <a:gd name="T6" fmla="*/ 58 w 85"/>
                <a:gd name="T7" fmla="*/ 142 h 160"/>
                <a:gd name="T8" fmla="*/ 61 w 85"/>
                <a:gd name="T9" fmla="*/ 137 h 160"/>
                <a:gd name="T10" fmla="*/ 75 w 85"/>
                <a:gd name="T11" fmla="*/ 124 h 160"/>
                <a:gd name="T12" fmla="*/ 84 w 85"/>
                <a:gd name="T13" fmla="*/ 96 h 160"/>
                <a:gd name="T14" fmla="*/ 79 w 85"/>
                <a:gd name="T15" fmla="*/ 91 h 160"/>
                <a:gd name="T16" fmla="*/ 73 w 85"/>
                <a:gd name="T17" fmla="*/ 88 h 160"/>
                <a:gd name="T18" fmla="*/ 68 w 85"/>
                <a:gd name="T19" fmla="*/ 90 h 160"/>
                <a:gd name="T20" fmla="*/ 68 w 85"/>
                <a:gd name="T21" fmla="*/ 90 h 160"/>
                <a:gd name="T22" fmla="*/ 68 w 85"/>
                <a:gd name="T23" fmla="*/ 90 h 160"/>
                <a:gd name="T24" fmla="*/ 65 w 85"/>
                <a:gd name="T25" fmla="*/ 81 h 160"/>
                <a:gd name="T26" fmla="*/ 59 w 85"/>
                <a:gd name="T27" fmla="*/ 76 h 160"/>
                <a:gd name="T28" fmla="*/ 55 w 85"/>
                <a:gd name="T29" fmla="*/ 68 h 160"/>
                <a:gd name="T30" fmla="*/ 52 w 85"/>
                <a:gd name="T31" fmla="*/ 59 h 160"/>
                <a:gd name="T32" fmla="*/ 56 w 85"/>
                <a:gd name="T33" fmla="*/ 53 h 160"/>
                <a:gd name="T34" fmla="*/ 54 w 85"/>
                <a:gd name="T35" fmla="*/ 43 h 160"/>
                <a:gd name="T36" fmla="*/ 55 w 85"/>
                <a:gd name="T37" fmla="*/ 36 h 160"/>
                <a:gd name="T38" fmla="*/ 53 w 85"/>
                <a:gd name="T39" fmla="*/ 26 h 160"/>
                <a:gd name="T40" fmla="*/ 44 w 85"/>
                <a:gd name="T41" fmla="*/ 17 h 160"/>
                <a:gd name="T42" fmla="*/ 37 w 85"/>
                <a:gd name="T43" fmla="*/ 12 h 160"/>
                <a:gd name="T44" fmla="*/ 31 w 85"/>
                <a:gd name="T45" fmla="*/ 5 h 160"/>
                <a:gd name="T46" fmla="*/ 24 w 85"/>
                <a:gd name="T47" fmla="*/ 7 h 160"/>
                <a:gd name="T48" fmla="*/ 19 w 85"/>
                <a:gd name="T49" fmla="*/ 9 h 160"/>
                <a:gd name="T50" fmla="*/ 17 w 85"/>
                <a:gd name="T51" fmla="*/ 3 h 160"/>
                <a:gd name="T52" fmla="*/ 14 w 85"/>
                <a:gd name="T53" fmla="*/ 0 h 160"/>
                <a:gd name="T54" fmla="*/ 9 w 85"/>
                <a:gd name="T55" fmla="*/ 9 h 160"/>
                <a:gd name="T56" fmla="*/ 5 w 85"/>
                <a:gd name="T57" fmla="*/ 15 h 160"/>
                <a:gd name="T58" fmla="*/ 3 w 85"/>
                <a:gd name="T59" fmla="*/ 21 h 160"/>
                <a:gd name="T60" fmla="*/ 1 w 85"/>
                <a:gd name="T61" fmla="*/ 28 h 160"/>
                <a:gd name="T62" fmla="*/ 5 w 85"/>
                <a:gd name="T63" fmla="*/ 33 h 160"/>
                <a:gd name="T64" fmla="*/ 5 w 85"/>
                <a:gd name="T65" fmla="*/ 39 h 160"/>
                <a:gd name="T66" fmla="*/ 6 w 85"/>
                <a:gd name="T67" fmla="*/ 45 h 160"/>
                <a:gd name="T68" fmla="*/ 14 w 85"/>
                <a:gd name="T69" fmla="*/ 45 h 160"/>
                <a:gd name="T70" fmla="*/ 14 w 85"/>
                <a:gd name="T71" fmla="*/ 54 h 160"/>
                <a:gd name="T72" fmla="*/ 13 w 85"/>
                <a:gd name="T73" fmla="*/ 59 h 160"/>
                <a:gd name="T74" fmla="*/ 14 w 85"/>
                <a:gd name="T75" fmla="*/ 61 h 160"/>
                <a:gd name="T76" fmla="*/ 11 w 85"/>
                <a:gd name="T77" fmla="*/ 67 h 160"/>
                <a:gd name="T78" fmla="*/ 11 w 85"/>
                <a:gd name="T79" fmla="*/ 71 h 160"/>
                <a:gd name="T80" fmla="*/ 14 w 85"/>
                <a:gd name="T81" fmla="*/ 77 h 160"/>
                <a:gd name="T82" fmla="*/ 14 w 85"/>
                <a:gd name="T83" fmla="*/ 87 h 160"/>
                <a:gd name="T84" fmla="*/ 14 w 85"/>
                <a:gd name="T85" fmla="*/ 93 h 160"/>
                <a:gd name="T86" fmla="*/ 13 w 85"/>
                <a:gd name="T87" fmla="*/ 97 h 160"/>
                <a:gd name="T88" fmla="*/ 11 w 85"/>
                <a:gd name="T89" fmla="*/ 101 h 160"/>
                <a:gd name="T90" fmla="*/ 12 w 85"/>
                <a:gd name="T91" fmla="*/ 111 h 160"/>
                <a:gd name="T92" fmla="*/ 19 w 85"/>
                <a:gd name="T93" fmla="*/ 119 h 160"/>
                <a:gd name="T94" fmla="*/ 18 w 85"/>
                <a:gd name="T95" fmla="*/ 126 h 160"/>
                <a:gd name="T96" fmla="*/ 13 w 85"/>
                <a:gd name="T97" fmla="*/ 120 h 160"/>
                <a:gd name="T98" fmla="*/ 14 w 85"/>
                <a:gd name="T99" fmla="*/ 124 h 160"/>
                <a:gd name="T100" fmla="*/ 19 w 85"/>
                <a:gd name="T101" fmla="*/ 131 h 160"/>
                <a:gd name="T102" fmla="*/ 32 w 85"/>
                <a:gd name="T103" fmla="*/ 138 h 160"/>
                <a:gd name="T104" fmla="*/ 38 w 85"/>
                <a:gd name="T105" fmla="*/ 139 h 160"/>
                <a:gd name="T106" fmla="*/ 44 w 85"/>
                <a:gd name="T107" fmla="*/ 151 h 160"/>
                <a:gd name="T108" fmla="*/ 46 w 85"/>
                <a:gd name="T109"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 h="160">
                  <a:moveTo>
                    <a:pt x="49" y="158"/>
                  </a:moveTo>
                  <a:cubicBezTo>
                    <a:pt x="52" y="160"/>
                    <a:pt x="52" y="160"/>
                    <a:pt x="52" y="160"/>
                  </a:cubicBezTo>
                  <a:cubicBezTo>
                    <a:pt x="55" y="159"/>
                    <a:pt x="55" y="159"/>
                    <a:pt x="55" y="159"/>
                  </a:cubicBezTo>
                  <a:cubicBezTo>
                    <a:pt x="57" y="158"/>
                    <a:pt x="57" y="158"/>
                    <a:pt x="57" y="158"/>
                  </a:cubicBezTo>
                  <a:cubicBezTo>
                    <a:pt x="57" y="158"/>
                    <a:pt x="59" y="156"/>
                    <a:pt x="59" y="156"/>
                  </a:cubicBezTo>
                  <a:cubicBezTo>
                    <a:pt x="59" y="156"/>
                    <a:pt x="59" y="154"/>
                    <a:pt x="59" y="154"/>
                  </a:cubicBezTo>
                  <a:cubicBezTo>
                    <a:pt x="58" y="153"/>
                    <a:pt x="58" y="153"/>
                    <a:pt x="58" y="153"/>
                  </a:cubicBezTo>
                  <a:cubicBezTo>
                    <a:pt x="58" y="153"/>
                    <a:pt x="57" y="151"/>
                    <a:pt x="58" y="151"/>
                  </a:cubicBezTo>
                  <a:cubicBezTo>
                    <a:pt x="59" y="151"/>
                    <a:pt x="60" y="150"/>
                    <a:pt x="60" y="151"/>
                  </a:cubicBezTo>
                  <a:cubicBezTo>
                    <a:pt x="61" y="151"/>
                    <a:pt x="60" y="151"/>
                    <a:pt x="61" y="151"/>
                  </a:cubicBezTo>
                  <a:cubicBezTo>
                    <a:pt x="62" y="151"/>
                    <a:pt x="63" y="150"/>
                    <a:pt x="63" y="150"/>
                  </a:cubicBezTo>
                  <a:cubicBezTo>
                    <a:pt x="63" y="149"/>
                    <a:pt x="63" y="149"/>
                    <a:pt x="63" y="149"/>
                  </a:cubicBezTo>
                  <a:cubicBezTo>
                    <a:pt x="63" y="149"/>
                    <a:pt x="63" y="149"/>
                    <a:pt x="63" y="149"/>
                  </a:cubicBezTo>
                  <a:cubicBezTo>
                    <a:pt x="62" y="148"/>
                    <a:pt x="59" y="146"/>
                    <a:pt x="58" y="146"/>
                  </a:cubicBezTo>
                  <a:cubicBezTo>
                    <a:pt x="58" y="145"/>
                    <a:pt x="57" y="144"/>
                    <a:pt x="57" y="144"/>
                  </a:cubicBezTo>
                  <a:cubicBezTo>
                    <a:pt x="57" y="143"/>
                    <a:pt x="58" y="142"/>
                    <a:pt x="58" y="142"/>
                  </a:cubicBezTo>
                  <a:cubicBezTo>
                    <a:pt x="57" y="141"/>
                    <a:pt x="57" y="141"/>
                    <a:pt x="57" y="141"/>
                  </a:cubicBezTo>
                  <a:cubicBezTo>
                    <a:pt x="57" y="141"/>
                    <a:pt x="58" y="140"/>
                    <a:pt x="59" y="140"/>
                  </a:cubicBezTo>
                  <a:cubicBezTo>
                    <a:pt x="59" y="140"/>
                    <a:pt x="60" y="140"/>
                    <a:pt x="60" y="140"/>
                  </a:cubicBezTo>
                  <a:cubicBezTo>
                    <a:pt x="61" y="137"/>
                    <a:pt x="61" y="137"/>
                    <a:pt x="61" y="137"/>
                  </a:cubicBezTo>
                  <a:cubicBezTo>
                    <a:pt x="61" y="137"/>
                    <a:pt x="61" y="136"/>
                    <a:pt x="62" y="136"/>
                  </a:cubicBezTo>
                  <a:cubicBezTo>
                    <a:pt x="62" y="136"/>
                    <a:pt x="63" y="136"/>
                    <a:pt x="63" y="136"/>
                  </a:cubicBezTo>
                  <a:cubicBezTo>
                    <a:pt x="70" y="132"/>
                    <a:pt x="70" y="132"/>
                    <a:pt x="70" y="132"/>
                  </a:cubicBezTo>
                  <a:cubicBezTo>
                    <a:pt x="75" y="124"/>
                    <a:pt x="75" y="124"/>
                    <a:pt x="75" y="124"/>
                  </a:cubicBezTo>
                  <a:cubicBezTo>
                    <a:pt x="77" y="115"/>
                    <a:pt x="77" y="115"/>
                    <a:pt x="77" y="115"/>
                  </a:cubicBezTo>
                  <a:cubicBezTo>
                    <a:pt x="80" y="107"/>
                    <a:pt x="80" y="107"/>
                    <a:pt x="80" y="107"/>
                  </a:cubicBezTo>
                  <a:cubicBezTo>
                    <a:pt x="80" y="107"/>
                    <a:pt x="84" y="103"/>
                    <a:pt x="84" y="104"/>
                  </a:cubicBezTo>
                  <a:cubicBezTo>
                    <a:pt x="85" y="105"/>
                    <a:pt x="84" y="96"/>
                    <a:pt x="84" y="96"/>
                  </a:cubicBezTo>
                  <a:cubicBezTo>
                    <a:pt x="81" y="93"/>
                    <a:pt x="81" y="93"/>
                    <a:pt x="81" y="93"/>
                  </a:cubicBezTo>
                  <a:cubicBezTo>
                    <a:pt x="81" y="91"/>
                    <a:pt x="81" y="91"/>
                    <a:pt x="81" y="91"/>
                  </a:cubicBezTo>
                  <a:cubicBezTo>
                    <a:pt x="81" y="91"/>
                    <a:pt x="80" y="91"/>
                    <a:pt x="80" y="91"/>
                  </a:cubicBezTo>
                  <a:cubicBezTo>
                    <a:pt x="80" y="91"/>
                    <a:pt x="80" y="91"/>
                    <a:pt x="79" y="91"/>
                  </a:cubicBezTo>
                  <a:cubicBezTo>
                    <a:pt x="79" y="90"/>
                    <a:pt x="79" y="90"/>
                    <a:pt x="79" y="90"/>
                  </a:cubicBezTo>
                  <a:cubicBezTo>
                    <a:pt x="77" y="88"/>
                    <a:pt x="77" y="88"/>
                    <a:pt x="77" y="88"/>
                  </a:cubicBezTo>
                  <a:cubicBezTo>
                    <a:pt x="77" y="88"/>
                    <a:pt x="76" y="89"/>
                    <a:pt x="75" y="89"/>
                  </a:cubicBezTo>
                  <a:cubicBezTo>
                    <a:pt x="74" y="89"/>
                    <a:pt x="74" y="88"/>
                    <a:pt x="73" y="88"/>
                  </a:cubicBezTo>
                  <a:cubicBezTo>
                    <a:pt x="73" y="88"/>
                    <a:pt x="73" y="88"/>
                    <a:pt x="73" y="88"/>
                  </a:cubicBezTo>
                  <a:cubicBezTo>
                    <a:pt x="73" y="88"/>
                    <a:pt x="72" y="88"/>
                    <a:pt x="71" y="88"/>
                  </a:cubicBezTo>
                  <a:cubicBezTo>
                    <a:pt x="70" y="88"/>
                    <a:pt x="69"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89"/>
                    <a:pt x="68" y="89"/>
                    <a:pt x="68" y="89"/>
                  </a:cubicBezTo>
                  <a:cubicBezTo>
                    <a:pt x="68" y="88"/>
                    <a:pt x="68" y="88"/>
                    <a:pt x="67" y="87"/>
                  </a:cubicBezTo>
                  <a:cubicBezTo>
                    <a:pt x="67" y="86"/>
                    <a:pt x="67" y="84"/>
                    <a:pt x="66" y="83"/>
                  </a:cubicBezTo>
                  <a:cubicBezTo>
                    <a:pt x="65" y="82"/>
                    <a:pt x="65" y="81"/>
                    <a:pt x="65" y="81"/>
                  </a:cubicBezTo>
                  <a:cubicBezTo>
                    <a:pt x="65" y="81"/>
                    <a:pt x="63" y="81"/>
                    <a:pt x="62" y="81"/>
                  </a:cubicBezTo>
                  <a:cubicBezTo>
                    <a:pt x="62" y="81"/>
                    <a:pt x="61" y="81"/>
                    <a:pt x="61" y="81"/>
                  </a:cubicBezTo>
                  <a:cubicBezTo>
                    <a:pt x="61" y="81"/>
                    <a:pt x="60" y="79"/>
                    <a:pt x="61" y="79"/>
                  </a:cubicBezTo>
                  <a:cubicBezTo>
                    <a:pt x="61" y="78"/>
                    <a:pt x="60" y="77"/>
                    <a:pt x="59" y="76"/>
                  </a:cubicBezTo>
                  <a:cubicBezTo>
                    <a:pt x="59" y="76"/>
                    <a:pt x="57" y="73"/>
                    <a:pt x="57" y="73"/>
                  </a:cubicBezTo>
                  <a:cubicBezTo>
                    <a:pt x="57" y="73"/>
                    <a:pt x="56" y="73"/>
                    <a:pt x="56" y="72"/>
                  </a:cubicBezTo>
                  <a:cubicBezTo>
                    <a:pt x="56" y="71"/>
                    <a:pt x="56" y="70"/>
                    <a:pt x="56" y="70"/>
                  </a:cubicBezTo>
                  <a:cubicBezTo>
                    <a:pt x="55" y="68"/>
                    <a:pt x="55" y="68"/>
                    <a:pt x="55" y="68"/>
                  </a:cubicBezTo>
                  <a:cubicBezTo>
                    <a:pt x="55" y="68"/>
                    <a:pt x="57" y="67"/>
                    <a:pt x="57" y="66"/>
                  </a:cubicBezTo>
                  <a:cubicBezTo>
                    <a:pt x="57" y="66"/>
                    <a:pt x="58" y="65"/>
                    <a:pt x="57" y="64"/>
                  </a:cubicBezTo>
                  <a:cubicBezTo>
                    <a:pt x="57" y="63"/>
                    <a:pt x="55" y="62"/>
                    <a:pt x="55" y="62"/>
                  </a:cubicBezTo>
                  <a:cubicBezTo>
                    <a:pt x="54" y="61"/>
                    <a:pt x="53" y="60"/>
                    <a:pt x="52" y="59"/>
                  </a:cubicBezTo>
                  <a:cubicBezTo>
                    <a:pt x="52" y="58"/>
                    <a:pt x="52" y="57"/>
                    <a:pt x="52" y="57"/>
                  </a:cubicBezTo>
                  <a:cubicBezTo>
                    <a:pt x="52" y="57"/>
                    <a:pt x="52" y="56"/>
                    <a:pt x="53" y="56"/>
                  </a:cubicBezTo>
                  <a:cubicBezTo>
                    <a:pt x="54" y="55"/>
                    <a:pt x="55" y="55"/>
                    <a:pt x="55" y="54"/>
                  </a:cubicBezTo>
                  <a:cubicBezTo>
                    <a:pt x="55" y="54"/>
                    <a:pt x="56" y="54"/>
                    <a:pt x="56" y="53"/>
                  </a:cubicBezTo>
                  <a:cubicBezTo>
                    <a:pt x="55" y="52"/>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2"/>
                    <a:pt x="55" y="40"/>
                    <a:pt x="55" y="40"/>
                  </a:cubicBezTo>
                  <a:cubicBezTo>
                    <a:pt x="55" y="39"/>
                    <a:pt x="55" y="37"/>
                    <a:pt x="55" y="37"/>
                  </a:cubicBezTo>
                  <a:cubicBezTo>
                    <a:pt x="55" y="36"/>
                    <a:pt x="55" y="36"/>
                    <a:pt x="55" y="36"/>
                  </a:cubicBezTo>
                  <a:cubicBezTo>
                    <a:pt x="56" y="33"/>
                    <a:pt x="56" y="33"/>
                    <a:pt x="56" y="33"/>
                  </a:cubicBezTo>
                  <a:cubicBezTo>
                    <a:pt x="54" y="30"/>
                    <a:pt x="54" y="30"/>
                    <a:pt x="54" y="30"/>
                  </a:cubicBezTo>
                  <a:cubicBezTo>
                    <a:pt x="54" y="30"/>
                    <a:pt x="54" y="30"/>
                    <a:pt x="54" y="29"/>
                  </a:cubicBezTo>
                  <a:cubicBezTo>
                    <a:pt x="53" y="28"/>
                    <a:pt x="53" y="26"/>
                    <a:pt x="53" y="26"/>
                  </a:cubicBezTo>
                  <a:cubicBezTo>
                    <a:pt x="52" y="23"/>
                    <a:pt x="52" y="23"/>
                    <a:pt x="52" y="23"/>
                  </a:cubicBezTo>
                  <a:cubicBezTo>
                    <a:pt x="52" y="23"/>
                    <a:pt x="50" y="21"/>
                    <a:pt x="49" y="20"/>
                  </a:cubicBezTo>
                  <a:cubicBezTo>
                    <a:pt x="49" y="20"/>
                    <a:pt x="49" y="19"/>
                    <a:pt x="47" y="18"/>
                  </a:cubicBezTo>
                  <a:cubicBezTo>
                    <a:pt x="46" y="18"/>
                    <a:pt x="44" y="17"/>
                    <a:pt x="44" y="17"/>
                  </a:cubicBezTo>
                  <a:cubicBezTo>
                    <a:pt x="42" y="17"/>
                    <a:pt x="42" y="17"/>
                    <a:pt x="42" y="17"/>
                  </a:cubicBezTo>
                  <a:cubicBezTo>
                    <a:pt x="40" y="15"/>
                    <a:pt x="40" y="15"/>
                    <a:pt x="40" y="15"/>
                  </a:cubicBezTo>
                  <a:cubicBezTo>
                    <a:pt x="38" y="15"/>
                    <a:pt x="38" y="15"/>
                    <a:pt x="38" y="15"/>
                  </a:cubicBezTo>
                  <a:cubicBezTo>
                    <a:pt x="37" y="12"/>
                    <a:pt x="37" y="12"/>
                    <a:pt x="37" y="12"/>
                  </a:cubicBezTo>
                  <a:cubicBezTo>
                    <a:pt x="36" y="9"/>
                    <a:pt x="36" y="9"/>
                    <a:pt x="36" y="9"/>
                  </a:cubicBezTo>
                  <a:cubicBezTo>
                    <a:pt x="34" y="7"/>
                    <a:pt x="34" y="7"/>
                    <a:pt x="34" y="7"/>
                  </a:cubicBezTo>
                  <a:cubicBezTo>
                    <a:pt x="32" y="6"/>
                    <a:pt x="32" y="6"/>
                    <a:pt x="32" y="6"/>
                  </a:cubicBezTo>
                  <a:cubicBezTo>
                    <a:pt x="31" y="5"/>
                    <a:pt x="31" y="5"/>
                    <a:pt x="31" y="5"/>
                  </a:cubicBezTo>
                  <a:cubicBezTo>
                    <a:pt x="29" y="4"/>
                    <a:pt x="29" y="4"/>
                    <a:pt x="29" y="4"/>
                  </a:cubicBezTo>
                  <a:cubicBezTo>
                    <a:pt x="28" y="4"/>
                    <a:pt x="28" y="4"/>
                    <a:pt x="28" y="4"/>
                  </a:cubicBezTo>
                  <a:cubicBezTo>
                    <a:pt x="28" y="4"/>
                    <a:pt x="27" y="6"/>
                    <a:pt x="27" y="6"/>
                  </a:cubicBezTo>
                  <a:cubicBezTo>
                    <a:pt x="27" y="6"/>
                    <a:pt x="24" y="7"/>
                    <a:pt x="24" y="7"/>
                  </a:cubicBezTo>
                  <a:cubicBezTo>
                    <a:pt x="22" y="9"/>
                    <a:pt x="22" y="9"/>
                    <a:pt x="22" y="9"/>
                  </a:cubicBezTo>
                  <a:cubicBezTo>
                    <a:pt x="20" y="10"/>
                    <a:pt x="20" y="10"/>
                    <a:pt x="20" y="10"/>
                  </a:cubicBezTo>
                  <a:cubicBezTo>
                    <a:pt x="20" y="10"/>
                    <a:pt x="20" y="10"/>
                    <a:pt x="20" y="9"/>
                  </a:cubicBezTo>
                  <a:cubicBezTo>
                    <a:pt x="19" y="9"/>
                    <a:pt x="19" y="9"/>
                    <a:pt x="19" y="9"/>
                  </a:cubicBezTo>
                  <a:cubicBezTo>
                    <a:pt x="19" y="9"/>
                    <a:pt x="18" y="8"/>
                    <a:pt x="18" y="7"/>
                  </a:cubicBezTo>
                  <a:cubicBezTo>
                    <a:pt x="18" y="7"/>
                    <a:pt x="17" y="6"/>
                    <a:pt x="17" y="6"/>
                  </a:cubicBezTo>
                  <a:cubicBezTo>
                    <a:pt x="17" y="6"/>
                    <a:pt x="17" y="5"/>
                    <a:pt x="17" y="5"/>
                  </a:cubicBezTo>
                  <a:cubicBezTo>
                    <a:pt x="17" y="4"/>
                    <a:pt x="17" y="3"/>
                    <a:pt x="17" y="3"/>
                  </a:cubicBezTo>
                  <a:cubicBezTo>
                    <a:pt x="17" y="2"/>
                    <a:pt x="17" y="2"/>
                    <a:pt x="17" y="2"/>
                  </a:cubicBezTo>
                  <a:cubicBezTo>
                    <a:pt x="16" y="1"/>
                    <a:pt x="16" y="1"/>
                    <a:pt x="16" y="1"/>
                  </a:cubicBezTo>
                  <a:cubicBezTo>
                    <a:pt x="16" y="0"/>
                    <a:pt x="16" y="0"/>
                    <a:pt x="16" y="0"/>
                  </a:cubicBezTo>
                  <a:cubicBezTo>
                    <a:pt x="16" y="0"/>
                    <a:pt x="14" y="0"/>
                    <a:pt x="14" y="0"/>
                  </a:cubicBezTo>
                  <a:cubicBezTo>
                    <a:pt x="14" y="0"/>
                    <a:pt x="10" y="4"/>
                    <a:pt x="10" y="4"/>
                  </a:cubicBezTo>
                  <a:cubicBezTo>
                    <a:pt x="11" y="5"/>
                    <a:pt x="11" y="5"/>
                    <a:pt x="11" y="5"/>
                  </a:cubicBezTo>
                  <a:cubicBezTo>
                    <a:pt x="10" y="7"/>
                    <a:pt x="10" y="7"/>
                    <a:pt x="10" y="7"/>
                  </a:cubicBezTo>
                  <a:cubicBezTo>
                    <a:pt x="9" y="9"/>
                    <a:pt x="9" y="9"/>
                    <a:pt x="9" y="9"/>
                  </a:cubicBezTo>
                  <a:cubicBezTo>
                    <a:pt x="8" y="11"/>
                    <a:pt x="8" y="11"/>
                    <a:pt x="8" y="11"/>
                  </a:cubicBezTo>
                  <a:cubicBezTo>
                    <a:pt x="8" y="11"/>
                    <a:pt x="7" y="12"/>
                    <a:pt x="7" y="13"/>
                  </a:cubicBezTo>
                  <a:cubicBezTo>
                    <a:pt x="7" y="13"/>
                    <a:pt x="6" y="14"/>
                    <a:pt x="6" y="14"/>
                  </a:cubicBezTo>
                  <a:cubicBezTo>
                    <a:pt x="5" y="15"/>
                    <a:pt x="5" y="15"/>
                    <a:pt x="5" y="15"/>
                  </a:cubicBezTo>
                  <a:cubicBezTo>
                    <a:pt x="4" y="16"/>
                    <a:pt x="4" y="16"/>
                    <a:pt x="4" y="16"/>
                  </a:cubicBezTo>
                  <a:cubicBezTo>
                    <a:pt x="4" y="18"/>
                    <a:pt x="4" y="18"/>
                    <a:pt x="4" y="18"/>
                  </a:cubicBezTo>
                  <a:cubicBezTo>
                    <a:pt x="4" y="18"/>
                    <a:pt x="4" y="19"/>
                    <a:pt x="4" y="20"/>
                  </a:cubicBezTo>
                  <a:cubicBezTo>
                    <a:pt x="4" y="20"/>
                    <a:pt x="3" y="21"/>
                    <a:pt x="3" y="21"/>
                  </a:cubicBezTo>
                  <a:cubicBezTo>
                    <a:pt x="2" y="23"/>
                    <a:pt x="2" y="23"/>
                    <a:pt x="2" y="23"/>
                  </a:cubicBezTo>
                  <a:cubicBezTo>
                    <a:pt x="0" y="25"/>
                    <a:pt x="0" y="25"/>
                    <a:pt x="0" y="25"/>
                  </a:cubicBezTo>
                  <a:cubicBezTo>
                    <a:pt x="0" y="27"/>
                    <a:pt x="0" y="27"/>
                    <a:pt x="0" y="27"/>
                  </a:cubicBezTo>
                  <a:cubicBezTo>
                    <a:pt x="1" y="28"/>
                    <a:pt x="1" y="28"/>
                    <a:pt x="1" y="28"/>
                  </a:cubicBezTo>
                  <a:cubicBezTo>
                    <a:pt x="3" y="29"/>
                    <a:pt x="3" y="29"/>
                    <a:pt x="3" y="29"/>
                  </a:cubicBezTo>
                  <a:cubicBezTo>
                    <a:pt x="5" y="30"/>
                    <a:pt x="5" y="30"/>
                    <a:pt x="5" y="30"/>
                  </a:cubicBezTo>
                  <a:cubicBezTo>
                    <a:pt x="5" y="30"/>
                    <a:pt x="5" y="31"/>
                    <a:pt x="5" y="32"/>
                  </a:cubicBezTo>
                  <a:cubicBezTo>
                    <a:pt x="5" y="32"/>
                    <a:pt x="5" y="33"/>
                    <a:pt x="5" y="33"/>
                  </a:cubicBezTo>
                  <a:cubicBezTo>
                    <a:pt x="4" y="35"/>
                    <a:pt x="4" y="35"/>
                    <a:pt x="4" y="35"/>
                  </a:cubicBezTo>
                  <a:cubicBezTo>
                    <a:pt x="4" y="35"/>
                    <a:pt x="5" y="36"/>
                    <a:pt x="5" y="36"/>
                  </a:cubicBezTo>
                  <a:cubicBezTo>
                    <a:pt x="5" y="36"/>
                    <a:pt x="5" y="37"/>
                    <a:pt x="5" y="37"/>
                  </a:cubicBezTo>
                  <a:cubicBezTo>
                    <a:pt x="5" y="37"/>
                    <a:pt x="5" y="39"/>
                    <a:pt x="5" y="39"/>
                  </a:cubicBezTo>
                  <a:cubicBezTo>
                    <a:pt x="4" y="40"/>
                    <a:pt x="4" y="40"/>
                    <a:pt x="4" y="40"/>
                  </a:cubicBezTo>
                  <a:cubicBezTo>
                    <a:pt x="4" y="40"/>
                    <a:pt x="5" y="41"/>
                    <a:pt x="5" y="42"/>
                  </a:cubicBezTo>
                  <a:cubicBezTo>
                    <a:pt x="5" y="42"/>
                    <a:pt x="5" y="43"/>
                    <a:pt x="5" y="43"/>
                  </a:cubicBezTo>
                  <a:cubicBezTo>
                    <a:pt x="4" y="43"/>
                    <a:pt x="6" y="45"/>
                    <a:pt x="6" y="45"/>
                  </a:cubicBezTo>
                  <a:cubicBezTo>
                    <a:pt x="6" y="45"/>
                    <a:pt x="7" y="44"/>
                    <a:pt x="8" y="44"/>
                  </a:cubicBezTo>
                  <a:cubicBezTo>
                    <a:pt x="8" y="44"/>
                    <a:pt x="10" y="44"/>
                    <a:pt x="10" y="44"/>
                  </a:cubicBezTo>
                  <a:cubicBezTo>
                    <a:pt x="12" y="45"/>
                    <a:pt x="12" y="45"/>
                    <a:pt x="12" y="45"/>
                  </a:cubicBezTo>
                  <a:cubicBezTo>
                    <a:pt x="14" y="45"/>
                    <a:pt x="14" y="45"/>
                    <a:pt x="14" y="45"/>
                  </a:cubicBezTo>
                  <a:cubicBezTo>
                    <a:pt x="15" y="47"/>
                    <a:pt x="15" y="47"/>
                    <a:pt x="15" y="47"/>
                  </a:cubicBezTo>
                  <a:cubicBezTo>
                    <a:pt x="15" y="49"/>
                    <a:pt x="15" y="49"/>
                    <a:pt x="15" y="49"/>
                  </a:cubicBezTo>
                  <a:cubicBezTo>
                    <a:pt x="15" y="52"/>
                    <a:pt x="15" y="52"/>
                    <a:pt x="15" y="52"/>
                  </a:cubicBezTo>
                  <a:cubicBezTo>
                    <a:pt x="14" y="54"/>
                    <a:pt x="14" y="54"/>
                    <a:pt x="14" y="54"/>
                  </a:cubicBezTo>
                  <a:cubicBezTo>
                    <a:pt x="16" y="55"/>
                    <a:pt x="16" y="55"/>
                    <a:pt x="16" y="55"/>
                  </a:cubicBezTo>
                  <a:cubicBezTo>
                    <a:pt x="16" y="55"/>
                    <a:pt x="16" y="55"/>
                    <a:pt x="16" y="55"/>
                  </a:cubicBezTo>
                  <a:cubicBezTo>
                    <a:pt x="16" y="55"/>
                    <a:pt x="16" y="57"/>
                    <a:pt x="16" y="58"/>
                  </a:cubicBezTo>
                  <a:cubicBezTo>
                    <a:pt x="15" y="58"/>
                    <a:pt x="14" y="58"/>
                    <a:pt x="13" y="59"/>
                  </a:cubicBezTo>
                  <a:cubicBezTo>
                    <a:pt x="12" y="59"/>
                    <a:pt x="11" y="59"/>
                    <a:pt x="11" y="59"/>
                  </a:cubicBezTo>
                  <a:cubicBezTo>
                    <a:pt x="11" y="60"/>
                    <a:pt x="11" y="60"/>
                    <a:pt x="11" y="60"/>
                  </a:cubicBezTo>
                  <a:cubicBezTo>
                    <a:pt x="13" y="61"/>
                    <a:pt x="13" y="61"/>
                    <a:pt x="13" y="61"/>
                  </a:cubicBezTo>
                  <a:cubicBezTo>
                    <a:pt x="13" y="61"/>
                    <a:pt x="14" y="61"/>
                    <a:pt x="14" y="61"/>
                  </a:cubicBezTo>
                  <a:cubicBezTo>
                    <a:pt x="14" y="62"/>
                    <a:pt x="14" y="64"/>
                    <a:pt x="14" y="64"/>
                  </a:cubicBezTo>
                  <a:cubicBezTo>
                    <a:pt x="14" y="64"/>
                    <a:pt x="14" y="65"/>
                    <a:pt x="13" y="65"/>
                  </a:cubicBezTo>
                  <a:cubicBezTo>
                    <a:pt x="13" y="65"/>
                    <a:pt x="12" y="66"/>
                    <a:pt x="12" y="66"/>
                  </a:cubicBezTo>
                  <a:cubicBezTo>
                    <a:pt x="11" y="67"/>
                    <a:pt x="11" y="67"/>
                    <a:pt x="11" y="67"/>
                  </a:cubicBezTo>
                  <a:cubicBezTo>
                    <a:pt x="10" y="68"/>
                    <a:pt x="10" y="68"/>
                    <a:pt x="10" y="68"/>
                  </a:cubicBezTo>
                  <a:cubicBezTo>
                    <a:pt x="8" y="69"/>
                    <a:pt x="8" y="69"/>
                    <a:pt x="8" y="69"/>
                  </a:cubicBezTo>
                  <a:cubicBezTo>
                    <a:pt x="10" y="71"/>
                    <a:pt x="10" y="71"/>
                    <a:pt x="10" y="71"/>
                  </a:cubicBezTo>
                  <a:cubicBezTo>
                    <a:pt x="11" y="71"/>
                    <a:pt x="11" y="71"/>
                    <a:pt x="11" y="71"/>
                  </a:cubicBezTo>
                  <a:cubicBezTo>
                    <a:pt x="11" y="71"/>
                    <a:pt x="12" y="72"/>
                    <a:pt x="12" y="72"/>
                  </a:cubicBezTo>
                  <a:cubicBezTo>
                    <a:pt x="12" y="72"/>
                    <a:pt x="15" y="74"/>
                    <a:pt x="15" y="74"/>
                  </a:cubicBezTo>
                  <a:cubicBezTo>
                    <a:pt x="14" y="75"/>
                    <a:pt x="14" y="75"/>
                    <a:pt x="14" y="75"/>
                  </a:cubicBezTo>
                  <a:cubicBezTo>
                    <a:pt x="14" y="75"/>
                    <a:pt x="14" y="76"/>
                    <a:pt x="14" y="77"/>
                  </a:cubicBezTo>
                  <a:cubicBezTo>
                    <a:pt x="14" y="78"/>
                    <a:pt x="14" y="81"/>
                    <a:pt x="14" y="81"/>
                  </a:cubicBezTo>
                  <a:cubicBezTo>
                    <a:pt x="13" y="82"/>
                    <a:pt x="13" y="82"/>
                    <a:pt x="13" y="82"/>
                  </a:cubicBezTo>
                  <a:cubicBezTo>
                    <a:pt x="13" y="83"/>
                    <a:pt x="14" y="86"/>
                    <a:pt x="14" y="86"/>
                  </a:cubicBezTo>
                  <a:cubicBezTo>
                    <a:pt x="14" y="87"/>
                    <a:pt x="14" y="87"/>
                    <a:pt x="14" y="87"/>
                  </a:cubicBezTo>
                  <a:cubicBezTo>
                    <a:pt x="13" y="88"/>
                    <a:pt x="13" y="88"/>
                    <a:pt x="13" y="88"/>
                  </a:cubicBezTo>
                  <a:cubicBezTo>
                    <a:pt x="17" y="90"/>
                    <a:pt x="17" y="90"/>
                    <a:pt x="17" y="90"/>
                  </a:cubicBezTo>
                  <a:cubicBezTo>
                    <a:pt x="16" y="92"/>
                    <a:pt x="16" y="92"/>
                    <a:pt x="16" y="92"/>
                  </a:cubicBezTo>
                  <a:cubicBezTo>
                    <a:pt x="14" y="93"/>
                    <a:pt x="14" y="93"/>
                    <a:pt x="14" y="93"/>
                  </a:cubicBezTo>
                  <a:cubicBezTo>
                    <a:pt x="14" y="93"/>
                    <a:pt x="13" y="93"/>
                    <a:pt x="13" y="93"/>
                  </a:cubicBezTo>
                  <a:cubicBezTo>
                    <a:pt x="13" y="94"/>
                    <a:pt x="13" y="95"/>
                    <a:pt x="13" y="95"/>
                  </a:cubicBezTo>
                  <a:cubicBezTo>
                    <a:pt x="14" y="96"/>
                    <a:pt x="14" y="96"/>
                    <a:pt x="14" y="96"/>
                  </a:cubicBezTo>
                  <a:cubicBezTo>
                    <a:pt x="13" y="97"/>
                    <a:pt x="13" y="97"/>
                    <a:pt x="13" y="97"/>
                  </a:cubicBezTo>
                  <a:cubicBezTo>
                    <a:pt x="13" y="97"/>
                    <a:pt x="13" y="97"/>
                    <a:pt x="13" y="97"/>
                  </a:cubicBezTo>
                  <a:cubicBezTo>
                    <a:pt x="13" y="97"/>
                    <a:pt x="13" y="99"/>
                    <a:pt x="13" y="99"/>
                  </a:cubicBezTo>
                  <a:cubicBezTo>
                    <a:pt x="13" y="99"/>
                    <a:pt x="13" y="100"/>
                    <a:pt x="12" y="100"/>
                  </a:cubicBezTo>
                  <a:cubicBezTo>
                    <a:pt x="12" y="100"/>
                    <a:pt x="11" y="101"/>
                    <a:pt x="11" y="101"/>
                  </a:cubicBezTo>
                  <a:cubicBezTo>
                    <a:pt x="12" y="103"/>
                    <a:pt x="12" y="103"/>
                    <a:pt x="12" y="103"/>
                  </a:cubicBezTo>
                  <a:cubicBezTo>
                    <a:pt x="11" y="107"/>
                    <a:pt x="11" y="107"/>
                    <a:pt x="11" y="107"/>
                  </a:cubicBezTo>
                  <a:cubicBezTo>
                    <a:pt x="11" y="108"/>
                    <a:pt x="11" y="108"/>
                    <a:pt x="11" y="108"/>
                  </a:cubicBezTo>
                  <a:cubicBezTo>
                    <a:pt x="12" y="111"/>
                    <a:pt x="12" y="111"/>
                    <a:pt x="12" y="111"/>
                  </a:cubicBezTo>
                  <a:cubicBezTo>
                    <a:pt x="14" y="114"/>
                    <a:pt x="14" y="114"/>
                    <a:pt x="14" y="114"/>
                  </a:cubicBezTo>
                  <a:cubicBezTo>
                    <a:pt x="16" y="116"/>
                    <a:pt x="16" y="116"/>
                    <a:pt x="16" y="116"/>
                  </a:cubicBezTo>
                  <a:cubicBezTo>
                    <a:pt x="17" y="118"/>
                    <a:pt x="17" y="118"/>
                    <a:pt x="17" y="118"/>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5"/>
                    <a:pt x="18" y="126"/>
                  </a:cubicBezTo>
                  <a:cubicBezTo>
                    <a:pt x="18" y="126"/>
                    <a:pt x="18" y="126"/>
                    <a:pt x="17" y="125"/>
                  </a:cubicBezTo>
                  <a:cubicBezTo>
                    <a:pt x="16" y="125"/>
                    <a:pt x="15" y="123"/>
                    <a:pt x="15" y="123"/>
                  </a:cubicBezTo>
                  <a:cubicBezTo>
                    <a:pt x="15" y="123"/>
                    <a:pt x="14" y="121"/>
                    <a:pt x="14" y="121"/>
                  </a:cubicBezTo>
                  <a:cubicBezTo>
                    <a:pt x="14" y="121"/>
                    <a:pt x="13" y="120"/>
                    <a:pt x="13" y="120"/>
                  </a:cubicBezTo>
                  <a:cubicBezTo>
                    <a:pt x="11" y="120"/>
                    <a:pt x="11" y="120"/>
                    <a:pt x="11" y="120"/>
                  </a:cubicBezTo>
                  <a:cubicBezTo>
                    <a:pt x="11" y="120"/>
                    <a:pt x="11" y="121"/>
                    <a:pt x="11" y="121"/>
                  </a:cubicBezTo>
                  <a:cubicBezTo>
                    <a:pt x="11" y="122"/>
                    <a:pt x="11" y="122"/>
                    <a:pt x="12" y="123"/>
                  </a:cubicBezTo>
                  <a:cubicBezTo>
                    <a:pt x="13" y="124"/>
                    <a:pt x="13" y="124"/>
                    <a:pt x="14" y="124"/>
                  </a:cubicBezTo>
                  <a:cubicBezTo>
                    <a:pt x="14" y="124"/>
                    <a:pt x="14" y="125"/>
                    <a:pt x="15" y="125"/>
                  </a:cubicBezTo>
                  <a:cubicBezTo>
                    <a:pt x="15" y="126"/>
                    <a:pt x="15" y="128"/>
                    <a:pt x="15" y="128"/>
                  </a:cubicBezTo>
                  <a:cubicBezTo>
                    <a:pt x="17" y="130"/>
                    <a:pt x="17" y="130"/>
                    <a:pt x="17" y="130"/>
                  </a:cubicBezTo>
                  <a:cubicBezTo>
                    <a:pt x="19" y="131"/>
                    <a:pt x="19" y="131"/>
                    <a:pt x="19" y="131"/>
                  </a:cubicBezTo>
                  <a:cubicBezTo>
                    <a:pt x="27" y="135"/>
                    <a:pt x="27" y="135"/>
                    <a:pt x="27" y="135"/>
                  </a:cubicBezTo>
                  <a:cubicBezTo>
                    <a:pt x="30" y="136"/>
                    <a:pt x="30" y="136"/>
                    <a:pt x="30" y="136"/>
                  </a:cubicBezTo>
                  <a:cubicBezTo>
                    <a:pt x="31" y="136"/>
                    <a:pt x="31" y="136"/>
                    <a:pt x="31" y="136"/>
                  </a:cubicBezTo>
                  <a:cubicBezTo>
                    <a:pt x="32" y="138"/>
                    <a:pt x="32" y="138"/>
                    <a:pt x="32" y="138"/>
                  </a:cubicBezTo>
                  <a:cubicBezTo>
                    <a:pt x="33" y="139"/>
                    <a:pt x="33" y="139"/>
                    <a:pt x="33" y="139"/>
                  </a:cubicBezTo>
                  <a:cubicBezTo>
                    <a:pt x="33" y="139"/>
                    <a:pt x="34" y="139"/>
                    <a:pt x="35" y="139"/>
                  </a:cubicBezTo>
                  <a:cubicBezTo>
                    <a:pt x="35" y="139"/>
                    <a:pt x="37" y="139"/>
                    <a:pt x="37" y="139"/>
                  </a:cubicBezTo>
                  <a:cubicBezTo>
                    <a:pt x="37" y="139"/>
                    <a:pt x="38" y="138"/>
                    <a:pt x="38" y="139"/>
                  </a:cubicBezTo>
                  <a:cubicBezTo>
                    <a:pt x="38" y="140"/>
                    <a:pt x="41" y="145"/>
                    <a:pt x="41" y="145"/>
                  </a:cubicBezTo>
                  <a:cubicBezTo>
                    <a:pt x="41" y="145"/>
                    <a:pt x="41" y="146"/>
                    <a:pt x="42" y="147"/>
                  </a:cubicBezTo>
                  <a:cubicBezTo>
                    <a:pt x="43" y="148"/>
                    <a:pt x="45" y="149"/>
                    <a:pt x="45" y="149"/>
                  </a:cubicBezTo>
                  <a:cubicBezTo>
                    <a:pt x="45" y="149"/>
                    <a:pt x="44" y="150"/>
                    <a:pt x="44" y="151"/>
                  </a:cubicBezTo>
                  <a:cubicBezTo>
                    <a:pt x="45" y="152"/>
                    <a:pt x="44" y="152"/>
                    <a:pt x="45" y="152"/>
                  </a:cubicBezTo>
                  <a:cubicBezTo>
                    <a:pt x="45" y="153"/>
                    <a:pt x="45" y="153"/>
                    <a:pt x="45" y="153"/>
                  </a:cubicBezTo>
                  <a:cubicBezTo>
                    <a:pt x="45" y="153"/>
                    <a:pt x="45" y="153"/>
                    <a:pt x="45" y="154"/>
                  </a:cubicBezTo>
                  <a:cubicBezTo>
                    <a:pt x="46" y="154"/>
                    <a:pt x="46" y="155"/>
                    <a:pt x="46" y="155"/>
                  </a:cubicBezTo>
                  <a:cubicBezTo>
                    <a:pt x="46" y="158"/>
                    <a:pt x="46" y="158"/>
                    <a:pt x="46" y="158"/>
                  </a:cubicBezTo>
                  <a:cubicBezTo>
                    <a:pt x="48" y="158"/>
                    <a:pt x="48" y="158"/>
                    <a:pt x="48" y="158"/>
                  </a:cubicBezTo>
                  <a:lnTo>
                    <a:pt x="49" y="15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6"/>
            <p:cNvSpPr>
              <a:spLocks noEditPoints="1"/>
            </p:cNvSpPr>
            <p:nvPr/>
          </p:nvSpPr>
          <p:spPr bwMode="auto">
            <a:xfrm>
              <a:off x="5900013" y="3680445"/>
              <a:ext cx="193500" cy="353719"/>
            </a:xfrm>
            <a:custGeom>
              <a:avLst/>
              <a:gdLst>
                <a:gd name="T0" fmla="*/ 45 w 85"/>
                <a:gd name="T1" fmla="*/ 154 h 160"/>
                <a:gd name="T2" fmla="*/ 41 w 85"/>
                <a:gd name="T3" fmla="*/ 145 h 160"/>
                <a:gd name="T4" fmla="*/ 15 w 85"/>
                <a:gd name="T5" fmla="*/ 128 h 160"/>
                <a:gd name="T6" fmla="*/ 14 w 85"/>
                <a:gd name="T7" fmla="*/ 121 h 160"/>
                <a:gd name="T8" fmla="*/ 18 w 85"/>
                <a:gd name="T9" fmla="*/ 119 h 160"/>
                <a:gd name="T10" fmla="*/ 12 w 85"/>
                <a:gd name="T11" fmla="*/ 100 h 160"/>
                <a:gd name="T12" fmla="*/ 14 w 85"/>
                <a:gd name="T13" fmla="*/ 93 h 160"/>
                <a:gd name="T14" fmla="*/ 14 w 85"/>
                <a:gd name="T15" fmla="*/ 77 h 160"/>
                <a:gd name="T16" fmla="*/ 11 w 85"/>
                <a:gd name="T17" fmla="*/ 67 h 160"/>
                <a:gd name="T18" fmla="*/ 13 w 85"/>
                <a:gd name="T19" fmla="*/ 58 h 160"/>
                <a:gd name="T20" fmla="*/ 14 w 85"/>
                <a:gd name="T21" fmla="*/ 46 h 160"/>
                <a:gd name="T22" fmla="*/ 4 w 85"/>
                <a:gd name="T23" fmla="*/ 39 h 160"/>
                <a:gd name="T24" fmla="*/ 0 w 85"/>
                <a:gd name="T25" fmla="*/ 27 h 160"/>
                <a:gd name="T26" fmla="*/ 4 w 85"/>
                <a:gd name="T27" fmla="*/ 15 h 160"/>
                <a:gd name="T28" fmla="*/ 16 w 85"/>
                <a:gd name="T29" fmla="*/ 0 h 160"/>
                <a:gd name="T30" fmla="*/ 19 w 85"/>
                <a:gd name="T31" fmla="*/ 8 h 160"/>
                <a:gd name="T32" fmla="*/ 31 w 85"/>
                <a:gd name="T33" fmla="*/ 4 h 160"/>
                <a:gd name="T34" fmla="*/ 42 w 85"/>
                <a:gd name="T35" fmla="*/ 16 h 160"/>
                <a:gd name="T36" fmla="*/ 54 w 85"/>
                <a:gd name="T37" fmla="*/ 30 h 160"/>
                <a:gd name="T38" fmla="*/ 55 w 85"/>
                <a:gd name="T39" fmla="*/ 48 h 160"/>
                <a:gd name="T40" fmla="*/ 52 w 85"/>
                <a:gd name="T41" fmla="*/ 59 h 160"/>
                <a:gd name="T42" fmla="*/ 57 w 85"/>
                <a:gd name="T43" fmla="*/ 73 h 160"/>
                <a:gd name="T44" fmla="*/ 68 w 85"/>
                <a:gd name="T45" fmla="*/ 87 h 160"/>
                <a:gd name="T46" fmla="*/ 77 w 85"/>
                <a:gd name="T47" fmla="*/ 88 h 160"/>
                <a:gd name="T48" fmla="*/ 80 w 85"/>
                <a:gd name="T49" fmla="*/ 107 h 160"/>
                <a:gd name="T50" fmla="*/ 60 w 85"/>
                <a:gd name="T51" fmla="*/ 140 h 160"/>
                <a:gd name="T52" fmla="*/ 61 w 85"/>
                <a:gd name="T53" fmla="*/ 147 h 160"/>
                <a:gd name="T54" fmla="*/ 59 w 85"/>
                <a:gd name="T55" fmla="*/ 154 h 160"/>
                <a:gd name="T56" fmla="*/ 49 w 85"/>
                <a:gd name="T57" fmla="*/ 158 h 160"/>
                <a:gd name="T58" fmla="*/ 57 w 85"/>
                <a:gd name="T59" fmla="*/ 151 h 160"/>
                <a:gd name="T60" fmla="*/ 63 w 85"/>
                <a:gd name="T61" fmla="*/ 149 h 160"/>
                <a:gd name="T62" fmla="*/ 59 w 85"/>
                <a:gd name="T63" fmla="*/ 140 h 160"/>
                <a:gd name="T64" fmla="*/ 75 w 85"/>
                <a:gd name="T65" fmla="*/ 124 h 160"/>
                <a:gd name="T66" fmla="*/ 80 w 85"/>
                <a:gd name="T67" fmla="*/ 91 h 160"/>
                <a:gd name="T68" fmla="*/ 69 w 85"/>
                <a:gd name="T69" fmla="*/ 90 h 160"/>
                <a:gd name="T70" fmla="*/ 65 w 85"/>
                <a:gd name="T71" fmla="*/ 81 h 160"/>
                <a:gd name="T72" fmla="*/ 55 w 85"/>
                <a:gd name="T73" fmla="*/ 68 h 160"/>
                <a:gd name="T74" fmla="*/ 54 w 85"/>
                <a:gd name="T75" fmla="*/ 55 h 160"/>
                <a:gd name="T76" fmla="*/ 54 w 85"/>
                <a:gd name="T77" fmla="*/ 42 h 160"/>
                <a:gd name="T78" fmla="*/ 52 w 85"/>
                <a:gd name="T79" fmla="*/ 26 h 160"/>
                <a:gd name="T80" fmla="*/ 40 w 85"/>
                <a:gd name="T81" fmla="*/ 15 h 160"/>
                <a:gd name="T82" fmla="*/ 24 w 85"/>
                <a:gd name="T83" fmla="*/ 7 h 160"/>
                <a:gd name="T84" fmla="*/ 17 w 85"/>
                <a:gd name="T85" fmla="*/ 5 h 160"/>
                <a:gd name="T86" fmla="*/ 9 w 85"/>
                <a:gd name="T87" fmla="*/ 9 h 160"/>
                <a:gd name="T88" fmla="*/ 4 w 85"/>
                <a:gd name="T89" fmla="*/ 20 h 160"/>
                <a:gd name="T90" fmla="*/ 6 w 85"/>
                <a:gd name="T91" fmla="*/ 32 h 160"/>
                <a:gd name="T92" fmla="*/ 5 w 85"/>
                <a:gd name="T93" fmla="*/ 41 h 160"/>
                <a:gd name="T94" fmla="*/ 15 w 85"/>
                <a:gd name="T95" fmla="*/ 46 h 160"/>
                <a:gd name="T96" fmla="*/ 13 w 85"/>
                <a:gd name="T97" fmla="*/ 59 h 160"/>
                <a:gd name="T98" fmla="*/ 12 w 85"/>
                <a:gd name="T99" fmla="*/ 66 h 160"/>
                <a:gd name="T100" fmla="*/ 15 w 85"/>
                <a:gd name="T101" fmla="*/ 75 h 160"/>
                <a:gd name="T102" fmla="*/ 17 w 85"/>
                <a:gd name="T103" fmla="*/ 92 h 160"/>
                <a:gd name="T104" fmla="*/ 13 w 85"/>
                <a:gd name="T105" fmla="*/ 101 h 160"/>
                <a:gd name="T106" fmla="*/ 18 w 85"/>
                <a:gd name="T107" fmla="*/ 122 h 160"/>
                <a:gd name="T108" fmla="*/ 13 w 85"/>
                <a:gd name="T109" fmla="*/ 120 h 160"/>
                <a:gd name="T110" fmla="*/ 27 w 85"/>
                <a:gd name="T111" fmla="*/ 135 h 160"/>
                <a:gd name="T112" fmla="*/ 38 w 85"/>
                <a:gd name="T113" fmla="*/ 139 h 160"/>
                <a:gd name="T114" fmla="*/ 47 w 85"/>
                <a:gd name="T115"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5" h="160">
                  <a:moveTo>
                    <a:pt x="52" y="160"/>
                  </a:moveTo>
                  <a:cubicBezTo>
                    <a:pt x="52" y="160"/>
                    <a:pt x="52" y="160"/>
                    <a:pt x="52" y="160"/>
                  </a:cubicBezTo>
                  <a:cubicBezTo>
                    <a:pt x="49" y="158"/>
                    <a:pt x="49" y="158"/>
                    <a:pt x="49" y="158"/>
                  </a:cubicBezTo>
                  <a:cubicBezTo>
                    <a:pt x="48" y="159"/>
                    <a:pt x="48" y="159"/>
                    <a:pt x="48" y="159"/>
                  </a:cubicBezTo>
                  <a:cubicBezTo>
                    <a:pt x="46" y="158"/>
                    <a:pt x="46" y="158"/>
                    <a:pt x="46" y="158"/>
                  </a:cubicBezTo>
                  <a:cubicBezTo>
                    <a:pt x="46" y="155"/>
                    <a:pt x="46" y="155"/>
                    <a:pt x="46" y="155"/>
                  </a:cubicBezTo>
                  <a:cubicBezTo>
                    <a:pt x="46" y="155"/>
                    <a:pt x="45" y="155"/>
                    <a:pt x="45" y="154"/>
                  </a:cubicBezTo>
                  <a:cubicBezTo>
                    <a:pt x="45" y="152"/>
                    <a:pt x="45" y="152"/>
                    <a:pt x="45" y="152"/>
                  </a:cubicBezTo>
                  <a:cubicBezTo>
                    <a:pt x="44" y="153"/>
                    <a:pt x="44" y="153"/>
                    <a:pt x="44" y="153"/>
                  </a:cubicBezTo>
                  <a:cubicBezTo>
                    <a:pt x="44" y="152"/>
                    <a:pt x="44" y="152"/>
                    <a:pt x="44" y="152"/>
                  </a:cubicBezTo>
                  <a:cubicBezTo>
                    <a:pt x="44" y="151"/>
                    <a:pt x="44" y="151"/>
                    <a:pt x="44" y="151"/>
                  </a:cubicBezTo>
                  <a:cubicBezTo>
                    <a:pt x="44" y="150"/>
                    <a:pt x="44" y="149"/>
                    <a:pt x="45" y="149"/>
                  </a:cubicBezTo>
                  <a:cubicBezTo>
                    <a:pt x="44" y="149"/>
                    <a:pt x="42" y="148"/>
                    <a:pt x="42" y="147"/>
                  </a:cubicBezTo>
                  <a:cubicBezTo>
                    <a:pt x="41" y="147"/>
                    <a:pt x="41" y="145"/>
                    <a:pt x="41" y="145"/>
                  </a:cubicBezTo>
                  <a:cubicBezTo>
                    <a:pt x="40" y="145"/>
                    <a:pt x="38" y="141"/>
                    <a:pt x="38" y="139"/>
                  </a:cubicBezTo>
                  <a:cubicBezTo>
                    <a:pt x="36" y="139"/>
                    <a:pt x="35" y="139"/>
                    <a:pt x="35" y="139"/>
                  </a:cubicBezTo>
                  <a:cubicBezTo>
                    <a:pt x="34" y="139"/>
                    <a:pt x="33" y="139"/>
                    <a:pt x="33" y="139"/>
                  </a:cubicBezTo>
                  <a:cubicBezTo>
                    <a:pt x="32" y="138"/>
                    <a:pt x="32" y="138"/>
                    <a:pt x="32" y="138"/>
                  </a:cubicBezTo>
                  <a:cubicBezTo>
                    <a:pt x="31" y="137"/>
                    <a:pt x="31" y="137"/>
                    <a:pt x="31" y="137"/>
                  </a:cubicBezTo>
                  <a:cubicBezTo>
                    <a:pt x="27" y="135"/>
                    <a:pt x="27" y="135"/>
                    <a:pt x="27" y="135"/>
                  </a:cubicBezTo>
                  <a:cubicBezTo>
                    <a:pt x="15" y="128"/>
                    <a:pt x="15" y="128"/>
                    <a:pt x="15" y="128"/>
                  </a:cubicBezTo>
                  <a:cubicBezTo>
                    <a:pt x="15" y="128"/>
                    <a:pt x="14" y="126"/>
                    <a:pt x="14" y="125"/>
                  </a:cubicBezTo>
                  <a:cubicBezTo>
                    <a:pt x="14" y="125"/>
                    <a:pt x="14" y="125"/>
                    <a:pt x="14" y="124"/>
                  </a:cubicBezTo>
                  <a:cubicBezTo>
                    <a:pt x="13" y="124"/>
                    <a:pt x="12" y="124"/>
                    <a:pt x="12" y="123"/>
                  </a:cubicBezTo>
                  <a:cubicBezTo>
                    <a:pt x="11" y="123"/>
                    <a:pt x="11" y="122"/>
                    <a:pt x="10" y="121"/>
                  </a:cubicBezTo>
                  <a:cubicBezTo>
                    <a:pt x="10" y="121"/>
                    <a:pt x="10" y="120"/>
                    <a:pt x="10" y="120"/>
                  </a:cubicBezTo>
                  <a:cubicBezTo>
                    <a:pt x="13" y="120"/>
                    <a:pt x="13" y="120"/>
                    <a:pt x="13" y="120"/>
                  </a:cubicBezTo>
                  <a:cubicBezTo>
                    <a:pt x="13" y="120"/>
                    <a:pt x="14" y="121"/>
                    <a:pt x="14" y="121"/>
                  </a:cubicBezTo>
                  <a:cubicBezTo>
                    <a:pt x="15" y="121"/>
                    <a:pt x="15" y="123"/>
                    <a:pt x="15" y="123"/>
                  </a:cubicBezTo>
                  <a:cubicBezTo>
                    <a:pt x="15" y="123"/>
                    <a:pt x="16" y="125"/>
                    <a:pt x="17" y="125"/>
                  </a:cubicBezTo>
                  <a:cubicBezTo>
                    <a:pt x="17" y="125"/>
                    <a:pt x="18" y="125"/>
                    <a:pt x="18" y="125"/>
                  </a:cubicBezTo>
                  <a:cubicBezTo>
                    <a:pt x="18" y="125"/>
                    <a:pt x="18" y="125"/>
                    <a:pt x="18" y="125"/>
                  </a:cubicBezTo>
                  <a:cubicBezTo>
                    <a:pt x="19" y="123"/>
                    <a:pt x="19" y="123"/>
                    <a:pt x="19" y="123"/>
                  </a:cubicBezTo>
                  <a:cubicBezTo>
                    <a:pt x="18" y="122"/>
                    <a:pt x="18" y="122"/>
                    <a:pt x="18" y="122"/>
                  </a:cubicBezTo>
                  <a:cubicBezTo>
                    <a:pt x="18" y="119"/>
                    <a:pt x="18" y="119"/>
                    <a:pt x="18" y="119"/>
                  </a:cubicBezTo>
                  <a:cubicBezTo>
                    <a:pt x="17" y="118"/>
                    <a:pt x="17" y="118"/>
                    <a:pt x="17" y="118"/>
                  </a:cubicBezTo>
                  <a:cubicBezTo>
                    <a:pt x="16" y="116"/>
                    <a:pt x="16" y="116"/>
                    <a:pt x="16" y="116"/>
                  </a:cubicBezTo>
                  <a:cubicBezTo>
                    <a:pt x="12" y="111"/>
                    <a:pt x="12" y="111"/>
                    <a:pt x="12" y="111"/>
                  </a:cubicBezTo>
                  <a:cubicBezTo>
                    <a:pt x="10" y="108"/>
                    <a:pt x="10" y="108"/>
                    <a:pt x="10" y="108"/>
                  </a:cubicBezTo>
                  <a:cubicBezTo>
                    <a:pt x="12" y="103"/>
                    <a:pt x="12" y="103"/>
                    <a:pt x="12" y="103"/>
                  </a:cubicBezTo>
                  <a:cubicBezTo>
                    <a:pt x="11" y="101"/>
                    <a:pt x="11" y="101"/>
                    <a:pt x="11" y="101"/>
                  </a:cubicBezTo>
                  <a:cubicBezTo>
                    <a:pt x="11" y="101"/>
                    <a:pt x="12" y="100"/>
                    <a:pt x="12" y="100"/>
                  </a:cubicBezTo>
                  <a:cubicBezTo>
                    <a:pt x="12" y="100"/>
                    <a:pt x="13" y="99"/>
                    <a:pt x="13" y="99"/>
                  </a:cubicBezTo>
                  <a:cubicBezTo>
                    <a:pt x="13" y="99"/>
                    <a:pt x="13" y="98"/>
                    <a:pt x="13" y="98"/>
                  </a:cubicBezTo>
                  <a:cubicBezTo>
                    <a:pt x="13" y="97"/>
                    <a:pt x="13" y="97"/>
                    <a:pt x="13" y="97"/>
                  </a:cubicBezTo>
                  <a:cubicBezTo>
                    <a:pt x="14" y="95"/>
                    <a:pt x="14" y="95"/>
                    <a:pt x="14" y="95"/>
                  </a:cubicBezTo>
                  <a:cubicBezTo>
                    <a:pt x="12" y="95"/>
                    <a:pt x="12" y="95"/>
                    <a:pt x="12" y="95"/>
                  </a:cubicBezTo>
                  <a:cubicBezTo>
                    <a:pt x="12" y="94"/>
                    <a:pt x="13" y="93"/>
                    <a:pt x="13" y="93"/>
                  </a:cubicBezTo>
                  <a:cubicBezTo>
                    <a:pt x="13" y="93"/>
                    <a:pt x="13" y="93"/>
                    <a:pt x="14" y="93"/>
                  </a:cubicBezTo>
                  <a:cubicBezTo>
                    <a:pt x="16" y="91"/>
                    <a:pt x="16" y="91"/>
                    <a:pt x="16" y="91"/>
                  </a:cubicBezTo>
                  <a:cubicBezTo>
                    <a:pt x="16" y="90"/>
                    <a:pt x="16" y="90"/>
                    <a:pt x="16" y="90"/>
                  </a:cubicBezTo>
                  <a:cubicBezTo>
                    <a:pt x="13" y="89"/>
                    <a:pt x="13" y="89"/>
                    <a:pt x="13" y="89"/>
                  </a:cubicBezTo>
                  <a:cubicBezTo>
                    <a:pt x="14" y="86"/>
                    <a:pt x="14" y="86"/>
                    <a:pt x="14" y="86"/>
                  </a:cubicBezTo>
                  <a:cubicBezTo>
                    <a:pt x="13" y="85"/>
                    <a:pt x="12" y="83"/>
                    <a:pt x="12" y="83"/>
                  </a:cubicBezTo>
                  <a:cubicBezTo>
                    <a:pt x="13" y="81"/>
                    <a:pt x="13" y="81"/>
                    <a:pt x="13" y="81"/>
                  </a:cubicBezTo>
                  <a:cubicBezTo>
                    <a:pt x="13" y="81"/>
                    <a:pt x="14" y="78"/>
                    <a:pt x="14" y="77"/>
                  </a:cubicBezTo>
                  <a:cubicBezTo>
                    <a:pt x="14" y="76"/>
                    <a:pt x="14" y="75"/>
                    <a:pt x="14" y="75"/>
                  </a:cubicBezTo>
                  <a:cubicBezTo>
                    <a:pt x="14" y="74"/>
                    <a:pt x="14" y="74"/>
                    <a:pt x="14" y="74"/>
                  </a:cubicBezTo>
                  <a:cubicBezTo>
                    <a:pt x="13" y="73"/>
                    <a:pt x="12" y="72"/>
                    <a:pt x="12" y="72"/>
                  </a:cubicBezTo>
                  <a:cubicBezTo>
                    <a:pt x="12" y="72"/>
                    <a:pt x="11" y="72"/>
                    <a:pt x="11" y="71"/>
                  </a:cubicBezTo>
                  <a:cubicBezTo>
                    <a:pt x="10" y="71"/>
                    <a:pt x="10" y="71"/>
                    <a:pt x="10" y="71"/>
                  </a:cubicBezTo>
                  <a:cubicBezTo>
                    <a:pt x="8" y="69"/>
                    <a:pt x="8" y="69"/>
                    <a:pt x="8" y="69"/>
                  </a:cubicBezTo>
                  <a:cubicBezTo>
                    <a:pt x="11" y="67"/>
                    <a:pt x="11" y="67"/>
                    <a:pt x="11" y="67"/>
                  </a:cubicBezTo>
                  <a:cubicBezTo>
                    <a:pt x="11" y="66"/>
                    <a:pt x="11" y="66"/>
                    <a:pt x="11" y="66"/>
                  </a:cubicBezTo>
                  <a:cubicBezTo>
                    <a:pt x="12" y="65"/>
                    <a:pt x="13" y="65"/>
                    <a:pt x="13" y="65"/>
                  </a:cubicBezTo>
                  <a:cubicBezTo>
                    <a:pt x="13" y="65"/>
                    <a:pt x="14" y="64"/>
                    <a:pt x="14" y="64"/>
                  </a:cubicBezTo>
                  <a:cubicBezTo>
                    <a:pt x="14" y="63"/>
                    <a:pt x="14" y="62"/>
                    <a:pt x="14" y="61"/>
                  </a:cubicBezTo>
                  <a:cubicBezTo>
                    <a:pt x="11" y="60"/>
                    <a:pt x="11" y="60"/>
                    <a:pt x="11" y="60"/>
                  </a:cubicBezTo>
                  <a:cubicBezTo>
                    <a:pt x="11" y="59"/>
                    <a:pt x="11" y="59"/>
                    <a:pt x="11" y="59"/>
                  </a:cubicBezTo>
                  <a:cubicBezTo>
                    <a:pt x="11" y="59"/>
                    <a:pt x="12" y="59"/>
                    <a:pt x="13" y="58"/>
                  </a:cubicBezTo>
                  <a:cubicBezTo>
                    <a:pt x="14" y="58"/>
                    <a:pt x="15" y="57"/>
                    <a:pt x="15" y="57"/>
                  </a:cubicBezTo>
                  <a:cubicBezTo>
                    <a:pt x="16" y="57"/>
                    <a:pt x="16" y="56"/>
                    <a:pt x="16" y="55"/>
                  </a:cubicBezTo>
                  <a:cubicBezTo>
                    <a:pt x="14" y="54"/>
                    <a:pt x="14" y="54"/>
                    <a:pt x="14" y="54"/>
                  </a:cubicBezTo>
                  <a:cubicBezTo>
                    <a:pt x="15" y="52"/>
                    <a:pt x="15" y="52"/>
                    <a:pt x="15" y="52"/>
                  </a:cubicBezTo>
                  <a:cubicBezTo>
                    <a:pt x="14" y="49"/>
                    <a:pt x="14" y="49"/>
                    <a:pt x="14" y="49"/>
                  </a:cubicBezTo>
                  <a:cubicBezTo>
                    <a:pt x="15" y="47"/>
                    <a:pt x="15" y="47"/>
                    <a:pt x="15" y="47"/>
                  </a:cubicBezTo>
                  <a:cubicBezTo>
                    <a:pt x="14" y="46"/>
                    <a:pt x="14" y="46"/>
                    <a:pt x="14" y="46"/>
                  </a:cubicBezTo>
                  <a:cubicBezTo>
                    <a:pt x="10" y="44"/>
                    <a:pt x="10" y="44"/>
                    <a:pt x="10" y="44"/>
                  </a:cubicBezTo>
                  <a:cubicBezTo>
                    <a:pt x="9" y="44"/>
                    <a:pt x="9" y="44"/>
                    <a:pt x="9" y="44"/>
                  </a:cubicBezTo>
                  <a:cubicBezTo>
                    <a:pt x="8" y="44"/>
                    <a:pt x="7" y="45"/>
                    <a:pt x="7" y="45"/>
                  </a:cubicBezTo>
                  <a:cubicBezTo>
                    <a:pt x="4" y="44"/>
                    <a:pt x="4" y="43"/>
                    <a:pt x="4" y="43"/>
                  </a:cubicBezTo>
                  <a:cubicBezTo>
                    <a:pt x="5" y="43"/>
                    <a:pt x="5" y="42"/>
                    <a:pt x="5" y="42"/>
                  </a:cubicBezTo>
                  <a:cubicBezTo>
                    <a:pt x="4" y="41"/>
                    <a:pt x="4" y="41"/>
                    <a:pt x="4" y="41"/>
                  </a:cubicBezTo>
                  <a:cubicBezTo>
                    <a:pt x="4" y="39"/>
                    <a:pt x="4" y="39"/>
                    <a:pt x="4" y="39"/>
                  </a:cubicBezTo>
                  <a:cubicBezTo>
                    <a:pt x="4" y="39"/>
                    <a:pt x="5" y="37"/>
                    <a:pt x="5" y="37"/>
                  </a:cubicBezTo>
                  <a:cubicBezTo>
                    <a:pt x="4" y="36"/>
                    <a:pt x="4" y="35"/>
                    <a:pt x="4" y="35"/>
                  </a:cubicBezTo>
                  <a:cubicBezTo>
                    <a:pt x="5" y="33"/>
                    <a:pt x="5" y="33"/>
                    <a:pt x="5" y="33"/>
                  </a:cubicBezTo>
                  <a:cubicBezTo>
                    <a:pt x="5" y="32"/>
                    <a:pt x="5" y="32"/>
                    <a:pt x="5" y="32"/>
                  </a:cubicBezTo>
                  <a:cubicBezTo>
                    <a:pt x="5" y="31"/>
                    <a:pt x="5" y="30"/>
                    <a:pt x="5" y="30"/>
                  </a:cubicBezTo>
                  <a:cubicBezTo>
                    <a:pt x="1" y="28"/>
                    <a:pt x="1" y="28"/>
                    <a:pt x="1" y="28"/>
                  </a:cubicBezTo>
                  <a:cubicBezTo>
                    <a:pt x="0" y="27"/>
                    <a:pt x="0" y="27"/>
                    <a:pt x="0" y="27"/>
                  </a:cubicBezTo>
                  <a:cubicBezTo>
                    <a:pt x="0" y="25"/>
                    <a:pt x="0" y="25"/>
                    <a:pt x="0" y="25"/>
                  </a:cubicBezTo>
                  <a:cubicBezTo>
                    <a:pt x="2" y="23"/>
                    <a:pt x="2" y="23"/>
                    <a:pt x="2" y="23"/>
                  </a:cubicBezTo>
                  <a:cubicBezTo>
                    <a:pt x="3" y="21"/>
                    <a:pt x="3" y="21"/>
                    <a:pt x="3" y="21"/>
                  </a:cubicBezTo>
                  <a:cubicBezTo>
                    <a:pt x="3" y="20"/>
                    <a:pt x="3" y="20"/>
                    <a:pt x="3" y="19"/>
                  </a:cubicBezTo>
                  <a:cubicBezTo>
                    <a:pt x="3" y="19"/>
                    <a:pt x="4" y="18"/>
                    <a:pt x="4" y="18"/>
                  </a:cubicBezTo>
                  <a:cubicBezTo>
                    <a:pt x="4" y="16"/>
                    <a:pt x="4" y="16"/>
                    <a:pt x="4" y="16"/>
                  </a:cubicBezTo>
                  <a:cubicBezTo>
                    <a:pt x="4" y="15"/>
                    <a:pt x="4" y="15"/>
                    <a:pt x="4" y="15"/>
                  </a:cubicBezTo>
                  <a:cubicBezTo>
                    <a:pt x="5" y="14"/>
                    <a:pt x="5" y="14"/>
                    <a:pt x="5" y="14"/>
                  </a:cubicBezTo>
                  <a:cubicBezTo>
                    <a:pt x="5" y="14"/>
                    <a:pt x="6" y="13"/>
                    <a:pt x="7" y="13"/>
                  </a:cubicBezTo>
                  <a:cubicBezTo>
                    <a:pt x="7" y="12"/>
                    <a:pt x="7" y="11"/>
                    <a:pt x="7" y="11"/>
                  </a:cubicBezTo>
                  <a:cubicBezTo>
                    <a:pt x="11" y="5"/>
                    <a:pt x="11" y="5"/>
                    <a:pt x="11" y="5"/>
                  </a:cubicBezTo>
                  <a:cubicBezTo>
                    <a:pt x="10" y="4"/>
                    <a:pt x="10" y="4"/>
                    <a:pt x="10" y="4"/>
                  </a:cubicBezTo>
                  <a:cubicBezTo>
                    <a:pt x="13" y="0"/>
                    <a:pt x="14" y="0"/>
                    <a:pt x="14" y="0"/>
                  </a:cubicBezTo>
                  <a:cubicBezTo>
                    <a:pt x="15" y="0"/>
                    <a:pt x="16" y="0"/>
                    <a:pt x="16" y="0"/>
                  </a:cubicBezTo>
                  <a:cubicBezTo>
                    <a:pt x="17" y="1"/>
                    <a:pt x="17" y="1"/>
                    <a:pt x="17" y="1"/>
                  </a:cubicBezTo>
                  <a:cubicBezTo>
                    <a:pt x="18" y="2"/>
                    <a:pt x="18" y="2"/>
                    <a:pt x="18" y="2"/>
                  </a:cubicBezTo>
                  <a:cubicBezTo>
                    <a:pt x="18" y="3"/>
                    <a:pt x="18" y="3"/>
                    <a:pt x="18" y="3"/>
                  </a:cubicBezTo>
                  <a:cubicBezTo>
                    <a:pt x="18" y="4"/>
                    <a:pt x="17" y="4"/>
                    <a:pt x="17" y="5"/>
                  </a:cubicBezTo>
                  <a:cubicBezTo>
                    <a:pt x="18" y="5"/>
                    <a:pt x="17" y="6"/>
                    <a:pt x="17" y="6"/>
                  </a:cubicBezTo>
                  <a:cubicBezTo>
                    <a:pt x="18" y="6"/>
                    <a:pt x="18" y="7"/>
                    <a:pt x="18" y="7"/>
                  </a:cubicBezTo>
                  <a:cubicBezTo>
                    <a:pt x="19" y="8"/>
                    <a:pt x="19" y="8"/>
                    <a:pt x="19" y="8"/>
                  </a:cubicBezTo>
                  <a:cubicBezTo>
                    <a:pt x="19" y="9"/>
                    <a:pt x="20" y="9"/>
                    <a:pt x="20" y="9"/>
                  </a:cubicBezTo>
                  <a:cubicBezTo>
                    <a:pt x="22" y="8"/>
                    <a:pt x="22" y="8"/>
                    <a:pt x="22" y="8"/>
                  </a:cubicBezTo>
                  <a:cubicBezTo>
                    <a:pt x="24" y="7"/>
                    <a:pt x="24" y="7"/>
                    <a:pt x="24" y="7"/>
                  </a:cubicBezTo>
                  <a:cubicBezTo>
                    <a:pt x="24" y="7"/>
                    <a:pt x="26" y="6"/>
                    <a:pt x="27" y="6"/>
                  </a:cubicBezTo>
                  <a:cubicBezTo>
                    <a:pt x="27" y="6"/>
                    <a:pt x="27" y="5"/>
                    <a:pt x="28" y="4"/>
                  </a:cubicBezTo>
                  <a:cubicBezTo>
                    <a:pt x="29" y="4"/>
                    <a:pt x="29" y="4"/>
                    <a:pt x="29" y="4"/>
                  </a:cubicBezTo>
                  <a:cubicBezTo>
                    <a:pt x="31" y="4"/>
                    <a:pt x="31" y="4"/>
                    <a:pt x="31" y="4"/>
                  </a:cubicBezTo>
                  <a:cubicBezTo>
                    <a:pt x="32" y="6"/>
                    <a:pt x="32" y="6"/>
                    <a:pt x="32" y="6"/>
                  </a:cubicBezTo>
                  <a:cubicBezTo>
                    <a:pt x="34" y="7"/>
                    <a:pt x="34" y="7"/>
                    <a:pt x="34" y="7"/>
                  </a:cubicBezTo>
                  <a:cubicBezTo>
                    <a:pt x="36" y="9"/>
                    <a:pt x="36" y="9"/>
                    <a:pt x="36" y="9"/>
                  </a:cubicBezTo>
                  <a:cubicBezTo>
                    <a:pt x="37" y="12"/>
                    <a:pt x="37" y="12"/>
                    <a:pt x="37" y="12"/>
                  </a:cubicBezTo>
                  <a:cubicBezTo>
                    <a:pt x="39" y="15"/>
                    <a:pt x="39" y="15"/>
                    <a:pt x="39" y="15"/>
                  </a:cubicBezTo>
                  <a:cubicBezTo>
                    <a:pt x="40" y="14"/>
                    <a:pt x="40" y="14"/>
                    <a:pt x="40" y="14"/>
                  </a:cubicBezTo>
                  <a:cubicBezTo>
                    <a:pt x="42" y="16"/>
                    <a:pt x="42" y="16"/>
                    <a:pt x="42" y="16"/>
                  </a:cubicBezTo>
                  <a:cubicBezTo>
                    <a:pt x="44" y="17"/>
                    <a:pt x="44" y="17"/>
                    <a:pt x="44" y="17"/>
                  </a:cubicBezTo>
                  <a:cubicBezTo>
                    <a:pt x="44" y="17"/>
                    <a:pt x="46" y="17"/>
                    <a:pt x="48" y="18"/>
                  </a:cubicBezTo>
                  <a:cubicBezTo>
                    <a:pt x="49" y="18"/>
                    <a:pt x="49" y="19"/>
                    <a:pt x="49" y="19"/>
                  </a:cubicBezTo>
                  <a:cubicBezTo>
                    <a:pt x="50" y="21"/>
                    <a:pt x="52" y="23"/>
                    <a:pt x="52" y="23"/>
                  </a:cubicBezTo>
                  <a:cubicBezTo>
                    <a:pt x="53" y="26"/>
                    <a:pt x="53" y="26"/>
                    <a:pt x="53" y="26"/>
                  </a:cubicBezTo>
                  <a:cubicBezTo>
                    <a:pt x="53" y="26"/>
                    <a:pt x="54" y="28"/>
                    <a:pt x="54" y="29"/>
                  </a:cubicBezTo>
                  <a:cubicBezTo>
                    <a:pt x="54" y="29"/>
                    <a:pt x="54" y="30"/>
                    <a:pt x="54" y="30"/>
                  </a:cubicBezTo>
                  <a:cubicBezTo>
                    <a:pt x="57" y="33"/>
                    <a:pt x="57" y="33"/>
                    <a:pt x="57" y="33"/>
                  </a:cubicBezTo>
                  <a:cubicBezTo>
                    <a:pt x="56" y="36"/>
                    <a:pt x="56" y="36"/>
                    <a:pt x="56" y="36"/>
                  </a:cubicBezTo>
                  <a:cubicBezTo>
                    <a:pt x="55" y="38"/>
                    <a:pt x="55" y="38"/>
                    <a:pt x="55" y="38"/>
                  </a:cubicBezTo>
                  <a:cubicBezTo>
                    <a:pt x="55" y="38"/>
                    <a:pt x="55" y="40"/>
                    <a:pt x="55" y="40"/>
                  </a:cubicBezTo>
                  <a:cubicBezTo>
                    <a:pt x="55" y="40"/>
                    <a:pt x="55" y="42"/>
                    <a:pt x="55" y="42"/>
                  </a:cubicBezTo>
                  <a:cubicBezTo>
                    <a:pt x="54" y="43"/>
                    <a:pt x="54" y="43"/>
                    <a:pt x="54" y="43"/>
                  </a:cubicBezTo>
                  <a:cubicBezTo>
                    <a:pt x="55" y="48"/>
                    <a:pt x="55" y="48"/>
                    <a:pt x="55" y="48"/>
                  </a:cubicBezTo>
                  <a:cubicBezTo>
                    <a:pt x="54" y="51"/>
                    <a:pt x="54" y="51"/>
                    <a:pt x="54" y="51"/>
                  </a:cubicBezTo>
                  <a:cubicBezTo>
                    <a:pt x="55" y="51"/>
                    <a:pt x="56" y="52"/>
                    <a:pt x="56" y="53"/>
                  </a:cubicBezTo>
                  <a:cubicBezTo>
                    <a:pt x="57" y="53"/>
                    <a:pt x="56" y="54"/>
                    <a:pt x="56" y="54"/>
                  </a:cubicBezTo>
                  <a:cubicBezTo>
                    <a:pt x="55" y="55"/>
                    <a:pt x="55" y="55"/>
                    <a:pt x="54" y="56"/>
                  </a:cubicBezTo>
                  <a:cubicBezTo>
                    <a:pt x="53" y="56"/>
                    <a:pt x="53" y="56"/>
                    <a:pt x="53" y="56"/>
                  </a:cubicBezTo>
                  <a:cubicBezTo>
                    <a:pt x="53" y="57"/>
                    <a:pt x="52" y="57"/>
                    <a:pt x="52" y="57"/>
                  </a:cubicBezTo>
                  <a:cubicBezTo>
                    <a:pt x="52" y="57"/>
                    <a:pt x="52" y="58"/>
                    <a:pt x="52" y="59"/>
                  </a:cubicBezTo>
                  <a:cubicBezTo>
                    <a:pt x="53" y="60"/>
                    <a:pt x="55" y="61"/>
                    <a:pt x="55" y="61"/>
                  </a:cubicBezTo>
                  <a:cubicBezTo>
                    <a:pt x="55" y="61"/>
                    <a:pt x="57" y="63"/>
                    <a:pt x="57" y="64"/>
                  </a:cubicBezTo>
                  <a:cubicBezTo>
                    <a:pt x="58" y="64"/>
                    <a:pt x="57" y="65"/>
                    <a:pt x="57" y="66"/>
                  </a:cubicBezTo>
                  <a:cubicBezTo>
                    <a:pt x="57" y="66"/>
                    <a:pt x="57" y="67"/>
                    <a:pt x="55" y="68"/>
                  </a:cubicBezTo>
                  <a:cubicBezTo>
                    <a:pt x="56" y="69"/>
                    <a:pt x="56" y="69"/>
                    <a:pt x="56" y="69"/>
                  </a:cubicBezTo>
                  <a:cubicBezTo>
                    <a:pt x="57" y="72"/>
                    <a:pt x="57" y="72"/>
                    <a:pt x="57" y="72"/>
                  </a:cubicBezTo>
                  <a:cubicBezTo>
                    <a:pt x="57" y="72"/>
                    <a:pt x="57" y="73"/>
                    <a:pt x="57" y="73"/>
                  </a:cubicBezTo>
                  <a:cubicBezTo>
                    <a:pt x="58" y="74"/>
                    <a:pt x="59" y="76"/>
                    <a:pt x="60" y="76"/>
                  </a:cubicBezTo>
                  <a:cubicBezTo>
                    <a:pt x="60" y="76"/>
                    <a:pt x="61" y="78"/>
                    <a:pt x="61" y="79"/>
                  </a:cubicBezTo>
                  <a:cubicBezTo>
                    <a:pt x="61" y="79"/>
                    <a:pt x="61" y="80"/>
                    <a:pt x="61" y="80"/>
                  </a:cubicBezTo>
                  <a:cubicBezTo>
                    <a:pt x="61" y="80"/>
                    <a:pt x="62" y="80"/>
                    <a:pt x="62" y="80"/>
                  </a:cubicBezTo>
                  <a:cubicBezTo>
                    <a:pt x="63" y="81"/>
                    <a:pt x="65" y="81"/>
                    <a:pt x="65" y="81"/>
                  </a:cubicBezTo>
                  <a:cubicBezTo>
                    <a:pt x="65" y="81"/>
                    <a:pt x="66" y="82"/>
                    <a:pt x="66" y="83"/>
                  </a:cubicBezTo>
                  <a:cubicBezTo>
                    <a:pt x="67" y="84"/>
                    <a:pt x="68" y="86"/>
                    <a:pt x="68" y="87"/>
                  </a:cubicBezTo>
                  <a:cubicBezTo>
                    <a:pt x="68" y="87"/>
                    <a:pt x="68" y="88"/>
                    <a:pt x="68" y="88"/>
                  </a:cubicBezTo>
                  <a:cubicBezTo>
                    <a:pt x="68" y="89"/>
                    <a:pt x="68" y="89"/>
                    <a:pt x="68" y="89"/>
                  </a:cubicBezTo>
                  <a:cubicBezTo>
                    <a:pt x="68" y="90"/>
                    <a:pt x="69" y="89"/>
                    <a:pt x="69" y="89"/>
                  </a:cubicBezTo>
                  <a:cubicBezTo>
                    <a:pt x="69" y="89"/>
                    <a:pt x="70" y="88"/>
                    <a:pt x="70" y="88"/>
                  </a:cubicBezTo>
                  <a:cubicBezTo>
                    <a:pt x="71" y="88"/>
                    <a:pt x="72" y="88"/>
                    <a:pt x="73" y="88"/>
                  </a:cubicBezTo>
                  <a:cubicBezTo>
                    <a:pt x="74" y="88"/>
                    <a:pt x="74" y="88"/>
                    <a:pt x="74" y="88"/>
                  </a:cubicBezTo>
                  <a:cubicBezTo>
                    <a:pt x="76" y="88"/>
                    <a:pt x="76" y="88"/>
                    <a:pt x="77" y="88"/>
                  </a:cubicBezTo>
                  <a:cubicBezTo>
                    <a:pt x="79" y="89"/>
                    <a:pt x="79" y="89"/>
                    <a:pt x="79" y="89"/>
                  </a:cubicBezTo>
                  <a:cubicBezTo>
                    <a:pt x="80" y="91"/>
                    <a:pt x="80" y="91"/>
                    <a:pt x="80" y="91"/>
                  </a:cubicBezTo>
                  <a:cubicBezTo>
                    <a:pt x="80" y="91"/>
                    <a:pt x="81" y="91"/>
                    <a:pt x="81" y="91"/>
                  </a:cubicBezTo>
                  <a:cubicBezTo>
                    <a:pt x="82" y="93"/>
                    <a:pt x="82" y="93"/>
                    <a:pt x="82" y="93"/>
                  </a:cubicBezTo>
                  <a:cubicBezTo>
                    <a:pt x="84" y="96"/>
                    <a:pt x="84" y="96"/>
                    <a:pt x="84" y="96"/>
                  </a:cubicBezTo>
                  <a:cubicBezTo>
                    <a:pt x="85" y="104"/>
                    <a:pt x="85" y="104"/>
                    <a:pt x="85" y="104"/>
                  </a:cubicBezTo>
                  <a:cubicBezTo>
                    <a:pt x="83" y="104"/>
                    <a:pt x="81" y="106"/>
                    <a:pt x="80" y="107"/>
                  </a:cubicBezTo>
                  <a:cubicBezTo>
                    <a:pt x="77" y="115"/>
                    <a:pt x="77" y="115"/>
                    <a:pt x="77" y="115"/>
                  </a:cubicBezTo>
                  <a:cubicBezTo>
                    <a:pt x="75" y="124"/>
                    <a:pt x="75" y="124"/>
                    <a:pt x="75" y="124"/>
                  </a:cubicBezTo>
                  <a:cubicBezTo>
                    <a:pt x="70" y="132"/>
                    <a:pt x="70" y="132"/>
                    <a:pt x="70" y="132"/>
                  </a:cubicBezTo>
                  <a:cubicBezTo>
                    <a:pt x="63" y="136"/>
                    <a:pt x="63" y="136"/>
                    <a:pt x="63" y="136"/>
                  </a:cubicBezTo>
                  <a:cubicBezTo>
                    <a:pt x="62" y="136"/>
                    <a:pt x="62" y="136"/>
                    <a:pt x="62" y="136"/>
                  </a:cubicBezTo>
                  <a:cubicBezTo>
                    <a:pt x="62" y="136"/>
                    <a:pt x="61" y="137"/>
                    <a:pt x="61" y="137"/>
                  </a:cubicBezTo>
                  <a:cubicBezTo>
                    <a:pt x="60" y="140"/>
                    <a:pt x="60" y="140"/>
                    <a:pt x="60" y="140"/>
                  </a:cubicBezTo>
                  <a:cubicBezTo>
                    <a:pt x="59" y="141"/>
                    <a:pt x="59" y="141"/>
                    <a:pt x="59" y="141"/>
                  </a:cubicBezTo>
                  <a:cubicBezTo>
                    <a:pt x="58" y="141"/>
                    <a:pt x="58" y="141"/>
                    <a:pt x="58" y="141"/>
                  </a:cubicBezTo>
                  <a:cubicBezTo>
                    <a:pt x="58" y="142"/>
                    <a:pt x="58" y="142"/>
                    <a:pt x="58" y="142"/>
                  </a:cubicBezTo>
                  <a:cubicBezTo>
                    <a:pt x="58" y="143"/>
                    <a:pt x="58" y="143"/>
                    <a:pt x="58" y="144"/>
                  </a:cubicBezTo>
                  <a:cubicBezTo>
                    <a:pt x="58" y="144"/>
                    <a:pt x="58" y="144"/>
                    <a:pt x="58" y="145"/>
                  </a:cubicBezTo>
                  <a:cubicBezTo>
                    <a:pt x="58" y="145"/>
                    <a:pt x="59" y="145"/>
                    <a:pt x="59" y="146"/>
                  </a:cubicBezTo>
                  <a:cubicBezTo>
                    <a:pt x="59" y="146"/>
                    <a:pt x="60" y="147"/>
                    <a:pt x="61" y="147"/>
                  </a:cubicBezTo>
                  <a:cubicBezTo>
                    <a:pt x="62" y="148"/>
                    <a:pt x="63" y="148"/>
                    <a:pt x="63" y="148"/>
                  </a:cubicBezTo>
                  <a:cubicBezTo>
                    <a:pt x="64" y="150"/>
                    <a:pt x="64" y="150"/>
                    <a:pt x="64" y="150"/>
                  </a:cubicBezTo>
                  <a:cubicBezTo>
                    <a:pt x="63" y="151"/>
                    <a:pt x="62" y="151"/>
                    <a:pt x="61" y="151"/>
                  </a:cubicBezTo>
                  <a:cubicBezTo>
                    <a:pt x="61" y="151"/>
                    <a:pt x="60" y="151"/>
                    <a:pt x="60" y="151"/>
                  </a:cubicBezTo>
                  <a:cubicBezTo>
                    <a:pt x="59" y="151"/>
                    <a:pt x="59" y="151"/>
                    <a:pt x="58" y="151"/>
                  </a:cubicBezTo>
                  <a:cubicBezTo>
                    <a:pt x="58" y="151"/>
                    <a:pt x="58" y="152"/>
                    <a:pt x="58" y="153"/>
                  </a:cubicBezTo>
                  <a:cubicBezTo>
                    <a:pt x="59" y="154"/>
                    <a:pt x="59" y="154"/>
                    <a:pt x="59" y="154"/>
                  </a:cubicBezTo>
                  <a:cubicBezTo>
                    <a:pt x="59" y="154"/>
                    <a:pt x="59" y="156"/>
                    <a:pt x="59" y="156"/>
                  </a:cubicBezTo>
                  <a:cubicBezTo>
                    <a:pt x="59" y="156"/>
                    <a:pt x="59" y="157"/>
                    <a:pt x="57" y="158"/>
                  </a:cubicBezTo>
                  <a:cubicBezTo>
                    <a:pt x="56" y="160"/>
                    <a:pt x="56" y="160"/>
                    <a:pt x="56" y="160"/>
                  </a:cubicBezTo>
                  <a:cubicBezTo>
                    <a:pt x="52" y="160"/>
                    <a:pt x="52" y="160"/>
                    <a:pt x="52" y="160"/>
                  </a:cubicBezTo>
                  <a:cubicBezTo>
                    <a:pt x="52" y="160"/>
                    <a:pt x="52" y="160"/>
                    <a:pt x="52" y="160"/>
                  </a:cubicBezTo>
                  <a:close/>
                  <a:moveTo>
                    <a:pt x="49" y="158"/>
                  </a:moveTo>
                  <a:cubicBezTo>
                    <a:pt x="49" y="158"/>
                    <a:pt x="49" y="158"/>
                    <a:pt x="49" y="158"/>
                  </a:cubicBezTo>
                  <a:cubicBezTo>
                    <a:pt x="52" y="159"/>
                    <a:pt x="52" y="159"/>
                    <a:pt x="52" y="159"/>
                  </a:cubicBezTo>
                  <a:cubicBezTo>
                    <a:pt x="55" y="159"/>
                    <a:pt x="55" y="159"/>
                    <a:pt x="55" y="159"/>
                  </a:cubicBezTo>
                  <a:cubicBezTo>
                    <a:pt x="57" y="158"/>
                    <a:pt x="57" y="158"/>
                    <a:pt x="57" y="158"/>
                  </a:cubicBezTo>
                  <a:cubicBezTo>
                    <a:pt x="58" y="157"/>
                    <a:pt x="59" y="156"/>
                    <a:pt x="59" y="156"/>
                  </a:cubicBezTo>
                  <a:cubicBezTo>
                    <a:pt x="59" y="156"/>
                    <a:pt x="58" y="154"/>
                    <a:pt x="58" y="154"/>
                  </a:cubicBezTo>
                  <a:cubicBezTo>
                    <a:pt x="58" y="153"/>
                    <a:pt x="58" y="153"/>
                    <a:pt x="58" y="153"/>
                  </a:cubicBezTo>
                  <a:cubicBezTo>
                    <a:pt x="58" y="153"/>
                    <a:pt x="57" y="152"/>
                    <a:pt x="57" y="151"/>
                  </a:cubicBezTo>
                  <a:cubicBezTo>
                    <a:pt x="57" y="151"/>
                    <a:pt x="58" y="150"/>
                    <a:pt x="58" y="150"/>
                  </a:cubicBezTo>
                  <a:cubicBezTo>
                    <a:pt x="59" y="150"/>
                    <a:pt x="59" y="150"/>
                    <a:pt x="59" y="150"/>
                  </a:cubicBezTo>
                  <a:cubicBezTo>
                    <a:pt x="59" y="150"/>
                    <a:pt x="60" y="150"/>
                    <a:pt x="60" y="150"/>
                  </a:cubicBezTo>
                  <a:cubicBezTo>
                    <a:pt x="61" y="151"/>
                    <a:pt x="61" y="151"/>
                    <a:pt x="61" y="151"/>
                  </a:cubicBezTo>
                  <a:cubicBezTo>
                    <a:pt x="61" y="151"/>
                    <a:pt x="61" y="151"/>
                    <a:pt x="61" y="151"/>
                  </a:cubicBezTo>
                  <a:cubicBezTo>
                    <a:pt x="62" y="151"/>
                    <a:pt x="63" y="150"/>
                    <a:pt x="63" y="149"/>
                  </a:cubicBezTo>
                  <a:cubicBezTo>
                    <a:pt x="63" y="149"/>
                    <a:pt x="63" y="149"/>
                    <a:pt x="63" y="149"/>
                  </a:cubicBezTo>
                  <a:cubicBezTo>
                    <a:pt x="62" y="149"/>
                    <a:pt x="62" y="148"/>
                    <a:pt x="61" y="148"/>
                  </a:cubicBezTo>
                  <a:cubicBezTo>
                    <a:pt x="59" y="147"/>
                    <a:pt x="58" y="146"/>
                    <a:pt x="58" y="146"/>
                  </a:cubicBezTo>
                  <a:cubicBezTo>
                    <a:pt x="58" y="146"/>
                    <a:pt x="58" y="145"/>
                    <a:pt x="58" y="145"/>
                  </a:cubicBezTo>
                  <a:cubicBezTo>
                    <a:pt x="57" y="145"/>
                    <a:pt x="57" y="144"/>
                    <a:pt x="57" y="144"/>
                  </a:cubicBezTo>
                  <a:cubicBezTo>
                    <a:pt x="57" y="143"/>
                    <a:pt x="57" y="142"/>
                    <a:pt x="57" y="142"/>
                  </a:cubicBezTo>
                  <a:cubicBezTo>
                    <a:pt x="57" y="141"/>
                    <a:pt x="57" y="141"/>
                    <a:pt x="57" y="141"/>
                  </a:cubicBezTo>
                  <a:cubicBezTo>
                    <a:pt x="57" y="141"/>
                    <a:pt x="58" y="140"/>
                    <a:pt x="59" y="140"/>
                  </a:cubicBezTo>
                  <a:cubicBezTo>
                    <a:pt x="60" y="140"/>
                    <a:pt x="60" y="140"/>
                    <a:pt x="60" y="140"/>
                  </a:cubicBezTo>
                  <a:cubicBezTo>
                    <a:pt x="61" y="137"/>
                    <a:pt x="61" y="137"/>
                    <a:pt x="61" y="137"/>
                  </a:cubicBezTo>
                  <a:cubicBezTo>
                    <a:pt x="61" y="137"/>
                    <a:pt x="61" y="136"/>
                    <a:pt x="62" y="136"/>
                  </a:cubicBezTo>
                  <a:cubicBezTo>
                    <a:pt x="63" y="136"/>
                    <a:pt x="63" y="136"/>
                    <a:pt x="63" y="136"/>
                  </a:cubicBezTo>
                  <a:cubicBezTo>
                    <a:pt x="63" y="136"/>
                    <a:pt x="63" y="136"/>
                    <a:pt x="63" y="136"/>
                  </a:cubicBezTo>
                  <a:cubicBezTo>
                    <a:pt x="70" y="132"/>
                    <a:pt x="70" y="132"/>
                    <a:pt x="70" y="132"/>
                  </a:cubicBezTo>
                  <a:cubicBezTo>
                    <a:pt x="75" y="124"/>
                    <a:pt x="75" y="124"/>
                    <a:pt x="75" y="124"/>
                  </a:cubicBezTo>
                  <a:cubicBezTo>
                    <a:pt x="76" y="115"/>
                    <a:pt x="76" y="115"/>
                    <a:pt x="76" y="115"/>
                  </a:cubicBezTo>
                  <a:cubicBezTo>
                    <a:pt x="79" y="107"/>
                    <a:pt x="79" y="107"/>
                    <a:pt x="79" y="107"/>
                  </a:cubicBezTo>
                  <a:cubicBezTo>
                    <a:pt x="80" y="106"/>
                    <a:pt x="83" y="104"/>
                    <a:pt x="84" y="104"/>
                  </a:cubicBezTo>
                  <a:cubicBezTo>
                    <a:pt x="84" y="103"/>
                    <a:pt x="84" y="100"/>
                    <a:pt x="83" y="96"/>
                  </a:cubicBezTo>
                  <a:cubicBezTo>
                    <a:pt x="81" y="93"/>
                    <a:pt x="81" y="93"/>
                    <a:pt x="81" y="93"/>
                  </a:cubicBezTo>
                  <a:cubicBezTo>
                    <a:pt x="81" y="91"/>
                    <a:pt x="81" y="91"/>
                    <a:pt x="81" y="91"/>
                  </a:cubicBezTo>
                  <a:cubicBezTo>
                    <a:pt x="81" y="92"/>
                    <a:pt x="80" y="92"/>
                    <a:pt x="80" y="91"/>
                  </a:cubicBezTo>
                  <a:cubicBezTo>
                    <a:pt x="80" y="91"/>
                    <a:pt x="79" y="91"/>
                    <a:pt x="79" y="91"/>
                  </a:cubicBezTo>
                  <a:cubicBezTo>
                    <a:pt x="79" y="90"/>
                    <a:pt x="79" y="90"/>
                    <a:pt x="79" y="90"/>
                  </a:cubicBezTo>
                  <a:cubicBezTo>
                    <a:pt x="76" y="89"/>
                    <a:pt x="76" y="89"/>
                    <a:pt x="76" y="89"/>
                  </a:cubicBezTo>
                  <a:cubicBezTo>
                    <a:pt x="76" y="89"/>
                    <a:pt x="76" y="89"/>
                    <a:pt x="75" y="89"/>
                  </a:cubicBezTo>
                  <a:cubicBezTo>
                    <a:pt x="75" y="89"/>
                    <a:pt x="74" y="89"/>
                    <a:pt x="74" y="89"/>
                  </a:cubicBezTo>
                  <a:cubicBezTo>
                    <a:pt x="72" y="88"/>
                    <a:pt x="71" y="88"/>
                    <a:pt x="71" y="89"/>
                  </a:cubicBezTo>
                  <a:cubicBezTo>
                    <a:pt x="70" y="89"/>
                    <a:pt x="70" y="89"/>
                    <a:pt x="69" y="90"/>
                  </a:cubicBezTo>
                  <a:cubicBezTo>
                    <a:pt x="69" y="90"/>
                    <a:pt x="69" y="90"/>
                    <a:pt x="69" y="90"/>
                  </a:cubicBezTo>
                  <a:cubicBezTo>
                    <a:pt x="68" y="91"/>
                    <a:pt x="68" y="90"/>
                    <a:pt x="68" y="90"/>
                  </a:cubicBezTo>
                  <a:cubicBezTo>
                    <a:pt x="68" y="90"/>
                    <a:pt x="68" y="90"/>
                    <a:pt x="67" y="90"/>
                  </a:cubicBezTo>
                  <a:cubicBezTo>
                    <a:pt x="67" y="88"/>
                    <a:pt x="67" y="88"/>
                    <a:pt x="67" y="88"/>
                  </a:cubicBezTo>
                  <a:cubicBezTo>
                    <a:pt x="67" y="88"/>
                    <a:pt x="67" y="87"/>
                    <a:pt x="67" y="87"/>
                  </a:cubicBezTo>
                  <a:cubicBezTo>
                    <a:pt x="67" y="86"/>
                    <a:pt x="66" y="84"/>
                    <a:pt x="66" y="83"/>
                  </a:cubicBezTo>
                  <a:cubicBezTo>
                    <a:pt x="65" y="82"/>
                    <a:pt x="65" y="82"/>
                    <a:pt x="65" y="81"/>
                  </a:cubicBezTo>
                  <a:cubicBezTo>
                    <a:pt x="65" y="81"/>
                    <a:pt x="63" y="81"/>
                    <a:pt x="63" y="81"/>
                  </a:cubicBezTo>
                  <a:cubicBezTo>
                    <a:pt x="62" y="81"/>
                    <a:pt x="61" y="81"/>
                    <a:pt x="61" y="81"/>
                  </a:cubicBezTo>
                  <a:cubicBezTo>
                    <a:pt x="60" y="80"/>
                    <a:pt x="60" y="79"/>
                    <a:pt x="61" y="78"/>
                  </a:cubicBezTo>
                  <a:cubicBezTo>
                    <a:pt x="61" y="78"/>
                    <a:pt x="60" y="77"/>
                    <a:pt x="59" y="76"/>
                  </a:cubicBezTo>
                  <a:cubicBezTo>
                    <a:pt x="59" y="76"/>
                    <a:pt x="57" y="73"/>
                    <a:pt x="57" y="73"/>
                  </a:cubicBezTo>
                  <a:cubicBezTo>
                    <a:pt x="57" y="73"/>
                    <a:pt x="56" y="73"/>
                    <a:pt x="56" y="72"/>
                  </a:cubicBezTo>
                  <a:cubicBezTo>
                    <a:pt x="55" y="68"/>
                    <a:pt x="55" y="68"/>
                    <a:pt x="55" y="68"/>
                  </a:cubicBezTo>
                  <a:cubicBezTo>
                    <a:pt x="56" y="67"/>
                    <a:pt x="56" y="66"/>
                    <a:pt x="56" y="66"/>
                  </a:cubicBezTo>
                  <a:cubicBezTo>
                    <a:pt x="57" y="65"/>
                    <a:pt x="57" y="64"/>
                    <a:pt x="57" y="64"/>
                  </a:cubicBezTo>
                  <a:cubicBezTo>
                    <a:pt x="57" y="64"/>
                    <a:pt x="55" y="62"/>
                    <a:pt x="54" y="62"/>
                  </a:cubicBezTo>
                  <a:cubicBezTo>
                    <a:pt x="54" y="62"/>
                    <a:pt x="52" y="60"/>
                    <a:pt x="52" y="59"/>
                  </a:cubicBezTo>
                  <a:cubicBezTo>
                    <a:pt x="51" y="58"/>
                    <a:pt x="51" y="57"/>
                    <a:pt x="51" y="57"/>
                  </a:cubicBezTo>
                  <a:cubicBezTo>
                    <a:pt x="52" y="56"/>
                    <a:pt x="52" y="56"/>
                    <a:pt x="53" y="56"/>
                  </a:cubicBezTo>
                  <a:cubicBezTo>
                    <a:pt x="54" y="55"/>
                    <a:pt x="54" y="55"/>
                    <a:pt x="54" y="55"/>
                  </a:cubicBezTo>
                  <a:cubicBezTo>
                    <a:pt x="54" y="55"/>
                    <a:pt x="55" y="54"/>
                    <a:pt x="55" y="54"/>
                  </a:cubicBezTo>
                  <a:cubicBezTo>
                    <a:pt x="55" y="53"/>
                    <a:pt x="55" y="53"/>
                    <a:pt x="55" y="53"/>
                  </a:cubicBezTo>
                  <a:cubicBezTo>
                    <a:pt x="55" y="53"/>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1"/>
                    <a:pt x="54" y="40"/>
                    <a:pt x="54" y="40"/>
                  </a:cubicBezTo>
                  <a:cubicBezTo>
                    <a:pt x="54" y="39"/>
                    <a:pt x="55" y="38"/>
                    <a:pt x="55" y="37"/>
                  </a:cubicBezTo>
                  <a:cubicBezTo>
                    <a:pt x="55" y="35"/>
                    <a:pt x="55" y="35"/>
                    <a:pt x="55" y="35"/>
                  </a:cubicBezTo>
                  <a:cubicBezTo>
                    <a:pt x="56" y="33"/>
                    <a:pt x="56" y="33"/>
                    <a:pt x="56" y="33"/>
                  </a:cubicBezTo>
                  <a:cubicBezTo>
                    <a:pt x="54" y="30"/>
                    <a:pt x="54" y="30"/>
                    <a:pt x="54" y="30"/>
                  </a:cubicBezTo>
                  <a:cubicBezTo>
                    <a:pt x="54" y="30"/>
                    <a:pt x="54" y="30"/>
                    <a:pt x="53" y="29"/>
                  </a:cubicBezTo>
                  <a:cubicBezTo>
                    <a:pt x="53" y="28"/>
                    <a:pt x="52" y="26"/>
                    <a:pt x="52" y="26"/>
                  </a:cubicBezTo>
                  <a:cubicBezTo>
                    <a:pt x="51" y="24"/>
                    <a:pt x="51" y="24"/>
                    <a:pt x="51" y="24"/>
                  </a:cubicBezTo>
                  <a:cubicBezTo>
                    <a:pt x="51" y="23"/>
                    <a:pt x="49" y="21"/>
                    <a:pt x="49" y="21"/>
                  </a:cubicBezTo>
                  <a:cubicBezTo>
                    <a:pt x="49" y="20"/>
                    <a:pt x="48" y="20"/>
                    <a:pt x="48" y="20"/>
                  </a:cubicBezTo>
                  <a:cubicBezTo>
                    <a:pt x="48" y="19"/>
                    <a:pt x="48" y="19"/>
                    <a:pt x="47" y="19"/>
                  </a:cubicBezTo>
                  <a:cubicBezTo>
                    <a:pt x="46" y="18"/>
                    <a:pt x="44" y="17"/>
                    <a:pt x="44" y="17"/>
                  </a:cubicBezTo>
                  <a:cubicBezTo>
                    <a:pt x="42" y="17"/>
                    <a:pt x="42" y="17"/>
                    <a:pt x="42" y="17"/>
                  </a:cubicBezTo>
                  <a:cubicBezTo>
                    <a:pt x="40" y="15"/>
                    <a:pt x="40" y="15"/>
                    <a:pt x="40" y="15"/>
                  </a:cubicBezTo>
                  <a:cubicBezTo>
                    <a:pt x="39" y="16"/>
                    <a:pt x="39" y="16"/>
                    <a:pt x="39" y="16"/>
                  </a:cubicBezTo>
                  <a:cubicBezTo>
                    <a:pt x="36" y="12"/>
                    <a:pt x="36" y="12"/>
                    <a:pt x="36" y="12"/>
                  </a:cubicBezTo>
                  <a:cubicBezTo>
                    <a:pt x="36" y="9"/>
                    <a:pt x="36" y="9"/>
                    <a:pt x="36" y="9"/>
                  </a:cubicBezTo>
                  <a:cubicBezTo>
                    <a:pt x="29" y="4"/>
                    <a:pt x="29" y="4"/>
                    <a:pt x="29" y="4"/>
                  </a:cubicBezTo>
                  <a:cubicBezTo>
                    <a:pt x="28" y="5"/>
                    <a:pt x="28" y="5"/>
                    <a:pt x="28" y="5"/>
                  </a:cubicBezTo>
                  <a:cubicBezTo>
                    <a:pt x="28" y="5"/>
                    <a:pt x="27" y="6"/>
                    <a:pt x="27" y="6"/>
                  </a:cubicBezTo>
                  <a:cubicBezTo>
                    <a:pt x="27" y="7"/>
                    <a:pt x="24" y="7"/>
                    <a:pt x="24" y="7"/>
                  </a:cubicBezTo>
                  <a:cubicBezTo>
                    <a:pt x="23" y="9"/>
                    <a:pt x="23" y="9"/>
                    <a:pt x="23" y="9"/>
                  </a:cubicBezTo>
                  <a:cubicBezTo>
                    <a:pt x="20" y="10"/>
                    <a:pt x="20" y="10"/>
                    <a:pt x="20" y="10"/>
                  </a:cubicBezTo>
                  <a:cubicBezTo>
                    <a:pt x="20" y="10"/>
                    <a:pt x="19" y="10"/>
                    <a:pt x="19" y="10"/>
                  </a:cubicBezTo>
                  <a:cubicBezTo>
                    <a:pt x="19" y="9"/>
                    <a:pt x="18" y="9"/>
                    <a:pt x="18" y="9"/>
                  </a:cubicBezTo>
                  <a:cubicBezTo>
                    <a:pt x="18" y="8"/>
                    <a:pt x="18" y="8"/>
                    <a:pt x="18" y="8"/>
                  </a:cubicBezTo>
                  <a:cubicBezTo>
                    <a:pt x="17" y="7"/>
                    <a:pt x="17" y="6"/>
                    <a:pt x="17" y="6"/>
                  </a:cubicBezTo>
                  <a:cubicBezTo>
                    <a:pt x="17" y="5"/>
                    <a:pt x="17" y="5"/>
                    <a:pt x="17" y="5"/>
                  </a:cubicBezTo>
                  <a:cubicBezTo>
                    <a:pt x="17" y="4"/>
                    <a:pt x="17" y="4"/>
                    <a:pt x="17" y="3"/>
                  </a:cubicBezTo>
                  <a:cubicBezTo>
                    <a:pt x="17" y="2"/>
                    <a:pt x="17" y="2"/>
                    <a:pt x="17" y="2"/>
                  </a:cubicBezTo>
                  <a:cubicBezTo>
                    <a:pt x="15" y="1"/>
                    <a:pt x="15" y="1"/>
                    <a:pt x="15" y="1"/>
                  </a:cubicBezTo>
                  <a:cubicBezTo>
                    <a:pt x="15" y="1"/>
                    <a:pt x="14" y="0"/>
                    <a:pt x="14" y="0"/>
                  </a:cubicBezTo>
                  <a:cubicBezTo>
                    <a:pt x="14" y="1"/>
                    <a:pt x="12" y="2"/>
                    <a:pt x="11" y="4"/>
                  </a:cubicBezTo>
                  <a:cubicBezTo>
                    <a:pt x="11" y="5"/>
                    <a:pt x="11" y="5"/>
                    <a:pt x="11" y="5"/>
                  </a:cubicBezTo>
                  <a:cubicBezTo>
                    <a:pt x="9" y="9"/>
                    <a:pt x="9" y="9"/>
                    <a:pt x="9" y="9"/>
                  </a:cubicBezTo>
                  <a:cubicBezTo>
                    <a:pt x="8" y="12"/>
                    <a:pt x="8" y="12"/>
                    <a:pt x="8" y="12"/>
                  </a:cubicBezTo>
                  <a:cubicBezTo>
                    <a:pt x="8" y="12"/>
                    <a:pt x="8" y="13"/>
                    <a:pt x="7" y="13"/>
                  </a:cubicBezTo>
                  <a:cubicBezTo>
                    <a:pt x="7" y="14"/>
                    <a:pt x="6" y="15"/>
                    <a:pt x="6" y="15"/>
                  </a:cubicBezTo>
                  <a:cubicBezTo>
                    <a:pt x="5" y="15"/>
                    <a:pt x="5" y="15"/>
                    <a:pt x="5" y="15"/>
                  </a:cubicBezTo>
                  <a:cubicBezTo>
                    <a:pt x="4" y="16"/>
                    <a:pt x="4" y="16"/>
                    <a:pt x="4" y="16"/>
                  </a:cubicBezTo>
                  <a:cubicBezTo>
                    <a:pt x="5" y="18"/>
                    <a:pt x="5" y="18"/>
                    <a:pt x="5" y="18"/>
                  </a:cubicBezTo>
                  <a:cubicBezTo>
                    <a:pt x="4" y="18"/>
                    <a:pt x="4" y="19"/>
                    <a:pt x="4" y="20"/>
                  </a:cubicBezTo>
                  <a:cubicBezTo>
                    <a:pt x="4" y="20"/>
                    <a:pt x="4" y="20"/>
                    <a:pt x="3" y="21"/>
                  </a:cubicBezTo>
                  <a:cubicBezTo>
                    <a:pt x="3" y="23"/>
                    <a:pt x="3" y="23"/>
                    <a:pt x="3" y="23"/>
                  </a:cubicBezTo>
                  <a:cubicBezTo>
                    <a:pt x="0" y="26"/>
                    <a:pt x="0" y="26"/>
                    <a:pt x="0" y="26"/>
                  </a:cubicBezTo>
                  <a:cubicBezTo>
                    <a:pt x="0" y="27"/>
                    <a:pt x="0" y="27"/>
                    <a:pt x="0" y="27"/>
                  </a:cubicBezTo>
                  <a:cubicBezTo>
                    <a:pt x="1" y="28"/>
                    <a:pt x="1" y="28"/>
                    <a:pt x="1" y="28"/>
                  </a:cubicBezTo>
                  <a:cubicBezTo>
                    <a:pt x="5" y="30"/>
                    <a:pt x="5" y="30"/>
                    <a:pt x="5" y="30"/>
                  </a:cubicBezTo>
                  <a:cubicBezTo>
                    <a:pt x="6" y="30"/>
                    <a:pt x="6" y="31"/>
                    <a:pt x="6" y="32"/>
                  </a:cubicBezTo>
                  <a:cubicBezTo>
                    <a:pt x="6" y="32"/>
                    <a:pt x="5" y="33"/>
                    <a:pt x="5" y="33"/>
                  </a:cubicBezTo>
                  <a:cubicBezTo>
                    <a:pt x="5" y="35"/>
                    <a:pt x="5" y="35"/>
                    <a:pt x="5" y="35"/>
                  </a:cubicBezTo>
                  <a:cubicBezTo>
                    <a:pt x="5" y="35"/>
                    <a:pt x="5" y="36"/>
                    <a:pt x="5" y="36"/>
                  </a:cubicBezTo>
                  <a:cubicBezTo>
                    <a:pt x="5" y="36"/>
                    <a:pt x="6" y="37"/>
                    <a:pt x="6" y="37"/>
                  </a:cubicBezTo>
                  <a:cubicBezTo>
                    <a:pt x="6" y="38"/>
                    <a:pt x="5" y="39"/>
                    <a:pt x="5" y="39"/>
                  </a:cubicBezTo>
                  <a:cubicBezTo>
                    <a:pt x="4" y="40"/>
                    <a:pt x="4" y="40"/>
                    <a:pt x="4" y="40"/>
                  </a:cubicBezTo>
                  <a:cubicBezTo>
                    <a:pt x="5" y="41"/>
                    <a:pt x="5" y="41"/>
                    <a:pt x="5" y="41"/>
                  </a:cubicBezTo>
                  <a:cubicBezTo>
                    <a:pt x="5" y="41"/>
                    <a:pt x="5" y="43"/>
                    <a:pt x="5" y="43"/>
                  </a:cubicBezTo>
                  <a:cubicBezTo>
                    <a:pt x="5" y="43"/>
                    <a:pt x="6" y="44"/>
                    <a:pt x="7" y="44"/>
                  </a:cubicBezTo>
                  <a:cubicBezTo>
                    <a:pt x="7" y="44"/>
                    <a:pt x="7" y="44"/>
                    <a:pt x="8" y="44"/>
                  </a:cubicBezTo>
                  <a:cubicBezTo>
                    <a:pt x="9" y="44"/>
                    <a:pt x="9" y="44"/>
                    <a:pt x="9" y="44"/>
                  </a:cubicBezTo>
                  <a:cubicBezTo>
                    <a:pt x="10" y="44"/>
                    <a:pt x="10" y="44"/>
                    <a:pt x="10" y="44"/>
                  </a:cubicBezTo>
                  <a:cubicBezTo>
                    <a:pt x="14" y="45"/>
                    <a:pt x="14" y="45"/>
                    <a:pt x="14" y="45"/>
                  </a:cubicBezTo>
                  <a:cubicBezTo>
                    <a:pt x="15" y="46"/>
                    <a:pt x="15" y="46"/>
                    <a:pt x="15" y="46"/>
                  </a:cubicBezTo>
                  <a:cubicBezTo>
                    <a:pt x="15" y="49"/>
                    <a:pt x="15" y="49"/>
                    <a:pt x="15" y="49"/>
                  </a:cubicBezTo>
                  <a:cubicBezTo>
                    <a:pt x="16" y="52"/>
                    <a:pt x="16" y="52"/>
                    <a:pt x="16" y="52"/>
                  </a:cubicBezTo>
                  <a:cubicBezTo>
                    <a:pt x="15" y="54"/>
                    <a:pt x="15" y="54"/>
                    <a:pt x="15" y="54"/>
                  </a:cubicBezTo>
                  <a:cubicBezTo>
                    <a:pt x="16" y="54"/>
                    <a:pt x="16" y="54"/>
                    <a:pt x="16" y="54"/>
                  </a:cubicBezTo>
                  <a:cubicBezTo>
                    <a:pt x="16" y="54"/>
                    <a:pt x="16" y="55"/>
                    <a:pt x="16" y="55"/>
                  </a:cubicBezTo>
                  <a:cubicBezTo>
                    <a:pt x="16" y="56"/>
                    <a:pt x="16" y="58"/>
                    <a:pt x="16" y="58"/>
                  </a:cubicBezTo>
                  <a:cubicBezTo>
                    <a:pt x="15" y="58"/>
                    <a:pt x="14" y="59"/>
                    <a:pt x="13" y="59"/>
                  </a:cubicBezTo>
                  <a:cubicBezTo>
                    <a:pt x="12" y="59"/>
                    <a:pt x="11" y="59"/>
                    <a:pt x="11" y="59"/>
                  </a:cubicBezTo>
                  <a:cubicBezTo>
                    <a:pt x="11" y="60"/>
                    <a:pt x="11" y="60"/>
                    <a:pt x="11" y="60"/>
                  </a:cubicBezTo>
                  <a:cubicBezTo>
                    <a:pt x="13" y="61"/>
                    <a:pt x="13" y="61"/>
                    <a:pt x="13" y="61"/>
                  </a:cubicBezTo>
                  <a:cubicBezTo>
                    <a:pt x="14" y="61"/>
                    <a:pt x="14" y="61"/>
                    <a:pt x="14" y="61"/>
                  </a:cubicBezTo>
                  <a:cubicBezTo>
                    <a:pt x="15" y="62"/>
                    <a:pt x="15" y="64"/>
                    <a:pt x="15" y="64"/>
                  </a:cubicBezTo>
                  <a:cubicBezTo>
                    <a:pt x="14" y="64"/>
                    <a:pt x="14" y="65"/>
                    <a:pt x="14" y="65"/>
                  </a:cubicBezTo>
                  <a:cubicBezTo>
                    <a:pt x="13" y="65"/>
                    <a:pt x="12" y="66"/>
                    <a:pt x="12" y="66"/>
                  </a:cubicBezTo>
                  <a:cubicBezTo>
                    <a:pt x="10" y="68"/>
                    <a:pt x="10" y="68"/>
                    <a:pt x="10" y="68"/>
                  </a:cubicBezTo>
                  <a:cubicBezTo>
                    <a:pt x="9" y="69"/>
                    <a:pt x="9" y="69"/>
                    <a:pt x="9" y="69"/>
                  </a:cubicBezTo>
                  <a:cubicBezTo>
                    <a:pt x="10" y="71"/>
                    <a:pt x="10" y="71"/>
                    <a:pt x="10" y="71"/>
                  </a:cubicBezTo>
                  <a:cubicBezTo>
                    <a:pt x="11" y="71"/>
                    <a:pt x="11" y="71"/>
                    <a:pt x="11" y="71"/>
                  </a:cubicBezTo>
                  <a:cubicBezTo>
                    <a:pt x="12" y="71"/>
                    <a:pt x="12" y="71"/>
                    <a:pt x="12" y="72"/>
                  </a:cubicBezTo>
                  <a:cubicBezTo>
                    <a:pt x="12" y="72"/>
                    <a:pt x="12" y="72"/>
                    <a:pt x="15" y="73"/>
                  </a:cubicBezTo>
                  <a:cubicBezTo>
                    <a:pt x="15" y="75"/>
                    <a:pt x="15" y="75"/>
                    <a:pt x="15" y="75"/>
                  </a:cubicBezTo>
                  <a:cubicBezTo>
                    <a:pt x="15" y="75"/>
                    <a:pt x="15" y="76"/>
                    <a:pt x="15" y="77"/>
                  </a:cubicBezTo>
                  <a:cubicBezTo>
                    <a:pt x="15" y="78"/>
                    <a:pt x="14" y="81"/>
                    <a:pt x="14" y="81"/>
                  </a:cubicBezTo>
                  <a:cubicBezTo>
                    <a:pt x="13" y="83"/>
                    <a:pt x="13" y="83"/>
                    <a:pt x="13" y="83"/>
                  </a:cubicBezTo>
                  <a:cubicBezTo>
                    <a:pt x="13" y="83"/>
                    <a:pt x="14" y="84"/>
                    <a:pt x="14" y="86"/>
                  </a:cubicBezTo>
                  <a:cubicBezTo>
                    <a:pt x="13" y="89"/>
                    <a:pt x="13" y="89"/>
                    <a:pt x="13" y="89"/>
                  </a:cubicBezTo>
                  <a:cubicBezTo>
                    <a:pt x="17" y="90"/>
                    <a:pt x="17" y="90"/>
                    <a:pt x="17" y="90"/>
                  </a:cubicBezTo>
                  <a:cubicBezTo>
                    <a:pt x="17" y="92"/>
                    <a:pt x="17" y="92"/>
                    <a:pt x="17" y="92"/>
                  </a:cubicBezTo>
                  <a:cubicBezTo>
                    <a:pt x="14" y="93"/>
                    <a:pt x="14" y="93"/>
                    <a:pt x="14" y="93"/>
                  </a:cubicBezTo>
                  <a:cubicBezTo>
                    <a:pt x="14" y="93"/>
                    <a:pt x="13" y="93"/>
                    <a:pt x="13" y="94"/>
                  </a:cubicBezTo>
                  <a:cubicBezTo>
                    <a:pt x="13" y="94"/>
                    <a:pt x="13" y="95"/>
                    <a:pt x="13" y="95"/>
                  </a:cubicBezTo>
                  <a:cubicBezTo>
                    <a:pt x="15" y="95"/>
                    <a:pt x="15" y="95"/>
                    <a:pt x="15" y="95"/>
                  </a:cubicBezTo>
                  <a:cubicBezTo>
                    <a:pt x="13" y="97"/>
                    <a:pt x="13" y="97"/>
                    <a:pt x="13" y="97"/>
                  </a:cubicBezTo>
                  <a:cubicBezTo>
                    <a:pt x="13" y="97"/>
                    <a:pt x="13" y="99"/>
                    <a:pt x="13" y="99"/>
                  </a:cubicBezTo>
                  <a:cubicBezTo>
                    <a:pt x="13" y="99"/>
                    <a:pt x="13" y="100"/>
                    <a:pt x="13" y="101"/>
                  </a:cubicBezTo>
                  <a:cubicBezTo>
                    <a:pt x="12" y="101"/>
                    <a:pt x="12" y="101"/>
                    <a:pt x="12" y="101"/>
                  </a:cubicBezTo>
                  <a:cubicBezTo>
                    <a:pt x="12" y="103"/>
                    <a:pt x="12" y="103"/>
                    <a:pt x="12" y="103"/>
                  </a:cubicBezTo>
                  <a:cubicBezTo>
                    <a:pt x="11" y="108"/>
                    <a:pt x="11" y="108"/>
                    <a:pt x="11" y="108"/>
                  </a:cubicBezTo>
                  <a:cubicBezTo>
                    <a:pt x="14" y="114"/>
                    <a:pt x="14" y="114"/>
                    <a:pt x="14" y="114"/>
                  </a:cubicBezTo>
                  <a:cubicBezTo>
                    <a:pt x="17" y="117"/>
                    <a:pt x="17" y="117"/>
                    <a:pt x="17" y="117"/>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6"/>
                    <a:pt x="18" y="126"/>
                  </a:cubicBezTo>
                  <a:cubicBezTo>
                    <a:pt x="18" y="126"/>
                    <a:pt x="17" y="126"/>
                    <a:pt x="17" y="126"/>
                  </a:cubicBezTo>
                  <a:cubicBezTo>
                    <a:pt x="16" y="125"/>
                    <a:pt x="15" y="123"/>
                    <a:pt x="15" y="123"/>
                  </a:cubicBezTo>
                  <a:cubicBezTo>
                    <a:pt x="15" y="123"/>
                    <a:pt x="14" y="122"/>
                    <a:pt x="14" y="121"/>
                  </a:cubicBezTo>
                  <a:cubicBezTo>
                    <a:pt x="14" y="121"/>
                    <a:pt x="13" y="120"/>
                    <a:pt x="13" y="120"/>
                  </a:cubicBezTo>
                  <a:cubicBezTo>
                    <a:pt x="11" y="120"/>
                    <a:pt x="11" y="120"/>
                    <a:pt x="11" y="120"/>
                  </a:cubicBezTo>
                  <a:cubicBezTo>
                    <a:pt x="11" y="121"/>
                    <a:pt x="11" y="121"/>
                    <a:pt x="11" y="121"/>
                  </a:cubicBezTo>
                  <a:cubicBezTo>
                    <a:pt x="11" y="121"/>
                    <a:pt x="12" y="122"/>
                    <a:pt x="12" y="123"/>
                  </a:cubicBezTo>
                  <a:cubicBezTo>
                    <a:pt x="13" y="123"/>
                    <a:pt x="14" y="124"/>
                    <a:pt x="14" y="124"/>
                  </a:cubicBezTo>
                  <a:cubicBezTo>
                    <a:pt x="14" y="124"/>
                    <a:pt x="15" y="125"/>
                    <a:pt x="15" y="125"/>
                  </a:cubicBezTo>
                  <a:cubicBezTo>
                    <a:pt x="15" y="125"/>
                    <a:pt x="16" y="128"/>
                    <a:pt x="16" y="128"/>
                  </a:cubicBezTo>
                  <a:cubicBezTo>
                    <a:pt x="27" y="135"/>
                    <a:pt x="27" y="135"/>
                    <a:pt x="27" y="135"/>
                  </a:cubicBezTo>
                  <a:cubicBezTo>
                    <a:pt x="31" y="136"/>
                    <a:pt x="31" y="136"/>
                    <a:pt x="31" y="136"/>
                  </a:cubicBezTo>
                  <a:cubicBezTo>
                    <a:pt x="32" y="138"/>
                    <a:pt x="32" y="138"/>
                    <a:pt x="32" y="138"/>
                  </a:cubicBezTo>
                  <a:cubicBezTo>
                    <a:pt x="33" y="138"/>
                    <a:pt x="33" y="138"/>
                    <a:pt x="33" y="138"/>
                  </a:cubicBezTo>
                  <a:cubicBezTo>
                    <a:pt x="33" y="138"/>
                    <a:pt x="34" y="138"/>
                    <a:pt x="35" y="138"/>
                  </a:cubicBezTo>
                  <a:cubicBezTo>
                    <a:pt x="35" y="138"/>
                    <a:pt x="35" y="138"/>
                    <a:pt x="35" y="138"/>
                  </a:cubicBezTo>
                  <a:cubicBezTo>
                    <a:pt x="35" y="138"/>
                    <a:pt x="37" y="139"/>
                    <a:pt x="37" y="139"/>
                  </a:cubicBezTo>
                  <a:cubicBezTo>
                    <a:pt x="37" y="139"/>
                    <a:pt x="38" y="139"/>
                    <a:pt x="38" y="139"/>
                  </a:cubicBezTo>
                  <a:cubicBezTo>
                    <a:pt x="38" y="140"/>
                    <a:pt x="40" y="143"/>
                    <a:pt x="41" y="145"/>
                  </a:cubicBezTo>
                  <a:cubicBezTo>
                    <a:pt x="41" y="145"/>
                    <a:pt x="42" y="146"/>
                    <a:pt x="42" y="147"/>
                  </a:cubicBezTo>
                  <a:cubicBezTo>
                    <a:pt x="43" y="147"/>
                    <a:pt x="45" y="148"/>
                    <a:pt x="45" y="148"/>
                  </a:cubicBezTo>
                  <a:cubicBezTo>
                    <a:pt x="45" y="149"/>
                    <a:pt x="45" y="150"/>
                    <a:pt x="45" y="151"/>
                  </a:cubicBezTo>
                  <a:cubicBezTo>
                    <a:pt x="45" y="151"/>
                    <a:pt x="45" y="151"/>
                    <a:pt x="45" y="152"/>
                  </a:cubicBezTo>
                  <a:cubicBezTo>
                    <a:pt x="45" y="153"/>
                    <a:pt x="46" y="153"/>
                    <a:pt x="46" y="153"/>
                  </a:cubicBezTo>
                  <a:cubicBezTo>
                    <a:pt x="46" y="154"/>
                    <a:pt x="47" y="155"/>
                    <a:pt x="47" y="155"/>
                  </a:cubicBezTo>
                  <a:cubicBezTo>
                    <a:pt x="47" y="158"/>
                    <a:pt x="47" y="158"/>
                    <a:pt x="47" y="158"/>
                  </a:cubicBezTo>
                  <a:cubicBezTo>
                    <a:pt x="48" y="158"/>
                    <a:pt x="48" y="158"/>
                    <a:pt x="48" y="158"/>
                  </a:cubicBezTo>
                  <a:lnTo>
                    <a:pt x="49" y="15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84"/>
            <p:cNvSpPr>
              <a:spLocks/>
            </p:cNvSpPr>
            <p:nvPr/>
          </p:nvSpPr>
          <p:spPr bwMode="auto">
            <a:xfrm>
              <a:off x="5810959" y="3583492"/>
              <a:ext cx="177008" cy="196037"/>
            </a:xfrm>
            <a:custGeom>
              <a:avLst/>
              <a:gdLst>
                <a:gd name="T0" fmla="*/ 46 w 78"/>
                <a:gd name="T1" fmla="*/ 88 h 89"/>
                <a:gd name="T2" fmla="*/ 44 w 78"/>
                <a:gd name="T3" fmla="*/ 86 h 89"/>
                <a:gd name="T4" fmla="*/ 44 w 78"/>
                <a:gd name="T5" fmla="*/ 81 h 89"/>
                <a:gd name="T6" fmla="*/ 44 w 78"/>
                <a:gd name="T7" fmla="*/ 77 h 89"/>
                <a:gd name="T8" fmla="*/ 42 w 78"/>
                <a:gd name="T9" fmla="*/ 73 h 89"/>
                <a:gd name="T10" fmla="*/ 39 w 78"/>
                <a:gd name="T11" fmla="*/ 69 h 89"/>
                <a:gd name="T12" fmla="*/ 43 w 78"/>
                <a:gd name="T13" fmla="*/ 64 h 89"/>
                <a:gd name="T14" fmla="*/ 44 w 78"/>
                <a:gd name="T15" fmla="*/ 59 h 89"/>
                <a:gd name="T16" fmla="*/ 47 w 78"/>
                <a:gd name="T17" fmla="*/ 55 h 89"/>
                <a:gd name="T18" fmla="*/ 50 w 78"/>
                <a:gd name="T19" fmla="*/ 49 h 89"/>
                <a:gd name="T20" fmla="*/ 55 w 78"/>
                <a:gd name="T21" fmla="*/ 44 h 89"/>
                <a:gd name="T22" fmla="*/ 56 w 78"/>
                <a:gd name="T23" fmla="*/ 47 h 89"/>
                <a:gd name="T24" fmla="*/ 57 w 78"/>
                <a:gd name="T25" fmla="*/ 51 h 89"/>
                <a:gd name="T26" fmla="*/ 59 w 78"/>
                <a:gd name="T27" fmla="*/ 54 h 89"/>
                <a:gd name="T28" fmla="*/ 66 w 78"/>
                <a:gd name="T29" fmla="*/ 50 h 89"/>
                <a:gd name="T30" fmla="*/ 68 w 78"/>
                <a:gd name="T31" fmla="*/ 48 h 89"/>
                <a:gd name="T32" fmla="*/ 67 w 78"/>
                <a:gd name="T33" fmla="*/ 41 h 89"/>
                <a:gd name="T34" fmla="*/ 70 w 78"/>
                <a:gd name="T35" fmla="*/ 36 h 89"/>
                <a:gd name="T36" fmla="*/ 78 w 78"/>
                <a:gd name="T37" fmla="*/ 31 h 89"/>
                <a:gd name="T38" fmla="*/ 71 w 78"/>
                <a:gd name="T39" fmla="*/ 25 h 89"/>
                <a:gd name="T40" fmla="*/ 62 w 78"/>
                <a:gd name="T41" fmla="*/ 20 h 89"/>
                <a:gd name="T42" fmla="*/ 57 w 78"/>
                <a:gd name="T43" fmla="*/ 17 h 89"/>
                <a:gd name="T44" fmla="*/ 50 w 78"/>
                <a:gd name="T45" fmla="*/ 19 h 89"/>
                <a:gd name="T46" fmla="*/ 46 w 78"/>
                <a:gd name="T47" fmla="*/ 17 h 89"/>
                <a:gd name="T48" fmla="*/ 40 w 78"/>
                <a:gd name="T49" fmla="*/ 14 h 89"/>
                <a:gd name="T50" fmla="*/ 38 w 78"/>
                <a:gd name="T51" fmla="*/ 10 h 89"/>
                <a:gd name="T52" fmla="*/ 33 w 78"/>
                <a:gd name="T53" fmla="*/ 7 h 89"/>
                <a:gd name="T54" fmla="*/ 26 w 78"/>
                <a:gd name="T55" fmla="*/ 5 h 89"/>
                <a:gd name="T56" fmla="*/ 25 w 78"/>
                <a:gd name="T57" fmla="*/ 0 h 89"/>
                <a:gd name="T58" fmla="*/ 20 w 78"/>
                <a:gd name="T59" fmla="*/ 2 h 89"/>
                <a:gd name="T60" fmla="*/ 17 w 78"/>
                <a:gd name="T61" fmla="*/ 0 h 89"/>
                <a:gd name="T62" fmla="*/ 14 w 78"/>
                <a:gd name="T63" fmla="*/ 4 h 89"/>
                <a:gd name="T64" fmla="*/ 17 w 78"/>
                <a:gd name="T65" fmla="*/ 6 h 89"/>
                <a:gd name="T66" fmla="*/ 19 w 78"/>
                <a:gd name="T67" fmla="*/ 10 h 89"/>
                <a:gd name="T68" fmla="*/ 20 w 78"/>
                <a:gd name="T69" fmla="*/ 14 h 89"/>
                <a:gd name="T70" fmla="*/ 17 w 78"/>
                <a:gd name="T71" fmla="*/ 14 h 89"/>
                <a:gd name="T72" fmla="*/ 12 w 78"/>
                <a:gd name="T73" fmla="*/ 12 h 89"/>
                <a:gd name="T74" fmla="*/ 8 w 78"/>
                <a:gd name="T75" fmla="*/ 20 h 89"/>
                <a:gd name="T76" fmla="*/ 7 w 78"/>
                <a:gd name="T77" fmla="*/ 28 h 89"/>
                <a:gd name="T78" fmla="*/ 0 w 78"/>
                <a:gd name="T79" fmla="*/ 32 h 89"/>
                <a:gd name="T80" fmla="*/ 3 w 78"/>
                <a:gd name="T81" fmla="*/ 40 h 89"/>
                <a:gd name="T82" fmla="*/ 4 w 78"/>
                <a:gd name="T83" fmla="*/ 46 h 89"/>
                <a:gd name="T84" fmla="*/ 7 w 78"/>
                <a:gd name="T85" fmla="*/ 49 h 89"/>
                <a:gd name="T86" fmla="*/ 5 w 78"/>
                <a:gd name="T87" fmla="*/ 54 h 89"/>
                <a:gd name="T88" fmla="*/ 3 w 78"/>
                <a:gd name="T89" fmla="*/ 57 h 89"/>
                <a:gd name="T90" fmla="*/ 5 w 78"/>
                <a:gd name="T91" fmla="*/ 61 h 89"/>
                <a:gd name="T92" fmla="*/ 12 w 78"/>
                <a:gd name="T93" fmla="*/ 60 h 89"/>
                <a:gd name="T94" fmla="*/ 13 w 78"/>
                <a:gd name="T95" fmla="*/ 57 h 89"/>
                <a:gd name="T96" fmla="*/ 16 w 78"/>
                <a:gd name="T97" fmla="*/ 60 h 89"/>
                <a:gd name="T98" fmla="*/ 14 w 78"/>
                <a:gd name="T99" fmla="*/ 61 h 89"/>
                <a:gd name="T100" fmla="*/ 12 w 78"/>
                <a:gd name="T101" fmla="*/ 63 h 89"/>
                <a:gd name="T102" fmla="*/ 8 w 78"/>
                <a:gd name="T103" fmla="*/ 65 h 89"/>
                <a:gd name="T104" fmla="*/ 13 w 78"/>
                <a:gd name="T105" fmla="*/ 65 h 89"/>
                <a:gd name="T106" fmla="*/ 17 w 78"/>
                <a:gd name="T107" fmla="*/ 69 h 89"/>
                <a:gd name="T108" fmla="*/ 25 w 78"/>
                <a:gd name="T109" fmla="*/ 71 h 89"/>
                <a:gd name="T110" fmla="*/ 30 w 78"/>
                <a:gd name="T111" fmla="*/ 75 h 89"/>
                <a:gd name="T112" fmla="*/ 31 w 78"/>
                <a:gd name="T113" fmla="*/ 77 h 89"/>
                <a:gd name="T114" fmla="*/ 34 w 78"/>
                <a:gd name="T115" fmla="*/ 80 h 89"/>
                <a:gd name="T116" fmla="*/ 36 w 78"/>
                <a:gd name="T117" fmla="*/ 84 h 89"/>
                <a:gd name="T118" fmla="*/ 40 w 78"/>
                <a:gd name="T119" fmla="*/ 8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8" h="89">
                  <a:moveTo>
                    <a:pt x="42" y="87"/>
                  </a:moveTo>
                  <a:cubicBezTo>
                    <a:pt x="42" y="87"/>
                    <a:pt x="47" y="89"/>
                    <a:pt x="46" y="89"/>
                  </a:cubicBezTo>
                  <a:cubicBezTo>
                    <a:pt x="46" y="89"/>
                    <a:pt x="46" y="89"/>
                    <a:pt x="46" y="88"/>
                  </a:cubicBezTo>
                  <a:cubicBezTo>
                    <a:pt x="46" y="88"/>
                    <a:pt x="45" y="89"/>
                    <a:pt x="45" y="89"/>
                  </a:cubicBezTo>
                  <a:cubicBezTo>
                    <a:pt x="45" y="89"/>
                    <a:pt x="43" y="87"/>
                    <a:pt x="44" y="87"/>
                  </a:cubicBezTo>
                  <a:cubicBezTo>
                    <a:pt x="44" y="87"/>
                    <a:pt x="44" y="86"/>
                    <a:pt x="44" y="86"/>
                  </a:cubicBezTo>
                  <a:cubicBezTo>
                    <a:pt x="44" y="85"/>
                    <a:pt x="43" y="84"/>
                    <a:pt x="43" y="84"/>
                  </a:cubicBezTo>
                  <a:cubicBezTo>
                    <a:pt x="44" y="83"/>
                    <a:pt x="44" y="83"/>
                    <a:pt x="44" y="83"/>
                  </a:cubicBezTo>
                  <a:cubicBezTo>
                    <a:pt x="44" y="83"/>
                    <a:pt x="44" y="81"/>
                    <a:pt x="44" y="81"/>
                  </a:cubicBezTo>
                  <a:cubicBezTo>
                    <a:pt x="44" y="81"/>
                    <a:pt x="44" y="80"/>
                    <a:pt x="44" y="80"/>
                  </a:cubicBezTo>
                  <a:cubicBezTo>
                    <a:pt x="44" y="80"/>
                    <a:pt x="43" y="79"/>
                    <a:pt x="43" y="79"/>
                  </a:cubicBezTo>
                  <a:cubicBezTo>
                    <a:pt x="44" y="77"/>
                    <a:pt x="44" y="77"/>
                    <a:pt x="44" y="77"/>
                  </a:cubicBezTo>
                  <a:cubicBezTo>
                    <a:pt x="44" y="77"/>
                    <a:pt x="44" y="76"/>
                    <a:pt x="44" y="76"/>
                  </a:cubicBezTo>
                  <a:cubicBezTo>
                    <a:pt x="44" y="75"/>
                    <a:pt x="44" y="74"/>
                    <a:pt x="44" y="74"/>
                  </a:cubicBezTo>
                  <a:cubicBezTo>
                    <a:pt x="42" y="73"/>
                    <a:pt x="42" y="73"/>
                    <a:pt x="42" y="73"/>
                  </a:cubicBezTo>
                  <a:cubicBezTo>
                    <a:pt x="40" y="72"/>
                    <a:pt x="40" y="72"/>
                    <a:pt x="40" y="72"/>
                  </a:cubicBezTo>
                  <a:cubicBezTo>
                    <a:pt x="39" y="71"/>
                    <a:pt x="39" y="71"/>
                    <a:pt x="39" y="71"/>
                  </a:cubicBezTo>
                  <a:cubicBezTo>
                    <a:pt x="39" y="69"/>
                    <a:pt x="39" y="69"/>
                    <a:pt x="39" y="69"/>
                  </a:cubicBezTo>
                  <a:cubicBezTo>
                    <a:pt x="41" y="67"/>
                    <a:pt x="41" y="67"/>
                    <a:pt x="41" y="67"/>
                  </a:cubicBezTo>
                  <a:cubicBezTo>
                    <a:pt x="42" y="65"/>
                    <a:pt x="42" y="65"/>
                    <a:pt x="42" y="65"/>
                  </a:cubicBezTo>
                  <a:cubicBezTo>
                    <a:pt x="42" y="65"/>
                    <a:pt x="43" y="64"/>
                    <a:pt x="43" y="64"/>
                  </a:cubicBezTo>
                  <a:cubicBezTo>
                    <a:pt x="43" y="63"/>
                    <a:pt x="43" y="62"/>
                    <a:pt x="43" y="62"/>
                  </a:cubicBezTo>
                  <a:cubicBezTo>
                    <a:pt x="43" y="60"/>
                    <a:pt x="43" y="60"/>
                    <a:pt x="43" y="60"/>
                  </a:cubicBezTo>
                  <a:cubicBezTo>
                    <a:pt x="44" y="59"/>
                    <a:pt x="44" y="59"/>
                    <a:pt x="44" y="59"/>
                  </a:cubicBezTo>
                  <a:cubicBezTo>
                    <a:pt x="45" y="58"/>
                    <a:pt x="45" y="58"/>
                    <a:pt x="45" y="58"/>
                  </a:cubicBezTo>
                  <a:cubicBezTo>
                    <a:pt x="45" y="58"/>
                    <a:pt x="46" y="57"/>
                    <a:pt x="46" y="57"/>
                  </a:cubicBezTo>
                  <a:cubicBezTo>
                    <a:pt x="46" y="56"/>
                    <a:pt x="47" y="55"/>
                    <a:pt x="47" y="55"/>
                  </a:cubicBezTo>
                  <a:cubicBezTo>
                    <a:pt x="48" y="53"/>
                    <a:pt x="48" y="53"/>
                    <a:pt x="48" y="53"/>
                  </a:cubicBezTo>
                  <a:cubicBezTo>
                    <a:pt x="49" y="51"/>
                    <a:pt x="49" y="51"/>
                    <a:pt x="49" y="51"/>
                  </a:cubicBezTo>
                  <a:cubicBezTo>
                    <a:pt x="50" y="49"/>
                    <a:pt x="50" y="49"/>
                    <a:pt x="50" y="49"/>
                  </a:cubicBezTo>
                  <a:cubicBezTo>
                    <a:pt x="49" y="48"/>
                    <a:pt x="49" y="48"/>
                    <a:pt x="49" y="48"/>
                  </a:cubicBezTo>
                  <a:cubicBezTo>
                    <a:pt x="49" y="48"/>
                    <a:pt x="53" y="44"/>
                    <a:pt x="53" y="44"/>
                  </a:cubicBezTo>
                  <a:cubicBezTo>
                    <a:pt x="53" y="44"/>
                    <a:pt x="55" y="44"/>
                    <a:pt x="55" y="44"/>
                  </a:cubicBezTo>
                  <a:cubicBezTo>
                    <a:pt x="55" y="45"/>
                    <a:pt x="55" y="45"/>
                    <a:pt x="55" y="45"/>
                  </a:cubicBezTo>
                  <a:cubicBezTo>
                    <a:pt x="56" y="46"/>
                    <a:pt x="56" y="46"/>
                    <a:pt x="56" y="46"/>
                  </a:cubicBezTo>
                  <a:cubicBezTo>
                    <a:pt x="56" y="47"/>
                    <a:pt x="56" y="47"/>
                    <a:pt x="56" y="47"/>
                  </a:cubicBezTo>
                  <a:cubicBezTo>
                    <a:pt x="56" y="47"/>
                    <a:pt x="56" y="48"/>
                    <a:pt x="56" y="49"/>
                  </a:cubicBezTo>
                  <a:cubicBezTo>
                    <a:pt x="56" y="49"/>
                    <a:pt x="56" y="50"/>
                    <a:pt x="56" y="50"/>
                  </a:cubicBezTo>
                  <a:cubicBezTo>
                    <a:pt x="56" y="50"/>
                    <a:pt x="57" y="51"/>
                    <a:pt x="57" y="51"/>
                  </a:cubicBezTo>
                  <a:cubicBezTo>
                    <a:pt x="57" y="52"/>
                    <a:pt x="58" y="53"/>
                    <a:pt x="58" y="53"/>
                  </a:cubicBezTo>
                  <a:cubicBezTo>
                    <a:pt x="58" y="53"/>
                    <a:pt x="58" y="53"/>
                    <a:pt x="59" y="53"/>
                  </a:cubicBezTo>
                  <a:cubicBezTo>
                    <a:pt x="59" y="54"/>
                    <a:pt x="59" y="54"/>
                    <a:pt x="59" y="54"/>
                  </a:cubicBezTo>
                  <a:cubicBezTo>
                    <a:pt x="61" y="53"/>
                    <a:pt x="61" y="53"/>
                    <a:pt x="61" y="53"/>
                  </a:cubicBezTo>
                  <a:cubicBezTo>
                    <a:pt x="63" y="51"/>
                    <a:pt x="63" y="51"/>
                    <a:pt x="63" y="51"/>
                  </a:cubicBezTo>
                  <a:cubicBezTo>
                    <a:pt x="63" y="51"/>
                    <a:pt x="66" y="50"/>
                    <a:pt x="66" y="50"/>
                  </a:cubicBezTo>
                  <a:cubicBezTo>
                    <a:pt x="66" y="50"/>
                    <a:pt x="67" y="48"/>
                    <a:pt x="67" y="48"/>
                  </a:cubicBezTo>
                  <a:cubicBezTo>
                    <a:pt x="68" y="48"/>
                    <a:pt x="68" y="48"/>
                    <a:pt x="68" y="48"/>
                  </a:cubicBezTo>
                  <a:cubicBezTo>
                    <a:pt x="68" y="48"/>
                    <a:pt x="68" y="48"/>
                    <a:pt x="68" y="48"/>
                  </a:cubicBezTo>
                  <a:cubicBezTo>
                    <a:pt x="67" y="46"/>
                    <a:pt x="69" y="44"/>
                    <a:pt x="68" y="42"/>
                  </a:cubicBezTo>
                  <a:cubicBezTo>
                    <a:pt x="68" y="42"/>
                    <a:pt x="67" y="41"/>
                    <a:pt x="67" y="41"/>
                  </a:cubicBezTo>
                  <a:cubicBezTo>
                    <a:pt x="67" y="41"/>
                    <a:pt x="67" y="41"/>
                    <a:pt x="67" y="41"/>
                  </a:cubicBezTo>
                  <a:cubicBezTo>
                    <a:pt x="67" y="41"/>
                    <a:pt x="67" y="41"/>
                    <a:pt x="67" y="41"/>
                  </a:cubicBezTo>
                  <a:cubicBezTo>
                    <a:pt x="65" y="39"/>
                    <a:pt x="62" y="38"/>
                    <a:pt x="63" y="38"/>
                  </a:cubicBezTo>
                  <a:cubicBezTo>
                    <a:pt x="64" y="36"/>
                    <a:pt x="68" y="37"/>
                    <a:pt x="70" y="36"/>
                  </a:cubicBezTo>
                  <a:cubicBezTo>
                    <a:pt x="71" y="36"/>
                    <a:pt x="71" y="34"/>
                    <a:pt x="72" y="33"/>
                  </a:cubicBezTo>
                  <a:cubicBezTo>
                    <a:pt x="73" y="33"/>
                    <a:pt x="75" y="34"/>
                    <a:pt x="75" y="32"/>
                  </a:cubicBezTo>
                  <a:cubicBezTo>
                    <a:pt x="75" y="30"/>
                    <a:pt x="77" y="30"/>
                    <a:pt x="78" y="31"/>
                  </a:cubicBezTo>
                  <a:cubicBezTo>
                    <a:pt x="78" y="31"/>
                    <a:pt x="78" y="31"/>
                    <a:pt x="78" y="31"/>
                  </a:cubicBezTo>
                  <a:cubicBezTo>
                    <a:pt x="77" y="29"/>
                    <a:pt x="74" y="27"/>
                    <a:pt x="73" y="26"/>
                  </a:cubicBezTo>
                  <a:cubicBezTo>
                    <a:pt x="73" y="26"/>
                    <a:pt x="73" y="25"/>
                    <a:pt x="71" y="25"/>
                  </a:cubicBezTo>
                  <a:cubicBezTo>
                    <a:pt x="70" y="25"/>
                    <a:pt x="68" y="23"/>
                    <a:pt x="68" y="23"/>
                  </a:cubicBezTo>
                  <a:cubicBezTo>
                    <a:pt x="65" y="23"/>
                    <a:pt x="65" y="23"/>
                    <a:pt x="65" y="23"/>
                  </a:cubicBezTo>
                  <a:cubicBezTo>
                    <a:pt x="65" y="23"/>
                    <a:pt x="62" y="20"/>
                    <a:pt x="62" y="20"/>
                  </a:cubicBezTo>
                  <a:cubicBezTo>
                    <a:pt x="61" y="20"/>
                    <a:pt x="58" y="19"/>
                    <a:pt x="58" y="19"/>
                  </a:cubicBezTo>
                  <a:cubicBezTo>
                    <a:pt x="58" y="17"/>
                    <a:pt x="58" y="17"/>
                    <a:pt x="58" y="17"/>
                  </a:cubicBezTo>
                  <a:cubicBezTo>
                    <a:pt x="58" y="17"/>
                    <a:pt x="57" y="17"/>
                    <a:pt x="57" y="17"/>
                  </a:cubicBezTo>
                  <a:cubicBezTo>
                    <a:pt x="56" y="17"/>
                    <a:pt x="55" y="18"/>
                    <a:pt x="55" y="18"/>
                  </a:cubicBezTo>
                  <a:cubicBezTo>
                    <a:pt x="52" y="19"/>
                    <a:pt x="52" y="19"/>
                    <a:pt x="52" y="19"/>
                  </a:cubicBezTo>
                  <a:cubicBezTo>
                    <a:pt x="52" y="19"/>
                    <a:pt x="50" y="19"/>
                    <a:pt x="50" y="19"/>
                  </a:cubicBezTo>
                  <a:cubicBezTo>
                    <a:pt x="49" y="18"/>
                    <a:pt x="48" y="16"/>
                    <a:pt x="48" y="16"/>
                  </a:cubicBezTo>
                  <a:cubicBezTo>
                    <a:pt x="48" y="16"/>
                    <a:pt x="48" y="16"/>
                    <a:pt x="47" y="16"/>
                  </a:cubicBezTo>
                  <a:cubicBezTo>
                    <a:pt x="46" y="17"/>
                    <a:pt x="48" y="18"/>
                    <a:pt x="46" y="17"/>
                  </a:cubicBezTo>
                  <a:cubicBezTo>
                    <a:pt x="43" y="16"/>
                    <a:pt x="43" y="16"/>
                    <a:pt x="43" y="16"/>
                  </a:cubicBezTo>
                  <a:cubicBezTo>
                    <a:pt x="41" y="14"/>
                    <a:pt x="41" y="14"/>
                    <a:pt x="41" y="14"/>
                  </a:cubicBezTo>
                  <a:cubicBezTo>
                    <a:pt x="40" y="14"/>
                    <a:pt x="40" y="14"/>
                    <a:pt x="40" y="14"/>
                  </a:cubicBezTo>
                  <a:cubicBezTo>
                    <a:pt x="39" y="14"/>
                    <a:pt x="39" y="14"/>
                    <a:pt x="39" y="14"/>
                  </a:cubicBezTo>
                  <a:cubicBezTo>
                    <a:pt x="39" y="14"/>
                    <a:pt x="38" y="12"/>
                    <a:pt x="38" y="12"/>
                  </a:cubicBezTo>
                  <a:cubicBezTo>
                    <a:pt x="38" y="12"/>
                    <a:pt x="38" y="10"/>
                    <a:pt x="38" y="10"/>
                  </a:cubicBezTo>
                  <a:cubicBezTo>
                    <a:pt x="37" y="10"/>
                    <a:pt x="34" y="9"/>
                    <a:pt x="34" y="9"/>
                  </a:cubicBezTo>
                  <a:cubicBezTo>
                    <a:pt x="33" y="7"/>
                    <a:pt x="33" y="7"/>
                    <a:pt x="33" y="7"/>
                  </a:cubicBezTo>
                  <a:cubicBezTo>
                    <a:pt x="33" y="7"/>
                    <a:pt x="33" y="7"/>
                    <a:pt x="33" y="7"/>
                  </a:cubicBezTo>
                  <a:cubicBezTo>
                    <a:pt x="32" y="7"/>
                    <a:pt x="30" y="6"/>
                    <a:pt x="30" y="6"/>
                  </a:cubicBezTo>
                  <a:cubicBezTo>
                    <a:pt x="29" y="5"/>
                    <a:pt x="29" y="5"/>
                    <a:pt x="29" y="5"/>
                  </a:cubicBezTo>
                  <a:cubicBezTo>
                    <a:pt x="26" y="5"/>
                    <a:pt x="26" y="5"/>
                    <a:pt x="26" y="5"/>
                  </a:cubicBezTo>
                  <a:cubicBezTo>
                    <a:pt x="25" y="3"/>
                    <a:pt x="25" y="3"/>
                    <a:pt x="25" y="3"/>
                  </a:cubicBezTo>
                  <a:cubicBezTo>
                    <a:pt x="25" y="3"/>
                    <a:pt x="24" y="2"/>
                    <a:pt x="24" y="2"/>
                  </a:cubicBezTo>
                  <a:cubicBezTo>
                    <a:pt x="25" y="2"/>
                    <a:pt x="25" y="0"/>
                    <a:pt x="25" y="0"/>
                  </a:cubicBezTo>
                  <a:cubicBezTo>
                    <a:pt x="23" y="0"/>
                    <a:pt x="23" y="0"/>
                    <a:pt x="23" y="0"/>
                  </a:cubicBezTo>
                  <a:cubicBezTo>
                    <a:pt x="23" y="0"/>
                    <a:pt x="21" y="1"/>
                    <a:pt x="21" y="1"/>
                  </a:cubicBezTo>
                  <a:cubicBezTo>
                    <a:pt x="21" y="1"/>
                    <a:pt x="20" y="2"/>
                    <a:pt x="20" y="2"/>
                  </a:cubicBezTo>
                  <a:cubicBezTo>
                    <a:pt x="19" y="2"/>
                    <a:pt x="19" y="2"/>
                    <a:pt x="19" y="2"/>
                  </a:cubicBezTo>
                  <a:cubicBezTo>
                    <a:pt x="18" y="1"/>
                    <a:pt x="18" y="1"/>
                    <a:pt x="18" y="1"/>
                  </a:cubicBezTo>
                  <a:cubicBezTo>
                    <a:pt x="17" y="0"/>
                    <a:pt x="17" y="0"/>
                    <a:pt x="17" y="0"/>
                  </a:cubicBezTo>
                  <a:cubicBezTo>
                    <a:pt x="15" y="2"/>
                    <a:pt x="15" y="2"/>
                    <a:pt x="15" y="2"/>
                  </a:cubicBezTo>
                  <a:cubicBezTo>
                    <a:pt x="14" y="3"/>
                    <a:pt x="14" y="3"/>
                    <a:pt x="14" y="3"/>
                  </a:cubicBezTo>
                  <a:cubicBezTo>
                    <a:pt x="14" y="3"/>
                    <a:pt x="14" y="4"/>
                    <a:pt x="14" y="4"/>
                  </a:cubicBezTo>
                  <a:cubicBezTo>
                    <a:pt x="14" y="4"/>
                    <a:pt x="16" y="4"/>
                    <a:pt x="16" y="4"/>
                  </a:cubicBezTo>
                  <a:cubicBezTo>
                    <a:pt x="16" y="6"/>
                    <a:pt x="16" y="6"/>
                    <a:pt x="16" y="6"/>
                  </a:cubicBezTo>
                  <a:cubicBezTo>
                    <a:pt x="16" y="6"/>
                    <a:pt x="16" y="6"/>
                    <a:pt x="17" y="6"/>
                  </a:cubicBezTo>
                  <a:cubicBezTo>
                    <a:pt x="17" y="6"/>
                    <a:pt x="18" y="7"/>
                    <a:pt x="18" y="7"/>
                  </a:cubicBezTo>
                  <a:cubicBezTo>
                    <a:pt x="19" y="8"/>
                    <a:pt x="19" y="8"/>
                    <a:pt x="19" y="8"/>
                  </a:cubicBezTo>
                  <a:cubicBezTo>
                    <a:pt x="19" y="10"/>
                    <a:pt x="19" y="10"/>
                    <a:pt x="19" y="10"/>
                  </a:cubicBezTo>
                  <a:cubicBezTo>
                    <a:pt x="21" y="11"/>
                    <a:pt x="21" y="11"/>
                    <a:pt x="21" y="11"/>
                  </a:cubicBezTo>
                  <a:cubicBezTo>
                    <a:pt x="21" y="13"/>
                    <a:pt x="21" y="13"/>
                    <a:pt x="21" y="13"/>
                  </a:cubicBezTo>
                  <a:cubicBezTo>
                    <a:pt x="20" y="14"/>
                    <a:pt x="20" y="14"/>
                    <a:pt x="20" y="14"/>
                  </a:cubicBezTo>
                  <a:cubicBezTo>
                    <a:pt x="19" y="15"/>
                    <a:pt x="19" y="15"/>
                    <a:pt x="19" y="15"/>
                  </a:cubicBezTo>
                  <a:cubicBezTo>
                    <a:pt x="17" y="15"/>
                    <a:pt x="17" y="15"/>
                    <a:pt x="17" y="15"/>
                  </a:cubicBezTo>
                  <a:cubicBezTo>
                    <a:pt x="17" y="14"/>
                    <a:pt x="17" y="14"/>
                    <a:pt x="17" y="14"/>
                  </a:cubicBezTo>
                  <a:cubicBezTo>
                    <a:pt x="16" y="12"/>
                    <a:pt x="16" y="12"/>
                    <a:pt x="16" y="12"/>
                  </a:cubicBezTo>
                  <a:cubicBezTo>
                    <a:pt x="15" y="11"/>
                    <a:pt x="15" y="11"/>
                    <a:pt x="15" y="11"/>
                  </a:cubicBezTo>
                  <a:cubicBezTo>
                    <a:pt x="12" y="12"/>
                    <a:pt x="12" y="12"/>
                    <a:pt x="12" y="12"/>
                  </a:cubicBezTo>
                  <a:cubicBezTo>
                    <a:pt x="12" y="14"/>
                    <a:pt x="12" y="14"/>
                    <a:pt x="12" y="14"/>
                  </a:cubicBezTo>
                  <a:cubicBezTo>
                    <a:pt x="7" y="18"/>
                    <a:pt x="7" y="18"/>
                    <a:pt x="7" y="18"/>
                  </a:cubicBezTo>
                  <a:cubicBezTo>
                    <a:pt x="8" y="20"/>
                    <a:pt x="8" y="20"/>
                    <a:pt x="8" y="20"/>
                  </a:cubicBezTo>
                  <a:cubicBezTo>
                    <a:pt x="6" y="22"/>
                    <a:pt x="6" y="22"/>
                    <a:pt x="6" y="22"/>
                  </a:cubicBezTo>
                  <a:cubicBezTo>
                    <a:pt x="6" y="25"/>
                    <a:pt x="6" y="25"/>
                    <a:pt x="6" y="25"/>
                  </a:cubicBezTo>
                  <a:cubicBezTo>
                    <a:pt x="7" y="28"/>
                    <a:pt x="7" y="28"/>
                    <a:pt x="7" y="28"/>
                  </a:cubicBezTo>
                  <a:cubicBezTo>
                    <a:pt x="7" y="30"/>
                    <a:pt x="7" y="30"/>
                    <a:pt x="7" y="30"/>
                  </a:cubicBezTo>
                  <a:cubicBezTo>
                    <a:pt x="3" y="31"/>
                    <a:pt x="3" y="31"/>
                    <a:pt x="3" y="31"/>
                  </a:cubicBezTo>
                  <a:cubicBezTo>
                    <a:pt x="0" y="32"/>
                    <a:pt x="0" y="32"/>
                    <a:pt x="0" y="32"/>
                  </a:cubicBezTo>
                  <a:cubicBezTo>
                    <a:pt x="0" y="35"/>
                    <a:pt x="0" y="35"/>
                    <a:pt x="0" y="35"/>
                  </a:cubicBezTo>
                  <a:cubicBezTo>
                    <a:pt x="0" y="36"/>
                    <a:pt x="0" y="36"/>
                    <a:pt x="0" y="36"/>
                  </a:cubicBezTo>
                  <a:cubicBezTo>
                    <a:pt x="3" y="40"/>
                    <a:pt x="3" y="40"/>
                    <a:pt x="3" y="40"/>
                  </a:cubicBezTo>
                  <a:cubicBezTo>
                    <a:pt x="2" y="41"/>
                    <a:pt x="2" y="41"/>
                    <a:pt x="2" y="41"/>
                  </a:cubicBezTo>
                  <a:cubicBezTo>
                    <a:pt x="1" y="42"/>
                    <a:pt x="1" y="42"/>
                    <a:pt x="1" y="42"/>
                  </a:cubicBezTo>
                  <a:cubicBezTo>
                    <a:pt x="4" y="46"/>
                    <a:pt x="4" y="46"/>
                    <a:pt x="4" y="46"/>
                  </a:cubicBezTo>
                  <a:cubicBezTo>
                    <a:pt x="5" y="47"/>
                    <a:pt x="5" y="47"/>
                    <a:pt x="5" y="47"/>
                  </a:cubicBezTo>
                  <a:cubicBezTo>
                    <a:pt x="7" y="47"/>
                    <a:pt x="7" y="47"/>
                    <a:pt x="7" y="47"/>
                  </a:cubicBezTo>
                  <a:cubicBezTo>
                    <a:pt x="7" y="49"/>
                    <a:pt x="7" y="49"/>
                    <a:pt x="7" y="49"/>
                  </a:cubicBezTo>
                  <a:cubicBezTo>
                    <a:pt x="7" y="50"/>
                    <a:pt x="7" y="50"/>
                    <a:pt x="7" y="50"/>
                  </a:cubicBezTo>
                  <a:cubicBezTo>
                    <a:pt x="7" y="52"/>
                    <a:pt x="7" y="52"/>
                    <a:pt x="7" y="52"/>
                  </a:cubicBezTo>
                  <a:cubicBezTo>
                    <a:pt x="5" y="54"/>
                    <a:pt x="5" y="54"/>
                    <a:pt x="5" y="54"/>
                  </a:cubicBezTo>
                  <a:cubicBezTo>
                    <a:pt x="6" y="56"/>
                    <a:pt x="6" y="56"/>
                    <a:pt x="6" y="56"/>
                  </a:cubicBezTo>
                  <a:cubicBezTo>
                    <a:pt x="4" y="55"/>
                    <a:pt x="4" y="55"/>
                    <a:pt x="4" y="55"/>
                  </a:cubicBezTo>
                  <a:cubicBezTo>
                    <a:pt x="3" y="57"/>
                    <a:pt x="3" y="57"/>
                    <a:pt x="3" y="57"/>
                  </a:cubicBezTo>
                  <a:cubicBezTo>
                    <a:pt x="4" y="58"/>
                    <a:pt x="4" y="58"/>
                    <a:pt x="4" y="58"/>
                  </a:cubicBezTo>
                  <a:cubicBezTo>
                    <a:pt x="3" y="59"/>
                    <a:pt x="3" y="59"/>
                    <a:pt x="3" y="59"/>
                  </a:cubicBezTo>
                  <a:cubicBezTo>
                    <a:pt x="5" y="61"/>
                    <a:pt x="5" y="61"/>
                    <a:pt x="5" y="61"/>
                  </a:cubicBezTo>
                  <a:cubicBezTo>
                    <a:pt x="9" y="62"/>
                    <a:pt x="9" y="62"/>
                    <a:pt x="9" y="62"/>
                  </a:cubicBezTo>
                  <a:cubicBezTo>
                    <a:pt x="11" y="61"/>
                    <a:pt x="11" y="61"/>
                    <a:pt x="11" y="61"/>
                  </a:cubicBezTo>
                  <a:cubicBezTo>
                    <a:pt x="12" y="60"/>
                    <a:pt x="12" y="60"/>
                    <a:pt x="12" y="60"/>
                  </a:cubicBezTo>
                  <a:cubicBezTo>
                    <a:pt x="11" y="59"/>
                    <a:pt x="11" y="59"/>
                    <a:pt x="11" y="59"/>
                  </a:cubicBezTo>
                  <a:cubicBezTo>
                    <a:pt x="11" y="59"/>
                    <a:pt x="11" y="58"/>
                    <a:pt x="12" y="58"/>
                  </a:cubicBezTo>
                  <a:cubicBezTo>
                    <a:pt x="12" y="57"/>
                    <a:pt x="13" y="57"/>
                    <a:pt x="13" y="57"/>
                  </a:cubicBezTo>
                  <a:cubicBezTo>
                    <a:pt x="13" y="58"/>
                    <a:pt x="13" y="58"/>
                    <a:pt x="13" y="58"/>
                  </a:cubicBezTo>
                  <a:cubicBezTo>
                    <a:pt x="16" y="58"/>
                    <a:pt x="16" y="58"/>
                    <a:pt x="16" y="58"/>
                  </a:cubicBezTo>
                  <a:cubicBezTo>
                    <a:pt x="16" y="60"/>
                    <a:pt x="16" y="60"/>
                    <a:pt x="16" y="60"/>
                  </a:cubicBezTo>
                  <a:cubicBezTo>
                    <a:pt x="15" y="61"/>
                    <a:pt x="15" y="61"/>
                    <a:pt x="15" y="61"/>
                  </a:cubicBezTo>
                  <a:cubicBezTo>
                    <a:pt x="14" y="60"/>
                    <a:pt x="14" y="60"/>
                    <a:pt x="14" y="60"/>
                  </a:cubicBezTo>
                  <a:cubicBezTo>
                    <a:pt x="14" y="60"/>
                    <a:pt x="14" y="61"/>
                    <a:pt x="14" y="61"/>
                  </a:cubicBezTo>
                  <a:cubicBezTo>
                    <a:pt x="14" y="61"/>
                    <a:pt x="14" y="64"/>
                    <a:pt x="14" y="64"/>
                  </a:cubicBezTo>
                  <a:cubicBezTo>
                    <a:pt x="14" y="64"/>
                    <a:pt x="14" y="65"/>
                    <a:pt x="13" y="64"/>
                  </a:cubicBezTo>
                  <a:cubicBezTo>
                    <a:pt x="13" y="64"/>
                    <a:pt x="12" y="63"/>
                    <a:pt x="12" y="63"/>
                  </a:cubicBezTo>
                  <a:cubicBezTo>
                    <a:pt x="9" y="62"/>
                    <a:pt x="9" y="62"/>
                    <a:pt x="9" y="62"/>
                  </a:cubicBezTo>
                  <a:cubicBezTo>
                    <a:pt x="8" y="63"/>
                    <a:pt x="8" y="63"/>
                    <a:pt x="8" y="63"/>
                  </a:cubicBezTo>
                  <a:cubicBezTo>
                    <a:pt x="8" y="63"/>
                    <a:pt x="8" y="64"/>
                    <a:pt x="8" y="65"/>
                  </a:cubicBezTo>
                  <a:cubicBezTo>
                    <a:pt x="9" y="65"/>
                    <a:pt x="10" y="65"/>
                    <a:pt x="10" y="65"/>
                  </a:cubicBezTo>
                  <a:cubicBezTo>
                    <a:pt x="10" y="65"/>
                    <a:pt x="12" y="65"/>
                    <a:pt x="12" y="65"/>
                  </a:cubicBezTo>
                  <a:cubicBezTo>
                    <a:pt x="12" y="65"/>
                    <a:pt x="12" y="65"/>
                    <a:pt x="13" y="65"/>
                  </a:cubicBezTo>
                  <a:cubicBezTo>
                    <a:pt x="13" y="65"/>
                    <a:pt x="15" y="65"/>
                    <a:pt x="15" y="65"/>
                  </a:cubicBezTo>
                  <a:cubicBezTo>
                    <a:pt x="15" y="67"/>
                    <a:pt x="15" y="67"/>
                    <a:pt x="15" y="67"/>
                  </a:cubicBezTo>
                  <a:cubicBezTo>
                    <a:pt x="17" y="69"/>
                    <a:pt x="17" y="69"/>
                    <a:pt x="17" y="69"/>
                  </a:cubicBezTo>
                  <a:cubicBezTo>
                    <a:pt x="21" y="69"/>
                    <a:pt x="21" y="69"/>
                    <a:pt x="21" y="69"/>
                  </a:cubicBezTo>
                  <a:cubicBezTo>
                    <a:pt x="22" y="69"/>
                    <a:pt x="22" y="69"/>
                    <a:pt x="22" y="69"/>
                  </a:cubicBezTo>
                  <a:cubicBezTo>
                    <a:pt x="25" y="71"/>
                    <a:pt x="25" y="71"/>
                    <a:pt x="25" y="71"/>
                  </a:cubicBezTo>
                  <a:cubicBezTo>
                    <a:pt x="25" y="71"/>
                    <a:pt x="26" y="73"/>
                    <a:pt x="27" y="73"/>
                  </a:cubicBezTo>
                  <a:cubicBezTo>
                    <a:pt x="27" y="73"/>
                    <a:pt x="28" y="75"/>
                    <a:pt x="28" y="75"/>
                  </a:cubicBezTo>
                  <a:cubicBezTo>
                    <a:pt x="30" y="75"/>
                    <a:pt x="30" y="75"/>
                    <a:pt x="30" y="75"/>
                  </a:cubicBezTo>
                  <a:cubicBezTo>
                    <a:pt x="31" y="75"/>
                    <a:pt x="31" y="75"/>
                    <a:pt x="31" y="75"/>
                  </a:cubicBezTo>
                  <a:cubicBezTo>
                    <a:pt x="31" y="75"/>
                    <a:pt x="32" y="76"/>
                    <a:pt x="32" y="76"/>
                  </a:cubicBezTo>
                  <a:cubicBezTo>
                    <a:pt x="31" y="77"/>
                    <a:pt x="31" y="77"/>
                    <a:pt x="31" y="77"/>
                  </a:cubicBezTo>
                  <a:cubicBezTo>
                    <a:pt x="32" y="79"/>
                    <a:pt x="32" y="79"/>
                    <a:pt x="32" y="79"/>
                  </a:cubicBezTo>
                  <a:cubicBezTo>
                    <a:pt x="34" y="79"/>
                    <a:pt x="34" y="79"/>
                    <a:pt x="34" y="79"/>
                  </a:cubicBezTo>
                  <a:cubicBezTo>
                    <a:pt x="34" y="79"/>
                    <a:pt x="34" y="79"/>
                    <a:pt x="34" y="80"/>
                  </a:cubicBezTo>
                  <a:cubicBezTo>
                    <a:pt x="34" y="80"/>
                    <a:pt x="35" y="82"/>
                    <a:pt x="35" y="82"/>
                  </a:cubicBezTo>
                  <a:cubicBezTo>
                    <a:pt x="35" y="83"/>
                    <a:pt x="35" y="83"/>
                    <a:pt x="35" y="83"/>
                  </a:cubicBezTo>
                  <a:cubicBezTo>
                    <a:pt x="35" y="83"/>
                    <a:pt x="36" y="83"/>
                    <a:pt x="36" y="84"/>
                  </a:cubicBezTo>
                  <a:cubicBezTo>
                    <a:pt x="36" y="84"/>
                    <a:pt x="36" y="84"/>
                    <a:pt x="36" y="85"/>
                  </a:cubicBezTo>
                  <a:cubicBezTo>
                    <a:pt x="37" y="85"/>
                    <a:pt x="39" y="85"/>
                    <a:pt x="39" y="85"/>
                  </a:cubicBezTo>
                  <a:cubicBezTo>
                    <a:pt x="40" y="86"/>
                    <a:pt x="40" y="86"/>
                    <a:pt x="40" y="86"/>
                  </a:cubicBezTo>
                  <a:cubicBezTo>
                    <a:pt x="41" y="87"/>
                    <a:pt x="41" y="87"/>
                    <a:pt x="41" y="87"/>
                  </a:cubicBezTo>
                  <a:lnTo>
                    <a:pt x="42" y="8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193"/>
            <p:cNvSpPr>
              <a:spLocks/>
            </p:cNvSpPr>
            <p:nvPr/>
          </p:nvSpPr>
          <p:spPr bwMode="auto">
            <a:xfrm>
              <a:off x="6017652" y="3676183"/>
              <a:ext cx="241875" cy="205626"/>
            </a:xfrm>
            <a:custGeom>
              <a:avLst/>
              <a:gdLst>
                <a:gd name="T0" fmla="*/ 19 w 106"/>
                <a:gd name="T1" fmla="*/ 90 h 93"/>
                <a:gd name="T2" fmla="*/ 16 w 106"/>
                <a:gd name="T3" fmla="*/ 91 h 93"/>
                <a:gd name="T4" fmla="*/ 14 w 106"/>
                <a:gd name="T5" fmla="*/ 85 h 93"/>
                <a:gd name="T6" fmla="*/ 10 w 106"/>
                <a:gd name="T7" fmla="*/ 83 h 93"/>
                <a:gd name="T8" fmla="*/ 9 w 106"/>
                <a:gd name="T9" fmla="*/ 81 h 93"/>
                <a:gd name="T10" fmla="*/ 5 w 106"/>
                <a:gd name="T11" fmla="*/ 75 h 93"/>
                <a:gd name="T12" fmla="*/ 4 w 106"/>
                <a:gd name="T13" fmla="*/ 72 h 93"/>
                <a:gd name="T14" fmla="*/ 5 w 106"/>
                <a:gd name="T15" fmla="*/ 68 h 93"/>
                <a:gd name="T16" fmla="*/ 3 w 106"/>
                <a:gd name="T17" fmla="*/ 64 h 93"/>
                <a:gd name="T18" fmla="*/ 0 w 106"/>
                <a:gd name="T19" fmla="*/ 59 h 93"/>
                <a:gd name="T20" fmla="*/ 3 w 106"/>
                <a:gd name="T21" fmla="*/ 56 h 93"/>
                <a:gd name="T22" fmla="*/ 2 w 106"/>
                <a:gd name="T23" fmla="*/ 53 h 93"/>
                <a:gd name="T24" fmla="*/ 2 w 106"/>
                <a:gd name="T25" fmla="*/ 49 h 93"/>
                <a:gd name="T26" fmla="*/ 2 w 106"/>
                <a:gd name="T27" fmla="*/ 44 h 93"/>
                <a:gd name="T28" fmla="*/ 3 w 106"/>
                <a:gd name="T29" fmla="*/ 39 h 93"/>
                <a:gd name="T30" fmla="*/ 9 w 106"/>
                <a:gd name="T31" fmla="*/ 39 h 93"/>
                <a:gd name="T32" fmla="*/ 11 w 106"/>
                <a:gd name="T33" fmla="*/ 27 h 93"/>
                <a:gd name="T34" fmla="*/ 23 w 106"/>
                <a:gd name="T35" fmla="*/ 18 h 93"/>
                <a:gd name="T36" fmla="*/ 26 w 106"/>
                <a:gd name="T37" fmla="*/ 21 h 93"/>
                <a:gd name="T38" fmla="*/ 31 w 106"/>
                <a:gd name="T39" fmla="*/ 18 h 93"/>
                <a:gd name="T40" fmla="*/ 42 w 106"/>
                <a:gd name="T41" fmla="*/ 10 h 93"/>
                <a:gd name="T42" fmla="*/ 46 w 106"/>
                <a:gd name="T43" fmla="*/ 11 h 93"/>
                <a:gd name="T44" fmla="*/ 52 w 106"/>
                <a:gd name="T45" fmla="*/ 6 h 93"/>
                <a:gd name="T46" fmla="*/ 57 w 106"/>
                <a:gd name="T47" fmla="*/ 4 h 93"/>
                <a:gd name="T48" fmla="*/ 62 w 106"/>
                <a:gd name="T49" fmla="*/ 3 h 93"/>
                <a:gd name="T50" fmla="*/ 68 w 106"/>
                <a:gd name="T51" fmla="*/ 1 h 93"/>
                <a:gd name="T52" fmla="*/ 73 w 106"/>
                <a:gd name="T53" fmla="*/ 0 h 93"/>
                <a:gd name="T54" fmla="*/ 94 w 106"/>
                <a:gd name="T55" fmla="*/ 15 h 93"/>
                <a:gd name="T56" fmla="*/ 105 w 106"/>
                <a:gd name="T57" fmla="*/ 30 h 93"/>
                <a:gd name="T58" fmla="*/ 106 w 106"/>
                <a:gd name="T59" fmla="*/ 48 h 93"/>
                <a:gd name="T60" fmla="*/ 97 w 106"/>
                <a:gd name="T61" fmla="*/ 51 h 93"/>
                <a:gd name="T62" fmla="*/ 93 w 106"/>
                <a:gd name="T63" fmla="*/ 64 h 93"/>
                <a:gd name="T64" fmla="*/ 72 w 106"/>
                <a:gd name="T65" fmla="*/ 68 h 93"/>
                <a:gd name="T66" fmla="*/ 63 w 106"/>
                <a:gd name="T67" fmla="*/ 76 h 93"/>
                <a:gd name="T68" fmla="*/ 53 w 106"/>
                <a:gd name="T69" fmla="*/ 85 h 93"/>
                <a:gd name="T70" fmla="*/ 41 w 106"/>
                <a:gd name="T71" fmla="*/ 87 h 93"/>
                <a:gd name="T72" fmla="*/ 29 w 106"/>
                <a:gd name="T73" fmla="*/ 90 h 93"/>
                <a:gd name="T74" fmla="*/ 28 w 106"/>
                <a:gd name="T75" fmla="*/ 93 h 93"/>
                <a:gd name="T76" fmla="*/ 27 w 106"/>
                <a:gd name="T77" fmla="*/ 92 h 93"/>
                <a:gd name="T78" fmla="*/ 23 w 106"/>
                <a:gd name="T79"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 h="93">
                  <a:moveTo>
                    <a:pt x="21" y="90"/>
                  </a:moveTo>
                  <a:cubicBezTo>
                    <a:pt x="21" y="90"/>
                    <a:pt x="20" y="90"/>
                    <a:pt x="19" y="90"/>
                  </a:cubicBezTo>
                  <a:cubicBezTo>
                    <a:pt x="18" y="90"/>
                    <a:pt x="17" y="92"/>
                    <a:pt x="16" y="92"/>
                  </a:cubicBezTo>
                  <a:cubicBezTo>
                    <a:pt x="16" y="92"/>
                    <a:pt x="16" y="92"/>
                    <a:pt x="16" y="91"/>
                  </a:cubicBezTo>
                  <a:cubicBezTo>
                    <a:pt x="16" y="90"/>
                    <a:pt x="16" y="90"/>
                    <a:pt x="15" y="89"/>
                  </a:cubicBezTo>
                  <a:cubicBezTo>
                    <a:pt x="15" y="88"/>
                    <a:pt x="15" y="86"/>
                    <a:pt x="14" y="85"/>
                  </a:cubicBezTo>
                  <a:cubicBezTo>
                    <a:pt x="13" y="84"/>
                    <a:pt x="13" y="83"/>
                    <a:pt x="13" y="83"/>
                  </a:cubicBezTo>
                  <a:cubicBezTo>
                    <a:pt x="13" y="83"/>
                    <a:pt x="11" y="83"/>
                    <a:pt x="10" y="83"/>
                  </a:cubicBezTo>
                  <a:cubicBezTo>
                    <a:pt x="10" y="83"/>
                    <a:pt x="9" y="83"/>
                    <a:pt x="9" y="83"/>
                  </a:cubicBezTo>
                  <a:cubicBezTo>
                    <a:pt x="9" y="83"/>
                    <a:pt x="8" y="81"/>
                    <a:pt x="9" y="81"/>
                  </a:cubicBezTo>
                  <a:cubicBezTo>
                    <a:pt x="9" y="80"/>
                    <a:pt x="8" y="79"/>
                    <a:pt x="7" y="78"/>
                  </a:cubicBezTo>
                  <a:cubicBezTo>
                    <a:pt x="7" y="78"/>
                    <a:pt x="5" y="75"/>
                    <a:pt x="5" y="75"/>
                  </a:cubicBezTo>
                  <a:cubicBezTo>
                    <a:pt x="5" y="75"/>
                    <a:pt x="4" y="75"/>
                    <a:pt x="4" y="74"/>
                  </a:cubicBezTo>
                  <a:cubicBezTo>
                    <a:pt x="4" y="73"/>
                    <a:pt x="4" y="72"/>
                    <a:pt x="4" y="72"/>
                  </a:cubicBezTo>
                  <a:cubicBezTo>
                    <a:pt x="3" y="70"/>
                    <a:pt x="3" y="70"/>
                    <a:pt x="3" y="70"/>
                  </a:cubicBezTo>
                  <a:cubicBezTo>
                    <a:pt x="3" y="70"/>
                    <a:pt x="5" y="69"/>
                    <a:pt x="5" y="68"/>
                  </a:cubicBezTo>
                  <a:cubicBezTo>
                    <a:pt x="5" y="68"/>
                    <a:pt x="6" y="67"/>
                    <a:pt x="5" y="66"/>
                  </a:cubicBezTo>
                  <a:cubicBezTo>
                    <a:pt x="5" y="65"/>
                    <a:pt x="3" y="64"/>
                    <a:pt x="3" y="64"/>
                  </a:cubicBezTo>
                  <a:cubicBezTo>
                    <a:pt x="2" y="63"/>
                    <a:pt x="1" y="62"/>
                    <a:pt x="0" y="61"/>
                  </a:cubicBezTo>
                  <a:cubicBezTo>
                    <a:pt x="0" y="60"/>
                    <a:pt x="0" y="59"/>
                    <a:pt x="0" y="59"/>
                  </a:cubicBezTo>
                  <a:cubicBezTo>
                    <a:pt x="0" y="59"/>
                    <a:pt x="0" y="58"/>
                    <a:pt x="1" y="58"/>
                  </a:cubicBezTo>
                  <a:cubicBezTo>
                    <a:pt x="2" y="57"/>
                    <a:pt x="3" y="57"/>
                    <a:pt x="3" y="56"/>
                  </a:cubicBezTo>
                  <a:cubicBezTo>
                    <a:pt x="3" y="56"/>
                    <a:pt x="4" y="56"/>
                    <a:pt x="4" y="55"/>
                  </a:cubicBezTo>
                  <a:cubicBezTo>
                    <a:pt x="3" y="54"/>
                    <a:pt x="2" y="53"/>
                    <a:pt x="2" y="53"/>
                  </a:cubicBezTo>
                  <a:cubicBezTo>
                    <a:pt x="3" y="50"/>
                    <a:pt x="3" y="50"/>
                    <a:pt x="3" y="50"/>
                  </a:cubicBezTo>
                  <a:cubicBezTo>
                    <a:pt x="2" y="49"/>
                    <a:pt x="2" y="49"/>
                    <a:pt x="2" y="49"/>
                  </a:cubicBezTo>
                  <a:cubicBezTo>
                    <a:pt x="2" y="45"/>
                    <a:pt x="2" y="45"/>
                    <a:pt x="2" y="45"/>
                  </a:cubicBezTo>
                  <a:cubicBezTo>
                    <a:pt x="2" y="44"/>
                    <a:pt x="2" y="44"/>
                    <a:pt x="2" y="44"/>
                  </a:cubicBezTo>
                  <a:cubicBezTo>
                    <a:pt x="2" y="44"/>
                    <a:pt x="3" y="42"/>
                    <a:pt x="3" y="42"/>
                  </a:cubicBezTo>
                  <a:cubicBezTo>
                    <a:pt x="3" y="41"/>
                    <a:pt x="3" y="39"/>
                    <a:pt x="3" y="39"/>
                  </a:cubicBezTo>
                  <a:cubicBezTo>
                    <a:pt x="3" y="39"/>
                    <a:pt x="3" y="39"/>
                    <a:pt x="3" y="39"/>
                  </a:cubicBezTo>
                  <a:cubicBezTo>
                    <a:pt x="5" y="40"/>
                    <a:pt x="8" y="39"/>
                    <a:pt x="9" y="39"/>
                  </a:cubicBezTo>
                  <a:cubicBezTo>
                    <a:pt x="11" y="39"/>
                    <a:pt x="11" y="36"/>
                    <a:pt x="10" y="33"/>
                  </a:cubicBezTo>
                  <a:cubicBezTo>
                    <a:pt x="10" y="31"/>
                    <a:pt x="11" y="29"/>
                    <a:pt x="11" y="27"/>
                  </a:cubicBezTo>
                  <a:cubicBezTo>
                    <a:pt x="12" y="25"/>
                    <a:pt x="15" y="24"/>
                    <a:pt x="18" y="22"/>
                  </a:cubicBezTo>
                  <a:cubicBezTo>
                    <a:pt x="20" y="20"/>
                    <a:pt x="20" y="18"/>
                    <a:pt x="23" y="18"/>
                  </a:cubicBezTo>
                  <a:cubicBezTo>
                    <a:pt x="23" y="18"/>
                    <a:pt x="24" y="18"/>
                    <a:pt x="25" y="19"/>
                  </a:cubicBezTo>
                  <a:cubicBezTo>
                    <a:pt x="25" y="19"/>
                    <a:pt x="25" y="20"/>
                    <a:pt x="26" y="21"/>
                  </a:cubicBezTo>
                  <a:cubicBezTo>
                    <a:pt x="26" y="21"/>
                    <a:pt x="26" y="21"/>
                    <a:pt x="27" y="21"/>
                  </a:cubicBezTo>
                  <a:cubicBezTo>
                    <a:pt x="29" y="24"/>
                    <a:pt x="31" y="26"/>
                    <a:pt x="31" y="18"/>
                  </a:cubicBezTo>
                  <a:cubicBezTo>
                    <a:pt x="32" y="11"/>
                    <a:pt x="37" y="13"/>
                    <a:pt x="41" y="11"/>
                  </a:cubicBezTo>
                  <a:cubicBezTo>
                    <a:pt x="41" y="11"/>
                    <a:pt x="41" y="11"/>
                    <a:pt x="42" y="10"/>
                  </a:cubicBezTo>
                  <a:cubicBezTo>
                    <a:pt x="43" y="11"/>
                    <a:pt x="44" y="11"/>
                    <a:pt x="45" y="11"/>
                  </a:cubicBezTo>
                  <a:cubicBezTo>
                    <a:pt x="46" y="11"/>
                    <a:pt x="46" y="11"/>
                    <a:pt x="46" y="11"/>
                  </a:cubicBezTo>
                  <a:cubicBezTo>
                    <a:pt x="46" y="11"/>
                    <a:pt x="49" y="7"/>
                    <a:pt x="49" y="7"/>
                  </a:cubicBezTo>
                  <a:cubicBezTo>
                    <a:pt x="50" y="7"/>
                    <a:pt x="52" y="6"/>
                    <a:pt x="52" y="6"/>
                  </a:cubicBezTo>
                  <a:cubicBezTo>
                    <a:pt x="54" y="3"/>
                    <a:pt x="54" y="3"/>
                    <a:pt x="54" y="3"/>
                  </a:cubicBezTo>
                  <a:cubicBezTo>
                    <a:pt x="54" y="3"/>
                    <a:pt x="56" y="4"/>
                    <a:pt x="57" y="4"/>
                  </a:cubicBezTo>
                  <a:cubicBezTo>
                    <a:pt x="58" y="4"/>
                    <a:pt x="59" y="4"/>
                    <a:pt x="61" y="4"/>
                  </a:cubicBezTo>
                  <a:cubicBezTo>
                    <a:pt x="62" y="3"/>
                    <a:pt x="62" y="3"/>
                    <a:pt x="62" y="3"/>
                  </a:cubicBezTo>
                  <a:cubicBezTo>
                    <a:pt x="62" y="3"/>
                    <a:pt x="64" y="1"/>
                    <a:pt x="66" y="1"/>
                  </a:cubicBezTo>
                  <a:cubicBezTo>
                    <a:pt x="68" y="0"/>
                    <a:pt x="68" y="1"/>
                    <a:pt x="68" y="1"/>
                  </a:cubicBezTo>
                  <a:cubicBezTo>
                    <a:pt x="68" y="1"/>
                    <a:pt x="71" y="1"/>
                    <a:pt x="73" y="1"/>
                  </a:cubicBezTo>
                  <a:cubicBezTo>
                    <a:pt x="73" y="1"/>
                    <a:pt x="73" y="0"/>
                    <a:pt x="73" y="0"/>
                  </a:cubicBezTo>
                  <a:cubicBezTo>
                    <a:pt x="76" y="2"/>
                    <a:pt x="76" y="5"/>
                    <a:pt x="79" y="8"/>
                  </a:cubicBezTo>
                  <a:cubicBezTo>
                    <a:pt x="83" y="12"/>
                    <a:pt x="87" y="11"/>
                    <a:pt x="94" y="15"/>
                  </a:cubicBezTo>
                  <a:cubicBezTo>
                    <a:pt x="94" y="16"/>
                    <a:pt x="98" y="19"/>
                    <a:pt x="99" y="22"/>
                  </a:cubicBezTo>
                  <a:cubicBezTo>
                    <a:pt x="100" y="26"/>
                    <a:pt x="104" y="26"/>
                    <a:pt x="105" y="30"/>
                  </a:cubicBezTo>
                  <a:cubicBezTo>
                    <a:pt x="105" y="33"/>
                    <a:pt x="103" y="34"/>
                    <a:pt x="103" y="37"/>
                  </a:cubicBezTo>
                  <a:cubicBezTo>
                    <a:pt x="103" y="40"/>
                    <a:pt x="105" y="47"/>
                    <a:pt x="106" y="48"/>
                  </a:cubicBezTo>
                  <a:cubicBezTo>
                    <a:pt x="106" y="48"/>
                    <a:pt x="106" y="49"/>
                    <a:pt x="106" y="49"/>
                  </a:cubicBezTo>
                  <a:cubicBezTo>
                    <a:pt x="97" y="51"/>
                    <a:pt x="97" y="51"/>
                    <a:pt x="97" y="51"/>
                  </a:cubicBezTo>
                  <a:cubicBezTo>
                    <a:pt x="98" y="60"/>
                    <a:pt x="98" y="60"/>
                    <a:pt x="98" y="60"/>
                  </a:cubicBezTo>
                  <a:cubicBezTo>
                    <a:pt x="93" y="64"/>
                    <a:pt x="93" y="64"/>
                    <a:pt x="93" y="64"/>
                  </a:cubicBezTo>
                  <a:cubicBezTo>
                    <a:pt x="93" y="64"/>
                    <a:pt x="81" y="66"/>
                    <a:pt x="80" y="66"/>
                  </a:cubicBezTo>
                  <a:cubicBezTo>
                    <a:pt x="79" y="66"/>
                    <a:pt x="74" y="67"/>
                    <a:pt x="72" y="68"/>
                  </a:cubicBezTo>
                  <a:cubicBezTo>
                    <a:pt x="70" y="68"/>
                    <a:pt x="67" y="70"/>
                    <a:pt x="66" y="70"/>
                  </a:cubicBezTo>
                  <a:cubicBezTo>
                    <a:pt x="64" y="71"/>
                    <a:pt x="63" y="76"/>
                    <a:pt x="63" y="76"/>
                  </a:cubicBezTo>
                  <a:cubicBezTo>
                    <a:pt x="63" y="76"/>
                    <a:pt x="60" y="80"/>
                    <a:pt x="59" y="81"/>
                  </a:cubicBezTo>
                  <a:cubicBezTo>
                    <a:pt x="58" y="82"/>
                    <a:pt x="53" y="85"/>
                    <a:pt x="53" y="85"/>
                  </a:cubicBezTo>
                  <a:cubicBezTo>
                    <a:pt x="53" y="85"/>
                    <a:pt x="48" y="85"/>
                    <a:pt x="47" y="85"/>
                  </a:cubicBezTo>
                  <a:cubicBezTo>
                    <a:pt x="45" y="85"/>
                    <a:pt x="43" y="87"/>
                    <a:pt x="41" y="87"/>
                  </a:cubicBezTo>
                  <a:cubicBezTo>
                    <a:pt x="38" y="88"/>
                    <a:pt x="36" y="89"/>
                    <a:pt x="35" y="89"/>
                  </a:cubicBezTo>
                  <a:cubicBezTo>
                    <a:pt x="34" y="89"/>
                    <a:pt x="29" y="90"/>
                    <a:pt x="29" y="90"/>
                  </a:cubicBezTo>
                  <a:cubicBezTo>
                    <a:pt x="29" y="93"/>
                    <a:pt x="29" y="93"/>
                    <a:pt x="29" y="93"/>
                  </a:cubicBezTo>
                  <a:cubicBezTo>
                    <a:pt x="29" y="93"/>
                    <a:pt x="28" y="93"/>
                    <a:pt x="28" y="93"/>
                  </a:cubicBezTo>
                  <a:cubicBezTo>
                    <a:pt x="28" y="93"/>
                    <a:pt x="28" y="93"/>
                    <a:pt x="27" y="93"/>
                  </a:cubicBezTo>
                  <a:cubicBezTo>
                    <a:pt x="27" y="92"/>
                    <a:pt x="27" y="92"/>
                    <a:pt x="27" y="92"/>
                  </a:cubicBezTo>
                  <a:cubicBezTo>
                    <a:pt x="25" y="90"/>
                    <a:pt x="25" y="90"/>
                    <a:pt x="25" y="90"/>
                  </a:cubicBezTo>
                  <a:cubicBezTo>
                    <a:pt x="25" y="90"/>
                    <a:pt x="24" y="91"/>
                    <a:pt x="23" y="91"/>
                  </a:cubicBezTo>
                  <a:cubicBezTo>
                    <a:pt x="22" y="91"/>
                    <a:pt x="22" y="90"/>
                    <a:pt x="21" y="9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47"/>
            <p:cNvSpPr>
              <a:spLocks/>
            </p:cNvSpPr>
            <p:nvPr/>
          </p:nvSpPr>
          <p:spPr bwMode="auto">
            <a:xfrm>
              <a:off x="5588874" y="2851550"/>
              <a:ext cx="445269" cy="240785"/>
            </a:xfrm>
            <a:custGeom>
              <a:avLst/>
              <a:gdLst>
                <a:gd name="T0" fmla="*/ 32 w 195"/>
                <a:gd name="T1" fmla="*/ 49 h 109"/>
                <a:gd name="T2" fmla="*/ 40 w 195"/>
                <a:gd name="T3" fmla="*/ 37 h 109"/>
                <a:gd name="T4" fmla="*/ 47 w 195"/>
                <a:gd name="T5" fmla="*/ 25 h 109"/>
                <a:gd name="T6" fmla="*/ 53 w 195"/>
                <a:gd name="T7" fmla="*/ 15 h 109"/>
                <a:gd name="T8" fmla="*/ 64 w 195"/>
                <a:gd name="T9" fmla="*/ 13 h 109"/>
                <a:gd name="T10" fmla="*/ 71 w 195"/>
                <a:gd name="T11" fmla="*/ 17 h 109"/>
                <a:gd name="T12" fmla="*/ 78 w 195"/>
                <a:gd name="T13" fmla="*/ 8 h 109"/>
                <a:gd name="T14" fmla="*/ 87 w 195"/>
                <a:gd name="T15" fmla="*/ 10 h 109"/>
                <a:gd name="T16" fmla="*/ 96 w 195"/>
                <a:gd name="T17" fmla="*/ 14 h 109"/>
                <a:gd name="T18" fmla="*/ 97 w 195"/>
                <a:gd name="T19" fmla="*/ 22 h 109"/>
                <a:gd name="T20" fmla="*/ 102 w 195"/>
                <a:gd name="T21" fmla="*/ 23 h 109"/>
                <a:gd name="T22" fmla="*/ 106 w 195"/>
                <a:gd name="T23" fmla="*/ 23 h 109"/>
                <a:gd name="T24" fmla="*/ 108 w 195"/>
                <a:gd name="T25" fmla="*/ 20 h 109"/>
                <a:gd name="T26" fmla="*/ 111 w 195"/>
                <a:gd name="T27" fmla="*/ 15 h 109"/>
                <a:gd name="T28" fmla="*/ 114 w 195"/>
                <a:gd name="T29" fmla="*/ 12 h 109"/>
                <a:gd name="T30" fmla="*/ 118 w 195"/>
                <a:gd name="T31" fmla="*/ 9 h 109"/>
                <a:gd name="T32" fmla="*/ 123 w 195"/>
                <a:gd name="T33" fmla="*/ 9 h 109"/>
                <a:gd name="T34" fmla="*/ 126 w 195"/>
                <a:gd name="T35" fmla="*/ 8 h 109"/>
                <a:gd name="T36" fmla="*/ 131 w 195"/>
                <a:gd name="T37" fmla="*/ 9 h 109"/>
                <a:gd name="T38" fmla="*/ 135 w 195"/>
                <a:gd name="T39" fmla="*/ 11 h 109"/>
                <a:gd name="T40" fmla="*/ 142 w 195"/>
                <a:gd name="T41" fmla="*/ 7 h 109"/>
                <a:gd name="T42" fmla="*/ 145 w 195"/>
                <a:gd name="T43" fmla="*/ 4 h 109"/>
                <a:gd name="T44" fmla="*/ 148 w 195"/>
                <a:gd name="T45" fmla="*/ 1 h 109"/>
                <a:gd name="T46" fmla="*/ 154 w 195"/>
                <a:gd name="T47" fmla="*/ 2 h 109"/>
                <a:gd name="T48" fmla="*/ 162 w 195"/>
                <a:gd name="T49" fmla="*/ 1 h 109"/>
                <a:gd name="T50" fmla="*/ 168 w 195"/>
                <a:gd name="T51" fmla="*/ 1 h 109"/>
                <a:gd name="T52" fmla="*/ 173 w 195"/>
                <a:gd name="T53" fmla="*/ 4 h 109"/>
                <a:gd name="T54" fmla="*/ 175 w 195"/>
                <a:gd name="T55" fmla="*/ 9 h 109"/>
                <a:gd name="T56" fmla="*/ 183 w 195"/>
                <a:gd name="T57" fmla="*/ 10 h 109"/>
                <a:gd name="T58" fmla="*/ 187 w 195"/>
                <a:gd name="T59" fmla="*/ 11 h 109"/>
                <a:gd name="T60" fmla="*/ 195 w 195"/>
                <a:gd name="T61" fmla="*/ 12 h 109"/>
                <a:gd name="T62" fmla="*/ 193 w 195"/>
                <a:gd name="T63" fmla="*/ 20 h 109"/>
                <a:gd name="T64" fmla="*/ 192 w 195"/>
                <a:gd name="T65" fmla="*/ 27 h 109"/>
                <a:gd name="T66" fmla="*/ 191 w 195"/>
                <a:gd name="T67" fmla="*/ 33 h 109"/>
                <a:gd name="T68" fmla="*/ 188 w 195"/>
                <a:gd name="T69" fmla="*/ 39 h 109"/>
                <a:gd name="T70" fmla="*/ 188 w 195"/>
                <a:gd name="T71" fmla="*/ 47 h 109"/>
                <a:gd name="T72" fmla="*/ 186 w 195"/>
                <a:gd name="T73" fmla="*/ 52 h 109"/>
                <a:gd name="T74" fmla="*/ 169 w 195"/>
                <a:gd name="T75" fmla="*/ 49 h 109"/>
                <a:gd name="T76" fmla="*/ 146 w 195"/>
                <a:gd name="T77" fmla="*/ 50 h 109"/>
                <a:gd name="T78" fmla="*/ 126 w 195"/>
                <a:gd name="T79" fmla="*/ 70 h 109"/>
                <a:gd name="T80" fmla="*/ 110 w 195"/>
                <a:gd name="T81" fmla="*/ 78 h 109"/>
                <a:gd name="T82" fmla="*/ 94 w 195"/>
                <a:gd name="T83" fmla="*/ 85 h 109"/>
                <a:gd name="T84" fmla="*/ 73 w 195"/>
                <a:gd name="T85" fmla="*/ 96 h 109"/>
                <a:gd name="T86" fmla="*/ 47 w 195"/>
                <a:gd name="T87" fmla="*/ 107 h 109"/>
                <a:gd name="T88" fmla="*/ 22 w 195"/>
                <a:gd name="T89" fmla="*/ 98 h 109"/>
                <a:gd name="T90" fmla="*/ 14 w 195"/>
                <a:gd name="T91" fmla="*/ 102 h 109"/>
                <a:gd name="T92" fmla="*/ 4 w 195"/>
                <a:gd name="T93" fmla="*/ 88 h 109"/>
                <a:gd name="T94" fmla="*/ 0 w 195"/>
                <a:gd name="T95" fmla="*/ 84 h 109"/>
                <a:gd name="T96" fmla="*/ 2 w 195"/>
                <a:gd name="T97" fmla="*/ 75 h 109"/>
                <a:gd name="T98" fmla="*/ 3 w 195"/>
                <a:gd name="T99" fmla="*/ 68 h 109"/>
                <a:gd name="T100" fmla="*/ 5 w 195"/>
                <a:gd name="T101" fmla="*/ 60 h 109"/>
                <a:gd name="T102" fmla="*/ 9 w 195"/>
                <a:gd name="T103" fmla="*/ 55 h 109"/>
                <a:gd name="T104" fmla="*/ 16 w 195"/>
                <a:gd name="T105" fmla="*/ 57 h 109"/>
                <a:gd name="T106" fmla="*/ 22 w 195"/>
                <a:gd name="T107"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5" h="109">
                  <a:moveTo>
                    <a:pt x="26" y="54"/>
                  </a:moveTo>
                  <a:cubicBezTo>
                    <a:pt x="29" y="52"/>
                    <a:pt x="29" y="52"/>
                    <a:pt x="29" y="52"/>
                  </a:cubicBezTo>
                  <a:cubicBezTo>
                    <a:pt x="29" y="52"/>
                    <a:pt x="29" y="49"/>
                    <a:pt x="30" y="50"/>
                  </a:cubicBezTo>
                  <a:cubicBezTo>
                    <a:pt x="30" y="50"/>
                    <a:pt x="32" y="49"/>
                    <a:pt x="32" y="49"/>
                  </a:cubicBezTo>
                  <a:cubicBezTo>
                    <a:pt x="33" y="47"/>
                    <a:pt x="33" y="47"/>
                    <a:pt x="33" y="47"/>
                  </a:cubicBezTo>
                  <a:cubicBezTo>
                    <a:pt x="34" y="44"/>
                    <a:pt x="34" y="44"/>
                    <a:pt x="34" y="44"/>
                  </a:cubicBezTo>
                  <a:cubicBezTo>
                    <a:pt x="39" y="42"/>
                    <a:pt x="39" y="42"/>
                    <a:pt x="39" y="42"/>
                  </a:cubicBezTo>
                  <a:cubicBezTo>
                    <a:pt x="40" y="37"/>
                    <a:pt x="40" y="37"/>
                    <a:pt x="40" y="37"/>
                  </a:cubicBezTo>
                  <a:cubicBezTo>
                    <a:pt x="39" y="34"/>
                    <a:pt x="39" y="34"/>
                    <a:pt x="39" y="34"/>
                  </a:cubicBezTo>
                  <a:cubicBezTo>
                    <a:pt x="39" y="34"/>
                    <a:pt x="39" y="30"/>
                    <a:pt x="40" y="30"/>
                  </a:cubicBezTo>
                  <a:cubicBezTo>
                    <a:pt x="41" y="30"/>
                    <a:pt x="44" y="28"/>
                    <a:pt x="44" y="28"/>
                  </a:cubicBezTo>
                  <a:cubicBezTo>
                    <a:pt x="47" y="25"/>
                    <a:pt x="47" y="25"/>
                    <a:pt x="47" y="25"/>
                  </a:cubicBezTo>
                  <a:cubicBezTo>
                    <a:pt x="47" y="23"/>
                    <a:pt x="47" y="23"/>
                    <a:pt x="47" y="23"/>
                  </a:cubicBezTo>
                  <a:cubicBezTo>
                    <a:pt x="49" y="19"/>
                    <a:pt x="49" y="19"/>
                    <a:pt x="49" y="19"/>
                  </a:cubicBezTo>
                  <a:cubicBezTo>
                    <a:pt x="51" y="17"/>
                    <a:pt x="51" y="17"/>
                    <a:pt x="51" y="17"/>
                  </a:cubicBezTo>
                  <a:cubicBezTo>
                    <a:pt x="53" y="15"/>
                    <a:pt x="53" y="15"/>
                    <a:pt x="53" y="15"/>
                  </a:cubicBezTo>
                  <a:cubicBezTo>
                    <a:pt x="56" y="14"/>
                    <a:pt x="56" y="14"/>
                    <a:pt x="56" y="14"/>
                  </a:cubicBezTo>
                  <a:cubicBezTo>
                    <a:pt x="56" y="14"/>
                    <a:pt x="57" y="14"/>
                    <a:pt x="58" y="14"/>
                  </a:cubicBezTo>
                  <a:cubicBezTo>
                    <a:pt x="59" y="14"/>
                    <a:pt x="60" y="13"/>
                    <a:pt x="60" y="13"/>
                  </a:cubicBezTo>
                  <a:cubicBezTo>
                    <a:pt x="61" y="13"/>
                    <a:pt x="64" y="13"/>
                    <a:pt x="64" y="13"/>
                  </a:cubicBezTo>
                  <a:cubicBezTo>
                    <a:pt x="64" y="13"/>
                    <a:pt x="66" y="11"/>
                    <a:pt x="66" y="12"/>
                  </a:cubicBezTo>
                  <a:cubicBezTo>
                    <a:pt x="66" y="14"/>
                    <a:pt x="66" y="15"/>
                    <a:pt x="66" y="15"/>
                  </a:cubicBezTo>
                  <a:cubicBezTo>
                    <a:pt x="67" y="16"/>
                    <a:pt x="68" y="18"/>
                    <a:pt x="68" y="18"/>
                  </a:cubicBezTo>
                  <a:cubicBezTo>
                    <a:pt x="68" y="18"/>
                    <a:pt x="70" y="18"/>
                    <a:pt x="71" y="17"/>
                  </a:cubicBezTo>
                  <a:cubicBezTo>
                    <a:pt x="72" y="16"/>
                    <a:pt x="74" y="15"/>
                    <a:pt x="74" y="15"/>
                  </a:cubicBezTo>
                  <a:cubicBezTo>
                    <a:pt x="74" y="15"/>
                    <a:pt x="76" y="17"/>
                    <a:pt x="76" y="16"/>
                  </a:cubicBezTo>
                  <a:cubicBezTo>
                    <a:pt x="76" y="15"/>
                    <a:pt x="76" y="11"/>
                    <a:pt x="76" y="11"/>
                  </a:cubicBezTo>
                  <a:cubicBezTo>
                    <a:pt x="78" y="8"/>
                    <a:pt x="78" y="8"/>
                    <a:pt x="78" y="8"/>
                  </a:cubicBezTo>
                  <a:cubicBezTo>
                    <a:pt x="78" y="8"/>
                    <a:pt x="80" y="8"/>
                    <a:pt x="80" y="7"/>
                  </a:cubicBezTo>
                  <a:cubicBezTo>
                    <a:pt x="80" y="6"/>
                    <a:pt x="82" y="4"/>
                    <a:pt x="82" y="4"/>
                  </a:cubicBezTo>
                  <a:cubicBezTo>
                    <a:pt x="85" y="4"/>
                    <a:pt x="85" y="4"/>
                    <a:pt x="85" y="4"/>
                  </a:cubicBezTo>
                  <a:cubicBezTo>
                    <a:pt x="87" y="10"/>
                    <a:pt x="87" y="10"/>
                    <a:pt x="87" y="10"/>
                  </a:cubicBezTo>
                  <a:cubicBezTo>
                    <a:pt x="90" y="12"/>
                    <a:pt x="90" y="12"/>
                    <a:pt x="90" y="12"/>
                  </a:cubicBezTo>
                  <a:cubicBezTo>
                    <a:pt x="91" y="13"/>
                    <a:pt x="91" y="13"/>
                    <a:pt x="91" y="13"/>
                  </a:cubicBezTo>
                  <a:cubicBezTo>
                    <a:pt x="93" y="14"/>
                    <a:pt x="93" y="14"/>
                    <a:pt x="93" y="14"/>
                  </a:cubicBezTo>
                  <a:cubicBezTo>
                    <a:pt x="96" y="14"/>
                    <a:pt x="96" y="14"/>
                    <a:pt x="96" y="14"/>
                  </a:cubicBezTo>
                  <a:cubicBezTo>
                    <a:pt x="96" y="15"/>
                    <a:pt x="96" y="15"/>
                    <a:pt x="96" y="15"/>
                  </a:cubicBezTo>
                  <a:cubicBezTo>
                    <a:pt x="98" y="17"/>
                    <a:pt x="98" y="17"/>
                    <a:pt x="98" y="17"/>
                  </a:cubicBezTo>
                  <a:cubicBezTo>
                    <a:pt x="99" y="20"/>
                    <a:pt x="99" y="20"/>
                    <a:pt x="99" y="20"/>
                  </a:cubicBezTo>
                  <a:cubicBezTo>
                    <a:pt x="97" y="22"/>
                    <a:pt x="97" y="22"/>
                    <a:pt x="97" y="22"/>
                  </a:cubicBezTo>
                  <a:cubicBezTo>
                    <a:pt x="97" y="23"/>
                    <a:pt x="97" y="23"/>
                    <a:pt x="97" y="23"/>
                  </a:cubicBezTo>
                  <a:cubicBezTo>
                    <a:pt x="98" y="24"/>
                    <a:pt x="98" y="24"/>
                    <a:pt x="98" y="24"/>
                  </a:cubicBezTo>
                  <a:cubicBezTo>
                    <a:pt x="98" y="24"/>
                    <a:pt x="99" y="24"/>
                    <a:pt x="99" y="24"/>
                  </a:cubicBezTo>
                  <a:cubicBezTo>
                    <a:pt x="99" y="24"/>
                    <a:pt x="101" y="23"/>
                    <a:pt x="102" y="23"/>
                  </a:cubicBezTo>
                  <a:cubicBezTo>
                    <a:pt x="102" y="23"/>
                    <a:pt x="102" y="22"/>
                    <a:pt x="102" y="22"/>
                  </a:cubicBezTo>
                  <a:cubicBezTo>
                    <a:pt x="102" y="22"/>
                    <a:pt x="104" y="21"/>
                    <a:pt x="104" y="21"/>
                  </a:cubicBezTo>
                  <a:cubicBezTo>
                    <a:pt x="104" y="21"/>
                    <a:pt x="105" y="21"/>
                    <a:pt x="105" y="21"/>
                  </a:cubicBezTo>
                  <a:cubicBezTo>
                    <a:pt x="105" y="22"/>
                    <a:pt x="106" y="23"/>
                    <a:pt x="106" y="23"/>
                  </a:cubicBezTo>
                  <a:cubicBezTo>
                    <a:pt x="106" y="23"/>
                    <a:pt x="107" y="22"/>
                    <a:pt x="107" y="23"/>
                  </a:cubicBezTo>
                  <a:cubicBezTo>
                    <a:pt x="107" y="23"/>
                    <a:pt x="108" y="23"/>
                    <a:pt x="108" y="23"/>
                  </a:cubicBezTo>
                  <a:cubicBezTo>
                    <a:pt x="108" y="23"/>
                    <a:pt x="108" y="23"/>
                    <a:pt x="108" y="22"/>
                  </a:cubicBezTo>
                  <a:cubicBezTo>
                    <a:pt x="108" y="20"/>
                    <a:pt x="108" y="20"/>
                    <a:pt x="108" y="20"/>
                  </a:cubicBezTo>
                  <a:cubicBezTo>
                    <a:pt x="108" y="19"/>
                    <a:pt x="108" y="18"/>
                    <a:pt x="108" y="18"/>
                  </a:cubicBezTo>
                  <a:cubicBezTo>
                    <a:pt x="109" y="17"/>
                    <a:pt x="109" y="17"/>
                    <a:pt x="109" y="16"/>
                  </a:cubicBezTo>
                  <a:cubicBezTo>
                    <a:pt x="109" y="16"/>
                    <a:pt x="108" y="15"/>
                    <a:pt x="109" y="15"/>
                  </a:cubicBezTo>
                  <a:cubicBezTo>
                    <a:pt x="110" y="15"/>
                    <a:pt x="111" y="15"/>
                    <a:pt x="111" y="15"/>
                  </a:cubicBezTo>
                  <a:cubicBezTo>
                    <a:pt x="111" y="15"/>
                    <a:pt x="111" y="14"/>
                    <a:pt x="111" y="14"/>
                  </a:cubicBezTo>
                  <a:cubicBezTo>
                    <a:pt x="111" y="14"/>
                    <a:pt x="112" y="13"/>
                    <a:pt x="113" y="13"/>
                  </a:cubicBezTo>
                  <a:cubicBezTo>
                    <a:pt x="113" y="13"/>
                    <a:pt x="113" y="14"/>
                    <a:pt x="114" y="13"/>
                  </a:cubicBezTo>
                  <a:cubicBezTo>
                    <a:pt x="115" y="12"/>
                    <a:pt x="114" y="12"/>
                    <a:pt x="114" y="12"/>
                  </a:cubicBezTo>
                  <a:cubicBezTo>
                    <a:pt x="114" y="11"/>
                    <a:pt x="114" y="11"/>
                    <a:pt x="114" y="11"/>
                  </a:cubicBezTo>
                  <a:cubicBezTo>
                    <a:pt x="115" y="10"/>
                    <a:pt x="114" y="11"/>
                    <a:pt x="116" y="11"/>
                  </a:cubicBezTo>
                  <a:cubicBezTo>
                    <a:pt x="117" y="10"/>
                    <a:pt x="118" y="10"/>
                    <a:pt x="118" y="10"/>
                  </a:cubicBezTo>
                  <a:cubicBezTo>
                    <a:pt x="118" y="10"/>
                    <a:pt x="118" y="9"/>
                    <a:pt x="118" y="9"/>
                  </a:cubicBezTo>
                  <a:cubicBezTo>
                    <a:pt x="120" y="8"/>
                    <a:pt x="120" y="8"/>
                    <a:pt x="120" y="8"/>
                  </a:cubicBezTo>
                  <a:cubicBezTo>
                    <a:pt x="120" y="8"/>
                    <a:pt x="120" y="9"/>
                    <a:pt x="120" y="9"/>
                  </a:cubicBezTo>
                  <a:cubicBezTo>
                    <a:pt x="120" y="9"/>
                    <a:pt x="121" y="9"/>
                    <a:pt x="122" y="9"/>
                  </a:cubicBezTo>
                  <a:cubicBezTo>
                    <a:pt x="122" y="9"/>
                    <a:pt x="123" y="10"/>
                    <a:pt x="123" y="9"/>
                  </a:cubicBezTo>
                  <a:cubicBezTo>
                    <a:pt x="123" y="9"/>
                    <a:pt x="124" y="9"/>
                    <a:pt x="124" y="8"/>
                  </a:cubicBezTo>
                  <a:cubicBezTo>
                    <a:pt x="124" y="8"/>
                    <a:pt x="124" y="8"/>
                    <a:pt x="124" y="8"/>
                  </a:cubicBezTo>
                  <a:cubicBezTo>
                    <a:pt x="124" y="8"/>
                    <a:pt x="124" y="7"/>
                    <a:pt x="125" y="7"/>
                  </a:cubicBezTo>
                  <a:cubicBezTo>
                    <a:pt x="126" y="8"/>
                    <a:pt x="125" y="8"/>
                    <a:pt x="126" y="8"/>
                  </a:cubicBezTo>
                  <a:cubicBezTo>
                    <a:pt x="126" y="7"/>
                    <a:pt x="128" y="6"/>
                    <a:pt x="128" y="6"/>
                  </a:cubicBezTo>
                  <a:cubicBezTo>
                    <a:pt x="128" y="6"/>
                    <a:pt x="128" y="6"/>
                    <a:pt x="129" y="8"/>
                  </a:cubicBezTo>
                  <a:cubicBezTo>
                    <a:pt x="129" y="9"/>
                    <a:pt x="130" y="9"/>
                    <a:pt x="131" y="9"/>
                  </a:cubicBezTo>
                  <a:cubicBezTo>
                    <a:pt x="131" y="9"/>
                    <a:pt x="131" y="9"/>
                    <a:pt x="131" y="9"/>
                  </a:cubicBezTo>
                  <a:cubicBezTo>
                    <a:pt x="131" y="10"/>
                    <a:pt x="132" y="11"/>
                    <a:pt x="132" y="11"/>
                  </a:cubicBezTo>
                  <a:cubicBezTo>
                    <a:pt x="133" y="11"/>
                    <a:pt x="133" y="11"/>
                    <a:pt x="133" y="11"/>
                  </a:cubicBezTo>
                  <a:cubicBezTo>
                    <a:pt x="134" y="10"/>
                    <a:pt x="134" y="10"/>
                    <a:pt x="134" y="10"/>
                  </a:cubicBezTo>
                  <a:cubicBezTo>
                    <a:pt x="134" y="10"/>
                    <a:pt x="134" y="11"/>
                    <a:pt x="135" y="11"/>
                  </a:cubicBezTo>
                  <a:cubicBezTo>
                    <a:pt x="136" y="11"/>
                    <a:pt x="137" y="12"/>
                    <a:pt x="137" y="12"/>
                  </a:cubicBezTo>
                  <a:cubicBezTo>
                    <a:pt x="137" y="11"/>
                    <a:pt x="138" y="10"/>
                    <a:pt x="138" y="10"/>
                  </a:cubicBezTo>
                  <a:cubicBezTo>
                    <a:pt x="138" y="9"/>
                    <a:pt x="138" y="9"/>
                    <a:pt x="139" y="8"/>
                  </a:cubicBezTo>
                  <a:cubicBezTo>
                    <a:pt x="139" y="8"/>
                    <a:pt x="142" y="7"/>
                    <a:pt x="142" y="7"/>
                  </a:cubicBezTo>
                  <a:cubicBezTo>
                    <a:pt x="142" y="7"/>
                    <a:pt x="141" y="5"/>
                    <a:pt x="140" y="5"/>
                  </a:cubicBezTo>
                  <a:cubicBezTo>
                    <a:pt x="140" y="5"/>
                    <a:pt x="139" y="4"/>
                    <a:pt x="141" y="3"/>
                  </a:cubicBezTo>
                  <a:cubicBezTo>
                    <a:pt x="142" y="3"/>
                    <a:pt x="143" y="3"/>
                    <a:pt x="143" y="3"/>
                  </a:cubicBezTo>
                  <a:cubicBezTo>
                    <a:pt x="145" y="4"/>
                    <a:pt x="145" y="4"/>
                    <a:pt x="145" y="4"/>
                  </a:cubicBezTo>
                  <a:cubicBezTo>
                    <a:pt x="145" y="3"/>
                    <a:pt x="145" y="3"/>
                    <a:pt x="145" y="3"/>
                  </a:cubicBezTo>
                  <a:cubicBezTo>
                    <a:pt x="146" y="2"/>
                    <a:pt x="146" y="2"/>
                    <a:pt x="146" y="2"/>
                  </a:cubicBezTo>
                  <a:cubicBezTo>
                    <a:pt x="146" y="2"/>
                    <a:pt x="147" y="1"/>
                    <a:pt x="147" y="1"/>
                  </a:cubicBezTo>
                  <a:cubicBezTo>
                    <a:pt x="147" y="1"/>
                    <a:pt x="148" y="1"/>
                    <a:pt x="148" y="1"/>
                  </a:cubicBezTo>
                  <a:cubicBezTo>
                    <a:pt x="149" y="1"/>
                    <a:pt x="150" y="1"/>
                    <a:pt x="150" y="1"/>
                  </a:cubicBezTo>
                  <a:cubicBezTo>
                    <a:pt x="150" y="1"/>
                    <a:pt x="151" y="2"/>
                    <a:pt x="151" y="2"/>
                  </a:cubicBezTo>
                  <a:cubicBezTo>
                    <a:pt x="152" y="2"/>
                    <a:pt x="153" y="2"/>
                    <a:pt x="153" y="2"/>
                  </a:cubicBezTo>
                  <a:cubicBezTo>
                    <a:pt x="153" y="2"/>
                    <a:pt x="154" y="3"/>
                    <a:pt x="154" y="2"/>
                  </a:cubicBezTo>
                  <a:cubicBezTo>
                    <a:pt x="155" y="2"/>
                    <a:pt x="155" y="1"/>
                    <a:pt x="155" y="1"/>
                  </a:cubicBezTo>
                  <a:cubicBezTo>
                    <a:pt x="155" y="1"/>
                    <a:pt x="159" y="0"/>
                    <a:pt x="159" y="0"/>
                  </a:cubicBezTo>
                  <a:cubicBezTo>
                    <a:pt x="159" y="0"/>
                    <a:pt x="160" y="0"/>
                    <a:pt x="160" y="0"/>
                  </a:cubicBezTo>
                  <a:cubicBezTo>
                    <a:pt x="161" y="1"/>
                    <a:pt x="162" y="1"/>
                    <a:pt x="162" y="1"/>
                  </a:cubicBezTo>
                  <a:cubicBezTo>
                    <a:pt x="163" y="1"/>
                    <a:pt x="164" y="2"/>
                    <a:pt x="164" y="2"/>
                  </a:cubicBezTo>
                  <a:cubicBezTo>
                    <a:pt x="165" y="3"/>
                    <a:pt x="166" y="3"/>
                    <a:pt x="166" y="3"/>
                  </a:cubicBezTo>
                  <a:cubicBezTo>
                    <a:pt x="166" y="3"/>
                    <a:pt x="166" y="1"/>
                    <a:pt x="166" y="1"/>
                  </a:cubicBezTo>
                  <a:cubicBezTo>
                    <a:pt x="167" y="1"/>
                    <a:pt x="168" y="1"/>
                    <a:pt x="168" y="1"/>
                  </a:cubicBezTo>
                  <a:cubicBezTo>
                    <a:pt x="169" y="2"/>
                    <a:pt x="169" y="2"/>
                    <a:pt x="169" y="2"/>
                  </a:cubicBezTo>
                  <a:cubicBezTo>
                    <a:pt x="169" y="2"/>
                    <a:pt x="170" y="3"/>
                    <a:pt x="171" y="3"/>
                  </a:cubicBezTo>
                  <a:cubicBezTo>
                    <a:pt x="171" y="3"/>
                    <a:pt x="172" y="2"/>
                    <a:pt x="172" y="2"/>
                  </a:cubicBezTo>
                  <a:cubicBezTo>
                    <a:pt x="172" y="3"/>
                    <a:pt x="173" y="3"/>
                    <a:pt x="173" y="4"/>
                  </a:cubicBezTo>
                  <a:cubicBezTo>
                    <a:pt x="173" y="4"/>
                    <a:pt x="174" y="5"/>
                    <a:pt x="174" y="5"/>
                  </a:cubicBezTo>
                  <a:cubicBezTo>
                    <a:pt x="174" y="6"/>
                    <a:pt x="175" y="6"/>
                    <a:pt x="175" y="6"/>
                  </a:cubicBezTo>
                  <a:cubicBezTo>
                    <a:pt x="175" y="7"/>
                    <a:pt x="175" y="8"/>
                    <a:pt x="175" y="8"/>
                  </a:cubicBezTo>
                  <a:cubicBezTo>
                    <a:pt x="175" y="8"/>
                    <a:pt x="175" y="8"/>
                    <a:pt x="175" y="9"/>
                  </a:cubicBezTo>
                  <a:cubicBezTo>
                    <a:pt x="176" y="9"/>
                    <a:pt x="179" y="9"/>
                    <a:pt x="179" y="9"/>
                  </a:cubicBezTo>
                  <a:cubicBezTo>
                    <a:pt x="179" y="9"/>
                    <a:pt x="180" y="9"/>
                    <a:pt x="180" y="10"/>
                  </a:cubicBezTo>
                  <a:cubicBezTo>
                    <a:pt x="180" y="10"/>
                    <a:pt x="182" y="10"/>
                    <a:pt x="182" y="10"/>
                  </a:cubicBezTo>
                  <a:cubicBezTo>
                    <a:pt x="182" y="10"/>
                    <a:pt x="183" y="9"/>
                    <a:pt x="183" y="10"/>
                  </a:cubicBezTo>
                  <a:cubicBezTo>
                    <a:pt x="183" y="10"/>
                    <a:pt x="183" y="11"/>
                    <a:pt x="183" y="11"/>
                  </a:cubicBezTo>
                  <a:cubicBezTo>
                    <a:pt x="185" y="11"/>
                    <a:pt x="185" y="11"/>
                    <a:pt x="185" y="11"/>
                  </a:cubicBezTo>
                  <a:cubicBezTo>
                    <a:pt x="186" y="11"/>
                    <a:pt x="186" y="11"/>
                    <a:pt x="186" y="11"/>
                  </a:cubicBezTo>
                  <a:cubicBezTo>
                    <a:pt x="186" y="11"/>
                    <a:pt x="187" y="10"/>
                    <a:pt x="187" y="11"/>
                  </a:cubicBezTo>
                  <a:cubicBezTo>
                    <a:pt x="187" y="11"/>
                    <a:pt x="188" y="11"/>
                    <a:pt x="188" y="11"/>
                  </a:cubicBezTo>
                  <a:cubicBezTo>
                    <a:pt x="188" y="11"/>
                    <a:pt x="190" y="12"/>
                    <a:pt x="190" y="12"/>
                  </a:cubicBezTo>
                  <a:cubicBezTo>
                    <a:pt x="190" y="12"/>
                    <a:pt x="191" y="12"/>
                    <a:pt x="192" y="12"/>
                  </a:cubicBezTo>
                  <a:cubicBezTo>
                    <a:pt x="192" y="12"/>
                    <a:pt x="195" y="12"/>
                    <a:pt x="195" y="12"/>
                  </a:cubicBezTo>
                  <a:cubicBezTo>
                    <a:pt x="195" y="12"/>
                    <a:pt x="195" y="13"/>
                    <a:pt x="195" y="14"/>
                  </a:cubicBezTo>
                  <a:cubicBezTo>
                    <a:pt x="195" y="14"/>
                    <a:pt x="195" y="16"/>
                    <a:pt x="195" y="16"/>
                  </a:cubicBezTo>
                  <a:cubicBezTo>
                    <a:pt x="195" y="16"/>
                    <a:pt x="194" y="17"/>
                    <a:pt x="194" y="18"/>
                  </a:cubicBezTo>
                  <a:cubicBezTo>
                    <a:pt x="193" y="18"/>
                    <a:pt x="193" y="20"/>
                    <a:pt x="193" y="20"/>
                  </a:cubicBezTo>
                  <a:cubicBezTo>
                    <a:pt x="193" y="20"/>
                    <a:pt x="193" y="21"/>
                    <a:pt x="193" y="21"/>
                  </a:cubicBezTo>
                  <a:cubicBezTo>
                    <a:pt x="193" y="21"/>
                    <a:pt x="193" y="23"/>
                    <a:pt x="193" y="23"/>
                  </a:cubicBezTo>
                  <a:cubicBezTo>
                    <a:pt x="192" y="25"/>
                    <a:pt x="192" y="25"/>
                    <a:pt x="192" y="25"/>
                  </a:cubicBezTo>
                  <a:cubicBezTo>
                    <a:pt x="192" y="25"/>
                    <a:pt x="191" y="26"/>
                    <a:pt x="192" y="27"/>
                  </a:cubicBezTo>
                  <a:cubicBezTo>
                    <a:pt x="192" y="27"/>
                    <a:pt x="192" y="28"/>
                    <a:pt x="192" y="28"/>
                  </a:cubicBezTo>
                  <a:cubicBezTo>
                    <a:pt x="193" y="29"/>
                    <a:pt x="193" y="29"/>
                    <a:pt x="193" y="29"/>
                  </a:cubicBezTo>
                  <a:cubicBezTo>
                    <a:pt x="191" y="31"/>
                    <a:pt x="191" y="31"/>
                    <a:pt x="191" y="31"/>
                  </a:cubicBezTo>
                  <a:cubicBezTo>
                    <a:pt x="191" y="33"/>
                    <a:pt x="191" y="33"/>
                    <a:pt x="191" y="33"/>
                  </a:cubicBezTo>
                  <a:cubicBezTo>
                    <a:pt x="191" y="33"/>
                    <a:pt x="192" y="34"/>
                    <a:pt x="191" y="35"/>
                  </a:cubicBezTo>
                  <a:cubicBezTo>
                    <a:pt x="191" y="35"/>
                    <a:pt x="190" y="36"/>
                    <a:pt x="190" y="36"/>
                  </a:cubicBezTo>
                  <a:cubicBezTo>
                    <a:pt x="190" y="36"/>
                    <a:pt x="188" y="38"/>
                    <a:pt x="188" y="38"/>
                  </a:cubicBezTo>
                  <a:cubicBezTo>
                    <a:pt x="188" y="38"/>
                    <a:pt x="188" y="39"/>
                    <a:pt x="188" y="39"/>
                  </a:cubicBezTo>
                  <a:cubicBezTo>
                    <a:pt x="188" y="39"/>
                    <a:pt x="187" y="41"/>
                    <a:pt x="187" y="41"/>
                  </a:cubicBezTo>
                  <a:cubicBezTo>
                    <a:pt x="187" y="41"/>
                    <a:pt x="187" y="44"/>
                    <a:pt x="187" y="44"/>
                  </a:cubicBezTo>
                  <a:cubicBezTo>
                    <a:pt x="187" y="44"/>
                    <a:pt x="188" y="45"/>
                    <a:pt x="188" y="45"/>
                  </a:cubicBezTo>
                  <a:cubicBezTo>
                    <a:pt x="188" y="45"/>
                    <a:pt x="188" y="46"/>
                    <a:pt x="188" y="47"/>
                  </a:cubicBezTo>
                  <a:cubicBezTo>
                    <a:pt x="187" y="47"/>
                    <a:pt x="188" y="48"/>
                    <a:pt x="188" y="49"/>
                  </a:cubicBezTo>
                  <a:cubicBezTo>
                    <a:pt x="188" y="49"/>
                    <a:pt x="188" y="50"/>
                    <a:pt x="188" y="50"/>
                  </a:cubicBezTo>
                  <a:cubicBezTo>
                    <a:pt x="187" y="52"/>
                    <a:pt x="187" y="52"/>
                    <a:pt x="187" y="52"/>
                  </a:cubicBezTo>
                  <a:cubicBezTo>
                    <a:pt x="186" y="52"/>
                    <a:pt x="186" y="52"/>
                    <a:pt x="186" y="52"/>
                  </a:cubicBezTo>
                  <a:cubicBezTo>
                    <a:pt x="187" y="55"/>
                    <a:pt x="187" y="55"/>
                    <a:pt x="187" y="55"/>
                  </a:cubicBezTo>
                  <a:cubicBezTo>
                    <a:pt x="185" y="57"/>
                    <a:pt x="185" y="57"/>
                    <a:pt x="185" y="57"/>
                  </a:cubicBezTo>
                  <a:cubicBezTo>
                    <a:pt x="177" y="57"/>
                    <a:pt x="177" y="57"/>
                    <a:pt x="177" y="57"/>
                  </a:cubicBezTo>
                  <a:cubicBezTo>
                    <a:pt x="169" y="49"/>
                    <a:pt x="169" y="49"/>
                    <a:pt x="169" y="49"/>
                  </a:cubicBezTo>
                  <a:cubicBezTo>
                    <a:pt x="163" y="48"/>
                    <a:pt x="163" y="48"/>
                    <a:pt x="163" y="48"/>
                  </a:cubicBezTo>
                  <a:cubicBezTo>
                    <a:pt x="158" y="52"/>
                    <a:pt x="158" y="52"/>
                    <a:pt x="158" y="52"/>
                  </a:cubicBezTo>
                  <a:cubicBezTo>
                    <a:pt x="151" y="53"/>
                    <a:pt x="151" y="53"/>
                    <a:pt x="151" y="53"/>
                  </a:cubicBezTo>
                  <a:cubicBezTo>
                    <a:pt x="146" y="50"/>
                    <a:pt x="146" y="50"/>
                    <a:pt x="146" y="50"/>
                  </a:cubicBezTo>
                  <a:cubicBezTo>
                    <a:pt x="132" y="54"/>
                    <a:pt x="132" y="54"/>
                    <a:pt x="132" y="54"/>
                  </a:cubicBezTo>
                  <a:cubicBezTo>
                    <a:pt x="131" y="57"/>
                    <a:pt x="131" y="57"/>
                    <a:pt x="131" y="57"/>
                  </a:cubicBezTo>
                  <a:cubicBezTo>
                    <a:pt x="129" y="64"/>
                    <a:pt x="129" y="64"/>
                    <a:pt x="129" y="64"/>
                  </a:cubicBezTo>
                  <a:cubicBezTo>
                    <a:pt x="126" y="70"/>
                    <a:pt x="126" y="70"/>
                    <a:pt x="126" y="70"/>
                  </a:cubicBezTo>
                  <a:cubicBezTo>
                    <a:pt x="122" y="72"/>
                    <a:pt x="122" y="72"/>
                    <a:pt x="122" y="72"/>
                  </a:cubicBezTo>
                  <a:cubicBezTo>
                    <a:pt x="119" y="74"/>
                    <a:pt x="119" y="74"/>
                    <a:pt x="119" y="74"/>
                  </a:cubicBezTo>
                  <a:cubicBezTo>
                    <a:pt x="116" y="78"/>
                    <a:pt x="116" y="78"/>
                    <a:pt x="116" y="78"/>
                  </a:cubicBezTo>
                  <a:cubicBezTo>
                    <a:pt x="110" y="78"/>
                    <a:pt x="110" y="78"/>
                    <a:pt x="110" y="78"/>
                  </a:cubicBezTo>
                  <a:cubicBezTo>
                    <a:pt x="106" y="77"/>
                    <a:pt x="106" y="77"/>
                    <a:pt x="106" y="77"/>
                  </a:cubicBezTo>
                  <a:cubicBezTo>
                    <a:pt x="100" y="78"/>
                    <a:pt x="100" y="78"/>
                    <a:pt x="100" y="78"/>
                  </a:cubicBezTo>
                  <a:cubicBezTo>
                    <a:pt x="98" y="84"/>
                    <a:pt x="98" y="84"/>
                    <a:pt x="98" y="84"/>
                  </a:cubicBezTo>
                  <a:cubicBezTo>
                    <a:pt x="94" y="85"/>
                    <a:pt x="94" y="85"/>
                    <a:pt x="94" y="85"/>
                  </a:cubicBezTo>
                  <a:cubicBezTo>
                    <a:pt x="87" y="86"/>
                    <a:pt x="87" y="86"/>
                    <a:pt x="87" y="86"/>
                  </a:cubicBezTo>
                  <a:cubicBezTo>
                    <a:pt x="78" y="89"/>
                    <a:pt x="78" y="89"/>
                    <a:pt x="78" y="89"/>
                  </a:cubicBezTo>
                  <a:cubicBezTo>
                    <a:pt x="73" y="94"/>
                    <a:pt x="73" y="94"/>
                    <a:pt x="73" y="94"/>
                  </a:cubicBezTo>
                  <a:cubicBezTo>
                    <a:pt x="73" y="96"/>
                    <a:pt x="73" y="96"/>
                    <a:pt x="73" y="96"/>
                  </a:cubicBezTo>
                  <a:cubicBezTo>
                    <a:pt x="73" y="96"/>
                    <a:pt x="77" y="99"/>
                    <a:pt x="79" y="100"/>
                  </a:cubicBezTo>
                  <a:cubicBezTo>
                    <a:pt x="81" y="102"/>
                    <a:pt x="75" y="103"/>
                    <a:pt x="74" y="104"/>
                  </a:cubicBezTo>
                  <a:cubicBezTo>
                    <a:pt x="73" y="105"/>
                    <a:pt x="64" y="106"/>
                    <a:pt x="64" y="106"/>
                  </a:cubicBezTo>
                  <a:cubicBezTo>
                    <a:pt x="47" y="107"/>
                    <a:pt x="47" y="107"/>
                    <a:pt x="47" y="107"/>
                  </a:cubicBezTo>
                  <a:cubicBezTo>
                    <a:pt x="38" y="109"/>
                    <a:pt x="38" y="109"/>
                    <a:pt x="38" y="109"/>
                  </a:cubicBezTo>
                  <a:cubicBezTo>
                    <a:pt x="34" y="107"/>
                    <a:pt x="34" y="107"/>
                    <a:pt x="34" y="107"/>
                  </a:cubicBezTo>
                  <a:cubicBezTo>
                    <a:pt x="27" y="103"/>
                    <a:pt x="27" y="103"/>
                    <a:pt x="27" y="103"/>
                  </a:cubicBezTo>
                  <a:cubicBezTo>
                    <a:pt x="22" y="98"/>
                    <a:pt x="22" y="98"/>
                    <a:pt x="22" y="98"/>
                  </a:cubicBezTo>
                  <a:cubicBezTo>
                    <a:pt x="22" y="98"/>
                    <a:pt x="22" y="98"/>
                    <a:pt x="22" y="98"/>
                  </a:cubicBezTo>
                  <a:cubicBezTo>
                    <a:pt x="14" y="97"/>
                    <a:pt x="14" y="97"/>
                    <a:pt x="14" y="97"/>
                  </a:cubicBezTo>
                  <a:cubicBezTo>
                    <a:pt x="14" y="98"/>
                    <a:pt x="14" y="98"/>
                    <a:pt x="14" y="98"/>
                  </a:cubicBezTo>
                  <a:cubicBezTo>
                    <a:pt x="14" y="102"/>
                    <a:pt x="14" y="102"/>
                    <a:pt x="14" y="102"/>
                  </a:cubicBezTo>
                  <a:cubicBezTo>
                    <a:pt x="11" y="106"/>
                    <a:pt x="11" y="106"/>
                    <a:pt x="11" y="106"/>
                  </a:cubicBezTo>
                  <a:cubicBezTo>
                    <a:pt x="9" y="103"/>
                    <a:pt x="8" y="98"/>
                    <a:pt x="6" y="93"/>
                  </a:cubicBezTo>
                  <a:cubicBezTo>
                    <a:pt x="6" y="93"/>
                    <a:pt x="6" y="92"/>
                    <a:pt x="5" y="91"/>
                  </a:cubicBezTo>
                  <a:cubicBezTo>
                    <a:pt x="5" y="90"/>
                    <a:pt x="4" y="88"/>
                    <a:pt x="4" y="88"/>
                  </a:cubicBezTo>
                  <a:cubicBezTo>
                    <a:pt x="4" y="88"/>
                    <a:pt x="4" y="88"/>
                    <a:pt x="4" y="88"/>
                  </a:cubicBezTo>
                  <a:cubicBezTo>
                    <a:pt x="3" y="87"/>
                    <a:pt x="2" y="86"/>
                    <a:pt x="2" y="86"/>
                  </a:cubicBezTo>
                  <a:cubicBezTo>
                    <a:pt x="2" y="86"/>
                    <a:pt x="2" y="85"/>
                    <a:pt x="2" y="85"/>
                  </a:cubicBezTo>
                  <a:cubicBezTo>
                    <a:pt x="1" y="85"/>
                    <a:pt x="0" y="84"/>
                    <a:pt x="0" y="84"/>
                  </a:cubicBezTo>
                  <a:cubicBezTo>
                    <a:pt x="0" y="84"/>
                    <a:pt x="0" y="81"/>
                    <a:pt x="0" y="81"/>
                  </a:cubicBezTo>
                  <a:cubicBezTo>
                    <a:pt x="0" y="79"/>
                    <a:pt x="0" y="79"/>
                    <a:pt x="0" y="79"/>
                  </a:cubicBezTo>
                  <a:cubicBezTo>
                    <a:pt x="2" y="77"/>
                    <a:pt x="2" y="77"/>
                    <a:pt x="2" y="77"/>
                  </a:cubicBezTo>
                  <a:cubicBezTo>
                    <a:pt x="2" y="77"/>
                    <a:pt x="2" y="75"/>
                    <a:pt x="2" y="75"/>
                  </a:cubicBezTo>
                  <a:cubicBezTo>
                    <a:pt x="2" y="75"/>
                    <a:pt x="3" y="73"/>
                    <a:pt x="3" y="73"/>
                  </a:cubicBezTo>
                  <a:cubicBezTo>
                    <a:pt x="2" y="72"/>
                    <a:pt x="2" y="72"/>
                    <a:pt x="2" y="72"/>
                  </a:cubicBezTo>
                  <a:cubicBezTo>
                    <a:pt x="2" y="69"/>
                    <a:pt x="2" y="69"/>
                    <a:pt x="2" y="69"/>
                  </a:cubicBezTo>
                  <a:cubicBezTo>
                    <a:pt x="3" y="68"/>
                    <a:pt x="3" y="68"/>
                    <a:pt x="3" y="68"/>
                  </a:cubicBezTo>
                  <a:cubicBezTo>
                    <a:pt x="3" y="66"/>
                    <a:pt x="3" y="66"/>
                    <a:pt x="3" y="66"/>
                  </a:cubicBezTo>
                  <a:cubicBezTo>
                    <a:pt x="3" y="66"/>
                    <a:pt x="3" y="65"/>
                    <a:pt x="3" y="65"/>
                  </a:cubicBezTo>
                  <a:cubicBezTo>
                    <a:pt x="4" y="65"/>
                    <a:pt x="4" y="62"/>
                    <a:pt x="4" y="62"/>
                  </a:cubicBezTo>
                  <a:cubicBezTo>
                    <a:pt x="4" y="62"/>
                    <a:pt x="5" y="60"/>
                    <a:pt x="5" y="60"/>
                  </a:cubicBezTo>
                  <a:cubicBezTo>
                    <a:pt x="6" y="60"/>
                    <a:pt x="6" y="59"/>
                    <a:pt x="6" y="59"/>
                  </a:cubicBezTo>
                  <a:cubicBezTo>
                    <a:pt x="6" y="58"/>
                    <a:pt x="6" y="57"/>
                    <a:pt x="6" y="57"/>
                  </a:cubicBezTo>
                  <a:cubicBezTo>
                    <a:pt x="8" y="56"/>
                    <a:pt x="8" y="56"/>
                    <a:pt x="8" y="56"/>
                  </a:cubicBezTo>
                  <a:cubicBezTo>
                    <a:pt x="8" y="56"/>
                    <a:pt x="9" y="55"/>
                    <a:pt x="9" y="55"/>
                  </a:cubicBezTo>
                  <a:cubicBezTo>
                    <a:pt x="9" y="55"/>
                    <a:pt x="10" y="55"/>
                    <a:pt x="11" y="55"/>
                  </a:cubicBezTo>
                  <a:cubicBezTo>
                    <a:pt x="11" y="55"/>
                    <a:pt x="12" y="55"/>
                    <a:pt x="13" y="55"/>
                  </a:cubicBezTo>
                  <a:cubicBezTo>
                    <a:pt x="13" y="55"/>
                    <a:pt x="13" y="56"/>
                    <a:pt x="14" y="56"/>
                  </a:cubicBezTo>
                  <a:cubicBezTo>
                    <a:pt x="15" y="56"/>
                    <a:pt x="16" y="57"/>
                    <a:pt x="16" y="57"/>
                  </a:cubicBezTo>
                  <a:cubicBezTo>
                    <a:pt x="17" y="56"/>
                    <a:pt x="17" y="56"/>
                    <a:pt x="17" y="56"/>
                  </a:cubicBezTo>
                  <a:cubicBezTo>
                    <a:pt x="18" y="56"/>
                    <a:pt x="18" y="55"/>
                    <a:pt x="18" y="55"/>
                  </a:cubicBezTo>
                  <a:cubicBezTo>
                    <a:pt x="19" y="55"/>
                    <a:pt x="21" y="56"/>
                    <a:pt x="21" y="56"/>
                  </a:cubicBezTo>
                  <a:cubicBezTo>
                    <a:pt x="21" y="56"/>
                    <a:pt x="22" y="57"/>
                    <a:pt x="22" y="56"/>
                  </a:cubicBezTo>
                  <a:cubicBezTo>
                    <a:pt x="23" y="56"/>
                    <a:pt x="24" y="55"/>
                    <a:pt x="24" y="55"/>
                  </a:cubicBezTo>
                  <a:cubicBezTo>
                    <a:pt x="26" y="54"/>
                    <a:pt x="26" y="54"/>
                    <a:pt x="26" y="5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88"/>
            <p:cNvSpPr>
              <a:spLocks/>
            </p:cNvSpPr>
            <p:nvPr/>
          </p:nvSpPr>
          <p:spPr bwMode="auto">
            <a:xfrm>
              <a:off x="5320613" y="3211661"/>
              <a:ext cx="266062" cy="194972"/>
            </a:xfrm>
            <a:custGeom>
              <a:avLst/>
              <a:gdLst>
                <a:gd name="T0" fmla="*/ 5 w 117"/>
                <a:gd name="T1" fmla="*/ 46 h 88"/>
                <a:gd name="T2" fmla="*/ 1 w 117"/>
                <a:gd name="T3" fmla="*/ 42 h 88"/>
                <a:gd name="T4" fmla="*/ 6 w 117"/>
                <a:gd name="T5" fmla="*/ 36 h 88"/>
                <a:gd name="T6" fmla="*/ 10 w 117"/>
                <a:gd name="T7" fmla="*/ 33 h 88"/>
                <a:gd name="T8" fmla="*/ 13 w 117"/>
                <a:gd name="T9" fmla="*/ 27 h 88"/>
                <a:gd name="T10" fmla="*/ 41 w 117"/>
                <a:gd name="T11" fmla="*/ 31 h 88"/>
                <a:gd name="T12" fmla="*/ 48 w 117"/>
                <a:gd name="T13" fmla="*/ 26 h 88"/>
                <a:gd name="T14" fmla="*/ 55 w 117"/>
                <a:gd name="T15" fmla="*/ 19 h 88"/>
                <a:gd name="T16" fmla="*/ 71 w 117"/>
                <a:gd name="T17" fmla="*/ 15 h 88"/>
                <a:gd name="T18" fmla="*/ 85 w 117"/>
                <a:gd name="T19" fmla="*/ 12 h 88"/>
                <a:gd name="T20" fmla="*/ 95 w 117"/>
                <a:gd name="T21" fmla="*/ 8 h 88"/>
                <a:gd name="T22" fmla="*/ 101 w 117"/>
                <a:gd name="T23" fmla="*/ 2 h 88"/>
                <a:gd name="T24" fmla="*/ 107 w 117"/>
                <a:gd name="T25" fmla="*/ 2 h 88"/>
                <a:gd name="T26" fmla="*/ 108 w 117"/>
                <a:gd name="T27" fmla="*/ 5 h 88"/>
                <a:gd name="T28" fmla="*/ 109 w 117"/>
                <a:gd name="T29" fmla="*/ 7 h 88"/>
                <a:gd name="T30" fmla="*/ 111 w 117"/>
                <a:gd name="T31" fmla="*/ 10 h 88"/>
                <a:gd name="T32" fmla="*/ 115 w 117"/>
                <a:gd name="T33" fmla="*/ 19 h 88"/>
                <a:gd name="T34" fmla="*/ 109 w 117"/>
                <a:gd name="T35" fmla="*/ 22 h 88"/>
                <a:gd name="T36" fmla="*/ 107 w 117"/>
                <a:gd name="T37" fmla="*/ 27 h 88"/>
                <a:gd name="T38" fmla="*/ 102 w 117"/>
                <a:gd name="T39" fmla="*/ 28 h 88"/>
                <a:gd name="T40" fmla="*/ 101 w 117"/>
                <a:gd name="T41" fmla="*/ 32 h 88"/>
                <a:gd name="T42" fmla="*/ 96 w 117"/>
                <a:gd name="T43" fmla="*/ 35 h 88"/>
                <a:gd name="T44" fmla="*/ 91 w 117"/>
                <a:gd name="T45" fmla="*/ 38 h 88"/>
                <a:gd name="T46" fmla="*/ 86 w 117"/>
                <a:gd name="T47" fmla="*/ 41 h 88"/>
                <a:gd name="T48" fmla="*/ 87 w 117"/>
                <a:gd name="T49" fmla="*/ 46 h 88"/>
                <a:gd name="T50" fmla="*/ 90 w 117"/>
                <a:gd name="T51" fmla="*/ 49 h 88"/>
                <a:gd name="T52" fmla="*/ 89 w 117"/>
                <a:gd name="T53" fmla="*/ 56 h 88"/>
                <a:gd name="T54" fmla="*/ 88 w 117"/>
                <a:gd name="T55" fmla="*/ 60 h 88"/>
                <a:gd name="T56" fmla="*/ 83 w 117"/>
                <a:gd name="T57" fmla="*/ 62 h 88"/>
                <a:gd name="T58" fmla="*/ 78 w 117"/>
                <a:gd name="T59" fmla="*/ 64 h 88"/>
                <a:gd name="T60" fmla="*/ 76 w 117"/>
                <a:gd name="T61" fmla="*/ 68 h 88"/>
                <a:gd name="T62" fmla="*/ 79 w 117"/>
                <a:gd name="T63" fmla="*/ 69 h 88"/>
                <a:gd name="T64" fmla="*/ 77 w 117"/>
                <a:gd name="T65" fmla="*/ 72 h 88"/>
                <a:gd name="T66" fmla="*/ 76 w 117"/>
                <a:gd name="T67" fmla="*/ 76 h 88"/>
                <a:gd name="T68" fmla="*/ 79 w 117"/>
                <a:gd name="T69" fmla="*/ 80 h 88"/>
                <a:gd name="T70" fmla="*/ 74 w 117"/>
                <a:gd name="T71" fmla="*/ 83 h 88"/>
                <a:gd name="T72" fmla="*/ 69 w 117"/>
                <a:gd name="T73" fmla="*/ 81 h 88"/>
                <a:gd name="T74" fmla="*/ 64 w 117"/>
                <a:gd name="T75" fmla="*/ 80 h 88"/>
                <a:gd name="T76" fmla="*/ 61 w 117"/>
                <a:gd name="T77" fmla="*/ 82 h 88"/>
                <a:gd name="T78" fmla="*/ 55 w 117"/>
                <a:gd name="T79" fmla="*/ 80 h 88"/>
                <a:gd name="T80" fmla="*/ 53 w 117"/>
                <a:gd name="T81" fmla="*/ 77 h 88"/>
                <a:gd name="T82" fmla="*/ 49 w 117"/>
                <a:gd name="T83" fmla="*/ 72 h 88"/>
                <a:gd name="T84" fmla="*/ 46 w 117"/>
                <a:gd name="T85" fmla="*/ 76 h 88"/>
                <a:gd name="T86" fmla="*/ 45 w 117"/>
                <a:gd name="T87" fmla="*/ 80 h 88"/>
                <a:gd name="T88" fmla="*/ 39 w 117"/>
                <a:gd name="T89" fmla="*/ 83 h 88"/>
                <a:gd name="T90" fmla="*/ 33 w 117"/>
                <a:gd name="T91" fmla="*/ 84 h 88"/>
                <a:gd name="T92" fmla="*/ 28 w 117"/>
                <a:gd name="T93" fmla="*/ 83 h 88"/>
                <a:gd name="T94" fmla="*/ 27 w 117"/>
                <a:gd name="T95" fmla="*/ 84 h 88"/>
                <a:gd name="T96" fmla="*/ 24 w 117"/>
                <a:gd name="T97" fmla="*/ 87 h 88"/>
                <a:gd name="T98" fmla="*/ 21 w 117"/>
                <a:gd name="T99" fmla="*/ 88 h 88"/>
                <a:gd name="T100" fmla="*/ 15 w 117"/>
                <a:gd name="T101" fmla="*/ 87 h 88"/>
                <a:gd name="T102" fmla="*/ 11 w 117"/>
                <a:gd name="T103" fmla="*/ 84 h 88"/>
                <a:gd name="T104" fmla="*/ 15 w 117"/>
                <a:gd name="T105" fmla="*/ 82 h 88"/>
                <a:gd name="T106" fmla="*/ 17 w 117"/>
                <a:gd name="T107" fmla="*/ 81 h 88"/>
                <a:gd name="T108" fmla="*/ 19 w 117"/>
                <a:gd name="T109" fmla="*/ 79 h 88"/>
                <a:gd name="T110" fmla="*/ 17 w 117"/>
                <a:gd name="T111" fmla="*/ 77 h 88"/>
                <a:gd name="T112" fmla="*/ 9 w 117"/>
                <a:gd name="T113" fmla="*/ 67 h 88"/>
                <a:gd name="T114" fmla="*/ 11 w 117"/>
                <a:gd name="T115" fmla="*/ 61 h 88"/>
                <a:gd name="T116" fmla="*/ 9 w 117"/>
                <a:gd name="T117" fmla="*/ 58 h 88"/>
                <a:gd name="T118" fmla="*/ 6 w 117"/>
                <a:gd name="T119" fmla="*/ 58 h 88"/>
                <a:gd name="T120" fmla="*/ 5 w 117"/>
                <a:gd name="T121" fmla="*/ 55 h 88"/>
                <a:gd name="T122" fmla="*/ 11 w 117"/>
                <a:gd name="T12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 h="88">
                  <a:moveTo>
                    <a:pt x="9" y="48"/>
                  </a:moveTo>
                  <a:cubicBezTo>
                    <a:pt x="7" y="47"/>
                    <a:pt x="7" y="47"/>
                    <a:pt x="7" y="47"/>
                  </a:cubicBezTo>
                  <a:cubicBezTo>
                    <a:pt x="5" y="46"/>
                    <a:pt x="5" y="46"/>
                    <a:pt x="5" y="46"/>
                  </a:cubicBezTo>
                  <a:cubicBezTo>
                    <a:pt x="2" y="46"/>
                    <a:pt x="2" y="46"/>
                    <a:pt x="2" y="46"/>
                  </a:cubicBezTo>
                  <a:cubicBezTo>
                    <a:pt x="0" y="44"/>
                    <a:pt x="0" y="44"/>
                    <a:pt x="0" y="44"/>
                  </a:cubicBezTo>
                  <a:cubicBezTo>
                    <a:pt x="1" y="42"/>
                    <a:pt x="1" y="42"/>
                    <a:pt x="1" y="42"/>
                  </a:cubicBezTo>
                  <a:cubicBezTo>
                    <a:pt x="1" y="40"/>
                    <a:pt x="1" y="40"/>
                    <a:pt x="1" y="40"/>
                  </a:cubicBezTo>
                  <a:cubicBezTo>
                    <a:pt x="1" y="40"/>
                    <a:pt x="3" y="38"/>
                    <a:pt x="3" y="38"/>
                  </a:cubicBezTo>
                  <a:cubicBezTo>
                    <a:pt x="4" y="37"/>
                    <a:pt x="6" y="36"/>
                    <a:pt x="6" y="36"/>
                  </a:cubicBezTo>
                  <a:cubicBezTo>
                    <a:pt x="7" y="34"/>
                    <a:pt x="7" y="34"/>
                    <a:pt x="7" y="34"/>
                  </a:cubicBezTo>
                  <a:cubicBezTo>
                    <a:pt x="7" y="34"/>
                    <a:pt x="8" y="33"/>
                    <a:pt x="9" y="33"/>
                  </a:cubicBezTo>
                  <a:cubicBezTo>
                    <a:pt x="10" y="33"/>
                    <a:pt x="10" y="34"/>
                    <a:pt x="10" y="33"/>
                  </a:cubicBezTo>
                  <a:cubicBezTo>
                    <a:pt x="11" y="33"/>
                    <a:pt x="11" y="29"/>
                    <a:pt x="11" y="29"/>
                  </a:cubicBezTo>
                  <a:cubicBezTo>
                    <a:pt x="11" y="27"/>
                    <a:pt x="11" y="27"/>
                    <a:pt x="11" y="27"/>
                  </a:cubicBezTo>
                  <a:cubicBezTo>
                    <a:pt x="13" y="27"/>
                    <a:pt x="13" y="27"/>
                    <a:pt x="13" y="27"/>
                  </a:cubicBezTo>
                  <a:cubicBezTo>
                    <a:pt x="22" y="30"/>
                    <a:pt x="22" y="30"/>
                    <a:pt x="22" y="30"/>
                  </a:cubicBezTo>
                  <a:cubicBezTo>
                    <a:pt x="32" y="31"/>
                    <a:pt x="32" y="31"/>
                    <a:pt x="32" y="31"/>
                  </a:cubicBezTo>
                  <a:cubicBezTo>
                    <a:pt x="41" y="31"/>
                    <a:pt x="41" y="31"/>
                    <a:pt x="41" y="31"/>
                  </a:cubicBezTo>
                  <a:cubicBezTo>
                    <a:pt x="43" y="31"/>
                    <a:pt x="43" y="31"/>
                    <a:pt x="43" y="31"/>
                  </a:cubicBezTo>
                  <a:cubicBezTo>
                    <a:pt x="46" y="29"/>
                    <a:pt x="46" y="29"/>
                    <a:pt x="46" y="29"/>
                  </a:cubicBezTo>
                  <a:cubicBezTo>
                    <a:pt x="48" y="26"/>
                    <a:pt x="48" y="26"/>
                    <a:pt x="48" y="26"/>
                  </a:cubicBezTo>
                  <a:cubicBezTo>
                    <a:pt x="52" y="25"/>
                    <a:pt x="52" y="25"/>
                    <a:pt x="52" y="25"/>
                  </a:cubicBezTo>
                  <a:cubicBezTo>
                    <a:pt x="53" y="23"/>
                    <a:pt x="53" y="23"/>
                    <a:pt x="53" y="23"/>
                  </a:cubicBezTo>
                  <a:cubicBezTo>
                    <a:pt x="55" y="19"/>
                    <a:pt x="55" y="19"/>
                    <a:pt x="55" y="19"/>
                  </a:cubicBezTo>
                  <a:cubicBezTo>
                    <a:pt x="58" y="17"/>
                    <a:pt x="58" y="17"/>
                    <a:pt x="58" y="17"/>
                  </a:cubicBezTo>
                  <a:cubicBezTo>
                    <a:pt x="64" y="17"/>
                    <a:pt x="64" y="17"/>
                    <a:pt x="64" y="17"/>
                  </a:cubicBezTo>
                  <a:cubicBezTo>
                    <a:pt x="71" y="15"/>
                    <a:pt x="71" y="15"/>
                    <a:pt x="71" y="15"/>
                  </a:cubicBezTo>
                  <a:cubicBezTo>
                    <a:pt x="76" y="17"/>
                    <a:pt x="76" y="17"/>
                    <a:pt x="76" y="17"/>
                  </a:cubicBezTo>
                  <a:cubicBezTo>
                    <a:pt x="82" y="13"/>
                    <a:pt x="82" y="13"/>
                    <a:pt x="82" y="13"/>
                  </a:cubicBezTo>
                  <a:cubicBezTo>
                    <a:pt x="85" y="12"/>
                    <a:pt x="85" y="12"/>
                    <a:pt x="85" y="12"/>
                  </a:cubicBezTo>
                  <a:cubicBezTo>
                    <a:pt x="90" y="10"/>
                    <a:pt x="90" y="10"/>
                    <a:pt x="90" y="10"/>
                  </a:cubicBezTo>
                  <a:cubicBezTo>
                    <a:pt x="96" y="14"/>
                    <a:pt x="96" y="14"/>
                    <a:pt x="96" y="14"/>
                  </a:cubicBezTo>
                  <a:cubicBezTo>
                    <a:pt x="95" y="8"/>
                    <a:pt x="95" y="8"/>
                    <a:pt x="95" y="8"/>
                  </a:cubicBezTo>
                  <a:cubicBezTo>
                    <a:pt x="96" y="4"/>
                    <a:pt x="96" y="4"/>
                    <a:pt x="96" y="4"/>
                  </a:cubicBezTo>
                  <a:cubicBezTo>
                    <a:pt x="100" y="2"/>
                    <a:pt x="100" y="2"/>
                    <a:pt x="100" y="2"/>
                  </a:cubicBezTo>
                  <a:cubicBezTo>
                    <a:pt x="101" y="2"/>
                    <a:pt x="101" y="2"/>
                    <a:pt x="101" y="2"/>
                  </a:cubicBezTo>
                  <a:cubicBezTo>
                    <a:pt x="101" y="2"/>
                    <a:pt x="101" y="2"/>
                    <a:pt x="101" y="2"/>
                  </a:cubicBezTo>
                  <a:cubicBezTo>
                    <a:pt x="105" y="0"/>
                    <a:pt x="105" y="0"/>
                    <a:pt x="105" y="0"/>
                  </a:cubicBezTo>
                  <a:cubicBezTo>
                    <a:pt x="107" y="2"/>
                    <a:pt x="107" y="2"/>
                    <a:pt x="107" y="2"/>
                  </a:cubicBezTo>
                  <a:cubicBezTo>
                    <a:pt x="108" y="4"/>
                    <a:pt x="108" y="4"/>
                    <a:pt x="108" y="4"/>
                  </a:cubicBezTo>
                  <a:cubicBezTo>
                    <a:pt x="108" y="4"/>
                    <a:pt x="108" y="4"/>
                    <a:pt x="108" y="4"/>
                  </a:cubicBezTo>
                  <a:cubicBezTo>
                    <a:pt x="108" y="4"/>
                    <a:pt x="108" y="4"/>
                    <a:pt x="108" y="5"/>
                  </a:cubicBezTo>
                  <a:cubicBezTo>
                    <a:pt x="108" y="5"/>
                    <a:pt x="108" y="5"/>
                    <a:pt x="108" y="5"/>
                  </a:cubicBezTo>
                  <a:cubicBezTo>
                    <a:pt x="108" y="6"/>
                    <a:pt x="108" y="6"/>
                    <a:pt x="108" y="6"/>
                  </a:cubicBezTo>
                  <a:cubicBezTo>
                    <a:pt x="109" y="7"/>
                    <a:pt x="109" y="7"/>
                    <a:pt x="109" y="7"/>
                  </a:cubicBezTo>
                  <a:cubicBezTo>
                    <a:pt x="110" y="8"/>
                    <a:pt x="110" y="8"/>
                    <a:pt x="110" y="8"/>
                  </a:cubicBezTo>
                  <a:cubicBezTo>
                    <a:pt x="110" y="8"/>
                    <a:pt x="110" y="8"/>
                    <a:pt x="110" y="8"/>
                  </a:cubicBezTo>
                  <a:cubicBezTo>
                    <a:pt x="111" y="10"/>
                    <a:pt x="111" y="10"/>
                    <a:pt x="111" y="10"/>
                  </a:cubicBezTo>
                  <a:cubicBezTo>
                    <a:pt x="111" y="12"/>
                    <a:pt x="111" y="12"/>
                    <a:pt x="111" y="12"/>
                  </a:cubicBezTo>
                  <a:cubicBezTo>
                    <a:pt x="117" y="19"/>
                    <a:pt x="117" y="19"/>
                    <a:pt x="117" y="19"/>
                  </a:cubicBezTo>
                  <a:cubicBezTo>
                    <a:pt x="117" y="19"/>
                    <a:pt x="115" y="19"/>
                    <a:pt x="115" y="19"/>
                  </a:cubicBezTo>
                  <a:cubicBezTo>
                    <a:pt x="114" y="19"/>
                    <a:pt x="112" y="19"/>
                    <a:pt x="112" y="19"/>
                  </a:cubicBezTo>
                  <a:cubicBezTo>
                    <a:pt x="112" y="19"/>
                    <a:pt x="111" y="20"/>
                    <a:pt x="110" y="20"/>
                  </a:cubicBezTo>
                  <a:cubicBezTo>
                    <a:pt x="110" y="20"/>
                    <a:pt x="109" y="22"/>
                    <a:pt x="109" y="22"/>
                  </a:cubicBezTo>
                  <a:cubicBezTo>
                    <a:pt x="108" y="23"/>
                    <a:pt x="108" y="23"/>
                    <a:pt x="108" y="23"/>
                  </a:cubicBezTo>
                  <a:cubicBezTo>
                    <a:pt x="109" y="24"/>
                    <a:pt x="109" y="24"/>
                    <a:pt x="109" y="24"/>
                  </a:cubicBezTo>
                  <a:cubicBezTo>
                    <a:pt x="111" y="28"/>
                    <a:pt x="112" y="28"/>
                    <a:pt x="107" y="27"/>
                  </a:cubicBezTo>
                  <a:cubicBezTo>
                    <a:pt x="105" y="26"/>
                    <a:pt x="105" y="26"/>
                    <a:pt x="105" y="26"/>
                  </a:cubicBezTo>
                  <a:cubicBezTo>
                    <a:pt x="104" y="27"/>
                    <a:pt x="104" y="27"/>
                    <a:pt x="104" y="27"/>
                  </a:cubicBezTo>
                  <a:cubicBezTo>
                    <a:pt x="102" y="28"/>
                    <a:pt x="102" y="28"/>
                    <a:pt x="102" y="28"/>
                  </a:cubicBezTo>
                  <a:cubicBezTo>
                    <a:pt x="102" y="28"/>
                    <a:pt x="102" y="28"/>
                    <a:pt x="102" y="28"/>
                  </a:cubicBezTo>
                  <a:cubicBezTo>
                    <a:pt x="102" y="28"/>
                    <a:pt x="102" y="30"/>
                    <a:pt x="102" y="30"/>
                  </a:cubicBezTo>
                  <a:cubicBezTo>
                    <a:pt x="101" y="32"/>
                    <a:pt x="101" y="32"/>
                    <a:pt x="101" y="32"/>
                  </a:cubicBezTo>
                  <a:cubicBezTo>
                    <a:pt x="99" y="33"/>
                    <a:pt x="99" y="33"/>
                    <a:pt x="99" y="33"/>
                  </a:cubicBezTo>
                  <a:cubicBezTo>
                    <a:pt x="97" y="34"/>
                    <a:pt x="97" y="34"/>
                    <a:pt x="97" y="34"/>
                  </a:cubicBezTo>
                  <a:cubicBezTo>
                    <a:pt x="96" y="35"/>
                    <a:pt x="96" y="35"/>
                    <a:pt x="96" y="35"/>
                  </a:cubicBezTo>
                  <a:cubicBezTo>
                    <a:pt x="94" y="35"/>
                    <a:pt x="94" y="35"/>
                    <a:pt x="94" y="35"/>
                  </a:cubicBezTo>
                  <a:cubicBezTo>
                    <a:pt x="92" y="36"/>
                    <a:pt x="92" y="36"/>
                    <a:pt x="92" y="36"/>
                  </a:cubicBezTo>
                  <a:cubicBezTo>
                    <a:pt x="91" y="38"/>
                    <a:pt x="91" y="38"/>
                    <a:pt x="91" y="38"/>
                  </a:cubicBezTo>
                  <a:cubicBezTo>
                    <a:pt x="91" y="38"/>
                    <a:pt x="89" y="38"/>
                    <a:pt x="89" y="38"/>
                  </a:cubicBezTo>
                  <a:cubicBezTo>
                    <a:pt x="89" y="38"/>
                    <a:pt x="86" y="39"/>
                    <a:pt x="86" y="39"/>
                  </a:cubicBezTo>
                  <a:cubicBezTo>
                    <a:pt x="86" y="41"/>
                    <a:pt x="86" y="41"/>
                    <a:pt x="86" y="41"/>
                  </a:cubicBezTo>
                  <a:cubicBezTo>
                    <a:pt x="86" y="41"/>
                    <a:pt x="85" y="42"/>
                    <a:pt x="85" y="42"/>
                  </a:cubicBezTo>
                  <a:cubicBezTo>
                    <a:pt x="85" y="42"/>
                    <a:pt x="85" y="45"/>
                    <a:pt x="85" y="45"/>
                  </a:cubicBezTo>
                  <a:cubicBezTo>
                    <a:pt x="85" y="45"/>
                    <a:pt x="87" y="46"/>
                    <a:pt x="87" y="46"/>
                  </a:cubicBezTo>
                  <a:cubicBezTo>
                    <a:pt x="88" y="47"/>
                    <a:pt x="88" y="47"/>
                    <a:pt x="88" y="47"/>
                  </a:cubicBezTo>
                  <a:cubicBezTo>
                    <a:pt x="89" y="48"/>
                    <a:pt x="89" y="48"/>
                    <a:pt x="89" y="48"/>
                  </a:cubicBezTo>
                  <a:cubicBezTo>
                    <a:pt x="89" y="48"/>
                    <a:pt x="90" y="49"/>
                    <a:pt x="90" y="49"/>
                  </a:cubicBezTo>
                  <a:cubicBezTo>
                    <a:pt x="89" y="49"/>
                    <a:pt x="89" y="52"/>
                    <a:pt x="89" y="52"/>
                  </a:cubicBezTo>
                  <a:cubicBezTo>
                    <a:pt x="90" y="55"/>
                    <a:pt x="90" y="55"/>
                    <a:pt x="90" y="55"/>
                  </a:cubicBezTo>
                  <a:cubicBezTo>
                    <a:pt x="89" y="56"/>
                    <a:pt x="89" y="56"/>
                    <a:pt x="89" y="56"/>
                  </a:cubicBezTo>
                  <a:cubicBezTo>
                    <a:pt x="90" y="58"/>
                    <a:pt x="90" y="58"/>
                    <a:pt x="90" y="58"/>
                  </a:cubicBezTo>
                  <a:cubicBezTo>
                    <a:pt x="90" y="58"/>
                    <a:pt x="91" y="58"/>
                    <a:pt x="90" y="59"/>
                  </a:cubicBezTo>
                  <a:cubicBezTo>
                    <a:pt x="89" y="59"/>
                    <a:pt x="88" y="60"/>
                    <a:pt x="88" y="60"/>
                  </a:cubicBezTo>
                  <a:cubicBezTo>
                    <a:pt x="88" y="60"/>
                    <a:pt x="86" y="60"/>
                    <a:pt x="86" y="60"/>
                  </a:cubicBezTo>
                  <a:cubicBezTo>
                    <a:pt x="86" y="60"/>
                    <a:pt x="84" y="60"/>
                    <a:pt x="84" y="60"/>
                  </a:cubicBezTo>
                  <a:cubicBezTo>
                    <a:pt x="83" y="62"/>
                    <a:pt x="83" y="62"/>
                    <a:pt x="83" y="62"/>
                  </a:cubicBezTo>
                  <a:cubicBezTo>
                    <a:pt x="81" y="61"/>
                    <a:pt x="81" y="61"/>
                    <a:pt x="81" y="61"/>
                  </a:cubicBezTo>
                  <a:cubicBezTo>
                    <a:pt x="81" y="63"/>
                    <a:pt x="81" y="63"/>
                    <a:pt x="81" y="63"/>
                  </a:cubicBezTo>
                  <a:cubicBezTo>
                    <a:pt x="78" y="64"/>
                    <a:pt x="78" y="64"/>
                    <a:pt x="78" y="64"/>
                  </a:cubicBezTo>
                  <a:cubicBezTo>
                    <a:pt x="76" y="65"/>
                    <a:pt x="76" y="65"/>
                    <a:pt x="76" y="65"/>
                  </a:cubicBezTo>
                  <a:cubicBezTo>
                    <a:pt x="75" y="67"/>
                    <a:pt x="75" y="67"/>
                    <a:pt x="75" y="67"/>
                  </a:cubicBezTo>
                  <a:cubicBezTo>
                    <a:pt x="76" y="68"/>
                    <a:pt x="76" y="68"/>
                    <a:pt x="76" y="68"/>
                  </a:cubicBezTo>
                  <a:cubicBezTo>
                    <a:pt x="76" y="68"/>
                    <a:pt x="77" y="69"/>
                    <a:pt x="77" y="68"/>
                  </a:cubicBezTo>
                  <a:cubicBezTo>
                    <a:pt x="77" y="68"/>
                    <a:pt x="77" y="67"/>
                    <a:pt x="77" y="67"/>
                  </a:cubicBezTo>
                  <a:cubicBezTo>
                    <a:pt x="78" y="68"/>
                    <a:pt x="79" y="69"/>
                    <a:pt x="79" y="69"/>
                  </a:cubicBezTo>
                  <a:cubicBezTo>
                    <a:pt x="80" y="71"/>
                    <a:pt x="80" y="71"/>
                    <a:pt x="80" y="71"/>
                  </a:cubicBezTo>
                  <a:cubicBezTo>
                    <a:pt x="80" y="71"/>
                    <a:pt x="78" y="71"/>
                    <a:pt x="78" y="71"/>
                  </a:cubicBezTo>
                  <a:cubicBezTo>
                    <a:pt x="78" y="71"/>
                    <a:pt x="77" y="72"/>
                    <a:pt x="77" y="72"/>
                  </a:cubicBezTo>
                  <a:cubicBezTo>
                    <a:pt x="76" y="73"/>
                    <a:pt x="76" y="73"/>
                    <a:pt x="76" y="73"/>
                  </a:cubicBezTo>
                  <a:cubicBezTo>
                    <a:pt x="76" y="74"/>
                    <a:pt x="76" y="74"/>
                    <a:pt x="76" y="75"/>
                  </a:cubicBezTo>
                  <a:cubicBezTo>
                    <a:pt x="76" y="75"/>
                    <a:pt x="76" y="76"/>
                    <a:pt x="76" y="76"/>
                  </a:cubicBezTo>
                  <a:cubicBezTo>
                    <a:pt x="77" y="76"/>
                    <a:pt x="78" y="78"/>
                    <a:pt x="78" y="78"/>
                  </a:cubicBezTo>
                  <a:cubicBezTo>
                    <a:pt x="78" y="78"/>
                    <a:pt x="79" y="79"/>
                    <a:pt x="79" y="79"/>
                  </a:cubicBezTo>
                  <a:cubicBezTo>
                    <a:pt x="79" y="79"/>
                    <a:pt x="79" y="80"/>
                    <a:pt x="79" y="80"/>
                  </a:cubicBezTo>
                  <a:cubicBezTo>
                    <a:pt x="79" y="80"/>
                    <a:pt x="78" y="81"/>
                    <a:pt x="77" y="81"/>
                  </a:cubicBezTo>
                  <a:cubicBezTo>
                    <a:pt x="77" y="81"/>
                    <a:pt x="75" y="81"/>
                    <a:pt x="75" y="81"/>
                  </a:cubicBezTo>
                  <a:cubicBezTo>
                    <a:pt x="75" y="81"/>
                    <a:pt x="74" y="83"/>
                    <a:pt x="74" y="83"/>
                  </a:cubicBezTo>
                  <a:cubicBezTo>
                    <a:pt x="74" y="83"/>
                    <a:pt x="73" y="83"/>
                    <a:pt x="72" y="83"/>
                  </a:cubicBezTo>
                  <a:cubicBezTo>
                    <a:pt x="72" y="83"/>
                    <a:pt x="74" y="84"/>
                    <a:pt x="72" y="83"/>
                  </a:cubicBezTo>
                  <a:cubicBezTo>
                    <a:pt x="69" y="82"/>
                    <a:pt x="69" y="81"/>
                    <a:pt x="69" y="81"/>
                  </a:cubicBezTo>
                  <a:cubicBezTo>
                    <a:pt x="69" y="81"/>
                    <a:pt x="68" y="80"/>
                    <a:pt x="68" y="80"/>
                  </a:cubicBezTo>
                  <a:cubicBezTo>
                    <a:pt x="67" y="80"/>
                    <a:pt x="66" y="80"/>
                    <a:pt x="66" y="80"/>
                  </a:cubicBezTo>
                  <a:cubicBezTo>
                    <a:pt x="64" y="80"/>
                    <a:pt x="64" y="80"/>
                    <a:pt x="64" y="80"/>
                  </a:cubicBezTo>
                  <a:cubicBezTo>
                    <a:pt x="63" y="79"/>
                    <a:pt x="63" y="79"/>
                    <a:pt x="63" y="79"/>
                  </a:cubicBezTo>
                  <a:cubicBezTo>
                    <a:pt x="62" y="81"/>
                    <a:pt x="62" y="81"/>
                    <a:pt x="62" y="81"/>
                  </a:cubicBezTo>
                  <a:cubicBezTo>
                    <a:pt x="62" y="81"/>
                    <a:pt x="62" y="82"/>
                    <a:pt x="61" y="82"/>
                  </a:cubicBezTo>
                  <a:cubicBezTo>
                    <a:pt x="60" y="83"/>
                    <a:pt x="61" y="83"/>
                    <a:pt x="60" y="83"/>
                  </a:cubicBezTo>
                  <a:cubicBezTo>
                    <a:pt x="58" y="83"/>
                    <a:pt x="57" y="81"/>
                    <a:pt x="57" y="81"/>
                  </a:cubicBezTo>
                  <a:cubicBezTo>
                    <a:pt x="57" y="81"/>
                    <a:pt x="55" y="80"/>
                    <a:pt x="55" y="80"/>
                  </a:cubicBezTo>
                  <a:cubicBezTo>
                    <a:pt x="54" y="79"/>
                    <a:pt x="54" y="79"/>
                    <a:pt x="54" y="79"/>
                  </a:cubicBezTo>
                  <a:cubicBezTo>
                    <a:pt x="53" y="79"/>
                    <a:pt x="53" y="80"/>
                    <a:pt x="53" y="78"/>
                  </a:cubicBezTo>
                  <a:cubicBezTo>
                    <a:pt x="53" y="77"/>
                    <a:pt x="53" y="77"/>
                    <a:pt x="53" y="77"/>
                  </a:cubicBezTo>
                  <a:cubicBezTo>
                    <a:pt x="52" y="76"/>
                    <a:pt x="52" y="77"/>
                    <a:pt x="51" y="76"/>
                  </a:cubicBezTo>
                  <a:cubicBezTo>
                    <a:pt x="51" y="75"/>
                    <a:pt x="50" y="74"/>
                    <a:pt x="50" y="74"/>
                  </a:cubicBezTo>
                  <a:cubicBezTo>
                    <a:pt x="49" y="72"/>
                    <a:pt x="49" y="72"/>
                    <a:pt x="49" y="72"/>
                  </a:cubicBezTo>
                  <a:cubicBezTo>
                    <a:pt x="49" y="72"/>
                    <a:pt x="49" y="72"/>
                    <a:pt x="49" y="73"/>
                  </a:cubicBezTo>
                  <a:cubicBezTo>
                    <a:pt x="48" y="74"/>
                    <a:pt x="47" y="74"/>
                    <a:pt x="47" y="74"/>
                  </a:cubicBezTo>
                  <a:cubicBezTo>
                    <a:pt x="47" y="75"/>
                    <a:pt x="46" y="76"/>
                    <a:pt x="46" y="76"/>
                  </a:cubicBezTo>
                  <a:cubicBezTo>
                    <a:pt x="46" y="76"/>
                    <a:pt x="45" y="77"/>
                    <a:pt x="45" y="78"/>
                  </a:cubicBezTo>
                  <a:cubicBezTo>
                    <a:pt x="46" y="78"/>
                    <a:pt x="46" y="78"/>
                    <a:pt x="46" y="79"/>
                  </a:cubicBezTo>
                  <a:cubicBezTo>
                    <a:pt x="46" y="79"/>
                    <a:pt x="45" y="80"/>
                    <a:pt x="45" y="80"/>
                  </a:cubicBezTo>
                  <a:cubicBezTo>
                    <a:pt x="44" y="81"/>
                    <a:pt x="44" y="81"/>
                    <a:pt x="43" y="81"/>
                  </a:cubicBezTo>
                  <a:cubicBezTo>
                    <a:pt x="43" y="82"/>
                    <a:pt x="41" y="83"/>
                    <a:pt x="41" y="83"/>
                  </a:cubicBezTo>
                  <a:cubicBezTo>
                    <a:pt x="39" y="83"/>
                    <a:pt x="39" y="83"/>
                    <a:pt x="39" y="83"/>
                  </a:cubicBezTo>
                  <a:cubicBezTo>
                    <a:pt x="36" y="82"/>
                    <a:pt x="36" y="82"/>
                    <a:pt x="36" y="82"/>
                  </a:cubicBezTo>
                  <a:cubicBezTo>
                    <a:pt x="34" y="84"/>
                    <a:pt x="34" y="84"/>
                    <a:pt x="34" y="84"/>
                  </a:cubicBezTo>
                  <a:cubicBezTo>
                    <a:pt x="34" y="84"/>
                    <a:pt x="33" y="84"/>
                    <a:pt x="33" y="84"/>
                  </a:cubicBezTo>
                  <a:cubicBezTo>
                    <a:pt x="32" y="84"/>
                    <a:pt x="31" y="84"/>
                    <a:pt x="31" y="84"/>
                  </a:cubicBezTo>
                  <a:cubicBezTo>
                    <a:pt x="31" y="84"/>
                    <a:pt x="30" y="83"/>
                    <a:pt x="29" y="83"/>
                  </a:cubicBezTo>
                  <a:cubicBezTo>
                    <a:pt x="29" y="83"/>
                    <a:pt x="28" y="83"/>
                    <a:pt x="28" y="83"/>
                  </a:cubicBezTo>
                  <a:cubicBezTo>
                    <a:pt x="27" y="83"/>
                    <a:pt x="26" y="83"/>
                    <a:pt x="26" y="83"/>
                  </a:cubicBezTo>
                  <a:cubicBezTo>
                    <a:pt x="26" y="84"/>
                    <a:pt x="26" y="84"/>
                    <a:pt x="26" y="84"/>
                  </a:cubicBezTo>
                  <a:cubicBezTo>
                    <a:pt x="26" y="84"/>
                    <a:pt x="27" y="84"/>
                    <a:pt x="27" y="84"/>
                  </a:cubicBezTo>
                  <a:cubicBezTo>
                    <a:pt x="27" y="85"/>
                    <a:pt x="27" y="86"/>
                    <a:pt x="27" y="86"/>
                  </a:cubicBezTo>
                  <a:cubicBezTo>
                    <a:pt x="27" y="86"/>
                    <a:pt x="26" y="86"/>
                    <a:pt x="26" y="86"/>
                  </a:cubicBezTo>
                  <a:cubicBezTo>
                    <a:pt x="26" y="87"/>
                    <a:pt x="24" y="87"/>
                    <a:pt x="24" y="87"/>
                  </a:cubicBezTo>
                  <a:cubicBezTo>
                    <a:pt x="24" y="87"/>
                    <a:pt x="24" y="88"/>
                    <a:pt x="24" y="88"/>
                  </a:cubicBezTo>
                  <a:cubicBezTo>
                    <a:pt x="24" y="88"/>
                    <a:pt x="24" y="88"/>
                    <a:pt x="23" y="88"/>
                  </a:cubicBezTo>
                  <a:cubicBezTo>
                    <a:pt x="22" y="88"/>
                    <a:pt x="22" y="88"/>
                    <a:pt x="21" y="88"/>
                  </a:cubicBezTo>
                  <a:cubicBezTo>
                    <a:pt x="21" y="87"/>
                    <a:pt x="20" y="87"/>
                    <a:pt x="19" y="87"/>
                  </a:cubicBezTo>
                  <a:cubicBezTo>
                    <a:pt x="19" y="87"/>
                    <a:pt x="16" y="86"/>
                    <a:pt x="16" y="86"/>
                  </a:cubicBezTo>
                  <a:cubicBezTo>
                    <a:pt x="16" y="86"/>
                    <a:pt x="15" y="87"/>
                    <a:pt x="15" y="87"/>
                  </a:cubicBezTo>
                  <a:cubicBezTo>
                    <a:pt x="14" y="87"/>
                    <a:pt x="13" y="87"/>
                    <a:pt x="12" y="86"/>
                  </a:cubicBezTo>
                  <a:cubicBezTo>
                    <a:pt x="12" y="86"/>
                    <a:pt x="11" y="86"/>
                    <a:pt x="11" y="86"/>
                  </a:cubicBezTo>
                  <a:cubicBezTo>
                    <a:pt x="11" y="85"/>
                    <a:pt x="11" y="84"/>
                    <a:pt x="11" y="84"/>
                  </a:cubicBezTo>
                  <a:cubicBezTo>
                    <a:pt x="11" y="84"/>
                    <a:pt x="10" y="83"/>
                    <a:pt x="11" y="83"/>
                  </a:cubicBezTo>
                  <a:cubicBezTo>
                    <a:pt x="11" y="83"/>
                    <a:pt x="12" y="83"/>
                    <a:pt x="13" y="83"/>
                  </a:cubicBezTo>
                  <a:cubicBezTo>
                    <a:pt x="14" y="83"/>
                    <a:pt x="15" y="83"/>
                    <a:pt x="15" y="82"/>
                  </a:cubicBezTo>
                  <a:cubicBezTo>
                    <a:pt x="15" y="82"/>
                    <a:pt x="15" y="82"/>
                    <a:pt x="16" y="82"/>
                  </a:cubicBezTo>
                  <a:cubicBezTo>
                    <a:pt x="16" y="82"/>
                    <a:pt x="17" y="83"/>
                    <a:pt x="17" y="82"/>
                  </a:cubicBezTo>
                  <a:cubicBezTo>
                    <a:pt x="17" y="81"/>
                    <a:pt x="17" y="81"/>
                    <a:pt x="17" y="81"/>
                  </a:cubicBezTo>
                  <a:cubicBezTo>
                    <a:pt x="16" y="80"/>
                    <a:pt x="16" y="80"/>
                    <a:pt x="16" y="80"/>
                  </a:cubicBezTo>
                  <a:cubicBezTo>
                    <a:pt x="16" y="80"/>
                    <a:pt x="17" y="79"/>
                    <a:pt x="17" y="79"/>
                  </a:cubicBezTo>
                  <a:cubicBezTo>
                    <a:pt x="18" y="79"/>
                    <a:pt x="19" y="79"/>
                    <a:pt x="19" y="79"/>
                  </a:cubicBezTo>
                  <a:cubicBezTo>
                    <a:pt x="20" y="79"/>
                    <a:pt x="21" y="79"/>
                    <a:pt x="21" y="79"/>
                  </a:cubicBezTo>
                  <a:cubicBezTo>
                    <a:pt x="21" y="79"/>
                    <a:pt x="21" y="79"/>
                    <a:pt x="22" y="78"/>
                  </a:cubicBezTo>
                  <a:cubicBezTo>
                    <a:pt x="22" y="78"/>
                    <a:pt x="18" y="78"/>
                    <a:pt x="17" y="77"/>
                  </a:cubicBezTo>
                  <a:cubicBezTo>
                    <a:pt x="15" y="75"/>
                    <a:pt x="13" y="74"/>
                    <a:pt x="13" y="70"/>
                  </a:cubicBezTo>
                  <a:cubicBezTo>
                    <a:pt x="12" y="70"/>
                    <a:pt x="12" y="68"/>
                    <a:pt x="11" y="68"/>
                  </a:cubicBezTo>
                  <a:cubicBezTo>
                    <a:pt x="11" y="68"/>
                    <a:pt x="9" y="67"/>
                    <a:pt x="9" y="67"/>
                  </a:cubicBezTo>
                  <a:cubicBezTo>
                    <a:pt x="9" y="66"/>
                    <a:pt x="9" y="66"/>
                    <a:pt x="10" y="65"/>
                  </a:cubicBezTo>
                  <a:cubicBezTo>
                    <a:pt x="10" y="64"/>
                    <a:pt x="10" y="64"/>
                    <a:pt x="11" y="63"/>
                  </a:cubicBezTo>
                  <a:cubicBezTo>
                    <a:pt x="11" y="63"/>
                    <a:pt x="11" y="61"/>
                    <a:pt x="11" y="61"/>
                  </a:cubicBezTo>
                  <a:cubicBezTo>
                    <a:pt x="11" y="61"/>
                    <a:pt x="12" y="60"/>
                    <a:pt x="11" y="60"/>
                  </a:cubicBezTo>
                  <a:cubicBezTo>
                    <a:pt x="11" y="59"/>
                    <a:pt x="10" y="58"/>
                    <a:pt x="10" y="58"/>
                  </a:cubicBezTo>
                  <a:cubicBezTo>
                    <a:pt x="10" y="58"/>
                    <a:pt x="10" y="58"/>
                    <a:pt x="9" y="58"/>
                  </a:cubicBezTo>
                  <a:cubicBezTo>
                    <a:pt x="9" y="59"/>
                    <a:pt x="9" y="59"/>
                    <a:pt x="9" y="59"/>
                  </a:cubicBezTo>
                  <a:cubicBezTo>
                    <a:pt x="7" y="60"/>
                    <a:pt x="7" y="60"/>
                    <a:pt x="7" y="60"/>
                  </a:cubicBezTo>
                  <a:cubicBezTo>
                    <a:pt x="7" y="60"/>
                    <a:pt x="6" y="58"/>
                    <a:pt x="6" y="58"/>
                  </a:cubicBezTo>
                  <a:cubicBezTo>
                    <a:pt x="5" y="58"/>
                    <a:pt x="5" y="58"/>
                    <a:pt x="5" y="57"/>
                  </a:cubicBezTo>
                  <a:cubicBezTo>
                    <a:pt x="5" y="57"/>
                    <a:pt x="6" y="56"/>
                    <a:pt x="6" y="56"/>
                  </a:cubicBezTo>
                  <a:cubicBezTo>
                    <a:pt x="6" y="56"/>
                    <a:pt x="5" y="55"/>
                    <a:pt x="5" y="55"/>
                  </a:cubicBezTo>
                  <a:cubicBezTo>
                    <a:pt x="5" y="55"/>
                    <a:pt x="6" y="53"/>
                    <a:pt x="7" y="53"/>
                  </a:cubicBezTo>
                  <a:cubicBezTo>
                    <a:pt x="8" y="52"/>
                    <a:pt x="10" y="50"/>
                    <a:pt x="10" y="50"/>
                  </a:cubicBezTo>
                  <a:cubicBezTo>
                    <a:pt x="11" y="48"/>
                    <a:pt x="11" y="48"/>
                    <a:pt x="11" y="48"/>
                  </a:cubicBezTo>
                  <a:cubicBezTo>
                    <a:pt x="10" y="47"/>
                    <a:pt x="10" y="47"/>
                    <a:pt x="10" y="47"/>
                  </a:cubicBezTo>
                  <a:cubicBezTo>
                    <a:pt x="10" y="47"/>
                    <a:pt x="9" y="48"/>
                    <a:pt x="9" y="48"/>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97"/>
            <p:cNvSpPr>
              <a:spLocks noEditPoints="1"/>
            </p:cNvSpPr>
            <p:nvPr/>
          </p:nvSpPr>
          <p:spPr bwMode="auto">
            <a:xfrm>
              <a:off x="5338204" y="3253212"/>
              <a:ext cx="517832" cy="466653"/>
            </a:xfrm>
            <a:custGeom>
              <a:avLst/>
              <a:gdLst>
                <a:gd name="T0" fmla="*/ 216 w 227"/>
                <a:gd name="T1" fmla="*/ 62 h 211"/>
                <a:gd name="T2" fmla="*/ 209 w 227"/>
                <a:gd name="T3" fmla="*/ 47 h 211"/>
                <a:gd name="T4" fmla="*/ 183 w 227"/>
                <a:gd name="T5" fmla="*/ 33 h 211"/>
                <a:gd name="T6" fmla="*/ 141 w 227"/>
                <a:gd name="T7" fmla="*/ 25 h 211"/>
                <a:gd name="T8" fmla="*/ 102 w 227"/>
                <a:gd name="T9" fmla="*/ 1 h 211"/>
                <a:gd name="T10" fmla="*/ 84 w 227"/>
                <a:gd name="T11" fmla="*/ 17 h 211"/>
                <a:gd name="T12" fmla="*/ 82 w 227"/>
                <a:gd name="T13" fmla="*/ 40 h 211"/>
                <a:gd name="T14" fmla="*/ 70 w 227"/>
                <a:gd name="T15" fmla="*/ 52 h 211"/>
                <a:gd name="T16" fmla="*/ 58 w 227"/>
                <a:gd name="T17" fmla="*/ 61 h 211"/>
                <a:gd name="T18" fmla="*/ 39 w 227"/>
                <a:gd name="T19" fmla="*/ 55 h 211"/>
                <a:gd name="T20" fmla="*/ 18 w 227"/>
                <a:gd name="T21" fmla="*/ 65 h 211"/>
                <a:gd name="T22" fmla="*/ 3 w 227"/>
                <a:gd name="T23" fmla="*/ 67 h 211"/>
                <a:gd name="T24" fmla="*/ 3 w 227"/>
                <a:gd name="T25" fmla="*/ 66 h 211"/>
                <a:gd name="T26" fmla="*/ 3 w 227"/>
                <a:gd name="T27" fmla="*/ 66 h 211"/>
                <a:gd name="T28" fmla="*/ 4 w 227"/>
                <a:gd name="T29" fmla="*/ 77 h 211"/>
                <a:gd name="T30" fmla="*/ 17 w 227"/>
                <a:gd name="T31" fmla="*/ 102 h 211"/>
                <a:gd name="T32" fmla="*/ 30 w 227"/>
                <a:gd name="T33" fmla="*/ 77 h 211"/>
                <a:gd name="T34" fmla="*/ 51 w 227"/>
                <a:gd name="T35" fmla="*/ 92 h 211"/>
                <a:gd name="T36" fmla="*/ 64 w 227"/>
                <a:gd name="T37" fmla="*/ 115 h 211"/>
                <a:gd name="T38" fmla="*/ 53 w 227"/>
                <a:gd name="T39" fmla="*/ 108 h 211"/>
                <a:gd name="T40" fmla="*/ 65 w 227"/>
                <a:gd name="T41" fmla="*/ 124 h 211"/>
                <a:gd name="T42" fmla="*/ 73 w 227"/>
                <a:gd name="T43" fmla="*/ 138 h 211"/>
                <a:gd name="T44" fmla="*/ 72 w 227"/>
                <a:gd name="T45" fmla="*/ 145 h 211"/>
                <a:gd name="T46" fmla="*/ 58 w 227"/>
                <a:gd name="T47" fmla="*/ 130 h 211"/>
                <a:gd name="T48" fmla="*/ 61 w 227"/>
                <a:gd name="T49" fmla="*/ 136 h 211"/>
                <a:gd name="T50" fmla="*/ 76 w 227"/>
                <a:gd name="T51" fmla="*/ 153 h 211"/>
                <a:gd name="T52" fmla="*/ 74 w 227"/>
                <a:gd name="T53" fmla="*/ 146 h 211"/>
                <a:gd name="T54" fmla="*/ 89 w 227"/>
                <a:gd name="T55" fmla="*/ 156 h 211"/>
                <a:gd name="T56" fmla="*/ 99 w 227"/>
                <a:gd name="T57" fmla="*/ 157 h 211"/>
                <a:gd name="T58" fmla="*/ 126 w 227"/>
                <a:gd name="T59" fmla="*/ 164 h 211"/>
                <a:gd name="T60" fmla="*/ 160 w 227"/>
                <a:gd name="T61" fmla="*/ 187 h 211"/>
                <a:gd name="T62" fmla="*/ 140 w 227"/>
                <a:gd name="T63" fmla="*/ 190 h 211"/>
                <a:gd name="T64" fmla="*/ 184 w 227"/>
                <a:gd name="T65" fmla="*/ 200 h 211"/>
                <a:gd name="T66" fmla="*/ 171 w 227"/>
                <a:gd name="T67" fmla="*/ 185 h 211"/>
                <a:gd name="T68" fmla="*/ 153 w 227"/>
                <a:gd name="T69" fmla="*/ 162 h 211"/>
                <a:gd name="T70" fmla="*/ 118 w 227"/>
                <a:gd name="T71" fmla="*/ 135 h 211"/>
                <a:gd name="T72" fmla="*/ 100 w 227"/>
                <a:gd name="T73" fmla="*/ 105 h 211"/>
                <a:gd name="T74" fmla="*/ 88 w 227"/>
                <a:gd name="T75" fmla="*/ 76 h 211"/>
                <a:gd name="T76" fmla="*/ 121 w 227"/>
                <a:gd name="T77" fmla="*/ 70 h 211"/>
                <a:gd name="T78" fmla="*/ 160 w 227"/>
                <a:gd name="T79" fmla="*/ 71 h 211"/>
                <a:gd name="T80" fmla="*/ 189 w 227"/>
                <a:gd name="T81" fmla="*/ 70 h 211"/>
                <a:gd name="T82" fmla="*/ 179 w 227"/>
                <a:gd name="T83" fmla="*/ 190 h 211"/>
                <a:gd name="T84" fmla="*/ 192 w 227"/>
                <a:gd name="T85" fmla="*/ 201 h 211"/>
                <a:gd name="T86" fmla="*/ 159 w 227"/>
                <a:gd name="T87" fmla="*/ 195 h 211"/>
                <a:gd name="T88" fmla="*/ 144 w 227"/>
                <a:gd name="T89" fmla="*/ 199 h 211"/>
                <a:gd name="T90" fmla="*/ 115 w 227"/>
                <a:gd name="T91" fmla="*/ 191 h 211"/>
                <a:gd name="T92" fmla="*/ 136 w 227"/>
                <a:gd name="T93" fmla="*/ 178 h 211"/>
                <a:gd name="T94" fmla="*/ 144 w 227"/>
                <a:gd name="T95" fmla="*/ 180 h 211"/>
                <a:gd name="T96" fmla="*/ 123 w 227"/>
                <a:gd name="T97" fmla="*/ 178 h 211"/>
                <a:gd name="T98" fmla="*/ 129 w 227"/>
                <a:gd name="T99" fmla="*/ 168 h 211"/>
                <a:gd name="T100" fmla="*/ 51 w 227"/>
                <a:gd name="T101" fmla="*/ 93 h 211"/>
                <a:gd name="T102" fmla="*/ 50 w 227"/>
                <a:gd name="T103" fmla="*/ 97 h 211"/>
                <a:gd name="T104" fmla="*/ 60 w 227"/>
                <a:gd name="T105" fmla="*/ 119 h 211"/>
                <a:gd name="T106" fmla="*/ 53 w 227"/>
                <a:gd name="T107" fmla="*/ 121 h 211"/>
                <a:gd name="T108" fmla="*/ 35 w 227"/>
                <a:gd name="T109" fmla="*/ 119 h 211"/>
                <a:gd name="T110" fmla="*/ 36 w 227"/>
                <a:gd name="T111" fmla="*/ 91 h 211"/>
                <a:gd name="T112" fmla="*/ 40 w 227"/>
                <a:gd name="T113" fmla="*/ 103 h 211"/>
                <a:gd name="T114" fmla="*/ 45 w 227"/>
                <a:gd name="T115" fmla="*/ 120 h 211"/>
                <a:gd name="T116" fmla="*/ 37 w 227"/>
                <a:gd name="T117" fmla="*/ 107 h 211"/>
                <a:gd name="T118" fmla="*/ 34 w 227"/>
                <a:gd name="T119"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7" h="211">
                  <a:moveTo>
                    <a:pt x="215" y="82"/>
                  </a:moveTo>
                  <a:cubicBezTo>
                    <a:pt x="215" y="80"/>
                    <a:pt x="214" y="79"/>
                    <a:pt x="216" y="78"/>
                  </a:cubicBezTo>
                  <a:cubicBezTo>
                    <a:pt x="217" y="78"/>
                    <a:pt x="218" y="80"/>
                    <a:pt x="218" y="78"/>
                  </a:cubicBezTo>
                  <a:cubicBezTo>
                    <a:pt x="218" y="76"/>
                    <a:pt x="219" y="77"/>
                    <a:pt x="218" y="75"/>
                  </a:cubicBezTo>
                  <a:cubicBezTo>
                    <a:pt x="218" y="75"/>
                    <a:pt x="218" y="75"/>
                    <a:pt x="218" y="75"/>
                  </a:cubicBezTo>
                  <a:cubicBezTo>
                    <a:pt x="218" y="75"/>
                    <a:pt x="218" y="75"/>
                    <a:pt x="218" y="75"/>
                  </a:cubicBezTo>
                  <a:cubicBezTo>
                    <a:pt x="218" y="75"/>
                    <a:pt x="218" y="77"/>
                    <a:pt x="217" y="77"/>
                  </a:cubicBezTo>
                  <a:cubicBezTo>
                    <a:pt x="217" y="77"/>
                    <a:pt x="216" y="78"/>
                    <a:pt x="215" y="78"/>
                  </a:cubicBezTo>
                  <a:cubicBezTo>
                    <a:pt x="214" y="77"/>
                    <a:pt x="214" y="77"/>
                    <a:pt x="214" y="77"/>
                  </a:cubicBezTo>
                  <a:cubicBezTo>
                    <a:pt x="216" y="75"/>
                    <a:pt x="216" y="75"/>
                    <a:pt x="216" y="75"/>
                  </a:cubicBezTo>
                  <a:cubicBezTo>
                    <a:pt x="216" y="71"/>
                    <a:pt x="216" y="71"/>
                    <a:pt x="216" y="71"/>
                  </a:cubicBezTo>
                  <a:cubicBezTo>
                    <a:pt x="216" y="71"/>
                    <a:pt x="215" y="69"/>
                    <a:pt x="214" y="67"/>
                  </a:cubicBezTo>
                  <a:cubicBezTo>
                    <a:pt x="213" y="66"/>
                    <a:pt x="212" y="65"/>
                    <a:pt x="212" y="65"/>
                  </a:cubicBezTo>
                  <a:cubicBezTo>
                    <a:pt x="215" y="63"/>
                    <a:pt x="215" y="63"/>
                    <a:pt x="215" y="63"/>
                  </a:cubicBezTo>
                  <a:cubicBezTo>
                    <a:pt x="216" y="62"/>
                    <a:pt x="216" y="62"/>
                    <a:pt x="216" y="62"/>
                  </a:cubicBezTo>
                  <a:cubicBezTo>
                    <a:pt x="216" y="61"/>
                    <a:pt x="216" y="61"/>
                    <a:pt x="216" y="61"/>
                  </a:cubicBezTo>
                  <a:cubicBezTo>
                    <a:pt x="216" y="61"/>
                    <a:pt x="218" y="63"/>
                    <a:pt x="220" y="63"/>
                  </a:cubicBezTo>
                  <a:cubicBezTo>
                    <a:pt x="221" y="63"/>
                    <a:pt x="220" y="63"/>
                    <a:pt x="222" y="62"/>
                  </a:cubicBezTo>
                  <a:cubicBezTo>
                    <a:pt x="224" y="62"/>
                    <a:pt x="227" y="59"/>
                    <a:pt x="227" y="59"/>
                  </a:cubicBezTo>
                  <a:cubicBezTo>
                    <a:pt x="227" y="59"/>
                    <a:pt x="225" y="57"/>
                    <a:pt x="224" y="57"/>
                  </a:cubicBezTo>
                  <a:cubicBezTo>
                    <a:pt x="223" y="58"/>
                    <a:pt x="224" y="58"/>
                    <a:pt x="221" y="58"/>
                  </a:cubicBezTo>
                  <a:cubicBezTo>
                    <a:pt x="218" y="57"/>
                    <a:pt x="217" y="56"/>
                    <a:pt x="217" y="56"/>
                  </a:cubicBezTo>
                  <a:cubicBezTo>
                    <a:pt x="217" y="56"/>
                    <a:pt x="216" y="56"/>
                    <a:pt x="215" y="56"/>
                  </a:cubicBezTo>
                  <a:cubicBezTo>
                    <a:pt x="214" y="56"/>
                    <a:pt x="214" y="56"/>
                    <a:pt x="213" y="55"/>
                  </a:cubicBezTo>
                  <a:cubicBezTo>
                    <a:pt x="211" y="53"/>
                    <a:pt x="209" y="51"/>
                    <a:pt x="209" y="51"/>
                  </a:cubicBezTo>
                  <a:cubicBezTo>
                    <a:pt x="209" y="51"/>
                    <a:pt x="207" y="52"/>
                    <a:pt x="207" y="51"/>
                  </a:cubicBezTo>
                  <a:cubicBezTo>
                    <a:pt x="207" y="51"/>
                    <a:pt x="208" y="49"/>
                    <a:pt x="208" y="49"/>
                  </a:cubicBezTo>
                  <a:cubicBezTo>
                    <a:pt x="208" y="48"/>
                    <a:pt x="208" y="48"/>
                    <a:pt x="208" y="48"/>
                  </a:cubicBezTo>
                  <a:cubicBezTo>
                    <a:pt x="207" y="47"/>
                    <a:pt x="207" y="47"/>
                    <a:pt x="207" y="47"/>
                  </a:cubicBezTo>
                  <a:cubicBezTo>
                    <a:pt x="207" y="47"/>
                    <a:pt x="209" y="47"/>
                    <a:pt x="209" y="47"/>
                  </a:cubicBezTo>
                  <a:cubicBezTo>
                    <a:pt x="210" y="46"/>
                    <a:pt x="210" y="46"/>
                    <a:pt x="210" y="46"/>
                  </a:cubicBezTo>
                  <a:cubicBezTo>
                    <a:pt x="212" y="44"/>
                    <a:pt x="210" y="42"/>
                    <a:pt x="207" y="43"/>
                  </a:cubicBezTo>
                  <a:cubicBezTo>
                    <a:pt x="206" y="43"/>
                    <a:pt x="205" y="44"/>
                    <a:pt x="205" y="44"/>
                  </a:cubicBezTo>
                  <a:cubicBezTo>
                    <a:pt x="204" y="44"/>
                    <a:pt x="202" y="43"/>
                    <a:pt x="202" y="42"/>
                  </a:cubicBezTo>
                  <a:cubicBezTo>
                    <a:pt x="202" y="41"/>
                    <a:pt x="201" y="41"/>
                    <a:pt x="203" y="40"/>
                  </a:cubicBezTo>
                  <a:cubicBezTo>
                    <a:pt x="204" y="40"/>
                    <a:pt x="205" y="38"/>
                    <a:pt x="205" y="38"/>
                  </a:cubicBezTo>
                  <a:cubicBezTo>
                    <a:pt x="203" y="35"/>
                    <a:pt x="203" y="35"/>
                    <a:pt x="203" y="35"/>
                  </a:cubicBezTo>
                  <a:cubicBezTo>
                    <a:pt x="204" y="29"/>
                    <a:pt x="204" y="29"/>
                    <a:pt x="204" y="29"/>
                  </a:cubicBezTo>
                  <a:cubicBezTo>
                    <a:pt x="200" y="28"/>
                    <a:pt x="200" y="28"/>
                    <a:pt x="200" y="28"/>
                  </a:cubicBezTo>
                  <a:cubicBezTo>
                    <a:pt x="200" y="26"/>
                    <a:pt x="200" y="26"/>
                    <a:pt x="200" y="26"/>
                  </a:cubicBezTo>
                  <a:cubicBezTo>
                    <a:pt x="198" y="25"/>
                    <a:pt x="198" y="25"/>
                    <a:pt x="198" y="25"/>
                  </a:cubicBezTo>
                  <a:cubicBezTo>
                    <a:pt x="196" y="30"/>
                    <a:pt x="196" y="30"/>
                    <a:pt x="196" y="30"/>
                  </a:cubicBezTo>
                  <a:cubicBezTo>
                    <a:pt x="196" y="30"/>
                    <a:pt x="193" y="31"/>
                    <a:pt x="193" y="32"/>
                  </a:cubicBezTo>
                  <a:cubicBezTo>
                    <a:pt x="192" y="33"/>
                    <a:pt x="187" y="33"/>
                    <a:pt x="187" y="33"/>
                  </a:cubicBezTo>
                  <a:cubicBezTo>
                    <a:pt x="183" y="33"/>
                    <a:pt x="183" y="33"/>
                    <a:pt x="183" y="33"/>
                  </a:cubicBezTo>
                  <a:cubicBezTo>
                    <a:pt x="176" y="35"/>
                    <a:pt x="176" y="35"/>
                    <a:pt x="176" y="35"/>
                  </a:cubicBezTo>
                  <a:cubicBezTo>
                    <a:pt x="176" y="35"/>
                    <a:pt x="174" y="36"/>
                    <a:pt x="173" y="36"/>
                  </a:cubicBezTo>
                  <a:cubicBezTo>
                    <a:pt x="172" y="36"/>
                    <a:pt x="167" y="35"/>
                    <a:pt x="167" y="35"/>
                  </a:cubicBezTo>
                  <a:cubicBezTo>
                    <a:pt x="164" y="36"/>
                    <a:pt x="164" y="36"/>
                    <a:pt x="164" y="36"/>
                  </a:cubicBezTo>
                  <a:cubicBezTo>
                    <a:pt x="157" y="34"/>
                    <a:pt x="157" y="34"/>
                    <a:pt x="157" y="34"/>
                  </a:cubicBezTo>
                  <a:cubicBezTo>
                    <a:pt x="155" y="32"/>
                    <a:pt x="155" y="32"/>
                    <a:pt x="155" y="32"/>
                  </a:cubicBezTo>
                  <a:cubicBezTo>
                    <a:pt x="154" y="31"/>
                    <a:pt x="154" y="31"/>
                    <a:pt x="154" y="31"/>
                  </a:cubicBezTo>
                  <a:cubicBezTo>
                    <a:pt x="149" y="30"/>
                    <a:pt x="149" y="30"/>
                    <a:pt x="149" y="30"/>
                  </a:cubicBezTo>
                  <a:cubicBezTo>
                    <a:pt x="148" y="28"/>
                    <a:pt x="148" y="28"/>
                    <a:pt x="148" y="28"/>
                  </a:cubicBezTo>
                  <a:cubicBezTo>
                    <a:pt x="144" y="28"/>
                    <a:pt x="144" y="28"/>
                    <a:pt x="144" y="28"/>
                  </a:cubicBezTo>
                  <a:cubicBezTo>
                    <a:pt x="144" y="28"/>
                    <a:pt x="144" y="28"/>
                    <a:pt x="144" y="28"/>
                  </a:cubicBezTo>
                  <a:cubicBezTo>
                    <a:pt x="144" y="28"/>
                    <a:pt x="144" y="28"/>
                    <a:pt x="144" y="28"/>
                  </a:cubicBezTo>
                  <a:cubicBezTo>
                    <a:pt x="142" y="27"/>
                    <a:pt x="142" y="27"/>
                    <a:pt x="142" y="27"/>
                  </a:cubicBezTo>
                  <a:cubicBezTo>
                    <a:pt x="142" y="26"/>
                    <a:pt x="142" y="26"/>
                    <a:pt x="142" y="26"/>
                  </a:cubicBezTo>
                  <a:cubicBezTo>
                    <a:pt x="141" y="26"/>
                    <a:pt x="141" y="26"/>
                    <a:pt x="141" y="25"/>
                  </a:cubicBezTo>
                  <a:cubicBezTo>
                    <a:pt x="140" y="24"/>
                    <a:pt x="140" y="24"/>
                    <a:pt x="140" y="24"/>
                  </a:cubicBezTo>
                  <a:cubicBezTo>
                    <a:pt x="135" y="18"/>
                    <a:pt x="135" y="18"/>
                    <a:pt x="135" y="18"/>
                  </a:cubicBezTo>
                  <a:cubicBezTo>
                    <a:pt x="134" y="18"/>
                    <a:pt x="134" y="18"/>
                    <a:pt x="134" y="18"/>
                  </a:cubicBezTo>
                  <a:cubicBezTo>
                    <a:pt x="134" y="18"/>
                    <a:pt x="134" y="18"/>
                    <a:pt x="134" y="18"/>
                  </a:cubicBezTo>
                  <a:cubicBezTo>
                    <a:pt x="125" y="15"/>
                    <a:pt x="125" y="15"/>
                    <a:pt x="125" y="15"/>
                  </a:cubicBezTo>
                  <a:cubicBezTo>
                    <a:pt x="122" y="11"/>
                    <a:pt x="122" y="11"/>
                    <a:pt x="122" y="11"/>
                  </a:cubicBezTo>
                  <a:cubicBezTo>
                    <a:pt x="119" y="9"/>
                    <a:pt x="119" y="9"/>
                    <a:pt x="119" y="9"/>
                  </a:cubicBezTo>
                  <a:cubicBezTo>
                    <a:pt x="115" y="6"/>
                    <a:pt x="115" y="6"/>
                    <a:pt x="115" y="6"/>
                  </a:cubicBezTo>
                  <a:cubicBezTo>
                    <a:pt x="111" y="3"/>
                    <a:pt x="111" y="3"/>
                    <a:pt x="111" y="3"/>
                  </a:cubicBezTo>
                  <a:cubicBezTo>
                    <a:pt x="109" y="1"/>
                    <a:pt x="109" y="1"/>
                    <a:pt x="109" y="1"/>
                  </a:cubicBezTo>
                  <a:cubicBezTo>
                    <a:pt x="109" y="1"/>
                    <a:pt x="109" y="1"/>
                    <a:pt x="109" y="1"/>
                  </a:cubicBezTo>
                  <a:cubicBezTo>
                    <a:pt x="109" y="1"/>
                    <a:pt x="108" y="0"/>
                    <a:pt x="108" y="0"/>
                  </a:cubicBezTo>
                  <a:cubicBezTo>
                    <a:pt x="108" y="0"/>
                    <a:pt x="107" y="0"/>
                    <a:pt x="107" y="0"/>
                  </a:cubicBezTo>
                  <a:cubicBezTo>
                    <a:pt x="106" y="0"/>
                    <a:pt x="104" y="0"/>
                    <a:pt x="104" y="0"/>
                  </a:cubicBezTo>
                  <a:cubicBezTo>
                    <a:pt x="104" y="0"/>
                    <a:pt x="103" y="1"/>
                    <a:pt x="102" y="1"/>
                  </a:cubicBezTo>
                  <a:cubicBezTo>
                    <a:pt x="102" y="1"/>
                    <a:pt x="101" y="3"/>
                    <a:pt x="101" y="3"/>
                  </a:cubicBezTo>
                  <a:cubicBezTo>
                    <a:pt x="100" y="4"/>
                    <a:pt x="100" y="4"/>
                    <a:pt x="100" y="4"/>
                  </a:cubicBezTo>
                  <a:cubicBezTo>
                    <a:pt x="101" y="5"/>
                    <a:pt x="101" y="5"/>
                    <a:pt x="101" y="5"/>
                  </a:cubicBezTo>
                  <a:cubicBezTo>
                    <a:pt x="103" y="9"/>
                    <a:pt x="104" y="9"/>
                    <a:pt x="99" y="8"/>
                  </a:cubicBezTo>
                  <a:cubicBezTo>
                    <a:pt x="97" y="7"/>
                    <a:pt x="97" y="7"/>
                    <a:pt x="97" y="7"/>
                  </a:cubicBezTo>
                  <a:cubicBezTo>
                    <a:pt x="96" y="8"/>
                    <a:pt x="96" y="8"/>
                    <a:pt x="96" y="8"/>
                  </a:cubicBezTo>
                  <a:cubicBezTo>
                    <a:pt x="94" y="9"/>
                    <a:pt x="94" y="9"/>
                    <a:pt x="94" y="9"/>
                  </a:cubicBezTo>
                  <a:cubicBezTo>
                    <a:pt x="94" y="9"/>
                    <a:pt x="94" y="9"/>
                    <a:pt x="94" y="9"/>
                  </a:cubicBezTo>
                  <a:cubicBezTo>
                    <a:pt x="94" y="9"/>
                    <a:pt x="94" y="11"/>
                    <a:pt x="94" y="11"/>
                  </a:cubicBezTo>
                  <a:cubicBezTo>
                    <a:pt x="93" y="13"/>
                    <a:pt x="93" y="13"/>
                    <a:pt x="93" y="13"/>
                  </a:cubicBezTo>
                  <a:cubicBezTo>
                    <a:pt x="91" y="14"/>
                    <a:pt x="91" y="14"/>
                    <a:pt x="91" y="14"/>
                  </a:cubicBezTo>
                  <a:cubicBezTo>
                    <a:pt x="89" y="15"/>
                    <a:pt x="89" y="15"/>
                    <a:pt x="89" y="15"/>
                  </a:cubicBezTo>
                  <a:cubicBezTo>
                    <a:pt x="88" y="16"/>
                    <a:pt x="88" y="16"/>
                    <a:pt x="88" y="16"/>
                  </a:cubicBezTo>
                  <a:cubicBezTo>
                    <a:pt x="86" y="16"/>
                    <a:pt x="86" y="16"/>
                    <a:pt x="86" y="16"/>
                  </a:cubicBezTo>
                  <a:cubicBezTo>
                    <a:pt x="84" y="17"/>
                    <a:pt x="84" y="17"/>
                    <a:pt x="84" y="17"/>
                  </a:cubicBezTo>
                  <a:cubicBezTo>
                    <a:pt x="83" y="19"/>
                    <a:pt x="83" y="19"/>
                    <a:pt x="83" y="19"/>
                  </a:cubicBezTo>
                  <a:cubicBezTo>
                    <a:pt x="83" y="19"/>
                    <a:pt x="81" y="19"/>
                    <a:pt x="81" y="19"/>
                  </a:cubicBezTo>
                  <a:cubicBezTo>
                    <a:pt x="81" y="19"/>
                    <a:pt x="78" y="20"/>
                    <a:pt x="78" y="20"/>
                  </a:cubicBezTo>
                  <a:cubicBezTo>
                    <a:pt x="78" y="22"/>
                    <a:pt x="78" y="22"/>
                    <a:pt x="78" y="22"/>
                  </a:cubicBezTo>
                  <a:cubicBezTo>
                    <a:pt x="78" y="22"/>
                    <a:pt x="77" y="23"/>
                    <a:pt x="77" y="23"/>
                  </a:cubicBezTo>
                  <a:cubicBezTo>
                    <a:pt x="77" y="23"/>
                    <a:pt x="77" y="26"/>
                    <a:pt x="77" y="26"/>
                  </a:cubicBezTo>
                  <a:cubicBezTo>
                    <a:pt x="77" y="26"/>
                    <a:pt x="79" y="27"/>
                    <a:pt x="79" y="27"/>
                  </a:cubicBezTo>
                  <a:cubicBezTo>
                    <a:pt x="80" y="28"/>
                    <a:pt x="80" y="28"/>
                    <a:pt x="80" y="28"/>
                  </a:cubicBezTo>
                  <a:cubicBezTo>
                    <a:pt x="81" y="29"/>
                    <a:pt x="81" y="29"/>
                    <a:pt x="81" y="29"/>
                  </a:cubicBezTo>
                  <a:cubicBezTo>
                    <a:pt x="81" y="29"/>
                    <a:pt x="82" y="30"/>
                    <a:pt x="82" y="30"/>
                  </a:cubicBezTo>
                  <a:cubicBezTo>
                    <a:pt x="81" y="30"/>
                    <a:pt x="81" y="33"/>
                    <a:pt x="81" y="33"/>
                  </a:cubicBezTo>
                  <a:cubicBezTo>
                    <a:pt x="82" y="36"/>
                    <a:pt x="82" y="36"/>
                    <a:pt x="82" y="36"/>
                  </a:cubicBezTo>
                  <a:cubicBezTo>
                    <a:pt x="81" y="37"/>
                    <a:pt x="81" y="37"/>
                    <a:pt x="81" y="37"/>
                  </a:cubicBezTo>
                  <a:cubicBezTo>
                    <a:pt x="82" y="39"/>
                    <a:pt x="82" y="39"/>
                    <a:pt x="82" y="39"/>
                  </a:cubicBezTo>
                  <a:cubicBezTo>
                    <a:pt x="82" y="39"/>
                    <a:pt x="83" y="39"/>
                    <a:pt x="82" y="40"/>
                  </a:cubicBezTo>
                  <a:cubicBezTo>
                    <a:pt x="81" y="40"/>
                    <a:pt x="80" y="41"/>
                    <a:pt x="80" y="41"/>
                  </a:cubicBezTo>
                  <a:cubicBezTo>
                    <a:pt x="80" y="41"/>
                    <a:pt x="78" y="41"/>
                    <a:pt x="78" y="41"/>
                  </a:cubicBezTo>
                  <a:cubicBezTo>
                    <a:pt x="78" y="41"/>
                    <a:pt x="76" y="41"/>
                    <a:pt x="76" y="41"/>
                  </a:cubicBezTo>
                  <a:cubicBezTo>
                    <a:pt x="75" y="43"/>
                    <a:pt x="75" y="43"/>
                    <a:pt x="75" y="43"/>
                  </a:cubicBezTo>
                  <a:cubicBezTo>
                    <a:pt x="73" y="42"/>
                    <a:pt x="73" y="42"/>
                    <a:pt x="73" y="42"/>
                  </a:cubicBezTo>
                  <a:cubicBezTo>
                    <a:pt x="73" y="44"/>
                    <a:pt x="73" y="44"/>
                    <a:pt x="73" y="44"/>
                  </a:cubicBezTo>
                  <a:cubicBezTo>
                    <a:pt x="70" y="45"/>
                    <a:pt x="70" y="45"/>
                    <a:pt x="70" y="45"/>
                  </a:cubicBezTo>
                  <a:cubicBezTo>
                    <a:pt x="68" y="46"/>
                    <a:pt x="68" y="46"/>
                    <a:pt x="68" y="46"/>
                  </a:cubicBezTo>
                  <a:cubicBezTo>
                    <a:pt x="67" y="48"/>
                    <a:pt x="67" y="48"/>
                    <a:pt x="67" y="48"/>
                  </a:cubicBezTo>
                  <a:cubicBezTo>
                    <a:pt x="68" y="49"/>
                    <a:pt x="68" y="49"/>
                    <a:pt x="68" y="49"/>
                  </a:cubicBezTo>
                  <a:cubicBezTo>
                    <a:pt x="68" y="49"/>
                    <a:pt x="69" y="50"/>
                    <a:pt x="69" y="49"/>
                  </a:cubicBezTo>
                  <a:cubicBezTo>
                    <a:pt x="69" y="49"/>
                    <a:pt x="69" y="48"/>
                    <a:pt x="69" y="48"/>
                  </a:cubicBezTo>
                  <a:cubicBezTo>
                    <a:pt x="70" y="49"/>
                    <a:pt x="71" y="50"/>
                    <a:pt x="71" y="50"/>
                  </a:cubicBezTo>
                  <a:cubicBezTo>
                    <a:pt x="72" y="52"/>
                    <a:pt x="72" y="52"/>
                    <a:pt x="72" y="52"/>
                  </a:cubicBezTo>
                  <a:cubicBezTo>
                    <a:pt x="72" y="52"/>
                    <a:pt x="70" y="52"/>
                    <a:pt x="70" y="52"/>
                  </a:cubicBezTo>
                  <a:cubicBezTo>
                    <a:pt x="70" y="52"/>
                    <a:pt x="69" y="53"/>
                    <a:pt x="69" y="53"/>
                  </a:cubicBezTo>
                  <a:cubicBezTo>
                    <a:pt x="68" y="54"/>
                    <a:pt x="68" y="54"/>
                    <a:pt x="68" y="54"/>
                  </a:cubicBezTo>
                  <a:cubicBezTo>
                    <a:pt x="68" y="55"/>
                    <a:pt x="68" y="55"/>
                    <a:pt x="68" y="56"/>
                  </a:cubicBezTo>
                  <a:cubicBezTo>
                    <a:pt x="68" y="56"/>
                    <a:pt x="68" y="57"/>
                    <a:pt x="68" y="57"/>
                  </a:cubicBezTo>
                  <a:cubicBezTo>
                    <a:pt x="69" y="57"/>
                    <a:pt x="70" y="59"/>
                    <a:pt x="70" y="59"/>
                  </a:cubicBezTo>
                  <a:cubicBezTo>
                    <a:pt x="70" y="59"/>
                    <a:pt x="71" y="60"/>
                    <a:pt x="71" y="60"/>
                  </a:cubicBezTo>
                  <a:cubicBezTo>
                    <a:pt x="71" y="60"/>
                    <a:pt x="71" y="61"/>
                    <a:pt x="71" y="61"/>
                  </a:cubicBezTo>
                  <a:cubicBezTo>
                    <a:pt x="71" y="61"/>
                    <a:pt x="70" y="62"/>
                    <a:pt x="69" y="62"/>
                  </a:cubicBezTo>
                  <a:cubicBezTo>
                    <a:pt x="69" y="62"/>
                    <a:pt x="67" y="62"/>
                    <a:pt x="67" y="62"/>
                  </a:cubicBezTo>
                  <a:cubicBezTo>
                    <a:pt x="67" y="62"/>
                    <a:pt x="66" y="64"/>
                    <a:pt x="66" y="64"/>
                  </a:cubicBezTo>
                  <a:cubicBezTo>
                    <a:pt x="66" y="64"/>
                    <a:pt x="65" y="64"/>
                    <a:pt x="64" y="64"/>
                  </a:cubicBezTo>
                  <a:cubicBezTo>
                    <a:pt x="64" y="64"/>
                    <a:pt x="66" y="65"/>
                    <a:pt x="64" y="64"/>
                  </a:cubicBezTo>
                  <a:cubicBezTo>
                    <a:pt x="61" y="63"/>
                    <a:pt x="61" y="62"/>
                    <a:pt x="61" y="62"/>
                  </a:cubicBezTo>
                  <a:cubicBezTo>
                    <a:pt x="61" y="62"/>
                    <a:pt x="60" y="61"/>
                    <a:pt x="60" y="61"/>
                  </a:cubicBezTo>
                  <a:cubicBezTo>
                    <a:pt x="59" y="61"/>
                    <a:pt x="58" y="61"/>
                    <a:pt x="58" y="61"/>
                  </a:cubicBezTo>
                  <a:cubicBezTo>
                    <a:pt x="56" y="61"/>
                    <a:pt x="56" y="61"/>
                    <a:pt x="56" y="61"/>
                  </a:cubicBezTo>
                  <a:cubicBezTo>
                    <a:pt x="55" y="60"/>
                    <a:pt x="55" y="60"/>
                    <a:pt x="55" y="60"/>
                  </a:cubicBezTo>
                  <a:cubicBezTo>
                    <a:pt x="54" y="62"/>
                    <a:pt x="54" y="62"/>
                    <a:pt x="54" y="62"/>
                  </a:cubicBezTo>
                  <a:cubicBezTo>
                    <a:pt x="54" y="62"/>
                    <a:pt x="54" y="63"/>
                    <a:pt x="53" y="63"/>
                  </a:cubicBezTo>
                  <a:cubicBezTo>
                    <a:pt x="52" y="64"/>
                    <a:pt x="53" y="64"/>
                    <a:pt x="52" y="64"/>
                  </a:cubicBezTo>
                  <a:cubicBezTo>
                    <a:pt x="50" y="64"/>
                    <a:pt x="49" y="62"/>
                    <a:pt x="49" y="62"/>
                  </a:cubicBezTo>
                  <a:cubicBezTo>
                    <a:pt x="49" y="62"/>
                    <a:pt x="47" y="61"/>
                    <a:pt x="47" y="61"/>
                  </a:cubicBezTo>
                  <a:cubicBezTo>
                    <a:pt x="46" y="60"/>
                    <a:pt x="46" y="60"/>
                    <a:pt x="46" y="60"/>
                  </a:cubicBezTo>
                  <a:cubicBezTo>
                    <a:pt x="45" y="60"/>
                    <a:pt x="45" y="61"/>
                    <a:pt x="45" y="59"/>
                  </a:cubicBezTo>
                  <a:cubicBezTo>
                    <a:pt x="45" y="58"/>
                    <a:pt x="45" y="58"/>
                    <a:pt x="45" y="58"/>
                  </a:cubicBezTo>
                  <a:cubicBezTo>
                    <a:pt x="44" y="57"/>
                    <a:pt x="44" y="58"/>
                    <a:pt x="43" y="57"/>
                  </a:cubicBezTo>
                  <a:cubicBezTo>
                    <a:pt x="43" y="56"/>
                    <a:pt x="42" y="55"/>
                    <a:pt x="42" y="55"/>
                  </a:cubicBezTo>
                  <a:cubicBezTo>
                    <a:pt x="41" y="53"/>
                    <a:pt x="41" y="53"/>
                    <a:pt x="41" y="53"/>
                  </a:cubicBezTo>
                  <a:cubicBezTo>
                    <a:pt x="41" y="53"/>
                    <a:pt x="41" y="53"/>
                    <a:pt x="41" y="54"/>
                  </a:cubicBezTo>
                  <a:cubicBezTo>
                    <a:pt x="40" y="55"/>
                    <a:pt x="39" y="55"/>
                    <a:pt x="39" y="55"/>
                  </a:cubicBezTo>
                  <a:cubicBezTo>
                    <a:pt x="39" y="56"/>
                    <a:pt x="38" y="57"/>
                    <a:pt x="38" y="57"/>
                  </a:cubicBezTo>
                  <a:cubicBezTo>
                    <a:pt x="38" y="57"/>
                    <a:pt x="37" y="58"/>
                    <a:pt x="37" y="59"/>
                  </a:cubicBezTo>
                  <a:cubicBezTo>
                    <a:pt x="38" y="59"/>
                    <a:pt x="38" y="59"/>
                    <a:pt x="38" y="60"/>
                  </a:cubicBezTo>
                  <a:cubicBezTo>
                    <a:pt x="38" y="60"/>
                    <a:pt x="37" y="61"/>
                    <a:pt x="37" y="61"/>
                  </a:cubicBezTo>
                  <a:cubicBezTo>
                    <a:pt x="36" y="62"/>
                    <a:pt x="36" y="62"/>
                    <a:pt x="35" y="62"/>
                  </a:cubicBezTo>
                  <a:cubicBezTo>
                    <a:pt x="35" y="63"/>
                    <a:pt x="33" y="64"/>
                    <a:pt x="33" y="64"/>
                  </a:cubicBezTo>
                  <a:cubicBezTo>
                    <a:pt x="31" y="64"/>
                    <a:pt x="31" y="64"/>
                    <a:pt x="31" y="64"/>
                  </a:cubicBezTo>
                  <a:cubicBezTo>
                    <a:pt x="28" y="63"/>
                    <a:pt x="28" y="63"/>
                    <a:pt x="28" y="63"/>
                  </a:cubicBezTo>
                  <a:cubicBezTo>
                    <a:pt x="26" y="65"/>
                    <a:pt x="26" y="65"/>
                    <a:pt x="26" y="65"/>
                  </a:cubicBezTo>
                  <a:cubicBezTo>
                    <a:pt x="26" y="65"/>
                    <a:pt x="25" y="65"/>
                    <a:pt x="25" y="65"/>
                  </a:cubicBezTo>
                  <a:cubicBezTo>
                    <a:pt x="24" y="65"/>
                    <a:pt x="23" y="65"/>
                    <a:pt x="23" y="65"/>
                  </a:cubicBezTo>
                  <a:cubicBezTo>
                    <a:pt x="23" y="65"/>
                    <a:pt x="22" y="64"/>
                    <a:pt x="21" y="64"/>
                  </a:cubicBezTo>
                  <a:cubicBezTo>
                    <a:pt x="21" y="64"/>
                    <a:pt x="20" y="64"/>
                    <a:pt x="20" y="64"/>
                  </a:cubicBezTo>
                  <a:cubicBezTo>
                    <a:pt x="19" y="64"/>
                    <a:pt x="18" y="64"/>
                    <a:pt x="18" y="64"/>
                  </a:cubicBezTo>
                  <a:cubicBezTo>
                    <a:pt x="18" y="65"/>
                    <a:pt x="18" y="65"/>
                    <a:pt x="18" y="65"/>
                  </a:cubicBezTo>
                  <a:cubicBezTo>
                    <a:pt x="18" y="65"/>
                    <a:pt x="19" y="65"/>
                    <a:pt x="19" y="65"/>
                  </a:cubicBezTo>
                  <a:cubicBezTo>
                    <a:pt x="19" y="66"/>
                    <a:pt x="19" y="67"/>
                    <a:pt x="19" y="67"/>
                  </a:cubicBezTo>
                  <a:cubicBezTo>
                    <a:pt x="19" y="67"/>
                    <a:pt x="18" y="67"/>
                    <a:pt x="18" y="67"/>
                  </a:cubicBezTo>
                  <a:cubicBezTo>
                    <a:pt x="18" y="68"/>
                    <a:pt x="16" y="68"/>
                    <a:pt x="16" y="68"/>
                  </a:cubicBezTo>
                  <a:cubicBezTo>
                    <a:pt x="16" y="68"/>
                    <a:pt x="16" y="69"/>
                    <a:pt x="16" y="69"/>
                  </a:cubicBezTo>
                  <a:cubicBezTo>
                    <a:pt x="16" y="69"/>
                    <a:pt x="16" y="69"/>
                    <a:pt x="15" y="69"/>
                  </a:cubicBezTo>
                  <a:cubicBezTo>
                    <a:pt x="14" y="69"/>
                    <a:pt x="14" y="69"/>
                    <a:pt x="13" y="69"/>
                  </a:cubicBezTo>
                  <a:cubicBezTo>
                    <a:pt x="13" y="68"/>
                    <a:pt x="12" y="68"/>
                    <a:pt x="11" y="68"/>
                  </a:cubicBezTo>
                  <a:cubicBezTo>
                    <a:pt x="11" y="68"/>
                    <a:pt x="8" y="67"/>
                    <a:pt x="8" y="67"/>
                  </a:cubicBezTo>
                  <a:cubicBezTo>
                    <a:pt x="8" y="67"/>
                    <a:pt x="7" y="68"/>
                    <a:pt x="7" y="68"/>
                  </a:cubicBezTo>
                  <a:cubicBezTo>
                    <a:pt x="6" y="68"/>
                    <a:pt x="5" y="68"/>
                    <a:pt x="4" y="67"/>
                  </a:cubicBezTo>
                  <a:cubicBezTo>
                    <a:pt x="4"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5"/>
                    <a:pt x="3" y="65"/>
                    <a:pt x="3" y="65"/>
                  </a:cubicBezTo>
                  <a:cubicBezTo>
                    <a:pt x="0" y="67"/>
                    <a:pt x="0" y="67"/>
                    <a:pt x="0" y="67"/>
                  </a:cubicBezTo>
                  <a:cubicBezTo>
                    <a:pt x="2" y="71"/>
                    <a:pt x="2" y="71"/>
                    <a:pt x="2" y="71"/>
                  </a:cubicBezTo>
                  <a:cubicBezTo>
                    <a:pt x="1" y="72"/>
                    <a:pt x="1" y="72"/>
                    <a:pt x="1" y="72"/>
                  </a:cubicBezTo>
                  <a:cubicBezTo>
                    <a:pt x="1" y="72"/>
                    <a:pt x="2" y="73"/>
                    <a:pt x="2" y="73"/>
                  </a:cubicBezTo>
                  <a:cubicBezTo>
                    <a:pt x="2" y="74"/>
                    <a:pt x="3" y="74"/>
                    <a:pt x="3" y="75"/>
                  </a:cubicBezTo>
                  <a:cubicBezTo>
                    <a:pt x="3" y="76"/>
                    <a:pt x="3" y="77"/>
                    <a:pt x="3" y="77"/>
                  </a:cubicBezTo>
                  <a:cubicBezTo>
                    <a:pt x="4" y="77"/>
                    <a:pt x="4" y="77"/>
                    <a:pt x="4" y="77"/>
                  </a:cubicBezTo>
                  <a:cubicBezTo>
                    <a:pt x="5" y="79"/>
                    <a:pt x="5" y="79"/>
                    <a:pt x="5" y="79"/>
                  </a:cubicBezTo>
                  <a:cubicBezTo>
                    <a:pt x="5" y="80"/>
                    <a:pt x="5" y="80"/>
                    <a:pt x="5" y="80"/>
                  </a:cubicBezTo>
                  <a:cubicBezTo>
                    <a:pt x="5" y="82"/>
                    <a:pt x="5" y="82"/>
                    <a:pt x="5" y="82"/>
                  </a:cubicBezTo>
                  <a:cubicBezTo>
                    <a:pt x="5" y="82"/>
                    <a:pt x="6" y="83"/>
                    <a:pt x="6" y="84"/>
                  </a:cubicBezTo>
                  <a:cubicBezTo>
                    <a:pt x="6" y="84"/>
                    <a:pt x="6" y="85"/>
                    <a:pt x="6" y="86"/>
                  </a:cubicBezTo>
                  <a:cubicBezTo>
                    <a:pt x="6" y="86"/>
                    <a:pt x="8" y="88"/>
                    <a:pt x="8" y="88"/>
                  </a:cubicBezTo>
                  <a:cubicBezTo>
                    <a:pt x="8" y="90"/>
                    <a:pt x="8" y="90"/>
                    <a:pt x="8" y="90"/>
                  </a:cubicBezTo>
                  <a:cubicBezTo>
                    <a:pt x="8" y="90"/>
                    <a:pt x="9" y="91"/>
                    <a:pt x="10" y="92"/>
                  </a:cubicBezTo>
                  <a:cubicBezTo>
                    <a:pt x="10" y="92"/>
                    <a:pt x="11" y="93"/>
                    <a:pt x="11" y="93"/>
                  </a:cubicBezTo>
                  <a:cubicBezTo>
                    <a:pt x="12" y="95"/>
                    <a:pt x="12" y="95"/>
                    <a:pt x="12" y="95"/>
                  </a:cubicBezTo>
                  <a:cubicBezTo>
                    <a:pt x="13" y="97"/>
                    <a:pt x="13" y="97"/>
                    <a:pt x="13" y="97"/>
                  </a:cubicBezTo>
                  <a:cubicBezTo>
                    <a:pt x="14" y="98"/>
                    <a:pt x="14" y="98"/>
                    <a:pt x="14" y="98"/>
                  </a:cubicBezTo>
                  <a:cubicBezTo>
                    <a:pt x="15" y="100"/>
                    <a:pt x="15" y="100"/>
                    <a:pt x="15" y="100"/>
                  </a:cubicBezTo>
                  <a:cubicBezTo>
                    <a:pt x="16" y="101"/>
                    <a:pt x="16" y="101"/>
                    <a:pt x="16" y="101"/>
                  </a:cubicBezTo>
                  <a:cubicBezTo>
                    <a:pt x="17" y="102"/>
                    <a:pt x="17" y="102"/>
                    <a:pt x="17" y="102"/>
                  </a:cubicBezTo>
                  <a:cubicBezTo>
                    <a:pt x="17" y="102"/>
                    <a:pt x="17" y="103"/>
                    <a:pt x="18" y="103"/>
                  </a:cubicBezTo>
                  <a:cubicBezTo>
                    <a:pt x="19" y="103"/>
                    <a:pt x="20" y="103"/>
                    <a:pt x="20" y="103"/>
                  </a:cubicBezTo>
                  <a:cubicBezTo>
                    <a:pt x="21" y="103"/>
                    <a:pt x="21" y="104"/>
                    <a:pt x="22" y="101"/>
                  </a:cubicBezTo>
                  <a:cubicBezTo>
                    <a:pt x="22" y="99"/>
                    <a:pt x="22" y="98"/>
                    <a:pt x="22" y="98"/>
                  </a:cubicBezTo>
                  <a:cubicBezTo>
                    <a:pt x="22" y="98"/>
                    <a:pt x="23" y="98"/>
                    <a:pt x="23" y="97"/>
                  </a:cubicBezTo>
                  <a:cubicBezTo>
                    <a:pt x="24" y="97"/>
                    <a:pt x="25" y="97"/>
                    <a:pt x="25" y="96"/>
                  </a:cubicBezTo>
                  <a:cubicBezTo>
                    <a:pt x="25" y="94"/>
                    <a:pt x="23" y="93"/>
                    <a:pt x="23" y="93"/>
                  </a:cubicBezTo>
                  <a:cubicBezTo>
                    <a:pt x="23" y="93"/>
                    <a:pt x="25" y="92"/>
                    <a:pt x="26" y="93"/>
                  </a:cubicBezTo>
                  <a:cubicBezTo>
                    <a:pt x="26" y="94"/>
                    <a:pt x="26" y="95"/>
                    <a:pt x="27" y="94"/>
                  </a:cubicBezTo>
                  <a:cubicBezTo>
                    <a:pt x="28" y="92"/>
                    <a:pt x="28" y="92"/>
                    <a:pt x="28" y="92"/>
                  </a:cubicBezTo>
                  <a:cubicBezTo>
                    <a:pt x="27" y="91"/>
                    <a:pt x="27" y="90"/>
                    <a:pt x="27" y="89"/>
                  </a:cubicBezTo>
                  <a:cubicBezTo>
                    <a:pt x="27" y="89"/>
                    <a:pt x="28" y="88"/>
                    <a:pt x="28" y="87"/>
                  </a:cubicBezTo>
                  <a:cubicBezTo>
                    <a:pt x="29" y="86"/>
                    <a:pt x="29" y="85"/>
                    <a:pt x="29" y="84"/>
                  </a:cubicBezTo>
                  <a:cubicBezTo>
                    <a:pt x="29" y="82"/>
                    <a:pt x="29" y="83"/>
                    <a:pt x="30" y="81"/>
                  </a:cubicBezTo>
                  <a:cubicBezTo>
                    <a:pt x="30" y="80"/>
                    <a:pt x="30" y="81"/>
                    <a:pt x="30" y="77"/>
                  </a:cubicBezTo>
                  <a:cubicBezTo>
                    <a:pt x="31" y="74"/>
                    <a:pt x="31" y="73"/>
                    <a:pt x="32" y="73"/>
                  </a:cubicBezTo>
                  <a:cubicBezTo>
                    <a:pt x="32" y="73"/>
                    <a:pt x="40" y="76"/>
                    <a:pt x="40" y="76"/>
                  </a:cubicBezTo>
                  <a:cubicBezTo>
                    <a:pt x="40" y="76"/>
                    <a:pt x="41" y="78"/>
                    <a:pt x="41" y="78"/>
                  </a:cubicBezTo>
                  <a:cubicBezTo>
                    <a:pt x="41" y="79"/>
                    <a:pt x="41" y="80"/>
                    <a:pt x="41" y="80"/>
                  </a:cubicBezTo>
                  <a:cubicBezTo>
                    <a:pt x="41" y="81"/>
                    <a:pt x="40" y="83"/>
                    <a:pt x="40" y="83"/>
                  </a:cubicBezTo>
                  <a:cubicBezTo>
                    <a:pt x="40" y="84"/>
                    <a:pt x="40" y="84"/>
                    <a:pt x="40" y="84"/>
                  </a:cubicBezTo>
                  <a:cubicBezTo>
                    <a:pt x="40" y="84"/>
                    <a:pt x="38" y="84"/>
                    <a:pt x="38" y="86"/>
                  </a:cubicBezTo>
                  <a:cubicBezTo>
                    <a:pt x="37" y="87"/>
                    <a:pt x="37" y="87"/>
                    <a:pt x="38" y="88"/>
                  </a:cubicBezTo>
                  <a:cubicBezTo>
                    <a:pt x="39" y="89"/>
                    <a:pt x="40" y="90"/>
                    <a:pt x="40" y="90"/>
                  </a:cubicBezTo>
                  <a:cubicBezTo>
                    <a:pt x="41" y="90"/>
                    <a:pt x="42" y="89"/>
                    <a:pt x="43" y="89"/>
                  </a:cubicBezTo>
                  <a:cubicBezTo>
                    <a:pt x="43" y="89"/>
                    <a:pt x="44" y="89"/>
                    <a:pt x="44" y="89"/>
                  </a:cubicBezTo>
                  <a:cubicBezTo>
                    <a:pt x="44" y="90"/>
                    <a:pt x="44" y="91"/>
                    <a:pt x="45" y="92"/>
                  </a:cubicBezTo>
                  <a:cubicBezTo>
                    <a:pt x="46" y="92"/>
                    <a:pt x="47" y="93"/>
                    <a:pt x="47" y="93"/>
                  </a:cubicBezTo>
                  <a:cubicBezTo>
                    <a:pt x="48" y="93"/>
                    <a:pt x="49" y="93"/>
                    <a:pt x="49" y="93"/>
                  </a:cubicBezTo>
                  <a:cubicBezTo>
                    <a:pt x="49" y="93"/>
                    <a:pt x="50" y="92"/>
                    <a:pt x="51" y="92"/>
                  </a:cubicBezTo>
                  <a:cubicBezTo>
                    <a:pt x="51" y="92"/>
                    <a:pt x="54" y="95"/>
                    <a:pt x="52" y="91"/>
                  </a:cubicBezTo>
                  <a:cubicBezTo>
                    <a:pt x="49" y="88"/>
                    <a:pt x="49" y="88"/>
                    <a:pt x="49" y="87"/>
                  </a:cubicBezTo>
                  <a:cubicBezTo>
                    <a:pt x="48" y="87"/>
                    <a:pt x="47" y="86"/>
                    <a:pt x="47" y="86"/>
                  </a:cubicBezTo>
                  <a:cubicBezTo>
                    <a:pt x="46" y="86"/>
                    <a:pt x="46" y="86"/>
                    <a:pt x="46" y="86"/>
                  </a:cubicBezTo>
                  <a:cubicBezTo>
                    <a:pt x="46" y="86"/>
                    <a:pt x="46" y="85"/>
                    <a:pt x="46" y="84"/>
                  </a:cubicBezTo>
                  <a:cubicBezTo>
                    <a:pt x="47" y="83"/>
                    <a:pt x="47" y="83"/>
                    <a:pt x="48" y="83"/>
                  </a:cubicBezTo>
                  <a:cubicBezTo>
                    <a:pt x="49" y="83"/>
                    <a:pt x="49" y="82"/>
                    <a:pt x="51" y="84"/>
                  </a:cubicBezTo>
                  <a:cubicBezTo>
                    <a:pt x="52" y="85"/>
                    <a:pt x="52" y="85"/>
                    <a:pt x="52" y="86"/>
                  </a:cubicBezTo>
                  <a:cubicBezTo>
                    <a:pt x="53" y="88"/>
                    <a:pt x="54" y="89"/>
                    <a:pt x="55" y="90"/>
                  </a:cubicBezTo>
                  <a:cubicBezTo>
                    <a:pt x="55" y="90"/>
                    <a:pt x="56" y="90"/>
                    <a:pt x="56" y="92"/>
                  </a:cubicBezTo>
                  <a:cubicBezTo>
                    <a:pt x="56" y="94"/>
                    <a:pt x="56" y="96"/>
                    <a:pt x="56" y="97"/>
                  </a:cubicBezTo>
                  <a:cubicBezTo>
                    <a:pt x="56" y="97"/>
                    <a:pt x="56" y="101"/>
                    <a:pt x="56" y="101"/>
                  </a:cubicBezTo>
                  <a:cubicBezTo>
                    <a:pt x="56" y="101"/>
                    <a:pt x="56" y="103"/>
                    <a:pt x="56" y="104"/>
                  </a:cubicBezTo>
                  <a:cubicBezTo>
                    <a:pt x="56" y="105"/>
                    <a:pt x="61" y="112"/>
                    <a:pt x="61" y="112"/>
                  </a:cubicBezTo>
                  <a:cubicBezTo>
                    <a:pt x="61" y="112"/>
                    <a:pt x="63" y="115"/>
                    <a:pt x="64" y="115"/>
                  </a:cubicBezTo>
                  <a:cubicBezTo>
                    <a:pt x="64" y="115"/>
                    <a:pt x="65" y="118"/>
                    <a:pt x="66" y="119"/>
                  </a:cubicBezTo>
                  <a:cubicBezTo>
                    <a:pt x="68" y="119"/>
                    <a:pt x="72" y="121"/>
                    <a:pt x="72" y="121"/>
                  </a:cubicBezTo>
                  <a:cubicBezTo>
                    <a:pt x="79" y="125"/>
                    <a:pt x="79" y="125"/>
                    <a:pt x="79" y="125"/>
                  </a:cubicBezTo>
                  <a:cubicBezTo>
                    <a:pt x="79" y="125"/>
                    <a:pt x="81" y="128"/>
                    <a:pt x="82" y="128"/>
                  </a:cubicBezTo>
                  <a:cubicBezTo>
                    <a:pt x="82" y="128"/>
                    <a:pt x="87" y="128"/>
                    <a:pt x="83" y="128"/>
                  </a:cubicBezTo>
                  <a:cubicBezTo>
                    <a:pt x="80" y="128"/>
                    <a:pt x="76" y="126"/>
                    <a:pt x="76" y="126"/>
                  </a:cubicBezTo>
                  <a:cubicBezTo>
                    <a:pt x="76" y="126"/>
                    <a:pt x="75" y="124"/>
                    <a:pt x="75" y="124"/>
                  </a:cubicBezTo>
                  <a:cubicBezTo>
                    <a:pt x="74" y="124"/>
                    <a:pt x="70" y="123"/>
                    <a:pt x="69" y="122"/>
                  </a:cubicBezTo>
                  <a:cubicBezTo>
                    <a:pt x="69" y="122"/>
                    <a:pt x="68" y="121"/>
                    <a:pt x="67" y="120"/>
                  </a:cubicBezTo>
                  <a:cubicBezTo>
                    <a:pt x="66" y="118"/>
                    <a:pt x="64" y="117"/>
                    <a:pt x="64" y="117"/>
                  </a:cubicBezTo>
                  <a:cubicBezTo>
                    <a:pt x="64" y="117"/>
                    <a:pt x="63" y="116"/>
                    <a:pt x="62" y="114"/>
                  </a:cubicBezTo>
                  <a:cubicBezTo>
                    <a:pt x="61" y="113"/>
                    <a:pt x="61" y="113"/>
                    <a:pt x="61" y="112"/>
                  </a:cubicBezTo>
                  <a:cubicBezTo>
                    <a:pt x="60" y="112"/>
                    <a:pt x="61" y="112"/>
                    <a:pt x="59" y="111"/>
                  </a:cubicBezTo>
                  <a:cubicBezTo>
                    <a:pt x="57" y="110"/>
                    <a:pt x="56" y="109"/>
                    <a:pt x="56" y="109"/>
                  </a:cubicBezTo>
                  <a:cubicBezTo>
                    <a:pt x="55" y="109"/>
                    <a:pt x="53" y="108"/>
                    <a:pt x="53" y="108"/>
                  </a:cubicBezTo>
                  <a:cubicBezTo>
                    <a:pt x="53" y="108"/>
                    <a:pt x="51" y="106"/>
                    <a:pt x="51" y="106"/>
                  </a:cubicBezTo>
                  <a:cubicBezTo>
                    <a:pt x="51" y="106"/>
                    <a:pt x="50" y="108"/>
                    <a:pt x="52" y="109"/>
                  </a:cubicBezTo>
                  <a:cubicBezTo>
                    <a:pt x="53" y="109"/>
                    <a:pt x="55" y="111"/>
                    <a:pt x="55" y="111"/>
                  </a:cubicBezTo>
                  <a:cubicBezTo>
                    <a:pt x="55" y="111"/>
                    <a:pt x="57" y="112"/>
                    <a:pt x="57" y="112"/>
                  </a:cubicBezTo>
                  <a:cubicBezTo>
                    <a:pt x="57" y="112"/>
                    <a:pt x="57" y="114"/>
                    <a:pt x="57" y="114"/>
                  </a:cubicBezTo>
                  <a:cubicBezTo>
                    <a:pt x="57" y="114"/>
                    <a:pt x="54" y="113"/>
                    <a:pt x="57" y="114"/>
                  </a:cubicBezTo>
                  <a:cubicBezTo>
                    <a:pt x="59" y="115"/>
                    <a:pt x="61" y="115"/>
                    <a:pt x="61" y="115"/>
                  </a:cubicBezTo>
                  <a:cubicBezTo>
                    <a:pt x="61" y="115"/>
                    <a:pt x="59" y="116"/>
                    <a:pt x="58" y="116"/>
                  </a:cubicBezTo>
                  <a:cubicBezTo>
                    <a:pt x="58" y="117"/>
                    <a:pt x="60" y="120"/>
                    <a:pt x="60" y="119"/>
                  </a:cubicBezTo>
                  <a:cubicBezTo>
                    <a:pt x="61" y="119"/>
                    <a:pt x="62" y="120"/>
                    <a:pt x="63" y="120"/>
                  </a:cubicBezTo>
                  <a:cubicBezTo>
                    <a:pt x="63" y="120"/>
                    <a:pt x="65" y="120"/>
                    <a:pt x="65" y="121"/>
                  </a:cubicBezTo>
                  <a:cubicBezTo>
                    <a:pt x="66" y="121"/>
                    <a:pt x="66" y="121"/>
                    <a:pt x="66" y="122"/>
                  </a:cubicBezTo>
                  <a:cubicBezTo>
                    <a:pt x="65" y="122"/>
                    <a:pt x="66" y="124"/>
                    <a:pt x="66" y="124"/>
                  </a:cubicBezTo>
                  <a:cubicBezTo>
                    <a:pt x="68" y="125"/>
                    <a:pt x="68" y="125"/>
                    <a:pt x="68" y="125"/>
                  </a:cubicBezTo>
                  <a:cubicBezTo>
                    <a:pt x="68" y="125"/>
                    <a:pt x="65" y="125"/>
                    <a:pt x="65" y="124"/>
                  </a:cubicBezTo>
                  <a:cubicBezTo>
                    <a:pt x="64" y="124"/>
                    <a:pt x="64" y="123"/>
                    <a:pt x="63" y="124"/>
                  </a:cubicBezTo>
                  <a:cubicBezTo>
                    <a:pt x="62" y="125"/>
                    <a:pt x="62" y="125"/>
                    <a:pt x="62" y="126"/>
                  </a:cubicBezTo>
                  <a:cubicBezTo>
                    <a:pt x="63" y="127"/>
                    <a:pt x="64" y="128"/>
                    <a:pt x="65" y="127"/>
                  </a:cubicBezTo>
                  <a:cubicBezTo>
                    <a:pt x="65" y="127"/>
                    <a:pt x="65" y="127"/>
                    <a:pt x="66" y="126"/>
                  </a:cubicBezTo>
                  <a:cubicBezTo>
                    <a:pt x="66" y="126"/>
                    <a:pt x="66" y="126"/>
                    <a:pt x="67" y="126"/>
                  </a:cubicBezTo>
                  <a:cubicBezTo>
                    <a:pt x="67" y="126"/>
                    <a:pt x="68" y="126"/>
                    <a:pt x="68" y="126"/>
                  </a:cubicBezTo>
                  <a:cubicBezTo>
                    <a:pt x="69" y="125"/>
                    <a:pt x="69" y="125"/>
                    <a:pt x="69" y="125"/>
                  </a:cubicBezTo>
                  <a:cubicBezTo>
                    <a:pt x="69" y="125"/>
                    <a:pt x="69" y="125"/>
                    <a:pt x="69" y="126"/>
                  </a:cubicBezTo>
                  <a:cubicBezTo>
                    <a:pt x="69" y="126"/>
                    <a:pt x="70" y="126"/>
                    <a:pt x="69" y="127"/>
                  </a:cubicBezTo>
                  <a:cubicBezTo>
                    <a:pt x="69" y="128"/>
                    <a:pt x="68" y="128"/>
                    <a:pt x="68" y="128"/>
                  </a:cubicBezTo>
                  <a:cubicBezTo>
                    <a:pt x="68" y="129"/>
                    <a:pt x="67" y="128"/>
                    <a:pt x="68" y="130"/>
                  </a:cubicBezTo>
                  <a:cubicBezTo>
                    <a:pt x="68" y="131"/>
                    <a:pt x="68" y="132"/>
                    <a:pt x="68" y="132"/>
                  </a:cubicBezTo>
                  <a:cubicBezTo>
                    <a:pt x="68" y="132"/>
                    <a:pt x="69" y="132"/>
                    <a:pt x="69" y="132"/>
                  </a:cubicBezTo>
                  <a:cubicBezTo>
                    <a:pt x="70" y="133"/>
                    <a:pt x="70" y="134"/>
                    <a:pt x="70" y="135"/>
                  </a:cubicBezTo>
                  <a:cubicBezTo>
                    <a:pt x="71" y="135"/>
                    <a:pt x="73" y="138"/>
                    <a:pt x="73" y="138"/>
                  </a:cubicBezTo>
                  <a:cubicBezTo>
                    <a:pt x="73" y="138"/>
                    <a:pt x="76" y="140"/>
                    <a:pt x="76" y="140"/>
                  </a:cubicBezTo>
                  <a:cubicBezTo>
                    <a:pt x="76" y="140"/>
                    <a:pt x="77" y="141"/>
                    <a:pt x="77" y="141"/>
                  </a:cubicBezTo>
                  <a:cubicBezTo>
                    <a:pt x="77" y="141"/>
                    <a:pt x="77" y="142"/>
                    <a:pt x="76" y="141"/>
                  </a:cubicBezTo>
                  <a:cubicBezTo>
                    <a:pt x="75" y="140"/>
                    <a:pt x="73" y="139"/>
                    <a:pt x="73" y="139"/>
                  </a:cubicBezTo>
                  <a:cubicBezTo>
                    <a:pt x="73" y="141"/>
                    <a:pt x="73" y="141"/>
                    <a:pt x="73" y="141"/>
                  </a:cubicBezTo>
                  <a:cubicBezTo>
                    <a:pt x="73" y="141"/>
                    <a:pt x="74" y="142"/>
                    <a:pt x="75" y="142"/>
                  </a:cubicBezTo>
                  <a:cubicBezTo>
                    <a:pt x="75" y="143"/>
                    <a:pt x="75" y="143"/>
                    <a:pt x="76" y="144"/>
                  </a:cubicBezTo>
                  <a:cubicBezTo>
                    <a:pt x="77" y="144"/>
                    <a:pt x="78" y="144"/>
                    <a:pt x="79" y="144"/>
                  </a:cubicBezTo>
                  <a:cubicBezTo>
                    <a:pt x="79" y="145"/>
                    <a:pt x="79" y="143"/>
                    <a:pt x="79" y="143"/>
                  </a:cubicBezTo>
                  <a:cubicBezTo>
                    <a:pt x="79" y="143"/>
                    <a:pt x="80" y="143"/>
                    <a:pt x="80" y="143"/>
                  </a:cubicBezTo>
                  <a:cubicBezTo>
                    <a:pt x="80" y="144"/>
                    <a:pt x="81" y="145"/>
                    <a:pt x="80" y="146"/>
                  </a:cubicBezTo>
                  <a:cubicBezTo>
                    <a:pt x="80" y="146"/>
                    <a:pt x="80" y="147"/>
                    <a:pt x="79" y="146"/>
                  </a:cubicBezTo>
                  <a:cubicBezTo>
                    <a:pt x="78" y="146"/>
                    <a:pt x="77" y="145"/>
                    <a:pt x="76" y="145"/>
                  </a:cubicBezTo>
                  <a:cubicBezTo>
                    <a:pt x="76" y="145"/>
                    <a:pt x="75" y="144"/>
                    <a:pt x="74" y="145"/>
                  </a:cubicBezTo>
                  <a:cubicBezTo>
                    <a:pt x="74" y="145"/>
                    <a:pt x="72" y="144"/>
                    <a:pt x="72" y="145"/>
                  </a:cubicBezTo>
                  <a:cubicBezTo>
                    <a:pt x="72" y="146"/>
                    <a:pt x="72" y="147"/>
                    <a:pt x="72" y="147"/>
                  </a:cubicBezTo>
                  <a:cubicBezTo>
                    <a:pt x="72" y="147"/>
                    <a:pt x="71" y="143"/>
                    <a:pt x="70" y="143"/>
                  </a:cubicBezTo>
                  <a:cubicBezTo>
                    <a:pt x="69" y="143"/>
                    <a:pt x="67" y="142"/>
                    <a:pt x="67" y="142"/>
                  </a:cubicBezTo>
                  <a:cubicBezTo>
                    <a:pt x="66" y="140"/>
                    <a:pt x="66" y="140"/>
                    <a:pt x="66" y="140"/>
                  </a:cubicBezTo>
                  <a:cubicBezTo>
                    <a:pt x="66" y="140"/>
                    <a:pt x="67" y="140"/>
                    <a:pt x="67" y="140"/>
                  </a:cubicBezTo>
                  <a:cubicBezTo>
                    <a:pt x="68" y="141"/>
                    <a:pt x="67" y="141"/>
                    <a:pt x="68" y="141"/>
                  </a:cubicBezTo>
                  <a:cubicBezTo>
                    <a:pt x="69" y="141"/>
                    <a:pt x="67" y="139"/>
                    <a:pt x="69" y="139"/>
                  </a:cubicBezTo>
                  <a:cubicBezTo>
                    <a:pt x="71" y="139"/>
                    <a:pt x="71" y="139"/>
                    <a:pt x="71" y="139"/>
                  </a:cubicBezTo>
                  <a:cubicBezTo>
                    <a:pt x="71" y="138"/>
                    <a:pt x="73" y="138"/>
                    <a:pt x="71" y="137"/>
                  </a:cubicBezTo>
                  <a:cubicBezTo>
                    <a:pt x="69" y="136"/>
                    <a:pt x="69" y="136"/>
                    <a:pt x="69" y="136"/>
                  </a:cubicBezTo>
                  <a:cubicBezTo>
                    <a:pt x="68" y="136"/>
                    <a:pt x="68" y="136"/>
                    <a:pt x="68" y="135"/>
                  </a:cubicBezTo>
                  <a:cubicBezTo>
                    <a:pt x="67" y="134"/>
                    <a:pt x="67" y="133"/>
                    <a:pt x="66" y="133"/>
                  </a:cubicBezTo>
                  <a:cubicBezTo>
                    <a:pt x="66" y="133"/>
                    <a:pt x="63" y="133"/>
                    <a:pt x="63" y="133"/>
                  </a:cubicBezTo>
                  <a:cubicBezTo>
                    <a:pt x="63" y="133"/>
                    <a:pt x="62" y="132"/>
                    <a:pt x="61" y="132"/>
                  </a:cubicBezTo>
                  <a:cubicBezTo>
                    <a:pt x="60" y="132"/>
                    <a:pt x="58" y="130"/>
                    <a:pt x="58" y="130"/>
                  </a:cubicBezTo>
                  <a:cubicBezTo>
                    <a:pt x="57" y="129"/>
                    <a:pt x="54" y="128"/>
                    <a:pt x="54" y="128"/>
                  </a:cubicBezTo>
                  <a:cubicBezTo>
                    <a:pt x="54" y="128"/>
                    <a:pt x="53" y="127"/>
                    <a:pt x="52" y="127"/>
                  </a:cubicBezTo>
                  <a:cubicBezTo>
                    <a:pt x="51" y="127"/>
                    <a:pt x="51" y="127"/>
                    <a:pt x="50" y="127"/>
                  </a:cubicBezTo>
                  <a:cubicBezTo>
                    <a:pt x="49" y="126"/>
                    <a:pt x="48" y="125"/>
                    <a:pt x="48" y="125"/>
                  </a:cubicBezTo>
                  <a:cubicBezTo>
                    <a:pt x="47" y="124"/>
                    <a:pt x="46" y="124"/>
                    <a:pt x="46" y="124"/>
                  </a:cubicBezTo>
                  <a:cubicBezTo>
                    <a:pt x="47" y="125"/>
                    <a:pt x="46" y="125"/>
                    <a:pt x="48" y="126"/>
                  </a:cubicBezTo>
                  <a:cubicBezTo>
                    <a:pt x="49" y="127"/>
                    <a:pt x="50" y="127"/>
                    <a:pt x="50" y="127"/>
                  </a:cubicBezTo>
                  <a:cubicBezTo>
                    <a:pt x="50" y="127"/>
                    <a:pt x="51" y="128"/>
                    <a:pt x="51" y="128"/>
                  </a:cubicBezTo>
                  <a:cubicBezTo>
                    <a:pt x="51" y="129"/>
                    <a:pt x="52" y="128"/>
                    <a:pt x="53" y="128"/>
                  </a:cubicBezTo>
                  <a:cubicBezTo>
                    <a:pt x="53" y="129"/>
                    <a:pt x="54" y="129"/>
                    <a:pt x="54" y="130"/>
                  </a:cubicBezTo>
                  <a:cubicBezTo>
                    <a:pt x="54" y="130"/>
                    <a:pt x="57" y="130"/>
                    <a:pt x="57" y="131"/>
                  </a:cubicBezTo>
                  <a:cubicBezTo>
                    <a:pt x="57" y="132"/>
                    <a:pt x="58" y="133"/>
                    <a:pt x="57" y="133"/>
                  </a:cubicBezTo>
                  <a:cubicBezTo>
                    <a:pt x="57" y="133"/>
                    <a:pt x="56" y="134"/>
                    <a:pt x="56" y="134"/>
                  </a:cubicBezTo>
                  <a:cubicBezTo>
                    <a:pt x="57" y="134"/>
                    <a:pt x="58" y="135"/>
                    <a:pt x="59" y="135"/>
                  </a:cubicBezTo>
                  <a:cubicBezTo>
                    <a:pt x="60" y="135"/>
                    <a:pt x="59" y="135"/>
                    <a:pt x="61" y="136"/>
                  </a:cubicBezTo>
                  <a:cubicBezTo>
                    <a:pt x="63" y="136"/>
                    <a:pt x="63" y="138"/>
                    <a:pt x="63" y="138"/>
                  </a:cubicBezTo>
                  <a:cubicBezTo>
                    <a:pt x="63" y="139"/>
                    <a:pt x="65" y="140"/>
                    <a:pt x="65" y="140"/>
                  </a:cubicBezTo>
                  <a:cubicBezTo>
                    <a:pt x="65" y="140"/>
                    <a:pt x="64" y="140"/>
                    <a:pt x="65" y="141"/>
                  </a:cubicBezTo>
                  <a:cubicBezTo>
                    <a:pt x="65" y="141"/>
                    <a:pt x="64" y="141"/>
                    <a:pt x="65" y="142"/>
                  </a:cubicBezTo>
                  <a:cubicBezTo>
                    <a:pt x="66" y="142"/>
                    <a:pt x="67" y="142"/>
                    <a:pt x="67" y="142"/>
                  </a:cubicBezTo>
                  <a:cubicBezTo>
                    <a:pt x="67" y="143"/>
                    <a:pt x="67" y="143"/>
                    <a:pt x="67" y="144"/>
                  </a:cubicBezTo>
                  <a:cubicBezTo>
                    <a:pt x="67" y="144"/>
                    <a:pt x="65" y="146"/>
                    <a:pt x="68" y="146"/>
                  </a:cubicBezTo>
                  <a:cubicBezTo>
                    <a:pt x="70" y="146"/>
                    <a:pt x="70" y="146"/>
                    <a:pt x="70" y="146"/>
                  </a:cubicBezTo>
                  <a:cubicBezTo>
                    <a:pt x="71" y="147"/>
                    <a:pt x="71" y="147"/>
                    <a:pt x="71" y="147"/>
                  </a:cubicBezTo>
                  <a:cubicBezTo>
                    <a:pt x="71" y="147"/>
                    <a:pt x="70" y="148"/>
                    <a:pt x="71" y="149"/>
                  </a:cubicBezTo>
                  <a:cubicBezTo>
                    <a:pt x="71" y="150"/>
                    <a:pt x="75" y="150"/>
                    <a:pt x="75" y="150"/>
                  </a:cubicBezTo>
                  <a:cubicBezTo>
                    <a:pt x="75" y="149"/>
                    <a:pt x="75" y="149"/>
                    <a:pt x="75" y="149"/>
                  </a:cubicBezTo>
                  <a:cubicBezTo>
                    <a:pt x="75" y="149"/>
                    <a:pt x="77" y="150"/>
                    <a:pt x="76" y="150"/>
                  </a:cubicBezTo>
                  <a:cubicBezTo>
                    <a:pt x="76" y="151"/>
                    <a:pt x="75" y="151"/>
                    <a:pt x="75" y="151"/>
                  </a:cubicBezTo>
                  <a:cubicBezTo>
                    <a:pt x="75" y="151"/>
                    <a:pt x="75" y="153"/>
                    <a:pt x="76" y="153"/>
                  </a:cubicBezTo>
                  <a:cubicBezTo>
                    <a:pt x="77" y="153"/>
                    <a:pt x="78" y="154"/>
                    <a:pt x="78" y="154"/>
                  </a:cubicBezTo>
                  <a:cubicBezTo>
                    <a:pt x="78" y="154"/>
                    <a:pt x="79" y="154"/>
                    <a:pt x="79" y="155"/>
                  </a:cubicBezTo>
                  <a:cubicBezTo>
                    <a:pt x="80" y="155"/>
                    <a:pt x="80" y="156"/>
                    <a:pt x="80" y="156"/>
                  </a:cubicBezTo>
                  <a:cubicBezTo>
                    <a:pt x="81" y="156"/>
                    <a:pt x="82" y="156"/>
                    <a:pt x="82" y="157"/>
                  </a:cubicBezTo>
                  <a:cubicBezTo>
                    <a:pt x="83" y="157"/>
                    <a:pt x="84" y="158"/>
                    <a:pt x="84" y="157"/>
                  </a:cubicBezTo>
                  <a:cubicBezTo>
                    <a:pt x="84" y="156"/>
                    <a:pt x="85" y="156"/>
                    <a:pt x="84" y="155"/>
                  </a:cubicBezTo>
                  <a:cubicBezTo>
                    <a:pt x="83" y="154"/>
                    <a:pt x="82" y="154"/>
                    <a:pt x="81" y="154"/>
                  </a:cubicBezTo>
                  <a:cubicBezTo>
                    <a:pt x="81" y="154"/>
                    <a:pt x="80" y="154"/>
                    <a:pt x="80" y="153"/>
                  </a:cubicBezTo>
                  <a:cubicBezTo>
                    <a:pt x="79" y="153"/>
                    <a:pt x="79" y="153"/>
                    <a:pt x="79" y="152"/>
                  </a:cubicBezTo>
                  <a:cubicBezTo>
                    <a:pt x="79" y="151"/>
                    <a:pt x="78" y="150"/>
                    <a:pt x="78" y="150"/>
                  </a:cubicBezTo>
                  <a:cubicBezTo>
                    <a:pt x="78" y="150"/>
                    <a:pt x="78" y="148"/>
                    <a:pt x="78" y="148"/>
                  </a:cubicBezTo>
                  <a:cubicBezTo>
                    <a:pt x="77" y="148"/>
                    <a:pt x="77" y="148"/>
                    <a:pt x="76" y="148"/>
                  </a:cubicBezTo>
                  <a:cubicBezTo>
                    <a:pt x="76" y="148"/>
                    <a:pt x="75" y="147"/>
                    <a:pt x="75" y="147"/>
                  </a:cubicBezTo>
                  <a:cubicBezTo>
                    <a:pt x="74" y="147"/>
                    <a:pt x="73" y="147"/>
                    <a:pt x="73" y="147"/>
                  </a:cubicBezTo>
                  <a:cubicBezTo>
                    <a:pt x="73" y="146"/>
                    <a:pt x="74" y="146"/>
                    <a:pt x="74" y="146"/>
                  </a:cubicBezTo>
                  <a:cubicBezTo>
                    <a:pt x="74" y="146"/>
                    <a:pt x="75" y="146"/>
                    <a:pt x="76" y="146"/>
                  </a:cubicBezTo>
                  <a:cubicBezTo>
                    <a:pt x="77" y="147"/>
                    <a:pt x="77" y="146"/>
                    <a:pt x="78" y="147"/>
                  </a:cubicBezTo>
                  <a:cubicBezTo>
                    <a:pt x="79" y="147"/>
                    <a:pt x="78" y="148"/>
                    <a:pt x="79" y="148"/>
                  </a:cubicBezTo>
                  <a:cubicBezTo>
                    <a:pt x="81" y="148"/>
                    <a:pt x="81" y="147"/>
                    <a:pt x="81" y="147"/>
                  </a:cubicBezTo>
                  <a:cubicBezTo>
                    <a:pt x="83" y="146"/>
                    <a:pt x="83" y="146"/>
                    <a:pt x="83" y="146"/>
                  </a:cubicBezTo>
                  <a:cubicBezTo>
                    <a:pt x="83" y="146"/>
                    <a:pt x="83" y="146"/>
                    <a:pt x="84" y="147"/>
                  </a:cubicBezTo>
                  <a:cubicBezTo>
                    <a:pt x="85" y="147"/>
                    <a:pt x="83" y="148"/>
                    <a:pt x="85" y="148"/>
                  </a:cubicBezTo>
                  <a:cubicBezTo>
                    <a:pt x="87" y="148"/>
                    <a:pt x="88" y="148"/>
                    <a:pt x="88" y="148"/>
                  </a:cubicBezTo>
                  <a:cubicBezTo>
                    <a:pt x="88" y="149"/>
                    <a:pt x="88" y="150"/>
                    <a:pt x="88" y="150"/>
                  </a:cubicBezTo>
                  <a:cubicBezTo>
                    <a:pt x="88" y="150"/>
                    <a:pt x="88" y="151"/>
                    <a:pt x="88" y="151"/>
                  </a:cubicBezTo>
                  <a:cubicBezTo>
                    <a:pt x="89" y="151"/>
                    <a:pt x="91" y="151"/>
                    <a:pt x="91" y="151"/>
                  </a:cubicBezTo>
                  <a:cubicBezTo>
                    <a:pt x="91" y="151"/>
                    <a:pt x="92" y="151"/>
                    <a:pt x="92" y="152"/>
                  </a:cubicBezTo>
                  <a:cubicBezTo>
                    <a:pt x="93" y="153"/>
                    <a:pt x="90" y="154"/>
                    <a:pt x="90" y="154"/>
                  </a:cubicBezTo>
                  <a:cubicBezTo>
                    <a:pt x="90" y="154"/>
                    <a:pt x="89" y="153"/>
                    <a:pt x="89" y="154"/>
                  </a:cubicBezTo>
                  <a:cubicBezTo>
                    <a:pt x="89" y="155"/>
                    <a:pt x="88" y="155"/>
                    <a:pt x="89" y="156"/>
                  </a:cubicBezTo>
                  <a:cubicBezTo>
                    <a:pt x="90" y="156"/>
                    <a:pt x="89" y="156"/>
                    <a:pt x="89" y="156"/>
                  </a:cubicBezTo>
                  <a:cubicBezTo>
                    <a:pt x="88" y="156"/>
                    <a:pt x="87" y="155"/>
                    <a:pt x="88" y="157"/>
                  </a:cubicBezTo>
                  <a:cubicBezTo>
                    <a:pt x="88" y="158"/>
                    <a:pt x="89" y="159"/>
                    <a:pt x="89" y="159"/>
                  </a:cubicBezTo>
                  <a:cubicBezTo>
                    <a:pt x="90" y="159"/>
                    <a:pt x="92" y="159"/>
                    <a:pt x="92" y="159"/>
                  </a:cubicBezTo>
                  <a:cubicBezTo>
                    <a:pt x="93" y="159"/>
                    <a:pt x="94" y="159"/>
                    <a:pt x="93" y="159"/>
                  </a:cubicBezTo>
                  <a:cubicBezTo>
                    <a:pt x="92" y="158"/>
                    <a:pt x="91" y="158"/>
                    <a:pt x="91" y="158"/>
                  </a:cubicBezTo>
                  <a:cubicBezTo>
                    <a:pt x="91" y="158"/>
                    <a:pt x="91" y="158"/>
                    <a:pt x="91" y="157"/>
                  </a:cubicBezTo>
                  <a:cubicBezTo>
                    <a:pt x="91" y="157"/>
                    <a:pt x="92" y="157"/>
                    <a:pt x="92" y="157"/>
                  </a:cubicBezTo>
                  <a:cubicBezTo>
                    <a:pt x="92" y="156"/>
                    <a:pt x="93" y="155"/>
                    <a:pt x="93" y="155"/>
                  </a:cubicBezTo>
                  <a:cubicBezTo>
                    <a:pt x="93" y="155"/>
                    <a:pt x="94" y="153"/>
                    <a:pt x="95" y="154"/>
                  </a:cubicBezTo>
                  <a:cubicBezTo>
                    <a:pt x="95" y="155"/>
                    <a:pt x="95" y="155"/>
                    <a:pt x="96" y="155"/>
                  </a:cubicBezTo>
                  <a:cubicBezTo>
                    <a:pt x="96" y="155"/>
                    <a:pt x="99" y="152"/>
                    <a:pt x="99" y="152"/>
                  </a:cubicBezTo>
                  <a:cubicBezTo>
                    <a:pt x="99" y="152"/>
                    <a:pt x="100" y="152"/>
                    <a:pt x="99" y="153"/>
                  </a:cubicBezTo>
                  <a:cubicBezTo>
                    <a:pt x="99" y="154"/>
                    <a:pt x="98" y="155"/>
                    <a:pt x="99" y="156"/>
                  </a:cubicBezTo>
                  <a:cubicBezTo>
                    <a:pt x="99" y="157"/>
                    <a:pt x="99" y="157"/>
                    <a:pt x="99" y="157"/>
                  </a:cubicBezTo>
                  <a:cubicBezTo>
                    <a:pt x="100" y="158"/>
                    <a:pt x="99" y="158"/>
                    <a:pt x="100" y="159"/>
                  </a:cubicBezTo>
                  <a:cubicBezTo>
                    <a:pt x="100" y="160"/>
                    <a:pt x="100" y="159"/>
                    <a:pt x="100" y="160"/>
                  </a:cubicBezTo>
                  <a:cubicBezTo>
                    <a:pt x="101" y="161"/>
                    <a:pt x="102" y="163"/>
                    <a:pt x="102" y="163"/>
                  </a:cubicBezTo>
                  <a:cubicBezTo>
                    <a:pt x="102" y="163"/>
                    <a:pt x="101" y="164"/>
                    <a:pt x="102" y="164"/>
                  </a:cubicBezTo>
                  <a:cubicBezTo>
                    <a:pt x="103" y="165"/>
                    <a:pt x="105" y="165"/>
                    <a:pt x="105" y="165"/>
                  </a:cubicBezTo>
                  <a:cubicBezTo>
                    <a:pt x="105" y="165"/>
                    <a:pt x="105" y="165"/>
                    <a:pt x="105" y="165"/>
                  </a:cubicBezTo>
                  <a:cubicBezTo>
                    <a:pt x="105" y="165"/>
                    <a:pt x="106" y="166"/>
                    <a:pt x="107" y="165"/>
                  </a:cubicBezTo>
                  <a:cubicBezTo>
                    <a:pt x="107" y="164"/>
                    <a:pt x="108" y="164"/>
                    <a:pt x="108" y="164"/>
                  </a:cubicBezTo>
                  <a:cubicBezTo>
                    <a:pt x="109" y="164"/>
                    <a:pt x="108" y="164"/>
                    <a:pt x="110" y="164"/>
                  </a:cubicBezTo>
                  <a:cubicBezTo>
                    <a:pt x="112" y="164"/>
                    <a:pt x="112" y="165"/>
                    <a:pt x="113" y="164"/>
                  </a:cubicBezTo>
                  <a:cubicBezTo>
                    <a:pt x="114" y="163"/>
                    <a:pt x="113" y="163"/>
                    <a:pt x="115" y="163"/>
                  </a:cubicBezTo>
                  <a:cubicBezTo>
                    <a:pt x="117" y="163"/>
                    <a:pt x="119" y="162"/>
                    <a:pt x="119" y="162"/>
                  </a:cubicBezTo>
                  <a:cubicBezTo>
                    <a:pt x="119" y="162"/>
                    <a:pt x="122" y="162"/>
                    <a:pt x="122" y="162"/>
                  </a:cubicBezTo>
                  <a:cubicBezTo>
                    <a:pt x="124" y="163"/>
                    <a:pt x="124" y="163"/>
                    <a:pt x="124" y="163"/>
                  </a:cubicBezTo>
                  <a:cubicBezTo>
                    <a:pt x="124" y="163"/>
                    <a:pt x="125" y="164"/>
                    <a:pt x="126" y="164"/>
                  </a:cubicBezTo>
                  <a:cubicBezTo>
                    <a:pt x="126" y="164"/>
                    <a:pt x="127" y="164"/>
                    <a:pt x="128" y="164"/>
                  </a:cubicBezTo>
                  <a:cubicBezTo>
                    <a:pt x="128" y="164"/>
                    <a:pt x="132" y="165"/>
                    <a:pt x="132" y="165"/>
                  </a:cubicBezTo>
                  <a:cubicBezTo>
                    <a:pt x="136" y="166"/>
                    <a:pt x="136" y="166"/>
                    <a:pt x="136" y="166"/>
                  </a:cubicBezTo>
                  <a:cubicBezTo>
                    <a:pt x="138" y="167"/>
                    <a:pt x="138" y="167"/>
                    <a:pt x="138" y="167"/>
                  </a:cubicBezTo>
                  <a:cubicBezTo>
                    <a:pt x="142" y="170"/>
                    <a:pt x="142" y="170"/>
                    <a:pt x="142" y="170"/>
                  </a:cubicBezTo>
                  <a:cubicBezTo>
                    <a:pt x="146" y="174"/>
                    <a:pt x="146" y="174"/>
                    <a:pt x="146" y="174"/>
                  </a:cubicBezTo>
                  <a:cubicBezTo>
                    <a:pt x="151" y="176"/>
                    <a:pt x="151" y="176"/>
                    <a:pt x="151" y="176"/>
                  </a:cubicBezTo>
                  <a:cubicBezTo>
                    <a:pt x="154" y="178"/>
                    <a:pt x="154" y="178"/>
                    <a:pt x="154" y="178"/>
                  </a:cubicBezTo>
                  <a:cubicBezTo>
                    <a:pt x="156" y="180"/>
                    <a:pt x="156" y="180"/>
                    <a:pt x="156" y="180"/>
                  </a:cubicBezTo>
                  <a:cubicBezTo>
                    <a:pt x="156" y="180"/>
                    <a:pt x="159" y="182"/>
                    <a:pt x="159" y="182"/>
                  </a:cubicBezTo>
                  <a:cubicBezTo>
                    <a:pt x="160" y="182"/>
                    <a:pt x="163" y="184"/>
                    <a:pt x="163" y="184"/>
                  </a:cubicBezTo>
                  <a:cubicBezTo>
                    <a:pt x="166" y="186"/>
                    <a:pt x="166" y="186"/>
                    <a:pt x="166" y="186"/>
                  </a:cubicBezTo>
                  <a:cubicBezTo>
                    <a:pt x="166" y="186"/>
                    <a:pt x="167" y="188"/>
                    <a:pt x="167" y="188"/>
                  </a:cubicBezTo>
                  <a:cubicBezTo>
                    <a:pt x="167" y="189"/>
                    <a:pt x="166" y="188"/>
                    <a:pt x="165" y="188"/>
                  </a:cubicBezTo>
                  <a:cubicBezTo>
                    <a:pt x="164" y="189"/>
                    <a:pt x="160" y="187"/>
                    <a:pt x="160" y="187"/>
                  </a:cubicBezTo>
                  <a:cubicBezTo>
                    <a:pt x="158" y="185"/>
                    <a:pt x="158" y="185"/>
                    <a:pt x="158" y="185"/>
                  </a:cubicBezTo>
                  <a:cubicBezTo>
                    <a:pt x="155" y="185"/>
                    <a:pt x="155" y="185"/>
                    <a:pt x="155" y="185"/>
                  </a:cubicBezTo>
                  <a:cubicBezTo>
                    <a:pt x="153" y="184"/>
                    <a:pt x="153" y="184"/>
                    <a:pt x="153" y="184"/>
                  </a:cubicBezTo>
                  <a:cubicBezTo>
                    <a:pt x="149" y="185"/>
                    <a:pt x="149" y="185"/>
                    <a:pt x="149" y="185"/>
                  </a:cubicBezTo>
                  <a:cubicBezTo>
                    <a:pt x="146" y="184"/>
                    <a:pt x="146" y="184"/>
                    <a:pt x="146" y="184"/>
                  </a:cubicBezTo>
                  <a:cubicBezTo>
                    <a:pt x="146" y="184"/>
                    <a:pt x="145" y="184"/>
                    <a:pt x="146" y="185"/>
                  </a:cubicBezTo>
                  <a:cubicBezTo>
                    <a:pt x="146" y="185"/>
                    <a:pt x="146" y="186"/>
                    <a:pt x="146" y="186"/>
                  </a:cubicBezTo>
                  <a:cubicBezTo>
                    <a:pt x="143" y="188"/>
                    <a:pt x="143" y="188"/>
                    <a:pt x="143" y="188"/>
                  </a:cubicBezTo>
                  <a:cubicBezTo>
                    <a:pt x="139" y="189"/>
                    <a:pt x="139" y="189"/>
                    <a:pt x="139" y="189"/>
                  </a:cubicBezTo>
                  <a:cubicBezTo>
                    <a:pt x="135" y="189"/>
                    <a:pt x="135" y="189"/>
                    <a:pt x="135" y="189"/>
                  </a:cubicBezTo>
                  <a:cubicBezTo>
                    <a:pt x="132" y="189"/>
                    <a:pt x="132" y="189"/>
                    <a:pt x="132" y="189"/>
                  </a:cubicBezTo>
                  <a:cubicBezTo>
                    <a:pt x="132" y="191"/>
                    <a:pt x="132" y="191"/>
                    <a:pt x="132" y="191"/>
                  </a:cubicBezTo>
                  <a:cubicBezTo>
                    <a:pt x="132" y="191"/>
                    <a:pt x="128" y="191"/>
                    <a:pt x="132" y="192"/>
                  </a:cubicBezTo>
                  <a:cubicBezTo>
                    <a:pt x="136" y="192"/>
                    <a:pt x="138" y="192"/>
                    <a:pt x="138" y="191"/>
                  </a:cubicBezTo>
                  <a:cubicBezTo>
                    <a:pt x="139" y="191"/>
                    <a:pt x="139" y="190"/>
                    <a:pt x="140" y="190"/>
                  </a:cubicBezTo>
                  <a:cubicBezTo>
                    <a:pt x="141" y="190"/>
                    <a:pt x="143" y="190"/>
                    <a:pt x="144" y="190"/>
                  </a:cubicBezTo>
                  <a:cubicBezTo>
                    <a:pt x="144" y="190"/>
                    <a:pt x="145" y="190"/>
                    <a:pt x="147" y="189"/>
                  </a:cubicBezTo>
                  <a:cubicBezTo>
                    <a:pt x="148" y="189"/>
                    <a:pt x="148" y="188"/>
                    <a:pt x="150" y="189"/>
                  </a:cubicBezTo>
                  <a:cubicBezTo>
                    <a:pt x="152" y="190"/>
                    <a:pt x="151" y="187"/>
                    <a:pt x="151" y="187"/>
                  </a:cubicBezTo>
                  <a:cubicBezTo>
                    <a:pt x="151" y="187"/>
                    <a:pt x="151" y="186"/>
                    <a:pt x="152" y="186"/>
                  </a:cubicBezTo>
                  <a:cubicBezTo>
                    <a:pt x="154" y="187"/>
                    <a:pt x="154" y="187"/>
                    <a:pt x="154" y="187"/>
                  </a:cubicBezTo>
                  <a:cubicBezTo>
                    <a:pt x="155" y="187"/>
                    <a:pt x="157" y="188"/>
                    <a:pt x="157" y="188"/>
                  </a:cubicBezTo>
                  <a:cubicBezTo>
                    <a:pt x="158" y="188"/>
                    <a:pt x="162" y="189"/>
                    <a:pt x="162" y="189"/>
                  </a:cubicBezTo>
                  <a:cubicBezTo>
                    <a:pt x="162" y="189"/>
                    <a:pt x="163" y="192"/>
                    <a:pt x="163" y="192"/>
                  </a:cubicBezTo>
                  <a:cubicBezTo>
                    <a:pt x="164" y="192"/>
                    <a:pt x="167" y="192"/>
                    <a:pt x="168" y="192"/>
                  </a:cubicBezTo>
                  <a:cubicBezTo>
                    <a:pt x="169" y="192"/>
                    <a:pt x="171" y="192"/>
                    <a:pt x="172" y="193"/>
                  </a:cubicBezTo>
                  <a:cubicBezTo>
                    <a:pt x="173" y="194"/>
                    <a:pt x="174" y="194"/>
                    <a:pt x="174" y="194"/>
                  </a:cubicBezTo>
                  <a:cubicBezTo>
                    <a:pt x="174" y="194"/>
                    <a:pt x="175" y="195"/>
                    <a:pt x="176" y="196"/>
                  </a:cubicBezTo>
                  <a:cubicBezTo>
                    <a:pt x="176" y="196"/>
                    <a:pt x="179" y="198"/>
                    <a:pt x="179" y="198"/>
                  </a:cubicBezTo>
                  <a:cubicBezTo>
                    <a:pt x="179" y="198"/>
                    <a:pt x="184" y="200"/>
                    <a:pt x="184" y="200"/>
                  </a:cubicBezTo>
                  <a:cubicBezTo>
                    <a:pt x="185" y="199"/>
                    <a:pt x="185" y="199"/>
                    <a:pt x="185" y="199"/>
                  </a:cubicBezTo>
                  <a:cubicBezTo>
                    <a:pt x="185" y="198"/>
                    <a:pt x="185" y="197"/>
                    <a:pt x="185" y="197"/>
                  </a:cubicBezTo>
                  <a:cubicBezTo>
                    <a:pt x="184" y="196"/>
                    <a:pt x="180" y="195"/>
                    <a:pt x="180" y="195"/>
                  </a:cubicBezTo>
                  <a:cubicBezTo>
                    <a:pt x="180" y="195"/>
                    <a:pt x="178" y="194"/>
                    <a:pt x="178" y="194"/>
                  </a:cubicBezTo>
                  <a:cubicBezTo>
                    <a:pt x="177" y="189"/>
                    <a:pt x="178" y="193"/>
                    <a:pt x="175" y="192"/>
                  </a:cubicBezTo>
                  <a:cubicBezTo>
                    <a:pt x="175" y="192"/>
                    <a:pt x="175" y="192"/>
                    <a:pt x="175" y="192"/>
                  </a:cubicBezTo>
                  <a:cubicBezTo>
                    <a:pt x="175" y="192"/>
                    <a:pt x="175" y="192"/>
                    <a:pt x="175" y="192"/>
                  </a:cubicBezTo>
                  <a:cubicBezTo>
                    <a:pt x="173" y="193"/>
                    <a:pt x="173" y="192"/>
                    <a:pt x="173" y="192"/>
                  </a:cubicBezTo>
                  <a:cubicBezTo>
                    <a:pt x="173" y="191"/>
                    <a:pt x="173" y="191"/>
                    <a:pt x="173" y="191"/>
                  </a:cubicBezTo>
                  <a:cubicBezTo>
                    <a:pt x="172" y="190"/>
                    <a:pt x="172" y="190"/>
                    <a:pt x="172" y="190"/>
                  </a:cubicBezTo>
                  <a:cubicBezTo>
                    <a:pt x="172" y="190"/>
                    <a:pt x="171" y="188"/>
                    <a:pt x="172" y="187"/>
                  </a:cubicBezTo>
                  <a:cubicBezTo>
                    <a:pt x="173" y="187"/>
                    <a:pt x="171" y="192"/>
                    <a:pt x="175" y="186"/>
                  </a:cubicBezTo>
                  <a:cubicBezTo>
                    <a:pt x="175" y="186"/>
                    <a:pt x="175" y="185"/>
                    <a:pt x="175" y="185"/>
                  </a:cubicBezTo>
                  <a:cubicBezTo>
                    <a:pt x="174" y="185"/>
                    <a:pt x="174" y="185"/>
                    <a:pt x="174" y="185"/>
                  </a:cubicBezTo>
                  <a:cubicBezTo>
                    <a:pt x="171" y="185"/>
                    <a:pt x="171" y="185"/>
                    <a:pt x="171" y="185"/>
                  </a:cubicBezTo>
                  <a:cubicBezTo>
                    <a:pt x="171" y="185"/>
                    <a:pt x="171" y="186"/>
                    <a:pt x="170" y="187"/>
                  </a:cubicBezTo>
                  <a:cubicBezTo>
                    <a:pt x="169" y="188"/>
                    <a:pt x="169" y="187"/>
                    <a:pt x="169" y="187"/>
                  </a:cubicBezTo>
                  <a:cubicBezTo>
                    <a:pt x="169" y="186"/>
                    <a:pt x="169" y="186"/>
                    <a:pt x="169" y="186"/>
                  </a:cubicBezTo>
                  <a:cubicBezTo>
                    <a:pt x="170" y="185"/>
                    <a:pt x="170" y="185"/>
                    <a:pt x="170" y="185"/>
                  </a:cubicBezTo>
                  <a:cubicBezTo>
                    <a:pt x="170" y="185"/>
                    <a:pt x="170" y="182"/>
                    <a:pt x="170" y="181"/>
                  </a:cubicBezTo>
                  <a:cubicBezTo>
                    <a:pt x="170" y="181"/>
                    <a:pt x="170" y="181"/>
                    <a:pt x="170" y="181"/>
                  </a:cubicBezTo>
                  <a:cubicBezTo>
                    <a:pt x="167" y="179"/>
                    <a:pt x="167" y="179"/>
                    <a:pt x="167" y="179"/>
                  </a:cubicBezTo>
                  <a:cubicBezTo>
                    <a:pt x="165" y="177"/>
                    <a:pt x="165" y="177"/>
                    <a:pt x="165" y="177"/>
                  </a:cubicBezTo>
                  <a:cubicBezTo>
                    <a:pt x="162" y="175"/>
                    <a:pt x="162" y="175"/>
                    <a:pt x="162" y="175"/>
                  </a:cubicBezTo>
                  <a:cubicBezTo>
                    <a:pt x="158" y="171"/>
                    <a:pt x="158" y="171"/>
                    <a:pt x="158" y="171"/>
                  </a:cubicBezTo>
                  <a:cubicBezTo>
                    <a:pt x="156" y="170"/>
                    <a:pt x="156" y="170"/>
                    <a:pt x="156" y="170"/>
                  </a:cubicBezTo>
                  <a:cubicBezTo>
                    <a:pt x="154" y="168"/>
                    <a:pt x="154" y="168"/>
                    <a:pt x="154" y="168"/>
                  </a:cubicBezTo>
                  <a:cubicBezTo>
                    <a:pt x="154" y="166"/>
                    <a:pt x="154" y="166"/>
                    <a:pt x="154" y="166"/>
                  </a:cubicBezTo>
                  <a:cubicBezTo>
                    <a:pt x="153" y="162"/>
                    <a:pt x="153" y="162"/>
                    <a:pt x="153" y="162"/>
                  </a:cubicBezTo>
                  <a:cubicBezTo>
                    <a:pt x="153" y="162"/>
                    <a:pt x="153" y="162"/>
                    <a:pt x="153" y="162"/>
                  </a:cubicBezTo>
                  <a:cubicBezTo>
                    <a:pt x="153" y="162"/>
                    <a:pt x="149" y="161"/>
                    <a:pt x="147" y="160"/>
                  </a:cubicBezTo>
                  <a:cubicBezTo>
                    <a:pt x="145" y="159"/>
                    <a:pt x="145" y="159"/>
                    <a:pt x="145" y="159"/>
                  </a:cubicBezTo>
                  <a:cubicBezTo>
                    <a:pt x="143" y="156"/>
                    <a:pt x="143" y="156"/>
                    <a:pt x="143" y="156"/>
                  </a:cubicBezTo>
                  <a:cubicBezTo>
                    <a:pt x="142" y="155"/>
                    <a:pt x="142" y="155"/>
                    <a:pt x="142" y="155"/>
                  </a:cubicBezTo>
                  <a:cubicBezTo>
                    <a:pt x="139" y="152"/>
                    <a:pt x="139" y="152"/>
                    <a:pt x="139" y="152"/>
                  </a:cubicBezTo>
                  <a:cubicBezTo>
                    <a:pt x="138" y="152"/>
                    <a:pt x="138" y="152"/>
                    <a:pt x="138" y="152"/>
                  </a:cubicBezTo>
                  <a:cubicBezTo>
                    <a:pt x="133" y="150"/>
                    <a:pt x="133" y="150"/>
                    <a:pt x="133" y="150"/>
                  </a:cubicBezTo>
                  <a:cubicBezTo>
                    <a:pt x="132" y="148"/>
                    <a:pt x="132" y="148"/>
                    <a:pt x="132" y="148"/>
                  </a:cubicBezTo>
                  <a:cubicBezTo>
                    <a:pt x="130" y="147"/>
                    <a:pt x="130" y="147"/>
                    <a:pt x="130" y="147"/>
                  </a:cubicBezTo>
                  <a:cubicBezTo>
                    <a:pt x="129" y="145"/>
                    <a:pt x="129" y="145"/>
                    <a:pt x="129" y="145"/>
                  </a:cubicBezTo>
                  <a:cubicBezTo>
                    <a:pt x="126" y="144"/>
                    <a:pt x="126" y="144"/>
                    <a:pt x="126" y="144"/>
                  </a:cubicBezTo>
                  <a:cubicBezTo>
                    <a:pt x="125" y="142"/>
                    <a:pt x="125" y="142"/>
                    <a:pt x="125" y="142"/>
                  </a:cubicBezTo>
                  <a:cubicBezTo>
                    <a:pt x="124" y="141"/>
                    <a:pt x="124" y="141"/>
                    <a:pt x="124" y="141"/>
                  </a:cubicBezTo>
                  <a:cubicBezTo>
                    <a:pt x="121" y="137"/>
                    <a:pt x="121" y="137"/>
                    <a:pt x="121" y="137"/>
                  </a:cubicBezTo>
                  <a:cubicBezTo>
                    <a:pt x="118" y="135"/>
                    <a:pt x="118" y="135"/>
                    <a:pt x="118" y="135"/>
                  </a:cubicBezTo>
                  <a:cubicBezTo>
                    <a:pt x="117" y="134"/>
                    <a:pt x="117" y="134"/>
                    <a:pt x="117" y="134"/>
                  </a:cubicBezTo>
                  <a:cubicBezTo>
                    <a:pt x="116" y="133"/>
                    <a:pt x="116" y="133"/>
                    <a:pt x="116" y="133"/>
                  </a:cubicBezTo>
                  <a:cubicBezTo>
                    <a:pt x="114" y="130"/>
                    <a:pt x="114" y="130"/>
                    <a:pt x="114" y="130"/>
                  </a:cubicBezTo>
                  <a:cubicBezTo>
                    <a:pt x="111" y="127"/>
                    <a:pt x="111" y="127"/>
                    <a:pt x="111" y="127"/>
                  </a:cubicBezTo>
                  <a:cubicBezTo>
                    <a:pt x="109" y="125"/>
                    <a:pt x="109" y="125"/>
                    <a:pt x="109" y="125"/>
                  </a:cubicBezTo>
                  <a:cubicBezTo>
                    <a:pt x="107" y="122"/>
                    <a:pt x="107" y="122"/>
                    <a:pt x="107" y="122"/>
                  </a:cubicBezTo>
                  <a:cubicBezTo>
                    <a:pt x="109" y="120"/>
                    <a:pt x="109" y="120"/>
                    <a:pt x="109" y="120"/>
                  </a:cubicBezTo>
                  <a:cubicBezTo>
                    <a:pt x="108" y="119"/>
                    <a:pt x="107" y="119"/>
                    <a:pt x="107" y="118"/>
                  </a:cubicBezTo>
                  <a:cubicBezTo>
                    <a:pt x="106" y="118"/>
                    <a:pt x="104" y="117"/>
                    <a:pt x="105" y="116"/>
                  </a:cubicBezTo>
                  <a:cubicBezTo>
                    <a:pt x="105" y="115"/>
                    <a:pt x="104" y="114"/>
                    <a:pt x="104" y="112"/>
                  </a:cubicBezTo>
                  <a:cubicBezTo>
                    <a:pt x="104" y="111"/>
                    <a:pt x="104" y="110"/>
                    <a:pt x="103" y="110"/>
                  </a:cubicBezTo>
                  <a:cubicBezTo>
                    <a:pt x="102" y="109"/>
                    <a:pt x="102" y="109"/>
                    <a:pt x="102" y="109"/>
                  </a:cubicBezTo>
                  <a:cubicBezTo>
                    <a:pt x="101" y="109"/>
                    <a:pt x="100" y="109"/>
                    <a:pt x="100" y="109"/>
                  </a:cubicBezTo>
                  <a:cubicBezTo>
                    <a:pt x="99" y="109"/>
                    <a:pt x="99" y="109"/>
                    <a:pt x="99" y="109"/>
                  </a:cubicBezTo>
                  <a:cubicBezTo>
                    <a:pt x="99" y="109"/>
                    <a:pt x="100" y="107"/>
                    <a:pt x="100" y="105"/>
                  </a:cubicBezTo>
                  <a:cubicBezTo>
                    <a:pt x="96" y="104"/>
                    <a:pt x="96" y="104"/>
                    <a:pt x="96" y="104"/>
                  </a:cubicBezTo>
                  <a:cubicBezTo>
                    <a:pt x="96" y="104"/>
                    <a:pt x="96" y="101"/>
                    <a:pt x="94" y="100"/>
                  </a:cubicBezTo>
                  <a:cubicBezTo>
                    <a:pt x="92" y="100"/>
                    <a:pt x="92" y="100"/>
                    <a:pt x="92" y="100"/>
                  </a:cubicBezTo>
                  <a:cubicBezTo>
                    <a:pt x="91" y="101"/>
                    <a:pt x="91" y="102"/>
                    <a:pt x="91" y="102"/>
                  </a:cubicBezTo>
                  <a:cubicBezTo>
                    <a:pt x="87" y="98"/>
                    <a:pt x="87" y="98"/>
                    <a:pt x="87" y="98"/>
                  </a:cubicBezTo>
                  <a:cubicBezTo>
                    <a:pt x="87" y="98"/>
                    <a:pt x="87" y="97"/>
                    <a:pt x="88" y="95"/>
                  </a:cubicBezTo>
                  <a:cubicBezTo>
                    <a:pt x="90" y="93"/>
                    <a:pt x="88" y="92"/>
                    <a:pt x="88" y="92"/>
                  </a:cubicBezTo>
                  <a:cubicBezTo>
                    <a:pt x="87" y="89"/>
                    <a:pt x="87" y="89"/>
                    <a:pt x="87" y="89"/>
                  </a:cubicBezTo>
                  <a:cubicBezTo>
                    <a:pt x="88" y="87"/>
                    <a:pt x="88" y="87"/>
                    <a:pt x="88" y="87"/>
                  </a:cubicBezTo>
                  <a:cubicBezTo>
                    <a:pt x="87" y="86"/>
                    <a:pt x="87" y="86"/>
                    <a:pt x="87" y="86"/>
                  </a:cubicBezTo>
                  <a:cubicBezTo>
                    <a:pt x="86" y="85"/>
                    <a:pt x="86" y="85"/>
                    <a:pt x="86" y="85"/>
                  </a:cubicBezTo>
                  <a:cubicBezTo>
                    <a:pt x="86" y="85"/>
                    <a:pt x="86" y="85"/>
                    <a:pt x="86" y="85"/>
                  </a:cubicBezTo>
                  <a:cubicBezTo>
                    <a:pt x="86" y="85"/>
                    <a:pt x="86" y="85"/>
                    <a:pt x="86" y="85"/>
                  </a:cubicBezTo>
                  <a:cubicBezTo>
                    <a:pt x="88" y="81"/>
                    <a:pt x="88" y="81"/>
                    <a:pt x="88" y="81"/>
                  </a:cubicBezTo>
                  <a:cubicBezTo>
                    <a:pt x="88" y="81"/>
                    <a:pt x="87" y="77"/>
                    <a:pt x="88" y="76"/>
                  </a:cubicBezTo>
                  <a:cubicBezTo>
                    <a:pt x="88" y="76"/>
                    <a:pt x="88" y="76"/>
                    <a:pt x="88" y="76"/>
                  </a:cubicBezTo>
                  <a:cubicBezTo>
                    <a:pt x="88" y="75"/>
                    <a:pt x="88" y="75"/>
                    <a:pt x="89" y="75"/>
                  </a:cubicBezTo>
                  <a:cubicBezTo>
                    <a:pt x="89" y="74"/>
                    <a:pt x="94" y="73"/>
                    <a:pt x="94" y="73"/>
                  </a:cubicBezTo>
                  <a:cubicBezTo>
                    <a:pt x="96" y="72"/>
                    <a:pt x="96" y="72"/>
                    <a:pt x="96" y="72"/>
                  </a:cubicBezTo>
                  <a:cubicBezTo>
                    <a:pt x="100" y="77"/>
                    <a:pt x="100" y="77"/>
                    <a:pt x="100" y="77"/>
                  </a:cubicBezTo>
                  <a:cubicBezTo>
                    <a:pt x="104" y="81"/>
                    <a:pt x="104" y="81"/>
                    <a:pt x="104" y="81"/>
                  </a:cubicBezTo>
                  <a:cubicBezTo>
                    <a:pt x="107" y="83"/>
                    <a:pt x="107" y="83"/>
                    <a:pt x="107" y="83"/>
                  </a:cubicBezTo>
                  <a:cubicBezTo>
                    <a:pt x="107" y="83"/>
                    <a:pt x="108" y="82"/>
                    <a:pt x="109" y="82"/>
                  </a:cubicBezTo>
                  <a:cubicBezTo>
                    <a:pt x="109" y="81"/>
                    <a:pt x="109" y="79"/>
                    <a:pt x="109" y="79"/>
                  </a:cubicBezTo>
                  <a:cubicBezTo>
                    <a:pt x="111" y="77"/>
                    <a:pt x="111" y="77"/>
                    <a:pt x="111" y="77"/>
                  </a:cubicBezTo>
                  <a:cubicBezTo>
                    <a:pt x="112" y="75"/>
                    <a:pt x="112" y="75"/>
                    <a:pt x="112" y="75"/>
                  </a:cubicBezTo>
                  <a:cubicBezTo>
                    <a:pt x="112" y="73"/>
                    <a:pt x="112" y="73"/>
                    <a:pt x="112" y="73"/>
                  </a:cubicBezTo>
                  <a:cubicBezTo>
                    <a:pt x="114" y="72"/>
                    <a:pt x="114" y="72"/>
                    <a:pt x="114" y="72"/>
                  </a:cubicBezTo>
                  <a:cubicBezTo>
                    <a:pt x="117" y="71"/>
                    <a:pt x="117" y="71"/>
                    <a:pt x="117" y="71"/>
                  </a:cubicBezTo>
                  <a:cubicBezTo>
                    <a:pt x="121" y="70"/>
                    <a:pt x="121" y="70"/>
                    <a:pt x="121" y="70"/>
                  </a:cubicBezTo>
                  <a:cubicBezTo>
                    <a:pt x="121" y="70"/>
                    <a:pt x="124" y="71"/>
                    <a:pt x="125" y="71"/>
                  </a:cubicBezTo>
                  <a:cubicBezTo>
                    <a:pt x="125" y="71"/>
                    <a:pt x="126" y="71"/>
                    <a:pt x="126" y="71"/>
                  </a:cubicBezTo>
                  <a:cubicBezTo>
                    <a:pt x="128" y="68"/>
                    <a:pt x="128" y="68"/>
                    <a:pt x="128" y="68"/>
                  </a:cubicBezTo>
                  <a:cubicBezTo>
                    <a:pt x="128" y="68"/>
                    <a:pt x="128" y="68"/>
                    <a:pt x="128" y="68"/>
                  </a:cubicBezTo>
                  <a:cubicBezTo>
                    <a:pt x="129" y="66"/>
                    <a:pt x="129" y="66"/>
                    <a:pt x="129" y="66"/>
                  </a:cubicBezTo>
                  <a:cubicBezTo>
                    <a:pt x="134" y="68"/>
                    <a:pt x="134" y="68"/>
                    <a:pt x="134" y="68"/>
                  </a:cubicBezTo>
                  <a:cubicBezTo>
                    <a:pt x="136" y="70"/>
                    <a:pt x="136" y="70"/>
                    <a:pt x="136" y="70"/>
                  </a:cubicBezTo>
                  <a:cubicBezTo>
                    <a:pt x="141" y="71"/>
                    <a:pt x="141" y="71"/>
                    <a:pt x="141" y="71"/>
                  </a:cubicBezTo>
                  <a:cubicBezTo>
                    <a:pt x="141" y="71"/>
                    <a:pt x="141" y="71"/>
                    <a:pt x="141" y="71"/>
                  </a:cubicBezTo>
                  <a:cubicBezTo>
                    <a:pt x="143" y="71"/>
                    <a:pt x="143" y="71"/>
                    <a:pt x="143" y="71"/>
                  </a:cubicBezTo>
                  <a:cubicBezTo>
                    <a:pt x="143" y="70"/>
                    <a:pt x="143" y="70"/>
                    <a:pt x="143" y="70"/>
                  </a:cubicBezTo>
                  <a:cubicBezTo>
                    <a:pt x="147" y="70"/>
                    <a:pt x="147" y="70"/>
                    <a:pt x="147" y="70"/>
                  </a:cubicBezTo>
                  <a:cubicBezTo>
                    <a:pt x="152" y="71"/>
                    <a:pt x="152" y="71"/>
                    <a:pt x="152" y="71"/>
                  </a:cubicBezTo>
                  <a:cubicBezTo>
                    <a:pt x="155" y="71"/>
                    <a:pt x="155" y="71"/>
                    <a:pt x="155" y="71"/>
                  </a:cubicBezTo>
                  <a:cubicBezTo>
                    <a:pt x="160" y="71"/>
                    <a:pt x="160" y="71"/>
                    <a:pt x="160" y="71"/>
                  </a:cubicBezTo>
                  <a:cubicBezTo>
                    <a:pt x="163" y="72"/>
                    <a:pt x="163" y="72"/>
                    <a:pt x="163" y="72"/>
                  </a:cubicBezTo>
                  <a:cubicBezTo>
                    <a:pt x="165" y="73"/>
                    <a:pt x="165" y="73"/>
                    <a:pt x="165" y="73"/>
                  </a:cubicBezTo>
                  <a:cubicBezTo>
                    <a:pt x="165" y="73"/>
                    <a:pt x="165" y="73"/>
                    <a:pt x="166" y="72"/>
                  </a:cubicBezTo>
                  <a:cubicBezTo>
                    <a:pt x="166" y="72"/>
                    <a:pt x="169" y="72"/>
                    <a:pt x="169" y="72"/>
                  </a:cubicBezTo>
                  <a:cubicBezTo>
                    <a:pt x="170" y="69"/>
                    <a:pt x="170" y="69"/>
                    <a:pt x="170" y="69"/>
                  </a:cubicBezTo>
                  <a:cubicBezTo>
                    <a:pt x="171" y="71"/>
                    <a:pt x="171" y="71"/>
                    <a:pt x="171" y="71"/>
                  </a:cubicBezTo>
                  <a:cubicBezTo>
                    <a:pt x="172" y="71"/>
                    <a:pt x="174" y="71"/>
                    <a:pt x="174" y="71"/>
                  </a:cubicBezTo>
                  <a:cubicBezTo>
                    <a:pt x="175" y="68"/>
                    <a:pt x="175" y="68"/>
                    <a:pt x="175" y="68"/>
                  </a:cubicBezTo>
                  <a:cubicBezTo>
                    <a:pt x="176" y="69"/>
                    <a:pt x="176" y="69"/>
                    <a:pt x="176" y="69"/>
                  </a:cubicBezTo>
                  <a:cubicBezTo>
                    <a:pt x="177" y="69"/>
                    <a:pt x="177" y="69"/>
                    <a:pt x="178" y="69"/>
                  </a:cubicBezTo>
                  <a:cubicBezTo>
                    <a:pt x="179" y="69"/>
                    <a:pt x="180" y="68"/>
                    <a:pt x="180" y="68"/>
                  </a:cubicBezTo>
                  <a:cubicBezTo>
                    <a:pt x="180" y="68"/>
                    <a:pt x="181" y="69"/>
                    <a:pt x="181" y="69"/>
                  </a:cubicBezTo>
                  <a:cubicBezTo>
                    <a:pt x="181" y="69"/>
                    <a:pt x="182" y="68"/>
                    <a:pt x="183" y="68"/>
                  </a:cubicBezTo>
                  <a:cubicBezTo>
                    <a:pt x="185" y="68"/>
                    <a:pt x="186" y="67"/>
                    <a:pt x="186" y="67"/>
                  </a:cubicBezTo>
                  <a:cubicBezTo>
                    <a:pt x="186" y="67"/>
                    <a:pt x="187" y="69"/>
                    <a:pt x="189" y="70"/>
                  </a:cubicBezTo>
                  <a:cubicBezTo>
                    <a:pt x="189" y="70"/>
                    <a:pt x="189" y="70"/>
                    <a:pt x="189" y="70"/>
                  </a:cubicBezTo>
                  <a:cubicBezTo>
                    <a:pt x="191" y="70"/>
                    <a:pt x="191" y="70"/>
                    <a:pt x="191" y="70"/>
                  </a:cubicBezTo>
                  <a:cubicBezTo>
                    <a:pt x="191" y="70"/>
                    <a:pt x="191" y="70"/>
                    <a:pt x="191" y="70"/>
                  </a:cubicBezTo>
                  <a:cubicBezTo>
                    <a:pt x="191" y="70"/>
                    <a:pt x="192" y="69"/>
                    <a:pt x="193" y="69"/>
                  </a:cubicBezTo>
                  <a:cubicBezTo>
                    <a:pt x="195" y="69"/>
                    <a:pt x="196" y="69"/>
                    <a:pt x="197" y="69"/>
                  </a:cubicBezTo>
                  <a:cubicBezTo>
                    <a:pt x="199" y="69"/>
                    <a:pt x="200" y="71"/>
                    <a:pt x="200" y="71"/>
                  </a:cubicBezTo>
                  <a:cubicBezTo>
                    <a:pt x="203" y="74"/>
                    <a:pt x="203" y="74"/>
                    <a:pt x="203" y="74"/>
                  </a:cubicBezTo>
                  <a:cubicBezTo>
                    <a:pt x="203" y="74"/>
                    <a:pt x="204" y="76"/>
                    <a:pt x="204" y="77"/>
                  </a:cubicBezTo>
                  <a:cubicBezTo>
                    <a:pt x="205" y="78"/>
                    <a:pt x="205" y="79"/>
                    <a:pt x="205" y="79"/>
                  </a:cubicBezTo>
                  <a:cubicBezTo>
                    <a:pt x="205" y="79"/>
                    <a:pt x="213" y="82"/>
                    <a:pt x="214" y="82"/>
                  </a:cubicBezTo>
                  <a:cubicBezTo>
                    <a:pt x="214" y="82"/>
                    <a:pt x="215" y="82"/>
                    <a:pt x="215" y="82"/>
                  </a:cubicBezTo>
                  <a:close/>
                  <a:moveTo>
                    <a:pt x="175" y="191"/>
                  </a:moveTo>
                  <a:cubicBezTo>
                    <a:pt x="175" y="191"/>
                    <a:pt x="175" y="191"/>
                    <a:pt x="175" y="191"/>
                  </a:cubicBezTo>
                  <a:cubicBezTo>
                    <a:pt x="176" y="191"/>
                    <a:pt x="176" y="190"/>
                    <a:pt x="176" y="190"/>
                  </a:cubicBezTo>
                  <a:cubicBezTo>
                    <a:pt x="179" y="190"/>
                    <a:pt x="179" y="190"/>
                    <a:pt x="179" y="190"/>
                  </a:cubicBezTo>
                  <a:cubicBezTo>
                    <a:pt x="179" y="190"/>
                    <a:pt x="179" y="190"/>
                    <a:pt x="179" y="190"/>
                  </a:cubicBezTo>
                  <a:cubicBezTo>
                    <a:pt x="182" y="191"/>
                    <a:pt x="182" y="191"/>
                    <a:pt x="182" y="191"/>
                  </a:cubicBezTo>
                  <a:cubicBezTo>
                    <a:pt x="184" y="193"/>
                    <a:pt x="184" y="193"/>
                    <a:pt x="184" y="193"/>
                  </a:cubicBezTo>
                  <a:cubicBezTo>
                    <a:pt x="185" y="195"/>
                    <a:pt x="185" y="195"/>
                    <a:pt x="185" y="195"/>
                  </a:cubicBezTo>
                  <a:cubicBezTo>
                    <a:pt x="187" y="197"/>
                    <a:pt x="187" y="197"/>
                    <a:pt x="187" y="197"/>
                  </a:cubicBezTo>
                  <a:cubicBezTo>
                    <a:pt x="192" y="200"/>
                    <a:pt x="192" y="200"/>
                    <a:pt x="192" y="200"/>
                  </a:cubicBezTo>
                  <a:cubicBezTo>
                    <a:pt x="198" y="203"/>
                    <a:pt x="198" y="203"/>
                    <a:pt x="198" y="203"/>
                  </a:cubicBezTo>
                  <a:cubicBezTo>
                    <a:pt x="198" y="203"/>
                    <a:pt x="202" y="205"/>
                    <a:pt x="203" y="205"/>
                  </a:cubicBezTo>
                  <a:cubicBezTo>
                    <a:pt x="203" y="205"/>
                    <a:pt x="203" y="206"/>
                    <a:pt x="204" y="206"/>
                  </a:cubicBezTo>
                  <a:cubicBezTo>
                    <a:pt x="204" y="207"/>
                    <a:pt x="206" y="210"/>
                    <a:pt x="206" y="210"/>
                  </a:cubicBezTo>
                  <a:cubicBezTo>
                    <a:pt x="207" y="211"/>
                    <a:pt x="204" y="209"/>
                    <a:pt x="204" y="209"/>
                  </a:cubicBezTo>
                  <a:cubicBezTo>
                    <a:pt x="204" y="209"/>
                    <a:pt x="203" y="207"/>
                    <a:pt x="202" y="206"/>
                  </a:cubicBezTo>
                  <a:cubicBezTo>
                    <a:pt x="200" y="206"/>
                    <a:pt x="198" y="206"/>
                    <a:pt x="197" y="205"/>
                  </a:cubicBezTo>
                  <a:cubicBezTo>
                    <a:pt x="196" y="204"/>
                    <a:pt x="196" y="203"/>
                    <a:pt x="196" y="203"/>
                  </a:cubicBezTo>
                  <a:cubicBezTo>
                    <a:pt x="195" y="203"/>
                    <a:pt x="195" y="201"/>
                    <a:pt x="192" y="201"/>
                  </a:cubicBezTo>
                  <a:cubicBezTo>
                    <a:pt x="189" y="200"/>
                    <a:pt x="189" y="201"/>
                    <a:pt x="188" y="199"/>
                  </a:cubicBezTo>
                  <a:cubicBezTo>
                    <a:pt x="187" y="196"/>
                    <a:pt x="187" y="198"/>
                    <a:pt x="186" y="196"/>
                  </a:cubicBezTo>
                  <a:cubicBezTo>
                    <a:pt x="184" y="195"/>
                    <a:pt x="185" y="196"/>
                    <a:pt x="181" y="195"/>
                  </a:cubicBezTo>
                  <a:cubicBezTo>
                    <a:pt x="178" y="193"/>
                    <a:pt x="180" y="194"/>
                    <a:pt x="180" y="193"/>
                  </a:cubicBezTo>
                  <a:cubicBezTo>
                    <a:pt x="179" y="191"/>
                    <a:pt x="180" y="192"/>
                    <a:pt x="178" y="192"/>
                  </a:cubicBezTo>
                  <a:cubicBezTo>
                    <a:pt x="177" y="191"/>
                    <a:pt x="178" y="191"/>
                    <a:pt x="177" y="191"/>
                  </a:cubicBezTo>
                  <a:cubicBezTo>
                    <a:pt x="177" y="191"/>
                    <a:pt x="176" y="192"/>
                    <a:pt x="175" y="192"/>
                  </a:cubicBezTo>
                  <a:cubicBezTo>
                    <a:pt x="175" y="191"/>
                    <a:pt x="175" y="191"/>
                    <a:pt x="175" y="191"/>
                  </a:cubicBezTo>
                  <a:close/>
                  <a:moveTo>
                    <a:pt x="169" y="198"/>
                  </a:moveTo>
                  <a:cubicBezTo>
                    <a:pt x="169" y="198"/>
                    <a:pt x="169" y="198"/>
                    <a:pt x="169" y="198"/>
                  </a:cubicBezTo>
                  <a:cubicBezTo>
                    <a:pt x="169" y="198"/>
                    <a:pt x="167" y="198"/>
                    <a:pt x="166" y="198"/>
                  </a:cubicBezTo>
                  <a:cubicBezTo>
                    <a:pt x="166" y="198"/>
                    <a:pt x="165" y="197"/>
                    <a:pt x="164" y="197"/>
                  </a:cubicBezTo>
                  <a:cubicBezTo>
                    <a:pt x="163" y="197"/>
                    <a:pt x="161" y="197"/>
                    <a:pt x="161" y="197"/>
                  </a:cubicBezTo>
                  <a:cubicBezTo>
                    <a:pt x="160" y="197"/>
                    <a:pt x="159" y="196"/>
                    <a:pt x="159" y="196"/>
                  </a:cubicBezTo>
                  <a:cubicBezTo>
                    <a:pt x="159" y="196"/>
                    <a:pt x="159" y="195"/>
                    <a:pt x="159" y="195"/>
                  </a:cubicBezTo>
                  <a:cubicBezTo>
                    <a:pt x="159" y="195"/>
                    <a:pt x="161" y="194"/>
                    <a:pt x="161" y="194"/>
                  </a:cubicBezTo>
                  <a:cubicBezTo>
                    <a:pt x="161" y="195"/>
                    <a:pt x="167" y="196"/>
                    <a:pt x="167" y="196"/>
                  </a:cubicBezTo>
                  <a:cubicBezTo>
                    <a:pt x="171" y="196"/>
                    <a:pt x="171" y="196"/>
                    <a:pt x="171" y="196"/>
                  </a:cubicBezTo>
                  <a:cubicBezTo>
                    <a:pt x="171" y="196"/>
                    <a:pt x="172" y="196"/>
                    <a:pt x="172" y="196"/>
                  </a:cubicBezTo>
                  <a:cubicBezTo>
                    <a:pt x="172" y="196"/>
                    <a:pt x="173" y="196"/>
                    <a:pt x="174" y="197"/>
                  </a:cubicBezTo>
                  <a:cubicBezTo>
                    <a:pt x="175" y="197"/>
                    <a:pt x="175" y="197"/>
                    <a:pt x="175" y="198"/>
                  </a:cubicBezTo>
                  <a:cubicBezTo>
                    <a:pt x="175" y="198"/>
                    <a:pt x="176" y="199"/>
                    <a:pt x="175" y="199"/>
                  </a:cubicBezTo>
                  <a:cubicBezTo>
                    <a:pt x="175" y="199"/>
                    <a:pt x="174" y="199"/>
                    <a:pt x="174" y="199"/>
                  </a:cubicBezTo>
                  <a:cubicBezTo>
                    <a:pt x="174" y="199"/>
                    <a:pt x="172" y="198"/>
                    <a:pt x="172" y="198"/>
                  </a:cubicBezTo>
                  <a:cubicBezTo>
                    <a:pt x="170" y="198"/>
                    <a:pt x="170" y="198"/>
                    <a:pt x="170" y="198"/>
                  </a:cubicBezTo>
                  <a:cubicBezTo>
                    <a:pt x="169" y="198"/>
                    <a:pt x="169" y="198"/>
                    <a:pt x="169" y="198"/>
                  </a:cubicBezTo>
                  <a:close/>
                  <a:moveTo>
                    <a:pt x="138" y="199"/>
                  </a:moveTo>
                  <a:cubicBezTo>
                    <a:pt x="138" y="199"/>
                    <a:pt x="138" y="199"/>
                    <a:pt x="138" y="199"/>
                  </a:cubicBezTo>
                  <a:cubicBezTo>
                    <a:pt x="138" y="199"/>
                    <a:pt x="142" y="198"/>
                    <a:pt x="142" y="198"/>
                  </a:cubicBezTo>
                  <a:cubicBezTo>
                    <a:pt x="144" y="199"/>
                    <a:pt x="144" y="199"/>
                    <a:pt x="144" y="199"/>
                  </a:cubicBezTo>
                  <a:cubicBezTo>
                    <a:pt x="144" y="199"/>
                    <a:pt x="144" y="200"/>
                    <a:pt x="143" y="200"/>
                  </a:cubicBezTo>
                  <a:cubicBezTo>
                    <a:pt x="143" y="200"/>
                    <a:pt x="141" y="202"/>
                    <a:pt x="141" y="202"/>
                  </a:cubicBezTo>
                  <a:cubicBezTo>
                    <a:pt x="138" y="200"/>
                    <a:pt x="138" y="200"/>
                    <a:pt x="138" y="200"/>
                  </a:cubicBezTo>
                  <a:cubicBezTo>
                    <a:pt x="138" y="199"/>
                    <a:pt x="138" y="199"/>
                    <a:pt x="138" y="199"/>
                  </a:cubicBezTo>
                  <a:close/>
                  <a:moveTo>
                    <a:pt x="107" y="194"/>
                  </a:moveTo>
                  <a:cubicBezTo>
                    <a:pt x="107" y="194"/>
                    <a:pt x="107" y="194"/>
                    <a:pt x="107" y="194"/>
                  </a:cubicBezTo>
                  <a:cubicBezTo>
                    <a:pt x="108" y="194"/>
                    <a:pt x="109" y="193"/>
                    <a:pt x="109" y="194"/>
                  </a:cubicBezTo>
                  <a:cubicBezTo>
                    <a:pt x="109" y="195"/>
                    <a:pt x="108" y="196"/>
                    <a:pt x="108" y="196"/>
                  </a:cubicBezTo>
                  <a:cubicBezTo>
                    <a:pt x="108" y="196"/>
                    <a:pt x="107" y="196"/>
                    <a:pt x="107" y="196"/>
                  </a:cubicBezTo>
                  <a:cubicBezTo>
                    <a:pt x="107" y="195"/>
                    <a:pt x="107" y="194"/>
                    <a:pt x="107" y="194"/>
                  </a:cubicBezTo>
                  <a:close/>
                  <a:moveTo>
                    <a:pt x="113" y="189"/>
                  </a:moveTo>
                  <a:cubicBezTo>
                    <a:pt x="113" y="189"/>
                    <a:pt x="113" y="189"/>
                    <a:pt x="113" y="189"/>
                  </a:cubicBezTo>
                  <a:cubicBezTo>
                    <a:pt x="113" y="189"/>
                    <a:pt x="115" y="188"/>
                    <a:pt x="115" y="188"/>
                  </a:cubicBezTo>
                  <a:cubicBezTo>
                    <a:pt x="116" y="189"/>
                    <a:pt x="117" y="189"/>
                    <a:pt x="116" y="190"/>
                  </a:cubicBezTo>
                  <a:cubicBezTo>
                    <a:pt x="116" y="190"/>
                    <a:pt x="116" y="190"/>
                    <a:pt x="115" y="191"/>
                  </a:cubicBezTo>
                  <a:cubicBezTo>
                    <a:pt x="114" y="192"/>
                    <a:pt x="112" y="193"/>
                    <a:pt x="112" y="193"/>
                  </a:cubicBezTo>
                  <a:cubicBezTo>
                    <a:pt x="112" y="193"/>
                    <a:pt x="112" y="193"/>
                    <a:pt x="111" y="193"/>
                  </a:cubicBezTo>
                  <a:cubicBezTo>
                    <a:pt x="109" y="192"/>
                    <a:pt x="108" y="191"/>
                    <a:pt x="108" y="191"/>
                  </a:cubicBezTo>
                  <a:cubicBezTo>
                    <a:pt x="108" y="191"/>
                    <a:pt x="107" y="190"/>
                    <a:pt x="109" y="190"/>
                  </a:cubicBezTo>
                  <a:cubicBezTo>
                    <a:pt x="110" y="189"/>
                    <a:pt x="111" y="189"/>
                    <a:pt x="111" y="189"/>
                  </a:cubicBezTo>
                  <a:cubicBezTo>
                    <a:pt x="112" y="189"/>
                    <a:pt x="113" y="189"/>
                    <a:pt x="113" y="189"/>
                  </a:cubicBezTo>
                  <a:close/>
                  <a:moveTo>
                    <a:pt x="124" y="178"/>
                  </a:moveTo>
                  <a:cubicBezTo>
                    <a:pt x="124" y="178"/>
                    <a:pt x="124" y="178"/>
                    <a:pt x="124" y="178"/>
                  </a:cubicBezTo>
                  <a:cubicBezTo>
                    <a:pt x="124" y="178"/>
                    <a:pt x="126" y="177"/>
                    <a:pt x="126" y="177"/>
                  </a:cubicBezTo>
                  <a:cubicBezTo>
                    <a:pt x="126" y="177"/>
                    <a:pt x="126" y="177"/>
                    <a:pt x="127" y="177"/>
                  </a:cubicBezTo>
                  <a:cubicBezTo>
                    <a:pt x="127" y="177"/>
                    <a:pt x="127" y="177"/>
                    <a:pt x="128" y="177"/>
                  </a:cubicBezTo>
                  <a:cubicBezTo>
                    <a:pt x="128" y="177"/>
                    <a:pt x="129" y="176"/>
                    <a:pt x="130" y="177"/>
                  </a:cubicBezTo>
                  <a:cubicBezTo>
                    <a:pt x="131" y="177"/>
                    <a:pt x="131" y="178"/>
                    <a:pt x="132" y="178"/>
                  </a:cubicBezTo>
                  <a:cubicBezTo>
                    <a:pt x="132" y="178"/>
                    <a:pt x="133" y="178"/>
                    <a:pt x="133" y="178"/>
                  </a:cubicBezTo>
                  <a:cubicBezTo>
                    <a:pt x="134" y="178"/>
                    <a:pt x="134" y="178"/>
                    <a:pt x="136" y="178"/>
                  </a:cubicBezTo>
                  <a:cubicBezTo>
                    <a:pt x="138" y="178"/>
                    <a:pt x="141" y="178"/>
                    <a:pt x="141" y="178"/>
                  </a:cubicBezTo>
                  <a:cubicBezTo>
                    <a:pt x="141" y="179"/>
                    <a:pt x="142" y="178"/>
                    <a:pt x="143" y="178"/>
                  </a:cubicBezTo>
                  <a:cubicBezTo>
                    <a:pt x="145" y="179"/>
                    <a:pt x="145" y="179"/>
                    <a:pt x="145" y="179"/>
                  </a:cubicBezTo>
                  <a:cubicBezTo>
                    <a:pt x="146" y="179"/>
                    <a:pt x="145" y="180"/>
                    <a:pt x="147" y="179"/>
                  </a:cubicBezTo>
                  <a:cubicBezTo>
                    <a:pt x="148" y="179"/>
                    <a:pt x="148" y="179"/>
                    <a:pt x="148" y="179"/>
                  </a:cubicBezTo>
                  <a:cubicBezTo>
                    <a:pt x="148" y="179"/>
                    <a:pt x="148" y="179"/>
                    <a:pt x="149" y="178"/>
                  </a:cubicBezTo>
                  <a:cubicBezTo>
                    <a:pt x="150" y="178"/>
                    <a:pt x="151" y="177"/>
                    <a:pt x="151" y="177"/>
                  </a:cubicBezTo>
                  <a:cubicBezTo>
                    <a:pt x="152" y="177"/>
                    <a:pt x="152" y="177"/>
                    <a:pt x="152" y="177"/>
                  </a:cubicBezTo>
                  <a:cubicBezTo>
                    <a:pt x="152" y="180"/>
                    <a:pt x="152" y="180"/>
                    <a:pt x="152" y="180"/>
                  </a:cubicBezTo>
                  <a:cubicBezTo>
                    <a:pt x="152" y="180"/>
                    <a:pt x="152" y="180"/>
                    <a:pt x="152" y="181"/>
                  </a:cubicBezTo>
                  <a:cubicBezTo>
                    <a:pt x="152" y="181"/>
                    <a:pt x="151" y="182"/>
                    <a:pt x="150" y="182"/>
                  </a:cubicBezTo>
                  <a:cubicBezTo>
                    <a:pt x="150" y="182"/>
                    <a:pt x="149" y="181"/>
                    <a:pt x="149" y="181"/>
                  </a:cubicBezTo>
                  <a:cubicBezTo>
                    <a:pt x="149" y="180"/>
                    <a:pt x="148" y="180"/>
                    <a:pt x="148" y="180"/>
                  </a:cubicBezTo>
                  <a:cubicBezTo>
                    <a:pt x="147" y="180"/>
                    <a:pt x="146" y="181"/>
                    <a:pt x="145" y="181"/>
                  </a:cubicBezTo>
                  <a:cubicBezTo>
                    <a:pt x="145" y="181"/>
                    <a:pt x="144" y="180"/>
                    <a:pt x="144" y="180"/>
                  </a:cubicBezTo>
                  <a:cubicBezTo>
                    <a:pt x="144" y="180"/>
                    <a:pt x="142" y="180"/>
                    <a:pt x="141" y="180"/>
                  </a:cubicBezTo>
                  <a:cubicBezTo>
                    <a:pt x="141" y="180"/>
                    <a:pt x="140" y="180"/>
                    <a:pt x="139" y="180"/>
                  </a:cubicBezTo>
                  <a:cubicBezTo>
                    <a:pt x="138" y="180"/>
                    <a:pt x="137" y="180"/>
                    <a:pt x="136" y="180"/>
                  </a:cubicBezTo>
                  <a:cubicBezTo>
                    <a:pt x="135" y="181"/>
                    <a:pt x="133" y="180"/>
                    <a:pt x="133" y="181"/>
                  </a:cubicBezTo>
                  <a:cubicBezTo>
                    <a:pt x="133" y="181"/>
                    <a:pt x="133" y="182"/>
                    <a:pt x="133" y="182"/>
                  </a:cubicBezTo>
                  <a:cubicBezTo>
                    <a:pt x="133" y="182"/>
                    <a:pt x="134" y="183"/>
                    <a:pt x="133" y="183"/>
                  </a:cubicBezTo>
                  <a:cubicBezTo>
                    <a:pt x="131" y="183"/>
                    <a:pt x="131" y="183"/>
                    <a:pt x="131" y="182"/>
                  </a:cubicBezTo>
                  <a:cubicBezTo>
                    <a:pt x="130" y="181"/>
                    <a:pt x="132" y="180"/>
                    <a:pt x="129" y="181"/>
                  </a:cubicBezTo>
                  <a:cubicBezTo>
                    <a:pt x="127" y="181"/>
                    <a:pt x="127" y="180"/>
                    <a:pt x="126" y="180"/>
                  </a:cubicBezTo>
                  <a:cubicBezTo>
                    <a:pt x="126" y="181"/>
                    <a:pt x="124" y="179"/>
                    <a:pt x="123" y="180"/>
                  </a:cubicBezTo>
                  <a:cubicBezTo>
                    <a:pt x="123" y="180"/>
                    <a:pt x="122" y="181"/>
                    <a:pt x="122" y="181"/>
                  </a:cubicBezTo>
                  <a:cubicBezTo>
                    <a:pt x="122" y="181"/>
                    <a:pt x="119" y="181"/>
                    <a:pt x="119" y="181"/>
                  </a:cubicBezTo>
                  <a:cubicBezTo>
                    <a:pt x="119" y="181"/>
                    <a:pt x="120" y="178"/>
                    <a:pt x="120" y="178"/>
                  </a:cubicBezTo>
                  <a:cubicBezTo>
                    <a:pt x="120" y="178"/>
                    <a:pt x="120" y="178"/>
                    <a:pt x="121" y="178"/>
                  </a:cubicBezTo>
                  <a:cubicBezTo>
                    <a:pt x="122" y="178"/>
                    <a:pt x="123" y="178"/>
                    <a:pt x="123" y="178"/>
                  </a:cubicBezTo>
                  <a:cubicBezTo>
                    <a:pt x="124" y="178"/>
                    <a:pt x="124" y="178"/>
                    <a:pt x="124" y="178"/>
                  </a:cubicBezTo>
                  <a:close/>
                  <a:moveTo>
                    <a:pt x="120" y="172"/>
                  </a:moveTo>
                  <a:cubicBezTo>
                    <a:pt x="120" y="172"/>
                    <a:pt x="120" y="172"/>
                    <a:pt x="120" y="172"/>
                  </a:cubicBezTo>
                  <a:cubicBezTo>
                    <a:pt x="120" y="172"/>
                    <a:pt x="116" y="170"/>
                    <a:pt x="116" y="170"/>
                  </a:cubicBezTo>
                  <a:cubicBezTo>
                    <a:pt x="115" y="170"/>
                    <a:pt x="114" y="170"/>
                    <a:pt x="113" y="170"/>
                  </a:cubicBezTo>
                  <a:cubicBezTo>
                    <a:pt x="113" y="170"/>
                    <a:pt x="111" y="169"/>
                    <a:pt x="112" y="168"/>
                  </a:cubicBezTo>
                  <a:cubicBezTo>
                    <a:pt x="112" y="168"/>
                    <a:pt x="113" y="167"/>
                    <a:pt x="114" y="168"/>
                  </a:cubicBezTo>
                  <a:cubicBezTo>
                    <a:pt x="115" y="169"/>
                    <a:pt x="116" y="169"/>
                    <a:pt x="116" y="170"/>
                  </a:cubicBezTo>
                  <a:cubicBezTo>
                    <a:pt x="117" y="170"/>
                    <a:pt x="119" y="171"/>
                    <a:pt x="119" y="171"/>
                  </a:cubicBezTo>
                  <a:cubicBezTo>
                    <a:pt x="120" y="171"/>
                    <a:pt x="120" y="172"/>
                    <a:pt x="120" y="171"/>
                  </a:cubicBezTo>
                  <a:cubicBezTo>
                    <a:pt x="121" y="171"/>
                    <a:pt x="121" y="169"/>
                    <a:pt x="121" y="169"/>
                  </a:cubicBezTo>
                  <a:cubicBezTo>
                    <a:pt x="121" y="168"/>
                    <a:pt x="120" y="168"/>
                    <a:pt x="120" y="168"/>
                  </a:cubicBezTo>
                  <a:cubicBezTo>
                    <a:pt x="121" y="168"/>
                    <a:pt x="123" y="167"/>
                    <a:pt x="123" y="167"/>
                  </a:cubicBezTo>
                  <a:cubicBezTo>
                    <a:pt x="124" y="168"/>
                    <a:pt x="125" y="168"/>
                    <a:pt x="126" y="168"/>
                  </a:cubicBezTo>
                  <a:cubicBezTo>
                    <a:pt x="126" y="168"/>
                    <a:pt x="125" y="168"/>
                    <a:pt x="129" y="168"/>
                  </a:cubicBezTo>
                  <a:cubicBezTo>
                    <a:pt x="132" y="168"/>
                    <a:pt x="131" y="168"/>
                    <a:pt x="133" y="168"/>
                  </a:cubicBezTo>
                  <a:cubicBezTo>
                    <a:pt x="134" y="168"/>
                    <a:pt x="136" y="168"/>
                    <a:pt x="136" y="168"/>
                  </a:cubicBezTo>
                  <a:cubicBezTo>
                    <a:pt x="136" y="169"/>
                    <a:pt x="138" y="170"/>
                    <a:pt x="138" y="170"/>
                  </a:cubicBezTo>
                  <a:cubicBezTo>
                    <a:pt x="138" y="171"/>
                    <a:pt x="139" y="171"/>
                    <a:pt x="138" y="172"/>
                  </a:cubicBezTo>
                  <a:cubicBezTo>
                    <a:pt x="136" y="173"/>
                    <a:pt x="136" y="173"/>
                    <a:pt x="134" y="173"/>
                  </a:cubicBezTo>
                  <a:cubicBezTo>
                    <a:pt x="133" y="173"/>
                    <a:pt x="134" y="173"/>
                    <a:pt x="132" y="174"/>
                  </a:cubicBezTo>
                  <a:cubicBezTo>
                    <a:pt x="129" y="174"/>
                    <a:pt x="127" y="174"/>
                    <a:pt x="127" y="174"/>
                  </a:cubicBezTo>
                  <a:cubicBezTo>
                    <a:pt x="127" y="174"/>
                    <a:pt x="128" y="174"/>
                    <a:pt x="125" y="174"/>
                  </a:cubicBezTo>
                  <a:cubicBezTo>
                    <a:pt x="123" y="173"/>
                    <a:pt x="122" y="174"/>
                    <a:pt x="121" y="173"/>
                  </a:cubicBezTo>
                  <a:cubicBezTo>
                    <a:pt x="121" y="173"/>
                    <a:pt x="120" y="172"/>
                    <a:pt x="120" y="172"/>
                  </a:cubicBezTo>
                  <a:close/>
                  <a:moveTo>
                    <a:pt x="50" y="94"/>
                  </a:moveTo>
                  <a:cubicBezTo>
                    <a:pt x="50" y="94"/>
                    <a:pt x="50" y="94"/>
                    <a:pt x="50" y="94"/>
                  </a:cubicBezTo>
                  <a:cubicBezTo>
                    <a:pt x="50" y="94"/>
                    <a:pt x="50" y="93"/>
                    <a:pt x="50" y="93"/>
                  </a:cubicBezTo>
                  <a:cubicBezTo>
                    <a:pt x="50" y="93"/>
                    <a:pt x="50" y="93"/>
                    <a:pt x="50" y="93"/>
                  </a:cubicBezTo>
                  <a:cubicBezTo>
                    <a:pt x="50" y="93"/>
                    <a:pt x="51" y="93"/>
                    <a:pt x="51" y="93"/>
                  </a:cubicBezTo>
                  <a:cubicBezTo>
                    <a:pt x="51" y="94"/>
                    <a:pt x="51" y="94"/>
                    <a:pt x="52" y="94"/>
                  </a:cubicBezTo>
                  <a:cubicBezTo>
                    <a:pt x="52" y="94"/>
                    <a:pt x="52" y="94"/>
                    <a:pt x="53" y="94"/>
                  </a:cubicBezTo>
                  <a:cubicBezTo>
                    <a:pt x="53" y="95"/>
                    <a:pt x="53" y="95"/>
                    <a:pt x="53" y="95"/>
                  </a:cubicBezTo>
                  <a:cubicBezTo>
                    <a:pt x="53" y="95"/>
                    <a:pt x="53" y="97"/>
                    <a:pt x="52" y="96"/>
                  </a:cubicBezTo>
                  <a:cubicBezTo>
                    <a:pt x="51" y="96"/>
                    <a:pt x="50" y="96"/>
                    <a:pt x="50" y="95"/>
                  </a:cubicBezTo>
                  <a:cubicBezTo>
                    <a:pt x="50" y="95"/>
                    <a:pt x="50" y="94"/>
                    <a:pt x="50" y="94"/>
                  </a:cubicBezTo>
                  <a:close/>
                  <a:moveTo>
                    <a:pt x="51" y="103"/>
                  </a:moveTo>
                  <a:cubicBezTo>
                    <a:pt x="51" y="103"/>
                    <a:pt x="51" y="103"/>
                    <a:pt x="51" y="103"/>
                  </a:cubicBezTo>
                  <a:cubicBezTo>
                    <a:pt x="51" y="103"/>
                    <a:pt x="50" y="103"/>
                    <a:pt x="50" y="103"/>
                  </a:cubicBezTo>
                  <a:cubicBezTo>
                    <a:pt x="50" y="103"/>
                    <a:pt x="48" y="102"/>
                    <a:pt x="47" y="102"/>
                  </a:cubicBezTo>
                  <a:cubicBezTo>
                    <a:pt x="47" y="101"/>
                    <a:pt x="47" y="101"/>
                    <a:pt x="48" y="101"/>
                  </a:cubicBezTo>
                  <a:cubicBezTo>
                    <a:pt x="48" y="100"/>
                    <a:pt x="48" y="99"/>
                    <a:pt x="48" y="99"/>
                  </a:cubicBezTo>
                  <a:cubicBezTo>
                    <a:pt x="48" y="99"/>
                    <a:pt x="49" y="98"/>
                    <a:pt x="49" y="98"/>
                  </a:cubicBezTo>
                  <a:cubicBezTo>
                    <a:pt x="50" y="98"/>
                    <a:pt x="50" y="98"/>
                    <a:pt x="50" y="98"/>
                  </a:cubicBezTo>
                  <a:cubicBezTo>
                    <a:pt x="50" y="98"/>
                    <a:pt x="50" y="97"/>
                    <a:pt x="50" y="97"/>
                  </a:cubicBezTo>
                  <a:cubicBezTo>
                    <a:pt x="50" y="96"/>
                    <a:pt x="51" y="96"/>
                    <a:pt x="51" y="96"/>
                  </a:cubicBezTo>
                  <a:cubicBezTo>
                    <a:pt x="51" y="96"/>
                    <a:pt x="53" y="98"/>
                    <a:pt x="53" y="99"/>
                  </a:cubicBezTo>
                  <a:cubicBezTo>
                    <a:pt x="53" y="99"/>
                    <a:pt x="50" y="99"/>
                    <a:pt x="50" y="99"/>
                  </a:cubicBezTo>
                  <a:cubicBezTo>
                    <a:pt x="50" y="99"/>
                    <a:pt x="50" y="99"/>
                    <a:pt x="51" y="101"/>
                  </a:cubicBezTo>
                  <a:cubicBezTo>
                    <a:pt x="52" y="102"/>
                    <a:pt x="52" y="101"/>
                    <a:pt x="52" y="101"/>
                  </a:cubicBezTo>
                  <a:cubicBezTo>
                    <a:pt x="52" y="102"/>
                    <a:pt x="52" y="102"/>
                    <a:pt x="54" y="102"/>
                  </a:cubicBezTo>
                  <a:cubicBezTo>
                    <a:pt x="55" y="103"/>
                    <a:pt x="54" y="103"/>
                    <a:pt x="55" y="104"/>
                  </a:cubicBezTo>
                  <a:cubicBezTo>
                    <a:pt x="55" y="104"/>
                    <a:pt x="54" y="105"/>
                    <a:pt x="54" y="105"/>
                  </a:cubicBezTo>
                  <a:cubicBezTo>
                    <a:pt x="53" y="106"/>
                    <a:pt x="53" y="105"/>
                    <a:pt x="53" y="105"/>
                  </a:cubicBezTo>
                  <a:cubicBezTo>
                    <a:pt x="53" y="105"/>
                    <a:pt x="52" y="103"/>
                    <a:pt x="51" y="103"/>
                  </a:cubicBezTo>
                  <a:close/>
                  <a:moveTo>
                    <a:pt x="55" y="117"/>
                  </a:moveTo>
                  <a:cubicBezTo>
                    <a:pt x="55" y="117"/>
                    <a:pt x="55" y="117"/>
                    <a:pt x="55" y="117"/>
                  </a:cubicBezTo>
                  <a:cubicBezTo>
                    <a:pt x="55" y="117"/>
                    <a:pt x="56" y="116"/>
                    <a:pt x="56" y="117"/>
                  </a:cubicBezTo>
                  <a:cubicBezTo>
                    <a:pt x="57" y="117"/>
                    <a:pt x="57" y="118"/>
                    <a:pt x="57" y="118"/>
                  </a:cubicBezTo>
                  <a:cubicBezTo>
                    <a:pt x="58" y="119"/>
                    <a:pt x="59" y="119"/>
                    <a:pt x="60" y="119"/>
                  </a:cubicBezTo>
                  <a:cubicBezTo>
                    <a:pt x="60" y="120"/>
                    <a:pt x="60" y="121"/>
                    <a:pt x="60" y="121"/>
                  </a:cubicBezTo>
                  <a:cubicBezTo>
                    <a:pt x="60" y="121"/>
                    <a:pt x="59" y="122"/>
                    <a:pt x="59" y="121"/>
                  </a:cubicBezTo>
                  <a:cubicBezTo>
                    <a:pt x="58" y="120"/>
                    <a:pt x="58" y="120"/>
                    <a:pt x="58" y="120"/>
                  </a:cubicBezTo>
                  <a:cubicBezTo>
                    <a:pt x="58" y="120"/>
                    <a:pt x="57" y="119"/>
                    <a:pt x="57" y="119"/>
                  </a:cubicBezTo>
                  <a:cubicBezTo>
                    <a:pt x="57" y="119"/>
                    <a:pt x="55" y="117"/>
                    <a:pt x="55" y="117"/>
                  </a:cubicBezTo>
                  <a:close/>
                  <a:moveTo>
                    <a:pt x="53" y="121"/>
                  </a:moveTo>
                  <a:cubicBezTo>
                    <a:pt x="53" y="121"/>
                    <a:pt x="53" y="121"/>
                    <a:pt x="53" y="121"/>
                  </a:cubicBezTo>
                  <a:cubicBezTo>
                    <a:pt x="53" y="121"/>
                    <a:pt x="53" y="120"/>
                    <a:pt x="53" y="120"/>
                  </a:cubicBezTo>
                  <a:cubicBezTo>
                    <a:pt x="53" y="120"/>
                    <a:pt x="54" y="120"/>
                    <a:pt x="54" y="121"/>
                  </a:cubicBezTo>
                  <a:cubicBezTo>
                    <a:pt x="54" y="121"/>
                    <a:pt x="55" y="122"/>
                    <a:pt x="55" y="122"/>
                  </a:cubicBezTo>
                  <a:cubicBezTo>
                    <a:pt x="55" y="123"/>
                    <a:pt x="54" y="123"/>
                    <a:pt x="54" y="123"/>
                  </a:cubicBezTo>
                  <a:cubicBezTo>
                    <a:pt x="54" y="124"/>
                    <a:pt x="55" y="124"/>
                    <a:pt x="54" y="124"/>
                  </a:cubicBezTo>
                  <a:cubicBezTo>
                    <a:pt x="53" y="124"/>
                    <a:pt x="53" y="124"/>
                    <a:pt x="53" y="124"/>
                  </a:cubicBezTo>
                  <a:cubicBezTo>
                    <a:pt x="53" y="124"/>
                    <a:pt x="53" y="123"/>
                    <a:pt x="53" y="123"/>
                  </a:cubicBezTo>
                  <a:cubicBezTo>
                    <a:pt x="53" y="122"/>
                    <a:pt x="53" y="121"/>
                    <a:pt x="53" y="121"/>
                  </a:cubicBezTo>
                  <a:close/>
                  <a:moveTo>
                    <a:pt x="49" y="121"/>
                  </a:moveTo>
                  <a:cubicBezTo>
                    <a:pt x="49" y="121"/>
                    <a:pt x="49" y="121"/>
                    <a:pt x="49" y="121"/>
                  </a:cubicBezTo>
                  <a:cubicBezTo>
                    <a:pt x="49" y="121"/>
                    <a:pt x="50" y="121"/>
                    <a:pt x="50" y="122"/>
                  </a:cubicBezTo>
                  <a:cubicBezTo>
                    <a:pt x="50" y="122"/>
                    <a:pt x="51" y="122"/>
                    <a:pt x="51" y="123"/>
                  </a:cubicBezTo>
                  <a:cubicBezTo>
                    <a:pt x="51" y="123"/>
                    <a:pt x="51" y="123"/>
                    <a:pt x="51" y="124"/>
                  </a:cubicBezTo>
                  <a:cubicBezTo>
                    <a:pt x="51" y="125"/>
                    <a:pt x="52" y="125"/>
                    <a:pt x="51" y="125"/>
                  </a:cubicBezTo>
                  <a:cubicBezTo>
                    <a:pt x="50" y="124"/>
                    <a:pt x="50" y="124"/>
                    <a:pt x="50" y="124"/>
                  </a:cubicBezTo>
                  <a:cubicBezTo>
                    <a:pt x="49" y="123"/>
                    <a:pt x="49" y="123"/>
                    <a:pt x="49" y="123"/>
                  </a:cubicBezTo>
                  <a:cubicBezTo>
                    <a:pt x="49" y="122"/>
                    <a:pt x="49" y="122"/>
                    <a:pt x="49" y="122"/>
                  </a:cubicBezTo>
                  <a:cubicBezTo>
                    <a:pt x="49" y="121"/>
                    <a:pt x="49" y="121"/>
                    <a:pt x="49" y="121"/>
                  </a:cubicBezTo>
                  <a:close/>
                  <a:moveTo>
                    <a:pt x="34" y="116"/>
                  </a:moveTo>
                  <a:cubicBezTo>
                    <a:pt x="34" y="116"/>
                    <a:pt x="34" y="116"/>
                    <a:pt x="34" y="116"/>
                  </a:cubicBezTo>
                  <a:cubicBezTo>
                    <a:pt x="34" y="116"/>
                    <a:pt x="35" y="116"/>
                    <a:pt x="35" y="116"/>
                  </a:cubicBezTo>
                  <a:cubicBezTo>
                    <a:pt x="36" y="117"/>
                    <a:pt x="35" y="117"/>
                    <a:pt x="36" y="118"/>
                  </a:cubicBezTo>
                  <a:cubicBezTo>
                    <a:pt x="36" y="118"/>
                    <a:pt x="35" y="119"/>
                    <a:pt x="35" y="119"/>
                  </a:cubicBezTo>
                  <a:cubicBezTo>
                    <a:pt x="34" y="118"/>
                    <a:pt x="34" y="118"/>
                    <a:pt x="34" y="118"/>
                  </a:cubicBezTo>
                  <a:cubicBezTo>
                    <a:pt x="34" y="116"/>
                    <a:pt x="34" y="116"/>
                    <a:pt x="34" y="116"/>
                  </a:cubicBezTo>
                  <a:close/>
                  <a:moveTo>
                    <a:pt x="34" y="112"/>
                  </a:moveTo>
                  <a:cubicBezTo>
                    <a:pt x="34" y="112"/>
                    <a:pt x="34" y="112"/>
                    <a:pt x="34" y="112"/>
                  </a:cubicBezTo>
                  <a:cubicBezTo>
                    <a:pt x="34" y="112"/>
                    <a:pt x="32" y="112"/>
                    <a:pt x="32" y="112"/>
                  </a:cubicBezTo>
                  <a:cubicBezTo>
                    <a:pt x="32" y="112"/>
                    <a:pt x="31" y="112"/>
                    <a:pt x="31" y="111"/>
                  </a:cubicBezTo>
                  <a:cubicBezTo>
                    <a:pt x="31" y="111"/>
                    <a:pt x="31" y="110"/>
                    <a:pt x="32" y="110"/>
                  </a:cubicBezTo>
                  <a:cubicBezTo>
                    <a:pt x="32" y="110"/>
                    <a:pt x="32" y="109"/>
                    <a:pt x="32" y="108"/>
                  </a:cubicBezTo>
                  <a:cubicBezTo>
                    <a:pt x="32" y="108"/>
                    <a:pt x="33" y="108"/>
                    <a:pt x="33" y="108"/>
                  </a:cubicBezTo>
                  <a:cubicBezTo>
                    <a:pt x="33" y="108"/>
                    <a:pt x="34" y="109"/>
                    <a:pt x="34" y="109"/>
                  </a:cubicBezTo>
                  <a:cubicBezTo>
                    <a:pt x="34" y="109"/>
                    <a:pt x="34" y="111"/>
                    <a:pt x="34" y="112"/>
                  </a:cubicBezTo>
                  <a:close/>
                  <a:moveTo>
                    <a:pt x="34" y="89"/>
                  </a:moveTo>
                  <a:cubicBezTo>
                    <a:pt x="34" y="89"/>
                    <a:pt x="34" y="89"/>
                    <a:pt x="34" y="89"/>
                  </a:cubicBezTo>
                  <a:cubicBezTo>
                    <a:pt x="34" y="89"/>
                    <a:pt x="36" y="89"/>
                    <a:pt x="36" y="89"/>
                  </a:cubicBezTo>
                  <a:cubicBezTo>
                    <a:pt x="36" y="89"/>
                    <a:pt x="36" y="90"/>
                    <a:pt x="36" y="91"/>
                  </a:cubicBezTo>
                  <a:cubicBezTo>
                    <a:pt x="37" y="91"/>
                    <a:pt x="37" y="92"/>
                    <a:pt x="37" y="92"/>
                  </a:cubicBezTo>
                  <a:cubicBezTo>
                    <a:pt x="38" y="92"/>
                    <a:pt x="38" y="92"/>
                    <a:pt x="38" y="92"/>
                  </a:cubicBezTo>
                  <a:cubicBezTo>
                    <a:pt x="38" y="92"/>
                    <a:pt x="39" y="91"/>
                    <a:pt x="39" y="92"/>
                  </a:cubicBezTo>
                  <a:cubicBezTo>
                    <a:pt x="40" y="92"/>
                    <a:pt x="41" y="91"/>
                    <a:pt x="41" y="91"/>
                  </a:cubicBezTo>
                  <a:cubicBezTo>
                    <a:pt x="41" y="91"/>
                    <a:pt x="42" y="92"/>
                    <a:pt x="42" y="92"/>
                  </a:cubicBezTo>
                  <a:cubicBezTo>
                    <a:pt x="42" y="93"/>
                    <a:pt x="41" y="94"/>
                    <a:pt x="41" y="94"/>
                  </a:cubicBezTo>
                  <a:cubicBezTo>
                    <a:pt x="40" y="94"/>
                    <a:pt x="39" y="93"/>
                    <a:pt x="39" y="93"/>
                  </a:cubicBezTo>
                  <a:cubicBezTo>
                    <a:pt x="39" y="93"/>
                    <a:pt x="38" y="92"/>
                    <a:pt x="38" y="93"/>
                  </a:cubicBezTo>
                  <a:cubicBezTo>
                    <a:pt x="38" y="93"/>
                    <a:pt x="38" y="94"/>
                    <a:pt x="38" y="95"/>
                  </a:cubicBezTo>
                  <a:cubicBezTo>
                    <a:pt x="39" y="95"/>
                    <a:pt x="39" y="95"/>
                    <a:pt x="39" y="96"/>
                  </a:cubicBezTo>
                  <a:cubicBezTo>
                    <a:pt x="38" y="96"/>
                    <a:pt x="38" y="97"/>
                    <a:pt x="38" y="97"/>
                  </a:cubicBezTo>
                  <a:cubicBezTo>
                    <a:pt x="38" y="98"/>
                    <a:pt x="39" y="99"/>
                    <a:pt x="39" y="99"/>
                  </a:cubicBezTo>
                  <a:cubicBezTo>
                    <a:pt x="39" y="99"/>
                    <a:pt x="39" y="99"/>
                    <a:pt x="39" y="100"/>
                  </a:cubicBezTo>
                  <a:cubicBezTo>
                    <a:pt x="39" y="100"/>
                    <a:pt x="40" y="101"/>
                    <a:pt x="40" y="101"/>
                  </a:cubicBezTo>
                  <a:cubicBezTo>
                    <a:pt x="40" y="102"/>
                    <a:pt x="40" y="103"/>
                    <a:pt x="40" y="103"/>
                  </a:cubicBezTo>
                  <a:cubicBezTo>
                    <a:pt x="41" y="104"/>
                    <a:pt x="41" y="104"/>
                    <a:pt x="41" y="104"/>
                  </a:cubicBezTo>
                  <a:cubicBezTo>
                    <a:pt x="40" y="106"/>
                    <a:pt x="40" y="106"/>
                    <a:pt x="40" y="106"/>
                  </a:cubicBezTo>
                  <a:cubicBezTo>
                    <a:pt x="40" y="106"/>
                    <a:pt x="41" y="107"/>
                    <a:pt x="41" y="107"/>
                  </a:cubicBezTo>
                  <a:cubicBezTo>
                    <a:pt x="41" y="108"/>
                    <a:pt x="43" y="109"/>
                    <a:pt x="43" y="110"/>
                  </a:cubicBezTo>
                  <a:cubicBezTo>
                    <a:pt x="43" y="110"/>
                    <a:pt x="43" y="112"/>
                    <a:pt x="42" y="112"/>
                  </a:cubicBezTo>
                  <a:cubicBezTo>
                    <a:pt x="42" y="112"/>
                    <a:pt x="41" y="113"/>
                    <a:pt x="41" y="112"/>
                  </a:cubicBezTo>
                  <a:cubicBezTo>
                    <a:pt x="40" y="111"/>
                    <a:pt x="39" y="109"/>
                    <a:pt x="39" y="109"/>
                  </a:cubicBezTo>
                  <a:cubicBezTo>
                    <a:pt x="39" y="109"/>
                    <a:pt x="39" y="109"/>
                    <a:pt x="39" y="109"/>
                  </a:cubicBezTo>
                  <a:cubicBezTo>
                    <a:pt x="39" y="110"/>
                    <a:pt x="38" y="111"/>
                    <a:pt x="38" y="111"/>
                  </a:cubicBezTo>
                  <a:cubicBezTo>
                    <a:pt x="38" y="112"/>
                    <a:pt x="40" y="113"/>
                    <a:pt x="40" y="113"/>
                  </a:cubicBezTo>
                  <a:cubicBezTo>
                    <a:pt x="40" y="113"/>
                    <a:pt x="39" y="111"/>
                    <a:pt x="40" y="113"/>
                  </a:cubicBezTo>
                  <a:cubicBezTo>
                    <a:pt x="41" y="115"/>
                    <a:pt x="42" y="116"/>
                    <a:pt x="42" y="116"/>
                  </a:cubicBezTo>
                  <a:cubicBezTo>
                    <a:pt x="42" y="116"/>
                    <a:pt x="43" y="117"/>
                    <a:pt x="44" y="117"/>
                  </a:cubicBezTo>
                  <a:cubicBezTo>
                    <a:pt x="44" y="118"/>
                    <a:pt x="44" y="118"/>
                    <a:pt x="45" y="119"/>
                  </a:cubicBezTo>
                  <a:cubicBezTo>
                    <a:pt x="45" y="119"/>
                    <a:pt x="46" y="120"/>
                    <a:pt x="45" y="120"/>
                  </a:cubicBezTo>
                  <a:cubicBezTo>
                    <a:pt x="44" y="121"/>
                    <a:pt x="45" y="121"/>
                    <a:pt x="44" y="121"/>
                  </a:cubicBezTo>
                  <a:cubicBezTo>
                    <a:pt x="44" y="120"/>
                    <a:pt x="43" y="120"/>
                    <a:pt x="43" y="119"/>
                  </a:cubicBezTo>
                  <a:cubicBezTo>
                    <a:pt x="43" y="118"/>
                    <a:pt x="42" y="117"/>
                    <a:pt x="42" y="116"/>
                  </a:cubicBezTo>
                  <a:cubicBezTo>
                    <a:pt x="41" y="116"/>
                    <a:pt x="40" y="115"/>
                    <a:pt x="40" y="115"/>
                  </a:cubicBezTo>
                  <a:cubicBezTo>
                    <a:pt x="39" y="115"/>
                    <a:pt x="39" y="114"/>
                    <a:pt x="39" y="114"/>
                  </a:cubicBezTo>
                  <a:cubicBezTo>
                    <a:pt x="39" y="114"/>
                    <a:pt x="38" y="114"/>
                    <a:pt x="38" y="114"/>
                  </a:cubicBezTo>
                  <a:cubicBezTo>
                    <a:pt x="38" y="114"/>
                    <a:pt x="36" y="114"/>
                    <a:pt x="36" y="114"/>
                  </a:cubicBezTo>
                  <a:cubicBezTo>
                    <a:pt x="36" y="113"/>
                    <a:pt x="36" y="113"/>
                    <a:pt x="37" y="112"/>
                  </a:cubicBezTo>
                  <a:cubicBezTo>
                    <a:pt x="37" y="112"/>
                    <a:pt x="38" y="112"/>
                    <a:pt x="38" y="112"/>
                  </a:cubicBezTo>
                  <a:cubicBezTo>
                    <a:pt x="38" y="112"/>
                    <a:pt x="37" y="111"/>
                    <a:pt x="37" y="111"/>
                  </a:cubicBezTo>
                  <a:cubicBezTo>
                    <a:pt x="37" y="111"/>
                    <a:pt x="37" y="110"/>
                    <a:pt x="37" y="110"/>
                  </a:cubicBezTo>
                  <a:cubicBezTo>
                    <a:pt x="36" y="110"/>
                    <a:pt x="36" y="111"/>
                    <a:pt x="36" y="110"/>
                  </a:cubicBezTo>
                  <a:cubicBezTo>
                    <a:pt x="36" y="109"/>
                    <a:pt x="36" y="109"/>
                    <a:pt x="36" y="108"/>
                  </a:cubicBezTo>
                  <a:cubicBezTo>
                    <a:pt x="36" y="108"/>
                    <a:pt x="36" y="106"/>
                    <a:pt x="36" y="106"/>
                  </a:cubicBezTo>
                  <a:cubicBezTo>
                    <a:pt x="37" y="107"/>
                    <a:pt x="37" y="107"/>
                    <a:pt x="37" y="107"/>
                  </a:cubicBezTo>
                  <a:cubicBezTo>
                    <a:pt x="38" y="105"/>
                    <a:pt x="38" y="105"/>
                    <a:pt x="38" y="105"/>
                  </a:cubicBezTo>
                  <a:cubicBezTo>
                    <a:pt x="38" y="105"/>
                    <a:pt x="38" y="105"/>
                    <a:pt x="37" y="105"/>
                  </a:cubicBezTo>
                  <a:cubicBezTo>
                    <a:pt x="36" y="105"/>
                    <a:pt x="36" y="103"/>
                    <a:pt x="36" y="103"/>
                  </a:cubicBezTo>
                  <a:cubicBezTo>
                    <a:pt x="36" y="103"/>
                    <a:pt x="36" y="102"/>
                    <a:pt x="36" y="102"/>
                  </a:cubicBezTo>
                  <a:cubicBezTo>
                    <a:pt x="36" y="102"/>
                    <a:pt x="35" y="102"/>
                    <a:pt x="35" y="101"/>
                  </a:cubicBezTo>
                  <a:cubicBezTo>
                    <a:pt x="34" y="100"/>
                    <a:pt x="34" y="99"/>
                    <a:pt x="34" y="99"/>
                  </a:cubicBezTo>
                  <a:cubicBezTo>
                    <a:pt x="34" y="99"/>
                    <a:pt x="35" y="99"/>
                    <a:pt x="34" y="98"/>
                  </a:cubicBezTo>
                  <a:cubicBezTo>
                    <a:pt x="34" y="97"/>
                    <a:pt x="34" y="97"/>
                    <a:pt x="33" y="97"/>
                  </a:cubicBezTo>
                  <a:cubicBezTo>
                    <a:pt x="33" y="96"/>
                    <a:pt x="33" y="95"/>
                    <a:pt x="34" y="95"/>
                  </a:cubicBezTo>
                  <a:cubicBezTo>
                    <a:pt x="34" y="95"/>
                    <a:pt x="34" y="95"/>
                    <a:pt x="35" y="95"/>
                  </a:cubicBezTo>
                  <a:cubicBezTo>
                    <a:pt x="35" y="96"/>
                    <a:pt x="36" y="96"/>
                    <a:pt x="36" y="96"/>
                  </a:cubicBezTo>
                  <a:cubicBezTo>
                    <a:pt x="36" y="95"/>
                    <a:pt x="37" y="94"/>
                    <a:pt x="36" y="94"/>
                  </a:cubicBezTo>
                  <a:cubicBezTo>
                    <a:pt x="36" y="93"/>
                    <a:pt x="35" y="92"/>
                    <a:pt x="35" y="92"/>
                  </a:cubicBezTo>
                  <a:cubicBezTo>
                    <a:pt x="34" y="91"/>
                    <a:pt x="34" y="91"/>
                    <a:pt x="34" y="91"/>
                  </a:cubicBezTo>
                  <a:cubicBezTo>
                    <a:pt x="34" y="91"/>
                    <a:pt x="34" y="91"/>
                    <a:pt x="34" y="90"/>
                  </a:cubicBezTo>
                  <a:cubicBezTo>
                    <a:pt x="34" y="90"/>
                    <a:pt x="34" y="89"/>
                    <a:pt x="34" y="89"/>
                  </a:cubicBezTo>
                  <a:close/>
                  <a:moveTo>
                    <a:pt x="33" y="89"/>
                  </a:moveTo>
                  <a:cubicBezTo>
                    <a:pt x="33" y="89"/>
                    <a:pt x="33" y="89"/>
                    <a:pt x="33" y="89"/>
                  </a:cubicBezTo>
                  <a:cubicBezTo>
                    <a:pt x="33" y="89"/>
                    <a:pt x="32" y="88"/>
                    <a:pt x="32" y="87"/>
                  </a:cubicBezTo>
                  <a:cubicBezTo>
                    <a:pt x="32" y="87"/>
                    <a:pt x="32" y="87"/>
                    <a:pt x="32" y="86"/>
                  </a:cubicBezTo>
                  <a:cubicBezTo>
                    <a:pt x="32" y="85"/>
                    <a:pt x="31" y="85"/>
                    <a:pt x="31" y="84"/>
                  </a:cubicBezTo>
                  <a:cubicBezTo>
                    <a:pt x="32" y="84"/>
                    <a:pt x="32" y="83"/>
                    <a:pt x="32" y="83"/>
                  </a:cubicBezTo>
                  <a:cubicBezTo>
                    <a:pt x="33" y="82"/>
                    <a:pt x="34" y="82"/>
                    <a:pt x="34" y="83"/>
                  </a:cubicBezTo>
                  <a:cubicBezTo>
                    <a:pt x="34" y="83"/>
                    <a:pt x="34" y="84"/>
                    <a:pt x="34" y="85"/>
                  </a:cubicBezTo>
                  <a:cubicBezTo>
                    <a:pt x="34" y="85"/>
                    <a:pt x="34" y="86"/>
                    <a:pt x="34" y="86"/>
                  </a:cubicBezTo>
                  <a:cubicBezTo>
                    <a:pt x="34" y="87"/>
                    <a:pt x="35" y="87"/>
                    <a:pt x="35" y="87"/>
                  </a:cubicBezTo>
                  <a:cubicBezTo>
                    <a:pt x="35" y="88"/>
                    <a:pt x="35" y="89"/>
                    <a:pt x="35" y="89"/>
                  </a:cubicBezTo>
                  <a:lnTo>
                    <a:pt x="33" y="8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9"/>
            <p:cNvSpPr>
              <a:spLocks/>
            </p:cNvSpPr>
            <p:nvPr/>
          </p:nvSpPr>
          <p:spPr bwMode="auto">
            <a:xfrm>
              <a:off x="7316079" y="4213154"/>
              <a:ext cx="216588" cy="121458"/>
            </a:xfrm>
            <a:custGeom>
              <a:avLst/>
              <a:gdLst>
                <a:gd name="T0" fmla="*/ 2 w 95"/>
                <a:gd name="T1" fmla="*/ 39 h 55"/>
                <a:gd name="T2" fmla="*/ 2 w 95"/>
                <a:gd name="T3" fmla="*/ 36 h 55"/>
                <a:gd name="T4" fmla="*/ 0 w 95"/>
                <a:gd name="T5" fmla="*/ 31 h 55"/>
                <a:gd name="T6" fmla="*/ 2 w 95"/>
                <a:gd name="T7" fmla="*/ 31 h 55"/>
                <a:gd name="T8" fmla="*/ 7 w 95"/>
                <a:gd name="T9" fmla="*/ 32 h 55"/>
                <a:gd name="T10" fmla="*/ 9 w 95"/>
                <a:gd name="T11" fmla="*/ 31 h 55"/>
                <a:gd name="T12" fmla="*/ 12 w 95"/>
                <a:gd name="T13" fmla="*/ 27 h 55"/>
                <a:gd name="T14" fmla="*/ 15 w 95"/>
                <a:gd name="T15" fmla="*/ 27 h 55"/>
                <a:gd name="T16" fmla="*/ 16 w 95"/>
                <a:gd name="T17" fmla="*/ 26 h 55"/>
                <a:gd name="T18" fmla="*/ 18 w 95"/>
                <a:gd name="T19" fmla="*/ 27 h 55"/>
                <a:gd name="T20" fmla="*/ 20 w 95"/>
                <a:gd name="T21" fmla="*/ 27 h 55"/>
                <a:gd name="T22" fmla="*/ 23 w 95"/>
                <a:gd name="T23" fmla="*/ 28 h 55"/>
                <a:gd name="T24" fmla="*/ 26 w 95"/>
                <a:gd name="T25" fmla="*/ 26 h 55"/>
                <a:gd name="T26" fmla="*/ 28 w 95"/>
                <a:gd name="T27" fmla="*/ 20 h 55"/>
                <a:gd name="T28" fmla="*/ 28 w 95"/>
                <a:gd name="T29" fmla="*/ 16 h 55"/>
                <a:gd name="T30" fmla="*/ 33 w 95"/>
                <a:gd name="T31" fmla="*/ 18 h 55"/>
                <a:gd name="T32" fmla="*/ 36 w 95"/>
                <a:gd name="T33" fmla="*/ 18 h 55"/>
                <a:gd name="T34" fmla="*/ 44 w 95"/>
                <a:gd name="T35" fmla="*/ 19 h 55"/>
                <a:gd name="T36" fmla="*/ 58 w 95"/>
                <a:gd name="T37" fmla="*/ 18 h 55"/>
                <a:gd name="T38" fmla="*/ 61 w 95"/>
                <a:gd name="T39" fmla="*/ 16 h 55"/>
                <a:gd name="T40" fmla="*/ 66 w 95"/>
                <a:gd name="T41" fmla="*/ 15 h 55"/>
                <a:gd name="T42" fmla="*/ 70 w 95"/>
                <a:gd name="T43" fmla="*/ 13 h 55"/>
                <a:gd name="T44" fmla="*/ 76 w 95"/>
                <a:gd name="T45" fmla="*/ 10 h 55"/>
                <a:gd name="T46" fmla="*/ 78 w 95"/>
                <a:gd name="T47" fmla="*/ 8 h 55"/>
                <a:gd name="T48" fmla="*/ 80 w 95"/>
                <a:gd name="T49" fmla="*/ 8 h 55"/>
                <a:gd name="T50" fmla="*/ 83 w 95"/>
                <a:gd name="T51" fmla="*/ 7 h 55"/>
                <a:gd name="T52" fmla="*/ 89 w 95"/>
                <a:gd name="T53" fmla="*/ 3 h 55"/>
                <a:gd name="T54" fmla="*/ 94 w 95"/>
                <a:gd name="T55" fmla="*/ 2 h 55"/>
                <a:gd name="T56" fmla="*/ 89 w 95"/>
                <a:gd name="T57" fmla="*/ 6 h 55"/>
                <a:gd name="T58" fmla="*/ 83 w 95"/>
                <a:gd name="T59" fmla="*/ 11 h 55"/>
                <a:gd name="T60" fmla="*/ 76 w 95"/>
                <a:gd name="T61" fmla="*/ 15 h 55"/>
                <a:gd name="T62" fmla="*/ 73 w 95"/>
                <a:gd name="T63" fmla="*/ 19 h 55"/>
                <a:gd name="T64" fmla="*/ 68 w 95"/>
                <a:gd name="T65" fmla="*/ 20 h 55"/>
                <a:gd name="T66" fmla="*/ 67 w 95"/>
                <a:gd name="T67" fmla="*/ 27 h 55"/>
                <a:gd name="T68" fmla="*/ 73 w 95"/>
                <a:gd name="T69" fmla="*/ 34 h 55"/>
                <a:gd name="T70" fmla="*/ 74 w 95"/>
                <a:gd name="T71" fmla="*/ 38 h 55"/>
                <a:gd name="T72" fmla="*/ 70 w 95"/>
                <a:gd name="T73" fmla="*/ 36 h 55"/>
                <a:gd name="T74" fmla="*/ 63 w 95"/>
                <a:gd name="T75" fmla="*/ 37 h 55"/>
                <a:gd name="T76" fmla="*/ 59 w 95"/>
                <a:gd name="T77" fmla="*/ 36 h 55"/>
                <a:gd name="T78" fmla="*/ 55 w 95"/>
                <a:gd name="T79" fmla="*/ 43 h 55"/>
                <a:gd name="T80" fmla="*/ 52 w 95"/>
                <a:gd name="T81" fmla="*/ 46 h 55"/>
                <a:gd name="T82" fmla="*/ 47 w 95"/>
                <a:gd name="T83" fmla="*/ 47 h 55"/>
                <a:gd name="T84" fmla="*/ 43 w 95"/>
                <a:gd name="T85" fmla="*/ 49 h 55"/>
                <a:gd name="T86" fmla="*/ 36 w 95"/>
                <a:gd name="T87" fmla="*/ 50 h 55"/>
                <a:gd name="T88" fmla="*/ 29 w 95"/>
                <a:gd name="T89" fmla="*/ 53 h 55"/>
                <a:gd name="T90" fmla="*/ 24 w 95"/>
                <a:gd name="T91" fmla="*/ 50 h 55"/>
                <a:gd name="T92" fmla="*/ 19 w 95"/>
                <a:gd name="T93" fmla="*/ 53 h 55"/>
                <a:gd name="T94" fmla="*/ 12 w 95"/>
                <a:gd name="T95" fmla="*/ 50 h 55"/>
                <a:gd name="T96" fmla="*/ 8 w 95"/>
                <a:gd name="T97" fmla="*/ 50 h 55"/>
                <a:gd name="T98" fmla="*/ 5 w 95"/>
                <a:gd name="T99" fmla="*/ 45 h 55"/>
                <a:gd name="T100" fmla="*/ 2 w 95"/>
                <a:gd name="T101" fmla="*/ 3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5" h="55">
                  <a:moveTo>
                    <a:pt x="2" y="39"/>
                  </a:moveTo>
                  <a:cubicBezTo>
                    <a:pt x="2" y="39"/>
                    <a:pt x="2" y="38"/>
                    <a:pt x="2" y="36"/>
                  </a:cubicBezTo>
                  <a:cubicBezTo>
                    <a:pt x="1" y="34"/>
                    <a:pt x="0" y="31"/>
                    <a:pt x="0" y="31"/>
                  </a:cubicBezTo>
                  <a:cubicBezTo>
                    <a:pt x="0" y="31"/>
                    <a:pt x="1" y="30"/>
                    <a:pt x="2" y="31"/>
                  </a:cubicBezTo>
                  <a:cubicBezTo>
                    <a:pt x="3" y="32"/>
                    <a:pt x="4" y="34"/>
                    <a:pt x="7" y="32"/>
                  </a:cubicBezTo>
                  <a:cubicBezTo>
                    <a:pt x="8" y="32"/>
                    <a:pt x="9" y="32"/>
                    <a:pt x="9" y="31"/>
                  </a:cubicBezTo>
                  <a:cubicBezTo>
                    <a:pt x="11" y="29"/>
                    <a:pt x="11" y="27"/>
                    <a:pt x="12" y="27"/>
                  </a:cubicBezTo>
                  <a:cubicBezTo>
                    <a:pt x="13" y="26"/>
                    <a:pt x="13" y="27"/>
                    <a:pt x="15" y="27"/>
                  </a:cubicBezTo>
                  <a:cubicBezTo>
                    <a:pt x="15" y="27"/>
                    <a:pt x="16" y="26"/>
                    <a:pt x="16" y="26"/>
                  </a:cubicBezTo>
                  <a:cubicBezTo>
                    <a:pt x="17" y="26"/>
                    <a:pt x="17" y="27"/>
                    <a:pt x="18" y="27"/>
                  </a:cubicBezTo>
                  <a:cubicBezTo>
                    <a:pt x="19" y="27"/>
                    <a:pt x="19" y="26"/>
                    <a:pt x="20" y="27"/>
                  </a:cubicBezTo>
                  <a:cubicBezTo>
                    <a:pt x="21" y="27"/>
                    <a:pt x="22" y="28"/>
                    <a:pt x="23" y="28"/>
                  </a:cubicBezTo>
                  <a:cubicBezTo>
                    <a:pt x="24" y="28"/>
                    <a:pt x="26" y="28"/>
                    <a:pt x="26" y="26"/>
                  </a:cubicBezTo>
                  <a:cubicBezTo>
                    <a:pt x="27" y="25"/>
                    <a:pt x="28" y="23"/>
                    <a:pt x="28" y="20"/>
                  </a:cubicBezTo>
                  <a:cubicBezTo>
                    <a:pt x="28" y="17"/>
                    <a:pt x="27" y="15"/>
                    <a:pt x="28" y="16"/>
                  </a:cubicBezTo>
                  <a:cubicBezTo>
                    <a:pt x="28" y="16"/>
                    <a:pt x="31" y="17"/>
                    <a:pt x="33" y="18"/>
                  </a:cubicBezTo>
                  <a:cubicBezTo>
                    <a:pt x="35" y="18"/>
                    <a:pt x="34" y="17"/>
                    <a:pt x="36" y="18"/>
                  </a:cubicBezTo>
                  <a:cubicBezTo>
                    <a:pt x="38" y="18"/>
                    <a:pt x="42" y="19"/>
                    <a:pt x="44" y="19"/>
                  </a:cubicBezTo>
                  <a:cubicBezTo>
                    <a:pt x="48" y="19"/>
                    <a:pt x="53" y="19"/>
                    <a:pt x="58" y="18"/>
                  </a:cubicBezTo>
                  <a:cubicBezTo>
                    <a:pt x="58" y="17"/>
                    <a:pt x="60" y="16"/>
                    <a:pt x="61" y="16"/>
                  </a:cubicBezTo>
                  <a:cubicBezTo>
                    <a:pt x="62" y="15"/>
                    <a:pt x="64" y="16"/>
                    <a:pt x="66" y="15"/>
                  </a:cubicBezTo>
                  <a:cubicBezTo>
                    <a:pt x="67" y="15"/>
                    <a:pt x="69" y="14"/>
                    <a:pt x="70" y="13"/>
                  </a:cubicBezTo>
                  <a:cubicBezTo>
                    <a:pt x="72" y="12"/>
                    <a:pt x="74" y="11"/>
                    <a:pt x="76" y="10"/>
                  </a:cubicBezTo>
                  <a:cubicBezTo>
                    <a:pt x="77" y="10"/>
                    <a:pt x="77" y="9"/>
                    <a:pt x="78" y="8"/>
                  </a:cubicBezTo>
                  <a:cubicBezTo>
                    <a:pt x="79" y="8"/>
                    <a:pt x="79" y="8"/>
                    <a:pt x="80" y="8"/>
                  </a:cubicBezTo>
                  <a:cubicBezTo>
                    <a:pt x="81" y="8"/>
                    <a:pt x="82" y="7"/>
                    <a:pt x="83" y="7"/>
                  </a:cubicBezTo>
                  <a:cubicBezTo>
                    <a:pt x="85" y="6"/>
                    <a:pt x="86" y="5"/>
                    <a:pt x="89" y="3"/>
                  </a:cubicBezTo>
                  <a:cubicBezTo>
                    <a:pt x="92" y="0"/>
                    <a:pt x="95" y="0"/>
                    <a:pt x="94" y="2"/>
                  </a:cubicBezTo>
                  <a:cubicBezTo>
                    <a:pt x="94" y="3"/>
                    <a:pt x="90" y="5"/>
                    <a:pt x="89" y="6"/>
                  </a:cubicBezTo>
                  <a:cubicBezTo>
                    <a:pt x="87" y="8"/>
                    <a:pt x="85" y="10"/>
                    <a:pt x="83" y="11"/>
                  </a:cubicBezTo>
                  <a:cubicBezTo>
                    <a:pt x="81" y="11"/>
                    <a:pt x="78" y="13"/>
                    <a:pt x="76" y="15"/>
                  </a:cubicBezTo>
                  <a:cubicBezTo>
                    <a:pt x="74" y="16"/>
                    <a:pt x="74" y="18"/>
                    <a:pt x="73" y="19"/>
                  </a:cubicBezTo>
                  <a:cubicBezTo>
                    <a:pt x="70" y="21"/>
                    <a:pt x="69" y="19"/>
                    <a:pt x="68" y="20"/>
                  </a:cubicBezTo>
                  <a:cubicBezTo>
                    <a:pt x="68" y="22"/>
                    <a:pt x="67" y="25"/>
                    <a:pt x="67" y="27"/>
                  </a:cubicBezTo>
                  <a:cubicBezTo>
                    <a:pt x="68" y="30"/>
                    <a:pt x="71" y="32"/>
                    <a:pt x="73" y="34"/>
                  </a:cubicBezTo>
                  <a:cubicBezTo>
                    <a:pt x="73" y="34"/>
                    <a:pt x="76" y="37"/>
                    <a:pt x="74" y="38"/>
                  </a:cubicBezTo>
                  <a:cubicBezTo>
                    <a:pt x="73" y="38"/>
                    <a:pt x="72" y="36"/>
                    <a:pt x="70" y="36"/>
                  </a:cubicBezTo>
                  <a:cubicBezTo>
                    <a:pt x="68" y="36"/>
                    <a:pt x="65" y="36"/>
                    <a:pt x="63" y="37"/>
                  </a:cubicBezTo>
                  <a:cubicBezTo>
                    <a:pt x="62" y="37"/>
                    <a:pt x="61" y="36"/>
                    <a:pt x="59" y="36"/>
                  </a:cubicBezTo>
                  <a:cubicBezTo>
                    <a:pt x="57" y="37"/>
                    <a:pt x="55" y="41"/>
                    <a:pt x="55" y="43"/>
                  </a:cubicBezTo>
                  <a:cubicBezTo>
                    <a:pt x="55" y="44"/>
                    <a:pt x="53" y="44"/>
                    <a:pt x="52" y="46"/>
                  </a:cubicBezTo>
                  <a:cubicBezTo>
                    <a:pt x="50" y="47"/>
                    <a:pt x="49" y="46"/>
                    <a:pt x="47" y="47"/>
                  </a:cubicBezTo>
                  <a:cubicBezTo>
                    <a:pt x="45" y="48"/>
                    <a:pt x="45" y="49"/>
                    <a:pt x="43" y="49"/>
                  </a:cubicBezTo>
                  <a:cubicBezTo>
                    <a:pt x="40" y="49"/>
                    <a:pt x="37" y="50"/>
                    <a:pt x="36" y="50"/>
                  </a:cubicBezTo>
                  <a:cubicBezTo>
                    <a:pt x="30" y="50"/>
                    <a:pt x="33" y="55"/>
                    <a:pt x="29" y="53"/>
                  </a:cubicBezTo>
                  <a:cubicBezTo>
                    <a:pt x="27" y="53"/>
                    <a:pt x="26" y="51"/>
                    <a:pt x="24" y="50"/>
                  </a:cubicBezTo>
                  <a:cubicBezTo>
                    <a:pt x="23" y="50"/>
                    <a:pt x="21" y="52"/>
                    <a:pt x="19" y="53"/>
                  </a:cubicBezTo>
                  <a:cubicBezTo>
                    <a:pt x="17" y="54"/>
                    <a:pt x="14" y="51"/>
                    <a:pt x="12" y="50"/>
                  </a:cubicBezTo>
                  <a:cubicBezTo>
                    <a:pt x="10" y="49"/>
                    <a:pt x="9" y="51"/>
                    <a:pt x="8" y="50"/>
                  </a:cubicBezTo>
                  <a:cubicBezTo>
                    <a:pt x="6" y="48"/>
                    <a:pt x="7" y="46"/>
                    <a:pt x="5" y="45"/>
                  </a:cubicBezTo>
                  <a:cubicBezTo>
                    <a:pt x="4" y="43"/>
                    <a:pt x="2" y="41"/>
                    <a:pt x="2" y="3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1"/>
            <p:cNvSpPr>
              <a:spLocks/>
            </p:cNvSpPr>
            <p:nvPr/>
          </p:nvSpPr>
          <p:spPr bwMode="auto">
            <a:xfrm>
              <a:off x="5794468" y="3262801"/>
              <a:ext cx="424380" cy="437887"/>
            </a:xfrm>
            <a:custGeom>
              <a:avLst/>
              <a:gdLst>
                <a:gd name="T0" fmla="*/ 13 w 186"/>
                <a:gd name="T1" fmla="*/ 14 h 198"/>
                <a:gd name="T2" fmla="*/ 23 w 186"/>
                <a:gd name="T3" fmla="*/ 6 h 198"/>
                <a:gd name="T4" fmla="*/ 32 w 186"/>
                <a:gd name="T5" fmla="*/ 3 h 198"/>
                <a:gd name="T6" fmla="*/ 48 w 186"/>
                <a:gd name="T7" fmla="*/ 1 h 198"/>
                <a:gd name="T8" fmla="*/ 62 w 186"/>
                <a:gd name="T9" fmla="*/ 9 h 198"/>
                <a:gd name="T10" fmla="*/ 74 w 186"/>
                <a:gd name="T11" fmla="*/ 20 h 198"/>
                <a:gd name="T12" fmla="*/ 77 w 186"/>
                <a:gd name="T13" fmla="*/ 32 h 198"/>
                <a:gd name="T14" fmla="*/ 94 w 186"/>
                <a:gd name="T15" fmla="*/ 40 h 198"/>
                <a:gd name="T16" fmla="*/ 105 w 186"/>
                <a:gd name="T17" fmla="*/ 44 h 198"/>
                <a:gd name="T18" fmla="*/ 109 w 186"/>
                <a:gd name="T19" fmla="*/ 54 h 198"/>
                <a:gd name="T20" fmla="*/ 106 w 186"/>
                <a:gd name="T21" fmla="*/ 63 h 198"/>
                <a:gd name="T22" fmla="*/ 117 w 186"/>
                <a:gd name="T23" fmla="*/ 69 h 198"/>
                <a:gd name="T24" fmla="*/ 131 w 186"/>
                <a:gd name="T25" fmla="*/ 70 h 198"/>
                <a:gd name="T26" fmla="*/ 140 w 186"/>
                <a:gd name="T27" fmla="*/ 68 h 198"/>
                <a:gd name="T28" fmla="*/ 153 w 186"/>
                <a:gd name="T29" fmla="*/ 65 h 198"/>
                <a:gd name="T30" fmla="*/ 154 w 186"/>
                <a:gd name="T31" fmla="*/ 67 h 198"/>
                <a:gd name="T32" fmla="*/ 155 w 186"/>
                <a:gd name="T33" fmla="*/ 77 h 198"/>
                <a:gd name="T34" fmla="*/ 160 w 186"/>
                <a:gd name="T35" fmla="*/ 84 h 198"/>
                <a:gd name="T36" fmla="*/ 156 w 186"/>
                <a:gd name="T37" fmla="*/ 96 h 198"/>
                <a:gd name="T38" fmla="*/ 155 w 186"/>
                <a:gd name="T39" fmla="*/ 112 h 198"/>
                <a:gd name="T40" fmla="*/ 168 w 186"/>
                <a:gd name="T41" fmla="*/ 126 h 198"/>
                <a:gd name="T42" fmla="*/ 182 w 186"/>
                <a:gd name="T43" fmla="*/ 136 h 198"/>
                <a:gd name="T44" fmla="*/ 178 w 186"/>
                <a:gd name="T45" fmla="*/ 151 h 198"/>
                <a:gd name="T46" fmla="*/ 170 w 186"/>
                <a:gd name="T47" fmla="*/ 159 h 198"/>
                <a:gd name="T48" fmla="*/ 170 w 186"/>
                <a:gd name="T49" fmla="*/ 175 h 198"/>
                <a:gd name="T50" fmla="*/ 173 w 186"/>
                <a:gd name="T51" fmla="*/ 185 h 198"/>
                <a:gd name="T52" fmla="*/ 160 w 186"/>
                <a:gd name="T53" fmla="*/ 190 h 198"/>
                <a:gd name="T54" fmla="*/ 150 w 186"/>
                <a:gd name="T55" fmla="*/ 193 h 198"/>
                <a:gd name="T56" fmla="*/ 139 w 186"/>
                <a:gd name="T57" fmla="*/ 197 h 198"/>
                <a:gd name="T58" fmla="*/ 139 w 186"/>
                <a:gd name="T59" fmla="*/ 186 h 198"/>
                <a:gd name="T60" fmla="*/ 144 w 186"/>
                <a:gd name="T61" fmla="*/ 175 h 198"/>
                <a:gd name="T62" fmla="*/ 128 w 186"/>
                <a:gd name="T63" fmla="*/ 172 h 198"/>
                <a:gd name="T64" fmla="*/ 116 w 186"/>
                <a:gd name="T65" fmla="*/ 160 h 198"/>
                <a:gd name="T66" fmla="*/ 101 w 186"/>
                <a:gd name="T67" fmla="*/ 151 h 198"/>
                <a:gd name="T68" fmla="*/ 93 w 186"/>
                <a:gd name="T69" fmla="*/ 157 h 198"/>
                <a:gd name="T70" fmla="*/ 89 w 186"/>
                <a:gd name="T71" fmla="*/ 173 h 198"/>
                <a:gd name="T72" fmla="*/ 81 w 186"/>
                <a:gd name="T73" fmla="*/ 172 h 198"/>
                <a:gd name="T74" fmla="*/ 75 w 186"/>
                <a:gd name="T75" fmla="*/ 168 h 198"/>
                <a:gd name="T76" fmla="*/ 65 w 186"/>
                <a:gd name="T77" fmla="*/ 162 h 198"/>
                <a:gd name="T78" fmla="*/ 57 w 186"/>
                <a:gd name="T79" fmla="*/ 164 h 198"/>
                <a:gd name="T80" fmla="*/ 50 w 186"/>
                <a:gd name="T81" fmla="*/ 161 h 198"/>
                <a:gd name="T82" fmla="*/ 45 w 186"/>
                <a:gd name="T83" fmla="*/ 157 h 198"/>
                <a:gd name="T84" fmla="*/ 40 w 186"/>
                <a:gd name="T85" fmla="*/ 152 h 198"/>
                <a:gd name="T86" fmla="*/ 32 w 186"/>
                <a:gd name="T87" fmla="*/ 148 h 198"/>
                <a:gd name="T88" fmla="*/ 34 w 186"/>
                <a:gd name="T89" fmla="*/ 144 h 198"/>
                <a:gd name="T90" fmla="*/ 43 w 186"/>
                <a:gd name="T91" fmla="*/ 140 h 198"/>
                <a:gd name="T92" fmla="*/ 35 w 186"/>
                <a:gd name="T93" fmla="*/ 127 h 198"/>
                <a:gd name="T94" fmla="*/ 32 w 186"/>
                <a:gd name="T95" fmla="*/ 120 h 198"/>
                <a:gd name="T96" fmla="*/ 43 w 186"/>
                <a:gd name="T97" fmla="*/ 118 h 198"/>
                <a:gd name="T98" fmla="*/ 37 w 186"/>
                <a:gd name="T99" fmla="*/ 111 h 198"/>
                <a:gd name="T100" fmla="*/ 28 w 186"/>
                <a:gd name="T101" fmla="*/ 106 h 198"/>
                <a:gd name="T102" fmla="*/ 22 w 186"/>
                <a:gd name="T103" fmla="*/ 98 h 198"/>
                <a:gd name="T104" fmla="*/ 24 w 186"/>
                <a:gd name="T105" fmla="*/ 87 h 198"/>
                <a:gd name="T106" fmla="*/ 27 w 186"/>
                <a:gd name="T107" fmla="*/ 73 h 198"/>
                <a:gd name="T108" fmla="*/ 15 w 186"/>
                <a:gd name="T109" fmla="*/ 74 h 198"/>
                <a:gd name="T110" fmla="*/ 14 w 186"/>
                <a:gd name="T111" fmla="*/ 63 h 198"/>
                <a:gd name="T112" fmla="*/ 16 w 186"/>
                <a:gd name="T113" fmla="*/ 57 h 198"/>
                <a:gd name="T114" fmla="*/ 24 w 186"/>
                <a:gd name="T115" fmla="*/ 53 h 198"/>
                <a:gd name="T116" fmla="*/ 13 w 186"/>
                <a:gd name="T117" fmla="*/ 51 h 198"/>
                <a:gd name="T118" fmla="*/ 7 w 186"/>
                <a:gd name="T119" fmla="*/ 43 h 198"/>
                <a:gd name="T120" fmla="*/ 5 w 186"/>
                <a:gd name="T121" fmla="*/ 40 h 198"/>
                <a:gd name="T122" fmla="*/ 3 w 186"/>
                <a:gd name="T123" fmla="*/ 31 h 198"/>
                <a:gd name="T124" fmla="*/ 4 w 186"/>
                <a:gd name="T125" fmla="*/ 2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198">
                  <a:moveTo>
                    <a:pt x="11" y="14"/>
                  </a:moveTo>
                  <a:cubicBezTo>
                    <a:pt x="11" y="14"/>
                    <a:pt x="11" y="14"/>
                    <a:pt x="11" y="14"/>
                  </a:cubicBezTo>
                  <a:cubicBezTo>
                    <a:pt x="11" y="14"/>
                    <a:pt x="11" y="14"/>
                    <a:pt x="11" y="14"/>
                  </a:cubicBezTo>
                  <a:cubicBezTo>
                    <a:pt x="12" y="14"/>
                    <a:pt x="12" y="14"/>
                    <a:pt x="13" y="14"/>
                  </a:cubicBezTo>
                  <a:cubicBezTo>
                    <a:pt x="15" y="14"/>
                    <a:pt x="16" y="14"/>
                    <a:pt x="16" y="14"/>
                  </a:cubicBezTo>
                  <a:cubicBezTo>
                    <a:pt x="17" y="11"/>
                    <a:pt x="17" y="11"/>
                    <a:pt x="17" y="11"/>
                  </a:cubicBezTo>
                  <a:cubicBezTo>
                    <a:pt x="19" y="10"/>
                    <a:pt x="19" y="10"/>
                    <a:pt x="19" y="10"/>
                  </a:cubicBezTo>
                  <a:cubicBezTo>
                    <a:pt x="19" y="10"/>
                    <a:pt x="22" y="6"/>
                    <a:pt x="23" y="6"/>
                  </a:cubicBezTo>
                  <a:cubicBezTo>
                    <a:pt x="25" y="6"/>
                    <a:pt x="23" y="4"/>
                    <a:pt x="23" y="4"/>
                  </a:cubicBezTo>
                  <a:cubicBezTo>
                    <a:pt x="23" y="4"/>
                    <a:pt x="28" y="2"/>
                    <a:pt x="30" y="2"/>
                  </a:cubicBezTo>
                  <a:cubicBezTo>
                    <a:pt x="30" y="2"/>
                    <a:pt x="30" y="2"/>
                    <a:pt x="31" y="2"/>
                  </a:cubicBezTo>
                  <a:cubicBezTo>
                    <a:pt x="32" y="2"/>
                    <a:pt x="32" y="3"/>
                    <a:pt x="32" y="3"/>
                  </a:cubicBezTo>
                  <a:cubicBezTo>
                    <a:pt x="36" y="1"/>
                    <a:pt x="36" y="1"/>
                    <a:pt x="36" y="1"/>
                  </a:cubicBezTo>
                  <a:cubicBezTo>
                    <a:pt x="36" y="1"/>
                    <a:pt x="42" y="0"/>
                    <a:pt x="43" y="0"/>
                  </a:cubicBezTo>
                  <a:cubicBezTo>
                    <a:pt x="44" y="0"/>
                    <a:pt x="46" y="1"/>
                    <a:pt x="46" y="1"/>
                  </a:cubicBezTo>
                  <a:cubicBezTo>
                    <a:pt x="48" y="1"/>
                    <a:pt x="48" y="1"/>
                    <a:pt x="48" y="1"/>
                  </a:cubicBezTo>
                  <a:cubicBezTo>
                    <a:pt x="48" y="1"/>
                    <a:pt x="49" y="2"/>
                    <a:pt x="50" y="2"/>
                  </a:cubicBezTo>
                  <a:cubicBezTo>
                    <a:pt x="52" y="3"/>
                    <a:pt x="53" y="6"/>
                    <a:pt x="54" y="6"/>
                  </a:cubicBezTo>
                  <a:cubicBezTo>
                    <a:pt x="56" y="7"/>
                    <a:pt x="58" y="7"/>
                    <a:pt x="59" y="7"/>
                  </a:cubicBezTo>
                  <a:cubicBezTo>
                    <a:pt x="60" y="8"/>
                    <a:pt x="62" y="9"/>
                    <a:pt x="62" y="9"/>
                  </a:cubicBezTo>
                  <a:cubicBezTo>
                    <a:pt x="62" y="9"/>
                    <a:pt x="67" y="14"/>
                    <a:pt x="68" y="14"/>
                  </a:cubicBezTo>
                  <a:cubicBezTo>
                    <a:pt x="69" y="14"/>
                    <a:pt x="69" y="14"/>
                    <a:pt x="70" y="16"/>
                  </a:cubicBezTo>
                  <a:cubicBezTo>
                    <a:pt x="71" y="17"/>
                    <a:pt x="74" y="16"/>
                    <a:pt x="74" y="16"/>
                  </a:cubicBezTo>
                  <a:cubicBezTo>
                    <a:pt x="74" y="16"/>
                    <a:pt x="75" y="19"/>
                    <a:pt x="74" y="20"/>
                  </a:cubicBezTo>
                  <a:cubicBezTo>
                    <a:pt x="74" y="21"/>
                    <a:pt x="74" y="24"/>
                    <a:pt x="74" y="24"/>
                  </a:cubicBezTo>
                  <a:cubicBezTo>
                    <a:pt x="74" y="24"/>
                    <a:pt x="74" y="25"/>
                    <a:pt x="74" y="26"/>
                  </a:cubicBezTo>
                  <a:cubicBezTo>
                    <a:pt x="75" y="28"/>
                    <a:pt x="76" y="28"/>
                    <a:pt x="76" y="30"/>
                  </a:cubicBezTo>
                  <a:cubicBezTo>
                    <a:pt x="77" y="31"/>
                    <a:pt x="76" y="31"/>
                    <a:pt x="77" y="32"/>
                  </a:cubicBezTo>
                  <a:cubicBezTo>
                    <a:pt x="78" y="33"/>
                    <a:pt x="79" y="35"/>
                    <a:pt x="80" y="35"/>
                  </a:cubicBezTo>
                  <a:cubicBezTo>
                    <a:pt x="81" y="35"/>
                    <a:pt x="82" y="35"/>
                    <a:pt x="85" y="36"/>
                  </a:cubicBezTo>
                  <a:cubicBezTo>
                    <a:pt x="88" y="38"/>
                    <a:pt x="89" y="38"/>
                    <a:pt x="90" y="39"/>
                  </a:cubicBezTo>
                  <a:cubicBezTo>
                    <a:pt x="92" y="40"/>
                    <a:pt x="91" y="39"/>
                    <a:pt x="94" y="40"/>
                  </a:cubicBezTo>
                  <a:cubicBezTo>
                    <a:pt x="98" y="41"/>
                    <a:pt x="97" y="40"/>
                    <a:pt x="98" y="41"/>
                  </a:cubicBezTo>
                  <a:cubicBezTo>
                    <a:pt x="99" y="41"/>
                    <a:pt x="98" y="40"/>
                    <a:pt x="100" y="41"/>
                  </a:cubicBezTo>
                  <a:cubicBezTo>
                    <a:pt x="103" y="41"/>
                    <a:pt x="105" y="42"/>
                    <a:pt x="105" y="42"/>
                  </a:cubicBezTo>
                  <a:cubicBezTo>
                    <a:pt x="105" y="44"/>
                    <a:pt x="105" y="44"/>
                    <a:pt x="105" y="44"/>
                  </a:cubicBezTo>
                  <a:cubicBezTo>
                    <a:pt x="103" y="48"/>
                    <a:pt x="103" y="48"/>
                    <a:pt x="103" y="48"/>
                  </a:cubicBezTo>
                  <a:cubicBezTo>
                    <a:pt x="103" y="51"/>
                    <a:pt x="103" y="51"/>
                    <a:pt x="103" y="51"/>
                  </a:cubicBezTo>
                  <a:cubicBezTo>
                    <a:pt x="103" y="51"/>
                    <a:pt x="101" y="51"/>
                    <a:pt x="103" y="52"/>
                  </a:cubicBezTo>
                  <a:cubicBezTo>
                    <a:pt x="105" y="53"/>
                    <a:pt x="109" y="54"/>
                    <a:pt x="109" y="54"/>
                  </a:cubicBezTo>
                  <a:cubicBezTo>
                    <a:pt x="112" y="56"/>
                    <a:pt x="112" y="56"/>
                    <a:pt x="112" y="56"/>
                  </a:cubicBezTo>
                  <a:cubicBezTo>
                    <a:pt x="112" y="56"/>
                    <a:pt x="110" y="59"/>
                    <a:pt x="109" y="60"/>
                  </a:cubicBezTo>
                  <a:cubicBezTo>
                    <a:pt x="108" y="60"/>
                    <a:pt x="105" y="60"/>
                    <a:pt x="105" y="60"/>
                  </a:cubicBezTo>
                  <a:cubicBezTo>
                    <a:pt x="105" y="60"/>
                    <a:pt x="104" y="63"/>
                    <a:pt x="106" y="63"/>
                  </a:cubicBezTo>
                  <a:cubicBezTo>
                    <a:pt x="107" y="64"/>
                    <a:pt x="109" y="64"/>
                    <a:pt x="110" y="64"/>
                  </a:cubicBezTo>
                  <a:cubicBezTo>
                    <a:pt x="111" y="64"/>
                    <a:pt x="113" y="65"/>
                    <a:pt x="113" y="65"/>
                  </a:cubicBezTo>
                  <a:cubicBezTo>
                    <a:pt x="113" y="65"/>
                    <a:pt x="114" y="65"/>
                    <a:pt x="115" y="66"/>
                  </a:cubicBezTo>
                  <a:cubicBezTo>
                    <a:pt x="115" y="68"/>
                    <a:pt x="116" y="69"/>
                    <a:pt x="117" y="69"/>
                  </a:cubicBezTo>
                  <a:cubicBezTo>
                    <a:pt x="118" y="69"/>
                    <a:pt x="120" y="69"/>
                    <a:pt x="121" y="69"/>
                  </a:cubicBezTo>
                  <a:cubicBezTo>
                    <a:pt x="122" y="69"/>
                    <a:pt x="122" y="68"/>
                    <a:pt x="123" y="68"/>
                  </a:cubicBezTo>
                  <a:cubicBezTo>
                    <a:pt x="124" y="69"/>
                    <a:pt x="130" y="68"/>
                    <a:pt x="130" y="68"/>
                  </a:cubicBezTo>
                  <a:cubicBezTo>
                    <a:pt x="130" y="68"/>
                    <a:pt x="130" y="68"/>
                    <a:pt x="131" y="70"/>
                  </a:cubicBezTo>
                  <a:cubicBezTo>
                    <a:pt x="133" y="73"/>
                    <a:pt x="136" y="74"/>
                    <a:pt x="136" y="74"/>
                  </a:cubicBezTo>
                  <a:cubicBezTo>
                    <a:pt x="136" y="74"/>
                    <a:pt x="137" y="75"/>
                    <a:pt x="137" y="74"/>
                  </a:cubicBezTo>
                  <a:cubicBezTo>
                    <a:pt x="137" y="73"/>
                    <a:pt x="138" y="72"/>
                    <a:pt x="138" y="72"/>
                  </a:cubicBezTo>
                  <a:cubicBezTo>
                    <a:pt x="138" y="72"/>
                    <a:pt x="140" y="69"/>
                    <a:pt x="140" y="68"/>
                  </a:cubicBezTo>
                  <a:cubicBezTo>
                    <a:pt x="141" y="67"/>
                    <a:pt x="142" y="64"/>
                    <a:pt x="143" y="64"/>
                  </a:cubicBezTo>
                  <a:cubicBezTo>
                    <a:pt x="144" y="63"/>
                    <a:pt x="147" y="61"/>
                    <a:pt x="147" y="61"/>
                  </a:cubicBezTo>
                  <a:cubicBezTo>
                    <a:pt x="147" y="61"/>
                    <a:pt x="147" y="60"/>
                    <a:pt x="149" y="61"/>
                  </a:cubicBezTo>
                  <a:cubicBezTo>
                    <a:pt x="150" y="63"/>
                    <a:pt x="153" y="65"/>
                    <a:pt x="153" y="65"/>
                  </a:cubicBezTo>
                  <a:cubicBezTo>
                    <a:pt x="158" y="65"/>
                    <a:pt x="158" y="65"/>
                    <a:pt x="158" y="65"/>
                  </a:cubicBezTo>
                  <a:cubicBezTo>
                    <a:pt x="158" y="65"/>
                    <a:pt x="161" y="66"/>
                    <a:pt x="161" y="67"/>
                  </a:cubicBezTo>
                  <a:cubicBezTo>
                    <a:pt x="161" y="68"/>
                    <a:pt x="160" y="68"/>
                    <a:pt x="158" y="69"/>
                  </a:cubicBezTo>
                  <a:cubicBezTo>
                    <a:pt x="157" y="69"/>
                    <a:pt x="154" y="66"/>
                    <a:pt x="154" y="67"/>
                  </a:cubicBezTo>
                  <a:cubicBezTo>
                    <a:pt x="153" y="68"/>
                    <a:pt x="153" y="70"/>
                    <a:pt x="153" y="70"/>
                  </a:cubicBezTo>
                  <a:cubicBezTo>
                    <a:pt x="149" y="72"/>
                    <a:pt x="149" y="72"/>
                    <a:pt x="149" y="72"/>
                  </a:cubicBezTo>
                  <a:cubicBezTo>
                    <a:pt x="150" y="74"/>
                    <a:pt x="150" y="74"/>
                    <a:pt x="150" y="74"/>
                  </a:cubicBezTo>
                  <a:cubicBezTo>
                    <a:pt x="150" y="74"/>
                    <a:pt x="155" y="76"/>
                    <a:pt x="155" y="77"/>
                  </a:cubicBezTo>
                  <a:cubicBezTo>
                    <a:pt x="155" y="78"/>
                    <a:pt x="155" y="80"/>
                    <a:pt x="155" y="80"/>
                  </a:cubicBezTo>
                  <a:cubicBezTo>
                    <a:pt x="158" y="81"/>
                    <a:pt x="158" y="81"/>
                    <a:pt x="158" y="81"/>
                  </a:cubicBezTo>
                  <a:cubicBezTo>
                    <a:pt x="160" y="80"/>
                    <a:pt x="160" y="80"/>
                    <a:pt x="160" y="80"/>
                  </a:cubicBezTo>
                  <a:cubicBezTo>
                    <a:pt x="160" y="84"/>
                    <a:pt x="160" y="84"/>
                    <a:pt x="160" y="84"/>
                  </a:cubicBezTo>
                  <a:cubicBezTo>
                    <a:pt x="160" y="88"/>
                    <a:pt x="160" y="88"/>
                    <a:pt x="160" y="88"/>
                  </a:cubicBezTo>
                  <a:cubicBezTo>
                    <a:pt x="160" y="91"/>
                    <a:pt x="160" y="91"/>
                    <a:pt x="160" y="91"/>
                  </a:cubicBezTo>
                  <a:cubicBezTo>
                    <a:pt x="160" y="91"/>
                    <a:pt x="161" y="94"/>
                    <a:pt x="160" y="94"/>
                  </a:cubicBezTo>
                  <a:cubicBezTo>
                    <a:pt x="159" y="94"/>
                    <a:pt x="156" y="96"/>
                    <a:pt x="156" y="96"/>
                  </a:cubicBezTo>
                  <a:cubicBezTo>
                    <a:pt x="154" y="99"/>
                    <a:pt x="154" y="99"/>
                    <a:pt x="154" y="99"/>
                  </a:cubicBezTo>
                  <a:cubicBezTo>
                    <a:pt x="154" y="99"/>
                    <a:pt x="154" y="103"/>
                    <a:pt x="154" y="104"/>
                  </a:cubicBezTo>
                  <a:cubicBezTo>
                    <a:pt x="155" y="106"/>
                    <a:pt x="154" y="109"/>
                    <a:pt x="154" y="109"/>
                  </a:cubicBezTo>
                  <a:cubicBezTo>
                    <a:pt x="154" y="109"/>
                    <a:pt x="154" y="111"/>
                    <a:pt x="155" y="112"/>
                  </a:cubicBezTo>
                  <a:cubicBezTo>
                    <a:pt x="156" y="113"/>
                    <a:pt x="157" y="115"/>
                    <a:pt x="157" y="115"/>
                  </a:cubicBezTo>
                  <a:cubicBezTo>
                    <a:pt x="157" y="115"/>
                    <a:pt x="158" y="116"/>
                    <a:pt x="159" y="118"/>
                  </a:cubicBezTo>
                  <a:cubicBezTo>
                    <a:pt x="160" y="120"/>
                    <a:pt x="164" y="125"/>
                    <a:pt x="164" y="125"/>
                  </a:cubicBezTo>
                  <a:cubicBezTo>
                    <a:pt x="164" y="125"/>
                    <a:pt x="167" y="126"/>
                    <a:pt x="168" y="126"/>
                  </a:cubicBezTo>
                  <a:cubicBezTo>
                    <a:pt x="168" y="126"/>
                    <a:pt x="172" y="128"/>
                    <a:pt x="172" y="128"/>
                  </a:cubicBezTo>
                  <a:cubicBezTo>
                    <a:pt x="172" y="128"/>
                    <a:pt x="174" y="128"/>
                    <a:pt x="174" y="129"/>
                  </a:cubicBezTo>
                  <a:cubicBezTo>
                    <a:pt x="174" y="129"/>
                    <a:pt x="178" y="135"/>
                    <a:pt x="178" y="135"/>
                  </a:cubicBezTo>
                  <a:cubicBezTo>
                    <a:pt x="182" y="136"/>
                    <a:pt x="182" y="136"/>
                    <a:pt x="182" y="136"/>
                  </a:cubicBezTo>
                  <a:cubicBezTo>
                    <a:pt x="186" y="136"/>
                    <a:pt x="186" y="136"/>
                    <a:pt x="186" y="136"/>
                  </a:cubicBezTo>
                  <a:cubicBezTo>
                    <a:pt x="186" y="136"/>
                    <a:pt x="185" y="141"/>
                    <a:pt x="184" y="142"/>
                  </a:cubicBezTo>
                  <a:cubicBezTo>
                    <a:pt x="183" y="143"/>
                    <a:pt x="180" y="147"/>
                    <a:pt x="180" y="147"/>
                  </a:cubicBezTo>
                  <a:cubicBezTo>
                    <a:pt x="180" y="147"/>
                    <a:pt x="178" y="149"/>
                    <a:pt x="178" y="151"/>
                  </a:cubicBezTo>
                  <a:cubicBezTo>
                    <a:pt x="179" y="152"/>
                    <a:pt x="179" y="155"/>
                    <a:pt x="179" y="155"/>
                  </a:cubicBezTo>
                  <a:cubicBezTo>
                    <a:pt x="179" y="155"/>
                    <a:pt x="177" y="157"/>
                    <a:pt x="176" y="157"/>
                  </a:cubicBezTo>
                  <a:cubicBezTo>
                    <a:pt x="175" y="157"/>
                    <a:pt x="173" y="157"/>
                    <a:pt x="172" y="158"/>
                  </a:cubicBezTo>
                  <a:cubicBezTo>
                    <a:pt x="171" y="158"/>
                    <a:pt x="170" y="159"/>
                    <a:pt x="170" y="159"/>
                  </a:cubicBezTo>
                  <a:cubicBezTo>
                    <a:pt x="169" y="160"/>
                    <a:pt x="167" y="162"/>
                    <a:pt x="167" y="162"/>
                  </a:cubicBezTo>
                  <a:cubicBezTo>
                    <a:pt x="169" y="165"/>
                    <a:pt x="169" y="165"/>
                    <a:pt x="169" y="165"/>
                  </a:cubicBezTo>
                  <a:cubicBezTo>
                    <a:pt x="170" y="170"/>
                    <a:pt x="170" y="170"/>
                    <a:pt x="170" y="170"/>
                  </a:cubicBezTo>
                  <a:cubicBezTo>
                    <a:pt x="170" y="175"/>
                    <a:pt x="170" y="175"/>
                    <a:pt x="170" y="175"/>
                  </a:cubicBezTo>
                  <a:cubicBezTo>
                    <a:pt x="170" y="175"/>
                    <a:pt x="173" y="176"/>
                    <a:pt x="173" y="177"/>
                  </a:cubicBezTo>
                  <a:cubicBezTo>
                    <a:pt x="174" y="177"/>
                    <a:pt x="175" y="180"/>
                    <a:pt x="175" y="180"/>
                  </a:cubicBezTo>
                  <a:cubicBezTo>
                    <a:pt x="174" y="182"/>
                    <a:pt x="174" y="182"/>
                    <a:pt x="174" y="182"/>
                  </a:cubicBezTo>
                  <a:cubicBezTo>
                    <a:pt x="173" y="185"/>
                    <a:pt x="173" y="185"/>
                    <a:pt x="173" y="185"/>
                  </a:cubicBezTo>
                  <a:cubicBezTo>
                    <a:pt x="173" y="185"/>
                    <a:pt x="172" y="187"/>
                    <a:pt x="171" y="188"/>
                  </a:cubicBezTo>
                  <a:cubicBezTo>
                    <a:pt x="169" y="188"/>
                    <a:pt x="166" y="188"/>
                    <a:pt x="166" y="188"/>
                  </a:cubicBezTo>
                  <a:cubicBezTo>
                    <a:pt x="166" y="188"/>
                    <a:pt x="166" y="187"/>
                    <a:pt x="164" y="188"/>
                  </a:cubicBezTo>
                  <a:cubicBezTo>
                    <a:pt x="162" y="188"/>
                    <a:pt x="160" y="190"/>
                    <a:pt x="160" y="190"/>
                  </a:cubicBezTo>
                  <a:cubicBezTo>
                    <a:pt x="160" y="190"/>
                    <a:pt x="160" y="190"/>
                    <a:pt x="159" y="191"/>
                  </a:cubicBezTo>
                  <a:cubicBezTo>
                    <a:pt x="157" y="191"/>
                    <a:pt x="156" y="191"/>
                    <a:pt x="155" y="191"/>
                  </a:cubicBezTo>
                  <a:cubicBezTo>
                    <a:pt x="154" y="191"/>
                    <a:pt x="152" y="190"/>
                    <a:pt x="152" y="190"/>
                  </a:cubicBezTo>
                  <a:cubicBezTo>
                    <a:pt x="150" y="193"/>
                    <a:pt x="150" y="193"/>
                    <a:pt x="150" y="193"/>
                  </a:cubicBezTo>
                  <a:cubicBezTo>
                    <a:pt x="150" y="193"/>
                    <a:pt x="148" y="194"/>
                    <a:pt x="147" y="194"/>
                  </a:cubicBezTo>
                  <a:cubicBezTo>
                    <a:pt x="147" y="194"/>
                    <a:pt x="144" y="198"/>
                    <a:pt x="144" y="198"/>
                  </a:cubicBezTo>
                  <a:cubicBezTo>
                    <a:pt x="144" y="198"/>
                    <a:pt x="144" y="198"/>
                    <a:pt x="143" y="198"/>
                  </a:cubicBezTo>
                  <a:cubicBezTo>
                    <a:pt x="141" y="198"/>
                    <a:pt x="139" y="197"/>
                    <a:pt x="139" y="197"/>
                  </a:cubicBezTo>
                  <a:cubicBezTo>
                    <a:pt x="136" y="194"/>
                    <a:pt x="136" y="194"/>
                    <a:pt x="136" y="194"/>
                  </a:cubicBezTo>
                  <a:cubicBezTo>
                    <a:pt x="136" y="194"/>
                    <a:pt x="137" y="194"/>
                    <a:pt x="139" y="192"/>
                  </a:cubicBezTo>
                  <a:cubicBezTo>
                    <a:pt x="140" y="191"/>
                    <a:pt x="140" y="191"/>
                    <a:pt x="140" y="190"/>
                  </a:cubicBezTo>
                  <a:cubicBezTo>
                    <a:pt x="139" y="188"/>
                    <a:pt x="138" y="186"/>
                    <a:pt x="139" y="186"/>
                  </a:cubicBezTo>
                  <a:cubicBezTo>
                    <a:pt x="140" y="185"/>
                    <a:pt x="141" y="186"/>
                    <a:pt x="142" y="184"/>
                  </a:cubicBezTo>
                  <a:cubicBezTo>
                    <a:pt x="142" y="183"/>
                    <a:pt x="142" y="182"/>
                    <a:pt x="142" y="180"/>
                  </a:cubicBezTo>
                  <a:cubicBezTo>
                    <a:pt x="142" y="179"/>
                    <a:pt x="142" y="177"/>
                    <a:pt x="143" y="177"/>
                  </a:cubicBezTo>
                  <a:cubicBezTo>
                    <a:pt x="144" y="176"/>
                    <a:pt x="144" y="175"/>
                    <a:pt x="144" y="175"/>
                  </a:cubicBezTo>
                  <a:cubicBezTo>
                    <a:pt x="139" y="174"/>
                    <a:pt x="139" y="174"/>
                    <a:pt x="139" y="174"/>
                  </a:cubicBezTo>
                  <a:cubicBezTo>
                    <a:pt x="136" y="175"/>
                    <a:pt x="136" y="175"/>
                    <a:pt x="136" y="175"/>
                  </a:cubicBezTo>
                  <a:cubicBezTo>
                    <a:pt x="136" y="175"/>
                    <a:pt x="136" y="173"/>
                    <a:pt x="134" y="173"/>
                  </a:cubicBezTo>
                  <a:cubicBezTo>
                    <a:pt x="132" y="172"/>
                    <a:pt x="128" y="172"/>
                    <a:pt x="128" y="172"/>
                  </a:cubicBezTo>
                  <a:cubicBezTo>
                    <a:pt x="127" y="168"/>
                    <a:pt x="127" y="168"/>
                    <a:pt x="127" y="168"/>
                  </a:cubicBezTo>
                  <a:cubicBezTo>
                    <a:pt x="119" y="166"/>
                    <a:pt x="119" y="166"/>
                    <a:pt x="119" y="166"/>
                  </a:cubicBezTo>
                  <a:cubicBezTo>
                    <a:pt x="119" y="166"/>
                    <a:pt x="118" y="162"/>
                    <a:pt x="117" y="161"/>
                  </a:cubicBezTo>
                  <a:cubicBezTo>
                    <a:pt x="116" y="160"/>
                    <a:pt x="116" y="160"/>
                    <a:pt x="116" y="160"/>
                  </a:cubicBezTo>
                  <a:cubicBezTo>
                    <a:pt x="111" y="156"/>
                    <a:pt x="111" y="156"/>
                    <a:pt x="111" y="156"/>
                  </a:cubicBezTo>
                  <a:cubicBezTo>
                    <a:pt x="108" y="156"/>
                    <a:pt x="108" y="156"/>
                    <a:pt x="108" y="156"/>
                  </a:cubicBezTo>
                  <a:cubicBezTo>
                    <a:pt x="108" y="156"/>
                    <a:pt x="107" y="156"/>
                    <a:pt x="105" y="155"/>
                  </a:cubicBezTo>
                  <a:cubicBezTo>
                    <a:pt x="102" y="154"/>
                    <a:pt x="101" y="151"/>
                    <a:pt x="101" y="151"/>
                  </a:cubicBezTo>
                  <a:cubicBezTo>
                    <a:pt x="101" y="151"/>
                    <a:pt x="101" y="149"/>
                    <a:pt x="99" y="150"/>
                  </a:cubicBezTo>
                  <a:cubicBezTo>
                    <a:pt x="97" y="152"/>
                    <a:pt x="95" y="152"/>
                    <a:pt x="94" y="153"/>
                  </a:cubicBezTo>
                  <a:cubicBezTo>
                    <a:pt x="94" y="153"/>
                    <a:pt x="93" y="153"/>
                    <a:pt x="92" y="154"/>
                  </a:cubicBezTo>
                  <a:cubicBezTo>
                    <a:pt x="92" y="155"/>
                    <a:pt x="91" y="155"/>
                    <a:pt x="93" y="157"/>
                  </a:cubicBezTo>
                  <a:cubicBezTo>
                    <a:pt x="94" y="158"/>
                    <a:pt x="95" y="159"/>
                    <a:pt x="95" y="159"/>
                  </a:cubicBezTo>
                  <a:cubicBezTo>
                    <a:pt x="94" y="164"/>
                    <a:pt x="94" y="164"/>
                    <a:pt x="94" y="164"/>
                  </a:cubicBezTo>
                  <a:cubicBezTo>
                    <a:pt x="88" y="170"/>
                    <a:pt x="88" y="170"/>
                    <a:pt x="88" y="170"/>
                  </a:cubicBezTo>
                  <a:cubicBezTo>
                    <a:pt x="89" y="173"/>
                    <a:pt x="89" y="173"/>
                    <a:pt x="89" y="173"/>
                  </a:cubicBezTo>
                  <a:cubicBezTo>
                    <a:pt x="89" y="173"/>
                    <a:pt x="91" y="173"/>
                    <a:pt x="88" y="174"/>
                  </a:cubicBezTo>
                  <a:cubicBezTo>
                    <a:pt x="86" y="175"/>
                    <a:pt x="86" y="176"/>
                    <a:pt x="85" y="176"/>
                  </a:cubicBezTo>
                  <a:cubicBezTo>
                    <a:pt x="85" y="175"/>
                    <a:pt x="84" y="174"/>
                    <a:pt x="82" y="173"/>
                  </a:cubicBezTo>
                  <a:cubicBezTo>
                    <a:pt x="81" y="172"/>
                    <a:pt x="81" y="172"/>
                    <a:pt x="81" y="172"/>
                  </a:cubicBezTo>
                  <a:cubicBezTo>
                    <a:pt x="81" y="172"/>
                    <a:pt x="81" y="172"/>
                    <a:pt x="80" y="171"/>
                  </a:cubicBezTo>
                  <a:cubicBezTo>
                    <a:pt x="80" y="171"/>
                    <a:pt x="80" y="171"/>
                    <a:pt x="80" y="171"/>
                  </a:cubicBezTo>
                  <a:cubicBezTo>
                    <a:pt x="80" y="171"/>
                    <a:pt x="80" y="170"/>
                    <a:pt x="78" y="170"/>
                  </a:cubicBezTo>
                  <a:cubicBezTo>
                    <a:pt x="77" y="170"/>
                    <a:pt x="75" y="168"/>
                    <a:pt x="75" y="168"/>
                  </a:cubicBezTo>
                  <a:cubicBezTo>
                    <a:pt x="72" y="168"/>
                    <a:pt x="72" y="168"/>
                    <a:pt x="72" y="168"/>
                  </a:cubicBezTo>
                  <a:cubicBezTo>
                    <a:pt x="72" y="168"/>
                    <a:pt x="69" y="165"/>
                    <a:pt x="69" y="165"/>
                  </a:cubicBezTo>
                  <a:cubicBezTo>
                    <a:pt x="68" y="165"/>
                    <a:pt x="65" y="164"/>
                    <a:pt x="65" y="164"/>
                  </a:cubicBezTo>
                  <a:cubicBezTo>
                    <a:pt x="65" y="162"/>
                    <a:pt x="65" y="162"/>
                    <a:pt x="65" y="162"/>
                  </a:cubicBezTo>
                  <a:cubicBezTo>
                    <a:pt x="65" y="162"/>
                    <a:pt x="64" y="162"/>
                    <a:pt x="64" y="162"/>
                  </a:cubicBezTo>
                  <a:cubicBezTo>
                    <a:pt x="63" y="162"/>
                    <a:pt x="62" y="163"/>
                    <a:pt x="62" y="163"/>
                  </a:cubicBezTo>
                  <a:cubicBezTo>
                    <a:pt x="59" y="164"/>
                    <a:pt x="59" y="164"/>
                    <a:pt x="59" y="164"/>
                  </a:cubicBezTo>
                  <a:cubicBezTo>
                    <a:pt x="59" y="164"/>
                    <a:pt x="57" y="164"/>
                    <a:pt x="57" y="164"/>
                  </a:cubicBezTo>
                  <a:cubicBezTo>
                    <a:pt x="56" y="163"/>
                    <a:pt x="55" y="161"/>
                    <a:pt x="55" y="161"/>
                  </a:cubicBezTo>
                  <a:cubicBezTo>
                    <a:pt x="55" y="161"/>
                    <a:pt x="55" y="161"/>
                    <a:pt x="54" y="161"/>
                  </a:cubicBezTo>
                  <a:cubicBezTo>
                    <a:pt x="53" y="162"/>
                    <a:pt x="55" y="163"/>
                    <a:pt x="53" y="162"/>
                  </a:cubicBezTo>
                  <a:cubicBezTo>
                    <a:pt x="50" y="161"/>
                    <a:pt x="50" y="161"/>
                    <a:pt x="50" y="161"/>
                  </a:cubicBezTo>
                  <a:cubicBezTo>
                    <a:pt x="48" y="159"/>
                    <a:pt x="48" y="159"/>
                    <a:pt x="48" y="159"/>
                  </a:cubicBezTo>
                  <a:cubicBezTo>
                    <a:pt x="47" y="159"/>
                    <a:pt x="47" y="159"/>
                    <a:pt x="47" y="159"/>
                  </a:cubicBezTo>
                  <a:cubicBezTo>
                    <a:pt x="46" y="159"/>
                    <a:pt x="46" y="159"/>
                    <a:pt x="46" y="159"/>
                  </a:cubicBezTo>
                  <a:cubicBezTo>
                    <a:pt x="46" y="159"/>
                    <a:pt x="45" y="157"/>
                    <a:pt x="45" y="157"/>
                  </a:cubicBezTo>
                  <a:cubicBezTo>
                    <a:pt x="45" y="157"/>
                    <a:pt x="45" y="155"/>
                    <a:pt x="45" y="155"/>
                  </a:cubicBezTo>
                  <a:cubicBezTo>
                    <a:pt x="44" y="155"/>
                    <a:pt x="41" y="154"/>
                    <a:pt x="41" y="154"/>
                  </a:cubicBezTo>
                  <a:cubicBezTo>
                    <a:pt x="40" y="152"/>
                    <a:pt x="40" y="152"/>
                    <a:pt x="40" y="152"/>
                  </a:cubicBezTo>
                  <a:cubicBezTo>
                    <a:pt x="40" y="152"/>
                    <a:pt x="40" y="152"/>
                    <a:pt x="40" y="152"/>
                  </a:cubicBezTo>
                  <a:cubicBezTo>
                    <a:pt x="39" y="152"/>
                    <a:pt x="37" y="151"/>
                    <a:pt x="37" y="151"/>
                  </a:cubicBezTo>
                  <a:cubicBezTo>
                    <a:pt x="36" y="150"/>
                    <a:pt x="36" y="150"/>
                    <a:pt x="36" y="150"/>
                  </a:cubicBezTo>
                  <a:cubicBezTo>
                    <a:pt x="33" y="150"/>
                    <a:pt x="33" y="150"/>
                    <a:pt x="33" y="150"/>
                  </a:cubicBezTo>
                  <a:cubicBezTo>
                    <a:pt x="32" y="148"/>
                    <a:pt x="32" y="148"/>
                    <a:pt x="32" y="148"/>
                  </a:cubicBezTo>
                  <a:cubicBezTo>
                    <a:pt x="32" y="148"/>
                    <a:pt x="31" y="147"/>
                    <a:pt x="31" y="147"/>
                  </a:cubicBezTo>
                  <a:cubicBezTo>
                    <a:pt x="32" y="147"/>
                    <a:pt x="32" y="145"/>
                    <a:pt x="32" y="145"/>
                  </a:cubicBezTo>
                  <a:cubicBezTo>
                    <a:pt x="31" y="145"/>
                    <a:pt x="31" y="145"/>
                    <a:pt x="31" y="145"/>
                  </a:cubicBezTo>
                  <a:cubicBezTo>
                    <a:pt x="32" y="144"/>
                    <a:pt x="34" y="144"/>
                    <a:pt x="34" y="144"/>
                  </a:cubicBezTo>
                  <a:cubicBezTo>
                    <a:pt x="36" y="141"/>
                    <a:pt x="36" y="141"/>
                    <a:pt x="36" y="141"/>
                  </a:cubicBezTo>
                  <a:cubicBezTo>
                    <a:pt x="36" y="141"/>
                    <a:pt x="36" y="141"/>
                    <a:pt x="37" y="141"/>
                  </a:cubicBezTo>
                  <a:cubicBezTo>
                    <a:pt x="39" y="142"/>
                    <a:pt x="40" y="142"/>
                    <a:pt x="41" y="142"/>
                  </a:cubicBezTo>
                  <a:cubicBezTo>
                    <a:pt x="42" y="142"/>
                    <a:pt x="43" y="144"/>
                    <a:pt x="43" y="140"/>
                  </a:cubicBezTo>
                  <a:cubicBezTo>
                    <a:pt x="43" y="137"/>
                    <a:pt x="43" y="136"/>
                    <a:pt x="43" y="136"/>
                  </a:cubicBezTo>
                  <a:cubicBezTo>
                    <a:pt x="38" y="132"/>
                    <a:pt x="38" y="132"/>
                    <a:pt x="38" y="132"/>
                  </a:cubicBezTo>
                  <a:cubicBezTo>
                    <a:pt x="38" y="132"/>
                    <a:pt x="38" y="131"/>
                    <a:pt x="37" y="129"/>
                  </a:cubicBezTo>
                  <a:cubicBezTo>
                    <a:pt x="36" y="128"/>
                    <a:pt x="35" y="127"/>
                    <a:pt x="35" y="127"/>
                  </a:cubicBezTo>
                  <a:cubicBezTo>
                    <a:pt x="34" y="127"/>
                    <a:pt x="32" y="125"/>
                    <a:pt x="32" y="125"/>
                  </a:cubicBezTo>
                  <a:cubicBezTo>
                    <a:pt x="31" y="124"/>
                    <a:pt x="30" y="123"/>
                    <a:pt x="30" y="123"/>
                  </a:cubicBezTo>
                  <a:cubicBezTo>
                    <a:pt x="30" y="123"/>
                    <a:pt x="30" y="121"/>
                    <a:pt x="30" y="120"/>
                  </a:cubicBezTo>
                  <a:cubicBezTo>
                    <a:pt x="31" y="120"/>
                    <a:pt x="31" y="120"/>
                    <a:pt x="32" y="120"/>
                  </a:cubicBezTo>
                  <a:cubicBezTo>
                    <a:pt x="33" y="121"/>
                    <a:pt x="34" y="121"/>
                    <a:pt x="35" y="121"/>
                  </a:cubicBezTo>
                  <a:cubicBezTo>
                    <a:pt x="36" y="121"/>
                    <a:pt x="37" y="121"/>
                    <a:pt x="38" y="121"/>
                  </a:cubicBezTo>
                  <a:cubicBezTo>
                    <a:pt x="38" y="121"/>
                    <a:pt x="41" y="120"/>
                    <a:pt x="41" y="120"/>
                  </a:cubicBezTo>
                  <a:cubicBezTo>
                    <a:pt x="42" y="120"/>
                    <a:pt x="42" y="118"/>
                    <a:pt x="43" y="118"/>
                  </a:cubicBezTo>
                  <a:cubicBezTo>
                    <a:pt x="43" y="118"/>
                    <a:pt x="44" y="117"/>
                    <a:pt x="43" y="116"/>
                  </a:cubicBezTo>
                  <a:cubicBezTo>
                    <a:pt x="43" y="116"/>
                    <a:pt x="41" y="115"/>
                    <a:pt x="41" y="115"/>
                  </a:cubicBezTo>
                  <a:cubicBezTo>
                    <a:pt x="40" y="115"/>
                    <a:pt x="39" y="114"/>
                    <a:pt x="39" y="113"/>
                  </a:cubicBezTo>
                  <a:cubicBezTo>
                    <a:pt x="38" y="113"/>
                    <a:pt x="37" y="112"/>
                    <a:pt x="37" y="111"/>
                  </a:cubicBezTo>
                  <a:cubicBezTo>
                    <a:pt x="36" y="111"/>
                    <a:pt x="36" y="112"/>
                    <a:pt x="35" y="112"/>
                  </a:cubicBezTo>
                  <a:cubicBezTo>
                    <a:pt x="34" y="111"/>
                    <a:pt x="33" y="110"/>
                    <a:pt x="32" y="109"/>
                  </a:cubicBezTo>
                  <a:cubicBezTo>
                    <a:pt x="32" y="108"/>
                    <a:pt x="32" y="108"/>
                    <a:pt x="31" y="107"/>
                  </a:cubicBezTo>
                  <a:cubicBezTo>
                    <a:pt x="30" y="107"/>
                    <a:pt x="29" y="106"/>
                    <a:pt x="28" y="106"/>
                  </a:cubicBezTo>
                  <a:cubicBezTo>
                    <a:pt x="27" y="106"/>
                    <a:pt x="27" y="107"/>
                    <a:pt x="25" y="106"/>
                  </a:cubicBezTo>
                  <a:cubicBezTo>
                    <a:pt x="23" y="106"/>
                    <a:pt x="21" y="105"/>
                    <a:pt x="21" y="104"/>
                  </a:cubicBezTo>
                  <a:cubicBezTo>
                    <a:pt x="22" y="103"/>
                    <a:pt x="21" y="103"/>
                    <a:pt x="22" y="102"/>
                  </a:cubicBezTo>
                  <a:cubicBezTo>
                    <a:pt x="22" y="101"/>
                    <a:pt x="22" y="99"/>
                    <a:pt x="22" y="98"/>
                  </a:cubicBezTo>
                  <a:cubicBezTo>
                    <a:pt x="22" y="97"/>
                    <a:pt x="21" y="98"/>
                    <a:pt x="21" y="95"/>
                  </a:cubicBezTo>
                  <a:cubicBezTo>
                    <a:pt x="20" y="92"/>
                    <a:pt x="22" y="93"/>
                    <a:pt x="22" y="93"/>
                  </a:cubicBezTo>
                  <a:cubicBezTo>
                    <a:pt x="22" y="93"/>
                    <a:pt x="23" y="91"/>
                    <a:pt x="23" y="90"/>
                  </a:cubicBezTo>
                  <a:cubicBezTo>
                    <a:pt x="23" y="90"/>
                    <a:pt x="24" y="87"/>
                    <a:pt x="24" y="87"/>
                  </a:cubicBezTo>
                  <a:cubicBezTo>
                    <a:pt x="27" y="83"/>
                    <a:pt x="27" y="83"/>
                    <a:pt x="27" y="83"/>
                  </a:cubicBezTo>
                  <a:cubicBezTo>
                    <a:pt x="27" y="80"/>
                    <a:pt x="27" y="80"/>
                    <a:pt x="27" y="80"/>
                  </a:cubicBezTo>
                  <a:cubicBezTo>
                    <a:pt x="27" y="76"/>
                    <a:pt x="27" y="76"/>
                    <a:pt x="27" y="76"/>
                  </a:cubicBezTo>
                  <a:cubicBezTo>
                    <a:pt x="27" y="73"/>
                    <a:pt x="27" y="73"/>
                    <a:pt x="27" y="73"/>
                  </a:cubicBezTo>
                  <a:cubicBezTo>
                    <a:pt x="24" y="72"/>
                    <a:pt x="24" y="72"/>
                    <a:pt x="24" y="72"/>
                  </a:cubicBezTo>
                  <a:cubicBezTo>
                    <a:pt x="18" y="71"/>
                    <a:pt x="18" y="71"/>
                    <a:pt x="18" y="71"/>
                  </a:cubicBezTo>
                  <a:cubicBezTo>
                    <a:pt x="18" y="71"/>
                    <a:pt x="18" y="73"/>
                    <a:pt x="17" y="73"/>
                  </a:cubicBezTo>
                  <a:cubicBezTo>
                    <a:pt x="17" y="73"/>
                    <a:pt x="16" y="74"/>
                    <a:pt x="15" y="74"/>
                  </a:cubicBezTo>
                  <a:cubicBezTo>
                    <a:pt x="14" y="73"/>
                    <a:pt x="14" y="73"/>
                    <a:pt x="14" y="73"/>
                  </a:cubicBezTo>
                  <a:cubicBezTo>
                    <a:pt x="16" y="71"/>
                    <a:pt x="16" y="71"/>
                    <a:pt x="16" y="71"/>
                  </a:cubicBezTo>
                  <a:cubicBezTo>
                    <a:pt x="16" y="67"/>
                    <a:pt x="16" y="67"/>
                    <a:pt x="16" y="67"/>
                  </a:cubicBezTo>
                  <a:cubicBezTo>
                    <a:pt x="16" y="67"/>
                    <a:pt x="15" y="65"/>
                    <a:pt x="14" y="63"/>
                  </a:cubicBezTo>
                  <a:cubicBezTo>
                    <a:pt x="13" y="62"/>
                    <a:pt x="12" y="61"/>
                    <a:pt x="12" y="61"/>
                  </a:cubicBezTo>
                  <a:cubicBezTo>
                    <a:pt x="15" y="59"/>
                    <a:pt x="15" y="59"/>
                    <a:pt x="15" y="59"/>
                  </a:cubicBezTo>
                  <a:cubicBezTo>
                    <a:pt x="16" y="58"/>
                    <a:pt x="16" y="58"/>
                    <a:pt x="16" y="58"/>
                  </a:cubicBezTo>
                  <a:cubicBezTo>
                    <a:pt x="16" y="57"/>
                    <a:pt x="16" y="57"/>
                    <a:pt x="16" y="57"/>
                  </a:cubicBezTo>
                  <a:cubicBezTo>
                    <a:pt x="16" y="57"/>
                    <a:pt x="18" y="59"/>
                    <a:pt x="20" y="59"/>
                  </a:cubicBezTo>
                  <a:cubicBezTo>
                    <a:pt x="21" y="59"/>
                    <a:pt x="20" y="59"/>
                    <a:pt x="22" y="58"/>
                  </a:cubicBezTo>
                  <a:cubicBezTo>
                    <a:pt x="24" y="58"/>
                    <a:pt x="27" y="55"/>
                    <a:pt x="27" y="55"/>
                  </a:cubicBezTo>
                  <a:cubicBezTo>
                    <a:pt x="27" y="55"/>
                    <a:pt x="25" y="53"/>
                    <a:pt x="24" y="53"/>
                  </a:cubicBezTo>
                  <a:cubicBezTo>
                    <a:pt x="23" y="54"/>
                    <a:pt x="24" y="54"/>
                    <a:pt x="21" y="54"/>
                  </a:cubicBezTo>
                  <a:cubicBezTo>
                    <a:pt x="18" y="53"/>
                    <a:pt x="17" y="52"/>
                    <a:pt x="17" y="52"/>
                  </a:cubicBezTo>
                  <a:cubicBezTo>
                    <a:pt x="17" y="52"/>
                    <a:pt x="16" y="52"/>
                    <a:pt x="15" y="52"/>
                  </a:cubicBezTo>
                  <a:cubicBezTo>
                    <a:pt x="14" y="52"/>
                    <a:pt x="14" y="52"/>
                    <a:pt x="13" y="51"/>
                  </a:cubicBezTo>
                  <a:cubicBezTo>
                    <a:pt x="11" y="49"/>
                    <a:pt x="9" y="47"/>
                    <a:pt x="9" y="47"/>
                  </a:cubicBezTo>
                  <a:cubicBezTo>
                    <a:pt x="9" y="47"/>
                    <a:pt x="7" y="48"/>
                    <a:pt x="7" y="47"/>
                  </a:cubicBezTo>
                  <a:cubicBezTo>
                    <a:pt x="7" y="46"/>
                    <a:pt x="8" y="45"/>
                    <a:pt x="8" y="45"/>
                  </a:cubicBezTo>
                  <a:cubicBezTo>
                    <a:pt x="7" y="43"/>
                    <a:pt x="7" y="43"/>
                    <a:pt x="7" y="43"/>
                  </a:cubicBezTo>
                  <a:cubicBezTo>
                    <a:pt x="7" y="43"/>
                    <a:pt x="9" y="43"/>
                    <a:pt x="10" y="42"/>
                  </a:cubicBezTo>
                  <a:cubicBezTo>
                    <a:pt x="11" y="42"/>
                    <a:pt x="11" y="39"/>
                    <a:pt x="10" y="39"/>
                  </a:cubicBezTo>
                  <a:cubicBezTo>
                    <a:pt x="9" y="39"/>
                    <a:pt x="8" y="38"/>
                    <a:pt x="7" y="39"/>
                  </a:cubicBezTo>
                  <a:cubicBezTo>
                    <a:pt x="6" y="39"/>
                    <a:pt x="5" y="40"/>
                    <a:pt x="5" y="40"/>
                  </a:cubicBezTo>
                  <a:cubicBezTo>
                    <a:pt x="4" y="40"/>
                    <a:pt x="2" y="39"/>
                    <a:pt x="2" y="38"/>
                  </a:cubicBezTo>
                  <a:cubicBezTo>
                    <a:pt x="2" y="37"/>
                    <a:pt x="1" y="37"/>
                    <a:pt x="3" y="36"/>
                  </a:cubicBezTo>
                  <a:cubicBezTo>
                    <a:pt x="4" y="36"/>
                    <a:pt x="5" y="34"/>
                    <a:pt x="5" y="34"/>
                  </a:cubicBezTo>
                  <a:cubicBezTo>
                    <a:pt x="3" y="31"/>
                    <a:pt x="3" y="31"/>
                    <a:pt x="3" y="31"/>
                  </a:cubicBezTo>
                  <a:cubicBezTo>
                    <a:pt x="4" y="25"/>
                    <a:pt x="4" y="25"/>
                    <a:pt x="4" y="25"/>
                  </a:cubicBezTo>
                  <a:cubicBezTo>
                    <a:pt x="0" y="24"/>
                    <a:pt x="0" y="24"/>
                    <a:pt x="0" y="24"/>
                  </a:cubicBezTo>
                  <a:cubicBezTo>
                    <a:pt x="0" y="22"/>
                    <a:pt x="0" y="22"/>
                    <a:pt x="0" y="22"/>
                  </a:cubicBezTo>
                  <a:cubicBezTo>
                    <a:pt x="4" y="20"/>
                    <a:pt x="4" y="20"/>
                    <a:pt x="4" y="20"/>
                  </a:cubicBezTo>
                  <a:cubicBezTo>
                    <a:pt x="8" y="14"/>
                    <a:pt x="8" y="14"/>
                    <a:pt x="8" y="14"/>
                  </a:cubicBezTo>
                  <a:cubicBezTo>
                    <a:pt x="9" y="15"/>
                    <a:pt x="9" y="15"/>
                    <a:pt x="9" y="15"/>
                  </a:cubicBezTo>
                  <a:cubicBezTo>
                    <a:pt x="9" y="15"/>
                    <a:pt x="10" y="15"/>
                    <a:pt x="11" y="1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5"/>
            <p:cNvSpPr>
              <a:spLocks/>
            </p:cNvSpPr>
            <p:nvPr/>
          </p:nvSpPr>
          <p:spPr bwMode="auto">
            <a:xfrm>
              <a:off x="4681844" y="3129624"/>
              <a:ext cx="394695" cy="240785"/>
            </a:xfrm>
            <a:custGeom>
              <a:avLst/>
              <a:gdLst>
                <a:gd name="T0" fmla="*/ 33 w 173"/>
                <a:gd name="T1" fmla="*/ 82 h 109"/>
                <a:gd name="T2" fmla="*/ 34 w 173"/>
                <a:gd name="T3" fmla="*/ 96 h 109"/>
                <a:gd name="T4" fmla="*/ 43 w 173"/>
                <a:gd name="T5" fmla="*/ 106 h 109"/>
                <a:gd name="T6" fmla="*/ 57 w 173"/>
                <a:gd name="T7" fmla="*/ 101 h 109"/>
                <a:gd name="T8" fmla="*/ 68 w 173"/>
                <a:gd name="T9" fmla="*/ 103 h 109"/>
                <a:gd name="T10" fmla="*/ 78 w 173"/>
                <a:gd name="T11" fmla="*/ 97 h 109"/>
                <a:gd name="T12" fmla="*/ 81 w 173"/>
                <a:gd name="T13" fmla="*/ 85 h 109"/>
                <a:gd name="T14" fmla="*/ 88 w 173"/>
                <a:gd name="T15" fmla="*/ 77 h 109"/>
                <a:gd name="T16" fmla="*/ 94 w 173"/>
                <a:gd name="T17" fmla="*/ 85 h 109"/>
                <a:gd name="T18" fmla="*/ 103 w 173"/>
                <a:gd name="T19" fmla="*/ 92 h 109"/>
                <a:gd name="T20" fmla="*/ 110 w 173"/>
                <a:gd name="T21" fmla="*/ 96 h 109"/>
                <a:gd name="T22" fmla="*/ 113 w 173"/>
                <a:gd name="T23" fmla="*/ 108 h 109"/>
                <a:gd name="T24" fmla="*/ 117 w 173"/>
                <a:gd name="T25" fmla="*/ 101 h 109"/>
                <a:gd name="T26" fmla="*/ 121 w 173"/>
                <a:gd name="T27" fmla="*/ 89 h 109"/>
                <a:gd name="T28" fmla="*/ 126 w 173"/>
                <a:gd name="T29" fmla="*/ 80 h 109"/>
                <a:gd name="T30" fmla="*/ 130 w 173"/>
                <a:gd name="T31" fmla="*/ 72 h 109"/>
                <a:gd name="T32" fmla="*/ 136 w 173"/>
                <a:gd name="T33" fmla="*/ 81 h 109"/>
                <a:gd name="T34" fmla="*/ 147 w 173"/>
                <a:gd name="T35" fmla="*/ 78 h 109"/>
                <a:gd name="T36" fmla="*/ 156 w 173"/>
                <a:gd name="T37" fmla="*/ 84 h 109"/>
                <a:gd name="T38" fmla="*/ 158 w 173"/>
                <a:gd name="T39" fmla="*/ 79 h 109"/>
                <a:gd name="T40" fmla="*/ 156 w 173"/>
                <a:gd name="T41" fmla="*/ 71 h 109"/>
                <a:gd name="T42" fmla="*/ 161 w 173"/>
                <a:gd name="T43" fmla="*/ 64 h 109"/>
                <a:gd name="T44" fmla="*/ 170 w 173"/>
                <a:gd name="T45" fmla="*/ 67 h 109"/>
                <a:gd name="T46" fmla="*/ 170 w 173"/>
                <a:gd name="T47" fmla="*/ 58 h 109"/>
                <a:gd name="T48" fmla="*/ 170 w 173"/>
                <a:gd name="T49" fmla="*/ 45 h 109"/>
                <a:gd name="T50" fmla="*/ 163 w 173"/>
                <a:gd name="T51" fmla="*/ 46 h 109"/>
                <a:gd name="T52" fmla="*/ 152 w 173"/>
                <a:gd name="T53" fmla="*/ 48 h 109"/>
                <a:gd name="T54" fmla="*/ 138 w 173"/>
                <a:gd name="T55" fmla="*/ 40 h 109"/>
                <a:gd name="T56" fmla="*/ 133 w 173"/>
                <a:gd name="T57" fmla="*/ 40 h 109"/>
                <a:gd name="T58" fmla="*/ 133 w 173"/>
                <a:gd name="T59" fmla="*/ 35 h 109"/>
                <a:gd name="T60" fmla="*/ 137 w 173"/>
                <a:gd name="T61" fmla="*/ 24 h 109"/>
                <a:gd name="T62" fmla="*/ 136 w 173"/>
                <a:gd name="T63" fmla="*/ 15 h 109"/>
                <a:gd name="T64" fmla="*/ 125 w 173"/>
                <a:gd name="T65" fmla="*/ 8 h 109"/>
                <a:gd name="T66" fmla="*/ 110 w 173"/>
                <a:gd name="T67" fmla="*/ 7 h 109"/>
                <a:gd name="T68" fmla="*/ 102 w 173"/>
                <a:gd name="T69" fmla="*/ 6 h 109"/>
                <a:gd name="T70" fmla="*/ 103 w 173"/>
                <a:gd name="T71" fmla="*/ 1 h 109"/>
                <a:gd name="T72" fmla="*/ 95 w 173"/>
                <a:gd name="T73" fmla="*/ 2 h 109"/>
                <a:gd name="T74" fmla="*/ 100 w 173"/>
                <a:gd name="T75" fmla="*/ 8 h 109"/>
                <a:gd name="T76" fmla="*/ 92 w 173"/>
                <a:gd name="T77" fmla="*/ 12 h 109"/>
                <a:gd name="T78" fmla="*/ 76 w 173"/>
                <a:gd name="T79" fmla="*/ 13 h 109"/>
                <a:gd name="T80" fmla="*/ 65 w 173"/>
                <a:gd name="T81" fmla="*/ 13 h 109"/>
                <a:gd name="T82" fmla="*/ 59 w 173"/>
                <a:gd name="T83" fmla="*/ 14 h 109"/>
                <a:gd name="T84" fmla="*/ 56 w 173"/>
                <a:gd name="T85" fmla="*/ 20 h 109"/>
                <a:gd name="T86" fmla="*/ 46 w 173"/>
                <a:gd name="T87" fmla="*/ 16 h 109"/>
                <a:gd name="T88" fmla="*/ 39 w 173"/>
                <a:gd name="T89" fmla="*/ 20 h 109"/>
                <a:gd name="T90" fmla="*/ 42 w 173"/>
                <a:gd name="T91" fmla="*/ 23 h 109"/>
                <a:gd name="T92" fmla="*/ 37 w 173"/>
                <a:gd name="T93" fmla="*/ 33 h 109"/>
                <a:gd name="T94" fmla="*/ 29 w 173"/>
                <a:gd name="T95" fmla="*/ 41 h 109"/>
                <a:gd name="T96" fmla="*/ 19 w 173"/>
                <a:gd name="T97" fmla="*/ 47 h 109"/>
                <a:gd name="T98" fmla="*/ 19 w 173"/>
                <a:gd name="T99" fmla="*/ 56 h 109"/>
                <a:gd name="T100" fmla="*/ 7 w 173"/>
                <a:gd name="T101" fmla="*/ 67 h 109"/>
                <a:gd name="T102" fmla="*/ 7 w 173"/>
                <a:gd name="T103" fmla="*/ 77 h 109"/>
                <a:gd name="T104" fmla="*/ 0 w 173"/>
                <a:gd name="T105" fmla="*/ 87 h 109"/>
                <a:gd name="T106" fmla="*/ 10 w 173"/>
                <a:gd name="T107" fmla="*/ 87 h 109"/>
                <a:gd name="T108" fmla="*/ 12 w 173"/>
                <a:gd name="T109" fmla="*/ 77 h 109"/>
                <a:gd name="T110" fmla="*/ 31 w 173"/>
                <a:gd name="T111" fmla="*/ 7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3" h="109">
                  <a:moveTo>
                    <a:pt x="31" y="75"/>
                  </a:moveTo>
                  <a:cubicBezTo>
                    <a:pt x="33" y="76"/>
                    <a:pt x="33" y="76"/>
                    <a:pt x="33" y="76"/>
                  </a:cubicBezTo>
                  <a:cubicBezTo>
                    <a:pt x="33" y="78"/>
                    <a:pt x="33" y="78"/>
                    <a:pt x="33" y="78"/>
                  </a:cubicBezTo>
                  <a:cubicBezTo>
                    <a:pt x="33" y="78"/>
                    <a:pt x="33" y="77"/>
                    <a:pt x="32" y="79"/>
                  </a:cubicBezTo>
                  <a:cubicBezTo>
                    <a:pt x="31" y="80"/>
                    <a:pt x="31" y="80"/>
                    <a:pt x="31" y="80"/>
                  </a:cubicBezTo>
                  <a:cubicBezTo>
                    <a:pt x="32" y="80"/>
                    <a:pt x="33" y="81"/>
                    <a:pt x="33" y="81"/>
                  </a:cubicBezTo>
                  <a:cubicBezTo>
                    <a:pt x="33" y="81"/>
                    <a:pt x="34" y="81"/>
                    <a:pt x="33" y="82"/>
                  </a:cubicBezTo>
                  <a:cubicBezTo>
                    <a:pt x="33" y="84"/>
                    <a:pt x="33" y="85"/>
                    <a:pt x="33" y="85"/>
                  </a:cubicBezTo>
                  <a:cubicBezTo>
                    <a:pt x="33" y="85"/>
                    <a:pt x="33" y="86"/>
                    <a:pt x="33" y="87"/>
                  </a:cubicBezTo>
                  <a:cubicBezTo>
                    <a:pt x="32" y="87"/>
                    <a:pt x="31" y="90"/>
                    <a:pt x="31" y="90"/>
                  </a:cubicBezTo>
                  <a:cubicBezTo>
                    <a:pt x="31" y="90"/>
                    <a:pt x="31" y="90"/>
                    <a:pt x="31" y="91"/>
                  </a:cubicBezTo>
                  <a:cubicBezTo>
                    <a:pt x="32" y="91"/>
                    <a:pt x="35" y="91"/>
                    <a:pt x="35" y="91"/>
                  </a:cubicBezTo>
                  <a:cubicBezTo>
                    <a:pt x="35" y="91"/>
                    <a:pt x="35" y="93"/>
                    <a:pt x="35" y="94"/>
                  </a:cubicBezTo>
                  <a:cubicBezTo>
                    <a:pt x="34" y="94"/>
                    <a:pt x="33" y="96"/>
                    <a:pt x="34" y="96"/>
                  </a:cubicBezTo>
                  <a:cubicBezTo>
                    <a:pt x="35" y="96"/>
                    <a:pt x="36" y="97"/>
                    <a:pt x="36" y="97"/>
                  </a:cubicBezTo>
                  <a:cubicBezTo>
                    <a:pt x="36" y="97"/>
                    <a:pt x="37" y="98"/>
                    <a:pt x="37" y="98"/>
                  </a:cubicBezTo>
                  <a:cubicBezTo>
                    <a:pt x="38" y="98"/>
                    <a:pt x="39" y="99"/>
                    <a:pt x="39" y="99"/>
                  </a:cubicBezTo>
                  <a:cubicBezTo>
                    <a:pt x="39" y="99"/>
                    <a:pt x="41" y="101"/>
                    <a:pt x="41" y="101"/>
                  </a:cubicBezTo>
                  <a:cubicBezTo>
                    <a:pt x="41" y="102"/>
                    <a:pt x="40" y="103"/>
                    <a:pt x="40" y="103"/>
                  </a:cubicBezTo>
                  <a:cubicBezTo>
                    <a:pt x="40" y="103"/>
                    <a:pt x="42" y="105"/>
                    <a:pt x="42" y="105"/>
                  </a:cubicBezTo>
                  <a:cubicBezTo>
                    <a:pt x="42" y="105"/>
                    <a:pt x="42" y="106"/>
                    <a:pt x="43" y="106"/>
                  </a:cubicBezTo>
                  <a:cubicBezTo>
                    <a:pt x="44" y="106"/>
                    <a:pt x="45" y="105"/>
                    <a:pt x="45" y="105"/>
                  </a:cubicBezTo>
                  <a:cubicBezTo>
                    <a:pt x="45" y="105"/>
                    <a:pt x="47" y="104"/>
                    <a:pt x="47" y="104"/>
                  </a:cubicBezTo>
                  <a:cubicBezTo>
                    <a:pt x="47" y="104"/>
                    <a:pt x="48" y="103"/>
                    <a:pt x="49" y="103"/>
                  </a:cubicBezTo>
                  <a:cubicBezTo>
                    <a:pt x="50" y="103"/>
                    <a:pt x="51" y="104"/>
                    <a:pt x="52" y="104"/>
                  </a:cubicBezTo>
                  <a:cubicBezTo>
                    <a:pt x="53" y="104"/>
                    <a:pt x="56" y="104"/>
                    <a:pt x="56" y="104"/>
                  </a:cubicBezTo>
                  <a:cubicBezTo>
                    <a:pt x="56" y="102"/>
                    <a:pt x="56" y="102"/>
                    <a:pt x="56" y="102"/>
                  </a:cubicBezTo>
                  <a:cubicBezTo>
                    <a:pt x="56" y="102"/>
                    <a:pt x="56" y="101"/>
                    <a:pt x="57" y="101"/>
                  </a:cubicBezTo>
                  <a:cubicBezTo>
                    <a:pt x="58" y="101"/>
                    <a:pt x="59" y="101"/>
                    <a:pt x="59" y="101"/>
                  </a:cubicBezTo>
                  <a:cubicBezTo>
                    <a:pt x="59" y="101"/>
                    <a:pt x="58" y="100"/>
                    <a:pt x="59" y="100"/>
                  </a:cubicBezTo>
                  <a:cubicBezTo>
                    <a:pt x="59" y="100"/>
                    <a:pt x="61" y="100"/>
                    <a:pt x="62" y="101"/>
                  </a:cubicBezTo>
                  <a:cubicBezTo>
                    <a:pt x="62" y="101"/>
                    <a:pt x="64" y="100"/>
                    <a:pt x="64" y="101"/>
                  </a:cubicBezTo>
                  <a:cubicBezTo>
                    <a:pt x="64" y="101"/>
                    <a:pt x="65" y="102"/>
                    <a:pt x="65" y="102"/>
                  </a:cubicBezTo>
                  <a:cubicBezTo>
                    <a:pt x="65" y="102"/>
                    <a:pt x="66" y="104"/>
                    <a:pt x="66" y="103"/>
                  </a:cubicBezTo>
                  <a:cubicBezTo>
                    <a:pt x="67" y="103"/>
                    <a:pt x="67" y="103"/>
                    <a:pt x="68" y="103"/>
                  </a:cubicBezTo>
                  <a:cubicBezTo>
                    <a:pt x="68" y="104"/>
                    <a:pt x="70" y="104"/>
                    <a:pt x="71" y="104"/>
                  </a:cubicBezTo>
                  <a:cubicBezTo>
                    <a:pt x="71" y="103"/>
                    <a:pt x="71" y="103"/>
                    <a:pt x="71" y="103"/>
                  </a:cubicBezTo>
                  <a:cubicBezTo>
                    <a:pt x="71" y="102"/>
                    <a:pt x="70" y="101"/>
                    <a:pt x="72" y="101"/>
                  </a:cubicBezTo>
                  <a:cubicBezTo>
                    <a:pt x="73" y="101"/>
                    <a:pt x="73" y="100"/>
                    <a:pt x="74" y="100"/>
                  </a:cubicBezTo>
                  <a:cubicBezTo>
                    <a:pt x="75" y="100"/>
                    <a:pt x="76" y="100"/>
                    <a:pt x="76" y="100"/>
                  </a:cubicBezTo>
                  <a:cubicBezTo>
                    <a:pt x="76" y="100"/>
                    <a:pt x="76" y="100"/>
                    <a:pt x="77" y="99"/>
                  </a:cubicBezTo>
                  <a:cubicBezTo>
                    <a:pt x="78" y="98"/>
                    <a:pt x="78" y="97"/>
                    <a:pt x="78" y="97"/>
                  </a:cubicBezTo>
                  <a:cubicBezTo>
                    <a:pt x="78" y="96"/>
                    <a:pt x="78" y="95"/>
                    <a:pt x="78" y="95"/>
                  </a:cubicBezTo>
                  <a:cubicBezTo>
                    <a:pt x="79" y="94"/>
                    <a:pt x="79" y="94"/>
                    <a:pt x="79" y="94"/>
                  </a:cubicBezTo>
                  <a:cubicBezTo>
                    <a:pt x="80" y="93"/>
                    <a:pt x="80" y="93"/>
                    <a:pt x="80" y="93"/>
                  </a:cubicBezTo>
                  <a:cubicBezTo>
                    <a:pt x="80" y="93"/>
                    <a:pt x="80" y="93"/>
                    <a:pt x="81" y="91"/>
                  </a:cubicBezTo>
                  <a:cubicBezTo>
                    <a:pt x="81" y="90"/>
                    <a:pt x="81" y="90"/>
                    <a:pt x="81" y="90"/>
                  </a:cubicBezTo>
                  <a:cubicBezTo>
                    <a:pt x="82" y="88"/>
                    <a:pt x="82" y="88"/>
                    <a:pt x="82" y="88"/>
                  </a:cubicBezTo>
                  <a:cubicBezTo>
                    <a:pt x="81" y="85"/>
                    <a:pt x="81" y="85"/>
                    <a:pt x="81" y="85"/>
                  </a:cubicBezTo>
                  <a:cubicBezTo>
                    <a:pt x="80" y="84"/>
                    <a:pt x="80" y="84"/>
                    <a:pt x="80" y="84"/>
                  </a:cubicBezTo>
                  <a:cubicBezTo>
                    <a:pt x="81" y="83"/>
                    <a:pt x="81" y="83"/>
                    <a:pt x="81" y="83"/>
                  </a:cubicBezTo>
                  <a:cubicBezTo>
                    <a:pt x="81" y="83"/>
                    <a:pt x="82" y="82"/>
                    <a:pt x="83" y="82"/>
                  </a:cubicBezTo>
                  <a:cubicBezTo>
                    <a:pt x="84" y="82"/>
                    <a:pt x="84" y="82"/>
                    <a:pt x="84" y="81"/>
                  </a:cubicBezTo>
                  <a:cubicBezTo>
                    <a:pt x="85" y="81"/>
                    <a:pt x="87" y="79"/>
                    <a:pt x="87" y="79"/>
                  </a:cubicBezTo>
                  <a:cubicBezTo>
                    <a:pt x="87" y="79"/>
                    <a:pt x="87" y="79"/>
                    <a:pt x="88" y="79"/>
                  </a:cubicBezTo>
                  <a:cubicBezTo>
                    <a:pt x="88" y="78"/>
                    <a:pt x="88" y="77"/>
                    <a:pt x="88" y="77"/>
                  </a:cubicBezTo>
                  <a:cubicBezTo>
                    <a:pt x="88" y="77"/>
                    <a:pt x="88" y="76"/>
                    <a:pt x="89" y="76"/>
                  </a:cubicBezTo>
                  <a:cubicBezTo>
                    <a:pt x="90" y="75"/>
                    <a:pt x="94" y="74"/>
                    <a:pt x="94" y="74"/>
                  </a:cubicBezTo>
                  <a:cubicBezTo>
                    <a:pt x="94" y="74"/>
                    <a:pt x="93" y="76"/>
                    <a:pt x="93" y="77"/>
                  </a:cubicBezTo>
                  <a:cubicBezTo>
                    <a:pt x="93" y="78"/>
                    <a:pt x="94" y="80"/>
                    <a:pt x="94" y="80"/>
                  </a:cubicBezTo>
                  <a:cubicBezTo>
                    <a:pt x="94" y="80"/>
                    <a:pt x="93" y="82"/>
                    <a:pt x="93" y="82"/>
                  </a:cubicBezTo>
                  <a:cubicBezTo>
                    <a:pt x="93" y="83"/>
                    <a:pt x="93" y="84"/>
                    <a:pt x="93" y="84"/>
                  </a:cubicBezTo>
                  <a:cubicBezTo>
                    <a:pt x="94" y="85"/>
                    <a:pt x="94" y="85"/>
                    <a:pt x="94" y="85"/>
                  </a:cubicBezTo>
                  <a:cubicBezTo>
                    <a:pt x="94" y="85"/>
                    <a:pt x="94" y="86"/>
                    <a:pt x="94" y="86"/>
                  </a:cubicBezTo>
                  <a:cubicBezTo>
                    <a:pt x="95" y="86"/>
                    <a:pt x="96" y="88"/>
                    <a:pt x="96" y="88"/>
                  </a:cubicBezTo>
                  <a:cubicBezTo>
                    <a:pt x="97" y="88"/>
                    <a:pt x="97" y="88"/>
                    <a:pt x="97" y="88"/>
                  </a:cubicBezTo>
                  <a:cubicBezTo>
                    <a:pt x="97" y="88"/>
                    <a:pt x="98" y="89"/>
                    <a:pt x="98" y="90"/>
                  </a:cubicBezTo>
                  <a:cubicBezTo>
                    <a:pt x="98" y="90"/>
                    <a:pt x="99" y="91"/>
                    <a:pt x="100" y="92"/>
                  </a:cubicBezTo>
                  <a:cubicBezTo>
                    <a:pt x="100" y="92"/>
                    <a:pt x="101" y="92"/>
                    <a:pt x="101" y="92"/>
                  </a:cubicBezTo>
                  <a:cubicBezTo>
                    <a:pt x="102" y="92"/>
                    <a:pt x="103" y="92"/>
                    <a:pt x="103" y="92"/>
                  </a:cubicBezTo>
                  <a:cubicBezTo>
                    <a:pt x="103" y="93"/>
                    <a:pt x="105" y="93"/>
                    <a:pt x="106" y="93"/>
                  </a:cubicBezTo>
                  <a:cubicBezTo>
                    <a:pt x="106" y="94"/>
                    <a:pt x="108" y="93"/>
                    <a:pt x="108" y="93"/>
                  </a:cubicBezTo>
                  <a:cubicBezTo>
                    <a:pt x="109" y="94"/>
                    <a:pt x="109" y="94"/>
                    <a:pt x="109" y="94"/>
                  </a:cubicBezTo>
                  <a:cubicBezTo>
                    <a:pt x="110" y="94"/>
                    <a:pt x="110" y="94"/>
                    <a:pt x="110" y="94"/>
                  </a:cubicBezTo>
                  <a:cubicBezTo>
                    <a:pt x="110" y="94"/>
                    <a:pt x="111" y="94"/>
                    <a:pt x="111" y="95"/>
                  </a:cubicBezTo>
                  <a:cubicBezTo>
                    <a:pt x="110" y="96"/>
                    <a:pt x="110" y="96"/>
                    <a:pt x="110" y="96"/>
                  </a:cubicBezTo>
                  <a:cubicBezTo>
                    <a:pt x="110" y="96"/>
                    <a:pt x="110" y="96"/>
                    <a:pt x="110" y="96"/>
                  </a:cubicBezTo>
                  <a:cubicBezTo>
                    <a:pt x="109" y="97"/>
                    <a:pt x="108" y="99"/>
                    <a:pt x="108" y="99"/>
                  </a:cubicBezTo>
                  <a:cubicBezTo>
                    <a:pt x="111" y="101"/>
                    <a:pt x="111" y="101"/>
                    <a:pt x="111" y="101"/>
                  </a:cubicBezTo>
                  <a:cubicBezTo>
                    <a:pt x="111" y="101"/>
                    <a:pt x="112" y="101"/>
                    <a:pt x="112" y="102"/>
                  </a:cubicBezTo>
                  <a:cubicBezTo>
                    <a:pt x="113" y="103"/>
                    <a:pt x="113" y="104"/>
                    <a:pt x="113" y="104"/>
                  </a:cubicBezTo>
                  <a:cubicBezTo>
                    <a:pt x="113" y="104"/>
                    <a:pt x="113" y="104"/>
                    <a:pt x="113" y="104"/>
                  </a:cubicBezTo>
                  <a:cubicBezTo>
                    <a:pt x="113" y="105"/>
                    <a:pt x="113" y="107"/>
                    <a:pt x="113" y="107"/>
                  </a:cubicBezTo>
                  <a:cubicBezTo>
                    <a:pt x="113" y="107"/>
                    <a:pt x="111" y="108"/>
                    <a:pt x="113" y="108"/>
                  </a:cubicBezTo>
                  <a:cubicBezTo>
                    <a:pt x="115" y="108"/>
                    <a:pt x="115" y="108"/>
                    <a:pt x="115" y="108"/>
                  </a:cubicBezTo>
                  <a:cubicBezTo>
                    <a:pt x="116" y="108"/>
                    <a:pt x="117" y="109"/>
                    <a:pt x="117" y="109"/>
                  </a:cubicBezTo>
                  <a:cubicBezTo>
                    <a:pt x="118" y="108"/>
                    <a:pt x="118" y="108"/>
                    <a:pt x="118" y="108"/>
                  </a:cubicBezTo>
                  <a:cubicBezTo>
                    <a:pt x="118" y="108"/>
                    <a:pt x="117" y="106"/>
                    <a:pt x="119" y="105"/>
                  </a:cubicBezTo>
                  <a:cubicBezTo>
                    <a:pt x="120" y="104"/>
                    <a:pt x="120" y="104"/>
                    <a:pt x="120" y="104"/>
                  </a:cubicBezTo>
                  <a:cubicBezTo>
                    <a:pt x="120" y="104"/>
                    <a:pt x="117" y="103"/>
                    <a:pt x="117" y="102"/>
                  </a:cubicBezTo>
                  <a:cubicBezTo>
                    <a:pt x="117" y="102"/>
                    <a:pt x="116" y="102"/>
                    <a:pt x="117" y="101"/>
                  </a:cubicBezTo>
                  <a:cubicBezTo>
                    <a:pt x="117" y="100"/>
                    <a:pt x="116" y="100"/>
                    <a:pt x="117" y="99"/>
                  </a:cubicBezTo>
                  <a:cubicBezTo>
                    <a:pt x="117" y="99"/>
                    <a:pt x="118" y="99"/>
                    <a:pt x="118" y="98"/>
                  </a:cubicBezTo>
                  <a:cubicBezTo>
                    <a:pt x="118" y="98"/>
                    <a:pt x="117" y="96"/>
                    <a:pt x="117" y="96"/>
                  </a:cubicBezTo>
                  <a:cubicBezTo>
                    <a:pt x="119" y="95"/>
                    <a:pt x="119" y="95"/>
                    <a:pt x="119" y="95"/>
                  </a:cubicBezTo>
                  <a:cubicBezTo>
                    <a:pt x="119" y="95"/>
                    <a:pt x="119" y="94"/>
                    <a:pt x="119" y="94"/>
                  </a:cubicBezTo>
                  <a:cubicBezTo>
                    <a:pt x="119" y="93"/>
                    <a:pt x="119" y="91"/>
                    <a:pt x="119" y="91"/>
                  </a:cubicBezTo>
                  <a:cubicBezTo>
                    <a:pt x="120" y="91"/>
                    <a:pt x="121" y="89"/>
                    <a:pt x="121" y="89"/>
                  </a:cubicBezTo>
                  <a:cubicBezTo>
                    <a:pt x="121" y="89"/>
                    <a:pt x="123" y="89"/>
                    <a:pt x="123" y="89"/>
                  </a:cubicBezTo>
                  <a:cubicBezTo>
                    <a:pt x="123" y="88"/>
                    <a:pt x="124" y="87"/>
                    <a:pt x="124" y="87"/>
                  </a:cubicBezTo>
                  <a:cubicBezTo>
                    <a:pt x="124" y="87"/>
                    <a:pt x="124" y="87"/>
                    <a:pt x="125" y="86"/>
                  </a:cubicBezTo>
                  <a:cubicBezTo>
                    <a:pt x="125" y="85"/>
                    <a:pt x="125" y="84"/>
                    <a:pt x="125" y="84"/>
                  </a:cubicBezTo>
                  <a:cubicBezTo>
                    <a:pt x="125" y="83"/>
                    <a:pt x="126" y="82"/>
                    <a:pt x="126" y="82"/>
                  </a:cubicBezTo>
                  <a:cubicBezTo>
                    <a:pt x="126" y="81"/>
                    <a:pt x="126" y="81"/>
                    <a:pt x="126" y="81"/>
                  </a:cubicBezTo>
                  <a:cubicBezTo>
                    <a:pt x="126" y="81"/>
                    <a:pt x="126" y="80"/>
                    <a:pt x="126" y="80"/>
                  </a:cubicBezTo>
                  <a:cubicBezTo>
                    <a:pt x="126" y="79"/>
                    <a:pt x="126" y="78"/>
                    <a:pt x="126" y="78"/>
                  </a:cubicBezTo>
                  <a:cubicBezTo>
                    <a:pt x="126" y="76"/>
                    <a:pt x="126" y="76"/>
                    <a:pt x="126" y="76"/>
                  </a:cubicBezTo>
                  <a:cubicBezTo>
                    <a:pt x="125" y="74"/>
                    <a:pt x="125" y="74"/>
                    <a:pt x="125" y="74"/>
                  </a:cubicBezTo>
                  <a:cubicBezTo>
                    <a:pt x="125" y="73"/>
                    <a:pt x="125" y="73"/>
                    <a:pt x="125" y="73"/>
                  </a:cubicBezTo>
                  <a:cubicBezTo>
                    <a:pt x="127" y="71"/>
                    <a:pt x="127" y="71"/>
                    <a:pt x="127" y="71"/>
                  </a:cubicBezTo>
                  <a:cubicBezTo>
                    <a:pt x="127" y="71"/>
                    <a:pt x="128" y="70"/>
                    <a:pt x="128" y="71"/>
                  </a:cubicBezTo>
                  <a:cubicBezTo>
                    <a:pt x="129" y="71"/>
                    <a:pt x="130" y="72"/>
                    <a:pt x="130" y="72"/>
                  </a:cubicBezTo>
                  <a:cubicBezTo>
                    <a:pt x="131" y="72"/>
                    <a:pt x="131" y="72"/>
                    <a:pt x="131" y="72"/>
                  </a:cubicBezTo>
                  <a:cubicBezTo>
                    <a:pt x="133" y="71"/>
                    <a:pt x="133" y="71"/>
                    <a:pt x="133" y="71"/>
                  </a:cubicBezTo>
                  <a:cubicBezTo>
                    <a:pt x="133" y="71"/>
                    <a:pt x="134" y="71"/>
                    <a:pt x="134" y="72"/>
                  </a:cubicBezTo>
                  <a:cubicBezTo>
                    <a:pt x="133" y="72"/>
                    <a:pt x="132" y="73"/>
                    <a:pt x="133" y="74"/>
                  </a:cubicBezTo>
                  <a:cubicBezTo>
                    <a:pt x="133" y="74"/>
                    <a:pt x="134" y="75"/>
                    <a:pt x="134" y="76"/>
                  </a:cubicBezTo>
                  <a:cubicBezTo>
                    <a:pt x="134" y="77"/>
                    <a:pt x="134" y="77"/>
                    <a:pt x="134" y="79"/>
                  </a:cubicBezTo>
                  <a:cubicBezTo>
                    <a:pt x="134" y="80"/>
                    <a:pt x="136" y="80"/>
                    <a:pt x="136" y="81"/>
                  </a:cubicBezTo>
                  <a:cubicBezTo>
                    <a:pt x="137" y="81"/>
                    <a:pt x="135" y="82"/>
                    <a:pt x="138" y="82"/>
                  </a:cubicBezTo>
                  <a:cubicBezTo>
                    <a:pt x="140" y="82"/>
                    <a:pt x="142" y="83"/>
                    <a:pt x="142" y="82"/>
                  </a:cubicBezTo>
                  <a:cubicBezTo>
                    <a:pt x="143" y="82"/>
                    <a:pt x="143" y="82"/>
                    <a:pt x="143" y="81"/>
                  </a:cubicBezTo>
                  <a:cubicBezTo>
                    <a:pt x="142" y="80"/>
                    <a:pt x="143" y="79"/>
                    <a:pt x="143" y="79"/>
                  </a:cubicBezTo>
                  <a:cubicBezTo>
                    <a:pt x="143" y="79"/>
                    <a:pt x="144" y="79"/>
                    <a:pt x="144" y="79"/>
                  </a:cubicBezTo>
                  <a:cubicBezTo>
                    <a:pt x="145" y="79"/>
                    <a:pt x="145" y="80"/>
                    <a:pt x="146" y="79"/>
                  </a:cubicBezTo>
                  <a:cubicBezTo>
                    <a:pt x="146" y="79"/>
                    <a:pt x="147" y="78"/>
                    <a:pt x="147" y="78"/>
                  </a:cubicBezTo>
                  <a:cubicBezTo>
                    <a:pt x="149" y="78"/>
                    <a:pt x="149" y="78"/>
                    <a:pt x="149" y="78"/>
                  </a:cubicBezTo>
                  <a:cubicBezTo>
                    <a:pt x="149" y="78"/>
                    <a:pt x="148" y="77"/>
                    <a:pt x="150" y="77"/>
                  </a:cubicBezTo>
                  <a:cubicBezTo>
                    <a:pt x="151" y="77"/>
                    <a:pt x="153" y="77"/>
                    <a:pt x="153" y="77"/>
                  </a:cubicBezTo>
                  <a:cubicBezTo>
                    <a:pt x="153" y="77"/>
                    <a:pt x="153" y="78"/>
                    <a:pt x="153" y="79"/>
                  </a:cubicBezTo>
                  <a:cubicBezTo>
                    <a:pt x="154" y="80"/>
                    <a:pt x="154" y="80"/>
                    <a:pt x="154" y="80"/>
                  </a:cubicBezTo>
                  <a:cubicBezTo>
                    <a:pt x="154" y="80"/>
                    <a:pt x="153" y="80"/>
                    <a:pt x="154" y="82"/>
                  </a:cubicBezTo>
                  <a:cubicBezTo>
                    <a:pt x="155" y="83"/>
                    <a:pt x="156" y="83"/>
                    <a:pt x="156" y="84"/>
                  </a:cubicBezTo>
                  <a:cubicBezTo>
                    <a:pt x="157" y="84"/>
                    <a:pt x="156" y="86"/>
                    <a:pt x="156" y="86"/>
                  </a:cubicBezTo>
                  <a:cubicBezTo>
                    <a:pt x="156" y="86"/>
                    <a:pt x="158" y="86"/>
                    <a:pt x="158" y="86"/>
                  </a:cubicBezTo>
                  <a:cubicBezTo>
                    <a:pt x="158" y="85"/>
                    <a:pt x="158" y="85"/>
                    <a:pt x="159" y="85"/>
                  </a:cubicBezTo>
                  <a:cubicBezTo>
                    <a:pt x="159" y="85"/>
                    <a:pt x="159" y="85"/>
                    <a:pt x="159" y="85"/>
                  </a:cubicBezTo>
                  <a:cubicBezTo>
                    <a:pt x="159" y="85"/>
                    <a:pt x="160" y="84"/>
                    <a:pt x="160" y="83"/>
                  </a:cubicBezTo>
                  <a:cubicBezTo>
                    <a:pt x="160" y="83"/>
                    <a:pt x="160" y="80"/>
                    <a:pt x="159" y="80"/>
                  </a:cubicBezTo>
                  <a:cubicBezTo>
                    <a:pt x="159" y="80"/>
                    <a:pt x="158" y="80"/>
                    <a:pt x="158" y="79"/>
                  </a:cubicBezTo>
                  <a:cubicBezTo>
                    <a:pt x="157" y="78"/>
                    <a:pt x="157" y="78"/>
                    <a:pt x="158" y="78"/>
                  </a:cubicBezTo>
                  <a:cubicBezTo>
                    <a:pt x="158" y="78"/>
                    <a:pt x="159" y="77"/>
                    <a:pt x="159" y="77"/>
                  </a:cubicBezTo>
                  <a:cubicBezTo>
                    <a:pt x="159" y="77"/>
                    <a:pt x="160" y="76"/>
                    <a:pt x="159" y="76"/>
                  </a:cubicBezTo>
                  <a:cubicBezTo>
                    <a:pt x="159" y="75"/>
                    <a:pt x="158" y="74"/>
                    <a:pt x="158" y="74"/>
                  </a:cubicBezTo>
                  <a:cubicBezTo>
                    <a:pt x="158" y="74"/>
                    <a:pt x="157" y="75"/>
                    <a:pt x="156" y="74"/>
                  </a:cubicBezTo>
                  <a:cubicBezTo>
                    <a:pt x="156" y="74"/>
                    <a:pt x="156" y="74"/>
                    <a:pt x="156" y="73"/>
                  </a:cubicBezTo>
                  <a:cubicBezTo>
                    <a:pt x="156" y="73"/>
                    <a:pt x="156" y="71"/>
                    <a:pt x="156" y="71"/>
                  </a:cubicBezTo>
                  <a:cubicBezTo>
                    <a:pt x="155" y="71"/>
                    <a:pt x="155" y="71"/>
                    <a:pt x="155" y="71"/>
                  </a:cubicBezTo>
                  <a:cubicBezTo>
                    <a:pt x="156" y="69"/>
                    <a:pt x="156" y="69"/>
                    <a:pt x="156" y="69"/>
                  </a:cubicBezTo>
                  <a:cubicBezTo>
                    <a:pt x="156" y="68"/>
                    <a:pt x="156" y="68"/>
                    <a:pt x="156" y="68"/>
                  </a:cubicBezTo>
                  <a:cubicBezTo>
                    <a:pt x="156" y="68"/>
                    <a:pt x="156" y="67"/>
                    <a:pt x="157" y="67"/>
                  </a:cubicBezTo>
                  <a:cubicBezTo>
                    <a:pt x="157" y="66"/>
                    <a:pt x="157" y="66"/>
                    <a:pt x="157" y="65"/>
                  </a:cubicBezTo>
                  <a:cubicBezTo>
                    <a:pt x="158" y="65"/>
                    <a:pt x="158" y="64"/>
                    <a:pt x="158" y="64"/>
                  </a:cubicBezTo>
                  <a:cubicBezTo>
                    <a:pt x="159" y="64"/>
                    <a:pt x="160" y="64"/>
                    <a:pt x="161" y="64"/>
                  </a:cubicBezTo>
                  <a:cubicBezTo>
                    <a:pt x="161" y="64"/>
                    <a:pt x="161" y="63"/>
                    <a:pt x="162" y="63"/>
                  </a:cubicBezTo>
                  <a:cubicBezTo>
                    <a:pt x="162" y="63"/>
                    <a:pt x="163" y="64"/>
                    <a:pt x="163" y="64"/>
                  </a:cubicBezTo>
                  <a:cubicBezTo>
                    <a:pt x="163" y="64"/>
                    <a:pt x="163" y="64"/>
                    <a:pt x="163" y="65"/>
                  </a:cubicBezTo>
                  <a:cubicBezTo>
                    <a:pt x="163" y="65"/>
                    <a:pt x="166" y="67"/>
                    <a:pt x="166" y="67"/>
                  </a:cubicBezTo>
                  <a:cubicBezTo>
                    <a:pt x="166" y="67"/>
                    <a:pt x="166" y="67"/>
                    <a:pt x="167" y="67"/>
                  </a:cubicBezTo>
                  <a:cubicBezTo>
                    <a:pt x="167" y="67"/>
                    <a:pt x="166" y="67"/>
                    <a:pt x="167" y="67"/>
                  </a:cubicBezTo>
                  <a:cubicBezTo>
                    <a:pt x="167" y="68"/>
                    <a:pt x="170" y="67"/>
                    <a:pt x="170" y="67"/>
                  </a:cubicBezTo>
                  <a:cubicBezTo>
                    <a:pt x="171" y="67"/>
                    <a:pt x="171" y="67"/>
                    <a:pt x="171" y="67"/>
                  </a:cubicBezTo>
                  <a:cubicBezTo>
                    <a:pt x="171" y="67"/>
                    <a:pt x="171" y="67"/>
                    <a:pt x="171" y="66"/>
                  </a:cubicBezTo>
                  <a:cubicBezTo>
                    <a:pt x="172" y="66"/>
                    <a:pt x="172" y="65"/>
                    <a:pt x="172" y="64"/>
                  </a:cubicBezTo>
                  <a:cubicBezTo>
                    <a:pt x="172" y="64"/>
                    <a:pt x="173" y="64"/>
                    <a:pt x="172" y="63"/>
                  </a:cubicBezTo>
                  <a:cubicBezTo>
                    <a:pt x="170" y="62"/>
                    <a:pt x="169" y="62"/>
                    <a:pt x="169" y="62"/>
                  </a:cubicBezTo>
                  <a:cubicBezTo>
                    <a:pt x="169" y="62"/>
                    <a:pt x="167" y="60"/>
                    <a:pt x="168" y="60"/>
                  </a:cubicBezTo>
                  <a:cubicBezTo>
                    <a:pt x="169" y="59"/>
                    <a:pt x="170" y="58"/>
                    <a:pt x="170" y="58"/>
                  </a:cubicBezTo>
                  <a:cubicBezTo>
                    <a:pt x="169" y="56"/>
                    <a:pt x="169" y="56"/>
                    <a:pt x="169" y="56"/>
                  </a:cubicBezTo>
                  <a:cubicBezTo>
                    <a:pt x="170" y="55"/>
                    <a:pt x="170" y="55"/>
                    <a:pt x="170" y="55"/>
                  </a:cubicBezTo>
                  <a:cubicBezTo>
                    <a:pt x="169" y="53"/>
                    <a:pt x="169" y="53"/>
                    <a:pt x="169" y="53"/>
                  </a:cubicBezTo>
                  <a:cubicBezTo>
                    <a:pt x="169" y="53"/>
                    <a:pt x="170" y="52"/>
                    <a:pt x="170" y="52"/>
                  </a:cubicBezTo>
                  <a:cubicBezTo>
                    <a:pt x="170" y="51"/>
                    <a:pt x="171" y="48"/>
                    <a:pt x="171" y="48"/>
                  </a:cubicBezTo>
                  <a:cubicBezTo>
                    <a:pt x="171" y="48"/>
                    <a:pt x="171" y="47"/>
                    <a:pt x="171" y="46"/>
                  </a:cubicBezTo>
                  <a:cubicBezTo>
                    <a:pt x="171" y="46"/>
                    <a:pt x="170" y="45"/>
                    <a:pt x="170" y="45"/>
                  </a:cubicBezTo>
                  <a:cubicBezTo>
                    <a:pt x="169" y="44"/>
                    <a:pt x="169" y="44"/>
                    <a:pt x="169" y="44"/>
                  </a:cubicBezTo>
                  <a:cubicBezTo>
                    <a:pt x="169" y="44"/>
                    <a:pt x="168" y="42"/>
                    <a:pt x="168" y="42"/>
                  </a:cubicBezTo>
                  <a:cubicBezTo>
                    <a:pt x="167" y="43"/>
                    <a:pt x="166" y="43"/>
                    <a:pt x="166" y="43"/>
                  </a:cubicBezTo>
                  <a:cubicBezTo>
                    <a:pt x="166" y="43"/>
                    <a:pt x="166" y="45"/>
                    <a:pt x="166" y="45"/>
                  </a:cubicBezTo>
                  <a:cubicBezTo>
                    <a:pt x="165" y="46"/>
                    <a:pt x="164" y="46"/>
                    <a:pt x="164" y="46"/>
                  </a:cubicBezTo>
                  <a:cubicBezTo>
                    <a:pt x="164" y="46"/>
                    <a:pt x="164" y="46"/>
                    <a:pt x="164" y="46"/>
                  </a:cubicBezTo>
                  <a:cubicBezTo>
                    <a:pt x="163" y="46"/>
                    <a:pt x="163" y="46"/>
                    <a:pt x="163" y="46"/>
                  </a:cubicBezTo>
                  <a:cubicBezTo>
                    <a:pt x="162" y="48"/>
                    <a:pt x="162" y="48"/>
                    <a:pt x="162" y="48"/>
                  </a:cubicBezTo>
                  <a:cubicBezTo>
                    <a:pt x="161" y="49"/>
                    <a:pt x="161" y="49"/>
                    <a:pt x="161" y="49"/>
                  </a:cubicBezTo>
                  <a:cubicBezTo>
                    <a:pt x="161" y="49"/>
                    <a:pt x="159" y="50"/>
                    <a:pt x="158" y="50"/>
                  </a:cubicBezTo>
                  <a:cubicBezTo>
                    <a:pt x="158" y="50"/>
                    <a:pt x="156" y="50"/>
                    <a:pt x="156" y="50"/>
                  </a:cubicBezTo>
                  <a:cubicBezTo>
                    <a:pt x="155" y="49"/>
                    <a:pt x="155" y="49"/>
                    <a:pt x="155" y="49"/>
                  </a:cubicBezTo>
                  <a:cubicBezTo>
                    <a:pt x="152" y="48"/>
                    <a:pt x="152" y="48"/>
                    <a:pt x="152" y="48"/>
                  </a:cubicBezTo>
                  <a:cubicBezTo>
                    <a:pt x="152" y="48"/>
                    <a:pt x="152" y="48"/>
                    <a:pt x="152" y="48"/>
                  </a:cubicBezTo>
                  <a:cubicBezTo>
                    <a:pt x="150" y="47"/>
                    <a:pt x="150" y="47"/>
                    <a:pt x="150" y="47"/>
                  </a:cubicBezTo>
                  <a:cubicBezTo>
                    <a:pt x="149" y="46"/>
                    <a:pt x="149" y="46"/>
                    <a:pt x="149" y="46"/>
                  </a:cubicBezTo>
                  <a:cubicBezTo>
                    <a:pt x="149" y="44"/>
                    <a:pt x="149" y="44"/>
                    <a:pt x="149" y="44"/>
                  </a:cubicBezTo>
                  <a:cubicBezTo>
                    <a:pt x="147" y="42"/>
                    <a:pt x="147" y="42"/>
                    <a:pt x="147" y="42"/>
                  </a:cubicBezTo>
                  <a:cubicBezTo>
                    <a:pt x="143" y="41"/>
                    <a:pt x="143" y="41"/>
                    <a:pt x="143" y="41"/>
                  </a:cubicBezTo>
                  <a:cubicBezTo>
                    <a:pt x="140" y="40"/>
                    <a:pt x="140" y="40"/>
                    <a:pt x="140" y="40"/>
                  </a:cubicBezTo>
                  <a:cubicBezTo>
                    <a:pt x="138" y="40"/>
                    <a:pt x="138" y="40"/>
                    <a:pt x="138" y="40"/>
                  </a:cubicBezTo>
                  <a:cubicBezTo>
                    <a:pt x="138" y="40"/>
                    <a:pt x="134" y="40"/>
                    <a:pt x="134" y="40"/>
                  </a:cubicBezTo>
                  <a:cubicBezTo>
                    <a:pt x="134"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2" y="40"/>
                    <a:pt x="132" y="40"/>
                    <a:pt x="132" y="40"/>
                  </a:cubicBezTo>
                  <a:cubicBezTo>
                    <a:pt x="133" y="38"/>
                    <a:pt x="133" y="38"/>
                    <a:pt x="133" y="38"/>
                  </a:cubicBezTo>
                  <a:cubicBezTo>
                    <a:pt x="134" y="38"/>
                    <a:pt x="134" y="38"/>
                    <a:pt x="134" y="38"/>
                  </a:cubicBezTo>
                  <a:cubicBezTo>
                    <a:pt x="134" y="37"/>
                    <a:pt x="134" y="37"/>
                    <a:pt x="134" y="37"/>
                  </a:cubicBezTo>
                  <a:cubicBezTo>
                    <a:pt x="134" y="37"/>
                    <a:pt x="133" y="36"/>
                    <a:pt x="133" y="36"/>
                  </a:cubicBezTo>
                  <a:cubicBezTo>
                    <a:pt x="133" y="36"/>
                    <a:pt x="133" y="35"/>
                    <a:pt x="133" y="35"/>
                  </a:cubicBezTo>
                  <a:cubicBezTo>
                    <a:pt x="133" y="35"/>
                    <a:pt x="133" y="35"/>
                    <a:pt x="133" y="35"/>
                  </a:cubicBezTo>
                  <a:cubicBezTo>
                    <a:pt x="133" y="35"/>
                    <a:pt x="133" y="34"/>
                    <a:pt x="133" y="34"/>
                  </a:cubicBezTo>
                  <a:cubicBezTo>
                    <a:pt x="133" y="34"/>
                    <a:pt x="133" y="34"/>
                    <a:pt x="133" y="34"/>
                  </a:cubicBezTo>
                  <a:cubicBezTo>
                    <a:pt x="133" y="33"/>
                    <a:pt x="133" y="33"/>
                    <a:pt x="133" y="33"/>
                  </a:cubicBezTo>
                  <a:cubicBezTo>
                    <a:pt x="134" y="30"/>
                    <a:pt x="134" y="30"/>
                    <a:pt x="134" y="30"/>
                  </a:cubicBezTo>
                  <a:cubicBezTo>
                    <a:pt x="136" y="28"/>
                    <a:pt x="136" y="28"/>
                    <a:pt x="136" y="28"/>
                  </a:cubicBezTo>
                  <a:cubicBezTo>
                    <a:pt x="136" y="28"/>
                    <a:pt x="136" y="26"/>
                    <a:pt x="137" y="26"/>
                  </a:cubicBezTo>
                  <a:cubicBezTo>
                    <a:pt x="137" y="25"/>
                    <a:pt x="137" y="24"/>
                    <a:pt x="137" y="24"/>
                  </a:cubicBezTo>
                  <a:cubicBezTo>
                    <a:pt x="139" y="23"/>
                    <a:pt x="139" y="23"/>
                    <a:pt x="139" y="23"/>
                  </a:cubicBezTo>
                  <a:cubicBezTo>
                    <a:pt x="139" y="23"/>
                    <a:pt x="140" y="22"/>
                    <a:pt x="140" y="22"/>
                  </a:cubicBezTo>
                  <a:cubicBezTo>
                    <a:pt x="140" y="21"/>
                    <a:pt x="139" y="20"/>
                    <a:pt x="139" y="20"/>
                  </a:cubicBezTo>
                  <a:cubicBezTo>
                    <a:pt x="139" y="19"/>
                    <a:pt x="140" y="18"/>
                    <a:pt x="140" y="18"/>
                  </a:cubicBezTo>
                  <a:cubicBezTo>
                    <a:pt x="139" y="18"/>
                    <a:pt x="139" y="17"/>
                    <a:pt x="138" y="17"/>
                  </a:cubicBezTo>
                  <a:cubicBezTo>
                    <a:pt x="138" y="17"/>
                    <a:pt x="137" y="17"/>
                    <a:pt x="137" y="16"/>
                  </a:cubicBezTo>
                  <a:cubicBezTo>
                    <a:pt x="137" y="16"/>
                    <a:pt x="136" y="15"/>
                    <a:pt x="136" y="15"/>
                  </a:cubicBezTo>
                  <a:cubicBezTo>
                    <a:pt x="136" y="15"/>
                    <a:pt x="136" y="13"/>
                    <a:pt x="135" y="13"/>
                  </a:cubicBezTo>
                  <a:cubicBezTo>
                    <a:pt x="135" y="13"/>
                    <a:pt x="134" y="13"/>
                    <a:pt x="133" y="12"/>
                  </a:cubicBezTo>
                  <a:cubicBezTo>
                    <a:pt x="132" y="12"/>
                    <a:pt x="131" y="11"/>
                    <a:pt x="131" y="11"/>
                  </a:cubicBezTo>
                  <a:cubicBezTo>
                    <a:pt x="130" y="11"/>
                    <a:pt x="128" y="9"/>
                    <a:pt x="128" y="9"/>
                  </a:cubicBezTo>
                  <a:cubicBezTo>
                    <a:pt x="128" y="9"/>
                    <a:pt x="128" y="9"/>
                    <a:pt x="127" y="9"/>
                  </a:cubicBezTo>
                  <a:cubicBezTo>
                    <a:pt x="127" y="9"/>
                    <a:pt x="126" y="8"/>
                    <a:pt x="126" y="8"/>
                  </a:cubicBezTo>
                  <a:cubicBezTo>
                    <a:pt x="125" y="8"/>
                    <a:pt x="125" y="8"/>
                    <a:pt x="125" y="8"/>
                  </a:cubicBezTo>
                  <a:cubicBezTo>
                    <a:pt x="125" y="8"/>
                    <a:pt x="125" y="8"/>
                    <a:pt x="125" y="8"/>
                  </a:cubicBezTo>
                  <a:cubicBezTo>
                    <a:pt x="124" y="8"/>
                    <a:pt x="124" y="8"/>
                    <a:pt x="123" y="7"/>
                  </a:cubicBezTo>
                  <a:cubicBezTo>
                    <a:pt x="121" y="7"/>
                    <a:pt x="122" y="7"/>
                    <a:pt x="120" y="7"/>
                  </a:cubicBezTo>
                  <a:cubicBezTo>
                    <a:pt x="119" y="7"/>
                    <a:pt x="118" y="7"/>
                    <a:pt x="118" y="7"/>
                  </a:cubicBezTo>
                  <a:cubicBezTo>
                    <a:pt x="118" y="7"/>
                    <a:pt x="117" y="6"/>
                    <a:pt x="115" y="6"/>
                  </a:cubicBezTo>
                  <a:cubicBezTo>
                    <a:pt x="114" y="7"/>
                    <a:pt x="112" y="8"/>
                    <a:pt x="111" y="8"/>
                  </a:cubicBezTo>
                  <a:cubicBezTo>
                    <a:pt x="111" y="8"/>
                    <a:pt x="110" y="7"/>
                    <a:pt x="110" y="7"/>
                  </a:cubicBezTo>
                  <a:cubicBezTo>
                    <a:pt x="110" y="7"/>
                    <a:pt x="110" y="6"/>
                    <a:pt x="110" y="6"/>
                  </a:cubicBezTo>
                  <a:cubicBezTo>
                    <a:pt x="110" y="6"/>
                    <a:pt x="109" y="5"/>
                    <a:pt x="108" y="4"/>
                  </a:cubicBezTo>
                  <a:cubicBezTo>
                    <a:pt x="108" y="4"/>
                    <a:pt x="107" y="4"/>
                    <a:pt x="107" y="4"/>
                  </a:cubicBezTo>
                  <a:cubicBezTo>
                    <a:pt x="107" y="4"/>
                    <a:pt x="107" y="4"/>
                    <a:pt x="107" y="5"/>
                  </a:cubicBezTo>
                  <a:cubicBezTo>
                    <a:pt x="107" y="6"/>
                    <a:pt x="109" y="6"/>
                    <a:pt x="107" y="6"/>
                  </a:cubicBezTo>
                  <a:cubicBezTo>
                    <a:pt x="106" y="5"/>
                    <a:pt x="105" y="5"/>
                    <a:pt x="105" y="5"/>
                  </a:cubicBezTo>
                  <a:cubicBezTo>
                    <a:pt x="102" y="6"/>
                    <a:pt x="102" y="6"/>
                    <a:pt x="102" y="6"/>
                  </a:cubicBezTo>
                  <a:cubicBezTo>
                    <a:pt x="103" y="5"/>
                    <a:pt x="103" y="5"/>
                    <a:pt x="103" y="5"/>
                  </a:cubicBezTo>
                  <a:cubicBezTo>
                    <a:pt x="103" y="5"/>
                    <a:pt x="104" y="5"/>
                    <a:pt x="104" y="5"/>
                  </a:cubicBezTo>
                  <a:cubicBezTo>
                    <a:pt x="104" y="4"/>
                    <a:pt x="104" y="4"/>
                    <a:pt x="104" y="4"/>
                  </a:cubicBezTo>
                  <a:cubicBezTo>
                    <a:pt x="104" y="4"/>
                    <a:pt x="104" y="3"/>
                    <a:pt x="104" y="3"/>
                  </a:cubicBezTo>
                  <a:cubicBezTo>
                    <a:pt x="105" y="3"/>
                    <a:pt x="106" y="2"/>
                    <a:pt x="105" y="2"/>
                  </a:cubicBezTo>
                  <a:cubicBezTo>
                    <a:pt x="104" y="2"/>
                    <a:pt x="103" y="2"/>
                    <a:pt x="103" y="2"/>
                  </a:cubicBezTo>
                  <a:cubicBezTo>
                    <a:pt x="103" y="1"/>
                    <a:pt x="103" y="1"/>
                    <a:pt x="103" y="1"/>
                  </a:cubicBezTo>
                  <a:cubicBezTo>
                    <a:pt x="103" y="1"/>
                    <a:pt x="102" y="0"/>
                    <a:pt x="102" y="0"/>
                  </a:cubicBezTo>
                  <a:cubicBezTo>
                    <a:pt x="102" y="1"/>
                    <a:pt x="102" y="2"/>
                    <a:pt x="102" y="2"/>
                  </a:cubicBezTo>
                  <a:cubicBezTo>
                    <a:pt x="101" y="2"/>
                    <a:pt x="101" y="2"/>
                    <a:pt x="101" y="1"/>
                  </a:cubicBezTo>
                  <a:cubicBezTo>
                    <a:pt x="101" y="0"/>
                    <a:pt x="101" y="0"/>
                    <a:pt x="101" y="0"/>
                  </a:cubicBezTo>
                  <a:cubicBezTo>
                    <a:pt x="100" y="0"/>
                    <a:pt x="99" y="0"/>
                    <a:pt x="99" y="0"/>
                  </a:cubicBezTo>
                  <a:cubicBezTo>
                    <a:pt x="99" y="0"/>
                    <a:pt x="100" y="1"/>
                    <a:pt x="98" y="1"/>
                  </a:cubicBezTo>
                  <a:cubicBezTo>
                    <a:pt x="97" y="1"/>
                    <a:pt x="96" y="2"/>
                    <a:pt x="95" y="2"/>
                  </a:cubicBezTo>
                  <a:cubicBezTo>
                    <a:pt x="94" y="3"/>
                    <a:pt x="94" y="4"/>
                    <a:pt x="94" y="4"/>
                  </a:cubicBezTo>
                  <a:cubicBezTo>
                    <a:pt x="94" y="5"/>
                    <a:pt x="92" y="5"/>
                    <a:pt x="92" y="6"/>
                  </a:cubicBezTo>
                  <a:cubicBezTo>
                    <a:pt x="93" y="6"/>
                    <a:pt x="92" y="6"/>
                    <a:pt x="94" y="7"/>
                  </a:cubicBezTo>
                  <a:cubicBezTo>
                    <a:pt x="95" y="7"/>
                    <a:pt x="95" y="7"/>
                    <a:pt x="96" y="7"/>
                  </a:cubicBezTo>
                  <a:cubicBezTo>
                    <a:pt x="97" y="8"/>
                    <a:pt x="98" y="7"/>
                    <a:pt x="98" y="7"/>
                  </a:cubicBezTo>
                  <a:cubicBezTo>
                    <a:pt x="98" y="7"/>
                    <a:pt x="98" y="7"/>
                    <a:pt x="99" y="8"/>
                  </a:cubicBezTo>
                  <a:cubicBezTo>
                    <a:pt x="99" y="8"/>
                    <a:pt x="100" y="7"/>
                    <a:pt x="100" y="8"/>
                  </a:cubicBezTo>
                  <a:cubicBezTo>
                    <a:pt x="100" y="9"/>
                    <a:pt x="101" y="10"/>
                    <a:pt x="100" y="10"/>
                  </a:cubicBezTo>
                  <a:cubicBezTo>
                    <a:pt x="99" y="10"/>
                    <a:pt x="98" y="11"/>
                    <a:pt x="98" y="10"/>
                  </a:cubicBezTo>
                  <a:cubicBezTo>
                    <a:pt x="98" y="10"/>
                    <a:pt x="98" y="9"/>
                    <a:pt x="97" y="9"/>
                  </a:cubicBezTo>
                  <a:cubicBezTo>
                    <a:pt x="97" y="9"/>
                    <a:pt x="96" y="9"/>
                    <a:pt x="96" y="9"/>
                  </a:cubicBezTo>
                  <a:cubicBezTo>
                    <a:pt x="95" y="11"/>
                    <a:pt x="95" y="11"/>
                    <a:pt x="95" y="11"/>
                  </a:cubicBezTo>
                  <a:cubicBezTo>
                    <a:pt x="95" y="11"/>
                    <a:pt x="95" y="12"/>
                    <a:pt x="94" y="12"/>
                  </a:cubicBezTo>
                  <a:cubicBezTo>
                    <a:pt x="93" y="12"/>
                    <a:pt x="94" y="12"/>
                    <a:pt x="92" y="12"/>
                  </a:cubicBezTo>
                  <a:cubicBezTo>
                    <a:pt x="90" y="12"/>
                    <a:pt x="90" y="11"/>
                    <a:pt x="89" y="11"/>
                  </a:cubicBezTo>
                  <a:cubicBezTo>
                    <a:pt x="89" y="11"/>
                    <a:pt x="89" y="11"/>
                    <a:pt x="88" y="11"/>
                  </a:cubicBezTo>
                  <a:cubicBezTo>
                    <a:pt x="88" y="11"/>
                    <a:pt x="86" y="9"/>
                    <a:pt x="85" y="11"/>
                  </a:cubicBezTo>
                  <a:cubicBezTo>
                    <a:pt x="84" y="12"/>
                    <a:pt x="83" y="13"/>
                    <a:pt x="83" y="13"/>
                  </a:cubicBezTo>
                  <a:cubicBezTo>
                    <a:pt x="80" y="13"/>
                    <a:pt x="80" y="13"/>
                    <a:pt x="80" y="13"/>
                  </a:cubicBezTo>
                  <a:cubicBezTo>
                    <a:pt x="80" y="13"/>
                    <a:pt x="79" y="13"/>
                    <a:pt x="78" y="13"/>
                  </a:cubicBezTo>
                  <a:cubicBezTo>
                    <a:pt x="77" y="13"/>
                    <a:pt x="76" y="13"/>
                    <a:pt x="76" y="13"/>
                  </a:cubicBezTo>
                  <a:cubicBezTo>
                    <a:pt x="75" y="14"/>
                    <a:pt x="74" y="11"/>
                    <a:pt x="74" y="11"/>
                  </a:cubicBezTo>
                  <a:cubicBezTo>
                    <a:pt x="74" y="11"/>
                    <a:pt x="75" y="9"/>
                    <a:pt x="72" y="11"/>
                  </a:cubicBezTo>
                  <a:cubicBezTo>
                    <a:pt x="69" y="13"/>
                    <a:pt x="68" y="13"/>
                    <a:pt x="68" y="13"/>
                  </a:cubicBezTo>
                  <a:cubicBezTo>
                    <a:pt x="67" y="13"/>
                    <a:pt x="66" y="14"/>
                    <a:pt x="66" y="14"/>
                  </a:cubicBezTo>
                  <a:cubicBezTo>
                    <a:pt x="65" y="13"/>
                    <a:pt x="65" y="13"/>
                    <a:pt x="65" y="13"/>
                  </a:cubicBezTo>
                  <a:cubicBezTo>
                    <a:pt x="65" y="13"/>
                    <a:pt x="65" y="13"/>
                    <a:pt x="65" y="13"/>
                  </a:cubicBezTo>
                  <a:cubicBezTo>
                    <a:pt x="65" y="13"/>
                    <a:pt x="65" y="13"/>
                    <a:pt x="65" y="13"/>
                  </a:cubicBezTo>
                  <a:cubicBezTo>
                    <a:pt x="66" y="13"/>
                    <a:pt x="66" y="12"/>
                    <a:pt x="66" y="12"/>
                  </a:cubicBezTo>
                  <a:cubicBezTo>
                    <a:pt x="65" y="11"/>
                    <a:pt x="65" y="11"/>
                    <a:pt x="65" y="11"/>
                  </a:cubicBezTo>
                  <a:cubicBezTo>
                    <a:pt x="62" y="12"/>
                    <a:pt x="62" y="12"/>
                    <a:pt x="62" y="12"/>
                  </a:cubicBezTo>
                  <a:cubicBezTo>
                    <a:pt x="62" y="12"/>
                    <a:pt x="63" y="12"/>
                    <a:pt x="62" y="12"/>
                  </a:cubicBezTo>
                  <a:cubicBezTo>
                    <a:pt x="62" y="12"/>
                    <a:pt x="60" y="12"/>
                    <a:pt x="60" y="12"/>
                  </a:cubicBezTo>
                  <a:cubicBezTo>
                    <a:pt x="60" y="14"/>
                    <a:pt x="60" y="14"/>
                    <a:pt x="60" y="14"/>
                  </a:cubicBezTo>
                  <a:cubicBezTo>
                    <a:pt x="60" y="14"/>
                    <a:pt x="59" y="14"/>
                    <a:pt x="59" y="14"/>
                  </a:cubicBezTo>
                  <a:cubicBezTo>
                    <a:pt x="59" y="14"/>
                    <a:pt x="59" y="15"/>
                    <a:pt x="59" y="15"/>
                  </a:cubicBezTo>
                  <a:cubicBezTo>
                    <a:pt x="59" y="15"/>
                    <a:pt x="59" y="16"/>
                    <a:pt x="59" y="16"/>
                  </a:cubicBezTo>
                  <a:cubicBezTo>
                    <a:pt x="59" y="16"/>
                    <a:pt x="58" y="16"/>
                    <a:pt x="58" y="16"/>
                  </a:cubicBezTo>
                  <a:cubicBezTo>
                    <a:pt x="58" y="16"/>
                    <a:pt x="57" y="16"/>
                    <a:pt x="57" y="16"/>
                  </a:cubicBezTo>
                  <a:cubicBezTo>
                    <a:pt x="57" y="16"/>
                    <a:pt x="56" y="18"/>
                    <a:pt x="56" y="18"/>
                  </a:cubicBezTo>
                  <a:cubicBezTo>
                    <a:pt x="56" y="18"/>
                    <a:pt x="56" y="19"/>
                    <a:pt x="56" y="19"/>
                  </a:cubicBezTo>
                  <a:cubicBezTo>
                    <a:pt x="56" y="19"/>
                    <a:pt x="56" y="19"/>
                    <a:pt x="56" y="20"/>
                  </a:cubicBezTo>
                  <a:cubicBezTo>
                    <a:pt x="55" y="20"/>
                    <a:pt x="54" y="20"/>
                    <a:pt x="54" y="20"/>
                  </a:cubicBezTo>
                  <a:cubicBezTo>
                    <a:pt x="54" y="20"/>
                    <a:pt x="53" y="20"/>
                    <a:pt x="52" y="20"/>
                  </a:cubicBezTo>
                  <a:cubicBezTo>
                    <a:pt x="52" y="20"/>
                    <a:pt x="51" y="20"/>
                    <a:pt x="51" y="20"/>
                  </a:cubicBezTo>
                  <a:cubicBezTo>
                    <a:pt x="50" y="20"/>
                    <a:pt x="50" y="21"/>
                    <a:pt x="50" y="21"/>
                  </a:cubicBezTo>
                  <a:cubicBezTo>
                    <a:pt x="50" y="21"/>
                    <a:pt x="48" y="20"/>
                    <a:pt x="48" y="20"/>
                  </a:cubicBezTo>
                  <a:cubicBezTo>
                    <a:pt x="47" y="20"/>
                    <a:pt x="47" y="19"/>
                    <a:pt x="47" y="18"/>
                  </a:cubicBezTo>
                  <a:cubicBezTo>
                    <a:pt x="47" y="18"/>
                    <a:pt x="46" y="16"/>
                    <a:pt x="46" y="16"/>
                  </a:cubicBezTo>
                  <a:cubicBezTo>
                    <a:pt x="45" y="17"/>
                    <a:pt x="45" y="17"/>
                    <a:pt x="45" y="17"/>
                  </a:cubicBezTo>
                  <a:cubicBezTo>
                    <a:pt x="42" y="17"/>
                    <a:pt x="42" y="17"/>
                    <a:pt x="42" y="17"/>
                  </a:cubicBezTo>
                  <a:cubicBezTo>
                    <a:pt x="40" y="16"/>
                    <a:pt x="40" y="16"/>
                    <a:pt x="40" y="16"/>
                  </a:cubicBezTo>
                  <a:cubicBezTo>
                    <a:pt x="40" y="18"/>
                    <a:pt x="40" y="18"/>
                    <a:pt x="40" y="18"/>
                  </a:cubicBezTo>
                  <a:cubicBezTo>
                    <a:pt x="40" y="18"/>
                    <a:pt x="41" y="19"/>
                    <a:pt x="41" y="19"/>
                  </a:cubicBezTo>
                  <a:cubicBezTo>
                    <a:pt x="41" y="19"/>
                    <a:pt x="40" y="19"/>
                    <a:pt x="40" y="19"/>
                  </a:cubicBezTo>
                  <a:cubicBezTo>
                    <a:pt x="39" y="20"/>
                    <a:pt x="39" y="20"/>
                    <a:pt x="39" y="20"/>
                  </a:cubicBezTo>
                  <a:cubicBezTo>
                    <a:pt x="38" y="20"/>
                    <a:pt x="38" y="20"/>
                    <a:pt x="38" y="20"/>
                  </a:cubicBezTo>
                  <a:cubicBezTo>
                    <a:pt x="38" y="20"/>
                    <a:pt x="37" y="22"/>
                    <a:pt x="37" y="22"/>
                  </a:cubicBezTo>
                  <a:cubicBezTo>
                    <a:pt x="37" y="23"/>
                    <a:pt x="36" y="23"/>
                    <a:pt x="36" y="23"/>
                  </a:cubicBezTo>
                  <a:cubicBezTo>
                    <a:pt x="36" y="23"/>
                    <a:pt x="35" y="23"/>
                    <a:pt x="36" y="24"/>
                  </a:cubicBezTo>
                  <a:cubicBezTo>
                    <a:pt x="37" y="24"/>
                    <a:pt x="38" y="24"/>
                    <a:pt x="38" y="24"/>
                  </a:cubicBezTo>
                  <a:cubicBezTo>
                    <a:pt x="39" y="24"/>
                    <a:pt x="40" y="24"/>
                    <a:pt x="40" y="24"/>
                  </a:cubicBezTo>
                  <a:cubicBezTo>
                    <a:pt x="40" y="24"/>
                    <a:pt x="42" y="23"/>
                    <a:pt x="42" y="23"/>
                  </a:cubicBezTo>
                  <a:cubicBezTo>
                    <a:pt x="42" y="24"/>
                    <a:pt x="42" y="24"/>
                    <a:pt x="42" y="24"/>
                  </a:cubicBezTo>
                  <a:cubicBezTo>
                    <a:pt x="42" y="26"/>
                    <a:pt x="42" y="26"/>
                    <a:pt x="42" y="26"/>
                  </a:cubicBezTo>
                  <a:cubicBezTo>
                    <a:pt x="41" y="26"/>
                    <a:pt x="41" y="26"/>
                    <a:pt x="41" y="26"/>
                  </a:cubicBezTo>
                  <a:cubicBezTo>
                    <a:pt x="41" y="26"/>
                    <a:pt x="41" y="27"/>
                    <a:pt x="41" y="27"/>
                  </a:cubicBezTo>
                  <a:cubicBezTo>
                    <a:pt x="40" y="28"/>
                    <a:pt x="39" y="28"/>
                    <a:pt x="39" y="28"/>
                  </a:cubicBezTo>
                  <a:cubicBezTo>
                    <a:pt x="38" y="29"/>
                    <a:pt x="38" y="29"/>
                    <a:pt x="38" y="30"/>
                  </a:cubicBezTo>
                  <a:cubicBezTo>
                    <a:pt x="38" y="31"/>
                    <a:pt x="37" y="33"/>
                    <a:pt x="37" y="33"/>
                  </a:cubicBezTo>
                  <a:cubicBezTo>
                    <a:pt x="35" y="34"/>
                    <a:pt x="35" y="34"/>
                    <a:pt x="35" y="34"/>
                  </a:cubicBezTo>
                  <a:cubicBezTo>
                    <a:pt x="33" y="36"/>
                    <a:pt x="33" y="36"/>
                    <a:pt x="33" y="36"/>
                  </a:cubicBezTo>
                  <a:cubicBezTo>
                    <a:pt x="32" y="36"/>
                    <a:pt x="32" y="36"/>
                    <a:pt x="32" y="36"/>
                  </a:cubicBezTo>
                  <a:cubicBezTo>
                    <a:pt x="31" y="37"/>
                    <a:pt x="31" y="37"/>
                    <a:pt x="31" y="37"/>
                  </a:cubicBezTo>
                  <a:cubicBezTo>
                    <a:pt x="31" y="38"/>
                    <a:pt x="31" y="38"/>
                    <a:pt x="31" y="38"/>
                  </a:cubicBezTo>
                  <a:cubicBezTo>
                    <a:pt x="29" y="39"/>
                    <a:pt x="29" y="39"/>
                    <a:pt x="29" y="39"/>
                  </a:cubicBezTo>
                  <a:cubicBezTo>
                    <a:pt x="29" y="41"/>
                    <a:pt x="29" y="41"/>
                    <a:pt x="29" y="41"/>
                  </a:cubicBezTo>
                  <a:cubicBezTo>
                    <a:pt x="28" y="42"/>
                    <a:pt x="28" y="42"/>
                    <a:pt x="28" y="42"/>
                  </a:cubicBezTo>
                  <a:cubicBezTo>
                    <a:pt x="27" y="42"/>
                    <a:pt x="27" y="42"/>
                    <a:pt x="27" y="42"/>
                  </a:cubicBezTo>
                  <a:cubicBezTo>
                    <a:pt x="26" y="44"/>
                    <a:pt x="26" y="44"/>
                    <a:pt x="26" y="44"/>
                  </a:cubicBezTo>
                  <a:cubicBezTo>
                    <a:pt x="26" y="44"/>
                    <a:pt x="25" y="45"/>
                    <a:pt x="25" y="45"/>
                  </a:cubicBezTo>
                  <a:cubicBezTo>
                    <a:pt x="24" y="45"/>
                    <a:pt x="23" y="46"/>
                    <a:pt x="23" y="46"/>
                  </a:cubicBezTo>
                  <a:cubicBezTo>
                    <a:pt x="21" y="46"/>
                    <a:pt x="21" y="46"/>
                    <a:pt x="21" y="46"/>
                  </a:cubicBezTo>
                  <a:cubicBezTo>
                    <a:pt x="21" y="46"/>
                    <a:pt x="20" y="46"/>
                    <a:pt x="19" y="47"/>
                  </a:cubicBezTo>
                  <a:cubicBezTo>
                    <a:pt x="19" y="48"/>
                    <a:pt x="19" y="48"/>
                    <a:pt x="19" y="48"/>
                  </a:cubicBezTo>
                  <a:cubicBezTo>
                    <a:pt x="19" y="49"/>
                    <a:pt x="20" y="50"/>
                    <a:pt x="20" y="50"/>
                  </a:cubicBezTo>
                  <a:cubicBezTo>
                    <a:pt x="20" y="52"/>
                    <a:pt x="20" y="52"/>
                    <a:pt x="20" y="52"/>
                  </a:cubicBezTo>
                  <a:cubicBezTo>
                    <a:pt x="20" y="52"/>
                    <a:pt x="19" y="52"/>
                    <a:pt x="19" y="53"/>
                  </a:cubicBezTo>
                  <a:cubicBezTo>
                    <a:pt x="19" y="53"/>
                    <a:pt x="19" y="54"/>
                    <a:pt x="19" y="54"/>
                  </a:cubicBezTo>
                  <a:cubicBezTo>
                    <a:pt x="19" y="54"/>
                    <a:pt x="19" y="55"/>
                    <a:pt x="19" y="55"/>
                  </a:cubicBezTo>
                  <a:cubicBezTo>
                    <a:pt x="19" y="55"/>
                    <a:pt x="19" y="56"/>
                    <a:pt x="19" y="56"/>
                  </a:cubicBezTo>
                  <a:cubicBezTo>
                    <a:pt x="19" y="56"/>
                    <a:pt x="19" y="57"/>
                    <a:pt x="18" y="58"/>
                  </a:cubicBezTo>
                  <a:cubicBezTo>
                    <a:pt x="18" y="58"/>
                    <a:pt x="17" y="59"/>
                    <a:pt x="17" y="59"/>
                  </a:cubicBezTo>
                  <a:cubicBezTo>
                    <a:pt x="17" y="59"/>
                    <a:pt x="15" y="59"/>
                    <a:pt x="15" y="59"/>
                  </a:cubicBezTo>
                  <a:cubicBezTo>
                    <a:pt x="15" y="60"/>
                    <a:pt x="13" y="60"/>
                    <a:pt x="13" y="60"/>
                  </a:cubicBezTo>
                  <a:cubicBezTo>
                    <a:pt x="11" y="62"/>
                    <a:pt x="11" y="62"/>
                    <a:pt x="11" y="62"/>
                  </a:cubicBezTo>
                  <a:cubicBezTo>
                    <a:pt x="7" y="66"/>
                    <a:pt x="7" y="66"/>
                    <a:pt x="7" y="66"/>
                  </a:cubicBezTo>
                  <a:cubicBezTo>
                    <a:pt x="7" y="66"/>
                    <a:pt x="7" y="67"/>
                    <a:pt x="7" y="67"/>
                  </a:cubicBezTo>
                  <a:cubicBezTo>
                    <a:pt x="7" y="67"/>
                    <a:pt x="7" y="69"/>
                    <a:pt x="7" y="69"/>
                  </a:cubicBezTo>
                  <a:cubicBezTo>
                    <a:pt x="7" y="70"/>
                    <a:pt x="6" y="71"/>
                    <a:pt x="6" y="71"/>
                  </a:cubicBezTo>
                  <a:cubicBezTo>
                    <a:pt x="5" y="72"/>
                    <a:pt x="5" y="72"/>
                    <a:pt x="5" y="72"/>
                  </a:cubicBezTo>
                  <a:cubicBezTo>
                    <a:pt x="5" y="74"/>
                    <a:pt x="5" y="74"/>
                    <a:pt x="5" y="74"/>
                  </a:cubicBezTo>
                  <a:cubicBezTo>
                    <a:pt x="5" y="75"/>
                    <a:pt x="5" y="75"/>
                    <a:pt x="5" y="75"/>
                  </a:cubicBezTo>
                  <a:cubicBezTo>
                    <a:pt x="6" y="76"/>
                    <a:pt x="6" y="76"/>
                    <a:pt x="6" y="76"/>
                  </a:cubicBezTo>
                  <a:cubicBezTo>
                    <a:pt x="7" y="77"/>
                    <a:pt x="7" y="77"/>
                    <a:pt x="7" y="77"/>
                  </a:cubicBezTo>
                  <a:cubicBezTo>
                    <a:pt x="7" y="80"/>
                    <a:pt x="7" y="80"/>
                    <a:pt x="7" y="80"/>
                  </a:cubicBezTo>
                  <a:cubicBezTo>
                    <a:pt x="6" y="82"/>
                    <a:pt x="6" y="82"/>
                    <a:pt x="6" y="82"/>
                  </a:cubicBezTo>
                  <a:cubicBezTo>
                    <a:pt x="6" y="84"/>
                    <a:pt x="6" y="84"/>
                    <a:pt x="6" y="84"/>
                  </a:cubicBezTo>
                  <a:cubicBezTo>
                    <a:pt x="4" y="84"/>
                    <a:pt x="4" y="84"/>
                    <a:pt x="4" y="84"/>
                  </a:cubicBezTo>
                  <a:cubicBezTo>
                    <a:pt x="4" y="84"/>
                    <a:pt x="3" y="85"/>
                    <a:pt x="2" y="85"/>
                  </a:cubicBezTo>
                  <a:cubicBezTo>
                    <a:pt x="2" y="85"/>
                    <a:pt x="1" y="86"/>
                    <a:pt x="1" y="86"/>
                  </a:cubicBezTo>
                  <a:cubicBezTo>
                    <a:pt x="0" y="87"/>
                    <a:pt x="0" y="87"/>
                    <a:pt x="0" y="87"/>
                  </a:cubicBezTo>
                  <a:cubicBezTo>
                    <a:pt x="1" y="88"/>
                    <a:pt x="1" y="88"/>
                    <a:pt x="1" y="88"/>
                  </a:cubicBezTo>
                  <a:cubicBezTo>
                    <a:pt x="1" y="90"/>
                    <a:pt x="1" y="90"/>
                    <a:pt x="1" y="90"/>
                  </a:cubicBezTo>
                  <a:cubicBezTo>
                    <a:pt x="2" y="90"/>
                    <a:pt x="2" y="90"/>
                    <a:pt x="2" y="90"/>
                  </a:cubicBezTo>
                  <a:cubicBezTo>
                    <a:pt x="4" y="89"/>
                    <a:pt x="4" y="89"/>
                    <a:pt x="4" y="89"/>
                  </a:cubicBezTo>
                  <a:cubicBezTo>
                    <a:pt x="6" y="90"/>
                    <a:pt x="6" y="90"/>
                    <a:pt x="6" y="90"/>
                  </a:cubicBezTo>
                  <a:cubicBezTo>
                    <a:pt x="9" y="89"/>
                    <a:pt x="9" y="89"/>
                    <a:pt x="9" y="89"/>
                  </a:cubicBezTo>
                  <a:cubicBezTo>
                    <a:pt x="9" y="89"/>
                    <a:pt x="9" y="88"/>
                    <a:pt x="10" y="87"/>
                  </a:cubicBezTo>
                  <a:cubicBezTo>
                    <a:pt x="11" y="86"/>
                    <a:pt x="12" y="86"/>
                    <a:pt x="12" y="86"/>
                  </a:cubicBezTo>
                  <a:cubicBezTo>
                    <a:pt x="13" y="84"/>
                    <a:pt x="13" y="84"/>
                    <a:pt x="13" y="84"/>
                  </a:cubicBezTo>
                  <a:cubicBezTo>
                    <a:pt x="12" y="84"/>
                    <a:pt x="12" y="84"/>
                    <a:pt x="12" y="84"/>
                  </a:cubicBezTo>
                  <a:cubicBezTo>
                    <a:pt x="12" y="82"/>
                    <a:pt x="12" y="82"/>
                    <a:pt x="12" y="82"/>
                  </a:cubicBezTo>
                  <a:cubicBezTo>
                    <a:pt x="10" y="81"/>
                    <a:pt x="10" y="81"/>
                    <a:pt x="10" y="81"/>
                  </a:cubicBezTo>
                  <a:cubicBezTo>
                    <a:pt x="10" y="81"/>
                    <a:pt x="10" y="80"/>
                    <a:pt x="10" y="80"/>
                  </a:cubicBezTo>
                  <a:cubicBezTo>
                    <a:pt x="11" y="79"/>
                    <a:pt x="12" y="77"/>
                    <a:pt x="12" y="77"/>
                  </a:cubicBezTo>
                  <a:cubicBezTo>
                    <a:pt x="15" y="76"/>
                    <a:pt x="15" y="76"/>
                    <a:pt x="15" y="76"/>
                  </a:cubicBezTo>
                  <a:cubicBezTo>
                    <a:pt x="18" y="75"/>
                    <a:pt x="18" y="75"/>
                    <a:pt x="18" y="75"/>
                  </a:cubicBezTo>
                  <a:cubicBezTo>
                    <a:pt x="19" y="74"/>
                    <a:pt x="19" y="74"/>
                    <a:pt x="19" y="74"/>
                  </a:cubicBezTo>
                  <a:cubicBezTo>
                    <a:pt x="21" y="73"/>
                    <a:pt x="21" y="73"/>
                    <a:pt x="21" y="73"/>
                  </a:cubicBezTo>
                  <a:cubicBezTo>
                    <a:pt x="21" y="73"/>
                    <a:pt x="24" y="73"/>
                    <a:pt x="24" y="73"/>
                  </a:cubicBezTo>
                  <a:cubicBezTo>
                    <a:pt x="24" y="73"/>
                    <a:pt x="28" y="73"/>
                    <a:pt x="28" y="73"/>
                  </a:cubicBezTo>
                  <a:lnTo>
                    <a:pt x="31" y="7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51"/>
            <p:cNvSpPr>
              <a:spLocks/>
            </p:cNvSpPr>
            <p:nvPr/>
          </p:nvSpPr>
          <p:spPr bwMode="auto">
            <a:xfrm>
              <a:off x="5753789" y="1798916"/>
              <a:ext cx="494744" cy="296186"/>
            </a:xfrm>
            <a:custGeom>
              <a:avLst/>
              <a:gdLst>
                <a:gd name="T0" fmla="*/ 31 w 217"/>
                <a:gd name="T1" fmla="*/ 35 h 134"/>
                <a:gd name="T2" fmla="*/ 42 w 217"/>
                <a:gd name="T3" fmla="*/ 43 h 134"/>
                <a:gd name="T4" fmla="*/ 55 w 217"/>
                <a:gd name="T5" fmla="*/ 53 h 134"/>
                <a:gd name="T6" fmla="*/ 66 w 217"/>
                <a:gd name="T7" fmla="*/ 68 h 134"/>
                <a:gd name="T8" fmla="*/ 83 w 217"/>
                <a:gd name="T9" fmla="*/ 64 h 134"/>
                <a:gd name="T10" fmla="*/ 87 w 217"/>
                <a:gd name="T11" fmla="*/ 37 h 134"/>
                <a:gd name="T12" fmla="*/ 83 w 217"/>
                <a:gd name="T13" fmla="*/ 16 h 134"/>
                <a:gd name="T14" fmla="*/ 99 w 217"/>
                <a:gd name="T15" fmla="*/ 3 h 134"/>
                <a:gd name="T16" fmla="*/ 112 w 217"/>
                <a:gd name="T17" fmla="*/ 2 h 134"/>
                <a:gd name="T18" fmla="*/ 125 w 217"/>
                <a:gd name="T19" fmla="*/ 5 h 134"/>
                <a:gd name="T20" fmla="*/ 142 w 217"/>
                <a:gd name="T21" fmla="*/ 17 h 134"/>
                <a:gd name="T22" fmla="*/ 152 w 217"/>
                <a:gd name="T23" fmla="*/ 17 h 134"/>
                <a:gd name="T24" fmla="*/ 159 w 217"/>
                <a:gd name="T25" fmla="*/ 11 h 134"/>
                <a:gd name="T26" fmla="*/ 177 w 217"/>
                <a:gd name="T27" fmla="*/ 11 h 134"/>
                <a:gd name="T28" fmla="*/ 184 w 217"/>
                <a:gd name="T29" fmla="*/ 18 h 134"/>
                <a:gd name="T30" fmla="*/ 192 w 217"/>
                <a:gd name="T31" fmla="*/ 31 h 134"/>
                <a:gd name="T32" fmla="*/ 192 w 217"/>
                <a:gd name="T33" fmla="*/ 46 h 134"/>
                <a:gd name="T34" fmla="*/ 198 w 217"/>
                <a:gd name="T35" fmla="*/ 49 h 134"/>
                <a:gd name="T36" fmla="*/ 206 w 217"/>
                <a:gd name="T37" fmla="*/ 58 h 134"/>
                <a:gd name="T38" fmla="*/ 212 w 217"/>
                <a:gd name="T39" fmla="*/ 66 h 134"/>
                <a:gd name="T40" fmla="*/ 216 w 217"/>
                <a:gd name="T41" fmla="*/ 78 h 134"/>
                <a:gd name="T42" fmla="*/ 211 w 217"/>
                <a:gd name="T43" fmla="*/ 83 h 134"/>
                <a:gd name="T44" fmla="*/ 207 w 217"/>
                <a:gd name="T45" fmla="*/ 100 h 134"/>
                <a:gd name="T46" fmla="*/ 192 w 217"/>
                <a:gd name="T47" fmla="*/ 103 h 134"/>
                <a:gd name="T48" fmla="*/ 185 w 217"/>
                <a:gd name="T49" fmla="*/ 112 h 134"/>
                <a:gd name="T50" fmla="*/ 177 w 217"/>
                <a:gd name="T51" fmla="*/ 115 h 134"/>
                <a:gd name="T52" fmla="*/ 165 w 217"/>
                <a:gd name="T53" fmla="*/ 114 h 134"/>
                <a:gd name="T54" fmla="*/ 157 w 217"/>
                <a:gd name="T55" fmla="*/ 105 h 134"/>
                <a:gd name="T56" fmla="*/ 146 w 217"/>
                <a:gd name="T57" fmla="*/ 101 h 134"/>
                <a:gd name="T58" fmla="*/ 139 w 217"/>
                <a:gd name="T59" fmla="*/ 97 h 134"/>
                <a:gd name="T60" fmla="*/ 124 w 217"/>
                <a:gd name="T61" fmla="*/ 97 h 134"/>
                <a:gd name="T62" fmla="*/ 117 w 217"/>
                <a:gd name="T63" fmla="*/ 87 h 134"/>
                <a:gd name="T64" fmla="*/ 108 w 217"/>
                <a:gd name="T65" fmla="*/ 99 h 134"/>
                <a:gd name="T66" fmla="*/ 94 w 217"/>
                <a:gd name="T67" fmla="*/ 100 h 134"/>
                <a:gd name="T68" fmla="*/ 80 w 217"/>
                <a:gd name="T69" fmla="*/ 100 h 134"/>
                <a:gd name="T70" fmla="*/ 67 w 217"/>
                <a:gd name="T71" fmla="*/ 107 h 134"/>
                <a:gd name="T72" fmla="*/ 55 w 217"/>
                <a:gd name="T73" fmla="*/ 104 h 134"/>
                <a:gd name="T74" fmla="*/ 34 w 217"/>
                <a:gd name="T75" fmla="*/ 106 h 134"/>
                <a:gd name="T76" fmla="*/ 21 w 217"/>
                <a:gd name="T77" fmla="*/ 113 h 134"/>
                <a:gd name="T78" fmla="*/ 14 w 217"/>
                <a:gd name="T79" fmla="*/ 122 h 134"/>
                <a:gd name="T80" fmla="*/ 9 w 217"/>
                <a:gd name="T81" fmla="*/ 131 h 134"/>
                <a:gd name="T82" fmla="*/ 5 w 217"/>
                <a:gd name="T83" fmla="*/ 128 h 134"/>
                <a:gd name="T84" fmla="*/ 3 w 217"/>
                <a:gd name="T85" fmla="*/ 108 h 134"/>
                <a:gd name="T86" fmla="*/ 7 w 217"/>
                <a:gd name="T87" fmla="*/ 83 h 134"/>
                <a:gd name="T88" fmla="*/ 8 w 217"/>
                <a:gd name="T89" fmla="*/ 60 h 134"/>
                <a:gd name="T90" fmla="*/ 19 w 217"/>
                <a:gd name="T91" fmla="*/ 4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134">
                  <a:moveTo>
                    <a:pt x="19" y="45"/>
                  </a:moveTo>
                  <a:cubicBezTo>
                    <a:pt x="24" y="40"/>
                    <a:pt x="24" y="40"/>
                    <a:pt x="24" y="40"/>
                  </a:cubicBezTo>
                  <a:cubicBezTo>
                    <a:pt x="24" y="40"/>
                    <a:pt x="30" y="35"/>
                    <a:pt x="31" y="35"/>
                  </a:cubicBezTo>
                  <a:cubicBezTo>
                    <a:pt x="33" y="34"/>
                    <a:pt x="36" y="32"/>
                    <a:pt x="36" y="33"/>
                  </a:cubicBezTo>
                  <a:cubicBezTo>
                    <a:pt x="36" y="34"/>
                    <a:pt x="37" y="41"/>
                    <a:pt x="37" y="41"/>
                  </a:cubicBezTo>
                  <a:cubicBezTo>
                    <a:pt x="42" y="43"/>
                    <a:pt x="42" y="43"/>
                    <a:pt x="42" y="43"/>
                  </a:cubicBezTo>
                  <a:cubicBezTo>
                    <a:pt x="46" y="46"/>
                    <a:pt x="46" y="46"/>
                    <a:pt x="46" y="46"/>
                  </a:cubicBezTo>
                  <a:cubicBezTo>
                    <a:pt x="54" y="50"/>
                    <a:pt x="54" y="50"/>
                    <a:pt x="54" y="50"/>
                  </a:cubicBezTo>
                  <a:cubicBezTo>
                    <a:pt x="55" y="53"/>
                    <a:pt x="55" y="53"/>
                    <a:pt x="55" y="53"/>
                  </a:cubicBezTo>
                  <a:cubicBezTo>
                    <a:pt x="55" y="53"/>
                    <a:pt x="54" y="55"/>
                    <a:pt x="56" y="58"/>
                  </a:cubicBezTo>
                  <a:cubicBezTo>
                    <a:pt x="59" y="61"/>
                    <a:pt x="60" y="61"/>
                    <a:pt x="61" y="64"/>
                  </a:cubicBezTo>
                  <a:cubicBezTo>
                    <a:pt x="62" y="66"/>
                    <a:pt x="66" y="68"/>
                    <a:pt x="66" y="68"/>
                  </a:cubicBezTo>
                  <a:cubicBezTo>
                    <a:pt x="71" y="69"/>
                    <a:pt x="71" y="69"/>
                    <a:pt x="71" y="69"/>
                  </a:cubicBezTo>
                  <a:cubicBezTo>
                    <a:pt x="71" y="69"/>
                    <a:pt x="76" y="71"/>
                    <a:pt x="77" y="70"/>
                  </a:cubicBezTo>
                  <a:cubicBezTo>
                    <a:pt x="78" y="69"/>
                    <a:pt x="83" y="65"/>
                    <a:pt x="83" y="64"/>
                  </a:cubicBezTo>
                  <a:cubicBezTo>
                    <a:pt x="84" y="63"/>
                    <a:pt x="87" y="59"/>
                    <a:pt x="88" y="58"/>
                  </a:cubicBezTo>
                  <a:cubicBezTo>
                    <a:pt x="89" y="57"/>
                    <a:pt x="92" y="50"/>
                    <a:pt x="92" y="49"/>
                  </a:cubicBezTo>
                  <a:cubicBezTo>
                    <a:pt x="92" y="47"/>
                    <a:pt x="88" y="39"/>
                    <a:pt x="87" y="37"/>
                  </a:cubicBezTo>
                  <a:cubicBezTo>
                    <a:pt x="87" y="35"/>
                    <a:pt x="86" y="29"/>
                    <a:pt x="86" y="29"/>
                  </a:cubicBezTo>
                  <a:cubicBezTo>
                    <a:pt x="82" y="21"/>
                    <a:pt x="82" y="21"/>
                    <a:pt x="82" y="21"/>
                  </a:cubicBezTo>
                  <a:cubicBezTo>
                    <a:pt x="82" y="21"/>
                    <a:pt x="82" y="16"/>
                    <a:pt x="83" y="16"/>
                  </a:cubicBezTo>
                  <a:cubicBezTo>
                    <a:pt x="84" y="15"/>
                    <a:pt x="89" y="11"/>
                    <a:pt x="89" y="11"/>
                  </a:cubicBezTo>
                  <a:cubicBezTo>
                    <a:pt x="94" y="6"/>
                    <a:pt x="94" y="6"/>
                    <a:pt x="94" y="6"/>
                  </a:cubicBezTo>
                  <a:cubicBezTo>
                    <a:pt x="99" y="3"/>
                    <a:pt x="99" y="3"/>
                    <a:pt x="99" y="3"/>
                  </a:cubicBezTo>
                  <a:cubicBezTo>
                    <a:pt x="103" y="0"/>
                    <a:pt x="103" y="0"/>
                    <a:pt x="103" y="0"/>
                  </a:cubicBezTo>
                  <a:cubicBezTo>
                    <a:pt x="108" y="2"/>
                    <a:pt x="108" y="2"/>
                    <a:pt x="108" y="2"/>
                  </a:cubicBezTo>
                  <a:cubicBezTo>
                    <a:pt x="112" y="2"/>
                    <a:pt x="112" y="2"/>
                    <a:pt x="112" y="2"/>
                  </a:cubicBezTo>
                  <a:cubicBezTo>
                    <a:pt x="116" y="4"/>
                    <a:pt x="116" y="4"/>
                    <a:pt x="116" y="4"/>
                  </a:cubicBezTo>
                  <a:cubicBezTo>
                    <a:pt x="121" y="4"/>
                    <a:pt x="121" y="4"/>
                    <a:pt x="121" y="4"/>
                  </a:cubicBezTo>
                  <a:cubicBezTo>
                    <a:pt x="125" y="5"/>
                    <a:pt x="125" y="5"/>
                    <a:pt x="125" y="5"/>
                  </a:cubicBezTo>
                  <a:cubicBezTo>
                    <a:pt x="130" y="7"/>
                    <a:pt x="130" y="7"/>
                    <a:pt x="130" y="7"/>
                  </a:cubicBezTo>
                  <a:cubicBezTo>
                    <a:pt x="139" y="13"/>
                    <a:pt x="139" y="13"/>
                    <a:pt x="139" y="13"/>
                  </a:cubicBezTo>
                  <a:cubicBezTo>
                    <a:pt x="142" y="17"/>
                    <a:pt x="142" y="17"/>
                    <a:pt x="142" y="17"/>
                  </a:cubicBezTo>
                  <a:cubicBezTo>
                    <a:pt x="145" y="18"/>
                    <a:pt x="145" y="18"/>
                    <a:pt x="145" y="18"/>
                  </a:cubicBezTo>
                  <a:cubicBezTo>
                    <a:pt x="145" y="18"/>
                    <a:pt x="147" y="20"/>
                    <a:pt x="149" y="19"/>
                  </a:cubicBezTo>
                  <a:cubicBezTo>
                    <a:pt x="150" y="19"/>
                    <a:pt x="151" y="18"/>
                    <a:pt x="152" y="17"/>
                  </a:cubicBezTo>
                  <a:cubicBezTo>
                    <a:pt x="154" y="16"/>
                    <a:pt x="155" y="14"/>
                    <a:pt x="155" y="14"/>
                  </a:cubicBezTo>
                  <a:cubicBezTo>
                    <a:pt x="157" y="14"/>
                    <a:pt x="157" y="14"/>
                    <a:pt x="157" y="14"/>
                  </a:cubicBezTo>
                  <a:cubicBezTo>
                    <a:pt x="159" y="11"/>
                    <a:pt x="159" y="11"/>
                    <a:pt x="159" y="11"/>
                  </a:cubicBezTo>
                  <a:cubicBezTo>
                    <a:pt x="167" y="13"/>
                    <a:pt x="167" y="13"/>
                    <a:pt x="167" y="13"/>
                  </a:cubicBezTo>
                  <a:cubicBezTo>
                    <a:pt x="171" y="13"/>
                    <a:pt x="171" y="13"/>
                    <a:pt x="171" y="13"/>
                  </a:cubicBezTo>
                  <a:cubicBezTo>
                    <a:pt x="177" y="11"/>
                    <a:pt x="177" y="11"/>
                    <a:pt x="177" y="11"/>
                  </a:cubicBezTo>
                  <a:cubicBezTo>
                    <a:pt x="180" y="14"/>
                    <a:pt x="180" y="14"/>
                    <a:pt x="180" y="14"/>
                  </a:cubicBezTo>
                  <a:cubicBezTo>
                    <a:pt x="180" y="17"/>
                    <a:pt x="180" y="17"/>
                    <a:pt x="180" y="17"/>
                  </a:cubicBezTo>
                  <a:cubicBezTo>
                    <a:pt x="184" y="18"/>
                    <a:pt x="184" y="18"/>
                    <a:pt x="184" y="18"/>
                  </a:cubicBezTo>
                  <a:cubicBezTo>
                    <a:pt x="184" y="18"/>
                    <a:pt x="187" y="20"/>
                    <a:pt x="188" y="20"/>
                  </a:cubicBezTo>
                  <a:cubicBezTo>
                    <a:pt x="189" y="20"/>
                    <a:pt x="191" y="21"/>
                    <a:pt x="191" y="21"/>
                  </a:cubicBezTo>
                  <a:cubicBezTo>
                    <a:pt x="192" y="31"/>
                    <a:pt x="192" y="31"/>
                    <a:pt x="192" y="31"/>
                  </a:cubicBezTo>
                  <a:cubicBezTo>
                    <a:pt x="190" y="34"/>
                    <a:pt x="190" y="34"/>
                    <a:pt x="190" y="34"/>
                  </a:cubicBezTo>
                  <a:cubicBezTo>
                    <a:pt x="192" y="42"/>
                    <a:pt x="192" y="42"/>
                    <a:pt x="192" y="42"/>
                  </a:cubicBezTo>
                  <a:cubicBezTo>
                    <a:pt x="192" y="46"/>
                    <a:pt x="192" y="46"/>
                    <a:pt x="192" y="46"/>
                  </a:cubicBezTo>
                  <a:cubicBezTo>
                    <a:pt x="196" y="43"/>
                    <a:pt x="196" y="43"/>
                    <a:pt x="196" y="43"/>
                  </a:cubicBezTo>
                  <a:cubicBezTo>
                    <a:pt x="200" y="46"/>
                    <a:pt x="200" y="46"/>
                    <a:pt x="200" y="46"/>
                  </a:cubicBezTo>
                  <a:cubicBezTo>
                    <a:pt x="198" y="49"/>
                    <a:pt x="198" y="49"/>
                    <a:pt x="198" y="49"/>
                  </a:cubicBezTo>
                  <a:cubicBezTo>
                    <a:pt x="203" y="53"/>
                    <a:pt x="203" y="53"/>
                    <a:pt x="203" y="53"/>
                  </a:cubicBezTo>
                  <a:cubicBezTo>
                    <a:pt x="207" y="55"/>
                    <a:pt x="207" y="55"/>
                    <a:pt x="207" y="55"/>
                  </a:cubicBezTo>
                  <a:cubicBezTo>
                    <a:pt x="206" y="58"/>
                    <a:pt x="206" y="58"/>
                    <a:pt x="206" y="58"/>
                  </a:cubicBezTo>
                  <a:cubicBezTo>
                    <a:pt x="206" y="58"/>
                    <a:pt x="207" y="59"/>
                    <a:pt x="208" y="59"/>
                  </a:cubicBezTo>
                  <a:cubicBezTo>
                    <a:pt x="209" y="60"/>
                    <a:pt x="211" y="61"/>
                    <a:pt x="211" y="61"/>
                  </a:cubicBezTo>
                  <a:cubicBezTo>
                    <a:pt x="211" y="61"/>
                    <a:pt x="212" y="64"/>
                    <a:pt x="212" y="66"/>
                  </a:cubicBezTo>
                  <a:cubicBezTo>
                    <a:pt x="213" y="67"/>
                    <a:pt x="217" y="70"/>
                    <a:pt x="217" y="70"/>
                  </a:cubicBezTo>
                  <a:cubicBezTo>
                    <a:pt x="216" y="75"/>
                    <a:pt x="216" y="75"/>
                    <a:pt x="216" y="75"/>
                  </a:cubicBezTo>
                  <a:cubicBezTo>
                    <a:pt x="216" y="75"/>
                    <a:pt x="216" y="77"/>
                    <a:pt x="216" y="78"/>
                  </a:cubicBezTo>
                  <a:cubicBezTo>
                    <a:pt x="216" y="79"/>
                    <a:pt x="216" y="80"/>
                    <a:pt x="216" y="81"/>
                  </a:cubicBezTo>
                  <a:cubicBezTo>
                    <a:pt x="216" y="80"/>
                    <a:pt x="216" y="80"/>
                    <a:pt x="216" y="80"/>
                  </a:cubicBezTo>
                  <a:cubicBezTo>
                    <a:pt x="211" y="83"/>
                    <a:pt x="211" y="83"/>
                    <a:pt x="211" y="83"/>
                  </a:cubicBezTo>
                  <a:cubicBezTo>
                    <a:pt x="210" y="90"/>
                    <a:pt x="210" y="90"/>
                    <a:pt x="210" y="90"/>
                  </a:cubicBezTo>
                  <a:cubicBezTo>
                    <a:pt x="205" y="95"/>
                    <a:pt x="205" y="95"/>
                    <a:pt x="205" y="95"/>
                  </a:cubicBezTo>
                  <a:cubicBezTo>
                    <a:pt x="207" y="100"/>
                    <a:pt x="207" y="100"/>
                    <a:pt x="207" y="100"/>
                  </a:cubicBezTo>
                  <a:cubicBezTo>
                    <a:pt x="205" y="103"/>
                    <a:pt x="205" y="103"/>
                    <a:pt x="205" y="103"/>
                  </a:cubicBezTo>
                  <a:cubicBezTo>
                    <a:pt x="197" y="103"/>
                    <a:pt x="197" y="103"/>
                    <a:pt x="197" y="103"/>
                  </a:cubicBezTo>
                  <a:cubicBezTo>
                    <a:pt x="197" y="103"/>
                    <a:pt x="196" y="103"/>
                    <a:pt x="192" y="103"/>
                  </a:cubicBezTo>
                  <a:cubicBezTo>
                    <a:pt x="188" y="103"/>
                    <a:pt x="189" y="103"/>
                    <a:pt x="189" y="103"/>
                  </a:cubicBezTo>
                  <a:cubicBezTo>
                    <a:pt x="186" y="106"/>
                    <a:pt x="186" y="106"/>
                    <a:pt x="186" y="106"/>
                  </a:cubicBezTo>
                  <a:cubicBezTo>
                    <a:pt x="185" y="112"/>
                    <a:pt x="185" y="112"/>
                    <a:pt x="185" y="112"/>
                  </a:cubicBezTo>
                  <a:cubicBezTo>
                    <a:pt x="185" y="112"/>
                    <a:pt x="183" y="112"/>
                    <a:pt x="179" y="113"/>
                  </a:cubicBezTo>
                  <a:cubicBezTo>
                    <a:pt x="177" y="114"/>
                    <a:pt x="177" y="115"/>
                    <a:pt x="177" y="115"/>
                  </a:cubicBezTo>
                  <a:cubicBezTo>
                    <a:pt x="177" y="115"/>
                    <a:pt x="177" y="115"/>
                    <a:pt x="177" y="115"/>
                  </a:cubicBezTo>
                  <a:cubicBezTo>
                    <a:pt x="174" y="115"/>
                    <a:pt x="174" y="115"/>
                    <a:pt x="174" y="115"/>
                  </a:cubicBezTo>
                  <a:cubicBezTo>
                    <a:pt x="169" y="114"/>
                    <a:pt x="169" y="114"/>
                    <a:pt x="169" y="114"/>
                  </a:cubicBezTo>
                  <a:cubicBezTo>
                    <a:pt x="165" y="114"/>
                    <a:pt x="165" y="114"/>
                    <a:pt x="165" y="114"/>
                  </a:cubicBezTo>
                  <a:cubicBezTo>
                    <a:pt x="163" y="110"/>
                    <a:pt x="163" y="110"/>
                    <a:pt x="163" y="110"/>
                  </a:cubicBezTo>
                  <a:cubicBezTo>
                    <a:pt x="160" y="109"/>
                    <a:pt x="160" y="109"/>
                    <a:pt x="160" y="109"/>
                  </a:cubicBezTo>
                  <a:cubicBezTo>
                    <a:pt x="157" y="105"/>
                    <a:pt x="157" y="105"/>
                    <a:pt x="157" y="105"/>
                  </a:cubicBezTo>
                  <a:cubicBezTo>
                    <a:pt x="153" y="104"/>
                    <a:pt x="153" y="104"/>
                    <a:pt x="153" y="104"/>
                  </a:cubicBezTo>
                  <a:cubicBezTo>
                    <a:pt x="151" y="101"/>
                    <a:pt x="151" y="101"/>
                    <a:pt x="151" y="101"/>
                  </a:cubicBezTo>
                  <a:cubicBezTo>
                    <a:pt x="146" y="101"/>
                    <a:pt x="146" y="101"/>
                    <a:pt x="146" y="101"/>
                  </a:cubicBezTo>
                  <a:cubicBezTo>
                    <a:pt x="143" y="99"/>
                    <a:pt x="143" y="99"/>
                    <a:pt x="143" y="99"/>
                  </a:cubicBezTo>
                  <a:cubicBezTo>
                    <a:pt x="142" y="97"/>
                    <a:pt x="142" y="97"/>
                    <a:pt x="142" y="97"/>
                  </a:cubicBezTo>
                  <a:cubicBezTo>
                    <a:pt x="139" y="97"/>
                    <a:pt x="139" y="97"/>
                    <a:pt x="139" y="97"/>
                  </a:cubicBezTo>
                  <a:cubicBezTo>
                    <a:pt x="135" y="98"/>
                    <a:pt x="135" y="98"/>
                    <a:pt x="135" y="98"/>
                  </a:cubicBezTo>
                  <a:cubicBezTo>
                    <a:pt x="128" y="100"/>
                    <a:pt x="128" y="100"/>
                    <a:pt x="128" y="100"/>
                  </a:cubicBezTo>
                  <a:cubicBezTo>
                    <a:pt x="124" y="97"/>
                    <a:pt x="124" y="97"/>
                    <a:pt x="124" y="97"/>
                  </a:cubicBezTo>
                  <a:cubicBezTo>
                    <a:pt x="123" y="96"/>
                    <a:pt x="123" y="96"/>
                    <a:pt x="123" y="96"/>
                  </a:cubicBezTo>
                  <a:cubicBezTo>
                    <a:pt x="119" y="93"/>
                    <a:pt x="119" y="93"/>
                    <a:pt x="119" y="93"/>
                  </a:cubicBezTo>
                  <a:cubicBezTo>
                    <a:pt x="117" y="87"/>
                    <a:pt x="117" y="87"/>
                    <a:pt x="117" y="87"/>
                  </a:cubicBezTo>
                  <a:cubicBezTo>
                    <a:pt x="117" y="87"/>
                    <a:pt x="113" y="90"/>
                    <a:pt x="112" y="90"/>
                  </a:cubicBezTo>
                  <a:cubicBezTo>
                    <a:pt x="112" y="90"/>
                    <a:pt x="109" y="95"/>
                    <a:pt x="109" y="95"/>
                  </a:cubicBezTo>
                  <a:cubicBezTo>
                    <a:pt x="108" y="99"/>
                    <a:pt x="108" y="99"/>
                    <a:pt x="108" y="99"/>
                  </a:cubicBezTo>
                  <a:cubicBezTo>
                    <a:pt x="102" y="97"/>
                    <a:pt x="102" y="97"/>
                    <a:pt x="102" y="97"/>
                  </a:cubicBezTo>
                  <a:cubicBezTo>
                    <a:pt x="102" y="97"/>
                    <a:pt x="99" y="101"/>
                    <a:pt x="99" y="102"/>
                  </a:cubicBezTo>
                  <a:cubicBezTo>
                    <a:pt x="98" y="102"/>
                    <a:pt x="94" y="100"/>
                    <a:pt x="94" y="100"/>
                  </a:cubicBezTo>
                  <a:cubicBezTo>
                    <a:pt x="88" y="100"/>
                    <a:pt x="88" y="100"/>
                    <a:pt x="88" y="100"/>
                  </a:cubicBezTo>
                  <a:cubicBezTo>
                    <a:pt x="88" y="100"/>
                    <a:pt x="82" y="100"/>
                    <a:pt x="81" y="99"/>
                  </a:cubicBezTo>
                  <a:cubicBezTo>
                    <a:pt x="80" y="99"/>
                    <a:pt x="80" y="100"/>
                    <a:pt x="80" y="100"/>
                  </a:cubicBezTo>
                  <a:cubicBezTo>
                    <a:pt x="75" y="101"/>
                    <a:pt x="75" y="101"/>
                    <a:pt x="75" y="101"/>
                  </a:cubicBezTo>
                  <a:cubicBezTo>
                    <a:pt x="69" y="102"/>
                    <a:pt x="69" y="102"/>
                    <a:pt x="69" y="102"/>
                  </a:cubicBezTo>
                  <a:cubicBezTo>
                    <a:pt x="69" y="102"/>
                    <a:pt x="68" y="106"/>
                    <a:pt x="67" y="107"/>
                  </a:cubicBezTo>
                  <a:cubicBezTo>
                    <a:pt x="66" y="107"/>
                    <a:pt x="63" y="104"/>
                    <a:pt x="62" y="103"/>
                  </a:cubicBezTo>
                  <a:cubicBezTo>
                    <a:pt x="62" y="102"/>
                    <a:pt x="59" y="101"/>
                    <a:pt x="59" y="101"/>
                  </a:cubicBezTo>
                  <a:cubicBezTo>
                    <a:pt x="55" y="104"/>
                    <a:pt x="55" y="104"/>
                    <a:pt x="55" y="104"/>
                  </a:cubicBezTo>
                  <a:cubicBezTo>
                    <a:pt x="55" y="104"/>
                    <a:pt x="48" y="105"/>
                    <a:pt x="47" y="105"/>
                  </a:cubicBezTo>
                  <a:cubicBezTo>
                    <a:pt x="46" y="105"/>
                    <a:pt x="41" y="107"/>
                    <a:pt x="41" y="107"/>
                  </a:cubicBezTo>
                  <a:cubicBezTo>
                    <a:pt x="34" y="106"/>
                    <a:pt x="34" y="106"/>
                    <a:pt x="34" y="106"/>
                  </a:cubicBezTo>
                  <a:cubicBezTo>
                    <a:pt x="31" y="109"/>
                    <a:pt x="31" y="109"/>
                    <a:pt x="31" y="109"/>
                  </a:cubicBezTo>
                  <a:cubicBezTo>
                    <a:pt x="25" y="113"/>
                    <a:pt x="25" y="113"/>
                    <a:pt x="25" y="113"/>
                  </a:cubicBezTo>
                  <a:cubicBezTo>
                    <a:pt x="21" y="113"/>
                    <a:pt x="21" y="113"/>
                    <a:pt x="21" y="113"/>
                  </a:cubicBezTo>
                  <a:cubicBezTo>
                    <a:pt x="19" y="118"/>
                    <a:pt x="19" y="118"/>
                    <a:pt x="19" y="118"/>
                  </a:cubicBezTo>
                  <a:cubicBezTo>
                    <a:pt x="15" y="120"/>
                    <a:pt x="15" y="120"/>
                    <a:pt x="15" y="120"/>
                  </a:cubicBezTo>
                  <a:cubicBezTo>
                    <a:pt x="14" y="122"/>
                    <a:pt x="14" y="122"/>
                    <a:pt x="14" y="122"/>
                  </a:cubicBezTo>
                  <a:cubicBezTo>
                    <a:pt x="13" y="128"/>
                    <a:pt x="13" y="128"/>
                    <a:pt x="13" y="128"/>
                  </a:cubicBezTo>
                  <a:cubicBezTo>
                    <a:pt x="13" y="128"/>
                    <a:pt x="10" y="129"/>
                    <a:pt x="8" y="129"/>
                  </a:cubicBezTo>
                  <a:cubicBezTo>
                    <a:pt x="7" y="130"/>
                    <a:pt x="9" y="131"/>
                    <a:pt x="9" y="131"/>
                  </a:cubicBezTo>
                  <a:cubicBezTo>
                    <a:pt x="8" y="134"/>
                    <a:pt x="8" y="134"/>
                    <a:pt x="8" y="134"/>
                  </a:cubicBezTo>
                  <a:cubicBezTo>
                    <a:pt x="8" y="134"/>
                    <a:pt x="7" y="133"/>
                    <a:pt x="7" y="133"/>
                  </a:cubicBezTo>
                  <a:cubicBezTo>
                    <a:pt x="7" y="133"/>
                    <a:pt x="6" y="130"/>
                    <a:pt x="5" y="128"/>
                  </a:cubicBezTo>
                  <a:cubicBezTo>
                    <a:pt x="3" y="126"/>
                    <a:pt x="1" y="117"/>
                    <a:pt x="1" y="117"/>
                  </a:cubicBezTo>
                  <a:cubicBezTo>
                    <a:pt x="3" y="113"/>
                    <a:pt x="3" y="113"/>
                    <a:pt x="3" y="113"/>
                  </a:cubicBezTo>
                  <a:cubicBezTo>
                    <a:pt x="3" y="113"/>
                    <a:pt x="3" y="109"/>
                    <a:pt x="3" y="108"/>
                  </a:cubicBezTo>
                  <a:cubicBezTo>
                    <a:pt x="2" y="106"/>
                    <a:pt x="1" y="97"/>
                    <a:pt x="1" y="97"/>
                  </a:cubicBezTo>
                  <a:cubicBezTo>
                    <a:pt x="1" y="97"/>
                    <a:pt x="0" y="93"/>
                    <a:pt x="0" y="92"/>
                  </a:cubicBezTo>
                  <a:cubicBezTo>
                    <a:pt x="0" y="91"/>
                    <a:pt x="7" y="83"/>
                    <a:pt x="7" y="83"/>
                  </a:cubicBezTo>
                  <a:cubicBezTo>
                    <a:pt x="7" y="82"/>
                    <a:pt x="8" y="74"/>
                    <a:pt x="8" y="74"/>
                  </a:cubicBezTo>
                  <a:cubicBezTo>
                    <a:pt x="6" y="68"/>
                    <a:pt x="6" y="68"/>
                    <a:pt x="6" y="68"/>
                  </a:cubicBezTo>
                  <a:cubicBezTo>
                    <a:pt x="8" y="60"/>
                    <a:pt x="8" y="60"/>
                    <a:pt x="8" y="60"/>
                  </a:cubicBezTo>
                  <a:cubicBezTo>
                    <a:pt x="10" y="51"/>
                    <a:pt x="10" y="51"/>
                    <a:pt x="10" y="51"/>
                  </a:cubicBezTo>
                  <a:cubicBezTo>
                    <a:pt x="10" y="51"/>
                    <a:pt x="11" y="47"/>
                    <a:pt x="12" y="47"/>
                  </a:cubicBezTo>
                  <a:cubicBezTo>
                    <a:pt x="13" y="46"/>
                    <a:pt x="19" y="45"/>
                    <a:pt x="19" y="4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1"/>
            <p:cNvSpPr>
              <a:spLocks noEditPoints="1"/>
            </p:cNvSpPr>
            <p:nvPr/>
          </p:nvSpPr>
          <p:spPr bwMode="auto">
            <a:xfrm>
              <a:off x="5535002" y="3399175"/>
              <a:ext cx="359514" cy="307906"/>
            </a:xfrm>
            <a:custGeom>
              <a:avLst/>
              <a:gdLst>
                <a:gd name="T0" fmla="*/ 132 w 158"/>
                <a:gd name="T1" fmla="*/ 9 h 139"/>
                <a:gd name="T2" fmla="*/ 138 w 158"/>
                <a:gd name="T3" fmla="*/ 25 h 139"/>
                <a:gd name="T4" fmla="*/ 135 w 158"/>
                <a:gd name="T5" fmla="*/ 42 h 139"/>
                <a:gd name="T6" fmla="*/ 151 w 158"/>
                <a:gd name="T7" fmla="*/ 49 h 139"/>
                <a:gd name="T8" fmla="*/ 152 w 158"/>
                <a:gd name="T9" fmla="*/ 59 h 139"/>
                <a:gd name="T10" fmla="*/ 149 w 158"/>
                <a:gd name="T11" fmla="*/ 65 h 139"/>
                <a:gd name="T12" fmla="*/ 151 w 158"/>
                <a:gd name="T13" fmla="*/ 79 h 139"/>
                <a:gd name="T14" fmla="*/ 141 w 158"/>
                <a:gd name="T15" fmla="*/ 85 h 139"/>
                <a:gd name="T16" fmla="*/ 135 w 158"/>
                <a:gd name="T17" fmla="*/ 87 h 139"/>
                <a:gd name="T18" fmla="*/ 140 w 158"/>
                <a:gd name="T19" fmla="*/ 93 h 139"/>
                <a:gd name="T20" fmla="*/ 138 w 158"/>
                <a:gd name="T21" fmla="*/ 97 h 139"/>
                <a:gd name="T22" fmla="*/ 129 w 158"/>
                <a:gd name="T23" fmla="*/ 103 h 139"/>
                <a:gd name="T24" fmla="*/ 121 w 158"/>
                <a:gd name="T25" fmla="*/ 115 h 139"/>
                <a:gd name="T26" fmla="*/ 125 w 158"/>
                <a:gd name="T27" fmla="*/ 129 h 139"/>
                <a:gd name="T28" fmla="*/ 126 w 158"/>
                <a:gd name="T29" fmla="*/ 137 h 139"/>
                <a:gd name="T30" fmla="*/ 118 w 158"/>
                <a:gd name="T31" fmla="*/ 139 h 139"/>
                <a:gd name="T32" fmla="*/ 114 w 158"/>
                <a:gd name="T33" fmla="*/ 138 h 139"/>
                <a:gd name="T34" fmla="*/ 113 w 158"/>
                <a:gd name="T35" fmla="*/ 137 h 139"/>
                <a:gd name="T36" fmla="*/ 113 w 158"/>
                <a:gd name="T37" fmla="*/ 137 h 139"/>
                <a:gd name="T38" fmla="*/ 113 w 158"/>
                <a:gd name="T39" fmla="*/ 137 h 139"/>
                <a:gd name="T40" fmla="*/ 112 w 158"/>
                <a:gd name="T41" fmla="*/ 137 h 139"/>
                <a:gd name="T42" fmla="*/ 99 w 158"/>
                <a:gd name="T43" fmla="*/ 129 h 139"/>
                <a:gd name="T44" fmla="*/ 87 w 158"/>
                <a:gd name="T45" fmla="*/ 116 h 139"/>
                <a:gd name="T46" fmla="*/ 68 w 158"/>
                <a:gd name="T47" fmla="*/ 100 h 139"/>
                <a:gd name="T48" fmla="*/ 56 w 158"/>
                <a:gd name="T49" fmla="*/ 89 h 139"/>
                <a:gd name="T50" fmla="*/ 43 w 158"/>
                <a:gd name="T51" fmla="*/ 79 h 139"/>
                <a:gd name="T52" fmla="*/ 31 w 158"/>
                <a:gd name="T53" fmla="*/ 68 h 139"/>
                <a:gd name="T54" fmla="*/ 23 w 158"/>
                <a:gd name="T55" fmla="*/ 54 h 139"/>
                <a:gd name="T56" fmla="*/ 14 w 158"/>
                <a:gd name="T57" fmla="*/ 43 h 139"/>
                <a:gd name="T58" fmla="*/ 5 w 158"/>
                <a:gd name="T59" fmla="*/ 36 h 139"/>
                <a:gd name="T60" fmla="*/ 1 w 158"/>
                <a:gd name="T61" fmla="*/ 20 h 139"/>
                <a:gd name="T62" fmla="*/ 2 w 158"/>
                <a:gd name="T63" fmla="*/ 10 h 139"/>
                <a:gd name="T64" fmla="*/ 8 w 158"/>
                <a:gd name="T65" fmla="*/ 7 h 139"/>
                <a:gd name="T66" fmla="*/ 23 w 158"/>
                <a:gd name="T67" fmla="*/ 13 h 139"/>
                <a:gd name="T68" fmla="*/ 35 w 158"/>
                <a:gd name="T69" fmla="*/ 4 h 139"/>
                <a:gd name="T70" fmla="*/ 48 w 158"/>
                <a:gd name="T71" fmla="*/ 2 h 139"/>
                <a:gd name="T72" fmla="*/ 61 w 158"/>
                <a:gd name="T73" fmla="*/ 4 h 139"/>
                <a:gd name="T74" fmla="*/ 80 w 158"/>
                <a:gd name="T75" fmla="*/ 6 h 139"/>
                <a:gd name="T76" fmla="*/ 90 w 158"/>
                <a:gd name="T77" fmla="*/ 3 h 139"/>
                <a:gd name="T78" fmla="*/ 97 w 158"/>
                <a:gd name="T79" fmla="*/ 2 h 139"/>
                <a:gd name="T80" fmla="*/ 98 w 158"/>
                <a:gd name="T81" fmla="*/ 2 h 139"/>
                <a:gd name="T82" fmla="*/ 98 w 158"/>
                <a:gd name="T83" fmla="*/ 2 h 139"/>
                <a:gd name="T84" fmla="*/ 99 w 158"/>
                <a:gd name="T85" fmla="*/ 2 h 139"/>
                <a:gd name="T86" fmla="*/ 99 w 158"/>
                <a:gd name="T87" fmla="*/ 2 h 139"/>
                <a:gd name="T88" fmla="*/ 99 w 158"/>
                <a:gd name="T89" fmla="*/ 2 h 139"/>
                <a:gd name="T90" fmla="*/ 100 w 158"/>
                <a:gd name="T91" fmla="*/ 1 h 139"/>
                <a:gd name="T92" fmla="*/ 100 w 158"/>
                <a:gd name="T93" fmla="*/ 1 h 139"/>
                <a:gd name="T94" fmla="*/ 100 w 158"/>
                <a:gd name="T95" fmla="*/ 1 h 139"/>
                <a:gd name="T96" fmla="*/ 100 w 158"/>
                <a:gd name="T97" fmla="*/ 1 h 139"/>
                <a:gd name="T98" fmla="*/ 100 w 158"/>
                <a:gd name="T99" fmla="*/ 1 h 139"/>
                <a:gd name="T100" fmla="*/ 103 w 158"/>
                <a:gd name="T101" fmla="*/ 4 h 139"/>
                <a:gd name="T102" fmla="*/ 117 w 158"/>
                <a:gd name="T103" fmla="*/ 8 h 139"/>
                <a:gd name="T104" fmla="*/ 130 w 158"/>
                <a:gd name="T105" fmla="*/ 1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8" h="139">
                  <a:moveTo>
                    <a:pt x="145" y="83"/>
                  </a:moveTo>
                  <a:cubicBezTo>
                    <a:pt x="146" y="83"/>
                    <a:pt x="146" y="83"/>
                    <a:pt x="146" y="83"/>
                  </a:cubicBezTo>
                  <a:cubicBezTo>
                    <a:pt x="146" y="83"/>
                    <a:pt x="146" y="83"/>
                    <a:pt x="146" y="83"/>
                  </a:cubicBezTo>
                  <a:cubicBezTo>
                    <a:pt x="145" y="83"/>
                    <a:pt x="145" y="83"/>
                    <a:pt x="145" y="83"/>
                  </a:cubicBezTo>
                  <a:close/>
                  <a:moveTo>
                    <a:pt x="132" y="9"/>
                  </a:moveTo>
                  <a:cubicBezTo>
                    <a:pt x="132" y="9"/>
                    <a:pt x="132" y="9"/>
                    <a:pt x="132" y="9"/>
                  </a:cubicBezTo>
                  <a:cubicBezTo>
                    <a:pt x="138" y="10"/>
                    <a:pt x="138" y="10"/>
                    <a:pt x="138" y="10"/>
                  </a:cubicBezTo>
                  <a:cubicBezTo>
                    <a:pt x="141" y="11"/>
                    <a:pt x="141" y="11"/>
                    <a:pt x="141" y="11"/>
                  </a:cubicBezTo>
                  <a:cubicBezTo>
                    <a:pt x="141" y="14"/>
                    <a:pt x="141" y="14"/>
                    <a:pt x="141" y="14"/>
                  </a:cubicBezTo>
                  <a:cubicBezTo>
                    <a:pt x="141" y="18"/>
                    <a:pt x="141" y="18"/>
                    <a:pt x="141" y="18"/>
                  </a:cubicBezTo>
                  <a:cubicBezTo>
                    <a:pt x="141" y="21"/>
                    <a:pt x="141" y="21"/>
                    <a:pt x="141" y="21"/>
                  </a:cubicBezTo>
                  <a:cubicBezTo>
                    <a:pt x="138" y="25"/>
                    <a:pt x="138" y="25"/>
                    <a:pt x="138" y="25"/>
                  </a:cubicBezTo>
                  <a:cubicBezTo>
                    <a:pt x="138" y="25"/>
                    <a:pt x="137" y="28"/>
                    <a:pt x="137" y="28"/>
                  </a:cubicBezTo>
                  <a:cubicBezTo>
                    <a:pt x="137" y="29"/>
                    <a:pt x="136" y="31"/>
                    <a:pt x="136" y="31"/>
                  </a:cubicBezTo>
                  <a:cubicBezTo>
                    <a:pt x="136" y="31"/>
                    <a:pt x="134" y="30"/>
                    <a:pt x="135" y="33"/>
                  </a:cubicBezTo>
                  <a:cubicBezTo>
                    <a:pt x="135" y="36"/>
                    <a:pt x="136" y="35"/>
                    <a:pt x="136" y="36"/>
                  </a:cubicBezTo>
                  <a:cubicBezTo>
                    <a:pt x="136" y="37"/>
                    <a:pt x="136" y="39"/>
                    <a:pt x="136" y="40"/>
                  </a:cubicBezTo>
                  <a:cubicBezTo>
                    <a:pt x="135" y="41"/>
                    <a:pt x="136" y="41"/>
                    <a:pt x="135" y="42"/>
                  </a:cubicBezTo>
                  <a:cubicBezTo>
                    <a:pt x="135" y="43"/>
                    <a:pt x="137" y="44"/>
                    <a:pt x="139" y="44"/>
                  </a:cubicBezTo>
                  <a:cubicBezTo>
                    <a:pt x="141" y="45"/>
                    <a:pt x="141" y="44"/>
                    <a:pt x="142" y="44"/>
                  </a:cubicBezTo>
                  <a:cubicBezTo>
                    <a:pt x="143" y="44"/>
                    <a:pt x="144" y="45"/>
                    <a:pt x="145" y="45"/>
                  </a:cubicBezTo>
                  <a:cubicBezTo>
                    <a:pt x="146" y="46"/>
                    <a:pt x="146" y="46"/>
                    <a:pt x="146" y="47"/>
                  </a:cubicBezTo>
                  <a:cubicBezTo>
                    <a:pt x="147" y="48"/>
                    <a:pt x="148" y="49"/>
                    <a:pt x="149" y="50"/>
                  </a:cubicBezTo>
                  <a:cubicBezTo>
                    <a:pt x="150" y="50"/>
                    <a:pt x="150" y="49"/>
                    <a:pt x="151" y="49"/>
                  </a:cubicBezTo>
                  <a:cubicBezTo>
                    <a:pt x="151" y="50"/>
                    <a:pt x="152" y="51"/>
                    <a:pt x="153" y="51"/>
                  </a:cubicBezTo>
                  <a:cubicBezTo>
                    <a:pt x="153" y="52"/>
                    <a:pt x="154" y="53"/>
                    <a:pt x="155" y="53"/>
                  </a:cubicBezTo>
                  <a:cubicBezTo>
                    <a:pt x="155" y="53"/>
                    <a:pt x="157" y="54"/>
                    <a:pt x="157" y="54"/>
                  </a:cubicBezTo>
                  <a:cubicBezTo>
                    <a:pt x="158" y="55"/>
                    <a:pt x="157" y="56"/>
                    <a:pt x="157" y="56"/>
                  </a:cubicBezTo>
                  <a:cubicBezTo>
                    <a:pt x="156" y="56"/>
                    <a:pt x="156" y="58"/>
                    <a:pt x="155" y="58"/>
                  </a:cubicBezTo>
                  <a:cubicBezTo>
                    <a:pt x="155" y="58"/>
                    <a:pt x="152" y="59"/>
                    <a:pt x="152" y="59"/>
                  </a:cubicBezTo>
                  <a:cubicBezTo>
                    <a:pt x="151" y="59"/>
                    <a:pt x="150" y="59"/>
                    <a:pt x="149" y="59"/>
                  </a:cubicBezTo>
                  <a:cubicBezTo>
                    <a:pt x="148" y="59"/>
                    <a:pt x="147" y="59"/>
                    <a:pt x="146" y="58"/>
                  </a:cubicBezTo>
                  <a:cubicBezTo>
                    <a:pt x="145" y="58"/>
                    <a:pt x="145" y="58"/>
                    <a:pt x="144" y="58"/>
                  </a:cubicBezTo>
                  <a:cubicBezTo>
                    <a:pt x="144" y="59"/>
                    <a:pt x="144" y="61"/>
                    <a:pt x="144" y="61"/>
                  </a:cubicBezTo>
                  <a:cubicBezTo>
                    <a:pt x="144" y="61"/>
                    <a:pt x="145" y="62"/>
                    <a:pt x="146" y="63"/>
                  </a:cubicBezTo>
                  <a:cubicBezTo>
                    <a:pt x="146" y="63"/>
                    <a:pt x="148" y="65"/>
                    <a:pt x="149" y="65"/>
                  </a:cubicBezTo>
                  <a:cubicBezTo>
                    <a:pt x="149" y="65"/>
                    <a:pt x="150" y="66"/>
                    <a:pt x="151" y="67"/>
                  </a:cubicBezTo>
                  <a:cubicBezTo>
                    <a:pt x="152" y="69"/>
                    <a:pt x="152" y="70"/>
                    <a:pt x="152" y="70"/>
                  </a:cubicBezTo>
                  <a:cubicBezTo>
                    <a:pt x="157" y="74"/>
                    <a:pt x="157" y="74"/>
                    <a:pt x="157" y="74"/>
                  </a:cubicBezTo>
                  <a:cubicBezTo>
                    <a:pt x="157" y="74"/>
                    <a:pt x="157" y="75"/>
                    <a:pt x="157" y="78"/>
                  </a:cubicBezTo>
                  <a:cubicBezTo>
                    <a:pt x="157" y="82"/>
                    <a:pt x="156" y="80"/>
                    <a:pt x="155" y="80"/>
                  </a:cubicBezTo>
                  <a:cubicBezTo>
                    <a:pt x="154" y="80"/>
                    <a:pt x="153" y="80"/>
                    <a:pt x="151" y="79"/>
                  </a:cubicBezTo>
                  <a:cubicBezTo>
                    <a:pt x="150" y="79"/>
                    <a:pt x="150" y="79"/>
                    <a:pt x="150" y="79"/>
                  </a:cubicBezTo>
                  <a:cubicBezTo>
                    <a:pt x="148" y="82"/>
                    <a:pt x="148" y="82"/>
                    <a:pt x="148" y="82"/>
                  </a:cubicBezTo>
                  <a:cubicBezTo>
                    <a:pt x="148" y="82"/>
                    <a:pt x="146" y="82"/>
                    <a:pt x="145" y="83"/>
                  </a:cubicBezTo>
                  <a:cubicBezTo>
                    <a:pt x="144" y="83"/>
                    <a:pt x="144" y="83"/>
                    <a:pt x="144" y="83"/>
                  </a:cubicBezTo>
                  <a:cubicBezTo>
                    <a:pt x="144" y="83"/>
                    <a:pt x="142" y="84"/>
                    <a:pt x="142" y="84"/>
                  </a:cubicBezTo>
                  <a:cubicBezTo>
                    <a:pt x="142" y="84"/>
                    <a:pt x="141" y="85"/>
                    <a:pt x="141" y="85"/>
                  </a:cubicBezTo>
                  <a:cubicBezTo>
                    <a:pt x="140" y="85"/>
                    <a:pt x="140" y="85"/>
                    <a:pt x="140" y="85"/>
                  </a:cubicBezTo>
                  <a:cubicBezTo>
                    <a:pt x="139" y="84"/>
                    <a:pt x="139" y="84"/>
                    <a:pt x="139" y="84"/>
                  </a:cubicBezTo>
                  <a:cubicBezTo>
                    <a:pt x="138" y="83"/>
                    <a:pt x="138" y="83"/>
                    <a:pt x="138" y="83"/>
                  </a:cubicBezTo>
                  <a:cubicBezTo>
                    <a:pt x="136" y="85"/>
                    <a:pt x="136" y="85"/>
                    <a:pt x="136" y="85"/>
                  </a:cubicBezTo>
                  <a:cubicBezTo>
                    <a:pt x="135" y="86"/>
                    <a:pt x="135" y="86"/>
                    <a:pt x="135" y="86"/>
                  </a:cubicBezTo>
                  <a:cubicBezTo>
                    <a:pt x="135" y="86"/>
                    <a:pt x="135" y="87"/>
                    <a:pt x="135" y="87"/>
                  </a:cubicBezTo>
                  <a:cubicBezTo>
                    <a:pt x="135" y="87"/>
                    <a:pt x="137" y="87"/>
                    <a:pt x="137" y="87"/>
                  </a:cubicBezTo>
                  <a:cubicBezTo>
                    <a:pt x="137" y="89"/>
                    <a:pt x="137" y="89"/>
                    <a:pt x="137" y="89"/>
                  </a:cubicBezTo>
                  <a:cubicBezTo>
                    <a:pt x="137" y="89"/>
                    <a:pt x="137" y="89"/>
                    <a:pt x="138" y="89"/>
                  </a:cubicBezTo>
                  <a:cubicBezTo>
                    <a:pt x="138" y="89"/>
                    <a:pt x="139" y="90"/>
                    <a:pt x="139" y="90"/>
                  </a:cubicBezTo>
                  <a:cubicBezTo>
                    <a:pt x="140" y="91"/>
                    <a:pt x="140" y="91"/>
                    <a:pt x="140" y="91"/>
                  </a:cubicBezTo>
                  <a:cubicBezTo>
                    <a:pt x="140" y="93"/>
                    <a:pt x="140" y="93"/>
                    <a:pt x="140" y="93"/>
                  </a:cubicBezTo>
                  <a:cubicBezTo>
                    <a:pt x="142" y="94"/>
                    <a:pt x="142" y="94"/>
                    <a:pt x="142" y="94"/>
                  </a:cubicBezTo>
                  <a:cubicBezTo>
                    <a:pt x="142" y="96"/>
                    <a:pt x="142" y="96"/>
                    <a:pt x="142" y="96"/>
                  </a:cubicBezTo>
                  <a:cubicBezTo>
                    <a:pt x="141" y="97"/>
                    <a:pt x="141" y="97"/>
                    <a:pt x="141" y="97"/>
                  </a:cubicBezTo>
                  <a:cubicBezTo>
                    <a:pt x="140" y="98"/>
                    <a:pt x="140" y="98"/>
                    <a:pt x="140" y="98"/>
                  </a:cubicBezTo>
                  <a:cubicBezTo>
                    <a:pt x="138" y="98"/>
                    <a:pt x="138" y="98"/>
                    <a:pt x="138" y="98"/>
                  </a:cubicBezTo>
                  <a:cubicBezTo>
                    <a:pt x="138" y="97"/>
                    <a:pt x="138" y="97"/>
                    <a:pt x="138" y="97"/>
                  </a:cubicBezTo>
                  <a:cubicBezTo>
                    <a:pt x="137" y="95"/>
                    <a:pt x="137" y="95"/>
                    <a:pt x="137" y="95"/>
                  </a:cubicBezTo>
                  <a:cubicBezTo>
                    <a:pt x="136" y="94"/>
                    <a:pt x="136" y="94"/>
                    <a:pt x="136" y="94"/>
                  </a:cubicBezTo>
                  <a:cubicBezTo>
                    <a:pt x="133" y="95"/>
                    <a:pt x="133" y="95"/>
                    <a:pt x="133" y="95"/>
                  </a:cubicBezTo>
                  <a:cubicBezTo>
                    <a:pt x="133" y="97"/>
                    <a:pt x="133" y="97"/>
                    <a:pt x="133" y="97"/>
                  </a:cubicBezTo>
                  <a:cubicBezTo>
                    <a:pt x="128" y="101"/>
                    <a:pt x="128" y="101"/>
                    <a:pt x="128" y="101"/>
                  </a:cubicBezTo>
                  <a:cubicBezTo>
                    <a:pt x="129" y="103"/>
                    <a:pt x="129" y="103"/>
                    <a:pt x="129" y="103"/>
                  </a:cubicBezTo>
                  <a:cubicBezTo>
                    <a:pt x="127" y="105"/>
                    <a:pt x="127" y="105"/>
                    <a:pt x="127" y="105"/>
                  </a:cubicBezTo>
                  <a:cubicBezTo>
                    <a:pt x="127" y="108"/>
                    <a:pt x="127" y="108"/>
                    <a:pt x="127" y="108"/>
                  </a:cubicBezTo>
                  <a:cubicBezTo>
                    <a:pt x="128" y="111"/>
                    <a:pt x="128" y="111"/>
                    <a:pt x="128" y="111"/>
                  </a:cubicBezTo>
                  <a:cubicBezTo>
                    <a:pt x="128" y="113"/>
                    <a:pt x="128" y="113"/>
                    <a:pt x="128" y="113"/>
                  </a:cubicBezTo>
                  <a:cubicBezTo>
                    <a:pt x="124" y="114"/>
                    <a:pt x="124" y="114"/>
                    <a:pt x="124" y="114"/>
                  </a:cubicBezTo>
                  <a:cubicBezTo>
                    <a:pt x="121" y="115"/>
                    <a:pt x="121" y="115"/>
                    <a:pt x="121" y="115"/>
                  </a:cubicBezTo>
                  <a:cubicBezTo>
                    <a:pt x="121" y="118"/>
                    <a:pt x="121" y="118"/>
                    <a:pt x="121" y="118"/>
                  </a:cubicBezTo>
                  <a:cubicBezTo>
                    <a:pt x="121" y="119"/>
                    <a:pt x="121" y="119"/>
                    <a:pt x="121" y="119"/>
                  </a:cubicBezTo>
                  <a:cubicBezTo>
                    <a:pt x="124" y="123"/>
                    <a:pt x="124" y="123"/>
                    <a:pt x="124" y="123"/>
                  </a:cubicBezTo>
                  <a:cubicBezTo>
                    <a:pt x="123" y="124"/>
                    <a:pt x="123" y="124"/>
                    <a:pt x="123" y="124"/>
                  </a:cubicBezTo>
                  <a:cubicBezTo>
                    <a:pt x="122" y="125"/>
                    <a:pt x="122" y="125"/>
                    <a:pt x="122" y="125"/>
                  </a:cubicBezTo>
                  <a:cubicBezTo>
                    <a:pt x="125" y="129"/>
                    <a:pt x="125" y="129"/>
                    <a:pt x="125" y="129"/>
                  </a:cubicBezTo>
                  <a:cubicBezTo>
                    <a:pt x="126" y="130"/>
                    <a:pt x="126" y="130"/>
                    <a:pt x="126" y="130"/>
                  </a:cubicBezTo>
                  <a:cubicBezTo>
                    <a:pt x="128" y="130"/>
                    <a:pt x="128" y="130"/>
                    <a:pt x="128" y="130"/>
                  </a:cubicBezTo>
                  <a:cubicBezTo>
                    <a:pt x="128" y="132"/>
                    <a:pt x="128" y="132"/>
                    <a:pt x="128" y="132"/>
                  </a:cubicBezTo>
                  <a:cubicBezTo>
                    <a:pt x="128" y="133"/>
                    <a:pt x="128" y="133"/>
                    <a:pt x="128" y="133"/>
                  </a:cubicBezTo>
                  <a:cubicBezTo>
                    <a:pt x="128" y="135"/>
                    <a:pt x="128" y="135"/>
                    <a:pt x="128" y="135"/>
                  </a:cubicBezTo>
                  <a:cubicBezTo>
                    <a:pt x="126" y="137"/>
                    <a:pt x="126" y="137"/>
                    <a:pt x="126" y="137"/>
                  </a:cubicBezTo>
                  <a:cubicBezTo>
                    <a:pt x="127" y="139"/>
                    <a:pt x="127" y="139"/>
                    <a:pt x="127" y="139"/>
                  </a:cubicBezTo>
                  <a:cubicBezTo>
                    <a:pt x="125" y="138"/>
                    <a:pt x="125" y="138"/>
                    <a:pt x="125" y="138"/>
                  </a:cubicBezTo>
                  <a:cubicBezTo>
                    <a:pt x="124" y="139"/>
                    <a:pt x="124" y="139"/>
                    <a:pt x="124" y="139"/>
                  </a:cubicBezTo>
                  <a:cubicBezTo>
                    <a:pt x="124" y="139"/>
                    <a:pt x="124" y="139"/>
                    <a:pt x="124" y="139"/>
                  </a:cubicBezTo>
                  <a:cubicBezTo>
                    <a:pt x="121" y="138"/>
                    <a:pt x="121" y="138"/>
                    <a:pt x="121" y="138"/>
                  </a:cubicBezTo>
                  <a:cubicBezTo>
                    <a:pt x="121" y="138"/>
                    <a:pt x="119" y="139"/>
                    <a:pt x="118" y="139"/>
                  </a:cubicBezTo>
                  <a:cubicBezTo>
                    <a:pt x="118" y="139"/>
                    <a:pt x="117" y="139"/>
                    <a:pt x="117" y="139"/>
                  </a:cubicBezTo>
                  <a:cubicBezTo>
                    <a:pt x="117" y="139"/>
                    <a:pt x="115"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7"/>
                    <a:pt x="114" y="137"/>
                    <a:pt x="114" y="137"/>
                  </a:cubicBezTo>
                  <a:cubicBezTo>
                    <a:pt x="114" y="137"/>
                    <a:pt x="114" y="137"/>
                    <a:pt x="114" y="137"/>
                  </a:cubicBezTo>
                  <a:cubicBezTo>
                    <a:pt x="114" y="137"/>
                    <a:pt x="114" y="137"/>
                    <a:pt x="114" y="137"/>
                  </a:cubicBezTo>
                  <a:cubicBezTo>
                    <a:pt x="114" y="137"/>
                    <a:pt x="114" y="137"/>
                    <a:pt x="114"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06" y="134"/>
                    <a:pt x="106" y="134"/>
                    <a:pt x="106" y="134"/>
                  </a:cubicBezTo>
                  <a:cubicBezTo>
                    <a:pt x="101" y="131"/>
                    <a:pt x="101" y="131"/>
                    <a:pt x="101" y="131"/>
                  </a:cubicBezTo>
                  <a:cubicBezTo>
                    <a:pt x="99" y="129"/>
                    <a:pt x="99" y="129"/>
                    <a:pt x="99" y="129"/>
                  </a:cubicBezTo>
                  <a:cubicBezTo>
                    <a:pt x="98" y="125"/>
                    <a:pt x="98" y="125"/>
                    <a:pt x="98" y="125"/>
                  </a:cubicBezTo>
                  <a:cubicBezTo>
                    <a:pt x="93" y="124"/>
                    <a:pt x="93" y="124"/>
                    <a:pt x="93" y="124"/>
                  </a:cubicBezTo>
                  <a:cubicBezTo>
                    <a:pt x="93" y="121"/>
                    <a:pt x="87" y="126"/>
                    <a:pt x="89" y="120"/>
                  </a:cubicBezTo>
                  <a:cubicBezTo>
                    <a:pt x="89" y="120"/>
                    <a:pt x="89" y="119"/>
                    <a:pt x="89" y="119"/>
                  </a:cubicBezTo>
                  <a:cubicBezTo>
                    <a:pt x="89" y="119"/>
                    <a:pt x="89" y="119"/>
                    <a:pt x="89" y="119"/>
                  </a:cubicBezTo>
                  <a:cubicBezTo>
                    <a:pt x="89" y="118"/>
                    <a:pt x="87" y="116"/>
                    <a:pt x="87" y="116"/>
                  </a:cubicBezTo>
                  <a:cubicBezTo>
                    <a:pt x="81" y="113"/>
                    <a:pt x="80" y="110"/>
                    <a:pt x="77" y="109"/>
                  </a:cubicBezTo>
                  <a:cubicBezTo>
                    <a:pt x="76" y="109"/>
                    <a:pt x="76" y="109"/>
                    <a:pt x="76" y="109"/>
                  </a:cubicBezTo>
                  <a:cubicBezTo>
                    <a:pt x="72" y="105"/>
                    <a:pt x="72" y="105"/>
                    <a:pt x="72" y="105"/>
                  </a:cubicBezTo>
                  <a:cubicBezTo>
                    <a:pt x="70" y="104"/>
                    <a:pt x="70" y="104"/>
                    <a:pt x="70" y="104"/>
                  </a:cubicBezTo>
                  <a:cubicBezTo>
                    <a:pt x="68" y="102"/>
                    <a:pt x="68" y="102"/>
                    <a:pt x="68" y="102"/>
                  </a:cubicBezTo>
                  <a:cubicBezTo>
                    <a:pt x="68" y="100"/>
                    <a:pt x="68" y="100"/>
                    <a:pt x="68" y="100"/>
                  </a:cubicBezTo>
                  <a:cubicBezTo>
                    <a:pt x="67" y="96"/>
                    <a:pt x="67" y="96"/>
                    <a:pt x="67" y="96"/>
                  </a:cubicBezTo>
                  <a:cubicBezTo>
                    <a:pt x="67" y="96"/>
                    <a:pt x="67" y="96"/>
                    <a:pt x="67" y="96"/>
                  </a:cubicBezTo>
                  <a:cubicBezTo>
                    <a:pt x="67" y="96"/>
                    <a:pt x="63" y="95"/>
                    <a:pt x="61" y="94"/>
                  </a:cubicBezTo>
                  <a:cubicBezTo>
                    <a:pt x="59" y="93"/>
                    <a:pt x="59" y="93"/>
                    <a:pt x="59" y="93"/>
                  </a:cubicBezTo>
                  <a:cubicBezTo>
                    <a:pt x="57" y="90"/>
                    <a:pt x="57" y="90"/>
                    <a:pt x="57" y="90"/>
                  </a:cubicBezTo>
                  <a:cubicBezTo>
                    <a:pt x="56" y="89"/>
                    <a:pt x="56" y="89"/>
                    <a:pt x="56" y="89"/>
                  </a:cubicBezTo>
                  <a:cubicBezTo>
                    <a:pt x="53" y="86"/>
                    <a:pt x="53" y="86"/>
                    <a:pt x="53" y="86"/>
                  </a:cubicBezTo>
                  <a:cubicBezTo>
                    <a:pt x="52" y="86"/>
                    <a:pt x="52" y="86"/>
                    <a:pt x="52" y="86"/>
                  </a:cubicBezTo>
                  <a:cubicBezTo>
                    <a:pt x="47" y="84"/>
                    <a:pt x="47" y="84"/>
                    <a:pt x="47" y="84"/>
                  </a:cubicBezTo>
                  <a:cubicBezTo>
                    <a:pt x="46" y="82"/>
                    <a:pt x="46" y="82"/>
                    <a:pt x="46" y="82"/>
                  </a:cubicBezTo>
                  <a:cubicBezTo>
                    <a:pt x="44" y="81"/>
                    <a:pt x="44" y="81"/>
                    <a:pt x="44" y="81"/>
                  </a:cubicBezTo>
                  <a:cubicBezTo>
                    <a:pt x="43" y="79"/>
                    <a:pt x="43" y="79"/>
                    <a:pt x="43" y="79"/>
                  </a:cubicBezTo>
                  <a:cubicBezTo>
                    <a:pt x="40" y="78"/>
                    <a:pt x="40" y="78"/>
                    <a:pt x="40" y="78"/>
                  </a:cubicBezTo>
                  <a:cubicBezTo>
                    <a:pt x="39" y="76"/>
                    <a:pt x="39" y="76"/>
                    <a:pt x="39" y="76"/>
                  </a:cubicBezTo>
                  <a:cubicBezTo>
                    <a:pt x="38" y="75"/>
                    <a:pt x="38" y="75"/>
                    <a:pt x="38" y="75"/>
                  </a:cubicBezTo>
                  <a:cubicBezTo>
                    <a:pt x="35" y="71"/>
                    <a:pt x="35" y="71"/>
                    <a:pt x="35" y="71"/>
                  </a:cubicBezTo>
                  <a:cubicBezTo>
                    <a:pt x="32" y="69"/>
                    <a:pt x="32" y="69"/>
                    <a:pt x="32" y="69"/>
                  </a:cubicBezTo>
                  <a:cubicBezTo>
                    <a:pt x="31" y="68"/>
                    <a:pt x="31" y="68"/>
                    <a:pt x="31" y="68"/>
                  </a:cubicBezTo>
                  <a:cubicBezTo>
                    <a:pt x="30" y="67"/>
                    <a:pt x="30" y="67"/>
                    <a:pt x="30" y="67"/>
                  </a:cubicBezTo>
                  <a:cubicBezTo>
                    <a:pt x="28" y="64"/>
                    <a:pt x="28" y="64"/>
                    <a:pt x="28" y="64"/>
                  </a:cubicBezTo>
                  <a:cubicBezTo>
                    <a:pt x="25" y="61"/>
                    <a:pt x="25" y="61"/>
                    <a:pt x="25" y="61"/>
                  </a:cubicBezTo>
                  <a:cubicBezTo>
                    <a:pt x="23" y="59"/>
                    <a:pt x="23" y="59"/>
                    <a:pt x="23" y="59"/>
                  </a:cubicBezTo>
                  <a:cubicBezTo>
                    <a:pt x="21" y="56"/>
                    <a:pt x="21" y="56"/>
                    <a:pt x="21" y="56"/>
                  </a:cubicBezTo>
                  <a:cubicBezTo>
                    <a:pt x="23" y="54"/>
                    <a:pt x="23" y="54"/>
                    <a:pt x="23" y="54"/>
                  </a:cubicBezTo>
                  <a:cubicBezTo>
                    <a:pt x="22" y="53"/>
                    <a:pt x="21" y="53"/>
                    <a:pt x="21" y="52"/>
                  </a:cubicBezTo>
                  <a:cubicBezTo>
                    <a:pt x="20" y="52"/>
                    <a:pt x="18" y="51"/>
                    <a:pt x="19" y="50"/>
                  </a:cubicBezTo>
                  <a:cubicBezTo>
                    <a:pt x="19" y="49"/>
                    <a:pt x="18" y="48"/>
                    <a:pt x="18" y="46"/>
                  </a:cubicBezTo>
                  <a:cubicBezTo>
                    <a:pt x="18" y="45"/>
                    <a:pt x="18" y="44"/>
                    <a:pt x="17" y="44"/>
                  </a:cubicBezTo>
                  <a:cubicBezTo>
                    <a:pt x="16" y="43"/>
                    <a:pt x="16" y="43"/>
                    <a:pt x="16" y="43"/>
                  </a:cubicBezTo>
                  <a:cubicBezTo>
                    <a:pt x="15" y="43"/>
                    <a:pt x="14" y="43"/>
                    <a:pt x="14" y="43"/>
                  </a:cubicBezTo>
                  <a:cubicBezTo>
                    <a:pt x="13" y="43"/>
                    <a:pt x="13" y="43"/>
                    <a:pt x="13" y="43"/>
                  </a:cubicBezTo>
                  <a:cubicBezTo>
                    <a:pt x="13" y="43"/>
                    <a:pt x="14" y="41"/>
                    <a:pt x="14" y="39"/>
                  </a:cubicBezTo>
                  <a:cubicBezTo>
                    <a:pt x="10" y="38"/>
                    <a:pt x="10" y="38"/>
                    <a:pt x="10" y="38"/>
                  </a:cubicBezTo>
                  <a:cubicBezTo>
                    <a:pt x="10" y="38"/>
                    <a:pt x="10" y="35"/>
                    <a:pt x="8" y="34"/>
                  </a:cubicBezTo>
                  <a:cubicBezTo>
                    <a:pt x="6" y="34"/>
                    <a:pt x="6" y="34"/>
                    <a:pt x="6" y="34"/>
                  </a:cubicBezTo>
                  <a:cubicBezTo>
                    <a:pt x="5" y="35"/>
                    <a:pt x="5" y="36"/>
                    <a:pt x="5" y="36"/>
                  </a:cubicBezTo>
                  <a:cubicBezTo>
                    <a:pt x="1" y="32"/>
                    <a:pt x="1" y="32"/>
                    <a:pt x="1" y="32"/>
                  </a:cubicBezTo>
                  <a:cubicBezTo>
                    <a:pt x="1" y="32"/>
                    <a:pt x="1" y="31"/>
                    <a:pt x="2" y="29"/>
                  </a:cubicBezTo>
                  <a:cubicBezTo>
                    <a:pt x="4" y="27"/>
                    <a:pt x="2" y="26"/>
                    <a:pt x="2" y="26"/>
                  </a:cubicBezTo>
                  <a:cubicBezTo>
                    <a:pt x="1" y="23"/>
                    <a:pt x="1" y="23"/>
                    <a:pt x="1" y="23"/>
                  </a:cubicBezTo>
                  <a:cubicBezTo>
                    <a:pt x="2" y="21"/>
                    <a:pt x="2" y="21"/>
                    <a:pt x="2" y="21"/>
                  </a:cubicBezTo>
                  <a:cubicBezTo>
                    <a:pt x="1" y="20"/>
                    <a:pt x="1" y="20"/>
                    <a:pt x="1" y="20"/>
                  </a:cubicBezTo>
                  <a:cubicBezTo>
                    <a:pt x="0" y="19"/>
                    <a:pt x="0" y="19"/>
                    <a:pt x="0" y="19"/>
                  </a:cubicBezTo>
                  <a:cubicBezTo>
                    <a:pt x="0" y="19"/>
                    <a:pt x="0" y="19"/>
                    <a:pt x="0" y="19"/>
                  </a:cubicBezTo>
                  <a:cubicBezTo>
                    <a:pt x="0" y="19"/>
                    <a:pt x="0" y="19"/>
                    <a:pt x="0" y="19"/>
                  </a:cubicBezTo>
                  <a:cubicBezTo>
                    <a:pt x="2" y="15"/>
                    <a:pt x="2" y="15"/>
                    <a:pt x="2" y="15"/>
                  </a:cubicBezTo>
                  <a:cubicBezTo>
                    <a:pt x="2" y="15"/>
                    <a:pt x="1" y="13"/>
                    <a:pt x="1" y="11"/>
                  </a:cubicBezTo>
                  <a:cubicBezTo>
                    <a:pt x="1" y="11"/>
                    <a:pt x="2" y="10"/>
                    <a:pt x="2" y="10"/>
                  </a:cubicBezTo>
                  <a:cubicBezTo>
                    <a:pt x="2" y="10"/>
                    <a:pt x="2" y="10"/>
                    <a:pt x="2" y="10"/>
                  </a:cubicBezTo>
                  <a:cubicBezTo>
                    <a:pt x="2" y="9"/>
                    <a:pt x="2" y="9"/>
                    <a:pt x="2" y="9"/>
                  </a:cubicBezTo>
                  <a:cubicBezTo>
                    <a:pt x="2" y="9"/>
                    <a:pt x="2" y="9"/>
                    <a:pt x="2" y="9"/>
                  </a:cubicBezTo>
                  <a:cubicBezTo>
                    <a:pt x="3" y="9"/>
                    <a:pt x="3" y="9"/>
                    <a:pt x="3" y="9"/>
                  </a:cubicBezTo>
                  <a:cubicBezTo>
                    <a:pt x="3" y="9"/>
                    <a:pt x="3" y="9"/>
                    <a:pt x="3" y="9"/>
                  </a:cubicBezTo>
                  <a:cubicBezTo>
                    <a:pt x="3" y="8"/>
                    <a:pt x="8" y="7"/>
                    <a:pt x="8" y="7"/>
                  </a:cubicBezTo>
                  <a:cubicBezTo>
                    <a:pt x="10" y="6"/>
                    <a:pt x="10" y="6"/>
                    <a:pt x="10" y="6"/>
                  </a:cubicBezTo>
                  <a:cubicBezTo>
                    <a:pt x="14" y="11"/>
                    <a:pt x="14" y="11"/>
                    <a:pt x="14" y="11"/>
                  </a:cubicBezTo>
                  <a:cubicBezTo>
                    <a:pt x="18" y="15"/>
                    <a:pt x="18" y="15"/>
                    <a:pt x="18" y="15"/>
                  </a:cubicBezTo>
                  <a:cubicBezTo>
                    <a:pt x="21" y="17"/>
                    <a:pt x="21" y="17"/>
                    <a:pt x="21" y="17"/>
                  </a:cubicBezTo>
                  <a:cubicBezTo>
                    <a:pt x="21" y="17"/>
                    <a:pt x="22" y="16"/>
                    <a:pt x="23" y="16"/>
                  </a:cubicBezTo>
                  <a:cubicBezTo>
                    <a:pt x="23" y="15"/>
                    <a:pt x="23" y="13"/>
                    <a:pt x="23" y="13"/>
                  </a:cubicBezTo>
                  <a:cubicBezTo>
                    <a:pt x="25" y="11"/>
                    <a:pt x="25" y="11"/>
                    <a:pt x="25" y="11"/>
                  </a:cubicBezTo>
                  <a:cubicBezTo>
                    <a:pt x="26" y="9"/>
                    <a:pt x="26" y="9"/>
                    <a:pt x="26" y="9"/>
                  </a:cubicBezTo>
                  <a:cubicBezTo>
                    <a:pt x="26" y="7"/>
                    <a:pt x="26" y="7"/>
                    <a:pt x="26" y="7"/>
                  </a:cubicBezTo>
                  <a:cubicBezTo>
                    <a:pt x="28" y="6"/>
                    <a:pt x="28" y="6"/>
                    <a:pt x="28" y="6"/>
                  </a:cubicBezTo>
                  <a:cubicBezTo>
                    <a:pt x="31" y="5"/>
                    <a:pt x="31" y="5"/>
                    <a:pt x="31" y="5"/>
                  </a:cubicBezTo>
                  <a:cubicBezTo>
                    <a:pt x="35" y="4"/>
                    <a:pt x="35" y="4"/>
                    <a:pt x="35" y="4"/>
                  </a:cubicBezTo>
                  <a:cubicBezTo>
                    <a:pt x="35" y="4"/>
                    <a:pt x="38" y="5"/>
                    <a:pt x="39" y="5"/>
                  </a:cubicBezTo>
                  <a:cubicBezTo>
                    <a:pt x="39" y="5"/>
                    <a:pt x="40" y="5"/>
                    <a:pt x="40" y="5"/>
                  </a:cubicBezTo>
                  <a:cubicBezTo>
                    <a:pt x="42" y="2"/>
                    <a:pt x="42" y="2"/>
                    <a:pt x="42" y="2"/>
                  </a:cubicBezTo>
                  <a:cubicBezTo>
                    <a:pt x="42" y="2"/>
                    <a:pt x="42" y="2"/>
                    <a:pt x="42" y="2"/>
                  </a:cubicBezTo>
                  <a:cubicBezTo>
                    <a:pt x="43" y="0"/>
                    <a:pt x="43" y="0"/>
                    <a:pt x="43" y="0"/>
                  </a:cubicBezTo>
                  <a:cubicBezTo>
                    <a:pt x="48" y="2"/>
                    <a:pt x="48" y="2"/>
                    <a:pt x="48" y="2"/>
                  </a:cubicBezTo>
                  <a:cubicBezTo>
                    <a:pt x="50" y="4"/>
                    <a:pt x="50" y="4"/>
                    <a:pt x="50" y="4"/>
                  </a:cubicBezTo>
                  <a:cubicBezTo>
                    <a:pt x="55" y="5"/>
                    <a:pt x="55" y="5"/>
                    <a:pt x="55" y="5"/>
                  </a:cubicBezTo>
                  <a:cubicBezTo>
                    <a:pt x="55" y="5"/>
                    <a:pt x="55" y="5"/>
                    <a:pt x="55" y="5"/>
                  </a:cubicBezTo>
                  <a:cubicBezTo>
                    <a:pt x="57" y="5"/>
                    <a:pt x="57" y="5"/>
                    <a:pt x="57" y="5"/>
                  </a:cubicBezTo>
                  <a:cubicBezTo>
                    <a:pt x="57" y="4"/>
                    <a:pt x="57" y="4"/>
                    <a:pt x="57" y="4"/>
                  </a:cubicBezTo>
                  <a:cubicBezTo>
                    <a:pt x="61" y="4"/>
                    <a:pt x="61" y="4"/>
                    <a:pt x="61" y="4"/>
                  </a:cubicBezTo>
                  <a:cubicBezTo>
                    <a:pt x="66" y="5"/>
                    <a:pt x="66" y="5"/>
                    <a:pt x="66" y="5"/>
                  </a:cubicBezTo>
                  <a:cubicBezTo>
                    <a:pt x="69" y="5"/>
                    <a:pt x="69" y="5"/>
                    <a:pt x="69" y="5"/>
                  </a:cubicBezTo>
                  <a:cubicBezTo>
                    <a:pt x="74" y="5"/>
                    <a:pt x="74" y="5"/>
                    <a:pt x="74" y="5"/>
                  </a:cubicBezTo>
                  <a:cubicBezTo>
                    <a:pt x="77" y="6"/>
                    <a:pt x="77" y="6"/>
                    <a:pt x="77" y="6"/>
                  </a:cubicBezTo>
                  <a:cubicBezTo>
                    <a:pt x="79" y="7"/>
                    <a:pt x="79" y="7"/>
                    <a:pt x="79" y="7"/>
                  </a:cubicBezTo>
                  <a:cubicBezTo>
                    <a:pt x="79" y="7"/>
                    <a:pt x="79" y="7"/>
                    <a:pt x="80" y="6"/>
                  </a:cubicBezTo>
                  <a:cubicBezTo>
                    <a:pt x="80" y="6"/>
                    <a:pt x="83" y="6"/>
                    <a:pt x="83" y="6"/>
                  </a:cubicBezTo>
                  <a:cubicBezTo>
                    <a:pt x="84" y="3"/>
                    <a:pt x="84" y="3"/>
                    <a:pt x="84" y="3"/>
                  </a:cubicBezTo>
                  <a:cubicBezTo>
                    <a:pt x="85" y="5"/>
                    <a:pt x="85" y="5"/>
                    <a:pt x="85" y="5"/>
                  </a:cubicBezTo>
                  <a:cubicBezTo>
                    <a:pt x="86" y="5"/>
                    <a:pt x="88" y="5"/>
                    <a:pt x="88" y="5"/>
                  </a:cubicBezTo>
                  <a:cubicBezTo>
                    <a:pt x="89" y="2"/>
                    <a:pt x="89" y="2"/>
                    <a:pt x="89" y="2"/>
                  </a:cubicBezTo>
                  <a:cubicBezTo>
                    <a:pt x="90" y="3"/>
                    <a:pt x="90" y="3"/>
                    <a:pt x="90" y="3"/>
                  </a:cubicBezTo>
                  <a:cubicBezTo>
                    <a:pt x="91" y="3"/>
                    <a:pt x="91" y="3"/>
                    <a:pt x="92" y="3"/>
                  </a:cubicBezTo>
                  <a:cubicBezTo>
                    <a:pt x="93" y="3"/>
                    <a:pt x="94" y="2"/>
                    <a:pt x="94" y="2"/>
                  </a:cubicBezTo>
                  <a:cubicBezTo>
                    <a:pt x="94" y="2"/>
                    <a:pt x="95" y="3"/>
                    <a:pt x="95" y="3"/>
                  </a:cubicBezTo>
                  <a:cubicBezTo>
                    <a:pt x="95" y="3"/>
                    <a:pt x="96" y="2"/>
                    <a:pt x="97" y="2"/>
                  </a:cubicBezTo>
                  <a:cubicBezTo>
                    <a:pt x="97" y="2"/>
                    <a:pt x="97" y="2"/>
                    <a:pt x="97" y="2"/>
                  </a:cubicBezTo>
                  <a:cubicBezTo>
                    <a:pt x="97" y="2"/>
                    <a:pt x="97" y="2"/>
                    <a:pt x="97"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1"/>
                    <a:pt x="99" y="1"/>
                    <a:pt x="99" y="1"/>
                  </a:cubicBezTo>
                  <a:cubicBezTo>
                    <a:pt x="99" y="1"/>
                    <a:pt x="99" y="1"/>
                    <a:pt x="99" y="1"/>
                  </a:cubicBezTo>
                  <a:cubicBezTo>
                    <a:pt x="99" y="1"/>
                    <a:pt x="99" y="1"/>
                    <a:pt x="99" y="1"/>
                  </a:cubicBezTo>
                  <a:cubicBezTo>
                    <a:pt x="99" y="1"/>
                    <a:pt x="99" y="1"/>
                    <a:pt x="99" y="1"/>
                  </a:cubicBezTo>
                  <a:cubicBezTo>
                    <a:pt x="99" y="1"/>
                    <a:pt x="99" y="1"/>
                    <a:pt x="99"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1" y="3"/>
                    <a:pt x="103" y="4"/>
                  </a:cubicBezTo>
                  <a:cubicBezTo>
                    <a:pt x="103" y="4"/>
                    <a:pt x="103" y="4"/>
                    <a:pt x="103" y="4"/>
                  </a:cubicBezTo>
                  <a:cubicBezTo>
                    <a:pt x="105" y="4"/>
                    <a:pt x="105" y="4"/>
                    <a:pt x="105" y="4"/>
                  </a:cubicBezTo>
                  <a:cubicBezTo>
                    <a:pt x="105" y="4"/>
                    <a:pt x="105" y="4"/>
                    <a:pt x="105" y="4"/>
                  </a:cubicBezTo>
                  <a:cubicBezTo>
                    <a:pt x="105" y="4"/>
                    <a:pt x="106" y="3"/>
                    <a:pt x="107" y="3"/>
                  </a:cubicBezTo>
                  <a:cubicBezTo>
                    <a:pt x="109" y="3"/>
                    <a:pt x="110" y="3"/>
                    <a:pt x="111" y="3"/>
                  </a:cubicBezTo>
                  <a:cubicBezTo>
                    <a:pt x="113" y="3"/>
                    <a:pt x="114" y="5"/>
                    <a:pt x="114" y="5"/>
                  </a:cubicBezTo>
                  <a:cubicBezTo>
                    <a:pt x="117" y="8"/>
                    <a:pt x="117" y="8"/>
                    <a:pt x="117" y="8"/>
                  </a:cubicBezTo>
                  <a:cubicBezTo>
                    <a:pt x="117" y="8"/>
                    <a:pt x="118" y="10"/>
                    <a:pt x="118" y="11"/>
                  </a:cubicBezTo>
                  <a:cubicBezTo>
                    <a:pt x="119" y="12"/>
                    <a:pt x="119" y="13"/>
                    <a:pt x="119" y="13"/>
                  </a:cubicBezTo>
                  <a:cubicBezTo>
                    <a:pt x="119" y="13"/>
                    <a:pt x="119" y="13"/>
                    <a:pt x="119" y="13"/>
                  </a:cubicBezTo>
                  <a:cubicBezTo>
                    <a:pt x="120" y="13"/>
                    <a:pt x="127" y="16"/>
                    <a:pt x="128" y="16"/>
                  </a:cubicBezTo>
                  <a:cubicBezTo>
                    <a:pt x="128" y="16"/>
                    <a:pt x="129" y="16"/>
                    <a:pt x="129" y="16"/>
                  </a:cubicBezTo>
                  <a:cubicBezTo>
                    <a:pt x="129" y="14"/>
                    <a:pt x="128" y="13"/>
                    <a:pt x="130" y="12"/>
                  </a:cubicBezTo>
                  <a:cubicBezTo>
                    <a:pt x="131" y="12"/>
                    <a:pt x="132" y="14"/>
                    <a:pt x="132" y="12"/>
                  </a:cubicBezTo>
                  <a:cubicBezTo>
                    <a:pt x="132" y="10"/>
                    <a:pt x="133" y="11"/>
                    <a:pt x="132" y="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3"/>
            <p:cNvSpPr>
              <a:spLocks noEditPoints="1"/>
            </p:cNvSpPr>
            <p:nvPr/>
          </p:nvSpPr>
          <p:spPr bwMode="auto">
            <a:xfrm>
              <a:off x="4877543" y="1947010"/>
              <a:ext cx="322133" cy="369700"/>
            </a:xfrm>
            <a:custGeom>
              <a:avLst/>
              <a:gdLst>
                <a:gd name="T0" fmla="*/ 71 w 141"/>
                <a:gd name="T1" fmla="*/ 5 h 167"/>
                <a:gd name="T2" fmla="*/ 67 w 141"/>
                <a:gd name="T3" fmla="*/ 47 h 167"/>
                <a:gd name="T4" fmla="*/ 87 w 141"/>
                <a:gd name="T5" fmla="*/ 73 h 167"/>
                <a:gd name="T6" fmla="*/ 76 w 141"/>
                <a:gd name="T7" fmla="*/ 89 h 167"/>
                <a:gd name="T8" fmla="*/ 66 w 141"/>
                <a:gd name="T9" fmla="*/ 95 h 167"/>
                <a:gd name="T10" fmla="*/ 60 w 141"/>
                <a:gd name="T11" fmla="*/ 106 h 167"/>
                <a:gd name="T12" fmla="*/ 51 w 141"/>
                <a:gd name="T13" fmla="*/ 115 h 167"/>
                <a:gd name="T14" fmla="*/ 47 w 141"/>
                <a:gd name="T15" fmla="*/ 129 h 167"/>
                <a:gd name="T16" fmla="*/ 44 w 141"/>
                <a:gd name="T17" fmla="*/ 146 h 167"/>
                <a:gd name="T18" fmla="*/ 36 w 141"/>
                <a:gd name="T19" fmla="*/ 157 h 167"/>
                <a:gd name="T20" fmla="*/ 17 w 141"/>
                <a:gd name="T21" fmla="*/ 140 h 167"/>
                <a:gd name="T22" fmla="*/ 4 w 141"/>
                <a:gd name="T23" fmla="*/ 120 h 167"/>
                <a:gd name="T24" fmla="*/ 8 w 141"/>
                <a:gd name="T25" fmla="*/ 95 h 167"/>
                <a:gd name="T26" fmla="*/ 6 w 141"/>
                <a:gd name="T27" fmla="*/ 60 h 167"/>
                <a:gd name="T28" fmla="*/ 18 w 141"/>
                <a:gd name="T29" fmla="*/ 62 h 167"/>
                <a:gd name="T30" fmla="*/ 24 w 141"/>
                <a:gd name="T31" fmla="*/ 44 h 167"/>
                <a:gd name="T32" fmla="*/ 25 w 141"/>
                <a:gd name="T33" fmla="*/ 54 h 167"/>
                <a:gd name="T34" fmla="*/ 33 w 141"/>
                <a:gd name="T35" fmla="*/ 60 h 167"/>
                <a:gd name="T36" fmla="*/ 36 w 141"/>
                <a:gd name="T37" fmla="*/ 56 h 167"/>
                <a:gd name="T38" fmla="*/ 47 w 141"/>
                <a:gd name="T39" fmla="*/ 40 h 167"/>
                <a:gd name="T40" fmla="*/ 34 w 141"/>
                <a:gd name="T41" fmla="*/ 40 h 167"/>
                <a:gd name="T42" fmla="*/ 18 w 141"/>
                <a:gd name="T43" fmla="*/ 46 h 167"/>
                <a:gd name="T44" fmla="*/ 17 w 141"/>
                <a:gd name="T45" fmla="*/ 59 h 167"/>
                <a:gd name="T46" fmla="*/ 5 w 141"/>
                <a:gd name="T47" fmla="*/ 51 h 167"/>
                <a:gd name="T48" fmla="*/ 24 w 141"/>
                <a:gd name="T49" fmla="*/ 33 h 167"/>
                <a:gd name="T50" fmla="*/ 11 w 141"/>
                <a:gd name="T51" fmla="*/ 144 h 167"/>
                <a:gd name="T52" fmla="*/ 68 w 141"/>
                <a:gd name="T53" fmla="*/ 112 h 167"/>
                <a:gd name="T54" fmla="*/ 68 w 141"/>
                <a:gd name="T55" fmla="*/ 112 h 167"/>
                <a:gd name="T56" fmla="*/ 107 w 141"/>
                <a:gd name="T57" fmla="*/ 153 h 167"/>
                <a:gd name="T58" fmla="*/ 105 w 141"/>
                <a:gd name="T59" fmla="*/ 151 h 167"/>
                <a:gd name="T60" fmla="*/ 128 w 141"/>
                <a:gd name="T61" fmla="*/ 143 h 167"/>
                <a:gd name="T62" fmla="*/ 124 w 141"/>
                <a:gd name="T63" fmla="*/ 138 h 167"/>
                <a:gd name="T64" fmla="*/ 132 w 141"/>
                <a:gd name="T65" fmla="*/ 124 h 167"/>
                <a:gd name="T66" fmla="*/ 139 w 141"/>
                <a:gd name="T67" fmla="*/ 110 h 167"/>
                <a:gd name="T68" fmla="*/ 133 w 141"/>
                <a:gd name="T69" fmla="*/ 87 h 167"/>
                <a:gd name="T70" fmla="*/ 119 w 141"/>
                <a:gd name="T71" fmla="*/ 97 h 167"/>
                <a:gd name="T72" fmla="*/ 111 w 141"/>
                <a:gd name="T73" fmla="*/ 108 h 167"/>
                <a:gd name="T74" fmla="*/ 113 w 141"/>
                <a:gd name="T75" fmla="*/ 95 h 167"/>
                <a:gd name="T76" fmla="*/ 105 w 141"/>
                <a:gd name="T77" fmla="*/ 99 h 167"/>
                <a:gd name="T78" fmla="*/ 88 w 141"/>
                <a:gd name="T79" fmla="*/ 108 h 167"/>
                <a:gd name="T80" fmla="*/ 96 w 141"/>
                <a:gd name="T81" fmla="*/ 127 h 167"/>
                <a:gd name="T82" fmla="*/ 112 w 141"/>
                <a:gd name="T83" fmla="*/ 136 h 167"/>
                <a:gd name="T84" fmla="*/ 125 w 141"/>
                <a:gd name="T85" fmla="*/ 147 h 167"/>
                <a:gd name="T86" fmla="*/ 132 w 141"/>
                <a:gd name="T87" fmla="*/ 149 h 167"/>
                <a:gd name="T88" fmla="*/ 128 w 141"/>
                <a:gd name="T89" fmla="*/ 147 h 167"/>
                <a:gd name="T90" fmla="*/ 111 w 141"/>
                <a:gd name="T91" fmla="*/ 154 h 167"/>
                <a:gd name="T92" fmla="*/ 93 w 141"/>
                <a:gd name="T93" fmla="*/ 154 h 167"/>
                <a:gd name="T94" fmla="*/ 106 w 141"/>
                <a:gd name="T95" fmla="*/ 167 h 167"/>
                <a:gd name="T96" fmla="*/ 77 w 141"/>
                <a:gd name="T97" fmla="*/ 121 h 167"/>
                <a:gd name="T98" fmla="*/ 52 w 141"/>
                <a:gd name="T99" fmla="*/ 119 h 167"/>
                <a:gd name="T100" fmla="*/ 61 w 141"/>
                <a:gd name="T101" fmla="*/ 139 h 167"/>
                <a:gd name="T102" fmla="*/ 83 w 141"/>
                <a:gd name="T103" fmla="*/ 143 h 167"/>
                <a:gd name="T104" fmla="*/ 84 w 141"/>
                <a:gd name="T105" fmla="*/ 120 h 167"/>
                <a:gd name="T106" fmla="*/ 74 w 141"/>
                <a:gd name="T107" fmla="*/ 115 h 167"/>
                <a:gd name="T108" fmla="*/ 78 w 141"/>
                <a:gd name="T109" fmla="*/ 99 h 167"/>
                <a:gd name="T110" fmla="*/ 75 w 141"/>
                <a:gd name="T111" fmla="*/ 107 h 167"/>
                <a:gd name="T112" fmla="*/ 89 w 141"/>
                <a:gd name="T113" fmla="*/ 142 h 167"/>
                <a:gd name="T114" fmla="*/ 80 w 141"/>
                <a:gd name="T115" fmla="*/ 157 h 167"/>
                <a:gd name="T116" fmla="*/ 66 w 141"/>
                <a:gd name="T117" fmla="*/ 150 h 167"/>
                <a:gd name="T118" fmla="*/ 67 w 141"/>
                <a:gd name="T119" fmla="*/ 150 h 167"/>
                <a:gd name="T120" fmla="*/ 61 w 141"/>
                <a:gd name="T121" fmla="*/ 155 h 167"/>
                <a:gd name="T122" fmla="*/ 83 w 141"/>
                <a:gd name="T123" fmla="*/ 25 h 167"/>
                <a:gd name="T124" fmla="*/ 85 w 141"/>
                <a:gd name="T125" fmla="*/ 2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1" h="167">
                  <a:moveTo>
                    <a:pt x="38" y="33"/>
                  </a:moveTo>
                  <a:cubicBezTo>
                    <a:pt x="44" y="30"/>
                    <a:pt x="44" y="30"/>
                    <a:pt x="44" y="30"/>
                  </a:cubicBezTo>
                  <a:cubicBezTo>
                    <a:pt x="47" y="24"/>
                    <a:pt x="47" y="24"/>
                    <a:pt x="47" y="24"/>
                  </a:cubicBezTo>
                  <a:cubicBezTo>
                    <a:pt x="51" y="17"/>
                    <a:pt x="51" y="17"/>
                    <a:pt x="51" y="17"/>
                  </a:cubicBezTo>
                  <a:cubicBezTo>
                    <a:pt x="53" y="14"/>
                    <a:pt x="53" y="14"/>
                    <a:pt x="53" y="14"/>
                  </a:cubicBezTo>
                  <a:cubicBezTo>
                    <a:pt x="55" y="9"/>
                    <a:pt x="55" y="9"/>
                    <a:pt x="55" y="9"/>
                  </a:cubicBezTo>
                  <a:cubicBezTo>
                    <a:pt x="61" y="7"/>
                    <a:pt x="61" y="7"/>
                    <a:pt x="61" y="7"/>
                  </a:cubicBezTo>
                  <a:cubicBezTo>
                    <a:pt x="61" y="7"/>
                    <a:pt x="65" y="6"/>
                    <a:pt x="66" y="6"/>
                  </a:cubicBezTo>
                  <a:cubicBezTo>
                    <a:pt x="67" y="5"/>
                    <a:pt x="73" y="0"/>
                    <a:pt x="73" y="0"/>
                  </a:cubicBezTo>
                  <a:cubicBezTo>
                    <a:pt x="74" y="0"/>
                    <a:pt x="74" y="0"/>
                    <a:pt x="74" y="0"/>
                  </a:cubicBezTo>
                  <a:cubicBezTo>
                    <a:pt x="71" y="5"/>
                    <a:pt x="71" y="5"/>
                    <a:pt x="71" y="5"/>
                  </a:cubicBezTo>
                  <a:cubicBezTo>
                    <a:pt x="71" y="8"/>
                    <a:pt x="71" y="8"/>
                    <a:pt x="71" y="8"/>
                  </a:cubicBezTo>
                  <a:cubicBezTo>
                    <a:pt x="71" y="10"/>
                    <a:pt x="71" y="10"/>
                    <a:pt x="71" y="10"/>
                  </a:cubicBezTo>
                  <a:cubicBezTo>
                    <a:pt x="72" y="14"/>
                    <a:pt x="72" y="14"/>
                    <a:pt x="72" y="14"/>
                  </a:cubicBezTo>
                  <a:cubicBezTo>
                    <a:pt x="73" y="15"/>
                    <a:pt x="73" y="15"/>
                    <a:pt x="73" y="15"/>
                  </a:cubicBezTo>
                  <a:cubicBezTo>
                    <a:pt x="73" y="19"/>
                    <a:pt x="73" y="19"/>
                    <a:pt x="73" y="19"/>
                  </a:cubicBezTo>
                  <a:cubicBezTo>
                    <a:pt x="73" y="23"/>
                    <a:pt x="73" y="23"/>
                    <a:pt x="73" y="23"/>
                  </a:cubicBezTo>
                  <a:cubicBezTo>
                    <a:pt x="73" y="23"/>
                    <a:pt x="76" y="25"/>
                    <a:pt x="75" y="26"/>
                  </a:cubicBezTo>
                  <a:cubicBezTo>
                    <a:pt x="73" y="27"/>
                    <a:pt x="71" y="30"/>
                    <a:pt x="71" y="30"/>
                  </a:cubicBezTo>
                  <a:cubicBezTo>
                    <a:pt x="70" y="36"/>
                    <a:pt x="70" y="36"/>
                    <a:pt x="70" y="36"/>
                  </a:cubicBezTo>
                  <a:cubicBezTo>
                    <a:pt x="66" y="41"/>
                    <a:pt x="66" y="41"/>
                    <a:pt x="66" y="41"/>
                  </a:cubicBezTo>
                  <a:cubicBezTo>
                    <a:pt x="67" y="47"/>
                    <a:pt x="67" y="47"/>
                    <a:pt x="67" y="47"/>
                  </a:cubicBezTo>
                  <a:cubicBezTo>
                    <a:pt x="68" y="52"/>
                    <a:pt x="68" y="52"/>
                    <a:pt x="68" y="52"/>
                  </a:cubicBezTo>
                  <a:cubicBezTo>
                    <a:pt x="67" y="56"/>
                    <a:pt x="67" y="56"/>
                    <a:pt x="67" y="56"/>
                  </a:cubicBezTo>
                  <a:cubicBezTo>
                    <a:pt x="70" y="59"/>
                    <a:pt x="70" y="59"/>
                    <a:pt x="70" y="59"/>
                  </a:cubicBezTo>
                  <a:cubicBezTo>
                    <a:pt x="69" y="61"/>
                    <a:pt x="69" y="61"/>
                    <a:pt x="69" y="61"/>
                  </a:cubicBezTo>
                  <a:cubicBezTo>
                    <a:pt x="70" y="64"/>
                    <a:pt x="70" y="64"/>
                    <a:pt x="70" y="64"/>
                  </a:cubicBezTo>
                  <a:cubicBezTo>
                    <a:pt x="73" y="66"/>
                    <a:pt x="73" y="66"/>
                    <a:pt x="73" y="66"/>
                  </a:cubicBezTo>
                  <a:cubicBezTo>
                    <a:pt x="73" y="66"/>
                    <a:pt x="75" y="66"/>
                    <a:pt x="76" y="66"/>
                  </a:cubicBezTo>
                  <a:cubicBezTo>
                    <a:pt x="77" y="66"/>
                    <a:pt x="80" y="65"/>
                    <a:pt x="81" y="65"/>
                  </a:cubicBezTo>
                  <a:cubicBezTo>
                    <a:pt x="82" y="65"/>
                    <a:pt x="84" y="66"/>
                    <a:pt x="84" y="66"/>
                  </a:cubicBezTo>
                  <a:cubicBezTo>
                    <a:pt x="87" y="70"/>
                    <a:pt x="87" y="70"/>
                    <a:pt x="87" y="70"/>
                  </a:cubicBezTo>
                  <a:cubicBezTo>
                    <a:pt x="87" y="73"/>
                    <a:pt x="87" y="73"/>
                    <a:pt x="87" y="73"/>
                  </a:cubicBezTo>
                  <a:cubicBezTo>
                    <a:pt x="87" y="73"/>
                    <a:pt x="86" y="75"/>
                    <a:pt x="86" y="76"/>
                  </a:cubicBezTo>
                  <a:cubicBezTo>
                    <a:pt x="85" y="77"/>
                    <a:pt x="84" y="79"/>
                    <a:pt x="84" y="79"/>
                  </a:cubicBezTo>
                  <a:cubicBezTo>
                    <a:pt x="82" y="81"/>
                    <a:pt x="82" y="81"/>
                    <a:pt x="82" y="81"/>
                  </a:cubicBezTo>
                  <a:cubicBezTo>
                    <a:pt x="81" y="84"/>
                    <a:pt x="81" y="84"/>
                    <a:pt x="81" y="84"/>
                  </a:cubicBezTo>
                  <a:cubicBezTo>
                    <a:pt x="80" y="86"/>
                    <a:pt x="80" y="86"/>
                    <a:pt x="80" y="86"/>
                  </a:cubicBezTo>
                  <a:cubicBezTo>
                    <a:pt x="80" y="86"/>
                    <a:pt x="80" y="86"/>
                    <a:pt x="80" y="86"/>
                  </a:cubicBezTo>
                  <a:cubicBezTo>
                    <a:pt x="78" y="84"/>
                    <a:pt x="78" y="84"/>
                    <a:pt x="78" y="84"/>
                  </a:cubicBezTo>
                  <a:cubicBezTo>
                    <a:pt x="78" y="84"/>
                    <a:pt x="78" y="81"/>
                    <a:pt x="77" y="82"/>
                  </a:cubicBezTo>
                  <a:cubicBezTo>
                    <a:pt x="76" y="82"/>
                    <a:pt x="75" y="84"/>
                    <a:pt x="75" y="84"/>
                  </a:cubicBezTo>
                  <a:cubicBezTo>
                    <a:pt x="76" y="86"/>
                    <a:pt x="76" y="86"/>
                    <a:pt x="76" y="86"/>
                  </a:cubicBezTo>
                  <a:cubicBezTo>
                    <a:pt x="76" y="86"/>
                    <a:pt x="77" y="89"/>
                    <a:pt x="76" y="89"/>
                  </a:cubicBezTo>
                  <a:cubicBezTo>
                    <a:pt x="75" y="89"/>
                    <a:pt x="74" y="89"/>
                    <a:pt x="74" y="89"/>
                  </a:cubicBezTo>
                  <a:cubicBezTo>
                    <a:pt x="73" y="85"/>
                    <a:pt x="73" y="85"/>
                    <a:pt x="73" y="85"/>
                  </a:cubicBezTo>
                  <a:cubicBezTo>
                    <a:pt x="70" y="84"/>
                    <a:pt x="70" y="84"/>
                    <a:pt x="70" y="84"/>
                  </a:cubicBezTo>
                  <a:cubicBezTo>
                    <a:pt x="72" y="80"/>
                    <a:pt x="72" y="80"/>
                    <a:pt x="72" y="80"/>
                  </a:cubicBezTo>
                  <a:cubicBezTo>
                    <a:pt x="70" y="79"/>
                    <a:pt x="70" y="79"/>
                    <a:pt x="70" y="79"/>
                  </a:cubicBezTo>
                  <a:cubicBezTo>
                    <a:pt x="70" y="79"/>
                    <a:pt x="69" y="79"/>
                    <a:pt x="68" y="80"/>
                  </a:cubicBezTo>
                  <a:cubicBezTo>
                    <a:pt x="68" y="81"/>
                    <a:pt x="67" y="85"/>
                    <a:pt x="67" y="85"/>
                  </a:cubicBezTo>
                  <a:cubicBezTo>
                    <a:pt x="66" y="89"/>
                    <a:pt x="66" y="89"/>
                    <a:pt x="66" y="89"/>
                  </a:cubicBezTo>
                  <a:cubicBezTo>
                    <a:pt x="66" y="89"/>
                    <a:pt x="67" y="90"/>
                    <a:pt x="67" y="91"/>
                  </a:cubicBezTo>
                  <a:cubicBezTo>
                    <a:pt x="67" y="92"/>
                    <a:pt x="66" y="93"/>
                    <a:pt x="66" y="93"/>
                  </a:cubicBezTo>
                  <a:cubicBezTo>
                    <a:pt x="66" y="93"/>
                    <a:pt x="66" y="94"/>
                    <a:pt x="66" y="95"/>
                  </a:cubicBezTo>
                  <a:cubicBezTo>
                    <a:pt x="66" y="95"/>
                    <a:pt x="67" y="97"/>
                    <a:pt x="67" y="98"/>
                  </a:cubicBezTo>
                  <a:cubicBezTo>
                    <a:pt x="67" y="98"/>
                    <a:pt x="67" y="99"/>
                    <a:pt x="66" y="99"/>
                  </a:cubicBezTo>
                  <a:cubicBezTo>
                    <a:pt x="66" y="100"/>
                    <a:pt x="66" y="100"/>
                    <a:pt x="66" y="101"/>
                  </a:cubicBezTo>
                  <a:cubicBezTo>
                    <a:pt x="65" y="101"/>
                    <a:pt x="64" y="102"/>
                    <a:pt x="64" y="102"/>
                  </a:cubicBezTo>
                  <a:cubicBezTo>
                    <a:pt x="64" y="102"/>
                    <a:pt x="62" y="103"/>
                    <a:pt x="62" y="103"/>
                  </a:cubicBezTo>
                  <a:cubicBezTo>
                    <a:pt x="62" y="103"/>
                    <a:pt x="61" y="102"/>
                    <a:pt x="60" y="102"/>
                  </a:cubicBezTo>
                  <a:cubicBezTo>
                    <a:pt x="59" y="102"/>
                    <a:pt x="59" y="101"/>
                    <a:pt x="58" y="102"/>
                  </a:cubicBezTo>
                  <a:cubicBezTo>
                    <a:pt x="57" y="103"/>
                    <a:pt x="57" y="103"/>
                    <a:pt x="57" y="103"/>
                  </a:cubicBezTo>
                  <a:cubicBezTo>
                    <a:pt x="58" y="104"/>
                    <a:pt x="58" y="104"/>
                    <a:pt x="58" y="104"/>
                  </a:cubicBezTo>
                  <a:cubicBezTo>
                    <a:pt x="60" y="104"/>
                    <a:pt x="60" y="104"/>
                    <a:pt x="60" y="104"/>
                  </a:cubicBezTo>
                  <a:cubicBezTo>
                    <a:pt x="60" y="106"/>
                    <a:pt x="60" y="106"/>
                    <a:pt x="60" y="106"/>
                  </a:cubicBezTo>
                  <a:cubicBezTo>
                    <a:pt x="60" y="106"/>
                    <a:pt x="61" y="106"/>
                    <a:pt x="61" y="107"/>
                  </a:cubicBezTo>
                  <a:cubicBezTo>
                    <a:pt x="60" y="108"/>
                    <a:pt x="59" y="109"/>
                    <a:pt x="59" y="109"/>
                  </a:cubicBezTo>
                  <a:cubicBezTo>
                    <a:pt x="57" y="111"/>
                    <a:pt x="57" y="111"/>
                    <a:pt x="57" y="111"/>
                  </a:cubicBezTo>
                  <a:cubicBezTo>
                    <a:pt x="55" y="112"/>
                    <a:pt x="55" y="112"/>
                    <a:pt x="55" y="112"/>
                  </a:cubicBezTo>
                  <a:cubicBezTo>
                    <a:pt x="55" y="112"/>
                    <a:pt x="53" y="111"/>
                    <a:pt x="53" y="112"/>
                  </a:cubicBezTo>
                  <a:cubicBezTo>
                    <a:pt x="52" y="112"/>
                    <a:pt x="51" y="112"/>
                    <a:pt x="51" y="112"/>
                  </a:cubicBezTo>
                  <a:cubicBezTo>
                    <a:pt x="51" y="113"/>
                    <a:pt x="53" y="115"/>
                    <a:pt x="53" y="115"/>
                  </a:cubicBezTo>
                  <a:cubicBezTo>
                    <a:pt x="49" y="111"/>
                    <a:pt x="49" y="111"/>
                    <a:pt x="49" y="111"/>
                  </a:cubicBezTo>
                  <a:cubicBezTo>
                    <a:pt x="47" y="111"/>
                    <a:pt x="47" y="111"/>
                    <a:pt x="47" y="111"/>
                  </a:cubicBezTo>
                  <a:cubicBezTo>
                    <a:pt x="50" y="113"/>
                    <a:pt x="50" y="113"/>
                    <a:pt x="50" y="113"/>
                  </a:cubicBezTo>
                  <a:cubicBezTo>
                    <a:pt x="51" y="115"/>
                    <a:pt x="51" y="115"/>
                    <a:pt x="51" y="115"/>
                  </a:cubicBezTo>
                  <a:cubicBezTo>
                    <a:pt x="53" y="116"/>
                    <a:pt x="53" y="116"/>
                    <a:pt x="53" y="116"/>
                  </a:cubicBezTo>
                  <a:cubicBezTo>
                    <a:pt x="52" y="117"/>
                    <a:pt x="52" y="117"/>
                    <a:pt x="52" y="117"/>
                  </a:cubicBezTo>
                  <a:cubicBezTo>
                    <a:pt x="51" y="118"/>
                    <a:pt x="51" y="118"/>
                    <a:pt x="51" y="118"/>
                  </a:cubicBezTo>
                  <a:cubicBezTo>
                    <a:pt x="49" y="120"/>
                    <a:pt x="49" y="120"/>
                    <a:pt x="49" y="120"/>
                  </a:cubicBezTo>
                  <a:cubicBezTo>
                    <a:pt x="49" y="120"/>
                    <a:pt x="48" y="121"/>
                    <a:pt x="47" y="121"/>
                  </a:cubicBezTo>
                  <a:cubicBezTo>
                    <a:pt x="47" y="121"/>
                    <a:pt x="44" y="121"/>
                    <a:pt x="44" y="121"/>
                  </a:cubicBezTo>
                  <a:cubicBezTo>
                    <a:pt x="45" y="122"/>
                    <a:pt x="45" y="122"/>
                    <a:pt x="45" y="122"/>
                  </a:cubicBezTo>
                  <a:cubicBezTo>
                    <a:pt x="47" y="123"/>
                    <a:pt x="47" y="123"/>
                    <a:pt x="47" y="123"/>
                  </a:cubicBezTo>
                  <a:cubicBezTo>
                    <a:pt x="47" y="123"/>
                    <a:pt x="48" y="122"/>
                    <a:pt x="48" y="123"/>
                  </a:cubicBezTo>
                  <a:cubicBezTo>
                    <a:pt x="47" y="123"/>
                    <a:pt x="47" y="123"/>
                    <a:pt x="47" y="124"/>
                  </a:cubicBezTo>
                  <a:cubicBezTo>
                    <a:pt x="47" y="126"/>
                    <a:pt x="47" y="129"/>
                    <a:pt x="47" y="129"/>
                  </a:cubicBezTo>
                  <a:cubicBezTo>
                    <a:pt x="49" y="132"/>
                    <a:pt x="49" y="132"/>
                    <a:pt x="49" y="132"/>
                  </a:cubicBezTo>
                  <a:cubicBezTo>
                    <a:pt x="50" y="133"/>
                    <a:pt x="50" y="133"/>
                    <a:pt x="50" y="133"/>
                  </a:cubicBezTo>
                  <a:cubicBezTo>
                    <a:pt x="50" y="133"/>
                    <a:pt x="50" y="133"/>
                    <a:pt x="50" y="134"/>
                  </a:cubicBezTo>
                  <a:cubicBezTo>
                    <a:pt x="50" y="134"/>
                    <a:pt x="50" y="135"/>
                    <a:pt x="50" y="135"/>
                  </a:cubicBezTo>
                  <a:cubicBezTo>
                    <a:pt x="50" y="137"/>
                    <a:pt x="50" y="137"/>
                    <a:pt x="50" y="137"/>
                  </a:cubicBezTo>
                  <a:cubicBezTo>
                    <a:pt x="50" y="137"/>
                    <a:pt x="49" y="138"/>
                    <a:pt x="48" y="138"/>
                  </a:cubicBezTo>
                  <a:cubicBezTo>
                    <a:pt x="48" y="138"/>
                    <a:pt x="44" y="139"/>
                    <a:pt x="44" y="139"/>
                  </a:cubicBezTo>
                  <a:cubicBezTo>
                    <a:pt x="43" y="141"/>
                    <a:pt x="43" y="141"/>
                    <a:pt x="43" y="141"/>
                  </a:cubicBezTo>
                  <a:cubicBezTo>
                    <a:pt x="45" y="142"/>
                    <a:pt x="45" y="142"/>
                    <a:pt x="45" y="142"/>
                  </a:cubicBezTo>
                  <a:cubicBezTo>
                    <a:pt x="45" y="142"/>
                    <a:pt x="45" y="144"/>
                    <a:pt x="45" y="144"/>
                  </a:cubicBezTo>
                  <a:cubicBezTo>
                    <a:pt x="45" y="145"/>
                    <a:pt x="44" y="146"/>
                    <a:pt x="44" y="146"/>
                  </a:cubicBezTo>
                  <a:cubicBezTo>
                    <a:pt x="46" y="146"/>
                    <a:pt x="46" y="146"/>
                    <a:pt x="46" y="146"/>
                  </a:cubicBezTo>
                  <a:cubicBezTo>
                    <a:pt x="49" y="147"/>
                    <a:pt x="49" y="147"/>
                    <a:pt x="49" y="147"/>
                  </a:cubicBezTo>
                  <a:cubicBezTo>
                    <a:pt x="53" y="152"/>
                    <a:pt x="53" y="152"/>
                    <a:pt x="53" y="152"/>
                  </a:cubicBezTo>
                  <a:cubicBezTo>
                    <a:pt x="52" y="156"/>
                    <a:pt x="52" y="156"/>
                    <a:pt x="52" y="156"/>
                  </a:cubicBezTo>
                  <a:cubicBezTo>
                    <a:pt x="50" y="158"/>
                    <a:pt x="50" y="158"/>
                    <a:pt x="50" y="158"/>
                  </a:cubicBezTo>
                  <a:cubicBezTo>
                    <a:pt x="48" y="154"/>
                    <a:pt x="48" y="154"/>
                    <a:pt x="48" y="154"/>
                  </a:cubicBezTo>
                  <a:cubicBezTo>
                    <a:pt x="48" y="154"/>
                    <a:pt x="47" y="154"/>
                    <a:pt x="47" y="155"/>
                  </a:cubicBezTo>
                  <a:cubicBezTo>
                    <a:pt x="46" y="155"/>
                    <a:pt x="43" y="157"/>
                    <a:pt x="43" y="157"/>
                  </a:cubicBezTo>
                  <a:cubicBezTo>
                    <a:pt x="43" y="157"/>
                    <a:pt x="41" y="158"/>
                    <a:pt x="40" y="158"/>
                  </a:cubicBezTo>
                  <a:cubicBezTo>
                    <a:pt x="40" y="158"/>
                    <a:pt x="39" y="158"/>
                    <a:pt x="39" y="158"/>
                  </a:cubicBezTo>
                  <a:cubicBezTo>
                    <a:pt x="36" y="157"/>
                    <a:pt x="36" y="157"/>
                    <a:pt x="36" y="157"/>
                  </a:cubicBezTo>
                  <a:cubicBezTo>
                    <a:pt x="32" y="155"/>
                    <a:pt x="32" y="155"/>
                    <a:pt x="32" y="155"/>
                  </a:cubicBezTo>
                  <a:cubicBezTo>
                    <a:pt x="32" y="155"/>
                    <a:pt x="30" y="154"/>
                    <a:pt x="29" y="154"/>
                  </a:cubicBezTo>
                  <a:cubicBezTo>
                    <a:pt x="28" y="154"/>
                    <a:pt x="23" y="152"/>
                    <a:pt x="23" y="152"/>
                  </a:cubicBezTo>
                  <a:cubicBezTo>
                    <a:pt x="21" y="153"/>
                    <a:pt x="21" y="153"/>
                    <a:pt x="21" y="153"/>
                  </a:cubicBezTo>
                  <a:cubicBezTo>
                    <a:pt x="18" y="153"/>
                    <a:pt x="18" y="153"/>
                    <a:pt x="18" y="153"/>
                  </a:cubicBezTo>
                  <a:cubicBezTo>
                    <a:pt x="16" y="152"/>
                    <a:pt x="16" y="152"/>
                    <a:pt x="16" y="152"/>
                  </a:cubicBezTo>
                  <a:cubicBezTo>
                    <a:pt x="14" y="149"/>
                    <a:pt x="14" y="149"/>
                    <a:pt x="14" y="149"/>
                  </a:cubicBezTo>
                  <a:cubicBezTo>
                    <a:pt x="14" y="149"/>
                    <a:pt x="13" y="147"/>
                    <a:pt x="13" y="147"/>
                  </a:cubicBezTo>
                  <a:cubicBezTo>
                    <a:pt x="13" y="147"/>
                    <a:pt x="16" y="145"/>
                    <a:pt x="16" y="145"/>
                  </a:cubicBezTo>
                  <a:cubicBezTo>
                    <a:pt x="17" y="145"/>
                    <a:pt x="17" y="144"/>
                    <a:pt x="17" y="144"/>
                  </a:cubicBezTo>
                  <a:cubicBezTo>
                    <a:pt x="17" y="140"/>
                    <a:pt x="17" y="140"/>
                    <a:pt x="17" y="140"/>
                  </a:cubicBezTo>
                  <a:cubicBezTo>
                    <a:pt x="17" y="140"/>
                    <a:pt x="17" y="138"/>
                    <a:pt x="17" y="138"/>
                  </a:cubicBezTo>
                  <a:cubicBezTo>
                    <a:pt x="17" y="137"/>
                    <a:pt x="18" y="136"/>
                    <a:pt x="18" y="136"/>
                  </a:cubicBezTo>
                  <a:cubicBezTo>
                    <a:pt x="18" y="136"/>
                    <a:pt x="18" y="133"/>
                    <a:pt x="17" y="132"/>
                  </a:cubicBezTo>
                  <a:cubicBezTo>
                    <a:pt x="17" y="130"/>
                    <a:pt x="17" y="128"/>
                    <a:pt x="17" y="128"/>
                  </a:cubicBezTo>
                  <a:cubicBezTo>
                    <a:pt x="15" y="125"/>
                    <a:pt x="15" y="125"/>
                    <a:pt x="15" y="125"/>
                  </a:cubicBezTo>
                  <a:cubicBezTo>
                    <a:pt x="15" y="125"/>
                    <a:pt x="14" y="125"/>
                    <a:pt x="12" y="124"/>
                  </a:cubicBezTo>
                  <a:cubicBezTo>
                    <a:pt x="10" y="123"/>
                    <a:pt x="7" y="122"/>
                    <a:pt x="7" y="122"/>
                  </a:cubicBezTo>
                  <a:cubicBezTo>
                    <a:pt x="7" y="119"/>
                    <a:pt x="7" y="119"/>
                    <a:pt x="7" y="119"/>
                  </a:cubicBezTo>
                  <a:cubicBezTo>
                    <a:pt x="6" y="118"/>
                    <a:pt x="6" y="118"/>
                    <a:pt x="6" y="118"/>
                  </a:cubicBezTo>
                  <a:cubicBezTo>
                    <a:pt x="6" y="118"/>
                    <a:pt x="4" y="118"/>
                    <a:pt x="4" y="119"/>
                  </a:cubicBezTo>
                  <a:cubicBezTo>
                    <a:pt x="4" y="119"/>
                    <a:pt x="4" y="120"/>
                    <a:pt x="4" y="120"/>
                  </a:cubicBezTo>
                  <a:cubicBezTo>
                    <a:pt x="2" y="119"/>
                    <a:pt x="2" y="119"/>
                    <a:pt x="2" y="119"/>
                  </a:cubicBezTo>
                  <a:cubicBezTo>
                    <a:pt x="2" y="119"/>
                    <a:pt x="0" y="116"/>
                    <a:pt x="0" y="115"/>
                  </a:cubicBezTo>
                  <a:cubicBezTo>
                    <a:pt x="1" y="115"/>
                    <a:pt x="2" y="114"/>
                    <a:pt x="2" y="113"/>
                  </a:cubicBezTo>
                  <a:cubicBezTo>
                    <a:pt x="3" y="112"/>
                    <a:pt x="4" y="110"/>
                    <a:pt x="4" y="109"/>
                  </a:cubicBezTo>
                  <a:cubicBezTo>
                    <a:pt x="4" y="109"/>
                    <a:pt x="4" y="105"/>
                    <a:pt x="4" y="105"/>
                  </a:cubicBezTo>
                  <a:cubicBezTo>
                    <a:pt x="4" y="105"/>
                    <a:pt x="3" y="104"/>
                    <a:pt x="4" y="104"/>
                  </a:cubicBezTo>
                  <a:cubicBezTo>
                    <a:pt x="5" y="104"/>
                    <a:pt x="4" y="104"/>
                    <a:pt x="5" y="104"/>
                  </a:cubicBezTo>
                  <a:cubicBezTo>
                    <a:pt x="6" y="103"/>
                    <a:pt x="9" y="101"/>
                    <a:pt x="9" y="101"/>
                  </a:cubicBezTo>
                  <a:cubicBezTo>
                    <a:pt x="9" y="99"/>
                    <a:pt x="9" y="99"/>
                    <a:pt x="9" y="99"/>
                  </a:cubicBezTo>
                  <a:cubicBezTo>
                    <a:pt x="9" y="99"/>
                    <a:pt x="8" y="97"/>
                    <a:pt x="8" y="96"/>
                  </a:cubicBezTo>
                  <a:cubicBezTo>
                    <a:pt x="8" y="96"/>
                    <a:pt x="8" y="96"/>
                    <a:pt x="8" y="95"/>
                  </a:cubicBezTo>
                  <a:cubicBezTo>
                    <a:pt x="8" y="93"/>
                    <a:pt x="4" y="89"/>
                    <a:pt x="4" y="89"/>
                  </a:cubicBezTo>
                  <a:cubicBezTo>
                    <a:pt x="2" y="89"/>
                    <a:pt x="2" y="89"/>
                    <a:pt x="2" y="89"/>
                  </a:cubicBezTo>
                  <a:cubicBezTo>
                    <a:pt x="2" y="89"/>
                    <a:pt x="2" y="88"/>
                    <a:pt x="2" y="87"/>
                  </a:cubicBezTo>
                  <a:cubicBezTo>
                    <a:pt x="2" y="87"/>
                    <a:pt x="2" y="84"/>
                    <a:pt x="2" y="84"/>
                  </a:cubicBezTo>
                  <a:cubicBezTo>
                    <a:pt x="3" y="80"/>
                    <a:pt x="3" y="80"/>
                    <a:pt x="3" y="80"/>
                  </a:cubicBezTo>
                  <a:cubicBezTo>
                    <a:pt x="2" y="73"/>
                    <a:pt x="2" y="73"/>
                    <a:pt x="2" y="73"/>
                  </a:cubicBezTo>
                  <a:cubicBezTo>
                    <a:pt x="2" y="68"/>
                    <a:pt x="2" y="68"/>
                    <a:pt x="2" y="68"/>
                  </a:cubicBezTo>
                  <a:cubicBezTo>
                    <a:pt x="2" y="68"/>
                    <a:pt x="2" y="64"/>
                    <a:pt x="2" y="63"/>
                  </a:cubicBezTo>
                  <a:cubicBezTo>
                    <a:pt x="2" y="63"/>
                    <a:pt x="4" y="59"/>
                    <a:pt x="4" y="59"/>
                  </a:cubicBezTo>
                  <a:cubicBezTo>
                    <a:pt x="5" y="57"/>
                    <a:pt x="5" y="57"/>
                    <a:pt x="5" y="57"/>
                  </a:cubicBezTo>
                  <a:cubicBezTo>
                    <a:pt x="6" y="60"/>
                    <a:pt x="6" y="60"/>
                    <a:pt x="6" y="60"/>
                  </a:cubicBezTo>
                  <a:cubicBezTo>
                    <a:pt x="6" y="60"/>
                    <a:pt x="5" y="61"/>
                    <a:pt x="6" y="62"/>
                  </a:cubicBezTo>
                  <a:cubicBezTo>
                    <a:pt x="7" y="62"/>
                    <a:pt x="8" y="62"/>
                    <a:pt x="9" y="62"/>
                  </a:cubicBezTo>
                  <a:cubicBezTo>
                    <a:pt x="9" y="62"/>
                    <a:pt x="10" y="63"/>
                    <a:pt x="10" y="63"/>
                  </a:cubicBezTo>
                  <a:cubicBezTo>
                    <a:pt x="13" y="65"/>
                    <a:pt x="13" y="65"/>
                    <a:pt x="13" y="65"/>
                  </a:cubicBezTo>
                  <a:cubicBezTo>
                    <a:pt x="15" y="67"/>
                    <a:pt x="15" y="67"/>
                    <a:pt x="15" y="67"/>
                  </a:cubicBezTo>
                  <a:cubicBezTo>
                    <a:pt x="17" y="68"/>
                    <a:pt x="17" y="68"/>
                    <a:pt x="17" y="68"/>
                  </a:cubicBezTo>
                  <a:cubicBezTo>
                    <a:pt x="19" y="68"/>
                    <a:pt x="19" y="68"/>
                    <a:pt x="19" y="68"/>
                  </a:cubicBezTo>
                  <a:cubicBezTo>
                    <a:pt x="20" y="67"/>
                    <a:pt x="20" y="67"/>
                    <a:pt x="20" y="67"/>
                  </a:cubicBezTo>
                  <a:cubicBezTo>
                    <a:pt x="20" y="67"/>
                    <a:pt x="20" y="66"/>
                    <a:pt x="20" y="66"/>
                  </a:cubicBezTo>
                  <a:cubicBezTo>
                    <a:pt x="20" y="66"/>
                    <a:pt x="19" y="64"/>
                    <a:pt x="19" y="64"/>
                  </a:cubicBezTo>
                  <a:cubicBezTo>
                    <a:pt x="19" y="63"/>
                    <a:pt x="18" y="62"/>
                    <a:pt x="18" y="62"/>
                  </a:cubicBezTo>
                  <a:cubicBezTo>
                    <a:pt x="21" y="60"/>
                    <a:pt x="21" y="60"/>
                    <a:pt x="21" y="60"/>
                  </a:cubicBezTo>
                  <a:cubicBezTo>
                    <a:pt x="22" y="58"/>
                    <a:pt x="22" y="58"/>
                    <a:pt x="22" y="58"/>
                  </a:cubicBezTo>
                  <a:cubicBezTo>
                    <a:pt x="22" y="58"/>
                    <a:pt x="22" y="57"/>
                    <a:pt x="21" y="57"/>
                  </a:cubicBezTo>
                  <a:cubicBezTo>
                    <a:pt x="20" y="57"/>
                    <a:pt x="18" y="57"/>
                    <a:pt x="18" y="57"/>
                  </a:cubicBezTo>
                  <a:cubicBezTo>
                    <a:pt x="18" y="57"/>
                    <a:pt x="17" y="56"/>
                    <a:pt x="17" y="56"/>
                  </a:cubicBezTo>
                  <a:cubicBezTo>
                    <a:pt x="17" y="56"/>
                    <a:pt x="16" y="54"/>
                    <a:pt x="16" y="54"/>
                  </a:cubicBezTo>
                  <a:cubicBezTo>
                    <a:pt x="16" y="54"/>
                    <a:pt x="16" y="52"/>
                    <a:pt x="17" y="52"/>
                  </a:cubicBezTo>
                  <a:cubicBezTo>
                    <a:pt x="17" y="51"/>
                    <a:pt x="18" y="48"/>
                    <a:pt x="18" y="48"/>
                  </a:cubicBezTo>
                  <a:cubicBezTo>
                    <a:pt x="18" y="48"/>
                    <a:pt x="17" y="46"/>
                    <a:pt x="19" y="46"/>
                  </a:cubicBezTo>
                  <a:cubicBezTo>
                    <a:pt x="21" y="46"/>
                    <a:pt x="22" y="46"/>
                    <a:pt x="22" y="46"/>
                  </a:cubicBezTo>
                  <a:cubicBezTo>
                    <a:pt x="22" y="46"/>
                    <a:pt x="23" y="44"/>
                    <a:pt x="24" y="44"/>
                  </a:cubicBezTo>
                  <a:cubicBezTo>
                    <a:pt x="24" y="44"/>
                    <a:pt x="25" y="43"/>
                    <a:pt x="25" y="44"/>
                  </a:cubicBezTo>
                  <a:cubicBezTo>
                    <a:pt x="26" y="44"/>
                    <a:pt x="25" y="47"/>
                    <a:pt x="25" y="47"/>
                  </a:cubicBezTo>
                  <a:cubicBezTo>
                    <a:pt x="23" y="49"/>
                    <a:pt x="23" y="49"/>
                    <a:pt x="23" y="49"/>
                  </a:cubicBezTo>
                  <a:cubicBezTo>
                    <a:pt x="23" y="49"/>
                    <a:pt x="24" y="50"/>
                    <a:pt x="24" y="51"/>
                  </a:cubicBezTo>
                  <a:cubicBezTo>
                    <a:pt x="24" y="52"/>
                    <a:pt x="24" y="53"/>
                    <a:pt x="24" y="53"/>
                  </a:cubicBezTo>
                  <a:cubicBezTo>
                    <a:pt x="22" y="56"/>
                    <a:pt x="22" y="56"/>
                    <a:pt x="22" y="56"/>
                  </a:cubicBezTo>
                  <a:cubicBezTo>
                    <a:pt x="22" y="56"/>
                    <a:pt x="23" y="56"/>
                    <a:pt x="23" y="56"/>
                  </a:cubicBezTo>
                  <a:cubicBezTo>
                    <a:pt x="23" y="57"/>
                    <a:pt x="23" y="58"/>
                    <a:pt x="23" y="58"/>
                  </a:cubicBezTo>
                  <a:cubicBezTo>
                    <a:pt x="26" y="57"/>
                    <a:pt x="26" y="57"/>
                    <a:pt x="26" y="57"/>
                  </a:cubicBezTo>
                  <a:cubicBezTo>
                    <a:pt x="26" y="57"/>
                    <a:pt x="25" y="56"/>
                    <a:pt x="25" y="56"/>
                  </a:cubicBezTo>
                  <a:cubicBezTo>
                    <a:pt x="25" y="56"/>
                    <a:pt x="24" y="55"/>
                    <a:pt x="25" y="54"/>
                  </a:cubicBezTo>
                  <a:cubicBezTo>
                    <a:pt x="26" y="53"/>
                    <a:pt x="26" y="52"/>
                    <a:pt x="27" y="52"/>
                  </a:cubicBezTo>
                  <a:cubicBezTo>
                    <a:pt x="27" y="51"/>
                    <a:pt x="27" y="51"/>
                    <a:pt x="29" y="51"/>
                  </a:cubicBezTo>
                  <a:cubicBezTo>
                    <a:pt x="30" y="51"/>
                    <a:pt x="32" y="53"/>
                    <a:pt x="32" y="53"/>
                  </a:cubicBezTo>
                  <a:cubicBezTo>
                    <a:pt x="32" y="53"/>
                    <a:pt x="33" y="54"/>
                    <a:pt x="32" y="54"/>
                  </a:cubicBezTo>
                  <a:cubicBezTo>
                    <a:pt x="32" y="55"/>
                    <a:pt x="31" y="56"/>
                    <a:pt x="31" y="56"/>
                  </a:cubicBezTo>
                  <a:cubicBezTo>
                    <a:pt x="33" y="59"/>
                    <a:pt x="33" y="59"/>
                    <a:pt x="33" y="59"/>
                  </a:cubicBezTo>
                  <a:cubicBezTo>
                    <a:pt x="33" y="59"/>
                    <a:pt x="32" y="59"/>
                    <a:pt x="31" y="60"/>
                  </a:cubicBezTo>
                  <a:cubicBezTo>
                    <a:pt x="31" y="60"/>
                    <a:pt x="31" y="61"/>
                    <a:pt x="31" y="61"/>
                  </a:cubicBezTo>
                  <a:cubicBezTo>
                    <a:pt x="31" y="62"/>
                    <a:pt x="28" y="63"/>
                    <a:pt x="31" y="63"/>
                  </a:cubicBezTo>
                  <a:cubicBezTo>
                    <a:pt x="33" y="63"/>
                    <a:pt x="33" y="63"/>
                    <a:pt x="33" y="62"/>
                  </a:cubicBezTo>
                  <a:cubicBezTo>
                    <a:pt x="33" y="62"/>
                    <a:pt x="33" y="60"/>
                    <a:pt x="33" y="60"/>
                  </a:cubicBezTo>
                  <a:cubicBezTo>
                    <a:pt x="33" y="60"/>
                    <a:pt x="34" y="60"/>
                    <a:pt x="34" y="60"/>
                  </a:cubicBezTo>
                  <a:cubicBezTo>
                    <a:pt x="35" y="60"/>
                    <a:pt x="36" y="60"/>
                    <a:pt x="36" y="60"/>
                  </a:cubicBezTo>
                  <a:cubicBezTo>
                    <a:pt x="37" y="61"/>
                    <a:pt x="37" y="61"/>
                    <a:pt x="37" y="61"/>
                  </a:cubicBezTo>
                  <a:cubicBezTo>
                    <a:pt x="37" y="61"/>
                    <a:pt x="37" y="62"/>
                    <a:pt x="37" y="63"/>
                  </a:cubicBezTo>
                  <a:cubicBezTo>
                    <a:pt x="37" y="63"/>
                    <a:pt x="37" y="64"/>
                    <a:pt x="37" y="64"/>
                  </a:cubicBezTo>
                  <a:cubicBezTo>
                    <a:pt x="37" y="64"/>
                    <a:pt x="39" y="66"/>
                    <a:pt x="39" y="65"/>
                  </a:cubicBezTo>
                  <a:cubicBezTo>
                    <a:pt x="39" y="64"/>
                    <a:pt x="40" y="65"/>
                    <a:pt x="39" y="63"/>
                  </a:cubicBezTo>
                  <a:cubicBezTo>
                    <a:pt x="38" y="62"/>
                    <a:pt x="38" y="60"/>
                    <a:pt x="38" y="60"/>
                  </a:cubicBezTo>
                  <a:cubicBezTo>
                    <a:pt x="38" y="60"/>
                    <a:pt x="38" y="60"/>
                    <a:pt x="38" y="59"/>
                  </a:cubicBezTo>
                  <a:cubicBezTo>
                    <a:pt x="38" y="59"/>
                    <a:pt x="38" y="58"/>
                    <a:pt x="38" y="58"/>
                  </a:cubicBezTo>
                  <a:cubicBezTo>
                    <a:pt x="37" y="57"/>
                    <a:pt x="36" y="57"/>
                    <a:pt x="36" y="56"/>
                  </a:cubicBezTo>
                  <a:cubicBezTo>
                    <a:pt x="36" y="56"/>
                    <a:pt x="33" y="53"/>
                    <a:pt x="33" y="53"/>
                  </a:cubicBezTo>
                  <a:cubicBezTo>
                    <a:pt x="33" y="53"/>
                    <a:pt x="33" y="52"/>
                    <a:pt x="33" y="51"/>
                  </a:cubicBezTo>
                  <a:cubicBezTo>
                    <a:pt x="33" y="49"/>
                    <a:pt x="33" y="48"/>
                    <a:pt x="33" y="47"/>
                  </a:cubicBezTo>
                  <a:cubicBezTo>
                    <a:pt x="33" y="47"/>
                    <a:pt x="34" y="45"/>
                    <a:pt x="34" y="45"/>
                  </a:cubicBezTo>
                  <a:cubicBezTo>
                    <a:pt x="34" y="45"/>
                    <a:pt x="34" y="43"/>
                    <a:pt x="35" y="42"/>
                  </a:cubicBezTo>
                  <a:cubicBezTo>
                    <a:pt x="36" y="42"/>
                    <a:pt x="35" y="41"/>
                    <a:pt x="36" y="41"/>
                  </a:cubicBezTo>
                  <a:cubicBezTo>
                    <a:pt x="38" y="40"/>
                    <a:pt x="37" y="40"/>
                    <a:pt x="39" y="40"/>
                  </a:cubicBezTo>
                  <a:cubicBezTo>
                    <a:pt x="40" y="40"/>
                    <a:pt x="42" y="41"/>
                    <a:pt x="43" y="41"/>
                  </a:cubicBezTo>
                  <a:cubicBezTo>
                    <a:pt x="43" y="41"/>
                    <a:pt x="46" y="42"/>
                    <a:pt x="46" y="42"/>
                  </a:cubicBezTo>
                  <a:cubicBezTo>
                    <a:pt x="46" y="42"/>
                    <a:pt x="46" y="41"/>
                    <a:pt x="46" y="41"/>
                  </a:cubicBezTo>
                  <a:cubicBezTo>
                    <a:pt x="47" y="41"/>
                    <a:pt x="47" y="39"/>
                    <a:pt x="47" y="40"/>
                  </a:cubicBezTo>
                  <a:cubicBezTo>
                    <a:pt x="48" y="40"/>
                    <a:pt x="48" y="41"/>
                    <a:pt x="49" y="40"/>
                  </a:cubicBezTo>
                  <a:cubicBezTo>
                    <a:pt x="50" y="39"/>
                    <a:pt x="50" y="38"/>
                    <a:pt x="50" y="38"/>
                  </a:cubicBezTo>
                  <a:cubicBezTo>
                    <a:pt x="50" y="38"/>
                    <a:pt x="51" y="38"/>
                    <a:pt x="52" y="37"/>
                  </a:cubicBezTo>
                  <a:cubicBezTo>
                    <a:pt x="52" y="37"/>
                    <a:pt x="51" y="36"/>
                    <a:pt x="50" y="36"/>
                  </a:cubicBezTo>
                  <a:cubicBezTo>
                    <a:pt x="50" y="36"/>
                    <a:pt x="48" y="36"/>
                    <a:pt x="47" y="37"/>
                  </a:cubicBezTo>
                  <a:cubicBezTo>
                    <a:pt x="46" y="37"/>
                    <a:pt x="47" y="37"/>
                    <a:pt x="45" y="37"/>
                  </a:cubicBezTo>
                  <a:cubicBezTo>
                    <a:pt x="44" y="38"/>
                    <a:pt x="44" y="38"/>
                    <a:pt x="42" y="38"/>
                  </a:cubicBezTo>
                  <a:cubicBezTo>
                    <a:pt x="40" y="38"/>
                    <a:pt x="40" y="38"/>
                    <a:pt x="39" y="39"/>
                  </a:cubicBezTo>
                  <a:cubicBezTo>
                    <a:pt x="38" y="40"/>
                    <a:pt x="37" y="40"/>
                    <a:pt x="37" y="40"/>
                  </a:cubicBezTo>
                  <a:cubicBezTo>
                    <a:pt x="36" y="40"/>
                    <a:pt x="36" y="40"/>
                    <a:pt x="36" y="40"/>
                  </a:cubicBezTo>
                  <a:cubicBezTo>
                    <a:pt x="36" y="40"/>
                    <a:pt x="35" y="40"/>
                    <a:pt x="34" y="40"/>
                  </a:cubicBezTo>
                  <a:cubicBezTo>
                    <a:pt x="34" y="40"/>
                    <a:pt x="33" y="39"/>
                    <a:pt x="33" y="39"/>
                  </a:cubicBezTo>
                  <a:cubicBezTo>
                    <a:pt x="33" y="39"/>
                    <a:pt x="33" y="39"/>
                    <a:pt x="32" y="39"/>
                  </a:cubicBezTo>
                  <a:cubicBezTo>
                    <a:pt x="31" y="39"/>
                    <a:pt x="30" y="40"/>
                    <a:pt x="30" y="40"/>
                  </a:cubicBezTo>
                  <a:cubicBezTo>
                    <a:pt x="28" y="40"/>
                    <a:pt x="28" y="40"/>
                    <a:pt x="28" y="40"/>
                  </a:cubicBezTo>
                  <a:cubicBezTo>
                    <a:pt x="28" y="40"/>
                    <a:pt x="27" y="40"/>
                    <a:pt x="26" y="40"/>
                  </a:cubicBezTo>
                  <a:cubicBezTo>
                    <a:pt x="26" y="41"/>
                    <a:pt x="24" y="41"/>
                    <a:pt x="24" y="41"/>
                  </a:cubicBezTo>
                  <a:cubicBezTo>
                    <a:pt x="24" y="41"/>
                    <a:pt x="24" y="41"/>
                    <a:pt x="23" y="41"/>
                  </a:cubicBezTo>
                  <a:cubicBezTo>
                    <a:pt x="23" y="42"/>
                    <a:pt x="24" y="42"/>
                    <a:pt x="23" y="43"/>
                  </a:cubicBezTo>
                  <a:cubicBezTo>
                    <a:pt x="22" y="43"/>
                    <a:pt x="20" y="43"/>
                    <a:pt x="20" y="43"/>
                  </a:cubicBezTo>
                  <a:cubicBezTo>
                    <a:pt x="19" y="44"/>
                    <a:pt x="19" y="44"/>
                    <a:pt x="19" y="44"/>
                  </a:cubicBezTo>
                  <a:cubicBezTo>
                    <a:pt x="18" y="46"/>
                    <a:pt x="18" y="46"/>
                    <a:pt x="18" y="46"/>
                  </a:cubicBezTo>
                  <a:cubicBezTo>
                    <a:pt x="17" y="46"/>
                    <a:pt x="17" y="46"/>
                    <a:pt x="17" y="46"/>
                  </a:cubicBezTo>
                  <a:cubicBezTo>
                    <a:pt x="16" y="49"/>
                    <a:pt x="16" y="49"/>
                    <a:pt x="16" y="49"/>
                  </a:cubicBezTo>
                  <a:cubicBezTo>
                    <a:pt x="16" y="50"/>
                    <a:pt x="16" y="50"/>
                    <a:pt x="16" y="50"/>
                  </a:cubicBezTo>
                  <a:cubicBezTo>
                    <a:pt x="14" y="52"/>
                    <a:pt x="14" y="52"/>
                    <a:pt x="14" y="52"/>
                  </a:cubicBezTo>
                  <a:cubicBezTo>
                    <a:pt x="13" y="53"/>
                    <a:pt x="13" y="53"/>
                    <a:pt x="13" y="53"/>
                  </a:cubicBezTo>
                  <a:cubicBezTo>
                    <a:pt x="13" y="53"/>
                    <a:pt x="13" y="53"/>
                    <a:pt x="14" y="54"/>
                  </a:cubicBezTo>
                  <a:cubicBezTo>
                    <a:pt x="14" y="54"/>
                    <a:pt x="14" y="55"/>
                    <a:pt x="14" y="55"/>
                  </a:cubicBezTo>
                  <a:cubicBezTo>
                    <a:pt x="13" y="56"/>
                    <a:pt x="13" y="56"/>
                    <a:pt x="13" y="56"/>
                  </a:cubicBezTo>
                  <a:cubicBezTo>
                    <a:pt x="14" y="58"/>
                    <a:pt x="14" y="58"/>
                    <a:pt x="14" y="58"/>
                  </a:cubicBezTo>
                  <a:cubicBezTo>
                    <a:pt x="16" y="57"/>
                    <a:pt x="16" y="57"/>
                    <a:pt x="16" y="57"/>
                  </a:cubicBezTo>
                  <a:cubicBezTo>
                    <a:pt x="17" y="59"/>
                    <a:pt x="17" y="59"/>
                    <a:pt x="17" y="59"/>
                  </a:cubicBezTo>
                  <a:cubicBezTo>
                    <a:pt x="16" y="61"/>
                    <a:pt x="16" y="61"/>
                    <a:pt x="16" y="61"/>
                  </a:cubicBezTo>
                  <a:cubicBezTo>
                    <a:pt x="16" y="61"/>
                    <a:pt x="15" y="62"/>
                    <a:pt x="14" y="62"/>
                  </a:cubicBezTo>
                  <a:cubicBezTo>
                    <a:pt x="14" y="62"/>
                    <a:pt x="13" y="61"/>
                    <a:pt x="13" y="61"/>
                  </a:cubicBezTo>
                  <a:cubicBezTo>
                    <a:pt x="12" y="59"/>
                    <a:pt x="12" y="59"/>
                    <a:pt x="12" y="59"/>
                  </a:cubicBezTo>
                  <a:cubicBezTo>
                    <a:pt x="12" y="58"/>
                    <a:pt x="12" y="58"/>
                    <a:pt x="12" y="58"/>
                  </a:cubicBezTo>
                  <a:cubicBezTo>
                    <a:pt x="12" y="57"/>
                    <a:pt x="12" y="57"/>
                    <a:pt x="12" y="57"/>
                  </a:cubicBezTo>
                  <a:cubicBezTo>
                    <a:pt x="9" y="58"/>
                    <a:pt x="9" y="58"/>
                    <a:pt x="9" y="58"/>
                  </a:cubicBezTo>
                  <a:cubicBezTo>
                    <a:pt x="9" y="57"/>
                    <a:pt x="9" y="57"/>
                    <a:pt x="9" y="57"/>
                  </a:cubicBezTo>
                  <a:cubicBezTo>
                    <a:pt x="9" y="57"/>
                    <a:pt x="8" y="56"/>
                    <a:pt x="8" y="56"/>
                  </a:cubicBezTo>
                  <a:cubicBezTo>
                    <a:pt x="8" y="55"/>
                    <a:pt x="7" y="54"/>
                    <a:pt x="7" y="54"/>
                  </a:cubicBezTo>
                  <a:cubicBezTo>
                    <a:pt x="5" y="51"/>
                    <a:pt x="5" y="51"/>
                    <a:pt x="5" y="51"/>
                  </a:cubicBezTo>
                  <a:cubicBezTo>
                    <a:pt x="5" y="51"/>
                    <a:pt x="5" y="51"/>
                    <a:pt x="6" y="51"/>
                  </a:cubicBezTo>
                  <a:cubicBezTo>
                    <a:pt x="6" y="50"/>
                    <a:pt x="6" y="50"/>
                    <a:pt x="7" y="49"/>
                  </a:cubicBezTo>
                  <a:cubicBezTo>
                    <a:pt x="7" y="48"/>
                    <a:pt x="9" y="46"/>
                    <a:pt x="9" y="46"/>
                  </a:cubicBezTo>
                  <a:cubicBezTo>
                    <a:pt x="10" y="43"/>
                    <a:pt x="10" y="43"/>
                    <a:pt x="10" y="43"/>
                  </a:cubicBezTo>
                  <a:cubicBezTo>
                    <a:pt x="12" y="41"/>
                    <a:pt x="12" y="41"/>
                    <a:pt x="12" y="41"/>
                  </a:cubicBezTo>
                  <a:cubicBezTo>
                    <a:pt x="13" y="39"/>
                    <a:pt x="13" y="39"/>
                    <a:pt x="13" y="39"/>
                  </a:cubicBezTo>
                  <a:cubicBezTo>
                    <a:pt x="15" y="36"/>
                    <a:pt x="15" y="36"/>
                    <a:pt x="15" y="36"/>
                  </a:cubicBezTo>
                  <a:cubicBezTo>
                    <a:pt x="17" y="34"/>
                    <a:pt x="17" y="34"/>
                    <a:pt x="17" y="34"/>
                  </a:cubicBezTo>
                  <a:cubicBezTo>
                    <a:pt x="20" y="34"/>
                    <a:pt x="20" y="34"/>
                    <a:pt x="20" y="34"/>
                  </a:cubicBezTo>
                  <a:cubicBezTo>
                    <a:pt x="20" y="34"/>
                    <a:pt x="22" y="35"/>
                    <a:pt x="22" y="35"/>
                  </a:cubicBezTo>
                  <a:cubicBezTo>
                    <a:pt x="23" y="34"/>
                    <a:pt x="24" y="33"/>
                    <a:pt x="24" y="33"/>
                  </a:cubicBezTo>
                  <a:cubicBezTo>
                    <a:pt x="28" y="32"/>
                    <a:pt x="28" y="32"/>
                    <a:pt x="28" y="32"/>
                  </a:cubicBezTo>
                  <a:cubicBezTo>
                    <a:pt x="29" y="32"/>
                    <a:pt x="29" y="32"/>
                    <a:pt x="29" y="32"/>
                  </a:cubicBezTo>
                  <a:cubicBezTo>
                    <a:pt x="32" y="33"/>
                    <a:pt x="32" y="33"/>
                    <a:pt x="32" y="33"/>
                  </a:cubicBezTo>
                  <a:cubicBezTo>
                    <a:pt x="34" y="33"/>
                    <a:pt x="34" y="33"/>
                    <a:pt x="34" y="33"/>
                  </a:cubicBezTo>
                  <a:cubicBezTo>
                    <a:pt x="38" y="33"/>
                    <a:pt x="38" y="33"/>
                    <a:pt x="38" y="33"/>
                  </a:cubicBezTo>
                  <a:close/>
                  <a:moveTo>
                    <a:pt x="16" y="139"/>
                  </a:moveTo>
                  <a:cubicBezTo>
                    <a:pt x="16" y="139"/>
                    <a:pt x="16" y="139"/>
                    <a:pt x="16" y="139"/>
                  </a:cubicBezTo>
                  <a:cubicBezTo>
                    <a:pt x="16" y="139"/>
                    <a:pt x="14" y="138"/>
                    <a:pt x="14" y="138"/>
                  </a:cubicBezTo>
                  <a:cubicBezTo>
                    <a:pt x="14" y="139"/>
                    <a:pt x="13" y="140"/>
                    <a:pt x="13" y="140"/>
                  </a:cubicBezTo>
                  <a:cubicBezTo>
                    <a:pt x="12" y="143"/>
                    <a:pt x="12" y="143"/>
                    <a:pt x="12" y="143"/>
                  </a:cubicBezTo>
                  <a:cubicBezTo>
                    <a:pt x="11" y="144"/>
                    <a:pt x="11" y="144"/>
                    <a:pt x="11" y="144"/>
                  </a:cubicBezTo>
                  <a:cubicBezTo>
                    <a:pt x="11" y="146"/>
                    <a:pt x="11" y="146"/>
                    <a:pt x="11" y="146"/>
                  </a:cubicBezTo>
                  <a:cubicBezTo>
                    <a:pt x="8" y="147"/>
                    <a:pt x="8" y="147"/>
                    <a:pt x="8" y="147"/>
                  </a:cubicBezTo>
                  <a:cubicBezTo>
                    <a:pt x="8" y="147"/>
                    <a:pt x="8" y="148"/>
                    <a:pt x="9" y="148"/>
                  </a:cubicBezTo>
                  <a:cubicBezTo>
                    <a:pt x="10" y="148"/>
                    <a:pt x="11" y="148"/>
                    <a:pt x="11" y="148"/>
                  </a:cubicBezTo>
                  <a:cubicBezTo>
                    <a:pt x="11" y="147"/>
                    <a:pt x="12" y="146"/>
                    <a:pt x="12" y="146"/>
                  </a:cubicBezTo>
                  <a:cubicBezTo>
                    <a:pt x="12" y="146"/>
                    <a:pt x="13" y="145"/>
                    <a:pt x="13" y="145"/>
                  </a:cubicBezTo>
                  <a:cubicBezTo>
                    <a:pt x="14" y="145"/>
                    <a:pt x="16" y="145"/>
                    <a:pt x="16" y="144"/>
                  </a:cubicBezTo>
                  <a:cubicBezTo>
                    <a:pt x="16" y="143"/>
                    <a:pt x="16" y="142"/>
                    <a:pt x="16" y="142"/>
                  </a:cubicBezTo>
                  <a:cubicBezTo>
                    <a:pt x="16" y="141"/>
                    <a:pt x="16" y="141"/>
                    <a:pt x="16" y="141"/>
                  </a:cubicBezTo>
                  <a:cubicBezTo>
                    <a:pt x="16" y="139"/>
                    <a:pt x="16" y="139"/>
                    <a:pt x="16" y="139"/>
                  </a:cubicBezTo>
                  <a:close/>
                  <a:moveTo>
                    <a:pt x="68" y="112"/>
                  </a:moveTo>
                  <a:cubicBezTo>
                    <a:pt x="68" y="112"/>
                    <a:pt x="68" y="112"/>
                    <a:pt x="68" y="112"/>
                  </a:cubicBezTo>
                  <a:cubicBezTo>
                    <a:pt x="68" y="112"/>
                    <a:pt x="68" y="112"/>
                    <a:pt x="68" y="112"/>
                  </a:cubicBezTo>
                  <a:cubicBezTo>
                    <a:pt x="68" y="112"/>
                    <a:pt x="69" y="111"/>
                    <a:pt x="69" y="111"/>
                  </a:cubicBezTo>
                  <a:cubicBezTo>
                    <a:pt x="69" y="110"/>
                    <a:pt x="68" y="109"/>
                    <a:pt x="68" y="109"/>
                  </a:cubicBezTo>
                  <a:cubicBezTo>
                    <a:pt x="68" y="108"/>
                    <a:pt x="69" y="108"/>
                    <a:pt x="69" y="108"/>
                  </a:cubicBezTo>
                  <a:cubicBezTo>
                    <a:pt x="69" y="108"/>
                    <a:pt x="69" y="107"/>
                    <a:pt x="69" y="107"/>
                  </a:cubicBezTo>
                  <a:cubicBezTo>
                    <a:pt x="69" y="107"/>
                    <a:pt x="68" y="107"/>
                    <a:pt x="68" y="107"/>
                  </a:cubicBezTo>
                  <a:cubicBezTo>
                    <a:pt x="67" y="107"/>
                    <a:pt x="67" y="108"/>
                    <a:pt x="67" y="108"/>
                  </a:cubicBezTo>
                  <a:cubicBezTo>
                    <a:pt x="67" y="108"/>
                    <a:pt x="67" y="109"/>
                    <a:pt x="67" y="109"/>
                  </a:cubicBezTo>
                  <a:cubicBezTo>
                    <a:pt x="67" y="109"/>
                    <a:pt x="67" y="110"/>
                    <a:pt x="67" y="110"/>
                  </a:cubicBezTo>
                  <a:cubicBezTo>
                    <a:pt x="67" y="110"/>
                    <a:pt x="68" y="112"/>
                    <a:pt x="68" y="112"/>
                  </a:cubicBezTo>
                  <a:close/>
                  <a:moveTo>
                    <a:pt x="95" y="139"/>
                  </a:moveTo>
                  <a:cubicBezTo>
                    <a:pt x="95" y="139"/>
                    <a:pt x="95" y="139"/>
                    <a:pt x="95" y="139"/>
                  </a:cubicBezTo>
                  <a:cubicBezTo>
                    <a:pt x="96" y="138"/>
                    <a:pt x="96" y="138"/>
                    <a:pt x="96" y="138"/>
                  </a:cubicBezTo>
                  <a:cubicBezTo>
                    <a:pt x="97" y="139"/>
                    <a:pt x="97" y="139"/>
                    <a:pt x="97" y="139"/>
                  </a:cubicBezTo>
                  <a:cubicBezTo>
                    <a:pt x="97" y="139"/>
                    <a:pt x="96" y="140"/>
                    <a:pt x="96" y="140"/>
                  </a:cubicBezTo>
                  <a:cubicBezTo>
                    <a:pt x="96" y="140"/>
                    <a:pt x="95" y="139"/>
                    <a:pt x="95" y="139"/>
                  </a:cubicBezTo>
                  <a:cubicBezTo>
                    <a:pt x="95" y="139"/>
                    <a:pt x="95" y="139"/>
                    <a:pt x="95" y="139"/>
                  </a:cubicBezTo>
                  <a:close/>
                  <a:moveTo>
                    <a:pt x="106" y="152"/>
                  </a:moveTo>
                  <a:cubicBezTo>
                    <a:pt x="106" y="152"/>
                    <a:pt x="106" y="152"/>
                    <a:pt x="106" y="152"/>
                  </a:cubicBezTo>
                  <a:cubicBezTo>
                    <a:pt x="107" y="152"/>
                    <a:pt x="107" y="152"/>
                    <a:pt x="107" y="152"/>
                  </a:cubicBezTo>
                  <a:cubicBezTo>
                    <a:pt x="107" y="153"/>
                    <a:pt x="107" y="153"/>
                    <a:pt x="107" y="153"/>
                  </a:cubicBezTo>
                  <a:cubicBezTo>
                    <a:pt x="106" y="154"/>
                    <a:pt x="106" y="154"/>
                    <a:pt x="106" y="154"/>
                  </a:cubicBezTo>
                  <a:cubicBezTo>
                    <a:pt x="106" y="153"/>
                    <a:pt x="106" y="153"/>
                    <a:pt x="106" y="153"/>
                  </a:cubicBezTo>
                  <a:cubicBezTo>
                    <a:pt x="106" y="152"/>
                    <a:pt x="106" y="152"/>
                    <a:pt x="106" y="152"/>
                  </a:cubicBezTo>
                  <a:close/>
                  <a:moveTo>
                    <a:pt x="103" y="150"/>
                  </a:moveTo>
                  <a:cubicBezTo>
                    <a:pt x="103" y="150"/>
                    <a:pt x="103" y="150"/>
                    <a:pt x="103" y="150"/>
                  </a:cubicBezTo>
                  <a:cubicBezTo>
                    <a:pt x="102" y="149"/>
                    <a:pt x="102" y="149"/>
                    <a:pt x="102" y="149"/>
                  </a:cubicBezTo>
                  <a:cubicBezTo>
                    <a:pt x="104" y="149"/>
                    <a:pt x="104" y="149"/>
                    <a:pt x="104" y="149"/>
                  </a:cubicBezTo>
                  <a:cubicBezTo>
                    <a:pt x="104" y="149"/>
                    <a:pt x="104" y="149"/>
                    <a:pt x="105" y="149"/>
                  </a:cubicBezTo>
                  <a:cubicBezTo>
                    <a:pt x="105" y="149"/>
                    <a:pt x="106" y="150"/>
                    <a:pt x="106" y="150"/>
                  </a:cubicBezTo>
                  <a:cubicBezTo>
                    <a:pt x="106" y="150"/>
                    <a:pt x="106" y="150"/>
                    <a:pt x="106" y="150"/>
                  </a:cubicBezTo>
                  <a:cubicBezTo>
                    <a:pt x="105" y="150"/>
                    <a:pt x="105" y="151"/>
                    <a:pt x="105" y="151"/>
                  </a:cubicBezTo>
                  <a:cubicBezTo>
                    <a:pt x="104" y="151"/>
                    <a:pt x="103" y="150"/>
                    <a:pt x="103" y="150"/>
                  </a:cubicBezTo>
                  <a:close/>
                  <a:moveTo>
                    <a:pt x="108" y="150"/>
                  </a:moveTo>
                  <a:cubicBezTo>
                    <a:pt x="108" y="150"/>
                    <a:pt x="108" y="150"/>
                    <a:pt x="108" y="150"/>
                  </a:cubicBezTo>
                  <a:cubicBezTo>
                    <a:pt x="107" y="148"/>
                    <a:pt x="107" y="148"/>
                    <a:pt x="107" y="148"/>
                  </a:cubicBezTo>
                  <a:cubicBezTo>
                    <a:pt x="108" y="147"/>
                    <a:pt x="108" y="147"/>
                    <a:pt x="108" y="147"/>
                  </a:cubicBezTo>
                  <a:cubicBezTo>
                    <a:pt x="108" y="147"/>
                    <a:pt x="109" y="148"/>
                    <a:pt x="109" y="148"/>
                  </a:cubicBezTo>
                  <a:cubicBezTo>
                    <a:pt x="109" y="148"/>
                    <a:pt x="108" y="149"/>
                    <a:pt x="108" y="149"/>
                  </a:cubicBezTo>
                  <a:cubicBezTo>
                    <a:pt x="108" y="150"/>
                    <a:pt x="108" y="150"/>
                    <a:pt x="108" y="150"/>
                  </a:cubicBezTo>
                  <a:close/>
                  <a:moveTo>
                    <a:pt x="129" y="144"/>
                  </a:moveTo>
                  <a:cubicBezTo>
                    <a:pt x="129" y="144"/>
                    <a:pt x="129" y="144"/>
                    <a:pt x="129" y="144"/>
                  </a:cubicBezTo>
                  <a:cubicBezTo>
                    <a:pt x="128" y="143"/>
                    <a:pt x="128" y="143"/>
                    <a:pt x="128" y="143"/>
                  </a:cubicBezTo>
                  <a:cubicBezTo>
                    <a:pt x="128" y="143"/>
                    <a:pt x="129" y="142"/>
                    <a:pt x="129" y="142"/>
                  </a:cubicBezTo>
                  <a:cubicBezTo>
                    <a:pt x="130" y="142"/>
                    <a:pt x="131" y="142"/>
                    <a:pt x="131" y="142"/>
                  </a:cubicBezTo>
                  <a:cubicBezTo>
                    <a:pt x="129" y="144"/>
                    <a:pt x="129" y="144"/>
                    <a:pt x="129" y="144"/>
                  </a:cubicBezTo>
                  <a:close/>
                  <a:moveTo>
                    <a:pt x="127" y="145"/>
                  </a:moveTo>
                  <a:cubicBezTo>
                    <a:pt x="127" y="145"/>
                    <a:pt x="127" y="145"/>
                    <a:pt x="127" y="145"/>
                  </a:cubicBezTo>
                  <a:cubicBezTo>
                    <a:pt x="127" y="142"/>
                    <a:pt x="127" y="142"/>
                    <a:pt x="127" y="142"/>
                  </a:cubicBezTo>
                  <a:cubicBezTo>
                    <a:pt x="128" y="141"/>
                    <a:pt x="128" y="141"/>
                    <a:pt x="128" y="141"/>
                  </a:cubicBezTo>
                  <a:cubicBezTo>
                    <a:pt x="127" y="140"/>
                    <a:pt x="127" y="140"/>
                    <a:pt x="127" y="140"/>
                  </a:cubicBezTo>
                  <a:cubicBezTo>
                    <a:pt x="126" y="140"/>
                    <a:pt x="126" y="140"/>
                    <a:pt x="126" y="140"/>
                  </a:cubicBezTo>
                  <a:cubicBezTo>
                    <a:pt x="126" y="140"/>
                    <a:pt x="125" y="138"/>
                    <a:pt x="125" y="138"/>
                  </a:cubicBezTo>
                  <a:cubicBezTo>
                    <a:pt x="125" y="138"/>
                    <a:pt x="124" y="138"/>
                    <a:pt x="124" y="138"/>
                  </a:cubicBezTo>
                  <a:cubicBezTo>
                    <a:pt x="124" y="138"/>
                    <a:pt x="123" y="138"/>
                    <a:pt x="123" y="138"/>
                  </a:cubicBezTo>
                  <a:cubicBezTo>
                    <a:pt x="123" y="138"/>
                    <a:pt x="124" y="137"/>
                    <a:pt x="124" y="137"/>
                  </a:cubicBezTo>
                  <a:cubicBezTo>
                    <a:pt x="124" y="137"/>
                    <a:pt x="124" y="137"/>
                    <a:pt x="125" y="137"/>
                  </a:cubicBezTo>
                  <a:cubicBezTo>
                    <a:pt x="126" y="136"/>
                    <a:pt x="126" y="136"/>
                    <a:pt x="126" y="136"/>
                  </a:cubicBezTo>
                  <a:cubicBezTo>
                    <a:pt x="126" y="136"/>
                    <a:pt x="128" y="133"/>
                    <a:pt x="130" y="133"/>
                  </a:cubicBezTo>
                  <a:cubicBezTo>
                    <a:pt x="131" y="133"/>
                    <a:pt x="133" y="133"/>
                    <a:pt x="133" y="133"/>
                  </a:cubicBezTo>
                  <a:cubicBezTo>
                    <a:pt x="135" y="131"/>
                    <a:pt x="135" y="131"/>
                    <a:pt x="135" y="131"/>
                  </a:cubicBezTo>
                  <a:cubicBezTo>
                    <a:pt x="135" y="131"/>
                    <a:pt x="135" y="130"/>
                    <a:pt x="135" y="130"/>
                  </a:cubicBezTo>
                  <a:cubicBezTo>
                    <a:pt x="136" y="130"/>
                    <a:pt x="135" y="128"/>
                    <a:pt x="135" y="128"/>
                  </a:cubicBezTo>
                  <a:cubicBezTo>
                    <a:pt x="135" y="126"/>
                    <a:pt x="135" y="126"/>
                    <a:pt x="135" y="126"/>
                  </a:cubicBezTo>
                  <a:cubicBezTo>
                    <a:pt x="135" y="126"/>
                    <a:pt x="132" y="124"/>
                    <a:pt x="132" y="124"/>
                  </a:cubicBezTo>
                  <a:cubicBezTo>
                    <a:pt x="132" y="124"/>
                    <a:pt x="128" y="122"/>
                    <a:pt x="128" y="122"/>
                  </a:cubicBezTo>
                  <a:cubicBezTo>
                    <a:pt x="128" y="122"/>
                    <a:pt x="128" y="120"/>
                    <a:pt x="127" y="120"/>
                  </a:cubicBezTo>
                  <a:cubicBezTo>
                    <a:pt x="127" y="120"/>
                    <a:pt x="128" y="118"/>
                    <a:pt x="128" y="118"/>
                  </a:cubicBezTo>
                  <a:cubicBezTo>
                    <a:pt x="128" y="118"/>
                    <a:pt x="130" y="115"/>
                    <a:pt x="132" y="114"/>
                  </a:cubicBezTo>
                  <a:cubicBezTo>
                    <a:pt x="133" y="113"/>
                    <a:pt x="134" y="113"/>
                    <a:pt x="134" y="113"/>
                  </a:cubicBezTo>
                  <a:cubicBezTo>
                    <a:pt x="135" y="113"/>
                    <a:pt x="136" y="114"/>
                    <a:pt x="137" y="115"/>
                  </a:cubicBezTo>
                  <a:cubicBezTo>
                    <a:pt x="137" y="115"/>
                    <a:pt x="138" y="115"/>
                    <a:pt x="139" y="115"/>
                  </a:cubicBezTo>
                  <a:cubicBezTo>
                    <a:pt x="140" y="115"/>
                    <a:pt x="141" y="115"/>
                    <a:pt x="141" y="115"/>
                  </a:cubicBezTo>
                  <a:cubicBezTo>
                    <a:pt x="141" y="115"/>
                    <a:pt x="141" y="113"/>
                    <a:pt x="141" y="112"/>
                  </a:cubicBezTo>
                  <a:cubicBezTo>
                    <a:pt x="141" y="111"/>
                    <a:pt x="141" y="112"/>
                    <a:pt x="140" y="111"/>
                  </a:cubicBezTo>
                  <a:cubicBezTo>
                    <a:pt x="140" y="111"/>
                    <a:pt x="139" y="110"/>
                    <a:pt x="139" y="110"/>
                  </a:cubicBezTo>
                  <a:cubicBezTo>
                    <a:pt x="139" y="110"/>
                    <a:pt x="139" y="109"/>
                    <a:pt x="139" y="109"/>
                  </a:cubicBezTo>
                  <a:cubicBezTo>
                    <a:pt x="139" y="109"/>
                    <a:pt x="139" y="108"/>
                    <a:pt x="139" y="107"/>
                  </a:cubicBezTo>
                  <a:cubicBezTo>
                    <a:pt x="139" y="107"/>
                    <a:pt x="139" y="104"/>
                    <a:pt x="139" y="104"/>
                  </a:cubicBezTo>
                  <a:cubicBezTo>
                    <a:pt x="139" y="103"/>
                    <a:pt x="138" y="101"/>
                    <a:pt x="138" y="101"/>
                  </a:cubicBezTo>
                  <a:cubicBezTo>
                    <a:pt x="138" y="100"/>
                    <a:pt x="137" y="99"/>
                    <a:pt x="137" y="99"/>
                  </a:cubicBezTo>
                  <a:cubicBezTo>
                    <a:pt x="136" y="97"/>
                    <a:pt x="136" y="97"/>
                    <a:pt x="136" y="97"/>
                  </a:cubicBezTo>
                  <a:cubicBezTo>
                    <a:pt x="136" y="97"/>
                    <a:pt x="136" y="97"/>
                    <a:pt x="136" y="96"/>
                  </a:cubicBezTo>
                  <a:cubicBezTo>
                    <a:pt x="136" y="94"/>
                    <a:pt x="137" y="92"/>
                    <a:pt x="137" y="92"/>
                  </a:cubicBezTo>
                  <a:cubicBezTo>
                    <a:pt x="138" y="91"/>
                    <a:pt x="138" y="89"/>
                    <a:pt x="138" y="89"/>
                  </a:cubicBezTo>
                  <a:cubicBezTo>
                    <a:pt x="137" y="88"/>
                    <a:pt x="137" y="88"/>
                    <a:pt x="137" y="88"/>
                  </a:cubicBezTo>
                  <a:cubicBezTo>
                    <a:pt x="137" y="88"/>
                    <a:pt x="133" y="87"/>
                    <a:pt x="133" y="87"/>
                  </a:cubicBezTo>
                  <a:cubicBezTo>
                    <a:pt x="133" y="87"/>
                    <a:pt x="132" y="86"/>
                    <a:pt x="132" y="86"/>
                  </a:cubicBezTo>
                  <a:cubicBezTo>
                    <a:pt x="132" y="85"/>
                    <a:pt x="131" y="85"/>
                    <a:pt x="131" y="85"/>
                  </a:cubicBezTo>
                  <a:cubicBezTo>
                    <a:pt x="131" y="85"/>
                    <a:pt x="127" y="86"/>
                    <a:pt x="127" y="86"/>
                  </a:cubicBezTo>
                  <a:cubicBezTo>
                    <a:pt x="127" y="86"/>
                    <a:pt x="125" y="87"/>
                    <a:pt x="124" y="88"/>
                  </a:cubicBezTo>
                  <a:cubicBezTo>
                    <a:pt x="122" y="88"/>
                    <a:pt x="122" y="88"/>
                    <a:pt x="121" y="89"/>
                  </a:cubicBezTo>
                  <a:cubicBezTo>
                    <a:pt x="119" y="90"/>
                    <a:pt x="119" y="91"/>
                    <a:pt x="118" y="92"/>
                  </a:cubicBezTo>
                  <a:cubicBezTo>
                    <a:pt x="117" y="92"/>
                    <a:pt x="116" y="94"/>
                    <a:pt x="116" y="94"/>
                  </a:cubicBezTo>
                  <a:cubicBezTo>
                    <a:pt x="115" y="95"/>
                    <a:pt x="115" y="95"/>
                    <a:pt x="116" y="96"/>
                  </a:cubicBezTo>
                  <a:cubicBezTo>
                    <a:pt x="116" y="97"/>
                    <a:pt x="117" y="96"/>
                    <a:pt x="117" y="96"/>
                  </a:cubicBezTo>
                  <a:cubicBezTo>
                    <a:pt x="117" y="96"/>
                    <a:pt x="118" y="96"/>
                    <a:pt x="119" y="96"/>
                  </a:cubicBezTo>
                  <a:cubicBezTo>
                    <a:pt x="120" y="96"/>
                    <a:pt x="120" y="97"/>
                    <a:pt x="119" y="97"/>
                  </a:cubicBezTo>
                  <a:cubicBezTo>
                    <a:pt x="119" y="97"/>
                    <a:pt x="119" y="98"/>
                    <a:pt x="119" y="98"/>
                  </a:cubicBezTo>
                  <a:cubicBezTo>
                    <a:pt x="119" y="98"/>
                    <a:pt x="119" y="98"/>
                    <a:pt x="118" y="99"/>
                  </a:cubicBezTo>
                  <a:cubicBezTo>
                    <a:pt x="118" y="99"/>
                    <a:pt x="118" y="100"/>
                    <a:pt x="118" y="101"/>
                  </a:cubicBezTo>
                  <a:cubicBezTo>
                    <a:pt x="118" y="102"/>
                    <a:pt x="117" y="102"/>
                    <a:pt x="117" y="102"/>
                  </a:cubicBezTo>
                  <a:cubicBezTo>
                    <a:pt x="116" y="103"/>
                    <a:pt x="116" y="103"/>
                    <a:pt x="115" y="104"/>
                  </a:cubicBezTo>
                  <a:cubicBezTo>
                    <a:pt x="114" y="104"/>
                    <a:pt x="114" y="105"/>
                    <a:pt x="114" y="105"/>
                  </a:cubicBezTo>
                  <a:cubicBezTo>
                    <a:pt x="114" y="106"/>
                    <a:pt x="114" y="106"/>
                    <a:pt x="115" y="107"/>
                  </a:cubicBezTo>
                  <a:cubicBezTo>
                    <a:pt x="115" y="108"/>
                    <a:pt x="115" y="108"/>
                    <a:pt x="115" y="108"/>
                  </a:cubicBezTo>
                  <a:cubicBezTo>
                    <a:pt x="115" y="109"/>
                    <a:pt x="114" y="110"/>
                    <a:pt x="114" y="109"/>
                  </a:cubicBezTo>
                  <a:cubicBezTo>
                    <a:pt x="114" y="109"/>
                    <a:pt x="114" y="108"/>
                    <a:pt x="114" y="108"/>
                  </a:cubicBezTo>
                  <a:cubicBezTo>
                    <a:pt x="111" y="108"/>
                    <a:pt x="111" y="108"/>
                    <a:pt x="111" y="108"/>
                  </a:cubicBezTo>
                  <a:cubicBezTo>
                    <a:pt x="111" y="108"/>
                    <a:pt x="111" y="108"/>
                    <a:pt x="110" y="108"/>
                  </a:cubicBezTo>
                  <a:cubicBezTo>
                    <a:pt x="110" y="108"/>
                    <a:pt x="112" y="106"/>
                    <a:pt x="112" y="106"/>
                  </a:cubicBezTo>
                  <a:cubicBezTo>
                    <a:pt x="113" y="105"/>
                    <a:pt x="113" y="105"/>
                    <a:pt x="113" y="105"/>
                  </a:cubicBezTo>
                  <a:cubicBezTo>
                    <a:pt x="113" y="104"/>
                    <a:pt x="113" y="104"/>
                    <a:pt x="113" y="104"/>
                  </a:cubicBezTo>
                  <a:cubicBezTo>
                    <a:pt x="110" y="104"/>
                    <a:pt x="110" y="104"/>
                    <a:pt x="110" y="104"/>
                  </a:cubicBezTo>
                  <a:cubicBezTo>
                    <a:pt x="109" y="104"/>
                    <a:pt x="109" y="104"/>
                    <a:pt x="109" y="104"/>
                  </a:cubicBezTo>
                  <a:cubicBezTo>
                    <a:pt x="110" y="103"/>
                    <a:pt x="110" y="103"/>
                    <a:pt x="110" y="103"/>
                  </a:cubicBezTo>
                  <a:cubicBezTo>
                    <a:pt x="110" y="101"/>
                    <a:pt x="110" y="101"/>
                    <a:pt x="110" y="101"/>
                  </a:cubicBezTo>
                  <a:cubicBezTo>
                    <a:pt x="111" y="99"/>
                    <a:pt x="111" y="99"/>
                    <a:pt x="111" y="99"/>
                  </a:cubicBezTo>
                  <a:cubicBezTo>
                    <a:pt x="111" y="99"/>
                    <a:pt x="111" y="97"/>
                    <a:pt x="112" y="97"/>
                  </a:cubicBezTo>
                  <a:cubicBezTo>
                    <a:pt x="112" y="97"/>
                    <a:pt x="113" y="96"/>
                    <a:pt x="113" y="95"/>
                  </a:cubicBezTo>
                  <a:cubicBezTo>
                    <a:pt x="114" y="95"/>
                    <a:pt x="113" y="94"/>
                    <a:pt x="113" y="94"/>
                  </a:cubicBezTo>
                  <a:cubicBezTo>
                    <a:pt x="111" y="94"/>
                    <a:pt x="111" y="94"/>
                    <a:pt x="111" y="94"/>
                  </a:cubicBezTo>
                  <a:cubicBezTo>
                    <a:pt x="109" y="95"/>
                    <a:pt x="109" y="95"/>
                    <a:pt x="109" y="95"/>
                  </a:cubicBezTo>
                  <a:cubicBezTo>
                    <a:pt x="109" y="95"/>
                    <a:pt x="106" y="96"/>
                    <a:pt x="105" y="96"/>
                  </a:cubicBezTo>
                  <a:cubicBezTo>
                    <a:pt x="104" y="96"/>
                    <a:pt x="105" y="96"/>
                    <a:pt x="104" y="96"/>
                  </a:cubicBezTo>
                  <a:cubicBezTo>
                    <a:pt x="104" y="95"/>
                    <a:pt x="103" y="95"/>
                    <a:pt x="103" y="95"/>
                  </a:cubicBezTo>
                  <a:cubicBezTo>
                    <a:pt x="103" y="95"/>
                    <a:pt x="101" y="95"/>
                    <a:pt x="101" y="95"/>
                  </a:cubicBezTo>
                  <a:cubicBezTo>
                    <a:pt x="100" y="95"/>
                    <a:pt x="100" y="96"/>
                    <a:pt x="100" y="96"/>
                  </a:cubicBezTo>
                  <a:cubicBezTo>
                    <a:pt x="100" y="96"/>
                    <a:pt x="103" y="97"/>
                    <a:pt x="104" y="98"/>
                  </a:cubicBezTo>
                  <a:cubicBezTo>
                    <a:pt x="104" y="98"/>
                    <a:pt x="105" y="98"/>
                    <a:pt x="105" y="98"/>
                  </a:cubicBezTo>
                  <a:cubicBezTo>
                    <a:pt x="105" y="99"/>
                    <a:pt x="105" y="99"/>
                    <a:pt x="105" y="99"/>
                  </a:cubicBezTo>
                  <a:cubicBezTo>
                    <a:pt x="105" y="99"/>
                    <a:pt x="104" y="101"/>
                    <a:pt x="103" y="101"/>
                  </a:cubicBezTo>
                  <a:cubicBezTo>
                    <a:pt x="103" y="102"/>
                    <a:pt x="102" y="102"/>
                    <a:pt x="102" y="102"/>
                  </a:cubicBezTo>
                  <a:cubicBezTo>
                    <a:pt x="100" y="103"/>
                    <a:pt x="100" y="103"/>
                    <a:pt x="100" y="103"/>
                  </a:cubicBezTo>
                  <a:cubicBezTo>
                    <a:pt x="100" y="103"/>
                    <a:pt x="101" y="105"/>
                    <a:pt x="101" y="105"/>
                  </a:cubicBezTo>
                  <a:cubicBezTo>
                    <a:pt x="101" y="105"/>
                    <a:pt x="101" y="107"/>
                    <a:pt x="101" y="107"/>
                  </a:cubicBezTo>
                  <a:cubicBezTo>
                    <a:pt x="99" y="106"/>
                    <a:pt x="99" y="106"/>
                    <a:pt x="99" y="106"/>
                  </a:cubicBezTo>
                  <a:cubicBezTo>
                    <a:pt x="96" y="108"/>
                    <a:pt x="96" y="108"/>
                    <a:pt x="96" y="108"/>
                  </a:cubicBezTo>
                  <a:cubicBezTo>
                    <a:pt x="96" y="108"/>
                    <a:pt x="95" y="108"/>
                    <a:pt x="95" y="108"/>
                  </a:cubicBezTo>
                  <a:cubicBezTo>
                    <a:pt x="94" y="108"/>
                    <a:pt x="94" y="107"/>
                    <a:pt x="94" y="107"/>
                  </a:cubicBezTo>
                  <a:cubicBezTo>
                    <a:pt x="93" y="109"/>
                    <a:pt x="93" y="109"/>
                    <a:pt x="93" y="109"/>
                  </a:cubicBezTo>
                  <a:cubicBezTo>
                    <a:pt x="93" y="109"/>
                    <a:pt x="89" y="108"/>
                    <a:pt x="88" y="108"/>
                  </a:cubicBezTo>
                  <a:cubicBezTo>
                    <a:pt x="88" y="108"/>
                    <a:pt x="88" y="110"/>
                    <a:pt x="88" y="110"/>
                  </a:cubicBezTo>
                  <a:cubicBezTo>
                    <a:pt x="90" y="111"/>
                    <a:pt x="90" y="111"/>
                    <a:pt x="90" y="111"/>
                  </a:cubicBezTo>
                  <a:cubicBezTo>
                    <a:pt x="88" y="112"/>
                    <a:pt x="88" y="112"/>
                    <a:pt x="88" y="112"/>
                  </a:cubicBezTo>
                  <a:cubicBezTo>
                    <a:pt x="92" y="114"/>
                    <a:pt x="92" y="114"/>
                    <a:pt x="92" y="114"/>
                  </a:cubicBezTo>
                  <a:cubicBezTo>
                    <a:pt x="93" y="115"/>
                    <a:pt x="93" y="115"/>
                    <a:pt x="93" y="115"/>
                  </a:cubicBezTo>
                  <a:cubicBezTo>
                    <a:pt x="94" y="118"/>
                    <a:pt x="94" y="118"/>
                    <a:pt x="94" y="118"/>
                  </a:cubicBezTo>
                  <a:cubicBezTo>
                    <a:pt x="93" y="119"/>
                    <a:pt x="93" y="119"/>
                    <a:pt x="93" y="119"/>
                  </a:cubicBezTo>
                  <a:cubicBezTo>
                    <a:pt x="95" y="121"/>
                    <a:pt x="95" y="121"/>
                    <a:pt x="95" y="121"/>
                  </a:cubicBezTo>
                  <a:cubicBezTo>
                    <a:pt x="95" y="121"/>
                    <a:pt x="95" y="122"/>
                    <a:pt x="96" y="123"/>
                  </a:cubicBezTo>
                  <a:cubicBezTo>
                    <a:pt x="96" y="123"/>
                    <a:pt x="96" y="125"/>
                    <a:pt x="96" y="125"/>
                  </a:cubicBezTo>
                  <a:cubicBezTo>
                    <a:pt x="96" y="127"/>
                    <a:pt x="96" y="127"/>
                    <a:pt x="96" y="127"/>
                  </a:cubicBezTo>
                  <a:cubicBezTo>
                    <a:pt x="96" y="128"/>
                    <a:pt x="96" y="128"/>
                    <a:pt x="96" y="128"/>
                  </a:cubicBezTo>
                  <a:cubicBezTo>
                    <a:pt x="96" y="128"/>
                    <a:pt x="94" y="129"/>
                    <a:pt x="94" y="130"/>
                  </a:cubicBezTo>
                  <a:cubicBezTo>
                    <a:pt x="94" y="130"/>
                    <a:pt x="95" y="130"/>
                    <a:pt x="95" y="130"/>
                  </a:cubicBezTo>
                  <a:cubicBezTo>
                    <a:pt x="97" y="132"/>
                    <a:pt x="97" y="132"/>
                    <a:pt x="97" y="132"/>
                  </a:cubicBezTo>
                  <a:cubicBezTo>
                    <a:pt x="98" y="134"/>
                    <a:pt x="98" y="134"/>
                    <a:pt x="98" y="134"/>
                  </a:cubicBezTo>
                  <a:cubicBezTo>
                    <a:pt x="98" y="134"/>
                    <a:pt x="97" y="135"/>
                    <a:pt x="97" y="136"/>
                  </a:cubicBezTo>
                  <a:cubicBezTo>
                    <a:pt x="97" y="136"/>
                    <a:pt x="99" y="137"/>
                    <a:pt x="99" y="137"/>
                  </a:cubicBezTo>
                  <a:cubicBezTo>
                    <a:pt x="103" y="137"/>
                    <a:pt x="103" y="137"/>
                    <a:pt x="103" y="137"/>
                  </a:cubicBezTo>
                  <a:cubicBezTo>
                    <a:pt x="105" y="137"/>
                    <a:pt x="105" y="137"/>
                    <a:pt x="105" y="137"/>
                  </a:cubicBezTo>
                  <a:cubicBezTo>
                    <a:pt x="105" y="137"/>
                    <a:pt x="108" y="137"/>
                    <a:pt x="109" y="137"/>
                  </a:cubicBezTo>
                  <a:cubicBezTo>
                    <a:pt x="109" y="137"/>
                    <a:pt x="112" y="136"/>
                    <a:pt x="112" y="136"/>
                  </a:cubicBezTo>
                  <a:cubicBezTo>
                    <a:pt x="112" y="136"/>
                    <a:pt x="114" y="138"/>
                    <a:pt x="115" y="138"/>
                  </a:cubicBezTo>
                  <a:cubicBezTo>
                    <a:pt x="116" y="139"/>
                    <a:pt x="115" y="140"/>
                    <a:pt x="115" y="140"/>
                  </a:cubicBezTo>
                  <a:cubicBezTo>
                    <a:pt x="115" y="141"/>
                    <a:pt x="114" y="141"/>
                    <a:pt x="114" y="141"/>
                  </a:cubicBezTo>
                  <a:cubicBezTo>
                    <a:pt x="114" y="141"/>
                    <a:pt x="115" y="144"/>
                    <a:pt x="115" y="144"/>
                  </a:cubicBezTo>
                  <a:cubicBezTo>
                    <a:pt x="116" y="145"/>
                    <a:pt x="116" y="144"/>
                    <a:pt x="116" y="144"/>
                  </a:cubicBezTo>
                  <a:cubicBezTo>
                    <a:pt x="116" y="144"/>
                    <a:pt x="117" y="145"/>
                    <a:pt x="118" y="146"/>
                  </a:cubicBezTo>
                  <a:cubicBezTo>
                    <a:pt x="118" y="147"/>
                    <a:pt x="119" y="147"/>
                    <a:pt x="119" y="147"/>
                  </a:cubicBezTo>
                  <a:cubicBezTo>
                    <a:pt x="120" y="147"/>
                    <a:pt x="120" y="147"/>
                    <a:pt x="120" y="147"/>
                  </a:cubicBezTo>
                  <a:cubicBezTo>
                    <a:pt x="120" y="147"/>
                    <a:pt x="121" y="147"/>
                    <a:pt x="121" y="148"/>
                  </a:cubicBezTo>
                  <a:cubicBezTo>
                    <a:pt x="122" y="148"/>
                    <a:pt x="123" y="148"/>
                    <a:pt x="124" y="148"/>
                  </a:cubicBezTo>
                  <a:cubicBezTo>
                    <a:pt x="124" y="148"/>
                    <a:pt x="125" y="148"/>
                    <a:pt x="125" y="147"/>
                  </a:cubicBezTo>
                  <a:cubicBezTo>
                    <a:pt x="125" y="147"/>
                    <a:pt x="126" y="147"/>
                    <a:pt x="127" y="147"/>
                  </a:cubicBezTo>
                  <a:cubicBezTo>
                    <a:pt x="127" y="146"/>
                    <a:pt x="127" y="145"/>
                    <a:pt x="127" y="145"/>
                  </a:cubicBezTo>
                  <a:cubicBezTo>
                    <a:pt x="127" y="145"/>
                    <a:pt x="127" y="145"/>
                    <a:pt x="127" y="145"/>
                  </a:cubicBezTo>
                  <a:close/>
                  <a:moveTo>
                    <a:pt x="127" y="150"/>
                  </a:moveTo>
                  <a:cubicBezTo>
                    <a:pt x="127" y="150"/>
                    <a:pt x="127" y="150"/>
                    <a:pt x="127" y="150"/>
                  </a:cubicBezTo>
                  <a:cubicBezTo>
                    <a:pt x="126" y="151"/>
                    <a:pt x="126" y="151"/>
                    <a:pt x="126" y="151"/>
                  </a:cubicBezTo>
                  <a:cubicBezTo>
                    <a:pt x="127" y="151"/>
                    <a:pt x="127" y="151"/>
                    <a:pt x="127" y="151"/>
                  </a:cubicBezTo>
                  <a:cubicBezTo>
                    <a:pt x="127" y="151"/>
                    <a:pt x="129" y="152"/>
                    <a:pt x="129" y="152"/>
                  </a:cubicBezTo>
                  <a:cubicBezTo>
                    <a:pt x="130" y="152"/>
                    <a:pt x="130" y="152"/>
                    <a:pt x="130" y="152"/>
                  </a:cubicBezTo>
                  <a:cubicBezTo>
                    <a:pt x="131" y="151"/>
                    <a:pt x="131" y="151"/>
                    <a:pt x="131" y="151"/>
                  </a:cubicBezTo>
                  <a:cubicBezTo>
                    <a:pt x="132" y="149"/>
                    <a:pt x="132" y="149"/>
                    <a:pt x="132" y="149"/>
                  </a:cubicBezTo>
                  <a:cubicBezTo>
                    <a:pt x="135" y="148"/>
                    <a:pt x="135" y="148"/>
                    <a:pt x="135" y="148"/>
                  </a:cubicBezTo>
                  <a:cubicBezTo>
                    <a:pt x="135" y="148"/>
                    <a:pt x="138" y="148"/>
                    <a:pt x="138" y="148"/>
                  </a:cubicBezTo>
                  <a:cubicBezTo>
                    <a:pt x="138" y="148"/>
                    <a:pt x="139" y="147"/>
                    <a:pt x="139" y="147"/>
                  </a:cubicBezTo>
                  <a:cubicBezTo>
                    <a:pt x="139" y="146"/>
                    <a:pt x="139" y="146"/>
                    <a:pt x="139" y="146"/>
                  </a:cubicBezTo>
                  <a:cubicBezTo>
                    <a:pt x="137" y="144"/>
                    <a:pt x="137" y="144"/>
                    <a:pt x="137" y="144"/>
                  </a:cubicBezTo>
                  <a:cubicBezTo>
                    <a:pt x="135" y="144"/>
                    <a:pt x="135" y="144"/>
                    <a:pt x="135" y="144"/>
                  </a:cubicBezTo>
                  <a:cubicBezTo>
                    <a:pt x="135" y="144"/>
                    <a:pt x="133" y="144"/>
                    <a:pt x="132" y="144"/>
                  </a:cubicBezTo>
                  <a:cubicBezTo>
                    <a:pt x="132" y="144"/>
                    <a:pt x="131" y="144"/>
                    <a:pt x="131" y="144"/>
                  </a:cubicBezTo>
                  <a:cubicBezTo>
                    <a:pt x="131" y="144"/>
                    <a:pt x="131" y="145"/>
                    <a:pt x="131" y="146"/>
                  </a:cubicBezTo>
                  <a:cubicBezTo>
                    <a:pt x="130" y="147"/>
                    <a:pt x="130" y="147"/>
                    <a:pt x="129" y="147"/>
                  </a:cubicBezTo>
                  <a:cubicBezTo>
                    <a:pt x="129" y="147"/>
                    <a:pt x="128" y="147"/>
                    <a:pt x="128" y="147"/>
                  </a:cubicBezTo>
                  <a:cubicBezTo>
                    <a:pt x="127" y="150"/>
                    <a:pt x="127" y="150"/>
                    <a:pt x="127" y="150"/>
                  </a:cubicBezTo>
                  <a:close/>
                  <a:moveTo>
                    <a:pt x="116" y="162"/>
                  </a:moveTo>
                  <a:cubicBezTo>
                    <a:pt x="116" y="162"/>
                    <a:pt x="116" y="162"/>
                    <a:pt x="116" y="162"/>
                  </a:cubicBezTo>
                  <a:cubicBezTo>
                    <a:pt x="117" y="162"/>
                    <a:pt x="117" y="162"/>
                    <a:pt x="117" y="162"/>
                  </a:cubicBezTo>
                  <a:cubicBezTo>
                    <a:pt x="118" y="161"/>
                    <a:pt x="118" y="161"/>
                    <a:pt x="118" y="161"/>
                  </a:cubicBezTo>
                  <a:cubicBezTo>
                    <a:pt x="117" y="159"/>
                    <a:pt x="117" y="159"/>
                    <a:pt x="117" y="159"/>
                  </a:cubicBezTo>
                  <a:cubicBezTo>
                    <a:pt x="116" y="158"/>
                    <a:pt x="116" y="158"/>
                    <a:pt x="116" y="158"/>
                  </a:cubicBezTo>
                  <a:cubicBezTo>
                    <a:pt x="115" y="155"/>
                    <a:pt x="115" y="155"/>
                    <a:pt x="115" y="155"/>
                  </a:cubicBezTo>
                  <a:cubicBezTo>
                    <a:pt x="113" y="153"/>
                    <a:pt x="113" y="153"/>
                    <a:pt x="113" y="153"/>
                  </a:cubicBezTo>
                  <a:cubicBezTo>
                    <a:pt x="112" y="152"/>
                    <a:pt x="112" y="152"/>
                    <a:pt x="112" y="152"/>
                  </a:cubicBezTo>
                  <a:cubicBezTo>
                    <a:pt x="111" y="154"/>
                    <a:pt x="111" y="154"/>
                    <a:pt x="111" y="154"/>
                  </a:cubicBezTo>
                  <a:cubicBezTo>
                    <a:pt x="110" y="155"/>
                    <a:pt x="110" y="155"/>
                    <a:pt x="110" y="155"/>
                  </a:cubicBezTo>
                  <a:cubicBezTo>
                    <a:pt x="109" y="156"/>
                    <a:pt x="109" y="156"/>
                    <a:pt x="109" y="156"/>
                  </a:cubicBezTo>
                  <a:cubicBezTo>
                    <a:pt x="109" y="156"/>
                    <a:pt x="106" y="155"/>
                    <a:pt x="105" y="154"/>
                  </a:cubicBezTo>
                  <a:cubicBezTo>
                    <a:pt x="103" y="153"/>
                    <a:pt x="103" y="153"/>
                    <a:pt x="103" y="153"/>
                  </a:cubicBezTo>
                  <a:cubicBezTo>
                    <a:pt x="103" y="153"/>
                    <a:pt x="102" y="153"/>
                    <a:pt x="101" y="152"/>
                  </a:cubicBezTo>
                  <a:cubicBezTo>
                    <a:pt x="101" y="152"/>
                    <a:pt x="100" y="151"/>
                    <a:pt x="100" y="151"/>
                  </a:cubicBezTo>
                  <a:cubicBezTo>
                    <a:pt x="100" y="151"/>
                    <a:pt x="100" y="150"/>
                    <a:pt x="99" y="150"/>
                  </a:cubicBezTo>
                  <a:cubicBezTo>
                    <a:pt x="99" y="149"/>
                    <a:pt x="98" y="150"/>
                    <a:pt x="97" y="150"/>
                  </a:cubicBezTo>
                  <a:cubicBezTo>
                    <a:pt x="95" y="150"/>
                    <a:pt x="95" y="150"/>
                    <a:pt x="94" y="150"/>
                  </a:cubicBezTo>
                  <a:cubicBezTo>
                    <a:pt x="94" y="151"/>
                    <a:pt x="93" y="151"/>
                    <a:pt x="93" y="151"/>
                  </a:cubicBezTo>
                  <a:cubicBezTo>
                    <a:pt x="92" y="152"/>
                    <a:pt x="93" y="154"/>
                    <a:pt x="93" y="154"/>
                  </a:cubicBezTo>
                  <a:cubicBezTo>
                    <a:pt x="93" y="155"/>
                    <a:pt x="93" y="155"/>
                    <a:pt x="93" y="155"/>
                  </a:cubicBezTo>
                  <a:cubicBezTo>
                    <a:pt x="94" y="157"/>
                    <a:pt x="94" y="157"/>
                    <a:pt x="94" y="157"/>
                  </a:cubicBezTo>
                  <a:cubicBezTo>
                    <a:pt x="92" y="157"/>
                    <a:pt x="92" y="157"/>
                    <a:pt x="92" y="157"/>
                  </a:cubicBezTo>
                  <a:cubicBezTo>
                    <a:pt x="91" y="157"/>
                    <a:pt x="91" y="157"/>
                    <a:pt x="91" y="157"/>
                  </a:cubicBezTo>
                  <a:cubicBezTo>
                    <a:pt x="92" y="159"/>
                    <a:pt x="92" y="159"/>
                    <a:pt x="92" y="159"/>
                  </a:cubicBezTo>
                  <a:cubicBezTo>
                    <a:pt x="92" y="159"/>
                    <a:pt x="92" y="160"/>
                    <a:pt x="93" y="161"/>
                  </a:cubicBezTo>
                  <a:cubicBezTo>
                    <a:pt x="93" y="161"/>
                    <a:pt x="94" y="162"/>
                    <a:pt x="94" y="162"/>
                  </a:cubicBezTo>
                  <a:cubicBezTo>
                    <a:pt x="94" y="162"/>
                    <a:pt x="99" y="163"/>
                    <a:pt x="99" y="163"/>
                  </a:cubicBezTo>
                  <a:cubicBezTo>
                    <a:pt x="100" y="163"/>
                    <a:pt x="100" y="163"/>
                    <a:pt x="100" y="163"/>
                  </a:cubicBezTo>
                  <a:cubicBezTo>
                    <a:pt x="100" y="163"/>
                    <a:pt x="102" y="164"/>
                    <a:pt x="104" y="165"/>
                  </a:cubicBezTo>
                  <a:cubicBezTo>
                    <a:pt x="105" y="166"/>
                    <a:pt x="106" y="167"/>
                    <a:pt x="106" y="167"/>
                  </a:cubicBezTo>
                  <a:cubicBezTo>
                    <a:pt x="106" y="167"/>
                    <a:pt x="108" y="167"/>
                    <a:pt x="108" y="167"/>
                  </a:cubicBezTo>
                  <a:cubicBezTo>
                    <a:pt x="109" y="166"/>
                    <a:pt x="109" y="166"/>
                    <a:pt x="109" y="166"/>
                  </a:cubicBezTo>
                  <a:cubicBezTo>
                    <a:pt x="112" y="165"/>
                    <a:pt x="112" y="165"/>
                    <a:pt x="112" y="165"/>
                  </a:cubicBezTo>
                  <a:cubicBezTo>
                    <a:pt x="114" y="165"/>
                    <a:pt x="114" y="165"/>
                    <a:pt x="114" y="165"/>
                  </a:cubicBezTo>
                  <a:cubicBezTo>
                    <a:pt x="117" y="166"/>
                    <a:pt x="117" y="166"/>
                    <a:pt x="117" y="166"/>
                  </a:cubicBezTo>
                  <a:cubicBezTo>
                    <a:pt x="118" y="166"/>
                    <a:pt x="118" y="166"/>
                    <a:pt x="118" y="166"/>
                  </a:cubicBezTo>
                  <a:cubicBezTo>
                    <a:pt x="118" y="164"/>
                    <a:pt x="118" y="164"/>
                    <a:pt x="118" y="164"/>
                  </a:cubicBezTo>
                  <a:cubicBezTo>
                    <a:pt x="118" y="163"/>
                    <a:pt x="118" y="163"/>
                    <a:pt x="118" y="163"/>
                  </a:cubicBezTo>
                  <a:cubicBezTo>
                    <a:pt x="116" y="162"/>
                    <a:pt x="116" y="162"/>
                    <a:pt x="116" y="162"/>
                  </a:cubicBezTo>
                  <a:close/>
                  <a:moveTo>
                    <a:pt x="77" y="121"/>
                  </a:moveTo>
                  <a:cubicBezTo>
                    <a:pt x="77" y="121"/>
                    <a:pt x="77" y="121"/>
                    <a:pt x="77" y="121"/>
                  </a:cubicBezTo>
                  <a:cubicBezTo>
                    <a:pt x="75" y="120"/>
                    <a:pt x="75" y="120"/>
                    <a:pt x="75" y="120"/>
                  </a:cubicBezTo>
                  <a:cubicBezTo>
                    <a:pt x="73" y="117"/>
                    <a:pt x="73" y="117"/>
                    <a:pt x="73" y="117"/>
                  </a:cubicBezTo>
                  <a:cubicBezTo>
                    <a:pt x="70" y="116"/>
                    <a:pt x="70" y="116"/>
                    <a:pt x="70" y="116"/>
                  </a:cubicBezTo>
                  <a:cubicBezTo>
                    <a:pt x="70" y="116"/>
                    <a:pt x="69" y="113"/>
                    <a:pt x="69" y="113"/>
                  </a:cubicBezTo>
                  <a:cubicBezTo>
                    <a:pt x="68" y="112"/>
                    <a:pt x="68" y="113"/>
                    <a:pt x="68" y="113"/>
                  </a:cubicBezTo>
                  <a:cubicBezTo>
                    <a:pt x="68" y="113"/>
                    <a:pt x="68" y="115"/>
                    <a:pt x="67" y="116"/>
                  </a:cubicBezTo>
                  <a:cubicBezTo>
                    <a:pt x="66" y="116"/>
                    <a:pt x="65" y="116"/>
                    <a:pt x="65" y="116"/>
                  </a:cubicBezTo>
                  <a:cubicBezTo>
                    <a:pt x="63" y="118"/>
                    <a:pt x="63" y="118"/>
                    <a:pt x="63" y="118"/>
                  </a:cubicBezTo>
                  <a:cubicBezTo>
                    <a:pt x="63" y="118"/>
                    <a:pt x="60" y="119"/>
                    <a:pt x="59" y="119"/>
                  </a:cubicBezTo>
                  <a:cubicBezTo>
                    <a:pt x="59" y="119"/>
                    <a:pt x="58" y="120"/>
                    <a:pt x="58" y="120"/>
                  </a:cubicBezTo>
                  <a:cubicBezTo>
                    <a:pt x="52" y="119"/>
                    <a:pt x="52" y="119"/>
                    <a:pt x="52" y="119"/>
                  </a:cubicBezTo>
                  <a:cubicBezTo>
                    <a:pt x="50" y="121"/>
                    <a:pt x="50" y="121"/>
                    <a:pt x="50" y="121"/>
                  </a:cubicBezTo>
                  <a:cubicBezTo>
                    <a:pt x="50" y="122"/>
                    <a:pt x="50" y="122"/>
                    <a:pt x="50" y="122"/>
                  </a:cubicBezTo>
                  <a:cubicBezTo>
                    <a:pt x="51" y="124"/>
                    <a:pt x="51" y="124"/>
                    <a:pt x="51" y="124"/>
                  </a:cubicBezTo>
                  <a:cubicBezTo>
                    <a:pt x="52" y="125"/>
                    <a:pt x="52" y="125"/>
                    <a:pt x="52" y="125"/>
                  </a:cubicBezTo>
                  <a:cubicBezTo>
                    <a:pt x="53" y="125"/>
                    <a:pt x="53" y="125"/>
                    <a:pt x="53" y="125"/>
                  </a:cubicBezTo>
                  <a:cubicBezTo>
                    <a:pt x="53" y="127"/>
                    <a:pt x="53" y="127"/>
                    <a:pt x="53" y="127"/>
                  </a:cubicBezTo>
                  <a:cubicBezTo>
                    <a:pt x="54" y="129"/>
                    <a:pt x="54" y="129"/>
                    <a:pt x="54" y="129"/>
                  </a:cubicBezTo>
                  <a:cubicBezTo>
                    <a:pt x="54" y="129"/>
                    <a:pt x="55" y="130"/>
                    <a:pt x="56" y="132"/>
                  </a:cubicBezTo>
                  <a:cubicBezTo>
                    <a:pt x="57" y="134"/>
                    <a:pt x="56" y="135"/>
                    <a:pt x="56" y="135"/>
                  </a:cubicBezTo>
                  <a:cubicBezTo>
                    <a:pt x="59" y="138"/>
                    <a:pt x="59" y="138"/>
                    <a:pt x="59" y="138"/>
                  </a:cubicBezTo>
                  <a:cubicBezTo>
                    <a:pt x="61" y="139"/>
                    <a:pt x="61" y="139"/>
                    <a:pt x="61" y="139"/>
                  </a:cubicBezTo>
                  <a:cubicBezTo>
                    <a:pt x="61" y="139"/>
                    <a:pt x="62" y="140"/>
                    <a:pt x="63" y="140"/>
                  </a:cubicBezTo>
                  <a:cubicBezTo>
                    <a:pt x="63" y="140"/>
                    <a:pt x="63" y="141"/>
                    <a:pt x="63" y="141"/>
                  </a:cubicBezTo>
                  <a:cubicBezTo>
                    <a:pt x="63" y="143"/>
                    <a:pt x="63" y="143"/>
                    <a:pt x="63" y="143"/>
                  </a:cubicBezTo>
                  <a:cubicBezTo>
                    <a:pt x="64" y="145"/>
                    <a:pt x="64" y="145"/>
                    <a:pt x="64" y="145"/>
                  </a:cubicBezTo>
                  <a:cubicBezTo>
                    <a:pt x="65" y="144"/>
                    <a:pt x="65" y="144"/>
                    <a:pt x="65" y="144"/>
                  </a:cubicBezTo>
                  <a:cubicBezTo>
                    <a:pt x="66" y="143"/>
                    <a:pt x="66" y="143"/>
                    <a:pt x="66" y="143"/>
                  </a:cubicBezTo>
                  <a:cubicBezTo>
                    <a:pt x="71" y="145"/>
                    <a:pt x="71" y="145"/>
                    <a:pt x="71" y="145"/>
                  </a:cubicBezTo>
                  <a:cubicBezTo>
                    <a:pt x="71" y="145"/>
                    <a:pt x="75" y="147"/>
                    <a:pt x="76" y="147"/>
                  </a:cubicBezTo>
                  <a:cubicBezTo>
                    <a:pt x="76" y="147"/>
                    <a:pt x="78" y="145"/>
                    <a:pt x="78" y="145"/>
                  </a:cubicBezTo>
                  <a:cubicBezTo>
                    <a:pt x="79" y="144"/>
                    <a:pt x="82" y="144"/>
                    <a:pt x="82" y="144"/>
                  </a:cubicBezTo>
                  <a:cubicBezTo>
                    <a:pt x="83" y="144"/>
                    <a:pt x="83" y="143"/>
                    <a:pt x="83" y="143"/>
                  </a:cubicBezTo>
                  <a:cubicBezTo>
                    <a:pt x="83" y="142"/>
                    <a:pt x="84" y="141"/>
                    <a:pt x="84" y="140"/>
                  </a:cubicBezTo>
                  <a:cubicBezTo>
                    <a:pt x="84" y="139"/>
                    <a:pt x="85" y="138"/>
                    <a:pt x="85" y="138"/>
                  </a:cubicBezTo>
                  <a:cubicBezTo>
                    <a:pt x="85" y="136"/>
                    <a:pt x="85" y="136"/>
                    <a:pt x="85" y="136"/>
                  </a:cubicBezTo>
                  <a:cubicBezTo>
                    <a:pt x="84" y="133"/>
                    <a:pt x="84" y="133"/>
                    <a:pt x="84" y="133"/>
                  </a:cubicBezTo>
                  <a:cubicBezTo>
                    <a:pt x="85" y="129"/>
                    <a:pt x="85" y="129"/>
                    <a:pt x="85" y="129"/>
                  </a:cubicBezTo>
                  <a:cubicBezTo>
                    <a:pt x="83" y="127"/>
                    <a:pt x="83" y="127"/>
                    <a:pt x="83" y="127"/>
                  </a:cubicBezTo>
                  <a:cubicBezTo>
                    <a:pt x="82" y="126"/>
                    <a:pt x="82" y="126"/>
                    <a:pt x="82" y="126"/>
                  </a:cubicBezTo>
                  <a:cubicBezTo>
                    <a:pt x="82" y="125"/>
                    <a:pt x="82" y="125"/>
                    <a:pt x="82" y="125"/>
                  </a:cubicBezTo>
                  <a:cubicBezTo>
                    <a:pt x="82" y="124"/>
                    <a:pt x="82" y="124"/>
                    <a:pt x="82" y="124"/>
                  </a:cubicBezTo>
                  <a:cubicBezTo>
                    <a:pt x="84" y="123"/>
                    <a:pt x="84" y="123"/>
                    <a:pt x="84" y="123"/>
                  </a:cubicBezTo>
                  <a:cubicBezTo>
                    <a:pt x="84" y="120"/>
                    <a:pt x="84" y="120"/>
                    <a:pt x="84" y="120"/>
                  </a:cubicBezTo>
                  <a:cubicBezTo>
                    <a:pt x="87" y="118"/>
                    <a:pt x="87" y="118"/>
                    <a:pt x="87" y="118"/>
                  </a:cubicBezTo>
                  <a:cubicBezTo>
                    <a:pt x="88" y="115"/>
                    <a:pt x="88" y="115"/>
                    <a:pt x="88" y="115"/>
                  </a:cubicBezTo>
                  <a:cubicBezTo>
                    <a:pt x="88" y="115"/>
                    <a:pt x="84" y="114"/>
                    <a:pt x="83" y="114"/>
                  </a:cubicBezTo>
                  <a:cubicBezTo>
                    <a:pt x="81" y="114"/>
                    <a:pt x="82" y="114"/>
                    <a:pt x="82" y="113"/>
                  </a:cubicBezTo>
                  <a:cubicBezTo>
                    <a:pt x="82" y="113"/>
                    <a:pt x="81" y="112"/>
                    <a:pt x="81" y="112"/>
                  </a:cubicBezTo>
                  <a:cubicBezTo>
                    <a:pt x="81" y="112"/>
                    <a:pt x="79" y="113"/>
                    <a:pt x="79" y="113"/>
                  </a:cubicBezTo>
                  <a:cubicBezTo>
                    <a:pt x="78" y="113"/>
                    <a:pt x="78" y="111"/>
                    <a:pt x="78" y="111"/>
                  </a:cubicBezTo>
                  <a:cubicBezTo>
                    <a:pt x="78" y="111"/>
                    <a:pt x="76" y="112"/>
                    <a:pt x="76" y="112"/>
                  </a:cubicBezTo>
                  <a:cubicBezTo>
                    <a:pt x="75" y="112"/>
                    <a:pt x="73" y="112"/>
                    <a:pt x="73" y="112"/>
                  </a:cubicBezTo>
                  <a:cubicBezTo>
                    <a:pt x="73" y="112"/>
                    <a:pt x="73" y="113"/>
                    <a:pt x="73" y="113"/>
                  </a:cubicBezTo>
                  <a:cubicBezTo>
                    <a:pt x="72" y="114"/>
                    <a:pt x="73" y="115"/>
                    <a:pt x="74" y="115"/>
                  </a:cubicBezTo>
                  <a:cubicBezTo>
                    <a:pt x="74" y="116"/>
                    <a:pt x="75" y="118"/>
                    <a:pt x="75" y="118"/>
                  </a:cubicBezTo>
                  <a:cubicBezTo>
                    <a:pt x="76" y="120"/>
                    <a:pt x="76" y="120"/>
                    <a:pt x="76" y="120"/>
                  </a:cubicBezTo>
                  <a:cubicBezTo>
                    <a:pt x="77" y="121"/>
                    <a:pt x="77" y="121"/>
                    <a:pt x="77" y="121"/>
                  </a:cubicBezTo>
                  <a:close/>
                  <a:moveTo>
                    <a:pt x="75" y="107"/>
                  </a:moveTo>
                  <a:cubicBezTo>
                    <a:pt x="75" y="107"/>
                    <a:pt x="75" y="107"/>
                    <a:pt x="75" y="107"/>
                  </a:cubicBezTo>
                  <a:cubicBezTo>
                    <a:pt x="77" y="107"/>
                    <a:pt x="77" y="107"/>
                    <a:pt x="77" y="107"/>
                  </a:cubicBezTo>
                  <a:cubicBezTo>
                    <a:pt x="78" y="105"/>
                    <a:pt x="78" y="105"/>
                    <a:pt x="78" y="105"/>
                  </a:cubicBezTo>
                  <a:cubicBezTo>
                    <a:pt x="78" y="105"/>
                    <a:pt x="79" y="104"/>
                    <a:pt x="79" y="103"/>
                  </a:cubicBezTo>
                  <a:cubicBezTo>
                    <a:pt x="79" y="103"/>
                    <a:pt x="79" y="102"/>
                    <a:pt x="79" y="102"/>
                  </a:cubicBezTo>
                  <a:cubicBezTo>
                    <a:pt x="79" y="100"/>
                    <a:pt x="79" y="100"/>
                    <a:pt x="79" y="100"/>
                  </a:cubicBezTo>
                  <a:cubicBezTo>
                    <a:pt x="78" y="99"/>
                    <a:pt x="78" y="99"/>
                    <a:pt x="78" y="99"/>
                  </a:cubicBezTo>
                  <a:cubicBezTo>
                    <a:pt x="77" y="97"/>
                    <a:pt x="77" y="97"/>
                    <a:pt x="77" y="97"/>
                  </a:cubicBezTo>
                  <a:cubicBezTo>
                    <a:pt x="76" y="94"/>
                    <a:pt x="76" y="94"/>
                    <a:pt x="76" y="94"/>
                  </a:cubicBezTo>
                  <a:cubicBezTo>
                    <a:pt x="74" y="94"/>
                    <a:pt x="74" y="94"/>
                    <a:pt x="74" y="94"/>
                  </a:cubicBezTo>
                  <a:cubicBezTo>
                    <a:pt x="74" y="94"/>
                    <a:pt x="74" y="96"/>
                    <a:pt x="74" y="96"/>
                  </a:cubicBezTo>
                  <a:cubicBezTo>
                    <a:pt x="74" y="97"/>
                    <a:pt x="75" y="98"/>
                    <a:pt x="75" y="98"/>
                  </a:cubicBezTo>
                  <a:cubicBezTo>
                    <a:pt x="76" y="99"/>
                    <a:pt x="76" y="99"/>
                    <a:pt x="76" y="99"/>
                  </a:cubicBezTo>
                  <a:cubicBezTo>
                    <a:pt x="76" y="100"/>
                    <a:pt x="76" y="100"/>
                    <a:pt x="76" y="100"/>
                  </a:cubicBezTo>
                  <a:cubicBezTo>
                    <a:pt x="75" y="101"/>
                    <a:pt x="75" y="101"/>
                    <a:pt x="75" y="101"/>
                  </a:cubicBezTo>
                  <a:cubicBezTo>
                    <a:pt x="74" y="103"/>
                    <a:pt x="74" y="103"/>
                    <a:pt x="74" y="103"/>
                  </a:cubicBezTo>
                  <a:cubicBezTo>
                    <a:pt x="75" y="105"/>
                    <a:pt x="75" y="105"/>
                    <a:pt x="75" y="105"/>
                  </a:cubicBezTo>
                  <a:cubicBezTo>
                    <a:pt x="75" y="107"/>
                    <a:pt x="75" y="107"/>
                    <a:pt x="75" y="107"/>
                  </a:cubicBezTo>
                  <a:close/>
                  <a:moveTo>
                    <a:pt x="80" y="157"/>
                  </a:moveTo>
                  <a:cubicBezTo>
                    <a:pt x="80" y="157"/>
                    <a:pt x="80" y="157"/>
                    <a:pt x="80" y="157"/>
                  </a:cubicBezTo>
                  <a:cubicBezTo>
                    <a:pt x="81" y="160"/>
                    <a:pt x="81" y="160"/>
                    <a:pt x="81" y="160"/>
                  </a:cubicBezTo>
                  <a:cubicBezTo>
                    <a:pt x="82" y="162"/>
                    <a:pt x="82" y="162"/>
                    <a:pt x="82" y="162"/>
                  </a:cubicBezTo>
                  <a:cubicBezTo>
                    <a:pt x="82" y="162"/>
                    <a:pt x="84" y="163"/>
                    <a:pt x="84" y="162"/>
                  </a:cubicBezTo>
                  <a:cubicBezTo>
                    <a:pt x="84" y="161"/>
                    <a:pt x="83" y="160"/>
                    <a:pt x="84" y="159"/>
                  </a:cubicBezTo>
                  <a:cubicBezTo>
                    <a:pt x="84" y="158"/>
                    <a:pt x="85" y="156"/>
                    <a:pt x="85" y="155"/>
                  </a:cubicBezTo>
                  <a:cubicBezTo>
                    <a:pt x="85" y="154"/>
                    <a:pt x="86" y="153"/>
                    <a:pt x="86" y="152"/>
                  </a:cubicBezTo>
                  <a:cubicBezTo>
                    <a:pt x="87" y="151"/>
                    <a:pt x="88" y="149"/>
                    <a:pt x="88" y="148"/>
                  </a:cubicBezTo>
                  <a:cubicBezTo>
                    <a:pt x="88" y="148"/>
                    <a:pt x="89" y="146"/>
                    <a:pt x="89" y="145"/>
                  </a:cubicBezTo>
                  <a:cubicBezTo>
                    <a:pt x="89" y="145"/>
                    <a:pt x="89" y="142"/>
                    <a:pt x="89" y="142"/>
                  </a:cubicBezTo>
                  <a:cubicBezTo>
                    <a:pt x="89" y="142"/>
                    <a:pt x="88" y="139"/>
                    <a:pt x="88" y="139"/>
                  </a:cubicBezTo>
                  <a:cubicBezTo>
                    <a:pt x="87" y="141"/>
                    <a:pt x="87" y="141"/>
                    <a:pt x="87" y="141"/>
                  </a:cubicBezTo>
                  <a:cubicBezTo>
                    <a:pt x="87" y="143"/>
                    <a:pt x="87" y="143"/>
                    <a:pt x="87" y="143"/>
                  </a:cubicBezTo>
                  <a:cubicBezTo>
                    <a:pt x="85" y="147"/>
                    <a:pt x="85" y="147"/>
                    <a:pt x="85" y="147"/>
                  </a:cubicBezTo>
                  <a:cubicBezTo>
                    <a:pt x="84" y="149"/>
                    <a:pt x="84" y="149"/>
                    <a:pt x="84" y="149"/>
                  </a:cubicBezTo>
                  <a:cubicBezTo>
                    <a:pt x="82" y="151"/>
                    <a:pt x="82" y="151"/>
                    <a:pt x="82" y="151"/>
                  </a:cubicBezTo>
                  <a:cubicBezTo>
                    <a:pt x="82" y="152"/>
                    <a:pt x="82" y="152"/>
                    <a:pt x="82" y="152"/>
                  </a:cubicBezTo>
                  <a:cubicBezTo>
                    <a:pt x="82" y="154"/>
                    <a:pt x="82" y="154"/>
                    <a:pt x="82" y="154"/>
                  </a:cubicBezTo>
                  <a:cubicBezTo>
                    <a:pt x="81" y="155"/>
                    <a:pt x="81" y="155"/>
                    <a:pt x="81" y="155"/>
                  </a:cubicBezTo>
                  <a:cubicBezTo>
                    <a:pt x="81" y="156"/>
                    <a:pt x="81" y="156"/>
                    <a:pt x="81" y="156"/>
                  </a:cubicBezTo>
                  <a:cubicBezTo>
                    <a:pt x="80" y="157"/>
                    <a:pt x="80" y="157"/>
                    <a:pt x="80" y="157"/>
                  </a:cubicBezTo>
                  <a:close/>
                  <a:moveTo>
                    <a:pt x="75" y="148"/>
                  </a:moveTo>
                  <a:cubicBezTo>
                    <a:pt x="75" y="148"/>
                    <a:pt x="75" y="148"/>
                    <a:pt x="75" y="148"/>
                  </a:cubicBezTo>
                  <a:cubicBezTo>
                    <a:pt x="76" y="149"/>
                    <a:pt x="76" y="149"/>
                    <a:pt x="76" y="149"/>
                  </a:cubicBezTo>
                  <a:cubicBezTo>
                    <a:pt x="76" y="149"/>
                    <a:pt x="77" y="152"/>
                    <a:pt x="78" y="152"/>
                  </a:cubicBezTo>
                  <a:cubicBezTo>
                    <a:pt x="78" y="152"/>
                    <a:pt x="81" y="149"/>
                    <a:pt x="81" y="149"/>
                  </a:cubicBezTo>
                  <a:cubicBezTo>
                    <a:pt x="81" y="147"/>
                    <a:pt x="81" y="147"/>
                    <a:pt x="81" y="147"/>
                  </a:cubicBezTo>
                  <a:cubicBezTo>
                    <a:pt x="82" y="145"/>
                    <a:pt x="82" y="145"/>
                    <a:pt x="82" y="145"/>
                  </a:cubicBezTo>
                  <a:cubicBezTo>
                    <a:pt x="79" y="146"/>
                    <a:pt x="79" y="146"/>
                    <a:pt x="79" y="146"/>
                  </a:cubicBezTo>
                  <a:cubicBezTo>
                    <a:pt x="77" y="148"/>
                    <a:pt x="77" y="148"/>
                    <a:pt x="77" y="148"/>
                  </a:cubicBezTo>
                  <a:cubicBezTo>
                    <a:pt x="75" y="148"/>
                    <a:pt x="75" y="148"/>
                    <a:pt x="75" y="148"/>
                  </a:cubicBezTo>
                  <a:close/>
                  <a:moveTo>
                    <a:pt x="66" y="150"/>
                  </a:moveTo>
                  <a:cubicBezTo>
                    <a:pt x="66" y="150"/>
                    <a:pt x="66" y="150"/>
                    <a:pt x="66" y="150"/>
                  </a:cubicBezTo>
                  <a:cubicBezTo>
                    <a:pt x="66" y="150"/>
                    <a:pt x="67" y="153"/>
                    <a:pt x="67" y="153"/>
                  </a:cubicBezTo>
                  <a:cubicBezTo>
                    <a:pt x="68" y="153"/>
                    <a:pt x="69" y="154"/>
                    <a:pt x="69" y="154"/>
                  </a:cubicBezTo>
                  <a:cubicBezTo>
                    <a:pt x="71" y="156"/>
                    <a:pt x="71" y="156"/>
                    <a:pt x="71" y="156"/>
                  </a:cubicBezTo>
                  <a:cubicBezTo>
                    <a:pt x="71" y="156"/>
                    <a:pt x="71" y="157"/>
                    <a:pt x="72" y="157"/>
                  </a:cubicBezTo>
                  <a:cubicBezTo>
                    <a:pt x="72" y="157"/>
                    <a:pt x="74" y="156"/>
                    <a:pt x="74" y="156"/>
                  </a:cubicBezTo>
                  <a:cubicBezTo>
                    <a:pt x="75" y="154"/>
                    <a:pt x="75" y="154"/>
                    <a:pt x="75" y="154"/>
                  </a:cubicBezTo>
                  <a:cubicBezTo>
                    <a:pt x="75" y="154"/>
                    <a:pt x="73" y="154"/>
                    <a:pt x="73" y="154"/>
                  </a:cubicBezTo>
                  <a:cubicBezTo>
                    <a:pt x="72" y="154"/>
                    <a:pt x="71" y="152"/>
                    <a:pt x="71" y="152"/>
                  </a:cubicBezTo>
                  <a:cubicBezTo>
                    <a:pt x="71" y="152"/>
                    <a:pt x="70" y="152"/>
                    <a:pt x="70" y="152"/>
                  </a:cubicBezTo>
                  <a:cubicBezTo>
                    <a:pt x="69" y="152"/>
                    <a:pt x="67" y="150"/>
                    <a:pt x="67" y="150"/>
                  </a:cubicBezTo>
                  <a:cubicBezTo>
                    <a:pt x="66" y="150"/>
                    <a:pt x="66" y="150"/>
                    <a:pt x="66" y="150"/>
                  </a:cubicBezTo>
                  <a:close/>
                  <a:moveTo>
                    <a:pt x="50" y="147"/>
                  </a:moveTo>
                  <a:cubicBezTo>
                    <a:pt x="50" y="147"/>
                    <a:pt x="50" y="147"/>
                    <a:pt x="50" y="147"/>
                  </a:cubicBezTo>
                  <a:cubicBezTo>
                    <a:pt x="52" y="148"/>
                    <a:pt x="52" y="148"/>
                    <a:pt x="52" y="148"/>
                  </a:cubicBezTo>
                  <a:cubicBezTo>
                    <a:pt x="53" y="149"/>
                    <a:pt x="53" y="149"/>
                    <a:pt x="53" y="149"/>
                  </a:cubicBezTo>
                  <a:cubicBezTo>
                    <a:pt x="55" y="150"/>
                    <a:pt x="55" y="150"/>
                    <a:pt x="55" y="150"/>
                  </a:cubicBezTo>
                  <a:cubicBezTo>
                    <a:pt x="53" y="152"/>
                    <a:pt x="53" y="152"/>
                    <a:pt x="53" y="152"/>
                  </a:cubicBezTo>
                  <a:cubicBezTo>
                    <a:pt x="53" y="152"/>
                    <a:pt x="54" y="154"/>
                    <a:pt x="55" y="153"/>
                  </a:cubicBezTo>
                  <a:cubicBezTo>
                    <a:pt x="56" y="153"/>
                    <a:pt x="56" y="153"/>
                    <a:pt x="56" y="153"/>
                  </a:cubicBezTo>
                  <a:cubicBezTo>
                    <a:pt x="56" y="153"/>
                    <a:pt x="58" y="154"/>
                    <a:pt x="58" y="154"/>
                  </a:cubicBezTo>
                  <a:cubicBezTo>
                    <a:pt x="59" y="155"/>
                    <a:pt x="60" y="155"/>
                    <a:pt x="61" y="155"/>
                  </a:cubicBezTo>
                  <a:cubicBezTo>
                    <a:pt x="62" y="155"/>
                    <a:pt x="62" y="154"/>
                    <a:pt x="62" y="154"/>
                  </a:cubicBezTo>
                  <a:cubicBezTo>
                    <a:pt x="62" y="153"/>
                    <a:pt x="62" y="152"/>
                    <a:pt x="62" y="152"/>
                  </a:cubicBezTo>
                  <a:cubicBezTo>
                    <a:pt x="61" y="150"/>
                    <a:pt x="61" y="150"/>
                    <a:pt x="61" y="150"/>
                  </a:cubicBezTo>
                  <a:cubicBezTo>
                    <a:pt x="60" y="148"/>
                    <a:pt x="60" y="148"/>
                    <a:pt x="60" y="148"/>
                  </a:cubicBezTo>
                  <a:cubicBezTo>
                    <a:pt x="56" y="147"/>
                    <a:pt x="56" y="147"/>
                    <a:pt x="56" y="147"/>
                  </a:cubicBezTo>
                  <a:cubicBezTo>
                    <a:pt x="54" y="145"/>
                    <a:pt x="54" y="145"/>
                    <a:pt x="54" y="145"/>
                  </a:cubicBezTo>
                  <a:cubicBezTo>
                    <a:pt x="51" y="144"/>
                    <a:pt x="51" y="144"/>
                    <a:pt x="51" y="144"/>
                  </a:cubicBezTo>
                  <a:cubicBezTo>
                    <a:pt x="50" y="144"/>
                    <a:pt x="50" y="144"/>
                    <a:pt x="50" y="144"/>
                  </a:cubicBezTo>
                  <a:cubicBezTo>
                    <a:pt x="50" y="147"/>
                    <a:pt x="50" y="147"/>
                    <a:pt x="50" y="147"/>
                  </a:cubicBezTo>
                  <a:close/>
                  <a:moveTo>
                    <a:pt x="83" y="25"/>
                  </a:moveTo>
                  <a:cubicBezTo>
                    <a:pt x="83" y="25"/>
                    <a:pt x="83" y="25"/>
                    <a:pt x="83" y="25"/>
                  </a:cubicBezTo>
                  <a:cubicBezTo>
                    <a:pt x="83" y="26"/>
                    <a:pt x="83" y="26"/>
                    <a:pt x="83" y="26"/>
                  </a:cubicBezTo>
                  <a:cubicBezTo>
                    <a:pt x="83" y="26"/>
                    <a:pt x="84" y="26"/>
                    <a:pt x="84" y="26"/>
                  </a:cubicBezTo>
                  <a:cubicBezTo>
                    <a:pt x="84" y="26"/>
                    <a:pt x="85" y="26"/>
                    <a:pt x="85" y="26"/>
                  </a:cubicBezTo>
                  <a:cubicBezTo>
                    <a:pt x="85" y="26"/>
                    <a:pt x="87" y="27"/>
                    <a:pt x="87" y="27"/>
                  </a:cubicBezTo>
                  <a:cubicBezTo>
                    <a:pt x="87" y="28"/>
                    <a:pt x="88" y="27"/>
                    <a:pt x="88" y="27"/>
                  </a:cubicBezTo>
                  <a:cubicBezTo>
                    <a:pt x="89" y="27"/>
                    <a:pt x="89" y="26"/>
                    <a:pt x="89" y="25"/>
                  </a:cubicBezTo>
                  <a:cubicBezTo>
                    <a:pt x="89" y="25"/>
                    <a:pt x="90" y="24"/>
                    <a:pt x="90" y="24"/>
                  </a:cubicBezTo>
                  <a:cubicBezTo>
                    <a:pt x="90" y="24"/>
                    <a:pt x="93" y="22"/>
                    <a:pt x="93" y="22"/>
                  </a:cubicBezTo>
                  <a:cubicBezTo>
                    <a:pt x="93" y="21"/>
                    <a:pt x="91" y="21"/>
                    <a:pt x="91" y="21"/>
                  </a:cubicBezTo>
                  <a:cubicBezTo>
                    <a:pt x="91" y="21"/>
                    <a:pt x="88" y="22"/>
                    <a:pt x="88" y="22"/>
                  </a:cubicBezTo>
                  <a:cubicBezTo>
                    <a:pt x="88" y="22"/>
                    <a:pt x="85" y="23"/>
                    <a:pt x="85" y="23"/>
                  </a:cubicBezTo>
                  <a:lnTo>
                    <a:pt x="83" y="2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144"/>
            <p:cNvSpPr>
              <a:spLocks noEditPoints="1"/>
            </p:cNvSpPr>
            <p:nvPr/>
          </p:nvSpPr>
          <p:spPr bwMode="auto">
            <a:xfrm>
              <a:off x="4518029" y="2422186"/>
              <a:ext cx="310039" cy="351588"/>
            </a:xfrm>
            <a:custGeom>
              <a:avLst/>
              <a:gdLst>
                <a:gd name="T0" fmla="*/ 75 w 136"/>
                <a:gd name="T1" fmla="*/ 25 h 159"/>
                <a:gd name="T2" fmla="*/ 117 w 136"/>
                <a:gd name="T3" fmla="*/ 17 h 159"/>
                <a:gd name="T4" fmla="*/ 125 w 136"/>
                <a:gd name="T5" fmla="*/ 49 h 159"/>
                <a:gd name="T6" fmla="*/ 112 w 136"/>
                <a:gd name="T7" fmla="*/ 67 h 159"/>
                <a:gd name="T8" fmla="*/ 121 w 136"/>
                <a:gd name="T9" fmla="*/ 84 h 159"/>
                <a:gd name="T10" fmla="*/ 114 w 136"/>
                <a:gd name="T11" fmla="*/ 97 h 159"/>
                <a:gd name="T12" fmla="*/ 96 w 136"/>
                <a:gd name="T13" fmla="*/ 100 h 159"/>
                <a:gd name="T14" fmla="*/ 90 w 136"/>
                <a:gd name="T15" fmla="*/ 108 h 159"/>
                <a:gd name="T16" fmla="*/ 92 w 136"/>
                <a:gd name="T17" fmla="*/ 130 h 159"/>
                <a:gd name="T18" fmla="*/ 85 w 136"/>
                <a:gd name="T19" fmla="*/ 141 h 159"/>
                <a:gd name="T20" fmla="*/ 88 w 136"/>
                <a:gd name="T21" fmla="*/ 149 h 159"/>
                <a:gd name="T22" fmla="*/ 85 w 136"/>
                <a:gd name="T23" fmla="*/ 159 h 159"/>
                <a:gd name="T24" fmla="*/ 76 w 136"/>
                <a:gd name="T25" fmla="*/ 148 h 159"/>
                <a:gd name="T26" fmla="*/ 69 w 136"/>
                <a:gd name="T27" fmla="*/ 128 h 159"/>
                <a:gd name="T28" fmla="*/ 56 w 136"/>
                <a:gd name="T29" fmla="*/ 121 h 159"/>
                <a:gd name="T30" fmla="*/ 42 w 136"/>
                <a:gd name="T31" fmla="*/ 119 h 159"/>
                <a:gd name="T32" fmla="*/ 27 w 136"/>
                <a:gd name="T33" fmla="*/ 121 h 159"/>
                <a:gd name="T34" fmla="*/ 13 w 136"/>
                <a:gd name="T35" fmla="*/ 121 h 159"/>
                <a:gd name="T36" fmla="*/ 6 w 136"/>
                <a:gd name="T37" fmla="*/ 112 h 159"/>
                <a:gd name="T38" fmla="*/ 22 w 136"/>
                <a:gd name="T39" fmla="*/ 114 h 159"/>
                <a:gd name="T40" fmla="*/ 27 w 136"/>
                <a:gd name="T41" fmla="*/ 116 h 159"/>
                <a:gd name="T42" fmla="*/ 9 w 136"/>
                <a:gd name="T43" fmla="*/ 111 h 159"/>
                <a:gd name="T44" fmla="*/ 15 w 136"/>
                <a:gd name="T45" fmla="*/ 103 h 159"/>
                <a:gd name="T46" fmla="*/ 25 w 136"/>
                <a:gd name="T47" fmla="*/ 111 h 159"/>
                <a:gd name="T48" fmla="*/ 22 w 136"/>
                <a:gd name="T49" fmla="*/ 105 h 159"/>
                <a:gd name="T50" fmla="*/ 20 w 136"/>
                <a:gd name="T51" fmla="*/ 102 h 159"/>
                <a:gd name="T52" fmla="*/ 20 w 136"/>
                <a:gd name="T53" fmla="*/ 96 h 159"/>
                <a:gd name="T54" fmla="*/ 32 w 136"/>
                <a:gd name="T55" fmla="*/ 104 h 159"/>
                <a:gd name="T56" fmla="*/ 48 w 136"/>
                <a:gd name="T57" fmla="*/ 100 h 159"/>
                <a:gd name="T58" fmla="*/ 30 w 136"/>
                <a:gd name="T59" fmla="*/ 95 h 159"/>
                <a:gd name="T60" fmla="*/ 37 w 136"/>
                <a:gd name="T61" fmla="*/ 73 h 159"/>
                <a:gd name="T62" fmla="*/ 58 w 136"/>
                <a:gd name="T63" fmla="*/ 37 h 159"/>
                <a:gd name="T64" fmla="*/ 67 w 136"/>
                <a:gd name="T65" fmla="*/ 52 h 159"/>
                <a:gd name="T66" fmla="*/ 61 w 136"/>
                <a:gd name="T67" fmla="*/ 64 h 159"/>
                <a:gd name="T68" fmla="*/ 67 w 136"/>
                <a:gd name="T69" fmla="*/ 74 h 159"/>
                <a:gd name="T70" fmla="*/ 66 w 136"/>
                <a:gd name="T71" fmla="*/ 66 h 159"/>
                <a:gd name="T72" fmla="*/ 85 w 136"/>
                <a:gd name="T73" fmla="*/ 65 h 159"/>
                <a:gd name="T74" fmla="*/ 77 w 136"/>
                <a:gd name="T75" fmla="*/ 51 h 159"/>
                <a:gd name="T76" fmla="*/ 71 w 136"/>
                <a:gd name="T77" fmla="*/ 41 h 159"/>
                <a:gd name="T78" fmla="*/ 134 w 136"/>
                <a:gd name="T79" fmla="*/ 0 h 159"/>
                <a:gd name="T80" fmla="*/ 118 w 136"/>
                <a:gd name="T81" fmla="*/ 6 h 159"/>
                <a:gd name="T82" fmla="*/ 111 w 136"/>
                <a:gd name="T83" fmla="*/ 8 h 159"/>
                <a:gd name="T84" fmla="*/ 112 w 136"/>
                <a:gd name="T85" fmla="*/ 9 h 159"/>
                <a:gd name="T86" fmla="*/ 96 w 136"/>
                <a:gd name="T87" fmla="*/ 12 h 159"/>
                <a:gd name="T88" fmla="*/ 98 w 136"/>
                <a:gd name="T89" fmla="*/ 13 h 159"/>
                <a:gd name="T90" fmla="*/ 93 w 136"/>
                <a:gd name="T91" fmla="*/ 13 h 159"/>
                <a:gd name="T92" fmla="*/ 91 w 136"/>
                <a:gd name="T93" fmla="*/ 13 h 159"/>
                <a:gd name="T94" fmla="*/ 81 w 136"/>
                <a:gd name="T95" fmla="*/ 14 h 159"/>
                <a:gd name="T96" fmla="*/ 78 w 136"/>
                <a:gd name="T97" fmla="*/ 14 h 159"/>
                <a:gd name="T98" fmla="*/ 56 w 136"/>
                <a:gd name="T99" fmla="*/ 22 h 159"/>
                <a:gd name="T100" fmla="*/ 60 w 136"/>
                <a:gd name="T101" fmla="*/ 18 h 159"/>
                <a:gd name="T102" fmla="*/ 54 w 136"/>
                <a:gd name="T103" fmla="*/ 25 h 159"/>
                <a:gd name="T104" fmla="*/ 22 w 136"/>
                <a:gd name="T105" fmla="*/ 94 h 159"/>
                <a:gd name="T106" fmla="*/ 29 w 136"/>
                <a:gd name="T107" fmla="*/ 101 h 159"/>
                <a:gd name="T108" fmla="*/ 30 w 136"/>
                <a:gd name="T109" fmla="*/ 97 h 159"/>
                <a:gd name="T110" fmla="*/ 20 w 136"/>
                <a:gd name="T111" fmla="*/ 94 h 159"/>
                <a:gd name="T112" fmla="*/ 76 w 136"/>
                <a:gd name="T113" fmla="*/ 74 h 159"/>
                <a:gd name="T114" fmla="*/ 74 w 136"/>
                <a:gd name="T115" fmla="*/ 7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159">
                  <a:moveTo>
                    <a:pt x="72" y="35"/>
                  </a:moveTo>
                  <a:cubicBezTo>
                    <a:pt x="71" y="33"/>
                    <a:pt x="71" y="33"/>
                    <a:pt x="71" y="33"/>
                  </a:cubicBezTo>
                  <a:cubicBezTo>
                    <a:pt x="69" y="33"/>
                    <a:pt x="69" y="33"/>
                    <a:pt x="69" y="33"/>
                  </a:cubicBezTo>
                  <a:cubicBezTo>
                    <a:pt x="66" y="35"/>
                    <a:pt x="66" y="35"/>
                    <a:pt x="66" y="35"/>
                  </a:cubicBezTo>
                  <a:cubicBezTo>
                    <a:pt x="66" y="33"/>
                    <a:pt x="66" y="33"/>
                    <a:pt x="66" y="33"/>
                  </a:cubicBezTo>
                  <a:cubicBezTo>
                    <a:pt x="70" y="31"/>
                    <a:pt x="70" y="31"/>
                    <a:pt x="70" y="31"/>
                  </a:cubicBezTo>
                  <a:cubicBezTo>
                    <a:pt x="72" y="30"/>
                    <a:pt x="72" y="30"/>
                    <a:pt x="72" y="30"/>
                  </a:cubicBezTo>
                  <a:cubicBezTo>
                    <a:pt x="73" y="28"/>
                    <a:pt x="73" y="28"/>
                    <a:pt x="73" y="28"/>
                  </a:cubicBezTo>
                  <a:cubicBezTo>
                    <a:pt x="75" y="25"/>
                    <a:pt x="75" y="25"/>
                    <a:pt x="75" y="25"/>
                  </a:cubicBezTo>
                  <a:cubicBezTo>
                    <a:pt x="75" y="25"/>
                    <a:pt x="77" y="23"/>
                    <a:pt x="78" y="22"/>
                  </a:cubicBezTo>
                  <a:cubicBezTo>
                    <a:pt x="79" y="22"/>
                    <a:pt x="83" y="20"/>
                    <a:pt x="83" y="20"/>
                  </a:cubicBezTo>
                  <a:cubicBezTo>
                    <a:pt x="83" y="20"/>
                    <a:pt x="87" y="18"/>
                    <a:pt x="88" y="18"/>
                  </a:cubicBezTo>
                  <a:cubicBezTo>
                    <a:pt x="89" y="18"/>
                    <a:pt x="96" y="17"/>
                    <a:pt x="96" y="17"/>
                  </a:cubicBezTo>
                  <a:cubicBezTo>
                    <a:pt x="103" y="19"/>
                    <a:pt x="103" y="19"/>
                    <a:pt x="103" y="19"/>
                  </a:cubicBezTo>
                  <a:cubicBezTo>
                    <a:pt x="103" y="19"/>
                    <a:pt x="105" y="17"/>
                    <a:pt x="107" y="17"/>
                  </a:cubicBezTo>
                  <a:cubicBezTo>
                    <a:pt x="107" y="17"/>
                    <a:pt x="109" y="18"/>
                    <a:pt x="110" y="18"/>
                  </a:cubicBezTo>
                  <a:cubicBezTo>
                    <a:pt x="111" y="18"/>
                    <a:pt x="113" y="17"/>
                    <a:pt x="113" y="17"/>
                  </a:cubicBezTo>
                  <a:cubicBezTo>
                    <a:pt x="117" y="17"/>
                    <a:pt x="117" y="17"/>
                    <a:pt x="117" y="17"/>
                  </a:cubicBezTo>
                  <a:cubicBezTo>
                    <a:pt x="120" y="21"/>
                    <a:pt x="120" y="21"/>
                    <a:pt x="120" y="21"/>
                  </a:cubicBezTo>
                  <a:cubicBezTo>
                    <a:pt x="121" y="25"/>
                    <a:pt x="121" y="25"/>
                    <a:pt x="121" y="25"/>
                  </a:cubicBezTo>
                  <a:cubicBezTo>
                    <a:pt x="126" y="26"/>
                    <a:pt x="126" y="26"/>
                    <a:pt x="126" y="26"/>
                  </a:cubicBezTo>
                  <a:cubicBezTo>
                    <a:pt x="126" y="26"/>
                    <a:pt x="125" y="28"/>
                    <a:pt x="125" y="29"/>
                  </a:cubicBezTo>
                  <a:cubicBezTo>
                    <a:pt x="126" y="29"/>
                    <a:pt x="129" y="30"/>
                    <a:pt x="129" y="30"/>
                  </a:cubicBezTo>
                  <a:cubicBezTo>
                    <a:pt x="129" y="31"/>
                    <a:pt x="129" y="31"/>
                    <a:pt x="129" y="31"/>
                  </a:cubicBezTo>
                  <a:cubicBezTo>
                    <a:pt x="129" y="31"/>
                    <a:pt x="129" y="35"/>
                    <a:pt x="129" y="36"/>
                  </a:cubicBezTo>
                  <a:cubicBezTo>
                    <a:pt x="129" y="37"/>
                    <a:pt x="129" y="43"/>
                    <a:pt x="129" y="43"/>
                  </a:cubicBezTo>
                  <a:cubicBezTo>
                    <a:pt x="129" y="43"/>
                    <a:pt x="126" y="49"/>
                    <a:pt x="125" y="49"/>
                  </a:cubicBezTo>
                  <a:cubicBezTo>
                    <a:pt x="124" y="50"/>
                    <a:pt x="125" y="54"/>
                    <a:pt x="125" y="54"/>
                  </a:cubicBezTo>
                  <a:cubicBezTo>
                    <a:pt x="124" y="59"/>
                    <a:pt x="124" y="59"/>
                    <a:pt x="124" y="59"/>
                  </a:cubicBezTo>
                  <a:cubicBezTo>
                    <a:pt x="124" y="59"/>
                    <a:pt x="124" y="63"/>
                    <a:pt x="123" y="62"/>
                  </a:cubicBezTo>
                  <a:cubicBezTo>
                    <a:pt x="122" y="62"/>
                    <a:pt x="117" y="60"/>
                    <a:pt x="117" y="60"/>
                  </a:cubicBezTo>
                  <a:cubicBezTo>
                    <a:pt x="113" y="61"/>
                    <a:pt x="113" y="61"/>
                    <a:pt x="113" y="61"/>
                  </a:cubicBezTo>
                  <a:cubicBezTo>
                    <a:pt x="113" y="64"/>
                    <a:pt x="113" y="64"/>
                    <a:pt x="113" y="64"/>
                  </a:cubicBezTo>
                  <a:cubicBezTo>
                    <a:pt x="115" y="65"/>
                    <a:pt x="115" y="65"/>
                    <a:pt x="115" y="65"/>
                  </a:cubicBezTo>
                  <a:cubicBezTo>
                    <a:pt x="112" y="65"/>
                    <a:pt x="112" y="65"/>
                    <a:pt x="112" y="65"/>
                  </a:cubicBezTo>
                  <a:cubicBezTo>
                    <a:pt x="112" y="67"/>
                    <a:pt x="112" y="67"/>
                    <a:pt x="112" y="67"/>
                  </a:cubicBezTo>
                  <a:cubicBezTo>
                    <a:pt x="112" y="67"/>
                    <a:pt x="113" y="69"/>
                    <a:pt x="114" y="70"/>
                  </a:cubicBezTo>
                  <a:cubicBezTo>
                    <a:pt x="114" y="71"/>
                    <a:pt x="117" y="71"/>
                    <a:pt x="117" y="71"/>
                  </a:cubicBezTo>
                  <a:cubicBezTo>
                    <a:pt x="119" y="73"/>
                    <a:pt x="119" y="73"/>
                    <a:pt x="119" y="73"/>
                  </a:cubicBezTo>
                  <a:cubicBezTo>
                    <a:pt x="122" y="72"/>
                    <a:pt x="122" y="72"/>
                    <a:pt x="122" y="72"/>
                  </a:cubicBezTo>
                  <a:cubicBezTo>
                    <a:pt x="124" y="76"/>
                    <a:pt x="124" y="76"/>
                    <a:pt x="124" y="76"/>
                  </a:cubicBezTo>
                  <a:cubicBezTo>
                    <a:pt x="123" y="78"/>
                    <a:pt x="123" y="78"/>
                    <a:pt x="123" y="78"/>
                  </a:cubicBezTo>
                  <a:cubicBezTo>
                    <a:pt x="123" y="78"/>
                    <a:pt x="123" y="80"/>
                    <a:pt x="123" y="81"/>
                  </a:cubicBezTo>
                  <a:cubicBezTo>
                    <a:pt x="123" y="82"/>
                    <a:pt x="124" y="83"/>
                    <a:pt x="123" y="83"/>
                  </a:cubicBezTo>
                  <a:cubicBezTo>
                    <a:pt x="123" y="83"/>
                    <a:pt x="121" y="84"/>
                    <a:pt x="121" y="84"/>
                  </a:cubicBezTo>
                  <a:cubicBezTo>
                    <a:pt x="120" y="86"/>
                    <a:pt x="120" y="86"/>
                    <a:pt x="120" y="86"/>
                  </a:cubicBezTo>
                  <a:cubicBezTo>
                    <a:pt x="120" y="86"/>
                    <a:pt x="118" y="87"/>
                    <a:pt x="117" y="87"/>
                  </a:cubicBezTo>
                  <a:cubicBezTo>
                    <a:pt x="116" y="88"/>
                    <a:pt x="116" y="88"/>
                    <a:pt x="116" y="89"/>
                  </a:cubicBezTo>
                  <a:cubicBezTo>
                    <a:pt x="116" y="89"/>
                    <a:pt x="112" y="88"/>
                    <a:pt x="112" y="88"/>
                  </a:cubicBezTo>
                  <a:cubicBezTo>
                    <a:pt x="112" y="91"/>
                    <a:pt x="112" y="91"/>
                    <a:pt x="112" y="91"/>
                  </a:cubicBezTo>
                  <a:cubicBezTo>
                    <a:pt x="110" y="91"/>
                    <a:pt x="110" y="91"/>
                    <a:pt x="110" y="91"/>
                  </a:cubicBezTo>
                  <a:cubicBezTo>
                    <a:pt x="112" y="94"/>
                    <a:pt x="112" y="94"/>
                    <a:pt x="112" y="94"/>
                  </a:cubicBezTo>
                  <a:cubicBezTo>
                    <a:pt x="115" y="96"/>
                    <a:pt x="115" y="96"/>
                    <a:pt x="115" y="96"/>
                  </a:cubicBezTo>
                  <a:cubicBezTo>
                    <a:pt x="114" y="97"/>
                    <a:pt x="114" y="97"/>
                    <a:pt x="114" y="97"/>
                  </a:cubicBezTo>
                  <a:cubicBezTo>
                    <a:pt x="112" y="98"/>
                    <a:pt x="112" y="98"/>
                    <a:pt x="112" y="98"/>
                  </a:cubicBezTo>
                  <a:cubicBezTo>
                    <a:pt x="111" y="100"/>
                    <a:pt x="111" y="100"/>
                    <a:pt x="111" y="100"/>
                  </a:cubicBezTo>
                  <a:cubicBezTo>
                    <a:pt x="108" y="100"/>
                    <a:pt x="108" y="100"/>
                    <a:pt x="108" y="100"/>
                  </a:cubicBezTo>
                  <a:cubicBezTo>
                    <a:pt x="105" y="101"/>
                    <a:pt x="105" y="101"/>
                    <a:pt x="105" y="101"/>
                  </a:cubicBezTo>
                  <a:cubicBezTo>
                    <a:pt x="104" y="101"/>
                    <a:pt x="104" y="101"/>
                    <a:pt x="104" y="101"/>
                  </a:cubicBezTo>
                  <a:cubicBezTo>
                    <a:pt x="101" y="101"/>
                    <a:pt x="101" y="101"/>
                    <a:pt x="101" y="101"/>
                  </a:cubicBezTo>
                  <a:cubicBezTo>
                    <a:pt x="100" y="103"/>
                    <a:pt x="100" y="103"/>
                    <a:pt x="100" y="103"/>
                  </a:cubicBezTo>
                  <a:cubicBezTo>
                    <a:pt x="99" y="101"/>
                    <a:pt x="99" y="101"/>
                    <a:pt x="99" y="101"/>
                  </a:cubicBezTo>
                  <a:cubicBezTo>
                    <a:pt x="96" y="100"/>
                    <a:pt x="96" y="100"/>
                    <a:pt x="96" y="100"/>
                  </a:cubicBezTo>
                  <a:cubicBezTo>
                    <a:pt x="94" y="98"/>
                    <a:pt x="94" y="98"/>
                    <a:pt x="94" y="98"/>
                  </a:cubicBezTo>
                  <a:cubicBezTo>
                    <a:pt x="91" y="99"/>
                    <a:pt x="91" y="99"/>
                    <a:pt x="91" y="99"/>
                  </a:cubicBezTo>
                  <a:cubicBezTo>
                    <a:pt x="94" y="101"/>
                    <a:pt x="94" y="101"/>
                    <a:pt x="94" y="101"/>
                  </a:cubicBezTo>
                  <a:cubicBezTo>
                    <a:pt x="92" y="101"/>
                    <a:pt x="92" y="101"/>
                    <a:pt x="92" y="101"/>
                  </a:cubicBezTo>
                  <a:cubicBezTo>
                    <a:pt x="87" y="100"/>
                    <a:pt x="87" y="100"/>
                    <a:pt x="87" y="100"/>
                  </a:cubicBezTo>
                  <a:cubicBezTo>
                    <a:pt x="87" y="103"/>
                    <a:pt x="87" y="103"/>
                    <a:pt x="87" y="103"/>
                  </a:cubicBezTo>
                  <a:cubicBezTo>
                    <a:pt x="87" y="105"/>
                    <a:pt x="87" y="105"/>
                    <a:pt x="87" y="105"/>
                  </a:cubicBezTo>
                  <a:cubicBezTo>
                    <a:pt x="87" y="105"/>
                    <a:pt x="86" y="106"/>
                    <a:pt x="87" y="106"/>
                  </a:cubicBezTo>
                  <a:cubicBezTo>
                    <a:pt x="88" y="106"/>
                    <a:pt x="90" y="108"/>
                    <a:pt x="90" y="108"/>
                  </a:cubicBezTo>
                  <a:cubicBezTo>
                    <a:pt x="90" y="110"/>
                    <a:pt x="90" y="110"/>
                    <a:pt x="90" y="110"/>
                  </a:cubicBezTo>
                  <a:cubicBezTo>
                    <a:pt x="91" y="112"/>
                    <a:pt x="91" y="112"/>
                    <a:pt x="91" y="112"/>
                  </a:cubicBezTo>
                  <a:cubicBezTo>
                    <a:pt x="91" y="113"/>
                    <a:pt x="91" y="113"/>
                    <a:pt x="91" y="113"/>
                  </a:cubicBezTo>
                  <a:cubicBezTo>
                    <a:pt x="93" y="116"/>
                    <a:pt x="93" y="116"/>
                    <a:pt x="93" y="116"/>
                  </a:cubicBezTo>
                  <a:cubicBezTo>
                    <a:pt x="93" y="119"/>
                    <a:pt x="93" y="119"/>
                    <a:pt x="93" y="119"/>
                  </a:cubicBezTo>
                  <a:cubicBezTo>
                    <a:pt x="95" y="122"/>
                    <a:pt x="95" y="122"/>
                    <a:pt x="95" y="122"/>
                  </a:cubicBezTo>
                  <a:cubicBezTo>
                    <a:pt x="94" y="125"/>
                    <a:pt x="94" y="125"/>
                    <a:pt x="94" y="125"/>
                  </a:cubicBezTo>
                  <a:cubicBezTo>
                    <a:pt x="94" y="125"/>
                    <a:pt x="95" y="127"/>
                    <a:pt x="94" y="128"/>
                  </a:cubicBezTo>
                  <a:cubicBezTo>
                    <a:pt x="94" y="128"/>
                    <a:pt x="92" y="130"/>
                    <a:pt x="92" y="130"/>
                  </a:cubicBezTo>
                  <a:cubicBezTo>
                    <a:pt x="91" y="132"/>
                    <a:pt x="91" y="132"/>
                    <a:pt x="91" y="132"/>
                  </a:cubicBezTo>
                  <a:cubicBezTo>
                    <a:pt x="89" y="133"/>
                    <a:pt x="89" y="133"/>
                    <a:pt x="89" y="133"/>
                  </a:cubicBezTo>
                  <a:cubicBezTo>
                    <a:pt x="89" y="135"/>
                    <a:pt x="89" y="135"/>
                    <a:pt x="89" y="135"/>
                  </a:cubicBezTo>
                  <a:cubicBezTo>
                    <a:pt x="89" y="135"/>
                    <a:pt x="89" y="138"/>
                    <a:pt x="90" y="138"/>
                  </a:cubicBezTo>
                  <a:cubicBezTo>
                    <a:pt x="90" y="138"/>
                    <a:pt x="92" y="136"/>
                    <a:pt x="92" y="136"/>
                  </a:cubicBezTo>
                  <a:cubicBezTo>
                    <a:pt x="92" y="136"/>
                    <a:pt x="94" y="138"/>
                    <a:pt x="93" y="139"/>
                  </a:cubicBezTo>
                  <a:cubicBezTo>
                    <a:pt x="93" y="139"/>
                    <a:pt x="89" y="139"/>
                    <a:pt x="89" y="139"/>
                  </a:cubicBezTo>
                  <a:cubicBezTo>
                    <a:pt x="87" y="139"/>
                    <a:pt x="87" y="139"/>
                    <a:pt x="87" y="139"/>
                  </a:cubicBezTo>
                  <a:cubicBezTo>
                    <a:pt x="87" y="139"/>
                    <a:pt x="86" y="141"/>
                    <a:pt x="85" y="141"/>
                  </a:cubicBezTo>
                  <a:cubicBezTo>
                    <a:pt x="85" y="142"/>
                    <a:pt x="85" y="143"/>
                    <a:pt x="85" y="143"/>
                  </a:cubicBezTo>
                  <a:cubicBezTo>
                    <a:pt x="83" y="141"/>
                    <a:pt x="83" y="141"/>
                    <a:pt x="83" y="141"/>
                  </a:cubicBezTo>
                  <a:cubicBezTo>
                    <a:pt x="82" y="142"/>
                    <a:pt x="82" y="142"/>
                    <a:pt x="82" y="142"/>
                  </a:cubicBezTo>
                  <a:cubicBezTo>
                    <a:pt x="83" y="144"/>
                    <a:pt x="83" y="144"/>
                    <a:pt x="83" y="144"/>
                  </a:cubicBezTo>
                  <a:cubicBezTo>
                    <a:pt x="83" y="146"/>
                    <a:pt x="83" y="146"/>
                    <a:pt x="83" y="146"/>
                  </a:cubicBezTo>
                  <a:cubicBezTo>
                    <a:pt x="83" y="146"/>
                    <a:pt x="85" y="146"/>
                    <a:pt x="85" y="146"/>
                  </a:cubicBezTo>
                  <a:cubicBezTo>
                    <a:pt x="85" y="146"/>
                    <a:pt x="87" y="147"/>
                    <a:pt x="87" y="147"/>
                  </a:cubicBezTo>
                  <a:cubicBezTo>
                    <a:pt x="87" y="147"/>
                    <a:pt x="86" y="148"/>
                    <a:pt x="87" y="148"/>
                  </a:cubicBezTo>
                  <a:cubicBezTo>
                    <a:pt x="87" y="149"/>
                    <a:pt x="87" y="149"/>
                    <a:pt x="88" y="149"/>
                  </a:cubicBezTo>
                  <a:cubicBezTo>
                    <a:pt x="89" y="150"/>
                    <a:pt x="89" y="150"/>
                    <a:pt x="89" y="150"/>
                  </a:cubicBezTo>
                  <a:cubicBezTo>
                    <a:pt x="89" y="150"/>
                    <a:pt x="89" y="152"/>
                    <a:pt x="89" y="153"/>
                  </a:cubicBezTo>
                  <a:cubicBezTo>
                    <a:pt x="88" y="153"/>
                    <a:pt x="88" y="154"/>
                    <a:pt x="88" y="154"/>
                  </a:cubicBezTo>
                  <a:cubicBezTo>
                    <a:pt x="87" y="154"/>
                    <a:pt x="87" y="154"/>
                    <a:pt x="87" y="154"/>
                  </a:cubicBezTo>
                  <a:cubicBezTo>
                    <a:pt x="86" y="155"/>
                    <a:pt x="86" y="156"/>
                    <a:pt x="86" y="156"/>
                  </a:cubicBezTo>
                  <a:cubicBezTo>
                    <a:pt x="86" y="156"/>
                    <a:pt x="85" y="156"/>
                    <a:pt x="85" y="156"/>
                  </a:cubicBezTo>
                  <a:cubicBezTo>
                    <a:pt x="85" y="157"/>
                    <a:pt x="86" y="158"/>
                    <a:pt x="86" y="159"/>
                  </a:cubicBezTo>
                  <a:cubicBezTo>
                    <a:pt x="86" y="159"/>
                    <a:pt x="86" y="159"/>
                    <a:pt x="85" y="159"/>
                  </a:cubicBezTo>
                  <a:cubicBezTo>
                    <a:pt x="85" y="159"/>
                    <a:pt x="85" y="159"/>
                    <a:pt x="85" y="159"/>
                  </a:cubicBezTo>
                  <a:cubicBezTo>
                    <a:pt x="85" y="159"/>
                    <a:pt x="83" y="157"/>
                    <a:pt x="83" y="157"/>
                  </a:cubicBezTo>
                  <a:cubicBezTo>
                    <a:pt x="82" y="157"/>
                    <a:pt x="81" y="158"/>
                    <a:pt x="79" y="158"/>
                  </a:cubicBezTo>
                  <a:cubicBezTo>
                    <a:pt x="78" y="157"/>
                    <a:pt x="78" y="157"/>
                    <a:pt x="78" y="157"/>
                  </a:cubicBezTo>
                  <a:cubicBezTo>
                    <a:pt x="74" y="158"/>
                    <a:pt x="74" y="158"/>
                    <a:pt x="74" y="158"/>
                  </a:cubicBezTo>
                  <a:cubicBezTo>
                    <a:pt x="74" y="156"/>
                    <a:pt x="74" y="156"/>
                    <a:pt x="74" y="156"/>
                  </a:cubicBezTo>
                  <a:cubicBezTo>
                    <a:pt x="73" y="154"/>
                    <a:pt x="73" y="154"/>
                    <a:pt x="73" y="154"/>
                  </a:cubicBezTo>
                  <a:cubicBezTo>
                    <a:pt x="73" y="154"/>
                    <a:pt x="73" y="152"/>
                    <a:pt x="73" y="151"/>
                  </a:cubicBezTo>
                  <a:cubicBezTo>
                    <a:pt x="73" y="151"/>
                    <a:pt x="74" y="150"/>
                    <a:pt x="74" y="150"/>
                  </a:cubicBezTo>
                  <a:cubicBezTo>
                    <a:pt x="75" y="150"/>
                    <a:pt x="76" y="148"/>
                    <a:pt x="76" y="148"/>
                  </a:cubicBezTo>
                  <a:cubicBezTo>
                    <a:pt x="76" y="148"/>
                    <a:pt x="77" y="146"/>
                    <a:pt x="78" y="145"/>
                  </a:cubicBezTo>
                  <a:cubicBezTo>
                    <a:pt x="78" y="145"/>
                    <a:pt x="79" y="142"/>
                    <a:pt x="79" y="142"/>
                  </a:cubicBezTo>
                  <a:cubicBezTo>
                    <a:pt x="79" y="141"/>
                    <a:pt x="80" y="140"/>
                    <a:pt x="80" y="140"/>
                  </a:cubicBezTo>
                  <a:cubicBezTo>
                    <a:pt x="80" y="140"/>
                    <a:pt x="82" y="138"/>
                    <a:pt x="82" y="137"/>
                  </a:cubicBezTo>
                  <a:cubicBezTo>
                    <a:pt x="82" y="136"/>
                    <a:pt x="81" y="136"/>
                    <a:pt x="80" y="136"/>
                  </a:cubicBezTo>
                  <a:cubicBezTo>
                    <a:pt x="80" y="136"/>
                    <a:pt x="77" y="135"/>
                    <a:pt x="76" y="134"/>
                  </a:cubicBezTo>
                  <a:cubicBezTo>
                    <a:pt x="75" y="134"/>
                    <a:pt x="73" y="133"/>
                    <a:pt x="71" y="133"/>
                  </a:cubicBezTo>
                  <a:cubicBezTo>
                    <a:pt x="69" y="132"/>
                    <a:pt x="70" y="132"/>
                    <a:pt x="71" y="130"/>
                  </a:cubicBezTo>
                  <a:cubicBezTo>
                    <a:pt x="71" y="129"/>
                    <a:pt x="69" y="129"/>
                    <a:pt x="69" y="128"/>
                  </a:cubicBezTo>
                  <a:cubicBezTo>
                    <a:pt x="69" y="128"/>
                    <a:pt x="68" y="129"/>
                    <a:pt x="67" y="130"/>
                  </a:cubicBezTo>
                  <a:cubicBezTo>
                    <a:pt x="66" y="130"/>
                    <a:pt x="65" y="129"/>
                    <a:pt x="64" y="129"/>
                  </a:cubicBezTo>
                  <a:cubicBezTo>
                    <a:pt x="64" y="129"/>
                    <a:pt x="61" y="129"/>
                    <a:pt x="61" y="129"/>
                  </a:cubicBezTo>
                  <a:cubicBezTo>
                    <a:pt x="61" y="129"/>
                    <a:pt x="61" y="128"/>
                    <a:pt x="61" y="127"/>
                  </a:cubicBezTo>
                  <a:cubicBezTo>
                    <a:pt x="61" y="126"/>
                    <a:pt x="60" y="126"/>
                    <a:pt x="60" y="126"/>
                  </a:cubicBezTo>
                  <a:cubicBezTo>
                    <a:pt x="60" y="126"/>
                    <a:pt x="58" y="126"/>
                    <a:pt x="58" y="125"/>
                  </a:cubicBezTo>
                  <a:cubicBezTo>
                    <a:pt x="57" y="125"/>
                    <a:pt x="58" y="125"/>
                    <a:pt x="58" y="124"/>
                  </a:cubicBezTo>
                  <a:cubicBezTo>
                    <a:pt x="58" y="123"/>
                    <a:pt x="58" y="124"/>
                    <a:pt x="57" y="124"/>
                  </a:cubicBezTo>
                  <a:cubicBezTo>
                    <a:pt x="56" y="124"/>
                    <a:pt x="56" y="121"/>
                    <a:pt x="56" y="121"/>
                  </a:cubicBezTo>
                  <a:cubicBezTo>
                    <a:pt x="56" y="121"/>
                    <a:pt x="55" y="119"/>
                    <a:pt x="55" y="118"/>
                  </a:cubicBezTo>
                  <a:cubicBezTo>
                    <a:pt x="54" y="116"/>
                    <a:pt x="54" y="118"/>
                    <a:pt x="54" y="118"/>
                  </a:cubicBezTo>
                  <a:cubicBezTo>
                    <a:pt x="52" y="121"/>
                    <a:pt x="52" y="121"/>
                    <a:pt x="52" y="121"/>
                  </a:cubicBezTo>
                  <a:cubicBezTo>
                    <a:pt x="52" y="121"/>
                    <a:pt x="51" y="121"/>
                    <a:pt x="48" y="120"/>
                  </a:cubicBezTo>
                  <a:cubicBezTo>
                    <a:pt x="46" y="119"/>
                    <a:pt x="47" y="119"/>
                    <a:pt x="47" y="119"/>
                  </a:cubicBezTo>
                  <a:cubicBezTo>
                    <a:pt x="49" y="117"/>
                    <a:pt x="49" y="117"/>
                    <a:pt x="49" y="117"/>
                  </a:cubicBezTo>
                  <a:cubicBezTo>
                    <a:pt x="49" y="117"/>
                    <a:pt x="47" y="116"/>
                    <a:pt x="46" y="116"/>
                  </a:cubicBezTo>
                  <a:cubicBezTo>
                    <a:pt x="45" y="115"/>
                    <a:pt x="45" y="115"/>
                    <a:pt x="44" y="117"/>
                  </a:cubicBezTo>
                  <a:cubicBezTo>
                    <a:pt x="43" y="118"/>
                    <a:pt x="43" y="118"/>
                    <a:pt x="42" y="119"/>
                  </a:cubicBezTo>
                  <a:cubicBezTo>
                    <a:pt x="41" y="120"/>
                    <a:pt x="41" y="120"/>
                    <a:pt x="39" y="120"/>
                  </a:cubicBezTo>
                  <a:cubicBezTo>
                    <a:pt x="38" y="120"/>
                    <a:pt x="38" y="119"/>
                    <a:pt x="37" y="119"/>
                  </a:cubicBezTo>
                  <a:cubicBezTo>
                    <a:pt x="37" y="118"/>
                    <a:pt x="37" y="118"/>
                    <a:pt x="36" y="117"/>
                  </a:cubicBezTo>
                  <a:cubicBezTo>
                    <a:pt x="36" y="116"/>
                    <a:pt x="35" y="116"/>
                    <a:pt x="35" y="116"/>
                  </a:cubicBezTo>
                  <a:cubicBezTo>
                    <a:pt x="35" y="116"/>
                    <a:pt x="33" y="117"/>
                    <a:pt x="33" y="118"/>
                  </a:cubicBezTo>
                  <a:cubicBezTo>
                    <a:pt x="32" y="118"/>
                    <a:pt x="33" y="119"/>
                    <a:pt x="33" y="120"/>
                  </a:cubicBezTo>
                  <a:cubicBezTo>
                    <a:pt x="34" y="121"/>
                    <a:pt x="33" y="122"/>
                    <a:pt x="33" y="122"/>
                  </a:cubicBezTo>
                  <a:cubicBezTo>
                    <a:pt x="33" y="122"/>
                    <a:pt x="31" y="122"/>
                    <a:pt x="30" y="122"/>
                  </a:cubicBezTo>
                  <a:cubicBezTo>
                    <a:pt x="29" y="122"/>
                    <a:pt x="28" y="122"/>
                    <a:pt x="27" y="121"/>
                  </a:cubicBezTo>
                  <a:cubicBezTo>
                    <a:pt x="25" y="120"/>
                    <a:pt x="26" y="122"/>
                    <a:pt x="26" y="123"/>
                  </a:cubicBezTo>
                  <a:cubicBezTo>
                    <a:pt x="26" y="123"/>
                    <a:pt x="24" y="125"/>
                    <a:pt x="24" y="125"/>
                  </a:cubicBezTo>
                  <a:cubicBezTo>
                    <a:pt x="24" y="125"/>
                    <a:pt x="24" y="125"/>
                    <a:pt x="24" y="125"/>
                  </a:cubicBezTo>
                  <a:cubicBezTo>
                    <a:pt x="22" y="125"/>
                    <a:pt x="20" y="124"/>
                    <a:pt x="20" y="124"/>
                  </a:cubicBezTo>
                  <a:cubicBezTo>
                    <a:pt x="19" y="125"/>
                    <a:pt x="19" y="125"/>
                    <a:pt x="19" y="125"/>
                  </a:cubicBezTo>
                  <a:cubicBezTo>
                    <a:pt x="16" y="124"/>
                    <a:pt x="16" y="124"/>
                    <a:pt x="16" y="124"/>
                  </a:cubicBezTo>
                  <a:cubicBezTo>
                    <a:pt x="15" y="124"/>
                    <a:pt x="15" y="124"/>
                    <a:pt x="15" y="124"/>
                  </a:cubicBezTo>
                  <a:cubicBezTo>
                    <a:pt x="14" y="121"/>
                    <a:pt x="14" y="121"/>
                    <a:pt x="14" y="121"/>
                  </a:cubicBezTo>
                  <a:cubicBezTo>
                    <a:pt x="13" y="121"/>
                    <a:pt x="13" y="121"/>
                    <a:pt x="13" y="121"/>
                  </a:cubicBezTo>
                  <a:cubicBezTo>
                    <a:pt x="9" y="119"/>
                    <a:pt x="9" y="119"/>
                    <a:pt x="9" y="119"/>
                  </a:cubicBezTo>
                  <a:cubicBezTo>
                    <a:pt x="8" y="118"/>
                    <a:pt x="8" y="118"/>
                    <a:pt x="8" y="118"/>
                  </a:cubicBezTo>
                  <a:cubicBezTo>
                    <a:pt x="6" y="119"/>
                    <a:pt x="6" y="119"/>
                    <a:pt x="6" y="119"/>
                  </a:cubicBezTo>
                  <a:cubicBezTo>
                    <a:pt x="5" y="120"/>
                    <a:pt x="5" y="120"/>
                    <a:pt x="5" y="120"/>
                  </a:cubicBezTo>
                  <a:cubicBezTo>
                    <a:pt x="5" y="120"/>
                    <a:pt x="3" y="121"/>
                    <a:pt x="2" y="121"/>
                  </a:cubicBezTo>
                  <a:cubicBezTo>
                    <a:pt x="2" y="120"/>
                    <a:pt x="0" y="116"/>
                    <a:pt x="0" y="116"/>
                  </a:cubicBezTo>
                  <a:cubicBezTo>
                    <a:pt x="1" y="113"/>
                    <a:pt x="1" y="113"/>
                    <a:pt x="1" y="113"/>
                  </a:cubicBezTo>
                  <a:cubicBezTo>
                    <a:pt x="1" y="113"/>
                    <a:pt x="4" y="112"/>
                    <a:pt x="4" y="112"/>
                  </a:cubicBezTo>
                  <a:cubicBezTo>
                    <a:pt x="4" y="112"/>
                    <a:pt x="6" y="112"/>
                    <a:pt x="6" y="112"/>
                  </a:cubicBezTo>
                  <a:cubicBezTo>
                    <a:pt x="6" y="112"/>
                    <a:pt x="7" y="112"/>
                    <a:pt x="7" y="113"/>
                  </a:cubicBezTo>
                  <a:cubicBezTo>
                    <a:pt x="8" y="113"/>
                    <a:pt x="10" y="115"/>
                    <a:pt x="11" y="115"/>
                  </a:cubicBezTo>
                  <a:cubicBezTo>
                    <a:pt x="11" y="115"/>
                    <a:pt x="13" y="116"/>
                    <a:pt x="13" y="116"/>
                  </a:cubicBezTo>
                  <a:cubicBezTo>
                    <a:pt x="14" y="116"/>
                    <a:pt x="16" y="117"/>
                    <a:pt x="16" y="117"/>
                  </a:cubicBezTo>
                  <a:cubicBezTo>
                    <a:pt x="16" y="117"/>
                    <a:pt x="18" y="117"/>
                    <a:pt x="18" y="117"/>
                  </a:cubicBezTo>
                  <a:cubicBezTo>
                    <a:pt x="18" y="117"/>
                    <a:pt x="20" y="116"/>
                    <a:pt x="20" y="116"/>
                  </a:cubicBezTo>
                  <a:cubicBezTo>
                    <a:pt x="20" y="116"/>
                    <a:pt x="20" y="116"/>
                    <a:pt x="20" y="116"/>
                  </a:cubicBezTo>
                  <a:cubicBezTo>
                    <a:pt x="21" y="115"/>
                    <a:pt x="21" y="114"/>
                    <a:pt x="21" y="114"/>
                  </a:cubicBezTo>
                  <a:cubicBezTo>
                    <a:pt x="21" y="114"/>
                    <a:pt x="22" y="114"/>
                    <a:pt x="22" y="114"/>
                  </a:cubicBezTo>
                  <a:cubicBezTo>
                    <a:pt x="22" y="115"/>
                    <a:pt x="23" y="116"/>
                    <a:pt x="23" y="116"/>
                  </a:cubicBezTo>
                  <a:cubicBezTo>
                    <a:pt x="23" y="116"/>
                    <a:pt x="24" y="117"/>
                    <a:pt x="24" y="117"/>
                  </a:cubicBezTo>
                  <a:cubicBezTo>
                    <a:pt x="25" y="118"/>
                    <a:pt x="26" y="118"/>
                    <a:pt x="26" y="118"/>
                  </a:cubicBezTo>
                  <a:cubicBezTo>
                    <a:pt x="26" y="118"/>
                    <a:pt x="27" y="117"/>
                    <a:pt x="27" y="117"/>
                  </a:cubicBezTo>
                  <a:cubicBezTo>
                    <a:pt x="27" y="117"/>
                    <a:pt x="28" y="118"/>
                    <a:pt x="28" y="117"/>
                  </a:cubicBezTo>
                  <a:cubicBezTo>
                    <a:pt x="28" y="117"/>
                    <a:pt x="29" y="117"/>
                    <a:pt x="29" y="117"/>
                  </a:cubicBezTo>
                  <a:cubicBezTo>
                    <a:pt x="29" y="117"/>
                    <a:pt x="30" y="116"/>
                    <a:pt x="29" y="116"/>
                  </a:cubicBezTo>
                  <a:cubicBezTo>
                    <a:pt x="29" y="116"/>
                    <a:pt x="29" y="115"/>
                    <a:pt x="29" y="116"/>
                  </a:cubicBezTo>
                  <a:cubicBezTo>
                    <a:pt x="28" y="116"/>
                    <a:pt x="28" y="116"/>
                    <a:pt x="27" y="116"/>
                  </a:cubicBezTo>
                  <a:cubicBezTo>
                    <a:pt x="26" y="116"/>
                    <a:pt x="24" y="115"/>
                    <a:pt x="24" y="115"/>
                  </a:cubicBezTo>
                  <a:cubicBezTo>
                    <a:pt x="24" y="114"/>
                    <a:pt x="23" y="114"/>
                    <a:pt x="23" y="113"/>
                  </a:cubicBezTo>
                  <a:cubicBezTo>
                    <a:pt x="22" y="113"/>
                    <a:pt x="22" y="112"/>
                    <a:pt x="21" y="112"/>
                  </a:cubicBezTo>
                  <a:cubicBezTo>
                    <a:pt x="20" y="112"/>
                    <a:pt x="20" y="112"/>
                    <a:pt x="20" y="112"/>
                  </a:cubicBezTo>
                  <a:cubicBezTo>
                    <a:pt x="20" y="112"/>
                    <a:pt x="19" y="113"/>
                    <a:pt x="19" y="114"/>
                  </a:cubicBezTo>
                  <a:cubicBezTo>
                    <a:pt x="19" y="114"/>
                    <a:pt x="20" y="115"/>
                    <a:pt x="18" y="114"/>
                  </a:cubicBezTo>
                  <a:cubicBezTo>
                    <a:pt x="16" y="114"/>
                    <a:pt x="14" y="114"/>
                    <a:pt x="14" y="114"/>
                  </a:cubicBezTo>
                  <a:cubicBezTo>
                    <a:pt x="11" y="111"/>
                    <a:pt x="11" y="111"/>
                    <a:pt x="11" y="111"/>
                  </a:cubicBezTo>
                  <a:cubicBezTo>
                    <a:pt x="11" y="111"/>
                    <a:pt x="10" y="111"/>
                    <a:pt x="9" y="111"/>
                  </a:cubicBezTo>
                  <a:cubicBezTo>
                    <a:pt x="9" y="111"/>
                    <a:pt x="7" y="110"/>
                    <a:pt x="7" y="109"/>
                  </a:cubicBezTo>
                  <a:cubicBezTo>
                    <a:pt x="7" y="109"/>
                    <a:pt x="6" y="108"/>
                    <a:pt x="6" y="107"/>
                  </a:cubicBezTo>
                  <a:cubicBezTo>
                    <a:pt x="6" y="107"/>
                    <a:pt x="5" y="107"/>
                    <a:pt x="5" y="106"/>
                  </a:cubicBezTo>
                  <a:cubicBezTo>
                    <a:pt x="5" y="106"/>
                    <a:pt x="4" y="105"/>
                    <a:pt x="4" y="105"/>
                  </a:cubicBezTo>
                  <a:cubicBezTo>
                    <a:pt x="4" y="105"/>
                    <a:pt x="4" y="104"/>
                    <a:pt x="5" y="103"/>
                  </a:cubicBezTo>
                  <a:cubicBezTo>
                    <a:pt x="7" y="103"/>
                    <a:pt x="7" y="103"/>
                    <a:pt x="8" y="103"/>
                  </a:cubicBezTo>
                  <a:cubicBezTo>
                    <a:pt x="9" y="103"/>
                    <a:pt x="8" y="103"/>
                    <a:pt x="10" y="103"/>
                  </a:cubicBezTo>
                  <a:cubicBezTo>
                    <a:pt x="12" y="103"/>
                    <a:pt x="11" y="103"/>
                    <a:pt x="12" y="103"/>
                  </a:cubicBezTo>
                  <a:cubicBezTo>
                    <a:pt x="13" y="103"/>
                    <a:pt x="15" y="103"/>
                    <a:pt x="15" y="103"/>
                  </a:cubicBezTo>
                  <a:cubicBezTo>
                    <a:pt x="15" y="103"/>
                    <a:pt x="13" y="102"/>
                    <a:pt x="16" y="103"/>
                  </a:cubicBezTo>
                  <a:cubicBezTo>
                    <a:pt x="16" y="103"/>
                    <a:pt x="20" y="104"/>
                    <a:pt x="19" y="106"/>
                  </a:cubicBezTo>
                  <a:cubicBezTo>
                    <a:pt x="19" y="106"/>
                    <a:pt x="18" y="107"/>
                    <a:pt x="18" y="107"/>
                  </a:cubicBezTo>
                  <a:cubicBezTo>
                    <a:pt x="18" y="107"/>
                    <a:pt x="20" y="108"/>
                    <a:pt x="20" y="108"/>
                  </a:cubicBezTo>
                  <a:cubicBezTo>
                    <a:pt x="20" y="108"/>
                    <a:pt x="21" y="107"/>
                    <a:pt x="21" y="107"/>
                  </a:cubicBezTo>
                  <a:cubicBezTo>
                    <a:pt x="22" y="108"/>
                    <a:pt x="22" y="108"/>
                    <a:pt x="22" y="108"/>
                  </a:cubicBezTo>
                  <a:cubicBezTo>
                    <a:pt x="24" y="110"/>
                    <a:pt x="24" y="110"/>
                    <a:pt x="24" y="110"/>
                  </a:cubicBezTo>
                  <a:cubicBezTo>
                    <a:pt x="24" y="110"/>
                    <a:pt x="26" y="110"/>
                    <a:pt x="26" y="110"/>
                  </a:cubicBezTo>
                  <a:cubicBezTo>
                    <a:pt x="25" y="111"/>
                    <a:pt x="24" y="109"/>
                    <a:pt x="25" y="111"/>
                  </a:cubicBezTo>
                  <a:cubicBezTo>
                    <a:pt x="26" y="113"/>
                    <a:pt x="27" y="114"/>
                    <a:pt x="27" y="114"/>
                  </a:cubicBezTo>
                  <a:cubicBezTo>
                    <a:pt x="28" y="114"/>
                    <a:pt x="28" y="114"/>
                    <a:pt x="28" y="114"/>
                  </a:cubicBezTo>
                  <a:cubicBezTo>
                    <a:pt x="28" y="114"/>
                    <a:pt x="28" y="113"/>
                    <a:pt x="29" y="113"/>
                  </a:cubicBezTo>
                  <a:cubicBezTo>
                    <a:pt x="29" y="114"/>
                    <a:pt x="31" y="114"/>
                    <a:pt x="32" y="114"/>
                  </a:cubicBezTo>
                  <a:cubicBezTo>
                    <a:pt x="32" y="114"/>
                    <a:pt x="32" y="113"/>
                    <a:pt x="31" y="111"/>
                  </a:cubicBezTo>
                  <a:cubicBezTo>
                    <a:pt x="30" y="110"/>
                    <a:pt x="29" y="109"/>
                    <a:pt x="29" y="109"/>
                  </a:cubicBezTo>
                  <a:cubicBezTo>
                    <a:pt x="28" y="109"/>
                    <a:pt x="29" y="110"/>
                    <a:pt x="27" y="109"/>
                  </a:cubicBezTo>
                  <a:cubicBezTo>
                    <a:pt x="25" y="108"/>
                    <a:pt x="25" y="109"/>
                    <a:pt x="24" y="108"/>
                  </a:cubicBezTo>
                  <a:cubicBezTo>
                    <a:pt x="23" y="106"/>
                    <a:pt x="22" y="106"/>
                    <a:pt x="22" y="105"/>
                  </a:cubicBezTo>
                  <a:cubicBezTo>
                    <a:pt x="22" y="105"/>
                    <a:pt x="23" y="105"/>
                    <a:pt x="24" y="104"/>
                  </a:cubicBezTo>
                  <a:cubicBezTo>
                    <a:pt x="25" y="104"/>
                    <a:pt x="23" y="103"/>
                    <a:pt x="25" y="104"/>
                  </a:cubicBezTo>
                  <a:cubicBezTo>
                    <a:pt x="28" y="105"/>
                    <a:pt x="28" y="105"/>
                    <a:pt x="29" y="105"/>
                  </a:cubicBezTo>
                  <a:cubicBezTo>
                    <a:pt x="29" y="105"/>
                    <a:pt x="31" y="105"/>
                    <a:pt x="29" y="104"/>
                  </a:cubicBezTo>
                  <a:cubicBezTo>
                    <a:pt x="27" y="104"/>
                    <a:pt x="26" y="103"/>
                    <a:pt x="26" y="103"/>
                  </a:cubicBezTo>
                  <a:cubicBezTo>
                    <a:pt x="24" y="103"/>
                    <a:pt x="24" y="103"/>
                    <a:pt x="24" y="103"/>
                  </a:cubicBezTo>
                  <a:cubicBezTo>
                    <a:pt x="24" y="103"/>
                    <a:pt x="24" y="103"/>
                    <a:pt x="23" y="103"/>
                  </a:cubicBezTo>
                  <a:cubicBezTo>
                    <a:pt x="22" y="103"/>
                    <a:pt x="22" y="104"/>
                    <a:pt x="22" y="103"/>
                  </a:cubicBezTo>
                  <a:cubicBezTo>
                    <a:pt x="21" y="103"/>
                    <a:pt x="20" y="103"/>
                    <a:pt x="20" y="102"/>
                  </a:cubicBezTo>
                  <a:cubicBezTo>
                    <a:pt x="19" y="102"/>
                    <a:pt x="18" y="101"/>
                    <a:pt x="18" y="101"/>
                  </a:cubicBezTo>
                  <a:cubicBezTo>
                    <a:pt x="18" y="100"/>
                    <a:pt x="17" y="99"/>
                    <a:pt x="17" y="99"/>
                  </a:cubicBezTo>
                  <a:cubicBezTo>
                    <a:pt x="17" y="99"/>
                    <a:pt x="17" y="99"/>
                    <a:pt x="17" y="99"/>
                  </a:cubicBezTo>
                  <a:cubicBezTo>
                    <a:pt x="16" y="99"/>
                    <a:pt x="15" y="99"/>
                    <a:pt x="14" y="99"/>
                  </a:cubicBezTo>
                  <a:cubicBezTo>
                    <a:pt x="14" y="99"/>
                    <a:pt x="13" y="99"/>
                    <a:pt x="13" y="99"/>
                  </a:cubicBezTo>
                  <a:cubicBezTo>
                    <a:pt x="13" y="98"/>
                    <a:pt x="13" y="98"/>
                    <a:pt x="13" y="97"/>
                  </a:cubicBezTo>
                  <a:cubicBezTo>
                    <a:pt x="13" y="97"/>
                    <a:pt x="13" y="96"/>
                    <a:pt x="14" y="96"/>
                  </a:cubicBezTo>
                  <a:cubicBezTo>
                    <a:pt x="15" y="96"/>
                    <a:pt x="16" y="96"/>
                    <a:pt x="17" y="96"/>
                  </a:cubicBezTo>
                  <a:cubicBezTo>
                    <a:pt x="18" y="96"/>
                    <a:pt x="19" y="96"/>
                    <a:pt x="20" y="96"/>
                  </a:cubicBezTo>
                  <a:cubicBezTo>
                    <a:pt x="20" y="96"/>
                    <a:pt x="21" y="97"/>
                    <a:pt x="21" y="97"/>
                  </a:cubicBezTo>
                  <a:cubicBezTo>
                    <a:pt x="22" y="98"/>
                    <a:pt x="23" y="98"/>
                    <a:pt x="23" y="98"/>
                  </a:cubicBezTo>
                  <a:cubicBezTo>
                    <a:pt x="23" y="99"/>
                    <a:pt x="23" y="99"/>
                    <a:pt x="24" y="99"/>
                  </a:cubicBezTo>
                  <a:cubicBezTo>
                    <a:pt x="24" y="100"/>
                    <a:pt x="25" y="100"/>
                    <a:pt x="25" y="100"/>
                  </a:cubicBezTo>
                  <a:cubicBezTo>
                    <a:pt x="26" y="102"/>
                    <a:pt x="26" y="102"/>
                    <a:pt x="26" y="102"/>
                  </a:cubicBezTo>
                  <a:cubicBezTo>
                    <a:pt x="26" y="102"/>
                    <a:pt x="26" y="102"/>
                    <a:pt x="26" y="102"/>
                  </a:cubicBezTo>
                  <a:cubicBezTo>
                    <a:pt x="28" y="103"/>
                    <a:pt x="28" y="103"/>
                    <a:pt x="28" y="103"/>
                  </a:cubicBezTo>
                  <a:cubicBezTo>
                    <a:pt x="28" y="103"/>
                    <a:pt x="31" y="104"/>
                    <a:pt x="31" y="104"/>
                  </a:cubicBezTo>
                  <a:cubicBezTo>
                    <a:pt x="31" y="104"/>
                    <a:pt x="31" y="104"/>
                    <a:pt x="32" y="104"/>
                  </a:cubicBezTo>
                  <a:cubicBezTo>
                    <a:pt x="33" y="104"/>
                    <a:pt x="33" y="103"/>
                    <a:pt x="33" y="103"/>
                  </a:cubicBezTo>
                  <a:cubicBezTo>
                    <a:pt x="33" y="103"/>
                    <a:pt x="34" y="103"/>
                    <a:pt x="34" y="103"/>
                  </a:cubicBezTo>
                  <a:cubicBezTo>
                    <a:pt x="34" y="103"/>
                    <a:pt x="37" y="101"/>
                    <a:pt x="37" y="101"/>
                  </a:cubicBezTo>
                  <a:cubicBezTo>
                    <a:pt x="37" y="102"/>
                    <a:pt x="38" y="102"/>
                    <a:pt x="39" y="102"/>
                  </a:cubicBezTo>
                  <a:cubicBezTo>
                    <a:pt x="39" y="102"/>
                    <a:pt x="42" y="104"/>
                    <a:pt x="42" y="104"/>
                  </a:cubicBezTo>
                  <a:cubicBezTo>
                    <a:pt x="42" y="103"/>
                    <a:pt x="42" y="102"/>
                    <a:pt x="42" y="102"/>
                  </a:cubicBezTo>
                  <a:cubicBezTo>
                    <a:pt x="42" y="102"/>
                    <a:pt x="43" y="101"/>
                    <a:pt x="43" y="101"/>
                  </a:cubicBezTo>
                  <a:cubicBezTo>
                    <a:pt x="47" y="101"/>
                    <a:pt x="47" y="101"/>
                    <a:pt x="47" y="101"/>
                  </a:cubicBezTo>
                  <a:cubicBezTo>
                    <a:pt x="47" y="101"/>
                    <a:pt x="48" y="100"/>
                    <a:pt x="48" y="100"/>
                  </a:cubicBezTo>
                  <a:cubicBezTo>
                    <a:pt x="47" y="100"/>
                    <a:pt x="46" y="100"/>
                    <a:pt x="46" y="100"/>
                  </a:cubicBezTo>
                  <a:cubicBezTo>
                    <a:pt x="44" y="101"/>
                    <a:pt x="44" y="101"/>
                    <a:pt x="44" y="101"/>
                  </a:cubicBezTo>
                  <a:cubicBezTo>
                    <a:pt x="42" y="101"/>
                    <a:pt x="42" y="101"/>
                    <a:pt x="42" y="101"/>
                  </a:cubicBezTo>
                  <a:cubicBezTo>
                    <a:pt x="42" y="101"/>
                    <a:pt x="41" y="102"/>
                    <a:pt x="41" y="102"/>
                  </a:cubicBezTo>
                  <a:cubicBezTo>
                    <a:pt x="40" y="102"/>
                    <a:pt x="39" y="101"/>
                    <a:pt x="39" y="101"/>
                  </a:cubicBezTo>
                  <a:cubicBezTo>
                    <a:pt x="38" y="100"/>
                    <a:pt x="36" y="99"/>
                    <a:pt x="36" y="99"/>
                  </a:cubicBezTo>
                  <a:cubicBezTo>
                    <a:pt x="35" y="99"/>
                    <a:pt x="36" y="99"/>
                    <a:pt x="34" y="98"/>
                  </a:cubicBezTo>
                  <a:cubicBezTo>
                    <a:pt x="32" y="97"/>
                    <a:pt x="31" y="96"/>
                    <a:pt x="31" y="96"/>
                  </a:cubicBezTo>
                  <a:cubicBezTo>
                    <a:pt x="30" y="95"/>
                    <a:pt x="30" y="95"/>
                    <a:pt x="30" y="95"/>
                  </a:cubicBezTo>
                  <a:cubicBezTo>
                    <a:pt x="30" y="95"/>
                    <a:pt x="30" y="94"/>
                    <a:pt x="29" y="94"/>
                  </a:cubicBezTo>
                  <a:cubicBezTo>
                    <a:pt x="28" y="93"/>
                    <a:pt x="25" y="92"/>
                    <a:pt x="25" y="92"/>
                  </a:cubicBezTo>
                  <a:cubicBezTo>
                    <a:pt x="25" y="92"/>
                    <a:pt x="25" y="91"/>
                    <a:pt x="25" y="91"/>
                  </a:cubicBezTo>
                  <a:cubicBezTo>
                    <a:pt x="25" y="91"/>
                    <a:pt x="25" y="88"/>
                    <a:pt x="25" y="88"/>
                  </a:cubicBezTo>
                  <a:cubicBezTo>
                    <a:pt x="25" y="87"/>
                    <a:pt x="24" y="85"/>
                    <a:pt x="24" y="85"/>
                  </a:cubicBezTo>
                  <a:cubicBezTo>
                    <a:pt x="24" y="85"/>
                    <a:pt x="26" y="84"/>
                    <a:pt x="26" y="84"/>
                  </a:cubicBezTo>
                  <a:cubicBezTo>
                    <a:pt x="27" y="84"/>
                    <a:pt x="28" y="85"/>
                    <a:pt x="28" y="85"/>
                  </a:cubicBezTo>
                  <a:cubicBezTo>
                    <a:pt x="29" y="84"/>
                    <a:pt x="29" y="84"/>
                    <a:pt x="29" y="84"/>
                  </a:cubicBezTo>
                  <a:cubicBezTo>
                    <a:pt x="37" y="73"/>
                    <a:pt x="37" y="73"/>
                    <a:pt x="37" y="73"/>
                  </a:cubicBezTo>
                  <a:cubicBezTo>
                    <a:pt x="44" y="63"/>
                    <a:pt x="44" y="63"/>
                    <a:pt x="44" y="63"/>
                  </a:cubicBezTo>
                  <a:cubicBezTo>
                    <a:pt x="47" y="48"/>
                    <a:pt x="47" y="48"/>
                    <a:pt x="47" y="48"/>
                  </a:cubicBezTo>
                  <a:cubicBezTo>
                    <a:pt x="49" y="41"/>
                    <a:pt x="49" y="41"/>
                    <a:pt x="49" y="41"/>
                  </a:cubicBezTo>
                  <a:cubicBezTo>
                    <a:pt x="51" y="35"/>
                    <a:pt x="51" y="35"/>
                    <a:pt x="51" y="35"/>
                  </a:cubicBezTo>
                  <a:cubicBezTo>
                    <a:pt x="51" y="35"/>
                    <a:pt x="51" y="34"/>
                    <a:pt x="52" y="35"/>
                  </a:cubicBezTo>
                  <a:cubicBezTo>
                    <a:pt x="52" y="35"/>
                    <a:pt x="53" y="37"/>
                    <a:pt x="53" y="37"/>
                  </a:cubicBezTo>
                  <a:cubicBezTo>
                    <a:pt x="54" y="38"/>
                    <a:pt x="54" y="38"/>
                    <a:pt x="54" y="38"/>
                  </a:cubicBezTo>
                  <a:cubicBezTo>
                    <a:pt x="55" y="38"/>
                    <a:pt x="55" y="38"/>
                    <a:pt x="55" y="38"/>
                  </a:cubicBezTo>
                  <a:cubicBezTo>
                    <a:pt x="55" y="38"/>
                    <a:pt x="57" y="37"/>
                    <a:pt x="58" y="37"/>
                  </a:cubicBezTo>
                  <a:cubicBezTo>
                    <a:pt x="58" y="37"/>
                    <a:pt x="62" y="39"/>
                    <a:pt x="62" y="39"/>
                  </a:cubicBezTo>
                  <a:cubicBezTo>
                    <a:pt x="62" y="39"/>
                    <a:pt x="62" y="41"/>
                    <a:pt x="62" y="42"/>
                  </a:cubicBezTo>
                  <a:cubicBezTo>
                    <a:pt x="62" y="42"/>
                    <a:pt x="64" y="44"/>
                    <a:pt x="63" y="45"/>
                  </a:cubicBezTo>
                  <a:cubicBezTo>
                    <a:pt x="63" y="45"/>
                    <a:pt x="62" y="47"/>
                    <a:pt x="62" y="47"/>
                  </a:cubicBezTo>
                  <a:cubicBezTo>
                    <a:pt x="62" y="47"/>
                    <a:pt x="63" y="48"/>
                    <a:pt x="63" y="48"/>
                  </a:cubicBezTo>
                  <a:cubicBezTo>
                    <a:pt x="64" y="48"/>
                    <a:pt x="64" y="48"/>
                    <a:pt x="65" y="48"/>
                  </a:cubicBezTo>
                  <a:cubicBezTo>
                    <a:pt x="66" y="48"/>
                    <a:pt x="67" y="49"/>
                    <a:pt x="67" y="49"/>
                  </a:cubicBezTo>
                  <a:cubicBezTo>
                    <a:pt x="67" y="49"/>
                    <a:pt x="67" y="50"/>
                    <a:pt x="67" y="50"/>
                  </a:cubicBezTo>
                  <a:cubicBezTo>
                    <a:pt x="67" y="50"/>
                    <a:pt x="67" y="52"/>
                    <a:pt x="67" y="52"/>
                  </a:cubicBezTo>
                  <a:cubicBezTo>
                    <a:pt x="67" y="53"/>
                    <a:pt x="65" y="53"/>
                    <a:pt x="65" y="53"/>
                  </a:cubicBezTo>
                  <a:cubicBezTo>
                    <a:pt x="65" y="53"/>
                    <a:pt x="65" y="54"/>
                    <a:pt x="65" y="54"/>
                  </a:cubicBezTo>
                  <a:cubicBezTo>
                    <a:pt x="64" y="55"/>
                    <a:pt x="63" y="56"/>
                    <a:pt x="62" y="56"/>
                  </a:cubicBezTo>
                  <a:cubicBezTo>
                    <a:pt x="62" y="56"/>
                    <a:pt x="60" y="54"/>
                    <a:pt x="60" y="54"/>
                  </a:cubicBezTo>
                  <a:cubicBezTo>
                    <a:pt x="60" y="54"/>
                    <a:pt x="59" y="55"/>
                    <a:pt x="59" y="55"/>
                  </a:cubicBezTo>
                  <a:cubicBezTo>
                    <a:pt x="60" y="57"/>
                    <a:pt x="60" y="57"/>
                    <a:pt x="60" y="57"/>
                  </a:cubicBezTo>
                  <a:cubicBezTo>
                    <a:pt x="61" y="60"/>
                    <a:pt x="61" y="60"/>
                    <a:pt x="61" y="60"/>
                  </a:cubicBezTo>
                  <a:cubicBezTo>
                    <a:pt x="60" y="61"/>
                    <a:pt x="60" y="61"/>
                    <a:pt x="60" y="61"/>
                  </a:cubicBezTo>
                  <a:cubicBezTo>
                    <a:pt x="61" y="64"/>
                    <a:pt x="61" y="64"/>
                    <a:pt x="61" y="64"/>
                  </a:cubicBezTo>
                  <a:cubicBezTo>
                    <a:pt x="61" y="66"/>
                    <a:pt x="61" y="66"/>
                    <a:pt x="61" y="66"/>
                  </a:cubicBezTo>
                  <a:cubicBezTo>
                    <a:pt x="59" y="67"/>
                    <a:pt x="59" y="67"/>
                    <a:pt x="59" y="67"/>
                  </a:cubicBezTo>
                  <a:cubicBezTo>
                    <a:pt x="59" y="67"/>
                    <a:pt x="58" y="68"/>
                    <a:pt x="57" y="68"/>
                  </a:cubicBezTo>
                  <a:cubicBezTo>
                    <a:pt x="57" y="68"/>
                    <a:pt x="56" y="67"/>
                    <a:pt x="56" y="68"/>
                  </a:cubicBezTo>
                  <a:cubicBezTo>
                    <a:pt x="57" y="69"/>
                    <a:pt x="57" y="70"/>
                    <a:pt x="58" y="70"/>
                  </a:cubicBezTo>
                  <a:cubicBezTo>
                    <a:pt x="59" y="70"/>
                    <a:pt x="61" y="70"/>
                    <a:pt x="61" y="70"/>
                  </a:cubicBezTo>
                  <a:cubicBezTo>
                    <a:pt x="63" y="73"/>
                    <a:pt x="63" y="73"/>
                    <a:pt x="63" y="73"/>
                  </a:cubicBezTo>
                  <a:cubicBezTo>
                    <a:pt x="63" y="73"/>
                    <a:pt x="64" y="73"/>
                    <a:pt x="65" y="73"/>
                  </a:cubicBezTo>
                  <a:cubicBezTo>
                    <a:pt x="65" y="73"/>
                    <a:pt x="67" y="74"/>
                    <a:pt x="67" y="74"/>
                  </a:cubicBezTo>
                  <a:cubicBezTo>
                    <a:pt x="67" y="74"/>
                    <a:pt x="67" y="74"/>
                    <a:pt x="68" y="75"/>
                  </a:cubicBezTo>
                  <a:cubicBezTo>
                    <a:pt x="69" y="75"/>
                    <a:pt x="71" y="76"/>
                    <a:pt x="71" y="76"/>
                  </a:cubicBezTo>
                  <a:cubicBezTo>
                    <a:pt x="71" y="76"/>
                    <a:pt x="71" y="75"/>
                    <a:pt x="70" y="75"/>
                  </a:cubicBezTo>
                  <a:cubicBezTo>
                    <a:pt x="70" y="75"/>
                    <a:pt x="69" y="72"/>
                    <a:pt x="67" y="72"/>
                  </a:cubicBezTo>
                  <a:cubicBezTo>
                    <a:pt x="66" y="71"/>
                    <a:pt x="65" y="71"/>
                    <a:pt x="64" y="71"/>
                  </a:cubicBezTo>
                  <a:cubicBezTo>
                    <a:pt x="63" y="71"/>
                    <a:pt x="61" y="70"/>
                    <a:pt x="61" y="70"/>
                  </a:cubicBezTo>
                  <a:cubicBezTo>
                    <a:pt x="61" y="69"/>
                    <a:pt x="60" y="68"/>
                    <a:pt x="61" y="68"/>
                  </a:cubicBezTo>
                  <a:cubicBezTo>
                    <a:pt x="61" y="67"/>
                    <a:pt x="61" y="66"/>
                    <a:pt x="63" y="66"/>
                  </a:cubicBezTo>
                  <a:cubicBezTo>
                    <a:pt x="64" y="66"/>
                    <a:pt x="65" y="67"/>
                    <a:pt x="66" y="66"/>
                  </a:cubicBezTo>
                  <a:cubicBezTo>
                    <a:pt x="67" y="66"/>
                    <a:pt x="69" y="63"/>
                    <a:pt x="69" y="63"/>
                  </a:cubicBezTo>
                  <a:cubicBezTo>
                    <a:pt x="71" y="61"/>
                    <a:pt x="71" y="61"/>
                    <a:pt x="71" y="61"/>
                  </a:cubicBezTo>
                  <a:cubicBezTo>
                    <a:pt x="74" y="60"/>
                    <a:pt x="74" y="60"/>
                    <a:pt x="74" y="60"/>
                  </a:cubicBezTo>
                  <a:cubicBezTo>
                    <a:pt x="74" y="60"/>
                    <a:pt x="78" y="58"/>
                    <a:pt x="78" y="58"/>
                  </a:cubicBezTo>
                  <a:cubicBezTo>
                    <a:pt x="78" y="58"/>
                    <a:pt x="79" y="58"/>
                    <a:pt x="80" y="59"/>
                  </a:cubicBezTo>
                  <a:cubicBezTo>
                    <a:pt x="81" y="60"/>
                    <a:pt x="81" y="60"/>
                    <a:pt x="81" y="60"/>
                  </a:cubicBezTo>
                  <a:cubicBezTo>
                    <a:pt x="82" y="60"/>
                    <a:pt x="84" y="61"/>
                    <a:pt x="84" y="61"/>
                  </a:cubicBezTo>
                  <a:cubicBezTo>
                    <a:pt x="84" y="61"/>
                    <a:pt x="84" y="61"/>
                    <a:pt x="85" y="62"/>
                  </a:cubicBezTo>
                  <a:cubicBezTo>
                    <a:pt x="85" y="62"/>
                    <a:pt x="86" y="63"/>
                    <a:pt x="85" y="65"/>
                  </a:cubicBezTo>
                  <a:cubicBezTo>
                    <a:pt x="85" y="66"/>
                    <a:pt x="85" y="67"/>
                    <a:pt x="85" y="67"/>
                  </a:cubicBezTo>
                  <a:cubicBezTo>
                    <a:pt x="85" y="67"/>
                    <a:pt x="86" y="66"/>
                    <a:pt x="86" y="65"/>
                  </a:cubicBezTo>
                  <a:cubicBezTo>
                    <a:pt x="86" y="63"/>
                    <a:pt x="86" y="62"/>
                    <a:pt x="86" y="61"/>
                  </a:cubicBezTo>
                  <a:cubicBezTo>
                    <a:pt x="86" y="60"/>
                    <a:pt x="85" y="59"/>
                    <a:pt x="85" y="59"/>
                  </a:cubicBezTo>
                  <a:cubicBezTo>
                    <a:pt x="85" y="59"/>
                    <a:pt x="83" y="60"/>
                    <a:pt x="81" y="59"/>
                  </a:cubicBezTo>
                  <a:cubicBezTo>
                    <a:pt x="80" y="58"/>
                    <a:pt x="80" y="57"/>
                    <a:pt x="79" y="57"/>
                  </a:cubicBezTo>
                  <a:cubicBezTo>
                    <a:pt x="79" y="57"/>
                    <a:pt x="78" y="56"/>
                    <a:pt x="77" y="56"/>
                  </a:cubicBezTo>
                  <a:cubicBezTo>
                    <a:pt x="77" y="56"/>
                    <a:pt x="77" y="55"/>
                    <a:pt x="77" y="54"/>
                  </a:cubicBezTo>
                  <a:cubicBezTo>
                    <a:pt x="77" y="53"/>
                    <a:pt x="77" y="52"/>
                    <a:pt x="77" y="51"/>
                  </a:cubicBezTo>
                  <a:cubicBezTo>
                    <a:pt x="77" y="51"/>
                    <a:pt x="76" y="50"/>
                    <a:pt x="77" y="49"/>
                  </a:cubicBezTo>
                  <a:cubicBezTo>
                    <a:pt x="78" y="48"/>
                    <a:pt x="78" y="48"/>
                    <a:pt x="79" y="48"/>
                  </a:cubicBezTo>
                  <a:cubicBezTo>
                    <a:pt x="79" y="47"/>
                    <a:pt x="81" y="46"/>
                    <a:pt x="80" y="46"/>
                  </a:cubicBezTo>
                  <a:cubicBezTo>
                    <a:pt x="80" y="45"/>
                    <a:pt x="79" y="45"/>
                    <a:pt x="78" y="45"/>
                  </a:cubicBezTo>
                  <a:cubicBezTo>
                    <a:pt x="77" y="45"/>
                    <a:pt x="78" y="46"/>
                    <a:pt x="77" y="46"/>
                  </a:cubicBezTo>
                  <a:cubicBezTo>
                    <a:pt x="75" y="46"/>
                    <a:pt x="75" y="45"/>
                    <a:pt x="74" y="44"/>
                  </a:cubicBezTo>
                  <a:cubicBezTo>
                    <a:pt x="74" y="43"/>
                    <a:pt x="74" y="43"/>
                    <a:pt x="73" y="44"/>
                  </a:cubicBezTo>
                  <a:cubicBezTo>
                    <a:pt x="72" y="44"/>
                    <a:pt x="71" y="43"/>
                    <a:pt x="71" y="43"/>
                  </a:cubicBezTo>
                  <a:cubicBezTo>
                    <a:pt x="71" y="43"/>
                    <a:pt x="70" y="42"/>
                    <a:pt x="71" y="41"/>
                  </a:cubicBezTo>
                  <a:cubicBezTo>
                    <a:pt x="71" y="41"/>
                    <a:pt x="72" y="39"/>
                    <a:pt x="72" y="39"/>
                  </a:cubicBezTo>
                  <a:cubicBezTo>
                    <a:pt x="72" y="39"/>
                    <a:pt x="72" y="36"/>
                    <a:pt x="72" y="36"/>
                  </a:cubicBezTo>
                  <a:cubicBezTo>
                    <a:pt x="72" y="35"/>
                    <a:pt x="72" y="35"/>
                    <a:pt x="72" y="35"/>
                  </a:cubicBezTo>
                  <a:close/>
                  <a:moveTo>
                    <a:pt x="127" y="1"/>
                  </a:moveTo>
                  <a:cubicBezTo>
                    <a:pt x="127" y="1"/>
                    <a:pt x="127" y="1"/>
                    <a:pt x="127" y="1"/>
                  </a:cubicBezTo>
                  <a:cubicBezTo>
                    <a:pt x="127" y="1"/>
                    <a:pt x="127" y="0"/>
                    <a:pt x="128" y="0"/>
                  </a:cubicBezTo>
                  <a:cubicBezTo>
                    <a:pt x="129" y="0"/>
                    <a:pt x="129" y="0"/>
                    <a:pt x="130" y="0"/>
                  </a:cubicBezTo>
                  <a:cubicBezTo>
                    <a:pt x="130" y="0"/>
                    <a:pt x="132" y="0"/>
                    <a:pt x="132" y="0"/>
                  </a:cubicBezTo>
                  <a:cubicBezTo>
                    <a:pt x="132" y="0"/>
                    <a:pt x="133" y="0"/>
                    <a:pt x="134" y="0"/>
                  </a:cubicBezTo>
                  <a:cubicBezTo>
                    <a:pt x="134" y="0"/>
                    <a:pt x="135" y="0"/>
                    <a:pt x="135" y="0"/>
                  </a:cubicBezTo>
                  <a:cubicBezTo>
                    <a:pt x="136" y="0"/>
                    <a:pt x="135" y="1"/>
                    <a:pt x="135" y="1"/>
                  </a:cubicBezTo>
                  <a:cubicBezTo>
                    <a:pt x="133" y="1"/>
                    <a:pt x="133" y="1"/>
                    <a:pt x="133" y="1"/>
                  </a:cubicBezTo>
                  <a:cubicBezTo>
                    <a:pt x="133" y="1"/>
                    <a:pt x="132" y="1"/>
                    <a:pt x="131" y="1"/>
                  </a:cubicBezTo>
                  <a:cubicBezTo>
                    <a:pt x="131" y="2"/>
                    <a:pt x="130" y="2"/>
                    <a:pt x="130" y="2"/>
                  </a:cubicBezTo>
                  <a:cubicBezTo>
                    <a:pt x="130" y="2"/>
                    <a:pt x="129" y="2"/>
                    <a:pt x="129" y="2"/>
                  </a:cubicBezTo>
                  <a:cubicBezTo>
                    <a:pt x="128" y="2"/>
                    <a:pt x="128" y="1"/>
                    <a:pt x="128" y="2"/>
                  </a:cubicBezTo>
                  <a:cubicBezTo>
                    <a:pt x="127" y="2"/>
                    <a:pt x="127" y="1"/>
                    <a:pt x="127" y="1"/>
                  </a:cubicBezTo>
                  <a:close/>
                  <a:moveTo>
                    <a:pt x="118" y="6"/>
                  </a:moveTo>
                  <a:cubicBezTo>
                    <a:pt x="118" y="6"/>
                    <a:pt x="118" y="6"/>
                    <a:pt x="118" y="6"/>
                  </a:cubicBezTo>
                  <a:cubicBezTo>
                    <a:pt x="118" y="6"/>
                    <a:pt x="118" y="5"/>
                    <a:pt x="119" y="5"/>
                  </a:cubicBezTo>
                  <a:cubicBezTo>
                    <a:pt x="119" y="5"/>
                    <a:pt x="119" y="4"/>
                    <a:pt x="120" y="5"/>
                  </a:cubicBezTo>
                  <a:cubicBezTo>
                    <a:pt x="120" y="5"/>
                    <a:pt x="120" y="7"/>
                    <a:pt x="120" y="7"/>
                  </a:cubicBezTo>
                  <a:cubicBezTo>
                    <a:pt x="119" y="7"/>
                    <a:pt x="119" y="7"/>
                    <a:pt x="118" y="7"/>
                  </a:cubicBezTo>
                  <a:cubicBezTo>
                    <a:pt x="118" y="7"/>
                    <a:pt x="118" y="6"/>
                    <a:pt x="118" y="6"/>
                  </a:cubicBezTo>
                  <a:close/>
                  <a:moveTo>
                    <a:pt x="112" y="9"/>
                  </a:moveTo>
                  <a:cubicBezTo>
                    <a:pt x="112" y="9"/>
                    <a:pt x="112" y="9"/>
                    <a:pt x="112" y="9"/>
                  </a:cubicBezTo>
                  <a:cubicBezTo>
                    <a:pt x="112" y="9"/>
                    <a:pt x="111" y="8"/>
                    <a:pt x="111" y="8"/>
                  </a:cubicBezTo>
                  <a:cubicBezTo>
                    <a:pt x="111" y="8"/>
                    <a:pt x="111" y="7"/>
                    <a:pt x="112" y="7"/>
                  </a:cubicBezTo>
                  <a:cubicBezTo>
                    <a:pt x="112" y="7"/>
                    <a:pt x="113" y="7"/>
                    <a:pt x="113" y="7"/>
                  </a:cubicBezTo>
                  <a:cubicBezTo>
                    <a:pt x="114" y="7"/>
                    <a:pt x="114" y="7"/>
                    <a:pt x="114" y="7"/>
                  </a:cubicBezTo>
                  <a:cubicBezTo>
                    <a:pt x="114" y="7"/>
                    <a:pt x="115" y="6"/>
                    <a:pt x="115" y="6"/>
                  </a:cubicBezTo>
                  <a:cubicBezTo>
                    <a:pt x="115" y="6"/>
                    <a:pt x="116" y="8"/>
                    <a:pt x="116" y="8"/>
                  </a:cubicBezTo>
                  <a:cubicBezTo>
                    <a:pt x="116" y="8"/>
                    <a:pt x="116" y="8"/>
                    <a:pt x="115" y="8"/>
                  </a:cubicBezTo>
                  <a:cubicBezTo>
                    <a:pt x="115" y="8"/>
                    <a:pt x="114" y="9"/>
                    <a:pt x="114" y="9"/>
                  </a:cubicBezTo>
                  <a:cubicBezTo>
                    <a:pt x="113" y="10"/>
                    <a:pt x="113" y="10"/>
                    <a:pt x="113" y="10"/>
                  </a:cubicBezTo>
                  <a:cubicBezTo>
                    <a:pt x="112" y="9"/>
                    <a:pt x="112" y="9"/>
                    <a:pt x="112" y="9"/>
                  </a:cubicBezTo>
                  <a:close/>
                  <a:moveTo>
                    <a:pt x="108" y="12"/>
                  </a:moveTo>
                  <a:cubicBezTo>
                    <a:pt x="108" y="12"/>
                    <a:pt x="108" y="12"/>
                    <a:pt x="108" y="12"/>
                  </a:cubicBezTo>
                  <a:cubicBezTo>
                    <a:pt x="108" y="11"/>
                    <a:pt x="107" y="11"/>
                    <a:pt x="107" y="11"/>
                  </a:cubicBezTo>
                  <a:cubicBezTo>
                    <a:pt x="107" y="11"/>
                    <a:pt x="106" y="10"/>
                    <a:pt x="106" y="10"/>
                  </a:cubicBezTo>
                  <a:cubicBezTo>
                    <a:pt x="106" y="10"/>
                    <a:pt x="106" y="9"/>
                    <a:pt x="107" y="9"/>
                  </a:cubicBezTo>
                  <a:cubicBezTo>
                    <a:pt x="107" y="9"/>
                    <a:pt x="107" y="9"/>
                    <a:pt x="107" y="10"/>
                  </a:cubicBezTo>
                  <a:cubicBezTo>
                    <a:pt x="108" y="10"/>
                    <a:pt x="108" y="11"/>
                    <a:pt x="108" y="11"/>
                  </a:cubicBezTo>
                  <a:cubicBezTo>
                    <a:pt x="108" y="12"/>
                    <a:pt x="108" y="12"/>
                    <a:pt x="108" y="12"/>
                  </a:cubicBezTo>
                  <a:close/>
                  <a:moveTo>
                    <a:pt x="96" y="12"/>
                  </a:moveTo>
                  <a:cubicBezTo>
                    <a:pt x="96" y="12"/>
                    <a:pt x="96" y="12"/>
                    <a:pt x="96" y="12"/>
                  </a:cubicBezTo>
                  <a:cubicBezTo>
                    <a:pt x="96" y="12"/>
                    <a:pt x="96" y="12"/>
                    <a:pt x="97" y="12"/>
                  </a:cubicBezTo>
                  <a:cubicBezTo>
                    <a:pt x="98" y="11"/>
                    <a:pt x="98" y="10"/>
                    <a:pt x="99" y="11"/>
                  </a:cubicBezTo>
                  <a:cubicBezTo>
                    <a:pt x="100" y="11"/>
                    <a:pt x="102" y="12"/>
                    <a:pt x="102" y="12"/>
                  </a:cubicBezTo>
                  <a:cubicBezTo>
                    <a:pt x="102" y="12"/>
                    <a:pt x="102" y="11"/>
                    <a:pt x="102" y="11"/>
                  </a:cubicBezTo>
                  <a:cubicBezTo>
                    <a:pt x="103" y="11"/>
                    <a:pt x="103" y="12"/>
                    <a:pt x="103" y="12"/>
                  </a:cubicBezTo>
                  <a:cubicBezTo>
                    <a:pt x="103" y="12"/>
                    <a:pt x="102" y="12"/>
                    <a:pt x="102" y="12"/>
                  </a:cubicBezTo>
                  <a:cubicBezTo>
                    <a:pt x="101" y="13"/>
                    <a:pt x="101" y="13"/>
                    <a:pt x="100" y="13"/>
                  </a:cubicBezTo>
                  <a:cubicBezTo>
                    <a:pt x="99" y="13"/>
                    <a:pt x="99" y="12"/>
                    <a:pt x="98" y="13"/>
                  </a:cubicBezTo>
                  <a:cubicBezTo>
                    <a:pt x="98" y="13"/>
                    <a:pt x="98" y="14"/>
                    <a:pt x="97" y="14"/>
                  </a:cubicBezTo>
                  <a:cubicBezTo>
                    <a:pt x="97" y="14"/>
                    <a:pt x="96" y="14"/>
                    <a:pt x="96" y="14"/>
                  </a:cubicBezTo>
                  <a:cubicBezTo>
                    <a:pt x="96" y="13"/>
                    <a:pt x="96" y="12"/>
                    <a:pt x="96" y="12"/>
                  </a:cubicBezTo>
                  <a:close/>
                  <a:moveTo>
                    <a:pt x="93" y="13"/>
                  </a:moveTo>
                  <a:cubicBezTo>
                    <a:pt x="93" y="13"/>
                    <a:pt x="93" y="13"/>
                    <a:pt x="93" y="13"/>
                  </a:cubicBezTo>
                  <a:cubicBezTo>
                    <a:pt x="93" y="13"/>
                    <a:pt x="93" y="12"/>
                    <a:pt x="94" y="13"/>
                  </a:cubicBezTo>
                  <a:cubicBezTo>
                    <a:pt x="94" y="13"/>
                    <a:pt x="94" y="12"/>
                    <a:pt x="94" y="13"/>
                  </a:cubicBezTo>
                  <a:cubicBezTo>
                    <a:pt x="95" y="14"/>
                    <a:pt x="95" y="15"/>
                    <a:pt x="94" y="15"/>
                  </a:cubicBezTo>
                  <a:cubicBezTo>
                    <a:pt x="93" y="14"/>
                    <a:pt x="93" y="13"/>
                    <a:pt x="93" y="13"/>
                  </a:cubicBezTo>
                  <a:close/>
                  <a:moveTo>
                    <a:pt x="81" y="13"/>
                  </a:moveTo>
                  <a:cubicBezTo>
                    <a:pt x="81" y="13"/>
                    <a:pt x="81" y="13"/>
                    <a:pt x="81" y="13"/>
                  </a:cubicBezTo>
                  <a:cubicBezTo>
                    <a:pt x="81" y="13"/>
                    <a:pt x="81" y="12"/>
                    <a:pt x="82" y="12"/>
                  </a:cubicBezTo>
                  <a:cubicBezTo>
                    <a:pt x="82" y="12"/>
                    <a:pt x="82" y="12"/>
                    <a:pt x="83" y="12"/>
                  </a:cubicBezTo>
                  <a:cubicBezTo>
                    <a:pt x="83" y="13"/>
                    <a:pt x="84" y="13"/>
                    <a:pt x="84" y="13"/>
                  </a:cubicBezTo>
                  <a:cubicBezTo>
                    <a:pt x="85" y="13"/>
                    <a:pt x="85" y="13"/>
                    <a:pt x="85" y="13"/>
                  </a:cubicBezTo>
                  <a:cubicBezTo>
                    <a:pt x="86" y="13"/>
                    <a:pt x="86" y="12"/>
                    <a:pt x="87" y="13"/>
                  </a:cubicBezTo>
                  <a:cubicBezTo>
                    <a:pt x="88" y="13"/>
                    <a:pt x="88" y="13"/>
                    <a:pt x="89" y="13"/>
                  </a:cubicBezTo>
                  <a:cubicBezTo>
                    <a:pt x="89" y="13"/>
                    <a:pt x="91" y="13"/>
                    <a:pt x="91" y="13"/>
                  </a:cubicBezTo>
                  <a:cubicBezTo>
                    <a:pt x="91" y="13"/>
                    <a:pt x="91" y="14"/>
                    <a:pt x="91" y="14"/>
                  </a:cubicBezTo>
                  <a:cubicBezTo>
                    <a:pt x="90" y="14"/>
                    <a:pt x="90" y="14"/>
                    <a:pt x="89" y="14"/>
                  </a:cubicBezTo>
                  <a:cubicBezTo>
                    <a:pt x="89" y="14"/>
                    <a:pt x="90" y="14"/>
                    <a:pt x="88" y="14"/>
                  </a:cubicBezTo>
                  <a:cubicBezTo>
                    <a:pt x="87" y="14"/>
                    <a:pt x="87" y="14"/>
                    <a:pt x="86" y="14"/>
                  </a:cubicBezTo>
                  <a:cubicBezTo>
                    <a:pt x="86" y="14"/>
                    <a:pt x="86" y="14"/>
                    <a:pt x="85" y="14"/>
                  </a:cubicBezTo>
                  <a:cubicBezTo>
                    <a:pt x="85" y="14"/>
                    <a:pt x="85" y="14"/>
                    <a:pt x="85" y="14"/>
                  </a:cubicBezTo>
                  <a:cubicBezTo>
                    <a:pt x="84" y="14"/>
                    <a:pt x="87" y="13"/>
                    <a:pt x="84" y="14"/>
                  </a:cubicBezTo>
                  <a:cubicBezTo>
                    <a:pt x="81" y="15"/>
                    <a:pt x="81" y="15"/>
                    <a:pt x="81" y="15"/>
                  </a:cubicBezTo>
                  <a:cubicBezTo>
                    <a:pt x="81" y="15"/>
                    <a:pt x="81" y="14"/>
                    <a:pt x="81" y="14"/>
                  </a:cubicBezTo>
                  <a:cubicBezTo>
                    <a:pt x="81" y="14"/>
                    <a:pt x="81" y="13"/>
                    <a:pt x="81" y="13"/>
                  </a:cubicBezTo>
                  <a:close/>
                  <a:moveTo>
                    <a:pt x="68" y="16"/>
                  </a:moveTo>
                  <a:cubicBezTo>
                    <a:pt x="68" y="16"/>
                    <a:pt x="68" y="16"/>
                    <a:pt x="68" y="16"/>
                  </a:cubicBezTo>
                  <a:cubicBezTo>
                    <a:pt x="69" y="16"/>
                    <a:pt x="69" y="16"/>
                    <a:pt x="69" y="16"/>
                  </a:cubicBezTo>
                  <a:cubicBezTo>
                    <a:pt x="69" y="16"/>
                    <a:pt x="71" y="16"/>
                    <a:pt x="71" y="15"/>
                  </a:cubicBezTo>
                  <a:cubicBezTo>
                    <a:pt x="72" y="15"/>
                    <a:pt x="72" y="15"/>
                    <a:pt x="72" y="15"/>
                  </a:cubicBezTo>
                  <a:cubicBezTo>
                    <a:pt x="72" y="15"/>
                    <a:pt x="74" y="14"/>
                    <a:pt x="74" y="14"/>
                  </a:cubicBezTo>
                  <a:cubicBezTo>
                    <a:pt x="75" y="14"/>
                    <a:pt x="76" y="13"/>
                    <a:pt x="76" y="13"/>
                  </a:cubicBezTo>
                  <a:cubicBezTo>
                    <a:pt x="76" y="13"/>
                    <a:pt x="78" y="14"/>
                    <a:pt x="78" y="14"/>
                  </a:cubicBezTo>
                  <a:cubicBezTo>
                    <a:pt x="79" y="14"/>
                    <a:pt x="79" y="13"/>
                    <a:pt x="79" y="13"/>
                  </a:cubicBezTo>
                  <a:cubicBezTo>
                    <a:pt x="77" y="12"/>
                    <a:pt x="77" y="12"/>
                    <a:pt x="77" y="12"/>
                  </a:cubicBezTo>
                  <a:cubicBezTo>
                    <a:pt x="73" y="13"/>
                    <a:pt x="73" y="13"/>
                    <a:pt x="73" y="13"/>
                  </a:cubicBezTo>
                  <a:cubicBezTo>
                    <a:pt x="73" y="13"/>
                    <a:pt x="70" y="14"/>
                    <a:pt x="69" y="14"/>
                  </a:cubicBezTo>
                  <a:cubicBezTo>
                    <a:pt x="68" y="13"/>
                    <a:pt x="67" y="14"/>
                    <a:pt x="67" y="14"/>
                  </a:cubicBezTo>
                  <a:cubicBezTo>
                    <a:pt x="66" y="15"/>
                    <a:pt x="66" y="15"/>
                    <a:pt x="66" y="15"/>
                  </a:cubicBezTo>
                  <a:cubicBezTo>
                    <a:pt x="66" y="15"/>
                    <a:pt x="67" y="16"/>
                    <a:pt x="67" y="16"/>
                  </a:cubicBezTo>
                  <a:cubicBezTo>
                    <a:pt x="67" y="17"/>
                    <a:pt x="68" y="16"/>
                    <a:pt x="68" y="16"/>
                  </a:cubicBezTo>
                  <a:close/>
                  <a:moveTo>
                    <a:pt x="56" y="22"/>
                  </a:moveTo>
                  <a:cubicBezTo>
                    <a:pt x="56" y="22"/>
                    <a:pt x="56" y="22"/>
                    <a:pt x="56" y="22"/>
                  </a:cubicBezTo>
                  <a:cubicBezTo>
                    <a:pt x="56" y="22"/>
                    <a:pt x="56" y="22"/>
                    <a:pt x="56" y="22"/>
                  </a:cubicBezTo>
                  <a:cubicBezTo>
                    <a:pt x="57" y="23"/>
                    <a:pt x="57" y="23"/>
                    <a:pt x="57" y="23"/>
                  </a:cubicBezTo>
                  <a:cubicBezTo>
                    <a:pt x="57" y="23"/>
                    <a:pt x="58" y="22"/>
                    <a:pt x="58" y="22"/>
                  </a:cubicBezTo>
                  <a:cubicBezTo>
                    <a:pt x="58" y="21"/>
                    <a:pt x="59" y="21"/>
                    <a:pt x="59" y="21"/>
                  </a:cubicBezTo>
                  <a:cubicBezTo>
                    <a:pt x="59" y="21"/>
                    <a:pt x="60" y="20"/>
                    <a:pt x="61" y="20"/>
                  </a:cubicBezTo>
                  <a:cubicBezTo>
                    <a:pt x="61" y="20"/>
                    <a:pt x="63" y="19"/>
                    <a:pt x="63" y="19"/>
                  </a:cubicBezTo>
                  <a:cubicBezTo>
                    <a:pt x="63" y="18"/>
                    <a:pt x="63" y="18"/>
                    <a:pt x="63" y="18"/>
                  </a:cubicBezTo>
                  <a:cubicBezTo>
                    <a:pt x="63" y="18"/>
                    <a:pt x="60" y="18"/>
                    <a:pt x="60" y="18"/>
                  </a:cubicBezTo>
                  <a:cubicBezTo>
                    <a:pt x="60" y="18"/>
                    <a:pt x="58" y="20"/>
                    <a:pt x="58" y="20"/>
                  </a:cubicBezTo>
                  <a:cubicBezTo>
                    <a:pt x="58" y="20"/>
                    <a:pt x="56" y="22"/>
                    <a:pt x="56" y="22"/>
                  </a:cubicBezTo>
                  <a:close/>
                  <a:moveTo>
                    <a:pt x="55" y="32"/>
                  </a:moveTo>
                  <a:cubicBezTo>
                    <a:pt x="55" y="32"/>
                    <a:pt x="55" y="32"/>
                    <a:pt x="55" y="32"/>
                  </a:cubicBezTo>
                  <a:cubicBezTo>
                    <a:pt x="55" y="32"/>
                    <a:pt x="57" y="30"/>
                    <a:pt x="57" y="29"/>
                  </a:cubicBezTo>
                  <a:cubicBezTo>
                    <a:pt x="57" y="29"/>
                    <a:pt x="57" y="27"/>
                    <a:pt x="57" y="27"/>
                  </a:cubicBezTo>
                  <a:cubicBezTo>
                    <a:pt x="57" y="25"/>
                    <a:pt x="57" y="25"/>
                    <a:pt x="57" y="25"/>
                  </a:cubicBezTo>
                  <a:cubicBezTo>
                    <a:pt x="55" y="23"/>
                    <a:pt x="55" y="23"/>
                    <a:pt x="55" y="23"/>
                  </a:cubicBezTo>
                  <a:cubicBezTo>
                    <a:pt x="55" y="23"/>
                    <a:pt x="54" y="25"/>
                    <a:pt x="54" y="25"/>
                  </a:cubicBezTo>
                  <a:cubicBezTo>
                    <a:pt x="54" y="26"/>
                    <a:pt x="53" y="26"/>
                    <a:pt x="52" y="27"/>
                  </a:cubicBezTo>
                  <a:cubicBezTo>
                    <a:pt x="51" y="28"/>
                    <a:pt x="51" y="29"/>
                    <a:pt x="51" y="30"/>
                  </a:cubicBezTo>
                  <a:cubicBezTo>
                    <a:pt x="51" y="30"/>
                    <a:pt x="50" y="31"/>
                    <a:pt x="50" y="32"/>
                  </a:cubicBezTo>
                  <a:cubicBezTo>
                    <a:pt x="50" y="33"/>
                    <a:pt x="51" y="33"/>
                    <a:pt x="52" y="33"/>
                  </a:cubicBezTo>
                  <a:cubicBezTo>
                    <a:pt x="53" y="33"/>
                    <a:pt x="52" y="33"/>
                    <a:pt x="52" y="33"/>
                  </a:cubicBezTo>
                  <a:cubicBezTo>
                    <a:pt x="55" y="32"/>
                    <a:pt x="55" y="32"/>
                    <a:pt x="55" y="32"/>
                  </a:cubicBezTo>
                  <a:close/>
                  <a:moveTo>
                    <a:pt x="21" y="94"/>
                  </a:moveTo>
                  <a:cubicBezTo>
                    <a:pt x="21" y="94"/>
                    <a:pt x="21" y="94"/>
                    <a:pt x="21" y="94"/>
                  </a:cubicBezTo>
                  <a:cubicBezTo>
                    <a:pt x="21" y="94"/>
                    <a:pt x="21" y="94"/>
                    <a:pt x="22" y="94"/>
                  </a:cubicBezTo>
                  <a:cubicBezTo>
                    <a:pt x="22" y="94"/>
                    <a:pt x="22" y="93"/>
                    <a:pt x="22" y="93"/>
                  </a:cubicBezTo>
                  <a:cubicBezTo>
                    <a:pt x="23" y="93"/>
                    <a:pt x="23" y="94"/>
                    <a:pt x="23" y="94"/>
                  </a:cubicBezTo>
                  <a:cubicBezTo>
                    <a:pt x="24" y="94"/>
                    <a:pt x="24" y="95"/>
                    <a:pt x="24" y="95"/>
                  </a:cubicBezTo>
                  <a:cubicBezTo>
                    <a:pt x="25" y="97"/>
                    <a:pt x="25" y="97"/>
                    <a:pt x="25" y="97"/>
                  </a:cubicBezTo>
                  <a:cubicBezTo>
                    <a:pt x="25" y="97"/>
                    <a:pt x="25" y="98"/>
                    <a:pt x="25" y="98"/>
                  </a:cubicBezTo>
                  <a:cubicBezTo>
                    <a:pt x="25" y="99"/>
                    <a:pt x="25" y="99"/>
                    <a:pt x="25" y="99"/>
                  </a:cubicBezTo>
                  <a:cubicBezTo>
                    <a:pt x="25" y="99"/>
                    <a:pt x="26" y="99"/>
                    <a:pt x="27" y="99"/>
                  </a:cubicBezTo>
                  <a:cubicBezTo>
                    <a:pt x="27" y="99"/>
                    <a:pt x="27" y="100"/>
                    <a:pt x="28" y="100"/>
                  </a:cubicBezTo>
                  <a:cubicBezTo>
                    <a:pt x="29" y="101"/>
                    <a:pt x="29" y="101"/>
                    <a:pt x="29" y="101"/>
                  </a:cubicBezTo>
                  <a:cubicBezTo>
                    <a:pt x="30" y="102"/>
                    <a:pt x="30" y="102"/>
                    <a:pt x="31" y="103"/>
                  </a:cubicBezTo>
                  <a:cubicBezTo>
                    <a:pt x="32" y="103"/>
                    <a:pt x="32" y="103"/>
                    <a:pt x="33" y="103"/>
                  </a:cubicBezTo>
                  <a:cubicBezTo>
                    <a:pt x="33" y="102"/>
                    <a:pt x="33" y="102"/>
                    <a:pt x="34" y="102"/>
                  </a:cubicBezTo>
                  <a:cubicBezTo>
                    <a:pt x="34" y="102"/>
                    <a:pt x="34" y="102"/>
                    <a:pt x="35" y="102"/>
                  </a:cubicBezTo>
                  <a:cubicBezTo>
                    <a:pt x="35" y="101"/>
                    <a:pt x="34" y="101"/>
                    <a:pt x="34" y="101"/>
                  </a:cubicBezTo>
                  <a:cubicBezTo>
                    <a:pt x="34" y="101"/>
                    <a:pt x="33" y="100"/>
                    <a:pt x="32" y="99"/>
                  </a:cubicBezTo>
                  <a:cubicBezTo>
                    <a:pt x="32" y="99"/>
                    <a:pt x="32" y="99"/>
                    <a:pt x="32" y="98"/>
                  </a:cubicBezTo>
                  <a:cubicBezTo>
                    <a:pt x="32" y="98"/>
                    <a:pt x="32" y="98"/>
                    <a:pt x="31" y="97"/>
                  </a:cubicBezTo>
                  <a:cubicBezTo>
                    <a:pt x="30" y="97"/>
                    <a:pt x="30" y="97"/>
                    <a:pt x="30" y="97"/>
                  </a:cubicBezTo>
                  <a:cubicBezTo>
                    <a:pt x="29" y="96"/>
                    <a:pt x="29" y="95"/>
                    <a:pt x="29" y="95"/>
                  </a:cubicBezTo>
                  <a:cubicBezTo>
                    <a:pt x="29" y="95"/>
                    <a:pt x="27" y="95"/>
                    <a:pt x="27" y="94"/>
                  </a:cubicBezTo>
                  <a:cubicBezTo>
                    <a:pt x="27" y="94"/>
                    <a:pt x="26" y="94"/>
                    <a:pt x="26" y="94"/>
                  </a:cubicBezTo>
                  <a:cubicBezTo>
                    <a:pt x="26" y="94"/>
                    <a:pt x="24" y="93"/>
                    <a:pt x="24" y="92"/>
                  </a:cubicBezTo>
                  <a:cubicBezTo>
                    <a:pt x="24" y="92"/>
                    <a:pt x="24" y="91"/>
                    <a:pt x="24" y="91"/>
                  </a:cubicBezTo>
                  <a:cubicBezTo>
                    <a:pt x="24" y="91"/>
                    <a:pt x="23" y="91"/>
                    <a:pt x="22" y="91"/>
                  </a:cubicBezTo>
                  <a:cubicBezTo>
                    <a:pt x="21" y="92"/>
                    <a:pt x="20" y="92"/>
                    <a:pt x="20" y="92"/>
                  </a:cubicBezTo>
                  <a:cubicBezTo>
                    <a:pt x="19" y="92"/>
                    <a:pt x="19" y="93"/>
                    <a:pt x="19" y="93"/>
                  </a:cubicBezTo>
                  <a:cubicBezTo>
                    <a:pt x="19" y="93"/>
                    <a:pt x="19" y="94"/>
                    <a:pt x="20" y="94"/>
                  </a:cubicBezTo>
                  <a:cubicBezTo>
                    <a:pt x="20" y="95"/>
                    <a:pt x="21" y="94"/>
                    <a:pt x="21" y="94"/>
                  </a:cubicBezTo>
                  <a:close/>
                  <a:moveTo>
                    <a:pt x="71" y="75"/>
                  </a:moveTo>
                  <a:cubicBezTo>
                    <a:pt x="71" y="75"/>
                    <a:pt x="71" y="75"/>
                    <a:pt x="71" y="75"/>
                  </a:cubicBezTo>
                  <a:cubicBezTo>
                    <a:pt x="71" y="76"/>
                    <a:pt x="71" y="76"/>
                    <a:pt x="71" y="76"/>
                  </a:cubicBezTo>
                  <a:cubicBezTo>
                    <a:pt x="71" y="76"/>
                    <a:pt x="71" y="76"/>
                    <a:pt x="72" y="76"/>
                  </a:cubicBezTo>
                  <a:cubicBezTo>
                    <a:pt x="72" y="75"/>
                    <a:pt x="72" y="76"/>
                    <a:pt x="73" y="76"/>
                  </a:cubicBezTo>
                  <a:cubicBezTo>
                    <a:pt x="73" y="76"/>
                    <a:pt x="73" y="76"/>
                    <a:pt x="73" y="76"/>
                  </a:cubicBezTo>
                  <a:cubicBezTo>
                    <a:pt x="74" y="76"/>
                    <a:pt x="75" y="74"/>
                    <a:pt x="75" y="74"/>
                  </a:cubicBezTo>
                  <a:cubicBezTo>
                    <a:pt x="75" y="74"/>
                    <a:pt x="75" y="74"/>
                    <a:pt x="76" y="74"/>
                  </a:cubicBezTo>
                  <a:cubicBezTo>
                    <a:pt x="76" y="74"/>
                    <a:pt x="77" y="74"/>
                    <a:pt x="77" y="73"/>
                  </a:cubicBezTo>
                  <a:cubicBezTo>
                    <a:pt x="77" y="73"/>
                    <a:pt x="77" y="73"/>
                    <a:pt x="78" y="73"/>
                  </a:cubicBezTo>
                  <a:cubicBezTo>
                    <a:pt x="78" y="72"/>
                    <a:pt x="78" y="72"/>
                    <a:pt x="78" y="72"/>
                  </a:cubicBezTo>
                  <a:cubicBezTo>
                    <a:pt x="79" y="71"/>
                    <a:pt x="80" y="71"/>
                    <a:pt x="80" y="71"/>
                  </a:cubicBezTo>
                  <a:cubicBezTo>
                    <a:pt x="81" y="70"/>
                    <a:pt x="81" y="70"/>
                    <a:pt x="81" y="69"/>
                  </a:cubicBezTo>
                  <a:cubicBezTo>
                    <a:pt x="81" y="69"/>
                    <a:pt x="80" y="69"/>
                    <a:pt x="80" y="70"/>
                  </a:cubicBezTo>
                  <a:cubicBezTo>
                    <a:pt x="79" y="70"/>
                    <a:pt x="78" y="70"/>
                    <a:pt x="78" y="70"/>
                  </a:cubicBezTo>
                  <a:cubicBezTo>
                    <a:pt x="78" y="71"/>
                    <a:pt x="77" y="71"/>
                    <a:pt x="77" y="71"/>
                  </a:cubicBezTo>
                  <a:cubicBezTo>
                    <a:pt x="76" y="71"/>
                    <a:pt x="75" y="72"/>
                    <a:pt x="74" y="72"/>
                  </a:cubicBezTo>
                  <a:cubicBezTo>
                    <a:pt x="74" y="72"/>
                    <a:pt x="74" y="73"/>
                    <a:pt x="73" y="74"/>
                  </a:cubicBezTo>
                  <a:cubicBezTo>
                    <a:pt x="73" y="74"/>
                    <a:pt x="73" y="74"/>
                    <a:pt x="73" y="75"/>
                  </a:cubicBezTo>
                  <a:cubicBezTo>
                    <a:pt x="72" y="75"/>
                    <a:pt x="71" y="75"/>
                    <a:pt x="71" y="7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17"/>
            <p:cNvSpPr>
              <a:spLocks/>
            </p:cNvSpPr>
            <p:nvPr/>
          </p:nvSpPr>
          <p:spPr bwMode="auto">
            <a:xfrm>
              <a:off x="8054896" y="3267063"/>
              <a:ext cx="384801" cy="263158"/>
            </a:xfrm>
            <a:custGeom>
              <a:avLst/>
              <a:gdLst>
                <a:gd name="T0" fmla="*/ 4 w 169"/>
                <a:gd name="T1" fmla="*/ 28 h 119"/>
                <a:gd name="T2" fmla="*/ 17 w 169"/>
                <a:gd name="T3" fmla="*/ 23 h 119"/>
                <a:gd name="T4" fmla="*/ 24 w 169"/>
                <a:gd name="T5" fmla="*/ 19 h 119"/>
                <a:gd name="T6" fmla="*/ 29 w 169"/>
                <a:gd name="T7" fmla="*/ 16 h 119"/>
                <a:gd name="T8" fmla="*/ 32 w 169"/>
                <a:gd name="T9" fmla="*/ 14 h 119"/>
                <a:gd name="T10" fmla="*/ 38 w 169"/>
                <a:gd name="T11" fmla="*/ 12 h 119"/>
                <a:gd name="T12" fmla="*/ 44 w 169"/>
                <a:gd name="T13" fmla="*/ 11 h 119"/>
                <a:gd name="T14" fmla="*/ 48 w 169"/>
                <a:gd name="T15" fmla="*/ 8 h 119"/>
                <a:gd name="T16" fmla="*/ 56 w 169"/>
                <a:gd name="T17" fmla="*/ 7 h 119"/>
                <a:gd name="T18" fmla="*/ 55 w 169"/>
                <a:gd name="T19" fmla="*/ 2 h 119"/>
                <a:gd name="T20" fmla="*/ 63 w 169"/>
                <a:gd name="T21" fmla="*/ 0 h 119"/>
                <a:gd name="T22" fmla="*/ 69 w 169"/>
                <a:gd name="T23" fmla="*/ 4 h 119"/>
                <a:gd name="T24" fmla="*/ 73 w 169"/>
                <a:gd name="T25" fmla="*/ 8 h 119"/>
                <a:gd name="T26" fmla="*/ 72 w 169"/>
                <a:gd name="T27" fmla="*/ 11 h 119"/>
                <a:gd name="T28" fmla="*/ 78 w 169"/>
                <a:gd name="T29" fmla="*/ 12 h 119"/>
                <a:gd name="T30" fmla="*/ 85 w 169"/>
                <a:gd name="T31" fmla="*/ 10 h 119"/>
                <a:gd name="T32" fmla="*/ 88 w 169"/>
                <a:gd name="T33" fmla="*/ 13 h 119"/>
                <a:gd name="T34" fmla="*/ 95 w 169"/>
                <a:gd name="T35" fmla="*/ 16 h 119"/>
                <a:gd name="T36" fmla="*/ 95 w 169"/>
                <a:gd name="T37" fmla="*/ 21 h 119"/>
                <a:gd name="T38" fmla="*/ 91 w 169"/>
                <a:gd name="T39" fmla="*/ 27 h 119"/>
                <a:gd name="T40" fmla="*/ 95 w 169"/>
                <a:gd name="T41" fmla="*/ 34 h 119"/>
                <a:gd name="T42" fmla="*/ 106 w 169"/>
                <a:gd name="T43" fmla="*/ 41 h 119"/>
                <a:gd name="T44" fmla="*/ 116 w 169"/>
                <a:gd name="T45" fmla="*/ 45 h 119"/>
                <a:gd name="T46" fmla="*/ 123 w 169"/>
                <a:gd name="T47" fmla="*/ 47 h 119"/>
                <a:gd name="T48" fmla="*/ 123 w 169"/>
                <a:gd name="T49" fmla="*/ 53 h 119"/>
                <a:gd name="T50" fmla="*/ 119 w 169"/>
                <a:gd name="T51" fmla="*/ 59 h 119"/>
                <a:gd name="T52" fmla="*/ 110 w 169"/>
                <a:gd name="T53" fmla="*/ 64 h 119"/>
                <a:gd name="T54" fmla="*/ 119 w 169"/>
                <a:gd name="T55" fmla="*/ 66 h 119"/>
                <a:gd name="T56" fmla="*/ 125 w 169"/>
                <a:gd name="T57" fmla="*/ 71 h 119"/>
                <a:gd name="T58" fmla="*/ 140 w 169"/>
                <a:gd name="T59" fmla="*/ 76 h 119"/>
                <a:gd name="T60" fmla="*/ 147 w 169"/>
                <a:gd name="T61" fmla="*/ 76 h 119"/>
                <a:gd name="T62" fmla="*/ 158 w 169"/>
                <a:gd name="T63" fmla="*/ 75 h 119"/>
                <a:gd name="T64" fmla="*/ 155 w 169"/>
                <a:gd name="T65" fmla="*/ 83 h 119"/>
                <a:gd name="T66" fmla="*/ 156 w 169"/>
                <a:gd name="T67" fmla="*/ 87 h 119"/>
                <a:gd name="T68" fmla="*/ 164 w 169"/>
                <a:gd name="T69" fmla="*/ 93 h 119"/>
                <a:gd name="T70" fmla="*/ 158 w 169"/>
                <a:gd name="T71" fmla="*/ 96 h 119"/>
                <a:gd name="T72" fmla="*/ 164 w 169"/>
                <a:gd name="T73" fmla="*/ 101 h 119"/>
                <a:gd name="T74" fmla="*/ 167 w 169"/>
                <a:gd name="T75" fmla="*/ 111 h 119"/>
                <a:gd name="T76" fmla="*/ 162 w 169"/>
                <a:gd name="T77" fmla="*/ 114 h 119"/>
                <a:gd name="T78" fmla="*/ 154 w 169"/>
                <a:gd name="T79" fmla="*/ 119 h 119"/>
                <a:gd name="T80" fmla="*/ 142 w 169"/>
                <a:gd name="T81" fmla="*/ 107 h 119"/>
                <a:gd name="T82" fmla="*/ 138 w 169"/>
                <a:gd name="T83" fmla="*/ 98 h 119"/>
                <a:gd name="T84" fmla="*/ 129 w 169"/>
                <a:gd name="T85" fmla="*/ 97 h 119"/>
                <a:gd name="T86" fmla="*/ 126 w 169"/>
                <a:gd name="T87" fmla="*/ 85 h 119"/>
                <a:gd name="T88" fmla="*/ 114 w 169"/>
                <a:gd name="T89" fmla="*/ 91 h 119"/>
                <a:gd name="T90" fmla="*/ 101 w 169"/>
                <a:gd name="T91" fmla="*/ 90 h 119"/>
                <a:gd name="T92" fmla="*/ 96 w 169"/>
                <a:gd name="T93" fmla="*/ 86 h 119"/>
                <a:gd name="T94" fmla="*/ 88 w 169"/>
                <a:gd name="T95" fmla="*/ 84 h 119"/>
                <a:gd name="T96" fmla="*/ 76 w 169"/>
                <a:gd name="T97" fmla="*/ 88 h 119"/>
                <a:gd name="T98" fmla="*/ 69 w 169"/>
                <a:gd name="T99" fmla="*/ 84 h 119"/>
                <a:gd name="T100" fmla="*/ 56 w 169"/>
                <a:gd name="T101" fmla="*/ 80 h 119"/>
                <a:gd name="T102" fmla="*/ 41 w 169"/>
                <a:gd name="T103" fmla="*/ 83 h 119"/>
                <a:gd name="T104" fmla="*/ 30 w 169"/>
                <a:gd name="T105" fmla="*/ 83 h 119"/>
                <a:gd name="T106" fmla="*/ 26 w 169"/>
                <a:gd name="T107" fmla="*/ 77 h 119"/>
                <a:gd name="T108" fmla="*/ 20 w 169"/>
                <a:gd name="T109" fmla="*/ 71 h 119"/>
                <a:gd name="T110" fmla="*/ 15 w 169"/>
                <a:gd name="T111" fmla="*/ 61 h 119"/>
                <a:gd name="T112" fmla="*/ 18 w 169"/>
                <a:gd name="T113" fmla="*/ 46 h 119"/>
                <a:gd name="T114" fmla="*/ 13 w 169"/>
                <a:gd name="T115" fmla="*/ 37 h 119"/>
                <a:gd name="T116" fmla="*/ 2 w 169"/>
                <a:gd name="T117" fmla="*/ 3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 h="119">
                  <a:moveTo>
                    <a:pt x="2" y="33"/>
                  </a:moveTo>
                  <a:cubicBezTo>
                    <a:pt x="0" y="31"/>
                    <a:pt x="0" y="31"/>
                    <a:pt x="0" y="31"/>
                  </a:cubicBezTo>
                  <a:cubicBezTo>
                    <a:pt x="4" y="28"/>
                    <a:pt x="4" y="28"/>
                    <a:pt x="4" y="28"/>
                  </a:cubicBezTo>
                  <a:cubicBezTo>
                    <a:pt x="4" y="28"/>
                    <a:pt x="6" y="28"/>
                    <a:pt x="7" y="27"/>
                  </a:cubicBezTo>
                  <a:cubicBezTo>
                    <a:pt x="9" y="27"/>
                    <a:pt x="15" y="25"/>
                    <a:pt x="15" y="25"/>
                  </a:cubicBezTo>
                  <a:cubicBezTo>
                    <a:pt x="17" y="23"/>
                    <a:pt x="17" y="23"/>
                    <a:pt x="17" y="23"/>
                  </a:cubicBezTo>
                  <a:cubicBezTo>
                    <a:pt x="17" y="23"/>
                    <a:pt x="19" y="21"/>
                    <a:pt x="19" y="21"/>
                  </a:cubicBezTo>
                  <a:cubicBezTo>
                    <a:pt x="20" y="21"/>
                    <a:pt x="22" y="21"/>
                    <a:pt x="23" y="20"/>
                  </a:cubicBezTo>
                  <a:cubicBezTo>
                    <a:pt x="23" y="20"/>
                    <a:pt x="24" y="19"/>
                    <a:pt x="24" y="19"/>
                  </a:cubicBezTo>
                  <a:cubicBezTo>
                    <a:pt x="24" y="19"/>
                    <a:pt x="24" y="18"/>
                    <a:pt x="25" y="18"/>
                  </a:cubicBezTo>
                  <a:cubicBezTo>
                    <a:pt x="25" y="18"/>
                    <a:pt x="26" y="18"/>
                    <a:pt x="27" y="17"/>
                  </a:cubicBezTo>
                  <a:cubicBezTo>
                    <a:pt x="28" y="17"/>
                    <a:pt x="28" y="17"/>
                    <a:pt x="29" y="16"/>
                  </a:cubicBezTo>
                  <a:cubicBezTo>
                    <a:pt x="29" y="16"/>
                    <a:pt x="30" y="13"/>
                    <a:pt x="30" y="13"/>
                  </a:cubicBezTo>
                  <a:cubicBezTo>
                    <a:pt x="30" y="13"/>
                    <a:pt x="30" y="13"/>
                    <a:pt x="30" y="13"/>
                  </a:cubicBezTo>
                  <a:cubicBezTo>
                    <a:pt x="31" y="13"/>
                    <a:pt x="32" y="14"/>
                    <a:pt x="32" y="14"/>
                  </a:cubicBezTo>
                  <a:cubicBezTo>
                    <a:pt x="32" y="14"/>
                    <a:pt x="34" y="14"/>
                    <a:pt x="35" y="14"/>
                  </a:cubicBezTo>
                  <a:cubicBezTo>
                    <a:pt x="35" y="14"/>
                    <a:pt x="37" y="13"/>
                    <a:pt x="37" y="13"/>
                  </a:cubicBezTo>
                  <a:cubicBezTo>
                    <a:pt x="37" y="13"/>
                    <a:pt x="37" y="12"/>
                    <a:pt x="38" y="12"/>
                  </a:cubicBezTo>
                  <a:cubicBezTo>
                    <a:pt x="39" y="12"/>
                    <a:pt x="40" y="12"/>
                    <a:pt x="41" y="12"/>
                  </a:cubicBezTo>
                  <a:cubicBezTo>
                    <a:pt x="41" y="12"/>
                    <a:pt x="43" y="12"/>
                    <a:pt x="43" y="12"/>
                  </a:cubicBezTo>
                  <a:cubicBezTo>
                    <a:pt x="44" y="11"/>
                    <a:pt x="44" y="11"/>
                    <a:pt x="44" y="11"/>
                  </a:cubicBezTo>
                  <a:cubicBezTo>
                    <a:pt x="45" y="11"/>
                    <a:pt x="44" y="10"/>
                    <a:pt x="45" y="11"/>
                  </a:cubicBezTo>
                  <a:cubicBezTo>
                    <a:pt x="46" y="11"/>
                    <a:pt x="45" y="12"/>
                    <a:pt x="46" y="11"/>
                  </a:cubicBezTo>
                  <a:cubicBezTo>
                    <a:pt x="47" y="10"/>
                    <a:pt x="48" y="8"/>
                    <a:pt x="48" y="8"/>
                  </a:cubicBezTo>
                  <a:cubicBezTo>
                    <a:pt x="48" y="8"/>
                    <a:pt x="47" y="8"/>
                    <a:pt x="49" y="8"/>
                  </a:cubicBezTo>
                  <a:cubicBezTo>
                    <a:pt x="51" y="8"/>
                    <a:pt x="51" y="8"/>
                    <a:pt x="53" y="8"/>
                  </a:cubicBezTo>
                  <a:cubicBezTo>
                    <a:pt x="54" y="8"/>
                    <a:pt x="56" y="7"/>
                    <a:pt x="56" y="7"/>
                  </a:cubicBezTo>
                  <a:cubicBezTo>
                    <a:pt x="57" y="7"/>
                    <a:pt x="58" y="6"/>
                    <a:pt x="58" y="6"/>
                  </a:cubicBezTo>
                  <a:cubicBezTo>
                    <a:pt x="58" y="5"/>
                    <a:pt x="54" y="3"/>
                    <a:pt x="54" y="3"/>
                  </a:cubicBezTo>
                  <a:cubicBezTo>
                    <a:pt x="54" y="3"/>
                    <a:pt x="52" y="2"/>
                    <a:pt x="55" y="2"/>
                  </a:cubicBezTo>
                  <a:cubicBezTo>
                    <a:pt x="58" y="3"/>
                    <a:pt x="59" y="3"/>
                    <a:pt x="59" y="3"/>
                  </a:cubicBezTo>
                  <a:cubicBezTo>
                    <a:pt x="60" y="3"/>
                    <a:pt x="60" y="2"/>
                    <a:pt x="61" y="2"/>
                  </a:cubicBezTo>
                  <a:cubicBezTo>
                    <a:pt x="62" y="1"/>
                    <a:pt x="63" y="0"/>
                    <a:pt x="63" y="0"/>
                  </a:cubicBezTo>
                  <a:cubicBezTo>
                    <a:pt x="64" y="0"/>
                    <a:pt x="66" y="2"/>
                    <a:pt x="66" y="2"/>
                  </a:cubicBezTo>
                  <a:cubicBezTo>
                    <a:pt x="66" y="4"/>
                    <a:pt x="66" y="4"/>
                    <a:pt x="66" y="4"/>
                  </a:cubicBezTo>
                  <a:cubicBezTo>
                    <a:pt x="69" y="4"/>
                    <a:pt x="69" y="4"/>
                    <a:pt x="69" y="4"/>
                  </a:cubicBezTo>
                  <a:cubicBezTo>
                    <a:pt x="69" y="4"/>
                    <a:pt x="70" y="3"/>
                    <a:pt x="71" y="4"/>
                  </a:cubicBezTo>
                  <a:cubicBezTo>
                    <a:pt x="72" y="4"/>
                    <a:pt x="74" y="6"/>
                    <a:pt x="74" y="6"/>
                  </a:cubicBezTo>
                  <a:cubicBezTo>
                    <a:pt x="73" y="8"/>
                    <a:pt x="73" y="8"/>
                    <a:pt x="73" y="8"/>
                  </a:cubicBezTo>
                  <a:cubicBezTo>
                    <a:pt x="69" y="9"/>
                    <a:pt x="69" y="9"/>
                    <a:pt x="69" y="9"/>
                  </a:cubicBezTo>
                  <a:cubicBezTo>
                    <a:pt x="69" y="9"/>
                    <a:pt x="69" y="11"/>
                    <a:pt x="70" y="11"/>
                  </a:cubicBezTo>
                  <a:cubicBezTo>
                    <a:pt x="70" y="11"/>
                    <a:pt x="71" y="12"/>
                    <a:pt x="72" y="11"/>
                  </a:cubicBezTo>
                  <a:cubicBezTo>
                    <a:pt x="73" y="11"/>
                    <a:pt x="73" y="10"/>
                    <a:pt x="73" y="10"/>
                  </a:cubicBezTo>
                  <a:cubicBezTo>
                    <a:pt x="73" y="10"/>
                    <a:pt x="76" y="10"/>
                    <a:pt x="76" y="11"/>
                  </a:cubicBezTo>
                  <a:cubicBezTo>
                    <a:pt x="76" y="11"/>
                    <a:pt x="78" y="12"/>
                    <a:pt x="78" y="12"/>
                  </a:cubicBezTo>
                  <a:cubicBezTo>
                    <a:pt x="79" y="11"/>
                    <a:pt x="80" y="11"/>
                    <a:pt x="81" y="11"/>
                  </a:cubicBezTo>
                  <a:cubicBezTo>
                    <a:pt x="81" y="11"/>
                    <a:pt x="82" y="12"/>
                    <a:pt x="83" y="12"/>
                  </a:cubicBezTo>
                  <a:cubicBezTo>
                    <a:pt x="84" y="12"/>
                    <a:pt x="85" y="10"/>
                    <a:pt x="85" y="10"/>
                  </a:cubicBezTo>
                  <a:cubicBezTo>
                    <a:pt x="85" y="10"/>
                    <a:pt x="86" y="10"/>
                    <a:pt x="86" y="11"/>
                  </a:cubicBezTo>
                  <a:cubicBezTo>
                    <a:pt x="87" y="11"/>
                    <a:pt x="86" y="11"/>
                    <a:pt x="87" y="12"/>
                  </a:cubicBezTo>
                  <a:cubicBezTo>
                    <a:pt x="87" y="13"/>
                    <a:pt x="87" y="13"/>
                    <a:pt x="88" y="13"/>
                  </a:cubicBezTo>
                  <a:cubicBezTo>
                    <a:pt x="89" y="14"/>
                    <a:pt x="91" y="14"/>
                    <a:pt x="91" y="15"/>
                  </a:cubicBezTo>
                  <a:cubicBezTo>
                    <a:pt x="91" y="15"/>
                    <a:pt x="92" y="17"/>
                    <a:pt x="93" y="17"/>
                  </a:cubicBezTo>
                  <a:cubicBezTo>
                    <a:pt x="94" y="16"/>
                    <a:pt x="94" y="16"/>
                    <a:pt x="95" y="16"/>
                  </a:cubicBezTo>
                  <a:cubicBezTo>
                    <a:pt x="96" y="17"/>
                    <a:pt x="98" y="16"/>
                    <a:pt x="98" y="17"/>
                  </a:cubicBezTo>
                  <a:cubicBezTo>
                    <a:pt x="97" y="18"/>
                    <a:pt x="97" y="19"/>
                    <a:pt x="97" y="20"/>
                  </a:cubicBezTo>
                  <a:cubicBezTo>
                    <a:pt x="97" y="20"/>
                    <a:pt x="96" y="21"/>
                    <a:pt x="95" y="21"/>
                  </a:cubicBezTo>
                  <a:cubicBezTo>
                    <a:pt x="94" y="21"/>
                    <a:pt x="93" y="22"/>
                    <a:pt x="93" y="22"/>
                  </a:cubicBezTo>
                  <a:cubicBezTo>
                    <a:pt x="93" y="23"/>
                    <a:pt x="92" y="24"/>
                    <a:pt x="92" y="25"/>
                  </a:cubicBezTo>
                  <a:cubicBezTo>
                    <a:pt x="91" y="26"/>
                    <a:pt x="91" y="27"/>
                    <a:pt x="91" y="27"/>
                  </a:cubicBezTo>
                  <a:cubicBezTo>
                    <a:pt x="90" y="28"/>
                    <a:pt x="90" y="28"/>
                    <a:pt x="90" y="28"/>
                  </a:cubicBezTo>
                  <a:cubicBezTo>
                    <a:pt x="90" y="29"/>
                    <a:pt x="93" y="33"/>
                    <a:pt x="93" y="33"/>
                  </a:cubicBezTo>
                  <a:cubicBezTo>
                    <a:pt x="95" y="34"/>
                    <a:pt x="95" y="34"/>
                    <a:pt x="95" y="34"/>
                  </a:cubicBezTo>
                  <a:cubicBezTo>
                    <a:pt x="96" y="36"/>
                    <a:pt x="96" y="36"/>
                    <a:pt x="96" y="36"/>
                  </a:cubicBezTo>
                  <a:cubicBezTo>
                    <a:pt x="102" y="40"/>
                    <a:pt x="102" y="40"/>
                    <a:pt x="102" y="40"/>
                  </a:cubicBezTo>
                  <a:cubicBezTo>
                    <a:pt x="102" y="40"/>
                    <a:pt x="104" y="41"/>
                    <a:pt x="106" y="41"/>
                  </a:cubicBezTo>
                  <a:cubicBezTo>
                    <a:pt x="108" y="42"/>
                    <a:pt x="110" y="42"/>
                    <a:pt x="110" y="42"/>
                  </a:cubicBezTo>
                  <a:cubicBezTo>
                    <a:pt x="113" y="45"/>
                    <a:pt x="113" y="45"/>
                    <a:pt x="113" y="45"/>
                  </a:cubicBezTo>
                  <a:cubicBezTo>
                    <a:pt x="113" y="45"/>
                    <a:pt x="115" y="45"/>
                    <a:pt x="116" y="45"/>
                  </a:cubicBezTo>
                  <a:cubicBezTo>
                    <a:pt x="116" y="46"/>
                    <a:pt x="119" y="46"/>
                    <a:pt x="119" y="46"/>
                  </a:cubicBezTo>
                  <a:cubicBezTo>
                    <a:pt x="121" y="46"/>
                    <a:pt x="121" y="46"/>
                    <a:pt x="121" y="46"/>
                  </a:cubicBezTo>
                  <a:cubicBezTo>
                    <a:pt x="121" y="46"/>
                    <a:pt x="122" y="45"/>
                    <a:pt x="123" y="47"/>
                  </a:cubicBezTo>
                  <a:cubicBezTo>
                    <a:pt x="123" y="48"/>
                    <a:pt x="124" y="50"/>
                    <a:pt x="124" y="50"/>
                  </a:cubicBezTo>
                  <a:cubicBezTo>
                    <a:pt x="124" y="50"/>
                    <a:pt x="124" y="51"/>
                    <a:pt x="124" y="52"/>
                  </a:cubicBezTo>
                  <a:cubicBezTo>
                    <a:pt x="123" y="52"/>
                    <a:pt x="123" y="52"/>
                    <a:pt x="123" y="53"/>
                  </a:cubicBezTo>
                  <a:cubicBezTo>
                    <a:pt x="123" y="53"/>
                    <a:pt x="123" y="57"/>
                    <a:pt x="123" y="57"/>
                  </a:cubicBezTo>
                  <a:cubicBezTo>
                    <a:pt x="123" y="57"/>
                    <a:pt x="123" y="58"/>
                    <a:pt x="122" y="58"/>
                  </a:cubicBezTo>
                  <a:cubicBezTo>
                    <a:pt x="120" y="59"/>
                    <a:pt x="120" y="59"/>
                    <a:pt x="119" y="59"/>
                  </a:cubicBezTo>
                  <a:cubicBezTo>
                    <a:pt x="117" y="59"/>
                    <a:pt x="114" y="60"/>
                    <a:pt x="113" y="61"/>
                  </a:cubicBezTo>
                  <a:cubicBezTo>
                    <a:pt x="113" y="61"/>
                    <a:pt x="111" y="61"/>
                    <a:pt x="111" y="61"/>
                  </a:cubicBezTo>
                  <a:cubicBezTo>
                    <a:pt x="111" y="62"/>
                    <a:pt x="110" y="64"/>
                    <a:pt x="110" y="64"/>
                  </a:cubicBezTo>
                  <a:cubicBezTo>
                    <a:pt x="110" y="64"/>
                    <a:pt x="110" y="66"/>
                    <a:pt x="112" y="66"/>
                  </a:cubicBezTo>
                  <a:cubicBezTo>
                    <a:pt x="115" y="66"/>
                    <a:pt x="115" y="66"/>
                    <a:pt x="116" y="66"/>
                  </a:cubicBezTo>
                  <a:cubicBezTo>
                    <a:pt x="117" y="66"/>
                    <a:pt x="117" y="65"/>
                    <a:pt x="119" y="66"/>
                  </a:cubicBezTo>
                  <a:cubicBezTo>
                    <a:pt x="120" y="66"/>
                    <a:pt x="121" y="68"/>
                    <a:pt x="121" y="68"/>
                  </a:cubicBezTo>
                  <a:cubicBezTo>
                    <a:pt x="123" y="70"/>
                    <a:pt x="123" y="70"/>
                    <a:pt x="123" y="70"/>
                  </a:cubicBezTo>
                  <a:cubicBezTo>
                    <a:pt x="125" y="71"/>
                    <a:pt x="125" y="71"/>
                    <a:pt x="125" y="71"/>
                  </a:cubicBezTo>
                  <a:cubicBezTo>
                    <a:pt x="131" y="71"/>
                    <a:pt x="131" y="71"/>
                    <a:pt x="131" y="71"/>
                  </a:cubicBezTo>
                  <a:cubicBezTo>
                    <a:pt x="135" y="75"/>
                    <a:pt x="135" y="75"/>
                    <a:pt x="135" y="75"/>
                  </a:cubicBezTo>
                  <a:cubicBezTo>
                    <a:pt x="140" y="76"/>
                    <a:pt x="140" y="76"/>
                    <a:pt x="140" y="76"/>
                  </a:cubicBezTo>
                  <a:cubicBezTo>
                    <a:pt x="140" y="76"/>
                    <a:pt x="140" y="79"/>
                    <a:pt x="141" y="79"/>
                  </a:cubicBezTo>
                  <a:cubicBezTo>
                    <a:pt x="143" y="79"/>
                    <a:pt x="144" y="78"/>
                    <a:pt x="144" y="78"/>
                  </a:cubicBezTo>
                  <a:cubicBezTo>
                    <a:pt x="144" y="78"/>
                    <a:pt x="146" y="76"/>
                    <a:pt x="147" y="76"/>
                  </a:cubicBezTo>
                  <a:cubicBezTo>
                    <a:pt x="149" y="75"/>
                    <a:pt x="148" y="74"/>
                    <a:pt x="150" y="75"/>
                  </a:cubicBezTo>
                  <a:cubicBezTo>
                    <a:pt x="152" y="77"/>
                    <a:pt x="156" y="75"/>
                    <a:pt x="156" y="75"/>
                  </a:cubicBezTo>
                  <a:cubicBezTo>
                    <a:pt x="158" y="75"/>
                    <a:pt x="158" y="75"/>
                    <a:pt x="158" y="75"/>
                  </a:cubicBezTo>
                  <a:cubicBezTo>
                    <a:pt x="158" y="78"/>
                    <a:pt x="158" y="78"/>
                    <a:pt x="158" y="78"/>
                  </a:cubicBezTo>
                  <a:cubicBezTo>
                    <a:pt x="158" y="81"/>
                    <a:pt x="158" y="81"/>
                    <a:pt x="158" y="81"/>
                  </a:cubicBezTo>
                  <a:cubicBezTo>
                    <a:pt x="155" y="83"/>
                    <a:pt x="155" y="83"/>
                    <a:pt x="155" y="83"/>
                  </a:cubicBezTo>
                  <a:cubicBezTo>
                    <a:pt x="154" y="84"/>
                    <a:pt x="154" y="84"/>
                    <a:pt x="154" y="84"/>
                  </a:cubicBezTo>
                  <a:cubicBezTo>
                    <a:pt x="154" y="84"/>
                    <a:pt x="154" y="85"/>
                    <a:pt x="154" y="86"/>
                  </a:cubicBezTo>
                  <a:cubicBezTo>
                    <a:pt x="155" y="86"/>
                    <a:pt x="156" y="87"/>
                    <a:pt x="156" y="87"/>
                  </a:cubicBezTo>
                  <a:cubicBezTo>
                    <a:pt x="160" y="88"/>
                    <a:pt x="160" y="88"/>
                    <a:pt x="160" y="88"/>
                  </a:cubicBezTo>
                  <a:cubicBezTo>
                    <a:pt x="163" y="90"/>
                    <a:pt x="163" y="90"/>
                    <a:pt x="163" y="90"/>
                  </a:cubicBezTo>
                  <a:cubicBezTo>
                    <a:pt x="163" y="90"/>
                    <a:pt x="163" y="93"/>
                    <a:pt x="164" y="93"/>
                  </a:cubicBezTo>
                  <a:cubicBezTo>
                    <a:pt x="165" y="93"/>
                    <a:pt x="167" y="94"/>
                    <a:pt x="167" y="94"/>
                  </a:cubicBezTo>
                  <a:cubicBezTo>
                    <a:pt x="167" y="94"/>
                    <a:pt x="163" y="97"/>
                    <a:pt x="162" y="97"/>
                  </a:cubicBezTo>
                  <a:cubicBezTo>
                    <a:pt x="161" y="97"/>
                    <a:pt x="158" y="96"/>
                    <a:pt x="158" y="96"/>
                  </a:cubicBezTo>
                  <a:cubicBezTo>
                    <a:pt x="159" y="100"/>
                    <a:pt x="159" y="100"/>
                    <a:pt x="159" y="100"/>
                  </a:cubicBezTo>
                  <a:cubicBezTo>
                    <a:pt x="163" y="100"/>
                    <a:pt x="163" y="100"/>
                    <a:pt x="163" y="100"/>
                  </a:cubicBezTo>
                  <a:cubicBezTo>
                    <a:pt x="163" y="100"/>
                    <a:pt x="163" y="100"/>
                    <a:pt x="164" y="101"/>
                  </a:cubicBezTo>
                  <a:cubicBezTo>
                    <a:pt x="164" y="102"/>
                    <a:pt x="165" y="103"/>
                    <a:pt x="165" y="103"/>
                  </a:cubicBezTo>
                  <a:cubicBezTo>
                    <a:pt x="165" y="103"/>
                    <a:pt x="169" y="102"/>
                    <a:pt x="169" y="106"/>
                  </a:cubicBezTo>
                  <a:cubicBezTo>
                    <a:pt x="168" y="107"/>
                    <a:pt x="167" y="110"/>
                    <a:pt x="167" y="111"/>
                  </a:cubicBezTo>
                  <a:cubicBezTo>
                    <a:pt x="168" y="111"/>
                    <a:pt x="168" y="112"/>
                    <a:pt x="168" y="112"/>
                  </a:cubicBezTo>
                  <a:cubicBezTo>
                    <a:pt x="166" y="114"/>
                    <a:pt x="166" y="114"/>
                    <a:pt x="166" y="114"/>
                  </a:cubicBezTo>
                  <a:cubicBezTo>
                    <a:pt x="162" y="114"/>
                    <a:pt x="162" y="114"/>
                    <a:pt x="162" y="114"/>
                  </a:cubicBezTo>
                  <a:cubicBezTo>
                    <a:pt x="158" y="116"/>
                    <a:pt x="158" y="116"/>
                    <a:pt x="158" y="116"/>
                  </a:cubicBezTo>
                  <a:cubicBezTo>
                    <a:pt x="156" y="118"/>
                    <a:pt x="156" y="118"/>
                    <a:pt x="156" y="118"/>
                  </a:cubicBezTo>
                  <a:cubicBezTo>
                    <a:pt x="154" y="119"/>
                    <a:pt x="154" y="119"/>
                    <a:pt x="154" y="119"/>
                  </a:cubicBezTo>
                  <a:cubicBezTo>
                    <a:pt x="151" y="115"/>
                    <a:pt x="151" y="115"/>
                    <a:pt x="151" y="115"/>
                  </a:cubicBezTo>
                  <a:cubicBezTo>
                    <a:pt x="145" y="110"/>
                    <a:pt x="145" y="110"/>
                    <a:pt x="145" y="110"/>
                  </a:cubicBezTo>
                  <a:cubicBezTo>
                    <a:pt x="142" y="107"/>
                    <a:pt x="142" y="107"/>
                    <a:pt x="142" y="107"/>
                  </a:cubicBezTo>
                  <a:cubicBezTo>
                    <a:pt x="140" y="103"/>
                    <a:pt x="140" y="103"/>
                    <a:pt x="140" y="103"/>
                  </a:cubicBezTo>
                  <a:cubicBezTo>
                    <a:pt x="140" y="100"/>
                    <a:pt x="140" y="100"/>
                    <a:pt x="140" y="100"/>
                  </a:cubicBezTo>
                  <a:cubicBezTo>
                    <a:pt x="138" y="98"/>
                    <a:pt x="138" y="98"/>
                    <a:pt x="138" y="98"/>
                  </a:cubicBezTo>
                  <a:cubicBezTo>
                    <a:pt x="138" y="98"/>
                    <a:pt x="137" y="98"/>
                    <a:pt x="135" y="98"/>
                  </a:cubicBezTo>
                  <a:cubicBezTo>
                    <a:pt x="134" y="98"/>
                    <a:pt x="131" y="97"/>
                    <a:pt x="131" y="97"/>
                  </a:cubicBezTo>
                  <a:cubicBezTo>
                    <a:pt x="129" y="97"/>
                    <a:pt x="129" y="97"/>
                    <a:pt x="129" y="97"/>
                  </a:cubicBezTo>
                  <a:cubicBezTo>
                    <a:pt x="129" y="92"/>
                    <a:pt x="129" y="92"/>
                    <a:pt x="129" y="92"/>
                  </a:cubicBezTo>
                  <a:cubicBezTo>
                    <a:pt x="129" y="92"/>
                    <a:pt x="128" y="88"/>
                    <a:pt x="127" y="88"/>
                  </a:cubicBezTo>
                  <a:cubicBezTo>
                    <a:pt x="127" y="87"/>
                    <a:pt x="126" y="85"/>
                    <a:pt x="126" y="85"/>
                  </a:cubicBezTo>
                  <a:cubicBezTo>
                    <a:pt x="126" y="85"/>
                    <a:pt x="123" y="86"/>
                    <a:pt x="121" y="86"/>
                  </a:cubicBezTo>
                  <a:cubicBezTo>
                    <a:pt x="120" y="87"/>
                    <a:pt x="118" y="88"/>
                    <a:pt x="117" y="89"/>
                  </a:cubicBezTo>
                  <a:cubicBezTo>
                    <a:pt x="116" y="90"/>
                    <a:pt x="114" y="91"/>
                    <a:pt x="114" y="91"/>
                  </a:cubicBezTo>
                  <a:cubicBezTo>
                    <a:pt x="109" y="93"/>
                    <a:pt x="109" y="93"/>
                    <a:pt x="109" y="93"/>
                  </a:cubicBezTo>
                  <a:cubicBezTo>
                    <a:pt x="106" y="91"/>
                    <a:pt x="106" y="91"/>
                    <a:pt x="106" y="91"/>
                  </a:cubicBezTo>
                  <a:cubicBezTo>
                    <a:pt x="101" y="90"/>
                    <a:pt x="101" y="90"/>
                    <a:pt x="101" y="90"/>
                  </a:cubicBezTo>
                  <a:cubicBezTo>
                    <a:pt x="99" y="94"/>
                    <a:pt x="99" y="94"/>
                    <a:pt x="99" y="94"/>
                  </a:cubicBezTo>
                  <a:cubicBezTo>
                    <a:pt x="99" y="94"/>
                    <a:pt x="98" y="92"/>
                    <a:pt x="97" y="91"/>
                  </a:cubicBezTo>
                  <a:cubicBezTo>
                    <a:pt x="97" y="89"/>
                    <a:pt x="96" y="86"/>
                    <a:pt x="96" y="86"/>
                  </a:cubicBezTo>
                  <a:cubicBezTo>
                    <a:pt x="96" y="86"/>
                    <a:pt x="95" y="85"/>
                    <a:pt x="94" y="85"/>
                  </a:cubicBezTo>
                  <a:cubicBezTo>
                    <a:pt x="93" y="85"/>
                    <a:pt x="91" y="84"/>
                    <a:pt x="91" y="84"/>
                  </a:cubicBezTo>
                  <a:cubicBezTo>
                    <a:pt x="88" y="84"/>
                    <a:pt x="88" y="84"/>
                    <a:pt x="88" y="84"/>
                  </a:cubicBezTo>
                  <a:cubicBezTo>
                    <a:pt x="85" y="88"/>
                    <a:pt x="85" y="88"/>
                    <a:pt x="85" y="88"/>
                  </a:cubicBezTo>
                  <a:cubicBezTo>
                    <a:pt x="80" y="90"/>
                    <a:pt x="80" y="90"/>
                    <a:pt x="80" y="90"/>
                  </a:cubicBezTo>
                  <a:cubicBezTo>
                    <a:pt x="76" y="88"/>
                    <a:pt x="76" y="88"/>
                    <a:pt x="76" y="88"/>
                  </a:cubicBezTo>
                  <a:cubicBezTo>
                    <a:pt x="76" y="88"/>
                    <a:pt x="75" y="86"/>
                    <a:pt x="74" y="87"/>
                  </a:cubicBezTo>
                  <a:cubicBezTo>
                    <a:pt x="73" y="87"/>
                    <a:pt x="70" y="86"/>
                    <a:pt x="70" y="86"/>
                  </a:cubicBezTo>
                  <a:cubicBezTo>
                    <a:pt x="70" y="86"/>
                    <a:pt x="69" y="85"/>
                    <a:pt x="69" y="84"/>
                  </a:cubicBezTo>
                  <a:cubicBezTo>
                    <a:pt x="69" y="83"/>
                    <a:pt x="66" y="81"/>
                    <a:pt x="66" y="81"/>
                  </a:cubicBezTo>
                  <a:cubicBezTo>
                    <a:pt x="66" y="81"/>
                    <a:pt x="62" y="79"/>
                    <a:pt x="61" y="79"/>
                  </a:cubicBezTo>
                  <a:cubicBezTo>
                    <a:pt x="60" y="80"/>
                    <a:pt x="57" y="80"/>
                    <a:pt x="56" y="80"/>
                  </a:cubicBezTo>
                  <a:cubicBezTo>
                    <a:pt x="54" y="80"/>
                    <a:pt x="49" y="79"/>
                    <a:pt x="49" y="79"/>
                  </a:cubicBezTo>
                  <a:cubicBezTo>
                    <a:pt x="45" y="82"/>
                    <a:pt x="45" y="82"/>
                    <a:pt x="45" y="82"/>
                  </a:cubicBezTo>
                  <a:cubicBezTo>
                    <a:pt x="45" y="82"/>
                    <a:pt x="43" y="82"/>
                    <a:pt x="41" y="83"/>
                  </a:cubicBezTo>
                  <a:cubicBezTo>
                    <a:pt x="40" y="83"/>
                    <a:pt x="38" y="84"/>
                    <a:pt x="38" y="84"/>
                  </a:cubicBezTo>
                  <a:cubicBezTo>
                    <a:pt x="38" y="84"/>
                    <a:pt x="34" y="83"/>
                    <a:pt x="33" y="83"/>
                  </a:cubicBezTo>
                  <a:cubicBezTo>
                    <a:pt x="32" y="83"/>
                    <a:pt x="32" y="83"/>
                    <a:pt x="30" y="83"/>
                  </a:cubicBezTo>
                  <a:cubicBezTo>
                    <a:pt x="28" y="83"/>
                    <a:pt x="23" y="83"/>
                    <a:pt x="23" y="83"/>
                  </a:cubicBezTo>
                  <a:cubicBezTo>
                    <a:pt x="26" y="80"/>
                    <a:pt x="26" y="80"/>
                    <a:pt x="26" y="80"/>
                  </a:cubicBezTo>
                  <a:cubicBezTo>
                    <a:pt x="26" y="80"/>
                    <a:pt x="27" y="78"/>
                    <a:pt x="26" y="77"/>
                  </a:cubicBezTo>
                  <a:cubicBezTo>
                    <a:pt x="25" y="76"/>
                    <a:pt x="25" y="75"/>
                    <a:pt x="24" y="75"/>
                  </a:cubicBezTo>
                  <a:cubicBezTo>
                    <a:pt x="23" y="74"/>
                    <a:pt x="20" y="72"/>
                    <a:pt x="20" y="72"/>
                  </a:cubicBezTo>
                  <a:cubicBezTo>
                    <a:pt x="20" y="72"/>
                    <a:pt x="20" y="72"/>
                    <a:pt x="20" y="71"/>
                  </a:cubicBezTo>
                  <a:cubicBezTo>
                    <a:pt x="19" y="70"/>
                    <a:pt x="18" y="67"/>
                    <a:pt x="18" y="67"/>
                  </a:cubicBezTo>
                  <a:cubicBezTo>
                    <a:pt x="17" y="65"/>
                    <a:pt x="17" y="65"/>
                    <a:pt x="17" y="65"/>
                  </a:cubicBezTo>
                  <a:cubicBezTo>
                    <a:pt x="17" y="65"/>
                    <a:pt x="14" y="63"/>
                    <a:pt x="15" y="61"/>
                  </a:cubicBezTo>
                  <a:cubicBezTo>
                    <a:pt x="16" y="59"/>
                    <a:pt x="18" y="54"/>
                    <a:pt x="18" y="54"/>
                  </a:cubicBezTo>
                  <a:cubicBezTo>
                    <a:pt x="19" y="49"/>
                    <a:pt x="19" y="49"/>
                    <a:pt x="19" y="49"/>
                  </a:cubicBezTo>
                  <a:cubicBezTo>
                    <a:pt x="18" y="46"/>
                    <a:pt x="18" y="46"/>
                    <a:pt x="18" y="46"/>
                  </a:cubicBezTo>
                  <a:cubicBezTo>
                    <a:pt x="16" y="43"/>
                    <a:pt x="16" y="43"/>
                    <a:pt x="16" y="43"/>
                  </a:cubicBezTo>
                  <a:cubicBezTo>
                    <a:pt x="16" y="43"/>
                    <a:pt x="15" y="43"/>
                    <a:pt x="14" y="41"/>
                  </a:cubicBezTo>
                  <a:cubicBezTo>
                    <a:pt x="14" y="38"/>
                    <a:pt x="14" y="38"/>
                    <a:pt x="13" y="37"/>
                  </a:cubicBezTo>
                  <a:cubicBezTo>
                    <a:pt x="12" y="35"/>
                    <a:pt x="8" y="34"/>
                    <a:pt x="8" y="34"/>
                  </a:cubicBezTo>
                  <a:cubicBezTo>
                    <a:pt x="3" y="34"/>
                    <a:pt x="3" y="34"/>
                    <a:pt x="3" y="34"/>
                  </a:cubicBezTo>
                  <a:lnTo>
                    <a:pt x="2" y="33"/>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19"/>
            <p:cNvSpPr>
              <a:spLocks/>
            </p:cNvSpPr>
            <p:nvPr/>
          </p:nvSpPr>
          <p:spPr bwMode="auto">
            <a:xfrm>
              <a:off x="5550394" y="2957026"/>
              <a:ext cx="547516" cy="376093"/>
            </a:xfrm>
            <a:custGeom>
              <a:avLst/>
              <a:gdLst>
                <a:gd name="T0" fmla="*/ 28 w 240"/>
                <a:gd name="T1" fmla="*/ 61 h 170"/>
                <a:gd name="T2" fmla="*/ 31 w 240"/>
                <a:gd name="T3" fmla="*/ 54 h 170"/>
                <a:gd name="T4" fmla="*/ 44 w 240"/>
                <a:gd name="T5" fmla="*/ 55 h 170"/>
                <a:gd name="T6" fmla="*/ 64 w 240"/>
                <a:gd name="T7" fmla="*/ 59 h 170"/>
                <a:gd name="T8" fmla="*/ 96 w 240"/>
                <a:gd name="T9" fmla="*/ 52 h 170"/>
                <a:gd name="T10" fmla="*/ 95 w 240"/>
                <a:gd name="T11" fmla="*/ 41 h 170"/>
                <a:gd name="T12" fmla="*/ 115 w 240"/>
                <a:gd name="T13" fmla="*/ 36 h 170"/>
                <a:gd name="T14" fmla="*/ 127 w 240"/>
                <a:gd name="T15" fmla="*/ 30 h 170"/>
                <a:gd name="T16" fmla="*/ 139 w 240"/>
                <a:gd name="T17" fmla="*/ 24 h 170"/>
                <a:gd name="T18" fmla="*/ 148 w 240"/>
                <a:gd name="T19" fmla="*/ 9 h 170"/>
                <a:gd name="T20" fmla="*/ 168 w 240"/>
                <a:gd name="T21" fmla="*/ 5 h 170"/>
                <a:gd name="T22" fmla="*/ 186 w 240"/>
                <a:gd name="T23" fmla="*/ 1 h 170"/>
                <a:gd name="T24" fmla="*/ 207 w 240"/>
                <a:gd name="T25" fmla="*/ 6 h 170"/>
                <a:gd name="T26" fmla="*/ 218 w 240"/>
                <a:gd name="T27" fmla="*/ 11 h 170"/>
                <a:gd name="T28" fmla="*/ 229 w 240"/>
                <a:gd name="T29" fmla="*/ 17 h 170"/>
                <a:gd name="T30" fmla="*/ 238 w 240"/>
                <a:gd name="T31" fmla="*/ 23 h 170"/>
                <a:gd name="T32" fmla="*/ 234 w 240"/>
                <a:gd name="T33" fmla="*/ 33 h 170"/>
                <a:gd name="T34" fmla="*/ 224 w 240"/>
                <a:gd name="T35" fmla="*/ 39 h 170"/>
                <a:gd name="T36" fmla="*/ 217 w 240"/>
                <a:gd name="T37" fmla="*/ 48 h 170"/>
                <a:gd name="T38" fmla="*/ 213 w 240"/>
                <a:gd name="T39" fmla="*/ 62 h 170"/>
                <a:gd name="T40" fmla="*/ 206 w 240"/>
                <a:gd name="T41" fmla="*/ 75 h 170"/>
                <a:gd name="T42" fmla="*/ 201 w 240"/>
                <a:gd name="T43" fmla="*/ 90 h 170"/>
                <a:gd name="T44" fmla="*/ 199 w 240"/>
                <a:gd name="T45" fmla="*/ 106 h 170"/>
                <a:gd name="T46" fmla="*/ 196 w 240"/>
                <a:gd name="T47" fmla="*/ 117 h 170"/>
                <a:gd name="T48" fmla="*/ 192 w 240"/>
                <a:gd name="T49" fmla="*/ 126 h 170"/>
                <a:gd name="T50" fmla="*/ 177 w 240"/>
                <a:gd name="T51" fmla="*/ 135 h 170"/>
                <a:gd name="T52" fmla="*/ 168 w 240"/>
                <a:gd name="T53" fmla="*/ 139 h 170"/>
                <a:gd name="T54" fmla="*/ 153 w 240"/>
                <a:gd name="T55" fmla="*/ 139 h 170"/>
                <a:gd name="T56" fmla="*/ 139 w 240"/>
                <a:gd name="T57" fmla="*/ 141 h 170"/>
                <a:gd name="T58" fmla="*/ 130 w 240"/>
                <a:gd name="T59" fmla="*/ 144 h 170"/>
                <a:gd name="T60" fmla="*/ 123 w 240"/>
                <a:gd name="T61" fmla="*/ 152 h 170"/>
                <a:gd name="T62" fmla="*/ 115 w 240"/>
                <a:gd name="T63" fmla="*/ 152 h 170"/>
                <a:gd name="T64" fmla="*/ 105 w 240"/>
                <a:gd name="T65" fmla="*/ 159 h 170"/>
                <a:gd name="T66" fmla="*/ 94 w 240"/>
                <a:gd name="T67" fmla="*/ 167 h 170"/>
                <a:gd name="T68" fmla="*/ 80 w 240"/>
                <a:gd name="T69" fmla="*/ 170 h 170"/>
                <a:gd name="T70" fmla="*/ 64 w 240"/>
                <a:gd name="T71" fmla="*/ 168 h 170"/>
                <a:gd name="T72" fmla="*/ 55 w 240"/>
                <a:gd name="T73" fmla="*/ 162 h 170"/>
                <a:gd name="T74" fmla="*/ 42 w 240"/>
                <a:gd name="T75" fmla="*/ 152 h 170"/>
                <a:gd name="T76" fmla="*/ 26 w 240"/>
                <a:gd name="T77" fmla="*/ 143 h 170"/>
                <a:gd name="T78" fmla="*/ 16 w 240"/>
                <a:gd name="T79" fmla="*/ 135 h 170"/>
                <a:gd name="T80" fmla="*/ 7 w 240"/>
                <a:gd name="T81" fmla="*/ 121 h 170"/>
                <a:gd name="T82" fmla="*/ 0 w 240"/>
                <a:gd name="T83" fmla="*/ 117 h 170"/>
                <a:gd name="T84" fmla="*/ 3 w 240"/>
                <a:gd name="T85" fmla="*/ 109 h 170"/>
                <a:gd name="T86" fmla="*/ 8 w 240"/>
                <a:gd name="T87" fmla="*/ 97 h 170"/>
                <a:gd name="T88" fmla="*/ 7 w 240"/>
                <a:gd name="T89" fmla="*/ 88 h 170"/>
                <a:gd name="T90" fmla="*/ 12 w 240"/>
                <a:gd name="T91" fmla="*/ 74 h 170"/>
                <a:gd name="T92" fmla="*/ 8 w 240"/>
                <a:gd name="T93" fmla="*/ 69 h 170"/>
                <a:gd name="T94" fmla="*/ 20 w 240"/>
                <a:gd name="T95" fmla="*/ 70 h 170"/>
                <a:gd name="T96" fmla="*/ 27 w 240"/>
                <a:gd name="T97" fmla="*/ 6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0" h="170">
                  <a:moveTo>
                    <a:pt x="28" y="61"/>
                  </a:moveTo>
                  <a:cubicBezTo>
                    <a:pt x="28" y="61"/>
                    <a:pt x="28" y="61"/>
                    <a:pt x="28" y="61"/>
                  </a:cubicBezTo>
                  <a:cubicBezTo>
                    <a:pt x="28" y="61"/>
                    <a:pt x="28" y="61"/>
                    <a:pt x="28" y="61"/>
                  </a:cubicBezTo>
                  <a:cubicBezTo>
                    <a:pt x="28" y="60"/>
                    <a:pt x="28" y="60"/>
                    <a:pt x="28" y="60"/>
                  </a:cubicBezTo>
                  <a:cubicBezTo>
                    <a:pt x="28" y="58"/>
                    <a:pt x="28" y="58"/>
                    <a:pt x="28" y="58"/>
                  </a:cubicBezTo>
                  <a:cubicBezTo>
                    <a:pt x="31" y="54"/>
                    <a:pt x="31" y="54"/>
                    <a:pt x="31" y="54"/>
                  </a:cubicBezTo>
                  <a:cubicBezTo>
                    <a:pt x="31" y="49"/>
                    <a:pt x="31" y="49"/>
                    <a:pt x="31" y="49"/>
                  </a:cubicBezTo>
                  <a:cubicBezTo>
                    <a:pt x="39" y="50"/>
                    <a:pt x="39" y="50"/>
                    <a:pt x="39" y="50"/>
                  </a:cubicBezTo>
                  <a:cubicBezTo>
                    <a:pt x="44" y="55"/>
                    <a:pt x="44" y="55"/>
                    <a:pt x="44" y="55"/>
                  </a:cubicBezTo>
                  <a:cubicBezTo>
                    <a:pt x="51" y="59"/>
                    <a:pt x="51" y="59"/>
                    <a:pt x="51" y="59"/>
                  </a:cubicBezTo>
                  <a:cubicBezTo>
                    <a:pt x="55" y="61"/>
                    <a:pt x="55" y="61"/>
                    <a:pt x="55" y="61"/>
                  </a:cubicBezTo>
                  <a:cubicBezTo>
                    <a:pt x="64" y="59"/>
                    <a:pt x="64" y="59"/>
                    <a:pt x="64" y="59"/>
                  </a:cubicBezTo>
                  <a:cubicBezTo>
                    <a:pt x="81" y="58"/>
                    <a:pt x="81" y="58"/>
                    <a:pt x="81" y="58"/>
                  </a:cubicBezTo>
                  <a:cubicBezTo>
                    <a:pt x="81" y="58"/>
                    <a:pt x="90" y="57"/>
                    <a:pt x="91" y="56"/>
                  </a:cubicBezTo>
                  <a:cubicBezTo>
                    <a:pt x="92" y="55"/>
                    <a:pt x="98" y="54"/>
                    <a:pt x="96" y="52"/>
                  </a:cubicBezTo>
                  <a:cubicBezTo>
                    <a:pt x="94" y="51"/>
                    <a:pt x="90" y="48"/>
                    <a:pt x="90" y="48"/>
                  </a:cubicBezTo>
                  <a:cubicBezTo>
                    <a:pt x="90" y="46"/>
                    <a:pt x="90" y="46"/>
                    <a:pt x="90" y="46"/>
                  </a:cubicBezTo>
                  <a:cubicBezTo>
                    <a:pt x="95" y="41"/>
                    <a:pt x="95" y="41"/>
                    <a:pt x="95" y="41"/>
                  </a:cubicBezTo>
                  <a:cubicBezTo>
                    <a:pt x="104" y="38"/>
                    <a:pt x="104" y="38"/>
                    <a:pt x="104" y="38"/>
                  </a:cubicBezTo>
                  <a:cubicBezTo>
                    <a:pt x="111" y="37"/>
                    <a:pt x="111" y="37"/>
                    <a:pt x="111" y="37"/>
                  </a:cubicBezTo>
                  <a:cubicBezTo>
                    <a:pt x="115" y="36"/>
                    <a:pt x="115" y="36"/>
                    <a:pt x="115" y="36"/>
                  </a:cubicBezTo>
                  <a:cubicBezTo>
                    <a:pt x="117" y="30"/>
                    <a:pt x="117" y="30"/>
                    <a:pt x="117" y="30"/>
                  </a:cubicBezTo>
                  <a:cubicBezTo>
                    <a:pt x="123" y="29"/>
                    <a:pt x="123" y="29"/>
                    <a:pt x="123" y="29"/>
                  </a:cubicBezTo>
                  <a:cubicBezTo>
                    <a:pt x="127" y="30"/>
                    <a:pt x="127" y="30"/>
                    <a:pt x="127" y="30"/>
                  </a:cubicBezTo>
                  <a:cubicBezTo>
                    <a:pt x="133" y="30"/>
                    <a:pt x="133" y="30"/>
                    <a:pt x="133" y="30"/>
                  </a:cubicBezTo>
                  <a:cubicBezTo>
                    <a:pt x="136" y="26"/>
                    <a:pt x="136" y="26"/>
                    <a:pt x="136" y="26"/>
                  </a:cubicBezTo>
                  <a:cubicBezTo>
                    <a:pt x="139" y="24"/>
                    <a:pt x="139" y="24"/>
                    <a:pt x="139" y="24"/>
                  </a:cubicBezTo>
                  <a:cubicBezTo>
                    <a:pt x="143" y="22"/>
                    <a:pt x="143" y="22"/>
                    <a:pt x="143" y="22"/>
                  </a:cubicBezTo>
                  <a:cubicBezTo>
                    <a:pt x="146" y="16"/>
                    <a:pt x="146" y="16"/>
                    <a:pt x="146" y="16"/>
                  </a:cubicBezTo>
                  <a:cubicBezTo>
                    <a:pt x="148" y="9"/>
                    <a:pt x="148" y="9"/>
                    <a:pt x="148" y="9"/>
                  </a:cubicBezTo>
                  <a:cubicBezTo>
                    <a:pt x="149" y="6"/>
                    <a:pt x="149" y="6"/>
                    <a:pt x="149" y="6"/>
                  </a:cubicBezTo>
                  <a:cubicBezTo>
                    <a:pt x="163" y="2"/>
                    <a:pt x="163" y="2"/>
                    <a:pt x="163" y="2"/>
                  </a:cubicBezTo>
                  <a:cubicBezTo>
                    <a:pt x="168" y="5"/>
                    <a:pt x="168" y="5"/>
                    <a:pt x="168" y="5"/>
                  </a:cubicBezTo>
                  <a:cubicBezTo>
                    <a:pt x="175" y="4"/>
                    <a:pt x="175" y="4"/>
                    <a:pt x="175" y="4"/>
                  </a:cubicBezTo>
                  <a:cubicBezTo>
                    <a:pt x="180" y="0"/>
                    <a:pt x="180" y="0"/>
                    <a:pt x="180" y="0"/>
                  </a:cubicBezTo>
                  <a:cubicBezTo>
                    <a:pt x="186" y="1"/>
                    <a:pt x="186" y="1"/>
                    <a:pt x="186" y="1"/>
                  </a:cubicBezTo>
                  <a:cubicBezTo>
                    <a:pt x="194" y="9"/>
                    <a:pt x="194" y="9"/>
                    <a:pt x="194" y="9"/>
                  </a:cubicBezTo>
                  <a:cubicBezTo>
                    <a:pt x="202" y="9"/>
                    <a:pt x="202" y="9"/>
                    <a:pt x="202" y="9"/>
                  </a:cubicBezTo>
                  <a:cubicBezTo>
                    <a:pt x="207" y="6"/>
                    <a:pt x="207" y="6"/>
                    <a:pt x="207" y="6"/>
                  </a:cubicBezTo>
                  <a:cubicBezTo>
                    <a:pt x="212" y="4"/>
                    <a:pt x="212" y="4"/>
                    <a:pt x="212" y="4"/>
                  </a:cubicBezTo>
                  <a:cubicBezTo>
                    <a:pt x="215" y="7"/>
                    <a:pt x="215" y="7"/>
                    <a:pt x="215" y="7"/>
                  </a:cubicBezTo>
                  <a:cubicBezTo>
                    <a:pt x="218" y="11"/>
                    <a:pt x="218" y="11"/>
                    <a:pt x="218" y="11"/>
                  </a:cubicBezTo>
                  <a:cubicBezTo>
                    <a:pt x="223" y="10"/>
                    <a:pt x="223" y="10"/>
                    <a:pt x="223" y="10"/>
                  </a:cubicBezTo>
                  <a:cubicBezTo>
                    <a:pt x="226" y="14"/>
                    <a:pt x="226" y="14"/>
                    <a:pt x="226" y="14"/>
                  </a:cubicBezTo>
                  <a:cubicBezTo>
                    <a:pt x="229" y="17"/>
                    <a:pt x="229" y="17"/>
                    <a:pt x="229" y="17"/>
                  </a:cubicBezTo>
                  <a:cubicBezTo>
                    <a:pt x="234" y="16"/>
                    <a:pt x="234" y="16"/>
                    <a:pt x="234" y="16"/>
                  </a:cubicBezTo>
                  <a:cubicBezTo>
                    <a:pt x="239" y="19"/>
                    <a:pt x="239" y="19"/>
                    <a:pt x="239" y="19"/>
                  </a:cubicBezTo>
                  <a:cubicBezTo>
                    <a:pt x="238" y="23"/>
                    <a:pt x="238" y="23"/>
                    <a:pt x="238" y="23"/>
                  </a:cubicBezTo>
                  <a:cubicBezTo>
                    <a:pt x="240" y="28"/>
                    <a:pt x="240" y="28"/>
                    <a:pt x="240" y="28"/>
                  </a:cubicBezTo>
                  <a:cubicBezTo>
                    <a:pt x="237" y="31"/>
                    <a:pt x="237" y="31"/>
                    <a:pt x="237" y="31"/>
                  </a:cubicBezTo>
                  <a:cubicBezTo>
                    <a:pt x="237" y="31"/>
                    <a:pt x="236" y="33"/>
                    <a:pt x="234" y="33"/>
                  </a:cubicBezTo>
                  <a:cubicBezTo>
                    <a:pt x="233" y="34"/>
                    <a:pt x="231" y="35"/>
                    <a:pt x="231" y="35"/>
                  </a:cubicBezTo>
                  <a:cubicBezTo>
                    <a:pt x="228" y="38"/>
                    <a:pt x="228" y="38"/>
                    <a:pt x="228" y="38"/>
                  </a:cubicBezTo>
                  <a:cubicBezTo>
                    <a:pt x="224" y="39"/>
                    <a:pt x="224" y="39"/>
                    <a:pt x="224" y="39"/>
                  </a:cubicBezTo>
                  <a:cubicBezTo>
                    <a:pt x="221" y="40"/>
                    <a:pt x="221" y="40"/>
                    <a:pt x="221" y="40"/>
                  </a:cubicBezTo>
                  <a:cubicBezTo>
                    <a:pt x="219" y="42"/>
                    <a:pt x="219" y="42"/>
                    <a:pt x="219" y="42"/>
                  </a:cubicBezTo>
                  <a:cubicBezTo>
                    <a:pt x="217" y="48"/>
                    <a:pt x="217" y="48"/>
                    <a:pt x="217" y="48"/>
                  </a:cubicBezTo>
                  <a:cubicBezTo>
                    <a:pt x="214" y="51"/>
                    <a:pt x="214" y="51"/>
                    <a:pt x="214" y="51"/>
                  </a:cubicBezTo>
                  <a:cubicBezTo>
                    <a:pt x="213" y="56"/>
                    <a:pt x="213" y="56"/>
                    <a:pt x="213" y="56"/>
                  </a:cubicBezTo>
                  <a:cubicBezTo>
                    <a:pt x="213" y="56"/>
                    <a:pt x="215" y="61"/>
                    <a:pt x="213" y="62"/>
                  </a:cubicBezTo>
                  <a:cubicBezTo>
                    <a:pt x="212" y="62"/>
                    <a:pt x="211" y="63"/>
                    <a:pt x="211" y="63"/>
                  </a:cubicBezTo>
                  <a:cubicBezTo>
                    <a:pt x="210" y="71"/>
                    <a:pt x="210" y="71"/>
                    <a:pt x="210" y="71"/>
                  </a:cubicBezTo>
                  <a:cubicBezTo>
                    <a:pt x="206" y="75"/>
                    <a:pt x="206" y="75"/>
                    <a:pt x="206" y="75"/>
                  </a:cubicBezTo>
                  <a:cubicBezTo>
                    <a:pt x="205" y="83"/>
                    <a:pt x="205" y="83"/>
                    <a:pt x="205" y="83"/>
                  </a:cubicBezTo>
                  <a:cubicBezTo>
                    <a:pt x="205" y="83"/>
                    <a:pt x="207" y="87"/>
                    <a:pt x="204" y="87"/>
                  </a:cubicBezTo>
                  <a:cubicBezTo>
                    <a:pt x="202" y="88"/>
                    <a:pt x="201" y="90"/>
                    <a:pt x="201" y="90"/>
                  </a:cubicBezTo>
                  <a:cubicBezTo>
                    <a:pt x="201" y="97"/>
                    <a:pt x="201" y="97"/>
                    <a:pt x="201" y="97"/>
                  </a:cubicBezTo>
                  <a:cubicBezTo>
                    <a:pt x="198" y="102"/>
                    <a:pt x="198" y="102"/>
                    <a:pt x="198" y="102"/>
                  </a:cubicBezTo>
                  <a:cubicBezTo>
                    <a:pt x="199" y="106"/>
                    <a:pt x="199" y="106"/>
                    <a:pt x="199" y="106"/>
                  </a:cubicBezTo>
                  <a:cubicBezTo>
                    <a:pt x="197" y="109"/>
                    <a:pt x="197" y="109"/>
                    <a:pt x="197" y="109"/>
                  </a:cubicBezTo>
                  <a:cubicBezTo>
                    <a:pt x="198" y="114"/>
                    <a:pt x="198" y="114"/>
                    <a:pt x="198" y="114"/>
                  </a:cubicBezTo>
                  <a:cubicBezTo>
                    <a:pt x="196" y="117"/>
                    <a:pt x="196" y="117"/>
                    <a:pt x="196" y="117"/>
                  </a:cubicBezTo>
                  <a:cubicBezTo>
                    <a:pt x="195" y="118"/>
                    <a:pt x="195" y="118"/>
                    <a:pt x="195" y="118"/>
                  </a:cubicBezTo>
                  <a:cubicBezTo>
                    <a:pt x="194" y="121"/>
                    <a:pt x="194" y="121"/>
                    <a:pt x="194" y="121"/>
                  </a:cubicBezTo>
                  <a:cubicBezTo>
                    <a:pt x="192" y="126"/>
                    <a:pt x="192" y="126"/>
                    <a:pt x="192" y="126"/>
                  </a:cubicBezTo>
                  <a:cubicBezTo>
                    <a:pt x="184" y="133"/>
                    <a:pt x="184" y="133"/>
                    <a:pt x="184" y="133"/>
                  </a:cubicBezTo>
                  <a:cubicBezTo>
                    <a:pt x="180" y="132"/>
                    <a:pt x="180" y="132"/>
                    <a:pt x="180" y="132"/>
                  </a:cubicBezTo>
                  <a:cubicBezTo>
                    <a:pt x="177" y="135"/>
                    <a:pt x="177" y="135"/>
                    <a:pt x="177" y="135"/>
                  </a:cubicBezTo>
                  <a:cubicBezTo>
                    <a:pt x="177" y="135"/>
                    <a:pt x="178" y="135"/>
                    <a:pt x="176" y="137"/>
                  </a:cubicBezTo>
                  <a:cubicBezTo>
                    <a:pt x="174" y="138"/>
                    <a:pt x="170" y="139"/>
                    <a:pt x="170" y="139"/>
                  </a:cubicBezTo>
                  <a:cubicBezTo>
                    <a:pt x="168" y="139"/>
                    <a:pt x="168" y="139"/>
                    <a:pt x="168" y="139"/>
                  </a:cubicBezTo>
                  <a:cubicBezTo>
                    <a:pt x="161" y="139"/>
                    <a:pt x="161" y="139"/>
                    <a:pt x="161" y="139"/>
                  </a:cubicBezTo>
                  <a:cubicBezTo>
                    <a:pt x="161" y="139"/>
                    <a:pt x="160" y="138"/>
                    <a:pt x="159" y="139"/>
                  </a:cubicBezTo>
                  <a:cubicBezTo>
                    <a:pt x="158" y="139"/>
                    <a:pt x="153" y="139"/>
                    <a:pt x="153" y="139"/>
                  </a:cubicBezTo>
                  <a:cubicBezTo>
                    <a:pt x="153" y="139"/>
                    <a:pt x="151" y="138"/>
                    <a:pt x="150" y="138"/>
                  </a:cubicBezTo>
                  <a:cubicBezTo>
                    <a:pt x="149" y="138"/>
                    <a:pt x="143" y="139"/>
                    <a:pt x="143" y="139"/>
                  </a:cubicBezTo>
                  <a:cubicBezTo>
                    <a:pt x="139" y="141"/>
                    <a:pt x="139" y="141"/>
                    <a:pt x="139" y="141"/>
                  </a:cubicBezTo>
                  <a:cubicBezTo>
                    <a:pt x="139" y="141"/>
                    <a:pt x="138" y="139"/>
                    <a:pt x="137" y="140"/>
                  </a:cubicBezTo>
                  <a:cubicBezTo>
                    <a:pt x="135" y="140"/>
                    <a:pt x="130" y="142"/>
                    <a:pt x="130" y="142"/>
                  </a:cubicBezTo>
                  <a:cubicBezTo>
                    <a:pt x="130" y="142"/>
                    <a:pt x="132" y="144"/>
                    <a:pt x="130" y="144"/>
                  </a:cubicBezTo>
                  <a:cubicBezTo>
                    <a:pt x="129" y="144"/>
                    <a:pt x="126" y="148"/>
                    <a:pt x="126" y="148"/>
                  </a:cubicBezTo>
                  <a:cubicBezTo>
                    <a:pt x="124" y="149"/>
                    <a:pt x="124" y="149"/>
                    <a:pt x="124" y="149"/>
                  </a:cubicBezTo>
                  <a:cubicBezTo>
                    <a:pt x="123" y="152"/>
                    <a:pt x="123" y="152"/>
                    <a:pt x="123" y="152"/>
                  </a:cubicBezTo>
                  <a:cubicBezTo>
                    <a:pt x="123" y="152"/>
                    <a:pt x="122" y="152"/>
                    <a:pt x="120" y="152"/>
                  </a:cubicBezTo>
                  <a:cubicBezTo>
                    <a:pt x="119" y="152"/>
                    <a:pt x="116" y="153"/>
                    <a:pt x="116" y="153"/>
                  </a:cubicBezTo>
                  <a:cubicBezTo>
                    <a:pt x="115" y="152"/>
                    <a:pt x="115" y="152"/>
                    <a:pt x="115" y="152"/>
                  </a:cubicBezTo>
                  <a:cubicBezTo>
                    <a:pt x="111" y="158"/>
                    <a:pt x="111" y="158"/>
                    <a:pt x="111" y="158"/>
                  </a:cubicBezTo>
                  <a:cubicBezTo>
                    <a:pt x="107" y="160"/>
                    <a:pt x="107" y="160"/>
                    <a:pt x="107" y="160"/>
                  </a:cubicBezTo>
                  <a:cubicBezTo>
                    <a:pt x="105" y="159"/>
                    <a:pt x="105" y="159"/>
                    <a:pt x="105" y="159"/>
                  </a:cubicBezTo>
                  <a:cubicBezTo>
                    <a:pt x="103" y="164"/>
                    <a:pt x="103" y="164"/>
                    <a:pt x="103" y="164"/>
                  </a:cubicBezTo>
                  <a:cubicBezTo>
                    <a:pt x="103" y="164"/>
                    <a:pt x="100" y="165"/>
                    <a:pt x="100" y="166"/>
                  </a:cubicBezTo>
                  <a:cubicBezTo>
                    <a:pt x="99" y="167"/>
                    <a:pt x="94" y="167"/>
                    <a:pt x="94" y="167"/>
                  </a:cubicBezTo>
                  <a:cubicBezTo>
                    <a:pt x="90" y="167"/>
                    <a:pt x="90" y="167"/>
                    <a:pt x="90" y="167"/>
                  </a:cubicBezTo>
                  <a:cubicBezTo>
                    <a:pt x="83" y="169"/>
                    <a:pt x="83" y="169"/>
                    <a:pt x="83" y="169"/>
                  </a:cubicBezTo>
                  <a:cubicBezTo>
                    <a:pt x="83" y="169"/>
                    <a:pt x="81" y="170"/>
                    <a:pt x="80" y="170"/>
                  </a:cubicBezTo>
                  <a:cubicBezTo>
                    <a:pt x="79" y="170"/>
                    <a:pt x="74" y="169"/>
                    <a:pt x="74" y="169"/>
                  </a:cubicBezTo>
                  <a:cubicBezTo>
                    <a:pt x="71" y="170"/>
                    <a:pt x="71" y="170"/>
                    <a:pt x="71" y="170"/>
                  </a:cubicBezTo>
                  <a:cubicBezTo>
                    <a:pt x="64" y="168"/>
                    <a:pt x="64" y="168"/>
                    <a:pt x="64" y="168"/>
                  </a:cubicBezTo>
                  <a:cubicBezTo>
                    <a:pt x="62" y="165"/>
                    <a:pt x="62" y="165"/>
                    <a:pt x="62" y="165"/>
                  </a:cubicBezTo>
                  <a:cubicBezTo>
                    <a:pt x="56" y="164"/>
                    <a:pt x="56" y="164"/>
                    <a:pt x="56" y="164"/>
                  </a:cubicBezTo>
                  <a:cubicBezTo>
                    <a:pt x="55" y="162"/>
                    <a:pt x="55" y="162"/>
                    <a:pt x="55" y="162"/>
                  </a:cubicBezTo>
                  <a:cubicBezTo>
                    <a:pt x="51" y="162"/>
                    <a:pt x="51" y="162"/>
                    <a:pt x="51" y="162"/>
                  </a:cubicBezTo>
                  <a:cubicBezTo>
                    <a:pt x="47" y="158"/>
                    <a:pt x="47" y="158"/>
                    <a:pt x="47" y="158"/>
                  </a:cubicBezTo>
                  <a:cubicBezTo>
                    <a:pt x="42" y="152"/>
                    <a:pt x="42" y="152"/>
                    <a:pt x="42" y="152"/>
                  </a:cubicBezTo>
                  <a:cubicBezTo>
                    <a:pt x="32" y="149"/>
                    <a:pt x="32" y="149"/>
                    <a:pt x="32" y="149"/>
                  </a:cubicBezTo>
                  <a:cubicBezTo>
                    <a:pt x="29" y="145"/>
                    <a:pt x="29" y="145"/>
                    <a:pt x="29" y="145"/>
                  </a:cubicBezTo>
                  <a:cubicBezTo>
                    <a:pt x="26" y="143"/>
                    <a:pt x="26" y="143"/>
                    <a:pt x="26" y="143"/>
                  </a:cubicBezTo>
                  <a:cubicBezTo>
                    <a:pt x="22" y="140"/>
                    <a:pt x="22" y="140"/>
                    <a:pt x="22" y="140"/>
                  </a:cubicBezTo>
                  <a:cubicBezTo>
                    <a:pt x="18" y="137"/>
                    <a:pt x="18" y="137"/>
                    <a:pt x="18" y="137"/>
                  </a:cubicBezTo>
                  <a:cubicBezTo>
                    <a:pt x="16" y="135"/>
                    <a:pt x="16" y="135"/>
                    <a:pt x="16" y="135"/>
                  </a:cubicBezTo>
                  <a:cubicBezTo>
                    <a:pt x="10" y="127"/>
                    <a:pt x="10" y="127"/>
                    <a:pt x="10" y="127"/>
                  </a:cubicBezTo>
                  <a:cubicBezTo>
                    <a:pt x="10" y="125"/>
                    <a:pt x="10" y="125"/>
                    <a:pt x="10" y="125"/>
                  </a:cubicBezTo>
                  <a:cubicBezTo>
                    <a:pt x="7" y="121"/>
                    <a:pt x="7" y="121"/>
                    <a:pt x="7" y="121"/>
                  </a:cubicBezTo>
                  <a:cubicBezTo>
                    <a:pt x="6" y="117"/>
                    <a:pt x="6" y="117"/>
                    <a:pt x="6" y="117"/>
                  </a:cubicBezTo>
                  <a:cubicBezTo>
                    <a:pt x="4" y="115"/>
                    <a:pt x="4" y="115"/>
                    <a:pt x="4" y="115"/>
                  </a:cubicBezTo>
                  <a:cubicBezTo>
                    <a:pt x="0" y="117"/>
                    <a:pt x="0" y="117"/>
                    <a:pt x="0" y="117"/>
                  </a:cubicBezTo>
                  <a:cubicBezTo>
                    <a:pt x="0" y="117"/>
                    <a:pt x="0" y="117"/>
                    <a:pt x="0" y="117"/>
                  </a:cubicBezTo>
                  <a:cubicBezTo>
                    <a:pt x="0" y="116"/>
                    <a:pt x="0" y="116"/>
                    <a:pt x="0" y="116"/>
                  </a:cubicBezTo>
                  <a:cubicBezTo>
                    <a:pt x="3" y="109"/>
                    <a:pt x="3" y="109"/>
                    <a:pt x="3" y="109"/>
                  </a:cubicBezTo>
                  <a:cubicBezTo>
                    <a:pt x="6" y="108"/>
                    <a:pt x="6" y="108"/>
                    <a:pt x="6" y="108"/>
                  </a:cubicBezTo>
                  <a:cubicBezTo>
                    <a:pt x="9" y="103"/>
                    <a:pt x="9" y="103"/>
                    <a:pt x="9" y="103"/>
                  </a:cubicBezTo>
                  <a:cubicBezTo>
                    <a:pt x="8" y="97"/>
                    <a:pt x="8" y="97"/>
                    <a:pt x="8" y="97"/>
                  </a:cubicBezTo>
                  <a:cubicBezTo>
                    <a:pt x="8" y="95"/>
                    <a:pt x="8" y="95"/>
                    <a:pt x="8" y="95"/>
                  </a:cubicBezTo>
                  <a:cubicBezTo>
                    <a:pt x="5" y="89"/>
                    <a:pt x="5" y="89"/>
                    <a:pt x="5" y="89"/>
                  </a:cubicBezTo>
                  <a:cubicBezTo>
                    <a:pt x="5" y="89"/>
                    <a:pt x="6" y="88"/>
                    <a:pt x="7" y="88"/>
                  </a:cubicBezTo>
                  <a:cubicBezTo>
                    <a:pt x="8" y="88"/>
                    <a:pt x="11" y="86"/>
                    <a:pt x="11" y="86"/>
                  </a:cubicBezTo>
                  <a:cubicBezTo>
                    <a:pt x="17" y="82"/>
                    <a:pt x="17" y="82"/>
                    <a:pt x="17" y="82"/>
                  </a:cubicBezTo>
                  <a:cubicBezTo>
                    <a:pt x="12" y="74"/>
                    <a:pt x="12" y="74"/>
                    <a:pt x="12" y="74"/>
                  </a:cubicBezTo>
                  <a:cubicBezTo>
                    <a:pt x="10" y="74"/>
                    <a:pt x="10" y="74"/>
                    <a:pt x="10" y="74"/>
                  </a:cubicBezTo>
                  <a:cubicBezTo>
                    <a:pt x="4" y="72"/>
                    <a:pt x="4" y="72"/>
                    <a:pt x="4" y="72"/>
                  </a:cubicBezTo>
                  <a:cubicBezTo>
                    <a:pt x="8" y="69"/>
                    <a:pt x="8" y="69"/>
                    <a:pt x="8" y="69"/>
                  </a:cubicBezTo>
                  <a:cubicBezTo>
                    <a:pt x="10" y="67"/>
                    <a:pt x="10" y="67"/>
                    <a:pt x="10" y="67"/>
                  </a:cubicBezTo>
                  <a:cubicBezTo>
                    <a:pt x="18" y="70"/>
                    <a:pt x="18" y="70"/>
                    <a:pt x="18" y="70"/>
                  </a:cubicBezTo>
                  <a:cubicBezTo>
                    <a:pt x="18" y="70"/>
                    <a:pt x="21" y="71"/>
                    <a:pt x="20" y="70"/>
                  </a:cubicBezTo>
                  <a:cubicBezTo>
                    <a:pt x="20" y="67"/>
                    <a:pt x="21" y="69"/>
                    <a:pt x="21" y="69"/>
                  </a:cubicBezTo>
                  <a:cubicBezTo>
                    <a:pt x="22" y="71"/>
                    <a:pt x="25" y="69"/>
                    <a:pt x="27" y="69"/>
                  </a:cubicBezTo>
                  <a:cubicBezTo>
                    <a:pt x="30" y="68"/>
                    <a:pt x="28" y="66"/>
                    <a:pt x="27" y="64"/>
                  </a:cubicBezTo>
                  <a:cubicBezTo>
                    <a:pt x="27" y="63"/>
                    <a:pt x="27" y="62"/>
                    <a:pt x="28" y="6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7"/>
            <p:cNvSpPr>
              <a:spLocks/>
            </p:cNvSpPr>
            <p:nvPr/>
          </p:nvSpPr>
          <p:spPr bwMode="auto">
            <a:xfrm>
              <a:off x="5991266" y="1973645"/>
              <a:ext cx="656360" cy="596634"/>
            </a:xfrm>
            <a:custGeom>
              <a:avLst/>
              <a:gdLst>
                <a:gd name="T0" fmla="*/ 83 w 288"/>
                <a:gd name="T1" fmla="*/ 55 h 270"/>
                <a:gd name="T2" fmla="*/ 75 w 288"/>
                <a:gd name="T3" fmla="*/ 45 h 270"/>
                <a:gd name="T4" fmla="*/ 82 w 288"/>
                <a:gd name="T5" fmla="*/ 27 h 270"/>
                <a:gd name="T6" fmla="*/ 101 w 288"/>
                <a:gd name="T7" fmla="*/ 24 h 270"/>
                <a:gd name="T8" fmla="*/ 107 w 288"/>
                <a:gd name="T9" fmla="*/ 4 h 270"/>
                <a:gd name="T10" fmla="*/ 121 w 288"/>
                <a:gd name="T11" fmla="*/ 2 h 270"/>
                <a:gd name="T12" fmla="*/ 136 w 288"/>
                <a:gd name="T13" fmla="*/ 5 h 270"/>
                <a:gd name="T14" fmla="*/ 153 w 288"/>
                <a:gd name="T15" fmla="*/ 7 h 270"/>
                <a:gd name="T16" fmla="*/ 166 w 288"/>
                <a:gd name="T17" fmla="*/ 4 h 270"/>
                <a:gd name="T18" fmla="*/ 189 w 288"/>
                <a:gd name="T19" fmla="*/ 5 h 270"/>
                <a:gd name="T20" fmla="*/ 200 w 288"/>
                <a:gd name="T21" fmla="*/ 6 h 270"/>
                <a:gd name="T22" fmla="*/ 202 w 288"/>
                <a:gd name="T23" fmla="*/ 24 h 270"/>
                <a:gd name="T24" fmla="*/ 210 w 288"/>
                <a:gd name="T25" fmla="*/ 39 h 270"/>
                <a:gd name="T26" fmla="*/ 222 w 288"/>
                <a:gd name="T27" fmla="*/ 53 h 270"/>
                <a:gd name="T28" fmla="*/ 228 w 288"/>
                <a:gd name="T29" fmla="*/ 65 h 270"/>
                <a:gd name="T30" fmla="*/ 251 w 288"/>
                <a:gd name="T31" fmla="*/ 80 h 270"/>
                <a:gd name="T32" fmla="*/ 263 w 288"/>
                <a:gd name="T33" fmla="*/ 85 h 270"/>
                <a:gd name="T34" fmla="*/ 275 w 288"/>
                <a:gd name="T35" fmla="*/ 92 h 270"/>
                <a:gd name="T36" fmla="*/ 288 w 288"/>
                <a:gd name="T37" fmla="*/ 104 h 270"/>
                <a:gd name="T38" fmla="*/ 274 w 288"/>
                <a:gd name="T39" fmla="*/ 121 h 270"/>
                <a:gd name="T40" fmla="*/ 252 w 288"/>
                <a:gd name="T41" fmla="*/ 124 h 270"/>
                <a:gd name="T42" fmla="*/ 259 w 288"/>
                <a:gd name="T43" fmla="*/ 138 h 270"/>
                <a:gd name="T44" fmla="*/ 264 w 288"/>
                <a:gd name="T45" fmla="*/ 151 h 270"/>
                <a:gd name="T46" fmla="*/ 271 w 288"/>
                <a:gd name="T47" fmla="*/ 164 h 270"/>
                <a:gd name="T48" fmla="*/ 276 w 288"/>
                <a:gd name="T49" fmla="*/ 170 h 270"/>
                <a:gd name="T50" fmla="*/ 269 w 288"/>
                <a:gd name="T51" fmla="*/ 182 h 270"/>
                <a:gd name="T52" fmla="*/ 249 w 288"/>
                <a:gd name="T53" fmla="*/ 211 h 270"/>
                <a:gd name="T54" fmla="*/ 260 w 288"/>
                <a:gd name="T55" fmla="*/ 230 h 270"/>
                <a:gd name="T56" fmla="*/ 240 w 288"/>
                <a:gd name="T57" fmla="*/ 225 h 270"/>
                <a:gd name="T58" fmla="*/ 222 w 288"/>
                <a:gd name="T59" fmla="*/ 234 h 270"/>
                <a:gd name="T60" fmla="*/ 207 w 288"/>
                <a:gd name="T61" fmla="*/ 228 h 270"/>
                <a:gd name="T62" fmla="*/ 188 w 288"/>
                <a:gd name="T63" fmla="*/ 235 h 270"/>
                <a:gd name="T64" fmla="*/ 171 w 288"/>
                <a:gd name="T65" fmla="*/ 242 h 270"/>
                <a:gd name="T66" fmla="*/ 154 w 288"/>
                <a:gd name="T67" fmla="*/ 242 h 270"/>
                <a:gd name="T68" fmla="*/ 129 w 288"/>
                <a:gd name="T69" fmla="*/ 240 h 270"/>
                <a:gd name="T70" fmla="*/ 87 w 288"/>
                <a:gd name="T71" fmla="*/ 242 h 270"/>
                <a:gd name="T72" fmla="*/ 56 w 288"/>
                <a:gd name="T73" fmla="*/ 249 h 270"/>
                <a:gd name="T74" fmla="*/ 51 w 288"/>
                <a:gd name="T75" fmla="*/ 253 h 270"/>
                <a:gd name="T76" fmla="*/ 44 w 288"/>
                <a:gd name="T77" fmla="*/ 266 h 270"/>
                <a:gd name="T78" fmla="*/ 27 w 288"/>
                <a:gd name="T79" fmla="*/ 270 h 270"/>
                <a:gd name="T80" fmla="*/ 25 w 288"/>
                <a:gd name="T81" fmla="*/ 249 h 270"/>
                <a:gd name="T82" fmla="*/ 8 w 288"/>
                <a:gd name="T83" fmla="*/ 237 h 270"/>
                <a:gd name="T84" fmla="*/ 21 w 288"/>
                <a:gd name="T85" fmla="*/ 216 h 270"/>
                <a:gd name="T86" fmla="*/ 22 w 288"/>
                <a:gd name="T87" fmla="*/ 194 h 270"/>
                <a:gd name="T88" fmla="*/ 13 w 288"/>
                <a:gd name="T89" fmla="*/ 175 h 270"/>
                <a:gd name="T90" fmla="*/ 9 w 288"/>
                <a:gd name="T91" fmla="*/ 145 h 270"/>
                <a:gd name="T92" fmla="*/ 36 w 288"/>
                <a:gd name="T93" fmla="*/ 136 h 270"/>
                <a:gd name="T94" fmla="*/ 47 w 288"/>
                <a:gd name="T95" fmla="*/ 127 h 270"/>
                <a:gd name="T96" fmla="*/ 59 w 288"/>
                <a:gd name="T97" fmla="*/ 116 h 270"/>
                <a:gd name="T98" fmla="*/ 67 w 288"/>
                <a:gd name="T99" fmla="*/ 115 h 270"/>
                <a:gd name="T100" fmla="*/ 61 w 288"/>
                <a:gd name="T101" fmla="*/ 103 h 270"/>
                <a:gd name="T102" fmla="*/ 60 w 288"/>
                <a:gd name="T103" fmla="*/ 82 h 270"/>
                <a:gd name="T104" fmla="*/ 73 w 288"/>
                <a:gd name="T105" fmla="*/ 6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8" h="270">
                  <a:moveTo>
                    <a:pt x="81" y="66"/>
                  </a:moveTo>
                  <a:cubicBezTo>
                    <a:pt x="80" y="61"/>
                    <a:pt x="80" y="61"/>
                    <a:pt x="80" y="61"/>
                  </a:cubicBezTo>
                  <a:cubicBezTo>
                    <a:pt x="84" y="59"/>
                    <a:pt x="84" y="59"/>
                    <a:pt x="84" y="59"/>
                  </a:cubicBezTo>
                  <a:cubicBezTo>
                    <a:pt x="83" y="55"/>
                    <a:pt x="83" y="55"/>
                    <a:pt x="83" y="55"/>
                  </a:cubicBezTo>
                  <a:cubicBezTo>
                    <a:pt x="76" y="56"/>
                    <a:pt x="76" y="56"/>
                    <a:pt x="76" y="56"/>
                  </a:cubicBezTo>
                  <a:cubicBezTo>
                    <a:pt x="73" y="55"/>
                    <a:pt x="73" y="55"/>
                    <a:pt x="73" y="55"/>
                  </a:cubicBezTo>
                  <a:cubicBezTo>
                    <a:pt x="73" y="50"/>
                    <a:pt x="73" y="50"/>
                    <a:pt x="73" y="50"/>
                  </a:cubicBezTo>
                  <a:cubicBezTo>
                    <a:pt x="75" y="45"/>
                    <a:pt x="75" y="45"/>
                    <a:pt x="75" y="45"/>
                  </a:cubicBezTo>
                  <a:cubicBezTo>
                    <a:pt x="74" y="36"/>
                    <a:pt x="74" y="36"/>
                    <a:pt x="74" y="36"/>
                  </a:cubicBezTo>
                  <a:cubicBezTo>
                    <a:pt x="74" y="36"/>
                    <a:pt x="72" y="36"/>
                    <a:pt x="75" y="34"/>
                  </a:cubicBezTo>
                  <a:cubicBezTo>
                    <a:pt x="79" y="33"/>
                    <a:pt x="81" y="33"/>
                    <a:pt x="81" y="33"/>
                  </a:cubicBezTo>
                  <a:cubicBezTo>
                    <a:pt x="82" y="27"/>
                    <a:pt x="82" y="27"/>
                    <a:pt x="82" y="27"/>
                  </a:cubicBezTo>
                  <a:cubicBezTo>
                    <a:pt x="85" y="24"/>
                    <a:pt x="85" y="24"/>
                    <a:pt x="85" y="24"/>
                  </a:cubicBezTo>
                  <a:cubicBezTo>
                    <a:pt x="85" y="24"/>
                    <a:pt x="84" y="24"/>
                    <a:pt x="88" y="24"/>
                  </a:cubicBezTo>
                  <a:cubicBezTo>
                    <a:pt x="92" y="24"/>
                    <a:pt x="93" y="24"/>
                    <a:pt x="93" y="24"/>
                  </a:cubicBezTo>
                  <a:cubicBezTo>
                    <a:pt x="101" y="24"/>
                    <a:pt x="101" y="24"/>
                    <a:pt x="101" y="24"/>
                  </a:cubicBezTo>
                  <a:cubicBezTo>
                    <a:pt x="103" y="21"/>
                    <a:pt x="103" y="21"/>
                    <a:pt x="103" y="21"/>
                  </a:cubicBezTo>
                  <a:cubicBezTo>
                    <a:pt x="101" y="16"/>
                    <a:pt x="101" y="16"/>
                    <a:pt x="101" y="16"/>
                  </a:cubicBezTo>
                  <a:cubicBezTo>
                    <a:pt x="106" y="11"/>
                    <a:pt x="106" y="11"/>
                    <a:pt x="106" y="11"/>
                  </a:cubicBezTo>
                  <a:cubicBezTo>
                    <a:pt x="107" y="4"/>
                    <a:pt x="107" y="4"/>
                    <a:pt x="107" y="4"/>
                  </a:cubicBezTo>
                  <a:cubicBezTo>
                    <a:pt x="112" y="1"/>
                    <a:pt x="112" y="1"/>
                    <a:pt x="112" y="1"/>
                  </a:cubicBezTo>
                  <a:cubicBezTo>
                    <a:pt x="112" y="1"/>
                    <a:pt x="115" y="4"/>
                    <a:pt x="116" y="4"/>
                  </a:cubicBezTo>
                  <a:cubicBezTo>
                    <a:pt x="117" y="4"/>
                    <a:pt x="118" y="5"/>
                    <a:pt x="119" y="4"/>
                  </a:cubicBezTo>
                  <a:cubicBezTo>
                    <a:pt x="120" y="4"/>
                    <a:pt x="121" y="2"/>
                    <a:pt x="121" y="2"/>
                  </a:cubicBezTo>
                  <a:cubicBezTo>
                    <a:pt x="126" y="0"/>
                    <a:pt x="126" y="0"/>
                    <a:pt x="126" y="0"/>
                  </a:cubicBezTo>
                  <a:cubicBezTo>
                    <a:pt x="129" y="1"/>
                    <a:pt x="129" y="1"/>
                    <a:pt x="129" y="1"/>
                  </a:cubicBezTo>
                  <a:cubicBezTo>
                    <a:pt x="131" y="5"/>
                    <a:pt x="131" y="5"/>
                    <a:pt x="131" y="5"/>
                  </a:cubicBezTo>
                  <a:cubicBezTo>
                    <a:pt x="136" y="5"/>
                    <a:pt x="136" y="5"/>
                    <a:pt x="136" y="5"/>
                  </a:cubicBezTo>
                  <a:cubicBezTo>
                    <a:pt x="137" y="3"/>
                    <a:pt x="137" y="3"/>
                    <a:pt x="137" y="3"/>
                  </a:cubicBezTo>
                  <a:cubicBezTo>
                    <a:pt x="144" y="1"/>
                    <a:pt x="144" y="1"/>
                    <a:pt x="144" y="1"/>
                  </a:cubicBezTo>
                  <a:cubicBezTo>
                    <a:pt x="152" y="1"/>
                    <a:pt x="152" y="1"/>
                    <a:pt x="152" y="1"/>
                  </a:cubicBezTo>
                  <a:cubicBezTo>
                    <a:pt x="153" y="7"/>
                    <a:pt x="153" y="7"/>
                    <a:pt x="153" y="7"/>
                  </a:cubicBezTo>
                  <a:cubicBezTo>
                    <a:pt x="153" y="10"/>
                    <a:pt x="153" y="10"/>
                    <a:pt x="153" y="10"/>
                  </a:cubicBezTo>
                  <a:cubicBezTo>
                    <a:pt x="153" y="10"/>
                    <a:pt x="155" y="13"/>
                    <a:pt x="157" y="12"/>
                  </a:cubicBezTo>
                  <a:cubicBezTo>
                    <a:pt x="158" y="12"/>
                    <a:pt x="162" y="11"/>
                    <a:pt x="163" y="9"/>
                  </a:cubicBezTo>
                  <a:cubicBezTo>
                    <a:pt x="163" y="7"/>
                    <a:pt x="164" y="5"/>
                    <a:pt x="166" y="4"/>
                  </a:cubicBezTo>
                  <a:cubicBezTo>
                    <a:pt x="168" y="4"/>
                    <a:pt x="167" y="3"/>
                    <a:pt x="170" y="2"/>
                  </a:cubicBezTo>
                  <a:cubicBezTo>
                    <a:pt x="174" y="1"/>
                    <a:pt x="177" y="0"/>
                    <a:pt x="177" y="0"/>
                  </a:cubicBezTo>
                  <a:cubicBezTo>
                    <a:pt x="186" y="2"/>
                    <a:pt x="186" y="2"/>
                    <a:pt x="186" y="2"/>
                  </a:cubicBezTo>
                  <a:cubicBezTo>
                    <a:pt x="189" y="5"/>
                    <a:pt x="189" y="5"/>
                    <a:pt x="189" y="5"/>
                  </a:cubicBezTo>
                  <a:cubicBezTo>
                    <a:pt x="192" y="7"/>
                    <a:pt x="192" y="7"/>
                    <a:pt x="192" y="7"/>
                  </a:cubicBezTo>
                  <a:cubicBezTo>
                    <a:pt x="195" y="6"/>
                    <a:pt x="195" y="6"/>
                    <a:pt x="195" y="6"/>
                  </a:cubicBezTo>
                  <a:cubicBezTo>
                    <a:pt x="196" y="8"/>
                    <a:pt x="196" y="8"/>
                    <a:pt x="196" y="8"/>
                  </a:cubicBezTo>
                  <a:cubicBezTo>
                    <a:pt x="200" y="6"/>
                    <a:pt x="200" y="6"/>
                    <a:pt x="200" y="6"/>
                  </a:cubicBezTo>
                  <a:cubicBezTo>
                    <a:pt x="202" y="10"/>
                    <a:pt x="202" y="10"/>
                    <a:pt x="202" y="10"/>
                  </a:cubicBezTo>
                  <a:cubicBezTo>
                    <a:pt x="202" y="18"/>
                    <a:pt x="202" y="18"/>
                    <a:pt x="202" y="18"/>
                  </a:cubicBezTo>
                  <a:cubicBezTo>
                    <a:pt x="202" y="21"/>
                    <a:pt x="202" y="21"/>
                    <a:pt x="202" y="21"/>
                  </a:cubicBezTo>
                  <a:cubicBezTo>
                    <a:pt x="202" y="24"/>
                    <a:pt x="202" y="24"/>
                    <a:pt x="202" y="24"/>
                  </a:cubicBezTo>
                  <a:cubicBezTo>
                    <a:pt x="208" y="28"/>
                    <a:pt x="208" y="28"/>
                    <a:pt x="208" y="28"/>
                  </a:cubicBezTo>
                  <a:cubicBezTo>
                    <a:pt x="211" y="31"/>
                    <a:pt x="211" y="31"/>
                    <a:pt x="211" y="31"/>
                  </a:cubicBezTo>
                  <a:cubicBezTo>
                    <a:pt x="210" y="36"/>
                    <a:pt x="210" y="36"/>
                    <a:pt x="210" y="36"/>
                  </a:cubicBezTo>
                  <a:cubicBezTo>
                    <a:pt x="210" y="39"/>
                    <a:pt x="210" y="39"/>
                    <a:pt x="210" y="39"/>
                  </a:cubicBezTo>
                  <a:cubicBezTo>
                    <a:pt x="207" y="47"/>
                    <a:pt x="207" y="47"/>
                    <a:pt x="207" y="47"/>
                  </a:cubicBezTo>
                  <a:cubicBezTo>
                    <a:pt x="214" y="49"/>
                    <a:pt x="214" y="49"/>
                    <a:pt x="214" y="49"/>
                  </a:cubicBezTo>
                  <a:cubicBezTo>
                    <a:pt x="218" y="53"/>
                    <a:pt x="218" y="53"/>
                    <a:pt x="218" y="53"/>
                  </a:cubicBezTo>
                  <a:cubicBezTo>
                    <a:pt x="222" y="53"/>
                    <a:pt x="222" y="53"/>
                    <a:pt x="222" y="53"/>
                  </a:cubicBezTo>
                  <a:cubicBezTo>
                    <a:pt x="222" y="58"/>
                    <a:pt x="222" y="58"/>
                    <a:pt x="222" y="58"/>
                  </a:cubicBezTo>
                  <a:cubicBezTo>
                    <a:pt x="222" y="58"/>
                    <a:pt x="220" y="61"/>
                    <a:pt x="223" y="61"/>
                  </a:cubicBezTo>
                  <a:cubicBezTo>
                    <a:pt x="226" y="62"/>
                    <a:pt x="227" y="62"/>
                    <a:pt x="227" y="62"/>
                  </a:cubicBezTo>
                  <a:cubicBezTo>
                    <a:pt x="228" y="65"/>
                    <a:pt x="228" y="65"/>
                    <a:pt x="228" y="65"/>
                  </a:cubicBezTo>
                  <a:cubicBezTo>
                    <a:pt x="233" y="72"/>
                    <a:pt x="233" y="72"/>
                    <a:pt x="233" y="72"/>
                  </a:cubicBezTo>
                  <a:cubicBezTo>
                    <a:pt x="244" y="74"/>
                    <a:pt x="244" y="74"/>
                    <a:pt x="244" y="74"/>
                  </a:cubicBezTo>
                  <a:cubicBezTo>
                    <a:pt x="249" y="76"/>
                    <a:pt x="249" y="76"/>
                    <a:pt x="249" y="76"/>
                  </a:cubicBezTo>
                  <a:cubicBezTo>
                    <a:pt x="251" y="80"/>
                    <a:pt x="251" y="80"/>
                    <a:pt x="251" y="80"/>
                  </a:cubicBezTo>
                  <a:cubicBezTo>
                    <a:pt x="252" y="89"/>
                    <a:pt x="252" y="89"/>
                    <a:pt x="252" y="89"/>
                  </a:cubicBezTo>
                  <a:cubicBezTo>
                    <a:pt x="257" y="89"/>
                    <a:pt x="257" y="89"/>
                    <a:pt x="257" y="89"/>
                  </a:cubicBezTo>
                  <a:cubicBezTo>
                    <a:pt x="260" y="86"/>
                    <a:pt x="260" y="86"/>
                    <a:pt x="260" y="86"/>
                  </a:cubicBezTo>
                  <a:cubicBezTo>
                    <a:pt x="263" y="85"/>
                    <a:pt x="263" y="85"/>
                    <a:pt x="263" y="85"/>
                  </a:cubicBezTo>
                  <a:cubicBezTo>
                    <a:pt x="267" y="86"/>
                    <a:pt x="267" y="86"/>
                    <a:pt x="267" y="86"/>
                  </a:cubicBezTo>
                  <a:cubicBezTo>
                    <a:pt x="272" y="87"/>
                    <a:pt x="272" y="87"/>
                    <a:pt x="272" y="87"/>
                  </a:cubicBezTo>
                  <a:cubicBezTo>
                    <a:pt x="277" y="87"/>
                    <a:pt x="277" y="87"/>
                    <a:pt x="277" y="87"/>
                  </a:cubicBezTo>
                  <a:cubicBezTo>
                    <a:pt x="275" y="92"/>
                    <a:pt x="275" y="92"/>
                    <a:pt x="275" y="92"/>
                  </a:cubicBezTo>
                  <a:cubicBezTo>
                    <a:pt x="279" y="95"/>
                    <a:pt x="279" y="95"/>
                    <a:pt x="279" y="95"/>
                  </a:cubicBezTo>
                  <a:cubicBezTo>
                    <a:pt x="283" y="96"/>
                    <a:pt x="283" y="96"/>
                    <a:pt x="283" y="96"/>
                  </a:cubicBezTo>
                  <a:cubicBezTo>
                    <a:pt x="288" y="98"/>
                    <a:pt x="288" y="98"/>
                    <a:pt x="288" y="98"/>
                  </a:cubicBezTo>
                  <a:cubicBezTo>
                    <a:pt x="288" y="104"/>
                    <a:pt x="288" y="104"/>
                    <a:pt x="288" y="104"/>
                  </a:cubicBezTo>
                  <a:cubicBezTo>
                    <a:pt x="286" y="107"/>
                    <a:pt x="286" y="107"/>
                    <a:pt x="286" y="107"/>
                  </a:cubicBezTo>
                  <a:cubicBezTo>
                    <a:pt x="282" y="108"/>
                    <a:pt x="282" y="108"/>
                    <a:pt x="282" y="108"/>
                  </a:cubicBezTo>
                  <a:cubicBezTo>
                    <a:pt x="282" y="108"/>
                    <a:pt x="284" y="113"/>
                    <a:pt x="282" y="114"/>
                  </a:cubicBezTo>
                  <a:cubicBezTo>
                    <a:pt x="281" y="115"/>
                    <a:pt x="274" y="121"/>
                    <a:pt x="274" y="121"/>
                  </a:cubicBezTo>
                  <a:cubicBezTo>
                    <a:pt x="267" y="123"/>
                    <a:pt x="267" y="123"/>
                    <a:pt x="267" y="123"/>
                  </a:cubicBezTo>
                  <a:cubicBezTo>
                    <a:pt x="261" y="121"/>
                    <a:pt x="261" y="121"/>
                    <a:pt x="261" y="121"/>
                  </a:cubicBezTo>
                  <a:cubicBezTo>
                    <a:pt x="261" y="121"/>
                    <a:pt x="260" y="120"/>
                    <a:pt x="256" y="121"/>
                  </a:cubicBezTo>
                  <a:cubicBezTo>
                    <a:pt x="252" y="123"/>
                    <a:pt x="252" y="124"/>
                    <a:pt x="252" y="124"/>
                  </a:cubicBezTo>
                  <a:cubicBezTo>
                    <a:pt x="250" y="131"/>
                    <a:pt x="250" y="131"/>
                    <a:pt x="250" y="131"/>
                  </a:cubicBezTo>
                  <a:cubicBezTo>
                    <a:pt x="250" y="134"/>
                    <a:pt x="250" y="134"/>
                    <a:pt x="250" y="134"/>
                  </a:cubicBezTo>
                  <a:cubicBezTo>
                    <a:pt x="254" y="137"/>
                    <a:pt x="254" y="137"/>
                    <a:pt x="254" y="137"/>
                  </a:cubicBezTo>
                  <a:cubicBezTo>
                    <a:pt x="259" y="138"/>
                    <a:pt x="259" y="138"/>
                    <a:pt x="259" y="138"/>
                  </a:cubicBezTo>
                  <a:cubicBezTo>
                    <a:pt x="262" y="142"/>
                    <a:pt x="262" y="142"/>
                    <a:pt x="262" y="142"/>
                  </a:cubicBezTo>
                  <a:cubicBezTo>
                    <a:pt x="264" y="145"/>
                    <a:pt x="264" y="145"/>
                    <a:pt x="264" y="145"/>
                  </a:cubicBezTo>
                  <a:cubicBezTo>
                    <a:pt x="262" y="149"/>
                    <a:pt x="262" y="149"/>
                    <a:pt x="262" y="149"/>
                  </a:cubicBezTo>
                  <a:cubicBezTo>
                    <a:pt x="264" y="151"/>
                    <a:pt x="264" y="151"/>
                    <a:pt x="264" y="151"/>
                  </a:cubicBezTo>
                  <a:cubicBezTo>
                    <a:pt x="268" y="153"/>
                    <a:pt x="268" y="153"/>
                    <a:pt x="268" y="153"/>
                  </a:cubicBezTo>
                  <a:cubicBezTo>
                    <a:pt x="266" y="155"/>
                    <a:pt x="266" y="155"/>
                    <a:pt x="266" y="155"/>
                  </a:cubicBezTo>
                  <a:cubicBezTo>
                    <a:pt x="269" y="161"/>
                    <a:pt x="269" y="161"/>
                    <a:pt x="269" y="161"/>
                  </a:cubicBezTo>
                  <a:cubicBezTo>
                    <a:pt x="271" y="164"/>
                    <a:pt x="271" y="164"/>
                    <a:pt x="271" y="164"/>
                  </a:cubicBezTo>
                  <a:cubicBezTo>
                    <a:pt x="269" y="166"/>
                    <a:pt x="269" y="166"/>
                    <a:pt x="269" y="166"/>
                  </a:cubicBezTo>
                  <a:cubicBezTo>
                    <a:pt x="272" y="167"/>
                    <a:pt x="272" y="167"/>
                    <a:pt x="272" y="167"/>
                  </a:cubicBezTo>
                  <a:cubicBezTo>
                    <a:pt x="276" y="167"/>
                    <a:pt x="276" y="167"/>
                    <a:pt x="276" y="167"/>
                  </a:cubicBezTo>
                  <a:cubicBezTo>
                    <a:pt x="276" y="170"/>
                    <a:pt x="276" y="170"/>
                    <a:pt x="276" y="170"/>
                  </a:cubicBezTo>
                  <a:cubicBezTo>
                    <a:pt x="283" y="174"/>
                    <a:pt x="283" y="174"/>
                    <a:pt x="283" y="174"/>
                  </a:cubicBezTo>
                  <a:cubicBezTo>
                    <a:pt x="281" y="174"/>
                    <a:pt x="281" y="174"/>
                    <a:pt x="281" y="174"/>
                  </a:cubicBezTo>
                  <a:cubicBezTo>
                    <a:pt x="273" y="176"/>
                    <a:pt x="273" y="176"/>
                    <a:pt x="273" y="176"/>
                  </a:cubicBezTo>
                  <a:cubicBezTo>
                    <a:pt x="269" y="182"/>
                    <a:pt x="269" y="182"/>
                    <a:pt x="269" y="182"/>
                  </a:cubicBezTo>
                  <a:cubicBezTo>
                    <a:pt x="257" y="182"/>
                    <a:pt x="257" y="182"/>
                    <a:pt x="257" y="182"/>
                  </a:cubicBezTo>
                  <a:cubicBezTo>
                    <a:pt x="255" y="194"/>
                    <a:pt x="255" y="194"/>
                    <a:pt x="255" y="194"/>
                  </a:cubicBezTo>
                  <a:cubicBezTo>
                    <a:pt x="252" y="202"/>
                    <a:pt x="252" y="202"/>
                    <a:pt x="252" y="202"/>
                  </a:cubicBezTo>
                  <a:cubicBezTo>
                    <a:pt x="249" y="211"/>
                    <a:pt x="249" y="211"/>
                    <a:pt x="249" y="211"/>
                  </a:cubicBezTo>
                  <a:cubicBezTo>
                    <a:pt x="251" y="216"/>
                    <a:pt x="251" y="216"/>
                    <a:pt x="251" y="216"/>
                  </a:cubicBezTo>
                  <a:cubicBezTo>
                    <a:pt x="254" y="223"/>
                    <a:pt x="254" y="223"/>
                    <a:pt x="254" y="223"/>
                  </a:cubicBezTo>
                  <a:cubicBezTo>
                    <a:pt x="260" y="230"/>
                    <a:pt x="260" y="230"/>
                    <a:pt x="260" y="230"/>
                  </a:cubicBezTo>
                  <a:cubicBezTo>
                    <a:pt x="260" y="230"/>
                    <a:pt x="260" y="230"/>
                    <a:pt x="260" y="230"/>
                  </a:cubicBezTo>
                  <a:cubicBezTo>
                    <a:pt x="254" y="232"/>
                    <a:pt x="254" y="232"/>
                    <a:pt x="254" y="232"/>
                  </a:cubicBezTo>
                  <a:cubicBezTo>
                    <a:pt x="250" y="233"/>
                    <a:pt x="250" y="233"/>
                    <a:pt x="250" y="233"/>
                  </a:cubicBezTo>
                  <a:cubicBezTo>
                    <a:pt x="246" y="227"/>
                    <a:pt x="246" y="227"/>
                    <a:pt x="246" y="227"/>
                  </a:cubicBezTo>
                  <a:cubicBezTo>
                    <a:pt x="240" y="225"/>
                    <a:pt x="240" y="225"/>
                    <a:pt x="240" y="225"/>
                  </a:cubicBezTo>
                  <a:cubicBezTo>
                    <a:pt x="233" y="228"/>
                    <a:pt x="233" y="228"/>
                    <a:pt x="233" y="228"/>
                  </a:cubicBezTo>
                  <a:cubicBezTo>
                    <a:pt x="226" y="230"/>
                    <a:pt x="226" y="230"/>
                    <a:pt x="226" y="230"/>
                  </a:cubicBezTo>
                  <a:cubicBezTo>
                    <a:pt x="224" y="230"/>
                    <a:pt x="224" y="230"/>
                    <a:pt x="224" y="230"/>
                  </a:cubicBezTo>
                  <a:cubicBezTo>
                    <a:pt x="222" y="234"/>
                    <a:pt x="222" y="234"/>
                    <a:pt x="222" y="234"/>
                  </a:cubicBezTo>
                  <a:cubicBezTo>
                    <a:pt x="216" y="237"/>
                    <a:pt x="216" y="237"/>
                    <a:pt x="216" y="237"/>
                  </a:cubicBezTo>
                  <a:cubicBezTo>
                    <a:pt x="216" y="237"/>
                    <a:pt x="214" y="235"/>
                    <a:pt x="213" y="234"/>
                  </a:cubicBezTo>
                  <a:cubicBezTo>
                    <a:pt x="212" y="233"/>
                    <a:pt x="209" y="231"/>
                    <a:pt x="209" y="231"/>
                  </a:cubicBezTo>
                  <a:cubicBezTo>
                    <a:pt x="209" y="231"/>
                    <a:pt x="208" y="229"/>
                    <a:pt x="207" y="228"/>
                  </a:cubicBezTo>
                  <a:cubicBezTo>
                    <a:pt x="206" y="228"/>
                    <a:pt x="200" y="232"/>
                    <a:pt x="200" y="232"/>
                  </a:cubicBezTo>
                  <a:cubicBezTo>
                    <a:pt x="200" y="232"/>
                    <a:pt x="195" y="235"/>
                    <a:pt x="195" y="236"/>
                  </a:cubicBezTo>
                  <a:cubicBezTo>
                    <a:pt x="196" y="236"/>
                    <a:pt x="195" y="241"/>
                    <a:pt x="195" y="241"/>
                  </a:cubicBezTo>
                  <a:cubicBezTo>
                    <a:pt x="188" y="235"/>
                    <a:pt x="188" y="235"/>
                    <a:pt x="188" y="235"/>
                  </a:cubicBezTo>
                  <a:cubicBezTo>
                    <a:pt x="183" y="239"/>
                    <a:pt x="183" y="239"/>
                    <a:pt x="183" y="239"/>
                  </a:cubicBezTo>
                  <a:cubicBezTo>
                    <a:pt x="179" y="236"/>
                    <a:pt x="179" y="236"/>
                    <a:pt x="179" y="236"/>
                  </a:cubicBezTo>
                  <a:cubicBezTo>
                    <a:pt x="177" y="235"/>
                    <a:pt x="177" y="235"/>
                    <a:pt x="177" y="235"/>
                  </a:cubicBezTo>
                  <a:cubicBezTo>
                    <a:pt x="171" y="242"/>
                    <a:pt x="171" y="242"/>
                    <a:pt x="171" y="242"/>
                  </a:cubicBezTo>
                  <a:cubicBezTo>
                    <a:pt x="167" y="240"/>
                    <a:pt x="167" y="240"/>
                    <a:pt x="167" y="240"/>
                  </a:cubicBezTo>
                  <a:cubicBezTo>
                    <a:pt x="165" y="247"/>
                    <a:pt x="165" y="247"/>
                    <a:pt x="165" y="247"/>
                  </a:cubicBezTo>
                  <a:cubicBezTo>
                    <a:pt x="160" y="243"/>
                    <a:pt x="160" y="243"/>
                    <a:pt x="160" y="243"/>
                  </a:cubicBezTo>
                  <a:cubicBezTo>
                    <a:pt x="160" y="243"/>
                    <a:pt x="155" y="242"/>
                    <a:pt x="154" y="242"/>
                  </a:cubicBezTo>
                  <a:cubicBezTo>
                    <a:pt x="153" y="242"/>
                    <a:pt x="150" y="246"/>
                    <a:pt x="150" y="246"/>
                  </a:cubicBezTo>
                  <a:cubicBezTo>
                    <a:pt x="145" y="242"/>
                    <a:pt x="145" y="242"/>
                    <a:pt x="145" y="242"/>
                  </a:cubicBezTo>
                  <a:cubicBezTo>
                    <a:pt x="141" y="239"/>
                    <a:pt x="141" y="239"/>
                    <a:pt x="141" y="239"/>
                  </a:cubicBezTo>
                  <a:cubicBezTo>
                    <a:pt x="141" y="239"/>
                    <a:pt x="130" y="240"/>
                    <a:pt x="129" y="240"/>
                  </a:cubicBezTo>
                  <a:cubicBezTo>
                    <a:pt x="128" y="240"/>
                    <a:pt x="121" y="239"/>
                    <a:pt x="121" y="239"/>
                  </a:cubicBezTo>
                  <a:cubicBezTo>
                    <a:pt x="112" y="241"/>
                    <a:pt x="112" y="241"/>
                    <a:pt x="112" y="241"/>
                  </a:cubicBezTo>
                  <a:cubicBezTo>
                    <a:pt x="99" y="241"/>
                    <a:pt x="99" y="241"/>
                    <a:pt x="99" y="241"/>
                  </a:cubicBezTo>
                  <a:cubicBezTo>
                    <a:pt x="87" y="242"/>
                    <a:pt x="87" y="242"/>
                    <a:pt x="87" y="242"/>
                  </a:cubicBezTo>
                  <a:cubicBezTo>
                    <a:pt x="78" y="242"/>
                    <a:pt x="78" y="242"/>
                    <a:pt x="78" y="242"/>
                  </a:cubicBezTo>
                  <a:cubicBezTo>
                    <a:pt x="71" y="247"/>
                    <a:pt x="71" y="247"/>
                    <a:pt x="71" y="247"/>
                  </a:cubicBezTo>
                  <a:cubicBezTo>
                    <a:pt x="64" y="248"/>
                    <a:pt x="64" y="248"/>
                    <a:pt x="64" y="248"/>
                  </a:cubicBezTo>
                  <a:cubicBezTo>
                    <a:pt x="56" y="249"/>
                    <a:pt x="56" y="249"/>
                    <a:pt x="56" y="249"/>
                  </a:cubicBezTo>
                  <a:cubicBezTo>
                    <a:pt x="55" y="249"/>
                    <a:pt x="55" y="249"/>
                    <a:pt x="55" y="249"/>
                  </a:cubicBezTo>
                  <a:cubicBezTo>
                    <a:pt x="54" y="250"/>
                    <a:pt x="54" y="250"/>
                    <a:pt x="54" y="250"/>
                  </a:cubicBezTo>
                  <a:cubicBezTo>
                    <a:pt x="51" y="252"/>
                    <a:pt x="51" y="252"/>
                    <a:pt x="51" y="252"/>
                  </a:cubicBezTo>
                  <a:cubicBezTo>
                    <a:pt x="51" y="253"/>
                    <a:pt x="51" y="253"/>
                    <a:pt x="51" y="253"/>
                  </a:cubicBezTo>
                  <a:cubicBezTo>
                    <a:pt x="49" y="255"/>
                    <a:pt x="49" y="255"/>
                    <a:pt x="49" y="255"/>
                  </a:cubicBezTo>
                  <a:cubicBezTo>
                    <a:pt x="48" y="260"/>
                    <a:pt x="48" y="260"/>
                    <a:pt x="48" y="260"/>
                  </a:cubicBezTo>
                  <a:cubicBezTo>
                    <a:pt x="47" y="262"/>
                    <a:pt x="45" y="264"/>
                    <a:pt x="44" y="266"/>
                  </a:cubicBezTo>
                  <a:cubicBezTo>
                    <a:pt x="44" y="266"/>
                    <a:pt x="44" y="266"/>
                    <a:pt x="44" y="266"/>
                  </a:cubicBezTo>
                  <a:cubicBezTo>
                    <a:pt x="44" y="266"/>
                    <a:pt x="41" y="265"/>
                    <a:pt x="41" y="267"/>
                  </a:cubicBezTo>
                  <a:cubicBezTo>
                    <a:pt x="41" y="268"/>
                    <a:pt x="41" y="268"/>
                    <a:pt x="41" y="268"/>
                  </a:cubicBezTo>
                  <a:cubicBezTo>
                    <a:pt x="38" y="269"/>
                    <a:pt x="33" y="267"/>
                    <a:pt x="33" y="267"/>
                  </a:cubicBezTo>
                  <a:cubicBezTo>
                    <a:pt x="27" y="270"/>
                    <a:pt x="27" y="270"/>
                    <a:pt x="27" y="270"/>
                  </a:cubicBezTo>
                  <a:cubicBezTo>
                    <a:pt x="27" y="270"/>
                    <a:pt x="27" y="270"/>
                    <a:pt x="27" y="270"/>
                  </a:cubicBezTo>
                  <a:cubicBezTo>
                    <a:pt x="27" y="269"/>
                    <a:pt x="25" y="265"/>
                    <a:pt x="25" y="265"/>
                  </a:cubicBezTo>
                  <a:cubicBezTo>
                    <a:pt x="25" y="265"/>
                    <a:pt x="26" y="258"/>
                    <a:pt x="26" y="258"/>
                  </a:cubicBezTo>
                  <a:cubicBezTo>
                    <a:pt x="26" y="257"/>
                    <a:pt x="25" y="249"/>
                    <a:pt x="25" y="249"/>
                  </a:cubicBezTo>
                  <a:cubicBezTo>
                    <a:pt x="25" y="245"/>
                    <a:pt x="25" y="245"/>
                    <a:pt x="25" y="245"/>
                  </a:cubicBezTo>
                  <a:cubicBezTo>
                    <a:pt x="19" y="241"/>
                    <a:pt x="19" y="241"/>
                    <a:pt x="19" y="241"/>
                  </a:cubicBezTo>
                  <a:cubicBezTo>
                    <a:pt x="19" y="241"/>
                    <a:pt x="12" y="240"/>
                    <a:pt x="10" y="240"/>
                  </a:cubicBezTo>
                  <a:cubicBezTo>
                    <a:pt x="9" y="240"/>
                    <a:pt x="8" y="237"/>
                    <a:pt x="8" y="237"/>
                  </a:cubicBezTo>
                  <a:cubicBezTo>
                    <a:pt x="9" y="234"/>
                    <a:pt x="9" y="234"/>
                    <a:pt x="9" y="234"/>
                  </a:cubicBezTo>
                  <a:cubicBezTo>
                    <a:pt x="12" y="225"/>
                    <a:pt x="12" y="225"/>
                    <a:pt x="12" y="225"/>
                  </a:cubicBezTo>
                  <a:cubicBezTo>
                    <a:pt x="17" y="218"/>
                    <a:pt x="17" y="218"/>
                    <a:pt x="17" y="218"/>
                  </a:cubicBezTo>
                  <a:cubicBezTo>
                    <a:pt x="21" y="216"/>
                    <a:pt x="21" y="216"/>
                    <a:pt x="21" y="216"/>
                  </a:cubicBezTo>
                  <a:cubicBezTo>
                    <a:pt x="21" y="216"/>
                    <a:pt x="25" y="210"/>
                    <a:pt x="26" y="209"/>
                  </a:cubicBezTo>
                  <a:cubicBezTo>
                    <a:pt x="27" y="209"/>
                    <a:pt x="26" y="204"/>
                    <a:pt x="25" y="204"/>
                  </a:cubicBezTo>
                  <a:cubicBezTo>
                    <a:pt x="25" y="203"/>
                    <a:pt x="25" y="200"/>
                    <a:pt x="25" y="199"/>
                  </a:cubicBezTo>
                  <a:cubicBezTo>
                    <a:pt x="25" y="197"/>
                    <a:pt x="22" y="194"/>
                    <a:pt x="22" y="194"/>
                  </a:cubicBezTo>
                  <a:cubicBezTo>
                    <a:pt x="21" y="186"/>
                    <a:pt x="21" y="186"/>
                    <a:pt x="21" y="186"/>
                  </a:cubicBezTo>
                  <a:cubicBezTo>
                    <a:pt x="19" y="184"/>
                    <a:pt x="19" y="184"/>
                    <a:pt x="19" y="184"/>
                  </a:cubicBezTo>
                  <a:cubicBezTo>
                    <a:pt x="19" y="183"/>
                    <a:pt x="19" y="183"/>
                    <a:pt x="19" y="183"/>
                  </a:cubicBezTo>
                  <a:cubicBezTo>
                    <a:pt x="13" y="175"/>
                    <a:pt x="13" y="175"/>
                    <a:pt x="13" y="175"/>
                  </a:cubicBezTo>
                  <a:cubicBezTo>
                    <a:pt x="8" y="164"/>
                    <a:pt x="8" y="164"/>
                    <a:pt x="8" y="164"/>
                  </a:cubicBezTo>
                  <a:cubicBezTo>
                    <a:pt x="8" y="164"/>
                    <a:pt x="2" y="154"/>
                    <a:pt x="1" y="150"/>
                  </a:cubicBezTo>
                  <a:cubicBezTo>
                    <a:pt x="0" y="147"/>
                    <a:pt x="0" y="147"/>
                    <a:pt x="0" y="147"/>
                  </a:cubicBezTo>
                  <a:cubicBezTo>
                    <a:pt x="9" y="145"/>
                    <a:pt x="9" y="145"/>
                    <a:pt x="9" y="145"/>
                  </a:cubicBezTo>
                  <a:cubicBezTo>
                    <a:pt x="19" y="141"/>
                    <a:pt x="19" y="141"/>
                    <a:pt x="19" y="141"/>
                  </a:cubicBezTo>
                  <a:cubicBezTo>
                    <a:pt x="25" y="142"/>
                    <a:pt x="25" y="142"/>
                    <a:pt x="25" y="142"/>
                  </a:cubicBezTo>
                  <a:cubicBezTo>
                    <a:pt x="32" y="141"/>
                    <a:pt x="32" y="141"/>
                    <a:pt x="32" y="141"/>
                  </a:cubicBezTo>
                  <a:cubicBezTo>
                    <a:pt x="36" y="136"/>
                    <a:pt x="36" y="136"/>
                    <a:pt x="36" y="136"/>
                  </a:cubicBezTo>
                  <a:cubicBezTo>
                    <a:pt x="41" y="136"/>
                    <a:pt x="41" y="136"/>
                    <a:pt x="41" y="136"/>
                  </a:cubicBezTo>
                  <a:cubicBezTo>
                    <a:pt x="39" y="129"/>
                    <a:pt x="39" y="129"/>
                    <a:pt x="39" y="129"/>
                  </a:cubicBezTo>
                  <a:cubicBezTo>
                    <a:pt x="39" y="129"/>
                    <a:pt x="40" y="126"/>
                    <a:pt x="41" y="127"/>
                  </a:cubicBezTo>
                  <a:cubicBezTo>
                    <a:pt x="43" y="127"/>
                    <a:pt x="47" y="127"/>
                    <a:pt x="47" y="127"/>
                  </a:cubicBezTo>
                  <a:cubicBezTo>
                    <a:pt x="49" y="123"/>
                    <a:pt x="49" y="123"/>
                    <a:pt x="49" y="123"/>
                  </a:cubicBezTo>
                  <a:cubicBezTo>
                    <a:pt x="49" y="121"/>
                    <a:pt x="49" y="121"/>
                    <a:pt x="49" y="121"/>
                  </a:cubicBezTo>
                  <a:cubicBezTo>
                    <a:pt x="56" y="119"/>
                    <a:pt x="56" y="119"/>
                    <a:pt x="56" y="119"/>
                  </a:cubicBezTo>
                  <a:cubicBezTo>
                    <a:pt x="59" y="116"/>
                    <a:pt x="59" y="116"/>
                    <a:pt x="59" y="116"/>
                  </a:cubicBezTo>
                  <a:cubicBezTo>
                    <a:pt x="61" y="118"/>
                    <a:pt x="61" y="118"/>
                    <a:pt x="61" y="118"/>
                  </a:cubicBezTo>
                  <a:cubicBezTo>
                    <a:pt x="60" y="122"/>
                    <a:pt x="60" y="122"/>
                    <a:pt x="60" y="122"/>
                  </a:cubicBezTo>
                  <a:cubicBezTo>
                    <a:pt x="65" y="121"/>
                    <a:pt x="65" y="121"/>
                    <a:pt x="65" y="121"/>
                  </a:cubicBezTo>
                  <a:cubicBezTo>
                    <a:pt x="67" y="115"/>
                    <a:pt x="67" y="115"/>
                    <a:pt x="67" y="115"/>
                  </a:cubicBezTo>
                  <a:cubicBezTo>
                    <a:pt x="65" y="114"/>
                    <a:pt x="65" y="114"/>
                    <a:pt x="65" y="114"/>
                  </a:cubicBezTo>
                  <a:cubicBezTo>
                    <a:pt x="60" y="112"/>
                    <a:pt x="60" y="112"/>
                    <a:pt x="60" y="112"/>
                  </a:cubicBezTo>
                  <a:cubicBezTo>
                    <a:pt x="60" y="112"/>
                    <a:pt x="58" y="113"/>
                    <a:pt x="58" y="111"/>
                  </a:cubicBezTo>
                  <a:cubicBezTo>
                    <a:pt x="59" y="108"/>
                    <a:pt x="61" y="103"/>
                    <a:pt x="61" y="103"/>
                  </a:cubicBezTo>
                  <a:cubicBezTo>
                    <a:pt x="60" y="97"/>
                    <a:pt x="60" y="97"/>
                    <a:pt x="60" y="97"/>
                  </a:cubicBezTo>
                  <a:cubicBezTo>
                    <a:pt x="59" y="90"/>
                    <a:pt x="59" y="90"/>
                    <a:pt x="59" y="90"/>
                  </a:cubicBezTo>
                  <a:cubicBezTo>
                    <a:pt x="60" y="86"/>
                    <a:pt x="60" y="86"/>
                    <a:pt x="60" y="86"/>
                  </a:cubicBezTo>
                  <a:cubicBezTo>
                    <a:pt x="60" y="82"/>
                    <a:pt x="60" y="82"/>
                    <a:pt x="60" y="82"/>
                  </a:cubicBezTo>
                  <a:cubicBezTo>
                    <a:pt x="62" y="78"/>
                    <a:pt x="62" y="78"/>
                    <a:pt x="62" y="78"/>
                  </a:cubicBezTo>
                  <a:cubicBezTo>
                    <a:pt x="70" y="75"/>
                    <a:pt x="70" y="75"/>
                    <a:pt x="70" y="75"/>
                  </a:cubicBezTo>
                  <a:cubicBezTo>
                    <a:pt x="70" y="68"/>
                    <a:pt x="70" y="68"/>
                    <a:pt x="70" y="68"/>
                  </a:cubicBezTo>
                  <a:cubicBezTo>
                    <a:pt x="73" y="65"/>
                    <a:pt x="73" y="65"/>
                    <a:pt x="73" y="65"/>
                  </a:cubicBezTo>
                  <a:lnTo>
                    <a:pt x="81" y="6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17"/>
            <p:cNvSpPr>
              <a:spLocks/>
            </p:cNvSpPr>
            <p:nvPr/>
          </p:nvSpPr>
          <p:spPr bwMode="auto">
            <a:xfrm>
              <a:off x="6376066" y="2862204"/>
              <a:ext cx="354017" cy="336672"/>
            </a:xfrm>
            <a:custGeom>
              <a:avLst/>
              <a:gdLst>
                <a:gd name="T0" fmla="*/ 110 w 155"/>
                <a:gd name="T1" fmla="*/ 145 h 152"/>
                <a:gd name="T2" fmla="*/ 107 w 155"/>
                <a:gd name="T3" fmla="*/ 137 h 152"/>
                <a:gd name="T4" fmla="*/ 112 w 155"/>
                <a:gd name="T5" fmla="*/ 127 h 152"/>
                <a:gd name="T6" fmla="*/ 117 w 155"/>
                <a:gd name="T7" fmla="*/ 116 h 152"/>
                <a:gd name="T8" fmla="*/ 115 w 155"/>
                <a:gd name="T9" fmla="*/ 104 h 152"/>
                <a:gd name="T10" fmla="*/ 114 w 155"/>
                <a:gd name="T11" fmla="*/ 88 h 152"/>
                <a:gd name="T12" fmla="*/ 123 w 155"/>
                <a:gd name="T13" fmla="*/ 92 h 152"/>
                <a:gd name="T14" fmla="*/ 128 w 155"/>
                <a:gd name="T15" fmla="*/ 90 h 152"/>
                <a:gd name="T16" fmla="*/ 136 w 155"/>
                <a:gd name="T17" fmla="*/ 90 h 152"/>
                <a:gd name="T18" fmla="*/ 143 w 155"/>
                <a:gd name="T19" fmla="*/ 86 h 152"/>
                <a:gd name="T20" fmla="*/ 155 w 155"/>
                <a:gd name="T21" fmla="*/ 83 h 152"/>
                <a:gd name="T22" fmla="*/ 143 w 155"/>
                <a:gd name="T23" fmla="*/ 77 h 152"/>
                <a:gd name="T24" fmla="*/ 141 w 155"/>
                <a:gd name="T25" fmla="*/ 63 h 152"/>
                <a:gd name="T26" fmla="*/ 131 w 155"/>
                <a:gd name="T27" fmla="*/ 62 h 152"/>
                <a:gd name="T28" fmla="*/ 125 w 155"/>
                <a:gd name="T29" fmla="*/ 54 h 152"/>
                <a:gd name="T30" fmla="*/ 122 w 155"/>
                <a:gd name="T31" fmla="*/ 48 h 152"/>
                <a:gd name="T32" fmla="*/ 116 w 155"/>
                <a:gd name="T33" fmla="*/ 44 h 152"/>
                <a:gd name="T34" fmla="*/ 108 w 155"/>
                <a:gd name="T35" fmla="*/ 38 h 152"/>
                <a:gd name="T36" fmla="*/ 103 w 155"/>
                <a:gd name="T37" fmla="*/ 32 h 152"/>
                <a:gd name="T38" fmla="*/ 100 w 155"/>
                <a:gd name="T39" fmla="*/ 21 h 152"/>
                <a:gd name="T40" fmla="*/ 94 w 155"/>
                <a:gd name="T41" fmla="*/ 12 h 152"/>
                <a:gd name="T42" fmla="*/ 83 w 155"/>
                <a:gd name="T43" fmla="*/ 12 h 152"/>
                <a:gd name="T44" fmla="*/ 70 w 155"/>
                <a:gd name="T45" fmla="*/ 11 h 152"/>
                <a:gd name="T46" fmla="*/ 66 w 155"/>
                <a:gd name="T47" fmla="*/ 9 h 152"/>
                <a:gd name="T48" fmla="*/ 65 w 155"/>
                <a:gd name="T49" fmla="*/ 9 h 152"/>
                <a:gd name="T50" fmla="*/ 59 w 155"/>
                <a:gd name="T51" fmla="*/ 10 h 152"/>
                <a:gd name="T52" fmla="*/ 54 w 155"/>
                <a:gd name="T53" fmla="*/ 7 h 152"/>
                <a:gd name="T54" fmla="*/ 44 w 155"/>
                <a:gd name="T55" fmla="*/ 3 h 152"/>
                <a:gd name="T56" fmla="*/ 34 w 155"/>
                <a:gd name="T57" fmla="*/ 2 h 152"/>
                <a:gd name="T58" fmla="*/ 28 w 155"/>
                <a:gd name="T59" fmla="*/ 7 h 152"/>
                <a:gd name="T60" fmla="*/ 24 w 155"/>
                <a:gd name="T61" fmla="*/ 10 h 152"/>
                <a:gd name="T62" fmla="*/ 16 w 155"/>
                <a:gd name="T63" fmla="*/ 12 h 152"/>
                <a:gd name="T64" fmla="*/ 9 w 155"/>
                <a:gd name="T65" fmla="*/ 14 h 152"/>
                <a:gd name="T66" fmla="*/ 8 w 155"/>
                <a:gd name="T67" fmla="*/ 19 h 152"/>
                <a:gd name="T68" fmla="*/ 0 w 155"/>
                <a:gd name="T69" fmla="*/ 22 h 152"/>
                <a:gd name="T70" fmla="*/ 10 w 155"/>
                <a:gd name="T71" fmla="*/ 22 h 152"/>
                <a:gd name="T72" fmla="*/ 16 w 155"/>
                <a:gd name="T73" fmla="*/ 24 h 152"/>
                <a:gd name="T74" fmla="*/ 20 w 155"/>
                <a:gd name="T75" fmla="*/ 27 h 152"/>
                <a:gd name="T76" fmla="*/ 26 w 155"/>
                <a:gd name="T77" fmla="*/ 33 h 152"/>
                <a:gd name="T78" fmla="*/ 29 w 155"/>
                <a:gd name="T79" fmla="*/ 37 h 152"/>
                <a:gd name="T80" fmla="*/ 32 w 155"/>
                <a:gd name="T81" fmla="*/ 42 h 152"/>
                <a:gd name="T82" fmla="*/ 38 w 155"/>
                <a:gd name="T83" fmla="*/ 49 h 152"/>
                <a:gd name="T84" fmla="*/ 44 w 155"/>
                <a:gd name="T85" fmla="*/ 54 h 152"/>
                <a:gd name="T86" fmla="*/ 50 w 155"/>
                <a:gd name="T87" fmla="*/ 61 h 152"/>
                <a:gd name="T88" fmla="*/ 63 w 155"/>
                <a:gd name="T89" fmla="*/ 71 h 152"/>
                <a:gd name="T90" fmla="*/ 76 w 155"/>
                <a:gd name="T91" fmla="*/ 82 h 152"/>
                <a:gd name="T92" fmla="*/ 83 w 155"/>
                <a:gd name="T93" fmla="*/ 94 h 152"/>
                <a:gd name="T94" fmla="*/ 86 w 155"/>
                <a:gd name="T95" fmla="*/ 104 h 152"/>
                <a:gd name="T96" fmla="*/ 85 w 155"/>
                <a:gd name="T97" fmla="*/ 112 h 152"/>
                <a:gd name="T98" fmla="*/ 86 w 155"/>
                <a:gd name="T99" fmla="*/ 122 h 152"/>
                <a:gd name="T100" fmla="*/ 91 w 155"/>
                <a:gd name="T101" fmla="*/ 135 h 152"/>
                <a:gd name="T102" fmla="*/ 94 w 155"/>
                <a:gd name="T103" fmla="*/ 144 h 152"/>
                <a:gd name="T104" fmla="*/ 97 w 155"/>
                <a:gd name="T105" fmla="*/ 15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 h="152">
                  <a:moveTo>
                    <a:pt x="99" y="152"/>
                  </a:moveTo>
                  <a:cubicBezTo>
                    <a:pt x="100" y="148"/>
                    <a:pt x="100" y="148"/>
                    <a:pt x="100" y="148"/>
                  </a:cubicBezTo>
                  <a:cubicBezTo>
                    <a:pt x="100" y="148"/>
                    <a:pt x="103" y="147"/>
                    <a:pt x="104" y="147"/>
                  </a:cubicBezTo>
                  <a:cubicBezTo>
                    <a:pt x="105" y="146"/>
                    <a:pt x="106" y="147"/>
                    <a:pt x="107" y="146"/>
                  </a:cubicBezTo>
                  <a:cubicBezTo>
                    <a:pt x="108" y="146"/>
                    <a:pt x="110" y="145"/>
                    <a:pt x="110" y="145"/>
                  </a:cubicBezTo>
                  <a:cubicBezTo>
                    <a:pt x="109" y="145"/>
                    <a:pt x="109" y="145"/>
                    <a:pt x="109" y="145"/>
                  </a:cubicBezTo>
                  <a:cubicBezTo>
                    <a:pt x="109" y="143"/>
                    <a:pt x="109" y="143"/>
                    <a:pt x="109" y="143"/>
                  </a:cubicBezTo>
                  <a:cubicBezTo>
                    <a:pt x="110" y="141"/>
                    <a:pt x="110" y="141"/>
                    <a:pt x="110" y="141"/>
                  </a:cubicBezTo>
                  <a:cubicBezTo>
                    <a:pt x="106" y="139"/>
                    <a:pt x="106" y="139"/>
                    <a:pt x="106" y="139"/>
                  </a:cubicBezTo>
                  <a:cubicBezTo>
                    <a:pt x="107" y="137"/>
                    <a:pt x="107" y="137"/>
                    <a:pt x="107" y="137"/>
                  </a:cubicBezTo>
                  <a:cubicBezTo>
                    <a:pt x="107" y="137"/>
                    <a:pt x="106" y="135"/>
                    <a:pt x="107" y="135"/>
                  </a:cubicBezTo>
                  <a:cubicBezTo>
                    <a:pt x="108" y="135"/>
                    <a:pt x="108" y="132"/>
                    <a:pt x="108" y="132"/>
                  </a:cubicBezTo>
                  <a:cubicBezTo>
                    <a:pt x="109" y="130"/>
                    <a:pt x="109" y="130"/>
                    <a:pt x="109" y="130"/>
                  </a:cubicBezTo>
                  <a:cubicBezTo>
                    <a:pt x="111" y="130"/>
                    <a:pt x="111" y="130"/>
                    <a:pt x="111" y="130"/>
                  </a:cubicBezTo>
                  <a:cubicBezTo>
                    <a:pt x="111" y="130"/>
                    <a:pt x="111" y="128"/>
                    <a:pt x="112" y="127"/>
                  </a:cubicBezTo>
                  <a:cubicBezTo>
                    <a:pt x="112" y="127"/>
                    <a:pt x="113" y="126"/>
                    <a:pt x="113" y="126"/>
                  </a:cubicBezTo>
                  <a:cubicBezTo>
                    <a:pt x="112" y="123"/>
                    <a:pt x="112" y="123"/>
                    <a:pt x="112" y="123"/>
                  </a:cubicBezTo>
                  <a:cubicBezTo>
                    <a:pt x="112" y="123"/>
                    <a:pt x="110" y="120"/>
                    <a:pt x="111" y="120"/>
                  </a:cubicBezTo>
                  <a:cubicBezTo>
                    <a:pt x="112" y="120"/>
                    <a:pt x="113" y="119"/>
                    <a:pt x="113" y="119"/>
                  </a:cubicBezTo>
                  <a:cubicBezTo>
                    <a:pt x="113" y="119"/>
                    <a:pt x="116" y="116"/>
                    <a:pt x="117" y="116"/>
                  </a:cubicBezTo>
                  <a:cubicBezTo>
                    <a:pt x="117" y="116"/>
                    <a:pt x="119" y="114"/>
                    <a:pt x="119" y="113"/>
                  </a:cubicBezTo>
                  <a:cubicBezTo>
                    <a:pt x="118" y="112"/>
                    <a:pt x="117" y="111"/>
                    <a:pt x="117" y="111"/>
                  </a:cubicBezTo>
                  <a:cubicBezTo>
                    <a:pt x="118" y="107"/>
                    <a:pt x="118" y="107"/>
                    <a:pt x="118" y="107"/>
                  </a:cubicBezTo>
                  <a:cubicBezTo>
                    <a:pt x="118" y="107"/>
                    <a:pt x="119" y="105"/>
                    <a:pt x="118" y="105"/>
                  </a:cubicBezTo>
                  <a:cubicBezTo>
                    <a:pt x="117" y="104"/>
                    <a:pt x="115" y="104"/>
                    <a:pt x="115" y="104"/>
                  </a:cubicBezTo>
                  <a:cubicBezTo>
                    <a:pt x="113" y="102"/>
                    <a:pt x="113" y="102"/>
                    <a:pt x="113" y="102"/>
                  </a:cubicBezTo>
                  <a:cubicBezTo>
                    <a:pt x="113" y="99"/>
                    <a:pt x="113" y="99"/>
                    <a:pt x="113" y="99"/>
                  </a:cubicBezTo>
                  <a:cubicBezTo>
                    <a:pt x="111" y="96"/>
                    <a:pt x="111" y="96"/>
                    <a:pt x="111" y="96"/>
                  </a:cubicBezTo>
                  <a:cubicBezTo>
                    <a:pt x="111" y="96"/>
                    <a:pt x="111" y="94"/>
                    <a:pt x="111" y="93"/>
                  </a:cubicBezTo>
                  <a:cubicBezTo>
                    <a:pt x="112" y="93"/>
                    <a:pt x="114" y="89"/>
                    <a:pt x="114" y="88"/>
                  </a:cubicBezTo>
                  <a:cubicBezTo>
                    <a:pt x="115" y="88"/>
                    <a:pt x="119" y="84"/>
                    <a:pt x="119" y="84"/>
                  </a:cubicBezTo>
                  <a:cubicBezTo>
                    <a:pt x="121" y="89"/>
                    <a:pt x="121" y="89"/>
                    <a:pt x="121" y="89"/>
                  </a:cubicBezTo>
                  <a:cubicBezTo>
                    <a:pt x="121" y="93"/>
                    <a:pt x="121" y="93"/>
                    <a:pt x="121" y="93"/>
                  </a:cubicBezTo>
                  <a:cubicBezTo>
                    <a:pt x="121" y="93"/>
                    <a:pt x="120" y="95"/>
                    <a:pt x="121" y="95"/>
                  </a:cubicBezTo>
                  <a:cubicBezTo>
                    <a:pt x="123" y="94"/>
                    <a:pt x="123" y="92"/>
                    <a:pt x="123" y="92"/>
                  </a:cubicBezTo>
                  <a:cubicBezTo>
                    <a:pt x="124" y="91"/>
                    <a:pt x="124" y="91"/>
                    <a:pt x="124" y="91"/>
                  </a:cubicBezTo>
                  <a:cubicBezTo>
                    <a:pt x="124" y="91"/>
                    <a:pt x="122" y="88"/>
                    <a:pt x="123" y="88"/>
                  </a:cubicBezTo>
                  <a:cubicBezTo>
                    <a:pt x="124" y="88"/>
                    <a:pt x="124" y="86"/>
                    <a:pt x="124" y="88"/>
                  </a:cubicBezTo>
                  <a:cubicBezTo>
                    <a:pt x="125" y="89"/>
                    <a:pt x="125" y="91"/>
                    <a:pt x="126" y="90"/>
                  </a:cubicBezTo>
                  <a:cubicBezTo>
                    <a:pt x="128" y="90"/>
                    <a:pt x="128" y="91"/>
                    <a:pt x="128" y="90"/>
                  </a:cubicBezTo>
                  <a:cubicBezTo>
                    <a:pt x="129" y="89"/>
                    <a:pt x="129" y="88"/>
                    <a:pt x="129" y="88"/>
                  </a:cubicBezTo>
                  <a:cubicBezTo>
                    <a:pt x="130" y="87"/>
                    <a:pt x="130" y="87"/>
                    <a:pt x="130" y="87"/>
                  </a:cubicBezTo>
                  <a:cubicBezTo>
                    <a:pt x="130" y="87"/>
                    <a:pt x="130" y="89"/>
                    <a:pt x="131" y="89"/>
                  </a:cubicBezTo>
                  <a:cubicBezTo>
                    <a:pt x="132" y="89"/>
                    <a:pt x="134" y="89"/>
                    <a:pt x="134" y="89"/>
                  </a:cubicBezTo>
                  <a:cubicBezTo>
                    <a:pt x="136" y="90"/>
                    <a:pt x="136" y="90"/>
                    <a:pt x="136" y="90"/>
                  </a:cubicBezTo>
                  <a:cubicBezTo>
                    <a:pt x="136" y="90"/>
                    <a:pt x="137" y="90"/>
                    <a:pt x="137" y="89"/>
                  </a:cubicBezTo>
                  <a:cubicBezTo>
                    <a:pt x="137" y="88"/>
                    <a:pt x="137" y="87"/>
                    <a:pt x="137" y="87"/>
                  </a:cubicBezTo>
                  <a:cubicBezTo>
                    <a:pt x="139" y="86"/>
                    <a:pt x="139" y="86"/>
                    <a:pt x="139" y="86"/>
                  </a:cubicBezTo>
                  <a:cubicBezTo>
                    <a:pt x="139" y="83"/>
                    <a:pt x="139" y="83"/>
                    <a:pt x="139" y="83"/>
                  </a:cubicBezTo>
                  <a:cubicBezTo>
                    <a:pt x="143" y="86"/>
                    <a:pt x="143" y="86"/>
                    <a:pt x="143" y="86"/>
                  </a:cubicBezTo>
                  <a:cubicBezTo>
                    <a:pt x="144" y="89"/>
                    <a:pt x="144" y="89"/>
                    <a:pt x="144" y="89"/>
                  </a:cubicBezTo>
                  <a:cubicBezTo>
                    <a:pt x="146" y="88"/>
                    <a:pt x="146" y="88"/>
                    <a:pt x="146" y="88"/>
                  </a:cubicBezTo>
                  <a:cubicBezTo>
                    <a:pt x="147" y="85"/>
                    <a:pt x="147" y="85"/>
                    <a:pt x="147" y="85"/>
                  </a:cubicBezTo>
                  <a:cubicBezTo>
                    <a:pt x="147" y="85"/>
                    <a:pt x="150" y="85"/>
                    <a:pt x="151" y="84"/>
                  </a:cubicBezTo>
                  <a:cubicBezTo>
                    <a:pt x="152" y="84"/>
                    <a:pt x="155" y="83"/>
                    <a:pt x="155" y="83"/>
                  </a:cubicBezTo>
                  <a:cubicBezTo>
                    <a:pt x="155" y="82"/>
                    <a:pt x="153" y="81"/>
                    <a:pt x="152" y="82"/>
                  </a:cubicBezTo>
                  <a:cubicBezTo>
                    <a:pt x="151" y="82"/>
                    <a:pt x="149" y="83"/>
                    <a:pt x="148" y="82"/>
                  </a:cubicBezTo>
                  <a:cubicBezTo>
                    <a:pt x="148" y="81"/>
                    <a:pt x="146" y="79"/>
                    <a:pt x="146" y="79"/>
                  </a:cubicBezTo>
                  <a:cubicBezTo>
                    <a:pt x="144" y="79"/>
                    <a:pt x="144" y="79"/>
                    <a:pt x="144" y="79"/>
                  </a:cubicBezTo>
                  <a:cubicBezTo>
                    <a:pt x="144" y="79"/>
                    <a:pt x="142" y="78"/>
                    <a:pt x="143" y="77"/>
                  </a:cubicBezTo>
                  <a:cubicBezTo>
                    <a:pt x="144" y="76"/>
                    <a:pt x="145" y="76"/>
                    <a:pt x="145" y="76"/>
                  </a:cubicBezTo>
                  <a:cubicBezTo>
                    <a:pt x="145" y="76"/>
                    <a:pt x="144" y="74"/>
                    <a:pt x="144" y="73"/>
                  </a:cubicBezTo>
                  <a:cubicBezTo>
                    <a:pt x="144" y="72"/>
                    <a:pt x="144" y="70"/>
                    <a:pt x="143" y="69"/>
                  </a:cubicBezTo>
                  <a:cubicBezTo>
                    <a:pt x="143" y="69"/>
                    <a:pt x="141" y="65"/>
                    <a:pt x="141" y="65"/>
                  </a:cubicBezTo>
                  <a:cubicBezTo>
                    <a:pt x="141" y="63"/>
                    <a:pt x="141" y="63"/>
                    <a:pt x="141" y="63"/>
                  </a:cubicBezTo>
                  <a:cubicBezTo>
                    <a:pt x="139" y="64"/>
                    <a:pt x="139" y="64"/>
                    <a:pt x="139" y="64"/>
                  </a:cubicBezTo>
                  <a:cubicBezTo>
                    <a:pt x="137" y="62"/>
                    <a:pt x="137" y="62"/>
                    <a:pt x="137" y="62"/>
                  </a:cubicBezTo>
                  <a:cubicBezTo>
                    <a:pt x="137" y="62"/>
                    <a:pt x="135" y="62"/>
                    <a:pt x="135" y="63"/>
                  </a:cubicBezTo>
                  <a:cubicBezTo>
                    <a:pt x="134" y="63"/>
                    <a:pt x="133" y="62"/>
                    <a:pt x="133" y="62"/>
                  </a:cubicBezTo>
                  <a:cubicBezTo>
                    <a:pt x="131" y="62"/>
                    <a:pt x="131" y="62"/>
                    <a:pt x="131" y="62"/>
                  </a:cubicBezTo>
                  <a:cubicBezTo>
                    <a:pt x="131" y="62"/>
                    <a:pt x="131" y="62"/>
                    <a:pt x="129" y="62"/>
                  </a:cubicBezTo>
                  <a:cubicBezTo>
                    <a:pt x="128" y="62"/>
                    <a:pt x="126" y="61"/>
                    <a:pt x="125" y="61"/>
                  </a:cubicBezTo>
                  <a:cubicBezTo>
                    <a:pt x="125" y="60"/>
                    <a:pt x="125" y="59"/>
                    <a:pt x="125" y="59"/>
                  </a:cubicBezTo>
                  <a:cubicBezTo>
                    <a:pt x="126" y="58"/>
                    <a:pt x="126" y="57"/>
                    <a:pt x="126" y="57"/>
                  </a:cubicBezTo>
                  <a:cubicBezTo>
                    <a:pt x="126" y="57"/>
                    <a:pt x="126" y="54"/>
                    <a:pt x="125" y="54"/>
                  </a:cubicBezTo>
                  <a:cubicBezTo>
                    <a:pt x="124" y="54"/>
                    <a:pt x="122" y="54"/>
                    <a:pt x="122" y="54"/>
                  </a:cubicBezTo>
                  <a:cubicBezTo>
                    <a:pt x="120" y="53"/>
                    <a:pt x="120" y="53"/>
                    <a:pt x="120" y="53"/>
                  </a:cubicBezTo>
                  <a:cubicBezTo>
                    <a:pt x="123" y="52"/>
                    <a:pt x="123" y="52"/>
                    <a:pt x="123" y="52"/>
                  </a:cubicBezTo>
                  <a:cubicBezTo>
                    <a:pt x="122" y="50"/>
                    <a:pt x="122" y="50"/>
                    <a:pt x="122" y="50"/>
                  </a:cubicBezTo>
                  <a:cubicBezTo>
                    <a:pt x="122" y="50"/>
                    <a:pt x="122" y="48"/>
                    <a:pt x="122" y="48"/>
                  </a:cubicBezTo>
                  <a:cubicBezTo>
                    <a:pt x="122" y="47"/>
                    <a:pt x="121" y="46"/>
                    <a:pt x="121" y="46"/>
                  </a:cubicBezTo>
                  <a:cubicBezTo>
                    <a:pt x="121" y="42"/>
                    <a:pt x="121" y="42"/>
                    <a:pt x="121" y="42"/>
                  </a:cubicBezTo>
                  <a:cubicBezTo>
                    <a:pt x="119" y="42"/>
                    <a:pt x="119" y="42"/>
                    <a:pt x="119" y="42"/>
                  </a:cubicBezTo>
                  <a:cubicBezTo>
                    <a:pt x="117" y="41"/>
                    <a:pt x="117" y="41"/>
                    <a:pt x="117" y="41"/>
                  </a:cubicBezTo>
                  <a:cubicBezTo>
                    <a:pt x="116" y="44"/>
                    <a:pt x="116" y="44"/>
                    <a:pt x="116" y="44"/>
                  </a:cubicBezTo>
                  <a:cubicBezTo>
                    <a:pt x="114" y="45"/>
                    <a:pt x="114" y="45"/>
                    <a:pt x="114" y="45"/>
                  </a:cubicBezTo>
                  <a:cubicBezTo>
                    <a:pt x="113" y="42"/>
                    <a:pt x="113" y="42"/>
                    <a:pt x="113" y="42"/>
                  </a:cubicBezTo>
                  <a:cubicBezTo>
                    <a:pt x="111" y="41"/>
                    <a:pt x="111" y="41"/>
                    <a:pt x="111" y="41"/>
                  </a:cubicBezTo>
                  <a:cubicBezTo>
                    <a:pt x="110" y="41"/>
                    <a:pt x="110" y="41"/>
                    <a:pt x="110" y="41"/>
                  </a:cubicBezTo>
                  <a:cubicBezTo>
                    <a:pt x="108" y="38"/>
                    <a:pt x="108" y="38"/>
                    <a:pt x="108" y="38"/>
                  </a:cubicBezTo>
                  <a:cubicBezTo>
                    <a:pt x="106" y="38"/>
                    <a:pt x="106" y="38"/>
                    <a:pt x="106" y="38"/>
                  </a:cubicBezTo>
                  <a:cubicBezTo>
                    <a:pt x="106" y="38"/>
                    <a:pt x="105" y="41"/>
                    <a:pt x="104" y="39"/>
                  </a:cubicBezTo>
                  <a:cubicBezTo>
                    <a:pt x="103" y="38"/>
                    <a:pt x="103" y="35"/>
                    <a:pt x="103" y="35"/>
                  </a:cubicBezTo>
                  <a:cubicBezTo>
                    <a:pt x="102" y="34"/>
                    <a:pt x="102" y="34"/>
                    <a:pt x="102" y="34"/>
                  </a:cubicBezTo>
                  <a:cubicBezTo>
                    <a:pt x="103" y="32"/>
                    <a:pt x="103" y="32"/>
                    <a:pt x="103" y="32"/>
                  </a:cubicBezTo>
                  <a:cubicBezTo>
                    <a:pt x="103" y="29"/>
                    <a:pt x="103" y="29"/>
                    <a:pt x="103" y="29"/>
                  </a:cubicBezTo>
                  <a:cubicBezTo>
                    <a:pt x="103" y="29"/>
                    <a:pt x="102" y="27"/>
                    <a:pt x="102" y="27"/>
                  </a:cubicBezTo>
                  <a:cubicBezTo>
                    <a:pt x="102" y="26"/>
                    <a:pt x="101" y="24"/>
                    <a:pt x="101" y="24"/>
                  </a:cubicBezTo>
                  <a:cubicBezTo>
                    <a:pt x="102" y="22"/>
                    <a:pt x="102" y="22"/>
                    <a:pt x="102" y="22"/>
                  </a:cubicBezTo>
                  <a:cubicBezTo>
                    <a:pt x="100" y="21"/>
                    <a:pt x="100" y="21"/>
                    <a:pt x="100" y="21"/>
                  </a:cubicBezTo>
                  <a:cubicBezTo>
                    <a:pt x="100" y="18"/>
                    <a:pt x="100" y="18"/>
                    <a:pt x="100" y="18"/>
                  </a:cubicBezTo>
                  <a:cubicBezTo>
                    <a:pt x="100" y="17"/>
                    <a:pt x="100" y="17"/>
                    <a:pt x="100" y="17"/>
                  </a:cubicBezTo>
                  <a:cubicBezTo>
                    <a:pt x="97" y="16"/>
                    <a:pt x="97" y="16"/>
                    <a:pt x="97" y="16"/>
                  </a:cubicBezTo>
                  <a:cubicBezTo>
                    <a:pt x="97" y="16"/>
                    <a:pt x="97" y="15"/>
                    <a:pt x="96" y="14"/>
                  </a:cubicBezTo>
                  <a:cubicBezTo>
                    <a:pt x="96" y="14"/>
                    <a:pt x="94" y="12"/>
                    <a:pt x="94" y="12"/>
                  </a:cubicBezTo>
                  <a:cubicBezTo>
                    <a:pt x="94" y="12"/>
                    <a:pt x="93" y="12"/>
                    <a:pt x="93" y="13"/>
                  </a:cubicBezTo>
                  <a:cubicBezTo>
                    <a:pt x="92" y="14"/>
                    <a:pt x="92" y="16"/>
                    <a:pt x="91" y="16"/>
                  </a:cubicBezTo>
                  <a:cubicBezTo>
                    <a:pt x="91" y="16"/>
                    <a:pt x="92" y="16"/>
                    <a:pt x="89" y="16"/>
                  </a:cubicBezTo>
                  <a:cubicBezTo>
                    <a:pt x="87" y="15"/>
                    <a:pt x="87" y="15"/>
                    <a:pt x="86" y="14"/>
                  </a:cubicBezTo>
                  <a:cubicBezTo>
                    <a:pt x="85" y="14"/>
                    <a:pt x="83" y="12"/>
                    <a:pt x="83" y="12"/>
                  </a:cubicBezTo>
                  <a:cubicBezTo>
                    <a:pt x="82" y="8"/>
                    <a:pt x="82" y="8"/>
                    <a:pt x="82" y="8"/>
                  </a:cubicBezTo>
                  <a:cubicBezTo>
                    <a:pt x="80" y="8"/>
                    <a:pt x="80" y="8"/>
                    <a:pt x="80" y="8"/>
                  </a:cubicBezTo>
                  <a:cubicBezTo>
                    <a:pt x="80" y="8"/>
                    <a:pt x="83" y="9"/>
                    <a:pt x="79" y="9"/>
                  </a:cubicBezTo>
                  <a:cubicBezTo>
                    <a:pt x="75" y="9"/>
                    <a:pt x="71" y="9"/>
                    <a:pt x="71" y="9"/>
                  </a:cubicBezTo>
                  <a:cubicBezTo>
                    <a:pt x="70" y="11"/>
                    <a:pt x="70" y="11"/>
                    <a:pt x="70" y="11"/>
                  </a:cubicBezTo>
                  <a:cubicBezTo>
                    <a:pt x="70" y="11"/>
                    <a:pt x="69" y="13"/>
                    <a:pt x="69" y="14"/>
                  </a:cubicBezTo>
                  <a:cubicBezTo>
                    <a:pt x="69" y="14"/>
                    <a:pt x="70" y="15"/>
                    <a:pt x="69" y="14"/>
                  </a:cubicBezTo>
                  <a:cubicBezTo>
                    <a:pt x="69" y="13"/>
                    <a:pt x="68" y="13"/>
                    <a:pt x="68" y="12"/>
                  </a:cubicBezTo>
                  <a:cubicBezTo>
                    <a:pt x="68" y="12"/>
                    <a:pt x="68" y="11"/>
                    <a:pt x="68" y="11"/>
                  </a:cubicBezTo>
                  <a:cubicBezTo>
                    <a:pt x="68" y="10"/>
                    <a:pt x="66" y="9"/>
                    <a:pt x="66" y="9"/>
                  </a:cubicBezTo>
                  <a:cubicBezTo>
                    <a:pt x="65" y="11"/>
                    <a:pt x="65" y="11"/>
                    <a:pt x="65" y="11"/>
                  </a:cubicBezTo>
                  <a:cubicBezTo>
                    <a:pt x="65" y="11"/>
                    <a:pt x="66" y="12"/>
                    <a:pt x="64" y="12"/>
                  </a:cubicBezTo>
                  <a:cubicBezTo>
                    <a:pt x="63" y="13"/>
                    <a:pt x="63" y="13"/>
                    <a:pt x="63" y="13"/>
                  </a:cubicBezTo>
                  <a:cubicBezTo>
                    <a:pt x="63" y="12"/>
                    <a:pt x="64" y="11"/>
                    <a:pt x="64" y="11"/>
                  </a:cubicBezTo>
                  <a:cubicBezTo>
                    <a:pt x="64" y="11"/>
                    <a:pt x="65" y="9"/>
                    <a:pt x="65" y="9"/>
                  </a:cubicBezTo>
                  <a:cubicBezTo>
                    <a:pt x="65" y="9"/>
                    <a:pt x="65" y="7"/>
                    <a:pt x="64" y="7"/>
                  </a:cubicBezTo>
                  <a:cubicBezTo>
                    <a:pt x="64" y="7"/>
                    <a:pt x="62" y="7"/>
                    <a:pt x="61" y="7"/>
                  </a:cubicBezTo>
                  <a:cubicBezTo>
                    <a:pt x="61" y="7"/>
                    <a:pt x="60" y="8"/>
                    <a:pt x="60" y="8"/>
                  </a:cubicBezTo>
                  <a:cubicBezTo>
                    <a:pt x="60" y="8"/>
                    <a:pt x="61" y="9"/>
                    <a:pt x="60" y="9"/>
                  </a:cubicBezTo>
                  <a:cubicBezTo>
                    <a:pt x="60" y="9"/>
                    <a:pt x="59" y="9"/>
                    <a:pt x="59" y="10"/>
                  </a:cubicBezTo>
                  <a:cubicBezTo>
                    <a:pt x="58" y="10"/>
                    <a:pt x="58" y="8"/>
                    <a:pt x="58" y="8"/>
                  </a:cubicBezTo>
                  <a:cubicBezTo>
                    <a:pt x="58" y="8"/>
                    <a:pt x="57" y="7"/>
                    <a:pt x="57" y="7"/>
                  </a:cubicBezTo>
                  <a:cubicBezTo>
                    <a:pt x="57" y="8"/>
                    <a:pt x="56" y="10"/>
                    <a:pt x="56" y="10"/>
                  </a:cubicBezTo>
                  <a:cubicBezTo>
                    <a:pt x="55" y="10"/>
                    <a:pt x="55" y="10"/>
                    <a:pt x="55" y="9"/>
                  </a:cubicBezTo>
                  <a:cubicBezTo>
                    <a:pt x="54" y="9"/>
                    <a:pt x="54" y="7"/>
                    <a:pt x="54" y="7"/>
                  </a:cubicBezTo>
                  <a:cubicBezTo>
                    <a:pt x="53" y="6"/>
                    <a:pt x="53" y="6"/>
                    <a:pt x="53" y="6"/>
                  </a:cubicBezTo>
                  <a:cubicBezTo>
                    <a:pt x="53" y="6"/>
                    <a:pt x="50" y="6"/>
                    <a:pt x="49" y="6"/>
                  </a:cubicBezTo>
                  <a:cubicBezTo>
                    <a:pt x="49" y="6"/>
                    <a:pt x="47" y="6"/>
                    <a:pt x="47" y="5"/>
                  </a:cubicBezTo>
                  <a:cubicBezTo>
                    <a:pt x="46" y="4"/>
                    <a:pt x="45" y="4"/>
                    <a:pt x="45" y="4"/>
                  </a:cubicBezTo>
                  <a:cubicBezTo>
                    <a:pt x="45" y="4"/>
                    <a:pt x="45" y="4"/>
                    <a:pt x="44" y="3"/>
                  </a:cubicBezTo>
                  <a:cubicBezTo>
                    <a:pt x="43" y="3"/>
                    <a:pt x="43" y="3"/>
                    <a:pt x="42" y="3"/>
                  </a:cubicBezTo>
                  <a:cubicBezTo>
                    <a:pt x="41" y="2"/>
                    <a:pt x="42" y="2"/>
                    <a:pt x="40" y="2"/>
                  </a:cubicBezTo>
                  <a:cubicBezTo>
                    <a:pt x="38" y="2"/>
                    <a:pt x="38" y="4"/>
                    <a:pt x="37" y="3"/>
                  </a:cubicBezTo>
                  <a:cubicBezTo>
                    <a:pt x="35" y="3"/>
                    <a:pt x="35" y="3"/>
                    <a:pt x="35" y="3"/>
                  </a:cubicBezTo>
                  <a:cubicBezTo>
                    <a:pt x="34" y="2"/>
                    <a:pt x="34" y="2"/>
                    <a:pt x="34" y="2"/>
                  </a:cubicBezTo>
                  <a:cubicBezTo>
                    <a:pt x="34" y="1"/>
                    <a:pt x="33" y="0"/>
                    <a:pt x="33" y="1"/>
                  </a:cubicBezTo>
                  <a:cubicBezTo>
                    <a:pt x="33" y="3"/>
                    <a:pt x="33" y="2"/>
                    <a:pt x="32" y="3"/>
                  </a:cubicBezTo>
                  <a:cubicBezTo>
                    <a:pt x="32" y="4"/>
                    <a:pt x="30" y="5"/>
                    <a:pt x="30" y="5"/>
                  </a:cubicBezTo>
                  <a:cubicBezTo>
                    <a:pt x="30" y="5"/>
                    <a:pt x="29" y="5"/>
                    <a:pt x="29" y="6"/>
                  </a:cubicBezTo>
                  <a:cubicBezTo>
                    <a:pt x="29" y="6"/>
                    <a:pt x="28" y="7"/>
                    <a:pt x="28" y="7"/>
                  </a:cubicBezTo>
                  <a:cubicBezTo>
                    <a:pt x="28" y="7"/>
                    <a:pt x="28" y="6"/>
                    <a:pt x="27" y="6"/>
                  </a:cubicBezTo>
                  <a:cubicBezTo>
                    <a:pt x="27" y="6"/>
                    <a:pt x="27" y="6"/>
                    <a:pt x="27" y="6"/>
                  </a:cubicBezTo>
                  <a:cubicBezTo>
                    <a:pt x="27" y="6"/>
                    <a:pt x="25" y="6"/>
                    <a:pt x="25" y="7"/>
                  </a:cubicBezTo>
                  <a:cubicBezTo>
                    <a:pt x="25" y="7"/>
                    <a:pt x="25" y="8"/>
                    <a:pt x="25" y="9"/>
                  </a:cubicBezTo>
                  <a:cubicBezTo>
                    <a:pt x="25" y="9"/>
                    <a:pt x="24" y="10"/>
                    <a:pt x="24" y="10"/>
                  </a:cubicBezTo>
                  <a:cubicBezTo>
                    <a:pt x="22" y="11"/>
                    <a:pt x="22" y="11"/>
                    <a:pt x="22" y="11"/>
                  </a:cubicBezTo>
                  <a:cubicBezTo>
                    <a:pt x="22" y="11"/>
                    <a:pt x="22" y="11"/>
                    <a:pt x="21" y="11"/>
                  </a:cubicBezTo>
                  <a:cubicBezTo>
                    <a:pt x="20" y="11"/>
                    <a:pt x="18" y="11"/>
                    <a:pt x="18" y="11"/>
                  </a:cubicBezTo>
                  <a:cubicBezTo>
                    <a:pt x="17" y="11"/>
                    <a:pt x="16" y="11"/>
                    <a:pt x="16" y="11"/>
                  </a:cubicBezTo>
                  <a:cubicBezTo>
                    <a:pt x="16" y="12"/>
                    <a:pt x="16" y="12"/>
                    <a:pt x="16" y="12"/>
                  </a:cubicBezTo>
                  <a:cubicBezTo>
                    <a:pt x="15" y="13"/>
                    <a:pt x="15" y="13"/>
                    <a:pt x="15" y="13"/>
                  </a:cubicBezTo>
                  <a:cubicBezTo>
                    <a:pt x="15" y="13"/>
                    <a:pt x="14" y="15"/>
                    <a:pt x="13" y="14"/>
                  </a:cubicBezTo>
                  <a:cubicBezTo>
                    <a:pt x="13" y="14"/>
                    <a:pt x="12" y="14"/>
                    <a:pt x="12" y="14"/>
                  </a:cubicBezTo>
                  <a:cubicBezTo>
                    <a:pt x="10" y="13"/>
                    <a:pt x="10" y="13"/>
                    <a:pt x="10" y="13"/>
                  </a:cubicBezTo>
                  <a:cubicBezTo>
                    <a:pt x="10" y="13"/>
                    <a:pt x="9" y="14"/>
                    <a:pt x="9" y="14"/>
                  </a:cubicBezTo>
                  <a:cubicBezTo>
                    <a:pt x="9" y="14"/>
                    <a:pt x="8" y="14"/>
                    <a:pt x="8" y="14"/>
                  </a:cubicBezTo>
                  <a:cubicBezTo>
                    <a:pt x="8" y="14"/>
                    <a:pt x="8" y="14"/>
                    <a:pt x="8" y="14"/>
                  </a:cubicBezTo>
                  <a:cubicBezTo>
                    <a:pt x="8" y="14"/>
                    <a:pt x="8" y="15"/>
                    <a:pt x="9" y="16"/>
                  </a:cubicBezTo>
                  <a:cubicBezTo>
                    <a:pt x="9" y="16"/>
                    <a:pt x="9" y="17"/>
                    <a:pt x="9" y="18"/>
                  </a:cubicBezTo>
                  <a:cubicBezTo>
                    <a:pt x="9" y="18"/>
                    <a:pt x="8" y="19"/>
                    <a:pt x="8" y="19"/>
                  </a:cubicBezTo>
                  <a:cubicBezTo>
                    <a:pt x="7" y="19"/>
                    <a:pt x="6" y="18"/>
                    <a:pt x="6" y="18"/>
                  </a:cubicBezTo>
                  <a:cubicBezTo>
                    <a:pt x="6" y="18"/>
                    <a:pt x="6" y="17"/>
                    <a:pt x="5" y="17"/>
                  </a:cubicBezTo>
                  <a:cubicBezTo>
                    <a:pt x="5" y="18"/>
                    <a:pt x="2" y="19"/>
                    <a:pt x="2" y="19"/>
                  </a:cubicBezTo>
                  <a:cubicBezTo>
                    <a:pt x="2" y="21"/>
                    <a:pt x="2" y="21"/>
                    <a:pt x="2" y="21"/>
                  </a:cubicBezTo>
                  <a:cubicBezTo>
                    <a:pt x="0" y="22"/>
                    <a:pt x="0" y="22"/>
                    <a:pt x="0" y="22"/>
                  </a:cubicBezTo>
                  <a:cubicBezTo>
                    <a:pt x="5" y="22"/>
                    <a:pt x="5" y="22"/>
                    <a:pt x="5" y="22"/>
                  </a:cubicBezTo>
                  <a:cubicBezTo>
                    <a:pt x="6" y="22"/>
                    <a:pt x="6" y="22"/>
                    <a:pt x="6" y="22"/>
                  </a:cubicBezTo>
                  <a:cubicBezTo>
                    <a:pt x="8" y="22"/>
                    <a:pt x="8" y="22"/>
                    <a:pt x="8" y="22"/>
                  </a:cubicBezTo>
                  <a:cubicBezTo>
                    <a:pt x="9" y="21"/>
                    <a:pt x="9" y="21"/>
                    <a:pt x="9" y="21"/>
                  </a:cubicBezTo>
                  <a:cubicBezTo>
                    <a:pt x="9" y="21"/>
                    <a:pt x="10" y="21"/>
                    <a:pt x="10" y="22"/>
                  </a:cubicBezTo>
                  <a:cubicBezTo>
                    <a:pt x="10" y="22"/>
                    <a:pt x="12" y="23"/>
                    <a:pt x="12" y="23"/>
                  </a:cubicBezTo>
                  <a:cubicBezTo>
                    <a:pt x="12" y="23"/>
                    <a:pt x="12" y="23"/>
                    <a:pt x="12" y="23"/>
                  </a:cubicBezTo>
                  <a:cubicBezTo>
                    <a:pt x="15" y="22"/>
                    <a:pt x="15" y="22"/>
                    <a:pt x="15" y="22"/>
                  </a:cubicBezTo>
                  <a:cubicBezTo>
                    <a:pt x="15" y="23"/>
                    <a:pt x="15" y="23"/>
                    <a:pt x="15" y="23"/>
                  </a:cubicBezTo>
                  <a:cubicBezTo>
                    <a:pt x="15" y="23"/>
                    <a:pt x="15" y="24"/>
                    <a:pt x="16" y="24"/>
                  </a:cubicBezTo>
                  <a:cubicBezTo>
                    <a:pt x="17" y="24"/>
                    <a:pt x="17" y="24"/>
                    <a:pt x="17" y="24"/>
                  </a:cubicBezTo>
                  <a:cubicBezTo>
                    <a:pt x="17" y="26"/>
                    <a:pt x="17" y="26"/>
                    <a:pt x="17" y="26"/>
                  </a:cubicBezTo>
                  <a:cubicBezTo>
                    <a:pt x="19" y="26"/>
                    <a:pt x="19" y="26"/>
                    <a:pt x="19" y="26"/>
                  </a:cubicBezTo>
                  <a:cubicBezTo>
                    <a:pt x="19" y="26"/>
                    <a:pt x="20" y="26"/>
                    <a:pt x="20" y="26"/>
                  </a:cubicBezTo>
                  <a:cubicBezTo>
                    <a:pt x="20" y="26"/>
                    <a:pt x="20" y="27"/>
                    <a:pt x="20" y="27"/>
                  </a:cubicBezTo>
                  <a:cubicBezTo>
                    <a:pt x="20" y="27"/>
                    <a:pt x="21" y="28"/>
                    <a:pt x="22" y="29"/>
                  </a:cubicBezTo>
                  <a:cubicBezTo>
                    <a:pt x="22" y="29"/>
                    <a:pt x="23" y="30"/>
                    <a:pt x="23" y="30"/>
                  </a:cubicBezTo>
                  <a:cubicBezTo>
                    <a:pt x="24" y="31"/>
                    <a:pt x="24" y="31"/>
                    <a:pt x="24" y="31"/>
                  </a:cubicBezTo>
                  <a:cubicBezTo>
                    <a:pt x="25" y="32"/>
                    <a:pt x="25" y="32"/>
                    <a:pt x="25" y="32"/>
                  </a:cubicBezTo>
                  <a:cubicBezTo>
                    <a:pt x="26" y="33"/>
                    <a:pt x="26" y="33"/>
                    <a:pt x="26" y="33"/>
                  </a:cubicBezTo>
                  <a:cubicBezTo>
                    <a:pt x="26" y="33"/>
                    <a:pt x="26" y="33"/>
                    <a:pt x="26" y="33"/>
                  </a:cubicBezTo>
                  <a:cubicBezTo>
                    <a:pt x="26" y="34"/>
                    <a:pt x="26" y="35"/>
                    <a:pt x="27" y="35"/>
                  </a:cubicBezTo>
                  <a:cubicBezTo>
                    <a:pt x="27" y="35"/>
                    <a:pt x="27" y="35"/>
                    <a:pt x="28" y="35"/>
                  </a:cubicBezTo>
                  <a:cubicBezTo>
                    <a:pt x="28" y="35"/>
                    <a:pt x="28" y="35"/>
                    <a:pt x="28" y="36"/>
                  </a:cubicBezTo>
                  <a:cubicBezTo>
                    <a:pt x="28" y="36"/>
                    <a:pt x="28" y="36"/>
                    <a:pt x="29" y="37"/>
                  </a:cubicBezTo>
                  <a:cubicBezTo>
                    <a:pt x="29" y="37"/>
                    <a:pt x="30" y="38"/>
                    <a:pt x="30" y="38"/>
                  </a:cubicBezTo>
                  <a:cubicBezTo>
                    <a:pt x="30" y="38"/>
                    <a:pt x="30" y="38"/>
                    <a:pt x="30" y="39"/>
                  </a:cubicBezTo>
                  <a:cubicBezTo>
                    <a:pt x="30" y="40"/>
                    <a:pt x="31" y="41"/>
                    <a:pt x="31" y="41"/>
                  </a:cubicBezTo>
                  <a:cubicBezTo>
                    <a:pt x="31" y="42"/>
                    <a:pt x="32" y="42"/>
                    <a:pt x="32" y="42"/>
                  </a:cubicBezTo>
                  <a:cubicBezTo>
                    <a:pt x="32" y="42"/>
                    <a:pt x="32" y="42"/>
                    <a:pt x="32" y="42"/>
                  </a:cubicBezTo>
                  <a:cubicBezTo>
                    <a:pt x="32" y="42"/>
                    <a:pt x="33" y="42"/>
                    <a:pt x="33" y="43"/>
                  </a:cubicBezTo>
                  <a:cubicBezTo>
                    <a:pt x="33" y="44"/>
                    <a:pt x="32" y="45"/>
                    <a:pt x="33" y="45"/>
                  </a:cubicBezTo>
                  <a:cubicBezTo>
                    <a:pt x="33" y="45"/>
                    <a:pt x="34" y="47"/>
                    <a:pt x="35" y="47"/>
                  </a:cubicBezTo>
                  <a:cubicBezTo>
                    <a:pt x="36" y="47"/>
                    <a:pt x="36" y="47"/>
                    <a:pt x="36" y="47"/>
                  </a:cubicBezTo>
                  <a:cubicBezTo>
                    <a:pt x="37" y="47"/>
                    <a:pt x="37" y="49"/>
                    <a:pt x="38" y="49"/>
                  </a:cubicBezTo>
                  <a:cubicBezTo>
                    <a:pt x="38" y="50"/>
                    <a:pt x="38" y="50"/>
                    <a:pt x="39" y="50"/>
                  </a:cubicBezTo>
                  <a:cubicBezTo>
                    <a:pt x="40" y="50"/>
                    <a:pt x="40" y="50"/>
                    <a:pt x="40" y="50"/>
                  </a:cubicBezTo>
                  <a:cubicBezTo>
                    <a:pt x="40" y="50"/>
                    <a:pt x="40" y="50"/>
                    <a:pt x="40" y="51"/>
                  </a:cubicBezTo>
                  <a:cubicBezTo>
                    <a:pt x="41" y="51"/>
                    <a:pt x="43" y="53"/>
                    <a:pt x="43" y="53"/>
                  </a:cubicBezTo>
                  <a:cubicBezTo>
                    <a:pt x="43" y="53"/>
                    <a:pt x="44" y="54"/>
                    <a:pt x="44" y="54"/>
                  </a:cubicBezTo>
                  <a:cubicBezTo>
                    <a:pt x="44" y="54"/>
                    <a:pt x="45" y="54"/>
                    <a:pt x="46" y="54"/>
                  </a:cubicBezTo>
                  <a:cubicBezTo>
                    <a:pt x="46" y="54"/>
                    <a:pt x="47" y="54"/>
                    <a:pt x="47" y="55"/>
                  </a:cubicBezTo>
                  <a:cubicBezTo>
                    <a:pt x="47" y="56"/>
                    <a:pt x="48" y="56"/>
                    <a:pt x="48" y="57"/>
                  </a:cubicBezTo>
                  <a:cubicBezTo>
                    <a:pt x="48" y="58"/>
                    <a:pt x="49" y="58"/>
                    <a:pt x="49" y="59"/>
                  </a:cubicBezTo>
                  <a:cubicBezTo>
                    <a:pt x="49" y="59"/>
                    <a:pt x="50" y="61"/>
                    <a:pt x="50" y="61"/>
                  </a:cubicBezTo>
                  <a:cubicBezTo>
                    <a:pt x="56" y="63"/>
                    <a:pt x="56" y="63"/>
                    <a:pt x="56" y="63"/>
                  </a:cubicBezTo>
                  <a:cubicBezTo>
                    <a:pt x="57" y="65"/>
                    <a:pt x="57" y="65"/>
                    <a:pt x="57" y="65"/>
                  </a:cubicBezTo>
                  <a:cubicBezTo>
                    <a:pt x="57" y="65"/>
                    <a:pt x="58" y="67"/>
                    <a:pt x="58" y="67"/>
                  </a:cubicBezTo>
                  <a:cubicBezTo>
                    <a:pt x="59" y="68"/>
                    <a:pt x="60" y="68"/>
                    <a:pt x="60" y="68"/>
                  </a:cubicBezTo>
                  <a:cubicBezTo>
                    <a:pt x="63" y="71"/>
                    <a:pt x="63" y="71"/>
                    <a:pt x="63" y="71"/>
                  </a:cubicBezTo>
                  <a:cubicBezTo>
                    <a:pt x="66" y="72"/>
                    <a:pt x="66" y="72"/>
                    <a:pt x="66" y="72"/>
                  </a:cubicBezTo>
                  <a:cubicBezTo>
                    <a:pt x="66" y="72"/>
                    <a:pt x="68" y="73"/>
                    <a:pt x="69" y="73"/>
                  </a:cubicBezTo>
                  <a:cubicBezTo>
                    <a:pt x="69" y="73"/>
                    <a:pt x="71" y="74"/>
                    <a:pt x="72" y="74"/>
                  </a:cubicBezTo>
                  <a:cubicBezTo>
                    <a:pt x="72" y="75"/>
                    <a:pt x="73" y="78"/>
                    <a:pt x="73" y="78"/>
                  </a:cubicBezTo>
                  <a:cubicBezTo>
                    <a:pt x="74" y="78"/>
                    <a:pt x="76" y="80"/>
                    <a:pt x="76" y="82"/>
                  </a:cubicBezTo>
                  <a:cubicBezTo>
                    <a:pt x="77" y="83"/>
                    <a:pt x="77" y="83"/>
                    <a:pt x="77" y="85"/>
                  </a:cubicBezTo>
                  <a:cubicBezTo>
                    <a:pt x="78" y="86"/>
                    <a:pt x="80" y="88"/>
                    <a:pt x="80" y="88"/>
                  </a:cubicBezTo>
                  <a:cubicBezTo>
                    <a:pt x="80" y="88"/>
                    <a:pt x="80" y="88"/>
                    <a:pt x="81" y="90"/>
                  </a:cubicBezTo>
                  <a:cubicBezTo>
                    <a:pt x="82" y="91"/>
                    <a:pt x="83" y="92"/>
                    <a:pt x="83" y="93"/>
                  </a:cubicBezTo>
                  <a:cubicBezTo>
                    <a:pt x="83" y="93"/>
                    <a:pt x="83" y="93"/>
                    <a:pt x="83" y="94"/>
                  </a:cubicBezTo>
                  <a:cubicBezTo>
                    <a:pt x="83" y="94"/>
                    <a:pt x="83" y="95"/>
                    <a:pt x="83" y="95"/>
                  </a:cubicBezTo>
                  <a:cubicBezTo>
                    <a:pt x="83" y="95"/>
                    <a:pt x="84" y="97"/>
                    <a:pt x="84" y="98"/>
                  </a:cubicBezTo>
                  <a:cubicBezTo>
                    <a:pt x="84" y="98"/>
                    <a:pt x="85" y="100"/>
                    <a:pt x="85" y="100"/>
                  </a:cubicBezTo>
                  <a:cubicBezTo>
                    <a:pt x="85" y="101"/>
                    <a:pt x="85" y="101"/>
                    <a:pt x="85" y="101"/>
                  </a:cubicBezTo>
                  <a:cubicBezTo>
                    <a:pt x="86" y="104"/>
                    <a:pt x="86" y="104"/>
                    <a:pt x="86" y="104"/>
                  </a:cubicBezTo>
                  <a:cubicBezTo>
                    <a:pt x="85" y="106"/>
                    <a:pt x="85" y="106"/>
                    <a:pt x="85" y="106"/>
                  </a:cubicBezTo>
                  <a:cubicBezTo>
                    <a:pt x="85" y="106"/>
                    <a:pt x="84" y="107"/>
                    <a:pt x="85" y="107"/>
                  </a:cubicBezTo>
                  <a:cubicBezTo>
                    <a:pt x="86" y="107"/>
                    <a:pt x="87" y="108"/>
                    <a:pt x="86" y="109"/>
                  </a:cubicBezTo>
                  <a:cubicBezTo>
                    <a:pt x="86" y="109"/>
                    <a:pt x="85" y="111"/>
                    <a:pt x="85" y="111"/>
                  </a:cubicBezTo>
                  <a:cubicBezTo>
                    <a:pt x="85" y="112"/>
                    <a:pt x="85" y="112"/>
                    <a:pt x="85" y="112"/>
                  </a:cubicBezTo>
                  <a:cubicBezTo>
                    <a:pt x="84" y="114"/>
                    <a:pt x="84" y="114"/>
                    <a:pt x="84" y="114"/>
                  </a:cubicBezTo>
                  <a:cubicBezTo>
                    <a:pt x="84" y="114"/>
                    <a:pt x="86" y="115"/>
                    <a:pt x="86" y="115"/>
                  </a:cubicBezTo>
                  <a:cubicBezTo>
                    <a:pt x="86" y="116"/>
                    <a:pt x="87" y="117"/>
                    <a:pt x="86" y="118"/>
                  </a:cubicBezTo>
                  <a:cubicBezTo>
                    <a:pt x="86" y="118"/>
                    <a:pt x="86" y="120"/>
                    <a:pt x="86" y="120"/>
                  </a:cubicBezTo>
                  <a:cubicBezTo>
                    <a:pt x="86" y="120"/>
                    <a:pt x="86" y="122"/>
                    <a:pt x="86" y="122"/>
                  </a:cubicBezTo>
                  <a:cubicBezTo>
                    <a:pt x="86" y="122"/>
                    <a:pt x="88" y="123"/>
                    <a:pt x="87" y="124"/>
                  </a:cubicBezTo>
                  <a:cubicBezTo>
                    <a:pt x="87" y="124"/>
                    <a:pt x="87" y="125"/>
                    <a:pt x="87" y="126"/>
                  </a:cubicBezTo>
                  <a:cubicBezTo>
                    <a:pt x="88" y="128"/>
                    <a:pt x="90" y="131"/>
                    <a:pt x="90" y="131"/>
                  </a:cubicBezTo>
                  <a:cubicBezTo>
                    <a:pt x="90" y="131"/>
                    <a:pt x="91" y="133"/>
                    <a:pt x="91" y="133"/>
                  </a:cubicBezTo>
                  <a:cubicBezTo>
                    <a:pt x="91" y="134"/>
                    <a:pt x="90" y="134"/>
                    <a:pt x="91" y="135"/>
                  </a:cubicBezTo>
                  <a:cubicBezTo>
                    <a:pt x="91" y="135"/>
                    <a:pt x="90" y="136"/>
                    <a:pt x="91" y="136"/>
                  </a:cubicBezTo>
                  <a:cubicBezTo>
                    <a:pt x="92" y="137"/>
                    <a:pt x="93" y="139"/>
                    <a:pt x="93" y="139"/>
                  </a:cubicBezTo>
                  <a:cubicBezTo>
                    <a:pt x="93" y="139"/>
                    <a:pt x="93" y="139"/>
                    <a:pt x="94" y="140"/>
                  </a:cubicBezTo>
                  <a:cubicBezTo>
                    <a:pt x="94" y="141"/>
                    <a:pt x="94" y="143"/>
                    <a:pt x="94" y="143"/>
                  </a:cubicBezTo>
                  <a:cubicBezTo>
                    <a:pt x="94" y="144"/>
                    <a:pt x="95" y="144"/>
                    <a:pt x="94" y="144"/>
                  </a:cubicBezTo>
                  <a:cubicBezTo>
                    <a:pt x="94" y="144"/>
                    <a:pt x="93" y="145"/>
                    <a:pt x="93" y="145"/>
                  </a:cubicBezTo>
                  <a:cubicBezTo>
                    <a:pt x="92" y="147"/>
                    <a:pt x="92" y="147"/>
                    <a:pt x="92" y="147"/>
                  </a:cubicBezTo>
                  <a:cubicBezTo>
                    <a:pt x="92" y="147"/>
                    <a:pt x="93" y="148"/>
                    <a:pt x="94" y="148"/>
                  </a:cubicBezTo>
                  <a:cubicBezTo>
                    <a:pt x="94" y="148"/>
                    <a:pt x="95" y="148"/>
                    <a:pt x="95" y="148"/>
                  </a:cubicBezTo>
                  <a:cubicBezTo>
                    <a:pt x="97" y="150"/>
                    <a:pt x="97" y="150"/>
                    <a:pt x="97" y="150"/>
                  </a:cubicBezTo>
                  <a:cubicBezTo>
                    <a:pt x="97" y="152"/>
                    <a:pt x="97" y="152"/>
                    <a:pt x="97" y="152"/>
                  </a:cubicBezTo>
                  <a:lnTo>
                    <a:pt x="99" y="15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9"/>
            <p:cNvSpPr>
              <a:spLocks/>
            </p:cNvSpPr>
            <p:nvPr/>
          </p:nvSpPr>
          <p:spPr bwMode="auto">
            <a:xfrm>
              <a:off x="4446566" y="2676821"/>
              <a:ext cx="294647" cy="240785"/>
            </a:xfrm>
            <a:custGeom>
              <a:avLst/>
              <a:gdLst>
                <a:gd name="T0" fmla="*/ 27 w 129"/>
                <a:gd name="T1" fmla="*/ 5 h 109"/>
                <a:gd name="T2" fmla="*/ 33 w 129"/>
                <a:gd name="T3" fmla="*/ 7 h 109"/>
                <a:gd name="T4" fmla="*/ 40 w 129"/>
                <a:gd name="T5" fmla="*/ 5 h 109"/>
                <a:gd name="T6" fmla="*/ 57 w 129"/>
                <a:gd name="T7" fmla="*/ 8 h 109"/>
                <a:gd name="T8" fmla="*/ 64 w 129"/>
                <a:gd name="T9" fmla="*/ 7 h 109"/>
                <a:gd name="T10" fmla="*/ 66 w 129"/>
                <a:gd name="T11" fmla="*/ 1 h 109"/>
                <a:gd name="T12" fmla="*/ 70 w 129"/>
                <a:gd name="T13" fmla="*/ 5 h 109"/>
                <a:gd name="T14" fmla="*/ 77 w 129"/>
                <a:gd name="T15" fmla="*/ 1 h 109"/>
                <a:gd name="T16" fmla="*/ 79 w 129"/>
                <a:gd name="T17" fmla="*/ 5 h 109"/>
                <a:gd name="T18" fmla="*/ 86 w 129"/>
                <a:gd name="T19" fmla="*/ 3 h 109"/>
                <a:gd name="T20" fmla="*/ 89 w 129"/>
                <a:gd name="T21" fmla="*/ 9 h 109"/>
                <a:gd name="T22" fmla="*/ 92 w 129"/>
                <a:gd name="T23" fmla="*/ 12 h 109"/>
                <a:gd name="T24" fmla="*/ 98 w 129"/>
                <a:gd name="T25" fmla="*/ 15 h 109"/>
                <a:gd name="T26" fmla="*/ 102 w 129"/>
                <a:gd name="T27" fmla="*/ 18 h 109"/>
                <a:gd name="T28" fmla="*/ 113 w 129"/>
                <a:gd name="T29" fmla="*/ 22 h 109"/>
                <a:gd name="T30" fmla="*/ 109 w 129"/>
                <a:gd name="T31" fmla="*/ 30 h 109"/>
                <a:gd name="T32" fmla="*/ 104 w 129"/>
                <a:gd name="T33" fmla="*/ 36 h 109"/>
                <a:gd name="T34" fmla="*/ 105 w 129"/>
                <a:gd name="T35" fmla="*/ 43 h 109"/>
                <a:gd name="T36" fmla="*/ 114 w 129"/>
                <a:gd name="T37" fmla="*/ 42 h 109"/>
                <a:gd name="T38" fmla="*/ 120 w 129"/>
                <a:gd name="T39" fmla="*/ 46 h 109"/>
                <a:gd name="T40" fmla="*/ 124 w 129"/>
                <a:gd name="T41" fmla="*/ 50 h 109"/>
                <a:gd name="T42" fmla="*/ 124 w 129"/>
                <a:gd name="T43" fmla="*/ 57 h 109"/>
                <a:gd name="T44" fmla="*/ 129 w 129"/>
                <a:gd name="T45" fmla="*/ 61 h 109"/>
                <a:gd name="T46" fmla="*/ 127 w 129"/>
                <a:gd name="T47" fmla="*/ 67 h 109"/>
                <a:gd name="T48" fmla="*/ 123 w 129"/>
                <a:gd name="T49" fmla="*/ 70 h 109"/>
                <a:gd name="T50" fmla="*/ 120 w 129"/>
                <a:gd name="T51" fmla="*/ 74 h 109"/>
                <a:gd name="T52" fmla="*/ 117 w 129"/>
                <a:gd name="T53" fmla="*/ 75 h 109"/>
                <a:gd name="T54" fmla="*/ 112 w 129"/>
                <a:gd name="T55" fmla="*/ 77 h 109"/>
                <a:gd name="T56" fmla="*/ 109 w 129"/>
                <a:gd name="T57" fmla="*/ 82 h 109"/>
                <a:gd name="T58" fmla="*/ 105 w 129"/>
                <a:gd name="T59" fmla="*/ 88 h 109"/>
                <a:gd name="T60" fmla="*/ 106 w 129"/>
                <a:gd name="T61" fmla="*/ 92 h 109"/>
                <a:gd name="T62" fmla="*/ 107 w 129"/>
                <a:gd name="T63" fmla="*/ 96 h 109"/>
                <a:gd name="T64" fmla="*/ 110 w 129"/>
                <a:gd name="T65" fmla="*/ 101 h 109"/>
                <a:gd name="T66" fmla="*/ 107 w 129"/>
                <a:gd name="T67" fmla="*/ 107 h 109"/>
                <a:gd name="T68" fmla="*/ 103 w 129"/>
                <a:gd name="T69" fmla="*/ 108 h 109"/>
                <a:gd name="T70" fmla="*/ 96 w 129"/>
                <a:gd name="T71" fmla="*/ 109 h 109"/>
                <a:gd name="T72" fmla="*/ 93 w 129"/>
                <a:gd name="T73" fmla="*/ 104 h 109"/>
                <a:gd name="T74" fmla="*/ 90 w 129"/>
                <a:gd name="T75" fmla="*/ 101 h 109"/>
                <a:gd name="T76" fmla="*/ 85 w 129"/>
                <a:gd name="T77" fmla="*/ 97 h 109"/>
                <a:gd name="T78" fmla="*/ 79 w 129"/>
                <a:gd name="T79" fmla="*/ 94 h 109"/>
                <a:gd name="T80" fmla="*/ 74 w 129"/>
                <a:gd name="T81" fmla="*/ 89 h 109"/>
                <a:gd name="T82" fmla="*/ 74 w 129"/>
                <a:gd name="T83" fmla="*/ 81 h 109"/>
                <a:gd name="T84" fmla="*/ 74 w 129"/>
                <a:gd name="T85" fmla="*/ 73 h 109"/>
                <a:gd name="T86" fmla="*/ 69 w 129"/>
                <a:gd name="T87" fmla="*/ 78 h 109"/>
                <a:gd name="T88" fmla="*/ 63 w 129"/>
                <a:gd name="T89" fmla="*/ 82 h 109"/>
                <a:gd name="T90" fmla="*/ 55 w 129"/>
                <a:gd name="T91" fmla="*/ 82 h 109"/>
                <a:gd name="T92" fmla="*/ 51 w 129"/>
                <a:gd name="T93" fmla="*/ 77 h 109"/>
                <a:gd name="T94" fmla="*/ 52 w 129"/>
                <a:gd name="T95" fmla="*/ 73 h 109"/>
                <a:gd name="T96" fmla="*/ 53 w 129"/>
                <a:gd name="T97" fmla="*/ 66 h 109"/>
                <a:gd name="T98" fmla="*/ 49 w 129"/>
                <a:gd name="T99" fmla="*/ 62 h 109"/>
                <a:gd name="T100" fmla="*/ 42 w 129"/>
                <a:gd name="T101" fmla="*/ 61 h 109"/>
                <a:gd name="T102" fmla="*/ 35 w 129"/>
                <a:gd name="T103" fmla="*/ 60 h 109"/>
                <a:gd name="T104" fmla="*/ 33 w 129"/>
                <a:gd name="T105" fmla="*/ 52 h 109"/>
                <a:gd name="T106" fmla="*/ 27 w 129"/>
                <a:gd name="T107" fmla="*/ 51 h 109"/>
                <a:gd name="T108" fmla="*/ 23 w 129"/>
                <a:gd name="T109" fmla="*/ 46 h 109"/>
                <a:gd name="T110" fmla="*/ 19 w 129"/>
                <a:gd name="T111" fmla="*/ 37 h 109"/>
                <a:gd name="T112" fmla="*/ 11 w 129"/>
                <a:gd name="T113" fmla="*/ 37 h 109"/>
                <a:gd name="T114" fmla="*/ 6 w 129"/>
                <a:gd name="T115" fmla="*/ 35 h 109"/>
                <a:gd name="T116" fmla="*/ 2 w 129"/>
                <a:gd name="T117" fmla="*/ 29 h 109"/>
                <a:gd name="T118" fmla="*/ 0 w 129"/>
                <a:gd name="T119" fmla="*/ 2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9" h="109">
                  <a:moveTo>
                    <a:pt x="1" y="18"/>
                  </a:moveTo>
                  <a:cubicBezTo>
                    <a:pt x="1" y="18"/>
                    <a:pt x="21" y="6"/>
                    <a:pt x="21" y="6"/>
                  </a:cubicBezTo>
                  <a:cubicBezTo>
                    <a:pt x="27" y="5"/>
                    <a:pt x="27" y="5"/>
                    <a:pt x="27" y="5"/>
                  </a:cubicBezTo>
                  <a:cubicBezTo>
                    <a:pt x="30" y="5"/>
                    <a:pt x="30" y="5"/>
                    <a:pt x="30" y="5"/>
                  </a:cubicBezTo>
                  <a:cubicBezTo>
                    <a:pt x="31" y="4"/>
                    <a:pt x="31" y="4"/>
                    <a:pt x="31" y="4"/>
                  </a:cubicBezTo>
                  <a:cubicBezTo>
                    <a:pt x="31" y="4"/>
                    <a:pt x="32" y="7"/>
                    <a:pt x="33" y="7"/>
                  </a:cubicBezTo>
                  <a:cubicBezTo>
                    <a:pt x="33" y="7"/>
                    <a:pt x="35" y="9"/>
                    <a:pt x="35" y="8"/>
                  </a:cubicBezTo>
                  <a:cubicBezTo>
                    <a:pt x="36" y="7"/>
                    <a:pt x="36" y="6"/>
                    <a:pt x="37" y="6"/>
                  </a:cubicBezTo>
                  <a:cubicBezTo>
                    <a:pt x="37" y="5"/>
                    <a:pt x="38" y="4"/>
                    <a:pt x="40" y="5"/>
                  </a:cubicBezTo>
                  <a:cubicBezTo>
                    <a:pt x="41" y="6"/>
                    <a:pt x="41" y="10"/>
                    <a:pt x="41" y="10"/>
                  </a:cubicBezTo>
                  <a:cubicBezTo>
                    <a:pt x="49" y="12"/>
                    <a:pt x="44" y="13"/>
                    <a:pt x="55" y="10"/>
                  </a:cubicBezTo>
                  <a:cubicBezTo>
                    <a:pt x="55" y="10"/>
                    <a:pt x="57" y="8"/>
                    <a:pt x="57" y="8"/>
                  </a:cubicBezTo>
                  <a:cubicBezTo>
                    <a:pt x="57" y="7"/>
                    <a:pt x="56" y="5"/>
                    <a:pt x="58" y="6"/>
                  </a:cubicBezTo>
                  <a:cubicBezTo>
                    <a:pt x="59" y="7"/>
                    <a:pt x="60" y="7"/>
                    <a:pt x="61" y="7"/>
                  </a:cubicBezTo>
                  <a:cubicBezTo>
                    <a:pt x="62" y="7"/>
                    <a:pt x="64" y="7"/>
                    <a:pt x="64" y="7"/>
                  </a:cubicBezTo>
                  <a:cubicBezTo>
                    <a:pt x="64" y="7"/>
                    <a:pt x="65" y="6"/>
                    <a:pt x="64" y="5"/>
                  </a:cubicBezTo>
                  <a:cubicBezTo>
                    <a:pt x="64" y="4"/>
                    <a:pt x="63" y="3"/>
                    <a:pt x="64" y="3"/>
                  </a:cubicBezTo>
                  <a:cubicBezTo>
                    <a:pt x="64" y="2"/>
                    <a:pt x="66" y="1"/>
                    <a:pt x="66" y="1"/>
                  </a:cubicBezTo>
                  <a:cubicBezTo>
                    <a:pt x="66" y="1"/>
                    <a:pt x="67" y="1"/>
                    <a:pt x="67" y="2"/>
                  </a:cubicBezTo>
                  <a:cubicBezTo>
                    <a:pt x="68" y="3"/>
                    <a:pt x="68" y="3"/>
                    <a:pt x="68" y="4"/>
                  </a:cubicBezTo>
                  <a:cubicBezTo>
                    <a:pt x="69" y="4"/>
                    <a:pt x="69" y="5"/>
                    <a:pt x="70" y="5"/>
                  </a:cubicBezTo>
                  <a:cubicBezTo>
                    <a:pt x="72" y="5"/>
                    <a:pt x="72" y="5"/>
                    <a:pt x="73" y="4"/>
                  </a:cubicBezTo>
                  <a:cubicBezTo>
                    <a:pt x="74" y="3"/>
                    <a:pt x="74" y="3"/>
                    <a:pt x="75" y="2"/>
                  </a:cubicBezTo>
                  <a:cubicBezTo>
                    <a:pt x="76" y="0"/>
                    <a:pt x="76" y="0"/>
                    <a:pt x="77" y="1"/>
                  </a:cubicBezTo>
                  <a:cubicBezTo>
                    <a:pt x="78" y="1"/>
                    <a:pt x="80" y="2"/>
                    <a:pt x="80" y="2"/>
                  </a:cubicBezTo>
                  <a:cubicBezTo>
                    <a:pt x="78" y="4"/>
                    <a:pt x="78" y="4"/>
                    <a:pt x="78" y="4"/>
                  </a:cubicBezTo>
                  <a:cubicBezTo>
                    <a:pt x="78" y="4"/>
                    <a:pt x="77" y="4"/>
                    <a:pt x="79" y="5"/>
                  </a:cubicBezTo>
                  <a:cubicBezTo>
                    <a:pt x="82" y="6"/>
                    <a:pt x="83" y="6"/>
                    <a:pt x="83" y="6"/>
                  </a:cubicBezTo>
                  <a:cubicBezTo>
                    <a:pt x="85" y="3"/>
                    <a:pt x="85" y="3"/>
                    <a:pt x="85" y="3"/>
                  </a:cubicBezTo>
                  <a:cubicBezTo>
                    <a:pt x="85" y="3"/>
                    <a:pt x="85" y="1"/>
                    <a:pt x="86" y="3"/>
                  </a:cubicBezTo>
                  <a:cubicBezTo>
                    <a:pt x="86" y="4"/>
                    <a:pt x="87" y="6"/>
                    <a:pt x="87" y="6"/>
                  </a:cubicBezTo>
                  <a:cubicBezTo>
                    <a:pt x="87" y="6"/>
                    <a:pt x="87" y="9"/>
                    <a:pt x="88" y="9"/>
                  </a:cubicBezTo>
                  <a:cubicBezTo>
                    <a:pt x="89" y="9"/>
                    <a:pt x="89" y="8"/>
                    <a:pt x="89" y="9"/>
                  </a:cubicBezTo>
                  <a:cubicBezTo>
                    <a:pt x="89" y="10"/>
                    <a:pt x="88" y="10"/>
                    <a:pt x="89" y="10"/>
                  </a:cubicBezTo>
                  <a:cubicBezTo>
                    <a:pt x="89" y="11"/>
                    <a:pt x="91" y="11"/>
                    <a:pt x="91" y="11"/>
                  </a:cubicBezTo>
                  <a:cubicBezTo>
                    <a:pt x="91" y="11"/>
                    <a:pt x="92" y="11"/>
                    <a:pt x="92" y="12"/>
                  </a:cubicBezTo>
                  <a:cubicBezTo>
                    <a:pt x="92" y="13"/>
                    <a:pt x="92" y="14"/>
                    <a:pt x="92" y="14"/>
                  </a:cubicBezTo>
                  <a:cubicBezTo>
                    <a:pt x="92" y="14"/>
                    <a:pt x="95" y="14"/>
                    <a:pt x="95" y="14"/>
                  </a:cubicBezTo>
                  <a:cubicBezTo>
                    <a:pt x="96" y="14"/>
                    <a:pt x="97" y="15"/>
                    <a:pt x="98" y="15"/>
                  </a:cubicBezTo>
                  <a:cubicBezTo>
                    <a:pt x="99" y="14"/>
                    <a:pt x="100" y="13"/>
                    <a:pt x="100" y="13"/>
                  </a:cubicBezTo>
                  <a:cubicBezTo>
                    <a:pt x="100" y="14"/>
                    <a:pt x="102" y="14"/>
                    <a:pt x="102" y="15"/>
                  </a:cubicBezTo>
                  <a:cubicBezTo>
                    <a:pt x="101" y="17"/>
                    <a:pt x="100" y="17"/>
                    <a:pt x="102" y="18"/>
                  </a:cubicBezTo>
                  <a:cubicBezTo>
                    <a:pt x="104" y="18"/>
                    <a:pt x="106" y="19"/>
                    <a:pt x="107" y="19"/>
                  </a:cubicBezTo>
                  <a:cubicBezTo>
                    <a:pt x="108" y="20"/>
                    <a:pt x="111" y="21"/>
                    <a:pt x="111" y="21"/>
                  </a:cubicBezTo>
                  <a:cubicBezTo>
                    <a:pt x="112" y="21"/>
                    <a:pt x="113" y="21"/>
                    <a:pt x="113" y="22"/>
                  </a:cubicBezTo>
                  <a:cubicBezTo>
                    <a:pt x="113" y="23"/>
                    <a:pt x="111" y="25"/>
                    <a:pt x="111" y="25"/>
                  </a:cubicBezTo>
                  <a:cubicBezTo>
                    <a:pt x="111" y="25"/>
                    <a:pt x="110" y="26"/>
                    <a:pt x="110" y="27"/>
                  </a:cubicBezTo>
                  <a:cubicBezTo>
                    <a:pt x="110" y="27"/>
                    <a:pt x="109" y="30"/>
                    <a:pt x="109" y="30"/>
                  </a:cubicBezTo>
                  <a:cubicBezTo>
                    <a:pt x="108" y="31"/>
                    <a:pt x="107" y="33"/>
                    <a:pt x="107" y="33"/>
                  </a:cubicBezTo>
                  <a:cubicBezTo>
                    <a:pt x="107" y="33"/>
                    <a:pt x="106" y="35"/>
                    <a:pt x="105" y="35"/>
                  </a:cubicBezTo>
                  <a:cubicBezTo>
                    <a:pt x="105" y="35"/>
                    <a:pt x="104" y="36"/>
                    <a:pt x="104" y="36"/>
                  </a:cubicBezTo>
                  <a:cubicBezTo>
                    <a:pt x="104" y="37"/>
                    <a:pt x="104" y="39"/>
                    <a:pt x="104" y="39"/>
                  </a:cubicBezTo>
                  <a:cubicBezTo>
                    <a:pt x="105" y="41"/>
                    <a:pt x="105" y="41"/>
                    <a:pt x="105" y="41"/>
                  </a:cubicBezTo>
                  <a:cubicBezTo>
                    <a:pt x="105" y="43"/>
                    <a:pt x="105" y="43"/>
                    <a:pt x="105" y="43"/>
                  </a:cubicBezTo>
                  <a:cubicBezTo>
                    <a:pt x="109" y="42"/>
                    <a:pt x="109" y="42"/>
                    <a:pt x="109" y="42"/>
                  </a:cubicBezTo>
                  <a:cubicBezTo>
                    <a:pt x="109" y="42"/>
                    <a:pt x="109" y="42"/>
                    <a:pt x="110" y="43"/>
                  </a:cubicBezTo>
                  <a:cubicBezTo>
                    <a:pt x="112" y="43"/>
                    <a:pt x="113" y="42"/>
                    <a:pt x="114" y="42"/>
                  </a:cubicBezTo>
                  <a:cubicBezTo>
                    <a:pt x="114" y="42"/>
                    <a:pt x="116" y="44"/>
                    <a:pt x="116" y="44"/>
                  </a:cubicBezTo>
                  <a:cubicBezTo>
                    <a:pt x="116" y="44"/>
                    <a:pt x="117" y="45"/>
                    <a:pt x="117" y="45"/>
                  </a:cubicBezTo>
                  <a:cubicBezTo>
                    <a:pt x="118" y="45"/>
                    <a:pt x="120" y="46"/>
                    <a:pt x="120" y="46"/>
                  </a:cubicBezTo>
                  <a:cubicBezTo>
                    <a:pt x="120" y="49"/>
                    <a:pt x="120" y="49"/>
                    <a:pt x="120" y="49"/>
                  </a:cubicBezTo>
                  <a:cubicBezTo>
                    <a:pt x="120" y="49"/>
                    <a:pt x="122" y="49"/>
                    <a:pt x="122" y="49"/>
                  </a:cubicBezTo>
                  <a:cubicBezTo>
                    <a:pt x="123" y="49"/>
                    <a:pt x="124" y="50"/>
                    <a:pt x="124" y="50"/>
                  </a:cubicBezTo>
                  <a:cubicBezTo>
                    <a:pt x="124" y="50"/>
                    <a:pt x="124" y="53"/>
                    <a:pt x="123" y="53"/>
                  </a:cubicBezTo>
                  <a:cubicBezTo>
                    <a:pt x="123" y="54"/>
                    <a:pt x="122" y="55"/>
                    <a:pt x="122" y="55"/>
                  </a:cubicBezTo>
                  <a:cubicBezTo>
                    <a:pt x="122" y="55"/>
                    <a:pt x="123" y="57"/>
                    <a:pt x="124" y="57"/>
                  </a:cubicBezTo>
                  <a:cubicBezTo>
                    <a:pt x="124" y="57"/>
                    <a:pt x="126" y="57"/>
                    <a:pt x="126" y="57"/>
                  </a:cubicBezTo>
                  <a:cubicBezTo>
                    <a:pt x="127" y="57"/>
                    <a:pt x="128" y="59"/>
                    <a:pt x="128" y="59"/>
                  </a:cubicBezTo>
                  <a:cubicBezTo>
                    <a:pt x="128" y="59"/>
                    <a:pt x="129" y="60"/>
                    <a:pt x="129" y="61"/>
                  </a:cubicBezTo>
                  <a:cubicBezTo>
                    <a:pt x="129" y="62"/>
                    <a:pt x="128" y="64"/>
                    <a:pt x="128" y="64"/>
                  </a:cubicBezTo>
                  <a:cubicBezTo>
                    <a:pt x="128" y="64"/>
                    <a:pt x="128" y="65"/>
                    <a:pt x="128" y="66"/>
                  </a:cubicBezTo>
                  <a:cubicBezTo>
                    <a:pt x="128" y="66"/>
                    <a:pt x="127" y="67"/>
                    <a:pt x="127" y="67"/>
                  </a:cubicBezTo>
                  <a:cubicBezTo>
                    <a:pt x="125" y="67"/>
                    <a:pt x="125" y="67"/>
                    <a:pt x="125" y="67"/>
                  </a:cubicBezTo>
                  <a:cubicBezTo>
                    <a:pt x="125" y="67"/>
                    <a:pt x="125" y="70"/>
                    <a:pt x="124" y="70"/>
                  </a:cubicBezTo>
                  <a:cubicBezTo>
                    <a:pt x="124" y="70"/>
                    <a:pt x="123" y="70"/>
                    <a:pt x="123" y="70"/>
                  </a:cubicBezTo>
                  <a:cubicBezTo>
                    <a:pt x="122" y="70"/>
                    <a:pt x="121" y="71"/>
                    <a:pt x="121" y="71"/>
                  </a:cubicBezTo>
                  <a:cubicBezTo>
                    <a:pt x="121" y="72"/>
                    <a:pt x="121" y="72"/>
                    <a:pt x="121" y="72"/>
                  </a:cubicBezTo>
                  <a:cubicBezTo>
                    <a:pt x="120" y="74"/>
                    <a:pt x="120" y="74"/>
                    <a:pt x="120" y="74"/>
                  </a:cubicBezTo>
                  <a:cubicBezTo>
                    <a:pt x="120" y="74"/>
                    <a:pt x="120" y="74"/>
                    <a:pt x="119" y="74"/>
                  </a:cubicBezTo>
                  <a:cubicBezTo>
                    <a:pt x="119" y="74"/>
                    <a:pt x="119" y="74"/>
                    <a:pt x="118" y="74"/>
                  </a:cubicBezTo>
                  <a:cubicBezTo>
                    <a:pt x="118" y="75"/>
                    <a:pt x="117" y="75"/>
                    <a:pt x="117" y="75"/>
                  </a:cubicBezTo>
                  <a:cubicBezTo>
                    <a:pt x="117" y="75"/>
                    <a:pt x="116" y="74"/>
                    <a:pt x="115" y="74"/>
                  </a:cubicBezTo>
                  <a:cubicBezTo>
                    <a:pt x="115" y="74"/>
                    <a:pt x="114" y="74"/>
                    <a:pt x="114" y="75"/>
                  </a:cubicBezTo>
                  <a:cubicBezTo>
                    <a:pt x="113" y="76"/>
                    <a:pt x="113" y="77"/>
                    <a:pt x="112" y="77"/>
                  </a:cubicBezTo>
                  <a:cubicBezTo>
                    <a:pt x="112" y="77"/>
                    <a:pt x="111" y="78"/>
                    <a:pt x="111" y="78"/>
                  </a:cubicBezTo>
                  <a:cubicBezTo>
                    <a:pt x="111" y="78"/>
                    <a:pt x="111" y="80"/>
                    <a:pt x="110" y="80"/>
                  </a:cubicBezTo>
                  <a:cubicBezTo>
                    <a:pt x="110" y="81"/>
                    <a:pt x="109" y="82"/>
                    <a:pt x="109" y="82"/>
                  </a:cubicBezTo>
                  <a:cubicBezTo>
                    <a:pt x="109" y="82"/>
                    <a:pt x="109" y="83"/>
                    <a:pt x="109" y="83"/>
                  </a:cubicBezTo>
                  <a:cubicBezTo>
                    <a:pt x="109" y="84"/>
                    <a:pt x="109" y="85"/>
                    <a:pt x="108" y="86"/>
                  </a:cubicBezTo>
                  <a:cubicBezTo>
                    <a:pt x="107" y="86"/>
                    <a:pt x="105" y="88"/>
                    <a:pt x="105" y="88"/>
                  </a:cubicBezTo>
                  <a:cubicBezTo>
                    <a:pt x="105" y="88"/>
                    <a:pt x="105" y="88"/>
                    <a:pt x="105" y="89"/>
                  </a:cubicBezTo>
                  <a:cubicBezTo>
                    <a:pt x="106" y="89"/>
                    <a:pt x="106" y="90"/>
                    <a:pt x="106" y="90"/>
                  </a:cubicBezTo>
                  <a:cubicBezTo>
                    <a:pt x="106" y="92"/>
                    <a:pt x="106" y="92"/>
                    <a:pt x="106" y="92"/>
                  </a:cubicBezTo>
                  <a:cubicBezTo>
                    <a:pt x="106" y="92"/>
                    <a:pt x="105" y="93"/>
                    <a:pt x="105" y="94"/>
                  </a:cubicBezTo>
                  <a:cubicBezTo>
                    <a:pt x="106" y="94"/>
                    <a:pt x="106" y="94"/>
                    <a:pt x="106" y="94"/>
                  </a:cubicBezTo>
                  <a:cubicBezTo>
                    <a:pt x="107" y="96"/>
                    <a:pt x="107" y="96"/>
                    <a:pt x="107" y="96"/>
                  </a:cubicBezTo>
                  <a:cubicBezTo>
                    <a:pt x="108" y="98"/>
                    <a:pt x="108" y="98"/>
                    <a:pt x="108" y="98"/>
                  </a:cubicBezTo>
                  <a:cubicBezTo>
                    <a:pt x="109" y="98"/>
                    <a:pt x="109" y="98"/>
                    <a:pt x="109" y="98"/>
                  </a:cubicBezTo>
                  <a:cubicBezTo>
                    <a:pt x="109" y="98"/>
                    <a:pt x="110" y="100"/>
                    <a:pt x="110" y="101"/>
                  </a:cubicBezTo>
                  <a:cubicBezTo>
                    <a:pt x="110" y="101"/>
                    <a:pt x="110" y="103"/>
                    <a:pt x="110" y="103"/>
                  </a:cubicBezTo>
                  <a:cubicBezTo>
                    <a:pt x="108" y="105"/>
                    <a:pt x="108" y="105"/>
                    <a:pt x="108" y="105"/>
                  </a:cubicBezTo>
                  <a:cubicBezTo>
                    <a:pt x="107" y="107"/>
                    <a:pt x="107" y="107"/>
                    <a:pt x="107" y="107"/>
                  </a:cubicBezTo>
                  <a:cubicBezTo>
                    <a:pt x="107" y="107"/>
                    <a:pt x="106" y="107"/>
                    <a:pt x="106" y="107"/>
                  </a:cubicBezTo>
                  <a:cubicBezTo>
                    <a:pt x="105" y="107"/>
                    <a:pt x="104" y="107"/>
                    <a:pt x="104" y="107"/>
                  </a:cubicBezTo>
                  <a:cubicBezTo>
                    <a:pt x="103" y="108"/>
                    <a:pt x="103" y="108"/>
                    <a:pt x="103" y="108"/>
                  </a:cubicBezTo>
                  <a:cubicBezTo>
                    <a:pt x="101" y="108"/>
                    <a:pt x="101" y="108"/>
                    <a:pt x="101" y="108"/>
                  </a:cubicBezTo>
                  <a:cubicBezTo>
                    <a:pt x="99" y="109"/>
                    <a:pt x="99" y="109"/>
                    <a:pt x="99" y="109"/>
                  </a:cubicBezTo>
                  <a:cubicBezTo>
                    <a:pt x="96" y="109"/>
                    <a:pt x="96" y="109"/>
                    <a:pt x="96" y="109"/>
                  </a:cubicBezTo>
                  <a:cubicBezTo>
                    <a:pt x="95" y="107"/>
                    <a:pt x="95" y="107"/>
                    <a:pt x="95" y="107"/>
                  </a:cubicBezTo>
                  <a:cubicBezTo>
                    <a:pt x="94" y="105"/>
                    <a:pt x="94" y="105"/>
                    <a:pt x="94" y="105"/>
                  </a:cubicBezTo>
                  <a:cubicBezTo>
                    <a:pt x="93" y="104"/>
                    <a:pt x="93" y="104"/>
                    <a:pt x="93" y="104"/>
                  </a:cubicBezTo>
                  <a:cubicBezTo>
                    <a:pt x="92" y="104"/>
                    <a:pt x="92" y="104"/>
                    <a:pt x="92" y="104"/>
                  </a:cubicBezTo>
                  <a:cubicBezTo>
                    <a:pt x="89" y="103"/>
                    <a:pt x="89" y="103"/>
                    <a:pt x="89" y="103"/>
                  </a:cubicBezTo>
                  <a:cubicBezTo>
                    <a:pt x="90" y="101"/>
                    <a:pt x="90" y="101"/>
                    <a:pt x="90" y="101"/>
                  </a:cubicBezTo>
                  <a:cubicBezTo>
                    <a:pt x="90" y="101"/>
                    <a:pt x="89" y="99"/>
                    <a:pt x="89" y="99"/>
                  </a:cubicBezTo>
                  <a:cubicBezTo>
                    <a:pt x="88" y="99"/>
                    <a:pt x="87" y="99"/>
                    <a:pt x="87" y="99"/>
                  </a:cubicBezTo>
                  <a:cubicBezTo>
                    <a:pt x="85" y="97"/>
                    <a:pt x="85" y="97"/>
                    <a:pt x="85" y="97"/>
                  </a:cubicBezTo>
                  <a:cubicBezTo>
                    <a:pt x="85" y="97"/>
                    <a:pt x="85" y="96"/>
                    <a:pt x="84" y="95"/>
                  </a:cubicBezTo>
                  <a:cubicBezTo>
                    <a:pt x="83" y="95"/>
                    <a:pt x="83" y="94"/>
                    <a:pt x="82" y="94"/>
                  </a:cubicBezTo>
                  <a:cubicBezTo>
                    <a:pt x="81" y="94"/>
                    <a:pt x="79" y="94"/>
                    <a:pt x="79" y="94"/>
                  </a:cubicBezTo>
                  <a:cubicBezTo>
                    <a:pt x="79" y="94"/>
                    <a:pt x="78" y="92"/>
                    <a:pt x="77" y="92"/>
                  </a:cubicBezTo>
                  <a:cubicBezTo>
                    <a:pt x="77" y="92"/>
                    <a:pt x="73" y="92"/>
                    <a:pt x="73" y="92"/>
                  </a:cubicBezTo>
                  <a:cubicBezTo>
                    <a:pt x="73" y="92"/>
                    <a:pt x="74" y="89"/>
                    <a:pt x="74" y="89"/>
                  </a:cubicBezTo>
                  <a:cubicBezTo>
                    <a:pt x="74" y="88"/>
                    <a:pt x="74" y="85"/>
                    <a:pt x="74" y="85"/>
                  </a:cubicBezTo>
                  <a:cubicBezTo>
                    <a:pt x="74" y="84"/>
                    <a:pt x="74" y="84"/>
                    <a:pt x="74" y="84"/>
                  </a:cubicBezTo>
                  <a:cubicBezTo>
                    <a:pt x="74" y="84"/>
                    <a:pt x="73" y="83"/>
                    <a:pt x="74" y="81"/>
                  </a:cubicBezTo>
                  <a:cubicBezTo>
                    <a:pt x="75" y="79"/>
                    <a:pt x="74" y="80"/>
                    <a:pt x="75" y="78"/>
                  </a:cubicBezTo>
                  <a:cubicBezTo>
                    <a:pt x="76" y="75"/>
                    <a:pt x="76" y="74"/>
                    <a:pt x="76" y="74"/>
                  </a:cubicBezTo>
                  <a:cubicBezTo>
                    <a:pt x="74" y="73"/>
                    <a:pt x="74" y="73"/>
                    <a:pt x="74" y="73"/>
                  </a:cubicBezTo>
                  <a:cubicBezTo>
                    <a:pt x="74" y="73"/>
                    <a:pt x="73" y="72"/>
                    <a:pt x="72" y="73"/>
                  </a:cubicBezTo>
                  <a:cubicBezTo>
                    <a:pt x="72" y="75"/>
                    <a:pt x="71" y="75"/>
                    <a:pt x="71" y="75"/>
                  </a:cubicBezTo>
                  <a:cubicBezTo>
                    <a:pt x="69" y="78"/>
                    <a:pt x="69" y="78"/>
                    <a:pt x="69" y="78"/>
                  </a:cubicBezTo>
                  <a:cubicBezTo>
                    <a:pt x="69" y="81"/>
                    <a:pt x="69" y="81"/>
                    <a:pt x="69" y="81"/>
                  </a:cubicBezTo>
                  <a:cubicBezTo>
                    <a:pt x="69" y="81"/>
                    <a:pt x="70" y="82"/>
                    <a:pt x="67" y="82"/>
                  </a:cubicBezTo>
                  <a:cubicBezTo>
                    <a:pt x="65" y="82"/>
                    <a:pt x="63" y="82"/>
                    <a:pt x="63" y="82"/>
                  </a:cubicBezTo>
                  <a:cubicBezTo>
                    <a:pt x="63" y="82"/>
                    <a:pt x="65" y="84"/>
                    <a:pt x="63" y="84"/>
                  </a:cubicBezTo>
                  <a:cubicBezTo>
                    <a:pt x="60" y="84"/>
                    <a:pt x="57" y="84"/>
                    <a:pt x="57" y="84"/>
                  </a:cubicBezTo>
                  <a:cubicBezTo>
                    <a:pt x="55" y="82"/>
                    <a:pt x="55" y="82"/>
                    <a:pt x="55" y="82"/>
                  </a:cubicBezTo>
                  <a:cubicBezTo>
                    <a:pt x="51" y="83"/>
                    <a:pt x="51" y="83"/>
                    <a:pt x="51" y="83"/>
                  </a:cubicBezTo>
                  <a:cubicBezTo>
                    <a:pt x="51" y="83"/>
                    <a:pt x="51" y="82"/>
                    <a:pt x="51" y="80"/>
                  </a:cubicBezTo>
                  <a:cubicBezTo>
                    <a:pt x="51" y="79"/>
                    <a:pt x="50" y="77"/>
                    <a:pt x="51" y="77"/>
                  </a:cubicBezTo>
                  <a:cubicBezTo>
                    <a:pt x="52" y="77"/>
                    <a:pt x="53" y="76"/>
                    <a:pt x="53" y="76"/>
                  </a:cubicBezTo>
                  <a:cubicBezTo>
                    <a:pt x="52" y="73"/>
                    <a:pt x="52" y="73"/>
                    <a:pt x="52" y="73"/>
                  </a:cubicBezTo>
                  <a:cubicBezTo>
                    <a:pt x="52" y="73"/>
                    <a:pt x="52" y="73"/>
                    <a:pt x="52" y="73"/>
                  </a:cubicBezTo>
                  <a:cubicBezTo>
                    <a:pt x="52" y="73"/>
                    <a:pt x="51" y="73"/>
                    <a:pt x="51" y="72"/>
                  </a:cubicBezTo>
                  <a:cubicBezTo>
                    <a:pt x="51" y="71"/>
                    <a:pt x="52" y="69"/>
                    <a:pt x="52" y="69"/>
                  </a:cubicBezTo>
                  <a:cubicBezTo>
                    <a:pt x="53" y="68"/>
                    <a:pt x="53" y="66"/>
                    <a:pt x="53" y="66"/>
                  </a:cubicBezTo>
                  <a:cubicBezTo>
                    <a:pt x="52" y="66"/>
                    <a:pt x="52" y="66"/>
                    <a:pt x="52" y="66"/>
                  </a:cubicBezTo>
                  <a:cubicBezTo>
                    <a:pt x="52" y="66"/>
                    <a:pt x="50" y="67"/>
                    <a:pt x="50" y="65"/>
                  </a:cubicBezTo>
                  <a:cubicBezTo>
                    <a:pt x="50" y="64"/>
                    <a:pt x="49" y="62"/>
                    <a:pt x="49" y="62"/>
                  </a:cubicBezTo>
                  <a:cubicBezTo>
                    <a:pt x="49" y="62"/>
                    <a:pt x="47" y="61"/>
                    <a:pt x="47" y="61"/>
                  </a:cubicBezTo>
                  <a:cubicBezTo>
                    <a:pt x="46" y="61"/>
                    <a:pt x="46" y="61"/>
                    <a:pt x="45" y="62"/>
                  </a:cubicBezTo>
                  <a:cubicBezTo>
                    <a:pt x="45" y="62"/>
                    <a:pt x="42" y="61"/>
                    <a:pt x="42" y="61"/>
                  </a:cubicBezTo>
                  <a:cubicBezTo>
                    <a:pt x="42" y="61"/>
                    <a:pt x="39" y="61"/>
                    <a:pt x="39" y="61"/>
                  </a:cubicBezTo>
                  <a:cubicBezTo>
                    <a:pt x="38" y="61"/>
                    <a:pt x="37" y="63"/>
                    <a:pt x="37" y="63"/>
                  </a:cubicBezTo>
                  <a:cubicBezTo>
                    <a:pt x="35" y="60"/>
                    <a:pt x="35" y="60"/>
                    <a:pt x="35" y="60"/>
                  </a:cubicBezTo>
                  <a:cubicBezTo>
                    <a:pt x="36" y="57"/>
                    <a:pt x="36" y="57"/>
                    <a:pt x="36" y="57"/>
                  </a:cubicBezTo>
                  <a:cubicBezTo>
                    <a:pt x="36" y="57"/>
                    <a:pt x="34" y="55"/>
                    <a:pt x="34" y="54"/>
                  </a:cubicBezTo>
                  <a:cubicBezTo>
                    <a:pt x="34" y="54"/>
                    <a:pt x="33" y="52"/>
                    <a:pt x="33" y="52"/>
                  </a:cubicBezTo>
                  <a:cubicBezTo>
                    <a:pt x="31" y="52"/>
                    <a:pt x="31" y="52"/>
                    <a:pt x="31" y="52"/>
                  </a:cubicBezTo>
                  <a:cubicBezTo>
                    <a:pt x="30" y="51"/>
                    <a:pt x="30" y="51"/>
                    <a:pt x="30" y="51"/>
                  </a:cubicBezTo>
                  <a:cubicBezTo>
                    <a:pt x="30" y="51"/>
                    <a:pt x="28" y="51"/>
                    <a:pt x="27" y="51"/>
                  </a:cubicBezTo>
                  <a:cubicBezTo>
                    <a:pt x="26" y="51"/>
                    <a:pt x="26" y="51"/>
                    <a:pt x="25" y="51"/>
                  </a:cubicBezTo>
                  <a:cubicBezTo>
                    <a:pt x="25" y="51"/>
                    <a:pt x="23" y="49"/>
                    <a:pt x="23" y="49"/>
                  </a:cubicBezTo>
                  <a:cubicBezTo>
                    <a:pt x="23" y="48"/>
                    <a:pt x="23" y="47"/>
                    <a:pt x="23" y="46"/>
                  </a:cubicBezTo>
                  <a:cubicBezTo>
                    <a:pt x="22" y="45"/>
                    <a:pt x="21" y="43"/>
                    <a:pt x="21" y="42"/>
                  </a:cubicBezTo>
                  <a:cubicBezTo>
                    <a:pt x="21" y="42"/>
                    <a:pt x="22" y="40"/>
                    <a:pt x="22" y="40"/>
                  </a:cubicBezTo>
                  <a:cubicBezTo>
                    <a:pt x="21" y="39"/>
                    <a:pt x="19" y="37"/>
                    <a:pt x="19" y="37"/>
                  </a:cubicBezTo>
                  <a:cubicBezTo>
                    <a:pt x="18" y="35"/>
                    <a:pt x="18" y="35"/>
                    <a:pt x="18" y="35"/>
                  </a:cubicBezTo>
                  <a:cubicBezTo>
                    <a:pt x="18" y="35"/>
                    <a:pt x="15" y="37"/>
                    <a:pt x="14" y="37"/>
                  </a:cubicBezTo>
                  <a:cubicBezTo>
                    <a:pt x="13" y="37"/>
                    <a:pt x="11" y="36"/>
                    <a:pt x="11" y="37"/>
                  </a:cubicBezTo>
                  <a:cubicBezTo>
                    <a:pt x="11" y="37"/>
                    <a:pt x="12" y="39"/>
                    <a:pt x="11" y="39"/>
                  </a:cubicBezTo>
                  <a:cubicBezTo>
                    <a:pt x="10" y="39"/>
                    <a:pt x="8" y="39"/>
                    <a:pt x="7" y="38"/>
                  </a:cubicBezTo>
                  <a:cubicBezTo>
                    <a:pt x="6" y="37"/>
                    <a:pt x="6" y="36"/>
                    <a:pt x="6" y="35"/>
                  </a:cubicBezTo>
                  <a:cubicBezTo>
                    <a:pt x="5" y="35"/>
                    <a:pt x="5" y="33"/>
                    <a:pt x="4" y="33"/>
                  </a:cubicBezTo>
                  <a:cubicBezTo>
                    <a:pt x="3" y="33"/>
                    <a:pt x="2" y="33"/>
                    <a:pt x="2" y="32"/>
                  </a:cubicBezTo>
                  <a:cubicBezTo>
                    <a:pt x="2" y="32"/>
                    <a:pt x="2" y="29"/>
                    <a:pt x="2" y="29"/>
                  </a:cubicBezTo>
                  <a:cubicBezTo>
                    <a:pt x="2" y="27"/>
                    <a:pt x="2" y="27"/>
                    <a:pt x="2" y="27"/>
                  </a:cubicBezTo>
                  <a:cubicBezTo>
                    <a:pt x="2" y="27"/>
                    <a:pt x="2" y="24"/>
                    <a:pt x="1" y="24"/>
                  </a:cubicBezTo>
                  <a:cubicBezTo>
                    <a:pt x="1" y="23"/>
                    <a:pt x="0" y="22"/>
                    <a:pt x="0" y="22"/>
                  </a:cubicBezTo>
                  <a:cubicBezTo>
                    <a:pt x="0" y="19"/>
                    <a:pt x="0" y="19"/>
                    <a:pt x="0" y="19"/>
                  </a:cubicBezTo>
                  <a:lnTo>
                    <a:pt x="1" y="1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31"/>
            <p:cNvSpPr>
              <a:spLocks/>
            </p:cNvSpPr>
            <p:nvPr/>
          </p:nvSpPr>
          <p:spPr bwMode="auto">
            <a:xfrm>
              <a:off x="5187582" y="2730092"/>
              <a:ext cx="547516" cy="294055"/>
            </a:xfrm>
            <a:custGeom>
              <a:avLst/>
              <a:gdLst>
                <a:gd name="T0" fmla="*/ 56 w 240"/>
                <a:gd name="T1" fmla="*/ 20 h 133"/>
                <a:gd name="T2" fmla="*/ 62 w 240"/>
                <a:gd name="T3" fmla="*/ 12 h 133"/>
                <a:gd name="T4" fmla="*/ 73 w 240"/>
                <a:gd name="T5" fmla="*/ 5 h 133"/>
                <a:gd name="T6" fmla="*/ 85 w 240"/>
                <a:gd name="T7" fmla="*/ 3 h 133"/>
                <a:gd name="T8" fmla="*/ 87 w 240"/>
                <a:gd name="T9" fmla="*/ 11 h 133"/>
                <a:gd name="T10" fmla="*/ 93 w 240"/>
                <a:gd name="T11" fmla="*/ 10 h 133"/>
                <a:gd name="T12" fmla="*/ 99 w 240"/>
                <a:gd name="T13" fmla="*/ 6 h 133"/>
                <a:gd name="T14" fmla="*/ 103 w 240"/>
                <a:gd name="T15" fmla="*/ 3 h 133"/>
                <a:gd name="T16" fmla="*/ 110 w 240"/>
                <a:gd name="T17" fmla="*/ 10 h 133"/>
                <a:gd name="T18" fmla="*/ 118 w 240"/>
                <a:gd name="T19" fmla="*/ 12 h 133"/>
                <a:gd name="T20" fmla="*/ 126 w 240"/>
                <a:gd name="T21" fmla="*/ 15 h 133"/>
                <a:gd name="T22" fmla="*/ 133 w 240"/>
                <a:gd name="T23" fmla="*/ 17 h 133"/>
                <a:gd name="T24" fmla="*/ 142 w 240"/>
                <a:gd name="T25" fmla="*/ 18 h 133"/>
                <a:gd name="T26" fmla="*/ 146 w 240"/>
                <a:gd name="T27" fmla="*/ 25 h 133"/>
                <a:gd name="T28" fmla="*/ 146 w 240"/>
                <a:gd name="T29" fmla="*/ 31 h 133"/>
                <a:gd name="T30" fmla="*/ 154 w 240"/>
                <a:gd name="T31" fmla="*/ 38 h 133"/>
                <a:gd name="T32" fmla="*/ 164 w 240"/>
                <a:gd name="T33" fmla="*/ 44 h 133"/>
                <a:gd name="T34" fmla="*/ 169 w 240"/>
                <a:gd name="T35" fmla="*/ 31 h 133"/>
                <a:gd name="T36" fmla="*/ 176 w 240"/>
                <a:gd name="T37" fmla="*/ 28 h 133"/>
                <a:gd name="T38" fmla="*/ 194 w 240"/>
                <a:gd name="T39" fmla="*/ 29 h 133"/>
                <a:gd name="T40" fmla="*/ 193 w 240"/>
                <a:gd name="T41" fmla="*/ 39 h 133"/>
                <a:gd name="T42" fmla="*/ 203 w 240"/>
                <a:gd name="T43" fmla="*/ 46 h 133"/>
                <a:gd name="T44" fmla="*/ 213 w 240"/>
                <a:gd name="T45" fmla="*/ 45 h 133"/>
                <a:gd name="T46" fmla="*/ 228 w 240"/>
                <a:gd name="T47" fmla="*/ 54 h 133"/>
                <a:gd name="T48" fmla="*/ 237 w 240"/>
                <a:gd name="T49" fmla="*/ 60 h 133"/>
                <a:gd name="T50" fmla="*/ 236 w 240"/>
                <a:gd name="T51" fmla="*/ 68 h 133"/>
                <a:gd name="T52" fmla="*/ 229 w 240"/>
                <a:gd name="T53" fmla="*/ 70 h 133"/>
                <a:gd name="T54" fmla="*/ 223 w 240"/>
                <a:gd name="T55" fmla="*/ 78 h 133"/>
                <a:gd name="T56" fmla="*/ 216 w 240"/>
                <a:gd name="T57" fmla="*/ 85 h 133"/>
                <a:gd name="T58" fmla="*/ 215 w 240"/>
                <a:gd name="T59" fmla="*/ 97 h 133"/>
                <a:gd name="T60" fmla="*/ 208 w 240"/>
                <a:gd name="T61" fmla="*/ 104 h 133"/>
                <a:gd name="T62" fmla="*/ 203 w 240"/>
                <a:gd name="T63" fmla="*/ 109 h 133"/>
                <a:gd name="T64" fmla="*/ 198 w 240"/>
                <a:gd name="T65" fmla="*/ 111 h 133"/>
                <a:gd name="T66" fmla="*/ 193 w 240"/>
                <a:gd name="T67" fmla="*/ 111 h 133"/>
                <a:gd name="T68" fmla="*/ 189 w 240"/>
                <a:gd name="T69" fmla="*/ 110 h 133"/>
                <a:gd name="T70" fmla="*/ 184 w 240"/>
                <a:gd name="T71" fmla="*/ 111 h 133"/>
                <a:gd name="T72" fmla="*/ 181 w 240"/>
                <a:gd name="T73" fmla="*/ 115 h 133"/>
                <a:gd name="T74" fmla="*/ 179 w 240"/>
                <a:gd name="T75" fmla="*/ 121 h 133"/>
                <a:gd name="T76" fmla="*/ 177 w 240"/>
                <a:gd name="T77" fmla="*/ 123 h 133"/>
                <a:gd name="T78" fmla="*/ 163 w 240"/>
                <a:gd name="T79" fmla="*/ 115 h 133"/>
                <a:gd name="T80" fmla="*/ 147 w 240"/>
                <a:gd name="T81" fmla="*/ 118 h 133"/>
                <a:gd name="T82" fmla="*/ 134 w 240"/>
                <a:gd name="T83" fmla="*/ 112 h 133"/>
                <a:gd name="T84" fmla="*/ 119 w 240"/>
                <a:gd name="T85" fmla="*/ 110 h 133"/>
                <a:gd name="T86" fmla="*/ 106 w 240"/>
                <a:gd name="T87" fmla="*/ 108 h 133"/>
                <a:gd name="T88" fmla="*/ 104 w 240"/>
                <a:gd name="T89" fmla="*/ 121 h 133"/>
                <a:gd name="T90" fmla="*/ 97 w 240"/>
                <a:gd name="T91" fmla="*/ 131 h 133"/>
                <a:gd name="T92" fmla="*/ 86 w 240"/>
                <a:gd name="T93" fmla="*/ 131 h 133"/>
                <a:gd name="T94" fmla="*/ 74 w 240"/>
                <a:gd name="T95" fmla="*/ 131 h 133"/>
                <a:gd name="T96" fmla="*/ 63 w 240"/>
                <a:gd name="T97" fmla="*/ 122 h 133"/>
                <a:gd name="T98" fmla="*/ 55 w 240"/>
                <a:gd name="T99" fmla="*/ 114 h 133"/>
                <a:gd name="T100" fmla="*/ 45 w 240"/>
                <a:gd name="T101" fmla="*/ 107 h 133"/>
                <a:gd name="T102" fmla="*/ 39 w 240"/>
                <a:gd name="T103" fmla="*/ 100 h 133"/>
                <a:gd name="T104" fmla="*/ 24 w 240"/>
                <a:gd name="T105" fmla="*/ 93 h 133"/>
                <a:gd name="T106" fmla="*/ 17 w 240"/>
                <a:gd name="T107" fmla="*/ 79 h 133"/>
                <a:gd name="T108" fmla="*/ 16 w 240"/>
                <a:gd name="T109" fmla="*/ 66 h 133"/>
                <a:gd name="T110" fmla="*/ 4 w 240"/>
                <a:gd name="T111" fmla="*/ 55 h 133"/>
                <a:gd name="T112" fmla="*/ 5 w 240"/>
                <a:gd name="T113" fmla="*/ 44 h 133"/>
                <a:gd name="T114" fmla="*/ 10 w 240"/>
                <a:gd name="T115" fmla="*/ 45 h 133"/>
                <a:gd name="T116" fmla="*/ 23 w 240"/>
                <a:gd name="T117" fmla="*/ 38 h 133"/>
                <a:gd name="T118" fmla="*/ 35 w 240"/>
                <a:gd name="T119" fmla="*/ 3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0" h="133">
                  <a:moveTo>
                    <a:pt x="43" y="27"/>
                  </a:moveTo>
                  <a:cubicBezTo>
                    <a:pt x="44" y="27"/>
                    <a:pt x="50" y="22"/>
                    <a:pt x="50" y="22"/>
                  </a:cubicBezTo>
                  <a:cubicBezTo>
                    <a:pt x="56" y="20"/>
                    <a:pt x="56" y="20"/>
                    <a:pt x="56" y="20"/>
                  </a:cubicBezTo>
                  <a:cubicBezTo>
                    <a:pt x="58" y="18"/>
                    <a:pt x="58" y="18"/>
                    <a:pt x="58" y="18"/>
                  </a:cubicBezTo>
                  <a:cubicBezTo>
                    <a:pt x="60" y="14"/>
                    <a:pt x="60" y="14"/>
                    <a:pt x="60" y="14"/>
                  </a:cubicBezTo>
                  <a:cubicBezTo>
                    <a:pt x="60" y="14"/>
                    <a:pt x="59" y="12"/>
                    <a:pt x="62" y="12"/>
                  </a:cubicBezTo>
                  <a:cubicBezTo>
                    <a:pt x="65" y="12"/>
                    <a:pt x="74" y="10"/>
                    <a:pt x="74" y="10"/>
                  </a:cubicBezTo>
                  <a:cubicBezTo>
                    <a:pt x="75" y="8"/>
                    <a:pt x="75" y="8"/>
                    <a:pt x="75" y="8"/>
                  </a:cubicBezTo>
                  <a:cubicBezTo>
                    <a:pt x="73" y="5"/>
                    <a:pt x="73" y="5"/>
                    <a:pt x="73" y="5"/>
                  </a:cubicBezTo>
                  <a:cubicBezTo>
                    <a:pt x="73" y="5"/>
                    <a:pt x="73" y="1"/>
                    <a:pt x="73" y="1"/>
                  </a:cubicBezTo>
                  <a:cubicBezTo>
                    <a:pt x="74" y="0"/>
                    <a:pt x="78" y="0"/>
                    <a:pt x="80" y="0"/>
                  </a:cubicBezTo>
                  <a:cubicBezTo>
                    <a:pt x="82" y="1"/>
                    <a:pt x="84" y="2"/>
                    <a:pt x="85" y="3"/>
                  </a:cubicBezTo>
                  <a:cubicBezTo>
                    <a:pt x="85" y="4"/>
                    <a:pt x="85" y="3"/>
                    <a:pt x="85" y="5"/>
                  </a:cubicBezTo>
                  <a:cubicBezTo>
                    <a:pt x="85" y="7"/>
                    <a:pt x="85" y="9"/>
                    <a:pt x="85" y="9"/>
                  </a:cubicBezTo>
                  <a:cubicBezTo>
                    <a:pt x="85" y="9"/>
                    <a:pt x="86" y="10"/>
                    <a:pt x="87" y="11"/>
                  </a:cubicBezTo>
                  <a:cubicBezTo>
                    <a:pt x="89" y="11"/>
                    <a:pt x="91" y="13"/>
                    <a:pt x="91" y="12"/>
                  </a:cubicBezTo>
                  <a:cubicBezTo>
                    <a:pt x="91" y="12"/>
                    <a:pt x="92" y="11"/>
                    <a:pt x="93" y="10"/>
                  </a:cubicBezTo>
                  <a:cubicBezTo>
                    <a:pt x="93" y="10"/>
                    <a:pt x="93" y="10"/>
                    <a:pt x="93" y="10"/>
                  </a:cubicBezTo>
                  <a:cubicBezTo>
                    <a:pt x="93" y="12"/>
                    <a:pt x="94" y="11"/>
                    <a:pt x="95" y="11"/>
                  </a:cubicBezTo>
                  <a:cubicBezTo>
                    <a:pt x="96" y="11"/>
                    <a:pt x="100" y="9"/>
                    <a:pt x="100" y="9"/>
                  </a:cubicBezTo>
                  <a:cubicBezTo>
                    <a:pt x="100" y="9"/>
                    <a:pt x="99" y="6"/>
                    <a:pt x="99" y="6"/>
                  </a:cubicBezTo>
                  <a:cubicBezTo>
                    <a:pt x="99" y="5"/>
                    <a:pt x="99" y="4"/>
                    <a:pt x="99" y="3"/>
                  </a:cubicBezTo>
                  <a:cubicBezTo>
                    <a:pt x="100" y="2"/>
                    <a:pt x="100" y="2"/>
                    <a:pt x="100" y="2"/>
                  </a:cubicBezTo>
                  <a:cubicBezTo>
                    <a:pt x="101" y="2"/>
                    <a:pt x="103" y="3"/>
                    <a:pt x="103" y="3"/>
                  </a:cubicBezTo>
                  <a:cubicBezTo>
                    <a:pt x="103" y="3"/>
                    <a:pt x="105" y="4"/>
                    <a:pt x="106" y="4"/>
                  </a:cubicBezTo>
                  <a:cubicBezTo>
                    <a:pt x="108" y="4"/>
                    <a:pt x="107" y="6"/>
                    <a:pt x="107" y="6"/>
                  </a:cubicBezTo>
                  <a:cubicBezTo>
                    <a:pt x="107" y="6"/>
                    <a:pt x="108" y="9"/>
                    <a:pt x="110" y="10"/>
                  </a:cubicBezTo>
                  <a:cubicBezTo>
                    <a:pt x="112" y="11"/>
                    <a:pt x="112" y="12"/>
                    <a:pt x="112" y="13"/>
                  </a:cubicBezTo>
                  <a:cubicBezTo>
                    <a:pt x="113" y="13"/>
                    <a:pt x="115" y="13"/>
                    <a:pt x="115" y="13"/>
                  </a:cubicBezTo>
                  <a:cubicBezTo>
                    <a:pt x="118" y="12"/>
                    <a:pt x="118" y="12"/>
                    <a:pt x="118" y="12"/>
                  </a:cubicBezTo>
                  <a:cubicBezTo>
                    <a:pt x="118" y="12"/>
                    <a:pt x="120" y="13"/>
                    <a:pt x="121" y="15"/>
                  </a:cubicBezTo>
                  <a:cubicBezTo>
                    <a:pt x="121" y="16"/>
                    <a:pt x="124" y="16"/>
                    <a:pt x="125" y="15"/>
                  </a:cubicBezTo>
                  <a:cubicBezTo>
                    <a:pt x="126" y="15"/>
                    <a:pt x="126" y="15"/>
                    <a:pt x="126" y="15"/>
                  </a:cubicBezTo>
                  <a:cubicBezTo>
                    <a:pt x="127" y="16"/>
                    <a:pt x="127" y="16"/>
                    <a:pt x="127" y="16"/>
                  </a:cubicBezTo>
                  <a:cubicBezTo>
                    <a:pt x="127" y="16"/>
                    <a:pt x="129" y="20"/>
                    <a:pt x="132" y="17"/>
                  </a:cubicBezTo>
                  <a:cubicBezTo>
                    <a:pt x="135" y="14"/>
                    <a:pt x="133" y="17"/>
                    <a:pt x="133" y="17"/>
                  </a:cubicBezTo>
                  <a:cubicBezTo>
                    <a:pt x="133" y="17"/>
                    <a:pt x="135" y="20"/>
                    <a:pt x="136" y="20"/>
                  </a:cubicBezTo>
                  <a:cubicBezTo>
                    <a:pt x="138" y="20"/>
                    <a:pt x="138" y="20"/>
                    <a:pt x="138" y="20"/>
                  </a:cubicBezTo>
                  <a:cubicBezTo>
                    <a:pt x="142" y="18"/>
                    <a:pt x="142" y="18"/>
                    <a:pt x="142" y="18"/>
                  </a:cubicBezTo>
                  <a:cubicBezTo>
                    <a:pt x="145" y="17"/>
                    <a:pt x="145" y="17"/>
                    <a:pt x="145" y="17"/>
                  </a:cubicBezTo>
                  <a:cubicBezTo>
                    <a:pt x="145" y="17"/>
                    <a:pt x="148" y="17"/>
                    <a:pt x="147" y="22"/>
                  </a:cubicBezTo>
                  <a:cubicBezTo>
                    <a:pt x="147" y="26"/>
                    <a:pt x="146" y="25"/>
                    <a:pt x="146" y="25"/>
                  </a:cubicBezTo>
                  <a:cubicBezTo>
                    <a:pt x="144" y="28"/>
                    <a:pt x="144" y="28"/>
                    <a:pt x="144" y="28"/>
                  </a:cubicBezTo>
                  <a:cubicBezTo>
                    <a:pt x="144" y="31"/>
                    <a:pt x="144" y="31"/>
                    <a:pt x="144" y="31"/>
                  </a:cubicBezTo>
                  <a:cubicBezTo>
                    <a:pt x="144" y="31"/>
                    <a:pt x="145" y="31"/>
                    <a:pt x="146" y="31"/>
                  </a:cubicBezTo>
                  <a:cubicBezTo>
                    <a:pt x="147" y="31"/>
                    <a:pt x="148" y="35"/>
                    <a:pt x="148" y="35"/>
                  </a:cubicBezTo>
                  <a:cubicBezTo>
                    <a:pt x="151" y="36"/>
                    <a:pt x="151" y="36"/>
                    <a:pt x="151" y="36"/>
                  </a:cubicBezTo>
                  <a:cubicBezTo>
                    <a:pt x="151" y="36"/>
                    <a:pt x="152" y="37"/>
                    <a:pt x="154" y="38"/>
                  </a:cubicBezTo>
                  <a:cubicBezTo>
                    <a:pt x="155" y="39"/>
                    <a:pt x="156" y="41"/>
                    <a:pt x="156" y="41"/>
                  </a:cubicBezTo>
                  <a:cubicBezTo>
                    <a:pt x="156" y="41"/>
                    <a:pt x="157" y="45"/>
                    <a:pt x="158" y="46"/>
                  </a:cubicBezTo>
                  <a:cubicBezTo>
                    <a:pt x="158" y="48"/>
                    <a:pt x="164" y="44"/>
                    <a:pt x="164" y="44"/>
                  </a:cubicBezTo>
                  <a:cubicBezTo>
                    <a:pt x="165" y="39"/>
                    <a:pt x="165" y="39"/>
                    <a:pt x="165" y="39"/>
                  </a:cubicBezTo>
                  <a:cubicBezTo>
                    <a:pt x="171" y="37"/>
                    <a:pt x="171" y="37"/>
                    <a:pt x="171" y="37"/>
                  </a:cubicBezTo>
                  <a:cubicBezTo>
                    <a:pt x="169" y="31"/>
                    <a:pt x="169" y="31"/>
                    <a:pt x="169" y="31"/>
                  </a:cubicBezTo>
                  <a:cubicBezTo>
                    <a:pt x="167" y="27"/>
                    <a:pt x="167" y="27"/>
                    <a:pt x="167" y="27"/>
                  </a:cubicBezTo>
                  <a:cubicBezTo>
                    <a:pt x="167" y="27"/>
                    <a:pt x="171" y="28"/>
                    <a:pt x="172" y="27"/>
                  </a:cubicBezTo>
                  <a:cubicBezTo>
                    <a:pt x="173" y="27"/>
                    <a:pt x="176" y="28"/>
                    <a:pt x="176" y="28"/>
                  </a:cubicBezTo>
                  <a:cubicBezTo>
                    <a:pt x="187" y="33"/>
                    <a:pt x="187" y="33"/>
                    <a:pt x="187" y="33"/>
                  </a:cubicBezTo>
                  <a:cubicBezTo>
                    <a:pt x="187" y="33"/>
                    <a:pt x="190" y="32"/>
                    <a:pt x="192" y="32"/>
                  </a:cubicBezTo>
                  <a:cubicBezTo>
                    <a:pt x="194" y="31"/>
                    <a:pt x="194" y="29"/>
                    <a:pt x="194" y="29"/>
                  </a:cubicBezTo>
                  <a:cubicBezTo>
                    <a:pt x="194" y="29"/>
                    <a:pt x="195" y="30"/>
                    <a:pt x="197" y="32"/>
                  </a:cubicBezTo>
                  <a:cubicBezTo>
                    <a:pt x="198" y="35"/>
                    <a:pt x="196" y="34"/>
                    <a:pt x="196" y="35"/>
                  </a:cubicBezTo>
                  <a:cubicBezTo>
                    <a:pt x="195" y="36"/>
                    <a:pt x="193" y="39"/>
                    <a:pt x="193" y="39"/>
                  </a:cubicBezTo>
                  <a:cubicBezTo>
                    <a:pt x="193" y="39"/>
                    <a:pt x="194" y="41"/>
                    <a:pt x="196" y="41"/>
                  </a:cubicBezTo>
                  <a:cubicBezTo>
                    <a:pt x="197" y="41"/>
                    <a:pt x="196" y="42"/>
                    <a:pt x="198" y="44"/>
                  </a:cubicBezTo>
                  <a:cubicBezTo>
                    <a:pt x="199" y="45"/>
                    <a:pt x="203" y="46"/>
                    <a:pt x="203" y="46"/>
                  </a:cubicBezTo>
                  <a:cubicBezTo>
                    <a:pt x="206" y="46"/>
                    <a:pt x="206" y="46"/>
                    <a:pt x="206" y="46"/>
                  </a:cubicBezTo>
                  <a:cubicBezTo>
                    <a:pt x="209" y="43"/>
                    <a:pt x="209" y="43"/>
                    <a:pt x="209" y="43"/>
                  </a:cubicBezTo>
                  <a:cubicBezTo>
                    <a:pt x="209" y="43"/>
                    <a:pt x="212" y="44"/>
                    <a:pt x="213" y="45"/>
                  </a:cubicBezTo>
                  <a:cubicBezTo>
                    <a:pt x="214" y="46"/>
                    <a:pt x="219" y="48"/>
                    <a:pt x="219" y="48"/>
                  </a:cubicBezTo>
                  <a:cubicBezTo>
                    <a:pt x="227" y="46"/>
                    <a:pt x="227" y="46"/>
                    <a:pt x="227" y="46"/>
                  </a:cubicBezTo>
                  <a:cubicBezTo>
                    <a:pt x="228" y="54"/>
                    <a:pt x="228" y="54"/>
                    <a:pt x="228" y="54"/>
                  </a:cubicBezTo>
                  <a:cubicBezTo>
                    <a:pt x="228" y="54"/>
                    <a:pt x="230" y="54"/>
                    <a:pt x="232" y="57"/>
                  </a:cubicBezTo>
                  <a:cubicBezTo>
                    <a:pt x="234" y="59"/>
                    <a:pt x="233" y="57"/>
                    <a:pt x="233" y="57"/>
                  </a:cubicBezTo>
                  <a:cubicBezTo>
                    <a:pt x="233" y="57"/>
                    <a:pt x="237" y="59"/>
                    <a:pt x="237" y="60"/>
                  </a:cubicBezTo>
                  <a:cubicBezTo>
                    <a:pt x="237" y="62"/>
                    <a:pt x="238" y="64"/>
                    <a:pt x="238" y="64"/>
                  </a:cubicBezTo>
                  <a:cubicBezTo>
                    <a:pt x="240" y="68"/>
                    <a:pt x="240" y="68"/>
                    <a:pt x="240" y="68"/>
                  </a:cubicBezTo>
                  <a:cubicBezTo>
                    <a:pt x="239" y="68"/>
                    <a:pt x="237" y="68"/>
                    <a:pt x="236" y="68"/>
                  </a:cubicBezTo>
                  <a:cubicBezTo>
                    <a:pt x="236" y="68"/>
                    <a:pt x="235" y="69"/>
                    <a:pt x="234" y="69"/>
                  </a:cubicBezTo>
                  <a:cubicBezTo>
                    <a:pt x="233" y="69"/>
                    <a:pt x="232" y="69"/>
                    <a:pt x="232" y="69"/>
                  </a:cubicBezTo>
                  <a:cubicBezTo>
                    <a:pt x="229" y="70"/>
                    <a:pt x="229" y="70"/>
                    <a:pt x="229" y="70"/>
                  </a:cubicBezTo>
                  <a:cubicBezTo>
                    <a:pt x="227" y="72"/>
                    <a:pt x="227" y="72"/>
                    <a:pt x="227" y="72"/>
                  </a:cubicBezTo>
                  <a:cubicBezTo>
                    <a:pt x="225" y="74"/>
                    <a:pt x="225" y="74"/>
                    <a:pt x="225" y="74"/>
                  </a:cubicBezTo>
                  <a:cubicBezTo>
                    <a:pt x="223" y="78"/>
                    <a:pt x="223" y="78"/>
                    <a:pt x="223" y="78"/>
                  </a:cubicBezTo>
                  <a:cubicBezTo>
                    <a:pt x="223" y="80"/>
                    <a:pt x="223" y="80"/>
                    <a:pt x="223" y="80"/>
                  </a:cubicBezTo>
                  <a:cubicBezTo>
                    <a:pt x="220" y="83"/>
                    <a:pt x="220" y="83"/>
                    <a:pt x="220" y="83"/>
                  </a:cubicBezTo>
                  <a:cubicBezTo>
                    <a:pt x="220" y="83"/>
                    <a:pt x="217" y="85"/>
                    <a:pt x="216" y="85"/>
                  </a:cubicBezTo>
                  <a:cubicBezTo>
                    <a:pt x="215" y="85"/>
                    <a:pt x="215" y="89"/>
                    <a:pt x="215" y="89"/>
                  </a:cubicBezTo>
                  <a:cubicBezTo>
                    <a:pt x="216" y="92"/>
                    <a:pt x="216" y="92"/>
                    <a:pt x="216" y="92"/>
                  </a:cubicBezTo>
                  <a:cubicBezTo>
                    <a:pt x="215" y="97"/>
                    <a:pt x="215" y="97"/>
                    <a:pt x="215" y="97"/>
                  </a:cubicBezTo>
                  <a:cubicBezTo>
                    <a:pt x="210" y="99"/>
                    <a:pt x="210" y="99"/>
                    <a:pt x="210" y="99"/>
                  </a:cubicBezTo>
                  <a:cubicBezTo>
                    <a:pt x="209" y="102"/>
                    <a:pt x="209" y="102"/>
                    <a:pt x="209" y="102"/>
                  </a:cubicBezTo>
                  <a:cubicBezTo>
                    <a:pt x="208" y="104"/>
                    <a:pt x="208" y="104"/>
                    <a:pt x="208" y="104"/>
                  </a:cubicBezTo>
                  <a:cubicBezTo>
                    <a:pt x="208" y="104"/>
                    <a:pt x="206" y="105"/>
                    <a:pt x="206" y="105"/>
                  </a:cubicBezTo>
                  <a:cubicBezTo>
                    <a:pt x="205" y="104"/>
                    <a:pt x="205" y="107"/>
                    <a:pt x="205" y="107"/>
                  </a:cubicBezTo>
                  <a:cubicBezTo>
                    <a:pt x="203" y="109"/>
                    <a:pt x="203" y="109"/>
                    <a:pt x="203" y="109"/>
                  </a:cubicBezTo>
                  <a:cubicBezTo>
                    <a:pt x="202" y="109"/>
                    <a:pt x="202" y="109"/>
                    <a:pt x="202" y="109"/>
                  </a:cubicBezTo>
                  <a:cubicBezTo>
                    <a:pt x="200" y="110"/>
                    <a:pt x="200" y="110"/>
                    <a:pt x="200" y="110"/>
                  </a:cubicBezTo>
                  <a:cubicBezTo>
                    <a:pt x="200" y="110"/>
                    <a:pt x="199" y="111"/>
                    <a:pt x="198" y="111"/>
                  </a:cubicBezTo>
                  <a:cubicBezTo>
                    <a:pt x="198" y="112"/>
                    <a:pt x="197" y="111"/>
                    <a:pt x="197" y="111"/>
                  </a:cubicBezTo>
                  <a:cubicBezTo>
                    <a:pt x="197" y="111"/>
                    <a:pt x="195" y="110"/>
                    <a:pt x="194" y="110"/>
                  </a:cubicBezTo>
                  <a:cubicBezTo>
                    <a:pt x="194" y="110"/>
                    <a:pt x="194" y="111"/>
                    <a:pt x="193" y="111"/>
                  </a:cubicBezTo>
                  <a:cubicBezTo>
                    <a:pt x="193" y="111"/>
                    <a:pt x="193" y="111"/>
                    <a:pt x="192" y="112"/>
                  </a:cubicBezTo>
                  <a:cubicBezTo>
                    <a:pt x="192" y="112"/>
                    <a:pt x="191" y="111"/>
                    <a:pt x="190" y="111"/>
                  </a:cubicBezTo>
                  <a:cubicBezTo>
                    <a:pt x="189" y="111"/>
                    <a:pt x="189" y="110"/>
                    <a:pt x="189" y="110"/>
                  </a:cubicBezTo>
                  <a:cubicBezTo>
                    <a:pt x="188" y="110"/>
                    <a:pt x="187" y="110"/>
                    <a:pt x="187" y="110"/>
                  </a:cubicBezTo>
                  <a:cubicBezTo>
                    <a:pt x="186" y="110"/>
                    <a:pt x="185" y="110"/>
                    <a:pt x="185" y="110"/>
                  </a:cubicBezTo>
                  <a:cubicBezTo>
                    <a:pt x="185" y="110"/>
                    <a:pt x="184" y="111"/>
                    <a:pt x="184" y="111"/>
                  </a:cubicBezTo>
                  <a:cubicBezTo>
                    <a:pt x="182" y="112"/>
                    <a:pt x="182" y="112"/>
                    <a:pt x="182" y="112"/>
                  </a:cubicBezTo>
                  <a:cubicBezTo>
                    <a:pt x="182" y="112"/>
                    <a:pt x="182" y="113"/>
                    <a:pt x="182" y="114"/>
                  </a:cubicBezTo>
                  <a:cubicBezTo>
                    <a:pt x="182" y="114"/>
                    <a:pt x="182" y="115"/>
                    <a:pt x="181" y="115"/>
                  </a:cubicBezTo>
                  <a:cubicBezTo>
                    <a:pt x="181" y="115"/>
                    <a:pt x="180" y="117"/>
                    <a:pt x="180" y="117"/>
                  </a:cubicBezTo>
                  <a:cubicBezTo>
                    <a:pt x="180" y="117"/>
                    <a:pt x="180" y="120"/>
                    <a:pt x="179" y="120"/>
                  </a:cubicBezTo>
                  <a:cubicBezTo>
                    <a:pt x="179" y="120"/>
                    <a:pt x="179" y="121"/>
                    <a:pt x="179" y="121"/>
                  </a:cubicBezTo>
                  <a:cubicBezTo>
                    <a:pt x="179" y="123"/>
                    <a:pt x="179" y="123"/>
                    <a:pt x="179" y="123"/>
                  </a:cubicBezTo>
                  <a:cubicBezTo>
                    <a:pt x="179" y="124"/>
                    <a:pt x="179" y="124"/>
                    <a:pt x="179" y="124"/>
                  </a:cubicBezTo>
                  <a:cubicBezTo>
                    <a:pt x="177" y="123"/>
                    <a:pt x="177" y="123"/>
                    <a:pt x="177" y="123"/>
                  </a:cubicBezTo>
                  <a:cubicBezTo>
                    <a:pt x="175" y="117"/>
                    <a:pt x="175" y="117"/>
                    <a:pt x="175" y="117"/>
                  </a:cubicBezTo>
                  <a:cubicBezTo>
                    <a:pt x="175" y="117"/>
                    <a:pt x="172" y="118"/>
                    <a:pt x="169" y="118"/>
                  </a:cubicBezTo>
                  <a:cubicBezTo>
                    <a:pt x="166" y="117"/>
                    <a:pt x="164" y="115"/>
                    <a:pt x="163" y="115"/>
                  </a:cubicBezTo>
                  <a:cubicBezTo>
                    <a:pt x="163" y="114"/>
                    <a:pt x="159" y="115"/>
                    <a:pt x="159" y="115"/>
                  </a:cubicBezTo>
                  <a:cubicBezTo>
                    <a:pt x="158" y="119"/>
                    <a:pt x="158" y="119"/>
                    <a:pt x="158" y="119"/>
                  </a:cubicBezTo>
                  <a:cubicBezTo>
                    <a:pt x="147" y="118"/>
                    <a:pt x="147" y="118"/>
                    <a:pt x="147" y="118"/>
                  </a:cubicBezTo>
                  <a:cubicBezTo>
                    <a:pt x="143" y="116"/>
                    <a:pt x="143" y="116"/>
                    <a:pt x="143" y="116"/>
                  </a:cubicBezTo>
                  <a:cubicBezTo>
                    <a:pt x="136" y="113"/>
                    <a:pt x="136" y="113"/>
                    <a:pt x="136" y="113"/>
                  </a:cubicBezTo>
                  <a:cubicBezTo>
                    <a:pt x="134" y="112"/>
                    <a:pt x="134" y="112"/>
                    <a:pt x="134" y="112"/>
                  </a:cubicBezTo>
                  <a:cubicBezTo>
                    <a:pt x="134" y="112"/>
                    <a:pt x="130" y="112"/>
                    <a:pt x="129" y="112"/>
                  </a:cubicBezTo>
                  <a:cubicBezTo>
                    <a:pt x="128" y="112"/>
                    <a:pt x="124" y="111"/>
                    <a:pt x="124" y="111"/>
                  </a:cubicBezTo>
                  <a:cubicBezTo>
                    <a:pt x="124" y="111"/>
                    <a:pt x="120" y="110"/>
                    <a:pt x="119" y="110"/>
                  </a:cubicBezTo>
                  <a:cubicBezTo>
                    <a:pt x="118" y="110"/>
                    <a:pt x="116" y="110"/>
                    <a:pt x="116" y="110"/>
                  </a:cubicBezTo>
                  <a:cubicBezTo>
                    <a:pt x="111" y="109"/>
                    <a:pt x="111" y="109"/>
                    <a:pt x="111" y="109"/>
                  </a:cubicBezTo>
                  <a:cubicBezTo>
                    <a:pt x="111" y="109"/>
                    <a:pt x="108" y="107"/>
                    <a:pt x="106" y="108"/>
                  </a:cubicBezTo>
                  <a:cubicBezTo>
                    <a:pt x="105" y="108"/>
                    <a:pt x="106" y="111"/>
                    <a:pt x="106" y="111"/>
                  </a:cubicBezTo>
                  <a:cubicBezTo>
                    <a:pt x="106" y="111"/>
                    <a:pt x="105" y="116"/>
                    <a:pt x="106" y="117"/>
                  </a:cubicBezTo>
                  <a:cubicBezTo>
                    <a:pt x="106" y="119"/>
                    <a:pt x="104" y="121"/>
                    <a:pt x="104" y="121"/>
                  </a:cubicBezTo>
                  <a:cubicBezTo>
                    <a:pt x="101" y="122"/>
                    <a:pt x="101" y="122"/>
                    <a:pt x="101" y="122"/>
                  </a:cubicBezTo>
                  <a:cubicBezTo>
                    <a:pt x="101" y="122"/>
                    <a:pt x="99" y="125"/>
                    <a:pt x="98" y="125"/>
                  </a:cubicBezTo>
                  <a:cubicBezTo>
                    <a:pt x="97" y="125"/>
                    <a:pt x="97" y="131"/>
                    <a:pt x="97" y="131"/>
                  </a:cubicBezTo>
                  <a:cubicBezTo>
                    <a:pt x="93" y="132"/>
                    <a:pt x="93" y="132"/>
                    <a:pt x="93" y="132"/>
                  </a:cubicBezTo>
                  <a:cubicBezTo>
                    <a:pt x="89" y="129"/>
                    <a:pt x="89" y="129"/>
                    <a:pt x="89" y="129"/>
                  </a:cubicBezTo>
                  <a:cubicBezTo>
                    <a:pt x="86" y="131"/>
                    <a:pt x="86" y="131"/>
                    <a:pt x="86" y="131"/>
                  </a:cubicBezTo>
                  <a:cubicBezTo>
                    <a:pt x="85" y="133"/>
                    <a:pt x="85" y="133"/>
                    <a:pt x="85" y="133"/>
                  </a:cubicBezTo>
                  <a:cubicBezTo>
                    <a:pt x="85" y="133"/>
                    <a:pt x="80" y="132"/>
                    <a:pt x="80" y="132"/>
                  </a:cubicBezTo>
                  <a:cubicBezTo>
                    <a:pt x="79" y="132"/>
                    <a:pt x="74" y="131"/>
                    <a:pt x="74" y="131"/>
                  </a:cubicBezTo>
                  <a:cubicBezTo>
                    <a:pt x="74" y="131"/>
                    <a:pt x="71" y="128"/>
                    <a:pt x="70" y="127"/>
                  </a:cubicBezTo>
                  <a:cubicBezTo>
                    <a:pt x="69" y="126"/>
                    <a:pt x="65" y="124"/>
                    <a:pt x="64" y="123"/>
                  </a:cubicBezTo>
                  <a:cubicBezTo>
                    <a:pt x="63" y="123"/>
                    <a:pt x="63" y="122"/>
                    <a:pt x="63" y="122"/>
                  </a:cubicBezTo>
                  <a:cubicBezTo>
                    <a:pt x="61" y="120"/>
                    <a:pt x="62" y="120"/>
                    <a:pt x="60" y="119"/>
                  </a:cubicBezTo>
                  <a:cubicBezTo>
                    <a:pt x="58" y="118"/>
                    <a:pt x="56" y="118"/>
                    <a:pt x="56" y="117"/>
                  </a:cubicBezTo>
                  <a:cubicBezTo>
                    <a:pt x="56" y="116"/>
                    <a:pt x="57" y="114"/>
                    <a:pt x="55" y="114"/>
                  </a:cubicBezTo>
                  <a:cubicBezTo>
                    <a:pt x="52" y="115"/>
                    <a:pt x="51" y="116"/>
                    <a:pt x="50" y="115"/>
                  </a:cubicBezTo>
                  <a:cubicBezTo>
                    <a:pt x="48" y="113"/>
                    <a:pt x="48" y="113"/>
                    <a:pt x="47" y="111"/>
                  </a:cubicBezTo>
                  <a:cubicBezTo>
                    <a:pt x="47" y="109"/>
                    <a:pt x="47" y="107"/>
                    <a:pt x="45" y="107"/>
                  </a:cubicBezTo>
                  <a:cubicBezTo>
                    <a:pt x="43" y="107"/>
                    <a:pt x="42" y="106"/>
                    <a:pt x="42" y="106"/>
                  </a:cubicBezTo>
                  <a:cubicBezTo>
                    <a:pt x="42" y="106"/>
                    <a:pt x="41" y="107"/>
                    <a:pt x="40" y="105"/>
                  </a:cubicBezTo>
                  <a:cubicBezTo>
                    <a:pt x="39" y="102"/>
                    <a:pt x="42" y="104"/>
                    <a:pt x="39" y="100"/>
                  </a:cubicBezTo>
                  <a:cubicBezTo>
                    <a:pt x="35" y="97"/>
                    <a:pt x="36" y="98"/>
                    <a:pt x="34" y="96"/>
                  </a:cubicBezTo>
                  <a:cubicBezTo>
                    <a:pt x="32" y="94"/>
                    <a:pt x="26" y="96"/>
                    <a:pt x="26" y="96"/>
                  </a:cubicBezTo>
                  <a:cubicBezTo>
                    <a:pt x="26" y="96"/>
                    <a:pt x="26" y="95"/>
                    <a:pt x="24" y="93"/>
                  </a:cubicBezTo>
                  <a:cubicBezTo>
                    <a:pt x="22" y="91"/>
                    <a:pt x="23" y="92"/>
                    <a:pt x="21" y="90"/>
                  </a:cubicBezTo>
                  <a:cubicBezTo>
                    <a:pt x="19" y="87"/>
                    <a:pt x="19" y="88"/>
                    <a:pt x="19" y="85"/>
                  </a:cubicBezTo>
                  <a:cubicBezTo>
                    <a:pt x="18" y="82"/>
                    <a:pt x="19" y="81"/>
                    <a:pt x="17" y="79"/>
                  </a:cubicBezTo>
                  <a:cubicBezTo>
                    <a:pt x="15" y="77"/>
                    <a:pt x="14" y="75"/>
                    <a:pt x="14" y="75"/>
                  </a:cubicBezTo>
                  <a:cubicBezTo>
                    <a:pt x="14" y="75"/>
                    <a:pt x="12" y="73"/>
                    <a:pt x="14" y="70"/>
                  </a:cubicBezTo>
                  <a:cubicBezTo>
                    <a:pt x="16" y="68"/>
                    <a:pt x="16" y="68"/>
                    <a:pt x="16" y="66"/>
                  </a:cubicBezTo>
                  <a:cubicBezTo>
                    <a:pt x="16" y="65"/>
                    <a:pt x="17" y="63"/>
                    <a:pt x="14" y="61"/>
                  </a:cubicBezTo>
                  <a:cubicBezTo>
                    <a:pt x="11" y="59"/>
                    <a:pt x="11" y="59"/>
                    <a:pt x="8" y="57"/>
                  </a:cubicBezTo>
                  <a:cubicBezTo>
                    <a:pt x="6" y="56"/>
                    <a:pt x="5" y="56"/>
                    <a:pt x="4" y="55"/>
                  </a:cubicBezTo>
                  <a:cubicBezTo>
                    <a:pt x="3" y="54"/>
                    <a:pt x="1" y="47"/>
                    <a:pt x="1" y="47"/>
                  </a:cubicBezTo>
                  <a:cubicBezTo>
                    <a:pt x="0" y="44"/>
                    <a:pt x="0" y="44"/>
                    <a:pt x="0" y="44"/>
                  </a:cubicBezTo>
                  <a:cubicBezTo>
                    <a:pt x="5" y="44"/>
                    <a:pt x="5" y="44"/>
                    <a:pt x="5" y="44"/>
                  </a:cubicBezTo>
                  <a:cubicBezTo>
                    <a:pt x="6" y="48"/>
                    <a:pt x="6" y="48"/>
                    <a:pt x="6" y="48"/>
                  </a:cubicBezTo>
                  <a:cubicBezTo>
                    <a:pt x="7" y="51"/>
                    <a:pt x="7" y="51"/>
                    <a:pt x="7" y="51"/>
                  </a:cubicBezTo>
                  <a:cubicBezTo>
                    <a:pt x="10" y="45"/>
                    <a:pt x="10" y="45"/>
                    <a:pt x="10" y="45"/>
                  </a:cubicBezTo>
                  <a:cubicBezTo>
                    <a:pt x="14" y="40"/>
                    <a:pt x="14" y="40"/>
                    <a:pt x="14" y="40"/>
                  </a:cubicBezTo>
                  <a:cubicBezTo>
                    <a:pt x="14" y="40"/>
                    <a:pt x="14" y="40"/>
                    <a:pt x="17" y="40"/>
                  </a:cubicBezTo>
                  <a:cubicBezTo>
                    <a:pt x="19" y="40"/>
                    <a:pt x="22" y="38"/>
                    <a:pt x="23" y="38"/>
                  </a:cubicBezTo>
                  <a:cubicBezTo>
                    <a:pt x="25" y="38"/>
                    <a:pt x="28" y="39"/>
                    <a:pt x="29" y="39"/>
                  </a:cubicBezTo>
                  <a:cubicBezTo>
                    <a:pt x="31" y="38"/>
                    <a:pt x="32" y="38"/>
                    <a:pt x="32" y="36"/>
                  </a:cubicBezTo>
                  <a:cubicBezTo>
                    <a:pt x="33" y="35"/>
                    <a:pt x="31" y="33"/>
                    <a:pt x="35" y="32"/>
                  </a:cubicBezTo>
                  <a:cubicBezTo>
                    <a:pt x="38" y="30"/>
                    <a:pt x="39" y="30"/>
                    <a:pt x="39" y="30"/>
                  </a:cubicBezTo>
                  <a:lnTo>
                    <a:pt x="43" y="2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33"/>
            <p:cNvSpPr>
              <a:spLocks noEditPoints="1"/>
            </p:cNvSpPr>
            <p:nvPr/>
          </p:nvSpPr>
          <p:spPr bwMode="auto">
            <a:xfrm>
              <a:off x="7687686" y="3123231"/>
              <a:ext cx="662956" cy="236523"/>
            </a:xfrm>
            <a:custGeom>
              <a:avLst/>
              <a:gdLst>
                <a:gd name="T0" fmla="*/ 233 w 291"/>
                <a:gd name="T1" fmla="*/ 67 h 107"/>
                <a:gd name="T2" fmla="*/ 238 w 291"/>
                <a:gd name="T3" fmla="*/ 67 h 107"/>
                <a:gd name="T4" fmla="*/ 239 w 291"/>
                <a:gd name="T5" fmla="*/ 67 h 107"/>
                <a:gd name="T6" fmla="*/ 240 w 291"/>
                <a:gd name="T7" fmla="*/ 67 h 107"/>
                <a:gd name="T8" fmla="*/ 240 w 291"/>
                <a:gd name="T9" fmla="*/ 68 h 107"/>
                <a:gd name="T10" fmla="*/ 241 w 291"/>
                <a:gd name="T11" fmla="*/ 68 h 107"/>
                <a:gd name="T12" fmla="*/ 242 w 291"/>
                <a:gd name="T13" fmla="*/ 67 h 107"/>
                <a:gd name="T14" fmla="*/ 243 w 291"/>
                <a:gd name="T15" fmla="*/ 67 h 107"/>
                <a:gd name="T16" fmla="*/ 244 w 291"/>
                <a:gd name="T17" fmla="*/ 67 h 107"/>
                <a:gd name="T18" fmla="*/ 245 w 291"/>
                <a:gd name="T19" fmla="*/ 67 h 107"/>
                <a:gd name="T20" fmla="*/ 247 w 291"/>
                <a:gd name="T21" fmla="*/ 67 h 107"/>
                <a:gd name="T22" fmla="*/ 248 w 291"/>
                <a:gd name="T23" fmla="*/ 67 h 107"/>
                <a:gd name="T24" fmla="*/ 249 w 291"/>
                <a:gd name="T25" fmla="*/ 66 h 107"/>
                <a:gd name="T26" fmla="*/ 250 w 291"/>
                <a:gd name="T27" fmla="*/ 66 h 107"/>
                <a:gd name="T28" fmla="*/ 250 w 291"/>
                <a:gd name="T29" fmla="*/ 66 h 107"/>
                <a:gd name="T30" fmla="*/ 267 w 291"/>
                <a:gd name="T31" fmla="*/ 71 h 107"/>
                <a:gd name="T32" fmla="*/ 268 w 291"/>
                <a:gd name="T33" fmla="*/ 71 h 107"/>
                <a:gd name="T34" fmla="*/ 268 w 291"/>
                <a:gd name="T35" fmla="*/ 71 h 107"/>
                <a:gd name="T36" fmla="*/ 268 w 291"/>
                <a:gd name="T37" fmla="*/ 71 h 107"/>
                <a:gd name="T38" fmla="*/ 233 w 291"/>
                <a:gd name="T39" fmla="*/ 67 h 107"/>
                <a:gd name="T40" fmla="*/ 269 w 291"/>
                <a:gd name="T41" fmla="*/ 71 h 107"/>
                <a:gd name="T42" fmla="*/ 269 w 291"/>
                <a:gd name="T43" fmla="*/ 71 h 107"/>
                <a:gd name="T44" fmla="*/ 270 w 291"/>
                <a:gd name="T45" fmla="*/ 71 h 107"/>
                <a:gd name="T46" fmla="*/ 270 w 291"/>
                <a:gd name="T47" fmla="*/ 70 h 107"/>
                <a:gd name="T48" fmla="*/ 271 w 291"/>
                <a:gd name="T49" fmla="*/ 70 h 107"/>
                <a:gd name="T50" fmla="*/ 271 w 291"/>
                <a:gd name="T51" fmla="*/ 70 h 107"/>
                <a:gd name="T52" fmla="*/ 271 w 291"/>
                <a:gd name="T53" fmla="*/ 70 h 107"/>
                <a:gd name="T54" fmla="*/ 272 w 291"/>
                <a:gd name="T55" fmla="*/ 69 h 107"/>
                <a:gd name="T56" fmla="*/ 272 w 291"/>
                <a:gd name="T57" fmla="*/ 69 h 107"/>
                <a:gd name="T58" fmla="*/ 273 w 291"/>
                <a:gd name="T59" fmla="*/ 69 h 107"/>
                <a:gd name="T60" fmla="*/ 273 w 291"/>
                <a:gd name="T61" fmla="*/ 69 h 107"/>
                <a:gd name="T62" fmla="*/ 273 w 291"/>
                <a:gd name="T63" fmla="*/ 69 h 107"/>
                <a:gd name="T64" fmla="*/ 273 w 291"/>
                <a:gd name="T65" fmla="*/ 69 h 107"/>
                <a:gd name="T66" fmla="*/ 274 w 291"/>
                <a:gd name="T67" fmla="*/ 69 h 107"/>
                <a:gd name="T68" fmla="*/ 274 w 291"/>
                <a:gd name="T69" fmla="*/ 69 h 107"/>
                <a:gd name="T70" fmla="*/ 274 w 291"/>
                <a:gd name="T71" fmla="*/ 69 h 107"/>
                <a:gd name="T72" fmla="*/ 275 w 291"/>
                <a:gd name="T73" fmla="*/ 69 h 107"/>
                <a:gd name="T74" fmla="*/ 289 w 291"/>
                <a:gd name="T75" fmla="*/ 72 h 107"/>
                <a:gd name="T76" fmla="*/ 272 w 291"/>
                <a:gd name="T77" fmla="*/ 47 h 107"/>
                <a:gd name="T78" fmla="*/ 266 w 291"/>
                <a:gd name="T79" fmla="*/ 27 h 107"/>
                <a:gd name="T80" fmla="*/ 235 w 291"/>
                <a:gd name="T81" fmla="*/ 11 h 107"/>
                <a:gd name="T82" fmla="*/ 197 w 291"/>
                <a:gd name="T83" fmla="*/ 0 h 107"/>
                <a:gd name="T84" fmla="*/ 173 w 291"/>
                <a:gd name="T85" fmla="*/ 17 h 107"/>
                <a:gd name="T86" fmla="*/ 157 w 291"/>
                <a:gd name="T87" fmla="*/ 16 h 107"/>
                <a:gd name="T88" fmla="*/ 111 w 291"/>
                <a:gd name="T89" fmla="*/ 2 h 107"/>
                <a:gd name="T90" fmla="*/ 68 w 291"/>
                <a:gd name="T91" fmla="*/ 11 h 107"/>
                <a:gd name="T92" fmla="*/ 40 w 291"/>
                <a:gd name="T93" fmla="*/ 10 h 107"/>
                <a:gd name="T94" fmla="*/ 1 w 291"/>
                <a:gd name="T95" fmla="*/ 10 h 107"/>
                <a:gd name="T96" fmla="*/ 18 w 291"/>
                <a:gd name="T97" fmla="*/ 27 h 107"/>
                <a:gd name="T98" fmla="*/ 44 w 291"/>
                <a:gd name="T99" fmla="*/ 31 h 107"/>
                <a:gd name="T100" fmla="*/ 70 w 291"/>
                <a:gd name="T101" fmla="*/ 48 h 107"/>
                <a:gd name="T102" fmla="*/ 83 w 291"/>
                <a:gd name="T103" fmla="*/ 100 h 107"/>
                <a:gd name="T104" fmla="*/ 124 w 291"/>
                <a:gd name="T105" fmla="*/ 91 h 107"/>
                <a:gd name="T106" fmla="*/ 153 w 291"/>
                <a:gd name="T107" fmla="*/ 102 h 107"/>
                <a:gd name="T108" fmla="*/ 163 w 291"/>
                <a:gd name="T109" fmla="*/ 98 h 107"/>
                <a:gd name="T110" fmla="*/ 184 w 291"/>
                <a:gd name="T111" fmla="*/ 85 h 107"/>
                <a:gd name="T112" fmla="*/ 193 w 291"/>
                <a:gd name="T113" fmla="*/ 79 h 107"/>
                <a:gd name="T114" fmla="*/ 206 w 291"/>
                <a:gd name="T115" fmla="*/ 76 h 107"/>
                <a:gd name="T116" fmla="*/ 215 w 291"/>
                <a:gd name="T117" fmla="*/ 68 h 107"/>
                <a:gd name="T118" fmla="*/ 230 w 291"/>
                <a:gd name="T119" fmla="*/ 6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1" h="107">
                  <a:moveTo>
                    <a:pt x="231" y="69"/>
                  </a:moveTo>
                  <a:cubicBezTo>
                    <a:pt x="232" y="69"/>
                    <a:pt x="232" y="69"/>
                    <a:pt x="232" y="69"/>
                  </a:cubicBezTo>
                  <a:cubicBezTo>
                    <a:pt x="231" y="68"/>
                    <a:pt x="231" y="68"/>
                    <a:pt x="231" y="68"/>
                  </a:cubicBezTo>
                  <a:cubicBezTo>
                    <a:pt x="231" y="68"/>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4" y="67"/>
                    <a:pt x="234" y="67"/>
                    <a:pt x="234" y="67"/>
                  </a:cubicBezTo>
                  <a:cubicBezTo>
                    <a:pt x="234" y="67"/>
                    <a:pt x="234" y="67"/>
                    <a:pt x="234" y="67"/>
                  </a:cubicBezTo>
                  <a:cubicBezTo>
                    <a:pt x="235" y="67"/>
                    <a:pt x="237"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9" y="67"/>
                    <a:pt x="249" y="67"/>
                    <a:pt x="249" y="67"/>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2" y="70"/>
                    <a:pt x="252" y="70"/>
                    <a:pt x="252" y="70"/>
                  </a:cubicBezTo>
                  <a:cubicBezTo>
                    <a:pt x="252" y="70"/>
                    <a:pt x="263" y="72"/>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31" y="69"/>
                    <a:pt x="231" y="69"/>
                    <a:pt x="231" y="69"/>
                  </a:cubicBezTo>
                  <a:close/>
                  <a:moveTo>
                    <a:pt x="233" y="67"/>
                  </a:moveTo>
                  <a:cubicBezTo>
                    <a:pt x="233" y="67"/>
                    <a:pt x="233" y="67"/>
                    <a:pt x="233" y="67"/>
                  </a:cubicBezTo>
                  <a:cubicBezTo>
                    <a:pt x="233" y="67"/>
                    <a:pt x="233" y="67"/>
                    <a:pt x="233" y="67"/>
                  </a:cubicBezTo>
                  <a:cubicBezTo>
                    <a:pt x="233" y="67"/>
                    <a:pt x="233" y="67"/>
                    <a:pt x="233" y="67"/>
                  </a:cubicBezTo>
                  <a:close/>
                  <a:moveTo>
                    <a:pt x="269" y="71"/>
                  </a:move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70" y="71"/>
                    <a:pt x="270" y="71"/>
                    <a:pt x="270" y="71"/>
                  </a:cubicBezTo>
                  <a:cubicBezTo>
                    <a:pt x="270" y="71"/>
                    <a:pt x="270" y="71"/>
                    <a:pt x="270" y="71"/>
                  </a:cubicBezTo>
                  <a:cubicBezTo>
                    <a:pt x="270" y="71"/>
                    <a:pt x="270" y="71"/>
                    <a:pt x="270" y="71"/>
                  </a:cubicBezTo>
                  <a:cubicBezTo>
                    <a:pt x="270" y="71"/>
                    <a:pt x="270" y="71"/>
                    <a:pt x="270" y="71"/>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2" y="70"/>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6" y="69"/>
                    <a:pt x="276" y="69"/>
                    <a:pt x="278" y="70"/>
                  </a:cubicBezTo>
                  <a:cubicBezTo>
                    <a:pt x="280" y="71"/>
                    <a:pt x="283" y="72"/>
                    <a:pt x="285" y="72"/>
                  </a:cubicBezTo>
                  <a:cubicBezTo>
                    <a:pt x="289" y="72"/>
                    <a:pt x="289" y="72"/>
                    <a:pt x="289" y="72"/>
                  </a:cubicBezTo>
                  <a:cubicBezTo>
                    <a:pt x="290" y="69"/>
                    <a:pt x="290" y="69"/>
                    <a:pt x="290" y="69"/>
                  </a:cubicBezTo>
                  <a:cubicBezTo>
                    <a:pt x="291" y="71"/>
                    <a:pt x="289" y="61"/>
                    <a:pt x="290" y="58"/>
                  </a:cubicBezTo>
                  <a:cubicBezTo>
                    <a:pt x="289" y="57"/>
                    <a:pt x="288" y="56"/>
                    <a:pt x="288" y="55"/>
                  </a:cubicBezTo>
                  <a:cubicBezTo>
                    <a:pt x="287" y="54"/>
                    <a:pt x="282" y="54"/>
                    <a:pt x="282" y="54"/>
                  </a:cubicBezTo>
                  <a:cubicBezTo>
                    <a:pt x="278" y="53"/>
                    <a:pt x="278" y="53"/>
                    <a:pt x="278" y="53"/>
                  </a:cubicBezTo>
                  <a:cubicBezTo>
                    <a:pt x="275" y="52"/>
                    <a:pt x="275" y="52"/>
                    <a:pt x="275" y="52"/>
                  </a:cubicBezTo>
                  <a:cubicBezTo>
                    <a:pt x="272" y="47"/>
                    <a:pt x="272" y="47"/>
                    <a:pt x="272" y="47"/>
                  </a:cubicBezTo>
                  <a:cubicBezTo>
                    <a:pt x="269" y="45"/>
                    <a:pt x="269" y="45"/>
                    <a:pt x="269" y="45"/>
                  </a:cubicBezTo>
                  <a:cubicBezTo>
                    <a:pt x="266" y="41"/>
                    <a:pt x="266" y="41"/>
                    <a:pt x="266" y="41"/>
                  </a:cubicBezTo>
                  <a:cubicBezTo>
                    <a:pt x="267" y="39"/>
                    <a:pt x="267" y="39"/>
                    <a:pt x="267" y="39"/>
                  </a:cubicBezTo>
                  <a:cubicBezTo>
                    <a:pt x="270" y="35"/>
                    <a:pt x="270" y="35"/>
                    <a:pt x="270" y="35"/>
                  </a:cubicBezTo>
                  <a:cubicBezTo>
                    <a:pt x="270" y="35"/>
                    <a:pt x="271" y="35"/>
                    <a:pt x="272" y="33"/>
                  </a:cubicBezTo>
                  <a:cubicBezTo>
                    <a:pt x="274" y="30"/>
                    <a:pt x="272" y="30"/>
                    <a:pt x="272" y="30"/>
                  </a:cubicBezTo>
                  <a:cubicBezTo>
                    <a:pt x="272" y="30"/>
                    <a:pt x="268" y="28"/>
                    <a:pt x="266" y="27"/>
                  </a:cubicBezTo>
                  <a:cubicBezTo>
                    <a:pt x="264" y="26"/>
                    <a:pt x="261" y="29"/>
                    <a:pt x="261" y="29"/>
                  </a:cubicBezTo>
                  <a:cubicBezTo>
                    <a:pt x="255" y="28"/>
                    <a:pt x="255" y="28"/>
                    <a:pt x="255" y="28"/>
                  </a:cubicBezTo>
                  <a:cubicBezTo>
                    <a:pt x="250" y="28"/>
                    <a:pt x="250" y="28"/>
                    <a:pt x="250" y="28"/>
                  </a:cubicBezTo>
                  <a:cubicBezTo>
                    <a:pt x="246" y="24"/>
                    <a:pt x="246" y="24"/>
                    <a:pt x="246" y="24"/>
                  </a:cubicBezTo>
                  <a:cubicBezTo>
                    <a:pt x="239" y="22"/>
                    <a:pt x="239" y="22"/>
                    <a:pt x="239" y="22"/>
                  </a:cubicBezTo>
                  <a:cubicBezTo>
                    <a:pt x="235" y="20"/>
                    <a:pt x="235" y="20"/>
                    <a:pt x="235" y="20"/>
                  </a:cubicBezTo>
                  <a:cubicBezTo>
                    <a:pt x="235" y="20"/>
                    <a:pt x="235" y="12"/>
                    <a:pt x="235" y="11"/>
                  </a:cubicBezTo>
                  <a:cubicBezTo>
                    <a:pt x="235" y="9"/>
                    <a:pt x="235" y="6"/>
                    <a:pt x="235" y="6"/>
                  </a:cubicBezTo>
                  <a:cubicBezTo>
                    <a:pt x="235" y="6"/>
                    <a:pt x="229" y="5"/>
                    <a:pt x="226" y="6"/>
                  </a:cubicBezTo>
                  <a:cubicBezTo>
                    <a:pt x="224" y="7"/>
                    <a:pt x="221" y="6"/>
                    <a:pt x="221" y="6"/>
                  </a:cubicBezTo>
                  <a:cubicBezTo>
                    <a:pt x="221" y="6"/>
                    <a:pt x="213" y="5"/>
                    <a:pt x="212" y="3"/>
                  </a:cubicBezTo>
                  <a:cubicBezTo>
                    <a:pt x="212" y="1"/>
                    <a:pt x="212" y="2"/>
                    <a:pt x="211" y="2"/>
                  </a:cubicBezTo>
                  <a:cubicBezTo>
                    <a:pt x="209" y="2"/>
                    <a:pt x="203" y="2"/>
                    <a:pt x="203" y="2"/>
                  </a:cubicBezTo>
                  <a:cubicBezTo>
                    <a:pt x="197" y="0"/>
                    <a:pt x="197" y="0"/>
                    <a:pt x="197" y="0"/>
                  </a:cubicBezTo>
                  <a:cubicBezTo>
                    <a:pt x="197" y="9"/>
                    <a:pt x="197" y="9"/>
                    <a:pt x="197" y="9"/>
                  </a:cubicBezTo>
                  <a:cubicBezTo>
                    <a:pt x="196" y="7"/>
                    <a:pt x="196" y="7"/>
                    <a:pt x="196" y="7"/>
                  </a:cubicBezTo>
                  <a:cubicBezTo>
                    <a:pt x="186" y="6"/>
                    <a:pt x="186" y="6"/>
                    <a:pt x="186" y="6"/>
                  </a:cubicBezTo>
                  <a:cubicBezTo>
                    <a:pt x="180" y="9"/>
                    <a:pt x="180" y="9"/>
                    <a:pt x="180" y="9"/>
                  </a:cubicBezTo>
                  <a:cubicBezTo>
                    <a:pt x="175" y="11"/>
                    <a:pt x="175" y="11"/>
                    <a:pt x="175" y="11"/>
                  </a:cubicBezTo>
                  <a:cubicBezTo>
                    <a:pt x="175" y="14"/>
                    <a:pt x="175" y="14"/>
                    <a:pt x="175" y="14"/>
                  </a:cubicBezTo>
                  <a:cubicBezTo>
                    <a:pt x="173" y="17"/>
                    <a:pt x="173" y="17"/>
                    <a:pt x="173" y="17"/>
                  </a:cubicBezTo>
                  <a:cubicBezTo>
                    <a:pt x="173" y="17"/>
                    <a:pt x="170" y="18"/>
                    <a:pt x="168" y="18"/>
                  </a:cubicBezTo>
                  <a:cubicBezTo>
                    <a:pt x="168" y="19"/>
                    <a:pt x="167" y="21"/>
                    <a:pt x="167" y="22"/>
                  </a:cubicBezTo>
                  <a:cubicBezTo>
                    <a:pt x="166" y="23"/>
                    <a:pt x="164" y="23"/>
                    <a:pt x="164" y="23"/>
                  </a:cubicBezTo>
                  <a:cubicBezTo>
                    <a:pt x="160" y="22"/>
                    <a:pt x="160" y="22"/>
                    <a:pt x="160" y="22"/>
                  </a:cubicBezTo>
                  <a:cubicBezTo>
                    <a:pt x="157" y="22"/>
                    <a:pt x="157" y="22"/>
                    <a:pt x="157" y="22"/>
                  </a:cubicBezTo>
                  <a:cubicBezTo>
                    <a:pt x="155" y="20"/>
                    <a:pt x="155" y="20"/>
                    <a:pt x="155" y="20"/>
                  </a:cubicBezTo>
                  <a:cubicBezTo>
                    <a:pt x="157" y="16"/>
                    <a:pt x="157" y="16"/>
                    <a:pt x="157" y="16"/>
                  </a:cubicBezTo>
                  <a:cubicBezTo>
                    <a:pt x="157" y="14"/>
                    <a:pt x="157" y="14"/>
                    <a:pt x="157" y="14"/>
                  </a:cubicBezTo>
                  <a:cubicBezTo>
                    <a:pt x="151" y="14"/>
                    <a:pt x="151" y="14"/>
                    <a:pt x="151" y="14"/>
                  </a:cubicBezTo>
                  <a:cubicBezTo>
                    <a:pt x="145" y="12"/>
                    <a:pt x="145" y="12"/>
                    <a:pt x="145" y="12"/>
                  </a:cubicBezTo>
                  <a:cubicBezTo>
                    <a:pt x="132" y="11"/>
                    <a:pt x="132" y="11"/>
                    <a:pt x="132" y="11"/>
                  </a:cubicBezTo>
                  <a:cubicBezTo>
                    <a:pt x="124" y="9"/>
                    <a:pt x="124" y="9"/>
                    <a:pt x="124" y="9"/>
                  </a:cubicBezTo>
                  <a:cubicBezTo>
                    <a:pt x="119" y="4"/>
                    <a:pt x="119" y="4"/>
                    <a:pt x="119" y="4"/>
                  </a:cubicBezTo>
                  <a:cubicBezTo>
                    <a:pt x="111" y="2"/>
                    <a:pt x="111" y="2"/>
                    <a:pt x="111" y="2"/>
                  </a:cubicBezTo>
                  <a:cubicBezTo>
                    <a:pt x="104" y="7"/>
                    <a:pt x="104" y="7"/>
                    <a:pt x="104" y="7"/>
                  </a:cubicBezTo>
                  <a:cubicBezTo>
                    <a:pt x="104" y="7"/>
                    <a:pt x="97" y="4"/>
                    <a:pt x="94" y="4"/>
                  </a:cubicBezTo>
                  <a:cubicBezTo>
                    <a:pt x="92" y="5"/>
                    <a:pt x="88" y="6"/>
                    <a:pt x="87" y="7"/>
                  </a:cubicBezTo>
                  <a:cubicBezTo>
                    <a:pt x="86" y="7"/>
                    <a:pt x="84" y="10"/>
                    <a:pt x="83" y="10"/>
                  </a:cubicBezTo>
                  <a:cubicBezTo>
                    <a:pt x="81" y="11"/>
                    <a:pt x="79" y="10"/>
                    <a:pt x="77" y="10"/>
                  </a:cubicBezTo>
                  <a:cubicBezTo>
                    <a:pt x="76" y="11"/>
                    <a:pt x="75" y="12"/>
                    <a:pt x="73" y="12"/>
                  </a:cubicBezTo>
                  <a:cubicBezTo>
                    <a:pt x="71" y="12"/>
                    <a:pt x="70" y="11"/>
                    <a:pt x="68" y="11"/>
                  </a:cubicBezTo>
                  <a:cubicBezTo>
                    <a:pt x="67" y="12"/>
                    <a:pt x="66" y="13"/>
                    <a:pt x="64" y="13"/>
                  </a:cubicBezTo>
                  <a:cubicBezTo>
                    <a:pt x="62" y="13"/>
                    <a:pt x="61" y="11"/>
                    <a:pt x="61" y="11"/>
                  </a:cubicBezTo>
                  <a:cubicBezTo>
                    <a:pt x="58" y="11"/>
                    <a:pt x="58" y="11"/>
                    <a:pt x="58" y="11"/>
                  </a:cubicBezTo>
                  <a:cubicBezTo>
                    <a:pt x="55" y="8"/>
                    <a:pt x="55" y="8"/>
                    <a:pt x="55" y="8"/>
                  </a:cubicBezTo>
                  <a:cubicBezTo>
                    <a:pt x="55" y="8"/>
                    <a:pt x="54" y="10"/>
                    <a:pt x="51" y="10"/>
                  </a:cubicBezTo>
                  <a:cubicBezTo>
                    <a:pt x="49" y="9"/>
                    <a:pt x="47" y="8"/>
                    <a:pt x="45" y="9"/>
                  </a:cubicBezTo>
                  <a:cubicBezTo>
                    <a:pt x="43" y="9"/>
                    <a:pt x="40" y="10"/>
                    <a:pt x="40" y="10"/>
                  </a:cubicBezTo>
                  <a:cubicBezTo>
                    <a:pt x="32" y="7"/>
                    <a:pt x="32" y="7"/>
                    <a:pt x="32" y="7"/>
                  </a:cubicBezTo>
                  <a:cubicBezTo>
                    <a:pt x="27" y="6"/>
                    <a:pt x="27" y="6"/>
                    <a:pt x="27" y="6"/>
                  </a:cubicBezTo>
                  <a:cubicBezTo>
                    <a:pt x="23" y="5"/>
                    <a:pt x="23" y="5"/>
                    <a:pt x="23" y="5"/>
                  </a:cubicBezTo>
                  <a:cubicBezTo>
                    <a:pt x="21" y="8"/>
                    <a:pt x="21" y="8"/>
                    <a:pt x="21" y="8"/>
                  </a:cubicBezTo>
                  <a:cubicBezTo>
                    <a:pt x="16" y="8"/>
                    <a:pt x="16" y="8"/>
                    <a:pt x="16" y="8"/>
                  </a:cubicBezTo>
                  <a:cubicBezTo>
                    <a:pt x="16" y="8"/>
                    <a:pt x="10" y="6"/>
                    <a:pt x="6" y="7"/>
                  </a:cubicBezTo>
                  <a:cubicBezTo>
                    <a:pt x="5" y="7"/>
                    <a:pt x="2" y="10"/>
                    <a:pt x="1" y="10"/>
                  </a:cubicBezTo>
                  <a:cubicBezTo>
                    <a:pt x="0" y="11"/>
                    <a:pt x="1" y="11"/>
                    <a:pt x="2" y="14"/>
                  </a:cubicBezTo>
                  <a:cubicBezTo>
                    <a:pt x="2" y="16"/>
                    <a:pt x="1" y="20"/>
                    <a:pt x="1" y="20"/>
                  </a:cubicBezTo>
                  <a:cubicBezTo>
                    <a:pt x="7" y="21"/>
                    <a:pt x="7" y="21"/>
                    <a:pt x="7" y="21"/>
                  </a:cubicBezTo>
                  <a:cubicBezTo>
                    <a:pt x="12" y="23"/>
                    <a:pt x="12" y="23"/>
                    <a:pt x="12" y="23"/>
                  </a:cubicBezTo>
                  <a:cubicBezTo>
                    <a:pt x="13" y="27"/>
                    <a:pt x="13" y="27"/>
                    <a:pt x="13" y="27"/>
                  </a:cubicBezTo>
                  <a:cubicBezTo>
                    <a:pt x="13" y="27"/>
                    <a:pt x="16" y="30"/>
                    <a:pt x="17" y="29"/>
                  </a:cubicBezTo>
                  <a:cubicBezTo>
                    <a:pt x="18" y="29"/>
                    <a:pt x="17" y="28"/>
                    <a:pt x="18" y="27"/>
                  </a:cubicBezTo>
                  <a:cubicBezTo>
                    <a:pt x="18" y="27"/>
                    <a:pt x="19" y="29"/>
                    <a:pt x="21" y="29"/>
                  </a:cubicBezTo>
                  <a:cubicBezTo>
                    <a:pt x="21" y="29"/>
                    <a:pt x="23" y="28"/>
                    <a:pt x="24" y="28"/>
                  </a:cubicBezTo>
                  <a:cubicBezTo>
                    <a:pt x="26" y="29"/>
                    <a:pt x="27" y="30"/>
                    <a:pt x="28" y="30"/>
                  </a:cubicBezTo>
                  <a:cubicBezTo>
                    <a:pt x="29" y="30"/>
                    <a:pt x="31" y="29"/>
                    <a:pt x="31" y="29"/>
                  </a:cubicBezTo>
                  <a:cubicBezTo>
                    <a:pt x="33" y="28"/>
                    <a:pt x="36" y="27"/>
                    <a:pt x="39" y="30"/>
                  </a:cubicBezTo>
                  <a:cubicBezTo>
                    <a:pt x="41" y="32"/>
                    <a:pt x="40" y="33"/>
                    <a:pt x="42" y="33"/>
                  </a:cubicBezTo>
                  <a:cubicBezTo>
                    <a:pt x="43" y="33"/>
                    <a:pt x="43" y="31"/>
                    <a:pt x="44" y="31"/>
                  </a:cubicBezTo>
                  <a:cubicBezTo>
                    <a:pt x="46" y="31"/>
                    <a:pt x="46" y="32"/>
                    <a:pt x="47" y="33"/>
                  </a:cubicBezTo>
                  <a:cubicBezTo>
                    <a:pt x="49" y="35"/>
                    <a:pt x="49" y="37"/>
                    <a:pt x="51" y="38"/>
                  </a:cubicBezTo>
                  <a:cubicBezTo>
                    <a:pt x="51" y="39"/>
                    <a:pt x="52" y="40"/>
                    <a:pt x="54" y="40"/>
                  </a:cubicBezTo>
                  <a:cubicBezTo>
                    <a:pt x="54" y="40"/>
                    <a:pt x="55" y="39"/>
                    <a:pt x="55" y="39"/>
                  </a:cubicBezTo>
                  <a:cubicBezTo>
                    <a:pt x="57" y="39"/>
                    <a:pt x="59" y="39"/>
                    <a:pt x="60" y="40"/>
                  </a:cubicBezTo>
                  <a:cubicBezTo>
                    <a:pt x="64" y="40"/>
                    <a:pt x="65" y="40"/>
                    <a:pt x="66" y="41"/>
                  </a:cubicBezTo>
                  <a:cubicBezTo>
                    <a:pt x="67" y="43"/>
                    <a:pt x="69" y="46"/>
                    <a:pt x="70" y="48"/>
                  </a:cubicBezTo>
                  <a:cubicBezTo>
                    <a:pt x="71" y="50"/>
                    <a:pt x="72" y="54"/>
                    <a:pt x="73" y="55"/>
                  </a:cubicBezTo>
                  <a:cubicBezTo>
                    <a:pt x="74" y="57"/>
                    <a:pt x="77" y="58"/>
                    <a:pt x="78" y="60"/>
                  </a:cubicBezTo>
                  <a:cubicBezTo>
                    <a:pt x="79" y="61"/>
                    <a:pt x="81" y="67"/>
                    <a:pt x="82" y="69"/>
                  </a:cubicBezTo>
                  <a:cubicBezTo>
                    <a:pt x="82" y="71"/>
                    <a:pt x="85" y="74"/>
                    <a:pt x="86" y="78"/>
                  </a:cubicBezTo>
                  <a:cubicBezTo>
                    <a:pt x="88" y="82"/>
                    <a:pt x="88" y="85"/>
                    <a:pt x="88" y="85"/>
                  </a:cubicBezTo>
                  <a:cubicBezTo>
                    <a:pt x="88" y="89"/>
                    <a:pt x="88" y="89"/>
                    <a:pt x="88" y="89"/>
                  </a:cubicBezTo>
                  <a:cubicBezTo>
                    <a:pt x="88" y="89"/>
                    <a:pt x="85" y="98"/>
                    <a:pt x="83" y="100"/>
                  </a:cubicBezTo>
                  <a:cubicBezTo>
                    <a:pt x="81" y="102"/>
                    <a:pt x="84" y="105"/>
                    <a:pt x="87" y="106"/>
                  </a:cubicBezTo>
                  <a:cubicBezTo>
                    <a:pt x="90" y="107"/>
                    <a:pt x="98" y="103"/>
                    <a:pt x="98" y="103"/>
                  </a:cubicBezTo>
                  <a:cubicBezTo>
                    <a:pt x="103" y="101"/>
                    <a:pt x="103" y="101"/>
                    <a:pt x="103" y="101"/>
                  </a:cubicBezTo>
                  <a:cubicBezTo>
                    <a:pt x="108" y="100"/>
                    <a:pt x="108" y="100"/>
                    <a:pt x="108" y="100"/>
                  </a:cubicBezTo>
                  <a:cubicBezTo>
                    <a:pt x="108" y="100"/>
                    <a:pt x="120" y="99"/>
                    <a:pt x="122" y="98"/>
                  </a:cubicBezTo>
                  <a:cubicBezTo>
                    <a:pt x="125" y="96"/>
                    <a:pt x="125" y="94"/>
                    <a:pt x="125" y="94"/>
                  </a:cubicBezTo>
                  <a:cubicBezTo>
                    <a:pt x="124" y="91"/>
                    <a:pt x="124" y="91"/>
                    <a:pt x="124" y="91"/>
                  </a:cubicBezTo>
                  <a:cubicBezTo>
                    <a:pt x="124" y="91"/>
                    <a:pt x="130" y="88"/>
                    <a:pt x="133" y="87"/>
                  </a:cubicBezTo>
                  <a:cubicBezTo>
                    <a:pt x="135" y="86"/>
                    <a:pt x="137" y="88"/>
                    <a:pt x="137" y="88"/>
                  </a:cubicBezTo>
                  <a:cubicBezTo>
                    <a:pt x="140" y="91"/>
                    <a:pt x="140" y="91"/>
                    <a:pt x="140" y="91"/>
                  </a:cubicBezTo>
                  <a:cubicBezTo>
                    <a:pt x="144" y="95"/>
                    <a:pt x="144" y="95"/>
                    <a:pt x="144" y="95"/>
                  </a:cubicBezTo>
                  <a:cubicBezTo>
                    <a:pt x="149" y="96"/>
                    <a:pt x="149" y="96"/>
                    <a:pt x="149" y="96"/>
                  </a:cubicBezTo>
                  <a:cubicBezTo>
                    <a:pt x="149" y="96"/>
                    <a:pt x="152" y="99"/>
                    <a:pt x="153" y="100"/>
                  </a:cubicBezTo>
                  <a:cubicBezTo>
                    <a:pt x="153" y="102"/>
                    <a:pt x="153" y="102"/>
                    <a:pt x="153" y="102"/>
                  </a:cubicBezTo>
                  <a:cubicBezTo>
                    <a:pt x="159" y="102"/>
                    <a:pt x="159" y="102"/>
                    <a:pt x="159" y="102"/>
                  </a:cubicBezTo>
                  <a:cubicBezTo>
                    <a:pt x="164" y="100"/>
                    <a:pt x="164" y="100"/>
                    <a:pt x="164" y="100"/>
                  </a:cubicBezTo>
                  <a:cubicBezTo>
                    <a:pt x="169" y="103"/>
                    <a:pt x="169" y="103"/>
                    <a:pt x="169" y="103"/>
                  </a:cubicBezTo>
                  <a:cubicBezTo>
                    <a:pt x="174" y="101"/>
                    <a:pt x="174" y="101"/>
                    <a:pt x="174" y="101"/>
                  </a:cubicBezTo>
                  <a:cubicBezTo>
                    <a:pt x="173" y="100"/>
                    <a:pt x="169" y="99"/>
                    <a:pt x="169" y="99"/>
                  </a:cubicBezTo>
                  <a:cubicBezTo>
                    <a:pt x="164" y="99"/>
                    <a:pt x="164" y="99"/>
                    <a:pt x="164" y="99"/>
                  </a:cubicBezTo>
                  <a:cubicBezTo>
                    <a:pt x="163" y="98"/>
                    <a:pt x="163" y="98"/>
                    <a:pt x="163" y="98"/>
                  </a:cubicBezTo>
                  <a:cubicBezTo>
                    <a:pt x="161" y="96"/>
                    <a:pt x="161" y="96"/>
                    <a:pt x="161" y="96"/>
                  </a:cubicBezTo>
                  <a:cubicBezTo>
                    <a:pt x="165" y="93"/>
                    <a:pt x="165" y="93"/>
                    <a:pt x="165" y="93"/>
                  </a:cubicBezTo>
                  <a:cubicBezTo>
                    <a:pt x="165" y="93"/>
                    <a:pt x="167" y="93"/>
                    <a:pt x="168" y="92"/>
                  </a:cubicBezTo>
                  <a:cubicBezTo>
                    <a:pt x="170" y="92"/>
                    <a:pt x="176" y="90"/>
                    <a:pt x="176" y="90"/>
                  </a:cubicBezTo>
                  <a:cubicBezTo>
                    <a:pt x="178" y="88"/>
                    <a:pt x="178" y="88"/>
                    <a:pt x="178" y="88"/>
                  </a:cubicBezTo>
                  <a:cubicBezTo>
                    <a:pt x="178" y="88"/>
                    <a:pt x="180" y="86"/>
                    <a:pt x="180" y="86"/>
                  </a:cubicBezTo>
                  <a:cubicBezTo>
                    <a:pt x="181" y="86"/>
                    <a:pt x="183" y="86"/>
                    <a:pt x="184" y="85"/>
                  </a:cubicBezTo>
                  <a:cubicBezTo>
                    <a:pt x="184" y="85"/>
                    <a:pt x="185" y="84"/>
                    <a:pt x="185" y="84"/>
                  </a:cubicBezTo>
                  <a:cubicBezTo>
                    <a:pt x="185" y="84"/>
                    <a:pt x="185" y="83"/>
                    <a:pt x="186" y="83"/>
                  </a:cubicBezTo>
                  <a:cubicBezTo>
                    <a:pt x="186" y="83"/>
                    <a:pt x="187" y="83"/>
                    <a:pt x="188" y="82"/>
                  </a:cubicBezTo>
                  <a:cubicBezTo>
                    <a:pt x="189" y="82"/>
                    <a:pt x="189" y="82"/>
                    <a:pt x="190" y="81"/>
                  </a:cubicBezTo>
                  <a:cubicBezTo>
                    <a:pt x="190" y="81"/>
                    <a:pt x="191" y="78"/>
                    <a:pt x="191" y="78"/>
                  </a:cubicBezTo>
                  <a:cubicBezTo>
                    <a:pt x="191" y="78"/>
                    <a:pt x="191" y="78"/>
                    <a:pt x="191" y="78"/>
                  </a:cubicBezTo>
                  <a:cubicBezTo>
                    <a:pt x="192" y="78"/>
                    <a:pt x="193" y="79"/>
                    <a:pt x="193" y="79"/>
                  </a:cubicBezTo>
                  <a:cubicBezTo>
                    <a:pt x="193" y="79"/>
                    <a:pt x="195" y="79"/>
                    <a:pt x="196" y="79"/>
                  </a:cubicBezTo>
                  <a:cubicBezTo>
                    <a:pt x="196" y="79"/>
                    <a:pt x="198" y="78"/>
                    <a:pt x="198" y="78"/>
                  </a:cubicBezTo>
                  <a:cubicBezTo>
                    <a:pt x="198" y="78"/>
                    <a:pt x="198" y="77"/>
                    <a:pt x="199" y="77"/>
                  </a:cubicBezTo>
                  <a:cubicBezTo>
                    <a:pt x="200" y="77"/>
                    <a:pt x="201" y="77"/>
                    <a:pt x="202" y="77"/>
                  </a:cubicBezTo>
                  <a:cubicBezTo>
                    <a:pt x="202" y="77"/>
                    <a:pt x="204" y="77"/>
                    <a:pt x="204" y="77"/>
                  </a:cubicBezTo>
                  <a:cubicBezTo>
                    <a:pt x="205" y="76"/>
                    <a:pt x="205" y="76"/>
                    <a:pt x="205" y="76"/>
                  </a:cubicBezTo>
                  <a:cubicBezTo>
                    <a:pt x="206" y="76"/>
                    <a:pt x="205" y="75"/>
                    <a:pt x="206" y="76"/>
                  </a:cubicBezTo>
                  <a:cubicBezTo>
                    <a:pt x="207" y="76"/>
                    <a:pt x="206" y="77"/>
                    <a:pt x="207" y="76"/>
                  </a:cubicBezTo>
                  <a:cubicBezTo>
                    <a:pt x="208" y="75"/>
                    <a:pt x="209" y="73"/>
                    <a:pt x="209" y="73"/>
                  </a:cubicBezTo>
                  <a:cubicBezTo>
                    <a:pt x="209" y="73"/>
                    <a:pt x="208" y="73"/>
                    <a:pt x="210" y="73"/>
                  </a:cubicBezTo>
                  <a:cubicBezTo>
                    <a:pt x="212" y="73"/>
                    <a:pt x="212" y="73"/>
                    <a:pt x="214" y="73"/>
                  </a:cubicBezTo>
                  <a:cubicBezTo>
                    <a:pt x="215" y="73"/>
                    <a:pt x="217" y="72"/>
                    <a:pt x="217" y="72"/>
                  </a:cubicBezTo>
                  <a:cubicBezTo>
                    <a:pt x="218" y="72"/>
                    <a:pt x="219" y="71"/>
                    <a:pt x="219" y="71"/>
                  </a:cubicBezTo>
                  <a:cubicBezTo>
                    <a:pt x="219" y="70"/>
                    <a:pt x="215" y="68"/>
                    <a:pt x="215" y="68"/>
                  </a:cubicBezTo>
                  <a:cubicBezTo>
                    <a:pt x="215" y="68"/>
                    <a:pt x="213" y="67"/>
                    <a:pt x="216" y="67"/>
                  </a:cubicBezTo>
                  <a:cubicBezTo>
                    <a:pt x="219" y="68"/>
                    <a:pt x="220" y="68"/>
                    <a:pt x="220" y="68"/>
                  </a:cubicBezTo>
                  <a:cubicBezTo>
                    <a:pt x="221" y="68"/>
                    <a:pt x="221" y="67"/>
                    <a:pt x="222" y="67"/>
                  </a:cubicBezTo>
                  <a:cubicBezTo>
                    <a:pt x="223" y="66"/>
                    <a:pt x="224" y="65"/>
                    <a:pt x="224" y="65"/>
                  </a:cubicBezTo>
                  <a:cubicBezTo>
                    <a:pt x="225" y="65"/>
                    <a:pt x="227" y="67"/>
                    <a:pt x="227" y="67"/>
                  </a:cubicBezTo>
                  <a:cubicBezTo>
                    <a:pt x="227" y="69"/>
                    <a:pt x="227" y="69"/>
                    <a:pt x="227" y="69"/>
                  </a:cubicBezTo>
                  <a:cubicBezTo>
                    <a:pt x="230" y="69"/>
                    <a:pt x="230" y="69"/>
                    <a:pt x="230" y="69"/>
                  </a:cubicBezTo>
                  <a:cubicBezTo>
                    <a:pt x="230" y="69"/>
                    <a:pt x="231" y="69"/>
                    <a:pt x="231" y="69"/>
                  </a:cubicBezTo>
                  <a:cubicBezTo>
                    <a:pt x="269" y="71"/>
                    <a:pt x="269" y="71"/>
                    <a:pt x="269" y="71"/>
                  </a:cubicBezTo>
                  <a:close/>
                  <a:moveTo>
                    <a:pt x="269" y="71"/>
                  </a:moveTo>
                  <a:cubicBezTo>
                    <a:pt x="269" y="71"/>
                    <a:pt x="269" y="71"/>
                    <a:pt x="269" y="71"/>
                  </a:cubicBezTo>
                  <a:cubicBezTo>
                    <a:pt x="269" y="71"/>
                    <a:pt x="269" y="71"/>
                    <a:pt x="269" y="7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41"/>
            <p:cNvSpPr>
              <a:spLocks/>
            </p:cNvSpPr>
            <p:nvPr/>
          </p:nvSpPr>
          <p:spPr bwMode="auto">
            <a:xfrm>
              <a:off x="5769181" y="1991757"/>
              <a:ext cx="413386" cy="308971"/>
            </a:xfrm>
            <a:custGeom>
              <a:avLst/>
              <a:gdLst>
                <a:gd name="T0" fmla="*/ 24 w 181"/>
                <a:gd name="T1" fmla="*/ 22 h 140"/>
                <a:gd name="T2" fmla="*/ 34 w 181"/>
                <a:gd name="T3" fmla="*/ 20 h 140"/>
                <a:gd name="T4" fmla="*/ 48 w 181"/>
                <a:gd name="T5" fmla="*/ 17 h 140"/>
                <a:gd name="T6" fmla="*/ 55 w 181"/>
                <a:gd name="T7" fmla="*/ 16 h 140"/>
                <a:gd name="T8" fmla="*/ 62 w 181"/>
                <a:gd name="T9" fmla="*/ 15 h 140"/>
                <a:gd name="T10" fmla="*/ 73 w 181"/>
                <a:gd name="T11" fmla="*/ 13 h 140"/>
                <a:gd name="T12" fmla="*/ 81 w 181"/>
                <a:gd name="T13" fmla="*/ 13 h 140"/>
                <a:gd name="T14" fmla="*/ 92 w 181"/>
                <a:gd name="T15" fmla="*/ 15 h 140"/>
                <a:gd name="T16" fmla="*/ 101 w 181"/>
                <a:gd name="T17" fmla="*/ 12 h 140"/>
                <a:gd name="T18" fmla="*/ 105 w 181"/>
                <a:gd name="T19" fmla="*/ 3 h 140"/>
                <a:gd name="T20" fmla="*/ 112 w 181"/>
                <a:gd name="T21" fmla="*/ 6 h 140"/>
                <a:gd name="T22" fmla="*/ 117 w 181"/>
                <a:gd name="T23" fmla="*/ 10 h 140"/>
                <a:gd name="T24" fmla="*/ 128 w 181"/>
                <a:gd name="T25" fmla="*/ 11 h 140"/>
                <a:gd name="T26" fmla="*/ 135 w 181"/>
                <a:gd name="T27" fmla="*/ 10 h 140"/>
                <a:gd name="T28" fmla="*/ 139 w 181"/>
                <a:gd name="T29" fmla="*/ 14 h 140"/>
                <a:gd name="T30" fmla="*/ 146 w 181"/>
                <a:gd name="T31" fmla="*/ 17 h 140"/>
                <a:gd name="T32" fmla="*/ 153 w 181"/>
                <a:gd name="T33" fmla="*/ 22 h 140"/>
                <a:gd name="T34" fmla="*/ 158 w 181"/>
                <a:gd name="T35" fmla="*/ 27 h 140"/>
                <a:gd name="T36" fmla="*/ 167 w 181"/>
                <a:gd name="T37" fmla="*/ 28 h 140"/>
                <a:gd name="T38" fmla="*/ 170 w 181"/>
                <a:gd name="T39" fmla="*/ 28 h 140"/>
                <a:gd name="T40" fmla="*/ 172 w 181"/>
                <a:gd name="T41" fmla="*/ 37 h 140"/>
                <a:gd name="T42" fmla="*/ 170 w 181"/>
                <a:gd name="T43" fmla="*/ 47 h 140"/>
                <a:gd name="T44" fmla="*/ 180 w 181"/>
                <a:gd name="T45" fmla="*/ 47 h 140"/>
                <a:gd name="T46" fmla="*/ 177 w 181"/>
                <a:gd name="T47" fmla="*/ 53 h 140"/>
                <a:gd name="T48" fmla="*/ 170 w 181"/>
                <a:gd name="T49" fmla="*/ 57 h 140"/>
                <a:gd name="T50" fmla="*/ 167 w 181"/>
                <a:gd name="T51" fmla="*/ 67 h 140"/>
                <a:gd name="T52" fmla="*/ 157 w 181"/>
                <a:gd name="T53" fmla="*/ 74 h 140"/>
                <a:gd name="T54" fmla="*/ 156 w 181"/>
                <a:gd name="T55" fmla="*/ 82 h 140"/>
                <a:gd name="T56" fmla="*/ 158 w 181"/>
                <a:gd name="T57" fmla="*/ 95 h 140"/>
                <a:gd name="T58" fmla="*/ 157 w 181"/>
                <a:gd name="T59" fmla="*/ 104 h 140"/>
                <a:gd name="T60" fmla="*/ 164 w 181"/>
                <a:gd name="T61" fmla="*/ 107 h 140"/>
                <a:gd name="T62" fmla="*/ 157 w 181"/>
                <a:gd name="T63" fmla="*/ 114 h 140"/>
                <a:gd name="T64" fmla="*/ 156 w 181"/>
                <a:gd name="T65" fmla="*/ 108 h 140"/>
                <a:gd name="T66" fmla="*/ 146 w 181"/>
                <a:gd name="T67" fmla="*/ 113 h 140"/>
                <a:gd name="T68" fmla="*/ 144 w 181"/>
                <a:gd name="T69" fmla="*/ 119 h 140"/>
                <a:gd name="T70" fmla="*/ 136 w 181"/>
                <a:gd name="T71" fmla="*/ 121 h 140"/>
                <a:gd name="T72" fmla="*/ 133 w 181"/>
                <a:gd name="T73" fmla="*/ 128 h 140"/>
                <a:gd name="T74" fmla="*/ 122 w 181"/>
                <a:gd name="T75" fmla="*/ 134 h 140"/>
                <a:gd name="T76" fmla="*/ 106 w 181"/>
                <a:gd name="T77" fmla="*/ 137 h 140"/>
                <a:gd name="T78" fmla="*/ 97 w 181"/>
                <a:gd name="T79" fmla="*/ 140 h 140"/>
                <a:gd name="T80" fmla="*/ 93 w 181"/>
                <a:gd name="T81" fmla="*/ 131 h 140"/>
                <a:gd name="T82" fmla="*/ 79 w 181"/>
                <a:gd name="T83" fmla="*/ 124 h 140"/>
                <a:gd name="T84" fmla="*/ 73 w 181"/>
                <a:gd name="T85" fmla="*/ 121 h 140"/>
                <a:gd name="T86" fmla="*/ 69 w 181"/>
                <a:gd name="T87" fmla="*/ 121 h 140"/>
                <a:gd name="T88" fmla="*/ 66 w 181"/>
                <a:gd name="T89" fmla="*/ 107 h 140"/>
                <a:gd name="T90" fmla="*/ 68 w 181"/>
                <a:gd name="T91" fmla="*/ 97 h 140"/>
                <a:gd name="T92" fmla="*/ 61 w 181"/>
                <a:gd name="T93" fmla="*/ 90 h 140"/>
                <a:gd name="T94" fmla="*/ 56 w 181"/>
                <a:gd name="T95" fmla="*/ 86 h 140"/>
                <a:gd name="T96" fmla="*/ 45 w 181"/>
                <a:gd name="T97" fmla="*/ 89 h 140"/>
                <a:gd name="T98" fmla="*/ 31 w 181"/>
                <a:gd name="T99" fmla="*/ 90 h 140"/>
                <a:gd name="T100" fmla="*/ 22 w 181"/>
                <a:gd name="T101" fmla="*/ 86 h 140"/>
                <a:gd name="T102" fmla="*/ 13 w 181"/>
                <a:gd name="T103" fmla="*/ 79 h 140"/>
                <a:gd name="T104" fmla="*/ 11 w 181"/>
                <a:gd name="T105" fmla="*/ 69 h 140"/>
                <a:gd name="T106" fmla="*/ 4 w 181"/>
                <a:gd name="T107" fmla="*/ 60 h 140"/>
                <a:gd name="T108" fmla="*/ 1 w 181"/>
                <a:gd name="T109" fmla="*/ 49 h 140"/>
                <a:gd name="T110" fmla="*/ 1 w 181"/>
                <a:gd name="T111" fmla="*/ 42 h 140"/>
                <a:gd name="T112" fmla="*/ 7 w 181"/>
                <a:gd name="T113" fmla="*/ 35 h 140"/>
                <a:gd name="T114" fmla="*/ 12 w 181"/>
                <a:gd name="T115" fmla="*/ 31 h 140"/>
                <a:gd name="T116" fmla="*/ 18 w 181"/>
                <a:gd name="T117" fmla="*/ 2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1" h="140">
                  <a:moveTo>
                    <a:pt x="18" y="26"/>
                  </a:moveTo>
                  <a:cubicBezTo>
                    <a:pt x="24" y="22"/>
                    <a:pt x="24" y="22"/>
                    <a:pt x="24" y="22"/>
                  </a:cubicBezTo>
                  <a:cubicBezTo>
                    <a:pt x="27" y="19"/>
                    <a:pt x="27" y="19"/>
                    <a:pt x="27" y="19"/>
                  </a:cubicBezTo>
                  <a:cubicBezTo>
                    <a:pt x="34" y="20"/>
                    <a:pt x="34" y="20"/>
                    <a:pt x="34" y="20"/>
                  </a:cubicBezTo>
                  <a:cubicBezTo>
                    <a:pt x="34" y="20"/>
                    <a:pt x="39" y="18"/>
                    <a:pt x="40" y="18"/>
                  </a:cubicBezTo>
                  <a:cubicBezTo>
                    <a:pt x="41" y="18"/>
                    <a:pt x="48" y="17"/>
                    <a:pt x="48" y="17"/>
                  </a:cubicBezTo>
                  <a:cubicBezTo>
                    <a:pt x="52" y="14"/>
                    <a:pt x="52" y="14"/>
                    <a:pt x="52" y="14"/>
                  </a:cubicBezTo>
                  <a:cubicBezTo>
                    <a:pt x="52" y="14"/>
                    <a:pt x="55" y="15"/>
                    <a:pt x="55" y="16"/>
                  </a:cubicBezTo>
                  <a:cubicBezTo>
                    <a:pt x="56" y="17"/>
                    <a:pt x="59" y="20"/>
                    <a:pt x="60" y="20"/>
                  </a:cubicBezTo>
                  <a:cubicBezTo>
                    <a:pt x="61" y="19"/>
                    <a:pt x="62" y="15"/>
                    <a:pt x="62" y="15"/>
                  </a:cubicBezTo>
                  <a:cubicBezTo>
                    <a:pt x="68" y="14"/>
                    <a:pt x="68" y="14"/>
                    <a:pt x="68" y="14"/>
                  </a:cubicBezTo>
                  <a:cubicBezTo>
                    <a:pt x="73" y="13"/>
                    <a:pt x="73" y="13"/>
                    <a:pt x="73" y="13"/>
                  </a:cubicBezTo>
                  <a:cubicBezTo>
                    <a:pt x="73" y="13"/>
                    <a:pt x="73" y="12"/>
                    <a:pt x="74" y="12"/>
                  </a:cubicBezTo>
                  <a:cubicBezTo>
                    <a:pt x="75" y="13"/>
                    <a:pt x="81" y="13"/>
                    <a:pt x="81" y="13"/>
                  </a:cubicBezTo>
                  <a:cubicBezTo>
                    <a:pt x="87" y="13"/>
                    <a:pt x="87" y="13"/>
                    <a:pt x="87" y="13"/>
                  </a:cubicBezTo>
                  <a:cubicBezTo>
                    <a:pt x="87" y="13"/>
                    <a:pt x="91" y="15"/>
                    <a:pt x="92" y="15"/>
                  </a:cubicBezTo>
                  <a:cubicBezTo>
                    <a:pt x="92" y="14"/>
                    <a:pt x="95" y="10"/>
                    <a:pt x="95" y="10"/>
                  </a:cubicBezTo>
                  <a:cubicBezTo>
                    <a:pt x="101" y="12"/>
                    <a:pt x="101" y="12"/>
                    <a:pt x="101" y="12"/>
                  </a:cubicBezTo>
                  <a:cubicBezTo>
                    <a:pt x="102" y="8"/>
                    <a:pt x="102" y="8"/>
                    <a:pt x="102" y="8"/>
                  </a:cubicBezTo>
                  <a:cubicBezTo>
                    <a:pt x="102" y="8"/>
                    <a:pt x="105" y="3"/>
                    <a:pt x="105" y="3"/>
                  </a:cubicBezTo>
                  <a:cubicBezTo>
                    <a:pt x="106" y="3"/>
                    <a:pt x="110" y="0"/>
                    <a:pt x="110" y="0"/>
                  </a:cubicBezTo>
                  <a:cubicBezTo>
                    <a:pt x="112" y="6"/>
                    <a:pt x="112" y="6"/>
                    <a:pt x="112" y="6"/>
                  </a:cubicBezTo>
                  <a:cubicBezTo>
                    <a:pt x="116" y="9"/>
                    <a:pt x="116" y="9"/>
                    <a:pt x="116" y="9"/>
                  </a:cubicBezTo>
                  <a:cubicBezTo>
                    <a:pt x="117" y="10"/>
                    <a:pt x="117" y="10"/>
                    <a:pt x="117" y="10"/>
                  </a:cubicBezTo>
                  <a:cubicBezTo>
                    <a:pt x="121" y="13"/>
                    <a:pt x="121" y="13"/>
                    <a:pt x="121" y="13"/>
                  </a:cubicBezTo>
                  <a:cubicBezTo>
                    <a:pt x="128" y="11"/>
                    <a:pt x="128" y="11"/>
                    <a:pt x="128" y="11"/>
                  </a:cubicBezTo>
                  <a:cubicBezTo>
                    <a:pt x="132" y="10"/>
                    <a:pt x="132" y="10"/>
                    <a:pt x="132" y="10"/>
                  </a:cubicBezTo>
                  <a:cubicBezTo>
                    <a:pt x="135" y="10"/>
                    <a:pt x="135" y="10"/>
                    <a:pt x="135" y="10"/>
                  </a:cubicBezTo>
                  <a:cubicBezTo>
                    <a:pt x="136" y="12"/>
                    <a:pt x="136" y="12"/>
                    <a:pt x="136" y="12"/>
                  </a:cubicBezTo>
                  <a:cubicBezTo>
                    <a:pt x="139" y="14"/>
                    <a:pt x="139" y="14"/>
                    <a:pt x="139" y="14"/>
                  </a:cubicBezTo>
                  <a:cubicBezTo>
                    <a:pt x="144" y="14"/>
                    <a:pt x="144" y="14"/>
                    <a:pt x="144" y="14"/>
                  </a:cubicBezTo>
                  <a:cubicBezTo>
                    <a:pt x="146" y="17"/>
                    <a:pt x="146" y="17"/>
                    <a:pt x="146" y="17"/>
                  </a:cubicBezTo>
                  <a:cubicBezTo>
                    <a:pt x="150" y="18"/>
                    <a:pt x="150" y="18"/>
                    <a:pt x="150" y="18"/>
                  </a:cubicBezTo>
                  <a:cubicBezTo>
                    <a:pt x="153" y="22"/>
                    <a:pt x="153" y="22"/>
                    <a:pt x="153" y="22"/>
                  </a:cubicBezTo>
                  <a:cubicBezTo>
                    <a:pt x="156" y="23"/>
                    <a:pt x="156" y="23"/>
                    <a:pt x="156" y="23"/>
                  </a:cubicBezTo>
                  <a:cubicBezTo>
                    <a:pt x="158" y="27"/>
                    <a:pt x="158" y="27"/>
                    <a:pt x="158" y="27"/>
                  </a:cubicBezTo>
                  <a:cubicBezTo>
                    <a:pt x="162" y="27"/>
                    <a:pt x="162" y="27"/>
                    <a:pt x="162" y="27"/>
                  </a:cubicBezTo>
                  <a:cubicBezTo>
                    <a:pt x="167" y="28"/>
                    <a:pt x="167" y="28"/>
                    <a:pt x="167" y="28"/>
                  </a:cubicBezTo>
                  <a:cubicBezTo>
                    <a:pt x="170" y="28"/>
                    <a:pt x="170" y="28"/>
                    <a:pt x="170" y="28"/>
                  </a:cubicBezTo>
                  <a:cubicBezTo>
                    <a:pt x="170" y="28"/>
                    <a:pt x="170" y="28"/>
                    <a:pt x="170" y="28"/>
                  </a:cubicBezTo>
                  <a:cubicBezTo>
                    <a:pt x="171" y="28"/>
                    <a:pt x="171" y="28"/>
                    <a:pt x="171" y="28"/>
                  </a:cubicBezTo>
                  <a:cubicBezTo>
                    <a:pt x="172" y="37"/>
                    <a:pt x="172" y="37"/>
                    <a:pt x="172" y="37"/>
                  </a:cubicBezTo>
                  <a:cubicBezTo>
                    <a:pt x="170" y="42"/>
                    <a:pt x="170" y="42"/>
                    <a:pt x="170" y="42"/>
                  </a:cubicBezTo>
                  <a:cubicBezTo>
                    <a:pt x="170" y="47"/>
                    <a:pt x="170" y="47"/>
                    <a:pt x="170" y="47"/>
                  </a:cubicBezTo>
                  <a:cubicBezTo>
                    <a:pt x="173" y="48"/>
                    <a:pt x="173" y="48"/>
                    <a:pt x="173" y="48"/>
                  </a:cubicBezTo>
                  <a:cubicBezTo>
                    <a:pt x="180" y="47"/>
                    <a:pt x="180" y="47"/>
                    <a:pt x="180" y="47"/>
                  </a:cubicBezTo>
                  <a:cubicBezTo>
                    <a:pt x="181" y="51"/>
                    <a:pt x="181" y="51"/>
                    <a:pt x="181" y="51"/>
                  </a:cubicBezTo>
                  <a:cubicBezTo>
                    <a:pt x="177" y="53"/>
                    <a:pt x="177" y="53"/>
                    <a:pt x="177" y="53"/>
                  </a:cubicBezTo>
                  <a:cubicBezTo>
                    <a:pt x="178" y="58"/>
                    <a:pt x="178" y="58"/>
                    <a:pt x="178" y="58"/>
                  </a:cubicBezTo>
                  <a:cubicBezTo>
                    <a:pt x="170" y="57"/>
                    <a:pt x="170" y="57"/>
                    <a:pt x="170" y="57"/>
                  </a:cubicBezTo>
                  <a:cubicBezTo>
                    <a:pt x="167" y="60"/>
                    <a:pt x="167" y="60"/>
                    <a:pt x="167" y="60"/>
                  </a:cubicBezTo>
                  <a:cubicBezTo>
                    <a:pt x="167" y="67"/>
                    <a:pt x="167" y="67"/>
                    <a:pt x="167" y="67"/>
                  </a:cubicBezTo>
                  <a:cubicBezTo>
                    <a:pt x="159" y="70"/>
                    <a:pt x="159" y="70"/>
                    <a:pt x="159" y="70"/>
                  </a:cubicBezTo>
                  <a:cubicBezTo>
                    <a:pt x="157" y="74"/>
                    <a:pt x="157" y="74"/>
                    <a:pt x="157" y="74"/>
                  </a:cubicBezTo>
                  <a:cubicBezTo>
                    <a:pt x="157" y="78"/>
                    <a:pt x="157" y="78"/>
                    <a:pt x="157" y="78"/>
                  </a:cubicBezTo>
                  <a:cubicBezTo>
                    <a:pt x="156" y="82"/>
                    <a:pt x="156" y="82"/>
                    <a:pt x="156" y="82"/>
                  </a:cubicBezTo>
                  <a:cubicBezTo>
                    <a:pt x="157" y="89"/>
                    <a:pt x="157" y="89"/>
                    <a:pt x="157" y="89"/>
                  </a:cubicBezTo>
                  <a:cubicBezTo>
                    <a:pt x="158" y="95"/>
                    <a:pt x="158" y="95"/>
                    <a:pt x="158" y="95"/>
                  </a:cubicBezTo>
                  <a:cubicBezTo>
                    <a:pt x="158" y="95"/>
                    <a:pt x="156" y="100"/>
                    <a:pt x="155" y="103"/>
                  </a:cubicBezTo>
                  <a:cubicBezTo>
                    <a:pt x="155" y="105"/>
                    <a:pt x="157" y="104"/>
                    <a:pt x="157" y="104"/>
                  </a:cubicBezTo>
                  <a:cubicBezTo>
                    <a:pt x="162" y="106"/>
                    <a:pt x="162" y="106"/>
                    <a:pt x="162" y="106"/>
                  </a:cubicBezTo>
                  <a:cubicBezTo>
                    <a:pt x="164" y="107"/>
                    <a:pt x="164" y="107"/>
                    <a:pt x="164" y="107"/>
                  </a:cubicBezTo>
                  <a:cubicBezTo>
                    <a:pt x="162" y="113"/>
                    <a:pt x="162" y="113"/>
                    <a:pt x="162" y="113"/>
                  </a:cubicBezTo>
                  <a:cubicBezTo>
                    <a:pt x="157" y="114"/>
                    <a:pt x="157" y="114"/>
                    <a:pt x="157" y="114"/>
                  </a:cubicBezTo>
                  <a:cubicBezTo>
                    <a:pt x="158" y="110"/>
                    <a:pt x="158" y="110"/>
                    <a:pt x="158" y="110"/>
                  </a:cubicBezTo>
                  <a:cubicBezTo>
                    <a:pt x="156" y="108"/>
                    <a:pt x="156" y="108"/>
                    <a:pt x="156" y="108"/>
                  </a:cubicBezTo>
                  <a:cubicBezTo>
                    <a:pt x="153" y="111"/>
                    <a:pt x="153" y="111"/>
                    <a:pt x="153" y="111"/>
                  </a:cubicBezTo>
                  <a:cubicBezTo>
                    <a:pt x="146" y="113"/>
                    <a:pt x="146" y="113"/>
                    <a:pt x="146" y="113"/>
                  </a:cubicBezTo>
                  <a:cubicBezTo>
                    <a:pt x="146" y="115"/>
                    <a:pt x="146" y="115"/>
                    <a:pt x="146" y="115"/>
                  </a:cubicBezTo>
                  <a:cubicBezTo>
                    <a:pt x="144" y="119"/>
                    <a:pt x="144" y="119"/>
                    <a:pt x="144" y="119"/>
                  </a:cubicBezTo>
                  <a:cubicBezTo>
                    <a:pt x="144" y="119"/>
                    <a:pt x="140" y="119"/>
                    <a:pt x="138" y="119"/>
                  </a:cubicBezTo>
                  <a:cubicBezTo>
                    <a:pt x="137" y="118"/>
                    <a:pt x="136" y="121"/>
                    <a:pt x="136" y="121"/>
                  </a:cubicBezTo>
                  <a:cubicBezTo>
                    <a:pt x="138" y="128"/>
                    <a:pt x="138" y="128"/>
                    <a:pt x="138" y="128"/>
                  </a:cubicBezTo>
                  <a:cubicBezTo>
                    <a:pt x="133" y="128"/>
                    <a:pt x="133" y="128"/>
                    <a:pt x="133" y="128"/>
                  </a:cubicBezTo>
                  <a:cubicBezTo>
                    <a:pt x="129" y="133"/>
                    <a:pt x="129" y="133"/>
                    <a:pt x="129" y="133"/>
                  </a:cubicBezTo>
                  <a:cubicBezTo>
                    <a:pt x="122" y="134"/>
                    <a:pt x="122" y="134"/>
                    <a:pt x="122" y="134"/>
                  </a:cubicBezTo>
                  <a:cubicBezTo>
                    <a:pt x="116" y="133"/>
                    <a:pt x="116" y="133"/>
                    <a:pt x="116" y="133"/>
                  </a:cubicBezTo>
                  <a:cubicBezTo>
                    <a:pt x="106" y="137"/>
                    <a:pt x="106" y="137"/>
                    <a:pt x="106" y="137"/>
                  </a:cubicBezTo>
                  <a:cubicBezTo>
                    <a:pt x="97" y="139"/>
                    <a:pt x="97" y="139"/>
                    <a:pt x="97" y="139"/>
                  </a:cubicBezTo>
                  <a:cubicBezTo>
                    <a:pt x="97" y="140"/>
                    <a:pt x="97" y="140"/>
                    <a:pt x="97" y="140"/>
                  </a:cubicBezTo>
                  <a:cubicBezTo>
                    <a:pt x="96" y="134"/>
                    <a:pt x="96" y="134"/>
                    <a:pt x="96" y="134"/>
                  </a:cubicBezTo>
                  <a:cubicBezTo>
                    <a:pt x="93" y="131"/>
                    <a:pt x="93" y="131"/>
                    <a:pt x="93" y="131"/>
                  </a:cubicBezTo>
                  <a:cubicBezTo>
                    <a:pt x="93" y="131"/>
                    <a:pt x="90" y="125"/>
                    <a:pt x="90" y="124"/>
                  </a:cubicBezTo>
                  <a:cubicBezTo>
                    <a:pt x="90" y="124"/>
                    <a:pt x="79" y="124"/>
                    <a:pt x="79" y="124"/>
                  </a:cubicBezTo>
                  <a:cubicBezTo>
                    <a:pt x="79" y="124"/>
                    <a:pt x="77" y="121"/>
                    <a:pt x="76" y="119"/>
                  </a:cubicBezTo>
                  <a:cubicBezTo>
                    <a:pt x="76" y="118"/>
                    <a:pt x="73" y="121"/>
                    <a:pt x="73" y="121"/>
                  </a:cubicBezTo>
                  <a:cubicBezTo>
                    <a:pt x="69" y="122"/>
                    <a:pt x="69" y="122"/>
                    <a:pt x="69" y="122"/>
                  </a:cubicBezTo>
                  <a:cubicBezTo>
                    <a:pt x="69" y="121"/>
                    <a:pt x="69" y="121"/>
                    <a:pt x="69" y="121"/>
                  </a:cubicBezTo>
                  <a:cubicBezTo>
                    <a:pt x="66" y="117"/>
                    <a:pt x="66" y="117"/>
                    <a:pt x="66" y="117"/>
                  </a:cubicBezTo>
                  <a:cubicBezTo>
                    <a:pt x="66" y="107"/>
                    <a:pt x="66" y="107"/>
                    <a:pt x="66" y="107"/>
                  </a:cubicBezTo>
                  <a:cubicBezTo>
                    <a:pt x="66" y="104"/>
                    <a:pt x="66" y="104"/>
                    <a:pt x="66" y="104"/>
                  </a:cubicBezTo>
                  <a:cubicBezTo>
                    <a:pt x="68" y="97"/>
                    <a:pt x="68" y="97"/>
                    <a:pt x="68" y="97"/>
                  </a:cubicBezTo>
                  <a:cubicBezTo>
                    <a:pt x="68" y="97"/>
                    <a:pt x="66" y="96"/>
                    <a:pt x="65" y="94"/>
                  </a:cubicBezTo>
                  <a:cubicBezTo>
                    <a:pt x="63" y="92"/>
                    <a:pt x="61" y="90"/>
                    <a:pt x="61" y="90"/>
                  </a:cubicBezTo>
                  <a:cubicBezTo>
                    <a:pt x="59" y="90"/>
                    <a:pt x="59" y="90"/>
                    <a:pt x="59" y="90"/>
                  </a:cubicBezTo>
                  <a:cubicBezTo>
                    <a:pt x="56" y="86"/>
                    <a:pt x="56" y="86"/>
                    <a:pt x="56" y="86"/>
                  </a:cubicBezTo>
                  <a:cubicBezTo>
                    <a:pt x="49" y="88"/>
                    <a:pt x="49" y="88"/>
                    <a:pt x="49" y="88"/>
                  </a:cubicBezTo>
                  <a:cubicBezTo>
                    <a:pt x="45" y="89"/>
                    <a:pt x="45" y="89"/>
                    <a:pt x="45" y="89"/>
                  </a:cubicBezTo>
                  <a:cubicBezTo>
                    <a:pt x="43" y="91"/>
                    <a:pt x="43" y="91"/>
                    <a:pt x="43" y="91"/>
                  </a:cubicBezTo>
                  <a:cubicBezTo>
                    <a:pt x="31" y="90"/>
                    <a:pt x="31" y="90"/>
                    <a:pt x="31" y="90"/>
                  </a:cubicBezTo>
                  <a:cubicBezTo>
                    <a:pt x="25" y="87"/>
                    <a:pt x="25" y="87"/>
                    <a:pt x="25" y="87"/>
                  </a:cubicBezTo>
                  <a:cubicBezTo>
                    <a:pt x="22" y="86"/>
                    <a:pt x="22" y="86"/>
                    <a:pt x="22" y="86"/>
                  </a:cubicBezTo>
                  <a:cubicBezTo>
                    <a:pt x="18" y="83"/>
                    <a:pt x="18" y="83"/>
                    <a:pt x="18" y="83"/>
                  </a:cubicBezTo>
                  <a:cubicBezTo>
                    <a:pt x="13" y="79"/>
                    <a:pt x="13" y="79"/>
                    <a:pt x="13" y="79"/>
                  </a:cubicBezTo>
                  <a:cubicBezTo>
                    <a:pt x="12" y="73"/>
                    <a:pt x="12" y="73"/>
                    <a:pt x="12" y="73"/>
                  </a:cubicBezTo>
                  <a:cubicBezTo>
                    <a:pt x="11" y="69"/>
                    <a:pt x="11" y="69"/>
                    <a:pt x="11" y="69"/>
                  </a:cubicBezTo>
                  <a:cubicBezTo>
                    <a:pt x="6" y="64"/>
                    <a:pt x="6" y="64"/>
                    <a:pt x="6" y="64"/>
                  </a:cubicBezTo>
                  <a:cubicBezTo>
                    <a:pt x="4" y="60"/>
                    <a:pt x="4" y="60"/>
                    <a:pt x="4" y="60"/>
                  </a:cubicBezTo>
                  <a:cubicBezTo>
                    <a:pt x="4" y="54"/>
                    <a:pt x="4" y="54"/>
                    <a:pt x="4" y="54"/>
                  </a:cubicBezTo>
                  <a:cubicBezTo>
                    <a:pt x="1" y="49"/>
                    <a:pt x="1" y="49"/>
                    <a:pt x="1" y="49"/>
                  </a:cubicBezTo>
                  <a:cubicBezTo>
                    <a:pt x="2" y="44"/>
                    <a:pt x="2" y="44"/>
                    <a:pt x="2" y="44"/>
                  </a:cubicBezTo>
                  <a:cubicBezTo>
                    <a:pt x="2" y="44"/>
                    <a:pt x="0" y="43"/>
                    <a:pt x="1" y="42"/>
                  </a:cubicBezTo>
                  <a:cubicBezTo>
                    <a:pt x="3" y="42"/>
                    <a:pt x="6" y="41"/>
                    <a:pt x="6" y="41"/>
                  </a:cubicBezTo>
                  <a:cubicBezTo>
                    <a:pt x="7" y="35"/>
                    <a:pt x="7" y="35"/>
                    <a:pt x="7" y="35"/>
                  </a:cubicBezTo>
                  <a:cubicBezTo>
                    <a:pt x="8" y="33"/>
                    <a:pt x="8" y="33"/>
                    <a:pt x="8" y="33"/>
                  </a:cubicBezTo>
                  <a:cubicBezTo>
                    <a:pt x="12" y="31"/>
                    <a:pt x="12" y="31"/>
                    <a:pt x="12" y="31"/>
                  </a:cubicBezTo>
                  <a:cubicBezTo>
                    <a:pt x="14" y="26"/>
                    <a:pt x="14" y="26"/>
                    <a:pt x="14" y="26"/>
                  </a:cubicBezTo>
                  <a:lnTo>
                    <a:pt x="18" y="2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3"/>
            <p:cNvSpPr>
              <a:spLocks noEditPoints="1"/>
            </p:cNvSpPr>
            <p:nvPr/>
          </p:nvSpPr>
          <p:spPr bwMode="auto">
            <a:xfrm>
              <a:off x="5766982" y="1595422"/>
              <a:ext cx="401292" cy="265289"/>
            </a:xfrm>
            <a:custGeom>
              <a:avLst/>
              <a:gdLst>
                <a:gd name="T0" fmla="*/ 39 w 176"/>
                <a:gd name="T1" fmla="*/ 45 h 120"/>
                <a:gd name="T2" fmla="*/ 46 w 176"/>
                <a:gd name="T3" fmla="*/ 36 h 120"/>
                <a:gd name="T4" fmla="*/ 51 w 176"/>
                <a:gd name="T5" fmla="*/ 29 h 120"/>
                <a:gd name="T6" fmla="*/ 59 w 176"/>
                <a:gd name="T7" fmla="*/ 23 h 120"/>
                <a:gd name="T8" fmla="*/ 69 w 176"/>
                <a:gd name="T9" fmla="*/ 17 h 120"/>
                <a:gd name="T10" fmla="*/ 81 w 176"/>
                <a:gd name="T11" fmla="*/ 15 h 120"/>
                <a:gd name="T12" fmla="*/ 89 w 176"/>
                <a:gd name="T13" fmla="*/ 6 h 120"/>
                <a:gd name="T14" fmla="*/ 97 w 176"/>
                <a:gd name="T15" fmla="*/ 7 h 120"/>
                <a:gd name="T16" fmla="*/ 109 w 176"/>
                <a:gd name="T17" fmla="*/ 4 h 120"/>
                <a:gd name="T18" fmla="*/ 128 w 176"/>
                <a:gd name="T19" fmla="*/ 7 h 120"/>
                <a:gd name="T20" fmla="*/ 154 w 176"/>
                <a:gd name="T21" fmla="*/ 3 h 120"/>
                <a:gd name="T22" fmla="*/ 157 w 176"/>
                <a:gd name="T23" fmla="*/ 15 h 120"/>
                <a:gd name="T24" fmla="*/ 162 w 176"/>
                <a:gd name="T25" fmla="*/ 70 h 120"/>
                <a:gd name="T26" fmla="*/ 171 w 176"/>
                <a:gd name="T27" fmla="*/ 80 h 120"/>
                <a:gd name="T28" fmla="*/ 168 w 176"/>
                <a:gd name="T29" fmla="*/ 90 h 120"/>
                <a:gd name="T30" fmla="*/ 165 w 176"/>
                <a:gd name="T31" fmla="*/ 105 h 120"/>
                <a:gd name="T32" fmla="*/ 146 w 176"/>
                <a:gd name="T33" fmla="*/ 109 h 120"/>
                <a:gd name="T34" fmla="*/ 124 w 176"/>
                <a:gd name="T35" fmla="*/ 99 h 120"/>
                <a:gd name="T36" fmla="*/ 102 w 176"/>
                <a:gd name="T37" fmla="*/ 94 h 120"/>
                <a:gd name="T38" fmla="*/ 78 w 176"/>
                <a:gd name="T39" fmla="*/ 107 h 120"/>
                <a:gd name="T40" fmla="*/ 77 w 176"/>
                <a:gd name="T41" fmla="*/ 87 h 120"/>
                <a:gd name="T42" fmla="*/ 71 w 176"/>
                <a:gd name="T43" fmla="*/ 83 h 120"/>
                <a:gd name="T44" fmla="*/ 61 w 176"/>
                <a:gd name="T45" fmla="*/ 86 h 120"/>
                <a:gd name="T46" fmla="*/ 48 w 176"/>
                <a:gd name="T47" fmla="*/ 75 h 120"/>
                <a:gd name="T48" fmla="*/ 48 w 176"/>
                <a:gd name="T49" fmla="*/ 67 h 120"/>
                <a:gd name="T50" fmla="*/ 53 w 176"/>
                <a:gd name="T51" fmla="*/ 62 h 120"/>
                <a:gd name="T52" fmla="*/ 42 w 176"/>
                <a:gd name="T53" fmla="*/ 59 h 120"/>
                <a:gd name="T54" fmla="*/ 45 w 176"/>
                <a:gd name="T55" fmla="*/ 51 h 120"/>
                <a:gd name="T56" fmla="*/ 23 w 176"/>
                <a:gd name="T57" fmla="*/ 103 h 120"/>
                <a:gd name="T58" fmla="*/ 22 w 176"/>
                <a:gd name="T59" fmla="*/ 105 h 120"/>
                <a:gd name="T60" fmla="*/ 64 w 176"/>
                <a:gd name="T61" fmla="*/ 98 h 120"/>
                <a:gd name="T62" fmla="*/ 9 w 176"/>
                <a:gd name="T63" fmla="*/ 91 h 120"/>
                <a:gd name="T64" fmla="*/ 4 w 176"/>
                <a:gd name="T65" fmla="*/ 87 h 120"/>
                <a:gd name="T66" fmla="*/ 3 w 176"/>
                <a:gd name="T67" fmla="*/ 91 h 120"/>
                <a:gd name="T68" fmla="*/ 5 w 176"/>
                <a:gd name="T69" fmla="*/ 98 h 120"/>
                <a:gd name="T70" fmla="*/ 10 w 176"/>
                <a:gd name="T71" fmla="*/ 103 h 120"/>
                <a:gd name="T72" fmla="*/ 14 w 176"/>
                <a:gd name="T73" fmla="*/ 110 h 120"/>
                <a:gd name="T74" fmla="*/ 13 w 176"/>
                <a:gd name="T75" fmla="*/ 119 h 120"/>
                <a:gd name="T76" fmla="*/ 17 w 176"/>
                <a:gd name="T77" fmla="*/ 109 h 120"/>
                <a:gd name="T78" fmla="*/ 23 w 176"/>
                <a:gd name="T79" fmla="*/ 99 h 120"/>
                <a:gd name="T80" fmla="*/ 29 w 176"/>
                <a:gd name="T81" fmla="*/ 97 h 120"/>
                <a:gd name="T82" fmla="*/ 33 w 176"/>
                <a:gd name="T83" fmla="*/ 89 h 120"/>
                <a:gd name="T84" fmla="*/ 37 w 176"/>
                <a:gd name="T85" fmla="*/ 84 h 120"/>
                <a:gd name="T86" fmla="*/ 41 w 176"/>
                <a:gd name="T87" fmla="*/ 81 h 120"/>
                <a:gd name="T88" fmla="*/ 28 w 176"/>
                <a:gd name="T89" fmla="*/ 77 h 120"/>
                <a:gd name="T90" fmla="*/ 19 w 176"/>
                <a:gd name="T91" fmla="*/ 81 h 120"/>
                <a:gd name="T92" fmla="*/ 12 w 176"/>
                <a:gd name="T93" fmla="*/ 86 h 120"/>
                <a:gd name="T94" fmla="*/ 35 w 176"/>
                <a:gd name="T95" fmla="*/ 76 h 120"/>
                <a:gd name="T96" fmla="*/ 43 w 176"/>
                <a:gd name="T97" fmla="*/ 76 h 120"/>
                <a:gd name="T98" fmla="*/ 36 w 176"/>
                <a:gd name="T99" fmla="*/ 75 h 120"/>
                <a:gd name="T100" fmla="*/ 27 w 176"/>
                <a:gd name="T101" fmla="*/ 59 h 120"/>
                <a:gd name="T102" fmla="*/ 27 w 176"/>
                <a:gd name="T103" fmla="*/ 65 h 120"/>
                <a:gd name="T104" fmla="*/ 22 w 176"/>
                <a:gd name="T105" fmla="*/ 70 h 120"/>
                <a:gd name="T106" fmla="*/ 14 w 176"/>
                <a:gd name="T107" fmla="*/ 68 h 120"/>
                <a:gd name="T108" fmla="*/ 3 w 176"/>
                <a:gd name="T109" fmla="*/ 64 h 120"/>
                <a:gd name="T110" fmla="*/ 16 w 176"/>
                <a:gd name="T111" fmla="*/ 54 h 120"/>
                <a:gd name="T112" fmla="*/ 36 w 176"/>
                <a:gd name="T113" fmla="*/ 52 h 120"/>
                <a:gd name="T114" fmla="*/ 33 w 176"/>
                <a:gd name="T115" fmla="*/ 57 h 120"/>
                <a:gd name="T116" fmla="*/ 36 w 176"/>
                <a:gd name="T117" fmla="*/ 5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20">
                  <a:moveTo>
                    <a:pt x="39" y="52"/>
                  </a:moveTo>
                  <a:cubicBezTo>
                    <a:pt x="40" y="50"/>
                    <a:pt x="40" y="50"/>
                    <a:pt x="40" y="50"/>
                  </a:cubicBezTo>
                  <a:cubicBezTo>
                    <a:pt x="41" y="48"/>
                    <a:pt x="41" y="48"/>
                    <a:pt x="41" y="48"/>
                  </a:cubicBezTo>
                  <a:cubicBezTo>
                    <a:pt x="41" y="45"/>
                    <a:pt x="41" y="45"/>
                    <a:pt x="41" y="45"/>
                  </a:cubicBezTo>
                  <a:cubicBezTo>
                    <a:pt x="39" y="45"/>
                    <a:pt x="39" y="45"/>
                    <a:pt x="39" y="45"/>
                  </a:cubicBezTo>
                  <a:cubicBezTo>
                    <a:pt x="38" y="42"/>
                    <a:pt x="38" y="42"/>
                    <a:pt x="38" y="42"/>
                  </a:cubicBezTo>
                  <a:cubicBezTo>
                    <a:pt x="38" y="42"/>
                    <a:pt x="39" y="41"/>
                    <a:pt x="40" y="41"/>
                  </a:cubicBezTo>
                  <a:cubicBezTo>
                    <a:pt x="40" y="40"/>
                    <a:pt x="43" y="40"/>
                    <a:pt x="43" y="40"/>
                  </a:cubicBezTo>
                  <a:cubicBezTo>
                    <a:pt x="45" y="38"/>
                    <a:pt x="45" y="38"/>
                    <a:pt x="45" y="38"/>
                  </a:cubicBezTo>
                  <a:cubicBezTo>
                    <a:pt x="45" y="38"/>
                    <a:pt x="44" y="36"/>
                    <a:pt x="46" y="36"/>
                  </a:cubicBezTo>
                  <a:cubicBezTo>
                    <a:pt x="47" y="36"/>
                    <a:pt x="49" y="36"/>
                    <a:pt x="50" y="36"/>
                  </a:cubicBezTo>
                  <a:cubicBezTo>
                    <a:pt x="51" y="36"/>
                    <a:pt x="52" y="35"/>
                    <a:pt x="52" y="35"/>
                  </a:cubicBezTo>
                  <a:cubicBezTo>
                    <a:pt x="54" y="35"/>
                    <a:pt x="55" y="36"/>
                    <a:pt x="54" y="35"/>
                  </a:cubicBezTo>
                  <a:cubicBezTo>
                    <a:pt x="54" y="35"/>
                    <a:pt x="54" y="34"/>
                    <a:pt x="53" y="33"/>
                  </a:cubicBezTo>
                  <a:cubicBezTo>
                    <a:pt x="52" y="32"/>
                    <a:pt x="49" y="30"/>
                    <a:pt x="51" y="29"/>
                  </a:cubicBezTo>
                  <a:cubicBezTo>
                    <a:pt x="52" y="28"/>
                    <a:pt x="53" y="28"/>
                    <a:pt x="54" y="29"/>
                  </a:cubicBezTo>
                  <a:cubicBezTo>
                    <a:pt x="55" y="29"/>
                    <a:pt x="56" y="31"/>
                    <a:pt x="56" y="31"/>
                  </a:cubicBezTo>
                  <a:cubicBezTo>
                    <a:pt x="56" y="27"/>
                    <a:pt x="56" y="27"/>
                    <a:pt x="56" y="27"/>
                  </a:cubicBezTo>
                  <a:cubicBezTo>
                    <a:pt x="56" y="27"/>
                    <a:pt x="59" y="27"/>
                    <a:pt x="60" y="26"/>
                  </a:cubicBezTo>
                  <a:cubicBezTo>
                    <a:pt x="60" y="25"/>
                    <a:pt x="59" y="23"/>
                    <a:pt x="59" y="23"/>
                  </a:cubicBezTo>
                  <a:cubicBezTo>
                    <a:pt x="59" y="23"/>
                    <a:pt x="59" y="23"/>
                    <a:pt x="62" y="23"/>
                  </a:cubicBezTo>
                  <a:cubicBezTo>
                    <a:pt x="65" y="22"/>
                    <a:pt x="64" y="22"/>
                    <a:pt x="66" y="22"/>
                  </a:cubicBezTo>
                  <a:cubicBezTo>
                    <a:pt x="67" y="22"/>
                    <a:pt x="70" y="22"/>
                    <a:pt x="70" y="22"/>
                  </a:cubicBezTo>
                  <a:cubicBezTo>
                    <a:pt x="70" y="22"/>
                    <a:pt x="72" y="21"/>
                    <a:pt x="71" y="20"/>
                  </a:cubicBezTo>
                  <a:cubicBezTo>
                    <a:pt x="71" y="19"/>
                    <a:pt x="69" y="17"/>
                    <a:pt x="69" y="17"/>
                  </a:cubicBezTo>
                  <a:cubicBezTo>
                    <a:pt x="69" y="17"/>
                    <a:pt x="70" y="14"/>
                    <a:pt x="70" y="15"/>
                  </a:cubicBezTo>
                  <a:cubicBezTo>
                    <a:pt x="70" y="17"/>
                    <a:pt x="73" y="19"/>
                    <a:pt x="73" y="19"/>
                  </a:cubicBezTo>
                  <a:cubicBezTo>
                    <a:pt x="75" y="17"/>
                    <a:pt x="75" y="17"/>
                    <a:pt x="75" y="17"/>
                  </a:cubicBezTo>
                  <a:cubicBezTo>
                    <a:pt x="78" y="16"/>
                    <a:pt x="78" y="16"/>
                    <a:pt x="78" y="16"/>
                  </a:cubicBezTo>
                  <a:cubicBezTo>
                    <a:pt x="81" y="15"/>
                    <a:pt x="81" y="15"/>
                    <a:pt x="81" y="15"/>
                  </a:cubicBezTo>
                  <a:cubicBezTo>
                    <a:pt x="81" y="15"/>
                    <a:pt x="84" y="15"/>
                    <a:pt x="86" y="15"/>
                  </a:cubicBezTo>
                  <a:cubicBezTo>
                    <a:pt x="87" y="15"/>
                    <a:pt x="90" y="14"/>
                    <a:pt x="90" y="14"/>
                  </a:cubicBezTo>
                  <a:cubicBezTo>
                    <a:pt x="91" y="12"/>
                    <a:pt x="91" y="12"/>
                    <a:pt x="91" y="12"/>
                  </a:cubicBezTo>
                  <a:cubicBezTo>
                    <a:pt x="87" y="8"/>
                    <a:pt x="87" y="8"/>
                    <a:pt x="87" y="8"/>
                  </a:cubicBezTo>
                  <a:cubicBezTo>
                    <a:pt x="87" y="8"/>
                    <a:pt x="89" y="5"/>
                    <a:pt x="89" y="6"/>
                  </a:cubicBezTo>
                  <a:cubicBezTo>
                    <a:pt x="90" y="7"/>
                    <a:pt x="90" y="9"/>
                    <a:pt x="91" y="9"/>
                  </a:cubicBezTo>
                  <a:cubicBezTo>
                    <a:pt x="92" y="9"/>
                    <a:pt x="93" y="10"/>
                    <a:pt x="94" y="9"/>
                  </a:cubicBezTo>
                  <a:cubicBezTo>
                    <a:pt x="94" y="8"/>
                    <a:pt x="94" y="5"/>
                    <a:pt x="94" y="5"/>
                  </a:cubicBezTo>
                  <a:cubicBezTo>
                    <a:pt x="94" y="5"/>
                    <a:pt x="93" y="4"/>
                    <a:pt x="94" y="4"/>
                  </a:cubicBezTo>
                  <a:cubicBezTo>
                    <a:pt x="95" y="5"/>
                    <a:pt x="97" y="7"/>
                    <a:pt x="97" y="7"/>
                  </a:cubicBezTo>
                  <a:cubicBezTo>
                    <a:pt x="100" y="7"/>
                    <a:pt x="100" y="7"/>
                    <a:pt x="100" y="7"/>
                  </a:cubicBezTo>
                  <a:cubicBezTo>
                    <a:pt x="103" y="4"/>
                    <a:pt x="103" y="4"/>
                    <a:pt x="103" y="4"/>
                  </a:cubicBezTo>
                  <a:cubicBezTo>
                    <a:pt x="104" y="6"/>
                    <a:pt x="104" y="6"/>
                    <a:pt x="104" y="6"/>
                  </a:cubicBezTo>
                  <a:cubicBezTo>
                    <a:pt x="104" y="6"/>
                    <a:pt x="106" y="5"/>
                    <a:pt x="107" y="5"/>
                  </a:cubicBezTo>
                  <a:cubicBezTo>
                    <a:pt x="108" y="5"/>
                    <a:pt x="108" y="4"/>
                    <a:pt x="109" y="4"/>
                  </a:cubicBezTo>
                  <a:cubicBezTo>
                    <a:pt x="110" y="4"/>
                    <a:pt x="112" y="5"/>
                    <a:pt x="112" y="5"/>
                  </a:cubicBezTo>
                  <a:cubicBezTo>
                    <a:pt x="117" y="6"/>
                    <a:pt x="117" y="6"/>
                    <a:pt x="117" y="6"/>
                  </a:cubicBezTo>
                  <a:cubicBezTo>
                    <a:pt x="119" y="3"/>
                    <a:pt x="119" y="3"/>
                    <a:pt x="119" y="3"/>
                  </a:cubicBezTo>
                  <a:cubicBezTo>
                    <a:pt x="124" y="5"/>
                    <a:pt x="124" y="5"/>
                    <a:pt x="124" y="5"/>
                  </a:cubicBezTo>
                  <a:cubicBezTo>
                    <a:pt x="128" y="7"/>
                    <a:pt x="128" y="7"/>
                    <a:pt x="128" y="7"/>
                  </a:cubicBezTo>
                  <a:cubicBezTo>
                    <a:pt x="133" y="7"/>
                    <a:pt x="133" y="7"/>
                    <a:pt x="133" y="7"/>
                  </a:cubicBezTo>
                  <a:cubicBezTo>
                    <a:pt x="133" y="7"/>
                    <a:pt x="137" y="5"/>
                    <a:pt x="138" y="5"/>
                  </a:cubicBezTo>
                  <a:cubicBezTo>
                    <a:pt x="140" y="4"/>
                    <a:pt x="144" y="4"/>
                    <a:pt x="144" y="4"/>
                  </a:cubicBezTo>
                  <a:cubicBezTo>
                    <a:pt x="144" y="4"/>
                    <a:pt x="145" y="4"/>
                    <a:pt x="147" y="4"/>
                  </a:cubicBezTo>
                  <a:cubicBezTo>
                    <a:pt x="149" y="3"/>
                    <a:pt x="154" y="3"/>
                    <a:pt x="154" y="3"/>
                  </a:cubicBezTo>
                  <a:cubicBezTo>
                    <a:pt x="157" y="0"/>
                    <a:pt x="157" y="0"/>
                    <a:pt x="157" y="0"/>
                  </a:cubicBezTo>
                  <a:cubicBezTo>
                    <a:pt x="162" y="2"/>
                    <a:pt x="162" y="2"/>
                    <a:pt x="162" y="2"/>
                  </a:cubicBezTo>
                  <a:cubicBezTo>
                    <a:pt x="162" y="4"/>
                    <a:pt x="162" y="4"/>
                    <a:pt x="162" y="4"/>
                  </a:cubicBezTo>
                  <a:cubicBezTo>
                    <a:pt x="157" y="8"/>
                    <a:pt x="157" y="8"/>
                    <a:pt x="157" y="8"/>
                  </a:cubicBezTo>
                  <a:cubicBezTo>
                    <a:pt x="157" y="15"/>
                    <a:pt x="157" y="15"/>
                    <a:pt x="157" y="15"/>
                  </a:cubicBezTo>
                  <a:cubicBezTo>
                    <a:pt x="156" y="25"/>
                    <a:pt x="153" y="30"/>
                    <a:pt x="152" y="36"/>
                  </a:cubicBezTo>
                  <a:cubicBezTo>
                    <a:pt x="151" y="39"/>
                    <a:pt x="149" y="40"/>
                    <a:pt x="152" y="45"/>
                  </a:cubicBezTo>
                  <a:cubicBezTo>
                    <a:pt x="154" y="47"/>
                    <a:pt x="154" y="54"/>
                    <a:pt x="158" y="58"/>
                  </a:cubicBezTo>
                  <a:cubicBezTo>
                    <a:pt x="160" y="60"/>
                    <a:pt x="158" y="65"/>
                    <a:pt x="161" y="67"/>
                  </a:cubicBezTo>
                  <a:cubicBezTo>
                    <a:pt x="161" y="67"/>
                    <a:pt x="161" y="68"/>
                    <a:pt x="162" y="70"/>
                  </a:cubicBezTo>
                  <a:cubicBezTo>
                    <a:pt x="164" y="72"/>
                    <a:pt x="164" y="71"/>
                    <a:pt x="165" y="72"/>
                  </a:cubicBezTo>
                  <a:cubicBezTo>
                    <a:pt x="165" y="72"/>
                    <a:pt x="167" y="73"/>
                    <a:pt x="168" y="74"/>
                  </a:cubicBezTo>
                  <a:cubicBezTo>
                    <a:pt x="169" y="75"/>
                    <a:pt x="169" y="77"/>
                    <a:pt x="169" y="78"/>
                  </a:cubicBezTo>
                  <a:cubicBezTo>
                    <a:pt x="169" y="79"/>
                    <a:pt x="170" y="80"/>
                    <a:pt x="170" y="80"/>
                  </a:cubicBezTo>
                  <a:cubicBezTo>
                    <a:pt x="170" y="80"/>
                    <a:pt x="171" y="79"/>
                    <a:pt x="171" y="80"/>
                  </a:cubicBezTo>
                  <a:cubicBezTo>
                    <a:pt x="171" y="81"/>
                    <a:pt x="170" y="79"/>
                    <a:pt x="171" y="81"/>
                  </a:cubicBezTo>
                  <a:cubicBezTo>
                    <a:pt x="173" y="83"/>
                    <a:pt x="176" y="83"/>
                    <a:pt x="176" y="83"/>
                  </a:cubicBezTo>
                  <a:cubicBezTo>
                    <a:pt x="175" y="87"/>
                    <a:pt x="175" y="87"/>
                    <a:pt x="175" y="87"/>
                  </a:cubicBezTo>
                  <a:cubicBezTo>
                    <a:pt x="173" y="88"/>
                    <a:pt x="173" y="88"/>
                    <a:pt x="173" y="88"/>
                  </a:cubicBezTo>
                  <a:cubicBezTo>
                    <a:pt x="173" y="88"/>
                    <a:pt x="168" y="88"/>
                    <a:pt x="168" y="90"/>
                  </a:cubicBezTo>
                  <a:cubicBezTo>
                    <a:pt x="168" y="91"/>
                    <a:pt x="168" y="95"/>
                    <a:pt x="168" y="95"/>
                  </a:cubicBezTo>
                  <a:cubicBezTo>
                    <a:pt x="165" y="98"/>
                    <a:pt x="165" y="98"/>
                    <a:pt x="165" y="98"/>
                  </a:cubicBezTo>
                  <a:cubicBezTo>
                    <a:pt x="165" y="98"/>
                    <a:pt x="167" y="102"/>
                    <a:pt x="167" y="103"/>
                  </a:cubicBezTo>
                  <a:cubicBezTo>
                    <a:pt x="167" y="104"/>
                    <a:pt x="168" y="104"/>
                    <a:pt x="168" y="104"/>
                  </a:cubicBezTo>
                  <a:cubicBezTo>
                    <a:pt x="165" y="105"/>
                    <a:pt x="165" y="105"/>
                    <a:pt x="165" y="105"/>
                  </a:cubicBezTo>
                  <a:cubicBezTo>
                    <a:pt x="161" y="105"/>
                    <a:pt x="161" y="105"/>
                    <a:pt x="161" y="105"/>
                  </a:cubicBezTo>
                  <a:cubicBezTo>
                    <a:pt x="153" y="103"/>
                    <a:pt x="153" y="103"/>
                    <a:pt x="153" y="103"/>
                  </a:cubicBezTo>
                  <a:cubicBezTo>
                    <a:pt x="151" y="106"/>
                    <a:pt x="151" y="106"/>
                    <a:pt x="151" y="106"/>
                  </a:cubicBezTo>
                  <a:cubicBezTo>
                    <a:pt x="149" y="106"/>
                    <a:pt x="149" y="106"/>
                    <a:pt x="149" y="106"/>
                  </a:cubicBezTo>
                  <a:cubicBezTo>
                    <a:pt x="149" y="106"/>
                    <a:pt x="148" y="108"/>
                    <a:pt x="146" y="109"/>
                  </a:cubicBezTo>
                  <a:cubicBezTo>
                    <a:pt x="145" y="110"/>
                    <a:pt x="144" y="111"/>
                    <a:pt x="143" y="111"/>
                  </a:cubicBezTo>
                  <a:cubicBezTo>
                    <a:pt x="141" y="112"/>
                    <a:pt x="139" y="110"/>
                    <a:pt x="139" y="110"/>
                  </a:cubicBezTo>
                  <a:cubicBezTo>
                    <a:pt x="136" y="109"/>
                    <a:pt x="136" y="109"/>
                    <a:pt x="136" y="109"/>
                  </a:cubicBezTo>
                  <a:cubicBezTo>
                    <a:pt x="133" y="105"/>
                    <a:pt x="133" y="105"/>
                    <a:pt x="133" y="105"/>
                  </a:cubicBezTo>
                  <a:cubicBezTo>
                    <a:pt x="124" y="99"/>
                    <a:pt x="124" y="99"/>
                    <a:pt x="124" y="99"/>
                  </a:cubicBezTo>
                  <a:cubicBezTo>
                    <a:pt x="119" y="97"/>
                    <a:pt x="119" y="97"/>
                    <a:pt x="119" y="97"/>
                  </a:cubicBezTo>
                  <a:cubicBezTo>
                    <a:pt x="115" y="96"/>
                    <a:pt x="115" y="96"/>
                    <a:pt x="115" y="96"/>
                  </a:cubicBezTo>
                  <a:cubicBezTo>
                    <a:pt x="110" y="96"/>
                    <a:pt x="110" y="96"/>
                    <a:pt x="110" y="96"/>
                  </a:cubicBezTo>
                  <a:cubicBezTo>
                    <a:pt x="106" y="94"/>
                    <a:pt x="106" y="94"/>
                    <a:pt x="106" y="94"/>
                  </a:cubicBezTo>
                  <a:cubicBezTo>
                    <a:pt x="102" y="94"/>
                    <a:pt x="102" y="94"/>
                    <a:pt x="102" y="94"/>
                  </a:cubicBezTo>
                  <a:cubicBezTo>
                    <a:pt x="97" y="92"/>
                    <a:pt x="97" y="92"/>
                    <a:pt x="97" y="92"/>
                  </a:cubicBezTo>
                  <a:cubicBezTo>
                    <a:pt x="93" y="95"/>
                    <a:pt x="93" y="95"/>
                    <a:pt x="93" y="95"/>
                  </a:cubicBezTo>
                  <a:cubicBezTo>
                    <a:pt x="88" y="98"/>
                    <a:pt x="88" y="98"/>
                    <a:pt x="88" y="98"/>
                  </a:cubicBezTo>
                  <a:cubicBezTo>
                    <a:pt x="83" y="103"/>
                    <a:pt x="83" y="103"/>
                    <a:pt x="83" y="103"/>
                  </a:cubicBezTo>
                  <a:cubicBezTo>
                    <a:pt x="83" y="103"/>
                    <a:pt x="80" y="106"/>
                    <a:pt x="78" y="107"/>
                  </a:cubicBezTo>
                  <a:cubicBezTo>
                    <a:pt x="77" y="106"/>
                    <a:pt x="77" y="106"/>
                    <a:pt x="77" y="106"/>
                  </a:cubicBezTo>
                  <a:cubicBezTo>
                    <a:pt x="77" y="106"/>
                    <a:pt x="77" y="103"/>
                    <a:pt x="78" y="101"/>
                  </a:cubicBezTo>
                  <a:cubicBezTo>
                    <a:pt x="79" y="100"/>
                    <a:pt x="79" y="98"/>
                    <a:pt x="79" y="97"/>
                  </a:cubicBezTo>
                  <a:cubicBezTo>
                    <a:pt x="79" y="96"/>
                    <a:pt x="79" y="94"/>
                    <a:pt x="78" y="92"/>
                  </a:cubicBezTo>
                  <a:cubicBezTo>
                    <a:pt x="78" y="90"/>
                    <a:pt x="77" y="87"/>
                    <a:pt x="77" y="87"/>
                  </a:cubicBezTo>
                  <a:cubicBezTo>
                    <a:pt x="80" y="85"/>
                    <a:pt x="80" y="85"/>
                    <a:pt x="80" y="85"/>
                  </a:cubicBezTo>
                  <a:cubicBezTo>
                    <a:pt x="78" y="80"/>
                    <a:pt x="78" y="80"/>
                    <a:pt x="78" y="80"/>
                  </a:cubicBezTo>
                  <a:cubicBezTo>
                    <a:pt x="76" y="80"/>
                    <a:pt x="76" y="80"/>
                    <a:pt x="76" y="80"/>
                  </a:cubicBezTo>
                  <a:cubicBezTo>
                    <a:pt x="73" y="80"/>
                    <a:pt x="73" y="80"/>
                    <a:pt x="73" y="80"/>
                  </a:cubicBezTo>
                  <a:cubicBezTo>
                    <a:pt x="71" y="83"/>
                    <a:pt x="71" y="83"/>
                    <a:pt x="71" y="83"/>
                  </a:cubicBezTo>
                  <a:cubicBezTo>
                    <a:pt x="71" y="83"/>
                    <a:pt x="72" y="85"/>
                    <a:pt x="72" y="86"/>
                  </a:cubicBezTo>
                  <a:cubicBezTo>
                    <a:pt x="71" y="87"/>
                    <a:pt x="69" y="87"/>
                    <a:pt x="69" y="87"/>
                  </a:cubicBezTo>
                  <a:cubicBezTo>
                    <a:pt x="68" y="88"/>
                    <a:pt x="68" y="91"/>
                    <a:pt x="68" y="91"/>
                  </a:cubicBezTo>
                  <a:cubicBezTo>
                    <a:pt x="64" y="87"/>
                    <a:pt x="64" y="87"/>
                    <a:pt x="64" y="87"/>
                  </a:cubicBezTo>
                  <a:cubicBezTo>
                    <a:pt x="64" y="87"/>
                    <a:pt x="62" y="87"/>
                    <a:pt x="61" y="86"/>
                  </a:cubicBezTo>
                  <a:cubicBezTo>
                    <a:pt x="60" y="86"/>
                    <a:pt x="58" y="86"/>
                    <a:pt x="58" y="86"/>
                  </a:cubicBezTo>
                  <a:cubicBezTo>
                    <a:pt x="58" y="86"/>
                    <a:pt x="58" y="86"/>
                    <a:pt x="57" y="86"/>
                  </a:cubicBezTo>
                  <a:cubicBezTo>
                    <a:pt x="55" y="86"/>
                    <a:pt x="55" y="86"/>
                    <a:pt x="54" y="84"/>
                  </a:cubicBezTo>
                  <a:cubicBezTo>
                    <a:pt x="53" y="82"/>
                    <a:pt x="50" y="77"/>
                    <a:pt x="50" y="77"/>
                  </a:cubicBezTo>
                  <a:cubicBezTo>
                    <a:pt x="50" y="77"/>
                    <a:pt x="49" y="75"/>
                    <a:pt x="48" y="75"/>
                  </a:cubicBezTo>
                  <a:cubicBezTo>
                    <a:pt x="48" y="75"/>
                    <a:pt x="47" y="77"/>
                    <a:pt x="47" y="77"/>
                  </a:cubicBezTo>
                  <a:cubicBezTo>
                    <a:pt x="46" y="77"/>
                    <a:pt x="46" y="75"/>
                    <a:pt x="46" y="74"/>
                  </a:cubicBezTo>
                  <a:cubicBezTo>
                    <a:pt x="46" y="73"/>
                    <a:pt x="46" y="72"/>
                    <a:pt x="46" y="70"/>
                  </a:cubicBezTo>
                  <a:cubicBezTo>
                    <a:pt x="46" y="68"/>
                    <a:pt x="45" y="66"/>
                    <a:pt x="46" y="66"/>
                  </a:cubicBezTo>
                  <a:cubicBezTo>
                    <a:pt x="46" y="66"/>
                    <a:pt x="47" y="67"/>
                    <a:pt x="48" y="67"/>
                  </a:cubicBezTo>
                  <a:cubicBezTo>
                    <a:pt x="49" y="67"/>
                    <a:pt x="49" y="65"/>
                    <a:pt x="49" y="65"/>
                  </a:cubicBezTo>
                  <a:cubicBezTo>
                    <a:pt x="50" y="65"/>
                    <a:pt x="51" y="66"/>
                    <a:pt x="51" y="66"/>
                  </a:cubicBezTo>
                  <a:cubicBezTo>
                    <a:pt x="52" y="66"/>
                    <a:pt x="53" y="66"/>
                    <a:pt x="53" y="66"/>
                  </a:cubicBezTo>
                  <a:cubicBezTo>
                    <a:pt x="54" y="65"/>
                    <a:pt x="54" y="65"/>
                    <a:pt x="54" y="64"/>
                  </a:cubicBezTo>
                  <a:cubicBezTo>
                    <a:pt x="54" y="63"/>
                    <a:pt x="53" y="62"/>
                    <a:pt x="53" y="62"/>
                  </a:cubicBezTo>
                  <a:cubicBezTo>
                    <a:pt x="52" y="62"/>
                    <a:pt x="46" y="65"/>
                    <a:pt x="46" y="65"/>
                  </a:cubicBezTo>
                  <a:cubicBezTo>
                    <a:pt x="42" y="65"/>
                    <a:pt x="42" y="65"/>
                    <a:pt x="42" y="65"/>
                  </a:cubicBezTo>
                  <a:cubicBezTo>
                    <a:pt x="44" y="63"/>
                    <a:pt x="44" y="63"/>
                    <a:pt x="44" y="63"/>
                  </a:cubicBezTo>
                  <a:cubicBezTo>
                    <a:pt x="42" y="61"/>
                    <a:pt x="42" y="61"/>
                    <a:pt x="42" y="61"/>
                  </a:cubicBezTo>
                  <a:cubicBezTo>
                    <a:pt x="42" y="59"/>
                    <a:pt x="42" y="59"/>
                    <a:pt x="42" y="59"/>
                  </a:cubicBezTo>
                  <a:cubicBezTo>
                    <a:pt x="40" y="58"/>
                    <a:pt x="40" y="58"/>
                    <a:pt x="40" y="58"/>
                  </a:cubicBezTo>
                  <a:cubicBezTo>
                    <a:pt x="41" y="56"/>
                    <a:pt x="41" y="56"/>
                    <a:pt x="41" y="56"/>
                  </a:cubicBezTo>
                  <a:cubicBezTo>
                    <a:pt x="43" y="56"/>
                    <a:pt x="43" y="56"/>
                    <a:pt x="43" y="56"/>
                  </a:cubicBezTo>
                  <a:cubicBezTo>
                    <a:pt x="45" y="55"/>
                    <a:pt x="45" y="55"/>
                    <a:pt x="45" y="55"/>
                  </a:cubicBezTo>
                  <a:cubicBezTo>
                    <a:pt x="45" y="51"/>
                    <a:pt x="45" y="51"/>
                    <a:pt x="45" y="51"/>
                  </a:cubicBezTo>
                  <a:cubicBezTo>
                    <a:pt x="43" y="52"/>
                    <a:pt x="43" y="52"/>
                    <a:pt x="43" y="52"/>
                  </a:cubicBezTo>
                  <a:cubicBezTo>
                    <a:pt x="44" y="54"/>
                    <a:pt x="44" y="54"/>
                    <a:pt x="44" y="54"/>
                  </a:cubicBezTo>
                  <a:cubicBezTo>
                    <a:pt x="40" y="54"/>
                    <a:pt x="40" y="54"/>
                    <a:pt x="40" y="54"/>
                  </a:cubicBezTo>
                  <a:cubicBezTo>
                    <a:pt x="39" y="52"/>
                    <a:pt x="39" y="52"/>
                    <a:pt x="39" y="52"/>
                  </a:cubicBezTo>
                  <a:close/>
                  <a:moveTo>
                    <a:pt x="23" y="103"/>
                  </a:moveTo>
                  <a:cubicBezTo>
                    <a:pt x="23" y="103"/>
                    <a:pt x="23" y="103"/>
                    <a:pt x="23" y="103"/>
                  </a:cubicBezTo>
                  <a:cubicBezTo>
                    <a:pt x="23" y="103"/>
                    <a:pt x="25" y="103"/>
                    <a:pt x="25" y="103"/>
                  </a:cubicBezTo>
                  <a:cubicBezTo>
                    <a:pt x="25" y="103"/>
                    <a:pt x="26" y="104"/>
                    <a:pt x="25" y="104"/>
                  </a:cubicBezTo>
                  <a:cubicBezTo>
                    <a:pt x="25" y="105"/>
                    <a:pt x="26" y="105"/>
                    <a:pt x="25" y="105"/>
                  </a:cubicBezTo>
                  <a:cubicBezTo>
                    <a:pt x="24" y="105"/>
                    <a:pt x="22" y="106"/>
                    <a:pt x="22" y="105"/>
                  </a:cubicBezTo>
                  <a:cubicBezTo>
                    <a:pt x="22" y="105"/>
                    <a:pt x="23" y="104"/>
                    <a:pt x="23" y="104"/>
                  </a:cubicBezTo>
                  <a:cubicBezTo>
                    <a:pt x="23" y="103"/>
                    <a:pt x="23" y="103"/>
                    <a:pt x="23" y="103"/>
                  </a:cubicBezTo>
                  <a:close/>
                  <a:moveTo>
                    <a:pt x="64" y="95"/>
                  </a:moveTo>
                  <a:cubicBezTo>
                    <a:pt x="64" y="95"/>
                    <a:pt x="64" y="95"/>
                    <a:pt x="64" y="95"/>
                  </a:cubicBezTo>
                  <a:cubicBezTo>
                    <a:pt x="64" y="95"/>
                    <a:pt x="63" y="98"/>
                    <a:pt x="64" y="98"/>
                  </a:cubicBezTo>
                  <a:cubicBezTo>
                    <a:pt x="64" y="98"/>
                    <a:pt x="65" y="98"/>
                    <a:pt x="66" y="98"/>
                  </a:cubicBezTo>
                  <a:cubicBezTo>
                    <a:pt x="67" y="97"/>
                    <a:pt x="67" y="97"/>
                    <a:pt x="67" y="97"/>
                  </a:cubicBezTo>
                  <a:cubicBezTo>
                    <a:pt x="67" y="96"/>
                    <a:pt x="67" y="95"/>
                    <a:pt x="67" y="95"/>
                  </a:cubicBezTo>
                  <a:cubicBezTo>
                    <a:pt x="64" y="95"/>
                    <a:pt x="64" y="95"/>
                    <a:pt x="64" y="95"/>
                  </a:cubicBezTo>
                  <a:close/>
                  <a:moveTo>
                    <a:pt x="9" y="91"/>
                  </a:moveTo>
                  <a:cubicBezTo>
                    <a:pt x="9" y="91"/>
                    <a:pt x="9" y="91"/>
                    <a:pt x="9" y="91"/>
                  </a:cubicBezTo>
                  <a:cubicBezTo>
                    <a:pt x="8" y="92"/>
                    <a:pt x="8" y="92"/>
                    <a:pt x="8" y="92"/>
                  </a:cubicBezTo>
                  <a:cubicBezTo>
                    <a:pt x="8" y="92"/>
                    <a:pt x="7" y="89"/>
                    <a:pt x="7" y="88"/>
                  </a:cubicBezTo>
                  <a:cubicBezTo>
                    <a:pt x="7" y="88"/>
                    <a:pt x="5" y="87"/>
                    <a:pt x="5" y="87"/>
                  </a:cubicBezTo>
                  <a:cubicBezTo>
                    <a:pt x="5" y="87"/>
                    <a:pt x="4" y="87"/>
                    <a:pt x="4" y="87"/>
                  </a:cubicBezTo>
                  <a:cubicBezTo>
                    <a:pt x="3" y="87"/>
                    <a:pt x="3" y="88"/>
                    <a:pt x="3" y="88"/>
                  </a:cubicBezTo>
                  <a:cubicBezTo>
                    <a:pt x="2" y="88"/>
                    <a:pt x="2" y="88"/>
                    <a:pt x="2" y="88"/>
                  </a:cubicBezTo>
                  <a:cubicBezTo>
                    <a:pt x="2" y="88"/>
                    <a:pt x="1" y="88"/>
                    <a:pt x="1" y="88"/>
                  </a:cubicBezTo>
                  <a:cubicBezTo>
                    <a:pt x="0" y="89"/>
                    <a:pt x="1" y="90"/>
                    <a:pt x="1" y="90"/>
                  </a:cubicBezTo>
                  <a:cubicBezTo>
                    <a:pt x="1" y="90"/>
                    <a:pt x="2" y="90"/>
                    <a:pt x="3" y="91"/>
                  </a:cubicBezTo>
                  <a:cubicBezTo>
                    <a:pt x="4" y="91"/>
                    <a:pt x="4" y="91"/>
                    <a:pt x="4" y="91"/>
                  </a:cubicBezTo>
                  <a:cubicBezTo>
                    <a:pt x="4" y="91"/>
                    <a:pt x="6" y="93"/>
                    <a:pt x="7" y="94"/>
                  </a:cubicBezTo>
                  <a:cubicBezTo>
                    <a:pt x="7" y="94"/>
                    <a:pt x="7" y="95"/>
                    <a:pt x="7" y="95"/>
                  </a:cubicBezTo>
                  <a:cubicBezTo>
                    <a:pt x="4" y="97"/>
                    <a:pt x="4" y="97"/>
                    <a:pt x="4" y="97"/>
                  </a:cubicBezTo>
                  <a:cubicBezTo>
                    <a:pt x="4" y="97"/>
                    <a:pt x="5" y="98"/>
                    <a:pt x="5" y="98"/>
                  </a:cubicBezTo>
                  <a:cubicBezTo>
                    <a:pt x="6" y="98"/>
                    <a:pt x="4" y="99"/>
                    <a:pt x="4" y="99"/>
                  </a:cubicBezTo>
                  <a:cubicBezTo>
                    <a:pt x="4" y="99"/>
                    <a:pt x="4" y="101"/>
                    <a:pt x="4" y="101"/>
                  </a:cubicBezTo>
                  <a:cubicBezTo>
                    <a:pt x="4" y="101"/>
                    <a:pt x="5" y="102"/>
                    <a:pt x="7" y="102"/>
                  </a:cubicBezTo>
                  <a:cubicBezTo>
                    <a:pt x="9" y="103"/>
                    <a:pt x="9" y="102"/>
                    <a:pt x="9" y="102"/>
                  </a:cubicBezTo>
                  <a:cubicBezTo>
                    <a:pt x="10" y="103"/>
                    <a:pt x="10" y="103"/>
                    <a:pt x="10" y="103"/>
                  </a:cubicBezTo>
                  <a:cubicBezTo>
                    <a:pt x="10" y="104"/>
                    <a:pt x="10" y="104"/>
                    <a:pt x="10" y="104"/>
                  </a:cubicBezTo>
                  <a:cubicBezTo>
                    <a:pt x="11" y="105"/>
                    <a:pt x="11" y="105"/>
                    <a:pt x="11" y="105"/>
                  </a:cubicBezTo>
                  <a:cubicBezTo>
                    <a:pt x="14" y="106"/>
                    <a:pt x="14" y="106"/>
                    <a:pt x="14" y="106"/>
                  </a:cubicBezTo>
                  <a:cubicBezTo>
                    <a:pt x="14" y="107"/>
                    <a:pt x="14" y="107"/>
                    <a:pt x="14" y="107"/>
                  </a:cubicBezTo>
                  <a:cubicBezTo>
                    <a:pt x="14" y="110"/>
                    <a:pt x="14" y="110"/>
                    <a:pt x="14" y="110"/>
                  </a:cubicBezTo>
                  <a:cubicBezTo>
                    <a:pt x="14" y="110"/>
                    <a:pt x="13" y="110"/>
                    <a:pt x="12" y="110"/>
                  </a:cubicBezTo>
                  <a:cubicBezTo>
                    <a:pt x="12" y="111"/>
                    <a:pt x="12" y="112"/>
                    <a:pt x="11" y="112"/>
                  </a:cubicBezTo>
                  <a:cubicBezTo>
                    <a:pt x="11" y="112"/>
                    <a:pt x="11" y="114"/>
                    <a:pt x="10" y="115"/>
                  </a:cubicBezTo>
                  <a:cubicBezTo>
                    <a:pt x="10" y="116"/>
                    <a:pt x="11" y="117"/>
                    <a:pt x="11" y="118"/>
                  </a:cubicBezTo>
                  <a:cubicBezTo>
                    <a:pt x="11" y="120"/>
                    <a:pt x="12" y="119"/>
                    <a:pt x="13" y="119"/>
                  </a:cubicBezTo>
                  <a:cubicBezTo>
                    <a:pt x="13" y="119"/>
                    <a:pt x="14" y="118"/>
                    <a:pt x="14" y="118"/>
                  </a:cubicBezTo>
                  <a:cubicBezTo>
                    <a:pt x="15" y="118"/>
                    <a:pt x="16" y="116"/>
                    <a:pt x="17" y="115"/>
                  </a:cubicBezTo>
                  <a:cubicBezTo>
                    <a:pt x="17" y="114"/>
                    <a:pt x="17" y="113"/>
                    <a:pt x="17" y="113"/>
                  </a:cubicBezTo>
                  <a:cubicBezTo>
                    <a:pt x="16" y="112"/>
                    <a:pt x="17" y="110"/>
                    <a:pt x="17" y="110"/>
                  </a:cubicBezTo>
                  <a:cubicBezTo>
                    <a:pt x="17" y="109"/>
                    <a:pt x="17" y="109"/>
                    <a:pt x="17" y="109"/>
                  </a:cubicBezTo>
                  <a:cubicBezTo>
                    <a:pt x="16" y="105"/>
                    <a:pt x="16" y="105"/>
                    <a:pt x="16" y="105"/>
                  </a:cubicBezTo>
                  <a:cubicBezTo>
                    <a:pt x="18" y="101"/>
                    <a:pt x="18" y="101"/>
                    <a:pt x="18" y="101"/>
                  </a:cubicBezTo>
                  <a:cubicBezTo>
                    <a:pt x="20" y="101"/>
                    <a:pt x="20" y="101"/>
                    <a:pt x="20" y="101"/>
                  </a:cubicBezTo>
                  <a:cubicBezTo>
                    <a:pt x="23" y="99"/>
                    <a:pt x="23" y="99"/>
                    <a:pt x="23" y="99"/>
                  </a:cubicBezTo>
                  <a:cubicBezTo>
                    <a:pt x="23" y="99"/>
                    <a:pt x="23" y="99"/>
                    <a:pt x="23" y="99"/>
                  </a:cubicBezTo>
                  <a:cubicBezTo>
                    <a:pt x="23" y="99"/>
                    <a:pt x="24" y="99"/>
                    <a:pt x="25" y="98"/>
                  </a:cubicBezTo>
                  <a:cubicBezTo>
                    <a:pt x="27" y="98"/>
                    <a:pt x="26" y="99"/>
                    <a:pt x="27" y="99"/>
                  </a:cubicBezTo>
                  <a:cubicBezTo>
                    <a:pt x="27" y="100"/>
                    <a:pt x="28" y="100"/>
                    <a:pt x="29" y="100"/>
                  </a:cubicBezTo>
                  <a:cubicBezTo>
                    <a:pt x="29" y="100"/>
                    <a:pt x="30" y="98"/>
                    <a:pt x="30" y="98"/>
                  </a:cubicBezTo>
                  <a:cubicBezTo>
                    <a:pt x="30" y="97"/>
                    <a:pt x="29" y="97"/>
                    <a:pt x="29" y="97"/>
                  </a:cubicBezTo>
                  <a:cubicBezTo>
                    <a:pt x="28" y="95"/>
                    <a:pt x="28" y="95"/>
                    <a:pt x="28" y="95"/>
                  </a:cubicBezTo>
                  <a:cubicBezTo>
                    <a:pt x="31" y="94"/>
                    <a:pt x="31" y="94"/>
                    <a:pt x="31" y="94"/>
                  </a:cubicBezTo>
                  <a:cubicBezTo>
                    <a:pt x="32" y="93"/>
                    <a:pt x="32" y="93"/>
                    <a:pt x="32" y="93"/>
                  </a:cubicBezTo>
                  <a:cubicBezTo>
                    <a:pt x="34" y="91"/>
                    <a:pt x="34" y="91"/>
                    <a:pt x="34" y="91"/>
                  </a:cubicBezTo>
                  <a:cubicBezTo>
                    <a:pt x="33" y="89"/>
                    <a:pt x="33" y="89"/>
                    <a:pt x="33" y="89"/>
                  </a:cubicBezTo>
                  <a:cubicBezTo>
                    <a:pt x="33" y="89"/>
                    <a:pt x="35" y="89"/>
                    <a:pt x="36" y="89"/>
                  </a:cubicBezTo>
                  <a:cubicBezTo>
                    <a:pt x="36" y="89"/>
                    <a:pt x="36" y="88"/>
                    <a:pt x="36" y="88"/>
                  </a:cubicBezTo>
                  <a:cubicBezTo>
                    <a:pt x="35" y="86"/>
                    <a:pt x="35" y="86"/>
                    <a:pt x="35" y="86"/>
                  </a:cubicBezTo>
                  <a:cubicBezTo>
                    <a:pt x="35" y="86"/>
                    <a:pt x="37" y="86"/>
                    <a:pt x="38" y="85"/>
                  </a:cubicBezTo>
                  <a:cubicBezTo>
                    <a:pt x="38" y="85"/>
                    <a:pt x="37" y="84"/>
                    <a:pt x="37" y="84"/>
                  </a:cubicBezTo>
                  <a:cubicBezTo>
                    <a:pt x="37" y="83"/>
                    <a:pt x="38" y="82"/>
                    <a:pt x="38" y="82"/>
                  </a:cubicBezTo>
                  <a:cubicBezTo>
                    <a:pt x="38" y="82"/>
                    <a:pt x="40" y="84"/>
                    <a:pt x="41" y="84"/>
                  </a:cubicBezTo>
                  <a:cubicBezTo>
                    <a:pt x="42" y="85"/>
                    <a:pt x="42" y="84"/>
                    <a:pt x="43" y="84"/>
                  </a:cubicBezTo>
                  <a:cubicBezTo>
                    <a:pt x="43" y="83"/>
                    <a:pt x="42" y="82"/>
                    <a:pt x="42" y="82"/>
                  </a:cubicBezTo>
                  <a:cubicBezTo>
                    <a:pt x="41" y="81"/>
                    <a:pt x="41" y="81"/>
                    <a:pt x="41" y="81"/>
                  </a:cubicBezTo>
                  <a:cubicBezTo>
                    <a:pt x="38" y="80"/>
                    <a:pt x="38" y="80"/>
                    <a:pt x="38" y="80"/>
                  </a:cubicBezTo>
                  <a:cubicBezTo>
                    <a:pt x="34" y="78"/>
                    <a:pt x="34" y="78"/>
                    <a:pt x="34" y="78"/>
                  </a:cubicBezTo>
                  <a:cubicBezTo>
                    <a:pt x="34" y="78"/>
                    <a:pt x="31" y="78"/>
                    <a:pt x="31" y="77"/>
                  </a:cubicBezTo>
                  <a:cubicBezTo>
                    <a:pt x="30" y="77"/>
                    <a:pt x="30" y="77"/>
                    <a:pt x="30" y="77"/>
                  </a:cubicBezTo>
                  <a:cubicBezTo>
                    <a:pt x="30" y="77"/>
                    <a:pt x="28" y="77"/>
                    <a:pt x="28" y="77"/>
                  </a:cubicBezTo>
                  <a:cubicBezTo>
                    <a:pt x="27" y="77"/>
                    <a:pt x="26" y="78"/>
                    <a:pt x="25" y="79"/>
                  </a:cubicBezTo>
                  <a:cubicBezTo>
                    <a:pt x="25" y="79"/>
                    <a:pt x="24" y="80"/>
                    <a:pt x="23" y="80"/>
                  </a:cubicBezTo>
                  <a:cubicBezTo>
                    <a:pt x="23" y="80"/>
                    <a:pt x="22" y="78"/>
                    <a:pt x="22" y="78"/>
                  </a:cubicBezTo>
                  <a:cubicBezTo>
                    <a:pt x="20" y="78"/>
                    <a:pt x="20" y="78"/>
                    <a:pt x="20" y="78"/>
                  </a:cubicBezTo>
                  <a:cubicBezTo>
                    <a:pt x="20" y="78"/>
                    <a:pt x="19" y="80"/>
                    <a:pt x="19" y="81"/>
                  </a:cubicBezTo>
                  <a:cubicBezTo>
                    <a:pt x="19" y="81"/>
                    <a:pt x="17" y="81"/>
                    <a:pt x="16" y="81"/>
                  </a:cubicBezTo>
                  <a:cubicBezTo>
                    <a:pt x="15" y="82"/>
                    <a:pt x="14" y="82"/>
                    <a:pt x="13" y="83"/>
                  </a:cubicBezTo>
                  <a:cubicBezTo>
                    <a:pt x="12" y="83"/>
                    <a:pt x="14" y="84"/>
                    <a:pt x="14" y="84"/>
                  </a:cubicBezTo>
                  <a:cubicBezTo>
                    <a:pt x="14" y="86"/>
                    <a:pt x="14" y="86"/>
                    <a:pt x="14" y="86"/>
                  </a:cubicBezTo>
                  <a:cubicBezTo>
                    <a:pt x="12" y="86"/>
                    <a:pt x="12" y="86"/>
                    <a:pt x="12" y="86"/>
                  </a:cubicBezTo>
                  <a:cubicBezTo>
                    <a:pt x="11" y="85"/>
                    <a:pt x="11" y="85"/>
                    <a:pt x="11" y="85"/>
                  </a:cubicBezTo>
                  <a:cubicBezTo>
                    <a:pt x="9" y="87"/>
                    <a:pt x="9" y="87"/>
                    <a:pt x="9" y="87"/>
                  </a:cubicBezTo>
                  <a:cubicBezTo>
                    <a:pt x="8" y="89"/>
                    <a:pt x="8" y="89"/>
                    <a:pt x="8" y="89"/>
                  </a:cubicBezTo>
                  <a:cubicBezTo>
                    <a:pt x="8" y="89"/>
                    <a:pt x="9" y="91"/>
                    <a:pt x="9" y="91"/>
                  </a:cubicBezTo>
                  <a:close/>
                  <a:moveTo>
                    <a:pt x="35" y="76"/>
                  </a:moveTo>
                  <a:cubicBezTo>
                    <a:pt x="35" y="76"/>
                    <a:pt x="35" y="76"/>
                    <a:pt x="35" y="76"/>
                  </a:cubicBezTo>
                  <a:cubicBezTo>
                    <a:pt x="36" y="77"/>
                    <a:pt x="36" y="77"/>
                    <a:pt x="36" y="77"/>
                  </a:cubicBezTo>
                  <a:cubicBezTo>
                    <a:pt x="36" y="77"/>
                    <a:pt x="37" y="78"/>
                    <a:pt x="39" y="78"/>
                  </a:cubicBezTo>
                  <a:cubicBezTo>
                    <a:pt x="42" y="78"/>
                    <a:pt x="42" y="80"/>
                    <a:pt x="44" y="78"/>
                  </a:cubicBezTo>
                  <a:cubicBezTo>
                    <a:pt x="44" y="77"/>
                    <a:pt x="44" y="77"/>
                    <a:pt x="43" y="76"/>
                  </a:cubicBezTo>
                  <a:cubicBezTo>
                    <a:pt x="43" y="75"/>
                    <a:pt x="42" y="75"/>
                    <a:pt x="42" y="74"/>
                  </a:cubicBezTo>
                  <a:cubicBezTo>
                    <a:pt x="42" y="74"/>
                    <a:pt x="42" y="74"/>
                    <a:pt x="40" y="72"/>
                  </a:cubicBezTo>
                  <a:cubicBezTo>
                    <a:pt x="39" y="71"/>
                    <a:pt x="39" y="72"/>
                    <a:pt x="38" y="72"/>
                  </a:cubicBezTo>
                  <a:cubicBezTo>
                    <a:pt x="37" y="72"/>
                    <a:pt x="36" y="72"/>
                    <a:pt x="35" y="72"/>
                  </a:cubicBezTo>
                  <a:cubicBezTo>
                    <a:pt x="34" y="73"/>
                    <a:pt x="36" y="74"/>
                    <a:pt x="36" y="75"/>
                  </a:cubicBezTo>
                  <a:cubicBezTo>
                    <a:pt x="36" y="75"/>
                    <a:pt x="35" y="76"/>
                    <a:pt x="35" y="76"/>
                  </a:cubicBezTo>
                  <a:close/>
                  <a:moveTo>
                    <a:pt x="22" y="57"/>
                  </a:moveTo>
                  <a:cubicBezTo>
                    <a:pt x="22" y="57"/>
                    <a:pt x="22" y="57"/>
                    <a:pt x="22" y="57"/>
                  </a:cubicBezTo>
                  <a:cubicBezTo>
                    <a:pt x="22" y="56"/>
                    <a:pt x="24" y="56"/>
                    <a:pt x="25" y="57"/>
                  </a:cubicBezTo>
                  <a:cubicBezTo>
                    <a:pt x="25" y="57"/>
                    <a:pt x="27" y="58"/>
                    <a:pt x="27" y="59"/>
                  </a:cubicBezTo>
                  <a:cubicBezTo>
                    <a:pt x="27" y="59"/>
                    <a:pt x="28" y="59"/>
                    <a:pt x="28" y="60"/>
                  </a:cubicBezTo>
                  <a:cubicBezTo>
                    <a:pt x="28" y="60"/>
                    <a:pt x="29" y="61"/>
                    <a:pt x="29" y="62"/>
                  </a:cubicBezTo>
                  <a:cubicBezTo>
                    <a:pt x="30" y="63"/>
                    <a:pt x="31" y="64"/>
                    <a:pt x="31" y="64"/>
                  </a:cubicBezTo>
                  <a:cubicBezTo>
                    <a:pt x="31" y="64"/>
                    <a:pt x="32" y="65"/>
                    <a:pt x="31" y="65"/>
                  </a:cubicBezTo>
                  <a:cubicBezTo>
                    <a:pt x="30" y="65"/>
                    <a:pt x="27" y="65"/>
                    <a:pt x="27" y="65"/>
                  </a:cubicBezTo>
                  <a:cubicBezTo>
                    <a:pt x="27" y="65"/>
                    <a:pt x="26" y="66"/>
                    <a:pt x="26" y="66"/>
                  </a:cubicBezTo>
                  <a:cubicBezTo>
                    <a:pt x="26" y="67"/>
                    <a:pt x="28" y="68"/>
                    <a:pt x="27" y="68"/>
                  </a:cubicBezTo>
                  <a:cubicBezTo>
                    <a:pt x="26" y="69"/>
                    <a:pt x="26" y="69"/>
                    <a:pt x="25" y="69"/>
                  </a:cubicBezTo>
                  <a:cubicBezTo>
                    <a:pt x="24" y="68"/>
                    <a:pt x="23" y="66"/>
                    <a:pt x="23" y="66"/>
                  </a:cubicBezTo>
                  <a:cubicBezTo>
                    <a:pt x="22" y="67"/>
                    <a:pt x="22" y="70"/>
                    <a:pt x="22" y="70"/>
                  </a:cubicBezTo>
                  <a:cubicBezTo>
                    <a:pt x="22" y="71"/>
                    <a:pt x="23" y="72"/>
                    <a:pt x="22" y="73"/>
                  </a:cubicBezTo>
                  <a:cubicBezTo>
                    <a:pt x="22" y="73"/>
                    <a:pt x="19" y="74"/>
                    <a:pt x="19" y="74"/>
                  </a:cubicBezTo>
                  <a:cubicBezTo>
                    <a:pt x="19" y="74"/>
                    <a:pt x="18" y="74"/>
                    <a:pt x="18" y="74"/>
                  </a:cubicBezTo>
                  <a:cubicBezTo>
                    <a:pt x="17" y="74"/>
                    <a:pt x="15" y="72"/>
                    <a:pt x="14" y="71"/>
                  </a:cubicBezTo>
                  <a:cubicBezTo>
                    <a:pt x="14" y="70"/>
                    <a:pt x="14" y="68"/>
                    <a:pt x="14" y="68"/>
                  </a:cubicBezTo>
                  <a:cubicBezTo>
                    <a:pt x="13" y="67"/>
                    <a:pt x="12" y="66"/>
                    <a:pt x="12" y="66"/>
                  </a:cubicBezTo>
                  <a:cubicBezTo>
                    <a:pt x="12" y="66"/>
                    <a:pt x="13" y="65"/>
                    <a:pt x="11" y="66"/>
                  </a:cubicBezTo>
                  <a:cubicBezTo>
                    <a:pt x="8" y="66"/>
                    <a:pt x="9" y="67"/>
                    <a:pt x="8" y="67"/>
                  </a:cubicBezTo>
                  <a:cubicBezTo>
                    <a:pt x="7" y="66"/>
                    <a:pt x="7" y="65"/>
                    <a:pt x="5" y="65"/>
                  </a:cubicBezTo>
                  <a:cubicBezTo>
                    <a:pt x="4" y="65"/>
                    <a:pt x="3" y="64"/>
                    <a:pt x="3" y="64"/>
                  </a:cubicBezTo>
                  <a:cubicBezTo>
                    <a:pt x="3" y="64"/>
                    <a:pt x="6" y="62"/>
                    <a:pt x="7" y="62"/>
                  </a:cubicBezTo>
                  <a:cubicBezTo>
                    <a:pt x="8" y="62"/>
                    <a:pt x="7" y="62"/>
                    <a:pt x="9" y="62"/>
                  </a:cubicBezTo>
                  <a:cubicBezTo>
                    <a:pt x="12" y="61"/>
                    <a:pt x="13" y="63"/>
                    <a:pt x="13" y="61"/>
                  </a:cubicBezTo>
                  <a:cubicBezTo>
                    <a:pt x="14" y="59"/>
                    <a:pt x="14" y="58"/>
                    <a:pt x="15" y="57"/>
                  </a:cubicBezTo>
                  <a:cubicBezTo>
                    <a:pt x="15" y="56"/>
                    <a:pt x="16" y="54"/>
                    <a:pt x="16" y="54"/>
                  </a:cubicBezTo>
                  <a:cubicBezTo>
                    <a:pt x="16" y="53"/>
                    <a:pt x="19" y="53"/>
                    <a:pt x="19" y="53"/>
                  </a:cubicBezTo>
                  <a:cubicBezTo>
                    <a:pt x="20" y="56"/>
                    <a:pt x="20" y="56"/>
                    <a:pt x="20" y="56"/>
                  </a:cubicBezTo>
                  <a:cubicBezTo>
                    <a:pt x="20" y="56"/>
                    <a:pt x="20" y="57"/>
                    <a:pt x="21" y="57"/>
                  </a:cubicBezTo>
                  <a:cubicBezTo>
                    <a:pt x="22" y="57"/>
                    <a:pt x="22" y="57"/>
                    <a:pt x="22" y="57"/>
                  </a:cubicBezTo>
                  <a:close/>
                  <a:moveTo>
                    <a:pt x="36" y="52"/>
                  </a:moveTo>
                  <a:cubicBezTo>
                    <a:pt x="36" y="52"/>
                    <a:pt x="36" y="52"/>
                    <a:pt x="36" y="52"/>
                  </a:cubicBezTo>
                  <a:cubicBezTo>
                    <a:pt x="35" y="53"/>
                    <a:pt x="35" y="53"/>
                    <a:pt x="35" y="53"/>
                  </a:cubicBezTo>
                  <a:cubicBezTo>
                    <a:pt x="31" y="53"/>
                    <a:pt x="31" y="53"/>
                    <a:pt x="31" y="53"/>
                  </a:cubicBezTo>
                  <a:cubicBezTo>
                    <a:pt x="31" y="55"/>
                    <a:pt x="31" y="55"/>
                    <a:pt x="31" y="55"/>
                  </a:cubicBezTo>
                  <a:cubicBezTo>
                    <a:pt x="33" y="57"/>
                    <a:pt x="33" y="57"/>
                    <a:pt x="33" y="57"/>
                  </a:cubicBezTo>
                  <a:cubicBezTo>
                    <a:pt x="33" y="57"/>
                    <a:pt x="34" y="56"/>
                    <a:pt x="35" y="56"/>
                  </a:cubicBezTo>
                  <a:cubicBezTo>
                    <a:pt x="36" y="56"/>
                    <a:pt x="38" y="56"/>
                    <a:pt x="38" y="56"/>
                  </a:cubicBezTo>
                  <a:cubicBezTo>
                    <a:pt x="39" y="55"/>
                    <a:pt x="39" y="55"/>
                    <a:pt x="39" y="55"/>
                  </a:cubicBezTo>
                  <a:cubicBezTo>
                    <a:pt x="38" y="52"/>
                    <a:pt x="38" y="52"/>
                    <a:pt x="38" y="52"/>
                  </a:cubicBezTo>
                  <a:lnTo>
                    <a:pt x="36" y="52"/>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5"/>
            <p:cNvSpPr>
              <a:spLocks/>
            </p:cNvSpPr>
            <p:nvPr/>
          </p:nvSpPr>
          <p:spPr bwMode="auto">
            <a:xfrm>
              <a:off x="6144086" y="3377866"/>
              <a:ext cx="556312" cy="405924"/>
            </a:xfrm>
            <a:custGeom>
              <a:avLst/>
              <a:gdLst>
                <a:gd name="T0" fmla="*/ 7 w 244"/>
                <a:gd name="T1" fmla="*/ 36 h 184"/>
                <a:gd name="T2" fmla="*/ 21 w 244"/>
                <a:gd name="T3" fmla="*/ 52 h 184"/>
                <a:gd name="T4" fmla="*/ 77 w 244"/>
                <a:gd name="T5" fmla="*/ 49 h 184"/>
                <a:gd name="T6" fmla="*/ 144 w 244"/>
                <a:gd name="T7" fmla="*/ 21 h 184"/>
                <a:gd name="T8" fmla="*/ 203 w 244"/>
                <a:gd name="T9" fmla="*/ 3 h 184"/>
                <a:gd name="T10" fmla="*/ 238 w 244"/>
                <a:gd name="T11" fmla="*/ 8 h 184"/>
                <a:gd name="T12" fmla="*/ 241 w 244"/>
                <a:gd name="T13" fmla="*/ 22 h 184"/>
                <a:gd name="T14" fmla="*/ 232 w 244"/>
                <a:gd name="T15" fmla="*/ 27 h 184"/>
                <a:gd name="T16" fmla="*/ 225 w 244"/>
                <a:gd name="T17" fmla="*/ 36 h 184"/>
                <a:gd name="T18" fmla="*/ 225 w 244"/>
                <a:gd name="T19" fmla="*/ 56 h 184"/>
                <a:gd name="T20" fmla="*/ 222 w 244"/>
                <a:gd name="T21" fmla="*/ 69 h 184"/>
                <a:gd name="T22" fmla="*/ 220 w 244"/>
                <a:gd name="T23" fmla="*/ 76 h 184"/>
                <a:gd name="T24" fmla="*/ 216 w 244"/>
                <a:gd name="T25" fmla="*/ 83 h 184"/>
                <a:gd name="T26" fmla="*/ 232 w 244"/>
                <a:gd name="T27" fmla="*/ 92 h 184"/>
                <a:gd name="T28" fmla="*/ 244 w 244"/>
                <a:gd name="T29" fmla="*/ 102 h 184"/>
                <a:gd name="T30" fmla="*/ 231 w 244"/>
                <a:gd name="T31" fmla="*/ 108 h 184"/>
                <a:gd name="T32" fmla="*/ 211 w 244"/>
                <a:gd name="T33" fmla="*/ 106 h 184"/>
                <a:gd name="T34" fmla="*/ 201 w 244"/>
                <a:gd name="T35" fmla="*/ 115 h 184"/>
                <a:gd name="T36" fmla="*/ 188 w 244"/>
                <a:gd name="T37" fmla="*/ 126 h 184"/>
                <a:gd name="T38" fmla="*/ 181 w 244"/>
                <a:gd name="T39" fmla="*/ 135 h 184"/>
                <a:gd name="T40" fmla="*/ 179 w 244"/>
                <a:gd name="T41" fmla="*/ 147 h 184"/>
                <a:gd name="T42" fmla="*/ 174 w 244"/>
                <a:gd name="T43" fmla="*/ 158 h 184"/>
                <a:gd name="T44" fmla="*/ 155 w 244"/>
                <a:gd name="T45" fmla="*/ 165 h 184"/>
                <a:gd name="T46" fmla="*/ 139 w 244"/>
                <a:gd name="T47" fmla="*/ 167 h 184"/>
                <a:gd name="T48" fmla="*/ 116 w 244"/>
                <a:gd name="T49" fmla="*/ 164 h 184"/>
                <a:gd name="T50" fmla="*/ 104 w 244"/>
                <a:gd name="T51" fmla="*/ 163 h 184"/>
                <a:gd name="T52" fmla="*/ 92 w 244"/>
                <a:gd name="T53" fmla="*/ 169 h 184"/>
                <a:gd name="T54" fmla="*/ 70 w 244"/>
                <a:gd name="T55" fmla="*/ 177 h 184"/>
                <a:gd name="T56" fmla="*/ 57 w 244"/>
                <a:gd name="T57" fmla="*/ 184 h 184"/>
                <a:gd name="T58" fmla="*/ 51 w 244"/>
                <a:gd name="T59" fmla="*/ 183 h 184"/>
                <a:gd name="T60" fmla="*/ 48 w 244"/>
                <a:gd name="T61" fmla="*/ 172 h 184"/>
                <a:gd name="T62" fmla="*/ 50 w 244"/>
                <a:gd name="T63" fmla="*/ 165 h 184"/>
                <a:gd name="T64" fmla="*/ 24 w 244"/>
                <a:gd name="T65" fmla="*/ 143 h 184"/>
                <a:gd name="T66" fmla="*/ 21 w 244"/>
                <a:gd name="T67" fmla="*/ 138 h 184"/>
                <a:gd name="T68" fmla="*/ 20 w 244"/>
                <a:gd name="T69" fmla="*/ 133 h 184"/>
                <a:gd name="T70" fmla="*/ 20 w 244"/>
                <a:gd name="T71" fmla="*/ 125 h 184"/>
                <a:gd name="T72" fmla="*/ 16 w 244"/>
                <a:gd name="T73" fmla="*/ 113 h 184"/>
                <a:gd name="T74" fmla="*/ 19 w 244"/>
                <a:gd name="T75" fmla="*/ 106 h 184"/>
                <a:gd name="T76" fmla="*/ 25 w 244"/>
                <a:gd name="T77" fmla="*/ 99 h 184"/>
                <a:gd name="T78" fmla="*/ 33 w 244"/>
                <a:gd name="T79" fmla="*/ 84 h 184"/>
                <a:gd name="T80" fmla="*/ 21 w 244"/>
                <a:gd name="T81" fmla="*/ 77 h 184"/>
                <a:gd name="T82" fmla="*/ 11 w 244"/>
                <a:gd name="T83" fmla="*/ 73 h 184"/>
                <a:gd name="T84" fmla="*/ 2 w 244"/>
                <a:gd name="T85" fmla="*/ 60 h 184"/>
                <a:gd name="T86" fmla="*/ 1 w 244"/>
                <a:gd name="T87" fmla="*/ 47 h 184"/>
                <a:gd name="T88" fmla="*/ 7 w 244"/>
                <a:gd name="T89" fmla="*/ 3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4" h="184">
                  <a:moveTo>
                    <a:pt x="7" y="38"/>
                  </a:moveTo>
                  <a:cubicBezTo>
                    <a:pt x="7" y="36"/>
                    <a:pt x="7" y="36"/>
                    <a:pt x="7" y="36"/>
                  </a:cubicBezTo>
                  <a:cubicBezTo>
                    <a:pt x="7" y="36"/>
                    <a:pt x="7" y="36"/>
                    <a:pt x="7" y="36"/>
                  </a:cubicBezTo>
                  <a:cubicBezTo>
                    <a:pt x="14" y="34"/>
                    <a:pt x="20" y="38"/>
                    <a:pt x="23" y="38"/>
                  </a:cubicBezTo>
                  <a:cubicBezTo>
                    <a:pt x="29" y="39"/>
                    <a:pt x="16" y="46"/>
                    <a:pt x="18" y="46"/>
                  </a:cubicBezTo>
                  <a:cubicBezTo>
                    <a:pt x="20" y="45"/>
                    <a:pt x="18" y="51"/>
                    <a:pt x="21" y="52"/>
                  </a:cubicBezTo>
                  <a:cubicBezTo>
                    <a:pt x="26" y="53"/>
                    <a:pt x="30" y="49"/>
                    <a:pt x="36" y="49"/>
                  </a:cubicBezTo>
                  <a:cubicBezTo>
                    <a:pt x="41" y="48"/>
                    <a:pt x="47" y="51"/>
                    <a:pt x="49" y="49"/>
                  </a:cubicBezTo>
                  <a:cubicBezTo>
                    <a:pt x="53" y="44"/>
                    <a:pt x="69" y="54"/>
                    <a:pt x="77" y="49"/>
                  </a:cubicBezTo>
                  <a:cubicBezTo>
                    <a:pt x="82" y="45"/>
                    <a:pt x="102" y="43"/>
                    <a:pt x="109" y="43"/>
                  </a:cubicBezTo>
                  <a:cubicBezTo>
                    <a:pt x="127" y="42"/>
                    <a:pt x="128" y="42"/>
                    <a:pt x="136" y="37"/>
                  </a:cubicBezTo>
                  <a:cubicBezTo>
                    <a:pt x="136" y="37"/>
                    <a:pt x="141" y="26"/>
                    <a:pt x="144" y="21"/>
                  </a:cubicBezTo>
                  <a:cubicBezTo>
                    <a:pt x="146" y="17"/>
                    <a:pt x="152" y="15"/>
                    <a:pt x="158" y="11"/>
                  </a:cubicBezTo>
                  <a:cubicBezTo>
                    <a:pt x="163" y="7"/>
                    <a:pt x="176" y="3"/>
                    <a:pt x="179" y="2"/>
                  </a:cubicBezTo>
                  <a:cubicBezTo>
                    <a:pt x="182" y="2"/>
                    <a:pt x="203" y="3"/>
                    <a:pt x="203" y="3"/>
                  </a:cubicBezTo>
                  <a:cubicBezTo>
                    <a:pt x="214" y="0"/>
                    <a:pt x="214" y="0"/>
                    <a:pt x="214" y="0"/>
                  </a:cubicBezTo>
                  <a:cubicBezTo>
                    <a:pt x="214" y="0"/>
                    <a:pt x="216" y="8"/>
                    <a:pt x="219" y="9"/>
                  </a:cubicBezTo>
                  <a:cubicBezTo>
                    <a:pt x="228" y="10"/>
                    <a:pt x="235" y="10"/>
                    <a:pt x="238" y="8"/>
                  </a:cubicBezTo>
                  <a:cubicBezTo>
                    <a:pt x="239" y="8"/>
                    <a:pt x="239" y="10"/>
                    <a:pt x="240" y="11"/>
                  </a:cubicBezTo>
                  <a:cubicBezTo>
                    <a:pt x="241" y="13"/>
                    <a:pt x="242" y="17"/>
                    <a:pt x="242" y="17"/>
                  </a:cubicBezTo>
                  <a:cubicBezTo>
                    <a:pt x="241" y="22"/>
                    <a:pt x="241" y="22"/>
                    <a:pt x="241" y="22"/>
                  </a:cubicBezTo>
                  <a:cubicBezTo>
                    <a:pt x="240" y="23"/>
                    <a:pt x="240" y="23"/>
                    <a:pt x="240" y="23"/>
                  </a:cubicBezTo>
                  <a:cubicBezTo>
                    <a:pt x="235" y="26"/>
                    <a:pt x="235" y="26"/>
                    <a:pt x="235" y="26"/>
                  </a:cubicBezTo>
                  <a:cubicBezTo>
                    <a:pt x="235" y="26"/>
                    <a:pt x="233" y="26"/>
                    <a:pt x="232" y="27"/>
                  </a:cubicBezTo>
                  <a:cubicBezTo>
                    <a:pt x="231" y="27"/>
                    <a:pt x="229" y="28"/>
                    <a:pt x="229" y="28"/>
                  </a:cubicBezTo>
                  <a:cubicBezTo>
                    <a:pt x="229" y="28"/>
                    <a:pt x="227" y="30"/>
                    <a:pt x="227" y="31"/>
                  </a:cubicBezTo>
                  <a:cubicBezTo>
                    <a:pt x="226" y="33"/>
                    <a:pt x="225" y="36"/>
                    <a:pt x="225" y="36"/>
                  </a:cubicBezTo>
                  <a:cubicBezTo>
                    <a:pt x="223" y="41"/>
                    <a:pt x="223" y="41"/>
                    <a:pt x="223" y="41"/>
                  </a:cubicBezTo>
                  <a:cubicBezTo>
                    <a:pt x="223" y="48"/>
                    <a:pt x="223" y="48"/>
                    <a:pt x="223" y="48"/>
                  </a:cubicBezTo>
                  <a:cubicBezTo>
                    <a:pt x="225" y="56"/>
                    <a:pt x="225" y="56"/>
                    <a:pt x="225" y="56"/>
                  </a:cubicBezTo>
                  <a:cubicBezTo>
                    <a:pt x="227" y="65"/>
                    <a:pt x="227" y="65"/>
                    <a:pt x="227" y="65"/>
                  </a:cubicBezTo>
                  <a:cubicBezTo>
                    <a:pt x="227" y="65"/>
                    <a:pt x="224" y="68"/>
                    <a:pt x="223" y="68"/>
                  </a:cubicBezTo>
                  <a:cubicBezTo>
                    <a:pt x="223" y="68"/>
                    <a:pt x="222" y="69"/>
                    <a:pt x="222" y="69"/>
                  </a:cubicBezTo>
                  <a:cubicBezTo>
                    <a:pt x="222" y="71"/>
                    <a:pt x="222" y="71"/>
                    <a:pt x="222" y="71"/>
                  </a:cubicBezTo>
                  <a:cubicBezTo>
                    <a:pt x="221" y="74"/>
                    <a:pt x="221" y="74"/>
                    <a:pt x="221" y="74"/>
                  </a:cubicBezTo>
                  <a:cubicBezTo>
                    <a:pt x="220" y="76"/>
                    <a:pt x="220" y="76"/>
                    <a:pt x="220" y="76"/>
                  </a:cubicBezTo>
                  <a:cubicBezTo>
                    <a:pt x="220" y="76"/>
                    <a:pt x="219" y="78"/>
                    <a:pt x="218" y="78"/>
                  </a:cubicBezTo>
                  <a:cubicBezTo>
                    <a:pt x="217" y="79"/>
                    <a:pt x="215" y="81"/>
                    <a:pt x="215" y="81"/>
                  </a:cubicBezTo>
                  <a:cubicBezTo>
                    <a:pt x="216" y="83"/>
                    <a:pt x="216" y="83"/>
                    <a:pt x="216" y="83"/>
                  </a:cubicBezTo>
                  <a:cubicBezTo>
                    <a:pt x="227" y="85"/>
                    <a:pt x="227" y="85"/>
                    <a:pt x="227" y="85"/>
                  </a:cubicBezTo>
                  <a:cubicBezTo>
                    <a:pt x="227" y="87"/>
                    <a:pt x="227" y="87"/>
                    <a:pt x="227" y="87"/>
                  </a:cubicBezTo>
                  <a:cubicBezTo>
                    <a:pt x="232" y="92"/>
                    <a:pt x="232" y="92"/>
                    <a:pt x="232" y="92"/>
                  </a:cubicBezTo>
                  <a:cubicBezTo>
                    <a:pt x="235" y="97"/>
                    <a:pt x="235" y="97"/>
                    <a:pt x="235" y="97"/>
                  </a:cubicBezTo>
                  <a:cubicBezTo>
                    <a:pt x="240" y="99"/>
                    <a:pt x="240" y="99"/>
                    <a:pt x="240" y="99"/>
                  </a:cubicBezTo>
                  <a:cubicBezTo>
                    <a:pt x="240" y="99"/>
                    <a:pt x="244" y="102"/>
                    <a:pt x="244" y="102"/>
                  </a:cubicBezTo>
                  <a:cubicBezTo>
                    <a:pt x="243" y="103"/>
                    <a:pt x="238" y="105"/>
                    <a:pt x="238" y="105"/>
                  </a:cubicBezTo>
                  <a:cubicBezTo>
                    <a:pt x="235" y="107"/>
                    <a:pt x="235" y="107"/>
                    <a:pt x="235" y="107"/>
                  </a:cubicBezTo>
                  <a:cubicBezTo>
                    <a:pt x="235" y="107"/>
                    <a:pt x="233" y="107"/>
                    <a:pt x="231" y="108"/>
                  </a:cubicBezTo>
                  <a:cubicBezTo>
                    <a:pt x="230" y="109"/>
                    <a:pt x="224" y="112"/>
                    <a:pt x="224" y="112"/>
                  </a:cubicBezTo>
                  <a:cubicBezTo>
                    <a:pt x="216" y="107"/>
                    <a:pt x="216" y="107"/>
                    <a:pt x="216" y="107"/>
                  </a:cubicBezTo>
                  <a:cubicBezTo>
                    <a:pt x="211" y="106"/>
                    <a:pt x="211" y="106"/>
                    <a:pt x="211" y="106"/>
                  </a:cubicBezTo>
                  <a:cubicBezTo>
                    <a:pt x="209" y="109"/>
                    <a:pt x="209" y="109"/>
                    <a:pt x="209" y="109"/>
                  </a:cubicBezTo>
                  <a:cubicBezTo>
                    <a:pt x="204" y="110"/>
                    <a:pt x="204" y="110"/>
                    <a:pt x="204" y="110"/>
                  </a:cubicBezTo>
                  <a:cubicBezTo>
                    <a:pt x="201" y="115"/>
                    <a:pt x="201" y="115"/>
                    <a:pt x="201" y="115"/>
                  </a:cubicBezTo>
                  <a:cubicBezTo>
                    <a:pt x="201" y="115"/>
                    <a:pt x="194" y="117"/>
                    <a:pt x="192" y="118"/>
                  </a:cubicBezTo>
                  <a:cubicBezTo>
                    <a:pt x="191" y="119"/>
                    <a:pt x="187" y="122"/>
                    <a:pt x="187" y="122"/>
                  </a:cubicBezTo>
                  <a:cubicBezTo>
                    <a:pt x="188" y="126"/>
                    <a:pt x="188" y="126"/>
                    <a:pt x="188" y="126"/>
                  </a:cubicBezTo>
                  <a:cubicBezTo>
                    <a:pt x="184" y="129"/>
                    <a:pt x="184" y="129"/>
                    <a:pt x="184" y="129"/>
                  </a:cubicBezTo>
                  <a:cubicBezTo>
                    <a:pt x="184" y="129"/>
                    <a:pt x="181" y="130"/>
                    <a:pt x="180" y="132"/>
                  </a:cubicBezTo>
                  <a:cubicBezTo>
                    <a:pt x="180" y="134"/>
                    <a:pt x="181" y="135"/>
                    <a:pt x="181" y="135"/>
                  </a:cubicBezTo>
                  <a:cubicBezTo>
                    <a:pt x="179" y="135"/>
                    <a:pt x="176" y="136"/>
                    <a:pt x="175" y="137"/>
                  </a:cubicBezTo>
                  <a:cubicBezTo>
                    <a:pt x="174" y="137"/>
                    <a:pt x="174" y="139"/>
                    <a:pt x="175" y="141"/>
                  </a:cubicBezTo>
                  <a:cubicBezTo>
                    <a:pt x="175" y="142"/>
                    <a:pt x="177" y="144"/>
                    <a:pt x="179" y="147"/>
                  </a:cubicBezTo>
                  <a:cubicBezTo>
                    <a:pt x="180" y="150"/>
                    <a:pt x="181" y="150"/>
                    <a:pt x="181" y="151"/>
                  </a:cubicBezTo>
                  <a:cubicBezTo>
                    <a:pt x="181" y="152"/>
                    <a:pt x="180" y="155"/>
                    <a:pt x="179" y="156"/>
                  </a:cubicBezTo>
                  <a:cubicBezTo>
                    <a:pt x="177" y="158"/>
                    <a:pt x="175" y="158"/>
                    <a:pt x="174" y="158"/>
                  </a:cubicBezTo>
                  <a:cubicBezTo>
                    <a:pt x="173" y="159"/>
                    <a:pt x="170" y="161"/>
                    <a:pt x="169" y="161"/>
                  </a:cubicBezTo>
                  <a:cubicBezTo>
                    <a:pt x="168" y="162"/>
                    <a:pt x="163" y="163"/>
                    <a:pt x="162" y="163"/>
                  </a:cubicBezTo>
                  <a:cubicBezTo>
                    <a:pt x="161" y="163"/>
                    <a:pt x="155" y="165"/>
                    <a:pt x="155" y="165"/>
                  </a:cubicBezTo>
                  <a:cubicBezTo>
                    <a:pt x="150" y="167"/>
                    <a:pt x="150" y="167"/>
                    <a:pt x="150" y="167"/>
                  </a:cubicBezTo>
                  <a:cubicBezTo>
                    <a:pt x="147" y="169"/>
                    <a:pt x="147" y="169"/>
                    <a:pt x="147" y="169"/>
                  </a:cubicBezTo>
                  <a:cubicBezTo>
                    <a:pt x="139" y="167"/>
                    <a:pt x="139" y="167"/>
                    <a:pt x="139" y="167"/>
                  </a:cubicBezTo>
                  <a:cubicBezTo>
                    <a:pt x="129" y="164"/>
                    <a:pt x="129" y="164"/>
                    <a:pt x="129" y="164"/>
                  </a:cubicBezTo>
                  <a:cubicBezTo>
                    <a:pt x="129" y="164"/>
                    <a:pt x="124" y="168"/>
                    <a:pt x="123" y="168"/>
                  </a:cubicBezTo>
                  <a:cubicBezTo>
                    <a:pt x="122" y="168"/>
                    <a:pt x="116" y="164"/>
                    <a:pt x="116" y="164"/>
                  </a:cubicBezTo>
                  <a:cubicBezTo>
                    <a:pt x="113" y="159"/>
                    <a:pt x="113" y="159"/>
                    <a:pt x="113" y="159"/>
                  </a:cubicBezTo>
                  <a:cubicBezTo>
                    <a:pt x="113" y="159"/>
                    <a:pt x="107" y="160"/>
                    <a:pt x="106" y="160"/>
                  </a:cubicBezTo>
                  <a:cubicBezTo>
                    <a:pt x="105" y="160"/>
                    <a:pt x="104" y="162"/>
                    <a:pt x="104" y="163"/>
                  </a:cubicBezTo>
                  <a:cubicBezTo>
                    <a:pt x="103" y="163"/>
                    <a:pt x="101" y="163"/>
                    <a:pt x="99" y="163"/>
                  </a:cubicBezTo>
                  <a:cubicBezTo>
                    <a:pt x="96" y="163"/>
                    <a:pt x="94" y="165"/>
                    <a:pt x="94" y="165"/>
                  </a:cubicBezTo>
                  <a:cubicBezTo>
                    <a:pt x="92" y="169"/>
                    <a:pt x="92" y="169"/>
                    <a:pt x="92" y="169"/>
                  </a:cubicBezTo>
                  <a:cubicBezTo>
                    <a:pt x="92" y="169"/>
                    <a:pt x="87" y="171"/>
                    <a:pt x="87" y="171"/>
                  </a:cubicBezTo>
                  <a:cubicBezTo>
                    <a:pt x="86" y="172"/>
                    <a:pt x="77" y="175"/>
                    <a:pt x="77" y="175"/>
                  </a:cubicBezTo>
                  <a:cubicBezTo>
                    <a:pt x="70" y="177"/>
                    <a:pt x="70" y="177"/>
                    <a:pt x="70" y="177"/>
                  </a:cubicBezTo>
                  <a:cubicBezTo>
                    <a:pt x="70" y="177"/>
                    <a:pt x="68" y="178"/>
                    <a:pt x="67" y="177"/>
                  </a:cubicBezTo>
                  <a:cubicBezTo>
                    <a:pt x="66" y="177"/>
                    <a:pt x="63" y="180"/>
                    <a:pt x="63" y="180"/>
                  </a:cubicBezTo>
                  <a:cubicBezTo>
                    <a:pt x="57" y="184"/>
                    <a:pt x="57" y="184"/>
                    <a:pt x="57" y="184"/>
                  </a:cubicBezTo>
                  <a:cubicBezTo>
                    <a:pt x="51" y="184"/>
                    <a:pt x="51" y="184"/>
                    <a:pt x="51" y="184"/>
                  </a:cubicBezTo>
                  <a:cubicBezTo>
                    <a:pt x="51" y="184"/>
                    <a:pt x="51" y="183"/>
                    <a:pt x="51" y="183"/>
                  </a:cubicBezTo>
                  <a:cubicBezTo>
                    <a:pt x="51" y="183"/>
                    <a:pt x="51" y="183"/>
                    <a:pt x="51" y="183"/>
                  </a:cubicBezTo>
                  <a:cubicBezTo>
                    <a:pt x="51" y="182"/>
                    <a:pt x="51" y="182"/>
                    <a:pt x="51" y="182"/>
                  </a:cubicBezTo>
                  <a:cubicBezTo>
                    <a:pt x="51" y="181"/>
                    <a:pt x="50" y="180"/>
                    <a:pt x="50" y="178"/>
                  </a:cubicBezTo>
                  <a:cubicBezTo>
                    <a:pt x="49" y="176"/>
                    <a:pt x="48" y="174"/>
                    <a:pt x="48" y="172"/>
                  </a:cubicBezTo>
                  <a:cubicBezTo>
                    <a:pt x="48" y="171"/>
                    <a:pt x="49" y="170"/>
                    <a:pt x="49" y="169"/>
                  </a:cubicBezTo>
                  <a:cubicBezTo>
                    <a:pt x="49" y="169"/>
                    <a:pt x="49" y="169"/>
                    <a:pt x="49" y="169"/>
                  </a:cubicBezTo>
                  <a:cubicBezTo>
                    <a:pt x="50" y="168"/>
                    <a:pt x="50" y="167"/>
                    <a:pt x="50" y="165"/>
                  </a:cubicBezTo>
                  <a:cubicBezTo>
                    <a:pt x="49" y="161"/>
                    <a:pt x="45" y="161"/>
                    <a:pt x="44" y="157"/>
                  </a:cubicBezTo>
                  <a:cubicBezTo>
                    <a:pt x="43" y="154"/>
                    <a:pt x="39" y="151"/>
                    <a:pt x="39" y="150"/>
                  </a:cubicBezTo>
                  <a:cubicBezTo>
                    <a:pt x="32" y="146"/>
                    <a:pt x="28" y="147"/>
                    <a:pt x="24" y="143"/>
                  </a:cubicBezTo>
                  <a:cubicBezTo>
                    <a:pt x="23" y="142"/>
                    <a:pt x="22" y="141"/>
                    <a:pt x="22" y="140"/>
                  </a:cubicBezTo>
                  <a:cubicBezTo>
                    <a:pt x="23" y="139"/>
                    <a:pt x="23" y="139"/>
                    <a:pt x="23" y="139"/>
                  </a:cubicBezTo>
                  <a:cubicBezTo>
                    <a:pt x="23" y="139"/>
                    <a:pt x="22" y="139"/>
                    <a:pt x="21" y="138"/>
                  </a:cubicBezTo>
                  <a:cubicBezTo>
                    <a:pt x="20" y="137"/>
                    <a:pt x="19" y="136"/>
                    <a:pt x="18" y="135"/>
                  </a:cubicBezTo>
                  <a:cubicBezTo>
                    <a:pt x="18" y="135"/>
                    <a:pt x="18" y="135"/>
                    <a:pt x="18" y="135"/>
                  </a:cubicBezTo>
                  <a:cubicBezTo>
                    <a:pt x="19" y="135"/>
                    <a:pt x="20" y="133"/>
                    <a:pt x="20" y="133"/>
                  </a:cubicBezTo>
                  <a:cubicBezTo>
                    <a:pt x="21" y="130"/>
                    <a:pt x="21" y="130"/>
                    <a:pt x="21" y="130"/>
                  </a:cubicBezTo>
                  <a:cubicBezTo>
                    <a:pt x="22" y="128"/>
                    <a:pt x="22" y="128"/>
                    <a:pt x="22" y="128"/>
                  </a:cubicBezTo>
                  <a:cubicBezTo>
                    <a:pt x="22" y="128"/>
                    <a:pt x="21" y="125"/>
                    <a:pt x="20" y="125"/>
                  </a:cubicBezTo>
                  <a:cubicBezTo>
                    <a:pt x="20" y="124"/>
                    <a:pt x="17" y="123"/>
                    <a:pt x="17" y="123"/>
                  </a:cubicBezTo>
                  <a:cubicBezTo>
                    <a:pt x="17" y="118"/>
                    <a:pt x="17" y="118"/>
                    <a:pt x="17" y="118"/>
                  </a:cubicBezTo>
                  <a:cubicBezTo>
                    <a:pt x="16" y="113"/>
                    <a:pt x="16" y="113"/>
                    <a:pt x="16" y="113"/>
                  </a:cubicBezTo>
                  <a:cubicBezTo>
                    <a:pt x="14" y="110"/>
                    <a:pt x="14" y="110"/>
                    <a:pt x="14" y="110"/>
                  </a:cubicBezTo>
                  <a:cubicBezTo>
                    <a:pt x="14" y="110"/>
                    <a:pt x="16" y="108"/>
                    <a:pt x="17" y="107"/>
                  </a:cubicBezTo>
                  <a:cubicBezTo>
                    <a:pt x="17" y="107"/>
                    <a:pt x="18" y="106"/>
                    <a:pt x="19" y="106"/>
                  </a:cubicBezTo>
                  <a:cubicBezTo>
                    <a:pt x="20" y="105"/>
                    <a:pt x="22" y="105"/>
                    <a:pt x="23" y="105"/>
                  </a:cubicBezTo>
                  <a:cubicBezTo>
                    <a:pt x="24" y="105"/>
                    <a:pt x="26" y="103"/>
                    <a:pt x="26" y="103"/>
                  </a:cubicBezTo>
                  <a:cubicBezTo>
                    <a:pt x="26" y="103"/>
                    <a:pt x="26" y="100"/>
                    <a:pt x="25" y="99"/>
                  </a:cubicBezTo>
                  <a:cubicBezTo>
                    <a:pt x="25" y="97"/>
                    <a:pt x="27" y="95"/>
                    <a:pt x="27" y="95"/>
                  </a:cubicBezTo>
                  <a:cubicBezTo>
                    <a:pt x="27" y="95"/>
                    <a:pt x="30" y="91"/>
                    <a:pt x="31" y="90"/>
                  </a:cubicBezTo>
                  <a:cubicBezTo>
                    <a:pt x="32" y="89"/>
                    <a:pt x="33" y="84"/>
                    <a:pt x="33" y="84"/>
                  </a:cubicBezTo>
                  <a:cubicBezTo>
                    <a:pt x="29" y="84"/>
                    <a:pt x="29" y="84"/>
                    <a:pt x="29" y="84"/>
                  </a:cubicBezTo>
                  <a:cubicBezTo>
                    <a:pt x="25" y="83"/>
                    <a:pt x="25" y="83"/>
                    <a:pt x="25" y="83"/>
                  </a:cubicBezTo>
                  <a:cubicBezTo>
                    <a:pt x="25" y="83"/>
                    <a:pt x="21" y="77"/>
                    <a:pt x="21" y="77"/>
                  </a:cubicBezTo>
                  <a:cubicBezTo>
                    <a:pt x="21" y="76"/>
                    <a:pt x="19" y="76"/>
                    <a:pt x="19" y="76"/>
                  </a:cubicBezTo>
                  <a:cubicBezTo>
                    <a:pt x="19" y="76"/>
                    <a:pt x="15" y="74"/>
                    <a:pt x="15" y="74"/>
                  </a:cubicBezTo>
                  <a:cubicBezTo>
                    <a:pt x="14" y="74"/>
                    <a:pt x="11" y="73"/>
                    <a:pt x="11" y="73"/>
                  </a:cubicBezTo>
                  <a:cubicBezTo>
                    <a:pt x="11" y="73"/>
                    <a:pt x="7" y="68"/>
                    <a:pt x="6" y="66"/>
                  </a:cubicBezTo>
                  <a:cubicBezTo>
                    <a:pt x="5" y="64"/>
                    <a:pt x="4" y="63"/>
                    <a:pt x="4" y="63"/>
                  </a:cubicBezTo>
                  <a:cubicBezTo>
                    <a:pt x="4" y="63"/>
                    <a:pt x="3" y="61"/>
                    <a:pt x="2" y="60"/>
                  </a:cubicBezTo>
                  <a:cubicBezTo>
                    <a:pt x="1" y="59"/>
                    <a:pt x="1" y="57"/>
                    <a:pt x="1" y="57"/>
                  </a:cubicBezTo>
                  <a:cubicBezTo>
                    <a:pt x="1" y="57"/>
                    <a:pt x="2" y="54"/>
                    <a:pt x="1" y="52"/>
                  </a:cubicBezTo>
                  <a:cubicBezTo>
                    <a:pt x="1" y="51"/>
                    <a:pt x="0" y="47"/>
                    <a:pt x="1" y="47"/>
                  </a:cubicBezTo>
                  <a:cubicBezTo>
                    <a:pt x="2" y="45"/>
                    <a:pt x="3" y="43"/>
                    <a:pt x="5" y="42"/>
                  </a:cubicBezTo>
                  <a:cubicBezTo>
                    <a:pt x="6" y="42"/>
                    <a:pt x="6" y="42"/>
                    <a:pt x="7" y="42"/>
                  </a:cubicBezTo>
                  <a:cubicBezTo>
                    <a:pt x="8" y="42"/>
                    <a:pt x="7" y="39"/>
                    <a:pt x="7" y="39"/>
                  </a:cubicBezTo>
                  <a:lnTo>
                    <a:pt x="7" y="38"/>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12"/>
            <p:cNvSpPr>
              <a:spLocks noEditPoints="1"/>
            </p:cNvSpPr>
            <p:nvPr/>
          </p:nvSpPr>
          <p:spPr bwMode="auto">
            <a:xfrm>
              <a:off x="8212115" y="3121100"/>
              <a:ext cx="622278" cy="493289"/>
            </a:xfrm>
            <a:custGeom>
              <a:avLst/>
              <a:gdLst>
                <a:gd name="T0" fmla="*/ 3 w 273"/>
                <a:gd name="T1" fmla="*/ 68 h 223"/>
                <a:gd name="T2" fmla="*/ 41 w 273"/>
                <a:gd name="T3" fmla="*/ 71 h 223"/>
                <a:gd name="T4" fmla="*/ 60 w 273"/>
                <a:gd name="T5" fmla="*/ 70 h 223"/>
                <a:gd name="T6" fmla="*/ 73 w 273"/>
                <a:gd name="T7" fmla="*/ 54 h 223"/>
                <a:gd name="T8" fmla="*/ 49 w 273"/>
                <a:gd name="T9" fmla="*/ 36 h 223"/>
                <a:gd name="T10" fmla="*/ 65 w 273"/>
                <a:gd name="T11" fmla="*/ 28 h 223"/>
                <a:gd name="T12" fmla="*/ 87 w 273"/>
                <a:gd name="T13" fmla="*/ 33 h 223"/>
                <a:gd name="T14" fmla="*/ 101 w 273"/>
                <a:gd name="T15" fmla="*/ 44 h 223"/>
                <a:gd name="T16" fmla="*/ 128 w 273"/>
                <a:gd name="T17" fmla="*/ 54 h 223"/>
                <a:gd name="T18" fmla="*/ 145 w 273"/>
                <a:gd name="T19" fmla="*/ 30 h 223"/>
                <a:gd name="T20" fmla="*/ 161 w 273"/>
                <a:gd name="T21" fmla="*/ 0 h 223"/>
                <a:gd name="T22" fmla="*/ 202 w 273"/>
                <a:gd name="T23" fmla="*/ 43 h 223"/>
                <a:gd name="T24" fmla="*/ 227 w 273"/>
                <a:gd name="T25" fmla="*/ 63 h 223"/>
                <a:gd name="T26" fmla="*/ 260 w 273"/>
                <a:gd name="T27" fmla="*/ 65 h 223"/>
                <a:gd name="T28" fmla="*/ 262 w 273"/>
                <a:gd name="T29" fmla="*/ 72 h 223"/>
                <a:gd name="T30" fmla="*/ 240 w 273"/>
                <a:gd name="T31" fmla="*/ 85 h 223"/>
                <a:gd name="T32" fmla="*/ 233 w 273"/>
                <a:gd name="T33" fmla="*/ 106 h 223"/>
                <a:gd name="T34" fmla="*/ 236 w 273"/>
                <a:gd name="T35" fmla="*/ 125 h 223"/>
                <a:gd name="T36" fmla="*/ 243 w 273"/>
                <a:gd name="T37" fmla="*/ 148 h 223"/>
                <a:gd name="T38" fmla="*/ 237 w 273"/>
                <a:gd name="T39" fmla="*/ 172 h 223"/>
                <a:gd name="T40" fmla="*/ 229 w 273"/>
                <a:gd name="T41" fmla="*/ 161 h 223"/>
                <a:gd name="T42" fmla="*/ 223 w 273"/>
                <a:gd name="T43" fmla="*/ 178 h 223"/>
                <a:gd name="T44" fmla="*/ 230 w 273"/>
                <a:gd name="T45" fmla="*/ 201 h 223"/>
                <a:gd name="T46" fmla="*/ 211 w 273"/>
                <a:gd name="T47" fmla="*/ 207 h 223"/>
                <a:gd name="T48" fmla="*/ 195 w 273"/>
                <a:gd name="T49" fmla="*/ 200 h 223"/>
                <a:gd name="T50" fmla="*/ 193 w 273"/>
                <a:gd name="T51" fmla="*/ 177 h 223"/>
                <a:gd name="T52" fmla="*/ 189 w 273"/>
                <a:gd name="T53" fmla="*/ 154 h 223"/>
                <a:gd name="T54" fmla="*/ 152 w 273"/>
                <a:gd name="T55" fmla="*/ 156 h 223"/>
                <a:gd name="T56" fmla="*/ 123 w 273"/>
                <a:gd name="T57" fmla="*/ 193 h 223"/>
                <a:gd name="T58" fmla="*/ 98 w 273"/>
                <a:gd name="T59" fmla="*/ 195 h 223"/>
                <a:gd name="T60" fmla="*/ 96 w 273"/>
                <a:gd name="T61" fmla="*/ 182 h 223"/>
                <a:gd name="T62" fmla="*/ 98 w 273"/>
                <a:gd name="T63" fmla="*/ 169 h 223"/>
                <a:gd name="T64" fmla="*/ 89 w 273"/>
                <a:gd name="T65" fmla="*/ 162 h 223"/>
                <a:gd name="T66" fmla="*/ 91 w 273"/>
                <a:gd name="T67" fmla="*/ 154 h 223"/>
                <a:gd name="T68" fmla="*/ 89 w 273"/>
                <a:gd name="T69" fmla="*/ 147 h 223"/>
                <a:gd name="T70" fmla="*/ 78 w 273"/>
                <a:gd name="T71" fmla="*/ 142 h 223"/>
                <a:gd name="T72" fmla="*/ 62 w 273"/>
                <a:gd name="T73" fmla="*/ 137 h 223"/>
                <a:gd name="T74" fmla="*/ 47 w 273"/>
                <a:gd name="T75" fmla="*/ 132 h 223"/>
                <a:gd name="T76" fmla="*/ 50 w 273"/>
                <a:gd name="T77" fmla="*/ 125 h 223"/>
                <a:gd name="T78" fmla="*/ 55 w 273"/>
                <a:gd name="T79" fmla="*/ 116 h 223"/>
                <a:gd name="T80" fmla="*/ 44 w 273"/>
                <a:gd name="T81" fmla="*/ 111 h 223"/>
                <a:gd name="T82" fmla="*/ 26 w 273"/>
                <a:gd name="T83" fmla="*/ 100 h 223"/>
                <a:gd name="T84" fmla="*/ 24 w 273"/>
                <a:gd name="T85" fmla="*/ 88 h 223"/>
                <a:gd name="T86" fmla="*/ 24 w 273"/>
                <a:gd name="T87" fmla="*/ 83 h 223"/>
                <a:gd name="T88" fmla="*/ 16 w 273"/>
                <a:gd name="T89" fmla="*/ 76 h 223"/>
                <a:gd name="T90" fmla="*/ 4 w 273"/>
                <a:gd name="T91" fmla="*/ 76 h 223"/>
                <a:gd name="T92" fmla="*/ 10 w 273"/>
                <a:gd name="T93" fmla="*/ 182 h 223"/>
                <a:gd name="T94" fmla="*/ 26 w 273"/>
                <a:gd name="T95" fmla="*/ 198 h 223"/>
                <a:gd name="T96" fmla="*/ 44 w 273"/>
                <a:gd name="T97" fmla="*/ 209 h 223"/>
                <a:gd name="T98" fmla="*/ 76 w 273"/>
                <a:gd name="T99" fmla="*/ 223 h 223"/>
                <a:gd name="T100" fmla="*/ 78 w 273"/>
                <a:gd name="T101" fmla="*/ 204 h 223"/>
                <a:gd name="T102" fmla="*/ 69 w 273"/>
                <a:gd name="T103" fmla="*/ 195 h 223"/>
                <a:gd name="T104" fmla="*/ 61 w 273"/>
                <a:gd name="T105" fmla="*/ 180 h 223"/>
                <a:gd name="T106" fmla="*/ 34 w 273"/>
                <a:gd name="T107" fmla="*/ 186 h 223"/>
                <a:gd name="T108" fmla="*/ 18 w 273"/>
                <a:gd name="T109" fmla="*/ 18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 h="223">
                  <a:moveTo>
                    <a:pt x="0" y="75"/>
                  </a:moveTo>
                  <a:cubicBezTo>
                    <a:pt x="1" y="75"/>
                    <a:pt x="3" y="74"/>
                    <a:pt x="4" y="74"/>
                  </a:cubicBezTo>
                  <a:cubicBezTo>
                    <a:pt x="4" y="73"/>
                    <a:pt x="5" y="73"/>
                    <a:pt x="5" y="72"/>
                  </a:cubicBezTo>
                  <a:cubicBezTo>
                    <a:pt x="5" y="72"/>
                    <a:pt x="2" y="71"/>
                    <a:pt x="1" y="69"/>
                  </a:cubicBezTo>
                  <a:cubicBezTo>
                    <a:pt x="1" y="69"/>
                    <a:pt x="3" y="68"/>
                    <a:pt x="3" y="68"/>
                  </a:cubicBezTo>
                  <a:cubicBezTo>
                    <a:pt x="3" y="68"/>
                    <a:pt x="9" y="69"/>
                    <a:pt x="11" y="69"/>
                  </a:cubicBezTo>
                  <a:cubicBezTo>
                    <a:pt x="13" y="69"/>
                    <a:pt x="20" y="67"/>
                    <a:pt x="20" y="67"/>
                  </a:cubicBezTo>
                  <a:cubicBezTo>
                    <a:pt x="22" y="71"/>
                    <a:pt x="22" y="71"/>
                    <a:pt x="22" y="71"/>
                  </a:cubicBezTo>
                  <a:cubicBezTo>
                    <a:pt x="22" y="71"/>
                    <a:pt x="33" y="71"/>
                    <a:pt x="37" y="72"/>
                  </a:cubicBezTo>
                  <a:cubicBezTo>
                    <a:pt x="39" y="73"/>
                    <a:pt x="39" y="72"/>
                    <a:pt x="41" y="71"/>
                  </a:cubicBezTo>
                  <a:cubicBezTo>
                    <a:pt x="42" y="70"/>
                    <a:pt x="44" y="69"/>
                    <a:pt x="45" y="70"/>
                  </a:cubicBezTo>
                  <a:cubicBezTo>
                    <a:pt x="46" y="70"/>
                    <a:pt x="46" y="70"/>
                    <a:pt x="48" y="71"/>
                  </a:cubicBezTo>
                  <a:cubicBezTo>
                    <a:pt x="50" y="72"/>
                    <a:pt x="53" y="73"/>
                    <a:pt x="55" y="73"/>
                  </a:cubicBezTo>
                  <a:cubicBezTo>
                    <a:pt x="59" y="73"/>
                    <a:pt x="59" y="73"/>
                    <a:pt x="59" y="73"/>
                  </a:cubicBezTo>
                  <a:cubicBezTo>
                    <a:pt x="60" y="70"/>
                    <a:pt x="60" y="70"/>
                    <a:pt x="60" y="70"/>
                  </a:cubicBezTo>
                  <a:cubicBezTo>
                    <a:pt x="62" y="72"/>
                    <a:pt x="58" y="59"/>
                    <a:pt x="60" y="59"/>
                  </a:cubicBezTo>
                  <a:cubicBezTo>
                    <a:pt x="63" y="58"/>
                    <a:pt x="64" y="61"/>
                    <a:pt x="68" y="60"/>
                  </a:cubicBezTo>
                  <a:cubicBezTo>
                    <a:pt x="72" y="58"/>
                    <a:pt x="78" y="66"/>
                    <a:pt x="79" y="62"/>
                  </a:cubicBezTo>
                  <a:cubicBezTo>
                    <a:pt x="80" y="59"/>
                    <a:pt x="86" y="63"/>
                    <a:pt x="81" y="59"/>
                  </a:cubicBezTo>
                  <a:cubicBezTo>
                    <a:pt x="75" y="54"/>
                    <a:pt x="77" y="55"/>
                    <a:pt x="73" y="54"/>
                  </a:cubicBezTo>
                  <a:cubicBezTo>
                    <a:pt x="69" y="52"/>
                    <a:pt x="66" y="51"/>
                    <a:pt x="64" y="50"/>
                  </a:cubicBezTo>
                  <a:cubicBezTo>
                    <a:pt x="62" y="50"/>
                    <a:pt x="63" y="50"/>
                    <a:pt x="60" y="48"/>
                  </a:cubicBezTo>
                  <a:cubicBezTo>
                    <a:pt x="57" y="46"/>
                    <a:pt x="54" y="44"/>
                    <a:pt x="54" y="44"/>
                  </a:cubicBezTo>
                  <a:cubicBezTo>
                    <a:pt x="54" y="44"/>
                    <a:pt x="51" y="43"/>
                    <a:pt x="51" y="41"/>
                  </a:cubicBezTo>
                  <a:cubicBezTo>
                    <a:pt x="50" y="39"/>
                    <a:pt x="49" y="36"/>
                    <a:pt x="49" y="36"/>
                  </a:cubicBezTo>
                  <a:cubicBezTo>
                    <a:pt x="54" y="32"/>
                    <a:pt x="54" y="32"/>
                    <a:pt x="54" y="32"/>
                  </a:cubicBezTo>
                  <a:cubicBezTo>
                    <a:pt x="57" y="25"/>
                    <a:pt x="57" y="25"/>
                    <a:pt x="57" y="25"/>
                  </a:cubicBezTo>
                  <a:cubicBezTo>
                    <a:pt x="57" y="25"/>
                    <a:pt x="54" y="23"/>
                    <a:pt x="59" y="23"/>
                  </a:cubicBezTo>
                  <a:cubicBezTo>
                    <a:pt x="63" y="23"/>
                    <a:pt x="63" y="23"/>
                    <a:pt x="63" y="23"/>
                  </a:cubicBezTo>
                  <a:cubicBezTo>
                    <a:pt x="63" y="23"/>
                    <a:pt x="64" y="29"/>
                    <a:pt x="65" y="28"/>
                  </a:cubicBezTo>
                  <a:cubicBezTo>
                    <a:pt x="67" y="28"/>
                    <a:pt x="68" y="26"/>
                    <a:pt x="69" y="25"/>
                  </a:cubicBezTo>
                  <a:cubicBezTo>
                    <a:pt x="70" y="24"/>
                    <a:pt x="73" y="21"/>
                    <a:pt x="74" y="22"/>
                  </a:cubicBezTo>
                  <a:cubicBezTo>
                    <a:pt x="74" y="24"/>
                    <a:pt x="71" y="27"/>
                    <a:pt x="75" y="27"/>
                  </a:cubicBezTo>
                  <a:cubicBezTo>
                    <a:pt x="79" y="27"/>
                    <a:pt x="78" y="29"/>
                    <a:pt x="81" y="30"/>
                  </a:cubicBezTo>
                  <a:cubicBezTo>
                    <a:pt x="84" y="30"/>
                    <a:pt x="87" y="32"/>
                    <a:pt x="87" y="33"/>
                  </a:cubicBezTo>
                  <a:cubicBezTo>
                    <a:pt x="87" y="34"/>
                    <a:pt x="87" y="35"/>
                    <a:pt x="88" y="36"/>
                  </a:cubicBezTo>
                  <a:cubicBezTo>
                    <a:pt x="90" y="37"/>
                    <a:pt x="91" y="36"/>
                    <a:pt x="93" y="36"/>
                  </a:cubicBezTo>
                  <a:cubicBezTo>
                    <a:pt x="95" y="36"/>
                    <a:pt x="95" y="34"/>
                    <a:pt x="96" y="36"/>
                  </a:cubicBezTo>
                  <a:cubicBezTo>
                    <a:pt x="96" y="38"/>
                    <a:pt x="97" y="39"/>
                    <a:pt x="97" y="39"/>
                  </a:cubicBezTo>
                  <a:cubicBezTo>
                    <a:pt x="101" y="44"/>
                    <a:pt x="101" y="44"/>
                    <a:pt x="101" y="44"/>
                  </a:cubicBezTo>
                  <a:cubicBezTo>
                    <a:pt x="105" y="48"/>
                    <a:pt x="105" y="48"/>
                    <a:pt x="105" y="48"/>
                  </a:cubicBezTo>
                  <a:cubicBezTo>
                    <a:pt x="105" y="48"/>
                    <a:pt x="102" y="48"/>
                    <a:pt x="106" y="50"/>
                  </a:cubicBezTo>
                  <a:cubicBezTo>
                    <a:pt x="110" y="51"/>
                    <a:pt x="113" y="51"/>
                    <a:pt x="113" y="51"/>
                  </a:cubicBezTo>
                  <a:cubicBezTo>
                    <a:pt x="113" y="51"/>
                    <a:pt x="113" y="51"/>
                    <a:pt x="117" y="52"/>
                  </a:cubicBezTo>
                  <a:cubicBezTo>
                    <a:pt x="121" y="53"/>
                    <a:pt x="124" y="55"/>
                    <a:pt x="128" y="54"/>
                  </a:cubicBezTo>
                  <a:cubicBezTo>
                    <a:pt x="133" y="54"/>
                    <a:pt x="137" y="49"/>
                    <a:pt x="137" y="49"/>
                  </a:cubicBezTo>
                  <a:cubicBezTo>
                    <a:pt x="137" y="49"/>
                    <a:pt x="139" y="46"/>
                    <a:pt x="138" y="44"/>
                  </a:cubicBezTo>
                  <a:cubicBezTo>
                    <a:pt x="138" y="42"/>
                    <a:pt x="140" y="38"/>
                    <a:pt x="142" y="37"/>
                  </a:cubicBezTo>
                  <a:cubicBezTo>
                    <a:pt x="144" y="36"/>
                    <a:pt x="141" y="35"/>
                    <a:pt x="142" y="33"/>
                  </a:cubicBezTo>
                  <a:cubicBezTo>
                    <a:pt x="143" y="32"/>
                    <a:pt x="144" y="31"/>
                    <a:pt x="145" y="30"/>
                  </a:cubicBezTo>
                  <a:cubicBezTo>
                    <a:pt x="147" y="29"/>
                    <a:pt x="153" y="23"/>
                    <a:pt x="153" y="23"/>
                  </a:cubicBezTo>
                  <a:cubicBezTo>
                    <a:pt x="155" y="18"/>
                    <a:pt x="155" y="18"/>
                    <a:pt x="155" y="18"/>
                  </a:cubicBezTo>
                  <a:cubicBezTo>
                    <a:pt x="155" y="18"/>
                    <a:pt x="155" y="12"/>
                    <a:pt x="156" y="11"/>
                  </a:cubicBezTo>
                  <a:cubicBezTo>
                    <a:pt x="157" y="10"/>
                    <a:pt x="160" y="2"/>
                    <a:pt x="160" y="2"/>
                  </a:cubicBezTo>
                  <a:cubicBezTo>
                    <a:pt x="161" y="0"/>
                    <a:pt x="161" y="0"/>
                    <a:pt x="161" y="0"/>
                  </a:cubicBezTo>
                  <a:cubicBezTo>
                    <a:pt x="161" y="0"/>
                    <a:pt x="181" y="18"/>
                    <a:pt x="182" y="18"/>
                  </a:cubicBezTo>
                  <a:cubicBezTo>
                    <a:pt x="183" y="18"/>
                    <a:pt x="191" y="23"/>
                    <a:pt x="192" y="25"/>
                  </a:cubicBezTo>
                  <a:cubicBezTo>
                    <a:pt x="193" y="26"/>
                    <a:pt x="199" y="34"/>
                    <a:pt x="199" y="34"/>
                  </a:cubicBezTo>
                  <a:cubicBezTo>
                    <a:pt x="200" y="38"/>
                    <a:pt x="200" y="38"/>
                    <a:pt x="200" y="38"/>
                  </a:cubicBezTo>
                  <a:cubicBezTo>
                    <a:pt x="200" y="38"/>
                    <a:pt x="200" y="41"/>
                    <a:pt x="202" y="43"/>
                  </a:cubicBezTo>
                  <a:cubicBezTo>
                    <a:pt x="204" y="44"/>
                    <a:pt x="208" y="48"/>
                    <a:pt x="210" y="49"/>
                  </a:cubicBezTo>
                  <a:cubicBezTo>
                    <a:pt x="212" y="49"/>
                    <a:pt x="220" y="54"/>
                    <a:pt x="220" y="54"/>
                  </a:cubicBezTo>
                  <a:cubicBezTo>
                    <a:pt x="220" y="54"/>
                    <a:pt x="221" y="51"/>
                    <a:pt x="222" y="53"/>
                  </a:cubicBezTo>
                  <a:cubicBezTo>
                    <a:pt x="223" y="55"/>
                    <a:pt x="224" y="58"/>
                    <a:pt x="224" y="59"/>
                  </a:cubicBezTo>
                  <a:cubicBezTo>
                    <a:pt x="224" y="60"/>
                    <a:pt x="225" y="64"/>
                    <a:pt x="227" y="63"/>
                  </a:cubicBezTo>
                  <a:cubicBezTo>
                    <a:pt x="229" y="63"/>
                    <a:pt x="235" y="63"/>
                    <a:pt x="235" y="63"/>
                  </a:cubicBezTo>
                  <a:cubicBezTo>
                    <a:pt x="235" y="63"/>
                    <a:pt x="236" y="65"/>
                    <a:pt x="239" y="65"/>
                  </a:cubicBezTo>
                  <a:cubicBezTo>
                    <a:pt x="242" y="65"/>
                    <a:pt x="243" y="64"/>
                    <a:pt x="245" y="63"/>
                  </a:cubicBezTo>
                  <a:cubicBezTo>
                    <a:pt x="246" y="63"/>
                    <a:pt x="254" y="62"/>
                    <a:pt x="254" y="62"/>
                  </a:cubicBezTo>
                  <a:cubicBezTo>
                    <a:pt x="260" y="65"/>
                    <a:pt x="260" y="65"/>
                    <a:pt x="260" y="65"/>
                  </a:cubicBezTo>
                  <a:cubicBezTo>
                    <a:pt x="266" y="67"/>
                    <a:pt x="266" y="67"/>
                    <a:pt x="266" y="67"/>
                  </a:cubicBezTo>
                  <a:cubicBezTo>
                    <a:pt x="271" y="72"/>
                    <a:pt x="271" y="72"/>
                    <a:pt x="271" y="72"/>
                  </a:cubicBezTo>
                  <a:cubicBezTo>
                    <a:pt x="273" y="76"/>
                    <a:pt x="273" y="76"/>
                    <a:pt x="273" y="76"/>
                  </a:cubicBezTo>
                  <a:cubicBezTo>
                    <a:pt x="273" y="76"/>
                    <a:pt x="267" y="71"/>
                    <a:pt x="266" y="71"/>
                  </a:cubicBezTo>
                  <a:cubicBezTo>
                    <a:pt x="265" y="72"/>
                    <a:pt x="263" y="72"/>
                    <a:pt x="262" y="72"/>
                  </a:cubicBezTo>
                  <a:cubicBezTo>
                    <a:pt x="260" y="73"/>
                    <a:pt x="255" y="74"/>
                    <a:pt x="255" y="74"/>
                  </a:cubicBezTo>
                  <a:cubicBezTo>
                    <a:pt x="252" y="76"/>
                    <a:pt x="252" y="76"/>
                    <a:pt x="252" y="76"/>
                  </a:cubicBezTo>
                  <a:cubicBezTo>
                    <a:pt x="248" y="76"/>
                    <a:pt x="248" y="76"/>
                    <a:pt x="248" y="76"/>
                  </a:cubicBezTo>
                  <a:cubicBezTo>
                    <a:pt x="245" y="81"/>
                    <a:pt x="245" y="81"/>
                    <a:pt x="245" y="81"/>
                  </a:cubicBezTo>
                  <a:cubicBezTo>
                    <a:pt x="240" y="85"/>
                    <a:pt x="240" y="85"/>
                    <a:pt x="240" y="85"/>
                  </a:cubicBezTo>
                  <a:cubicBezTo>
                    <a:pt x="234" y="90"/>
                    <a:pt x="234" y="90"/>
                    <a:pt x="234" y="90"/>
                  </a:cubicBezTo>
                  <a:cubicBezTo>
                    <a:pt x="231" y="97"/>
                    <a:pt x="231" y="97"/>
                    <a:pt x="231" y="97"/>
                  </a:cubicBezTo>
                  <a:cubicBezTo>
                    <a:pt x="231" y="97"/>
                    <a:pt x="235" y="100"/>
                    <a:pt x="234" y="100"/>
                  </a:cubicBezTo>
                  <a:cubicBezTo>
                    <a:pt x="233" y="101"/>
                    <a:pt x="231" y="103"/>
                    <a:pt x="231" y="103"/>
                  </a:cubicBezTo>
                  <a:cubicBezTo>
                    <a:pt x="233" y="106"/>
                    <a:pt x="233" y="106"/>
                    <a:pt x="233" y="106"/>
                  </a:cubicBezTo>
                  <a:cubicBezTo>
                    <a:pt x="232" y="110"/>
                    <a:pt x="232" y="110"/>
                    <a:pt x="232" y="110"/>
                  </a:cubicBezTo>
                  <a:cubicBezTo>
                    <a:pt x="236" y="114"/>
                    <a:pt x="236" y="114"/>
                    <a:pt x="236" y="114"/>
                  </a:cubicBezTo>
                  <a:cubicBezTo>
                    <a:pt x="235" y="117"/>
                    <a:pt x="235" y="117"/>
                    <a:pt x="235" y="117"/>
                  </a:cubicBezTo>
                  <a:cubicBezTo>
                    <a:pt x="236" y="121"/>
                    <a:pt x="236" y="121"/>
                    <a:pt x="236" y="121"/>
                  </a:cubicBezTo>
                  <a:cubicBezTo>
                    <a:pt x="236" y="121"/>
                    <a:pt x="240" y="121"/>
                    <a:pt x="236" y="125"/>
                  </a:cubicBezTo>
                  <a:cubicBezTo>
                    <a:pt x="233" y="128"/>
                    <a:pt x="232" y="129"/>
                    <a:pt x="232" y="130"/>
                  </a:cubicBezTo>
                  <a:cubicBezTo>
                    <a:pt x="233" y="132"/>
                    <a:pt x="234" y="136"/>
                    <a:pt x="234" y="136"/>
                  </a:cubicBezTo>
                  <a:cubicBezTo>
                    <a:pt x="234" y="136"/>
                    <a:pt x="233" y="139"/>
                    <a:pt x="235" y="141"/>
                  </a:cubicBezTo>
                  <a:cubicBezTo>
                    <a:pt x="236" y="142"/>
                    <a:pt x="241" y="144"/>
                    <a:pt x="241" y="144"/>
                  </a:cubicBezTo>
                  <a:cubicBezTo>
                    <a:pt x="241" y="144"/>
                    <a:pt x="243" y="147"/>
                    <a:pt x="243" y="148"/>
                  </a:cubicBezTo>
                  <a:cubicBezTo>
                    <a:pt x="242" y="149"/>
                    <a:pt x="236" y="150"/>
                    <a:pt x="236" y="150"/>
                  </a:cubicBezTo>
                  <a:cubicBezTo>
                    <a:pt x="236" y="150"/>
                    <a:pt x="236" y="153"/>
                    <a:pt x="236" y="154"/>
                  </a:cubicBezTo>
                  <a:cubicBezTo>
                    <a:pt x="236" y="155"/>
                    <a:pt x="237" y="160"/>
                    <a:pt x="237" y="160"/>
                  </a:cubicBezTo>
                  <a:cubicBezTo>
                    <a:pt x="239" y="166"/>
                    <a:pt x="239" y="166"/>
                    <a:pt x="239" y="166"/>
                  </a:cubicBezTo>
                  <a:cubicBezTo>
                    <a:pt x="239" y="166"/>
                    <a:pt x="239" y="170"/>
                    <a:pt x="237" y="172"/>
                  </a:cubicBezTo>
                  <a:cubicBezTo>
                    <a:pt x="234" y="174"/>
                    <a:pt x="233" y="175"/>
                    <a:pt x="231" y="173"/>
                  </a:cubicBezTo>
                  <a:cubicBezTo>
                    <a:pt x="235" y="169"/>
                    <a:pt x="235" y="169"/>
                    <a:pt x="235" y="169"/>
                  </a:cubicBezTo>
                  <a:cubicBezTo>
                    <a:pt x="234" y="165"/>
                    <a:pt x="234" y="165"/>
                    <a:pt x="234" y="165"/>
                  </a:cubicBezTo>
                  <a:cubicBezTo>
                    <a:pt x="231" y="166"/>
                    <a:pt x="231" y="166"/>
                    <a:pt x="231" y="166"/>
                  </a:cubicBezTo>
                  <a:cubicBezTo>
                    <a:pt x="229" y="161"/>
                    <a:pt x="229" y="161"/>
                    <a:pt x="229" y="161"/>
                  </a:cubicBezTo>
                  <a:cubicBezTo>
                    <a:pt x="225" y="162"/>
                    <a:pt x="225" y="162"/>
                    <a:pt x="225" y="162"/>
                  </a:cubicBezTo>
                  <a:cubicBezTo>
                    <a:pt x="223" y="168"/>
                    <a:pt x="223" y="168"/>
                    <a:pt x="223" y="168"/>
                  </a:cubicBezTo>
                  <a:cubicBezTo>
                    <a:pt x="225" y="174"/>
                    <a:pt x="225" y="174"/>
                    <a:pt x="225" y="174"/>
                  </a:cubicBezTo>
                  <a:cubicBezTo>
                    <a:pt x="226" y="177"/>
                    <a:pt x="226" y="177"/>
                    <a:pt x="226" y="177"/>
                  </a:cubicBezTo>
                  <a:cubicBezTo>
                    <a:pt x="226" y="177"/>
                    <a:pt x="224" y="177"/>
                    <a:pt x="223" y="178"/>
                  </a:cubicBezTo>
                  <a:cubicBezTo>
                    <a:pt x="223" y="178"/>
                    <a:pt x="221" y="179"/>
                    <a:pt x="222" y="180"/>
                  </a:cubicBezTo>
                  <a:cubicBezTo>
                    <a:pt x="223" y="181"/>
                    <a:pt x="224" y="183"/>
                    <a:pt x="224" y="183"/>
                  </a:cubicBezTo>
                  <a:cubicBezTo>
                    <a:pt x="224" y="184"/>
                    <a:pt x="225" y="188"/>
                    <a:pt x="225" y="188"/>
                  </a:cubicBezTo>
                  <a:cubicBezTo>
                    <a:pt x="227" y="192"/>
                    <a:pt x="227" y="192"/>
                    <a:pt x="227" y="192"/>
                  </a:cubicBezTo>
                  <a:cubicBezTo>
                    <a:pt x="227" y="192"/>
                    <a:pt x="230" y="200"/>
                    <a:pt x="230" y="201"/>
                  </a:cubicBezTo>
                  <a:cubicBezTo>
                    <a:pt x="230" y="201"/>
                    <a:pt x="232" y="209"/>
                    <a:pt x="232" y="209"/>
                  </a:cubicBezTo>
                  <a:cubicBezTo>
                    <a:pt x="232" y="209"/>
                    <a:pt x="227" y="214"/>
                    <a:pt x="226" y="215"/>
                  </a:cubicBezTo>
                  <a:cubicBezTo>
                    <a:pt x="224" y="216"/>
                    <a:pt x="224" y="218"/>
                    <a:pt x="223" y="217"/>
                  </a:cubicBezTo>
                  <a:cubicBezTo>
                    <a:pt x="222" y="216"/>
                    <a:pt x="220" y="214"/>
                    <a:pt x="218" y="213"/>
                  </a:cubicBezTo>
                  <a:cubicBezTo>
                    <a:pt x="217" y="212"/>
                    <a:pt x="212" y="208"/>
                    <a:pt x="211" y="207"/>
                  </a:cubicBezTo>
                  <a:cubicBezTo>
                    <a:pt x="210" y="206"/>
                    <a:pt x="208" y="205"/>
                    <a:pt x="208" y="205"/>
                  </a:cubicBezTo>
                  <a:cubicBezTo>
                    <a:pt x="208" y="205"/>
                    <a:pt x="207" y="207"/>
                    <a:pt x="206" y="207"/>
                  </a:cubicBezTo>
                  <a:cubicBezTo>
                    <a:pt x="205" y="207"/>
                    <a:pt x="203" y="206"/>
                    <a:pt x="203" y="206"/>
                  </a:cubicBezTo>
                  <a:cubicBezTo>
                    <a:pt x="202" y="206"/>
                    <a:pt x="200" y="205"/>
                    <a:pt x="199" y="204"/>
                  </a:cubicBezTo>
                  <a:cubicBezTo>
                    <a:pt x="197" y="202"/>
                    <a:pt x="196" y="200"/>
                    <a:pt x="195" y="200"/>
                  </a:cubicBezTo>
                  <a:cubicBezTo>
                    <a:pt x="195" y="200"/>
                    <a:pt x="195" y="199"/>
                    <a:pt x="191" y="199"/>
                  </a:cubicBezTo>
                  <a:cubicBezTo>
                    <a:pt x="187" y="200"/>
                    <a:pt x="179" y="200"/>
                    <a:pt x="184" y="194"/>
                  </a:cubicBezTo>
                  <a:cubicBezTo>
                    <a:pt x="185" y="192"/>
                    <a:pt x="183" y="189"/>
                    <a:pt x="189" y="186"/>
                  </a:cubicBezTo>
                  <a:cubicBezTo>
                    <a:pt x="189" y="186"/>
                    <a:pt x="194" y="184"/>
                    <a:pt x="195" y="182"/>
                  </a:cubicBezTo>
                  <a:cubicBezTo>
                    <a:pt x="197" y="180"/>
                    <a:pt x="193" y="177"/>
                    <a:pt x="193" y="177"/>
                  </a:cubicBezTo>
                  <a:cubicBezTo>
                    <a:pt x="192" y="177"/>
                    <a:pt x="191" y="177"/>
                    <a:pt x="189" y="176"/>
                  </a:cubicBezTo>
                  <a:cubicBezTo>
                    <a:pt x="188" y="176"/>
                    <a:pt x="183" y="173"/>
                    <a:pt x="183" y="172"/>
                  </a:cubicBezTo>
                  <a:cubicBezTo>
                    <a:pt x="182" y="170"/>
                    <a:pt x="182" y="169"/>
                    <a:pt x="183" y="165"/>
                  </a:cubicBezTo>
                  <a:cubicBezTo>
                    <a:pt x="184" y="161"/>
                    <a:pt x="185" y="163"/>
                    <a:pt x="187" y="161"/>
                  </a:cubicBezTo>
                  <a:cubicBezTo>
                    <a:pt x="190" y="158"/>
                    <a:pt x="192" y="156"/>
                    <a:pt x="189" y="154"/>
                  </a:cubicBezTo>
                  <a:cubicBezTo>
                    <a:pt x="186" y="153"/>
                    <a:pt x="185" y="154"/>
                    <a:pt x="179" y="150"/>
                  </a:cubicBezTo>
                  <a:cubicBezTo>
                    <a:pt x="173" y="146"/>
                    <a:pt x="171" y="144"/>
                    <a:pt x="170" y="144"/>
                  </a:cubicBezTo>
                  <a:cubicBezTo>
                    <a:pt x="169" y="143"/>
                    <a:pt x="168" y="142"/>
                    <a:pt x="166" y="143"/>
                  </a:cubicBezTo>
                  <a:cubicBezTo>
                    <a:pt x="165" y="144"/>
                    <a:pt x="160" y="149"/>
                    <a:pt x="159" y="150"/>
                  </a:cubicBezTo>
                  <a:cubicBezTo>
                    <a:pt x="158" y="151"/>
                    <a:pt x="152" y="156"/>
                    <a:pt x="152" y="156"/>
                  </a:cubicBezTo>
                  <a:cubicBezTo>
                    <a:pt x="151" y="157"/>
                    <a:pt x="141" y="164"/>
                    <a:pt x="141" y="164"/>
                  </a:cubicBezTo>
                  <a:cubicBezTo>
                    <a:pt x="141" y="164"/>
                    <a:pt x="138" y="172"/>
                    <a:pt x="136" y="175"/>
                  </a:cubicBezTo>
                  <a:cubicBezTo>
                    <a:pt x="135" y="178"/>
                    <a:pt x="129" y="182"/>
                    <a:pt x="129" y="184"/>
                  </a:cubicBezTo>
                  <a:cubicBezTo>
                    <a:pt x="129" y="185"/>
                    <a:pt x="129" y="188"/>
                    <a:pt x="128" y="189"/>
                  </a:cubicBezTo>
                  <a:cubicBezTo>
                    <a:pt x="128" y="189"/>
                    <a:pt x="125" y="193"/>
                    <a:pt x="123" y="193"/>
                  </a:cubicBezTo>
                  <a:cubicBezTo>
                    <a:pt x="122" y="194"/>
                    <a:pt x="116" y="195"/>
                    <a:pt x="116" y="197"/>
                  </a:cubicBezTo>
                  <a:cubicBezTo>
                    <a:pt x="116" y="199"/>
                    <a:pt x="119" y="199"/>
                    <a:pt x="116" y="203"/>
                  </a:cubicBezTo>
                  <a:cubicBezTo>
                    <a:pt x="113" y="206"/>
                    <a:pt x="110" y="220"/>
                    <a:pt x="107" y="208"/>
                  </a:cubicBezTo>
                  <a:cubicBezTo>
                    <a:pt x="105" y="200"/>
                    <a:pt x="105" y="199"/>
                    <a:pt x="103" y="198"/>
                  </a:cubicBezTo>
                  <a:cubicBezTo>
                    <a:pt x="100" y="196"/>
                    <a:pt x="98" y="195"/>
                    <a:pt x="98" y="195"/>
                  </a:cubicBezTo>
                  <a:cubicBezTo>
                    <a:pt x="98" y="195"/>
                    <a:pt x="96" y="192"/>
                    <a:pt x="100" y="191"/>
                  </a:cubicBezTo>
                  <a:cubicBezTo>
                    <a:pt x="104" y="191"/>
                    <a:pt x="105" y="193"/>
                    <a:pt x="107" y="191"/>
                  </a:cubicBezTo>
                  <a:cubicBezTo>
                    <a:pt x="110" y="189"/>
                    <a:pt x="111" y="188"/>
                    <a:pt x="107" y="187"/>
                  </a:cubicBezTo>
                  <a:cubicBezTo>
                    <a:pt x="103" y="186"/>
                    <a:pt x="105" y="188"/>
                    <a:pt x="101" y="186"/>
                  </a:cubicBezTo>
                  <a:cubicBezTo>
                    <a:pt x="98" y="183"/>
                    <a:pt x="97" y="183"/>
                    <a:pt x="96" y="182"/>
                  </a:cubicBezTo>
                  <a:cubicBezTo>
                    <a:pt x="96" y="181"/>
                    <a:pt x="96" y="181"/>
                    <a:pt x="97" y="180"/>
                  </a:cubicBezTo>
                  <a:cubicBezTo>
                    <a:pt x="99" y="177"/>
                    <a:pt x="99" y="177"/>
                    <a:pt x="99" y="177"/>
                  </a:cubicBezTo>
                  <a:cubicBezTo>
                    <a:pt x="99" y="177"/>
                    <a:pt x="99" y="177"/>
                    <a:pt x="98" y="177"/>
                  </a:cubicBezTo>
                  <a:cubicBezTo>
                    <a:pt x="98" y="175"/>
                    <a:pt x="100" y="173"/>
                    <a:pt x="100" y="171"/>
                  </a:cubicBezTo>
                  <a:cubicBezTo>
                    <a:pt x="100" y="170"/>
                    <a:pt x="99" y="169"/>
                    <a:pt x="98" y="169"/>
                  </a:cubicBezTo>
                  <a:cubicBezTo>
                    <a:pt x="97" y="169"/>
                    <a:pt x="98" y="169"/>
                    <a:pt x="96" y="169"/>
                  </a:cubicBezTo>
                  <a:cubicBezTo>
                    <a:pt x="96" y="168"/>
                    <a:pt x="95" y="168"/>
                    <a:pt x="95" y="167"/>
                  </a:cubicBezTo>
                  <a:cubicBezTo>
                    <a:pt x="94" y="166"/>
                    <a:pt x="94" y="166"/>
                    <a:pt x="94" y="166"/>
                  </a:cubicBezTo>
                  <a:cubicBezTo>
                    <a:pt x="90" y="166"/>
                    <a:pt x="90" y="166"/>
                    <a:pt x="90" y="166"/>
                  </a:cubicBezTo>
                  <a:cubicBezTo>
                    <a:pt x="89" y="162"/>
                    <a:pt x="89" y="162"/>
                    <a:pt x="89" y="162"/>
                  </a:cubicBezTo>
                  <a:cubicBezTo>
                    <a:pt x="89" y="162"/>
                    <a:pt x="92" y="163"/>
                    <a:pt x="93" y="163"/>
                  </a:cubicBezTo>
                  <a:cubicBezTo>
                    <a:pt x="94" y="163"/>
                    <a:pt x="98" y="160"/>
                    <a:pt x="98" y="160"/>
                  </a:cubicBezTo>
                  <a:cubicBezTo>
                    <a:pt x="98" y="160"/>
                    <a:pt x="96" y="159"/>
                    <a:pt x="95" y="159"/>
                  </a:cubicBezTo>
                  <a:cubicBezTo>
                    <a:pt x="94" y="159"/>
                    <a:pt x="94" y="156"/>
                    <a:pt x="94" y="156"/>
                  </a:cubicBezTo>
                  <a:cubicBezTo>
                    <a:pt x="91" y="154"/>
                    <a:pt x="91" y="154"/>
                    <a:pt x="91" y="154"/>
                  </a:cubicBezTo>
                  <a:cubicBezTo>
                    <a:pt x="87" y="153"/>
                    <a:pt x="87" y="153"/>
                    <a:pt x="87" y="153"/>
                  </a:cubicBezTo>
                  <a:cubicBezTo>
                    <a:pt x="87" y="153"/>
                    <a:pt x="86" y="152"/>
                    <a:pt x="85" y="152"/>
                  </a:cubicBezTo>
                  <a:cubicBezTo>
                    <a:pt x="85" y="151"/>
                    <a:pt x="85" y="150"/>
                    <a:pt x="85" y="150"/>
                  </a:cubicBezTo>
                  <a:cubicBezTo>
                    <a:pt x="86" y="149"/>
                    <a:pt x="86" y="149"/>
                    <a:pt x="86" y="149"/>
                  </a:cubicBezTo>
                  <a:cubicBezTo>
                    <a:pt x="89" y="147"/>
                    <a:pt x="89" y="147"/>
                    <a:pt x="89" y="147"/>
                  </a:cubicBezTo>
                  <a:cubicBezTo>
                    <a:pt x="89" y="144"/>
                    <a:pt x="89" y="144"/>
                    <a:pt x="89" y="144"/>
                  </a:cubicBezTo>
                  <a:cubicBezTo>
                    <a:pt x="89" y="141"/>
                    <a:pt x="89" y="141"/>
                    <a:pt x="89" y="141"/>
                  </a:cubicBezTo>
                  <a:cubicBezTo>
                    <a:pt x="87" y="141"/>
                    <a:pt x="87" y="141"/>
                    <a:pt x="87" y="141"/>
                  </a:cubicBezTo>
                  <a:cubicBezTo>
                    <a:pt x="87" y="141"/>
                    <a:pt x="83" y="143"/>
                    <a:pt x="81" y="141"/>
                  </a:cubicBezTo>
                  <a:cubicBezTo>
                    <a:pt x="79" y="140"/>
                    <a:pt x="80" y="141"/>
                    <a:pt x="78" y="142"/>
                  </a:cubicBezTo>
                  <a:cubicBezTo>
                    <a:pt x="77" y="142"/>
                    <a:pt x="75" y="144"/>
                    <a:pt x="75" y="144"/>
                  </a:cubicBezTo>
                  <a:cubicBezTo>
                    <a:pt x="75" y="144"/>
                    <a:pt x="74" y="145"/>
                    <a:pt x="72" y="145"/>
                  </a:cubicBezTo>
                  <a:cubicBezTo>
                    <a:pt x="71" y="145"/>
                    <a:pt x="71" y="142"/>
                    <a:pt x="71" y="142"/>
                  </a:cubicBezTo>
                  <a:cubicBezTo>
                    <a:pt x="66" y="141"/>
                    <a:pt x="66" y="141"/>
                    <a:pt x="66" y="141"/>
                  </a:cubicBezTo>
                  <a:cubicBezTo>
                    <a:pt x="62" y="137"/>
                    <a:pt x="62" y="137"/>
                    <a:pt x="62" y="137"/>
                  </a:cubicBezTo>
                  <a:cubicBezTo>
                    <a:pt x="56" y="137"/>
                    <a:pt x="56" y="137"/>
                    <a:pt x="56" y="137"/>
                  </a:cubicBezTo>
                  <a:cubicBezTo>
                    <a:pt x="54" y="136"/>
                    <a:pt x="54" y="136"/>
                    <a:pt x="54" y="136"/>
                  </a:cubicBezTo>
                  <a:cubicBezTo>
                    <a:pt x="52" y="134"/>
                    <a:pt x="52" y="134"/>
                    <a:pt x="52" y="134"/>
                  </a:cubicBezTo>
                  <a:cubicBezTo>
                    <a:pt x="52" y="134"/>
                    <a:pt x="51" y="132"/>
                    <a:pt x="50" y="132"/>
                  </a:cubicBezTo>
                  <a:cubicBezTo>
                    <a:pt x="48" y="131"/>
                    <a:pt x="48" y="132"/>
                    <a:pt x="47" y="132"/>
                  </a:cubicBezTo>
                  <a:cubicBezTo>
                    <a:pt x="46" y="132"/>
                    <a:pt x="46" y="132"/>
                    <a:pt x="43" y="132"/>
                  </a:cubicBezTo>
                  <a:cubicBezTo>
                    <a:pt x="41" y="132"/>
                    <a:pt x="41" y="130"/>
                    <a:pt x="41" y="130"/>
                  </a:cubicBezTo>
                  <a:cubicBezTo>
                    <a:pt x="41" y="130"/>
                    <a:pt x="42" y="128"/>
                    <a:pt x="42" y="127"/>
                  </a:cubicBezTo>
                  <a:cubicBezTo>
                    <a:pt x="42" y="127"/>
                    <a:pt x="44" y="127"/>
                    <a:pt x="44" y="127"/>
                  </a:cubicBezTo>
                  <a:cubicBezTo>
                    <a:pt x="45" y="126"/>
                    <a:pt x="48" y="125"/>
                    <a:pt x="50" y="125"/>
                  </a:cubicBezTo>
                  <a:cubicBezTo>
                    <a:pt x="51" y="125"/>
                    <a:pt x="51" y="125"/>
                    <a:pt x="53" y="124"/>
                  </a:cubicBezTo>
                  <a:cubicBezTo>
                    <a:pt x="54" y="124"/>
                    <a:pt x="54" y="123"/>
                    <a:pt x="54" y="123"/>
                  </a:cubicBezTo>
                  <a:cubicBezTo>
                    <a:pt x="54" y="123"/>
                    <a:pt x="54" y="119"/>
                    <a:pt x="54" y="119"/>
                  </a:cubicBezTo>
                  <a:cubicBezTo>
                    <a:pt x="54" y="118"/>
                    <a:pt x="54" y="118"/>
                    <a:pt x="55" y="118"/>
                  </a:cubicBezTo>
                  <a:cubicBezTo>
                    <a:pt x="55" y="117"/>
                    <a:pt x="55" y="116"/>
                    <a:pt x="55" y="116"/>
                  </a:cubicBezTo>
                  <a:cubicBezTo>
                    <a:pt x="55" y="116"/>
                    <a:pt x="54" y="114"/>
                    <a:pt x="54" y="113"/>
                  </a:cubicBezTo>
                  <a:cubicBezTo>
                    <a:pt x="53" y="111"/>
                    <a:pt x="52" y="112"/>
                    <a:pt x="52" y="112"/>
                  </a:cubicBezTo>
                  <a:cubicBezTo>
                    <a:pt x="50" y="112"/>
                    <a:pt x="50" y="112"/>
                    <a:pt x="50" y="112"/>
                  </a:cubicBezTo>
                  <a:cubicBezTo>
                    <a:pt x="50" y="112"/>
                    <a:pt x="47" y="112"/>
                    <a:pt x="47" y="111"/>
                  </a:cubicBezTo>
                  <a:cubicBezTo>
                    <a:pt x="46" y="111"/>
                    <a:pt x="44" y="111"/>
                    <a:pt x="44" y="111"/>
                  </a:cubicBezTo>
                  <a:cubicBezTo>
                    <a:pt x="41" y="108"/>
                    <a:pt x="41" y="108"/>
                    <a:pt x="41" y="108"/>
                  </a:cubicBezTo>
                  <a:cubicBezTo>
                    <a:pt x="41" y="108"/>
                    <a:pt x="39" y="108"/>
                    <a:pt x="37" y="108"/>
                  </a:cubicBezTo>
                  <a:cubicBezTo>
                    <a:pt x="35" y="107"/>
                    <a:pt x="33" y="106"/>
                    <a:pt x="33" y="106"/>
                  </a:cubicBezTo>
                  <a:cubicBezTo>
                    <a:pt x="27" y="102"/>
                    <a:pt x="27" y="102"/>
                    <a:pt x="27" y="102"/>
                  </a:cubicBezTo>
                  <a:cubicBezTo>
                    <a:pt x="26" y="100"/>
                    <a:pt x="26" y="100"/>
                    <a:pt x="26" y="100"/>
                  </a:cubicBezTo>
                  <a:cubicBezTo>
                    <a:pt x="24" y="99"/>
                    <a:pt x="24" y="99"/>
                    <a:pt x="24" y="99"/>
                  </a:cubicBezTo>
                  <a:cubicBezTo>
                    <a:pt x="24" y="99"/>
                    <a:pt x="21" y="95"/>
                    <a:pt x="21" y="94"/>
                  </a:cubicBezTo>
                  <a:cubicBezTo>
                    <a:pt x="21" y="94"/>
                    <a:pt x="21" y="94"/>
                    <a:pt x="22" y="93"/>
                  </a:cubicBezTo>
                  <a:cubicBezTo>
                    <a:pt x="22" y="93"/>
                    <a:pt x="22" y="92"/>
                    <a:pt x="23" y="91"/>
                  </a:cubicBezTo>
                  <a:cubicBezTo>
                    <a:pt x="23" y="90"/>
                    <a:pt x="24" y="89"/>
                    <a:pt x="24" y="88"/>
                  </a:cubicBezTo>
                  <a:cubicBezTo>
                    <a:pt x="24" y="88"/>
                    <a:pt x="25" y="87"/>
                    <a:pt x="26" y="87"/>
                  </a:cubicBezTo>
                  <a:cubicBezTo>
                    <a:pt x="27" y="87"/>
                    <a:pt x="28" y="86"/>
                    <a:pt x="28" y="86"/>
                  </a:cubicBezTo>
                  <a:cubicBezTo>
                    <a:pt x="28" y="85"/>
                    <a:pt x="28" y="84"/>
                    <a:pt x="29" y="83"/>
                  </a:cubicBezTo>
                  <a:cubicBezTo>
                    <a:pt x="29" y="82"/>
                    <a:pt x="27" y="83"/>
                    <a:pt x="26" y="82"/>
                  </a:cubicBezTo>
                  <a:cubicBezTo>
                    <a:pt x="25" y="82"/>
                    <a:pt x="25" y="82"/>
                    <a:pt x="24" y="83"/>
                  </a:cubicBezTo>
                  <a:cubicBezTo>
                    <a:pt x="23" y="83"/>
                    <a:pt x="22" y="81"/>
                    <a:pt x="22" y="81"/>
                  </a:cubicBezTo>
                  <a:cubicBezTo>
                    <a:pt x="22" y="80"/>
                    <a:pt x="20" y="80"/>
                    <a:pt x="19" y="79"/>
                  </a:cubicBezTo>
                  <a:cubicBezTo>
                    <a:pt x="18" y="79"/>
                    <a:pt x="18" y="79"/>
                    <a:pt x="18" y="78"/>
                  </a:cubicBezTo>
                  <a:cubicBezTo>
                    <a:pt x="17" y="77"/>
                    <a:pt x="18" y="77"/>
                    <a:pt x="17" y="77"/>
                  </a:cubicBezTo>
                  <a:cubicBezTo>
                    <a:pt x="17" y="76"/>
                    <a:pt x="16" y="76"/>
                    <a:pt x="16" y="76"/>
                  </a:cubicBezTo>
                  <a:cubicBezTo>
                    <a:pt x="16" y="76"/>
                    <a:pt x="15" y="78"/>
                    <a:pt x="14" y="78"/>
                  </a:cubicBezTo>
                  <a:cubicBezTo>
                    <a:pt x="13" y="78"/>
                    <a:pt x="12" y="77"/>
                    <a:pt x="12" y="77"/>
                  </a:cubicBezTo>
                  <a:cubicBezTo>
                    <a:pt x="11" y="77"/>
                    <a:pt x="10" y="77"/>
                    <a:pt x="9" y="78"/>
                  </a:cubicBezTo>
                  <a:cubicBezTo>
                    <a:pt x="9" y="78"/>
                    <a:pt x="7" y="77"/>
                    <a:pt x="7" y="77"/>
                  </a:cubicBezTo>
                  <a:cubicBezTo>
                    <a:pt x="7" y="76"/>
                    <a:pt x="4" y="76"/>
                    <a:pt x="4" y="76"/>
                  </a:cubicBezTo>
                  <a:cubicBezTo>
                    <a:pt x="4" y="76"/>
                    <a:pt x="4" y="77"/>
                    <a:pt x="3" y="77"/>
                  </a:cubicBezTo>
                  <a:cubicBezTo>
                    <a:pt x="2" y="78"/>
                    <a:pt x="1" y="77"/>
                    <a:pt x="1" y="77"/>
                  </a:cubicBezTo>
                  <a:cubicBezTo>
                    <a:pt x="0" y="77"/>
                    <a:pt x="0" y="76"/>
                    <a:pt x="0" y="75"/>
                  </a:cubicBezTo>
                  <a:close/>
                  <a:moveTo>
                    <a:pt x="10" y="182"/>
                  </a:moveTo>
                  <a:cubicBezTo>
                    <a:pt x="10" y="182"/>
                    <a:pt x="10" y="182"/>
                    <a:pt x="10" y="182"/>
                  </a:cubicBezTo>
                  <a:cubicBezTo>
                    <a:pt x="10" y="185"/>
                    <a:pt x="10" y="185"/>
                    <a:pt x="10" y="185"/>
                  </a:cubicBezTo>
                  <a:cubicBezTo>
                    <a:pt x="16" y="187"/>
                    <a:pt x="16" y="187"/>
                    <a:pt x="16" y="187"/>
                  </a:cubicBezTo>
                  <a:cubicBezTo>
                    <a:pt x="20" y="190"/>
                    <a:pt x="20" y="190"/>
                    <a:pt x="20" y="190"/>
                  </a:cubicBezTo>
                  <a:cubicBezTo>
                    <a:pt x="20" y="190"/>
                    <a:pt x="22" y="195"/>
                    <a:pt x="22" y="196"/>
                  </a:cubicBezTo>
                  <a:cubicBezTo>
                    <a:pt x="22" y="198"/>
                    <a:pt x="25" y="198"/>
                    <a:pt x="26" y="198"/>
                  </a:cubicBezTo>
                  <a:cubicBezTo>
                    <a:pt x="26" y="198"/>
                    <a:pt x="30" y="199"/>
                    <a:pt x="30" y="199"/>
                  </a:cubicBezTo>
                  <a:cubicBezTo>
                    <a:pt x="30" y="199"/>
                    <a:pt x="32" y="201"/>
                    <a:pt x="33" y="202"/>
                  </a:cubicBezTo>
                  <a:cubicBezTo>
                    <a:pt x="33" y="203"/>
                    <a:pt x="33" y="205"/>
                    <a:pt x="33" y="205"/>
                  </a:cubicBezTo>
                  <a:cubicBezTo>
                    <a:pt x="37" y="209"/>
                    <a:pt x="37" y="209"/>
                    <a:pt x="37" y="209"/>
                  </a:cubicBezTo>
                  <a:cubicBezTo>
                    <a:pt x="44" y="209"/>
                    <a:pt x="44" y="209"/>
                    <a:pt x="44" y="209"/>
                  </a:cubicBezTo>
                  <a:cubicBezTo>
                    <a:pt x="44" y="209"/>
                    <a:pt x="51" y="215"/>
                    <a:pt x="52" y="216"/>
                  </a:cubicBezTo>
                  <a:cubicBezTo>
                    <a:pt x="52" y="217"/>
                    <a:pt x="56" y="221"/>
                    <a:pt x="56" y="221"/>
                  </a:cubicBezTo>
                  <a:cubicBezTo>
                    <a:pt x="56" y="221"/>
                    <a:pt x="63" y="221"/>
                    <a:pt x="64" y="221"/>
                  </a:cubicBezTo>
                  <a:cubicBezTo>
                    <a:pt x="64" y="221"/>
                    <a:pt x="71" y="221"/>
                    <a:pt x="71" y="221"/>
                  </a:cubicBezTo>
                  <a:cubicBezTo>
                    <a:pt x="76" y="223"/>
                    <a:pt x="76" y="223"/>
                    <a:pt x="76" y="223"/>
                  </a:cubicBezTo>
                  <a:cubicBezTo>
                    <a:pt x="81" y="222"/>
                    <a:pt x="81" y="222"/>
                    <a:pt x="81" y="222"/>
                  </a:cubicBezTo>
                  <a:cubicBezTo>
                    <a:pt x="92" y="219"/>
                    <a:pt x="92" y="219"/>
                    <a:pt x="92" y="219"/>
                  </a:cubicBezTo>
                  <a:cubicBezTo>
                    <a:pt x="92" y="219"/>
                    <a:pt x="89" y="217"/>
                    <a:pt x="89" y="217"/>
                  </a:cubicBezTo>
                  <a:cubicBezTo>
                    <a:pt x="89" y="216"/>
                    <a:pt x="85" y="211"/>
                    <a:pt x="85" y="211"/>
                  </a:cubicBezTo>
                  <a:cubicBezTo>
                    <a:pt x="85" y="211"/>
                    <a:pt x="79" y="204"/>
                    <a:pt x="78" y="204"/>
                  </a:cubicBezTo>
                  <a:cubicBezTo>
                    <a:pt x="78" y="203"/>
                    <a:pt x="77" y="202"/>
                    <a:pt x="77" y="201"/>
                  </a:cubicBezTo>
                  <a:cubicBezTo>
                    <a:pt x="77" y="199"/>
                    <a:pt x="78" y="198"/>
                    <a:pt x="78" y="197"/>
                  </a:cubicBezTo>
                  <a:cubicBezTo>
                    <a:pt x="79" y="196"/>
                    <a:pt x="79" y="194"/>
                    <a:pt x="79" y="194"/>
                  </a:cubicBezTo>
                  <a:cubicBezTo>
                    <a:pt x="79" y="194"/>
                    <a:pt x="76" y="194"/>
                    <a:pt x="74" y="194"/>
                  </a:cubicBezTo>
                  <a:cubicBezTo>
                    <a:pt x="73" y="194"/>
                    <a:pt x="71" y="195"/>
                    <a:pt x="69" y="195"/>
                  </a:cubicBezTo>
                  <a:cubicBezTo>
                    <a:pt x="68" y="195"/>
                    <a:pt x="66" y="194"/>
                    <a:pt x="66" y="194"/>
                  </a:cubicBezTo>
                  <a:cubicBezTo>
                    <a:pt x="65" y="194"/>
                    <a:pt x="65" y="191"/>
                    <a:pt x="65" y="191"/>
                  </a:cubicBezTo>
                  <a:cubicBezTo>
                    <a:pt x="67" y="187"/>
                    <a:pt x="67" y="187"/>
                    <a:pt x="67" y="187"/>
                  </a:cubicBezTo>
                  <a:cubicBezTo>
                    <a:pt x="65" y="184"/>
                    <a:pt x="65" y="184"/>
                    <a:pt x="65" y="184"/>
                  </a:cubicBezTo>
                  <a:cubicBezTo>
                    <a:pt x="61" y="180"/>
                    <a:pt x="61" y="180"/>
                    <a:pt x="61" y="180"/>
                  </a:cubicBezTo>
                  <a:cubicBezTo>
                    <a:pt x="61" y="180"/>
                    <a:pt x="54" y="183"/>
                    <a:pt x="53" y="183"/>
                  </a:cubicBezTo>
                  <a:cubicBezTo>
                    <a:pt x="52" y="183"/>
                    <a:pt x="48" y="188"/>
                    <a:pt x="47" y="188"/>
                  </a:cubicBezTo>
                  <a:cubicBezTo>
                    <a:pt x="47" y="188"/>
                    <a:pt x="44" y="185"/>
                    <a:pt x="44" y="185"/>
                  </a:cubicBezTo>
                  <a:cubicBezTo>
                    <a:pt x="36" y="183"/>
                    <a:pt x="36" y="183"/>
                    <a:pt x="36" y="183"/>
                  </a:cubicBezTo>
                  <a:cubicBezTo>
                    <a:pt x="36" y="183"/>
                    <a:pt x="35" y="185"/>
                    <a:pt x="34" y="186"/>
                  </a:cubicBezTo>
                  <a:cubicBezTo>
                    <a:pt x="33" y="187"/>
                    <a:pt x="32" y="186"/>
                    <a:pt x="32" y="185"/>
                  </a:cubicBezTo>
                  <a:cubicBezTo>
                    <a:pt x="31" y="183"/>
                    <a:pt x="33" y="180"/>
                    <a:pt x="33" y="180"/>
                  </a:cubicBezTo>
                  <a:cubicBezTo>
                    <a:pt x="27" y="177"/>
                    <a:pt x="27" y="177"/>
                    <a:pt x="27" y="177"/>
                  </a:cubicBezTo>
                  <a:cubicBezTo>
                    <a:pt x="23" y="175"/>
                    <a:pt x="23" y="175"/>
                    <a:pt x="23" y="175"/>
                  </a:cubicBezTo>
                  <a:cubicBezTo>
                    <a:pt x="18" y="180"/>
                    <a:pt x="18" y="180"/>
                    <a:pt x="18" y="180"/>
                  </a:cubicBezTo>
                  <a:cubicBezTo>
                    <a:pt x="18" y="180"/>
                    <a:pt x="11" y="181"/>
                    <a:pt x="10" y="182"/>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21"/>
            <p:cNvSpPr>
              <a:spLocks noEditPoints="1"/>
            </p:cNvSpPr>
            <p:nvPr/>
          </p:nvSpPr>
          <p:spPr bwMode="auto">
            <a:xfrm>
              <a:off x="4983088" y="2966615"/>
              <a:ext cx="635471" cy="313233"/>
            </a:xfrm>
            <a:custGeom>
              <a:avLst/>
              <a:gdLst>
                <a:gd name="T0" fmla="*/ 196 w 279"/>
                <a:gd name="T1" fmla="*/ 4 h 142"/>
                <a:gd name="T2" fmla="*/ 219 w 279"/>
                <a:gd name="T3" fmla="*/ 5 h 142"/>
                <a:gd name="T4" fmla="*/ 249 w 279"/>
                <a:gd name="T5" fmla="*/ 8 h 142"/>
                <a:gd name="T6" fmla="*/ 268 w 279"/>
                <a:gd name="T7" fmla="*/ 17 h 142"/>
                <a:gd name="T8" fmla="*/ 266 w 279"/>
                <a:gd name="T9" fmla="*/ 29 h 142"/>
                <a:gd name="T10" fmla="*/ 271 w 279"/>
                <a:gd name="T11" fmla="*/ 39 h 142"/>
                <a:gd name="T12" fmla="*/ 277 w 279"/>
                <a:gd name="T13" fmla="*/ 56 h 142"/>
                <a:gd name="T14" fmla="*/ 259 w 279"/>
                <a:gd name="T15" fmla="*/ 63 h 142"/>
                <a:gd name="T16" fmla="*/ 260 w 279"/>
                <a:gd name="T17" fmla="*/ 82 h 142"/>
                <a:gd name="T18" fmla="*/ 255 w 279"/>
                <a:gd name="T19" fmla="*/ 104 h 142"/>
                <a:gd name="T20" fmla="*/ 238 w 279"/>
                <a:gd name="T21" fmla="*/ 121 h 142"/>
                <a:gd name="T22" fmla="*/ 206 w 279"/>
                <a:gd name="T23" fmla="*/ 128 h 142"/>
                <a:gd name="T24" fmla="*/ 191 w 279"/>
                <a:gd name="T25" fmla="*/ 142 h 142"/>
                <a:gd name="T26" fmla="*/ 146 w 279"/>
                <a:gd name="T27" fmla="*/ 138 h 142"/>
                <a:gd name="T28" fmla="*/ 104 w 279"/>
                <a:gd name="T29" fmla="*/ 126 h 142"/>
                <a:gd name="T30" fmla="*/ 94 w 279"/>
                <a:gd name="T31" fmla="*/ 112 h 142"/>
                <a:gd name="T32" fmla="*/ 60 w 279"/>
                <a:gd name="T33" fmla="*/ 121 h 142"/>
                <a:gd name="T34" fmla="*/ 39 w 279"/>
                <a:gd name="T35" fmla="*/ 126 h 142"/>
                <a:gd name="T36" fmla="*/ 37 w 279"/>
                <a:gd name="T37" fmla="*/ 118 h 142"/>
                <a:gd name="T38" fmla="*/ 31 w 279"/>
                <a:gd name="T39" fmla="*/ 120 h 142"/>
                <a:gd name="T40" fmla="*/ 26 w 279"/>
                <a:gd name="T41" fmla="*/ 124 h 142"/>
                <a:gd name="T42" fmla="*/ 17 w 279"/>
                <a:gd name="T43" fmla="*/ 120 h 142"/>
                <a:gd name="T44" fmla="*/ 2 w 279"/>
                <a:gd name="T45" fmla="*/ 114 h 142"/>
                <a:gd name="T46" fmla="*/ 2 w 279"/>
                <a:gd name="T47" fmla="*/ 113 h 142"/>
                <a:gd name="T48" fmla="*/ 4 w 279"/>
                <a:gd name="T49" fmla="*/ 113 h 142"/>
                <a:gd name="T50" fmla="*/ 5 w 279"/>
                <a:gd name="T51" fmla="*/ 112 h 142"/>
                <a:gd name="T52" fmla="*/ 4 w 279"/>
                <a:gd name="T53" fmla="*/ 111 h 142"/>
                <a:gd name="T54" fmla="*/ 4 w 279"/>
                <a:gd name="T55" fmla="*/ 110 h 142"/>
                <a:gd name="T56" fmla="*/ 3 w 279"/>
                <a:gd name="T57" fmla="*/ 109 h 142"/>
                <a:gd name="T58" fmla="*/ 3 w 279"/>
                <a:gd name="T59" fmla="*/ 108 h 142"/>
                <a:gd name="T60" fmla="*/ 2 w 279"/>
                <a:gd name="T61" fmla="*/ 106 h 142"/>
                <a:gd name="T62" fmla="*/ 2 w 279"/>
                <a:gd name="T63" fmla="*/ 104 h 142"/>
                <a:gd name="T64" fmla="*/ 7 w 279"/>
                <a:gd name="T65" fmla="*/ 94 h 142"/>
                <a:gd name="T66" fmla="*/ 6 w 279"/>
                <a:gd name="T67" fmla="*/ 91 h 142"/>
                <a:gd name="T68" fmla="*/ 6 w 279"/>
                <a:gd name="T69" fmla="*/ 91 h 142"/>
                <a:gd name="T70" fmla="*/ 6 w 279"/>
                <a:gd name="T71" fmla="*/ 90 h 142"/>
                <a:gd name="T72" fmla="*/ 6 w 279"/>
                <a:gd name="T73" fmla="*/ 90 h 142"/>
                <a:gd name="T74" fmla="*/ 23 w 279"/>
                <a:gd name="T75" fmla="*/ 94 h 142"/>
                <a:gd name="T76" fmla="*/ 32 w 279"/>
                <a:gd name="T77" fmla="*/ 101 h 142"/>
                <a:gd name="T78" fmla="*/ 38 w 279"/>
                <a:gd name="T79" fmla="*/ 88 h 142"/>
                <a:gd name="T80" fmla="*/ 55 w 279"/>
                <a:gd name="T81" fmla="*/ 95 h 142"/>
                <a:gd name="T82" fmla="*/ 73 w 279"/>
                <a:gd name="T83" fmla="*/ 88 h 142"/>
                <a:gd name="T84" fmla="*/ 95 w 279"/>
                <a:gd name="T85" fmla="*/ 82 h 142"/>
                <a:gd name="T86" fmla="*/ 110 w 279"/>
                <a:gd name="T87" fmla="*/ 80 h 142"/>
                <a:gd name="T88" fmla="*/ 123 w 279"/>
                <a:gd name="T89" fmla="*/ 85 h 142"/>
                <a:gd name="T90" fmla="*/ 130 w 279"/>
                <a:gd name="T91" fmla="*/ 76 h 142"/>
                <a:gd name="T92" fmla="*/ 123 w 279"/>
                <a:gd name="T93" fmla="*/ 62 h 142"/>
                <a:gd name="T94" fmla="*/ 126 w 279"/>
                <a:gd name="T95" fmla="*/ 48 h 142"/>
                <a:gd name="T96" fmla="*/ 141 w 279"/>
                <a:gd name="T97" fmla="*/ 38 h 142"/>
                <a:gd name="T98" fmla="*/ 152 w 279"/>
                <a:gd name="T99" fmla="*/ 29 h 142"/>
                <a:gd name="T100" fmla="*/ 160 w 279"/>
                <a:gd name="T101" fmla="*/ 20 h 142"/>
                <a:gd name="T102" fmla="*/ 183 w 279"/>
                <a:gd name="T103" fmla="*/ 25 h 142"/>
                <a:gd name="T104" fmla="*/ 1 w 279"/>
                <a:gd name="T105" fmla="*/ 114 h 142"/>
                <a:gd name="T106" fmla="*/ 1 w 279"/>
                <a:gd name="T107" fmla="*/ 114 h 142"/>
                <a:gd name="T108" fmla="*/ 2 w 279"/>
                <a:gd name="T109" fmla="*/ 1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 h="142">
                  <a:moveTo>
                    <a:pt x="187" y="24"/>
                  </a:moveTo>
                  <a:cubicBezTo>
                    <a:pt x="187" y="24"/>
                    <a:pt x="187" y="18"/>
                    <a:pt x="188" y="18"/>
                  </a:cubicBezTo>
                  <a:cubicBezTo>
                    <a:pt x="189" y="18"/>
                    <a:pt x="191" y="15"/>
                    <a:pt x="191" y="15"/>
                  </a:cubicBezTo>
                  <a:cubicBezTo>
                    <a:pt x="194" y="14"/>
                    <a:pt x="194" y="14"/>
                    <a:pt x="194" y="14"/>
                  </a:cubicBezTo>
                  <a:cubicBezTo>
                    <a:pt x="194" y="14"/>
                    <a:pt x="196" y="12"/>
                    <a:pt x="196" y="10"/>
                  </a:cubicBezTo>
                  <a:cubicBezTo>
                    <a:pt x="195" y="9"/>
                    <a:pt x="196" y="4"/>
                    <a:pt x="196" y="4"/>
                  </a:cubicBezTo>
                  <a:cubicBezTo>
                    <a:pt x="196" y="4"/>
                    <a:pt x="195" y="1"/>
                    <a:pt x="196" y="1"/>
                  </a:cubicBezTo>
                  <a:cubicBezTo>
                    <a:pt x="198" y="0"/>
                    <a:pt x="201" y="2"/>
                    <a:pt x="201" y="2"/>
                  </a:cubicBezTo>
                  <a:cubicBezTo>
                    <a:pt x="206" y="3"/>
                    <a:pt x="206" y="3"/>
                    <a:pt x="206" y="3"/>
                  </a:cubicBezTo>
                  <a:cubicBezTo>
                    <a:pt x="206" y="3"/>
                    <a:pt x="208" y="3"/>
                    <a:pt x="209" y="3"/>
                  </a:cubicBezTo>
                  <a:cubicBezTo>
                    <a:pt x="210" y="3"/>
                    <a:pt x="214" y="4"/>
                    <a:pt x="214" y="4"/>
                  </a:cubicBezTo>
                  <a:cubicBezTo>
                    <a:pt x="214" y="4"/>
                    <a:pt x="218" y="5"/>
                    <a:pt x="219" y="5"/>
                  </a:cubicBezTo>
                  <a:cubicBezTo>
                    <a:pt x="220" y="5"/>
                    <a:pt x="224" y="5"/>
                    <a:pt x="224" y="5"/>
                  </a:cubicBezTo>
                  <a:cubicBezTo>
                    <a:pt x="226" y="6"/>
                    <a:pt x="226" y="6"/>
                    <a:pt x="226" y="6"/>
                  </a:cubicBezTo>
                  <a:cubicBezTo>
                    <a:pt x="233" y="9"/>
                    <a:pt x="233" y="9"/>
                    <a:pt x="233" y="9"/>
                  </a:cubicBezTo>
                  <a:cubicBezTo>
                    <a:pt x="237" y="11"/>
                    <a:pt x="237" y="11"/>
                    <a:pt x="237" y="11"/>
                  </a:cubicBezTo>
                  <a:cubicBezTo>
                    <a:pt x="248" y="12"/>
                    <a:pt x="248" y="12"/>
                    <a:pt x="248" y="12"/>
                  </a:cubicBezTo>
                  <a:cubicBezTo>
                    <a:pt x="249" y="8"/>
                    <a:pt x="249" y="8"/>
                    <a:pt x="249" y="8"/>
                  </a:cubicBezTo>
                  <a:cubicBezTo>
                    <a:pt x="249" y="8"/>
                    <a:pt x="253" y="7"/>
                    <a:pt x="253" y="8"/>
                  </a:cubicBezTo>
                  <a:cubicBezTo>
                    <a:pt x="254" y="8"/>
                    <a:pt x="256" y="10"/>
                    <a:pt x="259" y="11"/>
                  </a:cubicBezTo>
                  <a:cubicBezTo>
                    <a:pt x="262" y="11"/>
                    <a:pt x="265" y="10"/>
                    <a:pt x="265" y="10"/>
                  </a:cubicBezTo>
                  <a:cubicBezTo>
                    <a:pt x="267" y="16"/>
                    <a:pt x="267" y="16"/>
                    <a:pt x="267" y="16"/>
                  </a:cubicBezTo>
                  <a:cubicBezTo>
                    <a:pt x="269" y="17"/>
                    <a:pt x="269" y="17"/>
                    <a:pt x="269" y="17"/>
                  </a:cubicBezTo>
                  <a:cubicBezTo>
                    <a:pt x="268" y="17"/>
                    <a:pt x="268" y="17"/>
                    <a:pt x="268" y="17"/>
                  </a:cubicBezTo>
                  <a:cubicBezTo>
                    <a:pt x="268" y="20"/>
                    <a:pt x="268" y="20"/>
                    <a:pt x="268" y="20"/>
                  </a:cubicBezTo>
                  <a:cubicBezTo>
                    <a:pt x="269" y="21"/>
                    <a:pt x="269" y="21"/>
                    <a:pt x="269" y="21"/>
                  </a:cubicBezTo>
                  <a:cubicBezTo>
                    <a:pt x="269" y="21"/>
                    <a:pt x="268" y="23"/>
                    <a:pt x="268" y="23"/>
                  </a:cubicBezTo>
                  <a:cubicBezTo>
                    <a:pt x="268" y="23"/>
                    <a:pt x="268" y="25"/>
                    <a:pt x="268" y="25"/>
                  </a:cubicBezTo>
                  <a:cubicBezTo>
                    <a:pt x="266" y="27"/>
                    <a:pt x="266" y="27"/>
                    <a:pt x="266" y="27"/>
                  </a:cubicBezTo>
                  <a:cubicBezTo>
                    <a:pt x="266" y="29"/>
                    <a:pt x="266" y="29"/>
                    <a:pt x="266" y="29"/>
                  </a:cubicBezTo>
                  <a:cubicBezTo>
                    <a:pt x="266" y="29"/>
                    <a:pt x="266" y="32"/>
                    <a:pt x="266" y="32"/>
                  </a:cubicBezTo>
                  <a:cubicBezTo>
                    <a:pt x="266" y="32"/>
                    <a:pt x="267" y="33"/>
                    <a:pt x="268" y="33"/>
                  </a:cubicBezTo>
                  <a:cubicBezTo>
                    <a:pt x="268" y="33"/>
                    <a:pt x="268" y="34"/>
                    <a:pt x="268" y="34"/>
                  </a:cubicBezTo>
                  <a:cubicBezTo>
                    <a:pt x="268" y="34"/>
                    <a:pt x="269" y="35"/>
                    <a:pt x="270" y="36"/>
                  </a:cubicBezTo>
                  <a:cubicBezTo>
                    <a:pt x="270" y="36"/>
                    <a:pt x="270" y="36"/>
                    <a:pt x="270" y="36"/>
                  </a:cubicBezTo>
                  <a:cubicBezTo>
                    <a:pt x="270" y="36"/>
                    <a:pt x="271" y="38"/>
                    <a:pt x="271" y="39"/>
                  </a:cubicBezTo>
                  <a:cubicBezTo>
                    <a:pt x="272" y="40"/>
                    <a:pt x="272" y="41"/>
                    <a:pt x="272" y="41"/>
                  </a:cubicBezTo>
                  <a:cubicBezTo>
                    <a:pt x="272" y="41"/>
                    <a:pt x="273" y="43"/>
                    <a:pt x="274" y="43"/>
                  </a:cubicBezTo>
                  <a:cubicBezTo>
                    <a:pt x="274" y="43"/>
                    <a:pt x="275" y="43"/>
                    <a:pt x="276" y="43"/>
                  </a:cubicBezTo>
                  <a:cubicBezTo>
                    <a:pt x="276" y="43"/>
                    <a:pt x="277" y="43"/>
                    <a:pt x="277" y="43"/>
                  </a:cubicBezTo>
                  <a:cubicBezTo>
                    <a:pt x="277" y="44"/>
                    <a:pt x="276" y="50"/>
                    <a:pt x="276" y="50"/>
                  </a:cubicBezTo>
                  <a:cubicBezTo>
                    <a:pt x="277" y="56"/>
                    <a:pt x="277" y="56"/>
                    <a:pt x="277" y="56"/>
                  </a:cubicBezTo>
                  <a:cubicBezTo>
                    <a:pt x="277" y="56"/>
                    <a:pt x="276" y="59"/>
                    <a:pt x="276" y="60"/>
                  </a:cubicBezTo>
                  <a:cubicBezTo>
                    <a:pt x="277" y="62"/>
                    <a:pt x="279" y="64"/>
                    <a:pt x="276" y="65"/>
                  </a:cubicBezTo>
                  <a:cubicBezTo>
                    <a:pt x="274" y="65"/>
                    <a:pt x="271" y="67"/>
                    <a:pt x="270" y="65"/>
                  </a:cubicBezTo>
                  <a:cubicBezTo>
                    <a:pt x="270" y="65"/>
                    <a:pt x="269" y="63"/>
                    <a:pt x="269" y="66"/>
                  </a:cubicBezTo>
                  <a:cubicBezTo>
                    <a:pt x="270" y="67"/>
                    <a:pt x="267" y="66"/>
                    <a:pt x="267" y="66"/>
                  </a:cubicBezTo>
                  <a:cubicBezTo>
                    <a:pt x="259" y="63"/>
                    <a:pt x="259" y="63"/>
                    <a:pt x="259" y="63"/>
                  </a:cubicBezTo>
                  <a:cubicBezTo>
                    <a:pt x="257" y="65"/>
                    <a:pt x="257" y="65"/>
                    <a:pt x="257" y="65"/>
                  </a:cubicBezTo>
                  <a:cubicBezTo>
                    <a:pt x="253" y="68"/>
                    <a:pt x="253" y="68"/>
                    <a:pt x="253" y="68"/>
                  </a:cubicBezTo>
                  <a:cubicBezTo>
                    <a:pt x="259" y="70"/>
                    <a:pt x="259" y="70"/>
                    <a:pt x="259" y="70"/>
                  </a:cubicBezTo>
                  <a:cubicBezTo>
                    <a:pt x="261" y="70"/>
                    <a:pt x="261" y="70"/>
                    <a:pt x="261" y="70"/>
                  </a:cubicBezTo>
                  <a:cubicBezTo>
                    <a:pt x="266" y="78"/>
                    <a:pt x="266" y="78"/>
                    <a:pt x="266" y="78"/>
                  </a:cubicBezTo>
                  <a:cubicBezTo>
                    <a:pt x="260" y="82"/>
                    <a:pt x="260" y="82"/>
                    <a:pt x="260" y="82"/>
                  </a:cubicBezTo>
                  <a:cubicBezTo>
                    <a:pt x="260" y="82"/>
                    <a:pt x="257" y="84"/>
                    <a:pt x="256" y="84"/>
                  </a:cubicBezTo>
                  <a:cubicBezTo>
                    <a:pt x="255" y="84"/>
                    <a:pt x="254" y="85"/>
                    <a:pt x="254" y="85"/>
                  </a:cubicBezTo>
                  <a:cubicBezTo>
                    <a:pt x="257" y="91"/>
                    <a:pt x="257" y="91"/>
                    <a:pt x="257" y="91"/>
                  </a:cubicBezTo>
                  <a:cubicBezTo>
                    <a:pt x="257" y="93"/>
                    <a:pt x="257" y="93"/>
                    <a:pt x="257" y="93"/>
                  </a:cubicBezTo>
                  <a:cubicBezTo>
                    <a:pt x="258" y="99"/>
                    <a:pt x="258" y="99"/>
                    <a:pt x="258" y="99"/>
                  </a:cubicBezTo>
                  <a:cubicBezTo>
                    <a:pt x="255" y="104"/>
                    <a:pt x="255" y="104"/>
                    <a:pt x="255" y="104"/>
                  </a:cubicBezTo>
                  <a:cubicBezTo>
                    <a:pt x="252" y="105"/>
                    <a:pt x="252" y="105"/>
                    <a:pt x="252" y="105"/>
                  </a:cubicBezTo>
                  <a:cubicBezTo>
                    <a:pt x="249" y="112"/>
                    <a:pt x="249" y="112"/>
                    <a:pt x="249" y="112"/>
                  </a:cubicBezTo>
                  <a:cubicBezTo>
                    <a:pt x="244" y="115"/>
                    <a:pt x="244" y="115"/>
                    <a:pt x="244" y="115"/>
                  </a:cubicBezTo>
                  <a:cubicBezTo>
                    <a:pt x="243" y="119"/>
                    <a:pt x="243" y="119"/>
                    <a:pt x="243" y="119"/>
                  </a:cubicBezTo>
                  <a:cubicBezTo>
                    <a:pt x="244" y="125"/>
                    <a:pt x="244" y="125"/>
                    <a:pt x="244" y="125"/>
                  </a:cubicBezTo>
                  <a:cubicBezTo>
                    <a:pt x="238" y="121"/>
                    <a:pt x="238" y="121"/>
                    <a:pt x="238" y="121"/>
                  </a:cubicBezTo>
                  <a:cubicBezTo>
                    <a:pt x="233" y="123"/>
                    <a:pt x="233" y="123"/>
                    <a:pt x="233" y="123"/>
                  </a:cubicBezTo>
                  <a:cubicBezTo>
                    <a:pt x="230" y="124"/>
                    <a:pt x="230" y="124"/>
                    <a:pt x="230" y="124"/>
                  </a:cubicBezTo>
                  <a:cubicBezTo>
                    <a:pt x="224" y="128"/>
                    <a:pt x="224" y="128"/>
                    <a:pt x="224" y="128"/>
                  </a:cubicBezTo>
                  <a:cubicBezTo>
                    <a:pt x="219" y="126"/>
                    <a:pt x="219" y="126"/>
                    <a:pt x="219" y="126"/>
                  </a:cubicBezTo>
                  <a:cubicBezTo>
                    <a:pt x="212" y="128"/>
                    <a:pt x="212" y="128"/>
                    <a:pt x="212" y="128"/>
                  </a:cubicBezTo>
                  <a:cubicBezTo>
                    <a:pt x="206" y="128"/>
                    <a:pt x="206" y="128"/>
                    <a:pt x="206" y="128"/>
                  </a:cubicBezTo>
                  <a:cubicBezTo>
                    <a:pt x="203" y="130"/>
                    <a:pt x="203" y="130"/>
                    <a:pt x="203" y="130"/>
                  </a:cubicBezTo>
                  <a:cubicBezTo>
                    <a:pt x="201" y="134"/>
                    <a:pt x="201" y="134"/>
                    <a:pt x="201" y="134"/>
                  </a:cubicBezTo>
                  <a:cubicBezTo>
                    <a:pt x="200" y="136"/>
                    <a:pt x="200" y="136"/>
                    <a:pt x="200" y="136"/>
                  </a:cubicBezTo>
                  <a:cubicBezTo>
                    <a:pt x="196" y="137"/>
                    <a:pt x="196" y="137"/>
                    <a:pt x="196" y="137"/>
                  </a:cubicBezTo>
                  <a:cubicBezTo>
                    <a:pt x="194" y="140"/>
                    <a:pt x="194" y="140"/>
                    <a:pt x="194" y="140"/>
                  </a:cubicBezTo>
                  <a:cubicBezTo>
                    <a:pt x="191" y="142"/>
                    <a:pt x="191" y="142"/>
                    <a:pt x="191" y="142"/>
                  </a:cubicBezTo>
                  <a:cubicBezTo>
                    <a:pt x="189" y="142"/>
                    <a:pt x="189" y="142"/>
                    <a:pt x="189" y="142"/>
                  </a:cubicBezTo>
                  <a:cubicBezTo>
                    <a:pt x="180" y="142"/>
                    <a:pt x="180" y="142"/>
                    <a:pt x="180" y="142"/>
                  </a:cubicBezTo>
                  <a:cubicBezTo>
                    <a:pt x="170" y="141"/>
                    <a:pt x="170" y="141"/>
                    <a:pt x="170" y="141"/>
                  </a:cubicBezTo>
                  <a:cubicBezTo>
                    <a:pt x="161" y="138"/>
                    <a:pt x="161" y="138"/>
                    <a:pt x="161" y="138"/>
                  </a:cubicBezTo>
                  <a:cubicBezTo>
                    <a:pt x="154" y="139"/>
                    <a:pt x="154" y="139"/>
                    <a:pt x="154" y="139"/>
                  </a:cubicBezTo>
                  <a:cubicBezTo>
                    <a:pt x="154" y="139"/>
                    <a:pt x="149" y="138"/>
                    <a:pt x="146" y="138"/>
                  </a:cubicBezTo>
                  <a:cubicBezTo>
                    <a:pt x="142" y="138"/>
                    <a:pt x="134" y="136"/>
                    <a:pt x="134" y="136"/>
                  </a:cubicBezTo>
                  <a:cubicBezTo>
                    <a:pt x="124" y="133"/>
                    <a:pt x="124" y="133"/>
                    <a:pt x="124" y="133"/>
                  </a:cubicBezTo>
                  <a:cubicBezTo>
                    <a:pt x="118" y="133"/>
                    <a:pt x="118" y="133"/>
                    <a:pt x="118" y="133"/>
                  </a:cubicBezTo>
                  <a:cubicBezTo>
                    <a:pt x="109" y="132"/>
                    <a:pt x="109" y="132"/>
                    <a:pt x="109" y="132"/>
                  </a:cubicBezTo>
                  <a:cubicBezTo>
                    <a:pt x="109" y="132"/>
                    <a:pt x="108" y="130"/>
                    <a:pt x="107" y="129"/>
                  </a:cubicBezTo>
                  <a:cubicBezTo>
                    <a:pt x="107" y="128"/>
                    <a:pt x="104" y="126"/>
                    <a:pt x="104" y="126"/>
                  </a:cubicBezTo>
                  <a:cubicBezTo>
                    <a:pt x="104" y="124"/>
                    <a:pt x="104" y="124"/>
                    <a:pt x="104" y="124"/>
                  </a:cubicBezTo>
                  <a:cubicBezTo>
                    <a:pt x="102" y="119"/>
                    <a:pt x="102" y="119"/>
                    <a:pt x="102" y="119"/>
                  </a:cubicBezTo>
                  <a:cubicBezTo>
                    <a:pt x="100" y="115"/>
                    <a:pt x="100" y="115"/>
                    <a:pt x="100" y="115"/>
                  </a:cubicBezTo>
                  <a:cubicBezTo>
                    <a:pt x="102" y="112"/>
                    <a:pt x="102" y="112"/>
                    <a:pt x="102" y="112"/>
                  </a:cubicBezTo>
                  <a:cubicBezTo>
                    <a:pt x="100" y="111"/>
                    <a:pt x="100" y="111"/>
                    <a:pt x="100" y="111"/>
                  </a:cubicBezTo>
                  <a:cubicBezTo>
                    <a:pt x="100" y="111"/>
                    <a:pt x="96" y="112"/>
                    <a:pt x="94" y="112"/>
                  </a:cubicBezTo>
                  <a:cubicBezTo>
                    <a:pt x="93" y="113"/>
                    <a:pt x="87" y="114"/>
                    <a:pt x="87" y="114"/>
                  </a:cubicBezTo>
                  <a:cubicBezTo>
                    <a:pt x="85" y="115"/>
                    <a:pt x="85" y="115"/>
                    <a:pt x="85" y="115"/>
                  </a:cubicBezTo>
                  <a:cubicBezTo>
                    <a:pt x="77" y="115"/>
                    <a:pt x="77" y="115"/>
                    <a:pt x="77" y="115"/>
                  </a:cubicBezTo>
                  <a:cubicBezTo>
                    <a:pt x="69" y="116"/>
                    <a:pt x="69" y="116"/>
                    <a:pt x="69" y="116"/>
                  </a:cubicBezTo>
                  <a:cubicBezTo>
                    <a:pt x="66" y="118"/>
                    <a:pt x="66" y="118"/>
                    <a:pt x="66" y="118"/>
                  </a:cubicBezTo>
                  <a:cubicBezTo>
                    <a:pt x="60" y="121"/>
                    <a:pt x="60" y="121"/>
                    <a:pt x="60" y="121"/>
                  </a:cubicBezTo>
                  <a:cubicBezTo>
                    <a:pt x="60" y="125"/>
                    <a:pt x="60" y="125"/>
                    <a:pt x="60" y="125"/>
                  </a:cubicBezTo>
                  <a:cubicBezTo>
                    <a:pt x="57" y="129"/>
                    <a:pt x="57" y="129"/>
                    <a:pt x="57" y="129"/>
                  </a:cubicBezTo>
                  <a:cubicBezTo>
                    <a:pt x="52" y="129"/>
                    <a:pt x="52" y="129"/>
                    <a:pt x="52" y="129"/>
                  </a:cubicBezTo>
                  <a:cubicBezTo>
                    <a:pt x="47" y="125"/>
                    <a:pt x="47" y="125"/>
                    <a:pt x="47" y="125"/>
                  </a:cubicBezTo>
                  <a:cubicBezTo>
                    <a:pt x="45" y="127"/>
                    <a:pt x="45" y="127"/>
                    <a:pt x="45" y="127"/>
                  </a:cubicBezTo>
                  <a:cubicBezTo>
                    <a:pt x="39" y="126"/>
                    <a:pt x="39" y="126"/>
                    <a:pt x="39" y="126"/>
                  </a:cubicBezTo>
                  <a:cubicBezTo>
                    <a:pt x="38" y="127"/>
                    <a:pt x="38" y="127"/>
                    <a:pt x="38" y="127"/>
                  </a:cubicBezTo>
                  <a:cubicBezTo>
                    <a:pt x="38" y="127"/>
                    <a:pt x="38" y="126"/>
                    <a:pt x="38" y="126"/>
                  </a:cubicBezTo>
                  <a:cubicBezTo>
                    <a:pt x="38" y="125"/>
                    <a:pt x="39" y="122"/>
                    <a:pt x="39" y="122"/>
                  </a:cubicBezTo>
                  <a:cubicBezTo>
                    <a:pt x="39" y="122"/>
                    <a:pt x="39" y="121"/>
                    <a:pt x="39" y="120"/>
                  </a:cubicBezTo>
                  <a:cubicBezTo>
                    <a:pt x="39" y="120"/>
                    <a:pt x="38" y="119"/>
                    <a:pt x="38" y="119"/>
                  </a:cubicBezTo>
                  <a:cubicBezTo>
                    <a:pt x="37" y="118"/>
                    <a:pt x="37" y="118"/>
                    <a:pt x="37" y="118"/>
                  </a:cubicBezTo>
                  <a:cubicBezTo>
                    <a:pt x="37" y="118"/>
                    <a:pt x="36" y="116"/>
                    <a:pt x="36" y="116"/>
                  </a:cubicBezTo>
                  <a:cubicBezTo>
                    <a:pt x="35" y="117"/>
                    <a:pt x="34" y="117"/>
                    <a:pt x="34" y="117"/>
                  </a:cubicBezTo>
                  <a:cubicBezTo>
                    <a:pt x="34" y="117"/>
                    <a:pt x="34" y="119"/>
                    <a:pt x="34" y="119"/>
                  </a:cubicBezTo>
                  <a:cubicBezTo>
                    <a:pt x="33" y="120"/>
                    <a:pt x="32" y="120"/>
                    <a:pt x="32" y="120"/>
                  </a:cubicBezTo>
                  <a:cubicBezTo>
                    <a:pt x="32" y="120"/>
                    <a:pt x="32" y="120"/>
                    <a:pt x="32" y="120"/>
                  </a:cubicBezTo>
                  <a:cubicBezTo>
                    <a:pt x="31" y="120"/>
                    <a:pt x="31" y="120"/>
                    <a:pt x="31" y="120"/>
                  </a:cubicBezTo>
                  <a:cubicBezTo>
                    <a:pt x="30" y="122"/>
                    <a:pt x="30" y="122"/>
                    <a:pt x="30" y="122"/>
                  </a:cubicBezTo>
                  <a:cubicBezTo>
                    <a:pt x="29" y="123"/>
                    <a:pt x="29" y="123"/>
                    <a:pt x="29" y="123"/>
                  </a:cubicBezTo>
                  <a:cubicBezTo>
                    <a:pt x="29" y="123"/>
                    <a:pt x="29" y="123"/>
                    <a:pt x="29" y="123"/>
                  </a:cubicBezTo>
                  <a:cubicBezTo>
                    <a:pt x="29" y="123"/>
                    <a:pt x="29" y="123"/>
                    <a:pt x="29" y="123"/>
                  </a:cubicBezTo>
                  <a:cubicBezTo>
                    <a:pt x="29" y="123"/>
                    <a:pt x="28" y="123"/>
                    <a:pt x="28" y="124"/>
                  </a:cubicBezTo>
                  <a:cubicBezTo>
                    <a:pt x="28" y="124"/>
                    <a:pt x="27" y="124"/>
                    <a:pt x="26" y="124"/>
                  </a:cubicBezTo>
                  <a:cubicBezTo>
                    <a:pt x="26" y="124"/>
                    <a:pt x="24" y="124"/>
                    <a:pt x="24" y="124"/>
                  </a:cubicBezTo>
                  <a:cubicBezTo>
                    <a:pt x="23" y="123"/>
                    <a:pt x="23" y="123"/>
                    <a:pt x="23" y="123"/>
                  </a:cubicBezTo>
                  <a:cubicBezTo>
                    <a:pt x="20" y="122"/>
                    <a:pt x="20" y="122"/>
                    <a:pt x="20" y="122"/>
                  </a:cubicBezTo>
                  <a:cubicBezTo>
                    <a:pt x="20" y="122"/>
                    <a:pt x="20" y="122"/>
                    <a:pt x="20" y="122"/>
                  </a:cubicBezTo>
                  <a:cubicBezTo>
                    <a:pt x="18" y="121"/>
                    <a:pt x="18" y="121"/>
                    <a:pt x="18" y="121"/>
                  </a:cubicBezTo>
                  <a:cubicBezTo>
                    <a:pt x="17" y="120"/>
                    <a:pt x="17" y="120"/>
                    <a:pt x="17" y="120"/>
                  </a:cubicBezTo>
                  <a:cubicBezTo>
                    <a:pt x="17" y="118"/>
                    <a:pt x="17" y="118"/>
                    <a:pt x="17" y="118"/>
                  </a:cubicBezTo>
                  <a:cubicBezTo>
                    <a:pt x="15" y="116"/>
                    <a:pt x="15" y="116"/>
                    <a:pt x="15" y="116"/>
                  </a:cubicBezTo>
                  <a:cubicBezTo>
                    <a:pt x="11" y="115"/>
                    <a:pt x="11" y="115"/>
                    <a:pt x="11" y="115"/>
                  </a:cubicBezTo>
                  <a:cubicBezTo>
                    <a:pt x="8" y="114"/>
                    <a:pt x="8" y="114"/>
                    <a:pt x="8" y="114"/>
                  </a:cubicBezTo>
                  <a:cubicBezTo>
                    <a:pt x="6" y="114"/>
                    <a:pt x="6" y="114"/>
                    <a:pt x="6" y="114"/>
                  </a:cubicBezTo>
                  <a:cubicBezTo>
                    <a:pt x="6" y="114"/>
                    <a:pt x="2" y="114"/>
                    <a:pt x="2" y="114"/>
                  </a:cubicBezTo>
                  <a:cubicBezTo>
                    <a:pt x="2" y="114"/>
                    <a:pt x="1" y="114"/>
                    <a:pt x="1" y="114"/>
                  </a:cubicBezTo>
                  <a:cubicBezTo>
                    <a:pt x="1" y="114"/>
                    <a:pt x="1" y="114"/>
                    <a:pt x="1" y="114"/>
                  </a:cubicBezTo>
                  <a:cubicBezTo>
                    <a:pt x="1" y="114"/>
                    <a:pt x="1" y="114"/>
                    <a:pt x="1" y="114"/>
                  </a:cubicBezTo>
                  <a:cubicBezTo>
                    <a:pt x="1" y="114"/>
                    <a:pt x="1" y="114"/>
                    <a:pt x="1" y="114"/>
                  </a:cubicBezTo>
                  <a:cubicBezTo>
                    <a:pt x="2" y="114"/>
                    <a:pt x="2" y="114"/>
                    <a:pt x="2" y="114"/>
                  </a:cubicBezTo>
                  <a:cubicBezTo>
                    <a:pt x="2" y="114"/>
                    <a:pt x="2" y="113"/>
                    <a:pt x="2" y="113"/>
                  </a:cubicBezTo>
                  <a:cubicBezTo>
                    <a:pt x="2" y="113"/>
                    <a:pt x="2" y="113"/>
                    <a:pt x="2" y="113"/>
                  </a:cubicBezTo>
                  <a:cubicBezTo>
                    <a:pt x="2" y="113"/>
                    <a:pt x="3" y="114"/>
                    <a:pt x="3" y="114"/>
                  </a:cubicBezTo>
                  <a:cubicBezTo>
                    <a:pt x="3" y="114"/>
                    <a:pt x="3" y="114"/>
                    <a:pt x="3" y="114"/>
                  </a:cubicBezTo>
                  <a:cubicBezTo>
                    <a:pt x="3" y="114"/>
                    <a:pt x="3" y="114"/>
                    <a:pt x="3" y="114"/>
                  </a:cubicBezTo>
                  <a:cubicBezTo>
                    <a:pt x="3" y="114"/>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5" y="113"/>
                  </a:cubicBezTo>
                  <a:cubicBezTo>
                    <a:pt x="5" y="113"/>
                    <a:pt x="5" y="113"/>
                    <a:pt x="5" y="112"/>
                  </a:cubicBezTo>
                  <a:cubicBezTo>
                    <a:pt x="5" y="112"/>
                    <a:pt x="5" y="112"/>
                    <a:pt x="5" y="112"/>
                  </a:cubicBezTo>
                  <a:cubicBezTo>
                    <a:pt x="5" y="112"/>
                    <a:pt x="5" y="112"/>
                    <a:pt x="4" y="112"/>
                  </a:cubicBezTo>
                  <a:cubicBezTo>
                    <a:pt x="4" y="112"/>
                    <a:pt x="4" y="112"/>
                    <a:pt x="4" y="112"/>
                  </a:cubicBezTo>
                  <a:cubicBezTo>
                    <a:pt x="4" y="112"/>
                    <a:pt x="4" y="112"/>
                    <a:pt x="4" y="111"/>
                  </a:cubicBezTo>
                  <a:cubicBezTo>
                    <a:pt x="4" y="111"/>
                    <a:pt x="5" y="111"/>
                    <a:pt x="5" y="111"/>
                  </a:cubicBezTo>
                  <a:cubicBezTo>
                    <a:pt x="5" y="111"/>
                    <a:pt x="5" y="111"/>
                    <a:pt x="4" y="111"/>
                  </a:cubicBezTo>
                  <a:cubicBezTo>
                    <a:pt x="4" y="111"/>
                    <a:pt x="4" y="111"/>
                    <a:pt x="4" y="111"/>
                  </a:cubicBezTo>
                  <a:cubicBezTo>
                    <a:pt x="4" y="110"/>
                    <a:pt x="4" y="111"/>
                    <a:pt x="4" y="111"/>
                  </a:cubicBezTo>
                  <a:cubicBezTo>
                    <a:pt x="4" y="110"/>
                    <a:pt x="4" y="110"/>
                    <a:pt x="4" y="110"/>
                  </a:cubicBezTo>
                  <a:cubicBezTo>
                    <a:pt x="4" y="110"/>
                    <a:pt x="4" y="110"/>
                    <a:pt x="4" y="110"/>
                  </a:cubicBezTo>
                  <a:cubicBezTo>
                    <a:pt x="4" y="110"/>
                    <a:pt x="4" y="110"/>
                    <a:pt x="4" y="110"/>
                  </a:cubicBezTo>
                  <a:cubicBezTo>
                    <a:pt x="4" y="110"/>
                    <a:pt x="4" y="110"/>
                    <a:pt x="4" y="110"/>
                  </a:cubicBezTo>
                  <a:cubicBezTo>
                    <a:pt x="4" y="110"/>
                    <a:pt x="4" y="110"/>
                    <a:pt x="4" y="110"/>
                  </a:cubicBezTo>
                  <a:cubicBezTo>
                    <a:pt x="3" y="110"/>
                    <a:pt x="3" y="110"/>
                    <a:pt x="3" y="110"/>
                  </a:cubicBezTo>
                  <a:cubicBezTo>
                    <a:pt x="3" y="110"/>
                    <a:pt x="3" y="110"/>
                    <a:pt x="3" y="110"/>
                  </a:cubicBezTo>
                  <a:cubicBezTo>
                    <a:pt x="3" y="109"/>
                    <a:pt x="3" y="109"/>
                    <a:pt x="3" y="109"/>
                  </a:cubicBezTo>
                  <a:cubicBezTo>
                    <a:pt x="3" y="109"/>
                    <a:pt x="3" y="109"/>
                    <a:pt x="3" y="109"/>
                  </a:cubicBezTo>
                  <a:cubicBezTo>
                    <a:pt x="3" y="109"/>
                    <a:pt x="3" y="109"/>
                    <a:pt x="3" y="109"/>
                  </a:cubicBezTo>
                  <a:cubicBezTo>
                    <a:pt x="3" y="109"/>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7"/>
                    <a:pt x="3" y="108"/>
                    <a:pt x="3" y="107"/>
                  </a:cubicBezTo>
                  <a:cubicBezTo>
                    <a:pt x="3" y="107"/>
                    <a:pt x="3" y="107"/>
                    <a:pt x="3" y="107"/>
                  </a:cubicBezTo>
                  <a:cubicBezTo>
                    <a:pt x="3" y="107"/>
                    <a:pt x="3" y="107"/>
                    <a:pt x="3" y="107"/>
                  </a:cubicBezTo>
                  <a:cubicBezTo>
                    <a:pt x="3" y="107"/>
                    <a:pt x="2" y="107"/>
                    <a:pt x="2" y="106"/>
                  </a:cubicBezTo>
                  <a:cubicBezTo>
                    <a:pt x="2" y="106"/>
                    <a:pt x="2" y="106"/>
                    <a:pt x="2" y="106"/>
                  </a:cubicBezTo>
                  <a:cubicBezTo>
                    <a:pt x="2" y="106"/>
                    <a:pt x="2" y="106"/>
                    <a:pt x="2" y="106"/>
                  </a:cubicBezTo>
                  <a:cubicBezTo>
                    <a:pt x="2" y="106"/>
                    <a:pt x="2" y="106"/>
                    <a:pt x="2" y="106"/>
                  </a:cubicBezTo>
                  <a:cubicBezTo>
                    <a:pt x="2" y="107"/>
                    <a:pt x="2" y="107"/>
                    <a:pt x="2" y="107"/>
                  </a:cubicBezTo>
                  <a:cubicBezTo>
                    <a:pt x="2" y="108"/>
                    <a:pt x="2" y="108"/>
                    <a:pt x="2" y="108"/>
                  </a:cubicBezTo>
                  <a:cubicBezTo>
                    <a:pt x="1" y="108"/>
                    <a:pt x="1" y="108"/>
                    <a:pt x="1" y="108"/>
                  </a:cubicBezTo>
                  <a:cubicBezTo>
                    <a:pt x="1" y="107"/>
                    <a:pt x="1" y="107"/>
                    <a:pt x="1" y="107"/>
                  </a:cubicBezTo>
                  <a:cubicBezTo>
                    <a:pt x="2" y="104"/>
                    <a:pt x="2" y="104"/>
                    <a:pt x="2" y="104"/>
                  </a:cubicBezTo>
                  <a:cubicBezTo>
                    <a:pt x="4" y="102"/>
                    <a:pt x="4" y="102"/>
                    <a:pt x="4" y="102"/>
                  </a:cubicBezTo>
                  <a:cubicBezTo>
                    <a:pt x="4" y="102"/>
                    <a:pt x="4" y="100"/>
                    <a:pt x="5" y="100"/>
                  </a:cubicBezTo>
                  <a:cubicBezTo>
                    <a:pt x="5" y="99"/>
                    <a:pt x="5" y="98"/>
                    <a:pt x="5" y="98"/>
                  </a:cubicBezTo>
                  <a:cubicBezTo>
                    <a:pt x="7" y="97"/>
                    <a:pt x="7" y="97"/>
                    <a:pt x="7" y="97"/>
                  </a:cubicBezTo>
                  <a:cubicBezTo>
                    <a:pt x="7" y="97"/>
                    <a:pt x="8" y="96"/>
                    <a:pt x="8" y="96"/>
                  </a:cubicBezTo>
                  <a:cubicBezTo>
                    <a:pt x="8" y="95"/>
                    <a:pt x="7" y="94"/>
                    <a:pt x="7" y="94"/>
                  </a:cubicBezTo>
                  <a:cubicBezTo>
                    <a:pt x="7" y="93"/>
                    <a:pt x="8" y="92"/>
                    <a:pt x="8" y="92"/>
                  </a:cubicBezTo>
                  <a:cubicBezTo>
                    <a:pt x="7" y="92"/>
                    <a:pt x="7"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8" y="88"/>
                    <a:pt x="10" y="86"/>
                    <a:pt x="10" y="86"/>
                  </a:cubicBezTo>
                  <a:cubicBezTo>
                    <a:pt x="10" y="86"/>
                    <a:pt x="12" y="85"/>
                    <a:pt x="14" y="86"/>
                  </a:cubicBezTo>
                  <a:cubicBezTo>
                    <a:pt x="15" y="87"/>
                    <a:pt x="17" y="89"/>
                    <a:pt x="18" y="90"/>
                  </a:cubicBezTo>
                  <a:cubicBezTo>
                    <a:pt x="18" y="90"/>
                    <a:pt x="19" y="91"/>
                    <a:pt x="20" y="91"/>
                  </a:cubicBezTo>
                  <a:cubicBezTo>
                    <a:pt x="21" y="91"/>
                    <a:pt x="22" y="92"/>
                    <a:pt x="22" y="92"/>
                  </a:cubicBezTo>
                  <a:cubicBezTo>
                    <a:pt x="22" y="93"/>
                    <a:pt x="23" y="92"/>
                    <a:pt x="23" y="94"/>
                  </a:cubicBezTo>
                  <a:cubicBezTo>
                    <a:pt x="22" y="96"/>
                    <a:pt x="22" y="98"/>
                    <a:pt x="23" y="98"/>
                  </a:cubicBezTo>
                  <a:cubicBezTo>
                    <a:pt x="25" y="97"/>
                    <a:pt x="26" y="96"/>
                    <a:pt x="26" y="97"/>
                  </a:cubicBezTo>
                  <a:cubicBezTo>
                    <a:pt x="26" y="98"/>
                    <a:pt x="27" y="97"/>
                    <a:pt x="26" y="99"/>
                  </a:cubicBezTo>
                  <a:cubicBezTo>
                    <a:pt x="26" y="101"/>
                    <a:pt x="25" y="102"/>
                    <a:pt x="26" y="102"/>
                  </a:cubicBezTo>
                  <a:cubicBezTo>
                    <a:pt x="28" y="103"/>
                    <a:pt x="30" y="104"/>
                    <a:pt x="31" y="103"/>
                  </a:cubicBezTo>
                  <a:cubicBezTo>
                    <a:pt x="32" y="101"/>
                    <a:pt x="31" y="103"/>
                    <a:pt x="32" y="101"/>
                  </a:cubicBezTo>
                  <a:cubicBezTo>
                    <a:pt x="33" y="98"/>
                    <a:pt x="33" y="99"/>
                    <a:pt x="34" y="98"/>
                  </a:cubicBezTo>
                  <a:cubicBezTo>
                    <a:pt x="34" y="96"/>
                    <a:pt x="34" y="97"/>
                    <a:pt x="35" y="95"/>
                  </a:cubicBezTo>
                  <a:cubicBezTo>
                    <a:pt x="35" y="93"/>
                    <a:pt x="36" y="94"/>
                    <a:pt x="35" y="93"/>
                  </a:cubicBezTo>
                  <a:cubicBezTo>
                    <a:pt x="35" y="93"/>
                    <a:pt x="35" y="92"/>
                    <a:pt x="34" y="91"/>
                  </a:cubicBezTo>
                  <a:cubicBezTo>
                    <a:pt x="34" y="89"/>
                    <a:pt x="32" y="90"/>
                    <a:pt x="35" y="89"/>
                  </a:cubicBezTo>
                  <a:cubicBezTo>
                    <a:pt x="37" y="88"/>
                    <a:pt x="38" y="88"/>
                    <a:pt x="38" y="88"/>
                  </a:cubicBezTo>
                  <a:cubicBezTo>
                    <a:pt x="38" y="87"/>
                    <a:pt x="41" y="87"/>
                    <a:pt x="41" y="87"/>
                  </a:cubicBezTo>
                  <a:cubicBezTo>
                    <a:pt x="41" y="87"/>
                    <a:pt x="44" y="87"/>
                    <a:pt x="44" y="87"/>
                  </a:cubicBezTo>
                  <a:cubicBezTo>
                    <a:pt x="45" y="87"/>
                    <a:pt x="49" y="87"/>
                    <a:pt x="49" y="88"/>
                  </a:cubicBezTo>
                  <a:cubicBezTo>
                    <a:pt x="49" y="89"/>
                    <a:pt x="51" y="89"/>
                    <a:pt x="51" y="89"/>
                  </a:cubicBezTo>
                  <a:cubicBezTo>
                    <a:pt x="51" y="89"/>
                    <a:pt x="53" y="89"/>
                    <a:pt x="54" y="91"/>
                  </a:cubicBezTo>
                  <a:cubicBezTo>
                    <a:pt x="54" y="94"/>
                    <a:pt x="54" y="96"/>
                    <a:pt x="55" y="95"/>
                  </a:cubicBezTo>
                  <a:cubicBezTo>
                    <a:pt x="56" y="95"/>
                    <a:pt x="58" y="97"/>
                    <a:pt x="58" y="96"/>
                  </a:cubicBezTo>
                  <a:cubicBezTo>
                    <a:pt x="59" y="95"/>
                    <a:pt x="60" y="94"/>
                    <a:pt x="61" y="94"/>
                  </a:cubicBezTo>
                  <a:cubicBezTo>
                    <a:pt x="62" y="94"/>
                    <a:pt x="60" y="93"/>
                    <a:pt x="63" y="93"/>
                  </a:cubicBezTo>
                  <a:cubicBezTo>
                    <a:pt x="67" y="94"/>
                    <a:pt x="66" y="95"/>
                    <a:pt x="68" y="93"/>
                  </a:cubicBezTo>
                  <a:cubicBezTo>
                    <a:pt x="69" y="91"/>
                    <a:pt x="69" y="91"/>
                    <a:pt x="71" y="90"/>
                  </a:cubicBezTo>
                  <a:cubicBezTo>
                    <a:pt x="72" y="89"/>
                    <a:pt x="72" y="89"/>
                    <a:pt x="73" y="88"/>
                  </a:cubicBezTo>
                  <a:cubicBezTo>
                    <a:pt x="73" y="88"/>
                    <a:pt x="77" y="88"/>
                    <a:pt x="77" y="88"/>
                  </a:cubicBezTo>
                  <a:cubicBezTo>
                    <a:pt x="78" y="87"/>
                    <a:pt x="79" y="85"/>
                    <a:pt x="80" y="85"/>
                  </a:cubicBezTo>
                  <a:cubicBezTo>
                    <a:pt x="80" y="85"/>
                    <a:pt x="84" y="85"/>
                    <a:pt x="85" y="85"/>
                  </a:cubicBezTo>
                  <a:cubicBezTo>
                    <a:pt x="86" y="85"/>
                    <a:pt x="88" y="85"/>
                    <a:pt x="89" y="84"/>
                  </a:cubicBezTo>
                  <a:cubicBezTo>
                    <a:pt x="89" y="83"/>
                    <a:pt x="89" y="83"/>
                    <a:pt x="90" y="82"/>
                  </a:cubicBezTo>
                  <a:cubicBezTo>
                    <a:pt x="92" y="82"/>
                    <a:pt x="93" y="82"/>
                    <a:pt x="95" y="82"/>
                  </a:cubicBezTo>
                  <a:cubicBezTo>
                    <a:pt x="97" y="82"/>
                    <a:pt x="97" y="82"/>
                    <a:pt x="98" y="82"/>
                  </a:cubicBezTo>
                  <a:cubicBezTo>
                    <a:pt x="99" y="82"/>
                    <a:pt x="100" y="84"/>
                    <a:pt x="100" y="81"/>
                  </a:cubicBezTo>
                  <a:cubicBezTo>
                    <a:pt x="99" y="78"/>
                    <a:pt x="98" y="78"/>
                    <a:pt x="99" y="77"/>
                  </a:cubicBezTo>
                  <a:cubicBezTo>
                    <a:pt x="101" y="77"/>
                    <a:pt x="103" y="77"/>
                    <a:pt x="103" y="77"/>
                  </a:cubicBezTo>
                  <a:cubicBezTo>
                    <a:pt x="104" y="77"/>
                    <a:pt x="108" y="78"/>
                    <a:pt x="109" y="78"/>
                  </a:cubicBezTo>
                  <a:cubicBezTo>
                    <a:pt x="109" y="78"/>
                    <a:pt x="110" y="80"/>
                    <a:pt x="110" y="80"/>
                  </a:cubicBezTo>
                  <a:cubicBezTo>
                    <a:pt x="111" y="80"/>
                    <a:pt x="112" y="81"/>
                    <a:pt x="113" y="80"/>
                  </a:cubicBezTo>
                  <a:cubicBezTo>
                    <a:pt x="113" y="80"/>
                    <a:pt x="114" y="78"/>
                    <a:pt x="115" y="78"/>
                  </a:cubicBezTo>
                  <a:cubicBezTo>
                    <a:pt x="116" y="78"/>
                    <a:pt x="119" y="78"/>
                    <a:pt x="119" y="78"/>
                  </a:cubicBezTo>
                  <a:cubicBezTo>
                    <a:pt x="119" y="78"/>
                    <a:pt x="123" y="79"/>
                    <a:pt x="123" y="79"/>
                  </a:cubicBezTo>
                  <a:cubicBezTo>
                    <a:pt x="123" y="79"/>
                    <a:pt x="122" y="81"/>
                    <a:pt x="122" y="82"/>
                  </a:cubicBezTo>
                  <a:cubicBezTo>
                    <a:pt x="122" y="83"/>
                    <a:pt x="122" y="84"/>
                    <a:pt x="123" y="85"/>
                  </a:cubicBezTo>
                  <a:cubicBezTo>
                    <a:pt x="123" y="85"/>
                    <a:pt x="125" y="87"/>
                    <a:pt x="125" y="87"/>
                  </a:cubicBezTo>
                  <a:cubicBezTo>
                    <a:pt x="125" y="87"/>
                    <a:pt x="130" y="89"/>
                    <a:pt x="130" y="89"/>
                  </a:cubicBezTo>
                  <a:cubicBezTo>
                    <a:pt x="130" y="89"/>
                    <a:pt x="131" y="90"/>
                    <a:pt x="131" y="86"/>
                  </a:cubicBezTo>
                  <a:cubicBezTo>
                    <a:pt x="131" y="82"/>
                    <a:pt x="131" y="81"/>
                    <a:pt x="131" y="81"/>
                  </a:cubicBezTo>
                  <a:cubicBezTo>
                    <a:pt x="131" y="77"/>
                    <a:pt x="131" y="77"/>
                    <a:pt x="131" y="77"/>
                  </a:cubicBezTo>
                  <a:cubicBezTo>
                    <a:pt x="131" y="77"/>
                    <a:pt x="131" y="76"/>
                    <a:pt x="130" y="76"/>
                  </a:cubicBezTo>
                  <a:cubicBezTo>
                    <a:pt x="130" y="76"/>
                    <a:pt x="129" y="76"/>
                    <a:pt x="129" y="76"/>
                  </a:cubicBezTo>
                  <a:cubicBezTo>
                    <a:pt x="129" y="76"/>
                    <a:pt x="125" y="75"/>
                    <a:pt x="124" y="75"/>
                  </a:cubicBezTo>
                  <a:cubicBezTo>
                    <a:pt x="123" y="75"/>
                    <a:pt x="124" y="73"/>
                    <a:pt x="124" y="72"/>
                  </a:cubicBezTo>
                  <a:cubicBezTo>
                    <a:pt x="124" y="72"/>
                    <a:pt x="126" y="70"/>
                    <a:pt x="126" y="70"/>
                  </a:cubicBezTo>
                  <a:cubicBezTo>
                    <a:pt x="126" y="67"/>
                    <a:pt x="126" y="67"/>
                    <a:pt x="126" y="67"/>
                  </a:cubicBezTo>
                  <a:cubicBezTo>
                    <a:pt x="123" y="62"/>
                    <a:pt x="123" y="62"/>
                    <a:pt x="123" y="62"/>
                  </a:cubicBezTo>
                  <a:cubicBezTo>
                    <a:pt x="120" y="59"/>
                    <a:pt x="120" y="59"/>
                    <a:pt x="120" y="59"/>
                  </a:cubicBezTo>
                  <a:cubicBezTo>
                    <a:pt x="118" y="54"/>
                    <a:pt x="118" y="54"/>
                    <a:pt x="118" y="54"/>
                  </a:cubicBezTo>
                  <a:cubicBezTo>
                    <a:pt x="118" y="54"/>
                    <a:pt x="118" y="54"/>
                    <a:pt x="118" y="54"/>
                  </a:cubicBezTo>
                  <a:cubicBezTo>
                    <a:pt x="118" y="54"/>
                    <a:pt x="118" y="54"/>
                    <a:pt x="118" y="54"/>
                  </a:cubicBezTo>
                  <a:cubicBezTo>
                    <a:pt x="121" y="52"/>
                    <a:pt x="121" y="52"/>
                    <a:pt x="121" y="52"/>
                  </a:cubicBezTo>
                  <a:cubicBezTo>
                    <a:pt x="123" y="50"/>
                    <a:pt x="126" y="48"/>
                    <a:pt x="126" y="48"/>
                  </a:cubicBezTo>
                  <a:cubicBezTo>
                    <a:pt x="126" y="48"/>
                    <a:pt x="126" y="48"/>
                    <a:pt x="127" y="48"/>
                  </a:cubicBezTo>
                  <a:cubicBezTo>
                    <a:pt x="129" y="46"/>
                    <a:pt x="129" y="46"/>
                    <a:pt x="129" y="46"/>
                  </a:cubicBezTo>
                  <a:cubicBezTo>
                    <a:pt x="129" y="46"/>
                    <a:pt x="134" y="44"/>
                    <a:pt x="134" y="44"/>
                  </a:cubicBezTo>
                  <a:cubicBezTo>
                    <a:pt x="134" y="44"/>
                    <a:pt x="135" y="43"/>
                    <a:pt x="135" y="43"/>
                  </a:cubicBezTo>
                  <a:cubicBezTo>
                    <a:pt x="136" y="43"/>
                    <a:pt x="136" y="43"/>
                    <a:pt x="136" y="43"/>
                  </a:cubicBezTo>
                  <a:cubicBezTo>
                    <a:pt x="141" y="38"/>
                    <a:pt x="141" y="38"/>
                    <a:pt x="141" y="38"/>
                  </a:cubicBezTo>
                  <a:cubicBezTo>
                    <a:pt x="141" y="33"/>
                    <a:pt x="141" y="33"/>
                    <a:pt x="141" y="33"/>
                  </a:cubicBezTo>
                  <a:cubicBezTo>
                    <a:pt x="142" y="31"/>
                    <a:pt x="142" y="31"/>
                    <a:pt x="142" y="31"/>
                  </a:cubicBezTo>
                  <a:cubicBezTo>
                    <a:pt x="142" y="30"/>
                    <a:pt x="142" y="28"/>
                    <a:pt x="142" y="28"/>
                  </a:cubicBezTo>
                  <a:cubicBezTo>
                    <a:pt x="148" y="28"/>
                    <a:pt x="148" y="28"/>
                    <a:pt x="148" y="28"/>
                  </a:cubicBezTo>
                  <a:cubicBezTo>
                    <a:pt x="148" y="28"/>
                    <a:pt x="149" y="29"/>
                    <a:pt x="150" y="30"/>
                  </a:cubicBezTo>
                  <a:cubicBezTo>
                    <a:pt x="151" y="30"/>
                    <a:pt x="152" y="29"/>
                    <a:pt x="152" y="29"/>
                  </a:cubicBezTo>
                  <a:cubicBezTo>
                    <a:pt x="153" y="29"/>
                    <a:pt x="154" y="27"/>
                    <a:pt x="154" y="27"/>
                  </a:cubicBezTo>
                  <a:cubicBezTo>
                    <a:pt x="154" y="24"/>
                    <a:pt x="154" y="24"/>
                    <a:pt x="154" y="24"/>
                  </a:cubicBezTo>
                  <a:cubicBezTo>
                    <a:pt x="153" y="19"/>
                    <a:pt x="153" y="19"/>
                    <a:pt x="153" y="19"/>
                  </a:cubicBezTo>
                  <a:cubicBezTo>
                    <a:pt x="153" y="16"/>
                    <a:pt x="153" y="16"/>
                    <a:pt x="153" y="16"/>
                  </a:cubicBezTo>
                  <a:cubicBezTo>
                    <a:pt x="153" y="16"/>
                    <a:pt x="153" y="16"/>
                    <a:pt x="153" y="16"/>
                  </a:cubicBezTo>
                  <a:cubicBezTo>
                    <a:pt x="154" y="16"/>
                    <a:pt x="158" y="19"/>
                    <a:pt x="160" y="20"/>
                  </a:cubicBezTo>
                  <a:cubicBezTo>
                    <a:pt x="161" y="21"/>
                    <a:pt x="164" y="24"/>
                    <a:pt x="164" y="24"/>
                  </a:cubicBezTo>
                  <a:cubicBezTo>
                    <a:pt x="164" y="24"/>
                    <a:pt x="169" y="25"/>
                    <a:pt x="170" y="25"/>
                  </a:cubicBezTo>
                  <a:cubicBezTo>
                    <a:pt x="170" y="25"/>
                    <a:pt x="175" y="26"/>
                    <a:pt x="175" y="26"/>
                  </a:cubicBezTo>
                  <a:cubicBezTo>
                    <a:pt x="176" y="24"/>
                    <a:pt x="176" y="24"/>
                    <a:pt x="176" y="24"/>
                  </a:cubicBezTo>
                  <a:cubicBezTo>
                    <a:pt x="179" y="22"/>
                    <a:pt x="179" y="22"/>
                    <a:pt x="179" y="22"/>
                  </a:cubicBezTo>
                  <a:cubicBezTo>
                    <a:pt x="183" y="25"/>
                    <a:pt x="183" y="25"/>
                    <a:pt x="183" y="25"/>
                  </a:cubicBezTo>
                  <a:cubicBezTo>
                    <a:pt x="187" y="24"/>
                    <a:pt x="187" y="24"/>
                    <a:pt x="187" y="24"/>
                  </a:cubicBezTo>
                  <a:close/>
                  <a:moveTo>
                    <a:pt x="5" y="91"/>
                  </a:moveTo>
                  <a:cubicBezTo>
                    <a:pt x="5" y="91"/>
                    <a:pt x="5" y="91"/>
                    <a:pt x="5" y="91"/>
                  </a:cubicBezTo>
                  <a:cubicBezTo>
                    <a:pt x="5" y="91"/>
                    <a:pt x="5" y="91"/>
                    <a:pt x="5" y="91"/>
                  </a:cubicBezTo>
                  <a:cubicBezTo>
                    <a:pt x="5" y="91"/>
                    <a:pt x="5" y="91"/>
                    <a:pt x="5" y="91"/>
                  </a:cubicBezTo>
                  <a:close/>
                  <a:moveTo>
                    <a:pt x="1" y="114"/>
                  </a:moveTo>
                  <a:cubicBezTo>
                    <a:pt x="1" y="114"/>
                    <a:pt x="1" y="114"/>
                    <a:pt x="1" y="114"/>
                  </a:cubicBezTo>
                  <a:cubicBezTo>
                    <a:pt x="1" y="114"/>
                    <a:pt x="1" y="114"/>
                    <a:pt x="1" y="114"/>
                  </a:cubicBezTo>
                  <a:cubicBezTo>
                    <a:pt x="1" y="114"/>
                    <a:pt x="1" y="114"/>
                    <a:pt x="1" y="114"/>
                  </a:cubicBezTo>
                  <a:cubicBezTo>
                    <a:pt x="1" y="114"/>
                    <a:pt x="1" y="114"/>
                    <a:pt x="1" y="114"/>
                  </a:cubicBezTo>
                  <a:close/>
                  <a:moveTo>
                    <a:pt x="1" y="114"/>
                  </a:moveTo>
                  <a:cubicBezTo>
                    <a:pt x="1" y="114"/>
                    <a:pt x="1" y="114"/>
                    <a:pt x="1" y="114"/>
                  </a:cubicBezTo>
                  <a:cubicBezTo>
                    <a:pt x="1" y="114"/>
                    <a:pt x="1" y="113"/>
                    <a:pt x="1" y="113"/>
                  </a:cubicBezTo>
                  <a:cubicBezTo>
                    <a:pt x="1" y="113"/>
                    <a:pt x="1" y="113"/>
                    <a:pt x="1" y="113"/>
                  </a:cubicBezTo>
                  <a:cubicBezTo>
                    <a:pt x="1" y="113"/>
                    <a:pt x="2" y="113"/>
                    <a:pt x="2" y="112"/>
                  </a:cubicBezTo>
                  <a:cubicBezTo>
                    <a:pt x="2" y="112"/>
                    <a:pt x="2" y="112"/>
                    <a:pt x="2" y="112"/>
                  </a:cubicBezTo>
                  <a:cubicBezTo>
                    <a:pt x="2" y="112"/>
                    <a:pt x="2" y="112"/>
                    <a:pt x="2" y="112"/>
                  </a:cubicBezTo>
                  <a:cubicBezTo>
                    <a:pt x="2" y="112"/>
                    <a:pt x="2" y="112"/>
                    <a:pt x="2" y="112"/>
                  </a:cubicBezTo>
                  <a:cubicBezTo>
                    <a:pt x="1" y="112"/>
                    <a:pt x="1" y="112"/>
                    <a:pt x="1" y="112"/>
                  </a:cubicBezTo>
                  <a:cubicBezTo>
                    <a:pt x="0" y="114"/>
                    <a:pt x="0" y="114"/>
                    <a:pt x="0" y="114"/>
                  </a:cubicBezTo>
                  <a:lnTo>
                    <a:pt x="1" y="11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1"/>
            <p:cNvSpPr>
              <a:spLocks noEditPoints="1"/>
            </p:cNvSpPr>
            <p:nvPr/>
          </p:nvSpPr>
          <p:spPr bwMode="auto">
            <a:xfrm>
              <a:off x="3808896" y="2714111"/>
              <a:ext cx="1185186" cy="1190072"/>
            </a:xfrm>
            <a:custGeom>
              <a:avLst/>
              <a:gdLst>
                <a:gd name="T0" fmla="*/ 269 w 520"/>
                <a:gd name="T1" fmla="*/ 424 h 538"/>
                <a:gd name="T2" fmla="*/ 326 w 520"/>
                <a:gd name="T3" fmla="*/ 423 h 538"/>
                <a:gd name="T4" fmla="*/ 401 w 520"/>
                <a:gd name="T5" fmla="*/ 437 h 538"/>
                <a:gd name="T6" fmla="*/ 432 w 520"/>
                <a:gd name="T7" fmla="*/ 408 h 538"/>
                <a:gd name="T8" fmla="*/ 434 w 520"/>
                <a:gd name="T9" fmla="*/ 407 h 538"/>
                <a:gd name="T10" fmla="*/ 435 w 520"/>
                <a:gd name="T11" fmla="*/ 406 h 538"/>
                <a:gd name="T12" fmla="*/ 436 w 520"/>
                <a:gd name="T13" fmla="*/ 406 h 538"/>
                <a:gd name="T14" fmla="*/ 421 w 520"/>
                <a:gd name="T15" fmla="*/ 359 h 538"/>
                <a:gd name="T16" fmla="*/ 425 w 520"/>
                <a:gd name="T17" fmla="*/ 310 h 538"/>
                <a:gd name="T18" fmla="*/ 418 w 520"/>
                <a:gd name="T19" fmla="*/ 279 h 538"/>
                <a:gd name="T20" fmla="*/ 414 w 520"/>
                <a:gd name="T21" fmla="*/ 263 h 538"/>
                <a:gd name="T22" fmla="*/ 395 w 520"/>
                <a:gd name="T23" fmla="*/ 272 h 538"/>
                <a:gd name="T24" fmla="*/ 384 w 520"/>
                <a:gd name="T25" fmla="*/ 274 h 538"/>
                <a:gd name="T26" fmla="*/ 389 w 520"/>
                <a:gd name="T27" fmla="*/ 259 h 538"/>
                <a:gd name="T28" fmla="*/ 402 w 520"/>
                <a:gd name="T29" fmla="*/ 242 h 538"/>
                <a:gd name="T30" fmla="*/ 411 w 520"/>
                <a:gd name="T31" fmla="*/ 230 h 538"/>
                <a:gd name="T32" fmla="*/ 424 w 520"/>
                <a:gd name="T33" fmla="*/ 215 h 538"/>
                <a:gd name="T34" fmla="*/ 422 w 520"/>
                <a:gd name="T35" fmla="*/ 208 h 538"/>
                <a:gd name="T36" fmla="*/ 434 w 520"/>
                <a:gd name="T37" fmla="*/ 208 h 538"/>
                <a:gd name="T38" fmla="*/ 443 w 520"/>
                <a:gd name="T39" fmla="*/ 202 h 538"/>
                <a:gd name="T40" fmla="*/ 451 w 520"/>
                <a:gd name="T41" fmla="*/ 160 h 538"/>
                <a:gd name="T42" fmla="*/ 430 w 520"/>
                <a:gd name="T43" fmla="*/ 116 h 538"/>
                <a:gd name="T44" fmla="*/ 401 w 520"/>
                <a:gd name="T45" fmla="*/ 94 h 538"/>
                <a:gd name="T46" fmla="*/ 391 w 520"/>
                <a:gd name="T47" fmla="*/ 95 h 538"/>
                <a:gd name="T48" fmla="*/ 383 w 520"/>
                <a:gd name="T49" fmla="*/ 91 h 538"/>
                <a:gd name="T50" fmla="*/ 367 w 520"/>
                <a:gd name="T51" fmla="*/ 82 h 538"/>
                <a:gd name="T52" fmla="*/ 355 w 520"/>
                <a:gd name="T53" fmla="*/ 61 h 538"/>
                <a:gd name="T54" fmla="*/ 335 w 520"/>
                <a:gd name="T55" fmla="*/ 65 h 538"/>
                <a:gd name="T56" fmla="*/ 330 w 520"/>
                <a:gd name="T57" fmla="*/ 48 h 538"/>
                <a:gd name="T58" fmla="*/ 311 w 520"/>
                <a:gd name="T59" fmla="*/ 35 h 538"/>
                <a:gd name="T60" fmla="*/ 291 w 520"/>
                <a:gd name="T61" fmla="*/ 20 h 538"/>
                <a:gd name="T62" fmla="*/ 281 w 520"/>
                <a:gd name="T63" fmla="*/ 1 h 538"/>
                <a:gd name="T64" fmla="*/ 229 w 520"/>
                <a:gd name="T65" fmla="*/ 53 h 538"/>
                <a:gd name="T66" fmla="*/ 145 w 520"/>
                <a:gd name="T67" fmla="*/ 76 h 538"/>
                <a:gd name="T68" fmla="*/ 117 w 520"/>
                <a:gd name="T69" fmla="*/ 65 h 538"/>
                <a:gd name="T70" fmla="*/ 107 w 520"/>
                <a:gd name="T71" fmla="*/ 111 h 538"/>
                <a:gd name="T72" fmla="*/ 46 w 520"/>
                <a:gd name="T73" fmla="*/ 99 h 538"/>
                <a:gd name="T74" fmla="*/ 16 w 520"/>
                <a:gd name="T75" fmla="*/ 117 h 538"/>
                <a:gd name="T76" fmla="*/ 19 w 520"/>
                <a:gd name="T77" fmla="*/ 145 h 538"/>
                <a:gd name="T78" fmla="*/ 58 w 520"/>
                <a:gd name="T79" fmla="*/ 167 h 538"/>
                <a:gd name="T80" fmla="*/ 91 w 520"/>
                <a:gd name="T81" fmla="*/ 200 h 538"/>
                <a:gd name="T82" fmla="*/ 95 w 520"/>
                <a:gd name="T83" fmla="*/ 228 h 538"/>
                <a:gd name="T84" fmla="*/ 109 w 520"/>
                <a:gd name="T85" fmla="*/ 250 h 538"/>
                <a:gd name="T86" fmla="*/ 109 w 520"/>
                <a:gd name="T87" fmla="*/ 265 h 538"/>
                <a:gd name="T88" fmla="*/ 114 w 520"/>
                <a:gd name="T89" fmla="*/ 284 h 538"/>
                <a:gd name="T90" fmla="*/ 92 w 520"/>
                <a:gd name="T91" fmla="*/ 371 h 538"/>
                <a:gd name="T92" fmla="*/ 159 w 520"/>
                <a:gd name="T93" fmla="*/ 443 h 538"/>
                <a:gd name="T94" fmla="*/ 193 w 520"/>
                <a:gd name="T95" fmla="*/ 453 h 538"/>
                <a:gd name="T96" fmla="*/ 197 w 520"/>
                <a:gd name="T97" fmla="*/ 450 h 538"/>
                <a:gd name="T98" fmla="*/ 203 w 520"/>
                <a:gd name="T99" fmla="*/ 453 h 538"/>
                <a:gd name="T100" fmla="*/ 208 w 520"/>
                <a:gd name="T101" fmla="*/ 456 h 538"/>
                <a:gd name="T102" fmla="*/ 203 w 520"/>
                <a:gd name="T103" fmla="*/ 460 h 538"/>
                <a:gd name="T104" fmla="*/ 198 w 520"/>
                <a:gd name="T105" fmla="*/ 462 h 538"/>
                <a:gd name="T106" fmla="*/ 243 w 520"/>
                <a:gd name="T107" fmla="*/ 471 h 538"/>
                <a:gd name="T108" fmla="*/ 193 w 520"/>
                <a:gd name="T109" fmla="*/ 458 h 538"/>
                <a:gd name="T110" fmla="*/ 449 w 520"/>
                <a:gd name="T111" fmla="*/ 200 h 538"/>
                <a:gd name="T112" fmla="*/ 511 w 520"/>
                <a:gd name="T113" fmla="*/ 523 h 538"/>
                <a:gd name="T114" fmla="*/ 517 w 520"/>
                <a:gd name="T115" fmla="*/ 468 h 538"/>
                <a:gd name="T116" fmla="*/ 485 w 520"/>
                <a:gd name="T117" fmla="*/ 478 h 538"/>
                <a:gd name="T118" fmla="*/ 493 w 520"/>
                <a:gd name="T119" fmla="*/ 52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0" h="538">
                  <a:moveTo>
                    <a:pt x="259" y="471"/>
                  </a:moveTo>
                  <a:cubicBezTo>
                    <a:pt x="261" y="468"/>
                    <a:pt x="261" y="468"/>
                    <a:pt x="261" y="468"/>
                  </a:cubicBezTo>
                  <a:cubicBezTo>
                    <a:pt x="261" y="468"/>
                    <a:pt x="261" y="462"/>
                    <a:pt x="259" y="461"/>
                  </a:cubicBezTo>
                  <a:cubicBezTo>
                    <a:pt x="258" y="460"/>
                    <a:pt x="257" y="459"/>
                    <a:pt x="257" y="459"/>
                  </a:cubicBezTo>
                  <a:cubicBezTo>
                    <a:pt x="257" y="459"/>
                    <a:pt x="257" y="455"/>
                    <a:pt x="257" y="453"/>
                  </a:cubicBezTo>
                  <a:cubicBezTo>
                    <a:pt x="257" y="452"/>
                    <a:pt x="257" y="448"/>
                    <a:pt x="257" y="447"/>
                  </a:cubicBezTo>
                  <a:cubicBezTo>
                    <a:pt x="257" y="446"/>
                    <a:pt x="258" y="442"/>
                    <a:pt x="258" y="441"/>
                  </a:cubicBezTo>
                  <a:cubicBezTo>
                    <a:pt x="258" y="441"/>
                    <a:pt x="257" y="441"/>
                    <a:pt x="259" y="439"/>
                  </a:cubicBezTo>
                  <a:cubicBezTo>
                    <a:pt x="261" y="436"/>
                    <a:pt x="261" y="434"/>
                    <a:pt x="261" y="434"/>
                  </a:cubicBezTo>
                  <a:cubicBezTo>
                    <a:pt x="265" y="429"/>
                    <a:pt x="265" y="429"/>
                    <a:pt x="265" y="429"/>
                  </a:cubicBezTo>
                  <a:cubicBezTo>
                    <a:pt x="265" y="429"/>
                    <a:pt x="268" y="424"/>
                    <a:pt x="269" y="424"/>
                  </a:cubicBezTo>
                  <a:cubicBezTo>
                    <a:pt x="270" y="425"/>
                    <a:pt x="274" y="424"/>
                    <a:pt x="275" y="424"/>
                  </a:cubicBezTo>
                  <a:cubicBezTo>
                    <a:pt x="276" y="424"/>
                    <a:pt x="280" y="428"/>
                    <a:pt x="282" y="424"/>
                  </a:cubicBezTo>
                  <a:cubicBezTo>
                    <a:pt x="284" y="421"/>
                    <a:pt x="285" y="419"/>
                    <a:pt x="285" y="418"/>
                  </a:cubicBezTo>
                  <a:cubicBezTo>
                    <a:pt x="286" y="417"/>
                    <a:pt x="287" y="414"/>
                    <a:pt x="290" y="414"/>
                  </a:cubicBezTo>
                  <a:cubicBezTo>
                    <a:pt x="293" y="413"/>
                    <a:pt x="300" y="413"/>
                    <a:pt x="300" y="413"/>
                  </a:cubicBezTo>
                  <a:cubicBezTo>
                    <a:pt x="303" y="414"/>
                    <a:pt x="303" y="414"/>
                    <a:pt x="303" y="414"/>
                  </a:cubicBezTo>
                  <a:cubicBezTo>
                    <a:pt x="311" y="417"/>
                    <a:pt x="311" y="417"/>
                    <a:pt x="311" y="417"/>
                  </a:cubicBezTo>
                  <a:cubicBezTo>
                    <a:pt x="311" y="417"/>
                    <a:pt x="314" y="417"/>
                    <a:pt x="316" y="417"/>
                  </a:cubicBezTo>
                  <a:cubicBezTo>
                    <a:pt x="317" y="417"/>
                    <a:pt x="318" y="417"/>
                    <a:pt x="318" y="417"/>
                  </a:cubicBezTo>
                  <a:cubicBezTo>
                    <a:pt x="321" y="421"/>
                    <a:pt x="321" y="421"/>
                    <a:pt x="321" y="421"/>
                  </a:cubicBezTo>
                  <a:cubicBezTo>
                    <a:pt x="321" y="421"/>
                    <a:pt x="325" y="423"/>
                    <a:pt x="326" y="423"/>
                  </a:cubicBezTo>
                  <a:cubicBezTo>
                    <a:pt x="327" y="423"/>
                    <a:pt x="335" y="421"/>
                    <a:pt x="335" y="421"/>
                  </a:cubicBezTo>
                  <a:cubicBezTo>
                    <a:pt x="335" y="421"/>
                    <a:pt x="338" y="420"/>
                    <a:pt x="339" y="421"/>
                  </a:cubicBezTo>
                  <a:cubicBezTo>
                    <a:pt x="340" y="422"/>
                    <a:pt x="343" y="423"/>
                    <a:pt x="344" y="424"/>
                  </a:cubicBezTo>
                  <a:cubicBezTo>
                    <a:pt x="344" y="425"/>
                    <a:pt x="352" y="429"/>
                    <a:pt x="354" y="430"/>
                  </a:cubicBezTo>
                  <a:cubicBezTo>
                    <a:pt x="355" y="431"/>
                    <a:pt x="359" y="430"/>
                    <a:pt x="359" y="430"/>
                  </a:cubicBezTo>
                  <a:cubicBezTo>
                    <a:pt x="361" y="435"/>
                    <a:pt x="361" y="435"/>
                    <a:pt x="361" y="435"/>
                  </a:cubicBezTo>
                  <a:cubicBezTo>
                    <a:pt x="371" y="438"/>
                    <a:pt x="371" y="438"/>
                    <a:pt x="371" y="438"/>
                  </a:cubicBezTo>
                  <a:cubicBezTo>
                    <a:pt x="375" y="438"/>
                    <a:pt x="375" y="438"/>
                    <a:pt x="375" y="438"/>
                  </a:cubicBezTo>
                  <a:cubicBezTo>
                    <a:pt x="389" y="443"/>
                    <a:pt x="389" y="443"/>
                    <a:pt x="389" y="443"/>
                  </a:cubicBezTo>
                  <a:cubicBezTo>
                    <a:pt x="398" y="436"/>
                    <a:pt x="398" y="436"/>
                    <a:pt x="398" y="436"/>
                  </a:cubicBezTo>
                  <a:cubicBezTo>
                    <a:pt x="398" y="436"/>
                    <a:pt x="400" y="437"/>
                    <a:pt x="401" y="437"/>
                  </a:cubicBezTo>
                  <a:cubicBezTo>
                    <a:pt x="402" y="437"/>
                    <a:pt x="404" y="429"/>
                    <a:pt x="404" y="429"/>
                  </a:cubicBezTo>
                  <a:cubicBezTo>
                    <a:pt x="404" y="429"/>
                    <a:pt x="404" y="427"/>
                    <a:pt x="405" y="427"/>
                  </a:cubicBezTo>
                  <a:cubicBezTo>
                    <a:pt x="407" y="427"/>
                    <a:pt x="414" y="424"/>
                    <a:pt x="414" y="424"/>
                  </a:cubicBezTo>
                  <a:cubicBezTo>
                    <a:pt x="414" y="423"/>
                    <a:pt x="413" y="419"/>
                    <a:pt x="416" y="418"/>
                  </a:cubicBezTo>
                  <a:cubicBezTo>
                    <a:pt x="418" y="417"/>
                    <a:pt x="422" y="414"/>
                    <a:pt x="422" y="414"/>
                  </a:cubicBezTo>
                  <a:cubicBezTo>
                    <a:pt x="423" y="413"/>
                    <a:pt x="421" y="411"/>
                    <a:pt x="424" y="410"/>
                  </a:cubicBezTo>
                  <a:cubicBezTo>
                    <a:pt x="426" y="410"/>
                    <a:pt x="429" y="409"/>
                    <a:pt x="431" y="409"/>
                  </a:cubicBezTo>
                  <a:cubicBezTo>
                    <a:pt x="431" y="409"/>
                    <a:pt x="431" y="409"/>
                    <a:pt x="431" y="409"/>
                  </a:cubicBezTo>
                  <a:cubicBezTo>
                    <a:pt x="431" y="408"/>
                    <a:pt x="431" y="408"/>
                    <a:pt x="431" y="408"/>
                  </a:cubicBezTo>
                  <a:cubicBezTo>
                    <a:pt x="431" y="408"/>
                    <a:pt x="431" y="408"/>
                    <a:pt x="431"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3" y="407"/>
                    <a:pt x="433" y="407"/>
                    <a:pt x="433" y="407"/>
                  </a:cubicBezTo>
                  <a:cubicBezTo>
                    <a:pt x="433" y="407"/>
                    <a:pt x="433" y="407"/>
                    <a:pt x="433" y="407"/>
                  </a:cubicBezTo>
                  <a:cubicBezTo>
                    <a:pt x="433" y="407"/>
                    <a:pt x="433" y="407"/>
                    <a:pt x="433"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5" y="407"/>
                    <a:pt x="435" y="407"/>
                    <a:pt x="435" y="407"/>
                  </a:cubicBezTo>
                  <a:cubicBezTo>
                    <a:pt x="435" y="407"/>
                    <a:pt x="435" y="407"/>
                    <a:pt x="435" y="407"/>
                  </a:cubicBezTo>
                  <a:cubicBezTo>
                    <a:pt x="435" y="407"/>
                    <a:pt x="435" y="407"/>
                    <a:pt x="435" y="407"/>
                  </a:cubicBezTo>
                  <a:cubicBezTo>
                    <a:pt x="435" y="407"/>
                    <a:pt x="435" y="407"/>
                    <a:pt x="435" y="407"/>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7" y="405"/>
                    <a:pt x="438" y="405"/>
                    <a:pt x="438" y="405"/>
                  </a:cubicBezTo>
                  <a:cubicBezTo>
                    <a:pt x="444" y="400"/>
                    <a:pt x="444" y="400"/>
                    <a:pt x="444" y="400"/>
                  </a:cubicBezTo>
                  <a:cubicBezTo>
                    <a:pt x="447" y="389"/>
                    <a:pt x="447" y="389"/>
                    <a:pt x="447" y="389"/>
                  </a:cubicBezTo>
                  <a:cubicBezTo>
                    <a:pt x="443" y="386"/>
                    <a:pt x="443" y="386"/>
                    <a:pt x="443" y="386"/>
                  </a:cubicBezTo>
                  <a:cubicBezTo>
                    <a:pt x="434" y="386"/>
                    <a:pt x="434" y="386"/>
                    <a:pt x="434" y="386"/>
                  </a:cubicBezTo>
                  <a:cubicBezTo>
                    <a:pt x="424" y="382"/>
                    <a:pt x="424" y="382"/>
                    <a:pt x="424" y="382"/>
                  </a:cubicBezTo>
                  <a:cubicBezTo>
                    <a:pt x="419" y="374"/>
                    <a:pt x="419" y="374"/>
                    <a:pt x="419" y="374"/>
                  </a:cubicBezTo>
                  <a:cubicBezTo>
                    <a:pt x="416" y="374"/>
                    <a:pt x="416" y="374"/>
                    <a:pt x="416" y="374"/>
                  </a:cubicBezTo>
                  <a:cubicBezTo>
                    <a:pt x="415" y="367"/>
                    <a:pt x="413" y="370"/>
                    <a:pt x="417" y="365"/>
                  </a:cubicBezTo>
                  <a:cubicBezTo>
                    <a:pt x="421" y="359"/>
                    <a:pt x="421" y="359"/>
                    <a:pt x="421" y="359"/>
                  </a:cubicBezTo>
                  <a:cubicBezTo>
                    <a:pt x="420" y="349"/>
                    <a:pt x="420" y="349"/>
                    <a:pt x="420" y="349"/>
                  </a:cubicBezTo>
                  <a:cubicBezTo>
                    <a:pt x="417" y="346"/>
                    <a:pt x="417" y="346"/>
                    <a:pt x="417" y="346"/>
                  </a:cubicBezTo>
                  <a:cubicBezTo>
                    <a:pt x="412" y="343"/>
                    <a:pt x="412" y="343"/>
                    <a:pt x="412" y="343"/>
                  </a:cubicBezTo>
                  <a:cubicBezTo>
                    <a:pt x="412" y="343"/>
                    <a:pt x="409" y="339"/>
                    <a:pt x="408" y="338"/>
                  </a:cubicBezTo>
                  <a:cubicBezTo>
                    <a:pt x="408" y="338"/>
                    <a:pt x="408" y="336"/>
                    <a:pt x="408" y="336"/>
                  </a:cubicBezTo>
                  <a:cubicBezTo>
                    <a:pt x="407" y="335"/>
                    <a:pt x="411" y="335"/>
                    <a:pt x="411" y="335"/>
                  </a:cubicBezTo>
                  <a:cubicBezTo>
                    <a:pt x="412" y="335"/>
                    <a:pt x="415" y="334"/>
                    <a:pt x="416" y="334"/>
                  </a:cubicBezTo>
                  <a:cubicBezTo>
                    <a:pt x="417" y="334"/>
                    <a:pt x="421" y="330"/>
                    <a:pt x="421" y="330"/>
                  </a:cubicBezTo>
                  <a:cubicBezTo>
                    <a:pt x="421" y="330"/>
                    <a:pt x="423" y="326"/>
                    <a:pt x="425" y="325"/>
                  </a:cubicBezTo>
                  <a:cubicBezTo>
                    <a:pt x="426" y="324"/>
                    <a:pt x="428" y="316"/>
                    <a:pt x="428" y="315"/>
                  </a:cubicBezTo>
                  <a:cubicBezTo>
                    <a:pt x="428" y="315"/>
                    <a:pt x="426" y="310"/>
                    <a:pt x="425" y="310"/>
                  </a:cubicBezTo>
                  <a:cubicBezTo>
                    <a:pt x="416" y="306"/>
                    <a:pt x="418" y="304"/>
                    <a:pt x="414" y="302"/>
                  </a:cubicBezTo>
                  <a:cubicBezTo>
                    <a:pt x="414" y="297"/>
                    <a:pt x="414" y="297"/>
                    <a:pt x="414" y="297"/>
                  </a:cubicBezTo>
                  <a:cubicBezTo>
                    <a:pt x="419" y="293"/>
                    <a:pt x="419" y="293"/>
                    <a:pt x="419" y="293"/>
                  </a:cubicBezTo>
                  <a:cubicBezTo>
                    <a:pt x="420" y="292"/>
                    <a:pt x="422" y="291"/>
                    <a:pt x="423" y="291"/>
                  </a:cubicBezTo>
                  <a:cubicBezTo>
                    <a:pt x="424" y="289"/>
                    <a:pt x="424" y="289"/>
                    <a:pt x="424" y="289"/>
                  </a:cubicBezTo>
                  <a:cubicBezTo>
                    <a:pt x="424" y="289"/>
                    <a:pt x="422" y="287"/>
                    <a:pt x="422" y="287"/>
                  </a:cubicBezTo>
                  <a:cubicBezTo>
                    <a:pt x="422" y="287"/>
                    <a:pt x="421" y="286"/>
                    <a:pt x="420" y="286"/>
                  </a:cubicBezTo>
                  <a:cubicBezTo>
                    <a:pt x="420" y="286"/>
                    <a:pt x="419" y="285"/>
                    <a:pt x="419" y="285"/>
                  </a:cubicBezTo>
                  <a:cubicBezTo>
                    <a:pt x="419" y="285"/>
                    <a:pt x="418" y="284"/>
                    <a:pt x="417" y="284"/>
                  </a:cubicBezTo>
                  <a:cubicBezTo>
                    <a:pt x="416" y="284"/>
                    <a:pt x="417" y="282"/>
                    <a:pt x="418" y="282"/>
                  </a:cubicBezTo>
                  <a:cubicBezTo>
                    <a:pt x="418" y="281"/>
                    <a:pt x="418" y="279"/>
                    <a:pt x="418" y="279"/>
                  </a:cubicBezTo>
                  <a:cubicBezTo>
                    <a:pt x="418" y="279"/>
                    <a:pt x="415" y="279"/>
                    <a:pt x="414" y="279"/>
                  </a:cubicBezTo>
                  <a:cubicBezTo>
                    <a:pt x="414" y="278"/>
                    <a:pt x="414" y="278"/>
                    <a:pt x="414" y="278"/>
                  </a:cubicBezTo>
                  <a:cubicBezTo>
                    <a:pt x="414" y="278"/>
                    <a:pt x="415" y="275"/>
                    <a:pt x="416" y="275"/>
                  </a:cubicBezTo>
                  <a:cubicBezTo>
                    <a:pt x="416" y="274"/>
                    <a:pt x="416" y="273"/>
                    <a:pt x="416" y="273"/>
                  </a:cubicBezTo>
                  <a:cubicBezTo>
                    <a:pt x="416" y="273"/>
                    <a:pt x="416" y="272"/>
                    <a:pt x="416" y="270"/>
                  </a:cubicBezTo>
                  <a:cubicBezTo>
                    <a:pt x="417" y="269"/>
                    <a:pt x="416" y="269"/>
                    <a:pt x="416" y="269"/>
                  </a:cubicBezTo>
                  <a:cubicBezTo>
                    <a:pt x="416" y="269"/>
                    <a:pt x="415" y="268"/>
                    <a:pt x="414" y="268"/>
                  </a:cubicBezTo>
                  <a:cubicBezTo>
                    <a:pt x="414" y="268"/>
                    <a:pt x="414" y="268"/>
                    <a:pt x="415" y="267"/>
                  </a:cubicBezTo>
                  <a:cubicBezTo>
                    <a:pt x="416" y="265"/>
                    <a:pt x="416" y="266"/>
                    <a:pt x="416" y="266"/>
                  </a:cubicBezTo>
                  <a:cubicBezTo>
                    <a:pt x="416" y="264"/>
                    <a:pt x="416" y="264"/>
                    <a:pt x="416" y="264"/>
                  </a:cubicBezTo>
                  <a:cubicBezTo>
                    <a:pt x="414" y="263"/>
                    <a:pt x="414" y="263"/>
                    <a:pt x="414" y="263"/>
                  </a:cubicBezTo>
                  <a:cubicBezTo>
                    <a:pt x="411" y="261"/>
                    <a:pt x="411" y="261"/>
                    <a:pt x="411" y="261"/>
                  </a:cubicBezTo>
                  <a:cubicBezTo>
                    <a:pt x="411" y="261"/>
                    <a:pt x="407" y="261"/>
                    <a:pt x="407" y="261"/>
                  </a:cubicBezTo>
                  <a:cubicBezTo>
                    <a:pt x="407" y="261"/>
                    <a:pt x="404" y="261"/>
                    <a:pt x="404" y="261"/>
                  </a:cubicBezTo>
                  <a:cubicBezTo>
                    <a:pt x="402" y="262"/>
                    <a:pt x="402" y="262"/>
                    <a:pt x="402" y="262"/>
                  </a:cubicBezTo>
                  <a:cubicBezTo>
                    <a:pt x="401" y="263"/>
                    <a:pt x="401" y="263"/>
                    <a:pt x="401" y="263"/>
                  </a:cubicBezTo>
                  <a:cubicBezTo>
                    <a:pt x="398" y="264"/>
                    <a:pt x="398" y="264"/>
                    <a:pt x="398" y="264"/>
                  </a:cubicBezTo>
                  <a:cubicBezTo>
                    <a:pt x="395" y="265"/>
                    <a:pt x="395" y="265"/>
                    <a:pt x="395" y="265"/>
                  </a:cubicBezTo>
                  <a:cubicBezTo>
                    <a:pt x="395" y="265"/>
                    <a:pt x="394" y="267"/>
                    <a:pt x="393" y="268"/>
                  </a:cubicBezTo>
                  <a:cubicBezTo>
                    <a:pt x="393" y="268"/>
                    <a:pt x="393" y="269"/>
                    <a:pt x="393" y="269"/>
                  </a:cubicBezTo>
                  <a:cubicBezTo>
                    <a:pt x="395" y="270"/>
                    <a:pt x="395" y="270"/>
                    <a:pt x="395" y="270"/>
                  </a:cubicBezTo>
                  <a:cubicBezTo>
                    <a:pt x="395" y="272"/>
                    <a:pt x="395" y="272"/>
                    <a:pt x="395" y="272"/>
                  </a:cubicBezTo>
                  <a:cubicBezTo>
                    <a:pt x="396" y="272"/>
                    <a:pt x="396" y="272"/>
                    <a:pt x="396" y="272"/>
                  </a:cubicBezTo>
                  <a:cubicBezTo>
                    <a:pt x="395" y="274"/>
                    <a:pt x="395" y="274"/>
                    <a:pt x="395" y="274"/>
                  </a:cubicBezTo>
                  <a:cubicBezTo>
                    <a:pt x="395" y="274"/>
                    <a:pt x="394" y="274"/>
                    <a:pt x="393" y="275"/>
                  </a:cubicBezTo>
                  <a:cubicBezTo>
                    <a:pt x="392" y="276"/>
                    <a:pt x="392" y="277"/>
                    <a:pt x="392" y="277"/>
                  </a:cubicBezTo>
                  <a:cubicBezTo>
                    <a:pt x="389" y="278"/>
                    <a:pt x="389" y="278"/>
                    <a:pt x="389" y="278"/>
                  </a:cubicBezTo>
                  <a:cubicBezTo>
                    <a:pt x="387" y="277"/>
                    <a:pt x="387" y="277"/>
                    <a:pt x="387" y="277"/>
                  </a:cubicBezTo>
                  <a:cubicBezTo>
                    <a:pt x="385" y="278"/>
                    <a:pt x="385" y="278"/>
                    <a:pt x="385" y="278"/>
                  </a:cubicBezTo>
                  <a:cubicBezTo>
                    <a:pt x="384" y="278"/>
                    <a:pt x="384" y="278"/>
                    <a:pt x="384" y="278"/>
                  </a:cubicBezTo>
                  <a:cubicBezTo>
                    <a:pt x="384" y="276"/>
                    <a:pt x="384" y="276"/>
                    <a:pt x="384" y="276"/>
                  </a:cubicBezTo>
                  <a:cubicBezTo>
                    <a:pt x="383" y="275"/>
                    <a:pt x="383" y="275"/>
                    <a:pt x="383" y="275"/>
                  </a:cubicBezTo>
                  <a:cubicBezTo>
                    <a:pt x="384" y="274"/>
                    <a:pt x="384" y="274"/>
                    <a:pt x="384" y="274"/>
                  </a:cubicBezTo>
                  <a:cubicBezTo>
                    <a:pt x="384" y="274"/>
                    <a:pt x="385" y="273"/>
                    <a:pt x="385" y="273"/>
                  </a:cubicBezTo>
                  <a:cubicBezTo>
                    <a:pt x="386" y="273"/>
                    <a:pt x="387" y="272"/>
                    <a:pt x="387" y="272"/>
                  </a:cubicBezTo>
                  <a:cubicBezTo>
                    <a:pt x="389" y="272"/>
                    <a:pt x="389" y="272"/>
                    <a:pt x="389" y="272"/>
                  </a:cubicBezTo>
                  <a:cubicBezTo>
                    <a:pt x="389" y="270"/>
                    <a:pt x="389" y="270"/>
                    <a:pt x="389" y="270"/>
                  </a:cubicBezTo>
                  <a:cubicBezTo>
                    <a:pt x="390" y="268"/>
                    <a:pt x="390" y="268"/>
                    <a:pt x="390" y="268"/>
                  </a:cubicBezTo>
                  <a:cubicBezTo>
                    <a:pt x="390" y="265"/>
                    <a:pt x="390" y="265"/>
                    <a:pt x="390" y="265"/>
                  </a:cubicBezTo>
                  <a:cubicBezTo>
                    <a:pt x="389" y="264"/>
                    <a:pt x="389" y="264"/>
                    <a:pt x="389" y="264"/>
                  </a:cubicBezTo>
                  <a:cubicBezTo>
                    <a:pt x="388" y="263"/>
                    <a:pt x="388" y="263"/>
                    <a:pt x="388" y="263"/>
                  </a:cubicBezTo>
                  <a:cubicBezTo>
                    <a:pt x="388" y="262"/>
                    <a:pt x="388" y="262"/>
                    <a:pt x="388" y="262"/>
                  </a:cubicBezTo>
                  <a:cubicBezTo>
                    <a:pt x="388" y="260"/>
                    <a:pt x="388" y="260"/>
                    <a:pt x="388" y="260"/>
                  </a:cubicBezTo>
                  <a:cubicBezTo>
                    <a:pt x="389" y="259"/>
                    <a:pt x="389" y="259"/>
                    <a:pt x="389" y="259"/>
                  </a:cubicBezTo>
                  <a:cubicBezTo>
                    <a:pt x="389" y="259"/>
                    <a:pt x="390" y="258"/>
                    <a:pt x="390" y="257"/>
                  </a:cubicBezTo>
                  <a:cubicBezTo>
                    <a:pt x="390" y="257"/>
                    <a:pt x="390" y="255"/>
                    <a:pt x="390" y="255"/>
                  </a:cubicBezTo>
                  <a:cubicBezTo>
                    <a:pt x="390" y="255"/>
                    <a:pt x="390" y="254"/>
                    <a:pt x="390" y="254"/>
                  </a:cubicBezTo>
                  <a:cubicBezTo>
                    <a:pt x="394" y="250"/>
                    <a:pt x="394" y="250"/>
                    <a:pt x="394" y="250"/>
                  </a:cubicBezTo>
                  <a:cubicBezTo>
                    <a:pt x="396" y="248"/>
                    <a:pt x="396" y="248"/>
                    <a:pt x="396" y="248"/>
                  </a:cubicBezTo>
                  <a:cubicBezTo>
                    <a:pt x="396" y="248"/>
                    <a:pt x="398" y="248"/>
                    <a:pt x="398" y="247"/>
                  </a:cubicBezTo>
                  <a:cubicBezTo>
                    <a:pt x="398" y="247"/>
                    <a:pt x="400" y="247"/>
                    <a:pt x="400" y="247"/>
                  </a:cubicBezTo>
                  <a:cubicBezTo>
                    <a:pt x="400" y="247"/>
                    <a:pt x="401" y="246"/>
                    <a:pt x="401" y="246"/>
                  </a:cubicBezTo>
                  <a:cubicBezTo>
                    <a:pt x="402" y="245"/>
                    <a:pt x="402" y="244"/>
                    <a:pt x="402" y="244"/>
                  </a:cubicBezTo>
                  <a:cubicBezTo>
                    <a:pt x="402" y="244"/>
                    <a:pt x="402" y="243"/>
                    <a:pt x="402" y="243"/>
                  </a:cubicBezTo>
                  <a:cubicBezTo>
                    <a:pt x="402" y="243"/>
                    <a:pt x="402" y="242"/>
                    <a:pt x="402" y="242"/>
                  </a:cubicBezTo>
                  <a:cubicBezTo>
                    <a:pt x="402" y="242"/>
                    <a:pt x="402" y="241"/>
                    <a:pt x="402" y="241"/>
                  </a:cubicBezTo>
                  <a:cubicBezTo>
                    <a:pt x="402" y="240"/>
                    <a:pt x="403" y="240"/>
                    <a:pt x="403" y="240"/>
                  </a:cubicBezTo>
                  <a:cubicBezTo>
                    <a:pt x="403" y="238"/>
                    <a:pt x="403" y="238"/>
                    <a:pt x="403" y="238"/>
                  </a:cubicBezTo>
                  <a:cubicBezTo>
                    <a:pt x="403" y="238"/>
                    <a:pt x="402" y="237"/>
                    <a:pt x="402" y="236"/>
                  </a:cubicBezTo>
                  <a:cubicBezTo>
                    <a:pt x="402" y="236"/>
                    <a:pt x="402" y="236"/>
                    <a:pt x="402" y="235"/>
                  </a:cubicBezTo>
                  <a:cubicBezTo>
                    <a:pt x="403" y="234"/>
                    <a:pt x="404" y="234"/>
                    <a:pt x="404" y="234"/>
                  </a:cubicBezTo>
                  <a:cubicBezTo>
                    <a:pt x="406" y="234"/>
                    <a:pt x="406" y="234"/>
                    <a:pt x="406" y="234"/>
                  </a:cubicBezTo>
                  <a:cubicBezTo>
                    <a:pt x="406" y="234"/>
                    <a:pt x="407" y="233"/>
                    <a:pt x="408" y="233"/>
                  </a:cubicBezTo>
                  <a:cubicBezTo>
                    <a:pt x="408" y="233"/>
                    <a:pt x="409" y="232"/>
                    <a:pt x="409" y="232"/>
                  </a:cubicBezTo>
                  <a:cubicBezTo>
                    <a:pt x="410" y="230"/>
                    <a:pt x="410" y="230"/>
                    <a:pt x="410" y="230"/>
                  </a:cubicBezTo>
                  <a:cubicBezTo>
                    <a:pt x="411" y="230"/>
                    <a:pt x="411" y="230"/>
                    <a:pt x="411" y="230"/>
                  </a:cubicBezTo>
                  <a:cubicBezTo>
                    <a:pt x="412" y="229"/>
                    <a:pt x="412" y="229"/>
                    <a:pt x="412" y="229"/>
                  </a:cubicBezTo>
                  <a:cubicBezTo>
                    <a:pt x="412" y="227"/>
                    <a:pt x="412" y="227"/>
                    <a:pt x="412" y="227"/>
                  </a:cubicBezTo>
                  <a:cubicBezTo>
                    <a:pt x="414" y="226"/>
                    <a:pt x="414" y="226"/>
                    <a:pt x="414" y="226"/>
                  </a:cubicBezTo>
                  <a:cubicBezTo>
                    <a:pt x="414" y="225"/>
                    <a:pt x="414" y="225"/>
                    <a:pt x="414" y="225"/>
                  </a:cubicBezTo>
                  <a:cubicBezTo>
                    <a:pt x="415" y="224"/>
                    <a:pt x="415" y="224"/>
                    <a:pt x="415" y="224"/>
                  </a:cubicBezTo>
                  <a:cubicBezTo>
                    <a:pt x="416" y="224"/>
                    <a:pt x="416" y="224"/>
                    <a:pt x="416" y="224"/>
                  </a:cubicBezTo>
                  <a:cubicBezTo>
                    <a:pt x="418" y="222"/>
                    <a:pt x="418" y="222"/>
                    <a:pt x="418" y="222"/>
                  </a:cubicBezTo>
                  <a:cubicBezTo>
                    <a:pt x="420" y="221"/>
                    <a:pt x="420" y="221"/>
                    <a:pt x="420" y="221"/>
                  </a:cubicBezTo>
                  <a:cubicBezTo>
                    <a:pt x="420" y="221"/>
                    <a:pt x="421" y="219"/>
                    <a:pt x="421" y="218"/>
                  </a:cubicBezTo>
                  <a:cubicBezTo>
                    <a:pt x="421" y="217"/>
                    <a:pt x="421" y="217"/>
                    <a:pt x="422" y="216"/>
                  </a:cubicBezTo>
                  <a:cubicBezTo>
                    <a:pt x="422" y="216"/>
                    <a:pt x="423" y="216"/>
                    <a:pt x="424" y="215"/>
                  </a:cubicBezTo>
                  <a:cubicBezTo>
                    <a:pt x="424" y="215"/>
                    <a:pt x="424" y="214"/>
                    <a:pt x="424" y="214"/>
                  </a:cubicBezTo>
                  <a:cubicBezTo>
                    <a:pt x="425" y="214"/>
                    <a:pt x="425" y="214"/>
                    <a:pt x="425" y="214"/>
                  </a:cubicBezTo>
                  <a:cubicBezTo>
                    <a:pt x="425" y="212"/>
                    <a:pt x="425" y="212"/>
                    <a:pt x="425" y="212"/>
                  </a:cubicBezTo>
                  <a:cubicBezTo>
                    <a:pt x="425" y="211"/>
                    <a:pt x="425" y="211"/>
                    <a:pt x="425" y="211"/>
                  </a:cubicBezTo>
                  <a:cubicBezTo>
                    <a:pt x="425" y="211"/>
                    <a:pt x="423" y="212"/>
                    <a:pt x="423" y="212"/>
                  </a:cubicBezTo>
                  <a:cubicBezTo>
                    <a:pt x="423" y="212"/>
                    <a:pt x="422" y="212"/>
                    <a:pt x="421" y="212"/>
                  </a:cubicBezTo>
                  <a:cubicBezTo>
                    <a:pt x="421" y="212"/>
                    <a:pt x="420" y="212"/>
                    <a:pt x="419" y="212"/>
                  </a:cubicBezTo>
                  <a:cubicBezTo>
                    <a:pt x="418" y="211"/>
                    <a:pt x="419" y="211"/>
                    <a:pt x="419" y="211"/>
                  </a:cubicBezTo>
                  <a:cubicBezTo>
                    <a:pt x="419" y="211"/>
                    <a:pt x="420" y="211"/>
                    <a:pt x="420" y="210"/>
                  </a:cubicBezTo>
                  <a:cubicBezTo>
                    <a:pt x="420" y="210"/>
                    <a:pt x="421" y="208"/>
                    <a:pt x="421" y="208"/>
                  </a:cubicBezTo>
                  <a:cubicBezTo>
                    <a:pt x="422" y="208"/>
                    <a:pt x="422" y="208"/>
                    <a:pt x="422" y="208"/>
                  </a:cubicBezTo>
                  <a:cubicBezTo>
                    <a:pt x="423" y="207"/>
                    <a:pt x="423" y="207"/>
                    <a:pt x="423" y="207"/>
                  </a:cubicBezTo>
                  <a:cubicBezTo>
                    <a:pt x="423" y="207"/>
                    <a:pt x="424" y="207"/>
                    <a:pt x="424" y="207"/>
                  </a:cubicBezTo>
                  <a:cubicBezTo>
                    <a:pt x="424" y="207"/>
                    <a:pt x="423" y="206"/>
                    <a:pt x="423" y="206"/>
                  </a:cubicBezTo>
                  <a:cubicBezTo>
                    <a:pt x="423" y="204"/>
                    <a:pt x="423" y="204"/>
                    <a:pt x="423" y="204"/>
                  </a:cubicBezTo>
                  <a:cubicBezTo>
                    <a:pt x="425" y="205"/>
                    <a:pt x="425" y="205"/>
                    <a:pt x="425" y="205"/>
                  </a:cubicBezTo>
                  <a:cubicBezTo>
                    <a:pt x="428" y="205"/>
                    <a:pt x="428" y="205"/>
                    <a:pt x="428" y="205"/>
                  </a:cubicBezTo>
                  <a:cubicBezTo>
                    <a:pt x="429" y="204"/>
                    <a:pt x="429" y="204"/>
                    <a:pt x="429" y="204"/>
                  </a:cubicBezTo>
                  <a:cubicBezTo>
                    <a:pt x="429" y="204"/>
                    <a:pt x="430" y="206"/>
                    <a:pt x="430" y="206"/>
                  </a:cubicBezTo>
                  <a:cubicBezTo>
                    <a:pt x="430" y="207"/>
                    <a:pt x="430" y="208"/>
                    <a:pt x="431" y="208"/>
                  </a:cubicBezTo>
                  <a:cubicBezTo>
                    <a:pt x="431" y="208"/>
                    <a:pt x="433" y="209"/>
                    <a:pt x="433" y="209"/>
                  </a:cubicBezTo>
                  <a:cubicBezTo>
                    <a:pt x="433" y="209"/>
                    <a:pt x="433" y="208"/>
                    <a:pt x="434" y="208"/>
                  </a:cubicBezTo>
                  <a:cubicBezTo>
                    <a:pt x="434" y="208"/>
                    <a:pt x="435" y="208"/>
                    <a:pt x="435" y="208"/>
                  </a:cubicBezTo>
                  <a:cubicBezTo>
                    <a:pt x="436" y="208"/>
                    <a:pt x="437" y="208"/>
                    <a:pt x="437" y="208"/>
                  </a:cubicBezTo>
                  <a:cubicBezTo>
                    <a:pt x="437" y="208"/>
                    <a:pt x="438" y="208"/>
                    <a:pt x="439" y="208"/>
                  </a:cubicBezTo>
                  <a:cubicBezTo>
                    <a:pt x="439" y="207"/>
                    <a:pt x="439" y="207"/>
                    <a:pt x="439" y="207"/>
                  </a:cubicBezTo>
                  <a:cubicBezTo>
                    <a:pt x="439" y="207"/>
                    <a:pt x="439" y="206"/>
                    <a:pt x="439" y="206"/>
                  </a:cubicBezTo>
                  <a:cubicBezTo>
                    <a:pt x="439" y="206"/>
                    <a:pt x="440" y="204"/>
                    <a:pt x="440" y="204"/>
                  </a:cubicBezTo>
                  <a:cubicBezTo>
                    <a:pt x="440" y="204"/>
                    <a:pt x="441" y="204"/>
                    <a:pt x="441" y="204"/>
                  </a:cubicBezTo>
                  <a:cubicBezTo>
                    <a:pt x="441" y="204"/>
                    <a:pt x="442" y="204"/>
                    <a:pt x="442" y="204"/>
                  </a:cubicBezTo>
                  <a:cubicBezTo>
                    <a:pt x="442" y="204"/>
                    <a:pt x="442" y="203"/>
                    <a:pt x="442" y="203"/>
                  </a:cubicBezTo>
                  <a:cubicBezTo>
                    <a:pt x="442" y="203"/>
                    <a:pt x="442" y="202"/>
                    <a:pt x="442" y="202"/>
                  </a:cubicBezTo>
                  <a:cubicBezTo>
                    <a:pt x="442" y="202"/>
                    <a:pt x="443" y="202"/>
                    <a:pt x="443" y="202"/>
                  </a:cubicBezTo>
                  <a:cubicBezTo>
                    <a:pt x="443" y="200"/>
                    <a:pt x="443" y="200"/>
                    <a:pt x="443" y="200"/>
                  </a:cubicBezTo>
                  <a:cubicBezTo>
                    <a:pt x="443" y="200"/>
                    <a:pt x="445" y="200"/>
                    <a:pt x="445" y="200"/>
                  </a:cubicBezTo>
                  <a:cubicBezTo>
                    <a:pt x="446" y="200"/>
                    <a:pt x="445" y="200"/>
                    <a:pt x="445" y="200"/>
                  </a:cubicBezTo>
                  <a:cubicBezTo>
                    <a:pt x="448" y="199"/>
                    <a:pt x="448" y="199"/>
                    <a:pt x="448" y="199"/>
                  </a:cubicBezTo>
                  <a:cubicBezTo>
                    <a:pt x="448" y="199"/>
                    <a:pt x="448" y="199"/>
                    <a:pt x="448" y="200"/>
                  </a:cubicBezTo>
                  <a:cubicBezTo>
                    <a:pt x="446" y="197"/>
                    <a:pt x="443" y="193"/>
                    <a:pt x="443" y="193"/>
                  </a:cubicBezTo>
                  <a:cubicBezTo>
                    <a:pt x="445" y="189"/>
                    <a:pt x="445" y="189"/>
                    <a:pt x="445" y="189"/>
                  </a:cubicBezTo>
                  <a:cubicBezTo>
                    <a:pt x="445" y="189"/>
                    <a:pt x="446" y="182"/>
                    <a:pt x="446" y="180"/>
                  </a:cubicBezTo>
                  <a:cubicBezTo>
                    <a:pt x="446" y="179"/>
                    <a:pt x="446" y="173"/>
                    <a:pt x="446" y="173"/>
                  </a:cubicBezTo>
                  <a:cubicBezTo>
                    <a:pt x="446" y="173"/>
                    <a:pt x="442" y="172"/>
                    <a:pt x="445" y="169"/>
                  </a:cubicBezTo>
                  <a:cubicBezTo>
                    <a:pt x="448" y="165"/>
                    <a:pt x="451" y="160"/>
                    <a:pt x="451" y="160"/>
                  </a:cubicBezTo>
                  <a:cubicBezTo>
                    <a:pt x="451" y="150"/>
                    <a:pt x="451" y="150"/>
                    <a:pt x="451" y="150"/>
                  </a:cubicBezTo>
                  <a:cubicBezTo>
                    <a:pt x="451" y="150"/>
                    <a:pt x="448" y="147"/>
                    <a:pt x="452" y="145"/>
                  </a:cubicBezTo>
                  <a:cubicBezTo>
                    <a:pt x="456" y="142"/>
                    <a:pt x="463" y="133"/>
                    <a:pt x="463" y="133"/>
                  </a:cubicBezTo>
                  <a:cubicBezTo>
                    <a:pt x="470" y="125"/>
                    <a:pt x="470" y="125"/>
                    <a:pt x="470" y="125"/>
                  </a:cubicBezTo>
                  <a:cubicBezTo>
                    <a:pt x="458" y="122"/>
                    <a:pt x="458" y="122"/>
                    <a:pt x="458" y="122"/>
                  </a:cubicBezTo>
                  <a:cubicBezTo>
                    <a:pt x="451" y="121"/>
                    <a:pt x="451" y="121"/>
                    <a:pt x="451" y="121"/>
                  </a:cubicBezTo>
                  <a:cubicBezTo>
                    <a:pt x="446" y="118"/>
                    <a:pt x="446" y="118"/>
                    <a:pt x="446" y="118"/>
                  </a:cubicBezTo>
                  <a:cubicBezTo>
                    <a:pt x="443" y="113"/>
                    <a:pt x="443" y="113"/>
                    <a:pt x="443" y="113"/>
                  </a:cubicBezTo>
                  <a:cubicBezTo>
                    <a:pt x="440" y="115"/>
                    <a:pt x="440" y="115"/>
                    <a:pt x="440" y="115"/>
                  </a:cubicBezTo>
                  <a:cubicBezTo>
                    <a:pt x="437" y="117"/>
                    <a:pt x="437" y="117"/>
                    <a:pt x="437" y="117"/>
                  </a:cubicBezTo>
                  <a:cubicBezTo>
                    <a:pt x="430" y="116"/>
                    <a:pt x="430" y="116"/>
                    <a:pt x="430" y="116"/>
                  </a:cubicBezTo>
                  <a:cubicBezTo>
                    <a:pt x="425" y="111"/>
                    <a:pt x="425" y="111"/>
                    <a:pt x="425" y="111"/>
                  </a:cubicBezTo>
                  <a:cubicBezTo>
                    <a:pt x="421" y="114"/>
                    <a:pt x="421" y="114"/>
                    <a:pt x="421" y="114"/>
                  </a:cubicBezTo>
                  <a:cubicBezTo>
                    <a:pt x="417" y="111"/>
                    <a:pt x="417" y="111"/>
                    <a:pt x="417" y="111"/>
                  </a:cubicBezTo>
                  <a:cubicBezTo>
                    <a:pt x="414" y="106"/>
                    <a:pt x="414" y="106"/>
                    <a:pt x="414" y="106"/>
                  </a:cubicBezTo>
                  <a:cubicBezTo>
                    <a:pt x="413" y="102"/>
                    <a:pt x="413" y="102"/>
                    <a:pt x="413" y="102"/>
                  </a:cubicBezTo>
                  <a:cubicBezTo>
                    <a:pt x="408" y="97"/>
                    <a:pt x="408" y="97"/>
                    <a:pt x="408" y="97"/>
                  </a:cubicBezTo>
                  <a:cubicBezTo>
                    <a:pt x="406" y="97"/>
                    <a:pt x="406" y="97"/>
                    <a:pt x="406" y="97"/>
                  </a:cubicBezTo>
                  <a:cubicBezTo>
                    <a:pt x="406" y="98"/>
                    <a:pt x="405" y="98"/>
                    <a:pt x="405" y="98"/>
                  </a:cubicBezTo>
                  <a:cubicBezTo>
                    <a:pt x="405" y="98"/>
                    <a:pt x="402" y="97"/>
                    <a:pt x="402" y="97"/>
                  </a:cubicBezTo>
                  <a:cubicBezTo>
                    <a:pt x="402" y="95"/>
                    <a:pt x="402" y="95"/>
                    <a:pt x="402" y="95"/>
                  </a:cubicBezTo>
                  <a:cubicBezTo>
                    <a:pt x="401" y="94"/>
                    <a:pt x="401" y="94"/>
                    <a:pt x="401" y="94"/>
                  </a:cubicBezTo>
                  <a:cubicBezTo>
                    <a:pt x="399" y="94"/>
                    <a:pt x="399" y="94"/>
                    <a:pt x="399" y="94"/>
                  </a:cubicBezTo>
                  <a:cubicBezTo>
                    <a:pt x="397" y="95"/>
                    <a:pt x="397" y="95"/>
                    <a:pt x="397" y="95"/>
                  </a:cubicBezTo>
                  <a:cubicBezTo>
                    <a:pt x="396" y="96"/>
                    <a:pt x="396" y="96"/>
                    <a:pt x="396" y="96"/>
                  </a:cubicBezTo>
                  <a:cubicBezTo>
                    <a:pt x="396" y="96"/>
                    <a:pt x="396" y="96"/>
                    <a:pt x="396" y="96"/>
                  </a:cubicBezTo>
                  <a:cubicBezTo>
                    <a:pt x="395" y="97"/>
                    <a:pt x="395" y="97"/>
                    <a:pt x="395" y="97"/>
                  </a:cubicBezTo>
                  <a:cubicBezTo>
                    <a:pt x="394" y="97"/>
                    <a:pt x="394" y="97"/>
                    <a:pt x="394" y="97"/>
                  </a:cubicBezTo>
                  <a:cubicBezTo>
                    <a:pt x="394" y="97"/>
                    <a:pt x="394" y="97"/>
                    <a:pt x="394" y="97"/>
                  </a:cubicBezTo>
                  <a:cubicBezTo>
                    <a:pt x="394" y="97"/>
                    <a:pt x="393" y="97"/>
                    <a:pt x="393" y="97"/>
                  </a:cubicBezTo>
                  <a:cubicBezTo>
                    <a:pt x="391" y="97"/>
                    <a:pt x="391" y="97"/>
                    <a:pt x="391" y="97"/>
                  </a:cubicBezTo>
                  <a:cubicBezTo>
                    <a:pt x="391" y="96"/>
                    <a:pt x="391" y="96"/>
                    <a:pt x="391" y="96"/>
                  </a:cubicBezTo>
                  <a:cubicBezTo>
                    <a:pt x="391" y="95"/>
                    <a:pt x="391" y="95"/>
                    <a:pt x="391" y="95"/>
                  </a:cubicBezTo>
                  <a:cubicBezTo>
                    <a:pt x="389" y="94"/>
                    <a:pt x="389" y="94"/>
                    <a:pt x="389" y="94"/>
                  </a:cubicBezTo>
                  <a:cubicBezTo>
                    <a:pt x="388" y="94"/>
                    <a:pt x="388" y="94"/>
                    <a:pt x="388" y="94"/>
                  </a:cubicBezTo>
                  <a:cubicBezTo>
                    <a:pt x="388" y="94"/>
                    <a:pt x="387" y="93"/>
                    <a:pt x="387" y="93"/>
                  </a:cubicBezTo>
                  <a:cubicBezTo>
                    <a:pt x="386" y="93"/>
                    <a:pt x="386" y="92"/>
                    <a:pt x="386" y="92"/>
                  </a:cubicBezTo>
                  <a:cubicBezTo>
                    <a:pt x="385" y="91"/>
                    <a:pt x="385" y="91"/>
                    <a:pt x="385" y="91"/>
                  </a:cubicBezTo>
                  <a:cubicBezTo>
                    <a:pt x="387" y="91"/>
                    <a:pt x="387" y="91"/>
                    <a:pt x="387" y="91"/>
                  </a:cubicBezTo>
                  <a:cubicBezTo>
                    <a:pt x="387" y="91"/>
                    <a:pt x="387" y="90"/>
                    <a:pt x="387" y="90"/>
                  </a:cubicBezTo>
                  <a:cubicBezTo>
                    <a:pt x="387" y="90"/>
                    <a:pt x="387" y="90"/>
                    <a:pt x="387" y="90"/>
                  </a:cubicBezTo>
                  <a:cubicBezTo>
                    <a:pt x="387" y="90"/>
                    <a:pt x="386" y="90"/>
                    <a:pt x="386" y="90"/>
                  </a:cubicBezTo>
                  <a:cubicBezTo>
                    <a:pt x="384" y="90"/>
                    <a:pt x="384" y="90"/>
                    <a:pt x="384" y="90"/>
                  </a:cubicBezTo>
                  <a:cubicBezTo>
                    <a:pt x="383" y="91"/>
                    <a:pt x="383" y="91"/>
                    <a:pt x="383" y="91"/>
                  </a:cubicBezTo>
                  <a:cubicBezTo>
                    <a:pt x="381" y="91"/>
                    <a:pt x="381" y="91"/>
                    <a:pt x="381" y="91"/>
                  </a:cubicBezTo>
                  <a:cubicBezTo>
                    <a:pt x="379" y="92"/>
                    <a:pt x="379" y="92"/>
                    <a:pt x="379" y="92"/>
                  </a:cubicBezTo>
                  <a:cubicBezTo>
                    <a:pt x="376" y="92"/>
                    <a:pt x="376" y="92"/>
                    <a:pt x="376" y="92"/>
                  </a:cubicBezTo>
                  <a:cubicBezTo>
                    <a:pt x="375" y="90"/>
                    <a:pt x="375" y="90"/>
                    <a:pt x="375" y="90"/>
                  </a:cubicBezTo>
                  <a:cubicBezTo>
                    <a:pt x="374" y="88"/>
                    <a:pt x="374" y="88"/>
                    <a:pt x="374" y="88"/>
                  </a:cubicBezTo>
                  <a:cubicBezTo>
                    <a:pt x="373" y="87"/>
                    <a:pt x="373" y="87"/>
                    <a:pt x="373" y="87"/>
                  </a:cubicBezTo>
                  <a:cubicBezTo>
                    <a:pt x="372" y="87"/>
                    <a:pt x="372" y="87"/>
                    <a:pt x="372" y="87"/>
                  </a:cubicBezTo>
                  <a:cubicBezTo>
                    <a:pt x="369" y="86"/>
                    <a:pt x="369" y="86"/>
                    <a:pt x="369" y="86"/>
                  </a:cubicBezTo>
                  <a:cubicBezTo>
                    <a:pt x="370" y="84"/>
                    <a:pt x="370" y="84"/>
                    <a:pt x="370" y="84"/>
                  </a:cubicBezTo>
                  <a:cubicBezTo>
                    <a:pt x="370" y="84"/>
                    <a:pt x="369" y="82"/>
                    <a:pt x="369" y="82"/>
                  </a:cubicBezTo>
                  <a:cubicBezTo>
                    <a:pt x="368" y="82"/>
                    <a:pt x="367" y="82"/>
                    <a:pt x="367" y="82"/>
                  </a:cubicBezTo>
                  <a:cubicBezTo>
                    <a:pt x="365" y="80"/>
                    <a:pt x="365" y="80"/>
                    <a:pt x="365" y="80"/>
                  </a:cubicBezTo>
                  <a:cubicBezTo>
                    <a:pt x="365" y="80"/>
                    <a:pt x="365" y="79"/>
                    <a:pt x="364" y="78"/>
                  </a:cubicBezTo>
                  <a:cubicBezTo>
                    <a:pt x="363" y="78"/>
                    <a:pt x="363" y="77"/>
                    <a:pt x="362" y="77"/>
                  </a:cubicBezTo>
                  <a:cubicBezTo>
                    <a:pt x="361" y="77"/>
                    <a:pt x="359" y="77"/>
                    <a:pt x="359" y="77"/>
                  </a:cubicBezTo>
                  <a:cubicBezTo>
                    <a:pt x="359" y="77"/>
                    <a:pt x="358" y="75"/>
                    <a:pt x="357" y="75"/>
                  </a:cubicBezTo>
                  <a:cubicBezTo>
                    <a:pt x="357" y="75"/>
                    <a:pt x="353" y="75"/>
                    <a:pt x="353" y="75"/>
                  </a:cubicBezTo>
                  <a:cubicBezTo>
                    <a:pt x="353" y="75"/>
                    <a:pt x="354" y="72"/>
                    <a:pt x="354" y="72"/>
                  </a:cubicBezTo>
                  <a:cubicBezTo>
                    <a:pt x="354" y="71"/>
                    <a:pt x="354" y="68"/>
                    <a:pt x="354" y="68"/>
                  </a:cubicBezTo>
                  <a:cubicBezTo>
                    <a:pt x="354" y="67"/>
                    <a:pt x="354" y="67"/>
                    <a:pt x="354" y="67"/>
                  </a:cubicBezTo>
                  <a:cubicBezTo>
                    <a:pt x="354" y="67"/>
                    <a:pt x="353" y="66"/>
                    <a:pt x="354" y="64"/>
                  </a:cubicBezTo>
                  <a:cubicBezTo>
                    <a:pt x="355" y="62"/>
                    <a:pt x="354" y="63"/>
                    <a:pt x="355" y="61"/>
                  </a:cubicBezTo>
                  <a:cubicBezTo>
                    <a:pt x="356" y="58"/>
                    <a:pt x="356" y="57"/>
                    <a:pt x="356" y="57"/>
                  </a:cubicBezTo>
                  <a:cubicBezTo>
                    <a:pt x="354" y="56"/>
                    <a:pt x="354" y="56"/>
                    <a:pt x="354" y="56"/>
                  </a:cubicBezTo>
                  <a:cubicBezTo>
                    <a:pt x="354" y="56"/>
                    <a:pt x="353" y="55"/>
                    <a:pt x="352" y="56"/>
                  </a:cubicBezTo>
                  <a:cubicBezTo>
                    <a:pt x="352" y="58"/>
                    <a:pt x="351" y="58"/>
                    <a:pt x="351" y="58"/>
                  </a:cubicBezTo>
                  <a:cubicBezTo>
                    <a:pt x="349" y="61"/>
                    <a:pt x="349" y="61"/>
                    <a:pt x="349" y="61"/>
                  </a:cubicBezTo>
                  <a:cubicBezTo>
                    <a:pt x="349" y="64"/>
                    <a:pt x="349" y="64"/>
                    <a:pt x="349" y="64"/>
                  </a:cubicBezTo>
                  <a:cubicBezTo>
                    <a:pt x="349" y="64"/>
                    <a:pt x="350" y="65"/>
                    <a:pt x="347" y="65"/>
                  </a:cubicBezTo>
                  <a:cubicBezTo>
                    <a:pt x="345" y="65"/>
                    <a:pt x="343" y="65"/>
                    <a:pt x="343" y="65"/>
                  </a:cubicBezTo>
                  <a:cubicBezTo>
                    <a:pt x="343" y="65"/>
                    <a:pt x="345" y="67"/>
                    <a:pt x="342" y="67"/>
                  </a:cubicBezTo>
                  <a:cubicBezTo>
                    <a:pt x="340" y="67"/>
                    <a:pt x="337" y="67"/>
                    <a:pt x="337" y="67"/>
                  </a:cubicBezTo>
                  <a:cubicBezTo>
                    <a:pt x="335" y="65"/>
                    <a:pt x="335" y="65"/>
                    <a:pt x="335" y="65"/>
                  </a:cubicBezTo>
                  <a:cubicBezTo>
                    <a:pt x="331" y="66"/>
                    <a:pt x="331" y="66"/>
                    <a:pt x="331" y="66"/>
                  </a:cubicBezTo>
                  <a:cubicBezTo>
                    <a:pt x="331" y="66"/>
                    <a:pt x="331" y="65"/>
                    <a:pt x="331" y="63"/>
                  </a:cubicBezTo>
                  <a:cubicBezTo>
                    <a:pt x="331" y="62"/>
                    <a:pt x="330" y="60"/>
                    <a:pt x="331" y="60"/>
                  </a:cubicBezTo>
                  <a:cubicBezTo>
                    <a:pt x="332" y="60"/>
                    <a:pt x="333" y="59"/>
                    <a:pt x="333" y="59"/>
                  </a:cubicBezTo>
                  <a:cubicBezTo>
                    <a:pt x="332" y="56"/>
                    <a:pt x="332" y="56"/>
                    <a:pt x="332" y="56"/>
                  </a:cubicBezTo>
                  <a:cubicBezTo>
                    <a:pt x="332" y="56"/>
                    <a:pt x="332" y="56"/>
                    <a:pt x="332" y="56"/>
                  </a:cubicBezTo>
                  <a:cubicBezTo>
                    <a:pt x="332" y="56"/>
                    <a:pt x="331" y="56"/>
                    <a:pt x="331" y="55"/>
                  </a:cubicBezTo>
                  <a:cubicBezTo>
                    <a:pt x="331" y="54"/>
                    <a:pt x="332" y="52"/>
                    <a:pt x="332" y="52"/>
                  </a:cubicBezTo>
                  <a:cubicBezTo>
                    <a:pt x="333" y="51"/>
                    <a:pt x="333" y="49"/>
                    <a:pt x="333" y="49"/>
                  </a:cubicBezTo>
                  <a:cubicBezTo>
                    <a:pt x="332" y="49"/>
                    <a:pt x="332" y="49"/>
                    <a:pt x="332" y="49"/>
                  </a:cubicBezTo>
                  <a:cubicBezTo>
                    <a:pt x="332" y="49"/>
                    <a:pt x="330" y="50"/>
                    <a:pt x="330" y="48"/>
                  </a:cubicBezTo>
                  <a:cubicBezTo>
                    <a:pt x="330" y="47"/>
                    <a:pt x="329" y="45"/>
                    <a:pt x="329" y="45"/>
                  </a:cubicBezTo>
                  <a:cubicBezTo>
                    <a:pt x="329" y="45"/>
                    <a:pt x="327" y="44"/>
                    <a:pt x="327" y="44"/>
                  </a:cubicBezTo>
                  <a:cubicBezTo>
                    <a:pt x="326" y="44"/>
                    <a:pt x="326" y="44"/>
                    <a:pt x="325" y="45"/>
                  </a:cubicBezTo>
                  <a:cubicBezTo>
                    <a:pt x="325" y="45"/>
                    <a:pt x="322" y="44"/>
                    <a:pt x="322" y="44"/>
                  </a:cubicBezTo>
                  <a:cubicBezTo>
                    <a:pt x="322" y="44"/>
                    <a:pt x="319" y="44"/>
                    <a:pt x="319" y="44"/>
                  </a:cubicBezTo>
                  <a:cubicBezTo>
                    <a:pt x="318" y="44"/>
                    <a:pt x="317" y="46"/>
                    <a:pt x="317" y="46"/>
                  </a:cubicBezTo>
                  <a:cubicBezTo>
                    <a:pt x="315" y="43"/>
                    <a:pt x="315" y="43"/>
                    <a:pt x="315" y="43"/>
                  </a:cubicBezTo>
                  <a:cubicBezTo>
                    <a:pt x="316" y="40"/>
                    <a:pt x="316" y="40"/>
                    <a:pt x="316" y="40"/>
                  </a:cubicBezTo>
                  <a:cubicBezTo>
                    <a:pt x="316" y="40"/>
                    <a:pt x="314" y="38"/>
                    <a:pt x="314" y="37"/>
                  </a:cubicBezTo>
                  <a:cubicBezTo>
                    <a:pt x="314" y="37"/>
                    <a:pt x="313" y="35"/>
                    <a:pt x="313" y="35"/>
                  </a:cubicBezTo>
                  <a:cubicBezTo>
                    <a:pt x="311" y="35"/>
                    <a:pt x="311" y="35"/>
                    <a:pt x="311" y="35"/>
                  </a:cubicBezTo>
                  <a:cubicBezTo>
                    <a:pt x="310" y="34"/>
                    <a:pt x="310" y="34"/>
                    <a:pt x="310" y="34"/>
                  </a:cubicBezTo>
                  <a:cubicBezTo>
                    <a:pt x="310" y="34"/>
                    <a:pt x="308" y="34"/>
                    <a:pt x="307" y="34"/>
                  </a:cubicBezTo>
                  <a:cubicBezTo>
                    <a:pt x="306" y="34"/>
                    <a:pt x="306" y="34"/>
                    <a:pt x="305" y="34"/>
                  </a:cubicBezTo>
                  <a:cubicBezTo>
                    <a:pt x="305" y="34"/>
                    <a:pt x="303" y="32"/>
                    <a:pt x="303" y="32"/>
                  </a:cubicBezTo>
                  <a:cubicBezTo>
                    <a:pt x="303" y="31"/>
                    <a:pt x="303" y="30"/>
                    <a:pt x="303" y="29"/>
                  </a:cubicBezTo>
                  <a:cubicBezTo>
                    <a:pt x="302" y="28"/>
                    <a:pt x="301" y="26"/>
                    <a:pt x="301" y="25"/>
                  </a:cubicBezTo>
                  <a:cubicBezTo>
                    <a:pt x="301" y="25"/>
                    <a:pt x="302" y="23"/>
                    <a:pt x="302" y="23"/>
                  </a:cubicBezTo>
                  <a:cubicBezTo>
                    <a:pt x="301" y="22"/>
                    <a:pt x="299" y="20"/>
                    <a:pt x="299" y="20"/>
                  </a:cubicBezTo>
                  <a:cubicBezTo>
                    <a:pt x="298" y="18"/>
                    <a:pt x="298" y="18"/>
                    <a:pt x="298" y="18"/>
                  </a:cubicBezTo>
                  <a:cubicBezTo>
                    <a:pt x="298" y="18"/>
                    <a:pt x="295" y="20"/>
                    <a:pt x="294" y="20"/>
                  </a:cubicBezTo>
                  <a:cubicBezTo>
                    <a:pt x="293" y="20"/>
                    <a:pt x="291" y="19"/>
                    <a:pt x="291" y="20"/>
                  </a:cubicBezTo>
                  <a:cubicBezTo>
                    <a:pt x="291" y="20"/>
                    <a:pt x="292" y="22"/>
                    <a:pt x="291" y="22"/>
                  </a:cubicBezTo>
                  <a:cubicBezTo>
                    <a:pt x="290" y="22"/>
                    <a:pt x="288" y="22"/>
                    <a:pt x="287" y="21"/>
                  </a:cubicBezTo>
                  <a:cubicBezTo>
                    <a:pt x="286" y="20"/>
                    <a:pt x="286" y="19"/>
                    <a:pt x="286" y="18"/>
                  </a:cubicBezTo>
                  <a:cubicBezTo>
                    <a:pt x="285" y="18"/>
                    <a:pt x="285" y="16"/>
                    <a:pt x="284" y="16"/>
                  </a:cubicBezTo>
                  <a:cubicBezTo>
                    <a:pt x="283" y="16"/>
                    <a:pt x="282" y="16"/>
                    <a:pt x="282" y="15"/>
                  </a:cubicBezTo>
                  <a:cubicBezTo>
                    <a:pt x="282" y="15"/>
                    <a:pt x="282" y="12"/>
                    <a:pt x="282" y="12"/>
                  </a:cubicBezTo>
                  <a:cubicBezTo>
                    <a:pt x="282" y="10"/>
                    <a:pt x="282" y="10"/>
                    <a:pt x="282" y="10"/>
                  </a:cubicBezTo>
                  <a:cubicBezTo>
                    <a:pt x="282" y="10"/>
                    <a:pt x="282" y="7"/>
                    <a:pt x="281" y="7"/>
                  </a:cubicBezTo>
                  <a:cubicBezTo>
                    <a:pt x="281" y="6"/>
                    <a:pt x="280" y="5"/>
                    <a:pt x="280" y="5"/>
                  </a:cubicBezTo>
                  <a:cubicBezTo>
                    <a:pt x="280" y="2"/>
                    <a:pt x="280" y="2"/>
                    <a:pt x="280" y="2"/>
                  </a:cubicBezTo>
                  <a:cubicBezTo>
                    <a:pt x="281" y="1"/>
                    <a:pt x="281" y="1"/>
                    <a:pt x="281" y="1"/>
                  </a:cubicBezTo>
                  <a:cubicBezTo>
                    <a:pt x="281" y="1"/>
                    <a:pt x="281" y="0"/>
                    <a:pt x="282" y="0"/>
                  </a:cubicBezTo>
                  <a:cubicBezTo>
                    <a:pt x="259" y="4"/>
                    <a:pt x="259" y="4"/>
                    <a:pt x="259" y="4"/>
                  </a:cubicBezTo>
                  <a:cubicBezTo>
                    <a:pt x="249" y="5"/>
                    <a:pt x="249" y="5"/>
                    <a:pt x="249" y="5"/>
                  </a:cubicBezTo>
                  <a:cubicBezTo>
                    <a:pt x="245" y="10"/>
                    <a:pt x="245" y="10"/>
                    <a:pt x="245" y="10"/>
                  </a:cubicBezTo>
                  <a:cubicBezTo>
                    <a:pt x="243" y="15"/>
                    <a:pt x="243" y="15"/>
                    <a:pt x="243" y="15"/>
                  </a:cubicBezTo>
                  <a:cubicBezTo>
                    <a:pt x="244" y="23"/>
                    <a:pt x="244" y="23"/>
                    <a:pt x="244" y="23"/>
                  </a:cubicBezTo>
                  <a:cubicBezTo>
                    <a:pt x="241" y="28"/>
                    <a:pt x="241" y="28"/>
                    <a:pt x="241" y="28"/>
                  </a:cubicBezTo>
                  <a:cubicBezTo>
                    <a:pt x="241" y="34"/>
                    <a:pt x="241" y="34"/>
                    <a:pt x="241" y="34"/>
                  </a:cubicBezTo>
                  <a:cubicBezTo>
                    <a:pt x="241" y="43"/>
                    <a:pt x="241" y="43"/>
                    <a:pt x="241" y="43"/>
                  </a:cubicBezTo>
                  <a:cubicBezTo>
                    <a:pt x="236" y="46"/>
                    <a:pt x="236" y="46"/>
                    <a:pt x="236" y="46"/>
                  </a:cubicBezTo>
                  <a:cubicBezTo>
                    <a:pt x="229" y="53"/>
                    <a:pt x="229" y="53"/>
                    <a:pt x="229" y="53"/>
                  </a:cubicBezTo>
                  <a:cubicBezTo>
                    <a:pt x="219" y="57"/>
                    <a:pt x="219" y="57"/>
                    <a:pt x="219" y="57"/>
                  </a:cubicBezTo>
                  <a:cubicBezTo>
                    <a:pt x="206" y="60"/>
                    <a:pt x="206" y="60"/>
                    <a:pt x="206" y="60"/>
                  </a:cubicBezTo>
                  <a:cubicBezTo>
                    <a:pt x="196" y="63"/>
                    <a:pt x="196" y="63"/>
                    <a:pt x="196" y="63"/>
                  </a:cubicBezTo>
                  <a:cubicBezTo>
                    <a:pt x="187" y="68"/>
                    <a:pt x="187" y="68"/>
                    <a:pt x="187" y="68"/>
                  </a:cubicBezTo>
                  <a:cubicBezTo>
                    <a:pt x="185" y="75"/>
                    <a:pt x="185" y="75"/>
                    <a:pt x="185" y="75"/>
                  </a:cubicBezTo>
                  <a:cubicBezTo>
                    <a:pt x="184" y="84"/>
                    <a:pt x="184" y="84"/>
                    <a:pt x="184" y="84"/>
                  </a:cubicBezTo>
                  <a:cubicBezTo>
                    <a:pt x="177" y="87"/>
                    <a:pt x="177" y="87"/>
                    <a:pt x="177" y="87"/>
                  </a:cubicBezTo>
                  <a:cubicBezTo>
                    <a:pt x="177" y="87"/>
                    <a:pt x="174" y="89"/>
                    <a:pt x="172" y="88"/>
                  </a:cubicBezTo>
                  <a:cubicBezTo>
                    <a:pt x="169" y="88"/>
                    <a:pt x="163" y="86"/>
                    <a:pt x="163" y="86"/>
                  </a:cubicBezTo>
                  <a:cubicBezTo>
                    <a:pt x="163" y="86"/>
                    <a:pt x="156" y="82"/>
                    <a:pt x="153" y="82"/>
                  </a:cubicBezTo>
                  <a:cubicBezTo>
                    <a:pt x="150" y="81"/>
                    <a:pt x="145" y="76"/>
                    <a:pt x="145" y="76"/>
                  </a:cubicBezTo>
                  <a:cubicBezTo>
                    <a:pt x="140" y="80"/>
                    <a:pt x="140" y="80"/>
                    <a:pt x="140" y="80"/>
                  </a:cubicBezTo>
                  <a:cubicBezTo>
                    <a:pt x="140" y="80"/>
                    <a:pt x="137" y="77"/>
                    <a:pt x="137" y="75"/>
                  </a:cubicBezTo>
                  <a:cubicBezTo>
                    <a:pt x="137" y="74"/>
                    <a:pt x="137" y="74"/>
                    <a:pt x="137" y="72"/>
                  </a:cubicBezTo>
                  <a:cubicBezTo>
                    <a:pt x="137" y="69"/>
                    <a:pt x="137" y="64"/>
                    <a:pt x="137" y="64"/>
                  </a:cubicBezTo>
                  <a:cubicBezTo>
                    <a:pt x="130" y="61"/>
                    <a:pt x="130" y="61"/>
                    <a:pt x="130" y="61"/>
                  </a:cubicBezTo>
                  <a:cubicBezTo>
                    <a:pt x="123" y="60"/>
                    <a:pt x="123" y="60"/>
                    <a:pt x="123" y="60"/>
                  </a:cubicBezTo>
                  <a:cubicBezTo>
                    <a:pt x="123" y="60"/>
                    <a:pt x="123" y="62"/>
                    <a:pt x="121" y="60"/>
                  </a:cubicBezTo>
                  <a:cubicBezTo>
                    <a:pt x="118" y="58"/>
                    <a:pt x="118" y="54"/>
                    <a:pt x="118" y="54"/>
                  </a:cubicBezTo>
                  <a:cubicBezTo>
                    <a:pt x="112" y="51"/>
                    <a:pt x="112" y="51"/>
                    <a:pt x="112" y="51"/>
                  </a:cubicBezTo>
                  <a:cubicBezTo>
                    <a:pt x="110" y="59"/>
                    <a:pt x="110" y="59"/>
                    <a:pt x="110" y="59"/>
                  </a:cubicBezTo>
                  <a:cubicBezTo>
                    <a:pt x="117" y="65"/>
                    <a:pt x="117" y="65"/>
                    <a:pt x="117" y="65"/>
                  </a:cubicBezTo>
                  <a:cubicBezTo>
                    <a:pt x="119" y="69"/>
                    <a:pt x="119" y="69"/>
                    <a:pt x="119" y="69"/>
                  </a:cubicBezTo>
                  <a:cubicBezTo>
                    <a:pt x="117" y="75"/>
                    <a:pt x="117" y="75"/>
                    <a:pt x="117" y="75"/>
                  </a:cubicBezTo>
                  <a:cubicBezTo>
                    <a:pt x="119" y="80"/>
                    <a:pt x="119" y="80"/>
                    <a:pt x="119" y="80"/>
                  </a:cubicBezTo>
                  <a:cubicBezTo>
                    <a:pt x="120" y="84"/>
                    <a:pt x="120" y="84"/>
                    <a:pt x="120" y="84"/>
                  </a:cubicBezTo>
                  <a:cubicBezTo>
                    <a:pt x="120" y="84"/>
                    <a:pt x="121" y="84"/>
                    <a:pt x="121" y="87"/>
                  </a:cubicBezTo>
                  <a:cubicBezTo>
                    <a:pt x="121" y="89"/>
                    <a:pt x="120" y="99"/>
                    <a:pt x="120" y="99"/>
                  </a:cubicBezTo>
                  <a:cubicBezTo>
                    <a:pt x="120" y="107"/>
                    <a:pt x="120" y="107"/>
                    <a:pt x="120" y="107"/>
                  </a:cubicBezTo>
                  <a:cubicBezTo>
                    <a:pt x="123" y="115"/>
                    <a:pt x="123" y="115"/>
                    <a:pt x="123" y="115"/>
                  </a:cubicBezTo>
                  <a:cubicBezTo>
                    <a:pt x="123" y="115"/>
                    <a:pt x="118" y="118"/>
                    <a:pt x="116" y="118"/>
                  </a:cubicBezTo>
                  <a:cubicBezTo>
                    <a:pt x="114" y="118"/>
                    <a:pt x="109" y="116"/>
                    <a:pt x="109" y="116"/>
                  </a:cubicBezTo>
                  <a:cubicBezTo>
                    <a:pt x="107" y="111"/>
                    <a:pt x="107" y="111"/>
                    <a:pt x="107" y="111"/>
                  </a:cubicBezTo>
                  <a:cubicBezTo>
                    <a:pt x="95" y="112"/>
                    <a:pt x="95" y="112"/>
                    <a:pt x="95" y="112"/>
                  </a:cubicBezTo>
                  <a:cubicBezTo>
                    <a:pt x="88" y="111"/>
                    <a:pt x="88" y="111"/>
                    <a:pt x="88" y="111"/>
                  </a:cubicBezTo>
                  <a:cubicBezTo>
                    <a:pt x="82" y="115"/>
                    <a:pt x="82" y="115"/>
                    <a:pt x="82" y="115"/>
                  </a:cubicBezTo>
                  <a:cubicBezTo>
                    <a:pt x="78" y="114"/>
                    <a:pt x="78" y="114"/>
                    <a:pt x="78" y="114"/>
                  </a:cubicBezTo>
                  <a:cubicBezTo>
                    <a:pt x="74" y="110"/>
                    <a:pt x="74" y="110"/>
                    <a:pt x="74" y="110"/>
                  </a:cubicBezTo>
                  <a:cubicBezTo>
                    <a:pt x="73" y="104"/>
                    <a:pt x="73" y="104"/>
                    <a:pt x="73" y="104"/>
                  </a:cubicBezTo>
                  <a:cubicBezTo>
                    <a:pt x="71" y="99"/>
                    <a:pt x="71" y="99"/>
                    <a:pt x="71" y="99"/>
                  </a:cubicBezTo>
                  <a:cubicBezTo>
                    <a:pt x="67" y="94"/>
                    <a:pt x="67" y="94"/>
                    <a:pt x="67" y="94"/>
                  </a:cubicBezTo>
                  <a:cubicBezTo>
                    <a:pt x="54" y="95"/>
                    <a:pt x="54" y="95"/>
                    <a:pt x="54" y="95"/>
                  </a:cubicBezTo>
                  <a:cubicBezTo>
                    <a:pt x="49" y="96"/>
                    <a:pt x="49" y="96"/>
                    <a:pt x="49" y="96"/>
                  </a:cubicBezTo>
                  <a:cubicBezTo>
                    <a:pt x="46" y="99"/>
                    <a:pt x="46" y="99"/>
                    <a:pt x="46" y="99"/>
                  </a:cubicBezTo>
                  <a:cubicBezTo>
                    <a:pt x="40" y="98"/>
                    <a:pt x="40" y="98"/>
                    <a:pt x="40" y="98"/>
                  </a:cubicBezTo>
                  <a:cubicBezTo>
                    <a:pt x="38" y="101"/>
                    <a:pt x="38" y="101"/>
                    <a:pt x="38" y="101"/>
                  </a:cubicBezTo>
                  <a:cubicBezTo>
                    <a:pt x="31" y="99"/>
                    <a:pt x="31" y="99"/>
                    <a:pt x="31" y="99"/>
                  </a:cubicBezTo>
                  <a:cubicBezTo>
                    <a:pt x="24" y="100"/>
                    <a:pt x="24" y="100"/>
                    <a:pt x="24" y="100"/>
                  </a:cubicBezTo>
                  <a:cubicBezTo>
                    <a:pt x="19" y="99"/>
                    <a:pt x="19" y="99"/>
                    <a:pt x="19" y="99"/>
                  </a:cubicBezTo>
                  <a:cubicBezTo>
                    <a:pt x="10" y="101"/>
                    <a:pt x="10" y="101"/>
                    <a:pt x="10" y="101"/>
                  </a:cubicBezTo>
                  <a:cubicBezTo>
                    <a:pt x="5" y="105"/>
                    <a:pt x="5" y="105"/>
                    <a:pt x="5" y="105"/>
                  </a:cubicBezTo>
                  <a:cubicBezTo>
                    <a:pt x="0" y="113"/>
                    <a:pt x="0" y="113"/>
                    <a:pt x="0" y="113"/>
                  </a:cubicBezTo>
                  <a:cubicBezTo>
                    <a:pt x="0" y="113"/>
                    <a:pt x="2" y="113"/>
                    <a:pt x="4" y="113"/>
                  </a:cubicBezTo>
                  <a:cubicBezTo>
                    <a:pt x="5" y="113"/>
                    <a:pt x="14" y="114"/>
                    <a:pt x="14" y="114"/>
                  </a:cubicBezTo>
                  <a:cubicBezTo>
                    <a:pt x="16" y="117"/>
                    <a:pt x="16" y="117"/>
                    <a:pt x="16" y="117"/>
                  </a:cubicBezTo>
                  <a:cubicBezTo>
                    <a:pt x="10" y="120"/>
                    <a:pt x="10" y="120"/>
                    <a:pt x="10" y="120"/>
                  </a:cubicBezTo>
                  <a:cubicBezTo>
                    <a:pt x="15" y="122"/>
                    <a:pt x="15" y="122"/>
                    <a:pt x="15" y="122"/>
                  </a:cubicBezTo>
                  <a:cubicBezTo>
                    <a:pt x="16" y="124"/>
                    <a:pt x="16" y="124"/>
                    <a:pt x="16" y="124"/>
                  </a:cubicBezTo>
                  <a:cubicBezTo>
                    <a:pt x="16" y="127"/>
                    <a:pt x="16" y="127"/>
                    <a:pt x="16" y="127"/>
                  </a:cubicBezTo>
                  <a:cubicBezTo>
                    <a:pt x="5" y="128"/>
                    <a:pt x="5" y="128"/>
                    <a:pt x="5" y="128"/>
                  </a:cubicBezTo>
                  <a:cubicBezTo>
                    <a:pt x="5" y="128"/>
                    <a:pt x="2" y="127"/>
                    <a:pt x="2" y="129"/>
                  </a:cubicBezTo>
                  <a:cubicBezTo>
                    <a:pt x="1" y="131"/>
                    <a:pt x="5" y="132"/>
                    <a:pt x="5" y="132"/>
                  </a:cubicBezTo>
                  <a:cubicBezTo>
                    <a:pt x="10" y="135"/>
                    <a:pt x="10" y="135"/>
                    <a:pt x="10" y="135"/>
                  </a:cubicBezTo>
                  <a:cubicBezTo>
                    <a:pt x="9" y="145"/>
                    <a:pt x="9" y="145"/>
                    <a:pt x="9" y="145"/>
                  </a:cubicBezTo>
                  <a:cubicBezTo>
                    <a:pt x="13" y="145"/>
                    <a:pt x="13" y="145"/>
                    <a:pt x="13" y="145"/>
                  </a:cubicBezTo>
                  <a:cubicBezTo>
                    <a:pt x="19" y="145"/>
                    <a:pt x="19" y="145"/>
                    <a:pt x="19" y="145"/>
                  </a:cubicBezTo>
                  <a:cubicBezTo>
                    <a:pt x="19" y="145"/>
                    <a:pt x="20" y="143"/>
                    <a:pt x="23" y="142"/>
                  </a:cubicBezTo>
                  <a:cubicBezTo>
                    <a:pt x="25" y="142"/>
                    <a:pt x="28" y="142"/>
                    <a:pt x="28" y="142"/>
                  </a:cubicBezTo>
                  <a:cubicBezTo>
                    <a:pt x="28" y="142"/>
                    <a:pt x="28" y="141"/>
                    <a:pt x="30" y="146"/>
                  </a:cubicBezTo>
                  <a:cubicBezTo>
                    <a:pt x="31" y="150"/>
                    <a:pt x="31" y="150"/>
                    <a:pt x="31" y="150"/>
                  </a:cubicBezTo>
                  <a:cubicBezTo>
                    <a:pt x="35" y="151"/>
                    <a:pt x="35" y="151"/>
                    <a:pt x="35" y="151"/>
                  </a:cubicBezTo>
                  <a:cubicBezTo>
                    <a:pt x="37" y="152"/>
                    <a:pt x="37" y="152"/>
                    <a:pt x="37" y="152"/>
                  </a:cubicBezTo>
                  <a:cubicBezTo>
                    <a:pt x="37" y="152"/>
                    <a:pt x="41" y="154"/>
                    <a:pt x="43" y="155"/>
                  </a:cubicBezTo>
                  <a:cubicBezTo>
                    <a:pt x="45" y="156"/>
                    <a:pt x="49" y="160"/>
                    <a:pt x="49" y="160"/>
                  </a:cubicBezTo>
                  <a:cubicBezTo>
                    <a:pt x="51" y="161"/>
                    <a:pt x="51" y="161"/>
                    <a:pt x="51" y="161"/>
                  </a:cubicBezTo>
                  <a:cubicBezTo>
                    <a:pt x="51" y="166"/>
                    <a:pt x="51" y="166"/>
                    <a:pt x="51" y="166"/>
                  </a:cubicBezTo>
                  <a:cubicBezTo>
                    <a:pt x="51" y="166"/>
                    <a:pt x="55" y="167"/>
                    <a:pt x="58" y="167"/>
                  </a:cubicBezTo>
                  <a:cubicBezTo>
                    <a:pt x="61" y="167"/>
                    <a:pt x="68" y="166"/>
                    <a:pt x="68" y="166"/>
                  </a:cubicBezTo>
                  <a:cubicBezTo>
                    <a:pt x="70" y="170"/>
                    <a:pt x="70" y="170"/>
                    <a:pt x="70" y="170"/>
                  </a:cubicBezTo>
                  <a:cubicBezTo>
                    <a:pt x="72" y="170"/>
                    <a:pt x="81" y="173"/>
                    <a:pt x="81" y="173"/>
                  </a:cubicBezTo>
                  <a:cubicBezTo>
                    <a:pt x="78" y="177"/>
                    <a:pt x="78" y="177"/>
                    <a:pt x="78" y="177"/>
                  </a:cubicBezTo>
                  <a:cubicBezTo>
                    <a:pt x="75" y="180"/>
                    <a:pt x="75" y="180"/>
                    <a:pt x="75" y="180"/>
                  </a:cubicBezTo>
                  <a:cubicBezTo>
                    <a:pt x="74" y="183"/>
                    <a:pt x="74" y="183"/>
                    <a:pt x="74" y="183"/>
                  </a:cubicBezTo>
                  <a:cubicBezTo>
                    <a:pt x="74" y="183"/>
                    <a:pt x="75" y="183"/>
                    <a:pt x="79" y="184"/>
                  </a:cubicBezTo>
                  <a:cubicBezTo>
                    <a:pt x="83" y="185"/>
                    <a:pt x="86" y="187"/>
                    <a:pt x="86" y="187"/>
                  </a:cubicBezTo>
                  <a:cubicBezTo>
                    <a:pt x="84" y="192"/>
                    <a:pt x="84" y="192"/>
                    <a:pt x="84" y="192"/>
                  </a:cubicBezTo>
                  <a:cubicBezTo>
                    <a:pt x="89" y="196"/>
                    <a:pt x="89" y="196"/>
                    <a:pt x="89" y="196"/>
                  </a:cubicBezTo>
                  <a:cubicBezTo>
                    <a:pt x="89" y="196"/>
                    <a:pt x="91" y="199"/>
                    <a:pt x="91" y="200"/>
                  </a:cubicBezTo>
                  <a:cubicBezTo>
                    <a:pt x="90" y="201"/>
                    <a:pt x="90" y="203"/>
                    <a:pt x="90" y="203"/>
                  </a:cubicBezTo>
                  <a:cubicBezTo>
                    <a:pt x="87" y="202"/>
                    <a:pt x="87" y="202"/>
                    <a:pt x="87" y="202"/>
                  </a:cubicBezTo>
                  <a:cubicBezTo>
                    <a:pt x="87" y="202"/>
                    <a:pt x="87" y="204"/>
                    <a:pt x="86" y="202"/>
                  </a:cubicBezTo>
                  <a:cubicBezTo>
                    <a:pt x="84" y="200"/>
                    <a:pt x="83" y="198"/>
                    <a:pt x="83" y="198"/>
                  </a:cubicBezTo>
                  <a:cubicBezTo>
                    <a:pt x="82" y="202"/>
                    <a:pt x="82" y="202"/>
                    <a:pt x="82" y="202"/>
                  </a:cubicBezTo>
                  <a:cubicBezTo>
                    <a:pt x="82" y="202"/>
                    <a:pt x="83" y="206"/>
                    <a:pt x="84" y="207"/>
                  </a:cubicBezTo>
                  <a:cubicBezTo>
                    <a:pt x="86" y="207"/>
                    <a:pt x="86" y="206"/>
                    <a:pt x="86" y="209"/>
                  </a:cubicBezTo>
                  <a:cubicBezTo>
                    <a:pt x="86" y="211"/>
                    <a:pt x="87" y="216"/>
                    <a:pt x="88" y="217"/>
                  </a:cubicBezTo>
                  <a:cubicBezTo>
                    <a:pt x="89" y="219"/>
                    <a:pt x="89" y="224"/>
                    <a:pt x="90" y="225"/>
                  </a:cubicBezTo>
                  <a:cubicBezTo>
                    <a:pt x="92" y="225"/>
                    <a:pt x="93" y="226"/>
                    <a:pt x="93" y="226"/>
                  </a:cubicBezTo>
                  <a:cubicBezTo>
                    <a:pt x="95" y="228"/>
                    <a:pt x="95" y="228"/>
                    <a:pt x="95" y="228"/>
                  </a:cubicBezTo>
                  <a:cubicBezTo>
                    <a:pt x="101" y="233"/>
                    <a:pt x="101" y="233"/>
                    <a:pt x="101" y="233"/>
                  </a:cubicBezTo>
                  <a:cubicBezTo>
                    <a:pt x="101" y="233"/>
                    <a:pt x="105" y="236"/>
                    <a:pt x="107" y="237"/>
                  </a:cubicBezTo>
                  <a:cubicBezTo>
                    <a:pt x="109" y="238"/>
                    <a:pt x="110" y="238"/>
                    <a:pt x="110" y="238"/>
                  </a:cubicBezTo>
                  <a:cubicBezTo>
                    <a:pt x="115" y="243"/>
                    <a:pt x="115" y="243"/>
                    <a:pt x="115" y="243"/>
                  </a:cubicBezTo>
                  <a:cubicBezTo>
                    <a:pt x="115" y="243"/>
                    <a:pt x="118" y="248"/>
                    <a:pt x="117" y="248"/>
                  </a:cubicBezTo>
                  <a:cubicBezTo>
                    <a:pt x="116" y="248"/>
                    <a:pt x="117" y="249"/>
                    <a:pt x="115" y="249"/>
                  </a:cubicBezTo>
                  <a:cubicBezTo>
                    <a:pt x="112" y="249"/>
                    <a:pt x="113" y="251"/>
                    <a:pt x="111" y="249"/>
                  </a:cubicBezTo>
                  <a:cubicBezTo>
                    <a:pt x="108" y="247"/>
                    <a:pt x="106" y="244"/>
                    <a:pt x="103" y="244"/>
                  </a:cubicBezTo>
                  <a:cubicBezTo>
                    <a:pt x="100" y="244"/>
                    <a:pt x="100" y="244"/>
                    <a:pt x="100" y="244"/>
                  </a:cubicBezTo>
                  <a:cubicBezTo>
                    <a:pt x="106" y="249"/>
                    <a:pt x="106" y="249"/>
                    <a:pt x="106" y="249"/>
                  </a:cubicBezTo>
                  <a:cubicBezTo>
                    <a:pt x="109" y="250"/>
                    <a:pt x="109" y="250"/>
                    <a:pt x="109" y="250"/>
                  </a:cubicBezTo>
                  <a:cubicBezTo>
                    <a:pt x="113" y="254"/>
                    <a:pt x="113" y="254"/>
                    <a:pt x="113" y="254"/>
                  </a:cubicBezTo>
                  <a:cubicBezTo>
                    <a:pt x="114" y="254"/>
                    <a:pt x="114" y="254"/>
                    <a:pt x="114" y="254"/>
                  </a:cubicBezTo>
                  <a:cubicBezTo>
                    <a:pt x="114" y="254"/>
                    <a:pt x="115" y="256"/>
                    <a:pt x="115" y="257"/>
                  </a:cubicBezTo>
                  <a:cubicBezTo>
                    <a:pt x="115" y="258"/>
                    <a:pt x="114" y="261"/>
                    <a:pt x="113" y="262"/>
                  </a:cubicBezTo>
                  <a:cubicBezTo>
                    <a:pt x="113" y="264"/>
                    <a:pt x="113" y="266"/>
                    <a:pt x="113" y="266"/>
                  </a:cubicBezTo>
                  <a:cubicBezTo>
                    <a:pt x="110" y="259"/>
                    <a:pt x="110" y="259"/>
                    <a:pt x="110" y="259"/>
                  </a:cubicBezTo>
                  <a:cubicBezTo>
                    <a:pt x="110" y="259"/>
                    <a:pt x="111" y="257"/>
                    <a:pt x="109" y="256"/>
                  </a:cubicBezTo>
                  <a:cubicBezTo>
                    <a:pt x="107" y="256"/>
                    <a:pt x="105" y="257"/>
                    <a:pt x="105" y="257"/>
                  </a:cubicBezTo>
                  <a:cubicBezTo>
                    <a:pt x="105" y="257"/>
                    <a:pt x="104" y="259"/>
                    <a:pt x="105" y="260"/>
                  </a:cubicBezTo>
                  <a:cubicBezTo>
                    <a:pt x="107" y="261"/>
                    <a:pt x="108" y="262"/>
                    <a:pt x="108" y="263"/>
                  </a:cubicBezTo>
                  <a:cubicBezTo>
                    <a:pt x="109" y="264"/>
                    <a:pt x="109" y="265"/>
                    <a:pt x="109" y="265"/>
                  </a:cubicBezTo>
                  <a:cubicBezTo>
                    <a:pt x="109" y="265"/>
                    <a:pt x="111" y="265"/>
                    <a:pt x="111" y="267"/>
                  </a:cubicBezTo>
                  <a:cubicBezTo>
                    <a:pt x="111" y="270"/>
                    <a:pt x="110" y="273"/>
                    <a:pt x="110" y="273"/>
                  </a:cubicBezTo>
                  <a:cubicBezTo>
                    <a:pt x="110" y="273"/>
                    <a:pt x="108" y="273"/>
                    <a:pt x="111" y="275"/>
                  </a:cubicBezTo>
                  <a:cubicBezTo>
                    <a:pt x="114" y="277"/>
                    <a:pt x="115" y="278"/>
                    <a:pt x="116" y="279"/>
                  </a:cubicBezTo>
                  <a:cubicBezTo>
                    <a:pt x="117" y="280"/>
                    <a:pt x="121" y="285"/>
                    <a:pt x="121" y="285"/>
                  </a:cubicBezTo>
                  <a:cubicBezTo>
                    <a:pt x="124" y="289"/>
                    <a:pt x="124" y="289"/>
                    <a:pt x="124" y="289"/>
                  </a:cubicBezTo>
                  <a:cubicBezTo>
                    <a:pt x="124" y="289"/>
                    <a:pt x="124" y="291"/>
                    <a:pt x="124" y="291"/>
                  </a:cubicBezTo>
                  <a:cubicBezTo>
                    <a:pt x="123" y="291"/>
                    <a:pt x="121" y="291"/>
                    <a:pt x="121" y="291"/>
                  </a:cubicBezTo>
                  <a:cubicBezTo>
                    <a:pt x="121" y="291"/>
                    <a:pt x="120" y="291"/>
                    <a:pt x="119" y="290"/>
                  </a:cubicBezTo>
                  <a:cubicBezTo>
                    <a:pt x="118" y="288"/>
                    <a:pt x="116" y="285"/>
                    <a:pt x="116" y="285"/>
                  </a:cubicBezTo>
                  <a:cubicBezTo>
                    <a:pt x="114" y="284"/>
                    <a:pt x="114" y="284"/>
                    <a:pt x="114" y="284"/>
                  </a:cubicBezTo>
                  <a:cubicBezTo>
                    <a:pt x="112" y="285"/>
                    <a:pt x="112" y="285"/>
                    <a:pt x="112" y="285"/>
                  </a:cubicBezTo>
                  <a:cubicBezTo>
                    <a:pt x="112" y="285"/>
                    <a:pt x="110" y="289"/>
                    <a:pt x="110" y="289"/>
                  </a:cubicBezTo>
                  <a:cubicBezTo>
                    <a:pt x="110" y="290"/>
                    <a:pt x="107" y="296"/>
                    <a:pt x="107" y="296"/>
                  </a:cubicBezTo>
                  <a:cubicBezTo>
                    <a:pt x="105" y="308"/>
                    <a:pt x="105" y="308"/>
                    <a:pt x="105" y="308"/>
                  </a:cubicBezTo>
                  <a:cubicBezTo>
                    <a:pt x="105" y="308"/>
                    <a:pt x="105" y="322"/>
                    <a:pt x="104" y="323"/>
                  </a:cubicBezTo>
                  <a:cubicBezTo>
                    <a:pt x="104" y="324"/>
                    <a:pt x="100" y="334"/>
                    <a:pt x="100" y="334"/>
                  </a:cubicBezTo>
                  <a:cubicBezTo>
                    <a:pt x="100" y="334"/>
                    <a:pt x="100" y="335"/>
                    <a:pt x="100" y="338"/>
                  </a:cubicBezTo>
                  <a:cubicBezTo>
                    <a:pt x="99" y="341"/>
                    <a:pt x="98" y="346"/>
                    <a:pt x="98" y="346"/>
                  </a:cubicBezTo>
                  <a:cubicBezTo>
                    <a:pt x="98" y="346"/>
                    <a:pt x="97" y="350"/>
                    <a:pt x="97" y="352"/>
                  </a:cubicBezTo>
                  <a:cubicBezTo>
                    <a:pt x="96" y="354"/>
                    <a:pt x="93" y="362"/>
                    <a:pt x="93" y="362"/>
                  </a:cubicBezTo>
                  <a:cubicBezTo>
                    <a:pt x="92" y="371"/>
                    <a:pt x="92" y="371"/>
                    <a:pt x="92" y="371"/>
                  </a:cubicBezTo>
                  <a:cubicBezTo>
                    <a:pt x="84" y="388"/>
                    <a:pt x="84" y="388"/>
                    <a:pt x="84" y="388"/>
                  </a:cubicBezTo>
                  <a:cubicBezTo>
                    <a:pt x="78" y="393"/>
                    <a:pt x="78" y="393"/>
                    <a:pt x="78" y="393"/>
                  </a:cubicBezTo>
                  <a:cubicBezTo>
                    <a:pt x="75" y="395"/>
                    <a:pt x="75" y="395"/>
                    <a:pt x="75" y="395"/>
                  </a:cubicBezTo>
                  <a:cubicBezTo>
                    <a:pt x="78" y="396"/>
                    <a:pt x="80" y="397"/>
                    <a:pt x="81" y="400"/>
                  </a:cubicBezTo>
                  <a:cubicBezTo>
                    <a:pt x="83" y="405"/>
                    <a:pt x="87" y="413"/>
                    <a:pt x="87" y="413"/>
                  </a:cubicBezTo>
                  <a:cubicBezTo>
                    <a:pt x="100" y="418"/>
                    <a:pt x="100" y="418"/>
                    <a:pt x="100" y="418"/>
                  </a:cubicBezTo>
                  <a:cubicBezTo>
                    <a:pt x="100" y="418"/>
                    <a:pt x="107" y="424"/>
                    <a:pt x="108" y="426"/>
                  </a:cubicBezTo>
                  <a:cubicBezTo>
                    <a:pt x="109" y="427"/>
                    <a:pt x="124" y="432"/>
                    <a:pt x="124" y="432"/>
                  </a:cubicBezTo>
                  <a:cubicBezTo>
                    <a:pt x="134" y="441"/>
                    <a:pt x="134" y="441"/>
                    <a:pt x="134" y="441"/>
                  </a:cubicBezTo>
                  <a:cubicBezTo>
                    <a:pt x="149" y="441"/>
                    <a:pt x="149" y="441"/>
                    <a:pt x="149" y="441"/>
                  </a:cubicBezTo>
                  <a:cubicBezTo>
                    <a:pt x="159" y="443"/>
                    <a:pt x="159" y="443"/>
                    <a:pt x="159" y="443"/>
                  </a:cubicBezTo>
                  <a:cubicBezTo>
                    <a:pt x="164" y="437"/>
                    <a:pt x="164" y="437"/>
                    <a:pt x="164" y="437"/>
                  </a:cubicBezTo>
                  <a:cubicBezTo>
                    <a:pt x="164" y="437"/>
                    <a:pt x="189" y="449"/>
                    <a:pt x="190" y="449"/>
                  </a:cubicBezTo>
                  <a:cubicBezTo>
                    <a:pt x="191" y="449"/>
                    <a:pt x="191" y="452"/>
                    <a:pt x="192" y="455"/>
                  </a:cubicBezTo>
                  <a:cubicBezTo>
                    <a:pt x="192" y="455"/>
                    <a:pt x="192" y="455"/>
                    <a:pt x="192" y="455"/>
                  </a:cubicBezTo>
                  <a:cubicBezTo>
                    <a:pt x="192" y="455"/>
                    <a:pt x="192" y="455"/>
                    <a:pt x="192" y="455"/>
                  </a:cubicBezTo>
                  <a:cubicBezTo>
                    <a:pt x="193" y="455"/>
                    <a:pt x="193" y="455"/>
                    <a:pt x="193" y="455"/>
                  </a:cubicBezTo>
                  <a:cubicBezTo>
                    <a:pt x="193" y="455"/>
                    <a:pt x="192" y="454"/>
                    <a:pt x="192" y="454"/>
                  </a:cubicBezTo>
                  <a:cubicBezTo>
                    <a:pt x="192" y="453"/>
                    <a:pt x="192" y="453"/>
                    <a:pt x="192" y="453"/>
                  </a:cubicBezTo>
                  <a:cubicBezTo>
                    <a:pt x="193" y="453"/>
                    <a:pt x="193" y="453"/>
                    <a:pt x="193" y="453"/>
                  </a:cubicBezTo>
                  <a:cubicBezTo>
                    <a:pt x="193" y="453"/>
                    <a:pt x="193" y="453"/>
                    <a:pt x="193" y="453"/>
                  </a:cubicBezTo>
                  <a:cubicBezTo>
                    <a:pt x="193" y="453"/>
                    <a:pt x="193" y="453"/>
                    <a:pt x="193" y="453"/>
                  </a:cubicBezTo>
                  <a:cubicBezTo>
                    <a:pt x="194" y="453"/>
                    <a:pt x="194" y="453"/>
                    <a:pt x="194" y="453"/>
                  </a:cubicBezTo>
                  <a:cubicBezTo>
                    <a:pt x="195" y="452"/>
                    <a:pt x="195" y="452"/>
                    <a:pt x="195" y="452"/>
                  </a:cubicBezTo>
                  <a:cubicBezTo>
                    <a:pt x="195" y="452"/>
                    <a:pt x="195" y="452"/>
                    <a:pt x="195" y="452"/>
                  </a:cubicBezTo>
                  <a:cubicBezTo>
                    <a:pt x="195" y="451"/>
                    <a:pt x="194" y="451"/>
                    <a:pt x="194" y="451"/>
                  </a:cubicBezTo>
                  <a:cubicBezTo>
                    <a:pt x="194" y="451"/>
                    <a:pt x="195" y="451"/>
                    <a:pt x="195" y="450"/>
                  </a:cubicBezTo>
                  <a:cubicBezTo>
                    <a:pt x="195" y="450"/>
                    <a:pt x="195" y="450"/>
                    <a:pt x="195" y="450"/>
                  </a:cubicBezTo>
                  <a:cubicBezTo>
                    <a:pt x="196" y="450"/>
                    <a:pt x="196" y="450"/>
                    <a:pt x="196" y="450"/>
                  </a:cubicBezTo>
                  <a:cubicBezTo>
                    <a:pt x="196" y="450"/>
                    <a:pt x="196" y="450"/>
                    <a:pt x="196" y="450"/>
                  </a:cubicBezTo>
                  <a:cubicBezTo>
                    <a:pt x="196" y="450"/>
                    <a:pt x="196" y="450"/>
                    <a:pt x="196" y="450"/>
                  </a:cubicBezTo>
                  <a:cubicBezTo>
                    <a:pt x="197" y="450"/>
                    <a:pt x="197" y="450"/>
                    <a:pt x="197" y="450"/>
                  </a:cubicBezTo>
                  <a:cubicBezTo>
                    <a:pt x="197" y="450"/>
                    <a:pt x="197" y="450"/>
                    <a:pt x="197" y="450"/>
                  </a:cubicBezTo>
                  <a:cubicBezTo>
                    <a:pt x="198" y="450"/>
                    <a:pt x="198" y="450"/>
                    <a:pt x="198" y="450"/>
                  </a:cubicBezTo>
                  <a:cubicBezTo>
                    <a:pt x="198" y="450"/>
                    <a:pt x="198" y="450"/>
                    <a:pt x="198" y="450"/>
                  </a:cubicBezTo>
                  <a:cubicBezTo>
                    <a:pt x="198" y="450"/>
                    <a:pt x="199" y="450"/>
                    <a:pt x="199" y="450"/>
                  </a:cubicBezTo>
                  <a:cubicBezTo>
                    <a:pt x="199" y="450"/>
                    <a:pt x="199" y="451"/>
                    <a:pt x="199" y="451"/>
                  </a:cubicBezTo>
                  <a:cubicBezTo>
                    <a:pt x="199" y="451"/>
                    <a:pt x="199" y="451"/>
                    <a:pt x="199" y="451"/>
                  </a:cubicBezTo>
                  <a:cubicBezTo>
                    <a:pt x="199" y="451"/>
                    <a:pt x="200" y="451"/>
                    <a:pt x="200" y="451"/>
                  </a:cubicBezTo>
                  <a:cubicBezTo>
                    <a:pt x="200" y="451"/>
                    <a:pt x="200" y="452"/>
                    <a:pt x="200" y="452"/>
                  </a:cubicBezTo>
                  <a:cubicBezTo>
                    <a:pt x="200" y="452"/>
                    <a:pt x="201" y="452"/>
                    <a:pt x="201" y="452"/>
                  </a:cubicBezTo>
                  <a:cubicBezTo>
                    <a:pt x="201" y="452"/>
                    <a:pt x="202" y="452"/>
                    <a:pt x="202" y="452"/>
                  </a:cubicBezTo>
                  <a:cubicBezTo>
                    <a:pt x="202" y="452"/>
                    <a:pt x="202" y="452"/>
                    <a:pt x="202" y="453"/>
                  </a:cubicBezTo>
                  <a:cubicBezTo>
                    <a:pt x="203" y="453"/>
                    <a:pt x="203" y="453"/>
                    <a:pt x="203" y="453"/>
                  </a:cubicBezTo>
                  <a:cubicBezTo>
                    <a:pt x="203" y="452"/>
                    <a:pt x="204" y="452"/>
                    <a:pt x="204" y="452"/>
                  </a:cubicBezTo>
                  <a:cubicBezTo>
                    <a:pt x="204" y="453"/>
                    <a:pt x="204" y="453"/>
                    <a:pt x="204" y="453"/>
                  </a:cubicBezTo>
                  <a:cubicBezTo>
                    <a:pt x="205" y="453"/>
                    <a:pt x="205" y="453"/>
                    <a:pt x="205" y="453"/>
                  </a:cubicBezTo>
                  <a:cubicBezTo>
                    <a:pt x="206" y="453"/>
                    <a:pt x="206" y="453"/>
                    <a:pt x="206" y="453"/>
                  </a:cubicBezTo>
                  <a:cubicBezTo>
                    <a:pt x="206" y="454"/>
                    <a:pt x="206" y="454"/>
                    <a:pt x="206" y="454"/>
                  </a:cubicBezTo>
                  <a:cubicBezTo>
                    <a:pt x="205" y="454"/>
                    <a:pt x="205" y="454"/>
                    <a:pt x="205" y="454"/>
                  </a:cubicBezTo>
                  <a:cubicBezTo>
                    <a:pt x="205" y="454"/>
                    <a:pt x="205" y="454"/>
                    <a:pt x="205" y="454"/>
                  </a:cubicBezTo>
                  <a:cubicBezTo>
                    <a:pt x="205" y="455"/>
                    <a:pt x="205" y="455"/>
                    <a:pt x="205" y="455"/>
                  </a:cubicBezTo>
                  <a:cubicBezTo>
                    <a:pt x="206" y="455"/>
                    <a:pt x="206" y="455"/>
                    <a:pt x="206" y="455"/>
                  </a:cubicBezTo>
                  <a:cubicBezTo>
                    <a:pt x="206" y="455"/>
                    <a:pt x="206" y="455"/>
                    <a:pt x="206" y="455"/>
                  </a:cubicBezTo>
                  <a:cubicBezTo>
                    <a:pt x="208" y="456"/>
                    <a:pt x="208" y="456"/>
                    <a:pt x="208" y="456"/>
                  </a:cubicBezTo>
                  <a:cubicBezTo>
                    <a:pt x="207" y="456"/>
                    <a:pt x="207" y="456"/>
                    <a:pt x="207" y="456"/>
                  </a:cubicBezTo>
                  <a:cubicBezTo>
                    <a:pt x="207" y="456"/>
                    <a:pt x="207" y="456"/>
                    <a:pt x="207" y="456"/>
                  </a:cubicBezTo>
                  <a:cubicBezTo>
                    <a:pt x="207" y="456"/>
                    <a:pt x="206" y="456"/>
                    <a:pt x="206" y="456"/>
                  </a:cubicBezTo>
                  <a:cubicBezTo>
                    <a:pt x="206" y="456"/>
                    <a:pt x="205" y="456"/>
                    <a:pt x="205" y="456"/>
                  </a:cubicBezTo>
                  <a:cubicBezTo>
                    <a:pt x="205" y="457"/>
                    <a:pt x="205" y="457"/>
                    <a:pt x="205" y="457"/>
                  </a:cubicBezTo>
                  <a:cubicBezTo>
                    <a:pt x="205" y="459"/>
                    <a:pt x="205" y="459"/>
                    <a:pt x="205" y="459"/>
                  </a:cubicBezTo>
                  <a:cubicBezTo>
                    <a:pt x="204" y="459"/>
                    <a:pt x="204" y="459"/>
                    <a:pt x="204" y="459"/>
                  </a:cubicBezTo>
                  <a:cubicBezTo>
                    <a:pt x="204" y="460"/>
                    <a:pt x="204" y="460"/>
                    <a:pt x="204" y="460"/>
                  </a:cubicBezTo>
                  <a:cubicBezTo>
                    <a:pt x="204" y="460"/>
                    <a:pt x="204" y="460"/>
                    <a:pt x="204" y="460"/>
                  </a:cubicBezTo>
                  <a:cubicBezTo>
                    <a:pt x="204" y="460"/>
                    <a:pt x="204" y="460"/>
                    <a:pt x="204" y="460"/>
                  </a:cubicBezTo>
                  <a:cubicBezTo>
                    <a:pt x="204" y="460"/>
                    <a:pt x="204" y="460"/>
                    <a:pt x="203" y="460"/>
                  </a:cubicBezTo>
                  <a:cubicBezTo>
                    <a:pt x="203" y="460"/>
                    <a:pt x="203" y="460"/>
                    <a:pt x="203" y="460"/>
                  </a:cubicBezTo>
                  <a:cubicBezTo>
                    <a:pt x="202" y="459"/>
                    <a:pt x="202" y="459"/>
                    <a:pt x="202" y="459"/>
                  </a:cubicBezTo>
                  <a:cubicBezTo>
                    <a:pt x="202" y="460"/>
                    <a:pt x="202" y="460"/>
                    <a:pt x="202" y="460"/>
                  </a:cubicBezTo>
                  <a:cubicBezTo>
                    <a:pt x="202" y="461"/>
                    <a:pt x="202" y="461"/>
                    <a:pt x="202" y="461"/>
                  </a:cubicBezTo>
                  <a:cubicBezTo>
                    <a:pt x="202" y="461"/>
                    <a:pt x="202" y="461"/>
                    <a:pt x="202" y="461"/>
                  </a:cubicBezTo>
                  <a:cubicBezTo>
                    <a:pt x="201" y="461"/>
                    <a:pt x="201" y="461"/>
                    <a:pt x="201" y="461"/>
                  </a:cubicBezTo>
                  <a:cubicBezTo>
                    <a:pt x="200" y="461"/>
                    <a:pt x="200" y="461"/>
                    <a:pt x="200" y="461"/>
                  </a:cubicBezTo>
                  <a:cubicBezTo>
                    <a:pt x="199" y="461"/>
                    <a:pt x="199" y="461"/>
                    <a:pt x="199" y="461"/>
                  </a:cubicBezTo>
                  <a:cubicBezTo>
                    <a:pt x="199" y="461"/>
                    <a:pt x="199" y="461"/>
                    <a:pt x="199" y="461"/>
                  </a:cubicBezTo>
                  <a:cubicBezTo>
                    <a:pt x="198" y="462"/>
                    <a:pt x="198" y="462"/>
                    <a:pt x="198" y="462"/>
                  </a:cubicBezTo>
                  <a:cubicBezTo>
                    <a:pt x="198" y="462"/>
                    <a:pt x="198" y="462"/>
                    <a:pt x="198" y="462"/>
                  </a:cubicBezTo>
                  <a:cubicBezTo>
                    <a:pt x="198" y="462"/>
                    <a:pt x="198" y="462"/>
                    <a:pt x="198" y="462"/>
                  </a:cubicBezTo>
                  <a:cubicBezTo>
                    <a:pt x="198" y="462"/>
                    <a:pt x="198" y="462"/>
                    <a:pt x="198" y="462"/>
                  </a:cubicBezTo>
                  <a:cubicBezTo>
                    <a:pt x="197" y="461"/>
                    <a:pt x="197" y="461"/>
                    <a:pt x="197" y="461"/>
                  </a:cubicBezTo>
                  <a:cubicBezTo>
                    <a:pt x="197" y="462"/>
                    <a:pt x="197" y="462"/>
                    <a:pt x="197" y="462"/>
                  </a:cubicBezTo>
                  <a:cubicBezTo>
                    <a:pt x="197" y="462"/>
                    <a:pt x="197" y="462"/>
                    <a:pt x="197" y="462"/>
                  </a:cubicBezTo>
                  <a:cubicBezTo>
                    <a:pt x="197" y="462"/>
                    <a:pt x="197" y="462"/>
                    <a:pt x="197" y="462"/>
                  </a:cubicBezTo>
                  <a:cubicBezTo>
                    <a:pt x="210" y="465"/>
                    <a:pt x="210" y="465"/>
                    <a:pt x="210" y="465"/>
                  </a:cubicBezTo>
                  <a:cubicBezTo>
                    <a:pt x="213" y="466"/>
                    <a:pt x="213" y="468"/>
                    <a:pt x="216" y="470"/>
                  </a:cubicBezTo>
                  <a:cubicBezTo>
                    <a:pt x="224" y="467"/>
                    <a:pt x="224" y="467"/>
                    <a:pt x="224" y="467"/>
                  </a:cubicBezTo>
                  <a:cubicBezTo>
                    <a:pt x="234" y="474"/>
                    <a:pt x="234" y="474"/>
                    <a:pt x="234" y="474"/>
                  </a:cubicBezTo>
                  <a:cubicBezTo>
                    <a:pt x="243" y="471"/>
                    <a:pt x="243" y="471"/>
                    <a:pt x="243" y="471"/>
                  </a:cubicBezTo>
                  <a:cubicBezTo>
                    <a:pt x="252" y="471"/>
                    <a:pt x="252" y="471"/>
                    <a:pt x="252" y="471"/>
                  </a:cubicBezTo>
                  <a:cubicBezTo>
                    <a:pt x="252" y="470"/>
                    <a:pt x="256" y="470"/>
                    <a:pt x="259" y="471"/>
                  </a:cubicBezTo>
                  <a:cubicBezTo>
                    <a:pt x="259" y="471"/>
                    <a:pt x="259" y="471"/>
                    <a:pt x="259" y="471"/>
                  </a:cubicBezTo>
                  <a:close/>
                  <a:moveTo>
                    <a:pt x="192" y="456"/>
                  </a:moveTo>
                  <a:cubicBezTo>
                    <a:pt x="192" y="456"/>
                    <a:pt x="192" y="456"/>
                    <a:pt x="192" y="456"/>
                  </a:cubicBezTo>
                  <a:cubicBezTo>
                    <a:pt x="192" y="456"/>
                    <a:pt x="192" y="456"/>
                    <a:pt x="192" y="456"/>
                  </a:cubicBezTo>
                  <a:cubicBezTo>
                    <a:pt x="192" y="456"/>
                    <a:pt x="193" y="456"/>
                    <a:pt x="193" y="456"/>
                  </a:cubicBezTo>
                  <a:cubicBezTo>
                    <a:pt x="193" y="456"/>
                    <a:pt x="193" y="457"/>
                    <a:pt x="193" y="457"/>
                  </a:cubicBezTo>
                  <a:cubicBezTo>
                    <a:pt x="193" y="457"/>
                    <a:pt x="193" y="457"/>
                    <a:pt x="193" y="457"/>
                  </a:cubicBezTo>
                  <a:cubicBezTo>
                    <a:pt x="193" y="457"/>
                    <a:pt x="193" y="457"/>
                    <a:pt x="194" y="458"/>
                  </a:cubicBezTo>
                  <a:cubicBezTo>
                    <a:pt x="194" y="458"/>
                    <a:pt x="193" y="458"/>
                    <a:pt x="193" y="458"/>
                  </a:cubicBezTo>
                  <a:cubicBezTo>
                    <a:pt x="193" y="458"/>
                    <a:pt x="193" y="458"/>
                    <a:pt x="193" y="458"/>
                  </a:cubicBezTo>
                  <a:cubicBezTo>
                    <a:pt x="192" y="458"/>
                    <a:pt x="192" y="458"/>
                    <a:pt x="192" y="458"/>
                  </a:cubicBezTo>
                  <a:cubicBezTo>
                    <a:pt x="192" y="458"/>
                    <a:pt x="192" y="458"/>
                    <a:pt x="192" y="458"/>
                  </a:cubicBezTo>
                  <a:cubicBezTo>
                    <a:pt x="192" y="456"/>
                    <a:pt x="192" y="456"/>
                    <a:pt x="192" y="456"/>
                  </a:cubicBezTo>
                  <a:close/>
                  <a:moveTo>
                    <a:pt x="450" y="202"/>
                  </a:moveTo>
                  <a:cubicBezTo>
                    <a:pt x="450" y="202"/>
                    <a:pt x="450" y="202"/>
                    <a:pt x="450" y="202"/>
                  </a:cubicBezTo>
                  <a:cubicBezTo>
                    <a:pt x="449" y="202"/>
                    <a:pt x="449" y="202"/>
                    <a:pt x="449" y="202"/>
                  </a:cubicBezTo>
                  <a:cubicBezTo>
                    <a:pt x="448" y="201"/>
                    <a:pt x="448" y="201"/>
                    <a:pt x="448" y="201"/>
                  </a:cubicBezTo>
                  <a:cubicBezTo>
                    <a:pt x="448" y="201"/>
                    <a:pt x="448" y="201"/>
                    <a:pt x="448" y="201"/>
                  </a:cubicBezTo>
                  <a:cubicBezTo>
                    <a:pt x="448" y="201"/>
                    <a:pt x="448" y="201"/>
                    <a:pt x="448" y="201"/>
                  </a:cubicBezTo>
                  <a:cubicBezTo>
                    <a:pt x="449" y="201"/>
                    <a:pt x="449" y="200"/>
                    <a:pt x="449" y="200"/>
                  </a:cubicBezTo>
                  <a:cubicBezTo>
                    <a:pt x="449" y="201"/>
                    <a:pt x="450" y="201"/>
                    <a:pt x="450" y="202"/>
                  </a:cubicBezTo>
                  <a:close/>
                  <a:moveTo>
                    <a:pt x="493" y="520"/>
                  </a:moveTo>
                  <a:cubicBezTo>
                    <a:pt x="493" y="520"/>
                    <a:pt x="493" y="520"/>
                    <a:pt x="493" y="520"/>
                  </a:cubicBezTo>
                  <a:cubicBezTo>
                    <a:pt x="491" y="524"/>
                    <a:pt x="491" y="524"/>
                    <a:pt x="491" y="524"/>
                  </a:cubicBezTo>
                  <a:cubicBezTo>
                    <a:pt x="489" y="527"/>
                    <a:pt x="489" y="527"/>
                    <a:pt x="489" y="527"/>
                  </a:cubicBezTo>
                  <a:cubicBezTo>
                    <a:pt x="494" y="529"/>
                    <a:pt x="494" y="529"/>
                    <a:pt x="494" y="529"/>
                  </a:cubicBezTo>
                  <a:cubicBezTo>
                    <a:pt x="497" y="533"/>
                    <a:pt x="497" y="533"/>
                    <a:pt x="497" y="533"/>
                  </a:cubicBezTo>
                  <a:cubicBezTo>
                    <a:pt x="497" y="533"/>
                    <a:pt x="499" y="536"/>
                    <a:pt x="501" y="536"/>
                  </a:cubicBezTo>
                  <a:cubicBezTo>
                    <a:pt x="503" y="536"/>
                    <a:pt x="506" y="538"/>
                    <a:pt x="506" y="538"/>
                  </a:cubicBezTo>
                  <a:cubicBezTo>
                    <a:pt x="506" y="538"/>
                    <a:pt x="508" y="535"/>
                    <a:pt x="508" y="531"/>
                  </a:cubicBezTo>
                  <a:cubicBezTo>
                    <a:pt x="509" y="528"/>
                    <a:pt x="505" y="524"/>
                    <a:pt x="511" y="523"/>
                  </a:cubicBezTo>
                  <a:cubicBezTo>
                    <a:pt x="517" y="523"/>
                    <a:pt x="513" y="516"/>
                    <a:pt x="513" y="516"/>
                  </a:cubicBezTo>
                  <a:cubicBezTo>
                    <a:pt x="513" y="511"/>
                    <a:pt x="513" y="511"/>
                    <a:pt x="513" y="511"/>
                  </a:cubicBezTo>
                  <a:cubicBezTo>
                    <a:pt x="512" y="505"/>
                    <a:pt x="512" y="505"/>
                    <a:pt x="512" y="505"/>
                  </a:cubicBezTo>
                  <a:cubicBezTo>
                    <a:pt x="513" y="503"/>
                    <a:pt x="513" y="503"/>
                    <a:pt x="513" y="503"/>
                  </a:cubicBezTo>
                  <a:cubicBezTo>
                    <a:pt x="516" y="499"/>
                    <a:pt x="516" y="499"/>
                    <a:pt x="516" y="499"/>
                  </a:cubicBezTo>
                  <a:cubicBezTo>
                    <a:pt x="519" y="496"/>
                    <a:pt x="519" y="496"/>
                    <a:pt x="519" y="496"/>
                  </a:cubicBezTo>
                  <a:cubicBezTo>
                    <a:pt x="519" y="496"/>
                    <a:pt x="520" y="493"/>
                    <a:pt x="520" y="491"/>
                  </a:cubicBezTo>
                  <a:cubicBezTo>
                    <a:pt x="519" y="490"/>
                    <a:pt x="516" y="485"/>
                    <a:pt x="516" y="485"/>
                  </a:cubicBezTo>
                  <a:cubicBezTo>
                    <a:pt x="519" y="473"/>
                    <a:pt x="519" y="473"/>
                    <a:pt x="519" y="473"/>
                  </a:cubicBezTo>
                  <a:cubicBezTo>
                    <a:pt x="518" y="471"/>
                    <a:pt x="518" y="471"/>
                    <a:pt x="518" y="471"/>
                  </a:cubicBezTo>
                  <a:cubicBezTo>
                    <a:pt x="517" y="468"/>
                    <a:pt x="517" y="468"/>
                    <a:pt x="517" y="468"/>
                  </a:cubicBezTo>
                  <a:cubicBezTo>
                    <a:pt x="515" y="459"/>
                    <a:pt x="515" y="459"/>
                    <a:pt x="515" y="459"/>
                  </a:cubicBezTo>
                  <a:cubicBezTo>
                    <a:pt x="515" y="447"/>
                    <a:pt x="515" y="447"/>
                    <a:pt x="515" y="447"/>
                  </a:cubicBezTo>
                  <a:cubicBezTo>
                    <a:pt x="509" y="449"/>
                    <a:pt x="509" y="449"/>
                    <a:pt x="509" y="449"/>
                  </a:cubicBezTo>
                  <a:cubicBezTo>
                    <a:pt x="511" y="454"/>
                    <a:pt x="511" y="454"/>
                    <a:pt x="511" y="454"/>
                  </a:cubicBezTo>
                  <a:cubicBezTo>
                    <a:pt x="509" y="463"/>
                    <a:pt x="509" y="463"/>
                    <a:pt x="509" y="463"/>
                  </a:cubicBezTo>
                  <a:cubicBezTo>
                    <a:pt x="504" y="464"/>
                    <a:pt x="504" y="464"/>
                    <a:pt x="504" y="464"/>
                  </a:cubicBezTo>
                  <a:cubicBezTo>
                    <a:pt x="502" y="465"/>
                    <a:pt x="502" y="465"/>
                    <a:pt x="502" y="465"/>
                  </a:cubicBezTo>
                  <a:cubicBezTo>
                    <a:pt x="499" y="468"/>
                    <a:pt x="499" y="468"/>
                    <a:pt x="499" y="468"/>
                  </a:cubicBezTo>
                  <a:cubicBezTo>
                    <a:pt x="494" y="469"/>
                    <a:pt x="494" y="469"/>
                    <a:pt x="494" y="469"/>
                  </a:cubicBezTo>
                  <a:cubicBezTo>
                    <a:pt x="489" y="473"/>
                    <a:pt x="489" y="473"/>
                    <a:pt x="489" y="473"/>
                  </a:cubicBezTo>
                  <a:cubicBezTo>
                    <a:pt x="485" y="478"/>
                    <a:pt x="485" y="478"/>
                    <a:pt x="485" y="478"/>
                  </a:cubicBezTo>
                  <a:cubicBezTo>
                    <a:pt x="482" y="481"/>
                    <a:pt x="482" y="481"/>
                    <a:pt x="482" y="481"/>
                  </a:cubicBezTo>
                  <a:cubicBezTo>
                    <a:pt x="482" y="481"/>
                    <a:pt x="482" y="483"/>
                    <a:pt x="484" y="485"/>
                  </a:cubicBezTo>
                  <a:cubicBezTo>
                    <a:pt x="486" y="488"/>
                    <a:pt x="481" y="498"/>
                    <a:pt x="481" y="498"/>
                  </a:cubicBezTo>
                  <a:cubicBezTo>
                    <a:pt x="485" y="498"/>
                    <a:pt x="485" y="498"/>
                    <a:pt x="485" y="498"/>
                  </a:cubicBezTo>
                  <a:cubicBezTo>
                    <a:pt x="486" y="503"/>
                    <a:pt x="486" y="503"/>
                    <a:pt x="486" y="503"/>
                  </a:cubicBezTo>
                  <a:cubicBezTo>
                    <a:pt x="483" y="508"/>
                    <a:pt x="483" y="508"/>
                    <a:pt x="483" y="508"/>
                  </a:cubicBezTo>
                  <a:cubicBezTo>
                    <a:pt x="486" y="510"/>
                    <a:pt x="486" y="510"/>
                    <a:pt x="486" y="510"/>
                  </a:cubicBezTo>
                  <a:cubicBezTo>
                    <a:pt x="489" y="510"/>
                    <a:pt x="489" y="510"/>
                    <a:pt x="489" y="510"/>
                  </a:cubicBezTo>
                  <a:cubicBezTo>
                    <a:pt x="486" y="516"/>
                    <a:pt x="486" y="516"/>
                    <a:pt x="486" y="516"/>
                  </a:cubicBezTo>
                  <a:cubicBezTo>
                    <a:pt x="486" y="518"/>
                    <a:pt x="486" y="518"/>
                    <a:pt x="486" y="518"/>
                  </a:cubicBezTo>
                  <a:lnTo>
                    <a:pt x="493" y="520"/>
                  </a:lnTo>
                  <a:close/>
                </a:path>
              </a:pathLst>
            </a:custGeom>
            <a:solidFill>
              <a:schemeClr val="accent4"/>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3"/>
            <p:cNvSpPr>
              <a:spLocks/>
            </p:cNvSpPr>
            <p:nvPr/>
          </p:nvSpPr>
          <p:spPr bwMode="auto">
            <a:xfrm>
              <a:off x="2979926" y="1055254"/>
              <a:ext cx="543119" cy="437887"/>
            </a:xfrm>
            <a:custGeom>
              <a:avLst/>
              <a:gdLst>
                <a:gd name="T0" fmla="*/ 46 w 238"/>
                <a:gd name="T1" fmla="*/ 78 h 198"/>
                <a:gd name="T2" fmla="*/ 30 w 238"/>
                <a:gd name="T3" fmla="*/ 73 h 198"/>
                <a:gd name="T4" fmla="*/ 10 w 238"/>
                <a:gd name="T5" fmla="*/ 70 h 198"/>
                <a:gd name="T6" fmla="*/ 13 w 238"/>
                <a:gd name="T7" fmla="*/ 76 h 198"/>
                <a:gd name="T8" fmla="*/ 34 w 238"/>
                <a:gd name="T9" fmla="*/ 91 h 198"/>
                <a:gd name="T10" fmla="*/ 35 w 238"/>
                <a:gd name="T11" fmla="*/ 107 h 198"/>
                <a:gd name="T12" fmla="*/ 34 w 238"/>
                <a:gd name="T13" fmla="*/ 113 h 198"/>
                <a:gd name="T14" fmla="*/ 25 w 238"/>
                <a:gd name="T15" fmla="*/ 127 h 198"/>
                <a:gd name="T16" fmla="*/ 9 w 238"/>
                <a:gd name="T17" fmla="*/ 124 h 198"/>
                <a:gd name="T18" fmla="*/ 20 w 238"/>
                <a:gd name="T19" fmla="*/ 138 h 198"/>
                <a:gd name="T20" fmla="*/ 48 w 238"/>
                <a:gd name="T21" fmla="*/ 162 h 198"/>
                <a:gd name="T22" fmla="*/ 85 w 238"/>
                <a:gd name="T23" fmla="*/ 195 h 198"/>
                <a:gd name="T24" fmla="*/ 131 w 238"/>
                <a:gd name="T25" fmla="*/ 189 h 198"/>
                <a:gd name="T26" fmla="*/ 164 w 238"/>
                <a:gd name="T27" fmla="*/ 181 h 198"/>
                <a:gd name="T28" fmla="*/ 194 w 238"/>
                <a:gd name="T29" fmla="*/ 178 h 198"/>
                <a:gd name="T30" fmla="*/ 212 w 238"/>
                <a:gd name="T31" fmla="*/ 165 h 198"/>
                <a:gd name="T32" fmla="*/ 226 w 238"/>
                <a:gd name="T33" fmla="*/ 157 h 198"/>
                <a:gd name="T34" fmla="*/ 230 w 238"/>
                <a:gd name="T35" fmla="*/ 148 h 198"/>
                <a:gd name="T36" fmla="*/ 235 w 238"/>
                <a:gd name="T37" fmla="*/ 133 h 198"/>
                <a:gd name="T38" fmla="*/ 227 w 238"/>
                <a:gd name="T39" fmla="*/ 109 h 198"/>
                <a:gd name="T40" fmla="*/ 224 w 238"/>
                <a:gd name="T41" fmla="*/ 92 h 198"/>
                <a:gd name="T42" fmla="*/ 228 w 238"/>
                <a:gd name="T43" fmla="*/ 76 h 198"/>
                <a:gd name="T44" fmla="*/ 210 w 238"/>
                <a:gd name="T45" fmla="*/ 76 h 198"/>
                <a:gd name="T46" fmla="*/ 206 w 238"/>
                <a:gd name="T47" fmla="*/ 58 h 198"/>
                <a:gd name="T48" fmla="*/ 192 w 238"/>
                <a:gd name="T49" fmla="*/ 68 h 198"/>
                <a:gd name="T50" fmla="*/ 173 w 238"/>
                <a:gd name="T51" fmla="*/ 66 h 198"/>
                <a:gd name="T52" fmla="*/ 160 w 238"/>
                <a:gd name="T53" fmla="*/ 64 h 198"/>
                <a:gd name="T54" fmla="*/ 147 w 238"/>
                <a:gd name="T55" fmla="*/ 80 h 198"/>
                <a:gd name="T56" fmla="*/ 141 w 238"/>
                <a:gd name="T57" fmla="*/ 54 h 198"/>
                <a:gd name="T58" fmla="*/ 128 w 238"/>
                <a:gd name="T59" fmla="*/ 53 h 198"/>
                <a:gd name="T60" fmla="*/ 119 w 238"/>
                <a:gd name="T61" fmla="*/ 67 h 198"/>
                <a:gd name="T62" fmla="*/ 109 w 238"/>
                <a:gd name="T63" fmla="*/ 43 h 198"/>
                <a:gd name="T64" fmla="*/ 96 w 238"/>
                <a:gd name="T65" fmla="*/ 67 h 198"/>
                <a:gd name="T66" fmla="*/ 80 w 238"/>
                <a:gd name="T67" fmla="*/ 67 h 198"/>
                <a:gd name="T68" fmla="*/ 71 w 238"/>
                <a:gd name="T69" fmla="*/ 75 h 198"/>
                <a:gd name="T70" fmla="*/ 75 w 238"/>
                <a:gd name="T71" fmla="*/ 59 h 198"/>
                <a:gd name="T72" fmla="*/ 78 w 238"/>
                <a:gd name="T73" fmla="*/ 52 h 198"/>
                <a:gd name="T74" fmla="*/ 83 w 238"/>
                <a:gd name="T75" fmla="*/ 39 h 198"/>
                <a:gd name="T76" fmla="*/ 80 w 238"/>
                <a:gd name="T77" fmla="*/ 29 h 198"/>
                <a:gd name="T78" fmla="*/ 74 w 238"/>
                <a:gd name="T79" fmla="*/ 7 h 198"/>
                <a:gd name="T80" fmla="*/ 63 w 238"/>
                <a:gd name="T81" fmla="*/ 1 h 198"/>
                <a:gd name="T82" fmla="*/ 61 w 238"/>
                <a:gd name="T83" fmla="*/ 8 h 198"/>
                <a:gd name="T84" fmla="*/ 67 w 238"/>
                <a:gd name="T85" fmla="*/ 12 h 198"/>
                <a:gd name="T86" fmla="*/ 57 w 238"/>
                <a:gd name="T87" fmla="*/ 12 h 198"/>
                <a:gd name="T88" fmla="*/ 62 w 238"/>
                <a:gd name="T89" fmla="*/ 33 h 198"/>
                <a:gd name="T90" fmla="*/ 59 w 238"/>
                <a:gd name="T91" fmla="*/ 28 h 198"/>
                <a:gd name="T92" fmla="*/ 55 w 238"/>
                <a:gd name="T93" fmla="*/ 24 h 198"/>
                <a:gd name="T94" fmla="*/ 53 w 238"/>
                <a:gd name="T95" fmla="*/ 15 h 198"/>
                <a:gd name="T96" fmla="*/ 43 w 238"/>
                <a:gd name="T97" fmla="*/ 9 h 198"/>
                <a:gd name="T98" fmla="*/ 36 w 238"/>
                <a:gd name="T99" fmla="*/ 18 h 198"/>
                <a:gd name="T100" fmla="*/ 32 w 238"/>
                <a:gd name="T101" fmla="*/ 26 h 198"/>
                <a:gd name="T102" fmla="*/ 31 w 238"/>
                <a:gd name="T103" fmla="*/ 30 h 198"/>
                <a:gd name="T104" fmla="*/ 23 w 238"/>
                <a:gd name="T105" fmla="*/ 28 h 198"/>
                <a:gd name="T106" fmla="*/ 23 w 238"/>
                <a:gd name="T107" fmla="*/ 36 h 198"/>
                <a:gd name="T108" fmla="*/ 11 w 238"/>
                <a:gd name="T109" fmla="*/ 29 h 198"/>
                <a:gd name="T110" fmla="*/ 20 w 238"/>
                <a:gd name="T111" fmla="*/ 44 h 198"/>
                <a:gd name="T112" fmla="*/ 36 w 238"/>
                <a:gd name="T113" fmla="*/ 46 h 198"/>
                <a:gd name="T114" fmla="*/ 44 w 238"/>
                <a:gd name="T115" fmla="*/ 46 h 198"/>
                <a:gd name="T116" fmla="*/ 53 w 238"/>
                <a:gd name="T117" fmla="*/ 52 h 198"/>
                <a:gd name="T118" fmla="*/ 59 w 238"/>
                <a:gd name="T119" fmla="*/ 59 h 198"/>
                <a:gd name="T120" fmla="*/ 47 w 238"/>
                <a:gd name="T121" fmla="*/ 65 h 198"/>
                <a:gd name="T122" fmla="*/ 46 w 238"/>
                <a:gd name="T123" fmla="*/ 73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 h="198">
                  <a:moveTo>
                    <a:pt x="48" y="74"/>
                  </a:moveTo>
                  <a:cubicBezTo>
                    <a:pt x="52" y="77"/>
                    <a:pt x="52" y="77"/>
                    <a:pt x="52" y="77"/>
                  </a:cubicBezTo>
                  <a:cubicBezTo>
                    <a:pt x="55" y="75"/>
                    <a:pt x="55" y="75"/>
                    <a:pt x="55" y="75"/>
                  </a:cubicBezTo>
                  <a:cubicBezTo>
                    <a:pt x="57" y="73"/>
                    <a:pt x="57" y="73"/>
                    <a:pt x="57" y="73"/>
                  </a:cubicBezTo>
                  <a:cubicBezTo>
                    <a:pt x="59" y="75"/>
                    <a:pt x="59" y="75"/>
                    <a:pt x="59" y="75"/>
                  </a:cubicBezTo>
                  <a:cubicBezTo>
                    <a:pt x="56" y="78"/>
                    <a:pt x="56" y="78"/>
                    <a:pt x="56" y="78"/>
                  </a:cubicBezTo>
                  <a:cubicBezTo>
                    <a:pt x="54" y="80"/>
                    <a:pt x="54" y="80"/>
                    <a:pt x="54" y="80"/>
                  </a:cubicBezTo>
                  <a:cubicBezTo>
                    <a:pt x="54" y="83"/>
                    <a:pt x="54" y="83"/>
                    <a:pt x="54" y="83"/>
                  </a:cubicBezTo>
                  <a:cubicBezTo>
                    <a:pt x="50" y="82"/>
                    <a:pt x="50" y="82"/>
                    <a:pt x="50" y="82"/>
                  </a:cubicBezTo>
                  <a:cubicBezTo>
                    <a:pt x="46" y="78"/>
                    <a:pt x="46" y="78"/>
                    <a:pt x="46" y="78"/>
                  </a:cubicBezTo>
                  <a:cubicBezTo>
                    <a:pt x="44" y="77"/>
                    <a:pt x="44" y="77"/>
                    <a:pt x="44" y="77"/>
                  </a:cubicBezTo>
                  <a:cubicBezTo>
                    <a:pt x="42" y="76"/>
                    <a:pt x="42" y="76"/>
                    <a:pt x="42" y="76"/>
                  </a:cubicBezTo>
                  <a:cubicBezTo>
                    <a:pt x="41" y="73"/>
                    <a:pt x="41" y="73"/>
                    <a:pt x="41" y="73"/>
                  </a:cubicBezTo>
                  <a:cubicBezTo>
                    <a:pt x="40" y="74"/>
                    <a:pt x="40" y="74"/>
                    <a:pt x="40" y="74"/>
                  </a:cubicBezTo>
                  <a:cubicBezTo>
                    <a:pt x="36" y="75"/>
                    <a:pt x="36" y="75"/>
                    <a:pt x="36" y="75"/>
                  </a:cubicBezTo>
                  <a:cubicBezTo>
                    <a:pt x="35" y="76"/>
                    <a:pt x="35" y="76"/>
                    <a:pt x="35" y="76"/>
                  </a:cubicBezTo>
                  <a:cubicBezTo>
                    <a:pt x="34" y="74"/>
                    <a:pt x="34" y="74"/>
                    <a:pt x="34" y="74"/>
                  </a:cubicBezTo>
                  <a:cubicBezTo>
                    <a:pt x="35" y="72"/>
                    <a:pt x="35" y="72"/>
                    <a:pt x="35" y="72"/>
                  </a:cubicBezTo>
                  <a:cubicBezTo>
                    <a:pt x="32" y="72"/>
                    <a:pt x="32" y="72"/>
                    <a:pt x="32" y="72"/>
                  </a:cubicBezTo>
                  <a:cubicBezTo>
                    <a:pt x="32" y="72"/>
                    <a:pt x="31" y="73"/>
                    <a:pt x="30" y="73"/>
                  </a:cubicBezTo>
                  <a:cubicBezTo>
                    <a:pt x="29" y="73"/>
                    <a:pt x="28" y="73"/>
                    <a:pt x="28" y="73"/>
                  </a:cubicBezTo>
                  <a:cubicBezTo>
                    <a:pt x="27" y="72"/>
                    <a:pt x="26" y="71"/>
                    <a:pt x="25" y="71"/>
                  </a:cubicBezTo>
                  <a:cubicBezTo>
                    <a:pt x="24" y="70"/>
                    <a:pt x="23" y="69"/>
                    <a:pt x="23" y="69"/>
                  </a:cubicBezTo>
                  <a:cubicBezTo>
                    <a:pt x="21" y="70"/>
                    <a:pt x="21" y="70"/>
                    <a:pt x="21" y="70"/>
                  </a:cubicBezTo>
                  <a:cubicBezTo>
                    <a:pt x="19" y="72"/>
                    <a:pt x="19" y="72"/>
                    <a:pt x="19" y="72"/>
                  </a:cubicBezTo>
                  <a:cubicBezTo>
                    <a:pt x="19" y="71"/>
                    <a:pt x="19" y="71"/>
                    <a:pt x="19" y="71"/>
                  </a:cubicBezTo>
                  <a:cubicBezTo>
                    <a:pt x="17" y="70"/>
                    <a:pt x="17" y="70"/>
                    <a:pt x="17" y="70"/>
                  </a:cubicBezTo>
                  <a:cubicBezTo>
                    <a:pt x="13" y="70"/>
                    <a:pt x="13" y="70"/>
                    <a:pt x="13" y="70"/>
                  </a:cubicBezTo>
                  <a:cubicBezTo>
                    <a:pt x="12" y="70"/>
                    <a:pt x="12" y="70"/>
                    <a:pt x="12" y="70"/>
                  </a:cubicBezTo>
                  <a:cubicBezTo>
                    <a:pt x="12" y="70"/>
                    <a:pt x="12" y="70"/>
                    <a:pt x="10" y="70"/>
                  </a:cubicBezTo>
                  <a:cubicBezTo>
                    <a:pt x="9" y="69"/>
                    <a:pt x="9" y="69"/>
                    <a:pt x="9" y="69"/>
                  </a:cubicBezTo>
                  <a:cubicBezTo>
                    <a:pt x="6" y="68"/>
                    <a:pt x="6" y="68"/>
                    <a:pt x="6" y="68"/>
                  </a:cubicBezTo>
                  <a:cubicBezTo>
                    <a:pt x="3" y="67"/>
                    <a:pt x="3" y="67"/>
                    <a:pt x="3" y="67"/>
                  </a:cubicBezTo>
                  <a:cubicBezTo>
                    <a:pt x="3" y="67"/>
                    <a:pt x="2" y="67"/>
                    <a:pt x="2" y="68"/>
                  </a:cubicBezTo>
                  <a:cubicBezTo>
                    <a:pt x="2" y="70"/>
                    <a:pt x="0" y="71"/>
                    <a:pt x="0" y="72"/>
                  </a:cubicBezTo>
                  <a:cubicBezTo>
                    <a:pt x="1" y="73"/>
                    <a:pt x="2" y="73"/>
                    <a:pt x="3" y="75"/>
                  </a:cubicBezTo>
                  <a:cubicBezTo>
                    <a:pt x="5" y="76"/>
                    <a:pt x="5" y="76"/>
                    <a:pt x="5" y="76"/>
                  </a:cubicBezTo>
                  <a:cubicBezTo>
                    <a:pt x="8" y="76"/>
                    <a:pt x="8" y="76"/>
                    <a:pt x="8" y="76"/>
                  </a:cubicBezTo>
                  <a:cubicBezTo>
                    <a:pt x="9" y="75"/>
                    <a:pt x="9" y="75"/>
                    <a:pt x="9" y="75"/>
                  </a:cubicBezTo>
                  <a:cubicBezTo>
                    <a:pt x="13" y="76"/>
                    <a:pt x="13" y="76"/>
                    <a:pt x="13" y="76"/>
                  </a:cubicBezTo>
                  <a:cubicBezTo>
                    <a:pt x="14" y="78"/>
                    <a:pt x="15" y="80"/>
                    <a:pt x="16" y="79"/>
                  </a:cubicBezTo>
                  <a:cubicBezTo>
                    <a:pt x="17" y="78"/>
                    <a:pt x="17" y="78"/>
                    <a:pt x="17" y="78"/>
                  </a:cubicBezTo>
                  <a:cubicBezTo>
                    <a:pt x="19" y="79"/>
                    <a:pt x="19" y="79"/>
                    <a:pt x="19" y="79"/>
                  </a:cubicBezTo>
                  <a:cubicBezTo>
                    <a:pt x="19" y="79"/>
                    <a:pt x="20" y="83"/>
                    <a:pt x="22" y="83"/>
                  </a:cubicBezTo>
                  <a:cubicBezTo>
                    <a:pt x="23" y="84"/>
                    <a:pt x="24" y="84"/>
                    <a:pt x="24" y="84"/>
                  </a:cubicBezTo>
                  <a:cubicBezTo>
                    <a:pt x="28" y="86"/>
                    <a:pt x="28" y="86"/>
                    <a:pt x="28" y="86"/>
                  </a:cubicBezTo>
                  <a:cubicBezTo>
                    <a:pt x="30" y="86"/>
                    <a:pt x="30" y="86"/>
                    <a:pt x="30" y="86"/>
                  </a:cubicBezTo>
                  <a:cubicBezTo>
                    <a:pt x="30" y="86"/>
                    <a:pt x="33" y="85"/>
                    <a:pt x="33" y="86"/>
                  </a:cubicBezTo>
                  <a:cubicBezTo>
                    <a:pt x="33" y="87"/>
                    <a:pt x="35" y="88"/>
                    <a:pt x="34" y="89"/>
                  </a:cubicBezTo>
                  <a:cubicBezTo>
                    <a:pt x="34" y="89"/>
                    <a:pt x="34" y="90"/>
                    <a:pt x="34" y="91"/>
                  </a:cubicBezTo>
                  <a:cubicBezTo>
                    <a:pt x="34" y="92"/>
                    <a:pt x="34" y="93"/>
                    <a:pt x="34" y="93"/>
                  </a:cubicBezTo>
                  <a:cubicBezTo>
                    <a:pt x="31" y="96"/>
                    <a:pt x="31" y="96"/>
                    <a:pt x="31" y="96"/>
                  </a:cubicBezTo>
                  <a:cubicBezTo>
                    <a:pt x="31" y="98"/>
                    <a:pt x="31" y="98"/>
                    <a:pt x="31" y="98"/>
                  </a:cubicBezTo>
                  <a:cubicBezTo>
                    <a:pt x="31" y="98"/>
                    <a:pt x="31" y="100"/>
                    <a:pt x="30" y="100"/>
                  </a:cubicBezTo>
                  <a:cubicBezTo>
                    <a:pt x="30" y="101"/>
                    <a:pt x="29" y="104"/>
                    <a:pt x="29" y="104"/>
                  </a:cubicBezTo>
                  <a:cubicBezTo>
                    <a:pt x="32" y="102"/>
                    <a:pt x="32" y="102"/>
                    <a:pt x="32" y="102"/>
                  </a:cubicBezTo>
                  <a:cubicBezTo>
                    <a:pt x="32" y="102"/>
                    <a:pt x="33" y="102"/>
                    <a:pt x="33" y="103"/>
                  </a:cubicBezTo>
                  <a:cubicBezTo>
                    <a:pt x="32" y="105"/>
                    <a:pt x="31" y="106"/>
                    <a:pt x="31" y="106"/>
                  </a:cubicBezTo>
                  <a:cubicBezTo>
                    <a:pt x="31" y="106"/>
                    <a:pt x="32" y="109"/>
                    <a:pt x="33" y="108"/>
                  </a:cubicBezTo>
                  <a:cubicBezTo>
                    <a:pt x="35" y="107"/>
                    <a:pt x="35" y="107"/>
                    <a:pt x="35" y="107"/>
                  </a:cubicBezTo>
                  <a:cubicBezTo>
                    <a:pt x="37" y="106"/>
                    <a:pt x="37" y="106"/>
                    <a:pt x="37" y="106"/>
                  </a:cubicBezTo>
                  <a:cubicBezTo>
                    <a:pt x="40" y="105"/>
                    <a:pt x="40" y="105"/>
                    <a:pt x="40" y="105"/>
                  </a:cubicBezTo>
                  <a:cubicBezTo>
                    <a:pt x="40" y="105"/>
                    <a:pt x="40" y="105"/>
                    <a:pt x="41" y="104"/>
                  </a:cubicBezTo>
                  <a:cubicBezTo>
                    <a:pt x="43" y="104"/>
                    <a:pt x="46" y="104"/>
                    <a:pt x="46" y="104"/>
                  </a:cubicBezTo>
                  <a:cubicBezTo>
                    <a:pt x="46" y="104"/>
                    <a:pt x="47" y="107"/>
                    <a:pt x="46" y="107"/>
                  </a:cubicBezTo>
                  <a:cubicBezTo>
                    <a:pt x="45" y="107"/>
                    <a:pt x="41" y="106"/>
                    <a:pt x="41" y="106"/>
                  </a:cubicBezTo>
                  <a:cubicBezTo>
                    <a:pt x="39" y="107"/>
                    <a:pt x="39" y="107"/>
                    <a:pt x="39" y="107"/>
                  </a:cubicBezTo>
                  <a:cubicBezTo>
                    <a:pt x="37" y="108"/>
                    <a:pt x="37" y="108"/>
                    <a:pt x="37" y="108"/>
                  </a:cubicBezTo>
                  <a:cubicBezTo>
                    <a:pt x="35" y="110"/>
                    <a:pt x="35" y="110"/>
                    <a:pt x="35" y="110"/>
                  </a:cubicBezTo>
                  <a:cubicBezTo>
                    <a:pt x="35" y="110"/>
                    <a:pt x="33" y="113"/>
                    <a:pt x="34" y="113"/>
                  </a:cubicBezTo>
                  <a:cubicBezTo>
                    <a:pt x="35" y="114"/>
                    <a:pt x="32" y="115"/>
                    <a:pt x="32" y="115"/>
                  </a:cubicBezTo>
                  <a:cubicBezTo>
                    <a:pt x="31" y="115"/>
                    <a:pt x="31" y="115"/>
                    <a:pt x="31" y="115"/>
                  </a:cubicBezTo>
                  <a:cubicBezTo>
                    <a:pt x="31" y="116"/>
                    <a:pt x="31" y="116"/>
                    <a:pt x="31" y="116"/>
                  </a:cubicBezTo>
                  <a:cubicBezTo>
                    <a:pt x="31" y="116"/>
                    <a:pt x="31" y="116"/>
                    <a:pt x="32" y="117"/>
                  </a:cubicBezTo>
                  <a:cubicBezTo>
                    <a:pt x="33" y="117"/>
                    <a:pt x="36" y="117"/>
                    <a:pt x="36" y="117"/>
                  </a:cubicBezTo>
                  <a:cubicBezTo>
                    <a:pt x="36" y="117"/>
                    <a:pt x="38" y="116"/>
                    <a:pt x="37" y="117"/>
                  </a:cubicBezTo>
                  <a:cubicBezTo>
                    <a:pt x="37" y="118"/>
                    <a:pt x="36" y="121"/>
                    <a:pt x="36" y="121"/>
                  </a:cubicBezTo>
                  <a:cubicBezTo>
                    <a:pt x="36" y="121"/>
                    <a:pt x="35" y="122"/>
                    <a:pt x="32" y="122"/>
                  </a:cubicBezTo>
                  <a:cubicBezTo>
                    <a:pt x="30" y="123"/>
                    <a:pt x="27" y="124"/>
                    <a:pt x="27" y="124"/>
                  </a:cubicBezTo>
                  <a:cubicBezTo>
                    <a:pt x="25" y="127"/>
                    <a:pt x="25" y="127"/>
                    <a:pt x="25" y="127"/>
                  </a:cubicBezTo>
                  <a:cubicBezTo>
                    <a:pt x="25" y="127"/>
                    <a:pt x="26" y="128"/>
                    <a:pt x="23" y="128"/>
                  </a:cubicBezTo>
                  <a:cubicBezTo>
                    <a:pt x="21" y="128"/>
                    <a:pt x="19" y="128"/>
                    <a:pt x="19" y="128"/>
                  </a:cubicBezTo>
                  <a:cubicBezTo>
                    <a:pt x="17" y="128"/>
                    <a:pt x="17" y="128"/>
                    <a:pt x="17" y="128"/>
                  </a:cubicBezTo>
                  <a:cubicBezTo>
                    <a:pt x="17" y="128"/>
                    <a:pt x="15" y="129"/>
                    <a:pt x="15" y="129"/>
                  </a:cubicBezTo>
                  <a:cubicBezTo>
                    <a:pt x="14" y="128"/>
                    <a:pt x="13" y="127"/>
                    <a:pt x="13" y="127"/>
                  </a:cubicBezTo>
                  <a:cubicBezTo>
                    <a:pt x="14" y="123"/>
                    <a:pt x="14" y="123"/>
                    <a:pt x="14" y="123"/>
                  </a:cubicBezTo>
                  <a:cubicBezTo>
                    <a:pt x="13" y="122"/>
                    <a:pt x="13" y="122"/>
                    <a:pt x="13" y="122"/>
                  </a:cubicBezTo>
                  <a:cubicBezTo>
                    <a:pt x="13" y="119"/>
                    <a:pt x="13" y="119"/>
                    <a:pt x="13" y="119"/>
                  </a:cubicBezTo>
                  <a:cubicBezTo>
                    <a:pt x="13" y="119"/>
                    <a:pt x="10" y="121"/>
                    <a:pt x="10" y="122"/>
                  </a:cubicBezTo>
                  <a:cubicBezTo>
                    <a:pt x="9" y="122"/>
                    <a:pt x="9" y="124"/>
                    <a:pt x="9" y="124"/>
                  </a:cubicBezTo>
                  <a:cubicBezTo>
                    <a:pt x="7" y="127"/>
                    <a:pt x="7" y="127"/>
                    <a:pt x="7" y="127"/>
                  </a:cubicBezTo>
                  <a:cubicBezTo>
                    <a:pt x="6" y="127"/>
                    <a:pt x="6" y="127"/>
                    <a:pt x="6" y="127"/>
                  </a:cubicBezTo>
                  <a:cubicBezTo>
                    <a:pt x="6" y="131"/>
                    <a:pt x="6" y="131"/>
                    <a:pt x="6" y="131"/>
                  </a:cubicBezTo>
                  <a:cubicBezTo>
                    <a:pt x="5" y="133"/>
                    <a:pt x="5" y="133"/>
                    <a:pt x="5" y="133"/>
                  </a:cubicBezTo>
                  <a:cubicBezTo>
                    <a:pt x="5" y="133"/>
                    <a:pt x="4" y="133"/>
                    <a:pt x="5" y="134"/>
                  </a:cubicBezTo>
                  <a:cubicBezTo>
                    <a:pt x="6" y="134"/>
                    <a:pt x="10" y="136"/>
                    <a:pt x="10" y="136"/>
                  </a:cubicBezTo>
                  <a:cubicBezTo>
                    <a:pt x="10" y="136"/>
                    <a:pt x="11" y="135"/>
                    <a:pt x="13" y="137"/>
                  </a:cubicBezTo>
                  <a:cubicBezTo>
                    <a:pt x="14" y="138"/>
                    <a:pt x="16" y="139"/>
                    <a:pt x="16" y="139"/>
                  </a:cubicBezTo>
                  <a:cubicBezTo>
                    <a:pt x="17" y="139"/>
                    <a:pt x="17" y="139"/>
                    <a:pt x="17" y="139"/>
                  </a:cubicBezTo>
                  <a:cubicBezTo>
                    <a:pt x="20" y="138"/>
                    <a:pt x="20" y="138"/>
                    <a:pt x="20" y="138"/>
                  </a:cubicBezTo>
                  <a:cubicBezTo>
                    <a:pt x="22" y="140"/>
                    <a:pt x="22" y="140"/>
                    <a:pt x="22" y="140"/>
                  </a:cubicBezTo>
                  <a:cubicBezTo>
                    <a:pt x="27" y="141"/>
                    <a:pt x="27" y="141"/>
                    <a:pt x="27" y="141"/>
                  </a:cubicBezTo>
                  <a:cubicBezTo>
                    <a:pt x="27" y="141"/>
                    <a:pt x="28" y="143"/>
                    <a:pt x="28" y="144"/>
                  </a:cubicBezTo>
                  <a:cubicBezTo>
                    <a:pt x="29" y="144"/>
                    <a:pt x="31" y="147"/>
                    <a:pt x="31" y="147"/>
                  </a:cubicBezTo>
                  <a:cubicBezTo>
                    <a:pt x="31" y="147"/>
                    <a:pt x="31" y="145"/>
                    <a:pt x="33" y="146"/>
                  </a:cubicBezTo>
                  <a:cubicBezTo>
                    <a:pt x="36" y="146"/>
                    <a:pt x="37" y="146"/>
                    <a:pt x="37" y="146"/>
                  </a:cubicBezTo>
                  <a:cubicBezTo>
                    <a:pt x="37" y="146"/>
                    <a:pt x="39" y="146"/>
                    <a:pt x="40" y="147"/>
                  </a:cubicBezTo>
                  <a:cubicBezTo>
                    <a:pt x="41" y="148"/>
                    <a:pt x="44" y="153"/>
                    <a:pt x="44" y="153"/>
                  </a:cubicBezTo>
                  <a:cubicBezTo>
                    <a:pt x="46" y="158"/>
                    <a:pt x="46" y="158"/>
                    <a:pt x="46" y="158"/>
                  </a:cubicBezTo>
                  <a:cubicBezTo>
                    <a:pt x="48" y="162"/>
                    <a:pt x="48" y="162"/>
                    <a:pt x="48" y="162"/>
                  </a:cubicBezTo>
                  <a:cubicBezTo>
                    <a:pt x="48" y="162"/>
                    <a:pt x="48" y="163"/>
                    <a:pt x="50" y="164"/>
                  </a:cubicBezTo>
                  <a:cubicBezTo>
                    <a:pt x="52" y="166"/>
                    <a:pt x="53" y="168"/>
                    <a:pt x="53" y="168"/>
                  </a:cubicBezTo>
                  <a:cubicBezTo>
                    <a:pt x="53" y="168"/>
                    <a:pt x="53" y="169"/>
                    <a:pt x="54" y="170"/>
                  </a:cubicBezTo>
                  <a:cubicBezTo>
                    <a:pt x="55" y="172"/>
                    <a:pt x="57" y="174"/>
                    <a:pt x="57" y="174"/>
                  </a:cubicBezTo>
                  <a:cubicBezTo>
                    <a:pt x="57" y="174"/>
                    <a:pt x="57" y="175"/>
                    <a:pt x="58" y="176"/>
                  </a:cubicBezTo>
                  <a:cubicBezTo>
                    <a:pt x="60" y="177"/>
                    <a:pt x="62" y="177"/>
                    <a:pt x="63" y="178"/>
                  </a:cubicBezTo>
                  <a:cubicBezTo>
                    <a:pt x="65" y="180"/>
                    <a:pt x="67" y="182"/>
                    <a:pt x="67" y="182"/>
                  </a:cubicBezTo>
                  <a:cubicBezTo>
                    <a:pt x="67" y="182"/>
                    <a:pt x="72" y="187"/>
                    <a:pt x="74" y="189"/>
                  </a:cubicBezTo>
                  <a:cubicBezTo>
                    <a:pt x="76" y="191"/>
                    <a:pt x="78" y="193"/>
                    <a:pt x="79" y="193"/>
                  </a:cubicBezTo>
                  <a:cubicBezTo>
                    <a:pt x="80" y="194"/>
                    <a:pt x="85" y="195"/>
                    <a:pt x="85" y="195"/>
                  </a:cubicBezTo>
                  <a:cubicBezTo>
                    <a:pt x="85" y="195"/>
                    <a:pt x="88" y="198"/>
                    <a:pt x="89" y="197"/>
                  </a:cubicBezTo>
                  <a:cubicBezTo>
                    <a:pt x="91" y="197"/>
                    <a:pt x="87" y="196"/>
                    <a:pt x="93" y="196"/>
                  </a:cubicBezTo>
                  <a:cubicBezTo>
                    <a:pt x="99" y="196"/>
                    <a:pt x="103" y="198"/>
                    <a:pt x="103" y="198"/>
                  </a:cubicBezTo>
                  <a:cubicBezTo>
                    <a:pt x="107" y="195"/>
                    <a:pt x="107" y="195"/>
                    <a:pt x="107" y="195"/>
                  </a:cubicBezTo>
                  <a:cubicBezTo>
                    <a:pt x="107" y="195"/>
                    <a:pt x="106" y="197"/>
                    <a:pt x="107" y="194"/>
                  </a:cubicBezTo>
                  <a:cubicBezTo>
                    <a:pt x="108" y="192"/>
                    <a:pt x="109" y="190"/>
                    <a:pt x="109" y="190"/>
                  </a:cubicBezTo>
                  <a:cubicBezTo>
                    <a:pt x="109" y="190"/>
                    <a:pt x="108" y="188"/>
                    <a:pt x="111" y="188"/>
                  </a:cubicBezTo>
                  <a:cubicBezTo>
                    <a:pt x="113" y="188"/>
                    <a:pt x="119" y="187"/>
                    <a:pt x="120" y="187"/>
                  </a:cubicBezTo>
                  <a:cubicBezTo>
                    <a:pt x="121" y="187"/>
                    <a:pt x="121" y="188"/>
                    <a:pt x="122" y="187"/>
                  </a:cubicBezTo>
                  <a:cubicBezTo>
                    <a:pt x="122" y="186"/>
                    <a:pt x="131" y="189"/>
                    <a:pt x="131" y="189"/>
                  </a:cubicBezTo>
                  <a:cubicBezTo>
                    <a:pt x="132" y="187"/>
                    <a:pt x="132" y="187"/>
                    <a:pt x="132" y="187"/>
                  </a:cubicBezTo>
                  <a:cubicBezTo>
                    <a:pt x="134" y="186"/>
                    <a:pt x="134" y="186"/>
                    <a:pt x="134" y="186"/>
                  </a:cubicBezTo>
                  <a:cubicBezTo>
                    <a:pt x="136" y="190"/>
                    <a:pt x="136" y="190"/>
                    <a:pt x="136" y="190"/>
                  </a:cubicBezTo>
                  <a:cubicBezTo>
                    <a:pt x="140" y="190"/>
                    <a:pt x="140" y="190"/>
                    <a:pt x="140" y="190"/>
                  </a:cubicBezTo>
                  <a:cubicBezTo>
                    <a:pt x="140" y="190"/>
                    <a:pt x="143" y="189"/>
                    <a:pt x="145" y="189"/>
                  </a:cubicBezTo>
                  <a:cubicBezTo>
                    <a:pt x="146" y="189"/>
                    <a:pt x="150" y="187"/>
                    <a:pt x="150" y="187"/>
                  </a:cubicBezTo>
                  <a:cubicBezTo>
                    <a:pt x="150" y="187"/>
                    <a:pt x="151" y="185"/>
                    <a:pt x="152" y="185"/>
                  </a:cubicBezTo>
                  <a:cubicBezTo>
                    <a:pt x="153" y="184"/>
                    <a:pt x="156" y="184"/>
                    <a:pt x="157" y="184"/>
                  </a:cubicBezTo>
                  <a:cubicBezTo>
                    <a:pt x="159" y="184"/>
                    <a:pt x="162" y="183"/>
                    <a:pt x="162" y="183"/>
                  </a:cubicBezTo>
                  <a:cubicBezTo>
                    <a:pt x="164" y="181"/>
                    <a:pt x="164" y="181"/>
                    <a:pt x="164" y="181"/>
                  </a:cubicBezTo>
                  <a:cubicBezTo>
                    <a:pt x="164" y="181"/>
                    <a:pt x="165" y="180"/>
                    <a:pt x="167" y="180"/>
                  </a:cubicBezTo>
                  <a:cubicBezTo>
                    <a:pt x="168" y="181"/>
                    <a:pt x="172" y="181"/>
                    <a:pt x="172" y="181"/>
                  </a:cubicBezTo>
                  <a:cubicBezTo>
                    <a:pt x="175" y="179"/>
                    <a:pt x="175" y="179"/>
                    <a:pt x="175" y="179"/>
                  </a:cubicBezTo>
                  <a:cubicBezTo>
                    <a:pt x="178" y="178"/>
                    <a:pt x="178" y="178"/>
                    <a:pt x="178" y="178"/>
                  </a:cubicBezTo>
                  <a:cubicBezTo>
                    <a:pt x="178" y="178"/>
                    <a:pt x="178" y="177"/>
                    <a:pt x="179" y="178"/>
                  </a:cubicBezTo>
                  <a:cubicBezTo>
                    <a:pt x="180" y="179"/>
                    <a:pt x="182" y="181"/>
                    <a:pt x="182" y="181"/>
                  </a:cubicBezTo>
                  <a:cubicBezTo>
                    <a:pt x="186" y="182"/>
                    <a:pt x="186" y="182"/>
                    <a:pt x="186" y="182"/>
                  </a:cubicBezTo>
                  <a:cubicBezTo>
                    <a:pt x="189" y="181"/>
                    <a:pt x="189" y="181"/>
                    <a:pt x="189" y="181"/>
                  </a:cubicBezTo>
                  <a:cubicBezTo>
                    <a:pt x="191" y="179"/>
                    <a:pt x="191" y="179"/>
                    <a:pt x="191" y="179"/>
                  </a:cubicBezTo>
                  <a:cubicBezTo>
                    <a:pt x="191" y="179"/>
                    <a:pt x="191" y="178"/>
                    <a:pt x="194" y="178"/>
                  </a:cubicBezTo>
                  <a:cubicBezTo>
                    <a:pt x="197" y="178"/>
                    <a:pt x="198" y="178"/>
                    <a:pt x="198" y="178"/>
                  </a:cubicBezTo>
                  <a:cubicBezTo>
                    <a:pt x="198" y="178"/>
                    <a:pt x="201" y="178"/>
                    <a:pt x="201" y="177"/>
                  </a:cubicBezTo>
                  <a:cubicBezTo>
                    <a:pt x="201" y="176"/>
                    <a:pt x="201" y="174"/>
                    <a:pt x="202" y="173"/>
                  </a:cubicBezTo>
                  <a:cubicBezTo>
                    <a:pt x="202" y="172"/>
                    <a:pt x="206" y="168"/>
                    <a:pt x="206" y="168"/>
                  </a:cubicBezTo>
                  <a:cubicBezTo>
                    <a:pt x="208" y="167"/>
                    <a:pt x="208" y="167"/>
                    <a:pt x="208" y="167"/>
                  </a:cubicBezTo>
                  <a:cubicBezTo>
                    <a:pt x="207" y="164"/>
                    <a:pt x="207" y="164"/>
                    <a:pt x="207" y="164"/>
                  </a:cubicBezTo>
                  <a:cubicBezTo>
                    <a:pt x="208" y="162"/>
                    <a:pt x="208" y="162"/>
                    <a:pt x="208" y="162"/>
                  </a:cubicBezTo>
                  <a:cubicBezTo>
                    <a:pt x="208" y="162"/>
                    <a:pt x="211" y="161"/>
                    <a:pt x="210" y="163"/>
                  </a:cubicBezTo>
                  <a:cubicBezTo>
                    <a:pt x="209" y="165"/>
                    <a:pt x="210" y="166"/>
                    <a:pt x="210" y="166"/>
                  </a:cubicBezTo>
                  <a:cubicBezTo>
                    <a:pt x="210" y="166"/>
                    <a:pt x="211" y="165"/>
                    <a:pt x="212" y="165"/>
                  </a:cubicBezTo>
                  <a:cubicBezTo>
                    <a:pt x="214" y="165"/>
                    <a:pt x="214" y="164"/>
                    <a:pt x="215" y="164"/>
                  </a:cubicBezTo>
                  <a:cubicBezTo>
                    <a:pt x="217" y="165"/>
                    <a:pt x="218" y="164"/>
                    <a:pt x="218" y="164"/>
                  </a:cubicBezTo>
                  <a:cubicBezTo>
                    <a:pt x="218" y="164"/>
                    <a:pt x="217" y="162"/>
                    <a:pt x="218" y="162"/>
                  </a:cubicBezTo>
                  <a:cubicBezTo>
                    <a:pt x="219" y="163"/>
                    <a:pt x="221" y="163"/>
                    <a:pt x="221" y="163"/>
                  </a:cubicBezTo>
                  <a:cubicBezTo>
                    <a:pt x="221" y="163"/>
                    <a:pt x="222" y="163"/>
                    <a:pt x="222" y="162"/>
                  </a:cubicBezTo>
                  <a:cubicBezTo>
                    <a:pt x="222" y="162"/>
                    <a:pt x="219" y="160"/>
                    <a:pt x="220" y="160"/>
                  </a:cubicBezTo>
                  <a:cubicBezTo>
                    <a:pt x="221" y="161"/>
                    <a:pt x="223" y="160"/>
                    <a:pt x="223" y="160"/>
                  </a:cubicBezTo>
                  <a:cubicBezTo>
                    <a:pt x="223" y="160"/>
                    <a:pt x="226" y="161"/>
                    <a:pt x="223" y="159"/>
                  </a:cubicBezTo>
                  <a:cubicBezTo>
                    <a:pt x="221" y="156"/>
                    <a:pt x="224" y="156"/>
                    <a:pt x="224" y="156"/>
                  </a:cubicBezTo>
                  <a:cubicBezTo>
                    <a:pt x="224" y="156"/>
                    <a:pt x="227" y="157"/>
                    <a:pt x="226" y="157"/>
                  </a:cubicBezTo>
                  <a:cubicBezTo>
                    <a:pt x="225" y="156"/>
                    <a:pt x="221" y="151"/>
                    <a:pt x="221" y="151"/>
                  </a:cubicBezTo>
                  <a:cubicBezTo>
                    <a:pt x="221" y="150"/>
                    <a:pt x="221" y="150"/>
                    <a:pt x="221" y="150"/>
                  </a:cubicBezTo>
                  <a:cubicBezTo>
                    <a:pt x="221" y="148"/>
                    <a:pt x="221" y="148"/>
                    <a:pt x="221" y="148"/>
                  </a:cubicBezTo>
                  <a:cubicBezTo>
                    <a:pt x="221" y="148"/>
                    <a:pt x="223" y="149"/>
                    <a:pt x="224" y="150"/>
                  </a:cubicBezTo>
                  <a:cubicBezTo>
                    <a:pt x="224" y="150"/>
                    <a:pt x="224" y="150"/>
                    <a:pt x="225" y="151"/>
                  </a:cubicBezTo>
                  <a:cubicBezTo>
                    <a:pt x="227" y="152"/>
                    <a:pt x="226" y="154"/>
                    <a:pt x="227" y="154"/>
                  </a:cubicBezTo>
                  <a:cubicBezTo>
                    <a:pt x="228" y="155"/>
                    <a:pt x="231" y="154"/>
                    <a:pt x="231" y="154"/>
                  </a:cubicBezTo>
                  <a:cubicBezTo>
                    <a:pt x="233" y="151"/>
                    <a:pt x="233" y="151"/>
                    <a:pt x="233" y="151"/>
                  </a:cubicBezTo>
                  <a:cubicBezTo>
                    <a:pt x="233" y="151"/>
                    <a:pt x="237" y="147"/>
                    <a:pt x="236" y="147"/>
                  </a:cubicBezTo>
                  <a:cubicBezTo>
                    <a:pt x="235" y="146"/>
                    <a:pt x="230" y="148"/>
                    <a:pt x="230" y="148"/>
                  </a:cubicBezTo>
                  <a:cubicBezTo>
                    <a:pt x="232" y="144"/>
                    <a:pt x="232" y="144"/>
                    <a:pt x="232" y="144"/>
                  </a:cubicBezTo>
                  <a:cubicBezTo>
                    <a:pt x="229" y="143"/>
                    <a:pt x="229" y="143"/>
                    <a:pt x="229" y="143"/>
                  </a:cubicBezTo>
                  <a:cubicBezTo>
                    <a:pt x="228" y="142"/>
                    <a:pt x="228" y="142"/>
                    <a:pt x="228" y="142"/>
                  </a:cubicBezTo>
                  <a:cubicBezTo>
                    <a:pt x="228" y="142"/>
                    <a:pt x="231" y="142"/>
                    <a:pt x="231" y="142"/>
                  </a:cubicBezTo>
                  <a:cubicBezTo>
                    <a:pt x="232" y="142"/>
                    <a:pt x="234" y="141"/>
                    <a:pt x="234" y="141"/>
                  </a:cubicBezTo>
                  <a:cubicBezTo>
                    <a:pt x="234" y="139"/>
                    <a:pt x="234" y="139"/>
                    <a:pt x="234" y="139"/>
                  </a:cubicBezTo>
                  <a:cubicBezTo>
                    <a:pt x="231" y="137"/>
                    <a:pt x="231" y="137"/>
                    <a:pt x="231" y="137"/>
                  </a:cubicBezTo>
                  <a:cubicBezTo>
                    <a:pt x="232" y="136"/>
                    <a:pt x="232" y="136"/>
                    <a:pt x="232" y="136"/>
                  </a:cubicBezTo>
                  <a:cubicBezTo>
                    <a:pt x="233" y="134"/>
                    <a:pt x="233" y="134"/>
                    <a:pt x="233" y="134"/>
                  </a:cubicBezTo>
                  <a:cubicBezTo>
                    <a:pt x="235" y="133"/>
                    <a:pt x="235" y="133"/>
                    <a:pt x="235" y="133"/>
                  </a:cubicBezTo>
                  <a:cubicBezTo>
                    <a:pt x="238" y="127"/>
                    <a:pt x="238" y="127"/>
                    <a:pt x="238" y="127"/>
                  </a:cubicBezTo>
                  <a:cubicBezTo>
                    <a:pt x="237" y="125"/>
                    <a:pt x="237" y="125"/>
                    <a:pt x="237" y="125"/>
                  </a:cubicBezTo>
                  <a:cubicBezTo>
                    <a:pt x="235" y="125"/>
                    <a:pt x="235" y="125"/>
                    <a:pt x="235" y="125"/>
                  </a:cubicBezTo>
                  <a:cubicBezTo>
                    <a:pt x="235" y="121"/>
                    <a:pt x="235" y="121"/>
                    <a:pt x="235" y="121"/>
                  </a:cubicBezTo>
                  <a:cubicBezTo>
                    <a:pt x="231" y="119"/>
                    <a:pt x="231" y="119"/>
                    <a:pt x="231" y="119"/>
                  </a:cubicBezTo>
                  <a:cubicBezTo>
                    <a:pt x="231" y="119"/>
                    <a:pt x="228" y="117"/>
                    <a:pt x="228" y="116"/>
                  </a:cubicBezTo>
                  <a:cubicBezTo>
                    <a:pt x="228" y="116"/>
                    <a:pt x="228" y="114"/>
                    <a:pt x="227" y="115"/>
                  </a:cubicBezTo>
                  <a:cubicBezTo>
                    <a:pt x="226" y="115"/>
                    <a:pt x="225" y="114"/>
                    <a:pt x="225" y="114"/>
                  </a:cubicBezTo>
                  <a:cubicBezTo>
                    <a:pt x="225" y="114"/>
                    <a:pt x="225" y="111"/>
                    <a:pt x="225" y="111"/>
                  </a:cubicBezTo>
                  <a:cubicBezTo>
                    <a:pt x="225" y="111"/>
                    <a:pt x="227" y="110"/>
                    <a:pt x="227" y="109"/>
                  </a:cubicBezTo>
                  <a:cubicBezTo>
                    <a:pt x="228" y="108"/>
                    <a:pt x="227" y="106"/>
                    <a:pt x="227" y="106"/>
                  </a:cubicBezTo>
                  <a:cubicBezTo>
                    <a:pt x="226" y="106"/>
                    <a:pt x="224" y="107"/>
                    <a:pt x="224" y="107"/>
                  </a:cubicBezTo>
                  <a:cubicBezTo>
                    <a:pt x="218" y="108"/>
                    <a:pt x="218" y="108"/>
                    <a:pt x="218" y="108"/>
                  </a:cubicBezTo>
                  <a:cubicBezTo>
                    <a:pt x="216" y="107"/>
                    <a:pt x="216" y="107"/>
                    <a:pt x="216" y="107"/>
                  </a:cubicBezTo>
                  <a:cubicBezTo>
                    <a:pt x="216" y="107"/>
                    <a:pt x="217" y="107"/>
                    <a:pt x="217" y="106"/>
                  </a:cubicBezTo>
                  <a:cubicBezTo>
                    <a:pt x="218" y="105"/>
                    <a:pt x="218" y="104"/>
                    <a:pt x="219" y="103"/>
                  </a:cubicBezTo>
                  <a:cubicBezTo>
                    <a:pt x="220" y="102"/>
                    <a:pt x="220" y="103"/>
                    <a:pt x="221" y="101"/>
                  </a:cubicBezTo>
                  <a:cubicBezTo>
                    <a:pt x="223" y="100"/>
                    <a:pt x="225" y="98"/>
                    <a:pt x="225" y="98"/>
                  </a:cubicBezTo>
                  <a:cubicBezTo>
                    <a:pt x="225" y="95"/>
                    <a:pt x="225" y="95"/>
                    <a:pt x="225" y="95"/>
                  </a:cubicBezTo>
                  <a:cubicBezTo>
                    <a:pt x="224" y="92"/>
                    <a:pt x="224" y="92"/>
                    <a:pt x="224" y="92"/>
                  </a:cubicBezTo>
                  <a:cubicBezTo>
                    <a:pt x="224" y="92"/>
                    <a:pt x="223" y="91"/>
                    <a:pt x="222" y="91"/>
                  </a:cubicBezTo>
                  <a:cubicBezTo>
                    <a:pt x="221" y="91"/>
                    <a:pt x="222" y="93"/>
                    <a:pt x="220" y="91"/>
                  </a:cubicBezTo>
                  <a:cubicBezTo>
                    <a:pt x="219" y="90"/>
                    <a:pt x="219" y="90"/>
                    <a:pt x="218" y="88"/>
                  </a:cubicBezTo>
                  <a:cubicBezTo>
                    <a:pt x="217" y="87"/>
                    <a:pt x="217" y="85"/>
                    <a:pt x="217" y="85"/>
                  </a:cubicBezTo>
                  <a:cubicBezTo>
                    <a:pt x="217" y="85"/>
                    <a:pt x="215" y="84"/>
                    <a:pt x="216" y="84"/>
                  </a:cubicBezTo>
                  <a:cubicBezTo>
                    <a:pt x="218" y="84"/>
                    <a:pt x="219" y="85"/>
                    <a:pt x="220" y="84"/>
                  </a:cubicBezTo>
                  <a:cubicBezTo>
                    <a:pt x="221" y="83"/>
                    <a:pt x="221" y="84"/>
                    <a:pt x="221" y="83"/>
                  </a:cubicBezTo>
                  <a:cubicBezTo>
                    <a:pt x="221" y="82"/>
                    <a:pt x="222" y="79"/>
                    <a:pt x="222" y="79"/>
                  </a:cubicBezTo>
                  <a:cubicBezTo>
                    <a:pt x="222" y="78"/>
                    <a:pt x="222" y="78"/>
                    <a:pt x="224" y="77"/>
                  </a:cubicBezTo>
                  <a:cubicBezTo>
                    <a:pt x="227" y="76"/>
                    <a:pt x="226" y="76"/>
                    <a:pt x="228" y="76"/>
                  </a:cubicBezTo>
                  <a:cubicBezTo>
                    <a:pt x="229" y="75"/>
                    <a:pt x="230" y="74"/>
                    <a:pt x="229" y="74"/>
                  </a:cubicBezTo>
                  <a:cubicBezTo>
                    <a:pt x="229" y="73"/>
                    <a:pt x="227" y="73"/>
                    <a:pt x="227" y="73"/>
                  </a:cubicBezTo>
                  <a:cubicBezTo>
                    <a:pt x="226" y="72"/>
                    <a:pt x="224" y="74"/>
                    <a:pt x="224" y="74"/>
                  </a:cubicBezTo>
                  <a:cubicBezTo>
                    <a:pt x="224" y="74"/>
                    <a:pt x="222" y="75"/>
                    <a:pt x="221" y="76"/>
                  </a:cubicBezTo>
                  <a:cubicBezTo>
                    <a:pt x="220" y="77"/>
                    <a:pt x="219" y="76"/>
                    <a:pt x="218" y="76"/>
                  </a:cubicBezTo>
                  <a:cubicBezTo>
                    <a:pt x="217" y="76"/>
                    <a:pt x="217" y="76"/>
                    <a:pt x="217" y="76"/>
                  </a:cubicBezTo>
                  <a:cubicBezTo>
                    <a:pt x="217" y="76"/>
                    <a:pt x="215" y="75"/>
                    <a:pt x="214" y="77"/>
                  </a:cubicBezTo>
                  <a:cubicBezTo>
                    <a:pt x="214" y="79"/>
                    <a:pt x="212" y="81"/>
                    <a:pt x="212" y="81"/>
                  </a:cubicBezTo>
                  <a:cubicBezTo>
                    <a:pt x="212" y="81"/>
                    <a:pt x="211" y="82"/>
                    <a:pt x="211" y="80"/>
                  </a:cubicBezTo>
                  <a:cubicBezTo>
                    <a:pt x="211" y="79"/>
                    <a:pt x="210" y="76"/>
                    <a:pt x="210" y="76"/>
                  </a:cubicBezTo>
                  <a:cubicBezTo>
                    <a:pt x="210" y="76"/>
                    <a:pt x="210" y="76"/>
                    <a:pt x="210" y="76"/>
                  </a:cubicBezTo>
                  <a:cubicBezTo>
                    <a:pt x="209" y="76"/>
                    <a:pt x="206" y="75"/>
                    <a:pt x="206" y="75"/>
                  </a:cubicBezTo>
                  <a:cubicBezTo>
                    <a:pt x="206" y="75"/>
                    <a:pt x="207" y="75"/>
                    <a:pt x="207" y="73"/>
                  </a:cubicBezTo>
                  <a:cubicBezTo>
                    <a:pt x="206" y="72"/>
                    <a:pt x="206" y="71"/>
                    <a:pt x="206" y="71"/>
                  </a:cubicBezTo>
                  <a:cubicBezTo>
                    <a:pt x="207" y="71"/>
                    <a:pt x="208" y="71"/>
                    <a:pt x="208" y="71"/>
                  </a:cubicBezTo>
                  <a:cubicBezTo>
                    <a:pt x="209" y="71"/>
                    <a:pt x="209" y="71"/>
                    <a:pt x="209" y="69"/>
                  </a:cubicBezTo>
                  <a:cubicBezTo>
                    <a:pt x="209" y="66"/>
                    <a:pt x="208" y="65"/>
                    <a:pt x="208" y="65"/>
                  </a:cubicBezTo>
                  <a:cubicBezTo>
                    <a:pt x="208" y="65"/>
                    <a:pt x="207" y="64"/>
                    <a:pt x="207" y="64"/>
                  </a:cubicBezTo>
                  <a:cubicBezTo>
                    <a:pt x="207" y="60"/>
                    <a:pt x="207" y="60"/>
                    <a:pt x="207" y="60"/>
                  </a:cubicBezTo>
                  <a:cubicBezTo>
                    <a:pt x="207" y="60"/>
                    <a:pt x="207" y="59"/>
                    <a:pt x="206" y="58"/>
                  </a:cubicBezTo>
                  <a:cubicBezTo>
                    <a:pt x="205" y="57"/>
                    <a:pt x="205" y="56"/>
                    <a:pt x="204" y="57"/>
                  </a:cubicBezTo>
                  <a:cubicBezTo>
                    <a:pt x="204" y="57"/>
                    <a:pt x="203" y="58"/>
                    <a:pt x="202" y="58"/>
                  </a:cubicBezTo>
                  <a:cubicBezTo>
                    <a:pt x="201" y="57"/>
                    <a:pt x="199" y="56"/>
                    <a:pt x="199" y="56"/>
                  </a:cubicBezTo>
                  <a:cubicBezTo>
                    <a:pt x="195" y="54"/>
                    <a:pt x="195" y="54"/>
                    <a:pt x="195" y="54"/>
                  </a:cubicBezTo>
                  <a:cubicBezTo>
                    <a:pt x="195" y="54"/>
                    <a:pt x="195" y="54"/>
                    <a:pt x="194" y="55"/>
                  </a:cubicBezTo>
                  <a:cubicBezTo>
                    <a:pt x="194" y="56"/>
                    <a:pt x="193" y="55"/>
                    <a:pt x="193" y="57"/>
                  </a:cubicBezTo>
                  <a:cubicBezTo>
                    <a:pt x="194" y="58"/>
                    <a:pt x="194" y="59"/>
                    <a:pt x="194" y="60"/>
                  </a:cubicBezTo>
                  <a:cubicBezTo>
                    <a:pt x="193" y="61"/>
                    <a:pt x="193" y="62"/>
                    <a:pt x="193" y="64"/>
                  </a:cubicBezTo>
                  <a:cubicBezTo>
                    <a:pt x="192" y="65"/>
                    <a:pt x="191" y="65"/>
                    <a:pt x="191" y="66"/>
                  </a:cubicBezTo>
                  <a:cubicBezTo>
                    <a:pt x="191" y="67"/>
                    <a:pt x="192" y="67"/>
                    <a:pt x="192" y="68"/>
                  </a:cubicBezTo>
                  <a:cubicBezTo>
                    <a:pt x="192" y="68"/>
                    <a:pt x="191" y="70"/>
                    <a:pt x="190" y="70"/>
                  </a:cubicBezTo>
                  <a:cubicBezTo>
                    <a:pt x="190" y="71"/>
                    <a:pt x="189" y="72"/>
                    <a:pt x="188" y="72"/>
                  </a:cubicBezTo>
                  <a:cubicBezTo>
                    <a:pt x="188" y="71"/>
                    <a:pt x="187" y="71"/>
                    <a:pt x="186" y="71"/>
                  </a:cubicBezTo>
                  <a:cubicBezTo>
                    <a:pt x="185" y="71"/>
                    <a:pt x="184" y="72"/>
                    <a:pt x="184" y="72"/>
                  </a:cubicBezTo>
                  <a:cubicBezTo>
                    <a:pt x="184" y="72"/>
                    <a:pt x="183" y="73"/>
                    <a:pt x="182" y="72"/>
                  </a:cubicBezTo>
                  <a:cubicBezTo>
                    <a:pt x="180" y="71"/>
                    <a:pt x="179" y="70"/>
                    <a:pt x="179" y="70"/>
                  </a:cubicBezTo>
                  <a:cubicBezTo>
                    <a:pt x="179" y="68"/>
                    <a:pt x="179" y="68"/>
                    <a:pt x="179" y="68"/>
                  </a:cubicBezTo>
                  <a:cubicBezTo>
                    <a:pt x="179" y="68"/>
                    <a:pt x="183" y="69"/>
                    <a:pt x="178" y="66"/>
                  </a:cubicBezTo>
                  <a:cubicBezTo>
                    <a:pt x="174" y="64"/>
                    <a:pt x="174" y="64"/>
                    <a:pt x="174" y="64"/>
                  </a:cubicBezTo>
                  <a:cubicBezTo>
                    <a:pt x="174" y="64"/>
                    <a:pt x="174" y="65"/>
                    <a:pt x="173" y="66"/>
                  </a:cubicBezTo>
                  <a:cubicBezTo>
                    <a:pt x="172" y="66"/>
                    <a:pt x="172" y="67"/>
                    <a:pt x="172" y="67"/>
                  </a:cubicBezTo>
                  <a:cubicBezTo>
                    <a:pt x="171" y="69"/>
                    <a:pt x="171" y="69"/>
                    <a:pt x="171" y="69"/>
                  </a:cubicBezTo>
                  <a:cubicBezTo>
                    <a:pt x="170" y="69"/>
                    <a:pt x="170" y="69"/>
                    <a:pt x="170" y="69"/>
                  </a:cubicBezTo>
                  <a:cubicBezTo>
                    <a:pt x="168" y="72"/>
                    <a:pt x="168" y="72"/>
                    <a:pt x="168" y="72"/>
                  </a:cubicBezTo>
                  <a:cubicBezTo>
                    <a:pt x="168" y="72"/>
                    <a:pt x="167" y="73"/>
                    <a:pt x="166" y="73"/>
                  </a:cubicBezTo>
                  <a:cubicBezTo>
                    <a:pt x="166" y="73"/>
                    <a:pt x="165" y="73"/>
                    <a:pt x="165" y="73"/>
                  </a:cubicBezTo>
                  <a:cubicBezTo>
                    <a:pt x="164" y="73"/>
                    <a:pt x="163" y="73"/>
                    <a:pt x="163" y="72"/>
                  </a:cubicBezTo>
                  <a:cubicBezTo>
                    <a:pt x="162" y="72"/>
                    <a:pt x="162" y="72"/>
                    <a:pt x="162" y="71"/>
                  </a:cubicBezTo>
                  <a:cubicBezTo>
                    <a:pt x="162" y="70"/>
                    <a:pt x="162" y="68"/>
                    <a:pt x="161" y="67"/>
                  </a:cubicBezTo>
                  <a:cubicBezTo>
                    <a:pt x="161" y="66"/>
                    <a:pt x="161" y="66"/>
                    <a:pt x="160" y="64"/>
                  </a:cubicBezTo>
                  <a:cubicBezTo>
                    <a:pt x="159" y="63"/>
                    <a:pt x="158" y="61"/>
                    <a:pt x="158" y="61"/>
                  </a:cubicBezTo>
                  <a:cubicBezTo>
                    <a:pt x="153" y="58"/>
                    <a:pt x="153" y="58"/>
                    <a:pt x="153" y="58"/>
                  </a:cubicBezTo>
                  <a:cubicBezTo>
                    <a:pt x="153" y="58"/>
                    <a:pt x="154" y="57"/>
                    <a:pt x="152" y="57"/>
                  </a:cubicBezTo>
                  <a:cubicBezTo>
                    <a:pt x="151" y="58"/>
                    <a:pt x="149" y="60"/>
                    <a:pt x="149" y="60"/>
                  </a:cubicBezTo>
                  <a:cubicBezTo>
                    <a:pt x="149" y="60"/>
                    <a:pt x="149" y="62"/>
                    <a:pt x="149" y="63"/>
                  </a:cubicBezTo>
                  <a:cubicBezTo>
                    <a:pt x="149" y="63"/>
                    <a:pt x="148" y="64"/>
                    <a:pt x="148" y="65"/>
                  </a:cubicBezTo>
                  <a:cubicBezTo>
                    <a:pt x="149" y="67"/>
                    <a:pt x="150" y="69"/>
                    <a:pt x="149" y="70"/>
                  </a:cubicBezTo>
                  <a:cubicBezTo>
                    <a:pt x="149" y="70"/>
                    <a:pt x="148" y="72"/>
                    <a:pt x="148" y="74"/>
                  </a:cubicBezTo>
                  <a:cubicBezTo>
                    <a:pt x="148" y="76"/>
                    <a:pt x="149" y="78"/>
                    <a:pt x="148" y="78"/>
                  </a:cubicBezTo>
                  <a:cubicBezTo>
                    <a:pt x="147" y="79"/>
                    <a:pt x="147" y="80"/>
                    <a:pt x="147" y="80"/>
                  </a:cubicBezTo>
                  <a:cubicBezTo>
                    <a:pt x="146" y="80"/>
                    <a:pt x="146" y="80"/>
                    <a:pt x="146" y="80"/>
                  </a:cubicBezTo>
                  <a:cubicBezTo>
                    <a:pt x="146" y="80"/>
                    <a:pt x="146" y="79"/>
                    <a:pt x="147" y="76"/>
                  </a:cubicBezTo>
                  <a:cubicBezTo>
                    <a:pt x="147" y="73"/>
                    <a:pt x="146" y="72"/>
                    <a:pt x="146" y="71"/>
                  </a:cubicBezTo>
                  <a:cubicBezTo>
                    <a:pt x="145" y="71"/>
                    <a:pt x="145" y="71"/>
                    <a:pt x="145" y="70"/>
                  </a:cubicBezTo>
                  <a:cubicBezTo>
                    <a:pt x="145" y="69"/>
                    <a:pt x="145" y="68"/>
                    <a:pt x="145" y="68"/>
                  </a:cubicBezTo>
                  <a:cubicBezTo>
                    <a:pt x="145" y="68"/>
                    <a:pt x="143" y="66"/>
                    <a:pt x="143" y="65"/>
                  </a:cubicBezTo>
                  <a:cubicBezTo>
                    <a:pt x="143" y="64"/>
                    <a:pt x="144" y="63"/>
                    <a:pt x="144" y="61"/>
                  </a:cubicBezTo>
                  <a:cubicBezTo>
                    <a:pt x="144" y="58"/>
                    <a:pt x="145" y="58"/>
                    <a:pt x="144" y="57"/>
                  </a:cubicBezTo>
                  <a:cubicBezTo>
                    <a:pt x="143" y="56"/>
                    <a:pt x="144" y="55"/>
                    <a:pt x="143" y="54"/>
                  </a:cubicBezTo>
                  <a:cubicBezTo>
                    <a:pt x="142" y="54"/>
                    <a:pt x="142" y="55"/>
                    <a:pt x="141" y="54"/>
                  </a:cubicBezTo>
                  <a:cubicBezTo>
                    <a:pt x="141" y="54"/>
                    <a:pt x="141" y="55"/>
                    <a:pt x="141" y="55"/>
                  </a:cubicBezTo>
                  <a:cubicBezTo>
                    <a:pt x="142" y="53"/>
                    <a:pt x="142" y="53"/>
                    <a:pt x="142" y="53"/>
                  </a:cubicBezTo>
                  <a:cubicBezTo>
                    <a:pt x="142" y="53"/>
                    <a:pt x="143" y="49"/>
                    <a:pt x="142" y="51"/>
                  </a:cubicBezTo>
                  <a:cubicBezTo>
                    <a:pt x="141" y="52"/>
                    <a:pt x="138" y="53"/>
                    <a:pt x="138" y="52"/>
                  </a:cubicBezTo>
                  <a:cubicBezTo>
                    <a:pt x="139" y="51"/>
                    <a:pt x="138" y="50"/>
                    <a:pt x="138" y="50"/>
                  </a:cubicBezTo>
                  <a:cubicBezTo>
                    <a:pt x="138" y="50"/>
                    <a:pt x="134" y="50"/>
                    <a:pt x="134" y="50"/>
                  </a:cubicBezTo>
                  <a:cubicBezTo>
                    <a:pt x="134" y="50"/>
                    <a:pt x="134" y="49"/>
                    <a:pt x="134" y="51"/>
                  </a:cubicBezTo>
                  <a:cubicBezTo>
                    <a:pt x="134" y="52"/>
                    <a:pt x="135" y="54"/>
                    <a:pt x="133" y="54"/>
                  </a:cubicBezTo>
                  <a:cubicBezTo>
                    <a:pt x="131" y="55"/>
                    <a:pt x="130" y="55"/>
                    <a:pt x="130" y="55"/>
                  </a:cubicBezTo>
                  <a:cubicBezTo>
                    <a:pt x="130" y="54"/>
                    <a:pt x="128" y="53"/>
                    <a:pt x="128" y="53"/>
                  </a:cubicBezTo>
                  <a:cubicBezTo>
                    <a:pt x="128" y="53"/>
                    <a:pt x="127" y="53"/>
                    <a:pt x="126" y="53"/>
                  </a:cubicBezTo>
                  <a:cubicBezTo>
                    <a:pt x="126" y="54"/>
                    <a:pt x="124" y="54"/>
                    <a:pt x="124" y="54"/>
                  </a:cubicBezTo>
                  <a:cubicBezTo>
                    <a:pt x="124" y="56"/>
                    <a:pt x="124" y="56"/>
                    <a:pt x="124" y="56"/>
                  </a:cubicBezTo>
                  <a:cubicBezTo>
                    <a:pt x="124" y="57"/>
                    <a:pt x="124" y="57"/>
                    <a:pt x="124" y="57"/>
                  </a:cubicBezTo>
                  <a:cubicBezTo>
                    <a:pt x="124" y="57"/>
                    <a:pt x="123" y="57"/>
                    <a:pt x="123" y="57"/>
                  </a:cubicBezTo>
                  <a:cubicBezTo>
                    <a:pt x="122" y="58"/>
                    <a:pt x="121" y="58"/>
                    <a:pt x="122" y="59"/>
                  </a:cubicBezTo>
                  <a:cubicBezTo>
                    <a:pt x="122" y="59"/>
                    <a:pt x="122" y="59"/>
                    <a:pt x="122" y="61"/>
                  </a:cubicBezTo>
                  <a:cubicBezTo>
                    <a:pt x="122" y="62"/>
                    <a:pt x="122" y="62"/>
                    <a:pt x="122" y="63"/>
                  </a:cubicBezTo>
                  <a:cubicBezTo>
                    <a:pt x="121" y="64"/>
                    <a:pt x="121" y="65"/>
                    <a:pt x="120" y="66"/>
                  </a:cubicBezTo>
                  <a:cubicBezTo>
                    <a:pt x="120" y="66"/>
                    <a:pt x="119" y="67"/>
                    <a:pt x="119" y="67"/>
                  </a:cubicBezTo>
                  <a:cubicBezTo>
                    <a:pt x="118" y="68"/>
                    <a:pt x="118" y="68"/>
                    <a:pt x="117" y="68"/>
                  </a:cubicBezTo>
                  <a:cubicBezTo>
                    <a:pt x="116" y="68"/>
                    <a:pt x="116" y="69"/>
                    <a:pt x="116" y="68"/>
                  </a:cubicBezTo>
                  <a:cubicBezTo>
                    <a:pt x="116" y="66"/>
                    <a:pt x="116" y="65"/>
                    <a:pt x="116" y="63"/>
                  </a:cubicBezTo>
                  <a:cubicBezTo>
                    <a:pt x="116" y="62"/>
                    <a:pt x="117" y="62"/>
                    <a:pt x="115" y="60"/>
                  </a:cubicBezTo>
                  <a:cubicBezTo>
                    <a:pt x="114" y="58"/>
                    <a:pt x="113" y="58"/>
                    <a:pt x="113" y="57"/>
                  </a:cubicBezTo>
                  <a:cubicBezTo>
                    <a:pt x="113" y="57"/>
                    <a:pt x="113" y="56"/>
                    <a:pt x="113" y="55"/>
                  </a:cubicBezTo>
                  <a:cubicBezTo>
                    <a:pt x="113" y="54"/>
                    <a:pt x="113" y="56"/>
                    <a:pt x="113" y="52"/>
                  </a:cubicBezTo>
                  <a:cubicBezTo>
                    <a:pt x="114" y="49"/>
                    <a:pt x="113" y="48"/>
                    <a:pt x="113" y="48"/>
                  </a:cubicBezTo>
                  <a:cubicBezTo>
                    <a:pt x="113" y="48"/>
                    <a:pt x="114" y="43"/>
                    <a:pt x="114" y="43"/>
                  </a:cubicBezTo>
                  <a:cubicBezTo>
                    <a:pt x="113" y="43"/>
                    <a:pt x="110" y="43"/>
                    <a:pt x="109" y="43"/>
                  </a:cubicBezTo>
                  <a:cubicBezTo>
                    <a:pt x="108" y="43"/>
                    <a:pt x="108" y="43"/>
                    <a:pt x="107" y="43"/>
                  </a:cubicBezTo>
                  <a:cubicBezTo>
                    <a:pt x="107" y="44"/>
                    <a:pt x="106" y="43"/>
                    <a:pt x="106" y="45"/>
                  </a:cubicBezTo>
                  <a:cubicBezTo>
                    <a:pt x="105" y="47"/>
                    <a:pt x="104" y="47"/>
                    <a:pt x="104" y="49"/>
                  </a:cubicBezTo>
                  <a:cubicBezTo>
                    <a:pt x="104" y="50"/>
                    <a:pt x="104" y="52"/>
                    <a:pt x="104" y="52"/>
                  </a:cubicBezTo>
                  <a:cubicBezTo>
                    <a:pt x="104" y="53"/>
                    <a:pt x="103" y="54"/>
                    <a:pt x="103" y="54"/>
                  </a:cubicBezTo>
                  <a:cubicBezTo>
                    <a:pt x="103" y="54"/>
                    <a:pt x="103" y="55"/>
                    <a:pt x="103" y="57"/>
                  </a:cubicBezTo>
                  <a:cubicBezTo>
                    <a:pt x="102" y="59"/>
                    <a:pt x="102" y="60"/>
                    <a:pt x="102" y="61"/>
                  </a:cubicBezTo>
                  <a:cubicBezTo>
                    <a:pt x="102" y="61"/>
                    <a:pt x="102" y="61"/>
                    <a:pt x="101" y="62"/>
                  </a:cubicBezTo>
                  <a:cubicBezTo>
                    <a:pt x="100" y="63"/>
                    <a:pt x="98" y="66"/>
                    <a:pt x="97" y="66"/>
                  </a:cubicBezTo>
                  <a:cubicBezTo>
                    <a:pt x="97" y="66"/>
                    <a:pt x="97" y="66"/>
                    <a:pt x="96" y="67"/>
                  </a:cubicBezTo>
                  <a:cubicBezTo>
                    <a:pt x="96" y="67"/>
                    <a:pt x="94" y="70"/>
                    <a:pt x="93" y="70"/>
                  </a:cubicBezTo>
                  <a:cubicBezTo>
                    <a:pt x="92" y="71"/>
                    <a:pt x="93" y="71"/>
                    <a:pt x="92" y="71"/>
                  </a:cubicBezTo>
                  <a:cubicBezTo>
                    <a:pt x="92" y="70"/>
                    <a:pt x="91" y="70"/>
                    <a:pt x="91" y="69"/>
                  </a:cubicBezTo>
                  <a:cubicBezTo>
                    <a:pt x="91" y="67"/>
                    <a:pt x="91" y="67"/>
                    <a:pt x="92" y="65"/>
                  </a:cubicBezTo>
                  <a:cubicBezTo>
                    <a:pt x="92" y="64"/>
                    <a:pt x="93" y="62"/>
                    <a:pt x="93" y="62"/>
                  </a:cubicBezTo>
                  <a:cubicBezTo>
                    <a:pt x="93" y="62"/>
                    <a:pt x="94" y="61"/>
                    <a:pt x="93" y="61"/>
                  </a:cubicBezTo>
                  <a:cubicBezTo>
                    <a:pt x="92" y="61"/>
                    <a:pt x="91" y="61"/>
                    <a:pt x="90" y="61"/>
                  </a:cubicBezTo>
                  <a:cubicBezTo>
                    <a:pt x="88" y="61"/>
                    <a:pt x="86" y="62"/>
                    <a:pt x="85" y="63"/>
                  </a:cubicBezTo>
                  <a:cubicBezTo>
                    <a:pt x="84" y="63"/>
                    <a:pt x="84" y="64"/>
                    <a:pt x="82" y="66"/>
                  </a:cubicBezTo>
                  <a:cubicBezTo>
                    <a:pt x="80" y="67"/>
                    <a:pt x="80" y="67"/>
                    <a:pt x="80" y="67"/>
                  </a:cubicBezTo>
                  <a:cubicBezTo>
                    <a:pt x="79" y="69"/>
                    <a:pt x="79" y="69"/>
                    <a:pt x="79" y="69"/>
                  </a:cubicBezTo>
                  <a:cubicBezTo>
                    <a:pt x="79" y="70"/>
                    <a:pt x="79" y="70"/>
                    <a:pt x="79" y="70"/>
                  </a:cubicBezTo>
                  <a:cubicBezTo>
                    <a:pt x="79" y="70"/>
                    <a:pt x="79" y="68"/>
                    <a:pt x="79" y="68"/>
                  </a:cubicBezTo>
                  <a:cubicBezTo>
                    <a:pt x="79" y="68"/>
                    <a:pt x="78" y="68"/>
                    <a:pt x="78" y="69"/>
                  </a:cubicBezTo>
                  <a:cubicBezTo>
                    <a:pt x="78" y="69"/>
                    <a:pt x="77" y="70"/>
                    <a:pt x="77" y="70"/>
                  </a:cubicBezTo>
                  <a:cubicBezTo>
                    <a:pt x="76" y="71"/>
                    <a:pt x="76" y="72"/>
                    <a:pt x="76" y="73"/>
                  </a:cubicBezTo>
                  <a:cubicBezTo>
                    <a:pt x="75" y="74"/>
                    <a:pt x="75" y="76"/>
                    <a:pt x="74" y="76"/>
                  </a:cubicBezTo>
                  <a:cubicBezTo>
                    <a:pt x="74" y="76"/>
                    <a:pt x="74" y="77"/>
                    <a:pt x="74" y="77"/>
                  </a:cubicBezTo>
                  <a:cubicBezTo>
                    <a:pt x="73" y="77"/>
                    <a:pt x="72" y="78"/>
                    <a:pt x="72" y="78"/>
                  </a:cubicBezTo>
                  <a:cubicBezTo>
                    <a:pt x="72" y="79"/>
                    <a:pt x="71" y="77"/>
                    <a:pt x="71" y="75"/>
                  </a:cubicBezTo>
                  <a:cubicBezTo>
                    <a:pt x="72" y="74"/>
                    <a:pt x="72" y="74"/>
                    <a:pt x="72" y="73"/>
                  </a:cubicBezTo>
                  <a:cubicBezTo>
                    <a:pt x="73" y="73"/>
                    <a:pt x="73" y="71"/>
                    <a:pt x="74" y="71"/>
                  </a:cubicBezTo>
                  <a:cubicBezTo>
                    <a:pt x="74" y="71"/>
                    <a:pt x="74" y="72"/>
                    <a:pt x="74" y="70"/>
                  </a:cubicBezTo>
                  <a:cubicBezTo>
                    <a:pt x="75" y="68"/>
                    <a:pt x="75" y="67"/>
                    <a:pt x="75" y="67"/>
                  </a:cubicBezTo>
                  <a:cubicBezTo>
                    <a:pt x="75" y="67"/>
                    <a:pt x="75" y="67"/>
                    <a:pt x="75" y="66"/>
                  </a:cubicBezTo>
                  <a:cubicBezTo>
                    <a:pt x="74" y="65"/>
                    <a:pt x="74" y="66"/>
                    <a:pt x="74" y="65"/>
                  </a:cubicBezTo>
                  <a:cubicBezTo>
                    <a:pt x="75" y="64"/>
                    <a:pt x="75" y="63"/>
                    <a:pt x="75" y="62"/>
                  </a:cubicBezTo>
                  <a:cubicBezTo>
                    <a:pt x="76" y="62"/>
                    <a:pt x="76" y="61"/>
                    <a:pt x="76" y="61"/>
                  </a:cubicBezTo>
                  <a:cubicBezTo>
                    <a:pt x="76" y="61"/>
                    <a:pt x="76" y="61"/>
                    <a:pt x="76" y="60"/>
                  </a:cubicBezTo>
                  <a:cubicBezTo>
                    <a:pt x="76" y="60"/>
                    <a:pt x="75" y="59"/>
                    <a:pt x="75" y="59"/>
                  </a:cubicBezTo>
                  <a:cubicBezTo>
                    <a:pt x="75" y="59"/>
                    <a:pt x="75" y="58"/>
                    <a:pt x="75" y="58"/>
                  </a:cubicBezTo>
                  <a:cubicBezTo>
                    <a:pt x="75" y="58"/>
                    <a:pt x="76" y="57"/>
                    <a:pt x="76" y="56"/>
                  </a:cubicBezTo>
                  <a:cubicBezTo>
                    <a:pt x="75" y="56"/>
                    <a:pt x="75" y="55"/>
                    <a:pt x="74" y="54"/>
                  </a:cubicBezTo>
                  <a:cubicBezTo>
                    <a:pt x="73" y="54"/>
                    <a:pt x="73" y="54"/>
                    <a:pt x="73" y="53"/>
                  </a:cubicBezTo>
                  <a:cubicBezTo>
                    <a:pt x="73" y="53"/>
                    <a:pt x="71" y="52"/>
                    <a:pt x="71" y="52"/>
                  </a:cubicBezTo>
                  <a:cubicBezTo>
                    <a:pt x="71" y="52"/>
                    <a:pt x="72" y="50"/>
                    <a:pt x="72" y="50"/>
                  </a:cubicBezTo>
                  <a:cubicBezTo>
                    <a:pt x="72" y="50"/>
                    <a:pt x="72" y="49"/>
                    <a:pt x="73" y="49"/>
                  </a:cubicBezTo>
                  <a:cubicBezTo>
                    <a:pt x="73" y="50"/>
                    <a:pt x="73" y="51"/>
                    <a:pt x="73" y="51"/>
                  </a:cubicBezTo>
                  <a:cubicBezTo>
                    <a:pt x="73" y="52"/>
                    <a:pt x="76" y="53"/>
                    <a:pt x="76" y="53"/>
                  </a:cubicBezTo>
                  <a:cubicBezTo>
                    <a:pt x="76" y="53"/>
                    <a:pt x="78" y="52"/>
                    <a:pt x="78" y="52"/>
                  </a:cubicBezTo>
                  <a:cubicBezTo>
                    <a:pt x="79" y="52"/>
                    <a:pt x="79" y="50"/>
                    <a:pt x="79" y="50"/>
                  </a:cubicBezTo>
                  <a:cubicBezTo>
                    <a:pt x="79" y="50"/>
                    <a:pt x="78" y="50"/>
                    <a:pt x="79" y="49"/>
                  </a:cubicBezTo>
                  <a:cubicBezTo>
                    <a:pt x="80" y="49"/>
                    <a:pt x="82" y="48"/>
                    <a:pt x="82" y="48"/>
                  </a:cubicBezTo>
                  <a:cubicBezTo>
                    <a:pt x="82" y="47"/>
                    <a:pt x="83" y="47"/>
                    <a:pt x="83" y="47"/>
                  </a:cubicBezTo>
                  <a:cubicBezTo>
                    <a:pt x="83" y="47"/>
                    <a:pt x="84" y="46"/>
                    <a:pt x="84" y="46"/>
                  </a:cubicBezTo>
                  <a:cubicBezTo>
                    <a:pt x="84" y="45"/>
                    <a:pt x="85" y="45"/>
                    <a:pt x="84" y="44"/>
                  </a:cubicBezTo>
                  <a:cubicBezTo>
                    <a:pt x="84" y="44"/>
                    <a:pt x="84" y="43"/>
                    <a:pt x="84" y="42"/>
                  </a:cubicBezTo>
                  <a:cubicBezTo>
                    <a:pt x="84" y="42"/>
                    <a:pt x="86" y="43"/>
                    <a:pt x="84" y="41"/>
                  </a:cubicBezTo>
                  <a:cubicBezTo>
                    <a:pt x="82" y="40"/>
                    <a:pt x="80" y="39"/>
                    <a:pt x="81" y="39"/>
                  </a:cubicBezTo>
                  <a:cubicBezTo>
                    <a:pt x="82" y="39"/>
                    <a:pt x="83" y="39"/>
                    <a:pt x="83" y="39"/>
                  </a:cubicBezTo>
                  <a:cubicBezTo>
                    <a:pt x="84" y="39"/>
                    <a:pt x="85" y="40"/>
                    <a:pt x="85" y="39"/>
                  </a:cubicBezTo>
                  <a:cubicBezTo>
                    <a:pt x="86" y="39"/>
                    <a:pt x="86" y="39"/>
                    <a:pt x="86" y="38"/>
                  </a:cubicBezTo>
                  <a:cubicBezTo>
                    <a:pt x="85" y="37"/>
                    <a:pt x="85" y="37"/>
                    <a:pt x="85" y="37"/>
                  </a:cubicBezTo>
                  <a:cubicBezTo>
                    <a:pt x="84" y="36"/>
                    <a:pt x="84" y="36"/>
                    <a:pt x="83" y="36"/>
                  </a:cubicBezTo>
                  <a:cubicBezTo>
                    <a:pt x="83" y="36"/>
                    <a:pt x="82" y="37"/>
                    <a:pt x="83" y="35"/>
                  </a:cubicBezTo>
                  <a:cubicBezTo>
                    <a:pt x="83" y="33"/>
                    <a:pt x="83" y="33"/>
                    <a:pt x="83" y="32"/>
                  </a:cubicBezTo>
                  <a:cubicBezTo>
                    <a:pt x="83" y="32"/>
                    <a:pt x="85" y="32"/>
                    <a:pt x="83" y="32"/>
                  </a:cubicBezTo>
                  <a:cubicBezTo>
                    <a:pt x="82" y="31"/>
                    <a:pt x="82" y="31"/>
                    <a:pt x="82" y="31"/>
                  </a:cubicBezTo>
                  <a:cubicBezTo>
                    <a:pt x="81" y="31"/>
                    <a:pt x="82" y="31"/>
                    <a:pt x="80" y="31"/>
                  </a:cubicBezTo>
                  <a:cubicBezTo>
                    <a:pt x="79" y="31"/>
                    <a:pt x="80" y="29"/>
                    <a:pt x="80" y="29"/>
                  </a:cubicBezTo>
                  <a:cubicBezTo>
                    <a:pt x="80" y="28"/>
                    <a:pt x="81" y="24"/>
                    <a:pt x="81" y="24"/>
                  </a:cubicBezTo>
                  <a:cubicBezTo>
                    <a:pt x="80" y="23"/>
                    <a:pt x="80" y="23"/>
                    <a:pt x="80" y="23"/>
                  </a:cubicBezTo>
                  <a:cubicBezTo>
                    <a:pt x="80" y="23"/>
                    <a:pt x="79" y="21"/>
                    <a:pt x="79" y="21"/>
                  </a:cubicBezTo>
                  <a:cubicBezTo>
                    <a:pt x="79" y="20"/>
                    <a:pt x="79" y="19"/>
                    <a:pt x="78" y="19"/>
                  </a:cubicBezTo>
                  <a:cubicBezTo>
                    <a:pt x="78" y="19"/>
                    <a:pt x="77" y="18"/>
                    <a:pt x="77" y="18"/>
                  </a:cubicBezTo>
                  <a:cubicBezTo>
                    <a:pt x="77" y="18"/>
                    <a:pt x="76" y="18"/>
                    <a:pt x="76" y="17"/>
                  </a:cubicBezTo>
                  <a:cubicBezTo>
                    <a:pt x="76" y="16"/>
                    <a:pt x="76" y="15"/>
                    <a:pt x="76" y="15"/>
                  </a:cubicBezTo>
                  <a:cubicBezTo>
                    <a:pt x="76" y="14"/>
                    <a:pt x="76" y="13"/>
                    <a:pt x="76" y="13"/>
                  </a:cubicBezTo>
                  <a:cubicBezTo>
                    <a:pt x="74" y="8"/>
                    <a:pt x="74" y="8"/>
                    <a:pt x="74" y="8"/>
                  </a:cubicBezTo>
                  <a:cubicBezTo>
                    <a:pt x="74" y="7"/>
                    <a:pt x="74" y="7"/>
                    <a:pt x="74" y="7"/>
                  </a:cubicBezTo>
                  <a:cubicBezTo>
                    <a:pt x="73" y="5"/>
                    <a:pt x="73" y="5"/>
                    <a:pt x="73" y="5"/>
                  </a:cubicBezTo>
                  <a:cubicBezTo>
                    <a:pt x="72" y="5"/>
                    <a:pt x="72" y="5"/>
                    <a:pt x="72" y="5"/>
                  </a:cubicBezTo>
                  <a:cubicBezTo>
                    <a:pt x="72" y="3"/>
                    <a:pt x="72" y="3"/>
                    <a:pt x="72" y="3"/>
                  </a:cubicBezTo>
                  <a:cubicBezTo>
                    <a:pt x="72" y="3"/>
                    <a:pt x="71" y="3"/>
                    <a:pt x="71" y="4"/>
                  </a:cubicBezTo>
                  <a:cubicBezTo>
                    <a:pt x="71" y="4"/>
                    <a:pt x="71" y="5"/>
                    <a:pt x="70" y="5"/>
                  </a:cubicBezTo>
                  <a:cubicBezTo>
                    <a:pt x="69" y="5"/>
                    <a:pt x="68" y="4"/>
                    <a:pt x="68" y="4"/>
                  </a:cubicBezTo>
                  <a:cubicBezTo>
                    <a:pt x="68" y="4"/>
                    <a:pt x="68" y="3"/>
                    <a:pt x="68" y="2"/>
                  </a:cubicBezTo>
                  <a:cubicBezTo>
                    <a:pt x="67" y="2"/>
                    <a:pt x="64" y="0"/>
                    <a:pt x="64" y="0"/>
                  </a:cubicBezTo>
                  <a:cubicBezTo>
                    <a:pt x="64" y="0"/>
                    <a:pt x="64" y="0"/>
                    <a:pt x="64" y="1"/>
                  </a:cubicBezTo>
                  <a:cubicBezTo>
                    <a:pt x="64" y="1"/>
                    <a:pt x="63" y="2"/>
                    <a:pt x="63" y="1"/>
                  </a:cubicBezTo>
                  <a:cubicBezTo>
                    <a:pt x="62" y="1"/>
                    <a:pt x="60" y="0"/>
                    <a:pt x="60" y="0"/>
                  </a:cubicBezTo>
                  <a:cubicBezTo>
                    <a:pt x="60" y="0"/>
                    <a:pt x="60" y="1"/>
                    <a:pt x="60" y="1"/>
                  </a:cubicBezTo>
                  <a:cubicBezTo>
                    <a:pt x="60" y="2"/>
                    <a:pt x="61" y="3"/>
                    <a:pt x="61" y="3"/>
                  </a:cubicBezTo>
                  <a:cubicBezTo>
                    <a:pt x="60" y="3"/>
                    <a:pt x="59" y="3"/>
                    <a:pt x="59" y="3"/>
                  </a:cubicBezTo>
                  <a:cubicBezTo>
                    <a:pt x="59" y="3"/>
                    <a:pt x="59" y="3"/>
                    <a:pt x="58" y="3"/>
                  </a:cubicBezTo>
                  <a:cubicBezTo>
                    <a:pt x="58" y="2"/>
                    <a:pt x="57" y="2"/>
                    <a:pt x="57" y="2"/>
                  </a:cubicBezTo>
                  <a:cubicBezTo>
                    <a:pt x="57" y="3"/>
                    <a:pt x="56" y="3"/>
                    <a:pt x="56" y="5"/>
                  </a:cubicBezTo>
                  <a:cubicBezTo>
                    <a:pt x="57" y="6"/>
                    <a:pt x="56" y="6"/>
                    <a:pt x="57" y="7"/>
                  </a:cubicBezTo>
                  <a:cubicBezTo>
                    <a:pt x="58" y="7"/>
                    <a:pt x="58" y="7"/>
                    <a:pt x="59" y="8"/>
                  </a:cubicBezTo>
                  <a:cubicBezTo>
                    <a:pt x="60" y="8"/>
                    <a:pt x="60" y="8"/>
                    <a:pt x="61" y="8"/>
                  </a:cubicBezTo>
                  <a:cubicBezTo>
                    <a:pt x="61" y="8"/>
                    <a:pt x="62" y="8"/>
                    <a:pt x="63" y="8"/>
                  </a:cubicBezTo>
                  <a:cubicBezTo>
                    <a:pt x="63" y="8"/>
                    <a:pt x="64" y="7"/>
                    <a:pt x="64" y="7"/>
                  </a:cubicBezTo>
                  <a:cubicBezTo>
                    <a:pt x="64" y="7"/>
                    <a:pt x="64" y="8"/>
                    <a:pt x="64" y="8"/>
                  </a:cubicBezTo>
                  <a:cubicBezTo>
                    <a:pt x="64" y="8"/>
                    <a:pt x="63" y="8"/>
                    <a:pt x="64" y="9"/>
                  </a:cubicBezTo>
                  <a:cubicBezTo>
                    <a:pt x="64" y="9"/>
                    <a:pt x="64" y="9"/>
                    <a:pt x="64" y="9"/>
                  </a:cubicBezTo>
                  <a:cubicBezTo>
                    <a:pt x="65" y="10"/>
                    <a:pt x="65" y="10"/>
                    <a:pt x="65" y="10"/>
                  </a:cubicBezTo>
                  <a:cubicBezTo>
                    <a:pt x="65" y="10"/>
                    <a:pt x="65" y="10"/>
                    <a:pt x="65" y="10"/>
                  </a:cubicBezTo>
                  <a:cubicBezTo>
                    <a:pt x="65" y="10"/>
                    <a:pt x="65" y="11"/>
                    <a:pt x="65" y="11"/>
                  </a:cubicBezTo>
                  <a:cubicBezTo>
                    <a:pt x="65" y="12"/>
                    <a:pt x="65" y="12"/>
                    <a:pt x="66" y="12"/>
                  </a:cubicBezTo>
                  <a:cubicBezTo>
                    <a:pt x="67" y="13"/>
                    <a:pt x="67" y="12"/>
                    <a:pt x="67" y="12"/>
                  </a:cubicBezTo>
                  <a:cubicBezTo>
                    <a:pt x="67" y="12"/>
                    <a:pt x="69" y="14"/>
                    <a:pt x="68" y="14"/>
                  </a:cubicBezTo>
                  <a:cubicBezTo>
                    <a:pt x="68" y="14"/>
                    <a:pt x="67" y="13"/>
                    <a:pt x="68" y="14"/>
                  </a:cubicBezTo>
                  <a:cubicBezTo>
                    <a:pt x="69" y="15"/>
                    <a:pt x="70" y="15"/>
                    <a:pt x="70" y="15"/>
                  </a:cubicBezTo>
                  <a:cubicBezTo>
                    <a:pt x="70" y="15"/>
                    <a:pt x="69" y="16"/>
                    <a:pt x="67" y="15"/>
                  </a:cubicBezTo>
                  <a:cubicBezTo>
                    <a:pt x="66" y="15"/>
                    <a:pt x="66" y="15"/>
                    <a:pt x="66" y="15"/>
                  </a:cubicBezTo>
                  <a:cubicBezTo>
                    <a:pt x="66" y="15"/>
                    <a:pt x="65" y="14"/>
                    <a:pt x="65" y="14"/>
                  </a:cubicBezTo>
                  <a:cubicBezTo>
                    <a:pt x="64" y="13"/>
                    <a:pt x="64" y="12"/>
                    <a:pt x="64" y="12"/>
                  </a:cubicBezTo>
                  <a:cubicBezTo>
                    <a:pt x="64" y="12"/>
                    <a:pt x="63" y="11"/>
                    <a:pt x="62" y="11"/>
                  </a:cubicBezTo>
                  <a:cubicBezTo>
                    <a:pt x="61" y="10"/>
                    <a:pt x="60" y="11"/>
                    <a:pt x="59" y="11"/>
                  </a:cubicBezTo>
                  <a:cubicBezTo>
                    <a:pt x="59" y="11"/>
                    <a:pt x="58" y="12"/>
                    <a:pt x="57" y="12"/>
                  </a:cubicBezTo>
                  <a:cubicBezTo>
                    <a:pt x="57" y="12"/>
                    <a:pt x="57" y="13"/>
                    <a:pt x="57" y="14"/>
                  </a:cubicBezTo>
                  <a:cubicBezTo>
                    <a:pt x="58" y="15"/>
                    <a:pt x="60" y="19"/>
                    <a:pt x="60" y="19"/>
                  </a:cubicBezTo>
                  <a:cubicBezTo>
                    <a:pt x="60" y="19"/>
                    <a:pt x="62" y="21"/>
                    <a:pt x="62" y="21"/>
                  </a:cubicBezTo>
                  <a:cubicBezTo>
                    <a:pt x="62" y="21"/>
                    <a:pt x="63" y="23"/>
                    <a:pt x="63" y="23"/>
                  </a:cubicBezTo>
                  <a:cubicBezTo>
                    <a:pt x="63" y="23"/>
                    <a:pt x="63" y="23"/>
                    <a:pt x="64" y="24"/>
                  </a:cubicBezTo>
                  <a:cubicBezTo>
                    <a:pt x="65" y="24"/>
                    <a:pt x="64" y="24"/>
                    <a:pt x="64" y="24"/>
                  </a:cubicBezTo>
                  <a:cubicBezTo>
                    <a:pt x="64" y="25"/>
                    <a:pt x="63" y="26"/>
                    <a:pt x="63" y="27"/>
                  </a:cubicBezTo>
                  <a:cubicBezTo>
                    <a:pt x="63" y="27"/>
                    <a:pt x="63" y="26"/>
                    <a:pt x="63" y="27"/>
                  </a:cubicBezTo>
                  <a:cubicBezTo>
                    <a:pt x="63" y="29"/>
                    <a:pt x="63" y="31"/>
                    <a:pt x="63" y="31"/>
                  </a:cubicBezTo>
                  <a:cubicBezTo>
                    <a:pt x="62" y="33"/>
                    <a:pt x="62" y="33"/>
                    <a:pt x="62" y="33"/>
                  </a:cubicBezTo>
                  <a:cubicBezTo>
                    <a:pt x="61" y="34"/>
                    <a:pt x="61" y="34"/>
                    <a:pt x="61" y="34"/>
                  </a:cubicBezTo>
                  <a:cubicBezTo>
                    <a:pt x="61" y="34"/>
                    <a:pt x="61" y="34"/>
                    <a:pt x="61" y="34"/>
                  </a:cubicBezTo>
                  <a:cubicBezTo>
                    <a:pt x="60" y="34"/>
                    <a:pt x="61" y="33"/>
                    <a:pt x="61" y="33"/>
                  </a:cubicBezTo>
                  <a:cubicBezTo>
                    <a:pt x="61" y="32"/>
                    <a:pt x="61" y="32"/>
                    <a:pt x="61" y="32"/>
                  </a:cubicBezTo>
                  <a:cubicBezTo>
                    <a:pt x="62" y="30"/>
                    <a:pt x="62" y="30"/>
                    <a:pt x="62" y="30"/>
                  </a:cubicBezTo>
                  <a:cubicBezTo>
                    <a:pt x="62" y="30"/>
                    <a:pt x="61" y="29"/>
                    <a:pt x="60" y="29"/>
                  </a:cubicBezTo>
                  <a:cubicBezTo>
                    <a:pt x="60" y="28"/>
                    <a:pt x="60" y="29"/>
                    <a:pt x="59" y="29"/>
                  </a:cubicBezTo>
                  <a:cubicBezTo>
                    <a:pt x="59" y="29"/>
                    <a:pt x="58" y="31"/>
                    <a:pt x="58" y="31"/>
                  </a:cubicBezTo>
                  <a:cubicBezTo>
                    <a:pt x="58" y="31"/>
                    <a:pt x="57" y="31"/>
                    <a:pt x="58" y="30"/>
                  </a:cubicBezTo>
                  <a:cubicBezTo>
                    <a:pt x="58" y="30"/>
                    <a:pt x="58" y="28"/>
                    <a:pt x="59" y="28"/>
                  </a:cubicBezTo>
                  <a:cubicBezTo>
                    <a:pt x="59" y="28"/>
                    <a:pt x="59" y="28"/>
                    <a:pt x="59" y="28"/>
                  </a:cubicBezTo>
                  <a:cubicBezTo>
                    <a:pt x="59" y="27"/>
                    <a:pt x="60" y="27"/>
                    <a:pt x="60" y="26"/>
                  </a:cubicBezTo>
                  <a:cubicBezTo>
                    <a:pt x="60" y="25"/>
                    <a:pt x="60" y="25"/>
                    <a:pt x="60" y="24"/>
                  </a:cubicBezTo>
                  <a:cubicBezTo>
                    <a:pt x="59" y="24"/>
                    <a:pt x="59" y="23"/>
                    <a:pt x="59" y="22"/>
                  </a:cubicBezTo>
                  <a:cubicBezTo>
                    <a:pt x="58" y="22"/>
                    <a:pt x="57" y="23"/>
                    <a:pt x="57" y="23"/>
                  </a:cubicBezTo>
                  <a:cubicBezTo>
                    <a:pt x="57" y="24"/>
                    <a:pt x="57" y="24"/>
                    <a:pt x="57" y="24"/>
                  </a:cubicBezTo>
                  <a:cubicBezTo>
                    <a:pt x="56" y="25"/>
                    <a:pt x="56" y="25"/>
                    <a:pt x="55" y="26"/>
                  </a:cubicBezTo>
                  <a:cubicBezTo>
                    <a:pt x="54" y="27"/>
                    <a:pt x="54" y="27"/>
                    <a:pt x="54" y="27"/>
                  </a:cubicBezTo>
                  <a:cubicBezTo>
                    <a:pt x="54" y="27"/>
                    <a:pt x="55" y="25"/>
                    <a:pt x="55" y="25"/>
                  </a:cubicBezTo>
                  <a:cubicBezTo>
                    <a:pt x="55" y="25"/>
                    <a:pt x="56" y="24"/>
                    <a:pt x="55" y="24"/>
                  </a:cubicBezTo>
                  <a:cubicBezTo>
                    <a:pt x="55" y="24"/>
                    <a:pt x="55" y="24"/>
                    <a:pt x="55" y="23"/>
                  </a:cubicBezTo>
                  <a:cubicBezTo>
                    <a:pt x="55" y="23"/>
                    <a:pt x="55" y="22"/>
                    <a:pt x="55" y="22"/>
                  </a:cubicBezTo>
                  <a:cubicBezTo>
                    <a:pt x="55" y="22"/>
                    <a:pt x="56" y="22"/>
                    <a:pt x="55" y="22"/>
                  </a:cubicBezTo>
                  <a:cubicBezTo>
                    <a:pt x="54" y="22"/>
                    <a:pt x="54" y="22"/>
                    <a:pt x="54" y="22"/>
                  </a:cubicBezTo>
                  <a:cubicBezTo>
                    <a:pt x="54" y="22"/>
                    <a:pt x="53" y="22"/>
                    <a:pt x="53" y="22"/>
                  </a:cubicBezTo>
                  <a:cubicBezTo>
                    <a:pt x="53" y="21"/>
                    <a:pt x="54" y="21"/>
                    <a:pt x="54" y="21"/>
                  </a:cubicBezTo>
                  <a:cubicBezTo>
                    <a:pt x="54" y="20"/>
                    <a:pt x="55" y="19"/>
                    <a:pt x="55" y="19"/>
                  </a:cubicBezTo>
                  <a:cubicBezTo>
                    <a:pt x="55" y="19"/>
                    <a:pt x="54" y="18"/>
                    <a:pt x="54" y="18"/>
                  </a:cubicBezTo>
                  <a:cubicBezTo>
                    <a:pt x="53" y="17"/>
                    <a:pt x="53" y="16"/>
                    <a:pt x="53" y="16"/>
                  </a:cubicBezTo>
                  <a:cubicBezTo>
                    <a:pt x="53" y="16"/>
                    <a:pt x="53" y="18"/>
                    <a:pt x="53" y="15"/>
                  </a:cubicBezTo>
                  <a:cubicBezTo>
                    <a:pt x="52" y="12"/>
                    <a:pt x="52" y="12"/>
                    <a:pt x="52" y="12"/>
                  </a:cubicBezTo>
                  <a:cubicBezTo>
                    <a:pt x="51" y="11"/>
                    <a:pt x="51" y="11"/>
                    <a:pt x="51" y="11"/>
                  </a:cubicBezTo>
                  <a:cubicBezTo>
                    <a:pt x="51" y="11"/>
                    <a:pt x="51" y="10"/>
                    <a:pt x="50" y="10"/>
                  </a:cubicBezTo>
                  <a:cubicBezTo>
                    <a:pt x="50" y="9"/>
                    <a:pt x="48" y="8"/>
                    <a:pt x="48" y="8"/>
                  </a:cubicBezTo>
                  <a:cubicBezTo>
                    <a:pt x="48" y="7"/>
                    <a:pt x="48" y="7"/>
                    <a:pt x="48" y="7"/>
                  </a:cubicBezTo>
                  <a:cubicBezTo>
                    <a:pt x="48" y="7"/>
                    <a:pt x="48" y="6"/>
                    <a:pt x="48" y="6"/>
                  </a:cubicBezTo>
                  <a:cubicBezTo>
                    <a:pt x="47" y="6"/>
                    <a:pt x="46" y="5"/>
                    <a:pt x="46" y="6"/>
                  </a:cubicBezTo>
                  <a:cubicBezTo>
                    <a:pt x="46" y="7"/>
                    <a:pt x="46" y="7"/>
                    <a:pt x="46" y="8"/>
                  </a:cubicBezTo>
                  <a:cubicBezTo>
                    <a:pt x="45" y="8"/>
                    <a:pt x="43" y="8"/>
                    <a:pt x="43" y="8"/>
                  </a:cubicBezTo>
                  <a:cubicBezTo>
                    <a:pt x="43" y="8"/>
                    <a:pt x="43" y="9"/>
                    <a:pt x="43" y="9"/>
                  </a:cubicBezTo>
                  <a:cubicBezTo>
                    <a:pt x="41" y="10"/>
                    <a:pt x="41" y="10"/>
                    <a:pt x="41" y="10"/>
                  </a:cubicBezTo>
                  <a:cubicBezTo>
                    <a:pt x="41" y="10"/>
                    <a:pt x="41" y="9"/>
                    <a:pt x="41" y="10"/>
                  </a:cubicBezTo>
                  <a:cubicBezTo>
                    <a:pt x="42" y="11"/>
                    <a:pt x="42" y="12"/>
                    <a:pt x="42" y="13"/>
                  </a:cubicBezTo>
                  <a:cubicBezTo>
                    <a:pt x="42" y="13"/>
                    <a:pt x="44" y="14"/>
                    <a:pt x="43" y="14"/>
                  </a:cubicBezTo>
                  <a:cubicBezTo>
                    <a:pt x="43" y="14"/>
                    <a:pt x="41" y="14"/>
                    <a:pt x="41" y="14"/>
                  </a:cubicBezTo>
                  <a:cubicBezTo>
                    <a:pt x="41" y="14"/>
                    <a:pt x="40" y="13"/>
                    <a:pt x="40" y="12"/>
                  </a:cubicBezTo>
                  <a:cubicBezTo>
                    <a:pt x="40" y="12"/>
                    <a:pt x="39" y="11"/>
                    <a:pt x="38" y="11"/>
                  </a:cubicBezTo>
                  <a:cubicBezTo>
                    <a:pt x="38" y="11"/>
                    <a:pt x="37" y="11"/>
                    <a:pt x="36" y="12"/>
                  </a:cubicBezTo>
                  <a:cubicBezTo>
                    <a:pt x="36" y="13"/>
                    <a:pt x="36" y="12"/>
                    <a:pt x="36" y="14"/>
                  </a:cubicBezTo>
                  <a:cubicBezTo>
                    <a:pt x="36" y="16"/>
                    <a:pt x="36" y="18"/>
                    <a:pt x="36" y="18"/>
                  </a:cubicBezTo>
                  <a:cubicBezTo>
                    <a:pt x="36" y="18"/>
                    <a:pt x="37" y="19"/>
                    <a:pt x="38" y="20"/>
                  </a:cubicBezTo>
                  <a:cubicBezTo>
                    <a:pt x="38" y="20"/>
                    <a:pt x="39" y="23"/>
                    <a:pt x="39" y="23"/>
                  </a:cubicBezTo>
                  <a:cubicBezTo>
                    <a:pt x="39" y="24"/>
                    <a:pt x="40" y="25"/>
                    <a:pt x="40" y="25"/>
                  </a:cubicBezTo>
                  <a:cubicBezTo>
                    <a:pt x="40" y="25"/>
                    <a:pt x="35" y="23"/>
                    <a:pt x="35" y="22"/>
                  </a:cubicBezTo>
                  <a:cubicBezTo>
                    <a:pt x="35" y="21"/>
                    <a:pt x="35" y="19"/>
                    <a:pt x="34" y="19"/>
                  </a:cubicBezTo>
                  <a:cubicBezTo>
                    <a:pt x="34" y="19"/>
                    <a:pt x="34" y="18"/>
                    <a:pt x="33" y="19"/>
                  </a:cubicBezTo>
                  <a:cubicBezTo>
                    <a:pt x="32" y="19"/>
                    <a:pt x="32" y="19"/>
                    <a:pt x="31" y="19"/>
                  </a:cubicBezTo>
                  <a:cubicBezTo>
                    <a:pt x="31" y="20"/>
                    <a:pt x="31" y="21"/>
                    <a:pt x="31" y="21"/>
                  </a:cubicBezTo>
                  <a:cubicBezTo>
                    <a:pt x="31" y="21"/>
                    <a:pt x="31" y="22"/>
                    <a:pt x="31" y="23"/>
                  </a:cubicBezTo>
                  <a:cubicBezTo>
                    <a:pt x="32" y="25"/>
                    <a:pt x="32" y="25"/>
                    <a:pt x="32" y="26"/>
                  </a:cubicBezTo>
                  <a:cubicBezTo>
                    <a:pt x="33" y="27"/>
                    <a:pt x="34" y="27"/>
                    <a:pt x="34" y="28"/>
                  </a:cubicBezTo>
                  <a:cubicBezTo>
                    <a:pt x="34" y="28"/>
                    <a:pt x="35" y="29"/>
                    <a:pt x="35" y="29"/>
                  </a:cubicBezTo>
                  <a:cubicBezTo>
                    <a:pt x="35" y="29"/>
                    <a:pt x="34" y="31"/>
                    <a:pt x="34" y="31"/>
                  </a:cubicBezTo>
                  <a:cubicBezTo>
                    <a:pt x="34" y="32"/>
                    <a:pt x="33" y="33"/>
                    <a:pt x="33" y="33"/>
                  </a:cubicBezTo>
                  <a:cubicBezTo>
                    <a:pt x="33" y="33"/>
                    <a:pt x="35" y="34"/>
                    <a:pt x="35" y="34"/>
                  </a:cubicBezTo>
                  <a:cubicBezTo>
                    <a:pt x="35" y="34"/>
                    <a:pt x="36" y="35"/>
                    <a:pt x="35" y="36"/>
                  </a:cubicBezTo>
                  <a:cubicBezTo>
                    <a:pt x="34" y="36"/>
                    <a:pt x="34" y="36"/>
                    <a:pt x="33" y="36"/>
                  </a:cubicBezTo>
                  <a:cubicBezTo>
                    <a:pt x="33" y="35"/>
                    <a:pt x="32" y="36"/>
                    <a:pt x="32" y="34"/>
                  </a:cubicBezTo>
                  <a:cubicBezTo>
                    <a:pt x="33" y="33"/>
                    <a:pt x="33" y="32"/>
                    <a:pt x="33" y="32"/>
                  </a:cubicBezTo>
                  <a:cubicBezTo>
                    <a:pt x="32" y="32"/>
                    <a:pt x="31" y="30"/>
                    <a:pt x="31" y="30"/>
                  </a:cubicBezTo>
                  <a:cubicBezTo>
                    <a:pt x="31" y="30"/>
                    <a:pt x="33" y="33"/>
                    <a:pt x="30" y="28"/>
                  </a:cubicBezTo>
                  <a:cubicBezTo>
                    <a:pt x="28" y="24"/>
                    <a:pt x="28" y="24"/>
                    <a:pt x="28" y="24"/>
                  </a:cubicBezTo>
                  <a:cubicBezTo>
                    <a:pt x="28" y="22"/>
                    <a:pt x="28" y="22"/>
                    <a:pt x="28" y="22"/>
                  </a:cubicBezTo>
                  <a:cubicBezTo>
                    <a:pt x="28" y="22"/>
                    <a:pt x="27" y="22"/>
                    <a:pt x="27" y="22"/>
                  </a:cubicBezTo>
                  <a:cubicBezTo>
                    <a:pt x="27" y="22"/>
                    <a:pt x="26" y="21"/>
                    <a:pt x="26" y="21"/>
                  </a:cubicBezTo>
                  <a:cubicBezTo>
                    <a:pt x="26" y="21"/>
                    <a:pt x="24" y="21"/>
                    <a:pt x="24" y="21"/>
                  </a:cubicBezTo>
                  <a:cubicBezTo>
                    <a:pt x="24" y="22"/>
                    <a:pt x="24" y="22"/>
                    <a:pt x="24" y="23"/>
                  </a:cubicBezTo>
                  <a:cubicBezTo>
                    <a:pt x="23" y="23"/>
                    <a:pt x="23" y="25"/>
                    <a:pt x="23" y="25"/>
                  </a:cubicBezTo>
                  <a:cubicBezTo>
                    <a:pt x="22" y="25"/>
                    <a:pt x="22" y="27"/>
                    <a:pt x="22" y="27"/>
                  </a:cubicBezTo>
                  <a:cubicBezTo>
                    <a:pt x="22" y="27"/>
                    <a:pt x="23" y="27"/>
                    <a:pt x="23" y="28"/>
                  </a:cubicBezTo>
                  <a:cubicBezTo>
                    <a:pt x="24" y="29"/>
                    <a:pt x="24" y="30"/>
                    <a:pt x="24" y="30"/>
                  </a:cubicBezTo>
                  <a:cubicBezTo>
                    <a:pt x="24" y="30"/>
                    <a:pt x="23" y="29"/>
                    <a:pt x="23" y="29"/>
                  </a:cubicBezTo>
                  <a:cubicBezTo>
                    <a:pt x="22" y="29"/>
                    <a:pt x="22" y="29"/>
                    <a:pt x="22" y="29"/>
                  </a:cubicBezTo>
                  <a:cubicBezTo>
                    <a:pt x="21" y="30"/>
                    <a:pt x="21" y="30"/>
                    <a:pt x="21" y="30"/>
                  </a:cubicBezTo>
                  <a:cubicBezTo>
                    <a:pt x="21" y="30"/>
                    <a:pt x="21" y="30"/>
                    <a:pt x="21" y="30"/>
                  </a:cubicBezTo>
                  <a:cubicBezTo>
                    <a:pt x="21" y="30"/>
                    <a:pt x="21" y="32"/>
                    <a:pt x="21" y="32"/>
                  </a:cubicBezTo>
                  <a:cubicBezTo>
                    <a:pt x="21" y="32"/>
                    <a:pt x="22" y="33"/>
                    <a:pt x="22" y="33"/>
                  </a:cubicBezTo>
                  <a:cubicBezTo>
                    <a:pt x="22" y="33"/>
                    <a:pt x="22" y="34"/>
                    <a:pt x="22" y="34"/>
                  </a:cubicBezTo>
                  <a:cubicBezTo>
                    <a:pt x="22" y="34"/>
                    <a:pt x="23" y="35"/>
                    <a:pt x="23" y="35"/>
                  </a:cubicBezTo>
                  <a:cubicBezTo>
                    <a:pt x="23" y="36"/>
                    <a:pt x="23" y="36"/>
                    <a:pt x="23" y="36"/>
                  </a:cubicBezTo>
                  <a:cubicBezTo>
                    <a:pt x="23" y="36"/>
                    <a:pt x="23" y="36"/>
                    <a:pt x="23" y="36"/>
                  </a:cubicBezTo>
                  <a:cubicBezTo>
                    <a:pt x="22" y="36"/>
                    <a:pt x="23" y="37"/>
                    <a:pt x="22" y="36"/>
                  </a:cubicBezTo>
                  <a:cubicBezTo>
                    <a:pt x="21" y="35"/>
                    <a:pt x="21" y="36"/>
                    <a:pt x="20" y="35"/>
                  </a:cubicBezTo>
                  <a:cubicBezTo>
                    <a:pt x="20" y="33"/>
                    <a:pt x="20" y="33"/>
                    <a:pt x="20" y="33"/>
                  </a:cubicBezTo>
                  <a:cubicBezTo>
                    <a:pt x="20" y="33"/>
                    <a:pt x="21" y="32"/>
                    <a:pt x="19" y="31"/>
                  </a:cubicBezTo>
                  <a:cubicBezTo>
                    <a:pt x="18" y="29"/>
                    <a:pt x="18" y="28"/>
                    <a:pt x="18" y="28"/>
                  </a:cubicBezTo>
                  <a:cubicBezTo>
                    <a:pt x="18" y="28"/>
                    <a:pt x="17" y="27"/>
                    <a:pt x="16" y="27"/>
                  </a:cubicBezTo>
                  <a:cubicBezTo>
                    <a:pt x="16" y="28"/>
                    <a:pt x="16" y="28"/>
                    <a:pt x="15" y="28"/>
                  </a:cubicBezTo>
                  <a:cubicBezTo>
                    <a:pt x="14" y="29"/>
                    <a:pt x="14" y="29"/>
                    <a:pt x="13" y="29"/>
                  </a:cubicBezTo>
                  <a:cubicBezTo>
                    <a:pt x="13" y="29"/>
                    <a:pt x="11" y="29"/>
                    <a:pt x="11" y="29"/>
                  </a:cubicBezTo>
                  <a:cubicBezTo>
                    <a:pt x="11" y="29"/>
                    <a:pt x="11" y="29"/>
                    <a:pt x="9" y="30"/>
                  </a:cubicBezTo>
                  <a:cubicBezTo>
                    <a:pt x="8" y="32"/>
                    <a:pt x="7" y="32"/>
                    <a:pt x="8" y="32"/>
                  </a:cubicBezTo>
                  <a:cubicBezTo>
                    <a:pt x="9" y="33"/>
                    <a:pt x="11" y="33"/>
                    <a:pt x="11" y="33"/>
                  </a:cubicBezTo>
                  <a:cubicBezTo>
                    <a:pt x="11" y="33"/>
                    <a:pt x="12" y="33"/>
                    <a:pt x="13" y="34"/>
                  </a:cubicBezTo>
                  <a:cubicBezTo>
                    <a:pt x="14" y="34"/>
                    <a:pt x="16" y="36"/>
                    <a:pt x="16" y="36"/>
                  </a:cubicBezTo>
                  <a:cubicBezTo>
                    <a:pt x="18" y="39"/>
                    <a:pt x="18" y="39"/>
                    <a:pt x="18" y="39"/>
                  </a:cubicBezTo>
                  <a:cubicBezTo>
                    <a:pt x="18" y="39"/>
                    <a:pt x="18" y="40"/>
                    <a:pt x="18" y="40"/>
                  </a:cubicBezTo>
                  <a:cubicBezTo>
                    <a:pt x="18" y="40"/>
                    <a:pt x="18" y="40"/>
                    <a:pt x="18" y="41"/>
                  </a:cubicBezTo>
                  <a:cubicBezTo>
                    <a:pt x="18" y="41"/>
                    <a:pt x="18" y="42"/>
                    <a:pt x="18" y="42"/>
                  </a:cubicBezTo>
                  <a:cubicBezTo>
                    <a:pt x="18" y="42"/>
                    <a:pt x="19" y="43"/>
                    <a:pt x="20" y="44"/>
                  </a:cubicBezTo>
                  <a:cubicBezTo>
                    <a:pt x="21" y="44"/>
                    <a:pt x="21" y="44"/>
                    <a:pt x="22" y="44"/>
                  </a:cubicBezTo>
                  <a:cubicBezTo>
                    <a:pt x="23" y="44"/>
                    <a:pt x="22" y="44"/>
                    <a:pt x="23" y="44"/>
                  </a:cubicBezTo>
                  <a:cubicBezTo>
                    <a:pt x="25" y="43"/>
                    <a:pt x="25" y="43"/>
                    <a:pt x="25" y="43"/>
                  </a:cubicBezTo>
                  <a:cubicBezTo>
                    <a:pt x="25" y="43"/>
                    <a:pt x="25" y="43"/>
                    <a:pt x="26" y="43"/>
                  </a:cubicBezTo>
                  <a:cubicBezTo>
                    <a:pt x="28" y="43"/>
                    <a:pt x="27" y="44"/>
                    <a:pt x="28" y="44"/>
                  </a:cubicBezTo>
                  <a:cubicBezTo>
                    <a:pt x="28" y="43"/>
                    <a:pt x="30" y="43"/>
                    <a:pt x="30" y="43"/>
                  </a:cubicBezTo>
                  <a:cubicBezTo>
                    <a:pt x="31" y="43"/>
                    <a:pt x="31" y="42"/>
                    <a:pt x="32" y="43"/>
                  </a:cubicBezTo>
                  <a:cubicBezTo>
                    <a:pt x="32" y="44"/>
                    <a:pt x="32" y="44"/>
                    <a:pt x="32" y="45"/>
                  </a:cubicBezTo>
                  <a:cubicBezTo>
                    <a:pt x="33" y="45"/>
                    <a:pt x="34" y="46"/>
                    <a:pt x="34" y="46"/>
                  </a:cubicBezTo>
                  <a:cubicBezTo>
                    <a:pt x="36" y="46"/>
                    <a:pt x="36" y="46"/>
                    <a:pt x="36" y="46"/>
                  </a:cubicBezTo>
                  <a:cubicBezTo>
                    <a:pt x="36" y="46"/>
                    <a:pt x="36" y="45"/>
                    <a:pt x="37" y="45"/>
                  </a:cubicBezTo>
                  <a:cubicBezTo>
                    <a:pt x="37" y="44"/>
                    <a:pt x="38" y="43"/>
                    <a:pt x="38" y="43"/>
                  </a:cubicBezTo>
                  <a:cubicBezTo>
                    <a:pt x="38" y="43"/>
                    <a:pt x="37" y="43"/>
                    <a:pt x="38" y="44"/>
                  </a:cubicBezTo>
                  <a:cubicBezTo>
                    <a:pt x="39" y="44"/>
                    <a:pt x="39" y="44"/>
                    <a:pt x="40" y="45"/>
                  </a:cubicBezTo>
                  <a:cubicBezTo>
                    <a:pt x="40" y="45"/>
                    <a:pt x="42" y="44"/>
                    <a:pt x="42" y="44"/>
                  </a:cubicBezTo>
                  <a:cubicBezTo>
                    <a:pt x="43" y="44"/>
                    <a:pt x="43" y="44"/>
                    <a:pt x="43" y="44"/>
                  </a:cubicBezTo>
                  <a:cubicBezTo>
                    <a:pt x="43" y="44"/>
                    <a:pt x="42" y="45"/>
                    <a:pt x="43" y="45"/>
                  </a:cubicBezTo>
                  <a:cubicBezTo>
                    <a:pt x="43" y="45"/>
                    <a:pt x="42" y="45"/>
                    <a:pt x="43" y="45"/>
                  </a:cubicBezTo>
                  <a:cubicBezTo>
                    <a:pt x="44" y="45"/>
                    <a:pt x="45" y="44"/>
                    <a:pt x="45" y="44"/>
                  </a:cubicBezTo>
                  <a:cubicBezTo>
                    <a:pt x="45" y="44"/>
                    <a:pt x="44" y="45"/>
                    <a:pt x="44" y="46"/>
                  </a:cubicBezTo>
                  <a:cubicBezTo>
                    <a:pt x="44" y="46"/>
                    <a:pt x="44" y="47"/>
                    <a:pt x="44" y="47"/>
                  </a:cubicBezTo>
                  <a:cubicBezTo>
                    <a:pt x="44" y="47"/>
                    <a:pt x="44" y="48"/>
                    <a:pt x="45" y="49"/>
                  </a:cubicBezTo>
                  <a:cubicBezTo>
                    <a:pt x="46" y="49"/>
                    <a:pt x="47" y="49"/>
                    <a:pt x="47" y="49"/>
                  </a:cubicBezTo>
                  <a:cubicBezTo>
                    <a:pt x="47" y="49"/>
                    <a:pt x="49" y="49"/>
                    <a:pt x="49" y="49"/>
                  </a:cubicBezTo>
                  <a:cubicBezTo>
                    <a:pt x="49" y="50"/>
                    <a:pt x="49" y="49"/>
                    <a:pt x="49" y="50"/>
                  </a:cubicBezTo>
                  <a:cubicBezTo>
                    <a:pt x="49" y="50"/>
                    <a:pt x="50" y="49"/>
                    <a:pt x="50" y="49"/>
                  </a:cubicBezTo>
                  <a:cubicBezTo>
                    <a:pt x="51" y="49"/>
                    <a:pt x="52" y="49"/>
                    <a:pt x="52" y="49"/>
                  </a:cubicBezTo>
                  <a:cubicBezTo>
                    <a:pt x="52" y="50"/>
                    <a:pt x="51" y="51"/>
                    <a:pt x="51" y="51"/>
                  </a:cubicBezTo>
                  <a:cubicBezTo>
                    <a:pt x="51" y="51"/>
                    <a:pt x="51" y="51"/>
                    <a:pt x="51" y="52"/>
                  </a:cubicBezTo>
                  <a:cubicBezTo>
                    <a:pt x="51" y="52"/>
                    <a:pt x="53" y="52"/>
                    <a:pt x="53" y="52"/>
                  </a:cubicBezTo>
                  <a:cubicBezTo>
                    <a:pt x="53" y="52"/>
                    <a:pt x="53" y="51"/>
                    <a:pt x="54" y="52"/>
                  </a:cubicBezTo>
                  <a:cubicBezTo>
                    <a:pt x="54" y="53"/>
                    <a:pt x="54" y="53"/>
                    <a:pt x="54" y="53"/>
                  </a:cubicBezTo>
                  <a:cubicBezTo>
                    <a:pt x="53" y="53"/>
                    <a:pt x="53" y="52"/>
                    <a:pt x="53" y="54"/>
                  </a:cubicBezTo>
                  <a:cubicBezTo>
                    <a:pt x="52" y="55"/>
                    <a:pt x="53" y="56"/>
                    <a:pt x="53" y="56"/>
                  </a:cubicBezTo>
                  <a:cubicBezTo>
                    <a:pt x="54" y="58"/>
                    <a:pt x="54" y="58"/>
                    <a:pt x="54" y="58"/>
                  </a:cubicBezTo>
                  <a:cubicBezTo>
                    <a:pt x="54" y="58"/>
                    <a:pt x="55" y="58"/>
                    <a:pt x="56" y="58"/>
                  </a:cubicBezTo>
                  <a:cubicBezTo>
                    <a:pt x="56" y="58"/>
                    <a:pt x="56" y="58"/>
                    <a:pt x="56" y="58"/>
                  </a:cubicBezTo>
                  <a:cubicBezTo>
                    <a:pt x="57" y="57"/>
                    <a:pt x="57" y="57"/>
                    <a:pt x="58" y="57"/>
                  </a:cubicBezTo>
                  <a:cubicBezTo>
                    <a:pt x="58" y="57"/>
                    <a:pt x="59" y="58"/>
                    <a:pt x="59" y="58"/>
                  </a:cubicBezTo>
                  <a:cubicBezTo>
                    <a:pt x="59" y="59"/>
                    <a:pt x="59" y="59"/>
                    <a:pt x="59" y="59"/>
                  </a:cubicBezTo>
                  <a:cubicBezTo>
                    <a:pt x="59" y="59"/>
                    <a:pt x="59" y="60"/>
                    <a:pt x="59" y="60"/>
                  </a:cubicBezTo>
                  <a:cubicBezTo>
                    <a:pt x="60" y="61"/>
                    <a:pt x="61" y="61"/>
                    <a:pt x="61" y="61"/>
                  </a:cubicBezTo>
                  <a:cubicBezTo>
                    <a:pt x="61" y="61"/>
                    <a:pt x="61" y="61"/>
                    <a:pt x="61" y="62"/>
                  </a:cubicBezTo>
                  <a:cubicBezTo>
                    <a:pt x="62" y="63"/>
                    <a:pt x="64" y="64"/>
                    <a:pt x="64" y="64"/>
                  </a:cubicBezTo>
                  <a:cubicBezTo>
                    <a:pt x="64" y="64"/>
                    <a:pt x="61" y="63"/>
                    <a:pt x="61" y="63"/>
                  </a:cubicBezTo>
                  <a:cubicBezTo>
                    <a:pt x="60" y="63"/>
                    <a:pt x="58" y="63"/>
                    <a:pt x="58" y="63"/>
                  </a:cubicBezTo>
                  <a:cubicBezTo>
                    <a:pt x="57" y="63"/>
                    <a:pt x="55" y="63"/>
                    <a:pt x="55" y="63"/>
                  </a:cubicBezTo>
                  <a:cubicBezTo>
                    <a:pt x="52" y="64"/>
                    <a:pt x="52" y="64"/>
                    <a:pt x="52" y="64"/>
                  </a:cubicBezTo>
                  <a:cubicBezTo>
                    <a:pt x="52" y="64"/>
                    <a:pt x="50" y="65"/>
                    <a:pt x="49" y="65"/>
                  </a:cubicBezTo>
                  <a:cubicBezTo>
                    <a:pt x="49" y="65"/>
                    <a:pt x="48" y="65"/>
                    <a:pt x="47" y="65"/>
                  </a:cubicBezTo>
                  <a:cubicBezTo>
                    <a:pt x="47" y="66"/>
                    <a:pt x="46" y="66"/>
                    <a:pt x="45" y="66"/>
                  </a:cubicBezTo>
                  <a:cubicBezTo>
                    <a:pt x="45" y="66"/>
                    <a:pt x="43" y="66"/>
                    <a:pt x="42" y="66"/>
                  </a:cubicBezTo>
                  <a:cubicBezTo>
                    <a:pt x="42" y="66"/>
                    <a:pt x="41" y="66"/>
                    <a:pt x="41" y="66"/>
                  </a:cubicBezTo>
                  <a:cubicBezTo>
                    <a:pt x="38" y="67"/>
                    <a:pt x="38" y="67"/>
                    <a:pt x="38" y="67"/>
                  </a:cubicBezTo>
                  <a:cubicBezTo>
                    <a:pt x="39" y="68"/>
                    <a:pt x="39" y="68"/>
                    <a:pt x="39" y="68"/>
                  </a:cubicBezTo>
                  <a:cubicBezTo>
                    <a:pt x="41" y="69"/>
                    <a:pt x="41" y="69"/>
                    <a:pt x="41" y="69"/>
                  </a:cubicBezTo>
                  <a:cubicBezTo>
                    <a:pt x="41" y="69"/>
                    <a:pt x="41" y="69"/>
                    <a:pt x="41" y="69"/>
                  </a:cubicBezTo>
                  <a:cubicBezTo>
                    <a:pt x="42" y="69"/>
                    <a:pt x="43" y="70"/>
                    <a:pt x="43" y="70"/>
                  </a:cubicBezTo>
                  <a:cubicBezTo>
                    <a:pt x="43" y="70"/>
                    <a:pt x="44" y="71"/>
                    <a:pt x="45" y="72"/>
                  </a:cubicBezTo>
                  <a:cubicBezTo>
                    <a:pt x="45" y="72"/>
                    <a:pt x="46" y="73"/>
                    <a:pt x="46" y="73"/>
                  </a:cubicBezTo>
                  <a:lnTo>
                    <a:pt x="48" y="7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9"/>
            <p:cNvSpPr>
              <a:spLocks/>
            </p:cNvSpPr>
            <p:nvPr/>
          </p:nvSpPr>
          <p:spPr bwMode="auto">
            <a:xfrm>
              <a:off x="5322812" y="2251719"/>
              <a:ext cx="802584" cy="653101"/>
            </a:xfrm>
            <a:custGeom>
              <a:avLst/>
              <a:gdLst>
                <a:gd name="T0" fmla="*/ 194 w 352"/>
                <a:gd name="T1" fmla="*/ 16 h 295"/>
                <a:gd name="T2" fmla="*/ 260 w 352"/>
                <a:gd name="T3" fmla="*/ 5 h 295"/>
                <a:gd name="T4" fmla="*/ 289 w 352"/>
                <a:gd name="T5" fmla="*/ 13 h 295"/>
                <a:gd name="T6" fmla="*/ 314 w 352"/>
                <a:gd name="T7" fmla="*/ 60 h 295"/>
                <a:gd name="T8" fmla="*/ 314 w 352"/>
                <a:gd name="T9" fmla="*/ 90 h 295"/>
                <a:gd name="T10" fmla="*/ 303 w 352"/>
                <a:gd name="T11" fmla="*/ 114 h 295"/>
                <a:gd name="T12" fmla="*/ 318 w 352"/>
                <a:gd name="T13" fmla="*/ 139 h 295"/>
                <a:gd name="T14" fmla="*/ 326 w 352"/>
                <a:gd name="T15" fmla="*/ 158 h 295"/>
                <a:gd name="T16" fmla="*/ 344 w 352"/>
                <a:gd name="T17" fmla="*/ 175 h 295"/>
                <a:gd name="T18" fmla="*/ 346 w 352"/>
                <a:gd name="T19" fmla="*/ 189 h 295"/>
                <a:gd name="T20" fmla="*/ 344 w 352"/>
                <a:gd name="T21" fmla="*/ 210 h 295"/>
                <a:gd name="T22" fmla="*/ 327 w 352"/>
                <a:gd name="T23" fmla="*/ 235 h 295"/>
                <a:gd name="T24" fmla="*/ 317 w 352"/>
                <a:gd name="T25" fmla="*/ 269 h 295"/>
                <a:gd name="T26" fmla="*/ 322 w 352"/>
                <a:gd name="T27" fmla="*/ 280 h 295"/>
                <a:gd name="T28" fmla="*/ 315 w 352"/>
                <a:gd name="T29" fmla="*/ 285 h 295"/>
                <a:gd name="T30" fmla="*/ 309 w 352"/>
                <a:gd name="T31" fmla="*/ 283 h 295"/>
                <a:gd name="T32" fmla="*/ 302 w 352"/>
                <a:gd name="T33" fmla="*/ 282 h 295"/>
                <a:gd name="T34" fmla="*/ 296 w 352"/>
                <a:gd name="T35" fmla="*/ 280 h 295"/>
                <a:gd name="T36" fmla="*/ 290 w 352"/>
                <a:gd name="T37" fmla="*/ 275 h 295"/>
                <a:gd name="T38" fmla="*/ 283 w 352"/>
                <a:gd name="T39" fmla="*/ 272 h 295"/>
                <a:gd name="T40" fmla="*/ 276 w 352"/>
                <a:gd name="T41" fmla="*/ 271 h 295"/>
                <a:gd name="T42" fmla="*/ 267 w 352"/>
                <a:gd name="T43" fmla="*/ 273 h 295"/>
                <a:gd name="T44" fmla="*/ 262 w 352"/>
                <a:gd name="T45" fmla="*/ 275 h 295"/>
                <a:gd name="T46" fmla="*/ 256 w 352"/>
                <a:gd name="T47" fmla="*/ 279 h 295"/>
                <a:gd name="T48" fmla="*/ 250 w 352"/>
                <a:gd name="T49" fmla="*/ 282 h 295"/>
                <a:gd name="T50" fmla="*/ 245 w 352"/>
                <a:gd name="T51" fmla="*/ 277 h 295"/>
                <a:gd name="T52" fmla="*/ 240 w 352"/>
                <a:gd name="T53" fmla="*/ 280 h 295"/>
                <a:gd name="T54" fmla="*/ 235 w 352"/>
                <a:gd name="T55" fmla="*/ 281 h 295"/>
                <a:gd name="T56" fmla="*/ 230 w 352"/>
                <a:gd name="T57" fmla="*/ 284 h 295"/>
                <a:gd name="T58" fmla="*/ 225 w 352"/>
                <a:gd name="T59" fmla="*/ 289 h 295"/>
                <a:gd name="T60" fmla="*/ 223 w 352"/>
                <a:gd name="T61" fmla="*/ 294 h 295"/>
                <a:gd name="T62" fmla="*/ 216 w 352"/>
                <a:gd name="T63" fmla="*/ 295 h 295"/>
                <a:gd name="T64" fmla="*/ 215 w 352"/>
                <a:gd name="T65" fmla="*/ 288 h 295"/>
                <a:gd name="T66" fmla="*/ 207 w 352"/>
                <a:gd name="T67" fmla="*/ 283 h 295"/>
                <a:gd name="T68" fmla="*/ 195 w 352"/>
                <a:gd name="T69" fmla="*/ 279 h 295"/>
                <a:gd name="T70" fmla="*/ 185 w 352"/>
                <a:gd name="T71" fmla="*/ 289 h 295"/>
                <a:gd name="T72" fmla="*/ 181 w 352"/>
                <a:gd name="T73" fmla="*/ 283 h 295"/>
                <a:gd name="T74" fmla="*/ 169 w 352"/>
                <a:gd name="T75" fmla="*/ 270 h 295"/>
                <a:gd name="T76" fmla="*/ 147 w 352"/>
                <a:gd name="T77" fmla="*/ 262 h 295"/>
                <a:gd name="T78" fmla="*/ 137 w 352"/>
                <a:gd name="T79" fmla="*/ 251 h 295"/>
                <a:gd name="T80" fmla="*/ 117 w 352"/>
                <a:gd name="T81" fmla="*/ 244 h 295"/>
                <a:gd name="T82" fmla="*/ 106 w 352"/>
                <a:gd name="T83" fmla="*/ 255 h 295"/>
                <a:gd name="T84" fmla="*/ 92 w 352"/>
                <a:gd name="T85" fmla="*/ 252 h 295"/>
                <a:gd name="T86" fmla="*/ 87 w 352"/>
                <a:gd name="T87" fmla="*/ 241 h 295"/>
                <a:gd name="T88" fmla="*/ 77 w 352"/>
                <a:gd name="T89" fmla="*/ 236 h 295"/>
                <a:gd name="T90" fmla="*/ 66 w 352"/>
                <a:gd name="T91" fmla="*/ 231 h 295"/>
                <a:gd name="T92" fmla="*/ 51 w 352"/>
                <a:gd name="T93" fmla="*/ 226 h 295"/>
                <a:gd name="T94" fmla="*/ 40 w 352"/>
                <a:gd name="T95" fmla="*/ 222 h 295"/>
                <a:gd name="T96" fmla="*/ 38 w 352"/>
                <a:gd name="T97" fmla="*/ 218 h 295"/>
                <a:gd name="T98" fmla="*/ 35 w 352"/>
                <a:gd name="T99" fmla="*/ 198 h 295"/>
                <a:gd name="T100" fmla="*/ 28 w 352"/>
                <a:gd name="T101" fmla="*/ 184 h 295"/>
                <a:gd name="T102" fmla="*/ 24 w 352"/>
                <a:gd name="T103" fmla="*/ 164 h 295"/>
                <a:gd name="T104" fmla="*/ 20 w 352"/>
                <a:gd name="T105" fmla="*/ 139 h 295"/>
                <a:gd name="T106" fmla="*/ 4 w 352"/>
                <a:gd name="T107" fmla="*/ 113 h 295"/>
                <a:gd name="T108" fmla="*/ 4 w 352"/>
                <a:gd name="T109" fmla="*/ 80 h 295"/>
                <a:gd name="T110" fmla="*/ 6 w 352"/>
                <a:gd name="T111" fmla="*/ 63 h 295"/>
                <a:gd name="T112" fmla="*/ 45 w 352"/>
                <a:gd name="T113" fmla="*/ 45 h 295"/>
                <a:gd name="T114" fmla="*/ 64 w 352"/>
                <a:gd name="T115" fmla="*/ 32 h 295"/>
                <a:gd name="T116" fmla="*/ 89 w 352"/>
                <a:gd name="T117" fmla="*/ 12 h 295"/>
                <a:gd name="T118" fmla="*/ 121 w 352"/>
                <a:gd name="T119" fmla="*/ 2 h 295"/>
                <a:gd name="T120" fmla="*/ 132 w 352"/>
                <a:gd name="T121" fmla="*/ 14 h 295"/>
                <a:gd name="T122" fmla="*/ 151 w 352"/>
                <a:gd name="T123" fmla="*/ 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2" h="295">
                  <a:moveTo>
                    <a:pt x="155" y="23"/>
                  </a:moveTo>
                  <a:cubicBezTo>
                    <a:pt x="157" y="23"/>
                    <a:pt x="166" y="16"/>
                    <a:pt x="166" y="16"/>
                  </a:cubicBezTo>
                  <a:cubicBezTo>
                    <a:pt x="166" y="16"/>
                    <a:pt x="171" y="18"/>
                    <a:pt x="174" y="17"/>
                  </a:cubicBezTo>
                  <a:cubicBezTo>
                    <a:pt x="177" y="17"/>
                    <a:pt x="187" y="16"/>
                    <a:pt x="187" y="16"/>
                  </a:cubicBezTo>
                  <a:cubicBezTo>
                    <a:pt x="187" y="16"/>
                    <a:pt x="192" y="16"/>
                    <a:pt x="194" y="16"/>
                  </a:cubicBezTo>
                  <a:cubicBezTo>
                    <a:pt x="196" y="16"/>
                    <a:pt x="205" y="15"/>
                    <a:pt x="207" y="15"/>
                  </a:cubicBezTo>
                  <a:cubicBezTo>
                    <a:pt x="209" y="15"/>
                    <a:pt x="215" y="14"/>
                    <a:pt x="216" y="13"/>
                  </a:cubicBezTo>
                  <a:cubicBezTo>
                    <a:pt x="218" y="13"/>
                    <a:pt x="230" y="12"/>
                    <a:pt x="231" y="12"/>
                  </a:cubicBezTo>
                  <a:cubicBezTo>
                    <a:pt x="233" y="12"/>
                    <a:pt x="252" y="10"/>
                    <a:pt x="252" y="10"/>
                  </a:cubicBezTo>
                  <a:cubicBezTo>
                    <a:pt x="260" y="5"/>
                    <a:pt x="260" y="5"/>
                    <a:pt x="260" y="5"/>
                  </a:cubicBezTo>
                  <a:cubicBezTo>
                    <a:pt x="269" y="3"/>
                    <a:pt x="269" y="3"/>
                    <a:pt x="269" y="3"/>
                  </a:cubicBezTo>
                  <a:cubicBezTo>
                    <a:pt x="269" y="3"/>
                    <a:pt x="272" y="0"/>
                    <a:pt x="272" y="1"/>
                  </a:cubicBezTo>
                  <a:cubicBezTo>
                    <a:pt x="273" y="3"/>
                    <a:pt x="275" y="6"/>
                    <a:pt x="275" y="6"/>
                  </a:cubicBezTo>
                  <a:cubicBezTo>
                    <a:pt x="275" y="6"/>
                    <a:pt x="286" y="6"/>
                    <a:pt x="286" y="6"/>
                  </a:cubicBezTo>
                  <a:cubicBezTo>
                    <a:pt x="286" y="7"/>
                    <a:pt x="289" y="13"/>
                    <a:pt x="289" y="13"/>
                  </a:cubicBezTo>
                  <a:cubicBezTo>
                    <a:pt x="292" y="16"/>
                    <a:pt x="292" y="16"/>
                    <a:pt x="292" y="16"/>
                  </a:cubicBezTo>
                  <a:cubicBezTo>
                    <a:pt x="292" y="16"/>
                    <a:pt x="293" y="21"/>
                    <a:pt x="293" y="24"/>
                  </a:cubicBezTo>
                  <a:cubicBezTo>
                    <a:pt x="294" y="26"/>
                    <a:pt x="301" y="38"/>
                    <a:pt x="301" y="38"/>
                  </a:cubicBezTo>
                  <a:cubicBezTo>
                    <a:pt x="306" y="49"/>
                    <a:pt x="306" y="49"/>
                    <a:pt x="306" y="49"/>
                  </a:cubicBezTo>
                  <a:cubicBezTo>
                    <a:pt x="314" y="60"/>
                    <a:pt x="314" y="60"/>
                    <a:pt x="314" y="60"/>
                  </a:cubicBezTo>
                  <a:cubicBezTo>
                    <a:pt x="315" y="68"/>
                    <a:pt x="315" y="68"/>
                    <a:pt x="315" y="68"/>
                  </a:cubicBezTo>
                  <a:cubicBezTo>
                    <a:pt x="315" y="68"/>
                    <a:pt x="318" y="71"/>
                    <a:pt x="318" y="73"/>
                  </a:cubicBezTo>
                  <a:cubicBezTo>
                    <a:pt x="318" y="74"/>
                    <a:pt x="318" y="77"/>
                    <a:pt x="318" y="78"/>
                  </a:cubicBezTo>
                  <a:cubicBezTo>
                    <a:pt x="319" y="78"/>
                    <a:pt x="320" y="83"/>
                    <a:pt x="319" y="83"/>
                  </a:cubicBezTo>
                  <a:cubicBezTo>
                    <a:pt x="318" y="84"/>
                    <a:pt x="314" y="90"/>
                    <a:pt x="314" y="90"/>
                  </a:cubicBezTo>
                  <a:cubicBezTo>
                    <a:pt x="310" y="92"/>
                    <a:pt x="310" y="92"/>
                    <a:pt x="310" y="92"/>
                  </a:cubicBezTo>
                  <a:cubicBezTo>
                    <a:pt x="305" y="99"/>
                    <a:pt x="305" y="99"/>
                    <a:pt x="305" y="99"/>
                  </a:cubicBezTo>
                  <a:cubicBezTo>
                    <a:pt x="302" y="108"/>
                    <a:pt x="302" y="108"/>
                    <a:pt x="302" y="108"/>
                  </a:cubicBezTo>
                  <a:cubicBezTo>
                    <a:pt x="301" y="111"/>
                    <a:pt x="301" y="111"/>
                    <a:pt x="301" y="111"/>
                  </a:cubicBezTo>
                  <a:cubicBezTo>
                    <a:pt x="301" y="111"/>
                    <a:pt x="302" y="114"/>
                    <a:pt x="303" y="114"/>
                  </a:cubicBezTo>
                  <a:cubicBezTo>
                    <a:pt x="305" y="114"/>
                    <a:pt x="312" y="115"/>
                    <a:pt x="312" y="115"/>
                  </a:cubicBezTo>
                  <a:cubicBezTo>
                    <a:pt x="318" y="119"/>
                    <a:pt x="318" y="119"/>
                    <a:pt x="318" y="119"/>
                  </a:cubicBezTo>
                  <a:cubicBezTo>
                    <a:pt x="318" y="123"/>
                    <a:pt x="318" y="123"/>
                    <a:pt x="318" y="123"/>
                  </a:cubicBezTo>
                  <a:cubicBezTo>
                    <a:pt x="318" y="123"/>
                    <a:pt x="319" y="131"/>
                    <a:pt x="319" y="132"/>
                  </a:cubicBezTo>
                  <a:cubicBezTo>
                    <a:pt x="319" y="132"/>
                    <a:pt x="318" y="139"/>
                    <a:pt x="318" y="139"/>
                  </a:cubicBezTo>
                  <a:cubicBezTo>
                    <a:pt x="318" y="139"/>
                    <a:pt x="320" y="143"/>
                    <a:pt x="320" y="144"/>
                  </a:cubicBezTo>
                  <a:cubicBezTo>
                    <a:pt x="321" y="145"/>
                    <a:pt x="323" y="147"/>
                    <a:pt x="323" y="148"/>
                  </a:cubicBezTo>
                  <a:cubicBezTo>
                    <a:pt x="324" y="148"/>
                    <a:pt x="324" y="149"/>
                    <a:pt x="324" y="149"/>
                  </a:cubicBezTo>
                  <a:cubicBezTo>
                    <a:pt x="326" y="154"/>
                    <a:pt x="326" y="154"/>
                    <a:pt x="326" y="154"/>
                  </a:cubicBezTo>
                  <a:cubicBezTo>
                    <a:pt x="326" y="158"/>
                    <a:pt x="326" y="158"/>
                    <a:pt x="326" y="158"/>
                  </a:cubicBezTo>
                  <a:cubicBezTo>
                    <a:pt x="326" y="158"/>
                    <a:pt x="326" y="161"/>
                    <a:pt x="328" y="161"/>
                  </a:cubicBezTo>
                  <a:cubicBezTo>
                    <a:pt x="330" y="161"/>
                    <a:pt x="331" y="162"/>
                    <a:pt x="331" y="164"/>
                  </a:cubicBezTo>
                  <a:cubicBezTo>
                    <a:pt x="331" y="166"/>
                    <a:pt x="336" y="168"/>
                    <a:pt x="336" y="168"/>
                  </a:cubicBezTo>
                  <a:cubicBezTo>
                    <a:pt x="336" y="168"/>
                    <a:pt x="336" y="172"/>
                    <a:pt x="337" y="173"/>
                  </a:cubicBezTo>
                  <a:cubicBezTo>
                    <a:pt x="339" y="174"/>
                    <a:pt x="341" y="175"/>
                    <a:pt x="344" y="175"/>
                  </a:cubicBezTo>
                  <a:cubicBezTo>
                    <a:pt x="347" y="176"/>
                    <a:pt x="346" y="180"/>
                    <a:pt x="348" y="181"/>
                  </a:cubicBezTo>
                  <a:cubicBezTo>
                    <a:pt x="350" y="182"/>
                    <a:pt x="352" y="184"/>
                    <a:pt x="350" y="184"/>
                  </a:cubicBezTo>
                  <a:cubicBezTo>
                    <a:pt x="349" y="185"/>
                    <a:pt x="346" y="185"/>
                    <a:pt x="346" y="185"/>
                  </a:cubicBezTo>
                  <a:cubicBezTo>
                    <a:pt x="346" y="185"/>
                    <a:pt x="345" y="186"/>
                    <a:pt x="345" y="188"/>
                  </a:cubicBezTo>
                  <a:cubicBezTo>
                    <a:pt x="346" y="189"/>
                    <a:pt x="346" y="189"/>
                    <a:pt x="346" y="189"/>
                  </a:cubicBezTo>
                  <a:cubicBezTo>
                    <a:pt x="350" y="194"/>
                    <a:pt x="350" y="194"/>
                    <a:pt x="350" y="194"/>
                  </a:cubicBezTo>
                  <a:cubicBezTo>
                    <a:pt x="350" y="200"/>
                    <a:pt x="350" y="200"/>
                    <a:pt x="350" y="200"/>
                  </a:cubicBezTo>
                  <a:cubicBezTo>
                    <a:pt x="350" y="200"/>
                    <a:pt x="350" y="202"/>
                    <a:pt x="350" y="204"/>
                  </a:cubicBezTo>
                  <a:cubicBezTo>
                    <a:pt x="350" y="205"/>
                    <a:pt x="349" y="207"/>
                    <a:pt x="347" y="207"/>
                  </a:cubicBezTo>
                  <a:cubicBezTo>
                    <a:pt x="345" y="207"/>
                    <a:pt x="345" y="210"/>
                    <a:pt x="344" y="210"/>
                  </a:cubicBezTo>
                  <a:cubicBezTo>
                    <a:pt x="343" y="211"/>
                    <a:pt x="341" y="208"/>
                    <a:pt x="340" y="211"/>
                  </a:cubicBezTo>
                  <a:cubicBezTo>
                    <a:pt x="339" y="215"/>
                    <a:pt x="337" y="218"/>
                    <a:pt x="337" y="219"/>
                  </a:cubicBezTo>
                  <a:cubicBezTo>
                    <a:pt x="336" y="220"/>
                    <a:pt x="333" y="221"/>
                    <a:pt x="333" y="223"/>
                  </a:cubicBezTo>
                  <a:cubicBezTo>
                    <a:pt x="332" y="225"/>
                    <a:pt x="332" y="223"/>
                    <a:pt x="330" y="228"/>
                  </a:cubicBezTo>
                  <a:cubicBezTo>
                    <a:pt x="328" y="233"/>
                    <a:pt x="327" y="235"/>
                    <a:pt x="327" y="235"/>
                  </a:cubicBezTo>
                  <a:cubicBezTo>
                    <a:pt x="318" y="247"/>
                    <a:pt x="318" y="247"/>
                    <a:pt x="318" y="247"/>
                  </a:cubicBezTo>
                  <a:cubicBezTo>
                    <a:pt x="318" y="247"/>
                    <a:pt x="313" y="255"/>
                    <a:pt x="313" y="256"/>
                  </a:cubicBezTo>
                  <a:cubicBezTo>
                    <a:pt x="313" y="257"/>
                    <a:pt x="313" y="261"/>
                    <a:pt x="313" y="261"/>
                  </a:cubicBezTo>
                  <a:cubicBezTo>
                    <a:pt x="317" y="265"/>
                    <a:pt x="317" y="265"/>
                    <a:pt x="317" y="265"/>
                  </a:cubicBezTo>
                  <a:cubicBezTo>
                    <a:pt x="317" y="269"/>
                    <a:pt x="317" y="269"/>
                    <a:pt x="317" y="269"/>
                  </a:cubicBezTo>
                  <a:cubicBezTo>
                    <a:pt x="317" y="269"/>
                    <a:pt x="317" y="272"/>
                    <a:pt x="318" y="273"/>
                  </a:cubicBezTo>
                  <a:cubicBezTo>
                    <a:pt x="319" y="273"/>
                    <a:pt x="319" y="273"/>
                    <a:pt x="319" y="273"/>
                  </a:cubicBezTo>
                  <a:cubicBezTo>
                    <a:pt x="318" y="276"/>
                    <a:pt x="318" y="276"/>
                    <a:pt x="318" y="276"/>
                  </a:cubicBezTo>
                  <a:cubicBezTo>
                    <a:pt x="318" y="276"/>
                    <a:pt x="319" y="279"/>
                    <a:pt x="320" y="279"/>
                  </a:cubicBezTo>
                  <a:cubicBezTo>
                    <a:pt x="320" y="279"/>
                    <a:pt x="322" y="280"/>
                    <a:pt x="322" y="280"/>
                  </a:cubicBezTo>
                  <a:cubicBezTo>
                    <a:pt x="322" y="280"/>
                    <a:pt x="324" y="282"/>
                    <a:pt x="324" y="282"/>
                  </a:cubicBezTo>
                  <a:cubicBezTo>
                    <a:pt x="325" y="283"/>
                    <a:pt x="324" y="285"/>
                    <a:pt x="324" y="285"/>
                  </a:cubicBezTo>
                  <a:cubicBezTo>
                    <a:pt x="324" y="285"/>
                    <a:pt x="324" y="286"/>
                    <a:pt x="323" y="286"/>
                  </a:cubicBezTo>
                  <a:cubicBezTo>
                    <a:pt x="322" y="286"/>
                    <a:pt x="322" y="286"/>
                    <a:pt x="320" y="286"/>
                  </a:cubicBezTo>
                  <a:cubicBezTo>
                    <a:pt x="319" y="285"/>
                    <a:pt x="316" y="285"/>
                    <a:pt x="315" y="285"/>
                  </a:cubicBezTo>
                  <a:cubicBezTo>
                    <a:pt x="314" y="285"/>
                    <a:pt x="314" y="285"/>
                    <a:pt x="314" y="285"/>
                  </a:cubicBezTo>
                  <a:cubicBezTo>
                    <a:pt x="313" y="285"/>
                    <a:pt x="313" y="285"/>
                    <a:pt x="312" y="286"/>
                  </a:cubicBezTo>
                  <a:cubicBezTo>
                    <a:pt x="312" y="285"/>
                    <a:pt x="312" y="285"/>
                    <a:pt x="312" y="285"/>
                  </a:cubicBezTo>
                  <a:cubicBezTo>
                    <a:pt x="312" y="284"/>
                    <a:pt x="312" y="283"/>
                    <a:pt x="312" y="283"/>
                  </a:cubicBezTo>
                  <a:cubicBezTo>
                    <a:pt x="312" y="283"/>
                    <a:pt x="309" y="283"/>
                    <a:pt x="309" y="283"/>
                  </a:cubicBezTo>
                  <a:cubicBezTo>
                    <a:pt x="308" y="283"/>
                    <a:pt x="307" y="283"/>
                    <a:pt x="307" y="283"/>
                  </a:cubicBezTo>
                  <a:cubicBezTo>
                    <a:pt x="307" y="283"/>
                    <a:pt x="305" y="282"/>
                    <a:pt x="305" y="282"/>
                  </a:cubicBezTo>
                  <a:cubicBezTo>
                    <a:pt x="305" y="282"/>
                    <a:pt x="304" y="282"/>
                    <a:pt x="304" y="282"/>
                  </a:cubicBezTo>
                  <a:cubicBezTo>
                    <a:pt x="304" y="281"/>
                    <a:pt x="303" y="282"/>
                    <a:pt x="303" y="282"/>
                  </a:cubicBezTo>
                  <a:cubicBezTo>
                    <a:pt x="302" y="282"/>
                    <a:pt x="302" y="282"/>
                    <a:pt x="302" y="282"/>
                  </a:cubicBezTo>
                  <a:cubicBezTo>
                    <a:pt x="300" y="282"/>
                    <a:pt x="300" y="282"/>
                    <a:pt x="300" y="282"/>
                  </a:cubicBezTo>
                  <a:cubicBezTo>
                    <a:pt x="300" y="282"/>
                    <a:pt x="300" y="281"/>
                    <a:pt x="300" y="281"/>
                  </a:cubicBezTo>
                  <a:cubicBezTo>
                    <a:pt x="300" y="280"/>
                    <a:pt x="299" y="281"/>
                    <a:pt x="299" y="281"/>
                  </a:cubicBezTo>
                  <a:cubicBezTo>
                    <a:pt x="299" y="281"/>
                    <a:pt x="297" y="281"/>
                    <a:pt x="297" y="281"/>
                  </a:cubicBezTo>
                  <a:cubicBezTo>
                    <a:pt x="297" y="280"/>
                    <a:pt x="296" y="280"/>
                    <a:pt x="296" y="280"/>
                  </a:cubicBezTo>
                  <a:cubicBezTo>
                    <a:pt x="296" y="280"/>
                    <a:pt x="293" y="280"/>
                    <a:pt x="292" y="280"/>
                  </a:cubicBezTo>
                  <a:cubicBezTo>
                    <a:pt x="292" y="279"/>
                    <a:pt x="292" y="279"/>
                    <a:pt x="292" y="279"/>
                  </a:cubicBezTo>
                  <a:cubicBezTo>
                    <a:pt x="292" y="279"/>
                    <a:pt x="292" y="278"/>
                    <a:pt x="292" y="277"/>
                  </a:cubicBezTo>
                  <a:cubicBezTo>
                    <a:pt x="292" y="277"/>
                    <a:pt x="291" y="277"/>
                    <a:pt x="291" y="276"/>
                  </a:cubicBezTo>
                  <a:cubicBezTo>
                    <a:pt x="291" y="276"/>
                    <a:pt x="290" y="275"/>
                    <a:pt x="290" y="275"/>
                  </a:cubicBezTo>
                  <a:cubicBezTo>
                    <a:pt x="290" y="274"/>
                    <a:pt x="289" y="274"/>
                    <a:pt x="289" y="273"/>
                  </a:cubicBezTo>
                  <a:cubicBezTo>
                    <a:pt x="289" y="273"/>
                    <a:pt x="288" y="274"/>
                    <a:pt x="288" y="274"/>
                  </a:cubicBezTo>
                  <a:cubicBezTo>
                    <a:pt x="287" y="274"/>
                    <a:pt x="286" y="273"/>
                    <a:pt x="286" y="273"/>
                  </a:cubicBezTo>
                  <a:cubicBezTo>
                    <a:pt x="285" y="272"/>
                    <a:pt x="285" y="272"/>
                    <a:pt x="285" y="272"/>
                  </a:cubicBezTo>
                  <a:cubicBezTo>
                    <a:pt x="285" y="272"/>
                    <a:pt x="284" y="272"/>
                    <a:pt x="283" y="272"/>
                  </a:cubicBezTo>
                  <a:cubicBezTo>
                    <a:pt x="283" y="272"/>
                    <a:pt x="283" y="274"/>
                    <a:pt x="283" y="274"/>
                  </a:cubicBezTo>
                  <a:cubicBezTo>
                    <a:pt x="283" y="274"/>
                    <a:pt x="282" y="274"/>
                    <a:pt x="281" y="273"/>
                  </a:cubicBezTo>
                  <a:cubicBezTo>
                    <a:pt x="281" y="273"/>
                    <a:pt x="280" y="272"/>
                    <a:pt x="279" y="272"/>
                  </a:cubicBezTo>
                  <a:cubicBezTo>
                    <a:pt x="279" y="272"/>
                    <a:pt x="278" y="272"/>
                    <a:pt x="277" y="271"/>
                  </a:cubicBezTo>
                  <a:cubicBezTo>
                    <a:pt x="277" y="271"/>
                    <a:pt x="276" y="271"/>
                    <a:pt x="276" y="271"/>
                  </a:cubicBezTo>
                  <a:cubicBezTo>
                    <a:pt x="276" y="271"/>
                    <a:pt x="272" y="272"/>
                    <a:pt x="272" y="272"/>
                  </a:cubicBezTo>
                  <a:cubicBezTo>
                    <a:pt x="272" y="272"/>
                    <a:pt x="272" y="273"/>
                    <a:pt x="271" y="273"/>
                  </a:cubicBezTo>
                  <a:cubicBezTo>
                    <a:pt x="271" y="274"/>
                    <a:pt x="270" y="273"/>
                    <a:pt x="270" y="273"/>
                  </a:cubicBezTo>
                  <a:cubicBezTo>
                    <a:pt x="270" y="273"/>
                    <a:pt x="269" y="273"/>
                    <a:pt x="268" y="273"/>
                  </a:cubicBezTo>
                  <a:cubicBezTo>
                    <a:pt x="268" y="273"/>
                    <a:pt x="267" y="273"/>
                    <a:pt x="267" y="273"/>
                  </a:cubicBezTo>
                  <a:cubicBezTo>
                    <a:pt x="267" y="273"/>
                    <a:pt x="266" y="272"/>
                    <a:pt x="265" y="272"/>
                  </a:cubicBezTo>
                  <a:cubicBezTo>
                    <a:pt x="265" y="272"/>
                    <a:pt x="264" y="272"/>
                    <a:pt x="264" y="272"/>
                  </a:cubicBezTo>
                  <a:cubicBezTo>
                    <a:pt x="264" y="272"/>
                    <a:pt x="263" y="273"/>
                    <a:pt x="263" y="273"/>
                  </a:cubicBezTo>
                  <a:cubicBezTo>
                    <a:pt x="262" y="274"/>
                    <a:pt x="262" y="274"/>
                    <a:pt x="262" y="274"/>
                  </a:cubicBezTo>
                  <a:cubicBezTo>
                    <a:pt x="262" y="275"/>
                    <a:pt x="262" y="275"/>
                    <a:pt x="262" y="275"/>
                  </a:cubicBezTo>
                  <a:cubicBezTo>
                    <a:pt x="260" y="274"/>
                    <a:pt x="260" y="274"/>
                    <a:pt x="260" y="274"/>
                  </a:cubicBezTo>
                  <a:cubicBezTo>
                    <a:pt x="260" y="274"/>
                    <a:pt x="259" y="274"/>
                    <a:pt x="258" y="274"/>
                  </a:cubicBezTo>
                  <a:cubicBezTo>
                    <a:pt x="256" y="275"/>
                    <a:pt x="257" y="276"/>
                    <a:pt x="257" y="276"/>
                  </a:cubicBezTo>
                  <a:cubicBezTo>
                    <a:pt x="258" y="276"/>
                    <a:pt x="259" y="278"/>
                    <a:pt x="259" y="278"/>
                  </a:cubicBezTo>
                  <a:cubicBezTo>
                    <a:pt x="259" y="278"/>
                    <a:pt x="256" y="279"/>
                    <a:pt x="256" y="279"/>
                  </a:cubicBezTo>
                  <a:cubicBezTo>
                    <a:pt x="255" y="280"/>
                    <a:pt x="255" y="280"/>
                    <a:pt x="255" y="281"/>
                  </a:cubicBezTo>
                  <a:cubicBezTo>
                    <a:pt x="255" y="281"/>
                    <a:pt x="254" y="282"/>
                    <a:pt x="254" y="283"/>
                  </a:cubicBezTo>
                  <a:cubicBezTo>
                    <a:pt x="254" y="283"/>
                    <a:pt x="253" y="282"/>
                    <a:pt x="252" y="282"/>
                  </a:cubicBezTo>
                  <a:cubicBezTo>
                    <a:pt x="251" y="282"/>
                    <a:pt x="251" y="281"/>
                    <a:pt x="251" y="281"/>
                  </a:cubicBezTo>
                  <a:cubicBezTo>
                    <a:pt x="250" y="282"/>
                    <a:pt x="250" y="282"/>
                    <a:pt x="250" y="282"/>
                  </a:cubicBezTo>
                  <a:cubicBezTo>
                    <a:pt x="249" y="282"/>
                    <a:pt x="249" y="282"/>
                    <a:pt x="249" y="282"/>
                  </a:cubicBezTo>
                  <a:cubicBezTo>
                    <a:pt x="249" y="282"/>
                    <a:pt x="248" y="281"/>
                    <a:pt x="248" y="280"/>
                  </a:cubicBezTo>
                  <a:cubicBezTo>
                    <a:pt x="248" y="280"/>
                    <a:pt x="248" y="280"/>
                    <a:pt x="248" y="280"/>
                  </a:cubicBezTo>
                  <a:cubicBezTo>
                    <a:pt x="247" y="280"/>
                    <a:pt x="246" y="280"/>
                    <a:pt x="246" y="279"/>
                  </a:cubicBezTo>
                  <a:cubicBezTo>
                    <a:pt x="245" y="277"/>
                    <a:pt x="245" y="277"/>
                    <a:pt x="245" y="277"/>
                  </a:cubicBezTo>
                  <a:cubicBezTo>
                    <a:pt x="245" y="277"/>
                    <a:pt x="243" y="278"/>
                    <a:pt x="243" y="279"/>
                  </a:cubicBezTo>
                  <a:cubicBezTo>
                    <a:pt x="242" y="279"/>
                    <a:pt x="243" y="279"/>
                    <a:pt x="242" y="278"/>
                  </a:cubicBezTo>
                  <a:cubicBezTo>
                    <a:pt x="241" y="278"/>
                    <a:pt x="241" y="279"/>
                    <a:pt x="241" y="279"/>
                  </a:cubicBezTo>
                  <a:cubicBezTo>
                    <a:pt x="241" y="279"/>
                    <a:pt x="241" y="279"/>
                    <a:pt x="241" y="279"/>
                  </a:cubicBezTo>
                  <a:cubicBezTo>
                    <a:pt x="241" y="280"/>
                    <a:pt x="240" y="280"/>
                    <a:pt x="240" y="280"/>
                  </a:cubicBezTo>
                  <a:cubicBezTo>
                    <a:pt x="240" y="281"/>
                    <a:pt x="239" y="280"/>
                    <a:pt x="239" y="280"/>
                  </a:cubicBezTo>
                  <a:cubicBezTo>
                    <a:pt x="238" y="280"/>
                    <a:pt x="237" y="280"/>
                    <a:pt x="237" y="280"/>
                  </a:cubicBezTo>
                  <a:cubicBezTo>
                    <a:pt x="237" y="280"/>
                    <a:pt x="237" y="279"/>
                    <a:pt x="237" y="279"/>
                  </a:cubicBezTo>
                  <a:cubicBezTo>
                    <a:pt x="235" y="280"/>
                    <a:pt x="235" y="280"/>
                    <a:pt x="235" y="280"/>
                  </a:cubicBezTo>
                  <a:cubicBezTo>
                    <a:pt x="235" y="280"/>
                    <a:pt x="235" y="281"/>
                    <a:pt x="235" y="281"/>
                  </a:cubicBezTo>
                  <a:cubicBezTo>
                    <a:pt x="235" y="281"/>
                    <a:pt x="234" y="281"/>
                    <a:pt x="233" y="282"/>
                  </a:cubicBezTo>
                  <a:cubicBezTo>
                    <a:pt x="231" y="282"/>
                    <a:pt x="232" y="281"/>
                    <a:pt x="231" y="282"/>
                  </a:cubicBezTo>
                  <a:cubicBezTo>
                    <a:pt x="231" y="282"/>
                    <a:pt x="231" y="282"/>
                    <a:pt x="231" y="283"/>
                  </a:cubicBezTo>
                  <a:cubicBezTo>
                    <a:pt x="231" y="283"/>
                    <a:pt x="232" y="283"/>
                    <a:pt x="231" y="284"/>
                  </a:cubicBezTo>
                  <a:cubicBezTo>
                    <a:pt x="230" y="285"/>
                    <a:pt x="230" y="284"/>
                    <a:pt x="230" y="284"/>
                  </a:cubicBezTo>
                  <a:cubicBezTo>
                    <a:pt x="229" y="284"/>
                    <a:pt x="228" y="285"/>
                    <a:pt x="228" y="285"/>
                  </a:cubicBezTo>
                  <a:cubicBezTo>
                    <a:pt x="228" y="285"/>
                    <a:pt x="228" y="286"/>
                    <a:pt x="228" y="286"/>
                  </a:cubicBezTo>
                  <a:cubicBezTo>
                    <a:pt x="228" y="286"/>
                    <a:pt x="227" y="286"/>
                    <a:pt x="226" y="286"/>
                  </a:cubicBezTo>
                  <a:cubicBezTo>
                    <a:pt x="225" y="286"/>
                    <a:pt x="226" y="287"/>
                    <a:pt x="226" y="287"/>
                  </a:cubicBezTo>
                  <a:cubicBezTo>
                    <a:pt x="226" y="287"/>
                    <a:pt x="226" y="288"/>
                    <a:pt x="225" y="289"/>
                  </a:cubicBezTo>
                  <a:cubicBezTo>
                    <a:pt x="225" y="289"/>
                    <a:pt x="225" y="290"/>
                    <a:pt x="225" y="291"/>
                  </a:cubicBezTo>
                  <a:cubicBezTo>
                    <a:pt x="225" y="291"/>
                    <a:pt x="225" y="291"/>
                    <a:pt x="225" y="293"/>
                  </a:cubicBezTo>
                  <a:cubicBezTo>
                    <a:pt x="225" y="294"/>
                    <a:pt x="225" y="294"/>
                    <a:pt x="225" y="294"/>
                  </a:cubicBezTo>
                  <a:cubicBezTo>
                    <a:pt x="225" y="294"/>
                    <a:pt x="224" y="294"/>
                    <a:pt x="224" y="294"/>
                  </a:cubicBezTo>
                  <a:cubicBezTo>
                    <a:pt x="224" y="293"/>
                    <a:pt x="223" y="294"/>
                    <a:pt x="223" y="294"/>
                  </a:cubicBezTo>
                  <a:cubicBezTo>
                    <a:pt x="223" y="294"/>
                    <a:pt x="222" y="293"/>
                    <a:pt x="222" y="292"/>
                  </a:cubicBezTo>
                  <a:cubicBezTo>
                    <a:pt x="222" y="292"/>
                    <a:pt x="221" y="292"/>
                    <a:pt x="221" y="292"/>
                  </a:cubicBezTo>
                  <a:cubicBezTo>
                    <a:pt x="221" y="292"/>
                    <a:pt x="219" y="293"/>
                    <a:pt x="219" y="293"/>
                  </a:cubicBezTo>
                  <a:cubicBezTo>
                    <a:pt x="219" y="293"/>
                    <a:pt x="219" y="294"/>
                    <a:pt x="219" y="294"/>
                  </a:cubicBezTo>
                  <a:cubicBezTo>
                    <a:pt x="218" y="294"/>
                    <a:pt x="216" y="295"/>
                    <a:pt x="216" y="295"/>
                  </a:cubicBezTo>
                  <a:cubicBezTo>
                    <a:pt x="216" y="295"/>
                    <a:pt x="215" y="295"/>
                    <a:pt x="215" y="295"/>
                  </a:cubicBezTo>
                  <a:cubicBezTo>
                    <a:pt x="214" y="294"/>
                    <a:pt x="214" y="294"/>
                    <a:pt x="214" y="294"/>
                  </a:cubicBezTo>
                  <a:cubicBezTo>
                    <a:pt x="214" y="293"/>
                    <a:pt x="214" y="293"/>
                    <a:pt x="214" y="293"/>
                  </a:cubicBezTo>
                  <a:cubicBezTo>
                    <a:pt x="216" y="291"/>
                    <a:pt x="216" y="291"/>
                    <a:pt x="216" y="291"/>
                  </a:cubicBezTo>
                  <a:cubicBezTo>
                    <a:pt x="215" y="288"/>
                    <a:pt x="215" y="288"/>
                    <a:pt x="215" y="288"/>
                  </a:cubicBezTo>
                  <a:cubicBezTo>
                    <a:pt x="213" y="286"/>
                    <a:pt x="213" y="286"/>
                    <a:pt x="213" y="286"/>
                  </a:cubicBezTo>
                  <a:cubicBezTo>
                    <a:pt x="213" y="285"/>
                    <a:pt x="213" y="285"/>
                    <a:pt x="213" y="285"/>
                  </a:cubicBezTo>
                  <a:cubicBezTo>
                    <a:pt x="210" y="285"/>
                    <a:pt x="210" y="285"/>
                    <a:pt x="210" y="285"/>
                  </a:cubicBezTo>
                  <a:cubicBezTo>
                    <a:pt x="208" y="284"/>
                    <a:pt x="208" y="284"/>
                    <a:pt x="208" y="284"/>
                  </a:cubicBezTo>
                  <a:cubicBezTo>
                    <a:pt x="207" y="283"/>
                    <a:pt x="207" y="283"/>
                    <a:pt x="207" y="283"/>
                  </a:cubicBezTo>
                  <a:cubicBezTo>
                    <a:pt x="204" y="281"/>
                    <a:pt x="204" y="281"/>
                    <a:pt x="204" y="281"/>
                  </a:cubicBezTo>
                  <a:cubicBezTo>
                    <a:pt x="202" y="275"/>
                    <a:pt x="202" y="275"/>
                    <a:pt x="202" y="275"/>
                  </a:cubicBezTo>
                  <a:cubicBezTo>
                    <a:pt x="199" y="275"/>
                    <a:pt x="199" y="275"/>
                    <a:pt x="199" y="275"/>
                  </a:cubicBezTo>
                  <a:cubicBezTo>
                    <a:pt x="199" y="275"/>
                    <a:pt x="197" y="277"/>
                    <a:pt x="197" y="278"/>
                  </a:cubicBezTo>
                  <a:cubicBezTo>
                    <a:pt x="197" y="279"/>
                    <a:pt x="195" y="279"/>
                    <a:pt x="195" y="279"/>
                  </a:cubicBezTo>
                  <a:cubicBezTo>
                    <a:pt x="193" y="282"/>
                    <a:pt x="193" y="282"/>
                    <a:pt x="193" y="282"/>
                  </a:cubicBezTo>
                  <a:cubicBezTo>
                    <a:pt x="193" y="282"/>
                    <a:pt x="193" y="286"/>
                    <a:pt x="193" y="287"/>
                  </a:cubicBezTo>
                  <a:cubicBezTo>
                    <a:pt x="193" y="288"/>
                    <a:pt x="191" y="286"/>
                    <a:pt x="191" y="286"/>
                  </a:cubicBezTo>
                  <a:cubicBezTo>
                    <a:pt x="191" y="286"/>
                    <a:pt x="189" y="287"/>
                    <a:pt x="188" y="288"/>
                  </a:cubicBezTo>
                  <a:cubicBezTo>
                    <a:pt x="187" y="289"/>
                    <a:pt x="185" y="289"/>
                    <a:pt x="185" y="289"/>
                  </a:cubicBezTo>
                  <a:cubicBezTo>
                    <a:pt x="185" y="289"/>
                    <a:pt x="184" y="287"/>
                    <a:pt x="183" y="286"/>
                  </a:cubicBezTo>
                  <a:cubicBezTo>
                    <a:pt x="183" y="286"/>
                    <a:pt x="183" y="285"/>
                    <a:pt x="183" y="283"/>
                  </a:cubicBezTo>
                  <a:cubicBezTo>
                    <a:pt x="183" y="282"/>
                    <a:pt x="181" y="284"/>
                    <a:pt x="181" y="284"/>
                  </a:cubicBezTo>
                  <a:cubicBezTo>
                    <a:pt x="181" y="284"/>
                    <a:pt x="181" y="284"/>
                    <a:pt x="181" y="284"/>
                  </a:cubicBezTo>
                  <a:cubicBezTo>
                    <a:pt x="181" y="283"/>
                    <a:pt x="181" y="283"/>
                    <a:pt x="181" y="283"/>
                  </a:cubicBezTo>
                  <a:cubicBezTo>
                    <a:pt x="180" y="281"/>
                    <a:pt x="179" y="280"/>
                    <a:pt x="179" y="280"/>
                  </a:cubicBezTo>
                  <a:cubicBezTo>
                    <a:pt x="179" y="280"/>
                    <a:pt x="178" y="278"/>
                    <a:pt x="178" y="276"/>
                  </a:cubicBezTo>
                  <a:cubicBezTo>
                    <a:pt x="178" y="275"/>
                    <a:pt x="174" y="273"/>
                    <a:pt x="174" y="273"/>
                  </a:cubicBezTo>
                  <a:cubicBezTo>
                    <a:pt x="174" y="273"/>
                    <a:pt x="175" y="275"/>
                    <a:pt x="173" y="273"/>
                  </a:cubicBezTo>
                  <a:cubicBezTo>
                    <a:pt x="171" y="270"/>
                    <a:pt x="169" y="270"/>
                    <a:pt x="169" y="270"/>
                  </a:cubicBezTo>
                  <a:cubicBezTo>
                    <a:pt x="168" y="262"/>
                    <a:pt x="168" y="262"/>
                    <a:pt x="168" y="262"/>
                  </a:cubicBezTo>
                  <a:cubicBezTo>
                    <a:pt x="160" y="264"/>
                    <a:pt x="160" y="264"/>
                    <a:pt x="160" y="264"/>
                  </a:cubicBezTo>
                  <a:cubicBezTo>
                    <a:pt x="160" y="264"/>
                    <a:pt x="155" y="262"/>
                    <a:pt x="154" y="261"/>
                  </a:cubicBezTo>
                  <a:cubicBezTo>
                    <a:pt x="153" y="260"/>
                    <a:pt x="150" y="259"/>
                    <a:pt x="150" y="259"/>
                  </a:cubicBezTo>
                  <a:cubicBezTo>
                    <a:pt x="147" y="262"/>
                    <a:pt x="147" y="262"/>
                    <a:pt x="147" y="262"/>
                  </a:cubicBezTo>
                  <a:cubicBezTo>
                    <a:pt x="144" y="262"/>
                    <a:pt x="144" y="262"/>
                    <a:pt x="144" y="262"/>
                  </a:cubicBezTo>
                  <a:cubicBezTo>
                    <a:pt x="144" y="262"/>
                    <a:pt x="140" y="261"/>
                    <a:pt x="139" y="260"/>
                  </a:cubicBezTo>
                  <a:cubicBezTo>
                    <a:pt x="137" y="258"/>
                    <a:pt x="138" y="257"/>
                    <a:pt x="137" y="257"/>
                  </a:cubicBezTo>
                  <a:cubicBezTo>
                    <a:pt x="135" y="257"/>
                    <a:pt x="134" y="255"/>
                    <a:pt x="134" y="255"/>
                  </a:cubicBezTo>
                  <a:cubicBezTo>
                    <a:pt x="134" y="255"/>
                    <a:pt x="136" y="252"/>
                    <a:pt x="137" y="251"/>
                  </a:cubicBezTo>
                  <a:cubicBezTo>
                    <a:pt x="137" y="250"/>
                    <a:pt x="139" y="251"/>
                    <a:pt x="138" y="248"/>
                  </a:cubicBezTo>
                  <a:cubicBezTo>
                    <a:pt x="136" y="246"/>
                    <a:pt x="135" y="245"/>
                    <a:pt x="135" y="245"/>
                  </a:cubicBezTo>
                  <a:cubicBezTo>
                    <a:pt x="135" y="245"/>
                    <a:pt x="135" y="247"/>
                    <a:pt x="133" y="248"/>
                  </a:cubicBezTo>
                  <a:cubicBezTo>
                    <a:pt x="131" y="248"/>
                    <a:pt x="128" y="249"/>
                    <a:pt x="128" y="249"/>
                  </a:cubicBezTo>
                  <a:cubicBezTo>
                    <a:pt x="117" y="244"/>
                    <a:pt x="117" y="244"/>
                    <a:pt x="117" y="244"/>
                  </a:cubicBezTo>
                  <a:cubicBezTo>
                    <a:pt x="117" y="244"/>
                    <a:pt x="114" y="243"/>
                    <a:pt x="113" y="243"/>
                  </a:cubicBezTo>
                  <a:cubicBezTo>
                    <a:pt x="112" y="244"/>
                    <a:pt x="108" y="243"/>
                    <a:pt x="108" y="243"/>
                  </a:cubicBezTo>
                  <a:cubicBezTo>
                    <a:pt x="110" y="247"/>
                    <a:pt x="110" y="247"/>
                    <a:pt x="110" y="247"/>
                  </a:cubicBezTo>
                  <a:cubicBezTo>
                    <a:pt x="112" y="253"/>
                    <a:pt x="112" y="253"/>
                    <a:pt x="112" y="253"/>
                  </a:cubicBezTo>
                  <a:cubicBezTo>
                    <a:pt x="106" y="255"/>
                    <a:pt x="106" y="255"/>
                    <a:pt x="106" y="255"/>
                  </a:cubicBezTo>
                  <a:cubicBezTo>
                    <a:pt x="105" y="260"/>
                    <a:pt x="105" y="260"/>
                    <a:pt x="105" y="260"/>
                  </a:cubicBezTo>
                  <a:cubicBezTo>
                    <a:pt x="105" y="260"/>
                    <a:pt x="99" y="264"/>
                    <a:pt x="99" y="262"/>
                  </a:cubicBezTo>
                  <a:cubicBezTo>
                    <a:pt x="98" y="261"/>
                    <a:pt x="97" y="257"/>
                    <a:pt x="97" y="257"/>
                  </a:cubicBezTo>
                  <a:cubicBezTo>
                    <a:pt x="97" y="257"/>
                    <a:pt x="96" y="255"/>
                    <a:pt x="95" y="254"/>
                  </a:cubicBezTo>
                  <a:cubicBezTo>
                    <a:pt x="93" y="253"/>
                    <a:pt x="92" y="252"/>
                    <a:pt x="92" y="252"/>
                  </a:cubicBezTo>
                  <a:cubicBezTo>
                    <a:pt x="89" y="251"/>
                    <a:pt x="89" y="251"/>
                    <a:pt x="89" y="251"/>
                  </a:cubicBezTo>
                  <a:cubicBezTo>
                    <a:pt x="89" y="251"/>
                    <a:pt x="88" y="247"/>
                    <a:pt x="87" y="247"/>
                  </a:cubicBezTo>
                  <a:cubicBezTo>
                    <a:pt x="86" y="247"/>
                    <a:pt x="85" y="247"/>
                    <a:pt x="85" y="247"/>
                  </a:cubicBezTo>
                  <a:cubicBezTo>
                    <a:pt x="85" y="244"/>
                    <a:pt x="85" y="244"/>
                    <a:pt x="85" y="244"/>
                  </a:cubicBezTo>
                  <a:cubicBezTo>
                    <a:pt x="87" y="241"/>
                    <a:pt x="87" y="241"/>
                    <a:pt x="87" y="241"/>
                  </a:cubicBezTo>
                  <a:cubicBezTo>
                    <a:pt x="87" y="241"/>
                    <a:pt x="88" y="242"/>
                    <a:pt x="88" y="238"/>
                  </a:cubicBezTo>
                  <a:cubicBezTo>
                    <a:pt x="89" y="233"/>
                    <a:pt x="86" y="233"/>
                    <a:pt x="86" y="233"/>
                  </a:cubicBezTo>
                  <a:cubicBezTo>
                    <a:pt x="83" y="234"/>
                    <a:pt x="83" y="234"/>
                    <a:pt x="83" y="234"/>
                  </a:cubicBezTo>
                  <a:cubicBezTo>
                    <a:pt x="79" y="236"/>
                    <a:pt x="79" y="236"/>
                    <a:pt x="79" y="236"/>
                  </a:cubicBezTo>
                  <a:cubicBezTo>
                    <a:pt x="77" y="236"/>
                    <a:pt x="77" y="236"/>
                    <a:pt x="77" y="236"/>
                  </a:cubicBezTo>
                  <a:cubicBezTo>
                    <a:pt x="76" y="236"/>
                    <a:pt x="74" y="233"/>
                    <a:pt x="74" y="233"/>
                  </a:cubicBezTo>
                  <a:cubicBezTo>
                    <a:pt x="74" y="233"/>
                    <a:pt x="76" y="230"/>
                    <a:pt x="73" y="233"/>
                  </a:cubicBezTo>
                  <a:cubicBezTo>
                    <a:pt x="70" y="236"/>
                    <a:pt x="68" y="232"/>
                    <a:pt x="68" y="232"/>
                  </a:cubicBezTo>
                  <a:cubicBezTo>
                    <a:pt x="67" y="231"/>
                    <a:pt x="67" y="231"/>
                    <a:pt x="67" y="231"/>
                  </a:cubicBezTo>
                  <a:cubicBezTo>
                    <a:pt x="67" y="231"/>
                    <a:pt x="67" y="231"/>
                    <a:pt x="66" y="231"/>
                  </a:cubicBezTo>
                  <a:cubicBezTo>
                    <a:pt x="65" y="232"/>
                    <a:pt x="62" y="232"/>
                    <a:pt x="62" y="231"/>
                  </a:cubicBezTo>
                  <a:cubicBezTo>
                    <a:pt x="61" y="229"/>
                    <a:pt x="59" y="228"/>
                    <a:pt x="59" y="228"/>
                  </a:cubicBezTo>
                  <a:cubicBezTo>
                    <a:pt x="56" y="229"/>
                    <a:pt x="56" y="229"/>
                    <a:pt x="56" y="229"/>
                  </a:cubicBezTo>
                  <a:cubicBezTo>
                    <a:pt x="56" y="229"/>
                    <a:pt x="54" y="229"/>
                    <a:pt x="53" y="229"/>
                  </a:cubicBezTo>
                  <a:cubicBezTo>
                    <a:pt x="53" y="228"/>
                    <a:pt x="53" y="227"/>
                    <a:pt x="51" y="226"/>
                  </a:cubicBezTo>
                  <a:cubicBezTo>
                    <a:pt x="49" y="225"/>
                    <a:pt x="48" y="222"/>
                    <a:pt x="48" y="222"/>
                  </a:cubicBezTo>
                  <a:cubicBezTo>
                    <a:pt x="48" y="222"/>
                    <a:pt x="49" y="220"/>
                    <a:pt x="47" y="220"/>
                  </a:cubicBezTo>
                  <a:cubicBezTo>
                    <a:pt x="46" y="220"/>
                    <a:pt x="44" y="219"/>
                    <a:pt x="44" y="219"/>
                  </a:cubicBezTo>
                  <a:cubicBezTo>
                    <a:pt x="44" y="219"/>
                    <a:pt x="41" y="217"/>
                    <a:pt x="41" y="218"/>
                  </a:cubicBezTo>
                  <a:cubicBezTo>
                    <a:pt x="40" y="219"/>
                    <a:pt x="40" y="221"/>
                    <a:pt x="40" y="222"/>
                  </a:cubicBezTo>
                  <a:cubicBezTo>
                    <a:pt x="40" y="222"/>
                    <a:pt x="41" y="225"/>
                    <a:pt x="41" y="225"/>
                  </a:cubicBezTo>
                  <a:cubicBezTo>
                    <a:pt x="41" y="225"/>
                    <a:pt x="37" y="227"/>
                    <a:pt x="36" y="227"/>
                  </a:cubicBezTo>
                  <a:cubicBezTo>
                    <a:pt x="35" y="227"/>
                    <a:pt x="34" y="228"/>
                    <a:pt x="34" y="226"/>
                  </a:cubicBezTo>
                  <a:cubicBezTo>
                    <a:pt x="34" y="225"/>
                    <a:pt x="36" y="220"/>
                    <a:pt x="36" y="220"/>
                  </a:cubicBezTo>
                  <a:cubicBezTo>
                    <a:pt x="37" y="219"/>
                    <a:pt x="38" y="218"/>
                    <a:pt x="38" y="218"/>
                  </a:cubicBezTo>
                  <a:cubicBezTo>
                    <a:pt x="38" y="218"/>
                    <a:pt x="37" y="216"/>
                    <a:pt x="37" y="215"/>
                  </a:cubicBezTo>
                  <a:cubicBezTo>
                    <a:pt x="37" y="214"/>
                    <a:pt x="36" y="214"/>
                    <a:pt x="38" y="211"/>
                  </a:cubicBezTo>
                  <a:cubicBezTo>
                    <a:pt x="41" y="208"/>
                    <a:pt x="41" y="206"/>
                    <a:pt x="41" y="206"/>
                  </a:cubicBezTo>
                  <a:cubicBezTo>
                    <a:pt x="41" y="206"/>
                    <a:pt x="39" y="203"/>
                    <a:pt x="38" y="202"/>
                  </a:cubicBezTo>
                  <a:cubicBezTo>
                    <a:pt x="38" y="202"/>
                    <a:pt x="35" y="198"/>
                    <a:pt x="35" y="198"/>
                  </a:cubicBezTo>
                  <a:cubicBezTo>
                    <a:pt x="35" y="197"/>
                    <a:pt x="35" y="195"/>
                    <a:pt x="35" y="195"/>
                  </a:cubicBezTo>
                  <a:cubicBezTo>
                    <a:pt x="35" y="195"/>
                    <a:pt x="33" y="193"/>
                    <a:pt x="32" y="193"/>
                  </a:cubicBezTo>
                  <a:cubicBezTo>
                    <a:pt x="31" y="193"/>
                    <a:pt x="28" y="192"/>
                    <a:pt x="28" y="192"/>
                  </a:cubicBezTo>
                  <a:cubicBezTo>
                    <a:pt x="28" y="189"/>
                    <a:pt x="28" y="189"/>
                    <a:pt x="28" y="189"/>
                  </a:cubicBezTo>
                  <a:cubicBezTo>
                    <a:pt x="28" y="184"/>
                    <a:pt x="28" y="184"/>
                    <a:pt x="28" y="184"/>
                  </a:cubicBezTo>
                  <a:cubicBezTo>
                    <a:pt x="24" y="179"/>
                    <a:pt x="24" y="179"/>
                    <a:pt x="24" y="179"/>
                  </a:cubicBezTo>
                  <a:cubicBezTo>
                    <a:pt x="23" y="176"/>
                    <a:pt x="23" y="176"/>
                    <a:pt x="23" y="176"/>
                  </a:cubicBezTo>
                  <a:cubicBezTo>
                    <a:pt x="23" y="176"/>
                    <a:pt x="24" y="174"/>
                    <a:pt x="24" y="172"/>
                  </a:cubicBezTo>
                  <a:cubicBezTo>
                    <a:pt x="25" y="171"/>
                    <a:pt x="26" y="168"/>
                    <a:pt x="26" y="168"/>
                  </a:cubicBezTo>
                  <a:cubicBezTo>
                    <a:pt x="24" y="164"/>
                    <a:pt x="24" y="164"/>
                    <a:pt x="24" y="164"/>
                  </a:cubicBezTo>
                  <a:cubicBezTo>
                    <a:pt x="24" y="164"/>
                    <a:pt x="23" y="163"/>
                    <a:pt x="24" y="162"/>
                  </a:cubicBezTo>
                  <a:cubicBezTo>
                    <a:pt x="24" y="161"/>
                    <a:pt x="23" y="155"/>
                    <a:pt x="23" y="155"/>
                  </a:cubicBezTo>
                  <a:cubicBezTo>
                    <a:pt x="23" y="155"/>
                    <a:pt x="22" y="149"/>
                    <a:pt x="21" y="150"/>
                  </a:cubicBezTo>
                  <a:cubicBezTo>
                    <a:pt x="19" y="150"/>
                    <a:pt x="18" y="146"/>
                    <a:pt x="18" y="146"/>
                  </a:cubicBezTo>
                  <a:cubicBezTo>
                    <a:pt x="20" y="139"/>
                    <a:pt x="20" y="139"/>
                    <a:pt x="20" y="139"/>
                  </a:cubicBezTo>
                  <a:cubicBezTo>
                    <a:pt x="20" y="139"/>
                    <a:pt x="21" y="134"/>
                    <a:pt x="18" y="132"/>
                  </a:cubicBezTo>
                  <a:cubicBezTo>
                    <a:pt x="15" y="131"/>
                    <a:pt x="9" y="128"/>
                    <a:pt x="8" y="127"/>
                  </a:cubicBezTo>
                  <a:cubicBezTo>
                    <a:pt x="8" y="127"/>
                    <a:pt x="5" y="124"/>
                    <a:pt x="4" y="123"/>
                  </a:cubicBezTo>
                  <a:cubicBezTo>
                    <a:pt x="3" y="123"/>
                    <a:pt x="2" y="122"/>
                    <a:pt x="2" y="122"/>
                  </a:cubicBezTo>
                  <a:cubicBezTo>
                    <a:pt x="4" y="113"/>
                    <a:pt x="4" y="113"/>
                    <a:pt x="4" y="113"/>
                  </a:cubicBezTo>
                  <a:cubicBezTo>
                    <a:pt x="9" y="109"/>
                    <a:pt x="9" y="109"/>
                    <a:pt x="9" y="109"/>
                  </a:cubicBezTo>
                  <a:cubicBezTo>
                    <a:pt x="9" y="101"/>
                    <a:pt x="9" y="101"/>
                    <a:pt x="9" y="101"/>
                  </a:cubicBezTo>
                  <a:cubicBezTo>
                    <a:pt x="9" y="92"/>
                    <a:pt x="9" y="92"/>
                    <a:pt x="9" y="92"/>
                  </a:cubicBezTo>
                  <a:cubicBezTo>
                    <a:pt x="9" y="92"/>
                    <a:pt x="10" y="91"/>
                    <a:pt x="7" y="87"/>
                  </a:cubicBezTo>
                  <a:cubicBezTo>
                    <a:pt x="5" y="84"/>
                    <a:pt x="4" y="80"/>
                    <a:pt x="4" y="80"/>
                  </a:cubicBezTo>
                  <a:cubicBezTo>
                    <a:pt x="4" y="79"/>
                    <a:pt x="3" y="75"/>
                    <a:pt x="2" y="74"/>
                  </a:cubicBezTo>
                  <a:cubicBezTo>
                    <a:pt x="2" y="73"/>
                    <a:pt x="2" y="72"/>
                    <a:pt x="2" y="70"/>
                  </a:cubicBezTo>
                  <a:cubicBezTo>
                    <a:pt x="3" y="69"/>
                    <a:pt x="0" y="66"/>
                    <a:pt x="0" y="66"/>
                  </a:cubicBezTo>
                  <a:cubicBezTo>
                    <a:pt x="0" y="66"/>
                    <a:pt x="1" y="64"/>
                    <a:pt x="2" y="64"/>
                  </a:cubicBezTo>
                  <a:cubicBezTo>
                    <a:pt x="3" y="64"/>
                    <a:pt x="4" y="63"/>
                    <a:pt x="6" y="63"/>
                  </a:cubicBezTo>
                  <a:cubicBezTo>
                    <a:pt x="8" y="63"/>
                    <a:pt x="9" y="61"/>
                    <a:pt x="11" y="61"/>
                  </a:cubicBezTo>
                  <a:cubicBezTo>
                    <a:pt x="12" y="60"/>
                    <a:pt x="12" y="58"/>
                    <a:pt x="13" y="58"/>
                  </a:cubicBezTo>
                  <a:cubicBezTo>
                    <a:pt x="15" y="57"/>
                    <a:pt x="17" y="58"/>
                    <a:pt x="20" y="56"/>
                  </a:cubicBezTo>
                  <a:cubicBezTo>
                    <a:pt x="23" y="55"/>
                    <a:pt x="23" y="54"/>
                    <a:pt x="25" y="52"/>
                  </a:cubicBezTo>
                  <a:cubicBezTo>
                    <a:pt x="26" y="51"/>
                    <a:pt x="45" y="45"/>
                    <a:pt x="45" y="45"/>
                  </a:cubicBezTo>
                  <a:cubicBezTo>
                    <a:pt x="45" y="45"/>
                    <a:pt x="50" y="42"/>
                    <a:pt x="52" y="42"/>
                  </a:cubicBezTo>
                  <a:cubicBezTo>
                    <a:pt x="53" y="41"/>
                    <a:pt x="53" y="40"/>
                    <a:pt x="55" y="40"/>
                  </a:cubicBezTo>
                  <a:cubicBezTo>
                    <a:pt x="56" y="41"/>
                    <a:pt x="60" y="41"/>
                    <a:pt x="60" y="41"/>
                  </a:cubicBezTo>
                  <a:cubicBezTo>
                    <a:pt x="60" y="41"/>
                    <a:pt x="61" y="38"/>
                    <a:pt x="62" y="37"/>
                  </a:cubicBezTo>
                  <a:cubicBezTo>
                    <a:pt x="63" y="35"/>
                    <a:pt x="64" y="33"/>
                    <a:pt x="64" y="32"/>
                  </a:cubicBezTo>
                  <a:cubicBezTo>
                    <a:pt x="65" y="30"/>
                    <a:pt x="66" y="29"/>
                    <a:pt x="67" y="28"/>
                  </a:cubicBezTo>
                  <a:cubicBezTo>
                    <a:pt x="68" y="26"/>
                    <a:pt x="69" y="25"/>
                    <a:pt x="69" y="25"/>
                  </a:cubicBezTo>
                  <a:cubicBezTo>
                    <a:pt x="70" y="25"/>
                    <a:pt x="76" y="22"/>
                    <a:pt x="77" y="22"/>
                  </a:cubicBezTo>
                  <a:cubicBezTo>
                    <a:pt x="78" y="21"/>
                    <a:pt x="86" y="18"/>
                    <a:pt x="86" y="17"/>
                  </a:cubicBezTo>
                  <a:cubicBezTo>
                    <a:pt x="86" y="17"/>
                    <a:pt x="89" y="13"/>
                    <a:pt x="89" y="12"/>
                  </a:cubicBezTo>
                  <a:cubicBezTo>
                    <a:pt x="89" y="11"/>
                    <a:pt x="93" y="10"/>
                    <a:pt x="93" y="10"/>
                  </a:cubicBezTo>
                  <a:cubicBezTo>
                    <a:pt x="94" y="10"/>
                    <a:pt x="94" y="10"/>
                    <a:pt x="95" y="9"/>
                  </a:cubicBezTo>
                  <a:cubicBezTo>
                    <a:pt x="97" y="9"/>
                    <a:pt x="106" y="5"/>
                    <a:pt x="106" y="5"/>
                  </a:cubicBezTo>
                  <a:cubicBezTo>
                    <a:pt x="106" y="5"/>
                    <a:pt x="114" y="2"/>
                    <a:pt x="114" y="2"/>
                  </a:cubicBezTo>
                  <a:cubicBezTo>
                    <a:pt x="115" y="3"/>
                    <a:pt x="120" y="2"/>
                    <a:pt x="121" y="2"/>
                  </a:cubicBezTo>
                  <a:cubicBezTo>
                    <a:pt x="121" y="3"/>
                    <a:pt x="127" y="2"/>
                    <a:pt x="127" y="2"/>
                  </a:cubicBezTo>
                  <a:cubicBezTo>
                    <a:pt x="127" y="2"/>
                    <a:pt x="129" y="3"/>
                    <a:pt x="129" y="4"/>
                  </a:cubicBezTo>
                  <a:cubicBezTo>
                    <a:pt x="129" y="5"/>
                    <a:pt x="127" y="6"/>
                    <a:pt x="128" y="7"/>
                  </a:cubicBezTo>
                  <a:cubicBezTo>
                    <a:pt x="129" y="8"/>
                    <a:pt x="133" y="11"/>
                    <a:pt x="133" y="11"/>
                  </a:cubicBezTo>
                  <a:cubicBezTo>
                    <a:pt x="133" y="11"/>
                    <a:pt x="132" y="14"/>
                    <a:pt x="132" y="14"/>
                  </a:cubicBezTo>
                  <a:cubicBezTo>
                    <a:pt x="132" y="15"/>
                    <a:pt x="133" y="16"/>
                    <a:pt x="134" y="18"/>
                  </a:cubicBezTo>
                  <a:cubicBezTo>
                    <a:pt x="135" y="19"/>
                    <a:pt x="137" y="21"/>
                    <a:pt x="137" y="21"/>
                  </a:cubicBezTo>
                  <a:cubicBezTo>
                    <a:pt x="137" y="21"/>
                    <a:pt x="136" y="22"/>
                    <a:pt x="140" y="24"/>
                  </a:cubicBezTo>
                  <a:cubicBezTo>
                    <a:pt x="144" y="26"/>
                    <a:pt x="147" y="24"/>
                    <a:pt x="147" y="24"/>
                  </a:cubicBezTo>
                  <a:cubicBezTo>
                    <a:pt x="147" y="24"/>
                    <a:pt x="150" y="24"/>
                    <a:pt x="151" y="24"/>
                  </a:cubicBezTo>
                  <a:cubicBezTo>
                    <a:pt x="152" y="24"/>
                    <a:pt x="155" y="23"/>
                    <a:pt x="155" y="23"/>
                  </a:cubicBezTo>
                  <a:close/>
                </a:path>
              </a:pathLst>
            </a:custGeom>
            <a:solidFill>
              <a:schemeClr val="accent4"/>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39"/>
            <p:cNvSpPr>
              <a:spLocks/>
            </p:cNvSpPr>
            <p:nvPr/>
          </p:nvSpPr>
          <p:spPr bwMode="auto">
            <a:xfrm>
              <a:off x="3482366" y="2092972"/>
              <a:ext cx="378204" cy="415513"/>
            </a:xfrm>
            <a:custGeom>
              <a:avLst/>
              <a:gdLst>
                <a:gd name="T0" fmla="*/ 115 w 166"/>
                <a:gd name="T1" fmla="*/ 170 h 188"/>
                <a:gd name="T2" fmla="*/ 92 w 166"/>
                <a:gd name="T3" fmla="*/ 176 h 188"/>
                <a:gd name="T4" fmla="*/ 71 w 166"/>
                <a:gd name="T5" fmla="*/ 177 h 188"/>
                <a:gd name="T6" fmla="*/ 50 w 166"/>
                <a:gd name="T7" fmla="*/ 188 h 188"/>
                <a:gd name="T8" fmla="*/ 19 w 166"/>
                <a:gd name="T9" fmla="*/ 183 h 188"/>
                <a:gd name="T10" fmla="*/ 18 w 166"/>
                <a:gd name="T11" fmla="*/ 180 h 188"/>
                <a:gd name="T12" fmla="*/ 22 w 166"/>
                <a:gd name="T13" fmla="*/ 175 h 188"/>
                <a:gd name="T14" fmla="*/ 9 w 166"/>
                <a:gd name="T15" fmla="*/ 171 h 188"/>
                <a:gd name="T16" fmla="*/ 21 w 166"/>
                <a:gd name="T17" fmla="*/ 165 h 188"/>
                <a:gd name="T18" fmla="*/ 7 w 166"/>
                <a:gd name="T19" fmla="*/ 161 h 188"/>
                <a:gd name="T20" fmla="*/ 5 w 166"/>
                <a:gd name="T21" fmla="*/ 157 h 188"/>
                <a:gd name="T22" fmla="*/ 18 w 166"/>
                <a:gd name="T23" fmla="*/ 152 h 188"/>
                <a:gd name="T24" fmla="*/ 20 w 166"/>
                <a:gd name="T25" fmla="*/ 148 h 188"/>
                <a:gd name="T26" fmla="*/ 3 w 166"/>
                <a:gd name="T27" fmla="*/ 144 h 188"/>
                <a:gd name="T28" fmla="*/ 15 w 166"/>
                <a:gd name="T29" fmla="*/ 138 h 188"/>
                <a:gd name="T30" fmla="*/ 23 w 166"/>
                <a:gd name="T31" fmla="*/ 144 h 188"/>
                <a:gd name="T32" fmla="*/ 27 w 166"/>
                <a:gd name="T33" fmla="*/ 134 h 188"/>
                <a:gd name="T34" fmla="*/ 40 w 166"/>
                <a:gd name="T35" fmla="*/ 130 h 188"/>
                <a:gd name="T36" fmla="*/ 56 w 166"/>
                <a:gd name="T37" fmla="*/ 131 h 188"/>
                <a:gd name="T38" fmla="*/ 54 w 166"/>
                <a:gd name="T39" fmla="*/ 129 h 188"/>
                <a:gd name="T40" fmla="*/ 38 w 166"/>
                <a:gd name="T41" fmla="*/ 127 h 188"/>
                <a:gd name="T42" fmla="*/ 36 w 166"/>
                <a:gd name="T43" fmla="*/ 123 h 188"/>
                <a:gd name="T44" fmla="*/ 49 w 166"/>
                <a:gd name="T45" fmla="*/ 112 h 188"/>
                <a:gd name="T46" fmla="*/ 62 w 166"/>
                <a:gd name="T47" fmla="*/ 104 h 188"/>
                <a:gd name="T48" fmla="*/ 64 w 166"/>
                <a:gd name="T49" fmla="*/ 97 h 188"/>
                <a:gd name="T50" fmla="*/ 44 w 166"/>
                <a:gd name="T51" fmla="*/ 94 h 188"/>
                <a:gd name="T52" fmla="*/ 45 w 166"/>
                <a:gd name="T53" fmla="*/ 89 h 188"/>
                <a:gd name="T54" fmla="*/ 38 w 166"/>
                <a:gd name="T55" fmla="*/ 84 h 188"/>
                <a:gd name="T56" fmla="*/ 36 w 166"/>
                <a:gd name="T57" fmla="*/ 78 h 188"/>
                <a:gd name="T58" fmla="*/ 39 w 166"/>
                <a:gd name="T59" fmla="*/ 71 h 188"/>
                <a:gd name="T60" fmla="*/ 48 w 166"/>
                <a:gd name="T61" fmla="*/ 64 h 188"/>
                <a:gd name="T62" fmla="*/ 48 w 166"/>
                <a:gd name="T63" fmla="*/ 59 h 188"/>
                <a:gd name="T64" fmla="*/ 39 w 166"/>
                <a:gd name="T65" fmla="*/ 49 h 188"/>
                <a:gd name="T66" fmla="*/ 49 w 166"/>
                <a:gd name="T67" fmla="*/ 45 h 188"/>
                <a:gd name="T68" fmla="*/ 45 w 166"/>
                <a:gd name="T69" fmla="*/ 45 h 188"/>
                <a:gd name="T70" fmla="*/ 56 w 166"/>
                <a:gd name="T71" fmla="*/ 38 h 188"/>
                <a:gd name="T72" fmla="*/ 70 w 166"/>
                <a:gd name="T73" fmla="*/ 40 h 188"/>
                <a:gd name="T74" fmla="*/ 81 w 166"/>
                <a:gd name="T75" fmla="*/ 45 h 188"/>
                <a:gd name="T76" fmla="*/ 92 w 166"/>
                <a:gd name="T77" fmla="*/ 48 h 188"/>
                <a:gd name="T78" fmla="*/ 107 w 166"/>
                <a:gd name="T79" fmla="*/ 39 h 188"/>
                <a:gd name="T80" fmla="*/ 98 w 166"/>
                <a:gd name="T81" fmla="*/ 31 h 188"/>
                <a:gd name="T82" fmla="*/ 102 w 166"/>
                <a:gd name="T83" fmla="*/ 20 h 188"/>
                <a:gd name="T84" fmla="*/ 107 w 166"/>
                <a:gd name="T85" fmla="*/ 12 h 188"/>
                <a:gd name="T86" fmla="*/ 121 w 166"/>
                <a:gd name="T87" fmla="*/ 6 h 188"/>
                <a:gd name="T88" fmla="*/ 135 w 166"/>
                <a:gd name="T89" fmla="*/ 4 h 188"/>
                <a:gd name="T90" fmla="*/ 134 w 166"/>
                <a:gd name="T91" fmla="*/ 16 h 188"/>
                <a:gd name="T92" fmla="*/ 137 w 166"/>
                <a:gd name="T93" fmla="*/ 7 h 188"/>
                <a:gd name="T94" fmla="*/ 144 w 166"/>
                <a:gd name="T95" fmla="*/ 3 h 188"/>
                <a:gd name="T96" fmla="*/ 156 w 166"/>
                <a:gd name="T97" fmla="*/ 11 h 188"/>
                <a:gd name="T98" fmla="*/ 137 w 166"/>
                <a:gd name="T99" fmla="*/ 27 h 188"/>
                <a:gd name="T100" fmla="*/ 115 w 166"/>
                <a:gd name="T101" fmla="*/ 42 h 188"/>
                <a:gd name="T102" fmla="*/ 135 w 166"/>
                <a:gd name="T103" fmla="*/ 64 h 188"/>
                <a:gd name="T104" fmla="*/ 161 w 166"/>
                <a:gd name="T105" fmla="*/ 76 h 188"/>
                <a:gd name="T106" fmla="*/ 157 w 166"/>
                <a:gd name="T107" fmla="*/ 86 h 188"/>
                <a:gd name="T108" fmla="*/ 158 w 166"/>
                <a:gd name="T109" fmla="*/ 112 h 188"/>
                <a:gd name="T110" fmla="*/ 157 w 166"/>
                <a:gd name="T111" fmla="*/ 129 h 188"/>
                <a:gd name="T112" fmla="*/ 146 w 166"/>
                <a:gd name="T113" fmla="*/ 151 h 188"/>
                <a:gd name="T114" fmla="*/ 134 w 166"/>
                <a:gd name="T115" fmla="*/ 165 h 188"/>
                <a:gd name="T116" fmla="*/ 132 w 166"/>
                <a:gd name="T117" fmla="*/ 17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6" h="188">
                  <a:moveTo>
                    <a:pt x="132" y="174"/>
                  </a:moveTo>
                  <a:cubicBezTo>
                    <a:pt x="128" y="174"/>
                    <a:pt x="128" y="174"/>
                    <a:pt x="128" y="174"/>
                  </a:cubicBezTo>
                  <a:cubicBezTo>
                    <a:pt x="128" y="174"/>
                    <a:pt x="126" y="171"/>
                    <a:pt x="125" y="171"/>
                  </a:cubicBezTo>
                  <a:cubicBezTo>
                    <a:pt x="124" y="171"/>
                    <a:pt x="122" y="170"/>
                    <a:pt x="122" y="170"/>
                  </a:cubicBezTo>
                  <a:cubicBezTo>
                    <a:pt x="121" y="172"/>
                    <a:pt x="121" y="172"/>
                    <a:pt x="121" y="172"/>
                  </a:cubicBezTo>
                  <a:cubicBezTo>
                    <a:pt x="121" y="172"/>
                    <a:pt x="120" y="173"/>
                    <a:pt x="119" y="173"/>
                  </a:cubicBezTo>
                  <a:cubicBezTo>
                    <a:pt x="119" y="173"/>
                    <a:pt x="118" y="172"/>
                    <a:pt x="118" y="172"/>
                  </a:cubicBezTo>
                  <a:cubicBezTo>
                    <a:pt x="118" y="170"/>
                    <a:pt x="118" y="170"/>
                    <a:pt x="118" y="170"/>
                  </a:cubicBezTo>
                  <a:cubicBezTo>
                    <a:pt x="115" y="170"/>
                    <a:pt x="115" y="170"/>
                    <a:pt x="115" y="170"/>
                  </a:cubicBezTo>
                  <a:cubicBezTo>
                    <a:pt x="115" y="170"/>
                    <a:pt x="115" y="173"/>
                    <a:pt x="114" y="173"/>
                  </a:cubicBezTo>
                  <a:cubicBezTo>
                    <a:pt x="113" y="172"/>
                    <a:pt x="112" y="172"/>
                    <a:pt x="110" y="172"/>
                  </a:cubicBezTo>
                  <a:cubicBezTo>
                    <a:pt x="108" y="171"/>
                    <a:pt x="104" y="172"/>
                    <a:pt x="104" y="172"/>
                  </a:cubicBezTo>
                  <a:cubicBezTo>
                    <a:pt x="102" y="171"/>
                    <a:pt x="102" y="171"/>
                    <a:pt x="102" y="171"/>
                  </a:cubicBezTo>
                  <a:cubicBezTo>
                    <a:pt x="99" y="171"/>
                    <a:pt x="99" y="171"/>
                    <a:pt x="99" y="171"/>
                  </a:cubicBezTo>
                  <a:cubicBezTo>
                    <a:pt x="95" y="171"/>
                    <a:pt x="95" y="171"/>
                    <a:pt x="95" y="171"/>
                  </a:cubicBezTo>
                  <a:cubicBezTo>
                    <a:pt x="94" y="173"/>
                    <a:pt x="94" y="173"/>
                    <a:pt x="94" y="173"/>
                  </a:cubicBezTo>
                  <a:cubicBezTo>
                    <a:pt x="95" y="174"/>
                    <a:pt x="95" y="174"/>
                    <a:pt x="95" y="174"/>
                  </a:cubicBezTo>
                  <a:cubicBezTo>
                    <a:pt x="92" y="176"/>
                    <a:pt x="92" y="176"/>
                    <a:pt x="92" y="176"/>
                  </a:cubicBezTo>
                  <a:cubicBezTo>
                    <a:pt x="88" y="175"/>
                    <a:pt x="88" y="175"/>
                    <a:pt x="88" y="175"/>
                  </a:cubicBezTo>
                  <a:cubicBezTo>
                    <a:pt x="86" y="177"/>
                    <a:pt x="86" y="177"/>
                    <a:pt x="86" y="177"/>
                  </a:cubicBezTo>
                  <a:cubicBezTo>
                    <a:pt x="85" y="175"/>
                    <a:pt x="85" y="175"/>
                    <a:pt x="85" y="175"/>
                  </a:cubicBezTo>
                  <a:cubicBezTo>
                    <a:pt x="79" y="179"/>
                    <a:pt x="79" y="179"/>
                    <a:pt x="79" y="179"/>
                  </a:cubicBezTo>
                  <a:cubicBezTo>
                    <a:pt x="80" y="181"/>
                    <a:pt x="80" y="181"/>
                    <a:pt x="80" y="181"/>
                  </a:cubicBezTo>
                  <a:cubicBezTo>
                    <a:pt x="75" y="182"/>
                    <a:pt x="75" y="182"/>
                    <a:pt x="75" y="182"/>
                  </a:cubicBezTo>
                  <a:cubicBezTo>
                    <a:pt x="72" y="181"/>
                    <a:pt x="72" y="181"/>
                    <a:pt x="72" y="181"/>
                  </a:cubicBezTo>
                  <a:cubicBezTo>
                    <a:pt x="72" y="181"/>
                    <a:pt x="70" y="180"/>
                    <a:pt x="70" y="179"/>
                  </a:cubicBezTo>
                  <a:cubicBezTo>
                    <a:pt x="71" y="178"/>
                    <a:pt x="71" y="177"/>
                    <a:pt x="71" y="177"/>
                  </a:cubicBezTo>
                  <a:cubicBezTo>
                    <a:pt x="71" y="177"/>
                    <a:pt x="69" y="176"/>
                    <a:pt x="69" y="177"/>
                  </a:cubicBezTo>
                  <a:cubicBezTo>
                    <a:pt x="69" y="179"/>
                    <a:pt x="68" y="181"/>
                    <a:pt x="68" y="181"/>
                  </a:cubicBezTo>
                  <a:cubicBezTo>
                    <a:pt x="65" y="183"/>
                    <a:pt x="65" y="183"/>
                    <a:pt x="65" y="183"/>
                  </a:cubicBezTo>
                  <a:cubicBezTo>
                    <a:pt x="61" y="184"/>
                    <a:pt x="61" y="184"/>
                    <a:pt x="61" y="184"/>
                  </a:cubicBezTo>
                  <a:cubicBezTo>
                    <a:pt x="60" y="183"/>
                    <a:pt x="60" y="183"/>
                    <a:pt x="60" y="183"/>
                  </a:cubicBezTo>
                  <a:cubicBezTo>
                    <a:pt x="60" y="186"/>
                    <a:pt x="60" y="186"/>
                    <a:pt x="60" y="186"/>
                  </a:cubicBezTo>
                  <a:cubicBezTo>
                    <a:pt x="55" y="186"/>
                    <a:pt x="55" y="186"/>
                    <a:pt x="55" y="186"/>
                  </a:cubicBezTo>
                  <a:cubicBezTo>
                    <a:pt x="52" y="186"/>
                    <a:pt x="52" y="186"/>
                    <a:pt x="52" y="186"/>
                  </a:cubicBezTo>
                  <a:cubicBezTo>
                    <a:pt x="50" y="188"/>
                    <a:pt x="50" y="188"/>
                    <a:pt x="50" y="188"/>
                  </a:cubicBezTo>
                  <a:cubicBezTo>
                    <a:pt x="47" y="187"/>
                    <a:pt x="47" y="187"/>
                    <a:pt x="47" y="187"/>
                  </a:cubicBezTo>
                  <a:cubicBezTo>
                    <a:pt x="42" y="188"/>
                    <a:pt x="42" y="188"/>
                    <a:pt x="42" y="188"/>
                  </a:cubicBezTo>
                  <a:cubicBezTo>
                    <a:pt x="41" y="186"/>
                    <a:pt x="41" y="186"/>
                    <a:pt x="41" y="186"/>
                  </a:cubicBezTo>
                  <a:cubicBezTo>
                    <a:pt x="34" y="186"/>
                    <a:pt x="34" y="186"/>
                    <a:pt x="34" y="186"/>
                  </a:cubicBezTo>
                  <a:cubicBezTo>
                    <a:pt x="31" y="187"/>
                    <a:pt x="31" y="187"/>
                    <a:pt x="31" y="187"/>
                  </a:cubicBezTo>
                  <a:cubicBezTo>
                    <a:pt x="30" y="185"/>
                    <a:pt x="30" y="185"/>
                    <a:pt x="30" y="185"/>
                  </a:cubicBezTo>
                  <a:cubicBezTo>
                    <a:pt x="29" y="185"/>
                    <a:pt x="29" y="185"/>
                    <a:pt x="29" y="185"/>
                  </a:cubicBezTo>
                  <a:cubicBezTo>
                    <a:pt x="29" y="185"/>
                    <a:pt x="27" y="185"/>
                    <a:pt x="26" y="185"/>
                  </a:cubicBezTo>
                  <a:cubicBezTo>
                    <a:pt x="25" y="185"/>
                    <a:pt x="19" y="183"/>
                    <a:pt x="19" y="183"/>
                  </a:cubicBezTo>
                  <a:cubicBezTo>
                    <a:pt x="17" y="185"/>
                    <a:pt x="17" y="185"/>
                    <a:pt x="17" y="185"/>
                  </a:cubicBezTo>
                  <a:cubicBezTo>
                    <a:pt x="17" y="185"/>
                    <a:pt x="14" y="185"/>
                    <a:pt x="14" y="184"/>
                  </a:cubicBezTo>
                  <a:cubicBezTo>
                    <a:pt x="14" y="184"/>
                    <a:pt x="14" y="183"/>
                    <a:pt x="15" y="182"/>
                  </a:cubicBezTo>
                  <a:cubicBezTo>
                    <a:pt x="16" y="182"/>
                    <a:pt x="17" y="182"/>
                    <a:pt x="19" y="181"/>
                  </a:cubicBezTo>
                  <a:cubicBezTo>
                    <a:pt x="21" y="181"/>
                    <a:pt x="22" y="181"/>
                    <a:pt x="22" y="181"/>
                  </a:cubicBezTo>
                  <a:cubicBezTo>
                    <a:pt x="23" y="180"/>
                    <a:pt x="23" y="180"/>
                    <a:pt x="23" y="180"/>
                  </a:cubicBezTo>
                  <a:cubicBezTo>
                    <a:pt x="23" y="179"/>
                    <a:pt x="24" y="178"/>
                    <a:pt x="22" y="179"/>
                  </a:cubicBezTo>
                  <a:cubicBezTo>
                    <a:pt x="21" y="179"/>
                    <a:pt x="21" y="179"/>
                    <a:pt x="21" y="179"/>
                  </a:cubicBezTo>
                  <a:cubicBezTo>
                    <a:pt x="20" y="180"/>
                    <a:pt x="19" y="180"/>
                    <a:pt x="18" y="180"/>
                  </a:cubicBezTo>
                  <a:cubicBezTo>
                    <a:pt x="18" y="180"/>
                    <a:pt x="16" y="180"/>
                    <a:pt x="16" y="180"/>
                  </a:cubicBezTo>
                  <a:cubicBezTo>
                    <a:pt x="16" y="180"/>
                    <a:pt x="15" y="179"/>
                    <a:pt x="16" y="179"/>
                  </a:cubicBezTo>
                  <a:cubicBezTo>
                    <a:pt x="17" y="178"/>
                    <a:pt x="17" y="178"/>
                    <a:pt x="18" y="178"/>
                  </a:cubicBezTo>
                  <a:cubicBezTo>
                    <a:pt x="20" y="178"/>
                    <a:pt x="21" y="177"/>
                    <a:pt x="23" y="177"/>
                  </a:cubicBezTo>
                  <a:cubicBezTo>
                    <a:pt x="25" y="177"/>
                    <a:pt x="26" y="177"/>
                    <a:pt x="26" y="177"/>
                  </a:cubicBezTo>
                  <a:cubicBezTo>
                    <a:pt x="27" y="176"/>
                    <a:pt x="28" y="176"/>
                    <a:pt x="28" y="175"/>
                  </a:cubicBezTo>
                  <a:cubicBezTo>
                    <a:pt x="28" y="174"/>
                    <a:pt x="27" y="173"/>
                    <a:pt x="27" y="173"/>
                  </a:cubicBezTo>
                  <a:cubicBezTo>
                    <a:pt x="27" y="173"/>
                    <a:pt x="26" y="173"/>
                    <a:pt x="25" y="174"/>
                  </a:cubicBezTo>
                  <a:cubicBezTo>
                    <a:pt x="24" y="174"/>
                    <a:pt x="23" y="175"/>
                    <a:pt x="22" y="175"/>
                  </a:cubicBezTo>
                  <a:cubicBezTo>
                    <a:pt x="22" y="175"/>
                    <a:pt x="22" y="175"/>
                    <a:pt x="21" y="175"/>
                  </a:cubicBezTo>
                  <a:cubicBezTo>
                    <a:pt x="20" y="175"/>
                    <a:pt x="18" y="174"/>
                    <a:pt x="18" y="174"/>
                  </a:cubicBezTo>
                  <a:cubicBezTo>
                    <a:pt x="17" y="174"/>
                    <a:pt x="16" y="174"/>
                    <a:pt x="15" y="174"/>
                  </a:cubicBezTo>
                  <a:cubicBezTo>
                    <a:pt x="14" y="174"/>
                    <a:pt x="15" y="174"/>
                    <a:pt x="13" y="174"/>
                  </a:cubicBezTo>
                  <a:cubicBezTo>
                    <a:pt x="11" y="175"/>
                    <a:pt x="12" y="175"/>
                    <a:pt x="9" y="175"/>
                  </a:cubicBezTo>
                  <a:cubicBezTo>
                    <a:pt x="7" y="175"/>
                    <a:pt x="4" y="174"/>
                    <a:pt x="4" y="174"/>
                  </a:cubicBezTo>
                  <a:cubicBezTo>
                    <a:pt x="4" y="174"/>
                    <a:pt x="2" y="175"/>
                    <a:pt x="3" y="174"/>
                  </a:cubicBezTo>
                  <a:cubicBezTo>
                    <a:pt x="5" y="173"/>
                    <a:pt x="7" y="173"/>
                    <a:pt x="8" y="172"/>
                  </a:cubicBezTo>
                  <a:cubicBezTo>
                    <a:pt x="9" y="172"/>
                    <a:pt x="10" y="172"/>
                    <a:pt x="9" y="171"/>
                  </a:cubicBezTo>
                  <a:cubicBezTo>
                    <a:pt x="9" y="171"/>
                    <a:pt x="9" y="171"/>
                    <a:pt x="9" y="171"/>
                  </a:cubicBezTo>
                  <a:cubicBezTo>
                    <a:pt x="10" y="171"/>
                    <a:pt x="12" y="170"/>
                    <a:pt x="12" y="170"/>
                  </a:cubicBezTo>
                  <a:cubicBezTo>
                    <a:pt x="14" y="169"/>
                    <a:pt x="14" y="169"/>
                    <a:pt x="14" y="169"/>
                  </a:cubicBezTo>
                  <a:cubicBezTo>
                    <a:pt x="14" y="169"/>
                    <a:pt x="14" y="168"/>
                    <a:pt x="16" y="168"/>
                  </a:cubicBezTo>
                  <a:cubicBezTo>
                    <a:pt x="18" y="168"/>
                    <a:pt x="18" y="168"/>
                    <a:pt x="18" y="167"/>
                  </a:cubicBezTo>
                  <a:cubicBezTo>
                    <a:pt x="19" y="167"/>
                    <a:pt x="18" y="167"/>
                    <a:pt x="19" y="167"/>
                  </a:cubicBezTo>
                  <a:cubicBezTo>
                    <a:pt x="21" y="167"/>
                    <a:pt x="21" y="166"/>
                    <a:pt x="22" y="166"/>
                  </a:cubicBezTo>
                  <a:cubicBezTo>
                    <a:pt x="24" y="166"/>
                    <a:pt x="25" y="165"/>
                    <a:pt x="24" y="165"/>
                  </a:cubicBezTo>
                  <a:cubicBezTo>
                    <a:pt x="23" y="165"/>
                    <a:pt x="23" y="165"/>
                    <a:pt x="21" y="165"/>
                  </a:cubicBezTo>
                  <a:cubicBezTo>
                    <a:pt x="20" y="166"/>
                    <a:pt x="19" y="165"/>
                    <a:pt x="19" y="166"/>
                  </a:cubicBezTo>
                  <a:cubicBezTo>
                    <a:pt x="18" y="166"/>
                    <a:pt x="16" y="166"/>
                    <a:pt x="16" y="166"/>
                  </a:cubicBezTo>
                  <a:cubicBezTo>
                    <a:pt x="15" y="165"/>
                    <a:pt x="15" y="165"/>
                    <a:pt x="14" y="166"/>
                  </a:cubicBezTo>
                  <a:cubicBezTo>
                    <a:pt x="13" y="166"/>
                    <a:pt x="14" y="167"/>
                    <a:pt x="12" y="167"/>
                  </a:cubicBezTo>
                  <a:cubicBezTo>
                    <a:pt x="11" y="167"/>
                    <a:pt x="10" y="166"/>
                    <a:pt x="10" y="166"/>
                  </a:cubicBezTo>
                  <a:cubicBezTo>
                    <a:pt x="10" y="166"/>
                    <a:pt x="7" y="166"/>
                    <a:pt x="7" y="165"/>
                  </a:cubicBezTo>
                  <a:cubicBezTo>
                    <a:pt x="7" y="165"/>
                    <a:pt x="7" y="163"/>
                    <a:pt x="7" y="163"/>
                  </a:cubicBezTo>
                  <a:cubicBezTo>
                    <a:pt x="7" y="162"/>
                    <a:pt x="8" y="162"/>
                    <a:pt x="8" y="162"/>
                  </a:cubicBezTo>
                  <a:cubicBezTo>
                    <a:pt x="7" y="161"/>
                    <a:pt x="7" y="161"/>
                    <a:pt x="7" y="161"/>
                  </a:cubicBezTo>
                  <a:cubicBezTo>
                    <a:pt x="7" y="161"/>
                    <a:pt x="7" y="161"/>
                    <a:pt x="6" y="161"/>
                  </a:cubicBezTo>
                  <a:cubicBezTo>
                    <a:pt x="6" y="161"/>
                    <a:pt x="4" y="162"/>
                    <a:pt x="4" y="162"/>
                  </a:cubicBezTo>
                  <a:cubicBezTo>
                    <a:pt x="4" y="162"/>
                    <a:pt x="4" y="162"/>
                    <a:pt x="3" y="162"/>
                  </a:cubicBezTo>
                  <a:cubicBezTo>
                    <a:pt x="3" y="162"/>
                    <a:pt x="2" y="162"/>
                    <a:pt x="2" y="162"/>
                  </a:cubicBezTo>
                  <a:cubicBezTo>
                    <a:pt x="2" y="162"/>
                    <a:pt x="2" y="161"/>
                    <a:pt x="2" y="160"/>
                  </a:cubicBezTo>
                  <a:cubicBezTo>
                    <a:pt x="2" y="160"/>
                    <a:pt x="2" y="159"/>
                    <a:pt x="2" y="159"/>
                  </a:cubicBezTo>
                  <a:cubicBezTo>
                    <a:pt x="2" y="159"/>
                    <a:pt x="2" y="159"/>
                    <a:pt x="2" y="159"/>
                  </a:cubicBezTo>
                  <a:cubicBezTo>
                    <a:pt x="2" y="158"/>
                    <a:pt x="0" y="158"/>
                    <a:pt x="2" y="157"/>
                  </a:cubicBezTo>
                  <a:cubicBezTo>
                    <a:pt x="4" y="157"/>
                    <a:pt x="4" y="157"/>
                    <a:pt x="5" y="157"/>
                  </a:cubicBezTo>
                  <a:cubicBezTo>
                    <a:pt x="5" y="157"/>
                    <a:pt x="6" y="157"/>
                    <a:pt x="6" y="157"/>
                  </a:cubicBezTo>
                  <a:cubicBezTo>
                    <a:pt x="6" y="157"/>
                    <a:pt x="7" y="156"/>
                    <a:pt x="7" y="156"/>
                  </a:cubicBezTo>
                  <a:cubicBezTo>
                    <a:pt x="6" y="155"/>
                    <a:pt x="6" y="155"/>
                    <a:pt x="6" y="155"/>
                  </a:cubicBezTo>
                  <a:cubicBezTo>
                    <a:pt x="6" y="154"/>
                    <a:pt x="6" y="154"/>
                    <a:pt x="7" y="154"/>
                  </a:cubicBezTo>
                  <a:cubicBezTo>
                    <a:pt x="8" y="154"/>
                    <a:pt x="8" y="153"/>
                    <a:pt x="9" y="153"/>
                  </a:cubicBezTo>
                  <a:cubicBezTo>
                    <a:pt x="9" y="153"/>
                    <a:pt x="10" y="153"/>
                    <a:pt x="11" y="153"/>
                  </a:cubicBezTo>
                  <a:cubicBezTo>
                    <a:pt x="11" y="153"/>
                    <a:pt x="11" y="152"/>
                    <a:pt x="13" y="152"/>
                  </a:cubicBezTo>
                  <a:cubicBezTo>
                    <a:pt x="14" y="152"/>
                    <a:pt x="15" y="152"/>
                    <a:pt x="16" y="152"/>
                  </a:cubicBezTo>
                  <a:cubicBezTo>
                    <a:pt x="16" y="152"/>
                    <a:pt x="18" y="152"/>
                    <a:pt x="18" y="152"/>
                  </a:cubicBezTo>
                  <a:cubicBezTo>
                    <a:pt x="18" y="152"/>
                    <a:pt x="20" y="151"/>
                    <a:pt x="20" y="151"/>
                  </a:cubicBezTo>
                  <a:cubicBezTo>
                    <a:pt x="21" y="150"/>
                    <a:pt x="21" y="150"/>
                    <a:pt x="21" y="150"/>
                  </a:cubicBezTo>
                  <a:cubicBezTo>
                    <a:pt x="21" y="150"/>
                    <a:pt x="21" y="150"/>
                    <a:pt x="22" y="150"/>
                  </a:cubicBezTo>
                  <a:cubicBezTo>
                    <a:pt x="23" y="150"/>
                    <a:pt x="23" y="150"/>
                    <a:pt x="24" y="150"/>
                  </a:cubicBezTo>
                  <a:cubicBezTo>
                    <a:pt x="24" y="150"/>
                    <a:pt x="25" y="150"/>
                    <a:pt x="25" y="150"/>
                  </a:cubicBezTo>
                  <a:cubicBezTo>
                    <a:pt x="25" y="149"/>
                    <a:pt x="25" y="149"/>
                    <a:pt x="25" y="148"/>
                  </a:cubicBezTo>
                  <a:cubicBezTo>
                    <a:pt x="24" y="148"/>
                    <a:pt x="24" y="148"/>
                    <a:pt x="23" y="148"/>
                  </a:cubicBezTo>
                  <a:cubicBezTo>
                    <a:pt x="22" y="149"/>
                    <a:pt x="21" y="149"/>
                    <a:pt x="21" y="148"/>
                  </a:cubicBezTo>
                  <a:cubicBezTo>
                    <a:pt x="21" y="148"/>
                    <a:pt x="21" y="148"/>
                    <a:pt x="20" y="148"/>
                  </a:cubicBezTo>
                  <a:cubicBezTo>
                    <a:pt x="19" y="148"/>
                    <a:pt x="18" y="148"/>
                    <a:pt x="18" y="148"/>
                  </a:cubicBezTo>
                  <a:cubicBezTo>
                    <a:pt x="18" y="148"/>
                    <a:pt x="17" y="148"/>
                    <a:pt x="16" y="148"/>
                  </a:cubicBezTo>
                  <a:cubicBezTo>
                    <a:pt x="14" y="147"/>
                    <a:pt x="14" y="147"/>
                    <a:pt x="13" y="147"/>
                  </a:cubicBezTo>
                  <a:cubicBezTo>
                    <a:pt x="12" y="147"/>
                    <a:pt x="11" y="147"/>
                    <a:pt x="11" y="147"/>
                  </a:cubicBezTo>
                  <a:cubicBezTo>
                    <a:pt x="11" y="147"/>
                    <a:pt x="13" y="147"/>
                    <a:pt x="10" y="146"/>
                  </a:cubicBezTo>
                  <a:cubicBezTo>
                    <a:pt x="7" y="145"/>
                    <a:pt x="7" y="145"/>
                    <a:pt x="7" y="145"/>
                  </a:cubicBezTo>
                  <a:cubicBezTo>
                    <a:pt x="6" y="145"/>
                    <a:pt x="6" y="145"/>
                    <a:pt x="6" y="145"/>
                  </a:cubicBezTo>
                  <a:cubicBezTo>
                    <a:pt x="5" y="145"/>
                    <a:pt x="5" y="146"/>
                    <a:pt x="4" y="145"/>
                  </a:cubicBezTo>
                  <a:cubicBezTo>
                    <a:pt x="4" y="145"/>
                    <a:pt x="3" y="144"/>
                    <a:pt x="3" y="144"/>
                  </a:cubicBezTo>
                  <a:cubicBezTo>
                    <a:pt x="3" y="143"/>
                    <a:pt x="3" y="143"/>
                    <a:pt x="4" y="142"/>
                  </a:cubicBezTo>
                  <a:cubicBezTo>
                    <a:pt x="4" y="142"/>
                    <a:pt x="6" y="141"/>
                    <a:pt x="6" y="141"/>
                  </a:cubicBezTo>
                  <a:cubicBezTo>
                    <a:pt x="6" y="142"/>
                    <a:pt x="6" y="142"/>
                    <a:pt x="6" y="142"/>
                  </a:cubicBezTo>
                  <a:cubicBezTo>
                    <a:pt x="6" y="142"/>
                    <a:pt x="6" y="143"/>
                    <a:pt x="7" y="142"/>
                  </a:cubicBezTo>
                  <a:cubicBezTo>
                    <a:pt x="7" y="142"/>
                    <a:pt x="8" y="140"/>
                    <a:pt x="8" y="140"/>
                  </a:cubicBezTo>
                  <a:cubicBezTo>
                    <a:pt x="8" y="140"/>
                    <a:pt x="7" y="140"/>
                    <a:pt x="8" y="139"/>
                  </a:cubicBezTo>
                  <a:cubicBezTo>
                    <a:pt x="9" y="139"/>
                    <a:pt x="9" y="139"/>
                    <a:pt x="10" y="139"/>
                  </a:cubicBezTo>
                  <a:cubicBezTo>
                    <a:pt x="10" y="139"/>
                    <a:pt x="12" y="139"/>
                    <a:pt x="13" y="139"/>
                  </a:cubicBezTo>
                  <a:cubicBezTo>
                    <a:pt x="13" y="138"/>
                    <a:pt x="15" y="138"/>
                    <a:pt x="15" y="138"/>
                  </a:cubicBezTo>
                  <a:cubicBezTo>
                    <a:pt x="15" y="138"/>
                    <a:pt x="16" y="139"/>
                    <a:pt x="15" y="140"/>
                  </a:cubicBezTo>
                  <a:cubicBezTo>
                    <a:pt x="15" y="140"/>
                    <a:pt x="14" y="140"/>
                    <a:pt x="15" y="141"/>
                  </a:cubicBezTo>
                  <a:cubicBezTo>
                    <a:pt x="16" y="141"/>
                    <a:pt x="17" y="141"/>
                    <a:pt x="17" y="141"/>
                  </a:cubicBezTo>
                  <a:cubicBezTo>
                    <a:pt x="17" y="141"/>
                    <a:pt x="18" y="140"/>
                    <a:pt x="18" y="140"/>
                  </a:cubicBezTo>
                  <a:cubicBezTo>
                    <a:pt x="19" y="140"/>
                    <a:pt x="18" y="139"/>
                    <a:pt x="19" y="139"/>
                  </a:cubicBezTo>
                  <a:cubicBezTo>
                    <a:pt x="20" y="140"/>
                    <a:pt x="20" y="141"/>
                    <a:pt x="20" y="141"/>
                  </a:cubicBezTo>
                  <a:cubicBezTo>
                    <a:pt x="20" y="141"/>
                    <a:pt x="20" y="141"/>
                    <a:pt x="20" y="142"/>
                  </a:cubicBezTo>
                  <a:cubicBezTo>
                    <a:pt x="21" y="142"/>
                    <a:pt x="22" y="142"/>
                    <a:pt x="22" y="143"/>
                  </a:cubicBezTo>
                  <a:cubicBezTo>
                    <a:pt x="22" y="143"/>
                    <a:pt x="21" y="143"/>
                    <a:pt x="23" y="144"/>
                  </a:cubicBezTo>
                  <a:cubicBezTo>
                    <a:pt x="24" y="144"/>
                    <a:pt x="25" y="144"/>
                    <a:pt x="25" y="144"/>
                  </a:cubicBezTo>
                  <a:cubicBezTo>
                    <a:pt x="25" y="144"/>
                    <a:pt x="26" y="144"/>
                    <a:pt x="26" y="143"/>
                  </a:cubicBezTo>
                  <a:cubicBezTo>
                    <a:pt x="25" y="142"/>
                    <a:pt x="25" y="141"/>
                    <a:pt x="25" y="141"/>
                  </a:cubicBezTo>
                  <a:cubicBezTo>
                    <a:pt x="25" y="141"/>
                    <a:pt x="26" y="140"/>
                    <a:pt x="26" y="140"/>
                  </a:cubicBezTo>
                  <a:cubicBezTo>
                    <a:pt x="26" y="139"/>
                    <a:pt x="26" y="137"/>
                    <a:pt x="26" y="137"/>
                  </a:cubicBezTo>
                  <a:cubicBezTo>
                    <a:pt x="26" y="137"/>
                    <a:pt x="27" y="136"/>
                    <a:pt x="26" y="136"/>
                  </a:cubicBezTo>
                  <a:cubicBezTo>
                    <a:pt x="25" y="136"/>
                    <a:pt x="25" y="135"/>
                    <a:pt x="25" y="135"/>
                  </a:cubicBezTo>
                  <a:cubicBezTo>
                    <a:pt x="24" y="135"/>
                    <a:pt x="24" y="134"/>
                    <a:pt x="24" y="134"/>
                  </a:cubicBezTo>
                  <a:cubicBezTo>
                    <a:pt x="27" y="134"/>
                    <a:pt x="27" y="134"/>
                    <a:pt x="27" y="134"/>
                  </a:cubicBezTo>
                  <a:cubicBezTo>
                    <a:pt x="29" y="134"/>
                    <a:pt x="29" y="134"/>
                    <a:pt x="29" y="134"/>
                  </a:cubicBezTo>
                  <a:cubicBezTo>
                    <a:pt x="31" y="133"/>
                    <a:pt x="31" y="133"/>
                    <a:pt x="31" y="133"/>
                  </a:cubicBezTo>
                  <a:cubicBezTo>
                    <a:pt x="31" y="133"/>
                    <a:pt x="32" y="134"/>
                    <a:pt x="32" y="133"/>
                  </a:cubicBezTo>
                  <a:cubicBezTo>
                    <a:pt x="32" y="133"/>
                    <a:pt x="33" y="132"/>
                    <a:pt x="33" y="132"/>
                  </a:cubicBezTo>
                  <a:cubicBezTo>
                    <a:pt x="35" y="132"/>
                    <a:pt x="35" y="132"/>
                    <a:pt x="35" y="132"/>
                  </a:cubicBezTo>
                  <a:cubicBezTo>
                    <a:pt x="35" y="132"/>
                    <a:pt x="34" y="131"/>
                    <a:pt x="34" y="131"/>
                  </a:cubicBezTo>
                  <a:cubicBezTo>
                    <a:pt x="35" y="131"/>
                    <a:pt x="35" y="129"/>
                    <a:pt x="35" y="129"/>
                  </a:cubicBezTo>
                  <a:cubicBezTo>
                    <a:pt x="35" y="129"/>
                    <a:pt x="36" y="128"/>
                    <a:pt x="37" y="129"/>
                  </a:cubicBezTo>
                  <a:cubicBezTo>
                    <a:pt x="37" y="129"/>
                    <a:pt x="39" y="129"/>
                    <a:pt x="40" y="130"/>
                  </a:cubicBezTo>
                  <a:cubicBezTo>
                    <a:pt x="40" y="130"/>
                    <a:pt x="41" y="130"/>
                    <a:pt x="41" y="130"/>
                  </a:cubicBezTo>
                  <a:cubicBezTo>
                    <a:pt x="43" y="130"/>
                    <a:pt x="43" y="130"/>
                    <a:pt x="43" y="130"/>
                  </a:cubicBezTo>
                  <a:cubicBezTo>
                    <a:pt x="43" y="130"/>
                    <a:pt x="45" y="131"/>
                    <a:pt x="45" y="131"/>
                  </a:cubicBezTo>
                  <a:cubicBezTo>
                    <a:pt x="45" y="131"/>
                    <a:pt x="47" y="132"/>
                    <a:pt x="48" y="132"/>
                  </a:cubicBezTo>
                  <a:cubicBezTo>
                    <a:pt x="48" y="132"/>
                    <a:pt x="49" y="131"/>
                    <a:pt x="49" y="131"/>
                  </a:cubicBezTo>
                  <a:cubicBezTo>
                    <a:pt x="49" y="131"/>
                    <a:pt x="49" y="130"/>
                    <a:pt x="50" y="131"/>
                  </a:cubicBezTo>
                  <a:cubicBezTo>
                    <a:pt x="51" y="131"/>
                    <a:pt x="52" y="131"/>
                    <a:pt x="53" y="131"/>
                  </a:cubicBezTo>
                  <a:cubicBezTo>
                    <a:pt x="53" y="130"/>
                    <a:pt x="53" y="130"/>
                    <a:pt x="54" y="130"/>
                  </a:cubicBezTo>
                  <a:cubicBezTo>
                    <a:pt x="55" y="131"/>
                    <a:pt x="56" y="131"/>
                    <a:pt x="56" y="131"/>
                  </a:cubicBezTo>
                  <a:cubicBezTo>
                    <a:pt x="57" y="131"/>
                    <a:pt x="59" y="130"/>
                    <a:pt x="59" y="130"/>
                  </a:cubicBezTo>
                  <a:cubicBezTo>
                    <a:pt x="59" y="130"/>
                    <a:pt x="58" y="129"/>
                    <a:pt x="59" y="130"/>
                  </a:cubicBezTo>
                  <a:cubicBezTo>
                    <a:pt x="60" y="130"/>
                    <a:pt x="61" y="129"/>
                    <a:pt x="61" y="129"/>
                  </a:cubicBezTo>
                  <a:cubicBezTo>
                    <a:pt x="59" y="128"/>
                    <a:pt x="59" y="128"/>
                    <a:pt x="59" y="128"/>
                  </a:cubicBezTo>
                  <a:cubicBezTo>
                    <a:pt x="59" y="128"/>
                    <a:pt x="60" y="126"/>
                    <a:pt x="60" y="126"/>
                  </a:cubicBezTo>
                  <a:cubicBezTo>
                    <a:pt x="60" y="126"/>
                    <a:pt x="59" y="125"/>
                    <a:pt x="59" y="125"/>
                  </a:cubicBezTo>
                  <a:cubicBezTo>
                    <a:pt x="59" y="125"/>
                    <a:pt x="58" y="125"/>
                    <a:pt x="58" y="126"/>
                  </a:cubicBezTo>
                  <a:cubicBezTo>
                    <a:pt x="58" y="127"/>
                    <a:pt x="57" y="128"/>
                    <a:pt x="56" y="128"/>
                  </a:cubicBezTo>
                  <a:cubicBezTo>
                    <a:pt x="56" y="128"/>
                    <a:pt x="55" y="129"/>
                    <a:pt x="54" y="129"/>
                  </a:cubicBezTo>
                  <a:cubicBezTo>
                    <a:pt x="54" y="129"/>
                    <a:pt x="53" y="130"/>
                    <a:pt x="53" y="130"/>
                  </a:cubicBezTo>
                  <a:cubicBezTo>
                    <a:pt x="53" y="130"/>
                    <a:pt x="53" y="131"/>
                    <a:pt x="51" y="130"/>
                  </a:cubicBezTo>
                  <a:cubicBezTo>
                    <a:pt x="50" y="129"/>
                    <a:pt x="49" y="129"/>
                    <a:pt x="49" y="129"/>
                  </a:cubicBezTo>
                  <a:cubicBezTo>
                    <a:pt x="49" y="129"/>
                    <a:pt x="49" y="128"/>
                    <a:pt x="48" y="129"/>
                  </a:cubicBezTo>
                  <a:cubicBezTo>
                    <a:pt x="46" y="129"/>
                    <a:pt x="47" y="130"/>
                    <a:pt x="46" y="129"/>
                  </a:cubicBezTo>
                  <a:cubicBezTo>
                    <a:pt x="45" y="129"/>
                    <a:pt x="42" y="129"/>
                    <a:pt x="42" y="128"/>
                  </a:cubicBezTo>
                  <a:cubicBezTo>
                    <a:pt x="42" y="128"/>
                    <a:pt x="41" y="127"/>
                    <a:pt x="41" y="127"/>
                  </a:cubicBezTo>
                  <a:cubicBezTo>
                    <a:pt x="41" y="127"/>
                    <a:pt x="41" y="125"/>
                    <a:pt x="41" y="125"/>
                  </a:cubicBezTo>
                  <a:cubicBezTo>
                    <a:pt x="40" y="126"/>
                    <a:pt x="39" y="127"/>
                    <a:pt x="38" y="127"/>
                  </a:cubicBezTo>
                  <a:cubicBezTo>
                    <a:pt x="38" y="127"/>
                    <a:pt x="36" y="127"/>
                    <a:pt x="35" y="127"/>
                  </a:cubicBezTo>
                  <a:cubicBezTo>
                    <a:pt x="35" y="127"/>
                    <a:pt x="35" y="127"/>
                    <a:pt x="34" y="127"/>
                  </a:cubicBezTo>
                  <a:cubicBezTo>
                    <a:pt x="33" y="127"/>
                    <a:pt x="32" y="128"/>
                    <a:pt x="31" y="128"/>
                  </a:cubicBezTo>
                  <a:cubicBezTo>
                    <a:pt x="30" y="128"/>
                    <a:pt x="30" y="127"/>
                    <a:pt x="29" y="127"/>
                  </a:cubicBezTo>
                  <a:cubicBezTo>
                    <a:pt x="28" y="127"/>
                    <a:pt x="28" y="127"/>
                    <a:pt x="28" y="127"/>
                  </a:cubicBezTo>
                  <a:cubicBezTo>
                    <a:pt x="28" y="127"/>
                    <a:pt x="28" y="127"/>
                    <a:pt x="28" y="127"/>
                  </a:cubicBezTo>
                  <a:cubicBezTo>
                    <a:pt x="28" y="127"/>
                    <a:pt x="28" y="125"/>
                    <a:pt x="30" y="125"/>
                  </a:cubicBezTo>
                  <a:cubicBezTo>
                    <a:pt x="31" y="124"/>
                    <a:pt x="30" y="124"/>
                    <a:pt x="32" y="124"/>
                  </a:cubicBezTo>
                  <a:cubicBezTo>
                    <a:pt x="34" y="124"/>
                    <a:pt x="35" y="124"/>
                    <a:pt x="36" y="123"/>
                  </a:cubicBezTo>
                  <a:cubicBezTo>
                    <a:pt x="37" y="122"/>
                    <a:pt x="37" y="121"/>
                    <a:pt x="38" y="121"/>
                  </a:cubicBezTo>
                  <a:cubicBezTo>
                    <a:pt x="39" y="120"/>
                    <a:pt x="39" y="119"/>
                    <a:pt x="40" y="120"/>
                  </a:cubicBezTo>
                  <a:cubicBezTo>
                    <a:pt x="42" y="120"/>
                    <a:pt x="44" y="120"/>
                    <a:pt x="44" y="120"/>
                  </a:cubicBezTo>
                  <a:cubicBezTo>
                    <a:pt x="44" y="120"/>
                    <a:pt x="44" y="119"/>
                    <a:pt x="44" y="118"/>
                  </a:cubicBezTo>
                  <a:cubicBezTo>
                    <a:pt x="44" y="118"/>
                    <a:pt x="44" y="118"/>
                    <a:pt x="44" y="117"/>
                  </a:cubicBezTo>
                  <a:cubicBezTo>
                    <a:pt x="45" y="117"/>
                    <a:pt x="45" y="116"/>
                    <a:pt x="45" y="116"/>
                  </a:cubicBezTo>
                  <a:cubicBezTo>
                    <a:pt x="46" y="116"/>
                    <a:pt x="46" y="115"/>
                    <a:pt x="47" y="115"/>
                  </a:cubicBezTo>
                  <a:cubicBezTo>
                    <a:pt x="47" y="114"/>
                    <a:pt x="48" y="114"/>
                    <a:pt x="48" y="113"/>
                  </a:cubicBezTo>
                  <a:cubicBezTo>
                    <a:pt x="49" y="113"/>
                    <a:pt x="49" y="112"/>
                    <a:pt x="49" y="112"/>
                  </a:cubicBezTo>
                  <a:cubicBezTo>
                    <a:pt x="49" y="112"/>
                    <a:pt x="46" y="111"/>
                    <a:pt x="46" y="111"/>
                  </a:cubicBezTo>
                  <a:cubicBezTo>
                    <a:pt x="47" y="110"/>
                    <a:pt x="47" y="110"/>
                    <a:pt x="47" y="110"/>
                  </a:cubicBezTo>
                  <a:cubicBezTo>
                    <a:pt x="51" y="107"/>
                    <a:pt x="51" y="107"/>
                    <a:pt x="51" y="107"/>
                  </a:cubicBezTo>
                  <a:cubicBezTo>
                    <a:pt x="51" y="107"/>
                    <a:pt x="52" y="105"/>
                    <a:pt x="52" y="105"/>
                  </a:cubicBezTo>
                  <a:cubicBezTo>
                    <a:pt x="53" y="105"/>
                    <a:pt x="54" y="104"/>
                    <a:pt x="54" y="104"/>
                  </a:cubicBezTo>
                  <a:cubicBezTo>
                    <a:pt x="55" y="102"/>
                    <a:pt x="55" y="102"/>
                    <a:pt x="55" y="102"/>
                  </a:cubicBezTo>
                  <a:cubicBezTo>
                    <a:pt x="55" y="102"/>
                    <a:pt x="55" y="101"/>
                    <a:pt x="56" y="102"/>
                  </a:cubicBezTo>
                  <a:cubicBezTo>
                    <a:pt x="57" y="102"/>
                    <a:pt x="57" y="103"/>
                    <a:pt x="58" y="103"/>
                  </a:cubicBezTo>
                  <a:cubicBezTo>
                    <a:pt x="59" y="104"/>
                    <a:pt x="62" y="104"/>
                    <a:pt x="62" y="104"/>
                  </a:cubicBezTo>
                  <a:cubicBezTo>
                    <a:pt x="61" y="102"/>
                    <a:pt x="61" y="102"/>
                    <a:pt x="61" y="102"/>
                  </a:cubicBezTo>
                  <a:cubicBezTo>
                    <a:pt x="65" y="102"/>
                    <a:pt x="65" y="102"/>
                    <a:pt x="65" y="102"/>
                  </a:cubicBezTo>
                  <a:cubicBezTo>
                    <a:pt x="65" y="104"/>
                    <a:pt x="65" y="104"/>
                    <a:pt x="65" y="104"/>
                  </a:cubicBezTo>
                  <a:cubicBezTo>
                    <a:pt x="67" y="103"/>
                    <a:pt x="67" y="103"/>
                    <a:pt x="67" y="103"/>
                  </a:cubicBezTo>
                  <a:cubicBezTo>
                    <a:pt x="66" y="101"/>
                    <a:pt x="66" y="101"/>
                    <a:pt x="66" y="101"/>
                  </a:cubicBezTo>
                  <a:cubicBezTo>
                    <a:pt x="66" y="101"/>
                    <a:pt x="68" y="101"/>
                    <a:pt x="68" y="101"/>
                  </a:cubicBezTo>
                  <a:cubicBezTo>
                    <a:pt x="67" y="101"/>
                    <a:pt x="65" y="99"/>
                    <a:pt x="65" y="99"/>
                  </a:cubicBezTo>
                  <a:cubicBezTo>
                    <a:pt x="66" y="97"/>
                    <a:pt x="66" y="97"/>
                    <a:pt x="66" y="97"/>
                  </a:cubicBezTo>
                  <a:cubicBezTo>
                    <a:pt x="64" y="97"/>
                    <a:pt x="64" y="97"/>
                    <a:pt x="64" y="97"/>
                  </a:cubicBezTo>
                  <a:cubicBezTo>
                    <a:pt x="64" y="97"/>
                    <a:pt x="60" y="97"/>
                    <a:pt x="59" y="97"/>
                  </a:cubicBezTo>
                  <a:cubicBezTo>
                    <a:pt x="58" y="96"/>
                    <a:pt x="58" y="96"/>
                    <a:pt x="57" y="96"/>
                  </a:cubicBezTo>
                  <a:cubicBezTo>
                    <a:pt x="56" y="96"/>
                    <a:pt x="55" y="96"/>
                    <a:pt x="54" y="96"/>
                  </a:cubicBezTo>
                  <a:cubicBezTo>
                    <a:pt x="53" y="96"/>
                    <a:pt x="52" y="96"/>
                    <a:pt x="51" y="96"/>
                  </a:cubicBezTo>
                  <a:cubicBezTo>
                    <a:pt x="51" y="96"/>
                    <a:pt x="50" y="96"/>
                    <a:pt x="49" y="96"/>
                  </a:cubicBezTo>
                  <a:cubicBezTo>
                    <a:pt x="49" y="95"/>
                    <a:pt x="50" y="94"/>
                    <a:pt x="49" y="94"/>
                  </a:cubicBezTo>
                  <a:cubicBezTo>
                    <a:pt x="48" y="94"/>
                    <a:pt x="47" y="92"/>
                    <a:pt x="46" y="93"/>
                  </a:cubicBezTo>
                  <a:cubicBezTo>
                    <a:pt x="46" y="93"/>
                    <a:pt x="46" y="93"/>
                    <a:pt x="45" y="93"/>
                  </a:cubicBezTo>
                  <a:cubicBezTo>
                    <a:pt x="45" y="94"/>
                    <a:pt x="44" y="94"/>
                    <a:pt x="44" y="94"/>
                  </a:cubicBezTo>
                  <a:cubicBezTo>
                    <a:pt x="43" y="93"/>
                    <a:pt x="43" y="94"/>
                    <a:pt x="44" y="93"/>
                  </a:cubicBezTo>
                  <a:cubicBezTo>
                    <a:pt x="44" y="92"/>
                    <a:pt x="43" y="90"/>
                    <a:pt x="44" y="90"/>
                  </a:cubicBezTo>
                  <a:cubicBezTo>
                    <a:pt x="45" y="91"/>
                    <a:pt x="45" y="91"/>
                    <a:pt x="46" y="91"/>
                  </a:cubicBezTo>
                  <a:cubicBezTo>
                    <a:pt x="46" y="91"/>
                    <a:pt x="47" y="91"/>
                    <a:pt x="47" y="91"/>
                  </a:cubicBezTo>
                  <a:cubicBezTo>
                    <a:pt x="47" y="90"/>
                    <a:pt x="48" y="88"/>
                    <a:pt x="48" y="88"/>
                  </a:cubicBezTo>
                  <a:cubicBezTo>
                    <a:pt x="48" y="88"/>
                    <a:pt x="51" y="89"/>
                    <a:pt x="50" y="88"/>
                  </a:cubicBezTo>
                  <a:cubicBezTo>
                    <a:pt x="49" y="87"/>
                    <a:pt x="47" y="86"/>
                    <a:pt x="47" y="86"/>
                  </a:cubicBezTo>
                  <a:cubicBezTo>
                    <a:pt x="47" y="86"/>
                    <a:pt x="46" y="86"/>
                    <a:pt x="46" y="87"/>
                  </a:cubicBezTo>
                  <a:cubicBezTo>
                    <a:pt x="45" y="88"/>
                    <a:pt x="46" y="88"/>
                    <a:pt x="45" y="89"/>
                  </a:cubicBezTo>
                  <a:cubicBezTo>
                    <a:pt x="44" y="89"/>
                    <a:pt x="44" y="89"/>
                    <a:pt x="43" y="89"/>
                  </a:cubicBezTo>
                  <a:cubicBezTo>
                    <a:pt x="43" y="89"/>
                    <a:pt x="43" y="89"/>
                    <a:pt x="42" y="89"/>
                  </a:cubicBezTo>
                  <a:cubicBezTo>
                    <a:pt x="42" y="89"/>
                    <a:pt x="40" y="89"/>
                    <a:pt x="40" y="88"/>
                  </a:cubicBezTo>
                  <a:cubicBezTo>
                    <a:pt x="40" y="88"/>
                    <a:pt x="40" y="88"/>
                    <a:pt x="40" y="87"/>
                  </a:cubicBezTo>
                  <a:cubicBezTo>
                    <a:pt x="40" y="86"/>
                    <a:pt x="40" y="85"/>
                    <a:pt x="42" y="85"/>
                  </a:cubicBezTo>
                  <a:cubicBezTo>
                    <a:pt x="43" y="85"/>
                    <a:pt x="43" y="86"/>
                    <a:pt x="43" y="85"/>
                  </a:cubicBezTo>
                  <a:cubicBezTo>
                    <a:pt x="43" y="85"/>
                    <a:pt x="43" y="84"/>
                    <a:pt x="42" y="84"/>
                  </a:cubicBezTo>
                  <a:cubicBezTo>
                    <a:pt x="42" y="83"/>
                    <a:pt x="42" y="83"/>
                    <a:pt x="41" y="83"/>
                  </a:cubicBezTo>
                  <a:cubicBezTo>
                    <a:pt x="40" y="83"/>
                    <a:pt x="38" y="84"/>
                    <a:pt x="38" y="84"/>
                  </a:cubicBezTo>
                  <a:cubicBezTo>
                    <a:pt x="38" y="84"/>
                    <a:pt x="39" y="84"/>
                    <a:pt x="37" y="84"/>
                  </a:cubicBezTo>
                  <a:cubicBezTo>
                    <a:pt x="36" y="83"/>
                    <a:pt x="37" y="83"/>
                    <a:pt x="36" y="82"/>
                  </a:cubicBezTo>
                  <a:cubicBezTo>
                    <a:pt x="36" y="81"/>
                    <a:pt x="36" y="81"/>
                    <a:pt x="35" y="81"/>
                  </a:cubicBezTo>
                  <a:cubicBezTo>
                    <a:pt x="35" y="81"/>
                    <a:pt x="35" y="81"/>
                    <a:pt x="34" y="81"/>
                  </a:cubicBezTo>
                  <a:cubicBezTo>
                    <a:pt x="33" y="80"/>
                    <a:pt x="32" y="80"/>
                    <a:pt x="32" y="79"/>
                  </a:cubicBezTo>
                  <a:cubicBezTo>
                    <a:pt x="32" y="78"/>
                    <a:pt x="32" y="77"/>
                    <a:pt x="33" y="78"/>
                  </a:cubicBezTo>
                  <a:cubicBezTo>
                    <a:pt x="34" y="78"/>
                    <a:pt x="33" y="77"/>
                    <a:pt x="34" y="78"/>
                  </a:cubicBezTo>
                  <a:cubicBezTo>
                    <a:pt x="36" y="79"/>
                    <a:pt x="36" y="79"/>
                    <a:pt x="36" y="79"/>
                  </a:cubicBezTo>
                  <a:cubicBezTo>
                    <a:pt x="36" y="79"/>
                    <a:pt x="37" y="79"/>
                    <a:pt x="36" y="78"/>
                  </a:cubicBezTo>
                  <a:cubicBezTo>
                    <a:pt x="36" y="77"/>
                    <a:pt x="35" y="76"/>
                    <a:pt x="35" y="76"/>
                  </a:cubicBezTo>
                  <a:cubicBezTo>
                    <a:pt x="35" y="76"/>
                    <a:pt x="34" y="76"/>
                    <a:pt x="34" y="75"/>
                  </a:cubicBezTo>
                  <a:cubicBezTo>
                    <a:pt x="34" y="74"/>
                    <a:pt x="34" y="74"/>
                    <a:pt x="33" y="73"/>
                  </a:cubicBezTo>
                  <a:cubicBezTo>
                    <a:pt x="33" y="73"/>
                    <a:pt x="34" y="73"/>
                    <a:pt x="34" y="73"/>
                  </a:cubicBezTo>
                  <a:cubicBezTo>
                    <a:pt x="35" y="73"/>
                    <a:pt x="34" y="73"/>
                    <a:pt x="35" y="73"/>
                  </a:cubicBezTo>
                  <a:cubicBezTo>
                    <a:pt x="37" y="73"/>
                    <a:pt x="36" y="73"/>
                    <a:pt x="37" y="73"/>
                  </a:cubicBezTo>
                  <a:cubicBezTo>
                    <a:pt x="37" y="73"/>
                    <a:pt x="38" y="73"/>
                    <a:pt x="38" y="73"/>
                  </a:cubicBezTo>
                  <a:cubicBezTo>
                    <a:pt x="38" y="74"/>
                    <a:pt x="39" y="72"/>
                    <a:pt x="39" y="72"/>
                  </a:cubicBezTo>
                  <a:cubicBezTo>
                    <a:pt x="39" y="72"/>
                    <a:pt x="38" y="71"/>
                    <a:pt x="39" y="71"/>
                  </a:cubicBezTo>
                  <a:cubicBezTo>
                    <a:pt x="40" y="71"/>
                    <a:pt x="40" y="72"/>
                    <a:pt x="41" y="72"/>
                  </a:cubicBezTo>
                  <a:cubicBezTo>
                    <a:pt x="43" y="72"/>
                    <a:pt x="43" y="73"/>
                    <a:pt x="44" y="73"/>
                  </a:cubicBezTo>
                  <a:cubicBezTo>
                    <a:pt x="44" y="72"/>
                    <a:pt x="45" y="73"/>
                    <a:pt x="45" y="72"/>
                  </a:cubicBezTo>
                  <a:cubicBezTo>
                    <a:pt x="44" y="71"/>
                    <a:pt x="44" y="72"/>
                    <a:pt x="44" y="71"/>
                  </a:cubicBezTo>
                  <a:cubicBezTo>
                    <a:pt x="43" y="70"/>
                    <a:pt x="43" y="71"/>
                    <a:pt x="43" y="69"/>
                  </a:cubicBezTo>
                  <a:cubicBezTo>
                    <a:pt x="44" y="68"/>
                    <a:pt x="44" y="67"/>
                    <a:pt x="44" y="67"/>
                  </a:cubicBezTo>
                  <a:cubicBezTo>
                    <a:pt x="44" y="66"/>
                    <a:pt x="44" y="66"/>
                    <a:pt x="44" y="66"/>
                  </a:cubicBezTo>
                  <a:cubicBezTo>
                    <a:pt x="46" y="64"/>
                    <a:pt x="46" y="64"/>
                    <a:pt x="46" y="64"/>
                  </a:cubicBezTo>
                  <a:cubicBezTo>
                    <a:pt x="46" y="64"/>
                    <a:pt x="47" y="64"/>
                    <a:pt x="48" y="64"/>
                  </a:cubicBezTo>
                  <a:cubicBezTo>
                    <a:pt x="50" y="64"/>
                    <a:pt x="51" y="65"/>
                    <a:pt x="52" y="65"/>
                  </a:cubicBezTo>
                  <a:cubicBezTo>
                    <a:pt x="54" y="65"/>
                    <a:pt x="55" y="65"/>
                    <a:pt x="55" y="65"/>
                  </a:cubicBezTo>
                  <a:cubicBezTo>
                    <a:pt x="54" y="64"/>
                    <a:pt x="54" y="64"/>
                    <a:pt x="54" y="64"/>
                  </a:cubicBezTo>
                  <a:cubicBezTo>
                    <a:pt x="54" y="64"/>
                    <a:pt x="54" y="64"/>
                    <a:pt x="54" y="63"/>
                  </a:cubicBezTo>
                  <a:cubicBezTo>
                    <a:pt x="55" y="63"/>
                    <a:pt x="55" y="63"/>
                    <a:pt x="56" y="63"/>
                  </a:cubicBezTo>
                  <a:cubicBezTo>
                    <a:pt x="56" y="63"/>
                    <a:pt x="57" y="61"/>
                    <a:pt x="57" y="61"/>
                  </a:cubicBezTo>
                  <a:cubicBezTo>
                    <a:pt x="56" y="60"/>
                    <a:pt x="56" y="60"/>
                    <a:pt x="55" y="59"/>
                  </a:cubicBezTo>
                  <a:cubicBezTo>
                    <a:pt x="53" y="59"/>
                    <a:pt x="50" y="59"/>
                    <a:pt x="50" y="59"/>
                  </a:cubicBezTo>
                  <a:cubicBezTo>
                    <a:pt x="50" y="59"/>
                    <a:pt x="49" y="59"/>
                    <a:pt x="48" y="59"/>
                  </a:cubicBezTo>
                  <a:cubicBezTo>
                    <a:pt x="47" y="59"/>
                    <a:pt x="45" y="59"/>
                    <a:pt x="45" y="58"/>
                  </a:cubicBezTo>
                  <a:cubicBezTo>
                    <a:pt x="44" y="58"/>
                    <a:pt x="44" y="58"/>
                    <a:pt x="44" y="56"/>
                  </a:cubicBezTo>
                  <a:cubicBezTo>
                    <a:pt x="44" y="55"/>
                    <a:pt x="43" y="55"/>
                    <a:pt x="43" y="55"/>
                  </a:cubicBezTo>
                  <a:cubicBezTo>
                    <a:pt x="44" y="53"/>
                    <a:pt x="44" y="53"/>
                    <a:pt x="44" y="53"/>
                  </a:cubicBezTo>
                  <a:cubicBezTo>
                    <a:pt x="44" y="53"/>
                    <a:pt x="43" y="52"/>
                    <a:pt x="43" y="52"/>
                  </a:cubicBezTo>
                  <a:cubicBezTo>
                    <a:pt x="42" y="52"/>
                    <a:pt x="42" y="52"/>
                    <a:pt x="42" y="52"/>
                  </a:cubicBezTo>
                  <a:cubicBezTo>
                    <a:pt x="41" y="52"/>
                    <a:pt x="42" y="52"/>
                    <a:pt x="40" y="51"/>
                  </a:cubicBezTo>
                  <a:cubicBezTo>
                    <a:pt x="38" y="51"/>
                    <a:pt x="37" y="50"/>
                    <a:pt x="37" y="50"/>
                  </a:cubicBezTo>
                  <a:cubicBezTo>
                    <a:pt x="37" y="49"/>
                    <a:pt x="37" y="49"/>
                    <a:pt x="39" y="49"/>
                  </a:cubicBezTo>
                  <a:cubicBezTo>
                    <a:pt x="40" y="49"/>
                    <a:pt x="41" y="49"/>
                    <a:pt x="42" y="49"/>
                  </a:cubicBezTo>
                  <a:cubicBezTo>
                    <a:pt x="43" y="50"/>
                    <a:pt x="45" y="49"/>
                    <a:pt x="45" y="49"/>
                  </a:cubicBezTo>
                  <a:cubicBezTo>
                    <a:pt x="45" y="49"/>
                    <a:pt x="44" y="49"/>
                    <a:pt x="46" y="50"/>
                  </a:cubicBezTo>
                  <a:cubicBezTo>
                    <a:pt x="48" y="51"/>
                    <a:pt x="47" y="51"/>
                    <a:pt x="48" y="51"/>
                  </a:cubicBezTo>
                  <a:cubicBezTo>
                    <a:pt x="49" y="51"/>
                    <a:pt x="50" y="50"/>
                    <a:pt x="49" y="50"/>
                  </a:cubicBezTo>
                  <a:cubicBezTo>
                    <a:pt x="49" y="49"/>
                    <a:pt x="50" y="49"/>
                    <a:pt x="49" y="49"/>
                  </a:cubicBezTo>
                  <a:cubicBezTo>
                    <a:pt x="48" y="48"/>
                    <a:pt x="48" y="48"/>
                    <a:pt x="48" y="48"/>
                  </a:cubicBezTo>
                  <a:cubicBezTo>
                    <a:pt x="48" y="48"/>
                    <a:pt x="48" y="48"/>
                    <a:pt x="48" y="47"/>
                  </a:cubicBezTo>
                  <a:cubicBezTo>
                    <a:pt x="48" y="46"/>
                    <a:pt x="49" y="45"/>
                    <a:pt x="49" y="45"/>
                  </a:cubicBezTo>
                  <a:cubicBezTo>
                    <a:pt x="50" y="45"/>
                    <a:pt x="50" y="45"/>
                    <a:pt x="50" y="44"/>
                  </a:cubicBezTo>
                  <a:cubicBezTo>
                    <a:pt x="50" y="44"/>
                    <a:pt x="50" y="43"/>
                    <a:pt x="50" y="43"/>
                  </a:cubicBezTo>
                  <a:cubicBezTo>
                    <a:pt x="50" y="42"/>
                    <a:pt x="51" y="41"/>
                    <a:pt x="51" y="41"/>
                  </a:cubicBezTo>
                  <a:cubicBezTo>
                    <a:pt x="51" y="41"/>
                    <a:pt x="50" y="40"/>
                    <a:pt x="50" y="40"/>
                  </a:cubicBezTo>
                  <a:cubicBezTo>
                    <a:pt x="50" y="40"/>
                    <a:pt x="48" y="40"/>
                    <a:pt x="48" y="41"/>
                  </a:cubicBezTo>
                  <a:cubicBezTo>
                    <a:pt x="48" y="41"/>
                    <a:pt x="48" y="41"/>
                    <a:pt x="48" y="42"/>
                  </a:cubicBezTo>
                  <a:cubicBezTo>
                    <a:pt x="47" y="42"/>
                    <a:pt x="47" y="42"/>
                    <a:pt x="46" y="42"/>
                  </a:cubicBezTo>
                  <a:cubicBezTo>
                    <a:pt x="46" y="43"/>
                    <a:pt x="46" y="43"/>
                    <a:pt x="46" y="43"/>
                  </a:cubicBezTo>
                  <a:cubicBezTo>
                    <a:pt x="46" y="44"/>
                    <a:pt x="45" y="45"/>
                    <a:pt x="45" y="45"/>
                  </a:cubicBezTo>
                  <a:cubicBezTo>
                    <a:pt x="45" y="45"/>
                    <a:pt x="44" y="43"/>
                    <a:pt x="44" y="42"/>
                  </a:cubicBezTo>
                  <a:cubicBezTo>
                    <a:pt x="44" y="42"/>
                    <a:pt x="45" y="41"/>
                    <a:pt x="46" y="41"/>
                  </a:cubicBezTo>
                  <a:cubicBezTo>
                    <a:pt x="47" y="41"/>
                    <a:pt x="47" y="41"/>
                    <a:pt x="47" y="40"/>
                  </a:cubicBezTo>
                  <a:cubicBezTo>
                    <a:pt x="47" y="40"/>
                    <a:pt x="47" y="40"/>
                    <a:pt x="47" y="39"/>
                  </a:cubicBezTo>
                  <a:cubicBezTo>
                    <a:pt x="47" y="38"/>
                    <a:pt x="47" y="38"/>
                    <a:pt x="47" y="38"/>
                  </a:cubicBezTo>
                  <a:cubicBezTo>
                    <a:pt x="48" y="37"/>
                    <a:pt x="49" y="36"/>
                    <a:pt x="50" y="36"/>
                  </a:cubicBezTo>
                  <a:cubicBezTo>
                    <a:pt x="50" y="36"/>
                    <a:pt x="49" y="34"/>
                    <a:pt x="51" y="36"/>
                  </a:cubicBezTo>
                  <a:cubicBezTo>
                    <a:pt x="52" y="37"/>
                    <a:pt x="52" y="37"/>
                    <a:pt x="53" y="38"/>
                  </a:cubicBezTo>
                  <a:cubicBezTo>
                    <a:pt x="54" y="38"/>
                    <a:pt x="56" y="39"/>
                    <a:pt x="56" y="38"/>
                  </a:cubicBezTo>
                  <a:cubicBezTo>
                    <a:pt x="56" y="38"/>
                    <a:pt x="56" y="37"/>
                    <a:pt x="56" y="36"/>
                  </a:cubicBezTo>
                  <a:cubicBezTo>
                    <a:pt x="56" y="36"/>
                    <a:pt x="55" y="36"/>
                    <a:pt x="56" y="35"/>
                  </a:cubicBezTo>
                  <a:cubicBezTo>
                    <a:pt x="56" y="35"/>
                    <a:pt x="56" y="35"/>
                    <a:pt x="57" y="35"/>
                  </a:cubicBezTo>
                  <a:cubicBezTo>
                    <a:pt x="59" y="36"/>
                    <a:pt x="58" y="36"/>
                    <a:pt x="59" y="37"/>
                  </a:cubicBezTo>
                  <a:cubicBezTo>
                    <a:pt x="61" y="38"/>
                    <a:pt x="61" y="38"/>
                    <a:pt x="61" y="38"/>
                  </a:cubicBezTo>
                  <a:cubicBezTo>
                    <a:pt x="62" y="38"/>
                    <a:pt x="62" y="38"/>
                    <a:pt x="63" y="38"/>
                  </a:cubicBezTo>
                  <a:cubicBezTo>
                    <a:pt x="64" y="38"/>
                    <a:pt x="63" y="37"/>
                    <a:pt x="65" y="39"/>
                  </a:cubicBezTo>
                  <a:cubicBezTo>
                    <a:pt x="66" y="40"/>
                    <a:pt x="66" y="40"/>
                    <a:pt x="67" y="40"/>
                  </a:cubicBezTo>
                  <a:cubicBezTo>
                    <a:pt x="68" y="41"/>
                    <a:pt x="70" y="40"/>
                    <a:pt x="70" y="40"/>
                  </a:cubicBezTo>
                  <a:cubicBezTo>
                    <a:pt x="70" y="40"/>
                    <a:pt x="70" y="39"/>
                    <a:pt x="71" y="41"/>
                  </a:cubicBezTo>
                  <a:cubicBezTo>
                    <a:pt x="72" y="43"/>
                    <a:pt x="73" y="43"/>
                    <a:pt x="73" y="43"/>
                  </a:cubicBezTo>
                  <a:cubicBezTo>
                    <a:pt x="73" y="44"/>
                    <a:pt x="74" y="45"/>
                    <a:pt x="74" y="45"/>
                  </a:cubicBezTo>
                  <a:cubicBezTo>
                    <a:pt x="74" y="45"/>
                    <a:pt x="74" y="45"/>
                    <a:pt x="74" y="46"/>
                  </a:cubicBezTo>
                  <a:cubicBezTo>
                    <a:pt x="74" y="46"/>
                    <a:pt x="74" y="47"/>
                    <a:pt x="75" y="47"/>
                  </a:cubicBezTo>
                  <a:cubicBezTo>
                    <a:pt x="75" y="47"/>
                    <a:pt x="76" y="47"/>
                    <a:pt x="76" y="47"/>
                  </a:cubicBezTo>
                  <a:cubicBezTo>
                    <a:pt x="76" y="47"/>
                    <a:pt x="77" y="46"/>
                    <a:pt x="77" y="46"/>
                  </a:cubicBezTo>
                  <a:cubicBezTo>
                    <a:pt x="77" y="46"/>
                    <a:pt x="79" y="45"/>
                    <a:pt x="79" y="45"/>
                  </a:cubicBezTo>
                  <a:cubicBezTo>
                    <a:pt x="79" y="45"/>
                    <a:pt x="79" y="44"/>
                    <a:pt x="81" y="45"/>
                  </a:cubicBezTo>
                  <a:cubicBezTo>
                    <a:pt x="82" y="45"/>
                    <a:pt x="84" y="46"/>
                    <a:pt x="84" y="46"/>
                  </a:cubicBezTo>
                  <a:cubicBezTo>
                    <a:pt x="84" y="46"/>
                    <a:pt x="84" y="47"/>
                    <a:pt x="84" y="47"/>
                  </a:cubicBezTo>
                  <a:cubicBezTo>
                    <a:pt x="85" y="47"/>
                    <a:pt x="88" y="47"/>
                    <a:pt x="88" y="47"/>
                  </a:cubicBezTo>
                  <a:cubicBezTo>
                    <a:pt x="89" y="48"/>
                    <a:pt x="89" y="48"/>
                    <a:pt x="89" y="48"/>
                  </a:cubicBezTo>
                  <a:cubicBezTo>
                    <a:pt x="89" y="48"/>
                    <a:pt x="90" y="49"/>
                    <a:pt x="90" y="49"/>
                  </a:cubicBezTo>
                  <a:cubicBezTo>
                    <a:pt x="90" y="50"/>
                    <a:pt x="91" y="52"/>
                    <a:pt x="91" y="52"/>
                  </a:cubicBezTo>
                  <a:cubicBezTo>
                    <a:pt x="94" y="53"/>
                    <a:pt x="94" y="53"/>
                    <a:pt x="94" y="53"/>
                  </a:cubicBezTo>
                  <a:cubicBezTo>
                    <a:pt x="92" y="50"/>
                    <a:pt x="92" y="50"/>
                    <a:pt x="92" y="50"/>
                  </a:cubicBezTo>
                  <a:cubicBezTo>
                    <a:pt x="92" y="50"/>
                    <a:pt x="90" y="48"/>
                    <a:pt x="92" y="48"/>
                  </a:cubicBezTo>
                  <a:cubicBezTo>
                    <a:pt x="94" y="48"/>
                    <a:pt x="95" y="47"/>
                    <a:pt x="95" y="47"/>
                  </a:cubicBezTo>
                  <a:cubicBezTo>
                    <a:pt x="95" y="46"/>
                    <a:pt x="95" y="46"/>
                    <a:pt x="95" y="46"/>
                  </a:cubicBezTo>
                  <a:cubicBezTo>
                    <a:pt x="92" y="46"/>
                    <a:pt x="92" y="46"/>
                    <a:pt x="92" y="46"/>
                  </a:cubicBezTo>
                  <a:cubicBezTo>
                    <a:pt x="92" y="46"/>
                    <a:pt x="92" y="44"/>
                    <a:pt x="92" y="44"/>
                  </a:cubicBezTo>
                  <a:cubicBezTo>
                    <a:pt x="93" y="44"/>
                    <a:pt x="94" y="42"/>
                    <a:pt x="96" y="42"/>
                  </a:cubicBezTo>
                  <a:cubicBezTo>
                    <a:pt x="98" y="42"/>
                    <a:pt x="100" y="41"/>
                    <a:pt x="100" y="41"/>
                  </a:cubicBezTo>
                  <a:cubicBezTo>
                    <a:pt x="100" y="41"/>
                    <a:pt x="100" y="40"/>
                    <a:pt x="102" y="40"/>
                  </a:cubicBezTo>
                  <a:cubicBezTo>
                    <a:pt x="104" y="40"/>
                    <a:pt x="105" y="40"/>
                    <a:pt x="106" y="40"/>
                  </a:cubicBezTo>
                  <a:cubicBezTo>
                    <a:pt x="107" y="40"/>
                    <a:pt x="107" y="40"/>
                    <a:pt x="107" y="39"/>
                  </a:cubicBezTo>
                  <a:cubicBezTo>
                    <a:pt x="107" y="38"/>
                    <a:pt x="106" y="38"/>
                    <a:pt x="108" y="37"/>
                  </a:cubicBezTo>
                  <a:cubicBezTo>
                    <a:pt x="109" y="37"/>
                    <a:pt x="110" y="36"/>
                    <a:pt x="110" y="36"/>
                  </a:cubicBezTo>
                  <a:cubicBezTo>
                    <a:pt x="111" y="32"/>
                    <a:pt x="111" y="32"/>
                    <a:pt x="111" y="32"/>
                  </a:cubicBezTo>
                  <a:cubicBezTo>
                    <a:pt x="107" y="34"/>
                    <a:pt x="107" y="34"/>
                    <a:pt x="107" y="34"/>
                  </a:cubicBezTo>
                  <a:cubicBezTo>
                    <a:pt x="107" y="34"/>
                    <a:pt x="107" y="32"/>
                    <a:pt x="106" y="32"/>
                  </a:cubicBezTo>
                  <a:cubicBezTo>
                    <a:pt x="105" y="32"/>
                    <a:pt x="102" y="34"/>
                    <a:pt x="102" y="34"/>
                  </a:cubicBezTo>
                  <a:cubicBezTo>
                    <a:pt x="102" y="34"/>
                    <a:pt x="102" y="33"/>
                    <a:pt x="101" y="33"/>
                  </a:cubicBezTo>
                  <a:cubicBezTo>
                    <a:pt x="101" y="32"/>
                    <a:pt x="101" y="32"/>
                    <a:pt x="100" y="32"/>
                  </a:cubicBezTo>
                  <a:cubicBezTo>
                    <a:pt x="99" y="32"/>
                    <a:pt x="100" y="32"/>
                    <a:pt x="98" y="31"/>
                  </a:cubicBezTo>
                  <a:cubicBezTo>
                    <a:pt x="96" y="30"/>
                    <a:pt x="95" y="28"/>
                    <a:pt x="95" y="28"/>
                  </a:cubicBezTo>
                  <a:cubicBezTo>
                    <a:pt x="95" y="28"/>
                    <a:pt x="96" y="28"/>
                    <a:pt x="94" y="28"/>
                  </a:cubicBezTo>
                  <a:cubicBezTo>
                    <a:pt x="93" y="27"/>
                    <a:pt x="93" y="27"/>
                    <a:pt x="93" y="27"/>
                  </a:cubicBezTo>
                  <a:cubicBezTo>
                    <a:pt x="92" y="26"/>
                    <a:pt x="92" y="26"/>
                    <a:pt x="94" y="25"/>
                  </a:cubicBezTo>
                  <a:cubicBezTo>
                    <a:pt x="95" y="24"/>
                    <a:pt x="94" y="24"/>
                    <a:pt x="96" y="23"/>
                  </a:cubicBezTo>
                  <a:cubicBezTo>
                    <a:pt x="97" y="22"/>
                    <a:pt x="96" y="21"/>
                    <a:pt x="98" y="22"/>
                  </a:cubicBezTo>
                  <a:cubicBezTo>
                    <a:pt x="101" y="23"/>
                    <a:pt x="101" y="23"/>
                    <a:pt x="102" y="24"/>
                  </a:cubicBezTo>
                  <a:cubicBezTo>
                    <a:pt x="103" y="24"/>
                    <a:pt x="107" y="24"/>
                    <a:pt x="105" y="23"/>
                  </a:cubicBezTo>
                  <a:cubicBezTo>
                    <a:pt x="104" y="22"/>
                    <a:pt x="102" y="21"/>
                    <a:pt x="102" y="20"/>
                  </a:cubicBezTo>
                  <a:cubicBezTo>
                    <a:pt x="102" y="20"/>
                    <a:pt x="100" y="20"/>
                    <a:pt x="102" y="20"/>
                  </a:cubicBezTo>
                  <a:cubicBezTo>
                    <a:pt x="103" y="20"/>
                    <a:pt x="104" y="19"/>
                    <a:pt x="105" y="20"/>
                  </a:cubicBezTo>
                  <a:cubicBezTo>
                    <a:pt x="105" y="20"/>
                    <a:pt x="103" y="20"/>
                    <a:pt x="106" y="20"/>
                  </a:cubicBezTo>
                  <a:cubicBezTo>
                    <a:pt x="109" y="20"/>
                    <a:pt x="110" y="20"/>
                    <a:pt x="108" y="19"/>
                  </a:cubicBezTo>
                  <a:cubicBezTo>
                    <a:pt x="107" y="18"/>
                    <a:pt x="107" y="18"/>
                    <a:pt x="106" y="17"/>
                  </a:cubicBezTo>
                  <a:cubicBezTo>
                    <a:pt x="106" y="16"/>
                    <a:pt x="105" y="16"/>
                    <a:pt x="106" y="16"/>
                  </a:cubicBezTo>
                  <a:cubicBezTo>
                    <a:pt x="106" y="15"/>
                    <a:pt x="106" y="16"/>
                    <a:pt x="107" y="15"/>
                  </a:cubicBezTo>
                  <a:cubicBezTo>
                    <a:pt x="107" y="14"/>
                    <a:pt x="107" y="13"/>
                    <a:pt x="107" y="13"/>
                  </a:cubicBezTo>
                  <a:cubicBezTo>
                    <a:pt x="107" y="13"/>
                    <a:pt x="106" y="13"/>
                    <a:pt x="107" y="12"/>
                  </a:cubicBezTo>
                  <a:cubicBezTo>
                    <a:pt x="109" y="10"/>
                    <a:pt x="109" y="10"/>
                    <a:pt x="110" y="10"/>
                  </a:cubicBezTo>
                  <a:cubicBezTo>
                    <a:pt x="110" y="10"/>
                    <a:pt x="111" y="9"/>
                    <a:pt x="112" y="9"/>
                  </a:cubicBezTo>
                  <a:cubicBezTo>
                    <a:pt x="112" y="8"/>
                    <a:pt x="113" y="6"/>
                    <a:pt x="113" y="6"/>
                  </a:cubicBezTo>
                  <a:cubicBezTo>
                    <a:pt x="116" y="6"/>
                    <a:pt x="116" y="6"/>
                    <a:pt x="116" y="6"/>
                  </a:cubicBezTo>
                  <a:cubicBezTo>
                    <a:pt x="116" y="6"/>
                    <a:pt x="117" y="6"/>
                    <a:pt x="117" y="6"/>
                  </a:cubicBezTo>
                  <a:cubicBezTo>
                    <a:pt x="117" y="7"/>
                    <a:pt x="117" y="5"/>
                    <a:pt x="117" y="5"/>
                  </a:cubicBezTo>
                  <a:cubicBezTo>
                    <a:pt x="117" y="5"/>
                    <a:pt x="118" y="5"/>
                    <a:pt x="118" y="5"/>
                  </a:cubicBezTo>
                  <a:cubicBezTo>
                    <a:pt x="119" y="6"/>
                    <a:pt x="119" y="6"/>
                    <a:pt x="119" y="6"/>
                  </a:cubicBezTo>
                  <a:cubicBezTo>
                    <a:pt x="120" y="7"/>
                    <a:pt x="121" y="6"/>
                    <a:pt x="121" y="6"/>
                  </a:cubicBezTo>
                  <a:cubicBezTo>
                    <a:pt x="121" y="6"/>
                    <a:pt x="122" y="5"/>
                    <a:pt x="123" y="5"/>
                  </a:cubicBezTo>
                  <a:cubicBezTo>
                    <a:pt x="124" y="5"/>
                    <a:pt x="125" y="5"/>
                    <a:pt x="125" y="5"/>
                  </a:cubicBezTo>
                  <a:cubicBezTo>
                    <a:pt x="125" y="6"/>
                    <a:pt x="125" y="6"/>
                    <a:pt x="125" y="7"/>
                  </a:cubicBezTo>
                  <a:cubicBezTo>
                    <a:pt x="126" y="7"/>
                    <a:pt x="127" y="8"/>
                    <a:pt x="127" y="8"/>
                  </a:cubicBezTo>
                  <a:cubicBezTo>
                    <a:pt x="127" y="8"/>
                    <a:pt x="129" y="8"/>
                    <a:pt x="129" y="7"/>
                  </a:cubicBezTo>
                  <a:cubicBezTo>
                    <a:pt x="129" y="7"/>
                    <a:pt x="128" y="7"/>
                    <a:pt x="130" y="6"/>
                  </a:cubicBezTo>
                  <a:cubicBezTo>
                    <a:pt x="132" y="4"/>
                    <a:pt x="133" y="4"/>
                    <a:pt x="133" y="4"/>
                  </a:cubicBezTo>
                  <a:cubicBezTo>
                    <a:pt x="133" y="4"/>
                    <a:pt x="133" y="3"/>
                    <a:pt x="134" y="3"/>
                  </a:cubicBezTo>
                  <a:cubicBezTo>
                    <a:pt x="135" y="4"/>
                    <a:pt x="135" y="3"/>
                    <a:pt x="135" y="4"/>
                  </a:cubicBezTo>
                  <a:cubicBezTo>
                    <a:pt x="135" y="4"/>
                    <a:pt x="136" y="5"/>
                    <a:pt x="136" y="5"/>
                  </a:cubicBezTo>
                  <a:cubicBezTo>
                    <a:pt x="136" y="5"/>
                    <a:pt x="136" y="8"/>
                    <a:pt x="136" y="8"/>
                  </a:cubicBezTo>
                  <a:cubicBezTo>
                    <a:pt x="136" y="9"/>
                    <a:pt x="136" y="9"/>
                    <a:pt x="136" y="9"/>
                  </a:cubicBezTo>
                  <a:cubicBezTo>
                    <a:pt x="136" y="9"/>
                    <a:pt x="136" y="10"/>
                    <a:pt x="136" y="10"/>
                  </a:cubicBezTo>
                  <a:cubicBezTo>
                    <a:pt x="136" y="11"/>
                    <a:pt x="137" y="13"/>
                    <a:pt x="137" y="13"/>
                  </a:cubicBezTo>
                  <a:cubicBezTo>
                    <a:pt x="137" y="13"/>
                    <a:pt x="137" y="13"/>
                    <a:pt x="137" y="13"/>
                  </a:cubicBezTo>
                  <a:cubicBezTo>
                    <a:pt x="136" y="14"/>
                    <a:pt x="136" y="13"/>
                    <a:pt x="136" y="14"/>
                  </a:cubicBezTo>
                  <a:cubicBezTo>
                    <a:pt x="135" y="15"/>
                    <a:pt x="136" y="15"/>
                    <a:pt x="135" y="16"/>
                  </a:cubicBezTo>
                  <a:cubicBezTo>
                    <a:pt x="135" y="16"/>
                    <a:pt x="134" y="16"/>
                    <a:pt x="134" y="16"/>
                  </a:cubicBezTo>
                  <a:cubicBezTo>
                    <a:pt x="134" y="16"/>
                    <a:pt x="135" y="17"/>
                    <a:pt x="135" y="17"/>
                  </a:cubicBezTo>
                  <a:cubicBezTo>
                    <a:pt x="135" y="17"/>
                    <a:pt x="135" y="17"/>
                    <a:pt x="136" y="17"/>
                  </a:cubicBezTo>
                  <a:cubicBezTo>
                    <a:pt x="136" y="17"/>
                    <a:pt x="136" y="16"/>
                    <a:pt x="137" y="16"/>
                  </a:cubicBezTo>
                  <a:cubicBezTo>
                    <a:pt x="137" y="17"/>
                    <a:pt x="137" y="15"/>
                    <a:pt x="137" y="15"/>
                  </a:cubicBezTo>
                  <a:cubicBezTo>
                    <a:pt x="137" y="15"/>
                    <a:pt x="137" y="15"/>
                    <a:pt x="138" y="14"/>
                  </a:cubicBezTo>
                  <a:cubicBezTo>
                    <a:pt x="138" y="14"/>
                    <a:pt x="139" y="13"/>
                    <a:pt x="139" y="12"/>
                  </a:cubicBezTo>
                  <a:cubicBezTo>
                    <a:pt x="139" y="12"/>
                    <a:pt x="138" y="11"/>
                    <a:pt x="138" y="11"/>
                  </a:cubicBezTo>
                  <a:cubicBezTo>
                    <a:pt x="138" y="11"/>
                    <a:pt x="137" y="9"/>
                    <a:pt x="137" y="8"/>
                  </a:cubicBezTo>
                  <a:cubicBezTo>
                    <a:pt x="137" y="8"/>
                    <a:pt x="137" y="8"/>
                    <a:pt x="137" y="7"/>
                  </a:cubicBezTo>
                  <a:cubicBezTo>
                    <a:pt x="138" y="7"/>
                    <a:pt x="138" y="6"/>
                    <a:pt x="138" y="6"/>
                  </a:cubicBezTo>
                  <a:cubicBezTo>
                    <a:pt x="139" y="5"/>
                    <a:pt x="140" y="4"/>
                    <a:pt x="140" y="4"/>
                  </a:cubicBezTo>
                  <a:cubicBezTo>
                    <a:pt x="140" y="4"/>
                    <a:pt x="142" y="4"/>
                    <a:pt x="143" y="4"/>
                  </a:cubicBezTo>
                  <a:cubicBezTo>
                    <a:pt x="143" y="4"/>
                    <a:pt x="142" y="3"/>
                    <a:pt x="144" y="4"/>
                  </a:cubicBezTo>
                  <a:cubicBezTo>
                    <a:pt x="145" y="5"/>
                    <a:pt x="145" y="5"/>
                    <a:pt x="145" y="5"/>
                  </a:cubicBezTo>
                  <a:cubicBezTo>
                    <a:pt x="145" y="6"/>
                    <a:pt x="144" y="6"/>
                    <a:pt x="146" y="6"/>
                  </a:cubicBezTo>
                  <a:cubicBezTo>
                    <a:pt x="147" y="6"/>
                    <a:pt x="148" y="6"/>
                    <a:pt x="147" y="6"/>
                  </a:cubicBezTo>
                  <a:cubicBezTo>
                    <a:pt x="146" y="5"/>
                    <a:pt x="146" y="4"/>
                    <a:pt x="145" y="4"/>
                  </a:cubicBezTo>
                  <a:cubicBezTo>
                    <a:pt x="145" y="4"/>
                    <a:pt x="144" y="3"/>
                    <a:pt x="144" y="3"/>
                  </a:cubicBezTo>
                  <a:cubicBezTo>
                    <a:pt x="144" y="2"/>
                    <a:pt x="144" y="0"/>
                    <a:pt x="145" y="1"/>
                  </a:cubicBezTo>
                  <a:cubicBezTo>
                    <a:pt x="146" y="1"/>
                    <a:pt x="145" y="0"/>
                    <a:pt x="146" y="1"/>
                  </a:cubicBezTo>
                  <a:cubicBezTo>
                    <a:pt x="148" y="3"/>
                    <a:pt x="149" y="4"/>
                    <a:pt x="149" y="4"/>
                  </a:cubicBezTo>
                  <a:cubicBezTo>
                    <a:pt x="149" y="5"/>
                    <a:pt x="150" y="5"/>
                    <a:pt x="150" y="5"/>
                  </a:cubicBezTo>
                  <a:cubicBezTo>
                    <a:pt x="150" y="6"/>
                    <a:pt x="150" y="6"/>
                    <a:pt x="150" y="6"/>
                  </a:cubicBezTo>
                  <a:cubicBezTo>
                    <a:pt x="151" y="7"/>
                    <a:pt x="152" y="8"/>
                    <a:pt x="152" y="8"/>
                  </a:cubicBezTo>
                  <a:cubicBezTo>
                    <a:pt x="152" y="8"/>
                    <a:pt x="152" y="8"/>
                    <a:pt x="153" y="8"/>
                  </a:cubicBezTo>
                  <a:cubicBezTo>
                    <a:pt x="153" y="9"/>
                    <a:pt x="155" y="10"/>
                    <a:pt x="155" y="10"/>
                  </a:cubicBezTo>
                  <a:cubicBezTo>
                    <a:pt x="155" y="10"/>
                    <a:pt x="156" y="11"/>
                    <a:pt x="156" y="11"/>
                  </a:cubicBezTo>
                  <a:cubicBezTo>
                    <a:pt x="155" y="12"/>
                    <a:pt x="155" y="13"/>
                    <a:pt x="155" y="13"/>
                  </a:cubicBezTo>
                  <a:cubicBezTo>
                    <a:pt x="153" y="16"/>
                    <a:pt x="153" y="16"/>
                    <a:pt x="153" y="16"/>
                  </a:cubicBezTo>
                  <a:cubicBezTo>
                    <a:pt x="152" y="18"/>
                    <a:pt x="152" y="18"/>
                    <a:pt x="152" y="18"/>
                  </a:cubicBezTo>
                  <a:cubicBezTo>
                    <a:pt x="152" y="19"/>
                    <a:pt x="152" y="19"/>
                    <a:pt x="152" y="19"/>
                  </a:cubicBezTo>
                  <a:cubicBezTo>
                    <a:pt x="151" y="20"/>
                    <a:pt x="151" y="21"/>
                    <a:pt x="151" y="21"/>
                  </a:cubicBezTo>
                  <a:cubicBezTo>
                    <a:pt x="151" y="21"/>
                    <a:pt x="150" y="22"/>
                    <a:pt x="148" y="22"/>
                  </a:cubicBezTo>
                  <a:cubicBezTo>
                    <a:pt x="146" y="21"/>
                    <a:pt x="144" y="23"/>
                    <a:pt x="144" y="23"/>
                  </a:cubicBezTo>
                  <a:cubicBezTo>
                    <a:pt x="144" y="23"/>
                    <a:pt x="139" y="22"/>
                    <a:pt x="138" y="22"/>
                  </a:cubicBezTo>
                  <a:cubicBezTo>
                    <a:pt x="137" y="22"/>
                    <a:pt x="137" y="26"/>
                    <a:pt x="137" y="27"/>
                  </a:cubicBezTo>
                  <a:cubicBezTo>
                    <a:pt x="137" y="28"/>
                    <a:pt x="135" y="29"/>
                    <a:pt x="132" y="29"/>
                  </a:cubicBezTo>
                  <a:cubicBezTo>
                    <a:pt x="129" y="30"/>
                    <a:pt x="131" y="30"/>
                    <a:pt x="130" y="33"/>
                  </a:cubicBezTo>
                  <a:cubicBezTo>
                    <a:pt x="129" y="37"/>
                    <a:pt x="128" y="34"/>
                    <a:pt x="126" y="33"/>
                  </a:cubicBezTo>
                  <a:cubicBezTo>
                    <a:pt x="124" y="33"/>
                    <a:pt x="124" y="33"/>
                    <a:pt x="121" y="33"/>
                  </a:cubicBezTo>
                  <a:cubicBezTo>
                    <a:pt x="118" y="34"/>
                    <a:pt x="120" y="36"/>
                    <a:pt x="120" y="36"/>
                  </a:cubicBezTo>
                  <a:cubicBezTo>
                    <a:pt x="120" y="36"/>
                    <a:pt x="122" y="38"/>
                    <a:pt x="123" y="38"/>
                  </a:cubicBezTo>
                  <a:cubicBezTo>
                    <a:pt x="125" y="39"/>
                    <a:pt x="123" y="41"/>
                    <a:pt x="123" y="41"/>
                  </a:cubicBezTo>
                  <a:cubicBezTo>
                    <a:pt x="123" y="41"/>
                    <a:pt x="122" y="43"/>
                    <a:pt x="121" y="43"/>
                  </a:cubicBezTo>
                  <a:cubicBezTo>
                    <a:pt x="120" y="42"/>
                    <a:pt x="115" y="42"/>
                    <a:pt x="115" y="42"/>
                  </a:cubicBezTo>
                  <a:cubicBezTo>
                    <a:pt x="110" y="45"/>
                    <a:pt x="110" y="45"/>
                    <a:pt x="110" y="45"/>
                  </a:cubicBezTo>
                  <a:cubicBezTo>
                    <a:pt x="110" y="45"/>
                    <a:pt x="111" y="49"/>
                    <a:pt x="114" y="53"/>
                  </a:cubicBezTo>
                  <a:cubicBezTo>
                    <a:pt x="117" y="57"/>
                    <a:pt x="114" y="54"/>
                    <a:pt x="114" y="54"/>
                  </a:cubicBezTo>
                  <a:cubicBezTo>
                    <a:pt x="114" y="54"/>
                    <a:pt x="115" y="57"/>
                    <a:pt x="115" y="59"/>
                  </a:cubicBezTo>
                  <a:cubicBezTo>
                    <a:pt x="115" y="61"/>
                    <a:pt x="115" y="60"/>
                    <a:pt x="116" y="60"/>
                  </a:cubicBezTo>
                  <a:cubicBezTo>
                    <a:pt x="117" y="60"/>
                    <a:pt x="119" y="60"/>
                    <a:pt x="119" y="60"/>
                  </a:cubicBezTo>
                  <a:cubicBezTo>
                    <a:pt x="119" y="60"/>
                    <a:pt x="123" y="66"/>
                    <a:pt x="123" y="66"/>
                  </a:cubicBezTo>
                  <a:cubicBezTo>
                    <a:pt x="124" y="66"/>
                    <a:pt x="129" y="65"/>
                    <a:pt x="129" y="65"/>
                  </a:cubicBezTo>
                  <a:cubicBezTo>
                    <a:pt x="129" y="65"/>
                    <a:pt x="133" y="64"/>
                    <a:pt x="135" y="64"/>
                  </a:cubicBezTo>
                  <a:cubicBezTo>
                    <a:pt x="137" y="63"/>
                    <a:pt x="135" y="61"/>
                    <a:pt x="135" y="61"/>
                  </a:cubicBezTo>
                  <a:cubicBezTo>
                    <a:pt x="137" y="56"/>
                    <a:pt x="137" y="56"/>
                    <a:pt x="137" y="56"/>
                  </a:cubicBezTo>
                  <a:cubicBezTo>
                    <a:pt x="143" y="55"/>
                    <a:pt x="143" y="55"/>
                    <a:pt x="143" y="55"/>
                  </a:cubicBezTo>
                  <a:cubicBezTo>
                    <a:pt x="146" y="61"/>
                    <a:pt x="146" y="61"/>
                    <a:pt x="146" y="61"/>
                  </a:cubicBezTo>
                  <a:cubicBezTo>
                    <a:pt x="145" y="65"/>
                    <a:pt x="145" y="65"/>
                    <a:pt x="145" y="65"/>
                  </a:cubicBezTo>
                  <a:cubicBezTo>
                    <a:pt x="150" y="70"/>
                    <a:pt x="150" y="70"/>
                    <a:pt x="150" y="70"/>
                  </a:cubicBezTo>
                  <a:cubicBezTo>
                    <a:pt x="151" y="75"/>
                    <a:pt x="151" y="75"/>
                    <a:pt x="151" y="75"/>
                  </a:cubicBezTo>
                  <a:cubicBezTo>
                    <a:pt x="151" y="75"/>
                    <a:pt x="156" y="76"/>
                    <a:pt x="157" y="77"/>
                  </a:cubicBezTo>
                  <a:cubicBezTo>
                    <a:pt x="158" y="77"/>
                    <a:pt x="161" y="76"/>
                    <a:pt x="161" y="76"/>
                  </a:cubicBezTo>
                  <a:cubicBezTo>
                    <a:pt x="165" y="81"/>
                    <a:pt x="165" y="81"/>
                    <a:pt x="165" y="81"/>
                  </a:cubicBezTo>
                  <a:cubicBezTo>
                    <a:pt x="166" y="80"/>
                    <a:pt x="166" y="80"/>
                    <a:pt x="166" y="80"/>
                  </a:cubicBezTo>
                  <a:cubicBezTo>
                    <a:pt x="166" y="81"/>
                    <a:pt x="166" y="81"/>
                    <a:pt x="166" y="81"/>
                  </a:cubicBezTo>
                  <a:cubicBezTo>
                    <a:pt x="166" y="81"/>
                    <a:pt x="166" y="83"/>
                    <a:pt x="165" y="83"/>
                  </a:cubicBezTo>
                  <a:cubicBezTo>
                    <a:pt x="163" y="82"/>
                    <a:pt x="162" y="82"/>
                    <a:pt x="162" y="82"/>
                  </a:cubicBezTo>
                  <a:cubicBezTo>
                    <a:pt x="159" y="80"/>
                    <a:pt x="159" y="80"/>
                    <a:pt x="159" y="80"/>
                  </a:cubicBezTo>
                  <a:cubicBezTo>
                    <a:pt x="158" y="81"/>
                    <a:pt x="158" y="81"/>
                    <a:pt x="158" y="81"/>
                  </a:cubicBezTo>
                  <a:cubicBezTo>
                    <a:pt x="155" y="85"/>
                    <a:pt x="155" y="85"/>
                    <a:pt x="155" y="85"/>
                  </a:cubicBezTo>
                  <a:cubicBezTo>
                    <a:pt x="157" y="86"/>
                    <a:pt x="157" y="86"/>
                    <a:pt x="157" y="86"/>
                  </a:cubicBezTo>
                  <a:cubicBezTo>
                    <a:pt x="159" y="88"/>
                    <a:pt x="159" y="88"/>
                    <a:pt x="159" y="88"/>
                  </a:cubicBezTo>
                  <a:cubicBezTo>
                    <a:pt x="159" y="91"/>
                    <a:pt x="159" y="91"/>
                    <a:pt x="159" y="91"/>
                  </a:cubicBezTo>
                  <a:cubicBezTo>
                    <a:pt x="159" y="95"/>
                    <a:pt x="159" y="95"/>
                    <a:pt x="159" y="95"/>
                  </a:cubicBezTo>
                  <a:cubicBezTo>
                    <a:pt x="157" y="98"/>
                    <a:pt x="157" y="98"/>
                    <a:pt x="157" y="98"/>
                  </a:cubicBezTo>
                  <a:cubicBezTo>
                    <a:pt x="157" y="98"/>
                    <a:pt x="158" y="100"/>
                    <a:pt x="158" y="101"/>
                  </a:cubicBezTo>
                  <a:cubicBezTo>
                    <a:pt x="158" y="101"/>
                    <a:pt x="160" y="103"/>
                    <a:pt x="160" y="103"/>
                  </a:cubicBezTo>
                  <a:cubicBezTo>
                    <a:pt x="162" y="105"/>
                    <a:pt x="162" y="105"/>
                    <a:pt x="162" y="105"/>
                  </a:cubicBezTo>
                  <a:cubicBezTo>
                    <a:pt x="160" y="110"/>
                    <a:pt x="160" y="110"/>
                    <a:pt x="160" y="110"/>
                  </a:cubicBezTo>
                  <a:cubicBezTo>
                    <a:pt x="158" y="112"/>
                    <a:pt x="158" y="112"/>
                    <a:pt x="158" y="112"/>
                  </a:cubicBezTo>
                  <a:cubicBezTo>
                    <a:pt x="158" y="114"/>
                    <a:pt x="158" y="114"/>
                    <a:pt x="158" y="114"/>
                  </a:cubicBezTo>
                  <a:cubicBezTo>
                    <a:pt x="158" y="114"/>
                    <a:pt x="160" y="115"/>
                    <a:pt x="159" y="115"/>
                  </a:cubicBezTo>
                  <a:cubicBezTo>
                    <a:pt x="158" y="115"/>
                    <a:pt x="156" y="115"/>
                    <a:pt x="156" y="115"/>
                  </a:cubicBezTo>
                  <a:cubicBezTo>
                    <a:pt x="156" y="115"/>
                    <a:pt x="156" y="116"/>
                    <a:pt x="156" y="117"/>
                  </a:cubicBezTo>
                  <a:cubicBezTo>
                    <a:pt x="156" y="117"/>
                    <a:pt x="157" y="119"/>
                    <a:pt x="157" y="119"/>
                  </a:cubicBezTo>
                  <a:cubicBezTo>
                    <a:pt x="157" y="119"/>
                    <a:pt x="158" y="119"/>
                    <a:pt x="158" y="120"/>
                  </a:cubicBezTo>
                  <a:cubicBezTo>
                    <a:pt x="158" y="121"/>
                    <a:pt x="157" y="123"/>
                    <a:pt x="157" y="123"/>
                  </a:cubicBezTo>
                  <a:cubicBezTo>
                    <a:pt x="157" y="123"/>
                    <a:pt x="156" y="127"/>
                    <a:pt x="156" y="127"/>
                  </a:cubicBezTo>
                  <a:cubicBezTo>
                    <a:pt x="157" y="127"/>
                    <a:pt x="157" y="129"/>
                    <a:pt x="157" y="129"/>
                  </a:cubicBezTo>
                  <a:cubicBezTo>
                    <a:pt x="157" y="133"/>
                    <a:pt x="157" y="133"/>
                    <a:pt x="157" y="133"/>
                  </a:cubicBezTo>
                  <a:cubicBezTo>
                    <a:pt x="156" y="136"/>
                    <a:pt x="156" y="136"/>
                    <a:pt x="156" y="136"/>
                  </a:cubicBezTo>
                  <a:cubicBezTo>
                    <a:pt x="157" y="138"/>
                    <a:pt x="157" y="138"/>
                    <a:pt x="157" y="138"/>
                  </a:cubicBezTo>
                  <a:cubicBezTo>
                    <a:pt x="154" y="140"/>
                    <a:pt x="154" y="140"/>
                    <a:pt x="154" y="140"/>
                  </a:cubicBezTo>
                  <a:cubicBezTo>
                    <a:pt x="153" y="142"/>
                    <a:pt x="153" y="142"/>
                    <a:pt x="153" y="142"/>
                  </a:cubicBezTo>
                  <a:cubicBezTo>
                    <a:pt x="153" y="142"/>
                    <a:pt x="151" y="143"/>
                    <a:pt x="151" y="144"/>
                  </a:cubicBezTo>
                  <a:cubicBezTo>
                    <a:pt x="151" y="144"/>
                    <a:pt x="150" y="145"/>
                    <a:pt x="150" y="146"/>
                  </a:cubicBezTo>
                  <a:cubicBezTo>
                    <a:pt x="150" y="147"/>
                    <a:pt x="149" y="148"/>
                    <a:pt x="149" y="148"/>
                  </a:cubicBezTo>
                  <a:cubicBezTo>
                    <a:pt x="148" y="149"/>
                    <a:pt x="146" y="151"/>
                    <a:pt x="146" y="151"/>
                  </a:cubicBezTo>
                  <a:cubicBezTo>
                    <a:pt x="145" y="153"/>
                    <a:pt x="145" y="153"/>
                    <a:pt x="145" y="153"/>
                  </a:cubicBezTo>
                  <a:cubicBezTo>
                    <a:pt x="145" y="153"/>
                    <a:pt x="146" y="155"/>
                    <a:pt x="146" y="155"/>
                  </a:cubicBezTo>
                  <a:cubicBezTo>
                    <a:pt x="146" y="156"/>
                    <a:pt x="146" y="156"/>
                    <a:pt x="146" y="156"/>
                  </a:cubicBezTo>
                  <a:cubicBezTo>
                    <a:pt x="144" y="158"/>
                    <a:pt x="144" y="158"/>
                    <a:pt x="144" y="158"/>
                  </a:cubicBezTo>
                  <a:cubicBezTo>
                    <a:pt x="139" y="162"/>
                    <a:pt x="139" y="162"/>
                    <a:pt x="139" y="162"/>
                  </a:cubicBezTo>
                  <a:cubicBezTo>
                    <a:pt x="139" y="162"/>
                    <a:pt x="139" y="163"/>
                    <a:pt x="138" y="164"/>
                  </a:cubicBezTo>
                  <a:cubicBezTo>
                    <a:pt x="138" y="166"/>
                    <a:pt x="137" y="166"/>
                    <a:pt x="137" y="166"/>
                  </a:cubicBezTo>
                  <a:cubicBezTo>
                    <a:pt x="137" y="166"/>
                    <a:pt x="136" y="166"/>
                    <a:pt x="135" y="166"/>
                  </a:cubicBezTo>
                  <a:cubicBezTo>
                    <a:pt x="135" y="166"/>
                    <a:pt x="134" y="165"/>
                    <a:pt x="134" y="165"/>
                  </a:cubicBezTo>
                  <a:cubicBezTo>
                    <a:pt x="134" y="167"/>
                    <a:pt x="134" y="167"/>
                    <a:pt x="134" y="167"/>
                  </a:cubicBezTo>
                  <a:cubicBezTo>
                    <a:pt x="134" y="167"/>
                    <a:pt x="134" y="168"/>
                    <a:pt x="135" y="168"/>
                  </a:cubicBezTo>
                  <a:cubicBezTo>
                    <a:pt x="136" y="169"/>
                    <a:pt x="136" y="170"/>
                    <a:pt x="137" y="170"/>
                  </a:cubicBezTo>
                  <a:cubicBezTo>
                    <a:pt x="137" y="171"/>
                    <a:pt x="138" y="172"/>
                    <a:pt x="138" y="172"/>
                  </a:cubicBezTo>
                  <a:cubicBezTo>
                    <a:pt x="136" y="174"/>
                    <a:pt x="136" y="174"/>
                    <a:pt x="136" y="174"/>
                  </a:cubicBezTo>
                  <a:cubicBezTo>
                    <a:pt x="136" y="175"/>
                    <a:pt x="136" y="175"/>
                    <a:pt x="136" y="175"/>
                  </a:cubicBezTo>
                  <a:cubicBezTo>
                    <a:pt x="134" y="175"/>
                    <a:pt x="134" y="175"/>
                    <a:pt x="134" y="175"/>
                  </a:cubicBezTo>
                  <a:cubicBezTo>
                    <a:pt x="133" y="174"/>
                    <a:pt x="133" y="174"/>
                    <a:pt x="133" y="174"/>
                  </a:cubicBezTo>
                  <a:cubicBezTo>
                    <a:pt x="133" y="174"/>
                    <a:pt x="132" y="174"/>
                    <a:pt x="132" y="17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45"/>
            <p:cNvSpPr>
              <a:spLocks/>
            </p:cNvSpPr>
            <p:nvPr/>
          </p:nvSpPr>
          <p:spPr bwMode="auto">
            <a:xfrm>
              <a:off x="3117355" y="3610127"/>
              <a:ext cx="405690" cy="613681"/>
            </a:xfrm>
            <a:custGeom>
              <a:avLst/>
              <a:gdLst>
                <a:gd name="T0" fmla="*/ 84 w 178"/>
                <a:gd name="T1" fmla="*/ 3 h 278"/>
                <a:gd name="T2" fmla="*/ 97 w 178"/>
                <a:gd name="T3" fmla="*/ 2 h 278"/>
                <a:gd name="T4" fmla="*/ 107 w 178"/>
                <a:gd name="T5" fmla="*/ 5 h 278"/>
                <a:gd name="T6" fmla="*/ 102 w 178"/>
                <a:gd name="T7" fmla="*/ 16 h 278"/>
                <a:gd name="T8" fmla="*/ 113 w 178"/>
                <a:gd name="T9" fmla="*/ 16 h 278"/>
                <a:gd name="T10" fmla="*/ 119 w 178"/>
                <a:gd name="T11" fmla="*/ 18 h 278"/>
                <a:gd name="T12" fmla="*/ 126 w 178"/>
                <a:gd name="T13" fmla="*/ 24 h 278"/>
                <a:gd name="T14" fmla="*/ 134 w 178"/>
                <a:gd name="T15" fmla="*/ 25 h 278"/>
                <a:gd name="T16" fmla="*/ 145 w 178"/>
                <a:gd name="T17" fmla="*/ 19 h 278"/>
                <a:gd name="T18" fmla="*/ 154 w 178"/>
                <a:gd name="T19" fmla="*/ 24 h 278"/>
                <a:gd name="T20" fmla="*/ 164 w 178"/>
                <a:gd name="T21" fmla="*/ 27 h 278"/>
                <a:gd name="T22" fmla="*/ 167 w 178"/>
                <a:gd name="T23" fmla="*/ 34 h 278"/>
                <a:gd name="T24" fmla="*/ 165 w 178"/>
                <a:gd name="T25" fmla="*/ 42 h 278"/>
                <a:gd name="T26" fmla="*/ 178 w 178"/>
                <a:gd name="T27" fmla="*/ 50 h 278"/>
                <a:gd name="T28" fmla="*/ 168 w 178"/>
                <a:gd name="T29" fmla="*/ 59 h 278"/>
                <a:gd name="T30" fmla="*/ 156 w 178"/>
                <a:gd name="T31" fmla="*/ 65 h 278"/>
                <a:gd name="T32" fmla="*/ 144 w 178"/>
                <a:gd name="T33" fmla="*/ 74 h 278"/>
                <a:gd name="T34" fmla="*/ 142 w 178"/>
                <a:gd name="T35" fmla="*/ 81 h 278"/>
                <a:gd name="T36" fmla="*/ 141 w 178"/>
                <a:gd name="T37" fmla="*/ 92 h 278"/>
                <a:gd name="T38" fmla="*/ 137 w 178"/>
                <a:gd name="T39" fmla="*/ 103 h 278"/>
                <a:gd name="T40" fmla="*/ 135 w 178"/>
                <a:gd name="T41" fmla="*/ 112 h 278"/>
                <a:gd name="T42" fmla="*/ 126 w 178"/>
                <a:gd name="T43" fmla="*/ 117 h 278"/>
                <a:gd name="T44" fmla="*/ 130 w 178"/>
                <a:gd name="T45" fmla="*/ 128 h 278"/>
                <a:gd name="T46" fmla="*/ 123 w 178"/>
                <a:gd name="T47" fmla="*/ 137 h 278"/>
                <a:gd name="T48" fmla="*/ 120 w 178"/>
                <a:gd name="T49" fmla="*/ 144 h 278"/>
                <a:gd name="T50" fmla="*/ 111 w 178"/>
                <a:gd name="T51" fmla="*/ 143 h 278"/>
                <a:gd name="T52" fmla="*/ 102 w 178"/>
                <a:gd name="T53" fmla="*/ 141 h 278"/>
                <a:gd name="T54" fmla="*/ 102 w 178"/>
                <a:gd name="T55" fmla="*/ 149 h 278"/>
                <a:gd name="T56" fmla="*/ 103 w 178"/>
                <a:gd name="T57" fmla="*/ 157 h 278"/>
                <a:gd name="T58" fmla="*/ 104 w 178"/>
                <a:gd name="T59" fmla="*/ 166 h 278"/>
                <a:gd name="T60" fmla="*/ 107 w 178"/>
                <a:gd name="T61" fmla="*/ 174 h 278"/>
                <a:gd name="T62" fmla="*/ 114 w 178"/>
                <a:gd name="T63" fmla="*/ 180 h 278"/>
                <a:gd name="T64" fmla="*/ 106 w 178"/>
                <a:gd name="T65" fmla="*/ 189 h 278"/>
                <a:gd name="T66" fmla="*/ 96 w 178"/>
                <a:gd name="T67" fmla="*/ 196 h 278"/>
                <a:gd name="T68" fmla="*/ 93 w 178"/>
                <a:gd name="T69" fmla="*/ 205 h 278"/>
                <a:gd name="T70" fmla="*/ 94 w 178"/>
                <a:gd name="T71" fmla="*/ 214 h 278"/>
                <a:gd name="T72" fmla="*/ 100 w 178"/>
                <a:gd name="T73" fmla="*/ 224 h 278"/>
                <a:gd name="T74" fmla="*/ 100 w 178"/>
                <a:gd name="T75" fmla="*/ 233 h 278"/>
                <a:gd name="T76" fmla="*/ 91 w 178"/>
                <a:gd name="T77" fmla="*/ 233 h 278"/>
                <a:gd name="T78" fmla="*/ 80 w 178"/>
                <a:gd name="T79" fmla="*/ 243 h 278"/>
                <a:gd name="T80" fmla="*/ 71 w 178"/>
                <a:gd name="T81" fmla="*/ 254 h 278"/>
                <a:gd name="T82" fmla="*/ 71 w 178"/>
                <a:gd name="T83" fmla="*/ 268 h 278"/>
                <a:gd name="T84" fmla="*/ 62 w 178"/>
                <a:gd name="T85" fmla="*/ 275 h 278"/>
                <a:gd name="T86" fmla="*/ 40 w 178"/>
                <a:gd name="T87" fmla="*/ 274 h 278"/>
                <a:gd name="T88" fmla="*/ 26 w 178"/>
                <a:gd name="T89" fmla="*/ 268 h 278"/>
                <a:gd name="T90" fmla="*/ 11 w 178"/>
                <a:gd name="T91" fmla="*/ 265 h 278"/>
                <a:gd name="T92" fmla="*/ 4 w 178"/>
                <a:gd name="T93" fmla="*/ 261 h 278"/>
                <a:gd name="T94" fmla="*/ 14 w 178"/>
                <a:gd name="T95" fmla="*/ 247 h 278"/>
                <a:gd name="T96" fmla="*/ 21 w 178"/>
                <a:gd name="T97" fmla="*/ 225 h 278"/>
                <a:gd name="T98" fmla="*/ 28 w 178"/>
                <a:gd name="T99" fmla="*/ 199 h 278"/>
                <a:gd name="T100" fmla="*/ 25 w 178"/>
                <a:gd name="T101" fmla="*/ 188 h 278"/>
                <a:gd name="T102" fmla="*/ 11 w 178"/>
                <a:gd name="T103" fmla="*/ 188 h 278"/>
                <a:gd name="T104" fmla="*/ 14 w 178"/>
                <a:gd name="T105" fmla="*/ 174 h 278"/>
                <a:gd name="T106" fmla="*/ 4 w 178"/>
                <a:gd name="T107" fmla="*/ 171 h 278"/>
                <a:gd name="T108" fmla="*/ 11 w 178"/>
                <a:gd name="T109" fmla="*/ 157 h 278"/>
                <a:gd name="T110" fmla="*/ 18 w 178"/>
                <a:gd name="T111" fmla="*/ 143 h 278"/>
                <a:gd name="T112" fmla="*/ 22 w 178"/>
                <a:gd name="T113" fmla="*/ 135 h 278"/>
                <a:gd name="T114" fmla="*/ 32 w 178"/>
                <a:gd name="T115" fmla="*/ 129 h 278"/>
                <a:gd name="T116" fmla="*/ 49 w 178"/>
                <a:gd name="T117" fmla="*/ 98 h 278"/>
                <a:gd name="T118" fmla="*/ 71 w 178"/>
                <a:gd name="T119" fmla="*/ 55 h 278"/>
                <a:gd name="T120" fmla="*/ 70 w 178"/>
                <a:gd name="T121" fmla="*/ 32 h 278"/>
                <a:gd name="T122" fmla="*/ 72 w 178"/>
                <a:gd name="T123" fmla="*/ 1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8" h="278">
                  <a:moveTo>
                    <a:pt x="74" y="9"/>
                  </a:moveTo>
                  <a:cubicBezTo>
                    <a:pt x="74" y="9"/>
                    <a:pt x="78" y="6"/>
                    <a:pt x="78" y="6"/>
                  </a:cubicBezTo>
                  <a:cubicBezTo>
                    <a:pt x="78" y="6"/>
                    <a:pt x="79" y="5"/>
                    <a:pt x="79" y="5"/>
                  </a:cubicBezTo>
                  <a:cubicBezTo>
                    <a:pt x="80" y="5"/>
                    <a:pt x="81" y="5"/>
                    <a:pt x="82" y="5"/>
                  </a:cubicBezTo>
                  <a:cubicBezTo>
                    <a:pt x="82" y="5"/>
                    <a:pt x="83" y="4"/>
                    <a:pt x="83" y="4"/>
                  </a:cubicBezTo>
                  <a:cubicBezTo>
                    <a:pt x="84" y="3"/>
                    <a:pt x="84" y="3"/>
                    <a:pt x="84" y="3"/>
                  </a:cubicBezTo>
                  <a:cubicBezTo>
                    <a:pt x="86" y="2"/>
                    <a:pt x="86" y="2"/>
                    <a:pt x="86" y="2"/>
                  </a:cubicBezTo>
                  <a:cubicBezTo>
                    <a:pt x="88" y="2"/>
                    <a:pt x="88" y="2"/>
                    <a:pt x="88" y="2"/>
                  </a:cubicBezTo>
                  <a:cubicBezTo>
                    <a:pt x="88" y="2"/>
                    <a:pt x="89" y="2"/>
                    <a:pt x="89" y="2"/>
                  </a:cubicBezTo>
                  <a:cubicBezTo>
                    <a:pt x="89" y="2"/>
                    <a:pt x="93" y="1"/>
                    <a:pt x="93" y="1"/>
                  </a:cubicBezTo>
                  <a:cubicBezTo>
                    <a:pt x="93" y="1"/>
                    <a:pt x="94" y="2"/>
                    <a:pt x="95" y="2"/>
                  </a:cubicBezTo>
                  <a:cubicBezTo>
                    <a:pt x="95" y="2"/>
                    <a:pt x="97" y="2"/>
                    <a:pt x="97" y="2"/>
                  </a:cubicBezTo>
                  <a:cubicBezTo>
                    <a:pt x="98" y="2"/>
                    <a:pt x="100" y="1"/>
                    <a:pt x="100" y="1"/>
                  </a:cubicBezTo>
                  <a:cubicBezTo>
                    <a:pt x="104" y="0"/>
                    <a:pt x="104" y="0"/>
                    <a:pt x="104" y="0"/>
                  </a:cubicBezTo>
                  <a:cubicBezTo>
                    <a:pt x="105" y="2"/>
                    <a:pt x="105" y="2"/>
                    <a:pt x="105" y="2"/>
                  </a:cubicBezTo>
                  <a:cubicBezTo>
                    <a:pt x="105" y="2"/>
                    <a:pt x="105" y="4"/>
                    <a:pt x="105" y="4"/>
                  </a:cubicBezTo>
                  <a:cubicBezTo>
                    <a:pt x="105" y="4"/>
                    <a:pt x="105" y="5"/>
                    <a:pt x="106" y="5"/>
                  </a:cubicBezTo>
                  <a:cubicBezTo>
                    <a:pt x="107" y="5"/>
                    <a:pt x="107" y="5"/>
                    <a:pt x="107" y="5"/>
                  </a:cubicBezTo>
                  <a:cubicBezTo>
                    <a:pt x="107" y="6"/>
                    <a:pt x="107" y="9"/>
                    <a:pt x="107" y="9"/>
                  </a:cubicBezTo>
                  <a:cubicBezTo>
                    <a:pt x="104" y="10"/>
                    <a:pt x="104" y="10"/>
                    <a:pt x="104" y="10"/>
                  </a:cubicBezTo>
                  <a:cubicBezTo>
                    <a:pt x="104" y="10"/>
                    <a:pt x="103" y="10"/>
                    <a:pt x="103" y="11"/>
                  </a:cubicBezTo>
                  <a:cubicBezTo>
                    <a:pt x="103" y="11"/>
                    <a:pt x="101" y="12"/>
                    <a:pt x="101" y="12"/>
                  </a:cubicBezTo>
                  <a:cubicBezTo>
                    <a:pt x="101" y="13"/>
                    <a:pt x="100" y="13"/>
                    <a:pt x="101" y="14"/>
                  </a:cubicBezTo>
                  <a:cubicBezTo>
                    <a:pt x="101" y="15"/>
                    <a:pt x="102" y="16"/>
                    <a:pt x="102" y="16"/>
                  </a:cubicBezTo>
                  <a:cubicBezTo>
                    <a:pt x="102" y="18"/>
                    <a:pt x="102" y="18"/>
                    <a:pt x="102" y="18"/>
                  </a:cubicBezTo>
                  <a:cubicBezTo>
                    <a:pt x="102" y="18"/>
                    <a:pt x="102" y="19"/>
                    <a:pt x="103" y="19"/>
                  </a:cubicBezTo>
                  <a:cubicBezTo>
                    <a:pt x="103" y="20"/>
                    <a:pt x="104" y="19"/>
                    <a:pt x="105" y="19"/>
                  </a:cubicBezTo>
                  <a:cubicBezTo>
                    <a:pt x="107" y="19"/>
                    <a:pt x="108" y="18"/>
                    <a:pt x="109" y="18"/>
                  </a:cubicBezTo>
                  <a:cubicBezTo>
                    <a:pt x="109" y="18"/>
                    <a:pt x="110" y="18"/>
                    <a:pt x="110" y="18"/>
                  </a:cubicBezTo>
                  <a:cubicBezTo>
                    <a:pt x="111" y="17"/>
                    <a:pt x="113" y="16"/>
                    <a:pt x="113" y="16"/>
                  </a:cubicBezTo>
                  <a:cubicBezTo>
                    <a:pt x="113" y="16"/>
                    <a:pt x="113" y="14"/>
                    <a:pt x="114" y="15"/>
                  </a:cubicBezTo>
                  <a:cubicBezTo>
                    <a:pt x="114" y="15"/>
                    <a:pt x="114" y="17"/>
                    <a:pt x="114" y="17"/>
                  </a:cubicBezTo>
                  <a:cubicBezTo>
                    <a:pt x="114" y="17"/>
                    <a:pt x="113" y="19"/>
                    <a:pt x="113" y="19"/>
                  </a:cubicBezTo>
                  <a:cubicBezTo>
                    <a:pt x="114" y="20"/>
                    <a:pt x="115" y="19"/>
                    <a:pt x="115" y="19"/>
                  </a:cubicBezTo>
                  <a:cubicBezTo>
                    <a:pt x="116" y="18"/>
                    <a:pt x="117" y="18"/>
                    <a:pt x="117" y="18"/>
                  </a:cubicBezTo>
                  <a:cubicBezTo>
                    <a:pt x="119" y="18"/>
                    <a:pt x="119" y="18"/>
                    <a:pt x="119" y="18"/>
                  </a:cubicBezTo>
                  <a:cubicBezTo>
                    <a:pt x="119" y="18"/>
                    <a:pt x="121" y="18"/>
                    <a:pt x="121" y="18"/>
                  </a:cubicBezTo>
                  <a:cubicBezTo>
                    <a:pt x="121" y="18"/>
                    <a:pt x="122" y="19"/>
                    <a:pt x="123" y="19"/>
                  </a:cubicBezTo>
                  <a:cubicBezTo>
                    <a:pt x="123" y="20"/>
                    <a:pt x="126" y="21"/>
                    <a:pt x="126" y="21"/>
                  </a:cubicBezTo>
                  <a:cubicBezTo>
                    <a:pt x="125" y="23"/>
                    <a:pt x="125" y="23"/>
                    <a:pt x="125" y="23"/>
                  </a:cubicBezTo>
                  <a:cubicBezTo>
                    <a:pt x="125" y="23"/>
                    <a:pt x="124" y="25"/>
                    <a:pt x="125" y="25"/>
                  </a:cubicBezTo>
                  <a:cubicBezTo>
                    <a:pt x="125" y="25"/>
                    <a:pt x="126" y="24"/>
                    <a:pt x="126" y="24"/>
                  </a:cubicBezTo>
                  <a:cubicBezTo>
                    <a:pt x="127" y="24"/>
                    <a:pt x="128" y="23"/>
                    <a:pt x="128" y="23"/>
                  </a:cubicBezTo>
                  <a:cubicBezTo>
                    <a:pt x="128" y="23"/>
                    <a:pt x="128" y="22"/>
                    <a:pt x="128" y="22"/>
                  </a:cubicBezTo>
                  <a:cubicBezTo>
                    <a:pt x="128" y="23"/>
                    <a:pt x="130" y="24"/>
                    <a:pt x="130" y="24"/>
                  </a:cubicBezTo>
                  <a:cubicBezTo>
                    <a:pt x="130" y="24"/>
                    <a:pt x="131" y="26"/>
                    <a:pt x="131" y="26"/>
                  </a:cubicBezTo>
                  <a:cubicBezTo>
                    <a:pt x="131" y="26"/>
                    <a:pt x="133" y="25"/>
                    <a:pt x="133" y="25"/>
                  </a:cubicBezTo>
                  <a:cubicBezTo>
                    <a:pt x="133" y="25"/>
                    <a:pt x="133" y="25"/>
                    <a:pt x="134" y="25"/>
                  </a:cubicBezTo>
                  <a:cubicBezTo>
                    <a:pt x="135" y="25"/>
                    <a:pt x="135" y="25"/>
                    <a:pt x="135" y="25"/>
                  </a:cubicBezTo>
                  <a:cubicBezTo>
                    <a:pt x="136" y="26"/>
                    <a:pt x="139" y="26"/>
                    <a:pt x="139" y="26"/>
                  </a:cubicBezTo>
                  <a:cubicBezTo>
                    <a:pt x="142" y="24"/>
                    <a:pt x="142" y="24"/>
                    <a:pt x="142" y="24"/>
                  </a:cubicBezTo>
                  <a:cubicBezTo>
                    <a:pt x="143" y="21"/>
                    <a:pt x="143" y="21"/>
                    <a:pt x="143" y="21"/>
                  </a:cubicBezTo>
                  <a:cubicBezTo>
                    <a:pt x="143" y="20"/>
                    <a:pt x="143" y="20"/>
                    <a:pt x="143" y="20"/>
                  </a:cubicBezTo>
                  <a:cubicBezTo>
                    <a:pt x="143" y="20"/>
                    <a:pt x="145" y="19"/>
                    <a:pt x="145" y="19"/>
                  </a:cubicBezTo>
                  <a:cubicBezTo>
                    <a:pt x="145" y="19"/>
                    <a:pt x="146" y="19"/>
                    <a:pt x="146" y="20"/>
                  </a:cubicBezTo>
                  <a:cubicBezTo>
                    <a:pt x="146" y="20"/>
                    <a:pt x="148" y="22"/>
                    <a:pt x="148" y="22"/>
                  </a:cubicBezTo>
                  <a:cubicBezTo>
                    <a:pt x="148" y="22"/>
                    <a:pt x="150" y="22"/>
                    <a:pt x="150" y="22"/>
                  </a:cubicBezTo>
                  <a:cubicBezTo>
                    <a:pt x="151" y="22"/>
                    <a:pt x="151" y="21"/>
                    <a:pt x="152" y="22"/>
                  </a:cubicBezTo>
                  <a:cubicBezTo>
                    <a:pt x="152" y="23"/>
                    <a:pt x="152" y="24"/>
                    <a:pt x="153" y="24"/>
                  </a:cubicBezTo>
                  <a:cubicBezTo>
                    <a:pt x="153" y="24"/>
                    <a:pt x="154" y="24"/>
                    <a:pt x="154" y="24"/>
                  </a:cubicBezTo>
                  <a:cubicBezTo>
                    <a:pt x="155" y="25"/>
                    <a:pt x="157" y="25"/>
                    <a:pt x="157" y="25"/>
                  </a:cubicBezTo>
                  <a:cubicBezTo>
                    <a:pt x="158" y="23"/>
                    <a:pt x="158" y="23"/>
                    <a:pt x="158" y="23"/>
                  </a:cubicBezTo>
                  <a:cubicBezTo>
                    <a:pt x="158" y="23"/>
                    <a:pt x="158" y="22"/>
                    <a:pt x="159" y="23"/>
                  </a:cubicBezTo>
                  <a:cubicBezTo>
                    <a:pt x="160" y="23"/>
                    <a:pt x="160" y="25"/>
                    <a:pt x="160" y="25"/>
                  </a:cubicBezTo>
                  <a:cubicBezTo>
                    <a:pt x="160" y="25"/>
                    <a:pt x="161" y="26"/>
                    <a:pt x="161" y="26"/>
                  </a:cubicBezTo>
                  <a:cubicBezTo>
                    <a:pt x="161" y="26"/>
                    <a:pt x="164" y="27"/>
                    <a:pt x="164" y="27"/>
                  </a:cubicBezTo>
                  <a:cubicBezTo>
                    <a:pt x="164" y="27"/>
                    <a:pt x="166" y="26"/>
                    <a:pt x="166" y="26"/>
                  </a:cubicBezTo>
                  <a:cubicBezTo>
                    <a:pt x="167" y="26"/>
                    <a:pt x="167" y="28"/>
                    <a:pt x="167" y="28"/>
                  </a:cubicBezTo>
                  <a:cubicBezTo>
                    <a:pt x="167" y="28"/>
                    <a:pt x="167" y="29"/>
                    <a:pt x="167" y="29"/>
                  </a:cubicBezTo>
                  <a:cubicBezTo>
                    <a:pt x="166" y="30"/>
                    <a:pt x="166" y="30"/>
                    <a:pt x="167" y="30"/>
                  </a:cubicBezTo>
                  <a:cubicBezTo>
                    <a:pt x="167" y="31"/>
                    <a:pt x="168" y="32"/>
                    <a:pt x="168" y="32"/>
                  </a:cubicBezTo>
                  <a:cubicBezTo>
                    <a:pt x="168" y="32"/>
                    <a:pt x="167" y="34"/>
                    <a:pt x="167" y="34"/>
                  </a:cubicBezTo>
                  <a:cubicBezTo>
                    <a:pt x="167" y="35"/>
                    <a:pt x="166" y="36"/>
                    <a:pt x="166" y="36"/>
                  </a:cubicBezTo>
                  <a:cubicBezTo>
                    <a:pt x="165" y="37"/>
                    <a:pt x="165" y="37"/>
                    <a:pt x="165" y="37"/>
                  </a:cubicBezTo>
                  <a:cubicBezTo>
                    <a:pt x="165" y="38"/>
                    <a:pt x="165" y="38"/>
                    <a:pt x="165" y="38"/>
                  </a:cubicBezTo>
                  <a:cubicBezTo>
                    <a:pt x="165" y="39"/>
                    <a:pt x="165" y="39"/>
                    <a:pt x="165" y="39"/>
                  </a:cubicBezTo>
                  <a:cubicBezTo>
                    <a:pt x="165" y="39"/>
                    <a:pt x="165" y="40"/>
                    <a:pt x="165" y="40"/>
                  </a:cubicBezTo>
                  <a:cubicBezTo>
                    <a:pt x="164" y="40"/>
                    <a:pt x="165" y="42"/>
                    <a:pt x="165" y="42"/>
                  </a:cubicBezTo>
                  <a:cubicBezTo>
                    <a:pt x="166" y="43"/>
                    <a:pt x="166" y="43"/>
                    <a:pt x="166" y="43"/>
                  </a:cubicBezTo>
                  <a:cubicBezTo>
                    <a:pt x="166" y="43"/>
                    <a:pt x="168" y="42"/>
                    <a:pt x="168" y="42"/>
                  </a:cubicBezTo>
                  <a:cubicBezTo>
                    <a:pt x="168" y="42"/>
                    <a:pt x="171" y="43"/>
                    <a:pt x="171" y="43"/>
                  </a:cubicBezTo>
                  <a:cubicBezTo>
                    <a:pt x="171" y="43"/>
                    <a:pt x="173" y="44"/>
                    <a:pt x="173" y="45"/>
                  </a:cubicBezTo>
                  <a:cubicBezTo>
                    <a:pt x="174" y="45"/>
                    <a:pt x="176" y="47"/>
                    <a:pt x="176" y="47"/>
                  </a:cubicBezTo>
                  <a:cubicBezTo>
                    <a:pt x="178" y="50"/>
                    <a:pt x="178" y="50"/>
                    <a:pt x="178" y="50"/>
                  </a:cubicBezTo>
                  <a:cubicBezTo>
                    <a:pt x="176" y="52"/>
                    <a:pt x="176" y="52"/>
                    <a:pt x="176" y="52"/>
                  </a:cubicBezTo>
                  <a:cubicBezTo>
                    <a:pt x="174" y="55"/>
                    <a:pt x="174" y="55"/>
                    <a:pt x="174" y="55"/>
                  </a:cubicBezTo>
                  <a:cubicBezTo>
                    <a:pt x="172" y="56"/>
                    <a:pt x="172" y="56"/>
                    <a:pt x="172" y="56"/>
                  </a:cubicBezTo>
                  <a:cubicBezTo>
                    <a:pt x="172" y="56"/>
                    <a:pt x="171" y="58"/>
                    <a:pt x="171" y="58"/>
                  </a:cubicBezTo>
                  <a:cubicBezTo>
                    <a:pt x="171" y="58"/>
                    <a:pt x="169" y="59"/>
                    <a:pt x="169" y="59"/>
                  </a:cubicBezTo>
                  <a:cubicBezTo>
                    <a:pt x="168" y="59"/>
                    <a:pt x="168" y="59"/>
                    <a:pt x="168" y="59"/>
                  </a:cubicBezTo>
                  <a:cubicBezTo>
                    <a:pt x="165" y="62"/>
                    <a:pt x="165" y="62"/>
                    <a:pt x="165" y="62"/>
                  </a:cubicBezTo>
                  <a:cubicBezTo>
                    <a:pt x="163" y="63"/>
                    <a:pt x="163" y="63"/>
                    <a:pt x="163" y="63"/>
                  </a:cubicBezTo>
                  <a:cubicBezTo>
                    <a:pt x="161" y="64"/>
                    <a:pt x="161" y="64"/>
                    <a:pt x="161" y="64"/>
                  </a:cubicBezTo>
                  <a:cubicBezTo>
                    <a:pt x="160" y="64"/>
                    <a:pt x="160" y="64"/>
                    <a:pt x="160" y="64"/>
                  </a:cubicBezTo>
                  <a:cubicBezTo>
                    <a:pt x="158" y="66"/>
                    <a:pt x="158" y="66"/>
                    <a:pt x="158" y="66"/>
                  </a:cubicBezTo>
                  <a:cubicBezTo>
                    <a:pt x="156" y="65"/>
                    <a:pt x="156" y="65"/>
                    <a:pt x="156" y="65"/>
                  </a:cubicBezTo>
                  <a:cubicBezTo>
                    <a:pt x="153" y="66"/>
                    <a:pt x="153" y="66"/>
                    <a:pt x="153" y="66"/>
                  </a:cubicBezTo>
                  <a:cubicBezTo>
                    <a:pt x="153" y="67"/>
                    <a:pt x="153" y="67"/>
                    <a:pt x="153" y="67"/>
                  </a:cubicBezTo>
                  <a:cubicBezTo>
                    <a:pt x="149" y="69"/>
                    <a:pt x="149" y="69"/>
                    <a:pt x="149" y="69"/>
                  </a:cubicBezTo>
                  <a:cubicBezTo>
                    <a:pt x="148" y="72"/>
                    <a:pt x="148" y="72"/>
                    <a:pt x="148" y="72"/>
                  </a:cubicBezTo>
                  <a:cubicBezTo>
                    <a:pt x="148" y="72"/>
                    <a:pt x="146" y="72"/>
                    <a:pt x="146" y="73"/>
                  </a:cubicBezTo>
                  <a:cubicBezTo>
                    <a:pt x="145" y="73"/>
                    <a:pt x="144" y="74"/>
                    <a:pt x="144" y="74"/>
                  </a:cubicBezTo>
                  <a:cubicBezTo>
                    <a:pt x="142" y="73"/>
                    <a:pt x="142" y="73"/>
                    <a:pt x="142" y="73"/>
                  </a:cubicBezTo>
                  <a:cubicBezTo>
                    <a:pt x="141" y="74"/>
                    <a:pt x="141" y="74"/>
                    <a:pt x="141" y="74"/>
                  </a:cubicBezTo>
                  <a:cubicBezTo>
                    <a:pt x="141" y="76"/>
                    <a:pt x="141" y="76"/>
                    <a:pt x="141" y="76"/>
                  </a:cubicBezTo>
                  <a:cubicBezTo>
                    <a:pt x="142" y="76"/>
                    <a:pt x="142" y="76"/>
                    <a:pt x="142" y="76"/>
                  </a:cubicBezTo>
                  <a:cubicBezTo>
                    <a:pt x="142" y="76"/>
                    <a:pt x="142" y="78"/>
                    <a:pt x="142" y="78"/>
                  </a:cubicBezTo>
                  <a:cubicBezTo>
                    <a:pt x="142" y="79"/>
                    <a:pt x="142" y="81"/>
                    <a:pt x="142" y="81"/>
                  </a:cubicBezTo>
                  <a:cubicBezTo>
                    <a:pt x="144" y="82"/>
                    <a:pt x="144" y="82"/>
                    <a:pt x="144" y="82"/>
                  </a:cubicBezTo>
                  <a:cubicBezTo>
                    <a:pt x="144" y="82"/>
                    <a:pt x="144" y="85"/>
                    <a:pt x="143" y="85"/>
                  </a:cubicBezTo>
                  <a:cubicBezTo>
                    <a:pt x="143" y="85"/>
                    <a:pt x="141" y="86"/>
                    <a:pt x="141" y="86"/>
                  </a:cubicBezTo>
                  <a:cubicBezTo>
                    <a:pt x="141" y="87"/>
                    <a:pt x="141" y="87"/>
                    <a:pt x="141" y="87"/>
                  </a:cubicBezTo>
                  <a:cubicBezTo>
                    <a:pt x="142" y="89"/>
                    <a:pt x="142" y="89"/>
                    <a:pt x="142" y="89"/>
                  </a:cubicBezTo>
                  <a:cubicBezTo>
                    <a:pt x="142" y="89"/>
                    <a:pt x="142" y="92"/>
                    <a:pt x="141" y="92"/>
                  </a:cubicBezTo>
                  <a:cubicBezTo>
                    <a:pt x="141" y="93"/>
                    <a:pt x="140" y="95"/>
                    <a:pt x="140" y="95"/>
                  </a:cubicBezTo>
                  <a:cubicBezTo>
                    <a:pt x="139" y="96"/>
                    <a:pt x="139" y="96"/>
                    <a:pt x="139" y="96"/>
                  </a:cubicBezTo>
                  <a:cubicBezTo>
                    <a:pt x="138" y="98"/>
                    <a:pt x="138" y="98"/>
                    <a:pt x="138" y="98"/>
                  </a:cubicBezTo>
                  <a:cubicBezTo>
                    <a:pt x="139" y="99"/>
                    <a:pt x="139" y="99"/>
                    <a:pt x="139" y="99"/>
                  </a:cubicBezTo>
                  <a:cubicBezTo>
                    <a:pt x="139" y="102"/>
                    <a:pt x="139" y="102"/>
                    <a:pt x="139" y="102"/>
                  </a:cubicBezTo>
                  <a:cubicBezTo>
                    <a:pt x="137" y="103"/>
                    <a:pt x="137" y="103"/>
                    <a:pt x="137" y="103"/>
                  </a:cubicBezTo>
                  <a:cubicBezTo>
                    <a:pt x="136" y="106"/>
                    <a:pt x="136" y="106"/>
                    <a:pt x="136" y="106"/>
                  </a:cubicBezTo>
                  <a:cubicBezTo>
                    <a:pt x="137" y="107"/>
                    <a:pt x="137" y="107"/>
                    <a:pt x="137" y="107"/>
                  </a:cubicBezTo>
                  <a:cubicBezTo>
                    <a:pt x="138" y="109"/>
                    <a:pt x="138" y="109"/>
                    <a:pt x="138" y="109"/>
                  </a:cubicBezTo>
                  <a:cubicBezTo>
                    <a:pt x="137" y="111"/>
                    <a:pt x="137" y="111"/>
                    <a:pt x="137" y="111"/>
                  </a:cubicBezTo>
                  <a:cubicBezTo>
                    <a:pt x="136" y="112"/>
                    <a:pt x="136" y="112"/>
                    <a:pt x="136" y="112"/>
                  </a:cubicBezTo>
                  <a:cubicBezTo>
                    <a:pt x="135" y="112"/>
                    <a:pt x="135" y="112"/>
                    <a:pt x="135" y="112"/>
                  </a:cubicBezTo>
                  <a:cubicBezTo>
                    <a:pt x="133" y="114"/>
                    <a:pt x="133" y="114"/>
                    <a:pt x="133" y="114"/>
                  </a:cubicBezTo>
                  <a:cubicBezTo>
                    <a:pt x="131" y="114"/>
                    <a:pt x="131" y="114"/>
                    <a:pt x="131" y="114"/>
                  </a:cubicBezTo>
                  <a:cubicBezTo>
                    <a:pt x="130" y="114"/>
                    <a:pt x="130" y="114"/>
                    <a:pt x="130" y="114"/>
                  </a:cubicBezTo>
                  <a:cubicBezTo>
                    <a:pt x="128" y="116"/>
                    <a:pt x="128" y="116"/>
                    <a:pt x="128" y="116"/>
                  </a:cubicBezTo>
                  <a:cubicBezTo>
                    <a:pt x="127" y="116"/>
                    <a:pt x="127" y="116"/>
                    <a:pt x="127" y="116"/>
                  </a:cubicBezTo>
                  <a:cubicBezTo>
                    <a:pt x="126" y="117"/>
                    <a:pt x="126" y="117"/>
                    <a:pt x="126" y="117"/>
                  </a:cubicBezTo>
                  <a:cubicBezTo>
                    <a:pt x="126" y="119"/>
                    <a:pt x="126" y="119"/>
                    <a:pt x="126" y="119"/>
                  </a:cubicBezTo>
                  <a:cubicBezTo>
                    <a:pt x="126" y="119"/>
                    <a:pt x="126" y="120"/>
                    <a:pt x="126" y="120"/>
                  </a:cubicBezTo>
                  <a:cubicBezTo>
                    <a:pt x="127" y="120"/>
                    <a:pt x="127" y="121"/>
                    <a:pt x="127" y="121"/>
                  </a:cubicBezTo>
                  <a:cubicBezTo>
                    <a:pt x="128" y="123"/>
                    <a:pt x="128" y="123"/>
                    <a:pt x="128" y="123"/>
                  </a:cubicBezTo>
                  <a:cubicBezTo>
                    <a:pt x="129" y="125"/>
                    <a:pt x="129" y="125"/>
                    <a:pt x="129" y="125"/>
                  </a:cubicBezTo>
                  <a:cubicBezTo>
                    <a:pt x="130" y="128"/>
                    <a:pt x="130" y="128"/>
                    <a:pt x="130" y="128"/>
                  </a:cubicBezTo>
                  <a:cubicBezTo>
                    <a:pt x="130" y="128"/>
                    <a:pt x="129" y="130"/>
                    <a:pt x="129" y="130"/>
                  </a:cubicBezTo>
                  <a:cubicBezTo>
                    <a:pt x="129" y="130"/>
                    <a:pt x="128" y="132"/>
                    <a:pt x="128" y="132"/>
                  </a:cubicBezTo>
                  <a:cubicBezTo>
                    <a:pt x="127" y="134"/>
                    <a:pt x="127" y="134"/>
                    <a:pt x="127" y="134"/>
                  </a:cubicBezTo>
                  <a:cubicBezTo>
                    <a:pt x="126" y="136"/>
                    <a:pt x="126" y="136"/>
                    <a:pt x="126" y="136"/>
                  </a:cubicBezTo>
                  <a:cubicBezTo>
                    <a:pt x="125" y="137"/>
                    <a:pt x="125" y="137"/>
                    <a:pt x="125" y="137"/>
                  </a:cubicBezTo>
                  <a:cubicBezTo>
                    <a:pt x="123" y="137"/>
                    <a:pt x="123" y="137"/>
                    <a:pt x="123" y="137"/>
                  </a:cubicBezTo>
                  <a:cubicBezTo>
                    <a:pt x="123" y="138"/>
                    <a:pt x="123" y="138"/>
                    <a:pt x="123" y="138"/>
                  </a:cubicBezTo>
                  <a:cubicBezTo>
                    <a:pt x="122" y="140"/>
                    <a:pt x="122" y="140"/>
                    <a:pt x="122" y="140"/>
                  </a:cubicBezTo>
                  <a:cubicBezTo>
                    <a:pt x="122" y="141"/>
                    <a:pt x="122" y="141"/>
                    <a:pt x="122" y="141"/>
                  </a:cubicBezTo>
                  <a:cubicBezTo>
                    <a:pt x="121" y="141"/>
                    <a:pt x="121" y="141"/>
                    <a:pt x="121" y="141"/>
                  </a:cubicBezTo>
                  <a:cubicBezTo>
                    <a:pt x="121" y="143"/>
                    <a:pt x="121" y="143"/>
                    <a:pt x="121" y="143"/>
                  </a:cubicBezTo>
                  <a:cubicBezTo>
                    <a:pt x="120" y="144"/>
                    <a:pt x="120" y="144"/>
                    <a:pt x="120" y="144"/>
                  </a:cubicBezTo>
                  <a:cubicBezTo>
                    <a:pt x="120" y="144"/>
                    <a:pt x="119" y="144"/>
                    <a:pt x="119" y="144"/>
                  </a:cubicBezTo>
                  <a:cubicBezTo>
                    <a:pt x="118" y="144"/>
                    <a:pt x="117" y="145"/>
                    <a:pt x="117" y="145"/>
                  </a:cubicBezTo>
                  <a:cubicBezTo>
                    <a:pt x="117" y="145"/>
                    <a:pt x="115" y="145"/>
                    <a:pt x="115" y="144"/>
                  </a:cubicBezTo>
                  <a:cubicBezTo>
                    <a:pt x="115" y="144"/>
                    <a:pt x="114" y="145"/>
                    <a:pt x="113" y="144"/>
                  </a:cubicBezTo>
                  <a:cubicBezTo>
                    <a:pt x="113" y="144"/>
                    <a:pt x="112" y="143"/>
                    <a:pt x="112" y="143"/>
                  </a:cubicBezTo>
                  <a:cubicBezTo>
                    <a:pt x="111" y="143"/>
                    <a:pt x="111" y="143"/>
                    <a:pt x="111" y="143"/>
                  </a:cubicBezTo>
                  <a:cubicBezTo>
                    <a:pt x="109" y="143"/>
                    <a:pt x="109" y="143"/>
                    <a:pt x="109" y="143"/>
                  </a:cubicBezTo>
                  <a:cubicBezTo>
                    <a:pt x="106" y="143"/>
                    <a:pt x="106" y="143"/>
                    <a:pt x="106" y="143"/>
                  </a:cubicBezTo>
                  <a:cubicBezTo>
                    <a:pt x="104" y="143"/>
                    <a:pt x="104" y="143"/>
                    <a:pt x="104" y="143"/>
                  </a:cubicBezTo>
                  <a:cubicBezTo>
                    <a:pt x="104" y="142"/>
                    <a:pt x="104" y="142"/>
                    <a:pt x="104" y="142"/>
                  </a:cubicBezTo>
                  <a:cubicBezTo>
                    <a:pt x="103" y="143"/>
                    <a:pt x="103" y="143"/>
                    <a:pt x="103" y="143"/>
                  </a:cubicBezTo>
                  <a:cubicBezTo>
                    <a:pt x="102" y="141"/>
                    <a:pt x="102" y="141"/>
                    <a:pt x="102" y="141"/>
                  </a:cubicBezTo>
                  <a:cubicBezTo>
                    <a:pt x="100" y="141"/>
                    <a:pt x="100" y="141"/>
                    <a:pt x="100" y="141"/>
                  </a:cubicBezTo>
                  <a:cubicBezTo>
                    <a:pt x="98" y="141"/>
                    <a:pt x="98" y="141"/>
                    <a:pt x="98" y="141"/>
                  </a:cubicBezTo>
                  <a:cubicBezTo>
                    <a:pt x="98" y="141"/>
                    <a:pt x="98" y="142"/>
                    <a:pt x="99" y="143"/>
                  </a:cubicBezTo>
                  <a:cubicBezTo>
                    <a:pt x="99" y="143"/>
                    <a:pt x="100" y="145"/>
                    <a:pt x="100" y="145"/>
                  </a:cubicBezTo>
                  <a:cubicBezTo>
                    <a:pt x="100" y="145"/>
                    <a:pt x="100" y="147"/>
                    <a:pt x="100" y="147"/>
                  </a:cubicBezTo>
                  <a:cubicBezTo>
                    <a:pt x="100" y="147"/>
                    <a:pt x="102" y="149"/>
                    <a:pt x="102" y="149"/>
                  </a:cubicBezTo>
                  <a:cubicBezTo>
                    <a:pt x="102" y="150"/>
                    <a:pt x="102" y="150"/>
                    <a:pt x="102" y="150"/>
                  </a:cubicBezTo>
                  <a:cubicBezTo>
                    <a:pt x="102" y="150"/>
                    <a:pt x="103" y="152"/>
                    <a:pt x="103" y="152"/>
                  </a:cubicBezTo>
                  <a:cubicBezTo>
                    <a:pt x="103" y="152"/>
                    <a:pt x="105" y="153"/>
                    <a:pt x="105" y="153"/>
                  </a:cubicBezTo>
                  <a:cubicBezTo>
                    <a:pt x="105" y="155"/>
                    <a:pt x="105" y="155"/>
                    <a:pt x="105" y="155"/>
                  </a:cubicBezTo>
                  <a:cubicBezTo>
                    <a:pt x="104" y="156"/>
                    <a:pt x="104" y="156"/>
                    <a:pt x="104" y="156"/>
                  </a:cubicBezTo>
                  <a:cubicBezTo>
                    <a:pt x="103" y="157"/>
                    <a:pt x="103" y="157"/>
                    <a:pt x="103" y="157"/>
                  </a:cubicBezTo>
                  <a:cubicBezTo>
                    <a:pt x="104" y="159"/>
                    <a:pt x="104" y="159"/>
                    <a:pt x="104" y="159"/>
                  </a:cubicBezTo>
                  <a:cubicBezTo>
                    <a:pt x="104" y="161"/>
                    <a:pt x="104" y="161"/>
                    <a:pt x="104" y="161"/>
                  </a:cubicBezTo>
                  <a:cubicBezTo>
                    <a:pt x="105" y="162"/>
                    <a:pt x="105" y="162"/>
                    <a:pt x="105" y="162"/>
                  </a:cubicBezTo>
                  <a:cubicBezTo>
                    <a:pt x="105" y="163"/>
                    <a:pt x="105" y="163"/>
                    <a:pt x="105" y="163"/>
                  </a:cubicBezTo>
                  <a:cubicBezTo>
                    <a:pt x="104" y="164"/>
                    <a:pt x="104" y="164"/>
                    <a:pt x="104" y="164"/>
                  </a:cubicBezTo>
                  <a:cubicBezTo>
                    <a:pt x="104" y="166"/>
                    <a:pt x="104" y="166"/>
                    <a:pt x="104" y="166"/>
                  </a:cubicBezTo>
                  <a:cubicBezTo>
                    <a:pt x="105" y="168"/>
                    <a:pt x="105" y="168"/>
                    <a:pt x="105" y="168"/>
                  </a:cubicBezTo>
                  <a:cubicBezTo>
                    <a:pt x="106" y="170"/>
                    <a:pt x="106" y="170"/>
                    <a:pt x="106" y="170"/>
                  </a:cubicBezTo>
                  <a:cubicBezTo>
                    <a:pt x="108" y="170"/>
                    <a:pt x="108" y="170"/>
                    <a:pt x="108" y="170"/>
                  </a:cubicBezTo>
                  <a:cubicBezTo>
                    <a:pt x="108" y="172"/>
                    <a:pt x="108" y="172"/>
                    <a:pt x="108" y="172"/>
                  </a:cubicBezTo>
                  <a:cubicBezTo>
                    <a:pt x="107" y="173"/>
                    <a:pt x="107" y="173"/>
                    <a:pt x="107" y="173"/>
                  </a:cubicBezTo>
                  <a:cubicBezTo>
                    <a:pt x="107" y="173"/>
                    <a:pt x="107" y="174"/>
                    <a:pt x="107" y="174"/>
                  </a:cubicBezTo>
                  <a:cubicBezTo>
                    <a:pt x="108" y="174"/>
                    <a:pt x="109" y="175"/>
                    <a:pt x="109" y="175"/>
                  </a:cubicBezTo>
                  <a:cubicBezTo>
                    <a:pt x="111" y="174"/>
                    <a:pt x="111" y="174"/>
                    <a:pt x="111" y="174"/>
                  </a:cubicBezTo>
                  <a:cubicBezTo>
                    <a:pt x="111" y="174"/>
                    <a:pt x="112" y="174"/>
                    <a:pt x="112" y="174"/>
                  </a:cubicBezTo>
                  <a:cubicBezTo>
                    <a:pt x="112" y="175"/>
                    <a:pt x="113" y="177"/>
                    <a:pt x="113" y="177"/>
                  </a:cubicBezTo>
                  <a:cubicBezTo>
                    <a:pt x="114" y="178"/>
                    <a:pt x="114" y="178"/>
                    <a:pt x="114" y="178"/>
                  </a:cubicBezTo>
                  <a:cubicBezTo>
                    <a:pt x="114" y="180"/>
                    <a:pt x="114" y="180"/>
                    <a:pt x="114" y="180"/>
                  </a:cubicBezTo>
                  <a:cubicBezTo>
                    <a:pt x="112" y="182"/>
                    <a:pt x="112" y="182"/>
                    <a:pt x="112" y="182"/>
                  </a:cubicBezTo>
                  <a:cubicBezTo>
                    <a:pt x="110" y="184"/>
                    <a:pt x="110" y="184"/>
                    <a:pt x="110" y="184"/>
                  </a:cubicBezTo>
                  <a:cubicBezTo>
                    <a:pt x="109" y="185"/>
                    <a:pt x="109" y="185"/>
                    <a:pt x="109" y="185"/>
                  </a:cubicBezTo>
                  <a:cubicBezTo>
                    <a:pt x="109" y="187"/>
                    <a:pt x="109" y="187"/>
                    <a:pt x="109" y="187"/>
                  </a:cubicBezTo>
                  <a:cubicBezTo>
                    <a:pt x="108" y="188"/>
                    <a:pt x="108" y="188"/>
                    <a:pt x="108" y="188"/>
                  </a:cubicBezTo>
                  <a:cubicBezTo>
                    <a:pt x="106" y="189"/>
                    <a:pt x="106" y="189"/>
                    <a:pt x="106" y="189"/>
                  </a:cubicBezTo>
                  <a:cubicBezTo>
                    <a:pt x="104" y="190"/>
                    <a:pt x="104" y="190"/>
                    <a:pt x="104" y="190"/>
                  </a:cubicBezTo>
                  <a:cubicBezTo>
                    <a:pt x="103" y="190"/>
                    <a:pt x="103" y="190"/>
                    <a:pt x="103" y="190"/>
                  </a:cubicBezTo>
                  <a:cubicBezTo>
                    <a:pt x="102" y="191"/>
                    <a:pt x="102" y="191"/>
                    <a:pt x="102" y="191"/>
                  </a:cubicBezTo>
                  <a:cubicBezTo>
                    <a:pt x="99" y="192"/>
                    <a:pt x="99" y="192"/>
                    <a:pt x="99" y="192"/>
                  </a:cubicBezTo>
                  <a:cubicBezTo>
                    <a:pt x="98" y="192"/>
                    <a:pt x="98" y="192"/>
                    <a:pt x="98" y="192"/>
                  </a:cubicBezTo>
                  <a:cubicBezTo>
                    <a:pt x="96" y="196"/>
                    <a:pt x="96" y="196"/>
                    <a:pt x="96" y="196"/>
                  </a:cubicBezTo>
                  <a:cubicBezTo>
                    <a:pt x="96" y="196"/>
                    <a:pt x="96" y="198"/>
                    <a:pt x="96" y="198"/>
                  </a:cubicBezTo>
                  <a:cubicBezTo>
                    <a:pt x="96" y="198"/>
                    <a:pt x="97" y="199"/>
                    <a:pt x="97" y="199"/>
                  </a:cubicBezTo>
                  <a:cubicBezTo>
                    <a:pt x="97" y="199"/>
                    <a:pt x="95" y="201"/>
                    <a:pt x="95" y="201"/>
                  </a:cubicBezTo>
                  <a:cubicBezTo>
                    <a:pt x="95" y="201"/>
                    <a:pt x="93" y="202"/>
                    <a:pt x="93" y="202"/>
                  </a:cubicBezTo>
                  <a:cubicBezTo>
                    <a:pt x="92" y="204"/>
                    <a:pt x="92" y="204"/>
                    <a:pt x="92" y="204"/>
                  </a:cubicBezTo>
                  <a:cubicBezTo>
                    <a:pt x="93" y="205"/>
                    <a:pt x="93" y="205"/>
                    <a:pt x="93" y="205"/>
                  </a:cubicBezTo>
                  <a:cubicBezTo>
                    <a:pt x="91" y="205"/>
                    <a:pt x="91" y="205"/>
                    <a:pt x="91" y="205"/>
                  </a:cubicBezTo>
                  <a:cubicBezTo>
                    <a:pt x="92" y="207"/>
                    <a:pt x="92" y="207"/>
                    <a:pt x="92" y="207"/>
                  </a:cubicBezTo>
                  <a:cubicBezTo>
                    <a:pt x="91" y="208"/>
                    <a:pt x="91" y="208"/>
                    <a:pt x="91" y="208"/>
                  </a:cubicBezTo>
                  <a:cubicBezTo>
                    <a:pt x="92" y="209"/>
                    <a:pt x="92" y="209"/>
                    <a:pt x="92" y="209"/>
                  </a:cubicBezTo>
                  <a:cubicBezTo>
                    <a:pt x="92" y="209"/>
                    <a:pt x="93" y="212"/>
                    <a:pt x="93" y="212"/>
                  </a:cubicBezTo>
                  <a:cubicBezTo>
                    <a:pt x="93" y="213"/>
                    <a:pt x="94" y="214"/>
                    <a:pt x="94" y="214"/>
                  </a:cubicBezTo>
                  <a:cubicBezTo>
                    <a:pt x="94" y="214"/>
                    <a:pt x="95" y="215"/>
                    <a:pt x="95" y="215"/>
                  </a:cubicBezTo>
                  <a:cubicBezTo>
                    <a:pt x="95" y="216"/>
                    <a:pt x="95" y="217"/>
                    <a:pt x="95" y="218"/>
                  </a:cubicBezTo>
                  <a:cubicBezTo>
                    <a:pt x="95" y="219"/>
                    <a:pt x="96" y="221"/>
                    <a:pt x="96" y="221"/>
                  </a:cubicBezTo>
                  <a:cubicBezTo>
                    <a:pt x="97" y="223"/>
                    <a:pt x="97" y="223"/>
                    <a:pt x="97" y="223"/>
                  </a:cubicBezTo>
                  <a:cubicBezTo>
                    <a:pt x="97" y="223"/>
                    <a:pt x="97" y="224"/>
                    <a:pt x="97" y="224"/>
                  </a:cubicBezTo>
                  <a:cubicBezTo>
                    <a:pt x="98" y="224"/>
                    <a:pt x="100" y="224"/>
                    <a:pt x="100" y="224"/>
                  </a:cubicBezTo>
                  <a:cubicBezTo>
                    <a:pt x="100" y="224"/>
                    <a:pt x="102" y="224"/>
                    <a:pt x="102" y="224"/>
                  </a:cubicBezTo>
                  <a:cubicBezTo>
                    <a:pt x="102" y="224"/>
                    <a:pt x="103" y="223"/>
                    <a:pt x="104" y="224"/>
                  </a:cubicBezTo>
                  <a:cubicBezTo>
                    <a:pt x="104" y="224"/>
                    <a:pt x="104" y="225"/>
                    <a:pt x="104" y="225"/>
                  </a:cubicBezTo>
                  <a:cubicBezTo>
                    <a:pt x="104" y="225"/>
                    <a:pt x="104" y="226"/>
                    <a:pt x="104" y="226"/>
                  </a:cubicBezTo>
                  <a:cubicBezTo>
                    <a:pt x="100" y="230"/>
                    <a:pt x="100" y="230"/>
                    <a:pt x="100" y="230"/>
                  </a:cubicBezTo>
                  <a:cubicBezTo>
                    <a:pt x="100" y="233"/>
                    <a:pt x="100" y="233"/>
                    <a:pt x="100" y="233"/>
                  </a:cubicBezTo>
                  <a:cubicBezTo>
                    <a:pt x="100" y="233"/>
                    <a:pt x="99" y="233"/>
                    <a:pt x="99" y="233"/>
                  </a:cubicBezTo>
                  <a:cubicBezTo>
                    <a:pt x="98" y="233"/>
                    <a:pt x="97" y="233"/>
                    <a:pt x="97" y="233"/>
                  </a:cubicBezTo>
                  <a:cubicBezTo>
                    <a:pt x="95" y="231"/>
                    <a:pt x="95" y="231"/>
                    <a:pt x="95" y="231"/>
                  </a:cubicBezTo>
                  <a:cubicBezTo>
                    <a:pt x="93" y="232"/>
                    <a:pt x="93" y="232"/>
                    <a:pt x="93" y="232"/>
                  </a:cubicBezTo>
                  <a:cubicBezTo>
                    <a:pt x="93" y="233"/>
                    <a:pt x="93" y="233"/>
                    <a:pt x="93" y="233"/>
                  </a:cubicBezTo>
                  <a:cubicBezTo>
                    <a:pt x="93" y="233"/>
                    <a:pt x="91" y="233"/>
                    <a:pt x="91" y="233"/>
                  </a:cubicBezTo>
                  <a:cubicBezTo>
                    <a:pt x="91" y="233"/>
                    <a:pt x="88" y="233"/>
                    <a:pt x="88" y="233"/>
                  </a:cubicBezTo>
                  <a:cubicBezTo>
                    <a:pt x="87" y="234"/>
                    <a:pt x="87" y="234"/>
                    <a:pt x="87" y="234"/>
                  </a:cubicBezTo>
                  <a:cubicBezTo>
                    <a:pt x="86" y="238"/>
                    <a:pt x="86" y="238"/>
                    <a:pt x="86" y="238"/>
                  </a:cubicBezTo>
                  <a:cubicBezTo>
                    <a:pt x="84" y="240"/>
                    <a:pt x="84" y="240"/>
                    <a:pt x="84" y="240"/>
                  </a:cubicBezTo>
                  <a:cubicBezTo>
                    <a:pt x="82" y="241"/>
                    <a:pt x="82" y="241"/>
                    <a:pt x="82" y="241"/>
                  </a:cubicBezTo>
                  <a:cubicBezTo>
                    <a:pt x="80" y="243"/>
                    <a:pt x="80" y="243"/>
                    <a:pt x="80" y="243"/>
                  </a:cubicBezTo>
                  <a:cubicBezTo>
                    <a:pt x="77" y="244"/>
                    <a:pt x="77" y="244"/>
                    <a:pt x="77" y="244"/>
                  </a:cubicBezTo>
                  <a:cubicBezTo>
                    <a:pt x="77" y="244"/>
                    <a:pt x="76" y="245"/>
                    <a:pt x="76" y="245"/>
                  </a:cubicBezTo>
                  <a:cubicBezTo>
                    <a:pt x="76" y="246"/>
                    <a:pt x="75" y="249"/>
                    <a:pt x="75" y="249"/>
                  </a:cubicBezTo>
                  <a:cubicBezTo>
                    <a:pt x="75" y="249"/>
                    <a:pt x="73" y="250"/>
                    <a:pt x="73" y="251"/>
                  </a:cubicBezTo>
                  <a:cubicBezTo>
                    <a:pt x="73" y="251"/>
                    <a:pt x="71" y="252"/>
                    <a:pt x="71" y="252"/>
                  </a:cubicBezTo>
                  <a:cubicBezTo>
                    <a:pt x="71" y="252"/>
                    <a:pt x="71" y="254"/>
                    <a:pt x="71" y="254"/>
                  </a:cubicBezTo>
                  <a:cubicBezTo>
                    <a:pt x="71" y="254"/>
                    <a:pt x="72" y="256"/>
                    <a:pt x="72" y="256"/>
                  </a:cubicBezTo>
                  <a:cubicBezTo>
                    <a:pt x="72" y="259"/>
                    <a:pt x="72" y="259"/>
                    <a:pt x="72" y="259"/>
                  </a:cubicBezTo>
                  <a:cubicBezTo>
                    <a:pt x="72" y="261"/>
                    <a:pt x="72" y="261"/>
                    <a:pt x="72" y="261"/>
                  </a:cubicBezTo>
                  <a:cubicBezTo>
                    <a:pt x="73" y="263"/>
                    <a:pt x="73" y="263"/>
                    <a:pt x="73" y="263"/>
                  </a:cubicBezTo>
                  <a:cubicBezTo>
                    <a:pt x="72" y="265"/>
                    <a:pt x="72" y="265"/>
                    <a:pt x="72" y="265"/>
                  </a:cubicBezTo>
                  <a:cubicBezTo>
                    <a:pt x="71" y="268"/>
                    <a:pt x="71" y="268"/>
                    <a:pt x="71" y="268"/>
                  </a:cubicBezTo>
                  <a:cubicBezTo>
                    <a:pt x="71" y="269"/>
                    <a:pt x="71" y="269"/>
                    <a:pt x="71" y="269"/>
                  </a:cubicBezTo>
                  <a:cubicBezTo>
                    <a:pt x="71" y="271"/>
                    <a:pt x="71" y="271"/>
                    <a:pt x="71" y="271"/>
                  </a:cubicBezTo>
                  <a:cubicBezTo>
                    <a:pt x="71" y="275"/>
                    <a:pt x="71" y="275"/>
                    <a:pt x="71" y="275"/>
                  </a:cubicBezTo>
                  <a:cubicBezTo>
                    <a:pt x="68" y="274"/>
                    <a:pt x="68" y="274"/>
                    <a:pt x="68" y="274"/>
                  </a:cubicBezTo>
                  <a:cubicBezTo>
                    <a:pt x="65" y="274"/>
                    <a:pt x="65" y="274"/>
                    <a:pt x="65" y="274"/>
                  </a:cubicBezTo>
                  <a:cubicBezTo>
                    <a:pt x="62" y="275"/>
                    <a:pt x="62" y="275"/>
                    <a:pt x="62" y="275"/>
                  </a:cubicBezTo>
                  <a:cubicBezTo>
                    <a:pt x="58" y="277"/>
                    <a:pt x="58" y="277"/>
                    <a:pt x="58" y="277"/>
                  </a:cubicBezTo>
                  <a:cubicBezTo>
                    <a:pt x="52" y="278"/>
                    <a:pt x="52" y="278"/>
                    <a:pt x="52" y="278"/>
                  </a:cubicBezTo>
                  <a:cubicBezTo>
                    <a:pt x="47" y="278"/>
                    <a:pt x="47" y="278"/>
                    <a:pt x="47" y="278"/>
                  </a:cubicBezTo>
                  <a:cubicBezTo>
                    <a:pt x="44" y="277"/>
                    <a:pt x="44" y="277"/>
                    <a:pt x="44" y="277"/>
                  </a:cubicBezTo>
                  <a:cubicBezTo>
                    <a:pt x="42" y="276"/>
                    <a:pt x="42" y="276"/>
                    <a:pt x="42" y="276"/>
                  </a:cubicBezTo>
                  <a:cubicBezTo>
                    <a:pt x="40" y="274"/>
                    <a:pt x="40" y="274"/>
                    <a:pt x="40" y="274"/>
                  </a:cubicBezTo>
                  <a:cubicBezTo>
                    <a:pt x="37" y="271"/>
                    <a:pt x="37" y="271"/>
                    <a:pt x="37" y="271"/>
                  </a:cubicBezTo>
                  <a:cubicBezTo>
                    <a:pt x="34" y="271"/>
                    <a:pt x="34" y="271"/>
                    <a:pt x="34" y="271"/>
                  </a:cubicBezTo>
                  <a:cubicBezTo>
                    <a:pt x="32" y="270"/>
                    <a:pt x="32" y="270"/>
                    <a:pt x="32" y="270"/>
                  </a:cubicBezTo>
                  <a:cubicBezTo>
                    <a:pt x="30" y="269"/>
                    <a:pt x="30" y="269"/>
                    <a:pt x="30" y="269"/>
                  </a:cubicBezTo>
                  <a:cubicBezTo>
                    <a:pt x="28" y="268"/>
                    <a:pt x="28" y="268"/>
                    <a:pt x="28" y="268"/>
                  </a:cubicBezTo>
                  <a:cubicBezTo>
                    <a:pt x="26" y="268"/>
                    <a:pt x="26" y="268"/>
                    <a:pt x="26" y="268"/>
                  </a:cubicBezTo>
                  <a:cubicBezTo>
                    <a:pt x="22" y="266"/>
                    <a:pt x="22" y="266"/>
                    <a:pt x="22" y="266"/>
                  </a:cubicBezTo>
                  <a:cubicBezTo>
                    <a:pt x="18" y="264"/>
                    <a:pt x="18" y="264"/>
                    <a:pt x="18" y="264"/>
                  </a:cubicBezTo>
                  <a:cubicBezTo>
                    <a:pt x="16" y="265"/>
                    <a:pt x="16" y="265"/>
                    <a:pt x="16" y="265"/>
                  </a:cubicBezTo>
                  <a:cubicBezTo>
                    <a:pt x="16" y="266"/>
                    <a:pt x="16" y="266"/>
                    <a:pt x="16" y="266"/>
                  </a:cubicBezTo>
                  <a:cubicBezTo>
                    <a:pt x="13" y="265"/>
                    <a:pt x="13" y="265"/>
                    <a:pt x="13" y="265"/>
                  </a:cubicBezTo>
                  <a:cubicBezTo>
                    <a:pt x="11" y="265"/>
                    <a:pt x="11" y="265"/>
                    <a:pt x="11" y="265"/>
                  </a:cubicBezTo>
                  <a:cubicBezTo>
                    <a:pt x="9" y="265"/>
                    <a:pt x="9" y="265"/>
                    <a:pt x="9" y="265"/>
                  </a:cubicBezTo>
                  <a:cubicBezTo>
                    <a:pt x="5" y="266"/>
                    <a:pt x="5" y="266"/>
                    <a:pt x="5" y="266"/>
                  </a:cubicBezTo>
                  <a:cubicBezTo>
                    <a:pt x="2" y="267"/>
                    <a:pt x="2" y="267"/>
                    <a:pt x="2" y="267"/>
                  </a:cubicBezTo>
                  <a:cubicBezTo>
                    <a:pt x="0" y="266"/>
                    <a:pt x="0" y="266"/>
                    <a:pt x="0" y="266"/>
                  </a:cubicBezTo>
                  <a:cubicBezTo>
                    <a:pt x="2" y="264"/>
                    <a:pt x="2" y="264"/>
                    <a:pt x="2" y="264"/>
                  </a:cubicBezTo>
                  <a:cubicBezTo>
                    <a:pt x="4" y="261"/>
                    <a:pt x="4" y="261"/>
                    <a:pt x="4" y="261"/>
                  </a:cubicBezTo>
                  <a:cubicBezTo>
                    <a:pt x="6" y="260"/>
                    <a:pt x="6" y="260"/>
                    <a:pt x="6" y="260"/>
                  </a:cubicBezTo>
                  <a:cubicBezTo>
                    <a:pt x="7" y="257"/>
                    <a:pt x="7" y="257"/>
                    <a:pt x="7" y="257"/>
                  </a:cubicBezTo>
                  <a:cubicBezTo>
                    <a:pt x="10" y="255"/>
                    <a:pt x="10" y="255"/>
                    <a:pt x="10" y="255"/>
                  </a:cubicBezTo>
                  <a:cubicBezTo>
                    <a:pt x="10" y="252"/>
                    <a:pt x="10" y="252"/>
                    <a:pt x="10" y="252"/>
                  </a:cubicBezTo>
                  <a:cubicBezTo>
                    <a:pt x="12" y="248"/>
                    <a:pt x="12" y="248"/>
                    <a:pt x="12" y="248"/>
                  </a:cubicBezTo>
                  <a:cubicBezTo>
                    <a:pt x="12" y="248"/>
                    <a:pt x="14" y="248"/>
                    <a:pt x="14" y="247"/>
                  </a:cubicBezTo>
                  <a:cubicBezTo>
                    <a:pt x="15" y="245"/>
                    <a:pt x="15" y="244"/>
                    <a:pt x="16" y="243"/>
                  </a:cubicBezTo>
                  <a:cubicBezTo>
                    <a:pt x="16" y="242"/>
                    <a:pt x="17" y="242"/>
                    <a:pt x="17" y="241"/>
                  </a:cubicBezTo>
                  <a:cubicBezTo>
                    <a:pt x="17" y="240"/>
                    <a:pt x="16" y="237"/>
                    <a:pt x="16" y="237"/>
                  </a:cubicBezTo>
                  <a:cubicBezTo>
                    <a:pt x="16" y="237"/>
                    <a:pt x="18" y="233"/>
                    <a:pt x="18" y="233"/>
                  </a:cubicBezTo>
                  <a:cubicBezTo>
                    <a:pt x="19" y="232"/>
                    <a:pt x="19" y="228"/>
                    <a:pt x="19" y="228"/>
                  </a:cubicBezTo>
                  <a:cubicBezTo>
                    <a:pt x="19" y="228"/>
                    <a:pt x="20" y="226"/>
                    <a:pt x="21" y="225"/>
                  </a:cubicBezTo>
                  <a:cubicBezTo>
                    <a:pt x="21" y="224"/>
                    <a:pt x="21" y="221"/>
                    <a:pt x="21" y="221"/>
                  </a:cubicBezTo>
                  <a:cubicBezTo>
                    <a:pt x="19" y="218"/>
                    <a:pt x="19" y="218"/>
                    <a:pt x="19" y="218"/>
                  </a:cubicBezTo>
                  <a:cubicBezTo>
                    <a:pt x="21" y="214"/>
                    <a:pt x="21" y="214"/>
                    <a:pt x="21" y="214"/>
                  </a:cubicBezTo>
                  <a:cubicBezTo>
                    <a:pt x="24" y="209"/>
                    <a:pt x="24" y="209"/>
                    <a:pt x="24" y="209"/>
                  </a:cubicBezTo>
                  <a:cubicBezTo>
                    <a:pt x="27" y="204"/>
                    <a:pt x="27" y="204"/>
                    <a:pt x="27" y="204"/>
                  </a:cubicBezTo>
                  <a:cubicBezTo>
                    <a:pt x="28" y="199"/>
                    <a:pt x="28" y="199"/>
                    <a:pt x="28" y="199"/>
                  </a:cubicBezTo>
                  <a:cubicBezTo>
                    <a:pt x="28" y="199"/>
                    <a:pt x="28" y="197"/>
                    <a:pt x="28" y="196"/>
                  </a:cubicBezTo>
                  <a:cubicBezTo>
                    <a:pt x="28" y="196"/>
                    <a:pt x="28" y="194"/>
                    <a:pt x="28" y="194"/>
                  </a:cubicBezTo>
                  <a:cubicBezTo>
                    <a:pt x="28" y="194"/>
                    <a:pt x="28" y="192"/>
                    <a:pt x="28" y="192"/>
                  </a:cubicBezTo>
                  <a:cubicBezTo>
                    <a:pt x="28" y="192"/>
                    <a:pt x="27" y="190"/>
                    <a:pt x="27" y="190"/>
                  </a:cubicBezTo>
                  <a:cubicBezTo>
                    <a:pt x="26" y="187"/>
                    <a:pt x="26" y="187"/>
                    <a:pt x="26" y="187"/>
                  </a:cubicBezTo>
                  <a:cubicBezTo>
                    <a:pt x="25" y="188"/>
                    <a:pt x="25" y="188"/>
                    <a:pt x="25" y="188"/>
                  </a:cubicBezTo>
                  <a:cubicBezTo>
                    <a:pt x="25" y="188"/>
                    <a:pt x="24" y="189"/>
                    <a:pt x="23" y="188"/>
                  </a:cubicBezTo>
                  <a:cubicBezTo>
                    <a:pt x="23" y="188"/>
                    <a:pt x="19" y="188"/>
                    <a:pt x="19" y="188"/>
                  </a:cubicBezTo>
                  <a:cubicBezTo>
                    <a:pt x="17" y="189"/>
                    <a:pt x="17" y="189"/>
                    <a:pt x="17" y="189"/>
                  </a:cubicBezTo>
                  <a:cubicBezTo>
                    <a:pt x="14" y="188"/>
                    <a:pt x="14" y="188"/>
                    <a:pt x="14" y="188"/>
                  </a:cubicBezTo>
                  <a:cubicBezTo>
                    <a:pt x="14" y="188"/>
                    <a:pt x="13" y="189"/>
                    <a:pt x="12" y="189"/>
                  </a:cubicBezTo>
                  <a:cubicBezTo>
                    <a:pt x="12" y="189"/>
                    <a:pt x="11" y="189"/>
                    <a:pt x="11" y="188"/>
                  </a:cubicBezTo>
                  <a:cubicBezTo>
                    <a:pt x="11" y="188"/>
                    <a:pt x="14" y="185"/>
                    <a:pt x="14" y="185"/>
                  </a:cubicBezTo>
                  <a:cubicBezTo>
                    <a:pt x="14" y="185"/>
                    <a:pt x="14" y="185"/>
                    <a:pt x="14" y="184"/>
                  </a:cubicBezTo>
                  <a:cubicBezTo>
                    <a:pt x="14" y="183"/>
                    <a:pt x="14" y="181"/>
                    <a:pt x="14" y="181"/>
                  </a:cubicBezTo>
                  <a:cubicBezTo>
                    <a:pt x="14" y="180"/>
                    <a:pt x="13" y="177"/>
                    <a:pt x="13" y="177"/>
                  </a:cubicBezTo>
                  <a:cubicBezTo>
                    <a:pt x="13" y="177"/>
                    <a:pt x="12" y="176"/>
                    <a:pt x="13" y="175"/>
                  </a:cubicBezTo>
                  <a:cubicBezTo>
                    <a:pt x="13" y="174"/>
                    <a:pt x="14" y="174"/>
                    <a:pt x="14" y="174"/>
                  </a:cubicBezTo>
                  <a:cubicBezTo>
                    <a:pt x="12" y="173"/>
                    <a:pt x="12" y="173"/>
                    <a:pt x="12" y="173"/>
                  </a:cubicBezTo>
                  <a:cubicBezTo>
                    <a:pt x="12" y="173"/>
                    <a:pt x="12" y="173"/>
                    <a:pt x="11" y="173"/>
                  </a:cubicBezTo>
                  <a:cubicBezTo>
                    <a:pt x="10" y="174"/>
                    <a:pt x="9" y="174"/>
                    <a:pt x="9" y="174"/>
                  </a:cubicBezTo>
                  <a:cubicBezTo>
                    <a:pt x="8" y="172"/>
                    <a:pt x="8" y="172"/>
                    <a:pt x="8" y="172"/>
                  </a:cubicBezTo>
                  <a:cubicBezTo>
                    <a:pt x="8" y="172"/>
                    <a:pt x="7" y="173"/>
                    <a:pt x="7" y="172"/>
                  </a:cubicBezTo>
                  <a:cubicBezTo>
                    <a:pt x="6" y="172"/>
                    <a:pt x="4" y="171"/>
                    <a:pt x="4" y="171"/>
                  </a:cubicBezTo>
                  <a:cubicBezTo>
                    <a:pt x="4" y="171"/>
                    <a:pt x="4" y="169"/>
                    <a:pt x="4" y="169"/>
                  </a:cubicBezTo>
                  <a:cubicBezTo>
                    <a:pt x="5" y="168"/>
                    <a:pt x="5" y="168"/>
                    <a:pt x="5" y="167"/>
                  </a:cubicBezTo>
                  <a:cubicBezTo>
                    <a:pt x="5" y="166"/>
                    <a:pt x="5" y="165"/>
                    <a:pt x="6" y="164"/>
                  </a:cubicBezTo>
                  <a:cubicBezTo>
                    <a:pt x="6" y="163"/>
                    <a:pt x="7" y="162"/>
                    <a:pt x="8" y="162"/>
                  </a:cubicBezTo>
                  <a:cubicBezTo>
                    <a:pt x="9" y="161"/>
                    <a:pt x="9" y="161"/>
                    <a:pt x="9" y="161"/>
                  </a:cubicBezTo>
                  <a:cubicBezTo>
                    <a:pt x="11" y="157"/>
                    <a:pt x="11" y="157"/>
                    <a:pt x="11" y="157"/>
                  </a:cubicBezTo>
                  <a:cubicBezTo>
                    <a:pt x="11" y="157"/>
                    <a:pt x="11" y="155"/>
                    <a:pt x="11" y="155"/>
                  </a:cubicBezTo>
                  <a:cubicBezTo>
                    <a:pt x="11" y="155"/>
                    <a:pt x="12" y="153"/>
                    <a:pt x="12" y="152"/>
                  </a:cubicBezTo>
                  <a:cubicBezTo>
                    <a:pt x="12" y="152"/>
                    <a:pt x="13" y="150"/>
                    <a:pt x="13" y="150"/>
                  </a:cubicBezTo>
                  <a:cubicBezTo>
                    <a:pt x="13" y="150"/>
                    <a:pt x="14" y="149"/>
                    <a:pt x="14" y="148"/>
                  </a:cubicBezTo>
                  <a:cubicBezTo>
                    <a:pt x="15" y="148"/>
                    <a:pt x="17" y="146"/>
                    <a:pt x="17" y="146"/>
                  </a:cubicBezTo>
                  <a:cubicBezTo>
                    <a:pt x="17" y="146"/>
                    <a:pt x="18" y="143"/>
                    <a:pt x="18" y="143"/>
                  </a:cubicBezTo>
                  <a:cubicBezTo>
                    <a:pt x="18" y="143"/>
                    <a:pt x="19" y="140"/>
                    <a:pt x="19" y="140"/>
                  </a:cubicBezTo>
                  <a:cubicBezTo>
                    <a:pt x="18" y="138"/>
                    <a:pt x="18" y="138"/>
                    <a:pt x="18" y="138"/>
                  </a:cubicBezTo>
                  <a:cubicBezTo>
                    <a:pt x="17" y="137"/>
                    <a:pt x="17" y="137"/>
                    <a:pt x="17" y="137"/>
                  </a:cubicBezTo>
                  <a:cubicBezTo>
                    <a:pt x="19" y="136"/>
                    <a:pt x="19" y="136"/>
                    <a:pt x="19" y="136"/>
                  </a:cubicBezTo>
                  <a:cubicBezTo>
                    <a:pt x="19" y="136"/>
                    <a:pt x="19" y="136"/>
                    <a:pt x="20" y="136"/>
                  </a:cubicBezTo>
                  <a:cubicBezTo>
                    <a:pt x="21" y="136"/>
                    <a:pt x="22" y="135"/>
                    <a:pt x="22" y="135"/>
                  </a:cubicBezTo>
                  <a:cubicBezTo>
                    <a:pt x="23" y="135"/>
                    <a:pt x="25" y="134"/>
                    <a:pt x="25" y="134"/>
                  </a:cubicBezTo>
                  <a:cubicBezTo>
                    <a:pt x="25" y="133"/>
                    <a:pt x="26" y="133"/>
                    <a:pt x="26" y="133"/>
                  </a:cubicBezTo>
                  <a:cubicBezTo>
                    <a:pt x="27" y="133"/>
                    <a:pt x="29" y="132"/>
                    <a:pt x="29" y="132"/>
                  </a:cubicBezTo>
                  <a:cubicBezTo>
                    <a:pt x="29" y="132"/>
                    <a:pt x="30" y="131"/>
                    <a:pt x="30" y="131"/>
                  </a:cubicBezTo>
                  <a:cubicBezTo>
                    <a:pt x="30" y="130"/>
                    <a:pt x="30" y="130"/>
                    <a:pt x="30" y="130"/>
                  </a:cubicBezTo>
                  <a:cubicBezTo>
                    <a:pt x="32" y="129"/>
                    <a:pt x="32" y="129"/>
                    <a:pt x="32" y="129"/>
                  </a:cubicBezTo>
                  <a:cubicBezTo>
                    <a:pt x="32" y="129"/>
                    <a:pt x="33" y="128"/>
                    <a:pt x="33" y="127"/>
                  </a:cubicBezTo>
                  <a:cubicBezTo>
                    <a:pt x="33" y="127"/>
                    <a:pt x="34" y="125"/>
                    <a:pt x="34" y="125"/>
                  </a:cubicBezTo>
                  <a:cubicBezTo>
                    <a:pt x="34" y="124"/>
                    <a:pt x="37" y="121"/>
                    <a:pt x="37" y="121"/>
                  </a:cubicBezTo>
                  <a:cubicBezTo>
                    <a:pt x="41" y="114"/>
                    <a:pt x="41" y="114"/>
                    <a:pt x="41" y="114"/>
                  </a:cubicBezTo>
                  <a:cubicBezTo>
                    <a:pt x="50" y="100"/>
                    <a:pt x="50" y="100"/>
                    <a:pt x="50" y="100"/>
                  </a:cubicBezTo>
                  <a:cubicBezTo>
                    <a:pt x="49" y="98"/>
                    <a:pt x="49" y="98"/>
                    <a:pt x="49" y="98"/>
                  </a:cubicBezTo>
                  <a:cubicBezTo>
                    <a:pt x="52" y="93"/>
                    <a:pt x="52" y="93"/>
                    <a:pt x="52" y="93"/>
                  </a:cubicBezTo>
                  <a:cubicBezTo>
                    <a:pt x="57" y="85"/>
                    <a:pt x="57" y="85"/>
                    <a:pt x="57" y="85"/>
                  </a:cubicBezTo>
                  <a:cubicBezTo>
                    <a:pt x="62" y="74"/>
                    <a:pt x="62" y="74"/>
                    <a:pt x="62" y="74"/>
                  </a:cubicBezTo>
                  <a:cubicBezTo>
                    <a:pt x="65" y="68"/>
                    <a:pt x="65" y="68"/>
                    <a:pt x="65" y="68"/>
                  </a:cubicBezTo>
                  <a:cubicBezTo>
                    <a:pt x="69" y="61"/>
                    <a:pt x="69" y="61"/>
                    <a:pt x="69" y="61"/>
                  </a:cubicBezTo>
                  <a:cubicBezTo>
                    <a:pt x="71" y="55"/>
                    <a:pt x="71" y="55"/>
                    <a:pt x="71" y="55"/>
                  </a:cubicBezTo>
                  <a:cubicBezTo>
                    <a:pt x="71" y="48"/>
                    <a:pt x="71" y="48"/>
                    <a:pt x="71" y="48"/>
                  </a:cubicBezTo>
                  <a:cubicBezTo>
                    <a:pt x="71" y="43"/>
                    <a:pt x="71" y="43"/>
                    <a:pt x="71" y="43"/>
                  </a:cubicBezTo>
                  <a:cubicBezTo>
                    <a:pt x="71" y="39"/>
                    <a:pt x="71" y="39"/>
                    <a:pt x="71" y="39"/>
                  </a:cubicBezTo>
                  <a:cubicBezTo>
                    <a:pt x="71" y="37"/>
                    <a:pt x="71" y="37"/>
                    <a:pt x="71" y="37"/>
                  </a:cubicBezTo>
                  <a:cubicBezTo>
                    <a:pt x="71" y="35"/>
                    <a:pt x="71" y="35"/>
                    <a:pt x="71" y="35"/>
                  </a:cubicBezTo>
                  <a:cubicBezTo>
                    <a:pt x="70" y="32"/>
                    <a:pt x="70" y="32"/>
                    <a:pt x="70" y="32"/>
                  </a:cubicBezTo>
                  <a:cubicBezTo>
                    <a:pt x="72" y="30"/>
                    <a:pt x="72" y="30"/>
                    <a:pt x="72" y="30"/>
                  </a:cubicBezTo>
                  <a:cubicBezTo>
                    <a:pt x="72" y="28"/>
                    <a:pt x="72" y="28"/>
                    <a:pt x="72" y="28"/>
                  </a:cubicBezTo>
                  <a:cubicBezTo>
                    <a:pt x="72" y="26"/>
                    <a:pt x="72" y="26"/>
                    <a:pt x="72" y="26"/>
                  </a:cubicBezTo>
                  <a:cubicBezTo>
                    <a:pt x="72" y="24"/>
                    <a:pt x="72" y="24"/>
                    <a:pt x="72" y="24"/>
                  </a:cubicBezTo>
                  <a:cubicBezTo>
                    <a:pt x="73" y="22"/>
                    <a:pt x="73" y="22"/>
                    <a:pt x="73" y="22"/>
                  </a:cubicBezTo>
                  <a:cubicBezTo>
                    <a:pt x="72" y="19"/>
                    <a:pt x="72" y="19"/>
                    <a:pt x="72" y="19"/>
                  </a:cubicBezTo>
                  <a:cubicBezTo>
                    <a:pt x="73" y="17"/>
                    <a:pt x="73" y="17"/>
                    <a:pt x="73" y="17"/>
                  </a:cubicBezTo>
                  <a:cubicBezTo>
                    <a:pt x="72" y="16"/>
                    <a:pt x="72" y="16"/>
                    <a:pt x="72" y="16"/>
                  </a:cubicBezTo>
                  <a:cubicBezTo>
                    <a:pt x="73" y="13"/>
                    <a:pt x="73" y="13"/>
                    <a:pt x="73" y="13"/>
                  </a:cubicBezTo>
                  <a:cubicBezTo>
                    <a:pt x="73" y="11"/>
                    <a:pt x="73" y="11"/>
                    <a:pt x="73" y="11"/>
                  </a:cubicBezTo>
                  <a:lnTo>
                    <a:pt x="74" y="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78"/>
            <p:cNvSpPr>
              <a:spLocks noEditPoints="1"/>
            </p:cNvSpPr>
            <p:nvPr/>
          </p:nvSpPr>
          <p:spPr bwMode="auto">
            <a:xfrm>
              <a:off x="4704932" y="2283682"/>
              <a:ext cx="711331" cy="913063"/>
            </a:xfrm>
            <a:custGeom>
              <a:avLst/>
              <a:gdLst>
                <a:gd name="T0" fmla="*/ 264 w 312"/>
                <a:gd name="T1" fmla="*/ 340 h 413"/>
                <a:gd name="T2" fmla="*/ 240 w 312"/>
                <a:gd name="T3" fmla="*/ 363 h 413"/>
                <a:gd name="T4" fmla="*/ 252 w 312"/>
                <a:gd name="T5" fmla="*/ 385 h 413"/>
                <a:gd name="T6" fmla="*/ 237 w 312"/>
                <a:gd name="T7" fmla="*/ 387 h 413"/>
                <a:gd name="T8" fmla="*/ 211 w 312"/>
                <a:gd name="T9" fmla="*/ 393 h 413"/>
                <a:gd name="T10" fmla="*/ 177 w 312"/>
                <a:gd name="T11" fmla="*/ 404 h 413"/>
                <a:gd name="T12" fmla="*/ 157 w 312"/>
                <a:gd name="T13" fmla="*/ 404 h 413"/>
                <a:gd name="T14" fmla="*/ 142 w 312"/>
                <a:gd name="T15" fmla="*/ 400 h 413"/>
                <a:gd name="T16" fmla="*/ 121 w 312"/>
                <a:gd name="T17" fmla="*/ 394 h 413"/>
                <a:gd name="T18" fmla="*/ 101 w 312"/>
                <a:gd name="T19" fmla="*/ 391 h 413"/>
                <a:gd name="T20" fmla="*/ 94 w 312"/>
                <a:gd name="T21" fmla="*/ 388 h 413"/>
                <a:gd name="T22" fmla="*/ 89 w 312"/>
                <a:gd name="T23" fmla="*/ 383 h 413"/>
                <a:gd name="T24" fmla="*/ 90 w 312"/>
                <a:gd name="T25" fmla="*/ 393 h 413"/>
                <a:gd name="T26" fmla="*/ 73 w 312"/>
                <a:gd name="T27" fmla="*/ 396 h 413"/>
                <a:gd name="T28" fmla="*/ 57 w 312"/>
                <a:gd name="T29" fmla="*/ 396 h 413"/>
                <a:gd name="T30" fmla="*/ 53 w 312"/>
                <a:gd name="T31" fmla="*/ 368 h 413"/>
                <a:gd name="T32" fmla="*/ 50 w 312"/>
                <a:gd name="T33" fmla="*/ 308 h 413"/>
                <a:gd name="T34" fmla="*/ 13 w 312"/>
                <a:gd name="T35" fmla="*/ 292 h 413"/>
                <a:gd name="T36" fmla="*/ 6 w 312"/>
                <a:gd name="T37" fmla="*/ 262 h 413"/>
                <a:gd name="T38" fmla="*/ 12 w 312"/>
                <a:gd name="T39" fmla="*/ 245 h 413"/>
                <a:gd name="T40" fmla="*/ 11 w 312"/>
                <a:gd name="T41" fmla="*/ 228 h 413"/>
                <a:gd name="T42" fmla="*/ 5 w 312"/>
                <a:gd name="T43" fmla="*/ 217 h 413"/>
                <a:gd name="T44" fmla="*/ 1 w 312"/>
                <a:gd name="T45" fmla="*/ 207 h 413"/>
                <a:gd name="T46" fmla="*/ 7 w 312"/>
                <a:gd name="T47" fmla="*/ 198 h 413"/>
                <a:gd name="T48" fmla="*/ 9 w 312"/>
                <a:gd name="T49" fmla="*/ 175 h 413"/>
                <a:gd name="T50" fmla="*/ 12 w 312"/>
                <a:gd name="T51" fmla="*/ 161 h 413"/>
                <a:gd name="T52" fmla="*/ 32 w 312"/>
                <a:gd name="T53" fmla="*/ 160 h 413"/>
                <a:gd name="T54" fmla="*/ 41 w 312"/>
                <a:gd name="T55" fmla="*/ 146 h 413"/>
                <a:gd name="T56" fmla="*/ 33 w 312"/>
                <a:gd name="T57" fmla="*/ 128 h 413"/>
                <a:gd name="T58" fmla="*/ 47 w 312"/>
                <a:gd name="T59" fmla="*/ 94 h 413"/>
                <a:gd name="T60" fmla="*/ 49 w 312"/>
                <a:gd name="T61" fmla="*/ 65 h 413"/>
                <a:gd name="T62" fmla="*/ 78 w 312"/>
                <a:gd name="T63" fmla="*/ 80 h 413"/>
                <a:gd name="T64" fmla="*/ 93 w 312"/>
                <a:gd name="T65" fmla="*/ 74 h 413"/>
                <a:gd name="T66" fmla="*/ 114 w 312"/>
                <a:gd name="T67" fmla="*/ 57 h 413"/>
                <a:gd name="T68" fmla="*/ 102 w 312"/>
                <a:gd name="T69" fmla="*/ 41 h 413"/>
                <a:gd name="T70" fmla="*/ 104 w 312"/>
                <a:gd name="T71" fmla="*/ 25 h 413"/>
                <a:gd name="T72" fmla="*/ 95 w 312"/>
                <a:gd name="T73" fmla="*/ 12 h 413"/>
                <a:gd name="T74" fmla="*/ 119 w 312"/>
                <a:gd name="T75" fmla="*/ 5 h 413"/>
                <a:gd name="T76" fmla="*/ 136 w 312"/>
                <a:gd name="T77" fmla="*/ 25 h 413"/>
                <a:gd name="T78" fmla="*/ 163 w 312"/>
                <a:gd name="T79" fmla="*/ 35 h 413"/>
                <a:gd name="T80" fmla="*/ 176 w 312"/>
                <a:gd name="T81" fmla="*/ 25 h 413"/>
                <a:gd name="T82" fmla="*/ 162 w 312"/>
                <a:gd name="T83" fmla="*/ 46 h 413"/>
                <a:gd name="T84" fmla="*/ 182 w 312"/>
                <a:gd name="T85" fmla="*/ 53 h 413"/>
                <a:gd name="T86" fmla="*/ 212 w 312"/>
                <a:gd name="T87" fmla="*/ 30 h 413"/>
                <a:gd name="T88" fmla="*/ 221 w 312"/>
                <a:gd name="T89" fmla="*/ 28 h 413"/>
                <a:gd name="T90" fmla="*/ 236 w 312"/>
                <a:gd name="T91" fmla="*/ 18 h 413"/>
                <a:gd name="T92" fmla="*/ 242 w 312"/>
                <a:gd name="T93" fmla="*/ 21 h 413"/>
                <a:gd name="T94" fmla="*/ 253 w 312"/>
                <a:gd name="T95" fmla="*/ 29 h 413"/>
                <a:gd name="T96" fmla="*/ 262 w 312"/>
                <a:gd name="T97" fmla="*/ 42 h 413"/>
                <a:gd name="T98" fmla="*/ 273 w 312"/>
                <a:gd name="T99" fmla="*/ 58 h 413"/>
                <a:gd name="T100" fmla="*/ 279 w 312"/>
                <a:gd name="T101" fmla="*/ 113 h 413"/>
                <a:gd name="T102" fmla="*/ 294 w 312"/>
                <a:gd name="T103" fmla="*/ 162 h 413"/>
                <a:gd name="T104" fmla="*/ 309 w 312"/>
                <a:gd name="T105" fmla="*/ 197 h 413"/>
                <a:gd name="T106" fmla="*/ 297 w 312"/>
                <a:gd name="T107" fmla="*/ 205 h 413"/>
                <a:gd name="T108" fmla="*/ 262 w 312"/>
                <a:gd name="T109" fmla="*/ 224 h 413"/>
                <a:gd name="T110" fmla="*/ 219 w 312"/>
                <a:gd name="T111" fmla="*/ 253 h 413"/>
                <a:gd name="T112" fmla="*/ 226 w 312"/>
                <a:gd name="T113" fmla="*/ 277 h 413"/>
                <a:gd name="T114" fmla="*/ 257 w 312"/>
                <a:gd name="T115" fmla="*/ 309 h 413"/>
                <a:gd name="T116" fmla="*/ 55 w 312"/>
                <a:gd name="T117" fmla="*/ 394 h 413"/>
                <a:gd name="T118" fmla="*/ 312 w 312"/>
                <a:gd name="T119" fmla="*/ 204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2" h="413">
                  <a:moveTo>
                    <a:pt x="275" y="325"/>
                  </a:moveTo>
                  <a:cubicBezTo>
                    <a:pt x="275" y="325"/>
                    <a:pt x="275" y="325"/>
                    <a:pt x="275" y="325"/>
                  </a:cubicBezTo>
                  <a:cubicBezTo>
                    <a:pt x="275" y="328"/>
                    <a:pt x="275" y="328"/>
                    <a:pt x="275" y="328"/>
                  </a:cubicBezTo>
                  <a:cubicBezTo>
                    <a:pt x="276" y="333"/>
                    <a:pt x="276" y="333"/>
                    <a:pt x="276" y="333"/>
                  </a:cubicBezTo>
                  <a:cubicBezTo>
                    <a:pt x="276" y="336"/>
                    <a:pt x="276" y="336"/>
                    <a:pt x="276" y="336"/>
                  </a:cubicBezTo>
                  <a:cubicBezTo>
                    <a:pt x="276" y="336"/>
                    <a:pt x="275" y="338"/>
                    <a:pt x="274" y="338"/>
                  </a:cubicBezTo>
                  <a:cubicBezTo>
                    <a:pt x="274" y="338"/>
                    <a:pt x="273" y="339"/>
                    <a:pt x="272" y="339"/>
                  </a:cubicBezTo>
                  <a:cubicBezTo>
                    <a:pt x="271" y="338"/>
                    <a:pt x="270" y="337"/>
                    <a:pt x="270" y="337"/>
                  </a:cubicBezTo>
                  <a:cubicBezTo>
                    <a:pt x="264" y="337"/>
                    <a:pt x="264" y="337"/>
                    <a:pt x="264" y="337"/>
                  </a:cubicBezTo>
                  <a:cubicBezTo>
                    <a:pt x="264" y="337"/>
                    <a:pt x="264" y="339"/>
                    <a:pt x="264" y="340"/>
                  </a:cubicBezTo>
                  <a:cubicBezTo>
                    <a:pt x="263" y="342"/>
                    <a:pt x="263" y="342"/>
                    <a:pt x="263" y="342"/>
                  </a:cubicBezTo>
                  <a:cubicBezTo>
                    <a:pt x="263" y="347"/>
                    <a:pt x="263" y="347"/>
                    <a:pt x="263" y="347"/>
                  </a:cubicBezTo>
                  <a:cubicBezTo>
                    <a:pt x="258" y="352"/>
                    <a:pt x="258" y="352"/>
                    <a:pt x="258" y="352"/>
                  </a:cubicBezTo>
                  <a:cubicBezTo>
                    <a:pt x="257" y="352"/>
                    <a:pt x="257" y="352"/>
                    <a:pt x="257" y="352"/>
                  </a:cubicBezTo>
                  <a:cubicBezTo>
                    <a:pt x="257" y="352"/>
                    <a:pt x="256" y="353"/>
                    <a:pt x="256" y="353"/>
                  </a:cubicBezTo>
                  <a:cubicBezTo>
                    <a:pt x="256" y="353"/>
                    <a:pt x="251" y="355"/>
                    <a:pt x="251" y="355"/>
                  </a:cubicBezTo>
                  <a:cubicBezTo>
                    <a:pt x="249" y="357"/>
                    <a:pt x="249" y="357"/>
                    <a:pt x="249" y="357"/>
                  </a:cubicBezTo>
                  <a:cubicBezTo>
                    <a:pt x="248" y="357"/>
                    <a:pt x="248" y="357"/>
                    <a:pt x="248" y="357"/>
                  </a:cubicBezTo>
                  <a:cubicBezTo>
                    <a:pt x="248" y="357"/>
                    <a:pt x="245" y="359"/>
                    <a:pt x="243" y="361"/>
                  </a:cubicBezTo>
                  <a:cubicBezTo>
                    <a:pt x="240" y="363"/>
                    <a:pt x="240" y="363"/>
                    <a:pt x="240" y="363"/>
                  </a:cubicBezTo>
                  <a:cubicBezTo>
                    <a:pt x="240" y="363"/>
                    <a:pt x="240" y="363"/>
                    <a:pt x="240" y="363"/>
                  </a:cubicBezTo>
                  <a:cubicBezTo>
                    <a:pt x="240" y="363"/>
                    <a:pt x="240" y="363"/>
                    <a:pt x="240" y="363"/>
                  </a:cubicBezTo>
                  <a:cubicBezTo>
                    <a:pt x="242" y="368"/>
                    <a:pt x="242" y="368"/>
                    <a:pt x="242" y="368"/>
                  </a:cubicBezTo>
                  <a:cubicBezTo>
                    <a:pt x="245" y="371"/>
                    <a:pt x="245" y="371"/>
                    <a:pt x="245" y="371"/>
                  </a:cubicBezTo>
                  <a:cubicBezTo>
                    <a:pt x="248" y="376"/>
                    <a:pt x="248" y="376"/>
                    <a:pt x="248" y="376"/>
                  </a:cubicBezTo>
                  <a:cubicBezTo>
                    <a:pt x="248" y="379"/>
                    <a:pt x="248" y="379"/>
                    <a:pt x="248" y="379"/>
                  </a:cubicBezTo>
                  <a:cubicBezTo>
                    <a:pt x="248" y="379"/>
                    <a:pt x="246" y="381"/>
                    <a:pt x="246" y="381"/>
                  </a:cubicBezTo>
                  <a:cubicBezTo>
                    <a:pt x="246" y="382"/>
                    <a:pt x="245" y="384"/>
                    <a:pt x="246" y="384"/>
                  </a:cubicBezTo>
                  <a:cubicBezTo>
                    <a:pt x="247" y="384"/>
                    <a:pt x="251" y="385"/>
                    <a:pt x="251" y="385"/>
                  </a:cubicBezTo>
                  <a:cubicBezTo>
                    <a:pt x="251" y="385"/>
                    <a:pt x="252" y="385"/>
                    <a:pt x="252" y="385"/>
                  </a:cubicBezTo>
                  <a:cubicBezTo>
                    <a:pt x="253" y="385"/>
                    <a:pt x="253" y="386"/>
                    <a:pt x="253" y="386"/>
                  </a:cubicBezTo>
                  <a:cubicBezTo>
                    <a:pt x="253" y="390"/>
                    <a:pt x="253" y="390"/>
                    <a:pt x="253" y="390"/>
                  </a:cubicBezTo>
                  <a:cubicBezTo>
                    <a:pt x="253" y="390"/>
                    <a:pt x="253" y="391"/>
                    <a:pt x="253" y="395"/>
                  </a:cubicBezTo>
                  <a:cubicBezTo>
                    <a:pt x="253" y="399"/>
                    <a:pt x="252" y="398"/>
                    <a:pt x="252" y="398"/>
                  </a:cubicBezTo>
                  <a:cubicBezTo>
                    <a:pt x="252" y="398"/>
                    <a:pt x="247" y="396"/>
                    <a:pt x="247" y="396"/>
                  </a:cubicBezTo>
                  <a:cubicBezTo>
                    <a:pt x="247" y="396"/>
                    <a:pt x="245" y="394"/>
                    <a:pt x="245" y="394"/>
                  </a:cubicBezTo>
                  <a:cubicBezTo>
                    <a:pt x="244" y="393"/>
                    <a:pt x="244" y="392"/>
                    <a:pt x="244" y="391"/>
                  </a:cubicBezTo>
                  <a:cubicBezTo>
                    <a:pt x="244" y="390"/>
                    <a:pt x="245" y="388"/>
                    <a:pt x="245" y="388"/>
                  </a:cubicBezTo>
                  <a:cubicBezTo>
                    <a:pt x="245" y="388"/>
                    <a:pt x="241" y="387"/>
                    <a:pt x="241" y="387"/>
                  </a:cubicBezTo>
                  <a:cubicBezTo>
                    <a:pt x="241" y="387"/>
                    <a:pt x="238" y="387"/>
                    <a:pt x="237" y="387"/>
                  </a:cubicBezTo>
                  <a:cubicBezTo>
                    <a:pt x="236" y="387"/>
                    <a:pt x="235" y="389"/>
                    <a:pt x="235" y="389"/>
                  </a:cubicBezTo>
                  <a:cubicBezTo>
                    <a:pt x="234" y="390"/>
                    <a:pt x="233" y="389"/>
                    <a:pt x="232" y="389"/>
                  </a:cubicBezTo>
                  <a:cubicBezTo>
                    <a:pt x="232" y="389"/>
                    <a:pt x="231" y="387"/>
                    <a:pt x="231" y="387"/>
                  </a:cubicBezTo>
                  <a:cubicBezTo>
                    <a:pt x="230" y="387"/>
                    <a:pt x="226" y="386"/>
                    <a:pt x="225" y="386"/>
                  </a:cubicBezTo>
                  <a:cubicBezTo>
                    <a:pt x="225" y="386"/>
                    <a:pt x="223" y="386"/>
                    <a:pt x="221" y="386"/>
                  </a:cubicBezTo>
                  <a:cubicBezTo>
                    <a:pt x="220" y="387"/>
                    <a:pt x="221" y="387"/>
                    <a:pt x="222" y="390"/>
                  </a:cubicBezTo>
                  <a:cubicBezTo>
                    <a:pt x="222" y="393"/>
                    <a:pt x="221" y="391"/>
                    <a:pt x="220" y="391"/>
                  </a:cubicBezTo>
                  <a:cubicBezTo>
                    <a:pt x="219" y="391"/>
                    <a:pt x="219" y="391"/>
                    <a:pt x="217" y="391"/>
                  </a:cubicBezTo>
                  <a:cubicBezTo>
                    <a:pt x="215" y="391"/>
                    <a:pt x="214" y="391"/>
                    <a:pt x="212" y="391"/>
                  </a:cubicBezTo>
                  <a:cubicBezTo>
                    <a:pt x="211" y="392"/>
                    <a:pt x="211" y="392"/>
                    <a:pt x="211" y="393"/>
                  </a:cubicBezTo>
                  <a:cubicBezTo>
                    <a:pt x="210" y="394"/>
                    <a:pt x="208" y="394"/>
                    <a:pt x="207" y="394"/>
                  </a:cubicBezTo>
                  <a:cubicBezTo>
                    <a:pt x="206" y="394"/>
                    <a:pt x="202" y="394"/>
                    <a:pt x="202" y="394"/>
                  </a:cubicBezTo>
                  <a:cubicBezTo>
                    <a:pt x="201" y="394"/>
                    <a:pt x="200" y="396"/>
                    <a:pt x="199" y="397"/>
                  </a:cubicBezTo>
                  <a:cubicBezTo>
                    <a:pt x="199" y="397"/>
                    <a:pt x="195" y="397"/>
                    <a:pt x="195" y="397"/>
                  </a:cubicBezTo>
                  <a:cubicBezTo>
                    <a:pt x="194" y="398"/>
                    <a:pt x="194" y="398"/>
                    <a:pt x="193" y="399"/>
                  </a:cubicBezTo>
                  <a:cubicBezTo>
                    <a:pt x="191" y="400"/>
                    <a:pt x="191" y="400"/>
                    <a:pt x="190" y="402"/>
                  </a:cubicBezTo>
                  <a:cubicBezTo>
                    <a:pt x="188" y="404"/>
                    <a:pt x="189" y="403"/>
                    <a:pt x="185" y="402"/>
                  </a:cubicBezTo>
                  <a:cubicBezTo>
                    <a:pt x="182" y="402"/>
                    <a:pt x="184" y="403"/>
                    <a:pt x="183" y="403"/>
                  </a:cubicBezTo>
                  <a:cubicBezTo>
                    <a:pt x="182" y="403"/>
                    <a:pt x="181" y="404"/>
                    <a:pt x="180" y="405"/>
                  </a:cubicBezTo>
                  <a:cubicBezTo>
                    <a:pt x="180" y="406"/>
                    <a:pt x="178" y="404"/>
                    <a:pt x="177" y="404"/>
                  </a:cubicBezTo>
                  <a:cubicBezTo>
                    <a:pt x="176" y="405"/>
                    <a:pt x="176" y="403"/>
                    <a:pt x="176" y="400"/>
                  </a:cubicBezTo>
                  <a:cubicBezTo>
                    <a:pt x="175" y="398"/>
                    <a:pt x="173" y="398"/>
                    <a:pt x="173" y="398"/>
                  </a:cubicBezTo>
                  <a:cubicBezTo>
                    <a:pt x="173" y="398"/>
                    <a:pt x="171" y="398"/>
                    <a:pt x="171" y="397"/>
                  </a:cubicBezTo>
                  <a:cubicBezTo>
                    <a:pt x="171" y="396"/>
                    <a:pt x="167" y="396"/>
                    <a:pt x="166" y="396"/>
                  </a:cubicBezTo>
                  <a:cubicBezTo>
                    <a:pt x="166" y="396"/>
                    <a:pt x="163" y="396"/>
                    <a:pt x="163" y="396"/>
                  </a:cubicBezTo>
                  <a:cubicBezTo>
                    <a:pt x="163" y="396"/>
                    <a:pt x="160" y="396"/>
                    <a:pt x="160" y="397"/>
                  </a:cubicBezTo>
                  <a:cubicBezTo>
                    <a:pt x="160" y="397"/>
                    <a:pt x="159" y="397"/>
                    <a:pt x="157" y="398"/>
                  </a:cubicBezTo>
                  <a:cubicBezTo>
                    <a:pt x="154" y="399"/>
                    <a:pt x="156" y="398"/>
                    <a:pt x="156" y="400"/>
                  </a:cubicBezTo>
                  <a:cubicBezTo>
                    <a:pt x="157" y="401"/>
                    <a:pt x="157" y="402"/>
                    <a:pt x="157" y="402"/>
                  </a:cubicBezTo>
                  <a:cubicBezTo>
                    <a:pt x="158" y="403"/>
                    <a:pt x="157" y="402"/>
                    <a:pt x="157" y="404"/>
                  </a:cubicBezTo>
                  <a:cubicBezTo>
                    <a:pt x="156" y="406"/>
                    <a:pt x="156" y="405"/>
                    <a:pt x="156" y="407"/>
                  </a:cubicBezTo>
                  <a:cubicBezTo>
                    <a:pt x="155" y="408"/>
                    <a:pt x="155" y="407"/>
                    <a:pt x="154" y="410"/>
                  </a:cubicBezTo>
                  <a:cubicBezTo>
                    <a:pt x="153" y="412"/>
                    <a:pt x="154" y="410"/>
                    <a:pt x="153" y="412"/>
                  </a:cubicBezTo>
                  <a:cubicBezTo>
                    <a:pt x="152" y="413"/>
                    <a:pt x="150" y="412"/>
                    <a:pt x="148" y="411"/>
                  </a:cubicBezTo>
                  <a:cubicBezTo>
                    <a:pt x="147" y="411"/>
                    <a:pt x="148" y="410"/>
                    <a:pt x="148" y="408"/>
                  </a:cubicBezTo>
                  <a:cubicBezTo>
                    <a:pt x="149" y="406"/>
                    <a:pt x="148" y="407"/>
                    <a:pt x="148" y="406"/>
                  </a:cubicBezTo>
                  <a:cubicBezTo>
                    <a:pt x="148" y="405"/>
                    <a:pt x="147" y="406"/>
                    <a:pt x="145" y="407"/>
                  </a:cubicBezTo>
                  <a:cubicBezTo>
                    <a:pt x="144" y="407"/>
                    <a:pt x="144" y="405"/>
                    <a:pt x="145" y="403"/>
                  </a:cubicBezTo>
                  <a:cubicBezTo>
                    <a:pt x="145" y="401"/>
                    <a:pt x="144" y="402"/>
                    <a:pt x="144" y="401"/>
                  </a:cubicBezTo>
                  <a:cubicBezTo>
                    <a:pt x="144" y="401"/>
                    <a:pt x="143" y="400"/>
                    <a:pt x="142" y="400"/>
                  </a:cubicBezTo>
                  <a:cubicBezTo>
                    <a:pt x="141" y="400"/>
                    <a:pt x="140" y="399"/>
                    <a:pt x="140" y="399"/>
                  </a:cubicBezTo>
                  <a:cubicBezTo>
                    <a:pt x="139" y="398"/>
                    <a:pt x="137" y="396"/>
                    <a:pt x="136" y="395"/>
                  </a:cubicBezTo>
                  <a:cubicBezTo>
                    <a:pt x="134" y="394"/>
                    <a:pt x="132" y="395"/>
                    <a:pt x="132" y="395"/>
                  </a:cubicBezTo>
                  <a:cubicBezTo>
                    <a:pt x="132" y="395"/>
                    <a:pt x="130" y="397"/>
                    <a:pt x="128" y="399"/>
                  </a:cubicBezTo>
                  <a:cubicBezTo>
                    <a:pt x="128" y="399"/>
                    <a:pt x="128" y="400"/>
                    <a:pt x="128" y="400"/>
                  </a:cubicBezTo>
                  <a:cubicBezTo>
                    <a:pt x="127" y="400"/>
                    <a:pt x="127" y="400"/>
                    <a:pt x="127" y="399"/>
                  </a:cubicBezTo>
                  <a:cubicBezTo>
                    <a:pt x="127" y="399"/>
                    <a:pt x="126" y="398"/>
                    <a:pt x="126" y="398"/>
                  </a:cubicBezTo>
                  <a:cubicBezTo>
                    <a:pt x="126" y="398"/>
                    <a:pt x="126" y="396"/>
                    <a:pt x="125" y="396"/>
                  </a:cubicBezTo>
                  <a:cubicBezTo>
                    <a:pt x="125" y="396"/>
                    <a:pt x="124" y="396"/>
                    <a:pt x="123" y="395"/>
                  </a:cubicBezTo>
                  <a:cubicBezTo>
                    <a:pt x="122" y="395"/>
                    <a:pt x="121" y="394"/>
                    <a:pt x="121" y="394"/>
                  </a:cubicBezTo>
                  <a:cubicBezTo>
                    <a:pt x="120" y="394"/>
                    <a:pt x="118" y="392"/>
                    <a:pt x="118" y="392"/>
                  </a:cubicBezTo>
                  <a:cubicBezTo>
                    <a:pt x="118" y="392"/>
                    <a:pt x="118" y="392"/>
                    <a:pt x="117" y="392"/>
                  </a:cubicBezTo>
                  <a:cubicBezTo>
                    <a:pt x="117" y="392"/>
                    <a:pt x="116" y="391"/>
                    <a:pt x="116" y="391"/>
                  </a:cubicBezTo>
                  <a:cubicBezTo>
                    <a:pt x="115" y="391"/>
                    <a:pt x="115" y="391"/>
                    <a:pt x="115" y="391"/>
                  </a:cubicBezTo>
                  <a:cubicBezTo>
                    <a:pt x="115" y="391"/>
                    <a:pt x="115" y="391"/>
                    <a:pt x="115" y="391"/>
                  </a:cubicBezTo>
                  <a:cubicBezTo>
                    <a:pt x="114" y="391"/>
                    <a:pt x="114" y="391"/>
                    <a:pt x="113" y="390"/>
                  </a:cubicBezTo>
                  <a:cubicBezTo>
                    <a:pt x="111" y="390"/>
                    <a:pt x="112" y="390"/>
                    <a:pt x="110" y="390"/>
                  </a:cubicBezTo>
                  <a:cubicBezTo>
                    <a:pt x="109" y="390"/>
                    <a:pt x="108" y="390"/>
                    <a:pt x="108" y="390"/>
                  </a:cubicBezTo>
                  <a:cubicBezTo>
                    <a:pt x="108" y="390"/>
                    <a:pt x="107" y="389"/>
                    <a:pt x="105" y="389"/>
                  </a:cubicBezTo>
                  <a:cubicBezTo>
                    <a:pt x="104" y="390"/>
                    <a:pt x="102" y="391"/>
                    <a:pt x="101" y="391"/>
                  </a:cubicBezTo>
                  <a:cubicBezTo>
                    <a:pt x="101" y="391"/>
                    <a:pt x="100" y="390"/>
                    <a:pt x="100" y="390"/>
                  </a:cubicBezTo>
                  <a:cubicBezTo>
                    <a:pt x="100" y="390"/>
                    <a:pt x="100" y="389"/>
                    <a:pt x="100" y="389"/>
                  </a:cubicBezTo>
                  <a:cubicBezTo>
                    <a:pt x="100" y="389"/>
                    <a:pt x="99" y="388"/>
                    <a:pt x="98" y="387"/>
                  </a:cubicBezTo>
                  <a:cubicBezTo>
                    <a:pt x="98" y="387"/>
                    <a:pt x="97" y="387"/>
                    <a:pt x="97" y="387"/>
                  </a:cubicBezTo>
                  <a:cubicBezTo>
                    <a:pt x="97" y="387"/>
                    <a:pt x="97" y="387"/>
                    <a:pt x="97" y="388"/>
                  </a:cubicBezTo>
                  <a:cubicBezTo>
                    <a:pt x="97" y="389"/>
                    <a:pt x="99" y="389"/>
                    <a:pt x="97" y="389"/>
                  </a:cubicBezTo>
                  <a:cubicBezTo>
                    <a:pt x="96" y="388"/>
                    <a:pt x="95" y="388"/>
                    <a:pt x="95" y="388"/>
                  </a:cubicBezTo>
                  <a:cubicBezTo>
                    <a:pt x="92" y="389"/>
                    <a:pt x="92" y="389"/>
                    <a:pt x="92" y="389"/>
                  </a:cubicBezTo>
                  <a:cubicBezTo>
                    <a:pt x="93" y="388"/>
                    <a:pt x="93" y="388"/>
                    <a:pt x="93" y="388"/>
                  </a:cubicBezTo>
                  <a:cubicBezTo>
                    <a:pt x="93" y="388"/>
                    <a:pt x="94" y="388"/>
                    <a:pt x="94" y="388"/>
                  </a:cubicBezTo>
                  <a:cubicBezTo>
                    <a:pt x="94" y="387"/>
                    <a:pt x="94" y="387"/>
                    <a:pt x="94" y="387"/>
                  </a:cubicBezTo>
                  <a:cubicBezTo>
                    <a:pt x="94" y="387"/>
                    <a:pt x="94" y="386"/>
                    <a:pt x="94" y="386"/>
                  </a:cubicBezTo>
                  <a:cubicBezTo>
                    <a:pt x="95" y="386"/>
                    <a:pt x="96" y="385"/>
                    <a:pt x="95" y="385"/>
                  </a:cubicBezTo>
                  <a:cubicBezTo>
                    <a:pt x="94" y="385"/>
                    <a:pt x="93" y="385"/>
                    <a:pt x="93" y="385"/>
                  </a:cubicBezTo>
                  <a:cubicBezTo>
                    <a:pt x="93" y="384"/>
                    <a:pt x="93" y="384"/>
                    <a:pt x="93" y="384"/>
                  </a:cubicBezTo>
                  <a:cubicBezTo>
                    <a:pt x="93" y="384"/>
                    <a:pt x="92" y="383"/>
                    <a:pt x="92" y="383"/>
                  </a:cubicBezTo>
                  <a:cubicBezTo>
                    <a:pt x="92" y="384"/>
                    <a:pt x="92" y="385"/>
                    <a:pt x="92" y="385"/>
                  </a:cubicBezTo>
                  <a:cubicBezTo>
                    <a:pt x="91" y="385"/>
                    <a:pt x="91" y="385"/>
                    <a:pt x="91" y="384"/>
                  </a:cubicBezTo>
                  <a:cubicBezTo>
                    <a:pt x="91" y="383"/>
                    <a:pt x="91" y="383"/>
                    <a:pt x="91" y="383"/>
                  </a:cubicBezTo>
                  <a:cubicBezTo>
                    <a:pt x="90" y="383"/>
                    <a:pt x="89" y="383"/>
                    <a:pt x="89" y="383"/>
                  </a:cubicBezTo>
                  <a:cubicBezTo>
                    <a:pt x="89" y="383"/>
                    <a:pt x="90" y="384"/>
                    <a:pt x="88" y="384"/>
                  </a:cubicBezTo>
                  <a:cubicBezTo>
                    <a:pt x="87" y="384"/>
                    <a:pt x="86" y="385"/>
                    <a:pt x="85" y="385"/>
                  </a:cubicBezTo>
                  <a:cubicBezTo>
                    <a:pt x="84" y="386"/>
                    <a:pt x="84" y="387"/>
                    <a:pt x="84" y="387"/>
                  </a:cubicBezTo>
                  <a:cubicBezTo>
                    <a:pt x="84" y="388"/>
                    <a:pt x="82" y="388"/>
                    <a:pt x="82" y="389"/>
                  </a:cubicBezTo>
                  <a:cubicBezTo>
                    <a:pt x="83" y="389"/>
                    <a:pt x="82" y="389"/>
                    <a:pt x="84" y="390"/>
                  </a:cubicBezTo>
                  <a:cubicBezTo>
                    <a:pt x="85" y="390"/>
                    <a:pt x="85" y="390"/>
                    <a:pt x="86" y="390"/>
                  </a:cubicBezTo>
                  <a:cubicBezTo>
                    <a:pt x="87" y="391"/>
                    <a:pt x="88" y="390"/>
                    <a:pt x="88" y="390"/>
                  </a:cubicBezTo>
                  <a:cubicBezTo>
                    <a:pt x="88" y="390"/>
                    <a:pt x="88" y="390"/>
                    <a:pt x="89" y="391"/>
                  </a:cubicBezTo>
                  <a:cubicBezTo>
                    <a:pt x="89" y="391"/>
                    <a:pt x="90" y="390"/>
                    <a:pt x="90" y="391"/>
                  </a:cubicBezTo>
                  <a:cubicBezTo>
                    <a:pt x="90" y="392"/>
                    <a:pt x="91" y="393"/>
                    <a:pt x="90" y="393"/>
                  </a:cubicBezTo>
                  <a:cubicBezTo>
                    <a:pt x="89" y="393"/>
                    <a:pt x="88" y="394"/>
                    <a:pt x="88" y="393"/>
                  </a:cubicBezTo>
                  <a:cubicBezTo>
                    <a:pt x="88" y="393"/>
                    <a:pt x="88" y="392"/>
                    <a:pt x="87" y="392"/>
                  </a:cubicBezTo>
                  <a:cubicBezTo>
                    <a:pt x="87" y="392"/>
                    <a:pt x="86" y="392"/>
                    <a:pt x="86" y="392"/>
                  </a:cubicBezTo>
                  <a:cubicBezTo>
                    <a:pt x="85" y="394"/>
                    <a:pt x="85" y="394"/>
                    <a:pt x="85" y="394"/>
                  </a:cubicBezTo>
                  <a:cubicBezTo>
                    <a:pt x="85" y="394"/>
                    <a:pt x="85" y="395"/>
                    <a:pt x="84" y="395"/>
                  </a:cubicBezTo>
                  <a:cubicBezTo>
                    <a:pt x="83" y="395"/>
                    <a:pt x="84" y="395"/>
                    <a:pt x="82" y="395"/>
                  </a:cubicBezTo>
                  <a:cubicBezTo>
                    <a:pt x="80" y="395"/>
                    <a:pt x="80" y="394"/>
                    <a:pt x="79" y="394"/>
                  </a:cubicBezTo>
                  <a:cubicBezTo>
                    <a:pt x="79" y="394"/>
                    <a:pt x="79" y="394"/>
                    <a:pt x="78" y="394"/>
                  </a:cubicBezTo>
                  <a:cubicBezTo>
                    <a:pt x="78" y="394"/>
                    <a:pt x="76" y="392"/>
                    <a:pt x="75" y="394"/>
                  </a:cubicBezTo>
                  <a:cubicBezTo>
                    <a:pt x="74" y="395"/>
                    <a:pt x="73" y="396"/>
                    <a:pt x="73" y="396"/>
                  </a:cubicBezTo>
                  <a:cubicBezTo>
                    <a:pt x="70" y="396"/>
                    <a:pt x="70" y="396"/>
                    <a:pt x="70" y="396"/>
                  </a:cubicBezTo>
                  <a:cubicBezTo>
                    <a:pt x="70" y="396"/>
                    <a:pt x="69" y="396"/>
                    <a:pt x="68" y="396"/>
                  </a:cubicBezTo>
                  <a:cubicBezTo>
                    <a:pt x="67" y="396"/>
                    <a:pt x="66" y="396"/>
                    <a:pt x="66" y="396"/>
                  </a:cubicBezTo>
                  <a:cubicBezTo>
                    <a:pt x="65" y="397"/>
                    <a:pt x="64" y="394"/>
                    <a:pt x="64" y="394"/>
                  </a:cubicBezTo>
                  <a:cubicBezTo>
                    <a:pt x="64" y="394"/>
                    <a:pt x="65" y="392"/>
                    <a:pt x="62" y="394"/>
                  </a:cubicBezTo>
                  <a:cubicBezTo>
                    <a:pt x="59" y="396"/>
                    <a:pt x="58" y="396"/>
                    <a:pt x="58" y="396"/>
                  </a:cubicBezTo>
                  <a:cubicBezTo>
                    <a:pt x="58" y="396"/>
                    <a:pt x="57" y="396"/>
                    <a:pt x="57" y="397"/>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6" y="396"/>
                    <a:pt x="56" y="396"/>
                    <a:pt x="56" y="395"/>
                  </a:cubicBezTo>
                  <a:cubicBezTo>
                    <a:pt x="56" y="395"/>
                    <a:pt x="56" y="395"/>
                    <a:pt x="56" y="395"/>
                  </a:cubicBezTo>
                  <a:cubicBezTo>
                    <a:pt x="56" y="395"/>
                    <a:pt x="55" y="395"/>
                    <a:pt x="55" y="394"/>
                  </a:cubicBezTo>
                  <a:cubicBezTo>
                    <a:pt x="53" y="392"/>
                    <a:pt x="50" y="388"/>
                    <a:pt x="50" y="388"/>
                  </a:cubicBezTo>
                  <a:cubicBezTo>
                    <a:pt x="52" y="384"/>
                    <a:pt x="52" y="384"/>
                    <a:pt x="52" y="384"/>
                  </a:cubicBezTo>
                  <a:cubicBezTo>
                    <a:pt x="52" y="384"/>
                    <a:pt x="53" y="377"/>
                    <a:pt x="53" y="375"/>
                  </a:cubicBezTo>
                  <a:cubicBezTo>
                    <a:pt x="53" y="374"/>
                    <a:pt x="53" y="368"/>
                    <a:pt x="53" y="368"/>
                  </a:cubicBezTo>
                  <a:cubicBezTo>
                    <a:pt x="53" y="368"/>
                    <a:pt x="49" y="367"/>
                    <a:pt x="52" y="364"/>
                  </a:cubicBezTo>
                  <a:cubicBezTo>
                    <a:pt x="55" y="360"/>
                    <a:pt x="58" y="355"/>
                    <a:pt x="58" y="355"/>
                  </a:cubicBezTo>
                  <a:cubicBezTo>
                    <a:pt x="58" y="345"/>
                    <a:pt x="58" y="345"/>
                    <a:pt x="58" y="345"/>
                  </a:cubicBezTo>
                  <a:cubicBezTo>
                    <a:pt x="58" y="345"/>
                    <a:pt x="55" y="342"/>
                    <a:pt x="59" y="340"/>
                  </a:cubicBezTo>
                  <a:cubicBezTo>
                    <a:pt x="63" y="337"/>
                    <a:pt x="70" y="328"/>
                    <a:pt x="70" y="328"/>
                  </a:cubicBezTo>
                  <a:cubicBezTo>
                    <a:pt x="77" y="320"/>
                    <a:pt x="77" y="320"/>
                    <a:pt x="77" y="320"/>
                  </a:cubicBezTo>
                  <a:cubicBezTo>
                    <a:pt x="65" y="317"/>
                    <a:pt x="65" y="317"/>
                    <a:pt x="65" y="317"/>
                  </a:cubicBezTo>
                  <a:cubicBezTo>
                    <a:pt x="58" y="316"/>
                    <a:pt x="58" y="316"/>
                    <a:pt x="58" y="316"/>
                  </a:cubicBezTo>
                  <a:cubicBezTo>
                    <a:pt x="53" y="313"/>
                    <a:pt x="53" y="313"/>
                    <a:pt x="53" y="313"/>
                  </a:cubicBezTo>
                  <a:cubicBezTo>
                    <a:pt x="50" y="308"/>
                    <a:pt x="50" y="308"/>
                    <a:pt x="50" y="308"/>
                  </a:cubicBezTo>
                  <a:cubicBezTo>
                    <a:pt x="47" y="310"/>
                    <a:pt x="47" y="310"/>
                    <a:pt x="47" y="310"/>
                  </a:cubicBezTo>
                  <a:cubicBezTo>
                    <a:pt x="44" y="312"/>
                    <a:pt x="44" y="312"/>
                    <a:pt x="44" y="312"/>
                  </a:cubicBezTo>
                  <a:cubicBezTo>
                    <a:pt x="37" y="311"/>
                    <a:pt x="37" y="311"/>
                    <a:pt x="37" y="311"/>
                  </a:cubicBezTo>
                  <a:cubicBezTo>
                    <a:pt x="32" y="306"/>
                    <a:pt x="32" y="306"/>
                    <a:pt x="32" y="306"/>
                  </a:cubicBezTo>
                  <a:cubicBezTo>
                    <a:pt x="28" y="309"/>
                    <a:pt x="28" y="309"/>
                    <a:pt x="28" y="309"/>
                  </a:cubicBezTo>
                  <a:cubicBezTo>
                    <a:pt x="24" y="306"/>
                    <a:pt x="24" y="306"/>
                    <a:pt x="24" y="306"/>
                  </a:cubicBezTo>
                  <a:cubicBezTo>
                    <a:pt x="21" y="301"/>
                    <a:pt x="21" y="301"/>
                    <a:pt x="21" y="301"/>
                  </a:cubicBezTo>
                  <a:cubicBezTo>
                    <a:pt x="20" y="297"/>
                    <a:pt x="20" y="297"/>
                    <a:pt x="20" y="297"/>
                  </a:cubicBezTo>
                  <a:cubicBezTo>
                    <a:pt x="15" y="292"/>
                    <a:pt x="15" y="292"/>
                    <a:pt x="15" y="292"/>
                  </a:cubicBezTo>
                  <a:cubicBezTo>
                    <a:pt x="13" y="292"/>
                    <a:pt x="13" y="292"/>
                    <a:pt x="13" y="292"/>
                  </a:cubicBezTo>
                  <a:cubicBezTo>
                    <a:pt x="13" y="291"/>
                    <a:pt x="13" y="291"/>
                    <a:pt x="13" y="291"/>
                  </a:cubicBezTo>
                  <a:cubicBezTo>
                    <a:pt x="12" y="285"/>
                    <a:pt x="12" y="285"/>
                    <a:pt x="12" y="285"/>
                  </a:cubicBezTo>
                  <a:cubicBezTo>
                    <a:pt x="15" y="283"/>
                    <a:pt x="15" y="283"/>
                    <a:pt x="15" y="283"/>
                  </a:cubicBezTo>
                  <a:cubicBezTo>
                    <a:pt x="17" y="280"/>
                    <a:pt x="17" y="280"/>
                    <a:pt x="17" y="280"/>
                  </a:cubicBezTo>
                  <a:cubicBezTo>
                    <a:pt x="19" y="277"/>
                    <a:pt x="19" y="277"/>
                    <a:pt x="19" y="277"/>
                  </a:cubicBezTo>
                  <a:cubicBezTo>
                    <a:pt x="18" y="273"/>
                    <a:pt x="18" y="273"/>
                    <a:pt x="18" y="273"/>
                  </a:cubicBezTo>
                  <a:cubicBezTo>
                    <a:pt x="18" y="273"/>
                    <a:pt x="14" y="273"/>
                    <a:pt x="13" y="272"/>
                  </a:cubicBezTo>
                  <a:cubicBezTo>
                    <a:pt x="12" y="272"/>
                    <a:pt x="9" y="270"/>
                    <a:pt x="9" y="270"/>
                  </a:cubicBezTo>
                  <a:cubicBezTo>
                    <a:pt x="8" y="265"/>
                    <a:pt x="8" y="265"/>
                    <a:pt x="8" y="265"/>
                  </a:cubicBezTo>
                  <a:cubicBezTo>
                    <a:pt x="6" y="262"/>
                    <a:pt x="6" y="262"/>
                    <a:pt x="6" y="262"/>
                  </a:cubicBezTo>
                  <a:cubicBezTo>
                    <a:pt x="5" y="257"/>
                    <a:pt x="5" y="257"/>
                    <a:pt x="5" y="257"/>
                  </a:cubicBezTo>
                  <a:cubicBezTo>
                    <a:pt x="6" y="252"/>
                    <a:pt x="6" y="252"/>
                    <a:pt x="6" y="252"/>
                  </a:cubicBezTo>
                  <a:cubicBezTo>
                    <a:pt x="6" y="252"/>
                    <a:pt x="6" y="252"/>
                    <a:pt x="6" y="252"/>
                  </a:cubicBezTo>
                  <a:cubicBezTo>
                    <a:pt x="6" y="252"/>
                    <a:pt x="6" y="252"/>
                    <a:pt x="6" y="252"/>
                  </a:cubicBezTo>
                  <a:cubicBezTo>
                    <a:pt x="7" y="252"/>
                    <a:pt x="7" y="252"/>
                    <a:pt x="7" y="252"/>
                  </a:cubicBezTo>
                  <a:cubicBezTo>
                    <a:pt x="8" y="250"/>
                    <a:pt x="8" y="250"/>
                    <a:pt x="8" y="250"/>
                  </a:cubicBezTo>
                  <a:cubicBezTo>
                    <a:pt x="8" y="249"/>
                    <a:pt x="8" y="249"/>
                    <a:pt x="8" y="249"/>
                  </a:cubicBezTo>
                  <a:cubicBezTo>
                    <a:pt x="8" y="249"/>
                    <a:pt x="9" y="248"/>
                    <a:pt x="10" y="248"/>
                  </a:cubicBezTo>
                  <a:cubicBezTo>
                    <a:pt x="10" y="248"/>
                    <a:pt x="11" y="248"/>
                    <a:pt x="11" y="248"/>
                  </a:cubicBezTo>
                  <a:cubicBezTo>
                    <a:pt x="12" y="248"/>
                    <a:pt x="12" y="245"/>
                    <a:pt x="12" y="245"/>
                  </a:cubicBezTo>
                  <a:cubicBezTo>
                    <a:pt x="14" y="245"/>
                    <a:pt x="14" y="245"/>
                    <a:pt x="14" y="245"/>
                  </a:cubicBezTo>
                  <a:cubicBezTo>
                    <a:pt x="14" y="245"/>
                    <a:pt x="15" y="244"/>
                    <a:pt x="15" y="244"/>
                  </a:cubicBezTo>
                  <a:cubicBezTo>
                    <a:pt x="15" y="243"/>
                    <a:pt x="15" y="242"/>
                    <a:pt x="15" y="242"/>
                  </a:cubicBezTo>
                  <a:cubicBezTo>
                    <a:pt x="15" y="242"/>
                    <a:pt x="16" y="240"/>
                    <a:pt x="16" y="239"/>
                  </a:cubicBezTo>
                  <a:cubicBezTo>
                    <a:pt x="16" y="238"/>
                    <a:pt x="15" y="237"/>
                    <a:pt x="15" y="237"/>
                  </a:cubicBezTo>
                  <a:cubicBezTo>
                    <a:pt x="15" y="237"/>
                    <a:pt x="14" y="235"/>
                    <a:pt x="13" y="235"/>
                  </a:cubicBezTo>
                  <a:cubicBezTo>
                    <a:pt x="13" y="235"/>
                    <a:pt x="11" y="235"/>
                    <a:pt x="11" y="235"/>
                  </a:cubicBezTo>
                  <a:cubicBezTo>
                    <a:pt x="10" y="235"/>
                    <a:pt x="9" y="233"/>
                    <a:pt x="9" y="233"/>
                  </a:cubicBezTo>
                  <a:cubicBezTo>
                    <a:pt x="9" y="233"/>
                    <a:pt x="10" y="232"/>
                    <a:pt x="10" y="231"/>
                  </a:cubicBezTo>
                  <a:cubicBezTo>
                    <a:pt x="11" y="231"/>
                    <a:pt x="11" y="228"/>
                    <a:pt x="11" y="228"/>
                  </a:cubicBezTo>
                  <a:cubicBezTo>
                    <a:pt x="11" y="228"/>
                    <a:pt x="10" y="227"/>
                    <a:pt x="9" y="227"/>
                  </a:cubicBezTo>
                  <a:cubicBezTo>
                    <a:pt x="9" y="227"/>
                    <a:pt x="7" y="227"/>
                    <a:pt x="7" y="227"/>
                  </a:cubicBezTo>
                  <a:cubicBezTo>
                    <a:pt x="7" y="224"/>
                    <a:pt x="7" y="224"/>
                    <a:pt x="7" y="224"/>
                  </a:cubicBezTo>
                  <a:cubicBezTo>
                    <a:pt x="7" y="224"/>
                    <a:pt x="5" y="223"/>
                    <a:pt x="4" y="223"/>
                  </a:cubicBezTo>
                  <a:cubicBezTo>
                    <a:pt x="4" y="223"/>
                    <a:pt x="4" y="222"/>
                    <a:pt x="3" y="222"/>
                  </a:cubicBezTo>
                  <a:cubicBezTo>
                    <a:pt x="4" y="222"/>
                    <a:pt x="4" y="222"/>
                    <a:pt x="4" y="222"/>
                  </a:cubicBezTo>
                  <a:cubicBezTo>
                    <a:pt x="4" y="222"/>
                    <a:pt x="4" y="222"/>
                    <a:pt x="4" y="222"/>
                  </a:cubicBezTo>
                  <a:cubicBezTo>
                    <a:pt x="4" y="221"/>
                    <a:pt x="3" y="220"/>
                    <a:pt x="3" y="219"/>
                  </a:cubicBezTo>
                  <a:cubicBezTo>
                    <a:pt x="3" y="219"/>
                    <a:pt x="4" y="219"/>
                    <a:pt x="4" y="219"/>
                  </a:cubicBezTo>
                  <a:cubicBezTo>
                    <a:pt x="4" y="219"/>
                    <a:pt x="4" y="218"/>
                    <a:pt x="5" y="217"/>
                  </a:cubicBezTo>
                  <a:cubicBezTo>
                    <a:pt x="5" y="217"/>
                    <a:pt x="5" y="217"/>
                    <a:pt x="6" y="217"/>
                  </a:cubicBezTo>
                  <a:cubicBezTo>
                    <a:pt x="6" y="217"/>
                    <a:pt x="6" y="216"/>
                    <a:pt x="7" y="216"/>
                  </a:cubicBezTo>
                  <a:cubicBezTo>
                    <a:pt x="7" y="215"/>
                    <a:pt x="7" y="213"/>
                    <a:pt x="7" y="213"/>
                  </a:cubicBezTo>
                  <a:cubicBezTo>
                    <a:pt x="7" y="213"/>
                    <a:pt x="7" y="213"/>
                    <a:pt x="6" y="212"/>
                  </a:cubicBezTo>
                  <a:cubicBezTo>
                    <a:pt x="5" y="212"/>
                    <a:pt x="5" y="212"/>
                    <a:pt x="5" y="211"/>
                  </a:cubicBezTo>
                  <a:cubicBezTo>
                    <a:pt x="4" y="211"/>
                    <a:pt x="5" y="210"/>
                    <a:pt x="5" y="210"/>
                  </a:cubicBezTo>
                  <a:cubicBezTo>
                    <a:pt x="5" y="210"/>
                    <a:pt x="3" y="209"/>
                    <a:pt x="3" y="209"/>
                  </a:cubicBezTo>
                  <a:cubicBezTo>
                    <a:pt x="3" y="209"/>
                    <a:pt x="1" y="209"/>
                    <a:pt x="1" y="209"/>
                  </a:cubicBezTo>
                  <a:cubicBezTo>
                    <a:pt x="1" y="209"/>
                    <a:pt x="1" y="209"/>
                    <a:pt x="1" y="209"/>
                  </a:cubicBezTo>
                  <a:cubicBezTo>
                    <a:pt x="1" y="207"/>
                    <a:pt x="1" y="207"/>
                    <a:pt x="1" y="207"/>
                  </a:cubicBezTo>
                  <a:cubicBezTo>
                    <a:pt x="0" y="205"/>
                    <a:pt x="0" y="205"/>
                    <a:pt x="0" y="205"/>
                  </a:cubicBezTo>
                  <a:cubicBezTo>
                    <a:pt x="1" y="204"/>
                    <a:pt x="1" y="204"/>
                    <a:pt x="1" y="204"/>
                  </a:cubicBezTo>
                  <a:cubicBezTo>
                    <a:pt x="3" y="206"/>
                    <a:pt x="3" y="206"/>
                    <a:pt x="3" y="206"/>
                  </a:cubicBezTo>
                  <a:cubicBezTo>
                    <a:pt x="3" y="206"/>
                    <a:pt x="3" y="205"/>
                    <a:pt x="3" y="204"/>
                  </a:cubicBezTo>
                  <a:cubicBezTo>
                    <a:pt x="4" y="204"/>
                    <a:pt x="5" y="202"/>
                    <a:pt x="5" y="202"/>
                  </a:cubicBezTo>
                  <a:cubicBezTo>
                    <a:pt x="7" y="202"/>
                    <a:pt x="7" y="202"/>
                    <a:pt x="7" y="202"/>
                  </a:cubicBezTo>
                  <a:cubicBezTo>
                    <a:pt x="7" y="202"/>
                    <a:pt x="11" y="202"/>
                    <a:pt x="11" y="202"/>
                  </a:cubicBezTo>
                  <a:cubicBezTo>
                    <a:pt x="12" y="201"/>
                    <a:pt x="10" y="199"/>
                    <a:pt x="10" y="199"/>
                  </a:cubicBezTo>
                  <a:cubicBezTo>
                    <a:pt x="10" y="199"/>
                    <a:pt x="8" y="201"/>
                    <a:pt x="8" y="201"/>
                  </a:cubicBezTo>
                  <a:cubicBezTo>
                    <a:pt x="7" y="201"/>
                    <a:pt x="7" y="198"/>
                    <a:pt x="7" y="198"/>
                  </a:cubicBezTo>
                  <a:cubicBezTo>
                    <a:pt x="7" y="196"/>
                    <a:pt x="7" y="196"/>
                    <a:pt x="7" y="196"/>
                  </a:cubicBezTo>
                  <a:cubicBezTo>
                    <a:pt x="9" y="195"/>
                    <a:pt x="9" y="195"/>
                    <a:pt x="9" y="195"/>
                  </a:cubicBezTo>
                  <a:cubicBezTo>
                    <a:pt x="10" y="193"/>
                    <a:pt x="10" y="193"/>
                    <a:pt x="10" y="193"/>
                  </a:cubicBezTo>
                  <a:cubicBezTo>
                    <a:pt x="10" y="193"/>
                    <a:pt x="12" y="191"/>
                    <a:pt x="12" y="191"/>
                  </a:cubicBezTo>
                  <a:cubicBezTo>
                    <a:pt x="13" y="190"/>
                    <a:pt x="12" y="188"/>
                    <a:pt x="12" y="188"/>
                  </a:cubicBezTo>
                  <a:cubicBezTo>
                    <a:pt x="13" y="185"/>
                    <a:pt x="13" y="185"/>
                    <a:pt x="13" y="185"/>
                  </a:cubicBezTo>
                  <a:cubicBezTo>
                    <a:pt x="11" y="182"/>
                    <a:pt x="11" y="182"/>
                    <a:pt x="11" y="182"/>
                  </a:cubicBezTo>
                  <a:cubicBezTo>
                    <a:pt x="11" y="179"/>
                    <a:pt x="11" y="179"/>
                    <a:pt x="11" y="179"/>
                  </a:cubicBezTo>
                  <a:cubicBezTo>
                    <a:pt x="9" y="176"/>
                    <a:pt x="9" y="176"/>
                    <a:pt x="9" y="176"/>
                  </a:cubicBezTo>
                  <a:cubicBezTo>
                    <a:pt x="9" y="175"/>
                    <a:pt x="9" y="175"/>
                    <a:pt x="9" y="175"/>
                  </a:cubicBezTo>
                  <a:cubicBezTo>
                    <a:pt x="8" y="173"/>
                    <a:pt x="8" y="173"/>
                    <a:pt x="8" y="173"/>
                  </a:cubicBezTo>
                  <a:cubicBezTo>
                    <a:pt x="8" y="171"/>
                    <a:pt x="8" y="171"/>
                    <a:pt x="8" y="171"/>
                  </a:cubicBezTo>
                  <a:cubicBezTo>
                    <a:pt x="8" y="171"/>
                    <a:pt x="6" y="169"/>
                    <a:pt x="5" y="169"/>
                  </a:cubicBezTo>
                  <a:cubicBezTo>
                    <a:pt x="4" y="169"/>
                    <a:pt x="5" y="168"/>
                    <a:pt x="5" y="168"/>
                  </a:cubicBezTo>
                  <a:cubicBezTo>
                    <a:pt x="5" y="166"/>
                    <a:pt x="5" y="166"/>
                    <a:pt x="5" y="166"/>
                  </a:cubicBezTo>
                  <a:cubicBezTo>
                    <a:pt x="5" y="163"/>
                    <a:pt x="5" y="163"/>
                    <a:pt x="5" y="163"/>
                  </a:cubicBezTo>
                  <a:cubicBezTo>
                    <a:pt x="10" y="164"/>
                    <a:pt x="10" y="164"/>
                    <a:pt x="10" y="164"/>
                  </a:cubicBezTo>
                  <a:cubicBezTo>
                    <a:pt x="12" y="164"/>
                    <a:pt x="12" y="164"/>
                    <a:pt x="12" y="164"/>
                  </a:cubicBezTo>
                  <a:cubicBezTo>
                    <a:pt x="9" y="162"/>
                    <a:pt x="9" y="162"/>
                    <a:pt x="9" y="162"/>
                  </a:cubicBezTo>
                  <a:cubicBezTo>
                    <a:pt x="12" y="161"/>
                    <a:pt x="12" y="161"/>
                    <a:pt x="12" y="161"/>
                  </a:cubicBezTo>
                  <a:cubicBezTo>
                    <a:pt x="14" y="163"/>
                    <a:pt x="14" y="163"/>
                    <a:pt x="14" y="163"/>
                  </a:cubicBezTo>
                  <a:cubicBezTo>
                    <a:pt x="17" y="164"/>
                    <a:pt x="17" y="164"/>
                    <a:pt x="17" y="164"/>
                  </a:cubicBezTo>
                  <a:cubicBezTo>
                    <a:pt x="18" y="166"/>
                    <a:pt x="18" y="166"/>
                    <a:pt x="18" y="166"/>
                  </a:cubicBezTo>
                  <a:cubicBezTo>
                    <a:pt x="19" y="164"/>
                    <a:pt x="19" y="164"/>
                    <a:pt x="19" y="164"/>
                  </a:cubicBezTo>
                  <a:cubicBezTo>
                    <a:pt x="22" y="164"/>
                    <a:pt x="22" y="164"/>
                    <a:pt x="22" y="164"/>
                  </a:cubicBezTo>
                  <a:cubicBezTo>
                    <a:pt x="23" y="164"/>
                    <a:pt x="23" y="164"/>
                    <a:pt x="23" y="164"/>
                  </a:cubicBezTo>
                  <a:cubicBezTo>
                    <a:pt x="26" y="163"/>
                    <a:pt x="26" y="163"/>
                    <a:pt x="26" y="163"/>
                  </a:cubicBezTo>
                  <a:cubicBezTo>
                    <a:pt x="29" y="163"/>
                    <a:pt x="29" y="163"/>
                    <a:pt x="29" y="163"/>
                  </a:cubicBezTo>
                  <a:cubicBezTo>
                    <a:pt x="30" y="161"/>
                    <a:pt x="30" y="161"/>
                    <a:pt x="30" y="161"/>
                  </a:cubicBezTo>
                  <a:cubicBezTo>
                    <a:pt x="32" y="160"/>
                    <a:pt x="32" y="160"/>
                    <a:pt x="32" y="160"/>
                  </a:cubicBezTo>
                  <a:cubicBezTo>
                    <a:pt x="33" y="159"/>
                    <a:pt x="33" y="159"/>
                    <a:pt x="33" y="159"/>
                  </a:cubicBezTo>
                  <a:cubicBezTo>
                    <a:pt x="30" y="157"/>
                    <a:pt x="30" y="157"/>
                    <a:pt x="30" y="157"/>
                  </a:cubicBezTo>
                  <a:cubicBezTo>
                    <a:pt x="28" y="154"/>
                    <a:pt x="28" y="154"/>
                    <a:pt x="28" y="154"/>
                  </a:cubicBezTo>
                  <a:cubicBezTo>
                    <a:pt x="30" y="154"/>
                    <a:pt x="30" y="154"/>
                    <a:pt x="30" y="154"/>
                  </a:cubicBezTo>
                  <a:cubicBezTo>
                    <a:pt x="30" y="151"/>
                    <a:pt x="30" y="151"/>
                    <a:pt x="30" y="151"/>
                  </a:cubicBezTo>
                  <a:cubicBezTo>
                    <a:pt x="30" y="151"/>
                    <a:pt x="34" y="152"/>
                    <a:pt x="34" y="152"/>
                  </a:cubicBezTo>
                  <a:cubicBezTo>
                    <a:pt x="34" y="151"/>
                    <a:pt x="34" y="151"/>
                    <a:pt x="35" y="150"/>
                  </a:cubicBezTo>
                  <a:cubicBezTo>
                    <a:pt x="36" y="150"/>
                    <a:pt x="38" y="149"/>
                    <a:pt x="38" y="149"/>
                  </a:cubicBezTo>
                  <a:cubicBezTo>
                    <a:pt x="39" y="147"/>
                    <a:pt x="39" y="147"/>
                    <a:pt x="39" y="147"/>
                  </a:cubicBezTo>
                  <a:cubicBezTo>
                    <a:pt x="39" y="147"/>
                    <a:pt x="41" y="146"/>
                    <a:pt x="41" y="146"/>
                  </a:cubicBezTo>
                  <a:cubicBezTo>
                    <a:pt x="42" y="146"/>
                    <a:pt x="41" y="145"/>
                    <a:pt x="41" y="144"/>
                  </a:cubicBezTo>
                  <a:cubicBezTo>
                    <a:pt x="41" y="143"/>
                    <a:pt x="41" y="141"/>
                    <a:pt x="41" y="141"/>
                  </a:cubicBezTo>
                  <a:cubicBezTo>
                    <a:pt x="42" y="139"/>
                    <a:pt x="42" y="139"/>
                    <a:pt x="42" y="139"/>
                  </a:cubicBezTo>
                  <a:cubicBezTo>
                    <a:pt x="40" y="135"/>
                    <a:pt x="40" y="135"/>
                    <a:pt x="40" y="135"/>
                  </a:cubicBezTo>
                  <a:cubicBezTo>
                    <a:pt x="37" y="136"/>
                    <a:pt x="37" y="136"/>
                    <a:pt x="37" y="136"/>
                  </a:cubicBezTo>
                  <a:cubicBezTo>
                    <a:pt x="35" y="134"/>
                    <a:pt x="35" y="134"/>
                    <a:pt x="35" y="134"/>
                  </a:cubicBezTo>
                  <a:cubicBezTo>
                    <a:pt x="35" y="134"/>
                    <a:pt x="32" y="134"/>
                    <a:pt x="32" y="133"/>
                  </a:cubicBezTo>
                  <a:cubicBezTo>
                    <a:pt x="31" y="132"/>
                    <a:pt x="30" y="130"/>
                    <a:pt x="30" y="130"/>
                  </a:cubicBezTo>
                  <a:cubicBezTo>
                    <a:pt x="30" y="128"/>
                    <a:pt x="30" y="128"/>
                    <a:pt x="30" y="128"/>
                  </a:cubicBezTo>
                  <a:cubicBezTo>
                    <a:pt x="33" y="128"/>
                    <a:pt x="33" y="128"/>
                    <a:pt x="33" y="128"/>
                  </a:cubicBezTo>
                  <a:cubicBezTo>
                    <a:pt x="31" y="127"/>
                    <a:pt x="31" y="127"/>
                    <a:pt x="31" y="127"/>
                  </a:cubicBezTo>
                  <a:cubicBezTo>
                    <a:pt x="31" y="124"/>
                    <a:pt x="31" y="124"/>
                    <a:pt x="31" y="124"/>
                  </a:cubicBezTo>
                  <a:cubicBezTo>
                    <a:pt x="35" y="123"/>
                    <a:pt x="35" y="123"/>
                    <a:pt x="35" y="123"/>
                  </a:cubicBezTo>
                  <a:cubicBezTo>
                    <a:pt x="35" y="123"/>
                    <a:pt x="40" y="125"/>
                    <a:pt x="41" y="125"/>
                  </a:cubicBezTo>
                  <a:cubicBezTo>
                    <a:pt x="42" y="126"/>
                    <a:pt x="42" y="122"/>
                    <a:pt x="42" y="122"/>
                  </a:cubicBezTo>
                  <a:cubicBezTo>
                    <a:pt x="43" y="117"/>
                    <a:pt x="43" y="117"/>
                    <a:pt x="43" y="117"/>
                  </a:cubicBezTo>
                  <a:cubicBezTo>
                    <a:pt x="43" y="117"/>
                    <a:pt x="42" y="113"/>
                    <a:pt x="43" y="112"/>
                  </a:cubicBezTo>
                  <a:cubicBezTo>
                    <a:pt x="44" y="112"/>
                    <a:pt x="47" y="106"/>
                    <a:pt x="47" y="106"/>
                  </a:cubicBezTo>
                  <a:cubicBezTo>
                    <a:pt x="47" y="106"/>
                    <a:pt x="47" y="100"/>
                    <a:pt x="47" y="99"/>
                  </a:cubicBezTo>
                  <a:cubicBezTo>
                    <a:pt x="47" y="98"/>
                    <a:pt x="47" y="94"/>
                    <a:pt x="47" y="94"/>
                  </a:cubicBezTo>
                  <a:cubicBezTo>
                    <a:pt x="47" y="93"/>
                    <a:pt x="47" y="93"/>
                    <a:pt x="47" y="93"/>
                  </a:cubicBezTo>
                  <a:cubicBezTo>
                    <a:pt x="47" y="93"/>
                    <a:pt x="44" y="92"/>
                    <a:pt x="43" y="92"/>
                  </a:cubicBezTo>
                  <a:cubicBezTo>
                    <a:pt x="43" y="91"/>
                    <a:pt x="44" y="89"/>
                    <a:pt x="44" y="89"/>
                  </a:cubicBezTo>
                  <a:cubicBezTo>
                    <a:pt x="39" y="88"/>
                    <a:pt x="39" y="88"/>
                    <a:pt x="39" y="88"/>
                  </a:cubicBezTo>
                  <a:cubicBezTo>
                    <a:pt x="40" y="85"/>
                    <a:pt x="41" y="80"/>
                    <a:pt x="42" y="80"/>
                  </a:cubicBezTo>
                  <a:cubicBezTo>
                    <a:pt x="43" y="79"/>
                    <a:pt x="45" y="77"/>
                    <a:pt x="45" y="77"/>
                  </a:cubicBezTo>
                  <a:cubicBezTo>
                    <a:pt x="45" y="73"/>
                    <a:pt x="45" y="73"/>
                    <a:pt x="45" y="73"/>
                  </a:cubicBezTo>
                  <a:cubicBezTo>
                    <a:pt x="43" y="70"/>
                    <a:pt x="43" y="70"/>
                    <a:pt x="43" y="70"/>
                  </a:cubicBezTo>
                  <a:cubicBezTo>
                    <a:pt x="45" y="67"/>
                    <a:pt x="45" y="67"/>
                    <a:pt x="45" y="67"/>
                  </a:cubicBezTo>
                  <a:cubicBezTo>
                    <a:pt x="45" y="67"/>
                    <a:pt x="49" y="65"/>
                    <a:pt x="49" y="65"/>
                  </a:cubicBezTo>
                  <a:cubicBezTo>
                    <a:pt x="50" y="65"/>
                    <a:pt x="56" y="65"/>
                    <a:pt x="56" y="65"/>
                  </a:cubicBezTo>
                  <a:cubicBezTo>
                    <a:pt x="60" y="63"/>
                    <a:pt x="60" y="63"/>
                    <a:pt x="60" y="63"/>
                  </a:cubicBezTo>
                  <a:cubicBezTo>
                    <a:pt x="66" y="63"/>
                    <a:pt x="66" y="63"/>
                    <a:pt x="66" y="63"/>
                  </a:cubicBezTo>
                  <a:cubicBezTo>
                    <a:pt x="70" y="62"/>
                    <a:pt x="70" y="62"/>
                    <a:pt x="70" y="62"/>
                  </a:cubicBezTo>
                  <a:cubicBezTo>
                    <a:pt x="73" y="64"/>
                    <a:pt x="73" y="64"/>
                    <a:pt x="73" y="64"/>
                  </a:cubicBezTo>
                  <a:cubicBezTo>
                    <a:pt x="73" y="64"/>
                    <a:pt x="75" y="66"/>
                    <a:pt x="75" y="67"/>
                  </a:cubicBezTo>
                  <a:cubicBezTo>
                    <a:pt x="75" y="67"/>
                    <a:pt x="77" y="69"/>
                    <a:pt x="77" y="70"/>
                  </a:cubicBezTo>
                  <a:cubicBezTo>
                    <a:pt x="76" y="70"/>
                    <a:pt x="78" y="73"/>
                    <a:pt x="78" y="73"/>
                  </a:cubicBezTo>
                  <a:cubicBezTo>
                    <a:pt x="78" y="73"/>
                    <a:pt x="77" y="75"/>
                    <a:pt x="77" y="76"/>
                  </a:cubicBezTo>
                  <a:cubicBezTo>
                    <a:pt x="77" y="76"/>
                    <a:pt x="78" y="80"/>
                    <a:pt x="78" y="80"/>
                  </a:cubicBezTo>
                  <a:cubicBezTo>
                    <a:pt x="78" y="81"/>
                    <a:pt x="80" y="82"/>
                    <a:pt x="80" y="82"/>
                  </a:cubicBezTo>
                  <a:cubicBezTo>
                    <a:pt x="82" y="81"/>
                    <a:pt x="82" y="81"/>
                    <a:pt x="82" y="81"/>
                  </a:cubicBezTo>
                  <a:cubicBezTo>
                    <a:pt x="83" y="79"/>
                    <a:pt x="83" y="79"/>
                    <a:pt x="83" y="79"/>
                  </a:cubicBezTo>
                  <a:cubicBezTo>
                    <a:pt x="81" y="76"/>
                    <a:pt x="81" y="76"/>
                    <a:pt x="81" y="76"/>
                  </a:cubicBezTo>
                  <a:cubicBezTo>
                    <a:pt x="80" y="76"/>
                    <a:pt x="80" y="76"/>
                    <a:pt x="80" y="76"/>
                  </a:cubicBezTo>
                  <a:cubicBezTo>
                    <a:pt x="81" y="72"/>
                    <a:pt x="81" y="72"/>
                    <a:pt x="81" y="72"/>
                  </a:cubicBezTo>
                  <a:cubicBezTo>
                    <a:pt x="81" y="72"/>
                    <a:pt x="83" y="71"/>
                    <a:pt x="84" y="72"/>
                  </a:cubicBezTo>
                  <a:cubicBezTo>
                    <a:pt x="85" y="72"/>
                    <a:pt x="88" y="75"/>
                    <a:pt x="88" y="75"/>
                  </a:cubicBezTo>
                  <a:cubicBezTo>
                    <a:pt x="90" y="76"/>
                    <a:pt x="90" y="76"/>
                    <a:pt x="90" y="76"/>
                  </a:cubicBezTo>
                  <a:cubicBezTo>
                    <a:pt x="90" y="76"/>
                    <a:pt x="93" y="74"/>
                    <a:pt x="93" y="74"/>
                  </a:cubicBezTo>
                  <a:cubicBezTo>
                    <a:pt x="93" y="74"/>
                    <a:pt x="90" y="70"/>
                    <a:pt x="90" y="70"/>
                  </a:cubicBezTo>
                  <a:cubicBezTo>
                    <a:pt x="91" y="65"/>
                    <a:pt x="91" y="65"/>
                    <a:pt x="91" y="65"/>
                  </a:cubicBezTo>
                  <a:cubicBezTo>
                    <a:pt x="92" y="61"/>
                    <a:pt x="92" y="61"/>
                    <a:pt x="92" y="61"/>
                  </a:cubicBezTo>
                  <a:cubicBezTo>
                    <a:pt x="96" y="58"/>
                    <a:pt x="96" y="58"/>
                    <a:pt x="96" y="58"/>
                  </a:cubicBezTo>
                  <a:cubicBezTo>
                    <a:pt x="99" y="60"/>
                    <a:pt x="99" y="60"/>
                    <a:pt x="99" y="60"/>
                  </a:cubicBezTo>
                  <a:cubicBezTo>
                    <a:pt x="104" y="60"/>
                    <a:pt x="104" y="60"/>
                    <a:pt x="104" y="60"/>
                  </a:cubicBezTo>
                  <a:cubicBezTo>
                    <a:pt x="109" y="60"/>
                    <a:pt x="109" y="60"/>
                    <a:pt x="109" y="60"/>
                  </a:cubicBezTo>
                  <a:cubicBezTo>
                    <a:pt x="112" y="59"/>
                    <a:pt x="112" y="59"/>
                    <a:pt x="112" y="59"/>
                  </a:cubicBezTo>
                  <a:cubicBezTo>
                    <a:pt x="116" y="59"/>
                    <a:pt x="116" y="59"/>
                    <a:pt x="116" y="59"/>
                  </a:cubicBezTo>
                  <a:cubicBezTo>
                    <a:pt x="116" y="59"/>
                    <a:pt x="114" y="57"/>
                    <a:pt x="114" y="57"/>
                  </a:cubicBezTo>
                  <a:cubicBezTo>
                    <a:pt x="113" y="57"/>
                    <a:pt x="111" y="55"/>
                    <a:pt x="111" y="55"/>
                  </a:cubicBezTo>
                  <a:cubicBezTo>
                    <a:pt x="111" y="55"/>
                    <a:pt x="110" y="57"/>
                    <a:pt x="110" y="57"/>
                  </a:cubicBezTo>
                  <a:cubicBezTo>
                    <a:pt x="109" y="58"/>
                    <a:pt x="106" y="58"/>
                    <a:pt x="106" y="57"/>
                  </a:cubicBezTo>
                  <a:cubicBezTo>
                    <a:pt x="105" y="57"/>
                    <a:pt x="104" y="54"/>
                    <a:pt x="104" y="54"/>
                  </a:cubicBezTo>
                  <a:cubicBezTo>
                    <a:pt x="104" y="51"/>
                    <a:pt x="104" y="51"/>
                    <a:pt x="104" y="51"/>
                  </a:cubicBezTo>
                  <a:cubicBezTo>
                    <a:pt x="106" y="50"/>
                    <a:pt x="106" y="50"/>
                    <a:pt x="106" y="50"/>
                  </a:cubicBezTo>
                  <a:cubicBezTo>
                    <a:pt x="103" y="47"/>
                    <a:pt x="103" y="47"/>
                    <a:pt x="103" y="47"/>
                  </a:cubicBezTo>
                  <a:cubicBezTo>
                    <a:pt x="103" y="47"/>
                    <a:pt x="103" y="44"/>
                    <a:pt x="104" y="43"/>
                  </a:cubicBezTo>
                  <a:cubicBezTo>
                    <a:pt x="105" y="43"/>
                    <a:pt x="105" y="41"/>
                    <a:pt x="105" y="41"/>
                  </a:cubicBezTo>
                  <a:cubicBezTo>
                    <a:pt x="102" y="41"/>
                    <a:pt x="102" y="41"/>
                    <a:pt x="102" y="41"/>
                  </a:cubicBezTo>
                  <a:cubicBezTo>
                    <a:pt x="102" y="41"/>
                    <a:pt x="101" y="41"/>
                    <a:pt x="101" y="39"/>
                  </a:cubicBezTo>
                  <a:cubicBezTo>
                    <a:pt x="102" y="37"/>
                    <a:pt x="102" y="36"/>
                    <a:pt x="102" y="36"/>
                  </a:cubicBezTo>
                  <a:cubicBezTo>
                    <a:pt x="98" y="36"/>
                    <a:pt x="98" y="36"/>
                    <a:pt x="98" y="36"/>
                  </a:cubicBezTo>
                  <a:cubicBezTo>
                    <a:pt x="96" y="36"/>
                    <a:pt x="96" y="36"/>
                    <a:pt x="96" y="36"/>
                  </a:cubicBezTo>
                  <a:cubicBezTo>
                    <a:pt x="93" y="33"/>
                    <a:pt x="93" y="33"/>
                    <a:pt x="93" y="33"/>
                  </a:cubicBezTo>
                  <a:cubicBezTo>
                    <a:pt x="94" y="30"/>
                    <a:pt x="94" y="30"/>
                    <a:pt x="94" y="30"/>
                  </a:cubicBezTo>
                  <a:cubicBezTo>
                    <a:pt x="100" y="29"/>
                    <a:pt x="100" y="29"/>
                    <a:pt x="100" y="29"/>
                  </a:cubicBezTo>
                  <a:cubicBezTo>
                    <a:pt x="107" y="26"/>
                    <a:pt x="107" y="26"/>
                    <a:pt x="107" y="26"/>
                  </a:cubicBezTo>
                  <a:cubicBezTo>
                    <a:pt x="106" y="24"/>
                    <a:pt x="106" y="24"/>
                    <a:pt x="106" y="24"/>
                  </a:cubicBezTo>
                  <a:cubicBezTo>
                    <a:pt x="104" y="25"/>
                    <a:pt x="104" y="25"/>
                    <a:pt x="104" y="25"/>
                  </a:cubicBezTo>
                  <a:cubicBezTo>
                    <a:pt x="104" y="25"/>
                    <a:pt x="103" y="26"/>
                    <a:pt x="103" y="26"/>
                  </a:cubicBezTo>
                  <a:cubicBezTo>
                    <a:pt x="102" y="26"/>
                    <a:pt x="100" y="26"/>
                    <a:pt x="100" y="26"/>
                  </a:cubicBezTo>
                  <a:cubicBezTo>
                    <a:pt x="100" y="24"/>
                    <a:pt x="100" y="24"/>
                    <a:pt x="100" y="24"/>
                  </a:cubicBezTo>
                  <a:cubicBezTo>
                    <a:pt x="103" y="24"/>
                    <a:pt x="103" y="24"/>
                    <a:pt x="103" y="24"/>
                  </a:cubicBezTo>
                  <a:cubicBezTo>
                    <a:pt x="105" y="23"/>
                    <a:pt x="105" y="23"/>
                    <a:pt x="105" y="23"/>
                  </a:cubicBezTo>
                  <a:cubicBezTo>
                    <a:pt x="103" y="22"/>
                    <a:pt x="103" y="22"/>
                    <a:pt x="103" y="22"/>
                  </a:cubicBezTo>
                  <a:cubicBezTo>
                    <a:pt x="100" y="18"/>
                    <a:pt x="100" y="18"/>
                    <a:pt x="100" y="18"/>
                  </a:cubicBezTo>
                  <a:cubicBezTo>
                    <a:pt x="99" y="15"/>
                    <a:pt x="99" y="15"/>
                    <a:pt x="99" y="15"/>
                  </a:cubicBezTo>
                  <a:cubicBezTo>
                    <a:pt x="97" y="14"/>
                    <a:pt x="97" y="14"/>
                    <a:pt x="97" y="14"/>
                  </a:cubicBezTo>
                  <a:cubicBezTo>
                    <a:pt x="95" y="12"/>
                    <a:pt x="95" y="12"/>
                    <a:pt x="95" y="12"/>
                  </a:cubicBezTo>
                  <a:cubicBezTo>
                    <a:pt x="95" y="9"/>
                    <a:pt x="95" y="9"/>
                    <a:pt x="95" y="9"/>
                  </a:cubicBezTo>
                  <a:cubicBezTo>
                    <a:pt x="94" y="1"/>
                    <a:pt x="94" y="1"/>
                    <a:pt x="94" y="1"/>
                  </a:cubicBezTo>
                  <a:cubicBezTo>
                    <a:pt x="97" y="1"/>
                    <a:pt x="97" y="1"/>
                    <a:pt x="97" y="1"/>
                  </a:cubicBezTo>
                  <a:cubicBezTo>
                    <a:pt x="99" y="0"/>
                    <a:pt x="99" y="0"/>
                    <a:pt x="99" y="0"/>
                  </a:cubicBezTo>
                  <a:cubicBezTo>
                    <a:pt x="99" y="0"/>
                    <a:pt x="104" y="2"/>
                    <a:pt x="105" y="2"/>
                  </a:cubicBezTo>
                  <a:cubicBezTo>
                    <a:pt x="106" y="2"/>
                    <a:pt x="108" y="3"/>
                    <a:pt x="108" y="3"/>
                  </a:cubicBezTo>
                  <a:cubicBezTo>
                    <a:pt x="112" y="5"/>
                    <a:pt x="112" y="5"/>
                    <a:pt x="112" y="5"/>
                  </a:cubicBezTo>
                  <a:cubicBezTo>
                    <a:pt x="115" y="6"/>
                    <a:pt x="115" y="6"/>
                    <a:pt x="115" y="6"/>
                  </a:cubicBezTo>
                  <a:cubicBezTo>
                    <a:pt x="115" y="6"/>
                    <a:pt x="116" y="6"/>
                    <a:pt x="116" y="6"/>
                  </a:cubicBezTo>
                  <a:cubicBezTo>
                    <a:pt x="117" y="6"/>
                    <a:pt x="119" y="5"/>
                    <a:pt x="119" y="5"/>
                  </a:cubicBezTo>
                  <a:cubicBezTo>
                    <a:pt x="119" y="5"/>
                    <a:pt x="122" y="3"/>
                    <a:pt x="123" y="3"/>
                  </a:cubicBezTo>
                  <a:cubicBezTo>
                    <a:pt x="123" y="2"/>
                    <a:pt x="124" y="2"/>
                    <a:pt x="124" y="2"/>
                  </a:cubicBezTo>
                  <a:cubicBezTo>
                    <a:pt x="126" y="6"/>
                    <a:pt x="126" y="6"/>
                    <a:pt x="126" y="6"/>
                  </a:cubicBezTo>
                  <a:cubicBezTo>
                    <a:pt x="128" y="4"/>
                    <a:pt x="128" y="4"/>
                    <a:pt x="128" y="4"/>
                  </a:cubicBezTo>
                  <a:cubicBezTo>
                    <a:pt x="129" y="2"/>
                    <a:pt x="129" y="2"/>
                    <a:pt x="129" y="2"/>
                  </a:cubicBezTo>
                  <a:cubicBezTo>
                    <a:pt x="137" y="11"/>
                    <a:pt x="137" y="11"/>
                    <a:pt x="137" y="11"/>
                  </a:cubicBezTo>
                  <a:cubicBezTo>
                    <a:pt x="138" y="15"/>
                    <a:pt x="138" y="15"/>
                    <a:pt x="138" y="15"/>
                  </a:cubicBezTo>
                  <a:cubicBezTo>
                    <a:pt x="138" y="15"/>
                    <a:pt x="138" y="18"/>
                    <a:pt x="138" y="18"/>
                  </a:cubicBezTo>
                  <a:cubicBezTo>
                    <a:pt x="137" y="18"/>
                    <a:pt x="136" y="22"/>
                    <a:pt x="136" y="22"/>
                  </a:cubicBezTo>
                  <a:cubicBezTo>
                    <a:pt x="136" y="25"/>
                    <a:pt x="136" y="25"/>
                    <a:pt x="136" y="25"/>
                  </a:cubicBezTo>
                  <a:cubicBezTo>
                    <a:pt x="138" y="26"/>
                    <a:pt x="138" y="26"/>
                    <a:pt x="138" y="26"/>
                  </a:cubicBezTo>
                  <a:cubicBezTo>
                    <a:pt x="141" y="26"/>
                    <a:pt x="141" y="26"/>
                    <a:pt x="141" y="26"/>
                  </a:cubicBezTo>
                  <a:cubicBezTo>
                    <a:pt x="143" y="28"/>
                    <a:pt x="143" y="28"/>
                    <a:pt x="143" y="28"/>
                  </a:cubicBezTo>
                  <a:cubicBezTo>
                    <a:pt x="144" y="29"/>
                    <a:pt x="144" y="29"/>
                    <a:pt x="144" y="29"/>
                  </a:cubicBezTo>
                  <a:cubicBezTo>
                    <a:pt x="147" y="29"/>
                    <a:pt x="147" y="29"/>
                    <a:pt x="147" y="29"/>
                  </a:cubicBezTo>
                  <a:cubicBezTo>
                    <a:pt x="148" y="28"/>
                    <a:pt x="148" y="28"/>
                    <a:pt x="148" y="28"/>
                  </a:cubicBezTo>
                  <a:cubicBezTo>
                    <a:pt x="152" y="29"/>
                    <a:pt x="152" y="29"/>
                    <a:pt x="152" y="29"/>
                  </a:cubicBezTo>
                  <a:cubicBezTo>
                    <a:pt x="155" y="31"/>
                    <a:pt x="155" y="31"/>
                    <a:pt x="155" y="31"/>
                  </a:cubicBezTo>
                  <a:cubicBezTo>
                    <a:pt x="158" y="33"/>
                    <a:pt x="158" y="33"/>
                    <a:pt x="158" y="33"/>
                  </a:cubicBezTo>
                  <a:cubicBezTo>
                    <a:pt x="163" y="35"/>
                    <a:pt x="163" y="35"/>
                    <a:pt x="163" y="35"/>
                  </a:cubicBezTo>
                  <a:cubicBezTo>
                    <a:pt x="164" y="32"/>
                    <a:pt x="164" y="32"/>
                    <a:pt x="164" y="32"/>
                  </a:cubicBezTo>
                  <a:cubicBezTo>
                    <a:pt x="165" y="31"/>
                    <a:pt x="165" y="31"/>
                    <a:pt x="165" y="31"/>
                  </a:cubicBezTo>
                  <a:cubicBezTo>
                    <a:pt x="168" y="31"/>
                    <a:pt x="168" y="31"/>
                    <a:pt x="168" y="31"/>
                  </a:cubicBezTo>
                  <a:cubicBezTo>
                    <a:pt x="170" y="30"/>
                    <a:pt x="170" y="30"/>
                    <a:pt x="170" y="30"/>
                  </a:cubicBezTo>
                  <a:cubicBezTo>
                    <a:pt x="171" y="29"/>
                    <a:pt x="171" y="29"/>
                    <a:pt x="171" y="29"/>
                  </a:cubicBezTo>
                  <a:cubicBezTo>
                    <a:pt x="168" y="26"/>
                    <a:pt x="168" y="26"/>
                    <a:pt x="168" y="26"/>
                  </a:cubicBezTo>
                  <a:cubicBezTo>
                    <a:pt x="168" y="23"/>
                    <a:pt x="168" y="23"/>
                    <a:pt x="168" y="23"/>
                  </a:cubicBezTo>
                  <a:cubicBezTo>
                    <a:pt x="168" y="23"/>
                    <a:pt x="170" y="21"/>
                    <a:pt x="170" y="21"/>
                  </a:cubicBezTo>
                  <a:cubicBezTo>
                    <a:pt x="171" y="21"/>
                    <a:pt x="175" y="22"/>
                    <a:pt x="175" y="22"/>
                  </a:cubicBezTo>
                  <a:cubicBezTo>
                    <a:pt x="176" y="25"/>
                    <a:pt x="176" y="25"/>
                    <a:pt x="176" y="25"/>
                  </a:cubicBezTo>
                  <a:cubicBezTo>
                    <a:pt x="177" y="28"/>
                    <a:pt x="177" y="28"/>
                    <a:pt x="177" y="28"/>
                  </a:cubicBezTo>
                  <a:cubicBezTo>
                    <a:pt x="173" y="29"/>
                    <a:pt x="173" y="29"/>
                    <a:pt x="173" y="29"/>
                  </a:cubicBezTo>
                  <a:cubicBezTo>
                    <a:pt x="172" y="31"/>
                    <a:pt x="172" y="31"/>
                    <a:pt x="172" y="31"/>
                  </a:cubicBezTo>
                  <a:cubicBezTo>
                    <a:pt x="172" y="35"/>
                    <a:pt x="172" y="35"/>
                    <a:pt x="172" y="35"/>
                  </a:cubicBezTo>
                  <a:cubicBezTo>
                    <a:pt x="172" y="39"/>
                    <a:pt x="172" y="39"/>
                    <a:pt x="172" y="39"/>
                  </a:cubicBezTo>
                  <a:cubicBezTo>
                    <a:pt x="172" y="39"/>
                    <a:pt x="172" y="41"/>
                    <a:pt x="171" y="41"/>
                  </a:cubicBezTo>
                  <a:cubicBezTo>
                    <a:pt x="170" y="42"/>
                    <a:pt x="168" y="42"/>
                    <a:pt x="168" y="42"/>
                  </a:cubicBezTo>
                  <a:cubicBezTo>
                    <a:pt x="168" y="44"/>
                    <a:pt x="168" y="44"/>
                    <a:pt x="168" y="44"/>
                  </a:cubicBezTo>
                  <a:cubicBezTo>
                    <a:pt x="165" y="46"/>
                    <a:pt x="165" y="46"/>
                    <a:pt x="165" y="46"/>
                  </a:cubicBezTo>
                  <a:cubicBezTo>
                    <a:pt x="162" y="46"/>
                    <a:pt x="162" y="46"/>
                    <a:pt x="162" y="46"/>
                  </a:cubicBezTo>
                  <a:cubicBezTo>
                    <a:pt x="161" y="47"/>
                    <a:pt x="161" y="47"/>
                    <a:pt x="161" y="47"/>
                  </a:cubicBezTo>
                  <a:cubicBezTo>
                    <a:pt x="162" y="50"/>
                    <a:pt x="162" y="50"/>
                    <a:pt x="162" y="50"/>
                  </a:cubicBezTo>
                  <a:cubicBezTo>
                    <a:pt x="164" y="52"/>
                    <a:pt x="164" y="52"/>
                    <a:pt x="164" y="52"/>
                  </a:cubicBezTo>
                  <a:cubicBezTo>
                    <a:pt x="167" y="53"/>
                    <a:pt x="167" y="53"/>
                    <a:pt x="167" y="53"/>
                  </a:cubicBezTo>
                  <a:cubicBezTo>
                    <a:pt x="169" y="52"/>
                    <a:pt x="169" y="52"/>
                    <a:pt x="169" y="52"/>
                  </a:cubicBezTo>
                  <a:cubicBezTo>
                    <a:pt x="170" y="50"/>
                    <a:pt x="170" y="50"/>
                    <a:pt x="170" y="50"/>
                  </a:cubicBezTo>
                  <a:cubicBezTo>
                    <a:pt x="173" y="49"/>
                    <a:pt x="173" y="49"/>
                    <a:pt x="173" y="49"/>
                  </a:cubicBezTo>
                  <a:cubicBezTo>
                    <a:pt x="177" y="51"/>
                    <a:pt x="177" y="51"/>
                    <a:pt x="177" y="51"/>
                  </a:cubicBezTo>
                  <a:cubicBezTo>
                    <a:pt x="178" y="53"/>
                    <a:pt x="178" y="53"/>
                    <a:pt x="178" y="53"/>
                  </a:cubicBezTo>
                  <a:cubicBezTo>
                    <a:pt x="178" y="53"/>
                    <a:pt x="182" y="53"/>
                    <a:pt x="182" y="53"/>
                  </a:cubicBezTo>
                  <a:cubicBezTo>
                    <a:pt x="182" y="53"/>
                    <a:pt x="183" y="50"/>
                    <a:pt x="183" y="50"/>
                  </a:cubicBezTo>
                  <a:cubicBezTo>
                    <a:pt x="183" y="50"/>
                    <a:pt x="184" y="48"/>
                    <a:pt x="185" y="48"/>
                  </a:cubicBezTo>
                  <a:cubicBezTo>
                    <a:pt x="186" y="48"/>
                    <a:pt x="187" y="46"/>
                    <a:pt x="188" y="46"/>
                  </a:cubicBezTo>
                  <a:cubicBezTo>
                    <a:pt x="188" y="45"/>
                    <a:pt x="189" y="43"/>
                    <a:pt x="189" y="43"/>
                  </a:cubicBezTo>
                  <a:cubicBezTo>
                    <a:pt x="189" y="43"/>
                    <a:pt x="191" y="42"/>
                    <a:pt x="192" y="42"/>
                  </a:cubicBezTo>
                  <a:cubicBezTo>
                    <a:pt x="193" y="42"/>
                    <a:pt x="199" y="41"/>
                    <a:pt x="199" y="41"/>
                  </a:cubicBezTo>
                  <a:cubicBezTo>
                    <a:pt x="199" y="41"/>
                    <a:pt x="203" y="40"/>
                    <a:pt x="204" y="39"/>
                  </a:cubicBezTo>
                  <a:cubicBezTo>
                    <a:pt x="204" y="39"/>
                    <a:pt x="208" y="36"/>
                    <a:pt x="208" y="36"/>
                  </a:cubicBezTo>
                  <a:cubicBezTo>
                    <a:pt x="209" y="33"/>
                    <a:pt x="209" y="33"/>
                    <a:pt x="209" y="33"/>
                  </a:cubicBezTo>
                  <a:cubicBezTo>
                    <a:pt x="212" y="30"/>
                    <a:pt x="212" y="30"/>
                    <a:pt x="212" y="30"/>
                  </a:cubicBezTo>
                  <a:cubicBezTo>
                    <a:pt x="212" y="30"/>
                    <a:pt x="213" y="30"/>
                    <a:pt x="213" y="29"/>
                  </a:cubicBezTo>
                  <a:cubicBezTo>
                    <a:pt x="213" y="28"/>
                    <a:pt x="214" y="25"/>
                    <a:pt x="214" y="25"/>
                  </a:cubicBezTo>
                  <a:cubicBezTo>
                    <a:pt x="216" y="24"/>
                    <a:pt x="216" y="24"/>
                    <a:pt x="216" y="24"/>
                  </a:cubicBezTo>
                  <a:cubicBezTo>
                    <a:pt x="216" y="24"/>
                    <a:pt x="218" y="25"/>
                    <a:pt x="218" y="26"/>
                  </a:cubicBezTo>
                  <a:cubicBezTo>
                    <a:pt x="218" y="26"/>
                    <a:pt x="217" y="28"/>
                    <a:pt x="217" y="28"/>
                  </a:cubicBezTo>
                  <a:cubicBezTo>
                    <a:pt x="217" y="28"/>
                    <a:pt x="215" y="29"/>
                    <a:pt x="214" y="30"/>
                  </a:cubicBezTo>
                  <a:cubicBezTo>
                    <a:pt x="214" y="30"/>
                    <a:pt x="214" y="32"/>
                    <a:pt x="214" y="32"/>
                  </a:cubicBezTo>
                  <a:cubicBezTo>
                    <a:pt x="216" y="30"/>
                    <a:pt x="216" y="30"/>
                    <a:pt x="216" y="30"/>
                  </a:cubicBezTo>
                  <a:cubicBezTo>
                    <a:pt x="216" y="30"/>
                    <a:pt x="217" y="29"/>
                    <a:pt x="217" y="29"/>
                  </a:cubicBezTo>
                  <a:cubicBezTo>
                    <a:pt x="217" y="29"/>
                    <a:pt x="221" y="28"/>
                    <a:pt x="221" y="28"/>
                  </a:cubicBezTo>
                  <a:cubicBezTo>
                    <a:pt x="221" y="28"/>
                    <a:pt x="223" y="29"/>
                    <a:pt x="223" y="29"/>
                  </a:cubicBezTo>
                  <a:cubicBezTo>
                    <a:pt x="223" y="29"/>
                    <a:pt x="225" y="30"/>
                    <a:pt x="225" y="30"/>
                  </a:cubicBezTo>
                  <a:cubicBezTo>
                    <a:pt x="229" y="29"/>
                    <a:pt x="229" y="29"/>
                    <a:pt x="229" y="29"/>
                  </a:cubicBezTo>
                  <a:cubicBezTo>
                    <a:pt x="229" y="27"/>
                    <a:pt x="229" y="27"/>
                    <a:pt x="229" y="27"/>
                  </a:cubicBezTo>
                  <a:cubicBezTo>
                    <a:pt x="229" y="27"/>
                    <a:pt x="229" y="26"/>
                    <a:pt x="230" y="26"/>
                  </a:cubicBezTo>
                  <a:cubicBezTo>
                    <a:pt x="231" y="25"/>
                    <a:pt x="233" y="24"/>
                    <a:pt x="233" y="24"/>
                  </a:cubicBezTo>
                  <a:cubicBezTo>
                    <a:pt x="233" y="24"/>
                    <a:pt x="233" y="22"/>
                    <a:pt x="233" y="21"/>
                  </a:cubicBezTo>
                  <a:cubicBezTo>
                    <a:pt x="233" y="21"/>
                    <a:pt x="234" y="19"/>
                    <a:pt x="234" y="19"/>
                  </a:cubicBezTo>
                  <a:cubicBezTo>
                    <a:pt x="234" y="19"/>
                    <a:pt x="234" y="19"/>
                    <a:pt x="234" y="19"/>
                  </a:cubicBezTo>
                  <a:cubicBezTo>
                    <a:pt x="234" y="19"/>
                    <a:pt x="236" y="18"/>
                    <a:pt x="236" y="18"/>
                  </a:cubicBezTo>
                  <a:cubicBezTo>
                    <a:pt x="236" y="18"/>
                    <a:pt x="237" y="15"/>
                    <a:pt x="237" y="15"/>
                  </a:cubicBezTo>
                  <a:cubicBezTo>
                    <a:pt x="237" y="15"/>
                    <a:pt x="237" y="14"/>
                    <a:pt x="238" y="14"/>
                  </a:cubicBezTo>
                  <a:cubicBezTo>
                    <a:pt x="238" y="14"/>
                    <a:pt x="240" y="12"/>
                    <a:pt x="240" y="12"/>
                  </a:cubicBezTo>
                  <a:cubicBezTo>
                    <a:pt x="241" y="11"/>
                    <a:pt x="241" y="11"/>
                    <a:pt x="242" y="11"/>
                  </a:cubicBezTo>
                  <a:cubicBezTo>
                    <a:pt x="242" y="11"/>
                    <a:pt x="243" y="13"/>
                    <a:pt x="243" y="13"/>
                  </a:cubicBezTo>
                  <a:cubicBezTo>
                    <a:pt x="243" y="13"/>
                    <a:pt x="243" y="14"/>
                    <a:pt x="242" y="15"/>
                  </a:cubicBezTo>
                  <a:cubicBezTo>
                    <a:pt x="241" y="15"/>
                    <a:pt x="240" y="16"/>
                    <a:pt x="240" y="16"/>
                  </a:cubicBezTo>
                  <a:cubicBezTo>
                    <a:pt x="240" y="16"/>
                    <a:pt x="242" y="18"/>
                    <a:pt x="242" y="18"/>
                  </a:cubicBezTo>
                  <a:cubicBezTo>
                    <a:pt x="242" y="18"/>
                    <a:pt x="243" y="19"/>
                    <a:pt x="243" y="19"/>
                  </a:cubicBezTo>
                  <a:cubicBezTo>
                    <a:pt x="243" y="20"/>
                    <a:pt x="242" y="21"/>
                    <a:pt x="242" y="21"/>
                  </a:cubicBezTo>
                  <a:cubicBezTo>
                    <a:pt x="243" y="21"/>
                    <a:pt x="246" y="20"/>
                    <a:pt x="246" y="20"/>
                  </a:cubicBezTo>
                  <a:cubicBezTo>
                    <a:pt x="246" y="20"/>
                    <a:pt x="246" y="18"/>
                    <a:pt x="246" y="18"/>
                  </a:cubicBezTo>
                  <a:cubicBezTo>
                    <a:pt x="246" y="18"/>
                    <a:pt x="248" y="16"/>
                    <a:pt x="248" y="16"/>
                  </a:cubicBezTo>
                  <a:cubicBezTo>
                    <a:pt x="249" y="16"/>
                    <a:pt x="251" y="17"/>
                    <a:pt x="251" y="17"/>
                  </a:cubicBezTo>
                  <a:cubicBezTo>
                    <a:pt x="251" y="17"/>
                    <a:pt x="251" y="18"/>
                    <a:pt x="251" y="19"/>
                  </a:cubicBezTo>
                  <a:cubicBezTo>
                    <a:pt x="250" y="19"/>
                    <a:pt x="248" y="21"/>
                    <a:pt x="248" y="21"/>
                  </a:cubicBezTo>
                  <a:cubicBezTo>
                    <a:pt x="248" y="22"/>
                    <a:pt x="247" y="22"/>
                    <a:pt x="248" y="22"/>
                  </a:cubicBezTo>
                  <a:cubicBezTo>
                    <a:pt x="248" y="23"/>
                    <a:pt x="250" y="25"/>
                    <a:pt x="250" y="25"/>
                  </a:cubicBezTo>
                  <a:cubicBezTo>
                    <a:pt x="253" y="27"/>
                    <a:pt x="253" y="27"/>
                    <a:pt x="253" y="27"/>
                  </a:cubicBezTo>
                  <a:cubicBezTo>
                    <a:pt x="253" y="27"/>
                    <a:pt x="253" y="28"/>
                    <a:pt x="253" y="29"/>
                  </a:cubicBezTo>
                  <a:cubicBezTo>
                    <a:pt x="253" y="29"/>
                    <a:pt x="248" y="29"/>
                    <a:pt x="248" y="29"/>
                  </a:cubicBezTo>
                  <a:cubicBezTo>
                    <a:pt x="248" y="29"/>
                    <a:pt x="248" y="29"/>
                    <a:pt x="247" y="30"/>
                  </a:cubicBezTo>
                  <a:cubicBezTo>
                    <a:pt x="247" y="30"/>
                    <a:pt x="246" y="31"/>
                    <a:pt x="244" y="32"/>
                  </a:cubicBezTo>
                  <a:cubicBezTo>
                    <a:pt x="242" y="32"/>
                    <a:pt x="242" y="32"/>
                    <a:pt x="242" y="33"/>
                  </a:cubicBezTo>
                  <a:cubicBezTo>
                    <a:pt x="242" y="34"/>
                    <a:pt x="241" y="35"/>
                    <a:pt x="242" y="36"/>
                  </a:cubicBezTo>
                  <a:cubicBezTo>
                    <a:pt x="243" y="37"/>
                    <a:pt x="245" y="38"/>
                    <a:pt x="245" y="38"/>
                  </a:cubicBezTo>
                  <a:cubicBezTo>
                    <a:pt x="245" y="38"/>
                    <a:pt x="250" y="40"/>
                    <a:pt x="250" y="39"/>
                  </a:cubicBezTo>
                  <a:cubicBezTo>
                    <a:pt x="250" y="39"/>
                    <a:pt x="257" y="39"/>
                    <a:pt x="257" y="39"/>
                  </a:cubicBezTo>
                  <a:cubicBezTo>
                    <a:pt x="260" y="39"/>
                    <a:pt x="260" y="39"/>
                    <a:pt x="260" y="39"/>
                  </a:cubicBezTo>
                  <a:cubicBezTo>
                    <a:pt x="260" y="39"/>
                    <a:pt x="261" y="41"/>
                    <a:pt x="262" y="42"/>
                  </a:cubicBezTo>
                  <a:cubicBezTo>
                    <a:pt x="262" y="42"/>
                    <a:pt x="266" y="45"/>
                    <a:pt x="266" y="45"/>
                  </a:cubicBezTo>
                  <a:cubicBezTo>
                    <a:pt x="268" y="45"/>
                    <a:pt x="268" y="45"/>
                    <a:pt x="268" y="45"/>
                  </a:cubicBezTo>
                  <a:cubicBezTo>
                    <a:pt x="269" y="49"/>
                    <a:pt x="269" y="49"/>
                    <a:pt x="269" y="49"/>
                  </a:cubicBezTo>
                  <a:cubicBezTo>
                    <a:pt x="268" y="52"/>
                    <a:pt x="268" y="52"/>
                    <a:pt x="268" y="52"/>
                  </a:cubicBezTo>
                  <a:cubicBezTo>
                    <a:pt x="265" y="53"/>
                    <a:pt x="265" y="53"/>
                    <a:pt x="265" y="53"/>
                  </a:cubicBezTo>
                  <a:cubicBezTo>
                    <a:pt x="261" y="56"/>
                    <a:pt x="261" y="56"/>
                    <a:pt x="261" y="56"/>
                  </a:cubicBezTo>
                  <a:cubicBezTo>
                    <a:pt x="259" y="55"/>
                    <a:pt x="259" y="55"/>
                    <a:pt x="259" y="55"/>
                  </a:cubicBezTo>
                  <a:cubicBezTo>
                    <a:pt x="259" y="55"/>
                    <a:pt x="261" y="57"/>
                    <a:pt x="262" y="57"/>
                  </a:cubicBezTo>
                  <a:cubicBezTo>
                    <a:pt x="263" y="57"/>
                    <a:pt x="264" y="58"/>
                    <a:pt x="264" y="58"/>
                  </a:cubicBezTo>
                  <a:cubicBezTo>
                    <a:pt x="265" y="58"/>
                    <a:pt x="269" y="58"/>
                    <a:pt x="273" y="58"/>
                  </a:cubicBezTo>
                  <a:cubicBezTo>
                    <a:pt x="273" y="59"/>
                    <a:pt x="273" y="59"/>
                    <a:pt x="273" y="60"/>
                  </a:cubicBezTo>
                  <a:cubicBezTo>
                    <a:pt x="274" y="61"/>
                    <a:pt x="275" y="65"/>
                    <a:pt x="275" y="66"/>
                  </a:cubicBezTo>
                  <a:cubicBezTo>
                    <a:pt x="275" y="66"/>
                    <a:pt x="276" y="70"/>
                    <a:pt x="278" y="73"/>
                  </a:cubicBezTo>
                  <a:cubicBezTo>
                    <a:pt x="281" y="77"/>
                    <a:pt x="280" y="78"/>
                    <a:pt x="280" y="78"/>
                  </a:cubicBezTo>
                  <a:cubicBezTo>
                    <a:pt x="280" y="87"/>
                    <a:pt x="280" y="87"/>
                    <a:pt x="280" y="87"/>
                  </a:cubicBezTo>
                  <a:cubicBezTo>
                    <a:pt x="280" y="95"/>
                    <a:pt x="280" y="95"/>
                    <a:pt x="280" y="95"/>
                  </a:cubicBezTo>
                  <a:cubicBezTo>
                    <a:pt x="275" y="99"/>
                    <a:pt x="275" y="99"/>
                    <a:pt x="275" y="99"/>
                  </a:cubicBezTo>
                  <a:cubicBezTo>
                    <a:pt x="273" y="108"/>
                    <a:pt x="273" y="108"/>
                    <a:pt x="273" y="108"/>
                  </a:cubicBezTo>
                  <a:cubicBezTo>
                    <a:pt x="273" y="108"/>
                    <a:pt x="274" y="109"/>
                    <a:pt x="275" y="109"/>
                  </a:cubicBezTo>
                  <a:cubicBezTo>
                    <a:pt x="276" y="110"/>
                    <a:pt x="279" y="113"/>
                    <a:pt x="279" y="113"/>
                  </a:cubicBezTo>
                  <a:cubicBezTo>
                    <a:pt x="280" y="114"/>
                    <a:pt x="286" y="117"/>
                    <a:pt x="289" y="118"/>
                  </a:cubicBezTo>
                  <a:cubicBezTo>
                    <a:pt x="292" y="120"/>
                    <a:pt x="291" y="125"/>
                    <a:pt x="291" y="125"/>
                  </a:cubicBezTo>
                  <a:cubicBezTo>
                    <a:pt x="289" y="132"/>
                    <a:pt x="289" y="132"/>
                    <a:pt x="289" y="132"/>
                  </a:cubicBezTo>
                  <a:cubicBezTo>
                    <a:pt x="289" y="132"/>
                    <a:pt x="290" y="136"/>
                    <a:pt x="292" y="136"/>
                  </a:cubicBezTo>
                  <a:cubicBezTo>
                    <a:pt x="293" y="135"/>
                    <a:pt x="294" y="141"/>
                    <a:pt x="294" y="141"/>
                  </a:cubicBezTo>
                  <a:cubicBezTo>
                    <a:pt x="294" y="141"/>
                    <a:pt x="295" y="147"/>
                    <a:pt x="295" y="148"/>
                  </a:cubicBezTo>
                  <a:cubicBezTo>
                    <a:pt x="294" y="149"/>
                    <a:pt x="295" y="150"/>
                    <a:pt x="295" y="150"/>
                  </a:cubicBezTo>
                  <a:cubicBezTo>
                    <a:pt x="297" y="154"/>
                    <a:pt x="297" y="154"/>
                    <a:pt x="297" y="154"/>
                  </a:cubicBezTo>
                  <a:cubicBezTo>
                    <a:pt x="297" y="154"/>
                    <a:pt x="296" y="157"/>
                    <a:pt x="295" y="158"/>
                  </a:cubicBezTo>
                  <a:cubicBezTo>
                    <a:pt x="295" y="160"/>
                    <a:pt x="294" y="162"/>
                    <a:pt x="294" y="162"/>
                  </a:cubicBezTo>
                  <a:cubicBezTo>
                    <a:pt x="295" y="165"/>
                    <a:pt x="295" y="165"/>
                    <a:pt x="295" y="165"/>
                  </a:cubicBezTo>
                  <a:cubicBezTo>
                    <a:pt x="299" y="170"/>
                    <a:pt x="299" y="170"/>
                    <a:pt x="299" y="170"/>
                  </a:cubicBezTo>
                  <a:cubicBezTo>
                    <a:pt x="299" y="175"/>
                    <a:pt x="299" y="175"/>
                    <a:pt x="299" y="175"/>
                  </a:cubicBezTo>
                  <a:cubicBezTo>
                    <a:pt x="299" y="178"/>
                    <a:pt x="299" y="178"/>
                    <a:pt x="299" y="178"/>
                  </a:cubicBezTo>
                  <a:cubicBezTo>
                    <a:pt x="299" y="178"/>
                    <a:pt x="302" y="179"/>
                    <a:pt x="303" y="179"/>
                  </a:cubicBezTo>
                  <a:cubicBezTo>
                    <a:pt x="304" y="179"/>
                    <a:pt x="306" y="181"/>
                    <a:pt x="306" y="181"/>
                  </a:cubicBezTo>
                  <a:cubicBezTo>
                    <a:pt x="306" y="181"/>
                    <a:pt x="306" y="183"/>
                    <a:pt x="306" y="184"/>
                  </a:cubicBezTo>
                  <a:cubicBezTo>
                    <a:pt x="306" y="184"/>
                    <a:pt x="309" y="188"/>
                    <a:pt x="309" y="188"/>
                  </a:cubicBezTo>
                  <a:cubicBezTo>
                    <a:pt x="310" y="189"/>
                    <a:pt x="312" y="192"/>
                    <a:pt x="312" y="192"/>
                  </a:cubicBezTo>
                  <a:cubicBezTo>
                    <a:pt x="312" y="192"/>
                    <a:pt x="312" y="194"/>
                    <a:pt x="309" y="197"/>
                  </a:cubicBezTo>
                  <a:cubicBezTo>
                    <a:pt x="307" y="200"/>
                    <a:pt x="308" y="200"/>
                    <a:pt x="308" y="201"/>
                  </a:cubicBezTo>
                  <a:cubicBezTo>
                    <a:pt x="308" y="202"/>
                    <a:pt x="309" y="204"/>
                    <a:pt x="309" y="204"/>
                  </a:cubicBezTo>
                  <a:cubicBezTo>
                    <a:pt x="309" y="204"/>
                    <a:pt x="308" y="205"/>
                    <a:pt x="307" y="206"/>
                  </a:cubicBezTo>
                  <a:cubicBezTo>
                    <a:pt x="307" y="206"/>
                    <a:pt x="306" y="208"/>
                    <a:pt x="306" y="210"/>
                  </a:cubicBezTo>
                  <a:cubicBezTo>
                    <a:pt x="302" y="213"/>
                    <a:pt x="302" y="213"/>
                    <a:pt x="302" y="213"/>
                  </a:cubicBezTo>
                  <a:cubicBezTo>
                    <a:pt x="302" y="213"/>
                    <a:pt x="302" y="213"/>
                    <a:pt x="301" y="214"/>
                  </a:cubicBezTo>
                  <a:cubicBezTo>
                    <a:pt x="301" y="213"/>
                    <a:pt x="300" y="213"/>
                    <a:pt x="299" y="213"/>
                  </a:cubicBezTo>
                  <a:cubicBezTo>
                    <a:pt x="298" y="212"/>
                    <a:pt x="297" y="211"/>
                    <a:pt x="297" y="211"/>
                  </a:cubicBezTo>
                  <a:cubicBezTo>
                    <a:pt x="297" y="211"/>
                    <a:pt x="297" y="209"/>
                    <a:pt x="297" y="207"/>
                  </a:cubicBezTo>
                  <a:cubicBezTo>
                    <a:pt x="297" y="205"/>
                    <a:pt x="297" y="206"/>
                    <a:pt x="297" y="205"/>
                  </a:cubicBezTo>
                  <a:cubicBezTo>
                    <a:pt x="296" y="204"/>
                    <a:pt x="294" y="203"/>
                    <a:pt x="292" y="202"/>
                  </a:cubicBezTo>
                  <a:cubicBezTo>
                    <a:pt x="290" y="202"/>
                    <a:pt x="286" y="202"/>
                    <a:pt x="285" y="203"/>
                  </a:cubicBezTo>
                  <a:cubicBezTo>
                    <a:pt x="285" y="203"/>
                    <a:pt x="285" y="207"/>
                    <a:pt x="285" y="207"/>
                  </a:cubicBezTo>
                  <a:cubicBezTo>
                    <a:pt x="287" y="210"/>
                    <a:pt x="287" y="210"/>
                    <a:pt x="287" y="210"/>
                  </a:cubicBezTo>
                  <a:cubicBezTo>
                    <a:pt x="286" y="212"/>
                    <a:pt x="286" y="212"/>
                    <a:pt x="286" y="212"/>
                  </a:cubicBezTo>
                  <a:cubicBezTo>
                    <a:pt x="286" y="212"/>
                    <a:pt x="277" y="214"/>
                    <a:pt x="274" y="214"/>
                  </a:cubicBezTo>
                  <a:cubicBezTo>
                    <a:pt x="271" y="214"/>
                    <a:pt x="272" y="216"/>
                    <a:pt x="272" y="216"/>
                  </a:cubicBezTo>
                  <a:cubicBezTo>
                    <a:pt x="270" y="220"/>
                    <a:pt x="270" y="220"/>
                    <a:pt x="270" y="220"/>
                  </a:cubicBezTo>
                  <a:cubicBezTo>
                    <a:pt x="268" y="222"/>
                    <a:pt x="268" y="222"/>
                    <a:pt x="268" y="222"/>
                  </a:cubicBezTo>
                  <a:cubicBezTo>
                    <a:pt x="262" y="224"/>
                    <a:pt x="262" y="224"/>
                    <a:pt x="262" y="224"/>
                  </a:cubicBezTo>
                  <a:cubicBezTo>
                    <a:pt x="262" y="224"/>
                    <a:pt x="256" y="229"/>
                    <a:pt x="255" y="229"/>
                  </a:cubicBezTo>
                  <a:cubicBezTo>
                    <a:pt x="251" y="232"/>
                    <a:pt x="251" y="232"/>
                    <a:pt x="251" y="232"/>
                  </a:cubicBezTo>
                  <a:cubicBezTo>
                    <a:pt x="251" y="232"/>
                    <a:pt x="250" y="232"/>
                    <a:pt x="247" y="234"/>
                  </a:cubicBezTo>
                  <a:cubicBezTo>
                    <a:pt x="243" y="235"/>
                    <a:pt x="245" y="237"/>
                    <a:pt x="244" y="238"/>
                  </a:cubicBezTo>
                  <a:cubicBezTo>
                    <a:pt x="244" y="240"/>
                    <a:pt x="243" y="240"/>
                    <a:pt x="241" y="241"/>
                  </a:cubicBezTo>
                  <a:cubicBezTo>
                    <a:pt x="240" y="241"/>
                    <a:pt x="237" y="240"/>
                    <a:pt x="235" y="240"/>
                  </a:cubicBezTo>
                  <a:cubicBezTo>
                    <a:pt x="234" y="240"/>
                    <a:pt x="231" y="242"/>
                    <a:pt x="229" y="242"/>
                  </a:cubicBezTo>
                  <a:cubicBezTo>
                    <a:pt x="226" y="242"/>
                    <a:pt x="226" y="242"/>
                    <a:pt x="226" y="242"/>
                  </a:cubicBezTo>
                  <a:cubicBezTo>
                    <a:pt x="222" y="247"/>
                    <a:pt x="222" y="247"/>
                    <a:pt x="222" y="247"/>
                  </a:cubicBezTo>
                  <a:cubicBezTo>
                    <a:pt x="219" y="253"/>
                    <a:pt x="219" y="253"/>
                    <a:pt x="219" y="253"/>
                  </a:cubicBezTo>
                  <a:cubicBezTo>
                    <a:pt x="218" y="250"/>
                    <a:pt x="218" y="250"/>
                    <a:pt x="218" y="250"/>
                  </a:cubicBezTo>
                  <a:cubicBezTo>
                    <a:pt x="217" y="246"/>
                    <a:pt x="217" y="246"/>
                    <a:pt x="217" y="246"/>
                  </a:cubicBezTo>
                  <a:cubicBezTo>
                    <a:pt x="212" y="246"/>
                    <a:pt x="212" y="246"/>
                    <a:pt x="212" y="246"/>
                  </a:cubicBezTo>
                  <a:cubicBezTo>
                    <a:pt x="213" y="249"/>
                    <a:pt x="213" y="249"/>
                    <a:pt x="213" y="249"/>
                  </a:cubicBezTo>
                  <a:cubicBezTo>
                    <a:pt x="213" y="249"/>
                    <a:pt x="215" y="256"/>
                    <a:pt x="216" y="257"/>
                  </a:cubicBezTo>
                  <a:cubicBezTo>
                    <a:pt x="217" y="258"/>
                    <a:pt x="218" y="258"/>
                    <a:pt x="220" y="259"/>
                  </a:cubicBezTo>
                  <a:cubicBezTo>
                    <a:pt x="223" y="261"/>
                    <a:pt x="223" y="261"/>
                    <a:pt x="226" y="263"/>
                  </a:cubicBezTo>
                  <a:cubicBezTo>
                    <a:pt x="229" y="265"/>
                    <a:pt x="228" y="267"/>
                    <a:pt x="228" y="268"/>
                  </a:cubicBezTo>
                  <a:cubicBezTo>
                    <a:pt x="228" y="270"/>
                    <a:pt x="228" y="270"/>
                    <a:pt x="226" y="272"/>
                  </a:cubicBezTo>
                  <a:cubicBezTo>
                    <a:pt x="224" y="275"/>
                    <a:pt x="226" y="277"/>
                    <a:pt x="226" y="277"/>
                  </a:cubicBezTo>
                  <a:cubicBezTo>
                    <a:pt x="226" y="277"/>
                    <a:pt x="227" y="279"/>
                    <a:pt x="229" y="281"/>
                  </a:cubicBezTo>
                  <a:cubicBezTo>
                    <a:pt x="231" y="283"/>
                    <a:pt x="230" y="284"/>
                    <a:pt x="231" y="287"/>
                  </a:cubicBezTo>
                  <a:cubicBezTo>
                    <a:pt x="231" y="290"/>
                    <a:pt x="231" y="289"/>
                    <a:pt x="233" y="292"/>
                  </a:cubicBezTo>
                  <a:cubicBezTo>
                    <a:pt x="235" y="294"/>
                    <a:pt x="234" y="293"/>
                    <a:pt x="236" y="295"/>
                  </a:cubicBezTo>
                  <a:cubicBezTo>
                    <a:pt x="238" y="297"/>
                    <a:pt x="238" y="298"/>
                    <a:pt x="238" y="298"/>
                  </a:cubicBezTo>
                  <a:cubicBezTo>
                    <a:pt x="238" y="298"/>
                    <a:pt x="244" y="296"/>
                    <a:pt x="246" y="298"/>
                  </a:cubicBezTo>
                  <a:cubicBezTo>
                    <a:pt x="248" y="300"/>
                    <a:pt x="247" y="299"/>
                    <a:pt x="251" y="302"/>
                  </a:cubicBezTo>
                  <a:cubicBezTo>
                    <a:pt x="254" y="306"/>
                    <a:pt x="251" y="304"/>
                    <a:pt x="252" y="307"/>
                  </a:cubicBezTo>
                  <a:cubicBezTo>
                    <a:pt x="253" y="309"/>
                    <a:pt x="254" y="308"/>
                    <a:pt x="254" y="308"/>
                  </a:cubicBezTo>
                  <a:cubicBezTo>
                    <a:pt x="254" y="308"/>
                    <a:pt x="255" y="309"/>
                    <a:pt x="257" y="309"/>
                  </a:cubicBezTo>
                  <a:cubicBezTo>
                    <a:pt x="259" y="309"/>
                    <a:pt x="259" y="311"/>
                    <a:pt x="259" y="313"/>
                  </a:cubicBezTo>
                  <a:cubicBezTo>
                    <a:pt x="260" y="315"/>
                    <a:pt x="260" y="315"/>
                    <a:pt x="262" y="317"/>
                  </a:cubicBezTo>
                  <a:cubicBezTo>
                    <a:pt x="263" y="318"/>
                    <a:pt x="264" y="317"/>
                    <a:pt x="267" y="316"/>
                  </a:cubicBezTo>
                  <a:cubicBezTo>
                    <a:pt x="269" y="316"/>
                    <a:pt x="268" y="318"/>
                    <a:pt x="268" y="319"/>
                  </a:cubicBezTo>
                  <a:cubicBezTo>
                    <a:pt x="268" y="320"/>
                    <a:pt x="270" y="320"/>
                    <a:pt x="272" y="321"/>
                  </a:cubicBezTo>
                  <a:cubicBezTo>
                    <a:pt x="274" y="322"/>
                    <a:pt x="273" y="322"/>
                    <a:pt x="275" y="324"/>
                  </a:cubicBezTo>
                  <a:cubicBezTo>
                    <a:pt x="275" y="324"/>
                    <a:pt x="275" y="324"/>
                    <a:pt x="275" y="325"/>
                  </a:cubicBezTo>
                  <a:close/>
                  <a:moveTo>
                    <a:pt x="55" y="394"/>
                  </a:moveTo>
                  <a:cubicBezTo>
                    <a:pt x="55" y="394"/>
                    <a:pt x="55" y="394"/>
                    <a:pt x="55" y="394"/>
                  </a:cubicBezTo>
                  <a:cubicBezTo>
                    <a:pt x="55" y="394"/>
                    <a:pt x="55" y="394"/>
                    <a:pt x="55" y="394"/>
                  </a:cubicBezTo>
                  <a:cubicBezTo>
                    <a:pt x="55" y="394"/>
                    <a:pt x="55" y="394"/>
                    <a:pt x="55" y="394"/>
                  </a:cubicBezTo>
                  <a:close/>
                  <a:moveTo>
                    <a:pt x="128" y="400"/>
                  </a:moveTo>
                  <a:cubicBezTo>
                    <a:pt x="128" y="400"/>
                    <a:pt x="128" y="400"/>
                    <a:pt x="128" y="400"/>
                  </a:cubicBezTo>
                  <a:cubicBezTo>
                    <a:pt x="128" y="400"/>
                    <a:pt x="128" y="400"/>
                    <a:pt x="128" y="400"/>
                  </a:cubicBezTo>
                  <a:cubicBezTo>
                    <a:pt x="128" y="400"/>
                    <a:pt x="128" y="400"/>
                    <a:pt x="128" y="400"/>
                  </a:cubicBezTo>
                  <a:cubicBezTo>
                    <a:pt x="128" y="400"/>
                    <a:pt x="128" y="400"/>
                    <a:pt x="128" y="400"/>
                  </a:cubicBezTo>
                  <a:close/>
                  <a:moveTo>
                    <a:pt x="312" y="204"/>
                  </a:moveTo>
                  <a:cubicBezTo>
                    <a:pt x="312" y="204"/>
                    <a:pt x="312" y="204"/>
                    <a:pt x="312" y="204"/>
                  </a:cubicBezTo>
                  <a:cubicBezTo>
                    <a:pt x="312" y="204"/>
                    <a:pt x="312" y="204"/>
                    <a:pt x="312" y="204"/>
                  </a:cubicBezTo>
                  <a:cubicBezTo>
                    <a:pt x="312" y="204"/>
                    <a:pt x="312" y="204"/>
                    <a:pt x="312" y="20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80"/>
            <p:cNvSpPr>
              <a:spLocks noEditPoints="1"/>
            </p:cNvSpPr>
            <p:nvPr/>
          </p:nvSpPr>
          <p:spPr bwMode="auto">
            <a:xfrm>
              <a:off x="4736816" y="3211661"/>
              <a:ext cx="1121419" cy="1240147"/>
            </a:xfrm>
            <a:custGeom>
              <a:avLst/>
              <a:gdLst>
                <a:gd name="T0" fmla="*/ 372 w 492"/>
                <a:gd name="T1" fmla="*/ 536 h 561"/>
                <a:gd name="T2" fmla="*/ 338 w 492"/>
                <a:gd name="T3" fmla="*/ 556 h 561"/>
                <a:gd name="T4" fmla="*/ 272 w 492"/>
                <a:gd name="T5" fmla="*/ 521 h 561"/>
                <a:gd name="T6" fmla="*/ 260 w 492"/>
                <a:gd name="T7" fmla="*/ 489 h 561"/>
                <a:gd name="T8" fmla="*/ 318 w 492"/>
                <a:gd name="T9" fmla="*/ 489 h 561"/>
                <a:gd name="T10" fmla="*/ 376 w 492"/>
                <a:gd name="T11" fmla="*/ 476 h 561"/>
                <a:gd name="T12" fmla="*/ 403 w 492"/>
                <a:gd name="T13" fmla="*/ 478 h 561"/>
                <a:gd name="T14" fmla="*/ 442 w 492"/>
                <a:gd name="T15" fmla="*/ 422 h 561"/>
                <a:gd name="T16" fmla="*/ 411 w 492"/>
                <a:gd name="T17" fmla="*/ 385 h 561"/>
                <a:gd name="T18" fmla="*/ 455 w 492"/>
                <a:gd name="T19" fmla="*/ 350 h 561"/>
                <a:gd name="T20" fmla="*/ 490 w 492"/>
                <a:gd name="T21" fmla="*/ 351 h 561"/>
                <a:gd name="T22" fmla="*/ 379 w 492"/>
                <a:gd name="T23" fmla="*/ 295 h 561"/>
                <a:gd name="T24" fmla="*/ 340 w 492"/>
                <a:gd name="T25" fmla="*/ 271 h 561"/>
                <a:gd name="T26" fmla="*/ 275 w 492"/>
                <a:gd name="T27" fmla="*/ 186 h 561"/>
                <a:gd name="T28" fmla="*/ 218 w 492"/>
                <a:gd name="T29" fmla="*/ 109 h 561"/>
                <a:gd name="T30" fmla="*/ 247 w 492"/>
                <a:gd name="T31" fmla="*/ 78 h 561"/>
                <a:gd name="T32" fmla="*/ 267 w 492"/>
                <a:gd name="T33" fmla="*/ 63 h 561"/>
                <a:gd name="T34" fmla="*/ 262 w 492"/>
                <a:gd name="T35" fmla="*/ 56 h 561"/>
                <a:gd name="T36" fmla="*/ 258 w 492"/>
                <a:gd name="T37" fmla="*/ 46 h 561"/>
                <a:gd name="T38" fmla="*/ 267 w 492"/>
                <a:gd name="T39" fmla="*/ 30 h 561"/>
                <a:gd name="T40" fmla="*/ 212 w 492"/>
                <a:gd name="T41" fmla="*/ 15 h 561"/>
                <a:gd name="T42" fmla="*/ 185 w 492"/>
                <a:gd name="T43" fmla="*/ 4 h 561"/>
                <a:gd name="T44" fmla="*/ 148 w 492"/>
                <a:gd name="T45" fmla="*/ 15 h 561"/>
                <a:gd name="T46" fmla="*/ 148 w 492"/>
                <a:gd name="T47" fmla="*/ 26 h 561"/>
                <a:gd name="T48" fmla="*/ 139 w 492"/>
                <a:gd name="T49" fmla="*/ 27 h 561"/>
                <a:gd name="T50" fmla="*/ 132 w 492"/>
                <a:gd name="T51" fmla="*/ 34 h 561"/>
                <a:gd name="T52" fmla="*/ 136 w 492"/>
                <a:gd name="T53" fmla="*/ 46 h 561"/>
                <a:gd name="T54" fmla="*/ 129 w 492"/>
                <a:gd name="T55" fmla="*/ 40 h 561"/>
                <a:gd name="T56" fmla="*/ 114 w 492"/>
                <a:gd name="T57" fmla="*/ 45 h 561"/>
                <a:gd name="T58" fmla="*/ 104 w 492"/>
                <a:gd name="T59" fmla="*/ 34 h 561"/>
                <a:gd name="T60" fmla="*/ 101 w 492"/>
                <a:gd name="T61" fmla="*/ 47 h 561"/>
                <a:gd name="T62" fmla="*/ 94 w 492"/>
                <a:gd name="T63" fmla="*/ 61 h 561"/>
                <a:gd name="T64" fmla="*/ 89 w 492"/>
                <a:gd name="T65" fmla="*/ 71 h 561"/>
                <a:gd name="T66" fmla="*/ 87 w 492"/>
                <a:gd name="T67" fmla="*/ 58 h 561"/>
                <a:gd name="T68" fmla="*/ 73 w 492"/>
                <a:gd name="T69" fmla="*/ 51 h 561"/>
                <a:gd name="T70" fmla="*/ 65 w 492"/>
                <a:gd name="T71" fmla="*/ 39 h 561"/>
                <a:gd name="T72" fmla="*/ 58 w 492"/>
                <a:gd name="T73" fmla="*/ 51 h 561"/>
                <a:gd name="T74" fmla="*/ 50 w 492"/>
                <a:gd name="T75" fmla="*/ 63 h 561"/>
                <a:gd name="T76" fmla="*/ 35 w 492"/>
                <a:gd name="T77" fmla="*/ 63 h 561"/>
                <a:gd name="T78" fmla="*/ 19 w 492"/>
                <a:gd name="T79" fmla="*/ 69 h 561"/>
                <a:gd name="T80" fmla="*/ 18 w 492"/>
                <a:gd name="T81" fmla="*/ 100 h 561"/>
                <a:gd name="T82" fmla="*/ 14 w 492"/>
                <a:gd name="T83" fmla="*/ 134 h 561"/>
                <a:gd name="T84" fmla="*/ 31 w 492"/>
                <a:gd name="T85" fmla="*/ 180 h 561"/>
                <a:gd name="T86" fmla="*/ 86 w 492"/>
                <a:gd name="T87" fmla="*/ 147 h 561"/>
                <a:gd name="T88" fmla="*/ 139 w 492"/>
                <a:gd name="T89" fmla="*/ 179 h 561"/>
                <a:gd name="T90" fmla="*/ 162 w 492"/>
                <a:gd name="T91" fmla="*/ 237 h 561"/>
                <a:gd name="T92" fmla="*/ 207 w 492"/>
                <a:gd name="T93" fmla="*/ 276 h 561"/>
                <a:gd name="T94" fmla="*/ 251 w 492"/>
                <a:gd name="T95" fmla="*/ 307 h 561"/>
                <a:gd name="T96" fmla="*/ 289 w 492"/>
                <a:gd name="T97" fmla="*/ 317 h 561"/>
                <a:gd name="T98" fmla="*/ 334 w 492"/>
                <a:gd name="T99" fmla="*/ 346 h 561"/>
                <a:gd name="T100" fmla="*/ 357 w 492"/>
                <a:gd name="T101" fmla="*/ 374 h 561"/>
                <a:gd name="T102" fmla="*/ 395 w 492"/>
                <a:gd name="T103" fmla="*/ 418 h 561"/>
                <a:gd name="T104" fmla="*/ 390 w 492"/>
                <a:gd name="T105" fmla="*/ 463 h 561"/>
                <a:gd name="T106" fmla="*/ 75 w 492"/>
                <a:gd name="T107" fmla="*/ 342 h 561"/>
                <a:gd name="T108" fmla="*/ 126 w 492"/>
                <a:gd name="T109" fmla="*/ 355 h 561"/>
                <a:gd name="T110" fmla="*/ 113 w 492"/>
                <a:gd name="T111" fmla="*/ 441 h 561"/>
                <a:gd name="T112" fmla="*/ 71 w 492"/>
                <a:gd name="T113" fmla="*/ 446 h 561"/>
                <a:gd name="T114" fmla="*/ 73 w 492"/>
                <a:gd name="T115" fmla="*/ 395 h 561"/>
                <a:gd name="T116" fmla="*/ 57 w 492"/>
                <a:gd name="T117" fmla="*/ 358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2" h="561">
                  <a:moveTo>
                    <a:pt x="376" y="476"/>
                  </a:moveTo>
                  <a:cubicBezTo>
                    <a:pt x="377" y="483"/>
                    <a:pt x="377" y="483"/>
                    <a:pt x="377" y="483"/>
                  </a:cubicBezTo>
                  <a:cubicBezTo>
                    <a:pt x="377" y="483"/>
                    <a:pt x="371" y="493"/>
                    <a:pt x="371" y="494"/>
                  </a:cubicBezTo>
                  <a:cubicBezTo>
                    <a:pt x="371" y="495"/>
                    <a:pt x="369" y="499"/>
                    <a:pt x="367" y="502"/>
                  </a:cubicBezTo>
                  <a:cubicBezTo>
                    <a:pt x="366" y="504"/>
                    <a:pt x="360" y="512"/>
                    <a:pt x="360" y="512"/>
                  </a:cubicBezTo>
                  <a:cubicBezTo>
                    <a:pt x="360" y="512"/>
                    <a:pt x="360" y="515"/>
                    <a:pt x="362" y="517"/>
                  </a:cubicBezTo>
                  <a:cubicBezTo>
                    <a:pt x="363" y="519"/>
                    <a:pt x="366" y="522"/>
                    <a:pt x="366" y="525"/>
                  </a:cubicBezTo>
                  <a:cubicBezTo>
                    <a:pt x="366" y="527"/>
                    <a:pt x="371" y="530"/>
                    <a:pt x="371" y="530"/>
                  </a:cubicBezTo>
                  <a:cubicBezTo>
                    <a:pt x="372" y="536"/>
                    <a:pt x="372" y="536"/>
                    <a:pt x="372" y="536"/>
                  </a:cubicBezTo>
                  <a:cubicBezTo>
                    <a:pt x="372" y="536"/>
                    <a:pt x="375" y="539"/>
                    <a:pt x="375" y="540"/>
                  </a:cubicBezTo>
                  <a:cubicBezTo>
                    <a:pt x="374" y="541"/>
                    <a:pt x="369" y="546"/>
                    <a:pt x="369" y="546"/>
                  </a:cubicBezTo>
                  <a:cubicBezTo>
                    <a:pt x="368" y="552"/>
                    <a:pt x="368" y="552"/>
                    <a:pt x="368" y="552"/>
                  </a:cubicBezTo>
                  <a:cubicBezTo>
                    <a:pt x="368" y="555"/>
                    <a:pt x="368" y="555"/>
                    <a:pt x="368" y="555"/>
                  </a:cubicBezTo>
                  <a:cubicBezTo>
                    <a:pt x="368" y="555"/>
                    <a:pt x="369" y="555"/>
                    <a:pt x="368" y="558"/>
                  </a:cubicBezTo>
                  <a:cubicBezTo>
                    <a:pt x="367" y="560"/>
                    <a:pt x="367" y="560"/>
                    <a:pt x="366" y="560"/>
                  </a:cubicBezTo>
                  <a:cubicBezTo>
                    <a:pt x="365" y="561"/>
                    <a:pt x="355" y="560"/>
                    <a:pt x="355" y="560"/>
                  </a:cubicBezTo>
                  <a:cubicBezTo>
                    <a:pt x="345" y="558"/>
                    <a:pt x="345" y="558"/>
                    <a:pt x="345" y="558"/>
                  </a:cubicBezTo>
                  <a:cubicBezTo>
                    <a:pt x="345" y="558"/>
                    <a:pt x="340" y="557"/>
                    <a:pt x="338" y="556"/>
                  </a:cubicBezTo>
                  <a:cubicBezTo>
                    <a:pt x="337" y="555"/>
                    <a:pt x="335" y="554"/>
                    <a:pt x="335" y="554"/>
                  </a:cubicBezTo>
                  <a:cubicBezTo>
                    <a:pt x="332" y="545"/>
                    <a:pt x="332" y="545"/>
                    <a:pt x="332" y="545"/>
                  </a:cubicBezTo>
                  <a:cubicBezTo>
                    <a:pt x="324" y="544"/>
                    <a:pt x="324" y="544"/>
                    <a:pt x="324" y="544"/>
                  </a:cubicBezTo>
                  <a:cubicBezTo>
                    <a:pt x="304" y="541"/>
                    <a:pt x="304" y="541"/>
                    <a:pt x="304" y="541"/>
                  </a:cubicBezTo>
                  <a:cubicBezTo>
                    <a:pt x="304" y="541"/>
                    <a:pt x="297" y="535"/>
                    <a:pt x="296" y="534"/>
                  </a:cubicBezTo>
                  <a:cubicBezTo>
                    <a:pt x="294" y="533"/>
                    <a:pt x="292" y="530"/>
                    <a:pt x="292" y="530"/>
                  </a:cubicBezTo>
                  <a:cubicBezTo>
                    <a:pt x="288" y="529"/>
                    <a:pt x="288" y="529"/>
                    <a:pt x="288" y="529"/>
                  </a:cubicBezTo>
                  <a:cubicBezTo>
                    <a:pt x="280" y="521"/>
                    <a:pt x="280" y="521"/>
                    <a:pt x="280" y="521"/>
                  </a:cubicBezTo>
                  <a:cubicBezTo>
                    <a:pt x="272" y="521"/>
                    <a:pt x="272" y="521"/>
                    <a:pt x="272" y="521"/>
                  </a:cubicBezTo>
                  <a:cubicBezTo>
                    <a:pt x="266" y="517"/>
                    <a:pt x="266" y="517"/>
                    <a:pt x="266" y="517"/>
                  </a:cubicBezTo>
                  <a:cubicBezTo>
                    <a:pt x="259" y="517"/>
                    <a:pt x="259" y="517"/>
                    <a:pt x="259" y="517"/>
                  </a:cubicBezTo>
                  <a:cubicBezTo>
                    <a:pt x="259" y="517"/>
                    <a:pt x="254" y="516"/>
                    <a:pt x="254" y="515"/>
                  </a:cubicBezTo>
                  <a:cubicBezTo>
                    <a:pt x="253" y="513"/>
                    <a:pt x="247" y="510"/>
                    <a:pt x="247" y="510"/>
                  </a:cubicBezTo>
                  <a:cubicBezTo>
                    <a:pt x="247" y="510"/>
                    <a:pt x="247" y="504"/>
                    <a:pt x="247" y="503"/>
                  </a:cubicBezTo>
                  <a:cubicBezTo>
                    <a:pt x="247" y="502"/>
                    <a:pt x="248" y="492"/>
                    <a:pt x="248" y="492"/>
                  </a:cubicBezTo>
                  <a:cubicBezTo>
                    <a:pt x="252" y="487"/>
                    <a:pt x="252" y="487"/>
                    <a:pt x="252" y="487"/>
                  </a:cubicBezTo>
                  <a:cubicBezTo>
                    <a:pt x="258" y="485"/>
                    <a:pt x="258" y="485"/>
                    <a:pt x="258" y="485"/>
                  </a:cubicBezTo>
                  <a:cubicBezTo>
                    <a:pt x="260" y="489"/>
                    <a:pt x="260" y="489"/>
                    <a:pt x="260" y="489"/>
                  </a:cubicBezTo>
                  <a:cubicBezTo>
                    <a:pt x="267" y="492"/>
                    <a:pt x="267" y="492"/>
                    <a:pt x="267" y="492"/>
                  </a:cubicBezTo>
                  <a:cubicBezTo>
                    <a:pt x="271" y="489"/>
                    <a:pt x="271" y="489"/>
                    <a:pt x="271" y="489"/>
                  </a:cubicBezTo>
                  <a:cubicBezTo>
                    <a:pt x="273" y="483"/>
                    <a:pt x="273" y="483"/>
                    <a:pt x="273" y="483"/>
                  </a:cubicBezTo>
                  <a:cubicBezTo>
                    <a:pt x="279" y="481"/>
                    <a:pt x="279" y="481"/>
                    <a:pt x="279" y="481"/>
                  </a:cubicBezTo>
                  <a:cubicBezTo>
                    <a:pt x="286" y="484"/>
                    <a:pt x="286" y="484"/>
                    <a:pt x="286" y="484"/>
                  </a:cubicBezTo>
                  <a:cubicBezTo>
                    <a:pt x="291" y="489"/>
                    <a:pt x="291" y="489"/>
                    <a:pt x="291" y="489"/>
                  </a:cubicBezTo>
                  <a:cubicBezTo>
                    <a:pt x="301" y="492"/>
                    <a:pt x="301" y="492"/>
                    <a:pt x="301" y="492"/>
                  </a:cubicBezTo>
                  <a:cubicBezTo>
                    <a:pt x="310" y="490"/>
                    <a:pt x="310" y="490"/>
                    <a:pt x="310" y="490"/>
                  </a:cubicBezTo>
                  <a:cubicBezTo>
                    <a:pt x="318" y="489"/>
                    <a:pt x="318" y="489"/>
                    <a:pt x="318" y="489"/>
                  </a:cubicBezTo>
                  <a:cubicBezTo>
                    <a:pt x="318" y="489"/>
                    <a:pt x="322" y="489"/>
                    <a:pt x="324" y="489"/>
                  </a:cubicBezTo>
                  <a:cubicBezTo>
                    <a:pt x="325" y="488"/>
                    <a:pt x="331" y="486"/>
                    <a:pt x="331" y="486"/>
                  </a:cubicBezTo>
                  <a:cubicBezTo>
                    <a:pt x="341" y="483"/>
                    <a:pt x="341" y="483"/>
                    <a:pt x="341" y="483"/>
                  </a:cubicBezTo>
                  <a:cubicBezTo>
                    <a:pt x="347" y="475"/>
                    <a:pt x="347" y="475"/>
                    <a:pt x="347" y="475"/>
                  </a:cubicBezTo>
                  <a:cubicBezTo>
                    <a:pt x="355" y="478"/>
                    <a:pt x="355" y="478"/>
                    <a:pt x="355" y="478"/>
                  </a:cubicBezTo>
                  <a:cubicBezTo>
                    <a:pt x="362" y="479"/>
                    <a:pt x="362" y="479"/>
                    <a:pt x="362" y="479"/>
                  </a:cubicBezTo>
                  <a:cubicBezTo>
                    <a:pt x="365" y="474"/>
                    <a:pt x="365" y="474"/>
                    <a:pt x="365" y="474"/>
                  </a:cubicBezTo>
                  <a:cubicBezTo>
                    <a:pt x="372" y="470"/>
                    <a:pt x="372" y="470"/>
                    <a:pt x="372" y="470"/>
                  </a:cubicBezTo>
                  <a:cubicBezTo>
                    <a:pt x="376" y="476"/>
                    <a:pt x="376" y="476"/>
                    <a:pt x="376" y="476"/>
                  </a:cubicBezTo>
                  <a:close/>
                  <a:moveTo>
                    <a:pt x="388" y="469"/>
                  </a:moveTo>
                  <a:cubicBezTo>
                    <a:pt x="388" y="469"/>
                    <a:pt x="388" y="469"/>
                    <a:pt x="388" y="469"/>
                  </a:cubicBezTo>
                  <a:cubicBezTo>
                    <a:pt x="384" y="473"/>
                    <a:pt x="384" y="473"/>
                    <a:pt x="384" y="473"/>
                  </a:cubicBezTo>
                  <a:cubicBezTo>
                    <a:pt x="380" y="476"/>
                    <a:pt x="380" y="476"/>
                    <a:pt x="380" y="476"/>
                  </a:cubicBezTo>
                  <a:cubicBezTo>
                    <a:pt x="380" y="476"/>
                    <a:pt x="381" y="480"/>
                    <a:pt x="381" y="482"/>
                  </a:cubicBezTo>
                  <a:cubicBezTo>
                    <a:pt x="382" y="484"/>
                    <a:pt x="385" y="489"/>
                    <a:pt x="385" y="489"/>
                  </a:cubicBezTo>
                  <a:cubicBezTo>
                    <a:pt x="395" y="489"/>
                    <a:pt x="395" y="489"/>
                    <a:pt x="395" y="489"/>
                  </a:cubicBezTo>
                  <a:cubicBezTo>
                    <a:pt x="402" y="485"/>
                    <a:pt x="402" y="485"/>
                    <a:pt x="402" y="485"/>
                  </a:cubicBezTo>
                  <a:cubicBezTo>
                    <a:pt x="403" y="478"/>
                    <a:pt x="403" y="478"/>
                    <a:pt x="403" y="478"/>
                  </a:cubicBezTo>
                  <a:cubicBezTo>
                    <a:pt x="406" y="471"/>
                    <a:pt x="406" y="471"/>
                    <a:pt x="406" y="471"/>
                  </a:cubicBezTo>
                  <a:cubicBezTo>
                    <a:pt x="412" y="467"/>
                    <a:pt x="412" y="467"/>
                    <a:pt x="412" y="467"/>
                  </a:cubicBezTo>
                  <a:cubicBezTo>
                    <a:pt x="417" y="462"/>
                    <a:pt x="417" y="462"/>
                    <a:pt x="417" y="462"/>
                  </a:cubicBezTo>
                  <a:cubicBezTo>
                    <a:pt x="420" y="457"/>
                    <a:pt x="420" y="457"/>
                    <a:pt x="420" y="457"/>
                  </a:cubicBezTo>
                  <a:cubicBezTo>
                    <a:pt x="421" y="444"/>
                    <a:pt x="421" y="444"/>
                    <a:pt x="421" y="444"/>
                  </a:cubicBezTo>
                  <a:cubicBezTo>
                    <a:pt x="424" y="434"/>
                    <a:pt x="424" y="434"/>
                    <a:pt x="424" y="434"/>
                  </a:cubicBezTo>
                  <a:cubicBezTo>
                    <a:pt x="440" y="428"/>
                    <a:pt x="440" y="428"/>
                    <a:pt x="440" y="428"/>
                  </a:cubicBezTo>
                  <a:cubicBezTo>
                    <a:pt x="443" y="426"/>
                    <a:pt x="443" y="426"/>
                    <a:pt x="443" y="426"/>
                  </a:cubicBezTo>
                  <a:cubicBezTo>
                    <a:pt x="443" y="426"/>
                    <a:pt x="443" y="424"/>
                    <a:pt x="442" y="422"/>
                  </a:cubicBezTo>
                  <a:cubicBezTo>
                    <a:pt x="442" y="421"/>
                    <a:pt x="439" y="418"/>
                    <a:pt x="439" y="418"/>
                  </a:cubicBezTo>
                  <a:cubicBezTo>
                    <a:pt x="439" y="418"/>
                    <a:pt x="440" y="415"/>
                    <a:pt x="440" y="414"/>
                  </a:cubicBezTo>
                  <a:cubicBezTo>
                    <a:pt x="440" y="413"/>
                    <a:pt x="439" y="406"/>
                    <a:pt x="439" y="406"/>
                  </a:cubicBezTo>
                  <a:cubicBezTo>
                    <a:pt x="437" y="399"/>
                    <a:pt x="437" y="399"/>
                    <a:pt x="437" y="399"/>
                  </a:cubicBezTo>
                  <a:cubicBezTo>
                    <a:pt x="437" y="399"/>
                    <a:pt x="435" y="399"/>
                    <a:pt x="432" y="397"/>
                  </a:cubicBezTo>
                  <a:cubicBezTo>
                    <a:pt x="429" y="396"/>
                    <a:pt x="424" y="393"/>
                    <a:pt x="424" y="393"/>
                  </a:cubicBezTo>
                  <a:cubicBezTo>
                    <a:pt x="419" y="391"/>
                    <a:pt x="419" y="391"/>
                    <a:pt x="419" y="391"/>
                  </a:cubicBezTo>
                  <a:cubicBezTo>
                    <a:pt x="413" y="390"/>
                    <a:pt x="413" y="390"/>
                    <a:pt x="413" y="390"/>
                  </a:cubicBezTo>
                  <a:cubicBezTo>
                    <a:pt x="411" y="385"/>
                    <a:pt x="411" y="385"/>
                    <a:pt x="411" y="385"/>
                  </a:cubicBezTo>
                  <a:cubicBezTo>
                    <a:pt x="415" y="371"/>
                    <a:pt x="415" y="371"/>
                    <a:pt x="415" y="371"/>
                  </a:cubicBezTo>
                  <a:cubicBezTo>
                    <a:pt x="412" y="364"/>
                    <a:pt x="412" y="364"/>
                    <a:pt x="412" y="364"/>
                  </a:cubicBezTo>
                  <a:cubicBezTo>
                    <a:pt x="421" y="354"/>
                    <a:pt x="421" y="354"/>
                    <a:pt x="421" y="354"/>
                  </a:cubicBezTo>
                  <a:cubicBezTo>
                    <a:pt x="425" y="347"/>
                    <a:pt x="425" y="347"/>
                    <a:pt x="425" y="347"/>
                  </a:cubicBezTo>
                  <a:cubicBezTo>
                    <a:pt x="430" y="343"/>
                    <a:pt x="430" y="343"/>
                    <a:pt x="430" y="343"/>
                  </a:cubicBezTo>
                  <a:cubicBezTo>
                    <a:pt x="438" y="345"/>
                    <a:pt x="438" y="345"/>
                    <a:pt x="438" y="345"/>
                  </a:cubicBezTo>
                  <a:cubicBezTo>
                    <a:pt x="441" y="349"/>
                    <a:pt x="441" y="349"/>
                    <a:pt x="441" y="349"/>
                  </a:cubicBezTo>
                  <a:cubicBezTo>
                    <a:pt x="446" y="350"/>
                    <a:pt x="446" y="350"/>
                    <a:pt x="446" y="350"/>
                  </a:cubicBezTo>
                  <a:cubicBezTo>
                    <a:pt x="455" y="350"/>
                    <a:pt x="455" y="350"/>
                    <a:pt x="455" y="350"/>
                  </a:cubicBezTo>
                  <a:cubicBezTo>
                    <a:pt x="465" y="352"/>
                    <a:pt x="465" y="352"/>
                    <a:pt x="465" y="352"/>
                  </a:cubicBezTo>
                  <a:cubicBezTo>
                    <a:pt x="469" y="358"/>
                    <a:pt x="469" y="358"/>
                    <a:pt x="469" y="358"/>
                  </a:cubicBezTo>
                  <a:cubicBezTo>
                    <a:pt x="473" y="365"/>
                    <a:pt x="473" y="365"/>
                    <a:pt x="473" y="365"/>
                  </a:cubicBezTo>
                  <a:cubicBezTo>
                    <a:pt x="473" y="365"/>
                    <a:pt x="475" y="368"/>
                    <a:pt x="476" y="369"/>
                  </a:cubicBezTo>
                  <a:cubicBezTo>
                    <a:pt x="476" y="369"/>
                    <a:pt x="480" y="372"/>
                    <a:pt x="481" y="372"/>
                  </a:cubicBezTo>
                  <a:cubicBezTo>
                    <a:pt x="482" y="373"/>
                    <a:pt x="488" y="374"/>
                    <a:pt x="488" y="374"/>
                  </a:cubicBezTo>
                  <a:cubicBezTo>
                    <a:pt x="488" y="374"/>
                    <a:pt x="488" y="367"/>
                    <a:pt x="489" y="365"/>
                  </a:cubicBezTo>
                  <a:cubicBezTo>
                    <a:pt x="490" y="364"/>
                    <a:pt x="492" y="360"/>
                    <a:pt x="492" y="359"/>
                  </a:cubicBezTo>
                  <a:cubicBezTo>
                    <a:pt x="492" y="358"/>
                    <a:pt x="490" y="351"/>
                    <a:pt x="490" y="351"/>
                  </a:cubicBezTo>
                  <a:cubicBezTo>
                    <a:pt x="483" y="343"/>
                    <a:pt x="483" y="343"/>
                    <a:pt x="483" y="343"/>
                  </a:cubicBezTo>
                  <a:cubicBezTo>
                    <a:pt x="476" y="338"/>
                    <a:pt x="476" y="338"/>
                    <a:pt x="476" y="338"/>
                  </a:cubicBezTo>
                  <a:cubicBezTo>
                    <a:pt x="459" y="327"/>
                    <a:pt x="459" y="327"/>
                    <a:pt x="459" y="327"/>
                  </a:cubicBezTo>
                  <a:cubicBezTo>
                    <a:pt x="435" y="319"/>
                    <a:pt x="435" y="319"/>
                    <a:pt x="435" y="319"/>
                  </a:cubicBezTo>
                  <a:cubicBezTo>
                    <a:pt x="419" y="309"/>
                    <a:pt x="419" y="309"/>
                    <a:pt x="419" y="309"/>
                  </a:cubicBezTo>
                  <a:cubicBezTo>
                    <a:pt x="406" y="306"/>
                    <a:pt x="406" y="306"/>
                    <a:pt x="406" y="306"/>
                  </a:cubicBezTo>
                  <a:cubicBezTo>
                    <a:pt x="406" y="306"/>
                    <a:pt x="392" y="299"/>
                    <a:pt x="391" y="299"/>
                  </a:cubicBezTo>
                  <a:cubicBezTo>
                    <a:pt x="390" y="299"/>
                    <a:pt x="387" y="298"/>
                    <a:pt x="387" y="298"/>
                  </a:cubicBezTo>
                  <a:cubicBezTo>
                    <a:pt x="387" y="298"/>
                    <a:pt x="379" y="296"/>
                    <a:pt x="379" y="295"/>
                  </a:cubicBezTo>
                  <a:cubicBezTo>
                    <a:pt x="378" y="294"/>
                    <a:pt x="377" y="291"/>
                    <a:pt x="376" y="290"/>
                  </a:cubicBezTo>
                  <a:cubicBezTo>
                    <a:pt x="376" y="289"/>
                    <a:pt x="377" y="286"/>
                    <a:pt x="377" y="286"/>
                  </a:cubicBezTo>
                  <a:cubicBezTo>
                    <a:pt x="381" y="282"/>
                    <a:pt x="381" y="282"/>
                    <a:pt x="381" y="282"/>
                  </a:cubicBezTo>
                  <a:cubicBezTo>
                    <a:pt x="381" y="282"/>
                    <a:pt x="385" y="278"/>
                    <a:pt x="385" y="277"/>
                  </a:cubicBezTo>
                  <a:cubicBezTo>
                    <a:pt x="385" y="276"/>
                    <a:pt x="386" y="270"/>
                    <a:pt x="386" y="270"/>
                  </a:cubicBezTo>
                  <a:cubicBezTo>
                    <a:pt x="381" y="268"/>
                    <a:pt x="381" y="268"/>
                    <a:pt x="381" y="268"/>
                  </a:cubicBezTo>
                  <a:cubicBezTo>
                    <a:pt x="369" y="269"/>
                    <a:pt x="369" y="269"/>
                    <a:pt x="369" y="269"/>
                  </a:cubicBezTo>
                  <a:cubicBezTo>
                    <a:pt x="350" y="271"/>
                    <a:pt x="350" y="271"/>
                    <a:pt x="350" y="271"/>
                  </a:cubicBezTo>
                  <a:cubicBezTo>
                    <a:pt x="340" y="271"/>
                    <a:pt x="340" y="271"/>
                    <a:pt x="340" y="271"/>
                  </a:cubicBezTo>
                  <a:cubicBezTo>
                    <a:pt x="327" y="263"/>
                    <a:pt x="327" y="263"/>
                    <a:pt x="327" y="263"/>
                  </a:cubicBezTo>
                  <a:cubicBezTo>
                    <a:pt x="316" y="254"/>
                    <a:pt x="316" y="254"/>
                    <a:pt x="316" y="254"/>
                  </a:cubicBezTo>
                  <a:cubicBezTo>
                    <a:pt x="309" y="250"/>
                    <a:pt x="309" y="250"/>
                    <a:pt x="309" y="250"/>
                  </a:cubicBezTo>
                  <a:cubicBezTo>
                    <a:pt x="299" y="239"/>
                    <a:pt x="299" y="239"/>
                    <a:pt x="299" y="239"/>
                  </a:cubicBezTo>
                  <a:cubicBezTo>
                    <a:pt x="294" y="232"/>
                    <a:pt x="294" y="232"/>
                    <a:pt x="294" y="232"/>
                  </a:cubicBezTo>
                  <a:cubicBezTo>
                    <a:pt x="294" y="232"/>
                    <a:pt x="291" y="222"/>
                    <a:pt x="290" y="218"/>
                  </a:cubicBezTo>
                  <a:cubicBezTo>
                    <a:pt x="289" y="215"/>
                    <a:pt x="281" y="204"/>
                    <a:pt x="281" y="204"/>
                  </a:cubicBezTo>
                  <a:cubicBezTo>
                    <a:pt x="281" y="204"/>
                    <a:pt x="277" y="195"/>
                    <a:pt x="277" y="194"/>
                  </a:cubicBezTo>
                  <a:cubicBezTo>
                    <a:pt x="277" y="193"/>
                    <a:pt x="275" y="186"/>
                    <a:pt x="275" y="186"/>
                  </a:cubicBezTo>
                  <a:cubicBezTo>
                    <a:pt x="262" y="180"/>
                    <a:pt x="262" y="180"/>
                    <a:pt x="262" y="180"/>
                  </a:cubicBezTo>
                  <a:cubicBezTo>
                    <a:pt x="245" y="170"/>
                    <a:pt x="245" y="170"/>
                    <a:pt x="245" y="170"/>
                  </a:cubicBezTo>
                  <a:cubicBezTo>
                    <a:pt x="231" y="161"/>
                    <a:pt x="231" y="161"/>
                    <a:pt x="231" y="161"/>
                  </a:cubicBezTo>
                  <a:cubicBezTo>
                    <a:pt x="224" y="151"/>
                    <a:pt x="224" y="151"/>
                    <a:pt x="224" y="151"/>
                  </a:cubicBezTo>
                  <a:cubicBezTo>
                    <a:pt x="218" y="135"/>
                    <a:pt x="218" y="135"/>
                    <a:pt x="218" y="135"/>
                  </a:cubicBezTo>
                  <a:cubicBezTo>
                    <a:pt x="217" y="122"/>
                    <a:pt x="217" y="122"/>
                    <a:pt x="217" y="122"/>
                  </a:cubicBezTo>
                  <a:cubicBezTo>
                    <a:pt x="224" y="119"/>
                    <a:pt x="224" y="119"/>
                    <a:pt x="224" y="119"/>
                  </a:cubicBezTo>
                  <a:cubicBezTo>
                    <a:pt x="224" y="113"/>
                    <a:pt x="224" y="113"/>
                    <a:pt x="224" y="113"/>
                  </a:cubicBezTo>
                  <a:cubicBezTo>
                    <a:pt x="218" y="109"/>
                    <a:pt x="218" y="109"/>
                    <a:pt x="218" y="109"/>
                  </a:cubicBezTo>
                  <a:cubicBezTo>
                    <a:pt x="218" y="103"/>
                    <a:pt x="218" y="103"/>
                    <a:pt x="218" y="103"/>
                  </a:cubicBezTo>
                  <a:cubicBezTo>
                    <a:pt x="215" y="101"/>
                    <a:pt x="215" y="101"/>
                    <a:pt x="215" y="101"/>
                  </a:cubicBezTo>
                  <a:cubicBezTo>
                    <a:pt x="211" y="96"/>
                    <a:pt x="211" y="96"/>
                    <a:pt x="211" y="96"/>
                  </a:cubicBezTo>
                  <a:cubicBezTo>
                    <a:pt x="219" y="92"/>
                    <a:pt x="219" y="92"/>
                    <a:pt x="219" y="92"/>
                  </a:cubicBezTo>
                  <a:cubicBezTo>
                    <a:pt x="219" y="92"/>
                    <a:pt x="222" y="88"/>
                    <a:pt x="226" y="88"/>
                  </a:cubicBezTo>
                  <a:cubicBezTo>
                    <a:pt x="230" y="88"/>
                    <a:pt x="233" y="84"/>
                    <a:pt x="233" y="84"/>
                  </a:cubicBezTo>
                  <a:cubicBezTo>
                    <a:pt x="233" y="84"/>
                    <a:pt x="236" y="81"/>
                    <a:pt x="237" y="81"/>
                  </a:cubicBezTo>
                  <a:cubicBezTo>
                    <a:pt x="239" y="81"/>
                    <a:pt x="241" y="80"/>
                    <a:pt x="243" y="79"/>
                  </a:cubicBezTo>
                  <a:cubicBezTo>
                    <a:pt x="244" y="79"/>
                    <a:pt x="247" y="78"/>
                    <a:pt x="247" y="78"/>
                  </a:cubicBezTo>
                  <a:cubicBezTo>
                    <a:pt x="247" y="77"/>
                    <a:pt x="248" y="70"/>
                    <a:pt x="249" y="70"/>
                  </a:cubicBezTo>
                  <a:cubicBezTo>
                    <a:pt x="250" y="70"/>
                    <a:pt x="252" y="74"/>
                    <a:pt x="255" y="74"/>
                  </a:cubicBezTo>
                  <a:cubicBezTo>
                    <a:pt x="256" y="74"/>
                    <a:pt x="258" y="76"/>
                    <a:pt x="259" y="75"/>
                  </a:cubicBezTo>
                  <a:cubicBezTo>
                    <a:pt x="261" y="74"/>
                    <a:pt x="262" y="71"/>
                    <a:pt x="262" y="71"/>
                  </a:cubicBezTo>
                  <a:cubicBezTo>
                    <a:pt x="263" y="70"/>
                    <a:pt x="264" y="69"/>
                    <a:pt x="267" y="68"/>
                  </a:cubicBezTo>
                  <a:cubicBezTo>
                    <a:pt x="267" y="68"/>
                    <a:pt x="267" y="68"/>
                    <a:pt x="267" y="68"/>
                  </a:cubicBezTo>
                  <a:cubicBezTo>
                    <a:pt x="267" y="68"/>
                    <a:pt x="265" y="67"/>
                    <a:pt x="265" y="67"/>
                  </a:cubicBezTo>
                  <a:cubicBezTo>
                    <a:pt x="265" y="66"/>
                    <a:pt x="265" y="66"/>
                    <a:pt x="266" y="65"/>
                  </a:cubicBezTo>
                  <a:cubicBezTo>
                    <a:pt x="266" y="64"/>
                    <a:pt x="266" y="64"/>
                    <a:pt x="267" y="63"/>
                  </a:cubicBezTo>
                  <a:cubicBezTo>
                    <a:pt x="267" y="63"/>
                    <a:pt x="267" y="61"/>
                    <a:pt x="267" y="61"/>
                  </a:cubicBezTo>
                  <a:cubicBezTo>
                    <a:pt x="267" y="61"/>
                    <a:pt x="268" y="60"/>
                    <a:pt x="267" y="60"/>
                  </a:cubicBezTo>
                  <a:cubicBezTo>
                    <a:pt x="267" y="59"/>
                    <a:pt x="266" y="58"/>
                    <a:pt x="266" y="58"/>
                  </a:cubicBezTo>
                  <a:cubicBezTo>
                    <a:pt x="266" y="58"/>
                    <a:pt x="266" y="58"/>
                    <a:pt x="265" y="58"/>
                  </a:cubicBezTo>
                  <a:cubicBezTo>
                    <a:pt x="265" y="59"/>
                    <a:pt x="265" y="59"/>
                    <a:pt x="265" y="59"/>
                  </a:cubicBezTo>
                  <a:cubicBezTo>
                    <a:pt x="263" y="60"/>
                    <a:pt x="263" y="60"/>
                    <a:pt x="263" y="60"/>
                  </a:cubicBezTo>
                  <a:cubicBezTo>
                    <a:pt x="263" y="60"/>
                    <a:pt x="262" y="58"/>
                    <a:pt x="262" y="58"/>
                  </a:cubicBezTo>
                  <a:cubicBezTo>
                    <a:pt x="261" y="58"/>
                    <a:pt x="261" y="58"/>
                    <a:pt x="261" y="57"/>
                  </a:cubicBezTo>
                  <a:cubicBezTo>
                    <a:pt x="261" y="57"/>
                    <a:pt x="262" y="56"/>
                    <a:pt x="262" y="56"/>
                  </a:cubicBezTo>
                  <a:cubicBezTo>
                    <a:pt x="262" y="56"/>
                    <a:pt x="261" y="55"/>
                    <a:pt x="261" y="55"/>
                  </a:cubicBezTo>
                  <a:cubicBezTo>
                    <a:pt x="261" y="55"/>
                    <a:pt x="262" y="53"/>
                    <a:pt x="263" y="53"/>
                  </a:cubicBezTo>
                  <a:cubicBezTo>
                    <a:pt x="264" y="52"/>
                    <a:pt x="266" y="50"/>
                    <a:pt x="266" y="50"/>
                  </a:cubicBezTo>
                  <a:cubicBezTo>
                    <a:pt x="267" y="48"/>
                    <a:pt x="267" y="48"/>
                    <a:pt x="267" y="48"/>
                  </a:cubicBezTo>
                  <a:cubicBezTo>
                    <a:pt x="266" y="47"/>
                    <a:pt x="266" y="47"/>
                    <a:pt x="266" y="47"/>
                  </a:cubicBezTo>
                  <a:cubicBezTo>
                    <a:pt x="266" y="47"/>
                    <a:pt x="265" y="48"/>
                    <a:pt x="265" y="48"/>
                  </a:cubicBezTo>
                  <a:cubicBezTo>
                    <a:pt x="263" y="47"/>
                    <a:pt x="263" y="47"/>
                    <a:pt x="263" y="47"/>
                  </a:cubicBezTo>
                  <a:cubicBezTo>
                    <a:pt x="261" y="46"/>
                    <a:pt x="261" y="46"/>
                    <a:pt x="261" y="46"/>
                  </a:cubicBezTo>
                  <a:cubicBezTo>
                    <a:pt x="258" y="46"/>
                    <a:pt x="258" y="46"/>
                    <a:pt x="258" y="46"/>
                  </a:cubicBezTo>
                  <a:cubicBezTo>
                    <a:pt x="256" y="44"/>
                    <a:pt x="256" y="44"/>
                    <a:pt x="256" y="44"/>
                  </a:cubicBezTo>
                  <a:cubicBezTo>
                    <a:pt x="257" y="42"/>
                    <a:pt x="257" y="42"/>
                    <a:pt x="257" y="42"/>
                  </a:cubicBezTo>
                  <a:cubicBezTo>
                    <a:pt x="257" y="40"/>
                    <a:pt x="257" y="40"/>
                    <a:pt x="257" y="40"/>
                  </a:cubicBezTo>
                  <a:cubicBezTo>
                    <a:pt x="257" y="40"/>
                    <a:pt x="259" y="38"/>
                    <a:pt x="259" y="38"/>
                  </a:cubicBezTo>
                  <a:cubicBezTo>
                    <a:pt x="260" y="37"/>
                    <a:pt x="262" y="36"/>
                    <a:pt x="262" y="36"/>
                  </a:cubicBezTo>
                  <a:cubicBezTo>
                    <a:pt x="263" y="34"/>
                    <a:pt x="263" y="34"/>
                    <a:pt x="263" y="34"/>
                  </a:cubicBezTo>
                  <a:cubicBezTo>
                    <a:pt x="263" y="34"/>
                    <a:pt x="264" y="33"/>
                    <a:pt x="265" y="33"/>
                  </a:cubicBezTo>
                  <a:cubicBezTo>
                    <a:pt x="266" y="33"/>
                    <a:pt x="266" y="34"/>
                    <a:pt x="266" y="33"/>
                  </a:cubicBezTo>
                  <a:cubicBezTo>
                    <a:pt x="267" y="33"/>
                    <a:pt x="267" y="31"/>
                    <a:pt x="267" y="30"/>
                  </a:cubicBezTo>
                  <a:cubicBezTo>
                    <a:pt x="267" y="27"/>
                    <a:pt x="267" y="27"/>
                    <a:pt x="267" y="27"/>
                  </a:cubicBezTo>
                  <a:cubicBezTo>
                    <a:pt x="262" y="28"/>
                    <a:pt x="262" y="28"/>
                    <a:pt x="262" y="28"/>
                  </a:cubicBezTo>
                  <a:cubicBezTo>
                    <a:pt x="262" y="28"/>
                    <a:pt x="257" y="27"/>
                    <a:pt x="254" y="27"/>
                  </a:cubicBezTo>
                  <a:cubicBezTo>
                    <a:pt x="250" y="27"/>
                    <a:pt x="242" y="25"/>
                    <a:pt x="242" y="25"/>
                  </a:cubicBezTo>
                  <a:cubicBezTo>
                    <a:pt x="232" y="22"/>
                    <a:pt x="232" y="22"/>
                    <a:pt x="232" y="22"/>
                  </a:cubicBezTo>
                  <a:cubicBezTo>
                    <a:pt x="226" y="22"/>
                    <a:pt x="226" y="22"/>
                    <a:pt x="226" y="22"/>
                  </a:cubicBezTo>
                  <a:cubicBezTo>
                    <a:pt x="217" y="21"/>
                    <a:pt x="217" y="21"/>
                    <a:pt x="217" y="21"/>
                  </a:cubicBezTo>
                  <a:cubicBezTo>
                    <a:pt x="217" y="21"/>
                    <a:pt x="216" y="19"/>
                    <a:pt x="215" y="18"/>
                  </a:cubicBezTo>
                  <a:cubicBezTo>
                    <a:pt x="215" y="17"/>
                    <a:pt x="212" y="15"/>
                    <a:pt x="212" y="15"/>
                  </a:cubicBezTo>
                  <a:cubicBezTo>
                    <a:pt x="212" y="13"/>
                    <a:pt x="212" y="13"/>
                    <a:pt x="212" y="13"/>
                  </a:cubicBezTo>
                  <a:cubicBezTo>
                    <a:pt x="210" y="8"/>
                    <a:pt x="210" y="8"/>
                    <a:pt x="210" y="8"/>
                  </a:cubicBezTo>
                  <a:cubicBezTo>
                    <a:pt x="208" y="4"/>
                    <a:pt x="208" y="4"/>
                    <a:pt x="208" y="4"/>
                  </a:cubicBezTo>
                  <a:cubicBezTo>
                    <a:pt x="210" y="1"/>
                    <a:pt x="210" y="1"/>
                    <a:pt x="210" y="1"/>
                  </a:cubicBezTo>
                  <a:cubicBezTo>
                    <a:pt x="208" y="0"/>
                    <a:pt x="208" y="0"/>
                    <a:pt x="208" y="0"/>
                  </a:cubicBezTo>
                  <a:cubicBezTo>
                    <a:pt x="208" y="0"/>
                    <a:pt x="204" y="1"/>
                    <a:pt x="202" y="1"/>
                  </a:cubicBezTo>
                  <a:cubicBezTo>
                    <a:pt x="201" y="2"/>
                    <a:pt x="195" y="3"/>
                    <a:pt x="195" y="3"/>
                  </a:cubicBezTo>
                  <a:cubicBezTo>
                    <a:pt x="193" y="4"/>
                    <a:pt x="193" y="4"/>
                    <a:pt x="193" y="4"/>
                  </a:cubicBezTo>
                  <a:cubicBezTo>
                    <a:pt x="185" y="4"/>
                    <a:pt x="185" y="4"/>
                    <a:pt x="185" y="4"/>
                  </a:cubicBezTo>
                  <a:cubicBezTo>
                    <a:pt x="177" y="5"/>
                    <a:pt x="177" y="5"/>
                    <a:pt x="177" y="5"/>
                  </a:cubicBezTo>
                  <a:cubicBezTo>
                    <a:pt x="174" y="7"/>
                    <a:pt x="174" y="7"/>
                    <a:pt x="174" y="7"/>
                  </a:cubicBezTo>
                  <a:cubicBezTo>
                    <a:pt x="168" y="10"/>
                    <a:pt x="168" y="10"/>
                    <a:pt x="168" y="10"/>
                  </a:cubicBezTo>
                  <a:cubicBezTo>
                    <a:pt x="168" y="14"/>
                    <a:pt x="168" y="14"/>
                    <a:pt x="168" y="14"/>
                  </a:cubicBezTo>
                  <a:cubicBezTo>
                    <a:pt x="165" y="18"/>
                    <a:pt x="165" y="18"/>
                    <a:pt x="165" y="18"/>
                  </a:cubicBezTo>
                  <a:cubicBezTo>
                    <a:pt x="160" y="18"/>
                    <a:pt x="160" y="18"/>
                    <a:pt x="160" y="18"/>
                  </a:cubicBezTo>
                  <a:cubicBezTo>
                    <a:pt x="155" y="14"/>
                    <a:pt x="155" y="14"/>
                    <a:pt x="155" y="14"/>
                  </a:cubicBezTo>
                  <a:cubicBezTo>
                    <a:pt x="153" y="16"/>
                    <a:pt x="153" y="16"/>
                    <a:pt x="153" y="16"/>
                  </a:cubicBezTo>
                  <a:cubicBezTo>
                    <a:pt x="148" y="15"/>
                    <a:pt x="148" y="15"/>
                    <a:pt x="148" y="15"/>
                  </a:cubicBezTo>
                  <a:cubicBezTo>
                    <a:pt x="147" y="15"/>
                    <a:pt x="147" y="15"/>
                    <a:pt x="147" y="15"/>
                  </a:cubicBezTo>
                  <a:cubicBezTo>
                    <a:pt x="146" y="15"/>
                    <a:pt x="146" y="15"/>
                    <a:pt x="146" y="15"/>
                  </a:cubicBezTo>
                  <a:cubicBezTo>
                    <a:pt x="146" y="15"/>
                    <a:pt x="145" y="16"/>
                    <a:pt x="145" y="16"/>
                  </a:cubicBezTo>
                  <a:cubicBezTo>
                    <a:pt x="146" y="18"/>
                    <a:pt x="146" y="18"/>
                    <a:pt x="146" y="18"/>
                  </a:cubicBezTo>
                  <a:cubicBezTo>
                    <a:pt x="145" y="19"/>
                    <a:pt x="145" y="19"/>
                    <a:pt x="145" y="19"/>
                  </a:cubicBezTo>
                  <a:cubicBezTo>
                    <a:pt x="146" y="21"/>
                    <a:pt x="146" y="21"/>
                    <a:pt x="146" y="21"/>
                  </a:cubicBezTo>
                  <a:cubicBezTo>
                    <a:pt x="146" y="21"/>
                    <a:pt x="145" y="22"/>
                    <a:pt x="144" y="23"/>
                  </a:cubicBezTo>
                  <a:cubicBezTo>
                    <a:pt x="143" y="23"/>
                    <a:pt x="145" y="25"/>
                    <a:pt x="145" y="25"/>
                  </a:cubicBezTo>
                  <a:cubicBezTo>
                    <a:pt x="145" y="25"/>
                    <a:pt x="146" y="25"/>
                    <a:pt x="148" y="26"/>
                  </a:cubicBezTo>
                  <a:cubicBezTo>
                    <a:pt x="149" y="27"/>
                    <a:pt x="148" y="27"/>
                    <a:pt x="148" y="27"/>
                  </a:cubicBezTo>
                  <a:cubicBezTo>
                    <a:pt x="148" y="28"/>
                    <a:pt x="148" y="29"/>
                    <a:pt x="147" y="29"/>
                  </a:cubicBezTo>
                  <a:cubicBezTo>
                    <a:pt x="147" y="30"/>
                    <a:pt x="147" y="30"/>
                    <a:pt x="147" y="30"/>
                  </a:cubicBezTo>
                  <a:cubicBezTo>
                    <a:pt x="146" y="30"/>
                    <a:pt x="146" y="30"/>
                    <a:pt x="146" y="30"/>
                  </a:cubicBezTo>
                  <a:cubicBezTo>
                    <a:pt x="146" y="30"/>
                    <a:pt x="143" y="31"/>
                    <a:pt x="143" y="30"/>
                  </a:cubicBezTo>
                  <a:cubicBezTo>
                    <a:pt x="142" y="30"/>
                    <a:pt x="143" y="30"/>
                    <a:pt x="143" y="30"/>
                  </a:cubicBezTo>
                  <a:cubicBezTo>
                    <a:pt x="142" y="30"/>
                    <a:pt x="142" y="30"/>
                    <a:pt x="142" y="30"/>
                  </a:cubicBezTo>
                  <a:cubicBezTo>
                    <a:pt x="142" y="30"/>
                    <a:pt x="139" y="28"/>
                    <a:pt x="139" y="28"/>
                  </a:cubicBezTo>
                  <a:cubicBezTo>
                    <a:pt x="139" y="27"/>
                    <a:pt x="139" y="27"/>
                    <a:pt x="139" y="27"/>
                  </a:cubicBezTo>
                  <a:cubicBezTo>
                    <a:pt x="139" y="27"/>
                    <a:pt x="138" y="26"/>
                    <a:pt x="138" y="26"/>
                  </a:cubicBezTo>
                  <a:cubicBezTo>
                    <a:pt x="137" y="26"/>
                    <a:pt x="137" y="27"/>
                    <a:pt x="137" y="27"/>
                  </a:cubicBezTo>
                  <a:cubicBezTo>
                    <a:pt x="136" y="27"/>
                    <a:pt x="135" y="27"/>
                    <a:pt x="134" y="27"/>
                  </a:cubicBezTo>
                  <a:cubicBezTo>
                    <a:pt x="134" y="27"/>
                    <a:pt x="134" y="28"/>
                    <a:pt x="133" y="28"/>
                  </a:cubicBezTo>
                  <a:cubicBezTo>
                    <a:pt x="133" y="29"/>
                    <a:pt x="133" y="29"/>
                    <a:pt x="133" y="30"/>
                  </a:cubicBezTo>
                  <a:cubicBezTo>
                    <a:pt x="132" y="30"/>
                    <a:pt x="132" y="31"/>
                    <a:pt x="132" y="31"/>
                  </a:cubicBezTo>
                  <a:cubicBezTo>
                    <a:pt x="132" y="32"/>
                    <a:pt x="132" y="32"/>
                    <a:pt x="132" y="32"/>
                  </a:cubicBezTo>
                  <a:cubicBezTo>
                    <a:pt x="131" y="34"/>
                    <a:pt x="131" y="34"/>
                    <a:pt x="131" y="34"/>
                  </a:cubicBezTo>
                  <a:cubicBezTo>
                    <a:pt x="132" y="34"/>
                    <a:pt x="132" y="34"/>
                    <a:pt x="132" y="34"/>
                  </a:cubicBezTo>
                  <a:cubicBezTo>
                    <a:pt x="132" y="34"/>
                    <a:pt x="132" y="36"/>
                    <a:pt x="132" y="36"/>
                  </a:cubicBezTo>
                  <a:cubicBezTo>
                    <a:pt x="132" y="37"/>
                    <a:pt x="132" y="37"/>
                    <a:pt x="132" y="37"/>
                  </a:cubicBezTo>
                  <a:cubicBezTo>
                    <a:pt x="133" y="38"/>
                    <a:pt x="134" y="37"/>
                    <a:pt x="134" y="37"/>
                  </a:cubicBezTo>
                  <a:cubicBezTo>
                    <a:pt x="134" y="37"/>
                    <a:pt x="135" y="38"/>
                    <a:pt x="135" y="39"/>
                  </a:cubicBezTo>
                  <a:cubicBezTo>
                    <a:pt x="136" y="39"/>
                    <a:pt x="135" y="40"/>
                    <a:pt x="135" y="40"/>
                  </a:cubicBezTo>
                  <a:cubicBezTo>
                    <a:pt x="135" y="40"/>
                    <a:pt x="134" y="41"/>
                    <a:pt x="134" y="41"/>
                  </a:cubicBezTo>
                  <a:cubicBezTo>
                    <a:pt x="133" y="41"/>
                    <a:pt x="133" y="41"/>
                    <a:pt x="134" y="42"/>
                  </a:cubicBezTo>
                  <a:cubicBezTo>
                    <a:pt x="134" y="43"/>
                    <a:pt x="135" y="43"/>
                    <a:pt x="135" y="43"/>
                  </a:cubicBezTo>
                  <a:cubicBezTo>
                    <a:pt x="136" y="43"/>
                    <a:pt x="136" y="46"/>
                    <a:pt x="136" y="46"/>
                  </a:cubicBezTo>
                  <a:cubicBezTo>
                    <a:pt x="136" y="47"/>
                    <a:pt x="135" y="48"/>
                    <a:pt x="135" y="48"/>
                  </a:cubicBezTo>
                  <a:cubicBezTo>
                    <a:pt x="135" y="48"/>
                    <a:pt x="135" y="48"/>
                    <a:pt x="135" y="48"/>
                  </a:cubicBezTo>
                  <a:cubicBezTo>
                    <a:pt x="134" y="48"/>
                    <a:pt x="134" y="48"/>
                    <a:pt x="134" y="49"/>
                  </a:cubicBezTo>
                  <a:cubicBezTo>
                    <a:pt x="134" y="49"/>
                    <a:pt x="132" y="49"/>
                    <a:pt x="132" y="49"/>
                  </a:cubicBezTo>
                  <a:cubicBezTo>
                    <a:pt x="132" y="49"/>
                    <a:pt x="133" y="47"/>
                    <a:pt x="132" y="47"/>
                  </a:cubicBezTo>
                  <a:cubicBezTo>
                    <a:pt x="132" y="46"/>
                    <a:pt x="131" y="46"/>
                    <a:pt x="130" y="45"/>
                  </a:cubicBezTo>
                  <a:cubicBezTo>
                    <a:pt x="129" y="43"/>
                    <a:pt x="130" y="43"/>
                    <a:pt x="130" y="43"/>
                  </a:cubicBezTo>
                  <a:cubicBezTo>
                    <a:pt x="130" y="43"/>
                    <a:pt x="130" y="43"/>
                    <a:pt x="129" y="42"/>
                  </a:cubicBezTo>
                  <a:cubicBezTo>
                    <a:pt x="129" y="41"/>
                    <a:pt x="129" y="40"/>
                    <a:pt x="129" y="40"/>
                  </a:cubicBezTo>
                  <a:cubicBezTo>
                    <a:pt x="129" y="40"/>
                    <a:pt x="127" y="40"/>
                    <a:pt x="126" y="40"/>
                  </a:cubicBezTo>
                  <a:cubicBezTo>
                    <a:pt x="124" y="40"/>
                    <a:pt x="125" y="41"/>
                    <a:pt x="125" y="41"/>
                  </a:cubicBezTo>
                  <a:cubicBezTo>
                    <a:pt x="123" y="41"/>
                    <a:pt x="123" y="41"/>
                    <a:pt x="123" y="41"/>
                  </a:cubicBezTo>
                  <a:cubicBezTo>
                    <a:pt x="123" y="41"/>
                    <a:pt x="122" y="42"/>
                    <a:pt x="122" y="42"/>
                  </a:cubicBezTo>
                  <a:cubicBezTo>
                    <a:pt x="121" y="43"/>
                    <a:pt x="121" y="42"/>
                    <a:pt x="120" y="42"/>
                  </a:cubicBezTo>
                  <a:cubicBezTo>
                    <a:pt x="120" y="42"/>
                    <a:pt x="119" y="42"/>
                    <a:pt x="119" y="42"/>
                  </a:cubicBezTo>
                  <a:cubicBezTo>
                    <a:pt x="119" y="42"/>
                    <a:pt x="118" y="43"/>
                    <a:pt x="119" y="44"/>
                  </a:cubicBezTo>
                  <a:cubicBezTo>
                    <a:pt x="119" y="45"/>
                    <a:pt x="119" y="45"/>
                    <a:pt x="118" y="45"/>
                  </a:cubicBezTo>
                  <a:cubicBezTo>
                    <a:pt x="118" y="46"/>
                    <a:pt x="116" y="45"/>
                    <a:pt x="114" y="45"/>
                  </a:cubicBezTo>
                  <a:cubicBezTo>
                    <a:pt x="111" y="45"/>
                    <a:pt x="113" y="44"/>
                    <a:pt x="112" y="44"/>
                  </a:cubicBezTo>
                  <a:cubicBezTo>
                    <a:pt x="112" y="43"/>
                    <a:pt x="110" y="43"/>
                    <a:pt x="110" y="42"/>
                  </a:cubicBezTo>
                  <a:cubicBezTo>
                    <a:pt x="110" y="40"/>
                    <a:pt x="110" y="40"/>
                    <a:pt x="110" y="39"/>
                  </a:cubicBezTo>
                  <a:cubicBezTo>
                    <a:pt x="110" y="38"/>
                    <a:pt x="109" y="37"/>
                    <a:pt x="109" y="37"/>
                  </a:cubicBezTo>
                  <a:cubicBezTo>
                    <a:pt x="108" y="36"/>
                    <a:pt x="109" y="35"/>
                    <a:pt x="110" y="35"/>
                  </a:cubicBezTo>
                  <a:cubicBezTo>
                    <a:pt x="110" y="34"/>
                    <a:pt x="109" y="34"/>
                    <a:pt x="109" y="34"/>
                  </a:cubicBezTo>
                  <a:cubicBezTo>
                    <a:pt x="107" y="35"/>
                    <a:pt x="107" y="35"/>
                    <a:pt x="107" y="35"/>
                  </a:cubicBezTo>
                  <a:cubicBezTo>
                    <a:pt x="106" y="35"/>
                    <a:pt x="106" y="35"/>
                    <a:pt x="106" y="35"/>
                  </a:cubicBezTo>
                  <a:cubicBezTo>
                    <a:pt x="106" y="35"/>
                    <a:pt x="105" y="34"/>
                    <a:pt x="104" y="34"/>
                  </a:cubicBezTo>
                  <a:cubicBezTo>
                    <a:pt x="104" y="33"/>
                    <a:pt x="103" y="34"/>
                    <a:pt x="103" y="34"/>
                  </a:cubicBezTo>
                  <a:cubicBezTo>
                    <a:pt x="101" y="36"/>
                    <a:pt x="101" y="36"/>
                    <a:pt x="101" y="36"/>
                  </a:cubicBezTo>
                  <a:cubicBezTo>
                    <a:pt x="101" y="37"/>
                    <a:pt x="101" y="37"/>
                    <a:pt x="101" y="37"/>
                  </a:cubicBezTo>
                  <a:cubicBezTo>
                    <a:pt x="102" y="39"/>
                    <a:pt x="102" y="39"/>
                    <a:pt x="102" y="39"/>
                  </a:cubicBezTo>
                  <a:cubicBezTo>
                    <a:pt x="102" y="41"/>
                    <a:pt x="102" y="41"/>
                    <a:pt x="102" y="41"/>
                  </a:cubicBezTo>
                  <a:cubicBezTo>
                    <a:pt x="102" y="41"/>
                    <a:pt x="102" y="42"/>
                    <a:pt x="102" y="43"/>
                  </a:cubicBezTo>
                  <a:cubicBezTo>
                    <a:pt x="102" y="43"/>
                    <a:pt x="102" y="44"/>
                    <a:pt x="102" y="44"/>
                  </a:cubicBezTo>
                  <a:cubicBezTo>
                    <a:pt x="102" y="45"/>
                    <a:pt x="102" y="45"/>
                    <a:pt x="102" y="45"/>
                  </a:cubicBezTo>
                  <a:cubicBezTo>
                    <a:pt x="102" y="45"/>
                    <a:pt x="101" y="46"/>
                    <a:pt x="101" y="47"/>
                  </a:cubicBezTo>
                  <a:cubicBezTo>
                    <a:pt x="101" y="47"/>
                    <a:pt x="101" y="48"/>
                    <a:pt x="101" y="49"/>
                  </a:cubicBezTo>
                  <a:cubicBezTo>
                    <a:pt x="100" y="50"/>
                    <a:pt x="100" y="50"/>
                    <a:pt x="100" y="50"/>
                  </a:cubicBezTo>
                  <a:cubicBezTo>
                    <a:pt x="100" y="50"/>
                    <a:pt x="99" y="51"/>
                    <a:pt x="99" y="52"/>
                  </a:cubicBezTo>
                  <a:cubicBezTo>
                    <a:pt x="99" y="52"/>
                    <a:pt x="97" y="52"/>
                    <a:pt x="97" y="52"/>
                  </a:cubicBezTo>
                  <a:cubicBezTo>
                    <a:pt x="97" y="52"/>
                    <a:pt x="96" y="54"/>
                    <a:pt x="95" y="54"/>
                  </a:cubicBezTo>
                  <a:cubicBezTo>
                    <a:pt x="95" y="54"/>
                    <a:pt x="95" y="56"/>
                    <a:pt x="95" y="57"/>
                  </a:cubicBezTo>
                  <a:cubicBezTo>
                    <a:pt x="95" y="57"/>
                    <a:pt x="95" y="58"/>
                    <a:pt x="95" y="58"/>
                  </a:cubicBezTo>
                  <a:cubicBezTo>
                    <a:pt x="93" y="59"/>
                    <a:pt x="93" y="59"/>
                    <a:pt x="93" y="59"/>
                  </a:cubicBezTo>
                  <a:cubicBezTo>
                    <a:pt x="93" y="59"/>
                    <a:pt x="94" y="61"/>
                    <a:pt x="94" y="61"/>
                  </a:cubicBezTo>
                  <a:cubicBezTo>
                    <a:pt x="94" y="62"/>
                    <a:pt x="93" y="62"/>
                    <a:pt x="93" y="62"/>
                  </a:cubicBezTo>
                  <a:cubicBezTo>
                    <a:pt x="92" y="63"/>
                    <a:pt x="93" y="63"/>
                    <a:pt x="93" y="64"/>
                  </a:cubicBezTo>
                  <a:cubicBezTo>
                    <a:pt x="92" y="65"/>
                    <a:pt x="93" y="65"/>
                    <a:pt x="93" y="65"/>
                  </a:cubicBezTo>
                  <a:cubicBezTo>
                    <a:pt x="93" y="66"/>
                    <a:pt x="96" y="67"/>
                    <a:pt x="96" y="67"/>
                  </a:cubicBezTo>
                  <a:cubicBezTo>
                    <a:pt x="96" y="67"/>
                    <a:pt x="96" y="67"/>
                    <a:pt x="95" y="68"/>
                  </a:cubicBezTo>
                  <a:cubicBezTo>
                    <a:pt x="93" y="69"/>
                    <a:pt x="94" y="71"/>
                    <a:pt x="94" y="71"/>
                  </a:cubicBezTo>
                  <a:cubicBezTo>
                    <a:pt x="93" y="72"/>
                    <a:pt x="93" y="72"/>
                    <a:pt x="93" y="72"/>
                  </a:cubicBezTo>
                  <a:cubicBezTo>
                    <a:pt x="93" y="72"/>
                    <a:pt x="92" y="71"/>
                    <a:pt x="91" y="71"/>
                  </a:cubicBezTo>
                  <a:cubicBezTo>
                    <a:pt x="91" y="71"/>
                    <a:pt x="91" y="71"/>
                    <a:pt x="89" y="71"/>
                  </a:cubicBezTo>
                  <a:cubicBezTo>
                    <a:pt x="87" y="71"/>
                    <a:pt x="89" y="70"/>
                    <a:pt x="89" y="70"/>
                  </a:cubicBezTo>
                  <a:cubicBezTo>
                    <a:pt x="89" y="70"/>
                    <a:pt x="89" y="68"/>
                    <a:pt x="89" y="67"/>
                  </a:cubicBezTo>
                  <a:cubicBezTo>
                    <a:pt x="89" y="67"/>
                    <a:pt x="89" y="67"/>
                    <a:pt x="89" y="67"/>
                  </a:cubicBezTo>
                  <a:cubicBezTo>
                    <a:pt x="89" y="67"/>
                    <a:pt x="89" y="66"/>
                    <a:pt x="88" y="65"/>
                  </a:cubicBezTo>
                  <a:cubicBezTo>
                    <a:pt x="88" y="64"/>
                    <a:pt x="87" y="64"/>
                    <a:pt x="87" y="64"/>
                  </a:cubicBezTo>
                  <a:cubicBezTo>
                    <a:pt x="84" y="62"/>
                    <a:pt x="84" y="62"/>
                    <a:pt x="84" y="62"/>
                  </a:cubicBezTo>
                  <a:cubicBezTo>
                    <a:pt x="84" y="62"/>
                    <a:pt x="85" y="60"/>
                    <a:pt x="86" y="59"/>
                  </a:cubicBezTo>
                  <a:cubicBezTo>
                    <a:pt x="86" y="59"/>
                    <a:pt x="86" y="59"/>
                    <a:pt x="86" y="59"/>
                  </a:cubicBezTo>
                  <a:cubicBezTo>
                    <a:pt x="86" y="59"/>
                    <a:pt x="86" y="59"/>
                    <a:pt x="87" y="58"/>
                  </a:cubicBezTo>
                  <a:cubicBezTo>
                    <a:pt x="87" y="57"/>
                    <a:pt x="86" y="57"/>
                    <a:pt x="86" y="57"/>
                  </a:cubicBezTo>
                  <a:cubicBezTo>
                    <a:pt x="85" y="57"/>
                    <a:pt x="85" y="57"/>
                    <a:pt x="85" y="57"/>
                  </a:cubicBezTo>
                  <a:cubicBezTo>
                    <a:pt x="84" y="56"/>
                    <a:pt x="84" y="56"/>
                    <a:pt x="84" y="56"/>
                  </a:cubicBezTo>
                  <a:cubicBezTo>
                    <a:pt x="84" y="56"/>
                    <a:pt x="82" y="57"/>
                    <a:pt x="82" y="56"/>
                  </a:cubicBezTo>
                  <a:cubicBezTo>
                    <a:pt x="81" y="56"/>
                    <a:pt x="79" y="56"/>
                    <a:pt x="79" y="55"/>
                  </a:cubicBezTo>
                  <a:cubicBezTo>
                    <a:pt x="79" y="55"/>
                    <a:pt x="78" y="55"/>
                    <a:pt x="77" y="55"/>
                  </a:cubicBezTo>
                  <a:cubicBezTo>
                    <a:pt x="77" y="55"/>
                    <a:pt x="76" y="55"/>
                    <a:pt x="76" y="55"/>
                  </a:cubicBezTo>
                  <a:cubicBezTo>
                    <a:pt x="75" y="54"/>
                    <a:pt x="74" y="53"/>
                    <a:pt x="74" y="53"/>
                  </a:cubicBezTo>
                  <a:cubicBezTo>
                    <a:pt x="74" y="52"/>
                    <a:pt x="73" y="51"/>
                    <a:pt x="73" y="51"/>
                  </a:cubicBezTo>
                  <a:cubicBezTo>
                    <a:pt x="72" y="51"/>
                    <a:pt x="72" y="51"/>
                    <a:pt x="72" y="51"/>
                  </a:cubicBezTo>
                  <a:cubicBezTo>
                    <a:pt x="72" y="51"/>
                    <a:pt x="71" y="49"/>
                    <a:pt x="70" y="49"/>
                  </a:cubicBezTo>
                  <a:cubicBezTo>
                    <a:pt x="70" y="49"/>
                    <a:pt x="70" y="48"/>
                    <a:pt x="70" y="48"/>
                  </a:cubicBezTo>
                  <a:cubicBezTo>
                    <a:pt x="69" y="47"/>
                    <a:pt x="69" y="47"/>
                    <a:pt x="69" y="47"/>
                  </a:cubicBezTo>
                  <a:cubicBezTo>
                    <a:pt x="69" y="47"/>
                    <a:pt x="69" y="46"/>
                    <a:pt x="69" y="45"/>
                  </a:cubicBezTo>
                  <a:cubicBezTo>
                    <a:pt x="69" y="45"/>
                    <a:pt x="70" y="43"/>
                    <a:pt x="70" y="43"/>
                  </a:cubicBezTo>
                  <a:cubicBezTo>
                    <a:pt x="70" y="43"/>
                    <a:pt x="69" y="41"/>
                    <a:pt x="69" y="40"/>
                  </a:cubicBezTo>
                  <a:cubicBezTo>
                    <a:pt x="69" y="39"/>
                    <a:pt x="70" y="37"/>
                    <a:pt x="70" y="37"/>
                  </a:cubicBezTo>
                  <a:cubicBezTo>
                    <a:pt x="70" y="37"/>
                    <a:pt x="66" y="38"/>
                    <a:pt x="65" y="39"/>
                  </a:cubicBezTo>
                  <a:cubicBezTo>
                    <a:pt x="64" y="39"/>
                    <a:pt x="64" y="40"/>
                    <a:pt x="64" y="40"/>
                  </a:cubicBezTo>
                  <a:cubicBezTo>
                    <a:pt x="64" y="40"/>
                    <a:pt x="64" y="41"/>
                    <a:pt x="64" y="42"/>
                  </a:cubicBezTo>
                  <a:cubicBezTo>
                    <a:pt x="63" y="42"/>
                    <a:pt x="63" y="42"/>
                    <a:pt x="63" y="42"/>
                  </a:cubicBezTo>
                  <a:cubicBezTo>
                    <a:pt x="63" y="42"/>
                    <a:pt x="61" y="44"/>
                    <a:pt x="60" y="44"/>
                  </a:cubicBezTo>
                  <a:cubicBezTo>
                    <a:pt x="60" y="45"/>
                    <a:pt x="60" y="45"/>
                    <a:pt x="59" y="45"/>
                  </a:cubicBezTo>
                  <a:cubicBezTo>
                    <a:pt x="58" y="45"/>
                    <a:pt x="57" y="46"/>
                    <a:pt x="57" y="46"/>
                  </a:cubicBezTo>
                  <a:cubicBezTo>
                    <a:pt x="56" y="47"/>
                    <a:pt x="56" y="47"/>
                    <a:pt x="56" y="47"/>
                  </a:cubicBezTo>
                  <a:cubicBezTo>
                    <a:pt x="57" y="48"/>
                    <a:pt x="57" y="48"/>
                    <a:pt x="57" y="48"/>
                  </a:cubicBezTo>
                  <a:cubicBezTo>
                    <a:pt x="58" y="51"/>
                    <a:pt x="58" y="51"/>
                    <a:pt x="58" y="51"/>
                  </a:cubicBezTo>
                  <a:cubicBezTo>
                    <a:pt x="57" y="53"/>
                    <a:pt x="57" y="53"/>
                    <a:pt x="57" y="53"/>
                  </a:cubicBezTo>
                  <a:cubicBezTo>
                    <a:pt x="57" y="53"/>
                    <a:pt x="57" y="53"/>
                    <a:pt x="57" y="54"/>
                  </a:cubicBezTo>
                  <a:cubicBezTo>
                    <a:pt x="56" y="56"/>
                    <a:pt x="56" y="56"/>
                    <a:pt x="56" y="56"/>
                  </a:cubicBezTo>
                  <a:cubicBezTo>
                    <a:pt x="55" y="57"/>
                    <a:pt x="55" y="57"/>
                    <a:pt x="55" y="57"/>
                  </a:cubicBezTo>
                  <a:cubicBezTo>
                    <a:pt x="54" y="58"/>
                    <a:pt x="54" y="58"/>
                    <a:pt x="54" y="58"/>
                  </a:cubicBezTo>
                  <a:cubicBezTo>
                    <a:pt x="54" y="58"/>
                    <a:pt x="54" y="59"/>
                    <a:pt x="54" y="60"/>
                  </a:cubicBezTo>
                  <a:cubicBezTo>
                    <a:pt x="54" y="60"/>
                    <a:pt x="54" y="61"/>
                    <a:pt x="53" y="62"/>
                  </a:cubicBezTo>
                  <a:cubicBezTo>
                    <a:pt x="52" y="63"/>
                    <a:pt x="52" y="63"/>
                    <a:pt x="52" y="63"/>
                  </a:cubicBezTo>
                  <a:cubicBezTo>
                    <a:pt x="52" y="63"/>
                    <a:pt x="51" y="63"/>
                    <a:pt x="50" y="63"/>
                  </a:cubicBezTo>
                  <a:cubicBezTo>
                    <a:pt x="49" y="63"/>
                    <a:pt x="49" y="64"/>
                    <a:pt x="48" y="64"/>
                  </a:cubicBezTo>
                  <a:cubicBezTo>
                    <a:pt x="46" y="64"/>
                    <a:pt x="47" y="65"/>
                    <a:pt x="47" y="66"/>
                  </a:cubicBezTo>
                  <a:cubicBezTo>
                    <a:pt x="47" y="66"/>
                    <a:pt x="47" y="66"/>
                    <a:pt x="47" y="67"/>
                  </a:cubicBezTo>
                  <a:cubicBezTo>
                    <a:pt x="46" y="67"/>
                    <a:pt x="44" y="67"/>
                    <a:pt x="44" y="66"/>
                  </a:cubicBezTo>
                  <a:cubicBezTo>
                    <a:pt x="43" y="66"/>
                    <a:pt x="43" y="66"/>
                    <a:pt x="42" y="66"/>
                  </a:cubicBezTo>
                  <a:cubicBezTo>
                    <a:pt x="42" y="67"/>
                    <a:pt x="41" y="65"/>
                    <a:pt x="41" y="65"/>
                  </a:cubicBezTo>
                  <a:cubicBezTo>
                    <a:pt x="41" y="65"/>
                    <a:pt x="40" y="64"/>
                    <a:pt x="40" y="64"/>
                  </a:cubicBezTo>
                  <a:cubicBezTo>
                    <a:pt x="40" y="63"/>
                    <a:pt x="38" y="64"/>
                    <a:pt x="38" y="64"/>
                  </a:cubicBezTo>
                  <a:cubicBezTo>
                    <a:pt x="37" y="63"/>
                    <a:pt x="35" y="63"/>
                    <a:pt x="35" y="63"/>
                  </a:cubicBezTo>
                  <a:cubicBezTo>
                    <a:pt x="34" y="63"/>
                    <a:pt x="35" y="64"/>
                    <a:pt x="35" y="64"/>
                  </a:cubicBezTo>
                  <a:cubicBezTo>
                    <a:pt x="35" y="64"/>
                    <a:pt x="34" y="64"/>
                    <a:pt x="33" y="64"/>
                  </a:cubicBezTo>
                  <a:cubicBezTo>
                    <a:pt x="32" y="64"/>
                    <a:pt x="32" y="65"/>
                    <a:pt x="32" y="65"/>
                  </a:cubicBezTo>
                  <a:cubicBezTo>
                    <a:pt x="32" y="67"/>
                    <a:pt x="32" y="67"/>
                    <a:pt x="32" y="67"/>
                  </a:cubicBezTo>
                  <a:cubicBezTo>
                    <a:pt x="32" y="67"/>
                    <a:pt x="29" y="67"/>
                    <a:pt x="28" y="67"/>
                  </a:cubicBezTo>
                  <a:cubicBezTo>
                    <a:pt x="27" y="67"/>
                    <a:pt x="26" y="66"/>
                    <a:pt x="25" y="66"/>
                  </a:cubicBezTo>
                  <a:cubicBezTo>
                    <a:pt x="24" y="66"/>
                    <a:pt x="23" y="67"/>
                    <a:pt x="23" y="67"/>
                  </a:cubicBezTo>
                  <a:cubicBezTo>
                    <a:pt x="23" y="67"/>
                    <a:pt x="21" y="68"/>
                    <a:pt x="21" y="68"/>
                  </a:cubicBezTo>
                  <a:cubicBezTo>
                    <a:pt x="21" y="68"/>
                    <a:pt x="20" y="69"/>
                    <a:pt x="19" y="69"/>
                  </a:cubicBezTo>
                  <a:cubicBezTo>
                    <a:pt x="18" y="69"/>
                    <a:pt x="18" y="68"/>
                    <a:pt x="18" y="68"/>
                  </a:cubicBezTo>
                  <a:cubicBezTo>
                    <a:pt x="18" y="68"/>
                    <a:pt x="16" y="66"/>
                    <a:pt x="16" y="66"/>
                  </a:cubicBezTo>
                  <a:cubicBezTo>
                    <a:pt x="16" y="66"/>
                    <a:pt x="16" y="66"/>
                    <a:pt x="16" y="66"/>
                  </a:cubicBezTo>
                  <a:cubicBezTo>
                    <a:pt x="12" y="68"/>
                    <a:pt x="12" y="68"/>
                    <a:pt x="12" y="68"/>
                  </a:cubicBezTo>
                  <a:cubicBezTo>
                    <a:pt x="7" y="72"/>
                    <a:pt x="7" y="72"/>
                    <a:pt x="7" y="72"/>
                  </a:cubicBezTo>
                  <a:cubicBezTo>
                    <a:pt x="7" y="77"/>
                    <a:pt x="7" y="77"/>
                    <a:pt x="7" y="77"/>
                  </a:cubicBezTo>
                  <a:cubicBezTo>
                    <a:pt x="11" y="79"/>
                    <a:pt x="9" y="81"/>
                    <a:pt x="18" y="85"/>
                  </a:cubicBezTo>
                  <a:cubicBezTo>
                    <a:pt x="19" y="85"/>
                    <a:pt x="21" y="90"/>
                    <a:pt x="21" y="90"/>
                  </a:cubicBezTo>
                  <a:cubicBezTo>
                    <a:pt x="21" y="91"/>
                    <a:pt x="19" y="99"/>
                    <a:pt x="18" y="100"/>
                  </a:cubicBezTo>
                  <a:cubicBezTo>
                    <a:pt x="16" y="101"/>
                    <a:pt x="14" y="105"/>
                    <a:pt x="14" y="105"/>
                  </a:cubicBezTo>
                  <a:cubicBezTo>
                    <a:pt x="14" y="105"/>
                    <a:pt x="10" y="109"/>
                    <a:pt x="9" y="109"/>
                  </a:cubicBezTo>
                  <a:cubicBezTo>
                    <a:pt x="8" y="109"/>
                    <a:pt x="5" y="110"/>
                    <a:pt x="4" y="110"/>
                  </a:cubicBezTo>
                  <a:cubicBezTo>
                    <a:pt x="4" y="110"/>
                    <a:pt x="0" y="110"/>
                    <a:pt x="1" y="111"/>
                  </a:cubicBezTo>
                  <a:cubicBezTo>
                    <a:pt x="1" y="111"/>
                    <a:pt x="1" y="113"/>
                    <a:pt x="1" y="113"/>
                  </a:cubicBezTo>
                  <a:cubicBezTo>
                    <a:pt x="2" y="114"/>
                    <a:pt x="5" y="118"/>
                    <a:pt x="5" y="118"/>
                  </a:cubicBezTo>
                  <a:cubicBezTo>
                    <a:pt x="10" y="121"/>
                    <a:pt x="10" y="121"/>
                    <a:pt x="10" y="121"/>
                  </a:cubicBezTo>
                  <a:cubicBezTo>
                    <a:pt x="13" y="124"/>
                    <a:pt x="13" y="124"/>
                    <a:pt x="13" y="124"/>
                  </a:cubicBezTo>
                  <a:cubicBezTo>
                    <a:pt x="14" y="134"/>
                    <a:pt x="14" y="134"/>
                    <a:pt x="14" y="134"/>
                  </a:cubicBezTo>
                  <a:cubicBezTo>
                    <a:pt x="10" y="140"/>
                    <a:pt x="10" y="140"/>
                    <a:pt x="10" y="140"/>
                  </a:cubicBezTo>
                  <a:cubicBezTo>
                    <a:pt x="6" y="145"/>
                    <a:pt x="8" y="142"/>
                    <a:pt x="9" y="149"/>
                  </a:cubicBezTo>
                  <a:cubicBezTo>
                    <a:pt x="12" y="149"/>
                    <a:pt x="12" y="149"/>
                    <a:pt x="12" y="149"/>
                  </a:cubicBezTo>
                  <a:cubicBezTo>
                    <a:pt x="17" y="157"/>
                    <a:pt x="17" y="157"/>
                    <a:pt x="17" y="157"/>
                  </a:cubicBezTo>
                  <a:cubicBezTo>
                    <a:pt x="27" y="161"/>
                    <a:pt x="27" y="161"/>
                    <a:pt x="27" y="161"/>
                  </a:cubicBezTo>
                  <a:cubicBezTo>
                    <a:pt x="36" y="161"/>
                    <a:pt x="36" y="161"/>
                    <a:pt x="36" y="161"/>
                  </a:cubicBezTo>
                  <a:cubicBezTo>
                    <a:pt x="40" y="164"/>
                    <a:pt x="40" y="164"/>
                    <a:pt x="40" y="164"/>
                  </a:cubicBezTo>
                  <a:cubicBezTo>
                    <a:pt x="37" y="175"/>
                    <a:pt x="37" y="175"/>
                    <a:pt x="37" y="175"/>
                  </a:cubicBezTo>
                  <a:cubicBezTo>
                    <a:pt x="31" y="180"/>
                    <a:pt x="31" y="180"/>
                    <a:pt x="31" y="180"/>
                  </a:cubicBezTo>
                  <a:cubicBezTo>
                    <a:pt x="31" y="180"/>
                    <a:pt x="31" y="180"/>
                    <a:pt x="30" y="180"/>
                  </a:cubicBezTo>
                  <a:cubicBezTo>
                    <a:pt x="30" y="180"/>
                    <a:pt x="31" y="181"/>
                    <a:pt x="34" y="182"/>
                  </a:cubicBezTo>
                  <a:cubicBezTo>
                    <a:pt x="36" y="182"/>
                    <a:pt x="36" y="184"/>
                    <a:pt x="39" y="183"/>
                  </a:cubicBezTo>
                  <a:cubicBezTo>
                    <a:pt x="42" y="182"/>
                    <a:pt x="46" y="181"/>
                    <a:pt x="47" y="180"/>
                  </a:cubicBezTo>
                  <a:cubicBezTo>
                    <a:pt x="48" y="178"/>
                    <a:pt x="50" y="177"/>
                    <a:pt x="51" y="176"/>
                  </a:cubicBezTo>
                  <a:cubicBezTo>
                    <a:pt x="52" y="174"/>
                    <a:pt x="58" y="167"/>
                    <a:pt x="59" y="167"/>
                  </a:cubicBezTo>
                  <a:cubicBezTo>
                    <a:pt x="59" y="167"/>
                    <a:pt x="65" y="159"/>
                    <a:pt x="66" y="158"/>
                  </a:cubicBezTo>
                  <a:cubicBezTo>
                    <a:pt x="67" y="157"/>
                    <a:pt x="75" y="151"/>
                    <a:pt x="75" y="151"/>
                  </a:cubicBezTo>
                  <a:cubicBezTo>
                    <a:pt x="86" y="147"/>
                    <a:pt x="86" y="147"/>
                    <a:pt x="86" y="147"/>
                  </a:cubicBezTo>
                  <a:cubicBezTo>
                    <a:pt x="86" y="147"/>
                    <a:pt x="91" y="152"/>
                    <a:pt x="92" y="153"/>
                  </a:cubicBezTo>
                  <a:cubicBezTo>
                    <a:pt x="93" y="153"/>
                    <a:pt x="104" y="158"/>
                    <a:pt x="104" y="158"/>
                  </a:cubicBezTo>
                  <a:cubicBezTo>
                    <a:pt x="104" y="158"/>
                    <a:pt x="111" y="161"/>
                    <a:pt x="112" y="162"/>
                  </a:cubicBezTo>
                  <a:cubicBezTo>
                    <a:pt x="112" y="163"/>
                    <a:pt x="118" y="168"/>
                    <a:pt x="118" y="168"/>
                  </a:cubicBezTo>
                  <a:cubicBezTo>
                    <a:pt x="122" y="170"/>
                    <a:pt x="122" y="170"/>
                    <a:pt x="122" y="170"/>
                  </a:cubicBezTo>
                  <a:cubicBezTo>
                    <a:pt x="125" y="167"/>
                    <a:pt x="125" y="167"/>
                    <a:pt x="125" y="167"/>
                  </a:cubicBezTo>
                  <a:cubicBezTo>
                    <a:pt x="129" y="169"/>
                    <a:pt x="129" y="169"/>
                    <a:pt x="129" y="169"/>
                  </a:cubicBezTo>
                  <a:cubicBezTo>
                    <a:pt x="136" y="173"/>
                    <a:pt x="136" y="173"/>
                    <a:pt x="136" y="173"/>
                  </a:cubicBezTo>
                  <a:cubicBezTo>
                    <a:pt x="139" y="179"/>
                    <a:pt x="139" y="179"/>
                    <a:pt x="139" y="179"/>
                  </a:cubicBezTo>
                  <a:cubicBezTo>
                    <a:pt x="139" y="179"/>
                    <a:pt x="141" y="187"/>
                    <a:pt x="141" y="190"/>
                  </a:cubicBezTo>
                  <a:cubicBezTo>
                    <a:pt x="141" y="193"/>
                    <a:pt x="142" y="198"/>
                    <a:pt x="142" y="198"/>
                  </a:cubicBezTo>
                  <a:cubicBezTo>
                    <a:pt x="151" y="202"/>
                    <a:pt x="151" y="202"/>
                    <a:pt x="151" y="202"/>
                  </a:cubicBezTo>
                  <a:cubicBezTo>
                    <a:pt x="151" y="202"/>
                    <a:pt x="151" y="211"/>
                    <a:pt x="151" y="212"/>
                  </a:cubicBezTo>
                  <a:cubicBezTo>
                    <a:pt x="151" y="214"/>
                    <a:pt x="152" y="217"/>
                    <a:pt x="152" y="220"/>
                  </a:cubicBezTo>
                  <a:cubicBezTo>
                    <a:pt x="152" y="223"/>
                    <a:pt x="152" y="226"/>
                    <a:pt x="152" y="226"/>
                  </a:cubicBezTo>
                  <a:cubicBezTo>
                    <a:pt x="156" y="229"/>
                    <a:pt x="156" y="229"/>
                    <a:pt x="156" y="229"/>
                  </a:cubicBezTo>
                  <a:cubicBezTo>
                    <a:pt x="161" y="232"/>
                    <a:pt x="161" y="232"/>
                    <a:pt x="161" y="232"/>
                  </a:cubicBezTo>
                  <a:cubicBezTo>
                    <a:pt x="162" y="237"/>
                    <a:pt x="162" y="237"/>
                    <a:pt x="162" y="237"/>
                  </a:cubicBezTo>
                  <a:cubicBezTo>
                    <a:pt x="170" y="240"/>
                    <a:pt x="170" y="240"/>
                    <a:pt x="170" y="240"/>
                  </a:cubicBezTo>
                  <a:cubicBezTo>
                    <a:pt x="172" y="246"/>
                    <a:pt x="172" y="246"/>
                    <a:pt x="172" y="246"/>
                  </a:cubicBezTo>
                  <a:cubicBezTo>
                    <a:pt x="177" y="251"/>
                    <a:pt x="177" y="251"/>
                    <a:pt x="177" y="251"/>
                  </a:cubicBezTo>
                  <a:cubicBezTo>
                    <a:pt x="177" y="255"/>
                    <a:pt x="177" y="255"/>
                    <a:pt x="177" y="255"/>
                  </a:cubicBezTo>
                  <a:cubicBezTo>
                    <a:pt x="177" y="255"/>
                    <a:pt x="177" y="257"/>
                    <a:pt x="179" y="257"/>
                  </a:cubicBezTo>
                  <a:cubicBezTo>
                    <a:pt x="181" y="257"/>
                    <a:pt x="188" y="256"/>
                    <a:pt x="188" y="256"/>
                  </a:cubicBezTo>
                  <a:cubicBezTo>
                    <a:pt x="195" y="262"/>
                    <a:pt x="195" y="262"/>
                    <a:pt x="195" y="262"/>
                  </a:cubicBezTo>
                  <a:cubicBezTo>
                    <a:pt x="203" y="269"/>
                    <a:pt x="203" y="269"/>
                    <a:pt x="203" y="269"/>
                  </a:cubicBezTo>
                  <a:cubicBezTo>
                    <a:pt x="207" y="276"/>
                    <a:pt x="207" y="276"/>
                    <a:pt x="207" y="276"/>
                  </a:cubicBezTo>
                  <a:cubicBezTo>
                    <a:pt x="213" y="278"/>
                    <a:pt x="213" y="278"/>
                    <a:pt x="213" y="278"/>
                  </a:cubicBezTo>
                  <a:cubicBezTo>
                    <a:pt x="221" y="283"/>
                    <a:pt x="221" y="283"/>
                    <a:pt x="221" y="283"/>
                  </a:cubicBezTo>
                  <a:cubicBezTo>
                    <a:pt x="224" y="290"/>
                    <a:pt x="224" y="290"/>
                    <a:pt x="224" y="290"/>
                  </a:cubicBezTo>
                  <a:cubicBezTo>
                    <a:pt x="231" y="297"/>
                    <a:pt x="231" y="297"/>
                    <a:pt x="231" y="297"/>
                  </a:cubicBezTo>
                  <a:cubicBezTo>
                    <a:pt x="235" y="299"/>
                    <a:pt x="235" y="299"/>
                    <a:pt x="235" y="299"/>
                  </a:cubicBezTo>
                  <a:cubicBezTo>
                    <a:pt x="237" y="303"/>
                    <a:pt x="237" y="303"/>
                    <a:pt x="237" y="303"/>
                  </a:cubicBezTo>
                  <a:cubicBezTo>
                    <a:pt x="241" y="305"/>
                    <a:pt x="241" y="305"/>
                    <a:pt x="241" y="305"/>
                  </a:cubicBezTo>
                  <a:cubicBezTo>
                    <a:pt x="245" y="306"/>
                    <a:pt x="245" y="306"/>
                    <a:pt x="245" y="306"/>
                  </a:cubicBezTo>
                  <a:cubicBezTo>
                    <a:pt x="251" y="307"/>
                    <a:pt x="251" y="307"/>
                    <a:pt x="251" y="307"/>
                  </a:cubicBezTo>
                  <a:cubicBezTo>
                    <a:pt x="255" y="311"/>
                    <a:pt x="255" y="311"/>
                    <a:pt x="255" y="311"/>
                  </a:cubicBezTo>
                  <a:cubicBezTo>
                    <a:pt x="255" y="311"/>
                    <a:pt x="257" y="313"/>
                    <a:pt x="257" y="314"/>
                  </a:cubicBezTo>
                  <a:cubicBezTo>
                    <a:pt x="257" y="316"/>
                    <a:pt x="255" y="317"/>
                    <a:pt x="258" y="317"/>
                  </a:cubicBezTo>
                  <a:cubicBezTo>
                    <a:pt x="261" y="317"/>
                    <a:pt x="264" y="316"/>
                    <a:pt x="264" y="316"/>
                  </a:cubicBezTo>
                  <a:cubicBezTo>
                    <a:pt x="270" y="315"/>
                    <a:pt x="270" y="315"/>
                    <a:pt x="270" y="315"/>
                  </a:cubicBezTo>
                  <a:cubicBezTo>
                    <a:pt x="274" y="315"/>
                    <a:pt x="274" y="315"/>
                    <a:pt x="274" y="315"/>
                  </a:cubicBezTo>
                  <a:cubicBezTo>
                    <a:pt x="278" y="315"/>
                    <a:pt x="278" y="315"/>
                    <a:pt x="278" y="315"/>
                  </a:cubicBezTo>
                  <a:cubicBezTo>
                    <a:pt x="285" y="314"/>
                    <a:pt x="285" y="314"/>
                    <a:pt x="285" y="314"/>
                  </a:cubicBezTo>
                  <a:cubicBezTo>
                    <a:pt x="289" y="317"/>
                    <a:pt x="289" y="317"/>
                    <a:pt x="289" y="317"/>
                  </a:cubicBezTo>
                  <a:cubicBezTo>
                    <a:pt x="300" y="330"/>
                    <a:pt x="300" y="330"/>
                    <a:pt x="300" y="330"/>
                  </a:cubicBezTo>
                  <a:cubicBezTo>
                    <a:pt x="300" y="330"/>
                    <a:pt x="303" y="335"/>
                    <a:pt x="303" y="337"/>
                  </a:cubicBezTo>
                  <a:cubicBezTo>
                    <a:pt x="303" y="338"/>
                    <a:pt x="307" y="337"/>
                    <a:pt x="308" y="337"/>
                  </a:cubicBezTo>
                  <a:cubicBezTo>
                    <a:pt x="309" y="337"/>
                    <a:pt x="317" y="337"/>
                    <a:pt x="317" y="337"/>
                  </a:cubicBezTo>
                  <a:cubicBezTo>
                    <a:pt x="323" y="341"/>
                    <a:pt x="323" y="341"/>
                    <a:pt x="323" y="341"/>
                  </a:cubicBezTo>
                  <a:cubicBezTo>
                    <a:pt x="319" y="346"/>
                    <a:pt x="319" y="346"/>
                    <a:pt x="319" y="346"/>
                  </a:cubicBezTo>
                  <a:cubicBezTo>
                    <a:pt x="325" y="349"/>
                    <a:pt x="325" y="349"/>
                    <a:pt x="325" y="349"/>
                  </a:cubicBezTo>
                  <a:cubicBezTo>
                    <a:pt x="328" y="345"/>
                    <a:pt x="328" y="345"/>
                    <a:pt x="328" y="345"/>
                  </a:cubicBezTo>
                  <a:cubicBezTo>
                    <a:pt x="334" y="346"/>
                    <a:pt x="334" y="346"/>
                    <a:pt x="334" y="346"/>
                  </a:cubicBezTo>
                  <a:cubicBezTo>
                    <a:pt x="339" y="350"/>
                    <a:pt x="339" y="350"/>
                    <a:pt x="339" y="350"/>
                  </a:cubicBezTo>
                  <a:cubicBezTo>
                    <a:pt x="340" y="353"/>
                    <a:pt x="340" y="353"/>
                    <a:pt x="340" y="353"/>
                  </a:cubicBezTo>
                  <a:cubicBezTo>
                    <a:pt x="343" y="355"/>
                    <a:pt x="343" y="355"/>
                    <a:pt x="343" y="355"/>
                  </a:cubicBezTo>
                  <a:cubicBezTo>
                    <a:pt x="342" y="360"/>
                    <a:pt x="342" y="360"/>
                    <a:pt x="342" y="360"/>
                  </a:cubicBezTo>
                  <a:cubicBezTo>
                    <a:pt x="342" y="363"/>
                    <a:pt x="342" y="363"/>
                    <a:pt x="342" y="363"/>
                  </a:cubicBezTo>
                  <a:cubicBezTo>
                    <a:pt x="344" y="367"/>
                    <a:pt x="344" y="367"/>
                    <a:pt x="344" y="367"/>
                  </a:cubicBezTo>
                  <a:cubicBezTo>
                    <a:pt x="349" y="369"/>
                    <a:pt x="349" y="369"/>
                    <a:pt x="349" y="369"/>
                  </a:cubicBezTo>
                  <a:cubicBezTo>
                    <a:pt x="354" y="372"/>
                    <a:pt x="354" y="372"/>
                    <a:pt x="354" y="372"/>
                  </a:cubicBezTo>
                  <a:cubicBezTo>
                    <a:pt x="357" y="374"/>
                    <a:pt x="357" y="374"/>
                    <a:pt x="357" y="374"/>
                  </a:cubicBezTo>
                  <a:cubicBezTo>
                    <a:pt x="361" y="374"/>
                    <a:pt x="361" y="374"/>
                    <a:pt x="361" y="374"/>
                  </a:cubicBezTo>
                  <a:cubicBezTo>
                    <a:pt x="367" y="373"/>
                    <a:pt x="367" y="373"/>
                    <a:pt x="367" y="373"/>
                  </a:cubicBezTo>
                  <a:cubicBezTo>
                    <a:pt x="374" y="374"/>
                    <a:pt x="374" y="374"/>
                    <a:pt x="374" y="374"/>
                  </a:cubicBezTo>
                  <a:cubicBezTo>
                    <a:pt x="380" y="384"/>
                    <a:pt x="380" y="384"/>
                    <a:pt x="380" y="384"/>
                  </a:cubicBezTo>
                  <a:cubicBezTo>
                    <a:pt x="383" y="393"/>
                    <a:pt x="383" y="393"/>
                    <a:pt x="383" y="393"/>
                  </a:cubicBezTo>
                  <a:cubicBezTo>
                    <a:pt x="387" y="401"/>
                    <a:pt x="387" y="401"/>
                    <a:pt x="387" y="401"/>
                  </a:cubicBezTo>
                  <a:cubicBezTo>
                    <a:pt x="390" y="406"/>
                    <a:pt x="390" y="406"/>
                    <a:pt x="390" y="406"/>
                  </a:cubicBezTo>
                  <a:cubicBezTo>
                    <a:pt x="392" y="414"/>
                    <a:pt x="392" y="414"/>
                    <a:pt x="392" y="414"/>
                  </a:cubicBezTo>
                  <a:cubicBezTo>
                    <a:pt x="395" y="418"/>
                    <a:pt x="395" y="418"/>
                    <a:pt x="395" y="418"/>
                  </a:cubicBezTo>
                  <a:cubicBezTo>
                    <a:pt x="400" y="428"/>
                    <a:pt x="400" y="428"/>
                    <a:pt x="400" y="428"/>
                  </a:cubicBezTo>
                  <a:cubicBezTo>
                    <a:pt x="402" y="432"/>
                    <a:pt x="402" y="432"/>
                    <a:pt x="402" y="432"/>
                  </a:cubicBezTo>
                  <a:cubicBezTo>
                    <a:pt x="400" y="437"/>
                    <a:pt x="400" y="437"/>
                    <a:pt x="400" y="437"/>
                  </a:cubicBezTo>
                  <a:cubicBezTo>
                    <a:pt x="400" y="437"/>
                    <a:pt x="398" y="442"/>
                    <a:pt x="397" y="442"/>
                  </a:cubicBezTo>
                  <a:cubicBezTo>
                    <a:pt x="397" y="443"/>
                    <a:pt x="394" y="444"/>
                    <a:pt x="393" y="444"/>
                  </a:cubicBezTo>
                  <a:cubicBezTo>
                    <a:pt x="392" y="445"/>
                    <a:pt x="391" y="445"/>
                    <a:pt x="390" y="446"/>
                  </a:cubicBezTo>
                  <a:cubicBezTo>
                    <a:pt x="389" y="447"/>
                    <a:pt x="388" y="450"/>
                    <a:pt x="388" y="450"/>
                  </a:cubicBezTo>
                  <a:cubicBezTo>
                    <a:pt x="391" y="456"/>
                    <a:pt x="391" y="456"/>
                    <a:pt x="391" y="456"/>
                  </a:cubicBezTo>
                  <a:cubicBezTo>
                    <a:pt x="390" y="463"/>
                    <a:pt x="390" y="463"/>
                    <a:pt x="390" y="463"/>
                  </a:cubicBezTo>
                  <a:cubicBezTo>
                    <a:pt x="388" y="469"/>
                    <a:pt x="388" y="469"/>
                    <a:pt x="388" y="469"/>
                  </a:cubicBezTo>
                  <a:close/>
                  <a:moveTo>
                    <a:pt x="57" y="345"/>
                  </a:moveTo>
                  <a:cubicBezTo>
                    <a:pt x="57" y="345"/>
                    <a:pt x="57" y="345"/>
                    <a:pt x="57" y="345"/>
                  </a:cubicBezTo>
                  <a:cubicBezTo>
                    <a:pt x="60" y="335"/>
                    <a:pt x="60" y="335"/>
                    <a:pt x="60" y="335"/>
                  </a:cubicBezTo>
                  <a:cubicBezTo>
                    <a:pt x="64" y="331"/>
                    <a:pt x="64" y="331"/>
                    <a:pt x="64" y="331"/>
                  </a:cubicBezTo>
                  <a:cubicBezTo>
                    <a:pt x="63" y="336"/>
                    <a:pt x="63" y="336"/>
                    <a:pt x="63" y="336"/>
                  </a:cubicBezTo>
                  <a:cubicBezTo>
                    <a:pt x="62" y="342"/>
                    <a:pt x="62" y="342"/>
                    <a:pt x="62" y="342"/>
                  </a:cubicBezTo>
                  <a:cubicBezTo>
                    <a:pt x="62" y="342"/>
                    <a:pt x="70" y="345"/>
                    <a:pt x="71" y="345"/>
                  </a:cubicBezTo>
                  <a:cubicBezTo>
                    <a:pt x="72" y="345"/>
                    <a:pt x="73" y="343"/>
                    <a:pt x="75" y="342"/>
                  </a:cubicBezTo>
                  <a:cubicBezTo>
                    <a:pt x="76" y="341"/>
                    <a:pt x="83" y="341"/>
                    <a:pt x="83" y="341"/>
                  </a:cubicBezTo>
                  <a:cubicBezTo>
                    <a:pt x="83" y="341"/>
                    <a:pt x="84" y="338"/>
                    <a:pt x="85" y="336"/>
                  </a:cubicBezTo>
                  <a:cubicBezTo>
                    <a:pt x="86" y="334"/>
                    <a:pt x="91" y="329"/>
                    <a:pt x="92" y="328"/>
                  </a:cubicBezTo>
                  <a:cubicBezTo>
                    <a:pt x="93" y="328"/>
                    <a:pt x="95" y="326"/>
                    <a:pt x="96" y="326"/>
                  </a:cubicBezTo>
                  <a:cubicBezTo>
                    <a:pt x="97" y="325"/>
                    <a:pt x="102" y="323"/>
                    <a:pt x="102" y="323"/>
                  </a:cubicBezTo>
                  <a:cubicBezTo>
                    <a:pt x="115" y="328"/>
                    <a:pt x="115" y="328"/>
                    <a:pt x="115" y="328"/>
                  </a:cubicBezTo>
                  <a:cubicBezTo>
                    <a:pt x="117" y="336"/>
                    <a:pt x="117" y="336"/>
                    <a:pt x="117" y="336"/>
                  </a:cubicBezTo>
                  <a:cubicBezTo>
                    <a:pt x="124" y="349"/>
                    <a:pt x="124" y="349"/>
                    <a:pt x="124" y="349"/>
                  </a:cubicBezTo>
                  <a:cubicBezTo>
                    <a:pt x="126" y="355"/>
                    <a:pt x="126" y="355"/>
                    <a:pt x="126" y="355"/>
                  </a:cubicBezTo>
                  <a:cubicBezTo>
                    <a:pt x="126" y="355"/>
                    <a:pt x="129" y="358"/>
                    <a:pt x="128" y="361"/>
                  </a:cubicBezTo>
                  <a:cubicBezTo>
                    <a:pt x="127" y="365"/>
                    <a:pt x="121" y="375"/>
                    <a:pt x="121" y="375"/>
                  </a:cubicBezTo>
                  <a:cubicBezTo>
                    <a:pt x="121" y="381"/>
                    <a:pt x="121" y="381"/>
                    <a:pt x="121" y="381"/>
                  </a:cubicBezTo>
                  <a:cubicBezTo>
                    <a:pt x="125" y="389"/>
                    <a:pt x="125" y="389"/>
                    <a:pt x="125" y="389"/>
                  </a:cubicBezTo>
                  <a:cubicBezTo>
                    <a:pt x="119" y="404"/>
                    <a:pt x="119" y="404"/>
                    <a:pt x="119" y="404"/>
                  </a:cubicBezTo>
                  <a:cubicBezTo>
                    <a:pt x="122" y="415"/>
                    <a:pt x="122" y="415"/>
                    <a:pt x="122" y="415"/>
                  </a:cubicBezTo>
                  <a:cubicBezTo>
                    <a:pt x="120" y="430"/>
                    <a:pt x="120" y="430"/>
                    <a:pt x="120" y="430"/>
                  </a:cubicBezTo>
                  <a:cubicBezTo>
                    <a:pt x="119" y="438"/>
                    <a:pt x="119" y="438"/>
                    <a:pt x="119" y="438"/>
                  </a:cubicBezTo>
                  <a:cubicBezTo>
                    <a:pt x="119" y="438"/>
                    <a:pt x="115" y="442"/>
                    <a:pt x="113" y="441"/>
                  </a:cubicBezTo>
                  <a:cubicBezTo>
                    <a:pt x="111" y="440"/>
                    <a:pt x="101" y="433"/>
                    <a:pt x="101" y="433"/>
                  </a:cubicBezTo>
                  <a:cubicBezTo>
                    <a:pt x="97" y="432"/>
                    <a:pt x="97" y="432"/>
                    <a:pt x="97" y="432"/>
                  </a:cubicBezTo>
                  <a:cubicBezTo>
                    <a:pt x="94" y="439"/>
                    <a:pt x="94" y="439"/>
                    <a:pt x="94" y="439"/>
                  </a:cubicBezTo>
                  <a:cubicBezTo>
                    <a:pt x="95" y="444"/>
                    <a:pt x="95" y="444"/>
                    <a:pt x="95" y="444"/>
                  </a:cubicBezTo>
                  <a:cubicBezTo>
                    <a:pt x="90" y="453"/>
                    <a:pt x="90" y="453"/>
                    <a:pt x="90" y="453"/>
                  </a:cubicBezTo>
                  <a:cubicBezTo>
                    <a:pt x="85" y="453"/>
                    <a:pt x="85" y="453"/>
                    <a:pt x="85" y="453"/>
                  </a:cubicBezTo>
                  <a:cubicBezTo>
                    <a:pt x="79" y="451"/>
                    <a:pt x="79" y="451"/>
                    <a:pt x="79" y="451"/>
                  </a:cubicBezTo>
                  <a:cubicBezTo>
                    <a:pt x="73" y="443"/>
                    <a:pt x="73" y="443"/>
                    <a:pt x="73" y="443"/>
                  </a:cubicBezTo>
                  <a:cubicBezTo>
                    <a:pt x="73" y="443"/>
                    <a:pt x="73" y="445"/>
                    <a:pt x="71" y="446"/>
                  </a:cubicBezTo>
                  <a:cubicBezTo>
                    <a:pt x="69" y="446"/>
                    <a:pt x="66" y="445"/>
                    <a:pt x="66" y="445"/>
                  </a:cubicBezTo>
                  <a:cubicBezTo>
                    <a:pt x="68" y="439"/>
                    <a:pt x="68" y="439"/>
                    <a:pt x="68" y="439"/>
                  </a:cubicBezTo>
                  <a:cubicBezTo>
                    <a:pt x="66" y="432"/>
                    <a:pt x="66" y="432"/>
                    <a:pt x="66" y="432"/>
                  </a:cubicBezTo>
                  <a:cubicBezTo>
                    <a:pt x="68" y="425"/>
                    <a:pt x="68" y="425"/>
                    <a:pt x="68" y="425"/>
                  </a:cubicBezTo>
                  <a:cubicBezTo>
                    <a:pt x="68" y="415"/>
                    <a:pt x="68" y="415"/>
                    <a:pt x="68" y="415"/>
                  </a:cubicBezTo>
                  <a:cubicBezTo>
                    <a:pt x="70" y="411"/>
                    <a:pt x="70" y="411"/>
                    <a:pt x="70" y="411"/>
                  </a:cubicBezTo>
                  <a:cubicBezTo>
                    <a:pt x="71" y="406"/>
                    <a:pt x="71" y="406"/>
                    <a:pt x="71" y="406"/>
                  </a:cubicBezTo>
                  <a:cubicBezTo>
                    <a:pt x="74" y="400"/>
                    <a:pt x="74" y="400"/>
                    <a:pt x="74" y="400"/>
                  </a:cubicBezTo>
                  <a:cubicBezTo>
                    <a:pt x="73" y="395"/>
                    <a:pt x="73" y="395"/>
                    <a:pt x="73" y="395"/>
                  </a:cubicBezTo>
                  <a:cubicBezTo>
                    <a:pt x="71" y="396"/>
                    <a:pt x="71" y="396"/>
                    <a:pt x="71" y="396"/>
                  </a:cubicBezTo>
                  <a:cubicBezTo>
                    <a:pt x="65" y="390"/>
                    <a:pt x="65" y="390"/>
                    <a:pt x="65" y="390"/>
                  </a:cubicBezTo>
                  <a:cubicBezTo>
                    <a:pt x="65" y="390"/>
                    <a:pt x="67" y="388"/>
                    <a:pt x="69" y="386"/>
                  </a:cubicBezTo>
                  <a:cubicBezTo>
                    <a:pt x="71" y="384"/>
                    <a:pt x="71" y="383"/>
                    <a:pt x="71" y="381"/>
                  </a:cubicBezTo>
                  <a:cubicBezTo>
                    <a:pt x="71" y="379"/>
                    <a:pt x="70" y="374"/>
                    <a:pt x="69" y="374"/>
                  </a:cubicBezTo>
                  <a:cubicBezTo>
                    <a:pt x="68" y="373"/>
                    <a:pt x="66" y="371"/>
                    <a:pt x="66" y="371"/>
                  </a:cubicBezTo>
                  <a:cubicBezTo>
                    <a:pt x="66" y="365"/>
                    <a:pt x="66" y="365"/>
                    <a:pt x="66" y="365"/>
                  </a:cubicBezTo>
                  <a:cubicBezTo>
                    <a:pt x="66" y="365"/>
                    <a:pt x="65" y="362"/>
                    <a:pt x="64" y="362"/>
                  </a:cubicBezTo>
                  <a:cubicBezTo>
                    <a:pt x="62" y="361"/>
                    <a:pt x="57" y="358"/>
                    <a:pt x="57" y="358"/>
                  </a:cubicBezTo>
                  <a:cubicBezTo>
                    <a:pt x="58" y="351"/>
                    <a:pt x="58" y="351"/>
                    <a:pt x="58" y="351"/>
                  </a:cubicBezTo>
                  <a:cubicBezTo>
                    <a:pt x="56" y="349"/>
                    <a:pt x="56" y="349"/>
                    <a:pt x="56" y="349"/>
                  </a:cubicBezTo>
                  <a:lnTo>
                    <a:pt x="57" y="345"/>
                  </a:lnTo>
                  <a:close/>
                </a:path>
              </a:pathLst>
            </a:custGeom>
            <a:solidFill>
              <a:schemeClr val="accent4"/>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86"/>
            <p:cNvSpPr>
              <a:spLocks/>
            </p:cNvSpPr>
            <p:nvPr/>
          </p:nvSpPr>
          <p:spPr bwMode="auto">
            <a:xfrm>
              <a:off x="5904411" y="2909082"/>
              <a:ext cx="841064" cy="588111"/>
            </a:xfrm>
            <a:custGeom>
              <a:avLst/>
              <a:gdLst>
                <a:gd name="T0" fmla="*/ 59 w 369"/>
                <a:gd name="T1" fmla="*/ 73 h 266"/>
                <a:gd name="T2" fmla="*/ 59 w 369"/>
                <a:gd name="T3" fmla="*/ 83 h 266"/>
                <a:gd name="T4" fmla="*/ 59 w 369"/>
                <a:gd name="T5" fmla="*/ 83 h 266"/>
                <a:gd name="T6" fmla="*/ 58 w 369"/>
                <a:gd name="T7" fmla="*/ 84 h 266"/>
                <a:gd name="T8" fmla="*/ 58 w 369"/>
                <a:gd name="T9" fmla="*/ 84 h 266"/>
                <a:gd name="T10" fmla="*/ 56 w 369"/>
                <a:gd name="T11" fmla="*/ 84 h 266"/>
                <a:gd name="T12" fmla="*/ 56 w 369"/>
                <a:gd name="T13" fmla="*/ 85 h 266"/>
                <a:gd name="T14" fmla="*/ 56 w 369"/>
                <a:gd name="T15" fmla="*/ 85 h 266"/>
                <a:gd name="T16" fmla="*/ 56 w 369"/>
                <a:gd name="T17" fmla="*/ 85 h 266"/>
                <a:gd name="T18" fmla="*/ 51 w 369"/>
                <a:gd name="T19" fmla="*/ 97 h 266"/>
                <a:gd name="T20" fmla="*/ 50 w 369"/>
                <a:gd name="T21" fmla="*/ 106 h 266"/>
                <a:gd name="T22" fmla="*/ 50 w 369"/>
                <a:gd name="T23" fmla="*/ 106 h 266"/>
                <a:gd name="T24" fmla="*/ 50 w 369"/>
                <a:gd name="T25" fmla="*/ 106 h 266"/>
                <a:gd name="T26" fmla="*/ 50 w 369"/>
                <a:gd name="T27" fmla="*/ 107 h 266"/>
                <a:gd name="T28" fmla="*/ 50 w 369"/>
                <a:gd name="T29" fmla="*/ 107 h 266"/>
                <a:gd name="T30" fmla="*/ 50 w 369"/>
                <a:gd name="T31" fmla="*/ 107 h 266"/>
                <a:gd name="T32" fmla="*/ 50 w 369"/>
                <a:gd name="T33" fmla="*/ 108 h 266"/>
                <a:gd name="T34" fmla="*/ 49 w 369"/>
                <a:gd name="T35" fmla="*/ 109 h 266"/>
                <a:gd name="T36" fmla="*/ 42 w 369"/>
                <a:gd name="T37" fmla="*/ 131 h 266"/>
                <a:gd name="T38" fmla="*/ 26 w 369"/>
                <a:gd name="T39" fmla="*/ 154 h 266"/>
                <a:gd name="T40" fmla="*/ 6 w 369"/>
                <a:gd name="T41" fmla="*/ 161 h 266"/>
                <a:gd name="T42" fmla="*/ 2 w 369"/>
                <a:gd name="T43" fmla="*/ 161 h 266"/>
                <a:gd name="T44" fmla="*/ 1 w 369"/>
                <a:gd name="T45" fmla="*/ 161 h 266"/>
                <a:gd name="T46" fmla="*/ 0 w 369"/>
                <a:gd name="T47" fmla="*/ 161 h 266"/>
                <a:gd name="T48" fmla="*/ 0 w 369"/>
                <a:gd name="T49" fmla="*/ 161 h 266"/>
                <a:gd name="T50" fmla="*/ 14 w 369"/>
                <a:gd name="T51" fmla="*/ 169 h 266"/>
                <a:gd name="T52" fmla="*/ 28 w 369"/>
                <a:gd name="T53" fmla="*/ 190 h 266"/>
                <a:gd name="T54" fmla="*/ 52 w 369"/>
                <a:gd name="T55" fmla="*/ 201 h 266"/>
                <a:gd name="T56" fmla="*/ 64 w 369"/>
                <a:gd name="T57" fmla="*/ 216 h 266"/>
                <a:gd name="T58" fmla="*/ 69 w 369"/>
                <a:gd name="T59" fmla="*/ 229 h 266"/>
                <a:gd name="T60" fmla="*/ 90 w 369"/>
                <a:gd name="T61" fmla="*/ 232 h 266"/>
                <a:gd name="T62" fmla="*/ 113 w 369"/>
                <a:gd name="T63" fmla="*/ 227 h 266"/>
                <a:gd name="T64" fmla="*/ 107 w 369"/>
                <a:gd name="T65" fmla="*/ 240 h 266"/>
                <a:gd name="T66" fmla="*/ 128 w 369"/>
                <a:gd name="T67" fmla="*/ 250 h 266"/>
                <a:gd name="T68" fmla="*/ 241 w 369"/>
                <a:gd name="T69" fmla="*/ 249 h 266"/>
                <a:gd name="T70" fmla="*/ 346 w 369"/>
                <a:gd name="T71" fmla="*/ 215 h 266"/>
                <a:gd name="T72" fmla="*/ 361 w 369"/>
                <a:gd name="T73" fmla="*/ 123 h 266"/>
                <a:gd name="T74" fmla="*/ 350 w 369"/>
                <a:gd name="T75" fmla="*/ 120 h 266"/>
                <a:gd name="T76" fmla="*/ 302 w 369"/>
                <a:gd name="T77" fmla="*/ 127 h 266"/>
                <a:gd name="T78" fmla="*/ 300 w 369"/>
                <a:gd name="T79" fmla="*/ 118 h 266"/>
                <a:gd name="T80" fmla="*/ 293 w 369"/>
                <a:gd name="T81" fmla="*/ 101 h 266"/>
                <a:gd name="T82" fmla="*/ 293 w 369"/>
                <a:gd name="T83" fmla="*/ 88 h 266"/>
                <a:gd name="T84" fmla="*/ 290 w 369"/>
                <a:gd name="T85" fmla="*/ 74 h 266"/>
                <a:gd name="T86" fmla="*/ 280 w 369"/>
                <a:gd name="T87" fmla="*/ 57 h 266"/>
                <a:gd name="T88" fmla="*/ 264 w 369"/>
                <a:gd name="T89" fmla="*/ 44 h 266"/>
                <a:gd name="T90" fmla="*/ 251 w 369"/>
                <a:gd name="T91" fmla="*/ 33 h 266"/>
                <a:gd name="T92" fmla="*/ 242 w 369"/>
                <a:gd name="T93" fmla="*/ 26 h 266"/>
                <a:gd name="T94" fmla="*/ 237 w 369"/>
                <a:gd name="T95" fmla="*/ 17 h 266"/>
                <a:gd name="T96" fmla="*/ 232 w 369"/>
                <a:gd name="T97" fmla="*/ 11 h 266"/>
                <a:gd name="T98" fmla="*/ 224 w 369"/>
                <a:gd name="T99" fmla="*/ 5 h 266"/>
                <a:gd name="T100" fmla="*/ 217 w 369"/>
                <a:gd name="T101" fmla="*/ 1 h 266"/>
                <a:gd name="T102" fmla="*/ 199 w 369"/>
                <a:gd name="T103" fmla="*/ 7 h 266"/>
                <a:gd name="T104" fmla="*/ 150 w 369"/>
                <a:gd name="T105" fmla="*/ 40 h 266"/>
                <a:gd name="T106" fmla="*/ 110 w 369"/>
                <a:gd name="T107" fmla="*/ 38 h 266"/>
                <a:gd name="T108" fmla="*/ 85 w 369"/>
                <a:gd name="T109" fmla="*/ 50 h 266"/>
                <a:gd name="T110" fmla="*/ 81 w 369"/>
                <a:gd name="T111" fmla="*/ 54 h 266"/>
                <a:gd name="T112" fmla="*/ 81 w 369"/>
                <a:gd name="T113" fmla="*/ 54 h 266"/>
                <a:gd name="T114" fmla="*/ 77 w 369"/>
                <a:gd name="T115" fmla="*/ 56 h 266"/>
                <a:gd name="T116" fmla="*/ 77 w 369"/>
                <a:gd name="T117" fmla="*/ 5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9" h="266">
                  <a:moveTo>
                    <a:pt x="69" y="61"/>
                  </a:moveTo>
                  <a:cubicBezTo>
                    <a:pt x="69" y="61"/>
                    <a:pt x="69" y="61"/>
                    <a:pt x="69" y="61"/>
                  </a:cubicBezTo>
                  <a:cubicBezTo>
                    <a:pt x="66" y="62"/>
                    <a:pt x="66" y="62"/>
                    <a:pt x="66" y="62"/>
                  </a:cubicBezTo>
                  <a:cubicBezTo>
                    <a:pt x="64" y="64"/>
                    <a:pt x="64" y="64"/>
                    <a:pt x="64" y="64"/>
                  </a:cubicBezTo>
                  <a:cubicBezTo>
                    <a:pt x="62" y="70"/>
                    <a:pt x="62" y="70"/>
                    <a:pt x="62" y="70"/>
                  </a:cubicBezTo>
                  <a:cubicBezTo>
                    <a:pt x="62" y="70"/>
                    <a:pt x="62" y="70"/>
                    <a:pt x="62" y="70"/>
                  </a:cubicBezTo>
                  <a:cubicBezTo>
                    <a:pt x="59" y="73"/>
                    <a:pt x="59" y="73"/>
                    <a:pt x="59" y="73"/>
                  </a:cubicBezTo>
                  <a:cubicBezTo>
                    <a:pt x="59" y="73"/>
                    <a:pt x="59" y="73"/>
                    <a:pt x="59" y="73"/>
                  </a:cubicBezTo>
                  <a:cubicBezTo>
                    <a:pt x="58" y="78"/>
                    <a:pt x="58" y="78"/>
                    <a:pt x="58" y="78"/>
                  </a:cubicBezTo>
                  <a:cubicBezTo>
                    <a:pt x="58" y="78"/>
                    <a:pt x="59" y="82"/>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7"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5" y="93"/>
                    <a:pt x="55" y="93"/>
                    <a:pt x="55" y="93"/>
                  </a:cubicBezTo>
                  <a:cubicBezTo>
                    <a:pt x="51" y="97"/>
                    <a:pt x="51" y="97"/>
                    <a:pt x="51" y="97"/>
                  </a:cubicBezTo>
                  <a:cubicBezTo>
                    <a:pt x="50" y="102"/>
                    <a:pt x="50" y="102"/>
                    <a:pt x="50" y="102"/>
                  </a:cubicBezTo>
                  <a:cubicBezTo>
                    <a:pt x="50" y="105"/>
                    <a:pt x="50" y="105"/>
                    <a:pt x="50" y="105"/>
                  </a:cubicBezTo>
                  <a:cubicBezTo>
                    <a:pt x="50" y="105"/>
                    <a:pt x="50" y="105"/>
                    <a:pt x="50" y="105"/>
                  </a:cubicBezTo>
                  <a:cubicBezTo>
                    <a:pt x="50" y="105"/>
                    <a:pt x="50" y="105"/>
                    <a:pt x="50" y="105"/>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9"/>
                    <a:pt x="50" y="109"/>
                    <a:pt x="49" y="109"/>
                  </a:cubicBezTo>
                  <a:cubicBezTo>
                    <a:pt x="47" y="110"/>
                    <a:pt x="46" y="112"/>
                    <a:pt x="46" y="112"/>
                  </a:cubicBezTo>
                  <a:cubicBezTo>
                    <a:pt x="46" y="119"/>
                    <a:pt x="46" y="119"/>
                    <a:pt x="46" y="119"/>
                  </a:cubicBezTo>
                  <a:cubicBezTo>
                    <a:pt x="45" y="121"/>
                    <a:pt x="45" y="121"/>
                    <a:pt x="45" y="121"/>
                  </a:cubicBezTo>
                  <a:cubicBezTo>
                    <a:pt x="43" y="124"/>
                    <a:pt x="43" y="124"/>
                    <a:pt x="43" y="124"/>
                  </a:cubicBezTo>
                  <a:cubicBezTo>
                    <a:pt x="44" y="128"/>
                    <a:pt x="44" y="128"/>
                    <a:pt x="44" y="128"/>
                  </a:cubicBezTo>
                  <a:cubicBezTo>
                    <a:pt x="44" y="128"/>
                    <a:pt x="44" y="128"/>
                    <a:pt x="44" y="128"/>
                  </a:cubicBezTo>
                  <a:cubicBezTo>
                    <a:pt x="42" y="131"/>
                    <a:pt x="42" y="131"/>
                    <a:pt x="42" y="131"/>
                  </a:cubicBezTo>
                  <a:cubicBezTo>
                    <a:pt x="43" y="136"/>
                    <a:pt x="43" y="136"/>
                    <a:pt x="43" y="136"/>
                  </a:cubicBezTo>
                  <a:cubicBezTo>
                    <a:pt x="41" y="139"/>
                    <a:pt x="41" y="139"/>
                    <a:pt x="41" y="139"/>
                  </a:cubicBezTo>
                  <a:cubicBezTo>
                    <a:pt x="40" y="140"/>
                    <a:pt x="40" y="140"/>
                    <a:pt x="40" y="140"/>
                  </a:cubicBezTo>
                  <a:cubicBezTo>
                    <a:pt x="39" y="143"/>
                    <a:pt x="39" y="143"/>
                    <a:pt x="39" y="143"/>
                  </a:cubicBezTo>
                  <a:cubicBezTo>
                    <a:pt x="37" y="148"/>
                    <a:pt x="37" y="148"/>
                    <a:pt x="37" y="148"/>
                  </a:cubicBezTo>
                  <a:cubicBezTo>
                    <a:pt x="29" y="155"/>
                    <a:pt x="29" y="155"/>
                    <a:pt x="29" y="155"/>
                  </a:cubicBezTo>
                  <a:cubicBezTo>
                    <a:pt x="26" y="154"/>
                    <a:pt x="26" y="154"/>
                    <a:pt x="26" y="154"/>
                  </a:cubicBezTo>
                  <a:cubicBezTo>
                    <a:pt x="24" y="155"/>
                    <a:pt x="24" y="155"/>
                    <a:pt x="24" y="155"/>
                  </a:cubicBezTo>
                  <a:cubicBezTo>
                    <a:pt x="22" y="157"/>
                    <a:pt x="22" y="157"/>
                    <a:pt x="22" y="157"/>
                  </a:cubicBezTo>
                  <a:cubicBezTo>
                    <a:pt x="22" y="157"/>
                    <a:pt x="23" y="157"/>
                    <a:pt x="21" y="159"/>
                  </a:cubicBezTo>
                  <a:cubicBezTo>
                    <a:pt x="19" y="160"/>
                    <a:pt x="15" y="161"/>
                    <a:pt x="15" y="161"/>
                  </a:cubicBezTo>
                  <a:cubicBezTo>
                    <a:pt x="13" y="161"/>
                    <a:pt x="13" y="161"/>
                    <a:pt x="13" y="161"/>
                  </a:cubicBezTo>
                  <a:cubicBezTo>
                    <a:pt x="6" y="161"/>
                    <a:pt x="6" y="161"/>
                    <a:pt x="6" y="161"/>
                  </a:cubicBezTo>
                  <a:cubicBezTo>
                    <a:pt x="6" y="161"/>
                    <a:pt x="6" y="161"/>
                    <a:pt x="6" y="161"/>
                  </a:cubicBezTo>
                  <a:cubicBezTo>
                    <a:pt x="6" y="161"/>
                    <a:pt x="6" y="161"/>
                    <a:pt x="6" y="161"/>
                  </a:cubicBezTo>
                  <a:cubicBezTo>
                    <a:pt x="6" y="161"/>
                    <a:pt x="5" y="160"/>
                    <a:pt x="4" y="161"/>
                  </a:cubicBezTo>
                  <a:cubicBezTo>
                    <a:pt x="4" y="161"/>
                    <a:pt x="3" y="161"/>
                    <a:pt x="3" y="161"/>
                  </a:cubicBezTo>
                  <a:cubicBezTo>
                    <a:pt x="3" y="161"/>
                    <a:pt x="3" y="161"/>
                    <a:pt x="3"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1" y="162"/>
                    <a:pt x="2" y="162"/>
                  </a:cubicBezTo>
                  <a:cubicBezTo>
                    <a:pt x="4" y="163"/>
                    <a:pt x="5" y="166"/>
                    <a:pt x="6" y="166"/>
                  </a:cubicBezTo>
                  <a:cubicBezTo>
                    <a:pt x="8" y="167"/>
                    <a:pt x="10" y="167"/>
                    <a:pt x="11" y="167"/>
                  </a:cubicBezTo>
                  <a:cubicBezTo>
                    <a:pt x="12" y="168"/>
                    <a:pt x="14" y="169"/>
                    <a:pt x="14" y="169"/>
                  </a:cubicBezTo>
                  <a:cubicBezTo>
                    <a:pt x="14" y="169"/>
                    <a:pt x="19" y="174"/>
                    <a:pt x="20" y="174"/>
                  </a:cubicBezTo>
                  <a:cubicBezTo>
                    <a:pt x="21" y="174"/>
                    <a:pt x="21" y="174"/>
                    <a:pt x="22" y="176"/>
                  </a:cubicBezTo>
                  <a:cubicBezTo>
                    <a:pt x="23" y="177"/>
                    <a:pt x="26" y="176"/>
                    <a:pt x="26" y="176"/>
                  </a:cubicBezTo>
                  <a:cubicBezTo>
                    <a:pt x="26" y="176"/>
                    <a:pt x="27" y="179"/>
                    <a:pt x="26" y="180"/>
                  </a:cubicBezTo>
                  <a:cubicBezTo>
                    <a:pt x="26" y="181"/>
                    <a:pt x="26" y="184"/>
                    <a:pt x="26" y="184"/>
                  </a:cubicBezTo>
                  <a:cubicBezTo>
                    <a:pt x="26" y="184"/>
                    <a:pt x="26" y="185"/>
                    <a:pt x="26" y="186"/>
                  </a:cubicBezTo>
                  <a:cubicBezTo>
                    <a:pt x="27" y="188"/>
                    <a:pt x="28" y="188"/>
                    <a:pt x="28" y="190"/>
                  </a:cubicBezTo>
                  <a:cubicBezTo>
                    <a:pt x="29" y="191"/>
                    <a:pt x="28" y="191"/>
                    <a:pt x="29" y="192"/>
                  </a:cubicBezTo>
                  <a:cubicBezTo>
                    <a:pt x="30" y="193"/>
                    <a:pt x="31" y="195"/>
                    <a:pt x="32" y="195"/>
                  </a:cubicBezTo>
                  <a:cubicBezTo>
                    <a:pt x="33" y="195"/>
                    <a:pt x="34" y="195"/>
                    <a:pt x="37" y="196"/>
                  </a:cubicBezTo>
                  <a:cubicBezTo>
                    <a:pt x="40" y="198"/>
                    <a:pt x="41" y="198"/>
                    <a:pt x="42" y="199"/>
                  </a:cubicBezTo>
                  <a:cubicBezTo>
                    <a:pt x="44" y="200"/>
                    <a:pt x="43" y="199"/>
                    <a:pt x="46" y="200"/>
                  </a:cubicBezTo>
                  <a:cubicBezTo>
                    <a:pt x="50" y="201"/>
                    <a:pt x="49" y="200"/>
                    <a:pt x="50" y="201"/>
                  </a:cubicBezTo>
                  <a:cubicBezTo>
                    <a:pt x="51" y="201"/>
                    <a:pt x="50" y="200"/>
                    <a:pt x="52" y="201"/>
                  </a:cubicBezTo>
                  <a:cubicBezTo>
                    <a:pt x="55" y="201"/>
                    <a:pt x="57" y="202"/>
                    <a:pt x="57" y="202"/>
                  </a:cubicBezTo>
                  <a:cubicBezTo>
                    <a:pt x="57" y="204"/>
                    <a:pt x="57" y="204"/>
                    <a:pt x="57" y="204"/>
                  </a:cubicBezTo>
                  <a:cubicBezTo>
                    <a:pt x="55" y="208"/>
                    <a:pt x="55" y="208"/>
                    <a:pt x="55" y="208"/>
                  </a:cubicBezTo>
                  <a:cubicBezTo>
                    <a:pt x="55" y="211"/>
                    <a:pt x="55" y="211"/>
                    <a:pt x="55" y="211"/>
                  </a:cubicBezTo>
                  <a:cubicBezTo>
                    <a:pt x="55" y="211"/>
                    <a:pt x="53" y="211"/>
                    <a:pt x="55" y="212"/>
                  </a:cubicBezTo>
                  <a:cubicBezTo>
                    <a:pt x="57" y="213"/>
                    <a:pt x="61" y="214"/>
                    <a:pt x="61" y="214"/>
                  </a:cubicBezTo>
                  <a:cubicBezTo>
                    <a:pt x="64" y="216"/>
                    <a:pt x="64" y="216"/>
                    <a:pt x="64" y="216"/>
                  </a:cubicBezTo>
                  <a:cubicBezTo>
                    <a:pt x="64" y="216"/>
                    <a:pt x="62" y="219"/>
                    <a:pt x="61" y="220"/>
                  </a:cubicBezTo>
                  <a:cubicBezTo>
                    <a:pt x="60" y="220"/>
                    <a:pt x="57" y="220"/>
                    <a:pt x="57" y="220"/>
                  </a:cubicBezTo>
                  <a:cubicBezTo>
                    <a:pt x="57" y="220"/>
                    <a:pt x="56" y="223"/>
                    <a:pt x="58" y="223"/>
                  </a:cubicBezTo>
                  <a:cubicBezTo>
                    <a:pt x="59" y="224"/>
                    <a:pt x="61" y="224"/>
                    <a:pt x="62" y="224"/>
                  </a:cubicBezTo>
                  <a:cubicBezTo>
                    <a:pt x="63" y="224"/>
                    <a:pt x="65" y="225"/>
                    <a:pt x="65" y="225"/>
                  </a:cubicBezTo>
                  <a:cubicBezTo>
                    <a:pt x="65" y="225"/>
                    <a:pt x="66" y="225"/>
                    <a:pt x="67" y="226"/>
                  </a:cubicBezTo>
                  <a:cubicBezTo>
                    <a:pt x="67" y="228"/>
                    <a:pt x="68" y="229"/>
                    <a:pt x="69" y="229"/>
                  </a:cubicBezTo>
                  <a:cubicBezTo>
                    <a:pt x="70" y="229"/>
                    <a:pt x="72" y="229"/>
                    <a:pt x="73" y="229"/>
                  </a:cubicBezTo>
                  <a:cubicBezTo>
                    <a:pt x="74" y="229"/>
                    <a:pt x="74" y="228"/>
                    <a:pt x="75" y="228"/>
                  </a:cubicBezTo>
                  <a:cubicBezTo>
                    <a:pt x="76" y="229"/>
                    <a:pt x="82" y="228"/>
                    <a:pt x="82" y="228"/>
                  </a:cubicBezTo>
                  <a:cubicBezTo>
                    <a:pt x="82" y="228"/>
                    <a:pt x="82" y="228"/>
                    <a:pt x="83" y="230"/>
                  </a:cubicBezTo>
                  <a:cubicBezTo>
                    <a:pt x="85" y="233"/>
                    <a:pt x="88" y="234"/>
                    <a:pt x="88" y="234"/>
                  </a:cubicBezTo>
                  <a:cubicBezTo>
                    <a:pt x="88" y="234"/>
                    <a:pt x="89" y="235"/>
                    <a:pt x="89" y="234"/>
                  </a:cubicBezTo>
                  <a:cubicBezTo>
                    <a:pt x="89" y="233"/>
                    <a:pt x="90" y="232"/>
                    <a:pt x="90" y="232"/>
                  </a:cubicBezTo>
                  <a:cubicBezTo>
                    <a:pt x="90" y="232"/>
                    <a:pt x="92" y="229"/>
                    <a:pt x="92" y="228"/>
                  </a:cubicBezTo>
                  <a:cubicBezTo>
                    <a:pt x="93" y="227"/>
                    <a:pt x="94" y="224"/>
                    <a:pt x="95" y="224"/>
                  </a:cubicBezTo>
                  <a:cubicBezTo>
                    <a:pt x="96" y="223"/>
                    <a:pt x="99" y="221"/>
                    <a:pt x="99" y="221"/>
                  </a:cubicBezTo>
                  <a:cubicBezTo>
                    <a:pt x="99" y="221"/>
                    <a:pt x="99" y="220"/>
                    <a:pt x="101" y="221"/>
                  </a:cubicBezTo>
                  <a:cubicBezTo>
                    <a:pt x="102" y="223"/>
                    <a:pt x="105" y="225"/>
                    <a:pt x="105" y="225"/>
                  </a:cubicBezTo>
                  <a:cubicBezTo>
                    <a:pt x="110" y="225"/>
                    <a:pt x="110" y="225"/>
                    <a:pt x="110" y="225"/>
                  </a:cubicBezTo>
                  <a:cubicBezTo>
                    <a:pt x="110" y="225"/>
                    <a:pt x="113" y="226"/>
                    <a:pt x="113" y="227"/>
                  </a:cubicBezTo>
                  <a:cubicBezTo>
                    <a:pt x="113" y="228"/>
                    <a:pt x="112" y="228"/>
                    <a:pt x="110" y="229"/>
                  </a:cubicBezTo>
                  <a:cubicBezTo>
                    <a:pt x="109" y="229"/>
                    <a:pt x="106" y="226"/>
                    <a:pt x="106" y="227"/>
                  </a:cubicBezTo>
                  <a:cubicBezTo>
                    <a:pt x="105" y="228"/>
                    <a:pt x="105" y="230"/>
                    <a:pt x="105" y="230"/>
                  </a:cubicBezTo>
                  <a:cubicBezTo>
                    <a:pt x="101" y="232"/>
                    <a:pt x="101" y="232"/>
                    <a:pt x="101" y="232"/>
                  </a:cubicBezTo>
                  <a:cubicBezTo>
                    <a:pt x="102" y="234"/>
                    <a:pt x="102" y="234"/>
                    <a:pt x="102" y="234"/>
                  </a:cubicBezTo>
                  <a:cubicBezTo>
                    <a:pt x="102" y="234"/>
                    <a:pt x="107" y="236"/>
                    <a:pt x="107" y="237"/>
                  </a:cubicBezTo>
                  <a:cubicBezTo>
                    <a:pt x="107" y="238"/>
                    <a:pt x="107" y="240"/>
                    <a:pt x="107" y="240"/>
                  </a:cubicBezTo>
                  <a:cubicBezTo>
                    <a:pt x="110" y="241"/>
                    <a:pt x="110" y="241"/>
                    <a:pt x="110" y="241"/>
                  </a:cubicBezTo>
                  <a:cubicBezTo>
                    <a:pt x="112" y="240"/>
                    <a:pt x="112" y="240"/>
                    <a:pt x="112" y="240"/>
                  </a:cubicBezTo>
                  <a:cubicBezTo>
                    <a:pt x="112" y="244"/>
                    <a:pt x="112" y="244"/>
                    <a:pt x="112" y="244"/>
                  </a:cubicBezTo>
                  <a:cubicBezTo>
                    <a:pt x="112" y="248"/>
                    <a:pt x="112" y="248"/>
                    <a:pt x="112" y="248"/>
                  </a:cubicBezTo>
                  <a:cubicBezTo>
                    <a:pt x="112" y="248"/>
                    <a:pt x="112" y="248"/>
                    <a:pt x="112" y="248"/>
                  </a:cubicBezTo>
                  <a:cubicBezTo>
                    <a:pt x="112" y="248"/>
                    <a:pt x="112" y="248"/>
                    <a:pt x="112" y="248"/>
                  </a:cubicBezTo>
                  <a:cubicBezTo>
                    <a:pt x="119" y="246"/>
                    <a:pt x="125" y="250"/>
                    <a:pt x="128" y="250"/>
                  </a:cubicBezTo>
                  <a:cubicBezTo>
                    <a:pt x="134" y="251"/>
                    <a:pt x="121" y="258"/>
                    <a:pt x="123" y="258"/>
                  </a:cubicBezTo>
                  <a:cubicBezTo>
                    <a:pt x="125" y="257"/>
                    <a:pt x="123" y="263"/>
                    <a:pt x="126" y="264"/>
                  </a:cubicBezTo>
                  <a:cubicBezTo>
                    <a:pt x="131" y="265"/>
                    <a:pt x="135" y="261"/>
                    <a:pt x="141" y="261"/>
                  </a:cubicBezTo>
                  <a:cubicBezTo>
                    <a:pt x="146" y="260"/>
                    <a:pt x="152" y="263"/>
                    <a:pt x="154" y="261"/>
                  </a:cubicBezTo>
                  <a:cubicBezTo>
                    <a:pt x="158" y="256"/>
                    <a:pt x="174" y="266"/>
                    <a:pt x="182" y="261"/>
                  </a:cubicBezTo>
                  <a:cubicBezTo>
                    <a:pt x="187" y="257"/>
                    <a:pt x="207" y="255"/>
                    <a:pt x="214" y="255"/>
                  </a:cubicBezTo>
                  <a:cubicBezTo>
                    <a:pt x="232" y="254"/>
                    <a:pt x="233" y="254"/>
                    <a:pt x="241" y="249"/>
                  </a:cubicBezTo>
                  <a:cubicBezTo>
                    <a:pt x="241" y="249"/>
                    <a:pt x="246" y="238"/>
                    <a:pt x="249" y="233"/>
                  </a:cubicBezTo>
                  <a:cubicBezTo>
                    <a:pt x="251" y="229"/>
                    <a:pt x="257" y="227"/>
                    <a:pt x="263" y="223"/>
                  </a:cubicBezTo>
                  <a:cubicBezTo>
                    <a:pt x="268" y="219"/>
                    <a:pt x="281" y="215"/>
                    <a:pt x="284" y="214"/>
                  </a:cubicBezTo>
                  <a:cubicBezTo>
                    <a:pt x="287" y="214"/>
                    <a:pt x="308" y="215"/>
                    <a:pt x="308" y="215"/>
                  </a:cubicBezTo>
                  <a:cubicBezTo>
                    <a:pt x="319" y="212"/>
                    <a:pt x="319" y="212"/>
                    <a:pt x="319" y="212"/>
                  </a:cubicBezTo>
                  <a:cubicBezTo>
                    <a:pt x="319" y="212"/>
                    <a:pt x="321" y="220"/>
                    <a:pt x="324" y="221"/>
                  </a:cubicBezTo>
                  <a:cubicBezTo>
                    <a:pt x="337" y="223"/>
                    <a:pt x="345" y="222"/>
                    <a:pt x="346" y="215"/>
                  </a:cubicBezTo>
                  <a:cubicBezTo>
                    <a:pt x="347" y="210"/>
                    <a:pt x="342" y="201"/>
                    <a:pt x="341" y="194"/>
                  </a:cubicBezTo>
                  <a:cubicBezTo>
                    <a:pt x="340" y="186"/>
                    <a:pt x="344" y="178"/>
                    <a:pt x="344" y="171"/>
                  </a:cubicBezTo>
                  <a:cubicBezTo>
                    <a:pt x="344" y="170"/>
                    <a:pt x="342" y="168"/>
                    <a:pt x="348" y="160"/>
                  </a:cubicBezTo>
                  <a:cubicBezTo>
                    <a:pt x="353" y="152"/>
                    <a:pt x="367" y="156"/>
                    <a:pt x="369" y="151"/>
                  </a:cubicBezTo>
                  <a:cubicBezTo>
                    <a:pt x="363" y="123"/>
                    <a:pt x="363" y="123"/>
                    <a:pt x="363" y="123"/>
                  </a:cubicBezTo>
                  <a:cubicBezTo>
                    <a:pt x="362" y="123"/>
                    <a:pt x="362" y="123"/>
                    <a:pt x="362" y="123"/>
                  </a:cubicBezTo>
                  <a:cubicBezTo>
                    <a:pt x="361" y="123"/>
                    <a:pt x="361" y="123"/>
                    <a:pt x="361" y="123"/>
                  </a:cubicBezTo>
                  <a:cubicBezTo>
                    <a:pt x="359" y="122"/>
                    <a:pt x="359" y="122"/>
                    <a:pt x="359" y="122"/>
                  </a:cubicBezTo>
                  <a:cubicBezTo>
                    <a:pt x="357" y="122"/>
                    <a:pt x="357" y="122"/>
                    <a:pt x="357" y="122"/>
                  </a:cubicBezTo>
                  <a:cubicBezTo>
                    <a:pt x="355" y="121"/>
                    <a:pt x="355" y="121"/>
                    <a:pt x="355" y="121"/>
                  </a:cubicBezTo>
                  <a:cubicBezTo>
                    <a:pt x="353" y="120"/>
                    <a:pt x="353" y="120"/>
                    <a:pt x="353" y="120"/>
                  </a:cubicBezTo>
                  <a:cubicBezTo>
                    <a:pt x="351" y="120"/>
                    <a:pt x="351" y="120"/>
                    <a:pt x="351" y="120"/>
                  </a:cubicBezTo>
                  <a:cubicBezTo>
                    <a:pt x="351" y="120"/>
                    <a:pt x="351" y="120"/>
                    <a:pt x="351" y="120"/>
                  </a:cubicBezTo>
                  <a:cubicBezTo>
                    <a:pt x="350" y="120"/>
                    <a:pt x="350" y="120"/>
                    <a:pt x="350" y="120"/>
                  </a:cubicBezTo>
                  <a:cubicBezTo>
                    <a:pt x="343" y="119"/>
                    <a:pt x="334" y="135"/>
                    <a:pt x="334" y="135"/>
                  </a:cubicBezTo>
                  <a:cubicBezTo>
                    <a:pt x="330" y="142"/>
                    <a:pt x="330" y="142"/>
                    <a:pt x="330" y="142"/>
                  </a:cubicBezTo>
                  <a:cubicBezTo>
                    <a:pt x="320" y="140"/>
                    <a:pt x="310" y="139"/>
                    <a:pt x="303" y="131"/>
                  </a:cubicBezTo>
                  <a:cubicBezTo>
                    <a:pt x="303" y="128"/>
                    <a:pt x="303" y="128"/>
                    <a:pt x="303" y="128"/>
                  </a:cubicBezTo>
                  <a:cubicBezTo>
                    <a:pt x="303" y="128"/>
                    <a:pt x="303" y="128"/>
                    <a:pt x="303" y="128"/>
                  </a:cubicBezTo>
                  <a:cubicBezTo>
                    <a:pt x="303" y="128"/>
                    <a:pt x="303" y="128"/>
                    <a:pt x="303" y="128"/>
                  </a:cubicBezTo>
                  <a:cubicBezTo>
                    <a:pt x="302" y="127"/>
                    <a:pt x="302" y="127"/>
                    <a:pt x="302" y="127"/>
                  </a:cubicBezTo>
                  <a:cubicBezTo>
                    <a:pt x="302" y="127"/>
                    <a:pt x="301" y="127"/>
                    <a:pt x="301" y="127"/>
                  </a:cubicBezTo>
                  <a:cubicBezTo>
                    <a:pt x="300" y="127"/>
                    <a:pt x="299" y="126"/>
                    <a:pt x="299" y="126"/>
                  </a:cubicBezTo>
                  <a:cubicBezTo>
                    <a:pt x="300" y="124"/>
                    <a:pt x="300" y="124"/>
                    <a:pt x="300" y="124"/>
                  </a:cubicBezTo>
                  <a:cubicBezTo>
                    <a:pt x="300" y="124"/>
                    <a:pt x="301" y="123"/>
                    <a:pt x="301" y="123"/>
                  </a:cubicBezTo>
                  <a:cubicBezTo>
                    <a:pt x="302" y="123"/>
                    <a:pt x="301" y="123"/>
                    <a:pt x="301" y="122"/>
                  </a:cubicBezTo>
                  <a:cubicBezTo>
                    <a:pt x="301" y="122"/>
                    <a:pt x="301" y="120"/>
                    <a:pt x="301" y="119"/>
                  </a:cubicBezTo>
                  <a:cubicBezTo>
                    <a:pt x="300" y="118"/>
                    <a:pt x="300" y="118"/>
                    <a:pt x="300" y="118"/>
                  </a:cubicBezTo>
                  <a:cubicBezTo>
                    <a:pt x="300" y="118"/>
                    <a:pt x="299" y="116"/>
                    <a:pt x="298" y="115"/>
                  </a:cubicBezTo>
                  <a:cubicBezTo>
                    <a:pt x="297" y="115"/>
                    <a:pt x="298" y="114"/>
                    <a:pt x="298" y="114"/>
                  </a:cubicBezTo>
                  <a:cubicBezTo>
                    <a:pt x="297" y="113"/>
                    <a:pt x="298" y="113"/>
                    <a:pt x="298" y="112"/>
                  </a:cubicBezTo>
                  <a:cubicBezTo>
                    <a:pt x="298" y="112"/>
                    <a:pt x="297" y="110"/>
                    <a:pt x="297" y="110"/>
                  </a:cubicBezTo>
                  <a:cubicBezTo>
                    <a:pt x="297" y="110"/>
                    <a:pt x="295" y="107"/>
                    <a:pt x="294" y="105"/>
                  </a:cubicBezTo>
                  <a:cubicBezTo>
                    <a:pt x="294" y="104"/>
                    <a:pt x="294" y="103"/>
                    <a:pt x="294" y="103"/>
                  </a:cubicBezTo>
                  <a:cubicBezTo>
                    <a:pt x="295" y="102"/>
                    <a:pt x="293" y="101"/>
                    <a:pt x="293" y="101"/>
                  </a:cubicBezTo>
                  <a:cubicBezTo>
                    <a:pt x="293" y="101"/>
                    <a:pt x="293" y="99"/>
                    <a:pt x="293" y="99"/>
                  </a:cubicBezTo>
                  <a:cubicBezTo>
                    <a:pt x="293" y="99"/>
                    <a:pt x="293" y="97"/>
                    <a:pt x="293" y="97"/>
                  </a:cubicBezTo>
                  <a:cubicBezTo>
                    <a:pt x="294" y="96"/>
                    <a:pt x="293" y="95"/>
                    <a:pt x="293" y="94"/>
                  </a:cubicBezTo>
                  <a:cubicBezTo>
                    <a:pt x="293" y="94"/>
                    <a:pt x="291" y="93"/>
                    <a:pt x="291" y="93"/>
                  </a:cubicBezTo>
                  <a:cubicBezTo>
                    <a:pt x="292" y="91"/>
                    <a:pt x="292" y="91"/>
                    <a:pt x="292" y="91"/>
                  </a:cubicBezTo>
                  <a:cubicBezTo>
                    <a:pt x="292" y="90"/>
                    <a:pt x="292" y="90"/>
                    <a:pt x="292" y="90"/>
                  </a:cubicBezTo>
                  <a:cubicBezTo>
                    <a:pt x="292" y="90"/>
                    <a:pt x="293" y="88"/>
                    <a:pt x="293" y="88"/>
                  </a:cubicBezTo>
                  <a:cubicBezTo>
                    <a:pt x="294" y="87"/>
                    <a:pt x="293" y="86"/>
                    <a:pt x="292" y="86"/>
                  </a:cubicBezTo>
                  <a:cubicBezTo>
                    <a:pt x="291" y="86"/>
                    <a:pt x="292" y="85"/>
                    <a:pt x="292" y="85"/>
                  </a:cubicBezTo>
                  <a:cubicBezTo>
                    <a:pt x="293" y="83"/>
                    <a:pt x="293" y="83"/>
                    <a:pt x="293" y="83"/>
                  </a:cubicBezTo>
                  <a:cubicBezTo>
                    <a:pt x="292" y="80"/>
                    <a:pt x="292" y="80"/>
                    <a:pt x="292" y="80"/>
                  </a:cubicBezTo>
                  <a:cubicBezTo>
                    <a:pt x="292" y="79"/>
                    <a:pt x="292" y="79"/>
                    <a:pt x="292" y="79"/>
                  </a:cubicBezTo>
                  <a:cubicBezTo>
                    <a:pt x="292" y="79"/>
                    <a:pt x="291" y="77"/>
                    <a:pt x="291" y="77"/>
                  </a:cubicBezTo>
                  <a:cubicBezTo>
                    <a:pt x="291" y="76"/>
                    <a:pt x="290" y="74"/>
                    <a:pt x="290" y="74"/>
                  </a:cubicBezTo>
                  <a:cubicBezTo>
                    <a:pt x="290" y="74"/>
                    <a:pt x="290" y="73"/>
                    <a:pt x="290" y="73"/>
                  </a:cubicBezTo>
                  <a:cubicBezTo>
                    <a:pt x="290" y="72"/>
                    <a:pt x="290" y="72"/>
                    <a:pt x="290" y="72"/>
                  </a:cubicBezTo>
                  <a:cubicBezTo>
                    <a:pt x="290" y="71"/>
                    <a:pt x="289" y="70"/>
                    <a:pt x="288" y="69"/>
                  </a:cubicBezTo>
                  <a:cubicBezTo>
                    <a:pt x="287" y="67"/>
                    <a:pt x="287" y="67"/>
                    <a:pt x="287" y="67"/>
                  </a:cubicBezTo>
                  <a:cubicBezTo>
                    <a:pt x="287" y="67"/>
                    <a:pt x="285" y="65"/>
                    <a:pt x="284" y="64"/>
                  </a:cubicBezTo>
                  <a:cubicBezTo>
                    <a:pt x="284" y="62"/>
                    <a:pt x="284" y="62"/>
                    <a:pt x="283" y="61"/>
                  </a:cubicBezTo>
                  <a:cubicBezTo>
                    <a:pt x="283" y="59"/>
                    <a:pt x="281" y="57"/>
                    <a:pt x="280" y="57"/>
                  </a:cubicBezTo>
                  <a:cubicBezTo>
                    <a:pt x="280" y="57"/>
                    <a:pt x="279" y="54"/>
                    <a:pt x="279" y="53"/>
                  </a:cubicBezTo>
                  <a:cubicBezTo>
                    <a:pt x="278" y="53"/>
                    <a:pt x="276" y="52"/>
                    <a:pt x="276" y="52"/>
                  </a:cubicBezTo>
                  <a:cubicBezTo>
                    <a:pt x="275" y="52"/>
                    <a:pt x="273" y="51"/>
                    <a:pt x="273" y="51"/>
                  </a:cubicBezTo>
                  <a:cubicBezTo>
                    <a:pt x="270" y="50"/>
                    <a:pt x="270" y="50"/>
                    <a:pt x="270" y="50"/>
                  </a:cubicBezTo>
                  <a:cubicBezTo>
                    <a:pt x="267" y="47"/>
                    <a:pt x="267" y="47"/>
                    <a:pt x="267" y="47"/>
                  </a:cubicBezTo>
                  <a:cubicBezTo>
                    <a:pt x="267" y="47"/>
                    <a:pt x="266" y="47"/>
                    <a:pt x="265" y="46"/>
                  </a:cubicBezTo>
                  <a:cubicBezTo>
                    <a:pt x="265" y="46"/>
                    <a:pt x="264" y="44"/>
                    <a:pt x="264" y="44"/>
                  </a:cubicBezTo>
                  <a:cubicBezTo>
                    <a:pt x="263" y="42"/>
                    <a:pt x="263" y="42"/>
                    <a:pt x="263" y="42"/>
                  </a:cubicBezTo>
                  <a:cubicBezTo>
                    <a:pt x="257" y="40"/>
                    <a:pt x="257" y="40"/>
                    <a:pt x="257" y="40"/>
                  </a:cubicBezTo>
                  <a:cubicBezTo>
                    <a:pt x="257" y="40"/>
                    <a:pt x="256" y="38"/>
                    <a:pt x="256" y="38"/>
                  </a:cubicBezTo>
                  <a:cubicBezTo>
                    <a:pt x="256" y="37"/>
                    <a:pt x="255" y="37"/>
                    <a:pt x="255" y="36"/>
                  </a:cubicBezTo>
                  <a:cubicBezTo>
                    <a:pt x="255" y="35"/>
                    <a:pt x="254" y="35"/>
                    <a:pt x="254" y="34"/>
                  </a:cubicBezTo>
                  <a:cubicBezTo>
                    <a:pt x="254" y="33"/>
                    <a:pt x="253" y="33"/>
                    <a:pt x="253" y="33"/>
                  </a:cubicBezTo>
                  <a:cubicBezTo>
                    <a:pt x="252" y="33"/>
                    <a:pt x="251" y="33"/>
                    <a:pt x="251" y="33"/>
                  </a:cubicBezTo>
                  <a:cubicBezTo>
                    <a:pt x="251" y="33"/>
                    <a:pt x="250" y="32"/>
                    <a:pt x="250" y="32"/>
                  </a:cubicBezTo>
                  <a:cubicBezTo>
                    <a:pt x="250" y="32"/>
                    <a:pt x="248" y="30"/>
                    <a:pt x="247" y="30"/>
                  </a:cubicBezTo>
                  <a:cubicBezTo>
                    <a:pt x="247" y="29"/>
                    <a:pt x="247" y="29"/>
                    <a:pt x="247" y="29"/>
                  </a:cubicBezTo>
                  <a:cubicBezTo>
                    <a:pt x="247" y="29"/>
                    <a:pt x="247" y="29"/>
                    <a:pt x="246" y="29"/>
                  </a:cubicBezTo>
                  <a:cubicBezTo>
                    <a:pt x="245" y="29"/>
                    <a:pt x="245" y="29"/>
                    <a:pt x="245" y="28"/>
                  </a:cubicBezTo>
                  <a:cubicBezTo>
                    <a:pt x="244" y="28"/>
                    <a:pt x="244" y="26"/>
                    <a:pt x="243" y="26"/>
                  </a:cubicBezTo>
                  <a:cubicBezTo>
                    <a:pt x="243" y="26"/>
                    <a:pt x="243" y="26"/>
                    <a:pt x="242" y="26"/>
                  </a:cubicBezTo>
                  <a:cubicBezTo>
                    <a:pt x="241" y="26"/>
                    <a:pt x="240" y="24"/>
                    <a:pt x="240" y="24"/>
                  </a:cubicBezTo>
                  <a:cubicBezTo>
                    <a:pt x="239" y="24"/>
                    <a:pt x="240" y="23"/>
                    <a:pt x="240" y="22"/>
                  </a:cubicBezTo>
                  <a:cubicBezTo>
                    <a:pt x="240" y="21"/>
                    <a:pt x="239" y="21"/>
                    <a:pt x="239" y="21"/>
                  </a:cubicBezTo>
                  <a:cubicBezTo>
                    <a:pt x="239" y="21"/>
                    <a:pt x="239" y="21"/>
                    <a:pt x="239" y="21"/>
                  </a:cubicBezTo>
                  <a:cubicBezTo>
                    <a:pt x="239" y="21"/>
                    <a:pt x="238" y="21"/>
                    <a:pt x="238" y="20"/>
                  </a:cubicBezTo>
                  <a:cubicBezTo>
                    <a:pt x="238" y="20"/>
                    <a:pt x="237" y="19"/>
                    <a:pt x="237" y="18"/>
                  </a:cubicBezTo>
                  <a:cubicBezTo>
                    <a:pt x="237" y="17"/>
                    <a:pt x="237" y="17"/>
                    <a:pt x="237" y="17"/>
                  </a:cubicBezTo>
                  <a:cubicBezTo>
                    <a:pt x="237" y="17"/>
                    <a:pt x="236" y="16"/>
                    <a:pt x="236" y="16"/>
                  </a:cubicBezTo>
                  <a:cubicBezTo>
                    <a:pt x="235" y="15"/>
                    <a:pt x="235" y="15"/>
                    <a:pt x="235" y="15"/>
                  </a:cubicBezTo>
                  <a:cubicBezTo>
                    <a:pt x="235" y="14"/>
                    <a:pt x="235" y="14"/>
                    <a:pt x="235" y="14"/>
                  </a:cubicBezTo>
                  <a:cubicBezTo>
                    <a:pt x="234" y="14"/>
                    <a:pt x="234" y="14"/>
                    <a:pt x="234" y="14"/>
                  </a:cubicBezTo>
                  <a:cubicBezTo>
                    <a:pt x="233" y="14"/>
                    <a:pt x="233" y="13"/>
                    <a:pt x="233" y="12"/>
                  </a:cubicBezTo>
                  <a:cubicBezTo>
                    <a:pt x="233" y="12"/>
                    <a:pt x="233" y="12"/>
                    <a:pt x="233" y="12"/>
                  </a:cubicBezTo>
                  <a:cubicBezTo>
                    <a:pt x="232" y="11"/>
                    <a:pt x="232" y="11"/>
                    <a:pt x="232" y="11"/>
                  </a:cubicBezTo>
                  <a:cubicBezTo>
                    <a:pt x="231" y="10"/>
                    <a:pt x="231" y="10"/>
                    <a:pt x="231" y="10"/>
                  </a:cubicBezTo>
                  <a:cubicBezTo>
                    <a:pt x="230" y="9"/>
                    <a:pt x="230" y="9"/>
                    <a:pt x="230" y="9"/>
                  </a:cubicBezTo>
                  <a:cubicBezTo>
                    <a:pt x="230" y="9"/>
                    <a:pt x="229" y="8"/>
                    <a:pt x="229" y="8"/>
                  </a:cubicBezTo>
                  <a:cubicBezTo>
                    <a:pt x="228" y="7"/>
                    <a:pt x="227" y="6"/>
                    <a:pt x="227" y="6"/>
                  </a:cubicBezTo>
                  <a:cubicBezTo>
                    <a:pt x="227" y="6"/>
                    <a:pt x="227" y="5"/>
                    <a:pt x="227" y="5"/>
                  </a:cubicBezTo>
                  <a:cubicBezTo>
                    <a:pt x="227" y="5"/>
                    <a:pt x="226" y="5"/>
                    <a:pt x="226" y="5"/>
                  </a:cubicBezTo>
                  <a:cubicBezTo>
                    <a:pt x="224" y="5"/>
                    <a:pt x="224" y="5"/>
                    <a:pt x="224" y="5"/>
                  </a:cubicBezTo>
                  <a:cubicBezTo>
                    <a:pt x="224" y="3"/>
                    <a:pt x="224" y="3"/>
                    <a:pt x="224" y="3"/>
                  </a:cubicBezTo>
                  <a:cubicBezTo>
                    <a:pt x="224" y="3"/>
                    <a:pt x="224" y="3"/>
                    <a:pt x="223" y="3"/>
                  </a:cubicBezTo>
                  <a:cubicBezTo>
                    <a:pt x="222" y="3"/>
                    <a:pt x="222" y="2"/>
                    <a:pt x="222" y="2"/>
                  </a:cubicBezTo>
                  <a:cubicBezTo>
                    <a:pt x="222" y="1"/>
                    <a:pt x="222" y="1"/>
                    <a:pt x="222" y="1"/>
                  </a:cubicBezTo>
                  <a:cubicBezTo>
                    <a:pt x="219" y="2"/>
                    <a:pt x="219" y="2"/>
                    <a:pt x="219" y="2"/>
                  </a:cubicBezTo>
                  <a:cubicBezTo>
                    <a:pt x="219" y="2"/>
                    <a:pt x="219" y="2"/>
                    <a:pt x="219" y="2"/>
                  </a:cubicBezTo>
                  <a:cubicBezTo>
                    <a:pt x="219" y="2"/>
                    <a:pt x="217" y="1"/>
                    <a:pt x="217" y="1"/>
                  </a:cubicBezTo>
                  <a:cubicBezTo>
                    <a:pt x="217" y="0"/>
                    <a:pt x="216" y="0"/>
                    <a:pt x="216" y="0"/>
                  </a:cubicBezTo>
                  <a:cubicBezTo>
                    <a:pt x="215" y="1"/>
                    <a:pt x="215" y="1"/>
                    <a:pt x="215" y="1"/>
                  </a:cubicBezTo>
                  <a:cubicBezTo>
                    <a:pt x="213" y="1"/>
                    <a:pt x="213" y="1"/>
                    <a:pt x="213" y="1"/>
                  </a:cubicBezTo>
                  <a:cubicBezTo>
                    <a:pt x="212" y="1"/>
                    <a:pt x="212" y="1"/>
                    <a:pt x="212" y="1"/>
                  </a:cubicBezTo>
                  <a:cubicBezTo>
                    <a:pt x="211" y="0"/>
                    <a:pt x="211" y="0"/>
                    <a:pt x="211" y="0"/>
                  </a:cubicBezTo>
                  <a:cubicBezTo>
                    <a:pt x="208" y="1"/>
                    <a:pt x="207" y="1"/>
                    <a:pt x="207" y="1"/>
                  </a:cubicBezTo>
                  <a:cubicBezTo>
                    <a:pt x="204" y="2"/>
                    <a:pt x="199" y="5"/>
                    <a:pt x="199" y="7"/>
                  </a:cubicBezTo>
                  <a:cubicBezTo>
                    <a:pt x="198" y="9"/>
                    <a:pt x="199" y="14"/>
                    <a:pt x="197" y="15"/>
                  </a:cubicBezTo>
                  <a:cubicBezTo>
                    <a:pt x="194" y="15"/>
                    <a:pt x="191" y="20"/>
                    <a:pt x="190" y="20"/>
                  </a:cubicBezTo>
                  <a:cubicBezTo>
                    <a:pt x="181" y="25"/>
                    <a:pt x="181" y="25"/>
                    <a:pt x="181" y="25"/>
                  </a:cubicBezTo>
                  <a:cubicBezTo>
                    <a:pt x="181" y="25"/>
                    <a:pt x="174" y="28"/>
                    <a:pt x="170" y="28"/>
                  </a:cubicBezTo>
                  <a:cubicBezTo>
                    <a:pt x="166" y="29"/>
                    <a:pt x="163" y="32"/>
                    <a:pt x="163" y="32"/>
                  </a:cubicBezTo>
                  <a:cubicBezTo>
                    <a:pt x="158" y="39"/>
                    <a:pt x="158" y="39"/>
                    <a:pt x="158" y="39"/>
                  </a:cubicBezTo>
                  <a:cubicBezTo>
                    <a:pt x="150" y="40"/>
                    <a:pt x="150" y="40"/>
                    <a:pt x="150" y="40"/>
                  </a:cubicBezTo>
                  <a:cubicBezTo>
                    <a:pt x="146" y="36"/>
                    <a:pt x="146" y="36"/>
                    <a:pt x="146" y="36"/>
                  </a:cubicBezTo>
                  <a:cubicBezTo>
                    <a:pt x="142" y="37"/>
                    <a:pt x="142" y="37"/>
                    <a:pt x="142" y="37"/>
                  </a:cubicBezTo>
                  <a:cubicBezTo>
                    <a:pt x="141" y="36"/>
                    <a:pt x="141" y="36"/>
                    <a:pt x="141" y="36"/>
                  </a:cubicBezTo>
                  <a:cubicBezTo>
                    <a:pt x="139" y="37"/>
                    <a:pt x="139" y="37"/>
                    <a:pt x="139" y="37"/>
                  </a:cubicBezTo>
                  <a:cubicBezTo>
                    <a:pt x="127" y="36"/>
                    <a:pt x="127" y="36"/>
                    <a:pt x="127" y="36"/>
                  </a:cubicBezTo>
                  <a:cubicBezTo>
                    <a:pt x="121" y="39"/>
                    <a:pt x="121" y="39"/>
                    <a:pt x="121" y="39"/>
                  </a:cubicBezTo>
                  <a:cubicBezTo>
                    <a:pt x="110" y="38"/>
                    <a:pt x="110" y="38"/>
                    <a:pt x="110" y="38"/>
                  </a:cubicBezTo>
                  <a:cubicBezTo>
                    <a:pt x="110" y="38"/>
                    <a:pt x="102" y="39"/>
                    <a:pt x="100" y="39"/>
                  </a:cubicBezTo>
                  <a:cubicBezTo>
                    <a:pt x="97" y="39"/>
                    <a:pt x="97" y="39"/>
                    <a:pt x="97" y="39"/>
                  </a:cubicBezTo>
                  <a:cubicBezTo>
                    <a:pt x="95" y="38"/>
                    <a:pt x="93" y="36"/>
                    <a:pt x="93" y="36"/>
                  </a:cubicBezTo>
                  <a:cubicBezTo>
                    <a:pt x="93" y="36"/>
                    <a:pt x="89" y="37"/>
                    <a:pt x="88" y="38"/>
                  </a:cubicBezTo>
                  <a:cubicBezTo>
                    <a:pt x="87" y="39"/>
                    <a:pt x="83" y="44"/>
                    <a:pt x="83" y="44"/>
                  </a:cubicBezTo>
                  <a:cubicBezTo>
                    <a:pt x="83" y="45"/>
                    <a:pt x="83" y="45"/>
                    <a:pt x="83" y="45"/>
                  </a:cubicBezTo>
                  <a:cubicBezTo>
                    <a:pt x="85" y="50"/>
                    <a:pt x="85" y="50"/>
                    <a:pt x="85" y="50"/>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1" y="53"/>
                    <a:pt x="81" y="53"/>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5"/>
                    <a:pt x="80" y="55"/>
                    <a:pt x="79" y="55"/>
                  </a:cubicBezTo>
                  <a:cubicBezTo>
                    <a:pt x="79" y="56"/>
                    <a:pt x="78"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6" y="57"/>
                    <a:pt x="76" y="57"/>
                    <a:pt x="76" y="57"/>
                  </a:cubicBezTo>
                  <a:cubicBezTo>
                    <a:pt x="73" y="60"/>
                    <a:pt x="73" y="60"/>
                    <a:pt x="73" y="60"/>
                  </a:cubicBezTo>
                  <a:cubicBezTo>
                    <a:pt x="69" y="61"/>
                    <a:pt x="69" y="61"/>
                    <a:pt x="69" y="6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90"/>
            <p:cNvSpPr>
              <a:spLocks/>
            </p:cNvSpPr>
            <p:nvPr/>
          </p:nvSpPr>
          <p:spPr bwMode="auto">
            <a:xfrm>
              <a:off x="6015453" y="2278355"/>
              <a:ext cx="1400674" cy="943961"/>
            </a:xfrm>
            <a:custGeom>
              <a:avLst/>
              <a:gdLst>
                <a:gd name="T0" fmla="*/ 166 w 614"/>
                <a:gd name="T1" fmla="*/ 283 h 427"/>
                <a:gd name="T2" fmla="*/ 173 w 614"/>
                <a:gd name="T3" fmla="*/ 277 h 427"/>
                <a:gd name="T4" fmla="*/ 185 w 614"/>
                <a:gd name="T5" fmla="*/ 270 h 427"/>
                <a:gd name="T6" fmla="*/ 195 w 614"/>
                <a:gd name="T7" fmla="*/ 267 h 427"/>
                <a:gd name="T8" fmla="*/ 207 w 614"/>
                <a:gd name="T9" fmla="*/ 270 h 427"/>
                <a:gd name="T10" fmla="*/ 208 w 614"/>
                <a:gd name="T11" fmla="*/ 270 h 427"/>
                <a:gd name="T12" fmla="*/ 208 w 614"/>
                <a:gd name="T13" fmla="*/ 270 h 427"/>
                <a:gd name="T14" fmla="*/ 209 w 614"/>
                <a:gd name="T15" fmla="*/ 270 h 427"/>
                <a:gd name="T16" fmla="*/ 210 w 614"/>
                <a:gd name="T17" fmla="*/ 270 h 427"/>
                <a:gd name="T18" fmla="*/ 210 w 614"/>
                <a:gd name="T19" fmla="*/ 270 h 427"/>
                <a:gd name="T20" fmla="*/ 211 w 614"/>
                <a:gd name="T21" fmla="*/ 270 h 427"/>
                <a:gd name="T22" fmla="*/ 213 w 614"/>
                <a:gd name="T23" fmla="*/ 273 h 427"/>
                <a:gd name="T24" fmla="*/ 223 w 614"/>
                <a:gd name="T25" fmla="*/ 273 h 427"/>
                <a:gd name="T26" fmla="*/ 227 w 614"/>
                <a:gd name="T27" fmla="*/ 278 h 427"/>
                <a:gd name="T28" fmla="*/ 249 w 614"/>
                <a:gd name="T29" fmla="*/ 280 h 427"/>
                <a:gd name="T30" fmla="*/ 259 w 614"/>
                <a:gd name="T31" fmla="*/ 288 h 427"/>
                <a:gd name="T32" fmla="*/ 268 w 614"/>
                <a:gd name="T33" fmla="*/ 305 h 427"/>
                <a:gd name="T34" fmla="*/ 280 w 614"/>
                <a:gd name="T35" fmla="*/ 312 h 427"/>
                <a:gd name="T36" fmla="*/ 287 w 614"/>
                <a:gd name="T37" fmla="*/ 326 h 427"/>
                <a:gd name="T38" fmla="*/ 302 w 614"/>
                <a:gd name="T39" fmla="*/ 337 h 427"/>
                <a:gd name="T40" fmla="*/ 305 w 614"/>
                <a:gd name="T41" fmla="*/ 349 h 427"/>
                <a:gd name="T42" fmla="*/ 292 w 614"/>
                <a:gd name="T43" fmla="*/ 353 h 427"/>
                <a:gd name="T44" fmla="*/ 281 w 614"/>
                <a:gd name="T45" fmla="*/ 356 h 427"/>
                <a:gd name="T46" fmla="*/ 271 w 614"/>
                <a:gd name="T47" fmla="*/ 366 h 427"/>
                <a:gd name="T48" fmla="*/ 270 w 614"/>
                <a:gd name="T49" fmla="*/ 387 h 427"/>
                <a:gd name="T50" fmla="*/ 268 w 614"/>
                <a:gd name="T51" fmla="*/ 405 h 427"/>
                <a:gd name="T52" fmla="*/ 255 w 614"/>
                <a:gd name="T53" fmla="*/ 414 h 427"/>
                <a:gd name="T54" fmla="*/ 314 w 614"/>
                <a:gd name="T55" fmla="*/ 376 h 427"/>
                <a:gd name="T56" fmla="*/ 377 w 614"/>
                <a:gd name="T57" fmla="*/ 333 h 427"/>
                <a:gd name="T58" fmla="*/ 407 w 614"/>
                <a:gd name="T59" fmla="*/ 375 h 427"/>
                <a:gd name="T60" fmla="*/ 478 w 614"/>
                <a:gd name="T61" fmla="*/ 393 h 427"/>
                <a:gd name="T62" fmla="*/ 548 w 614"/>
                <a:gd name="T63" fmla="*/ 335 h 427"/>
                <a:gd name="T64" fmla="*/ 481 w 614"/>
                <a:gd name="T65" fmla="*/ 326 h 427"/>
                <a:gd name="T66" fmla="*/ 450 w 614"/>
                <a:gd name="T67" fmla="*/ 310 h 427"/>
                <a:gd name="T68" fmla="*/ 518 w 614"/>
                <a:gd name="T69" fmla="*/ 261 h 427"/>
                <a:gd name="T70" fmla="*/ 572 w 614"/>
                <a:gd name="T71" fmla="*/ 207 h 427"/>
                <a:gd name="T72" fmla="*/ 606 w 614"/>
                <a:gd name="T73" fmla="*/ 147 h 427"/>
                <a:gd name="T74" fmla="*/ 586 w 614"/>
                <a:gd name="T75" fmla="*/ 102 h 427"/>
                <a:gd name="T76" fmla="*/ 567 w 614"/>
                <a:gd name="T77" fmla="*/ 72 h 427"/>
                <a:gd name="T78" fmla="*/ 512 w 614"/>
                <a:gd name="T79" fmla="*/ 67 h 427"/>
                <a:gd name="T80" fmla="*/ 472 w 614"/>
                <a:gd name="T81" fmla="*/ 70 h 427"/>
                <a:gd name="T82" fmla="*/ 436 w 614"/>
                <a:gd name="T83" fmla="*/ 77 h 427"/>
                <a:gd name="T84" fmla="*/ 386 w 614"/>
                <a:gd name="T85" fmla="*/ 51 h 427"/>
                <a:gd name="T86" fmla="*/ 361 w 614"/>
                <a:gd name="T87" fmla="*/ 26 h 427"/>
                <a:gd name="T88" fmla="*/ 307 w 614"/>
                <a:gd name="T89" fmla="*/ 17 h 427"/>
                <a:gd name="T90" fmla="*/ 258 w 614"/>
                <a:gd name="T91" fmla="*/ 44 h 427"/>
                <a:gd name="T92" fmla="*/ 243 w 614"/>
                <a:gd name="T93" fmla="*/ 94 h 427"/>
                <a:gd name="T94" fmla="*/ 202 w 614"/>
                <a:gd name="T95" fmla="*/ 96 h 427"/>
                <a:gd name="T96" fmla="*/ 166 w 614"/>
                <a:gd name="T97" fmla="*/ 97 h 427"/>
                <a:gd name="T98" fmla="*/ 118 w 614"/>
                <a:gd name="T99" fmla="*/ 102 h 427"/>
                <a:gd name="T100" fmla="*/ 44 w 614"/>
                <a:gd name="T101" fmla="*/ 111 h 427"/>
                <a:gd name="T102" fmla="*/ 30 w 614"/>
                <a:gd name="T103" fmla="*/ 130 h 427"/>
                <a:gd name="T104" fmla="*/ 27 w 614"/>
                <a:gd name="T105" fmla="*/ 152 h 427"/>
                <a:gd name="T106" fmla="*/ 46 w 614"/>
                <a:gd name="T107" fmla="*/ 182 h 427"/>
                <a:gd name="T108" fmla="*/ 33 w 614"/>
                <a:gd name="T109" fmla="*/ 207 h 427"/>
                <a:gd name="T110" fmla="*/ 14 w 614"/>
                <a:gd name="T111" fmla="*/ 261 h 427"/>
                <a:gd name="T112" fmla="*/ 15 w 614"/>
                <a:gd name="T113" fmla="*/ 273 h 427"/>
                <a:gd name="T114" fmla="*/ 6 w 614"/>
                <a:gd name="T115" fmla="*/ 282 h 427"/>
                <a:gd name="T116" fmla="*/ 1 w 614"/>
                <a:gd name="T117" fmla="*/ 297 h 427"/>
                <a:gd name="T118" fmla="*/ 0 w 614"/>
                <a:gd name="T119" fmla="*/ 311 h 427"/>
                <a:gd name="T120" fmla="*/ 22 w 614"/>
                <a:gd name="T121" fmla="*/ 321 h 427"/>
                <a:gd name="T122" fmla="*/ 61 w 614"/>
                <a:gd name="T123" fmla="*/ 323 h 427"/>
                <a:gd name="T124" fmla="*/ 114 w 614"/>
                <a:gd name="T125" fmla="*/ 31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4" h="427">
                  <a:moveTo>
                    <a:pt x="141" y="305"/>
                  </a:moveTo>
                  <a:cubicBezTo>
                    <a:pt x="142" y="305"/>
                    <a:pt x="145" y="300"/>
                    <a:pt x="148" y="300"/>
                  </a:cubicBezTo>
                  <a:cubicBezTo>
                    <a:pt x="150" y="299"/>
                    <a:pt x="149" y="294"/>
                    <a:pt x="150" y="292"/>
                  </a:cubicBezTo>
                  <a:cubicBezTo>
                    <a:pt x="151" y="290"/>
                    <a:pt x="156" y="286"/>
                    <a:pt x="159" y="285"/>
                  </a:cubicBezTo>
                  <a:cubicBezTo>
                    <a:pt x="160" y="285"/>
                    <a:pt x="160" y="285"/>
                    <a:pt x="160" y="285"/>
                  </a:cubicBezTo>
                  <a:cubicBezTo>
                    <a:pt x="160" y="283"/>
                    <a:pt x="160" y="283"/>
                    <a:pt x="160" y="283"/>
                  </a:cubicBezTo>
                  <a:cubicBezTo>
                    <a:pt x="160" y="283"/>
                    <a:pt x="163" y="282"/>
                    <a:pt x="163" y="281"/>
                  </a:cubicBezTo>
                  <a:cubicBezTo>
                    <a:pt x="164" y="281"/>
                    <a:pt x="164" y="282"/>
                    <a:pt x="164" y="282"/>
                  </a:cubicBezTo>
                  <a:cubicBezTo>
                    <a:pt x="164" y="282"/>
                    <a:pt x="165" y="283"/>
                    <a:pt x="166" y="283"/>
                  </a:cubicBezTo>
                  <a:cubicBezTo>
                    <a:pt x="166" y="283"/>
                    <a:pt x="167" y="282"/>
                    <a:pt x="167" y="282"/>
                  </a:cubicBezTo>
                  <a:cubicBezTo>
                    <a:pt x="167" y="281"/>
                    <a:pt x="167" y="280"/>
                    <a:pt x="167" y="280"/>
                  </a:cubicBezTo>
                  <a:cubicBezTo>
                    <a:pt x="166" y="279"/>
                    <a:pt x="166" y="278"/>
                    <a:pt x="166" y="278"/>
                  </a:cubicBezTo>
                  <a:cubicBezTo>
                    <a:pt x="166" y="278"/>
                    <a:pt x="166" y="278"/>
                    <a:pt x="166" y="278"/>
                  </a:cubicBezTo>
                  <a:cubicBezTo>
                    <a:pt x="166" y="278"/>
                    <a:pt x="167" y="278"/>
                    <a:pt x="167" y="278"/>
                  </a:cubicBezTo>
                  <a:cubicBezTo>
                    <a:pt x="167" y="278"/>
                    <a:pt x="168" y="277"/>
                    <a:pt x="168" y="277"/>
                  </a:cubicBezTo>
                  <a:cubicBezTo>
                    <a:pt x="170" y="278"/>
                    <a:pt x="170" y="278"/>
                    <a:pt x="170" y="278"/>
                  </a:cubicBezTo>
                  <a:cubicBezTo>
                    <a:pt x="170" y="278"/>
                    <a:pt x="171" y="278"/>
                    <a:pt x="171" y="278"/>
                  </a:cubicBezTo>
                  <a:cubicBezTo>
                    <a:pt x="172" y="279"/>
                    <a:pt x="173" y="277"/>
                    <a:pt x="173" y="277"/>
                  </a:cubicBezTo>
                  <a:cubicBezTo>
                    <a:pt x="174" y="276"/>
                    <a:pt x="174" y="276"/>
                    <a:pt x="174" y="276"/>
                  </a:cubicBezTo>
                  <a:cubicBezTo>
                    <a:pt x="174" y="276"/>
                    <a:pt x="174" y="276"/>
                    <a:pt x="174" y="275"/>
                  </a:cubicBezTo>
                  <a:cubicBezTo>
                    <a:pt x="174" y="275"/>
                    <a:pt x="175" y="275"/>
                    <a:pt x="176" y="275"/>
                  </a:cubicBezTo>
                  <a:cubicBezTo>
                    <a:pt x="176" y="275"/>
                    <a:pt x="178" y="275"/>
                    <a:pt x="179" y="275"/>
                  </a:cubicBezTo>
                  <a:cubicBezTo>
                    <a:pt x="180" y="275"/>
                    <a:pt x="180" y="275"/>
                    <a:pt x="180" y="275"/>
                  </a:cubicBezTo>
                  <a:cubicBezTo>
                    <a:pt x="182" y="274"/>
                    <a:pt x="182" y="274"/>
                    <a:pt x="182" y="274"/>
                  </a:cubicBezTo>
                  <a:cubicBezTo>
                    <a:pt x="182" y="274"/>
                    <a:pt x="183" y="273"/>
                    <a:pt x="183" y="273"/>
                  </a:cubicBezTo>
                  <a:cubicBezTo>
                    <a:pt x="183" y="272"/>
                    <a:pt x="183" y="271"/>
                    <a:pt x="183" y="271"/>
                  </a:cubicBezTo>
                  <a:cubicBezTo>
                    <a:pt x="183" y="270"/>
                    <a:pt x="185" y="270"/>
                    <a:pt x="185" y="270"/>
                  </a:cubicBezTo>
                  <a:cubicBezTo>
                    <a:pt x="185" y="270"/>
                    <a:pt x="185" y="270"/>
                    <a:pt x="185" y="270"/>
                  </a:cubicBezTo>
                  <a:cubicBezTo>
                    <a:pt x="186" y="270"/>
                    <a:pt x="186" y="271"/>
                    <a:pt x="186" y="271"/>
                  </a:cubicBezTo>
                  <a:cubicBezTo>
                    <a:pt x="186" y="271"/>
                    <a:pt x="187" y="270"/>
                    <a:pt x="187" y="270"/>
                  </a:cubicBezTo>
                  <a:cubicBezTo>
                    <a:pt x="187" y="269"/>
                    <a:pt x="188" y="269"/>
                    <a:pt x="188" y="269"/>
                  </a:cubicBezTo>
                  <a:cubicBezTo>
                    <a:pt x="188" y="269"/>
                    <a:pt x="190" y="268"/>
                    <a:pt x="190" y="267"/>
                  </a:cubicBezTo>
                  <a:cubicBezTo>
                    <a:pt x="191" y="266"/>
                    <a:pt x="191" y="267"/>
                    <a:pt x="191" y="265"/>
                  </a:cubicBezTo>
                  <a:cubicBezTo>
                    <a:pt x="191" y="264"/>
                    <a:pt x="192" y="265"/>
                    <a:pt x="192" y="266"/>
                  </a:cubicBezTo>
                  <a:cubicBezTo>
                    <a:pt x="192" y="266"/>
                    <a:pt x="192" y="266"/>
                    <a:pt x="193" y="267"/>
                  </a:cubicBezTo>
                  <a:cubicBezTo>
                    <a:pt x="193" y="267"/>
                    <a:pt x="193" y="267"/>
                    <a:pt x="195" y="267"/>
                  </a:cubicBezTo>
                  <a:cubicBezTo>
                    <a:pt x="196" y="268"/>
                    <a:pt x="196" y="266"/>
                    <a:pt x="198" y="266"/>
                  </a:cubicBezTo>
                  <a:cubicBezTo>
                    <a:pt x="200" y="266"/>
                    <a:pt x="199" y="266"/>
                    <a:pt x="200" y="267"/>
                  </a:cubicBezTo>
                  <a:cubicBezTo>
                    <a:pt x="201" y="267"/>
                    <a:pt x="201" y="267"/>
                    <a:pt x="202" y="267"/>
                  </a:cubicBezTo>
                  <a:cubicBezTo>
                    <a:pt x="203" y="268"/>
                    <a:pt x="203" y="268"/>
                    <a:pt x="203" y="268"/>
                  </a:cubicBezTo>
                  <a:cubicBezTo>
                    <a:pt x="203" y="268"/>
                    <a:pt x="204" y="268"/>
                    <a:pt x="205" y="269"/>
                  </a:cubicBezTo>
                  <a:cubicBezTo>
                    <a:pt x="205"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2" y="271"/>
                    <a:pt x="212" y="271"/>
                    <a:pt x="212" y="271"/>
                  </a:cubicBezTo>
                  <a:cubicBezTo>
                    <a:pt x="212" y="271"/>
                    <a:pt x="212" y="273"/>
                    <a:pt x="213" y="273"/>
                  </a:cubicBezTo>
                  <a:cubicBezTo>
                    <a:pt x="213" y="274"/>
                    <a:pt x="213" y="274"/>
                    <a:pt x="214" y="274"/>
                  </a:cubicBezTo>
                  <a:cubicBezTo>
                    <a:pt x="214" y="274"/>
                    <a:pt x="215" y="272"/>
                    <a:pt x="215" y="271"/>
                  </a:cubicBezTo>
                  <a:cubicBezTo>
                    <a:pt x="215" y="271"/>
                    <a:pt x="216" y="272"/>
                    <a:pt x="216" y="272"/>
                  </a:cubicBezTo>
                  <a:cubicBezTo>
                    <a:pt x="216" y="272"/>
                    <a:pt x="216" y="274"/>
                    <a:pt x="217" y="274"/>
                  </a:cubicBezTo>
                  <a:cubicBezTo>
                    <a:pt x="217" y="273"/>
                    <a:pt x="218" y="273"/>
                    <a:pt x="218" y="273"/>
                  </a:cubicBezTo>
                  <a:cubicBezTo>
                    <a:pt x="219" y="273"/>
                    <a:pt x="218" y="272"/>
                    <a:pt x="218" y="272"/>
                  </a:cubicBezTo>
                  <a:cubicBezTo>
                    <a:pt x="218" y="272"/>
                    <a:pt x="219" y="271"/>
                    <a:pt x="219" y="271"/>
                  </a:cubicBezTo>
                  <a:cubicBezTo>
                    <a:pt x="220" y="271"/>
                    <a:pt x="222" y="271"/>
                    <a:pt x="222" y="271"/>
                  </a:cubicBezTo>
                  <a:cubicBezTo>
                    <a:pt x="223" y="271"/>
                    <a:pt x="223" y="273"/>
                    <a:pt x="223" y="273"/>
                  </a:cubicBezTo>
                  <a:cubicBezTo>
                    <a:pt x="223" y="273"/>
                    <a:pt x="222" y="275"/>
                    <a:pt x="222" y="275"/>
                  </a:cubicBezTo>
                  <a:cubicBezTo>
                    <a:pt x="222" y="275"/>
                    <a:pt x="221" y="276"/>
                    <a:pt x="221" y="277"/>
                  </a:cubicBezTo>
                  <a:cubicBezTo>
                    <a:pt x="221" y="277"/>
                    <a:pt x="221" y="277"/>
                    <a:pt x="222" y="276"/>
                  </a:cubicBezTo>
                  <a:cubicBezTo>
                    <a:pt x="224" y="276"/>
                    <a:pt x="223" y="275"/>
                    <a:pt x="223" y="275"/>
                  </a:cubicBezTo>
                  <a:cubicBezTo>
                    <a:pt x="224" y="273"/>
                    <a:pt x="224" y="273"/>
                    <a:pt x="224" y="273"/>
                  </a:cubicBezTo>
                  <a:cubicBezTo>
                    <a:pt x="224" y="273"/>
                    <a:pt x="226" y="274"/>
                    <a:pt x="226" y="275"/>
                  </a:cubicBezTo>
                  <a:cubicBezTo>
                    <a:pt x="226" y="275"/>
                    <a:pt x="226" y="276"/>
                    <a:pt x="226" y="276"/>
                  </a:cubicBezTo>
                  <a:cubicBezTo>
                    <a:pt x="226" y="277"/>
                    <a:pt x="227" y="277"/>
                    <a:pt x="227" y="278"/>
                  </a:cubicBezTo>
                  <a:cubicBezTo>
                    <a:pt x="228" y="279"/>
                    <a:pt x="227" y="278"/>
                    <a:pt x="227" y="278"/>
                  </a:cubicBezTo>
                  <a:cubicBezTo>
                    <a:pt x="227" y="277"/>
                    <a:pt x="228" y="275"/>
                    <a:pt x="228" y="275"/>
                  </a:cubicBezTo>
                  <a:cubicBezTo>
                    <a:pt x="229" y="273"/>
                    <a:pt x="229" y="273"/>
                    <a:pt x="229" y="273"/>
                  </a:cubicBezTo>
                  <a:cubicBezTo>
                    <a:pt x="229" y="273"/>
                    <a:pt x="233" y="273"/>
                    <a:pt x="237" y="273"/>
                  </a:cubicBezTo>
                  <a:cubicBezTo>
                    <a:pt x="241" y="273"/>
                    <a:pt x="238" y="272"/>
                    <a:pt x="238" y="272"/>
                  </a:cubicBezTo>
                  <a:cubicBezTo>
                    <a:pt x="240" y="272"/>
                    <a:pt x="240" y="272"/>
                    <a:pt x="240" y="272"/>
                  </a:cubicBezTo>
                  <a:cubicBezTo>
                    <a:pt x="241" y="276"/>
                    <a:pt x="241" y="276"/>
                    <a:pt x="241" y="276"/>
                  </a:cubicBezTo>
                  <a:cubicBezTo>
                    <a:pt x="241" y="276"/>
                    <a:pt x="243" y="278"/>
                    <a:pt x="244" y="278"/>
                  </a:cubicBezTo>
                  <a:cubicBezTo>
                    <a:pt x="245" y="279"/>
                    <a:pt x="245" y="279"/>
                    <a:pt x="247" y="280"/>
                  </a:cubicBezTo>
                  <a:cubicBezTo>
                    <a:pt x="250" y="280"/>
                    <a:pt x="249" y="280"/>
                    <a:pt x="249" y="280"/>
                  </a:cubicBezTo>
                  <a:cubicBezTo>
                    <a:pt x="250" y="280"/>
                    <a:pt x="250" y="278"/>
                    <a:pt x="251" y="277"/>
                  </a:cubicBezTo>
                  <a:cubicBezTo>
                    <a:pt x="251" y="276"/>
                    <a:pt x="252" y="276"/>
                    <a:pt x="252" y="276"/>
                  </a:cubicBezTo>
                  <a:cubicBezTo>
                    <a:pt x="252" y="276"/>
                    <a:pt x="254" y="278"/>
                    <a:pt x="254" y="278"/>
                  </a:cubicBezTo>
                  <a:cubicBezTo>
                    <a:pt x="255" y="279"/>
                    <a:pt x="255" y="280"/>
                    <a:pt x="255" y="280"/>
                  </a:cubicBezTo>
                  <a:cubicBezTo>
                    <a:pt x="258" y="281"/>
                    <a:pt x="258" y="281"/>
                    <a:pt x="258" y="281"/>
                  </a:cubicBezTo>
                  <a:cubicBezTo>
                    <a:pt x="258" y="282"/>
                    <a:pt x="258" y="282"/>
                    <a:pt x="258" y="282"/>
                  </a:cubicBezTo>
                  <a:cubicBezTo>
                    <a:pt x="258" y="285"/>
                    <a:pt x="258" y="285"/>
                    <a:pt x="258" y="285"/>
                  </a:cubicBezTo>
                  <a:cubicBezTo>
                    <a:pt x="260" y="286"/>
                    <a:pt x="260" y="286"/>
                    <a:pt x="260" y="286"/>
                  </a:cubicBezTo>
                  <a:cubicBezTo>
                    <a:pt x="259" y="288"/>
                    <a:pt x="259" y="288"/>
                    <a:pt x="259" y="288"/>
                  </a:cubicBezTo>
                  <a:cubicBezTo>
                    <a:pt x="259" y="288"/>
                    <a:pt x="260" y="290"/>
                    <a:pt x="260" y="291"/>
                  </a:cubicBezTo>
                  <a:cubicBezTo>
                    <a:pt x="260" y="291"/>
                    <a:pt x="261" y="293"/>
                    <a:pt x="261" y="293"/>
                  </a:cubicBezTo>
                  <a:cubicBezTo>
                    <a:pt x="261" y="296"/>
                    <a:pt x="261" y="296"/>
                    <a:pt x="261" y="296"/>
                  </a:cubicBezTo>
                  <a:cubicBezTo>
                    <a:pt x="260" y="298"/>
                    <a:pt x="260" y="298"/>
                    <a:pt x="260" y="298"/>
                  </a:cubicBezTo>
                  <a:cubicBezTo>
                    <a:pt x="261" y="299"/>
                    <a:pt x="261" y="299"/>
                    <a:pt x="261" y="299"/>
                  </a:cubicBezTo>
                  <a:cubicBezTo>
                    <a:pt x="261" y="299"/>
                    <a:pt x="261" y="302"/>
                    <a:pt x="262" y="303"/>
                  </a:cubicBezTo>
                  <a:cubicBezTo>
                    <a:pt x="263" y="305"/>
                    <a:pt x="264" y="302"/>
                    <a:pt x="264" y="302"/>
                  </a:cubicBezTo>
                  <a:cubicBezTo>
                    <a:pt x="266" y="302"/>
                    <a:pt x="266" y="302"/>
                    <a:pt x="266" y="302"/>
                  </a:cubicBezTo>
                  <a:cubicBezTo>
                    <a:pt x="268" y="305"/>
                    <a:pt x="268" y="305"/>
                    <a:pt x="268" y="305"/>
                  </a:cubicBezTo>
                  <a:cubicBezTo>
                    <a:pt x="269" y="305"/>
                    <a:pt x="269" y="305"/>
                    <a:pt x="269" y="305"/>
                  </a:cubicBezTo>
                  <a:cubicBezTo>
                    <a:pt x="271" y="306"/>
                    <a:pt x="271" y="306"/>
                    <a:pt x="271" y="306"/>
                  </a:cubicBezTo>
                  <a:cubicBezTo>
                    <a:pt x="272" y="309"/>
                    <a:pt x="272" y="309"/>
                    <a:pt x="272" y="309"/>
                  </a:cubicBezTo>
                  <a:cubicBezTo>
                    <a:pt x="274" y="308"/>
                    <a:pt x="274" y="308"/>
                    <a:pt x="274" y="308"/>
                  </a:cubicBezTo>
                  <a:cubicBezTo>
                    <a:pt x="275" y="305"/>
                    <a:pt x="275" y="305"/>
                    <a:pt x="275" y="305"/>
                  </a:cubicBezTo>
                  <a:cubicBezTo>
                    <a:pt x="277" y="306"/>
                    <a:pt x="277" y="306"/>
                    <a:pt x="277" y="306"/>
                  </a:cubicBezTo>
                  <a:cubicBezTo>
                    <a:pt x="279" y="306"/>
                    <a:pt x="279" y="306"/>
                    <a:pt x="279" y="306"/>
                  </a:cubicBezTo>
                  <a:cubicBezTo>
                    <a:pt x="279" y="310"/>
                    <a:pt x="279" y="310"/>
                    <a:pt x="279" y="310"/>
                  </a:cubicBezTo>
                  <a:cubicBezTo>
                    <a:pt x="279" y="310"/>
                    <a:pt x="280" y="311"/>
                    <a:pt x="280" y="312"/>
                  </a:cubicBezTo>
                  <a:cubicBezTo>
                    <a:pt x="280" y="312"/>
                    <a:pt x="280" y="314"/>
                    <a:pt x="280" y="314"/>
                  </a:cubicBezTo>
                  <a:cubicBezTo>
                    <a:pt x="281" y="316"/>
                    <a:pt x="281" y="316"/>
                    <a:pt x="281" y="316"/>
                  </a:cubicBezTo>
                  <a:cubicBezTo>
                    <a:pt x="278" y="317"/>
                    <a:pt x="278" y="317"/>
                    <a:pt x="278" y="317"/>
                  </a:cubicBezTo>
                  <a:cubicBezTo>
                    <a:pt x="280" y="318"/>
                    <a:pt x="280" y="318"/>
                    <a:pt x="280" y="318"/>
                  </a:cubicBezTo>
                  <a:cubicBezTo>
                    <a:pt x="280" y="318"/>
                    <a:pt x="282" y="318"/>
                    <a:pt x="283" y="318"/>
                  </a:cubicBezTo>
                  <a:cubicBezTo>
                    <a:pt x="284" y="318"/>
                    <a:pt x="284" y="321"/>
                    <a:pt x="284" y="321"/>
                  </a:cubicBezTo>
                  <a:cubicBezTo>
                    <a:pt x="284" y="321"/>
                    <a:pt x="284" y="322"/>
                    <a:pt x="283" y="323"/>
                  </a:cubicBezTo>
                  <a:cubicBezTo>
                    <a:pt x="283" y="323"/>
                    <a:pt x="283" y="324"/>
                    <a:pt x="283" y="325"/>
                  </a:cubicBezTo>
                  <a:cubicBezTo>
                    <a:pt x="284" y="325"/>
                    <a:pt x="286" y="326"/>
                    <a:pt x="287" y="326"/>
                  </a:cubicBezTo>
                  <a:cubicBezTo>
                    <a:pt x="289" y="326"/>
                    <a:pt x="289" y="326"/>
                    <a:pt x="289" y="326"/>
                  </a:cubicBezTo>
                  <a:cubicBezTo>
                    <a:pt x="291" y="326"/>
                    <a:pt x="291" y="326"/>
                    <a:pt x="291" y="326"/>
                  </a:cubicBezTo>
                  <a:cubicBezTo>
                    <a:pt x="291" y="326"/>
                    <a:pt x="292" y="327"/>
                    <a:pt x="293" y="327"/>
                  </a:cubicBezTo>
                  <a:cubicBezTo>
                    <a:pt x="293" y="326"/>
                    <a:pt x="295" y="326"/>
                    <a:pt x="295" y="326"/>
                  </a:cubicBezTo>
                  <a:cubicBezTo>
                    <a:pt x="297" y="328"/>
                    <a:pt x="297" y="328"/>
                    <a:pt x="297" y="328"/>
                  </a:cubicBezTo>
                  <a:cubicBezTo>
                    <a:pt x="299" y="327"/>
                    <a:pt x="299" y="327"/>
                    <a:pt x="299" y="327"/>
                  </a:cubicBezTo>
                  <a:cubicBezTo>
                    <a:pt x="299" y="329"/>
                    <a:pt x="299" y="329"/>
                    <a:pt x="299" y="329"/>
                  </a:cubicBezTo>
                  <a:cubicBezTo>
                    <a:pt x="299" y="329"/>
                    <a:pt x="301" y="333"/>
                    <a:pt x="301" y="333"/>
                  </a:cubicBezTo>
                  <a:cubicBezTo>
                    <a:pt x="302" y="334"/>
                    <a:pt x="302" y="336"/>
                    <a:pt x="302" y="337"/>
                  </a:cubicBezTo>
                  <a:cubicBezTo>
                    <a:pt x="302" y="338"/>
                    <a:pt x="303" y="340"/>
                    <a:pt x="303" y="340"/>
                  </a:cubicBezTo>
                  <a:cubicBezTo>
                    <a:pt x="303" y="340"/>
                    <a:pt x="302" y="340"/>
                    <a:pt x="301" y="341"/>
                  </a:cubicBezTo>
                  <a:cubicBezTo>
                    <a:pt x="300" y="342"/>
                    <a:pt x="302" y="343"/>
                    <a:pt x="302" y="343"/>
                  </a:cubicBezTo>
                  <a:cubicBezTo>
                    <a:pt x="304" y="343"/>
                    <a:pt x="304" y="343"/>
                    <a:pt x="304" y="343"/>
                  </a:cubicBezTo>
                  <a:cubicBezTo>
                    <a:pt x="304" y="343"/>
                    <a:pt x="306" y="345"/>
                    <a:pt x="306" y="346"/>
                  </a:cubicBezTo>
                  <a:cubicBezTo>
                    <a:pt x="307" y="347"/>
                    <a:pt x="309" y="346"/>
                    <a:pt x="310" y="346"/>
                  </a:cubicBezTo>
                  <a:cubicBezTo>
                    <a:pt x="311" y="345"/>
                    <a:pt x="313" y="346"/>
                    <a:pt x="313" y="347"/>
                  </a:cubicBezTo>
                  <a:cubicBezTo>
                    <a:pt x="313" y="347"/>
                    <a:pt x="310" y="348"/>
                    <a:pt x="309" y="348"/>
                  </a:cubicBezTo>
                  <a:cubicBezTo>
                    <a:pt x="308" y="349"/>
                    <a:pt x="305" y="349"/>
                    <a:pt x="305" y="349"/>
                  </a:cubicBezTo>
                  <a:cubicBezTo>
                    <a:pt x="304" y="352"/>
                    <a:pt x="304" y="352"/>
                    <a:pt x="304" y="352"/>
                  </a:cubicBezTo>
                  <a:cubicBezTo>
                    <a:pt x="302" y="353"/>
                    <a:pt x="302" y="353"/>
                    <a:pt x="302" y="353"/>
                  </a:cubicBezTo>
                  <a:cubicBezTo>
                    <a:pt x="301" y="350"/>
                    <a:pt x="301" y="350"/>
                    <a:pt x="301" y="350"/>
                  </a:cubicBezTo>
                  <a:cubicBezTo>
                    <a:pt x="297" y="347"/>
                    <a:pt x="297" y="347"/>
                    <a:pt x="297" y="347"/>
                  </a:cubicBezTo>
                  <a:cubicBezTo>
                    <a:pt x="297" y="350"/>
                    <a:pt x="297" y="350"/>
                    <a:pt x="297" y="350"/>
                  </a:cubicBezTo>
                  <a:cubicBezTo>
                    <a:pt x="295" y="351"/>
                    <a:pt x="295" y="351"/>
                    <a:pt x="295" y="351"/>
                  </a:cubicBezTo>
                  <a:cubicBezTo>
                    <a:pt x="295" y="351"/>
                    <a:pt x="295" y="352"/>
                    <a:pt x="295" y="353"/>
                  </a:cubicBezTo>
                  <a:cubicBezTo>
                    <a:pt x="295" y="354"/>
                    <a:pt x="294" y="354"/>
                    <a:pt x="294" y="354"/>
                  </a:cubicBezTo>
                  <a:cubicBezTo>
                    <a:pt x="292" y="353"/>
                    <a:pt x="292" y="353"/>
                    <a:pt x="292" y="353"/>
                  </a:cubicBezTo>
                  <a:cubicBezTo>
                    <a:pt x="292" y="353"/>
                    <a:pt x="290" y="353"/>
                    <a:pt x="289" y="353"/>
                  </a:cubicBezTo>
                  <a:cubicBezTo>
                    <a:pt x="288" y="353"/>
                    <a:pt x="288" y="351"/>
                    <a:pt x="288" y="351"/>
                  </a:cubicBezTo>
                  <a:cubicBezTo>
                    <a:pt x="287" y="352"/>
                    <a:pt x="287" y="352"/>
                    <a:pt x="287" y="352"/>
                  </a:cubicBezTo>
                  <a:cubicBezTo>
                    <a:pt x="287" y="352"/>
                    <a:pt x="287" y="353"/>
                    <a:pt x="286" y="354"/>
                  </a:cubicBezTo>
                  <a:cubicBezTo>
                    <a:pt x="286" y="355"/>
                    <a:pt x="286" y="354"/>
                    <a:pt x="284" y="354"/>
                  </a:cubicBezTo>
                  <a:cubicBezTo>
                    <a:pt x="283" y="355"/>
                    <a:pt x="283" y="353"/>
                    <a:pt x="282" y="352"/>
                  </a:cubicBezTo>
                  <a:cubicBezTo>
                    <a:pt x="282" y="350"/>
                    <a:pt x="282" y="352"/>
                    <a:pt x="281" y="352"/>
                  </a:cubicBezTo>
                  <a:cubicBezTo>
                    <a:pt x="280" y="352"/>
                    <a:pt x="282" y="355"/>
                    <a:pt x="282" y="355"/>
                  </a:cubicBezTo>
                  <a:cubicBezTo>
                    <a:pt x="281" y="356"/>
                    <a:pt x="281" y="356"/>
                    <a:pt x="281" y="356"/>
                  </a:cubicBezTo>
                  <a:cubicBezTo>
                    <a:pt x="281" y="356"/>
                    <a:pt x="281" y="358"/>
                    <a:pt x="279" y="359"/>
                  </a:cubicBezTo>
                  <a:cubicBezTo>
                    <a:pt x="278" y="359"/>
                    <a:pt x="279" y="357"/>
                    <a:pt x="279" y="357"/>
                  </a:cubicBezTo>
                  <a:cubicBezTo>
                    <a:pt x="279" y="353"/>
                    <a:pt x="279" y="353"/>
                    <a:pt x="279" y="353"/>
                  </a:cubicBezTo>
                  <a:cubicBezTo>
                    <a:pt x="277" y="348"/>
                    <a:pt x="277" y="348"/>
                    <a:pt x="277" y="348"/>
                  </a:cubicBezTo>
                  <a:cubicBezTo>
                    <a:pt x="277" y="348"/>
                    <a:pt x="273" y="352"/>
                    <a:pt x="272" y="352"/>
                  </a:cubicBezTo>
                  <a:cubicBezTo>
                    <a:pt x="272" y="353"/>
                    <a:pt x="270" y="357"/>
                    <a:pt x="269" y="357"/>
                  </a:cubicBezTo>
                  <a:cubicBezTo>
                    <a:pt x="269" y="358"/>
                    <a:pt x="269" y="360"/>
                    <a:pt x="269" y="360"/>
                  </a:cubicBezTo>
                  <a:cubicBezTo>
                    <a:pt x="271" y="363"/>
                    <a:pt x="271" y="363"/>
                    <a:pt x="271" y="363"/>
                  </a:cubicBezTo>
                  <a:cubicBezTo>
                    <a:pt x="271" y="366"/>
                    <a:pt x="271" y="366"/>
                    <a:pt x="271" y="366"/>
                  </a:cubicBezTo>
                  <a:cubicBezTo>
                    <a:pt x="273" y="368"/>
                    <a:pt x="273" y="368"/>
                    <a:pt x="273" y="368"/>
                  </a:cubicBezTo>
                  <a:cubicBezTo>
                    <a:pt x="273" y="368"/>
                    <a:pt x="275" y="368"/>
                    <a:pt x="276" y="369"/>
                  </a:cubicBezTo>
                  <a:cubicBezTo>
                    <a:pt x="277" y="369"/>
                    <a:pt x="276" y="371"/>
                    <a:pt x="276" y="371"/>
                  </a:cubicBezTo>
                  <a:cubicBezTo>
                    <a:pt x="275" y="375"/>
                    <a:pt x="275" y="375"/>
                    <a:pt x="275" y="375"/>
                  </a:cubicBezTo>
                  <a:cubicBezTo>
                    <a:pt x="275" y="375"/>
                    <a:pt x="276" y="376"/>
                    <a:pt x="277" y="377"/>
                  </a:cubicBezTo>
                  <a:cubicBezTo>
                    <a:pt x="277" y="378"/>
                    <a:pt x="275" y="380"/>
                    <a:pt x="275" y="380"/>
                  </a:cubicBezTo>
                  <a:cubicBezTo>
                    <a:pt x="274" y="380"/>
                    <a:pt x="271" y="383"/>
                    <a:pt x="271" y="383"/>
                  </a:cubicBezTo>
                  <a:cubicBezTo>
                    <a:pt x="271" y="383"/>
                    <a:pt x="270" y="384"/>
                    <a:pt x="269" y="384"/>
                  </a:cubicBezTo>
                  <a:cubicBezTo>
                    <a:pt x="268" y="384"/>
                    <a:pt x="270" y="387"/>
                    <a:pt x="270" y="387"/>
                  </a:cubicBezTo>
                  <a:cubicBezTo>
                    <a:pt x="271" y="390"/>
                    <a:pt x="271" y="390"/>
                    <a:pt x="271" y="390"/>
                  </a:cubicBezTo>
                  <a:cubicBezTo>
                    <a:pt x="271" y="390"/>
                    <a:pt x="270" y="391"/>
                    <a:pt x="270" y="391"/>
                  </a:cubicBezTo>
                  <a:cubicBezTo>
                    <a:pt x="269" y="392"/>
                    <a:pt x="269" y="394"/>
                    <a:pt x="269" y="394"/>
                  </a:cubicBezTo>
                  <a:cubicBezTo>
                    <a:pt x="267" y="394"/>
                    <a:pt x="267" y="394"/>
                    <a:pt x="267" y="394"/>
                  </a:cubicBezTo>
                  <a:cubicBezTo>
                    <a:pt x="266" y="396"/>
                    <a:pt x="266" y="396"/>
                    <a:pt x="266" y="396"/>
                  </a:cubicBezTo>
                  <a:cubicBezTo>
                    <a:pt x="266" y="396"/>
                    <a:pt x="266" y="399"/>
                    <a:pt x="265" y="399"/>
                  </a:cubicBezTo>
                  <a:cubicBezTo>
                    <a:pt x="264" y="399"/>
                    <a:pt x="265" y="401"/>
                    <a:pt x="265" y="401"/>
                  </a:cubicBezTo>
                  <a:cubicBezTo>
                    <a:pt x="264" y="403"/>
                    <a:pt x="264" y="403"/>
                    <a:pt x="264" y="403"/>
                  </a:cubicBezTo>
                  <a:cubicBezTo>
                    <a:pt x="268" y="405"/>
                    <a:pt x="268" y="405"/>
                    <a:pt x="268" y="405"/>
                  </a:cubicBezTo>
                  <a:cubicBezTo>
                    <a:pt x="267" y="407"/>
                    <a:pt x="267" y="407"/>
                    <a:pt x="267" y="407"/>
                  </a:cubicBezTo>
                  <a:cubicBezTo>
                    <a:pt x="267" y="409"/>
                    <a:pt x="267" y="409"/>
                    <a:pt x="267" y="409"/>
                  </a:cubicBezTo>
                  <a:cubicBezTo>
                    <a:pt x="268" y="409"/>
                    <a:pt x="268" y="409"/>
                    <a:pt x="268" y="409"/>
                  </a:cubicBezTo>
                  <a:cubicBezTo>
                    <a:pt x="268" y="409"/>
                    <a:pt x="266" y="410"/>
                    <a:pt x="265" y="410"/>
                  </a:cubicBezTo>
                  <a:cubicBezTo>
                    <a:pt x="264" y="411"/>
                    <a:pt x="263" y="410"/>
                    <a:pt x="262" y="411"/>
                  </a:cubicBezTo>
                  <a:cubicBezTo>
                    <a:pt x="261" y="411"/>
                    <a:pt x="258" y="412"/>
                    <a:pt x="258" y="412"/>
                  </a:cubicBezTo>
                  <a:cubicBezTo>
                    <a:pt x="257" y="416"/>
                    <a:pt x="257" y="416"/>
                    <a:pt x="257" y="416"/>
                  </a:cubicBezTo>
                  <a:cubicBezTo>
                    <a:pt x="255" y="416"/>
                    <a:pt x="255" y="416"/>
                    <a:pt x="255" y="416"/>
                  </a:cubicBezTo>
                  <a:cubicBezTo>
                    <a:pt x="255" y="414"/>
                    <a:pt x="255" y="414"/>
                    <a:pt x="255" y="414"/>
                  </a:cubicBezTo>
                  <a:cubicBezTo>
                    <a:pt x="254" y="413"/>
                    <a:pt x="254" y="413"/>
                    <a:pt x="254" y="413"/>
                  </a:cubicBezTo>
                  <a:cubicBezTo>
                    <a:pt x="254" y="415"/>
                    <a:pt x="254" y="416"/>
                    <a:pt x="254" y="416"/>
                  </a:cubicBezTo>
                  <a:cubicBezTo>
                    <a:pt x="264" y="423"/>
                    <a:pt x="264" y="423"/>
                    <a:pt x="264" y="423"/>
                  </a:cubicBezTo>
                  <a:cubicBezTo>
                    <a:pt x="281" y="427"/>
                    <a:pt x="281" y="427"/>
                    <a:pt x="281" y="427"/>
                  </a:cubicBezTo>
                  <a:cubicBezTo>
                    <a:pt x="285" y="420"/>
                    <a:pt x="285" y="420"/>
                    <a:pt x="285" y="420"/>
                  </a:cubicBezTo>
                  <a:cubicBezTo>
                    <a:pt x="285" y="420"/>
                    <a:pt x="294" y="404"/>
                    <a:pt x="301" y="405"/>
                  </a:cubicBezTo>
                  <a:cubicBezTo>
                    <a:pt x="306" y="406"/>
                    <a:pt x="313" y="408"/>
                    <a:pt x="314" y="408"/>
                  </a:cubicBezTo>
                  <a:cubicBezTo>
                    <a:pt x="313" y="402"/>
                    <a:pt x="302" y="392"/>
                    <a:pt x="304" y="390"/>
                  </a:cubicBezTo>
                  <a:cubicBezTo>
                    <a:pt x="306" y="387"/>
                    <a:pt x="311" y="380"/>
                    <a:pt x="314" y="376"/>
                  </a:cubicBezTo>
                  <a:cubicBezTo>
                    <a:pt x="316" y="372"/>
                    <a:pt x="326" y="369"/>
                    <a:pt x="326" y="369"/>
                  </a:cubicBezTo>
                  <a:cubicBezTo>
                    <a:pt x="334" y="354"/>
                    <a:pt x="334" y="354"/>
                    <a:pt x="334" y="354"/>
                  </a:cubicBezTo>
                  <a:cubicBezTo>
                    <a:pt x="332" y="331"/>
                    <a:pt x="330" y="325"/>
                    <a:pt x="354" y="322"/>
                  </a:cubicBezTo>
                  <a:cubicBezTo>
                    <a:pt x="358" y="321"/>
                    <a:pt x="363" y="318"/>
                    <a:pt x="363" y="318"/>
                  </a:cubicBezTo>
                  <a:cubicBezTo>
                    <a:pt x="371" y="315"/>
                    <a:pt x="371" y="315"/>
                    <a:pt x="371" y="315"/>
                  </a:cubicBezTo>
                  <a:cubicBezTo>
                    <a:pt x="386" y="313"/>
                    <a:pt x="386" y="313"/>
                    <a:pt x="386" y="313"/>
                  </a:cubicBezTo>
                  <a:cubicBezTo>
                    <a:pt x="374" y="320"/>
                    <a:pt x="374" y="320"/>
                    <a:pt x="374" y="320"/>
                  </a:cubicBezTo>
                  <a:cubicBezTo>
                    <a:pt x="365" y="330"/>
                    <a:pt x="365" y="330"/>
                    <a:pt x="365" y="330"/>
                  </a:cubicBezTo>
                  <a:cubicBezTo>
                    <a:pt x="377" y="333"/>
                    <a:pt x="377" y="333"/>
                    <a:pt x="377" y="333"/>
                  </a:cubicBezTo>
                  <a:cubicBezTo>
                    <a:pt x="377" y="333"/>
                    <a:pt x="377" y="342"/>
                    <a:pt x="383" y="340"/>
                  </a:cubicBezTo>
                  <a:cubicBezTo>
                    <a:pt x="388" y="338"/>
                    <a:pt x="400" y="333"/>
                    <a:pt x="402" y="333"/>
                  </a:cubicBezTo>
                  <a:cubicBezTo>
                    <a:pt x="404" y="332"/>
                    <a:pt x="415" y="329"/>
                    <a:pt x="418" y="329"/>
                  </a:cubicBezTo>
                  <a:cubicBezTo>
                    <a:pt x="421" y="329"/>
                    <a:pt x="437" y="327"/>
                    <a:pt x="437" y="327"/>
                  </a:cubicBezTo>
                  <a:cubicBezTo>
                    <a:pt x="439" y="336"/>
                    <a:pt x="439" y="336"/>
                    <a:pt x="439" y="336"/>
                  </a:cubicBezTo>
                  <a:cubicBezTo>
                    <a:pt x="432" y="345"/>
                    <a:pt x="432" y="345"/>
                    <a:pt x="432" y="345"/>
                  </a:cubicBezTo>
                  <a:cubicBezTo>
                    <a:pt x="423" y="354"/>
                    <a:pt x="423" y="354"/>
                    <a:pt x="423" y="354"/>
                  </a:cubicBezTo>
                  <a:cubicBezTo>
                    <a:pt x="409" y="367"/>
                    <a:pt x="409" y="367"/>
                    <a:pt x="409" y="367"/>
                  </a:cubicBezTo>
                  <a:cubicBezTo>
                    <a:pt x="409" y="367"/>
                    <a:pt x="405" y="374"/>
                    <a:pt x="407" y="375"/>
                  </a:cubicBezTo>
                  <a:cubicBezTo>
                    <a:pt x="409" y="376"/>
                    <a:pt x="424" y="374"/>
                    <a:pt x="424" y="374"/>
                  </a:cubicBezTo>
                  <a:cubicBezTo>
                    <a:pt x="441" y="375"/>
                    <a:pt x="441" y="375"/>
                    <a:pt x="441" y="375"/>
                  </a:cubicBezTo>
                  <a:cubicBezTo>
                    <a:pt x="441" y="375"/>
                    <a:pt x="444" y="376"/>
                    <a:pt x="446" y="382"/>
                  </a:cubicBezTo>
                  <a:cubicBezTo>
                    <a:pt x="449" y="389"/>
                    <a:pt x="451" y="392"/>
                    <a:pt x="452" y="394"/>
                  </a:cubicBezTo>
                  <a:cubicBezTo>
                    <a:pt x="454" y="397"/>
                    <a:pt x="458" y="403"/>
                    <a:pt x="458" y="403"/>
                  </a:cubicBezTo>
                  <a:cubicBezTo>
                    <a:pt x="458" y="403"/>
                    <a:pt x="454" y="407"/>
                    <a:pt x="459" y="406"/>
                  </a:cubicBezTo>
                  <a:cubicBezTo>
                    <a:pt x="465" y="406"/>
                    <a:pt x="469" y="405"/>
                    <a:pt x="469" y="405"/>
                  </a:cubicBezTo>
                  <a:cubicBezTo>
                    <a:pt x="469" y="405"/>
                    <a:pt x="470" y="399"/>
                    <a:pt x="472" y="397"/>
                  </a:cubicBezTo>
                  <a:cubicBezTo>
                    <a:pt x="475" y="396"/>
                    <a:pt x="478" y="393"/>
                    <a:pt x="478" y="393"/>
                  </a:cubicBezTo>
                  <a:cubicBezTo>
                    <a:pt x="478" y="393"/>
                    <a:pt x="477" y="387"/>
                    <a:pt x="480" y="385"/>
                  </a:cubicBezTo>
                  <a:cubicBezTo>
                    <a:pt x="483" y="384"/>
                    <a:pt x="487" y="383"/>
                    <a:pt x="491" y="382"/>
                  </a:cubicBezTo>
                  <a:cubicBezTo>
                    <a:pt x="495" y="380"/>
                    <a:pt x="499" y="373"/>
                    <a:pt x="499" y="373"/>
                  </a:cubicBezTo>
                  <a:cubicBezTo>
                    <a:pt x="504" y="369"/>
                    <a:pt x="504" y="369"/>
                    <a:pt x="504" y="369"/>
                  </a:cubicBezTo>
                  <a:cubicBezTo>
                    <a:pt x="516" y="365"/>
                    <a:pt x="516" y="365"/>
                    <a:pt x="516" y="365"/>
                  </a:cubicBezTo>
                  <a:cubicBezTo>
                    <a:pt x="515" y="355"/>
                    <a:pt x="515" y="355"/>
                    <a:pt x="515" y="355"/>
                  </a:cubicBezTo>
                  <a:cubicBezTo>
                    <a:pt x="515" y="355"/>
                    <a:pt x="516" y="353"/>
                    <a:pt x="519" y="353"/>
                  </a:cubicBezTo>
                  <a:cubicBezTo>
                    <a:pt x="521" y="352"/>
                    <a:pt x="542" y="345"/>
                    <a:pt x="542" y="345"/>
                  </a:cubicBezTo>
                  <a:cubicBezTo>
                    <a:pt x="548" y="335"/>
                    <a:pt x="548" y="335"/>
                    <a:pt x="548" y="335"/>
                  </a:cubicBezTo>
                  <a:cubicBezTo>
                    <a:pt x="548" y="325"/>
                    <a:pt x="548" y="325"/>
                    <a:pt x="548" y="325"/>
                  </a:cubicBezTo>
                  <a:cubicBezTo>
                    <a:pt x="548" y="325"/>
                    <a:pt x="550" y="319"/>
                    <a:pt x="546" y="319"/>
                  </a:cubicBezTo>
                  <a:cubicBezTo>
                    <a:pt x="542" y="319"/>
                    <a:pt x="532" y="329"/>
                    <a:pt x="532" y="329"/>
                  </a:cubicBezTo>
                  <a:cubicBezTo>
                    <a:pt x="521" y="330"/>
                    <a:pt x="521" y="330"/>
                    <a:pt x="521" y="330"/>
                  </a:cubicBezTo>
                  <a:cubicBezTo>
                    <a:pt x="521" y="330"/>
                    <a:pt x="516" y="339"/>
                    <a:pt x="514" y="339"/>
                  </a:cubicBezTo>
                  <a:cubicBezTo>
                    <a:pt x="512" y="340"/>
                    <a:pt x="506" y="342"/>
                    <a:pt x="504" y="341"/>
                  </a:cubicBezTo>
                  <a:cubicBezTo>
                    <a:pt x="502" y="341"/>
                    <a:pt x="505" y="352"/>
                    <a:pt x="498" y="339"/>
                  </a:cubicBezTo>
                  <a:cubicBezTo>
                    <a:pt x="491" y="326"/>
                    <a:pt x="488" y="326"/>
                    <a:pt x="488" y="326"/>
                  </a:cubicBezTo>
                  <a:cubicBezTo>
                    <a:pt x="481" y="326"/>
                    <a:pt x="481" y="326"/>
                    <a:pt x="481" y="326"/>
                  </a:cubicBezTo>
                  <a:cubicBezTo>
                    <a:pt x="481" y="326"/>
                    <a:pt x="475" y="329"/>
                    <a:pt x="474" y="327"/>
                  </a:cubicBezTo>
                  <a:cubicBezTo>
                    <a:pt x="474" y="325"/>
                    <a:pt x="471" y="319"/>
                    <a:pt x="471" y="319"/>
                  </a:cubicBezTo>
                  <a:cubicBezTo>
                    <a:pt x="461" y="319"/>
                    <a:pt x="461" y="319"/>
                    <a:pt x="461" y="319"/>
                  </a:cubicBezTo>
                  <a:cubicBezTo>
                    <a:pt x="457" y="321"/>
                    <a:pt x="457" y="321"/>
                    <a:pt x="457" y="321"/>
                  </a:cubicBezTo>
                  <a:cubicBezTo>
                    <a:pt x="442" y="320"/>
                    <a:pt x="442" y="320"/>
                    <a:pt x="442" y="320"/>
                  </a:cubicBezTo>
                  <a:cubicBezTo>
                    <a:pt x="436" y="316"/>
                    <a:pt x="436" y="316"/>
                    <a:pt x="436" y="316"/>
                  </a:cubicBezTo>
                  <a:cubicBezTo>
                    <a:pt x="444" y="312"/>
                    <a:pt x="444" y="312"/>
                    <a:pt x="444" y="312"/>
                  </a:cubicBezTo>
                  <a:cubicBezTo>
                    <a:pt x="444" y="312"/>
                    <a:pt x="447" y="315"/>
                    <a:pt x="448" y="315"/>
                  </a:cubicBezTo>
                  <a:cubicBezTo>
                    <a:pt x="450" y="314"/>
                    <a:pt x="448" y="311"/>
                    <a:pt x="450" y="310"/>
                  </a:cubicBezTo>
                  <a:cubicBezTo>
                    <a:pt x="453" y="309"/>
                    <a:pt x="456" y="306"/>
                    <a:pt x="459" y="308"/>
                  </a:cubicBezTo>
                  <a:cubicBezTo>
                    <a:pt x="462" y="309"/>
                    <a:pt x="459" y="315"/>
                    <a:pt x="464" y="311"/>
                  </a:cubicBezTo>
                  <a:cubicBezTo>
                    <a:pt x="469" y="307"/>
                    <a:pt x="474" y="308"/>
                    <a:pt x="474" y="308"/>
                  </a:cubicBezTo>
                  <a:cubicBezTo>
                    <a:pt x="480" y="298"/>
                    <a:pt x="480" y="298"/>
                    <a:pt x="480" y="298"/>
                  </a:cubicBezTo>
                  <a:cubicBezTo>
                    <a:pt x="484" y="289"/>
                    <a:pt x="484" y="289"/>
                    <a:pt x="484" y="289"/>
                  </a:cubicBezTo>
                  <a:cubicBezTo>
                    <a:pt x="484" y="289"/>
                    <a:pt x="486" y="290"/>
                    <a:pt x="488" y="291"/>
                  </a:cubicBezTo>
                  <a:cubicBezTo>
                    <a:pt x="491" y="291"/>
                    <a:pt x="498" y="279"/>
                    <a:pt x="498" y="279"/>
                  </a:cubicBezTo>
                  <a:cubicBezTo>
                    <a:pt x="498" y="279"/>
                    <a:pt x="499" y="267"/>
                    <a:pt x="501" y="267"/>
                  </a:cubicBezTo>
                  <a:cubicBezTo>
                    <a:pt x="503" y="266"/>
                    <a:pt x="518" y="261"/>
                    <a:pt x="518" y="261"/>
                  </a:cubicBezTo>
                  <a:cubicBezTo>
                    <a:pt x="528" y="255"/>
                    <a:pt x="528" y="255"/>
                    <a:pt x="528" y="255"/>
                  </a:cubicBezTo>
                  <a:cubicBezTo>
                    <a:pt x="528" y="255"/>
                    <a:pt x="533" y="248"/>
                    <a:pt x="535" y="247"/>
                  </a:cubicBezTo>
                  <a:cubicBezTo>
                    <a:pt x="537" y="247"/>
                    <a:pt x="539" y="243"/>
                    <a:pt x="541" y="238"/>
                  </a:cubicBezTo>
                  <a:cubicBezTo>
                    <a:pt x="544" y="234"/>
                    <a:pt x="546" y="231"/>
                    <a:pt x="546" y="231"/>
                  </a:cubicBezTo>
                  <a:cubicBezTo>
                    <a:pt x="546" y="231"/>
                    <a:pt x="558" y="228"/>
                    <a:pt x="557" y="227"/>
                  </a:cubicBezTo>
                  <a:cubicBezTo>
                    <a:pt x="557" y="225"/>
                    <a:pt x="552" y="221"/>
                    <a:pt x="558" y="221"/>
                  </a:cubicBezTo>
                  <a:cubicBezTo>
                    <a:pt x="564" y="221"/>
                    <a:pt x="564" y="221"/>
                    <a:pt x="567" y="219"/>
                  </a:cubicBezTo>
                  <a:cubicBezTo>
                    <a:pt x="569" y="218"/>
                    <a:pt x="568" y="217"/>
                    <a:pt x="569" y="214"/>
                  </a:cubicBezTo>
                  <a:cubicBezTo>
                    <a:pt x="571" y="212"/>
                    <a:pt x="572" y="209"/>
                    <a:pt x="572" y="207"/>
                  </a:cubicBezTo>
                  <a:cubicBezTo>
                    <a:pt x="571" y="205"/>
                    <a:pt x="566" y="197"/>
                    <a:pt x="566" y="195"/>
                  </a:cubicBezTo>
                  <a:cubicBezTo>
                    <a:pt x="565" y="192"/>
                    <a:pt x="566" y="186"/>
                    <a:pt x="566" y="186"/>
                  </a:cubicBezTo>
                  <a:cubicBezTo>
                    <a:pt x="566" y="186"/>
                    <a:pt x="569" y="185"/>
                    <a:pt x="572" y="184"/>
                  </a:cubicBezTo>
                  <a:cubicBezTo>
                    <a:pt x="574" y="182"/>
                    <a:pt x="578" y="175"/>
                    <a:pt x="578" y="175"/>
                  </a:cubicBezTo>
                  <a:cubicBezTo>
                    <a:pt x="579" y="170"/>
                    <a:pt x="579" y="170"/>
                    <a:pt x="579" y="170"/>
                  </a:cubicBezTo>
                  <a:cubicBezTo>
                    <a:pt x="579" y="170"/>
                    <a:pt x="583" y="167"/>
                    <a:pt x="584" y="167"/>
                  </a:cubicBezTo>
                  <a:cubicBezTo>
                    <a:pt x="586" y="166"/>
                    <a:pt x="602" y="160"/>
                    <a:pt x="603" y="160"/>
                  </a:cubicBezTo>
                  <a:cubicBezTo>
                    <a:pt x="604" y="160"/>
                    <a:pt x="614" y="161"/>
                    <a:pt x="611" y="156"/>
                  </a:cubicBezTo>
                  <a:cubicBezTo>
                    <a:pt x="608" y="152"/>
                    <a:pt x="607" y="150"/>
                    <a:pt x="606" y="147"/>
                  </a:cubicBezTo>
                  <a:cubicBezTo>
                    <a:pt x="605" y="144"/>
                    <a:pt x="605" y="137"/>
                    <a:pt x="605" y="136"/>
                  </a:cubicBezTo>
                  <a:cubicBezTo>
                    <a:pt x="606" y="135"/>
                    <a:pt x="614" y="132"/>
                    <a:pt x="605" y="131"/>
                  </a:cubicBezTo>
                  <a:cubicBezTo>
                    <a:pt x="596" y="130"/>
                    <a:pt x="603" y="127"/>
                    <a:pt x="601" y="125"/>
                  </a:cubicBezTo>
                  <a:cubicBezTo>
                    <a:pt x="598" y="123"/>
                    <a:pt x="592" y="119"/>
                    <a:pt x="592" y="119"/>
                  </a:cubicBezTo>
                  <a:cubicBezTo>
                    <a:pt x="589" y="119"/>
                    <a:pt x="589" y="119"/>
                    <a:pt x="589" y="119"/>
                  </a:cubicBezTo>
                  <a:cubicBezTo>
                    <a:pt x="590" y="109"/>
                    <a:pt x="590" y="109"/>
                    <a:pt x="590" y="109"/>
                  </a:cubicBezTo>
                  <a:cubicBezTo>
                    <a:pt x="590" y="109"/>
                    <a:pt x="593" y="105"/>
                    <a:pt x="594" y="105"/>
                  </a:cubicBezTo>
                  <a:cubicBezTo>
                    <a:pt x="595" y="104"/>
                    <a:pt x="596" y="100"/>
                    <a:pt x="594" y="100"/>
                  </a:cubicBezTo>
                  <a:cubicBezTo>
                    <a:pt x="592" y="101"/>
                    <a:pt x="586" y="102"/>
                    <a:pt x="586" y="102"/>
                  </a:cubicBezTo>
                  <a:cubicBezTo>
                    <a:pt x="586" y="102"/>
                    <a:pt x="581" y="102"/>
                    <a:pt x="582" y="100"/>
                  </a:cubicBezTo>
                  <a:cubicBezTo>
                    <a:pt x="582" y="97"/>
                    <a:pt x="584" y="97"/>
                    <a:pt x="587" y="94"/>
                  </a:cubicBezTo>
                  <a:cubicBezTo>
                    <a:pt x="590" y="91"/>
                    <a:pt x="591" y="89"/>
                    <a:pt x="591" y="89"/>
                  </a:cubicBezTo>
                  <a:cubicBezTo>
                    <a:pt x="590" y="83"/>
                    <a:pt x="590" y="83"/>
                    <a:pt x="590" y="83"/>
                  </a:cubicBezTo>
                  <a:cubicBezTo>
                    <a:pt x="590" y="83"/>
                    <a:pt x="590" y="79"/>
                    <a:pt x="589" y="79"/>
                  </a:cubicBezTo>
                  <a:cubicBezTo>
                    <a:pt x="589" y="78"/>
                    <a:pt x="583" y="66"/>
                    <a:pt x="583" y="66"/>
                  </a:cubicBezTo>
                  <a:cubicBezTo>
                    <a:pt x="583" y="66"/>
                    <a:pt x="577" y="64"/>
                    <a:pt x="576" y="66"/>
                  </a:cubicBezTo>
                  <a:cubicBezTo>
                    <a:pt x="576" y="68"/>
                    <a:pt x="574" y="72"/>
                    <a:pt x="574" y="72"/>
                  </a:cubicBezTo>
                  <a:cubicBezTo>
                    <a:pt x="567" y="72"/>
                    <a:pt x="567" y="72"/>
                    <a:pt x="567" y="72"/>
                  </a:cubicBezTo>
                  <a:cubicBezTo>
                    <a:pt x="563" y="69"/>
                    <a:pt x="563" y="69"/>
                    <a:pt x="563" y="69"/>
                  </a:cubicBezTo>
                  <a:cubicBezTo>
                    <a:pt x="555" y="67"/>
                    <a:pt x="555" y="67"/>
                    <a:pt x="555" y="67"/>
                  </a:cubicBezTo>
                  <a:cubicBezTo>
                    <a:pt x="555" y="67"/>
                    <a:pt x="554" y="68"/>
                    <a:pt x="553" y="69"/>
                  </a:cubicBezTo>
                  <a:cubicBezTo>
                    <a:pt x="553" y="70"/>
                    <a:pt x="545" y="65"/>
                    <a:pt x="545" y="65"/>
                  </a:cubicBezTo>
                  <a:cubicBezTo>
                    <a:pt x="545" y="65"/>
                    <a:pt x="542" y="69"/>
                    <a:pt x="541" y="70"/>
                  </a:cubicBezTo>
                  <a:cubicBezTo>
                    <a:pt x="541" y="70"/>
                    <a:pt x="533" y="68"/>
                    <a:pt x="533" y="68"/>
                  </a:cubicBezTo>
                  <a:cubicBezTo>
                    <a:pt x="525" y="69"/>
                    <a:pt x="525" y="69"/>
                    <a:pt x="525" y="69"/>
                  </a:cubicBezTo>
                  <a:cubicBezTo>
                    <a:pt x="518" y="70"/>
                    <a:pt x="518" y="70"/>
                    <a:pt x="518" y="70"/>
                  </a:cubicBezTo>
                  <a:cubicBezTo>
                    <a:pt x="512" y="67"/>
                    <a:pt x="512" y="67"/>
                    <a:pt x="512" y="67"/>
                  </a:cubicBezTo>
                  <a:cubicBezTo>
                    <a:pt x="510" y="70"/>
                    <a:pt x="510" y="70"/>
                    <a:pt x="510" y="70"/>
                  </a:cubicBezTo>
                  <a:cubicBezTo>
                    <a:pt x="511" y="75"/>
                    <a:pt x="511" y="75"/>
                    <a:pt x="511" y="75"/>
                  </a:cubicBezTo>
                  <a:cubicBezTo>
                    <a:pt x="506" y="78"/>
                    <a:pt x="506" y="78"/>
                    <a:pt x="506" y="78"/>
                  </a:cubicBezTo>
                  <a:cubicBezTo>
                    <a:pt x="500" y="74"/>
                    <a:pt x="500" y="74"/>
                    <a:pt x="500" y="74"/>
                  </a:cubicBezTo>
                  <a:cubicBezTo>
                    <a:pt x="495" y="73"/>
                    <a:pt x="495" y="73"/>
                    <a:pt x="495" y="73"/>
                  </a:cubicBezTo>
                  <a:cubicBezTo>
                    <a:pt x="488" y="66"/>
                    <a:pt x="488" y="66"/>
                    <a:pt x="488" y="66"/>
                  </a:cubicBezTo>
                  <a:cubicBezTo>
                    <a:pt x="482" y="64"/>
                    <a:pt x="482" y="64"/>
                    <a:pt x="482" y="64"/>
                  </a:cubicBezTo>
                  <a:cubicBezTo>
                    <a:pt x="476" y="61"/>
                    <a:pt x="476" y="61"/>
                    <a:pt x="476" y="61"/>
                  </a:cubicBezTo>
                  <a:cubicBezTo>
                    <a:pt x="476" y="61"/>
                    <a:pt x="473" y="69"/>
                    <a:pt x="472" y="70"/>
                  </a:cubicBezTo>
                  <a:cubicBezTo>
                    <a:pt x="471" y="70"/>
                    <a:pt x="466" y="72"/>
                    <a:pt x="465" y="72"/>
                  </a:cubicBezTo>
                  <a:cubicBezTo>
                    <a:pt x="463" y="73"/>
                    <a:pt x="462" y="78"/>
                    <a:pt x="462" y="78"/>
                  </a:cubicBezTo>
                  <a:cubicBezTo>
                    <a:pt x="457" y="81"/>
                    <a:pt x="457" y="81"/>
                    <a:pt x="457" y="81"/>
                  </a:cubicBezTo>
                  <a:cubicBezTo>
                    <a:pt x="457" y="81"/>
                    <a:pt x="454" y="79"/>
                    <a:pt x="452" y="79"/>
                  </a:cubicBezTo>
                  <a:cubicBezTo>
                    <a:pt x="451" y="79"/>
                    <a:pt x="450" y="80"/>
                    <a:pt x="450" y="80"/>
                  </a:cubicBezTo>
                  <a:cubicBezTo>
                    <a:pt x="448" y="83"/>
                    <a:pt x="448" y="83"/>
                    <a:pt x="448" y="83"/>
                  </a:cubicBezTo>
                  <a:cubicBezTo>
                    <a:pt x="448" y="83"/>
                    <a:pt x="447" y="83"/>
                    <a:pt x="444" y="81"/>
                  </a:cubicBezTo>
                  <a:cubicBezTo>
                    <a:pt x="442" y="80"/>
                    <a:pt x="439" y="78"/>
                    <a:pt x="439" y="78"/>
                  </a:cubicBezTo>
                  <a:cubicBezTo>
                    <a:pt x="436" y="77"/>
                    <a:pt x="436" y="77"/>
                    <a:pt x="436" y="77"/>
                  </a:cubicBezTo>
                  <a:cubicBezTo>
                    <a:pt x="436" y="77"/>
                    <a:pt x="427" y="81"/>
                    <a:pt x="426" y="82"/>
                  </a:cubicBezTo>
                  <a:cubicBezTo>
                    <a:pt x="426" y="83"/>
                    <a:pt x="424" y="86"/>
                    <a:pt x="424" y="86"/>
                  </a:cubicBezTo>
                  <a:cubicBezTo>
                    <a:pt x="419" y="82"/>
                    <a:pt x="419" y="82"/>
                    <a:pt x="419" y="82"/>
                  </a:cubicBezTo>
                  <a:cubicBezTo>
                    <a:pt x="413" y="78"/>
                    <a:pt x="413" y="78"/>
                    <a:pt x="413" y="78"/>
                  </a:cubicBezTo>
                  <a:cubicBezTo>
                    <a:pt x="412" y="71"/>
                    <a:pt x="412" y="71"/>
                    <a:pt x="412" y="71"/>
                  </a:cubicBezTo>
                  <a:cubicBezTo>
                    <a:pt x="401" y="61"/>
                    <a:pt x="401" y="61"/>
                    <a:pt x="401" y="61"/>
                  </a:cubicBezTo>
                  <a:cubicBezTo>
                    <a:pt x="399" y="51"/>
                    <a:pt x="399" y="51"/>
                    <a:pt x="399" y="51"/>
                  </a:cubicBezTo>
                  <a:cubicBezTo>
                    <a:pt x="391" y="45"/>
                    <a:pt x="391" y="45"/>
                    <a:pt x="391" y="45"/>
                  </a:cubicBezTo>
                  <a:cubicBezTo>
                    <a:pt x="386" y="51"/>
                    <a:pt x="386" y="51"/>
                    <a:pt x="386" y="51"/>
                  </a:cubicBezTo>
                  <a:cubicBezTo>
                    <a:pt x="378" y="50"/>
                    <a:pt x="378" y="50"/>
                    <a:pt x="378" y="50"/>
                  </a:cubicBezTo>
                  <a:cubicBezTo>
                    <a:pt x="370" y="52"/>
                    <a:pt x="370" y="52"/>
                    <a:pt x="370" y="52"/>
                  </a:cubicBezTo>
                  <a:cubicBezTo>
                    <a:pt x="370" y="52"/>
                    <a:pt x="365" y="57"/>
                    <a:pt x="365" y="55"/>
                  </a:cubicBezTo>
                  <a:cubicBezTo>
                    <a:pt x="364" y="53"/>
                    <a:pt x="366" y="49"/>
                    <a:pt x="366" y="47"/>
                  </a:cubicBezTo>
                  <a:cubicBezTo>
                    <a:pt x="365" y="46"/>
                    <a:pt x="360" y="49"/>
                    <a:pt x="361" y="45"/>
                  </a:cubicBezTo>
                  <a:cubicBezTo>
                    <a:pt x="362" y="43"/>
                    <a:pt x="361" y="40"/>
                    <a:pt x="360" y="39"/>
                  </a:cubicBezTo>
                  <a:cubicBezTo>
                    <a:pt x="358" y="37"/>
                    <a:pt x="352" y="37"/>
                    <a:pt x="354" y="33"/>
                  </a:cubicBezTo>
                  <a:cubicBezTo>
                    <a:pt x="356" y="30"/>
                    <a:pt x="361" y="28"/>
                    <a:pt x="361" y="28"/>
                  </a:cubicBezTo>
                  <a:cubicBezTo>
                    <a:pt x="361" y="26"/>
                    <a:pt x="361" y="26"/>
                    <a:pt x="361" y="26"/>
                  </a:cubicBezTo>
                  <a:cubicBezTo>
                    <a:pt x="357" y="22"/>
                    <a:pt x="357" y="22"/>
                    <a:pt x="357" y="22"/>
                  </a:cubicBezTo>
                  <a:cubicBezTo>
                    <a:pt x="346" y="17"/>
                    <a:pt x="346" y="17"/>
                    <a:pt x="346" y="17"/>
                  </a:cubicBezTo>
                  <a:cubicBezTo>
                    <a:pt x="346" y="17"/>
                    <a:pt x="345" y="11"/>
                    <a:pt x="343" y="11"/>
                  </a:cubicBezTo>
                  <a:cubicBezTo>
                    <a:pt x="342" y="10"/>
                    <a:pt x="339" y="7"/>
                    <a:pt x="339" y="7"/>
                  </a:cubicBezTo>
                  <a:cubicBezTo>
                    <a:pt x="339" y="7"/>
                    <a:pt x="336" y="3"/>
                    <a:pt x="332" y="2"/>
                  </a:cubicBezTo>
                  <a:cubicBezTo>
                    <a:pt x="328" y="0"/>
                    <a:pt x="325" y="9"/>
                    <a:pt x="325" y="9"/>
                  </a:cubicBezTo>
                  <a:cubicBezTo>
                    <a:pt x="321" y="5"/>
                    <a:pt x="321" y="5"/>
                    <a:pt x="321" y="5"/>
                  </a:cubicBezTo>
                  <a:cubicBezTo>
                    <a:pt x="313" y="8"/>
                    <a:pt x="313" y="8"/>
                    <a:pt x="313" y="8"/>
                  </a:cubicBezTo>
                  <a:cubicBezTo>
                    <a:pt x="307" y="17"/>
                    <a:pt x="307" y="17"/>
                    <a:pt x="307" y="17"/>
                  </a:cubicBezTo>
                  <a:cubicBezTo>
                    <a:pt x="303" y="18"/>
                    <a:pt x="303" y="18"/>
                    <a:pt x="303" y="18"/>
                  </a:cubicBezTo>
                  <a:cubicBezTo>
                    <a:pt x="297" y="19"/>
                    <a:pt x="297" y="19"/>
                    <a:pt x="297" y="19"/>
                  </a:cubicBezTo>
                  <a:cubicBezTo>
                    <a:pt x="288" y="21"/>
                    <a:pt x="288" y="21"/>
                    <a:pt x="288" y="21"/>
                  </a:cubicBezTo>
                  <a:cubicBezTo>
                    <a:pt x="286" y="27"/>
                    <a:pt x="286" y="27"/>
                    <a:pt x="286" y="27"/>
                  </a:cubicBezTo>
                  <a:cubicBezTo>
                    <a:pt x="287" y="33"/>
                    <a:pt x="287" y="33"/>
                    <a:pt x="287" y="33"/>
                  </a:cubicBezTo>
                  <a:cubicBezTo>
                    <a:pt x="282" y="37"/>
                    <a:pt x="282" y="37"/>
                    <a:pt x="282" y="37"/>
                  </a:cubicBezTo>
                  <a:cubicBezTo>
                    <a:pt x="270" y="36"/>
                    <a:pt x="270" y="36"/>
                    <a:pt x="270" y="36"/>
                  </a:cubicBezTo>
                  <a:cubicBezTo>
                    <a:pt x="262" y="38"/>
                    <a:pt x="262" y="38"/>
                    <a:pt x="262" y="38"/>
                  </a:cubicBezTo>
                  <a:cubicBezTo>
                    <a:pt x="258" y="44"/>
                    <a:pt x="258" y="44"/>
                    <a:pt x="258" y="44"/>
                  </a:cubicBezTo>
                  <a:cubicBezTo>
                    <a:pt x="246" y="44"/>
                    <a:pt x="246" y="44"/>
                    <a:pt x="246" y="44"/>
                  </a:cubicBezTo>
                  <a:cubicBezTo>
                    <a:pt x="244" y="56"/>
                    <a:pt x="244" y="56"/>
                    <a:pt x="244" y="56"/>
                  </a:cubicBezTo>
                  <a:cubicBezTo>
                    <a:pt x="241" y="64"/>
                    <a:pt x="241" y="64"/>
                    <a:pt x="241" y="64"/>
                  </a:cubicBezTo>
                  <a:cubicBezTo>
                    <a:pt x="238" y="73"/>
                    <a:pt x="238" y="73"/>
                    <a:pt x="238" y="73"/>
                  </a:cubicBezTo>
                  <a:cubicBezTo>
                    <a:pt x="240" y="78"/>
                    <a:pt x="240" y="78"/>
                    <a:pt x="240" y="78"/>
                  </a:cubicBezTo>
                  <a:cubicBezTo>
                    <a:pt x="243" y="85"/>
                    <a:pt x="243" y="85"/>
                    <a:pt x="243" y="85"/>
                  </a:cubicBezTo>
                  <a:cubicBezTo>
                    <a:pt x="249" y="92"/>
                    <a:pt x="249" y="92"/>
                    <a:pt x="249" y="92"/>
                  </a:cubicBezTo>
                  <a:cubicBezTo>
                    <a:pt x="249" y="92"/>
                    <a:pt x="249" y="92"/>
                    <a:pt x="249" y="92"/>
                  </a:cubicBezTo>
                  <a:cubicBezTo>
                    <a:pt x="243" y="94"/>
                    <a:pt x="243" y="94"/>
                    <a:pt x="243" y="94"/>
                  </a:cubicBezTo>
                  <a:cubicBezTo>
                    <a:pt x="239" y="95"/>
                    <a:pt x="239" y="95"/>
                    <a:pt x="239" y="95"/>
                  </a:cubicBezTo>
                  <a:cubicBezTo>
                    <a:pt x="235" y="89"/>
                    <a:pt x="235" y="89"/>
                    <a:pt x="235" y="89"/>
                  </a:cubicBezTo>
                  <a:cubicBezTo>
                    <a:pt x="229" y="87"/>
                    <a:pt x="229" y="87"/>
                    <a:pt x="229" y="87"/>
                  </a:cubicBezTo>
                  <a:cubicBezTo>
                    <a:pt x="222" y="90"/>
                    <a:pt x="222" y="90"/>
                    <a:pt x="222" y="90"/>
                  </a:cubicBezTo>
                  <a:cubicBezTo>
                    <a:pt x="215" y="92"/>
                    <a:pt x="215" y="92"/>
                    <a:pt x="215" y="92"/>
                  </a:cubicBezTo>
                  <a:cubicBezTo>
                    <a:pt x="213" y="92"/>
                    <a:pt x="213" y="92"/>
                    <a:pt x="213" y="92"/>
                  </a:cubicBezTo>
                  <a:cubicBezTo>
                    <a:pt x="211" y="96"/>
                    <a:pt x="211" y="96"/>
                    <a:pt x="211" y="96"/>
                  </a:cubicBezTo>
                  <a:cubicBezTo>
                    <a:pt x="205" y="99"/>
                    <a:pt x="205" y="99"/>
                    <a:pt x="205" y="99"/>
                  </a:cubicBezTo>
                  <a:cubicBezTo>
                    <a:pt x="205" y="99"/>
                    <a:pt x="203" y="97"/>
                    <a:pt x="202" y="96"/>
                  </a:cubicBezTo>
                  <a:cubicBezTo>
                    <a:pt x="201" y="95"/>
                    <a:pt x="198" y="93"/>
                    <a:pt x="198" y="93"/>
                  </a:cubicBezTo>
                  <a:cubicBezTo>
                    <a:pt x="198" y="93"/>
                    <a:pt x="197" y="91"/>
                    <a:pt x="196" y="90"/>
                  </a:cubicBezTo>
                  <a:cubicBezTo>
                    <a:pt x="195" y="90"/>
                    <a:pt x="189" y="94"/>
                    <a:pt x="189" y="94"/>
                  </a:cubicBezTo>
                  <a:cubicBezTo>
                    <a:pt x="189" y="94"/>
                    <a:pt x="184" y="97"/>
                    <a:pt x="184" y="98"/>
                  </a:cubicBezTo>
                  <a:cubicBezTo>
                    <a:pt x="185" y="98"/>
                    <a:pt x="184" y="103"/>
                    <a:pt x="184" y="103"/>
                  </a:cubicBezTo>
                  <a:cubicBezTo>
                    <a:pt x="177" y="97"/>
                    <a:pt x="177" y="97"/>
                    <a:pt x="177" y="97"/>
                  </a:cubicBezTo>
                  <a:cubicBezTo>
                    <a:pt x="172" y="101"/>
                    <a:pt x="172" y="101"/>
                    <a:pt x="172" y="101"/>
                  </a:cubicBezTo>
                  <a:cubicBezTo>
                    <a:pt x="168" y="98"/>
                    <a:pt x="168" y="98"/>
                    <a:pt x="168" y="98"/>
                  </a:cubicBezTo>
                  <a:cubicBezTo>
                    <a:pt x="166" y="97"/>
                    <a:pt x="166" y="97"/>
                    <a:pt x="166" y="97"/>
                  </a:cubicBezTo>
                  <a:cubicBezTo>
                    <a:pt x="160" y="104"/>
                    <a:pt x="160" y="104"/>
                    <a:pt x="160" y="104"/>
                  </a:cubicBezTo>
                  <a:cubicBezTo>
                    <a:pt x="156" y="102"/>
                    <a:pt x="156" y="102"/>
                    <a:pt x="156" y="102"/>
                  </a:cubicBezTo>
                  <a:cubicBezTo>
                    <a:pt x="154" y="109"/>
                    <a:pt x="154" y="109"/>
                    <a:pt x="154" y="109"/>
                  </a:cubicBezTo>
                  <a:cubicBezTo>
                    <a:pt x="149" y="105"/>
                    <a:pt x="149" y="105"/>
                    <a:pt x="149" y="105"/>
                  </a:cubicBezTo>
                  <a:cubicBezTo>
                    <a:pt x="149" y="105"/>
                    <a:pt x="144" y="104"/>
                    <a:pt x="143" y="104"/>
                  </a:cubicBezTo>
                  <a:cubicBezTo>
                    <a:pt x="142" y="104"/>
                    <a:pt x="139" y="108"/>
                    <a:pt x="139" y="108"/>
                  </a:cubicBezTo>
                  <a:cubicBezTo>
                    <a:pt x="134" y="104"/>
                    <a:pt x="134" y="104"/>
                    <a:pt x="134" y="104"/>
                  </a:cubicBezTo>
                  <a:cubicBezTo>
                    <a:pt x="130" y="101"/>
                    <a:pt x="130" y="101"/>
                    <a:pt x="130" y="101"/>
                  </a:cubicBezTo>
                  <a:cubicBezTo>
                    <a:pt x="130" y="101"/>
                    <a:pt x="119" y="102"/>
                    <a:pt x="118" y="102"/>
                  </a:cubicBezTo>
                  <a:cubicBezTo>
                    <a:pt x="117" y="102"/>
                    <a:pt x="110" y="101"/>
                    <a:pt x="110" y="101"/>
                  </a:cubicBezTo>
                  <a:cubicBezTo>
                    <a:pt x="101" y="103"/>
                    <a:pt x="101" y="103"/>
                    <a:pt x="101" y="103"/>
                  </a:cubicBezTo>
                  <a:cubicBezTo>
                    <a:pt x="88" y="103"/>
                    <a:pt x="88" y="103"/>
                    <a:pt x="88" y="103"/>
                  </a:cubicBezTo>
                  <a:cubicBezTo>
                    <a:pt x="76" y="104"/>
                    <a:pt x="76" y="104"/>
                    <a:pt x="76" y="104"/>
                  </a:cubicBezTo>
                  <a:cubicBezTo>
                    <a:pt x="67" y="104"/>
                    <a:pt x="67" y="104"/>
                    <a:pt x="67" y="104"/>
                  </a:cubicBezTo>
                  <a:cubicBezTo>
                    <a:pt x="60" y="109"/>
                    <a:pt x="60" y="109"/>
                    <a:pt x="60" y="109"/>
                  </a:cubicBezTo>
                  <a:cubicBezTo>
                    <a:pt x="53" y="110"/>
                    <a:pt x="53" y="110"/>
                    <a:pt x="53" y="110"/>
                  </a:cubicBezTo>
                  <a:cubicBezTo>
                    <a:pt x="45" y="111"/>
                    <a:pt x="45" y="111"/>
                    <a:pt x="45" y="111"/>
                  </a:cubicBezTo>
                  <a:cubicBezTo>
                    <a:pt x="44" y="111"/>
                    <a:pt x="44" y="111"/>
                    <a:pt x="44" y="111"/>
                  </a:cubicBezTo>
                  <a:cubicBezTo>
                    <a:pt x="43" y="112"/>
                    <a:pt x="43" y="112"/>
                    <a:pt x="43" y="112"/>
                  </a:cubicBezTo>
                  <a:cubicBezTo>
                    <a:pt x="40" y="114"/>
                    <a:pt x="40" y="114"/>
                    <a:pt x="40" y="114"/>
                  </a:cubicBezTo>
                  <a:cubicBezTo>
                    <a:pt x="40" y="115"/>
                    <a:pt x="40" y="115"/>
                    <a:pt x="40" y="115"/>
                  </a:cubicBezTo>
                  <a:cubicBezTo>
                    <a:pt x="38" y="117"/>
                    <a:pt x="38" y="117"/>
                    <a:pt x="38" y="117"/>
                  </a:cubicBezTo>
                  <a:cubicBezTo>
                    <a:pt x="37" y="122"/>
                    <a:pt x="37" y="122"/>
                    <a:pt x="37" y="122"/>
                  </a:cubicBezTo>
                  <a:cubicBezTo>
                    <a:pt x="36" y="124"/>
                    <a:pt x="34" y="126"/>
                    <a:pt x="33" y="128"/>
                  </a:cubicBezTo>
                  <a:cubicBezTo>
                    <a:pt x="33" y="128"/>
                    <a:pt x="33" y="128"/>
                    <a:pt x="33" y="128"/>
                  </a:cubicBezTo>
                  <a:cubicBezTo>
                    <a:pt x="33" y="128"/>
                    <a:pt x="30" y="127"/>
                    <a:pt x="30" y="129"/>
                  </a:cubicBezTo>
                  <a:cubicBezTo>
                    <a:pt x="30" y="130"/>
                    <a:pt x="30" y="130"/>
                    <a:pt x="30" y="130"/>
                  </a:cubicBezTo>
                  <a:cubicBezTo>
                    <a:pt x="27" y="131"/>
                    <a:pt x="22" y="129"/>
                    <a:pt x="22" y="129"/>
                  </a:cubicBezTo>
                  <a:cubicBezTo>
                    <a:pt x="17" y="132"/>
                    <a:pt x="17" y="132"/>
                    <a:pt x="17" y="132"/>
                  </a:cubicBezTo>
                  <a:cubicBezTo>
                    <a:pt x="17" y="133"/>
                    <a:pt x="17" y="134"/>
                    <a:pt x="18" y="134"/>
                  </a:cubicBezTo>
                  <a:cubicBezTo>
                    <a:pt x="19" y="135"/>
                    <a:pt x="19" y="135"/>
                    <a:pt x="19" y="136"/>
                  </a:cubicBezTo>
                  <a:cubicBezTo>
                    <a:pt x="20" y="136"/>
                    <a:pt x="20" y="137"/>
                    <a:pt x="20" y="137"/>
                  </a:cubicBezTo>
                  <a:cubicBezTo>
                    <a:pt x="22" y="142"/>
                    <a:pt x="22" y="142"/>
                    <a:pt x="22" y="142"/>
                  </a:cubicBezTo>
                  <a:cubicBezTo>
                    <a:pt x="22" y="146"/>
                    <a:pt x="22" y="146"/>
                    <a:pt x="22" y="146"/>
                  </a:cubicBezTo>
                  <a:cubicBezTo>
                    <a:pt x="22" y="146"/>
                    <a:pt x="22" y="149"/>
                    <a:pt x="24" y="149"/>
                  </a:cubicBezTo>
                  <a:cubicBezTo>
                    <a:pt x="26" y="149"/>
                    <a:pt x="27" y="150"/>
                    <a:pt x="27" y="152"/>
                  </a:cubicBezTo>
                  <a:cubicBezTo>
                    <a:pt x="27" y="154"/>
                    <a:pt x="32" y="156"/>
                    <a:pt x="32" y="156"/>
                  </a:cubicBezTo>
                  <a:cubicBezTo>
                    <a:pt x="32" y="156"/>
                    <a:pt x="32" y="160"/>
                    <a:pt x="33" y="161"/>
                  </a:cubicBezTo>
                  <a:cubicBezTo>
                    <a:pt x="35" y="162"/>
                    <a:pt x="37" y="163"/>
                    <a:pt x="40" y="163"/>
                  </a:cubicBezTo>
                  <a:cubicBezTo>
                    <a:pt x="43" y="164"/>
                    <a:pt x="42" y="168"/>
                    <a:pt x="44" y="169"/>
                  </a:cubicBezTo>
                  <a:cubicBezTo>
                    <a:pt x="46" y="170"/>
                    <a:pt x="48" y="172"/>
                    <a:pt x="46" y="172"/>
                  </a:cubicBezTo>
                  <a:cubicBezTo>
                    <a:pt x="45" y="173"/>
                    <a:pt x="42" y="173"/>
                    <a:pt x="42" y="173"/>
                  </a:cubicBezTo>
                  <a:cubicBezTo>
                    <a:pt x="42" y="173"/>
                    <a:pt x="41" y="174"/>
                    <a:pt x="41" y="176"/>
                  </a:cubicBezTo>
                  <a:cubicBezTo>
                    <a:pt x="42" y="177"/>
                    <a:pt x="42" y="177"/>
                    <a:pt x="42" y="177"/>
                  </a:cubicBezTo>
                  <a:cubicBezTo>
                    <a:pt x="46" y="182"/>
                    <a:pt x="46" y="182"/>
                    <a:pt x="46" y="182"/>
                  </a:cubicBezTo>
                  <a:cubicBezTo>
                    <a:pt x="46" y="188"/>
                    <a:pt x="46" y="188"/>
                    <a:pt x="46" y="188"/>
                  </a:cubicBezTo>
                  <a:cubicBezTo>
                    <a:pt x="46" y="188"/>
                    <a:pt x="46" y="190"/>
                    <a:pt x="46" y="192"/>
                  </a:cubicBezTo>
                  <a:cubicBezTo>
                    <a:pt x="46" y="193"/>
                    <a:pt x="45" y="195"/>
                    <a:pt x="43" y="195"/>
                  </a:cubicBezTo>
                  <a:cubicBezTo>
                    <a:pt x="43" y="195"/>
                    <a:pt x="43" y="195"/>
                    <a:pt x="43" y="195"/>
                  </a:cubicBezTo>
                  <a:cubicBezTo>
                    <a:pt x="43" y="195"/>
                    <a:pt x="43" y="195"/>
                    <a:pt x="43" y="195"/>
                  </a:cubicBezTo>
                  <a:cubicBezTo>
                    <a:pt x="42" y="195"/>
                    <a:pt x="42" y="195"/>
                    <a:pt x="42" y="195"/>
                  </a:cubicBezTo>
                  <a:cubicBezTo>
                    <a:pt x="41" y="196"/>
                    <a:pt x="41" y="198"/>
                    <a:pt x="40" y="198"/>
                  </a:cubicBezTo>
                  <a:cubicBezTo>
                    <a:pt x="39" y="199"/>
                    <a:pt x="37" y="196"/>
                    <a:pt x="36" y="199"/>
                  </a:cubicBezTo>
                  <a:cubicBezTo>
                    <a:pt x="35" y="203"/>
                    <a:pt x="33" y="206"/>
                    <a:pt x="33" y="207"/>
                  </a:cubicBezTo>
                  <a:cubicBezTo>
                    <a:pt x="32" y="208"/>
                    <a:pt x="29" y="209"/>
                    <a:pt x="29" y="211"/>
                  </a:cubicBezTo>
                  <a:cubicBezTo>
                    <a:pt x="28" y="213"/>
                    <a:pt x="28" y="211"/>
                    <a:pt x="26" y="216"/>
                  </a:cubicBezTo>
                  <a:cubicBezTo>
                    <a:pt x="24" y="221"/>
                    <a:pt x="23" y="223"/>
                    <a:pt x="23" y="223"/>
                  </a:cubicBezTo>
                  <a:cubicBezTo>
                    <a:pt x="14" y="235"/>
                    <a:pt x="14" y="235"/>
                    <a:pt x="14" y="235"/>
                  </a:cubicBezTo>
                  <a:cubicBezTo>
                    <a:pt x="14" y="235"/>
                    <a:pt x="9" y="243"/>
                    <a:pt x="9" y="244"/>
                  </a:cubicBezTo>
                  <a:cubicBezTo>
                    <a:pt x="9" y="245"/>
                    <a:pt x="9" y="249"/>
                    <a:pt x="9" y="249"/>
                  </a:cubicBezTo>
                  <a:cubicBezTo>
                    <a:pt x="13" y="253"/>
                    <a:pt x="13" y="253"/>
                    <a:pt x="13" y="253"/>
                  </a:cubicBezTo>
                  <a:cubicBezTo>
                    <a:pt x="13" y="257"/>
                    <a:pt x="13" y="257"/>
                    <a:pt x="13" y="257"/>
                  </a:cubicBezTo>
                  <a:cubicBezTo>
                    <a:pt x="13" y="257"/>
                    <a:pt x="13" y="260"/>
                    <a:pt x="14" y="261"/>
                  </a:cubicBezTo>
                  <a:cubicBezTo>
                    <a:pt x="15" y="261"/>
                    <a:pt x="15" y="261"/>
                    <a:pt x="15" y="261"/>
                  </a:cubicBezTo>
                  <a:cubicBezTo>
                    <a:pt x="14" y="264"/>
                    <a:pt x="14" y="264"/>
                    <a:pt x="14" y="264"/>
                  </a:cubicBezTo>
                  <a:cubicBezTo>
                    <a:pt x="14" y="264"/>
                    <a:pt x="15" y="267"/>
                    <a:pt x="16" y="267"/>
                  </a:cubicBezTo>
                  <a:cubicBezTo>
                    <a:pt x="16" y="267"/>
                    <a:pt x="18" y="268"/>
                    <a:pt x="18" y="268"/>
                  </a:cubicBezTo>
                  <a:cubicBezTo>
                    <a:pt x="18" y="268"/>
                    <a:pt x="20" y="270"/>
                    <a:pt x="20" y="270"/>
                  </a:cubicBezTo>
                  <a:cubicBezTo>
                    <a:pt x="21" y="271"/>
                    <a:pt x="20" y="273"/>
                    <a:pt x="20" y="273"/>
                  </a:cubicBezTo>
                  <a:cubicBezTo>
                    <a:pt x="20" y="273"/>
                    <a:pt x="20" y="274"/>
                    <a:pt x="19" y="274"/>
                  </a:cubicBezTo>
                  <a:cubicBezTo>
                    <a:pt x="18" y="274"/>
                    <a:pt x="18" y="274"/>
                    <a:pt x="16" y="274"/>
                  </a:cubicBezTo>
                  <a:cubicBezTo>
                    <a:pt x="16" y="273"/>
                    <a:pt x="16" y="273"/>
                    <a:pt x="15" y="273"/>
                  </a:cubicBezTo>
                  <a:cubicBezTo>
                    <a:pt x="13" y="273"/>
                    <a:pt x="13" y="273"/>
                    <a:pt x="13" y="273"/>
                  </a:cubicBezTo>
                  <a:cubicBezTo>
                    <a:pt x="12" y="273"/>
                    <a:pt x="12" y="273"/>
                    <a:pt x="11" y="273"/>
                  </a:cubicBezTo>
                  <a:cubicBezTo>
                    <a:pt x="10" y="273"/>
                    <a:pt x="10" y="273"/>
                    <a:pt x="10" y="273"/>
                  </a:cubicBezTo>
                  <a:cubicBezTo>
                    <a:pt x="9" y="273"/>
                    <a:pt x="9" y="273"/>
                    <a:pt x="8" y="274"/>
                  </a:cubicBezTo>
                  <a:cubicBezTo>
                    <a:pt x="8" y="275"/>
                    <a:pt x="8" y="275"/>
                    <a:pt x="8" y="275"/>
                  </a:cubicBezTo>
                  <a:cubicBezTo>
                    <a:pt x="8" y="275"/>
                    <a:pt x="7" y="276"/>
                    <a:pt x="7" y="277"/>
                  </a:cubicBezTo>
                  <a:cubicBezTo>
                    <a:pt x="6" y="277"/>
                    <a:pt x="6" y="279"/>
                    <a:pt x="6" y="279"/>
                  </a:cubicBezTo>
                  <a:cubicBezTo>
                    <a:pt x="6" y="279"/>
                    <a:pt x="6" y="280"/>
                    <a:pt x="6" y="280"/>
                  </a:cubicBezTo>
                  <a:cubicBezTo>
                    <a:pt x="6" y="280"/>
                    <a:pt x="6" y="282"/>
                    <a:pt x="6" y="282"/>
                  </a:cubicBezTo>
                  <a:cubicBezTo>
                    <a:pt x="5" y="284"/>
                    <a:pt x="5" y="284"/>
                    <a:pt x="5" y="284"/>
                  </a:cubicBezTo>
                  <a:cubicBezTo>
                    <a:pt x="5" y="284"/>
                    <a:pt x="4" y="285"/>
                    <a:pt x="5" y="286"/>
                  </a:cubicBezTo>
                  <a:cubicBezTo>
                    <a:pt x="5" y="286"/>
                    <a:pt x="5" y="287"/>
                    <a:pt x="5" y="287"/>
                  </a:cubicBezTo>
                  <a:cubicBezTo>
                    <a:pt x="6" y="288"/>
                    <a:pt x="6" y="288"/>
                    <a:pt x="6" y="288"/>
                  </a:cubicBezTo>
                  <a:cubicBezTo>
                    <a:pt x="4" y="290"/>
                    <a:pt x="4" y="290"/>
                    <a:pt x="4" y="290"/>
                  </a:cubicBezTo>
                  <a:cubicBezTo>
                    <a:pt x="4" y="292"/>
                    <a:pt x="4" y="292"/>
                    <a:pt x="4" y="292"/>
                  </a:cubicBezTo>
                  <a:cubicBezTo>
                    <a:pt x="4" y="292"/>
                    <a:pt x="5" y="293"/>
                    <a:pt x="4" y="294"/>
                  </a:cubicBezTo>
                  <a:cubicBezTo>
                    <a:pt x="4" y="294"/>
                    <a:pt x="3" y="295"/>
                    <a:pt x="3" y="295"/>
                  </a:cubicBezTo>
                  <a:cubicBezTo>
                    <a:pt x="3" y="295"/>
                    <a:pt x="1" y="297"/>
                    <a:pt x="1" y="297"/>
                  </a:cubicBezTo>
                  <a:cubicBezTo>
                    <a:pt x="1" y="297"/>
                    <a:pt x="1" y="298"/>
                    <a:pt x="1" y="298"/>
                  </a:cubicBezTo>
                  <a:cubicBezTo>
                    <a:pt x="1" y="298"/>
                    <a:pt x="0" y="300"/>
                    <a:pt x="0" y="300"/>
                  </a:cubicBezTo>
                  <a:cubicBezTo>
                    <a:pt x="0" y="300"/>
                    <a:pt x="0" y="303"/>
                    <a:pt x="0" y="303"/>
                  </a:cubicBezTo>
                  <a:cubicBezTo>
                    <a:pt x="0" y="303"/>
                    <a:pt x="1" y="304"/>
                    <a:pt x="1" y="304"/>
                  </a:cubicBezTo>
                  <a:cubicBezTo>
                    <a:pt x="1" y="304"/>
                    <a:pt x="1" y="305"/>
                    <a:pt x="1" y="306"/>
                  </a:cubicBezTo>
                  <a:cubicBezTo>
                    <a:pt x="0" y="306"/>
                    <a:pt x="1" y="307"/>
                    <a:pt x="1" y="308"/>
                  </a:cubicBezTo>
                  <a:cubicBezTo>
                    <a:pt x="1" y="308"/>
                    <a:pt x="1" y="309"/>
                    <a:pt x="1" y="309"/>
                  </a:cubicBezTo>
                  <a:cubicBezTo>
                    <a:pt x="0" y="311"/>
                    <a:pt x="0" y="311"/>
                    <a:pt x="0" y="311"/>
                  </a:cubicBezTo>
                  <a:cubicBezTo>
                    <a:pt x="0" y="311"/>
                    <a:pt x="0" y="311"/>
                    <a:pt x="0" y="311"/>
                  </a:cubicBezTo>
                  <a:cubicBezTo>
                    <a:pt x="0" y="312"/>
                    <a:pt x="0" y="312"/>
                    <a:pt x="0" y="312"/>
                  </a:cubicBezTo>
                  <a:cubicBezTo>
                    <a:pt x="0" y="314"/>
                    <a:pt x="0" y="314"/>
                    <a:pt x="0" y="314"/>
                  </a:cubicBezTo>
                  <a:cubicBezTo>
                    <a:pt x="2" y="314"/>
                    <a:pt x="2" y="314"/>
                    <a:pt x="2" y="314"/>
                  </a:cubicBezTo>
                  <a:cubicBezTo>
                    <a:pt x="3" y="313"/>
                    <a:pt x="3" y="313"/>
                    <a:pt x="3" y="313"/>
                  </a:cubicBezTo>
                  <a:cubicBezTo>
                    <a:pt x="8" y="311"/>
                    <a:pt x="8" y="311"/>
                    <a:pt x="8" y="311"/>
                  </a:cubicBezTo>
                  <a:cubicBezTo>
                    <a:pt x="11" y="314"/>
                    <a:pt x="11" y="314"/>
                    <a:pt x="11" y="314"/>
                  </a:cubicBezTo>
                  <a:cubicBezTo>
                    <a:pt x="14" y="317"/>
                    <a:pt x="14" y="317"/>
                    <a:pt x="14" y="317"/>
                  </a:cubicBezTo>
                  <a:cubicBezTo>
                    <a:pt x="19" y="317"/>
                    <a:pt x="19" y="317"/>
                    <a:pt x="19" y="317"/>
                  </a:cubicBezTo>
                  <a:cubicBezTo>
                    <a:pt x="22" y="321"/>
                    <a:pt x="22" y="321"/>
                    <a:pt x="22" y="321"/>
                  </a:cubicBezTo>
                  <a:cubicBezTo>
                    <a:pt x="25" y="324"/>
                    <a:pt x="25" y="324"/>
                    <a:pt x="25" y="324"/>
                  </a:cubicBezTo>
                  <a:cubicBezTo>
                    <a:pt x="30" y="323"/>
                    <a:pt x="30" y="323"/>
                    <a:pt x="30" y="323"/>
                  </a:cubicBezTo>
                  <a:cubicBezTo>
                    <a:pt x="35" y="326"/>
                    <a:pt x="35" y="326"/>
                    <a:pt x="35" y="326"/>
                  </a:cubicBezTo>
                  <a:cubicBezTo>
                    <a:pt x="34" y="329"/>
                    <a:pt x="34" y="329"/>
                    <a:pt x="34" y="329"/>
                  </a:cubicBezTo>
                  <a:cubicBezTo>
                    <a:pt x="34" y="329"/>
                    <a:pt x="38" y="324"/>
                    <a:pt x="39" y="323"/>
                  </a:cubicBezTo>
                  <a:cubicBezTo>
                    <a:pt x="40" y="322"/>
                    <a:pt x="44" y="321"/>
                    <a:pt x="44" y="321"/>
                  </a:cubicBezTo>
                  <a:cubicBezTo>
                    <a:pt x="44" y="321"/>
                    <a:pt x="46" y="323"/>
                    <a:pt x="48" y="324"/>
                  </a:cubicBezTo>
                  <a:cubicBezTo>
                    <a:pt x="51" y="324"/>
                    <a:pt x="51" y="324"/>
                    <a:pt x="51" y="324"/>
                  </a:cubicBezTo>
                  <a:cubicBezTo>
                    <a:pt x="53" y="324"/>
                    <a:pt x="61" y="323"/>
                    <a:pt x="61" y="323"/>
                  </a:cubicBezTo>
                  <a:cubicBezTo>
                    <a:pt x="72" y="324"/>
                    <a:pt x="72" y="324"/>
                    <a:pt x="72" y="324"/>
                  </a:cubicBezTo>
                  <a:cubicBezTo>
                    <a:pt x="78" y="321"/>
                    <a:pt x="78" y="321"/>
                    <a:pt x="78" y="321"/>
                  </a:cubicBezTo>
                  <a:cubicBezTo>
                    <a:pt x="90" y="322"/>
                    <a:pt x="90" y="322"/>
                    <a:pt x="90" y="322"/>
                  </a:cubicBezTo>
                  <a:cubicBezTo>
                    <a:pt x="92" y="321"/>
                    <a:pt x="92" y="321"/>
                    <a:pt x="92" y="321"/>
                  </a:cubicBezTo>
                  <a:cubicBezTo>
                    <a:pt x="93" y="322"/>
                    <a:pt x="93" y="322"/>
                    <a:pt x="93" y="322"/>
                  </a:cubicBezTo>
                  <a:cubicBezTo>
                    <a:pt x="97" y="321"/>
                    <a:pt x="97" y="321"/>
                    <a:pt x="97" y="321"/>
                  </a:cubicBezTo>
                  <a:cubicBezTo>
                    <a:pt x="101" y="325"/>
                    <a:pt x="101" y="325"/>
                    <a:pt x="101" y="325"/>
                  </a:cubicBezTo>
                  <a:cubicBezTo>
                    <a:pt x="109" y="324"/>
                    <a:pt x="109" y="324"/>
                    <a:pt x="109" y="324"/>
                  </a:cubicBezTo>
                  <a:cubicBezTo>
                    <a:pt x="114" y="317"/>
                    <a:pt x="114" y="317"/>
                    <a:pt x="114" y="317"/>
                  </a:cubicBezTo>
                  <a:cubicBezTo>
                    <a:pt x="114" y="317"/>
                    <a:pt x="117" y="314"/>
                    <a:pt x="121" y="313"/>
                  </a:cubicBezTo>
                  <a:cubicBezTo>
                    <a:pt x="125" y="313"/>
                    <a:pt x="132" y="310"/>
                    <a:pt x="132" y="310"/>
                  </a:cubicBezTo>
                  <a:lnTo>
                    <a:pt x="141" y="30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92"/>
            <p:cNvSpPr>
              <a:spLocks noEditPoints="1"/>
            </p:cNvSpPr>
            <p:nvPr/>
          </p:nvSpPr>
          <p:spPr bwMode="auto">
            <a:xfrm>
              <a:off x="5078738" y="538527"/>
              <a:ext cx="643167" cy="1694015"/>
            </a:xfrm>
            <a:custGeom>
              <a:avLst/>
              <a:gdLst>
                <a:gd name="T0" fmla="*/ 246 w 282"/>
                <a:gd name="T1" fmla="*/ 59 h 766"/>
                <a:gd name="T2" fmla="*/ 210 w 282"/>
                <a:gd name="T3" fmla="*/ 30 h 766"/>
                <a:gd name="T4" fmla="*/ 183 w 282"/>
                <a:gd name="T5" fmla="*/ 8 h 766"/>
                <a:gd name="T6" fmla="*/ 167 w 282"/>
                <a:gd name="T7" fmla="*/ 32 h 766"/>
                <a:gd name="T8" fmla="*/ 123 w 282"/>
                <a:gd name="T9" fmla="*/ 69 h 766"/>
                <a:gd name="T10" fmla="*/ 100 w 282"/>
                <a:gd name="T11" fmla="*/ 111 h 766"/>
                <a:gd name="T12" fmla="*/ 65 w 282"/>
                <a:gd name="T13" fmla="*/ 180 h 766"/>
                <a:gd name="T14" fmla="*/ 52 w 282"/>
                <a:gd name="T15" fmla="*/ 265 h 766"/>
                <a:gd name="T16" fmla="*/ 15 w 282"/>
                <a:gd name="T17" fmla="*/ 333 h 766"/>
                <a:gd name="T18" fmla="*/ 25 w 282"/>
                <a:gd name="T19" fmla="*/ 418 h 766"/>
                <a:gd name="T20" fmla="*/ 27 w 282"/>
                <a:gd name="T21" fmla="*/ 466 h 766"/>
                <a:gd name="T22" fmla="*/ 29 w 282"/>
                <a:gd name="T23" fmla="*/ 515 h 766"/>
                <a:gd name="T24" fmla="*/ 13 w 282"/>
                <a:gd name="T25" fmla="*/ 535 h 766"/>
                <a:gd name="T26" fmla="*/ 8 w 282"/>
                <a:gd name="T27" fmla="*/ 567 h 766"/>
                <a:gd name="T28" fmla="*/ 10 w 282"/>
                <a:gd name="T29" fmla="*/ 603 h 766"/>
                <a:gd name="T30" fmla="*/ 12 w 282"/>
                <a:gd name="T31" fmla="*/ 616 h 766"/>
                <a:gd name="T32" fmla="*/ 19 w 282"/>
                <a:gd name="T33" fmla="*/ 636 h 766"/>
                <a:gd name="T34" fmla="*/ 25 w 282"/>
                <a:gd name="T35" fmla="*/ 655 h 766"/>
                <a:gd name="T36" fmla="*/ 46 w 282"/>
                <a:gd name="T37" fmla="*/ 685 h 766"/>
                <a:gd name="T38" fmla="*/ 50 w 282"/>
                <a:gd name="T39" fmla="*/ 705 h 766"/>
                <a:gd name="T40" fmla="*/ 60 w 282"/>
                <a:gd name="T41" fmla="*/ 739 h 766"/>
                <a:gd name="T42" fmla="*/ 64 w 282"/>
                <a:gd name="T43" fmla="*/ 764 h 766"/>
                <a:gd name="T44" fmla="*/ 93 w 282"/>
                <a:gd name="T45" fmla="*/ 758 h 766"/>
                <a:gd name="T46" fmla="*/ 107 w 282"/>
                <a:gd name="T47" fmla="*/ 752 h 766"/>
                <a:gd name="T48" fmla="*/ 114 w 282"/>
                <a:gd name="T49" fmla="*/ 729 h 766"/>
                <a:gd name="T50" fmla="*/ 122 w 282"/>
                <a:gd name="T51" fmla="*/ 717 h 766"/>
                <a:gd name="T52" fmla="*/ 158 w 282"/>
                <a:gd name="T53" fmla="*/ 688 h 766"/>
                <a:gd name="T54" fmla="*/ 165 w 282"/>
                <a:gd name="T55" fmla="*/ 629 h 766"/>
                <a:gd name="T56" fmla="*/ 163 w 282"/>
                <a:gd name="T57" fmla="*/ 590 h 766"/>
                <a:gd name="T58" fmla="*/ 182 w 282"/>
                <a:gd name="T59" fmla="*/ 559 h 766"/>
                <a:gd name="T60" fmla="*/ 191 w 282"/>
                <a:gd name="T61" fmla="*/ 558 h 766"/>
                <a:gd name="T62" fmla="*/ 205 w 282"/>
                <a:gd name="T63" fmla="*/ 541 h 766"/>
                <a:gd name="T64" fmla="*/ 207 w 282"/>
                <a:gd name="T65" fmla="*/ 514 h 766"/>
                <a:gd name="T66" fmla="*/ 199 w 282"/>
                <a:gd name="T67" fmla="*/ 493 h 766"/>
                <a:gd name="T68" fmla="*/ 180 w 282"/>
                <a:gd name="T69" fmla="*/ 467 h 766"/>
                <a:gd name="T70" fmla="*/ 161 w 282"/>
                <a:gd name="T71" fmla="*/ 459 h 766"/>
                <a:gd name="T72" fmla="*/ 151 w 282"/>
                <a:gd name="T73" fmla="*/ 424 h 766"/>
                <a:gd name="T74" fmla="*/ 157 w 282"/>
                <a:gd name="T75" fmla="*/ 407 h 766"/>
                <a:gd name="T76" fmla="*/ 154 w 282"/>
                <a:gd name="T77" fmla="*/ 369 h 766"/>
                <a:gd name="T78" fmla="*/ 168 w 282"/>
                <a:gd name="T79" fmla="*/ 350 h 766"/>
                <a:gd name="T80" fmla="*/ 182 w 282"/>
                <a:gd name="T81" fmla="*/ 325 h 766"/>
                <a:gd name="T82" fmla="*/ 196 w 282"/>
                <a:gd name="T83" fmla="*/ 307 h 766"/>
                <a:gd name="T84" fmla="*/ 210 w 282"/>
                <a:gd name="T85" fmla="*/ 295 h 766"/>
                <a:gd name="T86" fmla="*/ 225 w 282"/>
                <a:gd name="T87" fmla="*/ 266 h 766"/>
                <a:gd name="T88" fmla="*/ 229 w 282"/>
                <a:gd name="T89" fmla="*/ 238 h 766"/>
                <a:gd name="T90" fmla="*/ 225 w 282"/>
                <a:gd name="T91" fmla="*/ 219 h 766"/>
                <a:gd name="T92" fmla="*/ 229 w 282"/>
                <a:gd name="T93" fmla="*/ 198 h 766"/>
                <a:gd name="T94" fmla="*/ 242 w 282"/>
                <a:gd name="T95" fmla="*/ 187 h 766"/>
                <a:gd name="T96" fmla="*/ 258 w 282"/>
                <a:gd name="T97" fmla="*/ 170 h 766"/>
                <a:gd name="T98" fmla="*/ 269 w 282"/>
                <a:gd name="T99" fmla="*/ 173 h 766"/>
                <a:gd name="T100" fmla="*/ 275 w 282"/>
                <a:gd name="T101" fmla="*/ 169 h 766"/>
                <a:gd name="T102" fmla="*/ 279 w 282"/>
                <a:gd name="T103" fmla="*/ 165 h 766"/>
                <a:gd name="T104" fmla="*/ 266 w 282"/>
                <a:gd name="T105" fmla="*/ 119 h 766"/>
                <a:gd name="T106" fmla="*/ 164 w 282"/>
                <a:gd name="T107" fmla="*/ 699 h 766"/>
                <a:gd name="T108" fmla="*/ 174 w 282"/>
                <a:gd name="T109" fmla="*/ 650 h 766"/>
                <a:gd name="T110" fmla="*/ 175 w 282"/>
                <a:gd name="T111" fmla="*/ 673 h 766"/>
                <a:gd name="T112" fmla="*/ 165 w 282"/>
                <a:gd name="T113" fmla="*/ 710 h 766"/>
                <a:gd name="T114" fmla="*/ 210 w 282"/>
                <a:gd name="T115" fmla="*/ 625 h 766"/>
                <a:gd name="T116" fmla="*/ 229 w 282"/>
                <a:gd name="T117" fmla="*/ 607 h 766"/>
                <a:gd name="T118" fmla="*/ 224 w 282"/>
                <a:gd name="T119" fmla="*/ 631 h 766"/>
                <a:gd name="T120" fmla="*/ 216 w 282"/>
                <a:gd name="T121" fmla="*/ 66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766">
                  <a:moveTo>
                    <a:pt x="255" y="88"/>
                  </a:moveTo>
                  <a:cubicBezTo>
                    <a:pt x="255" y="87"/>
                    <a:pt x="255" y="87"/>
                    <a:pt x="255" y="87"/>
                  </a:cubicBezTo>
                  <a:cubicBezTo>
                    <a:pt x="255" y="87"/>
                    <a:pt x="253" y="83"/>
                    <a:pt x="254" y="81"/>
                  </a:cubicBezTo>
                  <a:cubicBezTo>
                    <a:pt x="254" y="81"/>
                    <a:pt x="254" y="81"/>
                    <a:pt x="254" y="80"/>
                  </a:cubicBezTo>
                  <a:cubicBezTo>
                    <a:pt x="254" y="79"/>
                    <a:pt x="254" y="79"/>
                    <a:pt x="254" y="79"/>
                  </a:cubicBezTo>
                  <a:cubicBezTo>
                    <a:pt x="250" y="80"/>
                    <a:pt x="250" y="80"/>
                    <a:pt x="250" y="80"/>
                  </a:cubicBezTo>
                  <a:cubicBezTo>
                    <a:pt x="247" y="76"/>
                    <a:pt x="247" y="76"/>
                    <a:pt x="247" y="76"/>
                  </a:cubicBezTo>
                  <a:cubicBezTo>
                    <a:pt x="248" y="71"/>
                    <a:pt x="248" y="71"/>
                    <a:pt x="248" y="71"/>
                  </a:cubicBezTo>
                  <a:cubicBezTo>
                    <a:pt x="246" y="59"/>
                    <a:pt x="246" y="59"/>
                    <a:pt x="246" y="59"/>
                  </a:cubicBezTo>
                  <a:cubicBezTo>
                    <a:pt x="248" y="53"/>
                    <a:pt x="248" y="53"/>
                    <a:pt x="248" y="53"/>
                  </a:cubicBezTo>
                  <a:cubicBezTo>
                    <a:pt x="242" y="50"/>
                    <a:pt x="242" y="50"/>
                    <a:pt x="242" y="50"/>
                  </a:cubicBezTo>
                  <a:cubicBezTo>
                    <a:pt x="238" y="44"/>
                    <a:pt x="238" y="44"/>
                    <a:pt x="238" y="44"/>
                  </a:cubicBezTo>
                  <a:cubicBezTo>
                    <a:pt x="238" y="44"/>
                    <a:pt x="237" y="46"/>
                    <a:pt x="236" y="45"/>
                  </a:cubicBezTo>
                  <a:cubicBezTo>
                    <a:pt x="235" y="44"/>
                    <a:pt x="230" y="36"/>
                    <a:pt x="230" y="36"/>
                  </a:cubicBezTo>
                  <a:cubicBezTo>
                    <a:pt x="221" y="33"/>
                    <a:pt x="221" y="33"/>
                    <a:pt x="221" y="33"/>
                  </a:cubicBezTo>
                  <a:cubicBezTo>
                    <a:pt x="217" y="31"/>
                    <a:pt x="217" y="31"/>
                    <a:pt x="217" y="31"/>
                  </a:cubicBezTo>
                  <a:cubicBezTo>
                    <a:pt x="212" y="30"/>
                    <a:pt x="212" y="30"/>
                    <a:pt x="212" y="30"/>
                  </a:cubicBezTo>
                  <a:cubicBezTo>
                    <a:pt x="212" y="30"/>
                    <a:pt x="211" y="32"/>
                    <a:pt x="210" y="30"/>
                  </a:cubicBezTo>
                  <a:cubicBezTo>
                    <a:pt x="209" y="28"/>
                    <a:pt x="207" y="26"/>
                    <a:pt x="207" y="26"/>
                  </a:cubicBezTo>
                  <a:cubicBezTo>
                    <a:pt x="203" y="27"/>
                    <a:pt x="203" y="27"/>
                    <a:pt x="203" y="27"/>
                  </a:cubicBezTo>
                  <a:cubicBezTo>
                    <a:pt x="200" y="23"/>
                    <a:pt x="200" y="23"/>
                    <a:pt x="200" y="23"/>
                  </a:cubicBezTo>
                  <a:cubicBezTo>
                    <a:pt x="200" y="23"/>
                    <a:pt x="199" y="23"/>
                    <a:pt x="198" y="23"/>
                  </a:cubicBezTo>
                  <a:cubicBezTo>
                    <a:pt x="197" y="22"/>
                    <a:pt x="195" y="21"/>
                    <a:pt x="195" y="21"/>
                  </a:cubicBezTo>
                  <a:cubicBezTo>
                    <a:pt x="192" y="16"/>
                    <a:pt x="192" y="16"/>
                    <a:pt x="192" y="16"/>
                  </a:cubicBezTo>
                  <a:cubicBezTo>
                    <a:pt x="188" y="14"/>
                    <a:pt x="188" y="14"/>
                    <a:pt x="188" y="14"/>
                  </a:cubicBezTo>
                  <a:cubicBezTo>
                    <a:pt x="183" y="12"/>
                    <a:pt x="183" y="12"/>
                    <a:pt x="183" y="12"/>
                  </a:cubicBezTo>
                  <a:cubicBezTo>
                    <a:pt x="183" y="8"/>
                    <a:pt x="183" y="8"/>
                    <a:pt x="183" y="8"/>
                  </a:cubicBezTo>
                  <a:cubicBezTo>
                    <a:pt x="176" y="4"/>
                    <a:pt x="176" y="4"/>
                    <a:pt x="176" y="4"/>
                  </a:cubicBezTo>
                  <a:cubicBezTo>
                    <a:pt x="176" y="4"/>
                    <a:pt x="175" y="2"/>
                    <a:pt x="176" y="2"/>
                  </a:cubicBezTo>
                  <a:cubicBezTo>
                    <a:pt x="177" y="1"/>
                    <a:pt x="180" y="1"/>
                    <a:pt x="182" y="1"/>
                  </a:cubicBezTo>
                  <a:cubicBezTo>
                    <a:pt x="177" y="0"/>
                    <a:pt x="177" y="0"/>
                    <a:pt x="177" y="0"/>
                  </a:cubicBezTo>
                  <a:cubicBezTo>
                    <a:pt x="171" y="5"/>
                    <a:pt x="171" y="5"/>
                    <a:pt x="171" y="5"/>
                  </a:cubicBezTo>
                  <a:cubicBezTo>
                    <a:pt x="168" y="5"/>
                    <a:pt x="168" y="5"/>
                    <a:pt x="168" y="5"/>
                  </a:cubicBezTo>
                  <a:cubicBezTo>
                    <a:pt x="168" y="5"/>
                    <a:pt x="166" y="6"/>
                    <a:pt x="166" y="7"/>
                  </a:cubicBezTo>
                  <a:cubicBezTo>
                    <a:pt x="167" y="8"/>
                    <a:pt x="169" y="17"/>
                    <a:pt x="170" y="19"/>
                  </a:cubicBezTo>
                  <a:cubicBezTo>
                    <a:pt x="171" y="20"/>
                    <a:pt x="171" y="27"/>
                    <a:pt x="167" y="32"/>
                  </a:cubicBezTo>
                  <a:cubicBezTo>
                    <a:pt x="171" y="36"/>
                    <a:pt x="171" y="36"/>
                    <a:pt x="171" y="36"/>
                  </a:cubicBezTo>
                  <a:cubicBezTo>
                    <a:pt x="167" y="41"/>
                    <a:pt x="167" y="41"/>
                    <a:pt x="167" y="41"/>
                  </a:cubicBezTo>
                  <a:cubicBezTo>
                    <a:pt x="161" y="42"/>
                    <a:pt x="161" y="42"/>
                    <a:pt x="161" y="42"/>
                  </a:cubicBezTo>
                  <a:cubicBezTo>
                    <a:pt x="161" y="42"/>
                    <a:pt x="155" y="41"/>
                    <a:pt x="154" y="40"/>
                  </a:cubicBezTo>
                  <a:cubicBezTo>
                    <a:pt x="153" y="39"/>
                    <a:pt x="148" y="37"/>
                    <a:pt x="147" y="37"/>
                  </a:cubicBezTo>
                  <a:cubicBezTo>
                    <a:pt x="145" y="38"/>
                    <a:pt x="131" y="37"/>
                    <a:pt x="131" y="37"/>
                  </a:cubicBezTo>
                  <a:cubicBezTo>
                    <a:pt x="128" y="41"/>
                    <a:pt x="129" y="62"/>
                    <a:pt x="130" y="65"/>
                  </a:cubicBezTo>
                  <a:cubicBezTo>
                    <a:pt x="128" y="69"/>
                    <a:pt x="128" y="69"/>
                    <a:pt x="128" y="69"/>
                  </a:cubicBezTo>
                  <a:cubicBezTo>
                    <a:pt x="123" y="69"/>
                    <a:pt x="123" y="69"/>
                    <a:pt x="123" y="69"/>
                  </a:cubicBezTo>
                  <a:cubicBezTo>
                    <a:pt x="113" y="64"/>
                    <a:pt x="113" y="64"/>
                    <a:pt x="113" y="64"/>
                  </a:cubicBezTo>
                  <a:cubicBezTo>
                    <a:pt x="109" y="72"/>
                    <a:pt x="109" y="72"/>
                    <a:pt x="109" y="72"/>
                  </a:cubicBezTo>
                  <a:cubicBezTo>
                    <a:pt x="109" y="72"/>
                    <a:pt x="105" y="76"/>
                    <a:pt x="105" y="78"/>
                  </a:cubicBezTo>
                  <a:cubicBezTo>
                    <a:pt x="105" y="79"/>
                    <a:pt x="103" y="83"/>
                    <a:pt x="103" y="83"/>
                  </a:cubicBezTo>
                  <a:cubicBezTo>
                    <a:pt x="103" y="84"/>
                    <a:pt x="103" y="91"/>
                    <a:pt x="103" y="91"/>
                  </a:cubicBezTo>
                  <a:cubicBezTo>
                    <a:pt x="101" y="95"/>
                    <a:pt x="101" y="95"/>
                    <a:pt x="101" y="95"/>
                  </a:cubicBezTo>
                  <a:cubicBezTo>
                    <a:pt x="95" y="99"/>
                    <a:pt x="95" y="99"/>
                    <a:pt x="95" y="99"/>
                  </a:cubicBezTo>
                  <a:cubicBezTo>
                    <a:pt x="95" y="104"/>
                    <a:pt x="95" y="104"/>
                    <a:pt x="95" y="104"/>
                  </a:cubicBezTo>
                  <a:cubicBezTo>
                    <a:pt x="95" y="104"/>
                    <a:pt x="98" y="110"/>
                    <a:pt x="100" y="111"/>
                  </a:cubicBezTo>
                  <a:cubicBezTo>
                    <a:pt x="101" y="113"/>
                    <a:pt x="103" y="121"/>
                    <a:pt x="103" y="121"/>
                  </a:cubicBezTo>
                  <a:cubicBezTo>
                    <a:pt x="103" y="121"/>
                    <a:pt x="100" y="128"/>
                    <a:pt x="99" y="130"/>
                  </a:cubicBezTo>
                  <a:cubicBezTo>
                    <a:pt x="98" y="132"/>
                    <a:pt x="90" y="142"/>
                    <a:pt x="90" y="142"/>
                  </a:cubicBezTo>
                  <a:cubicBezTo>
                    <a:pt x="85" y="155"/>
                    <a:pt x="85" y="155"/>
                    <a:pt x="85" y="155"/>
                  </a:cubicBezTo>
                  <a:cubicBezTo>
                    <a:pt x="85" y="164"/>
                    <a:pt x="85" y="164"/>
                    <a:pt x="85" y="164"/>
                  </a:cubicBezTo>
                  <a:cubicBezTo>
                    <a:pt x="84" y="169"/>
                    <a:pt x="84" y="169"/>
                    <a:pt x="84" y="169"/>
                  </a:cubicBezTo>
                  <a:cubicBezTo>
                    <a:pt x="77" y="176"/>
                    <a:pt x="77" y="176"/>
                    <a:pt x="77" y="176"/>
                  </a:cubicBezTo>
                  <a:cubicBezTo>
                    <a:pt x="68" y="177"/>
                    <a:pt x="68" y="177"/>
                    <a:pt x="68" y="177"/>
                  </a:cubicBezTo>
                  <a:cubicBezTo>
                    <a:pt x="65" y="180"/>
                    <a:pt x="65" y="180"/>
                    <a:pt x="65" y="180"/>
                  </a:cubicBezTo>
                  <a:cubicBezTo>
                    <a:pt x="70" y="197"/>
                    <a:pt x="70" y="197"/>
                    <a:pt x="70" y="197"/>
                  </a:cubicBezTo>
                  <a:cubicBezTo>
                    <a:pt x="68" y="205"/>
                    <a:pt x="68" y="205"/>
                    <a:pt x="68" y="205"/>
                  </a:cubicBezTo>
                  <a:cubicBezTo>
                    <a:pt x="67" y="212"/>
                    <a:pt x="67" y="212"/>
                    <a:pt x="67" y="212"/>
                  </a:cubicBezTo>
                  <a:cubicBezTo>
                    <a:pt x="67" y="212"/>
                    <a:pt x="65" y="218"/>
                    <a:pt x="66" y="219"/>
                  </a:cubicBezTo>
                  <a:cubicBezTo>
                    <a:pt x="67" y="221"/>
                    <a:pt x="68" y="225"/>
                    <a:pt x="68" y="225"/>
                  </a:cubicBezTo>
                  <a:cubicBezTo>
                    <a:pt x="64" y="228"/>
                    <a:pt x="64" y="228"/>
                    <a:pt x="64" y="228"/>
                  </a:cubicBezTo>
                  <a:cubicBezTo>
                    <a:pt x="65" y="234"/>
                    <a:pt x="65" y="234"/>
                    <a:pt x="65" y="234"/>
                  </a:cubicBezTo>
                  <a:cubicBezTo>
                    <a:pt x="50" y="260"/>
                    <a:pt x="50" y="260"/>
                    <a:pt x="50" y="260"/>
                  </a:cubicBezTo>
                  <a:cubicBezTo>
                    <a:pt x="52" y="265"/>
                    <a:pt x="52" y="265"/>
                    <a:pt x="52" y="265"/>
                  </a:cubicBezTo>
                  <a:cubicBezTo>
                    <a:pt x="61" y="267"/>
                    <a:pt x="61" y="267"/>
                    <a:pt x="61" y="267"/>
                  </a:cubicBezTo>
                  <a:cubicBezTo>
                    <a:pt x="62" y="283"/>
                    <a:pt x="62" y="283"/>
                    <a:pt x="62" y="283"/>
                  </a:cubicBezTo>
                  <a:cubicBezTo>
                    <a:pt x="59" y="290"/>
                    <a:pt x="59" y="290"/>
                    <a:pt x="59" y="290"/>
                  </a:cubicBezTo>
                  <a:cubicBezTo>
                    <a:pt x="58" y="292"/>
                    <a:pt x="58" y="292"/>
                    <a:pt x="58" y="292"/>
                  </a:cubicBezTo>
                  <a:cubicBezTo>
                    <a:pt x="34" y="293"/>
                    <a:pt x="34" y="293"/>
                    <a:pt x="34" y="293"/>
                  </a:cubicBezTo>
                  <a:cubicBezTo>
                    <a:pt x="21" y="310"/>
                    <a:pt x="21" y="310"/>
                    <a:pt x="21" y="310"/>
                  </a:cubicBezTo>
                  <a:cubicBezTo>
                    <a:pt x="19" y="320"/>
                    <a:pt x="19" y="320"/>
                    <a:pt x="19" y="320"/>
                  </a:cubicBezTo>
                  <a:cubicBezTo>
                    <a:pt x="18" y="327"/>
                    <a:pt x="18" y="327"/>
                    <a:pt x="18" y="327"/>
                  </a:cubicBezTo>
                  <a:cubicBezTo>
                    <a:pt x="18" y="327"/>
                    <a:pt x="15" y="331"/>
                    <a:pt x="15" y="333"/>
                  </a:cubicBezTo>
                  <a:cubicBezTo>
                    <a:pt x="15" y="334"/>
                    <a:pt x="15" y="340"/>
                    <a:pt x="15" y="340"/>
                  </a:cubicBezTo>
                  <a:cubicBezTo>
                    <a:pt x="19" y="348"/>
                    <a:pt x="19" y="348"/>
                    <a:pt x="19" y="348"/>
                  </a:cubicBezTo>
                  <a:cubicBezTo>
                    <a:pt x="19" y="354"/>
                    <a:pt x="19" y="354"/>
                    <a:pt x="19" y="354"/>
                  </a:cubicBezTo>
                  <a:cubicBezTo>
                    <a:pt x="17" y="357"/>
                    <a:pt x="17" y="357"/>
                    <a:pt x="17" y="357"/>
                  </a:cubicBezTo>
                  <a:cubicBezTo>
                    <a:pt x="18" y="364"/>
                    <a:pt x="18" y="364"/>
                    <a:pt x="18" y="364"/>
                  </a:cubicBezTo>
                  <a:cubicBezTo>
                    <a:pt x="18" y="364"/>
                    <a:pt x="19" y="366"/>
                    <a:pt x="18" y="367"/>
                  </a:cubicBezTo>
                  <a:cubicBezTo>
                    <a:pt x="16" y="369"/>
                    <a:pt x="16" y="371"/>
                    <a:pt x="17" y="373"/>
                  </a:cubicBezTo>
                  <a:cubicBezTo>
                    <a:pt x="17" y="374"/>
                    <a:pt x="24" y="387"/>
                    <a:pt x="24" y="387"/>
                  </a:cubicBezTo>
                  <a:cubicBezTo>
                    <a:pt x="25" y="418"/>
                    <a:pt x="25" y="418"/>
                    <a:pt x="25" y="418"/>
                  </a:cubicBezTo>
                  <a:cubicBezTo>
                    <a:pt x="28" y="426"/>
                    <a:pt x="28" y="426"/>
                    <a:pt x="28" y="426"/>
                  </a:cubicBezTo>
                  <a:cubicBezTo>
                    <a:pt x="35" y="431"/>
                    <a:pt x="35" y="431"/>
                    <a:pt x="35" y="431"/>
                  </a:cubicBezTo>
                  <a:cubicBezTo>
                    <a:pt x="41" y="436"/>
                    <a:pt x="41" y="436"/>
                    <a:pt x="41" y="436"/>
                  </a:cubicBezTo>
                  <a:cubicBezTo>
                    <a:pt x="42" y="445"/>
                    <a:pt x="42" y="445"/>
                    <a:pt x="42" y="445"/>
                  </a:cubicBezTo>
                  <a:cubicBezTo>
                    <a:pt x="42" y="445"/>
                    <a:pt x="40" y="452"/>
                    <a:pt x="40" y="453"/>
                  </a:cubicBezTo>
                  <a:cubicBezTo>
                    <a:pt x="41" y="454"/>
                    <a:pt x="35" y="454"/>
                    <a:pt x="35" y="454"/>
                  </a:cubicBezTo>
                  <a:cubicBezTo>
                    <a:pt x="30" y="455"/>
                    <a:pt x="30" y="455"/>
                    <a:pt x="30" y="455"/>
                  </a:cubicBezTo>
                  <a:cubicBezTo>
                    <a:pt x="25" y="460"/>
                    <a:pt x="25" y="460"/>
                    <a:pt x="25" y="460"/>
                  </a:cubicBezTo>
                  <a:cubicBezTo>
                    <a:pt x="27" y="466"/>
                    <a:pt x="27" y="466"/>
                    <a:pt x="27" y="466"/>
                  </a:cubicBezTo>
                  <a:cubicBezTo>
                    <a:pt x="30" y="475"/>
                    <a:pt x="30" y="475"/>
                    <a:pt x="30" y="475"/>
                  </a:cubicBezTo>
                  <a:cubicBezTo>
                    <a:pt x="36" y="482"/>
                    <a:pt x="36" y="482"/>
                    <a:pt x="36" y="482"/>
                  </a:cubicBezTo>
                  <a:cubicBezTo>
                    <a:pt x="38" y="488"/>
                    <a:pt x="38" y="488"/>
                    <a:pt x="38" y="488"/>
                  </a:cubicBezTo>
                  <a:cubicBezTo>
                    <a:pt x="35" y="494"/>
                    <a:pt x="35" y="494"/>
                    <a:pt x="35" y="494"/>
                  </a:cubicBezTo>
                  <a:cubicBezTo>
                    <a:pt x="33" y="497"/>
                    <a:pt x="33" y="497"/>
                    <a:pt x="33" y="497"/>
                  </a:cubicBezTo>
                  <a:cubicBezTo>
                    <a:pt x="35" y="502"/>
                    <a:pt x="35" y="502"/>
                    <a:pt x="35" y="502"/>
                  </a:cubicBezTo>
                  <a:cubicBezTo>
                    <a:pt x="35" y="507"/>
                    <a:pt x="35" y="507"/>
                    <a:pt x="35" y="507"/>
                  </a:cubicBezTo>
                  <a:cubicBezTo>
                    <a:pt x="35" y="507"/>
                    <a:pt x="33" y="510"/>
                    <a:pt x="33" y="511"/>
                  </a:cubicBezTo>
                  <a:cubicBezTo>
                    <a:pt x="33" y="512"/>
                    <a:pt x="29" y="515"/>
                    <a:pt x="29" y="515"/>
                  </a:cubicBezTo>
                  <a:cubicBezTo>
                    <a:pt x="26" y="518"/>
                    <a:pt x="26" y="518"/>
                    <a:pt x="26" y="518"/>
                  </a:cubicBezTo>
                  <a:cubicBezTo>
                    <a:pt x="23" y="519"/>
                    <a:pt x="23" y="519"/>
                    <a:pt x="23" y="519"/>
                  </a:cubicBezTo>
                  <a:cubicBezTo>
                    <a:pt x="23" y="519"/>
                    <a:pt x="21" y="518"/>
                    <a:pt x="20" y="519"/>
                  </a:cubicBezTo>
                  <a:cubicBezTo>
                    <a:pt x="20" y="519"/>
                    <a:pt x="18" y="521"/>
                    <a:pt x="18" y="521"/>
                  </a:cubicBezTo>
                  <a:cubicBezTo>
                    <a:pt x="18" y="524"/>
                    <a:pt x="18" y="524"/>
                    <a:pt x="18" y="524"/>
                  </a:cubicBezTo>
                  <a:cubicBezTo>
                    <a:pt x="20" y="526"/>
                    <a:pt x="20" y="526"/>
                    <a:pt x="20" y="526"/>
                  </a:cubicBezTo>
                  <a:cubicBezTo>
                    <a:pt x="19" y="531"/>
                    <a:pt x="19" y="531"/>
                    <a:pt x="19" y="531"/>
                  </a:cubicBezTo>
                  <a:cubicBezTo>
                    <a:pt x="16" y="534"/>
                    <a:pt x="16" y="534"/>
                    <a:pt x="16" y="534"/>
                  </a:cubicBezTo>
                  <a:cubicBezTo>
                    <a:pt x="13" y="535"/>
                    <a:pt x="13" y="535"/>
                    <a:pt x="13" y="535"/>
                  </a:cubicBezTo>
                  <a:cubicBezTo>
                    <a:pt x="15" y="541"/>
                    <a:pt x="15" y="541"/>
                    <a:pt x="15" y="541"/>
                  </a:cubicBezTo>
                  <a:cubicBezTo>
                    <a:pt x="19" y="548"/>
                    <a:pt x="19" y="548"/>
                    <a:pt x="19" y="548"/>
                  </a:cubicBezTo>
                  <a:cubicBezTo>
                    <a:pt x="19" y="554"/>
                    <a:pt x="19" y="554"/>
                    <a:pt x="19" y="554"/>
                  </a:cubicBezTo>
                  <a:cubicBezTo>
                    <a:pt x="16" y="560"/>
                    <a:pt x="16" y="560"/>
                    <a:pt x="16" y="560"/>
                  </a:cubicBezTo>
                  <a:cubicBezTo>
                    <a:pt x="15" y="567"/>
                    <a:pt x="15" y="567"/>
                    <a:pt x="15" y="567"/>
                  </a:cubicBezTo>
                  <a:cubicBezTo>
                    <a:pt x="14" y="573"/>
                    <a:pt x="14" y="573"/>
                    <a:pt x="14" y="573"/>
                  </a:cubicBezTo>
                  <a:cubicBezTo>
                    <a:pt x="12" y="574"/>
                    <a:pt x="12" y="574"/>
                    <a:pt x="12" y="574"/>
                  </a:cubicBezTo>
                  <a:cubicBezTo>
                    <a:pt x="9" y="574"/>
                    <a:pt x="9" y="574"/>
                    <a:pt x="9" y="574"/>
                  </a:cubicBezTo>
                  <a:cubicBezTo>
                    <a:pt x="9" y="574"/>
                    <a:pt x="9" y="568"/>
                    <a:pt x="8" y="567"/>
                  </a:cubicBezTo>
                  <a:cubicBezTo>
                    <a:pt x="8" y="567"/>
                    <a:pt x="1" y="561"/>
                    <a:pt x="1" y="561"/>
                  </a:cubicBezTo>
                  <a:cubicBezTo>
                    <a:pt x="1" y="567"/>
                    <a:pt x="1" y="567"/>
                    <a:pt x="1" y="567"/>
                  </a:cubicBezTo>
                  <a:cubicBezTo>
                    <a:pt x="0" y="574"/>
                    <a:pt x="0" y="574"/>
                    <a:pt x="0" y="574"/>
                  </a:cubicBezTo>
                  <a:cubicBezTo>
                    <a:pt x="0" y="574"/>
                    <a:pt x="1" y="578"/>
                    <a:pt x="2" y="579"/>
                  </a:cubicBezTo>
                  <a:cubicBezTo>
                    <a:pt x="3" y="580"/>
                    <a:pt x="4" y="587"/>
                    <a:pt x="4" y="587"/>
                  </a:cubicBezTo>
                  <a:cubicBezTo>
                    <a:pt x="3" y="594"/>
                    <a:pt x="3" y="594"/>
                    <a:pt x="3" y="594"/>
                  </a:cubicBezTo>
                  <a:cubicBezTo>
                    <a:pt x="3" y="594"/>
                    <a:pt x="5" y="599"/>
                    <a:pt x="5" y="599"/>
                  </a:cubicBezTo>
                  <a:cubicBezTo>
                    <a:pt x="5" y="600"/>
                    <a:pt x="6" y="604"/>
                    <a:pt x="6" y="604"/>
                  </a:cubicBezTo>
                  <a:cubicBezTo>
                    <a:pt x="10" y="603"/>
                    <a:pt x="10" y="603"/>
                    <a:pt x="10" y="603"/>
                  </a:cubicBezTo>
                  <a:cubicBezTo>
                    <a:pt x="9" y="600"/>
                    <a:pt x="9" y="600"/>
                    <a:pt x="9" y="600"/>
                  </a:cubicBezTo>
                  <a:cubicBezTo>
                    <a:pt x="12" y="604"/>
                    <a:pt x="12" y="604"/>
                    <a:pt x="12" y="604"/>
                  </a:cubicBezTo>
                  <a:cubicBezTo>
                    <a:pt x="12" y="604"/>
                    <a:pt x="10" y="605"/>
                    <a:pt x="12" y="604"/>
                  </a:cubicBezTo>
                  <a:cubicBezTo>
                    <a:pt x="13" y="604"/>
                    <a:pt x="15" y="602"/>
                    <a:pt x="15" y="602"/>
                  </a:cubicBezTo>
                  <a:cubicBezTo>
                    <a:pt x="14" y="605"/>
                    <a:pt x="14" y="605"/>
                    <a:pt x="14" y="605"/>
                  </a:cubicBezTo>
                  <a:cubicBezTo>
                    <a:pt x="12" y="609"/>
                    <a:pt x="12" y="609"/>
                    <a:pt x="12" y="609"/>
                  </a:cubicBezTo>
                  <a:cubicBezTo>
                    <a:pt x="13" y="610"/>
                    <a:pt x="13" y="610"/>
                    <a:pt x="13" y="610"/>
                  </a:cubicBezTo>
                  <a:cubicBezTo>
                    <a:pt x="16" y="611"/>
                    <a:pt x="16" y="611"/>
                    <a:pt x="16" y="611"/>
                  </a:cubicBezTo>
                  <a:cubicBezTo>
                    <a:pt x="12" y="616"/>
                    <a:pt x="12" y="616"/>
                    <a:pt x="12" y="616"/>
                  </a:cubicBezTo>
                  <a:cubicBezTo>
                    <a:pt x="12" y="616"/>
                    <a:pt x="14" y="619"/>
                    <a:pt x="15" y="620"/>
                  </a:cubicBezTo>
                  <a:cubicBezTo>
                    <a:pt x="15" y="620"/>
                    <a:pt x="19" y="617"/>
                    <a:pt x="19" y="617"/>
                  </a:cubicBezTo>
                  <a:cubicBezTo>
                    <a:pt x="19" y="617"/>
                    <a:pt x="19" y="618"/>
                    <a:pt x="19" y="619"/>
                  </a:cubicBezTo>
                  <a:cubicBezTo>
                    <a:pt x="19" y="619"/>
                    <a:pt x="16" y="622"/>
                    <a:pt x="16" y="624"/>
                  </a:cubicBezTo>
                  <a:cubicBezTo>
                    <a:pt x="17" y="625"/>
                    <a:pt x="22" y="623"/>
                    <a:pt x="21" y="624"/>
                  </a:cubicBezTo>
                  <a:cubicBezTo>
                    <a:pt x="20" y="625"/>
                    <a:pt x="20" y="627"/>
                    <a:pt x="20" y="627"/>
                  </a:cubicBezTo>
                  <a:cubicBezTo>
                    <a:pt x="20" y="627"/>
                    <a:pt x="17" y="630"/>
                    <a:pt x="19" y="631"/>
                  </a:cubicBezTo>
                  <a:cubicBezTo>
                    <a:pt x="20" y="632"/>
                    <a:pt x="23" y="633"/>
                    <a:pt x="22" y="633"/>
                  </a:cubicBezTo>
                  <a:cubicBezTo>
                    <a:pt x="22" y="634"/>
                    <a:pt x="19" y="636"/>
                    <a:pt x="19" y="636"/>
                  </a:cubicBezTo>
                  <a:cubicBezTo>
                    <a:pt x="19" y="636"/>
                    <a:pt x="18" y="638"/>
                    <a:pt x="19" y="639"/>
                  </a:cubicBezTo>
                  <a:cubicBezTo>
                    <a:pt x="20" y="640"/>
                    <a:pt x="23" y="640"/>
                    <a:pt x="23" y="640"/>
                  </a:cubicBezTo>
                  <a:cubicBezTo>
                    <a:pt x="23" y="640"/>
                    <a:pt x="23" y="638"/>
                    <a:pt x="23" y="639"/>
                  </a:cubicBezTo>
                  <a:cubicBezTo>
                    <a:pt x="23" y="640"/>
                    <a:pt x="22" y="642"/>
                    <a:pt x="22" y="642"/>
                  </a:cubicBezTo>
                  <a:cubicBezTo>
                    <a:pt x="22" y="642"/>
                    <a:pt x="21" y="644"/>
                    <a:pt x="22" y="645"/>
                  </a:cubicBezTo>
                  <a:cubicBezTo>
                    <a:pt x="23" y="645"/>
                    <a:pt x="25" y="645"/>
                    <a:pt x="25" y="645"/>
                  </a:cubicBezTo>
                  <a:cubicBezTo>
                    <a:pt x="25" y="645"/>
                    <a:pt x="25" y="646"/>
                    <a:pt x="25" y="648"/>
                  </a:cubicBezTo>
                  <a:cubicBezTo>
                    <a:pt x="25" y="649"/>
                    <a:pt x="25" y="652"/>
                    <a:pt x="25" y="652"/>
                  </a:cubicBezTo>
                  <a:cubicBezTo>
                    <a:pt x="25" y="653"/>
                    <a:pt x="25" y="655"/>
                    <a:pt x="25" y="655"/>
                  </a:cubicBezTo>
                  <a:cubicBezTo>
                    <a:pt x="25" y="655"/>
                    <a:pt x="24" y="656"/>
                    <a:pt x="27" y="656"/>
                  </a:cubicBezTo>
                  <a:cubicBezTo>
                    <a:pt x="29" y="656"/>
                    <a:pt x="29" y="655"/>
                    <a:pt x="30" y="655"/>
                  </a:cubicBezTo>
                  <a:cubicBezTo>
                    <a:pt x="31" y="655"/>
                    <a:pt x="31" y="656"/>
                    <a:pt x="32" y="657"/>
                  </a:cubicBezTo>
                  <a:cubicBezTo>
                    <a:pt x="32" y="659"/>
                    <a:pt x="32" y="660"/>
                    <a:pt x="32" y="661"/>
                  </a:cubicBezTo>
                  <a:cubicBezTo>
                    <a:pt x="33" y="662"/>
                    <a:pt x="37" y="672"/>
                    <a:pt x="37" y="672"/>
                  </a:cubicBezTo>
                  <a:cubicBezTo>
                    <a:pt x="37" y="672"/>
                    <a:pt x="38" y="676"/>
                    <a:pt x="39" y="677"/>
                  </a:cubicBezTo>
                  <a:cubicBezTo>
                    <a:pt x="39" y="678"/>
                    <a:pt x="40" y="679"/>
                    <a:pt x="41" y="680"/>
                  </a:cubicBezTo>
                  <a:cubicBezTo>
                    <a:pt x="41" y="680"/>
                    <a:pt x="43" y="683"/>
                    <a:pt x="43" y="683"/>
                  </a:cubicBezTo>
                  <a:cubicBezTo>
                    <a:pt x="46" y="685"/>
                    <a:pt x="46" y="685"/>
                    <a:pt x="46" y="685"/>
                  </a:cubicBezTo>
                  <a:cubicBezTo>
                    <a:pt x="50" y="692"/>
                    <a:pt x="50" y="692"/>
                    <a:pt x="50" y="692"/>
                  </a:cubicBezTo>
                  <a:cubicBezTo>
                    <a:pt x="50" y="692"/>
                    <a:pt x="53" y="695"/>
                    <a:pt x="53" y="695"/>
                  </a:cubicBezTo>
                  <a:cubicBezTo>
                    <a:pt x="54" y="695"/>
                    <a:pt x="56" y="693"/>
                    <a:pt x="56" y="693"/>
                  </a:cubicBezTo>
                  <a:cubicBezTo>
                    <a:pt x="56" y="693"/>
                    <a:pt x="59" y="694"/>
                    <a:pt x="59" y="695"/>
                  </a:cubicBezTo>
                  <a:cubicBezTo>
                    <a:pt x="58" y="695"/>
                    <a:pt x="57" y="699"/>
                    <a:pt x="57" y="700"/>
                  </a:cubicBezTo>
                  <a:cubicBezTo>
                    <a:pt x="58" y="701"/>
                    <a:pt x="58" y="703"/>
                    <a:pt x="58" y="703"/>
                  </a:cubicBezTo>
                  <a:cubicBezTo>
                    <a:pt x="56" y="704"/>
                    <a:pt x="56" y="704"/>
                    <a:pt x="56" y="704"/>
                  </a:cubicBezTo>
                  <a:cubicBezTo>
                    <a:pt x="54" y="705"/>
                    <a:pt x="54" y="705"/>
                    <a:pt x="54" y="705"/>
                  </a:cubicBezTo>
                  <a:cubicBezTo>
                    <a:pt x="50" y="705"/>
                    <a:pt x="50" y="705"/>
                    <a:pt x="50" y="705"/>
                  </a:cubicBezTo>
                  <a:cubicBezTo>
                    <a:pt x="49" y="709"/>
                    <a:pt x="49" y="709"/>
                    <a:pt x="49" y="709"/>
                  </a:cubicBezTo>
                  <a:cubicBezTo>
                    <a:pt x="53" y="711"/>
                    <a:pt x="53" y="711"/>
                    <a:pt x="53" y="711"/>
                  </a:cubicBezTo>
                  <a:cubicBezTo>
                    <a:pt x="53" y="711"/>
                    <a:pt x="55" y="713"/>
                    <a:pt x="56" y="713"/>
                  </a:cubicBezTo>
                  <a:cubicBezTo>
                    <a:pt x="56" y="714"/>
                    <a:pt x="56" y="718"/>
                    <a:pt x="56" y="718"/>
                  </a:cubicBezTo>
                  <a:cubicBezTo>
                    <a:pt x="55" y="718"/>
                    <a:pt x="51" y="718"/>
                    <a:pt x="51" y="718"/>
                  </a:cubicBezTo>
                  <a:cubicBezTo>
                    <a:pt x="51" y="718"/>
                    <a:pt x="49" y="721"/>
                    <a:pt x="49" y="721"/>
                  </a:cubicBezTo>
                  <a:cubicBezTo>
                    <a:pt x="49" y="722"/>
                    <a:pt x="48" y="722"/>
                    <a:pt x="50" y="725"/>
                  </a:cubicBezTo>
                  <a:cubicBezTo>
                    <a:pt x="51" y="727"/>
                    <a:pt x="56" y="733"/>
                    <a:pt x="56" y="733"/>
                  </a:cubicBezTo>
                  <a:cubicBezTo>
                    <a:pt x="56" y="733"/>
                    <a:pt x="60" y="739"/>
                    <a:pt x="60" y="739"/>
                  </a:cubicBezTo>
                  <a:cubicBezTo>
                    <a:pt x="60" y="740"/>
                    <a:pt x="63" y="744"/>
                    <a:pt x="63" y="744"/>
                  </a:cubicBezTo>
                  <a:cubicBezTo>
                    <a:pt x="64" y="744"/>
                    <a:pt x="64" y="748"/>
                    <a:pt x="64" y="748"/>
                  </a:cubicBezTo>
                  <a:cubicBezTo>
                    <a:pt x="63" y="750"/>
                    <a:pt x="63" y="750"/>
                    <a:pt x="63" y="750"/>
                  </a:cubicBezTo>
                  <a:cubicBezTo>
                    <a:pt x="62" y="753"/>
                    <a:pt x="62" y="753"/>
                    <a:pt x="62" y="753"/>
                  </a:cubicBezTo>
                  <a:cubicBezTo>
                    <a:pt x="61" y="756"/>
                    <a:pt x="61" y="756"/>
                    <a:pt x="61" y="756"/>
                  </a:cubicBezTo>
                  <a:cubicBezTo>
                    <a:pt x="62" y="758"/>
                    <a:pt x="62" y="758"/>
                    <a:pt x="62" y="758"/>
                  </a:cubicBezTo>
                  <a:cubicBezTo>
                    <a:pt x="61" y="760"/>
                    <a:pt x="61" y="760"/>
                    <a:pt x="61" y="760"/>
                  </a:cubicBezTo>
                  <a:cubicBezTo>
                    <a:pt x="59" y="763"/>
                    <a:pt x="59" y="763"/>
                    <a:pt x="59" y="763"/>
                  </a:cubicBezTo>
                  <a:cubicBezTo>
                    <a:pt x="64" y="764"/>
                    <a:pt x="64" y="764"/>
                    <a:pt x="64" y="764"/>
                  </a:cubicBezTo>
                  <a:cubicBezTo>
                    <a:pt x="70" y="763"/>
                    <a:pt x="70" y="763"/>
                    <a:pt x="70" y="763"/>
                  </a:cubicBezTo>
                  <a:cubicBezTo>
                    <a:pt x="70" y="763"/>
                    <a:pt x="71" y="765"/>
                    <a:pt x="71" y="765"/>
                  </a:cubicBezTo>
                  <a:cubicBezTo>
                    <a:pt x="72" y="766"/>
                    <a:pt x="77" y="765"/>
                    <a:pt x="77" y="765"/>
                  </a:cubicBezTo>
                  <a:cubicBezTo>
                    <a:pt x="81" y="763"/>
                    <a:pt x="81" y="763"/>
                    <a:pt x="81" y="763"/>
                  </a:cubicBezTo>
                  <a:cubicBezTo>
                    <a:pt x="84" y="761"/>
                    <a:pt x="84" y="761"/>
                    <a:pt x="84" y="761"/>
                  </a:cubicBezTo>
                  <a:cubicBezTo>
                    <a:pt x="84" y="759"/>
                    <a:pt x="84" y="759"/>
                    <a:pt x="84" y="759"/>
                  </a:cubicBezTo>
                  <a:cubicBezTo>
                    <a:pt x="84" y="759"/>
                    <a:pt x="86" y="756"/>
                    <a:pt x="86" y="756"/>
                  </a:cubicBezTo>
                  <a:cubicBezTo>
                    <a:pt x="87" y="756"/>
                    <a:pt x="90" y="757"/>
                    <a:pt x="90" y="757"/>
                  </a:cubicBezTo>
                  <a:cubicBezTo>
                    <a:pt x="90" y="757"/>
                    <a:pt x="93" y="757"/>
                    <a:pt x="93" y="758"/>
                  </a:cubicBezTo>
                  <a:cubicBezTo>
                    <a:pt x="93" y="759"/>
                    <a:pt x="95" y="760"/>
                    <a:pt x="95" y="760"/>
                  </a:cubicBezTo>
                  <a:cubicBezTo>
                    <a:pt x="98" y="760"/>
                    <a:pt x="98" y="760"/>
                    <a:pt x="98" y="760"/>
                  </a:cubicBezTo>
                  <a:cubicBezTo>
                    <a:pt x="101" y="759"/>
                    <a:pt x="101" y="759"/>
                    <a:pt x="101" y="759"/>
                  </a:cubicBezTo>
                  <a:cubicBezTo>
                    <a:pt x="105" y="758"/>
                    <a:pt x="105" y="758"/>
                    <a:pt x="105" y="758"/>
                  </a:cubicBezTo>
                  <a:cubicBezTo>
                    <a:pt x="105" y="758"/>
                    <a:pt x="104" y="756"/>
                    <a:pt x="105" y="756"/>
                  </a:cubicBezTo>
                  <a:cubicBezTo>
                    <a:pt x="106" y="756"/>
                    <a:pt x="109" y="756"/>
                    <a:pt x="109" y="756"/>
                  </a:cubicBezTo>
                  <a:cubicBezTo>
                    <a:pt x="109" y="756"/>
                    <a:pt x="110" y="758"/>
                    <a:pt x="111" y="758"/>
                  </a:cubicBezTo>
                  <a:cubicBezTo>
                    <a:pt x="111" y="758"/>
                    <a:pt x="113" y="756"/>
                    <a:pt x="112" y="755"/>
                  </a:cubicBezTo>
                  <a:cubicBezTo>
                    <a:pt x="111" y="754"/>
                    <a:pt x="107" y="752"/>
                    <a:pt x="107" y="752"/>
                  </a:cubicBezTo>
                  <a:cubicBezTo>
                    <a:pt x="107" y="752"/>
                    <a:pt x="105" y="749"/>
                    <a:pt x="105" y="748"/>
                  </a:cubicBezTo>
                  <a:cubicBezTo>
                    <a:pt x="104" y="747"/>
                    <a:pt x="104" y="744"/>
                    <a:pt x="103" y="743"/>
                  </a:cubicBezTo>
                  <a:cubicBezTo>
                    <a:pt x="102" y="743"/>
                    <a:pt x="101" y="742"/>
                    <a:pt x="101" y="740"/>
                  </a:cubicBezTo>
                  <a:cubicBezTo>
                    <a:pt x="102" y="737"/>
                    <a:pt x="102" y="736"/>
                    <a:pt x="102" y="736"/>
                  </a:cubicBezTo>
                  <a:cubicBezTo>
                    <a:pt x="102" y="735"/>
                    <a:pt x="102" y="731"/>
                    <a:pt x="102" y="731"/>
                  </a:cubicBezTo>
                  <a:cubicBezTo>
                    <a:pt x="102" y="731"/>
                    <a:pt x="101" y="729"/>
                    <a:pt x="104" y="727"/>
                  </a:cubicBezTo>
                  <a:cubicBezTo>
                    <a:pt x="107" y="725"/>
                    <a:pt x="107" y="723"/>
                    <a:pt x="108" y="724"/>
                  </a:cubicBezTo>
                  <a:cubicBezTo>
                    <a:pt x="109" y="725"/>
                    <a:pt x="111" y="727"/>
                    <a:pt x="112" y="727"/>
                  </a:cubicBezTo>
                  <a:cubicBezTo>
                    <a:pt x="112" y="728"/>
                    <a:pt x="113" y="728"/>
                    <a:pt x="114" y="729"/>
                  </a:cubicBezTo>
                  <a:cubicBezTo>
                    <a:pt x="114" y="730"/>
                    <a:pt x="113" y="731"/>
                    <a:pt x="115" y="731"/>
                  </a:cubicBezTo>
                  <a:cubicBezTo>
                    <a:pt x="116" y="731"/>
                    <a:pt x="118" y="731"/>
                    <a:pt x="118" y="731"/>
                  </a:cubicBezTo>
                  <a:cubicBezTo>
                    <a:pt x="118" y="731"/>
                    <a:pt x="119" y="731"/>
                    <a:pt x="119" y="730"/>
                  </a:cubicBezTo>
                  <a:cubicBezTo>
                    <a:pt x="119" y="729"/>
                    <a:pt x="119" y="726"/>
                    <a:pt x="118" y="726"/>
                  </a:cubicBezTo>
                  <a:cubicBezTo>
                    <a:pt x="117" y="725"/>
                    <a:pt x="116" y="724"/>
                    <a:pt x="116" y="724"/>
                  </a:cubicBezTo>
                  <a:cubicBezTo>
                    <a:pt x="116" y="724"/>
                    <a:pt x="118" y="723"/>
                    <a:pt x="115" y="722"/>
                  </a:cubicBezTo>
                  <a:cubicBezTo>
                    <a:pt x="112" y="720"/>
                    <a:pt x="112" y="719"/>
                    <a:pt x="113" y="718"/>
                  </a:cubicBezTo>
                  <a:cubicBezTo>
                    <a:pt x="115" y="717"/>
                    <a:pt x="119" y="718"/>
                    <a:pt x="119" y="718"/>
                  </a:cubicBezTo>
                  <a:cubicBezTo>
                    <a:pt x="122" y="717"/>
                    <a:pt x="122" y="717"/>
                    <a:pt x="122" y="717"/>
                  </a:cubicBezTo>
                  <a:cubicBezTo>
                    <a:pt x="122" y="717"/>
                    <a:pt x="124" y="715"/>
                    <a:pt x="126" y="716"/>
                  </a:cubicBezTo>
                  <a:cubicBezTo>
                    <a:pt x="127" y="717"/>
                    <a:pt x="131" y="716"/>
                    <a:pt x="131" y="716"/>
                  </a:cubicBezTo>
                  <a:cubicBezTo>
                    <a:pt x="136" y="717"/>
                    <a:pt x="136" y="717"/>
                    <a:pt x="136" y="717"/>
                  </a:cubicBezTo>
                  <a:cubicBezTo>
                    <a:pt x="138" y="715"/>
                    <a:pt x="138" y="715"/>
                    <a:pt x="138" y="715"/>
                  </a:cubicBezTo>
                  <a:cubicBezTo>
                    <a:pt x="143" y="717"/>
                    <a:pt x="143" y="717"/>
                    <a:pt x="143" y="717"/>
                  </a:cubicBezTo>
                  <a:cubicBezTo>
                    <a:pt x="143" y="717"/>
                    <a:pt x="142" y="717"/>
                    <a:pt x="145" y="718"/>
                  </a:cubicBezTo>
                  <a:cubicBezTo>
                    <a:pt x="147" y="718"/>
                    <a:pt x="150" y="716"/>
                    <a:pt x="150" y="715"/>
                  </a:cubicBezTo>
                  <a:cubicBezTo>
                    <a:pt x="151" y="715"/>
                    <a:pt x="155" y="708"/>
                    <a:pt x="155" y="708"/>
                  </a:cubicBezTo>
                  <a:cubicBezTo>
                    <a:pt x="158" y="688"/>
                    <a:pt x="158" y="688"/>
                    <a:pt x="158" y="688"/>
                  </a:cubicBezTo>
                  <a:cubicBezTo>
                    <a:pt x="158" y="688"/>
                    <a:pt x="162" y="685"/>
                    <a:pt x="161" y="685"/>
                  </a:cubicBezTo>
                  <a:cubicBezTo>
                    <a:pt x="161" y="684"/>
                    <a:pt x="161" y="677"/>
                    <a:pt x="161" y="676"/>
                  </a:cubicBezTo>
                  <a:cubicBezTo>
                    <a:pt x="161" y="675"/>
                    <a:pt x="163" y="668"/>
                    <a:pt x="163" y="668"/>
                  </a:cubicBezTo>
                  <a:cubicBezTo>
                    <a:pt x="163" y="668"/>
                    <a:pt x="167" y="665"/>
                    <a:pt x="165" y="662"/>
                  </a:cubicBezTo>
                  <a:cubicBezTo>
                    <a:pt x="164" y="659"/>
                    <a:pt x="163" y="654"/>
                    <a:pt x="163" y="654"/>
                  </a:cubicBezTo>
                  <a:cubicBezTo>
                    <a:pt x="163" y="654"/>
                    <a:pt x="162" y="649"/>
                    <a:pt x="162" y="648"/>
                  </a:cubicBezTo>
                  <a:cubicBezTo>
                    <a:pt x="162" y="647"/>
                    <a:pt x="166" y="642"/>
                    <a:pt x="166" y="642"/>
                  </a:cubicBezTo>
                  <a:cubicBezTo>
                    <a:pt x="163" y="633"/>
                    <a:pt x="163" y="633"/>
                    <a:pt x="163" y="633"/>
                  </a:cubicBezTo>
                  <a:cubicBezTo>
                    <a:pt x="163" y="633"/>
                    <a:pt x="165" y="630"/>
                    <a:pt x="165" y="629"/>
                  </a:cubicBezTo>
                  <a:cubicBezTo>
                    <a:pt x="165" y="628"/>
                    <a:pt x="163" y="619"/>
                    <a:pt x="163" y="619"/>
                  </a:cubicBezTo>
                  <a:cubicBezTo>
                    <a:pt x="163" y="617"/>
                    <a:pt x="163" y="617"/>
                    <a:pt x="163" y="617"/>
                  </a:cubicBezTo>
                  <a:cubicBezTo>
                    <a:pt x="163" y="617"/>
                    <a:pt x="166" y="612"/>
                    <a:pt x="165" y="611"/>
                  </a:cubicBezTo>
                  <a:cubicBezTo>
                    <a:pt x="165" y="610"/>
                    <a:pt x="165" y="605"/>
                    <a:pt x="165" y="605"/>
                  </a:cubicBezTo>
                  <a:cubicBezTo>
                    <a:pt x="163" y="599"/>
                    <a:pt x="163" y="599"/>
                    <a:pt x="163" y="599"/>
                  </a:cubicBezTo>
                  <a:cubicBezTo>
                    <a:pt x="163" y="599"/>
                    <a:pt x="165" y="598"/>
                    <a:pt x="164" y="597"/>
                  </a:cubicBezTo>
                  <a:cubicBezTo>
                    <a:pt x="163" y="595"/>
                    <a:pt x="162" y="594"/>
                    <a:pt x="162" y="594"/>
                  </a:cubicBezTo>
                  <a:cubicBezTo>
                    <a:pt x="162" y="592"/>
                    <a:pt x="162" y="592"/>
                    <a:pt x="162" y="592"/>
                  </a:cubicBezTo>
                  <a:cubicBezTo>
                    <a:pt x="163" y="590"/>
                    <a:pt x="163" y="590"/>
                    <a:pt x="163" y="590"/>
                  </a:cubicBezTo>
                  <a:cubicBezTo>
                    <a:pt x="165" y="588"/>
                    <a:pt x="165" y="588"/>
                    <a:pt x="165" y="588"/>
                  </a:cubicBezTo>
                  <a:cubicBezTo>
                    <a:pt x="164" y="582"/>
                    <a:pt x="164" y="582"/>
                    <a:pt x="164" y="582"/>
                  </a:cubicBezTo>
                  <a:cubicBezTo>
                    <a:pt x="160" y="581"/>
                    <a:pt x="160" y="581"/>
                    <a:pt x="160" y="581"/>
                  </a:cubicBezTo>
                  <a:cubicBezTo>
                    <a:pt x="160" y="581"/>
                    <a:pt x="160" y="579"/>
                    <a:pt x="161" y="579"/>
                  </a:cubicBezTo>
                  <a:cubicBezTo>
                    <a:pt x="163" y="578"/>
                    <a:pt x="170" y="575"/>
                    <a:pt x="170" y="575"/>
                  </a:cubicBezTo>
                  <a:cubicBezTo>
                    <a:pt x="170" y="575"/>
                    <a:pt x="172" y="572"/>
                    <a:pt x="173" y="572"/>
                  </a:cubicBezTo>
                  <a:cubicBezTo>
                    <a:pt x="173" y="571"/>
                    <a:pt x="181" y="566"/>
                    <a:pt x="181" y="566"/>
                  </a:cubicBezTo>
                  <a:cubicBezTo>
                    <a:pt x="181" y="566"/>
                    <a:pt x="181" y="563"/>
                    <a:pt x="181" y="562"/>
                  </a:cubicBezTo>
                  <a:cubicBezTo>
                    <a:pt x="182" y="562"/>
                    <a:pt x="182" y="561"/>
                    <a:pt x="182" y="559"/>
                  </a:cubicBezTo>
                  <a:cubicBezTo>
                    <a:pt x="183" y="559"/>
                    <a:pt x="181" y="550"/>
                    <a:pt x="181" y="547"/>
                  </a:cubicBezTo>
                  <a:cubicBezTo>
                    <a:pt x="182" y="545"/>
                    <a:pt x="184" y="549"/>
                    <a:pt x="184" y="549"/>
                  </a:cubicBezTo>
                  <a:cubicBezTo>
                    <a:pt x="185" y="552"/>
                    <a:pt x="185" y="552"/>
                    <a:pt x="185" y="552"/>
                  </a:cubicBezTo>
                  <a:cubicBezTo>
                    <a:pt x="185" y="558"/>
                    <a:pt x="185" y="558"/>
                    <a:pt x="185" y="558"/>
                  </a:cubicBezTo>
                  <a:cubicBezTo>
                    <a:pt x="188" y="559"/>
                    <a:pt x="188" y="559"/>
                    <a:pt x="188" y="559"/>
                  </a:cubicBezTo>
                  <a:cubicBezTo>
                    <a:pt x="189" y="562"/>
                    <a:pt x="189" y="562"/>
                    <a:pt x="189" y="562"/>
                  </a:cubicBezTo>
                  <a:cubicBezTo>
                    <a:pt x="189" y="562"/>
                    <a:pt x="188" y="565"/>
                    <a:pt x="189" y="565"/>
                  </a:cubicBezTo>
                  <a:cubicBezTo>
                    <a:pt x="190" y="564"/>
                    <a:pt x="190" y="564"/>
                    <a:pt x="190" y="564"/>
                  </a:cubicBezTo>
                  <a:cubicBezTo>
                    <a:pt x="191" y="558"/>
                    <a:pt x="191" y="558"/>
                    <a:pt x="191" y="558"/>
                  </a:cubicBezTo>
                  <a:cubicBezTo>
                    <a:pt x="191" y="558"/>
                    <a:pt x="195" y="558"/>
                    <a:pt x="194" y="556"/>
                  </a:cubicBezTo>
                  <a:cubicBezTo>
                    <a:pt x="194" y="555"/>
                    <a:pt x="193" y="553"/>
                    <a:pt x="194" y="553"/>
                  </a:cubicBezTo>
                  <a:cubicBezTo>
                    <a:pt x="200" y="552"/>
                    <a:pt x="198" y="552"/>
                    <a:pt x="201" y="550"/>
                  </a:cubicBezTo>
                  <a:cubicBezTo>
                    <a:pt x="201" y="550"/>
                    <a:pt x="203" y="546"/>
                    <a:pt x="203" y="546"/>
                  </a:cubicBezTo>
                  <a:cubicBezTo>
                    <a:pt x="203" y="545"/>
                    <a:pt x="204" y="543"/>
                    <a:pt x="204" y="543"/>
                  </a:cubicBezTo>
                  <a:cubicBezTo>
                    <a:pt x="202" y="542"/>
                    <a:pt x="202" y="542"/>
                    <a:pt x="202" y="542"/>
                  </a:cubicBezTo>
                  <a:cubicBezTo>
                    <a:pt x="201" y="539"/>
                    <a:pt x="201" y="539"/>
                    <a:pt x="201" y="539"/>
                  </a:cubicBezTo>
                  <a:cubicBezTo>
                    <a:pt x="201" y="539"/>
                    <a:pt x="202" y="537"/>
                    <a:pt x="203" y="538"/>
                  </a:cubicBezTo>
                  <a:cubicBezTo>
                    <a:pt x="203" y="539"/>
                    <a:pt x="204" y="541"/>
                    <a:pt x="205" y="541"/>
                  </a:cubicBezTo>
                  <a:cubicBezTo>
                    <a:pt x="206" y="541"/>
                    <a:pt x="209" y="538"/>
                    <a:pt x="209" y="538"/>
                  </a:cubicBezTo>
                  <a:cubicBezTo>
                    <a:pt x="209" y="535"/>
                    <a:pt x="202" y="531"/>
                    <a:pt x="200" y="530"/>
                  </a:cubicBezTo>
                  <a:cubicBezTo>
                    <a:pt x="200" y="526"/>
                    <a:pt x="210" y="521"/>
                    <a:pt x="210" y="520"/>
                  </a:cubicBezTo>
                  <a:cubicBezTo>
                    <a:pt x="211" y="519"/>
                    <a:pt x="211" y="519"/>
                    <a:pt x="211" y="518"/>
                  </a:cubicBezTo>
                  <a:cubicBezTo>
                    <a:pt x="211" y="517"/>
                    <a:pt x="210" y="516"/>
                    <a:pt x="209" y="517"/>
                  </a:cubicBezTo>
                  <a:cubicBezTo>
                    <a:pt x="209" y="517"/>
                    <a:pt x="208" y="519"/>
                    <a:pt x="207" y="519"/>
                  </a:cubicBezTo>
                  <a:cubicBezTo>
                    <a:pt x="207" y="519"/>
                    <a:pt x="205" y="519"/>
                    <a:pt x="205" y="519"/>
                  </a:cubicBezTo>
                  <a:cubicBezTo>
                    <a:pt x="205" y="519"/>
                    <a:pt x="204" y="517"/>
                    <a:pt x="205" y="516"/>
                  </a:cubicBezTo>
                  <a:cubicBezTo>
                    <a:pt x="206" y="515"/>
                    <a:pt x="205" y="515"/>
                    <a:pt x="207" y="514"/>
                  </a:cubicBezTo>
                  <a:cubicBezTo>
                    <a:pt x="208" y="513"/>
                    <a:pt x="209" y="513"/>
                    <a:pt x="210" y="513"/>
                  </a:cubicBezTo>
                  <a:cubicBezTo>
                    <a:pt x="210" y="512"/>
                    <a:pt x="211" y="511"/>
                    <a:pt x="212" y="511"/>
                  </a:cubicBezTo>
                  <a:cubicBezTo>
                    <a:pt x="213" y="511"/>
                    <a:pt x="218" y="508"/>
                    <a:pt x="218" y="508"/>
                  </a:cubicBezTo>
                  <a:cubicBezTo>
                    <a:pt x="219" y="506"/>
                    <a:pt x="219" y="506"/>
                    <a:pt x="219" y="506"/>
                  </a:cubicBezTo>
                  <a:cubicBezTo>
                    <a:pt x="219" y="506"/>
                    <a:pt x="216" y="503"/>
                    <a:pt x="216" y="503"/>
                  </a:cubicBezTo>
                  <a:cubicBezTo>
                    <a:pt x="216" y="503"/>
                    <a:pt x="211" y="499"/>
                    <a:pt x="211" y="499"/>
                  </a:cubicBezTo>
                  <a:cubicBezTo>
                    <a:pt x="211" y="499"/>
                    <a:pt x="209" y="499"/>
                    <a:pt x="209" y="498"/>
                  </a:cubicBezTo>
                  <a:cubicBezTo>
                    <a:pt x="209" y="498"/>
                    <a:pt x="207" y="496"/>
                    <a:pt x="207" y="496"/>
                  </a:cubicBezTo>
                  <a:cubicBezTo>
                    <a:pt x="205" y="491"/>
                    <a:pt x="203" y="495"/>
                    <a:pt x="199" y="493"/>
                  </a:cubicBezTo>
                  <a:cubicBezTo>
                    <a:pt x="199" y="493"/>
                    <a:pt x="197" y="489"/>
                    <a:pt x="197" y="489"/>
                  </a:cubicBezTo>
                  <a:cubicBezTo>
                    <a:pt x="197" y="489"/>
                    <a:pt x="199" y="489"/>
                    <a:pt x="199" y="488"/>
                  </a:cubicBezTo>
                  <a:cubicBezTo>
                    <a:pt x="199" y="486"/>
                    <a:pt x="197" y="484"/>
                    <a:pt x="197" y="484"/>
                  </a:cubicBezTo>
                  <a:cubicBezTo>
                    <a:pt x="195" y="482"/>
                    <a:pt x="195" y="482"/>
                    <a:pt x="195" y="482"/>
                  </a:cubicBezTo>
                  <a:cubicBezTo>
                    <a:pt x="191" y="478"/>
                    <a:pt x="192" y="487"/>
                    <a:pt x="189" y="479"/>
                  </a:cubicBezTo>
                  <a:cubicBezTo>
                    <a:pt x="189" y="479"/>
                    <a:pt x="188" y="479"/>
                    <a:pt x="187" y="477"/>
                  </a:cubicBezTo>
                  <a:cubicBezTo>
                    <a:pt x="186" y="476"/>
                    <a:pt x="183" y="473"/>
                    <a:pt x="183" y="473"/>
                  </a:cubicBezTo>
                  <a:cubicBezTo>
                    <a:pt x="183" y="473"/>
                    <a:pt x="182" y="470"/>
                    <a:pt x="182" y="470"/>
                  </a:cubicBezTo>
                  <a:cubicBezTo>
                    <a:pt x="181" y="470"/>
                    <a:pt x="180" y="467"/>
                    <a:pt x="180" y="467"/>
                  </a:cubicBezTo>
                  <a:cubicBezTo>
                    <a:pt x="175" y="470"/>
                    <a:pt x="175" y="470"/>
                    <a:pt x="175" y="470"/>
                  </a:cubicBezTo>
                  <a:cubicBezTo>
                    <a:pt x="172" y="473"/>
                    <a:pt x="172" y="473"/>
                    <a:pt x="172" y="473"/>
                  </a:cubicBezTo>
                  <a:cubicBezTo>
                    <a:pt x="172" y="473"/>
                    <a:pt x="171" y="471"/>
                    <a:pt x="171" y="471"/>
                  </a:cubicBezTo>
                  <a:cubicBezTo>
                    <a:pt x="171" y="471"/>
                    <a:pt x="171" y="467"/>
                    <a:pt x="171" y="467"/>
                  </a:cubicBezTo>
                  <a:cubicBezTo>
                    <a:pt x="171" y="467"/>
                    <a:pt x="168" y="466"/>
                    <a:pt x="167" y="466"/>
                  </a:cubicBezTo>
                  <a:cubicBezTo>
                    <a:pt x="167" y="466"/>
                    <a:pt x="164" y="466"/>
                    <a:pt x="164" y="466"/>
                  </a:cubicBezTo>
                  <a:cubicBezTo>
                    <a:pt x="160" y="465"/>
                    <a:pt x="160" y="465"/>
                    <a:pt x="160" y="465"/>
                  </a:cubicBezTo>
                  <a:cubicBezTo>
                    <a:pt x="160" y="462"/>
                    <a:pt x="160" y="462"/>
                    <a:pt x="160" y="462"/>
                  </a:cubicBezTo>
                  <a:cubicBezTo>
                    <a:pt x="160" y="462"/>
                    <a:pt x="162" y="460"/>
                    <a:pt x="161" y="459"/>
                  </a:cubicBezTo>
                  <a:cubicBezTo>
                    <a:pt x="161" y="458"/>
                    <a:pt x="158" y="456"/>
                    <a:pt x="158" y="456"/>
                  </a:cubicBezTo>
                  <a:cubicBezTo>
                    <a:pt x="158" y="454"/>
                    <a:pt x="158" y="454"/>
                    <a:pt x="158" y="454"/>
                  </a:cubicBezTo>
                  <a:cubicBezTo>
                    <a:pt x="155" y="450"/>
                    <a:pt x="155" y="450"/>
                    <a:pt x="155" y="450"/>
                  </a:cubicBezTo>
                  <a:cubicBezTo>
                    <a:pt x="155" y="450"/>
                    <a:pt x="157" y="447"/>
                    <a:pt x="157" y="447"/>
                  </a:cubicBezTo>
                  <a:cubicBezTo>
                    <a:pt x="157" y="446"/>
                    <a:pt x="153" y="437"/>
                    <a:pt x="153" y="437"/>
                  </a:cubicBezTo>
                  <a:cubicBezTo>
                    <a:pt x="153" y="437"/>
                    <a:pt x="155" y="433"/>
                    <a:pt x="155" y="432"/>
                  </a:cubicBezTo>
                  <a:cubicBezTo>
                    <a:pt x="155" y="432"/>
                    <a:pt x="153" y="428"/>
                    <a:pt x="153" y="428"/>
                  </a:cubicBezTo>
                  <a:cubicBezTo>
                    <a:pt x="151" y="428"/>
                    <a:pt x="151" y="428"/>
                    <a:pt x="151" y="428"/>
                  </a:cubicBezTo>
                  <a:cubicBezTo>
                    <a:pt x="151" y="424"/>
                    <a:pt x="151" y="424"/>
                    <a:pt x="151" y="424"/>
                  </a:cubicBezTo>
                  <a:cubicBezTo>
                    <a:pt x="152" y="421"/>
                    <a:pt x="152" y="421"/>
                    <a:pt x="152" y="421"/>
                  </a:cubicBezTo>
                  <a:cubicBezTo>
                    <a:pt x="150" y="419"/>
                    <a:pt x="150" y="419"/>
                    <a:pt x="150" y="419"/>
                  </a:cubicBezTo>
                  <a:cubicBezTo>
                    <a:pt x="150" y="419"/>
                    <a:pt x="151" y="417"/>
                    <a:pt x="152" y="417"/>
                  </a:cubicBezTo>
                  <a:cubicBezTo>
                    <a:pt x="152" y="417"/>
                    <a:pt x="152" y="413"/>
                    <a:pt x="152" y="413"/>
                  </a:cubicBezTo>
                  <a:cubicBezTo>
                    <a:pt x="152" y="413"/>
                    <a:pt x="153" y="411"/>
                    <a:pt x="154" y="411"/>
                  </a:cubicBezTo>
                  <a:cubicBezTo>
                    <a:pt x="154" y="411"/>
                    <a:pt x="157" y="413"/>
                    <a:pt x="157" y="413"/>
                  </a:cubicBezTo>
                  <a:cubicBezTo>
                    <a:pt x="157" y="413"/>
                    <a:pt x="160" y="414"/>
                    <a:pt x="160" y="413"/>
                  </a:cubicBezTo>
                  <a:cubicBezTo>
                    <a:pt x="160" y="413"/>
                    <a:pt x="159" y="410"/>
                    <a:pt x="159" y="410"/>
                  </a:cubicBezTo>
                  <a:cubicBezTo>
                    <a:pt x="159" y="409"/>
                    <a:pt x="157" y="407"/>
                    <a:pt x="157" y="407"/>
                  </a:cubicBezTo>
                  <a:cubicBezTo>
                    <a:pt x="156" y="406"/>
                    <a:pt x="156" y="401"/>
                    <a:pt x="156" y="401"/>
                  </a:cubicBezTo>
                  <a:cubicBezTo>
                    <a:pt x="156" y="401"/>
                    <a:pt x="154" y="397"/>
                    <a:pt x="155" y="397"/>
                  </a:cubicBezTo>
                  <a:cubicBezTo>
                    <a:pt x="155" y="397"/>
                    <a:pt x="156" y="395"/>
                    <a:pt x="156" y="395"/>
                  </a:cubicBezTo>
                  <a:cubicBezTo>
                    <a:pt x="157" y="388"/>
                    <a:pt x="157" y="388"/>
                    <a:pt x="157" y="388"/>
                  </a:cubicBezTo>
                  <a:cubicBezTo>
                    <a:pt x="158" y="382"/>
                    <a:pt x="158" y="382"/>
                    <a:pt x="158" y="382"/>
                  </a:cubicBezTo>
                  <a:cubicBezTo>
                    <a:pt x="155" y="379"/>
                    <a:pt x="155" y="379"/>
                    <a:pt x="155" y="379"/>
                  </a:cubicBezTo>
                  <a:cubicBezTo>
                    <a:pt x="154" y="377"/>
                    <a:pt x="154" y="377"/>
                    <a:pt x="154" y="377"/>
                  </a:cubicBezTo>
                  <a:cubicBezTo>
                    <a:pt x="152" y="375"/>
                    <a:pt x="152" y="375"/>
                    <a:pt x="152" y="375"/>
                  </a:cubicBezTo>
                  <a:cubicBezTo>
                    <a:pt x="154" y="369"/>
                    <a:pt x="154" y="369"/>
                    <a:pt x="154" y="369"/>
                  </a:cubicBezTo>
                  <a:cubicBezTo>
                    <a:pt x="158" y="369"/>
                    <a:pt x="158" y="369"/>
                    <a:pt x="158" y="369"/>
                  </a:cubicBezTo>
                  <a:cubicBezTo>
                    <a:pt x="160" y="366"/>
                    <a:pt x="160" y="366"/>
                    <a:pt x="160" y="366"/>
                  </a:cubicBezTo>
                  <a:cubicBezTo>
                    <a:pt x="160" y="366"/>
                    <a:pt x="163" y="364"/>
                    <a:pt x="163" y="363"/>
                  </a:cubicBezTo>
                  <a:cubicBezTo>
                    <a:pt x="163" y="363"/>
                    <a:pt x="164" y="359"/>
                    <a:pt x="164" y="359"/>
                  </a:cubicBezTo>
                  <a:cubicBezTo>
                    <a:pt x="163" y="356"/>
                    <a:pt x="163" y="356"/>
                    <a:pt x="163" y="356"/>
                  </a:cubicBezTo>
                  <a:cubicBezTo>
                    <a:pt x="165" y="357"/>
                    <a:pt x="165" y="357"/>
                    <a:pt x="165" y="357"/>
                  </a:cubicBezTo>
                  <a:cubicBezTo>
                    <a:pt x="165" y="354"/>
                    <a:pt x="165" y="354"/>
                    <a:pt x="165" y="354"/>
                  </a:cubicBezTo>
                  <a:cubicBezTo>
                    <a:pt x="165" y="354"/>
                    <a:pt x="166" y="351"/>
                    <a:pt x="166" y="351"/>
                  </a:cubicBezTo>
                  <a:cubicBezTo>
                    <a:pt x="167" y="351"/>
                    <a:pt x="168" y="350"/>
                    <a:pt x="168" y="350"/>
                  </a:cubicBezTo>
                  <a:cubicBezTo>
                    <a:pt x="168" y="350"/>
                    <a:pt x="170" y="346"/>
                    <a:pt x="170" y="346"/>
                  </a:cubicBezTo>
                  <a:cubicBezTo>
                    <a:pt x="170" y="346"/>
                    <a:pt x="171" y="347"/>
                    <a:pt x="172" y="346"/>
                  </a:cubicBezTo>
                  <a:cubicBezTo>
                    <a:pt x="173" y="345"/>
                    <a:pt x="173" y="345"/>
                    <a:pt x="173" y="344"/>
                  </a:cubicBezTo>
                  <a:cubicBezTo>
                    <a:pt x="174" y="342"/>
                    <a:pt x="176" y="338"/>
                    <a:pt x="176" y="338"/>
                  </a:cubicBezTo>
                  <a:cubicBezTo>
                    <a:pt x="176" y="338"/>
                    <a:pt x="176" y="337"/>
                    <a:pt x="176" y="336"/>
                  </a:cubicBezTo>
                  <a:cubicBezTo>
                    <a:pt x="177" y="336"/>
                    <a:pt x="179" y="336"/>
                    <a:pt x="179" y="335"/>
                  </a:cubicBezTo>
                  <a:cubicBezTo>
                    <a:pt x="178" y="334"/>
                    <a:pt x="176" y="331"/>
                    <a:pt x="176" y="331"/>
                  </a:cubicBezTo>
                  <a:cubicBezTo>
                    <a:pt x="179" y="328"/>
                    <a:pt x="179" y="328"/>
                    <a:pt x="179" y="328"/>
                  </a:cubicBezTo>
                  <a:cubicBezTo>
                    <a:pt x="179" y="328"/>
                    <a:pt x="182" y="325"/>
                    <a:pt x="182" y="325"/>
                  </a:cubicBezTo>
                  <a:cubicBezTo>
                    <a:pt x="182" y="326"/>
                    <a:pt x="183" y="326"/>
                    <a:pt x="184" y="325"/>
                  </a:cubicBezTo>
                  <a:cubicBezTo>
                    <a:pt x="184" y="325"/>
                    <a:pt x="185" y="324"/>
                    <a:pt x="186" y="323"/>
                  </a:cubicBezTo>
                  <a:cubicBezTo>
                    <a:pt x="186" y="323"/>
                    <a:pt x="187" y="322"/>
                    <a:pt x="188" y="322"/>
                  </a:cubicBezTo>
                  <a:cubicBezTo>
                    <a:pt x="188" y="321"/>
                    <a:pt x="189" y="319"/>
                    <a:pt x="189" y="318"/>
                  </a:cubicBezTo>
                  <a:cubicBezTo>
                    <a:pt x="189" y="318"/>
                    <a:pt x="191" y="313"/>
                    <a:pt x="191" y="313"/>
                  </a:cubicBezTo>
                  <a:cubicBezTo>
                    <a:pt x="191" y="310"/>
                    <a:pt x="191" y="310"/>
                    <a:pt x="191" y="310"/>
                  </a:cubicBezTo>
                  <a:cubicBezTo>
                    <a:pt x="192" y="309"/>
                    <a:pt x="192" y="309"/>
                    <a:pt x="192" y="309"/>
                  </a:cubicBezTo>
                  <a:cubicBezTo>
                    <a:pt x="194" y="307"/>
                    <a:pt x="194" y="307"/>
                    <a:pt x="194" y="307"/>
                  </a:cubicBezTo>
                  <a:cubicBezTo>
                    <a:pt x="194" y="307"/>
                    <a:pt x="196" y="306"/>
                    <a:pt x="196" y="307"/>
                  </a:cubicBezTo>
                  <a:cubicBezTo>
                    <a:pt x="196" y="307"/>
                    <a:pt x="195" y="309"/>
                    <a:pt x="195" y="309"/>
                  </a:cubicBezTo>
                  <a:cubicBezTo>
                    <a:pt x="198" y="309"/>
                    <a:pt x="198" y="309"/>
                    <a:pt x="198" y="309"/>
                  </a:cubicBezTo>
                  <a:cubicBezTo>
                    <a:pt x="198" y="309"/>
                    <a:pt x="198" y="307"/>
                    <a:pt x="198" y="308"/>
                  </a:cubicBezTo>
                  <a:cubicBezTo>
                    <a:pt x="199" y="308"/>
                    <a:pt x="200" y="309"/>
                    <a:pt x="200" y="309"/>
                  </a:cubicBezTo>
                  <a:cubicBezTo>
                    <a:pt x="200" y="308"/>
                    <a:pt x="201" y="306"/>
                    <a:pt x="201" y="306"/>
                  </a:cubicBezTo>
                  <a:cubicBezTo>
                    <a:pt x="201" y="303"/>
                    <a:pt x="201" y="303"/>
                    <a:pt x="201" y="303"/>
                  </a:cubicBezTo>
                  <a:cubicBezTo>
                    <a:pt x="201" y="303"/>
                    <a:pt x="203" y="301"/>
                    <a:pt x="204" y="300"/>
                  </a:cubicBezTo>
                  <a:cubicBezTo>
                    <a:pt x="204" y="299"/>
                    <a:pt x="207" y="296"/>
                    <a:pt x="207" y="296"/>
                  </a:cubicBezTo>
                  <a:cubicBezTo>
                    <a:pt x="210" y="295"/>
                    <a:pt x="210" y="295"/>
                    <a:pt x="210" y="295"/>
                  </a:cubicBezTo>
                  <a:cubicBezTo>
                    <a:pt x="210" y="295"/>
                    <a:pt x="211" y="294"/>
                    <a:pt x="212" y="294"/>
                  </a:cubicBezTo>
                  <a:cubicBezTo>
                    <a:pt x="212" y="294"/>
                    <a:pt x="215" y="290"/>
                    <a:pt x="215" y="290"/>
                  </a:cubicBezTo>
                  <a:cubicBezTo>
                    <a:pt x="215" y="290"/>
                    <a:pt x="215" y="289"/>
                    <a:pt x="216" y="288"/>
                  </a:cubicBezTo>
                  <a:cubicBezTo>
                    <a:pt x="216" y="287"/>
                    <a:pt x="218" y="287"/>
                    <a:pt x="218" y="286"/>
                  </a:cubicBezTo>
                  <a:cubicBezTo>
                    <a:pt x="219" y="286"/>
                    <a:pt x="221" y="281"/>
                    <a:pt x="221" y="281"/>
                  </a:cubicBezTo>
                  <a:cubicBezTo>
                    <a:pt x="221" y="281"/>
                    <a:pt x="222" y="281"/>
                    <a:pt x="222" y="280"/>
                  </a:cubicBezTo>
                  <a:cubicBezTo>
                    <a:pt x="222" y="278"/>
                    <a:pt x="223" y="276"/>
                    <a:pt x="223" y="276"/>
                  </a:cubicBezTo>
                  <a:cubicBezTo>
                    <a:pt x="225" y="272"/>
                    <a:pt x="225" y="272"/>
                    <a:pt x="225" y="272"/>
                  </a:cubicBezTo>
                  <a:cubicBezTo>
                    <a:pt x="225" y="266"/>
                    <a:pt x="225" y="266"/>
                    <a:pt x="225" y="266"/>
                  </a:cubicBezTo>
                  <a:cubicBezTo>
                    <a:pt x="227" y="261"/>
                    <a:pt x="227" y="261"/>
                    <a:pt x="227" y="261"/>
                  </a:cubicBezTo>
                  <a:cubicBezTo>
                    <a:pt x="227" y="261"/>
                    <a:pt x="228" y="260"/>
                    <a:pt x="228" y="259"/>
                  </a:cubicBezTo>
                  <a:cubicBezTo>
                    <a:pt x="229" y="259"/>
                    <a:pt x="230" y="256"/>
                    <a:pt x="230" y="256"/>
                  </a:cubicBezTo>
                  <a:cubicBezTo>
                    <a:pt x="230" y="256"/>
                    <a:pt x="233" y="252"/>
                    <a:pt x="233" y="252"/>
                  </a:cubicBezTo>
                  <a:cubicBezTo>
                    <a:pt x="233" y="252"/>
                    <a:pt x="234" y="249"/>
                    <a:pt x="234" y="248"/>
                  </a:cubicBezTo>
                  <a:cubicBezTo>
                    <a:pt x="235" y="248"/>
                    <a:pt x="235" y="248"/>
                    <a:pt x="235" y="248"/>
                  </a:cubicBezTo>
                  <a:cubicBezTo>
                    <a:pt x="235" y="245"/>
                    <a:pt x="235" y="245"/>
                    <a:pt x="235" y="245"/>
                  </a:cubicBezTo>
                  <a:cubicBezTo>
                    <a:pt x="233" y="241"/>
                    <a:pt x="233" y="241"/>
                    <a:pt x="233" y="241"/>
                  </a:cubicBezTo>
                  <a:cubicBezTo>
                    <a:pt x="229" y="238"/>
                    <a:pt x="229" y="238"/>
                    <a:pt x="229" y="238"/>
                  </a:cubicBezTo>
                  <a:cubicBezTo>
                    <a:pt x="226" y="238"/>
                    <a:pt x="226" y="238"/>
                    <a:pt x="226" y="238"/>
                  </a:cubicBezTo>
                  <a:cubicBezTo>
                    <a:pt x="224" y="236"/>
                    <a:pt x="224" y="236"/>
                    <a:pt x="224" y="236"/>
                  </a:cubicBezTo>
                  <a:cubicBezTo>
                    <a:pt x="225" y="234"/>
                    <a:pt x="225" y="234"/>
                    <a:pt x="225" y="234"/>
                  </a:cubicBezTo>
                  <a:cubicBezTo>
                    <a:pt x="223" y="231"/>
                    <a:pt x="223" y="231"/>
                    <a:pt x="223" y="231"/>
                  </a:cubicBezTo>
                  <a:cubicBezTo>
                    <a:pt x="222" y="229"/>
                    <a:pt x="222" y="229"/>
                    <a:pt x="222" y="229"/>
                  </a:cubicBezTo>
                  <a:cubicBezTo>
                    <a:pt x="220" y="227"/>
                    <a:pt x="220" y="227"/>
                    <a:pt x="220" y="227"/>
                  </a:cubicBezTo>
                  <a:cubicBezTo>
                    <a:pt x="220" y="227"/>
                    <a:pt x="222" y="224"/>
                    <a:pt x="222" y="224"/>
                  </a:cubicBezTo>
                  <a:cubicBezTo>
                    <a:pt x="222" y="224"/>
                    <a:pt x="223" y="223"/>
                    <a:pt x="223" y="222"/>
                  </a:cubicBezTo>
                  <a:cubicBezTo>
                    <a:pt x="223" y="222"/>
                    <a:pt x="225" y="219"/>
                    <a:pt x="225" y="219"/>
                  </a:cubicBezTo>
                  <a:cubicBezTo>
                    <a:pt x="225" y="219"/>
                    <a:pt x="227" y="216"/>
                    <a:pt x="227" y="216"/>
                  </a:cubicBezTo>
                  <a:cubicBezTo>
                    <a:pt x="227" y="216"/>
                    <a:pt x="228" y="215"/>
                    <a:pt x="228" y="214"/>
                  </a:cubicBezTo>
                  <a:cubicBezTo>
                    <a:pt x="228" y="213"/>
                    <a:pt x="227" y="209"/>
                    <a:pt x="227" y="209"/>
                  </a:cubicBezTo>
                  <a:cubicBezTo>
                    <a:pt x="227" y="209"/>
                    <a:pt x="227" y="206"/>
                    <a:pt x="228" y="206"/>
                  </a:cubicBezTo>
                  <a:cubicBezTo>
                    <a:pt x="228" y="205"/>
                    <a:pt x="229" y="204"/>
                    <a:pt x="229" y="204"/>
                  </a:cubicBezTo>
                  <a:cubicBezTo>
                    <a:pt x="229" y="204"/>
                    <a:pt x="230" y="204"/>
                    <a:pt x="231" y="205"/>
                  </a:cubicBezTo>
                  <a:cubicBezTo>
                    <a:pt x="232" y="205"/>
                    <a:pt x="232" y="203"/>
                    <a:pt x="232" y="203"/>
                  </a:cubicBezTo>
                  <a:cubicBezTo>
                    <a:pt x="232" y="203"/>
                    <a:pt x="232" y="200"/>
                    <a:pt x="231" y="200"/>
                  </a:cubicBezTo>
                  <a:cubicBezTo>
                    <a:pt x="230" y="200"/>
                    <a:pt x="229" y="198"/>
                    <a:pt x="229" y="198"/>
                  </a:cubicBezTo>
                  <a:cubicBezTo>
                    <a:pt x="229" y="198"/>
                    <a:pt x="230" y="197"/>
                    <a:pt x="230" y="197"/>
                  </a:cubicBezTo>
                  <a:cubicBezTo>
                    <a:pt x="230" y="196"/>
                    <a:pt x="232" y="195"/>
                    <a:pt x="232" y="195"/>
                  </a:cubicBezTo>
                  <a:cubicBezTo>
                    <a:pt x="235" y="194"/>
                    <a:pt x="235" y="194"/>
                    <a:pt x="235" y="194"/>
                  </a:cubicBezTo>
                  <a:cubicBezTo>
                    <a:pt x="234" y="191"/>
                    <a:pt x="234" y="191"/>
                    <a:pt x="234" y="191"/>
                  </a:cubicBezTo>
                  <a:cubicBezTo>
                    <a:pt x="234" y="188"/>
                    <a:pt x="234" y="188"/>
                    <a:pt x="234" y="188"/>
                  </a:cubicBezTo>
                  <a:cubicBezTo>
                    <a:pt x="234" y="188"/>
                    <a:pt x="238" y="189"/>
                    <a:pt x="238" y="189"/>
                  </a:cubicBezTo>
                  <a:cubicBezTo>
                    <a:pt x="238" y="190"/>
                    <a:pt x="239" y="192"/>
                    <a:pt x="240" y="192"/>
                  </a:cubicBezTo>
                  <a:cubicBezTo>
                    <a:pt x="240" y="191"/>
                    <a:pt x="240" y="189"/>
                    <a:pt x="240" y="189"/>
                  </a:cubicBezTo>
                  <a:cubicBezTo>
                    <a:pt x="240" y="189"/>
                    <a:pt x="241" y="186"/>
                    <a:pt x="242" y="187"/>
                  </a:cubicBezTo>
                  <a:cubicBezTo>
                    <a:pt x="244" y="188"/>
                    <a:pt x="245" y="186"/>
                    <a:pt x="246" y="186"/>
                  </a:cubicBezTo>
                  <a:cubicBezTo>
                    <a:pt x="246" y="185"/>
                    <a:pt x="247" y="183"/>
                    <a:pt x="247" y="183"/>
                  </a:cubicBezTo>
                  <a:cubicBezTo>
                    <a:pt x="247" y="183"/>
                    <a:pt x="248" y="180"/>
                    <a:pt x="247" y="179"/>
                  </a:cubicBezTo>
                  <a:cubicBezTo>
                    <a:pt x="246" y="179"/>
                    <a:pt x="245" y="179"/>
                    <a:pt x="245" y="178"/>
                  </a:cubicBezTo>
                  <a:cubicBezTo>
                    <a:pt x="245" y="178"/>
                    <a:pt x="246" y="176"/>
                    <a:pt x="247" y="176"/>
                  </a:cubicBezTo>
                  <a:cubicBezTo>
                    <a:pt x="248" y="176"/>
                    <a:pt x="248" y="176"/>
                    <a:pt x="250" y="175"/>
                  </a:cubicBezTo>
                  <a:cubicBezTo>
                    <a:pt x="251" y="174"/>
                    <a:pt x="251" y="173"/>
                    <a:pt x="251" y="173"/>
                  </a:cubicBezTo>
                  <a:cubicBezTo>
                    <a:pt x="251" y="173"/>
                    <a:pt x="254" y="172"/>
                    <a:pt x="254" y="172"/>
                  </a:cubicBezTo>
                  <a:cubicBezTo>
                    <a:pt x="258" y="170"/>
                    <a:pt x="258" y="170"/>
                    <a:pt x="258" y="170"/>
                  </a:cubicBezTo>
                  <a:cubicBezTo>
                    <a:pt x="258" y="168"/>
                    <a:pt x="258" y="168"/>
                    <a:pt x="258" y="168"/>
                  </a:cubicBezTo>
                  <a:cubicBezTo>
                    <a:pt x="258" y="168"/>
                    <a:pt x="260" y="168"/>
                    <a:pt x="260" y="168"/>
                  </a:cubicBezTo>
                  <a:cubicBezTo>
                    <a:pt x="261" y="168"/>
                    <a:pt x="262" y="169"/>
                    <a:pt x="262" y="169"/>
                  </a:cubicBezTo>
                  <a:cubicBezTo>
                    <a:pt x="262" y="169"/>
                    <a:pt x="264" y="169"/>
                    <a:pt x="264" y="169"/>
                  </a:cubicBezTo>
                  <a:cubicBezTo>
                    <a:pt x="264" y="168"/>
                    <a:pt x="263" y="167"/>
                    <a:pt x="264" y="167"/>
                  </a:cubicBezTo>
                  <a:cubicBezTo>
                    <a:pt x="265" y="168"/>
                    <a:pt x="265" y="168"/>
                    <a:pt x="265" y="169"/>
                  </a:cubicBezTo>
                  <a:cubicBezTo>
                    <a:pt x="266" y="169"/>
                    <a:pt x="266" y="169"/>
                    <a:pt x="266" y="169"/>
                  </a:cubicBezTo>
                  <a:cubicBezTo>
                    <a:pt x="267" y="169"/>
                    <a:pt x="268" y="170"/>
                    <a:pt x="269" y="171"/>
                  </a:cubicBezTo>
                  <a:cubicBezTo>
                    <a:pt x="269" y="171"/>
                    <a:pt x="269" y="172"/>
                    <a:pt x="269" y="173"/>
                  </a:cubicBezTo>
                  <a:cubicBezTo>
                    <a:pt x="269" y="174"/>
                    <a:pt x="269" y="174"/>
                    <a:pt x="269" y="175"/>
                  </a:cubicBezTo>
                  <a:cubicBezTo>
                    <a:pt x="269" y="176"/>
                    <a:pt x="269" y="176"/>
                    <a:pt x="269" y="176"/>
                  </a:cubicBezTo>
                  <a:cubicBezTo>
                    <a:pt x="269" y="176"/>
                    <a:pt x="272" y="178"/>
                    <a:pt x="272" y="177"/>
                  </a:cubicBezTo>
                  <a:cubicBezTo>
                    <a:pt x="272" y="176"/>
                    <a:pt x="272" y="177"/>
                    <a:pt x="272" y="175"/>
                  </a:cubicBezTo>
                  <a:cubicBezTo>
                    <a:pt x="271" y="174"/>
                    <a:pt x="272" y="173"/>
                    <a:pt x="272" y="172"/>
                  </a:cubicBezTo>
                  <a:cubicBezTo>
                    <a:pt x="271" y="171"/>
                    <a:pt x="270" y="169"/>
                    <a:pt x="270" y="168"/>
                  </a:cubicBezTo>
                  <a:cubicBezTo>
                    <a:pt x="270" y="168"/>
                    <a:pt x="271" y="167"/>
                    <a:pt x="272" y="167"/>
                  </a:cubicBezTo>
                  <a:cubicBezTo>
                    <a:pt x="273" y="167"/>
                    <a:pt x="272" y="166"/>
                    <a:pt x="273" y="167"/>
                  </a:cubicBezTo>
                  <a:cubicBezTo>
                    <a:pt x="274" y="168"/>
                    <a:pt x="274" y="169"/>
                    <a:pt x="275" y="169"/>
                  </a:cubicBezTo>
                  <a:cubicBezTo>
                    <a:pt x="276" y="169"/>
                    <a:pt x="276" y="169"/>
                    <a:pt x="276" y="169"/>
                  </a:cubicBezTo>
                  <a:cubicBezTo>
                    <a:pt x="276" y="170"/>
                    <a:pt x="277" y="171"/>
                    <a:pt x="277" y="172"/>
                  </a:cubicBezTo>
                  <a:cubicBezTo>
                    <a:pt x="277" y="173"/>
                    <a:pt x="277" y="173"/>
                    <a:pt x="277" y="174"/>
                  </a:cubicBezTo>
                  <a:cubicBezTo>
                    <a:pt x="277" y="174"/>
                    <a:pt x="279" y="177"/>
                    <a:pt x="279" y="177"/>
                  </a:cubicBezTo>
                  <a:cubicBezTo>
                    <a:pt x="279" y="177"/>
                    <a:pt x="281" y="175"/>
                    <a:pt x="281" y="175"/>
                  </a:cubicBezTo>
                  <a:cubicBezTo>
                    <a:pt x="281" y="174"/>
                    <a:pt x="281" y="173"/>
                    <a:pt x="281" y="173"/>
                  </a:cubicBezTo>
                  <a:cubicBezTo>
                    <a:pt x="281" y="172"/>
                    <a:pt x="281" y="171"/>
                    <a:pt x="281" y="171"/>
                  </a:cubicBezTo>
                  <a:cubicBezTo>
                    <a:pt x="281" y="170"/>
                    <a:pt x="278" y="167"/>
                    <a:pt x="278" y="167"/>
                  </a:cubicBezTo>
                  <a:cubicBezTo>
                    <a:pt x="278" y="167"/>
                    <a:pt x="278" y="166"/>
                    <a:pt x="279" y="165"/>
                  </a:cubicBezTo>
                  <a:cubicBezTo>
                    <a:pt x="279" y="165"/>
                    <a:pt x="280" y="164"/>
                    <a:pt x="282" y="163"/>
                  </a:cubicBezTo>
                  <a:cubicBezTo>
                    <a:pt x="276" y="150"/>
                    <a:pt x="276" y="150"/>
                    <a:pt x="276" y="150"/>
                  </a:cubicBezTo>
                  <a:cubicBezTo>
                    <a:pt x="270" y="147"/>
                    <a:pt x="270" y="147"/>
                    <a:pt x="270" y="147"/>
                  </a:cubicBezTo>
                  <a:cubicBezTo>
                    <a:pt x="266" y="143"/>
                    <a:pt x="266" y="143"/>
                    <a:pt x="266" y="143"/>
                  </a:cubicBezTo>
                  <a:cubicBezTo>
                    <a:pt x="266" y="138"/>
                    <a:pt x="266" y="138"/>
                    <a:pt x="266" y="138"/>
                  </a:cubicBezTo>
                  <a:cubicBezTo>
                    <a:pt x="263" y="134"/>
                    <a:pt x="263" y="134"/>
                    <a:pt x="263" y="134"/>
                  </a:cubicBezTo>
                  <a:cubicBezTo>
                    <a:pt x="263" y="134"/>
                    <a:pt x="264" y="131"/>
                    <a:pt x="264" y="130"/>
                  </a:cubicBezTo>
                  <a:cubicBezTo>
                    <a:pt x="265" y="129"/>
                    <a:pt x="267" y="124"/>
                    <a:pt x="267" y="124"/>
                  </a:cubicBezTo>
                  <a:cubicBezTo>
                    <a:pt x="267" y="124"/>
                    <a:pt x="266" y="120"/>
                    <a:pt x="266" y="119"/>
                  </a:cubicBezTo>
                  <a:cubicBezTo>
                    <a:pt x="266" y="118"/>
                    <a:pt x="267" y="113"/>
                    <a:pt x="267" y="113"/>
                  </a:cubicBezTo>
                  <a:cubicBezTo>
                    <a:pt x="266" y="108"/>
                    <a:pt x="266" y="108"/>
                    <a:pt x="266" y="108"/>
                  </a:cubicBezTo>
                  <a:cubicBezTo>
                    <a:pt x="254" y="94"/>
                    <a:pt x="254" y="94"/>
                    <a:pt x="254" y="94"/>
                  </a:cubicBezTo>
                  <a:cubicBezTo>
                    <a:pt x="255" y="88"/>
                    <a:pt x="255" y="88"/>
                    <a:pt x="255" y="88"/>
                  </a:cubicBezTo>
                  <a:cubicBezTo>
                    <a:pt x="255" y="88"/>
                    <a:pt x="255" y="88"/>
                    <a:pt x="255" y="88"/>
                  </a:cubicBezTo>
                  <a:close/>
                  <a:moveTo>
                    <a:pt x="165" y="710"/>
                  </a:moveTo>
                  <a:cubicBezTo>
                    <a:pt x="165" y="710"/>
                    <a:pt x="165" y="710"/>
                    <a:pt x="165" y="710"/>
                  </a:cubicBezTo>
                  <a:cubicBezTo>
                    <a:pt x="166" y="702"/>
                    <a:pt x="166" y="702"/>
                    <a:pt x="166" y="702"/>
                  </a:cubicBezTo>
                  <a:cubicBezTo>
                    <a:pt x="166" y="702"/>
                    <a:pt x="164" y="699"/>
                    <a:pt x="164" y="699"/>
                  </a:cubicBezTo>
                  <a:cubicBezTo>
                    <a:pt x="164" y="698"/>
                    <a:pt x="163" y="696"/>
                    <a:pt x="163" y="693"/>
                  </a:cubicBezTo>
                  <a:cubicBezTo>
                    <a:pt x="164" y="690"/>
                    <a:pt x="164" y="689"/>
                    <a:pt x="165" y="687"/>
                  </a:cubicBezTo>
                  <a:cubicBezTo>
                    <a:pt x="165" y="685"/>
                    <a:pt x="167" y="684"/>
                    <a:pt x="167" y="682"/>
                  </a:cubicBezTo>
                  <a:cubicBezTo>
                    <a:pt x="167" y="679"/>
                    <a:pt x="167" y="678"/>
                    <a:pt x="168" y="676"/>
                  </a:cubicBezTo>
                  <a:cubicBezTo>
                    <a:pt x="168" y="674"/>
                    <a:pt x="169" y="672"/>
                    <a:pt x="170" y="672"/>
                  </a:cubicBezTo>
                  <a:cubicBezTo>
                    <a:pt x="170" y="671"/>
                    <a:pt x="172" y="667"/>
                    <a:pt x="172" y="667"/>
                  </a:cubicBezTo>
                  <a:cubicBezTo>
                    <a:pt x="173" y="662"/>
                    <a:pt x="173" y="662"/>
                    <a:pt x="173" y="662"/>
                  </a:cubicBezTo>
                  <a:cubicBezTo>
                    <a:pt x="173" y="662"/>
                    <a:pt x="175" y="657"/>
                    <a:pt x="175" y="656"/>
                  </a:cubicBezTo>
                  <a:cubicBezTo>
                    <a:pt x="175" y="655"/>
                    <a:pt x="174" y="651"/>
                    <a:pt x="174" y="650"/>
                  </a:cubicBezTo>
                  <a:cubicBezTo>
                    <a:pt x="175" y="649"/>
                    <a:pt x="177" y="647"/>
                    <a:pt x="177" y="647"/>
                  </a:cubicBezTo>
                  <a:cubicBezTo>
                    <a:pt x="180" y="647"/>
                    <a:pt x="180" y="647"/>
                    <a:pt x="180" y="647"/>
                  </a:cubicBezTo>
                  <a:cubicBezTo>
                    <a:pt x="180" y="647"/>
                    <a:pt x="180" y="650"/>
                    <a:pt x="179" y="651"/>
                  </a:cubicBezTo>
                  <a:cubicBezTo>
                    <a:pt x="178" y="651"/>
                    <a:pt x="177" y="652"/>
                    <a:pt x="177" y="652"/>
                  </a:cubicBezTo>
                  <a:cubicBezTo>
                    <a:pt x="177" y="653"/>
                    <a:pt x="179" y="655"/>
                    <a:pt x="179" y="655"/>
                  </a:cubicBezTo>
                  <a:cubicBezTo>
                    <a:pt x="179" y="659"/>
                    <a:pt x="179" y="659"/>
                    <a:pt x="179" y="659"/>
                  </a:cubicBezTo>
                  <a:cubicBezTo>
                    <a:pt x="177" y="663"/>
                    <a:pt x="177" y="663"/>
                    <a:pt x="177" y="663"/>
                  </a:cubicBezTo>
                  <a:cubicBezTo>
                    <a:pt x="175" y="668"/>
                    <a:pt x="175" y="668"/>
                    <a:pt x="175" y="668"/>
                  </a:cubicBezTo>
                  <a:cubicBezTo>
                    <a:pt x="175" y="673"/>
                    <a:pt x="175" y="673"/>
                    <a:pt x="175" y="673"/>
                  </a:cubicBezTo>
                  <a:cubicBezTo>
                    <a:pt x="174" y="676"/>
                    <a:pt x="174" y="676"/>
                    <a:pt x="174" y="676"/>
                  </a:cubicBezTo>
                  <a:cubicBezTo>
                    <a:pt x="173" y="679"/>
                    <a:pt x="173" y="679"/>
                    <a:pt x="173" y="679"/>
                  </a:cubicBezTo>
                  <a:cubicBezTo>
                    <a:pt x="171" y="685"/>
                    <a:pt x="171" y="685"/>
                    <a:pt x="171" y="685"/>
                  </a:cubicBezTo>
                  <a:cubicBezTo>
                    <a:pt x="172" y="690"/>
                    <a:pt x="172" y="690"/>
                    <a:pt x="172" y="690"/>
                  </a:cubicBezTo>
                  <a:cubicBezTo>
                    <a:pt x="169" y="696"/>
                    <a:pt x="169" y="696"/>
                    <a:pt x="169" y="696"/>
                  </a:cubicBezTo>
                  <a:cubicBezTo>
                    <a:pt x="169" y="696"/>
                    <a:pt x="169" y="699"/>
                    <a:pt x="169" y="700"/>
                  </a:cubicBezTo>
                  <a:cubicBezTo>
                    <a:pt x="169" y="701"/>
                    <a:pt x="169" y="707"/>
                    <a:pt x="169" y="707"/>
                  </a:cubicBezTo>
                  <a:cubicBezTo>
                    <a:pt x="169" y="707"/>
                    <a:pt x="169" y="710"/>
                    <a:pt x="168" y="710"/>
                  </a:cubicBezTo>
                  <a:cubicBezTo>
                    <a:pt x="167" y="710"/>
                    <a:pt x="165" y="710"/>
                    <a:pt x="165" y="710"/>
                  </a:cubicBezTo>
                  <a:close/>
                  <a:moveTo>
                    <a:pt x="206" y="649"/>
                  </a:moveTo>
                  <a:cubicBezTo>
                    <a:pt x="206" y="649"/>
                    <a:pt x="206" y="649"/>
                    <a:pt x="206" y="649"/>
                  </a:cubicBezTo>
                  <a:cubicBezTo>
                    <a:pt x="205" y="647"/>
                    <a:pt x="205" y="647"/>
                    <a:pt x="205" y="647"/>
                  </a:cubicBezTo>
                  <a:cubicBezTo>
                    <a:pt x="208" y="646"/>
                    <a:pt x="208" y="646"/>
                    <a:pt x="208" y="646"/>
                  </a:cubicBezTo>
                  <a:cubicBezTo>
                    <a:pt x="208" y="646"/>
                    <a:pt x="207" y="642"/>
                    <a:pt x="207" y="641"/>
                  </a:cubicBezTo>
                  <a:cubicBezTo>
                    <a:pt x="207" y="640"/>
                    <a:pt x="206" y="641"/>
                    <a:pt x="205" y="639"/>
                  </a:cubicBezTo>
                  <a:cubicBezTo>
                    <a:pt x="204" y="638"/>
                    <a:pt x="204" y="635"/>
                    <a:pt x="204" y="635"/>
                  </a:cubicBezTo>
                  <a:cubicBezTo>
                    <a:pt x="204" y="634"/>
                    <a:pt x="205" y="631"/>
                    <a:pt x="205" y="631"/>
                  </a:cubicBezTo>
                  <a:cubicBezTo>
                    <a:pt x="205" y="631"/>
                    <a:pt x="208" y="627"/>
                    <a:pt x="210" y="625"/>
                  </a:cubicBezTo>
                  <a:cubicBezTo>
                    <a:pt x="213" y="622"/>
                    <a:pt x="212" y="622"/>
                    <a:pt x="212" y="620"/>
                  </a:cubicBezTo>
                  <a:cubicBezTo>
                    <a:pt x="211" y="619"/>
                    <a:pt x="213" y="618"/>
                    <a:pt x="213" y="618"/>
                  </a:cubicBezTo>
                  <a:cubicBezTo>
                    <a:pt x="216" y="615"/>
                    <a:pt x="216" y="615"/>
                    <a:pt x="216" y="615"/>
                  </a:cubicBezTo>
                  <a:cubicBezTo>
                    <a:pt x="218" y="610"/>
                    <a:pt x="218" y="610"/>
                    <a:pt x="218" y="610"/>
                  </a:cubicBezTo>
                  <a:cubicBezTo>
                    <a:pt x="218" y="610"/>
                    <a:pt x="221" y="613"/>
                    <a:pt x="221" y="613"/>
                  </a:cubicBezTo>
                  <a:cubicBezTo>
                    <a:pt x="222" y="613"/>
                    <a:pt x="222" y="612"/>
                    <a:pt x="222" y="611"/>
                  </a:cubicBezTo>
                  <a:cubicBezTo>
                    <a:pt x="222" y="610"/>
                    <a:pt x="224" y="610"/>
                    <a:pt x="224" y="610"/>
                  </a:cubicBezTo>
                  <a:cubicBezTo>
                    <a:pt x="225" y="610"/>
                    <a:pt x="228" y="609"/>
                    <a:pt x="228" y="609"/>
                  </a:cubicBezTo>
                  <a:cubicBezTo>
                    <a:pt x="229" y="607"/>
                    <a:pt x="229" y="607"/>
                    <a:pt x="229" y="607"/>
                  </a:cubicBezTo>
                  <a:cubicBezTo>
                    <a:pt x="229" y="607"/>
                    <a:pt x="233" y="606"/>
                    <a:pt x="235" y="607"/>
                  </a:cubicBezTo>
                  <a:cubicBezTo>
                    <a:pt x="236" y="608"/>
                    <a:pt x="234" y="608"/>
                    <a:pt x="234" y="609"/>
                  </a:cubicBezTo>
                  <a:cubicBezTo>
                    <a:pt x="234" y="610"/>
                    <a:pt x="234" y="610"/>
                    <a:pt x="234" y="611"/>
                  </a:cubicBezTo>
                  <a:cubicBezTo>
                    <a:pt x="234" y="612"/>
                    <a:pt x="233" y="613"/>
                    <a:pt x="230" y="613"/>
                  </a:cubicBezTo>
                  <a:cubicBezTo>
                    <a:pt x="227" y="614"/>
                    <a:pt x="229" y="616"/>
                    <a:pt x="229" y="616"/>
                  </a:cubicBezTo>
                  <a:cubicBezTo>
                    <a:pt x="229" y="616"/>
                    <a:pt x="229" y="620"/>
                    <a:pt x="229" y="620"/>
                  </a:cubicBezTo>
                  <a:cubicBezTo>
                    <a:pt x="228" y="621"/>
                    <a:pt x="226" y="623"/>
                    <a:pt x="224" y="623"/>
                  </a:cubicBezTo>
                  <a:cubicBezTo>
                    <a:pt x="223" y="624"/>
                    <a:pt x="223" y="626"/>
                    <a:pt x="223" y="626"/>
                  </a:cubicBezTo>
                  <a:cubicBezTo>
                    <a:pt x="223" y="627"/>
                    <a:pt x="224" y="629"/>
                    <a:pt x="224" y="631"/>
                  </a:cubicBezTo>
                  <a:cubicBezTo>
                    <a:pt x="224" y="632"/>
                    <a:pt x="224" y="632"/>
                    <a:pt x="225" y="634"/>
                  </a:cubicBezTo>
                  <a:cubicBezTo>
                    <a:pt x="225" y="635"/>
                    <a:pt x="227" y="635"/>
                    <a:pt x="228" y="635"/>
                  </a:cubicBezTo>
                  <a:cubicBezTo>
                    <a:pt x="228" y="636"/>
                    <a:pt x="230" y="638"/>
                    <a:pt x="229" y="639"/>
                  </a:cubicBezTo>
                  <a:cubicBezTo>
                    <a:pt x="228" y="640"/>
                    <a:pt x="227" y="641"/>
                    <a:pt x="226" y="641"/>
                  </a:cubicBezTo>
                  <a:cubicBezTo>
                    <a:pt x="226" y="642"/>
                    <a:pt x="224" y="645"/>
                    <a:pt x="224" y="645"/>
                  </a:cubicBezTo>
                  <a:cubicBezTo>
                    <a:pt x="224" y="645"/>
                    <a:pt x="225" y="647"/>
                    <a:pt x="224" y="649"/>
                  </a:cubicBezTo>
                  <a:cubicBezTo>
                    <a:pt x="224" y="651"/>
                    <a:pt x="222" y="650"/>
                    <a:pt x="221" y="651"/>
                  </a:cubicBezTo>
                  <a:cubicBezTo>
                    <a:pt x="221" y="651"/>
                    <a:pt x="218" y="654"/>
                    <a:pt x="218" y="654"/>
                  </a:cubicBezTo>
                  <a:cubicBezTo>
                    <a:pt x="217" y="654"/>
                    <a:pt x="216" y="658"/>
                    <a:pt x="216" y="660"/>
                  </a:cubicBezTo>
                  <a:cubicBezTo>
                    <a:pt x="216" y="661"/>
                    <a:pt x="216" y="663"/>
                    <a:pt x="216" y="664"/>
                  </a:cubicBezTo>
                  <a:cubicBezTo>
                    <a:pt x="216" y="665"/>
                    <a:pt x="216" y="664"/>
                    <a:pt x="214" y="667"/>
                  </a:cubicBezTo>
                  <a:cubicBezTo>
                    <a:pt x="211" y="670"/>
                    <a:pt x="212" y="668"/>
                    <a:pt x="209" y="667"/>
                  </a:cubicBezTo>
                  <a:cubicBezTo>
                    <a:pt x="205" y="667"/>
                    <a:pt x="209" y="666"/>
                    <a:pt x="210" y="664"/>
                  </a:cubicBezTo>
                  <a:cubicBezTo>
                    <a:pt x="211" y="662"/>
                    <a:pt x="212" y="660"/>
                    <a:pt x="212" y="660"/>
                  </a:cubicBezTo>
                  <a:cubicBezTo>
                    <a:pt x="211" y="656"/>
                    <a:pt x="211" y="656"/>
                    <a:pt x="211" y="656"/>
                  </a:cubicBezTo>
                  <a:cubicBezTo>
                    <a:pt x="209" y="653"/>
                    <a:pt x="209" y="653"/>
                    <a:pt x="209" y="653"/>
                  </a:cubicBezTo>
                  <a:lnTo>
                    <a:pt x="206" y="649"/>
                  </a:lnTo>
                  <a:close/>
                </a:path>
              </a:pathLst>
            </a:custGeom>
            <a:solidFill>
              <a:schemeClr val="accent4"/>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96"/>
            <p:cNvSpPr>
              <a:spLocks noEditPoints="1"/>
            </p:cNvSpPr>
            <p:nvPr/>
          </p:nvSpPr>
          <p:spPr bwMode="auto">
            <a:xfrm>
              <a:off x="4686242" y="235948"/>
              <a:ext cx="1226964" cy="1680165"/>
            </a:xfrm>
            <a:custGeom>
              <a:avLst/>
              <a:gdLst>
                <a:gd name="T0" fmla="*/ 383 w 538"/>
                <a:gd name="T1" fmla="*/ 61 h 760"/>
                <a:gd name="T2" fmla="*/ 367 w 538"/>
                <a:gd name="T3" fmla="*/ 127 h 760"/>
                <a:gd name="T4" fmla="*/ 435 w 538"/>
                <a:gd name="T5" fmla="*/ 150 h 760"/>
                <a:gd name="T6" fmla="*/ 438 w 538"/>
                <a:gd name="T7" fmla="*/ 149 h 760"/>
                <a:gd name="T8" fmla="*/ 438 w 538"/>
                <a:gd name="T9" fmla="*/ 148 h 760"/>
                <a:gd name="T10" fmla="*/ 443 w 538"/>
                <a:gd name="T11" fmla="*/ 86 h 760"/>
                <a:gd name="T12" fmla="*/ 500 w 538"/>
                <a:gd name="T13" fmla="*/ 70 h 760"/>
                <a:gd name="T14" fmla="*/ 509 w 538"/>
                <a:gd name="T15" fmla="*/ 106 h 760"/>
                <a:gd name="T16" fmla="*/ 499 w 538"/>
                <a:gd name="T17" fmla="*/ 50 h 760"/>
                <a:gd name="T18" fmla="*/ 468 w 538"/>
                <a:gd name="T19" fmla="*/ 9 h 760"/>
                <a:gd name="T20" fmla="*/ 444 w 538"/>
                <a:gd name="T21" fmla="*/ 21 h 760"/>
                <a:gd name="T22" fmla="*/ 425 w 538"/>
                <a:gd name="T23" fmla="*/ 23 h 760"/>
                <a:gd name="T24" fmla="*/ 400 w 538"/>
                <a:gd name="T25" fmla="*/ 33 h 760"/>
                <a:gd name="T26" fmla="*/ 377 w 538"/>
                <a:gd name="T27" fmla="*/ 69 h 760"/>
                <a:gd name="T28" fmla="*/ 361 w 538"/>
                <a:gd name="T29" fmla="*/ 85 h 760"/>
                <a:gd name="T30" fmla="*/ 328 w 538"/>
                <a:gd name="T31" fmla="*/ 96 h 760"/>
                <a:gd name="T32" fmla="*/ 298 w 538"/>
                <a:gd name="T33" fmla="*/ 115 h 760"/>
                <a:gd name="T34" fmla="*/ 281 w 538"/>
                <a:gd name="T35" fmla="*/ 161 h 760"/>
                <a:gd name="T36" fmla="*/ 241 w 538"/>
                <a:gd name="T37" fmla="*/ 187 h 760"/>
                <a:gd name="T38" fmla="*/ 235 w 538"/>
                <a:gd name="T39" fmla="*/ 201 h 760"/>
                <a:gd name="T40" fmla="*/ 241 w 538"/>
                <a:gd name="T41" fmla="*/ 223 h 760"/>
                <a:gd name="T42" fmla="*/ 235 w 538"/>
                <a:gd name="T43" fmla="*/ 256 h 760"/>
                <a:gd name="T44" fmla="*/ 219 w 538"/>
                <a:gd name="T45" fmla="*/ 306 h 760"/>
                <a:gd name="T46" fmla="*/ 193 w 538"/>
                <a:gd name="T47" fmla="*/ 362 h 760"/>
                <a:gd name="T48" fmla="*/ 174 w 538"/>
                <a:gd name="T49" fmla="*/ 390 h 760"/>
                <a:gd name="T50" fmla="*/ 145 w 538"/>
                <a:gd name="T51" fmla="*/ 436 h 760"/>
                <a:gd name="T52" fmla="*/ 139 w 538"/>
                <a:gd name="T53" fmla="*/ 456 h 760"/>
                <a:gd name="T54" fmla="*/ 97 w 538"/>
                <a:gd name="T55" fmla="*/ 474 h 760"/>
                <a:gd name="T56" fmla="*/ 59 w 538"/>
                <a:gd name="T57" fmla="*/ 500 h 760"/>
                <a:gd name="T58" fmla="*/ 24 w 538"/>
                <a:gd name="T59" fmla="*/ 527 h 760"/>
                <a:gd name="T60" fmla="*/ 14 w 538"/>
                <a:gd name="T61" fmla="*/ 551 h 760"/>
                <a:gd name="T62" fmla="*/ 4 w 538"/>
                <a:gd name="T63" fmla="*/ 599 h 760"/>
                <a:gd name="T64" fmla="*/ 13 w 538"/>
                <a:gd name="T65" fmla="*/ 650 h 760"/>
                <a:gd name="T66" fmla="*/ 22 w 538"/>
                <a:gd name="T67" fmla="*/ 686 h 760"/>
                <a:gd name="T68" fmla="*/ 33 w 538"/>
                <a:gd name="T69" fmla="*/ 742 h 760"/>
                <a:gd name="T70" fmla="*/ 96 w 538"/>
                <a:gd name="T71" fmla="*/ 747 h 760"/>
                <a:gd name="T72" fmla="*/ 173 w 538"/>
                <a:gd name="T73" fmla="*/ 704 h 760"/>
                <a:gd name="T74" fmla="*/ 188 w 538"/>
                <a:gd name="T75" fmla="*/ 671 h 760"/>
                <a:gd name="T76" fmla="*/ 193 w 538"/>
                <a:gd name="T77" fmla="*/ 655 h 760"/>
                <a:gd name="T78" fmla="*/ 193 w 538"/>
                <a:gd name="T79" fmla="*/ 655 h 760"/>
                <a:gd name="T80" fmla="*/ 207 w 538"/>
                <a:gd name="T81" fmla="*/ 644 h 760"/>
                <a:gd name="T82" fmla="*/ 212 w 538"/>
                <a:gd name="T83" fmla="*/ 590 h 760"/>
                <a:gd name="T84" fmla="*/ 213 w 538"/>
                <a:gd name="T85" fmla="*/ 589 h 760"/>
                <a:gd name="T86" fmla="*/ 213 w 538"/>
                <a:gd name="T87" fmla="*/ 586 h 760"/>
                <a:gd name="T88" fmla="*/ 213 w 538"/>
                <a:gd name="T89" fmla="*/ 584 h 760"/>
                <a:gd name="T90" fmla="*/ 214 w 538"/>
                <a:gd name="T91" fmla="*/ 582 h 760"/>
                <a:gd name="T92" fmla="*/ 189 w 538"/>
                <a:gd name="T93" fmla="*/ 510 h 760"/>
                <a:gd name="T94" fmla="*/ 231 w 538"/>
                <a:gd name="T95" fmla="*/ 427 h 760"/>
                <a:gd name="T96" fmla="*/ 240 w 538"/>
                <a:gd name="T97" fmla="*/ 314 h 760"/>
                <a:gd name="T98" fmla="*/ 275 w 538"/>
                <a:gd name="T99" fmla="*/ 228 h 760"/>
                <a:gd name="T100" fmla="*/ 275 w 538"/>
                <a:gd name="T101" fmla="*/ 220 h 760"/>
                <a:gd name="T102" fmla="*/ 275 w 538"/>
                <a:gd name="T103" fmla="*/ 218 h 760"/>
                <a:gd name="T104" fmla="*/ 276 w 538"/>
                <a:gd name="T105" fmla="*/ 217 h 760"/>
                <a:gd name="T106" fmla="*/ 277 w 538"/>
                <a:gd name="T107" fmla="*/ 215 h 760"/>
                <a:gd name="T108" fmla="*/ 302 w 538"/>
                <a:gd name="T109" fmla="*/ 202 h 760"/>
                <a:gd name="T110" fmla="*/ 342 w 538"/>
                <a:gd name="T111" fmla="*/ 142 h 760"/>
                <a:gd name="T112" fmla="*/ 360 w 538"/>
                <a:gd name="T113" fmla="*/ 125 h 760"/>
                <a:gd name="T114" fmla="*/ 361 w 538"/>
                <a:gd name="T115" fmla="*/ 125 h 760"/>
                <a:gd name="T116" fmla="*/ 363 w 538"/>
                <a:gd name="T117" fmla="*/ 125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8" h="760">
                  <a:moveTo>
                    <a:pt x="370" y="57"/>
                  </a:moveTo>
                  <a:cubicBezTo>
                    <a:pt x="368" y="57"/>
                    <a:pt x="365" y="58"/>
                    <a:pt x="365" y="56"/>
                  </a:cubicBezTo>
                  <a:cubicBezTo>
                    <a:pt x="365" y="55"/>
                    <a:pt x="362" y="52"/>
                    <a:pt x="362" y="52"/>
                  </a:cubicBezTo>
                  <a:cubicBezTo>
                    <a:pt x="362" y="51"/>
                    <a:pt x="360" y="49"/>
                    <a:pt x="363" y="48"/>
                  </a:cubicBezTo>
                  <a:cubicBezTo>
                    <a:pt x="365" y="46"/>
                    <a:pt x="372" y="43"/>
                    <a:pt x="373" y="43"/>
                  </a:cubicBezTo>
                  <a:cubicBezTo>
                    <a:pt x="373" y="43"/>
                    <a:pt x="376" y="38"/>
                    <a:pt x="377" y="37"/>
                  </a:cubicBezTo>
                  <a:cubicBezTo>
                    <a:pt x="378" y="37"/>
                    <a:pt x="384" y="37"/>
                    <a:pt x="384" y="37"/>
                  </a:cubicBezTo>
                  <a:cubicBezTo>
                    <a:pt x="384" y="37"/>
                    <a:pt x="385" y="38"/>
                    <a:pt x="387" y="38"/>
                  </a:cubicBezTo>
                  <a:cubicBezTo>
                    <a:pt x="389" y="39"/>
                    <a:pt x="393" y="36"/>
                    <a:pt x="391" y="39"/>
                  </a:cubicBezTo>
                  <a:cubicBezTo>
                    <a:pt x="388" y="41"/>
                    <a:pt x="387" y="42"/>
                    <a:pt x="386" y="42"/>
                  </a:cubicBezTo>
                  <a:cubicBezTo>
                    <a:pt x="385" y="43"/>
                    <a:pt x="380" y="47"/>
                    <a:pt x="380" y="49"/>
                  </a:cubicBezTo>
                  <a:cubicBezTo>
                    <a:pt x="379" y="51"/>
                    <a:pt x="380" y="51"/>
                    <a:pt x="379" y="52"/>
                  </a:cubicBezTo>
                  <a:cubicBezTo>
                    <a:pt x="377" y="53"/>
                    <a:pt x="371" y="56"/>
                    <a:pt x="370" y="57"/>
                  </a:cubicBezTo>
                  <a:close/>
                  <a:moveTo>
                    <a:pt x="383" y="61"/>
                  </a:moveTo>
                  <a:cubicBezTo>
                    <a:pt x="383" y="61"/>
                    <a:pt x="383" y="61"/>
                    <a:pt x="383" y="61"/>
                  </a:cubicBezTo>
                  <a:cubicBezTo>
                    <a:pt x="383" y="61"/>
                    <a:pt x="386" y="62"/>
                    <a:pt x="386" y="61"/>
                  </a:cubicBezTo>
                  <a:cubicBezTo>
                    <a:pt x="386" y="61"/>
                    <a:pt x="387" y="59"/>
                    <a:pt x="387" y="56"/>
                  </a:cubicBezTo>
                  <a:cubicBezTo>
                    <a:pt x="388" y="53"/>
                    <a:pt x="390" y="53"/>
                    <a:pt x="391" y="52"/>
                  </a:cubicBezTo>
                  <a:cubicBezTo>
                    <a:pt x="392" y="51"/>
                    <a:pt x="391" y="51"/>
                    <a:pt x="392" y="49"/>
                  </a:cubicBezTo>
                  <a:cubicBezTo>
                    <a:pt x="392" y="47"/>
                    <a:pt x="391" y="47"/>
                    <a:pt x="389" y="46"/>
                  </a:cubicBezTo>
                  <a:cubicBezTo>
                    <a:pt x="386" y="46"/>
                    <a:pt x="386" y="48"/>
                    <a:pt x="384" y="48"/>
                  </a:cubicBezTo>
                  <a:cubicBezTo>
                    <a:pt x="383" y="49"/>
                    <a:pt x="383" y="51"/>
                    <a:pt x="384" y="52"/>
                  </a:cubicBezTo>
                  <a:cubicBezTo>
                    <a:pt x="384" y="53"/>
                    <a:pt x="382" y="54"/>
                    <a:pt x="380" y="55"/>
                  </a:cubicBezTo>
                  <a:cubicBezTo>
                    <a:pt x="378" y="57"/>
                    <a:pt x="378" y="59"/>
                    <a:pt x="378" y="59"/>
                  </a:cubicBezTo>
                  <a:cubicBezTo>
                    <a:pt x="383" y="61"/>
                    <a:pt x="383" y="61"/>
                    <a:pt x="383" y="61"/>
                  </a:cubicBezTo>
                  <a:close/>
                  <a:moveTo>
                    <a:pt x="363" y="126"/>
                  </a:moveTo>
                  <a:cubicBezTo>
                    <a:pt x="363" y="126"/>
                    <a:pt x="363" y="126"/>
                    <a:pt x="363" y="126"/>
                  </a:cubicBezTo>
                  <a:cubicBezTo>
                    <a:pt x="367" y="127"/>
                    <a:pt x="367" y="127"/>
                    <a:pt x="367" y="127"/>
                  </a:cubicBezTo>
                  <a:cubicBezTo>
                    <a:pt x="374" y="135"/>
                    <a:pt x="374" y="135"/>
                    <a:pt x="374" y="135"/>
                  </a:cubicBezTo>
                  <a:cubicBezTo>
                    <a:pt x="380" y="142"/>
                    <a:pt x="380" y="142"/>
                    <a:pt x="380" y="142"/>
                  </a:cubicBezTo>
                  <a:cubicBezTo>
                    <a:pt x="380" y="142"/>
                    <a:pt x="389" y="149"/>
                    <a:pt x="391" y="150"/>
                  </a:cubicBezTo>
                  <a:cubicBezTo>
                    <a:pt x="393" y="151"/>
                    <a:pt x="404" y="153"/>
                    <a:pt x="405" y="154"/>
                  </a:cubicBezTo>
                  <a:cubicBezTo>
                    <a:pt x="408" y="150"/>
                    <a:pt x="408" y="150"/>
                    <a:pt x="408" y="150"/>
                  </a:cubicBezTo>
                  <a:cubicBezTo>
                    <a:pt x="412" y="147"/>
                    <a:pt x="412" y="147"/>
                    <a:pt x="412" y="147"/>
                  </a:cubicBezTo>
                  <a:cubicBezTo>
                    <a:pt x="411" y="145"/>
                    <a:pt x="411" y="145"/>
                    <a:pt x="411" y="145"/>
                  </a:cubicBezTo>
                  <a:cubicBezTo>
                    <a:pt x="416" y="142"/>
                    <a:pt x="416" y="142"/>
                    <a:pt x="416" y="142"/>
                  </a:cubicBezTo>
                  <a:cubicBezTo>
                    <a:pt x="420" y="145"/>
                    <a:pt x="420" y="145"/>
                    <a:pt x="420" y="145"/>
                  </a:cubicBezTo>
                  <a:cubicBezTo>
                    <a:pt x="430" y="147"/>
                    <a:pt x="430" y="147"/>
                    <a:pt x="430" y="147"/>
                  </a:cubicBezTo>
                  <a:cubicBezTo>
                    <a:pt x="434" y="150"/>
                    <a:pt x="434" y="150"/>
                    <a:pt x="434" y="150"/>
                  </a:cubicBezTo>
                  <a:cubicBezTo>
                    <a:pt x="434" y="150"/>
                    <a:pt x="434" y="150"/>
                    <a:pt x="435" y="150"/>
                  </a:cubicBezTo>
                  <a:cubicBezTo>
                    <a:pt x="435" y="150"/>
                    <a:pt x="435" y="150"/>
                    <a:pt x="435" y="150"/>
                  </a:cubicBezTo>
                  <a:cubicBezTo>
                    <a:pt x="435" y="150"/>
                    <a:pt x="435" y="150"/>
                    <a:pt x="435" y="150"/>
                  </a:cubicBezTo>
                  <a:cubicBezTo>
                    <a:pt x="436" y="149"/>
                    <a:pt x="436" y="149"/>
                    <a:pt x="436" y="149"/>
                  </a:cubicBezTo>
                  <a:cubicBezTo>
                    <a:pt x="436" y="149"/>
                    <a:pt x="436" y="149"/>
                    <a:pt x="436" y="149"/>
                  </a:cubicBezTo>
                  <a:cubicBezTo>
                    <a:pt x="436" y="149"/>
                    <a:pt x="436" y="149"/>
                    <a:pt x="436" y="149"/>
                  </a:cubicBezTo>
                  <a:cubicBezTo>
                    <a:pt x="436" y="149"/>
                    <a:pt x="436" y="149"/>
                    <a:pt x="436" y="149"/>
                  </a:cubicBezTo>
                  <a:cubicBezTo>
                    <a:pt x="436" y="149"/>
                    <a:pt x="437" y="149"/>
                    <a:pt x="437" y="149"/>
                  </a:cubicBezTo>
                  <a:cubicBezTo>
                    <a:pt x="437" y="149"/>
                    <a:pt x="437" y="149"/>
                    <a:pt x="437" y="149"/>
                  </a:cubicBezTo>
                  <a:cubicBezTo>
                    <a:pt x="437" y="149"/>
                    <a:pt x="437" y="149"/>
                    <a:pt x="437" y="149"/>
                  </a:cubicBezTo>
                  <a:cubicBezTo>
                    <a:pt x="437" y="149"/>
                    <a:pt x="437" y="149"/>
                    <a:pt x="437" y="149"/>
                  </a:cubicBezTo>
                  <a:cubicBezTo>
                    <a:pt x="437" y="149"/>
                    <a:pt x="437" y="149"/>
                    <a:pt x="437"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7"/>
                    <a:pt x="438" y="147"/>
                    <a:pt x="438" y="147"/>
                  </a:cubicBezTo>
                  <a:cubicBezTo>
                    <a:pt x="438" y="146"/>
                    <a:pt x="438" y="140"/>
                    <a:pt x="438" y="140"/>
                  </a:cubicBezTo>
                  <a:cubicBezTo>
                    <a:pt x="438" y="140"/>
                    <a:pt x="435" y="138"/>
                    <a:pt x="438" y="136"/>
                  </a:cubicBezTo>
                  <a:cubicBezTo>
                    <a:pt x="441" y="133"/>
                    <a:pt x="445" y="130"/>
                    <a:pt x="445" y="130"/>
                  </a:cubicBezTo>
                  <a:cubicBezTo>
                    <a:pt x="445" y="130"/>
                    <a:pt x="447" y="129"/>
                    <a:pt x="447" y="126"/>
                  </a:cubicBezTo>
                  <a:cubicBezTo>
                    <a:pt x="447" y="123"/>
                    <a:pt x="445" y="115"/>
                    <a:pt x="445" y="115"/>
                  </a:cubicBezTo>
                  <a:cubicBezTo>
                    <a:pt x="445" y="115"/>
                    <a:pt x="443" y="110"/>
                    <a:pt x="443" y="108"/>
                  </a:cubicBezTo>
                  <a:cubicBezTo>
                    <a:pt x="445" y="96"/>
                    <a:pt x="440" y="88"/>
                    <a:pt x="443" y="86"/>
                  </a:cubicBezTo>
                  <a:cubicBezTo>
                    <a:pt x="443" y="86"/>
                    <a:pt x="443" y="86"/>
                    <a:pt x="443" y="86"/>
                  </a:cubicBezTo>
                  <a:cubicBezTo>
                    <a:pt x="443" y="86"/>
                    <a:pt x="443" y="86"/>
                    <a:pt x="443" y="86"/>
                  </a:cubicBezTo>
                  <a:cubicBezTo>
                    <a:pt x="445" y="85"/>
                    <a:pt x="445" y="85"/>
                    <a:pt x="445" y="85"/>
                  </a:cubicBezTo>
                  <a:cubicBezTo>
                    <a:pt x="448" y="83"/>
                    <a:pt x="448" y="83"/>
                    <a:pt x="448" y="83"/>
                  </a:cubicBezTo>
                  <a:cubicBezTo>
                    <a:pt x="448" y="83"/>
                    <a:pt x="448" y="82"/>
                    <a:pt x="448" y="82"/>
                  </a:cubicBezTo>
                  <a:cubicBezTo>
                    <a:pt x="448" y="77"/>
                    <a:pt x="442" y="72"/>
                    <a:pt x="449" y="71"/>
                  </a:cubicBezTo>
                  <a:cubicBezTo>
                    <a:pt x="452" y="69"/>
                    <a:pt x="452" y="69"/>
                    <a:pt x="452" y="69"/>
                  </a:cubicBezTo>
                  <a:cubicBezTo>
                    <a:pt x="461" y="69"/>
                    <a:pt x="461" y="69"/>
                    <a:pt x="461" y="69"/>
                  </a:cubicBezTo>
                  <a:cubicBezTo>
                    <a:pt x="463" y="63"/>
                    <a:pt x="463" y="63"/>
                    <a:pt x="463" y="63"/>
                  </a:cubicBezTo>
                  <a:cubicBezTo>
                    <a:pt x="467" y="59"/>
                    <a:pt x="467" y="59"/>
                    <a:pt x="467" y="59"/>
                  </a:cubicBezTo>
                  <a:cubicBezTo>
                    <a:pt x="470" y="59"/>
                    <a:pt x="474" y="58"/>
                    <a:pt x="476" y="59"/>
                  </a:cubicBezTo>
                  <a:cubicBezTo>
                    <a:pt x="478" y="62"/>
                    <a:pt x="478" y="64"/>
                    <a:pt x="482" y="65"/>
                  </a:cubicBezTo>
                  <a:cubicBezTo>
                    <a:pt x="494" y="69"/>
                    <a:pt x="494" y="69"/>
                    <a:pt x="494" y="69"/>
                  </a:cubicBezTo>
                  <a:cubicBezTo>
                    <a:pt x="500" y="70"/>
                    <a:pt x="500" y="70"/>
                    <a:pt x="500" y="70"/>
                  </a:cubicBezTo>
                  <a:cubicBezTo>
                    <a:pt x="500" y="70"/>
                    <a:pt x="500" y="70"/>
                    <a:pt x="500" y="70"/>
                  </a:cubicBezTo>
                  <a:cubicBezTo>
                    <a:pt x="501" y="70"/>
                    <a:pt x="501" y="70"/>
                    <a:pt x="501" y="70"/>
                  </a:cubicBezTo>
                  <a:cubicBezTo>
                    <a:pt x="501" y="70"/>
                    <a:pt x="501" y="70"/>
                    <a:pt x="501" y="70"/>
                  </a:cubicBezTo>
                  <a:cubicBezTo>
                    <a:pt x="503" y="72"/>
                    <a:pt x="503" y="72"/>
                    <a:pt x="503" y="72"/>
                  </a:cubicBezTo>
                  <a:cubicBezTo>
                    <a:pt x="503" y="72"/>
                    <a:pt x="503" y="72"/>
                    <a:pt x="503" y="72"/>
                  </a:cubicBezTo>
                  <a:cubicBezTo>
                    <a:pt x="503" y="72"/>
                    <a:pt x="503" y="72"/>
                    <a:pt x="503" y="72"/>
                  </a:cubicBezTo>
                  <a:cubicBezTo>
                    <a:pt x="503" y="72"/>
                    <a:pt x="503" y="72"/>
                    <a:pt x="503" y="72"/>
                  </a:cubicBezTo>
                  <a:cubicBezTo>
                    <a:pt x="503" y="74"/>
                    <a:pt x="503" y="76"/>
                    <a:pt x="504" y="77"/>
                  </a:cubicBezTo>
                  <a:cubicBezTo>
                    <a:pt x="504" y="79"/>
                    <a:pt x="505" y="82"/>
                    <a:pt x="505" y="82"/>
                  </a:cubicBezTo>
                  <a:cubicBezTo>
                    <a:pt x="505" y="82"/>
                    <a:pt x="504" y="85"/>
                    <a:pt x="504" y="87"/>
                  </a:cubicBezTo>
                  <a:cubicBezTo>
                    <a:pt x="503" y="88"/>
                    <a:pt x="503" y="91"/>
                    <a:pt x="503" y="92"/>
                  </a:cubicBezTo>
                  <a:cubicBezTo>
                    <a:pt x="503" y="93"/>
                    <a:pt x="503" y="94"/>
                    <a:pt x="503" y="95"/>
                  </a:cubicBezTo>
                  <a:cubicBezTo>
                    <a:pt x="503" y="97"/>
                    <a:pt x="504" y="100"/>
                    <a:pt x="505" y="101"/>
                  </a:cubicBezTo>
                  <a:cubicBezTo>
                    <a:pt x="505" y="102"/>
                    <a:pt x="510" y="105"/>
                    <a:pt x="510" y="105"/>
                  </a:cubicBezTo>
                  <a:cubicBezTo>
                    <a:pt x="510" y="105"/>
                    <a:pt x="510" y="105"/>
                    <a:pt x="509" y="106"/>
                  </a:cubicBezTo>
                  <a:cubicBezTo>
                    <a:pt x="509" y="106"/>
                    <a:pt x="509" y="107"/>
                    <a:pt x="510" y="107"/>
                  </a:cubicBezTo>
                  <a:cubicBezTo>
                    <a:pt x="512" y="107"/>
                    <a:pt x="515" y="106"/>
                    <a:pt x="515" y="106"/>
                  </a:cubicBezTo>
                  <a:cubicBezTo>
                    <a:pt x="515" y="106"/>
                    <a:pt x="515" y="97"/>
                    <a:pt x="514" y="94"/>
                  </a:cubicBezTo>
                  <a:cubicBezTo>
                    <a:pt x="513" y="90"/>
                    <a:pt x="518" y="86"/>
                    <a:pt x="518" y="86"/>
                  </a:cubicBezTo>
                  <a:cubicBezTo>
                    <a:pt x="525" y="79"/>
                    <a:pt x="525" y="79"/>
                    <a:pt x="525" y="79"/>
                  </a:cubicBezTo>
                  <a:cubicBezTo>
                    <a:pt x="524" y="71"/>
                    <a:pt x="524" y="71"/>
                    <a:pt x="524" y="71"/>
                  </a:cubicBezTo>
                  <a:cubicBezTo>
                    <a:pt x="532" y="72"/>
                    <a:pt x="532" y="72"/>
                    <a:pt x="532" y="72"/>
                  </a:cubicBezTo>
                  <a:cubicBezTo>
                    <a:pt x="532" y="72"/>
                    <a:pt x="538" y="69"/>
                    <a:pt x="536" y="65"/>
                  </a:cubicBezTo>
                  <a:cubicBezTo>
                    <a:pt x="534" y="60"/>
                    <a:pt x="532" y="52"/>
                    <a:pt x="530" y="54"/>
                  </a:cubicBezTo>
                  <a:cubicBezTo>
                    <a:pt x="527" y="56"/>
                    <a:pt x="522" y="62"/>
                    <a:pt x="522" y="62"/>
                  </a:cubicBezTo>
                  <a:cubicBezTo>
                    <a:pt x="521" y="52"/>
                    <a:pt x="521" y="52"/>
                    <a:pt x="521" y="52"/>
                  </a:cubicBezTo>
                  <a:cubicBezTo>
                    <a:pt x="513" y="55"/>
                    <a:pt x="513" y="55"/>
                    <a:pt x="513" y="55"/>
                  </a:cubicBezTo>
                  <a:cubicBezTo>
                    <a:pt x="505" y="53"/>
                    <a:pt x="505" y="53"/>
                    <a:pt x="505" y="53"/>
                  </a:cubicBezTo>
                  <a:cubicBezTo>
                    <a:pt x="505" y="53"/>
                    <a:pt x="502" y="49"/>
                    <a:pt x="499" y="50"/>
                  </a:cubicBezTo>
                  <a:cubicBezTo>
                    <a:pt x="496" y="50"/>
                    <a:pt x="491" y="50"/>
                    <a:pt x="491" y="50"/>
                  </a:cubicBezTo>
                  <a:cubicBezTo>
                    <a:pt x="491" y="50"/>
                    <a:pt x="487" y="47"/>
                    <a:pt x="489" y="46"/>
                  </a:cubicBezTo>
                  <a:cubicBezTo>
                    <a:pt x="492" y="46"/>
                    <a:pt x="498" y="47"/>
                    <a:pt x="501" y="46"/>
                  </a:cubicBezTo>
                  <a:cubicBezTo>
                    <a:pt x="503" y="46"/>
                    <a:pt x="519" y="42"/>
                    <a:pt x="519" y="42"/>
                  </a:cubicBezTo>
                  <a:cubicBezTo>
                    <a:pt x="520" y="35"/>
                    <a:pt x="520" y="35"/>
                    <a:pt x="520" y="35"/>
                  </a:cubicBezTo>
                  <a:cubicBezTo>
                    <a:pt x="527" y="29"/>
                    <a:pt x="527" y="29"/>
                    <a:pt x="527" y="29"/>
                  </a:cubicBezTo>
                  <a:cubicBezTo>
                    <a:pt x="515" y="20"/>
                    <a:pt x="515" y="20"/>
                    <a:pt x="515" y="20"/>
                  </a:cubicBezTo>
                  <a:cubicBezTo>
                    <a:pt x="510" y="12"/>
                    <a:pt x="510" y="12"/>
                    <a:pt x="510" y="12"/>
                  </a:cubicBezTo>
                  <a:cubicBezTo>
                    <a:pt x="510" y="12"/>
                    <a:pt x="509" y="9"/>
                    <a:pt x="507" y="9"/>
                  </a:cubicBezTo>
                  <a:cubicBezTo>
                    <a:pt x="504" y="9"/>
                    <a:pt x="496" y="13"/>
                    <a:pt x="496" y="13"/>
                  </a:cubicBezTo>
                  <a:cubicBezTo>
                    <a:pt x="490" y="9"/>
                    <a:pt x="490" y="9"/>
                    <a:pt x="490" y="9"/>
                  </a:cubicBezTo>
                  <a:cubicBezTo>
                    <a:pt x="481" y="10"/>
                    <a:pt x="481" y="10"/>
                    <a:pt x="481" y="10"/>
                  </a:cubicBezTo>
                  <a:cubicBezTo>
                    <a:pt x="468" y="6"/>
                    <a:pt x="468" y="6"/>
                    <a:pt x="468" y="6"/>
                  </a:cubicBezTo>
                  <a:cubicBezTo>
                    <a:pt x="468" y="9"/>
                    <a:pt x="468" y="9"/>
                    <a:pt x="468" y="9"/>
                  </a:cubicBezTo>
                  <a:cubicBezTo>
                    <a:pt x="468" y="9"/>
                    <a:pt x="464" y="8"/>
                    <a:pt x="463" y="6"/>
                  </a:cubicBezTo>
                  <a:cubicBezTo>
                    <a:pt x="463" y="4"/>
                    <a:pt x="463" y="2"/>
                    <a:pt x="463" y="2"/>
                  </a:cubicBezTo>
                  <a:cubicBezTo>
                    <a:pt x="458" y="3"/>
                    <a:pt x="458" y="3"/>
                    <a:pt x="458" y="3"/>
                  </a:cubicBezTo>
                  <a:cubicBezTo>
                    <a:pt x="456" y="3"/>
                    <a:pt x="456" y="3"/>
                    <a:pt x="456" y="3"/>
                  </a:cubicBezTo>
                  <a:cubicBezTo>
                    <a:pt x="450" y="0"/>
                    <a:pt x="450" y="0"/>
                    <a:pt x="450" y="0"/>
                  </a:cubicBezTo>
                  <a:cubicBezTo>
                    <a:pt x="447" y="6"/>
                    <a:pt x="447" y="6"/>
                    <a:pt x="447" y="6"/>
                  </a:cubicBezTo>
                  <a:cubicBezTo>
                    <a:pt x="451" y="13"/>
                    <a:pt x="451" y="13"/>
                    <a:pt x="451" y="13"/>
                  </a:cubicBezTo>
                  <a:cubicBezTo>
                    <a:pt x="447" y="21"/>
                    <a:pt x="447" y="21"/>
                    <a:pt x="447" y="21"/>
                  </a:cubicBezTo>
                  <a:cubicBezTo>
                    <a:pt x="450" y="26"/>
                    <a:pt x="450" y="26"/>
                    <a:pt x="450" y="26"/>
                  </a:cubicBezTo>
                  <a:cubicBezTo>
                    <a:pt x="450" y="33"/>
                    <a:pt x="450" y="33"/>
                    <a:pt x="450" y="33"/>
                  </a:cubicBezTo>
                  <a:cubicBezTo>
                    <a:pt x="446" y="41"/>
                    <a:pt x="446" y="41"/>
                    <a:pt x="446" y="41"/>
                  </a:cubicBezTo>
                  <a:cubicBezTo>
                    <a:pt x="440" y="36"/>
                    <a:pt x="440" y="36"/>
                    <a:pt x="440" y="36"/>
                  </a:cubicBezTo>
                  <a:cubicBezTo>
                    <a:pt x="441" y="29"/>
                    <a:pt x="441" y="29"/>
                    <a:pt x="441" y="29"/>
                  </a:cubicBezTo>
                  <a:cubicBezTo>
                    <a:pt x="444" y="21"/>
                    <a:pt x="444" y="21"/>
                    <a:pt x="444" y="21"/>
                  </a:cubicBezTo>
                  <a:cubicBezTo>
                    <a:pt x="440" y="13"/>
                    <a:pt x="440" y="13"/>
                    <a:pt x="440" y="13"/>
                  </a:cubicBezTo>
                  <a:cubicBezTo>
                    <a:pt x="432" y="20"/>
                    <a:pt x="432" y="20"/>
                    <a:pt x="432" y="20"/>
                  </a:cubicBezTo>
                  <a:cubicBezTo>
                    <a:pt x="432" y="30"/>
                    <a:pt x="432" y="30"/>
                    <a:pt x="432" y="30"/>
                  </a:cubicBezTo>
                  <a:cubicBezTo>
                    <a:pt x="428" y="37"/>
                    <a:pt x="428" y="37"/>
                    <a:pt x="428" y="37"/>
                  </a:cubicBezTo>
                  <a:cubicBezTo>
                    <a:pt x="428" y="46"/>
                    <a:pt x="428" y="46"/>
                    <a:pt x="428" y="46"/>
                  </a:cubicBezTo>
                  <a:cubicBezTo>
                    <a:pt x="426" y="53"/>
                    <a:pt x="426" y="53"/>
                    <a:pt x="426" y="53"/>
                  </a:cubicBezTo>
                  <a:cubicBezTo>
                    <a:pt x="425" y="62"/>
                    <a:pt x="425" y="62"/>
                    <a:pt x="425" y="62"/>
                  </a:cubicBezTo>
                  <a:cubicBezTo>
                    <a:pt x="425" y="62"/>
                    <a:pt x="425" y="64"/>
                    <a:pt x="423" y="64"/>
                  </a:cubicBezTo>
                  <a:cubicBezTo>
                    <a:pt x="421" y="65"/>
                    <a:pt x="417" y="63"/>
                    <a:pt x="417" y="63"/>
                  </a:cubicBezTo>
                  <a:cubicBezTo>
                    <a:pt x="417" y="50"/>
                    <a:pt x="417" y="50"/>
                    <a:pt x="417" y="50"/>
                  </a:cubicBezTo>
                  <a:cubicBezTo>
                    <a:pt x="419" y="43"/>
                    <a:pt x="419" y="43"/>
                    <a:pt x="419" y="43"/>
                  </a:cubicBezTo>
                  <a:cubicBezTo>
                    <a:pt x="422" y="37"/>
                    <a:pt x="422" y="37"/>
                    <a:pt x="422" y="37"/>
                  </a:cubicBezTo>
                  <a:cubicBezTo>
                    <a:pt x="426" y="29"/>
                    <a:pt x="426" y="29"/>
                    <a:pt x="426" y="29"/>
                  </a:cubicBezTo>
                  <a:cubicBezTo>
                    <a:pt x="426" y="29"/>
                    <a:pt x="426" y="24"/>
                    <a:pt x="425" y="23"/>
                  </a:cubicBezTo>
                  <a:cubicBezTo>
                    <a:pt x="425" y="23"/>
                    <a:pt x="423" y="22"/>
                    <a:pt x="424" y="22"/>
                  </a:cubicBezTo>
                  <a:cubicBezTo>
                    <a:pt x="424" y="21"/>
                    <a:pt x="428" y="17"/>
                    <a:pt x="428" y="17"/>
                  </a:cubicBezTo>
                  <a:cubicBezTo>
                    <a:pt x="428" y="17"/>
                    <a:pt x="428" y="14"/>
                    <a:pt x="425" y="12"/>
                  </a:cubicBezTo>
                  <a:cubicBezTo>
                    <a:pt x="423" y="11"/>
                    <a:pt x="421" y="9"/>
                    <a:pt x="419" y="10"/>
                  </a:cubicBezTo>
                  <a:cubicBezTo>
                    <a:pt x="418" y="11"/>
                    <a:pt x="413" y="13"/>
                    <a:pt x="413" y="14"/>
                  </a:cubicBezTo>
                  <a:cubicBezTo>
                    <a:pt x="412" y="15"/>
                    <a:pt x="413" y="17"/>
                    <a:pt x="414" y="18"/>
                  </a:cubicBezTo>
                  <a:cubicBezTo>
                    <a:pt x="415" y="18"/>
                    <a:pt x="416" y="19"/>
                    <a:pt x="417" y="19"/>
                  </a:cubicBezTo>
                  <a:cubicBezTo>
                    <a:pt x="417" y="20"/>
                    <a:pt x="418" y="23"/>
                    <a:pt x="417" y="24"/>
                  </a:cubicBezTo>
                  <a:cubicBezTo>
                    <a:pt x="416" y="25"/>
                    <a:pt x="417" y="28"/>
                    <a:pt x="414" y="27"/>
                  </a:cubicBezTo>
                  <a:cubicBezTo>
                    <a:pt x="412" y="26"/>
                    <a:pt x="406" y="22"/>
                    <a:pt x="406" y="22"/>
                  </a:cubicBezTo>
                  <a:cubicBezTo>
                    <a:pt x="405" y="22"/>
                    <a:pt x="406" y="18"/>
                    <a:pt x="404" y="22"/>
                  </a:cubicBezTo>
                  <a:cubicBezTo>
                    <a:pt x="402" y="25"/>
                    <a:pt x="401" y="26"/>
                    <a:pt x="402" y="28"/>
                  </a:cubicBezTo>
                  <a:cubicBezTo>
                    <a:pt x="403" y="30"/>
                    <a:pt x="404" y="30"/>
                    <a:pt x="404" y="31"/>
                  </a:cubicBezTo>
                  <a:cubicBezTo>
                    <a:pt x="404" y="32"/>
                    <a:pt x="400" y="32"/>
                    <a:pt x="400" y="33"/>
                  </a:cubicBezTo>
                  <a:cubicBezTo>
                    <a:pt x="400" y="34"/>
                    <a:pt x="399" y="35"/>
                    <a:pt x="401" y="37"/>
                  </a:cubicBezTo>
                  <a:cubicBezTo>
                    <a:pt x="403" y="38"/>
                    <a:pt x="405" y="39"/>
                    <a:pt x="405" y="39"/>
                  </a:cubicBezTo>
                  <a:cubicBezTo>
                    <a:pt x="405" y="39"/>
                    <a:pt x="407" y="42"/>
                    <a:pt x="406" y="42"/>
                  </a:cubicBezTo>
                  <a:cubicBezTo>
                    <a:pt x="406" y="43"/>
                    <a:pt x="400" y="42"/>
                    <a:pt x="400" y="43"/>
                  </a:cubicBezTo>
                  <a:cubicBezTo>
                    <a:pt x="400" y="44"/>
                    <a:pt x="400" y="46"/>
                    <a:pt x="400" y="47"/>
                  </a:cubicBezTo>
                  <a:cubicBezTo>
                    <a:pt x="400" y="48"/>
                    <a:pt x="400" y="50"/>
                    <a:pt x="400" y="50"/>
                  </a:cubicBezTo>
                  <a:cubicBezTo>
                    <a:pt x="400" y="51"/>
                    <a:pt x="396" y="51"/>
                    <a:pt x="395" y="52"/>
                  </a:cubicBezTo>
                  <a:cubicBezTo>
                    <a:pt x="393" y="53"/>
                    <a:pt x="392" y="56"/>
                    <a:pt x="392" y="58"/>
                  </a:cubicBezTo>
                  <a:cubicBezTo>
                    <a:pt x="391" y="60"/>
                    <a:pt x="391" y="62"/>
                    <a:pt x="391" y="63"/>
                  </a:cubicBezTo>
                  <a:cubicBezTo>
                    <a:pt x="391" y="64"/>
                    <a:pt x="389" y="66"/>
                    <a:pt x="389" y="66"/>
                  </a:cubicBezTo>
                  <a:cubicBezTo>
                    <a:pt x="389" y="66"/>
                    <a:pt x="389" y="67"/>
                    <a:pt x="387" y="66"/>
                  </a:cubicBezTo>
                  <a:cubicBezTo>
                    <a:pt x="385" y="66"/>
                    <a:pt x="378" y="62"/>
                    <a:pt x="377" y="62"/>
                  </a:cubicBezTo>
                  <a:cubicBezTo>
                    <a:pt x="375" y="62"/>
                    <a:pt x="373" y="63"/>
                    <a:pt x="373" y="65"/>
                  </a:cubicBezTo>
                  <a:cubicBezTo>
                    <a:pt x="373" y="66"/>
                    <a:pt x="376" y="69"/>
                    <a:pt x="377" y="69"/>
                  </a:cubicBezTo>
                  <a:cubicBezTo>
                    <a:pt x="377" y="69"/>
                    <a:pt x="382" y="70"/>
                    <a:pt x="383" y="71"/>
                  </a:cubicBezTo>
                  <a:cubicBezTo>
                    <a:pt x="383" y="72"/>
                    <a:pt x="383" y="79"/>
                    <a:pt x="383" y="79"/>
                  </a:cubicBezTo>
                  <a:cubicBezTo>
                    <a:pt x="383" y="79"/>
                    <a:pt x="387" y="87"/>
                    <a:pt x="380" y="80"/>
                  </a:cubicBezTo>
                  <a:cubicBezTo>
                    <a:pt x="372" y="73"/>
                    <a:pt x="372" y="72"/>
                    <a:pt x="371" y="71"/>
                  </a:cubicBezTo>
                  <a:cubicBezTo>
                    <a:pt x="370" y="71"/>
                    <a:pt x="363" y="69"/>
                    <a:pt x="363" y="69"/>
                  </a:cubicBezTo>
                  <a:cubicBezTo>
                    <a:pt x="363" y="69"/>
                    <a:pt x="362" y="66"/>
                    <a:pt x="361" y="69"/>
                  </a:cubicBezTo>
                  <a:cubicBezTo>
                    <a:pt x="360" y="71"/>
                    <a:pt x="363" y="76"/>
                    <a:pt x="363" y="76"/>
                  </a:cubicBezTo>
                  <a:cubicBezTo>
                    <a:pt x="362" y="75"/>
                    <a:pt x="362" y="75"/>
                    <a:pt x="362" y="75"/>
                  </a:cubicBezTo>
                  <a:cubicBezTo>
                    <a:pt x="362" y="75"/>
                    <a:pt x="359" y="73"/>
                    <a:pt x="357" y="72"/>
                  </a:cubicBezTo>
                  <a:cubicBezTo>
                    <a:pt x="356" y="70"/>
                    <a:pt x="353" y="72"/>
                    <a:pt x="353" y="72"/>
                  </a:cubicBezTo>
                  <a:cubicBezTo>
                    <a:pt x="353" y="72"/>
                    <a:pt x="352" y="73"/>
                    <a:pt x="350" y="75"/>
                  </a:cubicBezTo>
                  <a:cubicBezTo>
                    <a:pt x="349" y="76"/>
                    <a:pt x="345" y="72"/>
                    <a:pt x="349" y="77"/>
                  </a:cubicBezTo>
                  <a:cubicBezTo>
                    <a:pt x="352" y="81"/>
                    <a:pt x="355" y="82"/>
                    <a:pt x="356" y="83"/>
                  </a:cubicBezTo>
                  <a:cubicBezTo>
                    <a:pt x="356" y="83"/>
                    <a:pt x="360" y="84"/>
                    <a:pt x="361" y="85"/>
                  </a:cubicBezTo>
                  <a:cubicBezTo>
                    <a:pt x="362" y="86"/>
                    <a:pt x="362" y="89"/>
                    <a:pt x="362" y="90"/>
                  </a:cubicBezTo>
                  <a:cubicBezTo>
                    <a:pt x="362" y="90"/>
                    <a:pt x="365" y="94"/>
                    <a:pt x="360" y="91"/>
                  </a:cubicBezTo>
                  <a:cubicBezTo>
                    <a:pt x="355" y="87"/>
                    <a:pt x="355" y="86"/>
                    <a:pt x="353" y="86"/>
                  </a:cubicBezTo>
                  <a:cubicBezTo>
                    <a:pt x="352" y="86"/>
                    <a:pt x="350" y="88"/>
                    <a:pt x="350" y="88"/>
                  </a:cubicBezTo>
                  <a:cubicBezTo>
                    <a:pt x="350" y="88"/>
                    <a:pt x="344" y="87"/>
                    <a:pt x="344" y="84"/>
                  </a:cubicBezTo>
                  <a:cubicBezTo>
                    <a:pt x="343" y="81"/>
                    <a:pt x="345" y="76"/>
                    <a:pt x="341" y="77"/>
                  </a:cubicBezTo>
                  <a:cubicBezTo>
                    <a:pt x="336" y="77"/>
                    <a:pt x="335" y="79"/>
                    <a:pt x="335" y="80"/>
                  </a:cubicBezTo>
                  <a:cubicBezTo>
                    <a:pt x="335" y="81"/>
                    <a:pt x="332" y="82"/>
                    <a:pt x="335" y="85"/>
                  </a:cubicBezTo>
                  <a:cubicBezTo>
                    <a:pt x="338" y="88"/>
                    <a:pt x="340" y="90"/>
                    <a:pt x="341" y="90"/>
                  </a:cubicBezTo>
                  <a:cubicBezTo>
                    <a:pt x="341" y="90"/>
                    <a:pt x="347" y="90"/>
                    <a:pt x="344" y="91"/>
                  </a:cubicBezTo>
                  <a:cubicBezTo>
                    <a:pt x="342" y="93"/>
                    <a:pt x="338" y="93"/>
                    <a:pt x="337" y="93"/>
                  </a:cubicBezTo>
                  <a:cubicBezTo>
                    <a:pt x="336" y="93"/>
                    <a:pt x="337" y="92"/>
                    <a:pt x="336" y="93"/>
                  </a:cubicBezTo>
                  <a:cubicBezTo>
                    <a:pt x="334" y="94"/>
                    <a:pt x="329" y="99"/>
                    <a:pt x="329" y="99"/>
                  </a:cubicBezTo>
                  <a:cubicBezTo>
                    <a:pt x="329" y="99"/>
                    <a:pt x="328" y="97"/>
                    <a:pt x="328" y="96"/>
                  </a:cubicBezTo>
                  <a:cubicBezTo>
                    <a:pt x="328" y="95"/>
                    <a:pt x="332" y="93"/>
                    <a:pt x="332" y="91"/>
                  </a:cubicBezTo>
                  <a:cubicBezTo>
                    <a:pt x="332" y="89"/>
                    <a:pt x="330" y="82"/>
                    <a:pt x="330" y="82"/>
                  </a:cubicBezTo>
                  <a:cubicBezTo>
                    <a:pt x="330" y="82"/>
                    <a:pt x="326" y="80"/>
                    <a:pt x="326" y="80"/>
                  </a:cubicBezTo>
                  <a:cubicBezTo>
                    <a:pt x="325" y="79"/>
                    <a:pt x="322" y="77"/>
                    <a:pt x="321" y="78"/>
                  </a:cubicBezTo>
                  <a:cubicBezTo>
                    <a:pt x="320" y="79"/>
                    <a:pt x="318" y="82"/>
                    <a:pt x="320" y="84"/>
                  </a:cubicBezTo>
                  <a:cubicBezTo>
                    <a:pt x="322" y="87"/>
                    <a:pt x="324" y="89"/>
                    <a:pt x="323" y="89"/>
                  </a:cubicBezTo>
                  <a:cubicBezTo>
                    <a:pt x="321" y="90"/>
                    <a:pt x="320" y="91"/>
                    <a:pt x="319" y="90"/>
                  </a:cubicBezTo>
                  <a:cubicBezTo>
                    <a:pt x="318" y="90"/>
                    <a:pt x="316" y="88"/>
                    <a:pt x="313" y="89"/>
                  </a:cubicBezTo>
                  <a:cubicBezTo>
                    <a:pt x="310" y="90"/>
                    <a:pt x="307" y="96"/>
                    <a:pt x="307" y="96"/>
                  </a:cubicBezTo>
                  <a:cubicBezTo>
                    <a:pt x="307" y="96"/>
                    <a:pt x="310" y="102"/>
                    <a:pt x="311" y="103"/>
                  </a:cubicBezTo>
                  <a:cubicBezTo>
                    <a:pt x="312" y="103"/>
                    <a:pt x="313" y="105"/>
                    <a:pt x="313" y="107"/>
                  </a:cubicBezTo>
                  <a:cubicBezTo>
                    <a:pt x="312" y="109"/>
                    <a:pt x="313" y="106"/>
                    <a:pt x="311" y="107"/>
                  </a:cubicBezTo>
                  <a:cubicBezTo>
                    <a:pt x="308" y="108"/>
                    <a:pt x="307" y="109"/>
                    <a:pt x="305" y="109"/>
                  </a:cubicBezTo>
                  <a:cubicBezTo>
                    <a:pt x="303" y="109"/>
                    <a:pt x="298" y="115"/>
                    <a:pt x="298" y="115"/>
                  </a:cubicBezTo>
                  <a:cubicBezTo>
                    <a:pt x="301" y="119"/>
                    <a:pt x="301" y="119"/>
                    <a:pt x="301" y="119"/>
                  </a:cubicBezTo>
                  <a:cubicBezTo>
                    <a:pt x="301" y="119"/>
                    <a:pt x="293" y="122"/>
                    <a:pt x="291" y="123"/>
                  </a:cubicBezTo>
                  <a:cubicBezTo>
                    <a:pt x="290" y="123"/>
                    <a:pt x="294" y="122"/>
                    <a:pt x="289" y="123"/>
                  </a:cubicBezTo>
                  <a:cubicBezTo>
                    <a:pt x="285" y="125"/>
                    <a:pt x="282" y="129"/>
                    <a:pt x="281" y="131"/>
                  </a:cubicBezTo>
                  <a:cubicBezTo>
                    <a:pt x="281" y="132"/>
                    <a:pt x="277" y="132"/>
                    <a:pt x="277" y="135"/>
                  </a:cubicBezTo>
                  <a:cubicBezTo>
                    <a:pt x="277" y="137"/>
                    <a:pt x="278" y="141"/>
                    <a:pt x="277" y="142"/>
                  </a:cubicBezTo>
                  <a:cubicBezTo>
                    <a:pt x="277" y="143"/>
                    <a:pt x="277" y="143"/>
                    <a:pt x="277" y="145"/>
                  </a:cubicBezTo>
                  <a:cubicBezTo>
                    <a:pt x="277" y="147"/>
                    <a:pt x="276" y="149"/>
                    <a:pt x="279" y="149"/>
                  </a:cubicBezTo>
                  <a:cubicBezTo>
                    <a:pt x="282" y="149"/>
                    <a:pt x="286" y="147"/>
                    <a:pt x="287" y="146"/>
                  </a:cubicBezTo>
                  <a:cubicBezTo>
                    <a:pt x="287" y="145"/>
                    <a:pt x="288" y="141"/>
                    <a:pt x="289" y="143"/>
                  </a:cubicBezTo>
                  <a:cubicBezTo>
                    <a:pt x="291" y="144"/>
                    <a:pt x="291" y="148"/>
                    <a:pt x="291" y="148"/>
                  </a:cubicBezTo>
                  <a:cubicBezTo>
                    <a:pt x="291" y="148"/>
                    <a:pt x="291" y="152"/>
                    <a:pt x="291" y="153"/>
                  </a:cubicBezTo>
                  <a:cubicBezTo>
                    <a:pt x="290" y="155"/>
                    <a:pt x="297" y="153"/>
                    <a:pt x="290" y="156"/>
                  </a:cubicBezTo>
                  <a:cubicBezTo>
                    <a:pt x="283" y="160"/>
                    <a:pt x="281" y="160"/>
                    <a:pt x="281" y="161"/>
                  </a:cubicBezTo>
                  <a:cubicBezTo>
                    <a:pt x="281" y="163"/>
                    <a:pt x="285" y="168"/>
                    <a:pt x="280" y="166"/>
                  </a:cubicBezTo>
                  <a:cubicBezTo>
                    <a:pt x="275" y="165"/>
                    <a:pt x="275" y="166"/>
                    <a:pt x="275" y="165"/>
                  </a:cubicBezTo>
                  <a:cubicBezTo>
                    <a:pt x="274" y="164"/>
                    <a:pt x="276" y="170"/>
                    <a:pt x="270" y="161"/>
                  </a:cubicBezTo>
                  <a:cubicBezTo>
                    <a:pt x="264" y="152"/>
                    <a:pt x="264" y="153"/>
                    <a:pt x="264" y="151"/>
                  </a:cubicBezTo>
                  <a:cubicBezTo>
                    <a:pt x="264" y="149"/>
                    <a:pt x="263" y="142"/>
                    <a:pt x="263" y="142"/>
                  </a:cubicBezTo>
                  <a:cubicBezTo>
                    <a:pt x="263" y="142"/>
                    <a:pt x="262" y="135"/>
                    <a:pt x="259" y="138"/>
                  </a:cubicBezTo>
                  <a:cubicBezTo>
                    <a:pt x="255" y="141"/>
                    <a:pt x="255" y="146"/>
                    <a:pt x="255" y="146"/>
                  </a:cubicBezTo>
                  <a:cubicBezTo>
                    <a:pt x="255" y="146"/>
                    <a:pt x="250" y="151"/>
                    <a:pt x="249" y="152"/>
                  </a:cubicBezTo>
                  <a:cubicBezTo>
                    <a:pt x="248" y="152"/>
                    <a:pt x="246" y="152"/>
                    <a:pt x="243" y="154"/>
                  </a:cubicBezTo>
                  <a:cubicBezTo>
                    <a:pt x="241" y="157"/>
                    <a:pt x="234" y="167"/>
                    <a:pt x="234" y="167"/>
                  </a:cubicBezTo>
                  <a:cubicBezTo>
                    <a:pt x="234" y="167"/>
                    <a:pt x="230" y="174"/>
                    <a:pt x="231" y="176"/>
                  </a:cubicBezTo>
                  <a:cubicBezTo>
                    <a:pt x="232" y="178"/>
                    <a:pt x="235" y="181"/>
                    <a:pt x="235" y="181"/>
                  </a:cubicBezTo>
                  <a:cubicBezTo>
                    <a:pt x="235" y="181"/>
                    <a:pt x="236" y="180"/>
                    <a:pt x="236" y="183"/>
                  </a:cubicBezTo>
                  <a:cubicBezTo>
                    <a:pt x="236" y="186"/>
                    <a:pt x="241" y="187"/>
                    <a:pt x="241" y="187"/>
                  </a:cubicBezTo>
                  <a:cubicBezTo>
                    <a:pt x="241" y="187"/>
                    <a:pt x="243" y="188"/>
                    <a:pt x="241" y="190"/>
                  </a:cubicBezTo>
                  <a:cubicBezTo>
                    <a:pt x="238" y="192"/>
                    <a:pt x="230" y="193"/>
                    <a:pt x="230" y="193"/>
                  </a:cubicBezTo>
                  <a:cubicBezTo>
                    <a:pt x="222" y="193"/>
                    <a:pt x="222" y="193"/>
                    <a:pt x="222" y="193"/>
                  </a:cubicBezTo>
                  <a:cubicBezTo>
                    <a:pt x="222" y="193"/>
                    <a:pt x="218" y="198"/>
                    <a:pt x="217" y="198"/>
                  </a:cubicBezTo>
                  <a:cubicBezTo>
                    <a:pt x="215" y="199"/>
                    <a:pt x="212" y="201"/>
                    <a:pt x="211" y="204"/>
                  </a:cubicBezTo>
                  <a:cubicBezTo>
                    <a:pt x="211" y="206"/>
                    <a:pt x="202" y="214"/>
                    <a:pt x="202" y="214"/>
                  </a:cubicBezTo>
                  <a:cubicBezTo>
                    <a:pt x="202" y="214"/>
                    <a:pt x="202" y="217"/>
                    <a:pt x="202" y="218"/>
                  </a:cubicBezTo>
                  <a:cubicBezTo>
                    <a:pt x="202" y="219"/>
                    <a:pt x="198" y="221"/>
                    <a:pt x="200" y="222"/>
                  </a:cubicBezTo>
                  <a:cubicBezTo>
                    <a:pt x="202" y="223"/>
                    <a:pt x="205" y="224"/>
                    <a:pt x="207" y="220"/>
                  </a:cubicBezTo>
                  <a:cubicBezTo>
                    <a:pt x="209" y="217"/>
                    <a:pt x="209" y="212"/>
                    <a:pt x="209" y="212"/>
                  </a:cubicBezTo>
                  <a:cubicBezTo>
                    <a:pt x="209" y="212"/>
                    <a:pt x="211" y="210"/>
                    <a:pt x="213" y="210"/>
                  </a:cubicBezTo>
                  <a:cubicBezTo>
                    <a:pt x="216" y="210"/>
                    <a:pt x="219" y="207"/>
                    <a:pt x="222" y="206"/>
                  </a:cubicBezTo>
                  <a:cubicBezTo>
                    <a:pt x="225" y="206"/>
                    <a:pt x="229" y="201"/>
                    <a:pt x="230" y="201"/>
                  </a:cubicBezTo>
                  <a:cubicBezTo>
                    <a:pt x="232" y="201"/>
                    <a:pt x="231" y="202"/>
                    <a:pt x="235" y="201"/>
                  </a:cubicBezTo>
                  <a:cubicBezTo>
                    <a:pt x="239" y="201"/>
                    <a:pt x="243" y="201"/>
                    <a:pt x="244" y="200"/>
                  </a:cubicBezTo>
                  <a:cubicBezTo>
                    <a:pt x="246" y="199"/>
                    <a:pt x="254" y="204"/>
                    <a:pt x="255" y="205"/>
                  </a:cubicBezTo>
                  <a:cubicBezTo>
                    <a:pt x="255" y="206"/>
                    <a:pt x="248" y="207"/>
                    <a:pt x="251" y="209"/>
                  </a:cubicBezTo>
                  <a:cubicBezTo>
                    <a:pt x="255" y="211"/>
                    <a:pt x="255" y="212"/>
                    <a:pt x="256" y="212"/>
                  </a:cubicBezTo>
                  <a:cubicBezTo>
                    <a:pt x="257" y="212"/>
                    <a:pt x="259" y="211"/>
                    <a:pt x="262" y="210"/>
                  </a:cubicBezTo>
                  <a:cubicBezTo>
                    <a:pt x="264" y="208"/>
                    <a:pt x="260" y="205"/>
                    <a:pt x="266" y="207"/>
                  </a:cubicBezTo>
                  <a:cubicBezTo>
                    <a:pt x="271" y="209"/>
                    <a:pt x="271" y="211"/>
                    <a:pt x="271" y="211"/>
                  </a:cubicBezTo>
                  <a:cubicBezTo>
                    <a:pt x="270" y="213"/>
                    <a:pt x="270" y="213"/>
                    <a:pt x="270" y="213"/>
                  </a:cubicBezTo>
                  <a:cubicBezTo>
                    <a:pt x="266" y="214"/>
                    <a:pt x="266" y="214"/>
                    <a:pt x="266" y="214"/>
                  </a:cubicBezTo>
                  <a:cubicBezTo>
                    <a:pt x="260" y="213"/>
                    <a:pt x="260" y="213"/>
                    <a:pt x="260" y="213"/>
                  </a:cubicBezTo>
                  <a:cubicBezTo>
                    <a:pt x="256" y="215"/>
                    <a:pt x="256" y="215"/>
                    <a:pt x="256" y="215"/>
                  </a:cubicBezTo>
                  <a:cubicBezTo>
                    <a:pt x="256" y="215"/>
                    <a:pt x="255" y="216"/>
                    <a:pt x="254" y="216"/>
                  </a:cubicBezTo>
                  <a:cubicBezTo>
                    <a:pt x="254" y="216"/>
                    <a:pt x="245" y="217"/>
                    <a:pt x="245" y="217"/>
                  </a:cubicBezTo>
                  <a:cubicBezTo>
                    <a:pt x="241" y="223"/>
                    <a:pt x="241" y="223"/>
                    <a:pt x="241" y="223"/>
                  </a:cubicBezTo>
                  <a:cubicBezTo>
                    <a:pt x="241" y="223"/>
                    <a:pt x="244" y="227"/>
                    <a:pt x="244" y="227"/>
                  </a:cubicBezTo>
                  <a:cubicBezTo>
                    <a:pt x="245" y="227"/>
                    <a:pt x="251" y="225"/>
                    <a:pt x="251" y="226"/>
                  </a:cubicBezTo>
                  <a:cubicBezTo>
                    <a:pt x="252" y="226"/>
                    <a:pt x="253" y="228"/>
                    <a:pt x="252" y="229"/>
                  </a:cubicBezTo>
                  <a:cubicBezTo>
                    <a:pt x="252" y="230"/>
                    <a:pt x="248" y="233"/>
                    <a:pt x="248" y="233"/>
                  </a:cubicBezTo>
                  <a:cubicBezTo>
                    <a:pt x="246" y="237"/>
                    <a:pt x="246" y="237"/>
                    <a:pt x="246" y="237"/>
                  </a:cubicBezTo>
                  <a:cubicBezTo>
                    <a:pt x="246" y="237"/>
                    <a:pt x="250" y="238"/>
                    <a:pt x="251" y="238"/>
                  </a:cubicBezTo>
                  <a:cubicBezTo>
                    <a:pt x="251" y="238"/>
                    <a:pt x="257" y="238"/>
                    <a:pt x="256" y="239"/>
                  </a:cubicBezTo>
                  <a:cubicBezTo>
                    <a:pt x="256" y="239"/>
                    <a:pt x="247" y="240"/>
                    <a:pt x="247" y="240"/>
                  </a:cubicBezTo>
                  <a:cubicBezTo>
                    <a:pt x="247" y="240"/>
                    <a:pt x="239" y="239"/>
                    <a:pt x="240" y="239"/>
                  </a:cubicBezTo>
                  <a:cubicBezTo>
                    <a:pt x="240" y="240"/>
                    <a:pt x="239" y="242"/>
                    <a:pt x="239" y="243"/>
                  </a:cubicBezTo>
                  <a:cubicBezTo>
                    <a:pt x="239" y="243"/>
                    <a:pt x="237" y="246"/>
                    <a:pt x="237" y="246"/>
                  </a:cubicBezTo>
                  <a:cubicBezTo>
                    <a:pt x="236" y="246"/>
                    <a:pt x="234" y="246"/>
                    <a:pt x="233" y="247"/>
                  </a:cubicBezTo>
                  <a:cubicBezTo>
                    <a:pt x="233" y="248"/>
                    <a:pt x="232" y="250"/>
                    <a:pt x="232" y="252"/>
                  </a:cubicBezTo>
                  <a:cubicBezTo>
                    <a:pt x="232" y="253"/>
                    <a:pt x="235" y="256"/>
                    <a:pt x="235" y="256"/>
                  </a:cubicBezTo>
                  <a:cubicBezTo>
                    <a:pt x="234" y="258"/>
                    <a:pt x="234" y="258"/>
                    <a:pt x="234" y="258"/>
                  </a:cubicBezTo>
                  <a:cubicBezTo>
                    <a:pt x="230" y="262"/>
                    <a:pt x="230" y="262"/>
                    <a:pt x="230" y="262"/>
                  </a:cubicBezTo>
                  <a:cubicBezTo>
                    <a:pt x="230" y="262"/>
                    <a:pt x="228" y="263"/>
                    <a:pt x="228" y="264"/>
                  </a:cubicBezTo>
                  <a:cubicBezTo>
                    <a:pt x="229" y="264"/>
                    <a:pt x="225" y="266"/>
                    <a:pt x="225" y="266"/>
                  </a:cubicBezTo>
                  <a:cubicBezTo>
                    <a:pt x="218" y="270"/>
                    <a:pt x="218" y="270"/>
                    <a:pt x="218" y="270"/>
                  </a:cubicBezTo>
                  <a:cubicBezTo>
                    <a:pt x="218" y="270"/>
                    <a:pt x="219" y="273"/>
                    <a:pt x="219" y="274"/>
                  </a:cubicBezTo>
                  <a:cubicBezTo>
                    <a:pt x="219" y="274"/>
                    <a:pt x="222" y="276"/>
                    <a:pt x="220" y="278"/>
                  </a:cubicBezTo>
                  <a:cubicBezTo>
                    <a:pt x="218" y="279"/>
                    <a:pt x="216" y="280"/>
                    <a:pt x="215" y="281"/>
                  </a:cubicBezTo>
                  <a:cubicBezTo>
                    <a:pt x="215" y="281"/>
                    <a:pt x="213" y="282"/>
                    <a:pt x="213" y="285"/>
                  </a:cubicBezTo>
                  <a:cubicBezTo>
                    <a:pt x="214" y="287"/>
                    <a:pt x="212" y="290"/>
                    <a:pt x="211" y="290"/>
                  </a:cubicBezTo>
                  <a:cubicBezTo>
                    <a:pt x="211" y="290"/>
                    <a:pt x="209" y="291"/>
                    <a:pt x="209" y="294"/>
                  </a:cubicBezTo>
                  <a:cubicBezTo>
                    <a:pt x="210" y="296"/>
                    <a:pt x="209" y="303"/>
                    <a:pt x="209" y="303"/>
                  </a:cubicBezTo>
                  <a:cubicBezTo>
                    <a:pt x="209" y="303"/>
                    <a:pt x="212" y="307"/>
                    <a:pt x="213" y="307"/>
                  </a:cubicBezTo>
                  <a:cubicBezTo>
                    <a:pt x="213" y="307"/>
                    <a:pt x="218" y="305"/>
                    <a:pt x="219" y="306"/>
                  </a:cubicBezTo>
                  <a:cubicBezTo>
                    <a:pt x="221" y="306"/>
                    <a:pt x="224" y="308"/>
                    <a:pt x="224" y="308"/>
                  </a:cubicBezTo>
                  <a:cubicBezTo>
                    <a:pt x="224" y="308"/>
                    <a:pt x="223" y="313"/>
                    <a:pt x="222" y="314"/>
                  </a:cubicBezTo>
                  <a:cubicBezTo>
                    <a:pt x="221" y="314"/>
                    <a:pt x="215" y="315"/>
                    <a:pt x="215" y="315"/>
                  </a:cubicBezTo>
                  <a:cubicBezTo>
                    <a:pt x="215" y="315"/>
                    <a:pt x="212" y="313"/>
                    <a:pt x="211" y="313"/>
                  </a:cubicBezTo>
                  <a:cubicBezTo>
                    <a:pt x="210" y="314"/>
                    <a:pt x="205" y="319"/>
                    <a:pt x="205" y="319"/>
                  </a:cubicBezTo>
                  <a:cubicBezTo>
                    <a:pt x="205" y="319"/>
                    <a:pt x="205" y="322"/>
                    <a:pt x="204" y="322"/>
                  </a:cubicBezTo>
                  <a:cubicBezTo>
                    <a:pt x="202" y="323"/>
                    <a:pt x="201" y="321"/>
                    <a:pt x="201" y="323"/>
                  </a:cubicBezTo>
                  <a:cubicBezTo>
                    <a:pt x="201" y="324"/>
                    <a:pt x="201" y="327"/>
                    <a:pt x="201" y="328"/>
                  </a:cubicBezTo>
                  <a:cubicBezTo>
                    <a:pt x="201" y="330"/>
                    <a:pt x="201" y="333"/>
                    <a:pt x="201" y="333"/>
                  </a:cubicBezTo>
                  <a:cubicBezTo>
                    <a:pt x="201" y="333"/>
                    <a:pt x="199" y="337"/>
                    <a:pt x="198" y="339"/>
                  </a:cubicBezTo>
                  <a:cubicBezTo>
                    <a:pt x="197" y="341"/>
                    <a:pt x="195" y="346"/>
                    <a:pt x="195" y="347"/>
                  </a:cubicBezTo>
                  <a:cubicBezTo>
                    <a:pt x="196" y="348"/>
                    <a:pt x="198" y="353"/>
                    <a:pt x="198" y="353"/>
                  </a:cubicBezTo>
                  <a:cubicBezTo>
                    <a:pt x="191" y="357"/>
                    <a:pt x="191" y="357"/>
                    <a:pt x="191" y="357"/>
                  </a:cubicBezTo>
                  <a:cubicBezTo>
                    <a:pt x="193" y="362"/>
                    <a:pt x="193" y="362"/>
                    <a:pt x="193" y="362"/>
                  </a:cubicBezTo>
                  <a:cubicBezTo>
                    <a:pt x="193" y="362"/>
                    <a:pt x="194" y="362"/>
                    <a:pt x="194" y="363"/>
                  </a:cubicBezTo>
                  <a:cubicBezTo>
                    <a:pt x="194" y="365"/>
                    <a:pt x="189" y="368"/>
                    <a:pt x="189" y="368"/>
                  </a:cubicBezTo>
                  <a:cubicBezTo>
                    <a:pt x="189" y="368"/>
                    <a:pt x="189" y="373"/>
                    <a:pt x="189" y="374"/>
                  </a:cubicBezTo>
                  <a:cubicBezTo>
                    <a:pt x="189" y="375"/>
                    <a:pt x="184" y="371"/>
                    <a:pt x="184" y="371"/>
                  </a:cubicBezTo>
                  <a:cubicBezTo>
                    <a:pt x="180" y="372"/>
                    <a:pt x="180" y="372"/>
                    <a:pt x="180" y="372"/>
                  </a:cubicBezTo>
                  <a:cubicBezTo>
                    <a:pt x="180" y="376"/>
                    <a:pt x="180" y="376"/>
                    <a:pt x="180" y="376"/>
                  </a:cubicBezTo>
                  <a:cubicBezTo>
                    <a:pt x="178" y="380"/>
                    <a:pt x="178" y="380"/>
                    <a:pt x="178" y="380"/>
                  </a:cubicBezTo>
                  <a:cubicBezTo>
                    <a:pt x="171" y="380"/>
                    <a:pt x="171" y="380"/>
                    <a:pt x="171" y="380"/>
                  </a:cubicBezTo>
                  <a:cubicBezTo>
                    <a:pt x="171" y="380"/>
                    <a:pt x="165" y="384"/>
                    <a:pt x="165" y="384"/>
                  </a:cubicBezTo>
                  <a:cubicBezTo>
                    <a:pt x="166" y="385"/>
                    <a:pt x="163" y="388"/>
                    <a:pt x="166" y="388"/>
                  </a:cubicBezTo>
                  <a:cubicBezTo>
                    <a:pt x="168" y="388"/>
                    <a:pt x="169" y="388"/>
                    <a:pt x="170" y="388"/>
                  </a:cubicBezTo>
                  <a:cubicBezTo>
                    <a:pt x="172" y="387"/>
                    <a:pt x="176" y="385"/>
                    <a:pt x="177" y="385"/>
                  </a:cubicBezTo>
                  <a:cubicBezTo>
                    <a:pt x="178" y="385"/>
                    <a:pt x="181" y="385"/>
                    <a:pt x="179" y="387"/>
                  </a:cubicBezTo>
                  <a:cubicBezTo>
                    <a:pt x="177" y="389"/>
                    <a:pt x="175" y="389"/>
                    <a:pt x="174" y="390"/>
                  </a:cubicBezTo>
                  <a:cubicBezTo>
                    <a:pt x="172" y="391"/>
                    <a:pt x="169" y="391"/>
                    <a:pt x="169" y="394"/>
                  </a:cubicBezTo>
                  <a:cubicBezTo>
                    <a:pt x="169" y="397"/>
                    <a:pt x="168" y="400"/>
                    <a:pt x="168" y="400"/>
                  </a:cubicBezTo>
                  <a:cubicBezTo>
                    <a:pt x="175" y="398"/>
                    <a:pt x="175" y="398"/>
                    <a:pt x="175" y="398"/>
                  </a:cubicBezTo>
                  <a:cubicBezTo>
                    <a:pt x="175" y="398"/>
                    <a:pt x="177" y="397"/>
                    <a:pt x="177" y="400"/>
                  </a:cubicBezTo>
                  <a:cubicBezTo>
                    <a:pt x="178" y="404"/>
                    <a:pt x="175" y="405"/>
                    <a:pt x="173" y="405"/>
                  </a:cubicBezTo>
                  <a:cubicBezTo>
                    <a:pt x="172" y="405"/>
                    <a:pt x="167" y="401"/>
                    <a:pt x="167" y="401"/>
                  </a:cubicBezTo>
                  <a:cubicBezTo>
                    <a:pt x="163" y="404"/>
                    <a:pt x="163" y="404"/>
                    <a:pt x="163" y="404"/>
                  </a:cubicBezTo>
                  <a:cubicBezTo>
                    <a:pt x="163" y="404"/>
                    <a:pt x="162" y="403"/>
                    <a:pt x="158" y="406"/>
                  </a:cubicBezTo>
                  <a:cubicBezTo>
                    <a:pt x="154" y="410"/>
                    <a:pt x="152" y="415"/>
                    <a:pt x="152" y="416"/>
                  </a:cubicBezTo>
                  <a:cubicBezTo>
                    <a:pt x="152" y="417"/>
                    <a:pt x="152" y="419"/>
                    <a:pt x="149" y="421"/>
                  </a:cubicBezTo>
                  <a:cubicBezTo>
                    <a:pt x="147" y="422"/>
                    <a:pt x="144" y="425"/>
                    <a:pt x="144" y="425"/>
                  </a:cubicBezTo>
                  <a:cubicBezTo>
                    <a:pt x="144" y="425"/>
                    <a:pt x="143" y="428"/>
                    <a:pt x="142" y="430"/>
                  </a:cubicBezTo>
                  <a:cubicBezTo>
                    <a:pt x="141" y="432"/>
                    <a:pt x="141" y="432"/>
                    <a:pt x="141" y="432"/>
                  </a:cubicBezTo>
                  <a:cubicBezTo>
                    <a:pt x="145" y="436"/>
                    <a:pt x="145" y="436"/>
                    <a:pt x="145" y="436"/>
                  </a:cubicBezTo>
                  <a:cubicBezTo>
                    <a:pt x="138" y="440"/>
                    <a:pt x="138" y="440"/>
                    <a:pt x="138" y="440"/>
                  </a:cubicBezTo>
                  <a:cubicBezTo>
                    <a:pt x="135" y="442"/>
                    <a:pt x="135" y="442"/>
                    <a:pt x="135" y="442"/>
                  </a:cubicBezTo>
                  <a:cubicBezTo>
                    <a:pt x="135" y="442"/>
                    <a:pt x="129" y="448"/>
                    <a:pt x="133" y="449"/>
                  </a:cubicBezTo>
                  <a:cubicBezTo>
                    <a:pt x="138" y="450"/>
                    <a:pt x="141" y="450"/>
                    <a:pt x="141" y="450"/>
                  </a:cubicBezTo>
                  <a:cubicBezTo>
                    <a:pt x="141" y="450"/>
                    <a:pt x="140" y="456"/>
                    <a:pt x="141" y="456"/>
                  </a:cubicBezTo>
                  <a:cubicBezTo>
                    <a:pt x="142" y="456"/>
                    <a:pt x="151" y="456"/>
                    <a:pt x="151" y="456"/>
                  </a:cubicBezTo>
                  <a:cubicBezTo>
                    <a:pt x="156" y="452"/>
                    <a:pt x="156" y="452"/>
                    <a:pt x="156" y="452"/>
                  </a:cubicBezTo>
                  <a:cubicBezTo>
                    <a:pt x="159" y="450"/>
                    <a:pt x="159" y="450"/>
                    <a:pt x="159" y="450"/>
                  </a:cubicBezTo>
                  <a:cubicBezTo>
                    <a:pt x="161" y="454"/>
                    <a:pt x="161" y="454"/>
                    <a:pt x="161" y="454"/>
                  </a:cubicBezTo>
                  <a:cubicBezTo>
                    <a:pt x="161" y="454"/>
                    <a:pt x="159" y="457"/>
                    <a:pt x="157" y="457"/>
                  </a:cubicBezTo>
                  <a:cubicBezTo>
                    <a:pt x="154" y="457"/>
                    <a:pt x="155" y="457"/>
                    <a:pt x="153" y="459"/>
                  </a:cubicBezTo>
                  <a:cubicBezTo>
                    <a:pt x="150" y="462"/>
                    <a:pt x="149" y="463"/>
                    <a:pt x="147" y="463"/>
                  </a:cubicBezTo>
                  <a:cubicBezTo>
                    <a:pt x="146" y="463"/>
                    <a:pt x="144" y="466"/>
                    <a:pt x="142" y="462"/>
                  </a:cubicBezTo>
                  <a:cubicBezTo>
                    <a:pt x="141" y="459"/>
                    <a:pt x="139" y="456"/>
                    <a:pt x="139" y="456"/>
                  </a:cubicBezTo>
                  <a:cubicBezTo>
                    <a:pt x="130" y="452"/>
                    <a:pt x="130" y="452"/>
                    <a:pt x="130" y="452"/>
                  </a:cubicBezTo>
                  <a:cubicBezTo>
                    <a:pt x="128" y="453"/>
                    <a:pt x="128" y="453"/>
                    <a:pt x="128" y="453"/>
                  </a:cubicBezTo>
                  <a:cubicBezTo>
                    <a:pt x="128" y="453"/>
                    <a:pt x="127" y="457"/>
                    <a:pt x="126" y="457"/>
                  </a:cubicBezTo>
                  <a:cubicBezTo>
                    <a:pt x="125" y="457"/>
                    <a:pt x="119" y="457"/>
                    <a:pt x="117" y="457"/>
                  </a:cubicBezTo>
                  <a:cubicBezTo>
                    <a:pt x="116" y="457"/>
                    <a:pt x="114" y="457"/>
                    <a:pt x="114" y="456"/>
                  </a:cubicBezTo>
                  <a:cubicBezTo>
                    <a:pt x="113" y="454"/>
                    <a:pt x="114" y="454"/>
                    <a:pt x="113" y="453"/>
                  </a:cubicBezTo>
                  <a:cubicBezTo>
                    <a:pt x="112" y="452"/>
                    <a:pt x="110" y="448"/>
                    <a:pt x="108" y="449"/>
                  </a:cubicBezTo>
                  <a:cubicBezTo>
                    <a:pt x="107" y="449"/>
                    <a:pt x="102" y="451"/>
                    <a:pt x="102" y="451"/>
                  </a:cubicBezTo>
                  <a:cubicBezTo>
                    <a:pt x="101" y="459"/>
                    <a:pt x="101" y="459"/>
                    <a:pt x="101" y="459"/>
                  </a:cubicBezTo>
                  <a:cubicBezTo>
                    <a:pt x="101" y="459"/>
                    <a:pt x="98" y="459"/>
                    <a:pt x="99" y="461"/>
                  </a:cubicBezTo>
                  <a:cubicBezTo>
                    <a:pt x="99" y="463"/>
                    <a:pt x="103" y="465"/>
                    <a:pt x="103" y="465"/>
                  </a:cubicBezTo>
                  <a:cubicBezTo>
                    <a:pt x="103" y="465"/>
                    <a:pt x="105" y="467"/>
                    <a:pt x="105" y="468"/>
                  </a:cubicBezTo>
                  <a:cubicBezTo>
                    <a:pt x="106" y="470"/>
                    <a:pt x="103" y="472"/>
                    <a:pt x="103" y="472"/>
                  </a:cubicBezTo>
                  <a:cubicBezTo>
                    <a:pt x="103" y="472"/>
                    <a:pt x="98" y="472"/>
                    <a:pt x="97" y="474"/>
                  </a:cubicBezTo>
                  <a:cubicBezTo>
                    <a:pt x="97" y="475"/>
                    <a:pt x="98" y="478"/>
                    <a:pt x="97" y="478"/>
                  </a:cubicBezTo>
                  <a:cubicBezTo>
                    <a:pt x="96" y="479"/>
                    <a:pt x="95" y="481"/>
                    <a:pt x="95" y="482"/>
                  </a:cubicBezTo>
                  <a:cubicBezTo>
                    <a:pt x="95" y="482"/>
                    <a:pt x="97" y="487"/>
                    <a:pt x="97" y="487"/>
                  </a:cubicBezTo>
                  <a:cubicBezTo>
                    <a:pt x="97" y="487"/>
                    <a:pt x="97" y="491"/>
                    <a:pt x="95" y="489"/>
                  </a:cubicBezTo>
                  <a:cubicBezTo>
                    <a:pt x="93" y="487"/>
                    <a:pt x="87" y="484"/>
                    <a:pt x="87" y="484"/>
                  </a:cubicBezTo>
                  <a:cubicBezTo>
                    <a:pt x="83" y="481"/>
                    <a:pt x="83" y="481"/>
                    <a:pt x="83" y="481"/>
                  </a:cubicBezTo>
                  <a:cubicBezTo>
                    <a:pt x="83" y="481"/>
                    <a:pt x="79" y="484"/>
                    <a:pt x="78" y="484"/>
                  </a:cubicBezTo>
                  <a:cubicBezTo>
                    <a:pt x="78" y="485"/>
                    <a:pt x="71" y="484"/>
                    <a:pt x="69" y="485"/>
                  </a:cubicBezTo>
                  <a:cubicBezTo>
                    <a:pt x="68" y="486"/>
                    <a:pt x="68" y="487"/>
                    <a:pt x="67" y="489"/>
                  </a:cubicBezTo>
                  <a:cubicBezTo>
                    <a:pt x="65" y="491"/>
                    <a:pt x="62" y="491"/>
                    <a:pt x="65" y="494"/>
                  </a:cubicBezTo>
                  <a:cubicBezTo>
                    <a:pt x="67" y="497"/>
                    <a:pt x="72" y="498"/>
                    <a:pt x="72" y="498"/>
                  </a:cubicBezTo>
                  <a:cubicBezTo>
                    <a:pt x="72" y="498"/>
                    <a:pt x="74" y="499"/>
                    <a:pt x="72" y="502"/>
                  </a:cubicBezTo>
                  <a:cubicBezTo>
                    <a:pt x="70" y="506"/>
                    <a:pt x="66" y="503"/>
                    <a:pt x="65" y="503"/>
                  </a:cubicBezTo>
                  <a:cubicBezTo>
                    <a:pt x="64" y="502"/>
                    <a:pt x="60" y="499"/>
                    <a:pt x="59" y="500"/>
                  </a:cubicBezTo>
                  <a:cubicBezTo>
                    <a:pt x="58" y="501"/>
                    <a:pt x="55" y="506"/>
                    <a:pt x="55" y="506"/>
                  </a:cubicBezTo>
                  <a:cubicBezTo>
                    <a:pt x="55" y="506"/>
                    <a:pt x="52" y="507"/>
                    <a:pt x="51" y="506"/>
                  </a:cubicBezTo>
                  <a:cubicBezTo>
                    <a:pt x="50" y="506"/>
                    <a:pt x="47" y="501"/>
                    <a:pt x="46" y="502"/>
                  </a:cubicBezTo>
                  <a:cubicBezTo>
                    <a:pt x="45" y="503"/>
                    <a:pt x="44" y="505"/>
                    <a:pt x="44" y="506"/>
                  </a:cubicBezTo>
                  <a:cubicBezTo>
                    <a:pt x="44" y="507"/>
                    <a:pt x="46" y="509"/>
                    <a:pt x="45" y="510"/>
                  </a:cubicBezTo>
                  <a:cubicBezTo>
                    <a:pt x="45" y="511"/>
                    <a:pt x="40" y="512"/>
                    <a:pt x="39" y="513"/>
                  </a:cubicBezTo>
                  <a:cubicBezTo>
                    <a:pt x="39" y="514"/>
                    <a:pt x="39" y="512"/>
                    <a:pt x="37" y="516"/>
                  </a:cubicBezTo>
                  <a:cubicBezTo>
                    <a:pt x="36" y="520"/>
                    <a:pt x="37" y="520"/>
                    <a:pt x="36" y="520"/>
                  </a:cubicBezTo>
                  <a:cubicBezTo>
                    <a:pt x="34" y="521"/>
                    <a:pt x="30" y="518"/>
                    <a:pt x="30" y="518"/>
                  </a:cubicBezTo>
                  <a:cubicBezTo>
                    <a:pt x="30" y="518"/>
                    <a:pt x="27" y="515"/>
                    <a:pt x="27" y="518"/>
                  </a:cubicBezTo>
                  <a:cubicBezTo>
                    <a:pt x="27" y="522"/>
                    <a:pt x="26" y="526"/>
                    <a:pt x="26" y="526"/>
                  </a:cubicBezTo>
                  <a:cubicBezTo>
                    <a:pt x="29" y="528"/>
                    <a:pt x="29" y="528"/>
                    <a:pt x="29" y="528"/>
                  </a:cubicBezTo>
                  <a:cubicBezTo>
                    <a:pt x="29" y="528"/>
                    <a:pt x="28" y="530"/>
                    <a:pt x="27" y="530"/>
                  </a:cubicBezTo>
                  <a:cubicBezTo>
                    <a:pt x="27" y="530"/>
                    <a:pt x="25" y="529"/>
                    <a:pt x="24" y="527"/>
                  </a:cubicBezTo>
                  <a:cubicBezTo>
                    <a:pt x="23" y="526"/>
                    <a:pt x="24" y="526"/>
                    <a:pt x="21" y="525"/>
                  </a:cubicBezTo>
                  <a:cubicBezTo>
                    <a:pt x="18" y="524"/>
                    <a:pt x="16" y="522"/>
                    <a:pt x="16" y="524"/>
                  </a:cubicBezTo>
                  <a:cubicBezTo>
                    <a:pt x="16" y="525"/>
                    <a:pt x="15" y="527"/>
                    <a:pt x="16" y="528"/>
                  </a:cubicBezTo>
                  <a:cubicBezTo>
                    <a:pt x="17" y="530"/>
                    <a:pt x="19" y="532"/>
                    <a:pt x="19" y="532"/>
                  </a:cubicBezTo>
                  <a:cubicBezTo>
                    <a:pt x="20" y="532"/>
                    <a:pt x="20" y="532"/>
                    <a:pt x="20" y="532"/>
                  </a:cubicBezTo>
                  <a:cubicBezTo>
                    <a:pt x="20" y="532"/>
                    <a:pt x="19" y="535"/>
                    <a:pt x="18" y="535"/>
                  </a:cubicBezTo>
                  <a:cubicBezTo>
                    <a:pt x="17" y="536"/>
                    <a:pt x="16" y="534"/>
                    <a:pt x="15" y="534"/>
                  </a:cubicBezTo>
                  <a:cubicBezTo>
                    <a:pt x="15" y="534"/>
                    <a:pt x="12" y="536"/>
                    <a:pt x="12" y="536"/>
                  </a:cubicBezTo>
                  <a:cubicBezTo>
                    <a:pt x="12" y="536"/>
                    <a:pt x="13" y="538"/>
                    <a:pt x="13" y="539"/>
                  </a:cubicBezTo>
                  <a:cubicBezTo>
                    <a:pt x="13" y="540"/>
                    <a:pt x="10" y="541"/>
                    <a:pt x="10" y="542"/>
                  </a:cubicBezTo>
                  <a:cubicBezTo>
                    <a:pt x="9" y="542"/>
                    <a:pt x="8" y="543"/>
                    <a:pt x="8" y="544"/>
                  </a:cubicBezTo>
                  <a:cubicBezTo>
                    <a:pt x="8" y="545"/>
                    <a:pt x="9" y="548"/>
                    <a:pt x="10" y="547"/>
                  </a:cubicBezTo>
                  <a:cubicBezTo>
                    <a:pt x="11" y="547"/>
                    <a:pt x="16" y="548"/>
                    <a:pt x="16" y="548"/>
                  </a:cubicBezTo>
                  <a:cubicBezTo>
                    <a:pt x="16" y="548"/>
                    <a:pt x="15" y="550"/>
                    <a:pt x="14" y="551"/>
                  </a:cubicBezTo>
                  <a:cubicBezTo>
                    <a:pt x="13" y="551"/>
                    <a:pt x="12" y="553"/>
                    <a:pt x="11" y="554"/>
                  </a:cubicBezTo>
                  <a:cubicBezTo>
                    <a:pt x="10" y="556"/>
                    <a:pt x="12" y="560"/>
                    <a:pt x="14" y="561"/>
                  </a:cubicBezTo>
                  <a:cubicBezTo>
                    <a:pt x="17" y="562"/>
                    <a:pt x="20" y="562"/>
                    <a:pt x="20" y="564"/>
                  </a:cubicBezTo>
                  <a:cubicBezTo>
                    <a:pt x="19" y="565"/>
                    <a:pt x="14" y="569"/>
                    <a:pt x="13" y="570"/>
                  </a:cubicBezTo>
                  <a:cubicBezTo>
                    <a:pt x="12" y="570"/>
                    <a:pt x="10" y="571"/>
                    <a:pt x="10" y="573"/>
                  </a:cubicBezTo>
                  <a:cubicBezTo>
                    <a:pt x="10" y="575"/>
                    <a:pt x="10" y="576"/>
                    <a:pt x="8" y="577"/>
                  </a:cubicBezTo>
                  <a:cubicBezTo>
                    <a:pt x="6" y="578"/>
                    <a:pt x="5" y="577"/>
                    <a:pt x="5" y="580"/>
                  </a:cubicBezTo>
                  <a:cubicBezTo>
                    <a:pt x="5" y="582"/>
                    <a:pt x="6" y="583"/>
                    <a:pt x="7" y="583"/>
                  </a:cubicBezTo>
                  <a:cubicBezTo>
                    <a:pt x="8" y="583"/>
                    <a:pt x="8" y="583"/>
                    <a:pt x="8" y="583"/>
                  </a:cubicBezTo>
                  <a:cubicBezTo>
                    <a:pt x="16" y="582"/>
                    <a:pt x="16" y="582"/>
                    <a:pt x="16" y="582"/>
                  </a:cubicBezTo>
                  <a:cubicBezTo>
                    <a:pt x="16" y="582"/>
                    <a:pt x="15" y="585"/>
                    <a:pt x="15" y="586"/>
                  </a:cubicBezTo>
                  <a:cubicBezTo>
                    <a:pt x="15" y="587"/>
                    <a:pt x="9" y="593"/>
                    <a:pt x="9" y="593"/>
                  </a:cubicBezTo>
                  <a:cubicBezTo>
                    <a:pt x="9" y="593"/>
                    <a:pt x="10" y="596"/>
                    <a:pt x="9" y="596"/>
                  </a:cubicBezTo>
                  <a:cubicBezTo>
                    <a:pt x="7" y="597"/>
                    <a:pt x="5" y="598"/>
                    <a:pt x="4" y="599"/>
                  </a:cubicBezTo>
                  <a:cubicBezTo>
                    <a:pt x="4" y="600"/>
                    <a:pt x="4" y="602"/>
                    <a:pt x="4" y="603"/>
                  </a:cubicBezTo>
                  <a:cubicBezTo>
                    <a:pt x="5" y="605"/>
                    <a:pt x="7" y="608"/>
                    <a:pt x="7" y="609"/>
                  </a:cubicBezTo>
                  <a:cubicBezTo>
                    <a:pt x="8" y="610"/>
                    <a:pt x="6" y="612"/>
                    <a:pt x="6" y="612"/>
                  </a:cubicBezTo>
                  <a:cubicBezTo>
                    <a:pt x="4" y="620"/>
                    <a:pt x="4" y="620"/>
                    <a:pt x="4" y="620"/>
                  </a:cubicBezTo>
                  <a:cubicBezTo>
                    <a:pt x="4" y="620"/>
                    <a:pt x="4" y="624"/>
                    <a:pt x="4" y="625"/>
                  </a:cubicBezTo>
                  <a:cubicBezTo>
                    <a:pt x="4" y="626"/>
                    <a:pt x="0" y="627"/>
                    <a:pt x="2" y="630"/>
                  </a:cubicBezTo>
                  <a:cubicBezTo>
                    <a:pt x="4" y="632"/>
                    <a:pt x="5" y="633"/>
                    <a:pt x="6" y="634"/>
                  </a:cubicBezTo>
                  <a:cubicBezTo>
                    <a:pt x="8" y="634"/>
                    <a:pt x="13" y="634"/>
                    <a:pt x="13" y="635"/>
                  </a:cubicBezTo>
                  <a:cubicBezTo>
                    <a:pt x="13" y="635"/>
                    <a:pt x="13" y="636"/>
                    <a:pt x="10" y="637"/>
                  </a:cubicBezTo>
                  <a:cubicBezTo>
                    <a:pt x="8" y="637"/>
                    <a:pt x="6" y="636"/>
                    <a:pt x="6" y="638"/>
                  </a:cubicBezTo>
                  <a:cubicBezTo>
                    <a:pt x="5" y="639"/>
                    <a:pt x="1" y="645"/>
                    <a:pt x="1" y="645"/>
                  </a:cubicBezTo>
                  <a:cubicBezTo>
                    <a:pt x="6" y="651"/>
                    <a:pt x="6" y="651"/>
                    <a:pt x="6" y="651"/>
                  </a:cubicBezTo>
                  <a:cubicBezTo>
                    <a:pt x="6" y="651"/>
                    <a:pt x="8" y="649"/>
                    <a:pt x="9" y="649"/>
                  </a:cubicBezTo>
                  <a:cubicBezTo>
                    <a:pt x="10" y="648"/>
                    <a:pt x="13" y="649"/>
                    <a:pt x="13" y="650"/>
                  </a:cubicBezTo>
                  <a:cubicBezTo>
                    <a:pt x="13" y="650"/>
                    <a:pt x="11" y="653"/>
                    <a:pt x="10" y="653"/>
                  </a:cubicBezTo>
                  <a:cubicBezTo>
                    <a:pt x="10" y="654"/>
                    <a:pt x="7" y="655"/>
                    <a:pt x="7" y="656"/>
                  </a:cubicBezTo>
                  <a:cubicBezTo>
                    <a:pt x="7" y="656"/>
                    <a:pt x="10" y="660"/>
                    <a:pt x="10" y="660"/>
                  </a:cubicBezTo>
                  <a:cubicBezTo>
                    <a:pt x="10" y="660"/>
                    <a:pt x="12" y="660"/>
                    <a:pt x="12" y="662"/>
                  </a:cubicBezTo>
                  <a:cubicBezTo>
                    <a:pt x="12" y="663"/>
                    <a:pt x="8" y="665"/>
                    <a:pt x="8" y="665"/>
                  </a:cubicBezTo>
                  <a:cubicBezTo>
                    <a:pt x="9" y="668"/>
                    <a:pt x="9" y="668"/>
                    <a:pt x="9" y="668"/>
                  </a:cubicBezTo>
                  <a:cubicBezTo>
                    <a:pt x="6" y="674"/>
                    <a:pt x="6" y="674"/>
                    <a:pt x="6" y="674"/>
                  </a:cubicBezTo>
                  <a:cubicBezTo>
                    <a:pt x="11" y="677"/>
                    <a:pt x="11" y="677"/>
                    <a:pt x="11" y="677"/>
                  </a:cubicBezTo>
                  <a:cubicBezTo>
                    <a:pt x="11" y="677"/>
                    <a:pt x="15" y="677"/>
                    <a:pt x="14" y="680"/>
                  </a:cubicBezTo>
                  <a:cubicBezTo>
                    <a:pt x="12" y="682"/>
                    <a:pt x="9" y="684"/>
                    <a:pt x="9" y="685"/>
                  </a:cubicBezTo>
                  <a:cubicBezTo>
                    <a:pt x="9" y="687"/>
                    <a:pt x="8" y="689"/>
                    <a:pt x="10" y="690"/>
                  </a:cubicBezTo>
                  <a:cubicBezTo>
                    <a:pt x="12" y="690"/>
                    <a:pt x="12" y="691"/>
                    <a:pt x="13" y="690"/>
                  </a:cubicBezTo>
                  <a:cubicBezTo>
                    <a:pt x="15" y="689"/>
                    <a:pt x="17" y="688"/>
                    <a:pt x="17" y="688"/>
                  </a:cubicBezTo>
                  <a:cubicBezTo>
                    <a:pt x="17" y="688"/>
                    <a:pt x="20" y="686"/>
                    <a:pt x="22" y="686"/>
                  </a:cubicBezTo>
                  <a:cubicBezTo>
                    <a:pt x="23" y="686"/>
                    <a:pt x="25" y="687"/>
                    <a:pt x="26" y="688"/>
                  </a:cubicBezTo>
                  <a:cubicBezTo>
                    <a:pt x="26" y="689"/>
                    <a:pt x="26" y="690"/>
                    <a:pt x="27" y="691"/>
                  </a:cubicBezTo>
                  <a:cubicBezTo>
                    <a:pt x="28" y="691"/>
                    <a:pt x="26" y="696"/>
                    <a:pt x="26" y="696"/>
                  </a:cubicBezTo>
                  <a:cubicBezTo>
                    <a:pt x="23" y="700"/>
                    <a:pt x="23" y="700"/>
                    <a:pt x="23" y="700"/>
                  </a:cubicBezTo>
                  <a:cubicBezTo>
                    <a:pt x="23" y="700"/>
                    <a:pt x="26" y="704"/>
                    <a:pt x="25" y="704"/>
                  </a:cubicBezTo>
                  <a:cubicBezTo>
                    <a:pt x="25" y="704"/>
                    <a:pt x="20" y="705"/>
                    <a:pt x="19" y="705"/>
                  </a:cubicBezTo>
                  <a:cubicBezTo>
                    <a:pt x="18" y="705"/>
                    <a:pt x="17" y="704"/>
                    <a:pt x="17" y="706"/>
                  </a:cubicBezTo>
                  <a:cubicBezTo>
                    <a:pt x="16" y="708"/>
                    <a:pt x="13" y="713"/>
                    <a:pt x="13" y="713"/>
                  </a:cubicBezTo>
                  <a:cubicBezTo>
                    <a:pt x="13" y="713"/>
                    <a:pt x="12" y="715"/>
                    <a:pt x="13" y="717"/>
                  </a:cubicBezTo>
                  <a:cubicBezTo>
                    <a:pt x="14" y="719"/>
                    <a:pt x="18" y="726"/>
                    <a:pt x="18" y="726"/>
                  </a:cubicBezTo>
                  <a:cubicBezTo>
                    <a:pt x="18" y="727"/>
                    <a:pt x="20" y="730"/>
                    <a:pt x="23" y="732"/>
                  </a:cubicBezTo>
                  <a:cubicBezTo>
                    <a:pt x="26" y="734"/>
                    <a:pt x="28" y="734"/>
                    <a:pt x="28" y="736"/>
                  </a:cubicBezTo>
                  <a:cubicBezTo>
                    <a:pt x="29" y="738"/>
                    <a:pt x="29" y="738"/>
                    <a:pt x="29" y="738"/>
                  </a:cubicBezTo>
                  <a:cubicBezTo>
                    <a:pt x="33" y="742"/>
                    <a:pt x="33" y="742"/>
                    <a:pt x="33" y="742"/>
                  </a:cubicBezTo>
                  <a:cubicBezTo>
                    <a:pt x="33" y="742"/>
                    <a:pt x="35" y="743"/>
                    <a:pt x="38" y="743"/>
                  </a:cubicBezTo>
                  <a:cubicBezTo>
                    <a:pt x="41" y="744"/>
                    <a:pt x="45" y="744"/>
                    <a:pt x="45" y="745"/>
                  </a:cubicBezTo>
                  <a:cubicBezTo>
                    <a:pt x="46" y="745"/>
                    <a:pt x="42" y="748"/>
                    <a:pt x="42" y="748"/>
                  </a:cubicBezTo>
                  <a:cubicBezTo>
                    <a:pt x="42" y="748"/>
                    <a:pt x="37" y="752"/>
                    <a:pt x="39" y="753"/>
                  </a:cubicBezTo>
                  <a:cubicBezTo>
                    <a:pt x="41" y="754"/>
                    <a:pt x="55" y="757"/>
                    <a:pt x="55" y="757"/>
                  </a:cubicBezTo>
                  <a:cubicBezTo>
                    <a:pt x="55" y="757"/>
                    <a:pt x="57" y="758"/>
                    <a:pt x="57" y="759"/>
                  </a:cubicBezTo>
                  <a:cubicBezTo>
                    <a:pt x="57" y="760"/>
                    <a:pt x="60" y="758"/>
                    <a:pt x="60" y="758"/>
                  </a:cubicBezTo>
                  <a:cubicBezTo>
                    <a:pt x="61" y="757"/>
                    <a:pt x="65" y="759"/>
                    <a:pt x="66" y="759"/>
                  </a:cubicBezTo>
                  <a:cubicBezTo>
                    <a:pt x="66" y="759"/>
                    <a:pt x="72" y="758"/>
                    <a:pt x="72" y="758"/>
                  </a:cubicBezTo>
                  <a:cubicBezTo>
                    <a:pt x="77" y="756"/>
                    <a:pt x="77" y="756"/>
                    <a:pt x="77" y="756"/>
                  </a:cubicBezTo>
                  <a:cubicBezTo>
                    <a:pt x="77" y="756"/>
                    <a:pt x="80" y="751"/>
                    <a:pt x="82" y="752"/>
                  </a:cubicBezTo>
                  <a:cubicBezTo>
                    <a:pt x="85" y="753"/>
                    <a:pt x="84" y="755"/>
                    <a:pt x="86" y="755"/>
                  </a:cubicBezTo>
                  <a:cubicBezTo>
                    <a:pt x="87" y="755"/>
                    <a:pt x="89" y="755"/>
                    <a:pt x="91" y="752"/>
                  </a:cubicBezTo>
                  <a:cubicBezTo>
                    <a:pt x="93" y="750"/>
                    <a:pt x="95" y="748"/>
                    <a:pt x="96" y="747"/>
                  </a:cubicBezTo>
                  <a:cubicBezTo>
                    <a:pt x="97" y="747"/>
                    <a:pt x="109" y="740"/>
                    <a:pt x="109" y="740"/>
                  </a:cubicBezTo>
                  <a:cubicBezTo>
                    <a:pt x="117" y="726"/>
                    <a:pt x="117" y="726"/>
                    <a:pt x="117" y="726"/>
                  </a:cubicBezTo>
                  <a:cubicBezTo>
                    <a:pt x="120" y="716"/>
                    <a:pt x="120" y="716"/>
                    <a:pt x="120" y="716"/>
                  </a:cubicBezTo>
                  <a:cubicBezTo>
                    <a:pt x="120" y="716"/>
                    <a:pt x="124" y="711"/>
                    <a:pt x="127" y="711"/>
                  </a:cubicBezTo>
                  <a:cubicBezTo>
                    <a:pt x="129" y="711"/>
                    <a:pt x="136" y="708"/>
                    <a:pt x="135" y="706"/>
                  </a:cubicBezTo>
                  <a:cubicBezTo>
                    <a:pt x="135" y="703"/>
                    <a:pt x="138" y="702"/>
                    <a:pt x="138" y="706"/>
                  </a:cubicBezTo>
                  <a:cubicBezTo>
                    <a:pt x="139" y="710"/>
                    <a:pt x="138" y="714"/>
                    <a:pt x="140" y="712"/>
                  </a:cubicBezTo>
                  <a:cubicBezTo>
                    <a:pt x="143" y="710"/>
                    <a:pt x="148" y="704"/>
                    <a:pt x="148" y="704"/>
                  </a:cubicBezTo>
                  <a:cubicBezTo>
                    <a:pt x="148" y="704"/>
                    <a:pt x="151" y="701"/>
                    <a:pt x="153" y="700"/>
                  </a:cubicBezTo>
                  <a:cubicBezTo>
                    <a:pt x="155" y="700"/>
                    <a:pt x="158" y="693"/>
                    <a:pt x="158" y="693"/>
                  </a:cubicBezTo>
                  <a:cubicBezTo>
                    <a:pt x="158" y="693"/>
                    <a:pt x="162" y="690"/>
                    <a:pt x="164" y="693"/>
                  </a:cubicBezTo>
                  <a:cubicBezTo>
                    <a:pt x="165" y="697"/>
                    <a:pt x="169" y="702"/>
                    <a:pt x="169" y="704"/>
                  </a:cubicBezTo>
                  <a:cubicBezTo>
                    <a:pt x="169" y="704"/>
                    <a:pt x="171" y="705"/>
                    <a:pt x="173" y="706"/>
                  </a:cubicBezTo>
                  <a:cubicBezTo>
                    <a:pt x="173" y="704"/>
                    <a:pt x="173" y="704"/>
                    <a:pt x="173" y="704"/>
                  </a:cubicBezTo>
                  <a:cubicBezTo>
                    <a:pt x="173" y="698"/>
                    <a:pt x="173" y="698"/>
                    <a:pt x="173" y="698"/>
                  </a:cubicBezTo>
                  <a:cubicBezTo>
                    <a:pt x="173" y="698"/>
                    <a:pt x="180" y="704"/>
                    <a:pt x="180" y="704"/>
                  </a:cubicBezTo>
                  <a:cubicBezTo>
                    <a:pt x="181" y="705"/>
                    <a:pt x="181" y="711"/>
                    <a:pt x="181" y="711"/>
                  </a:cubicBezTo>
                  <a:cubicBezTo>
                    <a:pt x="183" y="711"/>
                    <a:pt x="183" y="711"/>
                    <a:pt x="183" y="711"/>
                  </a:cubicBezTo>
                  <a:cubicBezTo>
                    <a:pt x="183" y="710"/>
                    <a:pt x="183" y="710"/>
                    <a:pt x="183" y="710"/>
                  </a:cubicBezTo>
                  <a:cubicBezTo>
                    <a:pt x="185" y="711"/>
                    <a:pt x="185" y="711"/>
                    <a:pt x="185" y="711"/>
                  </a:cubicBezTo>
                  <a:cubicBezTo>
                    <a:pt x="186" y="710"/>
                    <a:pt x="186" y="710"/>
                    <a:pt x="186" y="710"/>
                  </a:cubicBezTo>
                  <a:cubicBezTo>
                    <a:pt x="187" y="704"/>
                    <a:pt x="187" y="704"/>
                    <a:pt x="187" y="704"/>
                  </a:cubicBezTo>
                  <a:cubicBezTo>
                    <a:pt x="188" y="697"/>
                    <a:pt x="188" y="697"/>
                    <a:pt x="188" y="697"/>
                  </a:cubicBezTo>
                  <a:cubicBezTo>
                    <a:pt x="191" y="691"/>
                    <a:pt x="191" y="691"/>
                    <a:pt x="191" y="691"/>
                  </a:cubicBezTo>
                  <a:cubicBezTo>
                    <a:pt x="191" y="685"/>
                    <a:pt x="191" y="685"/>
                    <a:pt x="191" y="685"/>
                  </a:cubicBezTo>
                  <a:cubicBezTo>
                    <a:pt x="187" y="678"/>
                    <a:pt x="187" y="678"/>
                    <a:pt x="187" y="678"/>
                  </a:cubicBezTo>
                  <a:cubicBezTo>
                    <a:pt x="185" y="672"/>
                    <a:pt x="185" y="672"/>
                    <a:pt x="185" y="672"/>
                  </a:cubicBezTo>
                  <a:cubicBezTo>
                    <a:pt x="188" y="671"/>
                    <a:pt x="188" y="671"/>
                    <a:pt x="188" y="671"/>
                  </a:cubicBezTo>
                  <a:cubicBezTo>
                    <a:pt x="188" y="670"/>
                    <a:pt x="188" y="670"/>
                    <a:pt x="188" y="670"/>
                  </a:cubicBezTo>
                  <a:cubicBezTo>
                    <a:pt x="189" y="670"/>
                    <a:pt x="189" y="670"/>
                    <a:pt x="189" y="670"/>
                  </a:cubicBezTo>
                  <a:cubicBezTo>
                    <a:pt x="191" y="668"/>
                    <a:pt x="191" y="668"/>
                    <a:pt x="191" y="668"/>
                  </a:cubicBezTo>
                  <a:cubicBezTo>
                    <a:pt x="192" y="663"/>
                    <a:pt x="192" y="663"/>
                    <a:pt x="192" y="663"/>
                  </a:cubicBezTo>
                  <a:cubicBezTo>
                    <a:pt x="190" y="661"/>
                    <a:pt x="190" y="661"/>
                    <a:pt x="190" y="661"/>
                  </a:cubicBezTo>
                  <a:cubicBezTo>
                    <a:pt x="190" y="658"/>
                    <a:pt x="190" y="658"/>
                    <a:pt x="190" y="658"/>
                  </a:cubicBezTo>
                  <a:cubicBezTo>
                    <a:pt x="190" y="658"/>
                    <a:pt x="192" y="656"/>
                    <a:pt x="192" y="656"/>
                  </a:cubicBezTo>
                  <a:cubicBezTo>
                    <a:pt x="192" y="656"/>
                    <a:pt x="192" y="656"/>
                    <a:pt x="192" y="656"/>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4" y="655"/>
                    <a:pt x="194" y="655"/>
                    <a:pt x="194" y="655"/>
                  </a:cubicBezTo>
                  <a:cubicBezTo>
                    <a:pt x="194" y="655"/>
                    <a:pt x="194" y="655"/>
                    <a:pt x="194" y="655"/>
                  </a:cubicBezTo>
                  <a:cubicBezTo>
                    <a:pt x="194" y="655"/>
                    <a:pt x="194" y="655"/>
                    <a:pt x="194" y="655"/>
                  </a:cubicBezTo>
                  <a:cubicBezTo>
                    <a:pt x="194" y="655"/>
                    <a:pt x="194" y="655"/>
                    <a:pt x="194" y="655"/>
                  </a:cubicBezTo>
                  <a:cubicBezTo>
                    <a:pt x="194" y="655"/>
                    <a:pt x="195" y="654"/>
                    <a:pt x="195" y="654"/>
                  </a:cubicBezTo>
                  <a:cubicBezTo>
                    <a:pt x="196" y="654"/>
                    <a:pt x="198" y="654"/>
                    <a:pt x="198" y="654"/>
                  </a:cubicBezTo>
                  <a:cubicBezTo>
                    <a:pt x="199" y="654"/>
                    <a:pt x="199" y="654"/>
                    <a:pt x="199" y="654"/>
                  </a:cubicBezTo>
                  <a:cubicBezTo>
                    <a:pt x="201" y="652"/>
                    <a:pt x="201" y="652"/>
                    <a:pt x="201" y="652"/>
                  </a:cubicBezTo>
                  <a:cubicBezTo>
                    <a:pt x="201" y="652"/>
                    <a:pt x="205" y="649"/>
                    <a:pt x="205" y="648"/>
                  </a:cubicBezTo>
                  <a:cubicBezTo>
                    <a:pt x="205" y="647"/>
                    <a:pt x="207" y="644"/>
                    <a:pt x="207" y="644"/>
                  </a:cubicBezTo>
                  <a:cubicBezTo>
                    <a:pt x="207" y="639"/>
                    <a:pt x="207" y="639"/>
                    <a:pt x="207" y="639"/>
                  </a:cubicBezTo>
                  <a:cubicBezTo>
                    <a:pt x="205" y="634"/>
                    <a:pt x="205" y="634"/>
                    <a:pt x="205" y="634"/>
                  </a:cubicBezTo>
                  <a:cubicBezTo>
                    <a:pt x="207" y="631"/>
                    <a:pt x="207" y="631"/>
                    <a:pt x="207" y="631"/>
                  </a:cubicBezTo>
                  <a:cubicBezTo>
                    <a:pt x="210" y="625"/>
                    <a:pt x="210" y="625"/>
                    <a:pt x="210" y="625"/>
                  </a:cubicBezTo>
                  <a:cubicBezTo>
                    <a:pt x="208" y="619"/>
                    <a:pt x="208" y="619"/>
                    <a:pt x="208" y="619"/>
                  </a:cubicBezTo>
                  <a:cubicBezTo>
                    <a:pt x="202" y="612"/>
                    <a:pt x="202" y="612"/>
                    <a:pt x="202" y="612"/>
                  </a:cubicBezTo>
                  <a:cubicBezTo>
                    <a:pt x="199" y="603"/>
                    <a:pt x="199" y="603"/>
                    <a:pt x="199" y="603"/>
                  </a:cubicBezTo>
                  <a:cubicBezTo>
                    <a:pt x="197" y="597"/>
                    <a:pt x="197" y="597"/>
                    <a:pt x="197" y="597"/>
                  </a:cubicBezTo>
                  <a:cubicBezTo>
                    <a:pt x="202" y="592"/>
                    <a:pt x="202" y="592"/>
                    <a:pt x="202" y="592"/>
                  </a:cubicBezTo>
                  <a:cubicBezTo>
                    <a:pt x="203" y="591"/>
                    <a:pt x="203" y="591"/>
                    <a:pt x="203" y="591"/>
                  </a:cubicBezTo>
                  <a:cubicBezTo>
                    <a:pt x="203" y="591"/>
                    <a:pt x="203" y="591"/>
                    <a:pt x="203" y="591"/>
                  </a:cubicBezTo>
                  <a:cubicBezTo>
                    <a:pt x="204" y="591"/>
                    <a:pt x="204" y="591"/>
                    <a:pt x="204" y="591"/>
                  </a:cubicBezTo>
                  <a:cubicBezTo>
                    <a:pt x="207" y="591"/>
                    <a:pt x="207" y="591"/>
                    <a:pt x="207" y="591"/>
                  </a:cubicBezTo>
                  <a:cubicBezTo>
                    <a:pt x="207" y="591"/>
                    <a:pt x="212" y="591"/>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89"/>
                    <a:pt x="212" y="589"/>
                    <a:pt x="212" y="589"/>
                  </a:cubicBezTo>
                  <a:cubicBezTo>
                    <a:pt x="212" y="589"/>
                    <a:pt x="212" y="589"/>
                    <a:pt x="212" y="589"/>
                  </a:cubicBezTo>
                  <a:cubicBezTo>
                    <a:pt x="212" y="589"/>
                    <a:pt x="212" y="589"/>
                    <a:pt x="212" y="589"/>
                  </a:cubicBezTo>
                  <a:cubicBezTo>
                    <a:pt x="212" y="589"/>
                    <a:pt x="212" y="589"/>
                    <a:pt x="212"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4" y="583"/>
                    <a:pt x="214" y="583"/>
                    <a:pt x="214" y="583"/>
                  </a:cubicBezTo>
                  <a:cubicBezTo>
                    <a:pt x="214" y="583"/>
                    <a:pt x="214" y="583"/>
                    <a:pt x="214" y="583"/>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3" y="573"/>
                    <a:pt x="213" y="573"/>
                    <a:pt x="213" y="573"/>
                  </a:cubicBezTo>
                  <a:cubicBezTo>
                    <a:pt x="207" y="568"/>
                    <a:pt x="207" y="568"/>
                    <a:pt x="207" y="568"/>
                  </a:cubicBezTo>
                  <a:cubicBezTo>
                    <a:pt x="200" y="563"/>
                    <a:pt x="200" y="563"/>
                    <a:pt x="200" y="563"/>
                  </a:cubicBezTo>
                  <a:cubicBezTo>
                    <a:pt x="197" y="555"/>
                    <a:pt x="197" y="555"/>
                    <a:pt x="197" y="555"/>
                  </a:cubicBezTo>
                  <a:cubicBezTo>
                    <a:pt x="196" y="524"/>
                    <a:pt x="196" y="524"/>
                    <a:pt x="196" y="524"/>
                  </a:cubicBezTo>
                  <a:cubicBezTo>
                    <a:pt x="196" y="524"/>
                    <a:pt x="189" y="511"/>
                    <a:pt x="189" y="510"/>
                  </a:cubicBezTo>
                  <a:cubicBezTo>
                    <a:pt x="188" y="508"/>
                    <a:pt x="188" y="506"/>
                    <a:pt x="190" y="504"/>
                  </a:cubicBezTo>
                  <a:cubicBezTo>
                    <a:pt x="191" y="503"/>
                    <a:pt x="190" y="501"/>
                    <a:pt x="190" y="501"/>
                  </a:cubicBezTo>
                  <a:cubicBezTo>
                    <a:pt x="189" y="494"/>
                    <a:pt x="189" y="494"/>
                    <a:pt x="189" y="494"/>
                  </a:cubicBezTo>
                  <a:cubicBezTo>
                    <a:pt x="191" y="491"/>
                    <a:pt x="191" y="491"/>
                    <a:pt x="191" y="491"/>
                  </a:cubicBezTo>
                  <a:cubicBezTo>
                    <a:pt x="191" y="485"/>
                    <a:pt x="191" y="485"/>
                    <a:pt x="191" y="485"/>
                  </a:cubicBezTo>
                  <a:cubicBezTo>
                    <a:pt x="187" y="477"/>
                    <a:pt x="187" y="477"/>
                    <a:pt x="187" y="477"/>
                  </a:cubicBezTo>
                  <a:cubicBezTo>
                    <a:pt x="187" y="477"/>
                    <a:pt x="187" y="471"/>
                    <a:pt x="187" y="470"/>
                  </a:cubicBezTo>
                  <a:cubicBezTo>
                    <a:pt x="187" y="468"/>
                    <a:pt x="190" y="464"/>
                    <a:pt x="190" y="464"/>
                  </a:cubicBezTo>
                  <a:cubicBezTo>
                    <a:pt x="191" y="457"/>
                    <a:pt x="191" y="457"/>
                    <a:pt x="191" y="457"/>
                  </a:cubicBezTo>
                  <a:cubicBezTo>
                    <a:pt x="193" y="447"/>
                    <a:pt x="193" y="447"/>
                    <a:pt x="193" y="447"/>
                  </a:cubicBezTo>
                  <a:cubicBezTo>
                    <a:pt x="206" y="430"/>
                    <a:pt x="206" y="430"/>
                    <a:pt x="206" y="430"/>
                  </a:cubicBezTo>
                  <a:cubicBezTo>
                    <a:pt x="209" y="430"/>
                    <a:pt x="209" y="430"/>
                    <a:pt x="209" y="430"/>
                  </a:cubicBezTo>
                  <a:cubicBezTo>
                    <a:pt x="230" y="429"/>
                    <a:pt x="230" y="429"/>
                    <a:pt x="230" y="429"/>
                  </a:cubicBezTo>
                  <a:cubicBezTo>
                    <a:pt x="231" y="427"/>
                    <a:pt x="231" y="427"/>
                    <a:pt x="231" y="427"/>
                  </a:cubicBezTo>
                  <a:cubicBezTo>
                    <a:pt x="232" y="426"/>
                    <a:pt x="232" y="426"/>
                    <a:pt x="232" y="426"/>
                  </a:cubicBezTo>
                  <a:cubicBezTo>
                    <a:pt x="234" y="420"/>
                    <a:pt x="234" y="420"/>
                    <a:pt x="234" y="420"/>
                  </a:cubicBezTo>
                  <a:cubicBezTo>
                    <a:pt x="233" y="404"/>
                    <a:pt x="233" y="404"/>
                    <a:pt x="233" y="404"/>
                  </a:cubicBezTo>
                  <a:cubicBezTo>
                    <a:pt x="224" y="402"/>
                    <a:pt x="224" y="402"/>
                    <a:pt x="224" y="402"/>
                  </a:cubicBezTo>
                  <a:cubicBezTo>
                    <a:pt x="222" y="397"/>
                    <a:pt x="222" y="397"/>
                    <a:pt x="222" y="397"/>
                  </a:cubicBezTo>
                  <a:cubicBezTo>
                    <a:pt x="237" y="371"/>
                    <a:pt x="237" y="371"/>
                    <a:pt x="237" y="371"/>
                  </a:cubicBezTo>
                  <a:cubicBezTo>
                    <a:pt x="236" y="365"/>
                    <a:pt x="236" y="365"/>
                    <a:pt x="236" y="365"/>
                  </a:cubicBezTo>
                  <a:cubicBezTo>
                    <a:pt x="240" y="362"/>
                    <a:pt x="240" y="362"/>
                    <a:pt x="240" y="362"/>
                  </a:cubicBezTo>
                  <a:cubicBezTo>
                    <a:pt x="240" y="362"/>
                    <a:pt x="239" y="358"/>
                    <a:pt x="238" y="356"/>
                  </a:cubicBezTo>
                  <a:cubicBezTo>
                    <a:pt x="237" y="355"/>
                    <a:pt x="239" y="349"/>
                    <a:pt x="239" y="349"/>
                  </a:cubicBezTo>
                  <a:cubicBezTo>
                    <a:pt x="240" y="342"/>
                    <a:pt x="240" y="342"/>
                    <a:pt x="240" y="342"/>
                  </a:cubicBezTo>
                  <a:cubicBezTo>
                    <a:pt x="242" y="334"/>
                    <a:pt x="242" y="334"/>
                    <a:pt x="242" y="334"/>
                  </a:cubicBezTo>
                  <a:cubicBezTo>
                    <a:pt x="237" y="317"/>
                    <a:pt x="237" y="317"/>
                    <a:pt x="237" y="317"/>
                  </a:cubicBezTo>
                  <a:cubicBezTo>
                    <a:pt x="240" y="314"/>
                    <a:pt x="240" y="314"/>
                    <a:pt x="240" y="314"/>
                  </a:cubicBezTo>
                  <a:cubicBezTo>
                    <a:pt x="244" y="314"/>
                    <a:pt x="244" y="314"/>
                    <a:pt x="244" y="314"/>
                  </a:cubicBezTo>
                  <a:cubicBezTo>
                    <a:pt x="245" y="314"/>
                    <a:pt x="247" y="313"/>
                    <a:pt x="249" y="313"/>
                  </a:cubicBezTo>
                  <a:cubicBezTo>
                    <a:pt x="251" y="312"/>
                    <a:pt x="252" y="311"/>
                    <a:pt x="255" y="308"/>
                  </a:cubicBezTo>
                  <a:cubicBezTo>
                    <a:pt x="256" y="306"/>
                    <a:pt x="256" y="306"/>
                    <a:pt x="256" y="306"/>
                  </a:cubicBezTo>
                  <a:cubicBezTo>
                    <a:pt x="257" y="301"/>
                    <a:pt x="257" y="301"/>
                    <a:pt x="257" y="301"/>
                  </a:cubicBezTo>
                  <a:cubicBezTo>
                    <a:pt x="257" y="292"/>
                    <a:pt x="257" y="292"/>
                    <a:pt x="257" y="292"/>
                  </a:cubicBezTo>
                  <a:cubicBezTo>
                    <a:pt x="262" y="279"/>
                    <a:pt x="262" y="279"/>
                    <a:pt x="262" y="279"/>
                  </a:cubicBezTo>
                  <a:cubicBezTo>
                    <a:pt x="262" y="279"/>
                    <a:pt x="270" y="269"/>
                    <a:pt x="271" y="267"/>
                  </a:cubicBezTo>
                  <a:cubicBezTo>
                    <a:pt x="272" y="265"/>
                    <a:pt x="275" y="258"/>
                    <a:pt x="275" y="258"/>
                  </a:cubicBezTo>
                  <a:cubicBezTo>
                    <a:pt x="275" y="258"/>
                    <a:pt x="273" y="250"/>
                    <a:pt x="272" y="248"/>
                  </a:cubicBezTo>
                  <a:cubicBezTo>
                    <a:pt x="270" y="247"/>
                    <a:pt x="267" y="241"/>
                    <a:pt x="267" y="241"/>
                  </a:cubicBezTo>
                  <a:cubicBezTo>
                    <a:pt x="267" y="236"/>
                    <a:pt x="267" y="236"/>
                    <a:pt x="267" y="236"/>
                  </a:cubicBezTo>
                  <a:cubicBezTo>
                    <a:pt x="273" y="232"/>
                    <a:pt x="273" y="232"/>
                    <a:pt x="273" y="232"/>
                  </a:cubicBezTo>
                  <a:cubicBezTo>
                    <a:pt x="275" y="228"/>
                    <a:pt x="275" y="228"/>
                    <a:pt x="275" y="228"/>
                  </a:cubicBezTo>
                  <a:cubicBezTo>
                    <a:pt x="275" y="228"/>
                    <a:pt x="275" y="221"/>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8"/>
                    <a:pt x="275" y="218"/>
                    <a:pt x="275" y="218"/>
                  </a:cubicBezTo>
                  <a:cubicBezTo>
                    <a:pt x="275" y="218"/>
                    <a:pt x="275" y="218"/>
                    <a:pt x="275" y="218"/>
                  </a:cubicBezTo>
                  <a:cubicBezTo>
                    <a:pt x="275" y="218"/>
                    <a:pt x="275" y="218"/>
                    <a:pt x="275" y="218"/>
                  </a:cubicBezTo>
                  <a:cubicBezTo>
                    <a:pt x="275" y="218"/>
                    <a:pt x="275" y="218"/>
                    <a:pt x="275"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7" y="216"/>
                    <a:pt x="277" y="216"/>
                    <a:pt x="277" y="216"/>
                  </a:cubicBezTo>
                  <a:cubicBezTo>
                    <a:pt x="277" y="216"/>
                    <a:pt x="277" y="216"/>
                    <a:pt x="277" y="216"/>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3"/>
                    <a:pt x="281" y="209"/>
                    <a:pt x="281" y="209"/>
                  </a:cubicBezTo>
                  <a:cubicBezTo>
                    <a:pt x="285" y="201"/>
                    <a:pt x="285" y="201"/>
                    <a:pt x="285" y="201"/>
                  </a:cubicBezTo>
                  <a:cubicBezTo>
                    <a:pt x="295" y="206"/>
                    <a:pt x="295" y="206"/>
                    <a:pt x="295" y="206"/>
                  </a:cubicBezTo>
                  <a:cubicBezTo>
                    <a:pt x="300" y="206"/>
                    <a:pt x="300" y="206"/>
                    <a:pt x="300" y="206"/>
                  </a:cubicBezTo>
                  <a:cubicBezTo>
                    <a:pt x="302" y="202"/>
                    <a:pt x="302" y="202"/>
                    <a:pt x="302" y="202"/>
                  </a:cubicBezTo>
                  <a:cubicBezTo>
                    <a:pt x="301" y="199"/>
                    <a:pt x="300" y="178"/>
                    <a:pt x="303" y="174"/>
                  </a:cubicBezTo>
                  <a:cubicBezTo>
                    <a:pt x="303" y="174"/>
                    <a:pt x="317" y="175"/>
                    <a:pt x="319" y="174"/>
                  </a:cubicBezTo>
                  <a:cubicBezTo>
                    <a:pt x="320" y="174"/>
                    <a:pt x="325" y="176"/>
                    <a:pt x="326" y="177"/>
                  </a:cubicBezTo>
                  <a:cubicBezTo>
                    <a:pt x="326" y="177"/>
                    <a:pt x="326" y="177"/>
                    <a:pt x="326" y="177"/>
                  </a:cubicBezTo>
                  <a:cubicBezTo>
                    <a:pt x="326" y="177"/>
                    <a:pt x="326" y="177"/>
                    <a:pt x="326" y="177"/>
                  </a:cubicBezTo>
                  <a:cubicBezTo>
                    <a:pt x="327" y="178"/>
                    <a:pt x="328" y="178"/>
                    <a:pt x="329" y="178"/>
                  </a:cubicBezTo>
                  <a:cubicBezTo>
                    <a:pt x="331" y="179"/>
                    <a:pt x="333" y="179"/>
                    <a:pt x="333" y="179"/>
                  </a:cubicBezTo>
                  <a:cubicBezTo>
                    <a:pt x="339" y="178"/>
                    <a:pt x="339" y="178"/>
                    <a:pt x="339" y="178"/>
                  </a:cubicBezTo>
                  <a:cubicBezTo>
                    <a:pt x="343" y="173"/>
                    <a:pt x="343" y="173"/>
                    <a:pt x="343" y="173"/>
                  </a:cubicBezTo>
                  <a:cubicBezTo>
                    <a:pt x="339" y="169"/>
                    <a:pt x="339" y="169"/>
                    <a:pt x="339" y="169"/>
                  </a:cubicBezTo>
                  <a:cubicBezTo>
                    <a:pt x="343" y="164"/>
                    <a:pt x="343" y="157"/>
                    <a:pt x="342" y="156"/>
                  </a:cubicBezTo>
                  <a:cubicBezTo>
                    <a:pt x="341" y="154"/>
                    <a:pt x="339" y="145"/>
                    <a:pt x="338" y="144"/>
                  </a:cubicBezTo>
                  <a:cubicBezTo>
                    <a:pt x="338" y="143"/>
                    <a:pt x="340" y="142"/>
                    <a:pt x="340" y="142"/>
                  </a:cubicBezTo>
                  <a:cubicBezTo>
                    <a:pt x="342" y="142"/>
                    <a:pt x="342" y="142"/>
                    <a:pt x="342" y="142"/>
                  </a:cubicBezTo>
                  <a:cubicBezTo>
                    <a:pt x="342" y="142"/>
                    <a:pt x="343" y="141"/>
                    <a:pt x="344" y="141"/>
                  </a:cubicBezTo>
                  <a:cubicBezTo>
                    <a:pt x="349" y="137"/>
                    <a:pt x="349" y="137"/>
                    <a:pt x="349" y="137"/>
                  </a:cubicBezTo>
                  <a:cubicBezTo>
                    <a:pt x="354" y="138"/>
                    <a:pt x="354" y="138"/>
                    <a:pt x="354" y="138"/>
                  </a:cubicBezTo>
                  <a:cubicBezTo>
                    <a:pt x="354" y="138"/>
                    <a:pt x="354" y="137"/>
                    <a:pt x="355" y="137"/>
                  </a:cubicBezTo>
                  <a:cubicBezTo>
                    <a:pt x="356" y="137"/>
                    <a:pt x="356" y="136"/>
                    <a:pt x="356" y="136"/>
                  </a:cubicBezTo>
                  <a:cubicBezTo>
                    <a:pt x="356" y="136"/>
                    <a:pt x="353" y="130"/>
                    <a:pt x="355" y="127"/>
                  </a:cubicBezTo>
                  <a:cubicBezTo>
                    <a:pt x="356" y="125"/>
                    <a:pt x="357"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2" y="125"/>
                    <a:pt x="362" y="125"/>
                    <a:pt x="362" y="125"/>
                  </a:cubicBezTo>
                  <a:cubicBezTo>
                    <a:pt x="362" y="125"/>
                    <a:pt x="362" y="125"/>
                    <a:pt x="362" y="125"/>
                  </a:cubicBezTo>
                  <a:cubicBezTo>
                    <a:pt x="362" y="125"/>
                    <a:pt x="362" y="125"/>
                    <a:pt x="362" y="125"/>
                  </a:cubicBezTo>
                  <a:cubicBezTo>
                    <a:pt x="362" y="125"/>
                    <a:pt x="362" y="125"/>
                    <a:pt x="362" y="125"/>
                  </a:cubicBezTo>
                  <a:cubicBezTo>
                    <a:pt x="363" y="125"/>
                    <a:pt x="363" y="125"/>
                    <a:pt x="363" y="125"/>
                  </a:cubicBezTo>
                  <a:cubicBezTo>
                    <a:pt x="363" y="125"/>
                    <a:pt x="363" y="125"/>
                    <a:pt x="363" y="125"/>
                  </a:cubicBezTo>
                  <a:cubicBezTo>
                    <a:pt x="363" y="125"/>
                    <a:pt x="363" y="125"/>
                    <a:pt x="363" y="125"/>
                  </a:cubicBezTo>
                  <a:cubicBezTo>
                    <a:pt x="363" y="125"/>
                    <a:pt x="363" y="125"/>
                    <a:pt x="363" y="125"/>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102"/>
            <p:cNvSpPr>
              <a:spLocks noEditPoints="1"/>
            </p:cNvSpPr>
            <p:nvPr/>
          </p:nvSpPr>
          <p:spPr bwMode="auto">
            <a:xfrm>
              <a:off x="5828550" y="-33603"/>
              <a:ext cx="3373052" cy="3300666"/>
            </a:xfrm>
            <a:custGeom>
              <a:avLst/>
              <a:gdLst>
                <a:gd name="T0" fmla="*/ 395 w 1479"/>
                <a:gd name="T1" fmla="*/ 1054 h 1493"/>
                <a:gd name="T2" fmla="*/ 339 w 1479"/>
                <a:gd name="T3" fmla="*/ 1061 h 1493"/>
                <a:gd name="T4" fmla="*/ 359 w 1479"/>
                <a:gd name="T5" fmla="*/ 1012 h 1493"/>
                <a:gd name="T6" fmla="*/ 298 w 1479"/>
                <a:gd name="T7" fmla="*/ 970 h 1493"/>
                <a:gd name="T8" fmla="*/ 266 w 1479"/>
                <a:gd name="T9" fmla="*/ 914 h 1493"/>
                <a:gd name="T10" fmla="*/ 197 w 1479"/>
                <a:gd name="T11" fmla="*/ 908 h 1493"/>
                <a:gd name="T12" fmla="*/ 159 w 1479"/>
                <a:gd name="T13" fmla="*/ 875 h 1493"/>
                <a:gd name="T14" fmla="*/ 149 w 1479"/>
                <a:gd name="T15" fmla="*/ 820 h 1493"/>
                <a:gd name="T16" fmla="*/ 130 w 1479"/>
                <a:gd name="T17" fmla="*/ 737 h 1493"/>
                <a:gd name="T18" fmla="*/ 185 w 1479"/>
                <a:gd name="T19" fmla="*/ 696 h 1493"/>
                <a:gd name="T20" fmla="*/ 122 w 1479"/>
                <a:gd name="T21" fmla="*/ 671 h 1493"/>
                <a:gd name="T22" fmla="*/ 160 w 1479"/>
                <a:gd name="T23" fmla="*/ 558 h 1493"/>
                <a:gd name="T24" fmla="*/ 101 w 1479"/>
                <a:gd name="T25" fmla="*/ 459 h 1493"/>
                <a:gd name="T26" fmla="*/ 76 w 1479"/>
                <a:gd name="T27" fmla="*/ 383 h 1493"/>
                <a:gd name="T28" fmla="*/ 12 w 1479"/>
                <a:gd name="T29" fmla="*/ 272 h 1493"/>
                <a:gd name="T30" fmla="*/ 0 w 1479"/>
                <a:gd name="T31" fmla="*/ 237 h 1493"/>
                <a:gd name="T32" fmla="*/ 0 w 1479"/>
                <a:gd name="T33" fmla="*/ 237 h 1493"/>
                <a:gd name="T34" fmla="*/ 1 w 1479"/>
                <a:gd name="T35" fmla="*/ 236 h 1493"/>
                <a:gd name="T36" fmla="*/ 3 w 1479"/>
                <a:gd name="T37" fmla="*/ 234 h 1493"/>
                <a:gd name="T38" fmla="*/ 8 w 1479"/>
                <a:gd name="T39" fmla="*/ 229 h 1493"/>
                <a:gd name="T40" fmla="*/ 47 w 1479"/>
                <a:gd name="T41" fmla="*/ 167 h 1493"/>
                <a:gd name="T42" fmla="*/ 56 w 1479"/>
                <a:gd name="T43" fmla="*/ 176 h 1493"/>
                <a:gd name="T44" fmla="*/ 92 w 1479"/>
                <a:gd name="T45" fmla="*/ 183 h 1493"/>
                <a:gd name="T46" fmla="*/ 196 w 1479"/>
                <a:gd name="T47" fmla="*/ 194 h 1493"/>
                <a:gd name="T48" fmla="*/ 258 w 1479"/>
                <a:gd name="T49" fmla="*/ 207 h 1493"/>
                <a:gd name="T50" fmla="*/ 281 w 1479"/>
                <a:gd name="T51" fmla="*/ 280 h 1493"/>
                <a:gd name="T52" fmla="*/ 161 w 1479"/>
                <a:gd name="T53" fmla="*/ 320 h 1493"/>
                <a:gd name="T54" fmla="*/ 109 w 1479"/>
                <a:gd name="T55" fmla="*/ 310 h 1493"/>
                <a:gd name="T56" fmla="*/ 150 w 1479"/>
                <a:gd name="T57" fmla="*/ 340 h 1493"/>
                <a:gd name="T58" fmla="*/ 189 w 1479"/>
                <a:gd name="T59" fmla="*/ 388 h 1493"/>
                <a:gd name="T60" fmla="*/ 232 w 1479"/>
                <a:gd name="T61" fmla="*/ 422 h 1493"/>
                <a:gd name="T62" fmla="*/ 288 w 1479"/>
                <a:gd name="T63" fmla="*/ 416 h 1493"/>
                <a:gd name="T64" fmla="*/ 239 w 1479"/>
                <a:gd name="T65" fmla="*/ 380 h 1493"/>
                <a:gd name="T66" fmla="*/ 322 w 1479"/>
                <a:gd name="T67" fmla="*/ 369 h 1493"/>
                <a:gd name="T68" fmla="*/ 315 w 1479"/>
                <a:gd name="T69" fmla="*/ 253 h 1493"/>
                <a:gd name="T70" fmla="*/ 350 w 1479"/>
                <a:gd name="T71" fmla="*/ 213 h 1493"/>
                <a:gd name="T72" fmla="*/ 283 w 1479"/>
                <a:gd name="T73" fmla="*/ 136 h 1493"/>
                <a:gd name="T74" fmla="*/ 351 w 1479"/>
                <a:gd name="T75" fmla="*/ 157 h 1493"/>
                <a:gd name="T76" fmla="*/ 407 w 1479"/>
                <a:gd name="T77" fmla="*/ 178 h 1493"/>
                <a:gd name="T78" fmla="*/ 420 w 1479"/>
                <a:gd name="T79" fmla="*/ 84 h 1493"/>
                <a:gd name="T80" fmla="*/ 447 w 1479"/>
                <a:gd name="T81" fmla="*/ 17 h 1493"/>
                <a:gd name="T82" fmla="*/ 1446 w 1479"/>
                <a:gd name="T83" fmla="*/ 837 h 1493"/>
                <a:gd name="T84" fmla="*/ 1247 w 1479"/>
                <a:gd name="T85" fmla="*/ 947 h 1493"/>
                <a:gd name="T86" fmla="*/ 1027 w 1479"/>
                <a:gd name="T87" fmla="*/ 1015 h 1493"/>
                <a:gd name="T88" fmla="*/ 1113 w 1479"/>
                <a:gd name="T89" fmla="*/ 1192 h 1493"/>
                <a:gd name="T90" fmla="*/ 1187 w 1479"/>
                <a:gd name="T91" fmla="*/ 1460 h 1493"/>
                <a:gd name="T92" fmla="*/ 1119 w 1479"/>
                <a:gd name="T93" fmla="*/ 1449 h 1493"/>
                <a:gd name="T94" fmla="*/ 1105 w 1479"/>
                <a:gd name="T95" fmla="*/ 1486 h 1493"/>
                <a:gd name="T96" fmla="*/ 1061 w 1479"/>
                <a:gd name="T97" fmla="*/ 1452 h 1493"/>
                <a:gd name="T98" fmla="*/ 988 w 1479"/>
                <a:gd name="T99" fmla="*/ 1445 h 1493"/>
                <a:gd name="T100" fmla="*/ 919 w 1479"/>
                <a:gd name="T101" fmla="*/ 1435 h 1493"/>
                <a:gd name="T102" fmla="*/ 899 w 1479"/>
                <a:gd name="T103" fmla="*/ 1437 h 1493"/>
                <a:gd name="T104" fmla="*/ 898 w 1479"/>
                <a:gd name="T105" fmla="*/ 1438 h 1493"/>
                <a:gd name="T106" fmla="*/ 883 w 1479"/>
                <a:gd name="T107" fmla="*/ 1439 h 1493"/>
                <a:gd name="T108" fmla="*/ 693 w 1479"/>
                <a:gd name="T109" fmla="*/ 1413 h 1493"/>
                <a:gd name="T110" fmla="*/ 650 w 1479"/>
                <a:gd name="T111" fmla="*/ 1303 h 1493"/>
                <a:gd name="T112" fmla="*/ 648 w 1479"/>
                <a:gd name="T113" fmla="*/ 1232 h 1493"/>
                <a:gd name="T114" fmla="*/ 664 w 1479"/>
                <a:gd name="T115" fmla="*/ 1146 h 1493"/>
                <a:gd name="T116" fmla="*/ 594 w 1479"/>
                <a:gd name="T117" fmla="*/ 1113 h 1493"/>
                <a:gd name="T118" fmla="*/ 521 w 1479"/>
                <a:gd name="T119" fmla="*/ 1124 h 1493"/>
                <a:gd name="T120" fmla="*/ 382 w 1479"/>
                <a:gd name="T121" fmla="*/ 71 h 1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79" h="1493">
                  <a:moveTo>
                    <a:pt x="460" y="1096"/>
                  </a:moveTo>
                  <a:cubicBezTo>
                    <a:pt x="452" y="1098"/>
                    <a:pt x="452" y="1098"/>
                    <a:pt x="452" y="1098"/>
                  </a:cubicBezTo>
                  <a:cubicBezTo>
                    <a:pt x="452" y="1098"/>
                    <a:pt x="447" y="1103"/>
                    <a:pt x="447" y="1101"/>
                  </a:cubicBezTo>
                  <a:cubicBezTo>
                    <a:pt x="446" y="1099"/>
                    <a:pt x="448" y="1095"/>
                    <a:pt x="448" y="1093"/>
                  </a:cubicBezTo>
                  <a:cubicBezTo>
                    <a:pt x="447" y="1092"/>
                    <a:pt x="442" y="1095"/>
                    <a:pt x="443" y="1091"/>
                  </a:cubicBezTo>
                  <a:cubicBezTo>
                    <a:pt x="444" y="1089"/>
                    <a:pt x="443" y="1086"/>
                    <a:pt x="442" y="1085"/>
                  </a:cubicBezTo>
                  <a:cubicBezTo>
                    <a:pt x="440" y="1083"/>
                    <a:pt x="434" y="1083"/>
                    <a:pt x="436" y="1079"/>
                  </a:cubicBezTo>
                  <a:cubicBezTo>
                    <a:pt x="438" y="1076"/>
                    <a:pt x="443" y="1074"/>
                    <a:pt x="443" y="1074"/>
                  </a:cubicBezTo>
                  <a:cubicBezTo>
                    <a:pt x="443" y="1072"/>
                    <a:pt x="443" y="1072"/>
                    <a:pt x="443" y="1072"/>
                  </a:cubicBezTo>
                  <a:cubicBezTo>
                    <a:pt x="439" y="1068"/>
                    <a:pt x="439" y="1068"/>
                    <a:pt x="439" y="1068"/>
                  </a:cubicBezTo>
                  <a:cubicBezTo>
                    <a:pt x="428" y="1063"/>
                    <a:pt x="428" y="1063"/>
                    <a:pt x="428" y="1063"/>
                  </a:cubicBezTo>
                  <a:cubicBezTo>
                    <a:pt x="428" y="1063"/>
                    <a:pt x="427" y="1057"/>
                    <a:pt x="425" y="1057"/>
                  </a:cubicBezTo>
                  <a:cubicBezTo>
                    <a:pt x="424" y="1056"/>
                    <a:pt x="421" y="1053"/>
                    <a:pt x="421" y="1053"/>
                  </a:cubicBezTo>
                  <a:cubicBezTo>
                    <a:pt x="421" y="1053"/>
                    <a:pt x="418" y="1049"/>
                    <a:pt x="414" y="1048"/>
                  </a:cubicBezTo>
                  <a:cubicBezTo>
                    <a:pt x="410" y="1046"/>
                    <a:pt x="407" y="1055"/>
                    <a:pt x="407" y="1055"/>
                  </a:cubicBezTo>
                  <a:cubicBezTo>
                    <a:pt x="403" y="1051"/>
                    <a:pt x="403" y="1051"/>
                    <a:pt x="403" y="1051"/>
                  </a:cubicBezTo>
                  <a:cubicBezTo>
                    <a:pt x="395" y="1054"/>
                    <a:pt x="395" y="1054"/>
                    <a:pt x="395" y="1054"/>
                  </a:cubicBezTo>
                  <a:cubicBezTo>
                    <a:pt x="389" y="1063"/>
                    <a:pt x="389" y="1063"/>
                    <a:pt x="389" y="1063"/>
                  </a:cubicBezTo>
                  <a:cubicBezTo>
                    <a:pt x="385" y="1064"/>
                    <a:pt x="385" y="1064"/>
                    <a:pt x="385" y="1064"/>
                  </a:cubicBezTo>
                  <a:cubicBezTo>
                    <a:pt x="379" y="1065"/>
                    <a:pt x="379" y="1065"/>
                    <a:pt x="379" y="1065"/>
                  </a:cubicBezTo>
                  <a:cubicBezTo>
                    <a:pt x="370" y="1067"/>
                    <a:pt x="370" y="1067"/>
                    <a:pt x="370" y="1067"/>
                  </a:cubicBezTo>
                  <a:cubicBezTo>
                    <a:pt x="368" y="1073"/>
                    <a:pt x="368" y="1073"/>
                    <a:pt x="368" y="1073"/>
                  </a:cubicBezTo>
                  <a:cubicBezTo>
                    <a:pt x="369" y="1079"/>
                    <a:pt x="369" y="1079"/>
                    <a:pt x="369" y="1079"/>
                  </a:cubicBezTo>
                  <a:cubicBezTo>
                    <a:pt x="364" y="1083"/>
                    <a:pt x="364" y="1083"/>
                    <a:pt x="364" y="1083"/>
                  </a:cubicBezTo>
                  <a:cubicBezTo>
                    <a:pt x="352" y="1082"/>
                    <a:pt x="352" y="1082"/>
                    <a:pt x="352" y="1082"/>
                  </a:cubicBezTo>
                  <a:cubicBezTo>
                    <a:pt x="354" y="1082"/>
                    <a:pt x="354" y="1082"/>
                    <a:pt x="354" y="1082"/>
                  </a:cubicBezTo>
                  <a:cubicBezTo>
                    <a:pt x="347" y="1078"/>
                    <a:pt x="347" y="1078"/>
                    <a:pt x="347" y="1078"/>
                  </a:cubicBezTo>
                  <a:cubicBezTo>
                    <a:pt x="347" y="1075"/>
                    <a:pt x="347" y="1075"/>
                    <a:pt x="347" y="1075"/>
                  </a:cubicBezTo>
                  <a:cubicBezTo>
                    <a:pt x="343" y="1075"/>
                    <a:pt x="343" y="1075"/>
                    <a:pt x="343" y="1075"/>
                  </a:cubicBezTo>
                  <a:cubicBezTo>
                    <a:pt x="340" y="1074"/>
                    <a:pt x="340" y="1074"/>
                    <a:pt x="340" y="1074"/>
                  </a:cubicBezTo>
                  <a:cubicBezTo>
                    <a:pt x="342" y="1072"/>
                    <a:pt x="342" y="1072"/>
                    <a:pt x="342" y="1072"/>
                  </a:cubicBezTo>
                  <a:cubicBezTo>
                    <a:pt x="340" y="1069"/>
                    <a:pt x="340" y="1069"/>
                    <a:pt x="340" y="1069"/>
                  </a:cubicBezTo>
                  <a:cubicBezTo>
                    <a:pt x="337" y="1063"/>
                    <a:pt x="337" y="1063"/>
                    <a:pt x="337" y="1063"/>
                  </a:cubicBezTo>
                  <a:cubicBezTo>
                    <a:pt x="339" y="1061"/>
                    <a:pt x="339" y="1061"/>
                    <a:pt x="339" y="1061"/>
                  </a:cubicBezTo>
                  <a:cubicBezTo>
                    <a:pt x="335" y="1059"/>
                    <a:pt x="335" y="1059"/>
                    <a:pt x="335" y="1059"/>
                  </a:cubicBezTo>
                  <a:cubicBezTo>
                    <a:pt x="333" y="1057"/>
                    <a:pt x="333" y="1057"/>
                    <a:pt x="333" y="1057"/>
                  </a:cubicBezTo>
                  <a:cubicBezTo>
                    <a:pt x="335" y="1053"/>
                    <a:pt x="335" y="1053"/>
                    <a:pt x="335" y="1053"/>
                  </a:cubicBezTo>
                  <a:cubicBezTo>
                    <a:pt x="333" y="1050"/>
                    <a:pt x="333" y="1050"/>
                    <a:pt x="333" y="1050"/>
                  </a:cubicBezTo>
                  <a:cubicBezTo>
                    <a:pt x="330" y="1046"/>
                    <a:pt x="330" y="1046"/>
                    <a:pt x="330" y="1046"/>
                  </a:cubicBezTo>
                  <a:cubicBezTo>
                    <a:pt x="325" y="1045"/>
                    <a:pt x="325" y="1045"/>
                    <a:pt x="325" y="1045"/>
                  </a:cubicBezTo>
                  <a:cubicBezTo>
                    <a:pt x="321" y="1042"/>
                    <a:pt x="321" y="1042"/>
                    <a:pt x="321" y="1042"/>
                  </a:cubicBezTo>
                  <a:cubicBezTo>
                    <a:pt x="321" y="1039"/>
                    <a:pt x="321" y="1039"/>
                    <a:pt x="321" y="1039"/>
                  </a:cubicBezTo>
                  <a:cubicBezTo>
                    <a:pt x="323" y="1032"/>
                    <a:pt x="323" y="1032"/>
                    <a:pt x="323" y="1032"/>
                  </a:cubicBezTo>
                  <a:cubicBezTo>
                    <a:pt x="323" y="1032"/>
                    <a:pt x="323" y="1031"/>
                    <a:pt x="327" y="1029"/>
                  </a:cubicBezTo>
                  <a:cubicBezTo>
                    <a:pt x="331" y="1028"/>
                    <a:pt x="332" y="1029"/>
                    <a:pt x="332" y="1029"/>
                  </a:cubicBezTo>
                  <a:cubicBezTo>
                    <a:pt x="338" y="1031"/>
                    <a:pt x="338" y="1031"/>
                    <a:pt x="338" y="1031"/>
                  </a:cubicBezTo>
                  <a:cubicBezTo>
                    <a:pt x="345" y="1029"/>
                    <a:pt x="345" y="1029"/>
                    <a:pt x="345" y="1029"/>
                  </a:cubicBezTo>
                  <a:cubicBezTo>
                    <a:pt x="345" y="1029"/>
                    <a:pt x="352" y="1023"/>
                    <a:pt x="353" y="1022"/>
                  </a:cubicBezTo>
                  <a:cubicBezTo>
                    <a:pt x="355" y="1021"/>
                    <a:pt x="353" y="1016"/>
                    <a:pt x="353" y="1016"/>
                  </a:cubicBezTo>
                  <a:cubicBezTo>
                    <a:pt x="357" y="1015"/>
                    <a:pt x="357" y="1015"/>
                    <a:pt x="357" y="1015"/>
                  </a:cubicBezTo>
                  <a:cubicBezTo>
                    <a:pt x="359" y="1012"/>
                    <a:pt x="359" y="1012"/>
                    <a:pt x="359" y="1012"/>
                  </a:cubicBezTo>
                  <a:cubicBezTo>
                    <a:pt x="359" y="1006"/>
                    <a:pt x="359" y="1006"/>
                    <a:pt x="359" y="1006"/>
                  </a:cubicBezTo>
                  <a:cubicBezTo>
                    <a:pt x="354" y="1004"/>
                    <a:pt x="354" y="1004"/>
                    <a:pt x="354" y="1004"/>
                  </a:cubicBezTo>
                  <a:cubicBezTo>
                    <a:pt x="350" y="1003"/>
                    <a:pt x="350" y="1003"/>
                    <a:pt x="350" y="1003"/>
                  </a:cubicBezTo>
                  <a:cubicBezTo>
                    <a:pt x="346" y="1000"/>
                    <a:pt x="346" y="1000"/>
                    <a:pt x="346" y="1000"/>
                  </a:cubicBezTo>
                  <a:cubicBezTo>
                    <a:pt x="348" y="995"/>
                    <a:pt x="348" y="995"/>
                    <a:pt x="348" y="995"/>
                  </a:cubicBezTo>
                  <a:cubicBezTo>
                    <a:pt x="343" y="995"/>
                    <a:pt x="343" y="995"/>
                    <a:pt x="343" y="995"/>
                  </a:cubicBezTo>
                  <a:cubicBezTo>
                    <a:pt x="338" y="994"/>
                    <a:pt x="338" y="994"/>
                    <a:pt x="338" y="994"/>
                  </a:cubicBezTo>
                  <a:cubicBezTo>
                    <a:pt x="334" y="993"/>
                    <a:pt x="334" y="993"/>
                    <a:pt x="334" y="993"/>
                  </a:cubicBezTo>
                  <a:cubicBezTo>
                    <a:pt x="331" y="994"/>
                    <a:pt x="331" y="994"/>
                    <a:pt x="331" y="994"/>
                  </a:cubicBezTo>
                  <a:cubicBezTo>
                    <a:pt x="328" y="997"/>
                    <a:pt x="328" y="997"/>
                    <a:pt x="328" y="997"/>
                  </a:cubicBezTo>
                  <a:cubicBezTo>
                    <a:pt x="323" y="997"/>
                    <a:pt x="323" y="997"/>
                    <a:pt x="323" y="997"/>
                  </a:cubicBezTo>
                  <a:cubicBezTo>
                    <a:pt x="322" y="988"/>
                    <a:pt x="322" y="988"/>
                    <a:pt x="322" y="988"/>
                  </a:cubicBezTo>
                  <a:cubicBezTo>
                    <a:pt x="320" y="984"/>
                    <a:pt x="320" y="984"/>
                    <a:pt x="320" y="984"/>
                  </a:cubicBezTo>
                  <a:cubicBezTo>
                    <a:pt x="315" y="982"/>
                    <a:pt x="315" y="982"/>
                    <a:pt x="315" y="982"/>
                  </a:cubicBezTo>
                  <a:cubicBezTo>
                    <a:pt x="304" y="980"/>
                    <a:pt x="304" y="980"/>
                    <a:pt x="304" y="980"/>
                  </a:cubicBezTo>
                  <a:cubicBezTo>
                    <a:pt x="299" y="973"/>
                    <a:pt x="299" y="973"/>
                    <a:pt x="299" y="973"/>
                  </a:cubicBezTo>
                  <a:cubicBezTo>
                    <a:pt x="298" y="970"/>
                    <a:pt x="298" y="970"/>
                    <a:pt x="298" y="970"/>
                  </a:cubicBezTo>
                  <a:cubicBezTo>
                    <a:pt x="298" y="970"/>
                    <a:pt x="297" y="970"/>
                    <a:pt x="294" y="969"/>
                  </a:cubicBezTo>
                  <a:cubicBezTo>
                    <a:pt x="291" y="969"/>
                    <a:pt x="293" y="966"/>
                    <a:pt x="293" y="966"/>
                  </a:cubicBezTo>
                  <a:cubicBezTo>
                    <a:pt x="293" y="961"/>
                    <a:pt x="293" y="961"/>
                    <a:pt x="293" y="961"/>
                  </a:cubicBezTo>
                  <a:cubicBezTo>
                    <a:pt x="289" y="961"/>
                    <a:pt x="289" y="961"/>
                    <a:pt x="289" y="961"/>
                  </a:cubicBezTo>
                  <a:cubicBezTo>
                    <a:pt x="285" y="957"/>
                    <a:pt x="285" y="957"/>
                    <a:pt x="285" y="957"/>
                  </a:cubicBezTo>
                  <a:cubicBezTo>
                    <a:pt x="278" y="955"/>
                    <a:pt x="278" y="955"/>
                    <a:pt x="278" y="955"/>
                  </a:cubicBezTo>
                  <a:cubicBezTo>
                    <a:pt x="281" y="947"/>
                    <a:pt x="281" y="947"/>
                    <a:pt x="281" y="947"/>
                  </a:cubicBezTo>
                  <a:cubicBezTo>
                    <a:pt x="281" y="944"/>
                    <a:pt x="281" y="944"/>
                    <a:pt x="281" y="944"/>
                  </a:cubicBezTo>
                  <a:cubicBezTo>
                    <a:pt x="282" y="939"/>
                    <a:pt x="282" y="939"/>
                    <a:pt x="282" y="939"/>
                  </a:cubicBezTo>
                  <a:cubicBezTo>
                    <a:pt x="279" y="936"/>
                    <a:pt x="279" y="936"/>
                    <a:pt x="279" y="936"/>
                  </a:cubicBezTo>
                  <a:cubicBezTo>
                    <a:pt x="273" y="932"/>
                    <a:pt x="273" y="932"/>
                    <a:pt x="273" y="932"/>
                  </a:cubicBezTo>
                  <a:cubicBezTo>
                    <a:pt x="273" y="929"/>
                    <a:pt x="273" y="929"/>
                    <a:pt x="273" y="929"/>
                  </a:cubicBezTo>
                  <a:cubicBezTo>
                    <a:pt x="273" y="926"/>
                    <a:pt x="273" y="926"/>
                    <a:pt x="273" y="926"/>
                  </a:cubicBezTo>
                  <a:cubicBezTo>
                    <a:pt x="273" y="918"/>
                    <a:pt x="273" y="918"/>
                    <a:pt x="273" y="918"/>
                  </a:cubicBezTo>
                  <a:cubicBezTo>
                    <a:pt x="271" y="914"/>
                    <a:pt x="271" y="914"/>
                    <a:pt x="271" y="914"/>
                  </a:cubicBezTo>
                  <a:cubicBezTo>
                    <a:pt x="267" y="916"/>
                    <a:pt x="267" y="916"/>
                    <a:pt x="267" y="916"/>
                  </a:cubicBezTo>
                  <a:cubicBezTo>
                    <a:pt x="266" y="914"/>
                    <a:pt x="266" y="914"/>
                    <a:pt x="266" y="914"/>
                  </a:cubicBezTo>
                  <a:cubicBezTo>
                    <a:pt x="263" y="915"/>
                    <a:pt x="263" y="915"/>
                    <a:pt x="263" y="915"/>
                  </a:cubicBezTo>
                  <a:cubicBezTo>
                    <a:pt x="260" y="913"/>
                    <a:pt x="260" y="913"/>
                    <a:pt x="260" y="913"/>
                  </a:cubicBezTo>
                  <a:cubicBezTo>
                    <a:pt x="257" y="910"/>
                    <a:pt x="257" y="910"/>
                    <a:pt x="257" y="910"/>
                  </a:cubicBezTo>
                  <a:cubicBezTo>
                    <a:pt x="248" y="908"/>
                    <a:pt x="248" y="908"/>
                    <a:pt x="248" y="908"/>
                  </a:cubicBezTo>
                  <a:cubicBezTo>
                    <a:pt x="248" y="908"/>
                    <a:pt x="245" y="909"/>
                    <a:pt x="241" y="910"/>
                  </a:cubicBezTo>
                  <a:cubicBezTo>
                    <a:pt x="238" y="911"/>
                    <a:pt x="239" y="912"/>
                    <a:pt x="237" y="912"/>
                  </a:cubicBezTo>
                  <a:cubicBezTo>
                    <a:pt x="235" y="913"/>
                    <a:pt x="234" y="915"/>
                    <a:pt x="234" y="917"/>
                  </a:cubicBezTo>
                  <a:cubicBezTo>
                    <a:pt x="233" y="919"/>
                    <a:pt x="229" y="920"/>
                    <a:pt x="228" y="920"/>
                  </a:cubicBezTo>
                  <a:cubicBezTo>
                    <a:pt x="226" y="921"/>
                    <a:pt x="224" y="918"/>
                    <a:pt x="224" y="918"/>
                  </a:cubicBezTo>
                  <a:cubicBezTo>
                    <a:pt x="224" y="915"/>
                    <a:pt x="224" y="915"/>
                    <a:pt x="224" y="915"/>
                  </a:cubicBezTo>
                  <a:cubicBezTo>
                    <a:pt x="223" y="909"/>
                    <a:pt x="223" y="909"/>
                    <a:pt x="223" y="909"/>
                  </a:cubicBezTo>
                  <a:cubicBezTo>
                    <a:pt x="215" y="909"/>
                    <a:pt x="215" y="909"/>
                    <a:pt x="215" y="909"/>
                  </a:cubicBezTo>
                  <a:cubicBezTo>
                    <a:pt x="208" y="911"/>
                    <a:pt x="208" y="911"/>
                    <a:pt x="208" y="911"/>
                  </a:cubicBezTo>
                  <a:cubicBezTo>
                    <a:pt x="207" y="913"/>
                    <a:pt x="207" y="913"/>
                    <a:pt x="207" y="913"/>
                  </a:cubicBezTo>
                  <a:cubicBezTo>
                    <a:pt x="202" y="913"/>
                    <a:pt x="202" y="913"/>
                    <a:pt x="202" y="913"/>
                  </a:cubicBezTo>
                  <a:cubicBezTo>
                    <a:pt x="200" y="909"/>
                    <a:pt x="200" y="909"/>
                    <a:pt x="200" y="909"/>
                  </a:cubicBezTo>
                  <a:cubicBezTo>
                    <a:pt x="197" y="908"/>
                    <a:pt x="197" y="908"/>
                    <a:pt x="197" y="908"/>
                  </a:cubicBezTo>
                  <a:cubicBezTo>
                    <a:pt x="192" y="910"/>
                    <a:pt x="192" y="910"/>
                    <a:pt x="192" y="910"/>
                  </a:cubicBezTo>
                  <a:cubicBezTo>
                    <a:pt x="192" y="910"/>
                    <a:pt x="191" y="912"/>
                    <a:pt x="190" y="912"/>
                  </a:cubicBezTo>
                  <a:cubicBezTo>
                    <a:pt x="189" y="913"/>
                    <a:pt x="188" y="912"/>
                    <a:pt x="187" y="912"/>
                  </a:cubicBezTo>
                  <a:cubicBezTo>
                    <a:pt x="186" y="912"/>
                    <a:pt x="184" y="911"/>
                    <a:pt x="183" y="910"/>
                  </a:cubicBezTo>
                  <a:cubicBezTo>
                    <a:pt x="183" y="909"/>
                    <a:pt x="183" y="908"/>
                    <a:pt x="183" y="907"/>
                  </a:cubicBezTo>
                  <a:cubicBezTo>
                    <a:pt x="183" y="906"/>
                    <a:pt x="183" y="904"/>
                    <a:pt x="183" y="904"/>
                  </a:cubicBezTo>
                  <a:cubicBezTo>
                    <a:pt x="184" y="899"/>
                    <a:pt x="184" y="899"/>
                    <a:pt x="184" y="899"/>
                  </a:cubicBezTo>
                  <a:cubicBezTo>
                    <a:pt x="184" y="899"/>
                    <a:pt x="180" y="896"/>
                    <a:pt x="179" y="895"/>
                  </a:cubicBezTo>
                  <a:cubicBezTo>
                    <a:pt x="179" y="893"/>
                    <a:pt x="178" y="890"/>
                    <a:pt x="178" y="890"/>
                  </a:cubicBezTo>
                  <a:cubicBezTo>
                    <a:pt x="178" y="890"/>
                    <a:pt x="176" y="889"/>
                    <a:pt x="175" y="888"/>
                  </a:cubicBezTo>
                  <a:cubicBezTo>
                    <a:pt x="174" y="888"/>
                    <a:pt x="173" y="887"/>
                    <a:pt x="173" y="887"/>
                  </a:cubicBezTo>
                  <a:cubicBezTo>
                    <a:pt x="174" y="884"/>
                    <a:pt x="174" y="884"/>
                    <a:pt x="174" y="884"/>
                  </a:cubicBezTo>
                  <a:cubicBezTo>
                    <a:pt x="170" y="882"/>
                    <a:pt x="170" y="882"/>
                    <a:pt x="170" y="882"/>
                  </a:cubicBezTo>
                  <a:cubicBezTo>
                    <a:pt x="165" y="878"/>
                    <a:pt x="165" y="878"/>
                    <a:pt x="165" y="878"/>
                  </a:cubicBezTo>
                  <a:cubicBezTo>
                    <a:pt x="167" y="875"/>
                    <a:pt x="167" y="875"/>
                    <a:pt x="167" y="875"/>
                  </a:cubicBezTo>
                  <a:cubicBezTo>
                    <a:pt x="163" y="872"/>
                    <a:pt x="163" y="872"/>
                    <a:pt x="163" y="872"/>
                  </a:cubicBezTo>
                  <a:cubicBezTo>
                    <a:pt x="159" y="875"/>
                    <a:pt x="159" y="875"/>
                    <a:pt x="159" y="875"/>
                  </a:cubicBezTo>
                  <a:cubicBezTo>
                    <a:pt x="159" y="871"/>
                    <a:pt x="159" y="871"/>
                    <a:pt x="159" y="871"/>
                  </a:cubicBezTo>
                  <a:cubicBezTo>
                    <a:pt x="157" y="863"/>
                    <a:pt x="157" y="863"/>
                    <a:pt x="157" y="863"/>
                  </a:cubicBezTo>
                  <a:cubicBezTo>
                    <a:pt x="159" y="860"/>
                    <a:pt x="159" y="860"/>
                    <a:pt x="159" y="860"/>
                  </a:cubicBezTo>
                  <a:cubicBezTo>
                    <a:pt x="158" y="850"/>
                    <a:pt x="158" y="850"/>
                    <a:pt x="158" y="850"/>
                  </a:cubicBezTo>
                  <a:cubicBezTo>
                    <a:pt x="158" y="850"/>
                    <a:pt x="156" y="849"/>
                    <a:pt x="155" y="849"/>
                  </a:cubicBezTo>
                  <a:cubicBezTo>
                    <a:pt x="154" y="849"/>
                    <a:pt x="151" y="847"/>
                    <a:pt x="151" y="847"/>
                  </a:cubicBezTo>
                  <a:cubicBezTo>
                    <a:pt x="147" y="846"/>
                    <a:pt x="147" y="846"/>
                    <a:pt x="147" y="846"/>
                  </a:cubicBezTo>
                  <a:cubicBezTo>
                    <a:pt x="147" y="843"/>
                    <a:pt x="147" y="843"/>
                    <a:pt x="147" y="843"/>
                  </a:cubicBezTo>
                  <a:cubicBezTo>
                    <a:pt x="144" y="840"/>
                    <a:pt x="144" y="840"/>
                    <a:pt x="144" y="840"/>
                  </a:cubicBezTo>
                  <a:cubicBezTo>
                    <a:pt x="141" y="841"/>
                    <a:pt x="141" y="841"/>
                    <a:pt x="141" y="841"/>
                  </a:cubicBezTo>
                  <a:cubicBezTo>
                    <a:pt x="141" y="841"/>
                    <a:pt x="140" y="841"/>
                    <a:pt x="140" y="840"/>
                  </a:cubicBezTo>
                  <a:cubicBezTo>
                    <a:pt x="140" y="839"/>
                    <a:pt x="138" y="835"/>
                    <a:pt x="138" y="835"/>
                  </a:cubicBezTo>
                  <a:cubicBezTo>
                    <a:pt x="141" y="832"/>
                    <a:pt x="141" y="832"/>
                    <a:pt x="141" y="832"/>
                  </a:cubicBezTo>
                  <a:cubicBezTo>
                    <a:pt x="141" y="832"/>
                    <a:pt x="141" y="828"/>
                    <a:pt x="141" y="827"/>
                  </a:cubicBezTo>
                  <a:cubicBezTo>
                    <a:pt x="141" y="825"/>
                    <a:pt x="146" y="825"/>
                    <a:pt x="146" y="825"/>
                  </a:cubicBezTo>
                  <a:cubicBezTo>
                    <a:pt x="148" y="824"/>
                    <a:pt x="148" y="824"/>
                    <a:pt x="148" y="824"/>
                  </a:cubicBezTo>
                  <a:cubicBezTo>
                    <a:pt x="149" y="820"/>
                    <a:pt x="149" y="820"/>
                    <a:pt x="149" y="820"/>
                  </a:cubicBezTo>
                  <a:cubicBezTo>
                    <a:pt x="149" y="820"/>
                    <a:pt x="146" y="820"/>
                    <a:pt x="144" y="818"/>
                  </a:cubicBezTo>
                  <a:cubicBezTo>
                    <a:pt x="143" y="816"/>
                    <a:pt x="144" y="818"/>
                    <a:pt x="144" y="817"/>
                  </a:cubicBezTo>
                  <a:cubicBezTo>
                    <a:pt x="144" y="816"/>
                    <a:pt x="143" y="817"/>
                    <a:pt x="143" y="817"/>
                  </a:cubicBezTo>
                  <a:cubicBezTo>
                    <a:pt x="143" y="817"/>
                    <a:pt x="142" y="816"/>
                    <a:pt x="142" y="815"/>
                  </a:cubicBezTo>
                  <a:cubicBezTo>
                    <a:pt x="142" y="814"/>
                    <a:pt x="142" y="812"/>
                    <a:pt x="141" y="811"/>
                  </a:cubicBezTo>
                  <a:cubicBezTo>
                    <a:pt x="140" y="810"/>
                    <a:pt x="138" y="809"/>
                    <a:pt x="138" y="809"/>
                  </a:cubicBezTo>
                  <a:cubicBezTo>
                    <a:pt x="137" y="808"/>
                    <a:pt x="137" y="809"/>
                    <a:pt x="135" y="807"/>
                  </a:cubicBezTo>
                  <a:cubicBezTo>
                    <a:pt x="134" y="805"/>
                    <a:pt x="134" y="804"/>
                    <a:pt x="134" y="804"/>
                  </a:cubicBezTo>
                  <a:cubicBezTo>
                    <a:pt x="131" y="802"/>
                    <a:pt x="133" y="797"/>
                    <a:pt x="131" y="795"/>
                  </a:cubicBezTo>
                  <a:cubicBezTo>
                    <a:pt x="127" y="791"/>
                    <a:pt x="127" y="784"/>
                    <a:pt x="125" y="782"/>
                  </a:cubicBezTo>
                  <a:cubicBezTo>
                    <a:pt x="122" y="777"/>
                    <a:pt x="124" y="776"/>
                    <a:pt x="125" y="773"/>
                  </a:cubicBezTo>
                  <a:cubicBezTo>
                    <a:pt x="126" y="767"/>
                    <a:pt x="129" y="762"/>
                    <a:pt x="130" y="752"/>
                  </a:cubicBezTo>
                  <a:cubicBezTo>
                    <a:pt x="130" y="745"/>
                    <a:pt x="130" y="745"/>
                    <a:pt x="130" y="745"/>
                  </a:cubicBezTo>
                  <a:cubicBezTo>
                    <a:pt x="135" y="741"/>
                    <a:pt x="135" y="741"/>
                    <a:pt x="135" y="741"/>
                  </a:cubicBezTo>
                  <a:cubicBezTo>
                    <a:pt x="135" y="739"/>
                    <a:pt x="135" y="739"/>
                    <a:pt x="135" y="739"/>
                  </a:cubicBezTo>
                  <a:cubicBezTo>
                    <a:pt x="130" y="737"/>
                    <a:pt x="130" y="737"/>
                    <a:pt x="130" y="737"/>
                  </a:cubicBezTo>
                  <a:cubicBezTo>
                    <a:pt x="130" y="737"/>
                    <a:pt x="130" y="737"/>
                    <a:pt x="130" y="737"/>
                  </a:cubicBezTo>
                  <a:cubicBezTo>
                    <a:pt x="130" y="735"/>
                    <a:pt x="130" y="735"/>
                    <a:pt x="130" y="735"/>
                  </a:cubicBezTo>
                  <a:cubicBezTo>
                    <a:pt x="127" y="724"/>
                    <a:pt x="127" y="724"/>
                    <a:pt x="127" y="724"/>
                  </a:cubicBezTo>
                  <a:cubicBezTo>
                    <a:pt x="128" y="719"/>
                    <a:pt x="128" y="719"/>
                    <a:pt x="128" y="719"/>
                  </a:cubicBezTo>
                  <a:cubicBezTo>
                    <a:pt x="131" y="722"/>
                    <a:pt x="131" y="722"/>
                    <a:pt x="131" y="722"/>
                  </a:cubicBezTo>
                  <a:cubicBezTo>
                    <a:pt x="134" y="723"/>
                    <a:pt x="134" y="723"/>
                    <a:pt x="134" y="723"/>
                  </a:cubicBezTo>
                  <a:cubicBezTo>
                    <a:pt x="137" y="720"/>
                    <a:pt x="137" y="720"/>
                    <a:pt x="137" y="720"/>
                  </a:cubicBezTo>
                  <a:cubicBezTo>
                    <a:pt x="136" y="715"/>
                    <a:pt x="136" y="715"/>
                    <a:pt x="136" y="715"/>
                  </a:cubicBezTo>
                  <a:cubicBezTo>
                    <a:pt x="136" y="715"/>
                    <a:pt x="137" y="712"/>
                    <a:pt x="138" y="712"/>
                  </a:cubicBezTo>
                  <a:cubicBezTo>
                    <a:pt x="139" y="713"/>
                    <a:pt x="145" y="713"/>
                    <a:pt x="145" y="713"/>
                  </a:cubicBezTo>
                  <a:cubicBezTo>
                    <a:pt x="148" y="710"/>
                    <a:pt x="148" y="710"/>
                    <a:pt x="148" y="710"/>
                  </a:cubicBezTo>
                  <a:cubicBezTo>
                    <a:pt x="148" y="704"/>
                    <a:pt x="148" y="704"/>
                    <a:pt x="148" y="704"/>
                  </a:cubicBezTo>
                  <a:cubicBezTo>
                    <a:pt x="151" y="700"/>
                    <a:pt x="151" y="700"/>
                    <a:pt x="151" y="700"/>
                  </a:cubicBezTo>
                  <a:cubicBezTo>
                    <a:pt x="157" y="699"/>
                    <a:pt x="157" y="699"/>
                    <a:pt x="157" y="699"/>
                  </a:cubicBezTo>
                  <a:cubicBezTo>
                    <a:pt x="157" y="699"/>
                    <a:pt x="168" y="699"/>
                    <a:pt x="169" y="700"/>
                  </a:cubicBezTo>
                  <a:cubicBezTo>
                    <a:pt x="170" y="700"/>
                    <a:pt x="175" y="700"/>
                    <a:pt x="176" y="700"/>
                  </a:cubicBezTo>
                  <a:cubicBezTo>
                    <a:pt x="177" y="700"/>
                    <a:pt x="183" y="700"/>
                    <a:pt x="183" y="700"/>
                  </a:cubicBezTo>
                  <a:cubicBezTo>
                    <a:pt x="185" y="696"/>
                    <a:pt x="185" y="696"/>
                    <a:pt x="185" y="696"/>
                  </a:cubicBezTo>
                  <a:cubicBezTo>
                    <a:pt x="177" y="694"/>
                    <a:pt x="177" y="694"/>
                    <a:pt x="177" y="694"/>
                  </a:cubicBezTo>
                  <a:cubicBezTo>
                    <a:pt x="171" y="693"/>
                    <a:pt x="171" y="693"/>
                    <a:pt x="171" y="693"/>
                  </a:cubicBezTo>
                  <a:cubicBezTo>
                    <a:pt x="168" y="688"/>
                    <a:pt x="168" y="688"/>
                    <a:pt x="168" y="688"/>
                  </a:cubicBezTo>
                  <a:cubicBezTo>
                    <a:pt x="162" y="688"/>
                    <a:pt x="162" y="688"/>
                    <a:pt x="162" y="688"/>
                  </a:cubicBezTo>
                  <a:cubicBezTo>
                    <a:pt x="154" y="690"/>
                    <a:pt x="154" y="690"/>
                    <a:pt x="154" y="690"/>
                  </a:cubicBezTo>
                  <a:cubicBezTo>
                    <a:pt x="149" y="691"/>
                    <a:pt x="149" y="691"/>
                    <a:pt x="149" y="691"/>
                  </a:cubicBezTo>
                  <a:cubicBezTo>
                    <a:pt x="142" y="690"/>
                    <a:pt x="142" y="690"/>
                    <a:pt x="142" y="690"/>
                  </a:cubicBezTo>
                  <a:cubicBezTo>
                    <a:pt x="140" y="687"/>
                    <a:pt x="140" y="687"/>
                    <a:pt x="140" y="687"/>
                  </a:cubicBezTo>
                  <a:cubicBezTo>
                    <a:pt x="140" y="687"/>
                    <a:pt x="135" y="686"/>
                    <a:pt x="134" y="686"/>
                  </a:cubicBezTo>
                  <a:cubicBezTo>
                    <a:pt x="133" y="686"/>
                    <a:pt x="132" y="686"/>
                    <a:pt x="131" y="685"/>
                  </a:cubicBezTo>
                  <a:cubicBezTo>
                    <a:pt x="129" y="685"/>
                    <a:pt x="126" y="678"/>
                    <a:pt x="126" y="678"/>
                  </a:cubicBezTo>
                  <a:cubicBezTo>
                    <a:pt x="126" y="674"/>
                    <a:pt x="126" y="674"/>
                    <a:pt x="126" y="674"/>
                  </a:cubicBezTo>
                  <a:cubicBezTo>
                    <a:pt x="129" y="678"/>
                    <a:pt x="129" y="678"/>
                    <a:pt x="129" y="678"/>
                  </a:cubicBezTo>
                  <a:cubicBezTo>
                    <a:pt x="129" y="678"/>
                    <a:pt x="131" y="679"/>
                    <a:pt x="131" y="678"/>
                  </a:cubicBezTo>
                  <a:cubicBezTo>
                    <a:pt x="131" y="677"/>
                    <a:pt x="130" y="671"/>
                    <a:pt x="130" y="671"/>
                  </a:cubicBezTo>
                  <a:cubicBezTo>
                    <a:pt x="130" y="671"/>
                    <a:pt x="131" y="665"/>
                    <a:pt x="128" y="666"/>
                  </a:cubicBezTo>
                  <a:cubicBezTo>
                    <a:pt x="125" y="667"/>
                    <a:pt x="122" y="669"/>
                    <a:pt x="122" y="671"/>
                  </a:cubicBezTo>
                  <a:cubicBezTo>
                    <a:pt x="122" y="672"/>
                    <a:pt x="120" y="675"/>
                    <a:pt x="120" y="677"/>
                  </a:cubicBezTo>
                  <a:cubicBezTo>
                    <a:pt x="119" y="678"/>
                    <a:pt x="118" y="679"/>
                    <a:pt x="117" y="680"/>
                  </a:cubicBezTo>
                  <a:cubicBezTo>
                    <a:pt x="116" y="681"/>
                    <a:pt x="111" y="682"/>
                    <a:pt x="111" y="682"/>
                  </a:cubicBezTo>
                  <a:cubicBezTo>
                    <a:pt x="107" y="682"/>
                    <a:pt x="107" y="682"/>
                    <a:pt x="107" y="682"/>
                  </a:cubicBezTo>
                  <a:cubicBezTo>
                    <a:pt x="110" y="678"/>
                    <a:pt x="110" y="678"/>
                    <a:pt x="110" y="678"/>
                  </a:cubicBezTo>
                  <a:cubicBezTo>
                    <a:pt x="112" y="673"/>
                    <a:pt x="112" y="673"/>
                    <a:pt x="112" y="673"/>
                  </a:cubicBezTo>
                  <a:cubicBezTo>
                    <a:pt x="112" y="673"/>
                    <a:pt x="117" y="664"/>
                    <a:pt x="117" y="662"/>
                  </a:cubicBezTo>
                  <a:cubicBezTo>
                    <a:pt x="118" y="659"/>
                    <a:pt x="119" y="657"/>
                    <a:pt x="120" y="654"/>
                  </a:cubicBezTo>
                  <a:cubicBezTo>
                    <a:pt x="121" y="652"/>
                    <a:pt x="124" y="651"/>
                    <a:pt x="124" y="651"/>
                  </a:cubicBezTo>
                  <a:cubicBezTo>
                    <a:pt x="127" y="641"/>
                    <a:pt x="127" y="641"/>
                    <a:pt x="127" y="641"/>
                  </a:cubicBezTo>
                  <a:cubicBezTo>
                    <a:pt x="140" y="615"/>
                    <a:pt x="140" y="615"/>
                    <a:pt x="140" y="615"/>
                  </a:cubicBezTo>
                  <a:cubicBezTo>
                    <a:pt x="140" y="615"/>
                    <a:pt x="142" y="607"/>
                    <a:pt x="143" y="606"/>
                  </a:cubicBezTo>
                  <a:cubicBezTo>
                    <a:pt x="143" y="604"/>
                    <a:pt x="146" y="598"/>
                    <a:pt x="146" y="596"/>
                  </a:cubicBezTo>
                  <a:cubicBezTo>
                    <a:pt x="146" y="594"/>
                    <a:pt x="149" y="587"/>
                    <a:pt x="149" y="587"/>
                  </a:cubicBezTo>
                  <a:cubicBezTo>
                    <a:pt x="149" y="587"/>
                    <a:pt x="152" y="576"/>
                    <a:pt x="152" y="574"/>
                  </a:cubicBezTo>
                  <a:cubicBezTo>
                    <a:pt x="152" y="572"/>
                    <a:pt x="154" y="571"/>
                    <a:pt x="156" y="570"/>
                  </a:cubicBezTo>
                  <a:cubicBezTo>
                    <a:pt x="157" y="569"/>
                    <a:pt x="160" y="560"/>
                    <a:pt x="160" y="558"/>
                  </a:cubicBezTo>
                  <a:cubicBezTo>
                    <a:pt x="161" y="556"/>
                    <a:pt x="163" y="538"/>
                    <a:pt x="163" y="538"/>
                  </a:cubicBezTo>
                  <a:cubicBezTo>
                    <a:pt x="161" y="526"/>
                    <a:pt x="161" y="526"/>
                    <a:pt x="161" y="526"/>
                  </a:cubicBezTo>
                  <a:cubicBezTo>
                    <a:pt x="155" y="521"/>
                    <a:pt x="155" y="521"/>
                    <a:pt x="155" y="521"/>
                  </a:cubicBezTo>
                  <a:cubicBezTo>
                    <a:pt x="149" y="518"/>
                    <a:pt x="149" y="518"/>
                    <a:pt x="149" y="518"/>
                  </a:cubicBezTo>
                  <a:cubicBezTo>
                    <a:pt x="149" y="518"/>
                    <a:pt x="142" y="514"/>
                    <a:pt x="141" y="513"/>
                  </a:cubicBezTo>
                  <a:cubicBezTo>
                    <a:pt x="140" y="512"/>
                    <a:pt x="136" y="510"/>
                    <a:pt x="135" y="510"/>
                  </a:cubicBezTo>
                  <a:cubicBezTo>
                    <a:pt x="133" y="509"/>
                    <a:pt x="128" y="508"/>
                    <a:pt x="127" y="508"/>
                  </a:cubicBezTo>
                  <a:cubicBezTo>
                    <a:pt x="126" y="508"/>
                    <a:pt x="122" y="505"/>
                    <a:pt x="119" y="503"/>
                  </a:cubicBezTo>
                  <a:cubicBezTo>
                    <a:pt x="116" y="501"/>
                    <a:pt x="112" y="496"/>
                    <a:pt x="112" y="496"/>
                  </a:cubicBezTo>
                  <a:cubicBezTo>
                    <a:pt x="117" y="488"/>
                    <a:pt x="117" y="488"/>
                    <a:pt x="117" y="488"/>
                  </a:cubicBezTo>
                  <a:cubicBezTo>
                    <a:pt x="117" y="488"/>
                    <a:pt x="118" y="482"/>
                    <a:pt x="118" y="480"/>
                  </a:cubicBezTo>
                  <a:cubicBezTo>
                    <a:pt x="118" y="479"/>
                    <a:pt x="118" y="476"/>
                    <a:pt x="118" y="476"/>
                  </a:cubicBezTo>
                  <a:cubicBezTo>
                    <a:pt x="116" y="472"/>
                    <a:pt x="116" y="472"/>
                    <a:pt x="116" y="472"/>
                  </a:cubicBezTo>
                  <a:cubicBezTo>
                    <a:pt x="113" y="467"/>
                    <a:pt x="113" y="467"/>
                    <a:pt x="113" y="467"/>
                  </a:cubicBezTo>
                  <a:cubicBezTo>
                    <a:pt x="113" y="467"/>
                    <a:pt x="109" y="466"/>
                    <a:pt x="107" y="466"/>
                  </a:cubicBezTo>
                  <a:cubicBezTo>
                    <a:pt x="106" y="467"/>
                    <a:pt x="106" y="464"/>
                    <a:pt x="105" y="462"/>
                  </a:cubicBezTo>
                  <a:cubicBezTo>
                    <a:pt x="105" y="460"/>
                    <a:pt x="103" y="460"/>
                    <a:pt x="101" y="459"/>
                  </a:cubicBezTo>
                  <a:cubicBezTo>
                    <a:pt x="98" y="457"/>
                    <a:pt x="97" y="454"/>
                    <a:pt x="97" y="454"/>
                  </a:cubicBezTo>
                  <a:cubicBezTo>
                    <a:pt x="100" y="448"/>
                    <a:pt x="100" y="448"/>
                    <a:pt x="100" y="448"/>
                  </a:cubicBezTo>
                  <a:cubicBezTo>
                    <a:pt x="100" y="448"/>
                    <a:pt x="99" y="445"/>
                    <a:pt x="98" y="444"/>
                  </a:cubicBezTo>
                  <a:cubicBezTo>
                    <a:pt x="98" y="443"/>
                    <a:pt x="94" y="443"/>
                    <a:pt x="94" y="443"/>
                  </a:cubicBezTo>
                  <a:cubicBezTo>
                    <a:pt x="87" y="442"/>
                    <a:pt x="87" y="442"/>
                    <a:pt x="87" y="442"/>
                  </a:cubicBezTo>
                  <a:cubicBezTo>
                    <a:pt x="82" y="434"/>
                    <a:pt x="82" y="434"/>
                    <a:pt x="82" y="434"/>
                  </a:cubicBezTo>
                  <a:cubicBezTo>
                    <a:pt x="82" y="434"/>
                    <a:pt x="83" y="427"/>
                    <a:pt x="84" y="426"/>
                  </a:cubicBezTo>
                  <a:cubicBezTo>
                    <a:pt x="85" y="424"/>
                    <a:pt x="84" y="423"/>
                    <a:pt x="84" y="423"/>
                  </a:cubicBezTo>
                  <a:cubicBezTo>
                    <a:pt x="79" y="421"/>
                    <a:pt x="79" y="421"/>
                    <a:pt x="79" y="421"/>
                  </a:cubicBezTo>
                  <a:cubicBezTo>
                    <a:pt x="81" y="417"/>
                    <a:pt x="81" y="417"/>
                    <a:pt x="81" y="417"/>
                  </a:cubicBezTo>
                  <a:cubicBezTo>
                    <a:pt x="78" y="411"/>
                    <a:pt x="78" y="411"/>
                    <a:pt x="78" y="411"/>
                  </a:cubicBezTo>
                  <a:cubicBezTo>
                    <a:pt x="79" y="407"/>
                    <a:pt x="79" y="407"/>
                    <a:pt x="79" y="407"/>
                  </a:cubicBezTo>
                  <a:cubicBezTo>
                    <a:pt x="76" y="403"/>
                    <a:pt x="76" y="403"/>
                    <a:pt x="76" y="403"/>
                  </a:cubicBezTo>
                  <a:cubicBezTo>
                    <a:pt x="76" y="400"/>
                    <a:pt x="76" y="400"/>
                    <a:pt x="76" y="400"/>
                  </a:cubicBezTo>
                  <a:cubicBezTo>
                    <a:pt x="79" y="395"/>
                    <a:pt x="79" y="395"/>
                    <a:pt x="79" y="395"/>
                  </a:cubicBezTo>
                  <a:cubicBezTo>
                    <a:pt x="80" y="390"/>
                    <a:pt x="80" y="390"/>
                    <a:pt x="80" y="390"/>
                  </a:cubicBezTo>
                  <a:cubicBezTo>
                    <a:pt x="76" y="383"/>
                    <a:pt x="76" y="383"/>
                    <a:pt x="76" y="383"/>
                  </a:cubicBezTo>
                  <a:cubicBezTo>
                    <a:pt x="76" y="383"/>
                    <a:pt x="73" y="378"/>
                    <a:pt x="73" y="377"/>
                  </a:cubicBezTo>
                  <a:cubicBezTo>
                    <a:pt x="73" y="376"/>
                    <a:pt x="65" y="371"/>
                    <a:pt x="65" y="371"/>
                  </a:cubicBezTo>
                  <a:cubicBezTo>
                    <a:pt x="62" y="364"/>
                    <a:pt x="62" y="364"/>
                    <a:pt x="62" y="364"/>
                  </a:cubicBezTo>
                  <a:cubicBezTo>
                    <a:pt x="54" y="355"/>
                    <a:pt x="54" y="355"/>
                    <a:pt x="54" y="355"/>
                  </a:cubicBezTo>
                  <a:cubicBezTo>
                    <a:pt x="48" y="348"/>
                    <a:pt x="48" y="348"/>
                    <a:pt x="48" y="348"/>
                  </a:cubicBezTo>
                  <a:cubicBezTo>
                    <a:pt x="44" y="344"/>
                    <a:pt x="44" y="344"/>
                    <a:pt x="44" y="344"/>
                  </a:cubicBezTo>
                  <a:cubicBezTo>
                    <a:pt x="41" y="337"/>
                    <a:pt x="41" y="337"/>
                    <a:pt x="41" y="337"/>
                  </a:cubicBezTo>
                  <a:cubicBezTo>
                    <a:pt x="41" y="337"/>
                    <a:pt x="43" y="329"/>
                    <a:pt x="43" y="328"/>
                  </a:cubicBezTo>
                  <a:cubicBezTo>
                    <a:pt x="43" y="326"/>
                    <a:pt x="46" y="319"/>
                    <a:pt x="46" y="314"/>
                  </a:cubicBezTo>
                  <a:cubicBezTo>
                    <a:pt x="45" y="310"/>
                    <a:pt x="48" y="305"/>
                    <a:pt x="48" y="305"/>
                  </a:cubicBezTo>
                  <a:cubicBezTo>
                    <a:pt x="49" y="296"/>
                    <a:pt x="49" y="296"/>
                    <a:pt x="49" y="296"/>
                  </a:cubicBezTo>
                  <a:cubicBezTo>
                    <a:pt x="46" y="293"/>
                    <a:pt x="46" y="293"/>
                    <a:pt x="46" y="293"/>
                  </a:cubicBezTo>
                  <a:cubicBezTo>
                    <a:pt x="40" y="289"/>
                    <a:pt x="40" y="289"/>
                    <a:pt x="40" y="289"/>
                  </a:cubicBezTo>
                  <a:cubicBezTo>
                    <a:pt x="36" y="284"/>
                    <a:pt x="36" y="284"/>
                    <a:pt x="36" y="284"/>
                  </a:cubicBezTo>
                  <a:cubicBezTo>
                    <a:pt x="36" y="284"/>
                    <a:pt x="34" y="278"/>
                    <a:pt x="27" y="276"/>
                  </a:cubicBezTo>
                  <a:cubicBezTo>
                    <a:pt x="20" y="275"/>
                    <a:pt x="19" y="276"/>
                    <a:pt x="19" y="276"/>
                  </a:cubicBezTo>
                  <a:cubicBezTo>
                    <a:pt x="12" y="272"/>
                    <a:pt x="12" y="272"/>
                    <a:pt x="12" y="272"/>
                  </a:cubicBezTo>
                  <a:cubicBezTo>
                    <a:pt x="7" y="264"/>
                    <a:pt x="7" y="264"/>
                    <a:pt x="7" y="264"/>
                  </a:cubicBezTo>
                  <a:cubicBezTo>
                    <a:pt x="3" y="258"/>
                    <a:pt x="3" y="258"/>
                    <a:pt x="3" y="258"/>
                  </a:cubicBezTo>
                  <a:cubicBezTo>
                    <a:pt x="6" y="254"/>
                    <a:pt x="6" y="254"/>
                    <a:pt x="6" y="254"/>
                  </a:cubicBezTo>
                  <a:cubicBezTo>
                    <a:pt x="7" y="248"/>
                    <a:pt x="7" y="248"/>
                    <a:pt x="7" y="248"/>
                  </a:cubicBezTo>
                  <a:cubicBezTo>
                    <a:pt x="7" y="244"/>
                    <a:pt x="7" y="244"/>
                    <a:pt x="7" y="244"/>
                  </a:cubicBezTo>
                  <a:cubicBezTo>
                    <a:pt x="7" y="239"/>
                    <a:pt x="7" y="239"/>
                    <a:pt x="7" y="239"/>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6"/>
                    <a:pt x="0" y="236"/>
                    <a:pt x="0" y="236"/>
                  </a:cubicBezTo>
                  <a:cubicBezTo>
                    <a:pt x="0" y="236"/>
                    <a:pt x="0" y="236"/>
                    <a:pt x="0" y="236"/>
                  </a:cubicBezTo>
                  <a:cubicBezTo>
                    <a:pt x="0" y="236"/>
                    <a:pt x="0" y="236"/>
                    <a:pt x="0" y="236"/>
                  </a:cubicBezTo>
                  <a:cubicBezTo>
                    <a:pt x="0" y="236"/>
                    <a:pt x="0" y="236"/>
                    <a:pt x="0"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5"/>
                    <a:pt x="1" y="235"/>
                    <a:pt x="1" y="235"/>
                  </a:cubicBezTo>
                  <a:cubicBezTo>
                    <a:pt x="1" y="235"/>
                    <a:pt x="1" y="235"/>
                    <a:pt x="1" y="235"/>
                  </a:cubicBezTo>
                  <a:cubicBezTo>
                    <a:pt x="1" y="235"/>
                    <a:pt x="1" y="235"/>
                    <a:pt x="1"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4"/>
                    <a:pt x="2" y="234"/>
                    <a:pt x="2" y="234"/>
                  </a:cubicBezTo>
                  <a:cubicBezTo>
                    <a:pt x="2" y="234"/>
                    <a:pt x="2" y="234"/>
                    <a:pt x="2" y="234"/>
                  </a:cubicBezTo>
                  <a:cubicBezTo>
                    <a:pt x="2" y="234"/>
                    <a:pt x="2" y="234"/>
                    <a:pt x="2" y="234"/>
                  </a:cubicBezTo>
                  <a:cubicBezTo>
                    <a:pt x="3" y="234"/>
                    <a:pt x="3" y="234"/>
                    <a:pt x="3" y="234"/>
                  </a:cubicBezTo>
                  <a:cubicBezTo>
                    <a:pt x="3" y="234"/>
                    <a:pt x="3" y="234"/>
                    <a:pt x="3" y="234"/>
                  </a:cubicBezTo>
                  <a:cubicBezTo>
                    <a:pt x="3" y="234"/>
                    <a:pt x="3" y="234"/>
                    <a:pt x="3" y="234"/>
                  </a:cubicBezTo>
                  <a:cubicBezTo>
                    <a:pt x="3" y="234"/>
                    <a:pt x="3" y="234"/>
                    <a:pt x="3" y="234"/>
                  </a:cubicBezTo>
                  <a:cubicBezTo>
                    <a:pt x="3" y="233"/>
                    <a:pt x="3" y="233"/>
                    <a:pt x="3" y="233"/>
                  </a:cubicBezTo>
                  <a:cubicBezTo>
                    <a:pt x="4" y="233"/>
                    <a:pt x="4" y="233"/>
                    <a:pt x="4" y="233"/>
                  </a:cubicBezTo>
                  <a:cubicBezTo>
                    <a:pt x="4" y="233"/>
                    <a:pt x="4" y="233"/>
                    <a:pt x="4" y="233"/>
                  </a:cubicBezTo>
                  <a:cubicBezTo>
                    <a:pt x="4" y="233"/>
                    <a:pt x="4" y="233"/>
                    <a:pt x="4" y="233"/>
                  </a:cubicBezTo>
                  <a:cubicBezTo>
                    <a:pt x="4" y="233"/>
                    <a:pt x="4" y="233"/>
                    <a:pt x="4" y="233"/>
                  </a:cubicBezTo>
                  <a:cubicBezTo>
                    <a:pt x="4" y="232"/>
                    <a:pt x="4" y="232"/>
                    <a:pt x="4" y="232"/>
                  </a:cubicBezTo>
                  <a:cubicBezTo>
                    <a:pt x="4" y="232"/>
                    <a:pt x="4" y="232"/>
                    <a:pt x="4"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6" y="230"/>
                    <a:pt x="7" y="229"/>
                    <a:pt x="8" y="229"/>
                  </a:cubicBezTo>
                  <a:cubicBezTo>
                    <a:pt x="8" y="229"/>
                    <a:pt x="8" y="228"/>
                    <a:pt x="8" y="228"/>
                  </a:cubicBezTo>
                  <a:cubicBezTo>
                    <a:pt x="9" y="228"/>
                    <a:pt x="10" y="228"/>
                    <a:pt x="12" y="228"/>
                  </a:cubicBezTo>
                  <a:cubicBezTo>
                    <a:pt x="12" y="228"/>
                    <a:pt x="14" y="219"/>
                    <a:pt x="13" y="216"/>
                  </a:cubicBezTo>
                  <a:cubicBezTo>
                    <a:pt x="12" y="212"/>
                    <a:pt x="17" y="208"/>
                    <a:pt x="17" y="208"/>
                  </a:cubicBezTo>
                  <a:cubicBezTo>
                    <a:pt x="24" y="201"/>
                    <a:pt x="24" y="201"/>
                    <a:pt x="24" y="201"/>
                  </a:cubicBezTo>
                  <a:cubicBezTo>
                    <a:pt x="23" y="193"/>
                    <a:pt x="23" y="193"/>
                    <a:pt x="23" y="193"/>
                  </a:cubicBezTo>
                  <a:cubicBezTo>
                    <a:pt x="31" y="194"/>
                    <a:pt x="31" y="194"/>
                    <a:pt x="31" y="194"/>
                  </a:cubicBezTo>
                  <a:cubicBezTo>
                    <a:pt x="31" y="194"/>
                    <a:pt x="37" y="191"/>
                    <a:pt x="35" y="187"/>
                  </a:cubicBezTo>
                  <a:cubicBezTo>
                    <a:pt x="34" y="185"/>
                    <a:pt x="33" y="182"/>
                    <a:pt x="32" y="180"/>
                  </a:cubicBezTo>
                  <a:cubicBezTo>
                    <a:pt x="33" y="179"/>
                    <a:pt x="33" y="179"/>
                    <a:pt x="33" y="178"/>
                  </a:cubicBezTo>
                  <a:cubicBezTo>
                    <a:pt x="33" y="178"/>
                    <a:pt x="35" y="175"/>
                    <a:pt x="35" y="175"/>
                  </a:cubicBezTo>
                  <a:cubicBezTo>
                    <a:pt x="38" y="175"/>
                    <a:pt x="38" y="175"/>
                    <a:pt x="38" y="175"/>
                  </a:cubicBezTo>
                  <a:cubicBezTo>
                    <a:pt x="41" y="176"/>
                    <a:pt x="41" y="176"/>
                    <a:pt x="41" y="176"/>
                  </a:cubicBezTo>
                  <a:cubicBezTo>
                    <a:pt x="41" y="176"/>
                    <a:pt x="43" y="177"/>
                    <a:pt x="44" y="177"/>
                  </a:cubicBezTo>
                  <a:cubicBezTo>
                    <a:pt x="46" y="177"/>
                    <a:pt x="49" y="175"/>
                    <a:pt x="49" y="175"/>
                  </a:cubicBezTo>
                  <a:cubicBezTo>
                    <a:pt x="46" y="171"/>
                    <a:pt x="46" y="171"/>
                    <a:pt x="46" y="171"/>
                  </a:cubicBezTo>
                  <a:cubicBezTo>
                    <a:pt x="47" y="167"/>
                    <a:pt x="47" y="167"/>
                    <a:pt x="47" y="167"/>
                  </a:cubicBezTo>
                  <a:cubicBezTo>
                    <a:pt x="51" y="167"/>
                    <a:pt x="51" y="167"/>
                    <a:pt x="51" y="167"/>
                  </a:cubicBezTo>
                  <a:cubicBezTo>
                    <a:pt x="53" y="167"/>
                    <a:pt x="53" y="167"/>
                    <a:pt x="53" y="167"/>
                  </a:cubicBezTo>
                  <a:cubicBezTo>
                    <a:pt x="49" y="161"/>
                    <a:pt x="49" y="161"/>
                    <a:pt x="49" y="161"/>
                  </a:cubicBezTo>
                  <a:cubicBezTo>
                    <a:pt x="49" y="161"/>
                    <a:pt x="50" y="158"/>
                    <a:pt x="52" y="159"/>
                  </a:cubicBezTo>
                  <a:cubicBezTo>
                    <a:pt x="53" y="159"/>
                    <a:pt x="54" y="161"/>
                    <a:pt x="55" y="161"/>
                  </a:cubicBezTo>
                  <a:cubicBezTo>
                    <a:pt x="56" y="161"/>
                    <a:pt x="59" y="162"/>
                    <a:pt x="59" y="162"/>
                  </a:cubicBezTo>
                  <a:cubicBezTo>
                    <a:pt x="63" y="163"/>
                    <a:pt x="63" y="163"/>
                    <a:pt x="63" y="163"/>
                  </a:cubicBezTo>
                  <a:cubicBezTo>
                    <a:pt x="67" y="163"/>
                    <a:pt x="67" y="163"/>
                    <a:pt x="67" y="163"/>
                  </a:cubicBezTo>
                  <a:cubicBezTo>
                    <a:pt x="72" y="163"/>
                    <a:pt x="72" y="163"/>
                    <a:pt x="72" y="163"/>
                  </a:cubicBezTo>
                  <a:cubicBezTo>
                    <a:pt x="74" y="166"/>
                    <a:pt x="74" y="166"/>
                    <a:pt x="74" y="166"/>
                  </a:cubicBezTo>
                  <a:cubicBezTo>
                    <a:pt x="74" y="166"/>
                    <a:pt x="75" y="168"/>
                    <a:pt x="74" y="169"/>
                  </a:cubicBezTo>
                  <a:cubicBezTo>
                    <a:pt x="74" y="170"/>
                    <a:pt x="73" y="173"/>
                    <a:pt x="73" y="173"/>
                  </a:cubicBezTo>
                  <a:cubicBezTo>
                    <a:pt x="72" y="173"/>
                    <a:pt x="71" y="173"/>
                    <a:pt x="70" y="174"/>
                  </a:cubicBezTo>
                  <a:cubicBezTo>
                    <a:pt x="69" y="174"/>
                    <a:pt x="64" y="174"/>
                    <a:pt x="64" y="174"/>
                  </a:cubicBezTo>
                  <a:cubicBezTo>
                    <a:pt x="60" y="174"/>
                    <a:pt x="60" y="174"/>
                    <a:pt x="60" y="174"/>
                  </a:cubicBezTo>
                  <a:cubicBezTo>
                    <a:pt x="57" y="174"/>
                    <a:pt x="57" y="174"/>
                    <a:pt x="57" y="174"/>
                  </a:cubicBezTo>
                  <a:cubicBezTo>
                    <a:pt x="56" y="176"/>
                    <a:pt x="56" y="176"/>
                    <a:pt x="56" y="176"/>
                  </a:cubicBezTo>
                  <a:cubicBezTo>
                    <a:pt x="56" y="176"/>
                    <a:pt x="59" y="177"/>
                    <a:pt x="60" y="178"/>
                  </a:cubicBezTo>
                  <a:cubicBezTo>
                    <a:pt x="62" y="178"/>
                    <a:pt x="62" y="178"/>
                    <a:pt x="62" y="178"/>
                  </a:cubicBezTo>
                  <a:cubicBezTo>
                    <a:pt x="63" y="179"/>
                    <a:pt x="65" y="181"/>
                    <a:pt x="65" y="181"/>
                  </a:cubicBezTo>
                  <a:cubicBezTo>
                    <a:pt x="64" y="184"/>
                    <a:pt x="64" y="184"/>
                    <a:pt x="64" y="184"/>
                  </a:cubicBezTo>
                  <a:cubicBezTo>
                    <a:pt x="64" y="184"/>
                    <a:pt x="67" y="180"/>
                    <a:pt x="67" y="180"/>
                  </a:cubicBezTo>
                  <a:cubicBezTo>
                    <a:pt x="68" y="180"/>
                    <a:pt x="73" y="180"/>
                    <a:pt x="73" y="180"/>
                  </a:cubicBezTo>
                  <a:cubicBezTo>
                    <a:pt x="73" y="180"/>
                    <a:pt x="77" y="178"/>
                    <a:pt x="78" y="178"/>
                  </a:cubicBezTo>
                  <a:cubicBezTo>
                    <a:pt x="78" y="178"/>
                    <a:pt x="77" y="181"/>
                    <a:pt x="77" y="181"/>
                  </a:cubicBezTo>
                  <a:cubicBezTo>
                    <a:pt x="81" y="179"/>
                    <a:pt x="81" y="179"/>
                    <a:pt x="81" y="179"/>
                  </a:cubicBezTo>
                  <a:cubicBezTo>
                    <a:pt x="85" y="177"/>
                    <a:pt x="85" y="177"/>
                    <a:pt x="85" y="177"/>
                  </a:cubicBezTo>
                  <a:cubicBezTo>
                    <a:pt x="87" y="177"/>
                    <a:pt x="87" y="177"/>
                    <a:pt x="87" y="177"/>
                  </a:cubicBezTo>
                  <a:cubicBezTo>
                    <a:pt x="87" y="177"/>
                    <a:pt x="88" y="180"/>
                    <a:pt x="88" y="181"/>
                  </a:cubicBezTo>
                  <a:cubicBezTo>
                    <a:pt x="87" y="182"/>
                    <a:pt x="87" y="182"/>
                    <a:pt x="87" y="184"/>
                  </a:cubicBezTo>
                  <a:cubicBezTo>
                    <a:pt x="87" y="185"/>
                    <a:pt x="86" y="186"/>
                    <a:pt x="87" y="187"/>
                  </a:cubicBezTo>
                  <a:cubicBezTo>
                    <a:pt x="87" y="187"/>
                    <a:pt x="87" y="188"/>
                    <a:pt x="88" y="188"/>
                  </a:cubicBezTo>
                  <a:cubicBezTo>
                    <a:pt x="89" y="189"/>
                    <a:pt x="90" y="188"/>
                    <a:pt x="90" y="188"/>
                  </a:cubicBezTo>
                  <a:cubicBezTo>
                    <a:pt x="92" y="183"/>
                    <a:pt x="92" y="183"/>
                    <a:pt x="92" y="183"/>
                  </a:cubicBezTo>
                  <a:cubicBezTo>
                    <a:pt x="92" y="183"/>
                    <a:pt x="94" y="181"/>
                    <a:pt x="94" y="181"/>
                  </a:cubicBezTo>
                  <a:cubicBezTo>
                    <a:pt x="95" y="181"/>
                    <a:pt x="98" y="179"/>
                    <a:pt x="98" y="179"/>
                  </a:cubicBezTo>
                  <a:cubicBezTo>
                    <a:pt x="103" y="179"/>
                    <a:pt x="103" y="179"/>
                    <a:pt x="103" y="179"/>
                  </a:cubicBezTo>
                  <a:cubicBezTo>
                    <a:pt x="103" y="179"/>
                    <a:pt x="108" y="178"/>
                    <a:pt x="109" y="178"/>
                  </a:cubicBezTo>
                  <a:cubicBezTo>
                    <a:pt x="109" y="179"/>
                    <a:pt x="111" y="179"/>
                    <a:pt x="112" y="179"/>
                  </a:cubicBezTo>
                  <a:cubicBezTo>
                    <a:pt x="114" y="179"/>
                    <a:pt x="115" y="179"/>
                    <a:pt x="117" y="179"/>
                  </a:cubicBezTo>
                  <a:cubicBezTo>
                    <a:pt x="118" y="179"/>
                    <a:pt x="119" y="179"/>
                    <a:pt x="119" y="179"/>
                  </a:cubicBezTo>
                  <a:cubicBezTo>
                    <a:pt x="119" y="179"/>
                    <a:pt x="121" y="177"/>
                    <a:pt x="121" y="177"/>
                  </a:cubicBezTo>
                  <a:cubicBezTo>
                    <a:pt x="121" y="176"/>
                    <a:pt x="121" y="175"/>
                    <a:pt x="121" y="175"/>
                  </a:cubicBezTo>
                  <a:cubicBezTo>
                    <a:pt x="122" y="174"/>
                    <a:pt x="123" y="172"/>
                    <a:pt x="124" y="172"/>
                  </a:cubicBezTo>
                  <a:cubicBezTo>
                    <a:pt x="125" y="172"/>
                    <a:pt x="140" y="174"/>
                    <a:pt x="140" y="174"/>
                  </a:cubicBezTo>
                  <a:cubicBezTo>
                    <a:pt x="153" y="178"/>
                    <a:pt x="153" y="178"/>
                    <a:pt x="153" y="178"/>
                  </a:cubicBezTo>
                  <a:cubicBezTo>
                    <a:pt x="162" y="180"/>
                    <a:pt x="162" y="180"/>
                    <a:pt x="162" y="180"/>
                  </a:cubicBezTo>
                  <a:cubicBezTo>
                    <a:pt x="162" y="180"/>
                    <a:pt x="169" y="184"/>
                    <a:pt x="170" y="184"/>
                  </a:cubicBezTo>
                  <a:cubicBezTo>
                    <a:pt x="171" y="185"/>
                    <a:pt x="184" y="187"/>
                    <a:pt x="184" y="187"/>
                  </a:cubicBezTo>
                  <a:cubicBezTo>
                    <a:pt x="190" y="191"/>
                    <a:pt x="190" y="191"/>
                    <a:pt x="190" y="191"/>
                  </a:cubicBezTo>
                  <a:cubicBezTo>
                    <a:pt x="190" y="191"/>
                    <a:pt x="196" y="193"/>
                    <a:pt x="196" y="194"/>
                  </a:cubicBezTo>
                  <a:cubicBezTo>
                    <a:pt x="196" y="195"/>
                    <a:pt x="200" y="197"/>
                    <a:pt x="200" y="197"/>
                  </a:cubicBezTo>
                  <a:cubicBezTo>
                    <a:pt x="204" y="195"/>
                    <a:pt x="204" y="195"/>
                    <a:pt x="204" y="195"/>
                  </a:cubicBezTo>
                  <a:cubicBezTo>
                    <a:pt x="204" y="195"/>
                    <a:pt x="209" y="196"/>
                    <a:pt x="209" y="196"/>
                  </a:cubicBezTo>
                  <a:cubicBezTo>
                    <a:pt x="210" y="197"/>
                    <a:pt x="220" y="200"/>
                    <a:pt x="220" y="200"/>
                  </a:cubicBezTo>
                  <a:cubicBezTo>
                    <a:pt x="220" y="200"/>
                    <a:pt x="227" y="202"/>
                    <a:pt x="228" y="202"/>
                  </a:cubicBezTo>
                  <a:cubicBezTo>
                    <a:pt x="229" y="202"/>
                    <a:pt x="233" y="201"/>
                    <a:pt x="233" y="201"/>
                  </a:cubicBezTo>
                  <a:cubicBezTo>
                    <a:pt x="233" y="198"/>
                    <a:pt x="233" y="198"/>
                    <a:pt x="233" y="198"/>
                  </a:cubicBezTo>
                  <a:cubicBezTo>
                    <a:pt x="233" y="198"/>
                    <a:pt x="232" y="196"/>
                    <a:pt x="234" y="197"/>
                  </a:cubicBezTo>
                  <a:cubicBezTo>
                    <a:pt x="236" y="197"/>
                    <a:pt x="237" y="197"/>
                    <a:pt x="238" y="198"/>
                  </a:cubicBezTo>
                  <a:cubicBezTo>
                    <a:pt x="238" y="199"/>
                    <a:pt x="240" y="199"/>
                    <a:pt x="241" y="200"/>
                  </a:cubicBezTo>
                  <a:cubicBezTo>
                    <a:pt x="242" y="202"/>
                    <a:pt x="246" y="203"/>
                    <a:pt x="246" y="203"/>
                  </a:cubicBezTo>
                  <a:cubicBezTo>
                    <a:pt x="251" y="205"/>
                    <a:pt x="251" y="205"/>
                    <a:pt x="251" y="205"/>
                  </a:cubicBezTo>
                  <a:cubicBezTo>
                    <a:pt x="252" y="208"/>
                    <a:pt x="252" y="208"/>
                    <a:pt x="252" y="208"/>
                  </a:cubicBezTo>
                  <a:cubicBezTo>
                    <a:pt x="253" y="209"/>
                    <a:pt x="253" y="209"/>
                    <a:pt x="253" y="209"/>
                  </a:cubicBezTo>
                  <a:cubicBezTo>
                    <a:pt x="254" y="207"/>
                    <a:pt x="254" y="207"/>
                    <a:pt x="254" y="207"/>
                  </a:cubicBezTo>
                  <a:cubicBezTo>
                    <a:pt x="255" y="206"/>
                    <a:pt x="256" y="206"/>
                    <a:pt x="256" y="206"/>
                  </a:cubicBezTo>
                  <a:cubicBezTo>
                    <a:pt x="258" y="207"/>
                    <a:pt x="258" y="207"/>
                    <a:pt x="258" y="207"/>
                  </a:cubicBezTo>
                  <a:cubicBezTo>
                    <a:pt x="258" y="207"/>
                    <a:pt x="260" y="207"/>
                    <a:pt x="260" y="207"/>
                  </a:cubicBezTo>
                  <a:cubicBezTo>
                    <a:pt x="261" y="207"/>
                    <a:pt x="264" y="206"/>
                    <a:pt x="264" y="206"/>
                  </a:cubicBezTo>
                  <a:cubicBezTo>
                    <a:pt x="264" y="207"/>
                    <a:pt x="266" y="209"/>
                    <a:pt x="267" y="209"/>
                  </a:cubicBezTo>
                  <a:cubicBezTo>
                    <a:pt x="267" y="210"/>
                    <a:pt x="269" y="213"/>
                    <a:pt x="269" y="213"/>
                  </a:cubicBezTo>
                  <a:cubicBezTo>
                    <a:pt x="269" y="213"/>
                    <a:pt x="269" y="214"/>
                    <a:pt x="269" y="216"/>
                  </a:cubicBezTo>
                  <a:cubicBezTo>
                    <a:pt x="269" y="217"/>
                    <a:pt x="270" y="218"/>
                    <a:pt x="270" y="218"/>
                  </a:cubicBezTo>
                  <a:cubicBezTo>
                    <a:pt x="272" y="220"/>
                    <a:pt x="272" y="220"/>
                    <a:pt x="272" y="220"/>
                  </a:cubicBezTo>
                  <a:cubicBezTo>
                    <a:pt x="277" y="228"/>
                    <a:pt x="277" y="228"/>
                    <a:pt x="277" y="228"/>
                  </a:cubicBezTo>
                  <a:cubicBezTo>
                    <a:pt x="279" y="230"/>
                    <a:pt x="279" y="230"/>
                    <a:pt x="279" y="230"/>
                  </a:cubicBezTo>
                  <a:cubicBezTo>
                    <a:pt x="281" y="228"/>
                    <a:pt x="281" y="228"/>
                    <a:pt x="281" y="228"/>
                  </a:cubicBezTo>
                  <a:cubicBezTo>
                    <a:pt x="284" y="228"/>
                    <a:pt x="284" y="228"/>
                    <a:pt x="284" y="228"/>
                  </a:cubicBezTo>
                  <a:cubicBezTo>
                    <a:pt x="287" y="235"/>
                    <a:pt x="287" y="235"/>
                    <a:pt x="287" y="235"/>
                  </a:cubicBezTo>
                  <a:cubicBezTo>
                    <a:pt x="290" y="244"/>
                    <a:pt x="290" y="244"/>
                    <a:pt x="290" y="244"/>
                  </a:cubicBezTo>
                  <a:cubicBezTo>
                    <a:pt x="288" y="256"/>
                    <a:pt x="288" y="256"/>
                    <a:pt x="288" y="256"/>
                  </a:cubicBezTo>
                  <a:cubicBezTo>
                    <a:pt x="288" y="264"/>
                    <a:pt x="288" y="264"/>
                    <a:pt x="288" y="264"/>
                  </a:cubicBezTo>
                  <a:cubicBezTo>
                    <a:pt x="288" y="264"/>
                    <a:pt x="286" y="270"/>
                    <a:pt x="286" y="271"/>
                  </a:cubicBezTo>
                  <a:cubicBezTo>
                    <a:pt x="286" y="273"/>
                    <a:pt x="281" y="280"/>
                    <a:pt x="281" y="280"/>
                  </a:cubicBezTo>
                  <a:cubicBezTo>
                    <a:pt x="281" y="280"/>
                    <a:pt x="278" y="286"/>
                    <a:pt x="277" y="287"/>
                  </a:cubicBezTo>
                  <a:cubicBezTo>
                    <a:pt x="276" y="289"/>
                    <a:pt x="272" y="297"/>
                    <a:pt x="272" y="297"/>
                  </a:cubicBezTo>
                  <a:cubicBezTo>
                    <a:pt x="260" y="309"/>
                    <a:pt x="260" y="309"/>
                    <a:pt x="260" y="309"/>
                  </a:cubicBezTo>
                  <a:cubicBezTo>
                    <a:pt x="260" y="309"/>
                    <a:pt x="254" y="312"/>
                    <a:pt x="252" y="313"/>
                  </a:cubicBezTo>
                  <a:cubicBezTo>
                    <a:pt x="251" y="315"/>
                    <a:pt x="241" y="316"/>
                    <a:pt x="241" y="316"/>
                  </a:cubicBezTo>
                  <a:cubicBezTo>
                    <a:pt x="233" y="316"/>
                    <a:pt x="233" y="316"/>
                    <a:pt x="233" y="316"/>
                  </a:cubicBezTo>
                  <a:cubicBezTo>
                    <a:pt x="221" y="313"/>
                    <a:pt x="221" y="313"/>
                    <a:pt x="221" y="313"/>
                  </a:cubicBezTo>
                  <a:cubicBezTo>
                    <a:pt x="214" y="315"/>
                    <a:pt x="214" y="315"/>
                    <a:pt x="214" y="315"/>
                  </a:cubicBezTo>
                  <a:cubicBezTo>
                    <a:pt x="205" y="318"/>
                    <a:pt x="205" y="318"/>
                    <a:pt x="205" y="318"/>
                  </a:cubicBezTo>
                  <a:cubicBezTo>
                    <a:pt x="197" y="318"/>
                    <a:pt x="197" y="318"/>
                    <a:pt x="197" y="318"/>
                  </a:cubicBezTo>
                  <a:cubicBezTo>
                    <a:pt x="187" y="320"/>
                    <a:pt x="187" y="320"/>
                    <a:pt x="187" y="320"/>
                  </a:cubicBezTo>
                  <a:cubicBezTo>
                    <a:pt x="187" y="320"/>
                    <a:pt x="185" y="320"/>
                    <a:pt x="183" y="320"/>
                  </a:cubicBezTo>
                  <a:cubicBezTo>
                    <a:pt x="182" y="320"/>
                    <a:pt x="176" y="318"/>
                    <a:pt x="176" y="318"/>
                  </a:cubicBezTo>
                  <a:cubicBezTo>
                    <a:pt x="169" y="316"/>
                    <a:pt x="169" y="316"/>
                    <a:pt x="169" y="316"/>
                  </a:cubicBezTo>
                  <a:cubicBezTo>
                    <a:pt x="164" y="316"/>
                    <a:pt x="164" y="316"/>
                    <a:pt x="164" y="316"/>
                  </a:cubicBezTo>
                  <a:cubicBezTo>
                    <a:pt x="163" y="320"/>
                    <a:pt x="163" y="320"/>
                    <a:pt x="163" y="320"/>
                  </a:cubicBezTo>
                  <a:cubicBezTo>
                    <a:pt x="163" y="320"/>
                    <a:pt x="163" y="320"/>
                    <a:pt x="161" y="320"/>
                  </a:cubicBezTo>
                  <a:cubicBezTo>
                    <a:pt x="159" y="320"/>
                    <a:pt x="157" y="320"/>
                    <a:pt x="157" y="320"/>
                  </a:cubicBezTo>
                  <a:cubicBezTo>
                    <a:pt x="157" y="316"/>
                    <a:pt x="157" y="316"/>
                    <a:pt x="157" y="316"/>
                  </a:cubicBezTo>
                  <a:cubicBezTo>
                    <a:pt x="150" y="316"/>
                    <a:pt x="150" y="316"/>
                    <a:pt x="150" y="316"/>
                  </a:cubicBezTo>
                  <a:cubicBezTo>
                    <a:pt x="150" y="316"/>
                    <a:pt x="147" y="317"/>
                    <a:pt x="145" y="317"/>
                  </a:cubicBezTo>
                  <a:cubicBezTo>
                    <a:pt x="142" y="317"/>
                    <a:pt x="139" y="314"/>
                    <a:pt x="138" y="314"/>
                  </a:cubicBezTo>
                  <a:cubicBezTo>
                    <a:pt x="137" y="314"/>
                    <a:pt x="137" y="315"/>
                    <a:pt x="137" y="315"/>
                  </a:cubicBezTo>
                  <a:cubicBezTo>
                    <a:pt x="137" y="318"/>
                    <a:pt x="137" y="318"/>
                    <a:pt x="137" y="318"/>
                  </a:cubicBezTo>
                  <a:cubicBezTo>
                    <a:pt x="132" y="318"/>
                    <a:pt x="132" y="318"/>
                    <a:pt x="132" y="318"/>
                  </a:cubicBezTo>
                  <a:cubicBezTo>
                    <a:pt x="126" y="316"/>
                    <a:pt x="126" y="316"/>
                    <a:pt x="126" y="316"/>
                  </a:cubicBezTo>
                  <a:cubicBezTo>
                    <a:pt x="121" y="312"/>
                    <a:pt x="121" y="312"/>
                    <a:pt x="121" y="312"/>
                  </a:cubicBezTo>
                  <a:cubicBezTo>
                    <a:pt x="117" y="308"/>
                    <a:pt x="117" y="308"/>
                    <a:pt x="117" y="308"/>
                  </a:cubicBezTo>
                  <a:cubicBezTo>
                    <a:pt x="117" y="306"/>
                    <a:pt x="117" y="306"/>
                    <a:pt x="117" y="306"/>
                  </a:cubicBezTo>
                  <a:cubicBezTo>
                    <a:pt x="112" y="306"/>
                    <a:pt x="112" y="306"/>
                    <a:pt x="112" y="306"/>
                  </a:cubicBezTo>
                  <a:cubicBezTo>
                    <a:pt x="105" y="306"/>
                    <a:pt x="105" y="306"/>
                    <a:pt x="105" y="306"/>
                  </a:cubicBezTo>
                  <a:cubicBezTo>
                    <a:pt x="101" y="308"/>
                    <a:pt x="101" y="308"/>
                    <a:pt x="101" y="308"/>
                  </a:cubicBezTo>
                  <a:cubicBezTo>
                    <a:pt x="106" y="309"/>
                    <a:pt x="106" y="309"/>
                    <a:pt x="106" y="309"/>
                  </a:cubicBezTo>
                  <a:cubicBezTo>
                    <a:pt x="109" y="310"/>
                    <a:pt x="109" y="310"/>
                    <a:pt x="109" y="310"/>
                  </a:cubicBezTo>
                  <a:cubicBezTo>
                    <a:pt x="109" y="310"/>
                    <a:pt x="113" y="309"/>
                    <a:pt x="113" y="312"/>
                  </a:cubicBezTo>
                  <a:cubicBezTo>
                    <a:pt x="113" y="314"/>
                    <a:pt x="111" y="314"/>
                    <a:pt x="113" y="316"/>
                  </a:cubicBezTo>
                  <a:cubicBezTo>
                    <a:pt x="114" y="318"/>
                    <a:pt x="118" y="320"/>
                    <a:pt x="118" y="320"/>
                  </a:cubicBezTo>
                  <a:cubicBezTo>
                    <a:pt x="118" y="320"/>
                    <a:pt x="120" y="320"/>
                    <a:pt x="121" y="320"/>
                  </a:cubicBezTo>
                  <a:cubicBezTo>
                    <a:pt x="122" y="320"/>
                    <a:pt x="123" y="320"/>
                    <a:pt x="123" y="320"/>
                  </a:cubicBezTo>
                  <a:cubicBezTo>
                    <a:pt x="125" y="323"/>
                    <a:pt x="125" y="323"/>
                    <a:pt x="125" y="323"/>
                  </a:cubicBezTo>
                  <a:cubicBezTo>
                    <a:pt x="125" y="323"/>
                    <a:pt x="124" y="324"/>
                    <a:pt x="126" y="324"/>
                  </a:cubicBezTo>
                  <a:cubicBezTo>
                    <a:pt x="127" y="324"/>
                    <a:pt x="132" y="324"/>
                    <a:pt x="132" y="324"/>
                  </a:cubicBezTo>
                  <a:cubicBezTo>
                    <a:pt x="137" y="326"/>
                    <a:pt x="137" y="326"/>
                    <a:pt x="137" y="326"/>
                  </a:cubicBezTo>
                  <a:cubicBezTo>
                    <a:pt x="137" y="329"/>
                    <a:pt x="137" y="329"/>
                    <a:pt x="137" y="329"/>
                  </a:cubicBezTo>
                  <a:cubicBezTo>
                    <a:pt x="137" y="329"/>
                    <a:pt x="136" y="331"/>
                    <a:pt x="138" y="331"/>
                  </a:cubicBezTo>
                  <a:cubicBezTo>
                    <a:pt x="139" y="332"/>
                    <a:pt x="143" y="331"/>
                    <a:pt x="143" y="331"/>
                  </a:cubicBezTo>
                  <a:cubicBezTo>
                    <a:pt x="143" y="331"/>
                    <a:pt x="142" y="330"/>
                    <a:pt x="144" y="331"/>
                  </a:cubicBezTo>
                  <a:cubicBezTo>
                    <a:pt x="145" y="332"/>
                    <a:pt x="146" y="333"/>
                    <a:pt x="146" y="333"/>
                  </a:cubicBezTo>
                  <a:cubicBezTo>
                    <a:pt x="146" y="333"/>
                    <a:pt x="147" y="335"/>
                    <a:pt x="147" y="336"/>
                  </a:cubicBezTo>
                  <a:cubicBezTo>
                    <a:pt x="147" y="337"/>
                    <a:pt x="148" y="339"/>
                    <a:pt x="148" y="339"/>
                  </a:cubicBezTo>
                  <a:cubicBezTo>
                    <a:pt x="148" y="339"/>
                    <a:pt x="145" y="340"/>
                    <a:pt x="150" y="340"/>
                  </a:cubicBezTo>
                  <a:cubicBezTo>
                    <a:pt x="155" y="340"/>
                    <a:pt x="155" y="340"/>
                    <a:pt x="155" y="340"/>
                  </a:cubicBezTo>
                  <a:cubicBezTo>
                    <a:pt x="159" y="340"/>
                    <a:pt x="159" y="340"/>
                    <a:pt x="159" y="340"/>
                  </a:cubicBezTo>
                  <a:cubicBezTo>
                    <a:pt x="163" y="341"/>
                    <a:pt x="163" y="341"/>
                    <a:pt x="163" y="341"/>
                  </a:cubicBezTo>
                  <a:cubicBezTo>
                    <a:pt x="170" y="344"/>
                    <a:pt x="170" y="344"/>
                    <a:pt x="170" y="344"/>
                  </a:cubicBezTo>
                  <a:cubicBezTo>
                    <a:pt x="177" y="348"/>
                    <a:pt x="177" y="348"/>
                    <a:pt x="177" y="348"/>
                  </a:cubicBezTo>
                  <a:cubicBezTo>
                    <a:pt x="177" y="348"/>
                    <a:pt x="176" y="351"/>
                    <a:pt x="178" y="351"/>
                  </a:cubicBezTo>
                  <a:cubicBezTo>
                    <a:pt x="179" y="351"/>
                    <a:pt x="183" y="351"/>
                    <a:pt x="183" y="351"/>
                  </a:cubicBezTo>
                  <a:cubicBezTo>
                    <a:pt x="186" y="359"/>
                    <a:pt x="186" y="359"/>
                    <a:pt x="186" y="359"/>
                  </a:cubicBezTo>
                  <a:cubicBezTo>
                    <a:pt x="181" y="359"/>
                    <a:pt x="181" y="359"/>
                    <a:pt x="181" y="359"/>
                  </a:cubicBezTo>
                  <a:cubicBezTo>
                    <a:pt x="184" y="367"/>
                    <a:pt x="184" y="367"/>
                    <a:pt x="184" y="367"/>
                  </a:cubicBezTo>
                  <a:cubicBezTo>
                    <a:pt x="186" y="371"/>
                    <a:pt x="186" y="371"/>
                    <a:pt x="186" y="371"/>
                  </a:cubicBezTo>
                  <a:cubicBezTo>
                    <a:pt x="185" y="376"/>
                    <a:pt x="185" y="376"/>
                    <a:pt x="185" y="376"/>
                  </a:cubicBezTo>
                  <a:cubicBezTo>
                    <a:pt x="182" y="379"/>
                    <a:pt x="182" y="379"/>
                    <a:pt x="182" y="379"/>
                  </a:cubicBezTo>
                  <a:cubicBezTo>
                    <a:pt x="182" y="379"/>
                    <a:pt x="182" y="381"/>
                    <a:pt x="182" y="381"/>
                  </a:cubicBezTo>
                  <a:cubicBezTo>
                    <a:pt x="182" y="382"/>
                    <a:pt x="184" y="382"/>
                    <a:pt x="184" y="382"/>
                  </a:cubicBezTo>
                  <a:cubicBezTo>
                    <a:pt x="184" y="382"/>
                    <a:pt x="186" y="384"/>
                    <a:pt x="186" y="385"/>
                  </a:cubicBezTo>
                  <a:cubicBezTo>
                    <a:pt x="186" y="386"/>
                    <a:pt x="189" y="387"/>
                    <a:pt x="189" y="388"/>
                  </a:cubicBezTo>
                  <a:cubicBezTo>
                    <a:pt x="190" y="389"/>
                    <a:pt x="193" y="392"/>
                    <a:pt x="193" y="392"/>
                  </a:cubicBezTo>
                  <a:cubicBezTo>
                    <a:pt x="194" y="394"/>
                    <a:pt x="194" y="394"/>
                    <a:pt x="194" y="394"/>
                  </a:cubicBezTo>
                  <a:cubicBezTo>
                    <a:pt x="198" y="396"/>
                    <a:pt x="198" y="396"/>
                    <a:pt x="198" y="396"/>
                  </a:cubicBezTo>
                  <a:cubicBezTo>
                    <a:pt x="198" y="396"/>
                    <a:pt x="198" y="396"/>
                    <a:pt x="198" y="397"/>
                  </a:cubicBezTo>
                  <a:cubicBezTo>
                    <a:pt x="198" y="399"/>
                    <a:pt x="200" y="401"/>
                    <a:pt x="200" y="401"/>
                  </a:cubicBezTo>
                  <a:cubicBezTo>
                    <a:pt x="204" y="404"/>
                    <a:pt x="204" y="404"/>
                    <a:pt x="204" y="404"/>
                  </a:cubicBezTo>
                  <a:cubicBezTo>
                    <a:pt x="204" y="404"/>
                    <a:pt x="204" y="403"/>
                    <a:pt x="204" y="405"/>
                  </a:cubicBezTo>
                  <a:cubicBezTo>
                    <a:pt x="204" y="407"/>
                    <a:pt x="204" y="410"/>
                    <a:pt x="204" y="410"/>
                  </a:cubicBezTo>
                  <a:cubicBezTo>
                    <a:pt x="208" y="410"/>
                    <a:pt x="208" y="410"/>
                    <a:pt x="208" y="410"/>
                  </a:cubicBezTo>
                  <a:cubicBezTo>
                    <a:pt x="207" y="414"/>
                    <a:pt x="207" y="414"/>
                    <a:pt x="207" y="414"/>
                  </a:cubicBezTo>
                  <a:cubicBezTo>
                    <a:pt x="207" y="414"/>
                    <a:pt x="205" y="414"/>
                    <a:pt x="207" y="417"/>
                  </a:cubicBezTo>
                  <a:cubicBezTo>
                    <a:pt x="209" y="419"/>
                    <a:pt x="209" y="421"/>
                    <a:pt x="209" y="421"/>
                  </a:cubicBezTo>
                  <a:cubicBezTo>
                    <a:pt x="216" y="426"/>
                    <a:pt x="216" y="426"/>
                    <a:pt x="216" y="426"/>
                  </a:cubicBezTo>
                  <a:cubicBezTo>
                    <a:pt x="220" y="426"/>
                    <a:pt x="220" y="426"/>
                    <a:pt x="220" y="426"/>
                  </a:cubicBezTo>
                  <a:cubicBezTo>
                    <a:pt x="224" y="425"/>
                    <a:pt x="224" y="425"/>
                    <a:pt x="224" y="425"/>
                  </a:cubicBezTo>
                  <a:cubicBezTo>
                    <a:pt x="226" y="421"/>
                    <a:pt x="226" y="421"/>
                    <a:pt x="226" y="421"/>
                  </a:cubicBezTo>
                  <a:cubicBezTo>
                    <a:pt x="226" y="421"/>
                    <a:pt x="229" y="421"/>
                    <a:pt x="232" y="422"/>
                  </a:cubicBezTo>
                  <a:cubicBezTo>
                    <a:pt x="234" y="423"/>
                    <a:pt x="238" y="422"/>
                    <a:pt x="238" y="422"/>
                  </a:cubicBezTo>
                  <a:cubicBezTo>
                    <a:pt x="238" y="422"/>
                    <a:pt x="238" y="422"/>
                    <a:pt x="238" y="424"/>
                  </a:cubicBezTo>
                  <a:cubicBezTo>
                    <a:pt x="239" y="426"/>
                    <a:pt x="241" y="425"/>
                    <a:pt x="241" y="425"/>
                  </a:cubicBezTo>
                  <a:cubicBezTo>
                    <a:pt x="241" y="425"/>
                    <a:pt x="244" y="425"/>
                    <a:pt x="244" y="426"/>
                  </a:cubicBezTo>
                  <a:cubicBezTo>
                    <a:pt x="244" y="427"/>
                    <a:pt x="246" y="428"/>
                    <a:pt x="247" y="430"/>
                  </a:cubicBezTo>
                  <a:cubicBezTo>
                    <a:pt x="248" y="432"/>
                    <a:pt x="248" y="431"/>
                    <a:pt x="249" y="432"/>
                  </a:cubicBezTo>
                  <a:cubicBezTo>
                    <a:pt x="249" y="433"/>
                    <a:pt x="245" y="434"/>
                    <a:pt x="250" y="434"/>
                  </a:cubicBezTo>
                  <a:cubicBezTo>
                    <a:pt x="254" y="435"/>
                    <a:pt x="264" y="436"/>
                    <a:pt x="264" y="436"/>
                  </a:cubicBezTo>
                  <a:cubicBezTo>
                    <a:pt x="264" y="436"/>
                    <a:pt x="270" y="434"/>
                    <a:pt x="273" y="434"/>
                  </a:cubicBezTo>
                  <a:cubicBezTo>
                    <a:pt x="276" y="434"/>
                    <a:pt x="276" y="435"/>
                    <a:pt x="276" y="435"/>
                  </a:cubicBezTo>
                  <a:cubicBezTo>
                    <a:pt x="279" y="435"/>
                    <a:pt x="279" y="435"/>
                    <a:pt x="279" y="435"/>
                  </a:cubicBezTo>
                  <a:cubicBezTo>
                    <a:pt x="279" y="435"/>
                    <a:pt x="281" y="434"/>
                    <a:pt x="281" y="433"/>
                  </a:cubicBezTo>
                  <a:cubicBezTo>
                    <a:pt x="281" y="432"/>
                    <a:pt x="282" y="429"/>
                    <a:pt x="282" y="429"/>
                  </a:cubicBezTo>
                  <a:cubicBezTo>
                    <a:pt x="282" y="429"/>
                    <a:pt x="281" y="427"/>
                    <a:pt x="283" y="427"/>
                  </a:cubicBezTo>
                  <a:cubicBezTo>
                    <a:pt x="285" y="427"/>
                    <a:pt x="286" y="426"/>
                    <a:pt x="286" y="426"/>
                  </a:cubicBezTo>
                  <a:cubicBezTo>
                    <a:pt x="289" y="424"/>
                    <a:pt x="289" y="424"/>
                    <a:pt x="289" y="424"/>
                  </a:cubicBezTo>
                  <a:cubicBezTo>
                    <a:pt x="288" y="416"/>
                    <a:pt x="288" y="416"/>
                    <a:pt x="288" y="416"/>
                  </a:cubicBezTo>
                  <a:cubicBezTo>
                    <a:pt x="288" y="416"/>
                    <a:pt x="288" y="413"/>
                    <a:pt x="287" y="412"/>
                  </a:cubicBezTo>
                  <a:cubicBezTo>
                    <a:pt x="285" y="411"/>
                    <a:pt x="282" y="408"/>
                    <a:pt x="282" y="408"/>
                  </a:cubicBezTo>
                  <a:cubicBezTo>
                    <a:pt x="281" y="405"/>
                    <a:pt x="281" y="405"/>
                    <a:pt x="281" y="405"/>
                  </a:cubicBezTo>
                  <a:cubicBezTo>
                    <a:pt x="277" y="402"/>
                    <a:pt x="277" y="402"/>
                    <a:pt x="277" y="402"/>
                  </a:cubicBezTo>
                  <a:cubicBezTo>
                    <a:pt x="277" y="402"/>
                    <a:pt x="276" y="400"/>
                    <a:pt x="275" y="400"/>
                  </a:cubicBezTo>
                  <a:cubicBezTo>
                    <a:pt x="274" y="401"/>
                    <a:pt x="275" y="401"/>
                    <a:pt x="273" y="404"/>
                  </a:cubicBezTo>
                  <a:cubicBezTo>
                    <a:pt x="271" y="406"/>
                    <a:pt x="268" y="407"/>
                    <a:pt x="268" y="407"/>
                  </a:cubicBezTo>
                  <a:cubicBezTo>
                    <a:pt x="262" y="409"/>
                    <a:pt x="262" y="409"/>
                    <a:pt x="262" y="409"/>
                  </a:cubicBezTo>
                  <a:cubicBezTo>
                    <a:pt x="262" y="409"/>
                    <a:pt x="258" y="407"/>
                    <a:pt x="257" y="405"/>
                  </a:cubicBezTo>
                  <a:cubicBezTo>
                    <a:pt x="256" y="404"/>
                    <a:pt x="249" y="398"/>
                    <a:pt x="249" y="398"/>
                  </a:cubicBezTo>
                  <a:cubicBezTo>
                    <a:pt x="249" y="398"/>
                    <a:pt x="245" y="395"/>
                    <a:pt x="244" y="395"/>
                  </a:cubicBezTo>
                  <a:cubicBezTo>
                    <a:pt x="242" y="395"/>
                    <a:pt x="240" y="395"/>
                    <a:pt x="240" y="395"/>
                  </a:cubicBezTo>
                  <a:cubicBezTo>
                    <a:pt x="237" y="390"/>
                    <a:pt x="237" y="390"/>
                    <a:pt x="237" y="390"/>
                  </a:cubicBezTo>
                  <a:cubicBezTo>
                    <a:pt x="236" y="389"/>
                    <a:pt x="236" y="389"/>
                    <a:pt x="236" y="389"/>
                  </a:cubicBezTo>
                  <a:cubicBezTo>
                    <a:pt x="236" y="389"/>
                    <a:pt x="233" y="386"/>
                    <a:pt x="235" y="386"/>
                  </a:cubicBezTo>
                  <a:cubicBezTo>
                    <a:pt x="238" y="386"/>
                    <a:pt x="239" y="383"/>
                    <a:pt x="239" y="383"/>
                  </a:cubicBezTo>
                  <a:cubicBezTo>
                    <a:pt x="239" y="380"/>
                    <a:pt x="239" y="380"/>
                    <a:pt x="239" y="380"/>
                  </a:cubicBezTo>
                  <a:cubicBezTo>
                    <a:pt x="239" y="378"/>
                    <a:pt x="239" y="378"/>
                    <a:pt x="239" y="378"/>
                  </a:cubicBezTo>
                  <a:cubicBezTo>
                    <a:pt x="238" y="373"/>
                    <a:pt x="238" y="373"/>
                    <a:pt x="238" y="373"/>
                  </a:cubicBezTo>
                  <a:cubicBezTo>
                    <a:pt x="238" y="373"/>
                    <a:pt x="237" y="368"/>
                    <a:pt x="238" y="367"/>
                  </a:cubicBezTo>
                  <a:cubicBezTo>
                    <a:pt x="240" y="367"/>
                    <a:pt x="246" y="366"/>
                    <a:pt x="246" y="366"/>
                  </a:cubicBezTo>
                  <a:cubicBezTo>
                    <a:pt x="246" y="366"/>
                    <a:pt x="249" y="367"/>
                    <a:pt x="252" y="368"/>
                  </a:cubicBezTo>
                  <a:cubicBezTo>
                    <a:pt x="254" y="368"/>
                    <a:pt x="256" y="369"/>
                    <a:pt x="256" y="369"/>
                  </a:cubicBezTo>
                  <a:cubicBezTo>
                    <a:pt x="256" y="369"/>
                    <a:pt x="262" y="372"/>
                    <a:pt x="263" y="373"/>
                  </a:cubicBezTo>
                  <a:cubicBezTo>
                    <a:pt x="263" y="374"/>
                    <a:pt x="265" y="375"/>
                    <a:pt x="267" y="376"/>
                  </a:cubicBezTo>
                  <a:cubicBezTo>
                    <a:pt x="270" y="378"/>
                    <a:pt x="276" y="376"/>
                    <a:pt x="276" y="376"/>
                  </a:cubicBezTo>
                  <a:cubicBezTo>
                    <a:pt x="276" y="376"/>
                    <a:pt x="279" y="375"/>
                    <a:pt x="281" y="375"/>
                  </a:cubicBezTo>
                  <a:cubicBezTo>
                    <a:pt x="282" y="375"/>
                    <a:pt x="291" y="375"/>
                    <a:pt x="291" y="375"/>
                  </a:cubicBezTo>
                  <a:cubicBezTo>
                    <a:pt x="291" y="375"/>
                    <a:pt x="295" y="375"/>
                    <a:pt x="296" y="375"/>
                  </a:cubicBezTo>
                  <a:cubicBezTo>
                    <a:pt x="297" y="375"/>
                    <a:pt x="301" y="375"/>
                    <a:pt x="301" y="375"/>
                  </a:cubicBezTo>
                  <a:cubicBezTo>
                    <a:pt x="309" y="377"/>
                    <a:pt x="309" y="377"/>
                    <a:pt x="309" y="377"/>
                  </a:cubicBezTo>
                  <a:cubicBezTo>
                    <a:pt x="315" y="374"/>
                    <a:pt x="315" y="374"/>
                    <a:pt x="315" y="374"/>
                  </a:cubicBezTo>
                  <a:cubicBezTo>
                    <a:pt x="315" y="374"/>
                    <a:pt x="315" y="369"/>
                    <a:pt x="317" y="369"/>
                  </a:cubicBezTo>
                  <a:cubicBezTo>
                    <a:pt x="318" y="369"/>
                    <a:pt x="320" y="369"/>
                    <a:pt x="322" y="369"/>
                  </a:cubicBezTo>
                  <a:cubicBezTo>
                    <a:pt x="324" y="370"/>
                    <a:pt x="330" y="368"/>
                    <a:pt x="330" y="368"/>
                  </a:cubicBezTo>
                  <a:cubicBezTo>
                    <a:pt x="324" y="360"/>
                    <a:pt x="324" y="360"/>
                    <a:pt x="324" y="360"/>
                  </a:cubicBezTo>
                  <a:cubicBezTo>
                    <a:pt x="324" y="360"/>
                    <a:pt x="324" y="360"/>
                    <a:pt x="322" y="356"/>
                  </a:cubicBezTo>
                  <a:cubicBezTo>
                    <a:pt x="321" y="352"/>
                    <a:pt x="318" y="348"/>
                    <a:pt x="318" y="348"/>
                  </a:cubicBezTo>
                  <a:cubicBezTo>
                    <a:pt x="318" y="348"/>
                    <a:pt x="314" y="347"/>
                    <a:pt x="311" y="346"/>
                  </a:cubicBezTo>
                  <a:cubicBezTo>
                    <a:pt x="308" y="345"/>
                    <a:pt x="310" y="346"/>
                    <a:pt x="308" y="344"/>
                  </a:cubicBezTo>
                  <a:cubicBezTo>
                    <a:pt x="306" y="343"/>
                    <a:pt x="297" y="338"/>
                    <a:pt x="297" y="338"/>
                  </a:cubicBezTo>
                  <a:cubicBezTo>
                    <a:pt x="297" y="338"/>
                    <a:pt x="293" y="337"/>
                    <a:pt x="292" y="335"/>
                  </a:cubicBezTo>
                  <a:cubicBezTo>
                    <a:pt x="291" y="332"/>
                    <a:pt x="292" y="323"/>
                    <a:pt x="292" y="323"/>
                  </a:cubicBezTo>
                  <a:cubicBezTo>
                    <a:pt x="293" y="318"/>
                    <a:pt x="293" y="318"/>
                    <a:pt x="293" y="318"/>
                  </a:cubicBezTo>
                  <a:cubicBezTo>
                    <a:pt x="298" y="308"/>
                    <a:pt x="298" y="308"/>
                    <a:pt x="298" y="308"/>
                  </a:cubicBezTo>
                  <a:cubicBezTo>
                    <a:pt x="300" y="299"/>
                    <a:pt x="300" y="299"/>
                    <a:pt x="300" y="299"/>
                  </a:cubicBezTo>
                  <a:cubicBezTo>
                    <a:pt x="310" y="287"/>
                    <a:pt x="310" y="287"/>
                    <a:pt x="310" y="287"/>
                  </a:cubicBezTo>
                  <a:cubicBezTo>
                    <a:pt x="313" y="278"/>
                    <a:pt x="313" y="278"/>
                    <a:pt x="313" y="278"/>
                  </a:cubicBezTo>
                  <a:cubicBezTo>
                    <a:pt x="315" y="269"/>
                    <a:pt x="315" y="269"/>
                    <a:pt x="315" y="269"/>
                  </a:cubicBezTo>
                  <a:cubicBezTo>
                    <a:pt x="315" y="260"/>
                    <a:pt x="315" y="260"/>
                    <a:pt x="315" y="260"/>
                  </a:cubicBezTo>
                  <a:cubicBezTo>
                    <a:pt x="315" y="253"/>
                    <a:pt x="315" y="253"/>
                    <a:pt x="315" y="253"/>
                  </a:cubicBezTo>
                  <a:cubicBezTo>
                    <a:pt x="328" y="253"/>
                    <a:pt x="328" y="253"/>
                    <a:pt x="328" y="253"/>
                  </a:cubicBezTo>
                  <a:cubicBezTo>
                    <a:pt x="328" y="256"/>
                    <a:pt x="328" y="256"/>
                    <a:pt x="328" y="256"/>
                  </a:cubicBezTo>
                  <a:cubicBezTo>
                    <a:pt x="328" y="256"/>
                    <a:pt x="330" y="252"/>
                    <a:pt x="331" y="252"/>
                  </a:cubicBezTo>
                  <a:cubicBezTo>
                    <a:pt x="332" y="252"/>
                    <a:pt x="340" y="247"/>
                    <a:pt x="340" y="247"/>
                  </a:cubicBezTo>
                  <a:cubicBezTo>
                    <a:pt x="343" y="249"/>
                    <a:pt x="343" y="249"/>
                    <a:pt x="343" y="249"/>
                  </a:cubicBezTo>
                  <a:cubicBezTo>
                    <a:pt x="351" y="251"/>
                    <a:pt x="351" y="251"/>
                    <a:pt x="351" y="251"/>
                  </a:cubicBezTo>
                  <a:cubicBezTo>
                    <a:pt x="351" y="251"/>
                    <a:pt x="354" y="252"/>
                    <a:pt x="353" y="254"/>
                  </a:cubicBezTo>
                  <a:cubicBezTo>
                    <a:pt x="352" y="256"/>
                    <a:pt x="352" y="256"/>
                    <a:pt x="353" y="256"/>
                  </a:cubicBezTo>
                  <a:cubicBezTo>
                    <a:pt x="354" y="256"/>
                    <a:pt x="358" y="253"/>
                    <a:pt x="358" y="253"/>
                  </a:cubicBezTo>
                  <a:cubicBezTo>
                    <a:pt x="365" y="256"/>
                    <a:pt x="365" y="256"/>
                    <a:pt x="365" y="256"/>
                  </a:cubicBezTo>
                  <a:cubicBezTo>
                    <a:pt x="359" y="249"/>
                    <a:pt x="359" y="249"/>
                    <a:pt x="359" y="249"/>
                  </a:cubicBezTo>
                  <a:cubicBezTo>
                    <a:pt x="359" y="249"/>
                    <a:pt x="358" y="244"/>
                    <a:pt x="358" y="242"/>
                  </a:cubicBezTo>
                  <a:cubicBezTo>
                    <a:pt x="358" y="240"/>
                    <a:pt x="357" y="232"/>
                    <a:pt x="357" y="232"/>
                  </a:cubicBezTo>
                  <a:cubicBezTo>
                    <a:pt x="356" y="226"/>
                    <a:pt x="356" y="226"/>
                    <a:pt x="356" y="226"/>
                  </a:cubicBezTo>
                  <a:cubicBezTo>
                    <a:pt x="354" y="221"/>
                    <a:pt x="354" y="221"/>
                    <a:pt x="354" y="221"/>
                  </a:cubicBezTo>
                  <a:cubicBezTo>
                    <a:pt x="351" y="218"/>
                    <a:pt x="351" y="218"/>
                    <a:pt x="351" y="218"/>
                  </a:cubicBezTo>
                  <a:cubicBezTo>
                    <a:pt x="350" y="213"/>
                    <a:pt x="350" y="213"/>
                    <a:pt x="350" y="213"/>
                  </a:cubicBezTo>
                  <a:cubicBezTo>
                    <a:pt x="348" y="209"/>
                    <a:pt x="348" y="209"/>
                    <a:pt x="348" y="209"/>
                  </a:cubicBezTo>
                  <a:cubicBezTo>
                    <a:pt x="341" y="205"/>
                    <a:pt x="341" y="205"/>
                    <a:pt x="341" y="205"/>
                  </a:cubicBezTo>
                  <a:cubicBezTo>
                    <a:pt x="336" y="204"/>
                    <a:pt x="336" y="204"/>
                    <a:pt x="336" y="204"/>
                  </a:cubicBezTo>
                  <a:cubicBezTo>
                    <a:pt x="332" y="205"/>
                    <a:pt x="332" y="205"/>
                    <a:pt x="332" y="205"/>
                  </a:cubicBezTo>
                  <a:cubicBezTo>
                    <a:pt x="328" y="205"/>
                    <a:pt x="328" y="205"/>
                    <a:pt x="328" y="205"/>
                  </a:cubicBezTo>
                  <a:cubicBezTo>
                    <a:pt x="325" y="200"/>
                    <a:pt x="325" y="200"/>
                    <a:pt x="325" y="200"/>
                  </a:cubicBezTo>
                  <a:cubicBezTo>
                    <a:pt x="325" y="200"/>
                    <a:pt x="324" y="193"/>
                    <a:pt x="324" y="192"/>
                  </a:cubicBezTo>
                  <a:cubicBezTo>
                    <a:pt x="324" y="191"/>
                    <a:pt x="322" y="184"/>
                    <a:pt x="322" y="184"/>
                  </a:cubicBezTo>
                  <a:cubicBezTo>
                    <a:pt x="321" y="176"/>
                    <a:pt x="321" y="176"/>
                    <a:pt x="321" y="176"/>
                  </a:cubicBezTo>
                  <a:cubicBezTo>
                    <a:pt x="318" y="168"/>
                    <a:pt x="318" y="168"/>
                    <a:pt x="318" y="168"/>
                  </a:cubicBezTo>
                  <a:cubicBezTo>
                    <a:pt x="318" y="168"/>
                    <a:pt x="316" y="163"/>
                    <a:pt x="315" y="161"/>
                  </a:cubicBezTo>
                  <a:cubicBezTo>
                    <a:pt x="314" y="159"/>
                    <a:pt x="312" y="155"/>
                    <a:pt x="312" y="155"/>
                  </a:cubicBezTo>
                  <a:cubicBezTo>
                    <a:pt x="310" y="148"/>
                    <a:pt x="310" y="148"/>
                    <a:pt x="310" y="148"/>
                  </a:cubicBezTo>
                  <a:cubicBezTo>
                    <a:pt x="302" y="146"/>
                    <a:pt x="302" y="146"/>
                    <a:pt x="302" y="146"/>
                  </a:cubicBezTo>
                  <a:cubicBezTo>
                    <a:pt x="289" y="142"/>
                    <a:pt x="289" y="142"/>
                    <a:pt x="289" y="142"/>
                  </a:cubicBezTo>
                  <a:cubicBezTo>
                    <a:pt x="282" y="139"/>
                    <a:pt x="282" y="139"/>
                    <a:pt x="282" y="139"/>
                  </a:cubicBezTo>
                  <a:cubicBezTo>
                    <a:pt x="283" y="136"/>
                    <a:pt x="283" y="136"/>
                    <a:pt x="283" y="136"/>
                  </a:cubicBezTo>
                  <a:cubicBezTo>
                    <a:pt x="287" y="135"/>
                    <a:pt x="287" y="135"/>
                    <a:pt x="287" y="135"/>
                  </a:cubicBezTo>
                  <a:cubicBezTo>
                    <a:pt x="287" y="135"/>
                    <a:pt x="289" y="135"/>
                    <a:pt x="291" y="135"/>
                  </a:cubicBezTo>
                  <a:cubicBezTo>
                    <a:pt x="294" y="135"/>
                    <a:pt x="296" y="135"/>
                    <a:pt x="298" y="135"/>
                  </a:cubicBezTo>
                  <a:cubicBezTo>
                    <a:pt x="300" y="135"/>
                    <a:pt x="303" y="135"/>
                    <a:pt x="303" y="135"/>
                  </a:cubicBezTo>
                  <a:cubicBezTo>
                    <a:pt x="307" y="130"/>
                    <a:pt x="307" y="130"/>
                    <a:pt x="307" y="130"/>
                  </a:cubicBezTo>
                  <a:cubicBezTo>
                    <a:pt x="322" y="122"/>
                    <a:pt x="322" y="122"/>
                    <a:pt x="322" y="122"/>
                  </a:cubicBezTo>
                  <a:cubicBezTo>
                    <a:pt x="329" y="121"/>
                    <a:pt x="329" y="121"/>
                    <a:pt x="329" y="121"/>
                  </a:cubicBezTo>
                  <a:cubicBezTo>
                    <a:pt x="336" y="121"/>
                    <a:pt x="336" y="121"/>
                    <a:pt x="336" y="121"/>
                  </a:cubicBezTo>
                  <a:cubicBezTo>
                    <a:pt x="336" y="121"/>
                    <a:pt x="336" y="125"/>
                    <a:pt x="338" y="126"/>
                  </a:cubicBezTo>
                  <a:cubicBezTo>
                    <a:pt x="340" y="127"/>
                    <a:pt x="341" y="127"/>
                    <a:pt x="342" y="128"/>
                  </a:cubicBezTo>
                  <a:cubicBezTo>
                    <a:pt x="344" y="128"/>
                    <a:pt x="350" y="129"/>
                    <a:pt x="350" y="129"/>
                  </a:cubicBezTo>
                  <a:cubicBezTo>
                    <a:pt x="354" y="131"/>
                    <a:pt x="354" y="131"/>
                    <a:pt x="354" y="131"/>
                  </a:cubicBezTo>
                  <a:cubicBezTo>
                    <a:pt x="358" y="137"/>
                    <a:pt x="358" y="137"/>
                    <a:pt x="358" y="137"/>
                  </a:cubicBezTo>
                  <a:cubicBezTo>
                    <a:pt x="365" y="141"/>
                    <a:pt x="365" y="141"/>
                    <a:pt x="365" y="141"/>
                  </a:cubicBezTo>
                  <a:cubicBezTo>
                    <a:pt x="365" y="141"/>
                    <a:pt x="366" y="144"/>
                    <a:pt x="365" y="145"/>
                  </a:cubicBezTo>
                  <a:cubicBezTo>
                    <a:pt x="364" y="146"/>
                    <a:pt x="365" y="149"/>
                    <a:pt x="361" y="151"/>
                  </a:cubicBezTo>
                  <a:cubicBezTo>
                    <a:pt x="357" y="153"/>
                    <a:pt x="352" y="157"/>
                    <a:pt x="351" y="157"/>
                  </a:cubicBezTo>
                  <a:cubicBezTo>
                    <a:pt x="350" y="158"/>
                    <a:pt x="347" y="162"/>
                    <a:pt x="347" y="162"/>
                  </a:cubicBezTo>
                  <a:cubicBezTo>
                    <a:pt x="345" y="166"/>
                    <a:pt x="345" y="166"/>
                    <a:pt x="345" y="166"/>
                  </a:cubicBezTo>
                  <a:cubicBezTo>
                    <a:pt x="346" y="169"/>
                    <a:pt x="346" y="169"/>
                    <a:pt x="346" y="169"/>
                  </a:cubicBezTo>
                  <a:cubicBezTo>
                    <a:pt x="346" y="169"/>
                    <a:pt x="346" y="170"/>
                    <a:pt x="346" y="171"/>
                  </a:cubicBezTo>
                  <a:cubicBezTo>
                    <a:pt x="345" y="173"/>
                    <a:pt x="344" y="176"/>
                    <a:pt x="344" y="176"/>
                  </a:cubicBezTo>
                  <a:cubicBezTo>
                    <a:pt x="345" y="181"/>
                    <a:pt x="345" y="181"/>
                    <a:pt x="345" y="181"/>
                  </a:cubicBezTo>
                  <a:cubicBezTo>
                    <a:pt x="345" y="181"/>
                    <a:pt x="346" y="183"/>
                    <a:pt x="347" y="185"/>
                  </a:cubicBezTo>
                  <a:cubicBezTo>
                    <a:pt x="347" y="186"/>
                    <a:pt x="356" y="188"/>
                    <a:pt x="356" y="188"/>
                  </a:cubicBezTo>
                  <a:cubicBezTo>
                    <a:pt x="365" y="189"/>
                    <a:pt x="365" y="189"/>
                    <a:pt x="365" y="189"/>
                  </a:cubicBezTo>
                  <a:cubicBezTo>
                    <a:pt x="372" y="196"/>
                    <a:pt x="372" y="196"/>
                    <a:pt x="372" y="196"/>
                  </a:cubicBezTo>
                  <a:cubicBezTo>
                    <a:pt x="378" y="199"/>
                    <a:pt x="378" y="199"/>
                    <a:pt x="378" y="199"/>
                  </a:cubicBezTo>
                  <a:cubicBezTo>
                    <a:pt x="385" y="198"/>
                    <a:pt x="385" y="198"/>
                    <a:pt x="385" y="198"/>
                  </a:cubicBezTo>
                  <a:cubicBezTo>
                    <a:pt x="392" y="193"/>
                    <a:pt x="392" y="193"/>
                    <a:pt x="392" y="193"/>
                  </a:cubicBezTo>
                  <a:cubicBezTo>
                    <a:pt x="397" y="190"/>
                    <a:pt x="397" y="190"/>
                    <a:pt x="397" y="190"/>
                  </a:cubicBezTo>
                  <a:cubicBezTo>
                    <a:pt x="397" y="190"/>
                    <a:pt x="400" y="186"/>
                    <a:pt x="401" y="185"/>
                  </a:cubicBezTo>
                  <a:cubicBezTo>
                    <a:pt x="402" y="184"/>
                    <a:pt x="405" y="181"/>
                    <a:pt x="405" y="181"/>
                  </a:cubicBezTo>
                  <a:cubicBezTo>
                    <a:pt x="405" y="181"/>
                    <a:pt x="407" y="179"/>
                    <a:pt x="407" y="178"/>
                  </a:cubicBezTo>
                  <a:cubicBezTo>
                    <a:pt x="407" y="177"/>
                    <a:pt x="406" y="169"/>
                    <a:pt x="406" y="169"/>
                  </a:cubicBezTo>
                  <a:cubicBezTo>
                    <a:pt x="404" y="163"/>
                    <a:pt x="404" y="163"/>
                    <a:pt x="404" y="163"/>
                  </a:cubicBezTo>
                  <a:cubicBezTo>
                    <a:pt x="401" y="156"/>
                    <a:pt x="401" y="156"/>
                    <a:pt x="401" y="156"/>
                  </a:cubicBezTo>
                  <a:cubicBezTo>
                    <a:pt x="401" y="156"/>
                    <a:pt x="399" y="153"/>
                    <a:pt x="399" y="151"/>
                  </a:cubicBezTo>
                  <a:cubicBezTo>
                    <a:pt x="399" y="150"/>
                    <a:pt x="398" y="146"/>
                    <a:pt x="398" y="146"/>
                  </a:cubicBezTo>
                  <a:cubicBezTo>
                    <a:pt x="394" y="142"/>
                    <a:pt x="394" y="142"/>
                    <a:pt x="394" y="142"/>
                  </a:cubicBezTo>
                  <a:cubicBezTo>
                    <a:pt x="396" y="138"/>
                    <a:pt x="396" y="138"/>
                    <a:pt x="396" y="138"/>
                  </a:cubicBezTo>
                  <a:cubicBezTo>
                    <a:pt x="398" y="135"/>
                    <a:pt x="398" y="135"/>
                    <a:pt x="398" y="135"/>
                  </a:cubicBezTo>
                  <a:cubicBezTo>
                    <a:pt x="403" y="129"/>
                    <a:pt x="403" y="129"/>
                    <a:pt x="403" y="129"/>
                  </a:cubicBezTo>
                  <a:cubicBezTo>
                    <a:pt x="405" y="125"/>
                    <a:pt x="405" y="125"/>
                    <a:pt x="405" y="125"/>
                  </a:cubicBezTo>
                  <a:cubicBezTo>
                    <a:pt x="401" y="120"/>
                    <a:pt x="401" y="120"/>
                    <a:pt x="401" y="120"/>
                  </a:cubicBezTo>
                  <a:cubicBezTo>
                    <a:pt x="398" y="119"/>
                    <a:pt x="398" y="119"/>
                    <a:pt x="398" y="119"/>
                  </a:cubicBezTo>
                  <a:cubicBezTo>
                    <a:pt x="404" y="116"/>
                    <a:pt x="404" y="116"/>
                    <a:pt x="404" y="116"/>
                  </a:cubicBezTo>
                  <a:cubicBezTo>
                    <a:pt x="408" y="114"/>
                    <a:pt x="408" y="114"/>
                    <a:pt x="408" y="114"/>
                  </a:cubicBezTo>
                  <a:cubicBezTo>
                    <a:pt x="413" y="102"/>
                    <a:pt x="413" y="102"/>
                    <a:pt x="413" y="102"/>
                  </a:cubicBezTo>
                  <a:cubicBezTo>
                    <a:pt x="416" y="95"/>
                    <a:pt x="416" y="95"/>
                    <a:pt x="416" y="95"/>
                  </a:cubicBezTo>
                  <a:cubicBezTo>
                    <a:pt x="420" y="84"/>
                    <a:pt x="420" y="84"/>
                    <a:pt x="420" y="84"/>
                  </a:cubicBezTo>
                  <a:cubicBezTo>
                    <a:pt x="420" y="84"/>
                    <a:pt x="422" y="76"/>
                    <a:pt x="422" y="75"/>
                  </a:cubicBezTo>
                  <a:cubicBezTo>
                    <a:pt x="422" y="74"/>
                    <a:pt x="425" y="72"/>
                    <a:pt x="425" y="72"/>
                  </a:cubicBezTo>
                  <a:cubicBezTo>
                    <a:pt x="429" y="67"/>
                    <a:pt x="429" y="67"/>
                    <a:pt x="429" y="67"/>
                  </a:cubicBezTo>
                  <a:cubicBezTo>
                    <a:pt x="432" y="61"/>
                    <a:pt x="432" y="61"/>
                    <a:pt x="432" y="61"/>
                  </a:cubicBezTo>
                  <a:cubicBezTo>
                    <a:pt x="434" y="57"/>
                    <a:pt x="434" y="57"/>
                    <a:pt x="434" y="57"/>
                  </a:cubicBezTo>
                  <a:cubicBezTo>
                    <a:pt x="439" y="49"/>
                    <a:pt x="439" y="49"/>
                    <a:pt x="439" y="49"/>
                  </a:cubicBezTo>
                  <a:cubicBezTo>
                    <a:pt x="443" y="51"/>
                    <a:pt x="443" y="51"/>
                    <a:pt x="443" y="51"/>
                  </a:cubicBezTo>
                  <a:cubicBezTo>
                    <a:pt x="443" y="51"/>
                    <a:pt x="445" y="53"/>
                    <a:pt x="445" y="55"/>
                  </a:cubicBezTo>
                  <a:cubicBezTo>
                    <a:pt x="445" y="57"/>
                    <a:pt x="444" y="58"/>
                    <a:pt x="445" y="58"/>
                  </a:cubicBezTo>
                  <a:cubicBezTo>
                    <a:pt x="447" y="58"/>
                    <a:pt x="446" y="58"/>
                    <a:pt x="447" y="57"/>
                  </a:cubicBezTo>
                  <a:cubicBezTo>
                    <a:pt x="449" y="55"/>
                    <a:pt x="450" y="51"/>
                    <a:pt x="450" y="50"/>
                  </a:cubicBezTo>
                  <a:cubicBezTo>
                    <a:pt x="450" y="49"/>
                    <a:pt x="452" y="49"/>
                    <a:pt x="450" y="48"/>
                  </a:cubicBezTo>
                  <a:cubicBezTo>
                    <a:pt x="447" y="47"/>
                    <a:pt x="443" y="45"/>
                    <a:pt x="443" y="45"/>
                  </a:cubicBezTo>
                  <a:cubicBezTo>
                    <a:pt x="443" y="45"/>
                    <a:pt x="439" y="44"/>
                    <a:pt x="439" y="43"/>
                  </a:cubicBezTo>
                  <a:cubicBezTo>
                    <a:pt x="440" y="42"/>
                    <a:pt x="443" y="33"/>
                    <a:pt x="443" y="33"/>
                  </a:cubicBezTo>
                  <a:cubicBezTo>
                    <a:pt x="447" y="23"/>
                    <a:pt x="447" y="23"/>
                    <a:pt x="447" y="23"/>
                  </a:cubicBezTo>
                  <a:cubicBezTo>
                    <a:pt x="447" y="17"/>
                    <a:pt x="447" y="17"/>
                    <a:pt x="447" y="17"/>
                  </a:cubicBezTo>
                  <a:cubicBezTo>
                    <a:pt x="450" y="12"/>
                    <a:pt x="450" y="12"/>
                    <a:pt x="450" y="12"/>
                  </a:cubicBezTo>
                  <a:cubicBezTo>
                    <a:pt x="453" y="8"/>
                    <a:pt x="455" y="2"/>
                    <a:pt x="460" y="0"/>
                  </a:cubicBezTo>
                  <a:cubicBezTo>
                    <a:pt x="1479" y="0"/>
                    <a:pt x="1479" y="0"/>
                    <a:pt x="1479" y="0"/>
                  </a:cubicBezTo>
                  <a:cubicBezTo>
                    <a:pt x="1479" y="736"/>
                    <a:pt x="1479" y="736"/>
                    <a:pt x="1479" y="736"/>
                  </a:cubicBezTo>
                  <a:cubicBezTo>
                    <a:pt x="1465" y="741"/>
                    <a:pt x="1465" y="741"/>
                    <a:pt x="1465" y="741"/>
                  </a:cubicBezTo>
                  <a:cubicBezTo>
                    <a:pt x="1463" y="741"/>
                    <a:pt x="1435" y="737"/>
                    <a:pt x="1436" y="746"/>
                  </a:cubicBezTo>
                  <a:cubicBezTo>
                    <a:pt x="1437" y="751"/>
                    <a:pt x="1442" y="752"/>
                    <a:pt x="1442" y="752"/>
                  </a:cubicBezTo>
                  <a:cubicBezTo>
                    <a:pt x="1455" y="764"/>
                    <a:pt x="1455" y="764"/>
                    <a:pt x="1455" y="764"/>
                  </a:cubicBezTo>
                  <a:cubicBezTo>
                    <a:pt x="1454" y="771"/>
                    <a:pt x="1454" y="771"/>
                    <a:pt x="1454" y="771"/>
                  </a:cubicBezTo>
                  <a:cubicBezTo>
                    <a:pt x="1462" y="773"/>
                    <a:pt x="1462" y="773"/>
                    <a:pt x="1462" y="773"/>
                  </a:cubicBezTo>
                  <a:cubicBezTo>
                    <a:pt x="1479" y="773"/>
                    <a:pt x="1479" y="773"/>
                    <a:pt x="1479" y="773"/>
                  </a:cubicBezTo>
                  <a:cubicBezTo>
                    <a:pt x="1479" y="785"/>
                    <a:pt x="1479" y="785"/>
                    <a:pt x="1479" y="785"/>
                  </a:cubicBezTo>
                  <a:cubicBezTo>
                    <a:pt x="1469" y="786"/>
                    <a:pt x="1458" y="788"/>
                    <a:pt x="1456" y="789"/>
                  </a:cubicBezTo>
                  <a:cubicBezTo>
                    <a:pt x="1445" y="801"/>
                    <a:pt x="1445" y="801"/>
                    <a:pt x="1445" y="801"/>
                  </a:cubicBezTo>
                  <a:cubicBezTo>
                    <a:pt x="1458" y="818"/>
                    <a:pt x="1458" y="818"/>
                    <a:pt x="1458" y="818"/>
                  </a:cubicBezTo>
                  <a:cubicBezTo>
                    <a:pt x="1457" y="829"/>
                    <a:pt x="1457" y="829"/>
                    <a:pt x="1457" y="829"/>
                  </a:cubicBezTo>
                  <a:cubicBezTo>
                    <a:pt x="1446" y="837"/>
                    <a:pt x="1446" y="837"/>
                    <a:pt x="1446" y="837"/>
                  </a:cubicBezTo>
                  <a:cubicBezTo>
                    <a:pt x="1455" y="846"/>
                    <a:pt x="1455" y="846"/>
                    <a:pt x="1455" y="846"/>
                  </a:cubicBezTo>
                  <a:cubicBezTo>
                    <a:pt x="1471" y="846"/>
                    <a:pt x="1471" y="846"/>
                    <a:pt x="1471" y="846"/>
                  </a:cubicBezTo>
                  <a:cubicBezTo>
                    <a:pt x="1479" y="852"/>
                    <a:pt x="1479" y="852"/>
                    <a:pt x="1479" y="852"/>
                  </a:cubicBezTo>
                  <a:cubicBezTo>
                    <a:pt x="1479" y="899"/>
                    <a:pt x="1479" y="899"/>
                    <a:pt x="1479" y="899"/>
                  </a:cubicBezTo>
                  <a:cubicBezTo>
                    <a:pt x="1476" y="899"/>
                    <a:pt x="1472" y="900"/>
                    <a:pt x="1467" y="900"/>
                  </a:cubicBezTo>
                  <a:cubicBezTo>
                    <a:pt x="1460" y="912"/>
                    <a:pt x="1460" y="912"/>
                    <a:pt x="1460" y="912"/>
                  </a:cubicBezTo>
                  <a:cubicBezTo>
                    <a:pt x="1409" y="903"/>
                    <a:pt x="1409" y="903"/>
                    <a:pt x="1409" y="903"/>
                  </a:cubicBezTo>
                  <a:cubicBezTo>
                    <a:pt x="1392" y="893"/>
                    <a:pt x="1392" y="893"/>
                    <a:pt x="1392" y="893"/>
                  </a:cubicBezTo>
                  <a:cubicBezTo>
                    <a:pt x="1379" y="902"/>
                    <a:pt x="1382" y="898"/>
                    <a:pt x="1371" y="910"/>
                  </a:cubicBezTo>
                  <a:cubicBezTo>
                    <a:pt x="1341" y="902"/>
                    <a:pt x="1341" y="902"/>
                    <a:pt x="1341" y="902"/>
                  </a:cubicBezTo>
                  <a:cubicBezTo>
                    <a:pt x="1322" y="911"/>
                    <a:pt x="1322" y="911"/>
                    <a:pt x="1322" y="911"/>
                  </a:cubicBezTo>
                  <a:cubicBezTo>
                    <a:pt x="1300" y="933"/>
                    <a:pt x="1300" y="933"/>
                    <a:pt x="1300" y="933"/>
                  </a:cubicBezTo>
                  <a:cubicBezTo>
                    <a:pt x="1263" y="931"/>
                    <a:pt x="1263" y="931"/>
                    <a:pt x="1263" y="931"/>
                  </a:cubicBezTo>
                  <a:cubicBezTo>
                    <a:pt x="1255" y="920"/>
                    <a:pt x="1255" y="920"/>
                    <a:pt x="1255" y="920"/>
                  </a:cubicBezTo>
                  <a:cubicBezTo>
                    <a:pt x="1253" y="930"/>
                    <a:pt x="1253" y="930"/>
                    <a:pt x="1253" y="930"/>
                  </a:cubicBezTo>
                  <a:cubicBezTo>
                    <a:pt x="1261" y="940"/>
                    <a:pt x="1261" y="940"/>
                    <a:pt x="1261" y="940"/>
                  </a:cubicBezTo>
                  <a:cubicBezTo>
                    <a:pt x="1247" y="947"/>
                    <a:pt x="1247" y="947"/>
                    <a:pt x="1247" y="947"/>
                  </a:cubicBezTo>
                  <a:cubicBezTo>
                    <a:pt x="1242" y="933"/>
                    <a:pt x="1242" y="933"/>
                    <a:pt x="1242" y="933"/>
                  </a:cubicBezTo>
                  <a:cubicBezTo>
                    <a:pt x="1230" y="918"/>
                    <a:pt x="1230" y="918"/>
                    <a:pt x="1230" y="918"/>
                  </a:cubicBezTo>
                  <a:cubicBezTo>
                    <a:pt x="1212" y="914"/>
                    <a:pt x="1212" y="914"/>
                    <a:pt x="1212" y="914"/>
                  </a:cubicBezTo>
                  <a:cubicBezTo>
                    <a:pt x="1202" y="907"/>
                    <a:pt x="1202" y="907"/>
                    <a:pt x="1202" y="907"/>
                  </a:cubicBezTo>
                  <a:cubicBezTo>
                    <a:pt x="1200" y="906"/>
                    <a:pt x="1163" y="910"/>
                    <a:pt x="1156" y="911"/>
                  </a:cubicBezTo>
                  <a:cubicBezTo>
                    <a:pt x="1147" y="905"/>
                    <a:pt x="1146" y="905"/>
                    <a:pt x="1136" y="900"/>
                  </a:cubicBezTo>
                  <a:cubicBezTo>
                    <a:pt x="1126" y="908"/>
                    <a:pt x="1126" y="908"/>
                    <a:pt x="1126" y="908"/>
                  </a:cubicBezTo>
                  <a:cubicBezTo>
                    <a:pt x="1126" y="908"/>
                    <a:pt x="1121" y="917"/>
                    <a:pt x="1113" y="917"/>
                  </a:cubicBezTo>
                  <a:cubicBezTo>
                    <a:pt x="1104" y="917"/>
                    <a:pt x="1105" y="905"/>
                    <a:pt x="1105" y="905"/>
                  </a:cubicBezTo>
                  <a:cubicBezTo>
                    <a:pt x="1092" y="907"/>
                    <a:pt x="1092" y="907"/>
                    <a:pt x="1092" y="907"/>
                  </a:cubicBezTo>
                  <a:cubicBezTo>
                    <a:pt x="1075" y="931"/>
                    <a:pt x="1075" y="931"/>
                    <a:pt x="1075" y="931"/>
                  </a:cubicBezTo>
                  <a:cubicBezTo>
                    <a:pt x="1054" y="949"/>
                    <a:pt x="1054" y="949"/>
                    <a:pt x="1054" y="949"/>
                  </a:cubicBezTo>
                  <a:cubicBezTo>
                    <a:pt x="1042" y="967"/>
                    <a:pt x="1042" y="967"/>
                    <a:pt x="1042" y="967"/>
                  </a:cubicBezTo>
                  <a:cubicBezTo>
                    <a:pt x="1019" y="976"/>
                    <a:pt x="1019" y="976"/>
                    <a:pt x="1019" y="976"/>
                  </a:cubicBezTo>
                  <a:cubicBezTo>
                    <a:pt x="1020" y="984"/>
                    <a:pt x="1020" y="984"/>
                    <a:pt x="1020" y="984"/>
                  </a:cubicBezTo>
                  <a:cubicBezTo>
                    <a:pt x="1043" y="1004"/>
                    <a:pt x="1043" y="1004"/>
                    <a:pt x="1043" y="1004"/>
                  </a:cubicBezTo>
                  <a:cubicBezTo>
                    <a:pt x="1027" y="1015"/>
                    <a:pt x="1027" y="1015"/>
                    <a:pt x="1027" y="1015"/>
                  </a:cubicBezTo>
                  <a:cubicBezTo>
                    <a:pt x="1003" y="990"/>
                    <a:pt x="1012" y="1009"/>
                    <a:pt x="982" y="986"/>
                  </a:cubicBezTo>
                  <a:cubicBezTo>
                    <a:pt x="977" y="1004"/>
                    <a:pt x="976" y="999"/>
                    <a:pt x="979" y="1014"/>
                  </a:cubicBezTo>
                  <a:cubicBezTo>
                    <a:pt x="966" y="1023"/>
                    <a:pt x="966" y="1023"/>
                    <a:pt x="966" y="1023"/>
                  </a:cubicBezTo>
                  <a:cubicBezTo>
                    <a:pt x="973" y="1050"/>
                    <a:pt x="968" y="1041"/>
                    <a:pt x="985" y="1059"/>
                  </a:cubicBezTo>
                  <a:cubicBezTo>
                    <a:pt x="975" y="1080"/>
                    <a:pt x="977" y="1071"/>
                    <a:pt x="978" y="1096"/>
                  </a:cubicBezTo>
                  <a:cubicBezTo>
                    <a:pt x="1001" y="1103"/>
                    <a:pt x="1001" y="1103"/>
                    <a:pt x="1001" y="1103"/>
                  </a:cubicBezTo>
                  <a:cubicBezTo>
                    <a:pt x="1007" y="1117"/>
                    <a:pt x="1007" y="1117"/>
                    <a:pt x="1007" y="1117"/>
                  </a:cubicBezTo>
                  <a:cubicBezTo>
                    <a:pt x="1022" y="1124"/>
                    <a:pt x="1022" y="1124"/>
                    <a:pt x="1022" y="1124"/>
                  </a:cubicBezTo>
                  <a:cubicBezTo>
                    <a:pt x="1037" y="1114"/>
                    <a:pt x="1037" y="1114"/>
                    <a:pt x="1037" y="1114"/>
                  </a:cubicBezTo>
                  <a:cubicBezTo>
                    <a:pt x="1059" y="1125"/>
                    <a:pt x="1059" y="1125"/>
                    <a:pt x="1059" y="1125"/>
                  </a:cubicBezTo>
                  <a:cubicBezTo>
                    <a:pt x="1088" y="1147"/>
                    <a:pt x="1088" y="1147"/>
                    <a:pt x="1088" y="1147"/>
                  </a:cubicBezTo>
                  <a:cubicBezTo>
                    <a:pt x="1105" y="1168"/>
                    <a:pt x="1105" y="1168"/>
                    <a:pt x="1105" y="1168"/>
                  </a:cubicBezTo>
                  <a:cubicBezTo>
                    <a:pt x="1095" y="1160"/>
                    <a:pt x="1095" y="1160"/>
                    <a:pt x="1095" y="1160"/>
                  </a:cubicBezTo>
                  <a:cubicBezTo>
                    <a:pt x="1089" y="1163"/>
                    <a:pt x="1089" y="1163"/>
                    <a:pt x="1089" y="1163"/>
                  </a:cubicBezTo>
                  <a:cubicBezTo>
                    <a:pt x="1093" y="1170"/>
                    <a:pt x="1093" y="1170"/>
                    <a:pt x="1093" y="1170"/>
                  </a:cubicBezTo>
                  <a:cubicBezTo>
                    <a:pt x="1114" y="1176"/>
                    <a:pt x="1114" y="1176"/>
                    <a:pt x="1114" y="1176"/>
                  </a:cubicBezTo>
                  <a:cubicBezTo>
                    <a:pt x="1113" y="1192"/>
                    <a:pt x="1113" y="1192"/>
                    <a:pt x="1113" y="1192"/>
                  </a:cubicBezTo>
                  <a:cubicBezTo>
                    <a:pt x="1097" y="1252"/>
                    <a:pt x="1097" y="1252"/>
                    <a:pt x="1097" y="1252"/>
                  </a:cubicBezTo>
                  <a:cubicBezTo>
                    <a:pt x="1084" y="1280"/>
                    <a:pt x="1084" y="1280"/>
                    <a:pt x="1084" y="1280"/>
                  </a:cubicBezTo>
                  <a:cubicBezTo>
                    <a:pt x="1081" y="1297"/>
                    <a:pt x="1081" y="1297"/>
                    <a:pt x="1081" y="1297"/>
                  </a:cubicBezTo>
                  <a:cubicBezTo>
                    <a:pt x="1079" y="1314"/>
                    <a:pt x="1079" y="1314"/>
                    <a:pt x="1079" y="1314"/>
                  </a:cubicBezTo>
                  <a:cubicBezTo>
                    <a:pt x="1083" y="1328"/>
                    <a:pt x="1083" y="1328"/>
                    <a:pt x="1083" y="1328"/>
                  </a:cubicBezTo>
                  <a:cubicBezTo>
                    <a:pt x="1083" y="1328"/>
                    <a:pt x="1083" y="1332"/>
                    <a:pt x="1087" y="1336"/>
                  </a:cubicBezTo>
                  <a:cubicBezTo>
                    <a:pt x="1091" y="1340"/>
                    <a:pt x="1092" y="1344"/>
                    <a:pt x="1097" y="1348"/>
                  </a:cubicBezTo>
                  <a:cubicBezTo>
                    <a:pt x="1102" y="1351"/>
                    <a:pt x="1100" y="1353"/>
                    <a:pt x="1118" y="1354"/>
                  </a:cubicBezTo>
                  <a:cubicBezTo>
                    <a:pt x="1135" y="1356"/>
                    <a:pt x="1119" y="1364"/>
                    <a:pt x="1120" y="1367"/>
                  </a:cubicBezTo>
                  <a:cubicBezTo>
                    <a:pt x="1121" y="1369"/>
                    <a:pt x="1122" y="1383"/>
                    <a:pt x="1129" y="1397"/>
                  </a:cubicBezTo>
                  <a:cubicBezTo>
                    <a:pt x="1136" y="1411"/>
                    <a:pt x="1140" y="1409"/>
                    <a:pt x="1151" y="1415"/>
                  </a:cubicBezTo>
                  <a:cubicBezTo>
                    <a:pt x="1162" y="1420"/>
                    <a:pt x="1157" y="1422"/>
                    <a:pt x="1164" y="1436"/>
                  </a:cubicBezTo>
                  <a:cubicBezTo>
                    <a:pt x="1171" y="1449"/>
                    <a:pt x="1188" y="1443"/>
                    <a:pt x="1191" y="1443"/>
                  </a:cubicBezTo>
                  <a:cubicBezTo>
                    <a:pt x="1193" y="1443"/>
                    <a:pt x="1195" y="1446"/>
                    <a:pt x="1198" y="1450"/>
                  </a:cubicBezTo>
                  <a:cubicBezTo>
                    <a:pt x="1198" y="1450"/>
                    <a:pt x="1198" y="1450"/>
                    <a:pt x="1198" y="1450"/>
                  </a:cubicBezTo>
                  <a:cubicBezTo>
                    <a:pt x="1198" y="1450"/>
                    <a:pt x="1192" y="1456"/>
                    <a:pt x="1190" y="1457"/>
                  </a:cubicBezTo>
                  <a:cubicBezTo>
                    <a:pt x="1189" y="1458"/>
                    <a:pt x="1188" y="1459"/>
                    <a:pt x="1187" y="1460"/>
                  </a:cubicBezTo>
                  <a:cubicBezTo>
                    <a:pt x="1186" y="1462"/>
                    <a:pt x="1189" y="1463"/>
                    <a:pt x="1187" y="1464"/>
                  </a:cubicBezTo>
                  <a:cubicBezTo>
                    <a:pt x="1185" y="1465"/>
                    <a:pt x="1183" y="1469"/>
                    <a:pt x="1183" y="1471"/>
                  </a:cubicBezTo>
                  <a:cubicBezTo>
                    <a:pt x="1184" y="1473"/>
                    <a:pt x="1182" y="1476"/>
                    <a:pt x="1182" y="1476"/>
                  </a:cubicBezTo>
                  <a:cubicBezTo>
                    <a:pt x="1182" y="1476"/>
                    <a:pt x="1178" y="1481"/>
                    <a:pt x="1173" y="1481"/>
                  </a:cubicBezTo>
                  <a:cubicBezTo>
                    <a:pt x="1169" y="1482"/>
                    <a:pt x="1166" y="1480"/>
                    <a:pt x="1162" y="1479"/>
                  </a:cubicBezTo>
                  <a:cubicBezTo>
                    <a:pt x="1158" y="1478"/>
                    <a:pt x="1158" y="1478"/>
                    <a:pt x="1158" y="1478"/>
                  </a:cubicBezTo>
                  <a:cubicBezTo>
                    <a:pt x="1158" y="1478"/>
                    <a:pt x="1155" y="1478"/>
                    <a:pt x="1151" y="1477"/>
                  </a:cubicBezTo>
                  <a:cubicBezTo>
                    <a:pt x="1147" y="1475"/>
                    <a:pt x="1150" y="1475"/>
                    <a:pt x="1150" y="1475"/>
                  </a:cubicBezTo>
                  <a:cubicBezTo>
                    <a:pt x="1146" y="1471"/>
                    <a:pt x="1146" y="1471"/>
                    <a:pt x="1146" y="1471"/>
                  </a:cubicBezTo>
                  <a:cubicBezTo>
                    <a:pt x="1142" y="1466"/>
                    <a:pt x="1142" y="1466"/>
                    <a:pt x="1142" y="1466"/>
                  </a:cubicBezTo>
                  <a:cubicBezTo>
                    <a:pt x="1142" y="1466"/>
                    <a:pt x="1141" y="1465"/>
                    <a:pt x="1141" y="1463"/>
                  </a:cubicBezTo>
                  <a:cubicBezTo>
                    <a:pt x="1140" y="1461"/>
                    <a:pt x="1140" y="1463"/>
                    <a:pt x="1138" y="1463"/>
                  </a:cubicBezTo>
                  <a:cubicBezTo>
                    <a:pt x="1136" y="1463"/>
                    <a:pt x="1135" y="1464"/>
                    <a:pt x="1133" y="1463"/>
                  </a:cubicBezTo>
                  <a:cubicBezTo>
                    <a:pt x="1132" y="1462"/>
                    <a:pt x="1132" y="1461"/>
                    <a:pt x="1132" y="1460"/>
                  </a:cubicBezTo>
                  <a:cubicBezTo>
                    <a:pt x="1132" y="1459"/>
                    <a:pt x="1129" y="1457"/>
                    <a:pt x="1126" y="1457"/>
                  </a:cubicBezTo>
                  <a:cubicBezTo>
                    <a:pt x="1123" y="1456"/>
                    <a:pt x="1124" y="1454"/>
                    <a:pt x="1120" y="1454"/>
                  </a:cubicBezTo>
                  <a:cubicBezTo>
                    <a:pt x="1116" y="1454"/>
                    <a:pt x="1119" y="1451"/>
                    <a:pt x="1119" y="1449"/>
                  </a:cubicBezTo>
                  <a:cubicBezTo>
                    <a:pt x="1118" y="1448"/>
                    <a:pt x="1115" y="1451"/>
                    <a:pt x="1114" y="1452"/>
                  </a:cubicBezTo>
                  <a:cubicBezTo>
                    <a:pt x="1113" y="1453"/>
                    <a:pt x="1112" y="1455"/>
                    <a:pt x="1110" y="1455"/>
                  </a:cubicBezTo>
                  <a:cubicBezTo>
                    <a:pt x="1109" y="1456"/>
                    <a:pt x="1108" y="1450"/>
                    <a:pt x="1108" y="1450"/>
                  </a:cubicBezTo>
                  <a:cubicBezTo>
                    <a:pt x="1108" y="1450"/>
                    <a:pt x="1108" y="1450"/>
                    <a:pt x="1104" y="1450"/>
                  </a:cubicBezTo>
                  <a:cubicBezTo>
                    <a:pt x="1099" y="1450"/>
                    <a:pt x="1102" y="1452"/>
                    <a:pt x="1102" y="1452"/>
                  </a:cubicBezTo>
                  <a:cubicBezTo>
                    <a:pt x="1099" y="1459"/>
                    <a:pt x="1099" y="1459"/>
                    <a:pt x="1099" y="1459"/>
                  </a:cubicBezTo>
                  <a:cubicBezTo>
                    <a:pt x="1094" y="1463"/>
                    <a:pt x="1094" y="1463"/>
                    <a:pt x="1094" y="1463"/>
                  </a:cubicBezTo>
                  <a:cubicBezTo>
                    <a:pt x="1094" y="1463"/>
                    <a:pt x="1095" y="1466"/>
                    <a:pt x="1096" y="1468"/>
                  </a:cubicBezTo>
                  <a:cubicBezTo>
                    <a:pt x="1096" y="1470"/>
                    <a:pt x="1099" y="1471"/>
                    <a:pt x="1099" y="1471"/>
                  </a:cubicBezTo>
                  <a:cubicBezTo>
                    <a:pt x="1099" y="1471"/>
                    <a:pt x="1102" y="1473"/>
                    <a:pt x="1105" y="1475"/>
                  </a:cubicBezTo>
                  <a:cubicBezTo>
                    <a:pt x="1108" y="1477"/>
                    <a:pt x="1107" y="1477"/>
                    <a:pt x="1109" y="1477"/>
                  </a:cubicBezTo>
                  <a:cubicBezTo>
                    <a:pt x="1111" y="1478"/>
                    <a:pt x="1114" y="1479"/>
                    <a:pt x="1118" y="1481"/>
                  </a:cubicBezTo>
                  <a:cubicBezTo>
                    <a:pt x="1122" y="1482"/>
                    <a:pt x="1120" y="1481"/>
                    <a:pt x="1126" y="1486"/>
                  </a:cubicBezTo>
                  <a:cubicBezTo>
                    <a:pt x="1131" y="1490"/>
                    <a:pt x="1125" y="1486"/>
                    <a:pt x="1124" y="1489"/>
                  </a:cubicBezTo>
                  <a:cubicBezTo>
                    <a:pt x="1123" y="1493"/>
                    <a:pt x="1117" y="1485"/>
                    <a:pt x="1113" y="1487"/>
                  </a:cubicBezTo>
                  <a:cubicBezTo>
                    <a:pt x="1109" y="1488"/>
                    <a:pt x="1108" y="1485"/>
                    <a:pt x="1105" y="1486"/>
                  </a:cubicBezTo>
                  <a:cubicBezTo>
                    <a:pt x="1105" y="1486"/>
                    <a:pt x="1105" y="1486"/>
                    <a:pt x="1105" y="1486"/>
                  </a:cubicBezTo>
                  <a:cubicBezTo>
                    <a:pt x="1104" y="1486"/>
                    <a:pt x="1104" y="1486"/>
                    <a:pt x="1104" y="1486"/>
                  </a:cubicBezTo>
                  <a:cubicBezTo>
                    <a:pt x="1104" y="1485"/>
                    <a:pt x="1103" y="1484"/>
                    <a:pt x="1103" y="1483"/>
                  </a:cubicBezTo>
                  <a:cubicBezTo>
                    <a:pt x="1102" y="1482"/>
                    <a:pt x="1097" y="1482"/>
                    <a:pt x="1097" y="1482"/>
                  </a:cubicBezTo>
                  <a:cubicBezTo>
                    <a:pt x="1093" y="1481"/>
                    <a:pt x="1093" y="1481"/>
                    <a:pt x="1093" y="1481"/>
                  </a:cubicBezTo>
                  <a:cubicBezTo>
                    <a:pt x="1090" y="1480"/>
                    <a:pt x="1090" y="1480"/>
                    <a:pt x="1090" y="1480"/>
                  </a:cubicBezTo>
                  <a:cubicBezTo>
                    <a:pt x="1087" y="1475"/>
                    <a:pt x="1087" y="1475"/>
                    <a:pt x="1087" y="1475"/>
                  </a:cubicBezTo>
                  <a:cubicBezTo>
                    <a:pt x="1084" y="1473"/>
                    <a:pt x="1084" y="1473"/>
                    <a:pt x="1084" y="1473"/>
                  </a:cubicBezTo>
                  <a:cubicBezTo>
                    <a:pt x="1081" y="1469"/>
                    <a:pt x="1081" y="1469"/>
                    <a:pt x="1081" y="1469"/>
                  </a:cubicBezTo>
                  <a:cubicBezTo>
                    <a:pt x="1082" y="1467"/>
                    <a:pt x="1082" y="1467"/>
                    <a:pt x="1082" y="1467"/>
                  </a:cubicBezTo>
                  <a:cubicBezTo>
                    <a:pt x="1085" y="1463"/>
                    <a:pt x="1085" y="1463"/>
                    <a:pt x="1085" y="1463"/>
                  </a:cubicBezTo>
                  <a:cubicBezTo>
                    <a:pt x="1085" y="1463"/>
                    <a:pt x="1086" y="1463"/>
                    <a:pt x="1087" y="1461"/>
                  </a:cubicBezTo>
                  <a:cubicBezTo>
                    <a:pt x="1089" y="1458"/>
                    <a:pt x="1087" y="1458"/>
                    <a:pt x="1087" y="1458"/>
                  </a:cubicBezTo>
                  <a:cubicBezTo>
                    <a:pt x="1087" y="1458"/>
                    <a:pt x="1083" y="1456"/>
                    <a:pt x="1081" y="1455"/>
                  </a:cubicBezTo>
                  <a:cubicBezTo>
                    <a:pt x="1079" y="1454"/>
                    <a:pt x="1076" y="1457"/>
                    <a:pt x="1076" y="1457"/>
                  </a:cubicBezTo>
                  <a:cubicBezTo>
                    <a:pt x="1070" y="1456"/>
                    <a:pt x="1070" y="1456"/>
                    <a:pt x="1070" y="1456"/>
                  </a:cubicBezTo>
                  <a:cubicBezTo>
                    <a:pt x="1065" y="1456"/>
                    <a:pt x="1065" y="1456"/>
                    <a:pt x="1065" y="1456"/>
                  </a:cubicBezTo>
                  <a:cubicBezTo>
                    <a:pt x="1061" y="1452"/>
                    <a:pt x="1061" y="1452"/>
                    <a:pt x="1061" y="1452"/>
                  </a:cubicBezTo>
                  <a:cubicBezTo>
                    <a:pt x="1054" y="1450"/>
                    <a:pt x="1054" y="1450"/>
                    <a:pt x="1054" y="1450"/>
                  </a:cubicBezTo>
                  <a:cubicBezTo>
                    <a:pt x="1050" y="1448"/>
                    <a:pt x="1050" y="1448"/>
                    <a:pt x="1050" y="1448"/>
                  </a:cubicBezTo>
                  <a:cubicBezTo>
                    <a:pt x="1050" y="1448"/>
                    <a:pt x="1050" y="1440"/>
                    <a:pt x="1050" y="1439"/>
                  </a:cubicBezTo>
                  <a:cubicBezTo>
                    <a:pt x="1050" y="1437"/>
                    <a:pt x="1050" y="1434"/>
                    <a:pt x="1050" y="1434"/>
                  </a:cubicBezTo>
                  <a:cubicBezTo>
                    <a:pt x="1050" y="1434"/>
                    <a:pt x="1044" y="1433"/>
                    <a:pt x="1041" y="1434"/>
                  </a:cubicBezTo>
                  <a:cubicBezTo>
                    <a:pt x="1039" y="1435"/>
                    <a:pt x="1036" y="1434"/>
                    <a:pt x="1036" y="1434"/>
                  </a:cubicBezTo>
                  <a:cubicBezTo>
                    <a:pt x="1036" y="1434"/>
                    <a:pt x="1028" y="1433"/>
                    <a:pt x="1027" y="1431"/>
                  </a:cubicBezTo>
                  <a:cubicBezTo>
                    <a:pt x="1027" y="1429"/>
                    <a:pt x="1027" y="1430"/>
                    <a:pt x="1026" y="1430"/>
                  </a:cubicBezTo>
                  <a:cubicBezTo>
                    <a:pt x="1024" y="1430"/>
                    <a:pt x="1018" y="1430"/>
                    <a:pt x="1018" y="1430"/>
                  </a:cubicBezTo>
                  <a:cubicBezTo>
                    <a:pt x="1012" y="1428"/>
                    <a:pt x="1012" y="1428"/>
                    <a:pt x="1012" y="1428"/>
                  </a:cubicBezTo>
                  <a:cubicBezTo>
                    <a:pt x="1012" y="1437"/>
                    <a:pt x="1012" y="1437"/>
                    <a:pt x="1012" y="1437"/>
                  </a:cubicBezTo>
                  <a:cubicBezTo>
                    <a:pt x="1011" y="1435"/>
                    <a:pt x="1011" y="1435"/>
                    <a:pt x="1011" y="1435"/>
                  </a:cubicBezTo>
                  <a:cubicBezTo>
                    <a:pt x="1001" y="1434"/>
                    <a:pt x="1001" y="1434"/>
                    <a:pt x="1001" y="1434"/>
                  </a:cubicBezTo>
                  <a:cubicBezTo>
                    <a:pt x="995" y="1437"/>
                    <a:pt x="995" y="1437"/>
                    <a:pt x="995" y="1437"/>
                  </a:cubicBezTo>
                  <a:cubicBezTo>
                    <a:pt x="990" y="1439"/>
                    <a:pt x="990" y="1439"/>
                    <a:pt x="990" y="1439"/>
                  </a:cubicBezTo>
                  <a:cubicBezTo>
                    <a:pt x="990" y="1442"/>
                    <a:pt x="990" y="1442"/>
                    <a:pt x="990" y="1442"/>
                  </a:cubicBezTo>
                  <a:cubicBezTo>
                    <a:pt x="988" y="1445"/>
                    <a:pt x="988" y="1445"/>
                    <a:pt x="988" y="1445"/>
                  </a:cubicBezTo>
                  <a:cubicBezTo>
                    <a:pt x="988" y="1445"/>
                    <a:pt x="985" y="1446"/>
                    <a:pt x="983" y="1446"/>
                  </a:cubicBezTo>
                  <a:cubicBezTo>
                    <a:pt x="983" y="1447"/>
                    <a:pt x="982" y="1449"/>
                    <a:pt x="982" y="1450"/>
                  </a:cubicBezTo>
                  <a:cubicBezTo>
                    <a:pt x="981" y="1451"/>
                    <a:pt x="979" y="1451"/>
                    <a:pt x="979" y="1451"/>
                  </a:cubicBezTo>
                  <a:cubicBezTo>
                    <a:pt x="975" y="1450"/>
                    <a:pt x="975" y="1450"/>
                    <a:pt x="975" y="1450"/>
                  </a:cubicBezTo>
                  <a:cubicBezTo>
                    <a:pt x="972" y="1450"/>
                    <a:pt x="972" y="1450"/>
                    <a:pt x="972" y="1450"/>
                  </a:cubicBezTo>
                  <a:cubicBezTo>
                    <a:pt x="970" y="1448"/>
                    <a:pt x="970" y="1448"/>
                    <a:pt x="970" y="1448"/>
                  </a:cubicBezTo>
                  <a:cubicBezTo>
                    <a:pt x="972" y="1444"/>
                    <a:pt x="972" y="1444"/>
                    <a:pt x="972" y="1444"/>
                  </a:cubicBezTo>
                  <a:cubicBezTo>
                    <a:pt x="972" y="1442"/>
                    <a:pt x="972" y="1442"/>
                    <a:pt x="972" y="1442"/>
                  </a:cubicBezTo>
                  <a:cubicBezTo>
                    <a:pt x="972" y="1442"/>
                    <a:pt x="972" y="1442"/>
                    <a:pt x="972" y="1442"/>
                  </a:cubicBezTo>
                  <a:cubicBezTo>
                    <a:pt x="972" y="1442"/>
                    <a:pt x="972" y="1442"/>
                    <a:pt x="972" y="1442"/>
                  </a:cubicBezTo>
                  <a:cubicBezTo>
                    <a:pt x="966" y="1442"/>
                    <a:pt x="966" y="1442"/>
                    <a:pt x="966" y="1442"/>
                  </a:cubicBezTo>
                  <a:cubicBezTo>
                    <a:pt x="960" y="1440"/>
                    <a:pt x="960" y="1440"/>
                    <a:pt x="960" y="1440"/>
                  </a:cubicBezTo>
                  <a:cubicBezTo>
                    <a:pt x="947" y="1439"/>
                    <a:pt x="947" y="1439"/>
                    <a:pt x="947" y="1439"/>
                  </a:cubicBezTo>
                  <a:cubicBezTo>
                    <a:pt x="939" y="1437"/>
                    <a:pt x="939" y="1437"/>
                    <a:pt x="939" y="1437"/>
                  </a:cubicBezTo>
                  <a:cubicBezTo>
                    <a:pt x="934" y="1432"/>
                    <a:pt x="934" y="1432"/>
                    <a:pt x="934" y="1432"/>
                  </a:cubicBezTo>
                  <a:cubicBezTo>
                    <a:pt x="926" y="1430"/>
                    <a:pt x="926" y="1430"/>
                    <a:pt x="926" y="1430"/>
                  </a:cubicBezTo>
                  <a:cubicBezTo>
                    <a:pt x="919" y="1435"/>
                    <a:pt x="919" y="1435"/>
                    <a:pt x="919" y="1435"/>
                  </a:cubicBezTo>
                  <a:cubicBezTo>
                    <a:pt x="919" y="1435"/>
                    <a:pt x="912" y="1432"/>
                    <a:pt x="909" y="1432"/>
                  </a:cubicBezTo>
                  <a:cubicBezTo>
                    <a:pt x="907" y="1433"/>
                    <a:pt x="903" y="1434"/>
                    <a:pt x="902" y="1435"/>
                  </a:cubicBezTo>
                  <a:cubicBezTo>
                    <a:pt x="901" y="1435"/>
                    <a:pt x="901" y="1436"/>
                    <a:pt x="900" y="1436"/>
                  </a:cubicBezTo>
                  <a:cubicBezTo>
                    <a:pt x="900" y="1436"/>
                    <a:pt x="900" y="1436"/>
                    <a:pt x="900" y="1436"/>
                  </a:cubicBezTo>
                  <a:cubicBezTo>
                    <a:pt x="900" y="1436"/>
                    <a:pt x="900" y="1436"/>
                    <a:pt x="900" y="1436"/>
                  </a:cubicBezTo>
                  <a:cubicBezTo>
                    <a:pt x="900" y="1436"/>
                    <a:pt x="900" y="1436"/>
                    <a:pt x="900" y="1436"/>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6" y="1439"/>
                    <a:pt x="894" y="1438"/>
                    <a:pt x="892" y="1438"/>
                  </a:cubicBezTo>
                  <a:cubicBezTo>
                    <a:pt x="891" y="1439"/>
                    <a:pt x="890" y="1440"/>
                    <a:pt x="888" y="1440"/>
                  </a:cubicBezTo>
                  <a:cubicBezTo>
                    <a:pt x="886" y="1440"/>
                    <a:pt x="885" y="1439"/>
                    <a:pt x="883" y="1439"/>
                  </a:cubicBezTo>
                  <a:cubicBezTo>
                    <a:pt x="882" y="1440"/>
                    <a:pt x="881" y="1441"/>
                    <a:pt x="879" y="1441"/>
                  </a:cubicBezTo>
                  <a:cubicBezTo>
                    <a:pt x="877" y="1441"/>
                    <a:pt x="876" y="1439"/>
                    <a:pt x="876" y="1439"/>
                  </a:cubicBezTo>
                  <a:cubicBezTo>
                    <a:pt x="873" y="1439"/>
                    <a:pt x="873" y="1439"/>
                    <a:pt x="873" y="1439"/>
                  </a:cubicBezTo>
                  <a:cubicBezTo>
                    <a:pt x="870" y="1436"/>
                    <a:pt x="870" y="1436"/>
                    <a:pt x="870" y="1436"/>
                  </a:cubicBezTo>
                  <a:cubicBezTo>
                    <a:pt x="870" y="1436"/>
                    <a:pt x="869" y="1438"/>
                    <a:pt x="866" y="1438"/>
                  </a:cubicBezTo>
                  <a:cubicBezTo>
                    <a:pt x="864" y="1437"/>
                    <a:pt x="862" y="1436"/>
                    <a:pt x="860" y="1437"/>
                  </a:cubicBezTo>
                  <a:cubicBezTo>
                    <a:pt x="858" y="1437"/>
                    <a:pt x="855" y="1438"/>
                    <a:pt x="855" y="1438"/>
                  </a:cubicBezTo>
                  <a:cubicBezTo>
                    <a:pt x="847" y="1435"/>
                    <a:pt x="847" y="1435"/>
                    <a:pt x="847" y="1435"/>
                  </a:cubicBezTo>
                  <a:cubicBezTo>
                    <a:pt x="842" y="1434"/>
                    <a:pt x="842" y="1434"/>
                    <a:pt x="842" y="1434"/>
                  </a:cubicBezTo>
                  <a:cubicBezTo>
                    <a:pt x="838" y="1433"/>
                    <a:pt x="838" y="1433"/>
                    <a:pt x="838" y="1433"/>
                  </a:cubicBezTo>
                  <a:cubicBezTo>
                    <a:pt x="836" y="1436"/>
                    <a:pt x="836" y="1436"/>
                    <a:pt x="836" y="1436"/>
                  </a:cubicBezTo>
                  <a:cubicBezTo>
                    <a:pt x="831" y="1436"/>
                    <a:pt x="831" y="1436"/>
                    <a:pt x="831" y="1436"/>
                  </a:cubicBezTo>
                  <a:cubicBezTo>
                    <a:pt x="831" y="1436"/>
                    <a:pt x="825" y="1434"/>
                    <a:pt x="821" y="1435"/>
                  </a:cubicBezTo>
                  <a:cubicBezTo>
                    <a:pt x="820" y="1435"/>
                    <a:pt x="817" y="1438"/>
                    <a:pt x="816" y="1438"/>
                  </a:cubicBezTo>
                  <a:cubicBezTo>
                    <a:pt x="815" y="1439"/>
                    <a:pt x="819" y="1442"/>
                    <a:pt x="817" y="1442"/>
                  </a:cubicBezTo>
                  <a:cubicBezTo>
                    <a:pt x="787" y="1439"/>
                    <a:pt x="752" y="1427"/>
                    <a:pt x="722" y="1419"/>
                  </a:cubicBezTo>
                  <a:cubicBezTo>
                    <a:pt x="722" y="1419"/>
                    <a:pt x="697" y="1413"/>
                    <a:pt x="693" y="1413"/>
                  </a:cubicBezTo>
                  <a:cubicBezTo>
                    <a:pt x="689" y="1413"/>
                    <a:pt x="681" y="1402"/>
                    <a:pt x="681" y="1399"/>
                  </a:cubicBezTo>
                  <a:cubicBezTo>
                    <a:pt x="681" y="1396"/>
                    <a:pt x="680" y="1387"/>
                    <a:pt x="684" y="1385"/>
                  </a:cubicBezTo>
                  <a:cubicBezTo>
                    <a:pt x="688" y="1383"/>
                    <a:pt x="688" y="1383"/>
                    <a:pt x="695" y="1377"/>
                  </a:cubicBezTo>
                  <a:cubicBezTo>
                    <a:pt x="701" y="1370"/>
                    <a:pt x="701" y="1365"/>
                    <a:pt x="701" y="1365"/>
                  </a:cubicBezTo>
                  <a:cubicBezTo>
                    <a:pt x="686" y="1356"/>
                    <a:pt x="686" y="1356"/>
                    <a:pt x="686" y="1356"/>
                  </a:cubicBezTo>
                  <a:cubicBezTo>
                    <a:pt x="686" y="1356"/>
                    <a:pt x="669" y="1365"/>
                    <a:pt x="666" y="1363"/>
                  </a:cubicBezTo>
                  <a:cubicBezTo>
                    <a:pt x="662" y="1361"/>
                    <a:pt x="646" y="1372"/>
                    <a:pt x="646" y="1372"/>
                  </a:cubicBezTo>
                  <a:cubicBezTo>
                    <a:pt x="630" y="1373"/>
                    <a:pt x="630" y="1373"/>
                    <a:pt x="630" y="1373"/>
                  </a:cubicBezTo>
                  <a:cubicBezTo>
                    <a:pt x="630" y="1371"/>
                    <a:pt x="630" y="1371"/>
                    <a:pt x="630" y="1371"/>
                  </a:cubicBezTo>
                  <a:cubicBezTo>
                    <a:pt x="630" y="1371"/>
                    <a:pt x="633" y="1361"/>
                    <a:pt x="637" y="1363"/>
                  </a:cubicBezTo>
                  <a:cubicBezTo>
                    <a:pt x="641" y="1351"/>
                    <a:pt x="641" y="1351"/>
                    <a:pt x="641" y="1351"/>
                  </a:cubicBezTo>
                  <a:cubicBezTo>
                    <a:pt x="639" y="1337"/>
                    <a:pt x="639" y="1337"/>
                    <a:pt x="639" y="1337"/>
                  </a:cubicBezTo>
                  <a:cubicBezTo>
                    <a:pt x="635" y="1318"/>
                    <a:pt x="635" y="1318"/>
                    <a:pt x="635" y="1318"/>
                  </a:cubicBezTo>
                  <a:cubicBezTo>
                    <a:pt x="655" y="1317"/>
                    <a:pt x="655" y="1317"/>
                    <a:pt x="655" y="1317"/>
                  </a:cubicBezTo>
                  <a:cubicBezTo>
                    <a:pt x="673" y="1307"/>
                    <a:pt x="673" y="1307"/>
                    <a:pt x="673" y="1307"/>
                  </a:cubicBezTo>
                  <a:cubicBezTo>
                    <a:pt x="667" y="1297"/>
                    <a:pt x="667" y="1297"/>
                    <a:pt x="667" y="1297"/>
                  </a:cubicBezTo>
                  <a:cubicBezTo>
                    <a:pt x="650" y="1303"/>
                    <a:pt x="650" y="1303"/>
                    <a:pt x="650" y="1303"/>
                  </a:cubicBezTo>
                  <a:cubicBezTo>
                    <a:pt x="634" y="1300"/>
                    <a:pt x="634" y="1300"/>
                    <a:pt x="634" y="1300"/>
                  </a:cubicBezTo>
                  <a:cubicBezTo>
                    <a:pt x="613" y="1318"/>
                    <a:pt x="613" y="1318"/>
                    <a:pt x="613" y="1318"/>
                  </a:cubicBezTo>
                  <a:cubicBezTo>
                    <a:pt x="589" y="1318"/>
                    <a:pt x="589" y="1318"/>
                    <a:pt x="589" y="1318"/>
                  </a:cubicBezTo>
                  <a:cubicBezTo>
                    <a:pt x="581" y="1317"/>
                    <a:pt x="581" y="1317"/>
                    <a:pt x="581" y="1317"/>
                  </a:cubicBezTo>
                  <a:cubicBezTo>
                    <a:pt x="582" y="1315"/>
                    <a:pt x="582" y="1313"/>
                    <a:pt x="583" y="1313"/>
                  </a:cubicBezTo>
                  <a:cubicBezTo>
                    <a:pt x="585" y="1312"/>
                    <a:pt x="600" y="1307"/>
                    <a:pt x="600" y="1307"/>
                  </a:cubicBezTo>
                  <a:cubicBezTo>
                    <a:pt x="610" y="1301"/>
                    <a:pt x="610" y="1301"/>
                    <a:pt x="610" y="1301"/>
                  </a:cubicBezTo>
                  <a:cubicBezTo>
                    <a:pt x="610" y="1301"/>
                    <a:pt x="615" y="1294"/>
                    <a:pt x="617" y="1293"/>
                  </a:cubicBezTo>
                  <a:cubicBezTo>
                    <a:pt x="619" y="1293"/>
                    <a:pt x="621" y="1289"/>
                    <a:pt x="623" y="1284"/>
                  </a:cubicBezTo>
                  <a:cubicBezTo>
                    <a:pt x="626" y="1280"/>
                    <a:pt x="628" y="1277"/>
                    <a:pt x="628" y="1277"/>
                  </a:cubicBezTo>
                  <a:cubicBezTo>
                    <a:pt x="628" y="1277"/>
                    <a:pt x="640" y="1274"/>
                    <a:pt x="639" y="1273"/>
                  </a:cubicBezTo>
                  <a:cubicBezTo>
                    <a:pt x="639" y="1271"/>
                    <a:pt x="634" y="1267"/>
                    <a:pt x="640" y="1267"/>
                  </a:cubicBezTo>
                  <a:cubicBezTo>
                    <a:pt x="646" y="1267"/>
                    <a:pt x="646" y="1267"/>
                    <a:pt x="649" y="1265"/>
                  </a:cubicBezTo>
                  <a:cubicBezTo>
                    <a:pt x="651" y="1264"/>
                    <a:pt x="650" y="1263"/>
                    <a:pt x="651" y="1260"/>
                  </a:cubicBezTo>
                  <a:cubicBezTo>
                    <a:pt x="653" y="1258"/>
                    <a:pt x="654" y="1255"/>
                    <a:pt x="654" y="1253"/>
                  </a:cubicBezTo>
                  <a:cubicBezTo>
                    <a:pt x="653" y="1251"/>
                    <a:pt x="648" y="1243"/>
                    <a:pt x="648" y="1241"/>
                  </a:cubicBezTo>
                  <a:cubicBezTo>
                    <a:pt x="647" y="1238"/>
                    <a:pt x="648" y="1232"/>
                    <a:pt x="648" y="1232"/>
                  </a:cubicBezTo>
                  <a:cubicBezTo>
                    <a:pt x="648" y="1232"/>
                    <a:pt x="651" y="1231"/>
                    <a:pt x="654" y="1230"/>
                  </a:cubicBezTo>
                  <a:cubicBezTo>
                    <a:pt x="656" y="1228"/>
                    <a:pt x="660" y="1221"/>
                    <a:pt x="660" y="1221"/>
                  </a:cubicBezTo>
                  <a:cubicBezTo>
                    <a:pt x="661" y="1216"/>
                    <a:pt x="661" y="1216"/>
                    <a:pt x="661" y="1216"/>
                  </a:cubicBezTo>
                  <a:cubicBezTo>
                    <a:pt x="661" y="1216"/>
                    <a:pt x="665" y="1213"/>
                    <a:pt x="666" y="1213"/>
                  </a:cubicBezTo>
                  <a:cubicBezTo>
                    <a:pt x="668" y="1212"/>
                    <a:pt x="684" y="1206"/>
                    <a:pt x="685" y="1206"/>
                  </a:cubicBezTo>
                  <a:cubicBezTo>
                    <a:pt x="686" y="1206"/>
                    <a:pt x="696" y="1207"/>
                    <a:pt x="693" y="1202"/>
                  </a:cubicBezTo>
                  <a:cubicBezTo>
                    <a:pt x="690" y="1198"/>
                    <a:pt x="689" y="1196"/>
                    <a:pt x="688" y="1193"/>
                  </a:cubicBezTo>
                  <a:cubicBezTo>
                    <a:pt x="687" y="1190"/>
                    <a:pt x="687" y="1183"/>
                    <a:pt x="687" y="1182"/>
                  </a:cubicBezTo>
                  <a:cubicBezTo>
                    <a:pt x="688" y="1181"/>
                    <a:pt x="696" y="1178"/>
                    <a:pt x="687" y="1177"/>
                  </a:cubicBezTo>
                  <a:cubicBezTo>
                    <a:pt x="678" y="1176"/>
                    <a:pt x="685" y="1173"/>
                    <a:pt x="683" y="1171"/>
                  </a:cubicBezTo>
                  <a:cubicBezTo>
                    <a:pt x="680" y="1169"/>
                    <a:pt x="674" y="1165"/>
                    <a:pt x="674" y="1165"/>
                  </a:cubicBezTo>
                  <a:cubicBezTo>
                    <a:pt x="671" y="1165"/>
                    <a:pt x="671" y="1165"/>
                    <a:pt x="671" y="1165"/>
                  </a:cubicBezTo>
                  <a:cubicBezTo>
                    <a:pt x="672" y="1155"/>
                    <a:pt x="672" y="1155"/>
                    <a:pt x="672" y="1155"/>
                  </a:cubicBezTo>
                  <a:cubicBezTo>
                    <a:pt x="672" y="1155"/>
                    <a:pt x="675" y="1151"/>
                    <a:pt x="676" y="1151"/>
                  </a:cubicBezTo>
                  <a:cubicBezTo>
                    <a:pt x="677" y="1150"/>
                    <a:pt x="678" y="1146"/>
                    <a:pt x="676" y="1146"/>
                  </a:cubicBezTo>
                  <a:cubicBezTo>
                    <a:pt x="674" y="1147"/>
                    <a:pt x="668" y="1148"/>
                    <a:pt x="668" y="1148"/>
                  </a:cubicBezTo>
                  <a:cubicBezTo>
                    <a:pt x="668" y="1148"/>
                    <a:pt x="663" y="1148"/>
                    <a:pt x="664" y="1146"/>
                  </a:cubicBezTo>
                  <a:cubicBezTo>
                    <a:pt x="664" y="1143"/>
                    <a:pt x="666" y="1143"/>
                    <a:pt x="669" y="1140"/>
                  </a:cubicBezTo>
                  <a:cubicBezTo>
                    <a:pt x="672" y="1137"/>
                    <a:pt x="673" y="1135"/>
                    <a:pt x="673" y="1135"/>
                  </a:cubicBezTo>
                  <a:cubicBezTo>
                    <a:pt x="672" y="1129"/>
                    <a:pt x="672" y="1129"/>
                    <a:pt x="672" y="1129"/>
                  </a:cubicBezTo>
                  <a:cubicBezTo>
                    <a:pt x="672" y="1129"/>
                    <a:pt x="672" y="1125"/>
                    <a:pt x="671" y="1125"/>
                  </a:cubicBezTo>
                  <a:cubicBezTo>
                    <a:pt x="671" y="1124"/>
                    <a:pt x="665" y="1112"/>
                    <a:pt x="665" y="1112"/>
                  </a:cubicBezTo>
                  <a:cubicBezTo>
                    <a:pt x="665" y="1112"/>
                    <a:pt x="659" y="1110"/>
                    <a:pt x="658" y="1112"/>
                  </a:cubicBezTo>
                  <a:cubicBezTo>
                    <a:pt x="658" y="1114"/>
                    <a:pt x="656" y="1118"/>
                    <a:pt x="656" y="1118"/>
                  </a:cubicBezTo>
                  <a:cubicBezTo>
                    <a:pt x="649" y="1118"/>
                    <a:pt x="649" y="1118"/>
                    <a:pt x="649" y="1118"/>
                  </a:cubicBezTo>
                  <a:cubicBezTo>
                    <a:pt x="645" y="1115"/>
                    <a:pt x="645" y="1115"/>
                    <a:pt x="645" y="1115"/>
                  </a:cubicBezTo>
                  <a:cubicBezTo>
                    <a:pt x="637" y="1113"/>
                    <a:pt x="637" y="1113"/>
                    <a:pt x="637" y="1113"/>
                  </a:cubicBezTo>
                  <a:cubicBezTo>
                    <a:pt x="637" y="1113"/>
                    <a:pt x="636" y="1114"/>
                    <a:pt x="635" y="1115"/>
                  </a:cubicBezTo>
                  <a:cubicBezTo>
                    <a:pt x="635" y="1116"/>
                    <a:pt x="627" y="1111"/>
                    <a:pt x="627" y="1111"/>
                  </a:cubicBezTo>
                  <a:cubicBezTo>
                    <a:pt x="627" y="1111"/>
                    <a:pt x="624" y="1115"/>
                    <a:pt x="623" y="1116"/>
                  </a:cubicBezTo>
                  <a:cubicBezTo>
                    <a:pt x="623" y="1116"/>
                    <a:pt x="615" y="1114"/>
                    <a:pt x="615" y="1114"/>
                  </a:cubicBezTo>
                  <a:cubicBezTo>
                    <a:pt x="607" y="1115"/>
                    <a:pt x="607" y="1115"/>
                    <a:pt x="607" y="1115"/>
                  </a:cubicBezTo>
                  <a:cubicBezTo>
                    <a:pt x="600" y="1116"/>
                    <a:pt x="600" y="1116"/>
                    <a:pt x="600" y="1116"/>
                  </a:cubicBezTo>
                  <a:cubicBezTo>
                    <a:pt x="594" y="1113"/>
                    <a:pt x="594" y="1113"/>
                    <a:pt x="594" y="1113"/>
                  </a:cubicBezTo>
                  <a:cubicBezTo>
                    <a:pt x="592" y="1116"/>
                    <a:pt x="592" y="1116"/>
                    <a:pt x="592" y="1116"/>
                  </a:cubicBezTo>
                  <a:cubicBezTo>
                    <a:pt x="593" y="1121"/>
                    <a:pt x="593" y="1121"/>
                    <a:pt x="593" y="1121"/>
                  </a:cubicBezTo>
                  <a:cubicBezTo>
                    <a:pt x="588" y="1124"/>
                    <a:pt x="588" y="1124"/>
                    <a:pt x="588" y="1124"/>
                  </a:cubicBezTo>
                  <a:cubicBezTo>
                    <a:pt x="582" y="1120"/>
                    <a:pt x="582" y="1120"/>
                    <a:pt x="582" y="1120"/>
                  </a:cubicBezTo>
                  <a:cubicBezTo>
                    <a:pt x="577" y="1119"/>
                    <a:pt x="577" y="1119"/>
                    <a:pt x="577" y="1119"/>
                  </a:cubicBezTo>
                  <a:cubicBezTo>
                    <a:pt x="570" y="1112"/>
                    <a:pt x="570" y="1112"/>
                    <a:pt x="570" y="1112"/>
                  </a:cubicBezTo>
                  <a:cubicBezTo>
                    <a:pt x="564" y="1110"/>
                    <a:pt x="564" y="1110"/>
                    <a:pt x="564" y="1110"/>
                  </a:cubicBezTo>
                  <a:cubicBezTo>
                    <a:pt x="558" y="1107"/>
                    <a:pt x="558" y="1107"/>
                    <a:pt x="558" y="1107"/>
                  </a:cubicBezTo>
                  <a:cubicBezTo>
                    <a:pt x="558" y="1107"/>
                    <a:pt x="555" y="1115"/>
                    <a:pt x="554" y="1116"/>
                  </a:cubicBezTo>
                  <a:cubicBezTo>
                    <a:pt x="553" y="1116"/>
                    <a:pt x="548" y="1118"/>
                    <a:pt x="547" y="1118"/>
                  </a:cubicBezTo>
                  <a:cubicBezTo>
                    <a:pt x="545" y="1119"/>
                    <a:pt x="544" y="1124"/>
                    <a:pt x="544" y="1124"/>
                  </a:cubicBezTo>
                  <a:cubicBezTo>
                    <a:pt x="539" y="1127"/>
                    <a:pt x="539" y="1127"/>
                    <a:pt x="539" y="1127"/>
                  </a:cubicBezTo>
                  <a:cubicBezTo>
                    <a:pt x="539" y="1127"/>
                    <a:pt x="536" y="1125"/>
                    <a:pt x="534" y="1125"/>
                  </a:cubicBezTo>
                  <a:cubicBezTo>
                    <a:pt x="533" y="1125"/>
                    <a:pt x="532" y="1126"/>
                    <a:pt x="532" y="1126"/>
                  </a:cubicBezTo>
                  <a:cubicBezTo>
                    <a:pt x="530" y="1129"/>
                    <a:pt x="530" y="1129"/>
                    <a:pt x="530" y="1129"/>
                  </a:cubicBezTo>
                  <a:cubicBezTo>
                    <a:pt x="530" y="1129"/>
                    <a:pt x="529" y="1129"/>
                    <a:pt x="526" y="1127"/>
                  </a:cubicBezTo>
                  <a:cubicBezTo>
                    <a:pt x="524" y="1126"/>
                    <a:pt x="521" y="1124"/>
                    <a:pt x="521" y="1124"/>
                  </a:cubicBezTo>
                  <a:cubicBezTo>
                    <a:pt x="518" y="1123"/>
                    <a:pt x="518" y="1123"/>
                    <a:pt x="518" y="1123"/>
                  </a:cubicBezTo>
                  <a:cubicBezTo>
                    <a:pt x="518" y="1123"/>
                    <a:pt x="509" y="1127"/>
                    <a:pt x="508" y="1128"/>
                  </a:cubicBezTo>
                  <a:cubicBezTo>
                    <a:pt x="508" y="1129"/>
                    <a:pt x="506" y="1132"/>
                    <a:pt x="506" y="1132"/>
                  </a:cubicBezTo>
                  <a:cubicBezTo>
                    <a:pt x="501" y="1128"/>
                    <a:pt x="501" y="1128"/>
                    <a:pt x="501" y="1128"/>
                  </a:cubicBezTo>
                  <a:cubicBezTo>
                    <a:pt x="495" y="1124"/>
                    <a:pt x="495" y="1124"/>
                    <a:pt x="495" y="1124"/>
                  </a:cubicBezTo>
                  <a:cubicBezTo>
                    <a:pt x="494" y="1117"/>
                    <a:pt x="494" y="1117"/>
                    <a:pt x="494" y="1117"/>
                  </a:cubicBezTo>
                  <a:cubicBezTo>
                    <a:pt x="483" y="1107"/>
                    <a:pt x="483" y="1107"/>
                    <a:pt x="483" y="1107"/>
                  </a:cubicBezTo>
                  <a:cubicBezTo>
                    <a:pt x="481" y="1097"/>
                    <a:pt x="481" y="1097"/>
                    <a:pt x="481" y="1097"/>
                  </a:cubicBezTo>
                  <a:cubicBezTo>
                    <a:pt x="473" y="1091"/>
                    <a:pt x="473" y="1091"/>
                    <a:pt x="473" y="1091"/>
                  </a:cubicBezTo>
                  <a:cubicBezTo>
                    <a:pt x="468" y="1097"/>
                    <a:pt x="468" y="1097"/>
                    <a:pt x="468" y="1097"/>
                  </a:cubicBezTo>
                  <a:cubicBezTo>
                    <a:pt x="460" y="1096"/>
                    <a:pt x="460" y="1096"/>
                    <a:pt x="460" y="1096"/>
                  </a:cubicBezTo>
                  <a:close/>
                  <a:moveTo>
                    <a:pt x="357" y="73"/>
                  </a:moveTo>
                  <a:cubicBezTo>
                    <a:pt x="357" y="73"/>
                    <a:pt x="357" y="73"/>
                    <a:pt x="357" y="73"/>
                  </a:cubicBezTo>
                  <a:cubicBezTo>
                    <a:pt x="358" y="74"/>
                    <a:pt x="358" y="74"/>
                    <a:pt x="358" y="74"/>
                  </a:cubicBezTo>
                  <a:cubicBezTo>
                    <a:pt x="358" y="74"/>
                    <a:pt x="364" y="80"/>
                    <a:pt x="369" y="80"/>
                  </a:cubicBezTo>
                  <a:cubicBezTo>
                    <a:pt x="374" y="80"/>
                    <a:pt x="370" y="80"/>
                    <a:pt x="375" y="79"/>
                  </a:cubicBezTo>
                  <a:cubicBezTo>
                    <a:pt x="379" y="77"/>
                    <a:pt x="380" y="74"/>
                    <a:pt x="382" y="71"/>
                  </a:cubicBezTo>
                  <a:cubicBezTo>
                    <a:pt x="384" y="68"/>
                    <a:pt x="384" y="68"/>
                    <a:pt x="384" y="65"/>
                  </a:cubicBezTo>
                  <a:cubicBezTo>
                    <a:pt x="384" y="62"/>
                    <a:pt x="384" y="57"/>
                    <a:pt x="384" y="54"/>
                  </a:cubicBezTo>
                  <a:cubicBezTo>
                    <a:pt x="384" y="51"/>
                    <a:pt x="387" y="52"/>
                    <a:pt x="390" y="52"/>
                  </a:cubicBezTo>
                  <a:cubicBezTo>
                    <a:pt x="392" y="52"/>
                    <a:pt x="388" y="44"/>
                    <a:pt x="388" y="44"/>
                  </a:cubicBezTo>
                  <a:cubicBezTo>
                    <a:pt x="388" y="44"/>
                    <a:pt x="379" y="40"/>
                    <a:pt x="375" y="40"/>
                  </a:cubicBezTo>
                  <a:cubicBezTo>
                    <a:pt x="371" y="40"/>
                    <a:pt x="362" y="39"/>
                    <a:pt x="362" y="39"/>
                  </a:cubicBezTo>
                  <a:cubicBezTo>
                    <a:pt x="351" y="53"/>
                    <a:pt x="351" y="53"/>
                    <a:pt x="351" y="53"/>
                  </a:cubicBezTo>
                  <a:cubicBezTo>
                    <a:pt x="351" y="53"/>
                    <a:pt x="355" y="72"/>
                    <a:pt x="357" y="73"/>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109"/>
            <p:cNvSpPr>
              <a:spLocks noEditPoints="1"/>
            </p:cNvSpPr>
            <p:nvPr/>
          </p:nvSpPr>
          <p:spPr bwMode="auto">
            <a:xfrm>
              <a:off x="3733036" y="1542151"/>
              <a:ext cx="664056" cy="1216708"/>
            </a:xfrm>
            <a:custGeom>
              <a:avLst/>
              <a:gdLst>
                <a:gd name="T0" fmla="*/ 29 w 291"/>
                <a:gd name="T1" fmla="*/ 540 h 550"/>
                <a:gd name="T2" fmla="*/ 96 w 291"/>
                <a:gd name="T3" fmla="*/ 541 h 550"/>
                <a:gd name="T4" fmla="*/ 173 w 291"/>
                <a:gd name="T5" fmla="*/ 531 h 550"/>
                <a:gd name="T6" fmla="*/ 212 w 291"/>
                <a:gd name="T7" fmla="*/ 534 h 550"/>
                <a:gd name="T8" fmla="*/ 254 w 291"/>
                <a:gd name="T9" fmla="*/ 506 h 550"/>
                <a:gd name="T10" fmla="*/ 285 w 291"/>
                <a:gd name="T11" fmla="*/ 469 h 550"/>
                <a:gd name="T12" fmla="*/ 250 w 291"/>
                <a:gd name="T13" fmla="*/ 407 h 550"/>
                <a:gd name="T14" fmla="*/ 238 w 291"/>
                <a:gd name="T15" fmla="*/ 368 h 550"/>
                <a:gd name="T16" fmla="*/ 207 w 291"/>
                <a:gd name="T17" fmla="*/ 282 h 550"/>
                <a:gd name="T18" fmla="*/ 158 w 291"/>
                <a:gd name="T19" fmla="*/ 243 h 550"/>
                <a:gd name="T20" fmla="*/ 165 w 291"/>
                <a:gd name="T21" fmla="*/ 227 h 550"/>
                <a:gd name="T22" fmla="*/ 220 w 291"/>
                <a:gd name="T23" fmla="*/ 173 h 550"/>
                <a:gd name="T24" fmla="*/ 167 w 291"/>
                <a:gd name="T25" fmla="*/ 157 h 550"/>
                <a:gd name="T26" fmla="*/ 143 w 291"/>
                <a:gd name="T27" fmla="*/ 156 h 550"/>
                <a:gd name="T28" fmla="*/ 166 w 291"/>
                <a:gd name="T29" fmla="*/ 136 h 550"/>
                <a:gd name="T30" fmla="*/ 157 w 291"/>
                <a:gd name="T31" fmla="*/ 107 h 550"/>
                <a:gd name="T32" fmla="*/ 136 w 291"/>
                <a:gd name="T33" fmla="*/ 106 h 550"/>
                <a:gd name="T34" fmla="*/ 128 w 291"/>
                <a:gd name="T35" fmla="*/ 138 h 550"/>
                <a:gd name="T36" fmla="*/ 111 w 291"/>
                <a:gd name="T37" fmla="*/ 142 h 550"/>
                <a:gd name="T38" fmla="*/ 107 w 291"/>
                <a:gd name="T39" fmla="*/ 165 h 550"/>
                <a:gd name="T40" fmla="*/ 90 w 291"/>
                <a:gd name="T41" fmla="*/ 144 h 550"/>
                <a:gd name="T42" fmla="*/ 84 w 291"/>
                <a:gd name="T43" fmla="*/ 159 h 550"/>
                <a:gd name="T44" fmla="*/ 104 w 291"/>
                <a:gd name="T45" fmla="*/ 172 h 550"/>
                <a:gd name="T46" fmla="*/ 84 w 291"/>
                <a:gd name="T47" fmla="*/ 191 h 550"/>
                <a:gd name="T48" fmla="*/ 95 w 291"/>
                <a:gd name="T49" fmla="*/ 210 h 550"/>
                <a:gd name="T50" fmla="*/ 65 w 291"/>
                <a:gd name="T51" fmla="*/ 241 h 550"/>
                <a:gd name="T52" fmla="*/ 87 w 291"/>
                <a:gd name="T53" fmla="*/ 231 h 550"/>
                <a:gd name="T54" fmla="*/ 83 w 291"/>
                <a:gd name="T55" fmla="*/ 256 h 550"/>
                <a:gd name="T56" fmla="*/ 101 w 291"/>
                <a:gd name="T57" fmla="*/ 237 h 550"/>
                <a:gd name="T58" fmla="*/ 98 w 291"/>
                <a:gd name="T59" fmla="*/ 306 h 550"/>
                <a:gd name="T60" fmla="*/ 133 w 291"/>
                <a:gd name="T61" fmla="*/ 306 h 550"/>
                <a:gd name="T62" fmla="*/ 142 w 291"/>
                <a:gd name="T63" fmla="*/ 337 h 550"/>
                <a:gd name="T64" fmla="*/ 144 w 291"/>
                <a:gd name="T65" fmla="*/ 382 h 550"/>
                <a:gd name="T66" fmla="*/ 97 w 291"/>
                <a:gd name="T67" fmla="*/ 376 h 550"/>
                <a:gd name="T68" fmla="*/ 103 w 291"/>
                <a:gd name="T69" fmla="*/ 422 h 550"/>
                <a:gd name="T70" fmla="*/ 62 w 291"/>
                <a:gd name="T71" fmla="*/ 461 h 550"/>
                <a:gd name="T72" fmla="*/ 101 w 291"/>
                <a:gd name="T73" fmla="*/ 472 h 550"/>
                <a:gd name="T74" fmla="*/ 139 w 291"/>
                <a:gd name="T75" fmla="*/ 482 h 550"/>
                <a:gd name="T76" fmla="*/ 50 w 291"/>
                <a:gd name="T77" fmla="*/ 266 h 550"/>
                <a:gd name="T78" fmla="*/ 80 w 291"/>
                <a:gd name="T79" fmla="*/ 314 h 550"/>
                <a:gd name="T80" fmla="*/ 41 w 291"/>
                <a:gd name="T81" fmla="*/ 324 h 550"/>
                <a:gd name="T82" fmla="*/ 13 w 291"/>
                <a:gd name="T83" fmla="*/ 287 h 550"/>
                <a:gd name="T84" fmla="*/ 75 w 291"/>
                <a:gd name="T85" fmla="*/ 227 h 550"/>
                <a:gd name="T86" fmla="*/ 103 w 291"/>
                <a:gd name="T87" fmla="*/ 263 h 550"/>
                <a:gd name="T88" fmla="*/ 65 w 291"/>
                <a:gd name="T89" fmla="*/ 199 h 550"/>
                <a:gd name="T90" fmla="*/ 78 w 291"/>
                <a:gd name="T91" fmla="*/ 171 h 550"/>
                <a:gd name="T92" fmla="*/ 46 w 291"/>
                <a:gd name="T93" fmla="*/ 177 h 550"/>
                <a:gd name="T94" fmla="*/ 59 w 291"/>
                <a:gd name="T95" fmla="*/ 158 h 550"/>
                <a:gd name="T96" fmla="*/ 69 w 291"/>
                <a:gd name="T97" fmla="*/ 132 h 550"/>
                <a:gd name="T98" fmla="*/ 80 w 291"/>
                <a:gd name="T99" fmla="*/ 106 h 550"/>
                <a:gd name="T100" fmla="*/ 94 w 291"/>
                <a:gd name="T101" fmla="*/ 116 h 550"/>
                <a:gd name="T102" fmla="*/ 267 w 291"/>
                <a:gd name="T103" fmla="*/ 15 h 550"/>
                <a:gd name="T104" fmla="*/ 245 w 291"/>
                <a:gd name="T105" fmla="*/ 27 h 550"/>
                <a:gd name="T106" fmla="*/ 269 w 291"/>
                <a:gd name="T107" fmla="*/ 2 h 550"/>
                <a:gd name="T108" fmla="*/ 259 w 291"/>
                <a:gd name="T109" fmla="*/ 29 h 550"/>
                <a:gd name="T110" fmla="*/ 243 w 291"/>
                <a:gd name="T111" fmla="*/ 64 h 550"/>
                <a:gd name="T112" fmla="*/ 221 w 291"/>
                <a:gd name="T113" fmla="*/ 72 h 550"/>
                <a:gd name="T114" fmla="*/ 205 w 291"/>
                <a:gd name="T115" fmla="*/ 80 h 550"/>
                <a:gd name="T116" fmla="*/ 204 w 291"/>
                <a:gd name="T117" fmla="*/ 75 h 550"/>
                <a:gd name="T118" fmla="*/ 191 w 291"/>
                <a:gd name="T119" fmla="*/ 91 h 550"/>
                <a:gd name="T120" fmla="*/ 187 w 291"/>
                <a:gd name="T121" fmla="*/ 9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550">
                  <a:moveTo>
                    <a:pt x="73" y="501"/>
                  </a:moveTo>
                  <a:cubicBezTo>
                    <a:pt x="69" y="504"/>
                    <a:pt x="69" y="504"/>
                    <a:pt x="69" y="504"/>
                  </a:cubicBezTo>
                  <a:cubicBezTo>
                    <a:pt x="69" y="508"/>
                    <a:pt x="69" y="508"/>
                    <a:pt x="69" y="508"/>
                  </a:cubicBezTo>
                  <a:cubicBezTo>
                    <a:pt x="67" y="512"/>
                    <a:pt x="67" y="512"/>
                    <a:pt x="67" y="512"/>
                  </a:cubicBezTo>
                  <a:cubicBezTo>
                    <a:pt x="67" y="512"/>
                    <a:pt x="65" y="513"/>
                    <a:pt x="65" y="514"/>
                  </a:cubicBezTo>
                  <a:cubicBezTo>
                    <a:pt x="64" y="515"/>
                    <a:pt x="60" y="518"/>
                    <a:pt x="60" y="518"/>
                  </a:cubicBezTo>
                  <a:cubicBezTo>
                    <a:pt x="60" y="518"/>
                    <a:pt x="60" y="519"/>
                    <a:pt x="59" y="519"/>
                  </a:cubicBezTo>
                  <a:cubicBezTo>
                    <a:pt x="58" y="519"/>
                    <a:pt x="51" y="522"/>
                    <a:pt x="51" y="522"/>
                  </a:cubicBezTo>
                  <a:cubicBezTo>
                    <a:pt x="49" y="526"/>
                    <a:pt x="49" y="526"/>
                    <a:pt x="49" y="526"/>
                  </a:cubicBezTo>
                  <a:cubicBezTo>
                    <a:pt x="45" y="527"/>
                    <a:pt x="45" y="527"/>
                    <a:pt x="45" y="527"/>
                  </a:cubicBezTo>
                  <a:cubicBezTo>
                    <a:pt x="42" y="532"/>
                    <a:pt x="42" y="532"/>
                    <a:pt x="42" y="532"/>
                  </a:cubicBezTo>
                  <a:cubicBezTo>
                    <a:pt x="37" y="534"/>
                    <a:pt x="37" y="534"/>
                    <a:pt x="37" y="534"/>
                  </a:cubicBezTo>
                  <a:cubicBezTo>
                    <a:pt x="33" y="535"/>
                    <a:pt x="33" y="535"/>
                    <a:pt x="33" y="535"/>
                  </a:cubicBezTo>
                  <a:cubicBezTo>
                    <a:pt x="29" y="533"/>
                    <a:pt x="29" y="533"/>
                    <a:pt x="29" y="533"/>
                  </a:cubicBezTo>
                  <a:cubicBezTo>
                    <a:pt x="26" y="535"/>
                    <a:pt x="26" y="535"/>
                    <a:pt x="26" y="535"/>
                  </a:cubicBezTo>
                  <a:cubicBezTo>
                    <a:pt x="23" y="537"/>
                    <a:pt x="23" y="537"/>
                    <a:pt x="23" y="537"/>
                  </a:cubicBezTo>
                  <a:cubicBezTo>
                    <a:pt x="24" y="541"/>
                    <a:pt x="24" y="541"/>
                    <a:pt x="24" y="541"/>
                  </a:cubicBezTo>
                  <a:cubicBezTo>
                    <a:pt x="27" y="543"/>
                    <a:pt x="27" y="543"/>
                    <a:pt x="27" y="543"/>
                  </a:cubicBezTo>
                  <a:cubicBezTo>
                    <a:pt x="29" y="540"/>
                    <a:pt x="29" y="540"/>
                    <a:pt x="29" y="540"/>
                  </a:cubicBezTo>
                  <a:cubicBezTo>
                    <a:pt x="35" y="542"/>
                    <a:pt x="35" y="542"/>
                    <a:pt x="35" y="542"/>
                  </a:cubicBezTo>
                  <a:cubicBezTo>
                    <a:pt x="35" y="542"/>
                    <a:pt x="37" y="545"/>
                    <a:pt x="38" y="546"/>
                  </a:cubicBezTo>
                  <a:cubicBezTo>
                    <a:pt x="38" y="547"/>
                    <a:pt x="38" y="550"/>
                    <a:pt x="39" y="550"/>
                  </a:cubicBezTo>
                  <a:cubicBezTo>
                    <a:pt x="40" y="549"/>
                    <a:pt x="45" y="546"/>
                    <a:pt x="45" y="546"/>
                  </a:cubicBezTo>
                  <a:cubicBezTo>
                    <a:pt x="43" y="542"/>
                    <a:pt x="43" y="542"/>
                    <a:pt x="43" y="542"/>
                  </a:cubicBezTo>
                  <a:cubicBezTo>
                    <a:pt x="43" y="542"/>
                    <a:pt x="46" y="541"/>
                    <a:pt x="48" y="541"/>
                  </a:cubicBezTo>
                  <a:cubicBezTo>
                    <a:pt x="50" y="541"/>
                    <a:pt x="52" y="542"/>
                    <a:pt x="53" y="540"/>
                  </a:cubicBezTo>
                  <a:cubicBezTo>
                    <a:pt x="53" y="539"/>
                    <a:pt x="56" y="539"/>
                    <a:pt x="56" y="539"/>
                  </a:cubicBezTo>
                  <a:cubicBezTo>
                    <a:pt x="56" y="539"/>
                    <a:pt x="58" y="536"/>
                    <a:pt x="58" y="536"/>
                  </a:cubicBezTo>
                  <a:cubicBezTo>
                    <a:pt x="58" y="535"/>
                    <a:pt x="61" y="533"/>
                    <a:pt x="61" y="533"/>
                  </a:cubicBezTo>
                  <a:cubicBezTo>
                    <a:pt x="61" y="533"/>
                    <a:pt x="68" y="536"/>
                    <a:pt x="69" y="536"/>
                  </a:cubicBezTo>
                  <a:cubicBezTo>
                    <a:pt x="70" y="536"/>
                    <a:pt x="77" y="534"/>
                    <a:pt x="77" y="534"/>
                  </a:cubicBezTo>
                  <a:cubicBezTo>
                    <a:pt x="80" y="537"/>
                    <a:pt x="80" y="537"/>
                    <a:pt x="80" y="537"/>
                  </a:cubicBezTo>
                  <a:cubicBezTo>
                    <a:pt x="80" y="537"/>
                    <a:pt x="80" y="539"/>
                    <a:pt x="82" y="540"/>
                  </a:cubicBezTo>
                  <a:cubicBezTo>
                    <a:pt x="84" y="540"/>
                    <a:pt x="85" y="540"/>
                    <a:pt x="85" y="540"/>
                  </a:cubicBezTo>
                  <a:cubicBezTo>
                    <a:pt x="88" y="544"/>
                    <a:pt x="88" y="544"/>
                    <a:pt x="88" y="544"/>
                  </a:cubicBezTo>
                  <a:cubicBezTo>
                    <a:pt x="91" y="546"/>
                    <a:pt x="91" y="546"/>
                    <a:pt x="91" y="546"/>
                  </a:cubicBezTo>
                  <a:cubicBezTo>
                    <a:pt x="91" y="546"/>
                    <a:pt x="94" y="546"/>
                    <a:pt x="94" y="545"/>
                  </a:cubicBezTo>
                  <a:cubicBezTo>
                    <a:pt x="94" y="544"/>
                    <a:pt x="95" y="542"/>
                    <a:pt x="96" y="541"/>
                  </a:cubicBezTo>
                  <a:cubicBezTo>
                    <a:pt x="97" y="541"/>
                    <a:pt x="100" y="540"/>
                    <a:pt x="100" y="540"/>
                  </a:cubicBezTo>
                  <a:cubicBezTo>
                    <a:pt x="100" y="540"/>
                    <a:pt x="100" y="538"/>
                    <a:pt x="100" y="537"/>
                  </a:cubicBezTo>
                  <a:cubicBezTo>
                    <a:pt x="100" y="535"/>
                    <a:pt x="100" y="532"/>
                    <a:pt x="101" y="531"/>
                  </a:cubicBezTo>
                  <a:cubicBezTo>
                    <a:pt x="101" y="531"/>
                    <a:pt x="104" y="527"/>
                    <a:pt x="104" y="527"/>
                  </a:cubicBezTo>
                  <a:cubicBezTo>
                    <a:pt x="109" y="526"/>
                    <a:pt x="109" y="526"/>
                    <a:pt x="109" y="526"/>
                  </a:cubicBezTo>
                  <a:cubicBezTo>
                    <a:pt x="121" y="525"/>
                    <a:pt x="121" y="525"/>
                    <a:pt x="121" y="525"/>
                  </a:cubicBezTo>
                  <a:cubicBezTo>
                    <a:pt x="125" y="525"/>
                    <a:pt x="125" y="525"/>
                    <a:pt x="125" y="525"/>
                  </a:cubicBezTo>
                  <a:cubicBezTo>
                    <a:pt x="130" y="529"/>
                    <a:pt x="130" y="529"/>
                    <a:pt x="130" y="529"/>
                  </a:cubicBezTo>
                  <a:cubicBezTo>
                    <a:pt x="135" y="534"/>
                    <a:pt x="135" y="534"/>
                    <a:pt x="135" y="534"/>
                  </a:cubicBezTo>
                  <a:cubicBezTo>
                    <a:pt x="135" y="534"/>
                    <a:pt x="138" y="538"/>
                    <a:pt x="138" y="537"/>
                  </a:cubicBezTo>
                  <a:cubicBezTo>
                    <a:pt x="139" y="535"/>
                    <a:pt x="140" y="531"/>
                    <a:pt x="141" y="531"/>
                  </a:cubicBezTo>
                  <a:cubicBezTo>
                    <a:pt x="142" y="531"/>
                    <a:pt x="145" y="535"/>
                    <a:pt x="145" y="535"/>
                  </a:cubicBezTo>
                  <a:cubicBezTo>
                    <a:pt x="149" y="536"/>
                    <a:pt x="149" y="536"/>
                    <a:pt x="149" y="536"/>
                  </a:cubicBezTo>
                  <a:cubicBezTo>
                    <a:pt x="152" y="536"/>
                    <a:pt x="152" y="536"/>
                    <a:pt x="152" y="536"/>
                  </a:cubicBezTo>
                  <a:cubicBezTo>
                    <a:pt x="155" y="533"/>
                    <a:pt x="155" y="533"/>
                    <a:pt x="155" y="533"/>
                  </a:cubicBezTo>
                  <a:cubicBezTo>
                    <a:pt x="153" y="530"/>
                    <a:pt x="153" y="530"/>
                    <a:pt x="153" y="530"/>
                  </a:cubicBezTo>
                  <a:cubicBezTo>
                    <a:pt x="157" y="531"/>
                    <a:pt x="157" y="531"/>
                    <a:pt x="157" y="531"/>
                  </a:cubicBezTo>
                  <a:cubicBezTo>
                    <a:pt x="168" y="532"/>
                    <a:pt x="168" y="532"/>
                    <a:pt x="168" y="532"/>
                  </a:cubicBezTo>
                  <a:cubicBezTo>
                    <a:pt x="173" y="531"/>
                    <a:pt x="173" y="531"/>
                    <a:pt x="173" y="531"/>
                  </a:cubicBezTo>
                  <a:cubicBezTo>
                    <a:pt x="177" y="530"/>
                    <a:pt x="177" y="530"/>
                    <a:pt x="177" y="530"/>
                  </a:cubicBezTo>
                  <a:cubicBezTo>
                    <a:pt x="177" y="532"/>
                    <a:pt x="177" y="532"/>
                    <a:pt x="177" y="532"/>
                  </a:cubicBezTo>
                  <a:cubicBezTo>
                    <a:pt x="171" y="534"/>
                    <a:pt x="171" y="534"/>
                    <a:pt x="171" y="534"/>
                  </a:cubicBezTo>
                  <a:cubicBezTo>
                    <a:pt x="171" y="534"/>
                    <a:pt x="168" y="534"/>
                    <a:pt x="169" y="535"/>
                  </a:cubicBezTo>
                  <a:cubicBezTo>
                    <a:pt x="170" y="537"/>
                    <a:pt x="175" y="539"/>
                    <a:pt x="175" y="539"/>
                  </a:cubicBezTo>
                  <a:cubicBezTo>
                    <a:pt x="175" y="539"/>
                    <a:pt x="172" y="540"/>
                    <a:pt x="176" y="540"/>
                  </a:cubicBezTo>
                  <a:cubicBezTo>
                    <a:pt x="180" y="540"/>
                    <a:pt x="182" y="539"/>
                    <a:pt x="182" y="539"/>
                  </a:cubicBezTo>
                  <a:cubicBezTo>
                    <a:pt x="185" y="536"/>
                    <a:pt x="185" y="536"/>
                    <a:pt x="185" y="536"/>
                  </a:cubicBezTo>
                  <a:cubicBezTo>
                    <a:pt x="183" y="534"/>
                    <a:pt x="183" y="534"/>
                    <a:pt x="183" y="534"/>
                  </a:cubicBezTo>
                  <a:cubicBezTo>
                    <a:pt x="178" y="533"/>
                    <a:pt x="178" y="533"/>
                    <a:pt x="178" y="533"/>
                  </a:cubicBezTo>
                  <a:cubicBezTo>
                    <a:pt x="179" y="529"/>
                    <a:pt x="179" y="529"/>
                    <a:pt x="179" y="529"/>
                  </a:cubicBezTo>
                  <a:cubicBezTo>
                    <a:pt x="180" y="529"/>
                    <a:pt x="180" y="529"/>
                    <a:pt x="180" y="529"/>
                  </a:cubicBezTo>
                  <a:cubicBezTo>
                    <a:pt x="183" y="532"/>
                    <a:pt x="183" y="532"/>
                    <a:pt x="183" y="532"/>
                  </a:cubicBezTo>
                  <a:cubicBezTo>
                    <a:pt x="186" y="530"/>
                    <a:pt x="186" y="530"/>
                    <a:pt x="186" y="530"/>
                  </a:cubicBezTo>
                  <a:cubicBezTo>
                    <a:pt x="190" y="531"/>
                    <a:pt x="190" y="531"/>
                    <a:pt x="190" y="531"/>
                  </a:cubicBezTo>
                  <a:cubicBezTo>
                    <a:pt x="192" y="535"/>
                    <a:pt x="192" y="535"/>
                    <a:pt x="192" y="535"/>
                  </a:cubicBezTo>
                  <a:cubicBezTo>
                    <a:pt x="192" y="535"/>
                    <a:pt x="194" y="537"/>
                    <a:pt x="196" y="535"/>
                  </a:cubicBezTo>
                  <a:cubicBezTo>
                    <a:pt x="198" y="534"/>
                    <a:pt x="200" y="533"/>
                    <a:pt x="200" y="533"/>
                  </a:cubicBezTo>
                  <a:cubicBezTo>
                    <a:pt x="212" y="534"/>
                    <a:pt x="212" y="534"/>
                    <a:pt x="212" y="534"/>
                  </a:cubicBezTo>
                  <a:cubicBezTo>
                    <a:pt x="212" y="534"/>
                    <a:pt x="218" y="533"/>
                    <a:pt x="219" y="535"/>
                  </a:cubicBezTo>
                  <a:cubicBezTo>
                    <a:pt x="220" y="536"/>
                    <a:pt x="223" y="538"/>
                    <a:pt x="223" y="538"/>
                  </a:cubicBezTo>
                  <a:cubicBezTo>
                    <a:pt x="228" y="539"/>
                    <a:pt x="228" y="539"/>
                    <a:pt x="228" y="539"/>
                  </a:cubicBezTo>
                  <a:cubicBezTo>
                    <a:pt x="233" y="539"/>
                    <a:pt x="233" y="539"/>
                    <a:pt x="233" y="539"/>
                  </a:cubicBezTo>
                  <a:cubicBezTo>
                    <a:pt x="233" y="539"/>
                    <a:pt x="235" y="537"/>
                    <a:pt x="236" y="536"/>
                  </a:cubicBezTo>
                  <a:cubicBezTo>
                    <a:pt x="238" y="536"/>
                    <a:pt x="241" y="534"/>
                    <a:pt x="242" y="534"/>
                  </a:cubicBezTo>
                  <a:cubicBezTo>
                    <a:pt x="244" y="534"/>
                    <a:pt x="249" y="533"/>
                    <a:pt x="249" y="533"/>
                  </a:cubicBezTo>
                  <a:cubicBezTo>
                    <a:pt x="250" y="533"/>
                    <a:pt x="251" y="534"/>
                    <a:pt x="253" y="533"/>
                  </a:cubicBezTo>
                  <a:cubicBezTo>
                    <a:pt x="254" y="533"/>
                    <a:pt x="257" y="528"/>
                    <a:pt x="257" y="528"/>
                  </a:cubicBezTo>
                  <a:cubicBezTo>
                    <a:pt x="257" y="528"/>
                    <a:pt x="258" y="526"/>
                    <a:pt x="260" y="526"/>
                  </a:cubicBezTo>
                  <a:cubicBezTo>
                    <a:pt x="262" y="526"/>
                    <a:pt x="265" y="526"/>
                    <a:pt x="266" y="525"/>
                  </a:cubicBezTo>
                  <a:cubicBezTo>
                    <a:pt x="267" y="523"/>
                    <a:pt x="268" y="522"/>
                    <a:pt x="269" y="521"/>
                  </a:cubicBezTo>
                  <a:cubicBezTo>
                    <a:pt x="270" y="520"/>
                    <a:pt x="272" y="517"/>
                    <a:pt x="271" y="516"/>
                  </a:cubicBezTo>
                  <a:cubicBezTo>
                    <a:pt x="271" y="515"/>
                    <a:pt x="272" y="511"/>
                    <a:pt x="272" y="511"/>
                  </a:cubicBezTo>
                  <a:cubicBezTo>
                    <a:pt x="272" y="511"/>
                    <a:pt x="269" y="511"/>
                    <a:pt x="268" y="511"/>
                  </a:cubicBezTo>
                  <a:cubicBezTo>
                    <a:pt x="267" y="510"/>
                    <a:pt x="263" y="511"/>
                    <a:pt x="262" y="510"/>
                  </a:cubicBezTo>
                  <a:cubicBezTo>
                    <a:pt x="261" y="510"/>
                    <a:pt x="257" y="510"/>
                    <a:pt x="257" y="510"/>
                  </a:cubicBezTo>
                  <a:cubicBezTo>
                    <a:pt x="256" y="508"/>
                    <a:pt x="256" y="508"/>
                    <a:pt x="256" y="508"/>
                  </a:cubicBezTo>
                  <a:cubicBezTo>
                    <a:pt x="256" y="508"/>
                    <a:pt x="255" y="507"/>
                    <a:pt x="254" y="506"/>
                  </a:cubicBezTo>
                  <a:cubicBezTo>
                    <a:pt x="253" y="506"/>
                    <a:pt x="254" y="506"/>
                    <a:pt x="252" y="505"/>
                  </a:cubicBezTo>
                  <a:cubicBezTo>
                    <a:pt x="251" y="505"/>
                    <a:pt x="249" y="503"/>
                    <a:pt x="249" y="503"/>
                  </a:cubicBezTo>
                  <a:cubicBezTo>
                    <a:pt x="246" y="502"/>
                    <a:pt x="246" y="502"/>
                    <a:pt x="246" y="502"/>
                  </a:cubicBezTo>
                  <a:cubicBezTo>
                    <a:pt x="242" y="502"/>
                    <a:pt x="242" y="502"/>
                    <a:pt x="242" y="502"/>
                  </a:cubicBezTo>
                  <a:cubicBezTo>
                    <a:pt x="246" y="500"/>
                    <a:pt x="246" y="500"/>
                    <a:pt x="246" y="500"/>
                  </a:cubicBezTo>
                  <a:cubicBezTo>
                    <a:pt x="246" y="500"/>
                    <a:pt x="250" y="500"/>
                    <a:pt x="251" y="500"/>
                  </a:cubicBezTo>
                  <a:cubicBezTo>
                    <a:pt x="252" y="501"/>
                    <a:pt x="256" y="501"/>
                    <a:pt x="256" y="500"/>
                  </a:cubicBezTo>
                  <a:cubicBezTo>
                    <a:pt x="257" y="500"/>
                    <a:pt x="260" y="495"/>
                    <a:pt x="260" y="495"/>
                  </a:cubicBezTo>
                  <a:cubicBezTo>
                    <a:pt x="259" y="492"/>
                    <a:pt x="259" y="492"/>
                    <a:pt x="259" y="492"/>
                  </a:cubicBezTo>
                  <a:cubicBezTo>
                    <a:pt x="257" y="490"/>
                    <a:pt x="257" y="490"/>
                    <a:pt x="257" y="490"/>
                  </a:cubicBezTo>
                  <a:cubicBezTo>
                    <a:pt x="253" y="491"/>
                    <a:pt x="253" y="491"/>
                    <a:pt x="253" y="491"/>
                  </a:cubicBezTo>
                  <a:cubicBezTo>
                    <a:pt x="259" y="488"/>
                    <a:pt x="259" y="488"/>
                    <a:pt x="259" y="488"/>
                  </a:cubicBezTo>
                  <a:cubicBezTo>
                    <a:pt x="261" y="486"/>
                    <a:pt x="261" y="486"/>
                    <a:pt x="261" y="486"/>
                  </a:cubicBezTo>
                  <a:cubicBezTo>
                    <a:pt x="264" y="488"/>
                    <a:pt x="264" y="488"/>
                    <a:pt x="264" y="488"/>
                  </a:cubicBezTo>
                  <a:cubicBezTo>
                    <a:pt x="264" y="488"/>
                    <a:pt x="269" y="489"/>
                    <a:pt x="269" y="488"/>
                  </a:cubicBezTo>
                  <a:cubicBezTo>
                    <a:pt x="270" y="487"/>
                    <a:pt x="271" y="485"/>
                    <a:pt x="271" y="485"/>
                  </a:cubicBezTo>
                  <a:cubicBezTo>
                    <a:pt x="271" y="482"/>
                    <a:pt x="271" y="482"/>
                    <a:pt x="271" y="482"/>
                  </a:cubicBezTo>
                  <a:cubicBezTo>
                    <a:pt x="281" y="475"/>
                    <a:pt x="281" y="475"/>
                    <a:pt x="281" y="475"/>
                  </a:cubicBezTo>
                  <a:cubicBezTo>
                    <a:pt x="285" y="469"/>
                    <a:pt x="285" y="469"/>
                    <a:pt x="285" y="469"/>
                  </a:cubicBezTo>
                  <a:cubicBezTo>
                    <a:pt x="286" y="463"/>
                    <a:pt x="286" y="463"/>
                    <a:pt x="286" y="463"/>
                  </a:cubicBezTo>
                  <a:cubicBezTo>
                    <a:pt x="291" y="454"/>
                    <a:pt x="291" y="454"/>
                    <a:pt x="291" y="454"/>
                  </a:cubicBezTo>
                  <a:cubicBezTo>
                    <a:pt x="290" y="442"/>
                    <a:pt x="290" y="442"/>
                    <a:pt x="290" y="442"/>
                  </a:cubicBezTo>
                  <a:cubicBezTo>
                    <a:pt x="285" y="434"/>
                    <a:pt x="285" y="434"/>
                    <a:pt x="285" y="434"/>
                  </a:cubicBezTo>
                  <a:cubicBezTo>
                    <a:pt x="285" y="434"/>
                    <a:pt x="279" y="429"/>
                    <a:pt x="277" y="428"/>
                  </a:cubicBezTo>
                  <a:cubicBezTo>
                    <a:pt x="275" y="428"/>
                    <a:pt x="264" y="425"/>
                    <a:pt x="264" y="425"/>
                  </a:cubicBezTo>
                  <a:cubicBezTo>
                    <a:pt x="256" y="423"/>
                    <a:pt x="256" y="423"/>
                    <a:pt x="256" y="423"/>
                  </a:cubicBezTo>
                  <a:cubicBezTo>
                    <a:pt x="252" y="425"/>
                    <a:pt x="252" y="425"/>
                    <a:pt x="252" y="425"/>
                  </a:cubicBezTo>
                  <a:cubicBezTo>
                    <a:pt x="251" y="428"/>
                    <a:pt x="251" y="428"/>
                    <a:pt x="251" y="428"/>
                  </a:cubicBezTo>
                  <a:cubicBezTo>
                    <a:pt x="248" y="430"/>
                    <a:pt x="248" y="430"/>
                    <a:pt x="248" y="430"/>
                  </a:cubicBezTo>
                  <a:cubicBezTo>
                    <a:pt x="248" y="430"/>
                    <a:pt x="245" y="432"/>
                    <a:pt x="245" y="432"/>
                  </a:cubicBezTo>
                  <a:cubicBezTo>
                    <a:pt x="244" y="432"/>
                    <a:pt x="242" y="429"/>
                    <a:pt x="242" y="429"/>
                  </a:cubicBezTo>
                  <a:cubicBezTo>
                    <a:pt x="242" y="429"/>
                    <a:pt x="239" y="426"/>
                    <a:pt x="239" y="426"/>
                  </a:cubicBezTo>
                  <a:cubicBezTo>
                    <a:pt x="238" y="426"/>
                    <a:pt x="235" y="425"/>
                    <a:pt x="235" y="425"/>
                  </a:cubicBezTo>
                  <a:cubicBezTo>
                    <a:pt x="239" y="422"/>
                    <a:pt x="239" y="422"/>
                    <a:pt x="239" y="422"/>
                  </a:cubicBezTo>
                  <a:cubicBezTo>
                    <a:pt x="244" y="420"/>
                    <a:pt x="244" y="420"/>
                    <a:pt x="244" y="420"/>
                  </a:cubicBezTo>
                  <a:cubicBezTo>
                    <a:pt x="244" y="420"/>
                    <a:pt x="246" y="418"/>
                    <a:pt x="246" y="417"/>
                  </a:cubicBezTo>
                  <a:cubicBezTo>
                    <a:pt x="247" y="417"/>
                    <a:pt x="249" y="415"/>
                    <a:pt x="249" y="415"/>
                  </a:cubicBezTo>
                  <a:cubicBezTo>
                    <a:pt x="250" y="407"/>
                    <a:pt x="250" y="407"/>
                    <a:pt x="250" y="407"/>
                  </a:cubicBezTo>
                  <a:cubicBezTo>
                    <a:pt x="248" y="399"/>
                    <a:pt x="248" y="399"/>
                    <a:pt x="248" y="399"/>
                  </a:cubicBezTo>
                  <a:cubicBezTo>
                    <a:pt x="245" y="395"/>
                    <a:pt x="245" y="395"/>
                    <a:pt x="245" y="395"/>
                  </a:cubicBezTo>
                  <a:cubicBezTo>
                    <a:pt x="243" y="391"/>
                    <a:pt x="243" y="391"/>
                    <a:pt x="243" y="391"/>
                  </a:cubicBezTo>
                  <a:cubicBezTo>
                    <a:pt x="241" y="391"/>
                    <a:pt x="241" y="391"/>
                    <a:pt x="241" y="391"/>
                  </a:cubicBezTo>
                  <a:cubicBezTo>
                    <a:pt x="237" y="388"/>
                    <a:pt x="237" y="388"/>
                    <a:pt x="237" y="388"/>
                  </a:cubicBezTo>
                  <a:cubicBezTo>
                    <a:pt x="234" y="384"/>
                    <a:pt x="234" y="384"/>
                    <a:pt x="234" y="384"/>
                  </a:cubicBezTo>
                  <a:cubicBezTo>
                    <a:pt x="233" y="381"/>
                    <a:pt x="233" y="381"/>
                    <a:pt x="233" y="381"/>
                  </a:cubicBezTo>
                  <a:cubicBezTo>
                    <a:pt x="234" y="379"/>
                    <a:pt x="234" y="379"/>
                    <a:pt x="234" y="379"/>
                  </a:cubicBezTo>
                  <a:cubicBezTo>
                    <a:pt x="235" y="380"/>
                    <a:pt x="235" y="380"/>
                    <a:pt x="235" y="380"/>
                  </a:cubicBezTo>
                  <a:cubicBezTo>
                    <a:pt x="235" y="380"/>
                    <a:pt x="235" y="382"/>
                    <a:pt x="236" y="382"/>
                  </a:cubicBezTo>
                  <a:cubicBezTo>
                    <a:pt x="236" y="383"/>
                    <a:pt x="237" y="384"/>
                    <a:pt x="237" y="384"/>
                  </a:cubicBezTo>
                  <a:cubicBezTo>
                    <a:pt x="238" y="385"/>
                    <a:pt x="242" y="387"/>
                    <a:pt x="242" y="387"/>
                  </a:cubicBezTo>
                  <a:cubicBezTo>
                    <a:pt x="244" y="387"/>
                    <a:pt x="244" y="387"/>
                    <a:pt x="244" y="387"/>
                  </a:cubicBezTo>
                  <a:cubicBezTo>
                    <a:pt x="246" y="390"/>
                    <a:pt x="246" y="390"/>
                    <a:pt x="246" y="390"/>
                  </a:cubicBezTo>
                  <a:cubicBezTo>
                    <a:pt x="246" y="390"/>
                    <a:pt x="247" y="387"/>
                    <a:pt x="247" y="387"/>
                  </a:cubicBezTo>
                  <a:cubicBezTo>
                    <a:pt x="247" y="386"/>
                    <a:pt x="244" y="382"/>
                    <a:pt x="244" y="382"/>
                  </a:cubicBezTo>
                  <a:cubicBezTo>
                    <a:pt x="243" y="382"/>
                    <a:pt x="242" y="378"/>
                    <a:pt x="242" y="378"/>
                  </a:cubicBezTo>
                  <a:cubicBezTo>
                    <a:pt x="241" y="377"/>
                    <a:pt x="239" y="371"/>
                    <a:pt x="239" y="371"/>
                  </a:cubicBezTo>
                  <a:cubicBezTo>
                    <a:pt x="239" y="371"/>
                    <a:pt x="238" y="369"/>
                    <a:pt x="238" y="368"/>
                  </a:cubicBezTo>
                  <a:cubicBezTo>
                    <a:pt x="238" y="368"/>
                    <a:pt x="238" y="363"/>
                    <a:pt x="238" y="363"/>
                  </a:cubicBezTo>
                  <a:cubicBezTo>
                    <a:pt x="240" y="362"/>
                    <a:pt x="240" y="362"/>
                    <a:pt x="240" y="362"/>
                  </a:cubicBezTo>
                  <a:cubicBezTo>
                    <a:pt x="242" y="360"/>
                    <a:pt x="242" y="360"/>
                    <a:pt x="242" y="360"/>
                  </a:cubicBezTo>
                  <a:cubicBezTo>
                    <a:pt x="242" y="360"/>
                    <a:pt x="241" y="360"/>
                    <a:pt x="241" y="359"/>
                  </a:cubicBezTo>
                  <a:cubicBezTo>
                    <a:pt x="240" y="357"/>
                    <a:pt x="238" y="355"/>
                    <a:pt x="238" y="355"/>
                  </a:cubicBezTo>
                  <a:cubicBezTo>
                    <a:pt x="238" y="355"/>
                    <a:pt x="236" y="354"/>
                    <a:pt x="235" y="353"/>
                  </a:cubicBezTo>
                  <a:cubicBezTo>
                    <a:pt x="235" y="351"/>
                    <a:pt x="234" y="349"/>
                    <a:pt x="234" y="349"/>
                  </a:cubicBezTo>
                  <a:cubicBezTo>
                    <a:pt x="234" y="348"/>
                    <a:pt x="233" y="342"/>
                    <a:pt x="233" y="342"/>
                  </a:cubicBezTo>
                  <a:cubicBezTo>
                    <a:pt x="228" y="337"/>
                    <a:pt x="228" y="337"/>
                    <a:pt x="228" y="337"/>
                  </a:cubicBezTo>
                  <a:cubicBezTo>
                    <a:pt x="228" y="337"/>
                    <a:pt x="226" y="335"/>
                    <a:pt x="225" y="334"/>
                  </a:cubicBezTo>
                  <a:cubicBezTo>
                    <a:pt x="225" y="334"/>
                    <a:pt x="222" y="333"/>
                    <a:pt x="222" y="333"/>
                  </a:cubicBezTo>
                  <a:cubicBezTo>
                    <a:pt x="221" y="333"/>
                    <a:pt x="216" y="330"/>
                    <a:pt x="216" y="330"/>
                  </a:cubicBezTo>
                  <a:cubicBezTo>
                    <a:pt x="216" y="330"/>
                    <a:pt x="212" y="325"/>
                    <a:pt x="212" y="324"/>
                  </a:cubicBezTo>
                  <a:cubicBezTo>
                    <a:pt x="212" y="323"/>
                    <a:pt x="210" y="317"/>
                    <a:pt x="210" y="317"/>
                  </a:cubicBezTo>
                  <a:cubicBezTo>
                    <a:pt x="210" y="313"/>
                    <a:pt x="210" y="313"/>
                    <a:pt x="210" y="313"/>
                  </a:cubicBezTo>
                  <a:cubicBezTo>
                    <a:pt x="208" y="305"/>
                    <a:pt x="208" y="305"/>
                    <a:pt x="208" y="305"/>
                  </a:cubicBezTo>
                  <a:cubicBezTo>
                    <a:pt x="207" y="297"/>
                    <a:pt x="207" y="297"/>
                    <a:pt x="207" y="297"/>
                  </a:cubicBezTo>
                  <a:cubicBezTo>
                    <a:pt x="207" y="289"/>
                    <a:pt x="207" y="289"/>
                    <a:pt x="207" y="289"/>
                  </a:cubicBezTo>
                  <a:cubicBezTo>
                    <a:pt x="207" y="282"/>
                    <a:pt x="207" y="282"/>
                    <a:pt x="207" y="282"/>
                  </a:cubicBezTo>
                  <a:cubicBezTo>
                    <a:pt x="207" y="276"/>
                    <a:pt x="207" y="276"/>
                    <a:pt x="207" y="276"/>
                  </a:cubicBezTo>
                  <a:cubicBezTo>
                    <a:pt x="202" y="270"/>
                    <a:pt x="202" y="270"/>
                    <a:pt x="202" y="270"/>
                  </a:cubicBezTo>
                  <a:cubicBezTo>
                    <a:pt x="200" y="264"/>
                    <a:pt x="200" y="264"/>
                    <a:pt x="200" y="264"/>
                  </a:cubicBezTo>
                  <a:cubicBezTo>
                    <a:pt x="194" y="258"/>
                    <a:pt x="194" y="258"/>
                    <a:pt x="194" y="258"/>
                  </a:cubicBezTo>
                  <a:cubicBezTo>
                    <a:pt x="190" y="253"/>
                    <a:pt x="190" y="253"/>
                    <a:pt x="190" y="253"/>
                  </a:cubicBezTo>
                  <a:cubicBezTo>
                    <a:pt x="187" y="252"/>
                    <a:pt x="187" y="252"/>
                    <a:pt x="187" y="252"/>
                  </a:cubicBezTo>
                  <a:cubicBezTo>
                    <a:pt x="182" y="246"/>
                    <a:pt x="182" y="246"/>
                    <a:pt x="182" y="246"/>
                  </a:cubicBezTo>
                  <a:cubicBezTo>
                    <a:pt x="178" y="245"/>
                    <a:pt x="178" y="245"/>
                    <a:pt x="178" y="245"/>
                  </a:cubicBezTo>
                  <a:cubicBezTo>
                    <a:pt x="174" y="247"/>
                    <a:pt x="174" y="247"/>
                    <a:pt x="174" y="247"/>
                  </a:cubicBezTo>
                  <a:cubicBezTo>
                    <a:pt x="170" y="248"/>
                    <a:pt x="170" y="248"/>
                    <a:pt x="170" y="248"/>
                  </a:cubicBezTo>
                  <a:cubicBezTo>
                    <a:pt x="166" y="249"/>
                    <a:pt x="166" y="249"/>
                    <a:pt x="166" y="249"/>
                  </a:cubicBezTo>
                  <a:cubicBezTo>
                    <a:pt x="159" y="246"/>
                    <a:pt x="159" y="246"/>
                    <a:pt x="159" y="246"/>
                  </a:cubicBezTo>
                  <a:cubicBezTo>
                    <a:pt x="156" y="243"/>
                    <a:pt x="156" y="243"/>
                    <a:pt x="156" y="243"/>
                  </a:cubicBezTo>
                  <a:cubicBezTo>
                    <a:pt x="152" y="242"/>
                    <a:pt x="152" y="242"/>
                    <a:pt x="152" y="242"/>
                  </a:cubicBezTo>
                  <a:cubicBezTo>
                    <a:pt x="150" y="242"/>
                    <a:pt x="150" y="242"/>
                    <a:pt x="150" y="242"/>
                  </a:cubicBezTo>
                  <a:cubicBezTo>
                    <a:pt x="150" y="242"/>
                    <a:pt x="150" y="241"/>
                    <a:pt x="150" y="241"/>
                  </a:cubicBezTo>
                  <a:cubicBezTo>
                    <a:pt x="150" y="241"/>
                    <a:pt x="152" y="241"/>
                    <a:pt x="152" y="241"/>
                  </a:cubicBezTo>
                  <a:cubicBezTo>
                    <a:pt x="152" y="241"/>
                    <a:pt x="154" y="242"/>
                    <a:pt x="155" y="242"/>
                  </a:cubicBezTo>
                  <a:cubicBezTo>
                    <a:pt x="155" y="242"/>
                    <a:pt x="158" y="243"/>
                    <a:pt x="158" y="243"/>
                  </a:cubicBezTo>
                  <a:cubicBezTo>
                    <a:pt x="158" y="243"/>
                    <a:pt x="159" y="244"/>
                    <a:pt x="160" y="244"/>
                  </a:cubicBezTo>
                  <a:cubicBezTo>
                    <a:pt x="161" y="244"/>
                    <a:pt x="164" y="244"/>
                    <a:pt x="164" y="244"/>
                  </a:cubicBezTo>
                  <a:cubicBezTo>
                    <a:pt x="167" y="242"/>
                    <a:pt x="167" y="242"/>
                    <a:pt x="167" y="242"/>
                  </a:cubicBezTo>
                  <a:cubicBezTo>
                    <a:pt x="168" y="239"/>
                    <a:pt x="168" y="239"/>
                    <a:pt x="168" y="239"/>
                  </a:cubicBezTo>
                  <a:cubicBezTo>
                    <a:pt x="171" y="238"/>
                    <a:pt x="171" y="238"/>
                    <a:pt x="171" y="238"/>
                  </a:cubicBezTo>
                  <a:cubicBezTo>
                    <a:pt x="173" y="237"/>
                    <a:pt x="173" y="237"/>
                    <a:pt x="173" y="237"/>
                  </a:cubicBezTo>
                  <a:cubicBezTo>
                    <a:pt x="175" y="237"/>
                    <a:pt x="175" y="237"/>
                    <a:pt x="175" y="237"/>
                  </a:cubicBezTo>
                  <a:cubicBezTo>
                    <a:pt x="175" y="237"/>
                    <a:pt x="176" y="239"/>
                    <a:pt x="178" y="238"/>
                  </a:cubicBezTo>
                  <a:cubicBezTo>
                    <a:pt x="180" y="238"/>
                    <a:pt x="181" y="237"/>
                    <a:pt x="181" y="237"/>
                  </a:cubicBezTo>
                  <a:cubicBezTo>
                    <a:pt x="181" y="237"/>
                    <a:pt x="185" y="235"/>
                    <a:pt x="184" y="235"/>
                  </a:cubicBezTo>
                  <a:cubicBezTo>
                    <a:pt x="184" y="234"/>
                    <a:pt x="184" y="233"/>
                    <a:pt x="183" y="233"/>
                  </a:cubicBezTo>
                  <a:cubicBezTo>
                    <a:pt x="183" y="232"/>
                    <a:pt x="181" y="230"/>
                    <a:pt x="181" y="230"/>
                  </a:cubicBezTo>
                  <a:cubicBezTo>
                    <a:pt x="181" y="230"/>
                    <a:pt x="180" y="230"/>
                    <a:pt x="180" y="229"/>
                  </a:cubicBezTo>
                  <a:cubicBezTo>
                    <a:pt x="180" y="228"/>
                    <a:pt x="180" y="226"/>
                    <a:pt x="180" y="226"/>
                  </a:cubicBezTo>
                  <a:cubicBezTo>
                    <a:pt x="178" y="224"/>
                    <a:pt x="178" y="224"/>
                    <a:pt x="178" y="224"/>
                  </a:cubicBezTo>
                  <a:cubicBezTo>
                    <a:pt x="178" y="224"/>
                    <a:pt x="177" y="224"/>
                    <a:pt x="176" y="224"/>
                  </a:cubicBezTo>
                  <a:cubicBezTo>
                    <a:pt x="175" y="224"/>
                    <a:pt x="174" y="225"/>
                    <a:pt x="174" y="225"/>
                  </a:cubicBezTo>
                  <a:cubicBezTo>
                    <a:pt x="170" y="226"/>
                    <a:pt x="170" y="226"/>
                    <a:pt x="170" y="226"/>
                  </a:cubicBezTo>
                  <a:cubicBezTo>
                    <a:pt x="165" y="227"/>
                    <a:pt x="165" y="227"/>
                    <a:pt x="165" y="227"/>
                  </a:cubicBezTo>
                  <a:cubicBezTo>
                    <a:pt x="165" y="226"/>
                    <a:pt x="165" y="226"/>
                    <a:pt x="165" y="226"/>
                  </a:cubicBezTo>
                  <a:cubicBezTo>
                    <a:pt x="170" y="225"/>
                    <a:pt x="170" y="225"/>
                    <a:pt x="170" y="225"/>
                  </a:cubicBezTo>
                  <a:cubicBezTo>
                    <a:pt x="173" y="223"/>
                    <a:pt x="173" y="223"/>
                    <a:pt x="173" y="223"/>
                  </a:cubicBezTo>
                  <a:cubicBezTo>
                    <a:pt x="173" y="223"/>
                    <a:pt x="173" y="222"/>
                    <a:pt x="174" y="222"/>
                  </a:cubicBezTo>
                  <a:cubicBezTo>
                    <a:pt x="175" y="222"/>
                    <a:pt x="178" y="223"/>
                    <a:pt x="178" y="223"/>
                  </a:cubicBezTo>
                  <a:cubicBezTo>
                    <a:pt x="179" y="223"/>
                    <a:pt x="183" y="223"/>
                    <a:pt x="183" y="223"/>
                  </a:cubicBezTo>
                  <a:cubicBezTo>
                    <a:pt x="183" y="223"/>
                    <a:pt x="186" y="221"/>
                    <a:pt x="186" y="220"/>
                  </a:cubicBezTo>
                  <a:cubicBezTo>
                    <a:pt x="187" y="220"/>
                    <a:pt x="191" y="218"/>
                    <a:pt x="191" y="218"/>
                  </a:cubicBezTo>
                  <a:cubicBezTo>
                    <a:pt x="191" y="215"/>
                    <a:pt x="191" y="215"/>
                    <a:pt x="191" y="215"/>
                  </a:cubicBezTo>
                  <a:cubicBezTo>
                    <a:pt x="191" y="215"/>
                    <a:pt x="192" y="212"/>
                    <a:pt x="193" y="212"/>
                  </a:cubicBezTo>
                  <a:cubicBezTo>
                    <a:pt x="193" y="212"/>
                    <a:pt x="197" y="209"/>
                    <a:pt x="197" y="209"/>
                  </a:cubicBezTo>
                  <a:cubicBezTo>
                    <a:pt x="201" y="205"/>
                    <a:pt x="201" y="205"/>
                    <a:pt x="201" y="205"/>
                  </a:cubicBezTo>
                  <a:cubicBezTo>
                    <a:pt x="203" y="200"/>
                    <a:pt x="203" y="200"/>
                    <a:pt x="203" y="200"/>
                  </a:cubicBezTo>
                  <a:cubicBezTo>
                    <a:pt x="205" y="196"/>
                    <a:pt x="205" y="196"/>
                    <a:pt x="205" y="196"/>
                  </a:cubicBezTo>
                  <a:cubicBezTo>
                    <a:pt x="205" y="196"/>
                    <a:pt x="209" y="193"/>
                    <a:pt x="208" y="192"/>
                  </a:cubicBezTo>
                  <a:cubicBezTo>
                    <a:pt x="208" y="190"/>
                    <a:pt x="208" y="187"/>
                    <a:pt x="208" y="187"/>
                  </a:cubicBezTo>
                  <a:cubicBezTo>
                    <a:pt x="208" y="187"/>
                    <a:pt x="211" y="185"/>
                    <a:pt x="212" y="184"/>
                  </a:cubicBezTo>
                  <a:cubicBezTo>
                    <a:pt x="212" y="183"/>
                    <a:pt x="219" y="178"/>
                    <a:pt x="219" y="178"/>
                  </a:cubicBezTo>
                  <a:cubicBezTo>
                    <a:pt x="220" y="173"/>
                    <a:pt x="220" y="173"/>
                    <a:pt x="220" y="173"/>
                  </a:cubicBezTo>
                  <a:cubicBezTo>
                    <a:pt x="219" y="171"/>
                    <a:pt x="219" y="171"/>
                    <a:pt x="219" y="171"/>
                  </a:cubicBezTo>
                  <a:cubicBezTo>
                    <a:pt x="218" y="168"/>
                    <a:pt x="218" y="168"/>
                    <a:pt x="218" y="168"/>
                  </a:cubicBezTo>
                  <a:cubicBezTo>
                    <a:pt x="216" y="165"/>
                    <a:pt x="216" y="165"/>
                    <a:pt x="216" y="165"/>
                  </a:cubicBezTo>
                  <a:cubicBezTo>
                    <a:pt x="214" y="162"/>
                    <a:pt x="214" y="162"/>
                    <a:pt x="214" y="162"/>
                  </a:cubicBezTo>
                  <a:cubicBezTo>
                    <a:pt x="210" y="162"/>
                    <a:pt x="210" y="162"/>
                    <a:pt x="210" y="162"/>
                  </a:cubicBezTo>
                  <a:cubicBezTo>
                    <a:pt x="210" y="162"/>
                    <a:pt x="209" y="164"/>
                    <a:pt x="209" y="163"/>
                  </a:cubicBezTo>
                  <a:cubicBezTo>
                    <a:pt x="208" y="163"/>
                    <a:pt x="206" y="161"/>
                    <a:pt x="206" y="161"/>
                  </a:cubicBezTo>
                  <a:cubicBezTo>
                    <a:pt x="202" y="162"/>
                    <a:pt x="202" y="162"/>
                    <a:pt x="202" y="162"/>
                  </a:cubicBezTo>
                  <a:cubicBezTo>
                    <a:pt x="197" y="161"/>
                    <a:pt x="197" y="161"/>
                    <a:pt x="197" y="161"/>
                  </a:cubicBezTo>
                  <a:cubicBezTo>
                    <a:pt x="196" y="159"/>
                    <a:pt x="196" y="159"/>
                    <a:pt x="196" y="159"/>
                  </a:cubicBezTo>
                  <a:cubicBezTo>
                    <a:pt x="192" y="159"/>
                    <a:pt x="192" y="159"/>
                    <a:pt x="192" y="159"/>
                  </a:cubicBezTo>
                  <a:cubicBezTo>
                    <a:pt x="190" y="158"/>
                    <a:pt x="190" y="158"/>
                    <a:pt x="190" y="158"/>
                  </a:cubicBezTo>
                  <a:cubicBezTo>
                    <a:pt x="186" y="159"/>
                    <a:pt x="186" y="159"/>
                    <a:pt x="186" y="159"/>
                  </a:cubicBezTo>
                  <a:cubicBezTo>
                    <a:pt x="183" y="159"/>
                    <a:pt x="183" y="159"/>
                    <a:pt x="183" y="159"/>
                  </a:cubicBezTo>
                  <a:cubicBezTo>
                    <a:pt x="181" y="158"/>
                    <a:pt x="181" y="158"/>
                    <a:pt x="181" y="158"/>
                  </a:cubicBezTo>
                  <a:cubicBezTo>
                    <a:pt x="178" y="155"/>
                    <a:pt x="178" y="155"/>
                    <a:pt x="178" y="155"/>
                  </a:cubicBezTo>
                  <a:cubicBezTo>
                    <a:pt x="172" y="155"/>
                    <a:pt x="172" y="155"/>
                    <a:pt x="172" y="155"/>
                  </a:cubicBezTo>
                  <a:cubicBezTo>
                    <a:pt x="171" y="157"/>
                    <a:pt x="171" y="157"/>
                    <a:pt x="171" y="157"/>
                  </a:cubicBezTo>
                  <a:cubicBezTo>
                    <a:pt x="167" y="157"/>
                    <a:pt x="167" y="157"/>
                    <a:pt x="167" y="157"/>
                  </a:cubicBezTo>
                  <a:cubicBezTo>
                    <a:pt x="167" y="157"/>
                    <a:pt x="166" y="157"/>
                    <a:pt x="165" y="157"/>
                  </a:cubicBezTo>
                  <a:cubicBezTo>
                    <a:pt x="165" y="157"/>
                    <a:pt x="163" y="158"/>
                    <a:pt x="163" y="158"/>
                  </a:cubicBezTo>
                  <a:cubicBezTo>
                    <a:pt x="161" y="159"/>
                    <a:pt x="161" y="159"/>
                    <a:pt x="161" y="159"/>
                  </a:cubicBezTo>
                  <a:cubicBezTo>
                    <a:pt x="159" y="159"/>
                    <a:pt x="159" y="159"/>
                    <a:pt x="159" y="159"/>
                  </a:cubicBezTo>
                  <a:cubicBezTo>
                    <a:pt x="155" y="158"/>
                    <a:pt x="155" y="158"/>
                    <a:pt x="155" y="158"/>
                  </a:cubicBezTo>
                  <a:cubicBezTo>
                    <a:pt x="153" y="161"/>
                    <a:pt x="153" y="161"/>
                    <a:pt x="153" y="161"/>
                  </a:cubicBezTo>
                  <a:cubicBezTo>
                    <a:pt x="150" y="162"/>
                    <a:pt x="150" y="162"/>
                    <a:pt x="150" y="162"/>
                  </a:cubicBezTo>
                  <a:cubicBezTo>
                    <a:pt x="147" y="165"/>
                    <a:pt x="147" y="165"/>
                    <a:pt x="147" y="165"/>
                  </a:cubicBezTo>
                  <a:cubicBezTo>
                    <a:pt x="148" y="162"/>
                    <a:pt x="148" y="162"/>
                    <a:pt x="148" y="162"/>
                  </a:cubicBezTo>
                  <a:cubicBezTo>
                    <a:pt x="150" y="160"/>
                    <a:pt x="150" y="160"/>
                    <a:pt x="150" y="160"/>
                  </a:cubicBezTo>
                  <a:cubicBezTo>
                    <a:pt x="153" y="159"/>
                    <a:pt x="153" y="159"/>
                    <a:pt x="153" y="159"/>
                  </a:cubicBezTo>
                  <a:cubicBezTo>
                    <a:pt x="155" y="156"/>
                    <a:pt x="155" y="156"/>
                    <a:pt x="155" y="156"/>
                  </a:cubicBezTo>
                  <a:cubicBezTo>
                    <a:pt x="155" y="156"/>
                    <a:pt x="157" y="155"/>
                    <a:pt x="157" y="154"/>
                  </a:cubicBezTo>
                  <a:cubicBezTo>
                    <a:pt x="158" y="154"/>
                    <a:pt x="160" y="152"/>
                    <a:pt x="160" y="152"/>
                  </a:cubicBezTo>
                  <a:cubicBezTo>
                    <a:pt x="157" y="151"/>
                    <a:pt x="157" y="151"/>
                    <a:pt x="157" y="151"/>
                  </a:cubicBezTo>
                  <a:cubicBezTo>
                    <a:pt x="154" y="153"/>
                    <a:pt x="154" y="153"/>
                    <a:pt x="154" y="153"/>
                  </a:cubicBezTo>
                  <a:cubicBezTo>
                    <a:pt x="154" y="153"/>
                    <a:pt x="153" y="153"/>
                    <a:pt x="152" y="153"/>
                  </a:cubicBezTo>
                  <a:cubicBezTo>
                    <a:pt x="152" y="153"/>
                    <a:pt x="149" y="154"/>
                    <a:pt x="149" y="154"/>
                  </a:cubicBezTo>
                  <a:cubicBezTo>
                    <a:pt x="143" y="156"/>
                    <a:pt x="143" y="156"/>
                    <a:pt x="143" y="156"/>
                  </a:cubicBezTo>
                  <a:cubicBezTo>
                    <a:pt x="149" y="153"/>
                    <a:pt x="149" y="153"/>
                    <a:pt x="149" y="153"/>
                  </a:cubicBezTo>
                  <a:cubicBezTo>
                    <a:pt x="149" y="153"/>
                    <a:pt x="151" y="152"/>
                    <a:pt x="152" y="151"/>
                  </a:cubicBezTo>
                  <a:cubicBezTo>
                    <a:pt x="153" y="151"/>
                    <a:pt x="155" y="150"/>
                    <a:pt x="155" y="150"/>
                  </a:cubicBezTo>
                  <a:cubicBezTo>
                    <a:pt x="156" y="150"/>
                    <a:pt x="158" y="149"/>
                    <a:pt x="158" y="149"/>
                  </a:cubicBezTo>
                  <a:cubicBezTo>
                    <a:pt x="159" y="150"/>
                    <a:pt x="161" y="151"/>
                    <a:pt x="162" y="150"/>
                  </a:cubicBezTo>
                  <a:cubicBezTo>
                    <a:pt x="162" y="150"/>
                    <a:pt x="163" y="148"/>
                    <a:pt x="164" y="148"/>
                  </a:cubicBezTo>
                  <a:cubicBezTo>
                    <a:pt x="164" y="147"/>
                    <a:pt x="166" y="145"/>
                    <a:pt x="166" y="145"/>
                  </a:cubicBezTo>
                  <a:cubicBezTo>
                    <a:pt x="160" y="145"/>
                    <a:pt x="160" y="145"/>
                    <a:pt x="160" y="145"/>
                  </a:cubicBezTo>
                  <a:cubicBezTo>
                    <a:pt x="160" y="145"/>
                    <a:pt x="159" y="146"/>
                    <a:pt x="158" y="146"/>
                  </a:cubicBezTo>
                  <a:cubicBezTo>
                    <a:pt x="157" y="145"/>
                    <a:pt x="155" y="145"/>
                    <a:pt x="154" y="144"/>
                  </a:cubicBezTo>
                  <a:cubicBezTo>
                    <a:pt x="154" y="144"/>
                    <a:pt x="153" y="143"/>
                    <a:pt x="153" y="143"/>
                  </a:cubicBezTo>
                  <a:cubicBezTo>
                    <a:pt x="152" y="143"/>
                    <a:pt x="150" y="141"/>
                    <a:pt x="150" y="141"/>
                  </a:cubicBezTo>
                  <a:cubicBezTo>
                    <a:pt x="151" y="140"/>
                    <a:pt x="151" y="140"/>
                    <a:pt x="151" y="140"/>
                  </a:cubicBezTo>
                  <a:cubicBezTo>
                    <a:pt x="153" y="142"/>
                    <a:pt x="153" y="142"/>
                    <a:pt x="153" y="142"/>
                  </a:cubicBezTo>
                  <a:cubicBezTo>
                    <a:pt x="153" y="142"/>
                    <a:pt x="154" y="143"/>
                    <a:pt x="155" y="143"/>
                  </a:cubicBezTo>
                  <a:cubicBezTo>
                    <a:pt x="156" y="143"/>
                    <a:pt x="157" y="142"/>
                    <a:pt x="159" y="142"/>
                  </a:cubicBezTo>
                  <a:cubicBezTo>
                    <a:pt x="160" y="143"/>
                    <a:pt x="162" y="140"/>
                    <a:pt x="162" y="140"/>
                  </a:cubicBezTo>
                  <a:cubicBezTo>
                    <a:pt x="162" y="140"/>
                    <a:pt x="160" y="140"/>
                    <a:pt x="163" y="139"/>
                  </a:cubicBezTo>
                  <a:cubicBezTo>
                    <a:pt x="165" y="137"/>
                    <a:pt x="164" y="138"/>
                    <a:pt x="166" y="136"/>
                  </a:cubicBezTo>
                  <a:cubicBezTo>
                    <a:pt x="168" y="135"/>
                    <a:pt x="173" y="132"/>
                    <a:pt x="173" y="132"/>
                  </a:cubicBezTo>
                  <a:cubicBezTo>
                    <a:pt x="179" y="130"/>
                    <a:pt x="179" y="130"/>
                    <a:pt x="179" y="130"/>
                  </a:cubicBezTo>
                  <a:cubicBezTo>
                    <a:pt x="183" y="125"/>
                    <a:pt x="183" y="125"/>
                    <a:pt x="183" y="125"/>
                  </a:cubicBezTo>
                  <a:cubicBezTo>
                    <a:pt x="186" y="125"/>
                    <a:pt x="186" y="125"/>
                    <a:pt x="186" y="125"/>
                  </a:cubicBezTo>
                  <a:cubicBezTo>
                    <a:pt x="190" y="121"/>
                    <a:pt x="190" y="121"/>
                    <a:pt x="190" y="121"/>
                  </a:cubicBezTo>
                  <a:cubicBezTo>
                    <a:pt x="192" y="119"/>
                    <a:pt x="192" y="119"/>
                    <a:pt x="192" y="119"/>
                  </a:cubicBezTo>
                  <a:cubicBezTo>
                    <a:pt x="191" y="114"/>
                    <a:pt x="191" y="114"/>
                    <a:pt x="191" y="114"/>
                  </a:cubicBezTo>
                  <a:cubicBezTo>
                    <a:pt x="193" y="110"/>
                    <a:pt x="193" y="110"/>
                    <a:pt x="193" y="110"/>
                  </a:cubicBezTo>
                  <a:cubicBezTo>
                    <a:pt x="193" y="107"/>
                    <a:pt x="193" y="107"/>
                    <a:pt x="193" y="107"/>
                  </a:cubicBezTo>
                  <a:cubicBezTo>
                    <a:pt x="190" y="106"/>
                    <a:pt x="190" y="106"/>
                    <a:pt x="190" y="106"/>
                  </a:cubicBezTo>
                  <a:cubicBezTo>
                    <a:pt x="184" y="106"/>
                    <a:pt x="184" y="106"/>
                    <a:pt x="184" y="106"/>
                  </a:cubicBezTo>
                  <a:cubicBezTo>
                    <a:pt x="184" y="106"/>
                    <a:pt x="183" y="109"/>
                    <a:pt x="182" y="108"/>
                  </a:cubicBezTo>
                  <a:cubicBezTo>
                    <a:pt x="182" y="108"/>
                    <a:pt x="178" y="105"/>
                    <a:pt x="177" y="105"/>
                  </a:cubicBezTo>
                  <a:cubicBezTo>
                    <a:pt x="177" y="105"/>
                    <a:pt x="173" y="108"/>
                    <a:pt x="173" y="108"/>
                  </a:cubicBezTo>
                  <a:cubicBezTo>
                    <a:pt x="171" y="108"/>
                    <a:pt x="171" y="108"/>
                    <a:pt x="171" y="108"/>
                  </a:cubicBezTo>
                  <a:cubicBezTo>
                    <a:pt x="171" y="108"/>
                    <a:pt x="170" y="108"/>
                    <a:pt x="168" y="108"/>
                  </a:cubicBezTo>
                  <a:cubicBezTo>
                    <a:pt x="166" y="107"/>
                    <a:pt x="162" y="106"/>
                    <a:pt x="162" y="106"/>
                  </a:cubicBezTo>
                  <a:cubicBezTo>
                    <a:pt x="159" y="108"/>
                    <a:pt x="159" y="108"/>
                    <a:pt x="159" y="108"/>
                  </a:cubicBezTo>
                  <a:cubicBezTo>
                    <a:pt x="157" y="107"/>
                    <a:pt x="157" y="107"/>
                    <a:pt x="157" y="107"/>
                  </a:cubicBezTo>
                  <a:cubicBezTo>
                    <a:pt x="153" y="110"/>
                    <a:pt x="153" y="110"/>
                    <a:pt x="153" y="110"/>
                  </a:cubicBezTo>
                  <a:cubicBezTo>
                    <a:pt x="153" y="108"/>
                    <a:pt x="153" y="108"/>
                    <a:pt x="153" y="108"/>
                  </a:cubicBezTo>
                  <a:cubicBezTo>
                    <a:pt x="155" y="105"/>
                    <a:pt x="155" y="105"/>
                    <a:pt x="155" y="105"/>
                  </a:cubicBezTo>
                  <a:cubicBezTo>
                    <a:pt x="155" y="105"/>
                    <a:pt x="154" y="104"/>
                    <a:pt x="153" y="104"/>
                  </a:cubicBezTo>
                  <a:cubicBezTo>
                    <a:pt x="153" y="104"/>
                    <a:pt x="151" y="103"/>
                    <a:pt x="151" y="103"/>
                  </a:cubicBezTo>
                  <a:cubicBezTo>
                    <a:pt x="149" y="106"/>
                    <a:pt x="149" y="106"/>
                    <a:pt x="149" y="106"/>
                  </a:cubicBezTo>
                  <a:cubicBezTo>
                    <a:pt x="145" y="108"/>
                    <a:pt x="145" y="108"/>
                    <a:pt x="145" y="108"/>
                  </a:cubicBezTo>
                  <a:cubicBezTo>
                    <a:pt x="146" y="107"/>
                    <a:pt x="146" y="107"/>
                    <a:pt x="146" y="107"/>
                  </a:cubicBezTo>
                  <a:cubicBezTo>
                    <a:pt x="149" y="105"/>
                    <a:pt x="149" y="105"/>
                    <a:pt x="149" y="105"/>
                  </a:cubicBezTo>
                  <a:cubicBezTo>
                    <a:pt x="149" y="103"/>
                    <a:pt x="149" y="103"/>
                    <a:pt x="149" y="103"/>
                  </a:cubicBezTo>
                  <a:cubicBezTo>
                    <a:pt x="149" y="103"/>
                    <a:pt x="148" y="103"/>
                    <a:pt x="148" y="103"/>
                  </a:cubicBezTo>
                  <a:cubicBezTo>
                    <a:pt x="147" y="103"/>
                    <a:pt x="146" y="102"/>
                    <a:pt x="146" y="102"/>
                  </a:cubicBezTo>
                  <a:cubicBezTo>
                    <a:pt x="144" y="101"/>
                    <a:pt x="144" y="101"/>
                    <a:pt x="144" y="101"/>
                  </a:cubicBezTo>
                  <a:cubicBezTo>
                    <a:pt x="143" y="99"/>
                    <a:pt x="143" y="99"/>
                    <a:pt x="143" y="99"/>
                  </a:cubicBezTo>
                  <a:cubicBezTo>
                    <a:pt x="140" y="100"/>
                    <a:pt x="140" y="100"/>
                    <a:pt x="140" y="100"/>
                  </a:cubicBezTo>
                  <a:cubicBezTo>
                    <a:pt x="139" y="102"/>
                    <a:pt x="139" y="102"/>
                    <a:pt x="139" y="102"/>
                  </a:cubicBezTo>
                  <a:cubicBezTo>
                    <a:pt x="137" y="103"/>
                    <a:pt x="137" y="103"/>
                    <a:pt x="137" y="103"/>
                  </a:cubicBezTo>
                  <a:cubicBezTo>
                    <a:pt x="135" y="103"/>
                    <a:pt x="135" y="103"/>
                    <a:pt x="135" y="103"/>
                  </a:cubicBezTo>
                  <a:cubicBezTo>
                    <a:pt x="136" y="106"/>
                    <a:pt x="136" y="106"/>
                    <a:pt x="136" y="106"/>
                  </a:cubicBezTo>
                  <a:cubicBezTo>
                    <a:pt x="135" y="109"/>
                    <a:pt x="135" y="109"/>
                    <a:pt x="135" y="109"/>
                  </a:cubicBezTo>
                  <a:cubicBezTo>
                    <a:pt x="132" y="109"/>
                    <a:pt x="132" y="109"/>
                    <a:pt x="132" y="109"/>
                  </a:cubicBezTo>
                  <a:cubicBezTo>
                    <a:pt x="132" y="109"/>
                    <a:pt x="132" y="113"/>
                    <a:pt x="133" y="113"/>
                  </a:cubicBezTo>
                  <a:cubicBezTo>
                    <a:pt x="133" y="113"/>
                    <a:pt x="134" y="115"/>
                    <a:pt x="134" y="115"/>
                  </a:cubicBezTo>
                  <a:cubicBezTo>
                    <a:pt x="134" y="117"/>
                    <a:pt x="134" y="117"/>
                    <a:pt x="134" y="117"/>
                  </a:cubicBezTo>
                  <a:cubicBezTo>
                    <a:pt x="135" y="118"/>
                    <a:pt x="135" y="118"/>
                    <a:pt x="135" y="118"/>
                  </a:cubicBezTo>
                  <a:cubicBezTo>
                    <a:pt x="135" y="118"/>
                    <a:pt x="134" y="118"/>
                    <a:pt x="133" y="118"/>
                  </a:cubicBezTo>
                  <a:cubicBezTo>
                    <a:pt x="133" y="118"/>
                    <a:pt x="132" y="116"/>
                    <a:pt x="132" y="116"/>
                  </a:cubicBezTo>
                  <a:cubicBezTo>
                    <a:pt x="128" y="116"/>
                    <a:pt x="128" y="116"/>
                    <a:pt x="128" y="116"/>
                  </a:cubicBezTo>
                  <a:cubicBezTo>
                    <a:pt x="127" y="116"/>
                    <a:pt x="127" y="116"/>
                    <a:pt x="127" y="116"/>
                  </a:cubicBezTo>
                  <a:cubicBezTo>
                    <a:pt x="126" y="119"/>
                    <a:pt x="126" y="119"/>
                    <a:pt x="126" y="119"/>
                  </a:cubicBezTo>
                  <a:cubicBezTo>
                    <a:pt x="127" y="122"/>
                    <a:pt x="127" y="122"/>
                    <a:pt x="127" y="122"/>
                  </a:cubicBezTo>
                  <a:cubicBezTo>
                    <a:pt x="126" y="124"/>
                    <a:pt x="126" y="124"/>
                    <a:pt x="126" y="124"/>
                  </a:cubicBezTo>
                  <a:cubicBezTo>
                    <a:pt x="125" y="125"/>
                    <a:pt x="125" y="125"/>
                    <a:pt x="125" y="125"/>
                  </a:cubicBezTo>
                  <a:cubicBezTo>
                    <a:pt x="125" y="125"/>
                    <a:pt x="123" y="127"/>
                    <a:pt x="123" y="127"/>
                  </a:cubicBezTo>
                  <a:cubicBezTo>
                    <a:pt x="123" y="128"/>
                    <a:pt x="124" y="131"/>
                    <a:pt x="124" y="131"/>
                  </a:cubicBezTo>
                  <a:cubicBezTo>
                    <a:pt x="124" y="131"/>
                    <a:pt x="125" y="133"/>
                    <a:pt x="126" y="133"/>
                  </a:cubicBezTo>
                  <a:cubicBezTo>
                    <a:pt x="126" y="134"/>
                    <a:pt x="128" y="135"/>
                    <a:pt x="128" y="135"/>
                  </a:cubicBezTo>
                  <a:cubicBezTo>
                    <a:pt x="128" y="138"/>
                    <a:pt x="128" y="138"/>
                    <a:pt x="128" y="138"/>
                  </a:cubicBezTo>
                  <a:cubicBezTo>
                    <a:pt x="126" y="135"/>
                    <a:pt x="126" y="135"/>
                    <a:pt x="126" y="135"/>
                  </a:cubicBezTo>
                  <a:cubicBezTo>
                    <a:pt x="126" y="135"/>
                    <a:pt x="125" y="134"/>
                    <a:pt x="124" y="133"/>
                  </a:cubicBezTo>
                  <a:cubicBezTo>
                    <a:pt x="124" y="133"/>
                    <a:pt x="123" y="131"/>
                    <a:pt x="123" y="131"/>
                  </a:cubicBezTo>
                  <a:cubicBezTo>
                    <a:pt x="123" y="131"/>
                    <a:pt x="121" y="132"/>
                    <a:pt x="121" y="132"/>
                  </a:cubicBezTo>
                  <a:cubicBezTo>
                    <a:pt x="121" y="132"/>
                    <a:pt x="120" y="132"/>
                    <a:pt x="121" y="133"/>
                  </a:cubicBezTo>
                  <a:cubicBezTo>
                    <a:pt x="121" y="134"/>
                    <a:pt x="119" y="135"/>
                    <a:pt x="119" y="135"/>
                  </a:cubicBezTo>
                  <a:cubicBezTo>
                    <a:pt x="119" y="135"/>
                    <a:pt x="116" y="136"/>
                    <a:pt x="116" y="135"/>
                  </a:cubicBezTo>
                  <a:cubicBezTo>
                    <a:pt x="116" y="134"/>
                    <a:pt x="116" y="133"/>
                    <a:pt x="115" y="132"/>
                  </a:cubicBezTo>
                  <a:cubicBezTo>
                    <a:pt x="115" y="132"/>
                    <a:pt x="114" y="132"/>
                    <a:pt x="114" y="132"/>
                  </a:cubicBezTo>
                  <a:cubicBezTo>
                    <a:pt x="114" y="133"/>
                    <a:pt x="113" y="134"/>
                    <a:pt x="113" y="134"/>
                  </a:cubicBezTo>
                  <a:cubicBezTo>
                    <a:pt x="114" y="137"/>
                    <a:pt x="114" y="137"/>
                    <a:pt x="114" y="137"/>
                  </a:cubicBezTo>
                  <a:cubicBezTo>
                    <a:pt x="114" y="137"/>
                    <a:pt x="113" y="139"/>
                    <a:pt x="113" y="139"/>
                  </a:cubicBezTo>
                  <a:cubicBezTo>
                    <a:pt x="113" y="138"/>
                    <a:pt x="112" y="136"/>
                    <a:pt x="112" y="135"/>
                  </a:cubicBezTo>
                  <a:cubicBezTo>
                    <a:pt x="112" y="135"/>
                    <a:pt x="112" y="133"/>
                    <a:pt x="111" y="133"/>
                  </a:cubicBezTo>
                  <a:cubicBezTo>
                    <a:pt x="111" y="133"/>
                    <a:pt x="109" y="135"/>
                    <a:pt x="109" y="135"/>
                  </a:cubicBezTo>
                  <a:cubicBezTo>
                    <a:pt x="109" y="135"/>
                    <a:pt x="108" y="135"/>
                    <a:pt x="108" y="136"/>
                  </a:cubicBezTo>
                  <a:cubicBezTo>
                    <a:pt x="108" y="136"/>
                    <a:pt x="107" y="139"/>
                    <a:pt x="108" y="140"/>
                  </a:cubicBezTo>
                  <a:cubicBezTo>
                    <a:pt x="109" y="141"/>
                    <a:pt x="109" y="141"/>
                    <a:pt x="110" y="141"/>
                  </a:cubicBezTo>
                  <a:cubicBezTo>
                    <a:pt x="111" y="141"/>
                    <a:pt x="111" y="142"/>
                    <a:pt x="111" y="142"/>
                  </a:cubicBezTo>
                  <a:cubicBezTo>
                    <a:pt x="107" y="142"/>
                    <a:pt x="107" y="142"/>
                    <a:pt x="107" y="142"/>
                  </a:cubicBezTo>
                  <a:cubicBezTo>
                    <a:pt x="107" y="142"/>
                    <a:pt x="106" y="143"/>
                    <a:pt x="107" y="144"/>
                  </a:cubicBezTo>
                  <a:cubicBezTo>
                    <a:pt x="107" y="144"/>
                    <a:pt x="107" y="146"/>
                    <a:pt x="107" y="146"/>
                  </a:cubicBezTo>
                  <a:cubicBezTo>
                    <a:pt x="107" y="146"/>
                    <a:pt x="109" y="148"/>
                    <a:pt x="109" y="148"/>
                  </a:cubicBezTo>
                  <a:cubicBezTo>
                    <a:pt x="109" y="148"/>
                    <a:pt x="108" y="150"/>
                    <a:pt x="108" y="150"/>
                  </a:cubicBezTo>
                  <a:cubicBezTo>
                    <a:pt x="108" y="150"/>
                    <a:pt x="106" y="149"/>
                    <a:pt x="106" y="149"/>
                  </a:cubicBezTo>
                  <a:cubicBezTo>
                    <a:pt x="105" y="148"/>
                    <a:pt x="105" y="149"/>
                    <a:pt x="104" y="149"/>
                  </a:cubicBezTo>
                  <a:cubicBezTo>
                    <a:pt x="104" y="150"/>
                    <a:pt x="103" y="151"/>
                    <a:pt x="103" y="152"/>
                  </a:cubicBezTo>
                  <a:cubicBezTo>
                    <a:pt x="103" y="152"/>
                    <a:pt x="104" y="153"/>
                    <a:pt x="104" y="154"/>
                  </a:cubicBezTo>
                  <a:cubicBezTo>
                    <a:pt x="103" y="156"/>
                    <a:pt x="103" y="158"/>
                    <a:pt x="103" y="158"/>
                  </a:cubicBezTo>
                  <a:cubicBezTo>
                    <a:pt x="103" y="158"/>
                    <a:pt x="102" y="158"/>
                    <a:pt x="103" y="159"/>
                  </a:cubicBezTo>
                  <a:cubicBezTo>
                    <a:pt x="104" y="160"/>
                    <a:pt x="106" y="160"/>
                    <a:pt x="107" y="160"/>
                  </a:cubicBezTo>
                  <a:cubicBezTo>
                    <a:pt x="108" y="160"/>
                    <a:pt x="108" y="160"/>
                    <a:pt x="108" y="160"/>
                  </a:cubicBezTo>
                  <a:cubicBezTo>
                    <a:pt x="109" y="160"/>
                    <a:pt x="110" y="160"/>
                    <a:pt x="111" y="161"/>
                  </a:cubicBezTo>
                  <a:cubicBezTo>
                    <a:pt x="111" y="161"/>
                    <a:pt x="112" y="161"/>
                    <a:pt x="112" y="161"/>
                  </a:cubicBezTo>
                  <a:cubicBezTo>
                    <a:pt x="112" y="161"/>
                    <a:pt x="111" y="163"/>
                    <a:pt x="110" y="162"/>
                  </a:cubicBezTo>
                  <a:cubicBezTo>
                    <a:pt x="109" y="161"/>
                    <a:pt x="107" y="161"/>
                    <a:pt x="106" y="161"/>
                  </a:cubicBezTo>
                  <a:cubicBezTo>
                    <a:pt x="105" y="161"/>
                    <a:pt x="106" y="163"/>
                    <a:pt x="106" y="163"/>
                  </a:cubicBezTo>
                  <a:cubicBezTo>
                    <a:pt x="107" y="165"/>
                    <a:pt x="107" y="165"/>
                    <a:pt x="107" y="165"/>
                  </a:cubicBezTo>
                  <a:cubicBezTo>
                    <a:pt x="107" y="165"/>
                    <a:pt x="108" y="166"/>
                    <a:pt x="107" y="166"/>
                  </a:cubicBezTo>
                  <a:cubicBezTo>
                    <a:pt x="106" y="166"/>
                    <a:pt x="104" y="165"/>
                    <a:pt x="104" y="165"/>
                  </a:cubicBezTo>
                  <a:cubicBezTo>
                    <a:pt x="104" y="165"/>
                    <a:pt x="104" y="165"/>
                    <a:pt x="103" y="165"/>
                  </a:cubicBezTo>
                  <a:cubicBezTo>
                    <a:pt x="103" y="165"/>
                    <a:pt x="102" y="166"/>
                    <a:pt x="101" y="166"/>
                  </a:cubicBezTo>
                  <a:cubicBezTo>
                    <a:pt x="100" y="166"/>
                    <a:pt x="100" y="166"/>
                    <a:pt x="99" y="165"/>
                  </a:cubicBezTo>
                  <a:cubicBezTo>
                    <a:pt x="98" y="165"/>
                    <a:pt x="96" y="163"/>
                    <a:pt x="96" y="163"/>
                  </a:cubicBezTo>
                  <a:cubicBezTo>
                    <a:pt x="96" y="163"/>
                    <a:pt x="95" y="163"/>
                    <a:pt x="95" y="162"/>
                  </a:cubicBezTo>
                  <a:cubicBezTo>
                    <a:pt x="95" y="161"/>
                    <a:pt x="96" y="159"/>
                    <a:pt x="96" y="159"/>
                  </a:cubicBezTo>
                  <a:cubicBezTo>
                    <a:pt x="97" y="158"/>
                    <a:pt x="96" y="158"/>
                    <a:pt x="97" y="158"/>
                  </a:cubicBezTo>
                  <a:cubicBezTo>
                    <a:pt x="98" y="158"/>
                    <a:pt x="101" y="158"/>
                    <a:pt x="99" y="156"/>
                  </a:cubicBezTo>
                  <a:cubicBezTo>
                    <a:pt x="98" y="154"/>
                    <a:pt x="98" y="154"/>
                    <a:pt x="97" y="154"/>
                  </a:cubicBezTo>
                  <a:cubicBezTo>
                    <a:pt x="96" y="155"/>
                    <a:pt x="94" y="156"/>
                    <a:pt x="94" y="156"/>
                  </a:cubicBezTo>
                  <a:cubicBezTo>
                    <a:pt x="94" y="156"/>
                    <a:pt x="93" y="155"/>
                    <a:pt x="94" y="152"/>
                  </a:cubicBezTo>
                  <a:cubicBezTo>
                    <a:pt x="95" y="149"/>
                    <a:pt x="94" y="149"/>
                    <a:pt x="95" y="148"/>
                  </a:cubicBezTo>
                  <a:cubicBezTo>
                    <a:pt x="96" y="147"/>
                    <a:pt x="97" y="146"/>
                    <a:pt x="97" y="146"/>
                  </a:cubicBezTo>
                  <a:cubicBezTo>
                    <a:pt x="97" y="146"/>
                    <a:pt x="97" y="145"/>
                    <a:pt x="95" y="143"/>
                  </a:cubicBezTo>
                  <a:cubicBezTo>
                    <a:pt x="94" y="141"/>
                    <a:pt x="93" y="139"/>
                    <a:pt x="93" y="139"/>
                  </a:cubicBezTo>
                  <a:cubicBezTo>
                    <a:pt x="92" y="138"/>
                    <a:pt x="90" y="140"/>
                    <a:pt x="90" y="140"/>
                  </a:cubicBezTo>
                  <a:cubicBezTo>
                    <a:pt x="90" y="141"/>
                    <a:pt x="89" y="143"/>
                    <a:pt x="90" y="144"/>
                  </a:cubicBezTo>
                  <a:cubicBezTo>
                    <a:pt x="90" y="145"/>
                    <a:pt x="90" y="146"/>
                    <a:pt x="89" y="147"/>
                  </a:cubicBezTo>
                  <a:cubicBezTo>
                    <a:pt x="88" y="147"/>
                    <a:pt x="88" y="148"/>
                    <a:pt x="87" y="147"/>
                  </a:cubicBezTo>
                  <a:cubicBezTo>
                    <a:pt x="86" y="146"/>
                    <a:pt x="87" y="147"/>
                    <a:pt x="86" y="145"/>
                  </a:cubicBezTo>
                  <a:cubicBezTo>
                    <a:pt x="85" y="144"/>
                    <a:pt x="86" y="144"/>
                    <a:pt x="85" y="144"/>
                  </a:cubicBezTo>
                  <a:cubicBezTo>
                    <a:pt x="84" y="143"/>
                    <a:pt x="83" y="142"/>
                    <a:pt x="83" y="142"/>
                  </a:cubicBezTo>
                  <a:cubicBezTo>
                    <a:pt x="83" y="142"/>
                    <a:pt x="80" y="141"/>
                    <a:pt x="80" y="142"/>
                  </a:cubicBezTo>
                  <a:cubicBezTo>
                    <a:pt x="80" y="143"/>
                    <a:pt x="80" y="143"/>
                    <a:pt x="81" y="144"/>
                  </a:cubicBezTo>
                  <a:cubicBezTo>
                    <a:pt x="81" y="145"/>
                    <a:pt x="82" y="145"/>
                    <a:pt x="82" y="146"/>
                  </a:cubicBezTo>
                  <a:cubicBezTo>
                    <a:pt x="82" y="147"/>
                    <a:pt x="81" y="147"/>
                    <a:pt x="81" y="147"/>
                  </a:cubicBezTo>
                  <a:cubicBezTo>
                    <a:pt x="81" y="147"/>
                    <a:pt x="80" y="146"/>
                    <a:pt x="79" y="146"/>
                  </a:cubicBezTo>
                  <a:cubicBezTo>
                    <a:pt x="79" y="146"/>
                    <a:pt x="77" y="148"/>
                    <a:pt x="77" y="148"/>
                  </a:cubicBezTo>
                  <a:cubicBezTo>
                    <a:pt x="77" y="148"/>
                    <a:pt x="77" y="149"/>
                    <a:pt x="77" y="150"/>
                  </a:cubicBezTo>
                  <a:cubicBezTo>
                    <a:pt x="77" y="150"/>
                    <a:pt x="77" y="151"/>
                    <a:pt x="77" y="152"/>
                  </a:cubicBezTo>
                  <a:cubicBezTo>
                    <a:pt x="78" y="153"/>
                    <a:pt x="78" y="155"/>
                    <a:pt x="79" y="155"/>
                  </a:cubicBezTo>
                  <a:cubicBezTo>
                    <a:pt x="81" y="155"/>
                    <a:pt x="85" y="153"/>
                    <a:pt x="85" y="153"/>
                  </a:cubicBezTo>
                  <a:cubicBezTo>
                    <a:pt x="85" y="154"/>
                    <a:pt x="87" y="155"/>
                    <a:pt x="88" y="156"/>
                  </a:cubicBezTo>
                  <a:cubicBezTo>
                    <a:pt x="88" y="156"/>
                    <a:pt x="88" y="158"/>
                    <a:pt x="88" y="158"/>
                  </a:cubicBezTo>
                  <a:cubicBezTo>
                    <a:pt x="88" y="158"/>
                    <a:pt x="87" y="159"/>
                    <a:pt x="86" y="159"/>
                  </a:cubicBezTo>
                  <a:cubicBezTo>
                    <a:pt x="85" y="159"/>
                    <a:pt x="84" y="157"/>
                    <a:pt x="84" y="159"/>
                  </a:cubicBezTo>
                  <a:cubicBezTo>
                    <a:pt x="84" y="160"/>
                    <a:pt x="83" y="162"/>
                    <a:pt x="84" y="163"/>
                  </a:cubicBezTo>
                  <a:cubicBezTo>
                    <a:pt x="85" y="164"/>
                    <a:pt x="85" y="166"/>
                    <a:pt x="87" y="166"/>
                  </a:cubicBezTo>
                  <a:cubicBezTo>
                    <a:pt x="89" y="167"/>
                    <a:pt x="89" y="168"/>
                    <a:pt x="90" y="167"/>
                  </a:cubicBezTo>
                  <a:cubicBezTo>
                    <a:pt x="91" y="166"/>
                    <a:pt x="91" y="165"/>
                    <a:pt x="92" y="166"/>
                  </a:cubicBezTo>
                  <a:cubicBezTo>
                    <a:pt x="93" y="166"/>
                    <a:pt x="94" y="166"/>
                    <a:pt x="95" y="167"/>
                  </a:cubicBezTo>
                  <a:cubicBezTo>
                    <a:pt x="95" y="168"/>
                    <a:pt x="94" y="168"/>
                    <a:pt x="94" y="168"/>
                  </a:cubicBezTo>
                  <a:cubicBezTo>
                    <a:pt x="94" y="168"/>
                    <a:pt x="93" y="168"/>
                    <a:pt x="93" y="169"/>
                  </a:cubicBezTo>
                  <a:cubicBezTo>
                    <a:pt x="93" y="169"/>
                    <a:pt x="92" y="170"/>
                    <a:pt x="93" y="170"/>
                  </a:cubicBezTo>
                  <a:cubicBezTo>
                    <a:pt x="95" y="170"/>
                    <a:pt x="96" y="170"/>
                    <a:pt x="96" y="170"/>
                  </a:cubicBezTo>
                  <a:cubicBezTo>
                    <a:pt x="96" y="170"/>
                    <a:pt x="97" y="168"/>
                    <a:pt x="98" y="169"/>
                  </a:cubicBezTo>
                  <a:cubicBezTo>
                    <a:pt x="98" y="170"/>
                    <a:pt x="97" y="170"/>
                    <a:pt x="96" y="171"/>
                  </a:cubicBezTo>
                  <a:cubicBezTo>
                    <a:pt x="95" y="172"/>
                    <a:pt x="95" y="172"/>
                    <a:pt x="95" y="173"/>
                  </a:cubicBezTo>
                  <a:cubicBezTo>
                    <a:pt x="95" y="174"/>
                    <a:pt x="94" y="174"/>
                    <a:pt x="94" y="175"/>
                  </a:cubicBezTo>
                  <a:cubicBezTo>
                    <a:pt x="94" y="176"/>
                    <a:pt x="92" y="180"/>
                    <a:pt x="95" y="177"/>
                  </a:cubicBezTo>
                  <a:cubicBezTo>
                    <a:pt x="99" y="174"/>
                    <a:pt x="99" y="175"/>
                    <a:pt x="99" y="174"/>
                  </a:cubicBezTo>
                  <a:cubicBezTo>
                    <a:pt x="99" y="173"/>
                    <a:pt x="99" y="173"/>
                    <a:pt x="101" y="172"/>
                  </a:cubicBezTo>
                  <a:cubicBezTo>
                    <a:pt x="102" y="171"/>
                    <a:pt x="103" y="171"/>
                    <a:pt x="104" y="171"/>
                  </a:cubicBezTo>
                  <a:cubicBezTo>
                    <a:pt x="104" y="170"/>
                    <a:pt x="106" y="170"/>
                    <a:pt x="105" y="171"/>
                  </a:cubicBezTo>
                  <a:cubicBezTo>
                    <a:pt x="104" y="172"/>
                    <a:pt x="103" y="171"/>
                    <a:pt x="104" y="172"/>
                  </a:cubicBezTo>
                  <a:cubicBezTo>
                    <a:pt x="105" y="173"/>
                    <a:pt x="105" y="174"/>
                    <a:pt x="106" y="174"/>
                  </a:cubicBezTo>
                  <a:cubicBezTo>
                    <a:pt x="107" y="174"/>
                    <a:pt x="107" y="174"/>
                    <a:pt x="107" y="174"/>
                  </a:cubicBezTo>
                  <a:cubicBezTo>
                    <a:pt x="107" y="174"/>
                    <a:pt x="105" y="174"/>
                    <a:pt x="104" y="174"/>
                  </a:cubicBezTo>
                  <a:cubicBezTo>
                    <a:pt x="104" y="174"/>
                    <a:pt x="103" y="174"/>
                    <a:pt x="103" y="174"/>
                  </a:cubicBezTo>
                  <a:cubicBezTo>
                    <a:pt x="102" y="174"/>
                    <a:pt x="102" y="175"/>
                    <a:pt x="102" y="175"/>
                  </a:cubicBezTo>
                  <a:cubicBezTo>
                    <a:pt x="101" y="176"/>
                    <a:pt x="101" y="176"/>
                    <a:pt x="101" y="176"/>
                  </a:cubicBezTo>
                  <a:cubicBezTo>
                    <a:pt x="101" y="176"/>
                    <a:pt x="102" y="177"/>
                    <a:pt x="102" y="178"/>
                  </a:cubicBezTo>
                  <a:cubicBezTo>
                    <a:pt x="102" y="178"/>
                    <a:pt x="102" y="178"/>
                    <a:pt x="101" y="178"/>
                  </a:cubicBezTo>
                  <a:cubicBezTo>
                    <a:pt x="100" y="178"/>
                    <a:pt x="101" y="177"/>
                    <a:pt x="99" y="178"/>
                  </a:cubicBezTo>
                  <a:cubicBezTo>
                    <a:pt x="97" y="178"/>
                    <a:pt x="98" y="176"/>
                    <a:pt x="97" y="179"/>
                  </a:cubicBezTo>
                  <a:cubicBezTo>
                    <a:pt x="96" y="182"/>
                    <a:pt x="95" y="182"/>
                    <a:pt x="95" y="182"/>
                  </a:cubicBezTo>
                  <a:cubicBezTo>
                    <a:pt x="95" y="182"/>
                    <a:pt x="95" y="182"/>
                    <a:pt x="95" y="183"/>
                  </a:cubicBezTo>
                  <a:cubicBezTo>
                    <a:pt x="95" y="183"/>
                    <a:pt x="96" y="184"/>
                    <a:pt x="97" y="185"/>
                  </a:cubicBezTo>
                  <a:cubicBezTo>
                    <a:pt x="99" y="186"/>
                    <a:pt x="100" y="187"/>
                    <a:pt x="100" y="187"/>
                  </a:cubicBezTo>
                  <a:cubicBezTo>
                    <a:pt x="100" y="187"/>
                    <a:pt x="99" y="187"/>
                    <a:pt x="98" y="187"/>
                  </a:cubicBezTo>
                  <a:cubicBezTo>
                    <a:pt x="96" y="188"/>
                    <a:pt x="95" y="188"/>
                    <a:pt x="94" y="189"/>
                  </a:cubicBezTo>
                  <a:cubicBezTo>
                    <a:pt x="94" y="189"/>
                    <a:pt x="93" y="190"/>
                    <a:pt x="92" y="190"/>
                  </a:cubicBezTo>
                  <a:cubicBezTo>
                    <a:pt x="91" y="190"/>
                    <a:pt x="88" y="189"/>
                    <a:pt x="87" y="190"/>
                  </a:cubicBezTo>
                  <a:cubicBezTo>
                    <a:pt x="86" y="190"/>
                    <a:pt x="85" y="190"/>
                    <a:pt x="84" y="191"/>
                  </a:cubicBezTo>
                  <a:cubicBezTo>
                    <a:pt x="84" y="191"/>
                    <a:pt x="84" y="192"/>
                    <a:pt x="84" y="192"/>
                  </a:cubicBezTo>
                  <a:cubicBezTo>
                    <a:pt x="84" y="192"/>
                    <a:pt x="83" y="193"/>
                    <a:pt x="84" y="193"/>
                  </a:cubicBezTo>
                  <a:cubicBezTo>
                    <a:pt x="85" y="193"/>
                    <a:pt x="89" y="193"/>
                    <a:pt x="89" y="193"/>
                  </a:cubicBezTo>
                  <a:cubicBezTo>
                    <a:pt x="90" y="193"/>
                    <a:pt x="90" y="194"/>
                    <a:pt x="90" y="194"/>
                  </a:cubicBezTo>
                  <a:cubicBezTo>
                    <a:pt x="88" y="194"/>
                    <a:pt x="88" y="194"/>
                    <a:pt x="88" y="194"/>
                  </a:cubicBezTo>
                  <a:cubicBezTo>
                    <a:pt x="88" y="194"/>
                    <a:pt x="86" y="194"/>
                    <a:pt x="85" y="194"/>
                  </a:cubicBezTo>
                  <a:cubicBezTo>
                    <a:pt x="85" y="194"/>
                    <a:pt x="82" y="195"/>
                    <a:pt x="82" y="195"/>
                  </a:cubicBezTo>
                  <a:cubicBezTo>
                    <a:pt x="82" y="195"/>
                    <a:pt x="80" y="197"/>
                    <a:pt x="80" y="198"/>
                  </a:cubicBezTo>
                  <a:cubicBezTo>
                    <a:pt x="80" y="198"/>
                    <a:pt x="80" y="199"/>
                    <a:pt x="81" y="201"/>
                  </a:cubicBezTo>
                  <a:cubicBezTo>
                    <a:pt x="83" y="202"/>
                    <a:pt x="83" y="203"/>
                    <a:pt x="83" y="204"/>
                  </a:cubicBezTo>
                  <a:cubicBezTo>
                    <a:pt x="83" y="204"/>
                    <a:pt x="83" y="204"/>
                    <a:pt x="83" y="205"/>
                  </a:cubicBezTo>
                  <a:cubicBezTo>
                    <a:pt x="82" y="205"/>
                    <a:pt x="80" y="207"/>
                    <a:pt x="80" y="207"/>
                  </a:cubicBezTo>
                  <a:cubicBezTo>
                    <a:pt x="80" y="207"/>
                    <a:pt x="80" y="207"/>
                    <a:pt x="80" y="209"/>
                  </a:cubicBezTo>
                  <a:cubicBezTo>
                    <a:pt x="79" y="210"/>
                    <a:pt x="77" y="213"/>
                    <a:pt x="79" y="213"/>
                  </a:cubicBezTo>
                  <a:cubicBezTo>
                    <a:pt x="81" y="214"/>
                    <a:pt x="80" y="215"/>
                    <a:pt x="82" y="214"/>
                  </a:cubicBezTo>
                  <a:cubicBezTo>
                    <a:pt x="85" y="213"/>
                    <a:pt x="82" y="212"/>
                    <a:pt x="86" y="213"/>
                  </a:cubicBezTo>
                  <a:cubicBezTo>
                    <a:pt x="90" y="214"/>
                    <a:pt x="91" y="213"/>
                    <a:pt x="92" y="213"/>
                  </a:cubicBezTo>
                  <a:cubicBezTo>
                    <a:pt x="93" y="212"/>
                    <a:pt x="93" y="212"/>
                    <a:pt x="94" y="211"/>
                  </a:cubicBezTo>
                  <a:cubicBezTo>
                    <a:pt x="94" y="211"/>
                    <a:pt x="92" y="210"/>
                    <a:pt x="95" y="210"/>
                  </a:cubicBezTo>
                  <a:cubicBezTo>
                    <a:pt x="98" y="209"/>
                    <a:pt x="98" y="209"/>
                    <a:pt x="98" y="209"/>
                  </a:cubicBezTo>
                  <a:cubicBezTo>
                    <a:pt x="98" y="209"/>
                    <a:pt x="96" y="206"/>
                    <a:pt x="98" y="208"/>
                  </a:cubicBezTo>
                  <a:cubicBezTo>
                    <a:pt x="101" y="210"/>
                    <a:pt x="101" y="211"/>
                    <a:pt x="101" y="211"/>
                  </a:cubicBezTo>
                  <a:cubicBezTo>
                    <a:pt x="99" y="213"/>
                    <a:pt x="99" y="213"/>
                    <a:pt x="99" y="213"/>
                  </a:cubicBezTo>
                  <a:cubicBezTo>
                    <a:pt x="99" y="214"/>
                    <a:pt x="99" y="214"/>
                    <a:pt x="99" y="214"/>
                  </a:cubicBezTo>
                  <a:cubicBezTo>
                    <a:pt x="99" y="214"/>
                    <a:pt x="97" y="214"/>
                    <a:pt x="96" y="216"/>
                  </a:cubicBezTo>
                  <a:cubicBezTo>
                    <a:pt x="95" y="218"/>
                    <a:pt x="92" y="221"/>
                    <a:pt x="92" y="222"/>
                  </a:cubicBezTo>
                  <a:cubicBezTo>
                    <a:pt x="92" y="222"/>
                    <a:pt x="93" y="221"/>
                    <a:pt x="91" y="223"/>
                  </a:cubicBezTo>
                  <a:cubicBezTo>
                    <a:pt x="88" y="225"/>
                    <a:pt x="87" y="225"/>
                    <a:pt x="85" y="226"/>
                  </a:cubicBezTo>
                  <a:cubicBezTo>
                    <a:pt x="84" y="228"/>
                    <a:pt x="84" y="227"/>
                    <a:pt x="83" y="228"/>
                  </a:cubicBezTo>
                  <a:cubicBezTo>
                    <a:pt x="83" y="229"/>
                    <a:pt x="82" y="230"/>
                    <a:pt x="82" y="230"/>
                  </a:cubicBezTo>
                  <a:cubicBezTo>
                    <a:pt x="81" y="232"/>
                    <a:pt x="81" y="232"/>
                    <a:pt x="81" y="232"/>
                  </a:cubicBezTo>
                  <a:cubicBezTo>
                    <a:pt x="78" y="233"/>
                    <a:pt x="78" y="233"/>
                    <a:pt x="78" y="233"/>
                  </a:cubicBezTo>
                  <a:cubicBezTo>
                    <a:pt x="75" y="232"/>
                    <a:pt x="75" y="232"/>
                    <a:pt x="75" y="232"/>
                  </a:cubicBezTo>
                  <a:cubicBezTo>
                    <a:pt x="73" y="234"/>
                    <a:pt x="73" y="234"/>
                    <a:pt x="73" y="234"/>
                  </a:cubicBezTo>
                  <a:cubicBezTo>
                    <a:pt x="73" y="234"/>
                    <a:pt x="70" y="233"/>
                    <a:pt x="69" y="233"/>
                  </a:cubicBezTo>
                  <a:cubicBezTo>
                    <a:pt x="68" y="234"/>
                    <a:pt x="67" y="235"/>
                    <a:pt x="67" y="235"/>
                  </a:cubicBezTo>
                  <a:cubicBezTo>
                    <a:pt x="67" y="235"/>
                    <a:pt x="66" y="235"/>
                    <a:pt x="66" y="237"/>
                  </a:cubicBezTo>
                  <a:cubicBezTo>
                    <a:pt x="66" y="238"/>
                    <a:pt x="65" y="241"/>
                    <a:pt x="65" y="241"/>
                  </a:cubicBezTo>
                  <a:cubicBezTo>
                    <a:pt x="63" y="243"/>
                    <a:pt x="63" y="243"/>
                    <a:pt x="63" y="243"/>
                  </a:cubicBezTo>
                  <a:cubicBezTo>
                    <a:pt x="63" y="243"/>
                    <a:pt x="62" y="245"/>
                    <a:pt x="64" y="244"/>
                  </a:cubicBezTo>
                  <a:cubicBezTo>
                    <a:pt x="66" y="243"/>
                    <a:pt x="67" y="242"/>
                    <a:pt x="68" y="241"/>
                  </a:cubicBezTo>
                  <a:cubicBezTo>
                    <a:pt x="68" y="241"/>
                    <a:pt x="70" y="240"/>
                    <a:pt x="70" y="240"/>
                  </a:cubicBezTo>
                  <a:cubicBezTo>
                    <a:pt x="70" y="242"/>
                    <a:pt x="70" y="242"/>
                    <a:pt x="70" y="242"/>
                  </a:cubicBezTo>
                  <a:cubicBezTo>
                    <a:pt x="69" y="246"/>
                    <a:pt x="69" y="246"/>
                    <a:pt x="69" y="246"/>
                  </a:cubicBezTo>
                  <a:cubicBezTo>
                    <a:pt x="68" y="247"/>
                    <a:pt x="68" y="247"/>
                    <a:pt x="68" y="247"/>
                  </a:cubicBezTo>
                  <a:cubicBezTo>
                    <a:pt x="67" y="248"/>
                    <a:pt x="67" y="248"/>
                    <a:pt x="67" y="248"/>
                  </a:cubicBezTo>
                  <a:cubicBezTo>
                    <a:pt x="67" y="248"/>
                    <a:pt x="65" y="252"/>
                    <a:pt x="67" y="252"/>
                  </a:cubicBezTo>
                  <a:cubicBezTo>
                    <a:pt x="69" y="251"/>
                    <a:pt x="68" y="251"/>
                    <a:pt x="70" y="250"/>
                  </a:cubicBezTo>
                  <a:cubicBezTo>
                    <a:pt x="72" y="250"/>
                    <a:pt x="71" y="249"/>
                    <a:pt x="75" y="248"/>
                  </a:cubicBezTo>
                  <a:cubicBezTo>
                    <a:pt x="78" y="248"/>
                    <a:pt x="78" y="246"/>
                    <a:pt x="78" y="245"/>
                  </a:cubicBezTo>
                  <a:cubicBezTo>
                    <a:pt x="78" y="245"/>
                    <a:pt x="78" y="244"/>
                    <a:pt x="78" y="243"/>
                  </a:cubicBezTo>
                  <a:cubicBezTo>
                    <a:pt x="78" y="242"/>
                    <a:pt x="76" y="241"/>
                    <a:pt x="79" y="240"/>
                  </a:cubicBezTo>
                  <a:cubicBezTo>
                    <a:pt x="81" y="240"/>
                    <a:pt x="80" y="241"/>
                    <a:pt x="81" y="240"/>
                  </a:cubicBezTo>
                  <a:cubicBezTo>
                    <a:pt x="82" y="239"/>
                    <a:pt x="82" y="241"/>
                    <a:pt x="82" y="238"/>
                  </a:cubicBezTo>
                  <a:cubicBezTo>
                    <a:pt x="82" y="236"/>
                    <a:pt x="82" y="236"/>
                    <a:pt x="84" y="235"/>
                  </a:cubicBezTo>
                  <a:cubicBezTo>
                    <a:pt x="86" y="233"/>
                    <a:pt x="85" y="234"/>
                    <a:pt x="86" y="233"/>
                  </a:cubicBezTo>
                  <a:cubicBezTo>
                    <a:pt x="87" y="232"/>
                    <a:pt x="86" y="232"/>
                    <a:pt x="87" y="231"/>
                  </a:cubicBezTo>
                  <a:cubicBezTo>
                    <a:pt x="89" y="230"/>
                    <a:pt x="89" y="230"/>
                    <a:pt x="89" y="230"/>
                  </a:cubicBezTo>
                  <a:cubicBezTo>
                    <a:pt x="89" y="229"/>
                    <a:pt x="92" y="227"/>
                    <a:pt x="92" y="227"/>
                  </a:cubicBezTo>
                  <a:cubicBezTo>
                    <a:pt x="92" y="225"/>
                    <a:pt x="92" y="225"/>
                    <a:pt x="92" y="225"/>
                  </a:cubicBezTo>
                  <a:cubicBezTo>
                    <a:pt x="96" y="223"/>
                    <a:pt x="96" y="223"/>
                    <a:pt x="96" y="223"/>
                  </a:cubicBezTo>
                  <a:cubicBezTo>
                    <a:pt x="96" y="223"/>
                    <a:pt x="97" y="222"/>
                    <a:pt x="97" y="223"/>
                  </a:cubicBezTo>
                  <a:cubicBezTo>
                    <a:pt x="96" y="224"/>
                    <a:pt x="95" y="226"/>
                    <a:pt x="95" y="226"/>
                  </a:cubicBezTo>
                  <a:cubicBezTo>
                    <a:pt x="95" y="228"/>
                    <a:pt x="95" y="228"/>
                    <a:pt x="95" y="228"/>
                  </a:cubicBezTo>
                  <a:cubicBezTo>
                    <a:pt x="92" y="230"/>
                    <a:pt x="92" y="230"/>
                    <a:pt x="92" y="230"/>
                  </a:cubicBezTo>
                  <a:cubicBezTo>
                    <a:pt x="92" y="230"/>
                    <a:pt x="94" y="231"/>
                    <a:pt x="93" y="232"/>
                  </a:cubicBezTo>
                  <a:cubicBezTo>
                    <a:pt x="92" y="233"/>
                    <a:pt x="90" y="234"/>
                    <a:pt x="90" y="234"/>
                  </a:cubicBezTo>
                  <a:cubicBezTo>
                    <a:pt x="90" y="236"/>
                    <a:pt x="90" y="236"/>
                    <a:pt x="90" y="236"/>
                  </a:cubicBezTo>
                  <a:cubicBezTo>
                    <a:pt x="91" y="237"/>
                    <a:pt x="91" y="237"/>
                    <a:pt x="91" y="237"/>
                  </a:cubicBezTo>
                  <a:cubicBezTo>
                    <a:pt x="89" y="241"/>
                    <a:pt x="89" y="241"/>
                    <a:pt x="89" y="241"/>
                  </a:cubicBezTo>
                  <a:cubicBezTo>
                    <a:pt x="91" y="243"/>
                    <a:pt x="91" y="243"/>
                    <a:pt x="91" y="243"/>
                  </a:cubicBezTo>
                  <a:cubicBezTo>
                    <a:pt x="92" y="245"/>
                    <a:pt x="92" y="245"/>
                    <a:pt x="92" y="245"/>
                  </a:cubicBezTo>
                  <a:cubicBezTo>
                    <a:pt x="92" y="245"/>
                    <a:pt x="91" y="246"/>
                    <a:pt x="90" y="247"/>
                  </a:cubicBezTo>
                  <a:cubicBezTo>
                    <a:pt x="89" y="247"/>
                    <a:pt x="87" y="250"/>
                    <a:pt x="87" y="250"/>
                  </a:cubicBezTo>
                  <a:cubicBezTo>
                    <a:pt x="85" y="253"/>
                    <a:pt x="85" y="253"/>
                    <a:pt x="85" y="253"/>
                  </a:cubicBezTo>
                  <a:cubicBezTo>
                    <a:pt x="83" y="256"/>
                    <a:pt x="83" y="256"/>
                    <a:pt x="83" y="256"/>
                  </a:cubicBezTo>
                  <a:cubicBezTo>
                    <a:pt x="83" y="259"/>
                    <a:pt x="83" y="259"/>
                    <a:pt x="83" y="259"/>
                  </a:cubicBezTo>
                  <a:cubicBezTo>
                    <a:pt x="82" y="263"/>
                    <a:pt x="82" y="263"/>
                    <a:pt x="82" y="263"/>
                  </a:cubicBezTo>
                  <a:cubicBezTo>
                    <a:pt x="80" y="264"/>
                    <a:pt x="80" y="264"/>
                    <a:pt x="80" y="264"/>
                  </a:cubicBezTo>
                  <a:cubicBezTo>
                    <a:pt x="80" y="264"/>
                    <a:pt x="79" y="267"/>
                    <a:pt x="81" y="267"/>
                  </a:cubicBezTo>
                  <a:cubicBezTo>
                    <a:pt x="83" y="268"/>
                    <a:pt x="83" y="268"/>
                    <a:pt x="84" y="268"/>
                  </a:cubicBezTo>
                  <a:cubicBezTo>
                    <a:pt x="86" y="268"/>
                    <a:pt x="85" y="268"/>
                    <a:pt x="86" y="268"/>
                  </a:cubicBezTo>
                  <a:cubicBezTo>
                    <a:pt x="87" y="268"/>
                    <a:pt x="89" y="268"/>
                    <a:pt x="89" y="266"/>
                  </a:cubicBezTo>
                  <a:cubicBezTo>
                    <a:pt x="89" y="264"/>
                    <a:pt x="89" y="262"/>
                    <a:pt x="89" y="261"/>
                  </a:cubicBezTo>
                  <a:cubicBezTo>
                    <a:pt x="89" y="261"/>
                    <a:pt x="91" y="258"/>
                    <a:pt x="91" y="258"/>
                  </a:cubicBezTo>
                  <a:cubicBezTo>
                    <a:pt x="91" y="254"/>
                    <a:pt x="91" y="254"/>
                    <a:pt x="91" y="254"/>
                  </a:cubicBezTo>
                  <a:cubicBezTo>
                    <a:pt x="91" y="254"/>
                    <a:pt x="91" y="253"/>
                    <a:pt x="93" y="251"/>
                  </a:cubicBezTo>
                  <a:cubicBezTo>
                    <a:pt x="95" y="250"/>
                    <a:pt x="94" y="250"/>
                    <a:pt x="95" y="250"/>
                  </a:cubicBezTo>
                  <a:cubicBezTo>
                    <a:pt x="96" y="249"/>
                    <a:pt x="96" y="248"/>
                    <a:pt x="96" y="247"/>
                  </a:cubicBezTo>
                  <a:cubicBezTo>
                    <a:pt x="97" y="246"/>
                    <a:pt x="97" y="246"/>
                    <a:pt x="97" y="246"/>
                  </a:cubicBezTo>
                  <a:cubicBezTo>
                    <a:pt x="98" y="244"/>
                    <a:pt x="98" y="244"/>
                    <a:pt x="98" y="244"/>
                  </a:cubicBezTo>
                  <a:cubicBezTo>
                    <a:pt x="98" y="236"/>
                    <a:pt x="98" y="236"/>
                    <a:pt x="98" y="236"/>
                  </a:cubicBezTo>
                  <a:cubicBezTo>
                    <a:pt x="98" y="236"/>
                    <a:pt x="98" y="234"/>
                    <a:pt x="99" y="234"/>
                  </a:cubicBezTo>
                  <a:cubicBezTo>
                    <a:pt x="100" y="234"/>
                    <a:pt x="101" y="234"/>
                    <a:pt x="101" y="234"/>
                  </a:cubicBezTo>
                  <a:cubicBezTo>
                    <a:pt x="101" y="234"/>
                    <a:pt x="101" y="235"/>
                    <a:pt x="101" y="237"/>
                  </a:cubicBezTo>
                  <a:cubicBezTo>
                    <a:pt x="100" y="239"/>
                    <a:pt x="101" y="242"/>
                    <a:pt x="101" y="242"/>
                  </a:cubicBezTo>
                  <a:cubicBezTo>
                    <a:pt x="108" y="248"/>
                    <a:pt x="108" y="248"/>
                    <a:pt x="108" y="248"/>
                  </a:cubicBezTo>
                  <a:cubicBezTo>
                    <a:pt x="108" y="248"/>
                    <a:pt x="111" y="253"/>
                    <a:pt x="111" y="254"/>
                  </a:cubicBezTo>
                  <a:cubicBezTo>
                    <a:pt x="111" y="254"/>
                    <a:pt x="116" y="258"/>
                    <a:pt x="116" y="258"/>
                  </a:cubicBezTo>
                  <a:cubicBezTo>
                    <a:pt x="116" y="258"/>
                    <a:pt x="117" y="259"/>
                    <a:pt x="116" y="260"/>
                  </a:cubicBezTo>
                  <a:cubicBezTo>
                    <a:pt x="116" y="261"/>
                    <a:pt x="117" y="262"/>
                    <a:pt x="117" y="263"/>
                  </a:cubicBezTo>
                  <a:cubicBezTo>
                    <a:pt x="116" y="264"/>
                    <a:pt x="115" y="267"/>
                    <a:pt x="115" y="267"/>
                  </a:cubicBezTo>
                  <a:cubicBezTo>
                    <a:pt x="113" y="268"/>
                    <a:pt x="113" y="268"/>
                    <a:pt x="113" y="268"/>
                  </a:cubicBezTo>
                  <a:cubicBezTo>
                    <a:pt x="110" y="271"/>
                    <a:pt x="110" y="271"/>
                    <a:pt x="110" y="271"/>
                  </a:cubicBezTo>
                  <a:cubicBezTo>
                    <a:pt x="109" y="275"/>
                    <a:pt x="109" y="275"/>
                    <a:pt x="109" y="275"/>
                  </a:cubicBezTo>
                  <a:cubicBezTo>
                    <a:pt x="107" y="278"/>
                    <a:pt x="107" y="278"/>
                    <a:pt x="107" y="278"/>
                  </a:cubicBezTo>
                  <a:cubicBezTo>
                    <a:pt x="103" y="280"/>
                    <a:pt x="103" y="280"/>
                    <a:pt x="103" y="280"/>
                  </a:cubicBezTo>
                  <a:cubicBezTo>
                    <a:pt x="98" y="285"/>
                    <a:pt x="98" y="285"/>
                    <a:pt x="98" y="285"/>
                  </a:cubicBezTo>
                  <a:cubicBezTo>
                    <a:pt x="96" y="289"/>
                    <a:pt x="96" y="289"/>
                    <a:pt x="96" y="289"/>
                  </a:cubicBezTo>
                  <a:cubicBezTo>
                    <a:pt x="93" y="293"/>
                    <a:pt x="93" y="293"/>
                    <a:pt x="93" y="293"/>
                  </a:cubicBezTo>
                  <a:cubicBezTo>
                    <a:pt x="93" y="296"/>
                    <a:pt x="93" y="296"/>
                    <a:pt x="93" y="296"/>
                  </a:cubicBezTo>
                  <a:cubicBezTo>
                    <a:pt x="93" y="296"/>
                    <a:pt x="95" y="300"/>
                    <a:pt x="96" y="300"/>
                  </a:cubicBezTo>
                  <a:cubicBezTo>
                    <a:pt x="96" y="300"/>
                    <a:pt x="97" y="301"/>
                    <a:pt x="97" y="301"/>
                  </a:cubicBezTo>
                  <a:cubicBezTo>
                    <a:pt x="98" y="306"/>
                    <a:pt x="98" y="306"/>
                    <a:pt x="98" y="306"/>
                  </a:cubicBezTo>
                  <a:cubicBezTo>
                    <a:pt x="98" y="306"/>
                    <a:pt x="98" y="309"/>
                    <a:pt x="99" y="309"/>
                  </a:cubicBezTo>
                  <a:cubicBezTo>
                    <a:pt x="100" y="308"/>
                    <a:pt x="101" y="305"/>
                    <a:pt x="101" y="305"/>
                  </a:cubicBezTo>
                  <a:cubicBezTo>
                    <a:pt x="101" y="305"/>
                    <a:pt x="99" y="303"/>
                    <a:pt x="99" y="301"/>
                  </a:cubicBezTo>
                  <a:cubicBezTo>
                    <a:pt x="99" y="299"/>
                    <a:pt x="101" y="296"/>
                    <a:pt x="101" y="296"/>
                  </a:cubicBezTo>
                  <a:cubicBezTo>
                    <a:pt x="103" y="295"/>
                    <a:pt x="103" y="295"/>
                    <a:pt x="103" y="295"/>
                  </a:cubicBezTo>
                  <a:cubicBezTo>
                    <a:pt x="103" y="295"/>
                    <a:pt x="102" y="295"/>
                    <a:pt x="103" y="296"/>
                  </a:cubicBezTo>
                  <a:cubicBezTo>
                    <a:pt x="104" y="298"/>
                    <a:pt x="104" y="297"/>
                    <a:pt x="105" y="298"/>
                  </a:cubicBezTo>
                  <a:cubicBezTo>
                    <a:pt x="105" y="299"/>
                    <a:pt x="108" y="302"/>
                    <a:pt x="108" y="302"/>
                  </a:cubicBezTo>
                  <a:cubicBezTo>
                    <a:pt x="108" y="302"/>
                    <a:pt x="111" y="305"/>
                    <a:pt x="112" y="306"/>
                  </a:cubicBezTo>
                  <a:cubicBezTo>
                    <a:pt x="113" y="307"/>
                    <a:pt x="114" y="309"/>
                    <a:pt x="115" y="309"/>
                  </a:cubicBezTo>
                  <a:cubicBezTo>
                    <a:pt x="116" y="308"/>
                    <a:pt x="117" y="309"/>
                    <a:pt x="117" y="307"/>
                  </a:cubicBezTo>
                  <a:cubicBezTo>
                    <a:pt x="117" y="305"/>
                    <a:pt x="118" y="305"/>
                    <a:pt x="118" y="303"/>
                  </a:cubicBezTo>
                  <a:cubicBezTo>
                    <a:pt x="117" y="302"/>
                    <a:pt x="117" y="299"/>
                    <a:pt x="117" y="299"/>
                  </a:cubicBezTo>
                  <a:cubicBezTo>
                    <a:pt x="117" y="299"/>
                    <a:pt x="117" y="298"/>
                    <a:pt x="118" y="298"/>
                  </a:cubicBezTo>
                  <a:cubicBezTo>
                    <a:pt x="120" y="298"/>
                    <a:pt x="120" y="300"/>
                    <a:pt x="120" y="300"/>
                  </a:cubicBezTo>
                  <a:cubicBezTo>
                    <a:pt x="120" y="300"/>
                    <a:pt x="121" y="303"/>
                    <a:pt x="122" y="304"/>
                  </a:cubicBezTo>
                  <a:cubicBezTo>
                    <a:pt x="123" y="304"/>
                    <a:pt x="124" y="304"/>
                    <a:pt x="125" y="305"/>
                  </a:cubicBezTo>
                  <a:cubicBezTo>
                    <a:pt x="126" y="307"/>
                    <a:pt x="131" y="308"/>
                    <a:pt x="131" y="308"/>
                  </a:cubicBezTo>
                  <a:cubicBezTo>
                    <a:pt x="131" y="308"/>
                    <a:pt x="132" y="307"/>
                    <a:pt x="133" y="306"/>
                  </a:cubicBezTo>
                  <a:cubicBezTo>
                    <a:pt x="133" y="305"/>
                    <a:pt x="135" y="305"/>
                    <a:pt x="135" y="305"/>
                  </a:cubicBezTo>
                  <a:cubicBezTo>
                    <a:pt x="135" y="305"/>
                    <a:pt x="134" y="303"/>
                    <a:pt x="137" y="304"/>
                  </a:cubicBezTo>
                  <a:cubicBezTo>
                    <a:pt x="139" y="304"/>
                    <a:pt x="140" y="305"/>
                    <a:pt x="140" y="304"/>
                  </a:cubicBezTo>
                  <a:cubicBezTo>
                    <a:pt x="141" y="303"/>
                    <a:pt x="143" y="299"/>
                    <a:pt x="143" y="299"/>
                  </a:cubicBezTo>
                  <a:cubicBezTo>
                    <a:pt x="143" y="299"/>
                    <a:pt x="142" y="296"/>
                    <a:pt x="145" y="297"/>
                  </a:cubicBezTo>
                  <a:cubicBezTo>
                    <a:pt x="147" y="299"/>
                    <a:pt x="158" y="301"/>
                    <a:pt x="158" y="301"/>
                  </a:cubicBezTo>
                  <a:cubicBezTo>
                    <a:pt x="157" y="303"/>
                    <a:pt x="157" y="303"/>
                    <a:pt x="157" y="303"/>
                  </a:cubicBezTo>
                  <a:cubicBezTo>
                    <a:pt x="153" y="302"/>
                    <a:pt x="153" y="302"/>
                    <a:pt x="153" y="302"/>
                  </a:cubicBezTo>
                  <a:cubicBezTo>
                    <a:pt x="150" y="303"/>
                    <a:pt x="150" y="303"/>
                    <a:pt x="150" y="303"/>
                  </a:cubicBezTo>
                  <a:cubicBezTo>
                    <a:pt x="150" y="303"/>
                    <a:pt x="149" y="303"/>
                    <a:pt x="148" y="305"/>
                  </a:cubicBezTo>
                  <a:cubicBezTo>
                    <a:pt x="148" y="306"/>
                    <a:pt x="148" y="307"/>
                    <a:pt x="147" y="308"/>
                  </a:cubicBezTo>
                  <a:cubicBezTo>
                    <a:pt x="147" y="309"/>
                    <a:pt x="146" y="310"/>
                    <a:pt x="145" y="310"/>
                  </a:cubicBezTo>
                  <a:cubicBezTo>
                    <a:pt x="145" y="311"/>
                    <a:pt x="141" y="314"/>
                    <a:pt x="141" y="314"/>
                  </a:cubicBezTo>
                  <a:cubicBezTo>
                    <a:pt x="139" y="317"/>
                    <a:pt x="139" y="317"/>
                    <a:pt x="139" y="317"/>
                  </a:cubicBezTo>
                  <a:cubicBezTo>
                    <a:pt x="137" y="322"/>
                    <a:pt x="137" y="322"/>
                    <a:pt x="137" y="322"/>
                  </a:cubicBezTo>
                  <a:cubicBezTo>
                    <a:pt x="137" y="322"/>
                    <a:pt x="137" y="326"/>
                    <a:pt x="138" y="326"/>
                  </a:cubicBezTo>
                  <a:cubicBezTo>
                    <a:pt x="139" y="327"/>
                    <a:pt x="141" y="330"/>
                    <a:pt x="141" y="330"/>
                  </a:cubicBezTo>
                  <a:cubicBezTo>
                    <a:pt x="141" y="330"/>
                    <a:pt x="141" y="332"/>
                    <a:pt x="141" y="333"/>
                  </a:cubicBezTo>
                  <a:cubicBezTo>
                    <a:pt x="141" y="334"/>
                    <a:pt x="141" y="335"/>
                    <a:pt x="142" y="337"/>
                  </a:cubicBezTo>
                  <a:cubicBezTo>
                    <a:pt x="143" y="338"/>
                    <a:pt x="144" y="342"/>
                    <a:pt x="144" y="342"/>
                  </a:cubicBezTo>
                  <a:cubicBezTo>
                    <a:pt x="145" y="342"/>
                    <a:pt x="145" y="342"/>
                    <a:pt x="145" y="342"/>
                  </a:cubicBezTo>
                  <a:cubicBezTo>
                    <a:pt x="145" y="345"/>
                    <a:pt x="145" y="345"/>
                    <a:pt x="145" y="345"/>
                  </a:cubicBezTo>
                  <a:cubicBezTo>
                    <a:pt x="145" y="345"/>
                    <a:pt x="145" y="348"/>
                    <a:pt x="146" y="348"/>
                  </a:cubicBezTo>
                  <a:cubicBezTo>
                    <a:pt x="148" y="348"/>
                    <a:pt x="151" y="346"/>
                    <a:pt x="151" y="346"/>
                  </a:cubicBezTo>
                  <a:cubicBezTo>
                    <a:pt x="159" y="344"/>
                    <a:pt x="159" y="344"/>
                    <a:pt x="159" y="344"/>
                  </a:cubicBezTo>
                  <a:cubicBezTo>
                    <a:pt x="159" y="344"/>
                    <a:pt x="158" y="348"/>
                    <a:pt x="158" y="349"/>
                  </a:cubicBezTo>
                  <a:cubicBezTo>
                    <a:pt x="158" y="350"/>
                    <a:pt x="156" y="350"/>
                    <a:pt x="155" y="351"/>
                  </a:cubicBezTo>
                  <a:cubicBezTo>
                    <a:pt x="155" y="352"/>
                    <a:pt x="155" y="353"/>
                    <a:pt x="155" y="353"/>
                  </a:cubicBezTo>
                  <a:cubicBezTo>
                    <a:pt x="155" y="353"/>
                    <a:pt x="154" y="356"/>
                    <a:pt x="153" y="356"/>
                  </a:cubicBezTo>
                  <a:cubicBezTo>
                    <a:pt x="151" y="356"/>
                    <a:pt x="149" y="357"/>
                    <a:pt x="149" y="357"/>
                  </a:cubicBezTo>
                  <a:cubicBezTo>
                    <a:pt x="149" y="357"/>
                    <a:pt x="148" y="355"/>
                    <a:pt x="148" y="358"/>
                  </a:cubicBezTo>
                  <a:cubicBezTo>
                    <a:pt x="147" y="360"/>
                    <a:pt x="146" y="362"/>
                    <a:pt x="146" y="363"/>
                  </a:cubicBezTo>
                  <a:cubicBezTo>
                    <a:pt x="146" y="364"/>
                    <a:pt x="144" y="365"/>
                    <a:pt x="147" y="366"/>
                  </a:cubicBezTo>
                  <a:cubicBezTo>
                    <a:pt x="149" y="366"/>
                    <a:pt x="149" y="369"/>
                    <a:pt x="149" y="369"/>
                  </a:cubicBezTo>
                  <a:cubicBezTo>
                    <a:pt x="149" y="369"/>
                    <a:pt x="147" y="371"/>
                    <a:pt x="146" y="372"/>
                  </a:cubicBezTo>
                  <a:cubicBezTo>
                    <a:pt x="145" y="373"/>
                    <a:pt x="144" y="372"/>
                    <a:pt x="144" y="373"/>
                  </a:cubicBezTo>
                  <a:cubicBezTo>
                    <a:pt x="144" y="374"/>
                    <a:pt x="146" y="379"/>
                    <a:pt x="146" y="379"/>
                  </a:cubicBezTo>
                  <a:cubicBezTo>
                    <a:pt x="146" y="379"/>
                    <a:pt x="146" y="382"/>
                    <a:pt x="144" y="382"/>
                  </a:cubicBezTo>
                  <a:cubicBezTo>
                    <a:pt x="142" y="382"/>
                    <a:pt x="142" y="382"/>
                    <a:pt x="141" y="382"/>
                  </a:cubicBezTo>
                  <a:cubicBezTo>
                    <a:pt x="140" y="382"/>
                    <a:pt x="139" y="382"/>
                    <a:pt x="139" y="382"/>
                  </a:cubicBezTo>
                  <a:cubicBezTo>
                    <a:pt x="139" y="382"/>
                    <a:pt x="140" y="383"/>
                    <a:pt x="140" y="385"/>
                  </a:cubicBezTo>
                  <a:cubicBezTo>
                    <a:pt x="140" y="387"/>
                    <a:pt x="140" y="389"/>
                    <a:pt x="140" y="389"/>
                  </a:cubicBezTo>
                  <a:cubicBezTo>
                    <a:pt x="137" y="388"/>
                    <a:pt x="137" y="388"/>
                    <a:pt x="137" y="388"/>
                  </a:cubicBezTo>
                  <a:cubicBezTo>
                    <a:pt x="134" y="385"/>
                    <a:pt x="134" y="385"/>
                    <a:pt x="134" y="385"/>
                  </a:cubicBezTo>
                  <a:cubicBezTo>
                    <a:pt x="134" y="385"/>
                    <a:pt x="131" y="385"/>
                    <a:pt x="130" y="385"/>
                  </a:cubicBezTo>
                  <a:cubicBezTo>
                    <a:pt x="129" y="386"/>
                    <a:pt x="126" y="386"/>
                    <a:pt x="126" y="386"/>
                  </a:cubicBezTo>
                  <a:cubicBezTo>
                    <a:pt x="126" y="386"/>
                    <a:pt x="121" y="384"/>
                    <a:pt x="120" y="383"/>
                  </a:cubicBezTo>
                  <a:cubicBezTo>
                    <a:pt x="120" y="382"/>
                    <a:pt x="120" y="382"/>
                    <a:pt x="119" y="383"/>
                  </a:cubicBezTo>
                  <a:cubicBezTo>
                    <a:pt x="119" y="383"/>
                    <a:pt x="120" y="383"/>
                    <a:pt x="119" y="383"/>
                  </a:cubicBezTo>
                  <a:cubicBezTo>
                    <a:pt x="118" y="384"/>
                    <a:pt x="120" y="384"/>
                    <a:pt x="116" y="384"/>
                  </a:cubicBezTo>
                  <a:cubicBezTo>
                    <a:pt x="112" y="385"/>
                    <a:pt x="108" y="386"/>
                    <a:pt x="108" y="386"/>
                  </a:cubicBezTo>
                  <a:cubicBezTo>
                    <a:pt x="108" y="386"/>
                    <a:pt x="111" y="383"/>
                    <a:pt x="110" y="382"/>
                  </a:cubicBezTo>
                  <a:cubicBezTo>
                    <a:pt x="109" y="381"/>
                    <a:pt x="110" y="382"/>
                    <a:pt x="108" y="381"/>
                  </a:cubicBezTo>
                  <a:cubicBezTo>
                    <a:pt x="107" y="380"/>
                    <a:pt x="105" y="378"/>
                    <a:pt x="105" y="377"/>
                  </a:cubicBezTo>
                  <a:cubicBezTo>
                    <a:pt x="105" y="376"/>
                    <a:pt x="105" y="374"/>
                    <a:pt x="103" y="374"/>
                  </a:cubicBezTo>
                  <a:cubicBezTo>
                    <a:pt x="102" y="374"/>
                    <a:pt x="101" y="372"/>
                    <a:pt x="99" y="374"/>
                  </a:cubicBezTo>
                  <a:cubicBezTo>
                    <a:pt x="98" y="375"/>
                    <a:pt x="97" y="375"/>
                    <a:pt x="97" y="376"/>
                  </a:cubicBezTo>
                  <a:cubicBezTo>
                    <a:pt x="96" y="377"/>
                    <a:pt x="92" y="378"/>
                    <a:pt x="92" y="378"/>
                  </a:cubicBezTo>
                  <a:cubicBezTo>
                    <a:pt x="92" y="378"/>
                    <a:pt x="95" y="382"/>
                    <a:pt x="95" y="383"/>
                  </a:cubicBezTo>
                  <a:cubicBezTo>
                    <a:pt x="95" y="384"/>
                    <a:pt x="97" y="388"/>
                    <a:pt x="97" y="388"/>
                  </a:cubicBezTo>
                  <a:cubicBezTo>
                    <a:pt x="104" y="388"/>
                    <a:pt x="104" y="388"/>
                    <a:pt x="104" y="388"/>
                  </a:cubicBezTo>
                  <a:cubicBezTo>
                    <a:pt x="104" y="388"/>
                    <a:pt x="99" y="390"/>
                    <a:pt x="99" y="392"/>
                  </a:cubicBezTo>
                  <a:cubicBezTo>
                    <a:pt x="98" y="393"/>
                    <a:pt x="98" y="394"/>
                    <a:pt x="97" y="395"/>
                  </a:cubicBezTo>
                  <a:cubicBezTo>
                    <a:pt x="96" y="396"/>
                    <a:pt x="96" y="397"/>
                    <a:pt x="94" y="398"/>
                  </a:cubicBezTo>
                  <a:cubicBezTo>
                    <a:pt x="91" y="398"/>
                    <a:pt x="88" y="399"/>
                    <a:pt x="86" y="400"/>
                  </a:cubicBezTo>
                  <a:cubicBezTo>
                    <a:pt x="85" y="401"/>
                    <a:pt x="84" y="401"/>
                    <a:pt x="84" y="402"/>
                  </a:cubicBezTo>
                  <a:cubicBezTo>
                    <a:pt x="84" y="404"/>
                    <a:pt x="78" y="403"/>
                    <a:pt x="84" y="405"/>
                  </a:cubicBezTo>
                  <a:cubicBezTo>
                    <a:pt x="90" y="406"/>
                    <a:pt x="91" y="407"/>
                    <a:pt x="91" y="407"/>
                  </a:cubicBezTo>
                  <a:cubicBezTo>
                    <a:pt x="91" y="407"/>
                    <a:pt x="94" y="404"/>
                    <a:pt x="95" y="403"/>
                  </a:cubicBezTo>
                  <a:cubicBezTo>
                    <a:pt x="97" y="401"/>
                    <a:pt x="97" y="401"/>
                    <a:pt x="101" y="401"/>
                  </a:cubicBezTo>
                  <a:cubicBezTo>
                    <a:pt x="105" y="402"/>
                    <a:pt x="105" y="401"/>
                    <a:pt x="105" y="402"/>
                  </a:cubicBezTo>
                  <a:cubicBezTo>
                    <a:pt x="105" y="404"/>
                    <a:pt x="105" y="405"/>
                    <a:pt x="105" y="407"/>
                  </a:cubicBezTo>
                  <a:cubicBezTo>
                    <a:pt x="104" y="409"/>
                    <a:pt x="102" y="410"/>
                    <a:pt x="104" y="413"/>
                  </a:cubicBezTo>
                  <a:cubicBezTo>
                    <a:pt x="106" y="415"/>
                    <a:pt x="103" y="417"/>
                    <a:pt x="103" y="418"/>
                  </a:cubicBezTo>
                  <a:cubicBezTo>
                    <a:pt x="103" y="418"/>
                    <a:pt x="101" y="421"/>
                    <a:pt x="102" y="421"/>
                  </a:cubicBezTo>
                  <a:cubicBezTo>
                    <a:pt x="103" y="422"/>
                    <a:pt x="103" y="422"/>
                    <a:pt x="103" y="422"/>
                  </a:cubicBezTo>
                  <a:cubicBezTo>
                    <a:pt x="103" y="422"/>
                    <a:pt x="101" y="427"/>
                    <a:pt x="101" y="428"/>
                  </a:cubicBezTo>
                  <a:cubicBezTo>
                    <a:pt x="101" y="428"/>
                    <a:pt x="98" y="434"/>
                    <a:pt x="97" y="434"/>
                  </a:cubicBezTo>
                  <a:cubicBezTo>
                    <a:pt x="96" y="435"/>
                    <a:pt x="98" y="435"/>
                    <a:pt x="92" y="437"/>
                  </a:cubicBezTo>
                  <a:cubicBezTo>
                    <a:pt x="86" y="438"/>
                    <a:pt x="83" y="439"/>
                    <a:pt x="83" y="439"/>
                  </a:cubicBezTo>
                  <a:cubicBezTo>
                    <a:pt x="78" y="441"/>
                    <a:pt x="78" y="441"/>
                    <a:pt x="78" y="441"/>
                  </a:cubicBezTo>
                  <a:cubicBezTo>
                    <a:pt x="74" y="444"/>
                    <a:pt x="74" y="444"/>
                    <a:pt x="74" y="444"/>
                  </a:cubicBezTo>
                  <a:cubicBezTo>
                    <a:pt x="71" y="444"/>
                    <a:pt x="71" y="444"/>
                    <a:pt x="71" y="444"/>
                  </a:cubicBezTo>
                  <a:cubicBezTo>
                    <a:pt x="66" y="443"/>
                    <a:pt x="66" y="443"/>
                    <a:pt x="66" y="443"/>
                  </a:cubicBezTo>
                  <a:cubicBezTo>
                    <a:pt x="66" y="443"/>
                    <a:pt x="61" y="446"/>
                    <a:pt x="61" y="447"/>
                  </a:cubicBezTo>
                  <a:cubicBezTo>
                    <a:pt x="61" y="447"/>
                    <a:pt x="58" y="448"/>
                    <a:pt x="57" y="449"/>
                  </a:cubicBezTo>
                  <a:cubicBezTo>
                    <a:pt x="57" y="450"/>
                    <a:pt x="62" y="452"/>
                    <a:pt x="62" y="452"/>
                  </a:cubicBezTo>
                  <a:cubicBezTo>
                    <a:pt x="63" y="455"/>
                    <a:pt x="63" y="455"/>
                    <a:pt x="63" y="455"/>
                  </a:cubicBezTo>
                  <a:cubicBezTo>
                    <a:pt x="61" y="455"/>
                    <a:pt x="61" y="455"/>
                    <a:pt x="61" y="455"/>
                  </a:cubicBezTo>
                  <a:cubicBezTo>
                    <a:pt x="57" y="456"/>
                    <a:pt x="57" y="456"/>
                    <a:pt x="57" y="456"/>
                  </a:cubicBezTo>
                  <a:cubicBezTo>
                    <a:pt x="57" y="458"/>
                    <a:pt x="57" y="458"/>
                    <a:pt x="57" y="458"/>
                  </a:cubicBezTo>
                  <a:cubicBezTo>
                    <a:pt x="59" y="459"/>
                    <a:pt x="59" y="459"/>
                    <a:pt x="59" y="459"/>
                  </a:cubicBezTo>
                  <a:cubicBezTo>
                    <a:pt x="59" y="459"/>
                    <a:pt x="60" y="460"/>
                    <a:pt x="61" y="460"/>
                  </a:cubicBezTo>
                  <a:cubicBezTo>
                    <a:pt x="63" y="460"/>
                    <a:pt x="67" y="458"/>
                    <a:pt x="67" y="458"/>
                  </a:cubicBezTo>
                  <a:cubicBezTo>
                    <a:pt x="62" y="461"/>
                    <a:pt x="62" y="461"/>
                    <a:pt x="62" y="461"/>
                  </a:cubicBezTo>
                  <a:cubicBezTo>
                    <a:pt x="61" y="464"/>
                    <a:pt x="61" y="464"/>
                    <a:pt x="61" y="464"/>
                  </a:cubicBezTo>
                  <a:cubicBezTo>
                    <a:pt x="61" y="464"/>
                    <a:pt x="60" y="466"/>
                    <a:pt x="62" y="466"/>
                  </a:cubicBezTo>
                  <a:cubicBezTo>
                    <a:pt x="64" y="466"/>
                    <a:pt x="66" y="466"/>
                    <a:pt x="66" y="466"/>
                  </a:cubicBezTo>
                  <a:cubicBezTo>
                    <a:pt x="66" y="466"/>
                    <a:pt x="67" y="464"/>
                    <a:pt x="69" y="464"/>
                  </a:cubicBezTo>
                  <a:cubicBezTo>
                    <a:pt x="72" y="465"/>
                    <a:pt x="72" y="465"/>
                    <a:pt x="72" y="465"/>
                  </a:cubicBezTo>
                  <a:cubicBezTo>
                    <a:pt x="72" y="465"/>
                    <a:pt x="73" y="462"/>
                    <a:pt x="74" y="462"/>
                  </a:cubicBezTo>
                  <a:cubicBezTo>
                    <a:pt x="74" y="462"/>
                    <a:pt x="73" y="462"/>
                    <a:pt x="76" y="462"/>
                  </a:cubicBezTo>
                  <a:cubicBezTo>
                    <a:pt x="78" y="463"/>
                    <a:pt x="85" y="462"/>
                    <a:pt x="85" y="462"/>
                  </a:cubicBezTo>
                  <a:cubicBezTo>
                    <a:pt x="85" y="462"/>
                    <a:pt x="86" y="462"/>
                    <a:pt x="86" y="463"/>
                  </a:cubicBezTo>
                  <a:cubicBezTo>
                    <a:pt x="86" y="465"/>
                    <a:pt x="88" y="465"/>
                    <a:pt x="89" y="467"/>
                  </a:cubicBezTo>
                  <a:cubicBezTo>
                    <a:pt x="91" y="468"/>
                    <a:pt x="95" y="469"/>
                    <a:pt x="95" y="469"/>
                  </a:cubicBezTo>
                  <a:cubicBezTo>
                    <a:pt x="92" y="470"/>
                    <a:pt x="92" y="470"/>
                    <a:pt x="92" y="470"/>
                  </a:cubicBezTo>
                  <a:cubicBezTo>
                    <a:pt x="88" y="469"/>
                    <a:pt x="88" y="469"/>
                    <a:pt x="88" y="469"/>
                  </a:cubicBezTo>
                  <a:cubicBezTo>
                    <a:pt x="88" y="469"/>
                    <a:pt x="86" y="468"/>
                    <a:pt x="86" y="469"/>
                  </a:cubicBezTo>
                  <a:cubicBezTo>
                    <a:pt x="86" y="471"/>
                    <a:pt x="85" y="474"/>
                    <a:pt x="85" y="474"/>
                  </a:cubicBezTo>
                  <a:cubicBezTo>
                    <a:pt x="86" y="474"/>
                    <a:pt x="91" y="475"/>
                    <a:pt x="91" y="475"/>
                  </a:cubicBezTo>
                  <a:cubicBezTo>
                    <a:pt x="96" y="475"/>
                    <a:pt x="96" y="475"/>
                    <a:pt x="96" y="475"/>
                  </a:cubicBezTo>
                  <a:cubicBezTo>
                    <a:pt x="98" y="474"/>
                    <a:pt x="98" y="474"/>
                    <a:pt x="98" y="474"/>
                  </a:cubicBezTo>
                  <a:cubicBezTo>
                    <a:pt x="101" y="472"/>
                    <a:pt x="101" y="472"/>
                    <a:pt x="101" y="472"/>
                  </a:cubicBezTo>
                  <a:cubicBezTo>
                    <a:pt x="101" y="472"/>
                    <a:pt x="102" y="474"/>
                    <a:pt x="101" y="474"/>
                  </a:cubicBezTo>
                  <a:cubicBezTo>
                    <a:pt x="101" y="475"/>
                    <a:pt x="102" y="477"/>
                    <a:pt x="102" y="477"/>
                  </a:cubicBezTo>
                  <a:cubicBezTo>
                    <a:pt x="102" y="477"/>
                    <a:pt x="102" y="480"/>
                    <a:pt x="103" y="480"/>
                  </a:cubicBezTo>
                  <a:cubicBezTo>
                    <a:pt x="104" y="480"/>
                    <a:pt x="106" y="483"/>
                    <a:pt x="106" y="483"/>
                  </a:cubicBezTo>
                  <a:cubicBezTo>
                    <a:pt x="108" y="486"/>
                    <a:pt x="108" y="486"/>
                    <a:pt x="108" y="486"/>
                  </a:cubicBezTo>
                  <a:cubicBezTo>
                    <a:pt x="112" y="487"/>
                    <a:pt x="112" y="487"/>
                    <a:pt x="112" y="487"/>
                  </a:cubicBezTo>
                  <a:cubicBezTo>
                    <a:pt x="112" y="487"/>
                    <a:pt x="115" y="487"/>
                    <a:pt x="116" y="487"/>
                  </a:cubicBezTo>
                  <a:cubicBezTo>
                    <a:pt x="117" y="488"/>
                    <a:pt x="119" y="489"/>
                    <a:pt x="119" y="488"/>
                  </a:cubicBezTo>
                  <a:cubicBezTo>
                    <a:pt x="120" y="487"/>
                    <a:pt x="122" y="485"/>
                    <a:pt x="122" y="485"/>
                  </a:cubicBezTo>
                  <a:cubicBezTo>
                    <a:pt x="126" y="482"/>
                    <a:pt x="126" y="482"/>
                    <a:pt x="126" y="482"/>
                  </a:cubicBezTo>
                  <a:cubicBezTo>
                    <a:pt x="126" y="482"/>
                    <a:pt x="128" y="482"/>
                    <a:pt x="130" y="482"/>
                  </a:cubicBezTo>
                  <a:cubicBezTo>
                    <a:pt x="131" y="482"/>
                    <a:pt x="138" y="481"/>
                    <a:pt x="138" y="481"/>
                  </a:cubicBezTo>
                  <a:cubicBezTo>
                    <a:pt x="138" y="481"/>
                    <a:pt x="139" y="479"/>
                    <a:pt x="141" y="478"/>
                  </a:cubicBezTo>
                  <a:cubicBezTo>
                    <a:pt x="142" y="477"/>
                    <a:pt x="146" y="475"/>
                    <a:pt x="146" y="475"/>
                  </a:cubicBezTo>
                  <a:cubicBezTo>
                    <a:pt x="153" y="473"/>
                    <a:pt x="153" y="473"/>
                    <a:pt x="153" y="473"/>
                  </a:cubicBezTo>
                  <a:cubicBezTo>
                    <a:pt x="147" y="475"/>
                    <a:pt x="147" y="475"/>
                    <a:pt x="147" y="475"/>
                  </a:cubicBezTo>
                  <a:cubicBezTo>
                    <a:pt x="145" y="477"/>
                    <a:pt x="145" y="477"/>
                    <a:pt x="145" y="477"/>
                  </a:cubicBezTo>
                  <a:cubicBezTo>
                    <a:pt x="141" y="480"/>
                    <a:pt x="141" y="480"/>
                    <a:pt x="141" y="480"/>
                  </a:cubicBezTo>
                  <a:cubicBezTo>
                    <a:pt x="139" y="482"/>
                    <a:pt x="139" y="482"/>
                    <a:pt x="139" y="482"/>
                  </a:cubicBezTo>
                  <a:cubicBezTo>
                    <a:pt x="139" y="482"/>
                    <a:pt x="137" y="483"/>
                    <a:pt x="136" y="484"/>
                  </a:cubicBezTo>
                  <a:cubicBezTo>
                    <a:pt x="136" y="484"/>
                    <a:pt x="133" y="489"/>
                    <a:pt x="133" y="489"/>
                  </a:cubicBezTo>
                  <a:cubicBezTo>
                    <a:pt x="130" y="490"/>
                    <a:pt x="130" y="490"/>
                    <a:pt x="130" y="490"/>
                  </a:cubicBezTo>
                  <a:cubicBezTo>
                    <a:pt x="130" y="490"/>
                    <a:pt x="127" y="492"/>
                    <a:pt x="126" y="494"/>
                  </a:cubicBezTo>
                  <a:cubicBezTo>
                    <a:pt x="125" y="495"/>
                    <a:pt x="124" y="496"/>
                    <a:pt x="124" y="496"/>
                  </a:cubicBezTo>
                  <a:cubicBezTo>
                    <a:pt x="124" y="496"/>
                    <a:pt x="125" y="498"/>
                    <a:pt x="120" y="498"/>
                  </a:cubicBezTo>
                  <a:cubicBezTo>
                    <a:pt x="115" y="497"/>
                    <a:pt x="111" y="496"/>
                    <a:pt x="111" y="496"/>
                  </a:cubicBezTo>
                  <a:cubicBezTo>
                    <a:pt x="111" y="496"/>
                    <a:pt x="106" y="495"/>
                    <a:pt x="105" y="495"/>
                  </a:cubicBezTo>
                  <a:cubicBezTo>
                    <a:pt x="104" y="494"/>
                    <a:pt x="104" y="494"/>
                    <a:pt x="101" y="494"/>
                  </a:cubicBezTo>
                  <a:cubicBezTo>
                    <a:pt x="99" y="494"/>
                    <a:pt x="89" y="491"/>
                    <a:pt x="89" y="491"/>
                  </a:cubicBezTo>
                  <a:cubicBezTo>
                    <a:pt x="89" y="491"/>
                    <a:pt x="87" y="491"/>
                    <a:pt x="86" y="492"/>
                  </a:cubicBezTo>
                  <a:cubicBezTo>
                    <a:pt x="85" y="493"/>
                    <a:pt x="83" y="493"/>
                    <a:pt x="83" y="494"/>
                  </a:cubicBezTo>
                  <a:cubicBezTo>
                    <a:pt x="83" y="496"/>
                    <a:pt x="83" y="497"/>
                    <a:pt x="83" y="497"/>
                  </a:cubicBezTo>
                  <a:cubicBezTo>
                    <a:pt x="82" y="500"/>
                    <a:pt x="82" y="500"/>
                    <a:pt x="82" y="500"/>
                  </a:cubicBezTo>
                  <a:cubicBezTo>
                    <a:pt x="78" y="501"/>
                    <a:pt x="78" y="501"/>
                    <a:pt x="78" y="501"/>
                  </a:cubicBezTo>
                  <a:cubicBezTo>
                    <a:pt x="73" y="501"/>
                    <a:pt x="73" y="501"/>
                    <a:pt x="73" y="501"/>
                  </a:cubicBezTo>
                  <a:close/>
                  <a:moveTo>
                    <a:pt x="43" y="266"/>
                  </a:moveTo>
                  <a:cubicBezTo>
                    <a:pt x="43" y="266"/>
                    <a:pt x="43" y="266"/>
                    <a:pt x="43" y="266"/>
                  </a:cubicBezTo>
                  <a:cubicBezTo>
                    <a:pt x="44" y="266"/>
                    <a:pt x="50" y="266"/>
                    <a:pt x="50" y="266"/>
                  </a:cubicBezTo>
                  <a:cubicBezTo>
                    <a:pt x="54" y="266"/>
                    <a:pt x="54" y="266"/>
                    <a:pt x="54" y="266"/>
                  </a:cubicBezTo>
                  <a:cubicBezTo>
                    <a:pt x="54" y="266"/>
                    <a:pt x="59" y="266"/>
                    <a:pt x="60" y="266"/>
                  </a:cubicBezTo>
                  <a:cubicBezTo>
                    <a:pt x="61" y="266"/>
                    <a:pt x="62" y="267"/>
                    <a:pt x="62" y="267"/>
                  </a:cubicBezTo>
                  <a:cubicBezTo>
                    <a:pt x="62" y="267"/>
                    <a:pt x="64" y="265"/>
                    <a:pt x="65" y="266"/>
                  </a:cubicBezTo>
                  <a:cubicBezTo>
                    <a:pt x="66" y="266"/>
                    <a:pt x="68" y="269"/>
                    <a:pt x="68" y="269"/>
                  </a:cubicBezTo>
                  <a:cubicBezTo>
                    <a:pt x="70" y="274"/>
                    <a:pt x="70" y="274"/>
                    <a:pt x="70" y="274"/>
                  </a:cubicBezTo>
                  <a:cubicBezTo>
                    <a:pt x="71" y="280"/>
                    <a:pt x="71" y="280"/>
                    <a:pt x="71" y="280"/>
                  </a:cubicBezTo>
                  <a:cubicBezTo>
                    <a:pt x="72" y="285"/>
                    <a:pt x="72" y="285"/>
                    <a:pt x="72" y="285"/>
                  </a:cubicBezTo>
                  <a:cubicBezTo>
                    <a:pt x="76" y="290"/>
                    <a:pt x="76" y="290"/>
                    <a:pt x="76" y="290"/>
                  </a:cubicBezTo>
                  <a:cubicBezTo>
                    <a:pt x="74" y="293"/>
                    <a:pt x="74" y="293"/>
                    <a:pt x="74" y="293"/>
                  </a:cubicBezTo>
                  <a:cubicBezTo>
                    <a:pt x="74" y="293"/>
                    <a:pt x="74" y="297"/>
                    <a:pt x="74" y="297"/>
                  </a:cubicBezTo>
                  <a:cubicBezTo>
                    <a:pt x="73" y="297"/>
                    <a:pt x="70" y="298"/>
                    <a:pt x="70" y="298"/>
                  </a:cubicBezTo>
                  <a:cubicBezTo>
                    <a:pt x="69" y="299"/>
                    <a:pt x="68" y="302"/>
                    <a:pt x="68" y="302"/>
                  </a:cubicBezTo>
                  <a:cubicBezTo>
                    <a:pt x="68" y="302"/>
                    <a:pt x="72" y="298"/>
                    <a:pt x="73" y="299"/>
                  </a:cubicBezTo>
                  <a:cubicBezTo>
                    <a:pt x="74" y="299"/>
                    <a:pt x="77" y="299"/>
                    <a:pt x="77" y="299"/>
                  </a:cubicBezTo>
                  <a:cubicBezTo>
                    <a:pt x="79" y="301"/>
                    <a:pt x="79" y="301"/>
                    <a:pt x="79" y="301"/>
                  </a:cubicBezTo>
                  <a:cubicBezTo>
                    <a:pt x="81" y="305"/>
                    <a:pt x="81" y="305"/>
                    <a:pt x="81" y="305"/>
                  </a:cubicBezTo>
                  <a:cubicBezTo>
                    <a:pt x="81" y="310"/>
                    <a:pt x="81" y="310"/>
                    <a:pt x="81" y="310"/>
                  </a:cubicBezTo>
                  <a:cubicBezTo>
                    <a:pt x="81" y="310"/>
                    <a:pt x="81" y="314"/>
                    <a:pt x="80" y="314"/>
                  </a:cubicBezTo>
                  <a:cubicBezTo>
                    <a:pt x="80" y="315"/>
                    <a:pt x="79" y="316"/>
                    <a:pt x="78" y="316"/>
                  </a:cubicBezTo>
                  <a:cubicBezTo>
                    <a:pt x="77" y="316"/>
                    <a:pt x="76" y="316"/>
                    <a:pt x="77" y="314"/>
                  </a:cubicBezTo>
                  <a:cubicBezTo>
                    <a:pt x="77" y="312"/>
                    <a:pt x="78" y="310"/>
                    <a:pt x="78" y="310"/>
                  </a:cubicBezTo>
                  <a:cubicBezTo>
                    <a:pt x="78" y="309"/>
                    <a:pt x="79" y="305"/>
                    <a:pt x="78" y="305"/>
                  </a:cubicBezTo>
                  <a:cubicBezTo>
                    <a:pt x="76" y="305"/>
                    <a:pt x="75" y="303"/>
                    <a:pt x="75" y="305"/>
                  </a:cubicBezTo>
                  <a:cubicBezTo>
                    <a:pt x="74" y="306"/>
                    <a:pt x="75" y="310"/>
                    <a:pt x="75" y="310"/>
                  </a:cubicBezTo>
                  <a:cubicBezTo>
                    <a:pt x="75" y="310"/>
                    <a:pt x="76" y="311"/>
                    <a:pt x="76" y="312"/>
                  </a:cubicBezTo>
                  <a:cubicBezTo>
                    <a:pt x="75" y="313"/>
                    <a:pt x="75" y="312"/>
                    <a:pt x="74" y="314"/>
                  </a:cubicBezTo>
                  <a:cubicBezTo>
                    <a:pt x="72" y="315"/>
                    <a:pt x="75" y="316"/>
                    <a:pt x="75" y="316"/>
                  </a:cubicBezTo>
                  <a:cubicBezTo>
                    <a:pt x="76" y="318"/>
                    <a:pt x="76" y="318"/>
                    <a:pt x="76" y="318"/>
                  </a:cubicBezTo>
                  <a:cubicBezTo>
                    <a:pt x="76" y="318"/>
                    <a:pt x="76" y="321"/>
                    <a:pt x="75" y="321"/>
                  </a:cubicBezTo>
                  <a:cubicBezTo>
                    <a:pt x="74" y="322"/>
                    <a:pt x="74" y="323"/>
                    <a:pt x="70" y="321"/>
                  </a:cubicBezTo>
                  <a:cubicBezTo>
                    <a:pt x="66" y="320"/>
                    <a:pt x="65" y="319"/>
                    <a:pt x="65" y="319"/>
                  </a:cubicBezTo>
                  <a:cubicBezTo>
                    <a:pt x="64" y="324"/>
                    <a:pt x="64" y="324"/>
                    <a:pt x="64" y="324"/>
                  </a:cubicBezTo>
                  <a:cubicBezTo>
                    <a:pt x="62" y="328"/>
                    <a:pt x="62" y="328"/>
                    <a:pt x="62" y="328"/>
                  </a:cubicBezTo>
                  <a:cubicBezTo>
                    <a:pt x="55" y="330"/>
                    <a:pt x="55" y="330"/>
                    <a:pt x="55" y="330"/>
                  </a:cubicBezTo>
                  <a:cubicBezTo>
                    <a:pt x="51" y="325"/>
                    <a:pt x="51" y="325"/>
                    <a:pt x="51" y="325"/>
                  </a:cubicBezTo>
                  <a:cubicBezTo>
                    <a:pt x="51" y="325"/>
                    <a:pt x="48" y="326"/>
                    <a:pt x="47" y="326"/>
                  </a:cubicBezTo>
                  <a:cubicBezTo>
                    <a:pt x="46" y="325"/>
                    <a:pt x="41" y="324"/>
                    <a:pt x="41" y="324"/>
                  </a:cubicBezTo>
                  <a:cubicBezTo>
                    <a:pt x="40" y="319"/>
                    <a:pt x="40" y="319"/>
                    <a:pt x="40" y="319"/>
                  </a:cubicBezTo>
                  <a:cubicBezTo>
                    <a:pt x="35" y="314"/>
                    <a:pt x="35" y="314"/>
                    <a:pt x="35" y="314"/>
                  </a:cubicBezTo>
                  <a:cubicBezTo>
                    <a:pt x="36" y="310"/>
                    <a:pt x="36" y="310"/>
                    <a:pt x="36" y="310"/>
                  </a:cubicBezTo>
                  <a:cubicBezTo>
                    <a:pt x="33" y="304"/>
                    <a:pt x="33" y="304"/>
                    <a:pt x="33" y="304"/>
                  </a:cubicBezTo>
                  <a:cubicBezTo>
                    <a:pt x="27" y="305"/>
                    <a:pt x="27" y="305"/>
                    <a:pt x="27" y="305"/>
                  </a:cubicBezTo>
                  <a:cubicBezTo>
                    <a:pt x="25" y="310"/>
                    <a:pt x="25" y="310"/>
                    <a:pt x="25" y="310"/>
                  </a:cubicBezTo>
                  <a:cubicBezTo>
                    <a:pt x="25" y="310"/>
                    <a:pt x="27" y="312"/>
                    <a:pt x="25" y="313"/>
                  </a:cubicBezTo>
                  <a:cubicBezTo>
                    <a:pt x="23" y="313"/>
                    <a:pt x="19" y="314"/>
                    <a:pt x="19" y="314"/>
                  </a:cubicBezTo>
                  <a:cubicBezTo>
                    <a:pt x="19" y="314"/>
                    <a:pt x="14" y="315"/>
                    <a:pt x="13" y="315"/>
                  </a:cubicBezTo>
                  <a:cubicBezTo>
                    <a:pt x="13" y="315"/>
                    <a:pt x="9" y="309"/>
                    <a:pt x="9" y="309"/>
                  </a:cubicBezTo>
                  <a:cubicBezTo>
                    <a:pt x="9" y="309"/>
                    <a:pt x="7" y="309"/>
                    <a:pt x="6" y="309"/>
                  </a:cubicBezTo>
                  <a:cubicBezTo>
                    <a:pt x="5" y="309"/>
                    <a:pt x="5" y="310"/>
                    <a:pt x="5" y="308"/>
                  </a:cubicBezTo>
                  <a:cubicBezTo>
                    <a:pt x="5" y="306"/>
                    <a:pt x="4" y="303"/>
                    <a:pt x="4" y="303"/>
                  </a:cubicBezTo>
                  <a:cubicBezTo>
                    <a:pt x="4" y="303"/>
                    <a:pt x="7" y="306"/>
                    <a:pt x="4" y="302"/>
                  </a:cubicBezTo>
                  <a:cubicBezTo>
                    <a:pt x="1" y="298"/>
                    <a:pt x="0" y="294"/>
                    <a:pt x="0" y="294"/>
                  </a:cubicBezTo>
                  <a:cubicBezTo>
                    <a:pt x="5" y="291"/>
                    <a:pt x="5" y="291"/>
                    <a:pt x="5" y="291"/>
                  </a:cubicBezTo>
                  <a:cubicBezTo>
                    <a:pt x="5" y="291"/>
                    <a:pt x="10" y="291"/>
                    <a:pt x="11" y="292"/>
                  </a:cubicBezTo>
                  <a:cubicBezTo>
                    <a:pt x="12" y="292"/>
                    <a:pt x="13" y="290"/>
                    <a:pt x="13" y="290"/>
                  </a:cubicBezTo>
                  <a:cubicBezTo>
                    <a:pt x="13" y="290"/>
                    <a:pt x="15" y="288"/>
                    <a:pt x="13" y="287"/>
                  </a:cubicBezTo>
                  <a:cubicBezTo>
                    <a:pt x="12" y="287"/>
                    <a:pt x="10" y="285"/>
                    <a:pt x="10" y="285"/>
                  </a:cubicBezTo>
                  <a:cubicBezTo>
                    <a:pt x="10" y="285"/>
                    <a:pt x="8" y="283"/>
                    <a:pt x="11" y="282"/>
                  </a:cubicBezTo>
                  <a:cubicBezTo>
                    <a:pt x="14" y="282"/>
                    <a:pt x="14" y="282"/>
                    <a:pt x="16" y="282"/>
                  </a:cubicBezTo>
                  <a:cubicBezTo>
                    <a:pt x="18" y="283"/>
                    <a:pt x="19" y="286"/>
                    <a:pt x="20" y="282"/>
                  </a:cubicBezTo>
                  <a:cubicBezTo>
                    <a:pt x="21" y="279"/>
                    <a:pt x="19" y="279"/>
                    <a:pt x="22" y="278"/>
                  </a:cubicBezTo>
                  <a:cubicBezTo>
                    <a:pt x="25" y="278"/>
                    <a:pt x="27" y="277"/>
                    <a:pt x="27" y="276"/>
                  </a:cubicBezTo>
                  <a:cubicBezTo>
                    <a:pt x="27" y="275"/>
                    <a:pt x="27" y="271"/>
                    <a:pt x="28" y="271"/>
                  </a:cubicBezTo>
                  <a:cubicBezTo>
                    <a:pt x="29" y="271"/>
                    <a:pt x="34" y="272"/>
                    <a:pt x="34" y="272"/>
                  </a:cubicBezTo>
                  <a:cubicBezTo>
                    <a:pt x="34" y="272"/>
                    <a:pt x="36" y="270"/>
                    <a:pt x="38" y="271"/>
                  </a:cubicBezTo>
                  <a:cubicBezTo>
                    <a:pt x="40" y="271"/>
                    <a:pt x="41" y="270"/>
                    <a:pt x="41" y="270"/>
                  </a:cubicBezTo>
                  <a:cubicBezTo>
                    <a:pt x="41" y="270"/>
                    <a:pt x="43" y="266"/>
                    <a:pt x="43" y="266"/>
                  </a:cubicBezTo>
                  <a:close/>
                  <a:moveTo>
                    <a:pt x="74" y="227"/>
                  </a:moveTo>
                  <a:cubicBezTo>
                    <a:pt x="74" y="227"/>
                    <a:pt x="74" y="227"/>
                    <a:pt x="74" y="227"/>
                  </a:cubicBezTo>
                  <a:cubicBezTo>
                    <a:pt x="74" y="227"/>
                    <a:pt x="73" y="224"/>
                    <a:pt x="74" y="224"/>
                  </a:cubicBezTo>
                  <a:cubicBezTo>
                    <a:pt x="75" y="224"/>
                    <a:pt x="78" y="223"/>
                    <a:pt x="78" y="223"/>
                  </a:cubicBezTo>
                  <a:cubicBezTo>
                    <a:pt x="78" y="223"/>
                    <a:pt x="79" y="221"/>
                    <a:pt x="79" y="222"/>
                  </a:cubicBezTo>
                  <a:cubicBezTo>
                    <a:pt x="80" y="222"/>
                    <a:pt x="80" y="224"/>
                    <a:pt x="79" y="224"/>
                  </a:cubicBezTo>
                  <a:cubicBezTo>
                    <a:pt x="79" y="224"/>
                    <a:pt x="77" y="226"/>
                    <a:pt x="77" y="226"/>
                  </a:cubicBezTo>
                  <a:cubicBezTo>
                    <a:pt x="77" y="226"/>
                    <a:pt x="75" y="227"/>
                    <a:pt x="75" y="227"/>
                  </a:cubicBezTo>
                  <a:cubicBezTo>
                    <a:pt x="74" y="227"/>
                    <a:pt x="74" y="227"/>
                    <a:pt x="74" y="227"/>
                  </a:cubicBezTo>
                  <a:close/>
                  <a:moveTo>
                    <a:pt x="87" y="248"/>
                  </a:moveTo>
                  <a:cubicBezTo>
                    <a:pt x="87" y="248"/>
                    <a:pt x="87" y="248"/>
                    <a:pt x="87" y="248"/>
                  </a:cubicBezTo>
                  <a:cubicBezTo>
                    <a:pt x="87" y="248"/>
                    <a:pt x="87" y="249"/>
                    <a:pt x="86" y="249"/>
                  </a:cubicBezTo>
                  <a:cubicBezTo>
                    <a:pt x="85" y="249"/>
                    <a:pt x="83" y="249"/>
                    <a:pt x="83" y="248"/>
                  </a:cubicBezTo>
                  <a:cubicBezTo>
                    <a:pt x="83" y="248"/>
                    <a:pt x="84" y="246"/>
                    <a:pt x="85" y="246"/>
                  </a:cubicBezTo>
                  <a:cubicBezTo>
                    <a:pt x="85" y="246"/>
                    <a:pt x="86" y="245"/>
                    <a:pt x="86" y="245"/>
                  </a:cubicBezTo>
                  <a:cubicBezTo>
                    <a:pt x="86" y="245"/>
                    <a:pt x="86" y="244"/>
                    <a:pt x="86" y="244"/>
                  </a:cubicBezTo>
                  <a:cubicBezTo>
                    <a:pt x="87" y="244"/>
                    <a:pt x="88" y="246"/>
                    <a:pt x="88" y="246"/>
                  </a:cubicBezTo>
                  <a:cubicBezTo>
                    <a:pt x="87" y="248"/>
                    <a:pt x="87" y="248"/>
                    <a:pt x="87" y="248"/>
                  </a:cubicBezTo>
                  <a:close/>
                  <a:moveTo>
                    <a:pt x="95" y="255"/>
                  </a:moveTo>
                  <a:cubicBezTo>
                    <a:pt x="95" y="255"/>
                    <a:pt x="95" y="255"/>
                    <a:pt x="95" y="255"/>
                  </a:cubicBezTo>
                  <a:cubicBezTo>
                    <a:pt x="95" y="254"/>
                    <a:pt x="97" y="252"/>
                    <a:pt x="97" y="251"/>
                  </a:cubicBezTo>
                  <a:cubicBezTo>
                    <a:pt x="98" y="251"/>
                    <a:pt x="98" y="250"/>
                    <a:pt x="98" y="250"/>
                  </a:cubicBezTo>
                  <a:cubicBezTo>
                    <a:pt x="99" y="249"/>
                    <a:pt x="100" y="249"/>
                    <a:pt x="101" y="249"/>
                  </a:cubicBezTo>
                  <a:cubicBezTo>
                    <a:pt x="103" y="250"/>
                    <a:pt x="105" y="252"/>
                    <a:pt x="104" y="252"/>
                  </a:cubicBezTo>
                  <a:cubicBezTo>
                    <a:pt x="104" y="253"/>
                    <a:pt x="103" y="252"/>
                    <a:pt x="103" y="255"/>
                  </a:cubicBezTo>
                  <a:cubicBezTo>
                    <a:pt x="103" y="258"/>
                    <a:pt x="103" y="258"/>
                    <a:pt x="103" y="259"/>
                  </a:cubicBezTo>
                  <a:cubicBezTo>
                    <a:pt x="104" y="260"/>
                    <a:pt x="103" y="263"/>
                    <a:pt x="103" y="263"/>
                  </a:cubicBezTo>
                  <a:cubicBezTo>
                    <a:pt x="103" y="263"/>
                    <a:pt x="102" y="265"/>
                    <a:pt x="101" y="265"/>
                  </a:cubicBezTo>
                  <a:cubicBezTo>
                    <a:pt x="101" y="265"/>
                    <a:pt x="101" y="265"/>
                    <a:pt x="99" y="264"/>
                  </a:cubicBezTo>
                  <a:cubicBezTo>
                    <a:pt x="98" y="264"/>
                    <a:pt x="95" y="262"/>
                    <a:pt x="95" y="262"/>
                  </a:cubicBezTo>
                  <a:cubicBezTo>
                    <a:pt x="95" y="262"/>
                    <a:pt x="95" y="257"/>
                    <a:pt x="95" y="257"/>
                  </a:cubicBezTo>
                  <a:cubicBezTo>
                    <a:pt x="95" y="256"/>
                    <a:pt x="94" y="255"/>
                    <a:pt x="94" y="255"/>
                  </a:cubicBezTo>
                  <a:cubicBezTo>
                    <a:pt x="95" y="255"/>
                    <a:pt x="95" y="255"/>
                    <a:pt x="95" y="255"/>
                  </a:cubicBezTo>
                  <a:close/>
                  <a:moveTo>
                    <a:pt x="74" y="210"/>
                  </a:moveTo>
                  <a:cubicBezTo>
                    <a:pt x="74" y="210"/>
                    <a:pt x="74" y="210"/>
                    <a:pt x="74" y="210"/>
                  </a:cubicBezTo>
                  <a:cubicBezTo>
                    <a:pt x="74" y="210"/>
                    <a:pt x="74" y="209"/>
                    <a:pt x="76" y="209"/>
                  </a:cubicBezTo>
                  <a:cubicBezTo>
                    <a:pt x="77" y="210"/>
                    <a:pt x="77" y="211"/>
                    <a:pt x="77" y="212"/>
                  </a:cubicBezTo>
                  <a:cubicBezTo>
                    <a:pt x="77" y="213"/>
                    <a:pt x="80" y="213"/>
                    <a:pt x="79" y="214"/>
                  </a:cubicBezTo>
                  <a:cubicBezTo>
                    <a:pt x="77" y="215"/>
                    <a:pt x="76" y="215"/>
                    <a:pt x="76" y="215"/>
                  </a:cubicBezTo>
                  <a:cubicBezTo>
                    <a:pt x="76" y="214"/>
                    <a:pt x="75" y="215"/>
                    <a:pt x="75" y="214"/>
                  </a:cubicBezTo>
                  <a:cubicBezTo>
                    <a:pt x="75" y="213"/>
                    <a:pt x="73" y="212"/>
                    <a:pt x="73" y="212"/>
                  </a:cubicBezTo>
                  <a:cubicBezTo>
                    <a:pt x="73" y="212"/>
                    <a:pt x="74" y="210"/>
                    <a:pt x="74" y="210"/>
                  </a:cubicBezTo>
                  <a:close/>
                  <a:moveTo>
                    <a:pt x="61" y="196"/>
                  </a:moveTo>
                  <a:cubicBezTo>
                    <a:pt x="61" y="196"/>
                    <a:pt x="61" y="196"/>
                    <a:pt x="61" y="196"/>
                  </a:cubicBezTo>
                  <a:cubicBezTo>
                    <a:pt x="63" y="197"/>
                    <a:pt x="64" y="196"/>
                    <a:pt x="64" y="197"/>
                  </a:cubicBezTo>
                  <a:cubicBezTo>
                    <a:pt x="65" y="197"/>
                    <a:pt x="66" y="198"/>
                    <a:pt x="65" y="199"/>
                  </a:cubicBezTo>
                  <a:cubicBezTo>
                    <a:pt x="63" y="200"/>
                    <a:pt x="63" y="200"/>
                    <a:pt x="61" y="200"/>
                  </a:cubicBezTo>
                  <a:cubicBezTo>
                    <a:pt x="60" y="200"/>
                    <a:pt x="62" y="200"/>
                    <a:pt x="60" y="200"/>
                  </a:cubicBezTo>
                  <a:cubicBezTo>
                    <a:pt x="58" y="200"/>
                    <a:pt x="55" y="202"/>
                    <a:pt x="57" y="199"/>
                  </a:cubicBezTo>
                  <a:cubicBezTo>
                    <a:pt x="59" y="197"/>
                    <a:pt x="61" y="196"/>
                    <a:pt x="61" y="196"/>
                  </a:cubicBezTo>
                  <a:close/>
                  <a:moveTo>
                    <a:pt x="72" y="191"/>
                  </a:moveTo>
                  <a:cubicBezTo>
                    <a:pt x="72" y="191"/>
                    <a:pt x="72" y="191"/>
                    <a:pt x="72" y="191"/>
                  </a:cubicBezTo>
                  <a:cubicBezTo>
                    <a:pt x="73" y="191"/>
                    <a:pt x="74" y="189"/>
                    <a:pt x="75" y="190"/>
                  </a:cubicBezTo>
                  <a:cubicBezTo>
                    <a:pt x="76" y="191"/>
                    <a:pt x="78" y="192"/>
                    <a:pt x="76" y="193"/>
                  </a:cubicBezTo>
                  <a:cubicBezTo>
                    <a:pt x="74" y="194"/>
                    <a:pt x="74" y="194"/>
                    <a:pt x="73" y="195"/>
                  </a:cubicBezTo>
                  <a:cubicBezTo>
                    <a:pt x="71" y="196"/>
                    <a:pt x="69" y="197"/>
                    <a:pt x="68" y="197"/>
                  </a:cubicBezTo>
                  <a:cubicBezTo>
                    <a:pt x="67" y="197"/>
                    <a:pt x="66" y="195"/>
                    <a:pt x="67" y="195"/>
                  </a:cubicBezTo>
                  <a:cubicBezTo>
                    <a:pt x="68" y="195"/>
                    <a:pt x="69" y="194"/>
                    <a:pt x="70" y="194"/>
                  </a:cubicBezTo>
                  <a:cubicBezTo>
                    <a:pt x="70" y="193"/>
                    <a:pt x="72" y="191"/>
                    <a:pt x="72" y="191"/>
                  </a:cubicBezTo>
                  <a:close/>
                  <a:moveTo>
                    <a:pt x="78" y="171"/>
                  </a:moveTo>
                  <a:cubicBezTo>
                    <a:pt x="78" y="171"/>
                    <a:pt x="78" y="171"/>
                    <a:pt x="78" y="171"/>
                  </a:cubicBezTo>
                  <a:cubicBezTo>
                    <a:pt x="78" y="171"/>
                    <a:pt x="78" y="168"/>
                    <a:pt x="79" y="169"/>
                  </a:cubicBezTo>
                  <a:cubicBezTo>
                    <a:pt x="81" y="169"/>
                    <a:pt x="81" y="169"/>
                    <a:pt x="81" y="170"/>
                  </a:cubicBezTo>
                  <a:cubicBezTo>
                    <a:pt x="81" y="171"/>
                    <a:pt x="83" y="170"/>
                    <a:pt x="81" y="171"/>
                  </a:cubicBezTo>
                  <a:cubicBezTo>
                    <a:pt x="80" y="171"/>
                    <a:pt x="78" y="171"/>
                    <a:pt x="78" y="171"/>
                  </a:cubicBezTo>
                  <a:close/>
                  <a:moveTo>
                    <a:pt x="87" y="181"/>
                  </a:moveTo>
                  <a:cubicBezTo>
                    <a:pt x="87" y="181"/>
                    <a:pt x="87" y="181"/>
                    <a:pt x="87" y="181"/>
                  </a:cubicBezTo>
                  <a:cubicBezTo>
                    <a:pt x="87" y="181"/>
                    <a:pt x="88" y="179"/>
                    <a:pt x="89" y="179"/>
                  </a:cubicBezTo>
                  <a:cubicBezTo>
                    <a:pt x="89" y="179"/>
                    <a:pt x="90" y="179"/>
                    <a:pt x="90" y="180"/>
                  </a:cubicBezTo>
                  <a:cubicBezTo>
                    <a:pt x="90" y="181"/>
                    <a:pt x="90" y="183"/>
                    <a:pt x="89" y="183"/>
                  </a:cubicBezTo>
                  <a:cubicBezTo>
                    <a:pt x="88" y="183"/>
                    <a:pt x="88" y="184"/>
                    <a:pt x="87" y="183"/>
                  </a:cubicBezTo>
                  <a:cubicBezTo>
                    <a:pt x="86" y="183"/>
                    <a:pt x="87" y="181"/>
                    <a:pt x="87" y="181"/>
                  </a:cubicBezTo>
                  <a:close/>
                  <a:moveTo>
                    <a:pt x="82" y="177"/>
                  </a:moveTo>
                  <a:cubicBezTo>
                    <a:pt x="82" y="177"/>
                    <a:pt x="82" y="177"/>
                    <a:pt x="82" y="177"/>
                  </a:cubicBezTo>
                  <a:cubicBezTo>
                    <a:pt x="82" y="177"/>
                    <a:pt x="81" y="173"/>
                    <a:pt x="83" y="173"/>
                  </a:cubicBezTo>
                  <a:cubicBezTo>
                    <a:pt x="85" y="172"/>
                    <a:pt x="86" y="172"/>
                    <a:pt x="86" y="172"/>
                  </a:cubicBezTo>
                  <a:cubicBezTo>
                    <a:pt x="86" y="172"/>
                    <a:pt x="89" y="176"/>
                    <a:pt x="89" y="176"/>
                  </a:cubicBezTo>
                  <a:cubicBezTo>
                    <a:pt x="88" y="177"/>
                    <a:pt x="88" y="178"/>
                    <a:pt x="86" y="178"/>
                  </a:cubicBezTo>
                  <a:cubicBezTo>
                    <a:pt x="85" y="178"/>
                    <a:pt x="84" y="179"/>
                    <a:pt x="84" y="178"/>
                  </a:cubicBezTo>
                  <a:cubicBezTo>
                    <a:pt x="83" y="177"/>
                    <a:pt x="82" y="177"/>
                    <a:pt x="82" y="177"/>
                  </a:cubicBezTo>
                  <a:close/>
                  <a:moveTo>
                    <a:pt x="45" y="174"/>
                  </a:moveTo>
                  <a:cubicBezTo>
                    <a:pt x="45" y="174"/>
                    <a:pt x="45" y="174"/>
                    <a:pt x="45" y="174"/>
                  </a:cubicBezTo>
                  <a:cubicBezTo>
                    <a:pt x="46" y="174"/>
                    <a:pt x="46" y="173"/>
                    <a:pt x="46" y="175"/>
                  </a:cubicBezTo>
                  <a:cubicBezTo>
                    <a:pt x="46" y="176"/>
                    <a:pt x="46" y="177"/>
                    <a:pt x="46" y="177"/>
                  </a:cubicBezTo>
                  <a:cubicBezTo>
                    <a:pt x="46" y="177"/>
                    <a:pt x="45" y="179"/>
                    <a:pt x="44" y="178"/>
                  </a:cubicBezTo>
                  <a:cubicBezTo>
                    <a:pt x="43" y="177"/>
                    <a:pt x="43" y="176"/>
                    <a:pt x="43" y="176"/>
                  </a:cubicBezTo>
                  <a:cubicBezTo>
                    <a:pt x="45" y="174"/>
                    <a:pt x="45" y="174"/>
                    <a:pt x="45" y="174"/>
                  </a:cubicBezTo>
                  <a:close/>
                  <a:moveTo>
                    <a:pt x="53" y="164"/>
                  </a:moveTo>
                  <a:cubicBezTo>
                    <a:pt x="53" y="164"/>
                    <a:pt x="53" y="164"/>
                    <a:pt x="53" y="164"/>
                  </a:cubicBezTo>
                  <a:cubicBezTo>
                    <a:pt x="54" y="165"/>
                    <a:pt x="56" y="167"/>
                    <a:pt x="56" y="167"/>
                  </a:cubicBezTo>
                  <a:cubicBezTo>
                    <a:pt x="53" y="170"/>
                    <a:pt x="53" y="170"/>
                    <a:pt x="53" y="170"/>
                  </a:cubicBezTo>
                  <a:cubicBezTo>
                    <a:pt x="53" y="170"/>
                    <a:pt x="50" y="171"/>
                    <a:pt x="50" y="172"/>
                  </a:cubicBezTo>
                  <a:cubicBezTo>
                    <a:pt x="49" y="172"/>
                    <a:pt x="51" y="175"/>
                    <a:pt x="49" y="174"/>
                  </a:cubicBezTo>
                  <a:cubicBezTo>
                    <a:pt x="47" y="173"/>
                    <a:pt x="46" y="171"/>
                    <a:pt x="47" y="171"/>
                  </a:cubicBezTo>
                  <a:cubicBezTo>
                    <a:pt x="48" y="170"/>
                    <a:pt x="48" y="170"/>
                    <a:pt x="49" y="169"/>
                  </a:cubicBezTo>
                  <a:cubicBezTo>
                    <a:pt x="50" y="168"/>
                    <a:pt x="52" y="165"/>
                    <a:pt x="52" y="165"/>
                  </a:cubicBezTo>
                  <a:cubicBezTo>
                    <a:pt x="53" y="164"/>
                    <a:pt x="53" y="164"/>
                    <a:pt x="53" y="164"/>
                  </a:cubicBezTo>
                  <a:close/>
                  <a:moveTo>
                    <a:pt x="58" y="150"/>
                  </a:moveTo>
                  <a:cubicBezTo>
                    <a:pt x="58" y="150"/>
                    <a:pt x="58" y="150"/>
                    <a:pt x="58" y="150"/>
                  </a:cubicBezTo>
                  <a:cubicBezTo>
                    <a:pt x="58" y="150"/>
                    <a:pt x="60" y="150"/>
                    <a:pt x="61" y="151"/>
                  </a:cubicBezTo>
                  <a:cubicBezTo>
                    <a:pt x="61" y="151"/>
                    <a:pt x="62" y="154"/>
                    <a:pt x="62" y="154"/>
                  </a:cubicBezTo>
                  <a:cubicBezTo>
                    <a:pt x="62" y="154"/>
                    <a:pt x="63" y="155"/>
                    <a:pt x="62" y="156"/>
                  </a:cubicBezTo>
                  <a:cubicBezTo>
                    <a:pt x="61" y="157"/>
                    <a:pt x="59" y="158"/>
                    <a:pt x="59" y="158"/>
                  </a:cubicBezTo>
                  <a:cubicBezTo>
                    <a:pt x="59" y="163"/>
                    <a:pt x="59" y="163"/>
                    <a:pt x="59" y="163"/>
                  </a:cubicBezTo>
                  <a:cubicBezTo>
                    <a:pt x="58" y="165"/>
                    <a:pt x="58" y="165"/>
                    <a:pt x="58" y="165"/>
                  </a:cubicBezTo>
                  <a:cubicBezTo>
                    <a:pt x="55" y="164"/>
                    <a:pt x="55" y="164"/>
                    <a:pt x="55" y="164"/>
                  </a:cubicBezTo>
                  <a:cubicBezTo>
                    <a:pt x="55" y="158"/>
                    <a:pt x="55" y="158"/>
                    <a:pt x="55" y="158"/>
                  </a:cubicBezTo>
                  <a:cubicBezTo>
                    <a:pt x="54" y="155"/>
                    <a:pt x="54" y="155"/>
                    <a:pt x="54" y="155"/>
                  </a:cubicBezTo>
                  <a:cubicBezTo>
                    <a:pt x="57" y="152"/>
                    <a:pt x="57" y="152"/>
                    <a:pt x="57" y="152"/>
                  </a:cubicBezTo>
                  <a:cubicBezTo>
                    <a:pt x="58" y="150"/>
                    <a:pt x="58" y="150"/>
                    <a:pt x="58" y="150"/>
                  </a:cubicBezTo>
                  <a:close/>
                  <a:moveTo>
                    <a:pt x="60" y="142"/>
                  </a:moveTo>
                  <a:cubicBezTo>
                    <a:pt x="60" y="142"/>
                    <a:pt x="60" y="142"/>
                    <a:pt x="60" y="142"/>
                  </a:cubicBezTo>
                  <a:cubicBezTo>
                    <a:pt x="60" y="142"/>
                    <a:pt x="62" y="141"/>
                    <a:pt x="63" y="142"/>
                  </a:cubicBezTo>
                  <a:cubicBezTo>
                    <a:pt x="64" y="143"/>
                    <a:pt x="64" y="141"/>
                    <a:pt x="65" y="143"/>
                  </a:cubicBezTo>
                  <a:cubicBezTo>
                    <a:pt x="66" y="145"/>
                    <a:pt x="67" y="145"/>
                    <a:pt x="66" y="146"/>
                  </a:cubicBezTo>
                  <a:cubicBezTo>
                    <a:pt x="66" y="147"/>
                    <a:pt x="66" y="148"/>
                    <a:pt x="65" y="149"/>
                  </a:cubicBezTo>
                  <a:cubicBezTo>
                    <a:pt x="64" y="150"/>
                    <a:pt x="65" y="151"/>
                    <a:pt x="63" y="150"/>
                  </a:cubicBezTo>
                  <a:cubicBezTo>
                    <a:pt x="61" y="149"/>
                    <a:pt x="61" y="149"/>
                    <a:pt x="60" y="148"/>
                  </a:cubicBezTo>
                  <a:cubicBezTo>
                    <a:pt x="59" y="147"/>
                    <a:pt x="59" y="147"/>
                    <a:pt x="59" y="147"/>
                  </a:cubicBezTo>
                  <a:cubicBezTo>
                    <a:pt x="60" y="142"/>
                    <a:pt x="60" y="142"/>
                    <a:pt x="60" y="142"/>
                  </a:cubicBezTo>
                  <a:close/>
                  <a:moveTo>
                    <a:pt x="69" y="132"/>
                  </a:moveTo>
                  <a:cubicBezTo>
                    <a:pt x="69" y="132"/>
                    <a:pt x="69" y="132"/>
                    <a:pt x="69" y="132"/>
                  </a:cubicBezTo>
                  <a:cubicBezTo>
                    <a:pt x="69" y="132"/>
                    <a:pt x="70" y="131"/>
                    <a:pt x="69" y="133"/>
                  </a:cubicBezTo>
                  <a:cubicBezTo>
                    <a:pt x="67" y="136"/>
                    <a:pt x="67" y="137"/>
                    <a:pt x="68" y="137"/>
                  </a:cubicBezTo>
                  <a:cubicBezTo>
                    <a:pt x="68" y="137"/>
                    <a:pt x="69" y="137"/>
                    <a:pt x="69" y="137"/>
                  </a:cubicBezTo>
                  <a:cubicBezTo>
                    <a:pt x="69" y="141"/>
                    <a:pt x="69" y="141"/>
                    <a:pt x="69" y="141"/>
                  </a:cubicBezTo>
                  <a:cubicBezTo>
                    <a:pt x="69" y="141"/>
                    <a:pt x="69" y="142"/>
                    <a:pt x="66" y="141"/>
                  </a:cubicBezTo>
                  <a:cubicBezTo>
                    <a:pt x="63" y="141"/>
                    <a:pt x="61" y="140"/>
                    <a:pt x="61" y="140"/>
                  </a:cubicBezTo>
                  <a:cubicBezTo>
                    <a:pt x="58" y="137"/>
                    <a:pt x="58" y="137"/>
                    <a:pt x="58" y="137"/>
                  </a:cubicBezTo>
                  <a:cubicBezTo>
                    <a:pt x="58" y="137"/>
                    <a:pt x="57" y="136"/>
                    <a:pt x="59" y="134"/>
                  </a:cubicBezTo>
                  <a:cubicBezTo>
                    <a:pt x="60" y="132"/>
                    <a:pt x="63" y="133"/>
                    <a:pt x="63" y="133"/>
                  </a:cubicBezTo>
                  <a:cubicBezTo>
                    <a:pt x="63" y="133"/>
                    <a:pt x="64" y="135"/>
                    <a:pt x="65" y="133"/>
                  </a:cubicBezTo>
                  <a:cubicBezTo>
                    <a:pt x="66" y="131"/>
                    <a:pt x="66" y="129"/>
                    <a:pt x="67" y="130"/>
                  </a:cubicBezTo>
                  <a:cubicBezTo>
                    <a:pt x="68" y="131"/>
                    <a:pt x="69" y="132"/>
                    <a:pt x="69" y="132"/>
                  </a:cubicBezTo>
                  <a:close/>
                  <a:moveTo>
                    <a:pt x="77" y="121"/>
                  </a:moveTo>
                  <a:cubicBezTo>
                    <a:pt x="77" y="121"/>
                    <a:pt x="77" y="121"/>
                    <a:pt x="77" y="121"/>
                  </a:cubicBezTo>
                  <a:cubicBezTo>
                    <a:pt x="76" y="120"/>
                    <a:pt x="76" y="118"/>
                    <a:pt x="76" y="118"/>
                  </a:cubicBezTo>
                  <a:cubicBezTo>
                    <a:pt x="77" y="116"/>
                    <a:pt x="77" y="116"/>
                    <a:pt x="77" y="116"/>
                  </a:cubicBezTo>
                  <a:cubicBezTo>
                    <a:pt x="77" y="116"/>
                    <a:pt x="75" y="114"/>
                    <a:pt x="75" y="113"/>
                  </a:cubicBezTo>
                  <a:cubicBezTo>
                    <a:pt x="75" y="112"/>
                    <a:pt x="75" y="110"/>
                    <a:pt x="77" y="109"/>
                  </a:cubicBezTo>
                  <a:cubicBezTo>
                    <a:pt x="78" y="108"/>
                    <a:pt x="79" y="106"/>
                    <a:pt x="80" y="106"/>
                  </a:cubicBezTo>
                  <a:cubicBezTo>
                    <a:pt x="80" y="107"/>
                    <a:pt x="80" y="107"/>
                    <a:pt x="81" y="109"/>
                  </a:cubicBezTo>
                  <a:cubicBezTo>
                    <a:pt x="82" y="110"/>
                    <a:pt x="82" y="112"/>
                    <a:pt x="83" y="111"/>
                  </a:cubicBezTo>
                  <a:cubicBezTo>
                    <a:pt x="84" y="110"/>
                    <a:pt x="84" y="109"/>
                    <a:pt x="85" y="108"/>
                  </a:cubicBezTo>
                  <a:cubicBezTo>
                    <a:pt x="86" y="107"/>
                    <a:pt x="87" y="104"/>
                    <a:pt x="87" y="104"/>
                  </a:cubicBezTo>
                  <a:cubicBezTo>
                    <a:pt x="87" y="104"/>
                    <a:pt x="89" y="105"/>
                    <a:pt x="90" y="104"/>
                  </a:cubicBezTo>
                  <a:cubicBezTo>
                    <a:pt x="92" y="103"/>
                    <a:pt x="90" y="103"/>
                    <a:pt x="93" y="102"/>
                  </a:cubicBezTo>
                  <a:cubicBezTo>
                    <a:pt x="96" y="102"/>
                    <a:pt x="97" y="102"/>
                    <a:pt x="98" y="100"/>
                  </a:cubicBezTo>
                  <a:cubicBezTo>
                    <a:pt x="99" y="99"/>
                    <a:pt x="99" y="100"/>
                    <a:pt x="100" y="99"/>
                  </a:cubicBezTo>
                  <a:cubicBezTo>
                    <a:pt x="101" y="98"/>
                    <a:pt x="102" y="97"/>
                    <a:pt x="103" y="97"/>
                  </a:cubicBezTo>
                  <a:cubicBezTo>
                    <a:pt x="104" y="98"/>
                    <a:pt x="105" y="99"/>
                    <a:pt x="105" y="100"/>
                  </a:cubicBezTo>
                  <a:cubicBezTo>
                    <a:pt x="105" y="101"/>
                    <a:pt x="106" y="103"/>
                    <a:pt x="105" y="104"/>
                  </a:cubicBezTo>
                  <a:cubicBezTo>
                    <a:pt x="104" y="105"/>
                    <a:pt x="104" y="106"/>
                    <a:pt x="103" y="106"/>
                  </a:cubicBezTo>
                  <a:cubicBezTo>
                    <a:pt x="102" y="107"/>
                    <a:pt x="99" y="109"/>
                    <a:pt x="99" y="109"/>
                  </a:cubicBezTo>
                  <a:cubicBezTo>
                    <a:pt x="99" y="109"/>
                    <a:pt x="99" y="111"/>
                    <a:pt x="100" y="111"/>
                  </a:cubicBezTo>
                  <a:cubicBezTo>
                    <a:pt x="101" y="111"/>
                    <a:pt x="103" y="108"/>
                    <a:pt x="103" y="110"/>
                  </a:cubicBezTo>
                  <a:cubicBezTo>
                    <a:pt x="102" y="112"/>
                    <a:pt x="105" y="113"/>
                    <a:pt x="102" y="114"/>
                  </a:cubicBezTo>
                  <a:cubicBezTo>
                    <a:pt x="100" y="114"/>
                    <a:pt x="98" y="113"/>
                    <a:pt x="98" y="113"/>
                  </a:cubicBezTo>
                  <a:cubicBezTo>
                    <a:pt x="96" y="116"/>
                    <a:pt x="96" y="116"/>
                    <a:pt x="96" y="116"/>
                  </a:cubicBezTo>
                  <a:cubicBezTo>
                    <a:pt x="96" y="116"/>
                    <a:pt x="94" y="115"/>
                    <a:pt x="94" y="116"/>
                  </a:cubicBezTo>
                  <a:cubicBezTo>
                    <a:pt x="94" y="117"/>
                    <a:pt x="95" y="119"/>
                    <a:pt x="95" y="119"/>
                  </a:cubicBezTo>
                  <a:cubicBezTo>
                    <a:pt x="93" y="121"/>
                    <a:pt x="93" y="121"/>
                    <a:pt x="93" y="121"/>
                  </a:cubicBezTo>
                  <a:cubicBezTo>
                    <a:pt x="93" y="121"/>
                    <a:pt x="90" y="120"/>
                    <a:pt x="90" y="121"/>
                  </a:cubicBezTo>
                  <a:cubicBezTo>
                    <a:pt x="91" y="122"/>
                    <a:pt x="92" y="124"/>
                    <a:pt x="92" y="124"/>
                  </a:cubicBezTo>
                  <a:cubicBezTo>
                    <a:pt x="92" y="124"/>
                    <a:pt x="92" y="126"/>
                    <a:pt x="90" y="126"/>
                  </a:cubicBezTo>
                  <a:cubicBezTo>
                    <a:pt x="88" y="126"/>
                    <a:pt x="86" y="126"/>
                    <a:pt x="85" y="126"/>
                  </a:cubicBezTo>
                  <a:cubicBezTo>
                    <a:pt x="84" y="125"/>
                    <a:pt x="84" y="125"/>
                    <a:pt x="84" y="125"/>
                  </a:cubicBezTo>
                  <a:cubicBezTo>
                    <a:pt x="83" y="128"/>
                    <a:pt x="83" y="128"/>
                    <a:pt x="83" y="128"/>
                  </a:cubicBezTo>
                  <a:cubicBezTo>
                    <a:pt x="83" y="128"/>
                    <a:pt x="84" y="129"/>
                    <a:pt x="83" y="130"/>
                  </a:cubicBezTo>
                  <a:cubicBezTo>
                    <a:pt x="82" y="131"/>
                    <a:pt x="79" y="131"/>
                    <a:pt x="79" y="131"/>
                  </a:cubicBezTo>
                  <a:cubicBezTo>
                    <a:pt x="79" y="131"/>
                    <a:pt x="78" y="131"/>
                    <a:pt x="78" y="131"/>
                  </a:cubicBezTo>
                  <a:cubicBezTo>
                    <a:pt x="78" y="132"/>
                    <a:pt x="77" y="134"/>
                    <a:pt x="76" y="134"/>
                  </a:cubicBezTo>
                  <a:cubicBezTo>
                    <a:pt x="75" y="133"/>
                    <a:pt x="73" y="132"/>
                    <a:pt x="72" y="131"/>
                  </a:cubicBezTo>
                  <a:cubicBezTo>
                    <a:pt x="72" y="130"/>
                    <a:pt x="71" y="126"/>
                    <a:pt x="73" y="127"/>
                  </a:cubicBezTo>
                  <a:cubicBezTo>
                    <a:pt x="75" y="127"/>
                    <a:pt x="77" y="128"/>
                    <a:pt x="77" y="126"/>
                  </a:cubicBezTo>
                  <a:cubicBezTo>
                    <a:pt x="77" y="124"/>
                    <a:pt x="76" y="123"/>
                    <a:pt x="76" y="123"/>
                  </a:cubicBezTo>
                  <a:cubicBezTo>
                    <a:pt x="77" y="121"/>
                    <a:pt x="77" y="121"/>
                    <a:pt x="77" y="121"/>
                  </a:cubicBezTo>
                  <a:close/>
                  <a:moveTo>
                    <a:pt x="267" y="15"/>
                  </a:moveTo>
                  <a:cubicBezTo>
                    <a:pt x="267" y="15"/>
                    <a:pt x="267" y="15"/>
                    <a:pt x="267" y="15"/>
                  </a:cubicBezTo>
                  <a:cubicBezTo>
                    <a:pt x="268" y="15"/>
                    <a:pt x="271" y="16"/>
                    <a:pt x="271" y="15"/>
                  </a:cubicBezTo>
                  <a:cubicBezTo>
                    <a:pt x="271" y="15"/>
                    <a:pt x="272" y="13"/>
                    <a:pt x="272" y="13"/>
                  </a:cubicBezTo>
                  <a:cubicBezTo>
                    <a:pt x="271" y="12"/>
                    <a:pt x="270" y="11"/>
                    <a:pt x="269" y="12"/>
                  </a:cubicBezTo>
                  <a:cubicBezTo>
                    <a:pt x="268" y="12"/>
                    <a:pt x="267" y="13"/>
                    <a:pt x="267" y="13"/>
                  </a:cubicBezTo>
                  <a:cubicBezTo>
                    <a:pt x="267" y="14"/>
                    <a:pt x="267" y="15"/>
                    <a:pt x="267" y="15"/>
                  </a:cubicBezTo>
                  <a:close/>
                  <a:moveTo>
                    <a:pt x="235" y="32"/>
                  </a:moveTo>
                  <a:cubicBezTo>
                    <a:pt x="235" y="32"/>
                    <a:pt x="235" y="32"/>
                    <a:pt x="235" y="32"/>
                  </a:cubicBezTo>
                  <a:cubicBezTo>
                    <a:pt x="236" y="32"/>
                    <a:pt x="237" y="30"/>
                    <a:pt x="237" y="31"/>
                  </a:cubicBezTo>
                  <a:cubicBezTo>
                    <a:pt x="237" y="33"/>
                    <a:pt x="238" y="33"/>
                    <a:pt x="237" y="34"/>
                  </a:cubicBezTo>
                  <a:cubicBezTo>
                    <a:pt x="236" y="34"/>
                    <a:pt x="234" y="36"/>
                    <a:pt x="233" y="35"/>
                  </a:cubicBezTo>
                  <a:cubicBezTo>
                    <a:pt x="233" y="35"/>
                    <a:pt x="234" y="31"/>
                    <a:pt x="234" y="31"/>
                  </a:cubicBezTo>
                  <a:cubicBezTo>
                    <a:pt x="235" y="32"/>
                    <a:pt x="235" y="32"/>
                    <a:pt x="235" y="32"/>
                  </a:cubicBezTo>
                  <a:close/>
                  <a:moveTo>
                    <a:pt x="254" y="34"/>
                  </a:moveTo>
                  <a:cubicBezTo>
                    <a:pt x="254" y="34"/>
                    <a:pt x="254" y="34"/>
                    <a:pt x="254" y="34"/>
                  </a:cubicBezTo>
                  <a:cubicBezTo>
                    <a:pt x="254" y="34"/>
                    <a:pt x="254" y="35"/>
                    <a:pt x="252" y="34"/>
                  </a:cubicBezTo>
                  <a:cubicBezTo>
                    <a:pt x="249" y="34"/>
                    <a:pt x="248" y="35"/>
                    <a:pt x="248" y="33"/>
                  </a:cubicBezTo>
                  <a:cubicBezTo>
                    <a:pt x="248" y="32"/>
                    <a:pt x="249" y="31"/>
                    <a:pt x="247" y="30"/>
                  </a:cubicBezTo>
                  <a:cubicBezTo>
                    <a:pt x="245" y="30"/>
                    <a:pt x="245" y="30"/>
                    <a:pt x="245" y="30"/>
                  </a:cubicBezTo>
                  <a:cubicBezTo>
                    <a:pt x="245" y="30"/>
                    <a:pt x="244" y="28"/>
                    <a:pt x="245" y="27"/>
                  </a:cubicBezTo>
                  <a:cubicBezTo>
                    <a:pt x="247" y="25"/>
                    <a:pt x="247" y="26"/>
                    <a:pt x="248" y="26"/>
                  </a:cubicBezTo>
                  <a:cubicBezTo>
                    <a:pt x="250" y="26"/>
                    <a:pt x="249" y="26"/>
                    <a:pt x="251" y="27"/>
                  </a:cubicBezTo>
                  <a:cubicBezTo>
                    <a:pt x="253" y="27"/>
                    <a:pt x="254" y="28"/>
                    <a:pt x="254" y="26"/>
                  </a:cubicBezTo>
                  <a:cubicBezTo>
                    <a:pt x="254" y="25"/>
                    <a:pt x="255" y="25"/>
                    <a:pt x="253" y="23"/>
                  </a:cubicBezTo>
                  <a:cubicBezTo>
                    <a:pt x="252" y="21"/>
                    <a:pt x="252" y="22"/>
                    <a:pt x="251" y="21"/>
                  </a:cubicBezTo>
                  <a:cubicBezTo>
                    <a:pt x="250" y="19"/>
                    <a:pt x="248" y="17"/>
                    <a:pt x="249" y="16"/>
                  </a:cubicBezTo>
                  <a:cubicBezTo>
                    <a:pt x="249" y="15"/>
                    <a:pt x="248" y="15"/>
                    <a:pt x="250" y="13"/>
                  </a:cubicBezTo>
                  <a:cubicBezTo>
                    <a:pt x="253" y="12"/>
                    <a:pt x="255" y="10"/>
                    <a:pt x="256" y="10"/>
                  </a:cubicBezTo>
                  <a:cubicBezTo>
                    <a:pt x="257" y="10"/>
                    <a:pt x="258" y="10"/>
                    <a:pt x="258" y="11"/>
                  </a:cubicBezTo>
                  <a:cubicBezTo>
                    <a:pt x="258" y="13"/>
                    <a:pt x="258" y="14"/>
                    <a:pt x="257" y="15"/>
                  </a:cubicBezTo>
                  <a:cubicBezTo>
                    <a:pt x="256" y="15"/>
                    <a:pt x="256" y="16"/>
                    <a:pt x="256" y="16"/>
                  </a:cubicBezTo>
                  <a:cubicBezTo>
                    <a:pt x="256" y="16"/>
                    <a:pt x="255" y="19"/>
                    <a:pt x="257" y="19"/>
                  </a:cubicBezTo>
                  <a:cubicBezTo>
                    <a:pt x="259" y="18"/>
                    <a:pt x="260" y="16"/>
                    <a:pt x="260" y="15"/>
                  </a:cubicBezTo>
                  <a:cubicBezTo>
                    <a:pt x="261" y="14"/>
                    <a:pt x="262" y="15"/>
                    <a:pt x="261" y="13"/>
                  </a:cubicBezTo>
                  <a:cubicBezTo>
                    <a:pt x="261" y="11"/>
                    <a:pt x="260" y="10"/>
                    <a:pt x="261" y="10"/>
                  </a:cubicBezTo>
                  <a:cubicBezTo>
                    <a:pt x="262" y="10"/>
                    <a:pt x="263" y="12"/>
                    <a:pt x="264" y="10"/>
                  </a:cubicBezTo>
                  <a:cubicBezTo>
                    <a:pt x="266" y="7"/>
                    <a:pt x="266" y="6"/>
                    <a:pt x="266" y="6"/>
                  </a:cubicBezTo>
                  <a:cubicBezTo>
                    <a:pt x="266" y="6"/>
                    <a:pt x="265" y="6"/>
                    <a:pt x="267" y="5"/>
                  </a:cubicBezTo>
                  <a:cubicBezTo>
                    <a:pt x="269" y="4"/>
                    <a:pt x="268" y="3"/>
                    <a:pt x="269" y="2"/>
                  </a:cubicBezTo>
                  <a:cubicBezTo>
                    <a:pt x="270" y="1"/>
                    <a:pt x="268" y="0"/>
                    <a:pt x="271" y="0"/>
                  </a:cubicBezTo>
                  <a:cubicBezTo>
                    <a:pt x="273" y="1"/>
                    <a:pt x="273" y="1"/>
                    <a:pt x="274" y="2"/>
                  </a:cubicBezTo>
                  <a:cubicBezTo>
                    <a:pt x="275" y="2"/>
                    <a:pt x="273" y="6"/>
                    <a:pt x="272" y="6"/>
                  </a:cubicBezTo>
                  <a:cubicBezTo>
                    <a:pt x="271" y="6"/>
                    <a:pt x="271" y="5"/>
                    <a:pt x="269" y="6"/>
                  </a:cubicBezTo>
                  <a:cubicBezTo>
                    <a:pt x="268" y="7"/>
                    <a:pt x="270" y="9"/>
                    <a:pt x="269" y="10"/>
                  </a:cubicBezTo>
                  <a:cubicBezTo>
                    <a:pt x="268" y="11"/>
                    <a:pt x="267" y="10"/>
                    <a:pt x="266" y="11"/>
                  </a:cubicBezTo>
                  <a:cubicBezTo>
                    <a:pt x="265" y="12"/>
                    <a:pt x="265" y="12"/>
                    <a:pt x="265" y="13"/>
                  </a:cubicBezTo>
                  <a:cubicBezTo>
                    <a:pt x="265" y="14"/>
                    <a:pt x="264" y="15"/>
                    <a:pt x="263" y="16"/>
                  </a:cubicBezTo>
                  <a:cubicBezTo>
                    <a:pt x="263" y="16"/>
                    <a:pt x="260" y="14"/>
                    <a:pt x="263" y="16"/>
                  </a:cubicBezTo>
                  <a:cubicBezTo>
                    <a:pt x="266" y="18"/>
                    <a:pt x="267" y="18"/>
                    <a:pt x="266" y="19"/>
                  </a:cubicBezTo>
                  <a:cubicBezTo>
                    <a:pt x="265" y="19"/>
                    <a:pt x="263" y="19"/>
                    <a:pt x="262" y="20"/>
                  </a:cubicBezTo>
                  <a:cubicBezTo>
                    <a:pt x="261" y="20"/>
                    <a:pt x="260" y="21"/>
                    <a:pt x="262" y="22"/>
                  </a:cubicBezTo>
                  <a:cubicBezTo>
                    <a:pt x="264" y="23"/>
                    <a:pt x="263" y="23"/>
                    <a:pt x="264" y="23"/>
                  </a:cubicBezTo>
                  <a:cubicBezTo>
                    <a:pt x="265" y="22"/>
                    <a:pt x="270" y="22"/>
                    <a:pt x="270" y="23"/>
                  </a:cubicBezTo>
                  <a:cubicBezTo>
                    <a:pt x="269" y="25"/>
                    <a:pt x="270" y="25"/>
                    <a:pt x="268" y="26"/>
                  </a:cubicBezTo>
                  <a:cubicBezTo>
                    <a:pt x="265" y="27"/>
                    <a:pt x="263" y="26"/>
                    <a:pt x="262" y="25"/>
                  </a:cubicBezTo>
                  <a:cubicBezTo>
                    <a:pt x="261" y="25"/>
                    <a:pt x="261" y="23"/>
                    <a:pt x="261" y="26"/>
                  </a:cubicBezTo>
                  <a:cubicBezTo>
                    <a:pt x="262" y="29"/>
                    <a:pt x="264" y="29"/>
                    <a:pt x="263" y="29"/>
                  </a:cubicBezTo>
                  <a:cubicBezTo>
                    <a:pt x="261" y="29"/>
                    <a:pt x="259" y="29"/>
                    <a:pt x="259" y="29"/>
                  </a:cubicBezTo>
                  <a:cubicBezTo>
                    <a:pt x="259" y="29"/>
                    <a:pt x="258" y="27"/>
                    <a:pt x="259" y="30"/>
                  </a:cubicBezTo>
                  <a:cubicBezTo>
                    <a:pt x="260" y="33"/>
                    <a:pt x="260" y="33"/>
                    <a:pt x="260" y="33"/>
                  </a:cubicBezTo>
                  <a:cubicBezTo>
                    <a:pt x="260" y="33"/>
                    <a:pt x="258" y="34"/>
                    <a:pt x="258" y="34"/>
                  </a:cubicBezTo>
                  <a:cubicBezTo>
                    <a:pt x="258" y="35"/>
                    <a:pt x="259" y="37"/>
                    <a:pt x="260" y="38"/>
                  </a:cubicBezTo>
                  <a:cubicBezTo>
                    <a:pt x="260" y="38"/>
                    <a:pt x="259" y="42"/>
                    <a:pt x="258" y="42"/>
                  </a:cubicBezTo>
                  <a:cubicBezTo>
                    <a:pt x="258" y="42"/>
                    <a:pt x="258" y="43"/>
                    <a:pt x="257" y="44"/>
                  </a:cubicBezTo>
                  <a:cubicBezTo>
                    <a:pt x="256" y="45"/>
                    <a:pt x="255" y="46"/>
                    <a:pt x="255" y="46"/>
                  </a:cubicBezTo>
                  <a:cubicBezTo>
                    <a:pt x="253" y="52"/>
                    <a:pt x="253" y="52"/>
                    <a:pt x="253" y="52"/>
                  </a:cubicBezTo>
                  <a:cubicBezTo>
                    <a:pt x="253" y="52"/>
                    <a:pt x="252" y="54"/>
                    <a:pt x="251" y="52"/>
                  </a:cubicBezTo>
                  <a:cubicBezTo>
                    <a:pt x="251" y="50"/>
                    <a:pt x="250" y="50"/>
                    <a:pt x="251" y="49"/>
                  </a:cubicBezTo>
                  <a:cubicBezTo>
                    <a:pt x="252" y="49"/>
                    <a:pt x="252" y="47"/>
                    <a:pt x="253" y="46"/>
                  </a:cubicBezTo>
                  <a:cubicBezTo>
                    <a:pt x="253" y="45"/>
                    <a:pt x="254" y="41"/>
                    <a:pt x="254" y="41"/>
                  </a:cubicBezTo>
                  <a:cubicBezTo>
                    <a:pt x="254" y="41"/>
                    <a:pt x="256" y="41"/>
                    <a:pt x="257" y="40"/>
                  </a:cubicBezTo>
                  <a:cubicBezTo>
                    <a:pt x="257" y="40"/>
                    <a:pt x="255" y="36"/>
                    <a:pt x="255" y="36"/>
                  </a:cubicBezTo>
                  <a:cubicBezTo>
                    <a:pt x="256" y="34"/>
                    <a:pt x="256" y="34"/>
                    <a:pt x="256" y="34"/>
                  </a:cubicBezTo>
                  <a:cubicBezTo>
                    <a:pt x="254" y="34"/>
                    <a:pt x="254" y="34"/>
                    <a:pt x="254" y="34"/>
                  </a:cubicBezTo>
                  <a:close/>
                  <a:moveTo>
                    <a:pt x="239" y="67"/>
                  </a:moveTo>
                  <a:cubicBezTo>
                    <a:pt x="239" y="67"/>
                    <a:pt x="239" y="67"/>
                    <a:pt x="239" y="67"/>
                  </a:cubicBezTo>
                  <a:cubicBezTo>
                    <a:pt x="239" y="67"/>
                    <a:pt x="242" y="63"/>
                    <a:pt x="243" y="64"/>
                  </a:cubicBezTo>
                  <a:cubicBezTo>
                    <a:pt x="243" y="64"/>
                    <a:pt x="243" y="65"/>
                    <a:pt x="243" y="66"/>
                  </a:cubicBezTo>
                  <a:cubicBezTo>
                    <a:pt x="243" y="66"/>
                    <a:pt x="244" y="68"/>
                    <a:pt x="243" y="68"/>
                  </a:cubicBezTo>
                  <a:cubicBezTo>
                    <a:pt x="242" y="68"/>
                    <a:pt x="241" y="68"/>
                    <a:pt x="240" y="68"/>
                  </a:cubicBezTo>
                  <a:cubicBezTo>
                    <a:pt x="240" y="68"/>
                    <a:pt x="239" y="67"/>
                    <a:pt x="239" y="67"/>
                  </a:cubicBezTo>
                  <a:close/>
                  <a:moveTo>
                    <a:pt x="196" y="98"/>
                  </a:moveTo>
                  <a:cubicBezTo>
                    <a:pt x="196" y="98"/>
                    <a:pt x="196" y="98"/>
                    <a:pt x="196" y="98"/>
                  </a:cubicBezTo>
                  <a:cubicBezTo>
                    <a:pt x="198" y="96"/>
                    <a:pt x="198" y="96"/>
                    <a:pt x="198" y="96"/>
                  </a:cubicBezTo>
                  <a:cubicBezTo>
                    <a:pt x="201" y="97"/>
                    <a:pt x="201" y="97"/>
                    <a:pt x="201" y="97"/>
                  </a:cubicBezTo>
                  <a:cubicBezTo>
                    <a:pt x="201" y="97"/>
                    <a:pt x="202" y="95"/>
                    <a:pt x="202" y="97"/>
                  </a:cubicBezTo>
                  <a:cubicBezTo>
                    <a:pt x="201" y="99"/>
                    <a:pt x="199" y="102"/>
                    <a:pt x="199" y="102"/>
                  </a:cubicBezTo>
                  <a:cubicBezTo>
                    <a:pt x="199" y="102"/>
                    <a:pt x="200" y="102"/>
                    <a:pt x="198" y="103"/>
                  </a:cubicBezTo>
                  <a:cubicBezTo>
                    <a:pt x="196" y="104"/>
                    <a:pt x="196" y="105"/>
                    <a:pt x="195" y="103"/>
                  </a:cubicBezTo>
                  <a:cubicBezTo>
                    <a:pt x="194" y="102"/>
                    <a:pt x="193" y="102"/>
                    <a:pt x="193" y="101"/>
                  </a:cubicBezTo>
                  <a:cubicBezTo>
                    <a:pt x="194" y="100"/>
                    <a:pt x="194" y="98"/>
                    <a:pt x="194" y="98"/>
                  </a:cubicBezTo>
                  <a:cubicBezTo>
                    <a:pt x="196" y="98"/>
                    <a:pt x="196" y="98"/>
                    <a:pt x="196" y="98"/>
                  </a:cubicBezTo>
                  <a:close/>
                  <a:moveTo>
                    <a:pt x="217" y="72"/>
                  </a:moveTo>
                  <a:cubicBezTo>
                    <a:pt x="217" y="72"/>
                    <a:pt x="217" y="72"/>
                    <a:pt x="217" y="72"/>
                  </a:cubicBezTo>
                  <a:cubicBezTo>
                    <a:pt x="217" y="72"/>
                    <a:pt x="218" y="70"/>
                    <a:pt x="219" y="70"/>
                  </a:cubicBezTo>
                  <a:cubicBezTo>
                    <a:pt x="220" y="71"/>
                    <a:pt x="221" y="71"/>
                    <a:pt x="221" y="72"/>
                  </a:cubicBezTo>
                  <a:cubicBezTo>
                    <a:pt x="220" y="73"/>
                    <a:pt x="219" y="74"/>
                    <a:pt x="218" y="74"/>
                  </a:cubicBezTo>
                  <a:cubicBezTo>
                    <a:pt x="217" y="74"/>
                    <a:pt x="217" y="72"/>
                    <a:pt x="217" y="72"/>
                  </a:cubicBezTo>
                  <a:close/>
                  <a:moveTo>
                    <a:pt x="213" y="77"/>
                  </a:moveTo>
                  <a:cubicBezTo>
                    <a:pt x="213" y="77"/>
                    <a:pt x="213" y="77"/>
                    <a:pt x="213" y="77"/>
                  </a:cubicBezTo>
                  <a:cubicBezTo>
                    <a:pt x="213" y="77"/>
                    <a:pt x="215" y="75"/>
                    <a:pt x="216" y="76"/>
                  </a:cubicBezTo>
                  <a:cubicBezTo>
                    <a:pt x="216" y="76"/>
                    <a:pt x="217" y="76"/>
                    <a:pt x="216" y="77"/>
                  </a:cubicBezTo>
                  <a:cubicBezTo>
                    <a:pt x="216" y="78"/>
                    <a:pt x="218" y="77"/>
                    <a:pt x="215" y="78"/>
                  </a:cubicBezTo>
                  <a:cubicBezTo>
                    <a:pt x="213" y="80"/>
                    <a:pt x="214" y="81"/>
                    <a:pt x="212" y="80"/>
                  </a:cubicBezTo>
                  <a:cubicBezTo>
                    <a:pt x="211" y="79"/>
                    <a:pt x="211" y="78"/>
                    <a:pt x="211" y="77"/>
                  </a:cubicBezTo>
                  <a:cubicBezTo>
                    <a:pt x="211" y="77"/>
                    <a:pt x="212" y="75"/>
                    <a:pt x="212" y="75"/>
                  </a:cubicBezTo>
                  <a:cubicBezTo>
                    <a:pt x="213" y="76"/>
                    <a:pt x="213" y="77"/>
                    <a:pt x="213" y="77"/>
                  </a:cubicBezTo>
                  <a:close/>
                  <a:moveTo>
                    <a:pt x="205" y="80"/>
                  </a:moveTo>
                  <a:cubicBezTo>
                    <a:pt x="205" y="80"/>
                    <a:pt x="205" y="80"/>
                    <a:pt x="205" y="80"/>
                  </a:cubicBezTo>
                  <a:cubicBezTo>
                    <a:pt x="205" y="80"/>
                    <a:pt x="207" y="81"/>
                    <a:pt x="207" y="81"/>
                  </a:cubicBezTo>
                  <a:cubicBezTo>
                    <a:pt x="208" y="82"/>
                    <a:pt x="208" y="81"/>
                    <a:pt x="209" y="80"/>
                  </a:cubicBezTo>
                  <a:cubicBezTo>
                    <a:pt x="211" y="80"/>
                    <a:pt x="209" y="80"/>
                    <a:pt x="210" y="79"/>
                  </a:cubicBezTo>
                  <a:cubicBezTo>
                    <a:pt x="211" y="77"/>
                    <a:pt x="210" y="78"/>
                    <a:pt x="210" y="77"/>
                  </a:cubicBezTo>
                  <a:cubicBezTo>
                    <a:pt x="209" y="77"/>
                    <a:pt x="209" y="77"/>
                    <a:pt x="208" y="77"/>
                  </a:cubicBezTo>
                  <a:cubicBezTo>
                    <a:pt x="206" y="77"/>
                    <a:pt x="205" y="80"/>
                    <a:pt x="205" y="80"/>
                  </a:cubicBezTo>
                  <a:close/>
                  <a:moveTo>
                    <a:pt x="209" y="86"/>
                  </a:moveTo>
                  <a:cubicBezTo>
                    <a:pt x="209" y="86"/>
                    <a:pt x="209" y="86"/>
                    <a:pt x="209" y="86"/>
                  </a:cubicBezTo>
                  <a:cubicBezTo>
                    <a:pt x="209" y="86"/>
                    <a:pt x="210" y="83"/>
                    <a:pt x="211" y="83"/>
                  </a:cubicBezTo>
                  <a:cubicBezTo>
                    <a:pt x="212" y="84"/>
                    <a:pt x="212" y="83"/>
                    <a:pt x="212" y="84"/>
                  </a:cubicBezTo>
                  <a:cubicBezTo>
                    <a:pt x="212" y="85"/>
                    <a:pt x="212" y="87"/>
                    <a:pt x="211" y="87"/>
                  </a:cubicBezTo>
                  <a:cubicBezTo>
                    <a:pt x="210" y="87"/>
                    <a:pt x="209" y="86"/>
                    <a:pt x="209" y="86"/>
                  </a:cubicBezTo>
                  <a:close/>
                  <a:moveTo>
                    <a:pt x="201" y="86"/>
                  </a:moveTo>
                  <a:cubicBezTo>
                    <a:pt x="201" y="86"/>
                    <a:pt x="201" y="86"/>
                    <a:pt x="201" y="86"/>
                  </a:cubicBezTo>
                  <a:cubicBezTo>
                    <a:pt x="202" y="84"/>
                    <a:pt x="202" y="84"/>
                    <a:pt x="202" y="84"/>
                  </a:cubicBezTo>
                  <a:cubicBezTo>
                    <a:pt x="204" y="85"/>
                    <a:pt x="204" y="85"/>
                    <a:pt x="204" y="85"/>
                  </a:cubicBezTo>
                  <a:cubicBezTo>
                    <a:pt x="204" y="85"/>
                    <a:pt x="205" y="86"/>
                    <a:pt x="204" y="86"/>
                  </a:cubicBezTo>
                  <a:cubicBezTo>
                    <a:pt x="204" y="87"/>
                    <a:pt x="203" y="87"/>
                    <a:pt x="203" y="88"/>
                  </a:cubicBezTo>
                  <a:cubicBezTo>
                    <a:pt x="202" y="88"/>
                    <a:pt x="201" y="87"/>
                    <a:pt x="201" y="87"/>
                  </a:cubicBezTo>
                  <a:cubicBezTo>
                    <a:pt x="201" y="86"/>
                    <a:pt x="201" y="86"/>
                    <a:pt x="201" y="86"/>
                  </a:cubicBezTo>
                  <a:close/>
                  <a:moveTo>
                    <a:pt x="201" y="73"/>
                  </a:moveTo>
                  <a:cubicBezTo>
                    <a:pt x="201" y="73"/>
                    <a:pt x="201" y="73"/>
                    <a:pt x="201" y="73"/>
                  </a:cubicBezTo>
                  <a:cubicBezTo>
                    <a:pt x="201" y="73"/>
                    <a:pt x="203" y="70"/>
                    <a:pt x="203" y="70"/>
                  </a:cubicBezTo>
                  <a:cubicBezTo>
                    <a:pt x="204" y="70"/>
                    <a:pt x="205" y="69"/>
                    <a:pt x="205" y="71"/>
                  </a:cubicBezTo>
                  <a:cubicBezTo>
                    <a:pt x="205" y="73"/>
                    <a:pt x="207" y="75"/>
                    <a:pt x="204" y="75"/>
                  </a:cubicBezTo>
                  <a:cubicBezTo>
                    <a:pt x="202" y="75"/>
                    <a:pt x="201" y="76"/>
                    <a:pt x="201" y="75"/>
                  </a:cubicBezTo>
                  <a:cubicBezTo>
                    <a:pt x="200" y="74"/>
                    <a:pt x="201" y="73"/>
                    <a:pt x="201" y="73"/>
                  </a:cubicBezTo>
                  <a:close/>
                  <a:moveTo>
                    <a:pt x="197" y="79"/>
                  </a:moveTo>
                  <a:cubicBezTo>
                    <a:pt x="197" y="79"/>
                    <a:pt x="197" y="79"/>
                    <a:pt x="197" y="79"/>
                  </a:cubicBezTo>
                  <a:cubicBezTo>
                    <a:pt x="197" y="79"/>
                    <a:pt x="199" y="77"/>
                    <a:pt x="200" y="77"/>
                  </a:cubicBezTo>
                  <a:cubicBezTo>
                    <a:pt x="201" y="78"/>
                    <a:pt x="202" y="78"/>
                    <a:pt x="202" y="79"/>
                  </a:cubicBezTo>
                  <a:cubicBezTo>
                    <a:pt x="202" y="80"/>
                    <a:pt x="202" y="80"/>
                    <a:pt x="201" y="81"/>
                  </a:cubicBezTo>
                  <a:cubicBezTo>
                    <a:pt x="201" y="82"/>
                    <a:pt x="200" y="82"/>
                    <a:pt x="199" y="82"/>
                  </a:cubicBezTo>
                  <a:cubicBezTo>
                    <a:pt x="199" y="82"/>
                    <a:pt x="197" y="79"/>
                    <a:pt x="197" y="79"/>
                  </a:cubicBezTo>
                  <a:close/>
                  <a:moveTo>
                    <a:pt x="200" y="91"/>
                  </a:moveTo>
                  <a:cubicBezTo>
                    <a:pt x="200" y="91"/>
                    <a:pt x="200" y="91"/>
                    <a:pt x="200" y="91"/>
                  </a:cubicBezTo>
                  <a:cubicBezTo>
                    <a:pt x="200" y="91"/>
                    <a:pt x="199" y="94"/>
                    <a:pt x="199" y="95"/>
                  </a:cubicBezTo>
                  <a:cubicBezTo>
                    <a:pt x="199" y="96"/>
                    <a:pt x="202" y="96"/>
                    <a:pt x="203" y="95"/>
                  </a:cubicBezTo>
                  <a:cubicBezTo>
                    <a:pt x="203" y="95"/>
                    <a:pt x="204" y="93"/>
                    <a:pt x="204" y="93"/>
                  </a:cubicBezTo>
                  <a:cubicBezTo>
                    <a:pt x="204" y="93"/>
                    <a:pt x="203" y="91"/>
                    <a:pt x="202" y="90"/>
                  </a:cubicBezTo>
                  <a:cubicBezTo>
                    <a:pt x="201" y="89"/>
                    <a:pt x="200" y="91"/>
                    <a:pt x="200" y="91"/>
                  </a:cubicBezTo>
                  <a:close/>
                  <a:moveTo>
                    <a:pt x="191" y="88"/>
                  </a:moveTo>
                  <a:cubicBezTo>
                    <a:pt x="191" y="88"/>
                    <a:pt x="191" y="88"/>
                    <a:pt x="191" y="88"/>
                  </a:cubicBezTo>
                  <a:cubicBezTo>
                    <a:pt x="191" y="91"/>
                    <a:pt x="191" y="91"/>
                    <a:pt x="191" y="91"/>
                  </a:cubicBezTo>
                  <a:cubicBezTo>
                    <a:pt x="191" y="91"/>
                    <a:pt x="193" y="93"/>
                    <a:pt x="194" y="93"/>
                  </a:cubicBezTo>
                  <a:cubicBezTo>
                    <a:pt x="195" y="94"/>
                    <a:pt x="195" y="93"/>
                    <a:pt x="197" y="94"/>
                  </a:cubicBezTo>
                  <a:cubicBezTo>
                    <a:pt x="198" y="94"/>
                    <a:pt x="198" y="93"/>
                    <a:pt x="198" y="93"/>
                  </a:cubicBezTo>
                  <a:cubicBezTo>
                    <a:pt x="199" y="93"/>
                    <a:pt x="199" y="93"/>
                    <a:pt x="199" y="92"/>
                  </a:cubicBezTo>
                  <a:cubicBezTo>
                    <a:pt x="199" y="92"/>
                    <a:pt x="197" y="91"/>
                    <a:pt x="196" y="90"/>
                  </a:cubicBezTo>
                  <a:cubicBezTo>
                    <a:pt x="196" y="89"/>
                    <a:pt x="196" y="89"/>
                    <a:pt x="196" y="88"/>
                  </a:cubicBezTo>
                  <a:cubicBezTo>
                    <a:pt x="196" y="88"/>
                    <a:pt x="197" y="87"/>
                    <a:pt x="198" y="87"/>
                  </a:cubicBezTo>
                  <a:cubicBezTo>
                    <a:pt x="198" y="86"/>
                    <a:pt x="198" y="84"/>
                    <a:pt x="198" y="84"/>
                  </a:cubicBezTo>
                  <a:cubicBezTo>
                    <a:pt x="198" y="84"/>
                    <a:pt x="196" y="84"/>
                    <a:pt x="196" y="83"/>
                  </a:cubicBezTo>
                  <a:cubicBezTo>
                    <a:pt x="196" y="83"/>
                    <a:pt x="195" y="82"/>
                    <a:pt x="194" y="81"/>
                  </a:cubicBezTo>
                  <a:cubicBezTo>
                    <a:pt x="194" y="80"/>
                    <a:pt x="192" y="80"/>
                    <a:pt x="191" y="80"/>
                  </a:cubicBezTo>
                  <a:cubicBezTo>
                    <a:pt x="191" y="80"/>
                    <a:pt x="190" y="83"/>
                    <a:pt x="189" y="84"/>
                  </a:cubicBezTo>
                  <a:cubicBezTo>
                    <a:pt x="189" y="84"/>
                    <a:pt x="188" y="86"/>
                    <a:pt x="188" y="86"/>
                  </a:cubicBezTo>
                  <a:cubicBezTo>
                    <a:pt x="188" y="87"/>
                    <a:pt x="188" y="88"/>
                    <a:pt x="189" y="89"/>
                  </a:cubicBezTo>
                  <a:cubicBezTo>
                    <a:pt x="190" y="89"/>
                    <a:pt x="191" y="88"/>
                    <a:pt x="191" y="88"/>
                  </a:cubicBezTo>
                  <a:close/>
                  <a:moveTo>
                    <a:pt x="188" y="96"/>
                  </a:moveTo>
                  <a:cubicBezTo>
                    <a:pt x="188" y="96"/>
                    <a:pt x="188" y="96"/>
                    <a:pt x="188" y="96"/>
                  </a:cubicBezTo>
                  <a:cubicBezTo>
                    <a:pt x="187" y="96"/>
                    <a:pt x="185" y="94"/>
                    <a:pt x="185" y="94"/>
                  </a:cubicBezTo>
                  <a:cubicBezTo>
                    <a:pt x="185" y="94"/>
                    <a:pt x="187" y="93"/>
                    <a:pt x="187" y="92"/>
                  </a:cubicBezTo>
                  <a:cubicBezTo>
                    <a:pt x="188" y="92"/>
                    <a:pt x="187" y="91"/>
                    <a:pt x="189" y="91"/>
                  </a:cubicBezTo>
                  <a:cubicBezTo>
                    <a:pt x="191" y="92"/>
                    <a:pt x="191" y="93"/>
                    <a:pt x="191" y="93"/>
                  </a:cubicBezTo>
                  <a:cubicBezTo>
                    <a:pt x="191" y="93"/>
                    <a:pt x="192" y="95"/>
                    <a:pt x="192" y="96"/>
                  </a:cubicBezTo>
                  <a:cubicBezTo>
                    <a:pt x="192" y="96"/>
                    <a:pt x="192" y="97"/>
                    <a:pt x="192" y="97"/>
                  </a:cubicBezTo>
                  <a:cubicBezTo>
                    <a:pt x="192" y="98"/>
                    <a:pt x="194" y="99"/>
                    <a:pt x="191" y="99"/>
                  </a:cubicBezTo>
                  <a:cubicBezTo>
                    <a:pt x="189" y="99"/>
                    <a:pt x="189" y="99"/>
                    <a:pt x="189" y="99"/>
                  </a:cubicBezTo>
                  <a:lnTo>
                    <a:pt x="188" y="96"/>
                  </a:lnTo>
                  <a:close/>
                </a:path>
              </a:pathLst>
            </a:custGeom>
            <a:solidFill>
              <a:schemeClr val="accent4"/>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139"/>
            <p:cNvSpPr>
              <a:spLocks noEditPoints="1"/>
            </p:cNvSpPr>
            <p:nvPr/>
          </p:nvSpPr>
          <p:spPr bwMode="auto">
            <a:xfrm>
              <a:off x="3278971" y="3425810"/>
              <a:ext cx="1218169" cy="970596"/>
            </a:xfrm>
            <a:custGeom>
              <a:avLst/>
              <a:gdLst>
                <a:gd name="T0" fmla="*/ 432 w 534"/>
                <a:gd name="T1" fmla="*/ 208 h 439"/>
                <a:gd name="T2" fmla="*/ 350 w 534"/>
                <a:gd name="T3" fmla="*/ 268 h 439"/>
                <a:gd name="T4" fmla="*/ 305 w 534"/>
                <a:gd name="T5" fmla="*/ 368 h 439"/>
                <a:gd name="T6" fmla="*/ 243 w 534"/>
                <a:gd name="T7" fmla="*/ 412 h 439"/>
                <a:gd name="T8" fmla="*/ 174 w 534"/>
                <a:gd name="T9" fmla="*/ 422 h 439"/>
                <a:gd name="T10" fmla="*/ 78 w 534"/>
                <a:gd name="T11" fmla="*/ 433 h 439"/>
                <a:gd name="T12" fmla="*/ 40 w 534"/>
                <a:gd name="T13" fmla="*/ 384 h 439"/>
                <a:gd name="T14" fmla="*/ 1 w 534"/>
                <a:gd name="T15" fmla="*/ 348 h 439"/>
                <a:gd name="T16" fmla="*/ 2 w 534"/>
                <a:gd name="T17" fmla="*/ 334 h 439"/>
                <a:gd name="T18" fmla="*/ 15 w 534"/>
                <a:gd name="T19" fmla="*/ 321 h 439"/>
                <a:gd name="T20" fmla="*/ 26 w 534"/>
                <a:gd name="T21" fmla="*/ 316 h 439"/>
                <a:gd name="T22" fmla="*/ 31 w 534"/>
                <a:gd name="T23" fmla="*/ 307 h 439"/>
                <a:gd name="T24" fmla="*/ 23 w 534"/>
                <a:gd name="T25" fmla="*/ 297 h 439"/>
                <a:gd name="T26" fmla="*/ 21 w 534"/>
                <a:gd name="T27" fmla="*/ 287 h 439"/>
                <a:gd name="T28" fmla="*/ 28 w 534"/>
                <a:gd name="T29" fmla="*/ 275 h 439"/>
                <a:gd name="T30" fmla="*/ 38 w 534"/>
                <a:gd name="T31" fmla="*/ 268 h 439"/>
                <a:gd name="T32" fmla="*/ 40 w 534"/>
                <a:gd name="T33" fmla="*/ 257 h 439"/>
                <a:gd name="T34" fmla="*/ 34 w 534"/>
                <a:gd name="T35" fmla="*/ 251 h 439"/>
                <a:gd name="T36" fmla="*/ 32 w 534"/>
                <a:gd name="T37" fmla="*/ 240 h 439"/>
                <a:gd name="T38" fmla="*/ 29 w 534"/>
                <a:gd name="T39" fmla="*/ 230 h 439"/>
                <a:gd name="T40" fmla="*/ 33 w 534"/>
                <a:gd name="T41" fmla="*/ 225 h 439"/>
                <a:gd name="T42" fmla="*/ 44 w 534"/>
                <a:gd name="T43" fmla="*/ 227 h 439"/>
                <a:gd name="T44" fmla="*/ 51 w 534"/>
                <a:gd name="T45" fmla="*/ 223 h 439"/>
                <a:gd name="T46" fmla="*/ 58 w 534"/>
                <a:gd name="T47" fmla="*/ 213 h 439"/>
                <a:gd name="T48" fmla="*/ 55 w 534"/>
                <a:gd name="T49" fmla="*/ 200 h 439"/>
                <a:gd name="T50" fmla="*/ 65 w 534"/>
                <a:gd name="T51" fmla="*/ 195 h 439"/>
                <a:gd name="T52" fmla="*/ 68 w 534"/>
                <a:gd name="T53" fmla="*/ 182 h 439"/>
                <a:gd name="T54" fmla="*/ 70 w 534"/>
                <a:gd name="T55" fmla="*/ 169 h 439"/>
                <a:gd name="T56" fmla="*/ 70 w 534"/>
                <a:gd name="T57" fmla="*/ 157 h 439"/>
                <a:gd name="T58" fmla="*/ 82 w 534"/>
                <a:gd name="T59" fmla="*/ 149 h 439"/>
                <a:gd name="T60" fmla="*/ 97 w 534"/>
                <a:gd name="T61" fmla="*/ 142 h 439"/>
                <a:gd name="T62" fmla="*/ 105 w 534"/>
                <a:gd name="T63" fmla="*/ 130 h 439"/>
                <a:gd name="T64" fmla="*/ 94 w 534"/>
                <a:gd name="T65" fmla="*/ 122 h 439"/>
                <a:gd name="T66" fmla="*/ 96 w 534"/>
                <a:gd name="T67" fmla="*/ 112 h 439"/>
                <a:gd name="T68" fmla="*/ 87 w 534"/>
                <a:gd name="T69" fmla="*/ 106 h 439"/>
                <a:gd name="T70" fmla="*/ 75 w 534"/>
                <a:gd name="T71" fmla="*/ 103 h 439"/>
                <a:gd name="T72" fmla="*/ 63 w 534"/>
                <a:gd name="T73" fmla="*/ 108 h 439"/>
                <a:gd name="T74" fmla="*/ 54 w 534"/>
                <a:gd name="T75" fmla="*/ 108 h 439"/>
                <a:gd name="T76" fmla="*/ 44 w 534"/>
                <a:gd name="T77" fmla="*/ 102 h 439"/>
                <a:gd name="T78" fmla="*/ 34 w 534"/>
                <a:gd name="T79" fmla="*/ 102 h 439"/>
                <a:gd name="T80" fmla="*/ 33 w 534"/>
                <a:gd name="T81" fmla="*/ 93 h 439"/>
                <a:gd name="T82" fmla="*/ 29 w 534"/>
                <a:gd name="T83" fmla="*/ 84 h 439"/>
                <a:gd name="T84" fmla="*/ 13 w 534"/>
                <a:gd name="T85" fmla="*/ 86 h 439"/>
                <a:gd name="T86" fmla="*/ 6 w 534"/>
                <a:gd name="T87" fmla="*/ 77 h 439"/>
                <a:gd name="T88" fmla="*/ 6 w 534"/>
                <a:gd name="T89" fmla="*/ 41 h 439"/>
                <a:gd name="T90" fmla="*/ 35 w 534"/>
                <a:gd name="T91" fmla="*/ 17 h 439"/>
                <a:gd name="T92" fmla="*/ 130 w 534"/>
                <a:gd name="T93" fmla="*/ 26 h 439"/>
                <a:gd name="T94" fmla="*/ 280 w 534"/>
                <a:gd name="T95" fmla="*/ 72 h 439"/>
                <a:gd name="T96" fmla="*/ 366 w 534"/>
                <a:gd name="T97" fmla="*/ 119 h 439"/>
                <a:gd name="T98" fmla="*/ 424 w 534"/>
                <a:gd name="T99" fmla="*/ 134 h 439"/>
                <a:gd name="T100" fmla="*/ 424 w 534"/>
                <a:gd name="T101" fmla="*/ 138 h 439"/>
                <a:gd name="T102" fmla="*/ 426 w 534"/>
                <a:gd name="T103" fmla="*/ 141 h 439"/>
                <a:gd name="T104" fmla="*/ 456 w 534"/>
                <a:gd name="T105" fmla="*/ 145 h 439"/>
                <a:gd name="T106" fmla="*/ 521 w 534"/>
                <a:gd name="T107" fmla="*/ 289 h 439"/>
                <a:gd name="T108" fmla="*/ 460 w 534"/>
                <a:gd name="T109" fmla="*/ 299 h 439"/>
                <a:gd name="T110" fmla="*/ 478 w 534"/>
                <a:gd name="T111" fmla="*/ 282 h 439"/>
                <a:gd name="T112" fmla="*/ 411 w 534"/>
                <a:gd name="T113" fmla="*/ 326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34" h="439">
                  <a:moveTo>
                    <a:pt x="496" y="159"/>
                  </a:moveTo>
                  <a:cubicBezTo>
                    <a:pt x="493" y="161"/>
                    <a:pt x="492" y="156"/>
                    <a:pt x="490" y="159"/>
                  </a:cubicBezTo>
                  <a:cubicBezTo>
                    <a:pt x="487" y="163"/>
                    <a:pt x="495" y="172"/>
                    <a:pt x="492" y="177"/>
                  </a:cubicBezTo>
                  <a:cubicBezTo>
                    <a:pt x="488" y="182"/>
                    <a:pt x="480" y="189"/>
                    <a:pt x="469" y="191"/>
                  </a:cubicBezTo>
                  <a:cubicBezTo>
                    <a:pt x="464" y="192"/>
                    <a:pt x="460" y="197"/>
                    <a:pt x="456" y="196"/>
                  </a:cubicBezTo>
                  <a:cubicBezTo>
                    <a:pt x="453" y="196"/>
                    <a:pt x="446" y="203"/>
                    <a:pt x="445" y="205"/>
                  </a:cubicBezTo>
                  <a:cubicBezTo>
                    <a:pt x="443" y="208"/>
                    <a:pt x="437" y="205"/>
                    <a:pt x="432" y="208"/>
                  </a:cubicBezTo>
                  <a:cubicBezTo>
                    <a:pt x="425" y="211"/>
                    <a:pt x="429" y="207"/>
                    <a:pt x="404" y="214"/>
                  </a:cubicBezTo>
                  <a:cubicBezTo>
                    <a:pt x="399" y="215"/>
                    <a:pt x="395" y="217"/>
                    <a:pt x="391" y="218"/>
                  </a:cubicBezTo>
                  <a:cubicBezTo>
                    <a:pt x="387" y="220"/>
                    <a:pt x="383" y="219"/>
                    <a:pt x="383" y="227"/>
                  </a:cubicBezTo>
                  <a:cubicBezTo>
                    <a:pt x="384" y="231"/>
                    <a:pt x="389" y="228"/>
                    <a:pt x="388" y="232"/>
                  </a:cubicBezTo>
                  <a:cubicBezTo>
                    <a:pt x="388" y="235"/>
                    <a:pt x="381" y="234"/>
                    <a:pt x="374" y="238"/>
                  </a:cubicBezTo>
                  <a:cubicBezTo>
                    <a:pt x="371" y="240"/>
                    <a:pt x="369" y="247"/>
                    <a:pt x="367" y="249"/>
                  </a:cubicBezTo>
                  <a:cubicBezTo>
                    <a:pt x="357" y="255"/>
                    <a:pt x="350" y="268"/>
                    <a:pt x="350" y="268"/>
                  </a:cubicBezTo>
                  <a:cubicBezTo>
                    <a:pt x="345" y="273"/>
                    <a:pt x="339" y="277"/>
                    <a:pt x="336" y="283"/>
                  </a:cubicBezTo>
                  <a:cubicBezTo>
                    <a:pt x="329" y="296"/>
                    <a:pt x="327" y="289"/>
                    <a:pt x="331" y="305"/>
                  </a:cubicBezTo>
                  <a:cubicBezTo>
                    <a:pt x="332" y="307"/>
                    <a:pt x="332" y="314"/>
                    <a:pt x="335" y="319"/>
                  </a:cubicBezTo>
                  <a:cubicBezTo>
                    <a:pt x="340" y="326"/>
                    <a:pt x="351" y="333"/>
                    <a:pt x="348" y="335"/>
                  </a:cubicBezTo>
                  <a:cubicBezTo>
                    <a:pt x="346" y="336"/>
                    <a:pt x="334" y="344"/>
                    <a:pt x="330" y="344"/>
                  </a:cubicBezTo>
                  <a:cubicBezTo>
                    <a:pt x="324" y="345"/>
                    <a:pt x="321" y="349"/>
                    <a:pt x="313" y="358"/>
                  </a:cubicBezTo>
                  <a:cubicBezTo>
                    <a:pt x="309" y="361"/>
                    <a:pt x="308" y="364"/>
                    <a:pt x="305" y="368"/>
                  </a:cubicBezTo>
                  <a:cubicBezTo>
                    <a:pt x="300" y="374"/>
                    <a:pt x="302" y="373"/>
                    <a:pt x="298" y="380"/>
                  </a:cubicBezTo>
                  <a:cubicBezTo>
                    <a:pt x="297" y="382"/>
                    <a:pt x="298" y="389"/>
                    <a:pt x="298" y="392"/>
                  </a:cubicBezTo>
                  <a:cubicBezTo>
                    <a:pt x="288" y="393"/>
                    <a:pt x="288" y="393"/>
                    <a:pt x="288" y="393"/>
                  </a:cubicBezTo>
                  <a:cubicBezTo>
                    <a:pt x="271" y="388"/>
                    <a:pt x="271" y="388"/>
                    <a:pt x="271" y="388"/>
                  </a:cubicBezTo>
                  <a:cubicBezTo>
                    <a:pt x="261" y="397"/>
                    <a:pt x="261" y="397"/>
                    <a:pt x="261" y="397"/>
                  </a:cubicBezTo>
                  <a:cubicBezTo>
                    <a:pt x="257" y="400"/>
                    <a:pt x="251" y="398"/>
                    <a:pt x="247" y="401"/>
                  </a:cubicBezTo>
                  <a:cubicBezTo>
                    <a:pt x="247" y="401"/>
                    <a:pt x="244" y="410"/>
                    <a:pt x="243" y="412"/>
                  </a:cubicBezTo>
                  <a:cubicBezTo>
                    <a:pt x="243" y="415"/>
                    <a:pt x="236" y="423"/>
                    <a:pt x="236" y="423"/>
                  </a:cubicBezTo>
                  <a:cubicBezTo>
                    <a:pt x="235" y="424"/>
                    <a:pt x="230" y="429"/>
                    <a:pt x="228" y="430"/>
                  </a:cubicBezTo>
                  <a:cubicBezTo>
                    <a:pt x="225" y="431"/>
                    <a:pt x="223" y="423"/>
                    <a:pt x="221" y="423"/>
                  </a:cubicBezTo>
                  <a:cubicBezTo>
                    <a:pt x="217" y="423"/>
                    <a:pt x="217" y="422"/>
                    <a:pt x="213" y="421"/>
                  </a:cubicBezTo>
                  <a:cubicBezTo>
                    <a:pt x="208" y="421"/>
                    <a:pt x="207" y="428"/>
                    <a:pt x="202" y="428"/>
                  </a:cubicBezTo>
                  <a:cubicBezTo>
                    <a:pt x="194" y="427"/>
                    <a:pt x="180" y="419"/>
                    <a:pt x="180" y="419"/>
                  </a:cubicBezTo>
                  <a:cubicBezTo>
                    <a:pt x="177" y="418"/>
                    <a:pt x="177" y="422"/>
                    <a:pt x="174" y="422"/>
                  </a:cubicBezTo>
                  <a:cubicBezTo>
                    <a:pt x="168" y="421"/>
                    <a:pt x="160" y="417"/>
                    <a:pt x="152" y="415"/>
                  </a:cubicBezTo>
                  <a:cubicBezTo>
                    <a:pt x="146" y="414"/>
                    <a:pt x="134" y="412"/>
                    <a:pt x="134" y="412"/>
                  </a:cubicBezTo>
                  <a:cubicBezTo>
                    <a:pt x="131" y="414"/>
                    <a:pt x="128" y="414"/>
                    <a:pt x="125" y="415"/>
                  </a:cubicBezTo>
                  <a:cubicBezTo>
                    <a:pt x="121" y="417"/>
                    <a:pt x="117" y="420"/>
                    <a:pt x="114" y="421"/>
                  </a:cubicBezTo>
                  <a:cubicBezTo>
                    <a:pt x="111" y="422"/>
                    <a:pt x="105" y="417"/>
                    <a:pt x="96" y="422"/>
                  </a:cubicBezTo>
                  <a:cubicBezTo>
                    <a:pt x="93" y="423"/>
                    <a:pt x="89" y="422"/>
                    <a:pt x="87" y="424"/>
                  </a:cubicBezTo>
                  <a:cubicBezTo>
                    <a:pt x="84" y="427"/>
                    <a:pt x="83" y="431"/>
                    <a:pt x="78" y="433"/>
                  </a:cubicBezTo>
                  <a:cubicBezTo>
                    <a:pt x="75" y="434"/>
                    <a:pt x="71" y="438"/>
                    <a:pt x="69" y="439"/>
                  </a:cubicBezTo>
                  <a:cubicBezTo>
                    <a:pt x="64" y="436"/>
                    <a:pt x="57" y="436"/>
                    <a:pt x="55" y="428"/>
                  </a:cubicBezTo>
                  <a:cubicBezTo>
                    <a:pt x="54" y="425"/>
                    <a:pt x="51" y="428"/>
                    <a:pt x="49" y="425"/>
                  </a:cubicBezTo>
                  <a:cubicBezTo>
                    <a:pt x="45" y="421"/>
                    <a:pt x="42" y="412"/>
                    <a:pt x="42" y="408"/>
                  </a:cubicBezTo>
                  <a:cubicBezTo>
                    <a:pt x="42" y="408"/>
                    <a:pt x="45" y="404"/>
                    <a:pt x="42" y="400"/>
                  </a:cubicBezTo>
                  <a:cubicBezTo>
                    <a:pt x="40" y="396"/>
                    <a:pt x="37" y="395"/>
                    <a:pt x="38" y="391"/>
                  </a:cubicBezTo>
                  <a:cubicBezTo>
                    <a:pt x="41" y="391"/>
                    <a:pt x="40" y="384"/>
                    <a:pt x="40" y="384"/>
                  </a:cubicBezTo>
                  <a:cubicBezTo>
                    <a:pt x="40" y="382"/>
                    <a:pt x="33" y="370"/>
                    <a:pt x="31" y="368"/>
                  </a:cubicBezTo>
                  <a:cubicBezTo>
                    <a:pt x="26" y="365"/>
                    <a:pt x="20" y="361"/>
                    <a:pt x="14" y="360"/>
                  </a:cubicBezTo>
                  <a:cubicBezTo>
                    <a:pt x="0" y="358"/>
                    <a:pt x="0" y="358"/>
                    <a:pt x="0" y="358"/>
                  </a:cubicBezTo>
                  <a:cubicBezTo>
                    <a:pt x="0" y="354"/>
                    <a:pt x="0" y="354"/>
                    <a:pt x="0" y="354"/>
                  </a:cubicBezTo>
                  <a:cubicBezTo>
                    <a:pt x="0" y="352"/>
                    <a:pt x="0" y="352"/>
                    <a:pt x="0" y="352"/>
                  </a:cubicBezTo>
                  <a:cubicBezTo>
                    <a:pt x="0" y="351"/>
                    <a:pt x="0" y="351"/>
                    <a:pt x="0" y="351"/>
                  </a:cubicBezTo>
                  <a:cubicBezTo>
                    <a:pt x="1" y="348"/>
                    <a:pt x="1" y="348"/>
                    <a:pt x="1" y="348"/>
                  </a:cubicBezTo>
                  <a:cubicBezTo>
                    <a:pt x="2" y="346"/>
                    <a:pt x="2" y="346"/>
                    <a:pt x="2" y="346"/>
                  </a:cubicBezTo>
                  <a:cubicBezTo>
                    <a:pt x="1" y="344"/>
                    <a:pt x="1" y="344"/>
                    <a:pt x="1" y="344"/>
                  </a:cubicBezTo>
                  <a:cubicBezTo>
                    <a:pt x="1" y="342"/>
                    <a:pt x="1" y="342"/>
                    <a:pt x="1" y="342"/>
                  </a:cubicBezTo>
                  <a:cubicBezTo>
                    <a:pt x="1" y="339"/>
                    <a:pt x="1" y="339"/>
                    <a:pt x="1" y="339"/>
                  </a:cubicBezTo>
                  <a:cubicBezTo>
                    <a:pt x="1" y="339"/>
                    <a:pt x="0" y="337"/>
                    <a:pt x="0" y="337"/>
                  </a:cubicBezTo>
                  <a:cubicBezTo>
                    <a:pt x="0" y="337"/>
                    <a:pt x="0" y="335"/>
                    <a:pt x="0" y="335"/>
                  </a:cubicBezTo>
                  <a:cubicBezTo>
                    <a:pt x="0" y="335"/>
                    <a:pt x="2" y="334"/>
                    <a:pt x="2" y="334"/>
                  </a:cubicBezTo>
                  <a:cubicBezTo>
                    <a:pt x="2" y="333"/>
                    <a:pt x="4" y="332"/>
                    <a:pt x="4" y="332"/>
                  </a:cubicBezTo>
                  <a:cubicBezTo>
                    <a:pt x="4" y="332"/>
                    <a:pt x="5" y="329"/>
                    <a:pt x="5" y="328"/>
                  </a:cubicBezTo>
                  <a:cubicBezTo>
                    <a:pt x="5" y="328"/>
                    <a:pt x="6" y="327"/>
                    <a:pt x="6" y="327"/>
                  </a:cubicBezTo>
                  <a:cubicBezTo>
                    <a:pt x="9" y="326"/>
                    <a:pt x="9" y="326"/>
                    <a:pt x="9" y="326"/>
                  </a:cubicBezTo>
                  <a:cubicBezTo>
                    <a:pt x="11" y="324"/>
                    <a:pt x="11" y="324"/>
                    <a:pt x="11" y="324"/>
                  </a:cubicBezTo>
                  <a:cubicBezTo>
                    <a:pt x="13" y="323"/>
                    <a:pt x="13" y="323"/>
                    <a:pt x="13" y="323"/>
                  </a:cubicBezTo>
                  <a:cubicBezTo>
                    <a:pt x="15" y="321"/>
                    <a:pt x="15" y="321"/>
                    <a:pt x="15" y="321"/>
                  </a:cubicBezTo>
                  <a:cubicBezTo>
                    <a:pt x="16" y="317"/>
                    <a:pt x="16" y="317"/>
                    <a:pt x="16" y="317"/>
                  </a:cubicBezTo>
                  <a:cubicBezTo>
                    <a:pt x="17" y="316"/>
                    <a:pt x="17" y="316"/>
                    <a:pt x="17" y="316"/>
                  </a:cubicBezTo>
                  <a:cubicBezTo>
                    <a:pt x="17" y="316"/>
                    <a:pt x="20" y="316"/>
                    <a:pt x="20" y="316"/>
                  </a:cubicBezTo>
                  <a:cubicBezTo>
                    <a:pt x="20" y="316"/>
                    <a:pt x="22" y="316"/>
                    <a:pt x="22" y="316"/>
                  </a:cubicBezTo>
                  <a:cubicBezTo>
                    <a:pt x="22" y="315"/>
                    <a:pt x="22" y="315"/>
                    <a:pt x="22" y="315"/>
                  </a:cubicBezTo>
                  <a:cubicBezTo>
                    <a:pt x="24" y="314"/>
                    <a:pt x="24" y="314"/>
                    <a:pt x="24" y="314"/>
                  </a:cubicBezTo>
                  <a:cubicBezTo>
                    <a:pt x="26" y="316"/>
                    <a:pt x="26" y="316"/>
                    <a:pt x="26" y="316"/>
                  </a:cubicBezTo>
                  <a:cubicBezTo>
                    <a:pt x="26" y="316"/>
                    <a:pt x="27" y="316"/>
                    <a:pt x="28" y="316"/>
                  </a:cubicBezTo>
                  <a:cubicBezTo>
                    <a:pt x="28" y="316"/>
                    <a:pt x="29" y="316"/>
                    <a:pt x="29" y="316"/>
                  </a:cubicBezTo>
                  <a:cubicBezTo>
                    <a:pt x="29" y="313"/>
                    <a:pt x="29" y="313"/>
                    <a:pt x="29" y="313"/>
                  </a:cubicBezTo>
                  <a:cubicBezTo>
                    <a:pt x="33" y="309"/>
                    <a:pt x="33" y="309"/>
                    <a:pt x="33" y="309"/>
                  </a:cubicBezTo>
                  <a:cubicBezTo>
                    <a:pt x="33" y="309"/>
                    <a:pt x="33" y="308"/>
                    <a:pt x="33" y="308"/>
                  </a:cubicBezTo>
                  <a:cubicBezTo>
                    <a:pt x="33" y="308"/>
                    <a:pt x="33" y="307"/>
                    <a:pt x="33" y="307"/>
                  </a:cubicBezTo>
                  <a:cubicBezTo>
                    <a:pt x="32" y="306"/>
                    <a:pt x="31" y="307"/>
                    <a:pt x="31" y="307"/>
                  </a:cubicBezTo>
                  <a:cubicBezTo>
                    <a:pt x="31" y="307"/>
                    <a:pt x="29" y="307"/>
                    <a:pt x="29" y="307"/>
                  </a:cubicBezTo>
                  <a:cubicBezTo>
                    <a:pt x="29" y="307"/>
                    <a:pt x="27" y="307"/>
                    <a:pt x="26" y="307"/>
                  </a:cubicBezTo>
                  <a:cubicBezTo>
                    <a:pt x="26" y="307"/>
                    <a:pt x="26" y="306"/>
                    <a:pt x="26" y="306"/>
                  </a:cubicBezTo>
                  <a:cubicBezTo>
                    <a:pt x="25" y="304"/>
                    <a:pt x="25" y="304"/>
                    <a:pt x="25" y="304"/>
                  </a:cubicBezTo>
                  <a:cubicBezTo>
                    <a:pt x="25" y="304"/>
                    <a:pt x="24" y="302"/>
                    <a:pt x="24" y="301"/>
                  </a:cubicBezTo>
                  <a:cubicBezTo>
                    <a:pt x="24" y="300"/>
                    <a:pt x="24" y="299"/>
                    <a:pt x="24" y="298"/>
                  </a:cubicBezTo>
                  <a:cubicBezTo>
                    <a:pt x="24" y="298"/>
                    <a:pt x="23" y="297"/>
                    <a:pt x="23" y="297"/>
                  </a:cubicBezTo>
                  <a:cubicBezTo>
                    <a:pt x="23" y="297"/>
                    <a:pt x="22" y="296"/>
                    <a:pt x="22" y="295"/>
                  </a:cubicBezTo>
                  <a:cubicBezTo>
                    <a:pt x="22" y="295"/>
                    <a:pt x="21" y="292"/>
                    <a:pt x="21" y="292"/>
                  </a:cubicBezTo>
                  <a:cubicBezTo>
                    <a:pt x="20" y="291"/>
                    <a:pt x="20" y="291"/>
                    <a:pt x="20" y="291"/>
                  </a:cubicBezTo>
                  <a:cubicBezTo>
                    <a:pt x="21" y="290"/>
                    <a:pt x="21" y="290"/>
                    <a:pt x="21" y="290"/>
                  </a:cubicBezTo>
                  <a:cubicBezTo>
                    <a:pt x="20" y="288"/>
                    <a:pt x="20" y="288"/>
                    <a:pt x="20" y="288"/>
                  </a:cubicBezTo>
                  <a:cubicBezTo>
                    <a:pt x="22" y="288"/>
                    <a:pt x="22" y="288"/>
                    <a:pt x="22" y="288"/>
                  </a:cubicBezTo>
                  <a:cubicBezTo>
                    <a:pt x="21" y="287"/>
                    <a:pt x="21" y="287"/>
                    <a:pt x="21" y="287"/>
                  </a:cubicBezTo>
                  <a:cubicBezTo>
                    <a:pt x="22" y="285"/>
                    <a:pt x="22" y="285"/>
                    <a:pt x="22" y="285"/>
                  </a:cubicBezTo>
                  <a:cubicBezTo>
                    <a:pt x="22" y="285"/>
                    <a:pt x="24" y="284"/>
                    <a:pt x="24" y="284"/>
                  </a:cubicBezTo>
                  <a:cubicBezTo>
                    <a:pt x="24" y="284"/>
                    <a:pt x="26" y="282"/>
                    <a:pt x="26" y="282"/>
                  </a:cubicBezTo>
                  <a:cubicBezTo>
                    <a:pt x="26" y="282"/>
                    <a:pt x="25" y="281"/>
                    <a:pt x="25" y="281"/>
                  </a:cubicBezTo>
                  <a:cubicBezTo>
                    <a:pt x="25" y="281"/>
                    <a:pt x="25" y="279"/>
                    <a:pt x="25" y="279"/>
                  </a:cubicBezTo>
                  <a:cubicBezTo>
                    <a:pt x="27" y="275"/>
                    <a:pt x="27" y="275"/>
                    <a:pt x="27" y="275"/>
                  </a:cubicBezTo>
                  <a:cubicBezTo>
                    <a:pt x="28" y="275"/>
                    <a:pt x="28" y="275"/>
                    <a:pt x="28" y="275"/>
                  </a:cubicBezTo>
                  <a:cubicBezTo>
                    <a:pt x="31" y="274"/>
                    <a:pt x="31" y="274"/>
                    <a:pt x="31" y="274"/>
                  </a:cubicBezTo>
                  <a:cubicBezTo>
                    <a:pt x="32" y="273"/>
                    <a:pt x="32" y="273"/>
                    <a:pt x="32" y="273"/>
                  </a:cubicBezTo>
                  <a:cubicBezTo>
                    <a:pt x="33" y="273"/>
                    <a:pt x="33" y="273"/>
                    <a:pt x="33" y="273"/>
                  </a:cubicBezTo>
                  <a:cubicBezTo>
                    <a:pt x="35" y="272"/>
                    <a:pt x="35" y="272"/>
                    <a:pt x="35" y="272"/>
                  </a:cubicBezTo>
                  <a:cubicBezTo>
                    <a:pt x="37" y="271"/>
                    <a:pt x="37" y="271"/>
                    <a:pt x="37" y="271"/>
                  </a:cubicBezTo>
                  <a:cubicBezTo>
                    <a:pt x="38" y="270"/>
                    <a:pt x="38" y="270"/>
                    <a:pt x="38" y="270"/>
                  </a:cubicBezTo>
                  <a:cubicBezTo>
                    <a:pt x="38" y="268"/>
                    <a:pt x="38" y="268"/>
                    <a:pt x="38" y="268"/>
                  </a:cubicBezTo>
                  <a:cubicBezTo>
                    <a:pt x="39" y="267"/>
                    <a:pt x="39" y="267"/>
                    <a:pt x="39" y="267"/>
                  </a:cubicBezTo>
                  <a:cubicBezTo>
                    <a:pt x="41" y="265"/>
                    <a:pt x="41" y="265"/>
                    <a:pt x="41" y="265"/>
                  </a:cubicBezTo>
                  <a:cubicBezTo>
                    <a:pt x="43" y="263"/>
                    <a:pt x="43" y="263"/>
                    <a:pt x="43" y="263"/>
                  </a:cubicBezTo>
                  <a:cubicBezTo>
                    <a:pt x="43" y="261"/>
                    <a:pt x="43" y="261"/>
                    <a:pt x="43" y="261"/>
                  </a:cubicBezTo>
                  <a:cubicBezTo>
                    <a:pt x="42" y="260"/>
                    <a:pt x="42" y="260"/>
                    <a:pt x="42" y="260"/>
                  </a:cubicBezTo>
                  <a:cubicBezTo>
                    <a:pt x="42" y="260"/>
                    <a:pt x="41" y="258"/>
                    <a:pt x="41" y="257"/>
                  </a:cubicBezTo>
                  <a:cubicBezTo>
                    <a:pt x="41" y="257"/>
                    <a:pt x="40" y="257"/>
                    <a:pt x="40" y="257"/>
                  </a:cubicBezTo>
                  <a:cubicBezTo>
                    <a:pt x="38" y="258"/>
                    <a:pt x="38" y="258"/>
                    <a:pt x="38" y="258"/>
                  </a:cubicBezTo>
                  <a:cubicBezTo>
                    <a:pt x="38" y="258"/>
                    <a:pt x="37" y="257"/>
                    <a:pt x="36" y="257"/>
                  </a:cubicBezTo>
                  <a:cubicBezTo>
                    <a:pt x="36" y="257"/>
                    <a:pt x="36" y="256"/>
                    <a:pt x="36" y="256"/>
                  </a:cubicBezTo>
                  <a:cubicBezTo>
                    <a:pt x="37" y="255"/>
                    <a:pt x="37" y="255"/>
                    <a:pt x="37" y="255"/>
                  </a:cubicBezTo>
                  <a:cubicBezTo>
                    <a:pt x="37" y="253"/>
                    <a:pt x="37" y="253"/>
                    <a:pt x="37" y="253"/>
                  </a:cubicBezTo>
                  <a:cubicBezTo>
                    <a:pt x="35" y="253"/>
                    <a:pt x="35" y="253"/>
                    <a:pt x="35" y="253"/>
                  </a:cubicBezTo>
                  <a:cubicBezTo>
                    <a:pt x="34" y="251"/>
                    <a:pt x="34" y="251"/>
                    <a:pt x="34" y="251"/>
                  </a:cubicBezTo>
                  <a:cubicBezTo>
                    <a:pt x="33" y="249"/>
                    <a:pt x="33" y="249"/>
                    <a:pt x="33" y="249"/>
                  </a:cubicBezTo>
                  <a:cubicBezTo>
                    <a:pt x="33" y="247"/>
                    <a:pt x="33" y="247"/>
                    <a:pt x="33" y="247"/>
                  </a:cubicBezTo>
                  <a:cubicBezTo>
                    <a:pt x="34" y="246"/>
                    <a:pt x="34" y="246"/>
                    <a:pt x="34" y="246"/>
                  </a:cubicBezTo>
                  <a:cubicBezTo>
                    <a:pt x="34" y="245"/>
                    <a:pt x="34" y="245"/>
                    <a:pt x="34" y="245"/>
                  </a:cubicBezTo>
                  <a:cubicBezTo>
                    <a:pt x="33" y="244"/>
                    <a:pt x="33" y="244"/>
                    <a:pt x="33" y="244"/>
                  </a:cubicBezTo>
                  <a:cubicBezTo>
                    <a:pt x="33" y="242"/>
                    <a:pt x="33" y="242"/>
                    <a:pt x="33" y="242"/>
                  </a:cubicBezTo>
                  <a:cubicBezTo>
                    <a:pt x="32" y="240"/>
                    <a:pt x="32" y="240"/>
                    <a:pt x="32" y="240"/>
                  </a:cubicBezTo>
                  <a:cubicBezTo>
                    <a:pt x="33" y="239"/>
                    <a:pt x="33" y="239"/>
                    <a:pt x="33" y="239"/>
                  </a:cubicBezTo>
                  <a:cubicBezTo>
                    <a:pt x="34" y="238"/>
                    <a:pt x="34" y="238"/>
                    <a:pt x="34" y="238"/>
                  </a:cubicBezTo>
                  <a:cubicBezTo>
                    <a:pt x="34" y="236"/>
                    <a:pt x="34" y="236"/>
                    <a:pt x="34" y="236"/>
                  </a:cubicBezTo>
                  <a:cubicBezTo>
                    <a:pt x="34" y="236"/>
                    <a:pt x="32" y="235"/>
                    <a:pt x="32" y="235"/>
                  </a:cubicBezTo>
                  <a:cubicBezTo>
                    <a:pt x="32" y="235"/>
                    <a:pt x="31" y="233"/>
                    <a:pt x="31" y="233"/>
                  </a:cubicBezTo>
                  <a:cubicBezTo>
                    <a:pt x="31" y="232"/>
                    <a:pt x="31" y="232"/>
                    <a:pt x="31" y="232"/>
                  </a:cubicBezTo>
                  <a:cubicBezTo>
                    <a:pt x="31" y="232"/>
                    <a:pt x="29" y="230"/>
                    <a:pt x="29" y="230"/>
                  </a:cubicBezTo>
                  <a:cubicBezTo>
                    <a:pt x="29" y="230"/>
                    <a:pt x="29" y="228"/>
                    <a:pt x="29" y="228"/>
                  </a:cubicBezTo>
                  <a:cubicBezTo>
                    <a:pt x="29" y="228"/>
                    <a:pt x="28" y="226"/>
                    <a:pt x="28" y="226"/>
                  </a:cubicBezTo>
                  <a:cubicBezTo>
                    <a:pt x="27" y="225"/>
                    <a:pt x="27" y="224"/>
                    <a:pt x="27" y="224"/>
                  </a:cubicBezTo>
                  <a:cubicBezTo>
                    <a:pt x="29" y="224"/>
                    <a:pt x="29" y="224"/>
                    <a:pt x="29" y="224"/>
                  </a:cubicBezTo>
                  <a:cubicBezTo>
                    <a:pt x="31" y="224"/>
                    <a:pt x="31" y="224"/>
                    <a:pt x="31" y="224"/>
                  </a:cubicBezTo>
                  <a:cubicBezTo>
                    <a:pt x="32" y="226"/>
                    <a:pt x="32" y="226"/>
                    <a:pt x="32" y="226"/>
                  </a:cubicBezTo>
                  <a:cubicBezTo>
                    <a:pt x="33" y="225"/>
                    <a:pt x="33" y="225"/>
                    <a:pt x="33" y="225"/>
                  </a:cubicBezTo>
                  <a:cubicBezTo>
                    <a:pt x="33" y="226"/>
                    <a:pt x="33" y="226"/>
                    <a:pt x="33" y="226"/>
                  </a:cubicBezTo>
                  <a:cubicBezTo>
                    <a:pt x="35" y="226"/>
                    <a:pt x="35" y="226"/>
                    <a:pt x="35" y="226"/>
                  </a:cubicBezTo>
                  <a:cubicBezTo>
                    <a:pt x="38" y="226"/>
                    <a:pt x="38" y="226"/>
                    <a:pt x="38" y="226"/>
                  </a:cubicBezTo>
                  <a:cubicBezTo>
                    <a:pt x="40" y="226"/>
                    <a:pt x="40" y="226"/>
                    <a:pt x="40" y="226"/>
                  </a:cubicBezTo>
                  <a:cubicBezTo>
                    <a:pt x="41" y="226"/>
                    <a:pt x="41" y="226"/>
                    <a:pt x="41" y="226"/>
                  </a:cubicBezTo>
                  <a:cubicBezTo>
                    <a:pt x="41" y="226"/>
                    <a:pt x="42" y="227"/>
                    <a:pt x="42" y="227"/>
                  </a:cubicBezTo>
                  <a:cubicBezTo>
                    <a:pt x="43" y="228"/>
                    <a:pt x="44" y="227"/>
                    <a:pt x="44" y="227"/>
                  </a:cubicBezTo>
                  <a:cubicBezTo>
                    <a:pt x="44" y="228"/>
                    <a:pt x="46" y="228"/>
                    <a:pt x="46" y="228"/>
                  </a:cubicBezTo>
                  <a:cubicBezTo>
                    <a:pt x="46" y="228"/>
                    <a:pt x="47" y="227"/>
                    <a:pt x="48" y="227"/>
                  </a:cubicBezTo>
                  <a:cubicBezTo>
                    <a:pt x="48" y="227"/>
                    <a:pt x="49" y="227"/>
                    <a:pt x="49" y="227"/>
                  </a:cubicBezTo>
                  <a:cubicBezTo>
                    <a:pt x="50" y="226"/>
                    <a:pt x="50" y="226"/>
                    <a:pt x="50" y="226"/>
                  </a:cubicBezTo>
                  <a:cubicBezTo>
                    <a:pt x="50" y="224"/>
                    <a:pt x="50" y="224"/>
                    <a:pt x="50" y="224"/>
                  </a:cubicBezTo>
                  <a:cubicBezTo>
                    <a:pt x="51" y="224"/>
                    <a:pt x="51" y="224"/>
                    <a:pt x="51" y="224"/>
                  </a:cubicBezTo>
                  <a:cubicBezTo>
                    <a:pt x="51" y="223"/>
                    <a:pt x="51" y="223"/>
                    <a:pt x="51" y="223"/>
                  </a:cubicBezTo>
                  <a:cubicBezTo>
                    <a:pt x="52" y="221"/>
                    <a:pt x="52" y="221"/>
                    <a:pt x="52" y="221"/>
                  </a:cubicBezTo>
                  <a:cubicBezTo>
                    <a:pt x="52" y="220"/>
                    <a:pt x="52" y="220"/>
                    <a:pt x="52" y="220"/>
                  </a:cubicBezTo>
                  <a:cubicBezTo>
                    <a:pt x="54" y="220"/>
                    <a:pt x="54" y="220"/>
                    <a:pt x="54" y="220"/>
                  </a:cubicBezTo>
                  <a:cubicBezTo>
                    <a:pt x="55" y="219"/>
                    <a:pt x="55" y="219"/>
                    <a:pt x="55" y="219"/>
                  </a:cubicBezTo>
                  <a:cubicBezTo>
                    <a:pt x="56" y="217"/>
                    <a:pt x="56" y="217"/>
                    <a:pt x="56" y="217"/>
                  </a:cubicBezTo>
                  <a:cubicBezTo>
                    <a:pt x="57" y="215"/>
                    <a:pt x="57" y="215"/>
                    <a:pt x="57" y="215"/>
                  </a:cubicBezTo>
                  <a:cubicBezTo>
                    <a:pt x="57" y="215"/>
                    <a:pt x="58" y="213"/>
                    <a:pt x="58" y="213"/>
                  </a:cubicBezTo>
                  <a:cubicBezTo>
                    <a:pt x="58" y="213"/>
                    <a:pt x="59" y="211"/>
                    <a:pt x="59" y="211"/>
                  </a:cubicBezTo>
                  <a:cubicBezTo>
                    <a:pt x="58" y="208"/>
                    <a:pt x="58" y="208"/>
                    <a:pt x="58" y="208"/>
                  </a:cubicBezTo>
                  <a:cubicBezTo>
                    <a:pt x="57" y="206"/>
                    <a:pt x="57" y="206"/>
                    <a:pt x="57" y="206"/>
                  </a:cubicBezTo>
                  <a:cubicBezTo>
                    <a:pt x="56" y="204"/>
                    <a:pt x="56" y="204"/>
                    <a:pt x="56" y="204"/>
                  </a:cubicBezTo>
                  <a:cubicBezTo>
                    <a:pt x="56" y="204"/>
                    <a:pt x="56" y="203"/>
                    <a:pt x="55" y="203"/>
                  </a:cubicBezTo>
                  <a:cubicBezTo>
                    <a:pt x="55" y="203"/>
                    <a:pt x="55" y="202"/>
                    <a:pt x="55" y="202"/>
                  </a:cubicBezTo>
                  <a:cubicBezTo>
                    <a:pt x="55" y="200"/>
                    <a:pt x="55" y="200"/>
                    <a:pt x="55" y="200"/>
                  </a:cubicBezTo>
                  <a:cubicBezTo>
                    <a:pt x="56" y="199"/>
                    <a:pt x="56" y="199"/>
                    <a:pt x="56" y="199"/>
                  </a:cubicBezTo>
                  <a:cubicBezTo>
                    <a:pt x="57" y="199"/>
                    <a:pt x="57" y="199"/>
                    <a:pt x="57" y="199"/>
                  </a:cubicBezTo>
                  <a:cubicBezTo>
                    <a:pt x="59" y="197"/>
                    <a:pt x="59" y="197"/>
                    <a:pt x="59" y="197"/>
                  </a:cubicBezTo>
                  <a:cubicBezTo>
                    <a:pt x="60" y="197"/>
                    <a:pt x="60" y="197"/>
                    <a:pt x="60" y="197"/>
                  </a:cubicBezTo>
                  <a:cubicBezTo>
                    <a:pt x="62" y="197"/>
                    <a:pt x="62" y="197"/>
                    <a:pt x="62" y="197"/>
                  </a:cubicBezTo>
                  <a:cubicBezTo>
                    <a:pt x="64" y="195"/>
                    <a:pt x="64" y="195"/>
                    <a:pt x="64" y="195"/>
                  </a:cubicBezTo>
                  <a:cubicBezTo>
                    <a:pt x="65" y="195"/>
                    <a:pt x="65" y="195"/>
                    <a:pt x="65" y="195"/>
                  </a:cubicBezTo>
                  <a:cubicBezTo>
                    <a:pt x="66" y="194"/>
                    <a:pt x="66" y="194"/>
                    <a:pt x="66" y="194"/>
                  </a:cubicBezTo>
                  <a:cubicBezTo>
                    <a:pt x="67" y="192"/>
                    <a:pt x="67" y="192"/>
                    <a:pt x="67" y="192"/>
                  </a:cubicBezTo>
                  <a:cubicBezTo>
                    <a:pt x="66" y="190"/>
                    <a:pt x="66" y="190"/>
                    <a:pt x="66" y="190"/>
                  </a:cubicBezTo>
                  <a:cubicBezTo>
                    <a:pt x="65" y="189"/>
                    <a:pt x="65" y="189"/>
                    <a:pt x="65" y="189"/>
                  </a:cubicBezTo>
                  <a:cubicBezTo>
                    <a:pt x="66" y="186"/>
                    <a:pt x="66" y="186"/>
                    <a:pt x="66" y="186"/>
                  </a:cubicBezTo>
                  <a:cubicBezTo>
                    <a:pt x="68" y="185"/>
                    <a:pt x="68" y="185"/>
                    <a:pt x="68" y="185"/>
                  </a:cubicBezTo>
                  <a:cubicBezTo>
                    <a:pt x="68" y="182"/>
                    <a:pt x="68" y="182"/>
                    <a:pt x="68" y="182"/>
                  </a:cubicBezTo>
                  <a:cubicBezTo>
                    <a:pt x="67" y="181"/>
                    <a:pt x="67" y="181"/>
                    <a:pt x="67" y="181"/>
                  </a:cubicBezTo>
                  <a:cubicBezTo>
                    <a:pt x="68" y="179"/>
                    <a:pt x="68" y="179"/>
                    <a:pt x="68" y="179"/>
                  </a:cubicBezTo>
                  <a:cubicBezTo>
                    <a:pt x="69" y="178"/>
                    <a:pt x="69" y="178"/>
                    <a:pt x="69" y="178"/>
                  </a:cubicBezTo>
                  <a:cubicBezTo>
                    <a:pt x="69" y="178"/>
                    <a:pt x="70" y="176"/>
                    <a:pt x="70" y="175"/>
                  </a:cubicBezTo>
                  <a:cubicBezTo>
                    <a:pt x="71" y="175"/>
                    <a:pt x="71" y="172"/>
                    <a:pt x="71" y="172"/>
                  </a:cubicBezTo>
                  <a:cubicBezTo>
                    <a:pt x="70" y="170"/>
                    <a:pt x="70" y="170"/>
                    <a:pt x="70" y="170"/>
                  </a:cubicBezTo>
                  <a:cubicBezTo>
                    <a:pt x="70" y="169"/>
                    <a:pt x="70" y="169"/>
                    <a:pt x="70" y="169"/>
                  </a:cubicBezTo>
                  <a:cubicBezTo>
                    <a:pt x="70" y="169"/>
                    <a:pt x="72" y="168"/>
                    <a:pt x="72" y="168"/>
                  </a:cubicBezTo>
                  <a:cubicBezTo>
                    <a:pt x="73" y="168"/>
                    <a:pt x="73" y="165"/>
                    <a:pt x="73" y="165"/>
                  </a:cubicBezTo>
                  <a:cubicBezTo>
                    <a:pt x="71" y="164"/>
                    <a:pt x="71" y="164"/>
                    <a:pt x="71" y="164"/>
                  </a:cubicBezTo>
                  <a:cubicBezTo>
                    <a:pt x="71" y="164"/>
                    <a:pt x="71" y="162"/>
                    <a:pt x="71" y="161"/>
                  </a:cubicBezTo>
                  <a:cubicBezTo>
                    <a:pt x="71" y="161"/>
                    <a:pt x="71" y="159"/>
                    <a:pt x="71" y="159"/>
                  </a:cubicBezTo>
                  <a:cubicBezTo>
                    <a:pt x="70" y="159"/>
                    <a:pt x="70" y="159"/>
                    <a:pt x="70" y="159"/>
                  </a:cubicBezTo>
                  <a:cubicBezTo>
                    <a:pt x="70" y="157"/>
                    <a:pt x="70" y="157"/>
                    <a:pt x="70" y="157"/>
                  </a:cubicBezTo>
                  <a:cubicBezTo>
                    <a:pt x="71" y="156"/>
                    <a:pt x="71" y="156"/>
                    <a:pt x="71" y="156"/>
                  </a:cubicBezTo>
                  <a:cubicBezTo>
                    <a:pt x="73" y="157"/>
                    <a:pt x="73" y="157"/>
                    <a:pt x="73" y="157"/>
                  </a:cubicBezTo>
                  <a:cubicBezTo>
                    <a:pt x="73" y="157"/>
                    <a:pt x="74" y="156"/>
                    <a:pt x="75" y="156"/>
                  </a:cubicBezTo>
                  <a:cubicBezTo>
                    <a:pt x="75" y="155"/>
                    <a:pt x="77" y="155"/>
                    <a:pt x="77" y="155"/>
                  </a:cubicBezTo>
                  <a:cubicBezTo>
                    <a:pt x="78" y="152"/>
                    <a:pt x="78" y="152"/>
                    <a:pt x="78" y="152"/>
                  </a:cubicBezTo>
                  <a:cubicBezTo>
                    <a:pt x="82" y="150"/>
                    <a:pt x="82" y="150"/>
                    <a:pt x="82" y="150"/>
                  </a:cubicBezTo>
                  <a:cubicBezTo>
                    <a:pt x="82" y="149"/>
                    <a:pt x="82" y="149"/>
                    <a:pt x="82" y="149"/>
                  </a:cubicBezTo>
                  <a:cubicBezTo>
                    <a:pt x="85" y="148"/>
                    <a:pt x="85" y="148"/>
                    <a:pt x="85" y="148"/>
                  </a:cubicBezTo>
                  <a:cubicBezTo>
                    <a:pt x="87" y="149"/>
                    <a:pt x="87" y="149"/>
                    <a:pt x="87" y="149"/>
                  </a:cubicBezTo>
                  <a:cubicBezTo>
                    <a:pt x="89" y="147"/>
                    <a:pt x="89" y="147"/>
                    <a:pt x="89" y="147"/>
                  </a:cubicBezTo>
                  <a:cubicBezTo>
                    <a:pt x="90" y="147"/>
                    <a:pt x="90" y="147"/>
                    <a:pt x="90" y="147"/>
                  </a:cubicBezTo>
                  <a:cubicBezTo>
                    <a:pt x="92" y="146"/>
                    <a:pt x="92" y="146"/>
                    <a:pt x="92" y="146"/>
                  </a:cubicBezTo>
                  <a:cubicBezTo>
                    <a:pt x="94" y="145"/>
                    <a:pt x="94" y="145"/>
                    <a:pt x="94" y="145"/>
                  </a:cubicBezTo>
                  <a:cubicBezTo>
                    <a:pt x="97" y="142"/>
                    <a:pt x="97" y="142"/>
                    <a:pt x="97" y="142"/>
                  </a:cubicBezTo>
                  <a:cubicBezTo>
                    <a:pt x="98" y="142"/>
                    <a:pt x="98" y="142"/>
                    <a:pt x="98" y="142"/>
                  </a:cubicBezTo>
                  <a:cubicBezTo>
                    <a:pt x="98" y="142"/>
                    <a:pt x="100" y="141"/>
                    <a:pt x="100" y="141"/>
                  </a:cubicBezTo>
                  <a:cubicBezTo>
                    <a:pt x="100" y="141"/>
                    <a:pt x="101" y="139"/>
                    <a:pt x="101" y="139"/>
                  </a:cubicBezTo>
                  <a:cubicBezTo>
                    <a:pt x="103" y="138"/>
                    <a:pt x="103" y="138"/>
                    <a:pt x="103" y="138"/>
                  </a:cubicBezTo>
                  <a:cubicBezTo>
                    <a:pt x="105" y="135"/>
                    <a:pt x="105" y="135"/>
                    <a:pt x="105" y="135"/>
                  </a:cubicBezTo>
                  <a:cubicBezTo>
                    <a:pt x="107" y="133"/>
                    <a:pt x="107" y="133"/>
                    <a:pt x="107" y="133"/>
                  </a:cubicBezTo>
                  <a:cubicBezTo>
                    <a:pt x="105" y="130"/>
                    <a:pt x="105" y="130"/>
                    <a:pt x="105" y="130"/>
                  </a:cubicBezTo>
                  <a:cubicBezTo>
                    <a:pt x="105" y="130"/>
                    <a:pt x="103" y="128"/>
                    <a:pt x="102" y="128"/>
                  </a:cubicBezTo>
                  <a:cubicBezTo>
                    <a:pt x="102" y="127"/>
                    <a:pt x="100" y="126"/>
                    <a:pt x="100" y="126"/>
                  </a:cubicBezTo>
                  <a:cubicBezTo>
                    <a:pt x="100" y="126"/>
                    <a:pt x="97" y="125"/>
                    <a:pt x="97" y="125"/>
                  </a:cubicBezTo>
                  <a:cubicBezTo>
                    <a:pt x="97" y="125"/>
                    <a:pt x="95" y="126"/>
                    <a:pt x="95" y="126"/>
                  </a:cubicBezTo>
                  <a:cubicBezTo>
                    <a:pt x="94" y="125"/>
                    <a:pt x="94" y="125"/>
                    <a:pt x="94" y="125"/>
                  </a:cubicBezTo>
                  <a:cubicBezTo>
                    <a:pt x="94" y="125"/>
                    <a:pt x="93" y="123"/>
                    <a:pt x="94" y="123"/>
                  </a:cubicBezTo>
                  <a:cubicBezTo>
                    <a:pt x="94" y="123"/>
                    <a:pt x="94" y="122"/>
                    <a:pt x="94" y="122"/>
                  </a:cubicBezTo>
                  <a:cubicBezTo>
                    <a:pt x="94" y="121"/>
                    <a:pt x="94" y="121"/>
                    <a:pt x="94" y="121"/>
                  </a:cubicBezTo>
                  <a:cubicBezTo>
                    <a:pt x="94" y="120"/>
                    <a:pt x="94" y="120"/>
                    <a:pt x="94" y="120"/>
                  </a:cubicBezTo>
                  <a:cubicBezTo>
                    <a:pt x="95" y="119"/>
                    <a:pt x="95" y="119"/>
                    <a:pt x="95" y="119"/>
                  </a:cubicBezTo>
                  <a:cubicBezTo>
                    <a:pt x="95" y="119"/>
                    <a:pt x="96" y="118"/>
                    <a:pt x="96" y="117"/>
                  </a:cubicBezTo>
                  <a:cubicBezTo>
                    <a:pt x="96" y="117"/>
                    <a:pt x="97" y="115"/>
                    <a:pt x="97" y="115"/>
                  </a:cubicBezTo>
                  <a:cubicBezTo>
                    <a:pt x="97" y="115"/>
                    <a:pt x="96" y="114"/>
                    <a:pt x="96" y="113"/>
                  </a:cubicBezTo>
                  <a:cubicBezTo>
                    <a:pt x="95" y="113"/>
                    <a:pt x="95" y="113"/>
                    <a:pt x="96" y="112"/>
                  </a:cubicBezTo>
                  <a:cubicBezTo>
                    <a:pt x="96" y="112"/>
                    <a:pt x="96" y="111"/>
                    <a:pt x="96" y="111"/>
                  </a:cubicBezTo>
                  <a:cubicBezTo>
                    <a:pt x="96" y="111"/>
                    <a:pt x="96" y="109"/>
                    <a:pt x="95" y="109"/>
                  </a:cubicBezTo>
                  <a:cubicBezTo>
                    <a:pt x="95" y="109"/>
                    <a:pt x="93" y="110"/>
                    <a:pt x="93" y="110"/>
                  </a:cubicBezTo>
                  <a:cubicBezTo>
                    <a:pt x="93" y="110"/>
                    <a:pt x="90" y="109"/>
                    <a:pt x="90" y="109"/>
                  </a:cubicBezTo>
                  <a:cubicBezTo>
                    <a:pt x="90" y="109"/>
                    <a:pt x="89" y="108"/>
                    <a:pt x="89" y="108"/>
                  </a:cubicBezTo>
                  <a:cubicBezTo>
                    <a:pt x="89" y="108"/>
                    <a:pt x="89" y="106"/>
                    <a:pt x="88" y="106"/>
                  </a:cubicBezTo>
                  <a:cubicBezTo>
                    <a:pt x="87" y="105"/>
                    <a:pt x="87" y="106"/>
                    <a:pt x="87" y="106"/>
                  </a:cubicBezTo>
                  <a:cubicBezTo>
                    <a:pt x="86" y="108"/>
                    <a:pt x="86" y="108"/>
                    <a:pt x="86" y="108"/>
                  </a:cubicBezTo>
                  <a:cubicBezTo>
                    <a:pt x="86" y="108"/>
                    <a:pt x="84" y="108"/>
                    <a:pt x="83" y="107"/>
                  </a:cubicBezTo>
                  <a:cubicBezTo>
                    <a:pt x="83" y="107"/>
                    <a:pt x="82" y="107"/>
                    <a:pt x="82" y="107"/>
                  </a:cubicBezTo>
                  <a:cubicBezTo>
                    <a:pt x="81" y="107"/>
                    <a:pt x="81" y="106"/>
                    <a:pt x="81" y="105"/>
                  </a:cubicBezTo>
                  <a:cubicBezTo>
                    <a:pt x="80" y="104"/>
                    <a:pt x="80" y="105"/>
                    <a:pt x="79" y="105"/>
                  </a:cubicBezTo>
                  <a:cubicBezTo>
                    <a:pt x="79" y="105"/>
                    <a:pt x="77" y="105"/>
                    <a:pt x="77" y="105"/>
                  </a:cubicBezTo>
                  <a:cubicBezTo>
                    <a:pt x="77" y="105"/>
                    <a:pt x="75" y="103"/>
                    <a:pt x="75" y="103"/>
                  </a:cubicBezTo>
                  <a:cubicBezTo>
                    <a:pt x="75" y="102"/>
                    <a:pt x="74" y="102"/>
                    <a:pt x="74" y="102"/>
                  </a:cubicBezTo>
                  <a:cubicBezTo>
                    <a:pt x="74" y="102"/>
                    <a:pt x="72" y="103"/>
                    <a:pt x="72" y="103"/>
                  </a:cubicBezTo>
                  <a:cubicBezTo>
                    <a:pt x="72" y="104"/>
                    <a:pt x="72" y="104"/>
                    <a:pt x="72" y="104"/>
                  </a:cubicBezTo>
                  <a:cubicBezTo>
                    <a:pt x="71" y="107"/>
                    <a:pt x="71" y="107"/>
                    <a:pt x="71" y="107"/>
                  </a:cubicBezTo>
                  <a:cubicBezTo>
                    <a:pt x="68" y="109"/>
                    <a:pt x="68" y="109"/>
                    <a:pt x="68" y="109"/>
                  </a:cubicBezTo>
                  <a:cubicBezTo>
                    <a:pt x="68" y="109"/>
                    <a:pt x="65" y="109"/>
                    <a:pt x="64" y="108"/>
                  </a:cubicBezTo>
                  <a:cubicBezTo>
                    <a:pt x="64" y="108"/>
                    <a:pt x="64" y="108"/>
                    <a:pt x="63" y="108"/>
                  </a:cubicBezTo>
                  <a:cubicBezTo>
                    <a:pt x="62" y="108"/>
                    <a:pt x="62" y="108"/>
                    <a:pt x="62" y="108"/>
                  </a:cubicBezTo>
                  <a:cubicBezTo>
                    <a:pt x="62" y="108"/>
                    <a:pt x="60" y="109"/>
                    <a:pt x="60" y="109"/>
                  </a:cubicBezTo>
                  <a:cubicBezTo>
                    <a:pt x="60" y="109"/>
                    <a:pt x="59" y="107"/>
                    <a:pt x="59" y="107"/>
                  </a:cubicBezTo>
                  <a:cubicBezTo>
                    <a:pt x="59" y="107"/>
                    <a:pt x="57" y="106"/>
                    <a:pt x="57" y="105"/>
                  </a:cubicBezTo>
                  <a:cubicBezTo>
                    <a:pt x="57" y="105"/>
                    <a:pt x="57" y="106"/>
                    <a:pt x="57" y="106"/>
                  </a:cubicBezTo>
                  <a:cubicBezTo>
                    <a:pt x="57" y="106"/>
                    <a:pt x="56" y="107"/>
                    <a:pt x="55" y="107"/>
                  </a:cubicBezTo>
                  <a:cubicBezTo>
                    <a:pt x="55" y="107"/>
                    <a:pt x="54" y="108"/>
                    <a:pt x="54" y="108"/>
                  </a:cubicBezTo>
                  <a:cubicBezTo>
                    <a:pt x="53" y="108"/>
                    <a:pt x="54" y="106"/>
                    <a:pt x="54" y="106"/>
                  </a:cubicBezTo>
                  <a:cubicBezTo>
                    <a:pt x="55" y="104"/>
                    <a:pt x="55" y="104"/>
                    <a:pt x="55" y="104"/>
                  </a:cubicBezTo>
                  <a:cubicBezTo>
                    <a:pt x="55" y="104"/>
                    <a:pt x="52" y="103"/>
                    <a:pt x="52" y="102"/>
                  </a:cubicBezTo>
                  <a:cubicBezTo>
                    <a:pt x="51" y="102"/>
                    <a:pt x="50" y="101"/>
                    <a:pt x="50" y="101"/>
                  </a:cubicBezTo>
                  <a:cubicBezTo>
                    <a:pt x="50" y="101"/>
                    <a:pt x="48" y="101"/>
                    <a:pt x="48" y="101"/>
                  </a:cubicBezTo>
                  <a:cubicBezTo>
                    <a:pt x="46" y="101"/>
                    <a:pt x="46" y="101"/>
                    <a:pt x="46" y="101"/>
                  </a:cubicBezTo>
                  <a:cubicBezTo>
                    <a:pt x="46" y="101"/>
                    <a:pt x="45" y="101"/>
                    <a:pt x="44" y="102"/>
                  </a:cubicBezTo>
                  <a:cubicBezTo>
                    <a:pt x="44" y="102"/>
                    <a:pt x="43" y="103"/>
                    <a:pt x="42" y="102"/>
                  </a:cubicBezTo>
                  <a:cubicBezTo>
                    <a:pt x="42" y="102"/>
                    <a:pt x="43" y="100"/>
                    <a:pt x="43" y="100"/>
                  </a:cubicBezTo>
                  <a:cubicBezTo>
                    <a:pt x="43" y="100"/>
                    <a:pt x="43" y="98"/>
                    <a:pt x="43" y="98"/>
                  </a:cubicBezTo>
                  <a:cubicBezTo>
                    <a:pt x="42" y="97"/>
                    <a:pt x="42" y="99"/>
                    <a:pt x="42" y="99"/>
                  </a:cubicBezTo>
                  <a:cubicBezTo>
                    <a:pt x="42" y="99"/>
                    <a:pt x="40" y="100"/>
                    <a:pt x="39" y="101"/>
                  </a:cubicBezTo>
                  <a:cubicBezTo>
                    <a:pt x="39" y="101"/>
                    <a:pt x="38" y="101"/>
                    <a:pt x="38" y="101"/>
                  </a:cubicBezTo>
                  <a:cubicBezTo>
                    <a:pt x="37" y="101"/>
                    <a:pt x="36" y="102"/>
                    <a:pt x="34" y="102"/>
                  </a:cubicBezTo>
                  <a:cubicBezTo>
                    <a:pt x="33" y="102"/>
                    <a:pt x="32" y="103"/>
                    <a:pt x="32" y="102"/>
                  </a:cubicBezTo>
                  <a:cubicBezTo>
                    <a:pt x="31" y="102"/>
                    <a:pt x="31" y="101"/>
                    <a:pt x="31" y="101"/>
                  </a:cubicBezTo>
                  <a:cubicBezTo>
                    <a:pt x="31" y="99"/>
                    <a:pt x="31" y="99"/>
                    <a:pt x="31" y="99"/>
                  </a:cubicBezTo>
                  <a:cubicBezTo>
                    <a:pt x="31" y="99"/>
                    <a:pt x="30" y="98"/>
                    <a:pt x="30" y="97"/>
                  </a:cubicBezTo>
                  <a:cubicBezTo>
                    <a:pt x="29" y="96"/>
                    <a:pt x="30" y="96"/>
                    <a:pt x="30" y="95"/>
                  </a:cubicBezTo>
                  <a:cubicBezTo>
                    <a:pt x="30" y="95"/>
                    <a:pt x="32" y="94"/>
                    <a:pt x="32" y="94"/>
                  </a:cubicBezTo>
                  <a:cubicBezTo>
                    <a:pt x="32" y="93"/>
                    <a:pt x="33" y="93"/>
                    <a:pt x="33" y="93"/>
                  </a:cubicBezTo>
                  <a:cubicBezTo>
                    <a:pt x="36" y="92"/>
                    <a:pt x="36" y="92"/>
                    <a:pt x="36" y="92"/>
                  </a:cubicBezTo>
                  <a:cubicBezTo>
                    <a:pt x="36" y="92"/>
                    <a:pt x="36" y="89"/>
                    <a:pt x="36" y="88"/>
                  </a:cubicBezTo>
                  <a:cubicBezTo>
                    <a:pt x="36" y="88"/>
                    <a:pt x="36" y="88"/>
                    <a:pt x="35" y="88"/>
                  </a:cubicBezTo>
                  <a:cubicBezTo>
                    <a:pt x="34" y="88"/>
                    <a:pt x="34" y="87"/>
                    <a:pt x="34" y="87"/>
                  </a:cubicBezTo>
                  <a:cubicBezTo>
                    <a:pt x="34" y="87"/>
                    <a:pt x="34" y="85"/>
                    <a:pt x="34" y="85"/>
                  </a:cubicBezTo>
                  <a:cubicBezTo>
                    <a:pt x="33" y="83"/>
                    <a:pt x="33" y="83"/>
                    <a:pt x="33" y="83"/>
                  </a:cubicBezTo>
                  <a:cubicBezTo>
                    <a:pt x="29" y="84"/>
                    <a:pt x="29" y="84"/>
                    <a:pt x="29" y="84"/>
                  </a:cubicBezTo>
                  <a:cubicBezTo>
                    <a:pt x="29" y="84"/>
                    <a:pt x="27" y="85"/>
                    <a:pt x="26" y="85"/>
                  </a:cubicBezTo>
                  <a:cubicBezTo>
                    <a:pt x="26" y="85"/>
                    <a:pt x="24" y="85"/>
                    <a:pt x="24" y="85"/>
                  </a:cubicBezTo>
                  <a:cubicBezTo>
                    <a:pt x="23" y="85"/>
                    <a:pt x="22" y="84"/>
                    <a:pt x="22" y="84"/>
                  </a:cubicBezTo>
                  <a:cubicBezTo>
                    <a:pt x="22" y="84"/>
                    <a:pt x="18" y="85"/>
                    <a:pt x="18" y="85"/>
                  </a:cubicBezTo>
                  <a:cubicBezTo>
                    <a:pt x="18" y="85"/>
                    <a:pt x="17" y="85"/>
                    <a:pt x="17" y="85"/>
                  </a:cubicBezTo>
                  <a:cubicBezTo>
                    <a:pt x="15" y="85"/>
                    <a:pt x="15" y="85"/>
                    <a:pt x="15" y="85"/>
                  </a:cubicBezTo>
                  <a:cubicBezTo>
                    <a:pt x="13" y="86"/>
                    <a:pt x="13" y="86"/>
                    <a:pt x="13" y="86"/>
                  </a:cubicBezTo>
                  <a:cubicBezTo>
                    <a:pt x="12" y="87"/>
                    <a:pt x="12" y="87"/>
                    <a:pt x="12" y="87"/>
                  </a:cubicBezTo>
                  <a:cubicBezTo>
                    <a:pt x="12" y="87"/>
                    <a:pt x="11" y="88"/>
                    <a:pt x="11" y="88"/>
                  </a:cubicBezTo>
                  <a:cubicBezTo>
                    <a:pt x="10" y="88"/>
                    <a:pt x="9" y="88"/>
                    <a:pt x="8" y="88"/>
                  </a:cubicBezTo>
                  <a:cubicBezTo>
                    <a:pt x="8" y="88"/>
                    <a:pt x="7" y="89"/>
                    <a:pt x="7" y="89"/>
                  </a:cubicBezTo>
                  <a:cubicBezTo>
                    <a:pt x="7" y="89"/>
                    <a:pt x="5" y="90"/>
                    <a:pt x="4" y="91"/>
                  </a:cubicBezTo>
                  <a:cubicBezTo>
                    <a:pt x="3" y="86"/>
                    <a:pt x="3" y="86"/>
                    <a:pt x="3" y="86"/>
                  </a:cubicBezTo>
                  <a:cubicBezTo>
                    <a:pt x="6" y="77"/>
                    <a:pt x="6" y="77"/>
                    <a:pt x="6" y="77"/>
                  </a:cubicBezTo>
                  <a:cubicBezTo>
                    <a:pt x="11" y="73"/>
                    <a:pt x="11" y="73"/>
                    <a:pt x="11" y="73"/>
                  </a:cubicBezTo>
                  <a:cubicBezTo>
                    <a:pt x="13" y="65"/>
                    <a:pt x="13" y="65"/>
                    <a:pt x="13" y="65"/>
                  </a:cubicBezTo>
                  <a:cubicBezTo>
                    <a:pt x="10" y="62"/>
                    <a:pt x="10" y="62"/>
                    <a:pt x="10" y="62"/>
                  </a:cubicBezTo>
                  <a:cubicBezTo>
                    <a:pt x="10" y="59"/>
                    <a:pt x="19" y="53"/>
                    <a:pt x="18" y="50"/>
                  </a:cubicBezTo>
                  <a:cubicBezTo>
                    <a:pt x="17" y="47"/>
                    <a:pt x="6" y="56"/>
                    <a:pt x="5" y="53"/>
                  </a:cubicBezTo>
                  <a:cubicBezTo>
                    <a:pt x="4" y="47"/>
                    <a:pt x="7" y="48"/>
                    <a:pt x="12" y="43"/>
                  </a:cubicBezTo>
                  <a:cubicBezTo>
                    <a:pt x="6" y="41"/>
                    <a:pt x="6" y="41"/>
                    <a:pt x="6" y="41"/>
                  </a:cubicBezTo>
                  <a:cubicBezTo>
                    <a:pt x="6" y="35"/>
                    <a:pt x="6" y="35"/>
                    <a:pt x="6" y="35"/>
                  </a:cubicBezTo>
                  <a:cubicBezTo>
                    <a:pt x="2" y="33"/>
                    <a:pt x="2" y="33"/>
                    <a:pt x="2" y="33"/>
                  </a:cubicBezTo>
                  <a:cubicBezTo>
                    <a:pt x="2" y="33"/>
                    <a:pt x="3" y="30"/>
                    <a:pt x="3" y="27"/>
                  </a:cubicBezTo>
                  <a:cubicBezTo>
                    <a:pt x="3" y="24"/>
                    <a:pt x="6" y="23"/>
                    <a:pt x="6" y="23"/>
                  </a:cubicBezTo>
                  <a:cubicBezTo>
                    <a:pt x="9" y="22"/>
                    <a:pt x="11" y="20"/>
                    <a:pt x="14" y="18"/>
                  </a:cubicBezTo>
                  <a:cubicBezTo>
                    <a:pt x="17" y="14"/>
                    <a:pt x="20" y="16"/>
                    <a:pt x="22" y="15"/>
                  </a:cubicBezTo>
                  <a:cubicBezTo>
                    <a:pt x="25" y="13"/>
                    <a:pt x="25" y="15"/>
                    <a:pt x="35" y="17"/>
                  </a:cubicBezTo>
                  <a:cubicBezTo>
                    <a:pt x="37" y="16"/>
                    <a:pt x="41" y="16"/>
                    <a:pt x="42" y="14"/>
                  </a:cubicBezTo>
                  <a:cubicBezTo>
                    <a:pt x="44" y="12"/>
                    <a:pt x="47" y="13"/>
                    <a:pt x="47" y="9"/>
                  </a:cubicBezTo>
                  <a:cubicBezTo>
                    <a:pt x="48" y="3"/>
                    <a:pt x="59" y="7"/>
                    <a:pt x="59" y="5"/>
                  </a:cubicBezTo>
                  <a:cubicBezTo>
                    <a:pt x="61" y="5"/>
                    <a:pt x="63" y="0"/>
                    <a:pt x="68" y="0"/>
                  </a:cubicBezTo>
                  <a:cubicBezTo>
                    <a:pt x="72" y="1"/>
                    <a:pt x="73" y="2"/>
                    <a:pt x="76" y="3"/>
                  </a:cubicBezTo>
                  <a:cubicBezTo>
                    <a:pt x="87" y="10"/>
                    <a:pt x="82" y="14"/>
                    <a:pt x="95" y="18"/>
                  </a:cubicBezTo>
                  <a:cubicBezTo>
                    <a:pt x="106" y="21"/>
                    <a:pt x="119" y="24"/>
                    <a:pt x="130" y="26"/>
                  </a:cubicBezTo>
                  <a:cubicBezTo>
                    <a:pt x="140" y="27"/>
                    <a:pt x="150" y="31"/>
                    <a:pt x="160" y="35"/>
                  </a:cubicBezTo>
                  <a:cubicBezTo>
                    <a:pt x="160" y="35"/>
                    <a:pt x="197" y="52"/>
                    <a:pt x="198" y="53"/>
                  </a:cubicBezTo>
                  <a:cubicBezTo>
                    <a:pt x="199" y="53"/>
                    <a:pt x="220" y="49"/>
                    <a:pt x="221" y="49"/>
                  </a:cubicBezTo>
                  <a:cubicBezTo>
                    <a:pt x="222" y="49"/>
                    <a:pt x="229" y="50"/>
                    <a:pt x="234" y="53"/>
                  </a:cubicBezTo>
                  <a:cubicBezTo>
                    <a:pt x="237" y="56"/>
                    <a:pt x="247" y="63"/>
                    <a:pt x="247" y="63"/>
                  </a:cubicBezTo>
                  <a:cubicBezTo>
                    <a:pt x="249" y="64"/>
                    <a:pt x="261" y="62"/>
                    <a:pt x="261" y="62"/>
                  </a:cubicBezTo>
                  <a:cubicBezTo>
                    <a:pt x="269" y="62"/>
                    <a:pt x="276" y="71"/>
                    <a:pt x="280" y="72"/>
                  </a:cubicBezTo>
                  <a:cubicBezTo>
                    <a:pt x="285" y="73"/>
                    <a:pt x="297" y="67"/>
                    <a:pt x="302" y="72"/>
                  </a:cubicBezTo>
                  <a:cubicBezTo>
                    <a:pt x="302" y="72"/>
                    <a:pt x="312" y="73"/>
                    <a:pt x="313" y="78"/>
                  </a:cubicBezTo>
                  <a:cubicBezTo>
                    <a:pt x="315" y="83"/>
                    <a:pt x="319" y="91"/>
                    <a:pt x="319" y="91"/>
                  </a:cubicBezTo>
                  <a:cubicBezTo>
                    <a:pt x="332" y="96"/>
                    <a:pt x="332" y="96"/>
                    <a:pt x="332" y="96"/>
                  </a:cubicBezTo>
                  <a:cubicBezTo>
                    <a:pt x="332" y="96"/>
                    <a:pt x="339" y="102"/>
                    <a:pt x="340" y="104"/>
                  </a:cubicBezTo>
                  <a:cubicBezTo>
                    <a:pt x="341" y="105"/>
                    <a:pt x="356" y="110"/>
                    <a:pt x="356" y="110"/>
                  </a:cubicBezTo>
                  <a:cubicBezTo>
                    <a:pt x="366" y="119"/>
                    <a:pt x="366" y="119"/>
                    <a:pt x="366" y="119"/>
                  </a:cubicBezTo>
                  <a:cubicBezTo>
                    <a:pt x="381" y="119"/>
                    <a:pt x="381" y="119"/>
                    <a:pt x="381" y="119"/>
                  </a:cubicBezTo>
                  <a:cubicBezTo>
                    <a:pt x="391" y="121"/>
                    <a:pt x="391" y="121"/>
                    <a:pt x="391" y="121"/>
                  </a:cubicBezTo>
                  <a:cubicBezTo>
                    <a:pt x="396" y="115"/>
                    <a:pt x="396" y="115"/>
                    <a:pt x="396" y="115"/>
                  </a:cubicBezTo>
                  <a:cubicBezTo>
                    <a:pt x="396" y="115"/>
                    <a:pt x="421" y="127"/>
                    <a:pt x="422" y="127"/>
                  </a:cubicBezTo>
                  <a:cubicBezTo>
                    <a:pt x="423" y="127"/>
                    <a:pt x="423" y="130"/>
                    <a:pt x="424" y="133"/>
                  </a:cubicBezTo>
                  <a:cubicBezTo>
                    <a:pt x="424" y="134"/>
                    <a:pt x="424" y="134"/>
                    <a:pt x="424" y="134"/>
                  </a:cubicBezTo>
                  <a:cubicBezTo>
                    <a:pt x="423" y="134"/>
                    <a:pt x="424" y="134"/>
                    <a:pt x="424" y="134"/>
                  </a:cubicBezTo>
                  <a:cubicBezTo>
                    <a:pt x="424" y="134"/>
                    <a:pt x="424" y="134"/>
                    <a:pt x="424" y="134"/>
                  </a:cubicBezTo>
                  <a:cubicBezTo>
                    <a:pt x="424" y="136"/>
                    <a:pt x="424" y="136"/>
                    <a:pt x="424" y="136"/>
                  </a:cubicBezTo>
                  <a:cubicBezTo>
                    <a:pt x="424" y="137"/>
                    <a:pt x="424" y="137"/>
                    <a:pt x="424" y="137"/>
                  </a:cubicBezTo>
                  <a:cubicBezTo>
                    <a:pt x="423" y="137"/>
                    <a:pt x="423" y="137"/>
                    <a:pt x="423" y="137"/>
                  </a:cubicBezTo>
                  <a:cubicBezTo>
                    <a:pt x="423" y="137"/>
                    <a:pt x="423" y="137"/>
                    <a:pt x="423" y="137"/>
                  </a:cubicBezTo>
                  <a:cubicBezTo>
                    <a:pt x="424" y="138"/>
                    <a:pt x="424" y="138"/>
                    <a:pt x="424" y="138"/>
                  </a:cubicBezTo>
                  <a:cubicBezTo>
                    <a:pt x="424" y="138"/>
                    <a:pt x="424" y="138"/>
                    <a:pt x="424" y="138"/>
                  </a:cubicBezTo>
                  <a:cubicBezTo>
                    <a:pt x="424" y="138"/>
                    <a:pt x="424" y="138"/>
                    <a:pt x="424" y="139"/>
                  </a:cubicBezTo>
                  <a:cubicBezTo>
                    <a:pt x="424" y="139"/>
                    <a:pt x="424" y="139"/>
                    <a:pt x="424" y="139"/>
                  </a:cubicBezTo>
                  <a:cubicBezTo>
                    <a:pt x="424" y="139"/>
                    <a:pt x="424" y="139"/>
                    <a:pt x="424" y="140"/>
                  </a:cubicBezTo>
                  <a:cubicBezTo>
                    <a:pt x="424" y="140"/>
                    <a:pt x="424" y="140"/>
                    <a:pt x="424" y="140"/>
                  </a:cubicBezTo>
                  <a:cubicBezTo>
                    <a:pt x="425" y="140"/>
                    <a:pt x="425" y="140"/>
                    <a:pt x="425" y="140"/>
                  </a:cubicBezTo>
                  <a:cubicBezTo>
                    <a:pt x="425" y="140"/>
                    <a:pt x="425" y="140"/>
                    <a:pt x="425" y="140"/>
                  </a:cubicBezTo>
                  <a:cubicBezTo>
                    <a:pt x="425" y="140"/>
                    <a:pt x="426" y="141"/>
                    <a:pt x="426" y="141"/>
                  </a:cubicBezTo>
                  <a:cubicBezTo>
                    <a:pt x="426" y="141"/>
                    <a:pt x="426" y="141"/>
                    <a:pt x="427" y="141"/>
                  </a:cubicBezTo>
                  <a:cubicBezTo>
                    <a:pt x="427" y="141"/>
                    <a:pt x="427" y="141"/>
                    <a:pt x="428" y="141"/>
                  </a:cubicBezTo>
                  <a:cubicBezTo>
                    <a:pt x="428" y="141"/>
                    <a:pt x="428" y="141"/>
                    <a:pt x="428" y="141"/>
                  </a:cubicBezTo>
                  <a:cubicBezTo>
                    <a:pt x="428" y="141"/>
                    <a:pt x="429" y="141"/>
                    <a:pt x="429" y="140"/>
                  </a:cubicBezTo>
                  <a:cubicBezTo>
                    <a:pt x="442" y="143"/>
                    <a:pt x="442" y="143"/>
                    <a:pt x="442" y="143"/>
                  </a:cubicBezTo>
                  <a:cubicBezTo>
                    <a:pt x="445" y="144"/>
                    <a:pt x="445" y="146"/>
                    <a:pt x="448" y="148"/>
                  </a:cubicBezTo>
                  <a:cubicBezTo>
                    <a:pt x="456" y="145"/>
                    <a:pt x="456" y="145"/>
                    <a:pt x="456" y="145"/>
                  </a:cubicBezTo>
                  <a:cubicBezTo>
                    <a:pt x="466" y="152"/>
                    <a:pt x="466" y="152"/>
                    <a:pt x="466" y="152"/>
                  </a:cubicBezTo>
                  <a:cubicBezTo>
                    <a:pt x="475" y="149"/>
                    <a:pt x="475" y="149"/>
                    <a:pt x="475" y="149"/>
                  </a:cubicBezTo>
                  <a:cubicBezTo>
                    <a:pt x="484" y="149"/>
                    <a:pt x="484" y="149"/>
                    <a:pt x="484" y="149"/>
                  </a:cubicBezTo>
                  <a:cubicBezTo>
                    <a:pt x="484" y="147"/>
                    <a:pt x="505" y="149"/>
                    <a:pt x="496" y="159"/>
                  </a:cubicBezTo>
                  <a:close/>
                  <a:moveTo>
                    <a:pt x="506" y="281"/>
                  </a:moveTo>
                  <a:cubicBezTo>
                    <a:pt x="506" y="281"/>
                    <a:pt x="506" y="281"/>
                    <a:pt x="506" y="281"/>
                  </a:cubicBezTo>
                  <a:cubicBezTo>
                    <a:pt x="506" y="287"/>
                    <a:pt x="516" y="285"/>
                    <a:pt x="521" y="289"/>
                  </a:cubicBezTo>
                  <a:cubicBezTo>
                    <a:pt x="523" y="291"/>
                    <a:pt x="521" y="296"/>
                    <a:pt x="524" y="297"/>
                  </a:cubicBezTo>
                  <a:cubicBezTo>
                    <a:pt x="531" y="303"/>
                    <a:pt x="534" y="292"/>
                    <a:pt x="528" y="281"/>
                  </a:cubicBezTo>
                  <a:cubicBezTo>
                    <a:pt x="526" y="279"/>
                    <a:pt x="523" y="279"/>
                    <a:pt x="520" y="279"/>
                  </a:cubicBezTo>
                  <a:cubicBezTo>
                    <a:pt x="515" y="279"/>
                    <a:pt x="505" y="276"/>
                    <a:pt x="506" y="281"/>
                  </a:cubicBezTo>
                  <a:close/>
                  <a:moveTo>
                    <a:pt x="448" y="300"/>
                  </a:moveTo>
                  <a:cubicBezTo>
                    <a:pt x="448" y="300"/>
                    <a:pt x="448" y="300"/>
                    <a:pt x="448" y="300"/>
                  </a:cubicBezTo>
                  <a:cubicBezTo>
                    <a:pt x="452" y="301"/>
                    <a:pt x="456" y="297"/>
                    <a:pt x="460" y="299"/>
                  </a:cubicBezTo>
                  <a:cubicBezTo>
                    <a:pt x="462" y="301"/>
                    <a:pt x="461" y="305"/>
                    <a:pt x="462" y="308"/>
                  </a:cubicBezTo>
                  <a:cubicBezTo>
                    <a:pt x="456" y="314"/>
                    <a:pt x="472" y="313"/>
                    <a:pt x="473" y="313"/>
                  </a:cubicBezTo>
                  <a:cubicBezTo>
                    <a:pt x="473" y="315"/>
                    <a:pt x="475" y="320"/>
                    <a:pt x="478" y="318"/>
                  </a:cubicBezTo>
                  <a:cubicBezTo>
                    <a:pt x="494" y="299"/>
                    <a:pt x="494" y="299"/>
                    <a:pt x="494" y="299"/>
                  </a:cubicBezTo>
                  <a:cubicBezTo>
                    <a:pt x="494" y="297"/>
                    <a:pt x="493" y="295"/>
                    <a:pt x="491" y="295"/>
                  </a:cubicBezTo>
                  <a:cubicBezTo>
                    <a:pt x="487" y="293"/>
                    <a:pt x="482" y="297"/>
                    <a:pt x="479" y="295"/>
                  </a:cubicBezTo>
                  <a:cubicBezTo>
                    <a:pt x="476" y="293"/>
                    <a:pt x="482" y="285"/>
                    <a:pt x="478" y="282"/>
                  </a:cubicBezTo>
                  <a:cubicBezTo>
                    <a:pt x="470" y="276"/>
                    <a:pt x="467" y="283"/>
                    <a:pt x="461" y="288"/>
                  </a:cubicBezTo>
                  <a:cubicBezTo>
                    <a:pt x="457" y="291"/>
                    <a:pt x="451" y="292"/>
                    <a:pt x="447" y="296"/>
                  </a:cubicBezTo>
                  <a:cubicBezTo>
                    <a:pt x="446" y="297"/>
                    <a:pt x="447" y="300"/>
                    <a:pt x="448" y="300"/>
                  </a:cubicBezTo>
                  <a:close/>
                  <a:moveTo>
                    <a:pt x="391" y="329"/>
                  </a:moveTo>
                  <a:cubicBezTo>
                    <a:pt x="391" y="329"/>
                    <a:pt x="391" y="329"/>
                    <a:pt x="391" y="329"/>
                  </a:cubicBezTo>
                  <a:cubicBezTo>
                    <a:pt x="387" y="332"/>
                    <a:pt x="395" y="337"/>
                    <a:pt x="397" y="337"/>
                  </a:cubicBezTo>
                  <a:cubicBezTo>
                    <a:pt x="399" y="337"/>
                    <a:pt x="411" y="329"/>
                    <a:pt x="411" y="326"/>
                  </a:cubicBezTo>
                  <a:cubicBezTo>
                    <a:pt x="410" y="322"/>
                    <a:pt x="405" y="321"/>
                    <a:pt x="402" y="321"/>
                  </a:cubicBezTo>
                  <a:cubicBezTo>
                    <a:pt x="398" y="322"/>
                    <a:pt x="394" y="326"/>
                    <a:pt x="391" y="32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146"/>
            <p:cNvSpPr>
              <a:spLocks noEditPoints="1"/>
            </p:cNvSpPr>
            <p:nvPr/>
          </p:nvSpPr>
          <p:spPr bwMode="auto">
            <a:xfrm>
              <a:off x="5979172" y="3676183"/>
              <a:ext cx="930118" cy="839550"/>
            </a:xfrm>
            <a:custGeom>
              <a:avLst/>
              <a:gdLst>
                <a:gd name="T0" fmla="*/ 263 w 408"/>
                <a:gd name="T1" fmla="*/ 27 h 380"/>
                <a:gd name="T2" fmla="*/ 184 w 408"/>
                <a:gd name="T3" fmla="*/ 62 h 380"/>
                <a:gd name="T4" fmla="*/ 187 w 408"/>
                <a:gd name="T5" fmla="*/ 95 h 380"/>
                <a:gd name="T6" fmla="*/ 179 w 408"/>
                <a:gd name="T7" fmla="*/ 109 h 380"/>
                <a:gd name="T8" fmla="*/ 168 w 408"/>
                <a:gd name="T9" fmla="*/ 118 h 380"/>
                <a:gd name="T10" fmla="*/ 128 w 408"/>
                <a:gd name="T11" fmla="*/ 89 h 380"/>
                <a:gd name="T12" fmla="*/ 141 w 408"/>
                <a:gd name="T13" fmla="*/ 145 h 380"/>
                <a:gd name="T14" fmla="*/ 138 w 408"/>
                <a:gd name="T15" fmla="*/ 166 h 380"/>
                <a:gd name="T16" fmla="*/ 152 w 408"/>
                <a:gd name="T17" fmla="*/ 191 h 380"/>
                <a:gd name="T18" fmla="*/ 154 w 408"/>
                <a:gd name="T19" fmla="*/ 172 h 380"/>
                <a:gd name="T20" fmla="*/ 214 w 408"/>
                <a:gd name="T21" fmla="*/ 210 h 380"/>
                <a:gd name="T22" fmla="*/ 187 w 408"/>
                <a:gd name="T23" fmla="*/ 202 h 380"/>
                <a:gd name="T24" fmla="*/ 199 w 408"/>
                <a:gd name="T25" fmla="*/ 234 h 380"/>
                <a:gd name="T26" fmla="*/ 164 w 408"/>
                <a:gd name="T27" fmla="*/ 233 h 380"/>
                <a:gd name="T28" fmla="*/ 133 w 408"/>
                <a:gd name="T29" fmla="*/ 212 h 380"/>
                <a:gd name="T30" fmla="*/ 67 w 408"/>
                <a:gd name="T31" fmla="*/ 211 h 380"/>
                <a:gd name="T32" fmla="*/ 71 w 408"/>
                <a:gd name="T33" fmla="*/ 194 h 380"/>
                <a:gd name="T34" fmla="*/ 29 w 408"/>
                <a:gd name="T35" fmla="*/ 157 h 380"/>
                <a:gd name="T36" fmla="*/ 89 w 408"/>
                <a:gd name="T37" fmla="*/ 68 h 380"/>
                <a:gd name="T38" fmla="*/ 195 w 408"/>
                <a:gd name="T39" fmla="*/ 33 h 380"/>
                <a:gd name="T40" fmla="*/ 184 w 408"/>
                <a:gd name="T41" fmla="*/ 157 h 380"/>
                <a:gd name="T42" fmla="*/ 353 w 408"/>
                <a:gd name="T43" fmla="*/ 252 h 380"/>
                <a:gd name="T44" fmla="*/ 393 w 408"/>
                <a:gd name="T45" fmla="*/ 297 h 380"/>
                <a:gd name="T46" fmla="*/ 373 w 408"/>
                <a:gd name="T47" fmla="*/ 331 h 380"/>
                <a:gd name="T48" fmla="*/ 370 w 408"/>
                <a:gd name="T49" fmla="*/ 333 h 380"/>
                <a:gd name="T50" fmla="*/ 174 w 408"/>
                <a:gd name="T51" fmla="*/ 162 h 380"/>
                <a:gd name="T52" fmla="*/ 262 w 408"/>
                <a:gd name="T53" fmla="*/ 176 h 380"/>
                <a:gd name="T54" fmla="*/ 205 w 408"/>
                <a:gd name="T55" fmla="*/ 72 h 380"/>
                <a:gd name="T56" fmla="*/ 233 w 408"/>
                <a:gd name="T57" fmla="*/ 105 h 380"/>
                <a:gd name="T58" fmla="*/ 281 w 408"/>
                <a:gd name="T59" fmla="*/ 146 h 380"/>
                <a:gd name="T60" fmla="*/ 277 w 408"/>
                <a:gd name="T61" fmla="*/ 131 h 380"/>
                <a:gd name="T62" fmla="*/ 288 w 408"/>
                <a:gd name="T63" fmla="*/ 180 h 380"/>
                <a:gd name="T64" fmla="*/ 288 w 408"/>
                <a:gd name="T65" fmla="*/ 190 h 380"/>
                <a:gd name="T66" fmla="*/ 315 w 408"/>
                <a:gd name="T67" fmla="*/ 213 h 380"/>
                <a:gd name="T68" fmla="*/ 279 w 408"/>
                <a:gd name="T69" fmla="*/ 292 h 380"/>
                <a:gd name="T70" fmla="*/ 239 w 408"/>
                <a:gd name="T71" fmla="*/ 288 h 380"/>
                <a:gd name="T72" fmla="*/ 255 w 408"/>
                <a:gd name="T73" fmla="*/ 287 h 380"/>
                <a:gd name="T74" fmla="*/ 274 w 408"/>
                <a:gd name="T75" fmla="*/ 259 h 380"/>
                <a:gd name="T76" fmla="*/ 267 w 408"/>
                <a:gd name="T77" fmla="*/ 256 h 380"/>
                <a:gd name="T78" fmla="*/ 244 w 408"/>
                <a:gd name="T79" fmla="*/ 271 h 380"/>
                <a:gd name="T80" fmla="*/ 219 w 408"/>
                <a:gd name="T81" fmla="*/ 239 h 380"/>
                <a:gd name="T82" fmla="*/ 245 w 408"/>
                <a:gd name="T83" fmla="*/ 240 h 380"/>
                <a:gd name="T84" fmla="*/ 270 w 408"/>
                <a:gd name="T85" fmla="*/ 236 h 380"/>
                <a:gd name="T86" fmla="*/ 245 w 408"/>
                <a:gd name="T87" fmla="*/ 222 h 380"/>
                <a:gd name="T88" fmla="*/ 221 w 408"/>
                <a:gd name="T89" fmla="*/ 357 h 380"/>
                <a:gd name="T90" fmla="*/ 282 w 408"/>
                <a:gd name="T91" fmla="*/ 356 h 380"/>
                <a:gd name="T92" fmla="*/ 335 w 408"/>
                <a:gd name="T93" fmla="*/ 353 h 380"/>
                <a:gd name="T94" fmla="*/ 260 w 408"/>
                <a:gd name="T95" fmla="*/ 372 h 380"/>
                <a:gd name="T96" fmla="*/ 172 w 408"/>
                <a:gd name="T97" fmla="*/ 319 h 380"/>
                <a:gd name="T98" fmla="*/ 87 w 408"/>
                <a:gd name="T99" fmla="*/ 238 h 380"/>
                <a:gd name="T100" fmla="*/ 107 w 408"/>
                <a:gd name="T101" fmla="*/ 292 h 380"/>
                <a:gd name="T102" fmla="*/ 138 w 408"/>
                <a:gd name="T103" fmla="*/ 298 h 380"/>
                <a:gd name="T104" fmla="*/ 163 w 408"/>
                <a:gd name="T105" fmla="*/ 298 h 380"/>
                <a:gd name="T106" fmla="*/ 174 w 408"/>
                <a:gd name="T107" fmla="*/ 293 h 380"/>
                <a:gd name="T108" fmla="*/ 169 w 408"/>
                <a:gd name="T109" fmla="*/ 263 h 380"/>
                <a:gd name="T110" fmla="*/ 178 w 408"/>
                <a:gd name="T111" fmla="*/ 247 h 380"/>
                <a:gd name="T112" fmla="*/ 115 w 408"/>
                <a:gd name="T113" fmla="*/ 223 h 380"/>
                <a:gd name="T114" fmla="*/ 66 w 408"/>
                <a:gd name="T115" fmla="*/ 265 h 380"/>
                <a:gd name="T116" fmla="*/ 65 w 408"/>
                <a:gd name="T117" fmla="*/ 242 h 380"/>
                <a:gd name="T118" fmla="*/ 11 w 408"/>
                <a:gd name="T119" fmla="*/ 161 h 380"/>
                <a:gd name="T120" fmla="*/ 11 w 408"/>
                <a:gd name="T121" fmla="*/ 157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8" h="380">
                  <a:moveTo>
                    <a:pt x="222" y="32"/>
                  </a:moveTo>
                  <a:cubicBezTo>
                    <a:pt x="227" y="30"/>
                    <a:pt x="227" y="30"/>
                    <a:pt x="227" y="30"/>
                  </a:cubicBezTo>
                  <a:cubicBezTo>
                    <a:pt x="227" y="30"/>
                    <a:pt x="233" y="28"/>
                    <a:pt x="234" y="28"/>
                  </a:cubicBezTo>
                  <a:cubicBezTo>
                    <a:pt x="235" y="28"/>
                    <a:pt x="240" y="27"/>
                    <a:pt x="241" y="26"/>
                  </a:cubicBezTo>
                  <a:cubicBezTo>
                    <a:pt x="242" y="26"/>
                    <a:pt x="245" y="24"/>
                    <a:pt x="246" y="23"/>
                  </a:cubicBezTo>
                  <a:cubicBezTo>
                    <a:pt x="247" y="23"/>
                    <a:pt x="249" y="23"/>
                    <a:pt x="251" y="21"/>
                  </a:cubicBezTo>
                  <a:cubicBezTo>
                    <a:pt x="252" y="20"/>
                    <a:pt x="253" y="17"/>
                    <a:pt x="253" y="16"/>
                  </a:cubicBezTo>
                  <a:cubicBezTo>
                    <a:pt x="253" y="15"/>
                    <a:pt x="252" y="15"/>
                    <a:pt x="251" y="12"/>
                  </a:cubicBezTo>
                  <a:cubicBezTo>
                    <a:pt x="249" y="9"/>
                    <a:pt x="247" y="7"/>
                    <a:pt x="247" y="6"/>
                  </a:cubicBezTo>
                  <a:cubicBezTo>
                    <a:pt x="246" y="4"/>
                    <a:pt x="246" y="2"/>
                    <a:pt x="247" y="2"/>
                  </a:cubicBezTo>
                  <a:cubicBezTo>
                    <a:pt x="248" y="1"/>
                    <a:pt x="251" y="0"/>
                    <a:pt x="253" y="0"/>
                  </a:cubicBezTo>
                  <a:cubicBezTo>
                    <a:pt x="255" y="1"/>
                    <a:pt x="260" y="2"/>
                    <a:pt x="261" y="2"/>
                  </a:cubicBezTo>
                  <a:cubicBezTo>
                    <a:pt x="262" y="2"/>
                    <a:pt x="267" y="5"/>
                    <a:pt x="267" y="5"/>
                  </a:cubicBezTo>
                  <a:cubicBezTo>
                    <a:pt x="267" y="5"/>
                    <a:pt x="269" y="10"/>
                    <a:pt x="269" y="11"/>
                  </a:cubicBezTo>
                  <a:cubicBezTo>
                    <a:pt x="269" y="12"/>
                    <a:pt x="274" y="18"/>
                    <a:pt x="272" y="18"/>
                  </a:cubicBezTo>
                  <a:cubicBezTo>
                    <a:pt x="271" y="18"/>
                    <a:pt x="267" y="19"/>
                    <a:pt x="267" y="19"/>
                  </a:cubicBezTo>
                  <a:cubicBezTo>
                    <a:pt x="265" y="22"/>
                    <a:pt x="265" y="22"/>
                    <a:pt x="265" y="22"/>
                  </a:cubicBezTo>
                  <a:cubicBezTo>
                    <a:pt x="265" y="22"/>
                    <a:pt x="263" y="26"/>
                    <a:pt x="263" y="27"/>
                  </a:cubicBezTo>
                  <a:cubicBezTo>
                    <a:pt x="263" y="28"/>
                    <a:pt x="262" y="33"/>
                    <a:pt x="262" y="33"/>
                  </a:cubicBezTo>
                  <a:cubicBezTo>
                    <a:pt x="267" y="44"/>
                    <a:pt x="267" y="44"/>
                    <a:pt x="267" y="44"/>
                  </a:cubicBezTo>
                  <a:cubicBezTo>
                    <a:pt x="262" y="51"/>
                    <a:pt x="262" y="51"/>
                    <a:pt x="262" y="51"/>
                  </a:cubicBezTo>
                  <a:cubicBezTo>
                    <a:pt x="258" y="55"/>
                    <a:pt x="258" y="55"/>
                    <a:pt x="258" y="55"/>
                  </a:cubicBezTo>
                  <a:cubicBezTo>
                    <a:pt x="258" y="55"/>
                    <a:pt x="252" y="55"/>
                    <a:pt x="252" y="54"/>
                  </a:cubicBezTo>
                  <a:cubicBezTo>
                    <a:pt x="252" y="53"/>
                    <a:pt x="248" y="51"/>
                    <a:pt x="248" y="51"/>
                  </a:cubicBezTo>
                  <a:cubicBezTo>
                    <a:pt x="248" y="51"/>
                    <a:pt x="242" y="52"/>
                    <a:pt x="241" y="53"/>
                  </a:cubicBezTo>
                  <a:cubicBezTo>
                    <a:pt x="240" y="53"/>
                    <a:pt x="226" y="54"/>
                    <a:pt x="226" y="54"/>
                  </a:cubicBezTo>
                  <a:cubicBezTo>
                    <a:pt x="226" y="54"/>
                    <a:pt x="223" y="53"/>
                    <a:pt x="222" y="53"/>
                  </a:cubicBezTo>
                  <a:cubicBezTo>
                    <a:pt x="221" y="53"/>
                    <a:pt x="216" y="53"/>
                    <a:pt x="216" y="53"/>
                  </a:cubicBezTo>
                  <a:cubicBezTo>
                    <a:pt x="215" y="49"/>
                    <a:pt x="215" y="49"/>
                    <a:pt x="215" y="49"/>
                  </a:cubicBezTo>
                  <a:cubicBezTo>
                    <a:pt x="211" y="50"/>
                    <a:pt x="211" y="50"/>
                    <a:pt x="211" y="50"/>
                  </a:cubicBezTo>
                  <a:cubicBezTo>
                    <a:pt x="210" y="54"/>
                    <a:pt x="210" y="54"/>
                    <a:pt x="210" y="54"/>
                  </a:cubicBezTo>
                  <a:cubicBezTo>
                    <a:pt x="205" y="57"/>
                    <a:pt x="205" y="57"/>
                    <a:pt x="205" y="57"/>
                  </a:cubicBezTo>
                  <a:cubicBezTo>
                    <a:pt x="200" y="60"/>
                    <a:pt x="200" y="60"/>
                    <a:pt x="200" y="60"/>
                  </a:cubicBezTo>
                  <a:cubicBezTo>
                    <a:pt x="190" y="60"/>
                    <a:pt x="190" y="60"/>
                    <a:pt x="190" y="60"/>
                  </a:cubicBezTo>
                  <a:cubicBezTo>
                    <a:pt x="184" y="60"/>
                    <a:pt x="184" y="60"/>
                    <a:pt x="184" y="60"/>
                  </a:cubicBezTo>
                  <a:cubicBezTo>
                    <a:pt x="184" y="62"/>
                    <a:pt x="184" y="62"/>
                    <a:pt x="184" y="62"/>
                  </a:cubicBezTo>
                  <a:cubicBezTo>
                    <a:pt x="181" y="68"/>
                    <a:pt x="181" y="68"/>
                    <a:pt x="181" y="68"/>
                  </a:cubicBezTo>
                  <a:cubicBezTo>
                    <a:pt x="177" y="71"/>
                    <a:pt x="177" y="71"/>
                    <a:pt x="177" y="71"/>
                  </a:cubicBezTo>
                  <a:cubicBezTo>
                    <a:pt x="177" y="71"/>
                    <a:pt x="171" y="73"/>
                    <a:pt x="170" y="74"/>
                  </a:cubicBezTo>
                  <a:cubicBezTo>
                    <a:pt x="170" y="74"/>
                    <a:pt x="166" y="73"/>
                    <a:pt x="166" y="73"/>
                  </a:cubicBezTo>
                  <a:cubicBezTo>
                    <a:pt x="161" y="76"/>
                    <a:pt x="161" y="76"/>
                    <a:pt x="161" y="76"/>
                  </a:cubicBezTo>
                  <a:cubicBezTo>
                    <a:pt x="160" y="79"/>
                    <a:pt x="160" y="79"/>
                    <a:pt x="160" y="79"/>
                  </a:cubicBezTo>
                  <a:cubicBezTo>
                    <a:pt x="162" y="81"/>
                    <a:pt x="162" y="81"/>
                    <a:pt x="162" y="81"/>
                  </a:cubicBezTo>
                  <a:cubicBezTo>
                    <a:pt x="166" y="83"/>
                    <a:pt x="166" y="83"/>
                    <a:pt x="166" y="83"/>
                  </a:cubicBezTo>
                  <a:cubicBezTo>
                    <a:pt x="166" y="83"/>
                    <a:pt x="169" y="84"/>
                    <a:pt x="169" y="85"/>
                  </a:cubicBezTo>
                  <a:cubicBezTo>
                    <a:pt x="169" y="85"/>
                    <a:pt x="168" y="87"/>
                    <a:pt x="168" y="87"/>
                  </a:cubicBezTo>
                  <a:cubicBezTo>
                    <a:pt x="168" y="92"/>
                    <a:pt x="168" y="92"/>
                    <a:pt x="168" y="92"/>
                  </a:cubicBezTo>
                  <a:cubicBezTo>
                    <a:pt x="168" y="92"/>
                    <a:pt x="171" y="93"/>
                    <a:pt x="172" y="93"/>
                  </a:cubicBezTo>
                  <a:cubicBezTo>
                    <a:pt x="172" y="93"/>
                    <a:pt x="175" y="91"/>
                    <a:pt x="175" y="91"/>
                  </a:cubicBezTo>
                  <a:cubicBezTo>
                    <a:pt x="175" y="90"/>
                    <a:pt x="176" y="89"/>
                    <a:pt x="176" y="89"/>
                  </a:cubicBezTo>
                  <a:cubicBezTo>
                    <a:pt x="178" y="91"/>
                    <a:pt x="178" y="91"/>
                    <a:pt x="178" y="91"/>
                  </a:cubicBezTo>
                  <a:cubicBezTo>
                    <a:pt x="178" y="91"/>
                    <a:pt x="179" y="93"/>
                    <a:pt x="180" y="93"/>
                  </a:cubicBezTo>
                  <a:cubicBezTo>
                    <a:pt x="180" y="93"/>
                    <a:pt x="183" y="93"/>
                    <a:pt x="183" y="93"/>
                  </a:cubicBezTo>
                  <a:cubicBezTo>
                    <a:pt x="187" y="95"/>
                    <a:pt x="187" y="95"/>
                    <a:pt x="187" y="95"/>
                  </a:cubicBezTo>
                  <a:cubicBezTo>
                    <a:pt x="192" y="99"/>
                    <a:pt x="192" y="99"/>
                    <a:pt x="192" y="99"/>
                  </a:cubicBezTo>
                  <a:cubicBezTo>
                    <a:pt x="192" y="99"/>
                    <a:pt x="196" y="101"/>
                    <a:pt x="195" y="102"/>
                  </a:cubicBezTo>
                  <a:cubicBezTo>
                    <a:pt x="193" y="103"/>
                    <a:pt x="191" y="104"/>
                    <a:pt x="190" y="104"/>
                  </a:cubicBezTo>
                  <a:cubicBezTo>
                    <a:pt x="190" y="104"/>
                    <a:pt x="188" y="103"/>
                    <a:pt x="188" y="102"/>
                  </a:cubicBezTo>
                  <a:cubicBezTo>
                    <a:pt x="188" y="100"/>
                    <a:pt x="187" y="99"/>
                    <a:pt x="186" y="99"/>
                  </a:cubicBezTo>
                  <a:cubicBezTo>
                    <a:pt x="185" y="99"/>
                    <a:pt x="183" y="97"/>
                    <a:pt x="183" y="97"/>
                  </a:cubicBezTo>
                  <a:cubicBezTo>
                    <a:pt x="182" y="97"/>
                    <a:pt x="180" y="97"/>
                    <a:pt x="179" y="98"/>
                  </a:cubicBezTo>
                  <a:cubicBezTo>
                    <a:pt x="178" y="98"/>
                    <a:pt x="176" y="98"/>
                    <a:pt x="176" y="97"/>
                  </a:cubicBezTo>
                  <a:cubicBezTo>
                    <a:pt x="175" y="97"/>
                    <a:pt x="174" y="94"/>
                    <a:pt x="174" y="94"/>
                  </a:cubicBezTo>
                  <a:cubicBezTo>
                    <a:pt x="169" y="93"/>
                    <a:pt x="169" y="93"/>
                    <a:pt x="169" y="93"/>
                  </a:cubicBezTo>
                  <a:cubicBezTo>
                    <a:pt x="169" y="93"/>
                    <a:pt x="168" y="94"/>
                    <a:pt x="168" y="95"/>
                  </a:cubicBezTo>
                  <a:cubicBezTo>
                    <a:pt x="168" y="95"/>
                    <a:pt x="166" y="97"/>
                    <a:pt x="166" y="97"/>
                  </a:cubicBezTo>
                  <a:cubicBezTo>
                    <a:pt x="165" y="98"/>
                    <a:pt x="165" y="98"/>
                    <a:pt x="165" y="98"/>
                  </a:cubicBezTo>
                  <a:cubicBezTo>
                    <a:pt x="165" y="100"/>
                    <a:pt x="165" y="100"/>
                    <a:pt x="165" y="100"/>
                  </a:cubicBezTo>
                  <a:cubicBezTo>
                    <a:pt x="167" y="102"/>
                    <a:pt x="167" y="102"/>
                    <a:pt x="167" y="102"/>
                  </a:cubicBezTo>
                  <a:cubicBezTo>
                    <a:pt x="171" y="105"/>
                    <a:pt x="171" y="105"/>
                    <a:pt x="171" y="105"/>
                  </a:cubicBezTo>
                  <a:cubicBezTo>
                    <a:pt x="171" y="105"/>
                    <a:pt x="176" y="106"/>
                    <a:pt x="176" y="106"/>
                  </a:cubicBezTo>
                  <a:cubicBezTo>
                    <a:pt x="177" y="106"/>
                    <a:pt x="179" y="109"/>
                    <a:pt x="179" y="109"/>
                  </a:cubicBezTo>
                  <a:cubicBezTo>
                    <a:pt x="179" y="112"/>
                    <a:pt x="179" y="112"/>
                    <a:pt x="179" y="112"/>
                  </a:cubicBezTo>
                  <a:cubicBezTo>
                    <a:pt x="178" y="115"/>
                    <a:pt x="178" y="115"/>
                    <a:pt x="178" y="115"/>
                  </a:cubicBezTo>
                  <a:cubicBezTo>
                    <a:pt x="178" y="115"/>
                    <a:pt x="178" y="117"/>
                    <a:pt x="176" y="116"/>
                  </a:cubicBezTo>
                  <a:cubicBezTo>
                    <a:pt x="174" y="115"/>
                    <a:pt x="173" y="114"/>
                    <a:pt x="173" y="114"/>
                  </a:cubicBezTo>
                  <a:cubicBezTo>
                    <a:pt x="170" y="113"/>
                    <a:pt x="170" y="113"/>
                    <a:pt x="170" y="113"/>
                  </a:cubicBezTo>
                  <a:cubicBezTo>
                    <a:pt x="169" y="109"/>
                    <a:pt x="169" y="109"/>
                    <a:pt x="169" y="109"/>
                  </a:cubicBezTo>
                  <a:cubicBezTo>
                    <a:pt x="169" y="109"/>
                    <a:pt x="167" y="107"/>
                    <a:pt x="167" y="107"/>
                  </a:cubicBezTo>
                  <a:cubicBezTo>
                    <a:pt x="166" y="107"/>
                    <a:pt x="161" y="104"/>
                    <a:pt x="161" y="104"/>
                  </a:cubicBezTo>
                  <a:cubicBezTo>
                    <a:pt x="155" y="104"/>
                    <a:pt x="155" y="104"/>
                    <a:pt x="155" y="104"/>
                  </a:cubicBezTo>
                  <a:cubicBezTo>
                    <a:pt x="151" y="104"/>
                    <a:pt x="151" y="104"/>
                    <a:pt x="151" y="104"/>
                  </a:cubicBezTo>
                  <a:cubicBezTo>
                    <a:pt x="150" y="107"/>
                    <a:pt x="150" y="107"/>
                    <a:pt x="150" y="107"/>
                  </a:cubicBezTo>
                  <a:cubicBezTo>
                    <a:pt x="150" y="107"/>
                    <a:pt x="150" y="109"/>
                    <a:pt x="151" y="109"/>
                  </a:cubicBezTo>
                  <a:cubicBezTo>
                    <a:pt x="151" y="110"/>
                    <a:pt x="154" y="112"/>
                    <a:pt x="154" y="112"/>
                  </a:cubicBezTo>
                  <a:cubicBezTo>
                    <a:pt x="154" y="112"/>
                    <a:pt x="156" y="112"/>
                    <a:pt x="156" y="113"/>
                  </a:cubicBezTo>
                  <a:cubicBezTo>
                    <a:pt x="157" y="114"/>
                    <a:pt x="159" y="116"/>
                    <a:pt x="159" y="116"/>
                  </a:cubicBezTo>
                  <a:cubicBezTo>
                    <a:pt x="159" y="116"/>
                    <a:pt x="160" y="116"/>
                    <a:pt x="161" y="116"/>
                  </a:cubicBezTo>
                  <a:cubicBezTo>
                    <a:pt x="163" y="116"/>
                    <a:pt x="165" y="117"/>
                    <a:pt x="165" y="117"/>
                  </a:cubicBezTo>
                  <a:cubicBezTo>
                    <a:pt x="168" y="118"/>
                    <a:pt x="168" y="118"/>
                    <a:pt x="168" y="118"/>
                  </a:cubicBezTo>
                  <a:cubicBezTo>
                    <a:pt x="169" y="119"/>
                    <a:pt x="169" y="119"/>
                    <a:pt x="169" y="119"/>
                  </a:cubicBezTo>
                  <a:cubicBezTo>
                    <a:pt x="169" y="119"/>
                    <a:pt x="166" y="120"/>
                    <a:pt x="165" y="120"/>
                  </a:cubicBezTo>
                  <a:cubicBezTo>
                    <a:pt x="164" y="121"/>
                    <a:pt x="161" y="121"/>
                    <a:pt x="161" y="121"/>
                  </a:cubicBezTo>
                  <a:cubicBezTo>
                    <a:pt x="161" y="121"/>
                    <a:pt x="159" y="119"/>
                    <a:pt x="158" y="119"/>
                  </a:cubicBezTo>
                  <a:cubicBezTo>
                    <a:pt x="158" y="119"/>
                    <a:pt x="155" y="120"/>
                    <a:pt x="155" y="120"/>
                  </a:cubicBezTo>
                  <a:cubicBezTo>
                    <a:pt x="155" y="120"/>
                    <a:pt x="153" y="122"/>
                    <a:pt x="152" y="120"/>
                  </a:cubicBezTo>
                  <a:cubicBezTo>
                    <a:pt x="151" y="118"/>
                    <a:pt x="150" y="116"/>
                    <a:pt x="150" y="116"/>
                  </a:cubicBezTo>
                  <a:cubicBezTo>
                    <a:pt x="150" y="114"/>
                    <a:pt x="150" y="114"/>
                    <a:pt x="150" y="114"/>
                  </a:cubicBezTo>
                  <a:cubicBezTo>
                    <a:pt x="150" y="111"/>
                    <a:pt x="150" y="111"/>
                    <a:pt x="150" y="111"/>
                  </a:cubicBezTo>
                  <a:cubicBezTo>
                    <a:pt x="149" y="108"/>
                    <a:pt x="149" y="108"/>
                    <a:pt x="149" y="108"/>
                  </a:cubicBezTo>
                  <a:cubicBezTo>
                    <a:pt x="145" y="106"/>
                    <a:pt x="145" y="106"/>
                    <a:pt x="145" y="106"/>
                  </a:cubicBezTo>
                  <a:cubicBezTo>
                    <a:pt x="140" y="106"/>
                    <a:pt x="140" y="106"/>
                    <a:pt x="140" y="106"/>
                  </a:cubicBezTo>
                  <a:cubicBezTo>
                    <a:pt x="135" y="103"/>
                    <a:pt x="135" y="103"/>
                    <a:pt x="135" y="103"/>
                  </a:cubicBezTo>
                  <a:cubicBezTo>
                    <a:pt x="129" y="101"/>
                    <a:pt x="129" y="101"/>
                    <a:pt x="129" y="101"/>
                  </a:cubicBezTo>
                  <a:cubicBezTo>
                    <a:pt x="127" y="97"/>
                    <a:pt x="127" y="97"/>
                    <a:pt x="127" y="97"/>
                  </a:cubicBezTo>
                  <a:cubicBezTo>
                    <a:pt x="131" y="94"/>
                    <a:pt x="131" y="94"/>
                    <a:pt x="131" y="94"/>
                  </a:cubicBezTo>
                  <a:cubicBezTo>
                    <a:pt x="130" y="91"/>
                    <a:pt x="130" y="91"/>
                    <a:pt x="130" y="91"/>
                  </a:cubicBezTo>
                  <a:cubicBezTo>
                    <a:pt x="128" y="89"/>
                    <a:pt x="128" y="89"/>
                    <a:pt x="128" y="89"/>
                  </a:cubicBezTo>
                  <a:cubicBezTo>
                    <a:pt x="123" y="92"/>
                    <a:pt x="123" y="92"/>
                    <a:pt x="123" y="92"/>
                  </a:cubicBezTo>
                  <a:cubicBezTo>
                    <a:pt x="123" y="95"/>
                    <a:pt x="123" y="95"/>
                    <a:pt x="123" y="95"/>
                  </a:cubicBezTo>
                  <a:cubicBezTo>
                    <a:pt x="118" y="97"/>
                    <a:pt x="118" y="97"/>
                    <a:pt x="118" y="97"/>
                  </a:cubicBezTo>
                  <a:cubicBezTo>
                    <a:pt x="116" y="101"/>
                    <a:pt x="116" y="101"/>
                    <a:pt x="116" y="101"/>
                  </a:cubicBezTo>
                  <a:cubicBezTo>
                    <a:pt x="119" y="104"/>
                    <a:pt x="119" y="104"/>
                    <a:pt x="119" y="104"/>
                  </a:cubicBezTo>
                  <a:cubicBezTo>
                    <a:pt x="119" y="109"/>
                    <a:pt x="119" y="109"/>
                    <a:pt x="119" y="109"/>
                  </a:cubicBezTo>
                  <a:cubicBezTo>
                    <a:pt x="119" y="109"/>
                    <a:pt x="118" y="114"/>
                    <a:pt x="119" y="115"/>
                  </a:cubicBezTo>
                  <a:cubicBezTo>
                    <a:pt x="119" y="115"/>
                    <a:pt x="118" y="118"/>
                    <a:pt x="118" y="120"/>
                  </a:cubicBezTo>
                  <a:cubicBezTo>
                    <a:pt x="119" y="121"/>
                    <a:pt x="119" y="122"/>
                    <a:pt x="121" y="123"/>
                  </a:cubicBezTo>
                  <a:cubicBezTo>
                    <a:pt x="122" y="124"/>
                    <a:pt x="122" y="124"/>
                    <a:pt x="124" y="125"/>
                  </a:cubicBezTo>
                  <a:cubicBezTo>
                    <a:pt x="126" y="126"/>
                    <a:pt x="127" y="127"/>
                    <a:pt x="127" y="127"/>
                  </a:cubicBezTo>
                  <a:cubicBezTo>
                    <a:pt x="129" y="131"/>
                    <a:pt x="129" y="131"/>
                    <a:pt x="129" y="131"/>
                  </a:cubicBezTo>
                  <a:cubicBezTo>
                    <a:pt x="129" y="131"/>
                    <a:pt x="130" y="132"/>
                    <a:pt x="131" y="132"/>
                  </a:cubicBezTo>
                  <a:cubicBezTo>
                    <a:pt x="132" y="133"/>
                    <a:pt x="135" y="134"/>
                    <a:pt x="135" y="135"/>
                  </a:cubicBezTo>
                  <a:cubicBezTo>
                    <a:pt x="135" y="137"/>
                    <a:pt x="136" y="139"/>
                    <a:pt x="136" y="139"/>
                  </a:cubicBezTo>
                  <a:cubicBezTo>
                    <a:pt x="136" y="139"/>
                    <a:pt x="137" y="141"/>
                    <a:pt x="137" y="141"/>
                  </a:cubicBezTo>
                  <a:cubicBezTo>
                    <a:pt x="138" y="142"/>
                    <a:pt x="139" y="141"/>
                    <a:pt x="139" y="142"/>
                  </a:cubicBezTo>
                  <a:cubicBezTo>
                    <a:pt x="140" y="143"/>
                    <a:pt x="139" y="144"/>
                    <a:pt x="141" y="145"/>
                  </a:cubicBezTo>
                  <a:cubicBezTo>
                    <a:pt x="142" y="147"/>
                    <a:pt x="144" y="148"/>
                    <a:pt x="144" y="148"/>
                  </a:cubicBezTo>
                  <a:cubicBezTo>
                    <a:pt x="145" y="148"/>
                    <a:pt x="147" y="149"/>
                    <a:pt x="147" y="149"/>
                  </a:cubicBezTo>
                  <a:cubicBezTo>
                    <a:pt x="153" y="153"/>
                    <a:pt x="153" y="153"/>
                    <a:pt x="153" y="153"/>
                  </a:cubicBezTo>
                  <a:cubicBezTo>
                    <a:pt x="157" y="158"/>
                    <a:pt x="157" y="158"/>
                    <a:pt x="157" y="158"/>
                  </a:cubicBezTo>
                  <a:cubicBezTo>
                    <a:pt x="160" y="161"/>
                    <a:pt x="160" y="161"/>
                    <a:pt x="160" y="161"/>
                  </a:cubicBezTo>
                  <a:cubicBezTo>
                    <a:pt x="159" y="165"/>
                    <a:pt x="159" y="165"/>
                    <a:pt x="159" y="165"/>
                  </a:cubicBezTo>
                  <a:cubicBezTo>
                    <a:pt x="158" y="167"/>
                    <a:pt x="158" y="167"/>
                    <a:pt x="158" y="167"/>
                  </a:cubicBezTo>
                  <a:cubicBezTo>
                    <a:pt x="158" y="167"/>
                    <a:pt x="156" y="168"/>
                    <a:pt x="155" y="168"/>
                  </a:cubicBezTo>
                  <a:cubicBezTo>
                    <a:pt x="155" y="168"/>
                    <a:pt x="153" y="169"/>
                    <a:pt x="153" y="169"/>
                  </a:cubicBezTo>
                  <a:cubicBezTo>
                    <a:pt x="153" y="169"/>
                    <a:pt x="152" y="168"/>
                    <a:pt x="152" y="168"/>
                  </a:cubicBezTo>
                  <a:cubicBezTo>
                    <a:pt x="153" y="167"/>
                    <a:pt x="156" y="166"/>
                    <a:pt x="156" y="166"/>
                  </a:cubicBezTo>
                  <a:cubicBezTo>
                    <a:pt x="156" y="166"/>
                    <a:pt x="156" y="163"/>
                    <a:pt x="155" y="163"/>
                  </a:cubicBezTo>
                  <a:cubicBezTo>
                    <a:pt x="154" y="162"/>
                    <a:pt x="151" y="160"/>
                    <a:pt x="151" y="160"/>
                  </a:cubicBezTo>
                  <a:cubicBezTo>
                    <a:pt x="149" y="158"/>
                    <a:pt x="149" y="158"/>
                    <a:pt x="149" y="158"/>
                  </a:cubicBezTo>
                  <a:cubicBezTo>
                    <a:pt x="146" y="158"/>
                    <a:pt x="146" y="158"/>
                    <a:pt x="146" y="158"/>
                  </a:cubicBezTo>
                  <a:cubicBezTo>
                    <a:pt x="146" y="158"/>
                    <a:pt x="144" y="158"/>
                    <a:pt x="144" y="159"/>
                  </a:cubicBezTo>
                  <a:cubicBezTo>
                    <a:pt x="143" y="160"/>
                    <a:pt x="140" y="162"/>
                    <a:pt x="140" y="162"/>
                  </a:cubicBezTo>
                  <a:cubicBezTo>
                    <a:pt x="138" y="166"/>
                    <a:pt x="138" y="166"/>
                    <a:pt x="138" y="166"/>
                  </a:cubicBezTo>
                  <a:cubicBezTo>
                    <a:pt x="143" y="167"/>
                    <a:pt x="143" y="167"/>
                    <a:pt x="143" y="167"/>
                  </a:cubicBezTo>
                  <a:cubicBezTo>
                    <a:pt x="143" y="167"/>
                    <a:pt x="145" y="169"/>
                    <a:pt x="145" y="169"/>
                  </a:cubicBezTo>
                  <a:cubicBezTo>
                    <a:pt x="145" y="170"/>
                    <a:pt x="147" y="172"/>
                    <a:pt x="147" y="172"/>
                  </a:cubicBezTo>
                  <a:cubicBezTo>
                    <a:pt x="149" y="173"/>
                    <a:pt x="149" y="173"/>
                    <a:pt x="149" y="173"/>
                  </a:cubicBezTo>
                  <a:cubicBezTo>
                    <a:pt x="149" y="175"/>
                    <a:pt x="149" y="175"/>
                    <a:pt x="149" y="175"/>
                  </a:cubicBezTo>
                  <a:cubicBezTo>
                    <a:pt x="148" y="178"/>
                    <a:pt x="148" y="178"/>
                    <a:pt x="148" y="178"/>
                  </a:cubicBezTo>
                  <a:cubicBezTo>
                    <a:pt x="145" y="182"/>
                    <a:pt x="145" y="182"/>
                    <a:pt x="145" y="182"/>
                  </a:cubicBezTo>
                  <a:cubicBezTo>
                    <a:pt x="145" y="182"/>
                    <a:pt x="143" y="183"/>
                    <a:pt x="143" y="183"/>
                  </a:cubicBezTo>
                  <a:cubicBezTo>
                    <a:pt x="142" y="183"/>
                    <a:pt x="140" y="185"/>
                    <a:pt x="140" y="185"/>
                  </a:cubicBezTo>
                  <a:cubicBezTo>
                    <a:pt x="140" y="185"/>
                    <a:pt x="139" y="185"/>
                    <a:pt x="139" y="185"/>
                  </a:cubicBezTo>
                  <a:cubicBezTo>
                    <a:pt x="138" y="185"/>
                    <a:pt x="136" y="184"/>
                    <a:pt x="135" y="184"/>
                  </a:cubicBezTo>
                  <a:cubicBezTo>
                    <a:pt x="135" y="184"/>
                    <a:pt x="133" y="185"/>
                    <a:pt x="133" y="185"/>
                  </a:cubicBezTo>
                  <a:cubicBezTo>
                    <a:pt x="133" y="185"/>
                    <a:pt x="130" y="187"/>
                    <a:pt x="134" y="188"/>
                  </a:cubicBezTo>
                  <a:cubicBezTo>
                    <a:pt x="138" y="188"/>
                    <a:pt x="139" y="188"/>
                    <a:pt x="140" y="188"/>
                  </a:cubicBezTo>
                  <a:cubicBezTo>
                    <a:pt x="140" y="188"/>
                    <a:pt x="144" y="188"/>
                    <a:pt x="144" y="188"/>
                  </a:cubicBezTo>
                  <a:cubicBezTo>
                    <a:pt x="144" y="188"/>
                    <a:pt x="145" y="188"/>
                    <a:pt x="146" y="189"/>
                  </a:cubicBezTo>
                  <a:cubicBezTo>
                    <a:pt x="148" y="189"/>
                    <a:pt x="149" y="189"/>
                    <a:pt x="150" y="190"/>
                  </a:cubicBezTo>
                  <a:cubicBezTo>
                    <a:pt x="151" y="190"/>
                    <a:pt x="152" y="191"/>
                    <a:pt x="152" y="191"/>
                  </a:cubicBezTo>
                  <a:cubicBezTo>
                    <a:pt x="152" y="192"/>
                    <a:pt x="152" y="192"/>
                    <a:pt x="153" y="192"/>
                  </a:cubicBezTo>
                  <a:cubicBezTo>
                    <a:pt x="154" y="192"/>
                    <a:pt x="155" y="193"/>
                    <a:pt x="155" y="193"/>
                  </a:cubicBezTo>
                  <a:cubicBezTo>
                    <a:pt x="156" y="193"/>
                    <a:pt x="156" y="193"/>
                    <a:pt x="156" y="193"/>
                  </a:cubicBezTo>
                  <a:cubicBezTo>
                    <a:pt x="156" y="193"/>
                    <a:pt x="157" y="193"/>
                    <a:pt x="158" y="193"/>
                  </a:cubicBezTo>
                  <a:cubicBezTo>
                    <a:pt x="159" y="193"/>
                    <a:pt x="159" y="192"/>
                    <a:pt x="160" y="192"/>
                  </a:cubicBezTo>
                  <a:cubicBezTo>
                    <a:pt x="161" y="192"/>
                    <a:pt x="164" y="192"/>
                    <a:pt x="164" y="192"/>
                  </a:cubicBezTo>
                  <a:cubicBezTo>
                    <a:pt x="166" y="196"/>
                    <a:pt x="166" y="196"/>
                    <a:pt x="166" y="196"/>
                  </a:cubicBezTo>
                  <a:cubicBezTo>
                    <a:pt x="166" y="196"/>
                    <a:pt x="166" y="197"/>
                    <a:pt x="167" y="197"/>
                  </a:cubicBezTo>
                  <a:cubicBezTo>
                    <a:pt x="167" y="198"/>
                    <a:pt x="169" y="199"/>
                    <a:pt x="170" y="199"/>
                  </a:cubicBezTo>
                  <a:cubicBezTo>
                    <a:pt x="171" y="199"/>
                    <a:pt x="179" y="197"/>
                    <a:pt x="179" y="197"/>
                  </a:cubicBezTo>
                  <a:cubicBezTo>
                    <a:pt x="175" y="194"/>
                    <a:pt x="175" y="194"/>
                    <a:pt x="175" y="194"/>
                  </a:cubicBezTo>
                  <a:cubicBezTo>
                    <a:pt x="175" y="194"/>
                    <a:pt x="173" y="192"/>
                    <a:pt x="172" y="191"/>
                  </a:cubicBezTo>
                  <a:cubicBezTo>
                    <a:pt x="172" y="190"/>
                    <a:pt x="167" y="187"/>
                    <a:pt x="167" y="187"/>
                  </a:cubicBezTo>
                  <a:cubicBezTo>
                    <a:pt x="162" y="186"/>
                    <a:pt x="162" y="186"/>
                    <a:pt x="162" y="186"/>
                  </a:cubicBezTo>
                  <a:cubicBezTo>
                    <a:pt x="156" y="183"/>
                    <a:pt x="156" y="183"/>
                    <a:pt x="156" y="183"/>
                  </a:cubicBezTo>
                  <a:cubicBezTo>
                    <a:pt x="150" y="181"/>
                    <a:pt x="150" y="181"/>
                    <a:pt x="150" y="181"/>
                  </a:cubicBezTo>
                  <a:cubicBezTo>
                    <a:pt x="150" y="181"/>
                    <a:pt x="152" y="177"/>
                    <a:pt x="153" y="176"/>
                  </a:cubicBezTo>
                  <a:cubicBezTo>
                    <a:pt x="153" y="175"/>
                    <a:pt x="153" y="172"/>
                    <a:pt x="154" y="172"/>
                  </a:cubicBezTo>
                  <a:cubicBezTo>
                    <a:pt x="155" y="173"/>
                    <a:pt x="157" y="173"/>
                    <a:pt x="158" y="173"/>
                  </a:cubicBezTo>
                  <a:cubicBezTo>
                    <a:pt x="159" y="173"/>
                    <a:pt x="161" y="172"/>
                    <a:pt x="162" y="172"/>
                  </a:cubicBezTo>
                  <a:cubicBezTo>
                    <a:pt x="163" y="172"/>
                    <a:pt x="165" y="173"/>
                    <a:pt x="165" y="173"/>
                  </a:cubicBezTo>
                  <a:cubicBezTo>
                    <a:pt x="165" y="173"/>
                    <a:pt x="166" y="175"/>
                    <a:pt x="166" y="176"/>
                  </a:cubicBezTo>
                  <a:cubicBezTo>
                    <a:pt x="167" y="176"/>
                    <a:pt x="167" y="178"/>
                    <a:pt x="168" y="179"/>
                  </a:cubicBezTo>
                  <a:cubicBezTo>
                    <a:pt x="169" y="179"/>
                    <a:pt x="174" y="181"/>
                    <a:pt x="174" y="181"/>
                  </a:cubicBezTo>
                  <a:cubicBezTo>
                    <a:pt x="174" y="181"/>
                    <a:pt x="180" y="183"/>
                    <a:pt x="180" y="183"/>
                  </a:cubicBezTo>
                  <a:cubicBezTo>
                    <a:pt x="181" y="183"/>
                    <a:pt x="183" y="183"/>
                    <a:pt x="183" y="183"/>
                  </a:cubicBezTo>
                  <a:cubicBezTo>
                    <a:pt x="186" y="186"/>
                    <a:pt x="186" y="186"/>
                    <a:pt x="186" y="186"/>
                  </a:cubicBezTo>
                  <a:cubicBezTo>
                    <a:pt x="192" y="185"/>
                    <a:pt x="192" y="185"/>
                    <a:pt x="192" y="185"/>
                  </a:cubicBezTo>
                  <a:cubicBezTo>
                    <a:pt x="198" y="184"/>
                    <a:pt x="198" y="184"/>
                    <a:pt x="198" y="184"/>
                  </a:cubicBezTo>
                  <a:cubicBezTo>
                    <a:pt x="199" y="186"/>
                    <a:pt x="199" y="186"/>
                    <a:pt x="199" y="186"/>
                  </a:cubicBezTo>
                  <a:cubicBezTo>
                    <a:pt x="199" y="186"/>
                    <a:pt x="202" y="188"/>
                    <a:pt x="202" y="188"/>
                  </a:cubicBezTo>
                  <a:cubicBezTo>
                    <a:pt x="202" y="189"/>
                    <a:pt x="204" y="193"/>
                    <a:pt x="204" y="193"/>
                  </a:cubicBezTo>
                  <a:cubicBezTo>
                    <a:pt x="204" y="193"/>
                    <a:pt x="204" y="196"/>
                    <a:pt x="204" y="196"/>
                  </a:cubicBezTo>
                  <a:cubicBezTo>
                    <a:pt x="204" y="197"/>
                    <a:pt x="206" y="201"/>
                    <a:pt x="206" y="201"/>
                  </a:cubicBezTo>
                  <a:cubicBezTo>
                    <a:pt x="207" y="202"/>
                    <a:pt x="211" y="206"/>
                    <a:pt x="211" y="207"/>
                  </a:cubicBezTo>
                  <a:cubicBezTo>
                    <a:pt x="211" y="207"/>
                    <a:pt x="213" y="210"/>
                    <a:pt x="214" y="210"/>
                  </a:cubicBezTo>
                  <a:cubicBezTo>
                    <a:pt x="214" y="210"/>
                    <a:pt x="215" y="209"/>
                    <a:pt x="215" y="209"/>
                  </a:cubicBezTo>
                  <a:cubicBezTo>
                    <a:pt x="216" y="209"/>
                    <a:pt x="219" y="207"/>
                    <a:pt x="219" y="207"/>
                  </a:cubicBezTo>
                  <a:cubicBezTo>
                    <a:pt x="219" y="207"/>
                    <a:pt x="222" y="207"/>
                    <a:pt x="222" y="208"/>
                  </a:cubicBezTo>
                  <a:cubicBezTo>
                    <a:pt x="222" y="209"/>
                    <a:pt x="226" y="212"/>
                    <a:pt x="226" y="212"/>
                  </a:cubicBezTo>
                  <a:cubicBezTo>
                    <a:pt x="226" y="212"/>
                    <a:pt x="227" y="216"/>
                    <a:pt x="227" y="216"/>
                  </a:cubicBezTo>
                  <a:cubicBezTo>
                    <a:pt x="226" y="217"/>
                    <a:pt x="223" y="218"/>
                    <a:pt x="223" y="219"/>
                  </a:cubicBezTo>
                  <a:cubicBezTo>
                    <a:pt x="222" y="219"/>
                    <a:pt x="219" y="219"/>
                    <a:pt x="219" y="219"/>
                  </a:cubicBezTo>
                  <a:cubicBezTo>
                    <a:pt x="218" y="220"/>
                    <a:pt x="214" y="221"/>
                    <a:pt x="214" y="221"/>
                  </a:cubicBezTo>
                  <a:cubicBezTo>
                    <a:pt x="214" y="217"/>
                    <a:pt x="214" y="217"/>
                    <a:pt x="214" y="217"/>
                  </a:cubicBezTo>
                  <a:cubicBezTo>
                    <a:pt x="214" y="217"/>
                    <a:pt x="214" y="216"/>
                    <a:pt x="213" y="216"/>
                  </a:cubicBezTo>
                  <a:cubicBezTo>
                    <a:pt x="213" y="216"/>
                    <a:pt x="207" y="214"/>
                    <a:pt x="207" y="214"/>
                  </a:cubicBezTo>
                  <a:cubicBezTo>
                    <a:pt x="206" y="209"/>
                    <a:pt x="206" y="209"/>
                    <a:pt x="206" y="209"/>
                  </a:cubicBezTo>
                  <a:cubicBezTo>
                    <a:pt x="203" y="206"/>
                    <a:pt x="203" y="206"/>
                    <a:pt x="203" y="206"/>
                  </a:cubicBezTo>
                  <a:cubicBezTo>
                    <a:pt x="200" y="204"/>
                    <a:pt x="200" y="204"/>
                    <a:pt x="200" y="204"/>
                  </a:cubicBezTo>
                  <a:cubicBezTo>
                    <a:pt x="198" y="201"/>
                    <a:pt x="198" y="201"/>
                    <a:pt x="198" y="201"/>
                  </a:cubicBezTo>
                  <a:cubicBezTo>
                    <a:pt x="194" y="201"/>
                    <a:pt x="194" y="201"/>
                    <a:pt x="194" y="201"/>
                  </a:cubicBezTo>
                  <a:cubicBezTo>
                    <a:pt x="194" y="201"/>
                    <a:pt x="192" y="202"/>
                    <a:pt x="192" y="202"/>
                  </a:cubicBezTo>
                  <a:cubicBezTo>
                    <a:pt x="191" y="203"/>
                    <a:pt x="187" y="202"/>
                    <a:pt x="187" y="202"/>
                  </a:cubicBezTo>
                  <a:cubicBezTo>
                    <a:pt x="184" y="203"/>
                    <a:pt x="184" y="203"/>
                    <a:pt x="184" y="203"/>
                  </a:cubicBezTo>
                  <a:cubicBezTo>
                    <a:pt x="184" y="205"/>
                    <a:pt x="184" y="205"/>
                    <a:pt x="184" y="205"/>
                  </a:cubicBezTo>
                  <a:cubicBezTo>
                    <a:pt x="189" y="205"/>
                    <a:pt x="189" y="205"/>
                    <a:pt x="189" y="205"/>
                  </a:cubicBezTo>
                  <a:cubicBezTo>
                    <a:pt x="193" y="206"/>
                    <a:pt x="193" y="206"/>
                    <a:pt x="193" y="206"/>
                  </a:cubicBezTo>
                  <a:cubicBezTo>
                    <a:pt x="199" y="207"/>
                    <a:pt x="199" y="207"/>
                    <a:pt x="199" y="207"/>
                  </a:cubicBezTo>
                  <a:cubicBezTo>
                    <a:pt x="199" y="211"/>
                    <a:pt x="199" y="211"/>
                    <a:pt x="199" y="211"/>
                  </a:cubicBezTo>
                  <a:cubicBezTo>
                    <a:pt x="199" y="211"/>
                    <a:pt x="200" y="213"/>
                    <a:pt x="200" y="214"/>
                  </a:cubicBezTo>
                  <a:cubicBezTo>
                    <a:pt x="200" y="215"/>
                    <a:pt x="202" y="219"/>
                    <a:pt x="202" y="219"/>
                  </a:cubicBezTo>
                  <a:cubicBezTo>
                    <a:pt x="204" y="225"/>
                    <a:pt x="204" y="225"/>
                    <a:pt x="204" y="225"/>
                  </a:cubicBezTo>
                  <a:cubicBezTo>
                    <a:pt x="206" y="229"/>
                    <a:pt x="206" y="229"/>
                    <a:pt x="206" y="229"/>
                  </a:cubicBezTo>
                  <a:cubicBezTo>
                    <a:pt x="208" y="230"/>
                    <a:pt x="208" y="230"/>
                    <a:pt x="208" y="230"/>
                  </a:cubicBezTo>
                  <a:cubicBezTo>
                    <a:pt x="208" y="234"/>
                    <a:pt x="208" y="234"/>
                    <a:pt x="208" y="234"/>
                  </a:cubicBezTo>
                  <a:cubicBezTo>
                    <a:pt x="210" y="235"/>
                    <a:pt x="210" y="235"/>
                    <a:pt x="210" y="235"/>
                  </a:cubicBezTo>
                  <a:cubicBezTo>
                    <a:pt x="210" y="235"/>
                    <a:pt x="209" y="236"/>
                    <a:pt x="209" y="237"/>
                  </a:cubicBezTo>
                  <a:cubicBezTo>
                    <a:pt x="209" y="237"/>
                    <a:pt x="207" y="240"/>
                    <a:pt x="207" y="240"/>
                  </a:cubicBezTo>
                  <a:cubicBezTo>
                    <a:pt x="207" y="240"/>
                    <a:pt x="205" y="240"/>
                    <a:pt x="204" y="240"/>
                  </a:cubicBezTo>
                  <a:cubicBezTo>
                    <a:pt x="204" y="239"/>
                    <a:pt x="203" y="237"/>
                    <a:pt x="202" y="237"/>
                  </a:cubicBezTo>
                  <a:cubicBezTo>
                    <a:pt x="200" y="236"/>
                    <a:pt x="200" y="234"/>
                    <a:pt x="199" y="234"/>
                  </a:cubicBezTo>
                  <a:cubicBezTo>
                    <a:pt x="198" y="234"/>
                    <a:pt x="195" y="234"/>
                    <a:pt x="195" y="234"/>
                  </a:cubicBezTo>
                  <a:cubicBezTo>
                    <a:pt x="195" y="234"/>
                    <a:pt x="193" y="231"/>
                    <a:pt x="192" y="230"/>
                  </a:cubicBezTo>
                  <a:cubicBezTo>
                    <a:pt x="192" y="230"/>
                    <a:pt x="191" y="229"/>
                    <a:pt x="190" y="228"/>
                  </a:cubicBezTo>
                  <a:cubicBezTo>
                    <a:pt x="189" y="227"/>
                    <a:pt x="187" y="224"/>
                    <a:pt x="187" y="225"/>
                  </a:cubicBezTo>
                  <a:cubicBezTo>
                    <a:pt x="187" y="227"/>
                    <a:pt x="188" y="229"/>
                    <a:pt x="187" y="229"/>
                  </a:cubicBezTo>
                  <a:cubicBezTo>
                    <a:pt x="185" y="229"/>
                    <a:pt x="184" y="229"/>
                    <a:pt x="184" y="229"/>
                  </a:cubicBezTo>
                  <a:cubicBezTo>
                    <a:pt x="184" y="229"/>
                    <a:pt x="182" y="231"/>
                    <a:pt x="181" y="232"/>
                  </a:cubicBezTo>
                  <a:cubicBezTo>
                    <a:pt x="181" y="232"/>
                    <a:pt x="182" y="232"/>
                    <a:pt x="180" y="233"/>
                  </a:cubicBezTo>
                  <a:cubicBezTo>
                    <a:pt x="179" y="233"/>
                    <a:pt x="177" y="233"/>
                    <a:pt x="177" y="233"/>
                  </a:cubicBezTo>
                  <a:cubicBezTo>
                    <a:pt x="177" y="232"/>
                    <a:pt x="177" y="232"/>
                    <a:pt x="177" y="231"/>
                  </a:cubicBezTo>
                  <a:cubicBezTo>
                    <a:pt x="178" y="230"/>
                    <a:pt x="184" y="227"/>
                    <a:pt x="184" y="227"/>
                  </a:cubicBezTo>
                  <a:cubicBezTo>
                    <a:pt x="184" y="226"/>
                    <a:pt x="182" y="223"/>
                    <a:pt x="182" y="223"/>
                  </a:cubicBezTo>
                  <a:cubicBezTo>
                    <a:pt x="181" y="224"/>
                    <a:pt x="181" y="224"/>
                    <a:pt x="181" y="224"/>
                  </a:cubicBezTo>
                  <a:cubicBezTo>
                    <a:pt x="178" y="226"/>
                    <a:pt x="178" y="226"/>
                    <a:pt x="178" y="226"/>
                  </a:cubicBezTo>
                  <a:cubicBezTo>
                    <a:pt x="174" y="229"/>
                    <a:pt x="174" y="229"/>
                    <a:pt x="174" y="229"/>
                  </a:cubicBezTo>
                  <a:cubicBezTo>
                    <a:pt x="171" y="230"/>
                    <a:pt x="171" y="230"/>
                    <a:pt x="171" y="230"/>
                  </a:cubicBezTo>
                  <a:cubicBezTo>
                    <a:pt x="168" y="232"/>
                    <a:pt x="168" y="232"/>
                    <a:pt x="168" y="232"/>
                  </a:cubicBezTo>
                  <a:cubicBezTo>
                    <a:pt x="164" y="233"/>
                    <a:pt x="164" y="233"/>
                    <a:pt x="164" y="233"/>
                  </a:cubicBezTo>
                  <a:cubicBezTo>
                    <a:pt x="160" y="233"/>
                    <a:pt x="160" y="233"/>
                    <a:pt x="160" y="233"/>
                  </a:cubicBezTo>
                  <a:cubicBezTo>
                    <a:pt x="158" y="232"/>
                    <a:pt x="158" y="232"/>
                    <a:pt x="158" y="232"/>
                  </a:cubicBezTo>
                  <a:cubicBezTo>
                    <a:pt x="156" y="229"/>
                    <a:pt x="156" y="229"/>
                    <a:pt x="156" y="229"/>
                  </a:cubicBezTo>
                  <a:cubicBezTo>
                    <a:pt x="155" y="229"/>
                    <a:pt x="155" y="229"/>
                    <a:pt x="155" y="229"/>
                  </a:cubicBezTo>
                  <a:cubicBezTo>
                    <a:pt x="155" y="229"/>
                    <a:pt x="154" y="227"/>
                    <a:pt x="155" y="226"/>
                  </a:cubicBezTo>
                  <a:cubicBezTo>
                    <a:pt x="155" y="226"/>
                    <a:pt x="156" y="225"/>
                    <a:pt x="158" y="225"/>
                  </a:cubicBezTo>
                  <a:cubicBezTo>
                    <a:pt x="160" y="225"/>
                    <a:pt x="161" y="225"/>
                    <a:pt x="162" y="225"/>
                  </a:cubicBezTo>
                  <a:cubicBezTo>
                    <a:pt x="163" y="225"/>
                    <a:pt x="164" y="224"/>
                    <a:pt x="164" y="224"/>
                  </a:cubicBezTo>
                  <a:cubicBezTo>
                    <a:pt x="164" y="224"/>
                    <a:pt x="165" y="224"/>
                    <a:pt x="165" y="223"/>
                  </a:cubicBezTo>
                  <a:cubicBezTo>
                    <a:pt x="165" y="222"/>
                    <a:pt x="162" y="218"/>
                    <a:pt x="162" y="218"/>
                  </a:cubicBezTo>
                  <a:cubicBezTo>
                    <a:pt x="162" y="218"/>
                    <a:pt x="158" y="218"/>
                    <a:pt x="157" y="219"/>
                  </a:cubicBezTo>
                  <a:cubicBezTo>
                    <a:pt x="155" y="219"/>
                    <a:pt x="155" y="221"/>
                    <a:pt x="153" y="220"/>
                  </a:cubicBezTo>
                  <a:cubicBezTo>
                    <a:pt x="151" y="219"/>
                    <a:pt x="146" y="217"/>
                    <a:pt x="146" y="217"/>
                  </a:cubicBezTo>
                  <a:cubicBezTo>
                    <a:pt x="142" y="213"/>
                    <a:pt x="142" y="213"/>
                    <a:pt x="142" y="213"/>
                  </a:cubicBezTo>
                  <a:cubicBezTo>
                    <a:pt x="140" y="215"/>
                    <a:pt x="140" y="215"/>
                    <a:pt x="140" y="215"/>
                  </a:cubicBezTo>
                  <a:cubicBezTo>
                    <a:pt x="137" y="217"/>
                    <a:pt x="137" y="217"/>
                    <a:pt x="137" y="217"/>
                  </a:cubicBezTo>
                  <a:cubicBezTo>
                    <a:pt x="137" y="217"/>
                    <a:pt x="137" y="219"/>
                    <a:pt x="135" y="217"/>
                  </a:cubicBezTo>
                  <a:cubicBezTo>
                    <a:pt x="133" y="214"/>
                    <a:pt x="133" y="212"/>
                    <a:pt x="133" y="212"/>
                  </a:cubicBezTo>
                  <a:cubicBezTo>
                    <a:pt x="130" y="212"/>
                    <a:pt x="130" y="212"/>
                    <a:pt x="130" y="212"/>
                  </a:cubicBezTo>
                  <a:cubicBezTo>
                    <a:pt x="129" y="215"/>
                    <a:pt x="129" y="215"/>
                    <a:pt x="129" y="215"/>
                  </a:cubicBezTo>
                  <a:cubicBezTo>
                    <a:pt x="129" y="215"/>
                    <a:pt x="127" y="218"/>
                    <a:pt x="127" y="218"/>
                  </a:cubicBezTo>
                  <a:cubicBezTo>
                    <a:pt x="126" y="218"/>
                    <a:pt x="123" y="218"/>
                    <a:pt x="122" y="219"/>
                  </a:cubicBezTo>
                  <a:cubicBezTo>
                    <a:pt x="122" y="219"/>
                    <a:pt x="117" y="219"/>
                    <a:pt x="117" y="219"/>
                  </a:cubicBezTo>
                  <a:cubicBezTo>
                    <a:pt x="110" y="217"/>
                    <a:pt x="110" y="217"/>
                    <a:pt x="110" y="217"/>
                  </a:cubicBezTo>
                  <a:cubicBezTo>
                    <a:pt x="110" y="217"/>
                    <a:pt x="108" y="218"/>
                    <a:pt x="108" y="218"/>
                  </a:cubicBezTo>
                  <a:cubicBezTo>
                    <a:pt x="107" y="219"/>
                    <a:pt x="97" y="221"/>
                    <a:pt x="97" y="221"/>
                  </a:cubicBezTo>
                  <a:cubicBezTo>
                    <a:pt x="92" y="224"/>
                    <a:pt x="92" y="224"/>
                    <a:pt x="92" y="224"/>
                  </a:cubicBezTo>
                  <a:cubicBezTo>
                    <a:pt x="89" y="224"/>
                    <a:pt x="89" y="224"/>
                    <a:pt x="89" y="224"/>
                  </a:cubicBezTo>
                  <a:cubicBezTo>
                    <a:pt x="86" y="220"/>
                    <a:pt x="86" y="220"/>
                    <a:pt x="86" y="220"/>
                  </a:cubicBezTo>
                  <a:cubicBezTo>
                    <a:pt x="84" y="217"/>
                    <a:pt x="84" y="217"/>
                    <a:pt x="84" y="217"/>
                  </a:cubicBezTo>
                  <a:cubicBezTo>
                    <a:pt x="84" y="221"/>
                    <a:pt x="84" y="221"/>
                    <a:pt x="84" y="221"/>
                  </a:cubicBezTo>
                  <a:cubicBezTo>
                    <a:pt x="83" y="223"/>
                    <a:pt x="83" y="223"/>
                    <a:pt x="83" y="223"/>
                  </a:cubicBezTo>
                  <a:cubicBezTo>
                    <a:pt x="83" y="223"/>
                    <a:pt x="79" y="227"/>
                    <a:pt x="78" y="228"/>
                  </a:cubicBezTo>
                  <a:cubicBezTo>
                    <a:pt x="78" y="228"/>
                    <a:pt x="73" y="223"/>
                    <a:pt x="73" y="223"/>
                  </a:cubicBezTo>
                  <a:cubicBezTo>
                    <a:pt x="72" y="216"/>
                    <a:pt x="72" y="216"/>
                    <a:pt x="72" y="216"/>
                  </a:cubicBezTo>
                  <a:cubicBezTo>
                    <a:pt x="67" y="211"/>
                    <a:pt x="67" y="211"/>
                    <a:pt x="67" y="211"/>
                  </a:cubicBezTo>
                  <a:cubicBezTo>
                    <a:pt x="64" y="212"/>
                    <a:pt x="64" y="212"/>
                    <a:pt x="64" y="212"/>
                  </a:cubicBezTo>
                  <a:cubicBezTo>
                    <a:pt x="63" y="207"/>
                    <a:pt x="63" y="207"/>
                    <a:pt x="63" y="207"/>
                  </a:cubicBezTo>
                  <a:cubicBezTo>
                    <a:pt x="61" y="204"/>
                    <a:pt x="61" y="204"/>
                    <a:pt x="61" y="204"/>
                  </a:cubicBezTo>
                  <a:cubicBezTo>
                    <a:pt x="57" y="204"/>
                    <a:pt x="57" y="204"/>
                    <a:pt x="57" y="204"/>
                  </a:cubicBezTo>
                  <a:cubicBezTo>
                    <a:pt x="56" y="206"/>
                    <a:pt x="56" y="206"/>
                    <a:pt x="56" y="206"/>
                  </a:cubicBezTo>
                  <a:cubicBezTo>
                    <a:pt x="55" y="209"/>
                    <a:pt x="55" y="209"/>
                    <a:pt x="55" y="209"/>
                  </a:cubicBezTo>
                  <a:cubicBezTo>
                    <a:pt x="55" y="209"/>
                    <a:pt x="56" y="212"/>
                    <a:pt x="56" y="212"/>
                  </a:cubicBezTo>
                  <a:cubicBezTo>
                    <a:pt x="56" y="213"/>
                    <a:pt x="55" y="214"/>
                    <a:pt x="54" y="214"/>
                  </a:cubicBezTo>
                  <a:cubicBezTo>
                    <a:pt x="54" y="214"/>
                    <a:pt x="49" y="216"/>
                    <a:pt x="49" y="216"/>
                  </a:cubicBezTo>
                  <a:cubicBezTo>
                    <a:pt x="49" y="216"/>
                    <a:pt x="48" y="213"/>
                    <a:pt x="48" y="212"/>
                  </a:cubicBezTo>
                  <a:cubicBezTo>
                    <a:pt x="48" y="210"/>
                    <a:pt x="48" y="207"/>
                    <a:pt x="48" y="207"/>
                  </a:cubicBezTo>
                  <a:cubicBezTo>
                    <a:pt x="48" y="207"/>
                    <a:pt x="52" y="205"/>
                    <a:pt x="52" y="205"/>
                  </a:cubicBezTo>
                  <a:cubicBezTo>
                    <a:pt x="52" y="204"/>
                    <a:pt x="55" y="199"/>
                    <a:pt x="55" y="199"/>
                  </a:cubicBezTo>
                  <a:cubicBezTo>
                    <a:pt x="55" y="196"/>
                    <a:pt x="55" y="196"/>
                    <a:pt x="55" y="196"/>
                  </a:cubicBezTo>
                  <a:cubicBezTo>
                    <a:pt x="55" y="196"/>
                    <a:pt x="59" y="195"/>
                    <a:pt x="60" y="195"/>
                  </a:cubicBezTo>
                  <a:cubicBezTo>
                    <a:pt x="61" y="195"/>
                    <a:pt x="63" y="195"/>
                    <a:pt x="64" y="196"/>
                  </a:cubicBezTo>
                  <a:cubicBezTo>
                    <a:pt x="66" y="197"/>
                    <a:pt x="65" y="197"/>
                    <a:pt x="67" y="197"/>
                  </a:cubicBezTo>
                  <a:cubicBezTo>
                    <a:pt x="69" y="196"/>
                    <a:pt x="71" y="195"/>
                    <a:pt x="71" y="194"/>
                  </a:cubicBezTo>
                  <a:cubicBezTo>
                    <a:pt x="71" y="193"/>
                    <a:pt x="72" y="189"/>
                    <a:pt x="69" y="189"/>
                  </a:cubicBezTo>
                  <a:cubicBezTo>
                    <a:pt x="67" y="189"/>
                    <a:pt x="64" y="191"/>
                    <a:pt x="63" y="191"/>
                  </a:cubicBezTo>
                  <a:cubicBezTo>
                    <a:pt x="62" y="192"/>
                    <a:pt x="61" y="191"/>
                    <a:pt x="59" y="190"/>
                  </a:cubicBezTo>
                  <a:cubicBezTo>
                    <a:pt x="58" y="190"/>
                    <a:pt x="56" y="189"/>
                    <a:pt x="56" y="189"/>
                  </a:cubicBezTo>
                  <a:cubicBezTo>
                    <a:pt x="53" y="192"/>
                    <a:pt x="53" y="192"/>
                    <a:pt x="53" y="192"/>
                  </a:cubicBezTo>
                  <a:cubicBezTo>
                    <a:pt x="53" y="192"/>
                    <a:pt x="55" y="196"/>
                    <a:pt x="51" y="193"/>
                  </a:cubicBezTo>
                  <a:cubicBezTo>
                    <a:pt x="47" y="191"/>
                    <a:pt x="47" y="190"/>
                    <a:pt x="47" y="190"/>
                  </a:cubicBezTo>
                  <a:cubicBezTo>
                    <a:pt x="43" y="186"/>
                    <a:pt x="43" y="186"/>
                    <a:pt x="43" y="186"/>
                  </a:cubicBezTo>
                  <a:cubicBezTo>
                    <a:pt x="41" y="179"/>
                    <a:pt x="41" y="179"/>
                    <a:pt x="41" y="179"/>
                  </a:cubicBezTo>
                  <a:cubicBezTo>
                    <a:pt x="38" y="175"/>
                    <a:pt x="38" y="175"/>
                    <a:pt x="38" y="175"/>
                  </a:cubicBezTo>
                  <a:cubicBezTo>
                    <a:pt x="38" y="175"/>
                    <a:pt x="37" y="177"/>
                    <a:pt x="36" y="179"/>
                  </a:cubicBezTo>
                  <a:cubicBezTo>
                    <a:pt x="35" y="180"/>
                    <a:pt x="33" y="180"/>
                    <a:pt x="32" y="179"/>
                  </a:cubicBezTo>
                  <a:cubicBezTo>
                    <a:pt x="32" y="177"/>
                    <a:pt x="29" y="173"/>
                    <a:pt x="29" y="173"/>
                  </a:cubicBezTo>
                  <a:cubicBezTo>
                    <a:pt x="30" y="169"/>
                    <a:pt x="30" y="169"/>
                    <a:pt x="30" y="169"/>
                  </a:cubicBezTo>
                  <a:cubicBezTo>
                    <a:pt x="26" y="168"/>
                    <a:pt x="26" y="168"/>
                    <a:pt x="26" y="168"/>
                  </a:cubicBezTo>
                  <a:cubicBezTo>
                    <a:pt x="26" y="168"/>
                    <a:pt x="24" y="167"/>
                    <a:pt x="24" y="166"/>
                  </a:cubicBezTo>
                  <a:cubicBezTo>
                    <a:pt x="25" y="164"/>
                    <a:pt x="27" y="161"/>
                    <a:pt x="27" y="161"/>
                  </a:cubicBezTo>
                  <a:cubicBezTo>
                    <a:pt x="29" y="157"/>
                    <a:pt x="29" y="157"/>
                    <a:pt x="29" y="157"/>
                  </a:cubicBezTo>
                  <a:cubicBezTo>
                    <a:pt x="29" y="157"/>
                    <a:pt x="29" y="154"/>
                    <a:pt x="28" y="153"/>
                  </a:cubicBezTo>
                  <a:cubicBezTo>
                    <a:pt x="28" y="152"/>
                    <a:pt x="27" y="139"/>
                    <a:pt x="27" y="139"/>
                  </a:cubicBezTo>
                  <a:cubicBezTo>
                    <a:pt x="35" y="134"/>
                    <a:pt x="35" y="134"/>
                    <a:pt x="35" y="134"/>
                  </a:cubicBezTo>
                  <a:cubicBezTo>
                    <a:pt x="40" y="126"/>
                    <a:pt x="40" y="126"/>
                    <a:pt x="40" y="126"/>
                  </a:cubicBezTo>
                  <a:cubicBezTo>
                    <a:pt x="42" y="117"/>
                    <a:pt x="42" y="117"/>
                    <a:pt x="42" y="117"/>
                  </a:cubicBezTo>
                  <a:cubicBezTo>
                    <a:pt x="45" y="109"/>
                    <a:pt x="45" y="109"/>
                    <a:pt x="45" y="109"/>
                  </a:cubicBezTo>
                  <a:cubicBezTo>
                    <a:pt x="45" y="109"/>
                    <a:pt x="49" y="105"/>
                    <a:pt x="49" y="106"/>
                  </a:cubicBezTo>
                  <a:cubicBezTo>
                    <a:pt x="50" y="107"/>
                    <a:pt x="49" y="98"/>
                    <a:pt x="49" y="98"/>
                  </a:cubicBezTo>
                  <a:cubicBezTo>
                    <a:pt x="46" y="95"/>
                    <a:pt x="46" y="95"/>
                    <a:pt x="46" y="95"/>
                  </a:cubicBezTo>
                  <a:cubicBezTo>
                    <a:pt x="46" y="90"/>
                    <a:pt x="46" y="90"/>
                    <a:pt x="46" y="90"/>
                  </a:cubicBezTo>
                  <a:cubicBezTo>
                    <a:pt x="46" y="90"/>
                    <a:pt x="51" y="89"/>
                    <a:pt x="52" y="89"/>
                  </a:cubicBezTo>
                  <a:cubicBezTo>
                    <a:pt x="53" y="89"/>
                    <a:pt x="55" y="88"/>
                    <a:pt x="58" y="87"/>
                  </a:cubicBezTo>
                  <a:cubicBezTo>
                    <a:pt x="60" y="87"/>
                    <a:pt x="62" y="85"/>
                    <a:pt x="64" y="85"/>
                  </a:cubicBezTo>
                  <a:cubicBezTo>
                    <a:pt x="65" y="85"/>
                    <a:pt x="70" y="85"/>
                    <a:pt x="70" y="85"/>
                  </a:cubicBezTo>
                  <a:cubicBezTo>
                    <a:pt x="70" y="85"/>
                    <a:pt x="75" y="82"/>
                    <a:pt x="76" y="81"/>
                  </a:cubicBezTo>
                  <a:cubicBezTo>
                    <a:pt x="77" y="80"/>
                    <a:pt x="80" y="76"/>
                    <a:pt x="80" y="76"/>
                  </a:cubicBezTo>
                  <a:cubicBezTo>
                    <a:pt x="80" y="76"/>
                    <a:pt x="81" y="71"/>
                    <a:pt x="83" y="70"/>
                  </a:cubicBezTo>
                  <a:cubicBezTo>
                    <a:pt x="84" y="70"/>
                    <a:pt x="87" y="68"/>
                    <a:pt x="89" y="68"/>
                  </a:cubicBezTo>
                  <a:cubicBezTo>
                    <a:pt x="91" y="67"/>
                    <a:pt x="96" y="66"/>
                    <a:pt x="97" y="66"/>
                  </a:cubicBezTo>
                  <a:cubicBezTo>
                    <a:pt x="98" y="66"/>
                    <a:pt x="110" y="64"/>
                    <a:pt x="110" y="64"/>
                  </a:cubicBezTo>
                  <a:cubicBezTo>
                    <a:pt x="115" y="60"/>
                    <a:pt x="115" y="60"/>
                    <a:pt x="115" y="60"/>
                  </a:cubicBezTo>
                  <a:cubicBezTo>
                    <a:pt x="114" y="51"/>
                    <a:pt x="114" y="51"/>
                    <a:pt x="114" y="51"/>
                  </a:cubicBezTo>
                  <a:cubicBezTo>
                    <a:pt x="129" y="49"/>
                    <a:pt x="129" y="49"/>
                    <a:pt x="129" y="49"/>
                  </a:cubicBezTo>
                  <a:cubicBezTo>
                    <a:pt x="135" y="45"/>
                    <a:pt x="135" y="45"/>
                    <a:pt x="135" y="45"/>
                  </a:cubicBezTo>
                  <a:cubicBezTo>
                    <a:pt x="135" y="45"/>
                    <a:pt x="138" y="42"/>
                    <a:pt x="139" y="42"/>
                  </a:cubicBezTo>
                  <a:cubicBezTo>
                    <a:pt x="140" y="43"/>
                    <a:pt x="142" y="42"/>
                    <a:pt x="142" y="42"/>
                  </a:cubicBezTo>
                  <a:cubicBezTo>
                    <a:pt x="149" y="40"/>
                    <a:pt x="149" y="40"/>
                    <a:pt x="149" y="40"/>
                  </a:cubicBezTo>
                  <a:cubicBezTo>
                    <a:pt x="149" y="40"/>
                    <a:pt x="158" y="37"/>
                    <a:pt x="159" y="36"/>
                  </a:cubicBezTo>
                  <a:cubicBezTo>
                    <a:pt x="159" y="36"/>
                    <a:pt x="164" y="34"/>
                    <a:pt x="164" y="34"/>
                  </a:cubicBezTo>
                  <a:cubicBezTo>
                    <a:pt x="166" y="30"/>
                    <a:pt x="166" y="30"/>
                    <a:pt x="166" y="30"/>
                  </a:cubicBezTo>
                  <a:cubicBezTo>
                    <a:pt x="166" y="30"/>
                    <a:pt x="168" y="28"/>
                    <a:pt x="171" y="28"/>
                  </a:cubicBezTo>
                  <a:cubicBezTo>
                    <a:pt x="173" y="28"/>
                    <a:pt x="175" y="28"/>
                    <a:pt x="176" y="28"/>
                  </a:cubicBezTo>
                  <a:cubicBezTo>
                    <a:pt x="176" y="27"/>
                    <a:pt x="177" y="25"/>
                    <a:pt x="178" y="25"/>
                  </a:cubicBezTo>
                  <a:cubicBezTo>
                    <a:pt x="179" y="25"/>
                    <a:pt x="185" y="24"/>
                    <a:pt x="185" y="24"/>
                  </a:cubicBezTo>
                  <a:cubicBezTo>
                    <a:pt x="188" y="29"/>
                    <a:pt x="188" y="29"/>
                    <a:pt x="188" y="29"/>
                  </a:cubicBezTo>
                  <a:cubicBezTo>
                    <a:pt x="188" y="29"/>
                    <a:pt x="194" y="33"/>
                    <a:pt x="195" y="33"/>
                  </a:cubicBezTo>
                  <a:cubicBezTo>
                    <a:pt x="196" y="33"/>
                    <a:pt x="201" y="29"/>
                    <a:pt x="201" y="29"/>
                  </a:cubicBezTo>
                  <a:cubicBezTo>
                    <a:pt x="211" y="32"/>
                    <a:pt x="211" y="32"/>
                    <a:pt x="211" y="32"/>
                  </a:cubicBezTo>
                  <a:cubicBezTo>
                    <a:pt x="219" y="34"/>
                    <a:pt x="219" y="34"/>
                    <a:pt x="219" y="34"/>
                  </a:cubicBezTo>
                  <a:cubicBezTo>
                    <a:pt x="222" y="32"/>
                    <a:pt x="222" y="32"/>
                    <a:pt x="222" y="32"/>
                  </a:cubicBezTo>
                  <a:close/>
                  <a:moveTo>
                    <a:pt x="188" y="149"/>
                  </a:moveTo>
                  <a:cubicBezTo>
                    <a:pt x="188" y="149"/>
                    <a:pt x="188" y="149"/>
                    <a:pt x="188" y="149"/>
                  </a:cubicBezTo>
                  <a:cubicBezTo>
                    <a:pt x="189" y="150"/>
                    <a:pt x="189" y="150"/>
                    <a:pt x="189" y="150"/>
                  </a:cubicBezTo>
                  <a:cubicBezTo>
                    <a:pt x="189" y="150"/>
                    <a:pt x="191" y="150"/>
                    <a:pt x="192" y="149"/>
                  </a:cubicBezTo>
                  <a:cubicBezTo>
                    <a:pt x="193" y="149"/>
                    <a:pt x="191" y="148"/>
                    <a:pt x="191" y="148"/>
                  </a:cubicBezTo>
                  <a:cubicBezTo>
                    <a:pt x="189" y="148"/>
                    <a:pt x="189" y="148"/>
                    <a:pt x="189" y="148"/>
                  </a:cubicBezTo>
                  <a:cubicBezTo>
                    <a:pt x="189" y="148"/>
                    <a:pt x="188" y="149"/>
                    <a:pt x="188" y="149"/>
                  </a:cubicBezTo>
                  <a:close/>
                  <a:moveTo>
                    <a:pt x="184" y="157"/>
                  </a:moveTo>
                  <a:cubicBezTo>
                    <a:pt x="184" y="157"/>
                    <a:pt x="184" y="157"/>
                    <a:pt x="184" y="157"/>
                  </a:cubicBezTo>
                  <a:cubicBezTo>
                    <a:pt x="185" y="158"/>
                    <a:pt x="185" y="158"/>
                    <a:pt x="185" y="158"/>
                  </a:cubicBezTo>
                  <a:cubicBezTo>
                    <a:pt x="185" y="158"/>
                    <a:pt x="186" y="155"/>
                    <a:pt x="187" y="154"/>
                  </a:cubicBezTo>
                  <a:cubicBezTo>
                    <a:pt x="188" y="152"/>
                    <a:pt x="186" y="153"/>
                    <a:pt x="186" y="153"/>
                  </a:cubicBezTo>
                  <a:cubicBezTo>
                    <a:pt x="185" y="154"/>
                    <a:pt x="185" y="154"/>
                    <a:pt x="185" y="154"/>
                  </a:cubicBezTo>
                  <a:cubicBezTo>
                    <a:pt x="185" y="154"/>
                    <a:pt x="184" y="157"/>
                    <a:pt x="184" y="157"/>
                  </a:cubicBezTo>
                  <a:close/>
                  <a:moveTo>
                    <a:pt x="318" y="231"/>
                  </a:moveTo>
                  <a:cubicBezTo>
                    <a:pt x="318" y="231"/>
                    <a:pt x="318" y="231"/>
                    <a:pt x="318" y="231"/>
                  </a:cubicBezTo>
                  <a:cubicBezTo>
                    <a:pt x="318" y="231"/>
                    <a:pt x="321" y="233"/>
                    <a:pt x="321" y="233"/>
                  </a:cubicBezTo>
                  <a:cubicBezTo>
                    <a:pt x="319" y="237"/>
                    <a:pt x="319" y="237"/>
                    <a:pt x="319" y="237"/>
                  </a:cubicBezTo>
                  <a:cubicBezTo>
                    <a:pt x="316" y="235"/>
                    <a:pt x="316" y="235"/>
                    <a:pt x="316" y="235"/>
                  </a:cubicBezTo>
                  <a:cubicBezTo>
                    <a:pt x="318" y="231"/>
                    <a:pt x="318" y="231"/>
                    <a:pt x="318" y="231"/>
                  </a:cubicBezTo>
                  <a:close/>
                  <a:moveTo>
                    <a:pt x="342" y="250"/>
                  </a:moveTo>
                  <a:cubicBezTo>
                    <a:pt x="342" y="250"/>
                    <a:pt x="342" y="250"/>
                    <a:pt x="342" y="250"/>
                  </a:cubicBezTo>
                  <a:cubicBezTo>
                    <a:pt x="342" y="250"/>
                    <a:pt x="347" y="251"/>
                    <a:pt x="347" y="250"/>
                  </a:cubicBezTo>
                  <a:cubicBezTo>
                    <a:pt x="347" y="249"/>
                    <a:pt x="348" y="247"/>
                    <a:pt x="348" y="247"/>
                  </a:cubicBezTo>
                  <a:cubicBezTo>
                    <a:pt x="347" y="246"/>
                    <a:pt x="344" y="245"/>
                    <a:pt x="344" y="245"/>
                  </a:cubicBezTo>
                  <a:cubicBezTo>
                    <a:pt x="343" y="245"/>
                    <a:pt x="342" y="245"/>
                    <a:pt x="341" y="244"/>
                  </a:cubicBezTo>
                  <a:cubicBezTo>
                    <a:pt x="335" y="237"/>
                    <a:pt x="339" y="246"/>
                    <a:pt x="342" y="247"/>
                  </a:cubicBezTo>
                  <a:cubicBezTo>
                    <a:pt x="342" y="248"/>
                    <a:pt x="342" y="248"/>
                    <a:pt x="342" y="248"/>
                  </a:cubicBezTo>
                  <a:cubicBezTo>
                    <a:pt x="342" y="250"/>
                    <a:pt x="342" y="250"/>
                    <a:pt x="342" y="250"/>
                  </a:cubicBezTo>
                  <a:close/>
                  <a:moveTo>
                    <a:pt x="349" y="257"/>
                  </a:moveTo>
                  <a:cubicBezTo>
                    <a:pt x="349" y="257"/>
                    <a:pt x="349" y="257"/>
                    <a:pt x="349" y="257"/>
                  </a:cubicBezTo>
                  <a:cubicBezTo>
                    <a:pt x="353" y="252"/>
                    <a:pt x="353" y="252"/>
                    <a:pt x="353" y="252"/>
                  </a:cubicBezTo>
                  <a:cubicBezTo>
                    <a:pt x="353" y="252"/>
                    <a:pt x="355" y="250"/>
                    <a:pt x="356" y="250"/>
                  </a:cubicBezTo>
                  <a:cubicBezTo>
                    <a:pt x="357" y="250"/>
                    <a:pt x="361" y="249"/>
                    <a:pt x="361" y="249"/>
                  </a:cubicBezTo>
                  <a:cubicBezTo>
                    <a:pt x="361" y="249"/>
                    <a:pt x="364" y="250"/>
                    <a:pt x="362" y="251"/>
                  </a:cubicBezTo>
                  <a:cubicBezTo>
                    <a:pt x="361" y="252"/>
                    <a:pt x="358" y="254"/>
                    <a:pt x="357" y="254"/>
                  </a:cubicBezTo>
                  <a:cubicBezTo>
                    <a:pt x="356" y="255"/>
                    <a:pt x="354" y="258"/>
                    <a:pt x="354" y="258"/>
                  </a:cubicBezTo>
                  <a:cubicBezTo>
                    <a:pt x="350" y="259"/>
                    <a:pt x="350" y="259"/>
                    <a:pt x="350" y="259"/>
                  </a:cubicBezTo>
                  <a:cubicBezTo>
                    <a:pt x="346" y="261"/>
                    <a:pt x="346" y="261"/>
                    <a:pt x="346" y="261"/>
                  </a:cubicBezTo>
                  <a:cubicBezTo>
                    <a:pt x="347" y="265"/>
                    <a:pt x="347" y="265"/>
                    <a:pt x="347" y="265"/>
                  </a:cubicBezTo>
                  <a:cubicBezTo>
                    <a:pt x="347" y="265"/>
                    <a:pt x="346" y="266"/>
                    <a:pt x="345" y="266"/>
                  </a:cubicBezTo>
                  <a:cubicBezTo>
                    <a:pt x="345" y="265"/>
                    <a:pt x="342" y="263"/>
                    <a:pt x="342" y="263"/>
                  </a:cubicBezTo>
                  <a:cubicBezTo>
                    <a:pt x="343" y="258"/>
                    <a:pt x="343" y="258"/>
                    <a:pt x="343" y="258"/>
                  </a:cubicBezTo>
                  <a:cubicBezTo>
                    <a:pt x="347" y="258"/>
                    <a:pt x="347" y="258"/>
                    <a:pt x="347" y="258"/>
                  </a:cubicBezTo>
                  <a:cubicBezTo>
                    <a:pt x="349" y="257"/>
                    <a:pt x="349" y="257"/>
                    <a:pt x="349" y="257"/>
                  </a:cubicBezTo>
                  <a:close/>
                  <a:moveTo>
                    <a:pt x="388" y="286"/>
                  </a:moveTo>
                  <a:cubicBezTo>
                    <a:pt x="388" y="286"/>
                    <a:pt x="388" y="286"/>
                    <a:pt x="388" y="286"/>
                  </a:cubicBezTo>
                  <a:cubicBezTo>
                    <a:pt x="388" y="286"/>
                    <a:pt x="392" y="290"/>
                    <a:pt x="392" y="290"/>
                  </a:cubicBezTo>
                  <a:cubicBezTo>
                    <a:pt x="391" y="295"/>
                    <a:pt x="391" y="295"/>
                    <a:pt x="391" y="295"/>
                  </a:cubicBezTo>
                  <a:cubicBezTo>
                    <a:pt x="391" y="295"/>
                    <a:pt x="391" y="297"/>
                    <a:pt x="393" y="297"/>
                  </a:cubicBezTo>
                  <a:cubicBezTo>
                    <a:pt x="395" y="298"/>
                    <a:pt x="398" y="298"/>
                    <a:pt x="398" y="296"/>
                  </a:cubicBezTo>
                  <a:cubicBezTo>
                    <a:pt x="398" y="294"/>
                    <a:pt x="399" y="292"/>
                    <a:pt x="400" y="291"/>
                  </a:cubicBezTo>
                  <a:cubicBezTo>
                    <a:pt x="401" y="289"/>
                    <a:pt x="403" y="286"/>
                    <a:pt x="403" y="286"/>
                  </a:cubicBezTo>
                  <a:cubicBezTo>
                    <a:pt x="403" y="286"/>
                    <a:pt x="404" y="286"/>
                    <a:pt x="405" y="285"/>
                  </a:cubicBezTo>
                  <a:cubicBezTo>
                    <a:pt x="406" y="285"/>
                    <a:pt x="404" y="282"/>
                    <a:pt x="404" y="282"/>
                  </a:cubicBezTo>
                  <a:cubicBezTo>
                    <a:pt x="404" y="282"/>
                    <a:pt x="403" y="282"/>
                    <a:pt x="405" y="278"/>
                  </a:cubicBezTo>
                  <a:cubicBezTo>
                    <a:pt x="407" y="275"/>
                    <a:pt x="407" y="275"/>
                    <a:pt x="407" y="275"/>
                  </a:cubicBezTo>
                  <a:cubicBezTo>
                    <a:pt x="407" y="274"/>
                    <a:pt x="408" y="271"/>
                    <a:pt x="408" y="270"/>
                  </a:cubicBezTo>
                  <a:cubicBezTo>
                    <a:pt x="407" y="268"/>
                    <a:pt x="406" y="263"/>
                    <a:pt x="406" y="263"/>
                  </a:cubicBezTo>
                  <a:cubicBezTo>
                    <a:pt x="404" y="265"/>
                    <a:pt x="404" y="265"/>
                    <a:pt x="404" y="265"/>
                  </a:cubicBezTo>
                  <a:cubicBezTo>
                    <a:pt x="404" y="265"/>
                    <a:pt x="402" y="267"/>
                    <a:pt x="400" y="267"/>
                  </a:cubicBezTo>
                  <a:cubicBezTo>
                    <a:pt x="398" y="268"/>
                    <a:pt x="396" y="269"/>
                    <a:pt x="396" y="270"/>
                  </a:cubicBezTo>
                  <a:cubicBezTo>
                    <a:pt x="396" y="270"/>
                    <a:pt x="396" y="273"/>
                    <a:pt x="395" y="274"/>
                  </a:cubicBezTo>
                  <a:cubicBezTo>
                    <a:pt x="394" y="275"/>
                    <a:pt x="391" y="278"/>
                    <a:pt x="391" y="278"/>
                  </a:cubicBezTo>
                  <a:cubicBezTo>
                    <a:pt x="389" y="283"/>
                    <a:pt x="389" y="283"/>
                    <a:pt x="389" y="283"/>
                  </a:cubicBezTo>
                  <a:cubicBezTo>
                    <a:pt x="389" y="283"/>
                    <a:pt x="388" y="286"/>
                    <a:pt x="388" y="286"/>
                  </a:cubicBezTo>
                  <a:close/>
                  <a:moveTo>
                    <a:pt x="373" y="331"/>
                  </a:moveTo>
                  <a:cubicBezTo>
                    <a:pt x="373" y="331"/>
                    <a:pt x="373" y="331"/>
                    <a:pt x="373" y="331"/>
                  </a:cubicBezTo>
                  <a:cubicBezTo>
                    <a:pt x="371" y="330"/>
                    <a:pt x="369" y="328"/>
                    <a:pt x="369" y="326"/>
                  </a:cubicBezTo>
                  <a:cubicBezTo>
                    <a:pt x="369" y="325"/>
                    <a:pt x="370" y="323"/>
                    <a:pt x="370" y="323"/>
                  </a:cubicBezTo>
                  <a:cubicBezTo>
                    <a:pt x="370" y="323"/>
                    <a:pt x="368" y="322"/>
                    <a:pt x="368" y="321"/>
                  </a:cubicBezTo>
                  <a:cubicBezTo>
                    <a:pt x="368" y="321"/>
                    <a:pt x="370" y="317"/>
                    <a:pt x="370" y="315"/>
                  </a:cubicBezTo>
                  <a:cubicBezTo>
                    <a:pt x="369" y="314"/>
                    <a:pt x="370" y="308"/>
                    <a:pt x="370" y="308"/>
                  </a:cubicBezTo>
                  <a:cubicBezTo>
                    <a:pt x="370" y="308"/>
                    <a:pt x="373" y="307"/>
                    <a:pt x="373" y="308"/>
                  </a:cubicBezTo>
                  <a:cubicBezTo>
                    <a:pt x="373" y="309"/>
                    <a:pt x="372" y="312"/>
                    <a:pt x="372" y="313"/>
                  </a:cubicBezTo>
                  <a:cubicBezTo>
                    <a:pt x="372" y="314"/>
                    <a:pt x="371" y="318"/>
                    <a:pt x="371" y="319"/>
                  </a:cubicBezTo>
                  <a:cubicBezTo>
                    <a:pt x="371" y="319"/>
                    <a:pt x="372" y="318"/>
                    <a:pt x="374" y="320"/>
                  </a:cubicBezTo>
                  <a:cubicBezTo>
                    <a:pt x="376" y="322"/>
                    <a:pt x="376" y="325"/>
                    <a:pt x="376" y="325"/>
                  </a:cubicBezTo>
                  <a:cubicBezTo>
                    <a:pt x="374" y="327"/>
                    <a:pt x="374" y="327"/>
                    <a:pt x="374" y="327"/>
                  </a:cubicBezTo>
                  <a:cubicBezTo>
                    <a:pt x="373" y="331"/>
                    <a:pt x="373" y="331"/>
                    <a:pt x="373" y="331"/>
                  </a:cubicBezTo>
                  <a:close/>
                  <a:moveTo>
                    <a:pt x="361" y="333"/>
                  </a:moveTo>
                  <a:cubicBezTo>
                    <a:pt x="361" y="333"/>
                    <a:pt x="361" y="333"/>
                    <a:pt x="361" y="333"/>
                  </a:cubicBezTo>
                  <a:cubicBezTo>
                    <a:pt x="361" y="333"/>
                    <a:pt x="360" y="337"/>
                    <a:pt x="360" y="338"/>
                  </a:cubicBezTo>
                  <a:cubicBezTo>
                    <a:pt x="360" y="338"/>
                    <a:pt x="361" y="338"/>
                    <a:pt x="362" y="338"/>
                  </a:cubicBezTo>
                  <a:cubicBezTo>
                    <a:pt x="363" y="337"/>
                    <a:pt x="364" y="337"/>
                    <a:pt x="365" y="336"/>
                  </a:cubicBezTo>
                  <a:cubicBezTo>
                    <a:pt x="366" y="335"/>
                    <a:pt x="369" y="333"/>
                    <a:pt x="370" y="333"/>
                  </a:cubicBezTo>
                  <a:cubicBezTo>
                    <a:pt x="371" y="332"/>
                    <a:pt x="366" y="330"/>
                    <a:pt x="366" y="330"/>
                  </a:cubicBezTo>
                  <a:cubicBezTo>
                    <a:pt x="361" y="333"/>
                    <a:pt x="361" y="333"/>
                    <a:pt x="361" y="333"/>
                  </a:cubicBezTo>
                  <a:close/>
                  <a:moveTo>
                    <a:pt x="225" y="132"/>
                  </a:moveTo>
                  <a:cubicBezTo>
                    <a:pt x="225" y="132"/>
                    <a:pt x="225" y="132"/>
                    <a:pt x="225" y="132"/>
                  </a:cubicBezTo>
                  <a:cubicBezTo>
                    <a:pt x="227" y="133"/>
                    <a:pt x="227" y="133"/>
                    <a:pt x="227" y="133"/>
                  </a:cubicBezTo>
                  <a:cubicBezTo>
                    <a:pt x="227" y="133"/>
                    <a:pt x="228" y="132"/>
                    <a:pt x="229" y="131"/>
                  </a:cubicBezTo>
                  <a:cubicBezTo>
                    <a:pt x="230" y="130"/>
                    <a:pt x="228" y="129"/>
                    <a:pt x="228" y="129"/>
                  </a:cubicBezTo>
                  <a:cubicBezTo>
                    <a:pt x="227" y="130"/>
                    <a:pt x="227" y="130"/>
                    <a:pt x="227" y="130"/>
                  </a:cubicBezTo>
                  <a:cubicBezTo>
                    <a:pt x="227" y="130"/>
                    <a:pt x="225" y="132"/>
                    <a:pt x="225" y="132"/>
                  </a:cubicBezTo>
                  <a:close/>
                  <a:moveTo>
                    <a:pt x="164" y="164"/>
                  </a:moveTo>
                  <a:cubicBezTo>
                    <a:pt x="164" y="164"/>
                    <a:pt x="164" y="164"/>
                    <a:pt x="164" y="164"/>
                  </a:cubicBezTo>
                  <a:cubicBezTo>
                    <a:pt x="165" y="165"/>
                    <a:pt x="165" y="165"/>
                    <a:pt x="165" y="165"/>
                  </a:cubicBezTo>
                  <a:cubicBezTo>
                    <a:pt x="165" y="165"/>
                    <a:pt x="166" y="163"/>
                    <a:pt x="168" y="162"/>
                  </a:cubicBezTo>
                  <a:cubicBezTo>
                    <a:pt x="169" y="161"/>
                    <a:pt x="167" y="161"/>
                    <a:pt x="167" y="161"/>
                  </a:cubicBezTo>
                  <a:cubicBezTo>
                    <a:pt x="165" y="162"/>
                    <a:pt x="165" y="162"/>
                    <a:pt x="165" y="162"/>
                  </a:cubicBezTo>
                  <a:cubicBezTo>
                    <a:pt x="165" y="162"/>
                    <a:pt x="164" y="163"/>
                    <a:pt x="164" y="164"/>
                  </a:cubicBezTo>
                  <a:close/>
                  <a:moveTo>
                    <a:pt x="174" y="162"/>
                  </a:moveTo>
                  <a:cubicBezTo>
                    <a:pt x="174" y="162"/>
                    <a:pt x="174" y="162"/>
                    <a:pt x="174" y="162"/>
                  </a:cubicBezTo>
                  <a:cubicBezTo>
                    <a:pt x="174" y="164"/>
                    <a:pt x="174" y="164"/>
                    <a:pt x="174" y="164"/>
                  </a:cubicBezTo>
                  <a:cubicBezTo>
                    <a:pt x="174" y="164"/>
                    <a:pt x="177" y="165"/>
                    <a:pt x="179" y="166"/>
                  </a:cubicBezTo>
                  <a:cubicBezTo>
                    <a:pt x="182" y="167"/>
                    <a:pt x="180" y="164"/>
                    <a:pt x="180" y="164"/>
                  </a:cubicBezTo>
                  <a:cubicBezTo>
                    <a:pt x="178" y="162"/>
                    <a:pt x="178" y="162"/>
                    <a:pt x="178" y="162"/>
                  </a:cubicBezTo>
                  <a:cubicBezTo>
                    <a:pt x="178" y="162"/>
                    <a:pt x="175" y="161"/>
                    <a:pt x="174" y="162"/>
                  </a:cubicBezTo>
                  <a:close/>
                  <a:moveTo>
                    <a:pt x="211" y="164"/>
                  </a:moveTo>
                  <a:cubicBezTo>
                    <a:pt x="211" y="164"/>
                    <a:pt x="211" y="164"/>
                    <a:pt x="211" y="164"/>
                  </a:cubicBezTo>
                  <a:cubicBezTo>
                    <a:pt x="210" y="166"/>
                    <a:pt x="210" y="166"/>
                    <a:pt x="210" y="166"/>
                  </a:cubicBezTo>
                  <a:cubicBezTo>
                    <a:pt x="210" y="166"/>
                    <a:pt x="212" y="168"/>
                    <a:pt x="213" y="170"/>
                  </a:cubicBezTo>
                  <a:cubicBezTo>
                    <a:pt x="214" y="170"/>
                    <a:pt x="218" y="174"/>
                    <a:pt x="220" y="174"/>
                  </a:cubicBezTo>
                  <a:cubicBezTo>
                    <a:pt x="228" y="177"/>
                    <a:pt x="215" y="167"/>
                    <a:pt x="214" y="166"/>
                  </a:cubicBezTo>
                  <a:cubicBezTo>
                    <a:pt x="214" y="166"/>
                    <a:pt x="211" y="163"/>
                    <a:pt x="211" y="164"/>
                  </a:cubicBezTo>
                  <a:close/>
                  <a:moveTo>
                    <a:pt x="258" y="178"/>
                  </a:moveTo>
                  <a:cubicBezTo>
                    <a:pt x="258" y="178"/>
                    <a:pt x="258" y="178"/>
                    <a:pt x="258" y="178"/>
                  </a:cubicBezTo>
                  <a:cubicBezTo>
                    <a:pt x="260" y="180"/>
                    <a:pt x="260" y="180"/>
                    <a:pt x="260" y="180"/>
                  </a:cubicBezTo>
                  <a:cubicBezTo>
                    <a:pt x="260" y="180"/>
                    <a:pt x="263" y="179"/>
                    <a:pt x="265" y="178"/>
                  </a:cubicBezTo>
                  <a:cubicBezTo>
                    <a:pt x="267" y="178"/>
                    <a:pt x="265" y="176"/>
                    <a:pt x="265" y="176"/>
                  </a:cubicBezTo>
                  <a:cubicBezTo>
                    <a:pt x="262" y="176"/>
                    <a:pt x="262" y="176"/>
                    <a:pt x="262" y="176"/>
                  </a:cubicBezTo>
                  <a:cubicBezTo>
                    <a:pt x="262" y="176"/>
                    <a:pt x="258" y="177"/>
                    <a:pt x="258" y="178"/>
                  </a:cubicBezTo>
                  <a:close/>
                  <a:moveTo>
                    <a:pt x="238" y="73"/>
                  </a:moveTo>
                  <a:cubicBezTo>
                    <a:pt x="238" y="73"/>
                    <a:pt x="238" y="73"/>
                    <a:pt x="238" y="73"/>
                  </a:cubicBezTo>
                  <a:cubicBezTo>
                    <a:pt x="238" y="73"/>
                    <a:pt x="234" y="75"/>
                    <a:pt x="234" y="75"/>
                  </a:cubicBezTo>
                  <a:cubicBezTo>
                    <a:pt x="233" y="75"/>
                    <a:pt x="234" y="77"/>
                    <a:pt x="235" y="77"/>
                  </a:cubicBezTo>
                  <a:cubicBezTo>
                    <a:pt x="236" y="78"/>
                    <a:pt x="239" y="79"/>
                    <a:pt x="239" y="79"/>
                  </a:cubicBezTo>
                  <a:cubicBezTo>
                    <a:pt x="240" y="79"/>
                    <a:pt x="243" y="77"/>
                    <a:pt x="245" y="75"/>
                  </a:cubicBezTo>
                  <a:cubicBezTo>
                    <a:pt x="247" y="74"/>
                    <a:pt x="243" y="73"/>
                    <a:pt x="243" y="73"/>
                  </a:cubicBezTo>
                  <a:cubicBezTo>
                    <a:pt x="238" y="73"/>
                    <a:pt x="238" y="73"/>
                    <a:pt x="238" y="73"/>
                  </a:cubicBezTo>
                  <a:close/>
                  <a:moveTo>
                    <a:pt x="202" y="66"/>
                  </a:moveTo>
                  <a:cubicBezTo>
                    <a:pt x="202" y="66"/>
                    <a:pt x="202" y="66"/>
                    <a:pt x="202" y="66"/>
                  </a:cubicBezTo>
                  <a:cubicBezTo>
                    <a:pt x="202" y="66"/>
                    <a:pt x="198" y="66"/>
                    <a:pt x="197" y="66"/>
                  </a:cubicBezTo>
                  <a:cubicBezTo>
                    <a:pt x="197" y="66"/>
                    <a:pt x="196" y="67"/>
                    <a:pt x="195" y="68"/>
                  </a:cubicBezTo>
                  <a:cubicBezTo>
                    <a:pt x="194" y="69"/>
                    <a:pt x="194" y="71"/>
                    <a:pt x="193" y="73"/>
                  </a:cubicBezTo>
                  <a:cubicBezTo>
                    <a:pt x="193" y="75"/>
                    <a:pt x="194" y="75"/>
                    <a:pt x="194" y="75"/>
                  </a:cubicBezTo>
                  <a:cubicBezTo>
                    <a:pt x="195" y="76"/>
                    <a:pt x="195" y="76"/>
                    <a:pt x="197" y="78"/>
                  </a:cubicBezTo>
                  <a:cubicBezTo>
                    <a:pt x="199" y="79"/>
                    <a:pt x="201" y="77"/>
                    <a:pt x="203" y="76"/>
                  </a:cubicBezTo>
                  <a:cubicBezTo>
                    <a:pt x="206" y="75"/>
                    <a:pt x="204" y="74"/>
                    <a:pt x="205" y="72"/>
                  </a:cubicBezTo>
                  <a:cubicBezTo>
                    <a:pt x="205" y="71"/>
                    <a:pt x="204" y="68"/>
                    <a:pt x="204" y="68"/>
                  </a:cubicBezTo>
                  <a:cubicBezTo>
                    <a:pt x="204" y="67"/>
                    <a:pt x="202" y="66"/>
                    <a:pt x="202" y="66"/>
                  </a:cubicBezTo>
                  <a:close/>
                  <a:moveTo>
                    <a:pt x="236" y="103"/>
                  </a:moveTo>
                  <a:cubicBezTo>
                    <a:pt x="236" y="103"/>
                    <a:pt x="236" y="103"/>
                    <a:pt x="236" y="103"/>
                  </a:cubicBezTo>
                  <a:cubicBezTo>
                    <a:pt x="236" y="103"/>
                    <a:pt x="235" y="105"/>
                    <a:pt x="235" y="105"/>
                  </a:cubicBezTo>
                  <a:cubicBezTo>
                    <a:pt x="235" y="105"/>
                    <a:pt x="235" y="107"/>
                    <a:pt x="235" y="107"/>
                  </a:cubicBezTo>
                  <a:cubicBezTo>
                    <a:pt x="235" y="107"/>
                    <a:pt x="234" y="108"/>
                    <a:pt x="233" y="109"/>
                  </a:cubicBezTo>
                  <a:cubicBezTo>
                    <a:pt x="231" y="111"/>
                    <a:pt x="233" y="111"/>
                    <a:pt x="234" y="112"/>
                  </a:cubicBezTo>
                  <a:cubicBezTo>
                    <a:pt x="235" y="114"/>
                    <a:pt x="234" y="113"/>
                    <a:pt x="235" y="113"/>
                  </a:cubicBezTo>
                  <a:cubicBezTo>
                    <a:pt x="235" y="114"/>
                    <a:pt x="236" y="113"/>
                    <a:pt x="238" y="112"/>
                  </a:cubicBezTo>
                  <a:cubicBezTo>
                    <a:pt x="240" y="111"/>
                    <a:pt x="239" y="111"/>
                    <a:pt x="239" y="111"/>
                  </a:cubicBezTo>
                  <a:cubicBezTo>
                    <a:pt x="239" y="111"/>
                    <a:pt x="237" y="108"/>
                    <a:pt x="237" y="108"/>
                  </a:cubicBezTo>
                  <a:cubicBezTo>
                    <a:pt x="237" y="108"/>
                    <a:pt x="237" y="107"/>
                    <a:pt x="237" y="107"/>
                  </a:cubicBezTo>
                  <a:cubicBezTo>
                    <a:pt x="237" y="106"/>
                    <a:pt x="238" y="106"/>
                    <a:pt x="239" y="105"/>
                  </a:cubicBezTo>
                  <a:cubicBezTo>
                    <a:pt x="240" y="103"/>
                    <a:pt x="240" y="102"/>
                    <a:pt x="240" y="102"/>
                  </a:cubicBezTo>
                  <a:cubicBezTo>
                    <a:pt x="240" y="101"/>
                    <a:pt x="238" y="101"/>
                    <a:pt x="238" y="101"/>
                  </a:cubicBezTo>
                  <a:cubicBezTo>
                    <a:pt x="238" y="101"/>
                    <a:pt x="236" y="102"/>
                    <a:pt x="236" y="103"/>
                  </a:cubicBezTo>
                  <a:close/>
                  <a:moveTo>
                    <a:pt x="233" y="105"/>
                  </a:moveTo>
                  <a:cubicBezTo>
                    <a:pt x="233" y="105"/>
                    <a:pt x="233" y="105"/>
                    <a:pt x="233" y="105"/>
                  </a:cubicBezTo>
                  <a:cubicBezTo>
                    <a:pt x="232" y="103"/>
                    <a:pt x="232" y="103"/>
                    <a:pt x="232" y="103"/>
                  </a:cubicBezTo>
                  <a:cubicBezTo>
                    <a:pt x="232" y="103"/>
                    <a:pt x="231" y="102"/>
                    <a:pt x="228" y="102"/>
                  </a:cubicBezTo>
                  <a:cubicBezTo>
                    <a:pt x="226" y="102"/>
                    <a:pt x="226" y="103"/>
                    <a:pt x="224" y="103"/>
                  </a:cubicBezTo>
                  <a:cubicBezTo>
                    <a:pt x="222" y="103"/>
                    <a:pt x="222" y="105"/>
                    <a:pt x="222" y="106"/>
                  </a:cubicBezTo>
                  <a:cubicBezTo>
                    <a:pt x="221" y="108"/>
                    <a:pt x="222" y="107"/>
                    <a:pt x="223" y="108"/>
                  </a:cubicBezTo>
                  <a:cubicBezTo>
                    <a:pt x="224" y="109"/>
                    <a:pt x="223" y="109"/>
                    <a:pt x="224" y="112"/>
                  </a:cubicBezTo>
                  <a:cubicBezTo>
                    <a:pt x="224" y="114"/>
                    <a:pt x="225" y="113"/>
                    <a:pt x="225" y="113"/>
                  </a:cubicBezTo>
                  <a:cubicBezTo>
                    <a:pt x="226" y="114"/>
                    <a:pt x="227" y="113"/>
                    <a:pt x="229" y="112"/>
                  </a:cubicBezTo>
                  <a:cubicBezTo>
                    <a:pt x="231" y="110"/>
                    <a:pt x="229" y="110"/>
                    <a:pt x="229" y="110"/>
                  </a:cubicBezTo>
                  <a:cubicBezTo>
                    <a:pt x="229" y="110"/>
                    <a:pt x="231" y="109"/>
                    <a:pt x="233" y="107"/>
                  </a:cubicBezTo>
                  <a:cubicBezTo>
                    <a:pt x="234" y="105"/>
                    <a:pt x="233" y="105"/>
                    <a:pt x="233" y="105"/>
                  </a:cubicBezTo>
                  <a:close/>
                  <a:moveTo>
                    <a:pt x="284" y="139"/>
                  </a:moveTo>
                  <a:cubicBezTo>
                    <a:pt x="284" y="139"/>
                    <a:pt x="284" y="139"/>
                    <a:pt x="284" y="139"/>
                  </a:cubicBezTo>
                  <a:cubicBezTo>
                    <a:pt x="283" y="139"/>
                    <a:pt x="282" y="141"/>
                    <a:pt x="282" y="141"/>
                  </a:cubicBezTo>
                  <a:cubicBezTo>
                    <a:pt x="282" y="141"/>
                    <a:pt x="281" y="142"/>
                    <a:pt x="281" y="143"/>
                  </a:cubicBezTo>
                  <a:cubicBezTo>
                    <a:pt x="280" y="143"/>
                    <a:pt x="279" y="145"/>
                    <a:pt x="279" y="145"/>
                  </a:cubicBezTo>
                  <a:cubicBezTo>
                    <a:pt x="279" y="145"/>
                    <a:pt x="280" y="146"/>
                    <a:pt x="281" y="146"/>
                  </a:cubicBezTo>
                  <a:cubicBezTo>
                    <a:pt x="282" y="147"/>
                    <a:pt x="282" y="147"/>
                    <a:pt x="283" y="147"/>
                  </a:cubicBezTo>
                  <a:cubicBezTo>
                    <a:pt x="284" y="147"/>
                    <a:pt x="284" y="147"/>
                    <a:pt x="287" y="147"/>
                  </a:cubicBezTo>
                  <a:cubicBezTo>
                    <a:pt x="291" y="147"/>
                    <a:pt x="294" y="147"/>
                    <a:pt x="295" y="147"/>
                  </a:cubicBezTo>
                  <a:cubicBezTo>
                    <a:pt x="295" y="147"/>
                    <a:pt x="297" y="146"/>
                    <a:pt x="297" y="146"/>
                  </a:cubicBezTo>
                  <a:cubicBezTo>
                    <a:pt x="297" y="145"/>
                    <a:pt x="297" y="145"/>
                    <a:pt x="296" y="144"/>
                  </a:cubicBezTo>
                  <a:cubicBezTo>
                    <a:pt x="295" y="142"/>
                    <a:pt x="293" y="141"/>
                    <a:pt x="293" y="141"/>
                  </a:cubicBezTo>
                  <a:cubicBezTo>
                    <a:pt x="292" y="141"/>
                    <a:pt x="293" y="139"/>
                    <a:pt x="294" y="140"/>
                  </a:cubicBezTo>
                  <a:cubicBezTo>
                    <a:pt x="294" y="140"/>
                    <a:pt x="297" y="143"/>
                    <a:pt x="297" y="143"/>
                  </a:cubicBezTo>
                  <a:cubicBezTo>
                    <a:pt x="298" y="143"/>
                    <a:pt x="300" y="143"/>
                    <a:pt x="300" y="141"/>
                  </a:cubicBezTo>
                  <a:cubicBezTo>
                    <a:pt x="299" y="140"/>
                    <a:pt x="301" y="138"/>
                    <a:pt x="298" y="137"/>
                  </a:cubicBezTo>
                  <a:cubicBezTo>
                    <a:pt x="296" y="136"/>
                    <a:pt x="295" y="135"/>
                    <a:pt x="294" y="135"/>
                  </a:cubicBezTo>
                  <a:cubicBezTo>
                    <a:pt x="292" y="135"/>
                    <a:pt x="295" y="136"/>
                    <a:pt x="291" y="133"/>
                  </a:cubicBezTo>
                  <a:cubicBezTo>
                    <a:pt x="287" y="130"/>
                    <a:pt x="287" y="131"/>
                    <a:pt x="287" y="131"/>
                  </a:cubicBezTo>
                  <a:cubicBezTo>
                    <a:pt x="287" y="131"/>
                    <a:pt x="289" y="128"/>
                    <a:pt x="288" y="127"/>
                  </a:cubicBezTo>
                  <a:cubicBezTo>
                    <a:pt x="288" y="127"/>
                    <a:pt x="284" y="126"/>
                    <a:pt x="284" y="126"/>
                  </a:cubicBezTo>
                  <a:cubicBezTo>
                    <a:pt x="284" y="126"/>
                    <a:pt x="279" y="127"/>
                    <a:pt x="279" y="127"/>
                  </a:cubicBezTo>
                  <a:cubicBezTo>
                    <a:pt x="278" y="128"/>
                    <a:pt x="277" y="129"/>
                    <a:pt x="277" y="129"/>
                  </a:cubicBezTo>
                  <a:cubicBezTo>
                    <a:pt x="277" y="131"/>
                    <a:pt x="277" y="131"/>
                    <a:pt x="277" y="131"/>
                  </a:cubicBezTo>
                  <a:cubicBezTo>
                    <a:pt x="275" y="132"/>
                    <a:pt x="275" y="132"/>
                    <a:pt x="275" y="132"/>
                  </a:cubicBezTo>
                  <a:cubicBezTo>
                    <a:pt x="275" y="132"/>
                    <a:pt x="274" y="134"/>
                    <a:pt x="274" y="134"/>
                  </a:cubicBezTo>
                  <a:cubicBezTo>
                    <a:pt x="273" y="134"/>
                    <a:pt x="271" y="135"/>
                    <a:pt x="271" y="135"/>
                  </a:cubicBezTo>
                  <a:cubicBezTo>
                    <a:pt x="270" y="135"/>
                    <a:pt x="268" y="135"/>
                    <a:pt x="268" y="136"/>
                  </a:cubicBezTo>
                  <a:cubicBezTo>
                    <a:pt x="267" y="137"/>
                    <a:pt x="264" y="138"/>
                    <a:pt x="264" y="138"/>
                  </a:cubicBezTo>
                  <a:cubicBezTo>
                    <a:pt x="264" y="138"/>
                    <a:pt x="263" y="139"/>
                    <a:pt x="265" y="141"/>
                  </a:cubicBezTo>
                  <a:cubicBezTo>
                    <a:pt x="267" y="142"/>
                    <a:pt x="269" y="142"/>
                    <a:pt x="269" y="143"/>
                  </a:cubicBezTo>
                  <a:cubicBezTo>
                    <a:pt x="270" y="143"/>
                    <a:pt x="270" y="143"/>
                    <a:pt x="271" y="143"/>
                  </a:cubicBezTo>
                  <a:cubicBezTo>
                    <a:pt x="272" y="144"/>
                    <a:pt x="272" y="144"/>
                    <a:pt x="274" y="144"/>
                  </a:cubicBezTo>
                  <a:cubicBezTo>
                    <a:pt x="275" y="143"/>
                    <a:pt x="277" y="143"/>
                    <a:pt x="277" y="142"/>
                  </a:cubicBezTo>
                  <a:cubicBezTo>
                    <a:pt x="278" y="141"/>
                    <a:pt x="278" y="140"/>
                    <a:pt x="279" y="139"/>
                  </a:cubicBezTo>
                  <a:cubicBezTo>
                    <a:pt x="279" y="138"/>
                    <a:pt x="279" y="137"/>
                    <a:pt x="281" y="137"/>
                  </a:cubicBezTo>
                  <a:cubicBezTo>
                    <a:pt x="282" y="137"/>
                    <a:pt x="284" y="136"/>
                    <a:pt x="284" y="136"/>
                  </a:cubicBezTo>
                  <a:cubicBezTo>
                    <a:pt x="284" y="136"/>
                    <a:pt x="284" y="139"/>
                    <a:pt x="284" y="139"/>
                  </a:cubicBezTo>
                  <a:close/>
                  <a:moveTo>
                    <a:pt x="289" y="182"/>
                  </a:moveTo>
                  <a:cubicBezTo>
                    <a:pt x="289" y="182"/>
                    <a:pt x="289" y="182"/>
                    <a:pt x="289" y="182"/>
                  </a:cubicBezTo>
                  <a:cubicBezTo>
                    <a:pt x="288" y="181"/>
                    <a:pt x="288" y="181"/>
                    <a:pt x="288" y="181"/>
                  </a:cubicBezTo>
                  <a:cubicBezTo>
                    <a:pt x="288" y="180"/>
                    <a:pt x="288" y="180"/>
                    <a:pt x="288" y="180"/>
                  </a:cubicBezTo>
                  <a:cubicBezTo>
                    <a:pt x="285" y="177"/>
                    <a:pt x="285" y="177"/>
                    <a:pt x="285" y="177"/>
                  </a:cubicBezTo>
                  <a:cubicBezTo>
                    <a:pt x="285" y="177"/>
                    <a:pt x="289" y="176"/>
                    <a:pt x="291" y="175"/>
                  </a:cubicBezTo>
                  <a:cubicBezTo>
                    <a:pt x="294" y="174"/>
                    <a:pt x="291" y="173"/>
                    <a:pt x="291" y="172"/>
                  </a:cubicBezTo>
                  <a:cubicBezTo>
                    <a:pt x="291" y="172"/>
                    <a:pt x="290" y="172"/>
                    <a:pt x="288" y="172"/>
                  </a:cubicBezTo>
                  <a:cubicBezTo>
                    <a:pt x="287" y="172"/>
                    <a:pt x="286" y="172"/>
                    <a:pt x="284" y="173"/>
                  </a:cubicBezTo>
                  <a:cubicBezTo>
                    <a:pt x="283" y="173"/>
                    <a:pt x="282" y="171"/>
                    <a:pt x="282" y="171"/>
                  </a:cubicBezTo>
                  <a:cubicBezTo>
                    <a:pt x="281" y="171"/>
                    <a:pt x="277" y="171"/>
                    <a:pt x="276" y="171"/>
                  </a:cubicBezTo>
                  <a:cubicBezTo>
                    <a:pt x="276" y="171"/>
                    <a:pt x="275" y="173"/>
                    <a:pt x="274" y="174"/>
                  </a:cubicBezTo>
                  <a:cubicBezTo>
                    <a:pt x="273" y="175"/>
                    <a:pt x="272" y="176"/>
                    <a:pt x="271" y="176"/>
                  </a:cubicBezTo>
                  <a:cubicBezTo>
                    <a:pt x="270" y="177"/>
                    <a:pt x="274" y="179"/>
                    <a:pt x="275" y="179"/>
                  </a:cubicBezTo>
                  <a:cubicBezTo>
                    <a:pt x="275" y="180"/>
                    <a:pt x="278" y="180"/>
                    <a:pt x="278" y="181"/>
                  </a:cubicBezTo>
                  <a:cubicBezTo>
                    <a:pt x="279" y="181"/>
                    <a:pt x="282" y="183"/>
                    <a:pt x="283" y="183"/>
                  </a:cubicBezTo>
                  <a:cubicBezTo>
                    <a:pt x="284" y="184"/>
                    <a:pt x="282" y="185"/>
                    <a:pt x="281" y="187"/>
                  </a:cubicBezTo>
                  <a:cubicBezTo>
                    <a:pt x="280" y="189"/>
                    <a:pt x="279" y="189"/>
                    <a:pt x="278" y="190"/>
                  </a:cubicBezTo>
                  <a:cubicBezTo>
                    <a:pt x="277" y="191"/>
                    <a:pt x="279" y="192"/>
                    <a:pt x="280" y="193"/>
                  </a:cubicBezTo>
                  <a:cubicBezTo>
                    <a:pt x="281" y="194"/>
                    <a:pt x="283" y="195"/>
                    <a:pt x="283" y="195"/>
                  </a:cubicBezTo>
                  <a:cubicBezTo>
                    <a:pt x="284" y="195"/>
                    <a:pt x="287" y="193"/>
                    <a:pt x="287" y="193"/>
                  </a:cubicBezTo>
                  <a:cubicBezTo>
                    <a:pt x="287" y="193"/>
                    <a:pt x="288" y="190"/>
                    <a:pt x="288" y="190"/>
                  </a:cubicBezTo>
                  <a:cubicBezTo>
                    <a:pt x="288" y="189"/>
                    <a:pt x="289" y="187"/>
                    <a:pt x="289" y="187"/>
                  </a:cubicBezTo>
                  <a:cubicBezTo>
                    <a:pt x="290" y="186"/>
                    <a:pt x="290" y="186"/>
                    <a:pt x="290" y="186"/>
                  </a:cubicBezTo>
                  <a:cubicBezTo>
                    <a:pt x="289" y="182"/>
                    <a:pt x="289" y="182"/>
                    <a:pt x="289" y="182"/>
                  </a:cubicBezTo>
                  <a:close/>
                  <a:moveTo>
                    <a:pt x="316" y="209"/>
                  </a:moveTo>
                  <a:cubicBezTo>
                    <a:pt x="316" y="209"/>
                    <a:pt x="316" y="209"/>
                    <a:pt x="316" y="209"/>
                  </a:cubicBezTo>
                  <a:cubicBezTo>
                    <a:pt x="317" y="208"/>
                    <a:pt x="319" y="206"/>
                    <a:pt x="319" y="205"/>
                  </a:cubicBezTo>
                  <a:cubicBezTo>
                    <a:pt x="319" y="205"/>
                    <a:pt x="321" y="205"/>
                    <a:pt x="322" y="205"/>
                  </a:cubicBezTo>
                  <a:cubicBezTo>
                    <a:pt x="322" y="205"/>
                    <a:pt x="326" y="206"/>
                    <a:pt x="326" y="206"/>
                  </a:cubicBezTo>
                  <a:cubicBezTo>
                    <a:pt x="326" y="206"/>
                    <a:pt x="329" y="206"/>
                    <a:pt x="329" y="206"/>
                  </a:cubicBezTo>
                  <a:cubicBezTo>
                    <a:pt x="329" y="206"/>
                    <a:pt x="332" y="204"/>
                    <a:pt x="332" y="204"/>
                  </a:cubicBezTo>
                  <a:cubicBezTo>
                    <a:pt x="333" y="204"/>
                    <a:pt x="336" y="207"/>
                    <a:pt x="336" y="207"/>
                  </a:cubicBezTo>
                  <a:cubicBezTo>
                    <a:pt x="336" y="207"/>
                    <a:pt x="334" y="210"/>
                    <a:pt x="333" y="210"/>
                  </a:cubicBezTo>
                  <a:cubicBezTo>
                    <a:pt x="332" y="211"/>
                    <a:pt x="331" y="211"/>
                    <a:pt x="330" y="212"/>
                  </a:cubicBezTo>
                  <a:cubicBezTo>
                    <a:pt x="329" y="214"/>
                    <a:pt x="329" y="214"/>
                    <a:pt x="329" y="215"/>
                  </a:cubicBezTo>
                  <a:cubicBezTo>
                    <a:pt x="328" y="215"/>
                    <a:pt x="327" y="217"/>
                    <a:pt x="325" y="215"/>
                  </a:cubicBezTo>
                  <a:cubicBezTo>
                    <a:pt x="323" y="214"/>
                    <a:pt x="321" y="212"/>
                    <a:pt x="321" y="212"/>
                  </a:cubicBezTo>
                  <a:cubicBezTo>
                    <a:pt x="321" y="212"/>
                    <a:pt x="319" y="213"/>
                    <a:pt x="318" y="213"/>
                  </a:cubicBezTo>
                  <a:cubicBezTo>
                    <a:pt x="317" y="214"/>
                    <a:pt x="315" y="213"/>
                    <a:pt x="315" y="213"/>
                  </a:cubicBezTo>
                  <a:cubicBezTo>
                    <a:pt x="316" y="212"/>
                    <a:pt x="315" y="210"/>
                    <a:pt x="316" y="209"/>
                  </a:cubicBezTo>
                  <a:close/>
                  <a:moveTo>
                    <a:pt x="295" y="229"/>
                  </a:moveTo>
                  <a:cubicBezTo>
                    <a:pt x="295" y="229"/>
                    <a:pt x="295" y="229"/>
                    <a:pt x="295" y="229"/>
                  </a:cubicBezTo>
                  <a:cubicBezTo>
                    <a:pt x="295" y="229"/>
                    <a:pt x="291" y="227"/>
                    <a:pt x="292" y="226"/>
                  </a:cubicBezTo>
                  <a:cubicBezTo>
                    <a:pt x="293" y="224"/>
                    <a:pt x="297" y="220"/>
                    <a:pt x="298" y="219"/>
                  </a:cubicBezTo>
                  <a:cubicBezTo>
                    <a:pt x="298" y="219"/>
                    <a:pt x="301" y="220"/>
                    <a:pt x="301" y="220"/>
                  </a:cubicBezTo>
                  <a:cubicBezTo>
                    <a:pt x="302" y="220"/>
                    <a:pt x="303" y="217"/>
                    <a:pt x="304" y="217"/>
                  </a:cubicBezTo>
                  <a:cubicBezTo>
                    <a:pt x="304" y="217"/>
                    <a:pt x="308" y="217"/>
                    <a:pt x="308" y="217"/>
                  </a:cubicBezTo>
                  <a:cubicBezTo>
                    <a:pt x="308" y="217"/>
                    <a:pt x="306" y="221"/>
                    <a:pt x="304" y="222"/>
                  </a:cubicBezTo>
                  <a:cubicBezTo>
                    <a:pt x="302" y="223"/>
                    <a:pt x="301" y="223"/>
                    <a:pt x="301" y="224"/>
                  </a:cubicBezTo>
                  <a:cubicBezTo>
                    <a:pt x="300" y="225"/>
                    <a:pt x="299" y="226"/>
                    <a:pt x="299" y="227"/>
                  </a:cubicBezTo>
                  <a:cubicBezTo>
                    <a:pt x="298" y="227"/>
                    <a:pt x="295" y="229"/>
                    <a:pt x="295" y="229"/>
                  </a:cubicBezTo>
                  <a:close/>
                  <a:moveTo>
                    <a:pt x="282" y="268"/>
                  </a:moveTo>
                  <a:cubicBezTo>
                    <a:pt x="282" y="268"/>
                    <a:pt x="282" y="268"/>
                    <a:pt x="282" y="268"/>
                  </a:cubicBezTo>
                  <a:cubicBezTo>
                    <a:pt x="283" y="269"/>
                    <a:pt x="281" y="273"/>
                    <a:pt x="278" y="271"/>
                  </a:cubicBezTo>
                  <a:cubicBezTo>
                    <a:pt x="278" y="271"/>
                    <a:pt x="277" y="269"/>
                    <a:pt x="279" y="268"/>
                  </a:cubicBezTo>
                  <a:cubicBezTo>
                    <a:pt x="280" y="268"/>
                    <a:pt x="282" y="268"/>
                    <a:pt x="282" y="268"/>
                  </a:cubicBezTo>
                  <a:close/>
                  <a:moveTo>
                    <a:pt x="279" y="292"/>
                  </a:moveTo>
                  <a:cubicBezTo>
                    <a:pt x="279" y="292"/>
                    <a:pt x="279" y="292"/>
                    <a:pt x="279" y="292"/>
                  </a:cubicBezTo>
                  <a:cubicBezTo>
                    <a:pt x="279" y="292"/>
                    <a:pt x="281" y="290"/>
                    <a:pt x="281" y="290"/>
                  </a:cubicBezTo>
                  <a:cubicBezTo>
                    <a:pt x="282" y="290"/>
                    <a:pt x="283" y="291"/>
                    <a:pt x="283" y="291"/>
                  </a:cubicBezTo>
                  <a:cubicBezTo>
                    <a:pt x="283" y="291"/>
                    <a:pt x="286" y="293"/>
                    <a:pt x="286" y="293"/>
                  </a:cubicBezTo>
                  <a:cubicBezTo>
                    <a:pt x="286" y="294"/>
                    <a:pt x="287" y="296"/>
                    <a:pt x="286" y="296"/>
                  </a:cubicBezTo>
                  <a:cubicBezTo>
                    <a:pt x="285" y="297"/>
                    <a:pt x="284" y="298"/>
                    <a:pt x="283" y="297"/>
                  </a:cubicBezTo>
                  <a:cubicBezTo>
                    <a:pt x="282" y="297"/>
                    <a:pt x="281" y="297"/>
                    <a:pt x="281" y="296"/>
                  </a:cubicBezTo>
                  <a:cubicBezTo>
                    <a:pt x="281" y="295"/>
                    <a:pt x="281" y="295"/>
                    <a:pt x="281" y="294"/>
                  </a:cubicBezTo>
                  <a:cubicBezTo>
                    <a:pt x="281" y="294"/>
                    <a:pt x="279" y="294"/>
                    <a:pt x="279" y="294"/>
                  </a:cubicBezTo>
                  <a:cubicBezTo>
                    <a:pt x="279" y="292"/>
                    <a:pt x="279" y="292"/>
                    <a:pt x="279" y="292"/>
                  </a:cubicBezTo>
                  <a:close/>
                  <a:moveTo>
                    <a:pt x="238" y="279"/>
                  </a:moveTo>
                  <a:cubicBezTo>
                    <a:pt x="238" y="279"/>
                    <a:pt x="238" y="279"/>
                    <a:pt x="238" y="279"/>
                  </a:cubicBezTo>
                  <a:cubicBezTo>
                    <a:pt x="239" y="279"/>
                    <a:pt x="241" y="278"/>
                    <a:pt x="241" y="279"/>
                  </a:cubicBezTo>
                  <a:cubicBezTo>
                    <a:pt x="242" y="280"/>
                    <a:pt x="243" y="280"/>
                    <a:pt x="243" y="281"/>
                  </a:cubicBezTo>
                  <a:cubicBezTo>
                    <a:pt x="243" y="281"/>
                    <a:pt x="244" y="282"/>
                    <a:pt x="242" y="283"/>
                  </a:cubicBezTo>
                  <a:cubicBezTo>
                    <a:pt x="240" y="283"/>
                    <a:pt x="239" y="283"/>
                    <a:pt x="239" y="283"/>
                  </a:cubicBezTo>
                  <a:cubicBezTo>
                    <a:pt x="240" y="286"/>
                    <a:pt x="240" y="286"/>
                    <a:pt x="240" y="286"/>
                  </a:cubicBezTo>
                  <a:cubicBezTo>
                    <a:pt x="240" y="286"/>
                    <a:pt x="242" y="286"/>
                    <a:pt x="239" y="288"/>
                  </a:cubicBezTo>
                  <a:cubicBezTo>
                    <a:pt x="237" y="290"/>
                    <a:pt x="235" y="290"/>
                    <a:pt x="235" y="290"/>
                  </a:cubicBezTo>
                  <a:cubicBezTo>
                    <a:pt x="235" y="289"/>
                    <a:pt x="235" y="289"/>
                    <a:pt x="235" y="289"/>
                  </a:cubicBezTo>
                  <a:cubicBezTo>
                    <a:pt x="232" y="290"/>
                    <a:pt x="232" y="290"/>
                    <a:pt x="232" y="290"/>
                  </a:cubicBezTo>
                  <a:cubicBezTo>
                    <a:pt x="232" y="290"/>
                    <a:pt x="231" y="291"/>
                    <a:pt x="231" y="290"/>
                  </a:cubicBezTo>
                  <a:cubicBezTo>
                    <a:pt x="230" y="288"/>
                    <a:pt x="229" y="286"/>
                    <a:pt x="231" y="286"/>
                  </a:cubicBezTo>
                  <a:cubicBezTo>
                    <a:pt x="233" y="285"/>
                    <a:pt x="233" y="284"/>
                    <a:pt x="234" y="285"/>
                  </a:cubicBezTo>
                  <a:cubicBezTo>
                    <a:pt x="235" y="286"/>
                    <a:pt x="235" y="287"/>
                    <a:pt x="235" y="287"/>
                  </a:cubicBezTo>
                  <a:cubicBezTo>
                    <a:pt x="236" y="284"/>
                    <a:pt x="236" y="284"/>
                    <a:pt x="236" y="284"/>
                  </a:cubicBezTo>
                  <a:cubicBezTo>
                    <a:pt x="236" y="284"/>
                    <a:pt x="235" y="284"/>
                    <a:pt x="235" y="283"/>
                  </a:cubicBezTo>
                  <a:cubicBezTo>
                    <a:pt x="236" y="282"/>
                    <a:pt x="236" y="282"/>
                    <a:pt x="237" y="281"/>
                  </a:cubicBezTo>
                  <a:cubicBezTo>
                    <a:pt x="238" y="281"/>
                    <a:pt x="239" y="282"/>
                    <a:pt x="239" y="282"/>
                  </a:cubicBezTo>
                  <a:cubicBezTo>
                    <a:pt x="238" y="279"/>
                    <a:pt x="238" y="279"/>
                    <a:pt x="238" y="279"/>
                  </a:cubicBezTo>
                  <a:close/>
                  <a:moveTo>
                    <a:pt x="258" y="286"/>
                  </a:moveTo>
                  <a:cubicBezTo>
                    <a:pt x="258" y="286"/>
                    <a:pt x="258" y="286"/>
                    <a:pt x="258" y="286"/>
                  </a:cubicBezTo>
                  <a:cubicBezTo>
                    <a:pt x="258" y="286"/>
                    <a:pt x="259" y="286"/>
                    <a:pt x="259" y="287"/>
                  </a:cubicBezTo>
                  <a:cubicBezTo>
                    <a:pt x="260" y="288"/>
                    <a:pt x="260" y="288"/>
                    <a:pt x="259" y="288"/>
                  </a:cubicBezTo>
                  <a:cubicBezTo>
                    <a:pt x="259" y="288"/>
                    <a:pt x="256" y="288"/>
                    <a:pt x="256" y="288"/>
                  </a:cubicBezTo>
                  <a:cubicBezTo>
                    <a:pt x="256" y="288"/>
                    <a:pt x="255" y="289"/>
                    <a:pt x="255" y="287"/>
                  </a:cubicBezTo>
                  <a:cubicBezTo>
                    <a:pt x="255" y="286"/>
                    <a:pt x="255" y="285"/>
                    <a:pt x="255" y="285"/>
                  </a:cubicBezTo>
                  <a:cubicBezTo>
                    <a:pt x="258" y="286"/>
                    <a:pt x="258" y="286"/>
                    <a:pt x="258" y="286"/>
                  </a:cubicBezTo>
                  <a:close/>
                  <a:moveTo>
                    <a:pt x="265" y="282"/>
                  </a:moveTo>
                  <a:cubicBezTo>
                    <a:pt x="265" y="282"/>
                    <a:pt x="265" y="282"/>
                    <a:pt x="265" y="282"/>
                  </a:cubicBezTo>
                  <a:cubicBezTo>
                    <a:pt x="269" y="279"/>
                    <a:pt x="269" y="279"/>
                    <a:pt x="269" y="279"/>
                  </a:cubicBezTo>
                  <a:cubicBezTo>
                    <a:pt x="269" y="279"/>
                    <a:pt x="270" y="282"/>
                    <a:pt x="268" y="283"/>
                  </a:cubicBezTo>
                  <a:cubicBezTo>
                    <a:pt x="267" y="284"/>
                    <a:pt x="266" y="284"/>
                    <a:pt x="266" y="284"/>
                  </a:cubicBezTo>
                  <a:cubicBezTo>
                    <a:pt x="264" y="283"/>
                    <a:pt x="264" y="283"/>
                    <a:pt x="264" y="283"/>
                  </a:cubicBezTo>
                  <a:cubicBezTo>
                    <a:pt x="265" y="282"/>
                    <a:pt x="265" y="282"/>
                    <a:pt x="265" y="282"/>
                  </a:cubicBezTo>
                  <a:close/>
                  <a:moveTo>
                    <a:pt x="273" y="275"/>
                  </a:moveTo>
                  <a:cubicBezTo>
                    <a:pt x="273" y="275"/>
                    <a:pt x="273" y="275"/>
                    <a:pt x="273" y="275"/>
                  </a:cubicBezTo>
                  <a:cubicBezTo>
                    <a:pt x="273" y="275"/>
                    <a:pt x="272" y="278"/>
                    <a:pt x="273" y="280"/>
                  </a:cubicBezTo>
                  <a:cubicBezTo>
                    <a:pt x="273" y="281"/>
                    <a:pt x="273" y="281"/>
                    <a:pt x="274" y="281"/>
                  </a:cubicBezTo>
                  <a:cubicBezTo>
                    <a:pt x="275" y="282"/>
                    <a:pt x="276" y="282"/>
                    <a:pt x="277" y="281"/>
                  </a:cubicBezTo>
                  <a:cubicBezTo>
                    <a:pt x="278" y="281"/>
                    <a:pt x="278" y="278"/>
                    <a:pt x="278" y="278"/>
                  </a:cubicBezTo>
                  <a:cubicBezTo>
                    <a:pt x="278" y="278"/>
                    <a:pt x="278" y="277"/>
                    <a:pt x="277" y="275"/>
                  </a:cubicBezTo>
                  <a:cubicBezTo>
                    <a:pt x="276" y="272"/>
                    <a:pt x="274" y="275"/>
                    <a:pt x="273" y="275"/>
                  </a:cubicBezTo>
                  <a:close/>
                  <a:moveTo>
                    <a:pt x="274" y="259"/>
                  </a:moveTo>
                  <a:cubicBezTo>
                    <a:pt x="274" y="259"/>
                    <a:pt x="274" y="259"/>
                    <a:pt x="274" y="259"/>
                  </a:cubicBezTo>
                  <a:cubicBezTo>
                    <a:pt x="274" y="258"/>
                    <a:pt x="274" y="255"/>
                    <a:pt x="275" y="254"/>
                  </a:cubicBezTo>
                  <a:cubicBezTo>
                    <a:pt x="276" y="254"/>
                    <a:pt x="276" y="253"/>
                    <a:pt x="277" y="252"/>
                  </a:cubicBezTo>
                  <a:cubicBezTo>
                    <a:pt x="277" y="251"/>
                    <a:pt x="281" y="251"/>
                    <a:pt x="281" y="251"/>
                  </a:cubicBezTo>
                  <a:cubicBezTo>
                    <a:pt x="282" y="253"/>
                    <a:pt x="282" y="253"/>
                    <a:pt x="282" y="253"/>
                  </a:cubicBezTo>
                  <a:cubicBezTo>
                    <a:pt x="282" y="253"/>
                    <a:pt x="282" y="255"/>
                    <a:pt x="282" y="256"/>
                  </a:cubicBezTo>
                  <a:cubicBezTo>
                    <a:pt x="282" y="257"/>
                    <a:pt x="282" y="257"/>
                    <a:pt x="283" y="259"/>
                  </a:cubicBezTo>
                  <a:cubicBezTo>
                    <a:pt x="283" y="260"/>
                    <a:pt x="282" y="262"/>
                    <a:pt x="282" y="263"/>
                  </a:cubicBezTo>
                  <a:cubicBezTo>
                    <a:pt x="281" y="264"/>
                    <a:pt x="281" y="265"/>
                    <a:pt x="280" y="265"/>
                  </a:cubicBezTo>
                  <a:cubicBezTo>
                    <a:pt x="279" y="266"/>
                    <a:pt x="279" y="267"/>
                    <a:pt x="278" y="266"/>
                  </a:cubicBezTo>
                  <a:cubicBezTo>
                    <a:pt x="277" y="265"/>
                    <a:pt x="274" y="264"/>
                    <a:pt x="274" y="263"/>
                  </a:cubicBezTo>
                  <a:cubicBezTo>
                    <a:pt x="274" y="263"/>
                    <a:pt x="274" y="261"/>
                    <a:pt x="274" y="261"/>
                  </a:cubicBezTo>
                  <a:cubicBezTo>
                    <a:pt x="274" y="259"/>
                    <a:pt x="274" y="259"/>
                    <a:pt x="274" y="259"/>
                  </a:cubicBezTo>
                  <a:close/>
                  <a:moveTo>
                    <a:pt x="262" y="264"/>
                  </a:moveTo>
                  <a:cubicBezTo>
                    <a:pt x="262" y="264"/>
                    <a:pt x="262" y="264"/>
                    <a:pt x="262" y="264"/>
                  </a:cubicBezTo>
                  <a:cubicBezTo>
                    <a:pt x="262" y="263"/>
                    <a:pt x="263" y="259"/>
                    <a:pt x="263" y="259"/>
                  </a:cubicBezTo>
                  <a:cubicBezTo>
                    <a:pt x="263" y="259"/>
                    <a:pt x="263" y="257"/>
                    <a:pt x="265" y="256"/>
                  </a:cubicBezTo>
                  <a:cubicBezTo>
                    <a:pt x="266" y="256"/>
                    <a:pt x="266" y="255"/>
                    <a:pt x="267" y="256"/>
                  </a:cubicBezTo>
                  <a:cubicBezTo>
                    <a:pt x="268" y="257"/>
                    <a:pt x="269" y="258"/>
                    <a:pt x="269" y="258"/>
                  </a:cubicBezTo>
                  <a:cubicBezTo>
                    <a:pt x="269" y="258"/>
                    <a:pt x="268" y="258"/>
                    <a:pt x="268" y="259"/>
                  </a:cubicBezTo>
                  <a:cubicBezTo>
                    <a:pt x="268" y="259"/>
                    <a:pt x="269" y="261"/>
                    <a:pt x="269" y="261"/>
                  </a:cubicBezTo>
                  <a:cubicBezTo>
                    <a:pt x="268" y="262"/>
                    <a:pt x="267" y="263"/>
                    <a:pt x="266" y="264"/>
                  </a:cubicBezTo>
                  <a:cubicBezTo>
                    <a:pt x="266" y="265"/>
                    <a:pt x="264" y="266"/>
                    <a:pt x="264" y="266"/>
                  </a:cubicBezTo>
                  <a:cubicBezTo>
                    <a:pt x="261" y="268"/>
                    <a:pt x="261" y="268"/>
                    <a:pt x="261" y="268"/>
                  </a:cubicBezTo>
                  <a:cubicBezTo>
                    <a:pt x="261" y="269"/>
                    <a:pt x="261" y="269"/>
                    <a:pt x="261" y="269"/>
                  </a:cubicBezTo>
                  <a:cubicBezTo>
                    <a:pt x="260" y="269"/>
                    <a:pt x="260" y="269"/>
                    <a:pt x="260" y="269"/>
                  </a:cubicBezTo>
                  <a:cubicBezTo>
                    <a:pt x="258" y="266"/>
                    <a:pt x="258" y="266"/>
                    <a:pt x="258" y="266"/>
                  </a:cubicBezTo>
                  <a:cubicBezTo>
                    <a:pt x="261" y="264"/>
                    <a:pt x="261" y="264"/>
                    <a:pt x="261" y="264"/>
                  </a:cubicBezTo>
                  <a:cubicBezTo>
                    <a:pt x="262" y="264"/>
                    <a:pt x="262" y="264"/>
                    <a:pt x="262" y="264"/>
                  </a:cubicBezTo>
                  <a:close/>
                  <a:moveTo>
                    <a:pt x="242" y="268"/>
                  </a:moveTo>
                  <a:cubicBezTo>
                    <a:pt x="242" y="268"/>
                    <a:pt x="242" y="268"/>
                    <a:pt x="242" y="268"/>
                  </a:cubicBezTo>
                  <a:cubicBezTo>
                    <a:pt x="245" y="267"/>
                    <a:pt x="245" y="267"/>
                    <a:pt x="245" y="267"/>
                  </a:cubicBezTo>
                  <a:cubicBezTo>
                    <a:pt x="248" y="269"/>
                    <a:pt x="248" y="269"/>
                    <a:pt x="248" y="269"/>
                  </a:cubicBezTo>
                  <a:cubicBezTo>
                    <a:pt x="248" y="272"/>
                    <a:pt x="248" y="272"/>
                    <a:pt x="248" y="272"/>
                  </a:cubicBezTo>
                  <a:cubicBezTo>
                    <a:pt x="248" y="272"/>
                    <a:pt x="246" y="276"/>
                    <a:pt x="245" y="275"/>
                  </a:cubicBezTo>
                  <a:cubicBezTo>
                    <a:pt x="244" y="273"/>
                    <a:pt x="244" y="271"/>
                    <a:pt x="244" y="271"/>
                  </a:cubicBezTo>
                  <a:cubicBezTo>
                    <a:pt x="242" y="268"/>
                    <a:pt x="242" y="268"/>
                    <a:pt x="242" y="268"/>
                  </a:cubicBezTo>
                  <a:close/>
                  <a:moveTo>
                    <a:pt x="229" y="260"/>
                  </a:moveTo>
                  <a:cubicBezTo>
                    <a:pt x="229" y="260"/>
                    <a:pt x="229" y="260"/>
                    <a:pt x="229" y="260"/>
                  </a:cubicBezTo>
                  <a:cubicBezTo>
                    <a:pt x="229" y="260"/>
                    <a:pt x="234" y="259"/>
                    <a:pt x="234" y="260"/>
                  </a:cubicBezTo>
                  <a:cubicBezTo>
                    <a:pt x="234" y="260"/>
                    <a:pt x="234" y="262"/>
                    <a:pt x="235" y="262"/>
                  </a:cubicBezTo>
                  <a:cubicBezTo>
                    <a:pt x="235" y="263"/>
                    <a:pt x="232" y="266"/>
                    <a:pt x="231" y="266"/>
                  </a:cubicBezTo>
                  <a:cubicBezTo>
                    <a:pt x="231" y="266"/>
                    <a:pt x="230" y="265"/>
                    <a:pt x="230" y="265"/>
                  </a:cubicBezTo>
                  <a:cubicBezTo>
                    <a:pt x="229" y="260"/>
                    <a:pt x="229" y="260"/>
                    <a:pt x="229" y="260"/>
                  </a:cubicBezTo>
                  <a:close/>
                  <a:moveTo>
                    <a:pt x="225" y="247"/>
                  </a:moveTo>
                  <a:cubicBezTo>
                    <a:pt x="225" y="247"/>
                    <a:pt x="225" y="247"/>
                    <a:pt x="225" y="247"/>
                  </a:cubicBezTo>
                  <a:cubicBezTo>
                    <a:pt x="225" y="247"/>
                    <a:pt x="226" y="246"/>
                    <a:pt x="227" y="246"/>
                  </a:cubicBezTo>
                  <a:cubicBezTo>
                    <a:pt x="228" y="247"/>
                    <a:pt x="228" y="250"/>
                    <a:pt x="228" y="250"/>
                  </a:cubicBezTo>
                  <a:cubicBezTo>
                    <a:pt x="227" y="253"/>
                    <a:pt x="227" y="253"/>
                    <a:pt x="227" y="253"/>
                  </a:cubicBezTo>
                  <a:cubicBezTo>
                    <a:pt x="227" y="253"/>
                    <a:pt x="225" y="256"/>
                    <a:pt x="225" y="256"/>
                  </a:cubicBezTo>
                  <a:cubicBezTo>
                    <a:pt x="225" y="255"/>
                    <a:pt x="224" y="250"/>
                    <a:pt x="224" y="250"/>
                  </a:cubicBezTo>
                  <a:cubicBezTo>
                    <a:pt x="225" y="247"/>
                    <a:pt x="225" y="247"/>
                    <a:pt x="225" y="247"/>
                  </a:cubicBezTo>
                  <a:close/>
                  <a:moveTo>
                    <a:pt x="219" y="239"/>
                  </a:moveTo>
                  <a:cubicBezTo>
                    <a:pt x="219" y="239"/>
                    <a:pt x="219" y="239"/>
                    <a:pt x="219" y="239"/>
                  </a:cubicBezTo>
                  <a:cubicBezTo>
                    <a:pt x="219" y="239"/>
                    <a:pt x="218" y="242"/>
                    <a:pt x="218" y="243"/>
                  </a:cubicBezTo>
                  <a:cubicBezTo>
                    <a:pt x="218" y="243"/>
                    <a:pt x="219" y="245"/>
                    <a:pt x="219" y="245"/>
                  </a:cubicBezTo>
                  <a:cubicBezTo>
                    <a:pt x="219" y="246"/>
                    <a:pt x="219" y="245"/>
                    <a:pt x="220" y="244"/>
                  </a:cubicBezTo>
                  <a:cubicBezTo>
                    <a:pt x="221" y="243"/>
                    <a:pt x="221" y="242"/>
                    <a:pt x="221" y="242"/>
                  </a:cubicBezTo>
                  <a:cubicBezTo>
                    <a:pt x="221" y="242"/>
                    <a:pt x="223" y="241"/>
                    <a:pt x="223" y="240"/>
                  </a:cubicBezTo>
                  <a:cubicBezTo>
                    <a:pt x="224" y="240"/>
                    <a:pt x="224" y="237"/>
                    <a:pt x="224" y="237"/>
                  </a:cubicBezTo>
                  <a:cubicBezTo>
                    <a:pt x="224" y="237"/>
                    <a:pt x="221" y="235"/>
                    <a:pt x="221" y="236"/>
                  </a:cubicBezTo>
                  <a:cubicBezTo>
                    <a:pt x="220" y="236"/>
                    <a:pt x="219" y="239"/>
                    <a:pt x="219" y="239"/>
                  </a:cubicBezTo>
                  <a:close/>
                  <a:moveTo>
                    <a:pt x="233" y="237"/>
                  </a:moveTo>
                  <a:cubicBezTo>
                    <a:pt x="233" y="237"/>
                    <a:pt x="233" y="237"/>
                    <a:pt x="233" y="237"/>
                  </a:cubicBezTo>
                  <a:cubicBezTo>
                    <a:pt x="234" y="237"/>
                    <a:pt x="234" y="237"/>
                    <a:pt x="234" y="237"/>
                  </a:cubicBezTo>
                  <a:cubicBezTo>
                    <a:pt x="234" y="238"/>
                    <a:pt x="234" y="238"/>
                    <a:pt x="234" y="238"/>
                  </a:cubicBezTo>
                  <a:cubicBezTo>
                    <a:pt x="234" y="238"/>
                    <a:pt x="237" y="237"/>
                    <a:pt x="238" y="237"/>
                  </a:cubicBezTo>
                  <a:cubicBezTo>
                    <a:pt x="239" y="236"/>
                    <a:pt x="238" y="235"/>
                    <a:pt x="238" y="234"/>
                  </a:cubicBezTo>
                  <a:cubicBezTo>
                    <a:pt x="237" y="233"/>
                    <a:pt x="233" y="237"/>
                    <a:pt x="233" y="237"/>
                  </a:cubicBezTo>
                  <a:close/>
                  <a:moveTo>
                    <a:pt x="247" y="241"/>
                  </a:moveTo>
                  <a:cubicBezTo>
                    <a:pt x="247" y="241"/>
                    <a:pt x="247" y="241"/>
                    <a:pt x="247" y="241"/>
                  </a:cubicBezTo>
                  <a:cubicBezTo>
                    <a:pt x="245" y="240"/>
                    <a:pt x="245" y="240"/>
                    <a:pt x="245" y="240"/>
                  </a:cubicBezTo>
                  <a:cubicBezTo>
                    <a:pt x="245" y="242"/>
                    <a:pt x="245" y="242"/>
                    <a:pt x="245" y="242"/>
                  </a:cubicBezTo>
                  <a:cubicBezTo>
                    <a:pt x="245" y="242"/>
                    <a:pt x="246" y="244"/>
                    <a:pt x="247" y="245"/>
                  </a:cubicBezTo>
                  <a:cubicBezTo>
                    <a:pt x="247" y="245"/>
                    <a:pt x="245" y="247"/>
                    <a:pt x="245" y="247"/>
                  </a:cubicBezTo>
                  <a:cubicBezTo>
                    <a:pt x="247" y="250"/>
                    <a:pt x="247" y="250"/>
                    <a:pt x="247" y="250"/>
                  </a:cubicBezTo>
                  <a:cubicBezTo>
                    <a:pt x="250" y="245"/>
                    <a:pt x="250" y="245"/>
                    <a:pt x="250" y="245"/>
                  </a:cubicBezTo>
                  <a:cubicBezTo>
                    <a:pt x="250" y="245"/>
                    <a:pt x="249" y="243"/>
                    <a:pt x="249" y="243"/>
                  </a:cubicBezTo>
                  <a:cubicBezTo>
                    <a:pt x="249" y="242"/>
                    <a:pt x="247" y="241"/>
                    <a:pt x="247" y="241"/>
                  </a:cubicBezTo>
                  <a:close/>
                  <a:moveTo>
                    <a:pt x="261" y="241"/>
                  </a:moveTo>
                  <a:cubicBezTo>
                    <a:pt x="261" y="241"/>
                    <a:pt x="261" y="241"/>
                    <a:pt x="261" y="241"/>
                  </a:cubicBezTo>
                  <a:cubicBezTo>
                    <a:pt x="262" y="243"/>
                    <a:pt x="262" y="243"/>
                    <a:pt x="262" y="243"/>
                  </a:cubicBezTo>
                  <a:cubicBezTo>
                    <a:pt x="262" y="243"/>
                    <a:pt x="261" y="245"/>
                    <a:pt x="260" y="245"/>
                  </a:cubicBezTo>
                  <a:cubicBezTo>
                    <a:pt x="260" y="245"/>
                    <a:pt x="259" y="244"/>
                    <a:pt x="259" y="244"/>
                  </a:cubicBezTo>
                  <a:cubicBezTo>
                    <a:pt x="261" y="241"/>
                    <a:pt x="261" y="241"/>
                    <a:pt x="261" y="241"/>
                  </a:cubicBezTo>
                  <a:close/>
                  <a:moveTo>
                    <a:pt x="264" y="238"/>
                  </a:moveTo>
                  <a:cubicBezTo>
                    <a:pt x="264" y="238"/>
                    <a:pt x="264" y="238"/>
                    <a:pt x="264" y="238"/>
                  </a:cubicBezTo>
                  <a:cubicBezTo>
                    <a:pt x="265" y="240"/>
                    <a:pt x="265" y="240"/>
                    <a:pt x="265" y="240"/>
                  </a:cubicBezTo>
                  <a:cubicBezTo>
                    <a:pt x="265" y="240"/>
                    <a:pt x="268" y="239"/>
                    <a:pt x="270" y="238"/>
                  </a:cubicBezTo>
                  <a:cubicBezTo>
                    <a:pt x="273" y="237"/>
                    <a:pt x="270" y="236"/>
                    <a:pt x="270" y="236"/>
                  </a:cubicBezTo>
                  <a:cubicBezTo>
                    <a:pt x="267" y="236"/>
                    <a:pt x="267" y="236"/>
                    <a:pt x="267" y="236"/>
                  </a:cubicBezTo>
                  <a:cubicBezTo>
                    <a:pt x="267" y="236"/>
                    <a:pt x="264" y="237"/>
                    <a:pt x="264" y="238"/>
                  </a:cubicBezTo>
                  <a:close/>
                  <a:moveTo>
                    <a:pt x="247" y="230"/>
                  </a:moveTo>
                  <a:cubicBezTo>
                    <a:pt x="247" y="230"/>
                    <a:pt x="247" y="230"/>
                    <a:pt x="247" y="230"/>
                  </a:cubicBezTo>
                  <a:cubicBezTo>
                    <a:pt x="250" y="233"/>
                    <a:pt x="250" y="233"/>
                    <a:pt x="250" y="233"/>
                  </a:cubicBezTo>
                  <a:cubicBezTo>
                    <a:pt x="250" y="233"/>
                    <a:pt x="254" y="235"/>
                    <a:pt x="255" y="235"/>
                  </a:cubicBezTo>
                  <a:cubicBezTo>
                    <a:pt x="255" y="236"/>
                    <a:pt x="257" y="235"/>
                    <a:pt x="259" y="235"/>
                  </a:cubicBezTo>
                  <a:cubicBezTo>
                    <a:pt x="260" y="234"/>
                    <a:pt x="260" y="234"/>
                    <a:pt x="260" y="233"/>
                  </a:cubicBezTo>
                  <a:cubicBezTo>
                    <a:pt x="260" y="233"/>
                    <a:pt x="259" y="232"/>
                    <a:pt x="259" y="232"/>
                  </a:cubicBezTo>
                  <a:cubicBezTo>
                    <a:pt x="259" y="232"/>
                    <a:pt x="258" y="230"/>
                    <a:pt x="255" y="230"/>
                  </a:cubicBezTo>
                  <a:cubicBezTo>
                    <a:pt x="253" y="231"/>
                    <a:pt x="253" y="230"/>
                    <a:pt x="253" y="230"/>
                  </a:cubicBezTo>
                  <a:cubicBezTo>
                    <a:pt x="253" y="230"/>
                    <a:pt x="252" y="230"/>
                    <a:pt x="249" y="229"/>
                  </a:cubicBezTo>
                  <a:cubicBezTo>
                    <a:pt x="247" y="229"/>
                    <a:pt x="248" y="230"/>
                    <a:pt x="247" y="230"/>
                  </a:cubicBezTo>
                  <a:close/>
                  <a:moveTo>
                    <a:pt x="245" y="229"/>
                  </a:moveTo>
                  <a:cubicBezTo>
                    <a:pt x="245" y="229"/>
                    <a:pt x="245" y="229"/>
                    <a:pt x="245" y="229"/>
                  </a:cubicBezTo>
                  <a:cubicBezTo>
                    <a:pt x="246" y="228"/>
                    <a:pt x="246" y="228"/>
                    <a:pt x="246" y="228"/>
                  </a:cubicBezTo>
                  <a:cubicBezTo>
                    <a:pt x="246" y="228"/>
                    <a:pt x="246" y="226"/>
                    <a:pt x="246" y="223"/>
                  </a:cubicBezTo>
                  <a:cubicBezTo>
                    <a:pt x="246" y="221"/>
                    <a:pt x="245" y="222"/>
                    <a:pt x="245" y="222"/>
                  </a:cubicBezTo>
                  <a:cubicBezTo>
                    <a:pt x="245" y="221"/>
                    <a:pt x="245" y="220"/>
                    <a:pt x="244" y="218"/>
                  </a:cubicBezTo>
                  <a:cubicBezTo>
                    <a:pt x="243" y="217"/>
                    <a:pt x="243" y="218"/>
                    <a:pt x="242" y="218"/>
                  </a:cubicBezTo>
                  <a:cubicBezTo>
                    <a:pt x="242" y="218"/>
                    <a:pt x="241" y="219"/>
                    <a:pt x="239" y="219"/>
                  </a:cubicBezTo>
                  <a:cubicBezTo>
                    <a:pt x="237" y="219"/>
                    <a:pt x="238" y="217"/>
                    <a:pt x="237" y="216"/>
                  </a:cubicBezTo>
                  <a:cubicBezTo>
                    <a:pt x="236" y="215"/>
                    <a:pt x="234" y="215"/>
                    <a:pt x="234" y="215"/>
                  </a:cubicBezTo>
                  <a:cubicBezTo>
                    <a:pt x="233" y="215"/>
                    <a:pt x="231" y="218"/>
                    <a:pt x="231" y="219"/>
                  </a:cubicBezTo>
                  <a:cubicBezTo>
                    <a:pt x="231" y="220"/>
                    <a:pt x="232" y="220"/>
                    <a:pt x="235" y="223"/>
                  </a:cubicBezTo>
                  <a:cubicBezTo>
                    <a:pt x="238" y="225"/>
                    <a:pt x="239" y="225"/>
                    <a:pt x="240" y="225"/>
                  </a:cubicBezTo>
                  <a:cubicBezTo>
                    <a:pt x="241" y="226"/>
                    <a:pt x="244" y="228"/>
                    <a:pt x="245" y="229"/>
                  </a:cubicBezTo>
                  <a:close/>
                  <a:moveTo>
                    <a:pt x="216" y="360"/>
                  </a:moveTo>
                  <a:cubicBezTo>
                    <a:pt x="216" y="360"/>
                    <a:pt x="216" y="360"/>
                    <a:pt x="216" y="360"/>
                  </a:cubicBezTo>
                  <a:cubicBezTo>
                    <a:pt x="217" y="357"/>
                    <a:pt x="217" y="357"/>
                    <a:pt x="217" y="357"/>
                  </a:cubicBezTo>
                  <a:cubicBezTo>
                    <a:pt x="215" y="354"/>
                    <a:pt x="215" y="354"/>
                    <a:pt x="215" y="354"/>
                  </a:cubicBezTo>
                  <a:cubicBezTo>
                    <a:pt x="215" y="350"/>
                    <a:pt x="215" y="350"/>
                    <a:pt x="215" y="350"/>
                  </a:cubicBezTo>
                  <a:cubicBezTo>
                    <a:pt x="216" y="349"/>
                    <a:pt x="216" y="349"/>
                    <a:pt x="216" y="349"/>
                  </a:cubicBezTo>
                  <a:cubicBezTo>
                    <a:pt x="216" y="349"/>
                    <a:pt x="218" y="351"/>
                    <a:pt x="218" y="352"/>
                  </a:cubicBezTo>
                  <a:cubicBezTo>
                    <a:pt x="218" y="353"/>
                    <a:pt x="218" y="355"/>
                    <a:pt x="218" y="355"/>
                  </a:cubicBezTo>
                  <a:cubicBezTo>
                    <a:pt x="218" y="355"/>
                    <a:pt x="221" y="357"/>
                    <a:pt x="221" y="357"/>
                  </a:cubicBezTo>
                  <a:cubicBezTo>
                    <a:pt x="222" y="357"/>
                    <a:pt x="228" y="356"/>
                    <a:pt x="228" y="356"/>
                  </a:cubicBezTo>
                  <a:cubicBezTo>
                    <a:pt x="228" y="356"/>
                    <a:pt x="230" y="353"/>
                    <a:pt x="230" y="353"/>
                  </a:cubicBezTo>
                  <a:cubicBezTo>
                    <a:pt x="231" y="352"/>
                    <a:pt x="234" y="350"/>
                    <a:pt x="234" y="350"/>
                  </a:cubicBezTo>
                  <a:cubicBezTo>
                    <a:pt x="234" y="350"/>
                    <a:pt x="234" y="349"/>
                    <a:pt x="236" y="351"/>
                  </a:cubicBezTo>
                  <a:cubicBezTo>
                    <a:pt x="238" y="352"/>
                    <a:pt x="236" y="355"/>
                    <a:pt x="236" y="355"/>
                  </a:cubicBezTo>
                  <a:cubicBezTo>
                    <a:pt x="235" y="355"/>
                    <a:pt x="235" y="356"/>
                    <a:pt x="235" y="356"/>
                  </a:cubicBezTo>
                  <a:cubicBezTo>
                    <a:pt x="237" y="358"/>
                    <a:pt x="237" y="358"/>
                    <a:pt x="237" y="358"/>
                  </a:cubicBezTo>
                  <a:cubicBezTo>
                    <a:pt x="237" y="358"/>
                    <a:pt x="237" y="356"/>
                    <a:pt x="238" y="356"/>
                  </a:cubicBezTo>
                  <a:cubicBezTo>
                    <a:pt x="239" y="356"/>
                    <a:pt x="239" y="355"/>
                    <a:pt x="240" y="355"/>
                  </a:cubicBezTo>
                  <a:cubicBezTo>
                    <a:pt x="240" y="356"/>
                    <a:pt x="242" y="358"/>
                    <a:pt x="242" y="358"/>
                  </a:cubicBezTo>
                  <a:cubicBezTo>
                    <a:pt x="242" y="358"/>
                    <a:pt x="242" y="361"/>
                    <a:pt x="243" y="361"/>
                  </a:cubicBezTo>
                  <a:cubicBezTo>
                    <a:pt x="244" y="360"/>
                    <a:pt x="246" y="361"/>
                    <a:pt x="247" y="360"/>
                  </a:cubicBezTo>
                  <a:cubicBezTo>
                    <a:pt x="248" y="360"/>
                    <a:pt x="258" y="357"/>
                    <a:pt x="258" y="357"/>
                  </a:cubicBezTo>
                  <a:cubicBezTo>
                    <a:pt x="261" y="355"/>
                    <a:pt x="261" y="355"/>
                    <a:pt x="261" y="355"/>
                  </a:cubicBezTo>
                  <a:cubicBezTo>
                    <a:pt x="261" y="355"/>
                    <a:pt x="263" y="354"/>
                    <a:pt x="265" y="354"/>
                  </a:cubicBezTo>
                  <a:cubicBezTo>
                    <a:pt x="266" y="354"/>
                    <a:pt x="272" y="352"/>
                    <a:pt x="272" y="352"/>
                  </a:cubicBezTo>
                  <a:cubicBezTo>
                    <a:pt x="272" y="352"/>
                    <a:pt x="275" y="350"/>
                    <a:pt x="277" y="351"/>
                  </a:cubicBezTo>
                  <a:cubicBezTo>
                    <a:pt x="278" y="353"/>
                    <a:pt x="282" y="356"/>
                    <a:pt x="282" y="356"/>
                  </a:cubicBezTo>
                  <a:cubicBezTo>
                    <a:pt x="288" y="355"/>
                    <a:pt x="288" y="355"/>
                    <a:pt x="288" y="355"/>
                  </a:cubicBezTo>
                  <a:cubicBezTo>
                    <a:pt x="288" y="355"/>
                    <a:pt x="290" y="354"/>
                    <a:pt x="290" y="354"/>
                  </a:cubicBezTo>
                  <a:cubicBezTo>
                    <a:pt x="291" y="355"/>
                    <a:pt x="297" y="354"/>
                    <a:pt x="297" y="354"/>
                  </a:cubicBezTo>
                  <a:cubicBezTo>
                    <a:pt x="297" y="354"/>
                    <a:pt x="300" y="351"/>
                    <a:pt x="301" y="351"/>
                  </a:cubicBezTo>
                  <a:cubicBezTo>
                    <a:pt x="301" y="351"/>
                    <a:pt x="308" y="349"/>
                    <a:pt x="308" y="349"/>
                  </a:cubicBezTo>
                  <a:cubicBezTo>
                    <a:pt x="308" y="349"/>
                    <a:pt x="309" y="349"/>
                    <a:pt x="309" y="351"/>
                  </a:cubicBezTo>
                  <a:cubicBezTo>
                    <a:pt x="309" y="353"/>
                    <a:pt x="309" y="356"/>
                    <a:pt x="309" y="357"/>
                  </a:cubicBezTo>
                  <a:cubicBezTo>
                    <a:pt x="310" y="358"/>
                    <a:pt x="309" y="360"/>
                    <a:pt x="311" y="360"/>
                  </a:cubicBezTo>
                  <a:cubicBezTo>
                    <a:pt x="313" y="359"/>
                    <a:pt x="315" y="358"/>
                    <a:pt x="315" y="358"/>
                  </a:cubicBezTo>
                  <a:cubicBezTo>
                    <a:pt x="315" y="358"/>
                    <a:pt x="313" y="358"/>
                    <a:pt x="317" y="356"/>
                  </a:cubicBezTo>
                  <a:cubicBezTo>
                    <a:pt x="320" y="354"/>
                    <a:pt x="321" y="353"/>
                    <a:pt x="322" y="353"/>
                  </a:cubicBezTo>
                  <a:cubicBezTo>
                    <a:pt x="323" y="353"/>
                    <a:pt x="323" y="352"/>
                    <a:pt x="324" y="352"/>
                  </a:cubicBezTo>
                  <a:cubicBezTo>
                    <a:pt x="326" y="352"/>
                    <a:pt x="326" y="352"/>
                    <a:pt x="327" y="352"/>
                  </a:cubicBezTo>
                  <a:cubicBezTo>
                    <a:pt x="328" y="351"/>
                    <a:pt x="330" y="348"/>
                    <a:pt x="330" y="348"/>
                  </a:cubicBezTo>
                  <a:cubicBezTo>
                    <a:pt x="330" y="348"/>
                    <a:pt x="331" y="346"/>
                    <a:pt x="332" y="346"/>
                  </a:cubicBezTo>
                  <a:cubicBezTo>
                    <a:pt x="332" y="346"/>
                    <a:pt x="334" y="345"/>
                    <a:pt x="334" y="345"/>
                  </a:cubicBezTo>
                  <a:cubicBezTo>
                    <a:pt x="333" y="348"/>
                    <a:pt x="333" y="348"/>
                    <a:pt x="333" y="348"/>
                  </a:cubicBezTo>
                  <a:cubicBezTo>
                    <a:pt x="333" y="348"/>
                    <a:pt x="335" y="352"/>
                    <a:pt x="335" y="353"/>
                  </a:cubicBezTo>
                  <a:cubicBezTo>
                    <a:pt x="335" y="353"/>
                    <a:pt x="335" y="354"/>
                    <a:pt x="334" y="355"/>
                  </a:cubicBezTo>
                  <a:cubicBezTo>
                    <a:pt x="334" y="357"/>
                    <a:pt x="334" y="358"/>
                    <a:pt x="334" y="358"/>
                  </a:cubicBezTo>
                  <a:cubicBezTo>
                    <a:pt x="333" y="359"/>
                    <a:pt x="333" y="360"/>
                    <a:pt x="333" y="361"/>
                  </a:cubicBezTo>
                  <a:cubicBezTo>
                    <a:pt x="332" y="361"/>
                    <a:pt x="329" y="363"/>
                    <a:pt x="329" y="363"/>
                  </a:cubicBezTo>
                  <a:cubicBezTo>
                    <a:pt x="324" y="362"/>
                    <a:pt x="324" y="362"/>
                    <a:pt x="324" y="362"/>
                  </a:cubicBezTo>
                  <a:cubicBezTo>
                    <a:pt x="324" y="362"/>
                    <a:pt x="322" y="363"/>
                    <a:pt x="321" y="364"/>
                  </a:cubicBezTo>
                  <a:cubicBezTo>
                    <a:pt x="319" y="364"/>
                    <a:pt x="316" y="367"/>
                    <a:pt x="315" y="367"/>
                  </a:cubicBezTo>
                  <a:cubicBezTo>
                    <a:pt x="314" y="367"/>
                    <a:pt x="311" y="367"/>
                    <a:pt x="308" y="367"/>
                  </a:cubicBezTo>
                  <a:cubicBezTo>
                    <a:pt x="305" y="368"/>
                    <a:pt x="297" y="370"/>
                    <a:pt x="297" y="370"/>
                  </a:cubicBezTo>
                  <a:cubicBezTo>
                    <a:pt x="297" y="370"/>
                    <a:pt x="296" y="371"/>
                    <a:pt x="295" y="372"/>
                  </a:cubicBezTo>
                  <a:cubicBezTo>
                    <a:pt x="293" y="372"/>
                    <a:pt x="289" y="374"/>
                    <a:pt x="288" y="374"/>
                  </a:cubicBezTo>
                  <a:cubicBezTo>
                    <a:pt x="287" y="375"/>
                    <a:pt x="284" y="377"/>
                    <a:pt x="283" y="377"/>
                  </a:cubicBezTo>
                  <a:cubicBezTo>
                    <a:pt x="282" y="377"/>
                    <a:pt x="281" y="378"/>
                    <a:pt x="277" y="378"/>
                  </a:cubicBezTo>
                  <a:cubicBezTo>
                    <a:pt x="272" y="379"/>
                    <a:pt x="271" y="380"/>
                    <a:pt x="271" y="380"/>
                  </a:cubicBezTo>
                  <a:cubicBezTo>
                    <a:pt x="268" y="380"/>
                    <a:pt x="268" y="380"/>
                    <a:pt x="268" y="380"/>
                  </a:cubicBezTo>
                  <a:cubicBezTo>
                    <a:pt x="268" y="373"/>
                    <a:pt x="268" y="373"/>
                    <a:pt x="268" y="373"/>
                  </a:cubicBezTo>
                  <a:cubicBezTo>
                    <a:pt x="268" y="373"/>
                    <a:pt x="268" y="370"/>
                    <a:pt x="265" y="371"/>
                  </a:cubicBezTo>
                  <a:cubicBezTo>
                    <a:pt x="262" y="372"/>
                    <a:pt x="266" y="371"/>
                    <a:pt x="260" y="372"/>
                  </a:cubicBezTo>
                  <a:cubicBezTo>
                    <a:pt x="255" y="373"/>
                    <a:pt x="252" y="370"/>
                    <a:pt x="252" y="370"/>
                  </a:cubicBezTo>
                  <a:cubicBezTo>
                    <a:pt x="252" y="370"/>
                    <a:pt x="247" y="370"/>
                    <a:pt x="245" y="371"/>
                  </a:cubicBezTo>
                  <a:cubicBezTo>
                    <a:pt x="243" y="371"/>
                    <a:pt x="240" y="371"/>
                    <a:pt x="239" y="371"/>
                  </a:cubicBezTo>
                  <a:cubicBezTo>
                    <a:pt x="238" y="372"/>
                    <a:pt x="238" y="371"/>
                    <a:pt x="235" y="372"/>
                  </a:cubicBezTo>
                  <a:cubicBezTo>
                    <a:pt x="232" y="372"/>
                    <a:pt x="229" y="373"/>
                    <a:pt x="229" y="373"/>
                  </a:cubicBezTo>
                  <a:cubicBezTo>
                    <a:pt x="226" y="371"/>
                    <a:pt x="226" y="371"/>
                    <a:pt x="226" y="371"/>
                  </a:cubicBezTo>
                  <a:cubicBezTo>
                    <a:pt x="226" y="371"/>
                    <a:pt x="223" y="371"/>
                    <a:pt x="222" y="372"/>
                  </a:cubicBezTo>
                  <a:cubicBezTo>
                    <a:pt x="220" y="373"/>
                    <a:pt x="221" y="374"/>
                    <a:pt x="219" y="374"/>
                  </a:cubicBezTo>
                  <a:cubicBezTo>
                    <a:pt x="217" y="374"/>
                    <a:pt x="218" y="375"/>
                    <a:pt x="216" y="374"/>
                  </a:cubicBezTo>
                  <a:cubicBezTo>
                    <a:pt x="213" y="373"/>
                    <a:pt x="211" y="372"/>
                    <a:pt x="211" y="372"/>
                  </a:cubicBezTo>
                  <a:cubicBezTo>
                    <a:pt x="210" y="366"/>
                    <a:pt x="210" y="366"/>
                    <a:pt x="210" y="366"/>
                  </a:cubicBezTo>
                  <a:cubicBezTo>
                    <a:pt x="210" y="366"/>
                    <a:pt x="210" y="366"/>
                    <a:pt x="210" y="363"/>
                  </a:cubicBezTo>
                  <a:cubicBezTo>
                    <a:pt x="209" y="361"/>
                    <a:pt x="208" y="357"/>
                    <a:pt x="208" y="357"/>
                  </a:cubicBezTo>
                  <a:cubicBezTo>
                    <a:pt x="210" y="354"/>
                    <a:pt x="210" y="354"/>
                    <a:pt x="210" y="354"/>
                  </a:cubicBezTo>
                  <a:cubicBezTo>
                    <a:pt x="210" y="354"/>
                    <a:pt x="211" y="356"/>
                    <a:pt x="211" y="357"/>
                  </a:cubicBezTo>
                  <a:cubicBezTo>
                    <a:pt x="211" y="357"/>
                    <a:pt x="211" y="360"/>
                    <a:pt x="212" y="360"/>
                  </a:cubicBezTo>
                  <a:cubicBezTo>
                    <a:pt x="214" y="360"/>
                    <a:pt x="216" y="360"/>
                    <a:pt x="216" y="360"/>
                  </a:cubicBezTo>
                  <a:close/>
                  <a:moveTo>
                    <a:pt x="172" y="319"/>
                  </a:moveTo>
                  <a:cubicBezTo>
                    <a:pt x="172" y="319"/>
                    <a:pt x="172" y="319"/>
                    <a:pt x="172" y="319"/>
                  </a:cubicBezTo>
                  <a:cubicBezTo>
                    <a:pt x="175" y="318"/>
                    <a:pt x="175" y="318"/>
                    <a:pt x="175" y="318"/>
                  </a:cubicBezTo>
                  <a:cubicBezTo>
                    <a:pt x="176" y="321"/>
                    <a:pt x="176" y="321"/>
                    <a:pt x="176" y="321"/>
                  </a:cubicBezTo>
                  <a:cubicBezTo>
                    <a:pt x="179" y="322"/>
                    <a:pt x="179" y="322"/>
                    <a:pt x="179" y="322"/>
                  </a:cubicBezTo>
                  <a:cubicBezTo>
                    <a:pt x="179" y="322"/>
                    <a:pt x="183" y="324"/>
                    <a:pt x="183" y="325"/>
                  </a:cubicBezTo>
                  <a:cubicBezTo>
                    <a:pt x="183" y="325"/>
                    <a:pt x="181" y="328"/>
                    <a:pt x="181" y="328"/>
                  </a:cubicBezTo>
                  <a:cubicBezTo>
                    <a:pt x="181" y="328"/>
                    <a:pt x="181" y="330"/>
                    <a:pt x="181" y="331"/>
                  </a:cubicBezTo>
                  <a:cubicBezTo>
                    <a:pt x="181" y="331"/>
                    <a:pt x="179" y="331"/>
                    <a:pt x="178" y="331"/>
                  </a:cubicBezTo>
                  <a:cubicBezTo>
                    <a:pt x="177" y="330"/>
                    <a:pt x="174" y="329"/>
                    <a:pt x="174" y="329"/>
                  </a:cubicBezTo>
                  <a:cubicBezTo>
                    <a:pt x="174" y="325"/>
                    <a:pt x="174" y="325"/>
                    <a:pt x="174" y="325"/>
                  </a:cubicBezTo>
                  <a:cubicBezTo>
                    <a:pt x="171" y="322"/>
                    <a:pt x="171" y="322"/>
                    <a:pt x="171" y="322"/>
                  </a:cubicBezTo>
                  <a:cubicBezTo>
                    <a:pt x="172" y="319"/>
                    <a:pt x="172" y="319"/>
                    <a:pt x="172" y="319"/>
                  </a:cubicBezTo>
                  <a:close/>
                  <a:moveTo>
                    <a:pt x="92" y="232"/>
                  </a:moveTo>
                  <a:cubicBezTo>
                    <a:pt x="92" y="232"/>
                    <a:pt x="92" y="232"/>
                    <a:pt x="92" y="232"/>
                  </a:cubicBezTo>
                  <a:cubicBezTo>
                    <a:pt x="92" y="232"/>
                    <a:pt x="90" y="232"/>
                    <a:pt x="90" y="232"/>
                  </a:cubicBezTo>
                  <a:cubicBezTo>
                    <a:pt x="89" y="232"/>
                    <a:pt x="88" y="232"/>
                    <a:pt x="87" y="232"/>
                  </a:cubicBezTo>
                  <a:cubicBezTo>
                    <a:pt x="86" y="232"/>
                    <a:pt x="87" y="234"/>
                    <a:pt x="87" y="235"/>
                  </a:cubicBezTo>
                  <a:cubicBezTo>
                    <a:pt x="87" y="235"/>
                    <a:pt x="87" y="237"/>
                    <a:pt x="87" y="238"/>
                  </a:cubicBezTo>
                  <a:cubicBezTo>
                    <a:pt x="86" y="239"/>
                    <a:pt x="85" y="240"/>
                    <a:pt x="85" y="241"/>
                  </a:cubicBezTo>
                  <a:cubicBezTo>
                    <a:pt x="85" y="241"/>
                    <a:pt x="85" y="243"/>
                    <a:pt x="85" y="244"/>
                  </a:cubicBezTo>
                  <a:cubicBezTo>
                    <a:pt x="84" y="244"/>
                    <a:pt x="82" y="246"/>
                    <a:pt x="81" y="246"/>
                  </a:cubicBezTo>
                  <a:cubicBezTo>
                    <a:pt x="80" y="247"/>
                    <a:pt x="78" y="248"/>
                    <a:pt x="78" y="248"/>
                  </a:cubicBezTo>
                  <a:cubicBezTo>
                    <a:pt x="80" y="253"/>
                    <a:pt x="80" y="253"/>
                    <a:pt x="80" y="253"/>
                  </a:cubicBezTo>
                  <a:cubicBezTo>
                    <a:pt x="80" y="253"/>
                    <a:pt x="82" y="252"/>
                    <a:pt x="83" y="253"/>
                  </a:cubicBezTo>
                  <a:cubicBezTo>
                    <a:pt x="84" y="254"/>
                    <a:pt x="87" y="256"/>
                    <a:pt x="88" y="256"/>
                  </a:cubicBezTo>
                  <a:cubicBezTo>
                    <a:pt x="88" y="256"/>
                    <a:pt x="90" y="262"/>
                    <a:pt x="90" y="262"/>
                  </a:cubicBezTo>
                  <a:cubicBezTo>
                    <a:pt x="91" y="263"/>
                    <a:pt x="92" y="262"/>
                    <a:pt x="92" y="262"/>
                  </a:cubicBezTo>
                  <a:cubicBezTo>
                    <a:pt x="92" y="262"/>
                    <a:pt x="94" y="263"/>
                    <a:pt x="95" y="264"/>
                  </a:cubicBezTo>
                  <a:cubicBezTo>
                    <a:pt x="96" y="264"/>
                    <a:pt x="98" y="265"/>
                    <a:pt x="99" y="266"/>
                  </a:cubicBezTo>
                  <a:cubicBezTo>
                    <a:pt x="100" y="266"/>
                    <a:pt x="102" y="269"/>
                    <a:pt x="103" y="269"/>
                  </a:cubicBezTo>
                  <a:cubicBezTo>
                    <a:pt x="104" y="270"/>
                    <a:pt x="106" y="272"/>
                    <a:pt x="106" y="272"/>
                  </a:cubicBezTo>
                  <a:cubicBezTo>
                    <a:pt x="106" y="272"/>
                    <a:pt x="108" y="275"/>
                    <a:pt x="109" y="277"/>
                  </a:cubicBezTo>
                  <a:cubicBezTo>
                    <a:pt x="109" y="278"/>
                    <a:pt x="109" y="278"/>
                    <a:pt x="108" y="279"/>
                  </a:cubicBezTo>
                  <a:cubicBezTo>
                    <a:pt x="107" y="280"/>
                    <a:pt x="107" y="281"/>
                    <a:pt x="106" y="283"/>
                  </a:cubicBezTo>
                  <a:cubicBezTo>
                    <a:pt x="105" y="285"/>
                    <a:pt x="107" y="287"/>
                    <a:pt x="107" y="287"/>
                  </a:cubicBezTo>
                  <a:cubicBezTo>
                    <a:pt x="107" y="292"/>
                    <a:pt x="107" y="292"/>
                    <a:pt x="107" y="292"/>
                  </a:cubicBezTo>
                  <a:cubicBezTo>
                    <a:pt x="108" y="294"/>
                    <a:pt x="108" y="294"/>
                    <a:pt x="108" y="294"/>
                  </a:cubicBezTo>
                  <a:cubicBezTo>
                    <a:pt x="108" y="294"/>
                    <a:pt x="109" y="295"/>
                    <a:pt x="110" y="295"/>
                  </a:cubicBezTo>
                  <a:cubicBezTo>
                    <a:pt x="111" y="296"/>
                    <a:pt x="111" y="296"/>
                    <a:pt x="111" y="296"/>
                  </a:cubicBezTo>
                  <a:cubicBezTo>
                    <a:pt x="111" y="296"/>
                    <a:pt x="113" y="298"/>
                    <a:pt x="114" y="299"/>
                  </a:cubicBezTo>
                  <a:cubicBezTo>
                    <a:pt x="114" y="300"/>
                    <a:pt x="113" y="301"/>
                    <a:pt x="113" y="302"/>
                  </a:cubicBezTo>
                  <a:cubicBezTo>
                    <a:pt x="113" y="303"/>
                    <a:pt x="114" y="307"/>
                    <a:pt x="114" y="307"/>
                  </a:cubicBezTo>
                  <a:cubicBezTo>
                    <a:pt x="114" y="307"/>
                    <a:pt x="116" y="306"/>
                    <a:pt x="118" y="305"/>
                  </a:cubicBezTo>
                  <a:cubicBezTo>
                    <a:pt x="119" y="305"/>
                    <a:pt x="120" y="306"/>
                    <a:pt x="121" y="306"/>
                  </a:cubicBezTo>
                  <a:cubicBezTo>
                    <a:pt x="122" y="307"/>
                    <a:pt x="122" y="308"/>
                    <a:pt x="122" y="308"/>
                  </a:cubicBezTo>
                  <a:cubicBezTo>
                    <a:pt x="122" y="308"/>
                    <a:pt x="125" y="306"/>
                    <a:pt x="125" y="305"/>
                  </a:cubicBezTo>
                  <a:cubicBezTo>
                    <a:pt x="125" y="305"/>
                    <a:pt x="125" y="303"/>
                    <a:pt x="125" y="303"/>
                  </a:cubicBezTo>
                  <a:cubicBezTo>
                    <a:pt x="125" y="303"/>
                    <a:pt x="125" y="299"/>
                    <a:pt x="125" y="298"/>
                  </a:cubicBezTo>
                  <a:cubicBezTo>
                    <a:pt x="125" y="297"/>
                    <a:pt x="124" y="294"/>
                    <a:pt x="124" y="293"/>
                  </a:cubicBezTo>
                  <a:cubicBezTo>
                    <a:pt x="124" y="293"/>
                    <a:pt x="125" y="291"/>
                    <a:pt x="125" y="291"/>
                  </a:cubicBezTo>
                  <a:cubicBezTo>
                    <a:pt x="125" y="291"/>
                    <a:pt x="128" y="290"/>
                    <a:pt x="129" y="290"/>
                  </a:cubicBezTo>
                  <a:cubicBezTo>
                    <a:pt x="130" y="290"/>
                    <a:pt x="131" y="291"/>
                    <a:pt x="132" y="292"/>
                  </a:cubicBezTo>
                  <a:cubicBezTo>
                    <a:pt x="132" y="293"/>
                    <a:pt x="132" y="297"/>
                    <a:pt x="132" y="297"/>
                  </a:cubicBezTo>
                  <a:cubicBezTo>
                    <a:pt x="138" y="298"/>
                    <a:pt x="138" y="298"/>
                    <a:pt x="138" y="298"/>
                  </a:cubicBezTo>
                  <a:cubicBezTo>
                    <a:pt x="138" y="298"/>
                    <a:pt x="140" y="299"/>
                    <a:pt x="140" y="299"/>
                  </a:cubicBezTo>
                  <a:cubicBezTo>
                    <a:pt x="140" y="300"/>
                    <a:pt x="141" y="302"/>
                    <a:pt x="142" y="303"/>
                  </a:cubicBezTo>
                  <a:cubicBezTo>
                    <a:pt x="143" y="304"/>
                    <a:pt x="144" y="305"/>
                    <a:pt x="144" y="305"/>
                  </a:cubicBezTo>
                  <a:cubicBezTo>
                    <a:pt x="144" y="305"/>
                    <a:pt x="146" y="310"/>
                    <a:pt x="147" y="311"/>
                  </a:cubicBezTo>
                  <a:cubicBezTo>
                    <a:pt x="147" y="312"/>
                    <a:pt x="147" y="314"/>
                    <a:pt x="147" y="316"/>
                  </a:cubicBezTo>
                  <a:cubicBezTo>
                    <a:pt x="147" y="318"/>
                    <a:pt x="147" y="318"/>
                    <a:pt x="147" y="318"/>
                  </a:cubicBezTo>
                  <a:cubicBezTo>
                    <a:pt x="147" y="318"/>
                    <a:pt x="150" y="319"/>
                    <a:pt x="151" y="320"/>
                  </a:cubicBezTo>
                  <a:cubicBezTo>
                    <a:pt x="153" y="321"/>
                    <a:pt x="152" y="320"/>
                    <a:pt x="153" y="319"/>
                  </a:cubicBezTo>
                  <a:cubicBezTo>
                    <a:pt x="154" y="318"/>
                    <a:pt x="153" y="317"/>
                    <a:pt x="153" y="316"/>
                  </a:cubicBezTo>
                  <a:cubicBezTo>
                    <a:pt x="153" y="315"/>
                    <a:pt x="153" y="313"/>
                    <a:pt x="152" y="311"/>
                  </a:cubicBezTo>
                  <a:cubicBezTo>
                    <a:pt x="152" y="310"/>
                    <a:pt x="152" y="309"/>
                    <a:pt x="152" y="309"/>
                  </a:cubicBezTo>
                  <a:cubicBezTo>
                    <a:pt x="152" y="309"/>
                    <a:pt x="153" y="307"/>
                    <a:pt x="153" y="306"/>
                  </a:cubicBezTo>
                  <a:cubicBezTo>
                    <a:pt x="153" y="306"/>
                    <a:pt x="153" y="304"/>
                    <a:pt x="153" y="303"/>
                  </a:cubicBezTo>
                  <a:cubicBezTo>
                    <a:pt x="153" y="302"/>
                    <a:pt x="155" y="301"/>
                    <a:pt x="155" y="301"/>
                  </a:cubicBezTo>
                  <a:cubicBezTo>
                    <a:pt x="155" y="301"/>
                    <a:pt x="155" y="300"/>
                    <a:pt x="156" y="298"/>
                  </a:cubicBezTo>
                  <a:cubicBezTo>
                    <a:pt x="157" y="297"/>
                    <a:pt x="156" y="298"/>
                    <a:pt x="157" y="298"/>
                  </a:cubicBezTo>
                  <a:cubicBezTo>
                    <a:pt x="158" y="297"/>
                    <a:pt x="159" y="297"/>
                    <a:pt x="161" y="297"/>
                  </a:cubicBezTo>
                  <a:cubicBezTo>
                    <a:pt x="162" y="297"/>
                    <a:pt x="163" y="298"/>
                    <a:pt x="163" y="298"/>
                  </a:cubicBezTo>
                  <a:cubicBezTo>
                    <a:pt x="165" y="301"/>
                    <a:pt x="165" y="301"/>
                    <a:pt x="165" y="301"/>
                  </a:cubicBezTo>
                  <a:cubicBezTo>
                    <a:pt x="165" y="301"/>
                    <a:pt x="165" y="301"/>
                    <a:pt x="165" y="302"/>
                  </a:cubicBezTo>
                  <a:cubicBezTo>
                    <a:pt x="165" y="303"/>
                    <a:pt x="167" y="305"/>
                    <a:pt x="167" y="305"/>
                  </a:cubicBezTo>
                  <a:cubicBezTo>
                    <a:pt x="171" y="308"/>
                    <a:pt x="171" y="308"/>
                    <a:pt x="171" y="308"/>
                  </a:cubicBezTo>
                  <a:cubicBezTo>
                    <a:pt x="171" y="308"/>
                    <a:pt x="171" y="309"/>
                    <a:pt x="171" y="309"/>
                  </a:cubicBezTo>
                  <a:cubicBezTo>
                    <a:pt x="171" y="310"/>
                    <a:pt x="172" y="312"/>
                    <a:pt x="173" y="313"/>
                  </a:cubicBezTo>
                  <a:cubicBezTo>
                    <a:pt x="174" y="315"/>
                    <a:pt x="173" y="312"/>
                    <a:pt x="174" y="312"/>
                  </a:cubicBezTo>
                  <a:cubicBezTo>
                    <a:pt x="174" y="311"/>
                    <a:pt x="175" y="310"/>
                    <a:pt x="175" y="310"/>
                  </a:cubicBezTo>
                  <a:cubicBezTo>
                    <a:pt x="177" y="313"/>
                    <a:pt x="177" y="313"/>
                    <a:pt x="177" y="313"/>
                  </a:cubicBezTo>
                  <a:cubicBezTo>
                    <a:pt x="177" y="313"/>
                    <a:pt x="181" y="314"/>
                    <a:pt x="182" y="314"/>
                  </a:cubicBezTo>
                  <a:cubicBezTo>
                    <a:pt x="183" y="313"/>
                    <a:pt x="184" y="312"/>
                    <a:pt x="184" y="312"/>
                  </a:cubicBezTo>
                  <a:cubicBezTo>
                    <a:pt x="182" y="310"/>
                    <a:pt x="182" y="310"/>
                    <a:pt x="182" y="310"/>
                  </a:cubicBezTo>
                  <a:cubicBezTo>
                    <a:pt x="180" y="307"/>
                    <a:pt x="180" y="307"/>
                    <a:pt x="180" y="307"/>
                  </a:cubicBezTo>
                  <a:cubicBezTo>
                    <a:pt x="180" y="307"/>
                    <a:pt x="177" y="304"/>
                    <a:pt x="176" y="304"/>
                  </a:cubicBezTo>
                  <a:cubicBezTo>
                    <a:pt x="175" y="303"/>
                    <a:pt x="174" y="302"/>
                    <a:pt x="174" y="301"/>
                  </a:cubicBezTo>
                  <a:cubicBezTo>
                    <a:pt x="173" y="300"/>
                    <a:pt x="173" y="298"/>
                    <a:pt x="173" y="298"/>
                  </a:cubicBezTo>
                  <a:cubicBezTo>
                    <a:pt x="174" y="297"/>
                    <a:pt x="174" y="295"/>
                    <a:pt x="175" y="293"/>
                  </a:cubicBezTo>
                  <a:cubicBezTo>
                    <a:pt x="176" y="291"/>
                    <a:pt x="174" y="293"/>
                    <a:pt x="174" y="293"/>
                  </a:cubicBezTo>
                  <a:cubicBezTo>
                    <a:pt x="174" y="293"/>
                    <a:pt x="172" y="290"/>
                    <a:pt x="173" y="289"/>
                  </a:cubicBezTo>
                  <a:cubicBezTo>
                    <a:pt x="173" y="289"/>
                    <a:pt x="169" y="283"/>
                    <a:pt x="169" y="283"/>
                  </a:cubicBezTo>
                  <a:cubicBezTo>
                    <a:pt x="169" y="283"/>
                    <a:pt x="168" y="281"/>
                    <a:pt x="168" y="281"/>
                  </a:cubicBezTo>
                  <a:cubicBezTo>
                    <a:pt x="168" y="281"/>
                    <a:pt x="165" y="279"/>
                    <a:pt x="164" y="279"/>
                  </a:cubicBezTo>
                  <a:cubicBezTo>
                    <a:pt x="163" y="278"/>
                    <a:pt x="162" y="277"/>
                    <a:pt x="162" y="277"/>
                  </a:cubicBezTo>
                  <a:cubicBezTo>
                    <a:pt x="162" y="276"/>
                    <a:pt x="162" y="274"/>
                    <a:pt x="162" y="273"/>
                  </a:cubicBezTo>
                  <a:cubicBezTo>
                    <a:pt x="161" y="272"/>
                    <a:pt x="160" y="270"/>
                    <a:pt x="159" y="269"/>
                  </a:cubicBezTo>
                  <a:cubicBezTo>
                    <a:pt x="158" y="268"/>
                    <a:pt x="157" y="266"/>
                    <a:pt x="156" y="264"/>
                  </a:cubicBezTo>
                  <a:cubicBezTo>
                    <a:pt x="155" y="263"/>
                    <a:pt x="154" y="261"/>
                    <a:pt x="154" y="261"/>
                  </a:cubicBezTo>
                  <a:cubicBezTo>
                    <a:pt x="153" y="257"/>
                    <a:pt x="153" y="257"/>
                    <a:pt x="153" y="257"/>
                  </a:cubicBezTo>
                  <a:cubicBezTo>
                    <a:pt x="153" y="255"/>
                    <a:pt x="153" y="255"/>
                    <a:pt x="153" y="255"/>
                  </a:cubicBezTo>
                  <a:cubicBezTo>
                    <a:pt x="156" y="257"/>
                    <a:pt x="156" y="257"/>
                    <a:pt x="156" y="257"/>
                  </a:cubicBezTo>
                  <a:cubicBezTo>
                    <a:pt x="156" y="257"/>
                    <a:pt x="158" y="256"/>
                    <a:pt x="159" y="256"/>
                  </a:cubicBezTo>
                  <a:cubicBezTo>
                    <a:pt x="160" y="256"/>
                    <a:pt x="163" y="257"/>
                    <a:pt x="163" y="257"/>
                  </a:cubicBezTo>
                  <a:cubicBezTo>
                    <a:pt x="163" y="257"/>
                    <a:pt x="165" y="258"/>
                    <a:pt x="166" y="258"/>
                  </a:cubicBezTo>
                  <a:cubicBezTo>
                    <a:pt x="166" y="258"/>
                    <a:pt x="167" y="259"/>
                    <a:pt x="168" y="258"/>
                  </a:cubicBezTo>
                  <a:cubicBezTo>
                    <a:pt x="169" y="258"/>
                    <a:pt x="170" y="260"/>
                    <a:pt x="170" y="261"/>
                  </a:cubicBezTo>
                  <a:cubicBezTo>
                    <a:pt x="170" y="262"/>
                    <a:pt x="169" y="263"/>
                    <a:pt x="169" y="263"/>
                  </a:cubicBezTo>
                  <a:cubicBezTo>
                    <a:pt x="169" y="264"/>
                    <a:pt x="169" y="265"/>
                    <a:pt x="169" y="265"/>
                  </a:cubicBezTo>
                  <a:cubicBezTo>
                    <a:pt x="169" y="265"/>
                    <a:pt x="171" y="266"/>
                    <a:pt x="172" y="266"/>
                  </a:cubicBezTo>
                  <a:cubicBezTo>
                    <a:pt x="172" y="267"/>
                    <a:pt x="171" y="268"/>
                    <a:pt x="171" y="268"/>
                  </a:cubicBezTo>
                  <a:cubicBezTo>
                    <a:pt x="171" y="268"/>
                    <a:pt x="171" y="270"/>
                    <a:pt x="171" y="271"/>
                  </a:cubicBezTo>
                  <a:cubicBezTo>
                    <a:pt x="172" y="271"/>
                    <a:pt x="173" y="269"/>
                    <a:pt x="173" y="269"/>
                  </a:cubicBezTo>
                  <a:cubicBezTo>
                    <a:pt x="173" y="269"/>
                    <a:pt x="174" y="267"/>
                    <a:pt x="174" y="266"/>
                  </a:cubicBezTo>
                  <a:cubicBezTo>
                    <a:pt x="174" y="265"/>
                    <a:pt x="176" y="264"/>
                    <a:pt x="176" y="264"/>
                  </a:cubicBezTo>
                  <a:cubicBezTo>
                    <a:pt x="178" y="260"/>
                    <a:pt x="178" y="260"/>
                    <a:pt x="178" y="260"/>
                  </a:cubicBezTo>
                  <a:cubicBezTo>
                    <a:pt x="180" y="258"/>
                    <a:pt x="180" y="258"/>
                    <a:pt x="180" y="258"/>
                  </a:cubicBezTo>
                  <a:cubicBezTo>
                    <a:pt x="180" y="258"/>
                    <a:pt x="184" y="257"/>
                    <a:pt x="185" y="256"/>
                  </a:cubicBezTo>
                  <a:cubicBezTo>
                    <a:pt x="186" y="255"/>
                    <a:pt x="186" y="256"/>
                    <a:pt x="186" y="255"/>
                  </a:cubicBezTo>
                  <a:cubicBezTo>
                    <a:pt x="187" y="255"/>
                    <a:pt x="187" y="253"/>
                    <a:pt x="187" y="253"/>
                  </a:cubicBezTo>
                  <a:cubicBezTo>
                    <a:pt x="185" y="251"/>
                    <a:pt x="185" y="251"/>
                    <a:pt x="185" y="251"/>
                  </a:cubicBezTo>
                  <a:cubicBezTo>
                    <a:pt x="181" y="252"/>
                    <a:pt x="181" y="252"/>
                    <a:pt x="181" y="252"/>
                  </a:cubicBezTo>
                  <a:cubicBezTo>
                    <a:pt x="180" y="250"/>
                    <a:pt x="180" y="250"/>
                    <a:pt x="180" y="250"/>
                  </a:cubicBezTo>
                  <a:cubicBezTo>
                    <a:pt x="180" y="250"/>
                    <a:pt x="180" y="250"/>
                    <a:pt x="181" y="250"/>
                  </a:cubicBezTo>
                  <a:cubicBezTo>
                    <a:pt x="181" y="250"/>
                    <a:pt x="181" y="246"/>
                    <a:pt x="181" y="246"/>
                  </a:cubicBezTo>
                  <a:cubicBezTo>
                    <a:pt x="181" y="246"/>
                    <a:pt x="179" y="247"/>
                    <a:pt x="178" y="247"/>
                  </a:cubicBezTo>
                  <a:cubicBezTo>
                    <a:pt x="177" y="247"/>
                    <a:pt x="178" y="250"/>
                    <a:pt x="178" y="250"/>
                  </a:cubicBezTo>
                  <a:cubicBezTo>
                    <a:pt x="178" y="250"/>
                    <a:pt x="173" y="249"/>
                    <a:pt x="172" y="249"/>
                  </a:cubicBezTo>
                  <a:cubicBezTo>
                    <a:pt x="171" y="248"/>
                    <a:pt x="171" y="247"/>
                    <a:pt x="171" y="247"/>
                  </a:cubicBezTo>
                  <a:cubicBezTo>
                    <a:pt x="170" y="246"/>
                    <a:pt x="172" y="243"/>
                    <a:pt x="172" y="243"/>
                  </a:cubicBezTo>
                  <a:cubicBezTo>
                    <a:pt x="173" y="239"/>
                    <a:pt x="173" y="239"/>
                    <a:pt x="173" y="239"/>
                  </a:cubicBezTo>
                  <a:cubicBezTo>
                    <a:pt x="173" y="239"/>
                    <a:pt x="168" y="238"/>
                    <a:pt x="168" y="237"/>
                  </a:cubicBezTo>
                  <a:cubicBezTo>
                    <a:pt x="168" y="236"/>
                    <a:pt x="163" y="239"/>
                    <a:pt x="161" y="237"/>
                  </a:cubicBezTo>
                  <a:cubicBezTo>
                    <a:pt x="160" y="235"/>
                    <a:pt x="160" y="235"/>
                    <a:pt x="160" y="235"/>
                  </a:cubicBezTo>
                  <a:cubicBezTo>
                    <a:pt x="158" y="233"/>
                    <a:pt x="158" y="233"/>
                    <a:pt x="158" y="233"/>
                  </a:cubicBezTo>
                  <a:cubicBezTo>
                    <a:pt x="156" y="233"/>
                    <a:pt x="156" y="233"/>
                    <a:pt x="156" y="233"/>
                  </a:cubicBezTo>
                  <a:cubicBezTo>
                    <a:pt x="156" y="233"/>
                    <a:pt x="153" y="234"/>
                    <a:pt x="152" y="234"/>
                  </a:cubicBezTo>
                  <a:cubicBezTo>
                    <a:pt x="151" y="234"/>
                    <a:pt x="151" y="232"/>
                    <a:pt x="151" y="232"/>
                  </a:cubicBezTo>
                  <a:cubicBezTo>
                    <a:pt x="146" y="230"/>
                    <a:pt x="146" y="230"/>
                    <a:pt x="146" y="230"/>
                  </a:cubicBezTo>
                  <a:cubicBezTo>
                    <a:pt x="141" y="229"/>
                    <a:pt x="141" y="229"/>
                    <a:pt x="141" y="229"/>
                  </a:cubicBezTo>
                  <a:cubicBezTo>
                    <a:pt x="141" y="229"/>
                    <a:pt x="135" y="228"/>
                    <a:pt x="133" y="227"/>
                  </a:cubicBezTo>
                  <a:cubicBezTo>
                    <a:pt x="132" y="227"/>
                    <a:pt x="127" y="226"/>
                    <a:pt x="125" y="226"/>
                  </a:cubicBezTo>
                  <a:cubicBezTo>
                    <a:pt x="123" y="226"/>
                    <a:pt x="121" y="226"/>
                    <a:pt x="119" y="225"/>
                  </a:cubicBezTo>
                  <a:cubicBezTo>
                    <a:pt x="118" y="224"/>
                    <a:pt x="115" y="223"/>
                    <a:pt x="115" y="223"/>
                  </a:cubicBezTo>
                  <a:cubicBezTo>
                    <a:pt x="115" y="223"/>
                    <a:pt x="109" y="221"/>
                    <a:pt x="109" y="221"/>
                  </a:cubicBezTo>
                  <a:cubicBezTo>
                    <a:pt x="108" y="221"/>
                    <a:pt x="107" y="221"/>
                    <a:pt x="107" y="221"/>
                  </a:cubicBezTo>
                  <a:cubicBezTo>
                    <a:pt x="106" y="221"/>
                    <a:pt x="104" y="224"/>
                    <a:pt x="102" y="225"/>
                  </a:cubicBezTo>
                  <a:cubicBezTo>
                    <a:pt x="101" y="225"/>
                    <a:pt x="101" y="228"/>
                    <a:pt x="100" y="229"/>
                  </a:cubicBezTo>
                  <a:cubicBezTo>
                    <a:pt x="100" y="231"/>
                    <a:pt x="99" y="232"/>
                    <a:pt x="98" y="232"/>
                  </a:cubicBezTo>
                  <a:cubicBezTo>
                    <a:pt x="98" y="233"/>
                    <a:pt x="92" y="231"/>
                    <a:pt x="92" y="232"/>
                  </a:cubicBezTo>
                  <a:close/>
                  <a:moveTo>
                    <a:pt x="60" y="252"/>
                  </a:moveTo>
                  <a:cubicBezTo>
                    <a:pt x="60" y="252"/>
                    <a:pt x="60" y="252"/>
                    <a:pt x="60" y="252"/>
                  </a:cubicBezTo>
                  <a:cubicBezTo>
                    <a:pt x="60" y="252"/>
                    <a:pt x="62" y="251"/>
                    <a:pt x="62" y="252"/>
                  </a:cubicBezTo>
                  <a:cubicBezTo>
                    <a:pt x="62" y="252"/>
                    <a:pt x="63" y="253"/>
                    <a:pt x="63" y="254"/>
                  </a:cubicBezTo>
                  <a:cubicBezTo>
                    <a:pt x="64" y="254"/>
                    <a:pt x="66" y="256"/>
                    <a:pt x="67" y="256"/>
                  </a:cubicBezTo>
                  <a:cubicBezTo>
                    <a:pt x="68" y="256"/>
                    <a:pt x="71" y="256"/>
                    <a:pt x="71" y="256"/>
                  </a:cubicBezTo>
                  <a:cubicBezTo>
                    <a:pt x="74" y="259"/>
                    <a:pt x="74" y="259"/>
                    <a:pt x="74" y="259"/>
                  </a:cubicBezTo>
                  <a:cubicBezTo>
                    <a:pt x="74" y="259"/>
                    <a:pt x="77" y="260"/>
                    <a:pt x="77" y="261"/>
                  </a:cubicBezTo>
                  <a:cubicBezTo>
                    <a:pt x="77" y="261"/>
                    <a:pt x="72" y="264"/>
                    <a:pt x="72" y="264"/>
                  </a:cubicBezTo>
                  <a:cubicBezTo>
                    <a:pt x="71" y="265"/>
                    <a:pt x="71" y="265"/>
                    <a:pt x="71" y="265"/>
                  </a:cubicBezTo>
                  <a:cubicBezTo>
                    <a:pt x="71" y="265"/>
                    <a:pt x="71" y="267"/>
                    <a:pt x="69" y="266"/>
                  </a:cubicBezTo>
                  <a:cubicBezTo>
                    <a:pt x="68" y="266"/>
                    <a:pt x="67" y="266"/>
                    <a:pt x="66" y="265"/>
                  </a:cubicBezTo>
                  <a:cubicBezTo>
                    <a:pt x="66" y="264"/>
                    <a:pt x="66" y="264"/>
                    <a:pt x="65" y="263"/>
                  </a:cubicBezTo>
                  <a:cubicBezTo>
                    <a:pt x="63" y="262"/>
                    <a:pt x="59" y="259"/>
                    <a:pt x="59" y="259"/>
                  </a:cubicBezTo>
                  <a:cubicBezTo>
                    <a:pt x="59" y="256"/>
                    <a:pt x="59" y="256"/>
                    <a:pt x="59" y="256"/>
                  </a:cubicBezTo>
                  <a:cubicBezTo>
                    <a:pt x="59" y="254"/>
                    <a:pt x="59" y="254"/>
                    <a:pt x="59" y="254"/>
                  </a:cubicBezTo>
                  <a:cubicBezTo>
                    <a:pt x="60" y="252"/>
                    <a:pt x="60" y="252"/>
                    <a:pt x="60" y="252"/>
                  </a:cubicBezTo>
                  <a:close/>
                  <a:moveTo>
                    <a:pt x="48" y="234"/>
                  </a:moveTo>
                  <a:cubicBezTo>
                    <a:pt x="48" y="234"/>
                    <a:pt x="48" y="234"/>
                    <a:pt x="48" y="234"/>
                  </a:cubicBezTo>
                  <a:cubicBezTo>
                    <a:pt x="45" y="230"/>
                    <a:pt x="45" y="230"/>
                    <a:pt x="45" y="230"/>
                  </a:cubicBezTo>
                  <a:cubicBezTo>
                    <a:pt x="43" y="234"/>
                    <a:pt x="43" y="234"/>
                    <a:pt x="43" y="234"/>
                  </a:cubicBezTo>
                  <a:cubicBezTo>
                    <a:pt x="42" y="238"/>
                    <a:pt x="42" y="238"/>
                    <a:pt x="42" y="238"/>
                  </a:cubicBezTo>
                  <a:cubicBezTo>
                    <a:pt x="45" y="240"/>
                    <a:pt x="45" y="240"/>
                    <a:pt x="45" y="240"/>
                  </a:cubicBezTo>
                  <a:cubicBezTo>
                    <a:pt x="46" y="240"/>
                    <a:pt x="46" y="240"/>
                    <a:pt x="46" y="240"/>
                  </a:cubicBezTo>
                  <a:cubicBezTo>
                    <a:pt x="48" y="237"/>
                    <a:pt x="48" y="237"/>
                    <a:pt x="48" y="237"/>
                  </a:cubicBezTo>
                  <a:cubicBezTo>
                    <a:pt x="50" y="240"/>
                    <a:pt x="50" y="240"/>
                    <a:pt x="50" y="240"/>
                  </a:cubicBezTo>
                  <a:cubicBezTo>
                    <a:pt x="52" y="244"/>
                    <a:pt x="52" y="244"/>
                    <a:pt x="52" y="244"/>
                  </a:cubicBezTo>
                  <a:cubicBezTo>
                    <a:pt x="52" y="244"/>
                    <a:pt x="54" y="242"/>
                    <a:pt x="55" y="241"/>
                  </a:cubicBezTo>
                  <a:cubicBezTo>
                    <a:pt x="56" y="241"/>
                    <a:pt x="60" y="244"/>
                    <a:pt x="60" y="244"/>
                  </a:cubicBezTo>
                  <a:cubicBezTo>
                    <a:pt x="60" y="244"/>
                    <a:pt x="64" y="242"/>
                    <a:pt x="65" y="242"/>
                  </a:cubicBezTo>
                  <a:cubicBezTo>
                    <a:pt x="66" y="242"/>
                    <a:pt x="63" y="239"/>
                    <a:pt x="63" y="239"/>
                  </a:cubicBezTo>
                  <a:cubicBezTo>
                    <a:pt x="60" y="236"/>
                    <a:pt x="60" y="236"/>
                    <a:pt x="60" y="236"/>
                  </a:cubicBezTo>
                  <a:cubicBezTo>
                    <a:pt x="58" y="234"/>
                    <a:pt x="58" y="234"/>
                    <a:pt x="58" y="234"/>
                  </a:cubicBezTo>
                  <a:cubicBezTo>
                    <a:pt x="54" y="232"/>
                    <a:pt x="54" y="232"/>
                    <a:pt x="54" y="232"/>
                  </a:cubicBezTo>
                  <a:cubicBezTo>
                    <a:pt x="54" y="231"/>
                    <a:pt x="54" y="231"/>
                    <a:pt x="54" y="231"/>
                  </a:cubicBezTo>
                  <a:cubicBezTo>
                    <a:pt x="55" y="229"/>
                    <a:pt x="55" y="229"/>
                    <a:pt x="55" y="229"/>
                  </a:cubicBezTo>
                  <a:cubicBezTo>
                    <a:pt x="55" y="229"/>
                    <a:pt x="55" y="231"/>
                    <a:pt x="57" y="230"/>
                  </a:cubicBezTo>
                  <a:cubicBezTo>
                    <a:pt x="59" y="230"/>
                    <a:pt x="59" y="230"/>
                    <a:pt x="59" y="229"/>
                  </a:cubicBezTo>
                  <a:cubicBezTo>
                    <a:pt x="60" y="229"/>
                    <a:pt x="59" y="228"/>
                    <a:pt x="59" y="228"/>
                  </a:cubicBezTo>
                  <a:cubicBezTo>
                    <a:pt x="56" y="226"/>
                    <a:pt x="56" y="226"/>
                    <a:pt x="56" y="226"/>
                  </a:cubicBezTo>
                  <a:cubicBezTo>
                    <a:pt x="57" y="223"/>
                    <a:pt x="57" y="223"/>
                    <a:pt x="57" y="223"/>
                  </a:cubicBezTo>
                  <a:cubicBezTo>
                    <a:pt x="54" y="221"/>
                    <a:pt x="54" y="221"/>
                    <a:pt x="54" y="221"/>
                  </a:cubicBezTo>
                  <a:cubicBezTo>
                    <a:pt x="53" y="224"/>
                    <a:pt x="53" y="224"/>
                    <a:pt x="53" y="224"/>
                  </a:cubicBezTo>
                  <a:cubicBezTo>
                    <a:pt x="50" y="223"/>
                    <a:pt x="50" y="223"/>
                    <a:pt x="50" y="223"/>
                  </a:cubicBezTo>
                  <a:cubicBezTo>
                    <a:pt x="50" y="223"/>
                    <a:pt x="49" y="225"/>
                    <a:pt x="49" y="225"/>
                  </a:cubicBezTo>
                  <a:cubicBezTo>
                    <a:pt x="49" y="226"/>
                    <a:pt x="50" y="229"/>
                    <a:pt x="50" y="229"/>
                  </a:cubicBezTo>
                  <a:cubicBezTo>
                    <a:pt x="48" y="234"/>
                    <a:pt x="48" y="234"/>
                    <a:pt x="48" y="234"/>
                  </a:cubicBezTo>
                  <a:close/>
                  <a:moveTo>
                    <a:pt x="11" y="161"/>
                  </a:moveTo>
                  <a:cubicBezTo>
                    <a:pt x="11" y="161"/>
                    <a:pt x="11" y="161"/>
                    <a:pt x="11" y="161"/>
                  </a:cubicBezTo>
                  <a:cubicBezTo>
                    <a:pt x="9" y="161"/>
                    <a:pt x="9" y="161"/>
                    <a:pt x="9" y="161"/>
                  </a:cubicBezTo>
                  <a:cubicBezTo>
                    <a:pt x="9" y="161"/>
                    <a:pt x="9" y="162"/>
                    <a:pt x="10" y="163"/>
                  </a:cubicBezTo>
                  <a:cubicBezTo>
                    <a:pt x="11" y="164"/>
                    <a:pt x="13" y="170"/>
                    <a:pt x="13" y="170"/>
                  </a:cubicBezTo>
                  <a:cubicBezTo>
                    <a:pt x="15" y="171"/>
                    <a:pt x="15" y="171"/>
                    <a:pt x="15" y="171"/>
                  </a:cubicBezTo>
                  <a:cubicBezTo>
                    <a:pt x="19" y="173"/>
                    <a:pt x="19" y="173"/>
                    <a:pt x="19" y="173"/>
                  </a:cubicBezTo>
                  <a:cubicBezTo>
                    <a:pt x="22" y="176"/>
                    <a:pt x="22" y="176"/>
                    <a:pt x="22" y="176"/>
                  </a:cubicBezTo>
                  <a:cubicBezTo>
                    <a:pt x="22" y="176"/>
                    <a:pt x="24" y="179"/>
                    <a:pt x="21" y="178"/>
                  </a:cubicBezTo>
                  <a:cubicBezTo>
                    <a:pt x="18" y="177"/>
                    <a:pt x="15" y="175"/>
                    <a:pt x="14" y="174"/>
                  </a:cubicBezTo>
                  <a:cubicBezTo>
                    <a:pt x="12" y="174"/>
                    <a:pt x="10" y="173"/>
                    <a:pt x="10" y="173"/>
                  </a:cubicBezTo>
                  <a:cubicBezTo>
                    <a:pt x="10" y="173"/>
                    <a:pt x="9" y="168"/>
                    <a:pt x="9" y="167"/>
                  </a:cubicBezTo>
                  <a:cubicBezTo>
                    <a:pt x="8" y="167"/>
                    <a:pt x="6" y="166"/>
                    <a:pt x="6" y="166"/>
                  </a:cubicBezTo>
                  <a:cubicBezTo>
                    <a:pt x="0" y="163"/>
                    <a:pt x="0" y="163"/>
                    <a:pt x="0" y="163"/>
                  </a:cubicBezTo>
                  <a:cubicBezTo>
                    <a:pt x="0" y="163"/>
                    <a:pt x="0" y="159"/>
                    <a:pt x="1" y="158"/>
                  </a:cubicBezTo>
                  <a:cubicBezTo>
                    <a:pt x="1" y="158"/>
                    <a:pt x="1" y="156"/>
                    <a:pt x="3" y="156"/>
                  </a:cubicBezTo>
                  <a:cubicBezTo>
                    <a:pt x="4" y="155"/>
                    <a:pt x="7" y="155"/>
                    <a:pt x="7" y="155"/>
                  </a:cubicBezTo>
                  <a:cubicBezTo>
                    <a:pt x="7" y="155"/>
                    <a:pt x="7" y="152"/>
                    <a:pt x="8" y="153"/>
                  </a:cubicBezTo>
                  <a:cubicBezTo>
                    <a:pt x="9" y="154"/>
                    <a:pt x="11" y="157"/>
                    <a:pt x="11" y="157"/>
                  </a:cubicBezTo>
                  <a:lnTo>
                    <a:pt x="11" y="16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10"/>
            <p:cNvSpPr>
              <a:spLocks noEditPoints="1"/>
            </p:cNvSpPr>
            <p:nvPr/>
          </p:nvSpPr>
          <p:spPr bwMode="auto">
            <a:xfrm>
              <a:off x="6551975" y="3312876"/>
              <a:ext cx="1810762" cy="943961"/>
            </a:xfrm>
            <a:custGeom>
              <a:avLst/>
              <a:gdLst>
                <a:gd name="T0" fmla="*/ 742 w 794"/>
                <a:gd name="T1" fmla="*/ 116 h 427"/>
                <a:gd name="T2" fmla="*/ 780 w 794"/>
                <a:gd name="T3" fmla="*/ 173 h 427"/>
                <a:gd name="T4" fmla="*/ 770 w 794"/>
                <a:gd name="T5" fmla="*/ 188 h 427"/>
                <a:gd name="T6" fmla="*/ 699 w 794"/>
                <a:gd name="T7" fmla="*/ 222 h 427"/>
                <a:gd name="T8" fmla="*/ 627 w 794"/>
                <a:gd name="T9" fmla="*/ 256 h 427"/>
                <a:gd name="T10" fmla="*/ 498 w 794"/>
                <a:gd name="T11" fmla="*/ 320 h 427"/>
                <a:gd name="T12" fmla="*/ 472 w 794"/>
                <a:gd name="T13" fmla="*/ 373 h 427"/>
                <a:gd name="T14" fmla="*/ 438 w 794"/>
                <a:gd name="T15" fmla="*/ 333 h 427"/>
                <a:gd name="T16" fmla="*/ 374 w 794"/>
                <a:gd name="T17" fmla="*/ 377 h 427"/>
                <a:gd name="T18" fmla="*/ 261 w 794"/>
                <a:gd name="T19" fmla="*/ 378 h 427"/>
                <a:gd name="T20" fmla="*/ 178 w 794"/>
                <a:gd name="T21" fmla="*/ 417 h 427"/>
                <a:gd name="T22" fmla="*/ 129 w 794"/>
                <a:gd name="T23" fmla="*/ 413 h 427"/>
                <a:gd name="T24" fmla="*/ 100 w 794"/>
                <a:gd name="T25" fmla="*/ 401 h 427"/>
                <a:gd name="T26" fmla="*/ 84 w 794"/>
                <a:gd name="T27" fmla="*/ 373 h 427"/>
                <a:gd name="T28" fmla="*/ 94 w 794"/>
                <a:gd name="T29" fmla="*/ 369 h 427"/>
                <a:gd name="T30" fmla="*/ 66 w 794"/>
                <a:gd name="T31" fmla="*/ 348 h 427"/>
                <a:gd name="T32" fmla="*/ 45 w 794"/>
                <a:gd name="T33" fmla="*/ 343 h 427"/>
                <a:gd name="T34" fmla="*/ 49 w 794"/>
                <a:gd name="T35" fmla="*/ 326 h 427"/>
                <a:gd name="T36" fmla="*/ 70 w 794"/>
                <a:gd name="T37" fmla="*/ 333 h 427"/>
                <a:gd name="T38" fmla="*/ 65 w 794"/>
                <a:gd name="T39" fmla="*/ 316 h 427"/>
                <a:gd name="T40" fmla="*/ 55 w 794"/>
                <a:gd name="T41" fmla="*/ 299 h 427"/>
                <a:gd name="T42" fmla="*/ 43 w 794"/>
                <a:gd name="T43" fmla="*/ 278 h 427"/>
                <a:gd name="T44" fmla="*/ 22 w 794"/>
                <a:gd name="T45" fmla="*/ 277 h 427"/>
                <a:gd name="T46" fmla="*/ 22 w 794"/>
                <a:gd name="T47" fmla="*/ 246 h 427"/>
                <a:gd name="T48" fmla="*/ 47 w 794"/>
                <a:gd name="T49" fmla="*/ 225 h 427"/>
                <a:gd name="T50" fmla="*/ 79 w 794"/>
                <a:gd name="T51" fmla="*/ 220 h 427"/>
                <a:gd name="T52" fmla="*/ 83 w 794"/>
                <a:gd name="T53" fmla="*/ 218 h 427"/>
                <a:gd name="T54" fmla="*/ 123 w 794"/>
                <a:gd name="T55" fmla="*/ 207 h 427"/>
                <a:gd name="T56" fmla="*/ 120 w 794"/>
                <a:gd name="T57" fmla="*/ 197 h 427"/>
                <a:gd name="T58" fmla="*/ 154 w 794"/>
                <a:gd name="T59" fmla="*/ 177 h 427"/>
                <a:gd name="T60" fmla="*/ 88 w 794"/>
                <a:gd name="T61" fmla="*/ 179 h 427"/>
                <a:gd name="T62" fmla="*/ 48 w 794"/>
                <a:gd name="T63" fmla="*/ 214 h 427"/>
                <a:gd name="T64" fmla="*/ 18 w 794"/>
                <a:gd name="T65" fmla="*/ 248 h 427"/>
                <a:gd name="T66" fmla="*/ 15 w 794"/>
                <a:gd name="T67" fmla="*/ 240 h 427"/>
                <a:gd name="T68" fmla="*/ 33 w 794"/>
                <a:gd name="T69" fmla="*/ 217 h 427"/>
                <a:gd name="T70" fmla="*/ 0 w 794"/>
                <a:gd name="T71" fmla="*/ 217 h 427"/>
                <a:gd name="T72" fmla="*/ 11 w 794"/>
                <a:gd name="T73" fmla="*/ 197 h 427"/>
                <a:gd name="T74" fmla="*/ 18 w 794"/>
                <a:gd name="T75" fmla="*/ 175 h 427"/>
                <a:gd name="T76" fmla="*/ 1 w 794"/>
                <a:gd name="T77" fmla="*/ 162 h 427"/>
                <a:gd name="T78" fmla="*/ 5 w 794"/>
                <a:gd name="T79" fmla="*/ 158 h 427"/>
                <a:gd name="T80" fmla="*/ 32 w 794"/>
                <a:gd name="T81" fmla="*/ 135 h 427"/>
                <a:gd name="T82" fmla="*/ 65 w 794"/>
                <a:gd name="T83" fmla="*/ 131 h 427"/>
                <a:gd name="T84" fmla="*/ 106 w 794"/>
                <a:gd name="T85" fmla="*/ 157 h 427"/>
                <a:gd name="T86" fmla="*/ 159 w 794"/>
                <a:gd name="T87" fmla="*/ 154 h 427"/>
                <a:gd name="T88" fmla="*/ 203 w 794"/>
                <a:gd name="T89" fmla="*/ 143 h 427"/>
                <a:gd name="T90" fmla="*/ 235 w 794"/>
                <a:gd name="T91" fmla="*/ 107 h 427"/>
                <a:gd name="T92" fmla="*/ 325 w 794"/>
                <a:gd name="T93" fmla="*/ 69 h 427"/>
                <a:gd name="T94" fmla="*/ 358 w 794"/>
                <a:gd name="T95" fmla="*/ 81 h 427"/>
                <a:gd name="T96" fmla="*/ 390 w 794"/>
                <a:gd name="T97" fmla="*/ 93 h 427"/>
                <a:gd name="T98" fmla="*/ 427 w 794"/>
                <a:gd name="T99" fmla="*/ 89 h 427"/>
                <a:gd name="T100" fmla="*/ 454 w 794"/>
                <a:gd name="T101" fmla="*/ 87 h 427"/>
                <a:gd name="T102" fmla="*/ 490 w 794"/>
                <a:gd name="T103" fmla="*/ 75 h 427"/>
                <a:gd name="T104" fmla="*/ 516 w 794"/>
                <a:gd name="T105" fmla="*/ 67 h 427"/>
                <a:gd name="T106" fmla="*/ 554 w 794"/>
                <a:gd name="T107" fmla="*/ 51 h 427"/>
                <a:gd name="T108" fmla="*/ 575 w 794"/>
                <a:gd name="T109" fmla="*/ 27 h 427"/>
                <a:gd name="T110" fmla="*/ 606 w 794"/>
                <a:gd name="T111" fmla="*/ 14 h 427"/>
                <a:gd name="T112" fmla="*/ 642 w 794"/>
                <a:gd name="T113" fmla="*/ 9 h 427"/>
                <a:gd name="T114" fmla="*/ 671 w 794"/>
                <a:gd name="T115" fmla="*/ 16 h 427"/>
                <a:gd name="T116" fmla="*/ 674 w 794"/>
                <a:gd name="T117" fmla="*/ 40 h 427"/>
                <a:gd name="T118" fmla="*/ 685 w 794"/>
                <a:gd name="T119" fmla="*/ 59 h 427"/>
                <a:gd name="T120" fmla="*/ 708 w 794"/>
                <a:gd name="T121" fmla="*/ 58 h 427"/>
                <a:gd name="T122" fmla="*/ 727 w 794"/>
                <a:gd name="T123" fmla="*/ 8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27">
                  <a:moveTo>
                    <a:pt x="727" y="80"/>
                  </a:moveTo>
                  <a:cubicBezTo>
                    <a:pt x="717" y="84"/>
                    <a:pt x="717" y="84"/>
                    <a:pt x="717" y="84"/>
                  </a:cubicBezTo>
                  <a:cubicBezTo>
                    <a:pt x="717" y="86"/>
                    <a:pt x="717" y="86"/>
                    <a:pt x="717" y="86"/>
                  </a:cubicBezTo>
                  <a:cubicBezTo>
                    <a:pt x="723" y="93"/>
                    <a:pt x="723" y="93"/>
                    <a:pt x="723" y="93"/>
                  </a:cubicBezTo>
                  <a:cubicBezTo>
                    <a:pt x="729" y="95"/>
                    <a:pt x="729" y="95"/>
                    <a:pt x="729" y="95"/>
                  </a:cubicBezTo>
                  <a:cubicBezTo>
                    <a:pt x="733" y="105"/>
                    <a:pt x="733" y="105"/>
                    <a:pt x="733" y="105"/>
                  </a:cubicBezTo>
                  <a:cubicBezTo>
                    <a:pt x="742" y="116"/>
                    <a:pt x="742" y="116"/>
                    <a:pt x="742" y="116"/>
                  </a:cubicBezTo>
                  <a:cubicBezTo>
                    <a:pt x="748" y="129"/>
                    <a:pt x="748" y="129"/>
                    <a:pt x="748" y="129"/>
                  </a:cubicBezTo>
                  <a:cubicBezTo>
                    <a:pt x="756" y="130"/>
                    <a:pt x="756" y="130"/>
                    <a:pt x="756" y="130"/>
                  </a:cubicBezTo>
                  <a:cubicBezTo>
                    <a:pt x="758" y="135"/>
                    <a:pt x="756" y="128"/>
                    <a:pt x="756" y="136"/>
                  </a:cubicBezTo>
                  <a:cubicBezTo>
                    <a:pt x="754" y="148"/>
                    <a:pt x="753" y="140"/>
                    <a:pt x="756" y="154"/>
                  </a:cubicBezTo>
                  <a:cubicBezTo>
                    <a:pt x="756" y="158"/>
                    <a:pt x="771" y="156"/>
                    <a:pt x="772" y="156"/>
                  </a:cubicBezTo>
                  <a:cubicBezTo>
                    <a:pt x="771" y="157"/>
                    <a:pt x="777" y="160"/>
                    <a:pt x="775" y="165"/>
                  </a:cubicBezTo>
                  <a:cubicBezTo>
                    <a:pt x="773" y="169"/>
                    <a:pt x="783" y="167"/>
                    <a:pt x="780" y="173"/>
                  </a:cubicBezTo>
                  <a:cubicBezTo>
                    <a:pt x="779" y="175"/>
                    <a:pt x="787" y="173"/>
                    <a:pt x="791" y="175"/>
                  </a:cubicBezTo>
                  <a:cubicBezTo>
                    <a:pt x="794" y="176"/>
                    <a:pt x="794" y="181"/>
                    <a:pt x="793" y="182"/>
                  </a:cubicBezTo>
                  <a:cubicBezTo>
                    <a:pt x="791" y="185"/>
                    <a:pt x="790" y="183"/>
                    <a:pt x="786" y="187"/>
                  </a:cubicBezTo>
                  <a:cubicBezTo>
                    <a:pt x="780" y="191"/>
                    <a:pt x="783" y="194"/>
                    <a:pt x="783" y="195"/>
                  </a:cubicBezTo>
                  <a:cubicBezTo>
                    <a:pt x="782" y="198"/>
                    <a:pt x="780" y="199"/>
                    <a:pt x="779" y="200"/>
                  </a:cubicBezTo>
                  <a:cubicBezTo>
                    <a:pt x="772" y="196"/>
                    <a:pt x="772" y="196"/>
                    <a:pt x="772" y="196"/>
                  </a:cubicBezTo>
                  <a:cubicBezTo>
                    <a:pt x="770" y="188"/>
                    <a:pt x="770" y="188"/>
                    <a:pt x="770" y="188"/>
                  </a:cubicBezTo>
                  <a:cubicBezTo>
                    <a:pt x="761" y="188"/>
                    <a:pt x="761" y="188"/>
                    <a:pt x="761" y="188"/>
                  </a:cubicBezTo>
                  <a:cubicBezTo>
                    <a:pt x="757" y="196"/>
                    <a:pt x="757" y="196"/>
                    <a:pt x="757" y="196"/>
                  </a:cubicBezTo>
                  <a:cubicBezTo>
                    <a:pt x="737" y="198"/>
                    <a:pt x="737" y="198"/>
                    <a:pt x="737" y="198"/>
                  </a:cubicBezTo>
                  <a:cubicBezTo>
                    <a:pt x="730" y="203"/>
                    <a:pt x="726" y="194"/>
                    <a:pt x="722" y="202"/>
                  </a:cubicBezTo>
                  <a:cubicBezTo>
                    <a:pt x="713" y="203"/>
                    <a:pt x="721" y="205"/>
                    <a:pt x="712" y="204"/>
                  </a:cubicBezTo>
                  <a:cubicBezTo>
                    <a:pt x="710" y="204"/>
                    <a:pt x="711" y="216"/>
                    <a:pt x="706" y="219"/>
                  </a:cubicBezTo>
                  <a:cubicBezTo>
                    <a:pt x="703" y="220"/>
                    <a:pt x="703" y="222"/>
                    <a:pt x="699" y="222"/>
                  </a:cubicBezTo>
                  <a:cubicBezTo>
                    <a:pt x="693" y="221"/>
                    <a:pt x="697" y="217"/>
                    <a:pt x="696" y="217"/>
                  </a:cubicBezTo>
                  <a:cubicBezTo>
                    <a:pt x="690" y="216"/>
                    <a:pt x="690" y="216"/>
                    <a:pt x="690" y="216"/>
                  </a:cubicBezTo>
                  <a:cubicBezTo>
                    <a:pt x="685" y="228"/>
                    <a:pt x="685" y="228"/>
                    <a:pt x="685" y="228"/>
                  </a:cubicBezTo>
                  <a:cubicBezTo>
                    <a:pt x="670" y="234"/>
                    <a:pt x="670" y="234"/>
                    <a:pt x="670" y="234"/>
                  </a:cubicBezTo>
                  <a:cubicBezTo>
                    <a:pt x="659" y="240"/>
                    <a:pt x="659" y="240"/>
                    <a:pt x="659" y="240"/>
                  </a:cubicBezTo>
                  <a:cubicBezTo>
                    <a:pt x="638" y="246"/>
                    <a:pt x="638" y="246"/>
                    <a:pt x="638" y="246"/>
                  </a:cubicBezTo>
                  <a:cubicBezTo>
                    <a:pt x="627" y="256"/>
                    <a:pt x="627" y="256"/>
                    <a:pt x="627" y="256"/>
                  </a:cubicBezTo>
                  <a:cubicBezTo>
                    <a:pt x="610" y="261"/>
                    <a:pt x="625" y="261"/>
                    <a:pt x="609" y="276"/>
                  </a:cubicBezTo>
                  <a:cubicBezTo>
                    <a:pt x="598" y="287"/>
                    <a:pt x="580" y="290"/>
                    <a:pt x="564" y="295"/>
                  </a:cubicBezTo>
                  <a:cubicBezTo>
                    <a:pt x="551" y="288"/>
                    <a:pt x="551" y="288"/>
                    <a:pt x="551" y="288"/>
                  </a:cubicBezTo>
                  <a:cubicBezTo>
                    <a:pt x="551" y="288"/>
                    <a:pt x="545" y="290"/>
                    <a:pt x="542" y="290"/>
                  </a:cubicBezTo>
                  <a:cubicBezTo>
                    <a:pt x="539" y="291"/>
                    <a:pt x="529" y="302"/>
                    <a:pt x="529" y="302"/>
                  </a:cubicBezTo>
                  <a:cubicBezTo>
                    <a:pt x="516" y="314"/>
                    <a:pt x="516" y="314"/>
                    <a:pt x="516" y="314"/>
                  </a:cubicBezTo>
                  <a:cubicBezTo>
                    <a:pt x="511" y="317"/>
                    <a:pt x="505" y="320"/>
                    <a:pt x="498" y="320"/>
                  </a:cubicBezTo>
                  <a:cubicBezTo>
                    <a:pt x="489" y="314"/>
                    <a:pt x="489" y="314"/>
                    <a:pt x="489" y="314"/>
                  </a:cubicBezTo>
                  <a:cubicBezTo>
                    <a:pt x="480" y="314"/>
                    <a:pt x="476" y="319"/>
                    <a:pt x="481" y="326"/>
                  </a:cubicBezTo>
                  <a:cubicBezTo>
                    <a:pt x="483" y="329"/>
                    <a:pt x="481" y="331"/>
                    <a:pt x="482" y="334"/>
                  </a:cubicBezTo>
                  <a:cubicBezTo>
                    <a:pt x="482" y="339"/>
                    <a:pt x="491" y="341"/>
                    <a:pt x="490" y="345"/>
                  </a:cubicBezTo>
                  <a:cubicBezTo>
                    <a:pt x="489" y="347"/>
                    <a:pt x="484" y="347"/>
                    <a:pt x="480" y="350"/>
                  </a:cubicBezTo>
                  <a:cubicBezTo>
                    <a:pt x="477" y="352"/>
                    <a:pt x="483" y="363"/>
                    <a:pt x="481" y="363"/>
                  </a:cubicBezTo>
                  <a:cubicBezTo>
                    <a:pt x="481" y="363"/>
                    <a:pt x="476" y="375"/>
                    <a:pt x="472" y="373"/>
                  </a:cubicBezTo>
                  <a:cubicBezTo>
                    <a:pt x="470" y="371"/>
                    <a:pt x="467" y="368"/>
                    <a:pt x="465" y="364"/>
                  </a:cubicBezTo>
                  <a:cubicBezTo>
                    <a:pt x="463" y="361"/>
                    <a:pt x="456" y="358"/>
                    <a:pt x="455" y="354"/>
                  </a:cubicBezTo>
                  <a:cubicBezTo>
                    <a:pt x="452" y="350"/>
                    <a:pt x="465" y="334"/>
                    <a:pt x="464" y="333"/>
                  </a:cubicBezTo>
                  <a:cubicBezTo>
                    <a:pt x="465" y="330"/>
                    <a:pt x="465" y="330"/>
                    <a:pt x="463" y="324"/>
                  </a:cubicBezTo>
                  <a:cubicBezTo>
                    <a:pt x="463" y="321"/>
                    <a:pt x="454" y="320"/>
                    <a:pt x="452" y="317"/>
                  </a:cubicBezTo>
                  <a:cubicBezTo>
                    <a:pt x="446" y="328"/>
                    <a:pt x="446" y="328"/>
                    <a:pt x="446" y="328"/>
                  </a:cubicBezTo>
                  <a:cubicBezTo>
                    <a:pt x="438" y="333"/>
                    <a:pt x="438" y="333"/>
                    <a:pt x="438" y="333"/>
                  </a:cubicBezTo>
                  <a:cubicBezTo>
                    <a:pt x="430" y="334"/>
                    <a:pt x="443" y="343"/>
                    <a:pt x="437" y="342"/>
                  </a:cubicBezTo>
                  <a:cubicBezTo>
                    <a:pt x="436" y="341"/>
                    <a:pt x="429" y="347"/>
                    <a:pt x="423" y="344"/>
                  </a:cubicBezTo>
                  <a:cubicBezTo>
                    <a:pt x="416" y="340"/>
                    <a:pt x="407" y="339"/>
                    <a:pt x="404" y="339"/>
                  </a:cubicBezTo>
                  <a:cubicBezTo>
                    <a:pt x="395" y="343"/>
                    <a:pt x="395" y="343"/>
                    <a:pt x="395" y="343"/>
                  </a:cubicBezTo>
                  <a:cubicBezTo>
                    <a:pt x="392" y="348"/>
                    <a:pt x="391" y="354"/>
                    <a:pt x="389" y="357"/>
                  </a:cubicBezTo>
                  <a:cubicBezTo>
                    <a:pt x="381" y="368"/>
                    <a:pt x="381" y="368"/>
                    <a:pt x="381" y="368"/>
                  </a:cubicBezTo>
                  <a:cubicBezTo>
                    <a:pt x="370" y="372"/>
                    <a:pt x="379" y="375"/>
                    <a:pt x="374" y="377"/>
                  </a:cubicBezTo>
                  <a:cubicBezTo>
                    <a:pt x="372" y="378"/>
                    <a:pt x="369" y="385"/>
                    <a:pt x="362" y="387"/>
                  </a:cubicBezTo>
                  <a:cubicBezTo>
                    <a:pt x="358" y="388"/>
                    <a:pt x="352" y="393"/>
                    <a:pt x="347" y="393"/>
                  </a:cubicBezTo>
                  <a:cubicBezTo>
                    <a:pt x="345" y="393"/>
                    <a:pt x="334" y="401"/>
                    <a:pt x="333" y="403"/>
                  </a:cubicBezTo>
                  <a:cubicBezTo>
                    <a:pt x="325" y="401"/>
                    <a:pt x="303" y="395"/>
                    <a:pt x="301" y="387"/>
                  </a:cubicBezTo>
                  <a:cubicBezTo>
                    <a:pt x="299" y="380"/>
                    <a:pt x="292" y="390"/>
                    <a:pt x="286" y="383"/>
                  </a:cubicBezTo>
                  <a:cubicBezTo>
                    <a:pt x="271" y="378"/>
                    <a:pt x="271" y="378"/>
                    <a:pt x="271" y="378"/>
                  </a:cubicBezTo>
                  <a:cubicBezTo>
                    <a:pt x="261" y="378"/>
                    <a:pt x="261" y="378"/>
                    <a:pt x="261" y="378"/>
                  </a:cubicBezTo>
                  <a:cubicBezTo>
                    <a:pt x="257" y="378"/>
                    <a:pt x="239" y="380"/>
                    <a:pt x="235" y="382"/>
                  </a:cubicBezTo>
                  <a:cubicBezTo>
                    <a:pt x="238" y="393"/>
                    <a:pt x="237" y="385"/>
                    <a:pt x="237" y="398"/>
                  </a:cubicBezTo>
                  <a:cubicBezTo>
                    <a:pt x="231" y="399"/>
                    <a:pt x="238" y="412"/>
                    <a:pt x="233" y="416"/>
                  </a:cubicBezTo>
                  <a:cubicBezTo>
                    <a:pt x="216" y="420"/>
                    <a:pt x="216" y="420"/>
                    <a:pt x="216" y="420"/>
                  </a:cubicBezTo>
                  <a:cubicBezTo>
                    <a:pt x="206" y="426"/>
                    <a:pt x="206" y="426"/>
                    <a:pt x="206" y="426"/>
                  </a:cubicBezTo>
                  <a:cubicBezTo>
                    <a:pt x="188" y="426"/>
                    <a:pt x="188" y="426"/>
                    <a:pt x="188" y="426"/>
                  </a:cubicBezTo>
                  <a:cubicBezTo>
                    <a:pt x="188" y="427"/>
                    <a:pt x="179" y="421"/>
                    <a:pt x="178" y="417"/>
                  </a:cubicBezTo>
                  <a:cubicBezTo>
                    <a:pt x="173" y="404"/>
                    <a:pt x="176" y="406"/>
                    <a:pt x="172" y="404"/>
                  </a:cubicBezTo>
                  <a:cubicBezTo>
                    <a:pt x="165" y="402"/>
                    <a:pt x="165" y="405"/>
                    <a:pt x="163" y="404"/>
                  </a:cubicBezTo>
                  <a:cubicBezTo>
                    <a:pt x="163" y="403"/>
                    <a:pt x="159" y="404"/>
                    <a:pt x="153" y="409"/>
                  </a:cubicBezTo>
                  <a:cubicBezTo>
                    <a:pt x="151" y="412"/>
                    <a:pt x="147" y="420"/>
                    <a:pt x="145" y="421"/>
                  </a:cubicBezTo>
                  <a:cubicBezTo>
                    <a:pt x="143" y="423"/>
                    <a:pt x="143" y="416"/>
                    <a:pt x="141" y="417"/>
                  </a:cubicBezTo>
                  <a:cubicBezTo>
                    <a:pt x="137" y="419"/>
                    <a:pt x="138" y="413"/>
                    <a:pt x="130" y="418"/>
                  </a:cubicBezTo>
                  <a:cubicBezTo>
                    <a:pt x="127" y="420"/>
                    <a:pt x="117" y="417"/>
                    <a:pt x="129" y="413"/>
                  </a:cubicBezTo>
                  <a:cubicBezTo>
                    <a:pt x="131" y="413"/>
                    <a:pt x="147" y="401"/>
                    <a:pt x="147" y="400"/>
                  </a:cubicBezTo>
                  <a:cubicBezTo>
                    <a:pt x="148" y="398"/>
                    <a:pt x="137" y="393"/>
                    <a:pt x="136" y="393"/>
                  </a:cubicBezTo>
                  <a:cubicBezTo>
                    <a:pt x="135" y="393"/>
                    <a:pt x="130" y="401"/>
                    <a:pt x="125" y="403"/>
                  </a:cubicBezTo>
                  <a:cubicBezTo>
                    <a:pt x="117" y="405"/>
                    <a:pt x="117" y="406"/>
                    <a:pt x="113" y="407"/>
                  </a:cubicBezTo>
                  <a:cubicBezTo>
                    <a:pt x="110" y="408"/>
                    <a:pt x="109" y="404"/>
                    <a:pt x="107" y="405"/>
                  </a:cubicBezTo>
                  <a:cubicBezTo>
                    <a:pt x="104" y="406"/>
                    <a:pt x="104" y="408"/>
                    <a:pt x="102" y="408"/>
                  </a:cubicBezTo>
                  <a:cubicBezTo>
                    <a:pt x="97" y="408"/>
                    <a:pt x="100" y="401"/>
                    <a:pt x="100" y="401"/>
                  </a:cubicBezTo>
                  <a:cubicBezTo>
                    <a:pt x="104" y="399"/>
                    <a:pt x="103" y="401"/>
                    <a:pt x="109" y="399"/>
                  </a:cubicBezTo>
                  <a:cubicBezTo>
                    <a:pt x="111" y="398"/>
                    <a:pt x="117" y="396"/>
                    <a:pt x="117" y="393"/>
                  </a:cubicBezTo>
                  <a:cubicBezTo>
                    <a:pt x="114" y="382"/>
                    <a:pt x="109" y="392"/>
                    <a:pt x="107" y="388"/>
                  </a:cubicBezTo>
                  <a:cubicBezTo>
                    <a:pt x="105" y="384"/>
                    <a:pt x="102" y="386"/>
                    <a:pt x="101" y="384"/>
                  </a:cubicBezTo>
                  <a:cubicBezTo>
                    <a:pt x="99" y="379"/>
                    <a:pt x="99" y="398"/>
                    <a:pt x="95" y="384"/>
                  </a:cubicBezTo>
                  <a:cubicBezTo>
                    <a:pt x="93" y="377"/>
                    <a:pt x="98" y="377"/>
                    <a:pt x="87" y="374"/>
                  </a:cubicBezTo>
                  <a:cubicBezTo>
                    <a:pt x="87" y="374"/>
                    <a:pt x="85" y="373"/>
                    <a:pt x="84" y="373"/>
                  </a:cubicBezTo>
                  <a:cubicBezTo>
                    <a:pt x="84" y="372"/>
                    <a:pt x="85" y="371"/>
                    <a:pt x="85" y="371"/>
                  </a:cubicBezTo>
                  <a:cubicBezTo>
                    <a:pt x="85" y="371"/>
                    <a:pt x="82" y="368"/>
                    <a:pt x="81" y="368"/>
                  </a:cubicBezTo>
                  <a:cubicBezTo>
                    <a:pt x="81" y="368"/>
                    <a:pt x="78" y="370"/>
                    <a:pt x="78" y="370"/>
                  </a:cubicBezTo>
                  <a:cubicBezTo>
                    <a:pt x="78" y="370"/>
                    <a:pt x="77" y="370"/>
                    <a:pt x="76" y="370"/>
                  </a:cubicBezTo>
                  <a:cubicBezTo>
                    <a:pt x="76" y="369"/>
                    <a:pt x="79" y="369"/>
                    <a:pt x="83" y="367"/>
                  </a:cubicBezTo>
                  <a:cubicBezTo>
                    <a:pt x="85" y="367"/>
                    <a:pt x="86" y="370"/>
                    <a:pt x="88" y="370"/>
                  </a:cubicBezTo>
                  <a:cubicBezTo>
                    <a:pt x="90" y="371"/>
                    <a:pt x="94" y="370"/>
                    <a:pt x="94" y="369"/>
                  </a:cubicBezTo>
                  <a:cubicBezTo>
                    <a:pt x="95" y="368"/>
                    <a:pt x="90" y="365"/>
                    <a:pt x="91" y="360"/>
                  </a:cubicBezTo>
                  <a:cubicBezTo>
                    <a:pt x="91" y="358"/>
                    <a:pt x="93" y="358"/>
                    <a:pt x="91" y="357"/>
                  </a:cubicBezTo>
                  <a:cubicBezTo>
                    <a:pt x="89" y="356"/>
                    <a:pt x="89" y="355"/>
                    <a:pt x="89" y="355"/>
                  </a:cubicBezTo>
                  <a:cubicBezTo>
                    <a:pt x="76" y="354"/>
                    <a:pt x="76" y="354"/>
                    <a:pt x="76" y="354"/>
                  </a:cubicBezTo>
                  <a:cubicBezTo>
                    <a:pt x="76" y="354"/>
                    <a:pt x="76" y="354"/>
                    <a:pt x="74" y="353"/>
                  </a:cubicBezTo>
                  <a:cubicBezTo>
                    <a:pt x="72" y="352"/>
                    <a:pt x="70" y="351"/>
                    <a:pt x="70" y="351"/>
                  </a:cubicBezTo>
                  <a:cubicBezTo>
                    <a:pt x="66" y="348"/>
                    <a:pt x="66" y="348"/>
                    <a:pt x="66" y="348"/>
                  </a:cubicBezTo>
                  <a:cubicBezTo>
                    <a:pt x="66" y="348"/>
                    <a:pt x="62" y="349"/>
                    <a:pt x="61" y="349"/>
                  </a:cubicBezTo>
                  <a:cubicBezTo>
                    <a:pt x="61" y="349"/>
                    <a:pt x="62" y="353"/>
                    <a:pt x="62" y="353"/>
                  </a:cubicBezTo>
                  <a:cubicBezTo>
                    <a:pt x="61" y="354"/>
                    <a:pt x="61" y="358"/>
                    <a:pt x="57" y="355"/>
                  </a:cubicBezTo>
                  <a:cubicBezTo>
                    <a:pt x="56" y="354"/>
                    <a:pt x="53" y="351"/>
                    <a:pt x="52" y="351"/>
                  </a:cubicBezTo>
                  <a:cubicBezTo>
                    <a:pt x="51" y="352"/>
                    <a:pt x="47" y="351"/>
                    <a:pt x="47" y="350"/>
                  </a:cubicBezTo>
                  <a:cubicBezTo>
                    <a:pt x="46" y="349"/>
                    <a:pt x="43" y="348"/>
                    <a:pt x="43" y="348"/>
                  </a:cubicBezTo>
                  <a:cubicBezTo>
                    <a:pt x="43" y="348"/>
                    <a:pt x="46" y="344"/>
                    <a:pt x="45" y="343"/>
                  </a:cubicBezTo>
                  <a:cubicBezTo>
                    <a:pt x="44" y="343"/>
                    <a:pt x="50" y="345"/>
                    <a:pt x="50" y="345"/>
                  </a:cubicBezTo>
                  <a:cubicBezTo>
                    <a:pt x="50" y="345"/>
                    <a:pt x="50" y="340"/>
                    <a:pt x="51" y="340"/>
                  </a:cubicBezTo>
                  <a:cubicBezTo>
                    <a:pt x="52" y="339"/>
                    <a:pt x="49" y="339"/>
                    <a:pt x="48" y="338"/>
                  </a:cubicBezTo>
                  <a:cubicBezTo>
                    <a:pt x="47" y="337"/>
                    <a:pt x="46" y="334"/>
                    <a:pt x="46" y="334"/>
                  </a:cubicBezTo>
                  <a:cubicBezTo>
                    <a:pt x="46" y="334"/>
                    <a:pt x="44" y="333"/>
                    <a:pt x="44" y="332"/>
                  </a:cubicBezTo>
                  <a:cubicBezTo>
                    <a:pt x="43" y="328"/>
                    <a:pt x="46" y="325"/>
                    <a:pt x="47" y="325"/>
                  </a:cubicBezTo>
                  <a:cubicBezTo>
                    <a:pt x="48" y="326"/>
                    <a:pt x="48" y="326"/>
                    <a:pt x="49" y="326"/>
                  </a:cubicBezTo>
                  <a:cubicBezTo>
                    <a:pt x="51" y="327"/>
                    <a:pt x="51" y="327"/>
                    <a:pt x="51" y="327"/>
                  </a:cubicBezTo>
                  <a:cubicBezTo>
                    <a:pt x="51" y="327"/>
                    <a:pt x="53" y="330"/>
                    <a:pt x="53" y="330"/>
                  </a:cubicBezTo>
                  <a:cubicBezTo>
                    <a:pt x="54" y="330"/>
                    <a:pt x="57" y="333"/>
                    <a:pt x="57" y="333"/>
                  </a:cubicBezTo>
                  <a:cubicBezTo>
                    <a:pt x="57" y="333"/>
                    <a:pt x="59" y="337"/>
                    <a:pt x="60" y="338"/>
                  </a:cubicBezTo>
                  <a:cubicBezTo>
                    <a:pt x="61" y="338"/>
                    <a:pt x="61" y="336"/>
                    <a:pt x="63" y="336"/>
                  </a:cubicBezTo>
                  <a:cubicBezTo>
                    <a:pt x="65" y="337"/>
                    <a:pt x="67" y="339"/>
                    <a:pt x="68" y="338"/>
                  </a:cubicBezTo>
                  <a:cubicBezTo>
                    <a:pt x="69" y="338"/>
                    <a:pt x="70" y="333"/>
                    <a:pt x="70" y="333"/>
                  </a:cubicBezTo>
                  <a:cubicBezTo>
                    <a:pt x="70" y="333"/>
                    <a:pt x="64" y="329"/>
                    <a:pt x="63" y="329"/>
                  </a:cubicBezTo>
                  <a:cubicBezTo>
                    <a:pt x="63" y="328"/>
                    <a:pt x="61" y="327"/>
                    <a:pt x="61" y="326"/>
                  </a:cubicBezTo>
                  <a:cubicBezTo>
                    <a:pt x="60" y="326"/>
                    <a:pt x="58" y="325"/>
                    <a:pt x="58" y="325"/>
                  </a:cubicBezTo>
                  <a:cubicBezTo>
                    <a:pt x="58" y="325"/>
                    <a:pt x="57" y="322"/>
                    <a:pt x="57" y="322"/>
                  </a:cubicBezTo>
                  <a:cubicBezTo>
                    <a:pt x="56" y="321"/>
                    <a:pt x="57" y="319"/>
                    <a:pt x="57" y="319"/>
                  </a:cubicBezTo>
                  <a:cubicBezTo>
                    <a:pt x="58" y="318"/>
                    <a:pt x="60" y="317"/>
                    <a:pt x="61" y="317"/>
                  </a:cubicBezTo>
                  <a:cubicBezTo>
                    <a:pt x="62" y="317"/>
                    <a:pt x="65" y="316"/>
                    <a:pt x="65" y="316"/>
                  </a:cubicBezTo>
                  <a:cubicBezTo>
                    <a:pt x="66" y="311"/>
                    <a:pt x="66" y="311"/>
                    <a:pt x="66" y="311"/>
                  </a:cubicBezTo>
                  <a:cubicBezTo>
                    <a:pt x="66" y="311"/>
                    <a:pt x="68" y="307"/>
                    <a:pt x="68" y="307"/>
                  </a:cubicBezTo>
                  <a:cubicBezTo>
                    <a:pt x="67" y="307"/>
                    <a:pt x="60" y="310"/>
                    <a:pt x="60" y="309"/>
                  </a:cubicBezTo>
                  <a:cubicBezTo>
                    <a:pt x="59" y="309"/>
                    <a:pt x="57" y="309"/>
                    <a:pt x="57" y="308"/>
                  </a:cubicBezTo>
                  <a:cubicBezTo>
                    <a:pt x="56" y="307"/>
                    <a:pt x="56" y="305"/>
                    <a:pt x="56" y="304"/>
                  </a:cubicBezTo>
                  <a:cubicBezTo>
                    <a:pt x="56" y="303"/>
                    <a:pt x="57" y="301"/>
                    <a:pt x="57" y="301"/>
                  </a:cubicBezTo>
                  <a:cubicBezTo>
                    <a:pt x="57" y="301"/>
                    <a:pt x="56" y="299"/>
                    <a:pt x="55" y="299"/>
                  </a:cubicBezTo>
                  <a:cubicBezTo>
                    <a:pt x="55" y="298"/>
                    <a:pt x="54" y="296"/>
                    <a:pt x="54" y="296"/>
                  </a:cubicBezTo>
                  <a:cubicBezTo>
                    <a:pt x="54" y="296"/>
                    <a:pt x="47" y="292"/>
                    <a:pt x="47" y="292"/>
                  </a:cubicBezTo>
                  <a:cubicBezTo>
                    <a:pt x="47" y="291"/>
                    <a:pt x="47" y="288"/>
                    <a:pt x="48" y="288"/>
                  </a:cubicBezTo>
                  <a:cubicBezTo>
                    <a:pt x="48" y="287"/>
                    <a:pt x="47" y="285"/>
                    <a:pt x="49" y="283"/>
                  </a:cubicBezTo>
                  <a:cubicBezTo>
                    <a:pt x="52" y="281"/>
                    <a:pt x="54" y="275"/>
                    <a:pt x="54" y="275"/>
                  </a:cubicBezTo>
                  <a:cubicBezTo>
                    <a:pt x="54" y="275"/>
                    <a:pt x="47" y="274"/>
                    <a:pt x="47" y="274"/>
                  </a:cubicBezTo>
                  <a:cubicBezTo>
                    <a:pt x="46" y="274"/>
                    <a:pt x="43" y="278"/>
                    <a:pt x="43" y="278"/>
                  </a:cubicBezTo>
                  <a:cubicBezTo>
                    <a:pt x="43" y="278"/>
                    <a:pt x="39" y="279"/>
                    <a:pt x="39" y="280"/>
                  </a:cubicBezTo>
                  <a:cubicBezTo>
                    <a:pt x="38" y="280"/>
                    <a:pt x="33" y="281"/>
                    <a:pt x="33" y="282"/>
                  </a:cubicBezTo>
                  <a:cubicBezTo>
                    <a:pt x="32" y="282"/>
                    <a:pt x="30" y="284"/>
                    <a:pt x="29" y="284"/>
                  </a:cubicBezTo>
                  <a:cubicBezTo>
                    <a:pt x="28" y="285"/>
                    <a:pt x="24" y="287"/>
                    <a:pt x="24" y="287"/>
                  </a:cubicBezTo>
                  <a:cubicBezTo>
                    <a:pt x="24" y="287"/>
                    <a:pt x="20" y="287"/>
                    <a:pt x="20" y="287"/>
                  </a:cubicBezTo>
                  <a:cubicBezTo>
                    <a:pt x="20" y="286"/>
                    <a:pt x="20" y="279"/>
                    <a:pt x="20" y="279"/>
                  </a:cubicBezTo>
                  <a:cubicBezTo>
                    <a:pt x="20" y="279"/>
                    <a:pt x="22" y="278"/>
                    <a:pt x="22" y="277"/>
                  </a:cubicBezTo>
                  <a:cubicBezTo>
                    <a:pt x="22" y="277"/>
                    <a:pt x="21" y="273"/>
                    <a:pt x="20" y="272"/>
                  </a:cubicBezTo>
                  <a:cubicBezTo>
                    <a:pt x="20" y="272"/>
                    <a:pt x="20" y="267"/>
                    <a:pt x="20" y="266"/>
                  </a:cubicBezTo>
                  <a:cubicBezTo>
                    <a:pt x="20" y="264"/>
                    <a:pt x="19" y="261"/>
                    <a:pt x="19" y="261"/>
                  </a:cubicBezTo>
                  <a:cubicBezTo>
                    <a:pt x="18" y="256"/>
                    <a:pt x="18" y="256"/>
                    <a:pt x="18" y="256"/>
                  </a:cubicBezTo>
                  <a:cubicBezTo>
                    <a:pt x="19" y="252"/>
                    <a:pt x="19" y="252"/>
                    <a:pt x="19" y="252"/>
                  </a:cubicBezTo>
                  <a:cubicBezTo>
                    <a:pt x="20" y="250"/>
                    <a:pt x="20" y="250"/>
                    <a:pt x="20" y="250"/>
                  </a:cubicBezTo>
                  <a:cubicBezTo>
                    <a:pt x="20" y="250"/>
                    <a:pt x="22" y="246"/>
                    <a:pt x="22" y="246"/>
                  </a:cubicBezTo>
                  <a:cubicBezTo>
                    <a:pt x="22" y="245"/>
                    <a:pt x="24" y="241"/>
                    <a:pt x="24" y="241"/>
                  </a:cubicBezTo>
                  <a:cubicBezTo>
                    <a:pt x="25" y="240"/>
                    <a:pt x="31" y="234"/>
                    <a:pt x="31" y="234"/>
                  </a:cubicBezTo>
                  <a:cubicBezTo>
                    <a:pt x="34" y="230"/>
                    <a:pt x="34" y="230"/>
                    <a:pt x="34" y="230"/>
                  </a:cubicBezTo>
                  <a:cubicBezTo>
                    <a:pt x="34" y="230"/>
                    <a:pt x="38" y="230"/>
                    <a:pt x="39" y="230"/>
                  </a:cubicBezTo>
                  <a:cubicBezTo>
                    <a:pt x="39" y="230"/>
                    <a:pt x="43" y="227"/>
                    <a:pt x="43" y="227"/>
                  </a:cubicBezTo>
                  <a:cubicBezTo>
                    <a:pt x="44" y="225"/>
                    <a:pt x="44" y="225"/>
                    <a:pt x="44" y="225"/>
                  </a:cubicBezTo>
                  <a:cubicBezTo>
                    <a:pt x="47" y="225"/>
                    <a:pt x="47" y="225"/>
                    <a:pt x="47" y="225"/>
                  </a:cubicBezTo>
                  <a:cubicBezTo>
                    <a:pt x="47" y="225"/>
                    <a:pt x="49" y="223"/>
                    <a:pt x="50" y="223"/>
                  </a:cubicBezTo>
                  <a:cubicBezTo>
                    <a:pt x="50" y="223"/>
                    <a:pt x="52" y="223"/>
                    <a:pt x="54" y="223"/>
                  </a:cubicBezTo>
                  <a:cubicBezTo>
                    <a:pt x="56" y="223"/>
                    <a:pt x="57" y="222"/>
                    <a:pt x="58" y="222"/>
                  </a:cubicBezTo>
                  <a:cubicBezTo>
                    <a:pt x="58" y="223"/>
                    <a:pt x="62" y="227"/>
                    <a:pt x="62" y="227"/>
                  </a:cubicBezTo>
                  <a:cubicBezTo>
                    <a:pt x="74" y="225"/>
                    <a:pt x="74" y="225"/>
                    <a:pt x="74" y="225"/>
                  </a:cubicBezTo>
                  <a:cubicBezTo>
                    <a:pt x="79" y="223"/>
                    <a:pt x="79" y="223"/>
                    <a:pt x="79" y="223"/>
                  </a:cubicBezTo>
                  <a:cubicBezTo>
                    <a:pt x="79" y="223"/>
                    <a:pt x="79" y="220"/>
                    <a:pt x="79" y="220"/>
                  </a:cubicBezTo>
                  <a:cubicBezTo>
                    <a:pt x="78" y="219"/>
                    <a:pt x="73" y="218"/>
                    <a:pt x="73" y="218"/>
                  </a:cubicBezTo>
                  <a:cubicBezTo>
                    <a:pt x="73" y="218"/>
                    <a:pt x="72" y="218"/>
                    <a:pt x="73" y="218"/>
                  </a:cubicBezTo>
                  <a:cubicBezTo>
                    <a:pt x="73" y="217"/>
                    <a:pt x="75" y="213"/>
                    <a:pt x="75" y="213"/>
                  </a:cubicBezTo>
                  <a:cubicBezTo>
                    <a:pt x="76" y="213"/>
                    <a:pt x="77" y="213"/>
                    <a:pt x="79" y="213"/>
                  </a:cubicBezTo>
                  <a:cubicBezTo>
                    <a:pt x="81" y="213"/>
                    <a:pt x="85" y="213"/>
                    <a:pt x="85" y="213"/>
                  </a:cubicBezTo>
                  <a:cubicBezTo>
                    <a:pt x="85" y="213"/>
                    <a:pt x="87" y="215"/>
                    <a:pt x="85" y="216"/>
                  </a:cubicBezTo>
                  <a:cubicBezTo>
                    <a:pt x="84" y="217"/>
                    <a:pt x="83" y="217"/>
                    <a:pt x="83" y="218"/>
                  </a:cubicBezTo>
                  <a:cubicBezTo>
                    <a:pt x="83" y="218"/>
                    <a:pt x="83" y="220"/>
                    <a:pt x="84" y="220"/>
                  </a:cubicBezTo>
                  <a:cubicBezTo>
                    <a:pt x="84" y="220"/>
                    <a:pt x="89" y="219"/>
                    <a:pt x="89" y="219"/>
                  </a:cubicBezTo>
                  <a:cubicBezTo>
                    <a:pt x="89" y="219"/>
                    <a:pt x="90" y="217"/>
                    <a:pt x="92" y="217"/>
                  </a:cubicBezTo>
                  <a:cubicBezTo>
                    <a:pt x="93" y="216"/>
                    <a:pt x="96" y="215"/>
                    <a:pt x="96" y="215"/>
                  </a:cubicBezTo>
                  <a:cubicBezTo>
                    <a:pt x="106" y="214"/>
                    <a:pt x="106" y="214"/>
                    <a:pt x="106" y="214"/>
                  </a:cubicBezTo>
                  <a:cubicBezTo>
                    <a:pt x="113" y="212"/>
                    <a:pt x="113" y="212"/>
                    <a:pt x="113" y="212"/>
                  </a:cubicBezTo>
                  <a:cubicBezTo>
                    <a:pt x="113" y="212"/>
                    <a:pt x="121" y="207"/>
                    <a:pt x="123" y="207"/>
                  </a:cubicBezTo>
                  <a:cubicBezTo>
                    <a:pt x="126" y="208"/>
                    <a:pt x="128" y="208"/>
                    <a:pt x="129" y="207"/>
                  </a:cubicBezTo>
                  <a:cubicBezTo>
                    <a:pt x="130" y="206"/>
                    <a:pt x="132" y="203"/>
                    <a:pt x="132" y="203"/>
                  </a:cubicBezTo>
                  <a:cubicBezTo>
                    <a:pt x="130" y="202"/>
                    <a:pt x="130" y="202"/>
                    <a:pt x="130" y="202"/>
                  </a:cubicBezTo>
                  <a:cubicBezTo>
                    <a:pt x="125" y="202"/>
                    <a:pt x="125" y="202"/>
                    <a:pt x="125" y="202"/>
                  </a:cubicBezTo>
                  <a:cubicBezTo>
                    <a:pt x="125" y="202"/>
                    <a:pt x="120" y="203"/>
                    <a:pt x="120" y="203"/>
                  </a:cubicBezTo>
                  <a:cubicBezTo>
                    <a:pt x="119" y="202"/>
                    <a:pt x="116" y="202"/>
                    <a:pt x="117" y="201"/>
                  </a:cubicBezTo>
                  <a:cubicBezTo>
                    <a:pt x="118" y="199"/>
                    <a:pt x="118" y="199"/>
                    <a:pt x="120" y="197"/>
                  </a:cubicBezTo>
                  <a:cubicBezTo>
                    <a:pt x="121" y="196"/>
                    <a:pt x="122" y="195"/>
                    <a:pt x="123" y="194"/>
                  </a:cubicBezTo>
                  <a:cubicBezTo>
                    <a:pt x="125" y="194"/>
                    <a:pt x="125" y="193"/>
                    <a:pt x="127" y="192"/>
                  </a:cubicBezTo>
                  <a:cubicBezTo>
                    <a:pt x="129" y="191"/>
                    <a:pt x="129" y="191"/>
                    <a:pt x="133" y="189"/>
                  </a:cubicBezTo>
                  <a:cubicBezTo>
                    <a:pt x="137" y="188"/>
                    <a:pt x="145" y="182"/>
                    <a:pt x="146" y="182"/>
                  </a:cubicBezTo>
                  <a:cubicBezTo>
                    <a:pt x="147" y="182"/>
                    <a:pt x="148" y="183"/>
                    <a:pt x="152" y="181"/>
                  </a:cubicBezTo>
                  <a:cubicBezTo>
                    <a:pt x="157" y="180"/>
                    <a:pt x="160" y="177"/>
                    <a:pt x="159" y="177"/>
                  </a:cubicBezTo>
                  <a:cubicBezTo>
                    <a:pt x="158" y="177"/>
                    <a:pt x="156" y="176"/>
                    <a:pt x="154" y="177"/>
                  </a:cubicBezTo>
                  <a:cubicBezTo>
                    <a:pt x="151" y="178"/>
                    <a:pt x="153" y="176"/>
                    <a:pt x="149" y="178"/>
                  </a:cubicBezTo>
                  <a:cubicBezTo>
                    <a:pt x="144" y="181"/>
                    <a:pt x="137" y="183"/>
                    <a:pt x="135" y="183"/>
                  </a:cubicBezTo>
                  <a:cubicBezTo>
                    <a:pt x="133" y="182"/>
                    <a:pt x="131" y="181"/>
                    <a:pt x="129" y="179"/>
                  </a:cubicBezTo>
                  <a:cubicBezTo>
                    <a:pt x="126" y="177"/>
                    <a:pt x="120" y="177"/>
                    <a:pt x="120" y="176"/>
                  </a:cubicBezTo>
                  <a:cubicBezTo>
                    <a:pt x="119" y="176"/>
                    <a:pt x="111" y="179"/>
                    <a:pt x="111" y="179"/>
                  </a:cubicBezTo>
                  <a:cubicBezTo>
                    <a:pt x="111" y="179"/>
                    <a:pt x="100" y="180"/>
                    <a:pt x="97" y="180"/>
                  </a:cubicBezTo>
                  <a:cubicBezTo>
                    <a:pt x="95" y="180"/>
                    <a:pt x="89" y="179"/>
                    <a:pt x="88" y="179"/>
                  </a:cubicBezTo>
                  <a:cubicBezTo>
                    <a:pt x="88" y="179"/>
                    <a:pt x="82" y="181"/>
                    <a:pt x="82" y="181"/>
                  </a:cubicBezTo>
                  <a:cubicBezTo>
                    <a:pt x="81" y="181"/>
                    <a:pt x="77" y="187"/>
                    <a:pt x="75" y="188"/>
                  </a:cubicBezTo>
                  <a:cubicBezTo>
                    <a:pt x="73" y="189"/>
                    <a:pt x="68" y="188"/>
                    <a:pt x="68" y="188"/>
                  </a:cubicBezTo>
                  <a:cubicBezTo>
                    <a:pt x="68" y="188"/>
                    <a:pt x="66" y="190"/>
                    <a:pt x="64" y="191"/>
                  </a:cubicBezTo>
                  <a:cubicBezTo>
                    <a:pt x="62" y="192"/>
                    <a:pt x="59" y="194"/>
                    <a:pt x="57" y="195"/>
                  </a:cubicBezTo>
                  <a:cubicBezTo>
                    <a:pt x="55" y="196"/>
                    <a:pt x="54" y="204"/>
                    <a:pt x="54" y="205"/>
                  </a:cubicBezTo>
                  <a:cubicBezTo>
                    <a:pt x="53" y="207"/>
                    <a:pt x="48" y="214"/>
                    <a:pt x="48" y="214"/>
                  </a:cubicBezTo>
                  <a:cubicBezTo>
                    <a:pt x="43" y="219"/>
                    <a:pt x="43" y="219"/>
                    <a:pt x="43" y="219"/>
                  </a:cubicBezTo>
                  <a:cubicBezTo>
                    <a:pt x="43" y="219"/>
                    <a:pt x="39" y="223"/>
                    <a:pt x="38" y="223"/>
                  </a:cubicBezTo>
                  <a:cubicBezTo>
                    <a:pt x="37" y="224"/>
                    <a:pt x="31" y="230"/>
                    <a:pt x="31" y="230"/>
                  </a:cubicBezTo>
                  <a:cubicBezTo>
                    <a:pt x="31" y="230"/>
                    <a:pt x="29" y="229"/>
                    <a:pt x="29" y="229"/>
                  </a:cubicBezTo>
                  <a:cubicBezTo>
                    <a:pt x="29" y="229"/>
                    <a:pt x="25" y="235"/>
                    <a:pt x="25" y="235"/>
                  </a:cubicBezTo>
                  <a:cubicBezTo>
                    <a:pt x="25" y="235"/>
                    <a:pt x="23" y="240"/>
                    <a:pt x="22" y="241"/>
                  </a:cubicBezTo>
                  <a:cubicBezTo>
                    <a:pt x="22" y="242"/>
                    <a:pt x="18" y="248"/>
                    <a:pt x="18" y="248"/>
                  </a:cubicBezTo>
                  <a:cubicBezTo>
                    <a:pt x="17" y="250"/>
                    <a:pt x="17" y="250"/>
                    <a:pt x="17" y="250"/>
                  </a:cubicBezTo>
                  <a:cubicBezTo>
                    <a:pt x="16" y="254"/>
                    <a:pt x="16" y="254"/>
                    <a:pt x="16" y="254"/>
                  </a:cubicBezTo>
                  <a:cubicBezTo>
                    <a:pt x="16" y="254"/>
                    <a:pt x="14" y="256"/>
                    <a:pt x="14" y="255"/>
                  </a:cubicBezTo>
                  <a:cubicBezTo>
                    <a:pt x="14" y="254"/>
                    <a:pt x="14" y="250"/>
                    <a:pt x="15" y="249"/>
                  </a:cubicBezTo>
                  <a:cubicBezTo>
                    <a:pt x="16" y="248"/>
                    <a:pt x="16" y="246"/>
                    <a:pt x="16" y="246"/>
                  </a:cubicBezTo>
                  <a:cubicBezTo>
                    <a:pt x="15" y="241"/>
                    <a:pt x="15" y="241"/>
                    <a:pt x="15" y="241"/>
                  </a:cubicBezTo>
                  <a:cubicBezTo>
                    <a:pt x="15" y="241"/>
                    <a:pt x="14" y="243"/>
                    <a:pt x="15" y="240"/>
                  </a:cubicBezTo>
                  <a:cubicBezTo>
                    <a:pt x="16" y="237"/>
                    <a:pt x="15" y="237"/>
                    <a:pt x="16" y="236"/>
                  </a:cubicBezTo>
                  <a:cubicBezTo>
                    <a:pt x="18" y="235"/>
                    <a:pt x="17" y="235"/>
                    <a:pt x="20" y="233"/>
                  </a:cubicBezTo>
                  <a:cubicBezTo>
                    <a:pt x="22" y="231"/>
                    <a:pt x="21" y="230"/>
                    <a:pt x="22" y="230"/>
                  </a:cubicBezTo>
                  <a:cubicBezTo>
                    <a:pt x="24" y="229"/>
                    <a:pt x="24" y="229"/>
                    <a:pt x="26" y="228"/>
                  </a:cubicBezTo>
                  <a:cubicBezTo>
                    <a:pt x="29" y="226"/>
                    <a:pt x="30" y="225"/>
                    <a:pt x="31" y="224"/>
                  </a:cubicBezTo>
                  <a:cubicBezTo>
                    <a:pt x="31" y="223"/>
                    <a:pt x="36" y="221"/>
                    <a:pt x="35" y="220"/>
                  </a:cubicBezTo>
                  <a:cubicBezTo>
                    <a:pt x="35" y="219"/>
                    <a:pt x="36" y="217"/>
                    <a:pt x="33" y="217"/>
                  </a:cubicBezTo>
                  <a:cubicBezTo>
                    <a:pt x="31" y="217"/>
                    <a:pt x="27" y="219"/>
                    <a:pt x="25" y="220"/>
                  </a:cubicBezTo>
                  <a:cubicBezTo>
                    <a:pt x="22" y="221"/>
                    <a:pt x="19" y="223"/>
                    <a:pt x="19" y="223"/>
                  </a:cubicBezTo>
                  <a:cubicBezTo>
                    <a:pt x="19" y="223"/>
                    <a:pt x="12" y="225"/>
                    <a:pt x="11" y="225"/>
                  </a:cubicBezTo>
                  <a:cubicBezTo>
                    <a:pt x="10" y="224"/>
                    <a:pt x="8" y="225"/>
                    <a:pt x="7" y="225"/>
                  </a:cubicBezTo>
                  <a:cubicBezTo>
                    <a:pt x="5" y="226"/>
                    <a:pt x="1" y="224"/>
                    <a:pt x="1" y="224"/>
                  </a:cubicBezTo>
                  <a:cubicBezTo>
                    <a:pt x="0" y="217"/>
                    <a:pt x="0" y="217"/>
                    <a:pt x="0" y="217"/>
                  </a:cubicBezTo>
                  <a:cubicBezTo>
                    <a:pt x="0" y="217"/>
                    <a:pt x="0" y="217"/>
                    <a:pt x="0" y="217"/>
                  </a:cubicBezTo>
                  <a:cubicBezTo>
                    <a:pt x="1" y="217"/>
                    <a:pt x="1" y="218"/>
                    <a:pt x="1" y="218"/>
                  </a:cubicBezTo>
                  <a:cubicBezTo>
                    <a:pt x="1" y="218"/>
                    <a:pt x="1" y="218"/>
                    <a:pt x="1" y="218"/>
                  </a:cubicBezTo>
                  <a:cubicBezTo>
                    <a:pt x="2" y="219"/>
                    <a:pt x="7" y="219"/>
                    <a:pt x="7" y="219"/>
                  </a:cubicBezTo>
                  <a:cubicBezTo>
                    <a:pt x="11" y="215"/>
                    <a:pt x="11" y="215"/>
                    <a:pt x="11" y="215"/>
                  </a:cubicBezTo>
                  <a:cubicBezTo>
                    <a:pt x="16" y="208"/>
                    <a:pt x="16" y="208"/>
                    <a:pt x="16" y="208"/>
                  </a:cubicBezTo>
                  <a:cubicBezTo>
                    <a:pt x="11" y="197"/>
                    <a:pt x="11" y="197"/>
                    <a:pt x="11" y="197"/>
                  </a:cubicBezTo>
                  <a:cubicBezTo>
                    <a:pt x="11" y="197"/>
                    <a:pt x="11" y="197"/>
                    <a:pt x="11" y="197"/>
                  </a:cubicBezTo>
                  <a:cubicBezTo>
                    <a:pt x="11" y="197"/>
                    <a:pt x="11" y="197"/>
                    <a:pt x="11" y="197"/>
                  </a:cubicBezTo>
                  <a:cubicBezTo>
                    <a:pt x="11" y="197"/>
                    <a:pt x="11" y="197"/>
                    <a:pt x="11" y="197"/>
                  </a:cubicBezTo>
                  <a:cubicBezTo>
                    <a:pt x="11" y="196"/>
                    <a:pt x="12" y="192"/>
                    <a:pt x="12" y="191"/>
                  </a:cubicBezTo>
                  <a:cubicBezTo>
                    <a:pt x="12" y="190"/>
                    <a:pt x="14" y="186"/>
                    <a:pt x="14" y="186"/>
                  </a:cubicBezTo>
                  <a:cubicBezTo>
                    <a:pt x="16" y="183"/>
                    <a:pt x="16" y="183"/>
                    <a:pt x="16" y="183"/>
                  </a:cubicBezTo>
                  <a:cubicBezTo>
                    <a:pt x="16" y="183"/>
                    <a:pt x="20" y="182"/>
                    <a:pt x="21" y="182"/>
                  </a:cubicBezTo>
                  <a:cubicBezTo>
                    <a:pt x="23" y="182"/>
                    <a:pt x="18" y="176"/>
                    <a:pt x="18" y="175"/>
                  </a:cubicBezTo>
                  <a:cubicBezTo>
                    <a:pt x="18" y="174"/>
                    <a:pt x="16" y="169"/>
                    <a:pt x="16" y="169"/>
                  </a:cubicBezTo>
                  <a:cubicBezTo>
                    <a:pt x="16" y="169"/>
                    <a:pt x="11" y="166"/>
                    <a:pt x="10" y="166"/>
                  </a:cubicBezTo>
                  <a:cubicBezTo>
                    <a:pt x="9" y="166"/>
                    <a:pt x="4" y="165"/>
                    <a:pt x="2" y="164"/>
                  </a:cubicBezTo>
                  <a:cubicBezTo>
                    <a:pt x="2" y="164"/>
                    <a:pt x="2" y="164"/>
                    <a:pt x="2" y="164"/>
                  </a:cubicBezTo>
                  <a:cubicBezTo>
                    <a:pt x="2" y="164"/>
                    <a:pt x="2" y="164"/>
                    <a:pt x="2" y="164"/>
                  </a:cubicBezTo>
                  <a:cubicBezTo>
                    <a:pt x="2" y="164"/>
                    <a:pt x="1" y="163"/>
                    <a:pt x="1" y="162"/>
                  </a:cubicBezTo>
                  <a:cubicBezTo>
                    <a:pt x="1" y="162"/>
                    <a:pt x="1" y="162"/>
                    <a:pt x="1" y="162"/>
                  </a:cubicBezTo>
                  <a:cubicBezTo>
                    <a:pt x="1" y="162"/>
                    <a:pt x="1" y="162"/>
                    <a:pt x="1" y="162"/>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2" y="159"/>
                    <a:pt x="5" y="158"/>
                    <a:pt x="5" y="158"/>
                  </a:cubicBezTo>
                  <a:cubicBezTo>
                    <a:pt x="9" y="155"/>
                    <a:pt x="9" y="155"/>
                    <a:pt x="9" y="155"/>
                  </a:cubicBezTo>
                  <a:cubicBezTo>
                    <a:pt x="8" y="151"/>
                    <a:pt x="8" y="151"/>
                    <a:pt x="8" y="151"/>
                  </a:cubicBezTo>
                  <a:cubicBezTo>
                    <a:pt x="8" y="151"/>
                    <a:pt x="12" y="148"/>
                    <a:pt x="13" y="147"/>
                  </a:cubicBezTo>
                  <a:cubicBezTo>
                    <a:pt x="15" y="146"/>
                    <a:pt x="22" y="144"/>
                    <a:pt x="22" y="144"/>
                  </a:cubicBezTo>
                  <a:cubicBezTo>
                    <a:pt x="25" y="139"/>
                    <a:pt x="25" y="139"/>
                    <a:pt x="25" y="139"/>
                  </a:cubicBezTo>
                  <a:cubicBezTo>
                    <a:pt x="30" y="138"/>
                    <a:pt x="30" y="138"/>
                    <a:pt x="30" y="138"/>
                  </a:cubicBezTo>
                  <a:cubicBezTo>
                    <a:pt x="32" y="135"/>
                    <a:pt x="32" y="135"/>
                    <a:pt x="32" y="135"/>
                  </a:cubicBezTo>
                  <a:cubicBezTo>
                    <a:pt x="37" y="136"/>
                    <a:pt x="37" y="136"/>
                    <a:pt x="37" y="136"/>
                  </a:cubicBezTo>
                  <a:cubicBezTo>
                    <a:pt x="45" y="141"/>
                    <a:pt x="45" y="141"/>
                    <a:pt x="45" y="141"/>
                  </a:cubicBezTo>
                  <a:cubicBezTo>
                    <a:pt x="45" y="141"/>
                    <a:pt x="51" y="138"/>
                    <a:pt x="52" y="137"/>
                  </a:cubicBezTo>
                  <a:cubicBezTo>
                    <a:pt x="54" y="136"/>
                    <a:pt x="56" y="136"/>
                    <a:pt x="56" y="136"/>
                  </a:cubicBezTo>
                  <a:cubicBezTo>
                    <a:pt x="59" y="134"/>
                    <a:pt x="59" y="134"/>
                    <a:pt x="59" y="134"/>
                  </a:cubicBezTo>
                  <a:cubicBezTo>
                    <a:pt x="59" y="134"/>
                    <a:pt x="64" y="132"/>
                    <a:pt x="65" y="131"/>
                  </a:cubicBezTo>
                  <a:cubicBezTo>
                    <a:pt x="65" y="131"/>
                    <a:pt x="65" y="131"/>
                    <a:pt x="65" y="131"/>
                  </a:cubicBezTo>
                  <a:cubicBezTo>
                    <a:pt x="65" y="131"/>
                    <a:pt x="65" y="131"/>
                    <a:pt x="65" y="131"/>
                  </a:cubicBezTo>
                  <a:cubicBezTo>
                    <a:pt x="67" y="150"/>
                    <a:pt x="62" y="140"/>
                    <a:pt x="72" y="147"/>
                  </a:cubicBezTo>
                  <a:cubicBezTo>
                    <a:pt x="73" y="148"/>
                    <a:pt x="72" y="149"/>
                    <a:pt x="73" y="150"/>
                  </a:cubicBezTo>
                  <a:cubicBezTo>
                    <a:pt x="73" y="152"/>
                    <a:pt x="80" y="155"/>
                    <a:pt x="80" y="155"/>
                  </a:cubicBezTo>
                  <a:cubicBezTo>
                    <a:pt x="80" y="155"/>
                    <a:pt x="86" y="155"/>
                    <a:pt x="86" y="156"/>
                  </a:cubicBezTo>
                  <a:cubicBezTo>
                    <a:pt x="87" y="157"/>
                    <a:pt x="93" y="160"/>
                    <a:pt x="93" y="160"/>
                  </a:cubicBezTo>
                  <a:cubicBezTo>
                    <a:pt x="106" y="157"/>
                    <a:pt x="106" y="157"/>
                    <a:pt x="106" y="157"/>
                  </a:cubicBezTo>
                  <a:cubicBezTo>
                    <a:pt x="112" y="163"/>
                    <a:pt x="112" y="163"/>
                    <a:pt x="112" y="163"/>
                  </a:cubicBezTo>
                  <a:cubicBezTo>
                    <a:pt x="119" y="161"/>
                    <a:pt x="119" y="161"/>
                    <a:pt x="119" y="161"/>
                  </a:cubicBezTo>
                  <a:cubicBezTo>
                    <a:pt x="119" y="161"/>
                    <a:pt x="122" y="162"/>
                    <a:pt x="124" y="163"/>
                  </a:cubicBezTo>
                  <a:cubicBezTo>
                    <a:pt x="126" y="164"/>
                    <a:pt x="132" y="163"/>
                    <a:pt x="134" y="162"/>
                  </a:cubicBezTo>
                  <a:cubicBezTo>
                    <a:pt x="136" y="162"/>
                    <a:pt x="141" y="159"/>
                    <a:pt x="143" y="160"/>
                  </a:cubicBezTo>
                  <a:cubicBezTo>
                    <a:pt x="145" y="160"/>
                    <a:pt x="154" y="158"/>
                    <a:pt x="154" y="158"/>
                  </a:cubicBezTo>
                  <a:cubicBezTo>
                    <a:pt x="159" y="154"/>
                    <a:pt x="159" y="154"/>
                    <a:pt x="159" y="154"/>
                  </a:cubicBezTo>
                  <a:cubicBezTo>
                    <a:pt x="169" y="149"/>
                    <a:pt x="169" y="149"/>
                    <a:pt x="169" y="149"/>
                  </a:cubicBezTo>
                  <a:cubicBezTo>
                    <a:pt x="180" y="161"/>
                    <a:pt x="180" y="161"/>
                    <a:pt x="180" y="161"/>
                  </a:cubicBezTo>
                  <a:cubicBezTo>
                    <a:pt x="180" y="161"/>
                    <a:pt x="191" y="159"/>
                    <a:pt x="192" y="159"/>
                  </a:cubicBezTo>
                  <a:cubicBezTo>
                    <a:pt x="194" y="159"/>
                    <a:pt x="202" y="156"/>
                    <a:pt x="202" y="156"/>
                  </a:cubicBezTo>
                  <a:cubicBezTo>
                    <a:pt x="202" y="156"/>
                    <a:pt x="204" y="153"/>
                    <a:pt x="203" y="150"/>
                  </a:cubicBezTo>
                  <a:cubicBezTo>
                    <a:pt x="203" y="148"/>
                    <a:pt x="202" y="146"/>
                    <a:pt x="202" y="146"/>
                  </a:cubicBezTo>
                  <a:cubicBezTo>
                    <a:pt x="202" y="146"/>
                    <a:pt x="200" y="144"/>
                    <a:pt x="203" y="143"/>
                  </a:cubicBezTo>
                  <a:cubicBezTo>
                    <a:pt x="206" y="142"/>
                    <a:pt x="207" y="140"/>
                    <a:pt x="209" y="139"/>
                  </a:cubicBezTo>
                  <a:cubicBezTo>
                    <a:pt x="212" y="137"/>
                    <a:pt x="214" y="134"/>
                    <a:pt x="215" y="133"/>
                  </a:cubicBezTo>
                  <a:cubicBezTo>
                    <a:pt x="216" y="133"/>
                    <a:pt x="218" y="129"/>
                    <a:pt x="219" y="129"/>
                  </a:cubicBezTo>
                  <a:cubicBezTo>
                    <a:pt x="219" y="128"/>
                    <a:pt x="221" y="125"/>
                    <a:pt x="221" y="124"/>
                  </a:cubicBezTo>
                  <a:cubicBezTo>
                    <a:pt x="222" y="124"/>
                    <a:pt x="227" y="119"/>
                    <a:pt x="227" y="119"/>
                  </a:cubicBezTo>
                  <a:cubicBezTo>
                    <a:pt x="229" y="116"/>
                    <a:pt x="229" y="116"/>
                    <a:pt x="229" y="116"/>
                  </a:cubicBezTo>
                  <a:cubicBezTo>
                    <a:pt x="229" y="116"/>
                    <a:pt x="233" y="108"/>
                    <a:pt x="235" y="107"/>
                  </a:cubicBezTo>
                  <a:cubicBezTo>
                    <a:pt x="237" y="107"/>
                    <a:pt x="248" y="98"/>
                    <a:pt x="250" y="99"/>
                  </a:cubicBezTo>
                  <a:cubicBezTo>
                    <a:pt x="252" y="99"/>
                    <a:pt x="259" y="93"/>
                    <a:pt x="261" y="91"/>
                  </a:cubicBezTo>
                  <a:cubicBezTo>
                    <a:pt x="263" y="90"/>
                    <a:pt x="263" y="88"/>
                    <a:pt x="268" y="87"/>
                  </a:cubicBezTo>
                  <a:cubicBezTo>
                    <a:pt x="272" y="87"/>
                    <a:pt x="300" y="83"/>
                    <a:pt x="300" y="83"/>
                  </a:cubicBezTo>
                  <a:cubicBezTo>
                    <a:pt x="316" y="78"/>
                    <a:pt x="316" y="78"/>
                    <a:pt x="316" y="78"/>
                  </a:cubicBezTo>
                  <a:cubicBezTo>
                    <a:pt x="324" y="72"/>
                    <a:pt x="324" y="72"/>
                    <a:pt x="324" y="72"/>
                  </a:cubicBezTo>
                  <a:cubicBezTo>
                    <a:pt x="325" y="69"/>
                    <a:pt x="325" y="69"/>
                    <a:pt x="325" y="69"/>
                  </a:cubicBezTo>
                  <a:cubicBezTo>
                    <a:pt x="334" y="69"/>
                    <a:pt x="334" y="69"/>
                    <a:pt x="334" y="69"/>
                  </a:cubicBezTo>
                  <a:cubicBezTo>
                    <a:pt x="334" y="69"/>
                    <a:pt x="333" y="73"/>
                    <a:pt x="333" y="73"/>
                  </a:cubicBezTo>
                  <a:cubicBezTo>
                    <a:pt x="333" y="74"/>
                    <a:pt x="332" y="75"/>
                    <a:pt x="335" y="76"/>
                  </a:cubicBezTo>
                  <a:cubicBezTo>
                    <a:pt x="338" y="78"/>
                    <a:pt x="341" y="80"/>
                    <a:pt x="342" y="80"/>
                  </a:cubicBezTo>
                  <a:cubicBezTo>
                    <a:pt x="343" y="80"/>
                    <a:pt x="345" y="81"/>
                    <a:pt x="346" y="81"/>
                  </a:cubicBezTo>
                  <a:cubicBezTo>
                    <a:pt x="347" y="82"/>
                    <a:pt x="352" y="83"/>
                    <a:pt x="352" y="83"/>
                  </a:cubicBezTo>
                  <a:cubicBezTo>
                    <a:pt x="352" y="83"/>
                    <a:pt x="358" y="81"/>
                    <a:pt x="358" y="81"/>
                  </a:cubicBezTo>
                  <a:cubicBezTo>
                    <a:pt x="358" y="80"/>
                    <a:pt x="361" y="79"/>
                    <a:pt x="363" y="78"/>
                  </a:cubicBezTo>
                  <a:cubicBezTo>
                    <a:pt x="365" y="77"/>
                    <a:pt x="373" y="75"/>
                    <a:pt x="373" y="75"/>
                  </a:cubicBezTo>
                  <a:cubicBezTo>
                    <a:pt x="373" y="75"/>
                    <a:pt x="375" y="78"/>
                    <a:pt x="376" y="78"/>
                  </a:cubicBezTo>
                  <a:cubicBezTo>
                    <a:pt x="376" y="79"/>
                    <a:pt x="380" y="81"/>
                    <a:pt x="379" y="83"/>
                  </a:cubicBezTo>
                  <a:cubicBezTo>
                    <a:pt x="379" y="84"/>
                    <a:pt x="379" y="87"/>
                    <a:pt x="379" y="87"/>
                  </a:cubicBezTo>
                  <a:cubicBezTo>
                    <a:pt x="385" y="90"/>
                    <a:pt x="385" y="90"/>
                    <a:pt x="385" y="90"/>
                  </a:cubicBezTo>
                  <a:cubicBezTo>
                    <a:pt x="385" y="90"/>
                    <a:pt x="389" y="92"/>
                    <a:pt x="390" y="93"/>
                  </a:cubicBezTo>
                  <a:cubicBezTo>
                    <a:pt x="391" y="93"/>
                    <a:pt x="397" y="94"/>
                    <a:pt x="397" y="94"/>
                  </a:cubicBezTo>
                  <a:cubicBezTo>
                    <a:pt x="398" y="87"/>
                    <a:pt x="398" y="87"/>
                    <a:pt x="398" y="87"/>
                  </a:cubicBezTo>
                  <a:cubicBezTo>
                    <a:pt x="398" y="87"/>
                    <a:pt x="400" y="85"/>
                    <a:pt x="403" y="85"/>
                  </a:cubicBezTo>
                  <a:cubicBezTo>
                    <a:pt x="406" y="85"/>
                    <a:pt x="411" y="85"/>
                    <a:pt x="411" y="85"/>
                  </a:cubicBezTo>
                  <a:cubicBezTo>
                    <a:pt x="411" y="85"/>
                    <a:pt x="415" y="86"/>
                    <a:pt x="415" y="87"/>
                  </a:cubicBezTo>
                  <a:cubicBezTo>
                    <a:pt x="415" y="88"/>
                    <a:pt x="420" y="91"/>
                    <a:pt x="420" y="91"/>
                  </a:cubicBezTo>
                  <a:cubicBezTo>
                    <a:pt x="427" y="89"/>
                    <a:pt x="427" y="89"/>
                    <a:pt x="427" y="89"/>
                  </a:cubicBezTo>
                  <a:cubicBezTo>
                    <a:pt x="430" y="90"/>
                    <a:pt x="430" y="90"/>
                    <a:pt x="430" y="90"/>
                  </a:cubicBezTo>
                  <a:cubicBezTo>
                    <a:pt x="439" y="91"/>
                    <a:pt x="439" y="91"/>
                    <a:pt x="439" y="91"/>
                  </a:cubicBezTo>
                  <a:cubicBezTo>
                    <a:pt x="439" y="91"/>
                    <a:pt x="441" y="91"/>
                    <a:pt x="441" y="90"/>
                  </a:cubicBezTo>
                  <a:cubicBezTo>
                    <a:pt x="442" y="89"/>
                    <a:pt x="442" y="86"/>
                    <a:pt x="442" y="86"/>
                  </a:cubicBezTo>
                  <a:cubicBezTo>
                    <a:pt x="442" y="86"/>
                    <a:pt x="441" y="86"/>
                    <a:pt x="444" y="85"/>
                  </a:cubicBezTo>
                  <a:cubicBezTo>
                    <a:pt x="447" y="85"/>
                    <a:pt x="446" y="84"/>
                    <a:pt x="447" y="85"/>
                  </a:cubicBezTo>
                  <a:cubicBezTo>
                    <a:pt x="448" y="86"/>
                    <a:pt x="452" y="86"/>
                    <a:pt x="454" y="87"/>
                  </a:cubicBezTo>
                  <a:cubicBezTo>
                    <a:pt x="455" y="87"/>
                    <a:pt x="459" y="88"/>
                    <a:pt x="460" y="88"/>
                  </a:cubicBezTo>
                  <a:cubicBezTo>
                    <a:pt x="461" y="88"/>
                    <a:pt x="471" y="87"/>
                    <a:pt x="471" y="87"/>
                  </a:cubicBezTo>
                  <a:cubicBezTo>
                    <a:pt x="471" y="87"/>
                    <a:pt x="469" y="88"/>
                    <a:pt x="473" y="86"/>
                  </a:cubicBezTo>
                  <a:cubicBezTo>
                    <a:pt x="477" y="84"/>
                    <a:pt x="482" y="81"/>
                    <a:pt x="482" y="81"/>
                  </a:cubicBezTo>
                  <a:cubicBezTo>
                    <a:pt x="482" y="81"/>
                    <a:pt x="482" y="81"/>
                    <a:pt x="485" y="80"/>
                  </a:cubicBezTo>
                  <a:cubicBezTo>
                    <a:pt x="488" y="79"/>
                    <a:pt x="488" y="75"/>
                    <a:pt x="488" y="75"/>
                  </a:cubicBezTo>
                  <a:cubicBezTo>
                    <a:pt x="488" y="75"/>
                    <a:pt x="488" y="75"/>
                    <a:pt x="490" y="75"/>
                  </a:cubicBezTo>
                  <a:cubicBezTo>
                    <a:pt x="491" y="74"/>
                    <a:pt x="497" y="73"/>
                    <a:pt x="497" y="73"/>
                  </a:cubicBezTo>
                  <a:cubicBezTo>
                    <a:pt x="497" y="73"/>
                    <a:pt x="498" y="71"/>
                    <a:pt x="499" y="70"/>
                  </a:cubicBezTo>
                  <a:cubicBezTo>
                    <a:pt x="500" y="70"/>
                    <a:pt x="502" y="68"/>
                    <a:pt x="502" y="68"/>
                  </a:cubicBezTo>
                  <a:cubicBezTo>
                    <a:pt x="503" y="68"/>
                    <a:pt x="503" y="68"/>
                    <a:pt x="503" y="68"/>
                  </a:cubicBezTo>
                  <a:cubicBezTo>
                    <a:pt x="507" y="67"/>
                    <a:pt x="507" y="67"/>
                    <a:pt x="507" y="67"/>
                  </a:cubicBezTo>
                  <a:cubicBezTo>
                    <a:pt x="508" y="65"/>
                    <a:pt x="508" y="65"/>
                    <a:pt x="508" y="65"/>
                  </a:cubicBezTo>
                  <a:cubicBezTo>
                    <a:pt x="516" y="67"/>
                    <a:pt x="516" y="67"/>
                    <a:pt x="516" y="67"/>
                  </a:cubicBezTo>
                  <a:cubicBezTo>
                    <a:pt x="516" y="67"/>
                    <a:pt x="523" y="68"/>
                    <a:pt x="524" y="67"/>
                  </a:cubicBezTo>
                  <a:cubicBezTo>
                    <a:pt x="526" y="67"/>
                    <a:pt x="529" y="62"/>
                    <a:pt x="531" y="63"/>
                  </a:cubicBezTo>
                  <a:cubicBezTo>
                    <a:pt x="532" y="63"/>
                    <a:pt x="534" y="65"/>
                    <a:pt x="535" y="64"/>
                  </a:cubicBezTo>
                  <a:cubicBezTo>
                    <a:pt x="536" y="64"/>
                    <a:pt x="537" y="66"/>
                    <a:pt x="540" y="64"/>
                  </a:cubicBezTo>
                  <a:cubicBezTo>
                    <a:pt x="544" y="61"/>
                    <a:pt x="547" y="57"/>
                    <a:pt x="547" y="57"/>
                  </a:cubicBezTo>
                  <a:cubicBezTo>
                    <a:pt x="547" y="57"/>
                    <a:pt x="546" y="55"/>
                    <a:pt x="549" y="54"/>
                  </a:cubicBezTo>
                  <a:cubicBezTo>
                    <a:pt x="552" y="52"/>
                    <a:pt x="552" y="51"/>
                    <a:pt x="554" y="51"/>
                  </a:cubicBezTo>
                  <a:cubicBezTo>
                    <a:pt x="556" y="50"/>
                    <a:pt x="556" y="51"/>
                    <a:pt x="557" y="49"/>
                  </a:cubicBezTo>
                  <a:cubicBezTo>
                    <a:pt x="557" y="47"/>
                    <a:pt x="557" y="45"/>
                    <a:pt x="558" y="44"/>
                  </a:cubicBezTo>
                  <a:cubicBezTo>
                    <a:pt x="559" y="44"/>
                    <a:pt x="560" y="42"/>
                    <a:pt x="562" y="42"/>
                  </a:cubicBezTo>
                  <a:cubicBezTo>
                    <a:pt x="563" y="41"/>
                    <a:pt x="565" y="40"/>
                    <a:pt x="565" y="38"/>
                  </a:cubicBezTo>
                  <a:cubicBezTo>
                    <a:pt x="566" y="36"/>
                    <a:pt x="564" y="37"/>
                    <a:pt x="566" y="36"/>
                  </a:cubicBezTo>
                  <a:cubicBezTo>
                    <a:pt x="568" y="34"/>
                    <a:pt x="569" y="33"/>
                    <a:pt x="571" y="31"/>
                  </a:cubicBezTo>
                  <a:cubicBezTo>
                    <a:pt x="573" y="30"/>
                    <a:pt x="574" y="29"/>
                    <a:pt x="575" y="27"/>
                  </a:cubicBezTo>
                  <a:cubicBezTo>
                    <a:pt x="575" y="25"/>
                    <a:pt x="575" y="24"/>
                    <a:pt x="576" y="21"/>
                  </a:cubicBezTo>
                  <a:cubicBezTo>
                    <a:pt x="578" y="18"/>
                    <a:pt x="576" y="16"/>
                    <a:pt x="579" y="16"/>
                  </a:cubicBezTo>
                  <a:cubicBezTo>
                    <a:pt x="580" y="16"/>
                    <a:pt x="580" y="16"/>
                    <a:pt x="581" y="16"/>
                  </a:cubicBezTo>
                  <a:cubicBezTo>
                    <a:pt x="581" y="18"/>
                    <a:pt x="583" y="19"/>
                    <a:pt x="585" y="20"/>
                  </a:cubicBezTo>
                  <a:cubicBezTo>
                    <a:pt x="588" y="21"/>
                    <a:pt x="596" y="17"/>
                    <a:pt x="596" y="17"/>
                  </a:cubicBezTo>
                  <a:cubicBezTo>
                    <a:pt x="601" y="15"/>
                    <a:pt x="601" y="15"/>
                    <a:pt x="601" y="15"/>
                  </a:cubicBezTo>
                  <a:cubicBezTo>
                    <a:pt x="606" y="14"/>
                    <a:pt x="606" y="14"/>
                    <a:pt x="606" y="14"/>
                  </a:cubicBezTo>
                  <a:cubicBezTo>
                    <a:pt x="606" y="14"/>
                    <a:pt x="618" y="13"/>
                    <a:pt x="620" y="12"/>
                  </a:cubicBezTo>
                  <a:cubicBezTo>
                    <a:pt x="623" y="10"/>
                    <a:pt x="623" y="8"/>
                    <a:pt x="623" y="8"/>
                  </a:cubicBezTo>
                  <a:cubicBezTo>
                    <a:pt x="622" y="5"/>
                    <a:pt x="622" y="5"/>
                    <a:pt x="622" y="5"/>
                  </a:cubicBezTo>
                  <a:cubicBezTo>
                    <a:pt x="622" y="5"/>
                    <a:pt x="628" y="2"/>
                    <a:pt x="631" y="1"/>
                  </a:cubicBezTo>
                  <a:cubicBezTo>
                    <a:pt x="633" y="0"/>
                    <a:pt x="635" y="2"/>
                    <a:pt x="635" y="2"/>
                  </a:cubicBezTo>
                  <a:cubicBezTo>
                    <a:pt x="638" y="5"/>
                    <a:pt x="638" y="5"/>
                    <a:pt x="638" y="5"/>
                  </a:cubicBezTo>
                  <a:cubicBezTo>
                    <a:pt x="642" y="9"/>
                    <a:pt x="642" y="9"/>
                    <a:pt x="642" y="9"/>
                  </a:cubicBezTo>
                  <a:cubicBezTo>
                    <a:pt x="647" y="10"/>
                    <a:pt x="647" y="10"/>
                    <a:pt x="647" y="10"/>
                  </a:cubicBezTo>
                  <a:cubicBezTo>
                    <a:pt x="647" y="10"/>
                    <a:pt x="650" y="13"/>
                    <a:pt x="651" y="14"/>
                  </a:cubicBezTo>
                  <a:cubicBezTo>
                    <a:pt x="651" y="16"/>
                    <a:pt x="651" y="16"/>
                    <a:pt x="651" y="16"/>
                  </a:cubicBezTo>
                  <a:cubicBezTo>
                    <a:pt x="657" y="16"/>
                    <a:pt x="657" y="16"/>
                    <a:pt x="657" y="16"/>
                  </a:cubicBezTo>
                  <a:cubicBezTo>
                    <a:pt x="662" y="14"/>
                    <a:pt x="662" y="14"/>
                    <a:pt x="662" y="14"/>
                  </a:cubicBezTo>
                  <a:cubicBezTo>
                    <a:pt x="667" y="17"/>
                    <a:pt x="667" y="17"/>
                    <a:pt x="667" y="17"/>
                  </a:cubicBezTo>
                  <a:cubicBezTo>
                    <a:pt x="671" y="16"/>
                    <a:pt x="671" y="16"/>
                    <a:pt x="671" y="16"/>
                  </a:cubicBezTo>
                  <a:cubicBezTo>
                    <a:pt x="672" y="16"/>
                    <a:pt x="672" y="17"/>
                    <a:pt x="673" y="17"/>
                  </a:cubicBezTo>
                  <a:cubicBezTo>
                    <a:pt x="673" y="18"/>
                    <a:pt x="673" y="19"/>
                    <a:pt x="673" y="20"/>
                  </a:cubicBezTo>
                  <a:cubicBezTo>
                    <a:pt x="674" y="22"/>
                    <a:pt x="675" y="22"/>
                    <a:pt x="675" y="22"/>
                  </a:cubicBezTo>
                  <a:cubicBezTo>
                    <a:pt x="677" y="25"/>
                    <a:pt x="677" y="25"/>
                    <a:pt x="677" y="25"/>
                  </a:cubicBezTo>
                  <a:cubicBezTo>
                    <a:pt x="678" y="28"/>
                    <a:pt x="678" y="28"/>
                    <a:pt x="678" y="28"/>
                  </a:cubicBezTo>
                  <a:cubicBezTo>
                    <a:pt x="677" y="33"/>
                    <a:pt x="677" y="33"/>
                    <a:pt x="677" y="33"/>
                  </a:cubicBezTo>
                  <a:cubicBezTo>
                    <a:pt x="677" y="33"/>
                    <a:pt x="675" y="38"/>
                    <a:pt x="674" y="40"/>
                  </a:cubicBezTo>
                  <a:cubicBezTo>
                    <a:pt x="673" y="42"/>
                    <a:pt x="676" y="44"/>
                    <a:pt x="676" y="44"/>
                  </a:cubicBezTo>
                  <a:cubicBezTo>
                    <a:pt x="677" y="46"/>
                    <a:pt x="677" y="46"/>
                    <a:pt x="677" y="46"/>
                  </a:cubicBezTo>
                  <a:cubicBezTo>
                    <a:pt x="677" y="46"/>
                    <a:pt x="678" y="49"/>
                    <a:pt x="679" y="50"/>
                  </a:cubicBezTo>
                  <a:cubicBezTo>
                    <a:pt x="679" y="51"/>
                    <a:pt x="679" y="51"/>
                    <a:pt x="679" y="51"/>
                  </a:cubicBezTo>
                  <a:cubicBezTo>
                    <a:pt x="679" y="51"/>
                    <a:pt x="682" y="53"/>
                    <a:pt x="683" y="54"/>
                  </a:cubicBezTo>
                  <a:cubicBezTo>
                    <a:pt x="684" y="54"/>
                    <a:pt x="684" y="55"/>
                    <a:pt x="685" y="56"/>
                  </a:cubicBezTo>
                  <a:cubicBezTo>
                    <a:pt x="686" y="57"/>
                    <a:pt x="685" y="59"/>
                    <a:pt x="685" y="59"/>
                  </a:cubicBezTo>
                  <a:cubicBezTo>
                    <a:pt x="682" y="62"/>
                    <a:pt x="682" y="62"/>
                    <a:pt x="682" y="62"/>
                  </a:cubicBezTo>
                  <a:cubicBezTo>
                    <a:pt x="682" y="62"/>
                    <a:pt x="687" y="62"/>
                    <a:pt x="689" y="62"/>
                  </a:cubicBezTo>
                  <a:cubicBezTo>
                    <a:pt x="691" y="62"/>
                    <a:pt x="691" y="62"/>
                    <a:pt x="692" y="62"/>
                  </a:cubicBezTo>
                  <a:cubicBezTo>
                    <a:pt x="693" y="62"/>
                    <a:pt x="697" y="63"/>
                    <a:pt x="697" y="63"/>
                  </a:cubicBezTo>
                  <a:cubicBezTo>
                    <a:pt x="697" y="63"/>
                    <a:pt x="699" y="62"/>
                    <a:pt x="700" y="62"/>
                  </a:cubicBezTo>
                  <a:cubicBezTo>
                    <a:pt x="702" y="61"/>
                    <a:pt x="704" y="61"/>
                    <a:pt x="704" y="61"/>
                  </a:cubicBezTo>
                  <a:cubicBezTo>
                    <a:pt x="708" y="58"/>
                    <a:pt x="708" y="58"/>
                    <a:pt x="708" y="58"/>
                  </a:cubicBezTo>
                  <a:cubicBezTo>
                    <a:pt x="708" y="58"/>
                    <a:pt x="713" y="59"/>
                    <a:pt x="715" y="59"/>
                  </a:cubicBezTo>
                  <a:cubicBezTo>
                    <a:pt x="716" y="59"/>
                    <a:pt x="719" y="59"/>
                    <a:pt x="720" y="58"/>
                  </a:cubicBezTo>
                  <a:cubicBezTo>
                    <a:pt x="721" y="58"/>
                    <a:pt x="725" y="60"/>
                    <a:pt x="725" y="60"/>
                  </a:cubicBezTo>
                  <a:cubicBezTo>
                    <a:pt x="725" y="60"/>
                    <a:pt x="727" y="62"/>
                    <a:pt x="728" y="63"/>
                  </a:cubicBezTo>
                  <a:cubicBezTo>
                    <a:pt x="727" y="66"/>
                    <a:pt x="726" y="68"/>
                    <a:pt x="726" y="69"/>
                  </a:cubicBezTo>
                  <a:cubicBezTo>
                    <a:pt x="727" y="70"/>
                    <a:pt x="730" y="72"/>
                    <a:pt x="731" y="74"/>
                  </a:cubicBezTo>
                  <a:cubicBezTo>
                    <a:pt x="731" y="75"/>
                    <a:pt x="727" y="80"/>
                    <a:pt x="727" y="80"/>
                  </a:cubicBezTo>
                  <a:close/>
                  <a:moveTo>
                    <a:pt x="0" y="164"/>
                  </a:moveTo>
                  <a:cubicBezTo>
                    <a:pt x="0" y="164"/>
                    <a:pt x="0" y="164"/>
                    <a:pt x="0" y="164"/>
                  </a:cubicBezTo>
                  <a:cubicBezTo>
                    <a:pt x="0" y="164"/>
                    <a:pt x="0" y="164"/>
                    <a:pt x="0" y="164"/>
                  </a:cubicBezTo>
                  <a:cubicBezTo>
                    <a:pt x="0" y="164"/>
                    <a:pt x="0" y="164"/>
                    <a:pt x="0" y="164"/>
                  </a:cubicBezTo>
                  <a:cubicBezTo>
                    <a:pt x="0" y="164"/>
                    <a:pt x="0" y="164"/>
                    <a:pt x="0" y="164"/>
                  </a:cubicBezTo>
                  <a:cubicBezTo>
                    <a:pt x="0" y="164"/>
                    <a:pt x="0" y="164"/>
                    <a:pt x="0" y="16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23"/>
            <p:cNvSpPr>
              <a:spLocks noEditPoints="1"/>
            </p:cNvSpPr>
            <p:nvPr/>
          </p:nvSpPr>
          <p:spPr bwMode="auto">
            <a:xfrm>
              <a:off x="5477832" y="363798"/>
              <a:ext cx="722326" cy="1278502"/>
            </a:xfrm>
            <a:custGeom>
              <a:avLst/>
              <a:gdLst>
                <a:gd name="T0" fmla="*/ 7 w 317"/>
                <a:gd name="T1" fmla="*/ 80 h 578"/>
                <a:gd name="T2" fmla="*/ 20 w 317"/>
                <a:gd name="T3" fmla="*/ 69 h 578"/>
                <a:gd name="T4" fmla="*/ 69 w 317"/>
                <a:gd name="T5" fmla="*/ 84 h 578"/>
                <a:gd name="T6" fmla="*/ 91 w 317"/>
                <a:gd name="T7" fmla="*/ 90 h 578"/>
                <a:gd name="T8" fmla="*/ 100 w 317"/>
                <a:gd name="T9" fmla="*/ 68 h 578"/>
                <a:gd name="T10" fmla="*/ 102 w 317"/>
                <a:gd name="T11" fmla="*/ 13 h 578"/>
                <a:gd name="T12" fmla="*/ 154 w 317"/>
                <a:gd name="T13" fmla="*/ 12 h 578"/>
                <a:gd name="T14" fmla="*/ 158 w 317"/>
                <a:gd name="T15" fmla="*/ 43 h 578"/>
                <a:gd name="T16" fmla="*/ 157 w 317"/>
                <a:gd name="T17" fmla="*/ 78 h 578"/>
                <a:gd name="T18" fmla="*/ 203 w 317"/>
                <a:gd name="T19" fmla="*/ 116 h 578"/>
                <a:gd name="T20" fmla="*/ 216 w 317"/>
                <a:gd name="T21" fmla="*/ 184 h 578"/>
                <a:gd name="T22" fmla="*/ 233 w 317"/>
                <a:gd name="T23" fmla="*/ 227 h 578"/>
                <a:gd name="T24" fmla="*/ 248 w 317"/>
                <a:gd name="T25" fmla="*/ 263 h 578"/>
                <a:gd name="T26" fmla="*/ 270 w 317"/>
                <a:gd name="T27" fmla="*/ 292 h 578"/>
                <a:gd name="T28" fmla="*/ 295 w 317"/>
                <a:gd name="T29" fmla="*/ 333 h 578"/>
                <a:gd name="T30" fmla="*/ 303 w 317"/>
                <a:gd name="T31" fmla="*/ 407 h 578"/>
                <a:gd name="T32" fmla="*/ 266 w 317"/>
                <a:gd name="T33" fmla="*/ 493 h 578"/>
                <a:gd name="T34" fmla="*/ 242 w 317"/>
                <a:gd name="T35" fmla="*/ 508 h 578"/>
                <a:gd name="T36" fmla="*/ 224 w 317"/>
                <a:gd name="T37" fmla="*/ 519 h 578"/>
                <a:gd name="T38" fmla="*/ 210 w 317"/>
                <a:gd name="T39" fmla="*/ 527 h 578"/>
                <a:gd name="T40" fmla="*/ 191 w 317"/>
                <a:gd name="T41" fmla="*/ 544 h 578"/>
                <a:gd name="T42" fmla="*/ 173 w 317"/>
                <a:gd name="T43" fmla="*/ 551 h 578"/>
                <a:gd name="T44" fmla="*/ 155 w 317"/>
                <a:gd name="T45" fmla="*/ 561 h 578"/>
                <a:gd name="T46" fmla="*/ 147 w 317"/>
                <a:gd name="T47" fmla="*/ 567 h 578"/>
                <a:gd name="T48" fmla="*/ 143 w 317"/>
                <a:gd name="T49" fmla="*/ 560 h 578"/>
                <a:gd name="T50" fmla="*/ 132 w 317"/>
                <a:gd name="T51" fmla="*/ 561 h 578"/>
                <a:gd name="T52" fmla="*/ 126 w 317"/>
                <a:gd name="T53" fmla="*/ 559 h 578"/>
                <a:gd name="T54" fmla="*/ 120 w 317"/>
                <a:gd name="T55" fmla="*/ 552 h 578"/>
                <a:gd name="T56" fmla="*/ 118 w 317"/>
                <a:gd name="T57" fmla="*/ 542 h 578"/>
                <a:gd name="T58" fmla="*/ 110 w 317"/>
                <a:gd name="T59" fmla="*/ 541 h 578"/>
                <a:gd name="T60" fmla="*/ 98 w 317"/>
                <a:gd name="T61" fmla="*/ 540 h 578"/>
                <a:gd name="T62" fmla="*/ 94 w 317"/>
                <a:gd name="T63" fmla="*/ 529 h 578"/>
                <a:gd name="T64" fmla="*/ 87 w 317"/>
                <a:gd name="T65" fmla="*/ 521 h 578"/>
                <a:gd name="T66" fmla="*/ 89 w 317"/>
                <a:gd name="T67" fmla="*/ 502 h 578"/>
                <a:gd name="T68" fmla="*/ 89 w 317"/>
                <a:gd name="T69" fmla="*/ 485 h 578"/>
                <a:gd name="T70" fmla="*/ 81 w 317"/>
                <a:gd name="T71" fmla="*/ 459 h 578"/>
                <a:gd name="T72" fmla="*/ 72 w 317"/>
                <a:gd name="T73" fmla="*/ 430 h 578"/>
                <a:gd name="T74" fmla="*/ 75 w 317"/>
                <a:gd name="T75" fmla="*/ 399 h 578"/>
                <a:gd name="T76" fmla="*/ 73 w 317"/>
                <a:gd name="T77" fmla="*/ 393 h 578"/>
                <a:gd name="T78" fmla="*/ 89 w 317"/>
                <a:gd name="T79" fmla="*/ 386 h 578"/>
                <a:gd name="T80" fmla="*/ 95 w 317"/>
                <a:gd name="T81" fmla="*/ 365 h 578"/>
                <a:gd name="T82" fmla="*/ 106 w 317"/>
                <a:gd name="T83" fmla="*/ 351 h 578"/>
                <a:gd name="T84" fmla="*/ 126 w 317"/>
                <a:gd name="T85" fmla="*/ 306 h 578"/>
                <a:gd name="T86" fmla="*/ 143 w 317"/>
                <a:gd name="T87" fmla="*/ 280 h 578"/>
                <a:gd name="T88" fmla="*/ 123 w 317"/>
                <a:gd name="T89" fmla="*/ 248 h 578"/>
                <a:gd name="T90" fmla="*/ 91 w 317"/>
                <a:gd name="T91" fmla="*/ 217 h 578"/>
                <a:gd name="T92" fmla="*/ 80 w 317"/>
                <a:gd name="T93" fmla="*/ 167 h 578"/>
                <a:gd name="T94" fmla="*/ 73 w 317"/>
                <a:gd name="T95" fmla="*/ 132 h 578"/>
                <a:gd name="T96" fmla="*/ 35 w 317"/>
                <a:gd name="T97" fmla="*/ 109 h 578"/>
                <a:gd name="T98" fmla="*/ 142 w 317"/>
                <a:gd name="T99" fmla="*/ 570 h 578"/>
                <a:gd name="T100" fmla="*/ 129 w 317"/>
                <a:gd name="T101" fmla="*/ 570 h 578"/>
                <a:gd name="T102" fmla="*/ 104 w 317"/>
                <a:gd name="T103" fmla="*/ 557 h 578"/>
                <a:gd name="T104" fmla="*/ 114 w 317"/>
                <a:gd name="T105" fmla="*/ 553 h 578"/>
                <a:gd name="T106" fmla="*/ 97 w 317"/>
                <a:gd name="T107" fmla="*/ 556 h 578"/>
                <a:gd name="T108" fmla="*/ 92 w 317"/>
                <a:gd name="T109" fmla="*/ 544 h 578"/>
                <a:gd name="T110" fmla="*/ 83 w 317"/>
                <a:gd name="T111" fmla="*/ 558 h 578"/>
                <a:gd name="T112" fmla="*/ 80 w 317"/>
                <a:gd name="T113" fmla="*/ 563 h 578"/>
                <a:gd name="T114" fmla="*/ 79 w 317"/>
                <a:gd name="T115" fmla="*/ 570 h 578"/>
                <a:gd name="T116" fmla="*/ 48 w 317"/>
                <a:gd name="T117" fmla="*/ 577 h 578"/>
                <a:gd name="T118" fmla="*/ 53 w 317"/>
                <a:gd name="T119" fmla="*/ 558 h 578"/>
                <a:gd name="T120" fmla="*/ 65 w 317"/>
                <a:gd name="T121" fmla="*/ 573 h 578"/>
                <a:gd name="T122" fmla="*/ 68 w 317"/>
                <a:gd name="T123" fmla="*/ 561 h 578"/>
                <a:gd name="T124" fmla="*/ 57 w 317"/>
                <a:gd name="T125" fmla="*/ 553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7" h="578">
                  <a:moveTo>
                    <a:pt x="20" y="100"/>
                  </a:moveTo>
                  <a:cubicBezTo>
                    <a:pt x="17" y="95"/>
                    <a:pt x="17" y="95"/>
                    <a:pt x="17" y="95"/>
                  </a:cubicBezTo>
                  <a:cubicBezTo>
                    <a:pt x="13" y="93"/>
                    <a:pt x="13" y="93"/>
                    <a:pt x="13" y="93"/>
                  </a:cubicBezTo>
                  <a:cubicBezTo>
                    <a:pt x="8" y="91"/>
                    <a:pt x="8" y="91"/>
                    <a:pt x="8" y="91"/>
                  </a:cubicBezTo>
                  <a:cubicBezTo>
                    <a:pt x="8" y="87"/>
                    <a:pt x="8" y="87"/>
                    <a:pt x="8" y="87"/>
                  </a:cubicBezTo>
                  <a:cubicBezTo>
                    <a:pt x="1" y="83"/>
                    <a:pt x="1" y="83"/>
                    <a:pt x="1" y="83"/>
                  </a:cubicBezTo>
                  <a:cubicBezTo>
                    <a:pt x="1" y="83"/>
                    <a:pt x="0" y="81"/>
                    <a:pt x="1" y="81"/>
                  </a:cubicBezTo>
                  <a:cubicBezTo>
                    <a:pt x="2" y="80"/>
                    <a:pt x="6" y="80"/>
                    <a:pt x="7" y="80"/>
                  </a:cubicBezTo>
                  <a:cubicBezTo>
                    <a:pt x="7" y="79"/>
                    <a:pt x="7" y="79"/>
                    <a:pt x="7" y="79"/>
                  </a:cubicBezTo>
                  <a:cubicBezTo>
                    <a:pt x="8" y="79"/>
                    <a:pt x="8" y="79"/>
                    <a:pt x="8" y="79"/>
                  </a:cubicBezTo>
                  <a:cubicBezTo>
                    <a:pt x="9" y="79"/>
                    <a:pt x="9" y="78"/>
                    <a:pt x="9" y="78"/>
                  </a:cubicBezTo>
                  <a:cubicBezTo>
                    <a:pt x="9" y="78"/>
                    <a:pt x="6" y="72"/>
                    <a:pt x="8" y="69"/>
                  </a:cubicBezTo>
                  <a:cubicBezTo>
                    <a:pt x="8" y="68"/>
                    <a:pt x="8" y="68"/>
                    <a:pt x="8" y="68"/>
                  </a:cubicBezTo>
                  <a:cubicBezTo>
                    <a:pt x="8" y="68"/>
                    <a:pt x="8" y="68"/>
                    <a:pt x="8" y="68"/>
                  </a:cubicBezTo>
                  <a:cubicBezTo>
                    <a:pt x="10" y="66"/>
                    <a:pt x="14" y="66"/>
                    <a:pt x="16" y="68"/>
                  </a:cubicBezTo>
                  <a:cubicBezTo>
                    <a:pt x="20" y="69"/>
                    <a:pt x="20" y="69"/>
                    <a:pt x="20" y="69"/>
                  </a:cubicBezTo>
                  <a:cubicBezTo>
                    <a:pt x="27" y="77"/>
                    <a:pt x="27" y="77"/>
                    <a:pt x="27" y="77"/>
                  </a:cubicBezTo>
                  <a:cubicBezTo>
                    <a:pt x="33" y="84"/>
                    <a:pt x="33" y="84"/>
                    <a:pt x="33" y="84"/>
                  </a:cubicBezTo>
                  <a:cubicBezTo>
                    <a:pt x="33" y="84"/>
                    <a:pt x="42" y="91"/>
                    <a:pt x="44" y="92"/>
                  </a:cubicBezTo>
                  <a:cubicBezTo>
                    <a:pt x="46" y="93"/>
                    <a:pt x="57" y="95"/>
                    <a:pt x="58" y="96"/>
                  </a:cubicBezTo>
                  <a:cubicBezTo>
                    <a:pt x="61" y="92"/>
                    <a:pt x="61" y="92"/>
                    <a:pt x="61" y="92"/>
                  </a:cubicBezTo>
                  <a:cubicBezTo>
                    <a:pt x="65" y="89"/>
                    <a:pt x="65" y="89"/>
                    <a:pt x="65" y="89"/>
                  </a:cubicBezTo>
                  <a:cubicBezTo>
                    <a:pt x="64" y="87"/>
                    <a:pt x="64" y="87"/>
                    <a:pt x="64" y="87"/>
                  </a:cubicBezTo>
                  <a:cubicBezTo>
                    <a:pt x="69" y="84"/>
                    <a:pt x="69" y="84"/>
                    <a:pt x="69" y="84"/>
                  </a:cubicBezTo>
                  <a:cubicBezTo>
                    <a:pt x="73" y="87"/>
                    <a:pt x="73" y="87"/>
                    <a:pt x="73" y="87"/>
                  </a:cubicBezTo>
                  <a:cubicBezTo>
                    <a:pt x="83" y="89"/>
                    <a:pt x="83" y="89"/>
                    <a:pt x="83" y="89"/>
                  </a:cubicBezTo>
                  <a:cubicBezTo>
                    <a:pt x="87" y="92"/>
                    <a:pt x="87" y="92"/>
                    <a:pt x="87" y="92"/>
                  </a:cubicBezTo>
                  <a:cubicBezTo>
                    <a:pt x="87" y="92"/>
                    <a:pt x="88" y="92"/>
                    <a:pt x="89" y="91"/>
                  </a:cubicBezTo>
                  <a:cubicBezTo>
                    <a:pt x="89" y="91"/>
                    <a:pt x="89" y="91"/>
                    <a:pt x="89" y="91"/>
                  </a:cubicBezTo>
                  <a:cubicBezTo>
                    <a:pt x="90" y="91"/>
                    <a:pt x="90" y="91"/>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89"/>
                    <a:pt x="91" y="89"/>
                    <a:pt x="91" y="89"/>
                  </a:cubicBezTo>
                  <a:cubicBezTo>
                    <a:pt x="91" y="88"/>
                    <a:pt x="91" y="82"/>
                    <a:pt x="91" y="82"/>
                  </a:cubicBezTo>
                  <a:cubicBezTo>
                    <a:pt x="91" y="82"/>
                    <a:pt x="88" y="80"/>
                    <a:pt x="91" y="78"/>
                  </a:cubicBezTo>
                  <a:cubicBezTo>
                    <a:pt x="94" y="75"/>
                    <a:pt x="98" y="72"/>
                    <a:pt x="98" y="72"/>
                  </a:cubicBezTo>
                  <a:cubicBezTo>
                    <a:pt x="98" y="72"/>
                    <a:pt x="100" y="71"/>
                    <a:pt x="100" y="68"/>
                  </a:cubicBezTo>
                  <a:cubicBezTo>
                    <a:pt x="100" y="65"/>
                    <a:pt x="98" y="57"/>
                    <a:pt x="98" y="57"/>
                  </a:cubicBezTo>
                  <a:cubicBezTo>
                    <a:pt x="98" y="57"/>
                    <a:pt x="96" y="52"/>
                    <a:pt x="96" y="50"/>
                  </a:cubicBezTo>
                  <a:cubicBezTo>
                    <a:pt x="98" y="38"/>
                    <a:pt x="93" y="29"/>
                    <a:pt x="96" y="28"/>
                  </a:cubicBezTo>
                  <a:cubicBezTo>
                    <a:pt x="96" y="28"/>
                    <a:pt x="96" y="28"/>
                    <a:pt x="96" y="28"/>
                  </a:cubicBezTo>
                  <a:cubicBezTo>
                    <a:pt x="98" y="27"/>
                    <a:pt x="98" y="27"/>
                    <a:pt x="98" y="27"/>
                  </a:cubicBezTo>
                  <a:cubicBezTo>
                    <a:pt x="101" y="25"/>
                    <a:pt x="101" y="25"/>
                    <a:pt x="101" y="25"/>
                  </a:cubicBezTo>
                  <a:cubicBezTo>
                    <a:pt x="101" y="25"/>
                    <a:pt x="101" y="24"/>
                    <a:pt x="101" y="24"/>
                  </a:cubicBezTo>
                  <a:cubicBezTo>
                    <a:pt x="101" y="19"/>
                    <a:pt x="95" y="14"/>
                    <a:pt x="102" y="13"/>
                  </a:cubicBezTo>
                  <a:cubicBezTo>
                    <a:pt x="105" y="11"/>
                    <a:pt x="105" y="11"/>
                    <a:pt x="105" y="11"/>
                  </a:cubicBezTo>
                  <a:cubicBezTo>
                    <a:pt x="114" y="11"/>
                    <a:pt x="114" y="11"/>
                    <a:pt x="114" y="11"/>
                  </a:cubicBezTo>
                  <a:cubicBezTo>
                    <a:pt x="116" y="5"/>
                    <a:pt x="116" y="5"/>
                    <a:pt x="116" y="5"/>
                  </a:cubicBezTo>
                  <a:cubicBezTo>
                    <a:pt x="120" y="1"/>
                    <a:pt x="120" y="1"/>
                    <a:pt x="120" y="1"/>
                  </a:cubicBezTo>
                  <a:cubicBezTo>
                    <a:pt x="123" y="1"/>
                    <a:pt x="127" y="0"/>
                    <a:pt x="129" y="1"/>
                  </a:cubicBezTo>
                  <a:cubicBezTo>
                    <a:pt x="131" y="4"/>
                    <a:pt x="131" y="6"/>
                    <a:pt x="135" y="7"/>
                  </a:cubicBezTo>
                  <a:cubicBezTo>
                    <a:pt x="147" y="11"/>
                    <a:pt x="147" y="11"/>
                    <a:pt x="147" y="11"/>
                  </a:cubicBezTo>
                  <a:cubicBezTo>
                    <a:pt x="154" y="12"/>
                    <a:pt x="154" y="12"/>
                    <a:pt x="154" y="12"/>
                  </a:cubicBezTo>
                  <a:cubicBezTo>
                    <a:pt x="156" y="14"/>
                    <a:pt x="156" y="14"/>
                    <a:pt x="156" y="14"/>
                  </a:cubicBezTo>
                  <a:cubicBezTo>
                    <a:pt x="156" y="14"/>
                    <a:pt x="156" y="14"/>
                    <a:pt x="156" y="14"/>
                  </a:cubicBezTo>
                  <a:cubicBezTo>
                    <a:pt x="156" y="16"/>
                    <a:pt x="156" y="18"/>
                    <a:pt x="157" y="19"/>
                  </a:cubicBezTo>
                  <a:cubicBezTo>
                    <a:pt x="157" y="21"/>
                    <a:pt x="158" y="24"/>
                    <a:pt x="158" y="24"/>
                  </a:cubicBezTo>
                  <a:cubicBezTo>
                    <a:pt x="158" y="24"/>
                    <a:pt x="157" y="27"/>
                    <a:pt x="157" y="29"/>
                  </a:cubicBezTo>
                  <a:cubicBezTo>
                    <a:pt x="156" y="30"/>
                    <a:pt x="156" y="33"/>
                    <a:pt x="156" y="34"/>
                  </a:cubicBezTo>
                  <a:cubicBezTo>
                    <a:pt x="156" y="35"/>
                    <a:pt x="156" y="36"/>
                    <a:pt x="156" y="37"/>
                  </a:cubicBezTo>
                  <a:cubicBezTo>
                    <a:pt x="156" y="39"/>
                    <a:pt x="157" y="42"/>
                    <a:pt x="158" y="43"/>
                  </a:cubicBezTo>
                  <a:cubicBezTo>
                    <a:pt x="158" y="44"/>
                    <a:pt x="163" y="47"/>
                    <a:pt x="163" y="47"/>
                  </a:cubicBezTo>
                  <a:cubicBezTo>
                    <a:pt x="163" y="47"/>
                    <a:pt x="163" y="48"/>
                    <a:pt x="158" y="52"/>
                  </a:cubicBezTo>
                  <a:cubicBezTo>
                    <a:pt x="154" y="57"/>
                    <a:pt x="154" y="57"/>
                    <a:pt x="154" y="57"/>
                  </a:cubicBezTo>
                  <a:cubicBezTo>
                    <a:pt x="161" y="59"/>
                    <a:pt x="161" y="59"/>
                    <a:pt x="161" y="59"/>
                  </a:cubicBezTo>
                  <a:cubicBezTo>
                    <a:pt x="161" y="64"/>
                    <a:pt x="161" y="64"/>
                    <a:pt x="161" y="64"/>
                  </a:cubicBezTo>
                  <a:cubicBezTo>
                    <a:pt x="161" y="68"/>
                    <a:pt x="161" y="68"/>
                    <a:pt x="161" y="68"/>
                  </a:cubicBezTo>
                  <a:cubicBezTo>
                    <a:pt x="160" y="74"/>
                    <a:pt x="160" y="74"/>
                    <a:pt x="160" y="74"/>
                  </a:cubicBezTo>
                  <a:cubicBezTo>
                    <a:pt x="157" y="78"/>
                    <a:pt x="157" y="78"/>
                    <a:pt x="157" y="78"/>
                  </a:cubicBezTo>
                  <a:cubicBezTo>
                    <a:pt x="161" y="84"/>
                    <a:pt x="161" y="84"/>
                    <a:pt x="161" y="84"/>
                  </a:cubicBezTo>
                  <a:cubicBezTo>
                    <a:pt x="166" y="92"/>
                    <a:pt x="166" y="92"/>
                    <a:pt x="166" y="92"/>
                  </a:cubicBezTo>
                  <a:cubicBezTo>
                    <a:pt x="173" y="96"/>
                    <a:pt x="173" y="96"/>
                    <a:pt x="173" y="96"/>
                  </a:cubicBezTo>
                  <a:cubicBezTo>
                    <a:pt x="173" y="96"/>
                    <a:pt x="174" y="95"/>
                    <a:pt x="181" y="96"/>
                  </a:cubicBezTo>
                  <a:cubicBezTo>
                    <a:pt x="188" y="98"/>
                    <a:pt x="190" y="104"/>
                    <a:pt x="190" y="104"/>
                  </a:cubicBezTo>
                  <a:cubicBezTo>
                    <a:pt x="194" y="109"/>
                    <a:pt x="194" y="109"/>
                    <a:pt x="194" y="109"/>
                  </a:cubicBezTo>
                  <a:cubicBezTo>
                    <a:pt x="200" y="113"/>
                    <a:pt x="200" y="113"/>
                    <a:pt x="200" y="113"/>
                  </a:cubicBezTo>
                  <a:cubicBezTo>
                    <a:pt x="203" y="116"/>
                    <a:pt x="203" y="116"/>
                    <a:pt x="203" y="116"/>
                  </a:cubicBezTo>
                  <a:cubicBezTo>
                    <a:pt x="202" y="125"/>
                    <a:pt x="202" y="125"/>
                    <a:pt x="202" y="125"/>
                  </a:cubicBezTo>
                  <a:cubicBezTo>
                    <a:pt x="202" y="125"/>
                    <a:pt x="199" y="130"/>
                    <a:pt x="200" y="134"/>
                  </a:cubicBezTo>
                  <a:cubicBezTo>
                    <a:pt x="200" y="139"/>
                    <a:pt x="197" y="146"/>
                    <a:pt x="197" y="148"/>
                  </a:cubicBezTo>
                  <a:cubicBezTo>
                    <a:pt x="197" y="149"/>
                    <a:pt x="195" y="157"/>
                    <a:pt x="195" y="157"/>
                  </a:cubicBezTo>
                  <a:cubicBezTo>
                    <a:pt x="198" y="164"/>
                    <a:pt x="198" y="164"/>
                    <a:pt x="198" y="164"/>
                  </a:cubicBezTo>
                  <a:cubicBezTo>
                    <a:pt x="202" y="168"/>
                    <a:pt x="202" y="168"/>
                    <a:pt x="202" y="168"/>
                  </a:cubicBezTo>
                  <a:cubicBezTo>
                    <a:pt x="208" y="175"/>
                    <a:pt x="208" y="175"/>
                    <a:pt x="208" y="175"/>
                  </a:cubicBezTo>
                  <a:cubicBezTo>
                    <a:pt x="216" y="184"/>
                    <a:pt x="216" y="184"/>
                    <a:pt x="216" y="184"/>
                  </a:cubicBezTo>
                  <a:cubicBezTo>
                    <a:pt x="219" y="191"/>
                    <a:pt x="219" y="191"/>
                    <a:pt x="219" y="191"/>
                  </a:cubicBezTo>
                  <a:cubicBezTo>
                    <a:pt x="219" y="191"/>
                    <a:pt x="227" y="196"/>
                    <a:pt x="227" y="197"/>
                  </a:cubicBezTo>
                  <a:cubicBezTo>
                    <a:pt x="227" y="198"/>
                    <a:pt x="230" y="203"/>
                    <a:pt x="230" y="203"/>
                  </a:cubicBezTo>
                  <a:cubicBezTo>
                    <a:pt x="234" y="210"/>
                    <a:pt x="234" y="210"/>
                    <a:pt x="234" y="210"/>
                  </a:cubicBezTo>
                  <a:cubicBezTo>
                    <a:pt x="233" y="215"/>
                    <a:pt x="233" y="215"/>
                    <a:pt x="233" y="215"/>
                  </a:cubicBezTo>
                  <a:cubicBezTo>
                    <a:pt x="230" y="220"/>
                    <a:pt x="230" y="220"/>
                    <a:pt x="230" y="220"/>
                  </a:cubicBezTo>
                  <a:cubicBezTo>
                    <a:pt x="230" y="223"/>
                    <a:pt x="230" y="223"/>
                    <a:pt x="230" y="223"/>
                  </a:cubicBezTo>
                  <a:cubicBezTo>
                    <a:pt x="233" y="227"/>
                    <a:pt x="233" y="227"/>
                    <a:pt x="233" y="227"/>
                  </a:cubicBezTo>
                  <a:cubicBezTo>
                    <a:pt x="232" y="231"/>
                    <a:pt x="232" y="231"/>
                    <a:pt x="232" y="231"/>
                  </a:cubicBezTo>
                  <a:cubicBezTo>
                    <a:pt x="235" y="237"/>
                    <a:pt x="235" y="237"/>
                    <a:pt x="235" y="237"/>
                  </a:cubicBezTo>
                  <a:cubicBezTo>
                    <a:pt x="233" y="241"/>
                    <a:pt x="233" y="241"/>
                    <a:pt x="233" y="241"/>
                  </a:cubicBezTo>
                  <a:cubicBezTo>
                    <a:pt x="238" y="243"/>
                    <a:pt x="238" y="243"/>
                    <a:pt x="238" y="243"/>
                  </a:cubicBezTo>
                  <a:cubicBezTo>
                    <a:pt x="238" y="243"/>
                    <a:pt x="239" y="244"/>
                    <a:pt x="238" y="246"/>
                  </a:cubicBezTo>
                  <a:cubicBezTo>
                    <a:pt x="237" y="247"/>
                    <a:pt x="236" y="254"/>
                    <a:pt x="236" y="254"/>
                  </a:cubicBezTo>
                  <a:cubicBezTo>
                    <a:pt x="241" y="262"/>
                    <a:pt x="241" y="262"/>
                    <a:pt x="241" y="262"/>
                  </a:cubicBezTo>
                  <a:cubicBezTo>
                    <a:pt x="248" y="263"/>
                    <a:pt x="248" y="263"/>
                    <a:pt x="248" y="263"/>
                  </a:cubicBezTo>
                  <a:cubicBezTo>
                    <a:pt x="248" y="263"/>
                    <a:pt x="252" y="263"/>
                    <a:pt x="252" y="264"/>
                  </a:cubicBezTo>
                  <a:cubicBezTo>
                    <a:pt x="253" y="265"/>
                    <a:pt x="254" y="268"/>
                    <a:pt x="254" y="268"/>
                  </a:cubicBezTo>
                  <a:cubicBezTo>
                    <a:pt x="251" y="274"/>
                    <a:pt x="251" y="274"/>
                    <a:pt x="251" y="274"/>
                  </a:cubicBezTo>
                  <a:cubicBezTo>
                    <a:pt x="251" y="274"/>
                    <a:pt x="252" y="277"/>
                    <a:pt x="255" y="279"/>
                  </a:cubicBezTo>
                  <a:cubicBezTo>
                    <a:pt x="257" y="280"/>
                    <a:pt x="259" y="280"/>
                    <a:pt x="259" y="282"/>
                  </a:cubicBezTo>
                  <a:cubicBezTo>
                    <a:pt x="260" y="284"/>
                    <a:pt x="260" y="287"/>
                    <a:pt x="261" y="286"/>
                  </a:cubicBezTo>
                  <a:cubicBezTo>
                    <a:pt x="263" y="286"/>
                    <a:pt x="267" y="287"/>
                    <a:pt x="267" y="287"/>
                  </a:cubicBezTo>
                  <a:cubicBezTo>
                    <a:pt x="270" y="292"/>
                    <a:pt x="270" y="292"/>
                    <a:pt x="270" y="292"/>
                  </a:cubicBezTo>
                  <a:cubicBezTo>
                    <a:pt x="272" y="296"/>
                    <a:pt x="272" y="296"/>
                    <a:pt x="272" y="296"/>
                  </a:cubicBezTo>
                  <a:cubicBezTo>
                    <a:pt x="272" y="296"/>
                    <a:pt x="272" y="299"/>
                    <a:pt x="272" y="300"/>
                  </a:cubicBezTo>
                  <a:cubicBezTo>
                    <a:pt x="272" y="302"/>
                    <a:pt x="271" y="308"/>
                    <a:pt x="271" y="308"/>
                  </a:cubicBezTo>
                  <a:cubicBezTo>
                    <a:pt x="266" y="316"/>
                    <a:pt x="266" y="316"/>
                    <a:pt x="266" y="316"/>
                  </a:cubicBezTo>
                  <a:cubicBezTo>
                    <a:pt x="266" y="316"/>
                    <a:pt x="270" y="321"/>
                    <a:pt x="273" y="323"/>
                  </a:cubicBezTo>
                  <a:cubicBezTo>
                    <a:pt x="276" y="325"/>
                    <a:pt x="280" y="328"/>
                    <a:pt x="281" y="328"/>
                  </a:cubicBezTo>
                  <a:cubicBezTo>
                    <a:pt x="282" y="328"/>
                    <a:pt x="287" y="329"/>
                    <a:pt x="289" y="330"/>
                  </a:cubicBezTo>
                  <a:cubicBezTo>
                    <a:pt x="290" y="330"/>
                    <a:pt x="294" y="332"/>
                    <a:pt x="295" y="333"/>
                  </a:cubicBezTo>
                  <a:cubicBezTo>
                    <a:pt x="296" y="334"/>
                    <a:pt x="303" y="338"/>
                    <a:pt x="303" y="338"/>
                  </a:cubicBezTo>
                  <a:cubicBezTo>
                    <a:pt x="309" y="341"/>
                    <a:pt x="309" y="341"/>
                    <a:pt x="309" y="341"/>
                  </a:cubicBezTo>
                  <a:cubicBezTo>
                    <a:pt x="315" y="346"/>
                    <a:pt x="315" y="346"/>
                    <a:pt x="315" y="346"/>
                  </a:cubicBezTo>
                  <a:cubicBezTo>
                    <a:pt x="317" y="358"/>
                    <a:pt x="317" y="358"/>
                    <a:pt x="317" y="358"/>
                  </a:cubicBezTo>
                  <a:cubicBezTo>
                    <a:pt x="317" y="358"/>
                    <a:pt x="315" y="376"/>
                    <a:pt x="314" y="378"/>
                  </a:cubicBezTo>
                  <a:cubicBezTo>
                    <a:pt x="314" y="380"/>
                    <a:pt x="311" y="389"/>
                    <a:pt x="310" y="390"/>
                  </a:cubicBezTo>
                  <a:cubicBezTo>
                    <a:pt x="308" y="391"/>
                    <a:pt x="306" y="392"/>
                    <a:pt x="306" y="394"/>
                  </a:cubicBezTo>
                  <a:cubicBezTo>
                    <a:pt x="306" y="396"/>
                    <a:pt x="303" y="407"/>
                    <a:pt x="303" y="407"/>
                  </a:cubicBezTo>
                  <a:cubicBezTo>
                    <a:pt x="303" y="407"/>
                    <a:pt x="300" y="414"/>
                    <a:pt x="300" y="416"/>
                  </a:cubicBezTo>
                  <a:cubicBezTo>
                    <a:pt x="300" y="418"/>
                    <a:pt x="297" y="424"/>
                    <a:pt x="297" y="426"/>
                  </a:cubicBezTo>
                  <a:cubicBezTo>
                    <a:pt x="296" y="427"/>
                    <a:pt x="294" y="435"/>
                    <a:pt x="294" y="435"/>
                  </a:cubicBezTo>
                  <a:cubicBezTo>
                    <a:pt x="281" y="461"/>
                    <a:pt x="281" y="461"/>
                    <a:pt x="281" y="461"/>
                  </a:cubicBezTo>
                  <a:cubicBezTo>
                    <a:pt x="278" y="471"/>
                    <a:pt x="278" y="471"/>
                    <a:pt x="278" y="471"/>
                  </a:cubicBezTo>
                  <a:cubicBezTo>
                    <a:pt x="278" y="471"/>
                    <a:pt x="275" y="472"/>
                    <a:pt x="274" y="474"/>
                  </a:cubicBezTo>
                  <a:cubicBezTo>
                    <a:pt x="273" y="477"/>
                    <a:pt x="272" y="479"/>
                    <a:pt x="271" y="482"/>
                  </a:cubicBezTo>
                  <a:cubicBezTo>
                    <a:pt x="271" y="484"/>
                    <a:pt x="266" y="493"/>
                    <a:pt x="266" y="493"/>
                  </a:cubicBezTo>
                  <a:cubicBezTo>
                    <a:pt x="264" y="498"/>
                    <a:pt x="264" y="498"/>
                    <a:pt x="264" y="498"/>
                  </a:cubicBezTo>
                  <a:cubicBezTo>
                    <a:pt x="260" y="503"/>
                    <a:pt x="260" y="503"/>
                    <a:pt x="260" y="503"/>
                  </a:cubicBezTo>
                  <a:cubicBezTo>
                    <a:pt x="260" y="503"/>
                    <a:pt x="257" y="505"/>
                    <a:pt x="257" y="505"/>
                  </a:cubicBezTo>
                  <a:cubicBezTo>
                    <a:pt x="257" y="505"/>
                    <a:pt x="255" y="505"/>
                    <a:pt x="255" y="505"/>
                  </a:cubicBezTo>
                  <a:cubicBezTo>
                    <a:pt x="250" y="505"/>
                    <a:pt x="250" y="505"/>
                    <a:pt x="250" y="505"/>
                  </a:cubicBezTo>
                  <a:cubicBezTo>
                    <a:pt x="247" y="503"/>
                    <a:pt x="247" y="503"/>
                    <a:pt x="247" y="503"/>
                  </a:cubicBezTo>
                  <a:cubicBezTo>
                    <a:pt x="247" y="503"/>
                    <a:pt x="244" y="505"/>
                    <a:pt x="244" y="505"/>
                  </a:cubicBezTo>
                  <a:cubicBezTo>
                    <a:pt x="244" y="506"/>
                    <a:pt x="242" y="507"/>
                    <a:pt x="242" y="508"/>
                  </a:cubicBezTo>
                  <a:cubicBezTo>
                    <a:pt x="242" y="508"/>
                    <a:pt x="241" y="510"/>
                    <a:pt x="240" y="510"/>
                  </a:cubicBezTo>
                  <a:cubicBezTo>
                    <a:pt x="239" y="511"/>
                    <a:pt x="238" y="512"/>
                    <a:pt x="237" y="512"/>
                  </a:cubicBezTo>
                  <a:cubicBezTo>
                    <a:pt x="237" y="513"/>
                    <a:pt x="235" y="513"/>
                    <a:pt x="235" y="513"/>
                  </a:cubicBezTo>
                  <a:cubicBezTo>
                    <a:pt x="235" y="513"/>
                    <a:pt x="235" y="514"/>
                    <a:pt x="234" y="515"/>
                  </a:cubicBezTo>
                  <a:cubicBezTo>
                    <a:pt x="234" y="515"/>
                    <a:pt x="231" y="515"/>
                    <a:pt x="230" y="514"/>
                  </a:cubicBezTo>
                  <a:cubicBezTo>
                    <a:pt x="229" y="513"/>
                    <a:pt x="227" y="512"/>
                    <a:pt x="228" y="512"/>
                  </a:cubicBezTo>
                  <a:cubicBezTo>
                    <a:pt x="228" y="513"/>
                    <a:pt x="227" y="515"/>
                    <a:pt x="227" y="515"/>
                  </a:cubicBezTo>
                  <a:cubicBezTo>
                    <a:pt x="227" y="516"/>
                    <a:pt x="225" y="519"/>
                    <a:pt x="224" y="519"/>
                  </a:cubicBezTo>
                  <a:cubicBezTo>
                    <a:pt x="223" y="519"/>
                    <a:pt x="221" y="518"/>
                    <a:pt x="220" y="517"/>
                  </a:cubicBezTo>
                  <a:cubicBezTo>
                    <a:pt x="219" y="517"/>
                    <a:pt x="218" y="517"/>
                    <a:pt x="218" y="517"/>
                  </a:cubicBezTo>
                  <a:cubicBezTo>
                    <a:pt x="218" y="518"/>
                    <a:pt x="218" y="521"/>
                    <a:pt x="218" y="522"/>
                  </a:cubicBezTo>
                  <a:cubicBezTo>
                    <a:pt x="218" y="522"/>
                    <a:pt x="218" y="523"/>
                    <a:pt x="218" y="524"/>
                  </a:cubicBezTo>
                  <a:cubicBezTo>
                    <a:pt x="217" y="524"/>
                    <a:pt x="215" y="525"/>
                    <a:pt x="215" y="525"/>
                  </a:cubicBezTo>
                  <a:cubicBezTo>
                    <a:pt x="215" y="525"/>
                    <a:pt x="216" y="527"/>
                    <a:pt x="215" y="527"/>
                  </a:cubicBezTo>
                  <a:cubicBezTo>
                    <a:pt x="214" y="528"/>
                    <a:pt x="213" y="529"/>
                    <a:pt x="212" y="529"/>
                  </a:cubicBezTo>
                  <a:cubicBezTo>
                    <a:pt x="212" y="528"/>
                    <a:pt x="210" y="527"/>
                    <a:pt x="210" y="527"/>
                  </a:cubicBezTo>
                  <a:cubicBezTo>
                    <a:pt x="209" y="528"/>
                    <a:pt x="208" y="530"/>
                    <a:pt x="208" y="530"/>
                  </a:cubicBezTo>
                  <a:cubicBezTo>
                    <a:pt x="208" y="531"/>
                    <a:pt x="207" y="532"/>
                    <a:pt x="207" y="532"/>
                  </a:cubicBezTo>
                  <a:cubicBezTo>
                    <a:pt x="207" y="532"/>
                    <a:pt x="200" y="540"/>
                    <a:pt x="200" y="540"/>
                  </a:cubicBezTo>
                  <a:cubicBezTo>
                    <a:pt x="199" y="540"/>
                    <a:pt x="197" y="537"/>
                    <a:pt x="197" y="537"/>
                  </a:cubicBezTo>
                  <a:cubicBezTo>
                    <a:pt x="197" y="538"/>
                    <a:pt x="197" y="540"/>
                    <a:pt x="197" y="540"/>
                  </a:cubicBezTo>
                  <a:cubicBezTo>
                    <a:pt x="196" y="541"/>
                    <a:pt x="194" y="542"/>
                    <a:pt x="194" y="542"/>
                  </a:cubicBezTo>
                  <a:cubicBezTo>
                    <a:pt x="194" y="543"/>
                    <a:pt x="193" y="542"/>
                    <a:pt x="192" y="542"/>
                  </a:cubicBezTo>
                  <a:cubicBezTo>
                    <a:pt x="192" y="543"/>
                    <a:pt x="191" y="543"/>
                    <a:pt x="191" y="544"/>
                  </a:cubicBezTo>
                  <a:cubicBezTo>
                    <a:pt x="191" y="545"/>
                    <a:pt x="190" y="546"/>
                    <a:pt x="190" y="546"/>
                  </a:cubicBezTo>
                  <a:cubicBezTo>
                    <a:pt x="190" y="546"/>
                    <a:pt x="188" y="547"/>
                    <a:pt x="188" y="548"/>
                  </a:cubicBezTo>
                  <a:cubicBezTo>
                    <a:pt x="187" y="549"/>
                    <a:pt x="185" y="550"/>
                    <a:pt x="185" y="550"/>
                  </a:cubicBezTo>
                  <a:cubicBezTo>
                    <a:pt x="185" y="550"/>
                    <a:pt x="184" y="551"/>
                    <a:pt x="183" y="550"/>
                  </a:cubicBezTo>
                  <a:cubicBezTo>
                    <a:pt x="182" y="550"/>
                    <a:pt x="180" y="547"/>
                    <a:pt x="180" y="547"/>
                  </a:cubicBezTo>
                  <a:cubicBezTo>
                    <a:pt x="180" y="547"/>
                    <a:pt x="178" y="547"/>
                    <a:pt x="178" y="548"/>
                  </a:cubicBezTo>
                  <a:cubicBezTo>
                    <a:pt x="177" y="549"/>
                    <a:pt x="177" y="550"/>
                    <a:pt x="176" y="550"/>
                  </a:cubicBezTo>
                  <a:cubicBezTo>
                    <a:pt x="175" y="551"/>
                    <a:pt x="174" y="551"/>
                    <a:pt x="173" y="551"/>
                  </a:cubicBezTo>
                  <a:cubicBezTo>
                    <a:pt x="172" y="552"/>
                    <a:pt x="170" y="552"/>
                    <a:pt x="170" y="553"/>
                  </a:cubicBezTo>
                  <a:cubicBezTo>
                    <a:pt x="169" y="553"/>
                    <a:pt x="168" y="555"/>
                    <a:pt x="168" y="556"/>
                  </a:cubicBezTo>
                  <a:cubicBezTo>
                    <a:pt x="168" y="557"/>
                    <a:pt x="170" y="557"/>
                    <a:pt x="168" y="557"/>
                  </a:cubicBezTo>
                  <a:cubicBezTo>
                    <a:pt x="166" y="558"/>
                    <a:pt x="163" y="558"/>
                    <a:pt x="163" y="558"/>
                  </a:cubicBezTo>
                  <a:cubicBezTo>
                    <a:pt x="163" y="558"/>
                    <a:pt x="161" y="559"/>
                    <a:pt x="161" y="560"/>
                  </a:cubicBezTo>
                  <a:cubicBezTo>
                    <a:pt x="160" y="561"/>
                    <a:pt x="161" y="561"/>
                    <a:pt x="159" y="562"/>
                  </a:cubicBezTo>
                  <a:cubicBezTo>
                    <a:pt x="158" y="562"/>
                    <a:pt x="157" y="563"/>
                    <a:pt x="157" y="563"/>
                  </a:cubicBezTo>
                  <a:cubicBezTo>
                    <a:pt x="155" y="561"/>
                    <a:pt x="155" y="561"/>
                    <a:pt x="155" y="561"/>
                  </a:cubicBezTo>
                  <a:cubicBezTo>
                    <a:pt x="156" y="559"/>
                    <a:pt x="156" y="559"/>
                    <a:pt x="156" y="559"/>
                  </a:cubicBezTo>
                  <a:cubicBezTo>
                    <a:pt x="156" y="559"/>
                    <a:pt x="155" y="557"/>
                    <a:pt x="155" y="558"/>
                  </a:cubicBezTo>
                  <a:cubicBezTo>
                    <a:pt x="154" y="560"/>
                    <a:pt x="155" y="561"/>
                    <a:pt x="155" y="561"/>
                  </a:cubicBezTo>
                  <a:cubicBezTo>
                    <a:pt x="155" y="561"/>
                    <a:pt x="154" y="561"/>
                    <a:pt x="154" y="562"/>
                  </a:cubicBezTo>
                  <a:cubicBezTo>
                    <a:pt x="153" y="563"/>
                    <a:pt x="154" y="563"/>
                    <a:pt x="153" y="564"/>
                  </a:cubicBezTo>
                  <a:cubicBezTo>
                    <a:pt x="153" y="565"/>
                    <a:pt x="152" y="566"/>
                    <a:pt x="151" y="566"/>
                  </a:cubicBezTo>
                  <a:cubicBezTo>
                    <a:pt x="151" y="567"/>
                    <a:pt x="150" y="567"/>
                    <a:pt x="149" y="567"/>
                  </a:cubicBezTo>
                  <a:cubicBezTo>
                    <a:pt x="149" y="567"/>
                    <a:pt x="147" y="567"/>
                    <a:pt x="147" y="567"/>
                  </a:cubicBezTo>
                  <a:cubicBezTo>
                    <a:pt x="146" y="567"/>
                    <a:pt x="145" y="566"/>
                    <a:pt x="146" y="566"/>
                  </a:cubicBezTo>
                  <a:cubicBezTo>
                    <a:pt x="146" y="566"/>
                    <a:pt x="148" y="565"/>
                    <a:pt x="148" y="565"/>
                  </a:cubicBezTo>
                  <a:cubicBezTo>
                    <a:pt x="148" y="565"/>
                    <a:pt x="149" y="564"/>
                    <a:pt x="148" y="564"/>
                  </a:cubicBezTo>
                  <a:cubicBezTo>
                    <a:pt x="147" y="563"/>
                    <a:pt x="146" y="562"/>
                    <a:pt x="146" y="562"/>
                  </a:cubicBezTo>
                  <a:cubicBezTo>
                    <a:pt x="146" y="562"/>
                    <a:pt x="147" y="563"/>
                    <a:pt x="144" y="563"/>
                  </a:cubicBezTo>
                  <a:cubicBezTo>
                    <a:pt x="142" y="564"/>
                    <a:pt x="141" y="564"/>
                    <a:pt x="141" y="563"/>
                  </a:cubicBezTo>
                  <a:cubicBezTo>
                    <a:pt x="141" y="563"/>
                    <a:pt x="139" y="563"/>
                    <a:pt x="140" y="562"/>
                  </a:cubicBezTo>
                  <a:cubicBezTo>
                    <a:pt x="142" y="561"/>
                    <a:pt x="142" y="560"/>
                    <a:pt x="143" y="560"/>
                  </a:cubicBezTo>
                  <a:cubicBezTo>
                    <a:pt x="144" y="560"/>
                    <a:pt x="144" y="558"/>
                    <a:pt x="144" y="557"/>
                  </a:cubicBezTo>
                  <a:cubicBezTo>
                    <a:pt x="144" y="557"/>
                    <a:pt x="146" y="559"/>
                    <a:pt x="143" y="557"/>
                  </a:cubicBezTo>
                  <a:cubicBezTo>
                    <a:pt x="141" y="554"/>
                    <a:pt x="141" y="554"/>
                    <a:pt x="141" y="554"/>
                  </a:cubicBezTo>
                  <a:cubicBezTo>
                    <a:pt x="141" y="554"/>
                    <a:pt x="140" y="555"/>
                    <a:pt x="140" y="556"/>
                  </a:cubicBezTo>
                  <a:cubicBezTo>
                    <a:pt x="141" y="557"/>
                    <a:pt x="143" y="558"/>
                    <a:pt x="140" y="559"/>
                  </a:cubicBezTo>
                  <a:cubicBezTo>
                    <a:pt x="137" y="559"/>
                    <a:pt x="137" y="559"/>
                    <a:pt x="137" y="559"/>
                  </a:cubicBezTo>
                  <a:cubicBezTo>
                    <a:pt x="136" y="560"/>
                    <a:pt x="133" y="560"/>
                    <a:pt x="133" y="560"/>
                  </a:cubicBezTo>
                  <a:cubicBezTo>
                    <a:pt x="133" y="560"/>
                    <a:pt x="131" y="560"/>
                    <a:pt x="132" y="561"/>
                  </a:cubicBezTo>
                  <a:cubicBezTo>
                    <a:pt x="132" y="562"/>
                    <a:pt x="134" y="563"/>
                    <a:pt x="134" y="563"/>
                  </a:cubicBezTo>
                  <a:cubicBezTo>
                    <a:pt x="134" y="563"/>
                    <a:pt x="134" y="564"/>
                    <a:pt x="132" y="564"/>
                  </a:cubicBezTo>
                  <a:cubicBezTo>
                    <a:pt x="131" y="565"/>
                    <a:pt x="129" y="565"/>
                    <a:pt x="129" y="565"/>
                  </a:cubicBezTo>
                  <a:cubicBezTo>
                    <a:pt x="128" y="566"/>
                    <a:pt x="128" y="566"/>
                    <a:pt x="128" y="566"/>
                  </a:cubicBezTo>
                  <a:cubicBezTo>
                    <a:pt x="128" y="566"/>
                    <a:pt x="127" y="566"/>
                    <a:pt x="127" y="565"/>
                  </a:cubicBezTo>
                  <a:cubicBezTo>
                    <a:pt x="127" y="565"/>
                    <a:pt x="128" y="564"/>
                    <a:pt x="128" y="563"/>
                  </a:cubicBezTo>
                  <a:cubicBezTo>
                    <a:pt x="128" y="562"/>
                    <a:pt x="129" y="563"/>
                    <a:pt x="128" y="562"/>
                  </a:cubicBezTo>
                  <a:cubicBezTo>
                    <a:pt x="127" y="560"/>
                    <a:pt x="126" y="560"/>
                    <a:pt x="126" y="559"/>
                  </a:cubicBezTo>
                  <a:cubicBezTo>
                    <a:pt x="127" y="558"/>
                    <a:pt x="129" y="557"/>
                    <a:pt x="129" y="557"/>
                  </a:cubicBezTo>
                  <a:cubicBezTo>
                    <a:pt x="129" y="556"/>
                    <a:pt x="129" y="555"/>
                    <a:pt x="129" y="555"/>
                  </a:cubicBezTo>
                  <a:cubicBezTo>
                    <a:pt x="129" y="555"/>
                    <a:pt x="128" y="555"/>
                    <a:pt x="129" y="554"/>
                  </a:cubicBezTo>
                  <a:cubicBezTo>
                    <a:pt x="130" y="552"/>
                    <a:pt x="131" y="551"/>
                    <a:pt x="131" y="551"/>
                  </a:cubicBezTo>
                  <a:cubicBezTo>
                    <a:pt x="131" y="550"/>
                    <a:pt x="130" y="549"/>
                    <a:pt x="129" y="549"/>
                  </a:cubicBezTo>
                  <a:cubicBezTo>
                    <a:pt x="129" y="549"/>
                    <a:pt x="128" y="551"/>
                    <a:pt x="128" y="552"/>
                  </a:cubicBezTo>
                  <a:cubicBezTo>
                    <a:pt x="128" y="552"/>
                    <a:pt x="129" y="554"/>
                    <a:pt x="126" y="553"/>
                  </a:cubicBezTo>
                  <a:cubicBezTo>
                    <a:pt x="123" y="553"/>
                    <a:pt x="121" y="553"/>
                    <a:pt x="120" y="552"/>
                  </a:cubicBezTo>
                  <a:cubicBezTo>
                    <a:pt x="120" y="551"/>
                    <a:pt x="118" y="550"/>
                    <a:pt x="121" y="550"/>
                  </a:cubicBezTo>
                  <a:cubicBezTo>
                    <a:pt x="124" y="549"/>
                    <a:pt x="124" y="549"/>
                    <a:pt x="124" y="549"/>
                  </a:cubicBezTo>
                  <a:cubicBezTo>
                    <a:pt x="125" y="548"/>
                    <a:pt x="125" y="547"/>
                    <a:pt x="125" y="546"/>
                  </a:cubicBezTo>
                  <a:cubicBezTo>
                    <a:pt x="124" y="546"/>
                    <a:pt x="123" y="544"/>
                    <a:pt x="123" y="545"/>
                  </a:cubicBezTo>
                  <a:cubicBezTo>
                    <a:pt x="122" y="547"/>
                    <a:pt x="122" y="548"/>
                    <a:pt x="122" y="548"/>
                  </a:cubicBezTo>
                  <a:cubicBezTo>
                    <a:pt x="122" y="548"/>
                    <a:pt x="118" y="548"/>
                    <a:pt x="118" y="548"/>
                  </a:cubicBezTo>
                  <a:cubicBezTo>
                    <a:pt x="118" y="548"/>
                    <a:pt x="117" y="547"/>
                    <a:pt x="117" y="546"/>
                  </a:cubicBezTo>
                  <a:cubicBezTo>
                    <a:pt x="117" y="546"/>
                    <a:pt x="118" y="542"/>
                    <a:pt x="118" y="542"/>
                  </a:cubicBezTo>
                  <a:cubicBezTo>
                    <a:pt x="118" y="542"/>
                    <a:pt x="120" y="541"/>
                    <a:pt x="119" y="541"/>
                  </a:cubicBezTo>
                  <a:cubicBezTo>
                    <a:pt x="119" y="541"/>
                    <a:pt x="117" y="540"/>
                    <a:pt x="117" y="541"/>
                  </a:cubicBezTo>
                  <a:cubicBezTo>
                    <a:pt x="116" y="541"/>
                    <a:pt x="117" y="542"/>
                    <a:pt x="117" y="543"/>
                  </a:cubicBezTo>
                  <a:cubicBezTo>
                    <a:pt x="117" y="544"/>
                    <a:pt x="117" y="545"/>
                    <a:pt x="116" y="545"/>
                  </a:cubicBezTo>
                  <a:cubicBezTo>
                    <a:pt x="115" y="546"/>
                    <a:pt x="111" y="546"/>
                    <a:pt x="111" y="546"/>
                  </a:cubicBezTo>
                  <a:cubicBezTo>
                    <a:pt x="111" y="545"/>
                    <a:pt x="110" y="545"/>
                    <a:pt x="111" y="544"/>
                  </a:cubicBezTo>
                  <a:cubicBezTo>
                    <a:pt x="111" y="543"/>
                    <a:pt x="111" y="542"/>
                    <a:pt x="111" y="542"/>
                  </a:cubicBezTo>
                  <a:cubicBezTo>
                    <a:pt x="111" y="542"/>
                    <a:pt x="110" y="540"/>
                    <a:pt x="110" y="541"/>
                  </a:cubicBezTo>
                  <a:cubicBezTo>
                    <a:pt x="109" y="541"/>
                    <a:pt x="108" y="541"/>
                    <a:pt x="108" y="541"/>
                  </a:cubicBezTo>
                  <a:cubicBezTo>
                    <a:pt x="108" y="539"/>
                    <a:pt x="108" y="539"/>
                    <a:pt x="108" y="539"/>
                  </a:cubicBezTo>
                  <a:cubicBezTo>
                    <a:pt x="106" y="539"/>
                    <a:pt x="106" y="539"/>
                    <a:pt x="106" y="539"/>
                  </a:cubicBezTo>
                  <a:cubicBezTo>
                    <a:pt x="105" y="539"/>
                    <a:pt x="105" y="539"/>
                    <a:pt x="105" y="539"/>
                  </a:cubicBezTo>
                  <a:cubicBezTo>
                    <a:pt x="105" y="539"/>
                    <a:pt x="104" y="538"/>
                    <a:pt x="104" y="538"/>
                  </a:cubicBezTo>
                  <a:cubicBezTo>
                    <a:pt x="103" y="538"/>
                    <a:pt x="103" y="538"/>
                    <a:pt x="103" y="539"/>
                  </a:cubicBezTo>
                  <a:cubicBezTo>
                    <a:pt x="102" y="539"/>
                    <a:pt x="99" y="540"/>
                    <a:pt x="99" y="540"/>
                  </a:cubicBezTo>
                  <a:cubicBezTo>
                    <a:pt x="99" y="540"/>
                    <a:pt x="99" y="538"/>
                    <a:pt x="98" y="540"/>
                  </a:cubicBezTo>
                  <a:cubicBezTo>
                    <a:pt x="98" y="541"/>
                    <a:pt x="93" y="541"/>
                    <a:pt x="93" y="541"/>
                  </a:cubicBezTo>
                  <a:cubicBezTo>
                    <a:pt x="93" y="541"/>
                    <a:pt x="92" y="539"/>
                    <a:pt x="92" y="538"/>
                  </a:cubicBezTo>
                  <a:cubicBezTo>
                    <a:pt x="92" y="538"/>
                    <a:pt x="93" y="535"/>
                    <a:pt x="93" y="535"/>
                  </a:cubicBezTo>
                  <a:cubicBezTo>
                    <a:pt x="94" y="534"/>
                    <a:pt x="94" y="534"/>
                    <a:pt x="94" y="534"/>
                  </a:cubicBezTo>
                  <a:cubicBezTo>
                    <a:pt x="93" y="533"/>
                    <a:pt x="93" y="533"/>
                    <a:pt x="93" y="533"/>
                  </a:cubicBezTo>
                  <a:cubicBezTo>
                    <a:pt x="93" y="533"/>
                    <a:pt x="90" y="533"/>
                    <a:pt x="91" y="533"/>
                  </a:cubicBezTo>
                  <a:cubicBezTo>
                    <a:pt x="91" y="532"/>
                    <a:pt x="93" y="530"/>
                    <a:pt x="93" y="530"/>
                  </a:cubicBezTo>
                  <a:cubicBezTo>
                    <a:pt x="93" y="530"/>
                    <a:pt x="94" y="529"/>
                    <a:pt x="94" y="529"/>
                  </a:cubicBezTo>
                  <a:cubicBezTo>
                    <a:pt x="95" y="528"/>
                    <a:pt x="97" y="528"/>
                    <a:pt x="96" y="527"/>
                  </a:cubicBezTo>
                  <a:cubicBezTo>
                    <a:pt x="95" y="527"/>
                    <a:pt x="94" y="526"/>
                    <a:pt x="94" y="526"/>
                  </a:cubicBezTo>
                  <a:cubicBezTo>
                    <a:pt x="94" y="526"/>
                    <a:pt x="93" y="526"/>
                    <a:pt x="93" y="525"/>
                  </a:cubicBezTo>
                  <a:cubicBezTo>
                    <a:pt x="93" y="525"/>
                    <a:pt x="94" y="523"/>
                    <a:pt x="94" y="522"/>
                  </a:cubicBezTo>
                  <a:cubicBezTo>
                    <a:pt x="94" y="521"/>
                    <a:pt x="93" y="520"/>
                    <a:pt x="93" y="520"/>
                  </a:cubicBezTo>
                  <a:cubicBezTo>
                    <a:pt x="92" y="520"/>
                    <a:pt x="93" y="521"/>
                    <a:pt x="91" y="521"/>
                  </a:cubicBezTo>
                  <a:cubicBezTo>
                    <a:pt x="90" y="522"/>
                    <a:pt x="87" y="524"/>
                    <a:pt x="87" y="524"/>
                  </a:cubicBezTo>
                  <a:cubicBezTo>
                    <a:pt x="87" y="523"/>
                    <a:pt x="87" y="522"/>
                    <a:pt x="87" y="521"/>
                  </a:cubicBezTo>
                  <a:cubicBezTo>
                    <a:pt x="88" y="520"/>
                    <a:pt x="91" y="520"/>
                    <a:pt x="92" y="519"/>
                  </a:cubicBezTo>
                  <a:cubicBezTo>
                    <a:pt x="92" y="518"/>
                    <a:pt x="90" y="515"/>
                    <a:pt x="90" y="515"/>
                  </a:cubicBezTo>
                  <a:cubicBezTo>
                    <a:pt x="90" y="515"/>
                    <a:pt x="92" y="516"/>
                    <a:pt x="91" y="514"/>
                  </a:cubicBezTo>
                  <a:cubicBezTo>
                    <a:pt x="89" y="513"/>
                    <a:pt x="89" y="513"/>
                    <a:pt x="89" y="513"/>
                  </a:cubicBezTo>
                  <a:cubicBezTo>
                    <a:pt x="89" y="512"/>
                    <a:pt x="89" y="511"/>
                    <a:pt x="90" y="510"/>
                  </a:cubicBezTo>
                  <a:cubicBezTo>
                    <a:pt x="91" y="508"/>
                    <a:pt x="92" y="508"/>
                    <a:pt x="92" y="507"/>
                  </a:cubicBezTo>
                  <a:cubicBezTo>
                    <a:pt x="92" y="507"/>
                    <a:pt x="89" y="506"/>
                    <a:pt x="89" y="505"/>
                  </a:cubicBezTo>
                  <a:cubicBezTo>
                    <a:pt x="89" y="504"/>
                    <a:pt x="87" y="504"/>
                    <a:pt x="89" y="502"/>
                  </a:cubicBezTo>
                  <a:cubicBezTo>
                    <a:pt x="90" y="501"/>
                    <a:pt x="91" y="501"/>
                    <a:pt x="91" y="501"/>
                  </a:cubicBezTo>
                  <a:cubicBezTo>
                    <a:pt x="91" y="501"/>
                    <a:pt x="91" y="498"/>
                    <a:pt x="91" y="497"/>
                  </a:cubicBezTo>
                  <a:cubicBezTo>
                    <a:pt x="91" y="496"/>
                    <a:pt x="92" y="496"/>
                    <a:pt x="92" y="495"/>
                  </a:cubicBezTo>
                  <a:cubicBezTo>
                    <a:pt x="91" y="494"/>
                    <a:pt x="90" y="494"/>
                    <a:pt x="89" y="492"/>
                  </a:cubicBezTo>
                  <a:cubicBezTo>
                    <a:pt x="89" y="491"/>
                    <a:pt x="89" y="491"/>
                    <a:pt x="89" y="490"/>
                  </a:cubicBezTo>
                  <a:cubicBezTo>
                    <a:pt x="90" y="490"/>
                    <a:pt x="91" y="489"/>
                    <a:pt x="90" y="489"/>
                  </a:cubicBezTo>
                  <a:cubicBezTo>
                    <a:pt x="90" y="488"/>
                    <a:pt x="90" y="487"/>
                    <a:pt x="90" y="487"/>
                  </a:cubicBezTo>
                  <a:cubicBezTo>
                    <a:pt x="90" y="487"/>
                    <a:pt x="90" y="487"/>
                    <a:pt x="89" y="485"/>
                  </a:cubicBezTo>
                  <a:cubicBezTo>
                    <a:pt x="88" y="484"/>
                    <a:pt x="88" y="482"/>
                    <a:pt x="88" y="481"/>
                  </a:cubicBezTo>
                  <a:cubicBezTo>
                    <a:pt x="88" y="480"/>
                    <a:pt x="89" y="476"/>
                    <a:pt x="89" y="476"/>
                  </a:cubicBezTo>
                  <a:cubicBezTo>
                    <a:pt x="89" y="476"/>
                    <a:pt x="89" y="473"/>
                    <a:pt x="87" y="472"/>
                  </a:cubicBezTo>
                  <a:cubicBezTo>
                    <a:pt x="86" y="470"/>
                    <a:pt x="84" y="469"/>
                    <a:pt x="84" y="469"/>
                  </a:cubicBezTo>
                  <a:cubicBezTo>
                    <a:pt x="84" y="469"/>
                    <a:pt x="84" y="467"/>
                    <a:pt x="84" y="466"/>
                  </a:cubicBezTo>
                  <a:cubicBezTo>
                    <a:pt x="84" y="466"/>
                    <a:pt x="82" y="465"/>
                    <a:pt x="82" y="464"/>
                  </a:cubicBezTo>
                  <a:cubicBezTo>
                    <a:pt x="82" y="463"/>
                    <a:pt x="81" y="461"/>
                    <a:pt x="81" y="461"/>
                  </a:cubicBezTo>
                  <a:cubicBezTo>
                    <a:pt x="81" y="461"/>
                    <a:pt x="80" y="461"/>
                    <a:pt x="81" y="459"/>
                  </a:cubicBezTo>
                  <a:cubicBezTo>
                    <a:pt x="81" y="456"/>
                    <a:pt x="81" y="455"/>
                    <a:pt x="81" y="454"/>
                  </a:cubicBezTo>
                  <a:cubicBezTo>
                    <a:pt x="80" y="453"/>
                    <a:pt x="79" y="451"/>
                    <a:pt x="79" y="450"/>
                  </a:cubicBezTo>
                  <a:cubicBezTo>
                    <a:pt x="79" y="449"/>
                    <a:pt x="79" y="447"/>
                    <a:pt x="79" y="447"/>
                  </a:cubicBezTo>
                  <a:cubicBezTo>
                    <a:pt x="79" y="447"/>
                    <a:pt x="79" y="446"/>
                    <a:pt x="78" y="445"/>
                  </a:cubicBezTo>
                  <a:cubicBezTo>
                    <a:pt x="77" y="444"/>
                    <a:pt x="74" y="439"/>
                    <a:pt x="74" y="439"/>
                  </a:cubicBezTo>
                  <a:cubicBezTo>
                    <a:pt x="74" y="439"/>
                    <a:pt x="73" y="439"/>
                    <a:pt x="73" y="437"/>
                  </a:cubicBezTo>
                  <a:cubicBezTo>
                    <a:pt x="72" y="435"/>
                    <a:pt x="72" y="433"/>
                    <a:pt x="72" y="433"/>
                  </a:cubicBezTo>
                  <a:cubicBezTo>
                    <a:pt x="72" y="433"/>
                    <a:pt x="72" y="430"/>
                    <a:pt x="72" y="430"/>
                  </a:cubicBezTo>
                  <a:cubicBezTo>
                    <a:pt x="69" y="427"/>
                    <a:pt x="69" y="427"/>
                    <a:pt x="69" y="427"/>
                  </a:cubicBezTo>
                  <a:cubicBezTo>
                    <a:pt x="70" y="423"/>
                    <a:pt x="70" y="423"/>
                    <a:pt x="70" y="423"/>
                  </a:cubicBezTo>
                  <a:cubicBezTo>
                    <a:pt x="70" y="419"/>
                    <a:pt x="70" y="419"/>
                    <a:pt x="70" y="419"/>
                  </a:cubicBezTo>
                  <a:cubicBezTo>
                    <a:pt x="70" y="419"/>
                    <a:pt x="70" y="414"/>
                    <a:pt x="71" y="414"/>
                  </a:cubicBezTo>
                  <a:cubicBezTo>
                    <a:pt x="72" y="414"/>
                    <a:pt x="74" y="411"/>
                    <a:pt x="74" y="411"/>
                  </a:cubicBezTo>
                  <a:cubicBezTo>
                    <a:pt x="74" y="411"/>
                    <a:pt x="76" y="408"/>
                    <a:pt x="75" y="407"/>
                  </a:cubicBezTo>
                  <a:cubicBezTo>
                    <a:pt x="75" y="406"/>
                    <a:pt x="74" y="402"/>
                    <a:pt x="74" y="402"/>
                  </a:cubicBezTo>
                  <a:cubicBezTo>
                    <a:pt x="74" y="402"/>
                    <a:pt x="76" y="399"/>
                    <a:pt x="75" y="399"/>
                  </a:cubicBezTo>
                  <a:cubicBezTo>
                    <a:pt x="75" y="398"/>
                    <a:pt x="73" y="394"/>
                    <a:pt x="73" y="394"/>
                  </a:cubicBezTo>
                  <a:cubicBezTo>
                    <a:pt x="70" y="397"/>
                    <a:pt x="70" y="397"/>
                    <a:pt x="70" y="397"/>
                  </a:cubicBezTo>
                  <a:cubicBezTo>
                    <a:pt x="68" y="396"/>
                    <a:pt x="68" y="396"/>
                    <a:pt x="68" y="396"/>
                  </a:cubicBezTo>
                  <a:cubicBezTo>
                    <a:pt x="69" y="392"/>
                    <a:pt x="69" y="392"/>
                    <a:pt x="69" y="392"/>
                  </a:cubicBezTo>
                  <a:cubicBezTo>
                    <a:pt x="69" y="392"/>
                    <a:pt x="67" y="390"/>
                    <a:pt x="67" y="389"/>
                  </a:cubicBezTo>
                  <a:cubicBezTo>
                    <a:pt x="67" y="388"/>
                    <a:pt x="69" y="386"/>
                    <a:pt x="69" y="386"/>
                  </a:cubicBezTo>
                  <a:cubicBezTo>
                    <a:pt x="69" y="386"/>
                    <a:pt x="71" y="390"/>
                    <a:pt x="71" y="391"/>
                  </a:cubicBezTo>
                  <a:cubicBezTo>
                    <a:pt x="71" y="392"/>
                    <a:pt x="73" y="393"/>
                    <a:pt x="73" y="393"/>
                  </a:cubicBezTo>
                  <a:cubicBezTo>
                    <a:pt x="74" y="392"/>
                    <a:pt x="74" y="390"/>
                    <a:pt x="75" y="390"/>
                  </a:cubicBezTo>
                  <a:cubicBezTo>
                    <a:pt x="76" y="390"/>
                    <a:pt x="77" y="391"/>
                    <a:pt x="77" y="392"/>
                  </a:cubicBezTo>
                  <a:cubicBezTo>
                    <a:pt x="77" y="392"/>
                    <a:pt x="81" y="391"/>
                    <a:pt x="81" y="391"/>
                  </a:cubicBezTo>
                  <a:cubicBezTo>
                    <a:pt x="81" y="391"/>
                    <a:pt x="80" y="390"/>
                    <a:pt x="83" y="390"/>
                  </a:cubicBezTo>
                  <a:cubicBezTo>
                    <a:pt x="86" y="391"/>
                    <a:pt x="86" y="390"/>
                    <a:pt x="86" y="388"/>
                  </a:cubicBezTo>
                  <a:cubicBezTo>
                    <a:pt x="86" y="387"/>
                    <a:pt x="83" y="383"/>
                    <a:pt x="85" y="383"/>
                  </a:cubicBezTo>
                  <a:cubicBezTo>
                    <a:pt x="88" y="383"/>
                    <a:pt x="89" y="384"/>
                    <a:pt x="89" y="384"/>
                  </a:cubicBezTo>
                  <a:cubicBezTo>
                    <a:pt x="89" y="384"/>
                    <a:pt x="89" y="385"/>
                    <a:pt x="89" y="386"/>
                  </a:cubicBezTo>
                  <a:cubicBezTo>
                    <a:pt x="89" y="388"/>
                    <a:pt x="92" y="390"/>
                    <a:pt x="92" y="388"/>
                  </a:cubicBezTo>
                  <a:cubicBezTo>
                    <a:pt x="93" y="386"/>
                    <a:pt x="93" y="387"/>
                    <a:pt x="93" y="385"/>
                  </a:cubicBezTo>
                  <a:cubicBezTo>
                    <a:pt x="93" y="383"/>
                    <a:pt x="91" y="383"/>
                    <a:pt x="90" y="381"/>
                  </a:cubicBezTo>
                  <a:cubicBezTo>
                    <a:pt x="90" y="380"/>
                    <a:pt x="89" y="382"/>
                    <a:pt x="89" y="379"/>
                  </a:cubicBezTo>
                  <a:cubicBezTo>
                    <a:pt x="90" y="376"/>
                    <a:pt x="90" y="375"/>
                    <a:pt x="91" y="375"/>
                  </a:cubicBezTo>
                  <a:cubicBezTo>
                    <a:pt x="93" y="374"/>
                    <a:pt x="91" y="375"/>
                    <a:pt x="93" y="374"/>
                  </a:cubicBezTo>
                  <a:cubicBezTo>
                    <a:pt x="95" y="374"/>
                    <a:pt x="96" y="372"/>
                    <a:pt x="95" y="369"/>
                  </a:cubicBezTo>
                  <a:cubicBezTo>
                    <a:pt x="95" y="367"/>
                    <a:pt x="94" y="366"/>
                    <a:pt x="95" y="365"/>
                  </a:cubicBezTo>
                  <a:cubicBezTo>
                    <a:pt x="97" y="364"/>
                    <a:pt x="96" y="363"/>
                    <a:pt x="98" y="364"/>
                  </a:cubicBezTo>
                  <a:cubicBezTo>
                    <a:pt x="100" y="365"/>
                    <a:pt x="99" y="365"/>
                    <a:pt x="101" y="365"/>
                  </a:cubicBezTo>
                  <a:cubicBezTo>
                    <a:pt x="102" y="364"/>
                    <a:pt x="102" y="359"/>
                    <a:pt x="102" y="359"/>
                  </a:cubicBezTo>
                  <a:cubicBezTo>
                    <a:pt x="101" y="360"/>
                    <a:pt x="99" y="358"/>
                    <a:pt x="99" y="358"/>
                  </a:cubicBezTo>
                  <a:cubicBezTo>
                    <a:pt x="98" y="358"/>
                    <a:pt x="98" y="356"/>
                    <a:pt x="99" y="355"/>
                  </a:cubicBezTo>
                  <a:cubicBezTo>
                    <a:pt x="99" y="355"/>
                    <a:pt x="99" y="353"/>
                    <a:pt x="100" y="353"/>
                  </a:cubicBezTo>
                  <a:cubicBezTo>
                    <a:pt x="102" y="353"/>
                    <a:pt x="102" y="354"/>
                    <a:pt x="104" y="353"/>
                  </a:cubicBezTo>
                  <a:cubicBezTo>
                    <a:pt x="105" y="352"/>
                    <a:pt x="105" y="352"/>
                    <a:pt x="106" y="351"/>
                  </a:cubicBezTo>
                  <a:cubicBezTo>
                    <a:pt x="107" y="350"/>
                    <a:pt x="108" y="350"/>
                    <a:pt x="109" y="348"/>
                  </a:cubicBezTo>
                  <a:cubicBezTo>
                    <a:pt x="109" y="347"/>
                    <a:pt x="110" y="341"/>
                    <a:pt x="110" y="341"/>
                  </a:cubicBezTo>
                  <a:cubicBezTo>
                    <a:pt x="109" y="340"/>
                    <a:pt x="111" y="341"/>
                    <a:pt x="113" y="340"/>
                  </a:cubicBezTo>
                  <a:cubicBezTo>
                    <a:pt x="114" y="339"/>
                    <a:pt x="115" y="333"/>
                    <a:pt x="116" y="332"/>
                  </a:cubicBezTo>
                  <a:cubicBezTo>
                    <a:pt x="117" y="330"/>
                    <a:pt x="120" y="326"/>
                    <a:pt x="120" y="325"/>
                  </a:cubicBezTo>
                  <a:cubicBezTo>
                    <a:pt x="120" y="324"/>
                    <a:pt x="123" y="317"/>
                    <a:pt x="123" y="317"/>
                  </a:cubicBezTo>
                  <a:cubicBezTo>
                    <a:pt x="127" y="310"/>
                    <a:pt x="127" y="310"/>
                    <a:pt x="127" y="310"/>
                  </a:cubicBezTo>
                  <a:cubicBezTo>
                    <a:pt x="127" y="310"/>
                    <a:pt x="127" y="308"/>
                    <a:pt x="126" y="306"/>
                  </a:cubicBezTo>
                  <a:cubicBezTo>
                    <a:pt x="126" y="305"/>
                    <a:pt x="125" y="301"/>
                    <a:pt x="126" y="300"/>
                  </a:cubicBezTo>
                  <a:cubicBezTo>
                    <a:pt x="127" y="300"/>
                    <a:pt x="128" y="297"/>
                    <a:pt x="128" y="297"/>
                  </a:cubicBezTo>
                  <a:cubicBezTo>
                    <a:pt x="128" y="293"/>
                    <a:pt x="128" y="293"/>
                    <a:pt x="128" y="293"/>
                  </a:cubicBezTo>
                  <a:cubicBezTo>
                    <a:pt x="128" y="293"/>
                    <a:pt x="133" y="290"/>
                    <a:pt x="133" y="290"/>
                  </a:cubicBezTo>
                  <a:cubicBezTo>
                    <a:pt x="139" y="289"/>
                    <a:pt x="135" y="286"/>
                    <a:pt x="142" y="289"/>
                  </a:cubicBezTo>
                  <a:cubicBezTo>
                    <a:pt x="142" y="289"/>
                    <a:pt x="146" y="288"/>
                    <a:pt x="145" y="287"/>
                  </a:cubicBezTo>
                  <a:cubicBezTo>
                    <a:pt x="145" y="287"/>
                    <a:pt x="141" y="283"/>
                    <a:pt x="141" y="283"/>
                  </a:cubicBezTo>
                  <a:cubicBezTo>
                    <a:pt x="143" y="280"/>
                    <a:pt x="143" y="280"/>
                    <a:pt x="143" y="280"/>
                  </a:cubicBezTo>
                  <a:cubicBezTo>
                    <a:pt x="143" y="280"/>
                    <a:pt x="146" y="278"/>
                    <a:pt x="143" y="277"/>
                  </a:cubicBezTo>
                  <a:cubicBezTo>
                    <a:pt x="141" y="276"/>
                    <a:pt x="139" y="275"/>
                    <a:pt x="139" y="274"/>
                  </a:cubicBezTo>
                  <a:cubicBezTo>
                    <a:pt x="139" y="274"/>
                    <a:pt x="138" y="270"/>
                    <a:pt x="138" y="269"/>
                  </a:cubicBezTo>
                  <a:cubicBezTo>
                    <a:pt x="138" y="268"/>
                    <a:pt x="137" y="265"/>
                    <a:pt x="137" y="265"/>
                  </a:cubicBezTo>
                  <a:cubicBezTo>
                    <a:pt x="137" y="265"/>
                    <a:pt x="137" y="261"/>
                    <a:pt x="137" y="260"/>
                  </a:cubicBezTo>
                  <a:cubicBezTo>
                    <a:pt x="137" y="259"/>
                    <a:pt x="136" y="256"/>
                    <a:pt x="135" y="255"/>
                  </a:cubicBezTo>
                  <a:cubicBezTo>
                    <a:pt x="134" y="254"/>
                    <a:pt x="130" y="251"/>
                    <a:pt x="130" y="251"/>
                  </a:cubicBezTo>
                  <a:cubicBezTo>
                    <a:pt x="123" y="248"/>
                    <a:pt x="123" y="248"/>
                    <a:pt x="123" y="248"/>
                  </a:cubicBezTo>
                  <a:cubicBezTo>
                    <a:pt x="121" y="250"/>
                    <a:pt x="121" y="250"/>
                    <a:pt x="121" y="250"/>
                  </a:cubicBezTo>
                  <a:cubicBezTo>
                    <a:pt x="116" y="245"/>
                    <a:pt x="116" y="245"/>
                    <a:pt x="116" y="245"/>
                  </a:cubicBezTo>
                  <a:cubicBezTo>
                    <a:pt x="112" y="244"/>
                    <a:pt x="112" y="244"/>
                    <a:pt x="112" y="244"/>
                  </a:cubicBezTo>
                  <a:cubicBezTo>
                    <a:pt x="108" y="244"/>
                    <a:pt x="108" y="244"/>
                    <a:pt x="108" y="244"/>
                  </a:cubicBezTo>
                  <a:cubicBezTo>
                    <a:pt x="101" y="229"/>
                    <a:pt x="101" y="229"/>
                    <a:pt x="101" y="229"/>
                  </a:cubicBezTo>
                  <a:cubicBezTo>
                    <a:pt x="95" y="226"/>
                    <a:pt x="95" y="226"/>
                    <a:pt x="95" y="226"/>
                  </a:cubicBezTo>
                  <a:cubicBezTo>
                    <a:pt x="91" y="222"/>
                    <a:pt x="91" y="222"/>
                    <a:pt x="91" y="222"/>
                  </a:cubicBezTo>
                  <a:cubicBezTo>
                    <a:pt x="91" y="217"/>
                    <a:pt x="91" y="217"/>
                    <a:pt x="91" y="217"/>
                  </a:cubicBezTo>
                  <a:cubicBezTo>
                    <a:pt x="88" y="213"/>
                    <a:pt x="88" y="213"/>
                    <a:pt x="88" y="213"/>
                  </a:cubicBezTo>
                  <a:cubicBezTo>
                    <a:pt x="88" y="213"/>
                    <a:pt x="89" y="210"/>
                    <a:pt x="89" y="209"/>
                  </a:cubicBezTo>
                  <a:cubicBezTo>
                    <a:pt x="90" y="208"/>
                    <a:pt x="92" y="203"/>
                    <a:pt x="92" y="203"/>
                  </a:cubicBezTo>
                  <a:cubicBezTo>
                    <a:pt x="92" y="203"/>
                    <a:pt x="91" y="199"/>
                    <a:pt x="91" y="198"/>
                  </a:cubicBezTo>
                  <a:cubicBezTo>
                    <a:pt x="91" y="197"/>
                    <a:pt x="92" y="192"/>
                    <a:pt x="92" y="192"/>
                  </a:cubicBezTo>
                  <a:cubicBezTo>
                    <a:pt x="91" y="187"/>
                    <a:pt x="91" y="187"/>
                    <a:pt x="91" y="187"/>
                  </a:cubicBezTo>
                  <a:cubicBezTo>
                    <a:pt x="79" y="173"/>
                    <a:pt x="79" y="173"/>
                    <a:pt x="79" y="173"/>
                  </a:cubicBezTo>
                  <a:cubicBezTo>
                    <a:pt x="80" y="167"/>
                    <a:pt x="80" y="167"/>
                    <a:pt x="80" y="167"/>
                  </a:cubicBezTo>
                  <a:cubicBezTo>
                    <a:pt x="79" y="164"/>
                    <a:pt x="79" y="164"/>
                    <a:pt x="79" y="164"/>
                  </a:cubicBezTo>
                  <a:cubicBezTo>
                    <a:pt x="78" y="161"/>
                    <a:pt x="78" y="161"/>
                    <a:pt x="79" y="159"/>
                  </a:cubicBezTo>
                  <a:cubicBezTo>
                    <a:pt x="79" y="158"/>
                    <a:pt x="79" y="158"/>
                    <a:pt x="79" y="158"/>
                  </a:cubicBezTo>
                  <a:cubicBezTo>
                    <a:pt x="75" y="159"/>
                    <a:pt x="75" y="159"/>
                    <a:pt x="75" y="159"/>
                  </a:cubicBezTo>
                  <a:cubicBezTo>
                    <a:pt x="72" y="155"/>
                    <a:pt x="72" y="155"/>
                    <a:pt x="72" y="155"/>
                  </a:cubicBezTo>
                  <a:cubicBezTo>
                    <a:pt x="73" y="150"/>
                    <a:pt x="73" y="150"/>
                    <a:pt x="73" y="150"/>
                  </a:cubicBezTo>
                  <a:cubicBezTo>
                    <a:pt x="71" y="138"/>
                    <a:pt x="71" y="138"/>
                    <a:pt x="71" y="138"/>
                  </a:cubicBezTo>
                  <a:cubicBezTo>
                    <a:pt x="73" y="132"/>
                    <a:pt x="73" y="132"/>
                    <a:pt x="73" y="132"/>
                  </a:cubicBezTo>
                  <a:cubicBezTo>
                    <a:pt x="67" y="129"/>
                    <a:pt x="67" y="129"/>
                    <a:pt x="67" y="129"/>
                  </a:cubicBezTo>
                  <a:cubicBezTo>
                    <a:pt x="63" y="123"/>
                    <a:pt x="63" y="123"/>
                    <a:pt x="63" y="123"/>
                  </a:cubicBezTo>
                  <a:cubicBezTo>
                    <a:pt x="63" y="123"/>
                    <a:pt x="62" y="125"/>
                    <a:pt x="61" y="124"/>
                  </a:cubicBezTo>
                  <a:cubicBezTo>
                    <a:pt x="60" y="123"/>
                    <a:pt x="55" y="115"/>
                    <a:pt x="55" y="115"/>
                  </a:cubicBezTo>
                  <a:cubicBezTo>
                    <a:pt x="46" y="112"/>
                    <a:pt x="46" y="112"/>
                    <a:pt x="46" y="112"/>
                  </a:cubicBezTo>
                  <a:cubicBezTo>
                    <a:pt x="42" y="110"/>
                    <a:pt x="42" y="110"/>
                    <a:pt x="42" y="110"/>
                  </a:cubicBezTo>
                  <a:cubicBezTo>
                    <a:pt x="37" y="109"/>
                    <a:pt x="37" y="109"/>
                    <a:pt x="37" y="109"/>
                  </a:cubicBezTo>
                  <a:cubicBezTo>
                    <a:pt x="37" y="109"/>
                    <a:pt x="36" y="111"/>
                    <a:pt x="35" y="109"/>
                  </a:cubicBezTo>
                  <a:cubicBezTo>
                    <a:pt x="34" y="107"/>
                    <a:pt x="32" y="105"/>
                    <a:pt x="32" y="105"/>
                  </a:cubicBezTo>
                  <a:cubicBezTo>
                    <a:pt x="28" y="106"/>
                    <a:pt x="28" y="106"/>
                    <a:pt x="28" y="106"/>
                  </a:cubicBezTo>
                  <a:cubicBezTo>
                    <a:pt x="25" y="102"/>
                    <a:pt x="25" y="102"/>
                    <a:pt x="25" y="102"/>
                  </a:cubicBezTo>
                  <a:cubicBezTo>
                    <a:pt x="25" y="102"/>
                    <a:pt x="24" y="102"/>
                    <a:pt x="23" y="102"/>
                  </a:cubicBezTo>
                  <a:cubicBezTo>
                    <a:pt x="22" y="101"/>
                    <a:pt x="20" y="100"/>
                    <a:pt x="20" y="100"/>
                  </a:cubicBezTo>
                  <a:close/>
                  <a:moveTo>
                    <a:pt x="142" y="568"/>
                  </a:moveTo>
                  <a:cubicBezTo>
                    <a:pt x="142" y="568"/>
                    <a:pt x="142" y="568"/>
                    <a:pt x="142" y="568"/>
                  </a:cubicBezTo>
                  <a:cubicBezTo>
                    <a:pt x="142" y="568"/>
                    <a:pt x="142" y="569"/>
                    <a:pt x="142" y="570"/>
                  </a:cubicBezTo>
                  <a:cubicBezTo>
                    <a:pt x="142" y="570"/>
                    <a:pt x="143" y="571"/>
                    <a:pt x="144" y="571"/>
                  </a:cubicBezTo>
                  <a:cubicBezTo>
                    <a:pt x="144" y="571"/>
                    <a:pt x="146" y="570"/>
                    <a:pt x="147" y="569"/>
                  </a:cubicBezTo>
                  <a:cubicBezTo>
                    <a:pt x="149" y="568"/>
                    <a:pt x="147" y="569"/>
                    <a:pt x="147" y="569"/>
                  </a:cubicBezTo>
                  <a:cubicBezTo>
                    <a:pt x="145" y="567"/>
                    <a:pt x="145" y="567"/>
                    <a:pt x="145" y="567"/>
                  </a:cubicBezTo>
                  <a:cubicBezTo>
                    <a:pt x="145" y="567"/>
                    <a:pt x="143" y="568"/>
                    <a:pt x="142" y="568"/>
                  </a:cubicBezTo>
                  <a:close/>
                  <a:moveTo>
                    <a:pt x="129" y="568"/>
                  </a:moveTo>
                  <a:cubicBezTo>
                    <a:pt x="129" y="568"/>
                    <a:pt x="129" y="568"/>
                    <a:pt x="129" y="568"/>
                  </a:cubicBezTo>
                  <a:cubicBezTo>
                    <a:pt x="129" y="568"/>
                    <a:pt x="129" y="570"/>
                    <a:pt x="129" y="570"/>
                  </a:cubicBezTo>
                  <a:cubicBezTo>
                    <a:pt x="129" y="571"/>
                    <a:pt x="130" y="571"/>
                    <a:pt x="131" y="570"/>
                  </a:cubicBezTo>
                  <a:cubicBezTo>
                    <a:pt x="131" y="570"/>
                    <a:pt x="132" y="570"/>
                    <a:pt x="133" y="569"/>
                  </a:cubicBezTo>
                  <a:cubicBezTo>
                    <a:pt x="134" y="568"/>
                    <a:pt x="133" y="567"/>
                    <a:pt x="132" y="567"/>
                  </a:cubicBezTo>
                  <a:cubicBezTo>
                    <a:pt x="132" y="566"/>
                    <a:pt x="131" y="567"/>
                    <a:pt x="131" y="567"/>
                  </a:cubicBezTo>
                  <a:cubicBezTo>
                    <a:pt x="130" y="567"/>
                    <a:pt x="129" y="568"/>
                    <a:pt x="129" y="568"/>
                  </a:cubicBezTo>
                  <a:close/>
                  <a:moveTo>
                    <a:pt x="105" y="556"/>
                  </a:moveTo>
                  <a:cubicBezTo>
                    <a:pt x="105" y="556"/>
                    <a:pt x="105" y="556"/>
                    <a:pt x="105" y="556"/>
                  </a:cubicBezTo>
                  <a:cubicBezTo>
                    <a:pt x="104" y="557"/>
                    <a:pt x="104" y="557"/>
                    <a:pt x="104" y="557"/>
                  </a:cubicBezTo>
                  <a:cubicBezTo>
                    <a:pt x="104" y="557"/>
                    <a:pt x="103" y="558"/>
                    <a:pt x="104" y="559"/>
                  </a:cubicBezTo>
                  <a:cubicBezTo>
                    <a:pt x="104" y="561"/>
                    <a:pt x="105" y="561"/>
                    <a:pt x="105" y="561"/>
                  </a:cubicBezTo>
                  <a:cubicBezTo>
                    <a:pt x="105" y="561"/>
                    <a:pt x="106" y="560"/>
                    <a:pt x="108" y="560"/>
                  </a:cubicBezTo>
                  <a:cubicBezTo>
                    <a:pt x="109" y="560"/>
                    <a:pt x="111" y="558"/>
                    <a:pt x="111" y="557"/>
                  </a:cubicBezTo>
                  <a:cubicBezTo>
                    <a:pt x="112" y="557"/>
                    <a:pt x="112" y="555"/>
                    <a:pt x="113" y="555"/>
                  </a:cubicBezTo>
                  <a:cubicBezTo>
                    <a:pt x="114" y="555"/>
                    <a:pt x="117" y="556"/>
                    <a:pt x="118" y="556"/>
                  </a:cubicBezTo>
                  <a:cubicBezTo>
                    <a:pt x="119" y="556"/>
                    <a:pt x="117" y="553"/>
                    <a:pt x="117" y="553"/>
                  </a:cubicBezTo>
                  <a:cubicBezTo>
                    <a:pt x="117" y="552"/>
                    <a:pt x="114" y="553"/>
                    <a:pt x="114" y="553"/>
                  </a:cubicBezTo>
                  <a:cubicBezTo>
                    <a:pt x="114" y="553"/>
                    <a:pt x="112" y="553"/>
                    <a:pt x="111" y="552"/>
                  </a:cubicBezTo>
                  <a:cubicBezTo>
                    <a:pt x="110" y="552"/>
                    <a:pt x="110" y="552"/>
                    <a:pt x="110" y="552"/>
                  </a:cubicBezTo>
                  <a:cubicBezTo>
                    <a:pt x="109" y="553"/>
                    <a:pt x="109" y="554"/>
                    <a:pt x="108" y="555"/>
                  </a:cubicBezTo>
                  <a:cubicBezTo>
                    <a:pt x="107" y="556"/>
                    <a:pt x="107" y="555"/>
                    <a:pt x="107" y="554"/>
                  </a:cubicBezTo>
                  <a:cubicBezTo>
                    <a:pt x="107" y="554"/>
                    <a:pt x="105" y="553"/>
                    <a:pt x="104" y="554"/>
                  </a:cubicBezTo>
                  <a:cubicBezTo>
                    <a:pt x="104" y="554"/>
                    <a:pt x="105" y="555"/>
                    <a:pt x="105" y="556"/>
                  </a:cubicBezTo>
                  <a:close/>
                  <a:moveTo>
                    <a:pt x="97" y="556"/>
                  </a:moveTo>
                  <a:cubicBezTo>
                    <a:pt x="97" y="556"/>
                    <a:pt x="97" y="556"/>
                    <a:pt x="97" y="556"/>
                  </a:cubicBezTo>
                  <a:cubicBezTo>
                    <a:pt x="97" y="556"/>
                    <a:pt x="99" y="557"/>
                    <a:pt x="101" y="557"/>
                  </a:cubicBezTo>
                  <a:cubicBezTo>
                    <a:pt x="102" y="557"/>
                    <a:pt x="101" y="556"/>
                    <a:pt x="102" y="555"/>
                  </a:cubicBezTo>
                  <a:cubicBezTo>
                    <a:pt x="102" y="554"/>
                    <a:pt x="101" y="555"/>
                    <a:pt x="100" y="554"/>
                  </a:cubicBezTo>
                  <a:cubicBezTo>
                    <a:pt x="99" y="554"/>
                    <a:pt x="99" y="554"/>
                    <a:pt x="98" y="554"/>
                  </a:cubicBezTo>
                  <a:cubicBezTo>
                    <a:pt x="96" y="554"/>
                    <a:pt x="97" y="556"/>
                    <a:pt x="97" y="556"/>
                  </a:cubicBezTo>
                  <a:close/>
                  <a:moveTo>
                    <a:pt x="88" y="545"/>
                  </a:moveTo>
                  <a:cubicBezTo>
                    <a:pt x="88" y="545"/>
                    <a:pt x="88" y="545"/>
                    <a:pt x="88" y="545"/>
                  </a:cubicBezTo>
                  <a:cubicBezTo>
                    <a:pt x="87" y="550"/>
                    <a:pt x="92" y="547"/>
                    <a:pt x="92" y="544"/>
                  </a:cubicBezTo>
                  <a:cubicBezTo>
                    <a:pt x="91" y="542"/>
                    <a:pt x="92" y="542"/>
                    <a:pt x="90" y="540"/>
                  </a:cubicBezTo>
                  <a:cubicBezTo>
                    <a:pt x="89" y="537"/>
                    <a:pt x="89" y="540"/>
                    <a:pt x="88" y="541"/>
                  </a:cubicBezTo>
                  <a:cubicBezTo>
                    <a:pt x="87" y="543"/>
                    <a:pt x="89" y="543"/>
                    <a:pt x="89" y="544"/>
                  </a:cubicBezTo>
                  <a:cubicBezTo>
                    <a:pt x="89" y="545"/>
                    <a:pt x="88" y="544"/>
                    <a:pt x="88" y="545"/>
                  </a:cubicBezTo>
                  <a:close/>
                  <a:moveTo>
                    <a:pt x="80" y="557"/>
                  </a:moveTo>
                  <a:cubicBezTo>
                    <a:pt x="80" y="557"/>
                    <a:pt x="80" y="557"/>
                    <a:pt x="80" y="557"/>
                  </a:cubicBezTo>
                  <a:cubicBezTo>
                    <a:pt x="80" y="557"/>
                    <a:pt x="79" y="558"/>
                    <a:pt x="80" y="560"/>
                  </a:cubicBezTo>
                  <a:cubicBezTo>
                    <a:pt x="80" y="561"/>
                    <a:pt x="80" y="560"/>
                    <a:pt x="83" y="558"/>
                  </a:cubicBezTo>
                  <a:cubicBezTo>
                    <a:pt x="85" y="556"/>
                    <a:pt x="82" y="557"/>
                    <a:pt x="82" y="557"/>
                  </a:cubicBezTo>
                  <a:cubicBezTo>
                    <a:pt x="82" y="556"/>
                    <a:pt x="81" y="557"/>
                    <a:pt x="80" y="557"/>
                  </a:cubicBezTo>
                  <a:close/>
                  <a:moveTo>
                    <a:pt x="80" y="563"/>
                  </a:moveTo>
                  <a:cubicBezTo>
                    <a:pt x="80" y="563"/>
                    <a:pt x="80" y="563"/>
                    <a:pt x="80" y="563"/>
                  </a:cubicBezTo>
                  <a:cubicBezTo>
                    <a:pt x="80" y="563"/>
                    <a:pt x="80" y="565"/>
                    <a:pt x="81" y="565"/>
                  </a:cubicBezTo>
                  <a:cubicBezTo>
                    <a:pt x="82" y="565"/>
                    <a:pt x="82" y="564"/>
                    <a:pt x="83" y="563"/>
                  </a:cubicBezTo>
                  <a:cubicBezTo>
                    <a:pt x="83" y="562"/>
                    <a:pt x="82" y="562"/>
                    <a:pt x="82" y="561"/>
                  </a:cubicBezTo>
                  <a:cubicBezTo>
                    <a:pt x="81" y="561"/>
                    <a:pt x="80" y="562"/>
                    <a:pt x="80" y="563"/>
                  </a:cubicBezTo>
                  <a:close/>
                  <a:moveTo>
                    <a:pt x="77" y="568"/>
                  </a:moveTo>
                  <a:cubicBezTo>
                    <a:pt x="77" y="568"/>
                    <a:pt x="77" y="568"/>
                    <a:pt x="77" y="568"/>
                  </a:cubicBezTo>
                  <a:cubicBezTo>
                    <a:pt x="75" y="568"/>
                    <a:pt x="75" y="568"/>
                    <a:pt x="75" y="568"/>
                  </a:cubicBezTo>
                  <a:cubicBezTo>
                    <a:pt x="75" y="568"/>
                    <a:pt x="75" y="568"/>
                    <a:pt x="72" y="570"/>
                  </a:cubicBezTo>
                  <a:cubicBezTo>
                    <a:pt x="69" y="571"/>
                    <a:pt x="71" y="572"/>
                    <a:pt x="71" y="573"/>
                  </a:cubicBezTo>
                  <a:cubicBezTo>
                    <a:pt x="71" y="575"/>
                    <a:pt x="74" y="573"/>
                    <a:pt x="76" y="572"/>
                  </a:cubicBezTo>
                  <a:cubicBezTo>
                    <a:pt x="77" y="572"/>
                    <a:pt x="76" y="571"/>
                    <a:pt x="77" y="571"/>
                  </a:cubicBezTo>
                  <a:cubicBezTo>
                    <a:pt x="77" y="571"/>
                    <a:pt x="77" y="571"/>
                    <a:pt x="79" y="570"/>
                  </a:cubicBezTo>
                  <a:cubicBezTo>
                    <a:pt x="81" y="569"/>
                    <a:pt x="80" y="569"/>
                    <a:pt x="80" y="568"/>
                  </a:cubicBezTo>
                  <a:cubicBezTo>
                    <a:pt x="80" y="568"/>
                    <a:pt x="78" y="567"/>
                    <a:pt x="77" y="568"/>
                  </a:cubicBezTo>
                  <a:close/>
                  <a:moveTo>
                    <a:pt x="51" y="573"/>
                  </a:moveTo>
                  <a:cubicBezTo>
                    <a:pt x="51" y="573"/>
                    <a:pt x="51" y="573"/>
                    <a:pt x="51" y="573"/>
                  </a:cubicBezTo>
                  <a:cubicBezTo>
                    <a:pt x="52" y="573"/>
                    <a:pt x="53" y="572"/>
                    <a:pt x="54" y="573"/>
                  </a:cubicBezTo>
                  <a:cubicBezTo>
                    <a:pt x="55" y="574"/>
                    <a:pt x="54" y="576"/>
                    <a:pt x="54" y="576"/>
                  </a:cubicBezTo>
                  <a:cubicBezTo>
                    <a:pt x="53" y="577"/>
                    <a:pt x="52" y="578"/>
                    <a:pt x="51" y="578"/>
                  </a:cubicBezTo>
                  <a:cubicBezTo>
                    <a:pt x="50" y="578"/>
                    <a:pt x="49" y="578"/>
                    <a:pt x="48" y="577"/>
                  </a:cubicBezTo>
                  <a:cubicBezTo>
                    <a:pt x="48" y="576"/>
                    <a:pt x="48" y="573"/>
                    <a:pt x="48" y="573"/>
                  </a:cubicBezTo>
                  <a:cubicBezTo>
                    <a:pt x="49" y="573"/>
                    <a:pt x="51" y="573"/>
                    <a:pt x="51" y="573"/>
                  </a:cubicBezTo>
                  <a:close/>
                  <a:moveTo>
                    <a:pt x="59" y="558"/>
                  </a:moveTo>
                  <a:cubicBezTo>
                    <a:pt x="59" y="558"/>
                    <a:pt x="59" y="558"/>
                    <a:pt x="59" y="558"/>
                  </a:cubicBezTo>
                  <a:cubicBezTo>
                    <a:pt x="59" y="558"/>
                    <a:pt x="59" y="558"/>
                    <a:pt x="59" y="558"/>
                  </a:cubicBezTo>
                  <a:cubicBezTo>
                    <a:pt x="59" y="558"/>
                    <a:pt x="59" y="560"/>
                    <a:pt x="58" y="560"/>
                  </a:cubicBezTo>
                  <a:cubicBezTo>
                    <a:pt x="56" y="561"/>
                    <a:pt x="57" y="558"/>
                    <a:pt x="57" y="557"/>
                  </a:cubicBezTo>
                  <a:cubicBezTo>
                    <a:pt x="57" y="556"/>
                    <a:pt x="53" y="558"/>
                    <a:pt x="53" y="558"/>
                  </a:cubicBezTo>
                  <a:cubicBezTo>
                    <a:pt x="53" y="558"/>
                    <a:pt x="53" y="561"/>
                    <a:pt x="52" y="562"/>
                  </a:cubicBezTo>
                  <a:cubicBezTo>
                    <a:pt x="51" y="562"/>
                    <a:pt x="51" y="562"/>
                    <a:pt x="50" y="563"/>
                  </a:cubicBezTo>
                  <a:cubicBezTo>
                    <a:pt x="49" y="564"/>
                    <a:pt x="49" y="566"/>
                    <a:pt x="49" y="566"/>
                  </a:cubicBezTo>
                  <a:cubicBezTo>
                    <a:pt x="50" y="567"/>
                    <a:pt x="52" y="567"/>
                    <a:pt x="52" y="567"/>
                  </a:cubicBezTo>
                  <a:cubicBezTo>
                    <a:pt x="53" y="567"/>
                    <a:pt x="53" y="567"/>
                    <a:pt x="56" y="569"/>
                  </a:cubicBezTo>
                  <a:cubicBezTo>
                    <a:pt x="60" y="570"/>
                    <a:pt x="57" y="569"/>
                    <a:pt x="60" y="569"/>
                  </a:cubicBezTo>
                  <a:cubicBezTo>
                    <a:pt x="62" y="569"/>
                    <a:pt x="61" y="570"/>
                    <a:pt x="62" y="570"/>
                  </a:cubicBezTo>
                  <a:cubicBezTo>
                    <a:pt x="63" y="570"/>
                    <a:pt x="64" y="572"/>
                    <a:pt x="65" y="573"/>
                  </a:cubicBezTo>
                  <a:cubicBezTo>
                    <a:pt x="67" y="574"/>
                    <a:pt x="68" y="572"/>
                    <a:pt x="69" y="572"/>
                  </a:cubicBezTo>
                  <a:cubicBezTo>
                    <a:pt x="69" y="571"/>
                    <a:pt x="71" y="568"/>
                    <a:pt x="71" y="568"/>
                  </a:cubicBezTo>
                  <a:cubicBezTo>
                    <a:pt x="71" y="568"/>
                    <a:pt x="65" y="566"/>
                    <a:pt x="65" y="566"/>
                  </a:cubicBezTo>
                  <a:cubicBezTo>
                    <a:pt x="64" y="566"/>
                    <a:pt x="63" y="563"/>
                    <a:pt x="65" y="563"/>
                  </a:cubicBezTo>
                  <a:cubicBezTo>
                    <a:pt x="66" y="563"/>
                    <a:pt x="66" y="564"/>
                    <a:pt x="67" y="565"/>
                  </a:cubicBezTo>
                  <a:cubicBezTo>
                    <a:pt x="67" y="566"/>
                    <a:pt x="68" y="566"/>
                    <a:pt x="69" y="566"/>
                  </a:cubicBezTo>
                  <a:cubicBezTo>
                    <a:pt x="70" y="566"/>
                    <a:pt x="71" y="565"/>
                    <a:pt x="71" y="564"/>
                  </a:cubicBezTo>
                  <a:cubicBezTo>
                    <a:pt x="71" y="563"/>
                    <a:pt x="70" y="564"/>
                    <a:pt x="68" y="561"/>
                  </a:cubicBezTo>
                  <a:cubicBezTo>
                    <a:pt x="65" y="558"/>
                    <a:pt x="68" y="559"/>
                    <a:pt x="69" y="559"/>
                  </a:cubicBezTo>
                  <a:cubicBezTo>
                    <a:pt x="69" y="558"/>
                    <a:pt x="71" y="556"/>
                    <a:pt x="71" y="556"/>
                  </a:cubicBezTo>
                  <a:cubicBezTo>
                    <a:pt x="72" y="555"/>
                    <a:pt x="69" y="555"/>
                    <a:pt x="68" y="554"/>
                  </a:cubicBezTo>
                  <a:cubicBezTo>
                    <a:pt x="67" y="554"/>
                    <a:pt x="67" y="554"/>
                    <a:pt x="67" y="554"/>
                  </a:cubicBezTo>
                  <a:cubicBezTo>
                    <a:pt x="67" y="555"/>
                    <a:pt x="64" y="554"/>
                    <a:pt x="63" y="553"/>
                  </a:cubicBezTo>
                  <a:cubicBezTo>
                    <a:pt x="63" y="553"/>
                    <a:pt x="63" y="551"/>
                    <a:pt x="62" y="550"/>
                  </a:cubicBezTo>
                  <a:cubicBezTo>
                    <a:pt x="62" y="550"/>
                    <a:pt x="60" y="550"/>
                    <a:pt x="58" y="550"/>
                  </a:cubicBezTo>
                  <a:cubicBezTo>
                    <a:pt x="56" y="550"/>
                    <a:pt x="57" y="553"/>
                    <a:pt x="57" y="553"/>
                  </a:cubicBezTo>
                  <a:cubicBezTo>
                    <a:pt x="57" y="553"/>
                    <a:pt x="58" y="555"/>
                    <a:pt x="59" y="556"/>
                  </a:cubicBezTo>
                  <a:cubicBezTo>
                    <a:pt x="59" y="556"/>
                    <a:pt x="59" y="558"/>
                    <a:pt x="59" y="558"/>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35"/>
            <p:cNvSpPr>
              <a:spLocks noEditPoints="1"/>
            </p:cNvSpPr>
            <p:nvPr/>
          </p:nvSpPr>
          <p:spPr bwMode="auto">
            <a:xfrm>
              <a:off x="8031808" y="1593291"/>
              <a:ext cx="1169794" cy="1439380"/>
            </a:xfrm>
            <a:custGeom>
              <a:avLst/>
              <a:gdLst>
                <a:gd name="T0" fmla="*/ 181 w 513"/>
                <a:gd name="T1" fmla="*/ 422 h 651"/>
                <a:gd name="T2" fmla="*/ 256 w 513"/>
                <a:gd name="T3" fmla="*/ 393 h 651"/>
                <a:gd name="T4" fmla="*/ 306 w 513"/>
                <a:gd name="T5" fmla="*/ 401 h 651"/>
                <a:gd name="T6" fmla="*/ 324 w 513"/>
                <a:gd name="T7" fmla="*/ 460 h 651"/>
                <a:gd name="T8" fmla="*/ 371 w 513"/>
                <a:gd name="T9" fmla="*/ 452 h 651"/>
                <a:gd name="T10" fmla="*/ 360 w 513"/>
                <a:gd name="T11" fmla="*/ 484 h 651"/>
                <a:gd name="T12" fmla="*/ 347 w 513"/>
                <a:gd name="T13" fmla="*/ 509 h 651"/>
                <a:gd name="T14" fmla="*/ 350 w 513"/>
                <a:gd name="T15" fmla="*/ 469 h 651"/>
                <a:gd name="T16" fmla="*/ 277 w 513"/>
                <a:gd name="T17" fmla="*/ 474 h 651"/>
                <a:gd name="T18" fmla="*/ 278 w 513"/>
                <a:gd name="T19" fmla="*/ 512 h 651"/>
                <a:gd name="T20" fmla="*/ 245 w 513"/>
                <a:gd name="T21" fmla="*/ 518 h 651"/>
                <a:gd name="T22" fmla="*/ 231 w 513"/>
                <a:gd name="T23" fmla="*/ 531 h 651"/>
                <a:gd name="T24" fmla="*/ 260 w 513"/>
                <a:gd name="T25" fmla="*/ 538 h 651"/>
                <a:gd name="T26" fmla="*/ 291 w 513"/>
                <a:gd name="T27" fmla="*/ 568 h 651"/>
                <a:gd name="T28" fmla="*/ 316 w 513"/>
                <a:gd name="T29" fmla="*/ 588 h 651"/>
                <a:gd name="T30" fmla="*/ 362 w 513"/>
                <a:gd name="T31" fmla="*/ 598 h 651"/>
                <a:gd name="T32" fmla="*/ 365 w 513"/>
                <a:gd name="T33" fmla="*/ 636 h 651"/>
                <a:gd name="T34" fmla="*/ 388 w 513"/>
                <a:gd name="T35" fmla="*/ 615 h 651"/>
                <a:gd name="T36" fmla="*/ 442 w 513"/>
                <a:gd name="T37" fmla="*/ 609 h 651"/>
                <a:gd name="T38" fmla="*/ 492 w 513"/>
                <a:gd name="T39" fmla="*/ 651 h 651"/>
                <a:gd name="T40" fmla="*/ 513 w 513"/>
                <a:gd name="T41" fmla="*/ 644 h 651"/>
                <a:gd name="T42" fmla="*/ 449 w 513"/>
                <a:gd name="T43" fmla="*/ 465 h 651"/>
                <a:gd name="T44" fmla="*/ 513 w 513"/>
                <a:gd name="T45" fmla="*/ 163 h 651"/>
                <a:gd name="T46" fmla="*/ 494 w 513"/>
                <a:gd name="T47" fmla="*/ 176 h 651"/>
                <a:gd name="T48" fmla="*/ 426 w 513"/>
                <a:gd name="T49" fmla="*/ 157 h 651"/>
                <a:gd name="T50" fmla="*/ 375 w 513"/>
                <a:gd name="T51" fmla="*/ 166 h 651"/>
                <a:gd name="T52" fmla="*/ 334 w 513"/>
                <a:gd name="T53" fmla="*/ 197 h 651"/>
                <a:gd name="T54" fmla="*/ 289 w 513"/>
                <a:gd name="T55" fmla="*/ 184 h 651"/>
                <a:gd name="T56" fmla="*/ 295 w 513"/>
                <a:gd name="T57" fmla="*/ 204 h 651"/>
                <a:gd name="T58" fmla="*/ 276 w 513"/>
                <a:gd name="T59" fmla="*/ 197 h 651"/>
                <a:gd name="T60" fmla="*/ 246 w 513"/>
                <a:gd name="T61" fmla="*/ 178 h 651"/>
                <a:gd name="T62" fmla="*/ 190 w 513"/>
                <a:gd name="T63" fmla="*/ 175 h 651"/>
                <a:gd name="T64" fmla="*/ 160 w 513"/>
                <a:gd name="T65" fmla="*/ 172 h 651"/>
                <a:gd name="T66" fmla="*/ 139 w 513"/>
                <a:gd name="T67" fmla="*/ 169 h 651"/>
                <a:gd name="T68" fmla="*/ 109 w 513"/>
                <a:gd name="T69" fmla="*/ 195 h 651"/>
                <a:gd name="T70" fmla="*/ 76 w 513"/>
                <a:gd name="T71" fmla="*/ 231 h 651"/>
                <a:gd name="T72" fmla="*/ 54 w 513"/>
                <a:gd name="T73" fmla="*/ 248 h 651"/>
                <a:gd name="T74" fmla="*/ 61 w 513"/>
                <a:gd name="T75" fmla="*/ 279 h 651"/>
                <a:gd name="T76" fmla="*/ 13 w 513"/>
                <a:gd name="T77" fmla="*/ 278 h 651"/>
                <a:gd name="T78" fmla="*/ 19 w 513"/>
                <a:gd name="T79" fmla="*/ 323 h 651"/>
                <a:gd name="T80" fmla="*/ 35 w 513"/>
                <a:gd name="T81" fmla="*/ 367 h 651"/>
                <a:gd name="T82" fmla="*/ 56 w 513"/>
                <a:gd name="T83" fmla="*/ 388 h 651"/>
                <a:gd name="T84" fmla="*/ 93 w 513"/>
                <a:gd name="T85" fmla="*/ 389 h 651"/>
                <a:gd name="T86" fmla="*/ 139 w 513"/>
                <a:gd name="T87" fmla="*/ 432 h 651"/>
                <a:gd name="T88" fmla="*/ 123 w 513"/>
                <a:gd name="T89" fmla="*/ 427 h 651"/>
                <a:gd name="T90" fmla="*/ 151 w 513"/>
                <a:gd name="T91" fmla="*/ 441 h 651"/>
                <a:gd name="T92" fmla="*/ 513 w 513"/>
                <a:gd name="T93" fmla="*/ 0 h 651"/>
                <a:gd name="T94" fmla="*/ 470 w 513"/>
                <a:gd name="T95" fmla="*/ 10 h 651"/>
                <a:gd name="T96" fmla="*/ 489 w 513"/>
                <a:gd name="T97" fmla="*/ 28 h 651"/>
                <a:gd name="T98" fmla="*/ 496 w 513"/>
                <a:gd name="T99" fmla="*/ 37 h 651"/>
                <a:gd name="T100" fmla="*/ 513 w 513"/>
                <a:gd name="T101" fmla="*/ 0 h 651"/>
                <a:gd name="T102" fmla="*/ 513 w 513"/>
                <a:gd name="T103" fmla="*/ 49 h 651"/>
                <a:gd name="T104" fmla="*/ 479 w 513"/>
                <a:gd name="T105" fmla="*/ 65 h 651"/>
                <a:gd name="T106" fmla="*/ 491 w 513"/>
                <a:gd name="T107" fmla="*/ 93 h 651"/>
                <a:gd name="T108" fmla="*/ 489 w 513"/>
                <a:gd name="T109" fmla="*/ 110 h 651"/>
                <a:gd name="T110" fmla="*/ 513 w 513"/>
                <a:gd name="T111" fmla="*/ 116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3" h="651">
                  <a:moveTo>
                    <a:pt x="151" y="441"/>
                  </a:moveTo>
                  <a:cubicBezTo>
                    <a:pt x="181" y="422"/>
                    <a:pt x="181" y="422"/>
                    <a:pt x="181" y="422"/>
                  </a:cubicBezTo>
                  <a:cubicBezTo>
                    <a:pt x="217" y="395"/>
                    <a:pt x="217" y="395"/>
                    <a:pt x="217" y="395"/>
                  </a:cubicBezTo>
                  <a:cubicBezTo>
                    <a:pt x="256" y="393"/>
                    <a:pt x="256" y="393"/>
                    <a:pt x="256" y="393"/>
                  </a:cubicBezTo>
                  <a:cubicBezTo>
                    <a:pt x="266" y="395"/>
                    <a:pt x="269" y="402"/>
                    <a:pt x="287" y="388"/>
                  </a:cubicBezTo>
                  <a:cubicBezTo>
                    <a:pt x="306" y="401"/>
                    <a:pt x="306" y="401"/>
                    <a:pt x="306" y="401"/>
                  </a:cubicBezTo>
                  <a:cubicBezTo>
                    <a:pt x="318" y="425"/>
                    <a:pt x="318" y="425"/>
                    <a:pt x="318" y="425"/>
                  </a:cubicBezTo>
                  <a:cubicBezTo>
                    <a:pt x="324" y="460"/>
                    <a:pt x="324" y="460"/>
                    <a:pt x="324" y="460"/>
                  </a:cubicBezTo>
                  <a:cubicBezTo>
                    <a:pt x="352" y="460"/>
                    <a:pt x="352" y="460"/>
                    <a:pt x="352" y="460"/>
                  </a:cubicBezTo>
                  <a:cubicBezTo>
                    <a:pt x="371" y="452"/>
                    <a:pt x="371" y="452"/>
                    <a:pt x="371" y="452"/>
                  </a:cubicBezTo>
                  <a:cubicBezTo>
                    <a:pt x="384" y="463"/>
                    <a:pt x="381" y="459"/>
                    <a:pt x="384" y="468"/>
                  </a:cubicBezTo>
                  <a:cubicBezTo>
                    <a:pt x="372" y="478"/>
                    <a:pt x="374" y="476"/>
                    <a:pt x="360" y="484"/>
                  </a:cubicBezTo>
                  <a:cubicBezTo>
                    <a:pt x="354" y="508"/>
                    <a:pt x="354" y="508"/>
                    <a:pt x="354" y="508"/>
                  </a:cubicBezTo>
                  <a:cubicBezTo>
                    <a:pt x="347" y="509"/>
                    <a:pt x="347" y="509"/>
                    <a:pt x="347" y="509"/>
                  </a:cubicBezTo>
                  <a:cubicBezTo>
                    <a:pt x="347" y="485"/>
                    <a:pt x="345" y="494"/>
                    <a:pt x="356" y="472"/>
                  </a:cubicBezTo>
                  <a:cubicBezTo>
                    <a:pt x="350" y="469"/>
                    <a:pt x="350" y="469"/>
                    <a:pt x="350" y="469"/>
                  </a:cubicBezTo>
                  <a:cubicBezTo>
                    <a:pt x="320" y="469"/>
                    <a:pt x="320" y="469"/>
                    <a:pt x="320" y="469"/>
                  </a:cubicBezTo>
                  <a:cubicBezTo>
                    <a:pt x="293" y="469"/>
                    <a:pt x="306" y="467"/>
                    <a:pt x="277" y="474"/>
                  </a:cubicBezTo>
                  <a:cubicBezTo>
                    <a:pt x="276" y="477"/>
                    <a:pt x="265" y="473"/>
                    <a:pt x="263" y="476"/>
                  </a:cubicBezTo>
                  <a:cubicBezTo>
                    <a:pt x="250" y="497"/>
                    <a:pt x="245" y="502"/>
                    <a:pt x="278" y="512"/>
                  </a:cubicBezTo>
                  <a:cubicBezTo>
                    <a:pt x="274" y="523"/>
                    <a:pt x="274" y="523"/>
                    <a:pt x="274" y="523"/>
                  </a:cubicBezTo>
                  <a:cubicBezTo>
                    <a:pt x="260" y="515"/>
                    <a:pt x="267" y="517"/>
                    <a:pt x="245" y="518"/>
                  </a:cubicBezTo>
                  <a:cubicBezTo>
                    <a:pt x="231" y="519"/>
                    <a:pt x="231" y="519"/>
                    <a:pt x="231" y="519"/>
                  </a:cubicBezTo>
                  <a:cubicBezTo>
                    <a:pt x="231" y="531"/>
                    <a:pt x="231" y="531"/>
                    <a:pt x="231" y="531"/>
                  </a:cubicBezTo>
                  <a:cubicBezTo>
                    <a:pt x="246" y="530"/>
                    <a:pt x="246" y="530"/>
                    <a:pt x="246" y="530"/>
                  </a:cubicBezTo>
                  <a:cubicBezTo>
                    <a:pt x="260" y="538"/>
                    <a:pt x="260" y="538"/>
                    <a:pt x="260" y="538"/>
                  </a:cubicBezTo>
                  <a:cubicBezTo>
                    <a:pt x="269" y="548"/>
                    <a:pt x="269" y="548"/>
                    <a:pt x="269" y="548"/>
                  </a:cubicBezTo>
                  <a:cubicBezTo>
                    <a:pt x="291" y="568"/>
                    <a:pt x="291" y="568"/>
                    <a:pt x="291" y="568"/>
                  </a:cubicBezTo>
                  <a:cubicBezTo>
                    <a:pt x="294" y="586"/>
                    <a:pt x="294" y="586"/>
                    <a:pt x="294" y="586"/>
                  </a:cubicBezTo>
                  <a:cubicBezTo>
                    <a:pt x="306" y="584"/>
                    <a:pt x="305" y="583"/>
                    <a:pt x="316" y="588"/>
                  </a:cubicBezTo>
                  <a:cubicBezTo>
                    <a:pt x="334" y="596"/>
                    <a:pt x="337" y="593"/>
                    <a:pt x="358" y="589"/>
                  </a:cubicBezTo>
                  <a:cubicBezTo>
                    <a:pt x="362" y="598"/>
                    <a:pt x="362" y="598"/>
                    <a:pt x="362" y="598"/>
                  </a:cubicBezTo>
                  <a:cubicBezTo>
                    <a:pt x="362" y="618"/>
                    <a:pt x="362" y="618"/>
                    <a:pt x="362" y="618"/>
                  </a:cubicBezTo>
                  <a:cubicBezTo>
                    <a:pt x="365" y="636"/>
                    <a:pt x="365" y="636"/>
                    <a:pt x="365" y="636"/>
                  </a:cubicBezTo>
                  <a:cubicBezTo>
                    <a:pt x="381" y="626"/>
                    <a:pt x="381" y="626"/>
                    <a:pt x="381" y="626"/>
                  </a:cubicBezTo>
                  <a:cubicBezTo>
                    <a:pt x="388" y="615"/>
                    <a:pt x="388" y="615"/>
                    <a:pt x="388" y="615"/>
                  </a:cubicBezTo>
                  <a:cubicBezTo>
                    <a:pt x="413" y="607"/>
                    <a:pt x="413" y="607"/>
                    <a:pt x="413" y="607"/>
                  </a:cubicBezTo>
                  <a:cubicBezTo>
                    <a:pt x="442" y="609"/>
                    <a:pt x="442" y="609"/>
                    <a:pt x="442" y="609"/>
                  </a:cubicBezTo>
                  <a:cubicBezTo>
                    <a:pt x="442" y="610"/>
                    <a:pt x="477" y="632"/>
                    <a:pt x="482" y="637"/>
                  </a:cubicBezTo>
                  <a:cubicBezTo>
                    <a:pt x="486" y="642"/>
                    <a:pt x="492" y="651"/>
                    <a:pt x="492" y="651"/>
                  </a:cubicBezTo>
                  <a:cubicBezTo>
                    <a:pt x="511" y="646"/>
                    <a:pt x="511" y="646"/>
                    <a:pt x="511" y="646"/>
                  </a:cubicBezTo>
                  <a:cubicBezTo>
                    <a:pt x="513" y="644"/>
                    <a:pt x="513" y="644"/>
                    <a:pt x="513" y="644"/>
                  </a:cubicBezTo>
                  <a:cubicBezTo>
                    <a:pt x="513" y="618"/>
                    <a:pt x="513" y="618"/>
                    <a:pt x="513" y="618"/>
                  </a:cubicBezTo>
                  <a:cubicBezTo>
                    <a:pt x="449" y="465"/>
                    <a:pt x="449" y="465"/>
                    <a:pt x="449" y="465"/>
                  </a:cubicBezTo>
                  <a:cubicBezTo>
                    <a:pt x="513" y="436"/>
                    <a:pt x="513" y="436"/>
                    <a:pt x="513" y="436"/>
                  </a:cubicBezTo>
                  <a:cubicBezTo>
                    <a:pt x="513" y="163"/>
                    <a:pt x="513" y="163"/>
                    <a:pt x="513" y="163"/>
                  </a:cubicBezTo>
                  <a:cubicBezTo>
                    <a:pt x="510" y="163"/>
                    <a:pt x="506" y="164"/>
                    <a:pt x="501" y="164"/>
                  </a:cubicBezTo>
                  <a:cubicBezTo>
                    <a:pt x="494" y="176"/>
                    <a:pt x="494" y="176"/>
                    <a:pt x="494" y="176"/>
                  </a:cubicBezTo>
                  <a:cubicBezTo>
                    <a:pt x="443" y="167"/>
                    <a:pt x="443" y="167"/>
                    <a:pt x="443" y="167"/>
                  </a:cubicBezTo>
                  <a:cubicBezTo>
                    <a:pt x="426" y="157"/>
                    <a:pt x="426" y="157"/>
                    <a:pt x="426" y="157"/>
                  </a:cubicBezTo>
                  <a:cubicBezTo>
                    <a:pt x="413" y="166"/>
                    <a:pt x="416" y="162"/>
                    <a:pt x="405" y="174"/>
                  </a:cubicBezTo>
                  <a:cubicBezTo>
                    <a:pt x="375" y="166"/>
                    <a:pt x="375" y="166"/>
                    <a:pt x="375" y="166"/>
                  </a:cubicBezTo>
                  <a:cubicBezTo>
                    <a:pt x="356" y="175"/>
                    <a:pt x="356" y="175"/>
                    <a:pt x="356" y="175"/>
                  </a:cubicBezTo>
                  <a:cubicBezTo>
                    <a:pt x="334" y="197"/>
                    <a:pt x="334" y="197"/>
                    <a:pt x="334" y="197"/>
                  </a:cubicBezTo>
                  <a:cubicBezTo>
                    <a:pt x="297" y="195"/>
                    <a:pt x="297" y="195"/>
                    <a:pt x="297" y="195"/>
                  </a:cubicBezTo>
                  <a:cubicBezTo>
                    <a:pt x="289" y="184"/>
                    <a:pt x="289" y="184"/>
                    <a:pt x="289" y="184"/>
                  </a:cubicBezTo>
                  <a:cubicBezTo>
                    <a:pt x="287" y="194"/>
                    <a:pt x="287" y="194"/>
                    <a:pt x="287" y="194"/>
                  </a:cubicBezTo>
                  <a:cubicBezTo>
                    <a:pt x="295" y="204"/>
                    <a:pt x="295" y="204"/>
                    <a:pt x="295" y="204"/>
                  </a:cubicBezTo>
                  <a:cubicBezTo>
                    <a:pt x="281" y="211"/>
                    <a:pt x="281" y="211"/>
                    <a:pt x="281" y="211"/>
                  </a:cubicBezTo>
                  <a:cubicBezTo>
                    <a:pt x="276" y="197"/>
                    <a:pt x="276" y="197"/>
                    <a:pt x="276" y="197"/>
                  </a:cubicBezTo>
                  <a:cubicBezTo>
                    <a:pt x="264" y="182"/>
                    <a:pt x="264" y="182"/>
                    <a:pt x="264" y="182"/>
                  </a:cubicBezTo>
                  <a:cubicBezTo>
                    <a:pt x="246" y="178"/>
                    <a:pt x="246" y="178"/>
                    <a:pt x="246" y="178"/>
                  </a:cubicBezTo>
                  <a:cubicBezTo>
                    <a:pt x="236" y="171"/>
                    <a:pt x="236" y="171"/>
                    <a:pt x="236" y="171"/>
                  </a:cubicBezTo>
                  <a:cubicBezTo>
                    <a:pt x="234" y="170"/>
                    <a:pt x="197" y="174"/>
                    <a:pt x="190" y="175"/>
                  </a:cubicBezTo>
                  <a:cubicBezTo>
                    <a:pt x="181" y="169"/>
                    <a:pt x="180" y="169"/>
                    <a:pt x="170" y="164"/>
                  </a:cubicBezTo>
                  <a:cubicBezTo>
                    <a:pt x="160" y="172"/>
                    <a:pt x="160" y="172"/>
                    <a:pt x="160" y="172"/>
                  </a:cubicBezTo>
                  <a:cubicBezTo>
                    <a:pt x="160" y="172"/>
                    <a:pt x="155" y="181"/>
                    <a:pt x="147" y="181"/>
                  </a:cubicBezTo>
                  <a:cubicBezTo>
                    <a:pt x="138" y="181"/>
                    <a:pt x="139" y="169"/>
                    <a:pt x="139" y="169"/>
                  </a:cubicBezTo>
                  <a:cubicBezTo>
                    <a:pt x="126" y="171"/>
                    <a:pt x="126" y="171"/>
                    <a:pt x="126" y="171"/>
                  </a:cubicBezTo>
                  <a:cubicBezTo>
                    <a:pt x="109" y="195"/>
                    <a:pt x="109" y="195"/>
                    <a:pt x="109" y="195"/>
                  </a:cubicBezTo>
                  <a:cubicBezTo>
                    <a:pt x="88" y="213"/>
                    <a:pt x="88" y="213"/>
                    <a:pt x="88" y="213"/>
                  </a:cubicBezTo>
                  <a:cubicBezTo>
                    <a:pt x="76" y="231"/>
                    <a:pt x="76" y="231"/>
                    <a:pt x="76" y="231"/>
                  </a:cubicBezTo>
                  <a:cubicBezTo>
                    <a:pt x="53" y="240"/>
                    <a:pt x="53" y="240"/>
                    <a:pt x="53" y="240"/>
                  </a:cubicBezTo>
                  <a:cubicBezTo>
                    <a:pt x="54" y="248"/>
                    <a:pt x="54" y="248"/>
                    <a:pt x="54" y="248"/>
                  </a:cubicBezTo>
                  <a:cubicBezTo>
                    <a:pt x="77" y="268"/>
                    <a:pt x="77" y="268"/>
                    <a:pt x="77" y="268"/>
                  </a:cubicBezTo>
                  <a:cubicBezTo>
                    <a:pt x="61" y="279"/>
                    <a:pt x="61" y="279"/>
                    <a:pt x="61" y="279"/>
                  </a:cubicBezTo>
                  <a:cubicBezTo>
                    <a:pt x="37" y="254"/>
                    <a:pt x="46" y="273"/>
                    <a:pt x="16" y="250"/>
                  </a:cubicBezTo>
                  <a:cubicBezTo>
                    <a:pt x="11" y="268"/>
                    <a:pt x="10" y="263"/>
                    <a:pt x="13" y="278"/>
                  </a:cubicBezTo>
                  <a:cubicBezTo>
                    <a:pt x="0" y="287"/>
                    <a:pt x="0" y="287"/>
                    <a:pt x="0" y="287"/>
                  </a:cubicBezTo>
                  <a:cubicBezTo>
                    <a:pt x="7" y="314"/>
                    <a:pt x="2" y="305"/>
                    <a:pt x="19" y="323"/>
                  </a:cubicBezTo>
                  <a:cubicBezTo>
                    <a:pt x="9" y="344"/>
                    <a:pt x="11" y="335"/>
                    <a:pt x="12" y="360"/>
                  </a:cubicBezTo>
                  <a:cubicBezTo>
                    <a:pt x="35" y="367"/>
                    <a:pt x="35" y="367"/>
                    <a:pt x="35" y="367"/>
                  </a:cubicBezTo>
                  <a:cubicBezTo>
                    <a:pt x="41" y="381"/>
                    <a:pt x="41" y="381"/>
                    <a:pt x="41" y="381"/>
                  </a:cubicBezTo>
                  <a:cubicBezTo>
                    <a:pt x="56" y="388"/>
                    <a:pt x="56" y="388"/>
                    <a:pt x="56" y="388"/>
                  </a:cubicBezTo>
                  <a:cubicBezTo>
                    <a:pt x="71" y="378"/>
                    <a:pt x="71" y="378"/>
                    <a:pt x="71" y="378"/>
                  </a:cubicBezTo>
                  <a:cubicBezTo>
                    <a:pt x="93" y="389"/>
                    <a:pt x="93" y="389"/>
                    <a:pt x="93" y="389"/>
                  </a:cubicBezTo>
                  <a:cubicBezTo>
                    <a:pt x="122" y="411"/>
                    <a:pt x="122" y="411"/>
                    <a:pt x="122" y="411"/>
                  </a:cubicBezTo>
                  <a:cubicBezTo>
                    <a:pt x="139" y="432"/>
                    <a:pt x="139" y="432"/>
                    <a:pt x="139" y="432"/>
                  </a:cubicBezTo>
                  <a:cubicBezTo>
                    <a:pt x="129" y="424"/>
                    <a:pt x="129" y="424"/>
                    <a:pt x="129" y="424"/>
                  </a:cubicBezTo>
                  <a:cubicBezTo>
                    <a:pt x="123" y="427"/>
                    <a:pt x="123" y="427"/>
                    <a:pt x="123" y="427"/>
                  </a:cubicBezTo>
                  <a:cubicBezTo>
                    <a:pt x="127" y="434"/>
                    <a:pt x="127" y="434"/>
                    <a:pt x="127" y="434"/>
                  </a:cubicBezTo>
                  <a:cubicBezTo>
                    <a:pt x="151" y="441"/>
                    <a:pt x="151" y="441"/>
                    <a:pt x="151" y="441"/>
                  </a:cubicBezTo>
                  <a:close/>
                  <a:moveTo>
                    <a:pt x="513" y="0"/>
                  </a:moveTo>
                  <a:cubicBezTo>
                    <a:pt x="513" y="0"/>
                    <a:pt x="513" y="0"/>
                    <a:pt x="513" y="0"/>
                  </a:cubicBezTo>
                  <a:cubicBezTo>
                    <a:pt x="499" y="5"/>
                    <a:pt x="499" y="5"/>
                    <a:pt x="499" y="5"/>
                  </a:cubicBezTo>
                  <a:cubicBezTo>
                    <a:pt x="497" y="5"/>
                    <a:pt x="469" y="1"/>
                    <a:pt x="470" y="10"/>
                  </a:cubicBezTo>
                  <a:cubicBezTo>
                    <a:pt x="471" y="15"/>
                    <a:pt x="476" y="16"/>
                    <a:pt x="476" y="16"/>
                  </a:cubicBezTo>
                  <a:cubicBezTo>
                    <a:pt x="489" y="28"/>
                    <a:pt x="489" y="28"/>
                    <a:pt x="489" y="28"/>
                  </a:cubicBezTo>
                  <a:cubicBezTo>
                    <a:pt x="488" y="35"/>
                    <a:pt x="488" y="35"/>
                    <a:pt x="488" y="35"/>
                  </a:cubicBezTo>
                  <a:cubicBezTo>
                    <a:pt x="496" y="37"/>
                    <a:pt x="496" y="37"/>
                    <a:pt x="496" y="37"/>
                  </a:cubicBezTo>
                  <a:cubicBezTo>
                    <a:pt x="513" y="37"/>
                    <a:pt x="513" y="37"/>
                    <a:pt x="513" y="37"/>
                  </a:cubicBezTo>
                  <a:cubicBezTo>
                    <a:pt x="513" y="0"/>
                    <a:pt x="513" y="0"/>
                    <a:pt x="513" y="0"/>
                  </a:cubicBezTo>
                  <a:close/>
                  <a:moveTo>
                    <a:pt x="513" y="49"/>
                  </a:moveTo>
                  <a:cubicBezTo>
                    <a:pt x="513" y="49"/>
                    <a:pt x="513" y="49"/>
                    <a:pt x="513" y="49"/>
                  </a:cubicBezTo>
                  <a:cubicBezTo>
                    <a:pt x="503" y="50"/>
                    <a:pt x="492" y="52"/>
                    <a:pt x="490" y="53"/>
                  </a:cubicBezTo>
                  <a:cubicBezTo>
                    <a:pt x="479" y="65"/>
                    <a:pt x="479" y="65"/>
                    <a:pt x="479" y="65"/>
                  </a:cubicBezTo>
                  <a:cubicBezTo>
                    <a:pt x="492" y="82"/>
                    <a:pt x="492" y="82"/>
                    <a:pt x="492" y="82"/>
                  </a:cubicBezTo>
                  <a:cubicBezTo>
                    <a:pt x="491" y="93"/>
                    <a:pt x="491" y="93"/>
                    <a:pt x="491" y="93"/>
                  </a:cubicBezTo>
                  <a:cubicBezTo>
                    <a:pt x="480" y="101"/>
                    <a:pt x="480" y="101"/>
                    <a:pt x="480" y="101"/>
                  </a:cubicBezTo>
                  <a:cubicBezTo>
                    <a:pt x="489" y="110"/>
                    <a:pt x="489" y="110"/>
                    <a:pt x="489" y="110"/>
                  </a:cubicBezTo>
                  <a:cubicBezTo>
                    <a:pt x="505" y="110"/>
                    <a:pt x="505" y="110"/>
                    <a:pt x="505" y="110"/>
                  </a:cubicBezTo>
                  <a:cubicBezTo>
                    <a:pt x="513" y="116"/>
                    <a:pt x="513" y="116"/>
                    <a:pt x="513" y="116"/>
                  </a:cubicBezTo>
                  <a:lnTo>
                    <a:pt x="513" y="49"/>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7" name="Shape 125"/>
          <p:cNvSpPr/>
          <p:nvPr/>
        </p:nvSpPr>
        <p:spPr>
          <a:xfrm>
            <a:off x="5081980" y="16496276"/>
            <a:ext cx="10174702"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sp>
        <p:nvSpPr>
          <p:cNvPr id="78" name="Shape 121"/>
          <p:cNvSpPr/>
          <p:nvPr/>
        </p:nvSpPr>
        <p:spPr>
          <a:xfrm>
            <a:off x="4995369" y="13390145"/>
            <a:ext cx="11512702" cy="2385587"/>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9900" b="1" kern="0" cap="all" spc="-576" smtClean="0">
                <a:solidFill>
                  <a:schemeClr val="accent4"/>
                </a:solidFill>
                <a:latin typeface="Arial" charset="0"/>
                <a:ea typeface="Arial" charset="0"/>
                <a:cs typeface="Arial" charset="0"/>
                <a:sym typeface="Roboto Black"/>
              </a:rPr>
              <a:t>+28%</a:t>
            </a:r>
            <a:endParaRPr sz="19900" b="1" kern="0" cap="all" spc="-576" dirty="0">
              <a:solidFill>
                <a:schemeClr val="accent4"/>
              </a:solidFill>
              <a:latin typeface="Arial" charset="0"/>
              <a:ea typeface="Arial" charset="0"/>
              <a:cs typeface="Arial" charset="0"/>
              <a:sym typeface="Roboto Black"/>
            </a:endParaRPr>
          </a:p>
        </p:txBody>
      </p:sp>
      <p:cxnSp>
        <p:nvCxnSpPr>
          <p:cNvPr id="79" name="Straight Connector 78"/>
          <p:cNvCxnSpPr/>
          <p:nvPr/>
        </p:nvCxnSpPr>
        <p:spPr>
          <a:xfrm>
            <a:off x="5224221" y="15967958"/>
            <a:ext cx="10123901"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102630142"/>
      </p:ext>
    </p:extLst>
  </p:cSld>
  <p:clrMapOvr>
    <a:masterClrMapping/>
  </p:clrMapOvr>
  <p:transition spd="med" advTm="1012">
    <p:pull/>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5081980" y="5410916"/>
            <a:ext cx="19210677" cy="6595650"/>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FULLY EDITABLE MAPS</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45</a:t>
            </a:fld>
            <a:endParaRPr lang="uk-UA"/>
          </a:p>
        </p:txBody>
      </p:sp>
      <p:grpSp>
        <p:nvGrpSpPr>
          <p:cNvPr id="3" name="Group 2"/>
          <p:cNvGrpSpPr/>
          <p:nvPr/>
        </p:nvGrpSpPr>
        <p:grpSpPr>
          <a:xfrm>
            <a:off x="25191560" y="1440010"/>
            <a:ext cx="16276479" cy="23218571"/>
            <a:chOff x="1331115" y="1060896"/>
            <a:chExt cx="2242476" cy="3198916"/>
          </a:xfrm>
          <a:solidFill>
            <a:schemeClr val="accent6"/>
          </a:solidFill>
        </p:grpSpPr>
        <p:grpSp>
          <p:nvGrpSpPr>
            <p:cNvPr id="80" name="Group 4"/>
            <p:cNvGrpSpPr>
              <a:grpSpLocks noChangeAspect="1"/>
            </p:cNvGrpSpPr>
            <p:nvPr/>
          </p:nvGrpSpPr>
          <p:grpSpPr bwMode="auto">
            <a:xfrm>
              <a:off x="1331115" y="1060896"/>
              <a:ext cx="2242476" cy="3198916"/>
              <a:chOff x="1559" y="0"/>
              <a:chExt cx="2640" cy="4319"/>
            </a:xfrm>
            <a:grpFill/>
          </p:grpSpPr>
          <p:sp>
            <p:nvSpPr>
              <p:cNvPr id="81" name="Freeform 5"/>
              <p:cNvSpPr>
                <a:spLocks/>
              </p:cNvSpPr>
              <p:nvPr/>
            </p:nvSpPr>
            <p:spPr bwMode="auto">
              <a:xfrm>
                <a:off x="3298" y="4035"/>
                <a:ext cx="87" cy="63"/>
              </a:xfrm>
              <a:custGeom>
                <a:avLst/>
                <a:gdLst>
                  <a:gd name="T0" fmla="*/ 54 w 57"/>
                  <a:gd name="T1" fmla="*/ 15 h 41"/>
                  <a:gd name="T2" fmla="*/ 56 w 57"/>
                  <a:gd name="T3" fmla="*/ 4 h 41"/>
                  <a:gd name="T4" fmla="*/ 50 w 57"/>
                  <a:gd name="T5" fmla="*/ 2 h 41"/>
                  <a:gd name="T6" fmla="*/ 43 w 57"/>
                  <a:gd name="T7" fmla="*/ 3 h 41"/>
                  <a:gd name="T8" fmla="*/ 43 w 57"/>
                  <a:gd name="T9" fmla="*/ 3 h 41"/>
                  <a:gd name="T10" fmla="*/ 40 w 57"/>
                  <a:gd name="T11" fmla="*/ 3 h 41"/>
                  <a:gd name="T12" fmla="*/ 38 w 57"/>
                  <a:gd name="T13" fmla="*/ 3 h 41"/>
                  <a:gd name="T14" fmla="*/ 36 w 57"/>
                  <a:gd name="T15" fmla="*/ 2 h 41"/>
                  <a:gd name="T16" fmla="*/ 29 w 57"/>
                  <a:gd name="T17" fmla="*/ 2 h 41"/>
                  <a:gd name="T18" fmla="*/ 26 w 57"/>
                  <a:gd name="T19" fmla="*/ 6 h 41"/>
                  <a:gd name="T20" fmla="*/ 24 w 57"/>
                  <a:gd name="T21" fmla="*/ 5 h 41"/>
                  <a:gd name="T22" fmla="*/ 20 w 57"/>
                  <a:gd name="T23" fmla="*/ 3 h 41"/>
                  <a:gd name="T24" fmla="*/ 19 w 57"/>
                  <a:gd name="T25" fmla="*/ 2 h 41"/>
                  <a:gd name="T26" fmla="*/ 14 w 57"/>
                  <a:gd name="T27" fmla="*/ 1 h 41"/>
                  <a:gd name="T28" fmla="*/ 11 w 57"/>
                  <a:gd name="T29" fmla="*/ 3 h 41"/>
                  <a:gd name="T30" fmla="*/ 20 w 57"/>
                  <a:gd name="T31" fmla="*/ 12 h 41"/>
                  <a:gd name="T32" fmla="*/ 14 w 57"/>
                  <a:gd name="T33" fmla="*/ 14 h 41"/>
                  <a:gd name="T34" fmla="*/ 14 w 57"/>
                  <a:gd name="T35" fmla="*/ 20 h 41"/>
                  <a:gd name="T36" fmla="*/ 18 w 57"/>
                  <a:gd name="T37" fmla="*/ 20 h 41"/>
                  <a:gd name="T38" fmla="*/ 21 w 57"/>
                  <a:gd name="T39" fmla="*/ 21 h 41"/>
                  <a:gd name="T40" fmla="*/ 23 w 57"/>
                  <a:gd name="T41" fmla="*/ 22 h 41"/>
                  <a:gd name="T42" fmla="*/ 20 w 57"/>
                  <a:gd name="T43" fmla="*/ 23 h 41"/>
                  <a:gd name="T44" fmla="*/ 17 w 57"/>
                  <a:gd name="T45" fmla="*/ 24 h 41"/>
                  <a:gd name="T46" fmla="*/ 14 w 57"/>
                  <a:gd name="T47" fmla="*/ 24 h 41"/>
                  <a:gd name="T48" fmla="*/ 12 w 57"/>
                  <a:gd name="T49" fmla="*/ 19 h 41"/>
                  <a:gd name="T50" fmla="*/ 10 w 57"/>
                  <a:gd name="T51" fmla="*/ 16 h 41"/>
                  <a:gd name="T52" fmla="*/ 7 w 57"/>
                  <a:gd name="T53" fmla="*/ 18 h 41"/>
                  <a:gd name="T54" fmla="*/ 6 w 57"/>
                  <a:gd name="T55" fmla="*/ 17 h 41"/>
                  <a:gd name="T56" fmla="*/ 1 w 57"/>
                  <a:gd name="T57" fmla="*/ 24 h 41"/>
                  <a:gd name="T58" fmla="*/ 6 w 57"/>
                  <a:gd name="T59" fmla="*/ 27 h 41"/>
                  <a:gd name="T60" fmla="*/ 15 w 57"/>
                  <a:gd name="T61" fmla="*/ 34 h 41"/>
                  <a:gd name="T62" fmla="*/ 21 w 57"/>
                  <a:gd name="T63" fmla="*/ 38 h 41"/>
                  <a:gd name="T64" fmla="*/ 23 w 57"/>
                  <a:gd name="T65" fmla="*/ 39 h 41"/>
                  <a:gd name="T66" fmla="*/ 26 w 57"/>
                  <a:gd name="T67" fmla="*/ 41 h 41"/>
                  <a:gd name="T68" fmla="*/ 31 w 57"/>
                  <a:gd name="T69" fmla="*/ 37 h 41"/>
                  <a:gd name="T70" fmla="*/ 32 w 57"/>
                  <a:gd name="T71" fmla="*/ 36 h 41"/>
                  <a:gd name="T72" fmla="*/ 37 w 57"/>
                  <a:gd name="T73" fmla="*/ 30 h 41"/>
                  <a:gd name="T74" fmla="*/ 39 w 57"/>
                  <a:gd name="T75" fmla="*/ 29 h 41"/>
                  <a:gd name="T76" fmla="*/ 44 w 57"/>
                  <a:gd name="T77" fmla="*/ 29 h 41"/>
                  <a:gd name="T78" fmla="*/ 49 w 57"/>
                  <a:gd name="T79" fmla="*/ 21 h 41"/>
                  <a:gd name="T80" fmla="*/ 53 w 57"/>
                  <a:gd name="T81" fmla="*/ 1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7" h="41">
                    <a:moveTo>
                      <a:pt x="53" y="17"/>
                    </a:moveTo>
                    <a:cubicBezTo>
                      <a:pt x="54" y="15"/>
                      <a:pt x="54" y="15"/>
                      <a:pt x="54" y="15"/>
                    </a:cubicBezTo>
                    <a:cubicBezTo>
                      <a:pt x="54" y="14"/>
                      <a:pt x="54" y="12"/>
                      <a:pt x="55" y="11"/>
                    </a:cubicBezTo>
                    <a:cubicBezTo>
                      <a:pt x="56" y="8"/>
                      <a:pt x="57" y="6"/>
                      <a:pt x="56" y="4"/>
                    </a:cubicBezTo>
                    <a:cubicBezTo>
                      <a:pt x="54" y="2"/>
                      <a:pt x="52" y="2"/>
                      <a:pt x="50" y="2"/>
                    </a:cubicBezTo>
                    <a:cubicBezTo>
                      <a:pt x="50" y="2"/>
                      <a:pt x="50" y="2"/>
                      <a:pt x="50" y="2"/>
                    </a:cubicBezTo>
                    <a:cubicBezTo>
                      <a:pt x="49" y="2"/>
                      <a:pt x="47" y="2"/>
                      <a:pt x="46" y="3"/>
                    </a:cubicBezTo>
                    <a:cubicBezTo>
                      <a:pt x="45" y="3"/>
                      <a:pt x="44" y="3"/>
                      <a:pt x="43" y="3"/>
                    </a:cubicBezTo>
                    <a:cubicBezTo>
                      <a:pt x="43" y="3"/>
                      <a:pt x="43" y="3"/>
                      <a:pt x="43" y="3"/>
                    </a:cubicBezTo>
                    <a:cubicBezTo>
                      <a:pt x="43" y="3"/>
                      <a:pt x="43" y="3"/>
                      <a:pt x="43" y="3"/>
                    </a:cubicBezTo>
                    <a:cubicBezTo>
                      <a:pt x="42" y="3"/>
                      <a:pt x="42" y="3"/>
                      <a:pt x="41" y="3"/>
                    </a:cubicBezTo>
                    <a:cubicBezTo>
                      <a:pt x="41" y="3"/>
                      <a:pt x="40" y="3"/>
                      <a:pt x="40" y="3"/>
                    </a:cubicBezTo>
                    <a:cubicBezTo>
                      <a:pt x="39" y="3"/>
                      <a:pt x="39" y="3"/>
                      <a:pt x="39" y="3"/>
                    </a:cubicBezTo>
                    <a:cubicBezTo>
                      <a:pt x="38" y="3"/>
                      <a:pt x="38" y="3"/>
                      <a:pt x="38" y="3"/>
                    </a:cubicBezTo>
                    <a:cubicBezTo>
                      <a:pt x="38" y="3"/>
                      <a:pt x="38" y="3"/>
                      <a:pt x="38" y="3"/>
                    </a:cubicBezTo>
                    <a:cubicBezTo>
                      <a:pt x="37" y="2"/>
                      <a:pt x="36" y="2"/>
                      <a:pt x="36" y="2"/>
                    </a:cubicBezTo>
                    <a:cubicBezTo>
                      <a:pt x="35" y="2"/>
                      <a:pt x="34" y="1"/>
                      <a:pt x="33" y="1"/>
                    </a:cubicBezTo>
                    <a:cubicBezTo>
                      <a:pt x="32" y="1"/>
                      <a:pt x="30" y="1"/>
                      <a:pt x="29" y="2"/>
                    </a:cubicBezTo>
                    <a:cubicBezTo>
                      <a:pt x="28" y="3"/>
                      <a:pt x="27" y="4"/>
                      <a:pt x="27" y="5"/>
                    </a:cubicBezTo>
                    <a:cubicBezTo>
                      <a:pt x="26" y="6"/>
                      <a:pt x="26" y="6"/>
                      <a:pt x="26" y="6"/>
                    </a:cubicBezTo>
                    <a:cubicBezTo>
                      <a:pt x="26" y="6"/>
                      <a:pt x="26" y="6"/>
                      <a:pt x="26" y="6"/>
                    </a:cubicBezTo>
                    <a:cubicBezTo>
                      <a:pt x="25" y="6"/>
                      <a:pt x="25" y="6"/>
                      <a:pt x="24" y="5"/>
                    </a:cubicBezTo>
                    <a:cubicBezTo>
                      <a:pt x="23" y="5"/>
                      <a:pt x="23" y="4"/>
                      <a:pt x="22" y="4"/>
                    </a:cubicBezTo>
                    <a:cubicBezTo>
                      <a:pt x="21" y="4"/>
                      <a:pt x="21" y="3"/>
                      <a:pt x="20" y="3"/>
                    </a:cubicBezTo>
                    <a:cubicBezTo>
                      <a:pt x="20" y="3"/>
                      <a:pt x="20" y="3"/>
                      <a:pt x="20" y="3"/>
                    </a:cubicBezTo>
                    <a:cubicBezTo>
                      <a:pt x="20" y="3"/>
                      <a:pt x="20" y="3"/>
                      <a:pt x="19" y="2"/>
                    </a:cubicBezTo>
                    <a:cubicBezTo>
                      <a:pt x="18" y="1"/>
                      <a:pt x="16" y="1"/>
                      <a:pt x="14" y="1"/>
                    </a:cubicBezTo>
                    <a:cubicBezTo>
                      <a:pt x="14" y="1"/>
                      <a:pt x="14" y="1"/>
                      <a:pt x="14" y="1"/>
                    </a:cubicBezTo>
                    <a:cubicBezTo>
                      <a:pt x="11" y="0"/>
                      <a:pt x="11" y="0"/>
                      <a:pt x="11" y="0"/>
                    </a:cubicBezTo>
                    <a:cubicBezTo>
                      <a:pt x="11" y="3"/>
                      <a:pt x="11" y="3"/>
                      <a:pt x="11" y="3"/>
                    </a:cubicBezTo>
                    <a:cubicBezTo>
                      <a:pt x="11" y="8"/>
                      <a:pt x="16" y="10"/>
                      <a:pt x="20" y="12"/>
                    </a:cubicBezTo>
                    <a:cubicBezTo>
                      <a:pt x="20" y="12"/>
                      <a:pt x="20" y="12"/>
                      <a:pt x="20" y="12"/>
                    </a:cubicBezTo>
                    <a:cubicBezTo>
                      <a:pt x="19" y="12"/>
                      <a:pt x="19" y="12"/>
                      <a:pt x="18" y="12"/>
                    </a:cubicBezTo>
                    <a:cubicBezTo>
                      <a:pt x="17" y="12"/>
                      <a:pt x="15" y="12"/>
                      <a:pt x="14" y="14"/>
                    </a:cubicBezTo>
                    <a:cubicBezTo>
                      <a:pt x="13" y="15"/>
                      <a:pt x="12" y="16"/>
                      <a:pt x="13" y="18"/>
                    </a:cubicBezTo>
                    <a:cubicBezTo>
                      <a:pt x="14" y="20"/>
                      <a:pt x="14" y="20"/>
                      <a:pt x="14" y="20"/>
                    </a:cubicBezTo>
                    <a:cubicBezTo>
                      <a:pt x="16" y="20"/>
                      <a:pt x="16" y="20"/>
                      <a:pt x="16" y="20"/>
                    </a:cubicBezTo>
                    <a:cubicBezTo>
                      <a:pt x="16" y="20"/>
                      <a:pt x="17" y="20"/>
                      <a:pt x="18" y="20"/>
                    </a:cubicBezTo>
                    <a:cubicBezTo>
                      <a:pt x="18" y="20"/>
                      <a:pt x="19" y="20"/>
                      <a:pt x="19" y="21"/>
                    </a:cubicBezTo>
                    <a:cubicBezTo>
                      <a:pt x="20" y="21"/>
                      <a:pt x="21" y="21"/>
                      <a:pt x="21" y="21"/>
                    </a:cubicBezTo>
                    <a:cubicBezTo>
                      <a:pt x="22" y="21"/>
                      <a:pt x="22" y="21"/>
                      <a:pt x="22" y="21"/>
                    </a:cubicBezTo>
                    <a:cubicBezTo>
                      <a:pt x="22" y="21"/>
                      <a:pt x="23" y="21"/>
                      <a:pt x="23" y="22"/>
                    </a:cubicBezTo>
                    <a:cubicBezTo>
                      <a:pt x="23" y="22"/>
                      <a:pt x="23" y="22"/>
                      <a:pt x="23" y="22"/>
                    </a:cubicBezTo>
                    <a:cubicBezTo>
                      <a:pt x="23" y="23"/>
                      <a:pt x="21" y="23"/>
                      <a:pt x="20" y="23"/>
                    </a:cubicBezTo>
                    <a:cubicBezTo>
                      <a:pt x="19" y="23"/>
                      <a:pt x="18" y="24"/>
                      <a:pt x="18" y="24"/>
                    </a:cubicBezTo>
                    <a:cubicBezTo>
                      <a:pt x="18" y="24"/>
                      <a:pt x="17" y="24"/>
                      <a:pt x="17" y="24"/>
                    </a:cubicBezTo>
                    <a:cubicBezTo>
                      <a:pt x="16" y="24"/>
                      <a:pt x="15" y="24"/>
                      <a:pt x="14" y="25"/>
                    </a:cubicBezTo>
                    <a:cubicBezTo>
                      <a:pt x="14" y="25"/>
                      <a:pt x="14" y="24"/>
                      <a:pt x="14" y="24"/>
                    </a:cubicBezTo>
                    <a:cubicBezTo>
                      <a:pt x="15" y="22"/>
                      <a:pt x="14" y="21"/>
                      <a:pt x="13" y="20"/>
                    </a:cubicBezTo>
                    <a:cubicBezTo>
                      <a:pt x="13" y="19"/>
                      <a:pt x="12" y="19"/>
                      <a:pt x="12" y="19"/>
                    </a:cubicBezTo>
                    <a:cubicBezTo>
                      <a:pt x="12" y="19"/>
                      <a:pt x="12" y="19"/>
                      <a:pt x="12" y="18"/>
                    </a:cubicBezTo>
                    <a:cubicBezTo>
                      <a:pt x="12" y="17"/>
                      <a:pt x="10" y="16"/>
                      <a:pt x="10" y="16"/>
                    </a:cubicBezTo>
                    <a:cubicBezTo>
                      <a:pt x="9" y="16"/>
                      <a:pt x="8" y="17"/>
                      <a:pt x="7" y="17"/>
                    </a:cubicBezTo>
                    <a:cubicBezTo>
                      <a:pt x="7" y="17"/>
                      <a:pt x="7" y="17"/>
                      <a:pt x="7" y="18"/>
                    </a:cubicBezTo>
                    <a:cubicBezTo>
                      <a:pt x="6" y="18"/>
                      <a:pt x="6" y="17"/>
                      <a:pt x="6" y="17"/>
                    </a:cubicBezTo>
                    <a:cubicBezTo>
                      <a:pt x="6" y="17"/>
                      <a:pt x="6" y="17"/>
                      <a:pt x="6" y="17"/>
                    </a:cubicBezTo>
                    <a:cubicBezTo>
                      <a:pt x="4" y="18"/>
                      <a:pt x="3" y="19"/>
                      <a:pt x="2" y="19"/>
                    </a:cubicBezTo>
                    <a:cubicBezTo>
                      <a:pt x="1" y="21"/>
                      <a:pt x="0" y="23"/>
                      <a:pt x="1" y="24"/>
                    </a:cubicBezTo>
                    <a:cubicBezTo>
                      <a:pt x="1" y="26"/>
                      <a:pt x="3" y="27"/>
                      <a:pt x="5" y="27"/>
                    </a:cubicBezTo>
                    <a:cubicBezTo>
                      <a:pt x="5" y="27"/>
                      <a:pt x="6" y="27"/>
                      <a:pt x="6" y="27"/>
                    </a:cubicBezTo>
                    <a:cubicBezTo>
                      <a:pt x="6" y="28"/>
                      <a:pt x="6" y="29"/>
                      <a:pt x="7" y="30"/>
                    </a:cubicBezTo>
                    <a:cubicBezTo>
                      <a:pt x="8" y="32"/>
                      <a:pt x="13" y="34"/>
                      <a:pt x="15" y="34"/>
                    </a:cubicBezTo>
                    <a:cubicBezTo>
                      <a:pt x="15" y="35"/>
                      <a:pt x="16" y="35"/>
                      <a:pt x="17" y="36"/>
                    </a:cubicBezTo>
                    <a:cubicBezTo>
                      <a:pt x="18" y="37"/>
                      <a:pt x="19" y="38"/>
                      <a:pt x="21" y="38"/>
                    </a:cubicBezTo>
                    <a:cubicBezTo>
                      <a:pt x="21" y="38"/>
                      <a:pt x="21" y="38"/>
                      <a:pt x="21" y="38"/>
                    </a:cubicBezTo>
                    <a:cubicBezTo>
                      <a:pt x="22" y="39"/>
                      <a:pt x="22" y="39"/>
                      <a:pt x="23" y="39"/>
                    </a:cubicBezTo>
                    <a:cubicBezTo>
                      <a:pt x="23" y="39"/>
                      <a:pt x="23" y="39"/>
                      <a:pt x="23" y="39"/>
                    </a:cubicBezTo>
                    <a:cubicBezTo>
                      <a:pt x="24" y="40"/>
                      <a:pt x="25" y="41"/>
                      <a:pt x="26" y="41"/>
                    </a:cubicBezTo>
                    <a:cubicBezTo>
                      <a:pt x="27" y="41"/>
                      <a:pt x="28" y="41"/>
                      <a:pt x="30" y="40"/>
                    </a:cubicBezTo>
                    <a:cubicBezTo>
                      <a:pt x="30" y="39"/>
                      <a:pt x="31" y="38"/>
                      <a:pt x="31" y="37"/>
                    </a:cubicBezTo>
                    <a:cubicBezTo>
                      <a:pt x="31" y="37"/>
                      <a:pt x="31" y="36"/>
                      <a:pt x="31" y="36"/>
                    </a:cubicBezTo>
                    <a:cubicBezTo>
                      <a:pt x="31" y="36"/>
                      <a:pt x="32" y="36"/>
                      <a:pt x="32" y="36"/>
                    </a:cubicBezTo>
                    <a:cubicBezTo>
                      <a:pt x="33" y="35"/>
                      <a:pt x="34" y="35"/>
                      <a:pt x="35" y="34"/>
                    </a:cubicBezTo>
                    <a:cubicBezTo>
                      <a:pt x="36" y="32"/>
                      <a:pt x="36" y="31"/>
                      <a:pt x="37" y="30"/>
                    </a:cubicBezTo>
                    <a:cubicBezTo>
                      <a:pt x="37" y="28"/>
                      <a:pt x="37" y="28"/>
                      <a:pt x="38" y="28"/>
                    </a:cubicBezTo>
                    <a:cubicBezTo>
                      <a:pt x="38" y="28"/>
                      <a:pt x="39" y="28"/>
                      <a:pt x="39" y="29"/>
                    </a:cubicBezTo>
                    <a:cubicBezTo>
                      <a:pt x="40" y="29"/>
                      <a:pt x="41" y="29"/>
                      <a:pt x="42" y="29"/>
                    </a:cubicBezTo>
                    <a:cubicBezTo>
                      <a:pt x="43" y="29"/>
                      <a:pt x="43" y="29"/>
                      <a:pt x="44" y="29"/>
                    </a:cubicBezTo>
                    <a:cubicBezTo>
                      <a:pt x="46" y="28"/>
                      <a:pt x="47" y="25"/>
                      <a:pt x="48" y="23"/>
                    </a:cubicBezTo>
                    <a:cubicBezTo>
                      <a:pt x="48" y="23"/>
                      <a:pt x="48" y="22"/>
                      <a:pt x="49" y="21"/>
                    </a:cubicBezTo>
                    <a:cubicBezTo>
                      <a:pt x="49" y="18"/>
                      <a:pt x="50" y="17"/>
                      <a:pt x="51" y="17"/>
                    </a:cubicBezTo>
                    <a:lnTo>
                      <a:pt x="53" y="17"/>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6"/>
              <p:cNvSpPr>
                <a:spLocks/>
              </p:cNvSpPr>
              <p:nvPr/>
            </p:nvSpPr>
            <p:spPr bwMode="auto">
              <a:xfrm>
                <a:off x="3376" y="4032"/>
                <a:ext cx="89" cy="69"/>
              </a:xfrm>
              <a:custGeom>
                <a:avLst/>
                <a:gdLst>
                  <a:gd name="T0" fmla="*/ 54 w 58"/>
                  <a:gd name="T1" fmla="*/ 12 h 45"/>
                  <a:gd name="T2" fmla="*/ 46 w 58"/>
                  <a:gd name="T3" fmla="*/ 2 h 45"/>
                  <a:gd name="T4" fmla="*/ 40 w 58"/>
                  <a:gd name="T5" fmla="*/ 4 h 45"/>
                  <a:gd name="T6" fmla="*/ 39 w 58"/>
                  <a:gd name="T7" fmla="*/ 4 h 45"/>
                  <a:gd name="T8" fmla="*/ 34 w 58"/>
                  <a:gd name="T9" fmla="*/ 4 h 45"/>
                  <a:gd name="T10" fmla="*/ 30 w 58"/>
                  <a:gd name="T11" fmla="*/ 2 h 45"/>
                  <a:gd name="T12" fmla="*/ 28 w 58"/>
                  <a:gd name="T13" fmla="*/ 1 h 45"/>
                  <a:gd name="T14" fmla="*/ 24 w 58"/>
                  <a:gd name="T15" fmla="*/ 1 h 45"/>
                  <a:gd name="T16" fmla="*/ 22 w 58"/>
                  <a:gd name="T17" fmla="*/ 1 h 45"/>
                  <a:gd name="T18" fmla="*/ 19 w 58"/>
                  <a:gd name="T19" fmla="*/ 2 h 45"/>
                  <a:gd name="T20" fmla="*/ 16 w 58"/>
                  <a:gd name="T21" fmla="*/ 1 h 45"/>
                  <a:gd name="T22" fmla="*/ 10 w 58"/>
                  <a:gd name="T23" fmla="*/ 4 h 45"/>
                  <a:gd name="T24" fmla="*/ 7 w 58"/>
                  <a:gd name="T25" fmla="*/ 5 h 45"/>
                  <a:gd name="T26" fmla="*/ 8 w 58"/>
                  <a:gd name="T27" fmla="*/ 10 h 45"/>
                  <a:gd name="T28" fmla="*/ 10 w 58"/>
                  <a:gd name="T29" fmla="*/ 15 h 45"/>
                  <a:gd name="T30" fmla="*/ 10 w 58"/>
                  <a:gd name="T31" fmla="*/ 15 h 45"/>
                  <a:gd name="T32" fmla="*/ 5 w 58"/>
                  <a:gd name="T33" fmla="*/ 20 h 45"/>
                  <a:gd name="T34" fmla="*/ 4 w 58"/>
                  <a:gd name="T35" fmla="*/ 22 h 45"/>
                  <a:gd name="T36" fmla="*/ 1 w 58"/>
                  <a:gd name="T37" fmla="*/ 24 h 45"/>
                  <a:gd name="T38" fmla="*/ 0 w 58"/>
                  <a:gd name="T39" fmla="*/ 26 h 45"/>
                  <a:gd name="T40" fmla="*/ 0 w 58"/>
                  <a:gd name="T41" fmla="*/ 33 h 45"/>
                  <a:gd name="T42" fmla="*/ 3 w 58"/>
                  <a:gd name="T43" fmla="*/ 39 h 45"/>
                  <a:gd name="T44" fmla="*/ 9 w 58"/>
                  <a:gd name="T45" fmla="*/ 43 h 45"/>
                  <a:gd name="T46" fmla="*/ 15 w 58"/>
                  <a:gd name="T47" fmla="*/ 45 h 45"/>
                  <a:gd name="T48" fmla="*/ 18 w 58"/>
                  <a:gd name="T49" fmla="*/ 40 h 45"/>
                  <a:gd name="T50" fmla="*/ 21 w 58"/>
                  <a:gd name="T51" fmla="*/ 40 h 45"/>
                  <a:gd name="T52" fmla="*/ 24 w 58"/>
                  <a:gd name="T53" fmla="*/ 37 h 45"/>
                  <a:gd name="T54" fmla="*/ 28 w 58"/>
                  <a:gd name="T55" fmla="*/ 35 h 45"/>
                  <a:gd name="T56" fmla="*/ 28 w 58"/>
                  <a:gd name="T57" fmla="*/ 34 h 45"/>
                  <a:gd name="T58" fmla="*/ 30 w 58"/>
                  <a:gd name="T59" fmla="*/ 34 h 45"/>
                  <a:gd name="T60" fmla="*/ 35 w 58"/>
                  <a:gd name="T61" fmla="*/ 36 h 45"/>
                  <a:gd name="T62" fmla="*/ 37 w 58"/>
                  <a:gd name="T63" fmla="*/ 33 h 45"/>
                  <a:gd name="T64" fmla="*/ 37 w 58"/>
                  <a:gd name="T65" fmla="*/ 28 h 45"/>
                  <a:gd name="T66" fmla="*/ 44 w 58"/>
                  <a:gd name="T67" fmla="*/ 24 h 45"/>
                  <a:gd name="T68" fmla="*/ 50 w 58"/>
                  <a:gd name="T69" fmla="*/ 23 h 45"/>
                  <a:gd name="T70" fmla="*/ 57 w 58"/>
                  <a:gd name="T71" fmla="*/ 1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8" h="45">
                    <a:moveTo>
                      <a:pt x="55" y="13"/>
                    </a:moveTo>
                    <a:cubicBezTo>
                      <a:pt x="55" y="13"/>
                      <a:pt x="54" y="13"/>
                      <a:pt x="54" y="12"/>
                    </a:cubicBezTo>
                    <a:cubicBezTo>
                      <a:pt x="53" y="10"/>
                      <a:pt x="52" y="8"/>
                      <a:pt x="51" y="6"/>
                    </a:cubicBezTo>
                    <a:cubicBezTo>
                      <a:pt x="50" y="5"/>
                      <a:pt x="48" y="3"/>
                      <a:pt x="46" y="2"/>
                    </a:cubicBezTo>
                    <a:cubicBezTo>
                      <a:pt x="45" y="2"/>
                      <a:pt x="44" y="2"/>
                      <a:pt x="44" y="2"/>
                    </a:cubicBezTo>
                    <a:cubicBezTo>
                      <a:pt x="42" y="2"/>
                      <a:pt x="41" y="3"/>
                      <a:pt x="40" y="4"/>
                    </a:cubicBezTo>
                    <a:cubicBezTo>
                      <a:pt x="40" y="4"/>
                      <a:pt x="40" y="4"/>
                      <a:pt x="40" y="4"/>
                    </a:cubicBezTo>
                    <a:cubicBezTo>
                      <a:pt x="39" y="4"/>
                      <a:pt x="39" y="4"/>
                      <a:pt x="39" y="4"/>
                    </a:cubicBezTo>
                    <a:cubicBezTo>
                      <a:pt x="38" y="4"/>
                      <a:pt x="37" y="3"/>
                      <a:pt x="36" y="3"/>
                    </a:cubicBezTo>
                    <a:cubicBezTo>
                      <a:pt x="35" y="3"/>
                      <a:pt x="34" y="4"/>
                      <a:pt x="34" y="4"/>
                    </a:cubicBezTo>
                    <a:cubicBezTo>
                      <a:pt x="34" y="4"/>
                      <a:pt x="33" y="3"/>
                      <a:pt x="33" y="3"/>
                    </a:cubicBezTo>
                    <a:cubicBezTo>
                      <a:pt x="33" y="2"/>
                      <a:pt x="31" y="2"/>
                      <a:pt x="30" y="2"/>
                    </a:cubicBezTo>
                    <a:cubicBezTo>
                      <a:pt x="30" y="2"/>
                      <a:pt x="29" y="2"/>
                      <a:pt x="29" y="2"/>
                    </a:cubicBezTo>
                    <a:cubicBezTo>
                      <a:pt x="29" y="2"/>
                      <a:pt x="28" y="1"/>
                      <a:pt x="28" y="1"/>
                    </a:cubicBezTo>
                    <a:cubicBezTo>
                      <a:pt x="27" y="0"/>
                      <a:pt x="26" y="0"/>
                      <a:pt x="26" y="0"/>
                    </a:cubicBezTo>
                    <a:cubicBezTo>
                      <a:pt x="25" y="0"/>
                      <a:pt x="24" y="1"/>
                      <a:pt x="24" y="1"/>
                    </a:cubicBezTo>
                    <a:cubicBezTo>
                      <a:pt x="22" y="1"/>
                      <a:pt x="22" y="1"/>
                      <a:pt x="22" y="1"/>
                    </a:cubicBezTo>
                    <a:cubicBezTo>
                      <a:pt x="22" y="1"/>
                      <a:pt x="22" y="1"/>
                      <a:pt x="22" y="1"/>
                    </a:cubicBezTo>
                    <a:cubicBezTo>
                      <a:pt x="21" y="1"/>
                      <a:pt x="20" y="1"/>
                      <a:pt x="20" y="2"/>
                    </a:cubicBezTo>
                    <a:cubicBezTo>
                      <a:pt x="20" y="2"/>
                      <a:pt x="19" y="2"/>
                      <a:pt x="19" y="2"/>
                    </a:cubicBezTo>
                    <a:cubicBezTo>
                      <a:pt x="19" y="1"/>
                      <a:pt x="19" y="1"/>
                      <a:pt x="18" y="1"/>
                    </a:cubicBezTo>
                    <a:cubicBezTo>
                      <a:pt x="17" y="1"/>
                      <a:pt x="17" y="1"/>
                      <a:pt x="16" y="1"/>
                    </a:cubicBezTo>
                    <a:cubicBezTo>
                      <a:pt x="16" y="1"/>
                      <a:pt x="15" y="1"/>
                      <a:pt x="14" y="1"/>
                    </a:cubicBezTo>
                    <a:cubicBezTo>
                      <a:pt x="12" y="2"/>
                      <a:pt x="11" y="3"/>
                      <a:pt x="10" y="4"/>
                    </a:cubicBezTo>
                    <a:cubicBezTo>
                      <a:pt x="10" y="4"/>
                      <a:pt x="10" y="4"/>
                      <a:pt x="10" y="4"/>
                    </a:cubicBezTo>
                    <a:cubicBezTo>
                      <a:pt x="9" y="4"/>
                      <a:pt x="8" y="4"/>
                      <a:pt x="7" y="5"/>
                    </a:cubicBezTo>
                    <a:cubicBezTo>
                      <a:pt x="7" y="5"/>
                      <a:pt x="5" y="7"/>
                      <a:pt x="8" y="10"/>
                    </a:cubicBezTo>
                    <a:cubicBezTo>
                      <a:pt x="8" y="10"/>
                      <a:pt x="8" y="10"/>
                      <a:pt x="8" y="10"/>
                    </a:cubicBezTo>
                    <a:cubicBezTo>
                      <a:pt x="8" y="11"/>
                      <a:pt x="8" y="13"/>
                      <a:pt x="10" y="14"/>
                    </a:cubicBezTo>
                    <a:cubicBezTo>
                      <a:pt x="10" y="14"/>
                      <a:pt x="10" y="14"/>
                      <a:pt x="10" y="15"/>
                    </a:cubicBezTo>
                    <a:cubicBezTo>
                      <a:pt x="11" y="15"/>
                      <a:pt x="11" y="15"/>
                      <a:pt x="11" y="15"/>
                    </a:cubicBezTo>
                    <a:cubicBezTo>
                      <a:pt x="11" y="15"/>
                      <a:pt x="10" y="15"/>
                      <a:pt x="10" y="15"/>
                    </a:cubicBezTo>
                    <a:cubicBezTo>
                      <a:pt x="9" y="16"/>
                      <a:pt x="8" y="16"/>
                      <a:pt x="7" y="17"/>
                    </a:cubicBezTo>
                    <a:cubicBezTo>
                      <a:pt x="7" y="18"/>
                      <a:pt x="6" y="19"/>
                      <a:pt x="5" y="20"/>
                    </a:cubicBezTo>
                    <a:cubicBezTo>
                      <a:pt x="5" y="20"/>
                      <a:pt x="5" y="21"/>
                      <a:pt x="4" y="21"/>
                    </a:cubicBezTo>
                    <a:cubicBezTo>
                      <a:pt x="4" y="22"/>
                      <a:pt x="4" y="22"/>
                      <a:pt x="4" y="22"/>
                    </a:cubicBezTo>
                    <a:cubicBezTo>
                      <a:pt x="3" y="22"/>
                      <a:pt x="3" y="23"/>
                      <a:pt x="2" y="23"/>
                    </a:cubicBezTo>
                    <a:cubicBezTo>
                      <a:pt x="2" y="24"/>
                      <a:pt x="2" y="24"/>
                      <a:pt x="1" y="24"/>
                    </a:cubicBezTo>
                    <a:cubicBezTo>
                      <a:pt x="0" y="24"/>
                      <a:pt x="0" y="24"/>
                      <a:pt x="0" y="24"/>
                    </a:cubicBezTo>
                    <a:cubicBezTo>
                      <a:pt x="0" y="26"/>
                      <a:pt x="0" y="26"/>
                      <a:pt x="0" y="26"/>
                    </a:cubicBezTo>
                    <a:cubicBezTo>
                      <a:pt x="0" y="28"/>
                      <a:pt x="0" y="29"/>
                      <a:pt x="0" y="30"/>
                    </a:cubicBezTo>
                    <a:cubicBezTo>
                      <a:pt x="0" y="31"/>
                      <a:pt x="0" y="32"/>
                      <a:pt x="0" y="33"/>
                    </a:cubicBezTo>
                    <a:cubicBezTo>
                      <a:pt x="0" y="36"/>
                      <a:pt x="1" y="37"/>
                      <a:pt x="3" y="39"/>
                    </a:cubicBezTo>
                    <a:cubicBezTo>
                      <a:pt x="3" y="39"/>
                      <a:pt x="3" y="39"/>
                      <a:pt x="3" y="39"/>
                    </a:cubicBezTo>
                    <a:cubicBezTo>
                      <a:pt x="4" y="40"/>
                      <a:pt x="4" y="40"/>
                      <a:pt x="4" y="40"/>
                    </a:cubicBezTo>
                    <a:cubicBezTo>
                      <a:pt x="6" y="41"/>
                      <a:pt x="7" y="42"/>
                      <a:pt x="9" y="43"/>
                    </a:cubicBezTo>
                    <a:cubicBezTo>
                      <a:pt x="9" y="43"/>
                      <a:pt x="9" y="43"/>
                      <a:pt x="10" y="43"/>
                    </a:cubicBezTo>
                    <a:cubicBezTo>
                      <a:pt x="12" y="44"/>
                      <a:pt x="13" y="45"/>
                      <a:pt x="15" y="45"/>
                    </a:cubicBezTo>
                    <a:cubicBezTo>
                      <a:pt x="17" y="45"/>
                      <a:pt x="17" y="44"/>
                      <a:pt x="18" y="44"/>
                    </a:cubicBezTo>
                    <a:cubicBezTo>
                      <a:pt x="19" y="43"/>
                      <a:pt x="19" y="42"/>
                      <a:pt x="18" y="40"/>
                    </a:cubicBezTo>
                    <a:cubicBezTo>
                      <a:pt x="18" y="40"/>
                      <a:pt x="18" y="40"/>
                      <a:pt x="18" y="39"/>
                    </a:cubicBezTo>
                    <a:cubicBezTo>
                      <a:pt x="19" y="40"/>
                      <a:pt x="20" y="40"/>
                      <a:pt x="21" y="40"/>
                    </a:cubicBezTo>
                    <a:cubicBezTo>
                      <a:pt x="22" y="40"/>
                      <a:pt x="23" y="39"/>
                      <a:pt x="24" y="38"/>
                    </a:cubicBezTo>
                    <a:cubicBezTo>
                      <a:pt x="24" y="37"/>
                      <a:pt x="24" y="37"/>
                      <a:pt x="24" y="37"/>
                    </a:cubicBezTo>
                    <a:cubicBezTo>
                      <a:pt x="24" y="37"/>
                      <a:pt x="24" y="37"/>
                      <a:pt x="24" y="37"/>
                    </a:cubicBezTo>
                    <a:cubicBezTo>
                      <a:pt x="25" y="37"/>
                      <a:pt x="27" y="37"/>
                      <a:pt x="28" y="35"/>
                    </a:cubicBezTo>
                    <a:cubicBezTo>
                      <a:pt x="28" y="35"/>
                      <a:pt x="28" y="34"/>
                      <a:pt x="28" y="34"/>
                    </a:cubicBezTo>
                    <a:cubicBezTo>
                      <a:pt x="28" y="34"/>
                      <a:pt x="28" y="34"/>
                      <a:pt x="28" y="34"/>
                    </a:cubicBezTo>
                    <a:cubicBezTo>
                      <a:pt x="29" y="34"/>
                      <a:pt x="29" y="34"/>
                      <a:pt x="29" y="34"/>
                    </a:cubicBezTo>
                    <a:cubicBezTo>
                      <a:pt x="29" y="34"/>
                      <a:pt x="30" y="34"/>
                      <a:pt x="30" y="34"/>
                    </a:cubicBezTo>
                    <a:cubicBezTo>
                      <a:pt x="31" y="35"/>
                      <a:pt x="32" y="36"/>
                      <a:pt x="34" y="36"/>
                    </a:cubicBezTo>
                    <a:cubicBezTo>
                      <a:pt x="35" y="36"/>
                      <a:pt x="35" y="36"/>
                      <a:pt x="35" y="36"/>
                    </a:cubicBezTo>
                    <a:cubicBezTo>
                      <a:pt x="37" y="36"/>
                      <a:pt x="37" y="36"/>
                      <a:pt x="37" y="36"/>
                    </a:cubicBezTo>
                    <a:cubicBezTo>
                      <a:pt x="37" y="33"/>
                      <a:pt x="37" y="33"/>
                      <a:pt x="37" y="33"/>
                    </a:cubicBezTo>
                    <a:cubicBezTo>
                      <a:pt x="37" y="31"/>
                      <a:pt x="36" y="30"/>
                      <a:pt x="34" y="29"/>
                    </a:cubicBezTo>
                    <a:cubicBezTo>
                      <a:pt x="35" y="28"/>
                      <a:pt x="36" y="28"/>
                      <a:pt x="37" y="28"/>
                    </a:cubicBezTo>
                    <a:cubicBezTo>
                      <a:pt x="39" y="28"/>
                      <a:pt x="40" y="27"/>
                      <a:pt x="42" y="26"/>
                    </a:cubicBezTo>
                    <a:cubicBezTo>
                      <a:pt x="42" y="25"/>
                      <a:pt x="43" y="25"/>
                      <a:pt x="44" y="24"/>
                    </a:cubicBezTo>
                    <a:cubicBezTo>
                      <a:pt x="45" y="24"/>
                      <a:pt x="48" y="23"/>
                      <a:pt x="49" y="23"/>
                    </a:cubicBezTo>
                    <a:cubicBezTo>
                      <a:pt x="50" y="23"/>
                      <a:pt x="50" y="23"/>
                      <a:pt x="50" y="23"/>
                    </a:cubicBezTo>
                    <a:cubicBezTo>
                      <a:pt x="50" y="23"/>
                      <a:pt x="51" y="23"/>
                      <a:pt x="51" y="23"/>
                    </a:cubicBezTo>
                    <a:cubicBezTo>
                      <a:pt x="53" y="23"/>
                      <a:pt x="56" y="23"/>
                      <a:pt x="57" y="19"/>
                    </a:cubicBezTo>
                    <a:cubicBezTo>
                      <a:pt x="58" y="16"/>
                      <a:pt x="56" y="14"/>
                      <a:pt x="55" y="13"/>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7"/>
              <p:cNvSpPr>
                <a:spLocks/>
              </p:cNvSpPr>
              <p:nvPr/>
            </p:nvSpPr>
            <p:spPr bwMode="auto">
              <a:xfrm>
                <a:off x="1559" y="539"/>
                <a:ext cx="19" cy="19"/>
              </a:xfrm>
              <a:custGeom>
                <a:avLst/>
                <a:gdLst>
                  <a:gd name="T0" fmla="*/ 9 w 12"/>
                  <a:gd name="T1" fmla="*/ 1 h 12"/>
                  <a:gd name="T2" fmla="*/ 6 w 12"/>
                  <a:gd name="T3" fmla="*/ 0 h 12"/>
                  <a:gd name="T4" fmla="*/ 1 w 12"/>
                  <a:gd name="T5" fmla="*/ 4 h 12"/>
                  <a:gd name="T6" fmla="*/ 2 w 12"/>
                  <a:gd name="T7" fmla="*/ 10 h 12"/>
                  <a:gd name="T8" fmla="*/ 6 w 12"/>
                  <a:gd name="T9" fmla="*/ 12 h 12"/>
                  <a:gd name="T10" fmla="*/ 12 w 12"/>
                  <a:gd name="T11" fmla="*/ 7 h 12"/>
                  <a:gd name="T12" fmla="*/ 9 w 12"/>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9" y="1"/>
                    </a:moveTo>
                    <a:cubicBezTo>
                      <a:pt x="8" y="0"/>
                      <a:pt x="7" y="0"/>
                      <a:pt x="6" y="0"/>
                    </a:cubicBezTo>
                    <a:cubicBezTo>
                      <a:pt x="4" y="0"/>
                      <a:pt x="2" y="2"/>
                      <a:pt x="1" y="4"/>
                    </a:cubicBezTo>
                    <a:cubicBezTo>
                      <a:pt x="0" y="6"/>
                      <a:pt x="1" y="9"/>
                      <a:pt x="2" y="10"/>
                    </a:cubicBezTo>
                    <a:cubicBezTo>
                      <a:pt x="4" y="11"/>
                      <a:pt x="5" y="12"/>
                      <a:pt x="6" y="12"/>
                    </a:cubicBezTo>
                    <a:cubicBezTo>
                      <a:pt x="9" y="12"/>
                      <a:pt x="11" y="10"/>
                      <a:pt x="12" y="7"/>
                    </a:cubicBezTo>
                    <a:cubicBezTo>
                      <a:pt x="12" y="5"/>
                      <a:pt x="11" y="2"/>
                      <a:pt x="9" y="1"/>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8"/>
              <p:cNvSpPr>
                <a:spLocks/>
              </p:cNvSpPr>
              <p:nvPr/>
            </p:nvSpPr>
            <p:spPr bwMode="auto">
              <a:xfrm>
                <a:off x="1713" y="11"/>
                <a:ext cx="683" cy="1060"/>
              </a:xfrm>
              <a:custGeom>
                <a:avLst/>
                <a:gdLst>
                  <a:gd name="T0" fmla="*/ 439 w 446"/>
                  <a:gd name="T1" fmla="*/ 439 h 692"/>
                  <a:gd name="T2" fmla="*/ 429 w 446"/>
                  <a:gd name="T3" fmla="*/ 413 h 692"/>
                  <a:gd name="T4" fmla="*/ 421 w 446"/>
                  <a:gd name="T5" fmla="*/ 389 h 692"/>
                  <a:gd name="T6" fmla="*/ 413 w 446"/>
                  <a:gd name="T7" fmla="*/ 313 h 692"/>
                  <a:gd name="T8" fmla="*/ 427 w 446"/>
                  <a:gd name="T9" fmla="*/ 261 h 692"/>
                  <a:gd name="T10" fmla="*/ 384 w 446"/>
                  <a:gd name="T11" fmla="*/ 263 h 692"/>
                  <a:gd name="T12" fmla="*/ 347 w 446"/>
                  <a:gd name="T13" fmla="*/ 249 h 692"/>
                  <a:gd name="T14" fmla="*/ 316 w 446"/>
                  <a:gd name="T15" fmla="*/ 223 h 692"/>
                  <a:gd name="T16" fmla="*/ 268 w 446"/>
                  <a:gd name="T17" fmla="*/ 226 h 692"/>
                  <a:gd name="T18" fmla="*/ 251 w 446"/>
                  <a:gd name="T19" fmla="*/ 171 h 692"/>
                  <a:gd name="T20" fmla="*/ 238 w 446"/>
                  <a:gd name="T21" fmla="*/ 143 h 692"/>
                  <a:gd name="T22" fmla="*/ 228 w 446"/>
                  <a:gd name="T23" fmla="*/ 124 h 692"/>
                  <a:gd name="T24" fmla="*/ 264 w 446"/>
                  <a:gd name="T25" fmla="*/ 50 h 692"/>
                  <a:gd name="T26" fmla="*/ 307 w 446"/>
                  <a:gd name="T27" fmla="*/ 22 h 692"/>
                  <a:gd name="T28" fmla="*/ 294 w 446"/>
                  <a:gd name="T29" fmla="*/ 0 h 692"/>
                  <a:gd name="T30" fmla="*/ 272 w 446"/>
                  <a:gd name="T31" fmla="*/ 7 h 692"/>
                  <a:gd name="T32" fmla="*/ 244 w 446"/>
                  <a:gd name="T33" fmla="*/ 34 h 692"/>
                  <a:gd name="T34" fmla="*/ 207 w 446"/>
                  <a:gd name="T35" fmla="*/ 48 h 692"/>
                  <a:gd name="T36" fmla="*/ 184 w 446"/>
                  <a:gd name="T37" fmla="*/ 69 h 692"/>
                  <a:gd name="T38" fmla="*/ 157 w 446"/>
                  <a:gd name="T39" fmla="*/ 66 h 692"/>
                  <a:gd name="T40" fmla="*/ 137 w 446"/>
                  <a:gd name="T41" fmla="*/ 118 h 692"/>
                  <a:gd name="T42" fmla="*/ 124 w 446"/>
                  <a:gd name="T43" fmla="*/ 126 h 692"/>
                  <a:gd name="T44" fmla="*/ 91 w 446"/>
                  <a:gd name="T45" fmla="*/ 159 h 692"/>
                  <a:gd name="T46" fmla="*/ 91 w 446"/>
                  <a:gd name="T47" fmla="*/ 184 h 692"/>
                  <a:gd name="T48" fmla="*/ 71 w 446"/>
                  <a:gd name="T49" fmla="*/ 161 h 692"/>
                  <a:gd name="T50" fmla="*/ 73 w 446"/>
                  <a:gd name="T51" fmla="*/ 195 h 692"/>
                  <a:gd name="T52" fmla="*/ 58 w 446"/>
                  <a:gd name="T53" fmla="*/ 201 h 692"/>
                  <a:gd name="T54" fmla="*/ 51 w 446"/>
                  <a:gd name="T55" fmla="*/ 221 h 692"/>
                  <a:gd name="T56" fmla="*/ 64 w 446"/>
                  <a:gd name="T57" fmla="*/ 253 h 692"/>
                  <a:gd name="T58" fmla="*/ 60 w 446"/>
                  <a:gd name="T59" fmla="*/ 290 h 692"/>
                  <a:gd name="T60" fmla="*/ 64 w 446"/>
                  <a:gd name="T61" fmla="*/ 340 h 692"/>
                  <a:gd name="T62" fmla="*/ 71 w 446"/>
                  <a:gd name="T63" fmla="*/ 360 h 692"/>
                  <a:gd name="T64" fmla="*/ 47 w 446"/>
                  <a:gd name="T65" fmla="*/ 407 h 692"/>
                  <a:gd name="T66" fmla="*/ 15 w 446"/>
                  <a:gd name="T67" fmla="*/ 426 h 692"/>
                  <a:gd name="T68" fmla="*/ 0 w 446"/>
                  <a:gd name="T69" fmla="*/ 450 h 692"/>
                  <a:gd name="T70" fmla="*/ 16 w 446"/>
                  <a:gd name="T71" fmla="*/ 462 h 692"/>
                  <a:gd name="T72" fmla="*/ 32 w 446"/>
                  <a:gd name="T73" fmla="*/ 473 h 692"/>
                  <a:gd name="T74" fmla="*/ 53 w 446"/>
                  <a:gd name="T75" fmla="*/ 484 h 692"/>
                  <a:gd name="T76" fmla="*/ 93 w 446"/>
                  <a:gd name="T77" fmla="*/ 507 h 692"/>
                  <a:gd name="T78" fmla="*/ 116 w 446"/>
                  <a:gd name="T79" fmla="*/ 507 h 692"/>
                  <a:gd name="T80" fmla="*/ 142 w 446"/>
                  <a:gd name="T81" fmla="*/ 520 h 692"/>
                  <a:gd name="T82" fmla="*/ 164 w 446"/>
                  <a:gd name="T83" fmla="*/ 531 h 692"/>
                  <a:gd name="T84" fmla="*/ 177 w 446"/>
                  <a:gd name="T85" fmla="*/ 556 h 692"/>
                  <a:gd name="T86" fmla="*/ 201 w 446"/>
                  <a:gd name="T87" fmla="*/ 572 h 692"/>
                  <a:gd name="T88" fmla="*/ 217 w 446"/>
                  <a:gd name="T89" fmla="*/ 592 h 692"/>
                  <a:gd name="T90" fmla="*/ 246 w 446"/>
                  <a:gd name="T91" fmla="*/ 616 h 692"/>
                  <a:gd name="T92" fmla="*/ 280 w 446"/>
                  <a:gd name="T93" fmla="*/ 610 h 692"/>
                  <a:gd name="T94" fmla="*/ 295 w 446"/>
                  <a:gd name="T95" fmla="*/ 611 h 692"/>
                  <a:gd name="T96" fmla="*/ 329 w 446"/>
                  <a:gd name="T97" fmla="*/ 636 h 692"/>
                  <a:gd name="T98" fmla="*/ 316 w 446"/>
                  <a:gd name="T99" fmla="*/ 676 h 692"/>
                  <a:gd name="T100" fmla="*/ 343 w 446"/>
                  <a:gd name="T101" fmla="*/ 651 h 692"/>
                  <a:gd name="T102" fmla="*/ 346 w 446"/>
                  <a:gd name="T103" fmla="*/ 542 h 692"/>
                  <a:gd name="T104" fmla="*/ 342 w 446"/>
                  <a:gd name="T105" fmla="*/ 490 h 692"/>
                  <a:gd name="T106" fmla="*/ 337 w 446"/>
                  <a:gd name="T107" fmla="*/ 472 h 692"/>
                  <a:gd name="T108" fmla="*/ 348 w 446"/>
                  <a:gd name="T109" fmla="*/ 443 h 692"/>
                  <a:gd name="T110" fmla="*/ 391 w 446"/>
                  <a:gd name="T111" fmla="*/ 445 h 692"/>
                  <a:gd name="T112" fmla="*/ 405 w 446"/>
                  <a:gd name="T113" fmla="*/ 442 h 692"/>
                  <a:gd name="T114" fmla="*/ 442 w 446"/>
                  <a:gd name="T115" fmla="*/ 468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6" h="692">
                    <a:moveTo>
                      <a:pt x="445" y="466"/>
                    </a:moveTo>
                    <a:cubicBezTo>
                      <a:pt x="445" y="465"/>
                      <a:pt x="445" y="463"/>
                      <a:pt x="445" y="462"/>
                    </a:cubicBezTo>
                    <a:cubicBezTo>
                      <a:pt x="445" y="460"/>
                      <a:pt x="445" y="458"/>
                      <a:pt x="444" y="457"/>
                    </a:cubicBezTo>
                    <a:cubicBezTo>
                      <a:pt x="444" y="456"/>
                      <a:pt x="443" y="455"/>
                      <a:pt x="443" y="455"/>
                    </a:cubicBezTo>
                    <a:cubicBezTo>
                      <a:pt x="442" y="454"/>
                      <a:pt x="442" y="453"/>
                      <a:pt x="441" y="451"/>
                    </a:cubicBezTo>
                    <a:cubicBezTo>
                      <a:pt x="441" y="450"/>
                      <a:pt x="441" y="449"/>
                      <a:pt x="441" y="448"/>
                    </a:cubicBezTo>
                    <a:cubicBezTo>
                      <a:pt x="441" y="447"/>
                      <a:pt x="441" y="446"/>
                      <a:pt x="441" y="445"/>
                    </a:cubicBezTo>
                    <a:cubicBezTo>
                      <a:pt x="441" y="443"/>
                      <a:pt x="440" y="441"/>
                      <a:pt x="439" y="439"/>
                    </a:cubicBezTo>
                    <a:cubicBezTo>
                      <a:pt x="439" y="438"/>
                      <a:pt x="438" y="436"/>
                      <a:pt x="437" y="434"/>
                    </a:cubicBezTo>
                    <a:cubicBezTo>
                      <a:pt x="437" y="432"/>
                      <a:pt x="436" y="431"/>
                      <a:pt x="436" y="429"/>
                    </a:cubicBezTo>
                    <a:cubicBezTo>
                      <a:pt x="435" y="428"/>
                      <a:pt x="434" y="426"/>
                      <a:pt x="434" y="424"/>
                    </a:cubicBezTo>
                    <a:cubicBezTo>
                      <a:pt x="434" y="423"/>
                      <a:pt x="434" y="423"/>
                      <a:pt x="434" y="422"/>
                    </a:cubicBezTo>
                    <a:cubicBezTo>
                      <a:pt x="434" y="420"/>
                      <a:pt x="435" y="419"/>
                      <a:pt x="432" y="417"/>
                    </a:cubicBezTo>
                    <a:cubicBezTo>
                      <a:pt x="432" y="417"/>
                      <a:pt x="431" y="417"/>
                      <a:pt x="431" y="416"/>
                    </a:cubicBezTo>
                    <a:cubicBezTo>
                      <a:pt x="430" y="416"/>
                      <a:pt x="430" y="416"/>
                      <a:pt x="429" y="415"/>
                    </a:cubicBezTo>
                    <a:cubicBezTo>
                      <a:pt x="429" y="414"/>
                      <a:pt x="429" y="414"/>
                      <a:pt x="429" y="413"/>
                    </a:cubicBezTo>
                    <a:cubicBezTo>
                      <a:pt x="429" y="413"/>
                      <a:pt x="429" y="412"/>
                      <a:pt x="428" y="412"/>
                    </a:cubicBezTo>
                    <a:cubicBezTo>
                      <a:pt x="427" y="409"/>
                      <a:pt x="424" y="407"/>
                      <a:pt x="421" y="405"/>
                    </a:cubicBezTo>
                    <a:cubicBezTo>
                      <a:pt x="420" y="404"/>
                      <a:pt x="420" y="404"/>
                      <a:pt x="420" y="404"/>
                    </a:cubicBezTo>
                    <a:cubicBezTo>
                      <a:pt x="419" y="403"/>
                      <a:pt x="418" y="403"/>
                      <a:pt x="417" y="402"/>
                    </a:cubicBezTo>
                    <a:cubicBezTo>
                      <a:pt x="416" y="402"/>
                      <a:pt x="414" y="401"/>
                      <a:pt x="413" y="400"/>
                    </a:cubicBezTo>
                    <a:cubicBezTo>
                      <a:pt x="412" y="398"/>
                      <a:pt x="413" y="397"/>
                      <a:pt x="415" y="394"/>
                    </a:cubicBezTo>
                    <a:cubicBezTo>
                      <a:pt x="416" y="393"/>
                      <a:pt x="416" y="393"/>
                      <a:pt x="416" y="393"/>
                    </a:cubicBezTo>
                    <a:cubicBezTo>
                      <a:pt x="417" y="392"/>
                      <a:pt x="419" y="390"/>
                      <a:pt x="421" y="389"/>
                    </a:cubicBezTo>
                    <a:cubicBezTo>
                      <a:pt x="422" y="387"/>
                      <a:pt x="424" y="386"/>
                      <a:pt x="425" y="384"/>
                    </a:cubicBezTo>
                    <a:cubicBezTo>
                      <a:pt x="425" y="384"/>
                      <a:pt x="426" y="384"/>
                      <a:pt x="427" y="383"/>
                    </a:cubicBezTo>
                    <a:cubicBezTo>
                      <a:pt x="429" y="380"/>
                      <a:pt x="431" y="379"/>
                      <a:pt x="431" y="377"/>
                    </a:cubicBezTo>
                    <a:cubicBezTo>
                      <a:pt x="432" y="375"/>
                      <a:pt x="430" y="372"/>
                      <a:pt x="427" y="369"/>
                    </a:cubicBezTo>
                    <a:cubicBezTo>
                      <a:pt x="426" y="368"/>
                      <a:pt x="425" y="367"/>
                      <a:pt x="425" y="366"/>
                    </a:cubicBezTo>
                    <a:cubicBezTo>
                      <a:pt x="419" y="357"/>
                      <a:pt x="413" y="346"/>
                      <a:pt x="412" y="333"/>
                    </a:cubicBezTo>
                    <a:cubicBezTo>
                      <a:pt x="412" y="329"/>
                      <a:pt x="413" y="326"/>
                      <a:pt x="413" y="323"/>
                    </a:cubicBezTo>
                    <a:cubicBezTo>
                      <a:pt x="413" y="320"/>
                      <a:pt x="414" y="317"/>
                      <a:pt x="413" y="313"/>
                    </a:cubicBezTo>
                    <a:cubicBezTo>
                      <a:pt x="413" y="309"/>
                      <a:pt x="413" y="305"/>
                      <a:pt x="413" y="300"/>
                    </a:cubicBezTo>
                    <a:cubicBezTo>
                      <a:pt x="414" y="297"/>
                      <a:pt x="416" y="296"/>
                      <a:pt x="418" y="294"/>
                    </a:cubicBezTo>
                    <a:cubicBezTo>
                      <a:pt x="418" y="293"/>
                      <a:pt x="419" y="292"/>
                      <a:pt x="420" y="291"/>
                    </a:cubicBezTo>
                    <a:cubicBezTo>
                      <a:pt x="422" y="288"/>
                      <a:pt x="422" y="286"/>
                      <a:pt x="422" y="283"/>
                    </a:cubicBezTo>
                    <a:cubicBezTo>
                      <a:pt x="422" y="280"/>
                      <a:pt x="422" y="277"/>
                      <a:pt x="424" y="275"/>
                    </a:cubicBezTo>
                    <a:cubicBezTo>
                      <a:pt x="424" y="274"/>
                      <a:pt x="425" y="274"/>
                      <a:pt x="426" y="273"/>
                    </a:cubicBezTo>
                    <a:cubicBezTo>
                      <a:pt x="426" y="272"/>
                      <a:pt x="427" y="272"/>
                      <a:pt x="428" y="270"/>
                    </a:cubicBezTo>
                    <a:cubicBezTo>
                      <a:pt x="429" y="267"/>
                      <a:pt x="429" y="264"/>
                      <a:pt x="427" y="261"/>
                    </a:cubicBezTo>
                    <a:cubicBezTo>
                      <a:pt x="426" y="259"/>
                      <a:pt x="423" y="257"/>
                      <a:pt x="420" y="256"/>
                    </a:cubicBezTo>
                    <a:cubicBezTo>
                      <a:pt x="420" y="256"/>
                      <a:pt x="419" y="256"/>
                      <a:pt x="419" y="256"/>
                    </a:cubicBezTo>
                    <a:cubicBezTo>
                      <a:pt x="418" y="256"/>
                      <a:pt x="416" y="256"/>
                      <a:pt x="415" y="257"/>
                    </a:cubicBezTo>
                    <a:cubicBezTo>
                      <a:pt x="412" y="260"/>
                      <a:pt x="410" y="260"/>
                      <a:pt x="406" y="260"/>
                    </a:cubicBezTo>
                    <a:cubicBezTo>
                      <a:pt x="406" y="260"/>
                      <a:pt x="406" y="260"/>
                      <a:pt x="406" y="260"/>
                    </a:cubicBezTo>
                    <a:cubicBezTo>
                      <a:pt x="404" y="260"/>
                      <a:pt x="403" y="260"/>
                      <a:pt x="401" y="260"/>
                    </a:cubicBezTo>
                    <a:cubicBezTo>
                      <a:pt x="398" y="260"/>
                      <a:pt x="395" y="260"/>
                      <a:pt x="392" y="261"/>
                    </a:cubicBezTo>
                    <a:cubicBezTo>
                      <a:pt x="389" y="262"/>
                      <a:pt x="387" y="263"/>
                      <a:pt x="384" y="263"/>
                    </a:cubicBezTo>
                    <a:cubicBezTo>
                      <a:pt x="384" y="263"/>
                      <a:pt x="383" y="263"/>
                      <a:pt x="383" y="263"/>
                    </a:cubicBezTo>
                    <a:cubicBezTo>
                      <a:pt x="381" y="263"/>
                      <a:pt x="380" y="262"/>
                      <a:pt x="379" y="262"/>
                    </a:cubicBezTo>
                    <a:cubicBezTo>
                      <a:pt x="377" y="261"/>
                      <a:pt x="376" y="261"/>
                      <a:pt x="374" y="260"/>
                    </a:cubicBezTo>
                    <a:cubicBezTo>
                      <a:pt x="374" y="260"/>
                      <a:pt x="373" y="260"/>
                      <a:pt x="373" y="260"/>
                    </a:cubicBezTo>
                    <a:cubicBezTo>
                      <a:pt x="371" y="260"/>
                      <a:pt x="369" y="261"/>
                      <a:pt x="367" y="262"/>
                    </a:cubicBezTo>
                    <a:cubicBezTo>
                      <a:pt x="364" y="262"/>
                      <a:pt x="362" y="263"/>
                      <a:pt x="360" y="263"/>
                    </a:cubicBezTo>
                    <a:cubicBezTo>
                      <a:pt x="358" y="263"/>
                      <a:pt x="357" y="263"/>
                      <a:pt x="356" y="262"/>
                    </a:cubicBezTo>
                    <a:cubicBezTo>
                      <a:pt x="353" y="258"/>
                      <a:pt x="350" y="253"/>
                      <a:pt x="347" y="249"/>
                    </a:cubicBezTo>
                    <a:cubicBezTo>
                      <a:pt x="346" y="246"/>
                      <a:pt x="345" y="244"/>
                      <a:pt x="343" y="242"/>
                    </a:cubicBezTo>
                    <a:cubicBezTo>
                      <a:pt x="334" y="228"/>
                      <a:pt x="334" y="228"/>
                      <a:pt x="334" y="228"/>
                    </a:cubicBezTo>
                    <a:cubicBezTo>
                      <a:pt x="332" y="228"/>
                      <a:pt x="332" y="228"/>
                      <a:pt x="332" y="228"/>
                    </a:cubicBezTo>
                    <a:cubicBezTo>
                      <a:pt x="332" y="228"/>
                      <a:pt x="331" y="228"/>
                      <a:pt x="331" y="228"/>
                    </a:cubicBezTo>
                    <a:cubicBezTo>
                      <a:pt x="328" y="228"/>
                      <a:pt x="328" y="228"/>
                      <a:pt x="328" y="228"/>
                    </a:cubicBezTo>
                    <a:cubicBezTo>
                      <a:pt x="327" y="228"/>
                      <a:pt x="326" y="228"/>
                      <a:pt x="325" y="227"/>
                    </a:cubicBezTo>
                    <a:cubicBezTo>
                      <a:pt x="323" y="227"/>
                      <a:pt x="322" y="226"/>
                      <a:pt x="320" y="225"/>
                    </a:cubicBezTo>
                    <a:cubicBezTo>
                      <a:pt x="319" y="224"/>
                      <a:pt x="318" y="224"/>
                      <a:pt x="316" y="223"/>
                    </a:cubicBezTo>
                    <a:cubicBezTo>
                      <a:pt x="315" y="223"/>
                      <a:pt x="314" y="223"/>
                      <a:pt x="313" y="223"/>
                    </a:cubicBezTo>
                    <a:cubicBezTo>
                      <a:pt x="310" y="223"/>
                      <a:pt x="307" y="224"/>
                      <a:pt x="304" y="226"/>
                    </a:cubicBezTo>
                    <a:cubicBezTo>
                      <a:pt x="302" y="227"/>
                      <a:pt x="300" y="228"/>
                      <a:pt x="298" y="228"/>
                    </a:cubicBezTo>
                    <a:cubicBezTo>
                      <a:pt x="297" y="228"/>
                      <a:pt x="297" y="228"/>
                      <a:pt x="297" y="228"/>
                    </a:cubicBezTo>
                    <a:cubicBezTo>
                      <a:pt x="294" y="228"/>
                      <a:pt x="291" y="227"/>
                      <a:pt x="289" y="226"/>
                    </a:cubicBezTo>
                    <a:cubicBezTo>
                      <a:pt x="286" y="226"/>
                      <a:pt x="282" y="225"/>
                      <a:pt x="280" y="225"/>
                    </a:cubicBezTo>
                    <a:cubicBezTo>
                      <a:pt x="278" y="225"/>
                      <a:pt x="276" y="225"/>
                      <a:pt x="274" y="225"/>
                    </a:cubicBezTo>
                    <a:cubicBezTo>
                      <a:pt x="272" y="226"/>
                      <a:pt x="270" y="226"/>
                      <a:pt x="268" y="226"/>
                    </a:cubicBezTo>
                    <a:cubicBezTo>
                      <a:pt x="264" y="226"/>
                      <a:pt x="262" y="225"/>
                      <a:pt x="261" y="221"/>
                    </a:cubicBezTo>
                    <a:cubicBezTo>
                      <a:pt x="260" y="220"/>
                      <a:pt x="260" y="219"/>
                      <a:pt x="260" y="218"/>
                    </a:cubicBezTo>
                    <a:cubicBezTo>
                      <a:pt x="260" y="216"/>
                      <a:pt x="260" y="214"/>
                      <a:pt x="258" y="212"/>
                    </a:cubicBezTo>
                    <a:cubicBezTo>
                      <a:pt x="258" y="212"/>
                      <a:pt x="258" y="212"/>
                      <a:pt x="258" y="212"/>
                    </a:cubicBezTo>
                    <a:cubicBezTo>
                      <a:pt x="258" y="212"/>
                      <a:pt x="258" y="212"/>
                      <a:pt x="258" y="212"/>
                    </a:cubicBezTo>
                    <a:cubicBezTo>
                      <a:pt x="256" y="211"/>
                      <a:pt x="251" y="210"/>
                      <a:pt x="250" y="210"/>
                    </a:cubicBezTo>
                    <a:cubicBezTo>
                      <a:pt x="248" y="204"/>
                      <a:pt x="248" y="194"/>
                      <a:pt x="250" y="188"/>
                    </a:cubicBezTo>
                    <a:cubicBezTo>
                      <a:pt x="253" y="182"/>
                      <a:pt x="253" y="177"/>
                      <a:pt x="251" y="171"/>
                    </a:cubicBezTo>
                    <a:cubicBezTo>
                      <a:pt x="249" y="166"/>
                      <a:pt x="247" y="160"/>
                      <a:pt x="245" y="156"/>
                    </a:cubicBezTo>
                    <a:cubicBezTo>
                      <a:pt x="244" y="155"/>
                      <a:pt x="244" y="155"/>
                      <a:pt x="243" y="154"/>
                    </a:cubicBezTo>
                    <a:cubicBezTo>
                      <a:pt x="242" y="153"/>
                      <a:pt x="242" y="153"/>
                      <a:pt x="241" y="152"/>
                    </a:cubicBezTo>
                    <a:cubicBezTo>
                      <a:pt x="241" y="151"/>
                      <a:pt x="241" y="150"/>
                      <a:pt x="242" y="149"/>
                    </a:cubicBezTo>
                    <a:cubicBezTo>
                      <a:pt x="242" y="148"/>
                      <a:pt x="242" y="147"/>
                      <a:pt x="242" y="147"/>
                    </a:cubicBezTo>
                    <a:cubicBezTo>
                      <a:pt x="241" y="146"/>
                      <a:pt x="241" y="145"/>
                      <a:pt x="241" y="144"/>
                    </a:cubicBezTo>
                    <a:cubicBezTo>
                      <a:pt x="240" y="143"/>
                      <a:pt x="240" y="143"/>
                      <a:pt x="240" y="143"/>
                    </a:cubicBezTo>
                    <a:cubicBezTo>
                      <a:pt x="240" y="143"/>
                      <a:pt x="238" y="143"/>
                      <a:pt x="238" y="143"/>
                    </a:cubicBezTo>
                    <a:cubicBezTo>
                      <a:pt x="238" y="143"/>
                      <a:pt x="237" y="143"/>
                      <a:pt x="236" y="142"/>
                    </a:cubicBezTo>
                    <a:cubicBezTo>
                      <a:pt x="234" y="141"/>
                      <a:pt x="234" y="140"/>
                      <a:pt x="234" y="139"/>
                    </a:cubicBezTo>
                    <a:cubicBezTo>
                      <a:pt x="233" y="137"/>
                      <a:pt x="232" y="136"/>
                      <a:pt x="230" y="136"/>
                    </a:cubicBezTo>
                    <a:cubicBezTo>
                      <a:pt x="229" y="136"/>
                      <a:pt x="229" y="136"/>
                      <a:pt x="229" y="136"/>
                    </a:cubicBezTo>
                    <a:cubicBezTo>
                      <a:pt x="228" y="136"/>
                      <a:pt x="227" y="136"/>
                      <a:pt x="226" y="137"/>
                    </a:cubicBezTo>
                    <a:cubicBezTo>
                      <a:pt x="225" y="137"/>
                      <a:pt x="225" y="137"/>
                      <a:pt x="223" y="137"/>
                    </a:cubicBezTo>
                    <a:cubicBezTo>
                      <a:pt x="223" y="137"/>
                      <a:pt x="222" y="137"/>
                      <a:pt x="221" y="137"/>
                    </a:cubicBezTo>
                    <a:cubicBezTo>
                      <a:pt x="222" y="132"/>
                      <a:pt x="225" y="128"/>
                      <a:pt x="228" y="124"/>
                    </a:cubicBezTo>
                    <a:cubicBezTo>
                      <a:pt x="231" y="119"/>
                      <a:pt x="234" y="115"/>
                      <a:pt x="235" y="110"/>
                    </a:cubicBezTo>
                    <a:cubicBezTo>
                      <a:pt x="235" y="108"/>
                      <a:pt x="235" y="105"/>
                      <a:pt x="236" y="103"/>
                    </a:cubicBezTo>
                    <a:cubicBezTo>
                      <a:pt x="237" y="96"/>
                      <a:pt x="238" y="88"/>
                      <a:pt x="241" y="81"/>
                    </a:cubicBezTo>
                    <a:cubicBezTo>
                      <a:pt x="242" y="77"/>
                      <a:pt x="245" y="74"/>
                      <a:pt x="247" y="70"/>
                    </a:cubicBezTo>
                    <a:cubicBezTo>
                      <a:pt x="248" y="69"/>
                      <a:pt x="249" y="67"/>
                      <a:pt x="250" y="65"/>
                    </a:cubicBezTo>
                    <a:cubicBezTo>
                      <a:pt x="252" y="63"/>
                      <a:pt x="253" y="60"/>
                      <a:pt x="255" y="59"/>
                    </a:cubicBezTo>
                    <a:cubicBezTo>
                      <a:pt x="256" y="57"/>
                      <a:pt x="257" y="57"/>
                      <a:pt x="258" y="56"/>
                    </a:cubicBezTo>
                    <a:cubicBezTo>
                      <a:pt x="260" y="55"/>
                      <a:pt x="262" y="53"/>
                      <a:pt x="264" y="50"/>
                    </a:cubicBezTo>
                    <a:cubicBezTo>
                      <a:pt x="265" y="49"/>
                      <a:pt x="266" y="47"/>
                      <a:pt x="267" y="45"/>
                    </a:cubicBezTo>
                    <a:cubicBezTo>
                      <a:pt x="268" y="42"/>
                      <a:pt x="269" y="40"/>
                      <a:pt x="270" y="38"/>
                    </a:cubicBezTo>
                    <a:cubicBezTo>
                      <a:pt x="274" y="33"/>
                      <a:pt x="285" y="29"/>
                      <a:pt x="292" y="29"/>
                    </a:cubicBezTo>
                    <a:cubicBezTo>
                      <a:pt x="294" y="29"/>
                      <a:pt x="295" y="29"/>
                      <a:pt x="297" y="30"/>
                    </a:cubicBezTo>
                    <a:cubicBezTo>
                      <a:pt x="298" y="31"/>
                      <a:pt x="298" y="31"/>
                      <a:pt x="298" y="31"/>
                    </a:cubicBezTo>
                    <a:cubicBezTo>
                      <a:pt x="300" y="30"/>
                      <a:pt x="300" y="30"/>
                      <a:pt x="300" y="30"/>
                    </a:cubicBezTo>
                    <a:cubicBezTo>
                      <a:pt x="302" y="29"/>
                      <a:pt x="303" y="27"/>
                      <a:pt x="305" y="25"/>
                    </a:cubicBezTo>
                    <a:cubicBezTo>
                      <a:pt x="306" y="24"/>
                      <a:pt x="306" y="23"/>
                      <a:pt x="307" y="22"/>
                    </a:cubicBezTo>
                    <a:cubicBezTo>
                      <a:pt x="311" y="18"/>
                      <a:pt x="311" y="15"/>
                      <a:pt x="309" y="11"/>
                    </a:cubicBezTo>
                    <a:cubicBezTo>
                      <a:pt x="309" y="11"/>
                      <a:pt x="309" y="11"/>
                      <a:pt x="309" y="10"/>
                    </a:cubicBezTo>
                    <a:cubicBezTo>
                      <a:pt x="308" y="9"/>
                      <a:pt x="308" y="7"/>
                      <a:pt x="306" y="6"/>
                    </a:cubicBezTo>
                    <a:cubicBezTo>
                      <a:pt x="305" y="4"/>
                      <a:pt x="303" y="4"/>
                      <a:pt x="302" y="4"/>
                    </a:cubicBezTo>
                    <a:cubicBezTo>
                      <a:pt x="301" y="4"/>
                      <a:pt x="301" y="4"/>
                      <a:pt x="301" y="4"/>
                    </a:cubicBezTo>
                    <a:cubicBezTo>
                      <a:pt x="300" y="4"/>
                      <a:pt x="300" y="4"/>
                      <a:pt x="300" y="3"/>
                    </a:cubicBezTo>
                    <a:cubicBezTo>
                      <a:pt x="299" y="3"/>
                      <a:pt x="299" y="2"/>
                      <a:pt x="298" y="1"/>
                    </a:cubicBezTo>
                    <a:cubicBezTo>
                      <a:pt x="297" y="1"/>
                      <a:pt x="295" y="0"/>
                      <a:pt x="294" y="0"/>
                    </a:cubicBezTo>
                    <a:cubicBezTo>
                      <a:pt x="294" y="0"/>
                      <a:pt x="293" y="0"/>
                      <a:pt x="292" y="1"/>
                    </a:cubicBezTo>
                    <a:cubicBezTo>
                      <a:pt x="291" y="1"/>
                      <a:pt x="291" y="1"/>
                      <a:pt x="291" y="1"/>
                    </a:cubicBezTo>
                    <a:cubicBezTo>
                      <a:pt x="288" y="1"/>
                      <a:pt x="285" y="2"/>
                      <a:pt x="281" y="3"/>
                    </a:cubicBezTo>
                    <a:cubicBezTo>
                      <a:pt x="280" y="4"/>
                      <a:pt x="280" y="4"/>
                      <a:pt x="280" y="4"/>
                    </a:cubicBezTo>
                    <a:cubicBezTo>
                      <a:pt x="280" y="5"/>
                      <a:pt x="280" y="5"/>
                      <a:pt x="280" y="5"/>
                    </a:cubicBezTo>
                    <a:cubicBezTo>
                      <a:pt x="280" y="6"/>
                      <a:pt x="280" y="7"/>
                      <a:pt x="277" y="7"/>
                    </a:cubicBezTo>
                    <a:cubicBezTo>
                      <a:pt x="276" y="7"/>
                      <a:pt x="276" y="7"/>
                      <a:pt x="275" y="7"/>
                    </a:cubicBezTo>
                    <a:cubicBezTo>
                      <a:pt x="274" y="7"/>
                      <a:pt x="273" y="7"/>
                      <a:pt x="272" y="7"/>
                    </a:cubicBezTo>
                    <a:cubicBezTo>
                      <a:pt x="272" y="7"/>
                      <a:pt x="271" y="7"/>
                      <a:pt x="271" y="7"/>
                    </a:cubicBezTo>
                    <a:cubicBezTo>
                      <a:pt x="269" y="7"/>
                      <a:pt x="269" y="7"/>
                      <a:pt x="269" y="7"/>
                    </a:cubicBezTo>
                    <a:cubicBezTo>
                      <a:pt x="269" y="9"/>
                      <a:pt x="269" y="9"/>
                      <a:pt x="269" y="9"/>
                    </a:cubicBezTo>
                    <a:cubicBezTo>
                      <a:pt x="269" y="10"/>
                      <a:pt x="269" y="11"/>
                      <a:pt x="268" y="12"/>
                    </a:cubicBezTo>
                    <a:cubicBezTo>
                      <a:pt x="268" y="16"/>
                      <a:pt x="267" y="20"/>
                      <a:pt x="264" y="23"/>
                    </a:cubicBezTo>
                    <a:cubicBezTo>
                      <a:pt x="262" y="25"/>
                      <a:pt x="259" y="27"/>
                      <a:pt x="256" y="28"/>
                    </a:cubicBezTo>
                    <a:cubicBezTo>
                      <a:pt x="254" y="29"/>
                      <a:pt x="253" y="29"/>
                      <a:pt x="252" y="30"/>
                    </a:cubicBezTo>
                    <a:cubicBezTo>
                      <a:pt x="249" y="31"/>
                      <a:pt x="247" y="33"/>
                      <a:pt x="244" y="34"/>
                    </a:cubicBezTo>
                    <a:cubicBezTo>
                      <a:pt x="242" y="36"/>
                      <a:pt x="240" y="37"/>
                      <a:pt x="239" y="38"/>
                    </a:cubicBezTo>
                    <a:cubicBezTo>
                      <a:pt x="235" y="40"/>
                      <a:pt x="233" y="42"/>
                      <a:pt x="230" y="44"/>
                    </a:cubicBezTo>
                    <a:cubicBezTo>
                      <a:pt x="229" y="45"/>
                      <a:pt x="228" y="46"/>
                      <a:pt x="226" y="47"/>
                    </a:cubicBezTo>
                    <a:cubicBezTo>
                      <a:pt x="224" y="49"/>
                      <a:pt x="221" y="49"/>
                      <a:pt x="218" y="49"/>
                    </a:cubicBezTo>
                    <a:cubicBezTo>
                      <a:pt x="217" y="49"/>
                      <a:pt x="215" y="49"/>
                      <a:pt x="213" y="49"/>
                    </a:cubicBezTo>
                    <a:cubicBezTo>
                      <a:pt x="212" y="50"/>
                      <a:pt x="211" y="50"/>
                      <a:pt x="210" y="50"/>
                    </a:cubicBezTo>
                    <a:cubicBezTo>
                      <a:pt x="210" y="50"/>
                      <a:pt x="209" y="50"/>
                      <a:pt x="208" y="49"/>
                    </a:cubicBezTo>
                    <a:cubicBezTo>
                      <a:pt x="208" y="49"/>
                      <a:pt x="207" y="48"/>
                      <a:pt x="207" y="48"/>
                    </a:cubicBezTo>
                    <a:cubicBezTo>
                      <a:pt x="206" y="47"/>
                      <a:pt x="204" y="45"/>
                      <a:pt x="202" y="45"/>
                    </a:cubicBezTo>
                    <a:cubicBezTo>
                      <a:pt x="201" y="45"/>
                      <a:pt x="200" y="45"/>
                      <a:pt x="200" y="45"/>
                    </a:cubicBezTo>
                    <a:cubicBezTo>
                      <a:pt x="193" y="45"/>
                      <a:pt x="192" y="51"/>
                      <a:pt x="191" y="55"/>
                    </a:cubicBezTo>
                    <a:cubicBezTo>
                      <a:pt x="190" y="57"/>
                      <a:pt x="190" y="58"/>
                      <a:pt x="189" y="60"/>
                    </a:cubicBezTo>
                    <a:cubicBezTo>
                      <a:pt x="189" y="60"/>
                      <a:pt x="188" y="61"/>
                      <a:pt x="188" y="61"/>
                    </a:cubicBezTo>
                    <a:cubicBezTo>
                      <a:pt x="188" y="63"/>
                      <a:pt x="187" y="64"/>
                      <a:pt x="187" y="65"/>
                    </a:cubicBezTo>
                    <a:cubicBezTo>
                      <a:pt x="187" y="66"/>
                      <a:pt x="186" y="67"/>
                      <a:pt x="186" y="68"/>
                    </a:cubicBezTo>
                    <a:cubicBezTo>
                      <a:pt x="185" y="69"/>
                      <a:pt x="184" y="69"/>
                      <a:pt x="184" y="69"/>
                    </a:cubicBezTo>
                    <a:cubicBezTo>
                      <a:pt x="183" y="69"/>
                      <a:pt x="183" y="69"/>
                      <a:pt x="183" y="69"/>
                    </a:cubicBezTo>
                    <a:cubicBezTo>
                      <a:pt x="182" y="69"/>
                      <a:pt x="182" y="69"/>
                      <a:pt x="183" y="67"/>
                    </a:cubicBezTo>
                    <a:cubicBezTo>
                      <a:pt x="183" y="66"/>
                      <a:pt x="183" y="66"/>
                      <a:pt x="183" y="65"/>
                    </a:cubicBezTo>
                    <a:cubicBezTo>
                      <a:pt x="183" y="63"/>
                      <a:pt x="182" y="61"/>
                      <a:pt x="181" y="59"/>
                    </a:cubicBezTo>
                    <a:cubicBezTo>
                      <a:pt x="179" y="57"/>
                      <a:pt x="176" y="56"/>
                      <a:pt x="172" y="56"/>
                    </a:cubicBezTo>
                    <a:cubicBezTo>
                      <a:pt x="172" y="56"/>
                      <a:pt x="171" y="56"/>
                      <a:pt x="170" y="56"/>
                    </a:cubicBezTo>
                    <a:cubicBezTo>
                      <a:pt x="166" y="57"/>
                      <a:pt x="163" y="60"/>
                      <a:pt x="160" y="63"/>
                    </a:cubicBezTo>
                    <a:cubicBezTo>
                      <a:pt x="159" y="64"/>
                      <a:pt x="158" y="65"/>
                      <a:pt x="157" y="66"/>
                    </a:cubicBezTo>
                    <a:cubicBezTo>
                      <a:pt x="155" y="68"/>
                      <a:pt x="153" y="70"/>
                      <a:pt x="151" y="72"/>
                    </a:cubicBezTo>
                    <a:cubicBezTo>
                      <a:pt x="149" y="73"/>
                      <a:pt x="147" y="75"/>
                      <a:pt x="146" y="76"/>
                    </a:cubicBezTo>
                    <a:cubicBezTo>
                      <a:pt x="141" y="80"/>
                      <a:pt x="139" y="86"/>
                      <a:pt x="139" y="93"/>
                    </a:cubicBezTo>
                    <a:cubicBezTo>
                      <a:pt x="139" y="99"/>
                      <a:pt x="138" y="103"/>
                      <a:pt x="136" y="109"/>
                    </a:cubicBezTo>
                    <a:cubicBezTo>
                      <a:pt x="136" y="110"/>
                      <a:pt x="136" y="110"/>
                      <a:pt x="136" y="110"/>
                    </a:cubicBezTo>
                    <a:cubicBezTo>
                      <a:pt x="136" y="111"/>
                      <a:pt x="135" y="113"/>
                      <a:pt x="135" y="115"/>
                    </a:cubicBezTo>
                    <a:cubicBezTo>
                      <a:pt x="136" y="116"/>
                      <a:pt x="136" y="117"/>
                      <a:pt x="137" y="117"/>
                    </a:cubicBezTo>
                    <a:cubicBezTo>
                      <a:pt x="137" y="118"/>
                      <a:pt x="137" y="118"/>
                      <a:pt x="137" y="118"/>
                    </a:cubicBezTo>
                    <a:cubicBezTo>
                      <a:pt x="137" y="119"/>
                      <a:pt x="136" y="121"/>
                      <a:pt x="136" y="123"/>
                    </a:cubicBezTo>
                    <a:cubicBezTo>
                      <a:pt x="135" y="123"/>
                      <a:pt x="135" y="123"/>
                      <a:pt x="135" y="123"/>
                    </a:cubicBezTo>
                    <a:cubicBezTo>
                      <a:pt x="135" y="124"/>
                      <a:pt x="134" y="124"/>
                      <a:pt x="134" y="124"/>
                    </a:cubicBezTo>
                    <a:cubicBezTo>
                      <a:pt x="133" y="124"/>
                      <a:pt x="133" y="125"/>
                      <a:pt x="133" y="125"/>
                    </a:cubicBezTo>
                    <a:cubicBezTo>
                      <a:pt x="133" y="125"/>
                      <a:pt x="132" y="125"/>
                      <a:pt x="132" y="124"/>
                    </a:cubicBezTo>
                    <a:cubicBezTo>
                      <a:pt x="132" y="124"/>
                      <a:pt x="131" y="124"/>
                      <a:pt x="130" y="124"/>
                    </a:cubicBezTo>
                    <a:cubicBezTo>
                      <a:pt x="130" y="124"/>
                      <a:pt x="130" y="124"/>
                      <a:pt x="130" y="124"/>
                    </a:cubicBezTo>
                    <a:cubicBezTo>
                      <a:pt x="128" y="124"/>
                      <a:pt x="125" y="125"/>
                      <a:pt x="124" y="126"/>
                    </a:cubicBezTo>
                    <a:cubicBezTo>
                      <a:pt x="123" y="127"/>
                      <a:pt x="123" y="127"/>
                      <a:pt x="123" y="127"/>
                    </a:cubicBezTo>
                    <a:cubicBezTo>
                      <a:pt x="119" y="129"/>
                      <a:pt x="115" y="134"/>
                      <a:pt x="114" y="137"/>
                    </a:cubicBezTo>
                    <a:cubicBezTo>
                      <a:pt x="112" y="140"/>
                      <a:pt x="110" y="143"/>
                      <a:pt x="108" y="146"/>
                    </a:cubicBezTo>
                    <a:cubicBezTo>
                      <a:pt x="106" y="148"/>
                      <a:pt x="104" y="149"/>
                      <a:pt x="102" y="151"/>
                    </a:cubicBezTo>
                    <a:cubicBezTo>
                      <a:pt x="101" y="152"/>
                      <a:pt x="100" y="153"/>
                      <a:pt x="99" y="154"/>
                    </a:cubicBezTo>
                    <a:cubicBezTo>
                      <a:pt x="98" y="154"/>
                      <a:pt x="97" y="155"/>
                      <a:pt x="97" y="156"/>
                    </a:cubicBezTo>
                    <a:cubicBezTo>
                      <a:pt x="96" y="157"/>
                      <a:pt x="95" y="158"/>
                      <a:pt x="95" y="158"/>
                    </a:cubicBezTo>
                    <a:cubicBezTo>
                      <a:pt x="94" y="158"/>
                      <a:pt x="92" y="158"/>
                      <a:pt x="91" y="159"/>
                    </a:cubicBezTo>
                    <a:cubicBezTo>
                      <a:pt x="86" y="159"/>
                      <a:pt x="86" y="159"/>
                      <a:pt x="86" y="159"/>
                    </a:cubicBezTo>
                    <a:cubicBezTo>
                      <a:pt x="88" y="162"/>
                      <a:pt x="88" y="162"/>
                      <a:pt x="88" y="162"/>
                    </a:cubicBezTo>
                    <a:cubicBezTo>
                      <a:pt x="88" y="163"/>
                      <a:pt x="89" y="164"/>
                      <a:pt x="90" y="166"/>
                    </a:cubicBezTo>
                    <a:cubicBezTo>
                      <a:pt x="91" y="168"/>
                      <a:pt x="92" y="169"/>
                      <a:pt x="93" y="171"/>
                    </a:cubicBezTo>
                    <a:cubicBezTo>
                      <a:pt x="93" y="174"/>
                      <a:pt x="93" y="177"/>
                      <a:pt x="93" y="180"/>
                    </a:cubicBezTo>
                    <a:cubicBezTo>
                      <a:pt x="93" y="181"/>
                      <a:pt x="93" y="182"/>
                      <a:pt x="93" y="182"/>
                    </a:cubicBezTo>
                    <a:cubicBezTo>
                      <a:pt x="92" y="186"/>
                      <a:pt x="91" y="188"/>
                      <a:pt x="91" y="188"/>
                    </a:cubicBezTo>
                    <a:cubicBezTo>
                      <a:pt x="90" y="187"/>
                      <a:pt x="91" y="185"/>
                      <a:pt x="91" y="184"/>
                    </a:cubicBezTo>
                    <a:cubicBezTo>
                      <a:pt x="91" y="183"/>
                      <a:pt x="91" y="182"/>
                      <a:pt x="91" y="181"/>
                    </a:cubicBezTo>
                    <a:cubicBezTo>
                      <a:pt x="90" y="177"/>
                      <a:pt x="88" y="174"/>
                      <a:pt x="85" y="172"/>
                    </a:cubicBezTo>
                    <a:cubicBezTo>
                      <a:pt x="85" y="172"/>
                      <a:pt x="84" y="171"/>
                      <a:pt x="83" y="171"/>
                    </a:cubicBezTo>
                    <a:cubicBezTo>
                      <a:pt x="82" y="170"/>
                      <a:pt x="81" y="168"/>
                      <a:pt x="81" y="167"/>
                    </a:cubicBezTo>
                    <a:cubicBezTo>
                      <a:pt x="80" y="166"/>
                      <a:pt x="79" y="165"/>
                      <a:pt x="77" y="163"/>
                    </a:cubicBezTo>
                    <a:cubicBezTo>
                      <a:pt x="77" y="162"/>
                      <a:pt x="76" y="162"/>
                      <a:pt x="75" y="161"/>
                    </a:cubicBezTo>
                    <a:cubicBezTo>
                      <a:pt x="72" y="158"/>
                      <a:pt x="72" y="158"/>
                      <a:pt x="72" y="158"/>
                    </a:cubicBezTo>
                    <a:cubicBezTo>
                      <a:pt x="71" y="161"/>
                      <a:pt x="71" y="161"/>
                      <a:pt x="71" y="161"/>
                    </a:cubicBezTo>
                    <a:cubicBezTo>
                      <a:pt x="69" y="163"/>
                      <a:pt x="69" y="165"/>
                      <a:pt x="70" y="168"/>
                    </a:cubicBezTo>
                    <a:cubicBezTo>
                      <a:pt x="71" y="170"/>
                      <a:pt x="72" y="172"/>
                      <a:pt x="74" y="174"/>
                    </a:cubicBezTo>
                    <a:cubicBezTo>
                      <a:pt x="75" y="176"/>
                      <a:pt x="76" y="178"/>
                      <a:pt x="77" y="180"/>
                    </a:cubicBezTo>
                    <a:cubicBezTo>
                      <a:pt x="77" y="181"/>
                      <a:pt x="77" y="181"/>
                      <a:pt x="77" y="181"/>
                    </a:cubicBezTo>
                    <a:cubicBezTo>
                      <a:pt x="78" y="182"/>
                      <a:pt x="79" y="185"/>
                      <a:pt x="78" y="187"/>
                    </a:cubicBezTo>
                    <a:cubicBezTo>
                      <a:pt x="78" y="188"/>
                      <a:pt x="77" y="189"/>
                      <a:pt x="76" y="190"/>
                    </a:cubicBezTo>
                    <a:cubicBezTo>
                      <a:pt x="75" y="190"/>
                      <a:pt x="75" y="191"/>
                      <a:pt x="74" y="192"/>
                    </a:cubicBezTo>
                    <a:cubicBezTo>
                      <a:pt x="73" y="192"/>
                      <a:pt x="73" y="194"/>
                      <a:pt x="73" y="195"/>
                    </a:cubicBezTo>
                    <a:cubicBezTo>
                      <a:pt x="73" y="196"/>
                      <a:pt x="73" y="197"/>
                      <a:pt x="72" y="197"/>
                    </a:cubicBezTo>
                    <a:cubicBezTo>
                      <a:pt x="71" y="199"/>
                      <a:pt x="70" y="200"/>
                      <a:pt x="68" y="201"/>
                    </a:cubicBezTo>
                    <a:cubicBezTo>
                      <a:pt x="68" y="201"/>
                      <a:pt x="68" y="202"/>
                      <a:pt x="67" y="202"/>
                    </a:cubicBezTo>
                    <a:cubicBezTo>
                      <a:pt x="67" y="202"/>
                      <a:pt x="66" y="203"/>
                      <a:pt x="66" y="203"/>
                    </a:cubicBezTo>
                    <a:cubicBezTo>
                      <a:pt x="65" y="204"/>
                      <a:pt x="64" y="204"/>
                      <a:pt x="63" y="204"/>
                    </a:cubicBezTo>
                    <a:cubicBezTo>
                      <a:pt x="63" y="204"/>
                      <a:pt x="62" y="204"/>
                      <a:pt x="62" y="204"/>
                    </a:cubicBezTo>
                    <a:cubicBezTo>
                      <a:pt x="61" y="204"/>
                      <a:pt x="61" y="204"/>
                      <a:pt x="60" y="204"/>
                    </a:cubicBezTo>
                    <a:cubicBezTo>
                      <a:pt x="58" y="201"/>
                      <a:pt x="58" y="201"/>
                      <a:pt x="58" y="201"/>
                    </a:cubicBezTo>
                    <a:cubicBezTo>
                      <a:pt x="57" y="205"/>
                      <a:pt x="57" y="205"/>
                      <a:pt x="57" y="205"/>
                    </a:cubicBezTo>
                    <a:cubicBezTo>
                      <a:pt x="56" y="206"/>
                      <a:pt x="56" y="207"/>
                      <a:pt x="55" y="208"/>
                    </a:cubicBezTo>
                    <a:cubicBezTo>
                      <a:pt x="54" y="209"/>
                      <a:pt x="54" y="210"/>
                      <a:pt x="54" y="212"/>
                    </a:cubicBezTo>
                    <a:cubicBezTo>
                      <a:pt x="54" y="212"/>
                      <a:pt x="54" y="213"/>
                      <a:pt x="53" y="213"/>
                    </a:cubicBezTo>
                    <a:cubicBezTo>
                      <a:pt x="53" y="213"/>
                      <a:pt x="53" y="213"/>
                      <a:pt x="53" y="213"/>
                    </a:cubicBezTo>
                    <a:cubicBezTo>
                      <a:pt x="52" y="213"/>
                      <a:pt x="52" y="213"/>
                      <a:pt x="52" y="213"/>
                    </a:cubicBezTo>
                    <a:cubicBezTo>
                      <a:pt x="52" y="214"/>
                      <a:pt x="51" y="215"/>
                      <a:pt x="51" y="220"/>
                    </a:cubicBezTo>
                    <a:cubicBezTo>
                      <a:pt x="51" y="221"/>
                      <a:pt x="51" y="221"/>
                      <a:pt x="51" y="221"/>
                    </a:cubicBezTo>
                    <a:cubicBezTo>
                      <a:pt x="52" y="223"/>
                      <a:pt x="52" y="223"/>
                      <a:pt x="52" y="223"/>
                    </a:cubicBezTo>
                    <a:cubicBezTo>
                      <a:pt x="54" y="224"/>
                      <a:pt x="56" y="225"/>
                      <a:pt x="56" y="226"/>
                    </a:cubicBezTo>
                    <a:cubicBezTo>
                      <a:pt x="57" y="226"/>
                      <a:pt x="57" y="227"/>
                      <a:pt x="57" y="228"/>
                    </a:cubicBezTo>
                    <a:cubicBezTo>
                      <a:pt x="57" y="230"/>
                      <a:pt x="57" y="233"/>
                      <a:pt x="58" y="235"/>
                    </a:cubicBezTo>
                    <a:cubicBezTo>
                      <a:pt x="59" y="236"/>
                      <a:pt x="60" y="237"/>
                      <a:pt x="62" y="238"/>
                    </a:cubicBezTo>
                    <a:cubicBezTo>
                      <a:pt x="63" y="239"/>
                      <a:pt x="64" y="240"/>
                      <a:pt x="65" y="242"/>
                    </a:cubicBezTo>
                    <a:cubicBezTo>
                      <a:pt x="66" y="245"/>
                      <a:pt x="67" y="248"/>
                      <a:pt x="66" y="251"/>
                    </a:cubicBezTo>
                    <a:cubicBezTo>
                      <a:pt x="65" y="252"/>
                      <a:pt x="65" y="253"/>
                      <a:pt x="64" y="253"/>
                    </a:cubicBezTo>
                    <a:cubicBezTo>
                      <a:pt x="62" y="255"/>
                      <a:pt x="61" y="258"/>
                      <a:pt x="61" y="262"/>
                    </a:cubicBezTo>
                    <a:cubicBezTo>
                      <a:pt x="62" y="265"/>
                      <a:pt x="63" y="267"/>
                      <a:pt x="65" y="269"/>
                    </a:cubicBezTo>
                    <a:cubicBezTo>
                      <a:pt x="65" y="270"/>
                      <a:pt x="66" y="271"/>
                      <a:pt x="67" y="272"/>
                    </a:cubicBezTo>
                    <a:cubicBezTo>
                      <a:pt x="68" y="275"/>
                      <a:pt x="69" y="280"/>
                      <a:pt x="68" y="282"/>
                    </a:cubicBezTo>
                    <a:cubicBezTo>
                      <a:pt x="67" y="283"/>
                      <a:pt x="67" y="283"/>
                      <a:pt x="67" y="283"/>
                    </a:cubicBezTo>
                    <a:cubicBezTo>
                      <a:pt x="66" y="284"/>
                      <a:pt x="66" y="284"/>
                      <a:pt x="65" y="284"/>
                    </a:cubicBezTo>
                    <a:cubicBezTo>
                      <a:pt x="64" y="284"/>
                      <a:pt x="62" y="284"/>
                      <a:pt x="60" y="285"/>
                    </a:cubicBezTo>
                    <a:cubicBezTo>
                      <a:pt x="59" y="287"/>
                      <a:pt x="60" y="289"/>
                      <a:pt x="60" y="290"/>
                    </a:cubicBezTo>
                    <a:cubicBezTo>
                      <a:pt x="60" y="291"/>
                      <a:pt x="61" y="292"/>
                      <a:pt x="62" y="293"/>
                    </a:cubicBezTo>
                    <a:cubicBezTo>
                      <a:pt x="63" y="294"/>
                      <a:pt x="63" y="295"/>
                      <a:pt x="64" y="295"/>
                    </a:cubicBezTo>
                    <a:cubicBezTo>
                      <a:pt x="64" y="296"/>
                      <a:pt x="64" y="297"/>
                      <a:pt x="64" y="299"/>
                    </a:cubicBezTo>
                    <a:cubicBezTo>
                      <a:pt x="64" y="300"/>
                      <a:pt x="64" y="301"/>
                      <a:pt x="64" y="302"/>
                    </a:cubicBezTo>
                    <a:cubicBezTo>
                      <a:pt x="64" y="304"/>
                      <a:pt x="64" y="307"/>
                      <a:pt x="64" y="309"/>
                    </a:cubicBezTo>
                    <a:cubicBezTo>
                      <a:pt x="64" y="311"/>
                      <a:pt x="64" y="313"/>
                      <a:pt x="64" y="315"/>
                    </a:cubicBezTo>
                    <a:cubicBezTo>
                      <a:pt x="64" y="316"/>
                      <a:pt x="64" y="318"/>
                      <a:pt x="64" y="320"/>
                    </a:cubicBezTo>
                    <a:cubicBezTo>
                      <a:pt x="65" y="325"/>
                      <a:pt x="66" y="337"/>
                      <a:pt x="64" y="340"/>
                    </a:cubicBezTo>
                    <a:cubicBezTo>
                      <a:pt x="62" y="341"/>
                      <a:pt x="62" y="341"/>
                      <a:pt x="62" y="341"/>
                    </a:cubicBezTo>
                    <a:cubicBezTo>
                      <a:pt x="61" y="343"/>
                      <a:pt x="61" y="343"/>
                      <a:pt x="61" y="343"/>
                    </a:cubicBezTo>
                    <a:cubicBezTo>
                      <a:pt x="61" y="346"/>
                      <a:pt x="61" y="349"/>
                      <a:pt x="64" y="352"/>
                    </a:cubicBezTo>
                    <a:cubicBezTo>
                      <a:pt x="64" y="353"/>
                      <a:pt x="65" y="353"/>
                      <a:pt x="65" y="354"/>
                    </a:cubicBezTo>
                    <a:cubicBezTo>
                      <a:pt x="67" y="355"/>
                      <a:pt x="67" y="356"/>
                      <a:pt x="67" y="357"/>
                    </a:cubicBezTo>
                    <a:cubicBezTo>
                      <a:pt x="67" y="360"/>
                      <a:pt x="67" y="360"/>
                      <a:pt x="67" y="360"/>
                    </a:cubicBezTo>
                    <a:cubicBezTo>
                      <a:pt x="69" y="360"/>
                      <a:pt x="69" y="360"/>
                      <a:pt x="69" y="360"/>
                    </a:cubicBezTo>
                    <a:cubicBezTo>
                      <a:pt x="70" y="360"/>
                      <a:pt x="70" y="360"/>
                      <a:pt x="71" y="360"/>
                    </a:cubicBezTo>
                    <a:cubicBezTo>
                      <a:pt x="69" y="365"/>
                      <a:pt x="66" y="370"/>
                      <a:pt x="63" y="375"/>
                    </a:cubicBezTo>
                    <a:cubicBezTo>
                      <a:pt x="61" y="378"/>
                      <a:pt x="59" y="381"/>
                      <a:pt x="58" y="384"/>
                    </a:cubicBezTo>
                    <a:cubicBezTo>
                      <a:pt x="57" y="386"/>
                      <a:pt x="57" y="386"/>
                      <a:pt x="57" y="386"/>
                    </a:cubicBezTo>
                    <a:cubicBezTo>
                      <a:pt x="55" y="390"/>
                      <a:pt x="53" y="394"/>
                      <a:pt x="51" y="396"/>
                    </a:cubicBezTo>
                    <a:cubicBezTo>
                      <a:pt x="50" y="397"/>
                      <a:pt x="50" y="397"/>
                      <a:pt x="50" y="398"/>
                    </a:cubicBezTo>
                    <a:cubicBezTo>
                      <a:pt x="49" y="399"/>
                      <a:pt x="47" y="400"/>
                      <a:pt x="47" y="402"/>
                    </a:cubicBezTo>
                    <a:cubicBezTo>
                      <a:pt x="47" y="404"/>
                      <a:pt x="47" y="405"/>
                      <a:pt x="47" y="406"/>
                    </a:cubicBezTo>
                    <a:cubicBezTo>
                      <a:pt x="47" y="407"/>
                      <a:pt x="47" y="407"/>
                      <a:pt x="47" y="407"/>
                    </a:cubicBezTo>
                    <a:cubicBezTo>
                      <a:pt x="46" y="407"/>
                      <a:pt x="46" y="407"/>
                      <a:pt x="46" y="407"/>
                    </a:cubicBezTo>
                    <a:cubicBezTo>
                      <a:pt x="44" y="407"/>
                      <a:pt x="43" y="407"/>
                      <a:pt x="42" y="407"/>
                    </a:cubicBezTo>
                    <a:cubicBezTo>
                      <a:pt x="39" y="407"/>
                      <a:pt x="37" y="407"/>
                      <a:pt x="34" y="408"/>
                    </a:cubicBezTo>
                    <a:cubicBezTo>
                      <a:pt x="30" y="410"/>
                      <a:pt x="27" y="411"/>
                      <a:pt x="22" y="412"/>
                    </a:cubicBezTo>
                    <a:cubicBezTo>
                      <a:pt x="21" y="413"/>
                      <a:pt x="21" y="413"/>
                      <a:pt x="21" y="413"/>
                    </a:cubicBezTo>
                    <a:cubicBezTo>
                      <a:pt x="20" y="414"/>
                      <a:pt x="20" y="414"/>
                      <a:pt x="20" y="414"/>
                    </a:cubicBezTo>
                    <a:cubicBezTo>
                      <a:pt x="20" y="415"/>
                      <a:pt x="19" y="416"/>
                      <a:pt x="18" y="418"/>
                    </a:cubicBezTo>
                    <a:cubicBezTo>
                      <a:pt x="17" y="420"/>
                      <a:pt x="15" y="423"/>
                      <a:pt x="15" y="426"/>
                    </a:cubicBezTo>
                    <a:cubicBezTo>
                      <a:pt x="14" y="429"/>
                      <a:pt x="15" y="432"/>
                      <a:pt x="17" y="434"/>
                    </a:cubicBezTo>
                    <a:cubicBezTo>
                      <a:pt x="17" y="436"/>
                      <a:pt x="18" y="437"/>
                      <a:pt x="18" y="438"/>
                    </a:cubicBezTo>
                    <a:cubicBezTo>
                      <a:pt x="18" y="439"/>
                      <a:pt x="18" y="440"/>
                      <a:pt x="18" y="440"/>
                    </a:cubicBezTo>
                    <a:cubicBezTo>
                      <a:pt x="17" y="440"/>
                      <a:pt x="16" y="439"/>
                      <a:pt x="15" y="439"/>
                    </a:cubicBezTo>
                    <a:cubicBezTo>
                      <a:pt x="14" y="438"/>
                      <a:pt x="12" y="438"/>
                      <a:pt x="11" y="438"/>
                    </a:cubicBezTo>
                    <a:cubicBezTo>
                      <a:pt x="10" y="438"/>
                      <a:pt x="10" y="438"/>
                      <a:pt x="10" y="438"/>
                    </a:cubicBezTo>
                    <a:cubicBezTo>
                      <a:pt x="8" y="438"/>
                      <a:pt x="3" y="442"/>
                      <a:pt x="1" y="445"/>
                    </a:cubicBezTo>
                    <a:cubicBezTo>
                      <a:pt x="0" y="447"/>
                      <a:pt x="0" y="448"/>
                      <a:pt x="0" y="450"/>
                    </a:cubicBezTo>
                    <a:cubicBezTo>
                      <a:pt x="1" y="451"/>
                      <a:pt x="1" y="451"/>
                      <a:pt x="1" y="451"/>
                    </a:cubicBezTo>
                    <a:cubicBezTo>
                      <a:pt x="2" y="451"/>
                      <a:pt x="2" y="451"/>
                      <a:pt x="2" y="451"/>
                    </a:cubicBezTo>
                    <a:cubicBezTo>
                      <a:pt x="3" y="451"/>
                      <a:pt x="4" y="452"/>
                      <a:pt x="5" y="452"/>
                    </a:cubicBezTo>
                    <a:cubicBezTo>
                      <a:pt x="5" y="453"/>
                      <a:pt x="6" y="453"/>
                      <a:pt x="6" y="453"/>
                    </a:cubicBezTo>
                    <a:cubicBezTo>
                      <a:pt x="6" y="454"/>
                      <a:pt x="6" y="456"/>
                      <a:pt x="6" y="456"/>
                    </a:cubicBezTo>
                    <a:cubicBezTo>
                      <a:pt x="8" y="457"/>
                      <a:pt x="8" y="457"/>
                      <a:pt x="8" y="457"/>
                    </a:cubicBezTo>
                    <a:cubicBezTo>
                      <a:pt x="11" y="457"/>
                      <a:pt x="14" y="460"/>
                      <a:pt x="15" y="461"/>
                    </a:cubicBezTo>
                    <a:cubicBezTo>
                      <a:pt x="16" y="462"/>
                      <a:pt x="16" y="462"/>
                      <a:pt x="16" y="462"/>
                    </a:cubicBezTo>
                    <a:cubicBezTo>
                      <a:pt x="17" y="462"/>
                      <a:pt x="17" y="462"/>
                      <a:pt x="17" y="463"/>
                    </a:cubicBezTo>
                    <a:cubicBezTo>
                      <a:pt x="19" y="464"/>
                      <a:pt x="20" y="465"/>
                      <a:pt x="21" y="466"/>
                    </a:cubicBezTo>
                    <a:cubicBezTo>
                      <a:pt x="22" y="466"/>
                      <a:pt x="22" y="466"/>
                      <a:pt x="23" y="466"/>
                    </a:cubicBezTo>
                    <a:cubicBezTo>
                      <a:pt x="23" y="466"/>
                      <a:pt x="24" y="466"/>
                      <a:pt x="24" y="466"/>
                    </a:cubicBezTo>
                    <a:cubicBezTo>
                      <a:pt x="25" y="466"/>
                      <a:pt x="25" y="466"/>
                      <a:pt x="26" y="466"/>
                    </a:cubicBezTo>
                    <a:cubicBezTo>
                      <a:pt x="27" y="466"/>
                      <a:pt x="28" y="466"/>
                      <a:pt x="29" y="467"/>
                    </a:cubicBezTo>
                    <a:cubicBezTo>
                      <a:pt x="30" y="468"/>
                      <a:pt x="30" y="469"/>
                      <a:pt x="30" y="470"/>
                    </a:cubicBezTo>
                    <a:cubicBezTo>
                      <a:pt x="31" y="472"/>
                      <a:pt x="31" y="473"/>
                      <a:pt x="32" y="473"/>
                    </a:cubicBezTo>
                    <a:cubicBezTo>
                      <a:pt x="32" y="474"/>
                      <a:pt x="33" y="474"/>
                      <a:pt x="35" y="475"/>
                    </a:cubicBezTo>
                    <a:cubicBezTo>
                      <a:pt x="36" y="476"/>
                      <a:pt x="37" y="476"/>
                      <a:pt x="37" y="477"/>
                    </a:cubicBezTo>
                    <a:cubicBezTo>
                      <a:pt x="38" y="477"/>
                      <a:pt x="38" y="477"/>
                      <a:pt x="38" y="477"/>
                    </a:cubicBezTo>
                    <a:cubicBezTo>
                      <a:pt x="40" y="478"/>
                      <a:pt x="41" y="479"/>
                      <a:pt x="43" y="479"/>
                    </a:cubicBezTo>
                    <a:cubicBezTo>
                      <a:pt x="43" y="479"/>
                      <a:pt x="44" y="480"/>
                      <a:pt x="44" y="480"/>
                    </a:cubicBezTo>
                    <a:cubicBezTo>
                      <a:pt x="46" y="479"/>
                      <a:pt x="46" y="479"/>
                      <a:pt x="46" y="479"/>
                    </a:cubicBezTo>
                    <a:cubicBezTo>
                      <a:pt x="47" y="479"/>
                      <a:pt x="49" y="480"/>
                      <a:pt x="50" y="481"/>
                    </a:cubicBezTo>
                    <a:cubicBezTo>
                      <a:pt x="51" y="482"/>
                      <a:pt x="52" y="483"/>
                      <a:pt x="53" y="484"/>
                    </a:cubicBezTo>
                    <a:cubicBezTo>
                      <a:pt x="53" y="485"/>
                      <a:pt x="54" y="485"/>
                      <a:pt x="55" y="486"/>
                    </a:cubicBezTo>
                    <a:cubicBezTo>
                      <a:pt x="57" y="487"/>
                      <a:pt x="60" y="489"/>
                      <a:pt x="62" y="489"/>
                    </a:cubicBezTo>
                    <a:cubicBezTo>
                      <a:pt x="63" y="490"/>
                      <a:pt x="63" y="490"/>
                      <a:pt x="63" y="490"/>
                    </a:cubicBezTo>
                    <a:cubicBezTo>
                      <a:pt x="63" y="492"/>
                      <a:pt x="63" y="494"/>
                      <a:pt x="63" y="495"/>
                    </a:cubicBezTo>
                    <a:cubicBezTo>
                      <a:pt x="63" y="500"/>
                      <a:pt x="63" y="500"/>
                      <a:pt x="63" y="500"/>
                    </a:cubicBezTo>
                    <a:cubicBezTo>
                      <a:pt x="65" y="500"/>
                      <a:pt x="65" y="500"/>
                      <a:pt x="65" y="500"/>
                    </a:cubicBezTo>
                    <a:cubicBezTo>
                      <a:pt x="71" y="501"/>
                      <a:pt x="75" y="502"/>
                      <a:pt x="80" y="504"/>
                    </a:cubicBezTo>
                    <a:cubicBezTo>
                      <a:pt x="84" y="506"/>
                      <a:pt x="90" y="507"/>
                      <a:pt x="93" y="507"/>
                    </a:cubicBezTo>
                    <a:cubicBezTo>
                      <a:pt x="95" y="507"/>
                      <a:pt x="95" y="507"/>
                      <a:pt x="96" y="506"/>
                    </a:cubicBezTo>
                    <a:cubicBezTo>
                      <a:pt x="96" y="506"/>
                      <a:pt x="96" y="506"/>
                      <a:pt x="96" y="506"/>
                    </a:cubicBezTo>
                    <a:cubicBezTo>
                      <a:pt x="97" y="506"/>
                      <a:pt x="97" y="506"/>
                      <a:pt x="97" y="506"/>
                    </a:cubicBezTo>
                    <a:cubicBezTo>
                      <a:pt x="98" y="505"/>
                      <a:pt x="98" y="504"/>
                      <a:pt x="98" y="503"/>
                    </a:cubicBezTo>
                    <a:cubicBezTo>
                      <a:pt x="98" y="501"/>
                      <a:pt x="98" y="500"/>
                      <a:pt x="101" y="499"/>
                    </a:cubicBezTo>
                    <a:cubicBezTo>
                      <a:pt x="102" y="499"/>
                      <a:pt x="103" y="499"/>
                      <a:pt x="104" y="499"/>
                    </a:cubicBezTo>
                    <a:cubicBezTo>
                      <a:pt x="107" y="499"/>
                      <a:pt x="109" y="500"/>
                      <a:pt x="111" y="501"/>
                    </a:cubicBezTo>
                    <a:cubicBezTo>
                      <a:pt x="113" y="502"/>
                      <a:pt x="115" y="505"/>
                      <a:pt x="116" y="507"/>
                    </a:cubicBezTo>
                    <a:cubicBezTo>
                      <a:pt x="117" y="509"/>
                      <a:pt x="119" y="511"/>
                      <a:pt x="122" y="512"/>
                    </a:cubicBezTo>
                    <a:cubicBezTo>
                      <a:pt x="123" y="513"/>
                      <a:pt x="124" y="513"/>
                      <a:pt x="125" y="513"/>
                    </a:cubicBezTo>
                    <a:cubicBezTo>
                      <a:pt x="127" y="514"/>
                      <a:pt x="130" y="515"/>
                      <a:pt x="132" y="516"/>
                    </a:cubicBezTo>
                    <a:cubicBezTo>
                      <a:pt x="133" y="517"/>
                      <a:pt x="133" y="517"/>
                      <a:pt x="134" y="518"/>
                    </a:cubicBezTo>
                    <a:cubicBezTo>
                      <a:pt x="134" y="518"/>
                      <a:pt x="135" y="519"/>
                      <a:pt x="136" y="520"/>
                    </a:cubicBezTo>
                    <a:cubicBezTo>
                      <a:pt x="138" y="521"/>
                      <a:pt x="138" y="521"/>
                      <a:pt x="138" y="521"/>
                    </a:cubicBezTo>
                    <a:cubicBezTo>
                      <a:pt x="139" y="520"/>
                      <a:pt x="139" y="520"/>
                      <a:pt x="139" y="520"/>
                    </a:cubicBezTo>
                    <a:cubicBezTo>
                      <a:pt x="140" y="520"/>
                      <a:pt x="141" y="520"/>
                      <a:pt x="142" y="520"/>
                    </a:cubicBezTo>
                    <a:cubicBezTo>
                      <a:pt x="146" y="520"/>
                      <a:pt x="149" y="521"/>
                      <a:pt x="151" y="522"/>
                    </a:cubicBezTo>
                    <a:cubicBezTo>
                      <a:pt x="152" y="522"/>
                      <a:pt x="152" y="523"/>
                      <a:pt x="152" y="523"/>
                    </a:cubicBezTo>
                    <a:cubicBezTo>
                      <a:pt x="153" y="524"/>
                      <a:pt x="153" y="524"/>
                      <a:pt x="153" y="524"/>
                    </a:cubicBezTo>
                    <a:cubicBezTo>
                      <a:pt x="154" y="525"/>
                      <a:pt x="154" y="525"/>
                      <a:pt x="154" y="525"/>
                    </a:cubicBezTo>
                    <a:cubicBezTo>
                      <a:pt x="155" y="525"/>
                      <a:pt x="156" y="525"/>
                      <a:pt x="156" y="525"/>
                    </a:cubicBezTo>
                    <a:cubicBezTo>
                      <a:pt x="158" y="526"/>
                      <a:pt x="159" y="526"/>
                      <a:pt x="160" y="528"/>
                    </a:cubicBezTo>
                    <a:cubicBezTo>
                      <a:pt x="161" y="529"/>
                      <a:pt x="161" y="529"/>
                      <a:pt x="161" y="529"/>
                    </a:cubicBezTo>
                    <a:cubicBezTo>
                      <a:pt x="162" y="530"/>
                      <a:pt x="163" y="530"/>
                      <a:pt x="164" y="531"/>
                    </a:cubicBezTo>
                    <a:cubicBezTo>
                      <a:pt x="166" y="532"/>
                      <a:pt x="168" y="534"/>
                      <a:pt x="170" y="536"/>
                    </a:cubicBezTo>
                    <a:cubicBezTo>
                      <a:pt x="170" y="537"/>
                      <a:pt x="171" y="539"/>
                      <a:pt x="171" y="540"/>
                    </a:cubicBezTo>
                    <a:cubicBezTo>
                      <a:pt x="172" y="544"/>
                      <a:pt x="173" y="546"/>
                      <a:pt x="175" y="547"/>
                    </a:cubicBezTo>
                    <a:cubicBezTo>
                      <a:pt x="175" y="547"/>
                      <a:pt x="175" y="547"/>
                      <a:pt x="175" y="548"/>
                    </a:cubicBezTo>
                    <a:cubicBezTo>
                      <a:pt x="175" y="548"/>
                      <a:pt x="176" y="549"/>
                      <a:pt x="176" y="550"/>
                    </a:cubicBezTo>
                    <a:cubicBezTo>
                      <a:pt x="177" y="550"/>
                      <a:pt x="177" y="551"/>
                      <a:pt x="177" y="551"/>
                    </a:cubicBezTo>
                    <a:cubicBezTo>
                      <a:pt x="177" y="552"/>
                      <a:pt x="177" y="553"/>
                      <a:pt x="177" y="554"/>
                    </a:cubicBezTo>
                    <a:cubicBezTo>
                      <a:pt x="177" y="555"/>
                      <a:pt x="177" y="556"/>
                      <a:pt x="177" y="556"/>
                    </a:cubicBezTo>
                    <a:cubicBezTo>
                      <a:pt x="177" y="556"/>
                      <a:pt x="177" y="556"/>
                      <a:pt x="177" y="556"/>
                    </a:cubicBezTo>
                    <a:cubicBezTo>
                      <a:pt x="177" y="557"/>
                      <a:pt x="177" y="557"/>
                      <a:pt x="177" y="557"/>
                    </a:cubicBezTo>
                    <a:cubicBezTo>
                      <a:pt x="178" y="558"/>
                      <a:pt x="180" y="559"/>
                      <a:pt x="183" y="559"/>
                    </a:cubicBezTo>
                    <a:cubicBezTo>
                      <a:pt x="184" y="560"/>
                      <a:pt x="185" y="560"/>
                      <a:pt x="186" y="561"/>
                    </a:cubicBezTo>
                    <a:cubicBezTo>
                      <a:pt x="188" y="561"/>
                      <a:pt x="189" y="563"/>
                      <a:pt x="190" y="564"/>
                    </a:cubicBezTo>
                    <a:cubicBezTo>
                      <a:pt x="191" y="565"/>
                      <a:pt x="192" y="566"/>
                      <a:pt x="193" y="567"/>
                    </a:cubicBezTo>
                    <a:cubicBezTo>
                      <a:pt x="194" y="567"/>
                      <a:pt x="195" y="568"/>
                      <a:pt x="196" y="568"/>
                    </a:cubicBezTo>
                    <a:cubicBezTo>
                      <a:pt x="198" y="569"/>
                      <a:pt x="199" y="570"/>
                      <a:pt x="201" y="572"/>
                    </a:cubicBezTo>
                    <a:cubicBezTo>
                      <a:pt x="203" y="574"/>
                      <a:pt x="205" y="576"/>
                      <a:pt x="206" y="580"/>
                    </a:cubicBezTo>
                    <a:cubicBezTo>
                      <a:pt x="207" y="582"/>
                      <a:pt x="207" y="583"/>
                      <a:pt x="207" y="585"/>
                    </a:cubicBezTo>
                    <a:cubicBezTo>
                      <a:pt x="207" y="587"/>
                      <a:pt x="207" y="589"/>
                      <a:pt x="208" y="591"/>
                    </a:cubicBezTo>
                    <a:cubicBezTo>
                      <a:pt x="209" y="591"/>
                      <a:pt x="209" y="592"/>
                      <a:pt x="211" y="592"/>
                    </a:cubicBezTo>
                    <a:cubicBezTo>
                      <a:pt x="216" y="592"/>
                      <a:pt x="216" y="592"/>
                      <a:pt x="216" y="592"/>
                    </a:cubicBezTo>
                    <a:cubicBezTo>
                      <a:pt x="215" y="591"/>
                      <a:pt x="215" y="591"/>
                      <a:pt x="215" y="591"/>
                    </a:cubicBezTo>
                    <a:cubicBezTo>
                      <a:pt x="215" y="591"/>
                      <a:pt x="215" y="591"/>
                      <a:pt x="215" y="591"/>
                    </a:cubicBezTo>
                    <a:cubicBezTo>
                      <a:pt x="216" y="591"/>
                      <a:pt x="217" y="592"/>
                      <a:pt x="217" y="592"/>
                    </a:cubicBezTo>
                    <a:cubicBezTo>
                      <a:pt x="223" y="594"/>
                      <a:pt x="222" y="601"/>
                      <a:pt x="221" y="607"/>
                    </a:cubicBezTo>
                    <a:cubicBezTo>
                      <a:pt x="221" y="607"/>
                      <a:pt x="221" y="607"/>
                      <a:pt x="221" y="607"/>
                    </a:cubicBezTo>
                    <a:cubicBezTo>
                      <a:pt x="221" y="608"/>
                      <a:pt x="221" y="609"/>
                      <a:pt x="220" y="609"/>
                    </a:cubicBezTo>
                    <a:cubicBezTo>
                      <a:pt x="220" y="611"/>
                      <a:pt x="220" y="613"/>
                      <a:pt x="221" y="614"/>
                    </a:cubicBezTo>
                    <a:cubicBezTo>
                      <a:pt x="224" y="618"/>
                      <a:pt x="230" y="618"/>
                      <a:pt x="235" y="619"/>
                    </a:cubicBezTo>
                    <a:cubicBezTo>
                      <a:pt x="237" y="619"/>
                      <a:pt x="239" y="618"/>
                      <a:pt x="240" y="617"/>
                    </a:cubicBezTo>
                    <a:cubicBezTo>
                      <a:pt x="242" y="617"/>
                      <a:pt x="243" y="616"/>
                      <a:pt x="245" y="616"/>
                    </a:cubicBezTo>
                    <a:cubicBezTo>
                      <a:pt x="246" y="616"/>
                      <a:pt x="246" y="616"/>
                      <a:pt x="246" y="616"/>
                    </a:cubicBezTo>
                    <a:cubicBezTo>
                      <a:pt x="248" y="617"/>
                      <a:pt x="249" y="617"/>
                      <a:pt x="250" y="618"/>
                    </a:cubicBezTo>
                    <a:cubicBezTo>
                      <a:pt x="251" y="618"/>
                      <a:pt x="252" y="618"/>
                      <a:pt x="253" y="618"/>
                    </a:cubicBezTo>
                    <a:cubicBezTo>
                      <a:pt x="255" y="618"/>
                      <a:pt x="256" y="618"/>
                      <a:pt x="257" y="617"/>
                    </a:cubicBezTo>
                    <a:cubicBezTo>
                      <a:pt x="258" y="616"/>
                      <a:pt x="259" y="616"/>
                      <a:pt x="260" y="615"/>
                    </a:cubicBezTo>
                    <a:cubicBezTo>
                      <a:pt x="263" y="614"/>
                      <a:pt x="266" y="613"/>
                      <a:pt x="266" y="610"/>
                    </a:cubicBezTo>
                    <a:cubicBezTo>
                      <a:pt x="266" y="610"/>
                      <a:pt x="266" y="610"/>
                      <a:pt x="266" y="609"/>
                    </a:cubicBezTo>
                    <a:cubicBezTo>
                      <a:pt x="269" y="608"/>
                      <a:pt x="271" y="607"/>
                      <a:pt x="273" y="607"/>
                    </a:cubicBezTo>
                    <a:cubicBezTo>
                      <a:pt x="275" y="607"/>
                      <a:pt x="278" y="608"/>
                      <a:pt x="280" y="610"/>
                    </a:cubicBezTo>
                    <a:cubicBezTo>
                      <a:pt x="281" y="610"/>
                      <a:pt x="281" y="611"/>
                      <a:pt x="281" y="611"/>
                    </a:cubicBezTo>
                    <a:cubicBezTo>
                      <a:pt x="282" y="612"/>
                      <a:pt x="282" y="612"/>
                      <a:pt x="282" y="612"/>
                    </a:cubicBezTo>
                    <a:cubicBezTo>
                      <a:pt x="285" y="613"/>
                      <a:pt x="285" y="613"/>
                      <a:pt x="285" y="613"/>
                    </a:cubicBezTo>
                    <a:cubicBezTo>
                      <a:pt x="285" y="613"/>
                      <a:pt x="286" y="613"/>
                      <a:pt x="286" y="613"/>
                    </a:cubicBezTo>
                    <a:cubicBezTo>
                      <a:pt x="287" y="613"/>
                      <a:pt x="287" y="613"/>
                      <a:pt x="288" y="613"/>
                    </a:cubicBezTo>
                    <a:cubicBezTo>
                      <a:pt x="289" y="613"/>
                      <a:pt x="290" y="614"/>
                      <a:pt x="290" y="614"/>
                    </a:cubicBezTo>
                    <a:cubicBezTo>
                      <a:pt x="291" y="614"/>
                      <a:pt x="292" y="613"/>
                      <a:pt x="293" y="613"/>
                    </a:cubicBezTo>
                    <a:cubicBezTo>
                      <a:pt x="294" y="612"/>
                      <a:pt x="295" y="612"/>
                      <a:pt x="295" y="611"/>
                    </a:cubicBezTo>
                    <a:cubicBezTo>
                      <a:pt x="296" y="609"/>
                      <a:pt x="297" y="608"/>
                      <a:pt x="299" y="608"/>
                    </a:cubicBezTo>
                    <a:cubicBezTo>
                      <a:pt x="300" y="608"/>
                      <a:pt x="300" y="608"/>
                      <a:pt x="300" y="608"/>
                    </a:cubicBezTo>
                    <a:cubicBezTo>
                      <a:pt x="302" y="608"/>
                      <a:pt x="306" y="610"/>
                      <a:pt x="307" y="611"/>
                    </a:cubicBezTo>
                    <a:cubicBezTo>
                      <a:pt x="309" y="612"/>
                      <a:pt x="311" y="614"/>
                      <a:pt x="312" y="615"/>
                    </a:cubicBezTo>
                    <a:cubicBezTo>
                      <a:pt x="314" y="617"/>
                      <a:pt x="316" y="619"/>
                      <a:pt x="319" y="620"/>
                    </a:cubicBezTo>
                    <a:cubicBezTo>
                      <a:pt x="320" y="621"/>
                      <a:pt x="320" y="621"/>
                      <a:pt x="320" y="621"/>
                    </a:cubicBezTo>
                    <a:cubicBezTo>
                      <a:pt x="325" y="623"/>
                      <a:pt x="328" y="625"/>
                      <a:pt x="330" y="627"/>
                    </a:cubicBezTo>
                    <a:cubicBezTo>
                      <a:pt x="332" y="630"/>
                      <a:pt x="331" y="632"/>
                      <a:pt x="329" y="636"/>
                    </a:cubicBezTo>
                    <a:cubicBezTo>
                      <a:pt x="328" y="636"/>
                      <a:pt x="328" y="637"/>
                      <a:pt x="328" y="638"/>
                    </a:cubicBezTo>
                    <a:cubicBezTo>
                      <a:pt x="325" y="644"/>
                      <a:pt x="321" y="651"/>
                      <a:pt x="318" y="657"/>
                    </a:cubicBezTo>
                    <a:cubicBezTo>
                      <a:pt x="317" y="659"/>
                      <a:pt x="316" y="661"/>
                      <a:pt x="314" y="663"/>
                    </a:cubicBezTo>
                    <a:cubicBezTo>
                      <a:pt x="313" y="665"/>
                      <a:pt x="311" y="670"/>
                      <a:pt x="311" y="672"/>
                    </a:cubicBezTo>
                    <a:cubicBezTo>
                      <a:pt x="311" y="674"/>
                      <a:pt x="311" y="675"/>
                      <a:pt x="313" y="676"/>
                    </a:cubicBezTo>
                    <a:cubicBezTo>
                      <a:pt x="313" y="676"/>
                      <a:pt x="314" y="677"/>
                      <a:pt x="315" y="677"/>
                    </a:cubicBezTo>
                    <a:cubicBezTo>
                      <a:pt x="316" y="677"/>
                      <a:pt x="316" y="677"/>
                      <a:pt x="316" y="677"/>
                    </a:cubicBezTo>
                    <a:cubicBezTo>
                      <a:pt x="316" y="676"/>
                      <a:pt x="316" y="676"/>
                      <a:pt x="316" y="676"/>
                    </a:cubicBezTo>
                    <a:cubicBezTo>
                      <a:pt x="317" y="676"/>
                      <a:pt x="318" y="675"/>
                      <a:pt x="318" y="674"/>
                    </a:cubicBezTo>
                    <a:cubicBezTo>
                      <a:pt x="319" y="673"/>
                      <a:pt x="319" y="672"/>
                      <a:pt x="320" y="672"/>
                    </a:cubicBezTo>
                    <a:cubicBezTo>
                      <a:pt x="321" y="672"/>
                      <a:pt x="322" y="673"/>
                      <a:pt x="323" y="674"/>
                    </a:cubicBezTo>
                    <a:cubicBezTo>
                      <a:pt x="325" y="675"/>
                      <a:pt x="326" y="677"/>
                      <a:pt x="328" y="679"/>
                    </a:cubicBezTo>
                    <a:cubicBezTo>
                      <a:pt x="328" y="680"/>
                      <a:pt x="329" y="680"/>
                      <a:pt x="329" y="681"/>
                    </a:cubicBezTo>
                    <a:cubicBezTo>
                      <a:pt x="331" y="683"/>
                      <a:pt x="332" y="685"/>
                      <a:pt x="333" y="686"/>
                    </a:cubicBezTo>
                    <a:cubicBezTo>
                      <a:pt x="337" y="692"/>
                      <a:pt x="337" y="692"/>
                      <a:pt x="337" y="692"/>
                    </a:cubicBezTo>
                    <a:cubicBezTo>
                      <a:pt x="343" y="651"/>
                      <a:pt x="343" y="651"/>
                      <a:pt x="343" y="651"/>
                    </a:cubicBezTo>
                    <a:cubicBezTo>
                      <a:pt x="344" y="641"/>
                      <a:pt x="345" y="631"/>
                      <a:pt x="347" y="621"/>
                    </a:cubicBezTo>
                    <a:cubicBezTo>
                      <a:pt x="348" y="611"/>
                      <a:pt x="350" y="602"/>
                      <a:pt x="351" y="592"/>
                    </a:cubicBezTo>
                    <a:cubicBezTo>
                      <a:pt x="351" y="589"/>
                      <a:pt x="352" y="587"/>
                      <a:pt x="352" y="585"/>
                    </a:cubicBezTo>
                    <a:cubicBezTo>
                      <a:pt x="353" y="578"/>
                      <a:pt x="355" y="571"/>
                      <a:pt x="354" y="565"/>
                    </a:cubicBezTo>
                    <a:cubicBezTo>
                      <a:pt x="353" y="561"/>
                      <a:pt x="352" y="558"/>
                      <a:pt x="349" y="555"/>
                    </a:cubicBezTo>
                    <a:cubicBezTo>
                      <a:pt x="348" y="553"/>
                      <a:pt x="347" y="551"/>
                      <a:pt x="346" y="549"/>
                    </a:cubicBezTo>
                    <a:cubicBezTo>
                      <a:pt x="346" y="548"/>
                      <a:pt x="346" y="547"/>
                      <a:pt x="346" y="546"/>
                    </a:cubicBezTo>
                    <a:cubicBezTo>
                      <a:pt x="346" y="545"/>
                      <a:pt x="347" y="543"/>
                      <a:pt x="346" y="542"/>
                    </a:cubicBezTo>
                    <a:cubicBezTo>
                      <a:pt x="345" y="537"/>
                      <a:pt x="341" y="534"/>
                      <a:pt x="337" y="531"/>
                    </a:cubicBezTo>
                    <a:cubicBezTo>
                      <a:pt x="334" y="529"/>
                      <a:pt x="331" y="527"/>
                      <a:pt x="329" y="524"/>
                    </a:cubicBezTo>
                    <a:cubicBezTo>
                      <a:pt x="329" y="517"/>
                      <a:pt x="329" y="517"/>
                      <a:pt x="329" y="517"/>
                    </a:cubicBezTo>
                    <a:cubicBezTo>
                      <a:pt x="329" y="513"/>
                      <a:pt x="329" y="510"/>
                      <a:pt x="329" y="506"/>
                    </a:cubicBezTo>
                    <a:cubicBezTo>
                      <a:pt x="329" y="505"/>
                      <a:pt x="329" y="504"/>
                      <a:pt x="329" y="503"/>
                    </a:cubicBezTo>
                    <a:cubicBezTo>
                      <a:pt x="329" y="500"/>
                      <a:pt x="328" y="497"/>
                      <a:pt x="329" y="495"/>
                    </a:cubicBezTo>
                    <a:cubicBezTo>
                      <a:pt x="330" y="492"/>
                      <a:pt x="333" y="491"/>
                      <a:pt x="337" y="491"/>
                    </a:cubicBezTo>
                    <a:cubicBezTo>
                      <a:pt x="339" y="491"/>
                      <a:pt x="341" y="491"/>
                      <a:pt x="342" y="490"/>
                    </a:cubicBezTo>
                    <a:cubicBezTo>
                      <a:pt x="343" y="490"/>
                      <a:pt x="344" y="489"/>
                      <a:pt x="345" y="489"/>
                    </a:cubicBezTo>
                    <a:cubicBezTo>
                      <a:pt x="347" y="488"/>
                      <a:pt x="348" y="487"/>
                      <a:pt x="350" y="487"/>
                    </a:cubicBezTo>
                    <a:cubicBezTo>
                      <a:pt x="351" y="487"/>
                      <a:pt x="353" y="487"/>
                      <a:pt x="354" y="488"/>
                    </a:cubicBezTo>
                    <a:cubicBezTo>
                      <a:pt x="355" y="489"/>
                      <a:pt x="357" y="489"/>
                      <a:pt x="357" y="489"/>
                    </a:cubicBezTo>
                    <a:cubicBezTo>
                      <a:pt x="358" y="489"/>
                      <a:pt x="359" y="489"/>
                      <a:pt x="360" y="488"/>
                    </a:cubicBezTo>
                    <a:cubicBezTo>
                      <a:pt x="361" y="487"/>
                      <a:pt x="362" y="484"/>
                      <a:pt x="361" y="481"/>
                    </a:cubicBezTo>
                    <a:cubicBezTo>
                      <a:pt x="360" y="478"/>
                      <a:pt x="358" y="474"/>
                      <a:pt x="354" y="473"/>
                    </a:cubicBezTo>
                    <a:cubicBezTo>
                      <a:pt x="349" y="472"/>
                      <a:pt x="342" y="472"/>
                      <a:pt x="337" y="472"/>
                    </a:cubicBezTo>
                    <a:cubicBezTo>
                      <a:pt x="337" y="472"/>
                      <a:pt x="337" y="472"/>
                      <a:pt x="337" y="472"/>
                    </a:cubicBezTo>
                    <a:cubicBezTo>
                      <a:pt x="337" y="471"/>
                      <a:pt x="337" y="471"/>
                      <a:pt x="337" y="471"/>
                    </a:cubicBezTo>
                    <a:cubicBezTo>
                      <a:pt x="337" y="457"/>
                      <a:pt x="337" y="457"/>
                      <a:pt x="337" y="457"/>
                    </a:cubicBezTo>
                    <a:cubicBezTo>
                      <a:pt x="338" y="456"/>
                      <a:pt x="338" y="455"/>
                      <a:pt x="338" y="454"/>
                    </a:cubicBezTo>
                    <a:cubicBezTo>
                      <a:pt x="338" y="452"/>
                      <a:pt x="338" y="450"/>
                      <a:pt x="338" y="448"/>
                    </a:cubicBezTo>
                    <a:cubicBezTo>
                      <a:pt x="338" y="447"/>
                      <a:pt x="338" y="447"/>
                      <a:pt x="338" y="447"/>
                    </a:cubicBezTo>
                    <a:cubicBezTo>
                      <a:pt x="338" y="446"/>
                      <a:pt x="339" y="445"/>
                      <a:pt x="340" y="445"/>
                    </a:cubicBezTo>
                    <a:cubicBezTo>
                      <a:pt x="342" y="444"/>
                      <a:pt x="346" y="443"/>
                      <a:pt x="348" y="443"/>
                    </a:cubicBezTo>
                    <a:cubicBezTo>
                      <a:pt x="350" y="443"/>
                      <a:pt x="352" y="444"/>
                      <a:pt x="354" y="444"/>
                    </a:cubicBezTo>
                    <a:cubicBezTo>
                      <a:pt x="355" y="444"/>
                      <a:pt x="356" y="444"/>
                      <a:pt x="358" y="445"/>
                    </a:cubicBezTo>
                    <a:cubicBezTo>
                      <a:pt x="362" y="445"/>
                      <a:pt x="362" y="445"/>
                      <a:pt x="362" y="445"/>
                    </a:cubicBezTo>
                    <a:cubicBezTo>
                      <a:pt x="367" y="445"/>
                      <a:pt x="367" y="445"/>
                      <a:pt x="367" y="445"/>
                    </a:cubicBezTo>
                    <a:cubicBezTo>
                      <a:pt x="369" y="445"/>
                      <a:pt x="378" y="445"/>
                      <a:pt x="378" y="445"/>
                    </a:cubicBezTo>
                    <a:cubicBezTo>
                      <a:pt x="378" y="445"/>
                      <a:pt x="383" y="445"/>
                      <a:pt x="385" y="445"/>
                    </a:cubicBezTo>
                    <a:cubicBezTo>
                      <a:pt x="385" y="445"/>
                      <a:pt x="386" y="445"/>
                      <a:pt x="387" y="445"/>
                    </a:cubicBezTo>
                    <a:cubicBezTo>
                      <a:pt x="388" y="445"/>
                      <a:pt x="390" y="445"/>
                      <a:pt x="391" y="445"/>
                    </a:cubicBezTo>
                    <a:cubicBezTo>
                      <a:pt x="392" y="445"/>
                      <a:pt x="393" y="445"/>
                      <a:pt x="393" y="445"/>
                    </a:cubicBezTo>
                    <a:cubicBezTo>
                      <a:pt x="394" y="445"/>
                      <a:pt x="394" y="445"/>
                      <a:pt x="394" y="445"/>
                    </a:cubicBezTo>
                    <a:cubicBezTo>
                      <a:pt x="394" y="444"/>
                      <a:pt x="394" y="444"/>
                      <a:pt x="394" y="444"/>
                    </a:cubicBezTo>
                    <a:cubicBezTo>
                      <a:pt x="395" y="443"/>
                      <a:pt x="395" y="442"/>
                      <a:pt x="395" y="440"/>
                    </a:cubicBezTo>
                    <a:cubicBezTo>
                      <a:pt x="396" y="437"/>
                      <a:pt x="396" y="435"/>
                      <a:pt x="398" y="434"/>
                    </a:cubicBezTo>
                    <a:cubicBezTo>
                      <a:pt x="399" y="434"/>
                      <a:pt x="399" y="434"/>
                      <a:pt x="399" y="434"/>
                    </a:cubicBezTo>
                    <a:cubicBezTo>
                      <a:pt x="401" y="434"/>
                      <a:pt x="403" y="438"/>
                      <a:pt x="404" y="440"/>
                    </a:cubicBezTo>
                    <a:cubicBezTo>
                      <a:pt x="405" y="441"/>
                      <a:pt x="405" y="441"/>
                      <a:pt x="405" y="442"/>
                    </a:cubicBezTo>
                    <a:cubicBezTo>
                      <a:pt x="406" y="443"/>
                      <a:pt x="407" y="444"/>
                      <a:pt x="409" y="444"/>
                    </a:cubicBezTo>
                    <a:cubicBezTo>
                      <a:pt x="410" y="444"/>
                      <a:pt x="412" y="443"/>
                      <a:pt x="415" y="439"/>
                    </a:cubicBezTo>
                    <a:cubicBezTo>
                      <a:pt x="416" y="438"/>
                      <a:pt x="416" y="437"/>
                      <a:pt x="417" y="437"/>
                    </a:cubicBezTo>
                    <a:cubicBezTo>
                      <a:pt x="419" y="434"/>
                      <a:pt x="421" y="433"/>
                      <a:pt x="423" y="433"/>
                    </a:cubicBezTo>
                    <a:cubicBezTo>
                      <a:pt x="423" y="433"/>
                      <a:pt x="424" y="433"/>
                      <a:pt x="424" y="433"/>
                    </a:cubicBezTo>
                    <a:cubicBezTo>
                      <a:pt x="428" y="434"/>
                      <a:pt x="431" y="439"/>
                      <a:pt x="432" y="443"/>
                    </a:cubicBezTo>
                    <a:cubicBezTo>
                      <a:pt x="433" y="446"/>
                      <a:pt x="434" y="450"/>
                      <a:pt x="434" y="453"/>
                    </a:cubicBezTo>
                    <a:cubicBezTo>
                      <a:pt x="436" y="461"/>
                      <a:pt x="437" y="467"/>
                      <a:pt x="442" y="468"/>
                    </a:cubicBezTo>
                    <a:cubicBezTo>
                      <a:pt x="446" y="470"/>
                      <a:pt x="446" y="470"/>
                      <a:pt x="446" y="470"/>
                    </a:cubicBezTo>
                    <a:lnTo>
                      <a:pt x="445" y="466"/>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9"/>
              <p:cNvSpPr>
                <a:spLocks/>
              </p:cNvSpPr>
              <p:nvPr/>
            </p:nvSpPr>
            <p:spPr bwMode="auto">
              <a:xfrm>
                <a:off x="2706" y="273"/>
                <a:ext cx="264" cy="459"/>
              </a:xfrm>
              <a:custGeom>
                <a:avLst/>
                <a:gdLst>
                  <a:gd name="T0" fmla="*/ 166 w 172"/>
                  <a:gd name="T1" fmla="*/ 257 h 300"/>
                  <a:gd name="T2" fmla="*/ 158 w 172"/>
                  <a:gd name="T3" fmla="*/ 243 h 300"/>
                  <a:gd name="T4" fmla="*/ 146 w 172"/>
                  <a:gd name="T5" fmla="*/ 209 h 300"/>
                  <a:gd name="T6" fmla="*/ 143 w 172"/>
                  <a:gd name="T7" fmla="*/ 210 h 300"/>
                  <a:gd name="T8" fmla="*/ 134 w 172"/>
                  <a:gd name="T9" fmla="*/ 203 h 300"/>
                  <a:gd name="T10" fmla="*/ 122 w 172"/>
                  <a:gd name="T11" fmla="*/ 174 h 300"/>
                  <a:gd name="T12" fmla="*/ 127 w 172"/>
                  <a:gd name="T13" fmla="*/ 153 h 300"/>
                  <a:gd name="T14" fmla="*/ 134 w 172"/>
                  <a:gd name="T15" fmla="*/ 141 h 300"/>
                  <a:gd name="T16" fmla="*/ 140 w 172"/>
                  <a:gd name="T17" fmla="*/ 140 h 300"/>
                  <a:gd name="T18" fmla="*/ 151 w 172"/>
                  <a:gd name="T19" fmla="*/ 133 h 300"/>
                  <a:gd name="T20" fmla="*/ 151 w 172"/>
                  <a:gd name="T21" fmla="*/ 121 h 300"/>
                  <a:gd name="T22" fmla="*/ 157 w 172"/>
                  <a:gd name="T23" fmla="*/ 101 h 300"/>
                  <a:gd name="T24" fmla="*/ 158 w 172"/>
                  <a:gd name="T25" fmla="*/ 96 h 300"/>
                  <a:gd name="T26" fmla="*/ 151 w 172"/>
                  <a:gd name="T27" fmla="*/ 84 h 300"/>
                  <a:gd name="T28" fmla="*/ 144 w 172"/>
                  <a:gd name="T29" fmla="*/ 84 h 300"/>
                  <a:gd name="T30" fmla="*/ 141 w 172"/>
                  <a:gd name="T31" fmla="*/ 76 h 300"/>
                  <a:gd name="T32" fmla="*/ 117 w 172"/>
                  <a:gd name="T33" fmla="*/ 60 h 300"/>
                  <a:gd name="T34" fmla="*/ 106 w 172"/>
                  <a:gd name="T35" fmla="*/ 67 h 300"/>
                  <a:gd name="T36" fmla="*/ 112 w 172"/>
                  <a:gd name="T37" fmla="*/ 56 h 300"/>
                  <a:gd name="T38" fmla="*/ 111 w 172"/>
                  <a:gd name="T39" fmla="*/ 45 h 300"/>
                  <a:gd name="T40" fmla="*/ 105 w 172"/>
                  <a:gd name="T41" fmla="*/ 33 h 300"/>
                  <a:gd name="T42" fmla="*/ 92 w 172"/>
                  <a:gd name="T43" fmla="*/ 17 h 300"/>
                  <a:gd name="T44" fmla="*/ 84 w 172"/>
                  <a:gd name="T45" fmla="*/ 10 h 300"/>
                  <a:gd name="T46" fmla="*/ 72 w 172"/>
                  <a:gd name="T47" fmla="*/ 3 h 300"/>
                  <a:gd name="T48" fmla="*/ 65 w 172"/>
                  <a:gd name="T49" fmla="*/ 1 h 300"/>
                  <a:gd name="T50" fmla="*/ 39 w 172"/>
                  <a:gd name="T51" fmla="*/ 23 h 300"/>
                  <a:gd name="T52" fmla="*/ 32 w 172"/>
                  <a:gd name="T53" fmla="*/ 42 h 300"/>
                  <a:gd name="T54" fmla="*/ 31 w 172"/>
                  <a:gd name="T55" fmla="*/ 52 h 300"/>
                  <a:gd name="T56" fmla="*/ 38 w 172"/>
                  <a:gd name="T57" fmla="*/ 50 h 300"/>
                  <a:gd name="T58" fmla="*/ 34 w 172"/>
                  <a:gd name="T59" fmla="*/ 63 h 300"/>
                  <a:gd name="T60" fmla="*/ 11 w 172"/>
                  <a:gd name="T61" fmla="*/ 69 h 300"/>
                  <a:gd name="T62" fmla="*/ 11 w 172"/>
                  <a:gd name="T63" fmla="*/ 89 h 300"/>
                  <a:gd name="T64" fmla="*/ 7 w 172"/>
                  <a:gd name="T65" fmla="*/ 109 h 300"/>
                  <a:gd name="T66" fmla="*/ 19 w 172"/>
                  <a:gd name="T67" fmla="*/ 125 h 300"/>
                  <a:gd name="T68" fmla="*/ 28 w 172"/>
                  <a:gd name="T69" fmla="*/ 134 h 300"/>
                  <a:gd name="T70" fmla="*/ 36 w 172"/>
                  <a:gd name="T71" fmla="*/ 132 h 300"/>
                  <a:gd name="T72" fmla="*/ 43 w 172"/>
                  <a:gd name="T73" fmla="*/ 129 h 300"/>
                  <a:gd name="T74" fmla="*/ 49 w 172"/>
                  <a:gd name="T75" fmla="*/ 132 h 300"/>
                  <a:gd name="T76" fmla="*/ 52 w 172"/>
                  <a:gd name="T77" fmla="*/ 146 h 300"/>
                  <a:gd name="T78" fmla="*/ 48 w 172"/>
                  <a:gd name="T79" fmla="*/ 155 h 300"/>
                  <a:gd name="T80" fmla="*/ 49 w 172"/>
                  <a:gd name="T81" fmla="*/ 159 h 300"/>
                  <a:gd name="T82" fmla="*/ 61 w 172"/>
                  <a:gd name="T83" fmla="*/ 169 h 300"/>
                  <a:gd name="T84" fmla="*/ 63 w 172"/>
                  <a:gd name="T85" fmla="*/ 176 h 300"/>
                  <a:gd name="T86" fmla="*/ 63 w 172"/>
                  <a:gd name="T87" fmla="*/ 190 h 300"/>
                  <a:gd name="T88" fmla="*/ 57 w 172"/>
                  <a:gd name="T89" fmla="*/ 203 h 300"/>
                  <a:gd name="T90" fmla="*/ 52 w 172"/>
                  <a:gd name="T91" fmla="*/ 219 h 300"/>
                  <a:gd name="T92" fmla="*/ 52 w 172"/>
                  <a:gd name="T93" fmla="*/ 239 h 300"/>
                  <a:gd name="T94" fmla="*/ 54 w 172"/>
                  <a:gd name="T95" fmla="*/ 251 h 300"/>
                  <a:gd name="T96" fmla="*/ 60 w 172"/>
                  <a:gd name="T97" fmla="*/ 264 h 300"/>
                  <a:gd name="T98" fmla="*/ 68 w 172"/>
                  <a:gd name="T99" fmla="*/ 278 h 300"/>
                  <a:gd name="T100" fmla="*/ 80 w 172"/>
                  <a:gd name="T101" fmla="*/ 290 h 300"/>
                  <a:gd name="T102" fmla="*/ 89 w 172"/>
                  <a:gd name="T103" fmla="*/ 295 h 300"/>
                  <a:gd name="T104" fmla="*/ 94 w 172"/>
                  <a:gd name="T105" fmla="*/ 296 h 300"/>
                  <a:gd name="T106" fmla="*/ 101 w 172"/>
                  <a:gd name="T107" fmla="*/ 293 h 300"/>
                  <a:gd name="T108" fmla="*/ 104 w 172"/>
                  <a:gd name="T109" fmla="*/ 292 h 300"/>
                  <a:gd name="T110" fmla="*/ 115 w 172"/>
                  <a:gd name="T111" fmla="*/ 283 h 300"/>
                  <a:gd name="T112" fmla="*/ 123 w 172"/>
                  <a:gd name="T113" fmla="*/ 280 h 300"/>
                  <a:gd name="T114" fmla="*/ 141 w 172"/>
                  <a:gd name="T115" fmla="*/ 272 h 300"/>
                  <a:gd name="T116" fmla="*/ 155 w 172"/>
                  <a:gd name="T117" fmla="*/ 264 h 300"/>
                  <a:gd name="T118" fmla="*/ 168 w 172"/>
                  <a:gd name="T119" fmla="*/ 26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2" h="300">
                    <a:moveTo>
                      <a:pt x="171" y="265"/>
                    </a:moveTo>
                    <a:cubicBezTo>
                      <a:pt x="170" y="264"/>
                      <a:pt x="170" y="262"/>
                      <a:pt x="169" y="261"/>
                    </a:cubicBezTo>
                    <a:cubicBezTo>
                      <a:pt x="168" y="259"/>
                      <a:pt x="167" y="258"/>
                      <a:pt x="166" y="257"/>
                    </a:cubicBezTo>
                    <a:cubicBezTo>
                      <a:pt x="165" y="256"/>
                      <a:pt x="164" y="254"/>
                      <a:pt x="164" y="253"/>
                    </a:cubicBezTo>
                    <a:cubicBezTo>
                      <a:pt x="162" y="250"/>
                      <a:pt x="160" y="247"/>
                      <a:pt x="159" y="244"/>
                    </a:cubicBezTo>
                    <a:cubicBezTo>
                      <a:pt x="158" y="243"/>
                      <a:pt x="158" y="243"/>
                      <a:pt x="158" y="243"/>
                    </a:cubicBezTo>
                    <a:cubicBezTo>
                      <a:pt x="156" y="238"/>
                      <a:pt x="153" y="232"/>
                      <a:pt x="151" y="226"/>
                    </a:cubicBezTo>
                    <a:cubicBezTo>
                      <a:pt x="151" y="224"/>
                      <a:pt x="151" y="222"/>
                      <a:pt x="150" y="220"/>
                    </a:cubicBezTo>
                    <a:cubicBezTo>
                      <a:pt x="150" y="216"/>
                      <a:pt x="149" y="211"/>
                      <a:pt x="146" y="209"/>
                    </a:cubicBezTo>
                    <a:cubicBezTo>
                      <a:pt x="145" y="209"/>
                      <a:pt x="145" y="209"/>
                      <a:pt x="145" y="209"/>
                    </a:cubicBezTo>
                    <a:cubicBezTo>
                      <a:pt x="145" y="209"/>
                      <a:pt x="145" y="209"/>
                      <a:pt x="145" y="209"/>
                    </a:cubicBezTo>
                    <a:cubicBezTo>
                      <a:pt x="144" y="209"/>
                      <a:pt x="143" y="209"/>
                      <a:pt x="143" y="210"/>
                    </a:cubicBezTo>
                    <a:cubicBezTo>
                      <a:pt x="142" y="210"/>
                      <a:pt x="141" y="210"/>
                      <a:pt x="141" y="210"/>
                    </a:cubicBezTo>
                    <a:cubicBezTo>
                      <a:pt x="140" y="210"/>
                      <a:pt x="140" y="210"/>
                      <a:pt x="139" y="210"/>
                    </a:cubicBezTo>
                    <a:cubicBezTo>
                      <a:pt x="136" y="209"/>
                      <a:pt x="135" y="205"/>
                      <a:pt x="134" y="203"/>
                    </a:cubicBezTo>
                    <a:cubicBezTo>
                      <a:pt x="133" y="199"/>
                      <a:pt x="130" y="195"/>
                      <a:pt x="128" y="191"/>
                    </a:cubicBezTo>
                    <a:cubicBezTo>
                      <a:pt x="127" y="190"/>
                      <a:pt x="126" y="188"/>
                      <a:pt x="126" y="187"/>
                    </a:cubicBezTo>
                    <a:cubicBezTo>
                      <a:pt x="125" y="185"/>
                      <a:pt x="121" y="179"/>
                      <a:pt x="122" y="174"/>
                    </a:cubicBezTo>
                    <a:cubicBezTo>
                      <a:pt x="123" y="172"/>
                      <a:pt x="124" y="171"/>
                      <a:pt x="125" y="169"/>
                    </a:cubicBezTo>
                    <a:cubicBezTo>
                      <a:pt x="126" y="168"/>
                      <a:pt x="127" y="166"/>
                      <a:pt x="128" y="164"/>
                    </a:cubicBezTo>
                    <a:cubicBezTo>
                      <a:pt x="129" y="160"/>
                      <a:pt x="129" y="156"/>
                      <a:pt x="127" y="153"/>
                    </a:cubicBezTo>
                    <a:cubicBezTo>
                      <a:pt x="126" y="151"/>
                      <a:pt x="126" y="148"/>
                      <a:pt x="127" y="146"/>
                    </a:cubicBezTo>
                    <a:cubicBezTo>
                      <a:pt x="127" y="144"/>
                      <a:pt x="129" y="143"/>
                      <a:pt x="131" y="143"/>
                    </a:cubicBezTo>
                    <a:cubicBezTo>
                      <a:pt x="132" y="142"/>
                      <a:pt x="133" y="142"/>
                      <a:pt x="134" y="141"/>
                    </a:cubicBezTo>
                    <a:cubicBezTo>
                      <a:pt x="135" y="141"/>
                      <a:pt x="135" y="140"/>
                      <a:pt x="136" y="140"/>
                    </a:cubicBezTo>
                    <a:cubicBezTo>
                      <a:pt x="137" y="140"/>
                      <a:pt x="137" y="139"/>
                      <a:pt x="138" y="139"/>
                    </a:cubicBezTo>
                    <a:cubicBezTo>
                      <a:pt x="139" y="139"/>
                      <a:pt x="140" y="140"/>
                      <a:pt x="140" y="140"/>
                    </a:cubicBezTo>
                    <a:cubicBezTo>
                      <a:pt x="141" y="140"/>
                      <a:pt x="142" y="140"/>
                      <a:pt x="143" y="140"/>
                    </a:cubicBezTo>
                    <a:cubicBezTo>
                      <a:pt x="143" y="140"/>
                      <a:pt x="143" y="140"/>
                      <a:pt x="143" y="140"/>
                    </a:cubicBezTo>
                    <a:cubicBezTo>
                      <a:pt x="146" y="140"/>
                      <a:pt x="151" y="136"/>
                      <a:pt x="151" y="133"/>
                    </a:cubicBezTo>
                    <a:cubicBezTo>
                      <a:pt x="151" y="133"/>
                      <a:pt x="151" y="132"/>
                      <a:pt x="151" y="130"/>
                    </a:cubicBezTo>
                    <a:cubicBezTo>
                      <a:pt x="150" y="129"/>
                      <a:pt x="150" y="129"/>
                      <a:pt x="150" y="128"/>
                    </a:cubicBezTo>
                    <a:cubicBezTo>
                      <a:pt x="150" y="125"/>
                      <a:pt x="151" y="122"/>
                      <a:pt x="151" y="121"/>
                    </a:cubicBezTo>
                    <a:cubicBezTo>
                      <a:pt x="152" y="119"/>
                      <a:pt x="152" y="117"/>
                      <a:pt x="153" y="115"/>
                    </a:cubicBezTo>
                    <a:cubicBezTo>
                      <a:pt x="154" y="113"/>
                      <a:pt x="155" y="110"/>
                      <a:pt x="155" y="107"/>
                    </a:cubicBezTo>
                    <a:cubicBezTo>
                      <a:pt x="156" y="105"/>
                      <a:pt x="156" y="103"/>
                      <a:pt x="157" y="101"/>
                    </a:cubicBezTo>
                    <a:cubicBezTo>
                      <a:pt x="157" y="100"/>
                      <a:pt x="158" y="99"/>
                      <a:pt x="158" y="98"/>
                    </a:cubicBezTo>
                    <a:cubicBezTo>
                      <a:pt x="158" y="96"/>
                      <a:pt x="158" y="96"/>
                      <a:pt x="158" y="96"/>
                    </a:cubicBezTo>
                    <a:cubicBezTo>
                      <a:pt x="158" y="96"/>
                      <a:pt x="158" y="96"/>
                      <a:pt x="158" y="96"/>
                    </a:cubicBezTo>
                    <a:cubicBezTo>
                      <a:pt x="158" y="95"/>
                      <a:pt x="158" y="95"/>
                      <a:pt x="158" y="95"/>
                    </a:cubicBezTo>
                    <a:cubicBezTo>
                      <a:pt x="157" y="93"/>
                      <a:pt x="157" y="93"/>
                      <a:pt x="157" y="93"/>
                    </a:cubicBezTo>
                    <a:cubicBezTo>
                      <a:pt x="156" y="90"/>
                      <a:pt x="154" y="86"/>
                      <a:pt x="151" y="84"/>
                    </a:cubicBezTo>
                    <a:cubicBezTo>
                      <a:pt x="149" y="83"/>
                      <a:pt x="148" y="83"/>
                      <a:pt x="147" y="83"/>
                    </a:cubicBezTo>
                    <a:cubicBezTo>
                      <a:pt x="147" y="83"/>
                      <a:pt x="146" y="83"/>
                      <a:pt x="145" y="83"/>
                    </a:cubicBezTo>
                    <a:cubicBezTo>
                      <a:pt x="145" y="84"/>
                      <a:pt x="145" y="84"/>
                      <a:pt x="144" y="84"/>
                    </a:cubicBezTo>
                    <a:cubicBezTo>
                      <a:pt x="143" y="84"/>
                      <a:pt x="143" y="83"/>
                      <a:pt x="143" y="83"/>
                    </a:cubicBezTo>
                    <a:cubicBezTo>
                      <a:pt x="143" y="83"/>
                      <a:pt x="142" y="82"/>
                      <a:pt x="142" y="81"/>
                    </a:cubicBezTo>
                    <a:cubicBezTo>
                      <a:pt x="142" y="79"/>
                      <a:pt x="142" y="78"/>
                      <a:pt x="141" y="76"/>
                    </a:cubicBezTo>
                    <a:cubicBezTo>
                      <a:pt x="140" y="73"/>
                      <a:pt x="137" y="72"/>
                      <a:pt x="134" y="70"/>
                    </a:cubicBezTo>
                    <a:cubicBezTo>
                      <a:pt x="132" y="69"/>
                      <a:pt x="130" y="68"/>
                      <a:pt x="129" y="66"/>
                    </a:cubicBezTo>
                    <a:cubicBezTo>
                      <a:pt x="126" y="63"/>
                      <a:pt x="122" y="60"/>
                      <a:pt x="117" y="60"/>
                    </a:cubicBezTo>
                    <a:cubicBezTo>
                      <a:pt x="116" y="60"/>
                      <a:pt x="114" y="61"/>
                      <a:pt x="112" y="62"/>
                    </a:cubicBezTo>
                    <a:cubicBezTo>
                      <a:pt x="110" y="63"/>
                      <a:pt x="108" y="65"/>
                      <a:pt x="106" y="67"/>
                    </a:cubicBezTo>
                    <a:cubicBezTo>
                      <a:pt x="106" y="67"/>
                      <a:pt x="106" y="67"/>
                      <a:pt x="106" y="67"/>
                    </a:cubicBezTo>
                    <a:cubicBezTo>
                      <a:pt x="106" y="65"/>
                      <a:pt x="106" y="64"/>
                      <a:pt x="107" y="63"/>
                    </a:cubicBezTo>
                    <a:cubicBezTo>
                      <a:pt x="107" y="62"/>
                      <a:pt x="108" y="61"/>
                      <a:pt x="109" y="61"/>
                    </a:cubicBezTo>
                    <a:cubicBezTo>
                      <a:pt x="110" y="60"/>
                      <a:pt x="111" y="59"/>
                      <a:pt x="112" y="56"/>
                    </a:cubicBezTo>
                    <a:cubicBezTo>
                      <a:pt x="112" y="54"/>
                      <a:pt x="112" y="52"/>
                      <a:pt x="111" y="50"/>
                    </a:cubicBezTo>
                    <a:cubicBezTo>
                      <a:pt x="111" y="49"/>
                      <a:pt x="111" y="48"/>
                      <a:pt x="111" y="47"/>
                    </a:cubicBezTo>
                    <a:cubicBezTo>
                      <a:pt x="111" y="47"/>
                      <a:pt x="111" y="46"/>
                      <a:pt x="111" y="45"/>
                    </a:cubicBezTo>
                    <a:cubicBezTo>
                      <a:pt x="111" y="43"/>
                      <a:pt x="111" y="41"/>
                      <a:pt x="110" y="38"/>
                    </a:cubicBezTo>
                    <a:cubicBezTo>
                      <a:pt x="109" y="37"/>
                      <a:pt x="108" y="36"/>
                      <a:pt x="107" y="35"/>
                    </a:cubicBezTo>
                    <a:cubicBezTo>
                      <a:pt x="106" y="34"/>
                      <a:pt x="106" y="34"/>
                      <a:pt x="105" y="33"/>
                    </a:cubicBezTo>
                    <a:cubicBezTo>
                      <a:pt x="104" y="31"/>
                      <a:pt x="103" y="30"/>
                      <a:pt x="101" y="28"/>
                    </a:cubicBezTo>
                    <a:cubicBezTo>
                      <a:pt x="100" y="26"/>
                      <a:pt x="98" y="24"/>
                      <a:pt x="97" y="22"/>
                    </a:cubicBezTo>
                    <a:cubicBezTo>
                      <a:pt x="95" y="20"/>
                      <a:pt x="93" y="19"/>
                      <a:pt x="92" y="17"/>
                    </a:cubicBezTo>
                    <a:cubicBezTo>
                      <a:pt x="90" y="16"/>
                      <a:pt x="89" y="15"/>
                      <a:pt x="88" y="14"/>
                    </a:cubicBezTo>
                    <a:cubicBezTo>
                      <a:pt x="88" y="13"/>
                      <a:pt x="87" y="13"/>
                      <a:pt x="87" y="12"/>
                    </a:cubicBezTo>
                    <a:cubicBezTo>
                      <a:pt x="86" y="11"/>
                      <a:pt x="85" y="10"/>
                      <a:pt x="84" y="10"/>
                    </a:cubicBezTo>
                    <a:cubicBezTo>
                      <a:pt x="83" y="9"/>
                      <a:pt x="82" y="8"/>
                      <a:pt x="81" y="8"/>
                    </a:cubicBezTo>
                    <a:cubicBezTo>
                      <a:pt x="81" y="8"/>
                      <a:pt x="80" y="8"/>
                      <a:pt x="80" y="7"/>
                    </a:cubicBezTo>
                    <a:cubicBezTo>
                      <a:pt x="78" y="6"/>
                      <a:pt x="75" y="4"/>
                      <a:pt x="72" y="3"/>
                    </a:cubicBezTo>
                    <a:cubicBezTo>
                      <a:pt x="71" y="2"/>
                      <a:pt x="70" y="2"/>
                      <a:pt x="69" y="1"/>
                    </a:cubicBezTo>
                    <a:cubicBezTo>
                      <a:pt x="66" y="0"/>
                      <a:pt x="66" y="0"/>
                      <a:pt x="66" y="0"/>
                    </a:cubicBezTo>
                    <a:cubicBezTo>
                      <a:pt x="65" y="1"/>
                      <a:pt x="65" y="1"/>
                      <a:pt x="65" y="1"/>
                    </a:cubicBezTo>
                    <a:cubicBezTo>
                      <a:pt x="60" y="6"/>
                      <a:pt x="55" y="12"/>
                      <a:pt x="48" y="16"/>
                    </a:cubicBezTo>
                    <a:cubicBezTo>
                      <a:pt x="46" y="17"/>
                      <a:pt x="45" y="18"/>
                      <a:pt x="44" y="20"/>
                    </a:cubicBezTo>
                    <a:cubicBezTo>
                      <a:pt x="42" y="21"/>
                      <a:pt x="41" y="22"/>
                      <a:pt x="39" y="23"/>
                    </a:cubicBezTo>
                    <a:cubicBezTo>
                      <a:pt x="35" y="25"/>
                      <a:pt x="33" y="28"/>
                      <a:pt x="31" y="32"/>
                    </a:cubicBezTo>
                    <a:cubicBezTo>
                      <a:pt x="29" y="35"/>
                      <a:pt x="30" y="36"/>
                      <a:pt x="31" y="38"/>
                    </a:cubicBezTo>
                    <a:cubicBezTo>
                      <a:pt x="31" y="40"/>
                      <a:pt x="32" y="41"/>
                      <a:pt x="32" y="42"/>
                    </a:cubicBezTo>
                    <a:cubicBezTo>
                      <a:pt x="32" y="43"/>
                      <a:pt x="31" y="44"/>
                      <a:pt x="31" y="46"/>
                    </a:cubicBezTo>
                    <a:cubicBezTo>
                      <a:pt x="31" y="47"/>
                      <a:pt x="31" y="48"/>
                      <a:pt x="31" y="48"/>
                    </a:cubicBezTo>
                    <a:cubicBezTo>
                      <a:pt x="31" y="52"/>
                      <a:pt x="31" y="52"/>
                      <a:pt x="31" y="52"/>
                    </a:cubicBezTo>
                    <a:cubicBezTo>
                      <a:pt x="34" y="51"/>
                      <a:pt x="34" y="51"/>
                      <a:pt x="34" y="51"/>
                    </a:cubicBezTo>
                    <a:cubicBezTo>
                      <a:pt x="34" y="51"/>
                      <a:pt x="35" y="51"/>
                      <a:pt x="35" y="50"/>
                    </a:cubicBezTo>
                    <a:cubicBezTo>
                      <a:pt x="36" y="50"/>
                      <a:pt x="37" y="50"/>
                      <a:pt x="38" y="50"/>
                    </a:cubicBezTo>
                    <a:cubicBezTo>
                      <a:pt x="40" y="50"/>
                      <a:pt x="41" y="51"/>
                      <a:pt x="42" y="52"/>
                    </a:cubicBezTo>
                    <a:cubicBezTo>
                      <a:pt x="43" y="53"/>
                      <a:pt x="42" y="54"/>
                      <a:pt x="41" y="56"/>
                    </a:cubicBezTo>
                    <a:cubicBezTo>
                      <a:pt x="40" y="58"/>
                      <a:pt x="36" y="61"/>
                      <a:pt x="34" y="63"/>
                    </a:cubicBezTo>
                    <a:cubicBezTo>
                      <a:pt x="30" y="66"/>
                      <a:pt x="25" y="66"/>
                      <a:pt x="22" y="67"/>
                    </a:cubicBezTo>
                    <a:cubicBezTo>
                      <a:pt x="19" y="67"/>
                      <a:pt x="17" y="68"/>
                      <a:pt x="14" y="68"/>
                    </a:cubicBezTo>
                    <a:cubicBezTo>
                      <a:pt x="11" y="69"/>
                      <a:pt x="11" y="69"/>
                      <a:pt x="11" y="69"/>
                    </a:cubicBezTo>
                    <a:cubicBezTo>
                      <a:pt x="11" y="71"/>
                      <a:pt x="11" y="71"/>
                      <a:pt x="11" y="71"/>
                    </a:cubicBezTo>
                    <a:cubicBezTo>
                      <a:pt x="11" y="72"/>
                      <a:pt x="12" y="74"/>
                      <a:pt x="12" y="76"/>
                    </a:cubicBezTo>
                    <a:cubicBezTo>
                      <a:pt x="12" y="80"/>
                      <a:pt x="13" y="86"/>
                      <a:pt x="11" y="89"/>
                    </a:cubicBezTo>
                    <a:cubicBezTo>
                      <a:pt x="10" y="91"/>
                      <a:pt x="8" y="93"/>
                      <a:pt x="6" y="94"/>
                    </a:cubicBezTo>
                    <a:cubicBezTo>
                      <a:pt x="4" y="96"/>
                      <a:pt x="2" y="97"/>
                      <a:pt x="1" y="99"/>
                    </a:cubicBezTo>
                    <a:cubicBezTo>
                      <a:pt x="0" y="102"/>
                      <a:pt x="2" y="105"/>
                      <a:pt x="7" y="109"/>
                    </a:cubicBezTo>
                    <a:cubicBezTo>
                      <a:pt x="7" y="110"/>
                      <a:pt x="8" y="111"/>
                      <a:pt x="9" y="111"/>
                    </a:cubicBezTo>
                    <a:cubicBezTo>
                      <a:pt x="11" y="114"/>
                      <a:pt x="13" y="116"/>
                      <a:pt x="15" y="119"/>
                    </a:cubicBezTo>
                    <a:cubicBezTo>
                      <a:pt x="19" y="125"/>
                      <a:pt x="19" y="125"/>
                      <a:pt x="19" y="125"/>
                    </a:cubicBezTo>
                    <a:cubicBezTo>
                      <a:pt x="21" y="127"/>
                      <a:pt x="23" y="129"/>
                      <a:pt x="25" y="131"/>
                    </a:cubicBezTo>
                    <a:cubicBezTo>
                      <a:pt x="26" y="132"/>
                      <a:pt x="26" y="132"/>
                      <a:pt x="26" y="132"/>
                    </a:cubicBezTo>
                    <a:cubicBezTo>
                      <a:pt x="27" y="133"/>
                      <a:pt x="28" y="133"/>
                      <a:pt x="28" y="134"/>
                    </a:cubicBezTo>
                    <a:cubicBezTo>
                      <a:pt x="29" y="135"/>
                      <a:pt x="29" y="135"/>
                      <a:pt x="29" y="135"/>
                    </a:cubicBezTo>
                    <a:cubicBezTo>
                      <a:pt x="31" y="134"/>
                      <a:pt x="31" y="134"/>
                      <a:pt x="31" y="134"/>
                    </a:cubicBezTo>
                    <a:cubicBezTo>
                      <a:pt x="33" y="133"/>
                      <a:pt x="34" y="132"/>
                      <a:pt x="36" y="132"/>
                    </a:cubicBezTo>
                    <a:cubicBezTo>
                      <a:pt x="37" y="132"/>
                      <a:pt x="38" y="132"/>
                      <a:pt x="39" y="131"/>
                    </a:cubicBezTo>
                    <a:cubicBezTo>
                      <a:pt x="40" y="131"/>
                      <a:pt x="40" y="130"/>
                      <a:pt x="41" y="130"/>
                    </a:cubicBezTo>
                    <a:cubicBezTo>
                      <a:pt x="42" y="129"/>
                      <a:pt x="42" y="129"/>
                      <a:pt x="43" y="129"/>
                    </a:cubicBezTo>
                    <a:cubicBezTo>
                      <a:pt x="44" y="129"/>
                      <a:pt x="44" y="129"/>
                      <a:pt x="45" y="129"/>
                    </a:cubicBezTo>
                    <a:cubicBezTo>
                      <a:pt x="46" y="130"/>
                      <a:pt x="47" y="130"/>
                      <a:pt x="48" y="131"/>
                    </a:cubicBezTo>
                    <a:cubicBezTo>
                      <a:pt x="48" y="132"/>
                      <a:pt x="49" y="132"/>
                      <a:pt x="49" y="132"/>
                    </a:cubicBezTo>
                    <a:cubicBezTo>
                      <a:pt x="54" y="135"/>
                      <a:pt x="53" y="138"/>
                      <a:pt x="53" y="143"/>
                    </a:cubicBezTo>
                    <a:cubicBezTo>
                      <a:pt x="52" y="144"/>
                      <a:pt x="52" y="144"/>
                      <a:pt x="52" y="144"/>
                    </a:cubicBezTo>
                    <a:cubicBezTo>
                      <a:pt x="52" y="144"/>
                      <a:pt x="52" y="145"/>
                      <a:pt x="52" y="146"/>
                    </a:cubicBezTo>
                    <a:cubicBezTo>
                      <a:pt x="52" y="147"/>
                      <a:pt x="52" y="149"/>
                      <a:pt x="51" y="150"/>
                    </a:cubicBezTo>
                    <a:cubicBezTo>
                      <a:pt x="51" y="151"/>
                      <a:pt x="50" y="152"/>
                      <a:pt x="49" y="153"/>
                    </a:cubicBezTo>
                    <a:cubicBezTo>
                      <a:pt x="49" y="154"/>
                      <a:pt x="48" y="154"/>
                      <a:pt x="48" y="155"/>
                    </a:cubicBezTo>
                    <a:cubicBezTo>
                      <a:pt x="48" y="155"/>
                      <a:pt x="47" y="155"/>
                      <a:pt x="47" y="155"/>
                    </a:cubicBezTo>
                    <a:cubicBezTo>
                      <a:pt x="46" y="158"/>
                      <a:pt x="46" y="158"/>
                      <a:pt x="46" y="158"/>
                    </a:cubicBezTo>
                    <a:cubicBezTo>
                      <a:pt x="49" y="159"/>
                      <a:pt x="49" y="159"/>
                      <a:pt x="49" y="159"/>
                    </a:cubicBezTo>
                    <a:cubicBezTo>
                      <a:pt x="50" y="159"/>
                      <a:pt x="51" y="160"/>
                      <a:pt x="53" y="160"/>
                    </a:cubicBezTo>
                    <a:cubicBezTo>
                      <a:pt x="57" y="161"/>
                      <a:pt x="62" y="162"/>
                      <a:pt x="62" y="166"/>
                    </a:cubicBezTo>
                    <a:cubicBezTo>
                      <a:pt x="62" y="167"/>
                      <a:pt x="61" y="168"/>
                      <a:pt x="61" y="169"/>
                    </a:cubicBezTo>
                    <a:cubicBezTo>
                      <a:pt x="61" y="170"/>
                      <a:pt x="60" y="171"/>
                      <a:pt x="60" y="171"/>
                    </a:cubicBezTo>
                    <a:cubicBezTo>
                      <a:pt x="60" y="173"/>
                      <a:pt x="61" y="174"/>
                      <a:pt x="62" y="175"/>
                    </a:cubicBezTo>
                    <a:cubicBezTo>
                      <a:pt x="63" y="175"/>
                      <a:pt x="63" y="175"/>
                      <a:pt x="63" y="176"/>
                    </a:cubicBezTo>
                    <a:cubicBezTo>
                      <a:pt x="66" y="179"/>
                      <a:pt x="69" y="183"/>
                      <a:pt x="66" y="187"/>
                    </a:cubicBezTo>
                    <a:cubicBezTo>
                      <a:pt x="66" y="188"/>
                      <a:pt x="65" y="188"/>
                      <a:pt x="64" y="189"/>
                    </a:cubicBezTo>
                    <a:cubicBezTo>
                      <a:pt x="64" y="190"/>
                      <a:pt x="63" y="190"/>
                      <a:pt x="63" y="190"/>
                    </a:cubicBezTo>
                    <a:cubicBezTo>
                      <a:pt x="62" y="191"/>
                      <a:pt x="62" y="192"/>
                      <a:pt x="61" y="193"/>
                    </a:cubicBezTo>
                    <a:cubicBezTo>
                      <a:pt x="61" y="193"/>
                      <a:pt x="60" y="194"/>
                      <a:pt x="59" y="195"/>
                    </a:cubicBezTo>
                    <a:cubicBezTo>
                      <a:pt x="57" y="198"/>
                      <a:pt x="56" y="199"/>
                      <a:pt x="57" y="203"/>
                    </a:cubicBezTo>
                    <a:cubicBezTo>
                      <a:pt x="57" y="204"/>
                      <a:pt x="58" y="205"/>
                      <a:pt x="58" y="206"/>
                    </a:cubicBezTo>
                    <a:cubicBezTo>
                      <a:pt x="58" y="209"/>
                      <a:pt x="56" y="212"/>
                      <a:pt x="55" y="214"/>
                    </a:cubicBezTo>
                    <a:cubicBezTo>
                      <a:pt x="54" y="216"/>
                      <a:pt x="53" y="217"/>
                      <a:pt x="52" y="219"/>
                    </a:cubicBezTo>
                    <a:cubicBezTo>
                      <a:pt x="51" y="222"/>
                      <a:pt x="51" y="226"/>
                      <a:pt x="51" y="229"/>
                    </a:cubicBezTo>
                    <a:cubicBezTo>
                      <a:pt x="51" y="231"/>
                      <a:pt x="51" y="231"/>
                      <a:pt x="51" y="231"/>
                    </a:cubicBezTo>
                    <a:cubicBezTo>
                      <a:pt x="50" y="234"/>
                      <a:pt x="51" y="237"/>
                      <a:pt x="52" y="239"/>
                    </a:cubicBezTo>
                    <a:cubicBezTo>
                      <a:pt x="52" y="241"/>
                      <a:pt x="53" y="242"/>
                      <a:pt x="53" y="244"/>
                    </a:cubicBezTo>
                    <a:cubicBezTo>
                      <a:pt x="53" y="244"/>
                      <a:pt x="53" y="245"/>
                      <a:pt x="53" y="246"/>
                    </a:cubicBezTo>
                    <a:cubicBezTo>
                      <a:pt x="53" y="248"/>
                      <a:pt x="54" y="250"/>
                      <a:pt x="54" y="251"/>
                    </a:cubicBezTo>
                    <a:cubicBezTo>
                      <a:pt x="55" y="251"/>
                      <a:pt x="56" y="252"/>
                      <a:pt x="56" y="252"/>
                    </a:cubicBezTo>
                    <a:cubicBezTo>
                      <a:pt x="57" y="252"/>
                      <a:pt x="59" y="253"/>
                      <a:pt x="59" y="255"/>
                    </a:cubicBezTo>
                    <a:cubicBezTo>
                      <a:pt x="60" y="258"/>
                      <a:pt x="60" y="261"/>
                      <a:pt x="60" y="264"/>
                    </a:cubicBezTo>
                    <a:cubicBezTo>
                      <a:pt x="60" y="266"/>
                      <a:pt x="59" y="269"/>
                      <a:pt x="60" y="271"/>
                    </a:cubicBezTo>
                    <a:cubicBezTo>
                      <a:pt x="60" y="273"/>
                      <a:pt x="62" y="274"/>
                      <a:pt x="64" y="276"/>
                    </a:cubicBezTo>
                    <a:cubicBezTo>
                      <a:pt x="66" y="276"/>
                      <a:pt x="67" y="277"/>
                      <a:pt x="68" y="278"/>
                    </a:cubicBezTo>
                    <a:cubicBezTo>
                      <a:pt x="70" y="281"/>
                      <a:pt x="73" y="283"/>
                      <a:pt x="76" y="286"/>
                    </a:cubicBezTo>
                    <a:cubicBezTo>
                      <a:pt x="77" y="287"/>
                      <a:pt x="77" y="287"/>
                      <a:pt x="77" y="287"/>
                    </a:cubicBezTo>
                    <a:cubicBezTo>
                      <a:pt x="78" y="288"/>
                      <a:pt x="79" y="289"/>
                      <a:pt x="80" y="290"/>
                    </a:cubicBezTo>
                    <a:cubicBezTo>
                      <a:pt x="81" y="290"/>
                      <a:pt x="82" y="290"/>
                      <a:pt x="83" y="290"/>
                    </a:cubicBezTo>
                    <a:cubicBezTo>
                      <a:pt x="84" y="291"/>
                      <a:pt x="85" y="291"/>
                      <a:pt x="86" y="291"/>
                    </a:cubicBezTo>
                    <a:cubicBezTo>
                      <a:pt x="87" y="291"/>
                      <a:pt x="88" y="293"/>
                      <a:pt x="89" y="295"/>
                    </a:cubicBezTo>
                    <a:cubicBezTo>
                      <a:pt x="89" y="295"/>
                      <a:pt x="89" y="296"/>
                      <a:pt x="90" y="296"/>
                    </a:cubicBezTo>
                    <a:cubicBezTo>
                      <a:pt x="92" y="300"/>
                      <a:pt x="92" y="300"/>
                      <a:pt x="92" y="300"/>
                    </a:cubicBezTo>
                    <a:cubicBezTo>
                      <a:pt x="94" y="296"/>
                      <a:pt x="94" y="296"/>
                      <a:pt x="94" y="296"/>
                    </a:cubicBezTo>
                    <a:cubicBezTo>
                      <a:pt x="94" y="295"/>
                      <a:pt x="95" y="294"/>
                      <a:pt x="96" y="293"/>
                    </a:cubicBezTo>
                    <a:cubicBezTo>
                      <a:pt x="97" y="293"/>
                      <a:pt x="97" y="293"/>
                      <a:pt x="98" y="293"/>
                    </a:cubicBezTo>
                    <a:cubicBezTo>
                      <a:pt x="99" y="293"/>
                      <a:pt x="100" y="293"/>
                      <a:pt x="101" y="293"/>
                    </a:cubicBezTo>
                    <a:cubicBezTo>
                      <a:pt x="101" y="294"/>
                      <a:pt x="101" y="294"/>
                      <a:pt x="101" y="294"/>
                    </a:cubicBezTo>
                    <a:cubicBezTo>
                      <a:pt x="103" y="294"/>
                      <a:pt x="103" y="294"/>
                      <a:pt x="103" y="294"/>
                    </a:cubicBezTo>
                    <a:cubicBezTo>
                      <a:pt x="104" y="292"/>
                      <a:pt x="104" y="292"/>
                      <a:pt x="104" y="292"/>
                    </a:cubicBezTo>
                    <a:cubicBezTo>
                      <a:pt x="105" y="285"/>
                      <a:pt x="108" y="282"/>
                      <a:pt x="112" y="282"/>
                    </a:cubicBezTo>
                    <a:cubicBezTo>
                      <a:pt x="113" y="282"/>
                      <a:pt x="113" y="282"/>
                      <a:pt x="113" y="282"/>
                    </a:cubicBezTo>
                    <a:cubicBezTo>
                      <a:pt x="114" y="282"/>
                      <a:pt x="115" y="282"/>
                      <a:pt x="115" y="283"/>
                    </a:cubicBezTo>
                    <a:cubicBezTo>
                      <a:pt x="116" y="283"/>
                      <a:pt x="117" y="283"/>
                      <a:pt x="118" y="283"/>
                    </a:cubicBezTo>
                    <a:cubicBezTo>
                      <a:pt x="119" y="283"/>
                      <a:pt x="119" y="283"/>
                      <a:pt x="120" y="283"/>
                    </a:cubicBezTo>
                    <a:cubicBezTo>
                      <a:pt x="121" y="282"/>
                      <a:pt x="122" y="281"/>
                      <a:pt x="123" y="280"/>
                    </a:cubicBezTo>
                    <a:cubicBezTo>
                      <a:pt x="124" y="279"/>
                      <a:pt x="125" y="278"/>
                      <a:pt x="126" y="278"/>
                    </a:cubicBezTo>
                    <a:cubicBezTo>
                      <a:pt x="128" y="277"/>
                      <a:pt x="130" y="277"/>
                      <a:pt x="133" y="277"/>
                    </a:cubicBezTo>
                    <a:cubicBezTo>
                      <a:pt x="136" y="276"/>
                      <a:pt x="139" y="276"/>
                      <a:pt x="141" y="272"/>
                    </a:cubicBezTo>
                    <a:cubicBezTo>
                      <a:pt x="142" y="272"/>
                      <a:pt x="142" y="272"/>
                      <a:pt x="142" y="272"/>
                    </a:cubicBezTo>
                    <a:cubicBezTo>
                      <a:pt x="144" y="266"/>
                      <a:pt x="146" y="263"/>
                      <a:pt x="151" y="263"/>
                    </a:cubicBezTo>
                    <a:cubicBezTo>
                      <a:pt x="152" y="263"/>
                      <a:pt x="153" y="263"/>
                      <a:pt x="155" y="264"/>
                    </a:cubicBezTo>
                    <a:cubicBezTo>
                      <a:pt x="156" y="264"/>
                      <a:pt x="158" y="265"/>
                      <a:pt x="159" y="265"/>
                    </a:cubicBezTo>
                    <a:cubicBezTo>
                      <a:pt x="162" y="266"/>
                      <a:pt x="164" y="267"/>
                      <a:pt x="166" y="268"/>
                    </a:cubicBezTo>
                    <a:cubicBezTo>
                      <a:pt x="167" y="268"/>
                      <a:pt x="168" y="268"/>
                      <a:pt x="168" y="268"/>
                    </a:cubicBezTo>
                    <a:cubicBezTo>
                      <a:pt x="172" y="268"/>
                      <a:pt x="172" y="268"/>
                      <a:pt x="172" y="268"/>
                    </a:cubicBezTo>
                    <a:lnTo>
                      <a:pt x="171" y="265"/>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0"/>
              <p:cNvSpPr>
                <a:spLocks/>
              </p:cNvSpPr>
              <p:nvPr/>
            </p:nvSpPr>
            <p:spPr bwMode="auto">
              <a:xfrm>
                <a:off x="2243" y="0"/>
                <a:ext cx="15" cy="20"/>
              </a:xfrm>
              <a:custGeom>
                <a:avLst/>
                <a:gdLst>
                  <a:gd name="T0" fmla="*/ 5 w 10"/>
                  <a:gd name="T1" fmla="*/ 9 h 13"/>
                  <a:gd name="T2" fmla="*/ 5 w 10"/>
                  <a:gd name="T3" fmla="*/ 10 h 13"/>
                  <a:gd name="T4" fmla="*/ 6 w 10"/>
                  <a:gd name="T5" fmla="*/ 10 h 13"/>
                  <a:gd name="T6" fmla="*/ 7 w 10"/>
                  <a:gd name="T7" fmla="*/ 10 h 13"/>
                  <a:gd name="T8" fmla="*/ 7 w 10"/>
                  <a:gd name="T9" fmla="*/ 10 h 13"/>
                  <a:gd name="T10" fmla="*/ 7 w 10"/>
                  <a:gd name="T11" fmla="*/ 13 h 13"/>
                  <a:gd name="T12" fmla="*/ 10 w 10"/>
                  <a:gd name="T13" fmla="*/ 10 h 13"/>
                  <a:gd name="T14" fmla="*/ 5 w 10"/>
                  <a:gd name="T15" fmla="*/ 2 h 13"/>
                  <a:gd name="T16" fmla="*/ 1 w 10"/>
                  <a:gd name="T17" fmla="*/ 0 h 13"/>
                  <a:gd name="T18" fmla="*/ 1 w 10"/>
                  <a:gd name="T19" fmla="*/ 2 h 13"/>
                  <a:gd name="T20" fmla="*/ 0 w 10"/>
                  <a:gd name="T21" fmla="*/ 3 h 13"/>
                  <a:gd name="T22" fmla="*/ 5 w 10"/>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3">
                    <a:moveTo>
                      <a:pt x="5" y="9"/>
                    </a:moveTo>
                    <a:cubicBezTo>
                      <a:pt x="5" y="9"/>
                      <a:pt x="5" y="10"/>
                      <a:pt x="5" y="10"/>
                    </a:cubicBezTo>
                    <a:cubicBezTo>
                      <a:pt x="6" y="10"/>
                      <a:pt x="6" y="10"/>
                      <a:pt x="6" y="10"/>
                    </a:cubicBezTo>
                    <a:cubicBezTo>
                      <a:pt x="6" y="10"/>
                      <a:pt x="7" y="10"/>
                      <a:pt x="7" y="10"/>
                    </a:cubicBezTo>
                    <a:cubicBezTo>
                      <a:pt x="7" y="10"/>
                      <a:pt x="7" y="10"/>
                      <a:pt x="7" y="10"/>
                    </a:cubicBezTo>
                    <a:cubicBezTo>
                      <a:pt x="7" y="13"/>
                      <a:pt x="7" y="13"/>
                      <a:pt x="7" y="13"/>
                    </a:cubicBezTo>
                    <a:cubicBezTo>
                      <a:pt x="8" y="13"/>
                      <a:pt x="10" y="11"/>
                      <a:pt x="10" y="10"/>
                    </a:cubicBezTo>
                    <a:cubicBezTo>
                      <a:pt x="10" y="7"/>
                      <a:pt x="7" y="4"/>
                      <a:pt x="5" y="2"/>
                    </a:cubicBezTo>
                    <a:cubicBezTo>
                      <a:pt x="4" y="0"/>
                      <a:pt x="3" y="0"/>
                      <a:pt x="1" y="0"/>
                    </a:cubicBezTo>
                    <a:cubicBezTo>
                      <a:pt x="1" y="2"/>
                      <a:pt x="1" y="2"/>
                      <a:pt x="1" y="2"/>
                    </a:cubicBezTo>
                    <a:cubicBezTo>
                      <a:pt x="1" y="2"/>
                      <a:pt x="0" y="3"/>
                      <a:pt x="0" y="3"/>
                    </a:cubicBezTo>
                    <a:cubicBezTo>
                      <a:pt x="0" y="5"/>
                      <a:pt x="2" y="8"/>
                      <a:pt x="5" y="9"/>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11"/>
              <p:cNvSpPr>
                <a:spLocks/>
              </p:cNvSpPr>
              <p:nvPr/>
            </p:nvSpPr>
            <p:spPr bwMode="auto">
              <a:xfrm>
                <a:off x="2288" y="14"/>
                <a:ext cx="32" cy="29"/>
              </a:xfrm>
              <a:custGeom>
                <a:avLst/>
                <a:gdLst>
                  <a:gd name="T0" fmla="*/ 17 w 21"/>
                  <a:gd name="T1" fmla="*/ 19 h 19"/>
                  <a:gd name="T2" fmla="*/ 20 w 21"/>
                  <a:gd name="T3" fmla="*/ 19 h 19"/>
                  <a:gd name="T4" fmla="*/ 20 w 21"/>
                  <a:gd name="T5" fmla="*/ 17 h 19"/>
                  <a:gd name="T6" fmla="*/ 15 w 21"/>
                  <a:gd name="T7" fmla="*/ 9 h 19"/>
                  <a:gd name="T8" fmla="*/ 12 w 21"/>
                  <a:gd name="T9" fmla="*/ 7 h 19"/>
                  <a:gd name="T10" fmla="*/ 11 w 21"/>
                  <a:gd name="T11" fmla="*/ 5 h 19"/>
                  <a:gd name="T12" fmla="*/ 6 w 21"/>
                  <a:gd name="T13" fmla="*/ 0 h 19"/>
                  <a:gd name="T14" fmla="*/ 4 w 21"/>
                  <a:gd name="T15" fmla="*/ 0 h 19"/>
                  <a:gd name="T16" fmla="*/ 1 w 21"/>
                  <a:gd name="T17" fmla="*/ 3 h 19"/>
                  <a:gd name="T18" fmla="*/ 8 w 21"/>
                  <a:gd name="T19" fmla="*/ 15 h 19"/>
                  <a:gd name="T20" fmla="*/ 17 w 21"/>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9">
                    <a:moveTo>
                      <a:pt x="17" y="19"/>
                    </a:moveTo>
                    <a:cubicBezTo>
                      <a:pt x="20" y="19"/>
                      <a:pt x="20" y="19"/>
                      <a:pt x="20" y="19"/>
                    </a:cubicBezTo>
                    <a:cubicBezTo>
                      <a:pt x="20" y="17"/>
                      <a:pt x="20" y="17"/>
                      <a:pt x="20" y="17"/>
                    </a:cubicBezTo>
                    <a:cubicBezTo>
                      <a:pt x="21" y="11"/>
                      <a:pt x="18" y="9"/>
                      <a:pt x="15" y="9"/>
                    </a:cubicBezTo>
                    <a:cubicBezTo>
                      <a:pt x="14" y="8"/>
                      <a:pt x="13" y="8"/>
                      <a:pt x="12" y="7"/>
                    </a:cubicBezTo>
                    <a:cubicBezTo>
                      <a:pt x="12" y="7"/>
                      <a:pt x="11" y="6"/>
                      <a:pt x="11" y="5"/>
                    </a:cubicBezTo>
                    <a:cubicBezTo>
                      <a:pt x="10" y="3"/>
                      <a:pt x="9" y="0"/>
                      <a:pt x="6" y="0"/>
                    </a:cubicBezTo>
                    <a:cubicBezTo>
                      <a:pt x="5" y="0"/>
                      <a:pt x="4" y="0"/>
                      <a:pt x="4" y="0"/>
                    </a:cubicBezTo>
                    <a:cubicBezTo>
                      <a:pt x="3" y="1"/>
                      <a:pt x="2" y="2"/>
                      <a:pt x="1" y="3"/>
                    </a:cubicBezTo>
                    <a:cubicBezTo>
                      <a:pt x="0" y="8"/>
                      <a:pt x="8" y="15"/>
                      <a:pt x="8" y="15"/>
                    </a:cubicBezTo>
                    <a:cubicBezTo>
                      <a:pt x="11" y="18"/>
                      <a:pt x="13" y="19"/>
                      <a:pt x="17" y="19"/>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12"/>
              <p:cNvSpPr>
                <a:spLocks/>
              </p:cNvSpPr>
              <p:nvPr/>
            </p:nvSpPr>
            <p:spPr bwMode="auto">
              <a:xfrm>
                <a:off x="2330" y="18"/>
                <a:ext cx="25" cy="27"/>
              </a:xfrm>
              <a:custGeom>
                <a:avLst/>
                <a:gdLst>
                  <a:gd name="T0" fmla="*/ 4 w 16"/>
                  <a:gd name="T1" fmla="*/ 10 h 17"/>
                  <a:gd name="T2" fmla="*/ 5 w 16"/>
                  <a:gd name="T3" fmla="*/ 11 h 17"/>
                  <a:gd name="T4" fmla="*/ 5 w 16"/>
                  <a:gd name="T5" fmla="*/ 11 h 17"/>
                  <a:gd name="T6" fmla="*/ 7 w 16"/>
                  <a:gd name="T7" fmla="*/ 17 h 17"/>
                  <a:gd name="T8" fmla="*/ 9 w 16"/>
                  <a:gd name="T9" fmla="*/ 17 h 17"/>
                  <a:gd name="T10" fmla="*/ 12 w 16"/>
                  <a:gd name="T11" fmla="*/ 13 h 17"/>
                  <a:gd name="T12" fmla="*/ 12 w 16"/>
                  <a:gd name="T13" fmla="*/ 12 h 17"/>
                  <a:gd name="T14" fmla="*/ 13 w 16"/>
                  <a:gd name="T15" fmla="*/ 11 h 17"/>
                  <a:gd name="T16" fmla="*/ 12 w 16"/>
                  <a:gd name="T17" fmla="*/ 3 h 17"/>
                  <a:gd name="T18" fmla="*/ 5 w 16"/>
                  <a:gd name="T19" fmla="*/ 0 h 17"/>
                  <a:gd name="T20" fmla="*/ 1 w 16"/>
                  <a:gd name="T21" fmla="*/ 3 h 17"/>
                  <a:gd name="T22" fmla="*/ 4 w 16"/>
                  <a:gd name="T23"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7">
                    <a:moveTo>
                      <a:pt x="4" y="10"/>
                    </a:moveTo>
                    <a:cubicBezTo>
                      <a:pt x="4" y="10"/>
                      <a:pt x="5" y="11"/>
                      <a:pt x="5" y="11"/>
                    </a:cubicBezTo>
                    <a:cubicBezTo>
                      <a:pt x="5" y="11"/>
                      <a:pt x="5" y="11"/>
                      <a:pt x="5" y="11"/>
                    </a:cubicBezTo>
                    <a:cubicBezTo>
                      <a:pt x="5" y="13"/>
                      <a:pt x="4" y="16"/>
                      <a:pt x="7" y="17"/>
                    </a:cubicBezTo>
                    <a:cubicBezTo>
                      <a:pt x="8" y="17"/>
                      <a:pt x="8" y="17"/>
                      <a:pt x="9" y="17"/>
                    </a:cubicBezTo>
                    <a:cubicBezTo>
                      <a:pt x="12" y="17"/>
                      <a:pt x="12" y="14"/>
                      <a:pt x="12" y="13"/>
                    </a:cubicBezTo>
                    <a:cubicBezTo>
                      <a:pt x="12" y="12"/>
                      <a:pt x="12" y="12"/>
                      <a:pt x="12" y="12"/>
                    </a:cubicBezTo>
                    <a:cubicBezTo>
                      <a:pt x="13" y="12"/>
                      <a:pt x="13" y="11"/>
                      <a:pt x="13" y="11"/>
                    </a:cubicBezTo>
                    <a:cubicBezTo>
                      <a:pt x="14" y="9"/>
                      <a:pt x="16" y="6"/>
                      <a:pt x="12" y="3"/>
                    </a:cubicBezTo>
                    <a:cubicBezTo>
                      <a:pt x="11" y="2"/>
                      <a:pt x="7" y="0"/>
                      <a:pt x="5" y="0"/>
                    </a:cubicBezTo>
                    <a:cubicBezTo>
                      <a:pt x="2" y="0"/>
                      <a:pt x="1" y="2"/>
                      <a:pt x="1" y="3"/>
                    </a:cubicBezTo>
                    <a:cubicBezTo>
                      <a:pt x="0" y="6"/>
                      <a:pt x="2" y="8"/>
                      <a:pt x="4" y="1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13"/>
              <p:cNvSpPr>
                <a:spLocks/>
              </p:cNvSpPr>
              <p:nvPr/>
            </p:nvSpPr>
            <p:spPr bwMode="auto">
              <a:xfrm>
                <a:off x="2688" y="110"/>
                <a:ext cx="64" cy="62"/>
              </a:xfrm>
              <a:custGeom>
                <a:avLst/>
                <a:gdLst>
                  <a:gd name="T0" fmla="*/ 0 w 42"/>
                  <a:gd name="T1" fmla="*/ 35 h 40"/>
                  <a:gd name="T2" fmla="*/ 1 w 42"/>
                  <a:gd name="T3" fmla="*/ 38 h 40"/>
                  <a:gd name="T4" fmla="*/ 2 w 42"/>
                  <a:gd name="T5" fmla="*/ 40 h 40"/>
                  <a:gd name="T6" fmla="*/ 3 w 42"/>
                  <a:gd name="T7" fmla="*/ 39 h 40"/>
                  <a:gd name="T8" fmla="*/ 8 w 42"/>
                  <a:gd name="T9" fmla="*/ 39 h 40"/>
                  <a:gd name="T10" fmla="*/ 13 w 42"/>
                  <a:gd name="T11" fmla="*/ 39 h 40"/>
                  <a:gd name="T12" fmla="*/ 19 w 42"/>
                  <a:gd name="T13" fmla="*/ 39 h 40"/>
                  <a:gd name="T14" fmla="*/ 23 w 42"/>
                  <a:gd name="T15" fmla="*/ 39 h 40"/>
                  <a:gd name="T16" fmla="*/ 35 w 42"/>
                  <a:gd name="T17" fmla="*/ 35 h 40"/>
                  <a:gd name="T18" fmla="*/ 36 w 42"/>
                  <a:gd name="T19" fmla="*/ 25 h 40"/>
                  <a:gd name="T20" fmla="*/ 36 w 42"/>
                  <a:gd name="T21" fmla="*/ 19 h 40"/>
                  <a:gd name="T22" fmla="*/ 37 w 42"/>
                  <a:gd name="T23" fmla="*/ 16 h 40"/>
                  <a:gd name="T24" fmla="*/ 38 w 42"/>
                  <a:gd name="T25" fmla="*/ 11 h 40"/>
                  <a:gd name="T26" fmla="*/ 39 w 42"/>
                  <a:gd name="T27" fmla="*/ 10 h 40"/>
                  <a:gd name="T28" fmla="*/ 42 w 42"/>
                  <a:gd name="T29" fmla="*/ 5 h 40"/>
                  <a:gd name="T30" fmla="*/ 36 w 42"/>
                  <a:gd name="T31" fmla="*/ 0 h 40"/>
                  <a:gd name="T32" fmla="*/ 33 w 42"/>
                  <a:gd name="T33" fmla="*/ 1 h 40"/>
                  <a:gd name="T34" fmla="*/ 34 w 42"/>
                  <a:gd name="T35" fmla="*/ 3 h 40"/>
                  <a:gd name="T36" fmla="*/ 34 w 42"/>
                  <a:gd name="T37" fmla="*/ 3 h 40"/>
                  <a:gd name="T38" fmla="*/ 34 w 42"/>
                  <a:gd name="T39" fmla="*/ 3 h 40"/>
                  <a:gd name="T40" fmla="*/ 32 w 42"/>
                  <a:gd name="T41" fmla="*/ 2 h 40"/>
                  <a:gd name="T42" fmla="*/ 32 w 42"/>
                  <a:gd name="T43" fmla="*/ 0 h 40"/>
                  <a:gd name="T44" fmla="*/ 29 w 42"/>
                  <a:gd name="T45" fmla="*/ 2 h 40"/>
                  <a:gd name="T46" fmla="*/ 27 w 42"/>
                  <a:gd name="T47" fmla="*/ 4 h 40"/>
                  <a:gd name="T48" fmla="*/ 25 w 42"/>
                  <a:gd name="T49" fmla="*/ 5 h 40"/>
                  <a:gd name="T50" fmla="*/ 23 w 42"/>
                  <a:gd name="T51" fmla="*/ 6 h 40"/>
                  <a:gd name="T52" fmla="*/ 21 w 42"/>
                  <a:gd name="T53" fmla="*/ 7 h 40"/>
                  <a:gd name="T54" fmla="*/ 15 w 42"/>
                  <a:gd name="T55" fmla="*/ 14 h 40"/>
                  <a:gd name="T56" fmla="*/ 15 w 42"/>
                  <a:gd name="T57" fmla="*/ 20 h 40"/>
                  <a:gd name="T58" fmla="*/ 15 w 42"/>
                  <a:gd name="T59" fmla="*/ 24 h 40"/>
                  <a:gd name="T60" fmla="*/ 12 w 42"/>
                  <a:gd name="T61" fmla="*/ 26 h 40"/>
                  <a:gd name="T62" fmla="*/ 11 w 42"/>
                  <a:gd name="T63" fmla="*/ 26 h 40"/>
                  <a:gd name="T64" fmla="*/ 6 w 42"/>
                  <a:gd name="T65" fmla="*/ 28 h 40"/>
                  <a:gd name="T66" fmla="*/ 0 w 42"/>
                  <a:gd name="T67"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 h="40">
                    <a:moveTo>
                      <a:pt x="0" y="35"/>
                    </a:moveTo>
                    <a:cubicBezTo>
                      <a:pt x="0" y="36"/>
                      <a:pt x="0" y="37"/>
                      <a:pt x="1" y="38"/>
                    </a:cubicBezTo>
                    <a:cubicBezTo>
                      <a:pt x="2" y="40"/>
                      <a:pt x="2" y="40"/>
                      <a:pt x="2" y="40"/>
                    </a:cubicBezTo>
                    <a:cubicBezTo>
                      <a:pt x="3" y="39"/>
                      <a:pt x="3" y="39"/>
                      <a:pt x="3" y="39"/>
                    </a:cubicBezTo>
                    <a:cubicBezTo>
                      <a:pt x="5" y="39"/>
                      <a:pt x="6" y="39"/>
                      <a:pt x="8" y="39"/>
                    </a:cubicBezTo>
                    <a:cubicBezTo>
                      <a:pt x="10" y="39"/>
                      <a:pt x="11" y="39"/>
                      <a:pt x="13" y="39"/>
                    </a:cubicBezTo>
                    <a:cubicBezTo>
                      <a:pt x="15" y="39"/>
                      <a:pt x="17" y="39"/>
                      <a:pt x="19" y="39"/>
                    </a:cubicBezTo>
                    <a:cubicBezTo>
                      <a:pt x="23" y="39"/>
                      <a:pt x="23" y="39"/>
                      <a:pt x="23" y="39"/>
                    </a:cubicBezTo>
                    <a:cubicBezTo>
                      <a:pt x="26" y="39"/>
                      <a:pt x="32" y="39"/>
                      <a:pt x="35" y="35"/>
                    </a:cubicBezTo>
                    <a:cubicBezTo>
                      <a:pt x="37" y="32"/>
                      <a:pt x="36" y="28"/>
                      <a:pt x="36" y="25"/>
                    </a:cubicBezTo>
                    <a:cubicBezTo>
                      <a:pt x="36" y="22"/>
                      <a:pt x="36" y="20"/>
                      <a:pt x="36" y="19"/>
                    </a:cubicBezTo>
                    <a:cubicBezTo>
                      <a:pt x="37" y="18"/>
                      <a:pt x="37" y="17"/>
                      <a:pt x="37" y="16"/>
                    </a:cubicBezTo>
                    <a:cubicBezTo>
                      <a:pt x="37" y="14"/>
                      <a:pt x="37" y="13"/>
                      <a:pt x="38" y="11"/>
                    </a:cubicBezTo>
                    <a:cubicBezTo>
                      <a:pt x="38" y="11"/>
                      <a:pt x="39" y="10"/>
                      <a:pt x="39" y="10"/>
                    </a:cubicBezTo>
                    <a:cubicBezTo>
                      <a:pt x="41" y="9"/>
                      <a:pt x="42" y="7"/>
                      <a:pt x="42" y="5"/>
                    </a:cubicBezTo>
                    <a:cubicBezTo>
                      <a:pt x="42" y="2"/>
                      <a:pt x="39" y="0"/>
                      <a:pt x="36" y="0"/>
                    </a:cubicBezTo>
                    <a:cubicBezTo>
                      <a:pt x="35" y="0"/>
                      <a:pt x="34" y="0"/>
                      <a:pt x="33" y="1"/>
                    </a:cubicBezTo>
                    <a:cubicBezTo>
                      <a:pt x="34" y="3"/>
                      <a:pt x="34" y="3"/>
                      <a:pt x="34" y="3"/>
                    </a:cubicBezTo>
                    <a:cubicBezTo>
                      <a:pt x="34" y="3"/>
                      <a:pt x="34" y="3"/>
                      <a:pt x="34" y="3"/>
                    </a:cubicBezTo>
                    <a:cubicBezTo>
                      <a:pt x="34" y="3"/>
                      <a:pt x="34" y="3"/>
                      <a:pt x="34" y="3"/>
                    </a:cubicBezTo>
                    <a:cubicBezTo>
                      <a:pt x="32" y="2"/>
                      <a:pt x="32" y="2"/>
                      <a:pt x="32" y="2"/>
                    </a:cubicBezTo>
                    <a:cubicBezTo>
                      <a:pt x="32" y="0"/>
                      <a:pt x="32" y="0"/>
                      <a:pt x="32" y="0"/>
                    </a:cubicBezTo>
                    <a:cubicBezTo>
                      <a:pt x="29" y="2"/>
                      <a:pt x="29" y="2"/>
                      <a:pt x="29" y="2"/>
                    </a:cubicBezTo>
                    <a:cubicBezTo>
                      <a:pt x="28" y="3"/>
                      <a:pt x="28" y="3"/>
                      <a:pt x="27" y="4"/>
                    </a:cubicBezTo>
                    <a:cubicBezTo>
                      <a:pt x="26" y="4"/>
                      <a:pt x="26" y="4"/>
                      <a:pt x="25" y="5"/>
                    </a:cubicBezTo>
                    <a:cubicBezTo>
                      <a:pt x="25" y="5"/>
                      <a:pt x="24" y="5"/>
                      <a:pt x="23" y="6"/>
                    </a:cubicBezTo>
                    <a:cubicBezTo>
                      <a:pt x="23" y="6"/>
                      <a:pt x="22" y="6"/>
                      <a:pt x="21" y="7"/>
                    </a:cubicBezTo>
                    <a:cubicBezTo>
                      <a:pt x="19" y="8"/>
                      <a:pt x="16" y="12"/>
                      <a:pt x="15" y="14"/>
                    </a:cubicBezTo>
                    <a:cubicBezTo>
                      <a:pt x="15" y="16"/>
                      <a:pt x="15" y="18"/>
                      <a:pt x="15" y="20"/>
                    </a:cubicBezTo>
                    <a:cubicBezTo>
                      <a:pt x="15" y="21"/>
                      <a:pt x="15" y="23"/>
                      <a:pt x="15" y="24"/>
                    </a:cubicBezTo>
                    <a:cubicBezTo>
                      <a:pt x="15" y="26"/>
                      <a:pt x="14" y="26"/>
                      <a:pt x="12" y="26"/>
                    </a:cubicBezTo>
                    <a:cubicBezTo>
                      <a:pt x="11" y="26"/>
                      <a:pt x="11" y="26"/>
                      <a:pt x="11" y="26"/>
                    </a:cubicBezTo>
                    <a:cubicBezTo>
                      <a:pt x="7" y="27"/>
                      <a:pt x="6" y="28"/>
                      <a:pt x="6" y="28"/>
                    </a:cubicBezTo>
                    <a:cubicBezTo>
                      <a:pt x="4" y="29"/>
                      <a:pt x="1" y="32"/>
                      <a:pt x="0" y="35"/>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14"/>
              <p:cNvSpPr>
                <a:spLocks/>
              </p:cNvSpPr>
              <p:nvPr/>
            </p:nvSpPr>
            <p:spPr bwMode="auto">
              <a:xfrm>
                <a:off x="2747" y="81"/>
                <a:ext cx="26" cy="22"/>
              </a:xfrm>
              <a:custGeom>
                <a:avLst/>
                <a:gdLst>
                  <a:gd name="T0" fmla="*/ 7 w 17"/>
                  <a:gd name="T1" fmla="*/ 14 h 14"/>
                  <a:gd name="T2" fmla="*/ 11 w 17"/>
                  <a:gd name="T3" fmla="*/ 13 h 14"/>
                  <a:gd name="T4" fmla="*/ 16 w 17"/>
                  <a:gd name="T5" fmla="*/ 3 h 14"/>
                  <a:gd name="T6" fmla="*/ 16 w 17"/>
                  <a:gd name="T7" fmla="*/ 0 h 14"/>
                  <a:gd name="T8" fmla="*/ 13 w 17"/>
                  <a:gd name="T9" fmla="*/ 1 h 14"/>
                  <a:gd name="T10" fmla="*/ 12 w 17"/>
                  <a:gd name="T11" fmla="*/ 1 h 14"/>
                  <a:gd name="T12" fmla="*/ 7 w 17"/>
                  <a:gd name="T13" fmla="*/ 3 h 14"/>
                  <a:gd name="T14" fmla="*/ 5 w 17"/>
                  <a:gd name="T15" fmla="*/ 4 h 14"/>
                  <a:gd name="T16" fmla="*/ 0 w 17"/>
                  <a:gd name="T17" fmla="*/ 9 h 14"/>
                  <a:gd name="T18" fmla="*/ 1 w 17"/>
                  <a:gd name="T19" fmla="*/ 12 h 14"/>
                  <a:gd name="T20" fmla="*/ 7 w 17"/>
                  <a:gd name="T21"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4">
                    <a:moveTo>
                      <a:pt x="7" y="14"/>
                    </a:moveTo>
                    <a:cubicBezTo>
                      <a:pt x="8" y="14"/>
                      <a:pt x="10" y="14"/>
                      <a:pt x="11" y="13"/>
                    </a:cubicBezTo>
                    <a:cubicBezTo>
                      <a:pt x="14" y="12"/>
                      <a:pt x="17" y="6"/>
                      <a:pt x="16" y="3"/>
                    </a:cubicBezTo>
                    <a:cubicBezTo>
                      <a:pt x="16" y="0"/>
                      <a:pt x="16" y="0"/>
                      <a:pt x="16" y="0"/>
                    </a:cubicBezTo>
                    <a:cubicBezTo>
                      <a:pt x="13" y="1"/>
                      <a:pt x="13" y="1"/>
                      <a:pt x="13" y="1"/>
                    </a:cubicBezTo>
                    <a:cubicBezTo>
                      <a:pt x="13" y="1"/>
                      <a:pt x="12" y="1"/>
                      <a:pt x="12" y="1"/>
                    </a:cubicBezTo>
                    <a:cubicBezTo>
                      <a:pt x="10" y="2"/>
                      <a:pt x="9" y="2"/>
                      <a:pt x="7" y="3"/>
                    </a:cubicBezTo>
                    <a:cubicBezTo>
                      <a:pt x="6" y="4"/>
                      <a:pt x="6" y="4"/>
                      <a:pt x="5" y="4"/>
                    </a:cubicBezTo>
                    <a:cubicBezTo>
                      <a:pt x="3" y="5"/>
                      <a:pt x="0" y="6"/>
                      <a:pt x="0" y="9"/>
                    </a:cubicBezTo>
                    <a:cubicBezTo>
                      <a:pt x="0" y="9"/>
                      <a:pt x="0" y="11"/>
                      <a:pt x="1" y="12"/>
                    </a:cubicBezTo>
                    <a:cubicBezTo>
                      <a:pt x="3" y="14"/>
                      <a:pt x="6" y="14"/>
                      <a:pt x="7" y="14"/>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15"/>
              <p:cNvSpPr>
                <a:spLocks/>
              </p:cNvSpPr>
              <p:nvPr/>
            </p:nvSpPr>
            <p:spPr bwMode="auto">
              <a:xfrm>
                <a:off x="2551" y="97"/>
                <a:ext cx="37" cy="20"/>
              </a:xfrm>
              <a:custGeom>
                <a:avLst/>
                <a:gdLst>
                  <a:gd name="T0" fmla="*/ 7 w 24"/>
                  <a:gd name="T1" fmla="*/ 12 h 13"/>
                  <a:gd name="T2" fmla="*/ 11 w 24"/>
                  <a:gd name="T3" fmla="*/ 11 h 13"/>
                  <a:gd name="T4" fmla="*/ 13 w 24"/>
                  <a:gd name="T5" fmla="*/ 11 h 13"/>
                  <a:gd name="T6" fmla="*/ 14 w 24"/>
                  <a:gd name="T7" fmla="*/ 11 h 13"/>
                  <a:gd name="T8" fmla="*/ 15 w 24"/>
                  <a:gd name="T9" fmla="*/ 12 h 13"/>
                  <a:gd name="T10" fmla="*/ 20 w 24"/>
                  <a:gd name="T11" fmla="*/ 13 h 13"/>
                  <a:gd name="T12" fmla="*/ 20 w 24"/>
                  <a:gd name="T13" fmla="*/ 13 h 13"/>
                  <a:gd name="T14" fmla="*/ 23 w 24"/>
                  <a:gd name="T15" fmla="*/ 12 h 13"/>
                  <a:gd name="T16" fmla="*/ 24 w 24"/>
                  <a:gd name="T17" fmla="*/ 8 h 13"/>
                  <a:gd name="T18" fmla="*/ 23 w 24"/>
                  <a:gd name="T19" fmla="*/ 3 h 13"/>
                  <a:gd name="T20" fmla="*/ 13 w 24"/>
                  <a:gd name="T21" fmla="*/ 0 h 13"/>
                  <a:gd name="T22" fmla="*/ 10 w 24"/>
                  <a:gd name="T23" fmla="*/ 0 h 13"/>
                  <a:gd name="T24" fmla="*/ 9 w 24"/>
                  <a:gd name="T25" fmla="*/ 0 h 13"/>
                  <a:gd name="T26" fmla="*/ 0 w 24"/>
                  <a:gd name="T27" fmla="*/ 7 h 13"/>
                  <a:gd name="T28" fmla="*/ 7 w 24"/>
                  <a:gd name="T29"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3">
                    <a:moveTo>
                      <a:pt x="7" y="12"/>
                    </a:moveTo>
                    <a:cubicBezTo>
                      <a:pt x="8" y="12"/>
                      <a:pt x="9" y="12"/>
                      <a:pt x="11" y="11"/>
                    </a:cubicBezTo>
                    <a:cubicBezTo>
                      <a:pt x="12" y="11"/>
                      <a:pt x="12" y="11"/>
                      <a:pt x="13" y="11"/>
                    </a:cubicBezTo>
                    <a:cubicBezTo>
                      <a:pt x="14" y="11"/>
                      <a:pt x="14" y="11"/>
                      <a:pt x="14" y="11"/>
                    </a:cubicBezTo>
                    <a:cubicBezTo>
                      <a:pt x="14" y="11"/>
                      <a:pt x="15" y="12"/>
                      <a:pt x="15" y="12"/>
                    </a:cubicBezTo>
                    <a:cubicBezTo>
                      <a:pt x="16" y="12"/>
                      <a:pt x="18" y="13"/>
                      <a:pt x="20" y="13"/>
                    </a:cubicBezTo>
                    <a:cubicBezTo>
                      <a:pt x="20" y="13"/>
                      <a:pt x="20" y="13"/>
                      <a:pt x="20" y="13"/>
                    </a:cubicBezTo>
                    <a:cubicBezTo>
                      <a:pt x="21" y="13"/>
                      <a:pt x="22" y="13"/>
                      <a:pt x="23" y="12"/>
                    </a:cubicBezTo>
                    <a:cubicBezTo>
                      <a:pt x="24" y="11"/>
                      <a:pt x="24" y="10"/>
                      <a:pt x="24" y="8"/>
                    </a:cubicBezTo>
                    <a:cubicBezTo>
                      <a:pt x="24" y="6"/>
                      <a:pt x="24" y="4"/>
                      <a:pt x="23" y="3"/>
                    </a:cubicBezTo>
                    <a:cubicBezTo>
                      <a:pt x="20" y="0"/>
                      <a:pt x="15" y="0"/>
                      <a:pt x="13" y="0"/>
                    </a:cubicBezTo>
                    <a:cubicBezTo>
                      <a:pt x="12" y="0"/>
                      <a:pt x="11" y="0"/>
                      <a:pt x="10" y="0"/>
                    </a:cubicBezTo>
                    <a:cubicBezTo>
                      <a:pt x="9" y="0"/>
                      <a:pt x="9" y="0"/>
                      <a:pt x="9" y="0"/>
                    </a:cubicBezTo>
                    <a:cubicBezTo>
                      <a:pt x="7" y="0"/>
                      <a:pt x="0" y="1"/>
                      <a:pt x="0" y="7"/>
                    </a:cubicBezTo>
                    <a:cubicBezTo>
                      <a:pt x="1" y="9"/>
                      <a:pt x="2" y="12"/>
                      <a:pt x="7" y="12"/>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16"/>
              <p:cNvSpPr>
                <a:spLocks noEditPoints="1"/>
              </p:cNvSpPr>
              <p:nvPr/>
            </p:nvSpPr>
            <p:spPr bwMode="auto">
              <a:xfrm>
                <a:off x="2050" y="26"/>
                <a:ext cx="757" cy="735"/>
              </a:xfrm>
              <a:custGeom>
                <a:avLst/>
                <a:gdLst>
                  <a:gd name="T0" fmla="*/ 482 w 494"/>
                  <a:gd name="T1" fmla="*/ 151 h 480"/>
                  <a:gd name="T2" fmla="*/ 463 w 494"/>
                  <a:gd name="T3" fmla="*/ 149 h 480"/>
                  <a:gd name="T4" fmla="*/ 452 w 494"/>
                  <a:gd name="T5" fmla="*/ 137 h 480"/>
                  <a:gd name="T6" fmla="*/ 446 w 494"/>
                  <a:gd name="T7" fmla="*/ 142 h 480"/>
                  <a:gd name="T8" fmla="*/ 436 w 494"/>
                  <a:gd name="T9" fmla="*/ 102 h 480"/>
                  <a:gd name="T10" fmla="*/ 404 w 494"/>
                  <a:gd name="T11" fmla="*/ 99 h 480"/>
                  <a:gd name="T12" fmla="*/ 401 w 494"/>
                  <a:gd name="T13" fmla="*/ 75 h 480"/>
                  <a:gd name="T14" fmla="*/ 420 w 494"/>
                  <a:gd name="T15" fmla="*/ 63 h 480"/>
                  <a:gd name="T16" fmla="*/ 408 w 494"/>
                  <a:gd name="T17" fmla="*/ 62 h 480"/>
                  <a:gd name="T18" fmla="*/ 380 w 494"/>
                  <a:gd name="T19" fmla="*/ 61 h 480"/>
                  <a:gd name="T20" fmla="*/ 353 w 494"/>
                  <a:gd name="T21" fmla="*/ 64 h 480"/>
                  <a:gd name="T22" fmla="*/ 333 w 494"/>
                  <a:gd name="T23" fmla="*/ 74 h 480"/>
                  <a:gd name="T24" fmla="*/ 273 w 494"/>
                  <a:gd name="T25" fmla="*/ 77 h 480"/>
                  <a:gd name="T26" fmla="*/ 235 w 494"/>
                  <a:gd name="T27" fmla="*/ 66 h 480"/>
                  <a:gd name="T28" fmla="*/ 188 w 494"/>
                  <a:gd name="T29" fmla="*/ 53 h 480"/>
                  <a:gd name="T30" fmla="*/ 153 w 494"/>
                  <a:gd name="T31" fmla="*/ 28 h 480"/>
                  <a:gd name="T32" fmla="*/ 137 w 494"/>
                  <a:gd name="T33" fmla="*/ 15 h 480"/>
                  <a:gd name="T34" fmla="*/ 116 w 494"/>
                  <a:gd name="T35" fmla="*/ 10 h 480"/>
                  <a:gd name="T36" fmla="*/ 110 w 494"/>
                  <a:gd name="T37" fmla="*/ 37 h 480"/>
                  <a:gd name="T38" fmla="*/ 78 w 494"/>
                  <a:gd name="T39" fmla="*/ 94 h 480"/>
                  <a:gd name="T40" fmla="*/ 53 w 494"/>
                  <a:gd name="T41" fmla="*/ 115 h 480"/>
                  <a:gd name="T42" fmla="*/ 66 w 494"/>
                  <a:gd name="T43" fmla="*/ 54 h 480"/>
                  <a:gd name="T44" fmla="*/ 44 w 494"/>
                  <a:gd name="T45" fmla="*/ 40 h 480"/>
                  <a:gd name="T46" fmla="*/ 14 w 494"/>
                  <a:gd name="T47" fmla="*/ 100 h 480"/>
                  <a:gd name="T48" fmla="*/ 13 w 494"/>
                  <a:gd name="T49" fmla="*/ 129 h 480"/>
                  <a:gd name="T50" fmla="*/ 23 w 494"/>
                  <a:gd name="T51" fmla="*/ 144 h 480"/>
                  <a:gd name="T52" fmla="*/ 40 w 494"/>
                  <a:gd name="T53" fmla="*/ 208 h 480"/>
                  <a:gd name="T54" fmla="*/ 84 w 494"/>
                  <a:gd name="T55" fmla="*/ 216 h 480"/>
                  <a:gd name="T56" fmla="*/ 123 w 494"/>
                  <a:gd name="T57" fmla="*/ 232 h 480"/>
                  <a:gd name="T58" fmla="*/ 162 w 494"/>
                  <a:gd name="T59" fmla="*/ 253 h 480"/>
                  <a:gd name="T60" fmla="*/ 200 w 494"/>
                  <a:gd name="T61" fmla="*/ 246 h 480"/>
                  <a:gd name="T62" fmla="*/ 193 w 494"/>
                  <a:gd name="T63" fmla="*/ 290 h 480"/>
                  <a:gd name="T64" fmla="*/ 205 w 494"/>
                  <a:gd name="T65" fmla="*/ 374 h 480"/>
                  <a:gd name="T66" fmla="*/ 208 w 494"/>
                  <a:gd name="T67" fmla="*/ 402 h 480"/>
                  <a:gd name="T68" fmla="*/ 217 w 494"/>
                  <a:gd name="T69" fmla="*/ 424 h 480"/>
                  <a:gd name="T70" fmla="*/ 226 w 494"/>
                  <a:gd name="T71" fmla="*/ 459 h 480"/>
                  <a:gd name="T72" fmla="*/ 260 w 494"/>
                  <a:gd name="T73" fmla="*/ 473 h 480"/>
                  <a:gd name="T74" fmla="*/ 273 w 494"/>
                  <a:gd name="T75" fmla="*/ 480 h 480"/>
                  <a:gd name="T76" fmla="*/ 289 w 494"/>
                  <a:gd name="T77" fmla="*/ 464 h 480"/>
                  <a:gd name="T78" fmla="*/ 317 w 494"/>
                  <a:gd name="T79" fmla="*/ 448 h 480"/>
                  <a:gd name="T80" fmla="*/ 328 w 494"/>
                  <a:gd name="T81" fmla="*/ 433 h 480"/>
                  <a:gd name="T82" fmla="*/ 348 w 494"/>
                  <a:gd name="T83" fmla="*/ 420 h 480"/>
                  <a:gd name="T84" fmla="*/ 354 w 494"/>
                  <a:gd name="T85" fmla="*/ 407 h 480"/>
                  <a:gd name="T86" fmla="*/ 333 w 494"/>
                  <a:gd name="T87" fmla="*/ 399 h 480"/>
                  <a:gd name="T88" fmla="*/ 304 w 494"/>
                  <a:gd name="T89" fmla="*/ 331 h 480"/>
                  <a:gd name="T90" fmla="*/ 329 w 494"/>
                  <a:gd name="T91" fmla="*/ 341 h 480"/>
                  <a:gd name="T92" fmla="*/ 353 w 494"/>
                  <a:gd name="T93" fmla="*/ 346 h 480"/>
                  <a:gd name="T94" fmla="*/ 374 w 494"/>
                  <a:gd name="T95" fmla="*/ 359 h 480"/>
                  <a:gd name="T96" fmla="*/ 390 w 494"/>
                  <a:gd name="T97" fmla="*/ 334 h 480"/>
                  <a:gd name="T98" fmla="*/ 416 w 494"/>
                  <a:gd name="T99" fmla="*/ 333 h 480"/>
                  <a:gd name="T100" fmla="*/ 446 w 494"/>
                  <a:gd name="T101" fmla="*/ 316 h 480"/>
                  <a:gd name="T102" fmla="*/ 437 w 494"/>
                  <a:gd name="T103" fmla="*/ 272 h 480"/>
                  <a:gd name="T104" fmla="*/ 451 w 494"/>
                  <a:gd name="T105" fmla="*/ 228 h 480"/>
                  <a:gd name="T106" fmla="*/ 461 w 494"/>
                  <a:gd name="T107" fmla="*/ 211 h 480"/>
                  <a:gd name="T108" fmla="*/ 476 w 494"/>
                  <a:gd name="T109" fmla="*/ 177 h 480"/>
                  <a:gd name="T110" fmla="*/ 130 w 494"/>
                  <a:gd name="T111" fmla="*/ 27 h 480"/>
                  <a:gd name="T112" fmla="*/ 436 w 494"/>
                  <a:gd name="T113" fmla="*/ 155 h 480"/>
                  <a:gd name="T114" fmla="*/ 446 w 494"/>
                  <a:gd name="T115" fmla="*/ 154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4" h="480">
                    <a:moveTo>
                      <a:pt x="493" y="160"/>
                    </a:moveTo>
                    <a:cubicBezTo>
                      <a:pt x="492" y="159"/>
                      <a:pt x="492" y="158"/>
                      <a:pt x="491" y="158"/>
                    </a:cubicBezTo>
                    <a:cubicBezTo>
                      <a:pt x="490" y="156"/>
                      <a:pt x="489" y="155"/>
                      <a:pt x="487" y="154"/>
                    </a:cubicBezTo>
                    <a:cubicBezTo>
                      <a:pt x="486" y="153"/>
                      <a:pt x="485" y="153"/>
                      <a:pt x="484" y="153"/>
                    </a:cubicBezTo>
                    <a:cubicBezTo>
                      <a:pt x="484" y="153"/>
                      <a:pt x="484" y="153"/>
                      <a:pt x="484" y="153"/>
                    </a:cubicBezTo>
                    <a:cubicBezTo>
                      <a:pt x="484" y="153"/>
                      <a:pt x="484" y="153"/>
                      <a:pt x="484" y="153"/>
                    </a:cubicBezTo>
                    <a:cubicBezTo>
                      <a:pt x="484" y="153"/>
                      <a:pt x="484" y="153"/>
                      <a:pt x="484" y="153"/>
                    </a:cubicBezTo>
                    <a:cubicBezTo>
                      <a:pt x="483" y="152"/>
                      <a:pt x="483" y="151"/>
                      <a:pt x="482" y="151"/>
                    </a:cubicBezTo>
                    <a:cubicBezTo>
                      <a:pt x="480" y="148"/>
                      <a:pt x="478" y="148"/>
                      <a:pt x="475" y="148"/>
                    </a:cubicBezTo>
                    <a:cubicBezTo>
                      <a:pt x="473" y="148"/>
                      <a:pt x="473" y="148"/>
                      <a:pt x="473" y="148"/>
                    </a:cubicBezTo>
                    <a:cubicBezTo>
                      <a:pt x="470" y="148"/>
                      <a:pt x="468" y="149"/>
                      <a:pt x="466" y="150"/>
                    </a:cubicBezTo>
                    <a:cubicBezTo>
                      <a:pt x="465" y="150"/>
                      <a:pt x="465" y="150"/>
                      <a:pt x="465" y="150"/>
                    </a:cubicBezTo>
                    <a:cubicBezTo>
                      <a:pt x="465" y="151"/>
                      <a:pt x="464" y="151"/>
                      <a:pt x="464" y="151"/>
                    </a:cubicBezTo>
                    <a:cubicBezTo>
                      <a:pt x="463" y="151"/>
                      <a:pt x="463" y="151"/>
                      <a:pt x="463" y="151"/>
                    </a:cubicBezTo>
                    <a:cubicBezTo>
                      <a:pt x="463" y="151"/>
                      <a:pt x="463" y="151"/>
                      <a:pt x="463" y="151"/>
                    </a:cubicBezTo>
                    <a:cubicBezTo>
                      <a:pt x="463" y="149"/>
                      <a:pt x="463" y="149"/>
                      <a:pt x="463" y="149"/>
                    </a:cubicBezTo>
                    <a:cubicBezTo>
                      <a:pt x="464" y="146"/>
                      <a:pt x="462" y="144"/>
                      <a:pt x="460" y="142"/>
                    </a:cubicBezTo>
                    <a:cubicBezTo>
                      <a:pt x="460" y="141"/>
                      <a:pt x="459" y="141"/>
                      <a:pt x="459" y="140"/>
                    </a:cubicBezTo>
                    <a:cubicBezTo>
                      <a:pt x="458" y="139"/>
                      <a:pt x="458" y="138"/>
                      <a:pt x="459" y="136"/>
                    </a:cubicBezTo>
                    <a:cubicBezTo>
                      <a:pt x="460" y="135"/>
                      <a:pt x="460" y="133"/>
                      <a:pt x="460" y="131"/>
                    </a:cubicBezTo>
                    <a:cubicBezTo>
                      <a:pt x="460" y="129"/>
                      <a:pt x="460" y="129"/>
                      <a:pt x="460" y="129"/>
                    </a:cubicBezTo>
                    <a:cubicBezTo>
                      <a:pt x="458" y="129"/>
                      <a:pt x="458" y="129"/>
                      <a:pt x="458" y="129"/>
                    </a:cubicBezTo>
                    <a:cubicBezTo>
                      <a:pt x="458" y="129"/>
                      <a:pt x="457" y="129"/>
                      <a:pt x="457" y="129"/>
                    </a:cubicBezTo>
                    <a:cubicBezTo>
                      <a:pt x="453" y="129"/>
                      <a:pt x="452" y="134"/>
                      <a:pt x="452" y="137"/>
                    </a:cubicBezTo>
                    <a:cubicBezTo>
                      <a:pt x="452" y="138"/>
                      <a:pt x="451" y="138"/>
                      <a:pt x="451" y="139"/>
                    </a:cubicBezTo>
                    <a:cubicBezTo>
                      <a:pt x="451" y="139"/>
                      <a:pt x="451" y="139"/>
                      <a:pt x="451" y="139"/>
                    </a:cubicBezTo>
                    <a:cubicBezTo>
                      <a:pt x="451" y="139"/>
                      <a:pt x="451" y="139"/>
                      <a:pt x="451" y="139"/>
                    </a:cubicBezTo>
                    <a:cubicBezTo>
                      <a:pt x="451" y="140"/>
                      <a:pt x="450" y="140"/>
                      <a:pt x="449" y="141"/>
                    </a:cubicBezTo>
                    <a:cubicBezTo>
                      <a:pt x="448" y="142"/>
                      <a:pt x="447" y="143"/>
                      <a:pt x="447" y="143"/>
                    </a:cubicBezTo>
                    <a:cubicBezTo>
                      <a:pt x="447" y="143"/>
                      <a:pt x="446" y="143"/>
                      <a:pt x="446" y="143"/>
                    </a:cubicBezTo>
                    <a:cubicBezTo>
                      <a:pt x="446" y="143"/>
                      <a:pt x="446" y="143"/>
                      <a:pt x="446" y="143"/>
                    </a:cubicBezTo>
                    <a:cubicBezTo>
                      <a:pt x="446" y="143"/>
                      <a:pt x="446" y="143"/>
                      <a:pt x="446" y="142"/>
                    </a:cubicBezTo>
                    <a:cubicBezTo>
                      <a:pt x="446" y="141"/>
                      <a:pt x="446" y="140"/>
                      <a:pt x="446" y="139"/>
                    </a:cubicBezTo>
                    <a:cubicBezTo>
                      <a:pt x="447" y="137"/>
                      <a:pt x="448" y="134"/>
                      <a:pt x="450" y="132"/>
                    </a:cubicBezTo>
                    <a:cubicBezTo>
                      <a:pt x="451" y="131"/>
                      <a:pt x="452" y="130"/>
                      <a:pt x="454" y="129"/>
                    </a:cubicBezTo>
                    <a:cubicBezTo>
                      <a:pt x="456" y="127"/>
                      <a:pt x="459" y="125"/>
                      <a:pt x="459" y="122"/>
                    </a:cubicBezTo>
                    <a:cubicBezTo>
                      <a:pt x="460" y="116"/>
                      <a:pt x="451" y="110"/>
                      <a:pt x="448" y="109"/>
                    </a:cubicBezTo>
                    <a:cubicBezTo>
                      <a:pt x="447" y="109"/>
                      <a:pt x="445" y="108"/>
                      <a:pt x="444" y="108"/>
                    </a:cubicBezTo>
                    <a:cubicBezTo>
                      <a:pt x="442" y="107"/>
                      <a:pt x="440" y="106"/>
                      <a:pt x="438" y="105"/>
                    </a:cubicBezTo>
                    <a:cubicBezTo>
                      <a:pt x="437" y="104"/>
                      <a:pt x="436" y="103"/>
                      <a:pt x="436" y="102"/>
                    </a:cubicBezTo>
                    <a:cubicBezTo>
                      <a:pt x="434" y="100"/>
                      <a:pt x="433" y="98"/>
                      <a:pt x="430" y="98"/>
                    </a:cubicBezTo>
                    <a:cubicBezTo>
                      <a:pt x="429" y="98"/>
                      <a:pt x="428" y="98"/>
                      <a:pt x="426" y="99"/>
                    </a:cubicBezTo>
                    <a:cubicBezTo>
                      <a:pt x="425" y="99"/>
                      <a:pt x="424" y="99"/>
                      <a:pt x="423" y="99"/>
                    </a:cubicBezTo>
                    <a:cubicBezTo>
                      <a:pt x="422" y="99"/>
                      <a:pt x="421" y="98"/>
                      <a:pt x="419" y="97"/>
                    </a:cubicBezTo>
                    <a:cubicBezTo>
                      <a:pt x="418" y="97"/>
                      <a:pt x="417" y="96"/>
                      <a:pt x="415" y="96"/>
                    </a:cubicBezTo>
                    <a:cubicBezTo>
                      <a:pt x="414" y="95"/>
                      <a:pt x="412" y="94"/>
                      <a:pt x="410" y="94"/>
                    </a:cubicBezTo>
                    <a:cubicBezTo>
                      <a:pt x="409" y="94"/>
                      <a:pt x="408" y="95"/>
                      <a:pt x="407" y="95"/>
                    </a:cubicBezTo>
                    <a:cubicBezTo>
                      <a:pt x="406" y="96"/>
                      <a:pt x="405" y="98"/>
                      <a:pt x="404" y="99"/>
                    </a:cubicBezTo>
                    <a:cubicBezTo>
                      <a:pt x="404" y="99"/>
                      <a:pt x="404" y="99"/>
                      <a:pt x="404" y="100"/>
                    </a:cubicBezTo>
                    <a:cubicBezTo>
                      <a:pt x="403" y="98"/>
                      <a:pt x="402" y="96"/>
                      <a:pt x="402" y="95"/>
                    </a:cubicBezTo>
                    <a:cubicBezTo>
                      <a:pt x="399" y="89"/>
                      <a:pt x="397" y="83"/>
                      <a:pt x="392" y="81"/>
                    </a:cubicBezTo>
                    <a:cubicBezTo>
                      <a:pt x="391" y="79"/>
                      <a:pt x="390" y="78"/>
                      <a:pt x="389" y="76"/>
                    </a:cubicBezTo>
                    <a:cubicBezTo>
                      <a:pt x="388" y="75"/>
                      <a:pt x="387" y="75"/>
                      <a:pt x="386" y="73"/>
                    </a:cubicBezTo>
                    <a:cubicBezTo>
                      <a:pt x="386" y="73"/>
                      <a:pt x="387" y="73"/>
                      <a:pt x="388" y="73"/>
                    </a:cubicBezTo>
                    <a:cubicBezTo>
                      <a:pt x="390" y="73"/>
                      <a:pt x="393" y="74"/>
                      <a:pt x="395" y="74"/>
                    </a:cubicBezTo>
                    <a:cubicBezTo>
                      <a:pt x="397" y="75"/>
                      <a:pt x="399" y="75"/>
                      <a:pt x="401" y="75"/>
                    </a:cubicBezTo>
                    <a:cubicBezTo>
                      <a:pt x="402" y="75"/>
                      <a:pt x="402" y="75"/>
                      <a:pt x="402" y="75"/>
                    </a:cubicBezTo>
                    <a:cubicBezTo>
                      <a:pt x="404" y="75"/>
                      <a:pt x="406" y="74"/>
                      <a:pt x="406" y="72"/>
                    </a:cubicBezTo>
                    <a:cubicBezTo>
                      <a:pt x="406" y="71"/>
                      <a:pt x="406" y="71"/>
                      <a:pt x="406" y="71"/>
                    </a:cubicBezTo>
                    <a:cubicBezTo>
                      <a:pt x="407" y="71"/>
                      <a:pt x="407" y="71"/>
                      <a:pt x="408" y="71"/>
                    </a:cubicBezTo>
                    <a:cubicBezTo>
                      <a:pt x="409" y="71"/>
                      <a:pt x="409" y="70"/>
                      <a:pt x="410" y="70"/>
                    </a:cubicBezTo>
                    <a:cubicBezTo>
                      <a:pt x="410" y="70"/>
                      <a:pt x="411" y="70"/>
                      <a:pt x="411" y="70"/>
                    </a:cubicBezTo>
                    <a:cubicBezTo>
                      <a:pt x="414" y="70"/>
                      <a:pt x="420" y="69"/>
                      <a:pt x="420" y="65"/>
                    </a:cubicBezTo>
                    <a:cubicBezTo>
                      <a:pt x="420" y="63"/>
                      <a:pt x="420" y="63"/>
                      <a:pt x="420" y="63"/>
                    </a:cubicBezTo>
                    <a:cubicBezTo>
                      <a:pt x="419" y="63"/>
                      <a:pt x="419" y="63"/>
                      <a:pt x="419" y="63"/>
                    </a:cubicBezTo>
                    <a:cubicBezTo>
                      <a:pt x="417" y="62"/>
                      <a:pt x="416" y="62"/>
                      <a:pt x="414" y="62"/>
                    </a:cubicBezTo>
                    <a:cubicBezTo>
                      <a:pt x="413" y="62"/>
                      <a:pt x="412" y="62"/>
                      <a:pt x="411" y="62"/>
                    </a:cubicBezTo>
                    <a:cubicBezTo>
                      <a:pt x="411" y="62"/>
                      <a:pt x="410" y="62"/>
                      <a:pt x="409" y="62"/>
                    </a:cubicBezTo>
                    <a:cubicBezTo>
                      <a:pt x="409" y="62"/>
                      <a:pt x="409" y="62"/>
                      <a:pt x="408" y="62"/>
                    </a:cubicBezTo>
                    <a:cubicBezTo>
                      <a:pt x="408" y="64"/>
                      <a:pt x="408" y="64"/>
                      <a:pt x="408" y="64"/>
                    </a:cubicBezTo>
                    <a:cubicBezTo>
                      <a:pt x="408" y="64"/>
                      <a:pt x="408" y="64"/>
                      <a:pt x="408" y="64"/>
                    </a:cubicBezTo>
                    <a:cubicBezTo>
                      <a:pt x="408" y="62"/>
                      <a:pt x="408" y="62"/>
                      <a:pt x="408" y="62"/>
                    </a:cubicBezTo>
                    <a:cubicBezTo>
                      <a:pt x="407" y="62"/>
                      <a:pt x="406" y="62"/>
                      <a:pt x="404" y="62"/>
                    </a:cubicBezTo>
                    <a:cubicBezTo>
                      <a:pt x="404" y="62"/>
                      <a:pt x="403" y="63"/>
                      <a:pt x="402" y="63"/>
                    </a:cubicBezTo>
                    <a:cubicBezTo>
                      <a:pt x="402" y="63"/>
                      <a:pt x="402" y="63"/>
                      <a:pt x="402" y="63"/>
                    </a:cubicBezTo>
                    <a:cubicBezTo>
                      <a:pt x="401" y="61"/>
                      <a:pt x="399" y="60"/>
                      <a:pt x="396" y="60"/>
                    </a:cubicBezTo>
                    <a:cubicBezTo>
                      <a:pt x="395" y="60"/>
                      <a:pt x="394" y="60"/>
                      <a:pt x="393" y="60"/>
                    </a:cubicBezTo>
                    <a:cubicBezTo>
                      <a:pt x="391" y="60"/>
                      <a:pt x="390" y="60"/>
                      <a:pt x="388" y="60"/>
                    </a:cubicBezTo>
                    <a:cubicBezTo>
                      <a:pt x="386" y="60"/>
                      <a:pt x="385" y="61"/>
                      <a:pt x="383" y="61"/>
                    </a:cubicBezTo>
                    <a:cubicBezTo>
                      <a:pt x="382" y="61"/>
                      <a:pt x="381" y="61"/>
                      <a:pt x="380" y="61"/>
                    </a:cubicBezTo>
                    <a:cubicBezTo>
                      <a:pt x="377" y="61"/>
                      <a:pt x="377" y="61"/>
                      <a:pt x="377" y="61"/>
                    </a:cubicBezTo>
                    <a:cubicBezTo>
                      <a:pt x="376" y="61"/>
                      <a:pt x="375" y="61"/>
                      <a:pt x="373" y="61"/>
                    </a:cubicBezTo>
                    <a:cubicBezTo>
                      <a:pt x="372" y="61"/>
                      <a:pt x="370" y="62"/>
                      <a:pt x="369" y="62"/>
                    </a:cubicBezTo>
                    <a:cubicBezTo>
                      <a:pt x="368" y="63"/>
                      <a:pt x="367" y="63"/>
                      <a:pt x="365" y="63"/>
                    </a:cubicBezTo>
                    <a:cubicBezTo>
                      <a:pt x="363" y="63"/>
                      <a:pt x="361" y="63"/>
                      <a:pt x="360" y="64"/>
                    </a:cubicBezTo>
                    <a:cubicBezTo>
                      <a:pt x="358" y="64"/>
                      <a:pt x="357" y="64"/>
                      <a:pt x="355" y="64"/>
                    </a:cubicBezTo>
                    <a:cubicBezTo>
                      <a:pt x="354" y="64"/>
                      <a:pt x="354" y="64"/>
                      <a:pt x="354" y="64"/>
                    </a:cubicBezTo>
                    <a:cubicBezTo>
                      <a:pt x="354" y="64"/>
                      <a:pt x="353" y="64"/>
                      <a:pt x="353" y="64"/>
                    </a:cubicBezTo>
                    <a:cubicBezTo>
                      <a:pt x="351" y="64"/>
                      <a:pt x="350" y="64"/>
                      <a:pt x="348" y="64"/>
                    </a:cubicBezTo>
                    <a:cubicBezTo>
                      <a:pt x="345" y="64"/>
                      <a:pt x="344" y="64"/>
                      <a:pt x="342" y="66"/>
                    </a:cubicBezTo>
                    <a:cubicBezTo>
                      <a:pt x="341" y="67"/>
                      <a:pt x="341" y="67"/>
                      <a:pt x="341" y="67"/>
                    </a:cubicBezTo>
                    <a:cubicBezTo>
                      <a:pt x="343" y="70"/>
                      <a:pt x="343" y="70"/>
                      <a:pt x="343" y="70"/>
                    </a:cubicBezTo>
                    <a:cubicBezTo>
                      <a:pt x="344" y="71"/>
                      <a:pt x="344" y="71"/>
                      <a:pt x="345" y="72"/>
                    </a:cubicBezTo>
                    <a:cubicBezTo>
                      <a:pt x="344" y="72"/>
                      <a:pt x="344" y="72"/>
                      <a:pt x="343" y="72"/>
                    </a:cubicBezTo>
                    <a:cubicBezTo>
                      <a:pt x="342" y="72"/>
                      <a:pt x="341" y="72"/>
                      <a:pt x="340" y="72"/>
                    </a:cubicBezTo>
                    <a:cubicBezTo>
                      <a:pt x="338" y="72"/>
                      <a:pt x="335" y="72"/>
                      <a:pt x="333" y="74"/>
                    </a:cubicBezTo>
                    <a:cubicBezTo>
                      <a:pt x="330" y="75"/>
                      <a:pt x="329" y="76"/>
                      <a:pt x="327" y="77"/>
                    </a:cubicBezTo>
                    <a:cubicBezTo>
                      <a:pt x="325" y="79"/>
                      <a:pt x="324" y="80"/>
                      <a:pt x="322" y="81"/>
                    </a:cubicBezTo>
                    <a:cubicBezTo>
                      <a:pt x="319" y="81"/>
                      <a:pt x="317" y="83"/>
                      <a:pt x="316" y="84"/>
                    </a:cubicBezTo>
                    <a:cubicBezTo>
                      <a:pt x="314" y="85"/>
                      <a:pt x="313" y="87"/>
                      <a:pt x="312" y="87"/>
                    </a:cubicBezTo>
                    <a:cubicBezTo>
                      <a:pt x="308" y="88"/>
                      <a:pt x="304" y="88"/>
                      <a:pt x="301" y="88"/>
                    </a:cubicBezTo>
                    <a:cubicBezTo>
                      <a:pt x="300" y="88"/>
                      <a:pt x="299" y="88"/>
                      <a:pt x="298" y="88"/>
                    </a:cubicBezTo>
                    <a:cubicBezTo>
                      <a:pt x="289" y="87"/>
                      <a:pt x="280" y="82"/>
                      <a:pt x="274" y="77"/>
                    </a:cubicBezTo>
                    <a:cubicBezTo>
                      <a:pt x="273" y="77"/>
                      <a:pt x="273" y="77"/>
                      <a:pt x="273" y="77"/>
                    </a:cubicBezTo>
                    <a:cubicBezTo>
                      <a:pt x="271" y="76"/>
                      <a:pt x="270" y="75"/>
                      <a:pt x="269" y="74"/>
                    </a:cubicBezTo>
                    <a:cubicBezTo>
                      <a:pt x="269" y="73"/>
                      <a:pt x="269" y="73"/>
                      <a:pt x="269" y="72"/>
                    </a:cubicBezTo>
                    <a:cubicBezTo>
                      <a:pt x="268" y="71"/>
                      <a:pt x="268" y="69"/>
                      <a:pt x="267" y="68"/>
                    </a:cubicBezTo>
                    <a:cubicBezTo>
                      <a:pt x="265" y="66"/>
                      <a:pt x="262" y="65"/>
                      <a:pt x="259" y="65"/>
                    </a:cubicBezTo>
                    <a:cubicBezTo>
                      <a:pt x="255" y="65"/>
                      <a:pt x="255" y="65"/>
                      <a:pt x="255" y="65"/>
                    </a:cubicBezTo>
                    <a:cubicBezTo>
                      <a:pt x="255" y="65"/>
                      <a:pt x="254" y="65"/>
                      <a:pt x="253" y="65"/>
                    </a:cubicBezTo>
                    <a:cubicBezTo>
                      <a:pt x="251" y="65"/>
                      <a:pt x="249" y="65"/>
                      <a:pt x="247" y="65"/>
                    </a:cubicBezTo>
                    <a:cubicBezTo>
                      <a:pt x="243" y="65"/>
                      <a:pt x="239" y="65"/>
                      <a:pt x="235" y="66"/>
                    </a:cubicBezTo>
                    <a:cubicBezTo>
                      <a:pt x="232" y="67"/>
                      <a:pt x="228" y="68"/>
                      <a:pt x="225" y="68"/>
                    </a:cubicBezTo>
                    <a:cubicBezTo>
                      <a:pt x="220" y="68"/>
                      <a:pt x="215" y="69"/>
                      <a:pt x="210" y="70"/>
                    </a:cubicBezTo>
                    <a:cubicBezTo>
                      <a:pt x="209" y="70"/>
                      <a:pt x="208" y="70"/>
                      <a:pt x="207" y="71"/>
                    </a:cubicBezTo>
                    <a:cubicBezTo>
                      <a:pt x="204" y="72"/>
                      <a:pt x="202" y="72"/>
                      <a:pt x="200" y="72"/>
                    </a:cubicBezTo>
                    <a:cubicBezTo>
                      <a:pt x="199" y="72"/>
                      <a:pt x="198" y="72"/>
                      <a:pt x="197" y="72"/>
                    </a:cubicBezTo>
                    <a:cubicBezTo>
                      <a:pt x="192" y="71"/>
                      <a:pt x="192" y="70"/>
                      <a:pt x="190" y="66"/>
                    </a:cubicBezTo>
                    <a:cubicBezTo>
                      <a:pt x="190" y="65"/>
                      <a:pt x="190" y="65"/>
                      <a:pt x="190" y="65"/>
                    </a:cubicBezTo>
                    <a:cubicBezTo>
                      <a:pt x="189" y="61"/>
                      <a:pt x="188" y="57"/>
                      <a:pt x="188" y="53"/>
                    </a:cubicBezTo>
                    <a:cubicBezTo>
                      <a:pt x="188" y="48"/>
                      <a:pt x="187" y="44"/>
                      <a:pt x="182" y="40"/>
                    </a:cubicBezTo>
                    <a:cubicBezTo>
                      <a:pt x="181" y="39"/>
                      <a:pt x="180" y="39"/>
                      <a:pt x="179" y="38"/>
                    </a:cubicBezTo>
                    <a:cubicBezTo>
                      <a:pt x="178" y="37"/>
                      <a:pt x="177" y="37"/>
                      <a:pt x="176" y="36"/>
                    </a:cubicBezTo>
                    <a:cubicBezTo>
                      <a:pt x="175" y="36"/>
                      <a:pt x="175" y="35"/>
                      <a:pt x="174" y="35"/>
                    </a:cubicBezTo>
                    <a:cubicBezTo>
                      <a:pt x="174" y="34"/>
                      <a:pt x="173" y="33"/>
                      <a:pt x="171" y="32"/>
                    </a:cubicBezTo>
                    <a:cubicBezTo>
                      <a:pt x="169" y="30"/>
                      <a:pt x="166" y="30"/>
                      <a:pt x="164" y="30"/>
                    </a:cubicBezTo>
                    <a:cubicBezTo>
                      <a:pt x="162" y="30"/>
                      <a:pt x="160" y="30"/>
                      <a:pt x="158" y="29"/>
                    </a:cubicBezTo>
                    <a:cubicBezTo>
                      <a:pt x="156" y="28"/>
                      <a:pt x="155" y="28"/>
                      <a:pt x="153" y="28"/>
                    </a:cubicBezTo>
                    <a:cubicBezTo>
                      <a:pt x="151" y="28"/>
                      <a:pt x="150" y="28"/>
                      <a:pt x="149" y="29"/>
                    </a:cubicBezTo>
                    <a:cubicBezTo>
                      <a:pt x="147" y="29"/>
                      <a:pt x="146" y="29"/>
                      <a:pt x="145" y="29"/>
                    </a:cubicBezTo>
                    <a:cubicBezTo>
                      <a:pt x="144" y="29"/>
                      <a:pt x="144" y="29"/>
                      <a:pt x="144" y="29"/>
                    </a:cubicBezTo>
                    <a:cubicBezTo>
                      <a:pt x="143" y="29"/>
                      <a:pt x="143" y="29"/>
                      <a:pt x="142" y="29"/>
                    </a:cubicBezTo>
                    <a:cubicBezTo>
                      <a:pt x="141" y="28"/>
                      <a:pt x="140" y="28"/>
                      <a:pt x="140" y="28"/>
                    </a:cubicBezTo>
                    <a:cubicBezTo>
                      <a:pt x="139" y="27"/>
                      <a:pt x="139" y="26"/>
                      <a:pt x="138" y="25"/>
                    </a:cubicBezTo>
                    <a:cubicBezTo>
                      <a:pt x="138" y="24"/>
                      <a:pt x="138" y="24"/>
                      <a:pt x="138" y="24"/>
                    </a:cubicBezTo>
                    <a:cubicBezTo>
                      <a:pt x="138" y="23"/>
                      <a:pt x="137" y="18"/>
                      <a:pt x="137" y="15"/>
                    </a:cubicBezTo>
                    <a:cubicBezTo>
                      <a:pt x="136" y="5"/>
                      <a:pt x="136" y="3"/>
                      <a:pt x="134" y="3"/>
                    </a:cubicBezTo>
                    <a:cubicBezTo>
                      <a:pt x="133" y="3"/>
                      <a:pt x="132" y="2"/>
                      <a:pt x="131" y="2"/>
                    </a:cubicBezTo>
                    <a:cubicBezTo>
                      <a:pt x="130" y="1"/>
                      <a:pt x="129" y="0"/>
                      <a:pt x="127" y="0"/>
                    </a:cubicBezTo>
                    <a:cubicBezTo>
                      <a:pt x="126" y="0"/>
                      <a:pt x="124" y="0"/>
                      <a:pt x="123" y="1"/>
                    </a:cubicBezTo>
                    <a:cubicBezTo>
                      <a:pt x="121" y="2"/>
                      <a:pt x="120" y="4"/>
                      <a:pt x="119" y="6"/>
                    </a:cubicBezTo>
                    <a:cubicBezTo>
                      <a:pt x="119" y="6"/>
                      <a:pt x="119" y="6"/>
                      <a:pt x="119" y="6"/>
                    </a:cubicBezTo>
                    <a:cubicBezTo>
                      <a:pt x="118" y="7"/>
                      <a:pt x="118" y="7"/>
                      <a:pt x="117" y="8"/>
                    </a:cubicBezTo>
                    <a:cubicBezTo>
                      <a:pt x="117" y="8"/>
                      <a:pt x="116" y="9"/>
                      <a:pt x="116" y="10"/>
                    </a:cubicBezTo>
                    <a:cubicBezTo>
                      <a:pt x="114" y="13"/>
                      <a:pt x="115" y="17"/>
                      <a:pt x="116" y="20"/>
                    </a:cubicBezTo>
                    <a:cubicBezTo>
                      <a:pt x="116" y="21"/>
                      <a:pt x="116" y="21"/>
                      <a:pt x="116" y="22"/>
                    </a:cubicBezTo>
                    <a:cubicBezTo>
                      <a:pt x="116" y="24"/>
                      <a:pt x="117" y="28"/>
                      <a:pt x="119" y="31"/>
                    </a:cubicBezTo>
                    <a:cubicBezTo>
                      <a:pt x="119" y="31"/>
                      <a:pt x="119" y="32"/>
                      <a:pt x="118" y="32"/>
                    </a:cubicBezTo>
                    <a:cubicBezTo>
                      <a:pt x="118" y="33"/>
                      <a:pt x="117" y="33"/>
                      <a:pt x="117" y="33"/>
                    </a:cubicBezTo>
                    <a:cubicBezTo>
                      <a:pt x="116" y="34"/>
                      <a:pt x="115" y="34"/>
                      <a:pt x="114" y="35"/>
                    </a:cubicBezTo>
                    <a:cubicBezTo>
                      <a:pt x="113" y="35"/>
                      <a:pt x="112" y="36"/>
                      <a:pt x="111" y="36"/>
                    </a:cubicBezTo>
                    <a:cubicBezTo>
                      <a:pt x="110" y="37"/>
                      <a:pt x="110" y="37"/>
                      <a:pt x="110" y="37"/>
                    </a:cubicBezTo>
                    <a:cubicBezTo>
                      <a:pt x="108" y="38"/>
                      <a:pt x="106" y="39"/>
                      <a:pt x="103" y="39"/>
                    </a:cubicBezTo>
                    <a:cubicBezTo>
                      <a:pt x="97" y="40"/>
                      <a:pt x="90" y="43"/>
                      <a:pt x="84" y="46"/>
                    </a:cubicBezTo>
                    <a:cubicBezTo>
                      <a:pt x="83" y="46"/>
                      <a:pt x="83" y="47"/>
                      <a:pt x="82" y="48"/>
                    </a:cubicBezTo>
                    <a:cubicBezTo>
                      <a:pt x="77" y="50"/>
                      <a:pt x="72" y="53"/>
                      <a:pt x="70" y="58"/>
                    </a:cubicBezTo>
                    <a:cubicBezTo>
                      <a:pt x="66" y="64"/>
                      <a:pt x="68" y="75"/>
                      <a:pt x="71" y="80"/>
                    </a:cubicBezTo>
                    <a:cubicBezTo>
                      <a:pt x="71" y="81"/>
                      <a:pt x="72" y="82"/>
                      <a:pt x="73" y="83"/>
                    </a:cubicBezTo>
                    <a:cubicBezTo>
                      <a:pt x="74" y="84"/>
                      <a:pt x="75" y="86"/>
                      <a:pt x="75" y="88"/>
                    </a:cubicBezTo>
                    <a:cubicBezTo>
                      <a:pt x="76" y="90"/>
                      <a:pt x="77" y="92"/>
                      <a:pt x="78" y="94"/>
                    </a:cubicBezTo>
                    <a:cubicBezTo>
                      <a:pt x="80" y="97"/>
                      <a:pt x="81" y="100"/>
                      <a:pt x="82" y="104"/>
                    </a:cubicBezTo>
                    <a:cubicBezTo>
                      <a:pt x="82" y="110"/>
                      <a:pt x="81" y="116"/>
                      <a:pt x="78" y="121"/>
                    </a:cubicBezTo>
                    <a:cubicBezTo>
                      <a:pt x="76" y="126"/>
                      <a:pt x="69" y="131"/>
                      <a:pt x="64" y="131"/>
                    </a:cubicBezTo>
                    <a:cubicBezTo>
                      <a:pt x="64" y="131"/>
                      <a:pt x="63" y="131"/>
                      <a:pt x="63" y="131"/>
                    </a:cubicBezTo>
                    <a:cubicBezTo>
                      <a:pt x="61" y="130"/>
                      <a:pt x="61" y="130"/>
                      <a:pt x="61" y="125"/>
                    </a:cubicBezTo>
                    <a:cubicBezTo>
                      <a:pt x="61" y="122"/>
                      <a:pt x="61" y="117"/>
                      <a:pt x="57" y="115"/>
                    </a:cubicBezTo>
                    <a:cubicBezTo>
                      <a:pt x="56" y="115"/>
                      <a:pt x="55" y="115"/>
                      <a:pt x="55" y="115"/>
                    </a:cubicBezTo>
                    <a:cubicBezTo>
                      <a:pt x="54" y="115"/>
                      <a:pt x="53" y="115"/>
                      <a:pt x="53" y="115"/>
                    </a:cubicBezTo>
                    <a:cubicBezTo>
                      <a:pt x="53" y="115"/>
                      <a:pt x="53" y="115"/>
                      <a:pt x="53" y="115"/>
                    </a:cubicBezTo>
                    <a:cubicBezTo>
                      <a:pt x="53" y="115"/>
                      <a:pt x="53" y="115"/>
                      <a:pt x="53" y="114"/>
                    </a:cubicBezTo>
                    <a:cubicBezTo>
                      <a:pt x="53" y="113"/>
                      <a:pt x="53" y="112"/>
                      <a:pt x="53" y="111"/>
                    </a:cubicBezTo>
                    <a:cubicBezTo>
                      <a:pt x="53" y="110"/>
                      <a:pt x="52" y="108"/>
                      <a:pt x="52" y="107"/>
                    </a:cubicBezTo>
                    <a:cubicBezTo>
                      <a:pt x="51" y="107"/>
                      <a:pt x="51" y="106"/>
                      <a:pt x="51" y="106"/>
                    </a:cubicBezTo>
                    <a:cubicBezTo>
                      <a:pt x="48" y="98"/>
                      <a:pt x="52" y="92"/>
                      <a:pt x="58" y="86"/>
                    </a:cubicBezTo>
                    <a:cubicBezTo>
                      <a:pt x="61" y="82"/>
                      <a:pt x="64" y="78"/>
                      <a:pt x="66" y="74"/>
                    </a:cubicBezTo>
                    <a:cubicBezTo>
                      <a:pt x="68" y="67"/>
                      <a:pt x="67" y="60"/>
                      <a:pt x="66" y="54"/>
                    </a:cubicBezTo>
                    <a:cubicBezTo>
                      <a:pt x="65" y="48"/>
                      <a:pt x="63" y="44"/>
                      <a:pt x="60" y="39"/>
                    </a:cubicBezTo>
                    <a:cubicBezTo>
                      <a:pt x="60" y="39"/>
                      <a:pt x="59" y="38"/>
                      <a:pt x="58" y="36"/>
                    </a:cubicBezTo>
                    <a:cubicBezTo>
                      <a:pt x="56" y="33"/>
                      <a:pt x="56" y="31"/>
                      <a:pt x="57" y="29"/>
                    </a:cubicBezTo>
                    <a:cubicBezTo>
                      <a:pt x="57" y="28"/>
                      <a:pt x="58" y="28"/>
                      <a:pt x="59" y="27"/>
                    </a:cubicBezTo>
                    <a:cubicBezTo>
                      <a:pt x="57" y="23"/>
                      <a:pt x="57" y="23"/>
                      <a:pt x="57" y="23"/>
                    </a:cubicBezTo>
                    <a:cubicBezTo>
                      <a:pt x="54" y="24"/>
                      <a:pt x="52" y="26"/>
                      <a:pt x="50" y="28"/>
                    </a:cubicBezTo>
                    <a:cubicBezTo>
                      <a:pt x="48" y="30"/>
                      <a:pt x="47" y="32"/>
                      <a:pt x="46" y="35"/>
                    </a:cubicBezTo>
                    <a:cubicBezTo>
                      <a:pt x="46" y="37"/>
                      <a:pt x="45" y="38"/>
                      <a:pt x="44" y="40"/>
                    </a:cubicBezTo>
                    <a:cubicBezTo>
                      <a:pt x="42" y="43"/>
                      <a:pt x="40" y="44"/>
                      <a:pt x="38" y="46"/>
                    </a:cubicBezTo>
                    <a:cubicBezTo>
                      <a:pt x="37" y="46"/>
                      <a:pt x="36" y="47"/>
                      <a:pt x="35" y="48"/>
                    </a:cubicBezTo>
                    <a:cubicBezTo>
                      <a:pt x="33" y="50"/>
                      <a:pt x="31" y="53"/>
                      <a:pt x="30" y="55"/>
                    </a:cubicBezTo>
                    <a:cubicBezTo>
                      <a:pt x="29" y="57"/>
                      <a:pt x="28" y="59"/>
                      <a:pt x="27" y="60"/>
                    </a:cubicBezTo>
                    <a:cubicBezTo>
                      <a:pt x="24" y="64"/>
                      <a:pt x="22" y="67"/>
                      <a:pt x="20" y="71"/>
                    </a:cubicBezTo>
                    <a:cubicBezTo>
                      <a:pt x="18" y="78"/>
                      <a:pt x="17" y="86"/>
                      <a:pt x="16" y="93"/>
                    </a:cubicBezTo>
                    <a:cubicBezTo>
                      <a:pt x="15" y="94"/>
                      <a:pt x="15" y="94"/>
                      <a:pt x="15" y="94"/>
                    </a:cubicBezTo>
                    <a:cubicBezTo>
                      <a:pt x="15" y="96"/>
                      <a:pt x="15" y="98"/>
                      <a:pt x="14" y="100"/>
                    </a:cubicBezTo>
                    <a:cubicBezTo>
                      <a:pt x="14" y="105"/>
                      <a:pt x="11" y="109"/>
                      <a:pt x="8" y="113"/>
                    </a:cubicBezTo>
                    <a:cubicBezTo>
                      <a:pt x="5" y="117"/>
                      <a:pt x="3" y="121"/>
                      <a:pt x="2" y="125"/>
                    </a:cubicBezTo>
                    <a:cubicBezTo>
                      <a:pt x="0" y="128"/>
                      <a:pt x="0" y="128"/>
                      <a:pt x="0" y="128"/>
                    </a:cubicBezTo>
                    <a:cubicBezTo>
                      <a:pt x="4" y="128"/>
                      <a:pt x="4" y="128"/>
                      <a:pt x="4" y="128"/>
                    </a:cubicBezTo>
                    <a:cubicBezTo>
                      <a:pt x="5" y="128"/>
                      <a:pt x="6" y="127"/>
                      <a:pt x="7" y="127"/>
                    </a:cubicBezTo>
                    <a:cubicBezTo>
                      <a:pt x="7" y="127"/>
                      <a:pt x="8" y="126"/>
                      <a:pt x="9" y="126"/>
                    </a:cubicBezTo>
                    <a:cubicBezTo>
                      <a:pt x="10" y="126"/>
                      <a:pt x="10" y="126"/>
                      <a:pt x="10" y="126"/>
                    </a:cubicBezTo>
                    <a:cubicBezTo>
                      <a:pt x="13" y="127"/>
                      <a:pt x="13" y="127"/>
                      <a:pt x="13" y="129"/>
                    </a:cubicBezTo>
                    <a:cubicBezTo>
                      <a:pt x="14" y="130"/>
                      <a:pt x="14" y="131"/>
                      <a:pt x="16" y="132"/>
                    </a:cubicBezTo>
                    <a:cubicBezTo>
                      <a:pt x="16" y="133"/>
                      <a:pt x="17" y="133"/>
                      <a:pt x="18" y="133"/>
                    </a:cubicBezTo>
                    <a:cubicBezTo>
                      <a:pt x="19" y="133"/>
                      <a:pt x="19" y="133"/>
                      <a:pt x="19" y="133"/>
                    </a:cubicBezTo>
                    <a:cubicBezTo>
                      <a:pt x="19" y="133"/>
                      <a:pt x="19" y="133"/>
                      <a:pt x="19" y="133"/>
                    </a:cubicBezTo>
                    <a:cubicBezTo>
                      <a:pt x="20" y="133"/>
                      <a:pt x="20" y="133"/>
                      <a:pt x="21" y="137"/>
                    </a:cubicBezTo>
                    <a:cubicBezTo>
                      <a:pt x="22" y="137"/>
                      <a:pt x="21" y="138"/>
                      <a:pt x="21" y="139"/>
                    </a:cubicBezTo>
                    <a:cubicBezTo>
                      <a:pt x="21" y="140"/>
                      <a:pt x="21" y="141"/>
                      <a:pt x="21" y="142"/>
                    </a:cubicBezTo>
                    <a:cubicBezTo>
                      <a:pt x="22" y="143"/>
                      <a:pt x="22" y="143"/>
                      <a:pt x="23" y="144"/>
                    </a:cubicBezTo>
                    <a:cubicBezTo>
                      <a:pt x="23" y="145"/>
                      <a:pt x="24" y="145"/>
                      <a:pt x="24" y="146"/>
                    </a:cubicBezTo>
                    <a:cubicBezTo>
                      <a:pt x="26" y="151"/>
                      <a:pt x="29" y="156"/>
                      <a:pt x="30" y="161"/>
                    </a:cubicBezTo>
                    <a:cubicBezTo>
                      <a:pt x="33" y="168"/>
                      <a:pt x="32" y="173"/>
                      <a:pt x="30" y="178"/>
                    </a:cubicBezTo>
                    <a:cubicBezTo>
                      <a:pt x="28" y="183"/>
                      <a:pt x="27" y="192"/>
                      <a:pt x="29" y="199"/>
                    </a:cubicBezTo>
                    <a:cubicBezTo>
                      <a:pt x="29" y="200"/>
                      <a:pt x="29" y="200"/>
                      <a:pt x="29" y="200"/>
                    </a:cubicBezTo>
                    <a:cubicBezTo>
                      <a:pt x="31" y="200"/>
                      <a:pt x="31" y="200"/>
                      <a:pt x="31" y="200"/>
                    </a:cubicBezTo>
                    <a:cubicBezTo>
                      <a:pt x="34" y="201"/>
                      <a:pt x="37" y="202"/>
                      <a:pt x="38" y="202"/>
                    </a:cubicBezTo>
                    <a:cubicBezTo>
                      <a:pt x="39" y="204"/>
                      <a:pt x="40" y="206"/>
                      <a:pt x="40" y="208"/>
                    </a:cubicBezTo>
                    <a:cubicBezTo>
                      <a:pt x="40" y="209"/>
                      <a:pt x="40" y="210"/>
                      <a:pt x="40" y="211"/>
                    </a:cubicBezTo>
                    <a:cubicBezTo>
                      <a:pt x="42" y="215"/>
                      <a:pt x="44" y="216"/>
                      <a:pt x="48" y="216"/>
                    </a:cubicBezTo>
                    <a:cubicBezTo>
                      <a:pt x="50" y="216"/>
                      <a:pt x="52" y="216"/>
                      <a:pt x="54" y="216"/>
                    </a:cubicBezTo>
                    <a:cubicBezTo>
                      <a:pt x="56" y="215"/>
                      <a:pt x="58" y="215"/>
                      <a:pt x="59" y="215"/>
                    </a:cubicBezTo>
                    <a:cubicBezTo>
                      <a:pt x="63" y="215"/>
                      <a:pt x="66" y="216"/>
                      <a:pt x="69" y="217"/>
                    </a:cubicBezTo>
                    <a:cubicBezTo>
                      <a:pt x="72" y="218"/>
                      <a:pt x="74" y="218"/>
                      <a:pt x="76" y="218"/>
                    </a:cubicBezTo>
                    <a:cubicBezTo>
                      <a:pt x="77" y="218"/>
                      <a:pt x="77" y="218"/>
                      <a:pt x="78" y="218"/>
                    </a:cubicBezTo>
                    <a:cubicBezTo>
                      <a:pt x="80" y="218"/>
                      <a:pt x="82" y="217"/>
                      <a:pt x="84" y="216"/>
                    </a:cubicBezTo>
                    <a:cubicBezTo>
                      <a:pt x="87" y="214"/>
                      <a:pt x="90" y="213"/>
                      <a:pt x="93" y="213"/>
                    </a:cubicBezTo>
                    <a:cubicBezTo>
                      <a:pt x="94" y="213"/>
                      <a:pt x="95" y="213"/>
                      <a:pt x="96" y="214"/>
                    </a:cubicBezTo>
                    <a:cubicBezTo>
                      <a:pt x="98" y="214"/>
                      <a:pt x="99" y="215"/>
                      <a:pt x="100" y="215"/>
                    </a:cubicBezTo>
                    <a:cubicBezTo>
                      <a:pt x="102" y="216"/>
                      <a:pt x="103" y="217"/>
                      <a:pt x="105" y="218"/>
                    </a:cubicBezTo>
                    <a:cubicBezTo>
                      <a:pt x="106" y="218"/>
                      <a:pt x="107" y="218"/>
                      <a:pt x="108" y="218"/>
                    </a:cubicBezTo>
                    <a:cubicBezTo>
                      <a:pt x="111" y="218"/>
                      <a:pt x="111" y="218"/>
                      <a:pt x="111" y="218"/>
                    </a:cubicBezTo>
                    <a:cubicBezTo>
                      <a:pt x="112" y="218"/>
                      <a:pt x="112" y="218"/>
                      <a:pt x="113" y="218"/>
                    </a:cubicBezTo>
                    <a:cubicBezTo>
                      <a:pt x="123" y="232"/>
                      <a:pt x="123" y="232"/>
                      <a:pt x="123" y="232"/>
                    </a:cubicBezTo>
                    <a:cubicBezTo>
                      <a:pt x="124" y="234"/>
                      <a:pt x="126" y="237"/>
                      <a:pt x="127" y="239"/>
                    </a:cubicBezTo>
                    <a:cubicBezTo>
                      <a:pt x="130" y="243"/>
                      <a:pt x="133" y="248"/>
                      <a:pt x="136" y="252"/>
                    </a:cubicBezTo>
                    <a:cubicBezTo>
                      <a:pt x="137" y="253"/>
                      <a:pt x="138" y="253"/>
                      <a:pt x="140" y="253"/>
                    </a:cubicBezTo>
                    <a:cubicBezTo>
                      <a:pt x="142" y="253"/>
                      <a:pt x="144" y="253"/>
                      <a:pt x="147" y="252"/>
                    </a:cubicBezTo>
                    <a:cubicBezTo>
                      <a:pt x="149" y="251"/>
                      <a:pt x="151" y="251"/>
                      <a:pt x="153" y="251"/>
                    </a:cubicBezTo>
                    <a:cubicBezTo>
                      <a:pt x="153" y="251"/>
                      <a:pt x="154" y="251"/>
                      <a:pt x="154" y="251"/>
                    </a:cubicBezTo>
                    <a:cubicBezTo>
                      <a:pt x="155" y="251"/>
                      <a:pt x="157" y="251"/>
                      <a:pt x="159" y="252"/>
                    </a:cubicBezTo>
                    <a:cubicBezTo>
                      <a:pt x="160" y="252"/>
                      <a:pt x="161" y="253"/>
                      <a:pt x="162" y="253"/>
                    </a:cubicBezTo>
                    <a:cubicBezTo>
                      <a:pt x="163" y="253"/>
                      <a:pt x="164" y="253"/>
                      <a:pt x="165" y="253"/>
                    </a:cubicBezTo>
                    <a:cubicBezTo>
                      <a:pt x="167" y="253"/>
                      <a:pt x="169" y="252"/>
                      <a:pt x="172" y="252"/>
                    </a:cubicBezTo>
                    <a:cubicBezTo>
                      <a:pt x="175" y="251"/>
                      <a:pt x="178" y="251"/>
                      <a:pt x="181" y="251"/>
                    </a:cubicBezTo>
                    <a:cubicBezTo>
                      <a:pt x="183" y="251"/>
                      <a:pt x="184" y="251"/>
                      <a:pt x="186" y="250"/>
                    </a:cubicBezTo>
                    <a:cubicBezTo>
                      <a:pt x="186" y="250"/>
                      <a:pt x="186" y="250"/>
                      <a:pt x="186" y="250"/>
                    </a:cubicBezTo>
                    <a:cubicBezTo>
                      <a:pt x="190" y="250"/>
                      <a:pt x="192" y="250"/>
                      <a:pt x="195" y="247"/>
                    </a:cubicBezTo>
                    <a:cubicBezTo>
                      <a:pt x="196" y="247"/>
                      <a:pt x="198" y="246"/>
                      <a:pt x="199" y="246"/>
                    </a:cubicBezTo>
                    <a:cubicBezTo>
                      <a:pt x="199" y="246"/>
                      <a:pt x="200" y="246"/>
                      <a:pt x="200" y="246"/>
                    </a:cubicBezTo>
                    <a:cubicBezTo>
                      <a:pt x="203" y="247"/>
                      <a:pt x="205" y="249"/>
                      <a:pt x="207" y="251"/>
                    </a:cubicBezTo>
                    <a:cubicBezTo>
                      <a:pt x="208" y="254"/>
                      <a:pt x="209" y="257"/>
                      <a:pt x="208" y="260"/>
                    </a:cubicBezTo>
                    <a:cubicBezTo>
                      <a:pt x="207" y="261"/>
                      <a:pt x="206" y="262"/>
                      <a:pt x="205" y="263"/>
                    </a:cubicBezTo>
                    <a:cubicBezTo>
                      <a:pt x="205" y="264"/>
                      <a:pt x="204" y="264"/>
                      <a:pt x="203" y="265"/>
                    </a:cubicBezTo>
                    <a:cubicBezTo>
                      <a:pt x="202" y="267"/>
                      <a:pt x="202" y="270"/>
                      <a:pt x="202" y="273"/>
                    </a:cubicBezTo>
                    <a:cubicBezTo>
                      <a:pt x="202" y="276"/>
                      <a:pt x="201" y="278"/>
                      <a:pt x="200" y="281"/>
                    </a:cubicBezTo>
                    <a:cubicBezTo>
                      <a:pt x="199" y="282"/>
                      <a:pt x="198" y="283"/>
                      <a:pt x="197" y="284"/>
                    </a:cubicBezTo>
                    <a:cubicBezTo>
                      <a:pt x="195" y="285"/>
                      <a:pt x="194" y="287"/>
                      <a:pt x="193" y="290"/>
                    </a:cubicBezTo>
                    <a:cubicBezTo>
                      <a:pt x="193" y="295"/>
                      <a:pt x="193" y="300"/>
                      <a:pt x="193" y="303"/>
                    </a:cubicBezTo>
                    <a:cubicBezTo>
                      <a:pt x="193" y="307"/>
                      <a:pt x="193" y="310"/>
                      <a:pt x="193" y="313"/>
                    </a:cubicBezTo>
                    <a:cubicBezTo>
                      <a:pt x="192" y="316"/>
                      <a:pt x="192" y="319"/>
                      <a:pt x="192" y="323"/>
                    </a:cubicBezTo>
                    <a:cubicBezTo>
                      <a:pt x="193" y="336"/>
                      <a:pt x="199" y="347"/>
                      <a:pt x="205" y="356"/>
                    </a:cubicBezTo>
                    <a:cubicBezTo>
                      <a:pt x="205" y="357"/>
                      <a:pt x="206" y="358"/>
                      <a:pt x="207" y="359"/>
                    </a:cubicBezTo>
                    <a:cubicBezTo>
                      <a:pt x="209" y="362"/>
                      <a:pt x="211" y="365"/>
                      <a:pt x="211" y="367"/>
                    </a:cubicBezTo>
                    <a:cubicBezTo>
                      <a:pt x="210" y="369"/>
                      <a:pt x="208" y="371"/>
                      <a:pt x="206" y="373"/>
                    </a:cubicBezTo>
                    <a:cubicBezTo>
                      <a:pt x="206" y="373"/>
                      <a:pt x="205" y="374"/>
                      <a:pt x="205" y="374"/>
                    </a:cubicBezTo>
                    <a:cubicBezTo>
                      <a:pt x="203" y="376"/>
                      <a:pt x="202" y="377"/>
                      <a:pt x="200" y="379"/>
                    </a:cubicBezTo>
                    <a:cubicBezTo>
                      <a:pt x="199" y="380"/>
                      <a:pt x="197" y="381"/>
                      <a:pt x="195" y="383"/>
                    </a:cubicBezTo>
                    <a:cubicBezTo>
                      <a:pt x="195" y="384"/>
                      <a:pt x="195" y="384"/>
                      <a:pt x="195" y="384"/>
                    </a:cubicBezTo>
                    <a:cubicBezTo>
                      <a:pt x="193" y="386"/>
                      <a:pt x="191" y="387"/>
                      <a:pt x="193" y="390"/>
                    </a:cubicBezTo>
                    <a:cubicBezTo>
                      <a:pt x="194" y="391"/>
                      <a:pt x="196" y="392"/>
                      <a:pt x="197" y="393"/>
                    </a:cubicBezTo>
                    <a:cubicBezTo>
                      <a:pt x="198" y="393"/>
                      <a:pt x="199" y="394"/>
                      <a:pt x="200" y="394"/>
                    </a:cubicBezTo>
                    <a:cubicBezTo>
                      <a:pt x="201" y="395"/>
                      <a:pt x="201" y="395"/>
                      <a:pt x="201" y="395"/>
                    </a:cubicBezTo>
                    <a:cubicBezTo>
                      <a:pt x="203" y="397"/>
                      <a:pt x="206" y="400"/>
                      <a:pt x="208" y="402"/>
                    </a:cubicBezTo>
                    <a:cubicBezTo>
                      <a:pt x="208" y="402"/>
                      <a:pt x="208" y="403"/>
                      <a:pt x="209" y="404"/>
                    </a:cubicBezTo>
                    <a:cubicBezTo>
                      <a:pt x="209" y="404"/>
                      <a:pt x="209" y="404"/>
                      <a:pt x="209" y="405"/>
                    </a:cubicBezTo>
                    <a:cubicBezTo>
                      <a:pt x="210" y="406"/>
                      <a:pt x="210" y="406"/>
                      <a:pt x="211" y="407"/>
                    </a:cubicBezTo>
                    <a:cubicBezTo>
                      <a:pt x="211" y="407"/>
                      <a:pt x="212" y="407"/>
                      <a:pt x="212" y="407"/>
                    </a:cubicBezTo>
                    <a:cubicBezTo>
                      <a:pt x="214" y="409"/>
                      <a:pt x="214" y="410"/>
                      <a:pt x="214" y="412"/>
                    </a:cubicBezTo>
                    <a:cubicBezTo>
                      <a:pt x="214" y="413"/>
                      <a:pt x="214" y="413"/>
                      <a:pt x="214" y="414"/>
                    </a:cubicBezTo>
                    <a:cubicBezTo>
                      <a:pt x="214" y="416"/>
                      <a:pt x="215" y="418"/>
                      <a:pt x="215" y="420"/>
                    </a:cubicBezTo>
                    <a:cubicBezTo>
                      <a:pt x="216" y="421"/>
                      <a:pt x="217" y="422"/>
                      <a:pt x="217" y="424"/>
                    </a:cubicBezTo>
                    <a:cubicBezTo>
                      <a:pt x="217" y="426"/>
                      <a:pt x="218" y="428"/>
                      <a:pt x="219" y="429"/>
                    </a:cubicBezTo>
                    <a:cubicBezTo>
                      <a:pt x="220" y="431"/>
                      <a:pt x="221" y="433"/>
                      <a:pt x="221" y="435"/>
                    </a:cubicBezTo>
                    <a:cubicBezTo>
                      <a:pt x="221" y="436"/>
                      <a:pt x="221" y="436"/>
                      <a:pt x="221" y="438"/>
                    </a:cubicBezTo>
                    <a:cubicBezTo>
                      <a:pt x="221" y="439"/>
                      <a:pt x="221" y="440"/>
                      <a:pt x="221" y="442"/>
                    </a:cubicBezTo>
                    <a:cubicBezTo>
                      <a:pt x="221" y="443"/>
                      <a:pt x="222" y="444"/>
                      <a:pt x="223" y="445"/>
                    </a:cubicBezTo>
                    <a:cubicBezTo>
                      <a:pt x="223" y="445"/>
                      <a:pt x="223" y="446"/>
                      <a:pt x="224" y="447"/>
                    </a:cubicBezTo>
                    <a:cubicBezTo>
                      <a:pt x="224" y="448"/>
                      <a:pt x="224" y="450"/>
                      <a:pt x="224" y="452"/>
                    </a:cubicBezTo>
                    <a:cubicBezTo>
                      <a:pt x="224" y="455"/>
                      <a:pt x="224" y="457"/>
                      <a:pt x="226" y="459"/>
                    </a:cubicBezTo>
                    <a:cubicBezTo>
                      <a:pt x="228" y="461"/>
                      <a:pt x="230" y="463"/>
                      <a:pt x="232" y="465"/>
                    </a:cubicBezTo>
                    <a:cubicBezTo>
                      <a:pt x="233" y="465"/>
                      <a:pt x="234" y="466"/>
                      <a:pt x="234" y="467"/>
                    </a:cubicBezTo>
                    <a:cubicBezTo>
                      <a:pt x="235" y="467"/>
                      <a:pt x="236" y="468"/>
                      <a:pt x="238" y="469"/>
                    </a:cubicBezTo>
                    <a:cubicBezTo>
                      <a:pt x="240" y="472"/>
                      <a:pt x="243" y="475"/>
                      <a:pt x="247" y="475"/>
                    </a:cubicBezTo>
                    <a:cubicBezTo>
                      <a:pt x="248" y="476"/>
                      <a:pt x="248" y="476"/>
                      <a:pt x="248" y="476"/>
                    </a:cubicBezTo>
                    <a:cubicBezTo>
                      <a:pt x="249" y="476"/>
                      <a:pt x="251" y="476"/>
                      <a:pt x="252" y="476"/>
                    </a:cubicBezTo>
                    <a:cubicBezTo>
                      <a:pt x="255" y="476"/>
                      <a:pt x="256" y="476"/>
                      <a:pt x="258" y="475"/>
                    </a:cubicBezTo>
                    <a:cubicBezTo>
                      <a:pt x="259" y="474"/>
                      <a:pt x="259" y="473"/>
                      <a:pt x="260" y="473"/>
                    </a:cubicBezTo>
                    <a:cubicBezTo>
                      <a:pt x="260" y="472"/>
                      <a:pt x="261" y="472"/>
                      <a:pt x="261" y="471"/>
                    </a:cubicBezTo>
                    <a:cubicBezTo>
                      <a:pt x="262" y="471"/>
                      <a:pt x="263" y="470"/>
                      <a:pt x="263" y="470"/>
                    </a:cubicBezTo>
                    <a:cubicBezTo>
                      <a:pt x="264" y="469"/>
                      <a:pt x="265" y="469"/>
                      <a:pt x="266" y="468"/>
                    </a:cubicBezTo>
                    <a:cubicBezTo>
                      <a:pt x="268" y="467"/>
                      <a:pt x="270" y="465"/>
                      <a:pt x="272" y="465"/>
                    </a:cubicBezTo>
                    <a:cubicBezTo>
                      <a:pt x="273" y="465"/>
                      <a:pt x="273" y="465"/>
                      <a:pt x="273" y="465"/>
                    </a:cubicBezTo>
                    <a:cubicBezTo>
                      <a:pt x="275" y="469"/>
                      <a:pt x="275" y="470"/>
                      <a:pt x="273" y="472"/>
                    </a:cubicBezTo>
                    <a:cubicBezTo>
                      <a:pt x="273" y="473"/>
                      <a:pt x="272" y="474"/>
                      <a:pt x="272" y="475"/>
                    </a:cubicBezTo>
                    <a:cubicBezTo>
                      <a:pt x="271" y="477"/>
                      <a:pt x="272" y="479"/>
                      <a:pt x="273" y="480"/>
                    </a:cubicBezTo>
                    <a:cubicBezTo>
                      <a:pt x="274" y="480"/>
                      <a:pt x="274" y="480"/>
                      <a:pt x="275" y="480"/>
                    </a:cubicBezTo>
                    <a:cubicBezTo>
                      <a:pt x="276" y="480"/>
                      <a:pt x="277" y="480"/>
                      <a:pt x="278" y="479"/>
                    </a:cubicBezTo>
                    <a:cubicBezTo>
                      <a:pt x="279" y="478"/>
                      <a:pt x="279" y="477"/>
                      <a:pt x="280" y="475"/>
                    </a:cubicBezTo>
                    <a:cubicBezTo>
                      <a:pt x="280" y="474"/>
                      <a:pt x="281" y="472"/>
                      <a:pt x="283" y="471"/>
                    </a:cubicBezTo>
                    <a:cubicBezTo>
                      <a:pt x="284" y="471"/>
                      <a:pt x="284" y="471"/>
                      <a:pt x="285" y="471"/>
                    </a:cubicBezTo>
                    <a:cubicBezTo>
                      <a:pt x="286" y="471"/>
                      <a:pt x="287" y="471"/>
                      <a:pt x="288" y="470"/>
                    </a:cubicBezTo>
                    <a:cubicBezTo>
                      <a:pt x="289" y="469"/>
                      <a:pt x="289" y="467"/>
                      <a:pt x="289" y="466"/>
                    </a:cubicBezTo>
                    <a:cubicBezTo>
                      <a:pt x="289" y="465"/>
                      <a:pt x="289" y="465"/>
                      <a:pt x="289" y="464"/>
                    </a:cubicBezTo>
                    <a:cubicBezTo>
                      <a:pt x="290" y="461"/>
                      <a:pt x="293" y="460"/>
                      <a:pt x="296" y="458"/>
                    </a:cubicBezTo>
                    <a:cubicBezTo>
                      <a:pt x="297" y="458"/>
                      <a:pt x="297" y="458"/>
                      <a:pt x="297" y="458"/>
                    </a:cubicBezTo>
                    <a:cubicBezTo>
                      <a:pt x="298" y="457"/>
                      <a:pt x="300" y="457"/>
                      <a:pt x="302" y="457"/>
                    </a:cubicBezTo>
                    <a:cubicBezTo>
                      <a:pt x="304" y="457"/>
                      <a:pt x="306" y="456"/>
                      <a:pt x="308" y="455"/>
                    </a:cubicBezTo>
                    <a:cubicBezTo>
                      <a:pt x="309" y="454"/>
                      <a:pt x="309" y="453"/>
                      <a:pt x="310" y="451"/>
                    </a:cubicBezTo>
                    <a:cubicBezTo>
                      <a:pt x="311" y="449"/>
                      <a:pt x="312" y="447"/>
                      <a:pt x="313" y="447"/>
                    </a:cubicBezTo>
                    <a:cubicBezTo>
                      <a:pt x="314" y="447"/>
                      <a:pt x="314" y="447"/>
                      <a:pt x="314" y="447"/>
                    </a:cubicBezTo>
                    <a:cubicBezTo>
                      <a:pt x="315" y="447"/>
                      <a:pt x="316" y="447"/>
                      <a:pt x="317" y="448"/>
                    </a:cubicBezTo>
                    <a:cubicBezTo>
                      <a:pt x="318" y="448"/>
                      <a:pt x="318" y="449"/>
                      <a:pt x="319" y="449"/>
                    </a:cubicBezTo>
                    <a:cubicBezTo>
                      <a:pt x="320" y="449"/>
                      <a:pt x="320" y="449"/>
                      <a:pt x="320" y="449"/>
                    </a:cubicBezTo>
                    <a:cubicBezTo>
                      <a:pt x="321" y="448"/>
                      <a:pt x="321" y="448"/>
                      <a:pt x="321" y="448"/>
                    </a:cubicBezTo>
                    <a:cubicBezTo>
                      <a:pt x="322" y="448"/>
                      <a:pt x="323" y="446"/>
                      <a:pt x="323" y="446"/>
                    </a:cubicBezTo>
                    <a:cubicBezTo>
                      <a:pt x="324" y="445"/>
                      <a:pt x="324" y="444"/>
                      <a:pt x="325" y="444"/>
                    </a:cubicBezTo>
                    <a:cubicBezTo>
                      <a:pt x="325" y="443"/>
                      <a:pt x="325" y="443"/>
                      <a:pt x="326" y="442"/>
                    </a:cubicBezTo>
                    <a:cubicBezTo>
                      <a:pt x="327" y="442"/>
                      <a:pt x="328" y="441"/>
                      <a:pt x="328" y="440"/>
                    </a:cubicBezTo>
                    <a:cubicBezTo>
                      <a:pt x="329" y="438"/>
                      <a:pt x="329" y="435"/>
                      <a:pt x="328" y="433"/>
                    </a:cubicBezTo>
                    <a:cubicBezTo>
                      <a:pt x="328" y="431"/>
                      <a:pt x="328" y="429"/>
                      <a:pt x="328" y="427"/>
                    </a:cubicBezTo>
                    <a:cubicBezTo>
                      <a:pt x="328" y="427"/>
                      <a:pt x="329" y="427"/>
                      <a:pt x="331" y="427"/>
                    </a:cubicBezTo>
                    <a:cubicBezTo>
                      <a:pt x="332" y="427"/>
                      <a:pt x="333" y="427"/>
                      <a:pt x="335" y="427"/>
                    </a:cubicBezTo>
                    <a:cubicBezTo>
                      <a:pt x="336" y="427"/>
                      <a:pt x="336" y="427"/>
                      <a:pt x="336" y="427"/>
                    </a:cubicBezTo>
                    <a:cubicBezTo>
                      <a:pt x="337" y="427"/>
                      <a:pt x="337" y="427"/>
                      <a:pt x="337" y="427"/>
                    </a:cubicBezTo>
                    <a:cubicBezTo>
                      <a:pt x="339" y="426"/>
                      <a:pt x="340" y="425"/>
                      <a:pt x="341" y="424"/>
                    </a:cubicBezTo>
                    <a:cubicBezTo>
                      <a:pt x="342" y="424"/>
                      <a:pt x="342" y="423"/>
                      <a:pt x="343" y="423"/>
                    </a:cubicBezTo>
                    <a:cubicBezTo>
                      <a:pt x="344" y="421"/>
                      <a:pt x="346" y="421"/>
                      <a:pt x="348" y="420"/>
                    </a:cubicBezTo>
                    <a:cubicBezTo>
                      <a:pt x="349" y="419"/>
                      <a:pt x="349" y="419"/>
                      <a:pt x="349" y="419"/>
                    </a:cubicBezTo>
                    <a:cubicBezTo>
                      <a:pt x="350" y="419"/>
                      <a:pt x="350" y="419"/>
                      <a:pt x="351" y="419"/>
                    </a:cubicBezTo>
                    <a:cubicBezTo>
                      <a:pt x="353" y="418"/>
                      <a:pt x="354" y="418"/>
                      <a:pt x="354" y="417"/>
                    </a:cubicBezTo>
                    <a:cubicBezTo>
                      <a:pt x="355" y="417"/>
                      <a:pt x="355" y="417"/>
                      <a:pt x="355" y="417"/>
                    </a:cubicBezTo>
                    <a:cubicBezTo>
                      <a:pt x="355" y="416"/>
                      <a:pt x="355" y="416"/>
                      <a:pt x="355" y="416"/>
                    </a:cubicBezTo>
                    <a:cubicBezTo>
                      <a:pt x="356" y="415"/>
                      <a:pt x="355" y="409"/>
                      <a:pt x="354" y="407"/>
                    </a:cubicBezTo>
                    <a:cubicBezTo>
                      <a:pt x="354" y="407"/>
                      <a:pt x="354" y="407"/>
                      <a:pt x="354" y="407"/>
                    </a:cubicBezTo>
                    <a:cubicBezTo>
                      <a:pt x="354" y="407"/>
                      <a:pt x="354" y="407"/>
                      <a:pt x="354" y="407"/>
                    </a:cubicBezTo>
                    <a:cubicBezTo>
                      <a:pt x="353" y="406"/>
                      <a:pt x="351" y="406"/>
                      <a:pt x="348" y="406"/>
                    </a:cubicBezTo>
                    <a:cubicBezTo>
                      <a:pt x="347" y="406"/>
                      <a:pt x="346" y="406"/>
                      <a:pt x="345" y="406"/>
                    </a:cubicBezTo>
                    <a:cubicBezTo>
                      <a:pt x="344" y="406"/>
                      <a:pt x="343" y="406"/>
                      <a:pt x="343" y="406"/>
                    </a:cubicBezTo>
                    <a:cubicBezTo>
                      <a:pt x="342" y="406"/>
                      <a:pt x="341" y="406"/>
                      <a:pt x="340" y="406"/>
                    </a:cubicBezTo>
                    <a:cubicBezTo>
                      <a:pt x="339" y="406"/>
                      <a:pt x="337" y="406"/>
                      <a:pt x="336" y="406"/>
                    </a:cubicBezTo>
                    <a:cubicBezTo>
                      <a:pt x="335" y="406"/>
                      <a:pt x="334" y="406"/>
                      <a:pt x="333" y="406"/>
                    </a:cubicBezTo>
                    <a:cubicBezTo>
                      <a:pt x="331" y="405"/>
                      <a:pt x="331" y="404"/>
                      <a:pt x="332" y="401"/>
                    </a:cubicBezTo>
                    <a:cubicBezTo>
                      <a:pt x="332" y="400"/>
                      <a:pt x="333" y="400"/>
                      <a:pt x="333" y="399"/>
                    </a:cubicBezTo>
                    <a:cubicBezTo>
                      <a:pt x="334" y="395"/>
                      <a:pt x="331" y="389"/>
                      <a:pt x="328" y="385"/>
                    </a:cubicBezTo>
                    <a:cubicBezTo>
                      <a:pt x="328" y="384"/>
                      <a:pt x="327" y="383"/>
                      <a:pt x="326" y="382"/>
                    </a:cubicBezTo>
                    <a:cubicBezTo>
                      <a:pt x="324" y="377"/>
                      <a:pt x="323" y="371"/>
                      <a:pt x="324" y="365"/>
                    </a:cubicBezTo>
                    <a:cubicBezTo>
                      <a:pt x="325" y="360"/>
                      <a:pt x="323" y="356"/>
                      <a:pt x="319" y="352"/>
                    </a:cubicBezTo>
                    <a:cubicBezTo>
                      <a:pt x="318" y="351"/>
                      <a:pt x="317" y="351"/>
                      <a:pt x="316" y="350"/>
                    </a:cubicBezTo>
                    <a:cubicBezTo>
                      <a:pt x="315" y="349"/>
                      <a:pt x="314" y="348"/>
                      <a:pt x="313" y="347"/>
                    </a:cubicBezTo>
                    <a:cubicBezTo>
                      <a:pt x="312" y="346"/>
                      <a:pt x="311" y="345"/>
                      <a:pt x="310" y="344"/>
                    </a:cubicBezTo>
                    <a:cubicBezTo>
                      <a:pt x="307" y="340"/>
                      <a:pt x="303" y="335"/>
                      <a:pt x="304" y="331"/>
                    </a:cubicBezTo>
                    <a:cubicBezTo>
                      <a:pt x="304" y="331"/>
                      <a:pt x="305" y="331"/>
                      <a:pt x="305" y="331"/>
                    </a:cubicBezTo>
                    <a:cubicBezTo>
                      <a:pt x="307" y="331"/>
                      <a:pt x="307" y="332"/>
                      <a:pt x="308" y="333"/>
                    </a:cubicBezTo>
                    <a:cubicBezTo>
                      <a:pt x="309" y="334"/>
                      <a:pt x="309" y="335"/>
                      <a:pt x="310" y="336"/>
                    </a:cubicBezTo>
                    <a:cubicBezTo>
                      <a:pt x="311" y="337"/>
                      <a:pt x="313" y="337"/>
                      <a:pt x="314" y="337"/>
                    </a:cubicBezTo>
                    <a:cubicBezTo>
                      <a:pt x="316" y="337"/>
                      <a:pt x="318" y="337"/>
                      <a:pt x="320" y="336"/>
                    </a:cubicBezTo>
                    <a:cubicBezTo>
                      <a:pt x="321" y="336"/>
                      <a:pt x="323" y="335"/>
                      <a:pt x="325" y="335"/>
                    </a:cubicBezTo>
                    <a:cubicBezTo>
                      <a:pt x="326" y="335"/>
                      <a:pt x="328" y="336"/>
                      <a:pt x="329" y="337"/>
                    </a:cubicBezTo>
                    <a:cubicBezTo>
                      <a:pt x="330" y="338"/>
                      <a:pt x="330" y="339"/>
                      <a:pt x="329" y="341"/>
                    </a:cubicBezTo>
                    <a:cubicBezTo>
                      <a:pt x="329" y="343"/>
                      <a:pt x="329" y="344"/>
                      <a:pt x="331" y="346"/>
                    </a:cubicBezTo>
                    <a:cubicBezTo>
                      <a:pt x="332" y="346"/>
                      <a:pt x="332" y="346"/>
                      <a:pt x="333" y="346"/>
                    </a:cubicBezTo>
                    <a:cubicBezTo>
                      <a:pt x="335" y="346"/>
                      <a:pt x="336" y="346"/>
                      <a:pt x="338" y="345"/>
                    </a:cubicBezTo>
                    <a:cubicBezTo>
                      <a:pt x="340" y="344"/>
                      <a:pt x="342" y="343"/>
                      <a:pt x="343" y="343"/>
                    </a:cubicBezTo>
                    <a:cubicBezTo>
                      <a:pt x="344" y="343"/>
                      <a:pt x="345" y="344"/>
                      <a:pt x="346" y="344"/>
                    </a:cubicBezTo>
                    <a:cubicBezTo>
                      <a:pt x="347" y="345"/>
                      <a:pt x="347" y="345"/>
                      <a:pt x="348" y="345"/>
                    </a:cubicBezTo>
                    <a:cubicBezTo>
                      <a:pt x="349" y="346"/>
                      <a:pt x="350" y="347"/>
                      <a:pt x="351" y="347"/>
                    </a:cubicBezTo>
                    <a:cubicBezTo>
                      <a:pt x="352" y="347"/>
                      <a:pt x="352" y="346"/>
                      <a:pt x="353" y="346"/>
                    </a:cubicBezTo>
                    <a:cubicBezTo>
                      <a:pt x="354" y="345"/>
                      <a:pt x="354" y="345"/>
                      <a:pt x="354" y="345"/>
                    </a:cubicBezTo>
                    <a:cubicBezTo>
                      <a:pt x="355" y="344"/>
                      <a:pt x="356" y="343"/>
                      <a:pt x="357" y="343"/>
                    </a:cubicBezTo>
                    <a:cubicBezTo>
                      <a:pt x="357" y="343"/>
                      <a:pt x="357" y="343"/>
                      <a:pt x="357" y="343"/>
                    </a:cubicBezTo>
                    <a:cubicBezTo>
                      <a:pt x="358" y="343"/>
                      <a:pt x="359" y="345"/>
                      <a:pt x="359" y="346"/>
                    </a:cubicBezTo>
                    <a:cubicBezTo>
                      <a:pt x="362" y="348"/>
                      <a:pt x="363" y="350"/>
                      <a:pt x="365" y="352"/>
                    </a:cubicBezTo>
                    <a:cubicBezTo>
                      <a:pt x="366" y="353"/>
                      <a:pt x="367" y="354"/>
                      <a:pt x="368" y="355"/>
                    </a:cubicBezTo>
                    <a:cubicBezTo>
                      <a:pt x="369" y="356"/>
                      <a:pt x="370" y="357"/>
                      <a:pt x="371" y="358"/>
                    </a:cubicBezTo>
                    <a:cubicBezTo>
                      <a:pt x="372" y="359"/>
                      <a:pt x="373" y="359"/>
                      <a:pt x="374" y="359"/>
                    </a:cubicBezTo>
                    <a:cubicBezTo>
                      <a:pt x="375" y="359"/>
                      <a:pt x="376" y="359"/>
                      <a:pt x="376" y="359"/>
                    </a:cubicBezTo>
                    <a:cubicBezTo>
                      <a:pt x="379" y="357"/>
                      <a:pt x="379" y="351"/>
                      <a:pt x="379" y="347"/>
                    </a:cubicBezTo>
                    <a:cubicBezTo>
                      <a:pt x="379" y="343"/>
                      <a:pt x="379" y="341"/>
                      <a:pt x="382" y="340"/>
                    </a:cubicBezTo>
                    <a:cubicBezTo>
                      <a:pt x="382" y="340"/>
                      <a:pt x="383" y="340"/>
                      <a:pt x="383" y="340"/>
                    </a:cubicBezTo>
                    <a:cubicBezTo>
                      <a:pt x="384" y="339"/>
                      <a:pt x="385" y="339"/>
                      <a:pt x="385" y="339"/>
                    </a:cubicBezTo>
                    <a:cubicBezTo>
                      <a:pt x="386" y="338"/>
                      <a:pt x="386" y="338"/>
                      <a:pt x="387" y="337"/>
                    </a:cubicBezTo>
                    <a:cubicBezTo>
                      <a:pt x="387" y="336"/>
                      <a:pt x="387" y="336"/>
                      <a:pt x="388" y="336"/>
                    </a:cubicBezTo>
                    <a:cubicBezTo>
                      <a:pt x="389" y="334"/>
                      <a:pt x="390" y="334"/>
                      <a:pt x="390" y="334"/>
                    </a:cubicBezTo>
                    <a:cubicBezTo>
                      <a:pt x="391" y="334"/>
                      <a:pt x="392" y="335"/>
                      <a:pt x="394" y="336"/>
                    </a:cubicBezTo>
                    <a:cubicBezTo>
                      <a:pt x="394" y="336"/>
                      <a:pt x="394" y="336"/>
                      <a:pt x="395" y="336"/>
                    </a:cubicBezTo>
                    <a:cubicBezTo>
                      <a:pt x="396" y="337"/>
                      <a:pt x="397" y="337"/>
                      <a:pt x="398" y="337"/>
                    </a:cubicBezTo>
                    <a:cubicBezTo>
                      <a:pt x="399" y="337"/>
                      <a:pt x="401" y="337"/>
                      <a:pt x="402" y="336"/>
                    </a:cubicBezTo>
                    <a:cubicBezTo>
                      <a:pt x="403" y="336"/>
                      <a:pt x="403" y="336"/>
                      <a:pt x="403" y="336"/>
                    </a:cubicBezTo>
                    <a:cubicBezTo>
                      <a:pt x="405" y="335"/>
                      <a:pt x="406" y="335"/>
                      <a:pt x="408" y="335"/>
                    </a:cubicBezTo>
                    <a:cubicBezTo>
                      <a:pt x="409" y="335"/>
                      <a:pt x="410" y="335"/>
                      <a:pt x="412" y="334"/>
                    </a:cubicBezTo>
                    <a:cubicBezTo>
                      <a:pt x="413" y="334"/>
                      <a:pt x="414" y="333"/>
                      <a:pt x="416" y="333"/>
                    </a:cubicBezTo>
                    <a:cubicBezTo>
                      <a:pt x="418" y="332"/>
                      <a:pt x="419" y="332"/>
                      <a:pt x="420" y="331"/>
                    </a:cubicBezTo>
                    <a:cubicBezTo>
                      <a:pt x="423" y="331"/>
                      <a:pt x="423" y="329"/>
                      <a:pt x="424" y="328"/>
                    </a:cubicBezTo>
                    <a:cubicBezTo>
                      <a:pt x="425" y="327"/>
                      <a:pt x="425" y="326"/>
                      <a:pt x="426" y="325"/>
                    </a:cubicBezTo>
                    <a:cubicBezTo>
                      <a:pt x="427" y="324"/>
                      <a:pt x="429" y="323"/>
                      <a:pt x="431" y="323"/>
                    </a:cubicBezTo>
                    <a:cubicBezTo>
                      <a:pt x="431" y="323"/>
                      <a:pt x="432" y="323"/>
                      <a:pt x="433" y="322"/>
                    </a:cubicBezTo>
                    <a:cubicBezTo>
                      <a:pt x="434" y="322"/>
                      <a:pt x="436" y="321"/>
                      <a:pt x="437" y="321"/>
                    </a:cubicBezTo>
                    <a:cubicBezTo>
                      <a:pt x="439" y="321"/>
                      <a:pt x="440" y="320"/>
                      <a:pt x="442" y="320"/>
                    </a:cubicBezTo>
                    <a:cubicBezTo>
                      <a:pt x="443" y="319"/>
                      <a:pt x="445" y="317"/>
                      <a:pt x="446" y="316"/>
                    </a:cubicBezTo>
                    <a:cubicBezTo>
                      <a:pt x="446" y="315"/>
                      <a:pt x="447" y="314"/>
                      <a:pt x="448" y="313"/>
                    </a:cubicBezTo>
                    <a:cubicBezTo>
                      <a:pt x="449" y="312"/>
                      <a:pt x="450" y="311"/>
                      <a:pt x="451" y="311"/>
                    </a:cubicBezTo>
                    <a:cubicBezTo>
                      <a:pt x="455" y="308"/>
                      <a:pt x="457" y="306"/>
                      <a:pt x="458" y="300"/>
                    </a:cubicBezTo>
                    <a:cubicBezTo>
                      <a:pt x="458" y="296"/>
                      <a:pt x="457" y="295"/>
                      <a:pt x="455" y="293"/>
                    </a:cubicBezTo>
                    <a:cubicBezTo>
                      <a:pt x="453" y="292"/>
                      <a:pt x="453" y="292"/>
                      <a:pt x="453" y="292"/>
                    </a:cubicBezTo>
                    <a:cubicBezTo>
                      <a:pt x="451" y="290"/>
                      <a:pt x="449" y="288"/>
                      <a:pt x="448" y="285"/>
                    </a:cubicBezTo>
                    <a:cubicBezTo>
                      <a:pt x="443" y="280"/>
                      <a:pt x="443" y="280"/>
                      <a:pt x="443" y="280"/>
                    </a:cubicBezTo>
                    <a:cubicBezTo>
                      <a:pt x="441" y="277"/>
                      <a:pt x="439" y="275"/>
                      <a:pt x="437" y="272"/>
                    </a:cubicBezTo>
                    <a:cubicBezTo>
                      <a:pt x="436" y="271"/>
                      <a:pt x="436" y="271"/>
                      <a:pt x="435" y="270"/>
                    </a:cubicBezTo>
                    <a:cubicBezTo>
                      <a:pt x="432" y="267"/>
                      <a:pt x="428" y="263"/>
                      <a:pt x="429" y="260"/>
                    </a:cubicBezTo>
                    <a:cubicBezTo>
                      <a:pt x="430" y="258"/>
                      <a:pt x="432" y="257"/>
                      <a:pt x="434" y="256"/>
                    </a:cubicBezTo>
                    <a:cubicBezTo>
                      <a:pt x="436" y="254"/>
                      <a:pt x="438" y="253"/>
                      <a:pt x="439" y="250"/>
                    </a:cubicBezTo>
                    <a:cubicBezTo>
                      <a:pt x="441" y="247"/>
                      <a:pt x="440" y="241"/>
                      <a:pt x="440" y="236"/>
                    </a:cubicBezTo>
                    <a:cubicBezTo>
                      <a:pt x="440" y="234"/>
                      <a:pt x="440" y="232"/>
                      <a:pt x="440" y="231"/>
                    </a:cubicBezTo>
                    <a:cubicBezTo>
                      <a:pt x="440" y="230"/>
                      <a:pt x="441" y="230"/>
                      <a:pt x="442" y="230"/>
                    </a:cubicBezTo>
                    <a:cubicBezTo>
                      <a:pt x="445" y="229"/>
                      <a:pt x="447" y="228"/>
                      <a:pt x="451" y="228"/>
                    </a:cubicBezTo>
                    <a:cubicBezTo>
                      <a:pt x="455" y="228"/>
                      <a:pt x="459" y="226"/>
                      <a:pt x="462" y="224"/>
                    </a:cubicBezTo>
                    <a:cubicBezTo>
                      <a:pt x="464" y="223"/>
                      <a:pt x="468" y="219"/>
                      <a:pt x="470" y="217"/>
                    </a:cubicBezTo>
                    <a:cubicBezTo>
                      <a:pt x="470" y="216"/>
                      <a:pt x="471" y="215"/>
                      <a:pt x="471" y="214"/>
                    </a:cubicBezTo>
                    <a:cubicBezTo>
                      <a:pt x="471" y="213"/>
                      <a:pt x="471" y="213"/>
                      <a:pt x="471" y="213"/>
                    </a:cubicBezTo>
                    <a:cubicBezTo>
                      <a:pt x="470" y="212"/>
                      <a:pt x="470" y="212"/>
                      <a:pt x="470" y="212"/>
                    </a:cubicBezTo>
                    <a:cubicBezTo>
                      <a:pt x="469" y="211"/>
                      <a:pt x="467" y="211"/>
                      <a:pt x="466" y="211"/>
                    </a:cubicBezTo>
                    <a:cubicBezTo>
                      <a:pt x="465" y="211"/>
                      <a:pt x="464" y="211"/>
                      <a:pt x="463" y="211"/>
                    </a:cubicBezTo>
                    <a:cubicBezTo>
                      <a:pt x="463" y="211"/>
                      <a:pt x="462" y="211"/>
                      <a:pt x="461" y="211"/>
                    </a:cubicBezTo>
                    <a:cubicBezTo>
                      <a:pt x="460" y="211"/>
                      <a:pt x="460" y="211"/>
                      <a:pt x="460" y="211"/>
                    </a:cubicBezTo>
                    <a:cubicBezTo>
                      <a:pt x="459" y="210"/>
                      <a:pt x="459" y="209"/>
                      <a:pt x="460" y="207"/>
                    </a:cubicBezTo>
                    <a:cubicBezTo>
                      <a:pt x="460" y="206"/>
                      <a:pt x="460" y="205"/>
                      <a:pt x="460" y="203"/>
                    </a:cubicBezTo>
                    <a:cubicBezTo>
                      <a:pt x="460" y="202"/>
                      <a:pt x="459" y="200"/>
                      <a:pt x="459" y="199"/>
                    </a:cubicBezTo>
                    <a:cubicBezTo>
                      <a:pt x="458" y="197"/>
                      <a:pt x="457" y="196"/>
                      <a:pt x="459" y="193"/>
                    </a:cubicBezTo>
                    <a:cubicBezTo>
                      <a:pt x="461" y="190"/>
                      <a:pt x="463" y="187"/>
                      <a:pt x="467" y="185"/>
                    </a:cubicBezTo>
                    <a:cubicBezTo>
                      <a:pt x="469" y="184"/>
                      <a:pt x="470" y="182"/>
                      <a:pt x="472" y="181"/>
                    </a:cubicBezTo>
                    <a:cubicBezTo>
                      <a:pt x="473" y="180"/>
                      <a:pt x="474" y="178"/>
                      <a:pt x="476" y="177"/>
                    </a:cubicBezTo>
                    <a:cubicBezTo>
                      <a:pt x="483" y="173"/>
                      <a:pt x="489" y="168"/>
                      <a:pt x="493" y="163"/>
                    </a:cubicBezTo>
                    <a:cubicBezTo>
                      <a:pt x="494" y="161"/>
                      <a:pt x="494" y="161"/>
                      <a:pt x="494" y="161"/>
                    </a:cubicBezTo>
                    <a:lnTo>
                      <a:pt x="493" y="160"/>
                    </a:lnTo>
                    <a:close/>
                    <a:moveTo>
                      <a:pt x="132" y="31"/>
                    </a:moveTo>
                    <a:cubicBezTo>
                      <a:pt x="132" y="31"/>
                      <a:pt x="132" y="31"/>
                      <a:pt x="132" y="31"/>
                    </a:cubicBezTo>
                    <a:cubicBezTo>
                      <a:pt x="131" y="31"/>
                      <a:pt x="130" y="31"/>
                      <a:pt x="128" y="30"/>
                    </a:cubicBezTo>
                    <a:cubicBezTo>
                      <a:pt x="128" y="30"/>
                      <a:pt x="127" y="30"/>
                      <a:pt x="127" y="30"/>
                    </a:cubicBezTo>
                    <a:cubicBezTo>
                      <a:pt x="127" y="28"/>
                      <a:pt x="128" y="28"/>
                      <a:pt x="130" y="27"/>
                    </a:cubicBezTo>
                    <a:cubicBezTo>
                      <a:pt x="131" y="27"/>
                      <a:pt x="133" y="29"/>
                      <a:pt x="133" y="30"/>
                    </a:cubicBezTo>
                    <a:cubicBezTo>
                      <a:pt x="133" y="31"/>
                      <a:pt x="133" y="31"/>
                      <a:pt x="133" y="31"/>
                    </a:cubicBezTo>
                    <a:cubicBezTo>
                      <a:pt x="133" y="31"/>
                      <a:pt x="132" y="31"/>
                      <a:pt x="132" y="31"/>
                    </a:cubicBezTo>
                    <a:close/>
                    <a:moveTo>
                      <a:pt x="446" y="154"/>
                    </a:moveTo>
                    <a:cubicBezTo>
                      <a:pt x="446" y="154"/>
                      <a:pt x="445" y="155"/>
                      <a:pt x="445" y="155"/>
                    </a:cubicBezTo>
                    <a:cubicBezTo>
                      <a:pt x="444" y="154"/>
                      <a:pt x="443" y="154"/>
                      <a:pt x="441" y="153"/>
                    </a:cubicBezTo>
                    <a:cubicBezTo>
                      <a:pt x="441" y="153"/>
                      <a:pt x="440" y="153"/>
                      <a:pt x="440" y="153"/>
                    </a:cubicBezTo>
                    <a:cubicBezTo>
                      <a:pt x="438" y="153"/>
                      <a:pt x="437" y="154"/>
                      <a:pt x="436" y="155"/>
                    </a:cubicBezTo>
                    <a:cubicBezTo>
                      <a:pt x="436" y="155"/>
                      <a:pt x="436" y="155"/>
                      <a:pt x="436" y="155"/>
                    </a:cubicBezTo>
                    <a:cubicBezTo>
                      <a:pt x="435" y="155"/>
                      <a:pt x="433" y="155"/>
                      <a:pt x="432" y="154"/>
                    </a:cubicBezTo>
                    <a:cubicBezTo>
                      <a:pt x="432" y="154"/>
                      <a:pt x="432" y="154"/>
                      <a:pt x="432" y="154"/>
                    </a:cubicBezTo>
                    <a:cubicBezTo>
                      <a:pt x="435" y="154"/>
                      <a:pt x="438" y="154"/>
                      <a:pt x="441" y="152"/>
                    </a:cubicBezTo>
                    <a:cubicBezTo>
                      <a:pt x="441" y="152"/>
                      <a:pt x="441" y="152"/>
                      <a:pt x="441" y="152"/>
                    </a:cubicBezTo>
                    <a:cubicBezTo>
                      <a:pt x="442" y="153"/>
                      <a:pt x="443" y="154"/>
                      <a:pt x="444" y="154"/>
                    </a:cubicBezTo>
                    <a:cubicBezTo>
                      <a:pt x="445" y="154"/>
                      <a:pt x="446" y="154"/>
                      <a:pt x="446" y="154"/>
                    </a:cubicBezTo>
                    <a:cubicBezTo>
                      <a:pt x="446" y="154"/>
                      <a:pt x="446" y="154"/>
                      <a:pt x="446" y="154"/>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17"/>
              <p:cNvSpPr>
                <a:spLocks/>
              </p:cNvSpPr>
              <p:nvPr/>
            </p:nvSpPr>
            <p:spPr bwMode="auto">
              <a:xfrm>
                <a:off x="1604" y="711"/>
                <a:ext cx="323" cy="407"/>
              </a:xfrm>
              <a:custGeom>
                <a:avLst/>
                <a:gdLst>
                  <a:gd name="T0" fmla="*/ 205 w 211"/>
                  <a:gd name="T1" fmla="*/ 77 h 266"/>
                  <a:gd name="T2" fmla="*/ 202 w 211"/>
                  <a:gd name="T3" fmla="*/ 60 h 266"/>
                  <a:gd name="T4" fmla="*/ 193 w 211"/>
                  <a:gd name="T5" fmla="*/ 57 h 266"/>
                  <a:gd name="T6" fmla="*/ 175 w 211"/>
                  <a:gd name="T7" fmla="*/ 43 h 266"/>
                  <a:gd name="T8" fmla="*/ 172 w 211"/>
                  <a:gd name="T9" fmla="*/ 46 h 266"/>
                  <a:gd name="T10" fmla="*/ 168 w 211"/>
                  <a:gd name="T11" fmla="*/ 50 h 266"/>
                  <a:gd name="T12" fmla="*/ 133 w 211"/>
                  <a:gd name="T13" fmla="*/ 44 h 266"/>
                  <a:gd name="T14" fmla="*/ 133 w 211"/>
                  <a:gd name="T15" fmla="*/ 35 h 266"/>
                  <a:gd name="T16" fmla="*/ 126 w 211"/>
                  <a:gd name="T17" fmla="*/ 30 h 266"/>
                  <a:gd name="T18" fmla="*/ 117 w 211"/>
                  <a:gd name="T19" fmla="*/ 24 h 266"/>
                  <a:gd name="T20" fmla="*/ 108 w 211"/>
                  <a:gd name="T21" fmla="*/ 21 h 266"/>
                  <a:gd name="T22" fmla="*/ 102 w 211"/>
                  <a:gd name="T23" fmla="*/ 17 h 266"/>
                  <a:gd name="T24" fmla="*/ 97 w 211"/>
                  <a:gd name="T25" fmla="*/ 10 h 266"/>
                  <a:gd name="T26" fmla="*/ 92 w 211"/>
                  <a:gd name="T27" fmla="*/ 10 h 266"/>
                  <a:gd name="T28" fmla="*/ 85 w 211"/>
                  <a:gd name="T29" fmla="*/ 5 h 266"/>
                  <a:gd name="T30" fmla="*/ 77 w 211"/>
                  <a:gd name="T31" fmla="*/ 3 h 266"/>
                  <a:gd name="T32" fmla="*/ 71 w 211"/>
                  <a:gd name="T33" fmla="*/ 7 h 266"/>
                  <a:gd name="T34" fmla="*/ 61 w 211"/>
                  <a:gd name="T35" fmla="*/ 11 h 266"/>
                  <a:gd name="T36" fmla="*/ 42 w 211"/>
                  <a:gd name="T37" fmla="*/ 19 h 266"/>
                  <a:gd name="T38" fmla="*/ 29 w 211"/>
                  <a:gd name="T39" fmla="*/ 61 h 266"/>
                  <a:gd name="T40" fmla="*/ 20 w 211"/>
                  <a:gd name="T41" fmla="*/ 79 h 266"/>
                  <a:gd name="T42" fmla="*/ 16 w 211"/>
                  <a:gd name="T43" fmla="*/ 88 h 266"/>
                  <a:gd name="T44" fmla="*/ 9 w 211"/>
                  <a:gd name="T45" fmla="*/ 96 h 266"/>
                  <a:gd name="T46" fmla="*/ 7 w 211"/>
                  <a:gd name="T47" fmla="*/ 114 h 266"/>
                  <a:gd name="T48" fmla="*/ 7 w 211"/>
                  <a:gd name="T49" fmla="*/ 131 h 266"/>
                  <a:gd name="T50" fmla="*/ 1 w 211"/>
                  <a:gd name="T51" fmla="*/ 149 h 266"/>
                  <a:gd name="T52" fmla="*/ 14 w 211"/>
                  <a:gd name="T53" fmla="*/ 162 h 266"/>
                  <a:gd name="T54" fmla="*/ 28 w 211"/>
                  <a:gd name="T55" fmla="*/ 170 h 266"/>
                  <a:gd name="T56" fmla="*/ 36 w 211"/>
                  <a:gd name="T57" fmla="*/ 167 h 266"/>
                  <a:gd name="T58" fmla="*/ 40 w 211"/>
                  <a:gd name="T59" fmla="*/ 168 h 266"/>
                  <a:gd name="T60" fmla="*/ 43 w 211"/>
                  <a:gd name="T61" fmla="*/ 177 h 266"/>
                  <a:gd name="T62" fmla="*/ 39 w 211"/>
                  <a:gd name="T63" fmla="*/ 190 h 266"/>
                  <a:gd name="T64" fmla="*/ 31 w 211"/>
                  <a:gd name="T65" fmla="*/ 195 h 266"/>
                  <a:gd name="T66" fmla="*/ 33 w 211"/>
                  <a:gd name="T67" fmla="*/ 203 h 266"/>
                  <a:gd name="T68" fmla="*/ 34 w 211"/>
                  <a:gd name="T69" fmla="*/ 216 h 266"/>
                  <a:gd name="T70" fmla="*/ 25 w 211"/>
                  <a:gd name="T71" fmla="*/ 225 h 266"/>
                  <a:gd name="T72" fmla="*/ 26 w 211"/>
                  <a:gd name="T73" fmla="*/ 231 h 266"/>
                  <a:gd name="T74" fmla="*/ 28 w 211"/>
                  <a:gd name="T75" fmla="*/ 236 h 266"/>
                  <a:gd name="T76" fmla="*/ 25 w 211"/>
                  <a:gd name="T77" fmla="*/ 240 h 266"/>
                  <a:gd name="T78" fmla="*/ 32 w 211"/>
                  <a:gd name="T79" fmla="*/ 241 h 266"/>
                  <a:gd name="T80" fmla="*/ 43 w 211"/>
                  <a:gd name="T81" fmla="*/ 239 h 266"/>
                  <a:gd name="T82" fmla="*/ 48 w 211"/>
                  <a:gd name="T83" fmla="*/ 243 h 266"/>
                  <a:gd name="T84" fmla="*/ 54 w 211"/>
                  <a:gd name="T85" fmla="*/ 241 h 266"/>
                  <a:gd name="T86" fmla="*/ 63 w 211"/>
                  <a:gd name="T87" fmla="*/ 254 h 266"/>
                  <a:gd name="T88" fmla="*/ 83 w 211"/>
                  <a:gd name="T89" fmla="*/ 256 h 266"/>
                  <a:gd name="T90" fmla="*/ 91 w 211"/>
                  <a:gd name="T91" fmla="*/ 241 h 266"/>
                  <a:gd name="T92" fmla="*/ 97 w 211"/>
                  <a:gd name="T93" fmla="*/ 216 h 266"/>
                  <a:gd name="T94" fmla="*/ 103 w 211"/>
                  <a:gd name="T95" fmla="*/ 202 h 266"/>
                  <a:gd name="T96" fmla="*/ 108 w 211"/>
                  <a:gd name="T97" fmla="*/ 200 h 266"/>
                  <a:gd name="T98" fmla="*/ 118 w 211"/>
                  <a:gd name="T99" fmla="*/ 182 h 266"/>
                  <a:gd name="T100" fmla="*/ 138 w 211"/>
                  <a:gd name="T101" fmla="*/ 175 h 266"/>
                  <a:gd name="T102" fmla="*/ 157 w 211"/>
                  <a:gd name="T103" fmla="*/ 165 h 266"/>
                  <a:gd name="T104" fmla="*/ 196 w 211"/>
                  <a:gd name="T105" fmla="*/ 127 h 266"/>
                  <a:gd name="T106" fmla="*/ 205 w 211"/>
                  <a:gd name="T107" fmla="*/ 102 h 266"/>
                  <a:gd name="T108" fmla="*/ 210 w 211"/>
                  <a:gd name="T109" fmla="*/ 87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1" h="266">
                    <a:moveTo>
                      <a:pt x="210" y="87"/>
                    </a:moveTo>
                    <a:cubicBezTo>
                      <a:pt x="210" y="85"/>
                      <a:pt x="210" y="85"/>
                      <a:pt x="210" y="85"/>
                    </a:cubicBezTo>
                    <a:cubicBezTo>
                      <a:pt x="210" y="83"/>
                      <a:pt x="208" y="80"/>
                      <a:pt x="205" y="77"/>
                    </a:cubicBezTo>
                    <a:cubicBezTo>
                      <a:pt x="202" y="73"/>
                      <a:pt x="199" y="68"/>
                      <a:pt x="200" y="65"/>
                    </a:cubicBezTo>
                    <a:cubicBezTo>
                      <a:pt x="200" y="64"/>
                      <a:pt x="200" y="63"/>
                      <a:pt x="201" y="62"/>
                    </a:cubicBezTo>
                    <a:cubicBezTo>
                      <a:pt x="202" y="60"/>
                      <a:pt x="202" y="60"/>
                      <a:pt x="202" y="60"/>
                    </a:cubicBezTo>
                    <a:cubicBezTo>
                      <a:pt x="200" y="59"/>
                      <a:pt x="200" y="59"/>
                      <a:pt x="200" y="59"/>
                    </a:cubicBezTo>
                    <a:cubicBezTo>
                      <a:pt x="198" y="58"/>
                      <a:pt x="197" y="58"/>
                      <a:pt x="195" y="57"/>
                    </a:cubicBezTo>
                    <a:cubicBezTo>
                      <a:pt x="194" y="57"/>
                      <a:pt x="194" y="57"/>
                      <a:pt x="193" y="57"/>
                    </a:cubicBezTo>
                    <a:cubicBezTo>
                      <a:pt x="189" y="55"/>
                      <a:pt x="187" y="53"/>
                      <a:pt x="186" y="50"/>
                    </a:cubicBezTo>
                    <a:cubicBezTo>
                      <a:pt x="185" y="48"/>
                      <a:pt x="183" y="46"/>
                      <a:pt x="181" y="45"/>
                    </a:cubicBezTo>
                    <a:cubicBezTo>
                      <a:pt x="180" y="44"/>
                      <a:pt x="177" y="43"/>
                      <a:pt x="175" y="43"/>
                    </a:cubicBezTo>
                    <a:cubicBezTo>
                      <a:pt x="174" y="43"/>
                      <a:pt x="173" y="43"/>
                      <a:pt x="173" y="43"/>
                    </a:cubicBezTo>
                    <a:cubicBezTo>
                      <a:pt x="172" y="44"/>
                      <a:pt x="171" y="44"/>
                      <a:pt x="171" y="44"/>
                    </a:cubicBezTo>
                    <a:cubicBezTo>
                      <a:pt x="172" y="46"/>
                      <a:pt x="172" y="46"/>
                      <a:pt x="172" y="46"/>
                    </a:cubicBezTo>
                    <a:cubicBezTo>
                      <a:pt x="172" y="46"/>
                      <a:pt x="172" y="46"/>
                      <a:pt x="172" y="46"/>
                    </a:cubicBezTo>
                    <a:cubicBezTo>
                      <a:pt x="170" y="46"/>
                      <a:pt x="170" y="46"/>
                      <a:pt x="170" y="46"/>
                    </a:cubicBezTo>
                    <a:cubicBezTo>
                      <a:pt x="170" y="47"/>
                      <a:pt x="170" y="49"/>
                      <a:pt x="168" y="50"/>
                    </a:cubicBezTo>
                    <a:cubicBezTo>
                      <a:pt x="167" y="51"/>
                      <a:pt x="166" y="51"/>
                      <a:pt x="164" y="51"/>
                    </a:cubicBezTo>
                    <a:cubicBezTo>
                      <a:pt x="158" y="51"/>
                      <a:pt x="151" y="48"/>
                      <a:pt x="151" y="48"/>
                    </a:cubicBezTo>
                    <a:cubicBezTo>
                      <a:pt x="145" y="46"/>
                      <a:pt x="141" y="45"/>
                      <a:pt x="133" y="44"/>
                    </a:cubicBezTo>
                    <a:cubicBezTo>
                      <a:pt x="133" y="44"/>
                      <a:pt x="133" y="44"/>
                      <a:pt x="133" y="43"/>
                    </a:cubicBezTo>
                    <a:cubicBezTo>
                      <a:pt x="133" y="42"/>
                      <a:pt x="133" y="40"/>
                      <a:pt x="133" y="38"/>
                    </a:cubicBezTo>
                    <a:cubicBezTo>
                      <a:pt x="133" y="37"/>
                      <a:pt x="133" y="36"/>
                      <a:pt x="133" y="35"/>
                    </a:cubicBezTo>
                    <a:cubicBezTo>
                      <a:pt x="133" y="34"/>
                      <a:pt x="133" y="34"/>
                      <a:pt x="133" y="34"/>
                    </a:cubicBezTo>
                    <a:cubicBezTo>
                      <a:pt x="131" y="33"/>
                      <a:pt x="131" y="33"/>
                      <a:pt x="131" y="33"/>
                    </a:cubicBezTo>
                    <a:cubicBezTo>
                      <a:pt x="129" y="32"/>
                      <a:pt x="127" y="31"/>
                      <a:pt x="126" y="30"/>
                    </a:cubicBezTo>
                    <a:cubicBezTo>
                      <a:pt x="124" y="29"/>
                      <a:pt x="123" y="28"/>
                      <a:pt x="123" y="27"/>
                    </a:cubicBezTo>
                    <a:cubicBezTo>
                      <a:pt x="122" y="26"/>
                      <a:pt x="122" y="26"/>
                      <a:pt x="121" y="25"/>
                    </a:cubicBezTo>
                    <a:cubicBezTo>
                      <a:pt x="119" y="24"/>
                      <a:pt x="118" y="24"/>
                      <a:pt x="117" y="24"/>
                    </a:cubicBezTo>
                    <a:cubicBezTo>
                      <a:pt x="115" y="24"/>
                      <a:pt x="115" y="24"/>
                      <a:pt x="115" y="24"/>
                    </a:cubicBezTo>
                    <a:cubicBezTo>
                      <a:pt x="115" y="24"/>
                      <a:pt x="114" y="24"/>
                      <a:pt x="114" y="24"/>
                    </a:cubicBezTo>
                    <a:cubicBezTo>
                      <a:pt x="111" y="23"/>
                      <a:pt x="110" y="22"/>
                      <a:pt x="108" y="21"/>
                    </a:cubicBezTo>
                    <a:cubicBezTo>
                      <a:pt x="108" y="20"/>
                      <a:pt x="108" y="20"/>
                      <a:pt x="108" y="20"/>
                    </a:cubicBezTo>
                    <a:cubicBezTo>
                      <a:pt x="107" y="20"/>
                      <a:pt x="106" y="20"/>
                      <a:pt x="105" y="19"/>
                    </a:cubicBezTo>
                    <a:cubicBezTo>
                      <a:pt x="104" y="19"/>
                      <a:pt x="103" y="18"/>
                      <a:pt x="102" y="17"/>
                    </a:cubicBezTo>
                    <a:cubicBezTo>
                      <a:pt x="101" y="16"/>
                      <a:pt x="101" y="15"/>
                      <a:pt x="100" y="14"/>
                    </a:cubicBezTo>
                    <a:cubicBezTo>
                      <a:pt x="100" y="13"/>
                      <a:pt x="100" y="12"/>
                      <a:pt x="99" y="11"/>
                    </a:cubicBezTo>
                    <a:cubicBezTo>
                      <a:pt x="98" y="10"/>
                      <a:pt x="97" y="10"/>
                      <a:pt x="97" y="10"/>
                    </a:cubicBezTo>
                    <a:cubicBezTo>
                      <a:pt x="96" y="10"/>
                      <a:pt x="96" y="10"/>
                      <a:pt x="96" y="10"/>
                    </a:cubicBezTo>
                    <a:cubicBezTo>
                      <a:pt x="95" y="10"/>
                      <a:pt x="95" y="10"/>
                      <a:pt x="94" y="10"/>
                    </a:cubicBezTo>
                    <a:cubicBezTo>
                      <a:pt x="93" y="10"/>
                      <a:pt x="93" y="10"/>
                      <a:pt x="92" y="10"/>
                    </a:cubicBezTo>
                    <a:cubicBezTo>
                      <a:pt x="90" y="9"/>
                      <a:pt x="89" y="8"/>
                      <a:pt x="87" y="7"/>
                    </a:cubicBezTo>
                    <a:cubicBezTo>
                      <a:pt x="87" y="6"/>
                      <a:pt x="87" y="6"/>
                      <a:pt x="87" y="6"/>
                    </a:cubicBezTo>
                    <a:cubicBezTo>
                      <a:pt x="85" y="5"/>
                      <a:pt x="85" y="5"/>
                      <a:pt x="85" y="5"/>
                    </a:cubicBezTo>
                    <a:cubicBezTo>
                      <a:pt x="84" y="3"/>
                      <a:pt x="82" y="2"/>
                      <a:pt x="81" y="1"/>
                    </a:cubicBezTo>
                    <a:cubicBezTo>
                      <a:pt x="78" y="0"/>
                      <a:pt x="78" y="0"/>
                      <a:pt x="78" y="0"/>
                    </a:cubicBezTo>
                    <a:cubicBezTo>
                      <a:pt x="77" y="3"/>
                      <a:pt x="77" y="3"/>
                      <a:pt x="77" y="3"/>
                    </a:cubicBezTo>
                    <a:cubicBezTo>
                      <a:pt x="77" y="4"/>
                      <a:pt x="77" y="4"/>
                      <a:pt x="77" y="4"/>
                    </a:cubicBezTo>
                    <a:cubicBezTo>
                      <a:pt x="76" y="6"/>
                      <a:pt x="76" y="6"/>
                      <a:pt x="75" y="6"/>
                    </a:cubicBezTo>
                    <a:cubicBezTo>
                      <a:pt x="74" y="7"/>
                      <a:pt x="73" y="7"/>
                      <a:pt x="71" y="7"/>
                    </a:cubicBezTo>
                    <a:cubicBezTo>
                      <a:pt x="70" y="8"/>
                      <a:pt x="69" y="9"/>
                      <a:pt x="68" y="9"/>
                    </a:cubicBezTo>
                    <a:cubicBezTo>
                      <a:pt x="67" y="10"/>
                      <a:pt x="66" y="10"/>
                      <a:pt x="65" y="11"/>
                    </a:cubicBezTo>
                    <a:cubicBezTo>
                      <a:pt x="64" y="11"/>
                      <a:pt x="63" y="11"/>
                      <a:pt x="61" y="11"/>
                    </a:cubicBezTo>
                    <a:cubicBezTo>
                      <a:pt x="60" y="11"/>
                      <a:pt x="59" y="11"/>
                      <a:pt x="58" y="12"/>
                    </a:cubicBezTo>
                    <a:cubicBezTo>
                      <a:pt x="53" y="13"/>
                      <a:pt x="48" y="16"/>
                      <a:pt x="44" y="18"/>
                    </a:cubicBezTo>
                    <a:cubicBezTo>
                      <a:pt x="42" y="19"/>
                      <a:pt x="42" y="19"/>
                      <a:pt x="42" y="19"/>
                    </a:cubicBezTo>
                    <a:cubicBezTo>
                      <a:pt x="37" y="22"/>
                      <a:pt x="33" y="24"/>
                      <a:pt x="33" y="31"/>
                    </a:cubicBezTo>
                    <a:cubicBezTo>
                      <a:pt x="33" y="33"/>
                      <a:pt x="33" y="36"/>
                      <a:pt x="33" y="38"/>
                    </a:cubicBezTo>
                    <a:cubicBezTo>
                      <a:pt x="33" y="47"/>
                      <a:pt x="34" y="56"/>
                      <a:pt x="29" y="61"/>
                    </a:cubicBezTo>
                    <a:cubicBezTo>
                      <a:pt x="28" y="62"/>
                      <a:pt x="26" y="63"/>
                      <a:pt x="25" y="64"/>
                    </a:cubicBezTo>
                    <a:cubicBezTo>
                      <a:pt x="23" y="65"/>
                      <a:pt x="20" y="67"/>
                      <a:pt x="19" y="69"/>
                    </a:cubicBezTo>
                    <a:cubicBezTo>
                      <a:pt x="16" y="74"/>
                      <a:pt x="18" y="77"/>
                      <a:pt x="20" y="79"/>
                    </a:cubicBezTo>
                    <a:cubicBezTo>
                      <a:pt x="20" y="80"/>
                      <a:pt x="21" y="81"/>
                      <a:pt x="21" y="82"/>
                    </a:cubicBezTo>
                    <a:cubicBezTo>
                      <a:pt x="22" y="83"/>
                      <a:pt x="22" y="83"/>
                      <a:pt x="20" y="84"/>
                    </a:cubicBezTo>
                    <a:cubicBezTo>
                      <a:pt x="19" y="85"/>
                      <a:pt x="18" y="86"/>
                      <a:pt x="16" y="88"/>
                    </a:cubicBezTo>
                    <a:cubicBezTo>
                      <a:pt x="15" y="89"/>
                      <a:pt x="15" y="91"/>
                      <a:pt x="14" y="92"/>
                    </a:cubicBezTo>
                    <a:cubicBezTo>
                      <a:pt x="14" y="94"/>
                      <a:pt x="14" y="95"/>
                      <a:pt x="11" y="95"/>
                    </a:cubicBezTo>
                    <a:cubicBezTo>
                      <a:pt x="11" y="95"/>
                      <a:pt x="10" y="96"/>
                      <a:pt x="9" y="96"/>
                    </a:cubicBezTo>
                    <a:cubicBezTo>
                      <a:pt x="6" y="96"/>
                      <a:pt x="2" y="97"/>
                      <a:pt x="2" y="104"/>
                    </a:cubicBezTo>
                    <a:cubicBezTo>
                      <a:pt x="3" y="107"/>
                      <a:pt x="4" y="109"/>
                      <a:pt x="5" y="110"/>
                    </a:cubicBezTo>
                    <a:cubicBezTo>
                      <a:pt x="6" y="112"/>
                      <a:pt x="7" y="113"/>
                      <a:pt x="7" y="114"/>
                    </a:cubicBezTo>
                    <a:cubicBezTo>
                      <a:pt x="7" y="115"/>
                      <a:pt x="6" y="117"/>
                      <a:pt x="6" y="118"/>
                    </a:cubicBezTo>
                    <a:cubicBezTo>
                      <a:pt x="5" y="121"/>
                      <a:pt x="4" y="123"/>
                      <a:pt x="5" y="127"/>
                    </a:cubicBezTo>
                    <a:cubicBezTo>
                      <a:pt x="6" y="128"/>
                      <a:pt x="6" y="130"/>
                      <a:pt x="7" y="131"/>
                    </a:cubicBezTo>
                    <a:cubicBezTo>
                      <a:pt x="8" y="133"/>
                      <a:pt x="9" y="134"/>
                      <a:pt x="9" y="136"/>
                    </a:cubicBezTo>
                    <a:cubicBezTo>
                      <a:pt x="9" y="139"/>
                      <a:pt x="9" y="143"/>
                      <a:pt x="8" y="145"/>
                    </a:cubicBezTo>
                    <a:cubicBezTo>
                      <a:pt x="5" y="146"/>
                      <a:pt x="2" y="147"/>
                      <a:pt x="1" y="149"/>
                    </a:cubicBezTo>
                    <a:cubicBezTo>
                      <a:pt x="1" y="150"/>
                      <a:pt x="0" y="153"/>
                      <a:pt x="4" y="156"/>
                    </a:cubicBezTo>
                    <a:cubicBezTo>
                      <a:pt x="5" y="158"/>
                      <a:pt x="8" y="159"/>
                      <a:pt x="10" y="159"/>
                    </a:cubicBezTo>
                    <a:cubicBezTo>
                      <a:pt x="11" y="160"/>
                      <a:pt x="13" y="160"/>
                      <a:pt x="14" y="162"/>
                    </a:cubicBezTo>
                    <a:cubicBezTo>
                      <a:pt x="15" y="162"/>
                      <a:pt x="15" y="163"/>
                      <a:pt x="16" y="164"/>
                    </a:cubicBezTo>
                    <a:cubicBezTo>
                      <a:pt x="19" y="167"/>
                      <a:pt x="23" y="170"/>
                      <a:pt x="28" y="170"/>
                    </a:cubicBezTo>
                    <a:cubicBezTo>
                      <a:pt x="28" y="170"/>
                      <a:pt x="28" y="170"/>
                      <a:pt x="28" y="170"/>
                    </a:cubicBezTo>
                    <a:cubicBezTo>
                      <a:pt x="30" y="170"/>
                      <a:pt x="31" y="170"/>
                      <a:pt x="33" y="169"/>
                    </a:cubicBezTo>
                    <a:cubicBezTo>
                      <a:pt x="34" y="169"/>
                      <a:pt x="34" y="168"/>
                      <a:pt x="35" y="168"/>
                    </a:cubicBezTo>
                    <a:cubicBezTo>
                      <a:pt x="35" y="167"/>
                      <a:pt x="36" y="167"/>
                      <a:pt x="36" y="167"/>
                    </a:cubicBezTo>
                    <a:cubicBezTo>
                      <a:pt x="36" y="167"/>
                      <a:pt x="37" y="167"/>
                      <a:pt x="37" y="167"/>
                    </a:cubicBezTo>
                    <a:cubicBezTo>
                      <a:pt x="38" y="167"/>
                      <a:pt x="39" y="168"/>
                      <a:pt x="40" y="168"/>
                    </a:cubicBezTo>
                    <a:cubicBezTo>
                      <a:pt x="40" y="168"/>
                      <a:pt x="40" y="168"/>
                      <a:pt x="40" y="168"/>
                    </a:cubicBezTo>
                    <a:cubicBezTo>
                      <a:pt x="44" y="168"/>
                      <a:pt x="45" y="165"/>
                      <a:pt x="46" y="163"/>
                    </a:cubicBezTo>
                    <a:cubicBezTo>
                      <a:pt x="46" y="163"/>
                      <a:pt x="46" y="162"/>
                      <a:pt x="46" y="162"/>
                    </a:cubicBezTo>
                    <a:cubicBezTo>
                      <a:pt x="47" y="164"/>
                      <a:pt x="46" y="168"/>
                      <a:pt x="43" y="177"/>
                    </a:cubicBezTo>
                    <a:cubicBezTo>
                      <a:pt x="42" y="179"/>
                      <a:pt x="42" y="180"/>
                      <a:pt x="42" y="180"/>
                    </a:cubicBezTo>
                    <a:cubicBezTo>
                      <a:pt x="41" y="182"/>
                      <a:pt x="41" y="182"/>
                      <a:pt x="41" y="182"/>
                    </a:cubicBezTo>
                    <a:cubicBezTo>
                      <a:pt x="41" y="185"/>
                      <a:pt x="40" y="188"/>
                      <a:pt x="39" y="190"/>
                    </a:cubicBezTo>
                    <a:cubicBezTo>
                      <a:pt x="38" y="192"/>
                      <a:pt x="36" y="193"/>
                      <a:pt x="34" y="194"/>
                    </a:cubicBezTo>
                    <a:cubicBezTo>
                      <a:pt x="33" y="194"/>
                      <a:pt x="32" y="195"/>
                      <a:pt x="32" y="195"/>
                    </a:cubicBezTo>
                    <a:cubicBezTo>
                      <a:pt x="31" y="195"/>
                      <a:pt x="31" y="195"/>
                      <a:pt x="31" y="195"/>
                    </a:cubicBezTo>
                    <a:cubicBezTo>
                      <a:pt x="29" y="198"/>
                      <a:pt x="29" y="198"/>
                      <a:pt x="29" y="198"/>
                    </a:cubicBezTo>
                    <a:cubicBezTo>
                      <a:pt x="30" y="199"/>
                      <a:pt x="30" y="199"/>
                      <a:pt x="30" y="199"/>
                    </a:cubicBezTo>
                    <a:cubicBezTo>
                      <a:pt x="31" y="200"/>
                      <a:pt x="32" y="202"/>
                      <a:pt x="33" y="203"/>
                    </a:cubicBezTo>
                    <a:cubicBezTo>
                      <a:pt x="33" y="205"/>
                      <a:pt x="33" y="207"/>
                      <a:pt x="33" y="209"/>
                    </a:cubicBezTo>
                    <a:cubicBezTo>
                      <a:pt x="33" y="211"/>
                      <a:pt x="33" y="212"/>
                      <a:pt x="33" y="214"/>
                    </a:cubicBezTo>
                    <a:cubicBezTo>
                      <a:pt x="33" y="214"/>
                      <a:pt x="34" y="215"/>
                      <a:pt x="34" y="216"/>
                    </a:cubicBezTo>
                    <a:cubicBezTo>
                      <a:pt x="35" y="219"/>
                      <a:pt x="36" y="221"/>
                      <a:pt x="33" y="223"/>
                    </a:cubicBezTo>
                    <a:cubicBezTo>
                      <a:pt x="31" y="224"/>
                      <a:pt x="29" y="225"/>
                      <a:pt x="27" y="225"/>
                    </a:cubicBezTo>
                    <a:cubicBezTo>
                      <a:pt x="26" y="225"/>
                      <a:pt x="26" y="225"/>
                      <a:pt x="25" y="225"/>
                    </a:cubicBezTo>
                    <a:cubicBezTo>
                      <a:pt x="23" y="225"/>
                      <a:pt x="23" y="225"/>
                      <a:pt x="23" y="225"/>
                    </a:cubicBezTo>
                    <a:cubicBezTo>
                      <a:pt x="23" y="227"/>
                      <a:pt x="23" y="227"/>
                      <a:pt x="23" y="227"/>
                    </a:cubicBezTo>
                    <a:cubicBezTo>
                      <a:pt x="23" y="230"/>
                      <a:pt x="25" y="231"/>
                      <a:pt x="26" y="231"/>
                    </a:cubicBezTo>
                    <a:cubicBezTo>
                      <a:pt x="26" y="232"/>
                      <a:pt x="26" y="232"/>
                      <a:pt x="27" y="232"/>
                    </a:cubicBezTo>
                    <a:cubicBezTo>
                      <a:pt x="27" y="232"/>
                      <a:pt x="28" y="232"/>
                      <a:pt x="29" y="234"/>
                    </a:cubicBezTo>
                    <a:cubicBezTo>
                      <a:pt x="29" y="235"/>
                      <a:pt x="28" y="236"/>
                      <a:pt x="28" y="236"/>
                    </a:cubicBezTo>
                    <a:cubicBezTo>
                      <a:pt x="27" y="237"/>
                      <a:pt x="27" y="237"/>
                      <a:pt x="27" y="237"/>
                    </a:cubicBezTo>
                    <a:cubicBezTo>
                      <a:pt x="27" y="237"/>
                      <a:pt x="27" y="237"/>
                      <a:pt x="27" y="237"/>
                    </a:cubicBezTo>
                    <a:cubicBezTo>
                      <a:pt x="26" y="239"/>
                      <a:pt x="26" y="240"/>
                      <a:pt x="25" y="240"/>
                    </a:cubicBezTo>
                    <a:cubicBezTo>
                      <a:pt x="23" y="248"/>
                      <a:pt x="23" y="248"/>
                      <a:pt x="23" y="248"/>
                    </a:cubicBezTo>
                    <a:cubicBezTo>
                      <a:pt x="29" y="243"/>
                      <a:pt x="29" y="243"/>
                      <a:pt x="29" y="243"/>
                    </a:cubicBezTo>
                    <a:cubicBezTo>
                      <a:pt x="30" y="242"/>
                      <a:pt x="31" y="241"/>
                      <a:pt x="32" y="241"/>
                    </a:cubicBezTo>
                    <a:cubicBezTo>
                      <a:pt x="34" y="239"/>
                      <a:pt x="36" y="236"/>
                      <a:pt x="38" y="236"/>
                    </a:cubicBezTo>
                    <a:cubicBezTo>
                      <a:pt x="39" y="236"/>
                      <a:pt x="39" y="236"/>
                      <a:pt x="40" y="237"/>
                    </a:cubicBezTo>
                    <a:cubicBezTo>
                      <a:pt x="41" y="237"/>
                      <a:pt x="42" y="238"/>
                      <a:pt x="43" y="239"/>
                    </a:cubicBezTo>
                    <a:cubicBezTo>
                      <a:pt x="44" y="240"/>
                      <a:pt x="46" y="241"/>
                      <a:pt x="47" y="242"/>
                    </a:cubicBezTo>
                    <a:cubicBezTo>
                      <a:pt x="47" y="242"/>
                      <a:pt x="47" y="242"/>
                      <a:pt x="47" y="242"/>
                    </a:cubicBezTo>
                    <a:cubicBezTo>
                      <a:pt x="48" y="242"/>
                      <a:pt x="48" y="243"/>
                      <a:pt x="48" y="243"/>
                    </a:cubicBezTo>
                    <a:cubicBezTo>
                      <a:pt x="50" y="244"/>
                      <a:pt x="50" y="244"/>
                      <a:pt x="50" y="244"/>
                    </a:cubicBezTo>
                    <a:cubicBezTo>
                      <a:pt x="51" y="243"/>
                      <a:pt x="51" y="243"/>
                      <a:pt x="51" y="243"/>
                    </a:cubicBezTo>
                    <a:cubicBezTo>
                      <a:pt x="52" y="242"/>
                      <a:pt x="53" y="241"/>
                      <a:pt x="54" y="241"/>
                    </a:cubicBezTo>
                    <a:cubicBezTo>
                      <a:pt x="54" y="241"/>
                      <a:pt x="54" y="241"/>
                      <a:pt x="54" y="241"/>
                    </a:cubicBezTo>
                    <a:cubicBezTo>
                      <a:pt x="56" y="242"/>
                      <a:pt x="58" y="244"/>
                      <a:pt x="60" y="248"/>
                    </a:cubicBezTo>
                    <a:cubicBezTo>
                      <a:pt x="62" y="250"/>
                      <a:pt x="63" y="252"/>
                      <a:pt x="63" y="254"/>
                    </a:cubicBezTo>
                    <a:cubicBezTo>
                      <a:pt x="66" y="260"/>
                      <a:pt x="69" y="266"/>
                      <a:pt x="76" y="266"/>
                    </a:cubicBezTo>
                    <a:cubicBezTo>
                      <a:pt x="77" y="265"/>
                      <a:pt x="77" y="265"/>
                      <a:pt x="77" y="265"/>
                    </a:cubicBezTo>
                    <a:cubicBezTo>
                      <a:pt x="81" y="265"/>
                      <a:pt x="82" y="259"/>
                      <a:pt x="83" y="256"/>
                    </a:cubicBezTo>
                    <a:cubicBezTo>
                      <a:pt x="83" y="253"/>
                      <a:pt x="84" y="252"/>
                      <a:pt x="87" y="250"/>
                    </a:cubicBezTo>
                    <a:cubicBezTo>
                      <a:pt x="90" y="249"/>
                      <a:pt x="90" y="248"/>
                      <a:pt x="90" y="245"/>
                    </a:cubicBezTo>
                    <a:cubicBezTo>
                      <a:pt x="91" y="241"/>
                      <a:pt x="91" y="241"/>
                      <a:pt x="91" y="241"/>
                    </a:cubicBezTo>
                    <a:cubicBezTo>
                      <a:pt x="91" y="237"/>
                      <a:pt x="91" y="234"/>
                      <a:pt x="93" y="230"/>
                    </a:cubicBezTo>
                    <a:cubicBezTo>
                      <a:pt x="93" y="228"/>
                      <a:pt x="94" y="226"/>
                      <a:pt x="94" y="225"/>
                    </a:cubicBezTo>
                    <a:cubicBezTo>
                      <a:pt x="95" y="222"/>
                      <a:pt x="96" y="219"/>
                      <a:pt x="97" y="216"/>
                    </a:cubicBezTo>
                    <a:cubicBezTo>
                      <a:pt x="97" y="215"/>
                      <a:pt x="97" y="214"/>
                      <a:pt x="98" y="213"/>
                    </a:cubicBezTo>
                    <a:cubicBezTo>
                      <a:pt x="98" y="209"/>
                      <a:pt x="98" y="204"/>
                      <a:pt x="101" y="202"/>
                    </a:cubicBezTo>
                    <a:cubicBezTo>
                      <a:pt x="102" y="202"/>
                      <a:pt x="102" y="202"/>
                      <a:pt x="103" y="202"/>
                    </a:cubicBezTo>
                    <a:cubicBezTo>
                      <a:pt x="103" y="202"/>
                      <a:pt x="104" y="202"/>
                      <a:pt x="105" y="203"/>
                    </a:cubicBezTo>
                    <a:cubicBezTo>
                      <a:pt x="108" y="204"/>
                      <a:pt x="108" y="204"/>
                      <a:pt x="108" y="204"/>
                    </a:cubicBezTo>
                    <a:cubicBezTo>
                      <a:pt x="108" y="200"/>
                      <a:pt x="108" y="200"/>
                      <a:pt x="108" y="200"/>
                    </a:cubicBezTo>
                    <a:cubicBezTo>
                      <a:pt x="108" y="200"/>
                      <a:pt x="108" y="199"/>
                      <a:pt x="108" y="199"/>
                    </a:cubicBezTo>
                    <a:cubicBezTo>
                      <a:pt x="108" y="198"/>
                      <a:pt x="108" y="197"/>
                      <a:pt x="108" y="196"/>
                    </a:cubicBezTo>
                    <a:cubicBezTo>
                      <a:pt x="110" y="192"/>
                      <a:pt x="114" y="185"/>
                      <a:pt x="118" y="182"/>
                    </a:cubicBezTo>
                    <a:cubicBezTo>
                      <a:pt x="121" y="180"/>
                      <a:pt x="124" y="179"/>
                      <a:pt x="127" y="178"/>
                    </a:cubicBezTo>
                    <a:cubicBezTo>
                      <a:pt x="129" y="178"/>
                      <a:pt x="131" y="177"/>
                      <a:pt x="132" y="177"/>
                    </a:cubicBezTo>
                    <a:cubicBezTo>
                      <a:pt x="134" y="176"/>
                      <a:pt x="136" y="176"/>
                      <a:pt x="138" y="175"/>
                    </a:cubicBezTo>
                    <a:cubicBezTo>
                      <a:pt x="140" y="174"/>
                      <a:pt x="143" y="174"/>
                      <a:pt x="145" y="172"/>
                    </a:cubicBezTo>
                    <a:cubicBezTo>
                      <a:pt x="148" y="171"/>
                      <a:pt x="151" y="169"/>
                      <a:pt x="154" y="167"/>
                    </a:cubicBezTo>
                    <a:cubicBezTo>
                      <a:pt x="157" y="165"/>
                      <a:pt x="157" y="165"/>
                      <a:pt x="157" y="165"/>
                    </a:cubicBezTo>
                    <a:cubicBezTo>
                      <a:pt x="166" y="160"/>
                      <a:pt x="174" y="154"/>
                      <a:pt x="181" y="147"/>
                    </a:cubicBezTo>
                    <a:cubicBezTo>
                      <a:pt x="186" y="143"/>
                      <a:pt x="189" y="138"/>
                      <a:pt x="192" y="134"/>
                    </a:cubicBezTo>
                    <a:cubicBezTo>
                      <a:pt x="193" y="131"/>
                      <a:pt x="194" y="129"/>
                      <a:pt x="196" y="127"/>
                    </a:cubicBezTo>
                    <a:cubicBezTo>
                      <a:pt x="199" y="122"/>
                      <a:pt x="203" y="116"/>
                      <a:pt x="204" y="110"/>
                    </a:cubicBezTo>
                    <a:cubicBezTo>
                      <a:pt x="204" y="109"/>
                      <a:pt x="204" y="108"/>
                      <a:pt x="204" y="108"/>
                    </a:cubicBezTo>
                    <a:cubicBezTo>
                      <a:pt x="204" y="106"/>
                      <a:pt x="204" y="104"/>
                      <a:pt x="205" y="102"/>
                    </a:cubicBezTo>
                    <a:cubicBezTo>
                      <a:pt x="205" y="101"/>
                      <a:pt x="206" y="101"/>
                      <a:pt x="207" y="100"/>
                    </a:cubicBezTo>
                    <a:cubicBezTo>
                      <a:pt x="208" y="100"/>
                      <a:pt x="209" y="99"/>
                      <a:pt x="209" y="99"/>
                    </a:cubicBezTo>
                    <a:cubicBezTo>
                      <a:pt x="211" y="96"/>
                      <a:pt x="211" y="91"/>
                      <a:pt x="210" y="87"/>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18"/>
              <p:cNvSpPr>
                <a:spLocks/>
              </p:cNvSpPr>
              <p:nvPr/>
            </p:nvSpPr>
            <p:spPr bwMode="auto">
              <a:xfrm>
                <a:off x="3086" y="435"/>
                <a:ext cx="166" cy="235"/>
              </a:xfrm>
              <a:custGeom>
                <a:avLst/>
                <a:gdLst>
                  <a:gd name="T0" fmla="*/ 104 w 108"/>
                  <a:gd name="T1" fmla="*/ 52 h 153"/>
                  <a:gd name="T2" fmla="*/ 98 w 108"/>
                  <a:gd name="T3" fmla="*/ 46 h 153"/>
                  <a:gd name="T4" fmla="*/ 95 w 108"/>
                  <a:gd name="T5" fmla="*/ 44 h 153"/>
                  <a:gd name="T6" fmla="*/ 86 w 108"/>
                  <a:gd name="T7" fmla="*/ 36 h 153"/>
                  <a:gd name="T8" fmla="*/ 76 w 108"/>
                  <a:gd name="T9" fmla="*/ 28 h 153"/>
                  <a:gd name="T10" fmla="*/ 67 w 108"/>
                  <a:gd name="T11" fmla="*/ 17 h 153"/>
                  <a:gd name="T12" fmla="*/ 43 w 108"/>
                  <a:gd name="T13" fmla="*/ 7 h 153"/>
                  <a:gd name="T14" fmla="*/ 37 w 108"/>
                  <a:gd name="T15" fmla="*/ 4 h 153"/>
                  <a:gd name="T16" fmla="*/ 27 w 108"/>
                  <a:gd name="T17" fmla="*/ 0 h 153"/>
                  <a:gd name="T18" fmla="*/ 24 w 108"/>
                  <a:gd name="T19" fmla="*/ 6 h 153"/>
                  <a:gd name="T20" fmla="*/ 22 w 108"/>
                  <a:gd name="T21" fmla="*/ 13 h 153"/>
                  <a:gd name="T22" fmla="*/ 5 w 108"/>
                  <a:gd name="T23" fmla="*/ 40 h 153"/>
                  <a:gd name="T24" fmla="*/ 7 w 108"/>
                  <a:gd name="T25" fmla="*/ 48 h 153"/>
                  <a:gd name="T26" fmla="*/ 7 w 108"/>
                  <a:gd name="T27" fmla="*/ 57 h 153"/>
                  <a:gd name="T28" fmla="*/ 20 w 108"/>
                  <a:gd name="T29" fmla="*/ 101 h 153"/>
                  <a:gd name="T30" fmla="*/ 16 w 108"/>
                  <a:gd name="T31" fmla="*/ 108 h 153"/>
                  <a:gd name="T32" fmla="*/ 14 w 108"/>
                  <a:gd name="T33" fmla="*/ 116 h 153"/>
                  <a:gd name="T34" fmla="*/ 10 w 108"/>
                  <a:gd name="T35" fmla="*/ 132 h 153"/>
                  <a:gd name="T36" fmla="*/ 6 w 108"/>
                  <a:gd name="T37" fmla="*/ 138 h 153"/>
                  <a:gd name="T38" fmla="*/ 0 w 108"/>
                  <a:gd name="T39" fmla="*/ 147 h 153"/>
                  <a:gd name="T40" fmla="*/ 6 w 108"/>
                  <a:gd name="T41" fmla="*/ 149 h 153"/>
                  <a:gd name="T42" fmla="*/ 15 w 108"/>
                  <a:gd name="T43" fmla="*/ 153 h 153"/>
                  <a:gd name="T44" fmla="*/ 19 w 108"/>
                  <a:gd name="T45" fmla="*/ 150 h 153"/>
                  <a:gd name="T46" fmla="*/ 30 w 108"/>
                  <a:gd name="T47" fmla="*/ 143 h 153"/>
                  <a:gd name="T48" fmla="*/ 37 w 108"/>
                  <a:gd name="T49" fmla="*/ 147 h 153"/>
                  <a:gd name="T50" fmla="*/ 40 w 108"/>
                  <a:gd name="T51" fmla="*/ 146 h 153"/>
                  <a:gd name="T52" fmla="*/ 44 w 108"/>
                  <a:gd name="T53" fmla="*/ 145 h 153"/>
                  <a:gd name="T54" fmla="*/ 51 w 108"/>
                  <a:gd name="T55" fmla="*/ 148 h 153"/>
                  <a:gd name="T56" fmla="*/ 59 w 108"/>
                  <a:gd name="T57" fmla="*/ 150 h 153"/>
                  <a:gd name="T58" fmla="*/ 73 w 108"/>
                  <a:gd name="T59" fmla="*/ 130 h 153"/>
                  <a:gd name="T60" fmla="*/ 76 w 108"/>
                  <a:gd name="T61" fmla="*/ 120 h 153"/>
                  <a:gd name="T62" fmla="*/ 80 w 108"/>
                  <a:gd name="T63" fmla="*/ 113 h 153"/>
                  <a:gd name="T64" fmla="*/ 84 w 108"/>
                  <a:gd name="T65" fmla="*/ 105 h 153"/>
                  <a:gd name="T66" fmla="*/ 90 w 108"/>
                  <a:gd name="T67" fmla="*/ 97 h 153"/>
                  <a:gd name="T68" fmla="*/ 97 w 108"/>
                  <a:gd name="T69" fmla="*/ 82 h 153"/>
                  <a:gd name="T70" fmla="*/ 106 w 108"/>
                  <a:gd name="T71" fmla="*/ 71 h 153"/>
                  <a:gd name="T72" fmla="*/ 108 w 108"/>
                  <a:gd name="T73" fmla="*/ 57 h 153"/>
                  <a:gd name="T74" fmla="*/ 106 w 108"/>
                  <a:gd name="T75" fmla="*/ 5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53">
                    <a:moveTo>
                      <a:pt x="106" y="54"/>
                    </a:moveTo>
                    <a:cubicBezTo>
                      <a:pt x="105" y="53"/>
                      <a:pt x="105" y="53"/>
                      <a:pt x="104" y="52"/>
                    </a:cubicBezTo>
                    <a:cubicBezTo>
                      <a:pt x="104" y="51"/>
                      <a:pt x="103" y="50"/>
                      <a:pt x="102" y="49"/>
                    </a:cubicBezTo>
                    <a:cubicBezTo>
                      <a:pt x="101" y="47"/>
                      <a:pt x="99" y="47"/>
                      <a:pt x="98" y="46"/>
                    </a:cubicBezTo>
                    <a:cubicBezTo>
                      <a:pt x="97" y="46"/>
                      <a:pt x="96" y="46"/>
                      <a:pt x="96" y="46"/>
                    </a:cubicBezTo>
                    <a:cubicBezTo>
                      <a:pt x="95" y="45"/>
                      <a:pt x="95" y="45"/>
                      <a:pt x="95" y="44"/>
                    </a:cubicBezTo>
                    <a:cubicBezTo>
                      <a:pt x="94" y="43"/>
                      <a:pt x="93" y="41"/>
                      <a:pt x="92" y="40"/>
                    </a:cubicBezTo>
                    <a:cubicBezTo>
                      <a:pt x="90" y="38"/>
                      <a:pt x="88" y="37"/>
                      <a:pt x="86" y="36"/>
                    </a:cubicBezTo>
                    <a:cubicBezTo>
                      <a:pt x="84" y="34"/>
                      <a:pt x="81" y="32"/>
                      <a:pt x="79" y="31"/>
                    </a:cubicBezTo>
                    <a:cubicBezTo>
                      <a:pt x="78" y="30"/>
                      <a:pt x="77" y="29"/>
                      <a:pt x="76" y="28"/>
                    </a:cubicBezTo>
                    <a:cubicBezTo>
                      <a:pt x="74" y="25"/>
                      <a:pt x="71" y="23"/>
                      <a:pt x="69" y="20"/>
                    </a:cubicBezTo>
                    <a:cubicBezTo>
                      <a:pt x="68" y="19"/>
                      <a:pt x="67" y="18"/>
                      <a:pt x="67" y="17"/>
                    </a:cubicBezTo>
                    <a:cubicBezTo>
                      <a:pt x="64" y="14"/>
                      <a:pt x="62" y="11"/>
                      <a:pt x="55" y="10"/>
                    </a:cubicBezTo>
                    <a:cubicBezTo>
                      <a:pt x="50" y="10"/>
                      <a:pt x="47" y="10"/>
                      <a:pt x="43" y="7"/>
                    </a:cubicBezTo>
                    <a:cubicBezTo>
                      <a:pt x="42" y="7"/>
                      <a:pt x="41" y="7"/>
                      <a:pt x="41" y="6"/>
                    </a:cubicBezTo>
                    <a:cubicBezTo>
                      <a:pt x="39" y="6"/>
                      <a:pt x="38" y="5"/>
                      <a:pt x="37" y="4"/>
                    </a:cubicBezTo>
                    <a:cubicBezTo>
                      <a:pt x="34" y="2"/>
                      <a:pt x="32" y="1"/>
                      <a:pt x="29" y="0"/>
                    </a:cubicBezTo>
                    <a:cubicBezTo>
                      <a:pt x="27" y="0"/>
                      <a:pt x="27" y="0"/>
                      <a:pt x="27" y="0"/>
                    </a:cubicBezTo>
                    <a:cubicBezTo>
                      <a:pt x="26" y="2"/>
                      <a:pt x="26" y="2"/>
                      <a:pt x="26" y="2"/>
                    </a:cubicBezTo>
                    <a:cubicBezTo>
                      <a:pt x="26" y="3"/>
                      <a:pt x="25" y="5"/>
                      <a:pt x="24" y="6"/>
                    </a:cubicBezTo>
                    <a:cubicBezTo>
                      <a:pt x="23" y="8"/>
                      <a:pt x="23" y="9"/>
                      <a:pt x="22" y="10"/>
                    </a:cubicBezTo>
                    <a:cubicBezTo>
                      <a:pt x="22" y="11"/>
                      <a:pt x="22" y="12"/>
                      <a:pt x="22" y="13"/>
                    </a:cubicBezTo>
                    <a:cubicBezTo>
                      <a:pt x="21" y="17"/>
                      <a:pt x="16" y="21"/>
                      <a:pt x="13" y="25"/>
                    </a:cubicBezTo>
                    <a:cubicBezTo>
                      <a:pt x="9" y="29"/>
                      <a:pt x="5" y="34"/>
                      <a:pt x="5" y="40"/>
                    </a:cubicBezTo>
                    <a:cubicBezTo>
                      <a:pt x="5" y="41"/>
                      <a:pt x="5" y="43"/>
                      <a:pt x="6" y="44"/>
                    </a:cubicBezTo>
                    <a:cubicBezTo>
                      <a:pt x="6" y="45"/>
                      <a:pt x="7" y="46"/>
                      <a:pt x="7" y="48"/>
                    </a:cubicBezTo>
                    <a:cubicBezTo>
                      <a:pt x="7" y="49"/>
                      <a:pt x="7" y="51"/>
                      <a:pt x="7" y="53"/>
                    </a:cubicBezTo>
                    <a:cubicBezTo>
                      <a:pt x="7" y="54"/>
                      <a:pt x="7" y="56"/>
                      <a:pt x="7" y="57"/>
                    </a:cubicBezTo>
                    <a:cubicBezTo>
                      <a:pt x="7" y="67"/>
                      <a:pt x="10" y="77"/>
                      <a:pt x="17" y="85"/>
                    </a:cubicBezTo>
                    <a:cubicBezTo>
                      <a:pt x="21" y="90"/>
                      <a:pt x="23" y="94"/>
                      <a:pt x="20" y="101"/>
                    </a:cubicBezTo>
                    <a:cubicBezTo>
                      <a:pt x="19" y="103"/>
                      <a:pt x="18" y="104"/>
                      <a:pt x="17" y="105"/>
                    </a:cubicBezTo>
                    <a:cubicBezTo>
                      <a:pt x="17" y="106"/>
                      <a:pt x="16" y="107"/>
                      <a:pt x="16" y="108"/>
                    </a:cubicBezTo>
                    <a:cubicBezTo>
                      <a:pt x="15" y="109"/>
                      <a:pt x="15" y="111"/>
                      <a:pt x="15" y="113"/>
                    </a:cubicBezTo>
                    <a:cubicBezTo>
                      <a:pt x="15" y="114"/>
                      <a:pt x="14" y="115"/>
                      <a:pt x="14" y="116"/>
                    </a:cubicBezTo>
                    <a:cubicBezTo>
                      <a:pt x="14" y="119"/>
                      <a:pt x="14" y="122"/>
                      <a:pt x="13" y="126"/>
                    </a:cubicBezTo>
                    <a:cubicBezTo>
                      <a:pt x="12" y="129"/>
                      <a:pt x="11" y="130"/>
                      <a:pt x="10" y="132"/>
                    </a:cubicBezTo>
                    <a:cubicBezTo>
                      <a:pt x="9" y="134"/>
                      <a:pt x="9" y="134"/>
                      <a:pt x="9" y="134"/>
                    </a:cubicBezTo>
                    <a:cubicBezTo>
                      <a:pt x="8" y="135"/>
                      <a:pt x="7" y="137"/>
                      <a:pt x="6" y="138"/>
                    </a:cubicBezTo>
                    <a:cubicBezTo>
                      <a:pt x="5" y="141"/>
                      <a:pt x="4" y="143"/>
                      <a:pt x="3" y="145"/>
                    </a:cubicBezTo>
                    <a:cubicBezTo>
                      <a:pt x="0" y="147"/>
                      <a:pt x="0" y="147"/>
                      <a:pt x="0" y="147"/>
                    </a:cubicBezTo>
                    <a:cubicBezTo>
                      <a:pt x="3" y="149"/>
                      <a:pt x="3" y="149"/>
                      <a:pt x="3" y="149"/>
                    </a:cubicBezTo>
                    <a:cubicBezTo>
                      <a:pt x="4" y="149"/>
                      <a:pt x="5" y="149"/>
                      <a:pt x="6" y="149"/>
                    </a:cubicBezTo>
                    <a:cubicBezTo>
                      <a:pt x="9" y="150"/>
                      <a:pt x="10" y="151"/>
                      <a:pt x="11" y="151"/>
                    </a:cubicBezTo>
                    <a:cubicBezTo>
                      <a:pt x="13" y="152"/>
                      <a:pt x="13" y="153"/>
                      <a:pt x="15" y="153"/>
                    </a:cubicBezTo>
                    <a:cubicBezTo>
                      <a:pt x="16" y="153"/>
                      <a:pt x="17" y="151"/>
                      <a:pt x="18" y="150"/>
                    </a:cubicBezTo>
                    <a:cubicBezTo>
                      <a:pt x="19" y="150"/>
                      <a:pt x="19" y="150"/>
                      <a:pt x="19" y="150"/>
                    </a:cubicBezTo>
                    <a:cubicBezTo>
                      <a:pt x="21" y="147"/>
                      <a:pt x="24" y="143"/>
                      <a:pt x="28" y="143"/>
                    </a:cubicBezTo>
                    <a:cubicBezTo>
                      <a:pt x="29" y="143"/>
                      <a:pt x="29" y="143"/>
                      <a:pt x="30" y="143"/>
                    </a:cubicBezTo>
                    <a:cubicBezTo>
                      <a:pt x="31" y="144"/>
                      <a:pt x="32" y="144"/>
                      <a:pt x="33" y="145"/>
                    </a:cubicBezTo>
                    <a:cubicBezTo>
                      <a:pt x="35" y="146"/>
                      <a:pt x="36" y="147"/>
                      <a:pt x="37" y="147"/>
                    </a:cubicBezTo>
                    <a:cubicBezTo>
                      <a:pt x="38" y="147"/>
                      <a:pt x="38" y="147"/>
                      <a:pt x="38" y="147"/>
                    </a:cubicBezTo>
                    <a:cubicBezTo>
                      <a:pt x="39" y="147"/>
                      <a:pt x="40" y="146"/>
                      <a:pt x="40" y="146"/>
                    </a:cubicBezTo>
                    <a:cubicBezTo>
                      <a:pt x="41" y="146"/>
                      <a:pt x="41" y="146"/>
                      <a:pt x="41" y="146"/>
                    </a:cubicBezTo>
                    <a:cubicBezTo>
                      <a:pt x="42" y="146"/>
                      <a:pt x="43" y="145"/>
                      <a:pt x="44" y="145"/>
                    </a:cubicBezTo>
                    <a:cubicBezTo>
                      <a:pt x="45" y="145"/>
                      <a:pt x="45" y="145"/>
                      <a:pt x="46" y="146"/>
                    </a:cubicBezTo>
                    <a:cubicBezTo>
                      <a:pt x="48" y="146"/>
                      <a:pt x="49" y="147"/>
                      <a:pt x="51" y="148"/>
                    </a:cubicBezTo>
                    <a:cubicBezTo>
                      <a:pt x="52" y="149"/>
                      <a:pt x="54" y="150"/>
                      <a:pt x="56" y="150"/>
                    </a:cubicBezTo>
                    <a:cubicBezTo>
                      <a:pt x="56" y="150"/>
                      <a:pt x="57" y="150"/>
                      <a:pt x="59" y="150"/>
                    </a:cubicBezTo>
                    <a:cubicBezTo>
                      <a:pt x="63" y="148"/>
                      <a:pt x="67" y="143"/>
                      <a:pt x="70" y="138"/>
                    </a:cubicBezTo>
                    <a:cubicBezTo>
                      <a:pt x="72" y="136"/>
                      <a:pt x="73" y="133"/>
                      <a:pt x="73" y="130"/>
                    </a:cubicBezTo>
                    <a:cubicBezTo>
                      <a:pt x="73" y="128"/>
                      <a:pt x="74" y="125"/>
                      <a:pt x="75" y="123"/>
                    </a:cubicBezTo>
                    <a:cubicBezTo>
                      <a:pt x="75" y="122"/>
                      <a:pt x="76" y="121"/>
                      <a:pt x="76" y="120"/>
                    </a:cubicBezTo>
                    <a:cubicBezTo>
                      <a:pt x="77" y="119"/>
                      <a:pt x="78" y="117"/>
                      <a:pt x="79" y="115"/>
                    </a:cubicBezTo>
                    <a:cubicBezTo>
                      <a:pt x="79" y="115"/>
                      <a:pt x="79" y="114"/>
                      <a:pt x="80" y="113"/>
                    </a:cubicBezTo>
                    <a:cubicBezTo>
                      <a:pt x="80" y="111"/>
                      <a:pt x="81" y="110"/>
                      <a:pt x="82" y="108"/>
                    </a:cubicBezTo>
                    <a:cubicBezTo>
                      <a:pt x="82" y="107"/>
                      <a:pt x="83" y="106"/>
                      <a:pt x="84" y="105"/>
                    </a:cubicBezTo>
                    <a:cubicBezTo>
                      <a:pt x="85" y="104"/>
                      <a:pt x="86" y="104"/>
                      <a:pt x="86" y="103"/>
                    </a:cubicBezTo>
                    <a:cubicBezTo>
                      <a:pt x="88" y="101"/>
                      <a:pt x="89" y="99"/>
                      <a:pt x="90" y="97"/>
                    </a:cubicBezTo>
                    <a:cubicBezTo>
                      <a:pt x="90" y="95"/>
                      <a:pt x="90" y="95"/>
                      <a:pt x="90" y="95"/>
                    </a:cubicBezTo>
                    <a:cubicBezTo>
                      <a:pt x="92" y="91"/>
                      <a:pt x="94" y="86"/>
                      <a:pt x="97" y="82"/>
                    </a:cubicBezTo>
                    <a:cubicBezTo>
                      <a:pt x="98" y="80"/>
                      <a:pt x="100" y="78"/>
                      <a:pt x="101" y="77"/>
                    </a:cubicBezTo>
                    <a:cubicBezTo>
                      <a:pt x="103" y="75"/>
                      <a:pt x="105" y="74"/>
                      <a:pt x="106" y="71"/>
                    </a:cubicBezTo>
                    <a:cubicBezTo>
                      <a:pt x="106" y="68"/>
                      <a:pt x="107" y="65"/>
                      <a:pt x="107" y="62"/>
                    </a:cubicBezTo>
                    <a:cubicBezTo>
                      <a:pt x="107" y="60"/>
                      <a:pt x="107" y="59"/>
                      <a:pt x="108" y="57"/>
                    </a:cubicBezTo>
                    <a:cubicBezTo>
                      <a:pt x="108" y="55"/>
                      <a:pt x="108" y="55"/>
                      <a:pt x="108" y="55"/>
                    </a:cubicBezTo>
                    <a:lnTo>
                      <a:pt x="106" y="54"/>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19"/>
              <p:cNvSpPr>
                <a:spLocks/>
              </p:cNvSpPr>
              <p:nvPr/>
            </p:nvSpPr>
            <p:spPr bwMode="auto">
              <a:xfrm>
                <a:off x="2895" y="418"/>
                <a:ext cx="231" cy="270"/>
              </a:xfrm>
              <a:custGeom>
                <a:avLst/>
                <a:gdLst>
                  <a:gd name="T0" fmla="*/ 138 w 151"/>
                  <a:gd name="T1" fmla="*/ 7 h 176"/>
                  <a:gd name="T2" fmla="*/ 112 w 151"/>
                  <a:gd name="T3" fmla="*/ 0 h 176"/>
                  <a:gd name="T4" fmla="*/ 101 w 151"/>
                  <a:gd name="T5" fmla="*/ 6 h 176"/>
                  <a:gd name="T6" fmla="*/ 90 w 151"/>
                  <a:gd name="T7" fmla="*/ 2 h 176"/>
                  <a:gd name="T8" fmla="*/ 76 w 151"/>
                  <a:gd name="T9" fmla="*/ 4 h 176"/>
                  <a:gd name="T10" fmla="*/ 73 w 151"/>
                  <a:gd name="T11" fmla="*/ 8 h 176"/>
                  <a:gd name="T12" fmla="*/ 62 w 151"/>
                  <a:gd name="T13" fmla="*/ 6 h 176"/>
                  <a:gd name="T14" fmla="*/ 45 w 151"/>
                  <a:gd name="T15" fmla="*/ 2 h 176"/>
                  <a:gd name="T16" fmla="*/ 39 w 151"/>
                  <a:gd name="T17" fmla="*/ 1 h 176"/>
                  <a:gd name="T18" fmla="*/ 35 w 151"/>
                  <a:gd name="T19" fmla="*/ 7 h 176"/>
                  <a:gd name="T20" fmla="*/ 31 w 151"/>
                  <a:gd name="T21" fmla="*/ 21 h 176"/>
                  <a:gd name="T22" fmla="*/ 29 w 151"/>
                  <a:gd name="T23" fmla="*/ 35 h 176"/>
                  <a:gd name="T24" fmla="*/ 20 w 151"/>
                  <a:gd name="T25" fmla="*/ 46 h 176"/>
                  <a:gd name="T26" fmla="*/ 14 w 151"/>
                  <a:gd name="T27" fmla="*/ 46 h 176"/>
                  <a:gd name="T28" fmla="*/ 5 w 151"/>
                  <a:gd name="T29" fmla="*/ 51 h 176"/>
                  <a:gd name="T30" fmla="*/ 3 w 151"/>
                  <a:gd name="T31" fmla="*/ 75 h 176"/>
                  <a:gd name="T32" fmla="*/ 6 w 151"/>
                  <a:gd name="T33" fmla="*/ 96 h 176"/>
                  <a:gd name="T34" fmla="*/ 17 w 151"/>
                  <a:gd name="T35" fmla="*/ 114 h 176"/>
                  <a:gd name="T36" fmla="*/ 22 w 151"/>
                  <a:gd name="T37" fmla="*/ 113 h 176"/>
                  <a:gd name="T38" fmla="*/ 29 w 151"/>
                  <a:gd name="T39" fmla="*/ 130 h 176"/>
                  <a:gd name="T40" fmla="*/ 42 w 151"/>
                  <a:gd name="T41" fmla="*/ 158 h 176"/>
                  <a:gd name="T42" fmla="*/ 47 w 151"/>
                  <a:gd name="T43" fmla="*/ 165 h 176"/>
                  <a:gd name="T44" fmla="*/ 52 w 151"/>
                  <a:gd name="T45" fmla="*/ 172 h 176"/>
                  <a:gd name="T46" fmla="*/ 62 w 151"/>
                  <a:gd name="T47" fmla="*/ 172 h 176"/>
                  <a:gd name="T48" fmla="*/ 71 w 151"/>
                  <a:gd name="T49" fmla="*/ 175 h 176"/>
                  <a:gd name="T50" fmla="*/ 74 w 151"/>
                  <a:gd name="T51" fmla="*/ 174 h 176"/>
                  <a:gd name="T52" fmla="*/ 69 w 151"/>
                  <a:gd name="T53" fmla="*/ 158 h 176"/>
                  <a:gd name="T54" fmla="*/ 74 w 151"/>
                  <a:gd name="T55" fmla="*/ 151 h 176"/>
                  <a:gd name="T56" fmla="*/ 81 w 151"/>
                  <a:gd name="T57" fmla="*/ 151 h 176"/>
                  <a:gd name="T58" fmla="*/ 87 w 151"/>
                  <a:gd name="T59" fmla="*/ 152 h 176"/>
                  <a:gd name="T60" fmla="*/ 91 w 151"/>
                  <a:gd name="T61" fmla="*/ 151 h 176"/>
                  <a:gd name="T62" fmla="*/ 103 w 151"/>
                  <a:gd name="T63" fmla="*/ 148 h 176"/>
                  <a:gd name="T64" fmla="*/ 109 w 151"/>
                  <a:gd name="T65" fmla="*/ 145 h 176"/>
                  <a:gd name="T66" fmla="*/ 117 w 151"/>
                  <a:gd name="T67" fmla="*/ 152 h 176"/>
                  <a:gd name="T68" fmla="*/ 126 w 151"/>
                  <a:gd name="T69" fmla="*/ 157 h 176"/>
                  <a:gd name="T70" fmla="*/ 133 w 151"/>
                  <a:gd name="T71" fmla="*/ 144 h 176"/>
                  <a:gd name="T72" fmla="*/ 138 w 151"/>
                  <a:gd name="T73" fmla="*/ 127 h 176"/>
                  <a:gd name="T74" fmla="*/ 142 w 151"/>
                  <a:gd name="T75" fmla="*/ 115 h 176"/>
                  <a:gd name="T76" fmla="*/ 131 w 151"/>
                  <a:gd name="T77" fmla="*/ 68 h 176"/>
                  <a:gd name="T78" fmla="*/ 130 w 151"/>
                  <a:gd name="T79" fmla="*/ 56 h 176"/>
                  <a:gd name="T80" fmla="*/ 146 w 151"/>
                  <a:gd name="T81" fmla="*/ 23 h 176"/>
                  <a:gd name="T82" fmla="*/ 150 w 151"/>
                  <a:gd name="T83" fmla="*/ 1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1" h="176">
                    <a:moveTo>
                      <a:pt x="148" y="10"/>
                    </a:moveTo>
                    <a:cubicBezTo>
                      <a:pt x="145" y="8"/>
                      <a:pt x="143" y="7"/>
                      <a:pt x="138" y="7"/>
                    </a:cubicBezTo>
                    <a:cubicBezTo>
                      <a:pt x="138" y="7"/>
                      <a:pt x="138" y="7"/>
                      <a:pt x="138" y="7"/>
                    </a:cubicBezTo>
                    <a:cubicBezTo>
                      <a:pt x="134" y="7"/>
                      <a:pt x="129" y="6"/>
                      <a:pt x="124" y="4"/>
                    </a:cubicBezTo>
                    <a:cubicBezTo>
                      <a:pt x="123" y="4"/>
                      <a:pt x="121" y="3"/>
                      <a:pt x="120" y="3"/>
                    </a:cubicBezTo>
                    <a:cubicBezTo>
                      <a:pt x="118" y="1"/>
                      <a:pt x="115" y="0"/>
                      <a:pt x="112" y="0"/>
                    </a:cubicBezTo>
                    <a:cubicBezTo>
                      <a:pt x="110" y="0"/>
                      <a:pt x="108" y="1"/>
                      <a:pt x="107" y="2"/>
                    </a:cubicBezTo>
                    <a:cubicBezTo>
                      <a:pt x="106" y="2"/>
                      <a:pt x="105" y="3"/>
                      <a:pt x="104" y="4"/>
                    </a:cubicBezTo>
                    <a:cubicBezTo>
                      <a:pt x="103" y="5"/>
                      <a:pt x="102" y="6"/>
                      <a:pt x="101" y="6"/>
                    </a:cubicBezTo>
                    <a:cubicBezTo>
                      <a:pt x="101" y="6"/>
                      <a:pt x="99" y="5"/>
                      <a:pt x="98" y="4"/>
                    </a:cubicBezTo>
                    <a:cubicBezTo>
                      <a:pt x="97" y="4"/>
                      <a:pt x="96" y="3"/>
                      <a:pt x="95" y="3"/>
                    </a:cubicBezTo>
                    <a:cubicBezTo>
                      <a:pt x="93" y="2"/>
                      <a:pt x="92" y="2"/>
                      <a:pt x="90" y="2"/>
                    </a:cubicBezTo>
                    <a:cubicBezTo>
                      <a:pt x="89" y="2"/>
                      <a:pt x="87" y="2"/>
                      <a:pt x="86" y="3"/>
                    </a:cubicBezTo>
                    <a:cubicBezTo>
                      <a:pt x="83" y="4"/>
                      <a:pt x="82" y="4"/>
                      <a:pt x="79" y="4"/>
                    </a:cubicBezTo>
                    <a:cubicBezTo>
                      <a:pt x="76" y="4"/>
                      <a:pt x="76" y="4"/>
                      <a:pt x="76" y="4"/>
                    </a:cubicBezTo>
                    <a:cubicBezTo>
                      <a:pt x="76" y="6"/>
                      <a:pt x="76" y="6"/>
                      <a:pt x="76" y="6"/>
                    </a:cubicBezTo>
                    <a:cubicBezTo>
                      <a:pt x="76" y="7"/>
                      <a:pt x="76" y="8"/>
                      <a:pt x="75" y="10"/>
                    </a:cubicBezTo>
                    <a:cubicBezTo>
                      <a:pt x="75" y="9"/>
                      <a:pt x="74" y="9"/>
                      <a:pt x="73" y="8"/>
                    </a:cubicBezTo>
                    <a:cubicBezTo>
                      <a:pt x="71" y="6"/>
                      <a:pt x="70" y="6"/>
                      <a:pt x="68" y="6"/>
                    </a:cubicBezTo>
                    <a:cubicBezTo>
                      <a:pt x="67" y="6"/>
                      <a:pt x="67" y="6"/>
                      <a:pt x="67" y="6"/>
                    </a:cubicBezTo>
                    <a:cubicBezTo>
                      <a:pt x="65" y="6"/>
                      <a:pt x="63" y="6"/>
                      <a:pt x="62" y="6"/>
                    </a:cubicBezTo>
                    <a:cubicBezTo>
                      <a:pt x="60" y="5"/>
                      <a:pt x="57" y="5"/>
                      <a:pt x="55" y="5"/>
                    </a:cubicBezTo>
                    <a:cubicBezTo>
                      <a:pt x="53" y="5"/>
                      <a:pt x="52" y="4"/>
                      <a:pt x="51" y="4"/>
                    </a:cubicBezTo>
                    <a:cubicBezTo>
                      <a:pt x="49" y="3"/>
                      <a:pt x="47" y="2"/>
                      <a:pt x="45" y="2"/>
                    </a:cubicBezTo>
                    <a:cubicBezTo>
                      <a:pt x="45" y="2"/>
                      <a:pt x="44" y="2"/>
                      <a:pt x="44" y="2"/>
                    </a:cubicBezTo>
                    <a:cubicBezTo>
                      <a:pt x="43" y="1"/>
                      <a:pt x="42" y="1"/>
                      <a:pt x="40" y="1"/>
                    </a:cubicBezTo>
                    <a:cubicBezTo>
                      <a:pt x="40" y="1"/>
                      <a:pt x="40" y="1"/>
                      <a:pt x="39" y="1"/>
                    </a:cubicBezTo>
                    <a:cubicBezTo>
                      <a:pt x="39" y="1"/>
                      <a:pt x="38" y="2"/>
                      <a:pt x="37" y="2"/>
                    </a:cubicBezTo>
                    <a:cubicBezTo>
                      <a:pt x="36" y="2"/>
                      <a:pt x="36" y="2"/>
                      <a:pt x="36" y="2"/>
                    </a:cubicBezTo>
                    <a:cubicBezTo>
                      <a:pt x="35" y="7"/>
                      <a:pt x="35" y="7"/>
                      <a:pt x="35" y="7"/>
                    </a:cubicBezTo>
                    <a:cubicBezTo>
                      <a:pt x="35" y="9"/>
                      <a:pt x="34" y="11"/>
                      <a:pt x="34" y="12"/>
                    </a:cubicBezTo>
                    <a:cubicBezTo>
                      <a:pt x="33" y="15"/>
                      <a:pt x="32" y="18"/>
                      <a:pt x="31" y="20"/>
                    </a:cubicBezTo>
                    <a:cubicBezTo>
                      <a:pt x="31" y="21"/>
                      <a:pt x="31" y="21"/>
                      <a:pt x="31" y="21"/>
                    </a:cubicBezTo>
                    <a:cubicBezTo>
                      <a:pt x="30" y="22"/>
                      <a:pt x="30" y="24"/>
                      <a:pt x="29" y="26"/>
                    </a:cubicBezTo>
                    <a:cubicBezTo>
                      <a:pt x="28" y="28"/>
                      <a:pt x="28" y="31"/>
                      <a:pt x="28" y="33"/>
                    </a:cubicBezTo>
                    <a:cubicBezTo>
                      <a:pt x="28" y="33"/>
                      <a:pt x="28" y="34"/>
                      <a:pt x="29" y="35"/>
                    </a:cubicBezTo>
                    <a:cubicBezTo>
                      <a:pt x="29" y="36"/>
                      <a:pt x="29" y="37"/>
                      <a:pt x="29" y="38"/>
                    </a:cubicBezTo>
                    <a:cubicBezTo>
                      <a:pt x="29" y="42"/>
                      <a:pt x="23" y="46"/>
                      <a:pt x="20" y="46"/>
                    </a:cubicBezTo>
                    <a:cubicBezTo>
                      <a:pt x="20" y="46"/>
                      <a:pt x="20" y="46"/>
                      <a:pt x="20" y="46"/>
                    </a:cubicBezTo>
                    <a:cubicBezTo>
                      <a:pt x="19" y="46"/>
                      <a:pt x="18" y="46"/>
                      <a:pt x="17" y="46"/>
                    </a:cubicBezTo>
                    <a:cubicBezTo>
                      <a:pt x="16" y="46"/>
                      <a:pt x="16" y="46"/>
                      <a:pt x="15" y="46"/>
                    </a:cubicBezTo>
                    <a:cubicBezTo>
                      <a:pt x="15" y="46"/>
                      <a:pt x="14" y="46"/>
                      <a:pt x="14" y="46"/>
                    </a:cubicBezTo>
                    <a:cubicBezTo>
                      <a:pt x="13" y="46"/>
                      <a:pt x="12" y="47"/>
                      <a:pt x="12" y="47"/>
                    </a:cubicBezTo>
                    <a:cubicBezTo>
                      <a:pt x="11" y="48"/>
                      <a:pt x="10" y="49"/>
                      <a:pt x="8" y="49"/>
                    </a:cubicBezTo>
                    <a:cubicBezTo>
                      <a:pt x="6" y="49"/>
                      <a:pt x="5" y="50"/>
                      <a:pt x="5" y="51"/>
                    </a:cubicBezTo>
                    <a:cubicBezTo>
                      <a:pt x="4" y="53"/>
                      <a:pt x="4" y="54"/>
                      <a:pt x="5" y="57"/>
                    </a:cubicBezTo>
                    <a:cubicBezTo>
                      <a:pt x="7" y="61"/>
                      <a:pt x="7" y="65"/>
                      <a:pt x="6" y="70"/>
                    </a:cubicBezTo>
                    <a:cubicBezTo>
                      <a:pt x="5" y="72"/>
                      <a:pt x="4" y="73"/>
                      <a:pt x="3" y="75"/>
                    </a:cubicBezTo>
                    <a:cubicBezTo>
                      <a:pt x="2" y="76"/>
                      <a:pt x="1" y="78"/>
                      <a:pt x="1" y="79"/>
                    </a:cubicBezTo>
                    <a:cubicBezTo>
                      <a:pt x="0" y="84"/>
                      <a:pt x="3" y="89"/>
                      <a:pt x="4" y="91"/>
                    </a:cubicBezTo>
                    <a:cubicBezTo>
                      <a:pt x="4" y="93"/>
                      <a:pt x="5" y="94"/>
                      <a:pt x="6" y="96"/>
                    </a:cubicBezTo>
                    <a:cubicBezTo>
                      <a:pt x="9" y="99"/>
                      <a:pt x="11" y="103"/>
                      <a:pt x="12" y="107"/>
                    </a:cubicBezTo>
                    <a:cubicBezTo>
                      <a:pt x="13" y="110"/>
                      <a:pt x="14" y="113"/>
                      <a:pt x="17" y="113"/>
                    </a:cubicBezTo>
                    <a:cubicBezTo>
                      <a:pt x="17" y="114"/>
                      <a:pt x="17" y="114"/>
                      <a:pt x="17" y="114"/>
                    </a:cubicBezTo>
                    <a:cubicBezTo>
                      <a:pt x="18" y="114"/>
                      <a:pt x="18" y="114"/>
                      <a:pt x="18" y="114"/>
                    </a:cubicBezTo>
                    <a:cubicBezTo>
                      <a:pt x="18" y="114"/>
                      <a:pt x="19" y="114"/>
                      <a:pt x="20" y="113"/>
                    </a:cubicBezTo>
                    <a:cubicBezTo>
                      <a:pt x="20" y="113"/>
                      <a:pt x="21" y="113"/>
                      <a:pt x="22" y="113"/>
                    </a:cubicBezTo>
                    <a:cubicBezTo>
                      <a:pt x="22" y="113"/>
                      <a:pt x="23" y="113"/>
                      <a:pt x="23" y="113"/>
                    </a:cubicBezTo>
                    <a:cubicBezTo>
                      <a:pt x="27" y="115"/>
                      <a:pt x="28" y="120"/>
                      <a:pt x="29" y="125"/>
                    </a:cubicBezTo>
                    <a:cubicBezTo>
                      <a:pt x="29" y="127"/>
                      <a:pt x="29" y="129"/>
                      <a:pt x="29" y="130"/>
                    </a:cubicBezTo>
                    <a:cubicBezTo>
                      <a:pt x="31" y="136"/>
                      <a:pt x="34" y="142"/>
                      <a:pt x="36" y="147"/>
                    </a:cubicBezTo>
                    <a:cubicBezTo>
                      <a:pt x="37" y="149"/>
                      <a:pt x="37" y="149"/>
                      <a:pt x="37" y="149"/>
                    </a:cubicBezTo>
                    <a:cubicBezTo>
                      <a:pt x="38" y="152"/>
                      <a:pt x="40" y="155"/>
                      <a:pt x="42" y="158"/>
                    </a:cubicBezTo>
                    <a:cubicBezTo>
                      <a:pt x="42" y="159"/>
                      <a:pt x="43" y="160"/>
                      <a:pt x="44" y="161"/>
                    </a:cubicBezTo>
                    <a:cubicBezTo>
                      <a:pt x="44" y="161"/>
                      <a:pt x="44" y="161"/>
                      <a:pt x="44" y="161"/>
                    </a:cubicBezTo>
                    <a:cubicBezTo>
                      <a:pt x="45" y="163"/>
                      <a:pt x="46" y="164"/>
                      <a:pt x="47" y="165"/>
                    </a:cubicBezTo>
                    <a:cubicBezTo>
                      <a:pt x="47" y="165"/>
                      <a:pt x="49" y="168"/>
                      <a:pt x="49" y="170"/>
                    </a:cubicBezTo>
                    <a:cubicBezTo>
                      <a:pt x="50" y="173"/>
                      <a:pt x="50" y="173"/>
                      <a:pt x="50" y="173"/>
                    </a:cubicBezTo>
                    <a:cubicBezTo>
                      <a:pt x="52" y="172"/>
                      <a:pt x="52" y="172"/>
                      <a:pt x="52" y="172"/>
                    </a:cubicBezTo>
                    <a:cubicBezTo>
                      <a:pt x="54" y="172"/>
                      <a:pt x="55" y="172"/>
                      <a:pt x="57" y="172"/>
                    </a:cubicBezTo>
                    <a:cubicBezTo>
                      <a:pt x="57" y="172"/>
                      <a:pt x="58" y="172"/>
                      <a:pt x="59" y="172"/>
                    </a:cubicBezTo>
                    <a:cubicBezTo>
                      <a:pt x="60" y="172"/>
                      <a:pt x="61" y="172"/>
                      <a:pt x="62" y="172"/>
                    </a:cubicBezTo>
                    <a:cubicBezTo>
                      <a:pt x="64" y="173"/>
                      <a:pt x="66" y="173"/>
                      <a:pt x="68" y="174"/>
                    </a:cubicBezTo>
                    <a:cubicBezTo>
                      <a:pt x="69" y="174"/>
                      <a:pt x="69" y="174"/>
                      <a:pt x="70" y="174"/>
                    </a:cubicBezTo>
                    <a:cubicBezTo>
                      <a:pt x="70" y="175"/>
                      <a:pt x="71" y="175"/>
                      <a:pt x="71" y="175"/>
                    </a:cubicBezTo>
                    <a:cubicBezTo>
                      <a:pt x="74" y="176"/>
                      <a:pt x="74" y="176"/>
                      <a:pt x="74" y="176"/>
                    </a:cubicBezTo>
                    <a:cubicBezTo>
                      <a:pt x="74" y="174"/>
                      <a:pt x="74" y="174"/>
                      <a:pt x="74" y="174"/>
                    </a:cubicBezTo>
                    <a:cubicBezTo>
                      <a:pt x="74" y="174"/>
                      <a:pt x="74" y="174"/>
                      <a:pt x="74" y="174"/>
                    </a:cubicBezTo>
                    <a:cubicBezTo>
                      <a:pt x="76" y="171"/>
                      <a:pt x="75" y="168"/>
                      <a:pt x="73" y="165"/>
                    </a:cubicBezTo>
                    <a:cubicBezTo>
                      <a:pt x="73" y="164"/>
                      <a:pt x="72" y="163"/>
                      <a:pt x="71" y="163"/>
                    </a:cubicBezTo>
                    <a:cubicBezTo>
                      <a:pt x="70" y="161"/>
                      <a:pt x="69" y="160"/>
                      <a:pt x="69" y="158"/>
                    </a:cubicBezTo>
                    <a:cubicBezTo>
                      <a:pt x="68" y="156"/>
                      <a:pt x="70" y="155"/>
                      <a:pt x="72" y="154"/>
                    </a:cubicBezTo>
                    <a:cubicBezTo>
                      <a:pt x="72" y="154"/>
                      <a:pt x="73" y="153"/>
                      <a:pt x="73" y="152"/>
                    </a:cubicBezTo>
                    <a:cubicBezTo>
                      <a:pt x="74" y="152"/>
                      <a:pt x="74" y="151"/>
                      <a:pt x="74" y="151"/>
                    </a:cubicBezTo>
                    <a:cubicBezTo>
                      <a:pt x="75" y="149"/>
                      <a:pt x="76" y="149"/>
                      <a:pt x="77" y="149"/>
                    </a:cubicBezTo>
                    <a:cubicBezTo>
                      <a:pt x="77" y="149"/>
                      <a:pt x="78" y="149"/>
                      <a:pt x="79" y="150"/>
                    </a:cubicBezTo>
                    <a:cubicBezTo>
                      <a:pt x="80" y="150"/>
                      <a:pt x="80" y="151"/>
                      <a:pt x="81" y="151"/>
                    </a:cubicBezTo>
                    <a:cubicBezTo>
                      <a:pt x="82" y="152"/>
                      <a:pt x="82" y="152"/>
                      <a:pt x="84" y="152"/>
                    </a:cubicBezTo>
                    <a:cubicBezTo>
                      <a:pt x="84" y="152"/>
                      <a:pt x="84" y="152"/>
                      <a:pt x="84" y="152"/>
                    </a:cubicBezTo>
                    <a:cubicBezTo>
                      <a:pt x="85" y="152"/>
                      <a:pt x="86" y="152"/>
                      <a:pt x="87" y="152"/>
                    </a:cubicBezTo>
                    <a:cubicBezTo>
                      <a:pt x="87" y="152"/>
                      <a:pt x="87" y="152"/>
                      <a:pt x="87" y="152"/>
                    </a:cubicBezTo>
                    <a:cubicBezTo>
                      <a:pt x="88" y="152"/>
                      <a:pt x="89" y="151"/>
                      <a:pt x="90" y="151"/>
                    </a:cubicBezTo>
                    <a:cubicBezTo>
                      <a:pt x="91" y="151"/>
                      <a:pt x="91" y="151"/>
                      <a:pt x="91" y="151"/>
                    </a:cubicBezTo>
                    <a:cubicBezTo>
                      <a:pt x="93" y="151"/>
                      <a:pt x="94" y="150"/>
                      <a:pt x="96" y="150"/>
                    </a:cubicBezTo>
                    <a:cubicBezTo>
                      <a:pt x="98" y="149"/>
                      <a:pt x="99" y="149"/>
                      <a:pt x="100" y="148"/>
                    </a:cubicBezTo>
                    <a:cubicBezTo>
                      <a:pt x="101" y="148"/>
                      <a:pt x="102" y="148"/>
                      <a:pt x="103" y="148"/>
                    </a:cubicBezTo>
                    <a:cubicBezTo>
                      <a:pt x="103" y="148"/>
                      <a:pt x="104" y="147"/>
                      <a:pt x="105" y="147"/>
                    </a:cubicBezTo>
                    <a:cubicBezTo>
                      <a:pt x="106" y="146"/>
                      <a:pt x="107" y="145"/>
                      <a:pt x="108" y="145"/>
                    </a:cubicBezTo>
                    <a:cubicBezTo>
                      <a:pt x="109" y="145"/>
                      <a:pt x="109" y="145"/>
                      <a:pt x="109" y="145"/>
                    </a:cubicBezTo>
                    <a:cubicBezTo>
                      <a:pt x="111" y="146"/>
                      <a:pt x="112" y="147"/>
                      <a:pt x="112" y="148"/>
                    </a:cubicBezTo>
                    <a:cubicBezTo>
                      <a:pt x="113" y="149"/>
                      <a:pt x="113" y="149"/>
                      <a:pt x="113" y="150"/>
                    </a:cubicBezTo>
                    <a:cubicBezTo>
                      <a:pt x="114" y="151"/>
                      <a:pt x="115" y="151"/>
                      <a:pt x="117" y="152"/>
                    </a:cubicBezTo>
                    <a:cubicBezTo>
                      <a:pt x="118" y="152"/>
                      <a:pt x="119" y="153"/>
                      <a:pt x="120" y="154"/>
                    </a:cubicBezTo>
                    <a:cubicBezTo>
                      <a:pt x="122" y="155"/>
                      <a:pt x="123" y="156"/>
                      <a:pt x="123" y="156"/>
                    </a:cubicBezTo>
                    <a:cubicBezTo>
                      <a:pt x="126" y="157"/>
                      <a:pt x="126" y="157"/>
                      <a:pt x="126" y="157"/>
                    </a:cubicBezTo>
                    <a:cubicBezTo>
                      <a:pt x="126" y="155"/>
                      <a:pt x="126" y="155"/>
                      <a:pt x="126" y="155"/>
                    </a:cubicBezTo>
                    <a:cubicBezTo>
                      <a:pt x="128" y="154"/>
                      <a:pt x="129" y="151"/>
                      <a:pt x="130" y="149"/>
                    </a:cubicBezTo>
                    <a:cubicBezTo>
                      <a:pt x="131" y="147"/>
                      <a:pt x="132" y="146"/>
                      <a:pt x="133" y="144"/>
                    </a:cubicBezTo>
                    <a:cubicBezTo>
                      <a:pt x="134" y="143"/>
                      <a:pt x="134" y="143"/>
                      <a:pt x="134" y="143"/>
                    </a:cubicBezTo>
                    <a:cubicBezTo>
                      <a:pt x="135" y="141"/>
                      <a:pt x="136" y="139"/>
                      <a:pt x="137" y="136"/>
                    </a:cubicBezTo>
                    <a:cubicBezTo>
                      <a:pt x="137" y="133"/>
                      <a:pt x="138" y="130"/>
                      <a:pt x="138" y="127"/>
                    </a:cubicBezTo>
                    <a:cubicBezTo>
                      <a:pt x="138" y="126"/>
                      <a:pt x="138" y="125"/>
                      <a:pt x="138" y="124"/>
                    </a:cubicBezTo>
                    <a:cubicBezTo>
                      <a:pt x="138" y="122"/>
                      <a:pt x="138" y="120"/>
                      <a:pt x="139" y="118"/>
                    </a:cubicBezTo>
                    <a:cubicBezTo>
                      <a:pt x="140" y="117"/>
                      <a:pt x="141" y="116"/>
                      <a:pt x="142" y="115"/>
                    </a:cubicBezTo>
                    <a:cubicBezTo>
                      <a:pt x="142" y="114"/>
                      <a:pt x="143" y="113"/>
                      <a:pt x="144" y="112"/>
                    </a:cubicBezTo>
                    <a:cubicBezTo>
                      <a:pt x="146" y="106"/>
                      <a:pt x="145" y="102"/>
                      <a:pt x="141" y="97"/>
                    </a:cubicBezTo>
                    <a:cubicBezTo>
                      <a:pt x="134" y="88"/>
                      <a:pt x="131" y="78"/>
                      <a:pt x="131" y="68"/>
                    </a:cubicBezTo>
                    <a:cubicBezTo>
                      <a:pt x="131" y="66"/>
                      <a:pt x="131" y="65"/>
                      <a:pt x="131" y="64"/>
                    </a:cubicBezTo>
                    <a:cubicBezTo>
                      <a:pt x="131" y="62"/>
                      <a:pt x="131" y="60"/>
                      <a:pt x="131" y="59"/>
                    </a:cubicBezTo>
                    <a:cubicBezTo>
                      <a:pt x="131" y="58"/>
                      <a:pt x="130" y="57"/>
                      <a:pt x="130" y="56"/>
                    </a:cubicBezTo>
                    <a:cubicBezTo>
                      <a:pt x="129" y="54"/>
                      <a:pt x="129" y="52"/>
                      <a:pt x="129" y="51"/>
                    </a:cubicBezTo>
                    <a:cubicBezTo>
                      <a:pt x="129" y="45"/>
                      <a:pt x="133" y="39"/>
                      <a:pt x="137" y="35"/>
                    </a:cubicBezTo>
                    <a:cubicBezTo>
                      <a:pt x="140" y="32"/>
                      <a:pt x="145" y="27"/>
                      <a:pt x="146" y="23"/>
                    </a:cubicBezTo>
                    <a:cubicBezTo>
                      <a:pt x="146" y="22"/>
                      <a:pt x="146" y="22"/>
                      <a:pt x="146" y="21"/>
                    </a:cubicBezTo>
                    <a:cubicBezTo>
                      <a:pt x="147" y="20"/>
                      <a:pt x="147" y="18"/>
                      <a:pt x="148" y="16"/>
                    </a:cubicBezTo>
                    <a:cubicBezTo>
                      <a:pt x="149" y="15"/>
                      <a:pt x="150" y="14"/>
                      <a:pt x="150" y="13"/>
                    </a:cubicBezTo>
                    <a:cubicBezTo>
                      <a:pt x="151" y="11"/>
                      <a:pt x="151" y="11"/>
                      <a:pt x="151" y="11"/>
                    </a:cubicBezTo>
                    <a:cubicBezTo>
                      <a:pt x="151" y="11"/>
                      <a:pt x="148" y="10"/>
                      <a:pt x="148" y="1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20"/>
              <p:cNvSpPr>
                <a:spLocks/>
              </p:cNvSpPr>
              <p:nvPr/>
            </p:nvSpPr>
            <p:spPr bwMode="auto">
              <a:xfrm>
                <a:off x="1590" y="804"/>
                <a:ext cx="748" cy="1165"/>
              </a:xfrm>
              <a:custGeom>
                <a:avLst/>
                <a:gdLst>
                  <a:gd name="T0" fmla="*/ 471 w 488"/>
                  <a:gd name="T1" fmla="*/ 655 h 760"/>
                  <a:gd name="T2" fmla="*/ 473 w 488"/>
                  <a:gd name="T3" fmla="*/ 600 h 760"/>
                  <a:gd name="T4" fmla="*/ 476 w 488"/>
                  <a:gd name="T5" fmla="*/ 578 h 760"/>
                  <a:gd name="T6" fmla="*/ 477 w 488"/>
                  <a:gd name="T7" fmla="*/ 526 h 760"/>
                  <a:gd name="T8" fmla="*/ 427 w 488"/>
                  <a:gd name="T9" fmla="*/ 455 h 760"/>
                  <a:gd name="T10" fmla="*/ 406 w 488"/>
                  <a:gd name="T11" fmla="*/ 394 h 760"/>
                  <a:gd name="T12" fmla="*/ 366 w 488"/>
                  <a:gd name="T13" fmla="*/ 413 h 760"/>
                  <a:gd name="T14" fmla="*/ 341 w 488"/>
                  <a:gd name="T15" fmla="*/ 392 h 760"/>
                  <a:gd name="T16" fmla="*/ 325 w 488"/>
                  <a:gd name="T17" fmla="*/ 389 h 760"/>
                  <a:gd name="T18" fmla="*/ 316 w 488"/>
                  <a:gd name="T19" fmla="*/ 368 h 760"/>
                  <a:gd name="T20" fmla="*/ 294 w 488"/>
                  <a:gd name="T21" fmla="*/ 339 h 760"/>
                  <a:gd name="T22" fmla="*/ 276 w 488"/>
                  <a:gd name="T23" fmla="*/ 308 h 760"/>
                  <a:gd name="T24" fmla="*/ 283 w 488"/>
                  <a:gd name="T25" fmla="*/ 295 h 760"/>
                  <a:gd name="T26" fmla="*/ 309 w 488"/>
                  <a:gd name="T27" fmla="*/ 225 h 760"/>
                  <a:gd name="T28" fmla="*/ 358 w 488"/>
                  <a:gd name="T29" fmla="*/ 184 h 760"/>
                  <a:gd name="T30" fmla="*/ 376 w 488"/>
                  <a:gd name="T31" fmla="*/ 180 h 760"/>
                  <a:gd name="T32" fmla="*/ 407 w 488"/>
                  <a:gd name="T33" fmla="*/ 177 h 760"/>
                  <a:gd name="T34" fmla="*/ 401 w 488"/>
                  <a:gd name="T35" fmla="*/ 155 h 760"/>
                  <a:gd name="T36" fmla="*/ 397 w 488"/>
                  <a:gd name="T37" fmla="*/ 138 h 760"/>
                  <a:gd name="T38" fmla="*/ 386 w 488"/>
                  <a:gd name="T39" fmla="*/ 94 h 760"/>
                  <a:gd name="T40" fmla="*/ 366 w 488"/>
                  <a:gd name="T41" fmla="*/ 96 h 760"/>
                  <a:gd name="T42" fmla="*/ 348 w 488"/>
                  <a:gd name="T43" fmla="*/ 92 h 760"/>
                  <a:gd name="T44" fmla="*/ 326 w 488"/>
                  <a:gd name="T45" fmla="*/ 100 h 760"/>
                  <a:gd name="T46" fmla="*/ 300 w 488"/>
                  <a:gd name="T47" fmla="*/ 89 h 760"/>
                  <a:gd name="T48" fmla="*/ 285 w 488"/>
                  <a:gd name="T49" fmla="*/ 62 h 760"/>
                  <a:gd name="T50" fmla="*/ 256 w 488"/>
                  <a:gd name="T51" fmla="*/ 39 h 760"/>
                  <a:gd name="T52" fmla="*/ 254 w 488"/>
                  <a:gd name="T53" fmla="*/ 30 h 760"/>
                  <a:gd name="T54" fmla="*/ 236 w 488"/>
                  <a:gd name="T55" fmla="*/ 8 h 760"/>
                  <a:gd name="T56" fmla="*/ 222 w 488"/>
                  <a:gd name="T57" fmla="*/ 3 h 760"/>
                  <a:gd name="T58" fmla="*/ 212 w 488"/>
                  <a:gd name="T59" fmla="*/ 0 h 760"/>
                  <a:gd name="T60" fmla="*/ 217 w 488"/>
                  <a:gd name="T61" fmla="*/ 40 h 760"/>
                  <a:gd name="T62" fmla="*/ 167 w 488"/>
                  <a:gd name="T63" fmla="*/ 105 h 760"/>
                  <a:gd name="T64" fmla="*/ 118 w 488"/>
                  <a:gd name="T65" fmla="*/ 135 h 760"/>
                  <a:gd name="T66" fmla="*/ 111 w 488"/>
                  <a:gd name="T67" fmla="*/ 143 h 760"/>
                  <a:gd name="T68" fmla="*/ 97 w 488"/>
                  <a:gd name="T69" fmla="*/ 190 h 760"/>
                  <a:gd name="T70" fmla="*/ 61 w 488"/>
                  <a:gd name="T71" fmla="*/ 183 h 760"/>
                  <a:gd name="T72" fmla="*/ 46 w 488"/>
                  <a:gd name="T73" fmla="*/ 177 h 760"/>
                  <a:gd name="T74" fmla="*/ 34 w 488"/>
                  <a:gd name="T75" fmla="*/ 171 h 760"/>
                  <a:gd name="T76" fmla="*/ 41 w 488"/>
                  <a:gd name="T77" fmla="*/ 148 h 760"/>
                  <a:gd name="T78" fmla="*/ 19 w 488"/>
                  <a:gd name="T79" fmla="*/ 152 h 760"/>
                  <a:gd name="T80" fmla="*/ 7 w 488"/>
                  <a:gd name="T81" fmla="*/ 201 h 760"/>
                  <a:gd name="T82" fmla="*/ 18 w 488"/>
                  <a:gd name="T83" fmla="*/ 237 h 760"/>
                  <a:gd name="T84" fmla="*/ 25 w 488"/>
                  <a:gd name="T85" fmla="*/ 260 h 760"/>
                  <a:gd name="T86" fmla="*/ 72 w 488"/>
                  <a:gd name="T87" fmla="*/ 311 h 760"/>
                  <a:gd name="T88" fmla="*/ 100 w 488"/>
                  <a:gd name="T89" fmla="*/ 352 h 760"/>
                  <a:gd name="T90" fmla="*/ 125 w 488"/>
                  <a:gd name="T91" fmla="*/ 409 h 760"/>
                  <a:gd name="T92" fmla="*/ 150 w 488"/>
                  <a:gd name="T93" fmla="*/ 464 h 760"/>
                  <a:gd name="T94" fmla="*/ 193 w 488"/>
                  <a:gd name="T95" fmla="*/ 525 h 760"/>
                  <a:gd name="T96" fmla="*/ 211 w 488"/>
                  <a:gd name="T97" fmla="*/ 579 h 760"/>
                  <a:gd name="T98" fmla="*/ 223 w 488"/>
                  <a:gd name="T99" fmla="*/ 599 h 760"/>
                  <a:gd name="T100" fmla="*/ 272 w 488"/>
                  <a:gd name="T101" fmla="*/ 646 h 760"/>
                  <a:gd name="T102" fmla="*/ 343 w 488"/>
                  <a:gd name="T103" fmla="*/ 685 h 760"/>
                  <a:gd name="T104" fmla="*/ 402 w 488"/>
                  <a:gd name="T105" fmla="*/ 724 h 760"/>
                  <a:gd name="T106" fmla="*/ 441 w 488"/>
                  <a:gd name="T107" fmla="*/ 758 h 760"/>
                  <a:gd name="T108" fmla="*/ 461 w 488"/>
                  <a:gd name="T109" fmla="*/ 736 h 760"/>
                  <a:gd name="T110" fmla="*/ 470 w 488"/>
                  <a:gd name="T111" fmla="*/ 70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8" h="760">
                    <a:moveTo>
                      <a:pt x="486" y="679"/>
                    </a:moveTo>
                    <a:cubicBezTo>
                      <a:pt x="487" y="678"/>
                      <a:pt x="488" y="676"/>
                      <a:pt x="486" y="674"/>
                    </a:cubicBezTo>
                    <a:cubicBezTo>
                      <a:pt x="485" y="672"/>
                      <a:pt x="484" y="672"/>
                      <a:pt x="482" y="671"/>
                    </a:cubicBezTo>
                    <a:cubicBezTo>
                      <a:pt x="481" y="671"/>
                      <a:pt x="480" y="670"/>
                      <a:pt x="479" y="669"/>
                    </a:cubicBezTo>
                    <a:cubicBezTo>
                      <a:pt x="477" y="667"/>
                      <a:pt x="474" y="663"/>
                      <a:pt x="473" y="660"/>
                    </a:cubicBezTo>
                    <a:cubicBezTo>
                      <a:pt x="472" y="658"/>
                      <a:pt x="472" y="656"/>
                      <a:pt x="471" y="655"/>
                    </a:cubicBezTo>
                    <a:cubicBezTo>
                      <a:pt x="471" y="655"/>
                      <a:pt x="471" y="655"/>
                      <a:pt x="471" y="655"/>
                    </a:cubicBezTo>
                    <a:cubicBezTo>
                      <a:pt x="469" y="651"/>
                      <a:pt x="467" y="646"/>
                      <a:pt x="468" y="642"/>
                    </a:cubicBezTo>
                    <a:cubicBezTo>
                      <a:pt x="468" y="640"/>
                      <a:pt x="469" y="638"/>
                      <a:pt x="471" y="637"/>
                    </a:cubicBezTo>
                    <a:cubicBezTo>
                      <a:pt x="472" y="635"/>
                      <a:pt x="473" y="634"/>
                      <a:pt x="473" y="632"/>
                    </a:cubicBezTo>
                    <a:cubicBezTo>
                      <a:pt x="474" y="628"/>
                      <a:pt x="471" y="626"/>
                      <a:pt x="469" y="623"/>
                    </a:cubicBezTo>
                    <a:cubicBezTo>
                      <a:pt x="467" y="620"/>
                      <a:pt x="464" y="618"/>
                      <a:pt x="465" y="613"/>
                    </a:cubicBezTo>
                    <a:cubicBezTo>
                      <a:pt x="466" y="609"/>
                      <a:pt x="468" y="606"/>
                      <a:pt x="471" y="602"/>
                    </a:cubicBezTo>
                    <a:cubicBezTo>
                      <a:pt x="472" y="602"/>
                      <a:pt x="473" y="601"/>
                      <a:pt x="473" y="600"/>
                    </a:cubicBezTo>
                    <a:cubicBezTo>
                      <a:pt x="475" y="598"/>
                      <a:pt x="475" y="596"/>
                      <a:pt x="475" y="594"/>
                    </a:cubicBezTo>
                    <a:cubicBezTo>
                      <a:pt x="476" y="592"/>
                      <a:pt x="476" y="589"/>
                      <a:pt x="478" y="587"/>
                    </a:cubicBezTo>
                    <a:cubicBezTo>
                      <a:pt x="479" y="587"/>
                      <a:pt x="479" y="587"/>
                      <a:pt x="479" y="586"/>
                    </a:cubicBezTo>
                    <a:cubicBezTo>
                      <a:pt x="481" y="585"/>
                      <a:pt x="481" y="585"/>
                      <a:pt x="481" y="585"/>
                    </a:cubicBezTo>
                    <a:cubicBezTo>
                      <a:pt x="481" y="584"/>
                      <a:pt x="481" y="584"/>
                      <a:pt x="481" y="584"/>
                    </a:cubicBezTo>
                    <a:cubicBezTo>
                      <a:pt x="480" y="582"/>
                      <a:pt x="479" y="581"/>
                      <a:pt x="478" y="580"/>
                    </a:cubicBezTo>
                    <a:cubicBezTo>
                      <a:pt x="478" y="579"/>
                      <a:pt x="477" y="578"/>
                      <a:pt x="476" y="578"/>
                    </a:cubicBezTo>
                    <a:cubicBezTo>
                      <a:pt x="475" y="576"/>
                      <a:pt x="474" y="573"/>
                      <a:pt x="474" y="571"/>
                    </a:cubicBezTo>
                    <a:cubicBezTo>
                      <a:pt x="473" y="570"/>
                      <a:pt x="473" y="570"/>
                      <a:pt x="473" y="570"/>
                    </a:cubicBezTo>
                    <a:cubicBezTo>
                      <a:pt x="472" y="565"/>
                      <a:pt x="472" y="560"/>
                      <a:pt x="472" y="555"/>
                    </a:cubicBezTo>
                    <a:cubicBezTo>
                      <a:pt x="473" y="551"/>
                      <a:pt x="473" y="547"/>
                      <a:pt x="472" y="543"/>
                    </a:cubicBezTo>
                    <a:cubicBezTo>
                      <a:pt x="472" y="543"/>
                      <a:pt x="472" y="543"/>
                      <a:pt x="472" y="543"/>
                    </a:cubicBezTo>
                    <a:cubicBezTo>
                      <a:pt x="472" y="539"/>
                      <a:pt x="471" y="535"/>
                      <a:pt x="473" y="531"/>
                    </a:cubicBezTo>
                    <a:cubicBezTo>
                      <a:pt x="474" y="529"/>
                      <a:pt x="475" y="528"/>
                      <a:pt x="477" y="526"/>
                    </a:cubicBezTo>
                    <a:cubicBezTo>
                      <a:pt x="478" y="525"/>
                      <a:pt x="480" y="523"/>
                      <a:pt x="481" y="521"/>
                    </a:cubicBezTo>
                    <a:cubicBezTo>
                      <a:pt x="482" y="519"/>
                      <a:pt x="481" y="513"/>
                      <a:pt x="475" y="501"/>
                    </a:cubicBezTo>
                    <a:cubicBezTo>
                      <a:pt x="473" y="499"/>
                      <a:pt x="472" y="496"/>
                      <a:pt x="470" y="494"/>
                    </a:cubicBezTo>
                    <a:cubicBezTo>
                      <a:pt x="463" y="481"/>
                      <a:pt x="456" y="468"/>
                      <a:pt x="447" y="458"/>
                    </a:cubicBezTo>
                    <a:cubicBezTo>
                      <a:pt x="444" y="454"/>
                      <a:pt x="441" y="452"/>
                      <a:pt x="437" y="452"/>
                    </a:cubicBezTo>
                    <a:cubicBezTo>
                      <a:pt x="435" y="452"/>
                      <a:pt x="432" y="453"/>
                      <a:pt x="428" y="455"/>
                    </a:cubicBezTo>
                    <a:cubicBezTo>
                      <a:pt x="427" y="455"/>
                      <a:pt x="427" y="455"/>
                      <a:pt x="427" y="455"/>
                    </a:cubicBezTo>
                    <a:cubicBezTo>
                      <a:pt x="425" y="456"/>
                      <a:pt x="422" y="456"/>
                      <a:pt x="420" y="456"/>
                    </a:cubicBezTo>
                    <a:cubicBezTo>
                      <a:pt x="415" y="456"/>
                      <a:pt x="412" y="455"/>
                      <a:pt x="409" y="454"/>
                    </a:cubicBezTo>
                    <a:cubicBezTo>
                      <a:pt x="407" y="452"/>
                      <a:pt x="406" y="450"/>
                      <a:pt x="405" y="448"/>
                    </a:cubicBezTo>
                    <a:cubicBezTo>
                      <a:pt x="405" y="442"/>
                      <a:pt x="405" y="437"/>
                      <a:pt x="405" y="431"/>
                    </a:cubicBezTo>
                    <a:cubicBezTo>
                      <a:pt x="405" y="427"/>
                      <a:pt x="405" y="423"/>
                      <a:pt x="405" y="419"/>
                    </a:cubicBezTo>
                    <a:cubicBezTo>
                      <a:pt x="405" y="413"/>
                      <a:pt x="404" y="409"/>
                      <a:pt x="406" y="403"/>
                    </a:cubicBezTo>
                    <a:cubicBezTo>
                      <a:pt x="407" y="401"/>
                      <a:pt x="406" y="397"/>
                      <a:pt x="406" y="394"/>
                    </a:cubicBezTo>
                    <a:cubicBezTo>
                      <a:pt x="405" y="390"/>
                      <a:pt x="405" y="390"/>
                      <a:pt x="405" y="390"/>
                    </a:cubicBezTo>
                    <a:cubicBezTo>
                      <a:pt x="402" y="392"/>
                      <a:pt x="402" y="392"/>
                      <a:pt x="402" y="392"/>
                    </a:cubicBezTo>
                    <a:cubicBezTo>
                      <a:pt x="398" y="395"/>
                      <a:pt x="395" y="399"/>
                      <a:pt x="392" y="403"/>
                    </a:cubicBezTo>
                    <a:cubicBezTo>
                      <a:pt x="391" y="403"/>
                      <a:pt x="391" y="403"/>
                      <a:pt x="391" y="403"/>
                    </a:cubicBezTo>
                    <a:cubicBezTo>
                      <a:pt x="390" y="404"/>
                      <a:pt x="389" y="406"/>
                      <a:pt x="388" y="406"/>
                    </a:cubicBezTo>
                    <a:cubicBezTo>
                      <a:pt x="384" y="412"/>
                      <a:pt x="376" y="412"/>
                      <a:pt x="369" y="413"/>
                    </a:cubicBezTo>
                    <a:cubicBezTo>
                      <a:pt x="366" y="413"/>
                      <a:pt x="366" y="413"/>
                      <a:pt x="366" y="413"/>
                    </a:cubicBezTo>
                    <a:cubicBezTo>
                      <a:pt x="359" y="413"/>
                      <a:pt x="356" y="414"/>
                      <a:pt x="353" y="414"/>
                    </a:cubicBezTo>
                    <a:cubicBezTo>
                      <a:pt x="349" y="414"/>
                      <a:pt x="349" y="413"/>
                      <a:pt x="349" y="413"/>
                    </a:cubicBezTo>
                    <a:cubicBezTo>
                      <a:pt x="349" y="413"/>
                      <a:pt x="349" y="413"/>
                      <a:pt x="349" y="413"/>
                    </a:cubicBezTo>
                    <a:cubicBezTo>
                      <a:pt x="348" y="411"/>
                      <a:pt x="348" y="411"/>
                      <a:pt x="348" y="411"/>
                    </a:cubicBezTo>
                    <a:cubicBezTo>
                      <a:pt x="348" y="407"/>
                      <a:pt x="348" y="405"/>
                      <a:pt x="346" y="401"/>
                    </a:cubicBezTo>
                    <a:cubicBezTo>
                      <a:pt x="346" y="401"/>
                      <a:pt x="346" y="400"/>
                      <a:pt x="345" y="399"/>
                    </a:cubicBezTo>
                    <a:cubicBezTo>
                      <a:pt x="343" y="395"/>
                      <a:pt x="342" y="393"/>
                      <a:pt x="341" y="392"/>
                    </a:cubicBezTo>
                    <a:cubicBezTo>
                      <a:pt x="341" y="392"/>
                      <a:pt x="341" y="392"/>
                      <a:pt x="341" y="392"/>
                    </a:cubicBezTo>
                    <a:cubicBezTo>
                      <a:pt x="340" y="392"/>
                      <a:pt x="340" y="392"/>
                      <a:pt x="340" y="392"/>
                    </a:cubicBezTo>
                    <a:cubicBezTo>
                      <a:pt x="340" y="392"/>
                      <a:pt x="339" y="392"/>
                      <a:pt x="338" y="392"/>
                    </a:cubicBezTo>
                    <a:cubicBezTo>
                      <a:pt x="337" y="392"/>
                      <a:pt x="336" y="392"/>
                      <a:pt x="335" y="391"/>
                    </a:cubicBezTo>
                    <a:cubicBezTo>
                      <a:pt x="334" y="391"/>
                      <a:pt x="333" y="391"/>
                      <a:pt x="332" y="390"/>
                    </a:cubicBezTo>
                    <a:cubicBezTo>
                      <a:pt x="331" y="390"/>
                      <a:pt x="330" y="390"/>
                      <a:pt x="330" y="389"/>
                    </a:cubicBezTo>
                    <a:cubicBezTo>
                      <a:pt x="328" y="389"/>
                      <a:pt x="326" y="389"/>
                      <a:pt x="325" y="389"/>
                    </a:cubicBezTo>
                    <a:cubicBezTo>
                      <a:pt x="324" y="389"/>
                      <a:pt x="323" y="389"/>
                      <a:pt x="322" y="389"/>
                    </a:cubicBezTo>
                    <a:cubicBezTo>
                      <a:pt x="321" y="389"/>
                      <a:pt x="321" y="389"/>
                      <a:pt x="320" y="389"/>
                    </a:cubicBezTo>
                    <a:cubicBezTo>
                      <a:pt x="318" y="389"/>
                      <a:pt x="316" y="389"/>
                      <a:pt x="314" y="388"/>
                    </a:cubicBezTo>
                    <a:cubicBezTo>
                      <a:pt x="313" y="387"/>
                      <a:pt x="312" y="387"/>
                      <a:pt x="311" y="385"/>
                    </a:cubicBezTo>
                    <a:cubicBezTo>
                      <a:pt x="311" y="384"/>
                      <a:pt x="312" y="383"/>
                      <a:pt x="314" y="381"/>
                    </a:cubicBezTo>
                    <a:cubicBezTo>
                      <a:pt x="315" y="380"/>
                      <a:pt x="316" y="379"/>
                      <a:pt x="316" y="378"/>
                    </a:cubicBezTo>
                    <a:cubicBezTo>
                      <a:pt x="317" y="376"/>
                      <a:pt x="319" y="372"/>
                      <a:pt x="316" y="368"/>
                    </a:cubicBezTo>
                    <a:cubicBezTo>
                      <a:pt x="315" y="368"/>
                      <a:pt x="315" y="368"/>
                      <a:pt x="315" y="368"/>
                    </a:cubicBezTo>
                    <a:cubicBezTo>
                      <a:pt x="313" y="365"/>
                      <a:pt x="312" y="363"/>
                      <a:pt x="310" y="360"/>
                    </a:cubicBezTo>
                    <a:cubicBezTo>
                      <a:pt x="308" y="357"/>
                      <a:pt x="307" y="356"/>
                      <a:pt x="303" y="356"/>
                    </a:cubicBezTo>
                    <a:cubicBezTo>
                      <a:pt x="302" y="356"/>
                      <a:pt x="302" y="355"/>
                      <a:pt x="302" y="355"/>
                    </a:cubicBezTo>
                    <a:cubicBezTo>
                      <a:pt x="302" y="351"/>
                      <a:pt x="301" y="350"/>
                      <a:pt x="299" y="347"/>
                    </a:cubicBezTo>
                    <a:cubicBezTo>
                      <a:pt x="298" y="347"/>
                      <a:pt x="297" y="346"/>
                      <a:pt x="297" y="346"/>
                    </a:cubicBezTo>
                    <a:cubicBezTo>
                      <a:pt x="295" y="344"/>
                      <a:pt x="294" y="341"/>
                      <a:pt x="294" y="339"/>
                    </a:cubicBezTo>
                    <a:cubicBezTo>
                      <a:pt x="293" y="338"/>
                      <a:pt x="293" y="336"/>
                      <a:pt x="293" y="335"/>
                    </a:cubicBezTo>
                    <a:cubicBezTo>
                      <a:pt x="292" y="333"/>
                      <a:pt x="291" y="332"/>
                      <a:pt x="290" y="331"/>
                    </a:cubicBezTo>
                    <a:cubicBezTo>
                      <a:pt x="289" y="330"/>
                      <a:pt x="287" y="329"/>
                      <a:pt x="287" y="327"/>
                    </a:cubicBezTo>
                    <a:cubicBezTo>
                      <a:pt x="286" y="326"/>
                      <a:pt x="286" y="325"/>
                      <a:pt x="285" y="323"/>
                    </a:cubicBezTo>
                    <a:cubicBezTo>
                      <a:pt x="285" y="321"/>
                      <a:pt x="284" y="319"/>
                      <a:pt x="282" y="317"/>
                    </a:cubicBezTo>
                    <a:cubicBezTo>
                      <a:pt x="281" y="317"/>
                      <a:pt x="281" y="316"/>
                      <a:pt x="280" y="316"/>
                    </a:cubicBezTo>
                    <a:cubicBezTo>
                      <a:pt x="277" y="313"/>
                      <a:pt x="275" y="311"/>
                      <a:pt x="276" y="308"/>
                    </a:cubicBezTo>
                    <a:cubicBezTo>
                      <a:pt x="276" y="305"/>
                      <a:pt x="278" y="304"/>
                      <a:pt x="281" y="303"/>
                    </a:cubicBezTo>
                    <a:cubicBezTo>
                      <a:pt x="282" y="303"/>
                      <a:pt x="283" y="303"/>
                      <a:pt x="284" y="302"/>
                    </a:cubicBezTo>
                    <a:cubicBezTo>
                      <a:pt x="284" y="302"/>
                      <a:pt x="285" y="301"/>
                      <a:pt x="285" y="301"/>
                    </a:cubicBezTo>
                    <a:cubicBezTo>
                      <a:pt x="285" y="300"/>
                      <a:pt x="285" y="300"/>
                      <a:pt x="285" y="300"/>
                    </a:cubicBezTo>
                    <a:cubicBezTo>
                      <a:pt x="285" y="300"/>
                      <a:pt x="285" y="300"/>
                      <a:pt x="285" y="300"/>
                    </a:cubicBezTo>
                    <a:cubicBezTo>
                      <a:pt x="285" y="299"/>
                      <a:pt x="285" y="298"/>
                      <a:pt x="284" y="296"/>
                    </a:cubicBezTo>
                    <a:cubicBezTo>
                      <a:pt x="283" y="296"/>
                      <a:pt x="283" y="295"/>
                      <a:pt x="283" y="295"/>
                    </a:cubicBezTo>
                    <a:cubicBezTo>
                      <a:pt x="281" y="291"/>
                      <a:pt x="280" y="288"/>
                      <a:pt x="282" y="284"/>
                    </a:cubicBezTo>
                    <a:cubicBezTo>
                      <a:pt x="286" y="277"/>
                      <a:pt x="290" y="275"/>
                      <a:pt x="297" y="273"/>
                    </a:cubicBezTo>
                    <a:cubicBezTo>
                      <a:pt x="301" y="271"/>
                      <a:pt x="303" y="269"/>
                      <a:pt x="304" y="267"/>
                    </a:cubicBezTo>
                    <a:cubicBezTo>
                      <a:pt x="305" y="264"/>
                      <a:pt x="305" y="261"/>
                      <a:pt x="304" y="258"/>
                    </a:cubicBezTo>
                    <a:cubicBezTo>
                      <a:pt x="300" y="250"/>
                      <a:pt x="302" y="247"/>
                      <a:pt x="305" y="241"/>
                    </a:cubicBezTo>
                    <a:cubicBezTo>
                      <a:pt x="307" y="238"/>
                      <a:pt x="307" y="238"/>
                      <a:pt x="307" y="238"/>
                    </a:cubicBezTo>
                    <a:cubicBezTo>
                      <a:pt x="309" y="234"/>
                      <a:pt x="309" y="230"/>
                      <a:pt x="309" y="225"/>
                    </a:cubicBezTo>
                    <a:cubicBezTo>
                      <a:pt x="309" y="222"/>
                      <a:pt x="309" y="219"/>
                      <a:pt x="309" y="215"/>
                    </a:cubicBezTo>
                    <a:cubicBezTo>
                      <a:pt x="311" y="210"/>
                      <a:pt x="315" y="208"/>
                      <a:pt x="319" y="206"/>
                    </a:cubicBezTo>
                    <a:cubicBezTo>
                      <a:pt x="321" y="205"/>
                      <a:pt x="323" y="205"/>
                      <a:pt x="324" y="203"/>
                    </a:cubicBezTo>
                    <a:cubicBezTo>
                      <a:pt x="328" y="201"/>
                      <a:pt x="331" y="198"/>
                      <a:pt x="334" y="196"/>
                    </a:cubicBezTo>
                    <a:cubicBezTo>
                      <a:pt x="336" y="194"/>
                      <a:pt x="338" y="192"/>
                      <a:pt x="340" y="190"/>
                    </a:cubicBezTo>
                    <a:cubicBezTo>
                      <a:pt x="343" y="187"/>
                      <a:pt x="348" y="187"/>
                      <a:pt x="352" y="186"/>
                    </a:cubicBezTo>
                    <a:cubicBezTo>
                      <a:pt x="354" y="185"/>
                      <a:pt x="356" y="185"/>
                      <a:pt x="358" y="184"/>
                    </a:cubicBezTo>
                    <a:cubicBezTo>
                      <a:pt x="359" y="184"/>
                      <a:pt x="360" y="183"/>
                      <a:pt x="361" y="183"/>
                    </a:cubicBezTo>
                    <a:cubicBezTo>
                      <a:pt x="362" y="182"/>
                      <a:pt x="363" y="182"/>
                      <a:pt x="364" y="181"/>
                    </a:cubicBezTo>
                    <a:cubicBezTo>
                      <a:pt x="366" y="181"/>
                      <a:pt x="368" y="181"/>
                      <a:pt x="370" y="180"/>
                    </a:cubicBezTo>
                    <a:cubicBezTo>
                      <a:pt x="371" y="180"/>
                      <a:pt x="372" y="180"/>
                      <a:pt x="372" y="180"/>
                    </a:cubicBezTo>
                    <a:cubicBezTo>
                      <a:pt x="373" y="180"/>
                      <a:pt x="374" y="180"/>
                      <a:pt x="374" y="180"/>
                    </a:cubicBezTo>
                    <a:cubicBezTo>
                      <a:pt x="375" y="180"/>
                      <a:pt x="375" y="180"/>
                      <a:pt x="375" y="180"/>
                    </a:cubicBezTo>
                    <a:cubicBezTo>
                      <a:pt x="376" y="180"/>
                      <a:pt x="376" y="180"/>
                      <a:pt x="376" y="180"/>
                    </a:cubicBezTo>
                    <a:cubicBezTo>
                      <a:pt x="377" y="180"/>
                      <a:pt x="379" y="180"/>
                      <a:pt x="380" y="179"/>
                    </a:cubicBezTo>
                    <a:cubicBezTo>
                      <a:pt x="381" y="178"/>
                      <a:pt x="382" y="177"/>
                      <a:pt x="382" y="176"/>
                    </a:cubicBezTo>
                    <a:cubicBezTo>
                      <a:pt x="383" y="175"/>
                      <a:pt x="383" y="173"/>
                      <a:pt x="384" y="173"/>
                    </a:cubicBezTo>
                    <a:cubicBezTo>
                      <a:pt x="386" y="171"/>
                      <a:pt x="390" y="170"/>
                      <a:pt x="395" y="170"/>
                    </a:cubicBezTo>
                    <a:cubicBezTo>
                      <a:pt x="397" y="170"/>
                      <a:pt x="399" y="170"/>
                      <a:pt x="400" y="170"/>
                    </a:cubicBezTo>
                    <a:cubicBezTo>
                      <a:pt x="403" y="171"/>
                      <a:pt x="404" y="173"/>
                      <a:pt x="405" y="174"/>
                    </a:cubicBezTo>
                    <a:cubicBezTo>
                      <a:pt x="406" y="175"/>
                      <a:pt x="406" y="176"/>
                      <a:pt x="407" y="177"/>
                    </a:cubicBezTo>
                    <a:cubicBezTo>
                      <a:pt x="408" y="178"/>
                      <a:pt x="410" y="179"/>
                      <a:pt x="412" y="179"/>
                    </a:cubicBezTo>
                    <a:cubicBezTo>
                      <a:pt x="412" y="179"/>
                      <a:pt x="413" y="179"/>
                      <a:pt x="413" y="179"/>
                    </a:cubicBezTo>
                    <a:cubicBezTo>
                      <a:pt x="415" y="178"/>
                      <a:pt x="416" y="175"/>
                      <a:pt x="414" y="172"/>
                    </a:cubicBezTo>
                    <a:cubicBezTo>
                      <a:pt x="413" y="169"/>
                      <a:pt x="410" y="166"/>
                      <a:pt x="408" y="164"/>
                    </a:cubicBezTo>
                    <a:cubicBezTo>
                      <a:pt x="408" y="163"/>
                      <a:pt x="407" y="162"/>
                      <a:pt x="407" y="162"/>
                    </a:cubicBezTo>
                    <a:cubicBezTo>
                      <a:pt x="405" y="160"/>
                      <a:pt x="404" y="158"/>
                      <a:pt x="403" y="157"/>
                    </a:cubicBezTo>
                    <a:cubicBezTo>
                      <a:pt x="401" y="155"/>
                      <a:pt x="401" y="155"/>
                      <a:pt x="401" y="155"/>
                    </a:cubicBezTo>
                    <a:cubicBezTo>
                      <a:pt x="399" y="157"/>
                      <a:pt x="399" y="157"/>
                      <a:pt x="399" y="157"/>
                    </a:cubicBezTo>
                    <a:cubicBezTo>
                      <a:pt x="399" y="158"/>
                      <a:pt x="398" y="159"/>
                      <a:pt x="397" y="160"/>
                    </a:cubicBezTo>
                    <a:cubicBezTo>
                      <a:pt x="396" y="160"/>
                      <a:pt x="396" y="160"/>
                      <a:pt x="395" y="160"/>
                    </a:cubicBezTo>
                    <a:cubicBezTo>
                      <a:pt x="394" y="160"/>
                      <a:pt x="393" y="160"/>
                      <a:pt x="392" y="159"/>
                    </a:cubicBezTo>
                    <a:cubicBezTo>
                      <a:pt x="390" y="158"/>
                      <a:pt x="389" y="156"/>
                      <a:pt x="389" y="154"/>
                    </a:cubicBezTo>
                    <a:cubicBezTo>
                      <a:pt x="389" y="153"/>
                      <a:pt x="391" y="149"/>
                      <a:pt x="393" y="144"/>
                    </a:cubicBezTo>
                    <a:cubicBezTo>
                      <a:pt x="394" y="142"/>
                      <a:pt x="396" y="140"/>
                      <a:pt x="397" y="138"/>
                    </a:cubicBezTo>
                    <a:cubicBezTo>
                      <a:pt x="400" y="132"/>
                      <a:pt x="404" y="126"/>
                      <a:pt x="407" y="119"/>
                    </a:cubicBezTo>
                    <a:cubicBezTo>
                      <a:pt x="407" y="119"/>
                      <a:pt x="407" y="118"/>
                      <a:pt x="408" y="117"/>
                    </a:cubicBezTo>
                    <a:cubicBezTo>
                      <a:pt x="409" y="114"/>
                      <a:pt x="411" y="112"/>
                      <a:pt x="409" y="110"/>
                    </a:cubicBezTo>
                    <a:cubicBezTo>
                      <a:pt x="408" y="108"/>
                      <a:pt x="405" y="107"/>
                      <a:pt x="400" y="104"/>
                    </a:cubicBezTo>
                    <a:cubicBezTo>
                      <a:pt x="398" y="103"/>
                      <a:pt x="398" y="103"/>
                      <a:pt x="398" y="103"/>
                    </a:cubicBezTo>
                    <a:cubicBezTo>
                      <a:pt x="396" y="102"/>
                      <a:pt x="394" y="100"/>
                      <a:pt x="392" y="98"/>
                    </a:cubicBezTo>
                    <a:cubicBezTo>
                      <a:pt x="390" y="97"/>
                      <a:pt x="388" y="95"/>
                      <a:pt x="386" y="94"/>
                    </a:cubicBezTo>
                    <a:cubicBezTo>
                      <a:pt x="385" y="93"/>
                      <a:pt x="381" y="92"/>
                      <a:pt x="380" y="91"/>
                    </a:cubicBezTo>
                    <a:cubicBezTo>
                      <a:pt x="379" y="91"/>
                      <a:pt x="379" y="91"/>
                      <a:pt x="379" y="91"/>
                    </a:cubicBezTo>
                    <a:cubicBezTo>
                      <a:pt x="378" y="91"/>
                      <a:pt x="377" y="92"/>
                      <a:pt x="376" y="93"/>
                    </a:cubicBezTo>
                    <a:cubicBezTo>
                      <a:pt x="375" y="94"/>
                      <a:pt x="375" y="95"/>
                      <a:pt x="373" y="96"/>
                    </a:cubicBezTo>
                    <a:cubicBezTo>
                      <a:pt x="372" y="97"/>
                      <a:pt x="371" y="97"/>
                      <a:pt x="370" y="97"/>
                    </a:cubicBezTo>
                    <a:cubicBezTo>
                      <a:pt x="370" y="97"/>
                      <a:pt x="369" y="97"/>
                      <a:pt x="368" y="96"/>
                    </a:cubicBezTo>
                    <a:cubicBezTo>
                      <a:pt x="367" y="96"/>
                      <a:pt x="367" y="96"/>
                      <a:pt x="366" y="96"/>
                    </a:cubicBezTo>
                    <a:cubicBezTo>
                      <a:pt x="366" y="96"/>
                      <a:pt x="365" y="96"/>
                      <a:pt x="364" y="96"/>
                    </a:cubicBezTo>
                    <a:cubicBezTo>
                      <a:pt x="363" y="96"/>
                      <a:pt x="362" y="96"/>
                      <a:pt x="361" y="95"/>
                    </a:cubicBezTo>
                    <a:cubicBezTo>
                      <a:pt x="361" y="95"/>
                      <a:pt x="361" y="94"/>
                      <a:pt x="360" y="94"/>
                    </a:cubicBezTo>
                    <a:cubicBezTo>
                      <a:pt x="360" y="93"/>
                      <a:pt x="360" y="93"/>
                      <a:pt x="360" y="93"/>
                    </a:cubicBezTo>
                    <a:cubicBezTo>
                      <a:pt x="359" y="93"/>
                      <a:pt x="359" y="93"/>
                      <a:pt x="359" y="93"/>
                    </a:cubicBezTo>
                    <a:cubicBezTo>
                      <a:pt x="357" y="91"/>
                      <a:pt x="355" y="90"/>
                      <a:pt x="353" y="90"/>
                    </a:cubicBezTo>
                    <a:cubicBezTo>
                      <a:pt x="352" y="90"/>
                      <a:pt x="350" y="91"/>
                      <a:pt x="348" y="92"/>
                    </a:cubicBezTo>
                    <a:cubicBezTo>
                      <a:pt x="347" y="92"/>
                      <a:pt x="347" y="92"/>
                      <a:pt x="347" y="92"/>
                    </a:cubicBezTo>
                    <a:cubicBezTo>
                      <a:pt x="347" y="93"/>
                      <a:pt x="347" y="93"/>
                      <a:pt x="347" y="93"/>
                    </a:cubicBezTo>
                    <a:cubicBezTo>
                      <a:pt x="346" y="96"/>
                      <a:pt x="343" y="97"/>
                      <a:pt x="340" y="99"/>
                    </a:cubicBezTo>
                    <a:cubicBezTo>
                      <a:pt x="339" y="99"/>
                      <a:pt x="338" y="99"/>
                      <a:pt x="338" y="100"/>
                    </a:cubicBezTo>
                    <a:cubicBezTo>
                      <a:pt x="335" y="101"/>
                      <a:pt x="334" y="101"/>
                      <a:pt x="333" y="101"/>
                    </a:cubicBezTo>
                    <a:cubicBezTo>
                      <a:pt x="332" y="101"/>
                      <a:pt x="331" y="101"/>
                      <a:pt x="330" y="101"/>
                    </a:cubicBezTo>
                    <a:cubicBezTo>
                      <a:pt x="329" y="100"/>
                      <a:pt x="328" y="100"/>
                      <a:pt x="326" y="100"/>
                    </a:cubicBezTo>
                    <a:cubicBezTo>
                      <a:pt x="326" y="100"/>
                      <a:pt x="325" y="100"/>
                      <a:pt x="325" y="100"/>
                    </a:cubicBezTo>
                    <a:cubicBezTo>
                      <a:pt x="324" y="100"/>
                      <a:pt x="322" y="100"/>
                      <a:pt x="321" y="101"/>
                    </a:cubicBezTo>
                    <a:cubicBezTo>
                      <a:pt x="319" y="101"/>
                      <a:pt x="317" y="102"/>
                      <a:pt x="315" y="102"/>
                    </a:cubicBezTo>
                    <a:cubicBezTo>
                      <a:pt x="315" y="102"/>
                      <a:pt x="315" y="102"/>
                      <a:pt x="315" y="102"/>
                    </a:cubicBezTo>
                    <a:cubicBezTo>
                      <a:pt x="310" y="102"/>
                      <a:pt x="303" y="101"/>
                      <a:pt x="301" y="97"/>
                    </a:cubicBezTo>
                    <a:cubicBezTo>
                      <a:pt x="299" y="96"/>
                      <a:pt x="299" y="93"/>
                      <a:pt x="299" y="91"/>
                    </a:cubicBezTo>
                    <a:cubicBezTo>
                      <a:pt x="299" y="90"/>
                      <a:pt x="300" y="89"/>
                      <a:pt x="300" y="89"/>
                    </a:cubicBezTo>
                    <a:cubicBezTo>
                      <a:pt x="301" y="83"/>
                      <a:pt x="302" y="77"/>
                      <a:pt x="297" y="75"/>
                    </a:cubicBezTo>
                    <a:cubicBezTo>
                      <a:pt x="296" y="75"/>
                      <a:pt x="296" y="75"/>
                      <a:pt x="295" y="75"/>
                    </a:cubicBezTo>
                    <a:cubicBezTo>
                      <a:pt x="294" y="75"/>
                      <a:pt x="293" y="75"/>
                      <a:pt x="293" y="75"/>
                    </a:cubicBezTo>
                    <a:cubicBezTo>
                      <a:pt x="292" y="75"/>
                      <a:pt x="291" y="76"/>
                      <a:pt x="290" y="76"/>
                    </a:cubicBezTo>
                    <a:cubicBezTo>
                      <a:pt x="290" y="76"/>
                      <a:pt x="288" y="75"/>
                      <a:pt x="287" y="73"/>
                    </a:cubicBezTo>
                    <a:cubicBezTo>
                      <a:pt x="286" y="71"/>
                      <a:pt x="286" y="69"/>
                      <a:pt x="286" y="67"/>
                    </a:cubicBezTo>
                    <a:cubicBezTo>
                      <a:pt x="286" y="65"/>
                      <a:pt x="286" y="64"/>
                      <a:pt x="285" y="62"/>
                    </a:cubicBezTo>
                    <a:cubicBezTo>
                      <a:pt x="284" y="59"/>
                      <a:pt x="283" y="57"/>
                      <a:pt x="280" y="54"/>
                    </a:cubicBezTo>
                    <a:cubicBezTo>
                      <a:pt x="279" y="53"/>
                      <a:pt x="277" y="52"/>
                      <a:pt x="275" y="51"/>
                    </a:cubicBezTo>
                    <a:cubicBezTo>
                      <a:pt x="274" y="51"/>
                      <a:pt x="273" y="50"/>
                      <a:pt x="272" y="50"/>
                    </a:cubicBezTo>
                    <a:cubicBezTo>
                      <a:pt x="271" y="49"/>
                      <a:pt x="270" y="48"/>
                      <a:pt x="269" y="47"/>
                    </a:cubicBezTo>
                    <a:cubicBezTo>
                      <a:pt x="268" y="45"/>
                      <a:pt x="267" y="44"/>
                      <a:pt x="266" y="44"/>
                    </a:cubicBezTo>
                    <a:cubicBezTo>
                      <a:pt x="265" y="43"/>
                      <a:pt x="264" y="43"/>
                      <a:pt x="262" y="43"/>
                    </a:cubicBezTo>
                    <a:cubicBezTo>
                      <a:pt x="259" y="42"/>
                      <a:pt x="257" y="41"/>
                      <a:pt x="256" y="39"/>
                    </a:cubicBezTo>
                    <a:cubicBezTo>
                      <a:pt x="256" y="38"/>
                      <a:pt x="256" y="37"/>
                      <a:pt x="256" y="36"/>
                    </a:cubicBezTo>
                    <a:cubicBezTo>
                      <a:pt x="256" y="35"/>
                      <a:pt x="256" y="34"/>
                      <a:pt x="256" y="34"/>
                    </a:cubicBezTo>
                    <a:cubicBezTo>
                      <a:pt x="256" y="33"/>
                      <a:pt x="256" y="33"/>
                      <a:pt x="256" y="33"/>
                    </a:cubicBezTo>
                    <a:cubicBezTo>
                      <a:pt x="256" y="33"/>
                      <a:pt x="256" y="33"/>
                      <a:pt x="256" y="33"/>
                    </a:cubicBezTo>
                    <a:cubicBezTo>
                      <a:pt x="255" y="32"/>
                      <a:pt x="255" y="32"/>
                      <a:pt x="255" y="32"/>
                    </a:cubicBezTo>
                    <a:cubicBezTo>
                      <a:pt x="255" y="32"/>
                      <a:pt x="254" y="31"/>
                      <a:pt x="254" y="31"/>
                    </a:cubicBezTo>
                    <a:cubicBezTo>
                      <a:pt x="254" y="30"/>
                      <a:pt x="254" y="30"/>
                      <a:pt x="254" y="30"/>
                    </a:cubicBezTo>
                    <a:cubicBezTo>
                      <a:pt x="253" y="29"/>
                      <a:pt x="253" y="29"/>
                      <a:pt x="253" y="29"/>
                    </a:cubicBezTo>
                    <a:cubicBezTo>
                      <a:pt x="252" y="28"/>
                      <a:pt x="251" y="25"/>
                      <a:pt x="250" y="23"/>
                    </a:cubicBezTo>
                    <a:cubicBezTo>
                      <a:pt x="250" y="21"/>
                      <a:pt x="249" y="20"/>
                      <a:pt x="249" y="19"/>
                    </a:cubicBezTo>
                    <a:cubicBezTo>
                      <a:pt x="248" y="17"/>
                      <a:pt x="246" y="15"/>
                      <a:pt x="243" y="14"/>
                    </a:cubicBezTo>
                    <a:cubicBezTo>
                      <a:pt x="242" y="13"/>
                      <a:pt x="241" y="13"/>
                      <a:pt x="240" y="12"/>
                    </a:cubicBezTo>
                    <a:cubicBezTo>
                      <a:pt x="239" y="10"/>
                      <a:pt x="239" y="10"/>
                      <a:pt x="239" y="10"/>
                    </a:cubicBezTo>
                    <a:cubicBezTo>
                      <a:pt x="238" y="9"/>
                      <a:pt x="237" y="9"/>
                      <a:pt x="236" y="8"/>
                    </a:cubicBezTo>
                    <a:cubicBezTo>
                      <a:pt x="235" y="8"/>
                      <a:pt x="235" y="8"/>
                      <a:pt x="235" y="8"/>
                    </a:cubicBezTo>
                    <a:cubicBezTo>
                      <a:pt x="234" y="8"/>
                      <a:pt x="234" y="8"/>
                      <a:pt x="234" y="8"/>
                    </a:cubicBezTo>
                    <a:cubicBezTo>
                      <a:pt x="233" y="8"/>
                      <a:pt x="233" y="8"/>
                      <a:pt x="232" y="7"/>
                    </a:cubicBezTo>
                    <a:cubicBezTo>
                      <a:pt x="232" y="7"/>
                      <a:pt x="232" y="6"/>
                      <a:pt x="231" y="6"/>
                    </a:cubicBezTo>
                    <a:cubicBezTo>
                      <a:pt x="231" y="5"/>
                      <a:pt x="231" y="5"/>
                      <a:pt x="231" y="5"/>
                    </a:cubicBezTo>
                    <a:cubicBezTo>
                      <a:pt x="231" y="5"/>
                      <a:pt x="231" y="5"/>
                      <a:pt x="231" y="5"/>
                    </a:cubicBezTo>
                    <a:cubicBezTo>
                      <a:pt x="228" y="4"/>
                      <a:pt x="226" y="3"/>
                      <a:pt x="222" y="3"/>
                    </a:cubicBezTo>
                    <a:cubicBezTo>
                      <a:pt x="222" y="3"/>
                      <a:pt x="221" y="3"/>
                      <a:pt x="221" y="3"/>
                    </a:cubicBezTo>
                    <a:cubicBezTo>
                      <a:pt x="220" y="3"/>
                      <a:pt x="220" y="3"/>
                      <a:pt x="220" y="3"/>
                    </a:cubicBezTo>
                    <a:cubicBezTo>
                      <a:pt x="219" y="4"/>
                      <a:pt x="219" y="4"/>
                      <a:pt x="219" y="4"/>
                    </a:cubicBezTo>
                    <a:cubicBezTo>
                      <a:pt x="219" y="4"/>
                      <a:pt x="219" y="4"/>
                      <a:pt x="218" y="4"/>
                    </a:cubicBezTo>
                    <a:cubicBezTo>
                      <a:pt x="218" y="4"/>
                      <a:pt x="218" y="4"/>
                      <a:pt x="218" y="4"/>
                    </a:cubicBezTo>
                    <a:cubicBezTo>
                      <a:pt x="217" y="4"/>
                      <a:pt x="215" y="3"/>
                      <a:pt x="214" y="2"/>
                    </a:cubicBezTo>
                    <a:cubicBezTo>
                      <a:pt x="212" y="0"/>
                      <a:pt x="212" y="0"/>
                      <a:pt x="212" y="0"/>
                    </a:cubicBezTo>
                    <a:cubicBezTo>
                      <a:pt x="210" y="2"/>
                      <a:pt x="210" y="2"/>
                      <a:pt x="210" y="2"/>
                    </a:cubicBezTo>
                    <a:cubicBezTo>
                      <a:pt x="210" y="3"/>
                      <a:pt x="210" y="3"/>
                      <a:pt x="210" y="4"/>
                    </a:cubicBezTo>
                    <a:cubicBezTo>
                      <a:pt x="209" y="7"/>
                      <a:pt x="212" y="10"/>
                      <a:pt x="215" y="15"/>
                    </a:cubicBezTo>
                    <a:cubicBezTo>
                      <a:pt x="218" y="18"/>
                      <a:pt x="220" y="21"/>
                      <a:pt x="220" y="24"/>
                    </a:cubicBezTo>
                    <a:cubicBezTo>
                      <a:pt x="221" y="25"/>
                      <a:pt x="221" y="25"/>
                      <a:pt x="221" y="25"/>
                    </a:cubicBezTo>
                    <a:cubicBezTo>
                      <a:pt x="221" y="30"/>
                      <a:pt x="222" y="36"/>
                      <a:pt x="219" y="39"/>
                    </a:cubicBezTo>
                    <a:cubicBezTo>
                      <a:pt x="218" y="39"/>
                      <a:pt x="218" y="40"/>
                      <a:pt x="217" y="40"/>
                    </a:cubicBezTo>
                    <a:cubicBezTo>
                      <a:pt x="216" y="41"/>
                      <a:pt x="215" y="41"/>
                      <a:pt x="215" y="42"/>
                    </a:cubicBezTo>
                    <a:cubicBezTo>
                      <a:pt x="214" y="43"/>
                      <a:pt x="214" y="45"/>
                      <a:pt x="214" y="47"/>
                    </a:cubicBezTo>
                    <a:cubicBezTo>
                      <a:pt x="214" y="47"/>
                      <a:pt x="214" y="48"/>
                      <a:pt x="214" y="49"/>
                    </a:cubicBezTo>
                    <a:cubicBezTo>
                      <a:pt x="213" y="56"/>
                      <a:pt x="209" y="61"/>
                      <a:pt x="206" y="67"/>
                    </a:cubicBezTo>
                    <a:cubicBezTo>
                      <a:pt x="204" y="69"/>
                      <a:pt x="203" y="71"/>
                      <a:pt x="202" y="73"/>
                    </a:cubicBezTo>
                    <a:cubicBezTo>
                      <a:pt x="199" y="78"/>
                      <a:pt x="195" y="83"/>
                      <a:pt x="191" y="87"/>
                    </a:cubicBezTo>
                    <a:cubicBezTo>
                      <a:pt x="184" y="94"/>
                      <a:pt x="175" y="100"/>
                      <a:pt x="167" y="105"/>
                    </a:cubicBezTo>
                    <a:cubicBezTo>
                      <a:pt x="164" y="107"/>
                      <a:pt x="164" y="107"/>
                      <a:pt x="164" y="107"/>
                    </a:cubicBezTo>
                    <a:cubicBezTo>
                      <a:pt x="161" y="109"/>
                      <a:pt x="158" y="111"/>
                      <a:pt x="155" y="112"/>
                    </a:cubicBezTo>
                    <a:cubicBezTo>
                      <a:pt x="152" y="114"/>
                      <a:pt x="150" y="114"/>
                      <a:pt x="147" y="115"/>
                    </a:cubicBezTo>
                    <a:cubicBezTo>
                      <a:pt x="145" y="116"/>
                      <a:pt x="144" y="116"/>
                      <a:pt x="142" y="117"/>
                    </a:cubicBezTo>
                    <a:cubicBezTo>
                      <a:pt x="140" y="118"/>
                      <a:pt x="139" y="118"/>
                      <a:pt x="137" y="119"/>
                    </a:cubicBezTo>
                    <a:cubicBezTo>
                      <a:pt x="134" y="119"/>
                      <a:pt x="130" y="120"/>
                      <a:pt x="128" y="122"/>
                    </a:cubicBezTo>
                    <a:cubicBezTo>
                      <a:pt x="124" y="125"/>
                      <a:pt x="120" y="131"/>
                      <a:pt x="118" y="135"/>
                    </a:cubicBezTo>
                    <a:cubicBezTo>
                      <a:pt x="118" y="136"/>
                      <a:pt x="118" y="136"/>
                      <a:pt x="118" y="138"/>
                    </a:cubicBezTo>
                    <a:cubicBezTo>
                      <a:pt x="118" y="140"/>
                      <a:pt x="118" y="142"/>
                      <a:pt x="117" y="143"/>
                    </a:cubicBezTo>
                    <a:cubicBezTo>
                      <a:pt x="116" y="143"/>
                      <a:pt x="116" y="143"/>
                      <a:pt x="115" y="143"/>
                    </a:cubicBezTo>
                    <a:cubicBezTo>
                      <a:pt x="115" y="143"/>
                      <a:pt x="114" y="143"/>
                      <a:pt x="113" y="143"/>
                    </a:cubicBezTo>
                    <a:cubicBezTo>
                      <a:pt x="113" y="143"/>
                      <a:pt x="112" y="142"/>
                      <a:pt x="112" y="142"/>
                    </a:cubicBezTo>
                    <a:cubicBezTo>
                      <a:pt x="111" y="142"/>
                      <a:pt x="111" y="142"/>
                      <a:pt x="111" y="142"/>
                    </a:cubicBezTo>
                    <a:cubicBezTo>
                      <a:pt x="111" y="143"/>
                      <a:pt x="111" y="143"/>
                      <a:pt x="111" y="143"/>
                    </a:cubicBezTo>
                    <a:cubicBezTo>
                      <a:pt x="109" y="143"/>
                      <a:pt x="108" y="146"/>
                      <a:pt x="108" y="152"/>
                    </a:cubicBezTo>
                    <a:cubicBezTo>
                      <a:pt x="108" y="153"/>
                      <a:pt x="107" y="155"/>
                      <a:pt x="107" y="156"/>
                    </a:cubicBezTo>
                    <a:cubicBezTo>
                      <a:pt x="107" y="158"/>
                      <a:pt x="106" y="161"/>
                      <a:pt x="105" y="164"/>
                    </a:cubicBezTo>
                    <a:cubicBezTo>
                      <a:pt x="104" y="166"/>
                      <a:pt x="103" y="168"/>
                      <a:pt x="103" y="170"/>
                    </a:cubicBezTo>
                    <a:cubicBezTo>
                      <a:pt x="102" y="173"/>
                      <a:pt x="101" y="177"/>
                      <a:pt x="101" y="180"/>
                    </a:cubicBezTo>
                    <a:cubicBezTo>
                      <a:pt x="101" y="181"/>
                      <a:pt x="101" y="183"/>
                      <a:pt x="100" y="184"/>
                    </a:cubicBezTo>
                    <a:cubicBezTo>
                      <a:pt x="100" y="188"/>
                      <a:pt x="100" y="189"/>
                      <a:pt x="97" y="190"/>
                    </a:cubicBezTo>
                    <a:cubicBezTo>
                      <a:pt x="94" y="192"/>
                      <a:pt x="93" y="192"/>
                      <a:pt x="93" y="195"/>
                    </a:cubicBezTo>
                    <a:cubicBezTo>
                      <a:pt x="92" y="200"/>
                      <a:pt x="90" y="206"/>
                      <a:pt x="85" y="206"/>
                    </a:cubicBezTo>
                    <a:cubicBezTo>
                      <a:pt x="77" y="206"/>
                      <a:pt x="74" y="200"/>
                      <a:pt x="71" y="194"/>
                    </a:cubicBezTo>
                    <a:cubicBezTo>
                      <a:pt x="71" y="192"/>
                      <a:pt x="70" y="190"/>
                      <a:pt x="68" y="188"/>
                    </a:cubicBezTo>
                    <a:cubicBezTo>
                      <a:pt x="67" y="185"/>
                      <a:pt x="65" y="183"/>
                      <a:pt x="64" y="183"/>
                    </a:cubicBezTo>
                    <a:cubicBezTo>
                      <a:pt x="63" y="181"/>
                      <a:pt x="63" y="181"/>
                      <a:pt x="63" y="181"/>
                    </a:cubicBezTo>
                    <a:cubicBezTo>
                      <a:pt x="61" y="183"/>
                      <a:pt x="61" y="183"/>
                      <a:pt x="61" y="183"/>
                    </a:cubicBezTo>
                    <a:cubicBezTo>
                      <a:pt x="60" y="183"/>
                      <a:pt x="60" y="184"/>
                      <a:pt x="59" y="184"/>
                    </a:cubicBezTo>
                    <a:cubicBezTo>
                      <a:pt x="58" y="184"/>
                      <a:pt x="57" y="183"/>
                      <a:pt x="56" y="182"/>
                    </a:cubicBezTo>
                    <a:cubicBezTo>
                      <a:pt x="55" y="182"/>
                      <a:pt x="55" y="182"/>
                      <a:pt x="55" y="182"/>
                    </a:cubicBezTo>
                    <a:cubicBezTo>
                      <a:pt x="54" y="181"/>
                      <a:pt x="53" y="180"/>
                      <a:pt x="51" y="179"/>
                    </a:cubicBezTo>
                    <a:cubicBezTo>
                      <a:pt x="50" y="178"/>
                      <a:pt x="49" y="177"/>
                      <a:pt x="48" y="177"/>
                    </a:cubicBezTo>
                    <a:cubicBezTo>
                      <a:pt x="47" y="176"/>
                      <a:pt x="47" y="176"/>
                      <a:pt x="47" y="176"/>
                    </a:cubicBezTo>
                    <a:cubicBezTo>
                      <a:pt x="46" y="177"/>
                      <a:pt x="46" y="177"/>
                      <a:pt x="46" y="177"/>
                    </a:cubicBezTo>
                    <a:cubicBezTo>
                      <a:pt x="45" y="177"/>
                      <a:pt x="45" y="177"/>
                      <a:pt x="41" y="181"/>
                    </a:cubicBezTo>
                    <a:cubicBezTo>
                      <a:pt x="39" y="183"/>
                      <a:pt x="38" y="184"/>
                      <a:pt x="36" y="184"/>
                    </a:cubicBezTo>
                    <a:cubicBezTo>
                      <a:pt x="35" y="184"/>
                      <a:pt x="35" y="184"/>
                      <a:pt x="34" y="183"/>
                    </a:cubicBezTo>
                    <a:cubicBezTo>
                      <a:pt x="32" y="181"/>
                      <a:pt x="33" y="179"/>
                      <a:pt x="35" y="176"/>
                    </a:cubicBezTo>
                    <a:cubicBezTo>
                      <a:pt x="35" y="176"/>
                      <a:pt x="35" y="175"/>
                      <a:pt x="35" y="175"/>
                    </a:cubicBezTo>
                    <a:cubicBezTo>
                      <a:pt x="37" y="173"/>
                      <a:pt x="37" y="173"/>
                      <a:pt x="37" y="173"/>
                    </a:cubicBezTo>
                    <a:cubicBezTo>
                      <a:pt x="34" y="171"/>
                      <a:pt x="34" y="171"/>
                      <a:pt x="34" y="171"/>
                    </a:cubicBezTo>
                    <a:cubicBezTo>
                      <a:pt x="30" y="169"/>
                      <a:pt x="30" y="166"/>
                      <a:pt x="31" y="164"/>
                    </a:cubicBezTo>
                    <a:cubicBezTo>
                      <a:pt x="31" y="163"/>
                      <a:pt x="31" y="163"/>
                      <a:pt x="32" y="163"/>
                    </a:cubicBezTo>
                    <a:cubicBezTo>
                      <a:pt x="33" y="163"/>
                      <a:pt x="34" y="163"/>
                      <a:pt x="36" y="162"/>
                    </a:cubicBezTo>
                    <a:cubicBezTo>
                      <a:pt x="38" y="162"/>
                      <a:pt x="40" y="162"/>
                      <a:pt x="41" y="161"/>
                    </a:cubicBezTo>
                    <a:cubicBezTo>
                      <a:pt x="44" y="160"/>
                      <a:pt x="43" y="158"/>
                      <a:pt x="42" y="155"/>
                    </a:cubicBezTo>
                    <a:cubicBezTo>
                      <a:pt x="42" y="155"/>
                      <a:pt x="41" y="154"/>
                      <a:pt x="41" y="153"/>
                    </a:cubicBezTo>
                    <a:cubicBezTo>
                      <a:pt x="41" y="151"/>
                      <a:pt x="41" y="150"/>
                      <a:pt x="41" y="148"/>
                    </a:cubicBezTo>
                    <a:cubicBezTo>
                      <a:pt x="41" y="146"/>
                      <a:pt x="41" y="144"/>
                      <a:pt x="40" y="143"/>
                    </a:cubicBezTo>
                    <a:cubicBezTo>
                      <a:pt x="40" y="141"/>
                      <a:pt x="39" y="140"/>
                      <a:pt x="39" y="139"/>
                    </a:cubicBezTo>
                    <a:cubicBezTo>
                      <a:pt x="37" y="137"/>
                      <a:pt x="37" y="137"/>
                      <a:pt x="37" y="137"/>
                    </a:cubicBezTo>
                    <a:cubicBezTo>
                      <a:pt x="34" y="140"/>
                      <a:pt x="34" y="140"/>
                      <a:pt x="34" y="140"/>
                    </a:cubicBezTo>
                    <a:cubicBezTo>
                      <a:pt x="33" y="141"/>
                      <a:pt x="32" y="142"/>
                      <a:pt x="31" y="143"/>
                    </a:cubicBezTo>
                    <a:cubicBezTo>
                      <a:pt x="29" y="145"/>
                      <a:pt x="28" y="145"/>
                      <a:pt x="26" y="146"/>
                    </a:cubicBezTo>
                    <a:cubicBezTo>
                      <a:pt x="24" y="148"/>
                      <a:pt x="21" y="149"/>
                      <a:pt x="19" y="152"/>
                    </a:cubicBezTo>
                    <a:cubicBezTo>
                      <a:pt x="17" y="154"/>
                      <a:pt x="16" y="156"/>
                      <a:pt x="15" y="158"/>
                    </a:cubicBezTo>
                    <a:cubicBezTo>
                      <a:pt x="14" y="160"/>
                      <a:pt x="12" y="162"/>
                      <a:pt x="11" y="164"/>
                    </a:cubicBezTo>
                    <a:cubicBezTo>
                      <a:pt x="10" y="166"/>
                      <a:pt x="9" y="167"/>
                      <a:pt x="7" y="168"/>
                    </a:cubicBezTo>
                    <a:cubicBezTo>
                      <a:pt x="6" y="170"/>
                      <a:pt x="4" y="171"/>
                      <a:pt x="3" y="174"/>
                    </a:cubicBezTo>
                    <a:cubicBezTo>
                      <a:pt x="0" y="178"/>
                      <a:pt x="0" y="183"/>
                      <a:pt x="0" y="188"/>
                    </a:cubicBezTo>
                    <a:cubicBezTo>
                      <a:pt x="0" y="194"/>
                      <a:pt x="3" y="197"/>
                      <a:pt x="7" y="201"/>
                    </a:cubicBezTo>
                    <a:cubicBezTo>
                      <a:pt x="7" y="201"/>
                      <a:pt x="7" y="201"/>
                      <a:pt x="7" y="201"/>
                    </a:cubicBezTo>
                    <a:cubicBezTo>
                      <a:pt x="9" y="203"/>
                      <a:pt x="9" y="203"/>
                      <a:pt x="8" y="205"/>
                    </a:cubicBezTo>
                    <a:cubicBezTo>
                      <a:pt x="7" y="206"/>
                      <a:pt x="6" y="208"/>
                      <a:pt x="7" y="211"/>
                    </a:cubicBezTo>
                    <a:cubicBezTo>
                      <a:pt x="7" y="214"/>
                      <a:pt x="9" y="218"/>
                      <a:pt x="12" y="221"/>
                    </a:cubicBezTo>
                    <a:cubicBezTo>
                      <a:pt x="12" y="221"/>
                      <a:pt x="13" y="222"/>
                      <a:pt x="13" y="223"/>
                    </a:cubicBezTo>
                    <a:cubicBezTo>
                      <a:pt x="14" y="224"/>
                      <a:pt x="15" y="225"/>
                      <a:pt x="16" y="226"/>
                    </a:cubicBezTo>
                    <a:cubicBezTo>
                      <a:pt x="18" y="228"/>
                      <a:pt x="19" y="231"/>
                      <a:pt x="20" y="233"/>
                    </a:cubicBezTo>
                    <a:cubicBezTo>
                      <a:pt x="20" y="235"/>
                      <a:pt x="19" y="237"/>
                      <a:pt x="18" y="237"/>
                    </a:cubicBezTo>
                    <a:cubicBezTo>
                      <a:pt x="18" y="237"/>
                      <a:pt x="18" y="238"/>
                      <a:pt x="18" y="238"/>
                    </a:cubicBezTo>
                    <a:cubicBezTo>
                      <a:pt x="17" y="238"/>
                      <a:pt x="17" y="238"/>
                      <a:pt x="17" y="237"/>
                    </a:cubicBezTo>
                    <a:cubicBezTo>
                      <a:pt x="17" y="237"/>
                      <a:pt x="16" y="237"/>
                      <a:pt x="14" y="237"/>
                    </a:cubicBezTo>
                    <a:cubicBezTo>
                      <a:pt x="14" y="237"/>
                      <a:pt x="14" y="237"/>
                      <a:pt x="14" y="237"/>
                    </a:cubicBezTo>
                    <a:cubicBezTo>
                      <a:pt x="11" y="237"/>
                      <a:pt x="9" y="238"/>
                      <a:pt x="9" y="241"/>
                    </a:cubicBezTo>
                    <a:cubicBezTo>
                      <a:pt x="8" y="244"/>
                      <a:pt x="9" y="248"/>
                      <a:pt x="12" y="251"/>
                    </a:cubicBezTo>
                    <a:cubicBezTo>
                      <a:pt x="16" y="255"/>
                      <a:pt x="21" y="257"/>
                      <a:pt x="25" y="260"/>
                    </a:cubicBezTo>
                    <a:cubicBezTo>
                      <a:pt x="28" y="261"/>
                      <a:pt x="30" y="262"/>
                      <a:pt x="32" y="263"/>
                    </a:cubicBezTo>
                    <a:cubicBezTo>
                      <a:pt x="34" y="264"/>
                      <a:pt x="35" y="266"/>
                      <a:pt x="37" y="267"/>
                    </a:cubicBezTo>
                    <a:cubicBezTo>
                      <a:pt x="38" y="268"/>
                      <a:pt x="39" y="269"/>
                      <a:pt x="40" y="270"/>
                    </a:cubicBezTo>
                    <a:cubicBezTo>
                      <a:pt x="41" y="271"/>
                      <a:pt x="43" y="272"/>
                      <a:pt x="45" y="273"/>
                    </a:cubicBezTo>
                    <a:cubicBezTo>
                      <a:pt x="47" y="274"/>
                      <a:pt x="48" y="275"/>
                      <a:pt x="50" y="276"/>
                    </a:cubicBezTo>
                    <a:cubicBezTo>
                      <a:pt x="59" y="285"/>
                      <a:pt x="65" y="297"/>
                      <a:pt x="71" y="308"/>
                    </a:cubicBezTo>
                    <a:cubicBezTo>
                      <a:pt x="72" y="311"/>
                      <a:pt x="72" y="311"/>
                      <a:pt x="72" y="311"/>
                    </a:cubicBezTo>
                    <a:cubicBezTo>
                      <a:pt x="73" y="313"/>
                      <a:pt x="74" y="314"/>
                      <a:pt x="74" y="316"/>
                    </a:cubicBezTo>
                    <a:cubicBezTo>
                      <a:pt x="76" y="320"/>
                      <a:pt x="78" y="324"/>
                      <a:pt x="81" y="327"/>
                    </a:cubicBezTo>
                    <a:cubicBezTo>
                      <a:pt x="82" y="330"/>
                      <a:pt x="85" y="331"/>
                      <a:pt x="87" y="333"/>
                    </a:cubicBezTo>
                    <a:cubicBezTo>
                      <a:pt x="90" y="335"/>
                      <a:pt x="93" y="338"/>
                      <a:pt x="94" y="341"/>
                    </a:cubicBezTo>
                    <a:cubicBezTo>
                      <a:pt x="94" y="341"/>
                      <a:pt x="95" y="342"/>
                      <a:pt x="95" y="343"/>
                    </a:cubicBezTo>
                    <a:cubicBezTo>
                      <a:pt x="95" y="345"/>
                      <a:pt x="95" y="346"/>
                      <a:pt x="96" y="348"/>
                    </a:cubicBezTo>
                    <a:cubicBezTo>
                      <a:pt x="97" y="349"/>
                      <a:pt x="99" y="351"/>
                      <a:pt x="100" y="352"/>
                    </a:cubicBezTo>
                    <a:cubicBezTo>
                      <a:pt x="101" y="352"/>
                      <a:pt x="102" y="353"/>
                      <a:pt x="102" y="354"/>
                    </a:cubicBezTo>
                    <a:cubicBezTo>
                      <a:pt x="103" y="356"/>
                      <a:pt x="104" y="360"/>
                      <a:pt x="105" y="363"/>
                    </a:cubicBezTo>
                    <a:cubicBezTo>
                      <a:pt x="105" y="365"/>
                      <a:pt x="105" y="367"/>
                      <a:pt x="106" y="369"/>
                    </a:cubicBezTo>
                    <a:cubicBezTo>
                      <a:pt x="108" y="375"/>
                      <a:pt x="111" y="379"/>
                      <a:pt x="114" y="383"/>
                    </a:cubicBezTo>
                    <a:cubicBezTo>
                      <a:pt x="115" y="385"/>
                      <a:pt x="116" y="388"/>
                      <a:pt x="117" y="390"/>
                    </a:cubicBezTo>
                    <a:cubicBezTo>
                      <a:pt x="118" y="392"/>
                      <a:pt x="119" y="395"/>
                      <a:pt x="120" y="397"/>
                    </a:cubicBezTo>
                    <a:cubicBezTo>
                      <a:pt x="122" y="401"/>
                      <a:pt x="124" y="405"/>
                      <a:pt x="125" y="409"/>
                    </a:cubicBezTo>
                    <a:cubicBezTo>
                      <a:pt x="125" y="410"/>
                      <a:pt x="125" y="410"/>
                      <a:pt x="125" y="410"/>
                    </a:cubicBezTo>
                    <a:cubicBezTo>
                      <a:pt x="127" y="415"/>
                      <a:pt x="129" y="419"/>
                      <a:pt x="132" y="424"/>
                    </a:cubicBezTo>
                    <a:cubicBezTo>
                      <a:pt x="135" y="428"/>
                      <a:pt x="137" y="433"/>
                      <a:pt x="139" y="438"/>
                    </a:cubicBezTo>
                    <a:cubicBezTo>
                      <a:pt x="141" y="442"/>
                      <a:pt x="143" y="446"/>
                      <a:pt x="146" y="450"/>
                    </a:cubicBezTo>
                    <a:cubicBezTo>
                      <a:pt x="147" y="452"/>
                      <a:pt x="148" y="454"/>
                      <a:pt x="149" y="456"/>
                    </a:cubicBezTo>
                    <a:cubicBezTo>
                      <a:pt x="149" y="457"/>
                      <a:pt x="149" y="458"/>
                      <a:pt x="149" y="459"/>
                    </a:cubicBezTo>
                    <a:cubicBezTo>
                      <a:pt x="149" y="461"/>
                      <a:pt x="149" y="462"/>
                      <a:pt x="150" y="464"/>
                    </a:cubicBezTo>
                    <a:cubicBezTo>
                      <a:pt x="151" y="467"/>
                      <a:pt x="154" y="469"/>
                      <a:pt x="157" y="470"/>
                    </a:cubicBezTo>
                    <a:cubicBezTo>
                      <a:pt x="158" y="471"/>
                      <a:pt x="159" y="472"/>
                      <a:pt x="159" y="472"/>
                    </a:cubicBezTo>
                    <a:cubicBezTo>
                      <a:pt x="164" y="475"/>
                      <a:pt x="166" y="478"/>
                      <a:pt x="167" y="480"/>
                    </a:cubicBezTo>
                    <a:cubicBezTo>
                      <a:pt x="168" y="483"/>
                      <a:pt x="168" y="486"/>
                      <a:pt x="169" y="489"/>
                    </a:cubicBezTo>
                    <a:cubicBezTo>
                      <a:pt x="169" y="496"/>
                      <a:pt x="170" y="503"/>
                      <a:pt x="177" y="507"/>
                    </a:cubicBezTo>
                    <a:cubicBezTo>
                      <a:pt x="182" y="510"/>
                      <a:pt x="185" y="514"/>
                      <a:pt x="189" y="519"/>
                    </a:cubicBezTo>
                    <a:cubicBezTo>
                      <a:pt x="190" y="521"/>
                      <a:pt x="191" y="523"/>
                      <a:pt x="193" y="525"/>
                    </a:cubicBezTo>
                    <a:cubicBezTo>
                      <a:pt x="194" y="526"/>
                      <a:pt x="195" y="529"/>
                      <a:pt x="196" y="531"/>
                    </a:cubicBezTo>
                    <a:cubicBezTo>
                      <a:pt x="197" y="532"/>
                      <a:pt x="198" y="534"/>
                      <a:pt x="199" y="536"/>
                    </a:cubicBezTo>
                    <a:cubicBezTo>
                      <a:pt x="200" y="538"/>
                      <a:pt x="201" y="540"/>
                      <a:pt x="203" y="542"/>
                    </a:cubicBezTo>
                    <a:cubicBezTo>
                      <a:pt x="206" y="547"/>
                      <a:pt x="210" y="552"/>
                      <a:pt x="211" y="558"/>
                    </a:cubicBezTo>
                    <a:cubicBezTo>
                      <a:pt x="211" y="560"/>
                      <a:pt x="210" y="563"/>
                      <a:pt x="209" y="565"/>
                    </a:cubicBezTo>
                    <a:cubicBezTo>
                      <a:pt x="209" y="567"/>
                      <a:pt x="208" y="570"/>
                      <a:pt x="208" y="572"/>
                    </a:cubicBezTo>
                    <a:cubicBezTo>
                      <a:pt x="208" y="576"/>
                      <a:pt x="209" y="577"/>
                      <a:pt x="211" y="579"/>
                    </a:cubicBezTo>
                    <a:cubicBezTo>
                      <a:pt x="211" y="579"/>
                      <a:pt x="211" y="579"/>
                      <a:pt x="212" y="580"/>
                    </a:cubicBezTo>
                    <a:cubicBezTo>
                      <a:pt x="212" y="580"/>
                      <a:pt x="212" y="582"/>
                      <a:pt x="213" y="583"/>
                    </a:cubicBezTo>
                    <a:cubicBezTo>
                      <a:pt x="213" y="584"/>
                      <a:pt x="213" y="585"/>
                      <a:pt x="213" y="586"/>
                    </a:cubicBezTo>
                    <a:cubicBezTo>
                      <a:pt x="215" y="589"/>
                      <a:pt x="216" y="590"/>
                      <a:pt x="218" y="591"/>
                    </a:cubicBezTo>
                    <a:cubicBezTo>
                      <a:pt x="218" y="591"/>
                      <a:pt x="219" y="592"/>
                      <a:pt x="219" y="592"/>
                    </a:cubicBezTo>
                    <a:cubicBezTo>
                      <a:pt x="220" y="593"/>
                      <a:pt x="220" y="594"/>
                      <a:pt x="221" y="595"/>
                    </a:cubicBezTo>
                    <a:cubicBezTo>
                      <a:pt x="222" y="596"/>
                      <a:pt x="222" y="598"/>
                      <a:pt x="223" y="599"/>
                    </a:cubicBezTo>
                    <a:cubicBezTo>
                      <a:pt x="224" y="600"/>
                      <a:pt x="225" y="601"/>
                      <a:pt x="226" y="601"/>
                    </a:cubicBezTo>
                    <a:cubicBezTo>
                      <a:pt x="228" y="603"/>
                      <a:pt x="230" y="605"/>
                      <a:pt x="231" y="608"/>
                    </a:cubicBezTo>
                    <a:cubicBezTo>
                      <a:pt x="233" y="612"/>
                      <a:pt x="236" y="615"/>
                      <a:pt x="240" y="617"/>
                    </a:cubicBezTo>
                    <a:cubicBezTo>
                      <a:pt x="240" y="618"/>
                      <a:pt x="241" y="618"/>
                      <a:pt x="242" y="619"/>
                    </a:cubicBezTo>
                    <a:cubicBezTo>
                      <a:pt x="246" y="622"/>
                      <a:pt x="249" y="626"/>
                      <a:pt x="252" y="631"/>
                    </a:cubicBezTo>
                    <a:cubicBezTo>
                      <a:pt x="253" y="632"/>
                      <a:pt x="253" y="633"/>
                      <a:pt x="254" y="634"/>
                    </a:cubicBezTo>
                    <a:cubicBezTo>
                      <a:pt x="259" y="640"/>
                      <a:pt x="266" y="644"/>
                      <a:pt x="272" y="646"/>
                    </a:cubicBezTo>
                    <a:cubicBezTo>
                      <a:pt x="275" y="648"/>
                      <a:pt x="278" y="649"/>
                      <a:pt x="281" y="651"/>
                    </a:cubicBezTo>
                    <a:cubicBezTo>
                      <a:pt x="283" y="653"/>
                      <a:pt x="286" y="655"/>
                      <a:pt x="289" y="656"/>
                    </a:cubicBezTo>
                    <a:cubicBezTo>
                      <a:pt x="292" y="658"/>
                      <a:pt x="295" y="660"/>
                      <a:pt x="298" y="662"/>
                    </a:cubicBezTo>
                    <a:cubicBezTo>
                      <a:pt x="300" y="663"/>
                      <a:pt x="303" y="665"/>
                      <a:pt x="306" y="667"/>
                    </a:cubicBezTo>
                    <a:cubicBezTo>
                      <a:pt x="308" y="668"/>
                      <a:pt x="311" y="670"/>
                      <a:pt x="314" y="671"/>
                    </a:cubicBezTo>
                    <a:cubicBezTo>
                      <a:pt x="317" y="673"/>
                      <a:pt x="321" y="676"/>
                      <a:pt x="324" y="677"/>
                    </a:cubicBezTo>
                    <a:cubicBezTo>
                      <a:pt x="330" y="680"/>
                      <a:pt x="337" y="683"/>
                      <a:pt x="343" y="685"/>
                    </a:cubicBezTo>
                    <a:cubicBezTo>
                      <a:pt x="347" y="687"/>
                      <a:pt x="352" y="689"/>
                      <a:pt x="356" y="691"/>
                    </a:cubicBezTo>
                    <a:cubicBezTo>
                      <a:pt x="359" y="692"/>
                      <a:pt x="361" y="694"/>
                      <a:pt x="364" y="696"/>
                    </a:cubicBezTo>
                    <a:cubicBezTo>
                      <a:pt x="365" y="696"/>
                      <a:pt x="366" y="697"/>
                      <a:pt x="367" y="698"/>
                    </a:cubicBezTo>
                    <a:cubicBezTo>
                      <a:pt x="368" y="699"/>
                      <a:pt x="370" y="700"/>
                      <a:pt x="372" y="701"/>
                    </a:cubicBezTo>
                    <a:cubicBezTo>
                      <a:pt x="374" y="702"/>
                      <a:pt x="376" y="703"/>
                      <a:pt x="377" y="704"/>
                    </a:cubicBezTo>
                    <a:cubicBezTo>
                      <a:pt x="381" y="707"/>
                      <a:pt x="383" y="709"/>
                      <a:pt x="387" y="711"/>
                    </a:cubicBezTo>
                    <a:cubicBezTo>
                      <a:pt x="394" y="713"/>
                      <a:pt x="399" y="718"/>
                      <a:pt x="402" y="724"/>
                    </a:cubicBezTo>
                    <a:cubicBezTo>
                      <a:pt x="402" y="725"/>
                      <a:pt x="403" y="726"/>
                      <a:pt x="403" y="727"/>
                    </a:cubicBezTo>
                    <a:cubicBezTo>
                      <a:pt x="405" y="731"/>
                      <a:pt x="406" y="735"/>
                      <a:pt x="412" y="738"/>
                    </a:cubicBezTo>
                    <a:cubicBezTo>
                      <a:pt x="414" y="738"/>
                      <a:pt x="414" y="738"/>
                      <a:pt x="414" y="738"/>
                    </a:cubicBezTo>
                    <a:cubicBezTo>
                      <a:pt x="418" y="740"/>
                      <a:pt x="420" y="741"/>
                      <a:pt x="423" y="743"/>
                    </a:cubicBezTo>
                    <a:cubicBezTo>
                      <a:pt x="425" y="746"/>
                      <a:pt x="428" y="747"/>
                      <a:pt x="430" y="749"/>
                    </a:cubicBezTo>
                    <a:cubicBezTo>
                      <a:pt x="431" y="750"/>
                      <a:pt x="432" y="750"/>
                      <a:pt x="433" y="751"/>
                    </a:cubicBezTo>
                    <a:cubicBezTo>
                      <a:pt x="436" y="753"/>
                      <a:pt x="439" y="755"/>
                      <a:pt x="441" y="758"/>
                    </a:cubicBezTo>
                    <a:cubicBezTo>
                      <a:pt x="442" y="760"/>
                      <a:pt x="442" y="760"/>
                      <a:pt x="442" y="760"/>
                    </a:cubicBezTo>
                    <a:cubicBezTo>
                      <a:pt x="443" y="759"/>
                      <a:pt x="443" y="759"/>
                      <a:pt x="443" y="759"/>
                    </a:cubicBezTo>
                    <a:cubicBezTo>
                      <a:pt x="445" y="759"/>
                      <a:pt x="447" y="758"/>
                      <a:pt x="449" y="758"/>
                    </a:cubicBezTo>
                    <a:cubicBezTo>
                      <a:pt x="450" y="758"/>
                      <a:pt x="451" y="757"/>
                      <a:pt x="451" y="757"/>
                    </a:cubicBezTo>
                    <a:cubicBezTo>
                      <a:pt x="457" y="756"/>
                      <a:pt x="460" y="753"/>
                      <a:pt x="462" y="750"/>
                    </a:cubicBezTo>
                    <a:cubicBezTo>
                      <a:pt x="464" y="747"/>
                      <a:pt x="463" y="743"/>
                      <a:pt x="462" y="740"/>
                    </a:cubicBezTo>
                    <a:cubicBezTo>
                      <a:pt x="461" y="739"/>
                      <a:pt x="461" y="737"/>
                      <a:pt x="461" y="736"/>
                    </a:cubicBezTo>
                    <a:cubicBezTo>
                      <a:pt x="460" y="733"/>
                      <a:pt x="461" y="732"/>
                      <a:pt x="462" y="731"/>
                    </a:cubicBezTo>
                    <a:cubicBezTo>
                      <a:pt x="463" y="729"/>
                      <a:pt x="465" y="729"/>
                      <a:pt x="468" y="729"/>
                    </a:cubicBezTo>
                    <a:cubicBezTo>
                      <a:pt x="470" y="729"/>
                      <a:pt x="470" y="729"/>
                      <a:pt x="470" y="729"/>
                    </a:cubicBezTo>
                    <a:cubicBezTo>
                      <a:pt x="470" y="727"/>
                      <a:pt x="470" y="727"/>
                      <a:pt x="470" y="727"/>
                    </a:cubicBezTo>
                    <a:cubicBezTo>
                      <a:pt x="471" y="723"/>
                      <a:pt x="471" y="720"/>
                      <a:pt x="470" y="717"/>
                    </a:cubicBezTo>
                    <a:cubicBezTo>
                      <a:pt x="469" y="716"/>
                      <a:pt x="469" y="715"/>
                      <a:pt x="468" y="715"/>
                    </a:cubicBezTo>
                    <a:cubicBezTo>
                      <a:pt x="466" y="712"/>
                      <a:pt x="467" y="712"/>
                      <a:pt x="470" y="708"/>
                    </a:cubicBezTo>
                    <a:cubicBezTo>
                      <a:pt x="471" y="706"/>
                      <a:pt x="473" y="704"/>
                      <a:pt x="475" y="702"/>
                    </a:cubicBezTo>
                    <a:cubicBezTo>
                      <a:pt x="478" y="699"/>
                      <a:pt x="481" y="695"/>
                      <a:pt x="483" y="692"/>
                    </a:cubicBezTo>
                    <a:cubicBezTo>
                      <a:pt x="485" y="690"/>
                      <a:pt x="485" y="689"/>
                      <a:pt x="485" y="687"/>
                    </a:cubicBezTo>
                    <a:cubicBezTo>
                      <a:pt x="484" y="686"/>
                      <a:pt x="484" y="685"/>
                      <a:pt x="484" y="683"/>
                    </a:cubicBezTo>
                    <a:cubicBezTo>
                      <a:pt x="485" y="682"/>
                      <a:pt x="485" y="681"/>
                      <a:pt x="486" y="679"/>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1"/>
              <p:cNvSpPr>
                <a:spLocks noEditPoints="1"/>
              </p:cNvSpPr>
              <p:nvPr/>
            </p:nvSpPr>
            <p:spPr bwMode="auto">
              <a:xfrm>
                <a:off x="2015" y="472"/>
                <a:ext cx="2184" cy="2472"/>
              </a:xfrm>
              <a:custGeom>
                <a:avLst/>
                <a:gdLst>
                  <a:gd name="T0" fmla="*/ 1407 w 1425"/>
                  <a:gd name="T1" fmla="*/ 443 h 1614"/>
                  <a:gd name="T2" fmla="*/ 1285 w 1425"/>
                  <a:gd name="T3" fmla="*/ 370 h 1614"/>
                  <a:gd name="T4" fmla="*/ 1176 w 1425"/>
                  <a:gd name="T5" fmla="*/ 335 h 1614"/>
                  <a:gd name="T6" fmla="*/ 1103 w 1425"/>
                  <a:gd name="T7" fmla="*/ 317 h 1614"/>
                  <a:gd name="T8" fmla="*/ 1058 w 1425"/>
                  <a:gd name="T9" fmla="*/ 287 h 1614"/>
                  <a:gd name="T10" fmla="*/ 1003 w 1425"/>
                  <a:gd name="T11" fmla="*/ 262 h 1614"/>
                  <a:gd name="T12" fmla="*/ 925 w 1425"/>
                  <a:gd name="T13" fmla="*/ 266 h 1614"/>
                  <a:gd name="T14" fmla="*/ 895 w 1425"/>
                  <a:gd name="T15" fmla="*/ 286 h 1614"/>
                  <a:gd name="T16" fmla="*/ 924 w 1425"/>
                  <a:gd name="T17" fmla="*/ 238 h 1614"/>
                  <a:gd name="T18" fmla="*/ 862 w 1425"/>
                  <a:gd name="T19" fmla="*/ 199 h 1614"/>
                  <a:gd name="T20" fmla="*/ 850 w 1425"/>
                  <a:gd name="T21" fmla="*/ 126 h 1614"/>
                  <a:gd name="T22" fmla="*/ 797 w 1425"/>
                  <a:gd name="T23" fmla="*/ 58 h 1614"/>
                  <a:gd name="T24" fmla="*/ 705 w 1425"/>
                  <a:gd name="T25" fmla="*/ 126 h 1614"/>
                  <a:gd name="T26" fmla="*/ 644 w 1425"/>
                  <a:gd name="T27" fmla="*/ 124 h 1614"/>
                  <a:gd name="T28" fmla="*/ 569 w 1425"/>
                  <a:gd name="T29" fmla="*/ 154 h 1614"/>
                  <a:gd name="T30" fmla="*/ 508 w 1425"/>
                  <a:gd name="T31" fmla="*/ 124 h 1614"/>
                  <a:gd name="T32" fmla="*/ 501 w 1425"/>
                  <a:gd name="T33" fmla="*/ 20 h 1614"/>
                  <a:gd name="T34" fmla="*/ 435 w 1425"/>
                  <a:gd name="T35" fmla="*/ 43 h 1614"/>
                  <a:gd name="T36" fmla="*/ 371 w 1425"/>
                  <a:gd name="T37" fmla="*/ 54 h 1614"/>
                  <a:gd name="T38" fmla="*/ 354 w 1425"/>
                  <a:gd name="T39" fmla="*/ 115 h 1614"/>
                  <a:gd name="T40" fmla="*/ 344 w 1425"/>
                  <a:gd name="T41" fmla="*/ 157 h 1614"/>
                  <a:gd name="T42" fmla="*/ 284 w 1425"/>
                  <a:gd name="T43" fmla="*/ 180 h 1614"/>
                  <a:gd name="T44" fmla="*/ 197 w 1425"/>
                  <a:gd name="T45" fmla="*/ 145 h 1614"/>
                  <a:gd name="T46" fmla="*/ 133 w 1425"/>
                  <a:gd name="T47" fmla="*/ 194 h 1614"/>
                  <a:gd name="T48" fmla="*/ 123 w 1425"/>
                  <a:gd name="T49" fmla="*/ 388 h 1614"/>
                  <a:gd name="T50" fmla="*/ 8 w 1425"/>
                  <a:gd name="T51" fmla="*/ 513 h 1614"/>
                  <a:gd name="T52" fmla="*/ 45 w 1425"/>
                  <a:gd name="T53" fmla="*/ 604 h 1614"/>
                  <a:gd name="T54" fmla="*/ 133 w 1425"/>
                  <a:gd name="T55" fmla="*/ 670 h 1614"/>
                  <a:gd name="T56" fmla="*/ 255 w 1425"/>
                  <a:gd name="T57" fmla="*/ 641 h 1614"/>
                  <a:gd name="T58" fmla="*/ 322 w 1425"/>
                  <a:gd name="T59" fmla="*/ 643 h 1614"/>
                  <a:gd name="T60" fmla="*/ 373 w 1425"/>
                  <a:gd name="T61" fmla="*/ 734 h 1614"/>
                  <a:gd name="T62" fmla="*/ 466 w 1425"/>
                  <a:gd name="T63" fmla="*/ 776 h 1614"/>
                  <a:gd name="T64" fmla="*/ 592 w 1425"/>
                  <a:gd name="T65" fmla="*/ 902 h 1614"/>
                  <a:gd name="T66" fmla="*/ 621 w 1425"/>
                  <a:gd name="T67" fmla="*/ 1037 h 1614"/>
                  <a:gd name="T68" fmla="*/ 686 w 1425"/>
                  <a:gd name="T69" fmla="*/ 1133 h 1614"/>
                  <a:gd name="T70" fmla="*/ 769 w 1425"/>
                  <a:gd name="T71" fmla="*/ 1274 h 1614"/>
                  <a:gd name="T72" fmla="*/ 720 w 1425"/>
                  <a:gd name="T73" fmla="*/ 1427 h 1614"/>
                  <a:gd name="T74" fmla="*/ 761 w 1425"/>
                  <a:gd name="T75" fmla="*/ 1499 h 1614"/>
                  <a:gd name="T76" fmla="*/ 866 w 1425"/>
                  <a:gd name="T77" fmla="*/ 1608 h 1614"/>
                  <a:gd name="T78" fmla="*/ 897 w 1425"/>
                  <a:gd name="T79" fmla="*/ 1558 h 1614"/>
                  <a:gd name="T80" fmla="*/ 988 w 1425"/>
                  <a:gd name="T81" fmla="*/ 1405 h 1614"/>
                  <a:gd name="T82" fmla="*/ 990 w 1425"/>
                  <a:gd name="T83" fmla="*/ 1334 h 1614"/>
                  <a:gd name="T84" fmla="*/ 995 w 1425"/>
                  <a:gd name="T85" fmla="*/ 1270 h 1614"/>
                  <a:gd name="T86" fmla="*/ 1049 w 1425"/>
                  <a:gd name="T87" fmla="*/ 1214 h 1614"/>
                  <a:gd name="T88" fmla="*/ 1113 w 1425"/>
                  <a:gd name="T89" fmla="*/ 1175 h 1614"/>
                  <a:gd name="T90" fmla="*/ 1194 w 1425"/>
                  <a:gd name="T91" fmla="*/ 1168 h 1614"/>
                  <a:gd name="T92" fmla="*/ 1236 w 1425"/>
                  <a:gd name="T93" fmla="*/ 1100 h 1614"/>
                  <a:gd name="T94" fmla="*/ 1276 w 1425"/>
                  <a:gd name="T95" fmla="*/ 1020 h 1614"/>
                  <a:gd name="T96" fmla="*/ 1290 w 1425"/>
                  <a:gd name="T97" fmla="*/ 853 h 1614"/>
                  <a:gd name="T98" fmla="*/ 1292 w 1425"/>
                  <a:gd name="T99" fmla="*/ 756 h 1614"/>
                  <a:gd name="T100" fmla="*/ 1347 w 1425"/>
                  <a:gd name="T101" fmla="*/ 678 h 1614"/>
                  <a:gd name="T102" fmla="*/ 1063 w 1425"/>
                  <a:gd name="T103" fmla="*/ 342 h 1614"/>
                  <a:gd name="T104" fmla="*/ 852 w 1425"/>
                  <a:gd name="T105" fmla="*/ 294 h 1614"/>
                  <a:gd name="T106" fmla="*/ 836 w 1425"/>
                  <a:gd name="T107" fmla="*/ 239 h 1614"/>
                  <a:gd name="T108" fmla="*/ 843 w 1425"/>
                  <a:gd name="T109" fmla="*/ 205 h 1614"/>
                  <a:gd name="T110" fmla="*/ 829 w 1425"/>
                  <a:gd name="T111" fmla="*/ 252 h 1614"/>
                  <a:gd name="T112" fmla="*/ 849 w 1425"/>
                  <a:gd name="T113" fmla="*/ 197 h 1614"/>
                  <a:gd name="T114" fmla="*/ 776 w 1425"/>
                  <a:gd name="T115" fmla="*/ 280 h 1614"/>
                  <a:gd name="T116" fmla="*/ 899 w 1425"/>
                  <a:gd name="T117" fmla="*/ 1534 h 1614"/>
                  <a:gd name="T118" fmla="*/ 920 w 1425"/>
                  <a:gd name="T119" fmla="*/ 1491 h 1614"/>
                  <a:gd name="T120" fmla="*/ 936 w 1425"/>
                  <a:gd name="T121" fmla="*/ 1485 h 1614"/>
                  <a:gd name="T122" fmla="*/ 870 w 1425"/>
                  <a:gd name="T123" fmla="*/ 293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5" h="1614">
                    <a:moveTo>
                      <a:pt x="1424" y="542"/>
                    </a:moveTo>
                    <a:cubicBezTo>
                      <a:pt x="1424" y="541"/>
                      <a:pt x="1424" y="540"/>
                      <a:pt x="1424" y="539"/>
                    </a:cubicBezTo>
                    <a:cubicBezTo>
                      <a:pt x="1424" y="538"/>
                      <a:pt x="1424" y="537"/>
                      <a:pt x="1425" y="537"/>
                    </a:cubicBezTo>
                    <a:cubicBezTo>
                      <a:pt x="1425" y="535"/>
                      <a:pt x="1425" y="534"/>
                      <a:pt x="1425" y="532"/>
                    </a:cubicBezTo>
                    <a:cubicBezTo>
                      <a:pt x="1425" y="530"/>
                      <a:pt x="1425" y="528"/>
                      <a:pt x="1425" y="526"/>
                    </a:cubicBezTo>
                    <a:cubicBezTo>
                      <a:pt x="1425" y="524"/>
                      <a:pt x="1425" y="522"/>
                      <a:pt x="1425" y="520"/>
                    </a:cubicBezTo>
                    <a:cubicBezTo>
                      <a:pt x="1425" y="518"/>
                      <a:pt x="1425" y="518"/>
                      <a:pt x="1425" y="518"/>
                    </a:cubicBezTo>
                    <a:cubicBezTo>
                      <a:pt x="1425" y="516"/>
                      <a:pt x="1425" y="515"/>
                      <a:pt x="1425" y="513"/>
                    </a:cubicBezTo>
                    <a:cubicBezTo>
                      <a:pt x="1425" y="513"/>
                      <a:pt x="1425" y="512"/>
                      <a:pt x="1425" y="511"/>
                    </a:cubicBezTo>
                    <a:cubicBezTo>
                      <a:pt x="1425" y="510"/>
                      <a:pt x="1425" y="508"/>
                      <a:pt x="1425" y="506"/>
                    </a:cubicBezTo>
                    <a:cubicBezTo>
                      <a:pt x="1424" y="504"/>
                      <a:pt x="1423" y="502"/>
                      <a:pt x="1422" y="501"/>
                    </a:cubicBezTo>
                    <a:cubicBezTo>
                      <a:pt x="1421" y="499"/>
                      <a:pt x="1420" y="497"/>
                      <a:pt x="1420" y="496"/>
                    </a:cubicBezTo>
                    <a:cubicBezTo>
                      <a:pt x="1420" y="495"/>
                      <a:pt x="1420" y="494"/>
                      <a:pt x="1420" y="493"/>
                    </a:cubicBezTo>
                    <a:cubicBezTo>
                      <a:pt x="1420" y="492"/>
                      <a:pt x="1421" y="491"/>
                      <a:pt x="1420" y="489"/>
                    </a:cubicBezTo>
                    <a:cubicBezTo>
                      <a:pt x="1420" y="488"/>
                      <a:pt x="1419" y="486"/>
                      <a:pt x="1419" y="485"/>
                    </a:cubicBezTo>
                    <a:cubicBezTo>
                      <a:pt x="1418" y="484"/>
                      <a:pt x="1418" y="483"/>
                      <a:pt x="1418" y="482"/>
                    </a:cubicBezTo>
                    <a:cubicBezTo>
                      <a:pt x="1418" y="482"/>
                      <a:pt x="1418" y="481"/>
                      <a:pt x="1417" y="480"/>
                    </a:cubicBezTo>
                    <a:cubicBezTo>
                      <a:pt x="1417" y="479"/>
                      <a:pt x="1417" y="477"/>
                      <a:pt x="1417" y="476"/>
                    </a:cubicBezTo>
                    <a:cubicBezTo>
                      <a:pt x="1416" y="475"/>
                      <a:pt x="1416" y="475"/>
                      <a:pt x="1416" y="474"/>
                    </a:cubicBezTo>
                    <a:cubicBezTo>
                      <a:pt x="1415" y="474"/>
                      <a:pt x="1415" y="473"/>
                      <a:pt x="1415" y="472"/>
                    </a:cubicBezTo>
                    <a:cubicBezTo>
                      <a:pt x="1414" y="471"/>
                      <a:pt x="1414" y="471"/>
                      <a:pt x="1414" y="470"/>
                    </a:cubicBezTo>
                    <a:cubicBezTo>
                      <a:pt x="1414" y="469"/>
                      <a:pt x="1414" y="468"/>
                      <a:pt x="1414" y="468"/>
                    </a:cubicBezTo>
                    <a:cubicBezTo>
                      <a:pt x="1414" y="466"/>
                      <a:pt x="1414" y="465"/>
                      <a:pt x="1413" y="464"/>
                    </a:cubicBezTo>
                    <a:cubicBezTo>
                      <a:pt x="1413" y="463"/>
                      <a:pt x="1413" y="463"/>
                      <a:pt x="1412" y="462"/>
                    </a:cubicBezTo>
                    <a:cubicBezTo>
                      <a:pt x="1412" y="460"/>
                      <a:pt x="1411" y="458"/>
                      <a:pt x="1411" y="456"/>
                    </a:cubicBezTo>
                    <a:cubicBezTo>
                      <a:pt x="1411" y="454"/>
                      <a:pt x="1411" y="454"/>
                      <a:pt x="1411" y="454"/>
                    </a:cubicBezTo>
                    <a:cubicBezTo>
                      <a:pt x="1410" y="450"/>
                      <a:pt x="1409" y="446"/>
                      <a:pt x="1407" y="443"/>
                    </a:cubicBezTo>
                    <a:cubicBezTo>
                      <a:pt x="1407" y="443"/>
                      <a:pt x="1406" y="442"/>
                      <a:pt x="1406" y="441"/>
                    </a:cubicBezTo>
                    <a:cubicBezTo>
                      <a:pt x="1406" y="440"/>
                      <a:pt x="1406" y="439"/>
                      <a:pt x="1405" y="438"/>
                    </a:cubicBezTo>
                    <a:cubicBezTo>
                      <a:pt x="1405" y="436"/>
                      <a:pt x="1403" y="434"/>
                      <a:pt x="1402" y="433"/>
                    </a:cubicBezTo>
                    <a:cubicBezTo>
                      <a:pt x="1402" y="432"/>
                      <a:pt x="1402" y="432"/>
                      <a:pt x="1402" y="432"/>
                    </a:cubicBezTo>
                    <a:cubicBezTo>
                      <a:pt x="1398" y="428"/>
                      <a:pt x="1396" y="427"/>
                      <a:pt x="1391" y="426"/>
                    </a:cubicBezTo>
                    <a:cubicBezTo>
                      <a:pt x="1390" y="426"/>
                      <a:pt x="1389" y="426"/>
                      <a:pt x="1387" y="425"/>
                    </a:cubicBezTo>
                    <a:cubicBezTo>
                      <a:pt x="1385" y="425"/>
                      <a:pt x="1383" y="424"/>
                      <a:pt x="1381" y="424"/>
                    </a:cubicBezTo>
                    <a:cubicBezTo>
                      <a:pt x="1379" y="424"/>
                      <a:pt x="1377" y="425"/>
                      <a:pt x="1375" y="425"/>
                    </a:cubicBezTo>
                    <a:cubicBezTo>
                      <a:pt x="1374" y="425"/>
                      <a:pt x="1372" y="426"/>
                      <a:pt x="1371" y="426"/>
                    </a:cubicBezTo>
                    <a:cubicBezTo>
                      <a:pt x="1371" y="426"/>
                      <a:pt x="1370" y="426"/>
                      <a:pt x="1370" y="425"/>
                    </a:cubicBezTo>
                    <a:cubicBezTo>
                      <a:pt x="1370" y="425"/>
                      <a:pt x="1369" y="425"/>
                      <a:pt x="1369" y="425"/>
                    </a:cubicBezTo>
                    <a:cubicBezTo>
                      <a:pt x="1366" y="425"/>
                      <a:pt x="1364" y="426"/>
                      <a:pt x="1362" y="426"/>
                    </a:cubicBezTo>
                    <a:cubicBezTo>
                      <a:pt x="1361" y="427"/>
                      <a:pt x="1359" y="427"/>
                      <a:pt x="1358" y="427"/>
                    </a:cubicBezTo>
                    <a:cubicBezTo>
                      <a:pt x="1358" y="427"/>
                      <a:pt x="1357" y="427"/>
                      <a:pt x="1357" y="427"/>
                    </a:cubicBezTo>
                    <a:cubicBezTo>
                      <a:pt x="1355" y="427"/>
                      <a:pt x="1354" y="426"/>
                      <a:pt x="1351" y="424"/>
                    </a:cubicBezTo>
                    <a:cubicBezTo>
                      <a:pt x="1348" y="421"/>
                      <a:pt x="1345" y="420"/>
                      <a:pt x="1341" y="420"/>
                    </a:cubicBezTo>
                    <a:cubicBezTo>
                      <a:pt x="1341" y="420"/>
                      <a:pt x="1341" y="420"/>
                      <a:pt x="1340" y="420"/>
                    </a:cubicBezTo>
                    <a:cubicBezTo>
                      <a:pt x="1338" y="420"/>
                      <a:pt x="1338" y="420"/>
                      <a:pt x="1336" y="417"/>
                    </a:cubicBezTo>
                    <a:cubicBezTo>
                      <a:pt x="1336" y="416"/>
                      <a:pt x="1336" y="416"/>
                      <a:pt x="1335" y="415"/>
                    </a:cubicBezTo>
                    <a:cubicBezTo>
                      <a:pt x="1333" y="411"/>
                      <a:pt x="1329" y="409"/>
                      <a:pt x="1325" y="408"/>
                    </a:cubicBezTo>
                    <a:cubicBezTo>
                      <a:pt x="1325" y="408"/>
                      <a:pt x="1325" y="408"/>
                      <a:pt x="1325" y="408"/>
                    </a:cubicBezTo>
                    <a:cubicBezTo>
                      <a:pt x="1322" y="406"/>
                      <a:pt x="1320" y="406"/>
                      <a:pt x="1318" y="403"/>
                    </a:cubicBezTo>
                    <a:cubicBezTo>
                      <a:pt x="1316" y="401"/>
                      <a:pt x="1314" y="399"/>
                      <a:pt x="1312" y="398"/>
                    </a:cubicBezTo>
                    <a:cubicBezTo>
                      <a:pt x="1311" y="397"/>
                      <a:pt x="1310" y="396"/>
                      <a:pt x="1309" y="396"/>
                    </a:cubicBezTo>
                    <a:cubicBezTo>
                      <a:pt x="1306" y="393"/>
                      <a:pt x="1304" y="391"/>
                      <a:pt x="1302" y="388"/>
                    </a:cubicBezTo>
                    <a:cubicBezTo>
                      <a:pt x="1300" y="385"/>
                      <a:pt x="1297" y="382"/>
                      <a:pt x="1295" y="378"/>
                    </a:cubicBezTo>
                    <a:cubicBezTo>
                      <a:pt x="1291" y="375"/>
                      <a:pt x="1288" y="372"/>
                      <a:pt x="1285" y="370"/>
                    </a:cubicBezTo>
                    <a:cubicBezTo>
                      <a:pt x="1283" y="369"/>
                      <a:pt x="1281" y="367"/>
                      <a:pt x="1279" y="365"/>
                    </a:cubicBezTo>
                    <a:cubicBezTo>
                      <a:pt x="1278" y="365"/>
                      <a:pt x="1277" y="364"/>
                      <a:pt x="1276" y="363"/>
                    </a:cubicBezTo>
                    <a:cubicBezTo>
                      <a:pt x="1274" y="361"/>
                      <a:pt x="1274" y="361"/>
                      <a:pt x="1274" y="361"/>
                    </a:cubicBezTo>
                    <a:cubicBezTo>
                      <a:pt x="1272" y="359"/>
                      <a:pt x="1270" y="357"/>
                      <a:pt x="1267" y="355"/>
                    </a:cubicBezTo>
                    <a:cubicBezTo>
                      <a:pt x="1266" y="354"/>
                      <a:pt x="1265" y="354"/>
                      <a:pt x="1264" y="353"/>
                    </a:cubicBezTo>
                    <a:cubicBezTo>
                      <a:pt x="1262" y="351"/>
                      <a:pt x="1260" y="350"/>
                      <a:pt x="1258" y="349"/>
                    </a:cubicBezTo>
                    <a:cubicBezTo>
                      <a:pt x="1256" y="348"/>
                      <a:pt x="1254" y="347"/>
                      <a:pt x="1251" y="346"/>
                    </a:cubicBezTo>
                    <a:cubicBezTo>
                      <a:pt x="1250" y="345"/>
                      <a:pt x="1249" y="344"/>
                      <a:pt x="1248" y="344"/>
                    </a:cubicBezTo>
                    <a:cubicBezTo>
                      <a:pt x="1247" y="343"/>
                      <a:pt x="1246" y="343"/>
                      <a:pt x="1245" y="342"/>
                    </a:cubicBezTo>
                    <a:cubicBezTo>
                      <a:pt x="1245" y="342"/>
                      <a:pt x="1244" y="341"/>
                      <a:pt x="1243" y="341"/>
                    </a:cubicBezTo>
                    <a:cubicBezTo>
                      <a:pt x="1242" y="340"/>
                      <a:pt x="1241" y="340"/>
                      <a:pt x="1240" y="340"/>
                    </a:cubicBezTo>
                    <a:cubicBezTo>
                      <a:pt x="1240" y="340"/>
                      <a:pt x="1239" y="339"/>
                      <a:pt x="1239" y="339"/>
                    </a:cubicBezTo>
                    <a:cubicBezTo>
                      <a:pt x="1238" y="339"/>
                      <a:pt x="1237" y="338"/>
                      <a:pt x="1236" y="337"/>
                    </a:cubicBezTo>
                    <a:cubicBezTo>
                      <a:pt x="1235" y="336"/>
                      <a:pt x="1234" y="334"/>
                      <a:pt x="1231" y="333"/>
                    </a:cubicBezTo>
                    <a:cubicBezTo>
                      <a:pt x="1226" y="332"/>
                      <a:pt x="1222" y="332"/>
                      <a:pt x="1218" y="332"/>
                    </a:cubicBezTo>
                    <a:cubicBezTo>
                      <a:pt x="1216" y="332"/>
                      <a:pt x="1215" y="332"/>
                      <a:pt x="1213" y="331"/>
                    </a:cubicBezTo>
                    <a:cubicBezTo>
                      <a:pt x="1213" y="331"/>
                      <a:pt x="1213" y="331"/>
                      <a:pt x="1213" y="331"/>
                    </a:cubicBezTo>
                    <a:cubicBezTo>
                      <a:pt x="1211" y="331"/>
                      <a:pt x="1209" y="332"/>
                      <a:pt x="1208" y="333"/>
                    </a:cubicBezTo>
                    <a:cubicBezTo>
                      <a:pt x="1207" y="333"/>
                      <a:pt x="1206" y="334"/>
                      <a:pt x="1205" y="334"/>
                    </a:cubicBezTo>
                    <a:cubicBezTo>
                      <a:pt x="1204" y="334"/>
                      <a:pt x="1201" y="335"/>
                      <a:pt x="1199" y="335"/>
                    </a:cubicBezTo>
                    <a:cubicBezTo>
                      <a:pt x="1198" y="335"/>
                      <a:pt x="1198" y="335"/>
                      <a:pt x="1197" y="335"/>
                    </a:cubicBezTo>
                    <a:cubicBezTo>
                      <a:pt x="1196" y="335"/>
                      <a:pt x="1196" y="334"/>
                      <a:pt x="1195" y="334"/>
                    </a:cubicBezTo>
                    <a:cubicBezTo>
                      <a:pt x="1194" y="334"/>
                      <a:pt x="1193" y="335"/>
                      <a:pt x="1192" y="335"/>
                    </a:cubicBezTo>
                    <a:cubicBezTo>
                      <a:pt x="1191" y="335"/>
                      <a:pt x="1189" y="336"/>
                      <a:pt x="1188" y="336"/>
                    </a:cubicBezTo>
                    <a:cubicBezTo>
                      <a:pt x="1187" y="337"/>
                      <a:pt x="1185" y="337"/>
                      <a:pt x="1184" y="337"/>
                    </a:cubicBezTo>
                    <a:cubicBezTo>
                      <a:pt x="1183" y="337"/>
                      <a:pt x="1182" y="337"/>
                      <a:pt x="1182" y="337"/>
                    </a:cubicBezTo>
                    <a:cubicBezTo>
                      <a:pt x="1179" y="336"/>
                      <a:pt x="1178" y="336"/>
                      <a:pt x="1176" y="335"/>
                    </a:cubicBezTo>
                    <a:cubicBezTo>
                      <a:pt x="1174" y="335"/>
                      <a:pt x="1172" y="335"/>
                      <a:pt x="1172" y="334"/>
                    </a:cubicBezTo>
                    <a:cubicBezTo>
                      <a:pt x="1171" y="334"/>
                      <a:pt x="1171" y="333"/>
                      <a:pt x="1171" y="333"/>
                    </a:cubicBezTo>
                    <a:cubicBezTo>
                      <a:pt x="1170" y="332"/>
                      <a:pt x="1169" y="330"/>
                      <a:pt x="1168" y="329"/>
                    </a:cubicBezTo>
                    <a:cubicBezTo>
                      <a:pt x="1167" y="328"/>
                      <a:pt x="1165" y="328"/>
                      <a:pt x="1163" y="328"/>
                    </a:cubicBezTo>
                    <a:cubicBezTo>
                      <a:pt x="1162" y="328"/>
                      <a:pt x="1161" y="328"/>
                      <a:pt x="1160" y="328"/>
                    </a:cubicBezTo>
                    <a:cubicBezTo>
                      <a:pt x="1159" y="329"/>
                      <a:pt x="1158" y="330"/>
                      <a:pt x="1157" y="331"/>
                    </a:cubicBezTo>
                    <a:cubicBezTo>
                      <a:pt x="1156" y="331"/>
                      <a:pt x="1156" y="332"/>
                      <a:pt x="1156" y="332"/>
                    </a:cubicBezTo>
                    <a:cubicBezTo>
                      <a:pt x="1155" y="332"/>
                      <a:pt x="1155" y="332"/>
                      <a:pt x="1155" y="332"/>
                    </a:cubicBezTo>
                    <a:cubicBezTo>
                      <a:pt x="1154" y="332"/>
                      <a:pt x="1153" y="332"/>
                      <a:pt x="1152" y="331"/>
                    </a:cubicBezTo>
                    <a:cubicBezTo>
                      <a:pt x="1151" y="331"/>
                      <a:pt x="1151" y="331"/>
                      <a:pt x="1151" y="331"/>
                    </a:cubicBezTo>
                    <a:cubicBezTo>
                      <a:pt x="1150" y="331"/>
                      <a:pt x="1150" y="331"/>
                      <a:pt x="1149" y="331"/>
                    </a:cubicBezTo>
                    <a:cubicBezTo>
                      <a:pt x="1148" y="331"/>
                      <a:pt x="1147" y="331"/>
                      <a:pt x="1146" y="330"/>
                    </a:cubicBezTo>
                    <a:cubicBezTo>
                      <a:pt x="1145" y="330"/>
                      <a:pt x="1144" y="330"/>
                      <a:pt x="1144" y="329"/>
                    </a:cubicBezTo>
                    <a:cubicBezTo>
                      <a:pt x="1143" y="329"/>
                      <a:pt x="1142" y="328"/>
                      <a:pt x="1141" y="328"/>
                    </a:cubicBezTo>
                    <a:cubicBezTo>
                      <a:pt x="1140" y="328"/>
                      <a:pt x="1140" y="327"/>
                      <a:pt x="1139" y="327"/>
                    </a:cubicBezTo>
                    <a:cubicBezTo>
                      <a:pt x="1139" y="326"/>
                      <a:pt x="1138" y="326"/>
                      <a:pt x="1137" y="325"/>
                    </a:cubicBezTo>
                    <a:cubicBezTo>
                      <a:pt x="1137" y="325"/>
                      <a:pt x="1136" y="325"/>
                      <a:pt x="1136" y="324"/>
                    </a:cubicBezTo>
                    <a:cubicBezTo>
                      <a:pt x="1135" y="324"/>
                      <a:pt x="1135" y="324"/>
                      <a:pt x="1135" y="324"/>
                    </a:cubicBezTo>
                    <a:cubicBezTo>
                      <a:pt x="1135" y="324"/>
                      <a:pt x="1135" y="324"/>
                      <a:pt x="1135" y="324"/>
                    </a:cubicBezTo>
                    <a:cubicBezTo>
                      <a:pt x="1134" y="323"/>
                      <a:pt x="1134" y="323"/>
                      <a:pt x="1133" y="322"/>
                    </a:cubicBezTo>
                    <a:cubicBezTo>
                      <a:pt x="1132" y="321"/>
                      <a:pt x="1131" y="321"/>
                      <a:pt x="1129" y="321"/>
                    </a:cubicBezTo>
                    <a:cubicBezTo>
                      <a:pt x="1129" y="321"/>
                      <a:pt x="1128" y="321"/>
                      <a:pt x="1128" y="320"/>
                    </a:cubicBezTo>
                    <a:cubicBezTo>
                      <a:pt x="1125" y="318"/>
                      <a:pt x="1124" y="318"/>
                      <a:pt x="1122" y="318"/>
                    </a:cubicBezTo>
                    <a:cubicBezTo>
                      <a:pt x="1120" y="317"/>
                      <a:pt x="1119" y="316"/>
                      <a:pt x="1118" y="316"/>
                    </a:cubicBezTo>
                    <a:cubicBezTo>
                      <a:pt x="1116" y="314"/>
                      <a:pt x="1113" y="313"/>
                      <a:pt x="1110" y="313"/>
                    </a:cubicBezTo>
                    <a:cubicBezTo>
                      <a:pt x="1107" y="313"/>
                      <a:pt x="1103" y="313"/>
                      <a:pt x="1103" y="315"/>
                    </a:cubicBezTo>
                    <a:cubicBezTo>
                      <a:pt x="1103" y="316"/>
                      <a:pt x="1103" y="316"/>
                      <a:pt x="1103" y="317"/>
                    </a:cubicBezTo>
                    <a:cubicBezTo>
                      <a:pt x="1102" y="317"/>
                      <a:pt x="1102" y="318"/>
                      <a:pt x="1102" y="319"/>
                    </a:cubicBezTo>
                    <a:cubicBezTo>
                      <a:pt x="1102" y="319"/>
                      <a:pt x="1102" y="319"/>
                      <a:pt x="1101" y="319"/>
                    </a:cubicBezTo>
                    <a:cubicBezTo>
                      <a:pt x="1101" y="319"/>
                      <a:pt x="1099" y="319"/>
                      <a:pt x="1099" y="319"/>
                    </a:cubicBezTo>
                    <a:cubicBezTo>
                      <a:pt x="1098" y="319"/>
                      <a:pt x="1097" y="319"/>
                      <a:pt x="1096" y="320"/>
                    </a:cubicBezTo>
                    <a:cubicBezTo>
                      <a:pt x="1096" y="320"/>
                      <a:pt x="1095" y="320"/>
                      <a:pt x="1095" y="320"/>
                    </a:cubicBezTo>
                    <a:cubicBezTo>
                      <a:pt x="1095" y="320"/>
                      <a:pt x="1095" y="320"/>
                      <a:pt x="1095" y="320"/>
                    </a:cubicBezTo>
                    <a:cubicBezTo>
                      <a:pt x="1094" y="320"/>
                      <a:pt x="1094" y="320"/>
                      <a:pt x="1093" y="320"/>
                    </a:cubicBezTo>
                    <a:cubicBezTo>
                      <a:pt x="1093" y="320"/>
                      <a:pt x="1093" y="320"/>
                      <a:pt x="1092" y="320"/>
                    </a:cubicBezTo>
                    <a:cubicBezTo>
                      <a:pt x="1090" y="320"/>
                      <a:pt x="1088" y="322"/>
                      <a:pt x="1087" y="323"/>
                    </a:cubicBezTo>
                    <a:cubicBezTo>
                      <a:pt x="1086" y="324"/>
                      <a:pt x="1086" y="324"/>
                      <a:pt x="1085" y="324"/>
                    </a:cubicBezTo>
                    <a:cubicBezTo>
                      <a:pt x="1085" y="325"/>
                      <a:pt x="1085" y="325"/>
                      <a:pt x="1085" y="325"/>
                    </a:cubicBezTo>
                    <a:cubicBezTo>
                      <a:pt x="1084" y="325"/>
                      <a:pt x="1084" y="325"/>
                      <a:pt x="1083" y="325"/>
                    </a:cubicBezTo>
                    <a:cubicBezTo>
                      <a:pt x="1085" y="324"/>
                      <a:pt x="1088" y="321"/>
                      <a:pt x="1085" y="317"/>
                    </a:cubicBezTo>
                    <a:cubicBezTo>
                      <a:pt x="1084" y="315"/>
                      <a:pt x="1083" y="314"/>
                      <a:pt x="1082" y="314"/>
                    </a:cubicBezTo>
                    <a:cubicBezTo>
                      <a:pt x="1080" y="314"/>
                      <a:pt x="1079" y="315"/>
                      <a:pt x="1078" y="316"/>
                    </a:cubicBezTo>
                    <a:cubicBezTo>
                      <a:pt x="1078" y="316"/>
                      <a:pt x="1077" y="316"/>
                      <a:pt x="1077" y="316"/>
                    </a:cubicBezTo>
                    <a:cubicBezTo>
                      <a:pt x="1076" y="317"/>
                      <a:pt x="1076" y="317"/>
                      <a:pt x="1075" y="317"/>
                    </a:cubicBezTo>
                    <a:cubicBezTo>
                      <a:pt x="1075" y="317"/>
                      <a:pt x="1074" y="317"/>
                      <a:pt x="1073" y="317"/>
                    </a:cubicBezTo>
                    <a:cubicBezTo>
                      <a:pt x="1073" y="317"/>
                      <a:pt x="1074" y="316"/>
                      <a:pt x="1073" y="316"/>
                    </a:cubicBezTo>
                    <a:cubicBezTo>
                      <a:pt x="1073" y="315"/>
                      <a:pt x="1073" y="315"/>
                      <a:pt x="1073" y="315"/>
                    </a:cubicBezTo>
                    <a:cubicBezTo>
                      <a:pt x="1073" y="312"/>
                      <a:pt x="1073" y="309"/>
                      <a:pt x="1071" y="306"/>
                    </a:cubicBezTo>
                    <a:cubicBezTo>
                      <a:pt x="1070" y="305"/>
                      <a:pt x="1068" y="304"/>
                      <a:pt x="1067" y="304"/>
                    </a:cubicBezTo>
                    <a:cubicBezTo>
                      <a:pt x="1067" y="304"/>
                      <a:pt x="1067" y="304"/>
                      <a:pt x="1066" y="304"/>
                    </a:cubicBezTo>
                    <a:cubicBezTo>
                      <a:pt x="1068" y="303"/>
                      <a:pt x="1070" y="301"/>
                      <a:pt x="1069" y="298"/>
                    </a:cubicBezTo>
                    <a:cubicBezTo>
                      <a:pt x="1068" y="295"/>
                      <a:pt x="1065" y="292"/>
                      <a:pt x="1063" y="291"/>
                    </a:cubicBezTo>
                    <a:cubicBezTo>
                      <a:pt x="1062" y="290"/>
                      <a:pt x="1062" y="290"/>
                      <a:pt x="1062" y="290"/>
                    </a:cubicBezTo>
                    <a:cubicBezTo>
                      <a:pt x="1061" y="289"/>
                      <a:pt x="1060" y="288"/>
                      <a:pt x="1058" y="287"/>
                    </a:cubicBezTo>
                    <a:cubicBezTo>
                      <a:pt x="1054" y="284"/>
                      <a:pt x="1051" y="280"/>
                      <a:pt x="1047" y="278"/>
                    </a:cubicBezTo>
                    <a:cubicBezTo>
                      <a:pt x="1046" y="277"/>
                      <a:pt x="1045" y="276"/>
                      <a:pt x="1043" y="276"/>
                    </a:cubicBezTo>
                    <a:cubicBezTo>
                      <a:pt x="1040" y="276"/>
                      <a:pt x="1038" y="278"/>
                      <a:pt x="1037" y="281"/>
                    </a:cubicBezTo>
                    <a:cubicBezTo>
                      <a:pt x="1037" y="281"/>
                      <a:pt x="1037" y="282"/>
                      <a:pt x="1037" y="282"/>
                    </a:cubicBezTo>
                    <a:cubicBezTo>
                      <a:pt x="1037" y="281"/>
                      <a:pt x="1037" y="280"/>
                      <a:pt x="1036" y="279"/>
                    </a:cubicBezTo>
                    <a:cubicBezTo>
                      <a:pt x="1036" y="279"/>
                      <a:pt x="1036" y="278"/>
                      <a:pt x="1036" y="277"/>
                    </a:cubicBezTo>
                    <a:cubicBezTo>
                      <a:pt x="1035" y="274"/>
                      <a:pt x="1034" y="273"/>
                      <a:pt x="1031" y="273"/>
                    </a:cubicBezTo>
                    <a:cubicBezTo>
                      <a:pt x="1030" y="273"/>
                      <a:pt x="1030" y="273"/>
                      <a:pt x="1030" y="273"/>
                    </a:cubicBezTo>
                    <a:cubicBezTo>
                      <a:pt x="1029" y="273"/>
                      <a:pt x="1029" y="273"/>
                      <a:pt x="1028" y="273"/>
                    </a:cubicBezTo>
                    <a:cubicBezTo>
                      <a:pt x="1028" y="273"/>
                      <a:pt x="1028" y="272"/>
                      <a:pt x="1028" y="272"/>
                    </a:cubicBezTo>
                    <a:cubicBezTo>
                      <a:pt x="1028" y="271"/>
                      <a:pt x="1028" y="267"/>
                      <a:pt x="1023" y="267"/>
                    </a:cubicBezTo>
                    <a:cubicBezTo>
                      <a:pt x="1023" y="267"/>
                      <a:pt x="1023" y="267"/>
                      <a:pt x="1023" y="267"/>
                    </a:cubicBezTo>
                    <a:cubicBezTo>
                      <a:pt x="1023" y="267"/>
                      <a:pt x="1022" y="267"/>
                      <a:pt x="1021" y="268"/>
                    </a:cubicBezTo>
                    <a:cubicBezTo>
                      <a:pt x="1021" y="268"/>
                      <a:pt x="1020" y="268"/>
                      <a:pt x="1020" y="268"/>
                    </a:cubicBezTo>
                    <a:cubicBezTo>
                      <a:pt x="1020" y="268"/>
                      <a:pt x="1020" y="268"/>
                      <a:pt x="1020" y="268"/>
                    </a:cubicBezTo>
                    <a:cubicBezTo>
                      <a:pt x="1020" y="268"/>
                      <a:pt x="1020" y="268"/>
                      <a:pt x="1019" y="267"/>
                    </a:cubicBezTo>
                    <a:cubicBezTo>
                      <a:pt x="1019" y="267"/>
                      <a:pt x="1018" y="266"/>
                      <a:pt x="1017" y="266"/>
                    </a:cubicBezTo>
                    <a:cubicBezTo>
                      <a:pt x="1017" y="265"/>
                      <a:pt x="1016" y="265"/>
                      <a:pt x="1015" y="265"/>
                    </a:cubicBezTo>
                    <a:cubicBezTo>
                      <a:pt x="1015" y="265"/>
                      <a:pt x="1014" y="265"/>
                      <a:pt x="1014" y="265"/>
                    </a:cubicBezTo>
                    <a:cubicBezTo>
                      <a:pt x="1014" y="265"/>
                      <a:pt x="1013" y="265"/>
                      <a:pt x="1013" y="265"/>
                    </a:cubicBezTo>
                    <a:cubicBezTo>
                      <a:pt x="1013" y="265"/>
                      <a:pt x="1013" y="265"/>
                      <a:pt x="1013" y="265"/>
                    </a:cubicBezTo>
                    <a:cubicBezTo>
                      <a:pt x="1013" y="265"/>
                      <a:pt x="1013" y="265"/>
                      <a:pt x="1012" y="264"/>
                    </a:cubicBezTo>
                    <a:cubicBezTo>
                      <a:pt x="1012" y="264"/>
                      <a:pt x="1012" y="264"/>
                      <a:pt x="1011" y="263"/>
                    </a:cubicBezTo>
                    <a:cubicBezTo>
                      <a:pt x="1010" y="262"/>
                      <a:pt x="1009" y="261"/>
                      <a:pt x="1007" y="261"/>
                    </a:cubicBezTo>
                    <a:cubicBezTo>
                      <a:pt x="1006" y="261"/>
                      <a:pt x="1006" y="262"/>
                      <a:pt x="1005" y="262"/>
                    </a:cubicBezTo>
                    <a:cubicBezTo>
                      <a:pt x="1005" y="262"/>
                      <a:pt x="1004" y="262"/>
                      <a:pt x="1004" y="262"/>
                    </a:cubicBezTo>
                    <a:cubicBezTo>
                      <a:pt x="1004" y="262"/>
                      <a:pt x="1003" y="262"/>
                      <a:pt x="1003" y="262"/>
                    </a:cubicBezTo>
                    <a:cubicBezTo>
                      <a:pt x="1003" y="261"/>
                      <a:pt x="1002" y="261"/>
                      <a:pt x="1002" y="260"/>
                    </a:cubicBezTo>
                    <a:cubicBezTo>
                      <a:pt x="1001" y="259"/>
                      <a:pt x="1000" y="258"/>
                      <a:pt x="998" y="258"/>
                    </a:cubicBezTo>
                    <a:cubicBezTo>
                      <a:pt x="997" y="257"/>
                      <a:pt x="996" y="257"/>
                      <a:pt x="995" y="257"/>
                    </a:cubicBezTo>
                    <a:cubicBezTo>
                      <a:pt x="994" y="257"/>
                      <a:pt x="994" y="257"/>
                      <a:pt x="994" y="257"/>
                    </a:cubicBezTo>
                    <a:cubicBezTo>
                      <a:pt x="993" y="257"/>
                      <a:pt x="992" y="257"/>
                      <a:pt x="991" y="257"/>
                    </a:cubicBezTo>
                    <a:cubicBezTo>
                      <a:pt x="991" y="257"/>
                      <a:pt x="991" y="256"/>
                      <a:pt x="990" y="256"/>
                    </a:cubicBezTo>
                    <a:cubicBezTo>
                      <a:pt x="990" y="256"/>
                      <a:pt x="990" y="255"/>
                      <a:pt x="989" y="255"/>
                    </a:cubicBezTo>
                    <a:cubicBezTo>
                      <a:pt x="988" y="253"/>
                      <a:pt x="987" y="253"/>
                      <a:pt x="986" y="252"/>
                    </a:cubicBezTo>
                    <a:cubicBezTo>
                      <a:pt x="985" y="252"/>
                      <a:pt x="985" y="252"/>
                      <a:pt x="985" y="252"/>
                    </a:cubicBezTo>
                    <a:cubicBezTo>
                      <a:pt x="984" y="252"/>
                      <a:pt x="984" y="251"/>
                      <a:pt x="984" y="251"/>
                    </a:cubicBezTo>
                    <a:cubicBezTo>
                      <a:pt x="983" y="250"/>
                      <a:pt x="982" y="249"/>
                      <a:pt x="981" y="248"/>
                    </a:cubicBezTo>
                    <a:cubicBezTo>
                      <a:pt x="980" y="248"/>
                      <a:pt x="979" y="248"/>
                      <a:pt x="978" y="248"/>
                    </a:cubicBezTo>
                    <a:cubicBezTo>
                      <a:pt x="977" y="248"/>
                      <a:pt x="977" y="248"/>
                      <a:pt x="976" y="248"/>
                    </a:cubicBezTo>
                    <a:cubicBezTo>
                      <a:pt x="976" y="248"/>
                      <a:pt x="976" y="248"/>
                      <a:pt x="975" y="248"/>
                    </a:cubicBezTo>
                    <a:cubicBezTo>
                      <a:pt x="975" y="248"/>
                      <a:pt x="975" y="248"/>
                      <a:pt x="975" y="248"/>
                    </a:cubicBezTo>
                    <a:cubicBezTo>
                      <a:pt x="974" y="248"/>
                      <a:pt x="973" y="247"/>
                      <a:pt x="972" y="247"/>
                    </a:cubicBezTo>
                    <a:cubicBezTo>
                      <a:pt x="972" y="246"/>
                      <a:pt x="971" y="246"/>
                      <a:pt x="970" y="245"/>
                    </a:cubicBezTo>
                    <a:cubicBezTo>
                      <a:pt x="966" y="243"/>
                      <a:pt x="962" y="242"/>
                      <a:pt x="958" y="242"/>
                    </a:cubicBezTo>
                    <a:cubicBezTo>
                      <a:pt x="955" y="242"/>
                      <a:pt x="953" y="242"/>
                      <a:pt x="950" y="243"/>
                    </a:cubicBezTo>
                    <a:cubicBezTo>
                      <a:pt x="949" y="244"/>
                      <a:pt x="948" y="244"/>
                      <a:pt x="947" y="244"/>
                    </a:cubicBezTo>
                    <a:cubicBezTo>
                      <a:pt x="945" y="244"/>
                      <a:pt x="943" y="244"/>
                      <a:pt x="941" y="245"/>
                    </a:cubicBezTo>
                    <a:cubicBezTo>
                      <a:pt x="940" y="246"/>
                      <a:pt x="939" y="246"/>
                      <a:pt x="938" y="246"/>
                    </a:cubicBezTo>
                    <a:cubicBezTo>
                      <a:pt x="936" y="246"/>
                      <a:pt x="934" y="246"/>
                      <a:pt x="932" y="247"/>
                    </a:cubicBezTo>
                    <a:cubicBezTo>
                      <a:pt x="927" y="251"/>
                      <a:pt x="925" y="254"/>
                      <a:pt x="924" y="258"/>
                    </a:cubicBezTo>
                    <a:cubicBezTo>
                      <a:pt x="924" y="260"/>
                      <a:pt x="925" y="261"/>
                      <a:pt x="925" y="263"/>
                    </a:cubicBezTo>
                    <a:cubicBezTo>
                      <a:pt x="926" y="264"/>
                      <a:pt x="926" y="265"/>
                      <a:pt x="925" y="266"/>
                    </a:cubicBezTo>
                    <a:cubicBezTo>
                      <a:pt x="925" y="266"/>
                      <a:pt x="925" y="266"/>
                      <a:pt x="925" y="266"/>
                    </a:cubicBezTo>
                    <a:cubicBezTo>
                      <a:pt x="924" y="267"/>
                      <a:pt x="923" y="269"/>
                      <a:pt x="922" y="269"/>
                    </a:cubicBezTo>
                    <a:cubicBezTo>
                      <a:pt x="922" y="269"/>
                      <a:pt x="922" y="269"/>
                      <a:pt x="921" y="269"/>
                    </a:cubicBezTo>
                    <a:cubicBezTo>
                      <a:pt x="920" y="270"/>
                      <a:pt x="919" y="270"/>
                      <a:pt x="918" y="270"/>
                    </a:cubicBezTo>
                    <a:cubicBezTo>
                      <a:pt x="917" y="271"/>
                      <a:pt x="916" y="272"/>
                      <a:pt x="915" y="274"/>
                    </a:cubicBezTo>
                    <a:cubicBezTo>
                      <a:pt x="915" y="274"/>
                      <a:pt x="915" y="274"/>
                      <a:pt x="915" y="275"/>
                    </a:cubicBezTo>
                    <a:cubicBezTo>
                      <a:pt x="914" y="275"/>
                      <a:pt x="914" y="275"/>
                      <a:pt x="913" y="275"/>
                    </a:cubicBezTo>
                    <a:cubicBezTo>
                      <a:pt x="913" y="276"/>
                      <a:pt x="912" y="276"/>
                      <a:pt x="911" y="276"/>
                    </a:cubicBezTo>
                    <a:cubicBezTo>
                      <a:pt x="910" y="277"/>
                      <a:pt x="909" y="279"/>
                      <a:pt x="908" y="280"/>
                    </a:cubicBezTo>
                    <a:cubicBezTo>
                      <a:pt x="907" y="281"/>
                      <a:pt x="907" y="281"/>
                      <a:pt x="907" y="282"/>
                    </a:cubicBezTo>
                    <a:cubicBezTo>
                      <a:pt x="905" y="284"/>
                      <a:pt x="904" y="285"/>
                      <a:pt x="903" y="288"/>
                    </a:cubicBezTo>
                    <a:cubicBezTo>
                      <a:pt x="902" y="288"/>
                      <a:pt x="902" y="288"/>
                      <a:pt x="902" y="288"/>
                    </a:cubicBezTo>
                    <a:cubicBezTo>
                      <a:pt x="902" y="289"/>
                      <a:pt x="901" y="291"/>
                      <a:pt x="899" y="292"/>
                    </a:cubicBezTo>
                    <a:cubicBezTo>
                      <a:pt x="899" y="292"/>
                      <a:pt x="898" y="292"/>
                      <a:pt x="898" y="292"/>
                    </a:cubicBezTo>
                    <a:cubicBezTo>
                      <a:pt x="897" y="292"/>
                      <a:pt x="895" y="292"/>
                      <a:pt x="894" y="293"/>
                    </a:cubicBezTo>
                    <a:cubicBezTo>
                      <a:pt x="894" y="293"/>
                      <a:pt x="893" y="294"/>
                      <a:pt x="893" y="294"/>
                    </a:cubicBezTo>
                    <a:cubicBezTo>
                      <a:pt x="894" y="293"/>
                      <a:pt x="894" y="292"/>
                      <a:pt x="894" y="290"/>
                    </a:cubicBezTo>
                    <a:cubicBezTo>
                      <a:pt x="893" y="288"/>
                      <a:pt x="891" y="287"/>
                      <a:pt x="889" y="287"/>
                    </a:cubicBezTo>
                    <a:cubicBezTo>
                      <a:pt x="887" y="287"/>
                      <a:pt x="884" y="288"/>
                      <a:pt x="883" y="289"/>
                    </a:cubicBezTo>
                    <a:cubicBezTo>
                      <a:pt x="883" y="289"/>
                      <a:pt x="883" y="289"/>
                      <a:pt x="883" y="289"/>
                    </a:cubicBezTo>
                    <a:cubicBezTo>
                      <a:pt x="883" y="288"/>
                      <a:pt x="883" y="288"/>
                      <a:pt x="884" y="287"/>
                    </a:cubicBezTo>
                    <a:cubicBezTo>
                      <a:pt x="884" y="286"/>
                      <a:pt x="884" y="286"/>
                      <a:pt x="884" y="286"/>
                    </a:cubicBezTo>
                    <a:cubicBezTo>
                      <a:pt x="885" y="285"/>
                      <a:pt x="885" y="285"/>
                      <a:pt x="886" y="285"/>
                    </a:cubicBezTo>
                    <a:cubicBezTo>
                      <a:pt x="887" y="285"/>
                      <a:pt x="887" y="285"/>
                      <a:pt x="888" y="285"/>
                    </a:cubicBezTo>
                    <a:cubicBezTo>
                      <a:pt x="889" y="286"/>
                      <a:pt x="889" y="286"/>
                      <a:pt x="889" y="286"/>
                    </a:cubicBezTo>
                    <a:cubicBezTo>
                      <a:pt x="890" y="286"/>
                      <a:pt x="891" y="286"/>
                      <a:pt x="893" y="286"/>
                    </a:cubicBezTo>
                    <a:cubicBezTo>
                      <a:pt x="893" y="286"/>
                      <a:pt x="893" y="286"/>
                      <a:pt x="893" y="286"/>
                    </a:cubicBezTo>
                    <a:cubicBezTo>
                      <a:pt x="893" y="286"/>
                      <a:pt x="894" y="286"/>
                      <a:pt x="895" y="286"/>
                    </a:cubicBezTo>
                    <a:cubicBezTo>
                      <a:pt x="897" y="286"/>
                      <a:pt x="897" y="286"/>
                      <a:pt x="897" y="286"/>
                    </a:cubicBezTo>
                    <a:cubicBezTo>
                      <a:pt x="897" y="284"/>
                      <a:pt x="897" y="284"/>
                      <a:pt x="897" y="284"/>
                    </a:cubicBezTo>
                    <a:cubicBezTo>
                      <a:pt x="898" y="284"/>
                      <a:pt x="898" y="284"/>
                      <a:pt x="899" y="284"/>
                    </a:cubicBezTo>
                    <a:cubicBezTo>
                      <a:pt x="900" y="284"/>
                      <a:pt x="901" y="284"/>
                      <a:pt x="901" y="283"/>
                    </a:cubicBezTo>
                    <a:cubicBezTo>
                      <a:pt x="903" y="283"/>
                      <a:pt x="906" y="282"/>
                      <a:pt x="907" y="279"/>
                    </a:cubicBezTo>
                    <a:cubicBezTo>
                      <a:pt x="908" y="278"/>
                      <a:pt x="908" y="277"/>
                      <a:pt x="908" y="276"/>
                    </a:cubicBezTo>
                    <a:cubicBezTo>
                      <a:pt x="908" y="276"/>
                      <a:pt x="908" y="276"/>
                      <a:pt x="909" y="275"/>
                    </a:cubicBezTo>
                    <a:cubicBezTo>
                      <a:pt x="909" y="275"/>
                      <a:pt x="910" y="274"/>
                      <a:pt x="910" y="273"/>
                    </a:cubicBezTo>
                    <a:cubicBezTo>
                      <a:pt x="910" y="272"/>
                      <a:pt x="910" y="272"/>
                      <a:pt x="910" y="271"/>
                    </a:cubicBezTo>
                    <a:cubicBezTo>
                      <a:pt x="910" y="271"/>
                      <a:pt x="911" y="270"/>
                      <a:pt x="911" y="270"/>
                    </a:cubicBezTo>
                    <a:cubicBezTo>
                      <a:pt x="911" y="270"/>
                      <a:pt x="911" y="269"/>
                      <a:pt x="911" y="269"/>
                    </a:cubicBezTo>
                    <a:cubicBezTo>
                      <a:pt x="912" y="268"/>
                      <a:pt x="912" y="268"/>
                      <a:pt x="912" y="267"/>
                    </a:cubicBezTo>
                    <a:cubicBezTo>
                      <a:pt x="913" y="266"/>
                      <a:pt x="913" y="266"/>
                      <a:pt x="913" y="266"/>
                    </a:cubicBezTo>
                    <a:cubicBezTo>
                      <a:pt x="913" y="266"/>
                      <a:pt x="913" y="266"/>
                      <a:pt x="914" y="265"/>
                    </a:cubicBezTo>
                    <a:cubicBezTo>
                      <a:pt x="914" y="265"/>
                      <a:pt x="914" y="265"/>
                      <a:pt x="914" y="265"/>
                    </a:cubicBezTo>
                    <a:cubicBezTo>
                      <a:pt x="915" y="264"/>
                      <a:pt x="915" y="263"/>
                      <a:pt x="916" y="261"/>
                    </a:cubicBezTo>
                    <a:cubicBezTo>
                      <a:pt x="916" y="261"/>
                      <a:pt x="916" y="260"/>
                      <a:pt x="916" y="260"/>
                    </a:cubicBezTo>
                    <a:cubicBezTo>
                      <a:pt x="916" y="259"/>
                      <a:pt x="916" y="259"/>
                      <a:pt x="916" y="258"/>
                    </a:cubicBezTo>
                    <a:cubicBezTo>
                      <a:pt x="917" y="258"/>
                      <a:pt x="918" y="258"/>
                      <a:pt x="918" y="257"/>
                    </a:cubicBezTo>
                    <a:cubicBezTo>
                      <a:pt x="920" y="255"/>
                      <a:pt x="920" y="252"/>
                      <a:pt x="920" y="250"/>
                    </a:cubicBezTo>
                    <a:cubicBezTo>
                      <a:pt x="920" y="250"/>
                      <a:pt x="920" y="249"/>
                      <a:pt x="920" y="249"/>
                    </a:cubicBezTo>
                    <a:cubicBezTo>
                      <a:pt x="920" y="248"/>
                      <a:pt x="920" y="248"/>
                      <a:pt x="921" y="247"/>
                    </a:cubicBezTo>
                    <a:cubicBezTo>
                      <a:pt x="921" y="246"/>
                      <a:pt x="922" y="245"/>
                      <a:pt x="922" y="243"/>
                    </a:cubicBezTo>
                    <a:cubicBezTo>
                      <a:pt x="922" y="243"/>
                      <a:pt x="922" y="242"/>
                      <a:pt x="922" y="242"/>
                    </a:cubicBezTo>
                    <a:cubicBezTo>
                      <a:pt x="922" y="241"/>
                      <a:pt x="922" y="240"/>
                      <a:pt x="922" y="240"/>
                    </a:cubicBezTo>
                    <a:cubicBezTo>
                      <a:pt x="922" y="240"/>
                      <a:pt x="922" y="239"/>
                      <a:pt x="923" y="239"/>
                    </a:cubicBezTo>
                    <a:cubicBezTo>
                      <a:pt x="923" y="239"/>
                      <a:pt x="923" y="238"/>
                      <a:pt x="924" y="238"/>
                    </a:cubicBezTo>
                    <a:cubicBezTo>
                      <a:pt x="924" y="237"/>
                      <a:pt x="928" y="231"/>
                      <a:pt x="925" y="227"/>
                    </a:cubicBezTo>
                    <a:cubicBezTo>
                      <a:pt x="923" y="225"/>
                      <a:pt x="920" y="225"/>
                      <a:pt x="918" y="225"/>
                    </a:cubicBezTo>
                    <a:cubicBezTo>
                      <a:pt x="917" y="225"/>
                      <a:pt x="916" y="225"/>
                      <a:pt x="915" y="225"/>
                    </a:cubicBezTo>
                    <a:cubicBezTo>
                      <a:pt x="914" y="224"/>
                      <a:pt x="912" y="224"/>
                      <a:pt x="910" y="224"/>
                    </a:cubicBezTo>
                    <a:cubicBezTo>
                      <a:pt x="910" y="224"/>
                      <a:pt x="910" y="224"/>
                      <a:pt x="909" y="224"/>
                    </a:cubicBezTo>
                    <a:cubicBezTo>
                      <a:pt x="908" y="224"/>
                      <a:pt x="908" y="223"/>
                      <a:pt x="907" y="223"/>
                    </a:cubicBezTo>
                    <a:cubicBezTo>
                      <a:pt x="906" y="223"/>
                      <a:pt x="906" y="223"/>
                      <a:pt x="905" y="222"/>
                    </a:cubicBezTo>
                    <a:cubicBezTo>
                      <a:pt x="902" y="221"/>
                      <a:pt x="898" y="220"/>
                      <a:pt x="895" y="220"/>
                    </a:cubicBezTo>
                    <a:cubicBezTo>
                      <a:pt x="892" y="220"/>
                      <a:pt x="889" y="221"/>
                      <a:pt x="887" y="222"/>
                    </a:cubicBezTo>
                    <a:cubicBezTo>
                      <a:pt x="887" y="221"/>
                      <a:pt x="888" y="221"/>
                      <a:pt x="888" y="221"/>
                    </a:cubicBezTo>
                    <a:cubicBezTo>
                      <a:pt x="888" y="219"/>
                      <a:pt x="888" y="216"/>
                      <a:pt x="886" y="214"/>
                    </a:cubicBezTo>
                    <a:cubicBezTo>
                      <a:pt x="884" y="212"/>
                      <a:pt x="883" y="212"/>
                      <a:pt x="882" y="212"/>
                    </a:cubicBezTo>
                    <a:cubicBezTo>
                      <a:pt x="881" y="212"/>
                      <a:pt x="881" y="212"/>
                      <a:pt x="881" y="212"/>
                    </a:cubicBezTo>
                    <a:cubicBezTo>
                      <a:pt x="881" y="211"/>
                      <a:pt x="881" y="211"/>
                      <a:pt x="880" y="211"/>
                    </a:cubicBezTo>
                    <a:cubicBezTo>
                      <a:pt x="880" y="211"/>
                      <a:pt x="879" y="211"/>
                      <a:pt x="878" y="210"/>
                    </a:cubicBezTo>
                    <a:cubicBezTo>
                      <a:pt x="879" y="210"/>
                      <a:pt x="879" y="210"/>
                      <a:pt x="879" y="210"/>
                    </a:cubicBezTo>
                    <a:cubicBezTo>
                      <a:pt x="880" y="208"/>
                      <a:pt x="880" y="207"/>
                      <a:pt x="880" y="205"/>
                    </a:cubicBezTo>
                    <a:cubicBezTo>
                      <a:pt x="879" y="203"/>
                      <a:pt x="878" y="202"/>
                      <a:pt x="877" y="201"/>
                    </a:cubicBezTo>
                    <a:cubicBezTo>
                      <a:pt x="876" y="201"/>
                      <a:pt x="875" y="200"/>
                      <a:pt x="874" y="200"/>
                    </a:cubicBezTo>
                    <a:cubicBezTo>
                      <a:pt x="873" y="200"/>
                      <a:pt x="872" y="200"/>
                      <a:pt x="871" y="201"/>
                    </a:cubicBezTo>
                    <a:cubicBezTo>
                      <a:pt x="871" y="201"/>
                      <a:pt x="870" y="201"/>
                      <a:pt x="870" y="201"/>
                    </a:cubicBezTo>
                    <a:cubicBezTo>
                      <a:pt x="869" y="201"/>
                      <a:pt x="869" y="201"/>
                      <a:pt x="868" y="201"/>
                    </a:cubicBezTo>
                    <a:cubicBezTo>
                      <a:pt x="867" y="201"/>
                      <a:pt x="867" y="201"/>
                      <a:pt x="867" y="201"/>
                    </a:cubicBezTo>
                    <a:cubicBezTo>
                      <a:pt x="866" y="201"/>
                      <a:pt x="864" y="201"/>
                      <a:pt x="863" y="201"/>
                    </a:cubicBezTo>
                    <a:cubicBezTo>
                      <a:pt x="862" y="202"/>
                      <a:pt x="862" y="202"/>
                      <a:pt x="861" y="202"/>
                    </a:cubicBezTo>
                    <a:cubicBezTo>
                      <a:pt x="861" y="200"/>
                      <a:pt x="861" y="200"/>
                      <a:pt x="861" y="200"/>
                    </a:cubicBezTo>
                    <a:cubicBezTo>
                      <a:pt x="861" y="199"/>
                      <a:pt x="862" y="199"/>
                      <a:pt x="862" y="199"/>
                    </a:cubicBezTo>
                    <a:cubicBezTo>
                      <a:pt x="863" y="198"/>
                      <a:pt x="865" y="197"/>
                      <a:pt x="865" y="195"/>
                    </a:cubicBezTo>
                    <a:cubicBezTo>
                      <a:pt x="867" y="193"/>
                      <a:pt x="866" y="191"/>
                      <a:pt x="865" y="190"/>
                    </a:cubicBezTo>
                    <a:cubicBezTo>
                      <a:pt x="865" y="189"/>
                      <a:pt x="863" y="188"/>
                      <a:pt x="861" y="188"/>
                    </a:cubicBezTo>
                    <a:cubicBezTo>
                      <a:pt x="862" y="187"/>
                      <a:pt x="862" y="187"/>
                      <a:pt x="862" y="186"/>
                    </a:cubicBezTo>
                    <a:cubicBezTo>
                      <a:pt x="862" y="186"/>
                      <a:pt x="862" y="186"/>
                      <a:pt x="863" y="186"/>
                    </a:cubicBezTo>
                    <a:cubicBezTo>
                      <a:pt x="863" y="186"/>
                      <a:pt x="863" y="186"/>
                      <a:pt x="863" y="185"/>
                    </a:cubicBezTo>
                    <a:cubicBezTo>
                      <a:pt x="865" y="184"/>
                      <a:pt x="867" y="183"/>
                      <a:pt x="867" y="180"/>
                    </a:cubicBezTo>
                    <a:cubicBezTo>
                      <a:pt x="867" y="180"/>
                      <a:pt x="867" y="178"/>
                      <a:pt x="865" y="177"/>
                    </a:cubicBezTo>
                    <a:cubicBezTo>
                      <a:pt x="864" y="177"/>
                      <a:pt x="864" y="177"/>
                      <a:pt x="864" y="177"/>
                    </a:cubicBezTo>
                    <a:cubicBezTo>
                      <a:pt x="864" y="177"/>
                      <a:pt x="864" y="177"/>
                      <a:pt x="864" y="177"/>
                    </a:cubicBezTo>
                    <a:cubicBezTo>
                      <a:pt x="865" y="176"/>
                      <a:pt x="866" y="176"/>
                      <a:pt x="867" y="175"/>
                    </a:cubicBezTo>
                    <a:cubicBezTo>
                      <a:pt x="870" y="173"/>
                      <a:pt x="869" y="170"/>
                      <a:pt x="868" y="169"/>
                    </a:cubicBezTo>
                    <a:cubicBezTo>
                      <a:pt x="868" y="168"/>
                      <a:pt x="868" y="168"/>
                      <a:pt x="868" y="167"/>
                    </a:cubicBezTo>
                    <a:cubicBezTo>
                      <a:pt x="868" y="167"/>
                      <a:pt x="868" y="167"/>
                      <a:pt x="868" y="166"/>
                    </a:cubicBezTo>
                    <a:cubicBezTo>
                      <a:pt x="869" y="165"/>
                      <a:pt x="869" y="164"/>
                      <a:pt x="870" y="163"/>
                    </a:cubicBezTo>
                    <a:cubicBezTo>
                      <a:pt x="870" y="161"/>
                      <a:pt x="870" y="159"/>
                      <a:pt x="870" y="157"/>
                    </a:cubicBezTo>
                    <a:cubicBezTo>
                      <a:pt x="870" y="157"/>
                      <a:pt x="870" y="156"/>
                      <a:pt x="870" y="155"/>
                    </a:cubicBezTo>
                    <a:cubicBezTo>
                      <a:pt x="870" y="150"/>
                      <a:pt x="869" y="147"/>
                      <a:pt x="865" y="142"/>
                    </a:cubicBezTo>
                    <a:cubicBezTo>
                      <a:pt x="862" y="140"/>
                      <a:pt x="860" y="140"/>
                      <a:pt x="857" y="140"/>
                    </a:cubicBezTo>
                    <a:cubicBezTo>
                      <a:pt x="857" y="140"/>
                      <a:pt x="855" y="140"/>
                      <a:pt x="855" y="140"/>
                    </a:cubicBezTo>
                    <a:cubicBezTo>
                      <a:pt x="854" y="140"/>
                      <a:pt x="854" y="140"/>
                      <a:pt x="853" y="140"/>
                    </a:cubicBezTo>
                    <a:cubicBezTo>
                      <a:pt x="853" y="140"/>
                      <a:pt x="853" y="140"/>
                      <a:pt x="853" y="139"/>
                    </a:cubicBezTo>
                    <a:cubicBezTo>
                      <a:pt x="857" y="137"/>
                      <a:pt x="855" y="133"/>
                      <a:pt x="854" y="131"/>
                    </a:cubicBezTo>
                    <a:cubicBezTo>
                      <a:pt x="854" y="130"/>
                      <a:pt x="853" y="129"/>
                      <a:pt x="853" y="128"/>
                    </a:cubicBezTo>
                    <a:cubicBezTo>
                      <a:pt x="853" y="126"/>
                      <a:pt x="853" y="126"/>
                      <a:pt x="853" y="126"/>
                    </a:cubicBezTo>
                    <a:cubicBezTo>
                      <a:pt x="851" y="126"/>
                      <a:pt x="851" y="126"/>
                      <a:pt x="851" y="126"/>
                    </a:cubicBezTo>
                    <a:cubicBezTo>
                      <a:pt x="851" y="126"/>
                      <a:pt x="851" y="126"/>
                      <a:pt x="850" y="126"/>
                    </a:cubicBezTo>
                    <a:cubicBezTo>
                      <a:pt x="850" y="125"/>
                      <a:pt x="849" y="123"/>
                      <a:pt x="846" y="123"/>
                    </a:cubicBezTo>
                    <a:cubicBezTo>
                      <a:pt x="846" y="123"/>
                      <a:pt x="845" y="123"/>
                      <a:pt x="845" y="124"/>
                    </a:cubicBezTo>
                    <a:cubicBezTo>
                      <a:pt x="843" y="124"/>
                      <a:pt x="842" y="126"/>
                      <a:pt x="843" y="128"/>
                    </a:cubicBezTo>
                    <a:cubicBezTo>
                      <a:pt x="843" y="128"/>
                      <a:pt x="843" y="128"/>
                      <a:pt x="843" y="128"/>
                    </a:cubicBezTo>
                    <a:cubicBezTo>
                      <a:pt x="842" y="127"/>
                      <a:pt x="842" y="127"/>
                      <a:pt x="842" y="127"/>
                    </a:cubicBezTo>
                    <a:cubicBezTo>
                      <a:pt x="841" y="127"/>
                      <a:pt x="841" y="127"/>
                      <a:pt x="840" y="125"/>
                    </a:cubicBezTo>
                    <a:cubicBezTo>
                      <a:pt x="840" y="123"/>
                      <a:pt x="840" y="121"/>
                      <a:pt x="839" y="119"/>
                    </a:cubicBezTo>
                    <a:cubicBezTo>
                      <a:pt x="839" y="117"/>
                      <a:pt x="839" y="115"/>
                      <a:pt x="838" y="114"/>
                    </a:cubicBezTo>
                    <a:cubicBezTo>
                      <a:pt x="838" y="111"/>
                      <a:pt x="837" y="108"/>
                      <a:pt x="836" y="105"/>
                    </a:cubicBezTo>
                    <a:cubicBezTo>
                      <a:pt x="835" y="104"/>
                      <a:pt x="835" y="103"/>
                      <a:pt x="834" y="102"/>
                    </a:cubicBezTo>
                    <a:cubicBezTo>
                      <a:pt x="834" y="101"/>
                      <a:pt x="833" y="100"/>
                      <a:pt x="833" y="98"/>
                    </a:cubicBezTo>
                    <a:cubicBezTo>
                      <a:pt x="831" y="93"/>
                      <a:pt x="829" y="87"/>
                      <a:pt x="828" y="81"/>
                    </a:cubicBezTo>
                    <a:cubicBezTo>
                      <a:pt x="828" y="79"/>
                      <a:pt x="828" y="76"/>
                      <a:pt x="828" y="73"/>
                    </a:cubicBezTo>
                    <a:cubicBezTo>
                      <a:pt x="829" y="68"/>
                      <a:pt x="829" y="64"/>
                      <a:pt x="828" y="60"/>
                    </a:cubicBezTo>
                    <a:cubicBezTo>
                      <a:pt x="827" y="58"/>
                      <a:pt x="826" y="57"/>
                      <a:pt x="825" y="56"/>
                    </a:cubicBezTo>
                    <a:cubicBezTo>
                      <a:pt x="824" y="55"/>
                      <a:pt x="824" y="55"/>
                      <a:pt x="824" y="54"/>
                    </a:cubicBezTo>
                    <a:cubicBezTo>
                      <a:pt x="823" y="53"/>
                      <a:pt x="823" y="52"/>
                      <a:pt x="823" y="51"/>
                    </a:cubicBezTo>
                    <a:cubicBezTo>
                      <a:pt x="823" y="49"/>
                      <a:pt x="824" y="47"/>
                      <a:pt x="823" y="45"/>
                    </a:cubicBezTo>
                    <a:cubicBezTo>
                      <a:pt x="821" y="41"/>
                      <a:pt x="820" y="39"/>
                      <a:pt x="817" y="37"/>
                    </a:cubicBezTo>
                    <a:cubicBezTo>
                      <a:pt x="816" y="37"/>
                      <a:pt x="815" y="36"/>
                      <a:pt x="814" y="36"/>
                    </a:cubicBezTo>
                    <a:cubicBezTo>
                      <a:pt x="813" y="36"/>
                      <a:pt x="812" y="35"/>
                      <a:pt x="811" y="34"/>
                    </a:cubicBezTo>
                    <a:cubicBezTo>
                      <a:pt x="808" y="31"/>
                      <a:pt x="808" y="31"/>
                      <a:pt x="808" y="31"/>
                    </a:cubicBezTo>
                    <a:cubicBezTo>
                      <a:pt x="807" y="36"/>
                      <a:pt x="807" y="36"/>
                      <a:pt x="807" y="36"/>
                    </a:cubicBezTo>
                    <a:cubicBezTo>
                      <a:pt x="807" y="37"/>
                      <a:pt x="807" y="37"/>
                      <a:pt x="807" y="38"/>
                    </a:cubicBezTo>
                    <a:cubicBezTo>
                      <a:pt x="807" y="41"/>
                      <a:pt x="806" y="44"/>
                      <a:pt x="806" y="47"/>
                    </a:cubicBezTo>
                    <a:cubicBezTo>
                      <a:pt x="805" y="50"/>
                      <a:pt x="803" y="52"/>
                      <a:pt x="801" y="54"/>
                    </a:cubicBezTo>
                    <a:cubicBezTo>
                      <a:pt x="799" y="55"/>
                      <a:pt x="798" y="57"/>
                      <a:pt x="797" y="58"/>
                    </a:cubicBezTo>
                    <a:cubicBezTo>
                      <a:pt x="794" y="62"/>
                      <a:pt x="792" y="67"/>
                      <a:pt x="790" y="72"/>
                    </a:cubicBezTo>
                    <a:cubicBezTo>
                      <a:pt x="790" y="73"/>
                      <a:pt x="790" y="73"/>
                      <a:pt x="790" y="73"/>
                    </a:cubicBezTo>
                    <a:cubicBezTo>
                      <a:pt x="789" y="75"/>
                      <a:pt x="788" y="78"/>
                      <a:pt x="786" y="80"/>
                    </a:cubicBezTo>
                    <a:cubicBezTo>
                      <a:pt x="786" y="80"/>
                      <a:pt x="785" y="81"/>
                      <a:pt x="784" y="82"/>
                    </a:cubicBezTo>
                    <a:cubicBezTo>
                      <a:pt x="783" y="83"/>
                      <a:pt x="782" y="84"/>
                      <a:pt x="782" y="85"/>
                    </a:cubicBezTo>
                    <a:cubicBezTo>
                      <a:pt x="781" y="86"/>
                      <a:pt x="780" y="88"/>
                      <a:pt x="780" y="89"/>
                    </a:cubicBezTo>
                    <a:cubicBezTo>
                      <a:pt x="780" y="90"/>
                      <a:pt x="779" y="91"/>
                      <a:pt x="779" y="92"/>
                    </a:cubicBezTo>
                    <a:cubicBezTo>
                      <a:pt x="778" y="94"/>
                      <a:pt x="777" y="95"/>
                      <a:pt x="776" y="97"/>
                    </a:cubicBezTo>
                    <a:cubicBezTo>
                      <a:pt x="776" y="98"/>
                      <a:pt x="775" y="99"/>
                      <a:pt x="775" y="100"/>
                    </a:cubicBezTo>
                    <a:cubicBezTo>
                      <a:pt x="774" y="102"/>
                      <a:pt x="773" y="104"/>
                      <a:pt x="773" y="107"/>
                    </a:cubicBezTo>
                    <a:cubicBezTo>
                      <a:pt x="773" y="110"/>
                      <a:pt x="772" y="113"/>
                      <a:pt x="770" y="115"/>
                    </a:cubicBezTo>
                    <a:cubicBezTo>
                      <a:pt x="767" y="120"/>
                      <a:pt x="762" y="125"/>
                      <a:pt x="758" y="127"/>
                    </a:cubicBezTo>
                    <a:cubicBezTo>
                      <a:pt x="757" y="127"/>
                      <a:pt x="756" y="128"/>
                      <a:pt x="755" y="128"/>
                    </a:cubicBezTo>
                    <a:cubicBezTo>
                      <a:pt x="752" y="128"/>
                      <a:pt x="751" y="126"/>
                      <a:pt x="749" y="125"/>
                    </a:cubicBezTo>
                    <a:cubicBezTo>
                      <a:pt x="748" y="124"/>
                      <a:pt x="746" y="123"/>
                      <a:pt x="745" y="123"/>
                    </a:cubicBezTo>
                    <a:cubicBezTo>
                      <a:pt x="744" y="123"/>
                      <a:pt x="744" y="123"/>
                      <a:pt x="743" y="123"/>
                    </a:cubicBezTo>
                    <a:cubicBezTo>
                      <a:pt x="742" y="123"/>
                      <a:pt x="741" y="123"/>
                      <a:pt x="740" y="123"/>
                    </a:cubicBezTo>
                    <a:cubicBezTo>
                      <a:pt x="739" y="124"/>
                      <a:pt x="738" y="124"/>
                      <a:pt x="736" y="124"/>
                    </a:cubicBezTo>
                    <a:cubicBezTo>
                      <a:pt x="736" y="124"/>
                      <a:pt x="736" y="124"/>
                      <a:pt x="736" y="124"/>
                    </a:cubicBezTo>
                    <a:cubicBezTo>
                      <a:pt x="734" y="124"/>
                      <a:pt x="733" y="123"/>
                      <a:pt x="732" y="122"/>
                    </a:cubicBezTo>
                    <a:cubicBezTo>
                      <a:pt x="731" y="121"/>
                      <a:pt x="730" y="121"/>
                      <a:pt x="729" y="121"/>
                    </a:cubicBezTo>
                    <a:cubicBezTo>
                      <a:pt x="728" y="120"/>
                      <a:pt x="728" y="120"/>
                      <a:pt x="727" y="120"/>
                    </a:cubicBezTo>
                    <a:cubicBezTo>
                      <a:pt x="724" y="120"/>
                      <a:pt x="721" y="123"/>
                      <a:pt x="719" y="126"/>
                    </a:cubicBezTo>
                    <a:cubicBezTo>
                      <a:pt x="718" y="127"/>
                      <a:pt x="718" y="127"/>
                      <a:pt x="718" y="127"/>
                    </a:cubicBezTo>
                    <a:cubicBezTo>
                      <a:pt x="716" y="129"/>
                      <a:pt x="715" y="130"/>
                      <a:pt x="714" y="130"/>
                    </a:cubicBezTo>
                    <a:cubicBezTo>
                      <a:pt x="712" y="130"/>
                      <a:pt x="711" y="129"/>
                      <a:pt x="710" y="128"/>
                    </a:cubicBezTo>
                    <a:cubicBezTo>
                      <a:pt x="708" y="128"/>
                      <a:pt x="707" y="127"/>
                      <a:pt x="705" y="126"/>
                    </a:cubicBezTo>
                    <a:cubicBezTo>
                      <a:pt x="702" y="126"/>
                      <a:pt x="700" y="125"/>
                      <a:pt x="698" y="123"/>
                    </a:cubicBezTo>
                    <a:cubicBezTo>
                      <a:pt x="698" y="122"/>
                      <a:pt x="698" y="122"/>
                      <a:pt x="698" y="122"/>
                    </a:cubicBezTo>
                    <a:cubicBezTo>
                      <a:pt x="697" y="122"/>
                      <a:pt x="697" y="122"/>
                      <a:pt x="697" y="122"/>
                    </a:cubicBezTo>
                    <a:cubicBezTo>
                      <a:pt x="696" y="122"/>
                      <a:pt x="695" y="121"/>
                      <a:pt x="694" y="120"/>
                    </a:cubicBezTo>
                    <a:cubicBezTo>
                      <a:pt x="693" y="119"/>
                      <a:pt x="691" y="118"/>
                      <a:pt x="690" y="118"/>
                    </a:cubicBezTo>
                    <a:cubicBezTo>
                      <a:pt x="689" y="117"/>
                      <a:pt x="687" y="117"/>
                      <a:pt x="686" y="116"/>
                    </a:cubicBezTo>
                    <a:cubicBezTo>
                      <a:pt x="686" y="115"/>
                      <a:pt x="686" y="114"/>
                      <a:pt x="685" y="114"/>
                    </a:cubicBezTo>
                    <a:cubicBezTo>
                      <a:pt x="685" y="113"/>
                      <a:pt x="684" y="112"/>
                      <a:pt x="684" y="112"/>
                    </a:cubicBezTo>
                    <a:cubicBezTo>
                      <a:pt x="683" y="111"/>
                      <a:pt x="683" y="111"/>
                      <a:pt x="683" y="111"/>
                    </a:cubicBezTo>
                    <a:cubicBezTo>
                      <a:pt x="682" y="111"/>
                      <a:pt x="682" y="111"/>
                      <a:pt x="682" y="111"/>
                    </a:cubicBezTo>
                    <a:cubicBezTo>
                      <a:pt x="681" y="111"/>
                      <a:pt x="681" y="112"/>
                      <a:pt x="680" y="113"/>
                    </a:cubicBezTo>
                    <a:cubicBezTo>
                      <a:pt x="679" y="113"/>
                      <a:pt x="678" y="114"/>
                      <a:pt x="677" y="114"/>
                    </a:cubicBezTo>
                    <a:cubicBezTo>
                      <a:pt x="676" y="114"/>
                      <a:pt x="675" y="114"/>
                      <a:pt x="674" y="115"/>
                    </a:cubicBezTo>
                    <a:cubicBezTo>
                      <a:pt x="673" y="115"/>
                      <a:pt x="672" y="115"/>
                      <a:pt x="671" y="116"/>
                    </a:cubicBezTo>
                    <a:cubicBezTo>
                      <a:pt x="669" y="117"/>
                      <a:pt x="667" y="117"/>
                      <a:pt x="665" y="117"/>
                    </a:cubicBezTo>
                    <a:cubicBezTo>
                      <a:pt x="664" y="117"/>
                      <a:pt x="664" y="117"/>
                      <a:pt x="664" y="117"/>
                    </a:cubicBezTo>
                    <a:cubicBezTo>
                      <a:pt x="663" y="117"/>
                      <a:pt x="663" y="118"/>
                      <a:pt x="662" y="118"/>
                    </a:cubicBezTo>
                    <a:cubicBezTo>
                      <a:pt x="660" y="118"/>
                      <a:pt x="659" y="119"/>
                      <a:pt x="658" y="119"/>
                    </a:cubicBezTo>
                    <a:cubicBezTo>
                      <a:pt x="656" y="119"/>
                      <a:pt x="655" y="118"/>
                      <a:pt x="654" y="117"/>
                    </a:cubicBezTo>
                    <a:cubicBezTo>
                      <a:pt x="653" y="117"/>
                      <a:pt x="653" y="116"/>
                      <a:pt x="653" y="116"/>
                    </a:cubicBezTo>
                    <a:cubicBezTo>
                      <a:pt x="650" y="115"/>
                      <a:pt x="650" y="115"/>
                      <a:pt x="650" y="115"/>
                    </a:cubicBezTo>
                    <a:cubicBezTo>
                      <a:pt x="649" y="117"/>
                      <a:pt x="649" y="117"/>
                      <a:pt x="649" y="117"/>
                    </a:cubicBezTo>
                    <a:cubicBezTo>
                      <a:pt x="649" y="117"/>
                      <a:pt x="649" y="118"/>
                      <a:pt x="648" y="118"/>
                    </a:cubicBezTo>
                    <a:cubicBezTo>
                      <a:pt x="648" y="119"/>
                      <a:pt x="647" y="119"/>
                      <a:pt x="646" y="120"/>
                    </a:cubicBezTo>
                    <a:cubicBezTo>
                      <a:pt x="645" y="121"/>
                      <a:pt x="645" y="121"/>
                      <a:pt x="644" y="122"/>
                    </a:cubicBezTo>
                    <a:cubicBezTo>
                      <a:pt x="643" y="123"/>
                      <a:pt x="643" y="123"/>
                      <a:pt x="643" y="123"/>
                    </a:cubicBezTo>
                    <a:cubicBezTo>
                      <a:pt x="644" y="124"/>
                      <a:pt x="644" y="124"/>
                      <a:pt x="644" y="124"/>
                    </a:cubicBezTo>
                    <a:cubicBezTo>
                      <a:pt x="644" y="125"/>
                      <a:pt x="645" y="125"/>
                      <a:pt x="646" y="127"/>
                    </a:cubicBezTo>
                    <a:cubicBezTo>
                      <a:pt x="647" y="127"/>
                      <a:pt x="648" y="128"/>
                      <a:pt x="648" y="129"/>
                    </a:cubicBezTo>
                    <a:cubicBezTo>
                      <a:pt x="650" y="133"/>
                      <a:pt x="651" y="137"/>
                      <a:pt x="650" y="139"/>
                    </a:cubicBezTo>
                    <a:cubicBezTo>
                      <a:pt x="648" y="141"/>
                      <a:pt x="647" y="141"/>
                      <a:pt x="646" y="141"/>
                    </a:cubicBezTo>
                    <a:cubicBezTo>
                      <a:pt x="645" y="141"/>
                      <a:pt x="644" y="141"/>
                      <a:pt x="643" y="140"/>
                    </a:cubicBezTo>
                    <a:cubicBezTo>
                      <a:pt x="642" y="140"/>
                      <a:pt x="642" y="140"/>
                      <a:pt x="642" y="140"/>
                    </a:cubicBezTo>
                    <a:cubicBezTo>
                      <a:pt x="640" y="139"/>
                      <a:pt x="638" y="139"/>
                      <a:pt x="636" y="139"/>
                    </a:cubicBezTo>
                    <a:cubicBezTo>
                      <a:pt x="635" y="138"/>
                      <a:pt x="634" y="138"/>
                      <a:pt x="633" y="138"/>
                    </a:cubicBezTo>
                    <a:cubicBezTo>
                      <a:pt x="632" y="138"/>
                      <a:pt x="631" y="138"/>
                      <a:pt x="631" y="138"/>
                    </a:cubicBezTo>
                    <a:cubicBezTo>
                      <a:pt x="629" y="138"/>
                      <a:pt x="628" y="138"/>
                      <a:pt x="626" y="138"/>
                    </a:cubicBezTo>
                    <a:cubicBezTo>
                      <a:pt x="626" y="139"/>
                      <a:pt x="626" y="139"/>
                      <a:pt x="626" y="139"/>
                    </a:cubicBezTo>
                    <a:cubicBezTo>
                      <a:pt x="624" y="139"/>
                      <a:pt x="623" y="139"/>
                      <a:pt x="622" y="139"/>
                    </a:cubicBezTo>
                    <a:cubicBezTo>
                      <a:pt x="622" y="139"/>
                      <a:pt x="622" y="139"/>
                      <a:pt x="622" y="139"/>
                    </a:cubicBezTo>
                    <a:cubicBezTo>
                      <a:pt x="621" y="139"/>
                      <a:pt x="621" y="139"/>
                      <a:pt x="621" y="139"/>
                    </a:cubicBezTo>
                    <a:cubicBezTo>
                      <a:pt x="621" y="139"/>
                      <a:pt x="621" y="139"/>
                      <a:pt x="621" y="139"/>
                    </a:cubicBezTo>
                    <a:cubicBezTo>
                      <a:pt x="620" y="139"/>
                      <a:pt x="620" y="139"/>
                      <a:pt x="619" y="139"/>
                    </a:cubicBezTo>
                    <a:cubicBezTo>
                      <a:pt x="618" y="139"/>
                      <a:pt x="618" y="139"/>
                      <a:pt x="617" y="139"/>
                    </a:cubicBezTo>
                    <a:cubicBezTo>
                      <a:pt x="614" y="139"/>
                      <a:pt x="612" y="138"/>
                      <a:pt x="610" y="136"/>
                    </a:cubicBezTo>
                    <a:cubicBezTo>
                      <a:pt x="608" y="136"/>
                      <a:pt x="607" y="135"/>
                      <a:pt x="606" y="135"/>
                    </a:cubicBezTo>
                    <a:cubicBezTo>
                      <a:pt x="604" y="134"/>
                      <a:pt x="603" y="134"/>
                      <a:pt x="602" y="134"/>
                    </a:cubicBezTo>
                    <a:cubicBezTo>
                      <a:pt x="598" y="134"/>
                      <a:pt x="596" y="138"/>
                      <a:pt x="594" y="142"/>
                    </a:cubicBezTo>
                    <a:cubicBezTo>
                      <a:pt x="593" y="143"/>
                      <a:pt x="593" y="143"/>
                      <a:pt x="593" y="143"/>
                    </a:cubicBezTo>
                    <a:cubicBezTo>
                      <a:pt x="591" y="147"/>
                      <a:pt x="587" y="148"/>
                      <a:pt x="584" y="148"/>
                    </a:cubicBezTo>
                    <a:cubicBezTo>
                      <a:pt x="582" y="148"/>
                      <a:pt x="579" y="148"/>
                      <a:pt x="577" y="149"/>
                    </a:cubicBezTo>
                    <a:cubicBezTo>
                      <a:pt x="576" y="149"/>
                      <a:pt x="576" y="150"/>
                      <a:pt x="575" y="151"/>
                    </a:cubicBezTo>
                    <a:cubicBezTo>
                      <a:pt x="574" y="152"/>
                      <a:pt x="573" y="153"/>
                      <a:pt x="571" y="154"/>
                    </a:cubicBezTo>
                    <a:cubicBezTo>
                      <a:pt x="571" y="154"/>
                      <a:pt x="570" y="154"/>
                      <a:pt x="569" y="154"/>
                    </a:cubicBezTo>
                    <a:cubicBezTo>
                      <a:pt x="568" y="154"/>
                      <a:pt x="567" y="154"/>
                      <a:pt x="566" y="154"/>
                    </a:cubicBezTo>
                    <a:cubicBezTo>
                      <a:pt x="565" y="153"/>
                      <a:pt x="565" y="153"/>
                      <a:pt x="564" y="153"/>
                    </a:cubicBezTo>
                    <a:cubicBezTo>
                      <a:pt x="564" y="153"/>
                      <a:pt x="563" y="153"/>
                      <a:pt x="563" y="153"/>
                    </a:cubicBezTo>
                    <a:cubicBezTo>
                      <a:pt x="559" y="153"/>
                      <a:pt x="556" y="157"/>
                      <a:pt x="555" y="165"/>
                    </a:cubicBezTo>
                    <a:cubicBezTo>
                      <a:pt x="555" y="165"/>
                      <a:pt x="555" y="165"/>
                      <a:pt x="555" y="165"/>
                    </a:cubicBezTo>
                    <a:cubicBezTo>
                      <a:pt x="555" y="165"/>
                      <a:pt x="554" y="165"/>
                      <a:pt x="554" y="165"/>
                    </a:cubicBezTo>
                    <a:cubicBezTo>
                      <a:pt x="553" y="165"/>
                      <a:pt x="552" y="165"/>
                      <a:pt x="551" y="165"/>
                    </a:cubicBezTo>
                    <a:cubicBezTo>
                      <a:pt x="550" y="164"/>
                      <a:pt x="550" y="164"/>
                      <a:pt x="549" y="164"/>
                    </a:cubicBezTo>
                    <a:cubicBezTo>
                      <a:pt x="548" y="164"/>
                      <a:pt x="548" y="164"/>
                      <a:pt x="548" y="164"/>
                    </a:cubicBezTo>
                    <a:cubicBezTo>
                      <a:pt x="546" y="165"/>
                      <a:pt x="546" y="166"/>
                      <a:pt x="546" y="166"/>
                    </a:cubicBezTo>
                    <a:cubicBezTo>
                      <a:pt x="546" y="167"/>
                      <a:pt x="545" y="168"/>
                      <a:pt x="544" y="169"/>
                    </a:cubicBezTo>
                    <a:cubicBezTo>
                      <a:pt x="544" y="169"/>
                      <a:pt x="543" y="169"/>
                      <a:pt x="543" y="169"/>
                    </a:cubicBezTo>
                    <a:cubicBezTo>
                      <a:pt x="541" y="169"/>
                      <a:pt x="539" y="167"/>
                      <a:pt x="538" y="165"/>
                    </a:cubicBezTo>
                    <a:cubicBezTo>
                      <a:pt x="538" y="164"/>
                      <a:pt x="537" y="163"/>
                      <a:pt x="537" y="162"/>
                    </a:cubicBezTo>
                    <a:cubicBezTo>
                      <a:pt x="536" y="162"/>
                      <a:pt x="536" y="162"/>
                      <a:pt x="536" y="162"/>
                    </a:cubicBezTo>
                    <a:cubicBezTo>
                      <a:pt x="535" y="162"/>
                      <a:pt x="535" y="162"/>
                      <a:pt x="535" y="162"/>
                    </a:cubicBezTo>
                    <a:cubicBezTo>
                      <a:pt x="535" y="162"/>
                      <a:pt x="535" y="162"/>
                      <a:pt x="534" y="162"/>
                    </a:cubicBezTo>
                    <a:cubicBezTo>
                      <a:pt x="533" y="162"/>
                      <a:pt x="532" y="161"/>
                      <a:pt x="530" y="161"/>
                    </a:cubicBezTo>
                    <a:cubicBezTo>
                      <a:pt x="529" y="160"/>
                      <a:pt x="528" y="159"/>
                      <a:pt x="528" y="158"/>
                    </a:cubicBezTo>
                    <a:cubicBezTo>
                      <a:pt x="527" y="158"/>
                      <a:pt x="527" y="158"/>
                      <a:pt x="526" y="157"/>
                    </a:cubicBezTo>
                    <a:cubicBezTo>
                      <a:pt x="523" y="154"/>
                      <a:pt x="521" y="152"/>
                      <a:pt x="518" y="149"/>
                    </a:cubicBezTo>
                    <a:cubicBezTo>
                      <a:pt x="517" y="148"/>
                      <a:pt x="516" y="147"/>
                      <a:pt x="515" y="147"/>
                    </a:cubicBezTo>
                    <a:cubicBezTo>
                      <a:pt x="512" y="145"/>
                      <a:pt x="510" y="144"/>
                      <a:pt x="510" y="141"/>
                    </a:cubicBezTo>
                    <a:cubicBezTo>
                      <a:pt x="509" y="139"/>
                      <a:pt x="509" y="136"/>
                      <a:pt x="510" y="134"/>
                    </a:cubicBezTo>
                    <a:cubicBezTo>
                      <a:pt x="510" y="131"/>
                      <a:pt x="510" y="128"/>
                      <a:pt x="509" y="125"/>
                    </a:cubicBezTo>
                    <a:cubicBezTo>
                      <a:pt x="509" y="125"/>
                      <a:pt x="509" y="124"/>
                      <a:pt x="508" y="124"/>
                    </a:cubicBezTo>
                    <a:cubicBezTo>
                      <a:pt x="508" y="124"/>
                      <a:pt x="508" y="124"/>
                      <a:pt x="508" y="124"/>
                    </a:cubicBezTo>
                    <a:cubicBezTo>
                      <a:pt x="508" y="124"/>
                      <a:pt x="508" y="124"/>
                      <a:pt x="508" y="124"/>
                    </a:cubicBezTo>
                    <a:cubicBezTo>
                      <a:pt x="508" y="123"/>
                      <a:pt x="507" y="123"/>
                      <a:pt x="507" y="123"/>
                    </a:cubicBezTo>
                    <a:cubicBezTo>
                      <a:pt x="506" y="123"/>
                      <a:pt x="505" y="122"/>
                      <a:pt x="505" y="121"/>
                    </a:cubicBezTo>
                    <a:cubicBezTo>
                      <a:pt x="503" y="120"/>
                      <a:pt x="503" y="118"/>
                      <a:pt x="503" y="116"/>
                    </a:cubicBezTo>
                    <a:cubicBezTo>
                      <a:pt x="503" y="115"/>
                      <a:pt x="503" y="115"/>
                      <a:pt x="503" y="114"/>
                    </a:cubicBezTo>
                    <a:cubicBezTo>
                      <a:pt x="502" y="112"/>
                      <a:pt x="502" y="111"/>
                      <a:pt x="502" y="110"/>
                    </a:cubicBezTo>
                    <a:cubicBezTo>
                      <a:pt x="501" y="107"/>
                      <a:pt x="500" y="104"/>
                      <a:pt x="500" y="101"/>
                    </a:cubicBezTo>
                    <a:cubicBezTo>
                      <a:pt x="501" y="99"/>
                      <a:pt x="501" y="99"/>
                      <a:pt x="501" y="99"/>
                    </a:cubicBezTo>
                    <a:cubicBezTo>
                      <a:pt x="501" y="96"/>
                      <a:pt x="501" y="92"/>
                      <a:pt x="502" y="89"/>
                    </a:cubicBezTo>
                    <a:cubicBezTo>
                      <a:pt x="503" y="87"/>
                      <a:pt x="504" y="85"/>
                      <a:pt x="505" y="83"/>
                    </a:cubicBezTo>
                    <a:cubicBezTo>
                      <a:pt x="506" y="81"/>
                      <a:pt x="508" y="79"/>
                      <a:pt x="508" y="76"/>
                    </a:cubicBezTo>
                    <a:cubicBezTo>
                      <a:pt x="507" y="75"/>
                      <a:pt x="507" y="74"/>
                      <a:pt x="507" y="73"/>
                    </a:cubicBezTo>
                    <a:cubicBezTo>
                      <a:pt x="506" y="70"/>
                      <a:pt x="506" y="68"/>
                      <a:pt x="509" y="64"/>
                    </a:cubicBezTo>
                    <a:cubicBezTo>
                      <a:pt x="510" y="64"/>
                      <a:pt x="511" y="63"/>
                      <a:pt x="511" y="62"/>
                    </a:cubicBezTo>
                    <a:cubicBezTo>
                      <a:pt x="512" y="61"/>
                      <a:pt x="512" y="60"/>
                      <a:pt x="513" y="60"/>
                    </a:cubicBezTo>
                    <a:cubicBezTo>
                      <a:pt x="513" y="59"/>
                      <a:pt x="514" y="59"/>
                      <a:pt x="515" y="58"/>
                    </a:cubicBezTo>
                    <a:cubicBezTo>
                      <a:pt x="515" y="57"/>
                      <a:pt x="516" y="57"/>
                      <a:pt x="516" y="56"/>
                    </a:cubicBezTo>
                    <a:cubicBezTo>
                      <a:pt x="518" y="53"/>
                      <a:pt x="515" y="49"/>
                      <a:pt x="513" y="47"/>
                    </a:cubicBezTo>
                    <a:cubicBezTo>
                      <a:pt x="512" y="46"/>
                      <a:pt x="512" y="46"/>
                      <a:pt x="512" y="46"/>
                    </a:cubicBezTo>
                    <a:cubicBezTo>
                      <a:pt x="511" y="44"/>
                      <a:pt x="510" y="43"/>
                      <a:pt x="510" y="41"/>
                    </a:cubicBezTo>
                    <a:cubicBezTo>
                      <a:pt x="510" y="40"/>
                      <a:pt x="511" y="39"/>
                      <a:pt x="511" y="38"/>
                    </a:cubicBezTo>
                    <a:cubicBezTo>
                      <a:pt x="511" y="37"/>
                      <a:pt x="512" y="37"/>
                      <a:pt x="512" y="36"/>
                    </a:cubicBezTo>
                    <a:cubicBezTo>
                      <a:pt x="511" y="33"/>
                      <a:pt x="507" y="32"/>
                      <a:pt x="503" y="31"/>
                    </a:cubicBezTo>
                    <a:cubicBezTo>
                      <a:pt x="500" y="30"/>
                      <a:pt x="497" y="30"/>
                      <a:pt x="497" y="28"/>
                    </a:cubicBezTo>
                    <a:cubicBezTo>
                      <a:pt x="496" y="27"/>
                      <a:pt x="497" y="26"/>
                      <a:pt x="498" y="24"/>
                    </a:cubicBezTo>
                    <a:cubicBezTo>
                      <a:pt x="498" y="23"/>
                      <a:pt x="499" y="23"/>
                      <a:pt x="499" y="22"/>
                    </a:cubicBezTo>
                    <a:cubicBezTo>
                      <a:pt x="500" y="21"/>
                      <a:pt x="501" y="21"/>
                      <a:pt x="501" y="20"/>
                    </a:cubicBezTo>
                    <a:cubicBezTo>
                      <a:pt x="502" y="18"/>
                      <a:pt x="502" y="17"/>
                      <a:pt x="502" y="16"/>
                    </a:cubicBezTo>
                    <a:cubicBezTo>
                      <a:pt x="502" y="15"/>
                      <a:pt x="502" y="14"/>
                      <a:pt x="502" y="13"/>
                    </a:cubicBezTo>
                    <a:cubicBezTo>
                      <a:pt x="502" y="13"/>
                      <a:pt x="502" y="13"/>
                      <a:pt x="502" y="13"/>
                    </a:cubicBezTo>
                    <a:cubicBezTo>
                      <a:pt x="503" y="9"/>
                      <a:pt x="504" y="6"/>
                      <a:pt x="500" y="3"/>
                    </a:cubicBezTo>
                    <a:cubicBezTo>
                      <a:pt x="499" y="3"/>
                      <a:pt x="499" y="3"/>
                      <a:pt x="498" y="2"/>
                    </a:cubicBezTo>
                    <a:cubicBezTo>
                      <a:pt x="497" y="1"/>
                      <a:pt x="496" y="1"/>
                      <a:pt x="496" y="1"/>
                    </a:cubicBezTo>
                    <a:cubicBezTo>
                      <a:pt x="495" y="0"/>
                      <a:pt x="495" y="0"/>
                      <a:pt x="495" y="0"/>
                    </a:cubicBezTo>
                    <a:cubicBezTo>
                      <a:pt x="494" y="0"/>
                      <a:pt x="494" y="0"/>
                      <a:pt x="494" y="0"/>
                    </a:cubicBezTo>
                    <a:cubicBezTo>
                      <a:pt x="494" y="0"/>
                      <a:pt x="493" y="1"/>
                      <a:pt x="492" y="1"/>
                    </a:cubicBezTo>
                    <a:cubicBezTo>
                      <a:pt x="492" y="1"/>
                      <a:pt x="492" y="2"/>
                      <a:pt x="491" y="2"/>
                    </a:cubicBezTo>
                    <a:cubicBezTo>
                      <a:pt x="489" y="3"/>
                      <a:pt x="488" y="3"/>
                      <a:pt x="487" y="3"/>
                    </a:cubicBezTo>
                    <a:cubicBezTo>
                      <a:pt x="485" y="4"/>
                      <a:pt x="484" y="4"/>
                      <a:pt x="482" y="6"/>
                    </a:cubicBezTo>
                    <a:cubicBezTo>
                      <a:pt x="480" y="6"/>
                      <a:pt x="480" y="6"/>
                      <a:pt x="480" y="6"/>
                    </a:cubicBezTo>
                    <a:cubicBezTo>
                      <a:pt x="480" y="8"/>
                      <a:pt x="480" y="8"/>
                      <a:pt x="480" y="8"/>
                    </a:cubicBezTo>
                    <a:cubicBezTo>
                      <a:pt x="480" y="8"/>
                      <a:pt x="480" y="9"/>
                      <a:pt x="480" y="9"/>
                    </a:cubicBezTo>
                    <a:cubicBezTo>
                      <a:pt x="480" y="15"/>
                      <a:pt x="477" y="17"/>
                      <a:pt x="473" y="20"/>
                    </a:cubicBezTo>
                    <a:cubicBezTo>
                      <a:pt x="473" y="20"/>
                      <a:pt x="472" y="21"/>
                      <a:pt x="471" y="22"/>
                    </a:cubicBezTo>
                    <a:cubicBezTo>
                      <a:pt x="470" y="22"/>
                      <a:pt x="469" y="24"/>
                      <a:pt x="468" y="25"/>
                    </a:cubicBezTo>
                    <a:cubicBezTo>
                      <a:pt x="467" y="26"/>
                      <a:pt x="466" y="28"/>
                      <a:pt x="464" y="29"/>
                    </a:cubicBezTo>
                    <a:cubicBezTo>
                      <a:pt x="463" y="29"/>
                      <a:pt x="462" y="29"/>
                      <a:pt x="460" y="30"/>
                    </a:cubicBezTo>
                    <a:cubicBezTo>
                      <a:pt x="459" y="30"/>
                      <a:pt x="457" y="30"/>
                      <a:pt x="456" y="31"/>
                    </a:cubicBezTo>
                    <a:cubicBezTo>
                      <a:pt x="455" y="31"/>
                      <a:pt x="454" y="32"/>
                      <a:pt x="453" y="32"/>
                    </a:cubicBezTo>
                    <a:cubicBezTo>
                      <a:pt x="452" y="32"/>
                      <a:pt x="450" y="33"/>
                      <a:pt x="449" y="34"/>
                    </a:cubicBezTo>
                    <a:cubicBezTo>
                      <a:pt x="448" y="35"/>
                      <a:pt x="447" y="36"/>
                      <a:pt x="447" y="37"/>
                    </a:cubicBezTo>
                    <a:cubicBezTo>
                      <a:pt x="446" y="38"/>
                      <a:pt x="445" y="39"/>
                      <a:pt x="443" y="40"/>
                    </a:cubicBezTo>
                    <a:cubicBezTo>
                      <a:pt x="442" y="41"/>
                      <a:pt x="440" y="41"/>
                      <a:pt x="439" y="42"/>
                    </a:cubicBezTo>
                    <a:cubicBezTo>
                      <a:pt x="437" y="42"/>
                      <a:pt x="436" y="43"/>
                      <a:pt x="435" y="43"/>
                    </a:cubicBezTo>
                    <a:cubicBezTo>
                      <a:pt x="433" y="43"/>
                      <a:pt x="432" y="44"/>
                      <a:pt x="431" y="44"/>
                    </a:cubicBezTo>
                    <a:cubicBezTo>
                      <a:pt x="429" y="44"/>
                      <a:pt x="428" y="44"/>
                      <a:pt x="426" y="44"/>
                    </a:cubicBezTo>
                    <a:cubicBezTo>
                      <a:pt x="425" y="45"/>
                      <a:pt x="425" y="45"/>
                      <a:pt x="425" y="45"/>
                    </a:cubicBezTo>
                    <a:cubicBezTo>
                      <a:pt x="423" y="45"/>
                      <a:pt x="422" y="46"/>
                      <a:pt x="421" y="46"/>
                    </a:cubicBezTo>
                    <a:cubicBezTo>
                      <a:pt x="420" y="46"/>
                      <a:pt x="419" y="46"/>
                      <a:pt x="418" y="45"/>
                    </a:cubicBezTo>
                    <a:cubicBezTo>
                      <a:pt x="418" y="45"/>
                      <a:pt x="417" y="44"/>
                      <a:pt x="417" y="44"/>
                    </a:cubicBezTo>
                    <a:cubicBezTo>
                      <a:pt x="415" y="43"/>
                      <a:pt x="414" y="43"/>
                      <a:pt x="413" y="43"/>
                    </a:cubicBezTo>
                    <a:cubicBezTo>
                      <a:pt x="412" y="43"/>
                      <a:pt x="411" y="44"/>
                      <a:pt x="410" y="44"/>
                    </a:cubicBezTo>
                    <a:cubicBezTo>
                      <a:pt x="410" y="45"/>
                      <a:pt x="410" y="45"/>
                      <a:pt x="409" y="46"/>
                    </a:cubicBezTo>
                    <a:cubicBezTo>
                      <a:pt x="409" y="47"/>
                      <a:pt x="409" y="47"/>
                      <a:pt x="408" y="47"/>
                    </a:cubicBezTo>
                    <a:cubicBezTo>
                      <a:pt x="408" y="48"/>
                      <a:pt x="407" y="48"/>
                      <a:pt x="406" y="48"/>
                    </a:cubicBezTo>
                    <a:cubicBezTo>
                      <a:pt x="406" y="48"/>
                      <a:pt x="405" y="48"/>
                      <a:pt x="405" y="49"/>
                    </a:cubicBezTo>
                    <a:cubicBezTo>
                      <a:pt x="401" y="50"/>
                      <a:pt x="401" y="52"/>
                      <a:pt x="402" y="55"/>
                    </a:cubicBezTo>
                    <a:cubicBezTo>
                      <a:pt x="402" y="62"/>
                      <a:pt x="401" y="66"/>
                      <a:pt x="399" y="67"/>
                    </a:cubicBezTo>
                    <a:cubicBezTo>
                      <a:pt x="398" y="68"/>
                      <a:pt x="398" y="68"/>
                      <a:pt x="397" y="68"/>
                    </a:cubicBezTo>
                    <a:cubicBezTo>
                      <a:pt x="396" y="68"/>
                      <a:pt x="395" y="67"/>
                      <a:pt x="394" y="67"/>
                    </a:cubicBezTo>
                    <a:cubicBezTo>
                      <a:pt x="393" y="66"/>
                      <a:pt x="392" y="65"/>
                      <a:pt x="391" y="63"/>
                    </a:cubicBezTo>
                    <a:cubicBezTo>
                      <a:pt x="390" y="63"/>
                      <a:pt x="389" y="62"/>
                      <a:pt x="389" y="61"/>
                    </a:cubicBezTo>
                    <a:cubicBezTo>
                      <a:pt x="386" y="59"/>
                      <a:pt x="385" y="57"/>
                      <a:pt x="383" y="54"/>
                    </a:cubicBezTo>
                    <a:cubicBezTo>
                      <a:pt x="382" y="53"/>
                      <a:pt x="381" y="52"/>
                      <a:pt x="381" y="52"/>
                    </a:cubicBezTo>
                    <a:cubicBezTo>
                      <a:pt x="379" y="54"/>
                      <a:pt x="379" y="54"/>
                      <a:pt x="379" y="54"/>
                    </a:cubicBezTo>
                    <a:cubicBezTo>
                      <a:pt x="379" y="55"/>
                      <a:pt x="379" y="55"/>
                      <a:pt x="379" y="55"/>
                    </a:cubicBezTo>
                    <a:cubicBezTo>
                      <a:pt x="378" y="53"/>
                      <a:pt x="378" y="53"/>
                      <a:pt x="378" y="53"/>
                    </a:cubicBezTo>
                    <a:cubicBezTo>
                      <a:pt x="378" y="53"/>
                      <a:pt x="377" y="53"/>
                      <a:pt x="377" y="53"/>
                    </a:cubicBezTo>
                    <a:cubicBezTo>
                      <a:pt x="376" y="54"/>
                      <a:pt x="376" y="54"/>
                      <a:pt x="376" y="54"/>
                    </a:cubicBezTo>
                    <a:cubicBezTo>
                      <a:pt x="375" y="55"/>
                      <a:pt x="374" y="55"/>
                      <a:pt x="374" y="55"/>
                    </a:cubicBezTo>
                    <a:cubicBezTo>
                      <a:pt x="373" y="55"/>
                      <a:pt x="372" y="55"/>
                      <a:pt x="371" y="54"/>
                    </a:cubicBezTo>
                    <a:cubicBezTo>
                      <a:pt x="371" y="54"/>
                      <a:pt x="370" y="53"/>
                      <a:pt x="369" y="53"/>
                    </a:cubicBezTo>
                    <a:cubicBezTo>
                      <a:pt x="368" y="52"/>
                      <a:pt x="367" y="52"/>
                      <a:pt x="366" y="52"/>
                    </a:cubicBezTo>
                    <a:cubicBezTo>
                      <a:pt x="365" y="52"/>
                      <a:pt x="363" y="53"/>
                      <a:pt x="361" y="54"/>
                    </a:cubicBezTo>
                    <a:cubicBezTo>
                      <a:pt x="360" y="54"/>
                      <a:pt x="358" y="55"/>
                      <a:pt x="356" y="55"/>
                    </a:cubicBezTo>
                    <a:cubicBezTo>
                      <a:pt x="355" y="55"/>
                      <a:pt x="355" y="55"/>
                      <a:pt x="354" y="54"/>
                    </a:cubicBezTo>
                    <a:cubicBezTo>
                      <a:pt x="352" y="53"/>
                      <a:pt x="352" y="52"/>
                      <a:pt x="353" y="50"/>
                    </a:cubicBezTo>
                    <a:cubicBezTo>
                      <a:pt x="353" y="48"/>
                      <a:pt x="353" y="47"/>
                      <a:pt x="352" y="46"/>
                    </a:cubicBezTo>
                    <a:cubicBezTo>
                      <a:pt x="351" y="45"/>
                      <a:pt x="349" y="44"/>
                      <a:pt x="348" y="44"/>
                    </a:cubicBezTo>
                    <a:cubicBezTo>
                      <a:pt x="346" y="44"/>
                      <a:pt x="344" y="45"/>
                      <a:pt x="343" y="45"/>
                    </a:cubicBezTo>
                    <a:cubicBezTo>
                      <a:pt x="341" y="45"/>
                      <a:pt x="339" y="46"/>
                      <a:pt x="337" y="46"/>
                    </a:cubicBezTo>
                    <a:cubicBezTo>
                      <a:pt x="336" y="46"/>
                      <a:pt x="335" y="45"/>
                      <a:pt x="334" y="45"/>
                    </a:cubicBezTo>
                    <a:cubicBezTo>
                      <a:pt x="333" y="44"/>
                      <a:pt x="332" y="43"/>
                      <a:pt x="332" y="42"/>
                    </a:cubicBezTo>
                    <a:cubicBezTo>
                      <a:pt x="331" y="41"/>
                      <a:pt x="331" y="41"/>
                      <a:pt x="330" y="40"/>
                    </a:cubicBezTo>
                    <a:cubicBezTo>
                      <a:pt x="325" y="37"/>
                      <a:pt x="325" y="37"/>
                      <a:pt x="325" y="37"/>
                    </a:cubicBezTo>
                    <a:cubicBezTo>
                      <a:pt x="326" y="42"/>
                      <a:pt x="326" y="42"/>
                      <a:pt x="326" y="42"/>
                    </a:cubicBezTo>
                    <a:cubicBezTo>
                      <a:pt x="327" y="46"/>
                      <a:pt x="330" y="50"/>
                      <a:pt x="333" y="53"/>
                    </a:cubicBezTo>
                    <a:cubicBezTo>
                      <a:pt x="334" y="54"/>
                      <a:pt x="335" y="55"/>
                      <a:pt x="335" y="56"/>
                    </a:cubicBezTo>
                    <a:cubicBezTo>
                      <a:pt x="337" y="58"/>
                      <a:pt x="338" y="59"/>
                      <a:pt x="339" y="59"/>
                    </a:cubicBezTo>
                    <a:cubicBezTo>
                      <a:pt x="340" y="60"/>
                      <a:pt x="341" y="61"/>
                      <a:pt x="342" y="61"/>
                    </a:cubicBezTo>
                    <a:cubicBezTo>
                      <a:pt x="346" y="65"/>
                      <a:pt x="348" y="69"/>
                      <a:pt x="347" y="74"/>
                    </a:cubicBezTo>
                    <a:cubicBezTo>
                      <a:pt x="346" y="80"/>
                      <a:pt x="347" y="86"/>
                      <a:pt x="349" y="91"/>
                    </a:cubicBezTo>
                    <a:cubicBezTo>
                      <a:pt x="350" y="92"/>
                      <a:pt x="350" y="93"/>
                      <a:pt x="351" y="94"/>
                    </a:cubicBezTo>
                    <a:cubicBezTo>
                      <a:pt x="351" y="94"/>
                      <a:pt x="351" y="94"/>
                      <a:pt x="351" y="94"/>
                    </a:cubicBezTo>
                    <a:cubicBezTo>
                      <a:pt x="353" y="98"/>
                      <a:pt x="356" y="104"/>
                      <a:pt x="355" y="108"/>
                    </a:cubicBezTo>
                    <a:cubicBezTo>
                      <a:pt x="355" y="109"/>
                      <a:pt x="355" y="109"/>
                      <a:pt x="355" y="110"/>
                    </a:cubicBezTo>
                    <a:cubicBezTo>
                      <a:pt x="354" y="111"/>
                      <a:pt x="354" y="112"/>
                      <a:pt x="354" y="113"/>
                    </a:cubicBezTo>
                    <a:cubicBezTo>
                      <a:pt x="354" y="115"/>
                      <a:pt x="354" y="115"/>
                      <a:pt x="354" y="115"/>
                    </a:cubicBezTo>
                    <a:cubicBezTo>
                      <a:pt x="356" y="115"/>
                      <a:pt x="356" y="115"/>
                      <a:pt x="356" y="115"/>
                    </a:cubicBezTo>
                    <a:cubicBezTo>
                      <a:pt x="356" y="115"/>
                      <a:pt x="356" y="115"/>
                      <a:pt x="356" y="115"/>
                    </a:cubicBezTo>
                    <a:cubicBezTo>
                      <a:pt x="357" y="116"/>
                      <a:pt x="358" y="116"/>
                      <a:pt x="359" y="116"/>
                    </a:cubicBezTo>
                    <a:cubicBezTo>
                      <a:pt x="360" y="116"/>
                      <a:pt x="362" y="116"/>
                      <a:pt x="363" y="115"/>
                    </a:cubicBezTo>
                    <a:cubicBezTo>
                      <a:pt x="364" y="115"/>
                      <a:pt x="365" y="115"/>
                      <a:pt x="366" y="115"/>
                    </a:cubicBezTo>
                    <a:cubicBezTo>
                      <a:pt x="366" y="115"/>
                      <a:pt x="367" y="115"/>
                      <a:pt x="368" y="115"/>
                    </a:cubicBezTo>
                    <a:cubicBezTo>
                      <a:pt x="369" y="115"/>
                      <a:pt x="370" y="115"/>
                      <a:pt x="371" y="115"/>
                    </a:cubicBezTo>
                    <a:cubicBezTo>
                      <a:pt x="374" y="115"/>
                      <a:pt x="376" y="115"/>
                      <a:pt x="377" y="116"/>
                    </a:cubicBezTo>
                    <a:cubicBezTo>
                      <a:pt x="378" y="118"/>
                      <a:pt x="378" y="124"/>
                      <a:pt x="377" y="126"/>
                    </a:cubicBezTo>
                    <a:cubicBezTo>
                      <a:pt x="377" y="126"/>
                      <a:pt x="375" y="127"/>
                      <a:pt x="374" y="127"/>
                    </a:cubicBezTo>
                    <a:cubicBezTo>
                      <a:pt x="374" y="127"/>
                      <a:pt x="374" y="127"/>
                      <a:pt x="374" y="127"/>
                    </a:cubicBezTo>
                    <a:cubicBezTo>
                      <a:pt x="373" y="128"/>
                      <a:pt x="373" y="128"/>
                      <a:pt x="372" y="128"/>
                    </a:cubicBezTo>
                    <a:cubicBezTo>
                      <a:pt x="371" y="129"/>
                      <a:pt x="371" y="129"/>
                      <a:pt x="371" y="129"/>
                    </a:cubicBezTo>
                    <a:cubicBezTo>
                      <a:pt x="369" y="129"/>
                      <a:pt x="367" y="130"/>
                      <a:pt x="365" y="131"/>
                    </a:cubicBezTo>
                    <a:cubicBezTo>
                      <a:pt x="365" y="132"/>
                      <a:pt x="364" y="132"/>
                      <a:pt x="364" y="133"/>
                    </a:cubicBezTo>
                    <a:cubicBezTo>
                      <a:pt x="363" y="134"/>
                      <a:pt x="362" y="135"/>
                      <a:pt x="359" y="135"/>
                    </a:cubicBezTo>
                    <a:cubicBezTo>
                      <a:pt x="359" y="135"/>
                      <a:pt x="358" y="135"/>
                      <a:pt x="357" y="135"/>
                    </a:cubicBezTo>
                    <a:cubicBezTo>
                      <a:pt x="357" y="135"/>
                      <a:pt x="355" y="135"/>
                      <a:pt x="354" y="135"/>
                    </a:cubicBezTo>
                    <a:cubicBezTo>
                      <a:pt x="354" y="135"/>
                      <a:pt x="353" y="135"/>
                      <a:pt x="353" y="135"/>
                    </a:cubicBezTo>
                    <a:cubicBezTo>
                      <a:pt x="351" y="135"/>
                      <a:pt x="351" y="135"/>
                      <a:pt x="351" y="135"/>
                    </a:cubicBezTo>
                    <a:cubicBezTo>
                      <a:pt x="351" y="138"/>
                      <a:pt x="351" y="138"/>
                      <a:pt x="351" y="138"/>
                    </a:cubicBezTo>
                    <a:cubicBezTo>
                      <a:pt x="351" y="139"/>
                      <a:pt x="351" y="140"/>
                      <a:pt x="351" y="142"/>
                    </a:cubicBezTo>
                    <a:cubicBezTo>
                      <a:pt x="351" y="144"/>
                      <a:pt x="352" y="147"/>
                      <a:pt x="351" y="149"/>
                    </a:cubicBezTo>
                    <a:cubicBezTo>
                      <a:pt x="350" y="150"/>
                      <a:pt x="349" y="150"/>
                      <a:pt x="349" y="151"/>
                    </a:cubicBezTo>
                    <a:cubicBezTo>
                      <a:pt x="348" y="152"/>
                      <a:pt x="348" y="152"/>
                      <a:pt x="347" y="152"/>
                    </a:cubicBezTo>
                    <a:cubicBezTo>
                      <a:pt x="347" y="153"/>
                      <a:pt x="346" y="154"/>
                      <a:pt x="346" y="154"/>
                    </a:cubicBezTo>
                    <a:cubicBezTo>
                      <a:pt x="345" y="155"/>
                      <a:pt x="345" y="156"/>
                      <a:pt x="344" y="157"/>
                    </a:cubicBezTo>
                    <a:cubicBezTo>
                      <a:pt x="344" y="157"/>
                      <a:pt x="343" y="158"/>
                      <a:pt x="342" y="158"/>
                    </a:cubicBezTo>
                    <a:cubicBezTo>
                      <a:pt x="342" y="158"/>
                      <a:pt x="341" y="157"/>
                      <a:pt x="340" y="157"/>
                    </a:cubicBezTo>
                    <a:cubicBezTo>
                      <a:pt x="339" y="156"/>
                      <a:pt x="339" y="155"/>
                      <a:pt x="337" y="155"/>
                    </a:cubicBezTo>
                    <a:cubicBezTo>
                      <a:pt x="337" y="155"/>
                      <a:pt x="337" y="155"/>
                      <a:pt x="337" y="155"/>
                    </a:cubicBezTo>
                    <a:cubicBezTo>
                      <a:pt x="336" y="156"/>
                      <a:pt x="336" y="156"/>
                      <a:pt x="336" y="156"/>
                    </a:cubicBezTo>
                    <a:cubicBezTo>
                      <a:pt x="334" y="156"/>
                      <a:pt x="334" y="158"/>
                      <a:pt x="333" y="160"/>
                    </a:cubicBezTo>
                    <a:cubicBezTo>
                      <a:pt x="332" y="162"/>
                      <a:pt x="332" y="163"/>
                      <a:pt x="330" y="164"/>
                    </a:cubicBezTo>
                    <a:cubicBezTo>
                      <a:pt x="329" y="165"/>
                      <a:pt x="327" y="165"/>
                      <a:pt x="325" y="165"/>
                    </a:cubicBezTo>
                    <a:cubicBezTo>
                      <a:pt x="323" y="166"/>
                      <a:pt x="321" y="166"/>
                      <a:pt x="320" y="166"/>
                    </a:cubicBezTo>
                    <a:cubicBezTo>
                      <a:pt x="319" y="167"/>
                      <a:pt x="319" y="167"/>
                      <a:pt x="319" y="167"/>
                    </a:cubicBezTo>
                    <a:cubicBezTo>
                      <a:pt x="316" y="168"/>
                      <a:pt x="312" y="170"/>
                      <a:pt x="312" y="173"/>
                    </a:cubicBezTo>
                    <a:cubicBezTo>
                      <a:pt x="311" y="174"/>
                      <a:pt x="312" y="174"/>
                      <a:pt x="312" y="175"/>
                    </a:cubicBezTo>
                    <a:cubicBezTo>
                      <a:pt x="312" y="177"/>
                      <a:pt x="312" y="178"/>
                      <a:pt x="311" y="179"/>
                    </a:cubicBezTo>
                    <a:cubicBezTo>
                      <a:pt x="310" y="179"/>
                      <a:pt x="309" y="179"/>
                      <a:pt x="308" y="179"/>
                    </a:cubicBezTo>
                    <a:cubicBezTo>
                      <a:pt x="307" y="180"/>
                      <a:pt x="307" y="180"/>
                      <a:pt x="306" y="180"/>
                    </a:cubicBezTo>
                    <a:cubicBezTo>
                      <a:pt x="304" y="181"/>
                      <a:pt x="303" y="182"/>
                      <a:pt x="302" y="184"/>
                    </a:cubicBezTo>
                    <a:cubicBezTo>
                      <a:pt x="302" y="185"/>
                      <a:pt x="301" y="187"/>
                      <a:pt x="300" y="188"/>
                    </a:cubicBezTo>
                    <a:cubicBezTo>
                      <a:pt x="300" y="189"/>
                      <a:pt x="299" y="189"/>
                      <a:pt x="298" y="189"/>
                    </a:cubicBezTo>
                    <a:cubicBezTo>
                      <a:pt x="297" y="189"/>
                      <a:pt x="297" y="189"/>
                      <a:pt x="296" y="189"/>
                    </a:cubicBezTo>
                    <a:cubicBezTo>
                      <a:pt x="295" y="188"/>
                      <a:pt x="294" y="186"/>
                      <a:pt x="295" y="185"/>
                    </a:cubicBezTo>
                    <a:cubicBezTo>
                      <a:pt x="295" y="183"/>
                      <a:pt x="296" y="182"/>
                      <a:pt x="297" y="181"/>
                    </a:cubicBezTo>
                    <a:cubicBezTo>
                      <a:pt x="298" y="180"/>
                      <a:pt x="299" y="178"/>
                      <a:pt x="297" y="175"/>
                    </a:cubicBezTo>
                    <a:cubicBezTo>
                      <a:pt x="296" y="174"/>
                      <a:pt x="296" y="174"/>
                      <a:pt x="296" y="174"/>
                    </a:cubicBezTo>
                    <a:cubicBezTo>
                      <a:pt x="295" y="174"/>
                      <a:pt x="295" y="174"/>
                      <a:pt x="295" y="174"/>
                    </a:cubicBezTo>
                    <a:cubicBezTo>
                      <a:pt x="292" y="174"/>
                      <a:pt x="291" y="176"/>
                      <a:pt x="289" y="177"/>
                    </a:cubicBezTo>
                    <a:cubicBezTo>
                      <a:pt x="288" y="178"/>
                      <a:pt x="287" y="178"/>
                      <a:pt x="286" y="179"/>
                    </a:cubicBezTo>
                    <a:cubicBezTo>
                      <a:pt x="285" y="179"/>
                      <a:pt x="285" y="179"/>
                      <a:pt x="284" y="180"/>
                    </a:cubicBezTo>
                    <a:cubicBezTo>
                      <a:pt x="283" y="180"/>
                      <a:pt x="283" y="181"/>
                      <a:pt x="282" y="181"/>
                    </a:cubicBezTo>
                    <a:cubicBezTo>
                      <a:pt x="282" y="182"/>
                      <a:pt x="281" y="183"/>
                      <a:pt x="281" y="183"/>
                    </a:cubicBezTo>
                    <a:cubicBezTo>
                      <a:pt x="279" y="184"/>
                      <a:pt x="278" y="185"/>
                      <a:pt x="275" y="185"/>
                    </a:cubicBezTo>
                    <a:cubicBezTo>
                      <a:pt x="274" y="185"/>
                      <a:pt x="272" y="185"/>
                      <a:pt x="271" y="184"/>
                    </a:cubicBezTo>
                    <a:cubicBezTo>
                      <a:pt x="270" y="184"/>
                      <a:pt x="270" y="184"/>
                      <a:pt x="270" y="184"/>
                    </a:cubicBezTo>
                    <a:cubicBezTo>
                      <a:pt x="266" y="184"/>
                      <a:pt x="264" y="181"/>
                      <a:pt x="261" y="178"/>
                    </a:cubicBezTo>
                    <a:cubicBezTo>
                      <a:pt x="260" y="177"/>
                      <a:pt x="259" y="176"/>
                      <a:pt x="258" y="175"/>
                    </a:cubicBezTo>
                    <a:cubicBezTo>
                      <a:pt x="257" y="175"/>
                      <a:pt x="256" y="174"/>
                      <a:pt x="255" y="174"/>
                    </a:cubicBezTo>
                    <a:cubicBezTo>
                      <a:pt x="254" y="172"/>
                      <a:pt x="252" y="171"/>
                      <a:pt x="251" y="170"/>
                    </a:cubicBezTo>
                    <a:cubicBezTo>
                      <a:pt x="250" y="169"/>
                      <a:pt x="250" y="169"/>
                      <a:pt x="250" y="169"/>
                    </a:cubicBezTo>
                    <a:cubicBezTo>
                      <a:pt x="248" y="169"/>
                      <a:pt x="248" y="169"/>
                      <a:pt x="248" y="169"/>
                    </a:cubicBezTo>
                    <a:cubicBezTo>
                      <a:pt x="239" y="169"/>
                      <a:pt x="238" y="162"/>
                      <a:pt x="236" y="153"/>
                    </a:cubicBezTo>
                    <a:cubicBezTo>
                      <a:pt x="236" y="149"/>
                      <a:pt x="235" y="145"/>
                      <a:pt x="234" y="143"/>
                    </a:cubicBezTo>
                    <a:cubicBezTo>
                      <a:pt x="231" y="136"/>
                      <a:pt x="229" y="134"/>
                      <a:pt x="227" y="133"/>
                    </a:cubicBezTo>
                    <a:cubicBezTo>
                      <a:pt x="226" y="133"/>
                      <a:pt x="226" y="133"/>
                      <a:pt x="226" y="133"/>
                    </a:cubicBezTo>
                    <a:cubicBezTo>
                      <a:pt x="226" y="133"/>
                      <a:pt x="226" y="133"/>
                      <a:pt x="226" y="133"/>
                    </a:cubicBezTo>
                    <a:cubicBezTo>
                      <a:pt x="224" y="133"/>
                      <a:pt x="222" y="135"/>
                      <a:pt x="220" y="137"/>
                    </a:cubicBezTo>
                    <a:cubicBezTo>
                      <a:pt x="220" y="137"/>
                      <a:pt x="219" y="138"/>
                      <a:pt x="219" y="139"/>
                    </a:cubicBezTo>
                    <a:cubicBezTo>
                      <a:pt x="217" y="141"/>
                      <a:pt x="214" y="144"/>
                      <a:pt x="212" y="144"/>
                    </a:cubicBezTo>
                    <a:cubicBezTo>
                      <a:pt x="212" y="144"/>
                      <a:pt x="212" y="144"/>
                      <a:pt x="212" y="144"/>
                    </a:cubicBezTo>
                    <a:cubicBezTo>
                      <a:pt x="210" y="144"/>
                      <a:pt x="209" y="143"/>
                      <a:pt x="207" y="141"/>
                    </a:cubicBezTo>
                    <a:cubicBezTo>
                      <a:pt x="207" y="141"/>
                      <a:pt x="207" y="140"/>
                      <a:pt x="206" y="140"/>
                    </a:cubicBezTo>
                    <a:cubicBezTo>
                      <a:pt x="206" y="139"/>
                      <a:pt x="205" y="137"/>
                      <a:pt x="204" y="136"/>
                    </a:cubicBezTo>
                    <a:cubicBezTo>
                      <a:pt x="201" y="131"/>
                      <a:pt x="201" y="131"/>
                      <a:pt x="201" y="131"/>
                    </a:cubicBezTo>
                    <a:cubicBezTo>
                      <a:pt x="200" y="137"/>
                      <a:pt x="200" y="137"/>
                      <a:pt x="200" y="137"/>
                    </a:cubicBezTo>
                    <a:cubicBezTo>
                      <a:pt x="200" y="137"/>
                      <a:pt x="200" y="138"/>
                      <a:pt x="200" y="139"/>
                    </a:cubicBezTo>
                    <a:cubicBezTo>
                      <a:pt x="199" y="142"/>
                      <a:pt x="199" y="144"/>
                      <a:pt x="197" y="145"/>
                    </a:cubicBezTo>
                    <a:cubicBezTo>
                      <a:pt x="196" y="145"/>
                      <a:pt x="195" y="145"/>
                      <a:pt x="194" y="145"/>
                    </a:cubicBezTo>
                    <a:cubicBezTo>
                      <a:pt x="193" y="145"/>
                      <a:pt x="192" y="145"/>
                      <a:pt x="190" y="145"/>
                    </a:cubicBezTo>
                    <a:cubicBezTo>
                      <a:pt x="189" y="145"/>
                      <a:pt x="188" y="145"/>
                      <a:pt x="187" y="145"/>
                    </a:cubicBezTo>
                    <a:cubicBezTo>
                      <a:pt x="186" y="145"/>
                      <a:pt x="172" y="145"/>
                      <a:pt x="170" y="145"/>
                    </a:cubicBezTo>
                    <a:cubicBezTo>
                      <a:pt x="160" y="145"/>
                      <a:pt x="160" y="145"/>
                      <a:pt x="160" y="145"/>
                    </a:cubicBezTo>
                    <a:cubicBezTo>
                      <a:pt x="159" y="145"/>
                      <a:pt x="158" y="144"/>
                      <a:pt x="157" y="144"/>
                    </a:cubicBezTo>
                    <a:cubicBezTo>
                      <a:pt x="155" y="144"/>
                      <a:pt x="153" y="143"/>
                      <a:pt x="151" y="143"/>
                    </a:cubicBezTo>
                    <a:cubicBezTo>
                      <a:pt x="151" y="143"/>
                      <a:pt x="151" y="143"/>
                      <a:pt x="151" y="143"/>
                    </a:cubicBezTo>
                    <a:cubicBezTo>
                      <a:pt x="148" y="143"/>
                      <a:pt x="145" y="144"/>
                      <a:pt x="144" y="145"/>
                    </a:cubicBezTo>
                    <a:cubicBezTo>
                      <a:pt x="143" y="145"/>
                      <a:pt x="143" y="145"/>
                      <a:pt x="143" y="145"/>
                    </a:cubicBezTo>
                    <a:cubicBezTo>
                      <a:pt x="143" y="145"/>
                      <a:pt x="143" y="145"/>
                      <a:pt x="143" y="145"/>
                    </a:cubicBezTo>
                    <a:cubicBezTo>
                      <a:pt x="142" y="146"/>
                      <a:pt x="142" y="146"/>
                      <a:pt x="142" y="146"/>
                    </a:cubicBezTo>
                    <a:cubicBezTo>
                      <a:pt x="142" y="147"/>
                      <a:pt x="142" y="147"/>
                      <a:pt x="142" y="147"/>
                    </a:cubicBezTo>
                    <a:cubicBezTo>
                      <a:pt x="142" y="149"/>
                      <a:pt x="142" y="151"/>
                      <a:pt x="142" y="153"/>
                    </a:cubicBezTo>
                    <a:cubicBezTo>
                      <a:pt x="142" y="154"/>
                      <a:pt x="142" y="155"/>
                      <a:pt x="142" y="156"/>
                    </a:cubicBezTo>
                    <a:cubicBezTo>
                      <a:pt x="141" y="170"/>
                      <a:pt x="141" y="170"/>
                      <a:pt x="141" y="170"/>
                    </a:cubicBezTo>
                    <a:cubicBezTo>
                      <a:pt x="143" y="170"/>
                      <a:pt x="143" y="170"/>
                      <a:pt x="143" y="170"/>
                    </a:cubicBezTo>
                    <a:cubicBezTo>
                      <a:pt x="149" y="170"/>
                      <a:pt x="154" y="170"/>
                      <a:pt x="157" y="171"/>
                    </a:cubicBezTo>
                    <a:cubicBezTo>
                      <a:pt x="162" y="172"/>
                      <a:pt x="164" y="176"/>
                      <a:pt x="165" y="180"/>
                    </a:cubicBezTo>
                    <a:cubicBezTo>
                      <a:pt x="166" y="183"/>
                      <a:pt x="165" y="187"/>
                      <a:pt x="163" y="188"/>
                    </a:cubicBezTo>
                    <a:cubicBezTo>
                      <a:pt x="163" y="188"/>
                      <a:pt x="162" y="189"/>
                      <a:pt x="160" y="189"/>
                    </a:cubicBezTo>
                    <a:cubicBezTo>
                      <a:pt x="159" y="189"/>
                      <a:pt x="158" y="189"/>
                      <a:pt x="157" y="188"/>
                    </a:cubicBezTo>
                    <a:cubicBezTo>
                      <a:pt x="156" y="188"/>
                      <a:pt x="155" y="187"/>
                      <a:pt x="153" y="187"/>
                    </a:cubicBezTo>
                    <a:cubicBezTo>
                      <a:pt x="152" y="187"/>
                      <a:pt x="150" y="188"/>
                      <a:pt x="149" y="189"/>
                    </a:cubicBezTo>
                    <a:cubicBezTo>
                      <a:pt x="148" y="189"/>
                      <a:pt x="147" y="190"/>
                      <a:pt x="146" y="191"/>
                    </a:cubicBezTo>
                    <a:cubicBezTo>
                      <a:pt x="144" y="191"/>
                      <a:pt x="142" y="191"/>
                      <a:pt x="140" y="191"/>
                    </a:cubicBezTo>
                    <a:cubicBezTo>
                      <a:pt x="137" y="192"/>
                      <a:pt x="134" y="192"/>
                      <a:pt x="133" y="194"/>
                    </a:cubicBezTo>
                    <a:cubicBezTo>
                      <a:pt x="133" y="196"/>
                      <a:pt x="133" y="199"/>
                      <a:pt x="133" y="201"/>
                    </a:cubicBezTo>
                    <a:cubicBezTo>
                      <a:pt x="133" y="203"/>
                      <a:pt x="133" y="204"/>
                      <a:pt x="133" y="205"/>
                    </a:cubicBezTo>
                    <a:cubicBezTo>
                      <a:pt x="133" y="209"/>
                      <a:pt x="133" y="212"/>
                      <a:pt x="133" y="216"/>
                    </a:cubicBezTo>
                    <a:cubicBezTo>
                      <a:pt x="133" y="222"/>
                      <a:pt x="133" y="222"/>
                      <a:pt x="133" y="222"/>
                    </a:cubicBezTo>
                    <a:cubicBezTo>
                      <a:pt x="134" y="223"/>
                      <a:pt x="134" y="223"/>
                      <a:pt x="134" y="223"/>
                    </a:cubicBezTo>
                    <a:cubicBezTo>
                      <a:pt x="136" y="226"/>
                      <a:pt x="138" y="227"/>
                      <a:pt x="141" y="229"/>
                    </a:cubicBezTo>
                    <a:cubicBezTo>
                      <a:pt x="145" y="232"/>
                      <a:pt x="149" y="236"/>
                      <a:pt x="151" y="241"/>
                    </a:cubicBezTo>
                    <a:cubicBezTo>
                      <a:pt x="151" y="242"/>
                      <a:pt x="151" y="244"/>
                      <a:pt x="151" y="245"/>
                    </a:cubicBezTo>
                    <a:cubicBezTo>
                      <a:pt x="150" y="246"/>
                      <a:pt x="150" y="247"/>
                      <a:pt x="151" y="248"/>
                    </a:cubicBezTo>
                    <a:cubicBezTo>
                      <a:pt x="151" y="250"/>
                      <a:pt x="152" y="251"/>
                      <a:pt x="153" y="253"/>
                    </a:cubicBezTo>
                    <a:cubicBezTo>
                      <a:pt x="156" y="257"/>
                      <a:pt x="157" y="259"/>
                      <a:pt x="158" y="264"/>
                    </a:cubicBezTo>
                    <a:cubicBezTo>
                      <a:pt x="159" y="270"/>
                      <a:pt x="158" y="277"/>
                      <a:pt x="156" y="284"/>
                    </a:cubicBezTo>
                    <a:cubicBezTo>
                      <a:pt x="156" y="284"/>
                      <a:pt x="156" y="284"/>
                      <a:pt x="156" y="284"/>
                    </a:cubicBezTo>
                    <a:cubicBezTo>
                      <a:pt x="156" y="287"/>
                      <a:pt x="155" y="289"/>
                      <a:pt x="155" y="291"/>
                    </a:cubicBezTo>
                    <a:cubicBezTo>
                      <a:pt x="154" y="301"/>
                      <a:pt x="152" y="311"/>
                      <a:pt x="151" y="320"/>
                    </a:cubicBezTo>
                    <a:cubicBezTo>
                      <a:pt x="150" y="324"/>
                      <a:pt x="150" y="324"/>
                      <a:pt x="150" y="324"/>
                    </a:cubicBezTo>
                    <a:cubicBezTo>
                      <a:pt x="149" y="333"/>
                      <a:pt x="148" y="341"/>
                      <a:pt x="147" y="350"/>
                    </a:cubicBezTo>
                    <a:cubicBezTo>
                      <a:pt x="142" y="386"/>
                      <a:pt x="142" y="386"/>
                      <a:pt x="142" y="386"/>
                    </a:cubicBezTo>
                    <a:cubicBezTo>
                      <a:pt x="141" y="387"/>
                      <a:pt x="141" y="387"/>
                      <a:pt x="141" y="388"/>
                    </a:cubicBezTo>
                    <a:cubicBezTo>
                      <a:pt x="141" y="390"/>
                      <a:pt x="141" y="392"/>
                      <a:pt x="139" y="393"/>
                    </a:cubicBezTo>
                    <a:cubicBezTo>
                      <a:pt x="139" y="394"/>
                      <a:pt x="139" y="394"/>
                      <a:pt x="139" y="394"/>
                    </a:cubicBezTo>
                    <a:cubicBezTo>
                      <a:pt x="139" y="394"/>
                      <a:pt x="139" y="394"/>
                      <a:pt x="139" y="394"/>
                    </a:cubicBezTo>
                    <a:cubicBezTo>
                      <a:pt x="138" y="395"/>
                      <a:pt x="138" y="396"/>
                      <a:pt x="137" y="396"/>
                    </a:cubicBezTo>
                    <a:cubicBezTo>
                      <a:pt x="136" y="397"/>
                      <a:pt x="136" y="397"/>
                      <a:pt x="134" y="397"/>
                    </a:cubicBezTo>
                    <a:cubicBezTo>
                      <a:pt x="133" y="397"/>
                      <a:pt x="131" y="397"/>
                      <a:pt x="129" y="395"/>
                    </a:cubicBezTo>
                    <a:cubicBezTo>
                      <a:pt x="128" y="394"/>
                      <a:pt x="128" y="393"/>
                      <a:pt x="127" y="392"/>
                    </a:cubicBezTo>
                    <a:cubicBezTo>
                      <a:pt x="126" y="390"/>
                      <a:pt x="125" y="389"/>
                      <a:pt x="123" y="388"/>
                    </a:cubicBezTo>
                    <a:cubicBezTo>
                      <a:pt x="121" y="388"/>
                      <a:pt x="119" y="388"/>
                      <a:pt x="118" y="388"/>
                    </a:cubicBezTo>
                    <a:cubicBezTo>
                      <a:pt x="116" y="388"/>
                      <a:pt x="110" y="388"/>
                      <a:pt x="108" y="390"/>
                    </a:cubicBezTo>
                    <a:cubicBezTo>
                      <a:pt x="107" y="391"/>
                      <a:pt x="107" y="392"/>
                      <a:pt x="107" y="393"/>
                    </a:cubicBezTo>
                    <a:cubicBezTo>
                      <a:pt x="106" y="394"/>
                      <a:pt x="105" y="396"/>
                      <a:pt x="104" y="397"/>
                    </a:cubicBezTo>
                    <a:cubicBezTo>
                      <a:pt x="102" y="398"/>
                      <a:pt x="100" y="398"/>
                      <a:pt x="98" y="398"/>
                    </a:cubicBezTo>
                    <a:cubicBezTo>
                      <a:pt x="98" y="398"/>
                      <a:pt x="98" y="398"/>
                      <a:pt x="98" y="398"/>
                    </a:cubicBezTo>
                    <a:cubicBezTo>
                      <a:pt x="97" y="398"/>
                      <a:pt x="96" y="398"/>
                      <a:pt x="96" y="398"/>
                    </a:cubicBezTo>
                    <a:cubicBezTo>
                      <a:pt x="95" y="398"/>
                      <a:pt x="94" y="399"/>
                      <a:pt x="93" y="399"/>
                    </a:cubicBezTo>
                    <a:cubicBezTo>
                      <a:pt x="93" y="399"/>
                      <a:pt x="93" y="399"/>
                      <a:pt x="93" y="399"/>
                    </a:cubicBezTo>
                    <a:cubicBezTo>
                      <a:pt x="91" y="399"/>
                      <a:pt x="89" y="399"/>
                      <a:pt x="88" y="399"/>
                    </a:cubicBezTo>
                    <a:cubicBezTo>
                      <a:pt x="86" y="400"/>
                      <a:pt x="86" y="400"/>
                      <a:pt x="85" y="401"/>
                    </a:cubicBezTo>
                    <a:cubicBezTo>
                      <a:pt x="84" y="402"/>
                      <a:pt x="83" y="402"/>
                      <a:pt x="81" y="403"/>
                    </a:cubicBezTo>
                    <a:cubicBezTo>
                      <a:pt x="79" y="403"/>
                      <a:pt x="77" y="404"/>
                      <a:pt x="75" y="404"/>
                    </a:cubicBezTo>
                    <a:cubicBezTo>
                      <a:pt x="71" y="405"/>
                      <a:pt x="67" y="405"/>
                      <a:pt x="64" y="408"/>
                    </a:cubicBezTo>
                    <a:cubicBezTo>
                      <a:pt x="61" y="410"/>
                      <a:pt x="59" y="412"/>
                      <a:pt x="57" y="414"/>
                    </a:cubicBezTo>
                    <a:cubicBezTo>
                      <a:pt x="54" y="416"/>
                      <a:pt x="51" y="419"/>
                      <a:pt x="48" y="421"/>
                    </a:cubicBezTo>
                    <a:cubicBezTo>
                      <a:pt x="46" y="423"/>
                      <a:pt x="44" y="423"/>
                      <a:pt x="42" y="424"/>
                    </a:cubicBezTo>
                    <a:cubicBezTo>
                      <a:pt x="38" y="426"/>
                      <a:pt x="35" y="427"/>
                      <a:pt x="34" y="433"/>
                    </a:cubicBezTo>
                    <a:cubicBezTo>
                      <a:pt x="33" y="436"/>
                      <a:pt x="33" y="439"/>
                      <a:pt x="33" y="442"/>
                    </a:cubicBezTo>
                    <a:cubicBezTo>
                      <a:pt x="33" y="447"/>
                      <a:pt x="33" y="451"/>
                      <a:pt x="31" y="456"/>
                    </a:cubicBezTo>
                    <a:cubicBezTo>
                      <a:pt x="29" y="458"/>
                      <a:pt x="29" y="458"/>
                      <a:pt x="29" y="458"/>
                    </a:cubicBezTo>
                    <a:cubicBezTo>
                      <a:pt x="26" y="464"/>
                      <a:pt x="24" y="467"/>
                      <a:pt x="28" y="475"/>
                    </a:cubicBezTo>
                    <a:cubicBezTo>
                      <a:pt x="29" y="478"/>
                      <a:pt x="30" y="481"/>
                      <a:pt x="29" y="484"/>
                    </a:cubicBezTo>
                    <a:cubicBezTo>
                      <a:pt x="27" y="487"/>
                      <a:pt x="25" y="489"/>
                      <a:pt x="21" y="491"/>
                    </a:cubicBezTo>
                    <a:cubicBezTo>
                      <a:pt x="14" y="493"/>
                      <a:pt x="10" y="495"/>
                      <a:pt x="6" y="502"/>
                    </a:cubicBezTo>
                    <a:cubicBezTo>
                      <a:pt x="5" y="505"/>
                      <a:pt x="5" y="507"/>
                      <a:pt x="7" y="511"/>
                    </a:cubicBezTo>
                    <a:cubicBezTo>
                      <a:pt x="7" y="512"/>
                      <a:pt x="7" y="512"/>
                      <a:pt x="8" y="513"/>
                    </a:cubicBezTo>
                    <a:cubicBezTo>
                      <a:pt x="10" y="516"/>
                      <a:pt x="10" y="518"/>
                      <a:pt x="7" y="520"/>
                    </a:cubicBezTo>
                    <a:cubicBezTo>
                      <a:pt x="6" y="521"/>
                      <a:pt x="5" y="521"/>
                      <a:pt x="4" y="522"/>
                    </a:cubicBezTo>
                    <a:cubicBezTo>
                      <a:pt x="2" y="522"/>
                      <a:pt x="0" y="523"/>
                      <a:pt x="0" y="525"/>
                    </a:cubicBezTo>
                    <a:cubicBezTo>
                      <a:pt x="0" y="528"/>
                      <a:pt x="2" y="530"/>
                      <a:pt x="4" y="532"/>
                    </a:cubicBezTo>
                    <a:cubicBezTo>
                      <a:pt x="5" y="532"/>
                      <a:pt x="5" y="533"/>
                      <a:pt x="6" y="533"/>
                    </a:cubicBezTo>
                    <a:cubicBezTo>
                      <a:pt x="8" y="536"/>
                      <a:pt x="9" y="538"/>
                      <a:pt x="10" y="540"/>
                    </a:cubicBezTo>
                    <a:cubicBezTo>
                      <a:pt x="10" y="541"/>
                      <a:pt x="10" y="542"/>
                      <a:pt x="11" y="544"/>
                    </a:cubicBezTo>
                    <a:cubicBezTo>
                      <a:pt x="11" y="545"/>
                      <a:pt x="12" y="546"/>
                      <a:pt x="14" y="547"/>
                    </a:cubicBezTo>
                    <a:cubicBezTo>
                      <a:pt x="15" y="549"/>
                      <a:pt x="16" y="550"/>
                      <a:pt x="17" y="551"/>
                    </a:cubicBezTo>
                    <a:cubicBezTo>
                      <a:pt x="17" y="553"/>
                      <a:pt x="18" y="554"/>
                      <a:pt x="18" y="556"/>
                    </a:cubicBezTo>
                    <a:cubicBezTo>
                      <a:pt x="18" y="558"/>
                      <a:pt x="19" y="560"/>
                      <a:pt x="20" y="562"/>
                    </a:cubicBezTo>
                    <a:cubicBezTo>
                      <a:pt x="21" y="562"/>
                      <a:pt x="22" y="563"/>
                      <a:pt x="22" y="564"/>
                    </a:cubicBezTo>
                    <a:cubicBezTo>
                      <a:pt x="24" y="565"/>
                      <a:pt x="26" y="567"/>
                      <a:pt x="26" y="570"/>
                    </a:cubicBezTo>
                    <a:cubicBezTo>
                      <a:pt x="26" y="571"/>
                      <a:pt x="26" y="571"/>
                      <a:pt x="26" y="571"/>
                    </a:cubicBezTo>
                    <a:cubicBezTo>
                      <a:pt x="28" y="572"/>
                      <a:pt x="28" y="572"/>
                      <a:pt x="28" y="572"/>
                    </a:cubicBezTo>
                    <a:cubicBezTo>
                      <a:pt x="31" y="572"/>
                      <a:pt x="32" y="573"/>
                      <a:pt x="34" y="577"/>
                    </a:cubicBezTo>
                    <a:cubicBezTo>
                      <a:pt x="36" y="580"/>
                      <a:pt x="37" y="581"/>
                      <a:pt x="39" y="584"/>
                    </a:cubicBezTo>
                    <a:cubicBezTo>
                      <a:pt x="40" y="585"/>
                      <a:pt x="40" y="585"/>
                      <a:pt x="40" y="585"/>
                    </a:cubicBezTo>
                    <a:cubicBezTo>
                      <a:pt x="42" y="588"/>
                      <a:pt x="42" y="591"/>
                      <a:pt x="40" y="596"/>
                    </a:cubicBezTo>
                    <a:cubicBezTo>
                      <a:pt x="40" y="597"/>
                      <a:pt x="39" y="598"/>
                      <a:pt x="38" y="599"/>
                    </a:cubicBezTo>
                    <a:cubicBezTo>
                      <a:pt x="39" y="601"/>
                      <a:pt x="39" y="601"/>
                      <a:pt x="39" y="601"/>
                    </a:cubicBezTo>
                    <a:cubicBezTo>
                      <a:pt x="39" y="601"/>
                      <a:pt x="39" y="601"/>
                      <a:pt x="39" y="601"/>
                    </a:cubicBezTo>
                    <a:cubicBezTo>
                      <a:pt x="37" y="600"/>
                      <a:pt x="37" y="600"/>
                      <a:pt x="37" y="600"/>
                    </a:cubicBezTo>
                    <a:cubicBezTo>
                      <a:pt x="34" y="603"/>
                      <a:pt x="34" y="603"/>
                      <a:pt x="34" y="603"/>
                    </a:cubicBezTo>
                    <a:cubicBezTo>
                      <a:pt x="38" y="604"/>
                      <a:pt x="38" y="604"/>
                      <a:pt x="38" y="604"/>
                    </a:cubicBezTo>
                    <a:cubicBezTo>
                      <a:pt x="39" y="604"/>
                      <a:pt x="41" y="605"/>
                      <a:pt x="43" y="605"/>
                    </a:cubicBezTo>
                    <a:cubicBezTo>
                      <a:pt x="44" y="605"/>
                      <a:pt x="44" y="605"/>
                      <a:pt x="45" y="604"/>
                    </a:cubicBezTo>
                    <a:cubicBezTo>
                      <a:pt x="46" y="604"/>
                      <a:pt x="47" y="604"/>
                      <a:pt x="48" y="604"/>
                    </a:cubicBezTo>
                    <a:cubicBezTo>
                      <a:pt x="49" y="604"/>
                      <a:pt x="51" y="605"/>
                      <a:pt x="53" y="605"/>
                    </a:cubicBezTo>
                    <a:cubicBezTo>
                      <a:pt x="54" y="605"/>
                      <a:pt x="55" y="606"/>
                      <a:pt x="55" y="606"/>
                    </a:cubicBezTo>
                    <a:cubicBezTo>
                      <a:pt x="56" y="607"/>
                      <a:pt x="57" y="607"/>
                      <a:pt x="58" y="607"/>
                    </a:cubicBezTo>
                    <a:cubicBezTo>
                      <a:pt x="59" y="607"/>
                      <a:pt x="59" y="607"/>
                      <a:pt x="61" y="607"/>
                    </a:cubicBezTo>
                    <a:cubicBezTo>
                      <a:pt x="62" y="608"/>
                      <a:pt x="64" y="608"/>
                      <a:pt x="64" y="608"/>
                    </a:cubicBezTo>
                    <a:cubicBezTo>
                      <a:pt x="66" y="609"/>
                      <a:pt x="68" y="613"/>
                      <a:pt x="69" y="615"/>
                    </a:cubicBezTo>
                    <a:cubicBezTo>
                      <a:pt x="70" y="616"/>
                      <a:pt x="70" y="617"/>
                      <a:pt x="70" y="618"/>
                    </a:cubicBezTo>
                    <a:cubicBezTo>
                      <a:pt x="72" y="621"/>
                      <a:pt x="72" y="624"/>
                      <a:pt x="73" y="627"/>
                    </a:cubicBezTo>
                    <a:cubicBezTo>
                      <a:pt x="73" y="629"/>
                      <a:pt x="73" y="629"/>
                      <a:pt x="73" y="629"/>
                    </a:cubicBezTo>
                    <a:cubicBezTo>
                      <a:pt x="75" y="629"/>
                      <a:pt x="75" y="629"/>
                      <a:pt x="75" y="629"/>
                    </a:cubicBezTo>
                    <a:cubicBezTo>
                      <a:pt x="76" y="629"/>
                      <a:pt x="76" y="629"/>
                      <a:pt x="76" y="629"/>
                    </a:cubicBezTo>
                    <a:cubicBezTo>
                      <a:pt x="79" y="629"/>
                      <a:pt x="83" y="629"/>
                      <a:pt x="89" y="629"/>
                    </a:cubicBezTo>
                    <a:cubicBezTo>
                      <a:pt x="92" y="628"/>
                      <a:pt x="92" y="628"/>
                      <a:pt x="92" y="628"/>
                    </a:cubicBezTo>
                    <a:cubicBezTo>
                      <a:pt x="99" y="628"/>
                      <a:pt x="106" y="628"/>
                      <a:pt x="111" y="623"/>
                    </a:cubicBezTo>
                    <a:cubicBezTo>
                      <a:pt x="111" y="622"/>
                      <a:pt x="112" y="621"/>
                      <a:pt x="113" y="619"/>
                    </a:cubicBezTo>
                    <a:cubicBezTo>
                      <a:pt x="114" y="619"/>
                      <a:pt x="114" y="619"/>
                      <a:pt x="114" y="619"/>
                    </a:cubicBezTo>
                    <a:cubicBezTo>
                      <a:pt x="118" y="614"/>
                      <a:pt x="123" y="608"/>
                      <a:pt x="129" y="606"/>
                    </a:cubicBezTo>
                    <a:cubicBezTo>
                      <a:pt x="128" y="604"/>
                      <a:pt x="128" y="604"/>
                      <a:pt x="128" y="604"/>
                    </a:cubicBezTo>
                    <a:cubicBezTo>
                      <a:pt x="129" y="606"/>
                      <a:pt x="129" y="606"/>
                      <a:pt x="129" y="606"/>
                    </a:cubicBezTo>
                    <a:cubicBezTo>
                      <a:pt x="129" y="606"/>
                      <a:pt x="129" y="606"/>
                      <a:pt x="130" y="607"/>
                    </a:cubicBezTo>
                    <a:cubicBezTo>
                      <a:pt x="130" y="608"/>
                      <a:pt x="130" y="610"/>
                      <a:pt x="130" y="611"/>
                    </a:cubicBezTo>
                    <a:cubicBezTo>
                      <a:pt x="131" y="614"/>
                      <a:pt x="131" y="618"/>
                      <a:pt x="130" y="621"/>
                    </a:cubicBezTo>
                    <a:cubicBezTo>
                      <a:pt x="129" y="626"/>
                      <a:pt x="129" y="630"/>
                      <a:pt x="129" y="636"/>
                    </a:cubicBezTo>
                    <a:cubicBezTo>
                      <a:pt x="129" y="640"/>
                      <a:pt x="129" y="644"/>
                      <a:pt x="129" y="648"/>
                    </a:cubicBezTo>
                    <a:cubicBezTo>
                      <a:pt x="129" y="654"/>
                      <a:pt x="129" y="659"/>
                      <a:pt x="129" y="665"/>
                    </a:cubicBezTo>
                    <a:cubicBezTo>
                      <a:pt x="130" y="667"/>
                      <a:pt x="131" y="668"/>
                      <a:pt x="133" y="670"/>
                    </a:cubicBezTo>
                    <a:cubicBezTo>
                      <a:pt x="136" y="672"/>
                      <a:pt x="140" y="672"/>
                      <a:pt x="143" y="672"/>
                    </a:cubicBezTo>
                    <a:cubicBezTo>
                      <a:pt x="145" y="672"/>
                      <a:pt x="148" y="672"/>
                      <a:pt x="150" y="671"/>
                    </a:cubicBezTo>
                    <a:cubicBezTo>
                      <a:pt x="150" y="671"/>
                      <a:pt x="150" y="671"/>
                      <a:pt x="150" y="671"/>
                    </a:cubicBezTo>
                    <a:cubicBezTo>
                      <a:pt x="154" y="669"/>
                      <a:pt x="157" y="668"/>
                      <a:pt x="160" y="668"/>
                    </a:cubicBezTo>
                    <a:cubicBezTo>
                      <a:pt x="161" y="668"/>
                      <a:pt x="162" y="668"/>
                      <a:pt x="162" y="668"/>
                    </a:cubicBezTo>
                    <a:cubicBezTo>
                      <a:pt x="163" y="669"/>
                      <a:pt x="163" y="669"/>
                      <a:pt x="163" y="669"/>
                    </a:cubicBezTo>
                    <a:cubicBezTo>
                      <a:pt x="164" y="668"/>
                      <a:pt x="164" y="668"/>
                      <a:pt x="164" y="668"/>
                    </a:cubicBezTo>
                    <a:cubicBezTo>
                      <a:pt x="165" y="667"/>
                      <a:pt x="167" y="667"/>
                      <a:pt x="170" y="667"/>
                    </a:cubicBezTo>
                    <a:cubicBezTo>
                      <a:pt x="172" y="667"/>
                      <a:pt x="174" y="667"/>
                      <a:pt x="176" y="667"/>
                    </a:cubicBezTo>
                    <a:cubicBezTo>
                      <a:pt x="177" y="668"/>
                      <a:pt x="179" y="668"/>
                      <a:pt x="180" y="668"/>
                    </a:cubicBezTo>
                    <a:cubicBezTo>
                      <a:pt x="181" y="668"/>
                      <a:pt x="181" y="668"/>
                      <a:pt x="182" y="668"/>
                    </a:cubicBezTo>
                    <a:cubicBezTo>
                      <a:pt x="188" y="668"/>
                      <a:pt x="196" y="668"/>
                      <a:pt x="198" y="671"/>
                    </a:cubicBezTo>
                    <a:cubicBezTo>
                      <a:pt x="199" y="672"/>
                      <a:pt x="199" y="673"/>
                      <a:pt x="199" y="674"/>
                    </a:cubicBezTo>
                    <a:cubicBezTo>
                      <a:pt x="199" y="677"/>
                      <a:pt x="199" y="677"/>
                      <a:pt x="199" y="677"/>
                    </a:cubicBezTo>
                    <a:cubicBezTo>
                      <a:pt x="202" y="676"/>
                      <a:pt x="202" y="676"/>
                      <a:pt x="202" y="676"/>
                    </a:cubicBezTo>
                    <a:cubicBezTo>
                      <a:pt x="203" y="676"/>
                      <a:pt x="204" y="676"/>
                      <a:pt x="204" y="675"/>
                    </a:cubicBezTo>
                    <a:cubicBezTo>
                      <a:pt x="205" y="674"/>
                      <a:pt x="205" y="674"/>
                      <a:pt x="206" y="673"/>
                    </a:cubicBezTo>
                    <a:cubicBezTo>
                      <a:pt x="207" y="673"/>
                      <a:pt x="208" y="673"/>
                      <a:pt x="209" y="673"/>
                    </a:cubicBezTo>
                    <a:cubicBezTo>
                      <a:pt x="210" y="673"/>
                      <a:pt x="210" y="673"/>
                      <a:pt x="211" y="672"/>
                    </a:cubicBezTo>
                    <a:cubicBezTo>
                      <a:pt x="214" y="671"/>
                      <a:pt x="215" y="669"/>
                      <a:pt x="217" y="666"/>
                    </a:cubicBezTo>
                    <a:cubicBezTo>
                      <a:pt x="218" y="664"/>
                      <a:pt x="219" y="661"/>
                      <a:pt x="221" y="660"/>
                    </a:cubicBezTo>
                    <a:cubicBezTo>
                      <a:pt x="223" y="658"/>
                      <a:pt x="225" y="657"/>
                      <a:pt x="228" y="657"/>
                    </a:cubicBezTo>
                    <a:cubicBezTo>
                      <a:pt x="228" y="657"/>
                      <a:pt x="230" y="657"/>
                      <a:pt x="230" y="657"/>
                    </a:cubicBezTo>
                    <a:cubicBezTo>
                      <a:pt x="232" y="657"/>
                      <a:pt x="234" y="657"/>
                      <a:pt x="236" y="654"/>
                    </a:cubicBezTo>
                    <a:cubicBezTo>
                      <a:pt x="238" y="650"/>
                      <a:pt x="241" y="646"/>
                      <a:pt x="247" y="643"/>
                    </a:cubicBezTo>
                    <a:cubicBezTo>
                      <a:pt x="248" y="643"/>
                      <a:pt x="249" y="642"/>
                      <a:pt x="251" y="642"/>
                    </a:cubicBezTo>
                    <a:cubicBezTo>
                      <a:pt x="252" y="642"/>
                      <a:pt x="254" y="642"/>
                      <a:pt x="255" y="641"/>
                    </a:cubicBezTo>
                    <a:cubicBezTo>
                      <a:pt x="257" y="639"/>
                      <a:pt x="258" y="638"/>
                      <a:pt x="259" y="636"/>
                    </a:cubicBezTo>
                    <a:cubicBezTo>
                      <a:pt x="260" y="635"/>
                      <a:pt x="261" y="634"/>
                      <a:pt x="262" y="633"/>
                    </a:cubicBezTo>
                    <a:cubicBezTo>
                      <a:pt x="264" y="631"/>
                      <a:pt x="266" y="629"/>
                      <a:pt x="269" y="628"/>
                    </a:cubicBezTo>
                    <a:cubicBezTo>
                      <a:pt x="270" y="628"/>
                      <a:pt x="271" y="627"/>
                      <a:pt x="272" y="626"/>
                    </a:cubicBezTo>
                    <a:cubicBezTo>
                      <a:pt x="274" y="625"/>
                      <a:pt x="276" y="624"/>
                      <a:pt x="277" y="624"/>
                    </a:cubicBezTo>
                    <a:cubicBezTo>
                      <a:pt x="279" y="623"/>
                      <a:pt x="281" y="623"/>
                      <a:pt x="282" y="623"/>
                    </a:cubicBezTo>
                    <a:cubicBezTo>
                      <a:pt x="284" y="622"/>
                      <a:pt x="286" y="622"/>
                      <a:pt x="288" y="621"/>
                    </a:cubicBezTo>
                    <a:cubicBezTo>
                      <a:pt x="292" y="620"/>
                      <a:pt x="295" y="619"/>
                      <a:pt x="299" y="618"/>
                    </a:cubicBezTo>
                    <a:cubicBezTo>
                      <a:pt x="300" y="618"/>
                      <a:pt x="300" y="618"/>
                      <a:pt x="300" y="618"/>
                    </a:cubicBezTo>
                    <a:cubicBezTo>
                      <a:pt x="302" y="617"/>
                      <a:pt x="303" y="617"/>
                      <a:pt x="304" y="617"/>
                    </a:cubicBezTo>
                    <a:cubicBezTo>
                      <a:pt x="305" y="617"/>
                      <a:pt x="305" y="617"/>
                      <a:pt x="305" y="617"/>
                    </a:cubicBezTo>
                    <a:cubicBezTo>
                      <a:pt x="307" y="617"/>
                      <a:pt x="307" y="618"/>
                      <a:pt x="308" y="619"/>
                    </a:cubicBezTo>
                    <a:cubicBezTo>
                      <a:pt x="308" y="619"/>
                      <a:pt x="308" y="619"/>
                      <a:pt x="308" y="619"/>
                    </a:cubicBezTo>
                    <a:cubicBezTo>
                      <a:pt x="308" y="619"/>
                      <a:pt x="308" y="619"/>
                      <a:pt x="308" y="619"/>
                    </a:cubicBezTo>
                    <a:cubicBezTo>
                      <a:pt x="308" y="620"/>
                      <a:pt x="309" y="620"/>
                      <a:pt x="309" y="620"/>
                    </a:cubicBezTo>
                    <a:cubicBezTo>
                      <a:pt x="311" y="622"/>
                      <a:pt x="311" y="622"/>
                      <a:pt x="311" y="622"/>
                    </a:cubicBezTo>
                    <a:cubicBezTo>
                      <a:pt x="313" y="619"/>
                      <a:pt x="313" y="619"/>
                      <a:pt x="313" y="619"/>
                    </a:cubicBezTo>
                    <a:cubicBezTo>
                      <a:pt x="313" y="619"/>
                      <a:pt x="313" y="618"/>
                      <a:pt x="313" y="617"/>
                    </a:cubicBezTo>
                    <a:cubicBezTo>
                      <a:pt x="313" y="617"/>
                      <a:pt x="314" y="617"/>
                      <a:pt x="314" y="617"/>
                    </a:cubicBezTo>
                    <a:cubicBezTo>
                      <a:pt x="314" y="617"/>
                      <a:pt x="314" y="617"/>
                      <a:pt x="315" y="617"/>
                    </a:cubicBezTo>
                    <a:cubicBezTo>
                      <a:pt x="317" y="617"/>
                      <a:pt x="318" y="617"/>
                      <a:pt x="319" y="618"/>
                    </a:cubicBezTo>
                    <a:cubicBezTo>
                      <a:pt x="321" y="620"/>
                      <a:pt x="321" y="623"/>
                      <a:pt x="321" y="626"/>
                    </a:cubicBezTo>
                    <a:cubicBezTo>
                      <a:pt x="321" y="626"/>
                      <a:pt x="321" y="626"/>
                      <a:pt x="321" y="626"/>
                    </a:cubicBezTo>
                    <a:cubicBezTo>
                      <a:pt x="321" y="627"/>
                      <a:pt x="321" y="629"/>
                      <a:pt x="321" y="630"/>
                    </a:cubicBezTo>
                    <a:cubicBezTo>
                      <a:pt x="321" y="632"/>
                      <a:pt x="322" y="633"/>
                      <a:pt x="322" y="634"/>
                    </a:cubicBezTo>
                    <a:cubicBezTo>
                      <a:pt x="323" y="635"/>
                      <a:pt x="324" y="636"/>
                      <a:pt x="324" y="637"/>
                    </a:cubicBezTo>
                    <a:cubicBezTo>
                      <a:pt x="324" y="640"/>
                      <a:pt x="323" y="642"/>
                      <a:pt x="322" y="643"/>
                    </a:cubicBezTo>
                    <a:cubicBezTo>
                      <a:pt x="322" y="644"/>
                      <a:pt x="321" y="645"/>
                      <a:pt x="321" y="646"/>
                    </a:cubicBezTo>
                    <a:cubicBezTo>
                      <a:pt x="320" y="648"/>
                      <a:pt x="319" y="652"/>
                      <a:pt x="319" y="654"/>
                    </a:cubicBezTo>
                    <a:cubicBezTo>
                      <a:pt x="320" y="655"/>
                      <a:pt x="320" y="657"/>
                      <a:pt x="321" y="658"/>
                    </a:cubicBezTo>
                    <a:cubicBezTo>
                      <a:pt x="322" y="659"/>
                      <a:pt x="322" y="660"/>
                      <a:pt x="322" y="661"/>
                    </a:cubicBezTo>
                    <a:cubicBezTo>
                      <a:pt x="323" y="663"/>
                      <a:pt x="324" y="667"/>
                      <a:pt x="323" y="670"/>
                    </a:cubicBezTo>
                    <a:cubicBezTo>
                      <a:pt x="323" y="671"/>
                      <a:pt x="323" y="672"/>
                      <a:pt x="323" y="674"/>
                    </a:cubicBezTo>
                    <a:cubicBezTo>
                      <a:pt x="322" y="676"/>
                      <a:pt x="322" y="678"/>
                      <a:pt x="322" y="680"/>
                    </a:cubicBezTo>
                    <a:cubicBezTo>
                      <a:pt x="323" y="681"/>
                      <a:pt x="323" y="681"/>
                      <a:pt x="323" y="682"/>
                    </a:cubicBezTo>
                    <a:cubicBezTo>
                      <a:pt x="324" y="682"/>
                      <a:pt x="324" y="683"/>
                      <a:pt x="324" y="684"/>
                    </a:cubicBezTo>
                    <a:cubicBezTo>
                      <a:pt x="324" y="685"/>
                      <a:pt x="324" y="686"/>
                      <a:pt x="324" y="687"/>
                    </a:cubicBezTo>
                    <a:cubicBezTo>
                      <a:pt x="324" y="688"/>
                      <a:pt x="324" y="688"/>
                      <a:pt x="324" y="689"/>
                    </a:cubicBezTo>
                    <a:cubicBezTo>
                      <a:pt x="324" y="695"/>
                      <a:pt x="328" y="700"/>
                      <a:pt x="333" y="705"/>
                    </a:cubicBezTo>
                    <a:cubicBezTo>
                      <a:pt x="335" y="707"/>
                      <a:pt x="335" y="707"/>
                      <a:pt x="335" y="707"/>
                    </a:cubicBezTo>
                    <a:cubicBezTo>
                      <a:pt x="335" y="708"/>
                      <a:pt x="336" y="709"/>
                      <a:pt x="336" y="710"/>
                    </a:cubicBezTo>
                    <a:cubicBezTo>
                      <a:pt x="336" y="711"/>
                      <a:pt x="337" y="712"/>
                      <a:pt x="338" y="713"/>
                    </a:cubicBezTo>
                    <a:cubicBezTo>
                      <a:pt x="339" y="713"/>
                      <a:pt x="340" y="713"/>
                      <a:pt x="341" y="714"/>
                    </a:cubicBezTo>
                    <a:cubicBezTo>
                      <a:pt x="342" y="714"/>
                      <a:pt x="343" y="714"/>
                      <a:pt x="344" y="714"/>
                    </a:cubicBezTo>
                    <a:cubicBezTo>
                      <a:pt x="346" y="716"/>
                      <a:pt x="349" y="718"/>
                      <a:pt x="351" y="720"/>
                    </a:cubicBezTo>
                    <a:cubicBezTo>
                      <a:pt x="352" y="721"/>
                      <a:pt x="353" y="722"/>
                      <a:pt x="354" y="723"/>
                    </a:cubicBezTo>
                    <a:cubicBezTo>
                      <a:pt x="355" y="723"/>
                      <a:pt x="356" y="723"/>
                      <a:pt x="356" y="724"/>
                    </a:cubicBezTo>
                    <a:cubicBezTo>
                      <a:pt x="358" y="724"/>
                      <a:pt x="358" y="725"/>
                      <a:pt x="359" y="727"/>
                    </a:cubicBezTo>
                    <a:cubicBezTo>
                      <a:pt x="359" y="728"/>
                      <a:pt x="359" y="728"/>
                      <a:pt x="359" y="729"/>
                    </a:cubicBezTo>
                    <a:cubicBezTo>
                      <a:pt x="359" y="731"/>
                      <a:pt x="359" y="731"/>
                      <a:pt x="359" y="731"/>
                    </a:cubicBezTo>
                    <a:cubicBezTo>
                      <a:pt x="361" y="731"/>
                      <a:pt x="361" y="731"/>
                      <a:pt x="361" y="731"/>
                    </a:cubicBezTo>
                    <a:cubicBezTo>
                      <a:pt x="363" y="732"/>
                      <a:pt x="364" y="732"/>
                      <a:pt x="366" y="732"/>
                    </a:cubicBezTo>
                    <a:cubicBezTo>
                      <a:pt x="367" y="732"/>
                      <a:pt x="368" y="732"/>
                      <a:pt x="369" y="732"/>
                    </a:cubicBezTo>
                    <a:cubicBezTo>
                      <a:pt x="371" y="733"/>
                      <a:pt x="372" y="733"/>
                      <a:pt x="373" y="734"/>
                    </a:cubicBezTo>
                    <a:cubicBezTo>
                      <a:pt x="374" y="734"/>
                      <a:pt x="374" y="735"/>
                      <a:pt x="375" y="735"/>
                    </a:cubicBezTo>
                    <a:cubicBezTo>
                      <a:pt x="376" y="735"/>
                      <a:pt x="376" y="736"/>
                      <a:pt x="377" y="736"/>
                    </a:cubicBezTo>
                    <a:cubicBezTo>
                      <a:pt x="379" y="736"/>
                      <a:pt x="380" y="735"/>
                      <a:pt x="381" y="734"/>
                    </a:cubicBezTo>
                    <a:cubicBezTo>
                      <a:pt x="382" y="733"/>
                      <a:pt x="384" y="731"/>
                      <a:pt x="386" y="731"/>
                    </a:cubicBezTo>
                    <a:cubicBezTo>
                      <a:pt x="386" y="731"/>
                      <a:pt x="387" y="731"/>
                      <a:pt x="387" y="732"/>
                    </a:cubicBezTo>
                    <a:cubicBezTo>
                      <a:pt x="390" y="732"/>
                      <a:pt x="393" y="735"/>
                      <a:pt x="397" y="738"/>
                    </a:cubicBezTo>
                    <a:cubicBezTo>
                      <a:pt x="398" y="739"/>
                      <a:pt x="398" y="739"/>
                      <a:pt x="398" y="739"/>
                    </a:cubicBezTo>
                    <a:cubicBezTo>
                      <a:pt x="398" y="740"/>
                      <a:pt x="399" y="740"/>
                      <a:pt x="399" y="741"/>
                    </a:cubicBezTo>
                    <a:cubicBezTo>
                      <a:pt x="400" y="742"/>
                      <a:pt x="400" y="743"/>
                      <a:pt x="401" y="743"/>
                    </a:cubicBezTo>
                    <a:cubicBezTo>
                      <a:pt x="402" y="741"/>
                      <a:pt x="402" y="741"/>
                      <a:pt x="402" y="741"/>
                    </a:cubicBezTo>
                    <a:cubicBezTo>
                      <a:pt x="402" y="741"/>
                      <a:pt x="402" y="741"/>
                      <a:pt x="402" y="741"/>
                    </a:cubicBezTo>
                    <a:cubicBezTo>
                      <a:pt x="404" y="742"/>
                      <a:pt x="404" y="742"/>
                      <a:pt x="404" y="742"/>
                    </a:cubicBezTo>
                    <a:cubicBezTo>
                      <a:pt x="405" y="741"/>
                      <a:pt x="406" y="740"/>
                      <a:pt x="408" y="740"/>
                    </a:cubicBezTo>
                    <a:cubicBezTo>
                      <a:pt x="408" y="740"/>
                      <a:pt x="408" y="740"/>
                      <a:pt x="408" y="740"/>
                    </a:cubicBezTo>
                    <a:cubicBezTo>
                      <a:pt x="410" y="740"/>
                      <a:pt x="412" y="743"/>
                      <a:pt x="414" y="746"/>
                    </a:cubicBezTo>
                    <a:cubicBezTo>
                      <a:pt x="415" y="748"/>
                      <a:pt x="416" y="749"/>
                      <a:pt x="417" y="750"/>
                    </a:cubicBezTo>
                    <a:cubicBezTo>
                      <a:pt x="419" y="752"/>
                      <a:pt x="421" y="753"/>
                      <a:pt x="424" y="754"/>
                    </a:cubicBezTo>
                    <a:cubicBezTo>
                      <a:pt x="425" y="755"/>
                      <a:pt x="426" y="755"/>
                      <a:pt x="427" y="756"/>
                    </a:cubicBezTo>
                    <a:cubicBezTo>
                      <a:pt x="430" y="758"/>
                      <a:pt x="435" y="761"/>
                      <a:pt x="439" y="761"/>
                    </a:cubicBezTo>
                    <a:cubicBezTo>
                      <a:pt x="439" y="761"/>
                      <a:pt x="439" y="761"/>
                      <a:pt x="439" y="761"/>
                    </a:cubicBezTo>
                    <a:cubicBezTo>
                      <a:pt x="440" y="761"/>
                      <a:pt x="440" y="761"/>
                      <a:pt x="441" y="761"/>
                    </a:cubicBezTo>
                    <a:cubicBezTo>
                      <a:pt x="441" y="761"/>
                      <a:pt x="442" y="761"/>
                      <a:pt x="442" y="761"/>
                    </a:cubicBezTo>
                    <a:cubicBezTo>
                      <a:pt x="443" y="761"/>
                      <a:pt x="444" y="761"/>
                      <a:pt x="446" y="762"/>
                    </a:cubicBezTo>
                    <a:cubicBezTo>
                      <a:pt x="447" y="763"/>
                      <a:pt x="447" y="764"/>
                      <a:pt x="448" y="765"/>
                    </a:cubicBezTo>
                    <a:cubicBezTo>
                      <a:pt x="448" y="766"/>
                      <a:pt x="449" y="767"/>
                      <a:pt x="449" y="767"/>
                    </a:cubicBezTo>
                    <a:cubicBezTo>
                      <a:pt x="453" y="771"/>
                      <a:pt x="455" y="774"/>
                      <a:pt x="458" y="775"/>
                    </a:cubicBezTo>
                    <a:cubicBezTo>
                      <a:pt x="460" y="776"/>
                      <a:pt x="463" y="776"/>
                      <a:pt x="466" y="776"/>
                    </a:cubicBezTo>
                    <a:cubicBezTo>
                      <a:pt x="468" y="776"/>
                      <a:pt x="470" y="777"/>
                      <a:pt x="471" y="777"/>
                    </a:cubicBezTo>
                    <a:cubicBezTo>
                      <a:pt x="472" y="777"/>
                      <a:pt x="473" y="777"/>
                      <a:pt x="474" y="777"/>
                    </a:cubicBezTo>
                    <a:cubicBezTo>
                      <a:pt x="475" y="777"/>
                      <a:pt x="477" y="777"/>
                      <a:pt x="479" y="776"/>
                    </a:cubicBezTo>
                    <a:cubicBezTo>
                      <a:pt x="481" y="776"/>
                      <a:pt x="482" y="776"/>
                      <a:pt x="484" y="776"/>
                    </a:cubicBezTo>
                    <a:cubicBezTo>
                      <a:pt x="485" y="776"/>
                      <a:pt x="485" y="776"/>
                      <a:pt x="485" y="776"/>
                    </a:cubicBezTo>
                    <a:cubicBezTo>
                      <a:pt x="490" y="776"/>
                      <a:pt x="494" y="779"/>
                      <a:pt x="498" y="782"/>
                    </a:cubicBezTo>
                    <a:cubicBezTo>
                      <a:pt x="498" y="782"/>
                      <a:pt x="500" y="783"/>
                      <a:pt x="501" y="784"/>
                    </a:cubicBezTo>
                    <a:cubicBezTo>
                      <a:pt x="508" y="788"/>
                      <a:pt x="513" y="792"/>
                      <a:pt x="511" y="797"/>
                    </a:cubicBezTo>
                    <a:cubicBezTo>
                      <a:pt x="511" y="798"/>
                      <a:pt x="510" y="799"/>
                      <a:pt x="510" y="800"/>
                    </a:cubicBezTo>
                    <a:cubicBezTo>
                      <a:pt x="509" y="802"/>
                      <a:pt x="509" y="803"/>
                      <a:pt x="510" y="805"/>
                    </a:cubicBezTo>
                    <a:cubicBezTo>
                      <a:pt x="511" y="808"/>
                      <a:pt x="512" y="811"/>
                      <a:pt x="514" y="814"/>
                    </a:cubicBezTo>
                    <a:cubicBezTo>
                      <a:pt x="515" y="816"/>
                      <a:pt x="516" y="818"/>
                      <a:pt x="517" y="820"/>
                    </a:cubicBezTo>
                    <a:cubicBezTo>
                      <a:pt x="518" y="822"/>
                      <a:pt x="518" y="824"/>
                      <a:pt x="518" y="825"/>
                    </a:cubicBezTo>
                    <a:cubicBezTo>
                      <a:pt x="518" y="827"/>
                      <a:pt x="518" y="827"/>
                      <a:pt x="518" y="827"/>
                    </a:cubicBezTo>
                    <a:cubicBezTo>
                      <a:pt x="518" y="841"/>
                      <a:pt x="518" y="841"/>
                      <a:pt x="518" y="841"/>
                    </a:cubicBezTo>
                    <a:cubicBezTo>
                      <a:pt x="518" y="841"/>
                      <a:pt x="518" y="842"/>
                      <a:pt x="518" y="842"/>
                    </a:cubicBezTo>
                    <a:cubicBezTo>
                      <a:pt x="517" y="842"/>
                      <a:pt x="517" y="842"/>
                      <a:pt x="517" y="842"/>
                    </a:cubicBezTo>
                    <a:cubicBezTo>
                      <a:pt x="509" y="842"/>
                      <a:pt x="509" y="842"/>
                      <a:pt x="509" y="842"/>
                    </a:cubicBezTo>
                    <a:cubicBezTo>
                      <a:pt x="513" y="846"/>
                      <a:pt x="513" y="846"/>
                      <a:pt x="513" y="846"/>
                    </a:cubicBezTo>
                    <a:cubicBezTo>
                      <a:pt x="523" y="856"/>
                      <a:pt x="523" y="856"/>
                      <a:pt x="523" y="856"/>
                    </a:cubicBezTo>
                    <a:cubicBezTo>
                      <a:pt x="528" y="889"/>
                      <a:pt x="528" y="889"/>
                      <a:pt x="528" y="889"/>
                    </a:cubicBezTo>
                    <a:cubicBezTo>
                      <a:pt x="543" y="889"/>
                      <a:pt x="543" y="889"/>
                      <a:pt x="543" y="889"/>
                    </a:cubicBezTo>
                    <a:cubicBezTo>
                      <a:pt x="557" y="889"/>
                      <a:pt x="570" y="889"/>
                      <a:pt x="584" y="889"/>
                    </a:cubicBezTo>
                    <a:cubicBezTo>
                      <a:pt x="587" y="889"/>
                      <a:pt x="587" y="889"/>
                      <a:pt x="587" y="889"/>
                    </a:cubicBezTo>
                    <a:cubicBezTo>
                      <a:pt x="590" y="889"/>
                      <a:pt x="593" y="890"/>
                      <a:pt x="594" y="891"/>
                    </a:cubicBezTo>
                    <a:cubicBezTo>
                      <a:pt x="596" y="893"/>
                      <a:pt x="595" y="897"/>
                      <a:pt x="594" y="899"/>
                    </a:cubicBezTo>
                    <a:cubicBezTo>
                      <a:pt x="593" y="900"/>
                      <a:pt x="593" y="901"/>
                      <a:pt x="592" y="902"/>
                    </a:cubicBezTo>
                    <a:cubicBezTo>
                      <a:pt x="591" y="904"/>
                      <a:pt x="591" y="905"/>
                      <a:pt x="591" y="907"/>
                    </a:cubicBezTo>
                    <a:cubicBezTo>
                      <a:pt x="590" y="912"/>
                      <a:pt x="592" y="921"/>
                      <a:pt x="595" y="926"/>
                    </a:cubicBezTo>
                    <a:cubicBezTo>
                      <a:pt x="596" y="929"/>
                      <a:pt x="598" y="931"/>
                      <a:pt x="600" y="932"/>
                    </a:cubicBezTo>
                    <a:cubicBezTo>
                      <a:pt x="600" y="932"/>
                      <a:pt x="601" y="932"/>
                      <a:pt x="601" y="933"/>
                    </a:cubicBezTo>
                    <a:cubicBezTo>
                      <a:pt x="602" y="933"/>
                      <a:pt x="603" y="933"/>
                      <a:pt x="604" y="934"/>
                    </a:cubicBezTo>
                    <a:cubicBezTo>
                      <a:pt x="605" y="934"/>
                      <a:pt x="605" y="935"/>
                      <a:pt x="605" y="936"/>
                    </a:cubicBezTo>
                    <a:cubicBezTo>
                      <a:pt x="606" y="937"/>
                      <a:pt x="606" y="937"/>
                      <a:pt x="606" y="938"/>
                    </a:cubicBezTo>
                    <a:cubicBezTo>
                      <a:pt x="608" y="940"/>
                      <a:pt x="611" y="940"/>
                      <a:pt x="613" y="940"/>
                    </a:cubicBezTo>
                    <a:cubicBezTo>
                      <a:pt x="616" y="941"/>
                      <a:pt x="620" y="942"/>
                      <a:pt x="621" y="947"/>
                    </a:cubicBezTo>
                    <a:cubicBezTo>
                      <a:pt x="621" y="951"/>
                      <a:pt x="622" y="951"/>
                      <a:pt x="623" y="954"/>
                    </a:cubicBezTo>
                    <a:cubicBezTo>
                      <a:pt x="624" y="955"/>
                      <a:pt x="624" y="955"/>
                      <a:pt x="624" y="955"/>
                    </a:cubicBezTo>
                    <a:cubicBezTo>
                      <a:pt x="625" y="957"/>
                      <a:pt x="625" y="958"/>
                      <a:pt x="625" y="960"/>
                    </a:cubicBezTo>
                    <a:cubicBezTo>
                      <a:pt x="626" y="961"/>
                      <a:pt x="626" y="963"/>
                      <a:pt x="627" y="964"/>
                    </a:cubicBezTo>
                    <a:cubicBezTo>
                      <a:pt x="627" y="965"/>
                      <a:pt x="628" y="966"/>
                      <a:pt x="629" y="966"/>
                    </a:cubicBezTo>
                    <a:cubicBezTo>
                      <a:pt x="630" y="968"/>
                      <a:pt x="632" y="969"/>
                      <a:pt x="631" y="972"/>
                    </a:cubicBezTo>
                    <a:cubicBezTo>
                      <a:pt x="631" y="974"/>
                      <a:pt x="630" y="976"/>
                      <a:pt x="629" y="977"/>
                    </a:cubicBezTo>
                    <a:cubicBezTo>
                      <a:pt x="628" y="978"/>
                      <a:pt x="628" y="980"/>
                      <a:pt x="627" y="981"/>
                    </a:cubicBezTo>
                    <a:cubicBezTo>
                      <a:pt x="627" y="983"/>
                      <a:pt x="626" y="986"/>
                      <a:pt x="626" y="989"/>
                    </a:cubicBezTo>
                    <a:cubicBezTo>
                      <a:pt x="626" y="991"/>
                      <a:pt x="626" y="991"/>
                      <a:pt x="626" y="991"/>
                    </a:cubicBezTo>
                    <a:cubicBezTo>
                      <a:pt x="626" y="992"/>
                      <a:pt x="626" y="994"/>
                      <a:pt x="626" y="995"/>
                    </a:cubicBezTo>
                    <a:cubicBezTo>
                      <a:pt x="625" y="997"/>
                      <a:pt x="625" y="998"/>
                      <a:pt x="625" y="1000"/>
                    </a:cubicBezTo>
                    <a:cubicBezTo>
                      <a:pt x="626" y="1001"/>
                      <a:pt x="626" y="1002"/>
                      <a:pt x="626" y="1003"/>
                    </a:cubicBezTo>
                    <a:cubicBezTo>
                      <a:pt x="627" y="1005"/>
                      <a:pt x="627" y="1006"/>
                      <a:pt x="625" y="1009"/>
                    </a:cubicBezTo>
                    <a:cubicBezTo>
                      <a:pt x="624" y="1012"/>
                      <a:pt x="624" y="1012"/>
                      <a:pt x="624" y="1012"/>
                    </a:cubicBezTo>
                    <a:cubicBezTo>
                      <a:pt x="623" y="1014"/>
                      <a:pt x="622" y="1017"/>
                      <a:pt x="621" y="1019"/>
                    </a:cubicBezTo>
                    <a:cubicBezTo>
                      <a:pt x="620" y="1021"/>
                      <a:pt x="620" y="1021"/>
                      <a:pt x="620" y="1021"/>
                    </a:cubicBezTo>
                    <a:cubicBezTo>
                      <a:pt x="618" y="1027"/>
                      <a:pt x="616" y="1032"/>
                      <a:pt x="621" y="1037"/>
                    </a:cubicBezTo>
                    <a:cubicBezTo>
                      <a:pt x="621" y="1038"/>
                      <a:pt x="621" y="1038"/>
                      <a:pt x="621" y="1038"/>
                    </a:cubicBezTo>
                    <a:cubicBezTo>
                      <a:pt x="625" y="1041"/>
                      <a:pt x="627" y="1043"/>
                      <a:pt x="625" y="1046"/>
                    </a:cubicBezTo>
                    <a:cubicBezTo>
                      <a:pt x="624" y="1047"/>
                      <a:pt x="622" y="1048"/>
                      <a:pt x="619" y="1049"/>
                    </a:cubicBezTo>
                    <a:cubicBezTo>
                      <a:pt x="617" y="1050"/>
                      <a:pt x="617" y="1050"/>
                      <a:pt x="617" y="1050"/>
                    </a:cubicBezTo>
                    <a:cubicBezTo>
                      <a:pt x="618" y="1053"/>
                      <a:pt x="618" y="1053"/>
                      <a:pt x="618" y="1053"/>
                    </a:cubicBezTo>
                    <a:cubicBezTo>
                      <a:pt x="621" y="1057"/>
                      <a:pt x="622" y="1060"/>
                      <a:pt x="623" y="1063"/>
                    </a:cubicBezTo>
                    <a:cubicBezTo>
                      <a:pt x="624" y="1067"/>
                      <a:pt x="625" y="1070"/>
                      <a:pt x="626" y="1074"/>
                    </a:cubicBezTo>
                    <a:cubicBezTo>
                      <a:pt x="626" y="1077"/>
                      <a:pt x="627" y="1079"/>
                      <a:pt x="629" y="1081"/>
                    </a:cubicBezTo>
                    <a:cubicBezTo>
                      <a:pt x="629" y="1082"/>
                      <a:pt x="630" y="1084"/>
                      <a:pt x="631" y="1085"/>
                    </a:cubicBezTo>
                    <a:cubicBezTo>
                      <a:pt x="633" y="1090"/>
                      <a:pt x="632" y="1095"/>
                      <a:pt x="631" y="1101"/>
                    </a:cubicBezTo>
                    <a:cubicBezTo>
                      <a:pt x="631" y="1104"/>
                      <a:pt x="630" y="1106"/>
                      <a:pt x="630" y="1109"/>
                    </a:cubicBezTo>
                    <a:cubicBezTo>
                      <a:pt x="630" y="1110"/>
                      <a:pt x="630" y="1112"/>
                      <a:pt x="630" y="1114"/>
                    </a:cubicBezTo>
                    <a:cubicBezTo>
                      <a:pt x="630" y="1114"/>
                      <a:pt x="630" y="1114"/>
                      <a:pt x="630" y="1114"/>
                    </a:cubicBezTo>
                    <a:cubicBezTo>
                      <a:pt x="629" y="1119"/>
                      <a:pt x="629" y="1124"/>
                      <a:pt x="630" y="1128"/>
                    </a:cubicBezTo>
                    <a:cubicBezTo>
                      <a:pt x="631" y="1130"/>
                      <a:pt x="635" y="1132"/>
                      <a:pt x="637" y="1133"/>
                    </a:cubicBezTo>
                    <a:cubicBezTo>
                      <a:pt x="639" y="1133"/>
                      <a:pt x="641" y="1134"/>
                      <a:pt x="644" y="1134"/>
                    </a:cubicBezTo>
                    <a:cubicBezTo>
                      <a:pt x="646" y="1134"/>
                      <a:pt x="648" y="1134"/>
                      <a:pt x="651" y="1133"/>
                    </a:cubicBezTo>
                    <a:cubicBezTo>
                      <a:pt x="653" y="1133"/>
                      <a:pt x="655" y="1133"/>
                      <a:pt x="657" y="1133"/>
                    </a:cubicBezTo>
                    <a:cubicBezTo>
                      <a:pt x="659" y="1133"/>
                      <a:pt x="661" y="1133"/>
                      <a:pt x="663" y="1134"/>
                    </a:cubicBezTo>
                    <a:cubicBezTo>
                      <a:pt x="664" y="1134"/>
                      <a:pt x="666" y="1135"/>
                      <a:pt x="667" y="1136"/>
                    </a:cubicBezTo>
                    <a:cubicBezTo>
                      <a:pt x="668" y="1137"/>
                      <a:pt x="670" y="1138"/>
                      <a:pt x="672" y="1138"/>
                    </a:cubicBezTo>
                    <a:cubicBezTo>
                      <a:pt x="672" y="1138"/>
                      <a:pt x="672" y="1138"/>
                      <a:pt x="672" y="1138"/>
                    </a:cubicBezTo>
                    <a:cubicBezTo>
                      <a:pt x="673" y="1138"/>
                      <a:pt x="674" y="1137"/>
                      <a:pt x="675" y="1136"/>
                    </a:cubicBezTo>
                    <a:cubicBezTo>
                      <a:pt x="675" y="1136"/>
                      <a:pt x="676" y="1136"/>
                      <a:pt x="676" y="1135"/>
                    </a:cubicBezTo>
                    <a:cubicBezTo>
                      <a:pt x="677" y="1135"/>
                      <a:pt x="679" y="1134"/>
                      <a:pt x="680" y="1134"/>
                    </a:cubicBezTo>
                    <a:cubicBezTo>
                      <a:pt x="680" y="1134"/>
                      <a:pt x="681" y="1134"/>
                      <a:pt x="682" y="1134"/>
                    </a:cubicBezTo>
                    <a:cubicBezTo>
                      <a:pt x="683" y="1133"/>
                      <a:pt x="684" y="1133"/>
                      <a:pt x="686" y="1133"/>
                    </a:cubicBezTo>
                    <a:cubicBezTo>
                      <a:pt x="688" y="1133"/>
                      <a:pt x="691" y="1134"/>
                      <a:pt x="694" y="1136"/>
                    </a:cubicBezTo>
                    <a:cubicBezTo>
                      <a:pt x="697" y="1138"/>
                      <a:pt x="699" y="1138"/>
                      <a:pt x="701" y="1138"/>
                    </a:cubicBezTo>
                    <a:cubicBezTo>
                      <a:pt x="703" y="1138"/>
                      <a:pt x="705" y="1138"/>
                      <a:pt x="706" y="1139"/>
                    </a:cubicBezTo>
                    <a:cubicBezTo>
                      <a:pt x="711" y="1141"/>
                      <a:pt x="714" y="1147"/>
                      <a:pt x="715" y="1149"/>
                    </a:cubicBezTo>
                    <a:cubicBezTo>
                      <a:pt x="716" y="1152"/>
                      <a:pt x="717" y="1155"/>
                      <a:pt x="717" y="1158"/>
                    </a:cubicBezTo>
                    <a:cubicBezTo>
                      <a:pt x="718" y="1162"/>
                      <a:pt x="718" y="1165"/>
                      <a:pt x="720" y="1168"/>
                    </a:cubicBezTo>
                    <a:cubicBezTo>
                      <a:pt x="720" y="1169"/>
                      <a:pt x="721" y="1169"/>
                      <a:pt x="721" y="1171"/>
                    </a:cubicBezTo>
                    <a:cubicBezTo>
                      <a:pt x="722" y="1173"/>
                      <a:pt x="724" y="1174"/>
                      <a:pt x="724" y="1177"/>
                    </a:cubicBezTo>
                    <a:cubicBezTo>
                      <a:pt x="724" y="1179"/>
                      <a:pt x="725" y="1181"/>
                      <a:pt x="725" y="1182"/>
                    </a:cubicBezTo>
                    <a:cubicBezTo>
                      <a:pt x="725" y="1185"/>
                      <a:pt x="725" y="1187"/>
                      <a:pt x="725" y="1189"/>
                    </a:cubicBezTo>
                    <a:cubicBezTo>
                      <a:pt x="726" y="1191"/>
                      <a:pt x="727" y="1192"/>
                      <a:pt x="727" y="1194"/>
                    </a:cubicBezTo>
                    <a:cubicBezTo>
                      <a:pt x="728" y="1196"/>
                      <a:pt x="729" y="1197"/>
                      <a:pt x="730" y="1199"/>
                    </a:cubicBezTo>
                    <a:cubicBezTo>
                      <a:pt x="732" y="1207"/>
                      <a:pt x="735" y="1210"/>
                      <a:pt x="739" y="1210"/>
                    </a:cubicBezTo>
                    <a:cubicBezTo>
                      <a:pt x="741" y="1210"/>
                      <a:pt x="742" y="1209"/>
                      <a:pt x="744" y="1209"/>
                    </a:cubicBezTo>
                    <a:cubicBezTo>
                      <a:pt x="746" y="1208"/>
                      <a:pt x="748" y="1207"/>
                      <a:pt x="750" y="1205"/>
                    </a:cubicBezTo>
                    <a:cubicBezTo>
                      <a:pt x="753" y="1203"/>
                      <a:pt x="756" y="1201"/>
                      <a:pt x="759" y="1201"/>
                    </a:cubicBezTo>
                    <a:cubicBezTo>
                      <a:pt x="760" y="1201"/>
                      <a:pt x="762" y="1202"/>
                      <a:pt x="763" y="1202"/>
                    </a:cubicBezTo>
                    <a:cubicBezTo>
                      <a:pt x="775" y="1208"/>
                      <a:pt x="774" y="1222"/>
                      <a:pt x="773" y="1234"/>
                    </a:cubicBezTo>
                    <a:cubicBezTo>
                      <a:pt x="773" y="1234"/>
                      <a:pt x="773" y="1234"/>
                      <a:pt x="773" y="1234"/>
                    </a:cubicBezTo>
                    <a:cubicBezTo>
                      <a:pt x="773" y="1237"/>
                      <a:pt x="773" y="1239"/>
                      <a:pt x="773" y="1241"/>
                    </a:cubicBezTo>
                    <a:cubicBezTo>
                      <a:pt x="773" y="1243"/>
                      <a:pt x="773" y="1245"/>
                      <a:pt x="773" y="1246"/>
                    </a:cubicBezTo>
                    <a:cubicBezTo>
                      <a:pt x="773" y="1248"/>
                      <a:pt x="774" y="1251"/>
                      <a:pt x="773" y="1253"/>
                    </a:cubicBezTo>
                    <a:cubicBezTo>
                      <a:pt x="773" y="1256"/>
                      <a:pt x="772" y="1258"/>
                      <a:pt x="771" y="1260"/>
                    </a:cubicBezTo>
                    <a:cubicBezTo>
                      <a:pt x="770" y="1261"/>
                      <a:pt x="769" y="1263"/>
                      <a:pt x="769" y="1264"/>
                    </a:cubicBezTo>
                    <a:cubicBezTo>
                      <a:pt x="768" y="1266"/>
                      <a:pt x="768" y="1269"/>
                      <a:pt x="768" y="1272"/>
                    </a:cubicBezTo>
                    <a:cubicBezTo>
                      <a:pt x="768" y="1273"/>
                      <a:pt x="768" y="1273"/>
                      <a:pt x="768" y="1273"/>
                    </a:cubicBezTo>
                    <a:cubicBezTo>
                      <a:pt x="769" y="1274"/>
                      <a:pt x="769" y="1274"/>
                      <a:pt x="769" y="1274"/>
                    </a:cubicBezTo>
                    <a:cubicBezTo>
                      <a:pt x="770" y="1275"/>
                      <a:pt x="772" y="1275"/>
                      <a:pt x="773" y="1275"/>
                    </a:cubicBezTo>
                    <a:cubicBezTo>
                      <a:pt x="775" y="1275"/>
                      <a:pt x="776" y="1275"/>
                      <a:pt x="778" y="1274"/>
                    </a:cubicBezTo>
                    <a:cubicBezTo>
                      <a:pt x="780" y="1273"/>
                      <a:pt x="781" y="1273"/>
                      <a:pt x="783" y="1273"/>
                    </a:cubicBezTo>
                    <a:cubicBezTo>
                      <a:pt x="784" y="1272"/>
                      <a:pt x="784" y="1272"/>
                      <a:pt x="785" y="1272"/>
                    </a:cubicBezTo>
                    <a:cubicBezTo>
                      <a:pt x="791" y="1272"/>
                      <a:pt x="795" y="1278"/>
                      <a:pt x="797" y="1284"/>
                    </a:cubicBezTo>
                    <a:cubicBezTo>
                      <a:pt x="798" y="1286"/>
                      <a:pt x="799" y="1288"/>
                      <a:pt x="800" y="1291"/>
                    </a:cubicBezTo>
                    <a:cubicBezTo>
                      <a:pt x="802" y="1293"/>
                      <a:pt x="803" y="1296"/>
                      <a:pt x="804" y="1298"/>
                    </a:cubicBezTo>
                    <a:cubicBezTo>
                      <a:pt x="805" y="1302"/>
                      <a:pt x="805" y="1306"/>
                      <a:pt x="804" y="1310"/>
                    </a:cubicBezTo>
                    <a:cubicBezTo>
                      <a:pt x="804" y="1312"/>
                      <a:pt x="804" y="1314"/>
                      <a:pt x="804" y="1316"/>
                    </a:cubicBezTo>
                    <a:cubicBezTo>
                      <a:pt x="804" y="1319"/>
                      <a:pt x="805" y="1321"/>
                      <a:pt x="805" y="1324"/>
                    </a:cubicBezTo>
                    <a:cubicBezTo>
                      <a:pt x="807" y="1327"/>
                      <a:pt x="808" y="1331"/>
                      <a:pt x="807" y="1335"/>
                    </a:cubicBezTo>
                    <a:cubicBezTo>
                      <a:pt x="805" y="1340"/>
                      <a:pt x="801" y="1342"/>
                      <a:pt x="797" y="1345"/>
                    </a:cubicBezTo>
                    <a:cubicBezTo>
                      <a:pt x="796" y="1345"/>
                      <a:pt x="795" y="1346"/>
                      <a:pt x="794" y="1346"/>
                    </a:cubicBezTo>
                    <a:cubicBezTo>
                      <a:pt x="792" y="1347"/>
                      <a:pt x="791" y="1348"/>
                      <a:pt x="789" y="1349"/>
                    </a:cubicBezTo>
                    <a:cubicBezTo>
                      <a:pt x="789" y="1349"/>
                      <a:pt x="789" y="1349"/>
                      <a:pt x="789" y="1349"/>
                    </a:cubicBezTo>
                    <a:cubicBezTo>
                      <a:pt x="786" y="1352"/>
                      <a:pt x="782" y="1354"/>
                      <a:pt x="779" y="1355"/>
                    </a:cubicBezTo>
                    <a:cubicBezTo>
                      <a:pt x="774" y="1357"/>
                      <a:pt x="771" y="1360"/>
                      <a:pt x="768" y="1364"/>
                    </a:cubicBezTo>
                    <a:cubicBezTo>
                      <a:pt x="765" y="1366"/>
                      <a:pt x="765" y="1366"/>
                      <a:pt x="765" y="1366"/>
                    </a:cubicBezTo>
                    <a:cubicBezTo>
                      <a:pt x="763" y="1368"/>
                      <a:pt x="761" y="1370"/>
                      <a:pt x="759" y="1372"/>
                    </a:cubicBezTo>
                    <a:cubicBezTo>
                      <a:pt x="755" y="1376"/>
                      <a:pt x="751" y="1380"/>
                      <a:pt x="747" y="1384"/>
                    </a:cubicBezTo>
                    <a:cubicBezTo>
                      <a:pt x="744" y="1388"/>
                      <a:pt x="741" y="1393"/>
                      <a:pt x="739" y="1397"/>
                    </a:cubicBezTo>
                    <a:cubicBezTo>
                      <a:pt x="738" y="1400"/>
                      <a:pt x="736" y="1402"/>
                      <a:pt x="735" y="1404"/>
                    </a:cubicBezTo>
                    <a:cubicBezTo>
                      <a:pt x="734" y="1405"/>
                      <a:pt x="734" y="1406"/>
                      <a:pt x="733" y="1407"/>
                    </a:cubicBezTo>
                    <a:cubicBezTo>
                      <a:pt x="732" y="1409"/>
                      <a:pt x="731" y="1410"/>
                      <a:pt x="730" y="1412"/>
                    </a:cubicBezTo>
                    <a:cubicBezTo>
                      <a:pt x="729" y="1414"/>
                      <a:pt x="727" y="1417"/>
                      <a:pt x="726" y="1420"/>
                    </a:cubicBezTo>
                    <a:cubicBezTo>
                      <a:pt x="725" y="1421"/>
                      <a:pt x="723" y="1423"/>
                      <a:pt x="722" y="1424"/>
                    </a:cubicBezTo>
                    <a:cubicBezTo>
                      <a:pt x="721" y="1425"/>
                      <a:pt x="720" y="1426"/>
                      <a:pt x="720" y="1427"/>
                    </a:cubicBezTo>
                    <a:cubicBezTo>
                      <a:pt x="718" y="1430"/>
                      <a:pt x="717" y="1433"/>
                      <a:pt x="716" y="1436"/>
                    </a:cubicBezTo>
                    <a:cubicBezTo>
                      <a:pt x="715" y="1438"/>
                      <a:pt x="714" y="1441"/>
                      <a:pt x="713" y="1444"/>
                    </a:cubicBezTo>
                    <a:cubicBezTo>
                      <a:pt x="711" y="1447"/>
                      <a:pt x="708" y="1449"/>
                      <a:pt x="706" y="1450"/>
                    </a:cubicBezTo>
                    <a:cubicBezTo>
                      <a:pt x="706" y="1450"/>
                      <a:pt x="705" y="1450"/>
                      <a:pt x="704" y="1450"/>
                    </a:cubicBezTo>
                    <a:cubicBezTo>
                      <a:pt x="704" y="1450"/>
                      <a:pt x="704" y="1450"/>
                      <a:pt x="704" y="1450"/>
                    </a:cubicBezTo>
                    <a:cubicBezTo>
                      <a:pt x="704" y="1450"/>
                      <a:pt x="704" y="1450"/>
                      <a:pt x="704" y="1450"/>
                    </a:cubicBezTo>
                    <a:cubicBezTo>
                      <a:pt x="702" y="1451"/>
                      <a:pt x="702" y="1453"/>
                      <a:pt x="702" y="1454"/>
                    </a:cubicBezTo>
                    <a:cubicBezTo>
                      <a:pt x="702" y="1454"/>
                      <a:pt x="702" y="1455"/>
                      <a:pt x="702" y="1456"/>
                    </a:cubicBezTo>
                    <a:cubicBezTo>
                      <a:pt x="701" y="1458"/>
                      <a:pt x="699" y="1460"/>
                      <a:pt x="697" y="1462"/>
                    </a:cubicBezTo>
                    <a:cubicBezTo>
                      <a:pt x="697" y="1462"/>
                      <a:pt x="692" y="1468"/>
                      <a:pt x="692" y="1468"/>
                    </a:cubicBezTo>
                    <a:cubicBezTo>
                      <a:pt x="698" y="1467"/>
                      <a:pt x="698" y="1467"/>
                      <a:pt x="698" y="1467"/>
                    </a:cubicBezTo>
                    <a:cubicBezTo>
                      <a:pt x="698" y="1467"/>
                      <a:pt x="698" y="1467"/>
                      <a:pt x="699" y="1467"/>
                    </a:cubicBezTo>
                    <a:cubicBezTo>
                      <a:pt x="700" y="1467"/>
                      <a:pt x="701" y="1467"/>
                      <a:pt x="701" y="1467"/>
                    </a:cubicBezTo>
                    <a:cubicBezTo>
                      <a:pt x="703" y="1467"/>
                      <a:pt x="703" y="1468"/>
                      <a:pt x="704" y="1468"/>
                    </a:cubicBezTo>
                    <a:cubicBezTo>
                      <a:pt x="705" y="1468"/>
                      <a:pt x="705" y="1468"/>
                      <a:pt x="706" y="1467"/>
                    </a:cubicBezTo>
                    <a:cubicBezTo>
                      <a:pt x="707" y="1467"/>
                      <a:pt x="707" y="1467"/>
                      <a:pt x="707" y="1467"/>
                    </a:cubicBezTo>
                    <a:cubicBezTo>
                      <a:pt x="708" y="1466"/>
                      <a:pt x="708" y="1466"/>
                      <a:pt x="708" y="1466"/>
                    </a:cubicBezTo>
                    <a:cubicBezTo>
                      <a:pt x="708" y="1465"/>
                      <a:pt x="708" y="1464"/>
                      <a:pt x="709" y="1464"/>
                    </a:cubicBezTo>
                    <a:cubicBezTo>
                      <a:pt x="710" y="1462"/>
                      <a:pt x="714" y="1462"/>
                      <a:pt x="717" y="1462"/>
                    </a:cubicBezTo>
                    <a:cubicBezTo>
                      <a:pt x="718" y="1462"/>
                      <a:pt x="719" y="1462"/>
                      <a:pt x="720" y="1462"/>
                    </a:cubicBezTo>
                    <a:cubicBezTo>
                      <a:pt x="720" y="1462"/>
                      <a:pt x="721" y="1462"/>
                      <a:pt x="721" y="1462"/>
                    </a:cubicBezTo>
                    <a:cubicBezTo>
                      <a:pt x="721" y="1462"/>
                      <a:pt x="721" y="1462"/>
                      <a:pt x="722" y="1462"/>
                    </a:cubicBezTo>
                    <a:cubicBezTo>
                      <a:pt x="744" y="1479"/>
                      <a:pt x="744" y="1479"/>
                      <a:pt x="744" y="1479"/>
                    </a:cubicBezTo>
                    <a:cubicBezTo>
                      <a:pt x="746" y="1481"/>
                      <a:pt x="749" y="1483"/>
                      <a:pt x="751" y="1486"/>
                    </a:cubicBezTo>
                    <a:cubicBezTo>
                      <a:pt x="755" y="1489"/>
                      <a:pt x="756" y="1492"/>
                      <a:pt x="756" y="1496"/>
                    </a:cubicBezTo>
                    <a:cubicBezTo>
                      <a:pt x="757" y="1502"/>
                      <a:pt x="757" y="1502"/>
                      <a:pt x="757" y="1502"/>
                    </a:cubicBezTo>
                    <a:cubicBezTo>
                      <a:pt x="761" y="1499"/>
                      <a:pt x="761" y="1499"/>
                      <a:pt x="761" y="1499"/>
                    </a:cubicBezTo>
                    <a:cubicBezTo>
                      <a:pt x="761" y="1499"/>
                      <a:pt x="762" y="1498"/>
                      <a:pt x="763" y="1497"/>
                    </a:cubicBezTo>
                    <a:cubicBezTo>
                      <a:pt x="765" y="1495"/>
                      <a:pt x="767" y="1493"/>
                      <a:pt x="770" y="1493"/>
                    </a:cubicBezTo>
                    <a:cubicBezTo>
                      <a:pt x="770" y="1493"/>
                      <a:pt x="771" y="1493"/>
                      <a:pt x="771" y="1493"/>
                    </a:cubicBezTo>
                    <a:cubicBezTo>
                      <a:pt x="775" y="1493"/>
                      <a:pt x="778" y="1498"/>
                      <a:pt x="780" y="1502"/>
                    </a:cubicBezTo>
                    <a:cubicBezTo>
                      <a:pt x="781" y="1503"/>
                      <a:pt x="782" y="1505"/>
                      <a:pt x="782" y="1506"/>
                    </a:cubicBezTo>
                    <a:cubicBezTo>
                      <a:pt x="785" y="1509"/>
                      <a:pt x="787" y="1510"/>
                      <a:pt x="790" y="1511"/>
                    </a:cubicBezTo>
                    <a:cubicBezTo>
                      <a:pt x="792" y="1511"/>
                      <a:pt x="794" y="1512"/>
                      <a:pt x="795" y="1513"/>
                    </a:cubicBezTo>
                    <a:cubicBezTo>
                      <a:pt x="798" y="1515"/>
                      <a:pt x="800" y="1515"/>
                      <a:pt x="803" y="1516"/>
                    </a:cubicBezTo>
                    <a:cubicBezTo>
                      <a:pt x="806" y="1517"/>
                      <a:pt x="810" y="1518"/>
                      <a:pt x="812" y="1520"/>
                    </a:cubicBezTo>
                    <a:cubicBezTo>
                      <a:pt x="814" y="1522"/>
                      <a:pt x="815" y="1524"/>
                      <a:pt x="817" y="1526"/>
                    </a:cubicBezTo>
                    <a:cubicBezTo>
                      <a:pt x="818" y="1528"/>
                      <a:pt x="820" y="1531"/>
                      <a:pt x="823" y="1533"/>
                    </a:cubicBezTo>
                    <a:cubicBezTo>
                      <a:pt x="826" y="1534"/>
                      <a:pt x="828" y="1535"/>
                      <a:pt x="831" y="1536"/>
                    </a:cubicBezTo>
                    <a:cubicBezTo>
                      <a:pt x="833" y="1536"/>
                      <a:pt x="836" y="1537"/>
                      <a:pt x="838" y="1539"/>
                    </a:cubicBezTo>
                    <a:cubicBezTo>
                      <a:pt x="844" y="1542"/>
                      <a:pt x="847" y="1548"/>
                      <a:pt x="849" y="1553"/>
                    </a:cubicBezTo>
                    <a:cubicBezTo>
                      <a:pt x="851" y="1558"/>
                      <a:pt x="854" y="1560"/>
                      <a:pt x="860" y="1562"/>
                    </a:cubicBezTo>
                    <a:cubicBezTo>
                      <a:pt x="862" y="1563"/>
                      <a:pt x="862" y="1563"/>
                      <a:pt x="862" y="1563"/>
                    </a:cubicBezTo>
                    <a:cubicBezTo>
                      <a:pt x="865" y="1565"/>
                      <a:pt x="870" y="1567"/>
                      <a:pt x="871" y="1570"/>
                    </a:cubicBezTo>
                    <a:cubicBezTo>
                      <a:pt x="871" y="1572"/>
                      <a:pt x="870" y="1574"/>
                      <a:pt x="869" y="1576"/>
                    </a:cubicBezTo>
                    <a:cubicBezTo>
                      <a:pt x="868" y="1577"/>
                      <a:pt x="867" y="1578"/>
                      <a:pt x="866" y="1579"/>
                    </a:cubicBezTo>
                    <a:cubicBezTo>
                      <a:pt x="865" y="1580"/>
                      <a:pt x="863" y="1581"/>
                      <a:pt x="862" y="1583"/>
                    </a:cubicBezTo>
                    <a:cubicBezTo>
                      <a:pt x="861" y="1585"/>
                      <a:pt x="860" y="1587"/>
                      <a:pt x="859" y="1590"/>
                    </a:cubicBezTo>
                    <a:cubicBezTo>
                      <a:pt x="859" y="1591"/>
                      <a:pt x="859" y="1591"/>
                      <a:pt x="859" y="1591"/>
                    </a:cubicBezTo>
                    <a:cubicBezTo>
                      <a:pt x="860" y="1592"/>
                      <a:pt x="860" y="1592"/>
                      <a:pt x="860" y="1592"/>
                    </a:cubicBezTo>
                    <a:cubicBezTo>
                      <a:pt x="862" y="1595"/>
                      <a:pt x="862" y="1599"/>
                      <a:pt x="863" y="1602"/>
                    </a:cubicBezTo>
                    <a:cubicBezTo>
                      <a:pt x="863" y="1604"/>
                      <a:pt x="863" y="1605"/>
                      <a:pt x="863" y="1606"/>
                    </a:cubicBezTo>
                    <a:cubicBezTo>
                      <a:pt x="863" y="1608"/>
                      <a:pt x="863" y="1609"/>
                      <a:pt x="864" y="1609"/>
                    </a:cubicBezTo>
                    <a:cubicBezTo>
                      <a:pt x="866" y="1608"/>
                      <a:pt x="866" y="1608"/>
                      <a:pt x="866" y="1608"/>
                    </a:cubicBezTo>
                    <a:cubicBezTo>
                      <a:pt x="868" y="1609"/>
                      <a:pt x="868" y="1609"/>
                      <a:pt x="868" y="1609"/>
                    </a:cubicBezTo>
                    <a:cubicBezTo>
                      <a:pt x="867" y="1610"/>
                      <a:pt x="867" y="1610"/>
                      <a:pt x="866" y="1610"/>
                    </a:cubicBezTo>
                    <a:cubicBezTo>
                      <a:pt x="866" y="1610"/>
                      <a:pt x="866" y="1610"/>
                      <a:pt x="866" y="1610"/>
                    </a:cubicBezTo>
                    <a:cubicBezTo>
                      <a:pt x="866" y="1610"/>
                      <a:pt x="867" y="1610"/>
                      <a:pt x="868" y="1611"/>
                    </a:cubicBezTo>
                    <a:cubicBezTo>
                      <a:pt x="869" y="1611"/>
                      <a:pt x="869" y="1611"/>
                      <a:pt x="870" y="1612"/>
                    </a:cubicBezTo>
                    <a:cubicBezTo>
                      <a:pt x="872" y="1614"/>
                      <a:pt x="872" y="1614"/>
                      <a:pt x="872" y="1614"/>
                    </a:cubicBezTo>
                    <a:cubicBezTo>
                      <a:pt x="873" y="1612"/>
                      <a:pt x="873" y="1612"/>
                      <a:pt x="873" y="1612"/>
                    </a:cubicBezTo>
                    <a:cubicBezTo>
                      <a:pt x="874" y="1611"/>
                      <a:pt x="874" y="1610"/>
                      <a:pt x="875" y="1610"/>
                    </a:cubicBezTo>
                    <a:cubicBezTo>
                      <a:pt x="875" y="1609"/>
                      <a:pt x="876" y="1608"/>
                      <a:pt x="877" y="1607"/>
                    </a:cubicBezTo>
                    <a:cubicBezTo>
                      <a:pt x="879" y="1605"/>
                      <a:pt x="881" y="1602"/>
                      <a:pt x="883" y="1599"/>
                    </a:cubicBezTo>
                    <a:cubicBezTo>
                      <a:pt x="884" y="1598"/>
                      <a:pt x="885" y="1597"/>
                      <a:pt x="886" y="1596"/>
                    </a:cubicBezTo>
                    <a:cubicBezTo>
                      <a:pt x="886" y="1595"/>
                      <a:pt x="887" y="1595"/>
                      <a:pt x="887" y="1594"/>
                    </a:cubicBezTo>
                    <a:cubicBezTo>
                      <a:pt x="887" y="1593"/>
                      <a:pt x="888" y="1593"/>
                      <a:pt x="889" y="1592"/>
                    </a:cubicBezTo>
                    <a:cubicBezTo>
                      <a:pt x="890" y="1590"/>
                      <a:pt x="891" y="1589"/>
                      <a:pt x="891" y="1588"/>
                    </a:cubicBezTo>
                    <a:cubicBezTo>
                      <a:pt x="891" y="1587"/>
                      <a:pt x="891" y="1587"/>
                      <a:pt x="891" y="1587"/>
                    </a:cubicBezTo>
                    <a:cubicBezTo>
                      <a:pt x="891" y="1586"/>
                      <a:pt x="891" y="1586"/>
                      <a:pt x="892" y="1585"/>
                    </a:cubicBezTo>
                    <a:cubicBezTo>
                      <a:pt x="893" y="1583"/>
                      <a:pt x="893" y="1582"/>
                      <a:pt x="893" y="1581"/>
                    </a:cubicBezTo>
                    <a:cubicBezTo>
                      <a:pt x="893" y="1581"/>
                      <a:pt x="893" y="1580"/>
                      <a:pt x="893" y="1580"/>
                    </a:cubicBezTo>
                    <a:cubicBezTo>
                      <a:pt x="893" y="1580"/>
                      <a:pt x="893" y="1580"/>
                      <a:pt x="893" y="1579"/>
                    </a:cubicBezTo>
                    <a:cubicBezTo>
                      <a:pt x="894" y="1579"/>
                      <a:pt x="894" y="1578"/>
                      <a:pt x="895" y="1577"/>
                    </a:cubicBezTo>
                    <a:cubicBezTo>
                      <a:pt x="895" y="1576"/>
                      <a:pt x="895" y="1574"/>
                      <a:pt x="895" y="1573"/>
                    </a:cubicBezTo>
                    <a:cubicBezTo>
                      <a:pt x="895" y="1572"/>
                      <a:pt x="895" y="1572"/>
                      <a:pt x="895" y="1572"/>
                    </a:cubicBezTo>
                    <a:cubicBezTo>
                      <a:pt x="895" y="1570"/>
                      <a:pt x="895" y="1570"/>
                      <a:pt x="895" y="1570"/>
                    </a:cubicBezTo>
                    <a:cubicBezTo>
                      <a:pt x="895" y="1568"/>
                      <a:pt x="895" y="1567"/>
                      <a:pt x="895" y="1566"/>
                    </a:cubicBezTo>
                    <a:cubicBezTo>
                      <a:pt x="895" y="1565"/>
                      <a:pt x="895" y="1563"/>
                      <a:pt x="896" y="1562"/>
                    </a:cubicBezTo>
                    <a:cubicBezTo>
                      <a:pt x="896" y="1562"/>
                      <a:pt x="896" y="1561"/>
                      <a:pt x="896" y="1560"/>
                    </a:cubicBezTo>
                    <a:cubicBezTo>
                      <a:pt x="896" y="1560"/>
                      <a:pt x="896" y="1559"/>
                      <a:pt x="897" y="1558"/>
                    </a:cubicBezTo>
                    <a:cubicBezTo>
                      <a:pt x="897" y="1557"/>
                      <a:pt x="897" y="1556"/>
                      <a:pt x="898" y="1555"/>
                    </a:cubicBezTo>
                    <a:cubicBezTo>
                      <a:pt x="899" y="1552"/>
                      <a:pt x="901" y="1550"/>
                      <a:pt x="903" y="1548"/>
                    </a:cubicBezTo>
                    <a:cubicBezTo>
                      <a:pt x="905" y="1545"/>
                      <a:pt x="908" y="1542"/>
                      <a:pt x="909" y="1539"/>
                    </a:cubicBezTo>
                    <a:cubicBezTo>
                      <a:pt x="909" y="1538"/>
                      <a:pt x="910" y="1538"/>
                      <a:pt x="910" y="1538"/>
                    </a:cubicBezTo>
                    <a:cubicBezTo>
                      <a:pt x="911" y="1537"/>
                      <a:pt x="912" y="1537"/>
                      <a:pt x="912" y="1536"/>
                    </a:cubicBezTo>
                    <a:cubicBezTo>
                      <a:pt x="913" y="1535"/>
                      <a:pt x="914" y="1535"/>
                      <a:pt x="914" y="1534"/>
                    </a:cubicBezTo>
                    <a:cubicBezTo>
                      <a:pt x="914" y="1534"/>
                      <a:pt x="914" y="1534"/>
                      <a:pt x="914" y="1534"/>
                    </a:cubicBezTo>
                    <a:cubicBezTo>
                      <a:pt x="915" y="1534"/>
                      <a:pt x="917" y="1533"/>
                      <a:pt x="918" y="1533"/>
                    </a:cubicBezTo>
                    <a:cubicBezTo>
                      <a:pt x="920" y="1532"/>
                      <a:pt x="923" y="1529"/>
                      <a:pt x="924" y="1527"/>
                    </a:cubicBezTo>
                    <a:cubicBezTo>
                      <a:pt x="925" y="1526"/>
                      <a:pt x="925" y="1526"/>
                      <a:pt x="925" y="1526"/>
                    </a:cubicBezTo>
                    <a:cubicBezTo>
                      <a:pt x="933" y="1517"/>
                      <a:pt x="938" y="1507"/>
                      <a:pt x="943" y="1499"/>
                    </a:cubicBezTo>
                    <a:cubicBezTo>
                      <a:pt x="944" y="1496"/>
                      <a:pt x="946" y="1493"/>
                      <a:pt x="947" y="1490"/>
                    </a:cubicBezTo>
                    <a:cubicBezTo>
                      <a:pt x="948" y="1487"/>
                      <a:pt x="948" y="1487"/>
                      <a:pt x="948" y="1487"/>
                    </a:cubicBezTo>
                    <a:cubicBezTo>
                      <a:pt x="950" y="1484"/>
                      <a:pt x="951" y="1482"/>
                      <a:pt x="951" y="1479"/>
                    </a:cubicBezTo>
                    <a:cubicBezTo>
                      <a:pt x="951" y="1478"/>
                      <a:pt x="952" y="1477"/>
                      <a:pt x="952" y="1476"/>
                    </a:cubicBezTo>
                    <a:cubicBezTo>
                      <a:pt x="952" y="1475"/>
                      <a:pt x="952" y="1474"/>
                      <a:pt x="952" y="1473"/>
                    </a:cubicBezTo>
                    <a:cubicBezTo>
                      <a:pt x="952" y="1472"/>
                      <a:pt x="953" y="1470"/>
                      <a:pt x="953" y="1468"/>
                    </a:cubicBezTo>
                    <a:cubicBezTo>
                      <a:pt x="953" y="1467"/>
                      <a:pt x="953" y="1467"/>
                      <a:pt x="953" y="1467"/>
                    </a:cubicBezTo>
                    <a:cubicBezTo>
                      <a:pt x="955" y="1462"/>
                      <a:pt x="956" y="1457"/>
                      <a:pt x="957" y="1453"/>
                    </a:cubicBezTo>
                    <a:cubicBezTo>
                      <a:pt x="957" y="1452"/>
                      <a:pt x="957" y="1452"/>
                      <a:pt x="957" y="1452"/>
                    </a:cubicBezTo>
                    <a:cubicBezTo>
                      <a:pt x="958" y="1447"/>
                      <a:pt x="960" y="1442"/>
                      <a:pt x="962" y="1437"/>
                    </a:cubicBezTo>
                    <a:cubicBezTo>
                      <a:pt x="964" y="1433"/>
                      <a:pt x="966" y="1428"/>
                      <a:pt x="969" y="1423"/>
                    </a:cubicBezTo>
                    <a:cubicBezTo>
                      <a:pt x="971" y="1421"/>
                      <a:pt x="972" y="1419"/>
                      <a:pt x="974" y="1417"/>
                    </a:cubicBezTo>
                    <a:cubicBezTo>
                      <a:pt x="975" y="1416"/>
                      <a:pt x="976" y="1415"/>
                      <a:pt x="977" y="1414"/>
                    </a:cubicBezTo>
                    <a:cubicBezTo>
                      <a:pt x="978" y="1413"/>
                      <a:pt x="978" y="1412"/>
                      <a:pt x="979" y="1411"/>
                    </a:cubicBezTo>
                    <a:cubicBezTo>
                      <a:pt x="981" y="1409"/>
                      <a:pt x="984" y="1408"/>
                      <a:pt x="986" y="1406"/>
                    </a:cubicBezTo>
                    <a:cubicBezTo>
                      <a:pt x="988" y="1405"/>
                      <a:pt x="988" y="1405"/>
                      <a:pt x="988" y="1405"/>
                    </a:cubicBezTo>
                    <a:cubicBezTo>
                      <a:pt x="990" y="1403"/>
                      <a:pt x="992" y="1401"/>
                      <a:pt x="993" y="1399"/>
                    </a:cubicBezTo>
                    <a:cubicBezTo>
                      <a:pt x="994" y="1397"/>
                      <a:pt x="994" y="1395"/>
                      <a:pt x="994" y="1393"/>
                    </a:cubicBezTo>
                    <a:cubicBezTo>
                      <a:pt x="994" y="1392"/>
                      <a:pt x="994" y="1391"/>
                      <a:pt x="995" y="1390"/>
                    </a:cubicBezTo>
                    <a:cubicBezTo>
                      <a:pt x="995" y="1389"/>
                      <a:pt x="995" y="1389"/>
                      <a:pt x="995" y="1388"/>
                    </a:cubicBezTo>
                    <a:cubicBezTo>
                      <a:pt x="996" y="1387"/>
                      <a:pt x="996" y="1387"/>
                      <a:pt x="996" y="1386"/>
                    </a:cubicBezTo>
                    <a:cubicBezTo>
                      <a:pt x="997" y="1384"/>
                      <a:pt x="997" y="1382"/>
                      <a:pt x="997" y="1381"/>
                    </a:cubicBezTo>
                    <a:cubicBezTo>
                      <a:pt x="997" y="1380"/>
                      <a:pt x="997" y="1380"/>
                      <a:pt x="997" y="1380"/>
                    </a:cubicBezTo>
                    <a:cubicBezTo>
                      <a:pt x="997" y="1380"/>
                      <a:pt x="997" y="1379"/>
                      <a:pt x="997" y="1378"/>
                    </a:cubicBezTo>
                    <a:cubicBezTo>
                      <a:pt x="997" y="1376"/>
                      <a:pt x="997" y="1374"/>
                      <a:pt x="997" y="1372"/>
                    </a:cubicBezTo>
                    <a:cubicBezTo>
                      <a:pt x="997" y="1371"/>
                      <a:pt x="997" y="1371"/>
                      <a:pt x="998" y="1370"/>
                    </a:cubicBezTo>
                    <a:cubicBezTo>
                      <a:pt x="998" y="1369"/>
                      <a:pt x="998" y="1369"/>
                      <a:pt x="998" y="1369"/>
                    </a:cubicBezTo>
                    <a:cubicBezTo>
                      <a:pt x="998" y="1369"/>
                      <a:pt x="998" y="1368"/>
                      <a:pt x="998" y="1368"/>
                    </a:cubicBezTo>
                    <a:cubicBezTo>
                      <a:pt x="998" y="1367"/>
                      <a:pt x="999" y="1367"/>
                      <a:pt x="999" y="1366"/>
                    </a:cubicBezTo>
                    <a:cubicBezTo>
                      <a:pt x="999" y="1365"/>
                      <a:pt x="999" y="1363"/>
                      <a:pt x="999" y="1362"/>
                    </a:cubicBezTo>
                    <a:cubicBezTo>
                      <a:pt x="999" y="1362"/>
                      <a:pt x="999" y="1361"/>
                      <a:pt x="999" y="1361"/>
                    </a:cubicBezTo>
                    <a:cubicBezTo>
                      <a:pt x="999" y="1360"/>
                      <a:pt x="999" y="1358"/>
                      <a:pt x="1000" y="1357"/>
                    </a:cubicBezTo>
                    <a:cubicBezTo>
                      <a:pt x="1001" y="1354"/>
                      <a:pt x="1000" y="1350"/>
                      <a:pt x="997" y="1348"/>
                    </a:cubicBezTo>
                    <a:cubicBezTo>
                      <a:pt x="996" y="1348"/>
                      <a:pt x="996" y="1348"/>
                      <a:pt x="995" y="1347"/>
                    </a:cubicBezTo>
                    <a:cubicBezTo>
                      <a:pt x="995" y="1347"/>
                      <a:pt x="995" y="1347"/>
                      <a:pt x="995" y="1347"/>
                    </a:cubicBezTo>
                    <a:cubicBezTo>
                      <a:pt x="995" y="1347"/>
                      <a:pt x="994" y="1347"/>
                      <a:pt x="994" y="1347"/>
                    </a:cubicBezTo>
                    <a:cubicBezTo>
                      <a:pt x="994" y="1346"/>
                      <a:pt x="993" y="1346"/>
                      <a:pt x="993" y="1346"/>
                    </a:cubicBezTo>
                    <a:cubicBezTo>
                      <a:pt x="993" y="1345"/>
                      <a:pt x="993" y="1345"/>
                      <a:pt x="994" y="1344"/>
                    </a:cubicBezTo>
                    <a:cubicBezTo>
                      <a:pt x="994" y="1343"/>
                      <a:pt x="995" y="1340"/>
                      <a:pt x="993" y="1338"/>
                    </a:cubicBezTo>
                    <a:cubicBezTo>
                      <a:pt x="993" y="1337"/>
                      <a:pt x="993" y="1337"/>
                      <a:pt x="993" y="1337"/>
                    </a:cubicBezTo>
                    <a:cubicBezTo>
                      <a:pt x="992" y="1337"/>
                      <a:pt x="992" y="1337"/>
                      <a:pt x="992" y="1336"/>
                    </a:cubicBezTo>
                    <a:cubicBezTo>
                      <a:pt x="991" y="1336"/>
                      <a:pt x="991" y="1335"/>
                      <a:pt x="991" y="1335"/>
                    </a:cubicBezTo>
                    <a:cubicBezTo>
                      <a:pt x="991" y="1334"/>
                      <a:pt x="991" y="1334"/>
                      <a:pt x="990" y="1334"/>
                    </a:cubicBezTo>
                    <a:cubicBezTo>
                      <a:pt x="990" y="1332"/>
                      <a:pt x="990" y="1332"/>
                      <a:pt x="990" y="1332"/>
                    </a:cubicBezTo>
                    <a:cubicBezTo>
                      <a:pt x="990" y="1329"/>
                      <a:pt x="989" y="1327"/>
                      <a:pt x="989" y="1325"/>
                    </a:cubicBezTo>
                    <a:cubicBezTo>
                      <a:pt x="989" y="1323"/>
                      <a:pt x="988" y="1321"/>
                      <a:pt x="987" y="1320"/>
                    </a:cubicBezTo>
                    <a:cubicBezTo>
                      <a:pt x="987" y="1319"/>
                      <a:pt x="987" y="1318"/>
                      <a:pt x="987" y="1318"/>
                    </a:cubicBezTo>
                    <a:cubicBezTo>
                      <a:pt x="986" y="1316"/>
                      <a:pt x="986" y="1314"/>
                      <a:pt x="987" y="1313"/>
                    </a:cubicBezTo>
                    <a:cubicBezTo>
                      <a:pt x="987" y="1311"/>
                      <a:pt x="988" y="1310"/>
                      <a:pt x="988" y="1308"/>
                    </a:cubicBezTo>
                    <a:cubicBezTo>
                      <a:pt x="988" y="1308"/>
                      <a:pt x="989" y="1307"/>
                      <a:pt x="989" y="1307"/>
                    </a:cubicBezTo>
                    <a:cubicBezTo>
                      <a:pt x="990" y="1305"/>
                      <a:pt x="990" y="1304"/>
                      <a:pt x="990" y="1302"/>
                    </a:cubicBezTo>
                    <a:cubicBezTo>
                      <a:pt x="990" y="1300"/>
                      <a:pt x="989" y="1298"/>
                      <a:pt x="988" y="1297"/>
                    </a:cubicBezTo>
                    <a:cubicBezTo>
                      <a:pt x="987" y="1297"/>
                      <a:pt x="987" y="1297"/>
                      <a:pt x="987" y="1296"/>
                    </a:cubicBezTo>
                    <a:cubicBezTo>
                      <a:pt x="986" y="1295"/>
                      <a:pt x="985" y="1294"/>
                      <a:pt x="985" y="1294"/>
                    </a:cubicBezTo>
                    <a:cubicBezTo>
                      <a:pt x="985" y="1293"/>
                      <a:pt x="985" y="1292"/>
                      <a:pt x="985" y="1292"/>
                    </a:cubicBezTo>
                    <a:cubicBezTo>
                      <a:pt x="985" y="1291"/>
                      <a:pt x="985" y="1290"/>
                      <a:pt x="985" y="1289"/>
                    </a:cubicBezTo>
                    <a:cubicBezTo>
                      <a:pt x="985" y="1287"/>
                      <a:pt x="985" y="1287"/>
                      <a:pt x="986" y="1285"/>
                    </a:cubicBezTo>
                    <a:cubicBezTo>
                      <a:pt x="986" y="1284"/>
                      <a:pt x="987" y="1283"/>
                      <a:pt x="988" y="1282"/>
                    </a:cubicBezTo>
                    <a:cubicBezTo>
                      <a:pt x="988" y="1280"/>
                      <a:pt x="990" y="1278"/>
                      <a:pt x="990" y="1275"/>
                    </a:cubicBezTo>
                    <a:cubicBezTo>
                      <a:pt x="989" y="1273"/>
                      <a:pt x="988" y="1272"/>
                      <a:pt x="987" y="1271"/>
                    </a:cubicBezTo>
                    <a:cubicBezTo>
                      <a:pt x="987" y="1271"/>
                      <a:pt x="987" y="1271"/>
                      <a:pt x="987" y="1271"/>
                    </a:cubicBezTo>
                    <a:cubicBezTo>
                      <a:pt x="987" y="1270"/>
                      <a:pt x="986" y="1270"/>
                      <a:pt x="987" y="1269"/>
                    </a:cubicBezTo>
                    <a:cubicBezTo>
                      <a:pt x="987" y="1269"/>
                      <a:pt x="987" y="1268"/>
                      <a:pt x="987" y="1268"/>
                    </a:cubicBezTo>
                    <a:cubicBezTo>
                      <a:pt x="987" y="1267"/>
                      <a:pt x="987" y="1266"/>
                      <a:pt x="987" y="1265"/>
                    </a:cubicBezTo>
                    <a:cubicBezTo>
                      <a:pt x="987" y="1265"/>
                      <a:pt x="987" y="1264"/>
                      <a:pt x="987" y="1264"/>
                    </a:cubicBezTo>
                    <a:cubicBezTo>
                      <a:pt x="988" y="1265"/>
                      <a:pt x="988" y="1266"/>
                      <a:pt x="989" y="1267"/>
                    </a:cubicBezTo>
                    <a:cubicBezTo>
                      <a:pt x="989" y="1267"/>
                      <a:pt x="989" y="1267"/>
                      <a:pt x="989" y="1267"/>
                    </a:cubicBezTo>
                    <a:cubicBezTo>
                      <a:pt x="990" y="1268"/>
                      <a:pt x="991" y="1270"/>
                      <a:pt x="994" y="1270"/>
                    </a:cubicBezTo>
                    <a:cubicBezTo>
                      <a:pt x="994" y="1270"/>
                      <a:pt x="994" y="1270"/>
                      <a:pt x="994" y="1270"/>
                    </a:cubicBezTo>
                    <a:cubicBezTo>
                      <a:pt x="995" y="1270"/>
                      <a:pt x="995" y="1270"/>
                      <a:pt x="995" y="1270"/>
                    </a:cubicBezTo>
                    <a:cubicBezTo>
                      <a:pt x="997" y="1269"/>
                      <a:pt x="998" y="1267"/>
                      <a:pt x="999" y="1266"/>
                    </a:cubicBezTo>
                    <a:cubicBezTo>
                      <a:pt x="999" y="1265"/>
                      <a:pt x="999" y="1265"/>
                      <a:pt x="1000" y="1265"/>
                    </a:cubicBezTo>
                    <a:cubicBezTo>
                      <a:pt x="1000" y="1264"/>
                      <a:pt x="1001" y="1263"/>
                      <a:pt x="1002" y="1262"/>
                    </a:cubicBezTo>
                    <a:cubicBezTo>
                      <a:pt x="1003" y="1261"/>
                      <a:pt x="1003" y="1261"/>
                      <a:pt x="1003" y="1261"/>
                    </a:cubicBezTo>
                    <a:cubicBezTo>
                      <a:pt x="1004" y="1259"/>
                      <a:pt x="1006" y="1257"/>
                      <a:pt x="1006" y="1255"/>
                    </a:cubicBezTo>
                    <a:cubicBezTo>
                      <a:pt x="1005" y="1253"/>
                      <a:pt x="1004" y="1252"/>
                      <a:pt x="1003" y="1252"/>
                    </a:cubicBezTo>
                    <a:cubicBezTo>
                      <a:pt x="1003" y="1252"/>
                      <a:pt x="1004" y="1252"/>
                      <a:pt x="1004" y="1252"/>
                    </a:cubicBezTo>
                    <a:cubicBezTo>
                      <a:pt x="1006" y="1250"/>
                      <a:pt x="1007" y="1248"/>
                      <a:pt x="1008" y="1247"/>
                    </a:cubicBezTo>
                    <a:cubicBezTo>
                      <a:pt x="1009" y="1246"/>
                      <a:pt x="1009" y="1246"/>
                      <a:pt x="1009" y="1246"/>
                    </a:cubicBezTo>
                    <a:cubicBezTo>
                      <a:pt x="1010" y="1244"/>
                      <a:pt x="1012" y="1242"/>
                      <a:pt x="1014" y="1241"/>
                    </a:cubicBezTo>
                    <a:cubicBezTo>
                      <a:pt x="1015" y="1241"/>
                      <a:pt x="1015" y="1241"/>
                      <a:pt x="1015" y="1241"/>
                    </a:cubicBezTo>
                    <a:cubicBezTo>
                      <a:pt x="1017" y="1240"/>
                      <a:pt x="1020" y="1239"/>
                      <a:pt x="1022" y="1237"/>
                    </a:cubicBezTo>
                    <a:cubicBezTo>
                      <a:pt x="1023" y="1236"/>
                      <a:pt x="1024" y="1235"/>
                      <a:pt x="1025" y="1234"/>
                    </a:cubicBezTo>
                    <a:cubicBezTo>
                      <a:pt x="1026" y="1234"/>
                      <a:pt x="1027" y="1233"/>
                      <a:pt x="1027" y="1232"/>
                    </a:cubicBezTo>
                    <a:cubicBezTo>
                      <a:pt x="1028" y="1232"/>
                      <a:pt x="1028" y="1232"/>
                      <a:pt x="1029" y="1231"/>
                    </a:cubicBezTo>
                    <a:cubicBezTo>
                      <a:pt x="1029" y="1231"/>
                      <a:pt x="1029" y="1231"/>
                      <a:pt x="1030" y="1231"/>
                    </a:cubicBezTo>
                    <a:cubicBezTo>
                      <a:pt x="1031" y="1230"/>
                      <a:pt x="1032" y="1229"/>
                      <a:pt x="1032" y="1229"/>
                    </a:cubicBezTo>
                    <a:cubicBezTo>
                      <a:pt x="1034" y="1227"/>
                      <a:pt x="1034" y="1226"/>
                      <a:pt x="1034" y="1225"/>
                    </a:cubicBezTo>
                    <a:cubicBezTo>
                      <a:pt x="1034" y="1225"/>
                      <a:pt x="1034" y="1224"/>
                      <a:pt x="1035" y="1224"/>
                    </a:cubicBezTo>
                    <a:cubicBezTo>
                      <a:pt x="1035" y="1223"/>
                      <a:pt x="1036" y="1222"/>
                      <a:pt x="1037" y="1221"/>
                    </a:cubicBezTo>
                    <a:cubicBezTo>
                      <a:pt x="1038" y="1221"/>
                      <a:pt x="1039" y="1220"/>
                      <a:pt x="1040" y="1219"/>
                    </a:cubicBezTo>
                    <a:cubicBezTo>
                      <a:pt x="1040" y="1219"/>
                      <a:pt x="1040" y="1219"/>
                      <a:pt x="1041" y="1218"/>
                    </a:cubicBezTo>
                    <a:cubicBezTo>
                      <a:pt x="1042" y="1218"/>
                      <a:pt x="1043" y="1217"/>
                      <a:pt x="1044" y="1216"/>
                    </a:cubicBezTo>
                    <a:cubicBezTo>
                      <a:pt x="1044" y="1216"/>
                      <a:pt x="1044" y="1215"/>
                      <a:pt x="1044" y="1215"/>
                    </a:cubicBezTo>
                    <a:cubicBezTo>
                      <a:pt x="1045" y="1215"/>
                      <a:pt x="1045" y="1215"/>
                      <a:pt x="1046" y="1214"/>
                    </a:cubicBezTo>
                    <a:cubicBezTo>
                      <a:pt x="1046" y="1214"/>
                      <a:pt x="1046" y="1214"/>
                      <a:pt x="1046" y="1214"/>
                    </a:cubicBezTo>
                    <a:cubicBezTo>
                      <a:pt x="1047" y="1214"/>
                      <a:pt x="1048" y="1214"/>
                      <a:pt x="1049" y="1214"/>
                    </a:cubicBezTo>
                    <a:cubicBezTo>
                      <a:pt x="1049" y="1214"/>
                      <a:pt x="1049" y="1214"/>
                      <a:pt x="1049" y="1214"/>
                    </a:cubicBezTo>
                    <a:cubicBezTo>
                      <a:pt x="1050" y="1214"/>
                      <a:pt x="1051" y="1214"/>
                      <a:pt x="1051" y="1214"/>
                    </a:cubicBezTo>
                    <a:cubicBezTo>
                      <a:pt x="1053" y="1214"/>
                      <a:pt x="1054" y="1214"/>
                      <a:pt x="1055" y="1213"/>
                    </a:cubicBezTo>
                    <a:cubicBezTo>
                      <a:pt x="1056" y="1212"/>
                      <a:pt x="1056" y="1212"/>
                      <a:pt x="1057" y="1211"/>
                    </a:cubicBezTo>
                    <a:cubicBezTo>
                      <a:pt x="1057" y="1210"/>
                      <a:pt x="1058" y="1210"/>
                      <a:pt x="1058" y="1209"/>
                    </a:cubicBezTo>
                    <a:cubicBezTo>
                      <a:pt x="1060" y="1208"/>
                      <a:pt x="1062" y="1207"/>
                      <a:pt x="1063" y="1206"/>
                    </a:cubicBezTo>
                    <a:cubicBezTo>
                      <a:pt x="1064" y="1205"/>
                      <a:pt x="1064" y="1205"/>
                      <a:pt x="1065" y="1204"/>
                    </a:cubicBezTo>
                    <a:cubicBezTo>
                      <a:pt x="1065" y="1204"/>
                      <a:pt x="1065" y="1203"/>
                      <a:pt x="1066" y="1203"/>
                    </a:cubicBezTo>
                    <a:cubicBezTo>
                      <a:pt x="1067" y="1202"/>
                      <a:pt x="1067" y="1202"/>
                      <a:pt x="1069" y="1202"/>
                    </a:cubicBezTo>
                    <a:cubicBezTo>
                      <a:pt x="1070" y="1202"/>
                      <a:pt x="1070" y="1202"/>
                      <a:pt x="1071" y="1202"/>
                    </a:cubicBezTo>
                    <a:cubicBezTo>
                      <a:pt x="1073" y="1202"/>
                      <a:pt x="1076" y="1202"/>
                      <a:pt x="1079" y="1203"/>
                    </a:cubicBezTo>
                    <a:cubicBezTo>
                      <a:pt x="1079" y="1203"/>
                      <a:pt x="1080" y="1204"/>
                      <a:pt x="1080" y="1204"/>
                    </a:cubicBezTo>
                    <a:cubicBezTo>
                      <a:pt x="1081" y="1204"/>
                      <a:pt x="1081" y="1205"/>
                      <a:pt x="1082" y="1205"/>
                    </a:cubicBezTo>
                    <a:cubicBezTo>
                      <a:pt x="1083" y="1205"/>
                      <a:pt x="1083" y="1205"/>
                      <a:pt x="1084" y="1205"/>
                    </a:cubicBezTo>
                    <a:cubicBezTo>
                      <a:pt x="1085" y="1205"/>
                      <a:pt x="1087" y="1205"/>
                      <a:pt x="1088" y="1203"/>
                    </a:cubicBezTo>
                    <a:cubicBezTo>
                      <a:pt x="1089" y="1202"/>
                      <a:pt x="1089" y="1200"/>
                      <a:pt x="1089" y="1199"/>
                    </a:cubicBezTo>
                    <a:cubicBezTo>
                      <a:pt x="1089" y="1197"/>
                      <a:pt x="1089" y="1196"/>
                      <a:pt x="1088" y="1196"/>
                    </a:cubicBezTo>
                    <a:cubicBezTo>
                      <a:pt x="1088" y="1195"/>
                      <a:pt x="1088" y="1195"/>
                      <a:pt x="1088" y="1195"/>
                    </a:cubicBezTo>
                    <a:cubicBezTo>
                      <a:pt x="1089" y="1195"/>
                      <a:pt x="1090" y="1194"/>
                      <a:pt x="1091" y="1194"/>
                    </a:cubicBezTo>
                    <a:cubicBezTo>
                      <a:pt x="1093" y="1193"/>
                      <a:pt x="1095" y="1192"/>
                      <a:pt x="1097" y="1190"/>
                    </a:cubicBezTo>
                    <a:cubicBezTo>
                      <a:pt x="1098" y="1189"/>
                      <a:pt x="1098" y="1189"/>
                      <a:pt x="1098" y="1188"/>
                    </a:cubicBezTo>
                    <a:cubicBezTo>
                      <a:pt x="1100" y="1187"/>
                      <a:pt x="1101" y="1186"/>
                      <a:pt x="1102" y="1186"/>
                    </a:cubicBezTo>
                    <a:cubicBezTo>
                      <a:pt x="1103" y="1185"/>
                      <a:pt x="1104" y="1185"/>
                      <a:pt x="1105" y="1185"/>
                    </a:cubicBezTo>
                    <a:cubicBezTo>
                      <a:pt x="1106" y="1185"/>
                      <a:pt x="1106" y="1185"/>
                      <a:pt x="1106" y="1185"/>
                    </a:cubicBezTo>
                    <a:cubicBezTo>
                      <a:pt x="1108" y="1185"/>
                      <a:pt x="1109" y="1185"/>
                      <a:pt x="1111" y="1185"/>
                    </a:cubicBezTo>
                    <a:cubicBezTo>
                      <a:pt x="1113" y="1185"/>
                      <a:pt x="1115" y="1184"/>
                      <a:pt x="1116" y="1182"/>
                    </a:cubicBezTo>
                    <a:cubicBezTo>
                      <a:pt x="1116" y="1179"/>
                      <a:pt x="1115" y="1177"/>
                      <a:pt x="1113" y="1175"/>
                    </a:cubicBezTo>
                    <a:cubicBezTo>
                      <a:pt x="1112" y="1175"/>
                      <a:pt x="1111" y="1173"/>
                      <a:pt x="1111" y="1173"/>
                    </a:cubicBezTo>
                    <a:cubicBezTo>
                      <a:pt x="1111" y="1172"/>
                      <a:pt x="1113" y="1171"/>
                      <a:pt x="1114" y="1171"/>
                    </a:cubicBezTo>
                    <a:cubicBezTo>
                      <a:pt x="1115" y="1171"/>
                      <a:pt x="1116" y="1171"/>
                      <a:pt x="1116" y="1171"/>
                    </a:cubicBezTo>
                    <a:cubicBezTo>
                      <a:pt x="1117" y="1170"/>
                      <a:pt x="1117" y="1170"/>
                      <a:pt x="1117" y="1170"/>
                    </a:cubicBezTo>
                    <a:cubicBezTo>
                      <a:pt x="1118" y="1170"/>
                      <a:pt x="1119" y="1169"/>
                      <a:pt x="1120" y="1169"/>
                    </a:cubicBezTo>
                    <a:cubicBezTo>
                      <a:pt x="1120" y="1169"/>
                      <a:pt x="1120" y="1170"/>
                      <a:pt x="1122" y="1170"/>
                    </a:cubicBezTo>
                    <a:cubicBezTo>
                      <a:pt x="1123" y="1171"/>
                      <a:pt x="1124" y="1171"/>
                      <a:pt x="1126" y="1171"/>
                    </a:cubicBezTo>
                    <a:cubicBezTo>
                      <a:pt x="1128" y="1171"/>
                      <a:pt x="1130" y="1170"/>
                      <a:pt x="1133" y="1169"/>
                    </a:cubicBezTo>
                    <a:cubicBezTo>
                      <a:pt x="1135" y="1168"/>
                      <a:pt x="1137" y="1168"/>
                      <a:pt x="1138" y="1168"/>
                    </a:cubicBezTo>
                    <a:cubicBezTo>
                      <a:pt x="1140" y="1168"/>
                      <a:pt x="1142" y="1169"/>
                      <a:pt x="1143" y="1170"/>
                    </a:cubicBezTo>
                    <a:cubicBezTo>
                      <a:pt x="1145" y="1171"/>
                      <a:pt x="1148" y="1172"/>
                      <a:pt x="1150" y="1172"/>
                    </a:cubicBezTo>
                    <a:cubicBezTo>
                      <a:pt x="1152" y="1172"/>
                      <a:pt x="1153" y="1172"/>
                      <a:pt x="1155" y="1171"/>
                    </a:cubicBezTo>
                    <a:cubicBezTo>
                      <a:pt x="1158" y="1169"/>
                      <a:pt x="1159" y="1166"/>
                      <a:pt x="1159" y="1164"/>
                    </a:cubicBezTo>
                    <a:cubicBezTo>
                      <a:pt x="1159" y="1163"/>
                      <a:pt x="1159" y="1162"/>
                      <a:pt x="1160" y="1161"/>
                    </a:cubicBezTo>
                    <a:cubicBezTo>
                      <a:pt x="1160" y="1160"/>
                      <a:pt x="1163" y="1157"/>
                      <a:pt x="1164" y="1157"/>
                    </a:cubicBezTo>
                    <a:cubicBezTo>
                      <a:pt x="1164" y="1157"/>
                      <a:pt x="1164" y="1157"/>
                      <a:pt x="1164" y="1157"/>
                    </a:cubicBezTo>
                    <a:cubicBezTo>
                      <a:pt x="1164" y="1157"/>
                      <a:pt x="1164" y="1157"/>
                      <a:pt x="1164" y="1157"/>
                    </a:cubicBezTo>
                    <a:cubicBezTo>
                      <a:pt x="1164" y="1158"/>
                      <a:pt x="1164" y="1159"/>
                      <a:pt x="1163" y="1159"/>
                    </a:cubicBezTo>
                    <a:cubicBezTo>
                      <a:pt x="1162" y="1161"/>
                      <a:pt x="1161" y="1163"/>
                      <a:pt x="1162" y="1166"/>
                    </a:cubicBezTo>
                    <a:cubicBezTo>
                      <a:pt x="1162" y="1168"/>
                      <a:pt x="1164" y="1169"/>
                      <a:pt x="1166" y="1170"/>
                    </a:cubicBezTo>
                    <a:cubicBezTo>
                      <a:pt x="1168" y="1170"/>
                      <a:pt x="1170" y="1170"/>
                      <a:pt x="1171" y="1170"/>
                    </a:cubicBezTo>
                    <a:cubicBezTo>
                      <a:pt x="1172" y="1170"/>
                      <a:pt x="1174" y="1170"/>
                      <a:pt x="1174" y="1170"/>
                    </a:cubicBezTo>
                    <a:cubicBezTo>
                      <a:pt x="1176" y="1170"/>
                      <a:pt x="1176" y="1170"/>
                      <a:pt x="1176" y="1170"/>
                    </a:cubicBezTo>
                    <a:cubicBezTo>
                      <a:pt x="1179" y="1170"/>
                      <a:pt x="1182" y="1170"/>
                      <a:pt x="1184" y="1169"/>
                    </a:cubicBezTo>
                    <a:cubicBezTo>
                      <a:pt x="1186" y="1169"/>
                      <a:pt x="1188" y="1168"/>
                      <a:pt x="1191" y="1168"/>
                    </a:cubicBezTo>
                    <a:cubicBezTo>
                      <a:pt x="1192" y="1168"/>
                      <a:pt x="1193" y="1168"/>
                      <a:pt x="1194" y="1168"/>
                    </a:cubicBezTo>
                    <a:cubicBezTo>
                      <a:pt x="1194" y="1168"/>
                      <a:pt x="1194" y="1168"/>
                      <a:pt x="1194" y="1168"/>
                    </a:cubicBezTo>
                    <a:cubicBezTo>
                      <a:pt x="1196" y="1169"/>
                      <a:pt x="1198" y="1169"/>
                      <a:pt x="1200" y="1169"/>
                    </a:cubicBezTo>
                    <a:cubicBezTo>
                      <a:pt x="1202" y="1169"/>
                      <a:pt x="1205" y="1169"/>
                      <a:pt x="1206" y="1166"/>
                    </a:cubicBezTo>
                    <a:cubicBezTo>
                      <a:pt x="1206" y="1165"/>
                      <a:pt x="1206" y="1164"/>
                      <a:pt x="1206" y="1164"/>
                    </a:cubicBezTo>
                    <a:cubicBezTo>
                      <a:pt x="1206" y="1164"/>
                      <a:pt x="1206" y="1163"/>
                      <a:pt x="1206" y="1163"/>
                    </a:cubicBezTo>
                    <a:cubicBezTo>
                      <a:pt x="1206" y="1163"/>
                      <a:pt x="1206" y="1163"/>
                      <a:pt x="1206" y="1163"/>
                    </a:cubicBezTo>
                    <a:cubicBezTo>
                      <a:pt x="1206" y="1163"/>
                      <a:pt x="1206" y="1163"/>
                      <a:pt x="1206" y="1163"/>
                    </a:cubicBezTo>
                    <a:cubicBezTo>
                      <a:pt x="1206" y="1163"/>
                      <a:pt x="1207" y="1162"/>
                      <a:pt x="1207" y="1162"/>
                    </a:cubicBezTo>
                    <a:cubicBezTo>
                      <a:pt x="1208" y="1161"/>
                      <a:pt x="1211" y="1158"/>
                      <a:pt x="1209" y="1155"/>
                    </a:cubicBezTo>
                    <a:cubicBezTo>
                      <a:pt x="1208" y="1154"/>
                      <a:pt x="1208" y="1154"/>
                      <a:pt x="1208" y="1154"/>
                    </a:cubicBezTo>
                    <a:cubicBezTo>
                      <a:pt x="1208" y="1154"/>
                      <a:pt x="1206" y="1154"/>
                      <a:pt x="1206" y="1154"/>
                    </a:cubicBezTo>
                    <a:cubicBezTo>
                      <a:pt x="1206" y="1154"/>
                      <a:pt x="1206" y="1153"/>
                      <a:pt x="1206" y="1153"/>
                    </a:cubicBezTo>
                    <a:cubicBezTo>
                      <a:pt x="1206" y="1152"/>
                      <a:pt x="1206" y="1150"/>
                      <a:pt x="1206" y="1149"/>
                    </a:cubicBezTo>
                    <a:cubicBezTo>
                      <a:pt x="1209" y="1144"/>
                      <a:pt x="1213" y="1141"/>
                      <a:pt x="1220" y="1138"/>
                    </a:cubicBezTo>
                    <a:cubicBezTo>
                      <a:pt x="1222" y="1137"/>
                      <a:pt x="1223" y="1137"/>
                      <a:pt x="1225" y="1137"/>
                    </a:cubicBezTo>
                    <a:cubicBezTo>
                      <a:pt x="1227" y="1137"/>
                      <a:pt x="1228" y="1136"/>
                      <a:pt x="1229" y="1135"/>
                    </a:cubicBezTo>
                    <a:cubicBezTo>
                      <a:pt x="1230" y="1135"/>
                      <a:pt x="1230" y="1135"/>
                      <a:pt x="1230" y="1135"/>
                    </a:cubicBezTo>
                    <a:cubicBezTo>
                      <a:pt x="1231" y="1134"/>
                      <a:pt x="1232" y="1133"/>
                      <a:pt x="1233" y="1133"/>
                    </a:cubicBezTo>
                    <a:cubicBezTo>
                      <a:pt x="1235" y="1132"/>
                      <a:pt x="1236" y="1131"/>
                      <a:pt x="1238" y="1130"/>
                    </a:cubicBezTo>
                    <a:cubicBezTo>
                      <a:pt x="1239" y="1130"/>
                      <a:pt x="1239" y="1130"/>
                      <a:pt x="1239" y="1130"/>
                    </a:cubicBezTo>
                    <a:cubicBezTo>
                      <a:pt x="1239" y="1128"/>
                      <a:pt x="1239" y="1128"/>
                      <a:pt x="1239" y="1128"/>
                    </a:cubicBezTo>
                    <a:cubicBezTo>
                      <a:pt x="1240" y="1125"/>
                      <a:pt x="1239" y="1122"/>
                      <a:pt x="1238" y="1119"/>
                    </a:cubicBezTo>
                    <a:cubicBezTo>
                      <a:pt x="1238" y="1117"/>
                      <a:pt x="1237" y="1116"/>
                      <a:pt x="1237" y="1114"/>
                    </a:cubicBezTo>
                    <a:cubicBezTo>
                      <a:pt x="1237" y="1113"/>
                      <a:pt x="1236" y="1111"/>
                      <a:pt x="1236" y="1110"/>
                    </a:cubicBezTo>
                    <a:cubicBezTo>
                      <a:pt x="1235" y="1109"/>
                      <a:pt x="1235" y="1109"/>
                      <a:pt x="1235" y="1108"/>
                    </a:cubicBezTo>
                    <a:cubicBezTo>
                      <a:pt x="1234" y="1107"/>
                      <a:pt x="1235" y="1106"/>
                      <a:pt x="1235" y="1104"/>
                    </a:cubicBezTo>
                    <a:cubicBezTo>
                      <a:pt x="1236" y="1103"/>
                      <a:pt x="1236" y="1102"/>
                      <a:pt x="1236" y="1101"/>
                    </a:cubicBezTo>
                    <a:cubicBezTo>
                      <a:pt x="1236" y="1100"/>
                      <a:pt x="1236" y="1100"/>
                      <a:pt x="1236" y="1100"/>
                    </a:cubicBezTo>
                    <a:cubicBezTo>
                      <a:pt x="1237" y="1098"/>
                      <a:pt x="1237" y="1096"/>
                      <a:pt x="1237" y="1095"/>
                    </a:cubicBezTo>
                    <a:cubicBezTo>
                      <a:pt x="1238" y="1095"/>
                      <a:pt x="1238" y="1094"/>
                      <a:pt x="1238" y="1094"/>
                    </a:cubicBezTo>
                    <a:cubicBezTo>
                      <a:pt x="1239" y="1093"/>
                      <a:pt x="1240" y="1092"/>
                      <a:pt x="1241" y="1090"/>
                    </a:cubicBezTo>
                    <a:cubicBezTo>
                      <a:pt x="1241" y="1089"/>
                      <a:pt x="1241" y="1088"/>
                      <a:pt x="1241" y="1087"/>
                    </a:cubicBezTo>
                    <a:cubicBezTo>
                      <a:pt x="1241" y="1086"/>
                      <a:pt x="1241" y="1085"/>
                      <a:pt x="1242" y="1084"/>
                    </a:cubicBezTo>
                    <a:cubicBezTo>
                      <a:pt x="1242" y="1083"/>
                      <a:pt x="1242" y="1083"/>
                      <a:pt x="1243" y="1083"/>
                    </a:cubicBezTo>
                    <a:cubicBezTo>
                      <a:pt x="1243" y="1082"/>
                      <a:pt x="1244" y="1082"/>
                      <a:pt x="1245" y="1082"/>
                    </a:cubicBezTo>
                    <a:cubicBezTo>
                      <a:pt x="1246" y="1081"/>
                      <a:pt x="1247" y="1079"/>
                      <a:pt x="1248" y="1078"/>
                    </a:cubicBezTo>
                    <a:cubicBezTo>
                      <a:pt x="1248" y="1077"/>
                      <a:pt x="1248" y="1077"/>
                      <a:pt x="1249" y="1076"/>
                    </a:cubicBezTo>
                    <a:cubicBezTo>
                      <a:pt x="1250" y="1075"/>
                      <a:pt x="1250" y="1075"/>
                      <a:pt x="1251" y="1074"/>
                    </a:cubicBezTo>
                    <a:cubicBezTo>
                      <a:pt x="1252" y="1074"/>
                      <a:pt x="1252" y="1073"/>
                      <a:pt x="1253" y="1073"/>
                    </a:cubicBezTo>
                    <a:cubicBezTo>
                      <a:pt x="1255" y="1071"/>
                      <a:pt x="1255" y="1069"/>
                      <a:pt x="1255" y="1068"/>
                    </a:cubicBezTo>
                    <a:cubicBezTo>
                      <a:pt x="1255" y="1067"/>
                      <a:pt x="1255" y="1067"/>
                      <a:pt x="1255" y="1066"/>
                    </a:cubicBezTo>
                    <a:cubicBezTo>
                      <a:pt x="1255" y="1065"/>
                      <a:pt x="1256" y="1063"/>
                      <a:pt x="1257" y="1062"/>
                    </a:cubicBezTo>
                    <a:cubicBezTo>
                      <a:pt x="1258" y="1061"/>
                      <a:pt x="1258" y="1060"/>
                      <a:pt x="1259" y="1060"/>
                    </a:cubicBezTo>
                    <a:cubicBezTo>
                      <a:pt x="1261" y="1057"/>
                      <a:pt x="1262" y="1055"/>
                      <a:pt x="1262" y="1050"/>
                    </a:cubicBezTo>
                    <a:cubicBezTo>
                      <a:pt x="1262" y="1048"/>
                      <a:pt x="1262" y="1046"/>
                      <a:pt x="1262" y="1045"/>
                    </a:cubicBezTo>
                    <a:cubicBezTo>
                      <a:pt x="1263" y="1043"/>
                      <a:pt x="1263" y="1042"/>
                      <a:pt x="1264" y="1041"/>
                    </a:cubicBezTo>
                    <a:cubicBezTo>
                      <a:pt x="1264" y="1040"/>
                      <a:pt x="1264" y="1039"/>
                      <a:pt x="1265" y="1038"/>
                    </a:cubicBezTo>
                    <a:cubicBezTo>
                      <a:pt x="1265" y="1037"/>
                      <a:pt x="1266" y="1037"/>
                      <a:pt x="1267" y="1036"/>
                    </a:cubicBezTo>
                    <a:cubicBezTo>
                      <a:pt x="1267" y="1035"/>
                      <a:pt x="1268" y="1035"/>
                      <a:pt x="1269" y="1034"/>
                    </a:cubicBezTo>
                    <a:cubicBezTo>
                      <a:pt x="1269" y="1034"/>
                      <a:pt x="1269" y="1033"/>
                      <a:pt x="1270" y="1033"/>
                    </a:cubicBezTo>
                    <a:cubicBezTo>
                      <a:pt x="1270" y="1032"/>
                      <a:pt x="1270" y="1032"/>
                      <a:pt x="1270" y="1032"/>
                    </a:cubicBezTo>
                    <a:cubicBezTo>
                      <a:pt x="1271" y="1032"/>
                      <a:pt x="1271" y="1032"/>
                      <a:pt x="1271" y="1031"/>
                    </a:cubicBezTo>
                    <a:cubicBezTo>
                      <a:pt x="1272" y="1031"/>
                      <a:pt x="1272" y="1031"/>
                      <a:pt x="1273" y="1030"/>
                    </a:cubicBezTo>
                    <a:cubicBezTo>
                      <a:pt x="1275" y="1028"/>
                      <a:pt x="1275" y="1025"/>
                      <a:pt x="1276" y="1022"/>
                    </a:cubicBezTo>
                    <a:cubicBezTo>
                      <a:pt x="1276" y="1021"/>
                      <a:pt x="1276" y="1020"/>
                      <a:pt x="1276" y="1020"/>
                    </a:cubicBezTo>
                    <a:cubicBezTo>
                      <a:pt x="1276" y="1018"/>
                      <a:pt x="1277" y="1017"/>
                      <a:pt x="1277" y="1016"/>
                    </a:cubicBezTo>
                    <a:cubicBezTo>
                      <a:pt x="1277" y="1012"/>
                      <a:pt x="1276" y="1009"/>
                      <a:pt x="1275" y="1007"/>
                    </a:cubicBezTo>
                    <a:cubicBezTo>
                      <a:pt x="1274" y="1004"/>
                      <a:pt x="1273" y="1002"/>
                      <a:pt x="1273" y="1000"/>
                    </a:cubicBezTo>
                    <a:cubicBezTo>
                      <a:pt x="1273" y="996"/>
                      <a:pt x="1272" y="990"/>
                      <a:pt x="1273" y="984"/>
                    </a:cubicBezTo>
                    <a:cubicBezTo>
                      <a:pt x="1273" y="982"/>
                      <a:pt x="1273" y="981"/>
                      <a:pt x="1273" y="979"/>
                    </a:cubicBezTo>
                    <a:cubicBezTo>
                      <a:pt x="1273" y="976"/>
                      <a:pt x="1273" y="973"/>
                      <a:pt x="1275" y="970"/>
                    </a:cubicBezTo>
                    <a:cubicBezTo>
                      <a:pt x="1276" y="967"/>
                      <a:pt x="1278" y="965"/>
                      <a:pt x="1281" y="963"/>
                    </a:cubicBezTo>
                    <a:cubicBezTo>
                      <a:pt x="1282" y="961"/>
                      <a:pt x="1283" y="960"/>
                      <a:pt x="1285" y="958"/>
                    </a:cubicBezTo>
                    <a:cubicBezTo>
                      <a:pt x="1285" y="958"/>
                      <a:pt x="1286" y="957"/>
                      <a:pt x="1286" y="957"/>
                    </a:cubicBezTo>
                    <a:cubicBezTo>
                      <a:pt x="1288" y="956"/>
                      <a:pt x="1289" y="955"/>
                      <a:pt x="1290" y="953"/>
                    </a:cubicBezTo>
                    <a:cubicBezTo>
                      <a:pt x="1291" y="951"/>
                      <a:pt x="1291" y="947"/>
                      <a:pt x="1290" y="945"/>
                    </a:cubicBezTo>
                    <a:cubicBezTo>
                      <a:pt x="1290" y="945"/>
                      <a:pt x="1290" y="945"/>
                      <a:pt x="1290" y="945"/>
                    </a:cubicBezTo>
                    <a:cubicBezTo>
                      <a:pt x="1290" y="941"/>
                      <a:pt x="1289" y="939"/>
                      <a:pt x="1288" y="937"/>
                    </a:cubicBezTo>
                    <a:cubicBezTo>
                      <a:pt x="1287" y="935"/>
                      <a:pt x="1287" y="933"/>
                      <a:pt x="1287" y="931"/>
                    </a:cubicBezTo>
                    <a:cubicBezTo>
                      <a:pt x="1288" y="930"/>
                      <a:pt x="1288" y="930"/>
                      <a:pt x="1288" y="930"/>
                    </a:cubicBezTo>
                    <a:cubicBezTo>
                      <a:pt x="1288" y="929"/>
                      <a:pt x="1288" y="927"/>
                      <a:pt x="1288" y="926"/>
                    </a:cubicBezTo>
                    <a:cubicBezTo>
                      <a:pt x="1288" y="922"/>
                      <a:pt x="1288" y="918"/>
                      <a:pt x="1288" y="915"/>
                    </a:cubicBezTo>
                    <a:cubicBezTo>
                      <a:pt x="1289" y="912"/>
                      <a:pt x="1290" y="910"/>
                      <a:pt x="1290" y="906"/>
                    </a:cubicBezTo>
                    <a:cubicBezTo>
                      <a:pt x="1290" y="905"/>
                      <a:pt x="1290" y="904"/>
                      <a:pt x="1291" y="903"/>
                    </a:cubicBezTo>
                    <a:cubicBezTo>
                      <a:pt x="1291" y="902"/>
                      <a:pt x="1291" y="901"/>
                      <a:pt x="1291" y="899"/>
                    </a:cubicBezTo>
                    <a:cubicBezTo>
                      <a:pt x="1292" y="898"/>
                      <a:pt x="1292" y="897"/>
                      <a:pt x="1292" y="896"/>
                    </a:cubicBezTo>
                    <a:cubicBezTo>
                      <a:pt x="1291" y="894"/>
                      <a:pt x="1291" y="893"/>
                      <a:pt x="1292" y="892"/>
                    </a:cubicBezTo>
                    <a:cubicBezTo>
                      <a:pt x="1292" y="891"/>
                      <a:pt x="1292" y="891"/>
                      <a:pt x="1292" y="891"/>
                    </a:cubicBezTo>
                    <a:cubicBezTo>
                      <a:pt x="1293" y="889"/>
                      <a:pt x="1293" y="886"/>
                      <a:pt x="1294" y="884"/>
                    </a:cubicBezTo>
                    <a:cubicBezTo>
                      <a:pt x="1295" y="878"/>
                      <a:pt x="1295" y="870"/>
                      <a:pt x="1294" y="865"/>
                    </a:cubicBezTo>
                    <a:cubicBezTo>
                      <a:pt x="1293" y="863"/>
                      <a:pt x="1293" y="861"/>
                      <a:pt x="1292" y="859"/>
                    </a:cubicBezTo>
                    <a:cubicBezTo>
                      <a:pt x="1291" y="857"/>
                      <a:pt x="1290" y="855"/>
                      <a:pt x="1290" y="853"/>
                    </a:cubicBezTo>
                    <a:cubicBezTo>
                      <a:pt x="1289" y="851"/>
                      <a:pt x="1289" y="848"/>
                      <a:pt x="1289" y="846"/>
                    </a:cubicBezTo>
                    <a:cubicBezTo>
                      <a:pt x="1289" y="844"/>
                      <a:pt x="1289" y="842"/>
                      <a:pt x="1289" y="839"/>
                    </a:cubicBezTo>
                    <a:cubicBezTo>
                      <a:pt x="1289" y="839"/>
                      <a:pt x="1289" y="838"/>
                      <a:pt x="1289" y="838"/>
                    </a:cubicBezTo>
                    <a:cubicBezTo>
                      <a:pt x="1288" y="836"/>
                      <a:pt x="1288" y="834"/>
                      <a:pt x="1288" y="833"/>
                    </a:cubicBezTo>
                    <a:cubicBezTo>
                      <a:pt x="1287" y="832"/>
                      <a:pt x="1287" y="831"/>
                      <a:pt x="1287" y="830"/>
                    </a:cubicBezTo>
                    <a:cubicBezTo>
                      <a:pt x="1286" y="829"/>
                      <a:pt x="1286" y="829"/>
                      <a:pt x="1286" y="827"/>
                    </a:cubicBezTo>
                    <a:cubicBezTo>
                      <a:pt x="1286" y="825"/>
                      <a:pt x="1286" y="822"/>
                      <a:pt x="1286" y="819"/>
                    </a:cubicBezTo>
                    <a:cubicBezTo>
                      <a:pt x="1286" y="817"/>
                      <a:pt x="1286" y="815"/>
                      <a:pt x="1286" y="813"/>
                    </a:cubicBezTo>
                    <a:cubicBezTo>
                      <a:pt x="1287" y="811"/>
                      <a:pt x="1286" y="809"/>
                      <a:pt x="1286" y="807"/>
                    </a:cubicBezTo>
                    <a:cubicBezTo>
                      <a:pt x="1286" y="804"/>
                      <a:pt x="1286" y="802"/>
                      <a:pt x="1286" y="800"/>
                    </a:cubicBezTo>
                    <a:cubicBezTo>
                      <a:pt x="1286" y="799"/>
                      <a:pt x="1286" y="798"/>
                      <a:pt x="1287" y="798"/>
                    </a:cubicBezTo>
                    <a:cubicBezTo>
                      <a:pt x="1287" y="796"/>
                      <a:pt x="1287" y="794"/>
                      <a:pt x="1287" y="792"/>
                    </a:cubicBezTo>
                    <a:cubicBezTo>
                      <a:pt x="1286" y="791"/>
                      <a:pt x="1286" y="791"/>
                      <a:pt x="1286" y="790"/>
                    </a:cubicBezTo>
                    <a:cubicBezTo>
                      <a:pt x="1285" y="789"/>
                      <a:pt x="1285" y="788"/>
                      <a:pt x="1285" y="787"/>
                    </a:cubicBezTo>
                    <a:cubicBezTo>
                      <a:pt x="1285" y="787"/>
                      <a:pt x="1285" y="787"/>
                      <a:pt x="1285" y="787"/>
                    </a:cubicBezTo>
                    <a:cubicBezTo>
                      <a:pt x="1286" y="786"/>
                      <a:pt x="1286" y="786"/>
                      <a:pt x="1286" y="785"/>
                    </a:cubicBezTo>
                    <a:cubicBezTo>
                      <a:pt x="1286" y="783"/>
                      <a:pt x="1286" y="782"/>
                      <a:pt x="1286" y="782"/>
                    </a:cubicBezTo>
                    <a:cubicBezTo>
                      <a:pt x="1286" y="781"/>
                      <a:pt x="1286" y="781"/>
                      <a:pt x="1286" y="781"/>
                    </a:cubicBezTo>
                    <a:cubicBezTo>
                      <a:pt x="1286" y="781"/>
                      <a:pt x="1286" y="780"/>
                      <a:pt x="1286" y="780"/>
                    </a:cubicBezTo>
                    <a:cubicBezTo>
                      <a:pt x="1285" y="779"/>
                      <a:pt x="1285" y="778"/>
                      <a:pt x="1284" y="777"/>
                    </a:cubicBezTo>
                    <a:cubicBezTo>
                      <a:pt x="1284" y="776"/>
                      <a:pt x="1283" y="776"/>
                      <a:pt x="1283" y="776"/>
                    </a:cubicBezTo>
                    <a:cubicBezTo>
                      <a:pt x="1283" y="773"/>
                      <a:pt x="1284" y="768"/>
                      <a:pt x="1286" y="766"/>
                    </a:cubicBezTo>
                    <a:cubicBezTo>
                      <a:pt x="1287" y="766"/>
                      <a:pt x="1287" y="766"/>
                      <a:pt x="1287" y="766"/>
                    </a:cubicBezTo>
                    <a:cubicBezTo>
                      <a:pt x="1289" y="764"/>
                      <a:pt x="1290" y="763"/>
                      <a:pt x="1289" y="759"/>
                    </a:cubicBezTo>
                    <a:cubicBezTo>
                      <a:pt x="1289" y="759"/>
                      <a:pt x="1289" y="758"/>
                      <a:pt x="1289" y="758"/>
                    </a:cubicBezTo>
                    <a:cubicBezTo>
                      <a:pt x="1289" y="758"/>
                      <a:pt x="1290" y="758"/>
                      <a:pt x="1290" y="758"/>
                    </a:cubicBezTo>
                    <a:cubicBezTo>
                      <a:pt x="1290" y="758"/>
                      <a:pt x="1291" y="757"/>
                      <a:pt x="1292" y="756"/>
                    </a:cubicBezTo>
                    <a:cubicBezTo>
                      <a:pt x="1293" y="755"/>
                      <a:pt x="1294" y="754"/>
                      <a:pt x="1294" y="753"/>
                    </a:cubicBezTo>
                    <a:cubicBezTo>
                      <a:pt x="1294" y="750"/>
                      <a:pt x="1292" y="749"/>
                      <a:pt x="1291" y="748"/>
                    </a:cubicBezTo>
                    <a:cubicBezTo>
                      <a:pt x="1290" y="747"/>
                      <a:pt x="1290" y="747"/>
                      <a:pt x="1289" y="747"/>
                    </a:cubicBezTo>
                    <a:cubicBezTo>
                      <a:pt x="1290" y="746"/>
                      <a:pt x="1291" y="745"/>
                      <a:pt x="1291" y="744"/>
                    </a:cubicBezTo>
                    <a:cubicBezTo>
                      <a:pt x="1291" y="744"/>
                      <a:pt x="1291" y="743"/>
                      <a:pt x="1291" y="743"/>
                    </a:cubicBezTo>
                    <a:cubicBezTo>
                      <a:pt x="1292" y="743"/>
                      <a:pt x="1292" y="744"/>
                      <a:pt x="1293" y="745"/>
                    </a:cubicBezTo>
                    <a:cubicBezTo>
                      <a:pt x="1293" y="745"/>
                      <a:pt x="1294" y="745"/>
                      <a:pt x="1294" y="746"/>
                    </a:cubicBezTo>
                    <a:cubicBezTo>
                      <a:pt x="1295" y="746"/>
                      <a:pt x="1295" y="746"/>
                      <a:pt x="1295" y="746"/>
                    </a:cubicBezTo>
                    <a:cubicBezTo>
                      <a:pt x="1296" y="747"/>
                      <a:pt x="1296" y="747"/>
                      <a:pt x="1296" y="748"/>
                    </a:cubicBezTo>
                    <a:cubicBezTo>
                      <a:pt x="1296" y="749"/>
                      <a:pt x="1296" y="749"/>
                      <a:pt x="1296" y="749"/>
                    </a:cubicBezTo>
                    <a:cubicBezTo>
                      <a:pt x="1296" y="753"/>
                      <a:pt x="1296" y="756"/>
                      <a:pt x="1298" y="757"/>
                    </a:cubicBezTo>
                    <a:cubicBezTo>
                      <a:pt x="1299" y="757"/>
                      <a:pt x="1299" y="758"/>
                      <a:pt x="1300" y="758"/>
                    </a:cubicBezTo>
                    <a:cubicBezTo>
                      <a:pt x="1303" y="758"/>
                      <a:pt x="1308" y="753"/>
                      <a:pt x="1309" y="751"/>
                    </a:cubicBezTo>
                    <a:cubicBezTo>
                      <a:pt x="1313" y="747"/>
                      <a:pt x="1317" y="742"/>
                      <a:pt x="1320" y="736"/>
                    </a:cubicBezTo>
                    <a:cubicBezTo>
                      <a:pt x="1321" y="735"/>
                      <a:pt x="1321" y="734"/>
                      <a:pt x="1322" y="733"/>
                    </a:cubicBezTo>
                    <a:cubicBezTo>
                      <a:pt x="1323" y="732"/>
                      <a:pt x="1324" y="731"/>
                      <a:pt x="1324" y="729"/>
                    </a:cubicBezTo>
                    <a:cubicBezTo>
                      <a:pt x="1325" y="728"/>
                      <a:pt x="1325" y="727"/>
                      <a:pt x="1326" y="726"/>
                    </a:cubicBezTo>
                    <a:cubicBezTo>
                      <a:pt x="1326" y="724"/>
                      <a:pt x="1327" y="723"/>
                      <a:pt x="1328" y="722"/>
                    </a:cubicBezTo>
                    <a:cubicBezTo>
                      <a:pt x="1329" y="718"/>
                      <a:pt x="1331" y="715"/>
                      <a:pt x="1332" y="712"/>
                    </a:cubicBezTo>
                    <a:cubicBezTo>
                      <a:pt x="1333" y="709"/>
                      <a:pt x="1334" y="707"/>
                      <a:pt x="1335" y="705"/>
                    </a:cubicBezTo>
                    <a:cubicBezTo>
                      <a:pt x="1336" y="703"/>
                      <a:pt x="1336" y="702"/>
                      <a:pt x="1336" y="700"/>
                    </a:cubicBezTo>
                    <a:cubicBezTo>
                      <a:pt x="1336" y="699"/>
                      <a:pt x="1336" y="698"/>
                      <a:pt x="1337" y="697"/>
                    </a:cubicBezTo>
                    <a:cubicBezTo>
                      <a:pt x="1337" y="696"/>
                      <a:pt x="1337" y="696"/>
                      <a:pt x="1338" y="695"/>
                    </a:cubicBezTo>
                    <a:cubicBezTo>
                      <a:pt x="1338" y="693"/>
                      <a:pt x="1339" y="691"/>
                      <a:pt x="1340" y="690"/>
                    </a:cubicBezTo>
                    <a:cubicBezTo>
                      <a:pt x="1341" y="689"/>
                      <a:pt x="1341" y="688"/>
                      <a:pt x="1342" y="688"/>
                    </a:cubicBezTo>
                    <a:cubicBezTo>
                      <a:pt x="1343" y="687"/>
                      <a:pt x="1344" y="686"/>
                      <a:pt x="1345" y="684"/>
                    </a:cubicBezTo>
                    <a:cubicBezTo>
                      <a:pt x="1346" y="682"/>
                      <a:pt x="1347" y="680"/>
                      <a:pt x="1347" y="678"/>
                    </a:cubicBezTo>
                    <a:cubicBezTo>
                      <a:pt x="1347" y="678"/>
                      <a:pt x="1347" y="677"/>
                      <a:pt x="1347" y="677"/>
                    </a:cubicBezTo>
                    <a:cubicBezTo>
                      <a:pt x="1348" y="674"/>
                      <a:pt x="1350" y="670"/>
                      <a:pt x="1357" y="664"/>
                    </a:cubicBezTo>
                    <a:cubicBezTo>
                      <a:pt x="1358" y="663"/>
                      <a:pt x="1358" y="663"/>
                      <a:pt x="1358" y="663"/>
                    </a:cubicBezTo>
                    <a:cubicBezTo>
                      <a:pt x="1360" y="661"/>
                      <a:pt x="1361" y="660"/>
                      <a:pt x="1362" y="659"/>
                    </a:cubicBezTo>
                    <a:cubicBezTo>
                      <a:pt x="1364" y="657"/>
                      <a:pt x="1365" y="657"/>
                      <a:pt x="1367" y="656"/>
                    </a:cubicBezTo>
                    <a:cubicBezTo>
                      <a:pt x="1372" y="655"/>
                      <a:pt x="1374" y="651"/>
                      <a:pt x="1376" y="648"/>
                    </a:cubicBezTo>
                    <a:cubicBezTo>
                      <a:pt x="1377" y="646"/>
                      <a:pt x="1377" y="645"/>
                      <a:pt x="1378" y="644"/>
                    </a:cubicBezTo>
                    <a:cubicBezTo>
                      <a:pt x="1382" y="640"/>
                      <a:pt x="1384" y="636"/>
                      <a:pt x="1387" y="631"/>
                    </a:cubicBezTo>
                    <a:cubicBezTo>
                      <a:pt x="1389" y="629"/>
                      <a:pt x="1389" y="629"/>
                      <a:pt x="1389" y="629"/>
                    </a:cubicBezTo>
                    <a:cubicBezTo>
                      <a:pt x="1390" y="626"/>
                      <a:pt x="1392" y="624"/>
                      <a:pt x="1394" y="622"/>
                    </a:cubicBezTo>
                    <a:cubicBezTo>
                      <a:pt x="1396" y="620"/>
                      <a:pt x="1398" y="617"/>
                      <a:pt x="1400" y="614"/>
                    </a:cubicBezTo>
                    <a:cubicBezTo>
                      <a:pt x="1401" y="612"/>
                      <a:pt x="1401" y="612"/>
                      <a:pt x="1401" y="612"/>
                    </a:cubicBezTo>
                    <a:cubicBezTo>
                      <a:pt x="1402" y="611"/>
                      <a:pt x="1403" y="609"/>
                      <a:pt x="1405" y="608"/>
                    </a:cubicBezTo>
                    <a:cubicBezTo>
                      <a:pt x="1407" y="605"/>
                      <a:pt x="1409" y="603"/>
                      <a:pt x="1410" y="600"/>
                    </a:cubicBezTo>
                    <a:cubicBezTo>
                      <a:pt x="1412" y="597"/>
                      <a:pt x="1413" y="595"/>
                      <a:pt x="1413" y="592"/>
                    </a:cubicBezTo>
                    <a:cubicBezTo>
                      <a:pt x="1414" y="590"/>
                      <a:pt x="1415" y="588"/>
                      <a:pt x="1416" y="586"/>
                    </a:cubicBezTo>
                    <a:cubicBezTo>
                      <a:pt x="1417" y="583"/>
                      <a:pt x="1418" y="580"/>
                      <a:pt x="1419" y="578"/>
                    </a:cubicBezTo>
                    <a:cubicBezTo>
                      <a:pt x="1419" y="576"/>
                      <a:pt x="1420" y="574"/>
                      <a:pt x="1420" y="573"/>
                    </a:cubicBezTo>
                    <a:cubicBezTo>
                      <a:pt x="1422" y="568"/>
                      <a:pt x="1423" y="563"/>
                      <a:pt x="1424" y="559"/>
                    </a:cubicBezTo>
                    <a:cubicBezTo>
                      <a:pt x="1425" y="555"/>
                      <a:pt x="1425" y="550"/>
                      <a:pt x="1425" y="545"/>
                    </a:cubicBezTo>
                    <a:cubicBezTo>
                      <a:pt x="1425" y="544"/>
                      <a:pt x="1425" y="543"/>
                      <a:pt x="1424" y="542"/>
                    </a:cubicBezTo>
                    <a:close/>
                    <a:moveTo>
                      <a:pt x="1068" y="337"/>
                    </a:moveTo>
                    <a:cubicBezTo>
                      <a:pt x="1068" y="338"/>
                      <a:pt x="1067" y="338"/>
                      <a:pt x="1067" y="338"/>
                    </a:cubicBezTo>
                    <a:cubicBezTo>
                      <a:pt x="1066" y="339"/>
                      <a:pt x="1066" y="339"/>
                      <a:pt x="1066" y="340"/>
                    </a:cubicBezTo>
                    <a:cubicBezTo>
                      <a:pt x="1065" y="341"/>
                      <a:pt x="1065" y="341"/>
                      <a:pt x="1064" y="342"/>
                    </a:cubicBezTo>
                    <a:cubicBezTo>
                      <a:pt x="1064" y="343"/>
                      <a:pt x="1064" y="343"/>
                      <a:pt x="1063" y="343"/>
                    </a:cubicBezTo>
                    <a:cubicBezTo>
                      <a:pt x="1063" y="343"/>
                      <a:pt x="1063" y="342"/>
                      <a:pt x="1063" y="342"/>
                    </a:cubicBezTo>
                    <a:cubicBezTo>
                      <a:pt x="1063" y="341"/>
                      <a:pt x="1063" y="341"/>
                      <a:pt x="1063" y="341"/>
                    </a:cubicBezTo>
                    <a:cubicBezTo>
                      <a:pt x="1063" y="340"/>
                      <a:pt x="1063" y="339"/>
                      <a:pt x="1063" y="338"/>
                    </a:cubicBezTo>
                    <a:cubicBezTo>
                      <a:pt x="1063" y="337"/>
                      <a:pt x="1063" y="336"/>
                      <a:pt x="1062" y="335"/>
                    </a:cubicBezTo>
                    <a:cubicBezTo>
                      <a:pt x="1062" y="333"/>
                      <a:pt x="1063" y="328"/>
                      <a:pt x="1064" y="327"/>
                    </a:cubicBezTo>
                    <a:cubicBezTo>
                      <a:pt x="1066" y="327"/>
                      <a:pt x="1066" y="327"/>
                      <a:pt x="1066" y="327"/>
                    </a:cubicBezTo>
                    <a:cubicBezTo>
                      <a:pt x="1066" y="325"/>
                      <a:pt x="1066" y="325"/>
                      <a:pt x="1066" y="325"/>
                    </a:cubicBezTo>
                    <a:cubicBezTo>
                      <a:pt x="1067" y="324"/>
                      <a:pt x="1067" y="323"/>
                      <a:pt x="1068" y="322"/>
                    </a:cubicBezTo>
                    <a:cubicBezTo>
                      <a:pt x="1068" y="322"/>
                      <a:pt x="1069" y="322"/>
                      <a:pt x="1069" y="322"/>
                    </a:cubicBezTo>
                    <a:cubicBezTo>
                      <a:pt x="1068" y="325"/>
                      <a:pt x="1067" y="329"/>
                      <a:pt x="1067" y="332"/>
                    </a:cubicBezTo>
                    <a:cubicBezTo>
                      <a:pt x="1067" y="334"/>
                      <a:pt x="1067" y="334"/>
                      <a:pt x="1067" y="334"/>
                    </a:cubicBezTo>
                    <a:cubicBezTo>
                      <a:pt x="1068" y="334"/>
                      <a:pt x="1068" y="334"/>
                      <a:pt x="1068" y="334"/>
                    </a:cubicBezTo>
                    <a:cubicBezTo>
                      <a:pt x="1068" y="335"/>
                      <a:pt x="1068" y="335"/>
                      <a:pt x="1068" y="336"/>
                    </a:cubicBezTo>
                    <a:cubicBezTo>
                      <a:pt x="1068" y="337"/>
                      <a:pt x="1068" y="337"/>
                      <a:pt x="1068" y="337"/>
                    </a:cubicBezTo>
                    <a:close/>
                    <a:moveTo>
                      <a:pt x="1079" y="331"/>
                    </a:moveTo>
                    <a:cubicBezTo>
                      <a:pt x="1078" y="332"/>
                      <a:pt x="1078" y="332"/>
                      <a:pt x="1078" y="332"/>
                    </a:cubicBezTo>
                    <a:cubicBezTo>
                      <a:pt x="1078" y="332"/>
                      <a:pt x="1078" y="332"/>
                      <a:pt x="1078" y="332"/>
                    </a:cubicBezTo>
                    <a:cubicBezTo>
                      <a:pt x="1078" y="332"/>
                      <a:pt x="1078" y="332"/>
                      <a:pt x="1078" y="331"/>
                    </a:cubicBezTo>
                    <a:cubicBezTo>
                      <a:pt x="1078" y="331"/>
                      <a:pt x="1078" y="331"/>
                      <a:pt x="1078" y="331"/>
                    </a:cubicBezTo>
                    <a:cubicBezTo>
                      <a:pt x="1079" y="330"/>
                      <a:pt x="1080" y="329"/>
                      <a:pt x="1080" y="328"/>
                    </a:cubicBezTo>
                    <a:cubicBezTo>
                      <a:pt x="1080" y="328"/>
                      <a:pt x="1080" y="328"/>
                      <a:pt x="1080" y="328"/>
                    </a:cubicBezTo>
                    <a:cubicBezTo>
                      <a:pt x="1080" y="329"/>
                      <a:pt x="1080" y="329"/>
                      <a:pt x="1080" y="329"/>
                    </a:cubicBezTo>
                    <a:cubicBezTo>
                      <a:pt x="1080" y="329"/>
                      <a:pt x="1080" y="329"/>
                      <a:pt x="1080" y="330"/>
                    </a:cubicBezTo>
                    <a:cubicBezTo>
                      <a:pt x="1080" y="330"/>
                      <a:pt x="1079" y="331"/>
                      <a:pt x="1079" y="331"/>
                    </a:cubicBezTo>
                    <a:close/>
                    <a:moveTo>
                      <a:pt x="856" y="294"/>
                    </a:moveTo>
                    <a:cubicBezTo>
                      <a:pt x="856" y="294"/>
                      <a:pt x="856" y="293"/>
                      <a:pt x="855" y="293"/>
                    </a:cubicBezTo>
                    <a:cubicBezTo>
                      <a:pt x="855" y="293"/>
                      <a:pt x="854" y="294"/>
                      <a:pt x="853" y="294"/>
                    </a:cubicBezTo>
                    <a:cubicBezTo>
                      <a:pt x="852" y="294"/>
                      <a:pt x="852" y="294"/>
                      <a:pt x="852" y="294"/>
                    </a:cubicBezTo>
                    <a:cubicBezTo>
                      <a:pt x="852" y="294"/>
                      <a:pt x="851" y="295"/>
                      <a:pt x="851" y="295"/>
                    </a:cubicBezTo>
                    <a:cubicBezTo>
                      <a:pt x="851" y="295"/>
                      <a:pt x="851" y="295"/>
                      <a:pt x="851" y="294"/>
                    </a:cubicBezTo>
                    <a:cubicBezTo>
                      <a:pt x="851" y="294"/>
                      <a:pt x="851" y="294"/>
                      <a:pt x="851" y="294"/>
                    </a:cubicBezTo>
                    <a:cubicBezTo>
                      <a:pt x="852" y="294"/>
                      <a:pt x="854" y="294"/>
                      <a:pt x="855" y="293"/>
                    </a:cubicBezTo>
                    <a:cubicBezTo>
                      <a:pt x="856" y="292"/>
                      <a:pt x="856" y="292"/>
                      <a:pt x="857" y="292"/>
                    </a:cubicBezTo>
                    <a:cubicBezTo>
                      <a:pt x="858" y="292"/>
                      <a:pt x="859" y="292"/>
                      <a:pt x="860" y="292"/>
                    </a:cubicBezTo>
                    <a:cubicBezTo>
                      <a:pt x="860" y="292"/>
                      <a:pt x="860" y="292"/>
                      <a:pt x="860" y="292"/>
                    </a:cubicBezTo>
                    <a:cubicBezTo>
                      <a:pt x="859" y="292"/>
                      <a:pt x="859" y="293"/>
                      <a:pt x="858" y="293"/>
                    </a:cubicBezTo>
                    <a:cubicBezTo>
                      <a:pt x="858" y="293"/>
                      <a:pt x="857" y="294"/>
                      <a:pt x="857" y="294"/>
                    </a:cubicBezTo>
                    <a:cubicBezTo>
                      <a:pt x="857" y="294"/>
                      <a:pt x="857" y="294"/>
                      <a:pt x="856" y="294"/>
                    </a:cubicBezTo>
                    <a:close/>
                    <a:moveTo>
                      <a:pt x="822" y="239"/>
                    </a:moveTo>
                    <a:cubicBezTo>
                      <a:pt x="821" y="238"/>
                      <a:pt x="819" y="237"/>
                      <a:pt x="817" y="237"/>
                    </a:cubicBezTo>
                    <a:cubicBezTo>
                      <a:pt x="818" y="236"/>
                      <a:pt x="818" y="236"/>
                      <a:pt x="818" y="236"/>
                    </a:cubicBezTo>
                    <a:cubicBezTo>
                      <a:pt x="818" y="235"/>
                      <a:pt x="819" y="235"/>
                      <a:pt x="819" y="235"/>
                    </a:cubicBezTo>
                    <a:cubicBezTo>
                      <a:pt x="819" y="234"/>
                      <a:pt x="819" y="234"/>
                      <a:pt x="820" y="234"/>
                    </a:cubicBezTo>
                    <a:cubicBezTo>
                      <a:pt x="821" y="234"/>
                      <a:pt x="822" y="233"/>
                      <a:pt x="822" y="232"/>
                    </a:cubicBezTo>
                    <a:cubicBezTo>
                      <a:pt x="823" y="231"/>
                      <a:pt x="826" y="229"/>
                      <a:pt x="826" y="226"/>
                    </a:cubicBezTo>
                    <a:cubicBezTo>
                      <a:pt x="827" y="229"/>
                      <a:pt x="829" y="230"/>
                      <a:pt x="832" y="230"/>
                    </a:cubicBezTo>
                    <a:cubicBezTo>
                      <a:pt x="833" y="230"/>
                      <a:pt x="835" y="229"/>
                      <a:pt x="836" y="228"/>
                    </a:cubicBezTo>
                    <a:cubicBezTo>
                      <a:pt x="838" y="227"/>
                      <a:pt x="841" y="225"/>
                      <a:pt x="843" y="223"/>
                    </a:cubicBezTo>
                    <a:cubicBezTo>
                      <a:pt x="843" y="223"/>
                      <a:pt x="843" y="223"/>
                      <a:pt x="843" y="223"/>
                    </a:cubicBezTo>
                    <a:cubicBezTo>
                      <a:pt x="842" y="224"/>
                      <a:pt x="842" y="224"/>
                      <a:pt x="841" y="225"/>
                    </a:cubicBezTo>
                    <a:cubicBezTo>
                      <a:pt x="840" y="226"/>
                      <a:pt x="838" y="227"/>
                      <a:pt x="837" y="230"/>
                    </a:cubicBezTo>
                    <a:cubicBezTo>
                      <a:pt x="837" y="230"/>
                      <a:pt x="836" y="230"/>
                      <a:pt x="836" y="230"/>
                    </a:cubicBezTo>
                    <a:cubicBezTo>
                      <a:pt x="835" y="232"/>
                      <a:pt x="835" y="234"/>
                      <a:pt x="835" y="236"/>
                    </a:cubicBezTo>
                    <a:cubicBezTo>
                      <a:pt x="835" y="237"/>
                      <a:pt x="835" y="237"/>
                      <a:pt x="835" y="237"/>
                    </a:cubicBezTo>
                    <a:cubicBezTo>
                      <a:pt x="835" y="238"/>
                      <a:pt x="835" y="238"/>
                      <a:pt x="836" y="239"/>
                    </a:cubicBezTo>
                    <a:cubicBezTo>
                      <a:pt x="835" y="238"/>
                      <a:pt x="834" y="238"/>
                      <a:pt x="833" y="238"/>
                    </a:cubicBezTo>
                    <a:cubicBezTo>
                      <a:pt x="831" y="238"/>
                      <a:pt x="829" y="239"/>
                      <a:pt x="827" y="241"/>
                    </a:cubicBezTo>
                    <a:cubicBezTo>
                      <a:pt x="827" y="241"/>
                      <a:pt x="826" y="242"/>
                      <a:pt x="826" y="242"/>
                    </a:cubicBezTo>
                    <a:cubicBezTo>
                      <a:pt x="825" y="243"/>
                      <a:pt x="825" y="244"/>
                      <a:pt x="824" y="244"/>
                    </a:cubicBezTo>
                    <a:cubicBezTo>
                      <a:pt x="824" y="242"/>
                      <a:pt x="823" y="240"/>
                      <a:pt x="822" y="239"/>
                    </a:cubicBezTo>
                    <a:close/>
                    <a:moveTo>
                      <a:pt x="845" y="220"/>
                    </a:moveTo>
                    <a:cubicBezTo>
                      <a:pt x="845" y="220"/>
                      <a:pt x="845" y="220"/>
                      <a:pt x="845" y="220"/>
                    </a:cubicBezTo>
                    <a:cubicBezTo>
                      <a:pt x="845" y="220"/>
                      <a:pt x="845" y="221"/>
                      <a:pt x="844" y="221"/>
                    </a:cubicBezTo>
                    <a:cubicBezTo>
                      <a:pt x="845" y="221"/>
                      <a:pt x="845" y="220"/>
                      <a:pt x="845" y="220"/>
                    </a:cubicBezTo>
                    <a:close/>
                    <a:moveTo>
                      <a:pt x="853" y="218"/>
                    </a:moveTo>
                    <a:cubicBezTo>
                      <a:pt x="852" y="218"/>
                      <a:pt x="851" y="219"/>
                      <a:pt x="850" y="219"/>
                    </a:cubicBezTo>
                    <a:cubicBezTo>
                      <a:pt x="850" y="219"/>
                      <a:pt x="850" y="219"/>
                      <a:pt x="849" y="219"/>
                    </a:cubicBezTo>
                    <a:cubicBezTo>
                      <a:pt x="850" y="218"/>
                      <a:pt x="850" y="218"/>
                      <a:pt x="850" y="217"/>
                    </a:cubicBezTo>
                    <a:cubicBezTo>
                      <a:pt x="851" y="218"/>
                      <a:pt x="852" y="218"/>
                      <a:pt x="853" y="218"/>
                    </a:cubicBezTo>
                    <a:cubicBezTo>
                      <a:pt x="853" y="218"/>
                      <a:pt x="853" y="218"/>
                      <a:pt x="853" y="218"/>
                    </a:cubicBezTo>
                    <a:close/>
                    <a:moveTo>
                      <a:pt x="868" y="220"/>
                    </a:moveTo>
                    <a:cubicBezTo>
                      <a:pt x="868" y="220"/>
                      <a:pt x="868" y="220"/>
                      <a:pt x="868" y="220"/>
                    </a:cubicBezTo>
                    <a:cubicBezTo>
                      <a:pt x="868" y="220"/>
                      <a:pt x="868" y="221"/>
                      <a:pt x="868" y="221"/>
                    </a:cubicBezTo>
                    <a:cubicBezTo>
                      <a:pt x="868" y="221"/>
                      <a:pt x="867" y="221"/>
                      <a:pt x="867" y="221"/>
                    </a:cubicBezTo>
                    <a:cubicBezTo>
                      <a:pt x="867" y="221"/>
                      <a:pt x="867" y="221"/>
                      <a:pt x="867" y="221"/>
                    </a:cubicBezTo>
                    <a:lnTo>
                      <a:pt x="868" y="220"/>
                    </a:lnTo>
                    <a:close/>
                    <a:moveTo>
                      <a:pt x="843" y="205"/>
                    </a:moveTo>
                    <a:cubicBezTo>
                      <a:pt x="842" y="205"/>
                      <a:pt x="841" y="206"/>
                      <a:pt x="840" y="207"/>
                    </a:cubicBezTo>
                    <a:cubicBezTo>
                      <a:pt x="840" y="206"/>
                      <a:pt x="841" y="206"/>
                      <a:pt x="841" y="206"/>
                    </a:cubicBezTo>
                    <a:cubicBezTo>
                      <a:pt x="841" y="205"/>
                      <a:pt x="842" y="204"/>
                      <a:pt x="842" y="204"/>
                    </a:cubicBezTo>
                    <a:cubicBezTo>
                      <a:pt x="843" y="203"/>
                      <a:pt x="843" y="202"/>
                      <a:pt x="844" y="202"/>
                    </a:cubicBezTo>
                    <a:cubicBezTo>
                      <a:pt x="843" y="203"/>
                      <a:pt x="843" y="204"/>
                      <a:pt x="843" y="205"/>
                    </a:cubicBezTo>
                    <a:close/>
                    <a:moveTo>
                      <a:pt x="839" y="213"/>
                    </a:moveTo>
                    <a:cubicBezTo>
                      <a:pt x="837" y="214"/>
                      <a:pt x="835" y="214"/>
                      <a:pt x="834" y="215"/>
                    </a:cubicBezTo>
                    <a:cubicBezTo>
                      <a:pt x="833" y="216"/>
                      <a:pt x="832" y="216"/>
                      <a:pt x="831" y="216"/>
                    </a:cubicBezTo>
                    <a:cubicBezTo>
                      <a:pt x="828" y="218"/>
                      <a:pt x="826" y="220"/>
                      <a:pt x="826" y="223"/>
                    </a:cubicBezTo>
                    <a:cubicBezTo>
                      <a:pt x="826" y="222"/>
                      <a:pt x="825" y="221"/>
                      <a:pt x="824" y="221"/>
                    </a:cubicBezTo>
                    <a:cubicBezTo>
                      <a:pt x="825" y="221"/>
                      <a:pt x="825" y="220"/>
                      <a:pt x="825" y="220"/>
                    </a:cubicBezTo>
                    <a:cubicBezTo>
                      <a:pt x="825" y="220"/>
                      <a:pt x="825" y="220"/>
                      <a:pt x="825" y="220"/>
                    </a:cubicBezTo>
                    <a:cubicBezTo>
                      <a:pt x="826" y="219"/>
                      <a:pt x="827" y="218"/>
                      <a:pt x="828" y="216"/>
                    </a:cubicBezTo>
                    <a:cubicBezTo>
                      <a:pt x="829" y="215"/>
                      <a:pt x="829" y="214"/>
                      <a:pt x="830" y="214"/>
                    </a:cubicBezTo>
                    <a:cubicBezTo>
                      <a:pt x="830" y="214"/>
                      <a:pt x="831" y="214"/>
                      <a:pt x="831" y="213"/>
                    </a:cubicBezTo>
                    <a:cubicBezTo>
                      <a:pt x="832" y="213"/>
                      <a:pt x="832" y="213"/>
                      <a:pt x="833" y="213"/>
                    </a:cubicBezTo>
                    <a:cubicBezTo>
                      <a:pt x="835" y="213"/>
                      <a:pt x="836" y="212"/>
                      <a:pt x="837" y="211"/>
                    </a:cubicBezTo>
                    <a:cubicBezTo>
                      <a:pt x="838" y="210"/>
                      <a:pt x="838" y="210"/>
                      <a:pt x="838" y="209"/>
                    </a:cubicBezTo>
                    <a:cubicBezTo>
                      <a:pt x="838" y="211"/>
                      <a:pt x="838" y="212"/>
                      <a:pt x="839" y="213"/>
                    </a:cubicBezTo>
                    <a:close/>
                    <a:moveTo>
                      <a:pt x="819" y="262"/>
                    </a:moveTo>
                    <a:cubicBezTo>
                      <a:pt x="819" y="260"/>
                      <a:pt x="820" y="258"/>
                      <a:pt x="820" y="257"/>
                    </a:cubicBezTo>
                    <a:cubicBezTo>
                      <a:pt x="820" y="256"/>
                      <a:pt x="821" y="256"/>
                      <a:pt x="821" y="255"/>
                    </a:cubicBezTo>
                    <a:cubicBezTo>
                      <a:pt x="821" y="256"/>
                      <a:pt x="821" y="256"/>
                      <a:pt x="821" y="256"/>
                    </a:cubicBezTo>
                    <a:cubicBezTo>
                      <a:pt x="822" y="257"/>
                      <a:pt x="823" y="258"/>
                      <a:pt x="824" y="258"/>
                    </a:cubicBezTo>
                    <a:cubicBezTo>
                      <a:pt x="824" y="258"/>
                      <a:pt x="824" y="258"/>
                      <a:pt x="824" y="258"/>
                    </a:cubicBezTo>
                    <a:cubicBezTo>
                      <a:pt x="824" y="258"/>
                      <a:pt x="824" y="258"/>
                      <a:pt x="824" y="258"/>
                    </a:cubicBezTo>
                    <a:cubicBezTo>
                      <a:pt x="823" y="258"/>
                      <a:pt x="823" y="259"/>
                      <a:pt x="822" y="259"/>
                    </a:cubicBezTo>
                    <a:cubicBezTo>
                      <a:pt x="821" y="260"/>
                      <a:pt x="820" y="261"/>
                      <a:pt x="819" y="262"/>
                    </a:cubicBezTo>
                    <a:cubicBezTo>
                      <a:pt x="819" y="262"/>
                      <a:pt x="817" y="264"/>
                      <a:pt x="817" y="264"/>
                    </a:cubicBezTo>
                    <a:cubicBezTo>
                      <a:pt x="818" y="263"/>
                      <a:pt x="818" y="263"/>
                      <a:pt x="819" y="262"/>
                    </a:cubicBezTo>
                    <a:close/>
                    <a:moveTo>
                      <a:pt x="828" y="253"/>
                    </a:moveTo>
                    <a:cubicBezTo>
                      <a:pt x="828" y="253"/>
                      <a:pt x="829" y="253"/>
                      <a:pt x="829" y="252"/>
                    </a:cubicBezTo>
                    <a:cubicBezTo>
                      <a:pt x="830" y="252"/>
                      <a:pt x="831" y="251"/>
                      <a:pt x="832" y="250"/>
                    </a:cubicBezTo>
                    <a:cubicBezTo>
                      <a:pt x="832" y="249"/>
                      <a:pt x="833" y="249"/>
                      <a:pt x="833" y="248"/>
                    </a:cubicBezTo>
                    <a:cubicBezTo>
                      <a:pt x="833" y="248"/>
                      <a:pt x="834" y="248"/>
                      <a:pt x="834" y="248"/>
                    </a:cubicBezTo>
                    <a:cubicBezTo>
                      <a:pt x="834" y="248"/>
                      <a:pt x="834" y="249"/>
                      <a:pt x="834" y="249"/>
                    </a:cubicBezTo>
                    <a:cubicBezTo>
                      <a:pt x="834" y="250"/>
                      <a:pt x="835" y="250"/>
                      <a:pt x="835" y="250"/>
                    </a:cubicBezTo>
                    <a:cubicBezTo>
                      <a:pt x="835" y="250"/>
                      <a:pt x="835" y="250"/>
                      <a:pt x="835" y="250"/>
                    </a:cubicBezTo>
                    <a:cubicBezTo>
                      <a:pt x="835" y="251"/>
                      <a:pt x="834" y="251"/>
                      <a:pt x="834" y="252"/>
                    </a:cubicBezTo>
                    <a:cubicBezTo>
                      <a:pt x="834" y="252"/>
                      <a:pt x="834" y="252"/>
                      <a:pt x="834" y="253"/>
                    </a:cubicBezTo>
                    <a:cubicBezTo>
                      <a:pt x="833" y="253"/>
                      <a:pt x="833" y="253"/>
                      <a:pt x="833" y="253"/>
                    </a:cubicBezTo>
                    <a:cubicBezTo>
                      <a:pt x="833" y="253"/>
                      <a:pt x="832" y="253"/>
                      <a:pt x="832" y="253"/>
                    </a:cubicBezTo>
                    <a:cubicBezTo>
                      <a:pt x="831" y="253"/>
                      <a:pt x="831" y="253"/>
                      <a:pt x="831" y="253"/>
                    </a:cubicBezTo>
                    <a:cubicBezTo>
                      <a:pt x="830" y="253"/>
                      <a:pt x="829" y="253"/>
                      <a:pt x="828" y="253"/>
                    </a:cubicBezTo>
                    <a:close/>
                    <a:moveTo>
                      <a:pt x="864" y="290"/>
                    </a:moveTo>
                    <a:cubicBezTo>
                      <a:pt x="864" y="290"/>
                      <a:pt x="865" y="290"/>
                      <a:pt x="865" y="290"/>
                    </a:cubicBezTo>
                    <a:cubicBezTo>
                      <a:pt x="865" y="290"/>
                      <a:pt x="865" y="290"/>
                      <a:pt x="865" y="290"/>
                    </a:cubicBezTo>
                    <a:cubicBezTo>
                      <a:pt x="866" y="291"/>
                      <a:pt x="866" y="291"/>
                      <a:pt x="866" y="291"/>
                    </a:cubicBezTo>
                    <a:cubicBezTo>
                      <a:pt x="866" y="291"/>
                      <a:pt x="865" y="291"/>
                      <a:pt x="865" y="291"/>
                    </a:cubicBezTo>
                    <a:cubicBezTo>
                      <a:pt x="864" y="291"/>
                      <a:pt x="863" y="291"/>
                      <a:pt x="862" y="291"/>
                    </a:cubicBezTo>
                    <a:cubicBezTo>
                      <a:pt x="863" y="291"/>
                      <a:pt x="864" y="290"/>
                      <a:pt x="864" y="290"/>
                    </a:cubicBezTo>
                    <a:close/>
                    <a:moveTo>
                      <a:pt x="883" y="224"/>
                    </a:moveTo>
                    <a:cubicBezTo>
                      <a:pt x="884" y="224"/>
                      <a:pt x="884" y="224"/>
                      <a:pt x="885" y="224"/>
                    </a:cubicBezTo>
                    <a:cubicBezTo>
                      <a:pt x="884" y="224"/>
                      <a:pt x="884" y="224"/>
                      <a:pt x="883" y="224"/>
                    </a:cubicBezTo>
                    <a:close/>
                    <a:moveTo>
                      <a:pt x="856" y="189"/>
                    </a:moveTo>
                    <a:cubicBezTo>
                      <a:pt x="856" y="189"/>
                      <a:pt x="856" y="189"/>
                      <a:pt x="856" y="189"/>
                    </a:cubicBezTo>
                    <a:cubicBezTo>
                      <a:pt x="855" y="189"/>
                      <a:pt x="855" y="189"/>
                      <a:pt x="855" y="189"/>
                    </a:cubicBezTo>
                    <a:cubicBezTo>
                      <a:pt x="854" y="189"/>
                      <a:pt x="853" y="189"/>
                      <a:pt x="852" y="191"/>
                    </a:cubicBezTo>
                    <a:cubicBezTo>
                      <a:pt x="850" y="192"/>
                      <a:pt x="849" y="194"/>
                      <a:pt x="849" y="197"/>
                    </a:cubicBezTo>
                    <a:cubicBezTo>
                      <a:pt x="849" y="197"/>
                      <a:pt x="849" y="197"/>
                      <a:pt x="849" y="197"/>
                    </a:cubicBezTo>
                    <a:cubicBezTo>
                      <a:pt x="847" y="197"/>
                      <a:pt x="846" y="197"/>
                      <a:pt x="845" y="198"/>
                    </a:cubicBezTo>
                    <a:cubicBezTo>
                      <a:pt x="846" y="198"/>
                      <a:pt x="846" y="197"/>
                      <a:pt x="846" y="197"/>
                    </a:cubicBezTo>
                    <a:cubicBezTo>
                      <a:pt x="847" y="196"/>
                      <a:pt x="848" y="195"/>
                      <a:pt x="848" y="194"/>
                    </a:cubicBezTo>
                    <a:cubicBezTo>
                      <a:pt x="848" y="194"/>
                      <a:pt x="849" y="193"/>
                      <a:pt x="849" y="193"/>
                    </a:cubicBezTo>
                    <a:cubicBezTo>
                      <a:pt x="849" y="193"/>
                      <a:pt x="849" y="192"/>
                      <a:pt x="850" y="192"/>
                    </a:cubicBezTo>
                    <a:cubicBezTo>
                      <a:pt x="850" y="192"/>
                      <a:pt x="851" y="191"/>
                      <a:pt x="852" y="190"/>
                    </a:cubicBezTo>
                    <a:cubicBezTo>
                      <a:pt x="852" y="190"/>
                      <a:pt x="852" y="189"/>
                      <a:pt x="852" y="188"/>
                    </a:cubicBezTo>
                    <a:cubicBezTo>
                      <a:pt x="853" y="188"/>
                      <a:pt x="853" y="187"/>
                      <a:pt x="853" y="187"/>
                    </a:cubicBezTo>
                    <a:cubicBezTo>
                      <a:pt x="854" y="186"/>
                      <a:pt x="854" y="186"/>
                      <a:pt x="854" y="186"/>
                    </a:cubicBezTo>
                    <a:cubicBezTo>
                      <a:pt x="854" y="187"/>
                      <a:pt x="854" y="187"/>
                      <a:pt x="854" y="187"/>
                    </a:cubicBezTo>
                    <a:cubicBezTo>
                      <a:pt x="855" y="188"/>
                      <a:pt x="856" y="188"/>
                      <a:pt x="857" y="189"/>
                    </a:cubicBezTo>
                    <a:cubicBezTo>
                      <a:pt x="856" y="189"/>
                      <a:pt x="856" y="189"/>
                      <a:pt x="856" y="189"/>
                    </a:cubicBezTo>
                    <a:close/>
                    <a:moveTo>
                      <a:pt x="786" y="277"/>
                    </a:moveTo>
                    <a:cubicBezTo>
                      <a:pt x="787" y="277"/>
                      <a:pt x="787" y="277"/>
                      <a:pt x="787" y="277"/>
                    </a:cubicBezTo>
                    <a:cubicBezTo>
                      <a:pt x="790" y="277"/>
                      <a:pt x="791" y="278"/>
                      <a:pt x="794" y="279"/>
                    </a:cubicBezTo>
                    <a:cubicBezTo>
                      <a:pt x="794" y="279"/>
                      <a:pt x="794" y="279"/>
                      <a:pt x="794" y="279"/>
                    </a:cubicBezTo>
                    <a:cubicBezTo>
                      <a:pt x="794" y="279"/>
                      <a:pt x="795" y="279"/>
                      <a:pt x="795" y="279"/>
                    </a:cubicBezTo>
                    <a:cubicBezTo>
                      <a:pt x="795" y="279"/>
                      <a:pt x="795" y="280"/>
                      <a:pt x="794" y="280"/>
                    </a:cubicBezTo>
                    <a:cubicBezTo>
                      <a:pt x="792" y="281"/>
                      <a:pt x="790" y="282"/>
                      <a:pt x="788" y="282"/>
                    </a:cubicBezTo>
                    <a:cubicBezTo>
                      <a:pt x="788" y="282"/>
                      <a:pt x="787" y="282"/>
                      <a:pt x="786" y="281"/>
                    </a:cubicBezTo>
                    <a:cubicBezTo>
                      <a:pt x="786" y="281"/>
                      <a:pt x="785" y="281"/>
                      <a:pt x="785" y="281"/>
                    </a:cubicBezTo>
                    <a:cubicBezTo>
                      <a:pt x="784" y="280"/>
                      <a:pt x="782" y="279"/>
                      <a:pt x="781" y="278"/>
                    </a:cubicBezTo>
                    <a:cubicBezTo>
                      <a:pt x="780" y="278"/>
                      <a:pt x="780" y="278"/>
                      <a:pt x="780" y="278"/>
                    </a:cubicBezTo>
                    <a:cubicBezTo>
                      <a:pt x="778" y="278"/>
                      <a:pt x="777" y="279"/>
                      <a:pt x="777" y="279"/>
                    </a:cubicBezTo>
                    <a:cubicBezTo>
                      <a:pt x="776" y="279"/>
                      <a:pt x="776" y="280"/>
                      <a:pt x="776" y="280"/>
                    </a:cubicBezTo>
                    <a:cubicBezTo>
                      <a:pt x="776" y="280"/>
                      <a:pt x="776" y="280"/>
                      <a:pt x="776" y="280"/>
                    </a:cubicBezTo>
                    <a:cubicBezTo>
                      <a:pt x="776" y="279"/>
                      <a:pt x="776" y="279"/>
                      <a:pt x="777" y="279"/>
                    </a:cubicBezTo>
                    <a:cubicBezTo>
                      <a:pt x="777" y="279"/>
                      <a:pt x="777" y="279"/>
                      <a:pt x="778" y="278"/>
                    </a:cubicBezTo>
                    <a:cubicBezTo>
                      <a:pt x="778" y="278"/>
                      <a:pt x="779" y="278"/>
                      <a:pt x="779" y="278"/>
                    </a:cubicBezTo>
                    <a:cubicBezTo>
                      <a:pt x="780" y="278"/>
                      <a:pt x="780" y="277"/>
                      <a:pt x="781" y="277"/>
                    </a:cubicBezTo>
                    <a:cubicBezTo>
                      <a:pt x="782" y="276"/>
                      <a:pt x="783" y="276"/>
                      <a:pt x="783" y="275"/>
                    </a:cubicBezTo>
                    <a:cubicBezTo>
                      <a:pt x="784" y="275"/>
                      <a:pt x="784" y="275"/>
                      <a:pt x="784" y="275"/>
                    </a:cubicBezTo>
                    <a:cubicBezTo>
                      <a:pt x="784" y="277"/>
                      <a:pt x="784" y="277"/>
                      <a:pt x="784" y="277"/>
                    </a:cubicBezTo>
                    <a:lnTo>
                      <a:pt x="786" y="277"/>
                    </a:lnTo>
                    <a:close/>
                    <a:moveTo>
                      <a:pt x="890" y="298"/>
                    </a:moveTo>
                    <a:cubicBezTo>
                      <a:pt x="890" y="300"/>
                      <a:pt x="889" y="301"/>
                      <a:pt x="889" y="303"/>
                    </a:cubicBezTo>
                    <a:cubicBezTo>
                      <a:pt x="888" y="304"/>
                      <a:pt x="888" y="304"/>
                      <a:pt x="888" y="304"/>
                    </a:cubicBezTo>
                    <a:cubicBezTo>
                      <a:pt x="888" y="306"/>
                      <a:pt x="887" y="307"/>
                      <a:pt x="886" y="309"/>
                    </a:cubicBezTo>
                    <a:cubicBezTo>
                      <a:pt x="886" y="309"/>
                      <a:pt x="886" y="310"/>
                      <a:pt x="886" y="310"/>
                    </a:cubicBezTo>
                    <a:cubicBezTo>
                      <a:pt x="886" y="308"/>
                      <a:pt x="887" y="306"/>
                      <a:pt x="887" y="305"/>
                    </a:cubicBezTo>
                    <a:cubicBezTo>
                      <a:pt x="888" y="303"/>
                      <a:pt x="888" y="302"/>
                      <a:pt x="889" y="301"/>
                    </a:cubicBezTo>
                    <a:cubicBezTo>
                      <a:pt x="889" y="300"/>
                      <a:pt x="890" y="299"/>
                      <a:pt x="890" y="298"/>
                    </a:cubicBezTo>
                    <a:close/>
                    <a:moveTo>
                      <a:pt x="911" y="1527"/>
                    </a:moveTo>
                    <a:cubicBezTo>
                      <a:pt x="911" y="1528"/>
                      <a:pt x="910" y="1528"/>
                      <a:pt x="910" y="1529"/>
                    </a:cubicBezTo>
                    <a:cubicBezTo>
                      <a:pt x="910" y="1529"/>
                      <a:pt x="910" y="1529"/>
                      <a:pt x="910" y="1529"/>
                    </a:cubicBezTo>
                    <a:cubicBezTo>
                      <a:pt x="910" y="1529"/>
                      <a:pt x="909" y="1529"/>
                      <a:pt x="909" y="1529"/>
                    </a:cubicBezTo>
                    <a:cubicBezTo>
                      <a:pt x="908" y="1530"/>
                      <a:pt x="907" y="1530"/>
                      <a:pt x="906" y="1531"/>
                    </a:cubicBezTo>
                    <a:cubicBezTo>
                      <a:pt x="906" y="1531"/>
                      <a:pt x="905" y="1532"/>
                      <a:pt x="905" y="1532"/>
                    </a:cubicBezTo>
                    <a:cubicBezTo>
                      <a:pt x="905" y="1532"/>
                      <a:pt x="905" y="1532"/>
                      <a:pt x="904" y="1532"/>
                    </a:cubicBezTo>
                    <a:cubicBezTo>
                      <a:pt x="903" y="1532"/>
                      <a:pt x="903" y="1532"/>
                      <a:pt x="903" y="1532"/>
                    </a:cubicBezTo>
                    <a:cubicBezTo>
                      <a:pt x="902" y="1532"/>
                      <a:pt x="902" y="1532"/>
                      <a:pt x="901" y="1532"/>
                    </a:cubicBezTo>
                    <a:cubicBezTo>
                      <a:pt x="899" y="1532"/>
                      <a:pt x="899" y="1532"/>
                      <a:pt x="899" y="1532"/>
                    </a:cubicBezTo>
                    <a:cubicBezTo>
                      <a:pt x="899" y="1534"/>
                      <a:pt x="899" y="1534"/>
                      <a:pt x="899" y="1534"/>
                    </a:cubicBezTo>
                    <a:cubicBezTo>
                      <a:pt x="899" y="1534"/>
                      <a:pt x="899" y="1534"/>
                      <a:pt x="899" y="1534"/>
                    </a:cubicBezTo>
                    <a:cubicBezTo>
                      <a:pt x="899" y="1534"/>
                      <a:pt x="899" y="1535"/>
                      <a:pt x="899" y="1535"/>
                    </a:cubicBezTo>
                    <a:cubicBezTo>
                      <a:pt x="898" y="1534"/>
                      <a:pt x="897" y="1534"/>
                      <a:pt x="896" y="1533"/>
                    </a:cubicBezTo>
                    <a:cubicBezTo>
                      <a:pt x="896" y="1533"/>
                      <a:pt x="896" y="1533"/>
                      <a:pt x="896" y="1532"/>
                    </a:cubicBezTo>
                    <a:cubicBezTo>
                      <a:pt x="896" y="1532"/>
                      <a:pt x="896" y="1532"/>
                      <a:pt x="896" y="1532"/>
                    </a:cubicBezTo>
                    <a:cubicBezTo>
                      <a:pt x="896" y="1532"/>
                      <a:pt x="896" y="1532"/>
                      <a:pt x="896" y="1532"/>
                    </a:cubicBezTo>
                    <a:cubicBezTo>
                      <a:pt x="896" y="1531"/>
                      <a:pt x="897" y="1531"/>
                      <a:pt x="897" y="1531"/>
                    </a:cubicBezTo>
                    <a:cubicBezTo>
                      <a:pt x="898" y="1530"/>
                      <a:pt x="899" y="1530"/>
                      <a:pt x="900" y="1528"/>
                    </a:cubicBezTo>
                    <a:cubicBezTo>
                      <a:pt x="901" y="1527"/>
                      <a:pt x="901" y="1525"/>
                      <a:pt x="901" y="1523"/>
                    </a:cubicBezTo>
                    <a:cubicBezTo>
                      <a:pt x="901" y="1521"/>
                      <a:pt x="901" y="1519"/>
                      <a:pt x="901" y="1518"/>
                    </a:cubicBezTo>
                    <a:cubicBezTo>
                      <a:pt x="901" y="1518"/>
                      <a:pt x="901" y="1517"/>
                      <a:pt x="901" y="1516"/>
                    </a:cubicBezTo>
                    <a:cubicBezTo>
                      <a:pt x="901" y="1516"/>
                      <a:pt x="901" y="1515"/>
                      <a:pt x="901" y="1515"/>
                    </a:cubicBezTo>
                    <a:cubicBezTo>
                      <a:pt x="901" y="1515"/>
                      <a:pt x="902" y="1514"/>
                      <a:pt x="902" y="1514"/>
                    </a:cubicBezTo>
                    <a:cubicBezTo>
                      <a:pt x="903" y="1514"/>
                      <a:pt x="904" y="1513"/>
                      <a:pt x="904" y="1513"/>
                    </a:cubicBezTo>
                    <a:cubicBezTo>
                      <a:pt x="905" y="1513"/>
                      <a:pt x="905" y="1512"/>
                      <a:pt x="906" y="1512"/>
                    </a:cubicBezTo>
                    <a:cubicBezTo>
                      <a:pt x="906" y="1512"/>
                      <a:pt x="907" y="1512"/>
                      <a:pt x="907" y="1512"/>
                    </a:cubicBezTo>
                    <a:cubicBezTo>
                      <a:pt x="910" y="1511"/>
                      <a:pt x="910" y="1509"/>
                      <a:pt x="911" y="1508"/>
                    </a:cubicBezTo>
                    <a:cubicBezTo>
                      <a:pt x="911" y="1508"/>
                      <a:pt x="911" y="1507"/>
                      <a:pt x="911" y="1507"/>
                    </a:cubicBezTo>
                    <a:cubicBezTo>
                      <a:pt x="911" y="1507"/>
                      <a:pt x="911" y="1507"/>
                      <a:pt x="911" y="1507"/>
                    </a:cubicBezTo>
                    <a:cubicBezTo>
                      <a:pt x="912" y="1507"/>
                      <a:pt x="913" y="1507"/>
                      <a:pt x="914" y="1506"/>
                    </a:cubicBezTo>
                    <a:cubicBezTo>
                      <a:pt x="916" y="1504"/>
                      <a:pt x="917" y="1501"/>
                      <a:pt x="915" y="1499"/>
                    </a:cubicBezTo>
                    <a:cubicBezTo>
                      <a:pt x="915" y="1498"/>
                      <a:pt x="915" y="1497"/>
                      <a:pt x="915" y="1497"/>
                    </a:cubicBezTo>
                    <a:cubicBezTo>
                      <a:pt x="915" y="1497"/>
                      <a:pt x="915" y="1497"/>
                      <a:pt x="915" y="1497"/>
                    </a:cubicBezTo>
                    <a:cubicBezTo>
                      <a:pt x="916" y="1497"/>
                      <a:pt x="917" y="1496"/>
                      <a:pt x="918" y="1496"/>
                    </a:cubicBezTo>
                    <a:cubicBezTo>
                      <a:pt x="919" y="1494"/>
                      <a:pt x="919" y="1493"/>
                      <a:pt x="919" y="1492"/>
                    </a:cubicBezTo>
                    <a:cubicBezTo>
                      <a:pt x="919" y="1492"/>
                      <a:pt x="919" y="1492"/>
                      <a:pt x="919" y="1492"/>
                    </a:cubicBezTo>
                    <a:cubicBezTo>
                      <a:pt x="919" y="1492"/>
                      <a:pt x="920" y="1491"/>
                      <a:pt x="920" y="1491"/>
                    </a:cubicBezTo>
                    <a:cubicBezTo>
                      <a:pt x="920" y="1490"/>
                      <a:pt x="920" y="1490"/>
                      <a:pt x="920" y="1489"/>
                    </a:cubicBezTo>
                    <a:cubicBezTo>
                      <a:pt x="920" y="1488"/>
                      <a:pt x="920" y="1487"/>
                      <a:pt x="920" y="1486"/>
                    </a:cubicBezTo>
                    <a:cubicBezTo>
                      <a:pt x="920" y="1486"/>
                      <a:pt x="919" y="1485"/>
                      <a:pt x="919" y="1485"/>
                    </a:cubicBezTo>
                    <a:cubicBezTo>
                      <a:pt x="919" y="1485"/>
                      <a:pt x="919" y="1484"/>
                      <a:pt x="919" y="1484"/>
                    </a:cubicBezTo>
                    <a:cubicBezTo>
                      <a:pt x="919" y="1484"/>
                      <a:pt x="919" y="1483"/>
                      <a:pt x="920" y="1483"/>
                    </a:cubicBezTo>
                    <a:cubicBezTo>
                      <a:pt x="920" y="1482"/>
                      <a:pt x="919" y="1482"/>
                      <a:pt x="919" y="1481"/>
                    </a:cubicBezTo>
                    <a:cubicBezTo>
                      <a:pt x="919" y="1481"/>
                      <a:pt x="919" y="1481"/>
                      <a:pt x="919" y="1480"/>
                    </a:cubicBezTo>
                    <a:cubicBezTo>
                      <a:pt x="919" y="1480"/>
                      <a:pt x="920" y="1479"/>
                      <a:pt x="920" y="1478"/>
                    </a:cubicBezTo>
                    <a:cubicBezTo>
                      <a:pt x="922" y="1476"/>
                      <a:pt x="921" y="1474"/>
                      <a:pt x="921" y="1473"/>
                    </a:cubicBezTo>
                    <a:cubicBezTo>
                      <a:pt x="921" y="1473"/>
                      <a:pt x="921" y="1473"/>
                      <a:pt x="921" y="1472"/>
                    </a:cubicBezTo>
                    <a:cubicBezTo>
                      <a:pt x="921" y="1472"/>
                      <a:pt x="921" y="1471"/>
                      <a:pt x="920" y="1470"/>
                    </a:cubicBezTo>
                    <a:cubicBezTo>
                      <a:pt x="921" y="1471"/>
                      <a:pt x="921" y="1471"/>
                      <a:pt x="921" y="1471"/>
                    </a:cubicBezTo>
                    <a:cubicBezTo>
                      <a:pt x="921" y="1471"/>
                      <a:pt x="921" y="1471"/>
                      <a:pt x="921" y="1472"/>
                    </a:cubicBezTo>
                    <a:cubicBezTo>
                      <a:pt x="921" y="1473"/>
                      <a:pt x="922" y="1474"/>
                      <a:pt x="923" y="1475"/>
                    </a:cubicBezTo>
                    <a:cubicBezTo>
                      <a:pt x="924" y="1475"/>
                      <a:pt x="925" y="1475"/>
                      <a:pt x="926" y="1475"/>
                    </a:cubicBezTo>
                    <a:cubicBezTo>
                      <a:pt x="928" y="1475"/>
                      <a:pt x="929" y="1474"/>
                      <a:pt x="930" y="1473"/>
                    </a:cubicBezTo>
                    <a:cubicBezTo>
                      <a:pt x="931" y="1473"/>
                      <a:pt x="931" y="1473"/>
                      <a:pt x="931" y="1473"/>
                    </a:cubicBezTo>
                    <a:cubicBezTo>
                      <a:pt x="931" y="1473"/>
                      <a:pt x="932" y="1472"/>
                      <a:pt x="932" y="1472"/>
                    </a:cubicBezTo>
                    <a:cubicBezTo>
                      <a:pt x="933" y="1472"/>
                      <a:pt x="934" y="1471"/>
                      <a:pt x="935" y="1471"/>
                    </a:cubicBezTo>
                    <a:cubicBezTo>
                      <a:pt x="935" y="1470"/>
                      <a:pt x="936" y="1469"/>
                      <a:pt x="936" y="1469"/>
                    </a:cubicBezTo>
                    <a:cubicBezTo>
                      <a:pt x="936" y="1469"/>
                      <a:pt x="936" y="1468"/>
                      <a:pt x="937" y="1468"/>
                    </a:cubicBezTo>
                    <a:cubicBezTo>
                      <a:pt x="937" y="1469"/>
                      <a:pt x="937" y="1469"/>
                      <a:pt x="938" y="1470"/>
                    </a:cubicBezTo>
                    <a:cubicBezTo>
                      <a:pt x="938" y="1471"/>
                      <a:pt x="938" y="1471"/>
                      <a:pt x="938" y="1473"/>
                    </a:cubicBezTo>
                    <a:cubicBezTo>
                      <a:pt x="938" y="1474"/>
                      <a:pt x="938" y="1474"/>
                      <a:pt x="938" y="1474"/>
                    </a:cubicBezTo>
                    <a:cubicBezTo>
                      <a:pt x="938" y="1474"/>
                      <a:pt x="938" y="1475"/>
                      <a:pt x="938" y="1475"/>
                    </a:cubicBezTo>
                    <a:cubicBezTo>
                      <a:pt x="934" y="1478"/>
                      <a:pt x="935" y="1481"/>
                      <a:pt x="936" y="1483"/>
                    </a:cubicBezTo>
                    <a:cubicBezTo>
                      <a:pt x="936" y="1484"/>
                      <a:pt x="936" y="1484"/>
                      <a:pt x="936" y="1485"/>
                    </a:cubicBezTo>
                    <a:cubicBezTo>
                      <a:pt x="936" y="1485"/>
                      <a:pt x="936" y="1485"/>
                      <a:pt x="936" y="1486"/>
                    </a:cubicBezTo>
                    <a:cubicBezTo>
                      <a:pt x="936" y="1486"/>
                      <a:pt x="936" y="1486"/>
                      <a:pt x="936" y="1487"/>
                    </a:cubicBezTo>
                    <a:cubicBezTo>
                      <a:pt x="936" y="1487"/>
                      <a:pt x="935" y="1487"/>
                      <a:pt x="935" y="1487"/>
                    </a:cubicBezTo>
                    <a:cubicBezTo>
                      <a:pt x="935" y="1487"/>
                      <a:pt x="935" y="1487"/>
                      <a:pt x="935" y="1488"/>
                    </a:cubicBezTo>
                    <a:cubicBezTo>
                      <a:pt x="934" y="1488"/>
                      <a:pt x="933" y="1489"/>
                      <a:pt x="932" y="1490"/>
                    </a:cubicBezTo>
                    <a:cubicBezTo>
                      <a:pt x="931" y="1491"/>
                      <a:pt x="931" y="1491"/>
                      <a:pt x="931" y="1491"/>
                    </a:cubicBezTo>
                    <a:cubicBezTo>
                      <a:pt x="930" y="1492"/>
                      <a:pt x="930" y="1493"/>
                      <a:pt x="929" y="1494"/>
                    </a:cubicBezTo>
                    <a:cubicBezTo>
                      <a:pt x="928" y="1495"/>
                      <a:pt x="928" y="1496"/>
                      <a:pt x="928" y="1497"/>
                    </a:cubicBezTo>
                    <a:cubicBezTo>
                      <a:pt x="928" y="1497"/>
                      <a:pt x="928" y="1498"/>
                      <a:pt x="928" y="1498"/>
                    </a:cubicBezTo>
                    <a:cubicBezTo>
                      <a:pt x="928" y="1499"/>
                      <a:pt x="927" y="1499"/>
                      <a:pt x="927" y="1499"/>
                    </a:cubicBezTo>
                    <a:cubicBezTo>
                      <a:pt x="926" y="1499"/>
                      <a:pt x="926" y="1499"/>
                      <a:pt x="925" y="1500"/>
                    </a:cubicBezTo>
                    <a:cubicBezTo>
                      <a:pt x="924" y="1500"/>
                      <a:pt x="924" y="1501"/>
                      <a:pt x="923" y="1503"/>
                    </a:cubicBezTo>
                    <a:cubicBezTo>
                      <a:pt x="922" y="1505"/>
                      <a:pt x="922" y="1508"/>
                      <a:pt x="923" y="1510"/>
                    </a:cubicBezTo>
                    <a:cubicBezTo>
                      <a:pt x="923" y="1512"/>
                      <a:pt x="923" y="1513"/>
                      <a:pt x="923" y="1515"/>
                    </a:cubicBezTo>
                    <a:cubicBezTo>
                      <a:pt x="922" y="1516"/>
                      <a:pt x="922" y="1516"/>
                      <a:pt x="920" y="1517"/>
                    </a:cubicBezTo>
                    <a:cubicBezTo>
                      <a:pt x="920" y="1517"/>
                      <a:pt x="920" y="1517"/>
                      <a:pt x="919" y="1517"/>
                    </a:cubicBezTo>
                    <a:cubicBezTo>
                      <a:pt x="919" y="1518"/>
                      <a:pt x="919" y="1518"/>
                      <a:pt x="918" y="1518"/>
                    </a:cubicBezTo>
                    <a:cubicBezTo>
                      <a:pt x="917" y="1519"/>
                      <a:pt x="916" y="1519"/>
                      <a:pt x="916" y="1520"/>
                    </a:cubicBezTo>
                    <a:cubicBezTo>
                      <a:pt x="915" y="1521"/>
                      <a:pt x="915" y="1521"/>
                      <a:pt x="915" y="1521"/>
                    </a:cubicBezTo>
                    <a:cubicBezTo>
                      <a:pt x="913" y="1523"/>
                      <a:pt x="912" y="1525"/>
                      <a:pt x="912" y="1527"/>
                    </a:cubicBezTo>
                    <a:cubicBezTo>
                      <a:pt x="911" y="1527"/>
                      <a:pt x="911" y="1527"/>
                      <a:pt x="911" y="1527"/>
                    </a:cubicBezTo>
                    <a:close/>
                    <a:moveTo>
                      <a:pt x="879" y="292"/>
                    </a:moveTo>
                    <a:cubicBezTo>
                      <a:pt x="878" y="293"/>
                      <a:pt x="876" y="294"/>
                      <a:pt x="875" y="295"/>
                    </a:cubicBezTo>
                    <a:cubicBezTo>
                      <a:pt x="875" y="295"/>
                      <a:pt x="875" y="294"/>
                      <a:pt x="874" y="294"/>
                    </a:cubicBezTo>
                    <a:cubicBezTo>
                      <a:pt x="874" y="294"/>
                      <a:pt x="873" y="294"/>
                      <a:pt x="872" y="294"/>
                    </a:cubicBezTo>
                    <a:cubicBezTo>
                      <a:pt x="872" y="294"/>
                      <a:pt x="871" y="294"/>
                      <a:pt x="871" y="294"/>
                    </a:cubicBezTo>
                    <a:cubicBezTo>
                      <a:pt x="870" y="294"/>
                      <a:pt x="870" y="293"/>
                      <a:pt x="870" y="293"/>
                    </a:cubicBezTo>
                    <a:cubicBezTo>
                      <a:pt x="870" y="293"/>
                      <a:pt x="871" y="293"/>
                      <a:pt x="871" y="293"/>
                    </a:cubicBezTo>
                    <a:cubicBezTo>
                      <a:pt x="872" y="293"/>
                      <a:pt x="873" y="293"/>
                      <a:pt x="873" y="293"/>
                    </a:cubicBezTo>
                    <a:cubicBezTo>
                      <a:pt x="876" y="294"/>
                      <a:pt x="876" y="294"/>
                      <a:pt x="876" y="294"/>
                    </a:cubicBezTo>
                    <a:cubicBezTo>
                      <a:pt x="876" y="294"/>
                      <a:pt x="876" y="291"/>
                      <a:pt x="876" y="291"/>
                    </a:cubicBezTo>
                    <a:cubicBezTo>
                      <a:pt x="877" y="291"/>
                      <a:pt x="877" y="291"/>
                      <a:pt x="878" y="291"/>
                    </a:cubicBezTo>
                    <a:cubicBezTo>
                      <a:pt x="878" y="291"/>
                      <a:pt x="879" y="291"/>
                      <a:pt x="879" y="291"/>
                    </a:cubicBezTo>
                    <a:cubicBezTo>
                      <a:pt x="880" y="291"/>
                      <a:pt x="880" y="291"/>
                      <a:pt x="881" y="290"/>
                    </a:cubicBezTo>
                    <a:cubicBezTo>
                      <a:pt x="880" y="291"/>
                      <a:pt x="880" y="291"/>
                      <a:pt x="879" y="292"/>
                    </a:cubicBezTo>
                    <a:close/>
                    <a:moveTo>
                      <a:pt x="858" y="204"/>
                    </a:moveTo>
                    <a:cubicBezTo>
                      <a:pt x="858" y="205"/>
                      <a:pt x="858" y="205"/>
                      <a:pt x="857" y="205"/>
                    </a:cubicBezTo>
                    <a:cubicBezTo>
                      <a:pt x="857" y="206"/>
                      <a:pt x="856" y="206"/>
                      <a:pt x="854" y="206"/>
                    </a:cubicBezTo>
                    <a:cubicBezTo>
                      <a:pt x="854" y="206"/>
                      <a:pt x="854" y="206"/>
                      <a:pt x="854" y="206"/>
                    </a:cubicBezTo>
                    <a:cubicBezTo>
                      <a:pt x="855" y="206"/>
                      <a:pt x="855" y="205"/>
                      <a:pt x="855" y="205"/>
                    </a:cubicBezTo>
                    <a:cubicBezTo>
                      <a:pt x="855" y="205"/>
                      <a:pt x="855" y="205"/>
                      <a:pt x="855" y="205"/>
                    </a:cubicBezTo>
                    <a:cubicBezTo>
                      <a:pt x="855" y="205"/>
                      <a:pt x="855" y="205"/>
                      <a:pt x="855" y="205"/>
                    </a:cubicBezTo>
                    <a:cubicBezTo>
                      <a:pt x="856" y="205"/>
                      <a:pt x="856" y="205"/>
                      <a:pt x="856" y="205"/>
                    </a:cubicBezTo>
                    <a:cubicBezTo>
                      <a:pt x="858" y="205"/>
                      <a:pt x="859" y="203"/>
                      <a:pt x="859" y="202"/>
                    </a:cubicBezTo>
                    <a:cubicBezTo>
                      <a:pt x="861" y="202"/>
                      <a:pt x="861" y="202"/>
                      <a:pt x="861" y="202"/>
                    </a:cubicBezTo>
                    <a:cubicBezTo>
                      <a:pt x="860" y="203"/>
                      <a:pt x="859" y="204"/>
                      <a:pt x="858" y="204"/>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22"/>
              <p:cNvSpPr>
                <a:spLocks/>
              </p:cNvSpPr>
              <p:nvPr/>
            </p:nvSpPr>
            <p:spPr bwMode="auto">
              <a:xfrm>
                <a:off x="3066" y="2713"/>
                <a:ext cx="282" cy="308"/>
              </a:xfrm>
              <a:custGeom>
                <a:avLst/>
                <a:gdLst>
                  <a:gd name="T0" fmla="*/ 182 w 184"/>
                  <a:gd name="T1" fmla="*/ 149 h 201"/>
                  <a:gd name="T2" fmla="*/ 176 w 184"/>
                  <a:gd name="T3" fmla="*/ 144 h 201"/>
                  <a:gd name="T4" fmla="*/ 171 w 184"/>
                  <a:gd name="T5" fmla="*/ 128 h 201"/>
                  <a:gd name="T6" fmla="*/ 179 w 184"/>
                  <a:gd name="T7" fmla="*/ 115 h 201"/>
                  <a:gd name="T8" fmla="*/ 175 w 184"/>
                  <a:gd name="T9" fmla="*/ 101 h 201"/>
                  <a:gd name="T10" fmla="*/ 152 w 184"/>
                  <a:gd name="T11" fmla="*/ 77 h 201"/>
                  <a:gd name="T12" fmla="*/ 130 w 184"/>
                  <a:gd name="T13" fmla="*/ 63 h 201"/>
                  <a:gd name="T14" fmla="*/ 109 w 184"/>
                  <a:gd name="T15" fmla="*/ 51 h 201"/>
                  <a:gd name="T16" fmla="*/ 93 w 184"/>
                  <a:gd name="T17" fmla="*/ 39 h 201"/>
                  <a:gd name="T18" fmla="*/ 78 w 184"/>
                  <a:gd name="T19" fmla="*/ 35 h 201"/>
                  <a:gd name="T20" fmla="*/ 69 w 184"/>
                  <a:gd name="T21" fmla="*/ 34 h 201"/>
                  <a:gd name="T22" fmla="*/ 35 w 184"/>
                  <a:gd name="T23" fmla="*/ 0 h 201"/>
                  <a:gd name="T24" fmla="*/ 23 w 184"/>
                  <a:gd name="T25" fmla="*/ 2 h 201"/>
                  <a:gd name="T26" fmla="*/ 23 w 184"/>
                  <a:gd name="T27" fmla="*/ 5 h 201"/>
                  <a:gd name="T28" fmla="*/ 13 w 184"/>
                  <a:gd name="T29" fmla="*/ 5 h 201"/>
                  <a:gd name="T30" fmla="*/ 7 w 184"/>
                  <a:gd name="T31" fmla="*/ 8 h 201"/>
                  <a:gd name="T32" fmla="*/ 3 w 184"/>
                  <a:gd name="T33" fmla="*/ 15 h 201"/>
                  <a:gd name="T34" fmla="*/ 2 w 184"/>
                  <a:gd name="T35" fmla="*/ 20 h 201"/>
                  <a:gd name="T36" fmla="*/ 7 w 184"/>
                  <a:gd name="T37" fmla="*/ 39 h 201"/>
                  <a:gd name="T38" fmla="*/ 5 w 184"/>
                  <a:gd name="T39" fmla="*/ 43 h 201"/>
                  <a:gd name="T40" fmla="*/ 4 w 184"/>
                  <a:gd name="T41" fmla="*/ 60 h 201"/>
                  <a:gd name="T42" fmla="*/ 2 w 184"/>
                  <a:gd name="T43" fmla="*/ 76 h 201"/>
                  <a:gd name="T44" fmla="*/ 7 w 184"/>
                  <a:gd name="T45" fmla="*/ 93 h 201"/>
                  <a:gd name="T46" fmla="*/ 11 w 184"/>
                  <a:gd name="T47" fmla="*/ 124 h 201"/>
                  <a:gd name="T48" fmla="*/ 10 w 184"/>
                  <a:gd name="T49" fmla="*/ 124 h 201"/>
                  <a:gd name="T50" fmla="*/ 6 w 184"/>
                  <a:gd name="T51" fmla="*/ 125 h 201"/>
                  <a:gd name="T52" fmla="*/ 14 w 184"/>
                  <a:gd name="T53" fmla="*/ 160 h 201"/>
                  <a:gd name="T54" fmla="*/ 20 w 184"/>
                  <a:gd name="T55" fmla="*/ 170 h 201"/>
                  <a:gd name="T56" fmla="*/ 30 w 184"/>
                  <a:gd name="T57" fmla="*/ 177 h 201"/>
                  <a:gd name="T58" fmla="*/ 33 w 184"/>
                  <a:gd name="T59" fmla="*/ 180 h 201"/>
                  <a:gd name="T60" fmla="*/ 42 w 184"/>
                  <a:gd name="T61" fmla="*/ 181 h 201"/>
                  <a:gd name="T62" fmla="*/ 50 w 184"/>
                  <a:gd name="T63" fmla="*/ 181 h 201"/>
                  <a:gd name="T64" fmla="*/ 54 w 184"/>
                  <a:gd name="T65" fmla="*/ 181 h 201"/>
                  <a:gd name="T66" fmla="*/ 59 w 184"/>
                  <a:gd name="T67" fmla="*/ 181 h 201"/>
                  <a:gd name="T68" fmla="*/ 70 w 184"/>
                  <a:gd name="T69" fmla="*/ 190 h 201"/>
                  <a:gd name="T70" fmla="*/ 77 w 184"/>
                  <a:gd name="T71" fmla="*/ 193 h 201"/>
                  <a:gd name="T72" fmla="*/ 83 w 184"/>
                  <a:gd name="T73" fmla="*/ 195 h 201"/>
                  <a:gd name="T74" fmla="*/ 91 w 184"/>
                  <a:gd name="T75" fmla="*/ 199 h 201"/>
                  <a:gd name="T76" fmla="*/ 97 w 184"/>
                  <a:gd name="T77" fmla="*/ 200 h 201"/>
                  <a:gd name="T78" fmla="*/ 107 w 184"/>
                  <a:gd name="T79" fmla="*/ 196 h 201"/>
                  <a:gd name="T80" fmla="*/ 114 w 184"/>
                  <a:gd name="T81" fmla="*/ 194 h 201"/>
                  <a:gd name="T82" fmla="*/ 120 w 184"/>
                  <a:gd name="T83" fmla="*/ 195 h 201"/>
                  <a:gd name="T84" fmla="*/ 124 w 184"/>
                  <a:gd name="T85" fmla="*/ 196 h 201"/>
                  <a:gd name="T86" fmla="*/ 132 w 184"/>
                  <a:gd name="T87" fmla="*/ 199 h 201"/>
                  <a:gd name="T88" fmla="*/ 134 w 184"/>
                  <a:gd name="T89" fmla="*/ 199 h 201"/>
                  <a:gd name="T90" fmla="*/ 145 w 184"/>
                  <a:gd name="T91" fmla="*/ 199 h 201"/>
                  <a:gd name="T92" fmla="*/ 152 w 184"/>
                  <a:gd name="T93" fmla="*/ 196 h 201"/>
                  <a:gd name="T94" fmla="*/ 155 w 184"/>
                  <a:gd name="T95" fmla="*/ 194 h 201"/>
                  <a:gd name="T96" fmla="*/ 159 w 184"/>
                  <a:gd name="T97" fmla="*/ 190 h 201"/>
                  <a:gd name="T98" fmla="*/ 166 w 184"/>
                  <a:gd name="T99" fmla="*/ 188 h 201"/>
                  <a:gd name="T100" fmla="*/ 171 w 184"/>
                  <a:gd name="T101" fmla="*/ 182 h 201"/>
                  <a:gd name="T102" fmla="*/ 177 w 184"/>
                  <a:gd name="T103" fmla="*/ 175 h 201"/>
                  <a:gd name="T104" fmla="*/ 178 w 184"/>
                  <a:gd name="T105" fmla="*/ 170 h 201"/>
                  <a:gd name="T106" fmla="*/ 180 w 184"/>
                  <a:gd name="T107" fmla="*/ 166 h 201"/>
                  <a:gd name="T108" fmla="*/ 183 w 184"/>
                  <a:gd name="T109" fmla="*/ 154 h 201"/>
                  <a:gd name="T110" fmla="*/ 184 w 184"/>
                  <a:gd name="T111" fmla="*/ 15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4" h="201">
                    <a:moveTo>
                      <a:pt x="184" y="151"/>
                    </a:moveTo>
                    <a:cubicBezTo>
                      <a:pt x="182" y="149"/>
                      <a:pt x="182" y="149"/>
                      <a:pt x="182" y="149"/>
                    </a:cubicBezTo>
                    <a:cubicBezTo>
                      <a:pt x="182" y="149"/>
                      <a:pt x="182" y="149"/>
                      <a:pt x="182" y="149"/>
                    </a:cubicBezTo>
                    <a:cubicBezTo>
                      <a:pt x="182" y="149"/>
                      <a:pt x="182" y="149"/>
                      <a:pt x="182" y="149"/>
                    </a:cubicBezTo>
                    <a:cubicBezTo>
                      <a:pt x="181" y="149"/>
                      <a:pt x="180" y="148"/>
                      <a:pt x="179" y="148"/>
                    </a:cubicBezTo>
                    <a:cubicBezTo>
                      <a:pt x="177" y="148"/>
                      <a:pt x="176" y="147"/>
                      <a:pt x="176" y="144"/>
                    </a:cubicBezTo>
                    <a:cubicBezTo>
                      <a:pt x="175" y="142"/>
                      <a:pt x="175" y="141"/>
                      <a:pt x="175" y="139"/>
                    </a:cubicBezTo>
                    <a:cubicBezTo>
                      <a:pt x="175" y="135"/>
                      <a:pt x="175" y="131"/>
                      <a:pt x="172" y="129"/>
                    </a:cubicBezTo>
                    <a:cubicBezTo>
                      <a:pt x="171" y="129"/>
                      <a:pt x="171" y="129"/>
                      <a:pt x="171" y="128"/>
                    </a:cubicBezTo>
                    <a:cubicBezTo>
                      <a:pt x="172" y="128"/>
                      <a:pt x="172" y="128"/>
                      <a:pt x="172" y="128"/>
                    </a:cubicBezTo>
                    <a:cubicBezTo>
                      <a:pt x="173" y="125"/>
                      <a:pt x="174" y="122"/>
                      <a:pt x="175" y="119"/>
                    </a:cubicBezTo>
                    <a:cubicBezTo>
                      <a:pt x="176" y="117"/>
                      <a:pt x="178" y="116"/>
                      <a:pt x="179" y="115"/>
                    </a:cubicBezTo>
                    <a:cubicBezTo>
                      <a:pt x="180" y="114"/>
                      <a:pt x="181" y="113"/>
                      <a:pt x="182" y="112"/>
                    </a:cubicBezTo>
                    <a:cubicBezTo>
                      <a:pt x="183" y="110"/>
                      <a:pt x="184" y="109"/>
                      <a:pt x="183" y="107"/>
                    </a:cubicBezTo>
                    <a:cubicBezTo>
                      <a:pt x="183" y="105"/>
                      <a:pt x="179" y="103"/>
                      <a:pt x="175" y="101"/>
                    </a:cubicBezTo>
                    <a:cubicBezTo>
                      <a:pt x="174" y="101"/>
                      <a:pt x="174" y="101"/>
                      <a:pt x="173" y="101"/>
                    </a:cubicBezTo>
                    <a:cubicBezTo>
                      <a:pt x="168" y="98"/>
                      <a:pt x="164" y="96"/>
                      <a:pt x="162" y="90"/>
                    </a:cubicBezTo>
                    <a:cubicBezTo>
                      <a:pt x="159" y="84"/>
                      <a:pt x="157" y="80"/>
                      <a:pt x="152" y="77"/>
                    </a:cubicBezTo>
                    <a:cubicBezTo>
                      <a:pt x="149" y="75"/>
                      <a:pt x="147" y="75"/>
                      <a:pt x="144" y="74"/>
                    </a:cubicBezTo>
                    <a:cubicBezTo>
                      <a:pt x="142" y="73"/>
                      <a:pt x="139" y="72"/>
                      <a:pt x="137" y="71"/>
                    </a:cubicBezTo>
                    <a:cubicBezTo>
                      <a:pt x="133" y="69"/>
                      <a:pt x="131" y="66"/>
                      <a:pt x="130" y="63"/>
                    </a:cubicBezTo>
                    <a:cubicBezTo>
                      <a:pt x="128" y="62"/>
                      <a:pt x="127" y="60"/>
                      <a:pt x="125" y="58"/>
                    </a:cubicBezTo>
                    <a:cubicBezTo>
                      <a:pt x="123" y="56"/>
                      <a:pt x="120" y="55"/>
                      <a:pt x="116" y="54"/>
                    </a:cubicBezTo>
                    <a:cubicBezTo>
                      <a:pt x="114" y="53"/>
                      <a:pt x="111" y="53"/>
                      <a:pt x="109" y="51"/>
                    </a:cubicBezTo>
                    <a:cubicBezTo>
                      <a:pt x="107" y="50"/>
                      <a:pt x="105" y="49"/>
                      <a:pt x="104" y="49"/>
                    </a:cubicBezTo>
                    <a:cubicBezTo>
                      <a:pt x="101" y="48"/>
                      <a:pt x="98" y="46"/>
                      <a:pt x="95" y="43"/>
                    </a:cubicBezTo>
                    <a:cubicBezTo>
                      <a:pt x="95" y="42"/>
                      <a:pt x="94" y="41"/>
                      <a:pt x="93" y="39"/>
                    </a:cubicBezTo>
                    <a:cubicBezTo>
                      <a:pt x="91" y="36"/>
                      <a:pt x="89" y="31"/>
                      <a:pt x="85" y="31"/>
                    </a:cubicBezTo>
                    <a:cubicBezTo>
                      <a:pt x="84" y="31"/>
                      <a:pt x="84" y="31"/>
                      <a:pt x="84" y="31"/>
                    </a:cubicBezTo>
                    <a:cubicBezTo>
                      <a:pt x="82" y="31"/>
                      <a:pt x="80" y="33"/>
                      <a:pt x="78" y="35"/>
                    </a:cubicBezTo>
                    <a:cubicBezTo>
                      <a:pt x="76" y="37"/>
                      <a:pt x="74" y="39"/>
                      <a:pt x="71" y="39"/>
                    </a:cubicBezTo>
                    <a:cubicBezTo>
                      <a:pt x="71" y="39"/>
                      <a:pt x="70" y="39"/>
                      <a:pt x="70" y="39"/>
                    </a:cubicBezTo>
                    <a:cubicBezTo>
                      <a:pt x="70" y="37"/>
                      <a:pt x="70" y="35"/>
                      <a:pt x="69" y="34"/>
                    </a:cubicBezTo>
                    <a:cubicBezTo>
                      <a:pt x="68" y="30"/>
                      <a:pt x="68" y="26"/>
                      <a:pt x="65" y="24"/>
                    </a:cubicBezTo>
                    <a:cubicBezTo>
                      <a:pt x="62" y="21"/>
                      <a:pt x="59" y="19"/>
                      <a:pt x="57" y="17"/>
                    </a:cubicBezTo>
                    <a:cubicBezTo>
                      <a:pt x="35" y="0"/>
                      <a:pt x="35" y="0"/>
                      <a:pt x="35" y="0"/>
                    </a:cubicBezTo>
                    <a:cubicBezTo>
                      <a:pt x="34" y="0"/>
                      <a:pt x="34" y="0"/>
                      <a:pt x="34" y="0"/>
                    </a:cubicBezTo>
                    <a:cubicBezTo>
                      <a:pt x="33" y="0"/>
                      <a:pt x="32" y="0"/>
                      <a:pt x="31" y="0"/>
                    </a:cubicBezTo>
                    <a:cubicBezTo>
                      <a:pt x="26" y="0"/>
                      <a:pt x="24" y="0"/>
                      <a:pt x="23" y="2"/>
                    </a:cubicBezTo>
                    <a:cubicBezTo>
                      <a:pt x="23" y="3"/>
                      <a:pt x="23" y="3"/>
                      <a:pt x="23" y="3"/>
                    </a:cubicBezTo>
                    <a:cubicBezTo>
                      <a:pt x="23" y="4"/>
                      <a:pt x="23" y="4"/>
                      <a:pt x="23" y="4"/>
                    </a:cubicBezTo>
                    <a:cubicBezTo>
                      <a:pt x="23" y="4"/>
                      <a:pt x="23" y="5"/>
                      <a:pt x="23" y="5"/>
                    </a:cubicBezTo>
                    <a:cubicBezTo>
                      <a:pt x="21" y="5"/>
                      <a:pt x="20" y="6"/>
                      <a:pt x="18" y="6"/>
                    </a:cubicBezTo>
                    <a:cubicBezTo>
                      <a:pt x="17" y="6"/>
                      <a:pt x="16" y="6"/>
                      <a:pt x="15" y="6"/>
                    </a:cubicBezTo>
                    <a:cubicBezTo>
                      <a:pt x="14" y="5"/>
                      <a:pt x="13" y="5"/>
                      <a:pt x="13" y="5"/>
                    </a:cubicBezTo>
                    <a:cubicBezTo>
                      <a:pt x="11" y="5"/>
                      <a:pt x="11" y="6"/>
                      <a:pt x="10" y="6"/>
                    </a:cubicBezTo>
                    <a:cubicBezTo>
                      <a:pt x="9" y="6"/>
                      <a:pt x="8" y="7"/>
                      <a:pt x="7" y="8"/>
                    </a:cubicBezTo>
                    <a:cubicBezTo>
                      <a:pt x="7" y="8"/>
                      <a:pt x="7" y="8"/>
                      <a:pt x="7" y="8"/>
                    </a:cubicBezTo>
                    <a:cubicBezTo>
                      <a:pt x="7" y="9"/>
                      <a:pt x="6" y="10"/>
                      <a:pt x="6" y="10"/>
                    </a:cubicBezTo>
                    <a:cubicBezTo>
                      <a:pt x="5" y="12"/>
                      <a:pt x="5" y="13"/>
                      <a:pt x="4" y="13"/>
                    </a:cubicBezTo>
                    <a:cubicBezTo>
                      <a:pt x="4" y="14"/>
                      <a:pt x="3" y="14"/>
                      <a:pt x="3" y="15"/>
                    </a:cubicBezTo>
                    <a:cubicBezTo>
                      <a:pt x="2" y="16"/>
                      <a:pt x="1" y="16"/>
                      <a:pt x="1" y="17"/>
                    </a:cubicBezTo>
                    <a:cubicBezTo>
                      <a:pt x="0" y="20"/>
                      <a:pt x="0" y="20"/>
                      <a:pt x="0" y="20"/>
                    </a:cubicBezTo>
                    <a:cubicBezTo>
                      <a:pt x="2" y="20"/>
                      <a:pt x="2" y="20"/>
                      <a:pt x="2" y="20"/>
                    </a:cubicBezTo>
                    <a:cubicBezTo>
                      <a:pt x="5" y="25"/>
                      <a:pt x="5" y="26"/>
                      <a:pt x="4" y="31"/>
                    </a:cubicBezTo>
                    <a:cubicBezTo>
                      <a:pt x="3" y="34"/>
                      <a:pt x="4" y="37"/>
                      <a:pt x="4" y="39"/>
                    </a:cubicBezTo>
                    <a:cubicBezTo>
                      <a:pt x="7" y="39"/>
                      <a:pt x="7" y="39"/>
                      <a:pt x="7" y="39"/>
                    </a:cubicBezTo>
                    <a:cubicBezTo>
                      <a:pt x="7" y="39"/>
                      <a:pt x="7" y="39"/>
                      <a:pt x="7" y="39"/>
                    </a:cubicBezTo>
                    <a:cubicBezTo>
                      <a:pt x="4" y="40"/>
                      <a:pt x="4" y="40"/>
                      <a:pt x="4" y="40"/>
                    </a:cubicBezTo>
                    <a:cubicBezTo>
                      <a:pt x="4" y="41"/>
                      <a:pt x="4" y="42"/>
                      <a:pt x="5" y="43"/>
                    </a:cubicBezTo>
                    <a:cubicBezTo>
                      <a:pt x="5" y="45"/>
                      <a:pt x="4" y="47"/>
                      <a:pt x="3" y="49"/>
                    </a:cubicBezTo>
                    <a:cubicBezTo>
                      <a:pt x="3" y="52"/>
                      <a:pt x="2" y="54"/>
                      <a:pt x="3" y="57"/>
                    </a:cubicBezTo>
                    <a:cubicBezTo>
                      <a:pt x="3" y="58"/>
                      <a:pt x="4" y="59"/>
                      <a:pt x="4" y="60"/>
                    </a:cubicBezTo>
                    <a:cubicBezTo>
                      <a:pt x="6" y="62"/>
                      <a:pt x="7" y="64"/>
                      <a:pt x="6" y="67"/>
                    </a:cubicBezTo>
                    <a:cubicBezTo>
                      <a:pt x="5" y="69"/>
                      <a:pt x="4" y="70"/>
                      <a:pt x="3" y="71"/>
                    </a:cubicBezTo>
                    <a:cubicBezTo>
                      <a:pt x="2" y="72"/>
                      <a:pt x="2" y="74"/>
                      <a:pt x="2" y="76"/>
                    </a:cubicBezTo>
                    <a:cubicBezTo>
                      <a:pt x="2" y="78"/>
                      <a:pt x="3" y="80"/>
                      <a:pt x="5" y="81"/>
                    </a:cubicBezTo>
                    <a:cubicBezTo>
                      <a:pt x="5" y="82"/>
                      <a:pt x="6" y="83"/>
                      <a:pt x="7" y="85"/>
                    </a:cubicBezTo>
                    <a:cubicBezTo>
                      <a:pt x="8" y="88"/>
                      <a:pt x="7" y="90"/>
                      <a:pt x="7" y="93"/>
                    </a:cubicBezTo>
                    <a:cubicBezTo>
                      <a:pt x="6" y="95"/>
                      <a:pt x="6" y="96"/>
                      <a:pt x="6" y="98"/>
                    </a:cubicBezTo>
                    <a:cubicBezTo>
                      <a:pt x="6" y="102"/>
                      <a:pt x="7" y="105"/>
                      <a:pt x="8" y="109"/>
                    </a:cubicBezTo>
                    <a:cubicBezTo>
                      <a:pt x="10" y="114"/>
                      <a:pt x="11" y="118"/>
                      <a:pt x="11" y="124"/>
                    </a:cubicBezTo>
                    <a:cubicBezTo>
                      <a:pt x="11" y="124"/>
                      <a:pt x="11" y="124"/>
                      <a:pt x="11" y="124"/>
                    </a:cubicBezTo>
                    <a:cubicBezTo>
                      <a:pt x="11" y="124"/>
                      <a:pt x="10" y="124"/>
                      <a:pt x="10" y="124"/>
                    </a:cubicBezTo>
                    <a:cubicBezTo>
                      <a:pt x="10" y="124"/>
                      <a:pt x="10" y="124"/>
                      <a:pt x="10" y="124"/>
                    </a:cubicBezTo>
                    <a:cubicBezTo>
                      <a:pt x="10" y="124"/>
                      <a:pt x="10" y="124"/>
                      <a:pt x="10" y="124"/>
                    </a:cubicBezTo>
                    <a:cubicBezTo>
                      <a:pt x="10" y="124"/>
                      <a:pt x="9" y="124"/>
                      <a:pt x="8" y="124"/>
                    </a:cubicBezTo>
                    <a:cubicBezTo>
                      <a:pt x="6" y="125"/>
                      <a:pt x="6" y="125"/>
                      <a:pt x="6" y="125"/>
                    </a:cubicBezTo>
                    <a:cubicBezTo>
                      <a:pt x="6" y="126"/>
                      <a:pt x="6" y="126"/>
                      <a:pt x="6" y="126"/>
                    </a:cubicBezTo>
                    <a:cubicBezTo>
                      <a:pt x="6" y="134"/>
                      <a:pt x="6" y="143"/>
                      <a:pt x="10" y="152"/>
                    </a:cubicBezTo>
                    <a:cubicBezTo>
                      <a:pt x="11" y="155"/>
                      <a:pt x="13" y="158"/>
                      <a:pt x="14" y="160"/>
                    </a:cubicBezTo>
                    <a:cubicBezTo>
                      <a:pt x="16" y="163"/>
                      <a:pt x="17" y="165"/>
                      <a:pt x="18" y="168"/>
                    </a:cubicBezTo>
                    <a:cubicBezTo>
                      <a:pt x="19" y="169"/>
                      <a:pt x="19" y="169"/>
                      <a:pt x="19" y="169"/>
                    </a:cubicBezTo>
                    <a:cubicBezTo>
                      <a:pt x="20" y="170"/>
                      <a:pt x="20" y="170"/>
                      <a:pt x="20" y="170"/>
                    </a:cubicBezTo>
                    <a:cubicBezTo>
                      <a:pt x="21" y="170"/>
                      <a:pt x="21" y="170"/>
                      <a:pt x="21" y="170"/>
                    </a:cubicBezTo>
                    <a:cubicBezTo>
                      <a:pt x="24" y="171"/>
                      <a:pt x="27" y="174"/>
                      <a:pt x="29" y="176"/>
                    </a:cubicBezTo>
                    <a:cubicBezTo>
                      <a:pt x="29" y="176"/>
                      <a:pt x="30" y="177"/>
                      <a:pt x="30" y="177"/>
                    </a:cubicBezTo>
                    <a:cubicBezTo>
                      <a:pt x="31" y="177"/>
                      <a:pt x="31" y="178"/>
                      <a:pt x="31" y="178"/>
                    </a:cubicBezTo>
                    <a:cubicBezTo>
                      <a:pt x="31" y="178"/>
                      <a:pt x="32" y="179"/>
                      <a:pt x="32" y="179"/>
                    </a:cubicBezTo>
                    <a:cubicBezTo>
                      <a:pt x="32" y="179"/>
                      <a:pt x="33" y="180"/>
                      <a:pt x="33" y="180"/>
                    </a:cubicBezTo>
                    <a:cubicBezTo>
                      <a:pt x="34" y="182"/>
                      <a:pt x="35" y="182"/>
                      <a:pt x="37" y="182"/>
                    </a:cubicBezTo>
                    <a:cubicBezTo>
                      <a:pt x="38" y="182"/>
                      <a:pt x="40" y="182"/>
                      <a:pt x="41" y="181"/>
                    </a:cubicBezTo>
                    <a:cubicBezTo>
                      <a:pt x="42" y="181"/>
                      <a:pt x="42" y="181"/>
                      <a:pt x="42" y="181"/>
                    </a:cubicBezTo>
                    <a:cubicBezTo>
                      <a:pt x="43" y="181"/>
                      <a:pt x="43" y="181"/>
                      <a:pt x="43" y="181"/>
                    </a:cubicBezTo>
                    <a:cubicBezTo>
                      <a:pt x="44" y="181"/>
                      <a:pt x="45" y="181"/>
                      <a:pt x="46" y="181"/>
                    </a:cubicBezTo>
                    <a:cubicBezTo>
                      <a:pt x="47" y="181"/>
                      <a:pt x="48" y="181"/>
                      <a:pt x="50" y="181"/>
                    </a:cubicBezTo>
                    <a:cubicBezTo>
                      <a:pt x="50" y="181"/>
                      <a:pt x="50" y="181"/>
                      <a:pt x="50" y="181"/>
                    </a:cubicBezTo>
                    <a:cubicBezTo>
                      <a:pt x="50" y="181"/>
                      <a:pt x="51" y="181"/>
                      <a:pt x="52" y="181"/>
                    </a:cubicBezTo>
                    <a:cubicBezTo>
                      <a:pt x="53" y="181"/>
                      <a:pt x="53" y="181"/>
                      <a:pt x="54" y="181"/>
                    </a:cubicBezTo>
                    <a:cubicBezTo>
                      <a:pt x="55" y="181"/>
                      <a:pt x="55" y="181"/>
                      <a:pt x="56" y="181"/>
                    </a:cubicBezTo>
                    <a:cubicBezTo>
                      <a:pt x="56" y="181"/>
                      <a:pt x="57" y="181"/>
                      <a:pt x="57" y="181"/>
                    </a:cubicBezTo>
                    <a:cubicBezTo>
                      <a:pt x="58" y="181"/>
                      <a:pt x="58" y="181"/>
                      <a:pt x="59" y="181"/>
                    </a:cubicBezTo>
                    <a:cubicBezTo>
                      <a:pt x="60" y="181"/>
                      <a:pt x="61" y="181"/>
                      <a:pt x="62" y="183"/>
                    </a:cubicBezTo>
                    <a:cubicBezTo>
                      <a:pt x="64" y="186"/>
                      <a:pt x="67" y="188"/>
                      <a:pt x="69" y="189"/>
                    </a:cubicBezTo>
                    <a:cubicBezTo>
                      <a:pt x="69" y="190"/>
                      <a:pt x="70" y="190"/>
                      <a:pt x="70" y="190"/>
                    </a:cubicBezTo>
                    <a:cubicBezTo>
                      <a:pt x="71" y="191"/>
                      <a:pt x="71" y="191"/>
                      <a:pt x="73" y="192"/>
                    </a:cubicBezTo>
                    <a:cubicBezTo>
                      <a:pt x="74" y="192"/>
                      <a:pt x="74" y="192"/>
                      <a:pt x="75" y="192"/>
                    </a:cubicBezTo>
                    <a:cubicBezTo>
                      <a:pt x="76" y="192"/>
                      <a:pt x="77" y="192"/>
                      <a:pt x="77" y="193"/>
                    </a:cubicBezTo>
                    <a:cubicBezTo>
                      <a:pt x="78" y="193"/>
                      <a:pt x="78" y="193"/>
                      <a:pt x="78" y="193"/>
                    </a:cubicBezTo>
                    <a:cubicBezTo>
                      <a:pt x="79" y="194"/>
                      <a:pt x="80" y="194"/>
                      <a:pt x="82" y="194"/>
                    </a:cubicBezTo>
                    <a:cubicBezTo>
                      <a:pt x="82" y="195"/>
                      <a:pt x="83" y="195"/>
                      <a:pt x="83" y="195"/>
                    </a:cubicBezTo>
                    <a:cubicBezTo>
                      <a:pt x="84" y="195"/>
                      <a:pt x="86" y="195"/>
                      <a:pt x="86" y="195"/>
                    </a:cubicBezTo>
                    <a:cubicBezTo>
                      <a:pt x="87" y="196"/>
                      <a:pt x="87" y="196"/>
                      <a:pt x="87" y="196"/>
                    </a:cubicBezTo>
                    <a:cubicBezTo>
                      <a:pt x="87" y="197"/>
                      <a:pt x="88" y="199"/>
                      <a:pt x="91" y="199"/>
                    </a:cubicBezTo>
                    <a:cubicBezTo>
                      <a:pt x="91" y="199"/>
                      <a:pt x="92" y="199"/>
                      <a:pt x="92" y="199"/>
                    </a:cubicBezTo>
                    <a:cubicBezTo>
                      <a:pt x="93" y="199"/>
                      <a:pt x="93" y="199"/>
                      <a:pt x="94" y="199"/>
                    </a:cubicBezTo>
                    <a:cubicBezTo>
                      <a:pt x="95" y="200"/>
                      <a:pt x="96" y="200"/>
                      <a:pt x="97" y="200"/>
                    </a:cubicBezTo>
                    <a:cubicBezTo>
                      <a:pt x="97" y="200"/>
                      <a:pt x="97" y="200"/>
                      <a:pt x="97" y="200"/>
                    </a:cubicBezTo>
                    <a:cubicBezTo>
                      <a:pt x="100" y="200"/>
                      <a:pt x="102" y="199"/>
                      <a:pt x="105" y="198"/>
                    </a:cubicBezTo>
                    <a:cubicBezTo>
                      <a:pt x="105" y="197"/>
                      <a:pt x="106" y="197"/>
                      <a:pt x="107" y="196"/>
                    </a:cubicBezTo>
                    <a:cubicBezTo>
                      <a:pt x="108" y="196"/>
                      <a:pt x="109" y="195"/>
                      <a:pt x="110" y="195"/>
                    </a:cubicBezTo>
                    <a:cubicBezTo>
                      <a:pt x="111" y="194"/>
                      <a:pt x="111" y="194"/>
                      <a:pt x="112" y="194"/>
                    </a:cubicBezTo>
                    <a:cubicBezTo>
                      <a:pt x="112" y="194"/>
                      <a:pt x="113" y="194"/>
                      <a:pt x="114" y="194"/>
                    </a:cubicBezTo>
                    <a:cubicBezTo>
                      <a:pt x="114" y="194"/>
                      <a:pt x="116" y="194"/>
                      <a:pt x="116" y="194"/>
                    </a:cubicBezTo>
                    <a:cubicBezTo>
                      <a:pt x="117" y="194"/>
                      <a:pt x="117" y="194"/>
                      <a:pt x="118" y="194"/>
                    </a:cubicBezTo>
                    <a:cubicBezTo>
                      <a:pt x="118" y="195"/>
                      <a:pt x="119" y="195"/>
                      <a:pt x="120" y="195"/>
                    </a:cubicBezTo>
                    <a:cubicBezTo>
                      <a:pt x="120" y="195"/>
                      <a:pt x="121" y="195"/>
                      <a:pt x="122" y="195"/>
                    </a:cubicBezTo>
                    <a:cubicBezTo>
                      <a:pt x="122" y="195"/>
                      <a:pt x="122" y="195"/>
                      <a:pt x="122" y="195"/>
                    </a:cubicBezTo>
                    <a:cubicBezTo>
                      <a:pt x="123" y="195"/>
                      <a:pt x="124" y="196"/>
                      <a:pt x="124" y="196"/>
                    </a:cubicBezTo>
                    <a:cubicBezTo>
                      <a:pt x="124" y="196"/>
                      <a:pt x="125" y="196"/>
                      <a:pt x="125" y="197"/>
                    </a:cubicBezTo>
                    <a:cubicBezTo>
                      <a:pt x="126" y="198"/>
                      <a:pt x="128" y="200"/>
                      <a:pt x="130" y="200"/>
                    </a:cubicBezTo>
                    <a:cubicBezTo>
                      <a:pt x="131" y="200"/>
                      <a:pt x="131" y="200"/>
                      <a:pt x="132" y="199"/>
                    </a:cubicBezTo>
                    <a:cubicBezTo>
                      <a:pt x="133" y="199"/>
                      <a:pt x="133" y="199"/>
                      <a:pt x="134" y="199"/>
                    </a:cubicBezTo>
                    <a:cubicBezTo>
                      <a:pt x="134" y="199"/>
                      <a:pt x="134" y="199"/>
                      <a:pt x="134" y="199"/>
                    </a:cubicBezTo>
                    <a:cubicBezTo>
                      <a:pt x="134" y="199"/>
                      <a:pt x="134" y="199"/>
                      <a:pt x="134" y="199"/>
                    </a:cubicBezTo>
                    <a:cubicBezTo>
                      <a:pt x="134" y="199"/>
                      <a:pt x="135" y="200"/>
                      <a:pt x="135" y="200"/>
                    </a:cubicBezTo>
                    <a:cubicBezTo>
                      <a:pt x="136" y="201"/>
                      <a:pt x="137" y="201"/>
                      <a:pt x="139" y="201"/>
                    </a:cubicBezTo>
                    <a:cubicBezTo>
                      <a:pt x="141" y="201"/>
                      <a:pt x="143" y="201"/>
                      <a:pt x="145" y="199"/>
                    </a:cubicBezTo>
                    <a:cubicBezTo>
                      <a:pt x="146" y="199"/>
                      <a:pt x="147" y="199"/>
                      <a:pt x="148" y="198"/>
                    </a:cubicBezTo>
                    <a:cubicBezTo>
                      <a:pt x="149" y="198"/>
                      <a:pt x="149" y="198"/>
                      <a:pt x="149" y="198"/>
                    </a:cubicBezTo>
                    <a:cubicBezTo>
                      <a:pt x="151" y="198"/>
                      <a:pt x="152" y="197"/>
                      <a:pt x="152" y="196"/>
                    </a:cubicBezTo>
                    <a:cubicBezTo>
                      <a:pt x="153" y="196"/>
                      <a:pt x="153" y="196"/>
                      <a:pt x="153" y="196"/>
                    </a:cubicBezTo>
                    <a:cubicBezTo>
                      <a:pt x="153" y="195"/>
                      <a:pt x="154" y="195"/>
                      <a:pt x="154" y="195"/>
                    </a:cubicBezTo>
                    <a:cubicBezTo>
                      <a:pt x="155" y="194"/>
                      <a:pt x="155" y="194"/>
                      <a:pt x="155" y="194"/>
                    </a:cubicBezTo>
                    <a:cubicBezTo>
                      <a:pt x="156" y="193"/>
                      <a:pt x="157" y="193"/>
                      <a:pt x="157" y="192"/>
                    </a:cubicBezTo>
                    <a:cubicBezTo>
                      <a:pt x="158" y="191"/>
                      <a:pt x="158" y="191"/>
                      <a:pt x="158" y="190"/>
                    </a:cubicBezTo>
                    <a:cubicBezTo>
                      <a:pt x="159" y="190"/>
                      <a:pt x="159" y="190"/>
                      <a:pt x="159" y="190"/>
                    </a:cubicBezTo>
                    <a:cubicBezTo>
                      <a:pt x="159" y="191"/>
                      <a:pt x="160" y="191"/>
                      <a:pt x="161" y="191"/>
                    </a:cubicBezTo>
                    <a:cubicBezTo>
                      <a:pt x="161" y="191"/>
                      <a:pt x="161" y="191"/>
                      <a:pt x="162" y="191"/>
                    </a:cubicBezTo>
                    <a:cubicBezTo>
                      <a:pt x="164" y="191"/>
                      <a:pt x="165" y="189"/>
                      <a:pt x="166" y="188"/>
                    </a:cubicBezTo>
                    <a:cubicBezTo>
                      <a:pt x="167" y="187"/>
                      <a:pt x="167" y="187"/>
                      <a:pt x="167" y="187"/>
                    </a:cubicBezTo>
                    <a:cubicBezTo>
                      <a:pt x="168" y="186"/>
                      <a:pt x="169" y="185"/>
                      <a:pt x="170" y="183"/>
                    </a:cubicBezTo>
                    <a:cubicBezTo>
                      <a:pt x="171" y="183"/>
                      <a:pt x="171" y="182"/>
                      <a:pt x="171" y="182"/>
                    </a:cubicBezTo>
                    <a:cubicBezTo>
                      <a:pt x="172" y="181"/>
                      <a:pt x="172" y="181"/>
                      <a:pt x="173" y="180"/>
                    </a:cubicBezTo>
                    <a:cubicBezTo>
                      <a:pt x="173" y="180"/>
                      <a:pt x="174" y="180"/>
                      <a:pt x="174" y="180"/>
                    </a:cubicBezTo>
                    <a:cubicBezTo>
                      <a:pt x="175" y="179"/>
                      <a:pt x="176" y="178"/>
                      <a:pt x="177" y="175"/>
                    </a:cubicBezTo>
                    <a:cubicBezTo>
                      <a:pt x="177" y="175"/>
                      <a:pt x="177" y="174"/>
                      <a:pt x="177" y="174"/>
                    </a:cubicBezTo>
                    <a:cubicBezTo>
                      <a:pt x="177" y="173"/>
                      <a:pt x="177" y="172"/>
                      <a:pt x="177" y="172"/>
                    </a:cubicBezTo>
                    <a:cubicBezTo>
                      <a:pt x="177" y="171"/>
                      <a:pt x="177" y="171"/>
                      <a:pt x="178" y="170"/>
                    </a:cubicBezTo>
                    <a:cubicBezTo>
                      <a:pt x="178" y="170"/>
                      <a:pt x="178" y="169"/>
                      <a:pt x="179" y="169"/>
                    </a:cubicBezTo>
                    <a:cubicBezTo>
                      <a:pt x="179" y="168"/>
                      <a:pt x="179" y="168"/>
                      <a:pt x="179" y="168"/>
                    </a:cubicBezTo>
                    <a:cubicBezTo>
                      <a:pt x="180" y="167"/>
                      <a:pt x="180" y="166"/>
                      <a:pt x="180" y="166"/>
                    </a:cubicBezTo>
                    <a:cubicBezTo>
                      <a:pt x="183" y="163"/>
                      <a:pt x="183" y="159"/>
                      <a:pt x="183" y="156"/>
                    </a:cubicBezTo>
                    <a:cubicBezTo>
                      <a:pt x="183" y="156"/>
                      <a:pt x="183" y="156"/>
                      <a:pt x="183" y="156"/>
                    </a:cubicBezTo>
                    <a:cubicBezTo>
                      <a:pt x="183" y="155"/>
                      <a:pt x="183" y="155"/>
                      <a:pt x="183" y="154"/>
                    </a:cubicBezTo>
                    <a:cubicBezTo>
                      <a:pt x="183" y="154"/>
                      <a:pt x="183" y="153"/>
                      <a:pt x="183" y="153"/>
                    </a:cubicBezTo>
                    <a:cubicBezTo>
                      <a:pt x="183" y="153"/>
                      <a:pt x="183" y="153"/>
                      <a:pt x="183" y="153"/>
                    </a:cubicBezTo>
                    <a:lnTo>
                      <a:pt x="184" y="151"/>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3"/>
              <p:cNvSpPr>
                <a:spLocks/>
              </p:cNvSpPr>
              <p:nvPr/>
            </p:nvSpPr>
            <p:spPr bwMode="auto">
              <a:xfrm>
                <a:off x="2266" y="1419"/>
                <a:ext cx="714" cy="835"/>
              </a:xfrm>
              <a:custGeom>
                <a:avLst/>
                <a:gdLst>
                  <a:gd name="T0" fmla="*/ 455 w 466"/>
                  <a:gd name="T1" fmla="*/ 330 h 545"/>
                  <a:gd name="T2" fmla="*/ 439 w 466"/>
                  <a:gd name="T3" fmla="*/ 316 h 545"/>
                  <a:gd name="T4" fmla="*/ 429 w 466"/>
                  <a:gd name="T5" fmla="*/ 281 h 545"/>
                  <a:gd name="T6" fmla="*/ 363 w 466"/>
                  <a:gd name="T7" fmla="*/ 272 h 545"/>
                  <a:gd name="T8" fmla="*/ 353 w 466"/>
                  <a:gd name="T9" fmla="*/ 207 h 545"/>
                  <a:gd name="T10" fmla="*/ 337 w 466"/>
                  <a:gd name="T11" fmla="*/ 167 h 545"/>
                  <a:gd name="T12" fmla="*/ 307 w 466"/>
                  <a:gd name="T13" fmla="*/ 160 h 545"/>
                  <a:gd name="T14" fmla="*/ 278 w 466"/>
                  <a:gd name="T15" fmla="*/ 144 h 545"/>
                  <a:gd name="T16" fmla="*/ 252 w 466"/>
                  <a:gd name="T17" fmla="*/ 133 h 545"/>
                  <a:gd name="T18" fmla="*/ 238 w 466"/>
                  <a:gd name="T19" fmla="*/ 126 h 545"/>
                  <a:gd name="T20" fmla="*/ 218 w 466"/>
                  <a:gd name="T21" fmla="*/ 117 h 545"/>
                  <a:gd name="T22" fmla="*/ 197 w 466"/>
                  <a:gd name="T23" fmla="*/ 115 h 545"/>
                  <a:gd name="T24" fmla="*/ 192 w 466"/>
                  <a:gd name="T25" fmla="*/ 107 h 545"/>
                  <a:gd name="T26" fmla="*/ 171 w 466"/>
                  <a:gd name="T27" fmla="*/ 92 h 545"/>
                  <a:gd name="T28" fmla="*/ 158 w 466"/>
                  <a:gd name="T29" fmla="*/ 64 h 545"/>
                  <a:gd name="T30" fmla="*/ 154 w 466"/>
                  <a:gd name="T31" fmla="*/ 36 h 545"/>
                  <a:gd name="T32" fmla="*/ 156 w 466"/>
                  <a:gd name="T33" fmla="*/ 8 h 545"/>
                  <a:gd name="T34" fmla="*/ 147 w 466"/>
                  <a:gd name="T35" fmla="*/ 4 h 545"/>
                  <a:gd name="T36" fmla="*/ 135 w 466"/>
                  <a:gd name="T37" fmla="*/ 1 h 545"/>
                  <a:gd name="T38" fmla="*/ 98 w 466"/>
                  <a:gd name="T39" fmla="*/ 16 h 545"/>
                  <a:gd name="T40" fmla="*/ 66 w 466"/>
                  <a:gd name="T41" fmla="*/ 41 h 545"/>
                  <a:gd name="T42" fmla="*/ 43 w 466"/>
                  <a:gd name="T43" fmla="*/ 56 h 545"/>
                  <a:gd name="T44" fmla="*/ 33 w 466"/>
                  <a:gd name="T45" fmla="*/ 53 h 545"/>
                  <a:gd name="T46" fmla="*/ 6 w 466"/>
                  <a:gd name="T47" fmla="*/ 55 h 545"/>
                  <a:gd name="T48" fmla="*/ 33 w 466"/>
                  <a:gd name="T49" fmla="*/ 130 h 545"/>
                  <a:gd name="T50" fmla="*/ 36 w 466"/>
                  <a:gd name="T51" fmla="*/ 176 h 545"/>
                  <a:gd name="T52" fmla="*/ 33 w 466"/>
                  <a:gd name="T53" fmla="*/ 200 h 545"/>
                  <a:gd name="T54" fmla="*/ 28 w 466"/>
                  <a:gd name="T55" fmla="*/ 241 h 545"/>
                  <a:gd name="T56" fmla="*/ 46 w 466"/>
                  <a:gd name="T57" fmla="*/ 279 h 545"/>
                  <a:gd name="T58" fmla="*/ 28 w 466"/>
                  <a:gd name="T59" fmla="*/ 310 h 545"/>
                  <a:gd name="T60" fmla="*/ 33 w 466"/>
                  <a:gd name="T61" fmla="*/ 327 h 545"/>
                  <a:gd name="T62" fmla="*/ 44 w 466"/>
                  <a:gd name="T63" fmla="*/ 342 h 545"/>
                  <a:gd name="T64" fmla="*/ 50 w 466"/>
                  <a:gd name="T65" fmla="*/ 352 h 545"/>
                  <a:gd name="T66" fmla="*/ 64 w 466"/>
                  <a:gd name="T67" fmla="*/ 387 h 545"/>
                  <a:gd name="T68" fmla="*/ 76 w 466"/>
                  <a:gd name="T69" fmla="*/ 410 h 545"/>
                  <a:gd name="T70" fmla="*/ 72 w 466"/>
                  <a:gd name="T71" fmla="*/ 432 h 545"/>
                  <a:gd name="T72" fmla="*/ 84 w 466"/>
                  <a:gd name="T73" fmla="*/ 455 h 545"/>
                  <a:gd name="T74" fmla="*/ 94 w 466"/>
                  <a:gd name="T75" fmla="*/ 472 h 545"/>
                  <a:gd name="T76" fmla="*/ 109 w 466"/>
                  <a:gd name="T77" fmla="*/ 511 h 545"/>
                  <a:gd name="T78" fmla="*/ 117 w 466"/>
                  <a:gd name="T79" fmla="*/ 534 h 545"/>
                  <a:gd name="T80" fmla="*/ 135 w 466"/>
                  <a:gd name="T81" fmla="*/ 543 h 545"/>
                  <a:gd name="T82" fmla="*/ 145 w 466"/>
                  <a:gd name="T83" fmla="*/ 536 h 545"/>
                  <a:gd name="T84" fmla="*/ 169 w 466"/>
                  <a:gd name="T85" fmla="*/ 508 h 545"/>
                  <a:gd name="T86" fmla="*/ 186 w 466"/>
                  <a:gd name="T87" fmla="*/ 511 h 545"/>
                  <a:gd name="T88" fmla="*/ 217 w 466"/>
                  <a:gd name="T89" fmla="*/ 513 h 545"/>
                  <a:gd name="T90" fmla="*/ 245 w 466"/>
                  <a:gd name="T91" fmla="*/ 530 h 545"/>
                  <a:gd name="T92" fmla="*/ 253 w 466"/>
                  <a:gd name="T93" fmla="*/ 510 h 545"/>
                  <a:gd name="T94" fmla="*/ 292 w 466"/>
                  <a:gd name="T95" fmla="*/ 509 h 545"/>
                  <a:gd name="T96" fmla="*/ 302 w 466"/>
                  <a:gd name="T97" fmla="*/ 504 h 545"/>
                  <a:gd name="T98" fmla="*/ 323 w 466"/>
                  <a:gd name="T99" fmla="*/ 412 h 545"/>
                  <a:gd name="T100" fmla="*/ 379 w 466"/>
                  <a:gd name="T101" fmla="*/ 398 h 545"/>
                  <a:gd name="T102" fmla="*/ 426 w 466"/>
                  <a:gd name="T103" fmla="*/ 404 h 545"/>
                  <a:gd name="T104" fmla="*/ 447 w 466"/>
                  <a:gd name="T105" fmla="*/ 419 h 545"/>
                  <a:gd name="T106" fmla="*/ 457 w 466"/>
                  <a:gd name="T107" fmla="*/ 420 h 545"/>
                  <a:gd name="T108" fmla="*/ 461 w 466"/>
                  <a:gd name="T109" fmla="*/ 385 h 545"/>
                  <a:gd name="T110" fmla="*/ 464 w 466"/>
                  <a:gd name="T111" fmla="*/ 3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6" h="545">
                    <a:moveTo>
                      <a:pt x="464" y="349"/>
                    </a:moveTo>
                    <a:cubicBezTo>
                      <a:pt x="463" y="349"/>
                      <a:pt x="462" y="348"/>
                      <a:pt x="462" y="347"/>
                    </a:cubicBezTo>
                    <a:cubicBezTo>
                      <a:pt x="461" y="345"/>
                      <a:pt x="460" y="344"/>
                      <a:pt x="460" y="342"/>
                    </a:cubicBezTo>
                    <a:cubicBezTo>
                      <a:pt x="460" y="340"/>
                      <a:pt x="460" y="339"/>
                      <a:pt x="459" y="338"/>
                    </a:cubicBezTo>
                    <a:cubicBezTo>
                      <a:pt x="458" y="336"/>
                      <a:pt x="458" y="336"/>
                      <a:pt x="458" y="336"/>
                    </a:cubicBezTo>
                    <a:cubicBezTo>
                      <a:pt x="457" y="334"/>
                      <a:pt x="456" y="333"/>
                      <a:pt x="455" y="330"/>
                    </a:cubicBezTo>
                    <a:cubicBezTo>
                      <a:pt x="455" y="325"/>
                      <a:pt x="452" y="324"/>
                      <a:pt x="449" y="324"/>
                    </a:cubicBezTo>
                    <a:cubicBezTo>
                      <a:pt x="446" y="323"/>
                      <a:pt x="444" y="323"/>
                      <a:pt x="442" y="321"/>
                    </a:cubicBezTo>
                    <a:cubicBezTo>
                      <a:pt x="441" y="320"/>
                      <a:pt x="441" y="319"/>
                      <a:pt x="440" y="318"/>
                    </a:cubicBezTo>
                    <a:cubicBezTo>
                      <a:pt x="440" y="318"/>
                      <a:pt x="440" y="317"/>
                      <a:pt x="439" y="317"/>
                    </a:cubicBezTo>
                    <a:cubicBezTo>
                      <a:pt x="439" y="317"/>
                      <a:pt x="439" y="317"/>
                      <a:pt x="439" y="317"/>
                    </a:cubicBezTo>
                    <a:cubicBezTo>
                      <a:pt x="439" y="316"/>
                      <a:pt x="439" y="316"/>
                      <a:pt x="439" y="316"/>
                    </a:cubicBezTo>
                    <a:cubicBezTo>
                      <a:pt x="439" y="316"/>
                      <a:pt x="438" y="316"/>
                      <a:pt x="437" y="316"/>
                    </a:cubicBezTo>
                    <a:cubicBezTo>
                      <a:pt x="437" y="316"/>
                      <a:pt x="436" y="316"/>
                      <a:pt x="435" y="315"/>
                    </a:cubicBezTo>
                    <a:cubicBezTo>
                      <a:pt x="432" y="314"/>
                      <a:pt x="431" y="311"/>
                      <a:pt x="430" y="308"/>
                    </a:cubicBezTo>
                    <a:cubicBezTo>
                      <a:pt x="428" y="304"/>
                      <a:pt x="425" y="295"/>
                      <a:pt x="425" y="289"/>
                    </a:cubicBezTo>
                    <a:cubicBezTo>
                      <a:pt x="426" y="287"/>
                      <a:pt x="426" y="285"/>
                      <a:pt x="427" y="283"/>
                    </a:cubicBezTo>
                    <a:cubicBezTo>
                      <a:pt x="428" y="282"/>
                      <a:pt x="428" y="282"/>
                      <a:pt x="429" y="281"/>
                    </a:cubicBezTo>
                    <a:cubicBezTo>
                      <a:pt x="430" y="277"/>
                      <a:pt x="430" y="275"/>
                      <a:pt x="429" y="274"/>
                    </a:cubicBezTo>
                    <a:cubicBezTo>
                      <a:pt x="428" y="273"/>
                      <a:pt x="426" y="272"/>
                      <a:pt x="422" y="272"/>
                    </a:cubicBezTo>
                    <a:cubicBezTo>
                      <a:pt x="420" y="272"/>
                      <a:pt x="420" y="272"/>
                      <a:pt x="420" y="272"/>
                    </a:cubicBezTo>
                    <a:cubicBezTo>
                      <a:pt x="409" y="272"/>
                      <a:pt x="398" y="272"/>
                      <a:pt x="387" y="272"/>
                    </a:cubicBezTo>
                    <a:cubicBezTo>
                      <a:pt x="364" y="272"/>
                      <a:pt x="364" y="272"/>
                      <a:pt x="364" y="272"/>
                    </a:cubicBezTo>
                    <a:cubicBezTo>
                      <a:pt x="363" y="272"/>
                      <a:pt x="363" y="272"/>
                      <a:pt x="363" y="272"/>
                    </a:cubicBezTo>
                    <a:cubicBezTo>
                      <a:pt x="358" y="238"/>
                      <a:pt x="358" y="238"/>
                      <a:pt x="358" y="238"/>
                    </a:cubicBezTo>
                    <a:cubicBezTo>
                      <a:pt x="343" y="224"/>
                      <a:pt x="343" y="224"/>
                      <a:pt x="343" y="224"/>
                    </a:cubicBezTo>
                    <a:cubicBezTo>
                      <a:pt x="343" y="224"/>
                      <a:pt x="343" y="223"/>
                      <a:pt x="343" y="223"/>
                    </a:cubicBezTo>
                    <a:cubicBezTo>
                      <a:pt x="343" y="223"/>
                      <a:pt x="343" y="223"/>
                      <a:pt x="344" y="223"/>
                    </a:cubicBezTo>
                    <a:cubicBezTo>
                      <a:pt x="353" y="223"/>
                      <a:pt x="353" y="223"/>
                      <a:pt x="353" y="223"/>
                    </a:cubicBezTo>
                    <a:cubicBezTo>
                      <a:pt x="353" y="207"/>
                      <a:pt x="353" y="207"/>
                      <a:pt x="353" y="207"/>
                    </a:cubicBezTo>
                    <a:cubicBezTo>
                      <a:pt x="353" y="206"/>
                      <a:pt x="353" y="204"/>
                      <a:pt x="352" y="202"/>
                    </a:cubicBezTo>
                    <a:cubicBezTo>
                      <a:pt x="351" y="200"/>
                      <a:pt x="350" y="198"/>
                      <a:pt x="349" y="196"/>
                    </a:cubicBezTo>
                    <a:cubicBezTo>
                      <a:pt x="347" y="193"/>
                      <a:pt x="346" y="191"/>
                      <a:pt x="345" y="188"/>
                    </a:cubicBezTo>
                    <a:cubicBezTo>
                      <a:pt x="343" y="185"/>
                      <a:pt x="344" y="184"/>
                      <a:pt x="345" y="182"/>
                    </a:cubicBezTo>
                    <a:cubicBezTo>
                      <a:pt x="345" y="181"/>
                      <a:pt x="346" y="180"/>
                      <a:pt x="346" y="179"/>
                    </a:cubicBezTo>
                    <a:cubicBezTo>
                      <a:pt x="348" y="174"/>
                      <a:pt x="342" y="170"/>
                      <a:pt x="337" y="167"/>
                    </a:cubicBezTo>
                    <a:cubicBezTo>
                      <a:pt x="335" y="166"/>
                      <a:pt x="334" y="165"/>
                      <a:pt x="333" y="165"/>
                    </a:cubicBezTo>
                    <a:cubicBezTo>
                      <a:pt x="329" y="162"/>
                      <a:pt x="326" y="159"/>
                      <a:pt x="321" y="159"/>
                    </a:cubicBezTo>
                    <a:cubicBezTo>
                      <a:pt x="320" y="159"/>
                      <a:pt x="320" y="159"/>
                      <a:pt x="320" y="159"/>
                    </a:cubicBezTo>
                    <a:cubicBezTo>
                      <a:pt x="319" y="159"/>
                      <a:pt x="317" y="159"/>
                      <a:pt x="315" y="160"/>
                    </a:cubicBezTo>
                    <a:cubicBezTo>
                      <a:pt x="313" y="160"/>
                      <a:pt x="312" y="160"/>
                      <a:pt x="310" y="160"/>
                    </a:cubicBezTo>
                    <a:cubicBezTo>
                      <a:pt x="309" y="160"/>
                      <a:pt x="308" y="160"/>
                      <a:pt x="307" y="160"/>
                    </a:cubicBezTo>
                    <a:cubicBezTo>
                      <a:pt x="305" y="160"/>
                      <a:pt x="304" y="160"/>
                      <a:pt x="302" y="159"/>
                    </a:cubicBezTo>
                    <a:cubicBezTo>
                      <a:pt x="298" y="159"/>
                      <a:pt x="295" y="159"/>
                      <a:pt x="293" y="158"/>
                    </a:cubicBezTo>
                    <a:cubicBezTo>
                      <a:pt x="290" y="157"/>
                      <a:pt x="286" y="152"/>
                      <a:pt x="284" y="150"/>
                    </a:cubicBezTo>
                    <a:cubicBezTo>
                      <a:pt x="284" y="149"/>
                      <a:pt x="283" y="148"/>
                      <a:pt x="283" y="147"/>
                    </a:cubicBezTo>
                    <a:cubicBezTo>
                      <a:pt x="282" y="146"/>
                      <a:pt x="282" y="145"/>
                      <a:pt x="281" y="145"/>
                    </a:cubicBezTo>
                    <a:cubicBezTo>
                      <a:pt x="280" y="144"/>
                      <a:pt x="280" y="144"/>
                      <a:pt x="278" y="144"/>
                    </a:cubicBezTo>
                    <a:cubicBezTo>
                      <a:pt x="278" y="144"/>
                      <a:pt x="278" y="144"/>
                      <a:pt x="277" y="144"/>
                    </a:cubicBezTo>
                    <a:cubicBezTo>
                      <a:pt x="277" y="144"/>
                      <a:pt x="276" y="144"/>
                      <a:pt x="275" y="144"/>
                    </a:cubicBezTo>
                    <a:cubicBezTo>
                      <a:pt x="275" y="144"/>
                      <a:pt x="275" y="144"/>
                      <a:pt x="275" y="144"/>
                    </a:cubicBezTo>
                    <a:cubicBezTo>
                      <a:pt x="272" y="144"/>
                      <a:pt x="268" y="142"/>
                      <a:pt x="263" y="139"/>
                    </a:cubicBezTo>
                    <a:cubicBezTo>
                      <a:pt x="262" y="138"/>
                      <a:pt x="260" y="138"/>
                      <a:pt x="259" y="137"/>
                    </a:cubicBezTo>
                    <a:cubicBezTo>
                      <a:pt x="257" y="136"/>
                      <a:pt x="254" y="135"/>
                      <a:pt x="252" y="133"/>
                    </a:cubicBezTo>
                    <a:cubicBezTo>
                      <a:pt x="251" y="132"/>
                      <a:pt x="250" y="130"/>
                      <a:pt x="249" y="129"/>
                    </a:cubicBezTo>
                    <a:cubicBezTo>
                      <a:pt x="246" y="125"/>
                      <a:pt x="245" y="124"/>
                      <a:pt x="244" y="123"/>
                    </a:cubicBezTo>
                    <a:cubicBezTo>
                      <a:pt x="243" y="126"/>
                      <a:pt x="243" y="126"/>
                      <a:pt x="243" y="126"/>
                    </a:cubicBezTo>
                    <a:cubicBezTo>
                      <a:pt x="241" y="125"/>
                      <a:pt x="241" y="125"/>
                      <a:pt x="241" y="125"/>
                    </a:cubicBezTo>
                    <a:cubicBezTo>
                      <a:pt x="240" y="126"/>
                      <a:pt x="239" y="126"/>
                      <a:pt x="238" y="126"/>
                    </a:cubicBezTo>
                    <a:cubicBezTo>
                      <a:pt x="238" y="126"/>
                      <a:pt x="238" y="126"/>
                      <a:pt x="238" y="126"/>
                    </a:cubicBezTo>
                    <a:cubicBezTo>
                      <a:pt x="236" y="126"/>
                      <a:pt x="235" y="125"/>
                      <a:pt x="234" y="124"/>
                    </a:cubicBezTo>
                    <a:cubicBezTo>
                      <a:pt x="234" y="123"/>
                      <a:pt x="233" y="123"/>
                      <a:pt x="233" y="122"/>
                    </a:cubicBezTo>
                    <a:cubicBezTo>
                      <a:pt x="232" y="121"/>
                      <a:pt x="232" y="121"/>
                      <a:pt x="232" y="121"/>
                    </a:cubicBezTo>
                    <a:cubicBezTo>
                      <a:pt x="226" y="116"/>
                      <a:pt x="224" y="115"/>
                      <a:pt x="223" y="115"/>
                    </a:cubicBezTo>
                    <a:cubicBezTo>
                      <a:pt x="222" y="115"/>
                      <a:pt x="222" y="115"/>
                      <a:pt x="222" y="115"/>
                    </a:cubicBezTo>
                    <a:cubicBezTo>
                      <a:pt x="220" y="115"/>
                      <a:pt x="219" y="116"/>
                      <a:pt x="218" y="117"/>
                    </a:cubicBezTo>
                    <a:cubicBezTo>
                      <a:pt x="217" y="118"/>
                      <a:pt x="215" y="119"/>
                      <a:pt x="213" y="119"/>
                    </a:cubicBezTo>
                    <a:cubicBezTo>
                      <a:pt x="213" y="119"/>
                      <a:pt x="212" y="119"/>
                      <a:pt x="211" y="118"/>
                    </a:cubicBezTo>
                    <a:cubicBezTo>
                      <a:pt x="210" y="118"/>
                      <a:pt x="209" y="117"/>
                      <a:pt x="209" y="117"/>
                    </a:cubicBezTo>
                    <a:cubicBezTo>
                      <a:pt x="207" y="116"/>
                      <a:pt x="206" y="116"/>
                      <a:pt x="204" y="116"/>
                    </a:cubicBezTo>
                    <a:cubicBezTo>
                      <a:pt x="204" y="115"/>
                      <a:pt x="203" y="115"/>
                      <a:pt x="201" y="115"/>
                    </a:cubicBezTo>
                    <a:cubicBezTo>
                      <a:pt x="200" y="115"/>
                      <a:pt x="198" y="115"/>
                      <a:pt x="197" y="115"/>
                    </a:cubicBezTo>
                    <a:cubicBezTo>
                      <a:pt x="194" y="114"/>
                      <a:pt x="194" y="113"/>
                      <a:pt x="194" y="112"/>
                    </a:cubicBezTo>
                    <a:cubicBezTo>
                      <a:pt x="194" y="111"/>
                      <a:pt x="194" y="110"/>
                      <a:pt x="194" y="109"/>
                    </a:cubicBezTo>
                    <a:cubicBezTo>
                      <a:pt x="194" y="108"/>
                      <a:pt x="193" y="108"/>
                      <a:pt x="193" y="107"/>
                    </a:cubicBezTo>
                    <a:cubicBezTo>
                      <a:pt x="193" y="107"/>
                      <a:pt x="193" y="107"/>
                      <a:pt x="193" y="107"/>
                    </a:cubicBezTo>
                    <a:cubicBezTo>
                      <a:pt x="193" y="107"/>
                      <a:pt x="193" y="107"/>
                      <a:pt x="193" y="107"/>
                    </a:cubicBezTo>
                    <a:cubicBezTo>
                      <a:pt x="192" y="107"/>
                      <a:pt x="192" y="107"/>
                      <a:pt x="192" y="107"/>
                    </a:cubicBezTo>
                    <a:cubicBezTo>
                      <a:pt x="191" y="106"/>
                      <a:pt x="190" y="106"/>
                      <a:pt x="190" y="105"/>
                    </a:cubicBezTo>
                    <a:cubicBezTo>
                      <a:pt x="189" y="105"/>
                      <a:pt x="188" y="104"/>
                      <a:pt x="186" y="103"/>
                    </a:cubicBezTo>
                    <a:cubicBezTo>
                      <a:pt x="184" y="101"/>
                      <a:pt x="182" y="99"/>
                      <a:pt x="179" y="98"/>
                    </a:cubicBezTo>
                    <a:cubicBezTo>
                      <a:pt x="178" y="97"/>
                      <a:pt x="177" y="97"/>
                      <a:pt x="177" y="97"/>
                    </a:cubicBezTo>
                    <a:cubicBezTo>
                      <a:pt x="175" y="97"/>
                      <a:pt x="174" y="96"/>
                      <a:pt x="173" y="95"/>
                    </a:cubicBezTo>
                    <a:cubicBezTo>
                      <a:pt x="172" y="95"/>
                      <a:pt x="171" y="93"/>
                      <a:pt x="171" y="92"/>
                    </a:cubicBezTo>
                    <a:cubicBezTo>
                      <a:pt x="170" y="91"/>
                      <a:pt x="170" y="91"/>
                      <a:pt x="170" y="90"/>
                    </a:cubicBezTo>
                    <a:cubicBezTo>
                      <a:pt x="168" y="88"/>
                      <a:pt x="168" y="88"/>
                      <a:pt x="168" y="88"/>
                    </a:cubicBezTo>
                    <a:cubicBezTo>
                      <a:pt x="163" y="83"/>
                      <a:pt x="159" y="77"/>
                      <a:pt x="158" y="71"/>
                    </a:cubicBezTo>
                    <a:cubicBezTo>
                      <a:pt x="158" y="70"/>
                      <a:pt x="159" y="69"/>
                      <a:pt x="159" y="68"/>
                    </a:cubicBezTo>
                    <a:cubicBezTo>
                      <a:pt x="159" y="68"/>
                      <a:pt x="159" y="67"/>
                      <a:pt x="159" y="66"/>
                    </a:cubicBezTo>
                    <a:cubicBezTo>
                      <a:pt x="159" y="66"/>
                      <a:pt x="159" y="65"/>
                      <a:pt x="158" y="64"/>
                    </a:cubicBezTo>
                    <a:cubicBezTo>
                      <a:pt x="158" y="64"/>
                      <a:pt x="158" y="63"/>
                      <a:pt x="157" y="63"/>
                    </a:cubicBezTo>
                    <a:cubicBezTo>
                      <a:pt x="157" y="60"/>
                      <a:pt x="157" y="58"/>
                      <a:pt x="158" y="55"/>
                    </a:cubicBezTo>
                    <a:cubicBezTo>
                      <a:pt x="158" y="54"/>
                      <a:pt x="158" y="53"/>
                      <a:pt x="158" y="52"/>
                    </a:cubicBezTo>
                    <a:cubicBezTo>
                      <a:pt x="158" y="49"/>
                      <a:pt x="158" y="45"/>
                      <a:pt x="157" y="43"/>
                    </a:cubicBezTo>
                    <a:cubicBezTo>
                      <a:pt x="157" y="42"/>
                      <a:pt x="156" y="41"/>
                      <a:pt x="156" y="40"/>
                    </a:cubicBezTo>
                    <a:cubicBezTo>
                      <a:pt x="155" y="39"/>
                      <a:pt x="154" y="38"/>
                      <a:pt x="154" y="36"/>
                    </a:cubicBezTo>
                    <a:cubicBezTo>
                      <a:pt x="154" y="34"/>
                      <a:pt x="155" y="29"/>
                      <a:pt x="156" y="27"/>
                    </a:cubicBezTo>
                    <a:cubicBezTo>
                      <a:pt x="156" y="26"/>
                      <a:pt x="157" y="25"/>
                      <a:pt x="157" y="25"/>
                    </a:cubicBezTo>
                    <a:cubicBezTo>
                      <a:pt x="158" y="23"/>
                      <a:pt x="159" y="22"/>
                      <a:pt x="159" y="20"/>
                    </a:cubicBezTo>
                    <a:cubicBezTo>
                      <a:pt x="158" y="18"/>
                      <a:pt x="158" y="17"/>
                      <a:pt x="157" y="16"/>
                    </a:cubicBezTo>
                    <a:cubicBezTo>
                      <a:pt x="157" y="15"/>
                      <a:pt x="156" y="14"/>
                      <a:pt x="156" y="12"/>
                    </a:cubicBezTo>
                    <a:cubicBezTo>
                      <a:pt x="156" y="11"/>
                      <a:pt x="156" y="9"/>
                      <a:pt x="156" y="8"/>
                    </a:cubicBezTo>
                    <a:cubicBezTo>
                      <a:pt x="155" y="5"/>
                      <a:pt x="155" y="2"/>
                      <a:pt x="154" y="1"/>
                    </a:cubicBezTo>
                    <a:cubicBezTo>
                      <a:pt x="154" y="1"/>
                      <a:pt x="153" y="1"/>
                      <a:pt x="152" y="0"/>
                    </a:cubicBezTo>
                    <a:cubicBezTo>
                      <a:pt x="150" y="0"/>
                      <a:pt x="150" y="0"/>
                      <a:pt x="150" y="0"/>
                    </a:cubicBezTo>
                    <a:cubicBezTo>
                      <a:pt x="150" y="2"/>
                      <a:pt x="150" y="2"/>
                      <a:pt x="150" y="2"/>
                    </a:cubicBezTo>
                    <a:cubicBezTo>
                      <a:pt x="149" y="4"/>
                      <a:pt x="148" y="4"/>
                      <a:pt x="147" y="4"/>
                    </a:cubicBezTo>
                    <a:cubicBezTo>
                      <a:pt x="147" y="4"/>
                      <a:pt x="147" y="4"/>
                      <a:pt x="147" y="4"/>
                    </a:cubicBezTo>
                    <a:cubicBezTo>
                      <a:pt x="146" y="4"/>
                      <a:pt x="145" y="4"/>
                      <a:pt x="144" y="3"/>
                    </a:cubicBezTo>
                    <a:cubicBezTo>
                      <a:pt x="143" y="2"/>
                      <a:pt x="143" y="2"/>
                      <a:pt x="142" y="1"/>
                    </a:cubicBezTo>
                    <a:cubicBezTo>
                      <a:pt x="142" y="0"/>
                      <a:pt x="142" y="0"/>
                      <a:pt x="142" y="0"/>
                    </a:cubicBezTo>
                    <a:cubicBezTo>
                      <a:pt x="140" y="0"/>
                      <a:pt x="140" y="0"/>
                      <a:pt x="140" y="0"/>
                    </a:cubicBezTo>
                    <a:cubicBezTo>
                      <a:pt x="139" y="0"/>
                      <a:pt x="138" y="0"/>
                      <a:pt x="137" y="1"/>
                    </a:cubicBezTo>
                    <a:cubicBezTo>
                      <a:pt x="136" y="1"/>
                      <a:pt x="136" y="1"/>
                      <a:pt x="135" y="1"/>
                    </a:cubicBezTo>
                    <a:cubicBezTo>
                      <a:pt x="132" y="2"/>
                      <a:pt x="128" y="3"/>
                      <a:pt x="124" y="4"/>
                    </a:cubicBezTo>
                    <a:cubicBezTo>
                      <a:pt x="122" y="5"/>
                      <a:pt x="120" y="5"/>
                      <a:pt x="118" y="6"/>
                    </a:cubicBezTo>
                    <a:cubicBezTo>
                      <a:pt x="117" y="6"/>
                      <a:pt x="115" y="6"/>
                      <a:pt x="114" y="7"/>
                    </a:cubicBezTo>
                    <a:cubicBezTo>
                      <a:pt x="112" y="7"/>
                      <a:pt x="111" y="8"/>
                      <a:pt x="109" y="9"/>
                    </a:cubicBezTo>
                    <a:cubicBezTo>
                      <a:pt x="107" y="10"/>
                      <a:pt x="106" y="11"/>
                      <a:pt x="105" y="11"/>
                    </a:cubicBezTo>
                    <a:cubicBezTo>
                      <a:pt x="103" y="12"/>
                      <a:pt x="100" y="14"/>
                      <a:pt x="98" y="16"/>
                    </a:cubicBezTo>
                    <a:cubicBezTo>
                      <a:pt x="98" y="17"/>
                      <a:pt x="97" y="18"/>
                      <a:pt x="96" y="19"/>
                    </a:cubicBezTo>
                    <a:cubicBezTo>
                      <a:pt x="95" y="21"/>
                      <a:pt x="94" y="22"/>
                      <a:pt x="92" y="23"/>
                    </a:cubicBezTo>
                    <a:cubicBezTo>
                      <a:pt x="90" y="25"/>
                      <a:pt x="89" y="25"/>
                      <a:pt x="87" y="25"/>
                    </a:cubicBezTo>
                    <a:cubicBezTo>
                      <a:pt x="86" y="26"/>
                      <a:pt x="85" y="26"/>
                      <a:pt x="84" y="26"/>
                    </a:cubicBezTo>
                    <a:cubicBezTo>
                      <a:pt x="79" y="29"/>
                      <a:pt x="76" y="32"/>
                      <a:pt x="73" y="37"/>
                    </a:cubicBezTo>
                    <a:cubicBezTo>
                      <a:pt x="71" y="40"/>
                      <a:pt x="68" y="41"/>
                      <a:pt x="66" y="41"/>
                    </a:cubicBezTo>
                    <a:cubicBezTo>
                      <a:pt x="64" y="40"/>
                      <a:pt x="64" y="40"/>
                      <a:pt x="64" y="40"/>
                    </a:cubicBezTo>
                    <a:cubicBezTo>
                      <a:pt x="61" y="40"/>
                      <a:pt x="60" y="41"/>
                      <a:pt x="58" y="42"/>
                    </a:cubicBezTo>
                    <a:cubicBezTo>
                      <a:pt x="56" y="44"/>
                      <a:pt x="55" y="46"/>
                      <a:pt x="54" y="48"/>
                    </a:cubicBezTo>
                    <a:cubicBezTo>
                      <a:pt x="52" y="51"/>
                      <a:pt x="51" y="54"/>
                      <a:pt x="47" y="55"/>
                    </a:cubicBezTo>
                    <a:cubicBezTo>
                      <a:pt x="46" y="56"/>
                      <a:pt x="46" y="56"/>
                      <a:pt x="45" y="56"/>
                    </a:cubicBezTo>
                    <a:cubicBezTo>
                      <a:pt x="44" y="56"/>
                      <a:pt x="43" y="56"/>
                      <a:pt x="43" y="56"/>
                    </a:cubicBezTo>
                    <a:cubicBezTo>
                      <a:pt x="42" y="57"/>
                      <a:pt x="42" y="57"/>
                      <a:pt x="41" y="58"/>
                    </a:cubicBezTo>
                    <a:cubicBezTo>
                      <a:pt x="41" y="58"/>
                      <a:pt x="40" y="59"/>
                      <a:pt x="39" y="60"/>
                    </a:cubicBezTo>
                    <a:cubicBezTo>
                      <a:pt x="38" y="60"/>
                      <a:pt x="37" y="60"/>
                      <a:pt x="37" y="60"/>
                    </a:cubicBezTo>
                    <a:cubicBezTo>
                      <a:pt x="36" y="60"/>
                      <a:pt x="35" y="60"/>
                      <a:pt x="35" y="59"/>
                    </a:cubicBezTo>
                    <a:cubicBezTo>
                      <a:pt x="34" y="59"/>
                      <a:pt x="34" y="58"/>
                      <a:pt x="34" y="57"/>
                    </a:cubicBezTo>
                    <a:cubicBezTo>
                      <a:pt x="34" y="56"/>
                      <a:pt x="33" y="54"/>
                      <a:pt x="33" y="53"/>
                    </a:cubicBezTo>
                    <a:cubicBezTo>
                      <a:pt x="32" y="52"/>
                      <a:pt x="30" y="51"/>
                      <a:pt x="18" y="51"/>
                    </a:cubicBezTo>
                    <a:cubicBezTo>
                      <a:pt x="17" y="51"/>
                      <a:pt x="17" y="51"/>
                      <a:pt x="16" y="51"/>
                    </a:cubicBezTo>
                    <a:cubicBezTo>
                      <a:pt x="15" y="51"/>
                      <a:pt x="13" y="51"/>
                      <a:pt x="12" y="51"/>
                    </a:cubicBezTo>
                    <a:cubicBezTo>
                      <a:pt x="10" y="50"/>
                      <a:pt x="8" y="50"/>
                      <a:pt x="7" y="50"/>
                    </a:cubicBezTo>
                    <a:cubicBezTo>
                      <a:pt x="0" y="50"/>
                      <a:pt x="0" y="50"/>
                      <a:pt x="0" y="50"/>
                    </a:cubicBezTo>
                    <a:cubicBezTo>
                      <a:pt x="6" y="55"/>
                      <a:pt x="6" y="55"/>
                      <a:pt x="6" y="55"/>
                    </a:cubicBezTo>
                    <a:cubicBezTo>
                      <a:pt x="6" y="55"/>
                      <a:pt x="6" y="55"/>
                      <a:pt x="7" y="56"/>
                    </a:cubicBezTo>
                    <a:cubicBezTo>
                      <a:pt x="16" y="67"/>
                      <a:pt x="23" y="80"/>
                      <a:pt x="30" y="92"/>
                    </a:cubicBezTo>
                    <a:cubicBezTo>
                      <a:pt x="32" y="95"/>
                      <a:pt x="33" y="97"/>
                      <a:pt x="35" y="100"/>
                    </a:cubicBezTo>
                    <a:cubicBezTo>
                      <a:pt x="40" y="109"/>
                      <a:pt x="42" y="117"/>
                      <a:pt x="41" y="121"/>
                    </a:cubicBezTo>
                    <a:cubicBezTo>
                      <a:pt x="40" y="123"/>
                      <a:pt x="38" y="125"/>
                      <a:pt x="37" y="126"/>
                    </a:cubicBezTo>
                    <a:cubicBezTo>
                      <a:pt x="35" y="127"/>
                      <a:pt x="34" y="129"/>
                      <a:pt x="33" y="130"/>
                    </a:cubicBezTo>
                    <a:cubicBezTo>
                      <a:pt x="31" y="134"/>
                      <a:pt x="32" y="137"/>
                      <a:pt x="32" y="141"/>
                    </a:cubicBezTo>
                    <a:cubicBezTo>
                      <a:pt x="33" y="142"/>
                      <a:pt x="33" y="142"/>
                      <a:pt x="33" y="142"/>
                    </a:cubicBezTo>
                    <a:cubicBezTo>
                      <a:pt x="33" y="146"/>
                      <a:pt x="33" y="150"/>
                      <a:pt x="33" y="154"/>
                    </a:cubicBezTo>
                    <a:cubicBezTo>
                      <a:pt x="32" y="159"/>
                      <a:pt x="32" y="164"/>
                      <a:pt x="33" y="168"/>
                    </a:cubicBezTo>
                    <a:cubicBezTo>
                      <a:pt x="34" y="170"/>
                      <a:pt x="34" y="170"/>
                      <a:pt x="34" y="170"/>
                    </a:cubicBezTo>
                    <a:cubicBezTo>
                      <a:pt x="35" y="172"/>
                      <a:pt x="35" y="174"/>
                      <a:pt x="36" y="176"/>
                    </a:cubicBezTo>
                    <a:cubicBezTo>
                      <a:pt x="37" y="177"/>
                      <a:pt x="37" y="177"/>
                      <a:pt x="38" y="178"/>
                    </a:cubicBezTo>
                    <a:cubicBezTo>
                      <a:pt x="39" y="179"/>
                      <a:pt x="40" y="181"/>
                      <a:pt x="41" y="183"/>
                    </a:cubicBezTo>
                    <a:cubicBezTo>
                      <a:pt x="41" y="185"/>
                      <a:pt x="40" y="186"/>
                      <a:pt x="39" y="186"/>
                    </a:cubicBezTo>
                    <a:cubicBezTo>
                      <a:pt x="39" y="187"/>
                      <a:pt x="38" y="187"/>
                      <a:pt x="38" y="187"/>
                    </a:cubicBezTo>
                    <a:cubicBezTo>
                      <a:pt x="36" y="189"/>
                      <a:pt x="36" y="191"/>
                      <a:pt x="36" y="193"/>
                    </a:cubicBezTo>
                    <a:cubicBezTo>
                      <a:pt x="35" y="196"/>
                      <a:pt x="35" y="198"/>
                      <a:pt x="33" y="200"/>
                    </a:cubicBezTo>
                    <a:cubicBezTo>
                      <a:pt x="32" y="200"/>
                      <a:pt x="32" y="201"/>
                      <a:pt x="31" y="202"/>
                    </a:cubicBezTo>
                    <a:cubicBezTo>
                      <a:pt x="28" y="205"/>
                      <a:pt x="26" y="208"/>
                      <a:pt x="25" y="212"/>
                    </a:cubicBezTo>
                    <a:cubicBezTo>
                      <a:pt x="24" y="216"/>
                      <a:pt x="27" y="219"/>
                      <a:pt x="29" y="222"/>
                    </a:cubicBezTo>
                    <a:cubicBezTo>
                      <a:pt x="31" y="224"/>
                      <a:pt x="34" y="227"/>
                      <a:pt x="33" y="231"/>
                    </a:cubicBezTo>
                    <a:cubicBezTo>
                      <a:pt x="33" y="233"/>
                      <a:pt x="32" y="235"/>
                      <a:pt x="30" y="237"/>
                    </a:cubicBezTo>
                    <a:cubicBezTo>
                      <a:pt x="29" y="238"/>
                      <a:pt x="28" y="240"/>
                      <a:pt x="28" y="241"/>
                    </a:cubicBezTo>
                    <a:cubicBezTo>
                      <a:pt x="27" y="245"/>
                      <a:pt x="29" y="249"/>
                      <a:pt x="31" y="253"/>
                    </a:cubicBezTo>
                    <a:cubicBezTo>
                      <a:pt x="32" y="255"/>
                      <a:pt x="33" y="257"/>
                      <a:pt x="33" y="258"/>
                    </a:cubicBezTo>
                    <a:cubicBezTo>
                      <a:pt x="34" y="261"/>
                      <a:pt x="36" y="264"/>
                      <a:pt x="38" y="267"/>
                    </a:cubicBezTo>
                    <a:cubicBezTo>
                      <a:pt x="39" y="268"/>
                      <a:pt x="41" y="268"/>
                      <a:pt x="42" y="269"/>
                    </a:cubicBezTo>
                    <a:cubicBezTo>
                      <a:pt x="43" y="270"/>
                      <a:pt x="45" y="270"/>
                      <a:pt x="46" y="272"/>
                    </a:cubicBezTo>
                    <a:cubicBezTo>
                      <a:pt x="48" y="275"/>
                      <a:pt x="47" y="277"/>
                      <a:pt x="46" y="279"/>
                    </a:cubicBezTo>
                    <a:cubicBezTo>
                      <a:pt x="45" y="280"/>
                      <a:pt x="45" y="281"/>
                      <a:pt x="45" y="282"/>
                    </a:cubicBezTo>
                    <a:cubicBezTo>
                      <a:pt x="44" y="284"/>
                      <a:pt x="45" y="285"/>
                      <a:pt x="45" y="286"/>
                    </a:cubicBezTo>
                    <a:cubicBezTo>
                      <a:pt x="45" y="288"/>
                      <a:pt x="45" y="289"/>
                      <a:pt x="43" y="292"/>
                    </a:cubicBezTo>
                    <a:cubicBezTo>
                      <a:pt x="41" y="295"/>
                      <a:pt x="38" y="299"/>
                      <a:pt x="34" y="303"/>
                    </a:cubicBezTo>
                    <a:cubicBezTo>
                      <a:pt x="33" y="304"/>
                      <a:pt x="31" y="306"/>
                      <a:pt x="30" y="308"/>
                    </a:cubicBezTo>
                    <a:cubicBezTo>
                      <a:pt x="29" y="308"/>
                      <a:pt x="28" y="309"/>
                      <a:pt x="28" y="310"/>
                    </a:cubicBezTo>
                    <a:cubicBezTo>
                      <a:pt x="27" y="312"/>
                      <a:pt x="27" y="312"/>
                      <a:pt x="27" y="312"/>
                    </a:cubicBezTo>
                    <a:cubicBezTo>
                      <a:pt x="28" y="313"/>
                      <a:pt x="28" y="313"/>
                      <a:pt x="28" y="313"/>
                    </a:cubicBezTo>
                    <a:cubicBezTo>
                      <a:pt x="29" y="314"/>
                      <a:pt x="29" y="314"/>
                      <a:pt x="30" y="316"/>
                    </a:cubicBezTo>
                    <a:cubicBezTo>
                      <a:pt x="31" y="318"/>
                      <a:pt x="31" y="322"/>
                      <a:pt x="31" y="325"/>
                    </a:cubicBezTo>
                    <a:cubicBezTo>
                      <a:pt x="30" y="327"/>
                      <a:pt x="30" y="327"/>
                      <a:pt x="30" y="327"/>
                    </a:cubicBezTo>
                    <a:cubicBezTo>
                      <a:pt x="33" y="327"/>
                      <a:pt x="33" y="327"/>
                      <a:pt x="33" y="327"/>
                    </a:cubicBezTo>
                    <a:cubicBezTo>
                      <a:pt x="36" y="328"/>
                      <a:pt x="37" y="329"/>
                      <a:pt x="39" y="333"/>
                    </a:cubicBezTo>
                    <a:cubicBezTo>
                      <a:pt x="40" y="335"/>
                      <a:pt x="40" y="335"/>
                      <a:pt x="40" y="335"/>
                    </a:cubicBezTo>
                    <a:cubicBezTo>
                      <a:pt x="40" y="336"/>
                      <a:pt x="41" y="337"/>
                      <a:pt x="41" y="338"/>
                    </a:cubicBezTo>
                    <a:cubicBezTo>
                      <a:pt x="42" y="340"/>
                      <a:pt x="42" y="340"/>
                      <a:pt x="42" y="340"/>
                    </a:cubicBezTo>
                    <a:cubicBezTo>
                      <a:pt x="42" y="340"/>
                      <a:pt x="43" y="340"/>
                      <a:pt x="43" y="341"/>
                    </a:cubicBezTo>
                    <a:cubicBezTo>
                      <a:pt x="43" y="342"/>
                      <a:pt x="44" y="342"/>
                      <a:pt x="44" y="342"/>
                    </a:cubicBezTo>
                    <a:cubicBezTo>
                      <a:pt x="44" y="343"/>
                      <a:pt x="44" y="343"/>
                      <a:pt x="44" y="343"/>
                    </a:cubicBezTo>
                    <a:cubicBezTo>
                      <a:pt x="45" y="343"/>
                      <a:pt x="45" y="343"/>
                      <a:pt x="45" y="343"/>
                    </a:cubicBezTo>
                    <a:cubicBezTo>
                      <a:pt x="46" y="343"/>
                      <a:pt x="46" y="343"/>
                      <a:pt x="47" y="344"/>
                    </a:cubicBezTo>
                    <a:cubicBezTo>
                      <a:pt x="49" y="345"/>
                      <a:pt x="49" y="346"/>
                      <a:pt x="49" y="347"/>
                    </a:cubicBezTo>
                    <a:cubicBezTo>
                      <a:pt x="49" y="348"/>
                      <a:pt x="49" y="348"/>
                      <a:pt x="49" y="349"/>
                    </a:cubicBezTo>
                    <a:cubicBezTo>
                      <a:pt x="49" y="350"/>
                      <a:pt x="50" y="351"/>
                      <a:pt x="50" y="352"/>
                    </a:cubicBezTo>
                    <a:cubicBezTo>
                      <a:pt x="51" y="352"/>
                      <a:pt x="51" y="353"/>
                      <a:pt x="51" y="354"/>
                    </a:cubicBezTo>
                    <a:cubicBezTo>
                      <a:pt x="52" y="356"/>
                      <a:pt x="52" y="356"/>
                      <a:pt x="52" y="356"/>
                    </a:cubicBezTo>
                    <a:cubicBezTo>
                      <a:pt x="54" y="361"/>
                      <a:pt x="56" y="366"/>
                      <a:pt x="57" y="371"/>
                    </a:cubicBezTo>
                    <a:cubicBezTo>
                      <a:pt x="58" y="372"/>
                      <a:pt x="58" y="374"/>
                      <a:pt x="58" y="376"/>
                    </a:cubicBezTo>
                    <a:cubicBezTo>
                      <a:pt x="59" y="380"/>
                      <a:pt x="59" y="383"/>
                      <a:pt x="61" y="385"/>
                    </a:cubicBezTo>
                    <a:cubicBezTo>
                      <a:pt x="62" y="386"/>
                      <a:pt x="63" y="386"/>
                      <a:pt x="64" y="387"/>
                    </a:cubicBezTo>
                    <a:cubicBezTo>
                      <a:pt x="66" y="388"/>
                      <a:pt x="67" y="389"/>
                      <a:pt x="68" y="390"/>
                    </a:cubicBezTo>
                    <a:cubicBezTo>
                      <a:pt x="70" y="392"/>
                      <a:pt x="73" y="394"/>
                      <a:pt x="75" y="396"/>
                    </a:cubicBezTo>
                    <a:cubicBezTo>
                      <a:pt x="77" y="398"/>
                      <a:pt x="79" y="399"/>
                      <a:pt x="81" y="401"/>
                    </a:cubicBezTo>
                    <a:cubicBezTo>
                      <a:pt x="81" y="401"/>
                      <a:pt x="81" y="402"/>
                      <a:pt x="81" y="402"/>
                    </a:cubicBezTo>
                    <a:cubicBezTo>
                      <a:pt x="80" y="404"/>
                      <a:pt x="79" y="405"/>
                      <a:pt x="78" y="408"/>
                    </a:cubicBezTo>
                    <a:cubicBezTo>
                      <a:pt x="77" y="408"/>
                      <a:pt x="77" y="409"/>
                      <a:pt x="76" y="410"/>
                    </a:cubicBezTo>
                    <a:cubicBezTo>
                      <a:pt x="74" y="411"/>
                      <a:pt x="74" y="412"/>
                      <a:pt x="74" y="412"/>
                    </a:cubicBezTo>
                    <a:cubicBezTo>
                      <a:pt x="73" y="414"/>
                      <a:pt x="74" y="416"/>
                      <a:pt x="76" y="417"/>
                    </a:cubicBezTo>
                    <a:cubicBezTo>
                      <a:pt x="77" y="419"/>
                      <a:pt x="79" y="420"/>
                      <a:pt x="79" y="422"/>
                    </a:cubicBezTo>
                    <a:cubicBezTo>
                      <a:pt x="79" y="425"/>
                      <a:pt x="79" y="426"/>
                      <a:pt x="76" y="428"/>
                    </a:cubicBezTo>
                    <a:cubicBezTo>
                      <a:pt x="76" y="428"/>
                      <a:pt x="75" y="429"/>
                      <a:pt x="75" y="429"/>
                    </a:cubicBezTo>
                    <a:cubicBezTo>
                      <a:pt x="72" y="432"/>
                      <a:pt x="72" y="432"/>
                      <a:pt x="72" y="432"/>
                    </a:cubicBezTo>
                    <a:cubicBezTo>
                      <a:pt x="74" y="433"/>
                      <a:pt x="74" y="433"/>
                      <a:pt x="74" y="433"/>
                    </a:cubicBezTo>
                    <a:cubicBezTo>
                      <a:pt x="74" y="434"/>
                      <a:pt x="74" y="435"/>
                      <a:pt x="74" y="436"/>
                    </a:cubicBezTo>
                    <a:cubicBezTo>
                      <a:pt x="74" y="439"/>
                      <a:pt x="74" y="442"/>
                      <a:pt x="76" y="445"/>
                    </a:cubicBezTo>
                    <a:cubicBezTo>
                      <a:pt x="77" y="447"/>
                      <a:pt x="78" y="447"/>
                      <a:pt x="80" y="448"/>
                    </a:cubicBezTo>
                    <a:cubicBezTo>
                      <a:pt x="82" y="449"/>
                      <a:pt x="84" y="450"/>
                      <a:pt x="84" y="451"/>
                    </a:cubicBezTo>
                    <a:cubicBezTo>
                      <a:pt x="85" y="452"/>
                      <a:pt x="84" y="454"/>
                      <a:pt x="84" y="455"/>
                    </a:cubicBezTo>
                    <a:cubicBezTo>
                      <a:pt x="83" y="456"/>
                      <a:pt x="83" y="456"/>
                      <a:pt x="83" y="456"/>
                    </a:cubicBezTo>
                    <a:cubicBezTo>
                      <a:pt x="82" y="459"/>
                      <a:pt x="81" y="461"/>
                      <a:pt x="84" y="463"/>
                    </a:cubicBezTo>
                    <a:cubicBezTo>
                      <a:pt x="85" y="464"/>
                      <a:pt x="85" y="464"/>
                      <a:pt x="86" y="464"/>
                    </a:cubicBezTo>
                    <a:cubicBezTo>
                      <a:pt x="88" y="465"/>
                      <a:pt x="89" y="465"/>
                      <a:pt x="90" y="466"/>
                    </a:cubicBezTo>
                    <a:cubicBezTo>
                      <a:pt x="91" y="467"/>
                      <a:pt x="92" y="469"/>
                      <a:pt x="93" y="470"/>
                    </a:cubicBezTo>
                    <a:cubicBezTo>
                      <a:pt x="94" y="472"/>
                      <a:pt x="94" y="472"/>
                      <a:pt x="94" y="472"/>
                    </a:cubicBezTo>
                    <a:cubicBezTo>
                      <a:pt x="97" y="476"/>
                      <a:pt x="98" y="481"/>
                      <a:pt x="99" y="486"/>
                    </a:cubicBezTo>
                    <a:cubicBezTo>
                      <a:pt x="100" y="489"/>
                      <a:pt x="101" y="492"/>
                      <a:pt x="102" y="495"/>
                    </a:cubicBezTo>
                    <a:cubicBezTo>
                      <a:pt x="103" y="496"/>
                      <a:pt x="103" y="497"/>
                      <a:pt x="103" y="499"/>
                    </a:cubicBezTo>
                    <a:cubicBezTo>
                      <a:pt x="104" y="501"/>
                      <a:pt x="105" y="504"/>
                      <a:pt x="107" y="506"/>
                    </a:cubicBezTo>
                    <a:cubicBezTo>
                      <a:pt x="107" y="507"/>
                      <a:pt x="107" y="508"/>
                      <a:pt x="108" y="508"/>
                    </a:cubicBezTo>
                    <a:cubicBezTo>
                      <a:pt x="108" y="509"/>
                      <a:pt x="109" y="510"/>
                      <a:pt x="109" y="511"/>
                    </a:cubicBezTo>
                    <a:cubicBezTo>
                      <a:pt x="110" y="511"/>
                      <a:pt x="110" y="512"/>
                      <a:pt x="110" y="512"/>
                    </a:cubicBezTo>
                    <a:cubicBezTo>
                      <a:pt x="111" y="513"/>
                      <a:pt x="112" y="514"/>
                      <a:pt x="112" y="515"/>
                    </a:cubicBezTo>
                    <a:cubicBezTo>
                      <a:pt x="113" y="517"/>
                      <a:pt x="113" y="518"/>
                      <a:pt x="113" y="519"/>
                    </a:cubicBezTo>
                    <a:cubicBezTo>
                      <a:pt x="112" y="520"/>
                      <a:pt x="112" y="522"/>
                      <a:pt x="113" y="523"/>
                    </a:cubicBezTo>
                    <a:cubicBezTo>
                      <a:pt x="113" y="525"/>
                      <a:pt x="114" y="526"/>
                      <a:pt x="115" y="527"/>
                    </a:cubicBezTo>
                    <a:cubicBezTo>
                      <a:pt x="116" y="529"/>
                      <a:pt x="117" y="531"/>
                      <a:pt x="117" y="534"/>
                    </a:cubicBezTo>
                    <a:cubicBezTo>
                      <a:pt x="117" y="534"/>
                      <a:pt x="117" y="535"/>
                      <a:pt x="118" y="535"/>
                    </a:cubicBezTo>
                    <a:cubicBezTo>
                      <a:pt x="118" y="536"/>
                      <a:pt x="118" y="536"/>
                      <a:pt x="118" y="536"/>
                    </a:cubicBezTo>
                    <a:cubicBezTo>
                      <a:pt x="118" y="539"/>
                      <a:pt x="118" y="542"/>
                      <a:pt x="121" y="543"/>
                    </a:cubicBezTo>
                    <a:cubicBezTo>
                      <a:pt x="123" y="544"/>
                      <a:pt x="125" y="545"/>
                      <a:pt x="127" y="545"/>
                    </a:cubicBezTo>
                    <a:cubicBezTo>
                      <a:pt x="128" y="545"/>
                      <a:pt x="129" y="545"/>
                      <a:pt x="131" y="544"/>
                    </a:cubicBezTo>
                    <a:cubicBezTo>
                      <a:pt x="132" y="544"/>
                      <a:pt x="134" y="543"/>
                      <a:pt x="135" y="543"/>
                    </a:cubicBezTo>
                    <a:cubicBezTo>
                      <a:pt x="136" y="542"/>
                      <a:pt x="138" y="541"/>
                      <a:pt x="140" y="541"/>
                    </a:cubicBezTo>
                    <a:cubicBezTo>
                      <a:pt x="142" y="541"/>
                      <a:pt x="142" y="541"/>
                      <a:pt x="142" y="541"/>
                    </a:cubicBezTo>
                    <a:cubicBezTo>
                      <a:pt x="143" y="539"/>
                      <a:pt x="143" y="539"/>
                      <a:pt x="143" y="539"/>
                    </a:cubicBezTo>
                    <a:cubicBezTo>
                      <a:pt x="143" y="538"/>
                      <a:pt x="143" y="537"/>
                      <a:pt x="143" y="537"/>
                    </a:cubicBezTo>
                    <a:cubicBezTo>
                      <a:pt x="144" y="537"/>
                      <a:pt x="144" y="537"/>
                      <a:pt x="144" y="537"/>
                    </a:cubicBezTo>
                    <a:cubicBezTo>
                      <a:pt x="145" y="536"/>
                      <a:pt x="145" y="536"/>
                      <a:pt x="145" y="536"/>
                    </a:cubicBezTo>
                    <a:cubicBezTo>
                      <a:pt x="145" y="535"/>
                      <a:pt x="145" y="535"/>
                      <a:pt x="145" y="535"/>
                    </a:cubicBezTo>
                    <a:cubicBezTo>
                      <a:pt x="146" y="532"/>
                      <a:pt x="147" y="531"/>
                      <a:pt x="149" y="530"/>
                    </a:cubicBezTo>
                    <a:cubicBezTo>
                      <a:pt x="151" y="529"/>
                      <a:pt x="152" y="529"/>
                      <a:pt x="153" y="527"/>
                    </a:cubicBezTo>
                    <a:cubicBezTo>
                      <a:pt x="154" y="525"/>
                      <a:pt x="154" y="524"/>
                      <a:pt x="155" y="523"/>
                    </a:cubicBezTo>
                    <a:cubicBezTo>
                      <a:pt x="155" y="520"/>
                      <a:pt x="156" y="518"/>
                      <a:pt x="160" y="517"/>
                    </a:cubicBezTo>
                    <a:cubicBezTo>
                      <a:pt x="165" y="515"/>
                      <a:pt x="168" y="514"/>
                      <a:pt x="169" y="508"/>
                    </a:cubicBezTo>
                    <a:cubicBezTo>
                      <a:pt x="169" y="508"/>
                      <a:pt x="169" y="507"/>
                      <a:pt x="169" y="506"/>
                    </a:cubicBezTo>
                    <a:cubicBezTo>
                      <a:pt x="169" y="503"/>
                      <a:pt x="170" y="501"/>
                      <a:pt x="172" y="500"/>
                    </a:cubicBezTo>
                    <a:cubicBezTo>
                      <a:pt x="172" y="500"/>
                      <a:pt x="173" y="500"/>
                      <a:pt x="173" y="500"/>
                    </a:cubicBezTo>
                    <a:cubicBezTo>
                      <a:pt x="174" y="500"/>
                      <a:pt x="176" y="500"/>
                      <a:pt x="177" y="501"/>
                    </a:cubicBezTo>
                    <a:cubicBezTo>
                      <a:pt x="179" y="502"/>
                      <a:pt x="181" y="504"/>
                      <a:pt x="182" y="506"/>
                    </a:cubicBezTo>
                    <a:cubicBezTo>
                      <a:pt x="183" y="508"/>
                      <a:pt x="184" y="509"/>
                      <a:pt x="186" y="511"/>
                    </a:cubicBezTo>
                    <a:cubicBezTo>
                      <a:pt x="187" y="512"/>
                      <a:pt x="189" y="512"/>
                      <a:pt x="191" y="512"/>
                    </a:cubicBezTo>
                    <a:cubicBezTo>
                      <a:pt x="192" y="512"/>
                      <a:pt x="193" y="512"/>
                      <a:pt x="195" y="512"/>
                    </a:cubicBezTo>
                    <a:cubicBezTo>
                      <a:pt x="196" y="512"/>
                      <a:pt x="197" y="512"/>
                      <a:pt x="199" y="512"/>
                    </a:cubicBezTo>
                    <a:cubicBezTo>
                      <a:pt x="202" y="512"/>
                      <a:pt x="205" y="512"/>
                      <a:pt x="208" y="513"/>
                    </a:cubicBezTo>
                    <a:cubicBezTo>
                      <a:pt x="210" y="513"/>
                      <a:pt x="213" y="513"/>
                      <a:pt x="215" y="513"/>
                    </a:cubicBezTo>
                    <a:cubicBezTo>
                      <a:pt x="217" y="513"/>
                      <a:pt x="217" y="513"/>
                      <a:pt x="217" y="513"/>
                    </a:cubicBezTo>
                    <a:cubicBezTo>
                      <a:pt x="221" y="514"/>
                      <a:pt x="226" y="514"/>
                      <a:pt x="230" y="517"/>
                    </a:cubicBezTo>
                    <a:cubicBezTo>
                      <a:pt x="235" y="520"/>
                      <a:pt x="236" y="526"/>
                      <a:pt x="238" y="531"/>
                    </a:cubicBezTo>
                    <a:cubicBezTo>
                      <a:pt x="238" y="533"/>
                      <a:pt x="238" y="535"/>
                      <a:pt x="239" y="537"/>
                    </a:cubicBezTo>
                    <a:cubicBezTo>
                      <a:pt x="244" y="536"/>
                      <a:pt x="244" y="536"/>
                      <a:pt x="244" y="536"/>
                    </a:cubicBezTo>
                    <a:cubicBezTo>
                      <a:pt x="244" y="536"/>
                      <a:pt x="244" y="535"/>
                      <a:pt x="244" y="534"/>
                    </a:cubicBezTo>
                    <a:cubicBezTo>
                      <a:pt x="244" y="532"/>
                      <a:pt x="244" y="532"/>
                      <a:pt x="245" y="530"/>
                    </a:cubicBezTo>
                    <a:cubicBezTo>
                      <a:pt x="246" y="530"/>
                      <a:pt x="246" y="530"/>
                      <a:pt x="247" y="529"/>
                    </a:cubicBezTo>
                    <a:cubicBezTo>
                      <a:pt x="248" y="528"/>
                      <a:pt x="248" y="528"/>
                      <a:pt x="248" y="528"/>
                    </a:cubicBezTo>
                    <a:cubicBezTo>
                      <a:pt x="248" y="527"/>
                      <a:pt x="248" y="527"/>
                      <a:pt x="248" y="527"/>
                    </a:cubicBezTo>
                    <a:cubicBezTo>
                      <a:pt x="248" y="526"/>
                      <a:pt x="248" y="525"/>
                      <a:pt x="248" y="525"/>
                    </a:cubicBezTo>
                    <a:cubicBezTo>
                      <a:pt x="249" y="521"/>
                      <a:pt x="251" y="517"/>
                      <a:pt x="252" y="513"/>
                    </a:cubicBezTo>
                    <a:cubicBezTo>
                      <a:pt x="253" y="510"/>
                      <a:pt x="253" y="510"/>
                      <a:pt x="253" y="510"/>
                    </a:cubicBezTo>
                    <a:cubicBezTo>
                      <a:pt x="253" y="510"/>
                      <a:pt x="253" y="509"/>
                      <a:pt x="254" y="509"/>
                    </a:cubicBezTo>
                    <a:cubicBezTo>
                      <a:pt x="277" y="509"/>
                      <a:pt x="277" y="509"/>
                      <a:pt x="277" y="509"/>
                    </a:cubicBezTo>
                    <a:cubicBezTo>
                      <a:pt x="280" y="508"/>
                      <a:pt x="283" y="508"/>
                      <a:pt x="286" y="508"/>
                    </a:cubicBezTo>
                    <a:cubicBezTo>
                      <a:pt x="287" y="508"/>
                      <a:pt x="287" y="508"/>
                      <a:pt x="288" y="508"/>
                    </a:cubicBezTo>
                    <a:cubicBezTo>
                      <a:pt x="288" y="508"/>
                      <a:pt x="289" y="508"/>
                      <a:pt x="290" y="508"/>
                    </a:cubicBezTo>
                    <a:cubicBezTo>
                      <a:pt x="291" y="508"/>
                      <a:pt x="291" y="508"/>
                      <a:pt x="292" y="509"/>
                    </a:cubicBezTo>
                    <a:cubicBezTo>
                      <a:pt x="293" y="509"/>
                      <a:pt x="294" y="511"/>
                      <a:pt x="294" y="512"/>
                    </a:cubicBezTo>
                    <a:cubicBezTo>
                      <a:pt x="295" y="513"/>
                      <a:pt x="295" y="514"/>
                      <a:pt x="296" y="515"/>
                    </a:cubicBezTo>
                    <a:cubicBezTo>
                      <a:pt x="296" y="515"/>
                      <a:pt x="296" y="516"/>
                      <a:pt x="297" y="516"/>
                    </a:cubicBezTo>
                    <a:cubicBezTo>
                      <a:pt x="301" y="518"/>
                      <a:pt x="301" y="518"/>
                      <a:pt x="301" y="518"/>
                    </a:cubicBezTo>
                    <a:cubicBezTo>
                      <a:pt x="301" y="514"/>
                      <a:pt x="301" y="514"/>
                      <a:pt x="301" y="514"/>
                    </a:cubicBezTo>
                    <a:cubicBezTo>
                      <a:pt x="300" y="511"/>
                      <a:pt x="301" y="507"/>
                      <a:pt x="302" y="504"/>
                    </a:cubicBezTo>
                    <a:cubicBezTo>
                      <a:pt x="303" y="498"/>
                      <a:pt x="304" y="490"/>
                      <a:pt x="305" y="484"/>
                    </a:cubicBezTo>
                    <a:cubicBezTo>
                      <a:pt x="306" y="473"/>
                      <a:pt x="307" y="461"/>
                      <a:pt x="307" y="451"/>
                    </a:cubicBezTo>
                    <a:cubicBezTo>
                      <a:pt x="307" y="445"/>
                      <a:pt x="309" y="441"/>
                      <a:pt x="312" y="437"/>
                    </a:cubicBezTo>
                    <a:cubicBezTo>
                      <a:pt x="314" y="435"/>
                      <a:pt x="315" y="433"/>
                      <a:pt x="316" y="430"/>
                    </a:cubicBezTo>
                    <a:cubicBezTo>
                      <a:pt x="317" y="428"/>
                      <a:pt x="318" y="426"/>
                      <a:pt x="318" y="423"/>
                    </a:cubicBezTo>
                    <a:cubicBezTo>
                      <a:pt x="319" y="419"/>
                      <a:pt x="320" y="415"/>
                      <a:pt x="323" y="412"/>
                    </a:cubicBezTo>
                    <a:cubicBezTo>
                      <a:pt x="326" y="410"/>
                      <a:pt x="330" y="410"/>
                      <a:pt x="334" y="409"/>
                    </a:cubicBezTo>
                    <a:cubicBezTo>
                      <a:pt x="338" y="409"/>
                      <a:pt x="341" y="409"/>
                      <a:pt x="344" y="407"/>
                    </a:cubicBezTo>
                    <a:cubicBezTo>
                      <a:pt x="348" y="405"/>
                      <a:pt x="352" y="404"/>
                      <a:pt x="356" y="404"/>
                    </a:cubicBezTo>
                    <a:cubicBezTo>
                      <a:pt x="358" y="404"/>
                      <a:pt x="360" y="403"/>
                      <a:pt x="362" y="403"/>
                    </a:cubicBezTo>
                    <a:cubicBezTo>
                      <a:pt x="364" y="403"/>
                      <a:pt x="367" y="402"/>
                      <a:pt x="369" y="401"/>
                    </a:cubicBezTo>
                    <a:cubicBezTo>
                      <a:pt x="372" y="399"/>
                      <a:pt x="375" y="398"/>
                      <a:pt x="379" y="398"/>
                    </a:cubicBezTo>
                    <a:cubicBezTo>
                      <a:pt x="384" y="397"/>
                      <a:pt x="388" y="396"/>
                      <a:pt x="393" y="396"/>
                    </a:cubicBezTo>
                    <a:cubicBezTo>
                      <a:pt x="395" y="396"/>
                      <a:pt x="396" y="396"/>
                      <a:pt x="398" y="397"/>
                    </a:cubicBezTo>
                    <a:cubicBezTo>
                      <a:pt x="400" y="397"/>
                      <a:pt x="402" y="397"/>
                      <a:pt x="404" y="397"/>
                    </a:cubicBezTo>
                    <a:cubicBezTo>
                      <a:pt x="407" y="397"/>
                      <a:pt x="411" y="397"/>
                      <a:pt x="414" y="397"/>
                    </a:cubicBezTo>
                    <a:cubicBezTo>
                      <a:pt x="418" y="398"/>
                      <a:pt x="420" y="400"/>
                      <a:pt x="423" y="402"/>
                    </a:cubicBezTo>
                    <a:cubicBezTo>
                      <a:pt x="424" y="402"/>
                      <a:pt x="425" y="403"/>
                      <a:pt x="426" y="404"/>
                    </a:cubicBezTo>
                    <a:cubicBezTo>
                      <a:pt x="428" y="405"/>
                      <a:pt x="429" y="406"/>
                      <a:pt x="431" y="407"/>
                    </a:cubicBezTo>
                    <a:cubicBezTo>
                      <a:pt x="433" y="408"/>
                      <a:pt x="434" y="409"/>
                      <a:pt x="435" y="410"/>
                    </a:cubicBezTo>
                    <a:cubicBezTo>
                      <a:pt x="436" y="410"/>
                      <a:pt x="437" y="411"/>
                      <a:pt x="439" y="411"/>
                    </a:cubicBezTo>
                    <a:cubicBezTo>
                      <a:pt x="441" y="413"/>
                      <a:pt x="444" y="414"/>
                      <a:pt x="445" y="416"/>
                    </a:cubicBezTo>
                    <a:cubicBezTo>
                      <a:pt x="446" y="417"/>
                      <a:pt x="446" y="418"/>
                      <a:pt x="447" y="419"/>
                    </a:cubicBezTo>
                    <a:cubicBezTo>
                      <a:pt x="447" y="419"/>
                      <a:pt x="447" y="419"/>
                      <a:pt x="447" y="419"/>
                    </a:cubicBezTo>
                    <a:cubicBezTo>
                      <a:pt x="448" y="421"/>
                      <a:pt x="449" y="423"/>
                      <a:pt x="451" y="425"/>
                    </a:cubicBezTo>
                    <a:cubicBezTo>
                      <a:pt x="452" y="426"/>
                      <a:pt x="452" y="427"/>
                      <a:pt x="453" y="428"/>
                    </a:cubicBezTo>
                    <a:cubicBezTo>
                      <a:pt x="453" y="431"/>
                      <a:pt x="453" y="431"/>
                      <a:pt x="453" y="431"/>
                    </a:cubicBezTo>
                    <a:cubicBezTo>
                      <a:pt x="456" y="430"/>
                      <a:pt x="456" y="430"/>
                      <a:pt x="456" y="430"/>
                    </a:cubicBezTo>
                    <a:cubicBezTo>
                      <a:pt x="457" y="429"/>
                      <a:pt x="459" y="428"/>
                      <a:pt x="460" y="427"/>
                    </a:cubicBezTo>
                    <a:cubicBezTo>
                      <a:pt x="461" y="424"/>
                      <a:pt x="459" y="422"/>
                      <a:pt x="457" y="420"/>
                    </a:cubicBezTo>
                    <a:cubicBezTo>
                      <a:pt x="456" y="420"/>
                      <a:pt x="456" y="420"/>
                      <a:pt x="456" y="420"/>
                    </a:cubicBezTo>
                    <a:cubicBezTo>
                      <a:pt x="451" y="415"/>
                      <a:pt x="452" y="410"/>
                      <a:pt x="455" y="403"/>
                    </a:cubicBezTo>
                    <a:cubicBezTo>
                      <a:pt x="456" y="401"/>
                      <a:pt x="456" y="401"/>
                      <a:pt x="456" y="401"/>
                    </a:cubicBezTo>
                    <a:cubicBezTo>
                      <a:pt x="457" y="398"/>
                      <a:pt x="458" y="396"/>
                      <a:pt x="459" y="393"/>
                    </a:cubicBezTo>
                    <a:cubicBezTo>
                      <a:pt x="460" y="391"/>
                      <a:pt x="460" y="391"/>
                      <a:pt x="460" y="391"/>
                    </a:cubicBezTo>
                    <a:cubicBezTo>
                      <a:pt x="462" y="388"/>
                      <a:pt x="462" y="387"/>
                      <a:pt x="461" y="385"/>
                    </a:cubicBezTo>
                    <a:cubicBezTo>
                      <a:pt x="461" y="384"/>
                      <a:pt x="460" y="384"/>
                      <a:pt x="460" y="382"/>
                    </a:cubicBezTo>
                    <a:cubicBezTo>
                      <a:pt x="460" y="380"/>
                      <a:pt x="460" y="378"/>
                      <a:pt x="460" y="376"/>
                    </a:cubicBezTo>
                    <a:cubicBezTo>
                      <a:pt x="461" y="375"/>
                      <a:pt x="461" y="374"/>
                      <a:pt x="461" y="373"/>
                    </a:cubicBezTo>
                    <a:cubicBezTo>
                      <a:pt x="461" y="371"/>
                      <a:pt x="461" y="371"/>
                      <a:pt x="461" y="371"/>
                    </a:cubicBezTo>
                    <a:cubicBezTo>
                      <a:pt x="461" y="368"/>
                      <a:pt x="461" y="365"/>
                      <a:pt x="462" y="363"/>
                    </a:cubicBezTo>
                    <a:cubicBezTo>
                      <a:pt x="463" y="361"/>
                      <a:pt x="463" y="360"/>
                      <a:pt x="464" y="358"/>
                    </a:cubicBezTo>
                    <a:cubicBezTo>
                      <a:pt x="465" y="357"/>
                      <a:pt x="466" y="356"/>
                      <a:pt x="466" y="354"/>
                    </a:cubicBezTo>
                    <a:cubicBezTo>
                      <a:pt x="466" y="352"/>
                      <a:pt x="465" y="351"/>
                      <a:pt x="464" y="349"/>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4"/>
              <p:cNvSpPr>
                <a:spLocks/>
              </p:cNvSpPr>
              <p:nvPr/>
            </p:nvSpPr>
            <p:spPr bwMode="auto">
              <a:xfrm>
                <a:off x="2727" y="2028"/>
                <a:ext cx="474" cy="523"/>
              </a:xfrm>
              <a:custGeom>
                <a:avLst/>
                <a:gdLst>
                  <a:gd name="T0" fmla="*/ 307 w 309"/>
                  <a:gd name="T1" fmla="*/ 218 h 341"/>
                  <a:gd name="T2" fmla="*/ 286 w 309"/>
                  <a:gd name="T3" fmla="*/ 190 h 341"/>
                  <a:gd name="T4" fmla="*/ 264 w 309"/>
                  <a:gd name="T5" fmla="*/ 184 h 341"/>
                  <a:gd name="T6" fmla="*/ 258 w 309"/>
                  <a:gd name="T7" fmla="*/ 166 h 341"/>
                  <a:gd name="T8" fmla="*/ 253 w 309"/>
                  <a:gd name="T9" fmla="*/ 152 h 341"/>
                  <a:gd name="T10" fmla="*/ 241 w 309"/>
                  <a:gd name="T11" fmla="*/ 124 h 341"/>
                  <a:gd name="T12" fmla="*/ 221 w 309"/>
                  <a:gd name="T13" fmla="*/ 118 h 341"/>
                  <a:gd name="T14" fmla="*/ 212 w 309"/>
                  <a:gd name="T15" fmla="*/ 120 h 341"/>
                  <a:gd name="T16" fmla="*/ 207 w 309"/>
                  <a:gd name="T17" fmla="*/ 123 h 341"/>
                  <a:gd name="T18" fmla="*/ 192 w 309"/>
                  <a:gd name="T19" fmla="*/ 118 h 341"/>
                  <a:gd name="T20" fmla="*/ 172 w 309"/>
                  <a:gd name="T21" fmla="*/ 118 h 341"/>
                  <a:gd name="T22" fmla="*/ 164 w 309"/>
                  <a:gd name="T23" fmla="*/ 93 h 341"/>
                  <a:gd name="T24" fmla="*/ 163 w 309"/>
                  <a:gd name="T25" fmla="*/ 66 h 341"/>
                  <a:gd name="T26" fmla="*/ 152 w 309"/>
                  <a:gd name="T27" fmla="*/ 37 h 341"/>
                  <a:gd name="T28" fmla="*/ 151 w 309"/>
                  <a:gd name="T29" fmla="*/ 34 h 341"/>
                  <a:gd name="T30" fmla="*/ 149 w 309"/>
                  <a:gd name="T31" fmla="*/ 28 h 341"/>
                  <a:gd name="T32" fmla="*/ 137 w 309"/>
                  <a:gd name="T33" fmla="*/ 15 h 341"/>
                  <a:gd name="T34" fmla="*/ 125 w 309"/>
                  <a:gd name="T35" fmla="*/ 7 h 341"/>
                  <a:gd name="T36" fmla="*/ 103 w 309"/>
                  <a:gd name="T37" fmla="*/ 0 h 341"/>
                  <a:gd name="T38" fmla="*/ 78 w 309"/>
                  <a:gd name="T39" fmla="*/ 1 h 341"/>
                  <a:gd name="T40" fmla="*/ 55 w 309"/>
                  <a:gd name="T41" fmla="*/ 7 h 341"/>
                  <a:gd name="T42" fmla="*/ 23 w 309"/>
                  <a:gd name="T43" fmla="*/ 15 h 341"/>
                  <a:gd name="T44" fmla="*/ 12 w 309"/>
                  <a:gd name="T45" fmla="*/ 40 h 341"/>
                  <a:gd name="T46" fmla="*/ 2 w 309"/>
                  <a:gd name="T47" fmla="*/ 107 h 341"/>
                  <a:gd name="T48" fmla="*/ 17 w 309"/>
                  <a:gd name="T49" fmla="*/ 137 h 341"/>
                  <a:gd name="T50" fmla="*/ 46 w 309"/>
                  <a:gd name="T51" fmla="*/ 168 h 341"/>
                  <a:gd name="T52" fmla="*/ 69 w 309"/>
                  <a:gd name="T53" fmla="*/ 187 h 341"/>
                  <a:gd name="T54" fmla="*/ 83 w 309"/>
                  <a:gd name="T55" fmla="*/ 192 h 341"/>
                  <a:gd name="T56" fmla="*/ 90 w 309"/>
                  <a:gd name="T57" fmla="*/ 194 h 341"/>
                  <a:gd name="T58" fmla="*/ 111 w 309"/>
                  <a:gd name="T59" fmla="*/ 199 h 341"/>
                  <a:gd name="T60" fmla="*/ 129 w 309"/>
                  <a:gd name="T61" fmla="*/ 211 h 341"/>
                  <a:gd name="T62" fmla="*/ 145 w 309"/>
                  <a:gd name="T63" fmla="*/ 222 h 341"/>
                  <a:gd name="T64" fmla="*/ 162 w 309"/>
                  <a:gd name="T65" fmla="*/ 229 h 341"/>
                  <a:gd name="T66" fmla="*/ 173 w 309"/>
                  <a:gd name="T67" fmla="*/ 234 h 341"/>
                  <a:gd name="T68" fmla="*/ 196 w 309"/>
                  <a:gd name="T69" fmla="*/ 261 h 341"/>
                  <a:gd name="T70" fmla="*/ 190 w 309"/>
                  <a:gd name="T71" fmla="*/ 273 h 341"/>
                  <a:gd name="T72" fmla="*/ 181 w 309"/>
                  <a:gd name="T73" fmla="*/ 285 h 341"/>
                  <a:gd name="T74" fmla="*/ 181 w 309"/>
                  <a:gd name="T75" fmla="*/ 293 h 341"/>
                  <a:gd name="T76" fmla="*/ 174 w 309"/>
                  <a:gd name="T77" fmla="*/ 320 h 341"/>
                  <a:gd name="T78" fmla="*/ 176 w 309"/>
                  <a:gd name="T79" fmla="*/ 329 h 341"/>
                  <a:gd name="T80" fmla="*/ 187 w 309"/>
                  <a:gd name="T81" fmla="*/ 330 h 341"/>
                  <a:gd name="T82" fmla="*/ 203 w 309"/>
                  <a:gd name="T83" fmla="*/ 330 h 341"/>
                  <a:gd name="T84" fmla="*/ 213 w 309"/>
                  <a:gd name="T85" fmla="*/ 335 h 341"/>
                  <a:gd name="T86" fmla="*/ 230 w 309"/>
                  <a:gd name="T87" fmla="*/ 335 h 341"/>
                  <a:gd name="T88" fmla="*/ 235 w 309"/>
                  <a:gd name="T89" fmla="*/ 337 h 341"/>
                  <a:gd name="T90" fmla="*/ 239 w 309"/>
                  <a:gd name="T91" fmla="*/ 338 h 341"/>
                  <a:gd name="T92" fmla="*/ 246 w 309"/>
                  <a:gd name="T93" fmla="*/ 336 h 341"/>
                  <a:gd name="T94" fmla="*/ 253 w 309"/>
                  <a:gd name="T95" fmla="*/ 337 h 341"/>
                  <a:gd name="T96" fmla="*/ 271 w 309"/>
                  <a:gd name="T97" fmla="*/ 334 h 341"/>
                  <a:gd name="T98" fmla="*/ 276 w 309"/>
                  <a:gd name="T99" fmla="*/ 335 h 341"/>
                  <a:gd name="T100" fmla="*/ 278 w 309"/>
                  <a:gd name="T101" fmla="*/ 327 h 341"/>
                  <a:gd name="T102" fmla="*/ 291 w 309"/>
                  <a:gd name="T103" fmla="*/ 314 h 341"/>
                  <a:gd name="T104" fmla="*/ 303 w 309"/>
                  <a:gd name="T105" fmla="*/ 297 h 341"/>
                  <a:gd name="T106" fmla="*/ 303 w 309"/>
                  <a:gd name="T107" fmla="*/ 248 h 341"/>
                  <a:gd name="T108" fmla="*/ 307 w 309"/>
                  <a:gd name="T109" fmla="*/ 23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9" h="341">
                    <a:moveTo>
                      <a:pt x="307" y="230"/>
                    </a:moveTo>
                    <a:cubicBezTo>
                      <a:pt x="307" y="229"/>
                      <a:pt x="307" y="227"/>
                      <a:pt x="307" y="225"/>
                    </a:cubicBezTo>
                    <a:cubicBezTo>
                      <a:pt x="307" y="223"/>
                      <a:pt x="307" y="220"/>
                      <a:pt x="307" y="218"/>
                    </a:cubicBezTo>
                    <a:cubicBezTo>
                      <a:pt x="308" y="206"/>
                      <a:pt x="309" y="193"/>
                      <a:pt x="297" y="187"/>
                    </a:cubicBezTo>
                    <a:cubicBezTo>
                      <a:pt x="296" y="187"/>
                      <a:pt x="295" y="187"/>
                      <a:pt x="294" y="187"/>
                    </a:cubicBezTo>
                    <a:cubicBezTo>
                      <a:pt x="291" y="187"/>
                      <a:pt x="289" y="188"/>
                      <a:pt x="286" y="190"/>
                    </a:cubicBezTo>
                    <a:cubicBezTo>
                      <a:pt x="284" y="192"/>
                      <a:pt x="282" y="193"/>
                      <a:pt x="279" y="194"/>
                    </a:cubicBezTo>
                    <a:cubicBezTo>
                      <a:pt x="278" y="194"/>
                      <a:pt x="276" y="195"/>
                      <a:pt x="274" y="195"/>
                    </a:cubicBezTo>
                    <a:cubicBezTo>
                      <a:pt x="268" y="195"/>
                      <a:pt x="265" y="189"/>
                      <a:pt x="264" y="184"/>
                    </a:cubicBezTo>
                    <a:cubicBezTo>
                      <a:pt x="263" y="182"/>
                      <a:pt x="262" y="180"/>
                      <a:pt x="261" y="178"/>
                    </a:cubicBezTo>
                    <a:cubicBezTo>
                      <a:pt x="261" y="177"/>
                      <a:pt x="260" y="175"/>
                      <a:pt x="259" y="174"/>
                    </a:cubicBezTo>
                    <a:cubicBezTo>
                      <a:pt x="259" y="171"/>
                      <a:pt x="259" y="169"/>
                      <a:pt x="258" y="166"/>
                    </a:cubicBezTo>
                    <a:cubicBezTo>
                      <a:pt x="258" y="165"/>
                      <a:pt x="258" y="163"/>
                      <a:pt x="258" y="161"/>
                    </a:cubicBezTo>
                    <a:cubicBezTo>
                      <a:pt x="258" y="159"/>
                      <a:pt x="256" y="157"/>
                      <a:pt x="255" y="155"/>
                    </a:cubicBezTo>
                    <a:cubicBezTo>
                      <a:pt x="255" y="154"/>
                      <a:pt x="254" y="153"/>
                      <a:pt x="253" y="152"/>
                    </a:cubicBezTo>
                    <a:cubicBezTo>
                      <a:pt x="252" y="149"/>
                      <a:pt x="252" y="146"/>
                      <a:pt x="251" y="142"/>
                    </a:cubicBezTo>
                    <a:cubicBezTo>
                      <a:pt x="251" y="139"/>
                      <a:pt x="250" y="136"/>
                      <a:pt x="249" y="133"/>
                    </a:cubicBezTo>
                    <a:cubicBezTo>
                      <a:pt x="248" y="131"/>
                      <a:pt x="245" y="126"/>
                      <a:pt x="241" y="124"/>
                    </a:cubicBezTo>
                    <a:cubicBezTo>
                      <a:pt x="239" y="124"/>
                      <a:pt x="238" y="123"/>
                      <a:pt x="236" y="123"/>
                    </a:cubicBezTo>
                    <a:cubicBezTo>
                      <a:pt x="234" y="123"/>
                      <a:pt x="231" y="123"/>
                      <a:pt x="229" y="121"/>
                    </a:cubicBezTo>
                    <a:cubicBezTo>
                      <a:pt x="226" y="119"/>
                      <a:pt x="223" y="118"/>
                      <a:pt x="221" y="118"/>
                    </a:cubicBezTo>
                    <a:cubicBezTo>
                      <a:pt x="219" y="118"/>
                      <a:pt x="218" y="118"/>
                      <a:pt x="217" y="119"/>
                    </a:cubicBezTo>
                    <a:cubicBezTo>
                      <a:pt x="216" y="119"/>
                      <a:pt x="216" y="119"/>
                      <a:pt x="215" y="119"/>
                    </a:cubicBezTo>
                    <a:cubicBezTo>
                      <a:pt x="214" y="120"/>
                      <a:pt x="213" y="120"/>
                      <a:pt x="212" y="120"/>
                    </a:cubicBezTo>
                    <a:cubicBezTo>
                      <a:pt x="211" y="121"/>
                      <a:pt x="211" y="121"/>
                      <a:pt x="210" y="121"/>
                    </a:cubicBezTo>
                    <a:cubicBezTo>
                      <a:pt x="209" y="122"/>
                      <a:pt x="209" y="123"/>
                      <a:pt x="207" y="123"/>
                    </a:cubicBezTo>
                    <a:cubicBezTo>
                      <a:pt x="207" y="123"/>
                      <a:pt x="207" y="123"/>
                      <a:pt x="207" y="123"/>
                    </a:cubicBezTo>
                    <a:cubicBezTo>
                      <a:pt x="205" y="123"/>
                      <a:pt x="203" y="122"/>
                      <a:pt x="201" y="121"/>
                    </a:cubicBezTo>
                    <a:cubicBezTo>
                      <a:pt x="200" y="120"/>
                      <a:pt x="199" y="119"/>
                      <a:pt x="197" y="119"/>
                    </a:cubicBezTo>
                    <a:cubicBezTo>
                      <a:pt x="196" y="119"/>
                      <a:pt x="194" y="118"/>
                      <a:pt x="192" y="118"/>
                    </a:cubicBezTo>
                    <a:cubicBezTo>
                      <a:pt x="190" y="118"/>
                      <a:pt x="188" y="119"/>
                      <a:pt x="186" y="119"/>
                    </a:cubicBezTo>
                    <a:cubicBezTo>
                      <a:pt x="184" y="119"/>
                      <a:pt x="181" y="119"/>
                      <a:pt x="180" y="119"/>
                    </a:cubicBezTo>
                    <a:cubicBezTo>
                      <a:pt x="176" y="119"/>
                      <a:pt x="174" y="119"/>
                      <a:pt x="172" y="118"/>
                    </a:cubicBezTo>
                    <a:cubicBezTo>
                      <a:pt x="170" y="117"/>
                      <a:pt x="165" y="114"/>
                      <a:pt x="164" y="112"/>
                    </a:cubicBezTo>
                    <a:cubicBezTo>
                      <a:pt x="163" y="108"/>
                      <a:pt x="163" y="103"/>
                      <a:pt x="164" y="98"/>
                    </a:cubicBezTo>
                    <a:cubicBezTo>
                      <a:pt x="164" y="96"/>
                      <a:pt x="164" y="94"/>
                      <a:pt x="164" y="93"/>
                    </a:cubicBezTo>
                    <a:cubicBezTo>
                      <a:pt x="164" y="90"/>
                      <a:pt x="164" y="87"/>
                      <a:pt x="165" y="85"/>
                    </a:cubicBezTo>
                    <a:cubicBezTo>
                      <a:pt x="166" y="80"/>
                      <a:pt x="167" y="74"/>
                      <a:pt x="164" y="69"/>
                    </a:cubicBezTo>
                    <a:cubicBezTo>
                      <a:pt x="164" y="68"/>
                      <a:pt x="163" y="67"/>
                      <a:pt x="163" y="66"/>
                    </a:cubicBezTo>
                    <a:cubicBezTo>
                      <a:pt x="161" y="63"/>
                      <a:pt x="160" y="61"/>
                      <a:pt x="160" y="58"/>
                    </a:cubicBezTo>
                    <a:cubicBezTo>
                      <a:pt x="159" y="54"/>
                      <a:pt x="158" y="51"/>
                      <a:pt x="157" y="48"/>
                    </a:cubicBezTo>
                    <a:cubicBezTo>
                      <a:pt x="155" y="43"/>
                      <a:pt x="154" y="41"/>
                      <a:pt x="152" y="37"/>
                    </a:cubicBezTo>
                    <a:cubicBezTo>
                      <a:pt x="152" y="36"/>
                      <a:pt x="151" y="35"/>
                      <a:pt x="151" y="34"/>
                    </a:cubicBezTo>
                    <a:cubicBezTo>
                      <a:pt x="151" y="34"/>
                      <a:pt x="151" y="34"/>
                      <a:pt x="151" y="34"/>
                    </a:cubicBezTo>
                    <a:cubicBezTo>
                      <a:pt x="151" y="34"/>
                      <a:pt x="151" y="34"/>
                      <a:pt x="151" y="34"/>
                    </a:cubicBezTo>
                    <a:cubicBezTo>
                      <a:pt x="151" y="33"/>
                      <a:pt x="151" y="33"/>
                      <a:pt x="151" y="33"/>
                    </a:cubicBezTo>
                    <a:cubicBezTo>
                      <a:pt x="151" y="33"/>
                      <a:pt x="151" y="33"/>
                      <a:pt x="151" y="33"/>
                    </a:cubicBezTo>
                    <a:cubicBezTo>
                      <a:pt x="151" y="31"/>
                      <a:pt x="150" y="29"/>
                      <a:pt x="149" y="28"/>
                    </a:cubicBezTo>
                    <a:cubicBezTo>
                      <a:pt x="147" y="26"/>
                      <a:pt x="146" y="24"/>
                      <a:pt x="145" y="22"/>
                    </a:cubicBezTo>
                    <a:cubicBezTo>
                      <a:pt x="145" y="21"/>
                      <a:pt x="144" y="20"/>
                      <a:pt x="143" y="18"/>
                    </a:cubicBezTo>
                    <a:cubicBezTo>
                      <a:pt x="142" y="17"/>
                      <a:pt x="140" y="16"/>
                      <a:pt x="137" y="15"/>
                    </a:cubicBezTo>
                    <a:cubicBezTo>
                      <a:pt x="136" y="14"/>
                      <a:pt x="135" y="13"/>
                      <a:pt x="134" y="13"/>
                    </a:cubicBezTo>
                    <a:cubicBezTo>
                      <a:pt x="132" y="12"/>
                      <a:pt x="131" y="11"/>
                      <a:pt x="129" y="10"/>
                    </a:cubicBezTo>
                    <a:cubicBezTo>
                      <a:pt x="128" y="9"/>
                      <a:pt x="126" y="8"/>
                      <a:pt x="125" y="7"/>
                    </a:cubicBezTo>
                    <a:cubicBezTo>
                      <a:pt x="123" y="6"/>
                      <a:pt x="122" y="5"/>
                      <a:pt x="121" y="5"/>
                    </a:cubicBezTo>
                    <a:cubicBezTo>
                      <a:pt x="119" y="3"/>
                      <a:pt x="116" y="1"/>
                      <a:pt x="113" y="1"/>
                    </a:cubicBezTo>
                    <a:cubicBezTo>
                      <a:pt x="110" y="0"/>
                      <a:pt x="106" y="0"/>
                      <a:pt x="103" y="0"/>
                    </a:cubicBezTo>
                    <a:cubicBezTo>
                      <a:pt x="101" y="0"/>
                      <a:pt x="99" y="0"/>
                      <a:pt x="96" y="0"/>
                    </a:cubicBezTo>
                    <a:cubicBezTo>
                      <a:pt x="95" y="0"/>
                      <a:pt x="94" y="0"/>
                      <a:pt x="92" y="0"/>
                    </a:cubicBezTo>
                    <a:cubicBezTo>
                      <a:pt x="88" y="0"/>
                      <a:pt x="83" y="0"/>
                      <a:pt x="78" y="1"/>
                    </a:cubicBezTo>
                    <a:cubicBezTo>
                      <a:pt x="75" y="1"/>
                      <a:pt x="72" y="3"/>
                      <a:pt x="69" y="4"/>
                    </a:cubicBezTo>
                    <a:cubicBezTo>
                      <a:pt x="66" y="5"/>
                      <a:pt x="63" y="6"/>
                      <a:pt x="61" y="6"/>
                    </a:cubicBezTo>
                    <a:cubicBezTo>
                      <a:pt x="59" y="7"/>
                      <a:pt x="57" y="7"/>
                      <a:pt x="55" y="7"/>
                    </a:cubicBezTo>
                    <a:cubicBezTo>
                      <a:pt x="51" y="8"/>
                      <a:pt x="47" y="8"/>
                      <a:pt x="44" y="10"/>
                    </a:cubicBezTo>
                    <a:cubicBezTo>
                      <a:pt x="41" y="12"/>
                      <a:pt x="37" y="12"/>
                      <a:pt x="33" y="13"/>
                    </a:cubicBezTo>
                    <a:cubicBezTo>
                      <a:pt x="29" y="13"/>
                      <a:pt x="25" y="13"/>
                      <a:pt x="23" y="15"/>
                    </a:cubicBezTo>
                    <a:cubicBezTo>
                      <a:pt x="20" y="18"/>
                      <a:pt x="19" y="22"/>
                      <a:pt x="19" y="26"/>
                    </a:cubicBezTo>
                    <a:cubicBezTo>
                      <a:pt x="18" y="28"/>
                      <a:pt x="18" y="31"/>
                      <a:pt x="17" y="33"/>
                    </a:cubicBezTo>
                    <a:cubicBezTo>
                      <a:pt x="15" y="35"/>
                      <a:pt x="14" y="38"/>
                      <a:pt x="12" y="40"/>
                    </a:cubicBezTo>
                    <a:cubicBezTo>
                      <a:pt x="9" y="44"/>
                      <a:pt x="7" y="47"/>
                      <a:pt x="7" y="53"/>
                    </a:cubicBezTo>
                    <a:cubicBezTo>
                      <a:pt x="7" y="63"/>
                      <a:pt x="7" y="75"/>
                      <a:pt x="5" y="86"/>
                    </a:cubicBezTo>
                    <a:cubicBezTo>
                      <a:pt x="4" y="93"/>
                      <a:pt x="4" y="100"/>
                      <a:pt x="2" y="107"/>
                    </a:cubicBezTo>
                    <a:cubicBezTo>
                      <a:pt x="0" y="114"/>
                      <a:pt x="0" y="119"/>
                      <a:pt x="3" y="124"/>
                    </a:cubicBezTo>
                    <a:cubicBezTo>
                      <a:pt x="6" y="127"/>
                      <a:pt x="8" y="129"/>
                      <a:pt x="11" y="132"/>
                    </a:cubicBezTo>
                    <a:cubicBezTo>
                      <a:pt x="13" y="133"/>
                      <a:pt x="15" y="135"/>
                      <a:pt x="17" y="137"/>
                    </a:cubicBezTo>
                    <a:cubicBezTo>
                      <a:pt x="19" y="139"/>
                      <a:pt x="21" y="142"/>
                      <a:pt x="24" y="146"/>
                    </a:cubicBezTo>
                    <a:cubicBezTo>
                      <a:pt x="25" y="147"/>
                      <a:pt x="26" y="149"/>
                      <a:pt x="28" y="151"/>
                    </a:cubicBezTo>
                    <a:cubicBezTo>
                      <a:pt x="33" y="158"/>
                      <a:pt x="40" y="163"/>
                      <a:pt x="46" y="168"/>
                    </a:cubicBezTo>
                    <a:cubicBezTo>
                      <a:pt x="50" y="170"/>
                      <a:pt x="50" y="170"/>
                      <a:pt x="50" y="170"/>
                    </a:cubicBezTo>
                    <a:cubicBezTo>
                      <a:pt x="52" y="172"/>
                      <a:pt x="55" y="175"/>
                      <a:pt x="58" y="177"/>
                    </a:cubicBezTo>
                    <a:cubicBezTo>
                      <a:pt x="61" y="181"/>
                      <a:pt x="65" y="184"/>
                      <a:pt x="69" y="187"/>
                    </a:cubicBezTo>
                    <a:cubicBezTo>
                      <a:pt x="71" y="188"/>
                      <a:pt x="73" y="188"/>
                      <a:pt x="75" y="188"/>
                    </a:cubicBezTo>
                    <a:cubicBezTo>
                      <a:pt x="76" y="189"/>
                      <a:pt x="77" y="189"/>
                      <a:pt x="78" y="189"/>
                    </a:cubicBezTo>
                    <a:cubicBezTo>
                      <a:pt x="80" y="190"/>
                      <a:pt x="82" y="191"/>
                      <a:pt x="83" y="192"/>
                    </a:cubicBezTo>
                    <a:cubicBezTo>
                      <a:pt x="84" y="192"/>
                      <a:pt x="85" y="193"/>
                      <a:pt x="85" y="193"/>
                    </a:cubicBezTo>
                    <a:cubicBezTo>
                      <a:pt x="86" y="193"/>
                      <a:pt x="87" y="194"/>
                      <a:pt x="88" y="194"/>
                    </a:cubicBezTo>
                    <a:cubicBezTo>
                      <a:pt x="89" y="194"/>
                      <a:pt x="89" y="194"/>
                      <a:pt x="90" y="194"/>
                    </a:cubicBezTo>
                    <a:cubicBezTo>
                      <a:pt x="91" y="193"/>
                      <a:pt x="91" y="193"/>
                      <a:pt x="92" y="193"/>
                    </a:cubicBezTo>
                    <a:cubicBezTo>
                      <a:pt x="93" y="193"/>
                      <a:pt x="93" y="193"/>
                      <a:pt x="94" y="194"/>
                    </a:cubicBezTo>
                    <a:cubicBezTo>
                      <a:pt x="99" y="194"/>
                      <a:pt x="106" y="197"/>
                      <a:pt x="111" y="199"/>
                    </a:cubicBezTo>
                    <a:cubicBezTo>
                      <a:pt x="115" y="201"/>
                      <a:pt x="119" y="204"/>
                      <a:pt x="122" y="207"/>
                    </a:cubicBezTo>
                    <a:cubicBezTo>
                      <a:pt x="126" y="209"/>
                      <a:pt x="126" y="209"/>
                      <a:pt x="126" y="209"/>
                    </a:cubicBezTo>
                    <a:cubicBezTo>
                      <a:pt x="127" y="210"/>
                      <a:pt x="128" y="211"/>
                      <a:pt x="129" y="211"/>
                    </a:cubicBezTo>
                    <a:cubicBezTo>
                      <a:pt x="129" y="212"/>
                      <a:pt x="129" y="212"/>
                      <a:pt x="129" y="212"/>
                    </a:cubicBezTo>
                    <a:cubicBezTo>
                      <a:pt x="132" y="214"/>
                      <a:pt x="136" y="216"/>
                      <a:pt x="139" y="218"/>
                    </a:cubicBezTo>
                    <a:cubicBezTo>
                      <a:pt x="141" y="219"/>
                      <a:pt x="143" y="221"/>
                      <a:pt x="145" y="222"/>
                    </a:cubicBezTo>
                    <a:cubicBezTo>
                      <a:pt x="147" y="224"/>
                      <a:pt x="149" y="225"/>
                      <a:pt x="151" y="226"/>
                    </a:cubicBezTo>
                    <a:cubicBezTo>
                      <a:pt x="153" y="227"/>
                      <a:pt x="154" y="227"/>
                      <a:pt x="156" y="227"/>
                    </a:cubicBezTo>
                    <a:cubicBezTo>
                      <a:pt x="158" y="227"/>
                      <a:pt x="160" y="228"/>
                      <a:pt x="162" y="229"/>
                    </a:cubicBezTo>
                    <a:cubicBezTo>
                      <a:pt x="163" y="230"/>
                      <a:pt x="164" y="231"/>
                      <a:pt x="165" y="231"/>
                    </a:cubicBezTo>
                    <a:cubicBezTo>
                      <a:pt x="166" y="233"/>
                      <a:pt x="167" y="234"/>
                      <a:pt x="169" y="234"/>
                    </a:cubicBezTo>
                    <a:cubicBezTo>
                      <a:pt x="170" y="234"/>
                      <a:pt x="172" y="234"/>
                      <a:pt x="173" y="234"/>
                    </a:cubicBezTo>
                    <a:cubicBezTo>
                      <a:pt x="175" y="235"/>
                      <a:pt x="178" y="235"/>
                      <a:pt x="180" y="236"/>
                    </a:cubicBezTo>
                    <a:cubicBezTo>
                      <a:pt x="186" y="239"/>
                      <a:pt x="194" y="243"/>
                      <a:pt x="196" y="250"/>
                    </a:cubicBezTo>
                    <a:cubicBezTo>
                      <a:pt x="197" y="253"/>
                      <a:pt x="198" y="258"/>
                      <a:pt x="196" y="261"/>
                    </a:cubicBezTo>
                    <a:cubicBezTo>
                      <a:pt x="195" y="263"/>
                      <a:pt x="194" y="263"/>
                      <a:pt x="193" y="264"/>
                    </a:cubicBezTo>
                    <a:cubicBezTo>
                      <a:pt x="192" y="266"/>
                      <a:pt x="191" y="267"/>
                      <a:pt x="190" y="269"/>
                    </a:cubicBezTo>
                    <a:cubicBezTo>
                      <a:pt x="190" y="270"/>
                      <a:pt x="190" y="272"/>
                      <a:pt x="190" y="273"/>
                    </a:cubicBezTo>
                    <a:cubicBezTo>
                      <a:pt x="190" y="275"/>
                      <a:pt x="189" y="278"/>
                      <a:pt x="188" y="280"/>
                    </a:cubicBezTo>
                    <a:cubicBezTo>
                      <a:pt x="187" y="282"/>
                      <a:pt x="184" y="283"/>
                      <a:pt x="182" y="285"/>
                    </a:cubicBezTo>
                    <a:cubicBezTo>
                      <a:pt x="181" y="285"/>
                      <a:pt x="181" y="285"/>
                      <a:pt x="181" y="285"/>
                    </a:cubicBezTo>
                    <a:cubicBezTo>
                      <a:pt x="181" y="287"/>
                      <a:pt x="181" y="287"/>
                      <a:pt x="181" y="287"/>
                    </a:cubicBezTo>
                    <a:cubicBezTo>
                      <a:pt x="181" y="289"/>
                      <a:pt x="181" y="291"/>
                      <a:pt x="181" y="293"/>
                    </a:cubicBezTo>
                    <a:cubicBezTo>
                      <a:pt x="181" y="293"/>
                      <a:pt x="181" y="293"/>
                      <a:pt x="181" y="293"/>
                    </a:cubicBezTo>
                    <a:cubicBezTo>
                      <a:pt x="182" y="299"/>
                      <a:pt x="182" y="306"/>
                      <a:pt x="178" y="311"/>
                    </a:cubicBezTo>
                    <a:cubicBezTo>
                      <a:pt x="177" y="312"/>
                      <a:pt x="177" y="314"/>
                      <a:pt x="176" y="315"/>
                    </a:cubicBezTo>
                    <a:cubicBezTo>
                      <a:pt x="176" y="317"/>
                      <a:pt x="175" y="318"/>
                      <a:pt x="174" y="320"/>
                    </a:cubicBezTo>
                    <a:cubicBezTo>
                      <a:pt x="173" y="321"/>
                      <a:pt x="172" y="321"/>
                      <a:pt x="172" y="322"/>
                    </a:cubicBezTo>
                    <a:cubicBezTo>
                      <a:pt x="170" y="322"/>
                      <a:pt x="169" y="323"/>
                      <a:pt x="169" y="325"/>
                    </a:cubicBezTo>
                    <a:cubicBezTo>
                      <a:pt x="169" y="329"/>
                      <a:pt x="173" y="329"/>
                      <a:pt x="176" y="329"/>
                    </a:cubicBezTo>
                    <a:cubicBezTo>
                      <a:pt x="177" y="329"/>
                      <a:pt x="178" y="329"/>
                      <a:pt x="178" y="329"/>
                    </a:cubicBezTo>
                    <a:cubicBezTo>
                      <a:pt x="179" y="329"/>
                      <a:pt x="179" y="329"/>
                      <a:pt x="179" y="329"/>
                    </a:cubicBezTo>
                    <a:cubicBezTo>
                      <a:pt x="182" y="329"/>
                      <a:pt x="184" y="330"/>
                      <a:pt x="187" y="330"/>
                    </a:cubicBezTo>
                    <a:cubicBezTo>
                      <a:pt x="190" y="331"/>
                      <a:pt x="192" y="331"/>
                      <a:pt x="195" y="331"/>
                    </a:cubicBezTo>
                    <a:cubicBezTo>
                      <a:pt x="196" y="331"/>
                      <a:pt x="197" y="331"/>
                      <a:pt x="199" y="331"/>
                    </a:cubicBezTo>
                    <a:cubicBezTo>
                      <a:pt x="200" y="330"/>
                      <a:pt x="201" y="330"/>
                      <a:pt x="203" y="330"/>
                    </a:cubicBezTo>
                    <a:cubicBezTo>
                      <a:pt x="203" y="330"/>
                      <a:pt x="204" y="330"/>
                      <a:pt x="205" y="331"/>
                    </a:cubicBezTo>
                    <a:cubicBezTo>
                      <a:pt x="207" y="331"/>
                      <a:pt x="208" y="332"/>
                      <a:pt x="210" y="333"/>
                    </a:cubicBezTo>
                    <a:cubicBezTo>
                      <a:pt x="211" y="334"/>
                      <a:pt x="212" y="334"/>
                      <a:pt x="213" y="335"/>
                    </a:cubicBezTo>
                    <a:cubicBezTo>
                      <a:pt x="215" y="335"/>
                      <a:pt x="215" y="335"/>
                      <a:pt x="215" y="335"/>
                    </a:cubicBezTo>
                    <a:cubicBezTo>
                      <a:pt x="218" y="337"/>
                      <a:pt x="222" y="338"/>
                      <a:pt x="225" y="338"/>
                    </a:cubicBezTo>
                    <a:cubicBezTo>
                      <a:pt x="227" y="338"/>
                      <a:pt x="229" y="337"/>
                      <a:pt x="230" y="335"/>
                    </a:cubicBezTo>
                    <a:cubicBezTo>
                      <a:pt x="230" y="335"/>
                      <a:pt x="230" y="335"/>
                      <a:pt x="230" y="335"/>
                    </a:cubicBezTo>
                    <a:cubicBezTo>
                      <a:pt x="231" y="335"/>
                      <a:pt x="231" y="335"/>
                      <a:pt x="231" y="335"/>
                    </a:cubicBezTo>
                    <a:cubicBezTo>
                      <a:pt x="232" y="335"/>
                      <a:pt x="234" y="335"/>
                      <a:pt x="235" y="337"/>
                    </a:cubicBezTo>
                    <a:cubicBezTo>
                      <a:pt x="236" y="338"/>
                      <a:pt x="237" y="339"/>
                      <a:pt x="238" y="339"/>
                    </a:cubicBezTo>
                    <a:cubicBezTo>
                      <a:pt x="238" y="339"/>
                      <a:pt x="238" y="339"/>
                      <a:pt x="238" y="339"/>
                    </a:cubicBezTo>
                    <a:cubicBezTo>
                      <a:pt x="239" y="338"/>
                      <a:pt x="239" y="338"/>
                      <a:pt x="239" y="338"/>
                    </a:cubicBezTo>
                    <a:cubicBezTo>
                      <a:pt x="240" y="338"/>
                      <a:pt x="240" y="338"/>
                      <a:pt x="241" y="337"/>
                    </a:cubicBezTo>
                    <a:cubicBezTo>
                      <a:pt x="242" y="337"/>
                      <a:pt x="243" y="336"/>
                      <a:pt x="244" y="336"/>
                    </a:cubicBezTo>
                    <a:cubicBezTo>
                      <a:pt x="245" y="336"/>
                      <a:pt x="245" y="336"/>
                      <a:pt x="246" y="336"/>
                    </a:cubicBezTo>
                    <a:cubicBezTo>
                      <a:pt x="246" y="336"/>
                      <a:pt x="247" y="337"/>
                      <a:pt x="249" y="339"/>
                    </a:cubicBezTo>
                    <a:cubicBezTo>
                      <a:pt x="252" y="341"/>
                      <a:pt x="252" y="341"/>
                      <a:pt x="252" y="341"/>
                    </a:cubicBezTo>
                    <a:cubicBezTo>
                      <a:pt x="253" y="337"/>
                      <a:pt x="253" y="337"/>
                      <a:pt x="253" y="337"/>
                    </a:cubicBezTo>
                    <a:cubicBezTo>
                      <a:pt x="254" y="333"/>
                      <a:pt x="255" y="331"/>
                      <a:pt x="259" y="330"/>
                    </a:cubicBezTo>
                    <a:cubicBezTo>
                      <a:pt x="260" y="330"/>
                      <a:pt x="260" y="330"/>
                      <a:pt x="261" y="330"/>
                    </a:cubicBezTo>
                    <a:cubicBezTo>
                      <a:pt x="264" y="330"/>
                      <a:pt x="268" y="331"/>
                      <a:pt x="271" y="334"/>
                    </a:cubicBezTo>
                    <a:cubicBezTo>
                      <a:pt x="271" y="334"/>
                      <a:pt x="272" y="335"/>
                      <a:pt x="272" y="335"/>
                    </a:cubicBezTo>
                    <a:cubicBezTo>
                      <a:pt x="274" y="338"/>
                      <a:pt x="274" y="338"/>
                      <a:pt x="274" y="338"/>
                    </a:cubicBezTo>
                    <a:cubicBezTo>
                      <a:pt x="276" y="335"/>
                      <a:pt x="276" y="335"/>
                      <a:pt x="276" y="335"/>
                    </a:cubicBezTo>
                    <a:cubicBezTo>
                      <a:pt x="276" y="334"/>
                      <a:pt x="277" y="333"/>
                      <a:pt x="277" y="333"/>
                    </a:cubicBezTo>
                    <a:cubicBezTo>
                      <a:pt x="277" y="332"/>
                      <a:pt x="277" y="332"/>
                      <a:pt x="277" y="332"/>
                    </a:cubicBezTo>
                    <a:cubicBezTo>
                      <a:pt x="278" y="330"/>
                      <a:pt x="278" y="329"/>
                      <a:pt x="278" y="327"/>
                    </a:cubicBezTo>
                    <a:cubicBezTo>
                      <a:pt x="278" y="324"/>
                      <a:pt x="279" y="321"/>
                      <a:pt x="280" y="319"/>
                    </a:cubicBezTo>
                    <a:cubicBezTo>
                      <a:pt x="282" y="316"/>
                      <a:pt x="286" y="315"/>
                      <a:pt x="290" y="314"/>
                    </a:cubicBezTo>
                    <a:cubicBezTo>
                      <a:pt x="291" y="314"/>
                      <a:pt x="291" y="314"/>
                      <a:pt x="291" y="314"/>
                    </a:cubicBezTo>
                    <a:cubicBezTo>
                      <a:pt x="292" y="313"/>
                      <a:pt x="292" y="313"/>
                      <a:pt x="292" y="313"/>
                    </a:cubicBezTo>
                    <a:cubicBezTo>
                      <a:pt x="293" y="311"/>
                      <a:pt x="295" y="309"/>
                      <a:pt x="297" y="307"/>
                    </a:cubicBezTo>
                    <a:cubicBezTo>
                      <a:pt x="300" y="304"/>
                      <a:pt x="302" y="301"/>
                      <a:pt x="303" y="297"/>
                    </a:cubicBezTo>
                    <a:cubicBezTo>
                      <a:pt x="305" y="287"/>
                      <a:pt x="305" y="279"/>
                      <a:pt x="304" y="270"/>
                    </a:cubicBezTo>
                    <a:cubicBezTo>
                      <a:pt x="304" y="269"/>
                      <a:pt x="303" y="267"/>
                      <a:pt x="303" y="265"/>
                    </a:cubicBezTo>
                    <a:cubicBezTo>
                      <a:pt x="302" y="259"/>
                      <a:pt x="301" y="253"/>
                      <a:pt x="303" y="248"/>
                    </a:cubicBezTo>
                    <a:cubicBezTo>
                      <a:pt x="303" y="246"/>
                      <a:pt x="304" y="245"/>
                      <a:pt x="305" y="243"/>
                    </a:cubicBezTo>
                    <a:cubicBezTo>
                      <a:pt x="306" y="241"/>
                      <a:pt x="307" y="239"/>
                      <a:pt x="307" y="237"/>
                    </a:cubicBezTo>
                    <a:cubicBezTo>
                      <a:pt x="308" y="235"/>
                      <a:pt x="307" y="233"/>
                      <a:pt x="307" y="23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25"/>
              <p:cNvSpPr>
                <a:spLocks/>
              </p:cNvSpPr>
              <p:nvPr/>
            </p:nvSpPr>
            <p:spPr bwMode="auto">
              <a:xfrm>
                <a:off x="1799" y="2447"/>
                <a:ext cx="23" cy="26"/>
              </a:xfrm>
              <a:custGeom>
                <a:avLst/>
                <a:gdLst>
                  <a:gd name="T0" fmla="*/ 15 w 15"/>
                  <a:gd name="T1" fmla="*/ 6 h 17"/>
                  <a:gd name="T2" fmla="*/ 9 w 15"/>
                  <a:gd name="T3" fmla="*/ 0 h 17"/>
                  <a:gd name="T4" fmla="*/ 3 w 15"/>
                  <a:gd name="T5" fmla="*/ 5 h 17"/>
                  <a:gd name="T6" fmla="*/ 2 w 15"/>
                  <a:gd name="T7" fmla="*/ 15 h 17"/>
                  <a:gd name="T8" fmla="*/ 5 w 15"/>
                  <a:gd name="T9" fmla="*/ 17 h 17"/>
                  <a:gd name="T10" fmla="*/ 12 w 15"/>
                  <a:gd name="T11" fmla="*/ 13 h 17"/>
                  <a:gd name="T12" fmla="*/ 15 w 15"/>
                  <a:gd name="T13" fmla="*/ 6 h 17"/>
                </a:gdLst>
                <a:ahLst/>
                <a:cxnLst>
                  <a:cxn ang="0">
                    <a:pos x="T0" y="T1"/>
                  </a:cxn>
                  <a:cxn ang="0">
                    <a:pos x="T2" y="T3"/>
                  </a:cxn>
                  <a:cxn ang="0">
                    <a:pos x="T4" y="T5"/>
                  </a:cxn>
                  <a:cxn ang="0">
                    <a:pos x="T6" y="T7"/>
                  </a:cxn>
                  <a:cxn ang="0">
                    <a:pos x="T8" y="T9"/>
                  </a:cxn>
                  <a:cxn ang="0">
                    <a:pos x="T10" y="T11"/>
                  </a:cxn>
                  <a:cxn ang="0">
                    <a:pos x="T12" y="T13"/>
                  </a:cxn>
                </a:cxnLst>
                <a:rect l="0" t="0" r="r" b="b"/>
                <a:pathLst>
                  <a:path w="15" h="17">
                    <a:moveTo>
                      <a:pt x="15" y="6"/>
                    </a:moveTo>
                    <a:cubicBezTo>
                      <a:pt x="13" y="1"/>
                      <a:pt x="11" y="0"/>
                      <a:pt x="9" y="0"/>
                    </a:cubicBezTo>
                    <a:cubicBezTo>
                      <a:pt x="7" y="0"/>
                      <a:pt x="5" y="2"/>
                      <a:pt x="3" y="5"/>
                    </a:cubicBezTo>
                    <a:cubicBezTo>
                      <a:pt x="1" y="8"/>
                      <a:pt x="0" y="12"/>
                      <a:pt x="2" y="15"/>
                    </a:cubicBezTo>
                    <a:cubicBezTo>
                      <a:pt x="3" y="17"/>
                      <a:pt x="4" y="17"/>
                      <a:pt x="5" y="17"/>
                    </a:cubicBezTo>
                    <a:cubicBezTo>
                      <a:pt x="8" y="17"/>
                      <a:pt x="10" y="15"/>
                      <a:pt x="12" y="13"/>
                    </a:cubicBezTo>
                    <a:cubicBezTo>
                      <a:pt x="13" y="12"/>
                      <a:pt x="15" y="8"/>
                      <a:pt x="15" y="6"/>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26"/>
              <p:cNvSpPr>
                <a:spLocks/>
              </p:cNvSpPr>
              <p:nvPr/>
            </p:nvSpPr>
            <p:spPr bwMode="auto">
              <a:xfrm>
                <a:off x="1817" y="2462"/>
                <a:ext cx="21" cy="21"/>
              </a:xfrm>
              <a:custGeom>
                <a:avLst/>
                <a:gdLst>
                  <a:gd name="T0" fmla="*/ 6 w 14"/>
                  <a:gd name="T1" fmla="*/ 0 h 14"/>
                  <a:gd name="T2" fmla="*/ 1 w 14"/>
                  <a:gd name="T3" fmla="*/ 4 h 14"/>
                  <a:gd name="T4" fmla="*/ 2 w 14"/>
                  <a:gd name="T5" fmla="*/ 11 h 14"/>
                  <a:gd name="T6" fmla="*/ 8 w 14"/>
                  <a:gd name="T7" fmla="*/ 14 h 14"/>
                  <a:gd name="T8" fmla="*/ 13 w 14"/>
                  <a:gd name="T9" fmla="*/ 11 h 14"/>
                  <a:gd name="T10" fmla="*/ 13 w 14"/>
                  <a:gd name="T11" fmla="*/ 3 h 14"/>
                  <a:gd name="T12" fmla="*/ 6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6" y="0"/>
                    </a:moveTo>
                    <a:cubicBezTo>
                      <a:pt x="4" y="0"/>
                      <a:pt x="2" y="1"/>
                      <a:pt x="1" y="4"/>
                    </a:cubicBezTo>
                    <a:cubicBezTo>
                      <a:pt x="0" y="6"/>
                      <a:pt x="1" y="9"/>
                      <a:pt x="2" y="11"/>
                    </a:cubicBezTo>
                    <a:cubicBezTo>
                      <a:pt x="4" y="13"/>
                      <a:pt x="6" y="14"/>
                      <a:pt x="8" y="14"/>
                    </a:cubicBezTo>
                    <a:cubicBezTo>
                      <a:pt x="9" y="14"/>
                      <a:pt x="11" y="14"/>
                      <a:pt x="13" y="11"/>
                    </a:cubicBezTo>
                    <a:cubicBezTo>
                      <a:pt x="14" y="8"/>
                      <a:pt x="14" y="6"/>
                      <a:pt x="13" y="3"/>
                    </a:cubicBezTo>
                    <a:cubicBezTo>
                      <a:pt x="11" y="1"/>
                      <a:pt x="9" y="0"/>
                      <a:pt x="6" y="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27"/>
              <p:cNvSpPr>
                <a:spLocks/>
              </p:cNvSpPr>
              <p:nvPr/>
            </p:nvSpPr>
            <p:spPr bwMode="auto">
              <a:xfrm>
                <a:off x="2413" y="3554"/>
                <a:ext cx="20" cy="17"/>
              </a:xfrm>
              <a:custGeom>
                <a:avLst/>
                <a:gdLst>
                  <a:gd name="T0" fmla="*/ 13 w 13"/>
                  <a:gd name="T1" fmla="*/ 5 h 11"/>
                  <a:gd name="T2" fmla="*/ 6 w 13"/>
                  <a:gd name="T3" fmla="*/ 0 h 11"/>
                  <a:gd name="T4" fmla="*/ 2 w 13"/>
                  <a:gd name="T5" fmla="*/ 1 h 11"/>
                  <a:gd name="T6" fmla="*/ 0 w 13"/>
                  <a:gd name="T7" fmla="*/ 6 h 11"/>
                  <a:gd name="T8" fmla="*/ 0 w 13"/>
                  <a:gd name="T9" fmla="*/ 7 h 11"/>
                  <a:gd name="T10" fmla="*/ 2 w 13"/>
                  <a:gd name="T11" fmla="*/ 8 h 11"/>
                  <a:gd name="T12" fmla="*/ 3 w 13"/>
                  <a:gd name="T13" fmla="*/ 9 h 11"/>
                  <a:gd name="T14" fmla="*/ 4 w 13"/>
                  <a:gd name="T15" fmla="*/ 9 h 11"/>
                  <a:gd name="T16" fmla="*/ 7 w 13"/>
                  <a:gd name="T17" fmla="*/ 11 h 11"/>
                  <a:gd name="T18" fmla="*/ 7 w 13"/>
                  <a:gd name="T19" fmla="*/ 11 h 11"/>
                  <a:gd name="T20" fmla="*/ 7 w 13"/>
                  <a:gd name="T21" fmla="*/ 11 h 11"/>
                  <a:gd name="T22" fmla="*/ 11 w 13"/>
                  <a:gd name="T23" fmla="*/ 10 h 11"/>
                  <a:gd name="T24" fmla="*/ 13 w 13"/>
                  <a:gd name="T25"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1">
                    <a:moveTo>
                      <a:pt x="13" y="5"/>
                    </a:moveTo>
                    <a:cubicBezTo>
                      <a:pt x="12" y="3"/>
                      <a:pt x="9" y="0"/>
                      <a:pt x="6" y="0"/>
                    </a:cubicBezTo>
                    <a:cubicBezTo>
                      <a:pt x="4" y="0"/>
                      <a:pt x="3" y="0"/>
                      <a:pt x="2" y="1"/>
                    </a:cubicBezTo>
                    <a:cubicBezTo>
                      <a:pt x="1" y="2"/>
                      <a:pt x="0" y="4"/>
                      <a:pt x="0" y="6"/>
                    </a:cubicBezTo>
                    <a:cubicBezTo>
                      <a:pt x="0" y="7"/>
                      <a:pt x="0" y="7"/>
                      <a:pt x="0" y="7"/>
                    </a:cubicBezTo>
                    <a:cubicBezTo>
                      <a:pt x="2" y="8"/>
                      <a:pt x="2" y="8"/>
                      <a:pt x="2" y="8"/>
                    </a:cubicBezTo>
                    <a:cubicBezTo>
                      <a:pt x="3" y="8"/>
                      <a:pt x="3" y="8"/>
                      <a:pt x="3" y="9"/>
                    </a:cubicBezTo>
                    <a:cubicBezTo>
                      <a:pt x="4" y="9"/>
                      <a:pt x="4" y="9"/>
                      <a:pt x="4" y="9"/>
                    </a:cubicBezTo>
                    <a:cubicBezTo>
                      <a:pt x="4" y="10"/>
                      <a:pt x="5" y="11"/>
                      <a:pt x="7" y="11"/>
                    </a:cubicBezTo>
                    <a:cubicBezTo>
                      <a:pt x="7" y="11"/>
                      <a:pt x="7" y="11"/>
                      <a:pt x="7" y="11"/>
                    </a:cubicBezTo>
                    <a:cubicBezTo>
                      <a:pt x="7" y="11"/>
                      <a:pt x="7" y="11"/>
                      <a:pt x="7" y="11"/>
                    </a:cubicBezTo>
                    <a:cubicBezTo>
                      <a:pt x="7" y="11"/>
                      <a:pt x="10" y="11"/>
                      <a:pt x="11" y="10"/>
                    </a:cubicBezTo>
                    <a:cubicBezTo>
                      <a:pt x="13" y="9"/>
                      <a:pt x="13" y="7"/>
                      <a:pt x="13" y="5"/>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28"/>
              <p:cNvSpPr>
                <a:spLocks/>
              </p:cNvSpPr>
              <p:nvPr/>
            </p:nvSpPr>
            <p:spPr bwMode="auto">
              <a:xfrm>
                <a:off x="2456" y="3568"/>
                <a:ext cx="28" cy="21"/>
              </a:xfrm>
              <a:custGeom>
                <a:avLst/>
                <a:gdLst>
                  <a:gd name="T0" fmla="*/ 2 w 18"/>
                  <a:gd name="T1" fmla="*/ 10 h 14"/>
                  <a:gd name="T2" fmla="*/ 4 w 18"/>
                  <a:gd name="T3" fmla="*/ 11 h 14"/>
                  <a:gd name="T4" fmla="*/ 5 w 18"/>
                  <a:gd name="T5" fmla="*/ 11 h 14"/>
                  <a:gd name="T6" fmla="*/ 5 w 18"/>
                  <a:gd name="T7" fmla="*/ 11 h 14"/>
                  <a:gd name="T8" fmla="*/ 9 w 18"/>
                  <a:gd name="T9" fmla="*/ 14 h 14"/>
                  <a:gd name="T10" fmla="*/ 12 w 18"/>
                  <a:gd name="T11" fmla="*/ 13 h 14"/>
                  <a:gd name="T12" fmla="*/ 14 w 18"/>
                  <a:gd name="T13" fmla="*/ 12 h 14"/>
                  <a:gd name="T14" fmla="*/ 14 w 18"/>
                  <a:gd name="T15" fmla="*/ 12 h 14"/>
                  <a:gd name="T16" fmla="*/ 18 w 18"/>
                  <a:gd name="T17" fmla="*/ 9 h 14"/>
                  <a:gd name="T18" fmla="*/ 17 w 18"/>
                  <a:gd name="T19" fmla="*/ 4 h 14"/>
                  <a:gd name="T20" fmla="*/ 17 w 18"/>
                  <a:gd name="T21" fmla="*/ 4 h 14"/>
                  <a:gd name="T22" fmla="*/ 12 w 18"/>
                  <a:gd name="T23" fmla="*/ 0 h 14"/>
                  <a:gd name="T24" fmla="*/ 11 w 18"/>
                  <a:gd name="T25" fmla="*/ 0 h 14"/>
                  <a:gd name="T26" fmla="*/ 8 w 18"/>
                  <a:gd name="T27" fmla="*/ 4 h 14"/>
                  <a:gd name="T28" fmla="*/ 8 w 18"/>
                  <a:gd name="T29" fmla="*/ 4 h 14"/>
                  <a:gd name="T30" fmla="*/ 5 w 18"/>
                  <a:gd name="T31" fmla="*/ 3 h 14"/>
                  <a:gd name="T32" fmla="*/ 4 w 18"/>
                  <a:gd name="T33" fmla="*/ 3 h 14"/>
                  <a:gd name="T34" fmla="*/ 0 w 18"/>
                  <a:gd name="T35" fmla="*/ 6 h 14"/>
                  <a:gd name="T36" fmla="*/ 2 w 18"/>
                  <a:gd name="T37"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14">
                    <a:moveTo>
                      <a:pt x="2" y="10"/>
                    </a:moveTo>
                    <a:cubicBezTo>
                      <a:pt x="3" y="11"/>
                      <a:pt x="4" y="11"/>
                      <a:pt x="4" y="11"/>
                    </a:cubicBezTo>
                    <a:cubicBezTo>
                      <a:pt x="5" y="11"/>
                      <a:pt x="5" y="11"/>
                      <a:pt x="5" y="11"/>
                    </a:cubicBezTo>
                    <a:cubicBezTo>
                      <a:pt x="5" y="11"/>
                      <a:pt x="5" y="11"/>
                      <a:pt x="5" y="11"/>
                    </a:cubicBezTo>
                    <a:cubicBezTo>
                      <a:pt x="6" y="13"/>
                      <a:pt x="7" y="14"/>
                      <a:pt x="9" y="14"/>
                    </a:cubicBezTo>
                    <a:cubicBezTo>
                      <a:pt x="10" y="14"/>
                      <a:pt x="11" y="13"/>
                      <a:pt x="12" y="13"/>
                    </a:cubicBezTo>
                    <a:cubicBezTo>
                      <a:pt x="13" y="13"/>
                      <a:pt x="13" y="12"/>
                      <a:pt x="14" y="12"/>
                    </a:cubicBezTo>
                    <a:cubicBezTo>
                      <a:pt x="14" y="12"/>
                      <a:pt x="14" y="12"/>
                      <a:pt x="14" y="12"/>
                    </a:cubicBezTo>
                    <a:cubicBezTo>
                      <a:pt x="16" y="11"/>
                      <a:pt x="17" y="10"/>
                      <a:pt x="18" y="9"/>
                    </a:cubicBezTo>
                    <a:cubicBezTo>
                      <a:pt x="18" y="7"/>
                      <a:pt x="18" y="6"/>
                      <a:pt x="17" y="4"/>
                    </a:cubicBezTo>
                    <a:cubicBezTo>
                      <a:pt x="17" y="4"/>
                      <a:pt x="17" y="4"/>
                      <a:pt x="17" y="4"/>
                    </a:cubicBezTo>
                    <a:cubicBezTo>
                      <a:pt x="16" y="2"/>
                      <a:pt x="15" y="0"/>
                      <a:pt x="12" y="0"/>
                    </a:cubicBezTo>
                    <a:cubicBezTo>
                      <a:pt x="12" y="0"/>
                      <a:pt x="11" y="0"/>
                      <a:pt x="11" y="0"/>
                    </a:cubicBezTo>
                    <a:cubicBezTo>
                      <a:pt x="9" y="1"/>
                      <a:pt x="8" y="3"/>
                      <a:pt x="8" y="4"/>
                    </a:cubicBezTo>
                    <a:cubicBezTo>
                      <a:pt x="8" y="4"/>
                      <a:pt x="8" y="4"/>
                      <a:pt x="8" y="4"/>
                    </a:cubicBezTo>
                    <a:cubicBezTo>
                      <a:pt x="7" y="3"/>
                      <a:pt x="6" y="3"/>
                      <a:pt x="5" y="3"/>
                    </a:cubicBezTo>
                    <a:cubicBezTo>
                      <a:pt x="4" y="3"/>
                      <a:pt x="4" y="3"/>
                      <a:pt x="4" y="3"/>
                    </a:cubicBezTo>
                    <a:cubicBezTo>
                      <a:pt x="2" y="3"/>
                      <a:pt x="1" y="4"/>
                      <a:pt x="0" y="6"/>
                    </a:cubicBezTo>
                    <a:cubicBezTo>
                      <a:pt x="0" y="7"/>
                      <a:pt x="0" y="9"/>
                      <a:pt x="2" y="1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29"/>
              <p:cNvSpPr>
                <a:spLocks/>
              </p:cNvSpPr>
              <p:nvPr/>
            </p:nvSpPr>
            <p:spPr bwMode="auto">
              <a:xfrm>
                <a:off x="2432" y="3632"/>
                <a:ext cx="15" cy="19"/>
              </a:xfrm>
              <a:custGeom>
                <a:avLst/>
                <a:gdLst>
                  <a:gd name="T0" fmla="*/ 8 w 10"/>
                  <a:gd name="T1" fmla="*/ 3 h 12"/>
                  <a:gd name="T2" fmla="*/ 6 w 10"/>
                  <a:gd name="T3" fmla="*/ 0 h 12"/>
                  <a:gd name="T4" fmla="*/ 4 w 10"/>
                  <a:gd name="T5" fmla="*/ 0 h 12"/>
                  <a:gd name="T6" fmla="*/ 1 w 10"/>
                  <a:gd name="T7" fmla="*/ 2 h 12"/>
                  <a:gd name="T8" fmla="*/ 1 w 10"/>
                  <a:gd name="T9" fmla="*/ 7 h 12"/>
                  <a:gd name="T10" fmla="*/ 2 w 10"/>
                  <a:gd name="T11" fmla="*/ 8 h 12"/>
                  <a:gd name="T12" fmla="*/ 3 w 10"/>
                  <a:gd name="T13" fmla="*/ 10 h 12"/>
                  <a:gd name="T14" fmla="*/ 6 w 10"/>
                  <a:gd name="T15" fmla="*/ 12 h 12"/>
                  <a:gd name="T16" fmla="*/ 9 w 10"/>
                  <a:gd name="T17" fmla="*/ 10 h 12"/>
                  <a:gd name="T18" fmla="*/ 9 w 10"/>
                  <a:gd name="T19" fmla="*/ 4 h 12"/>
                  <a:gd name="T20" fmla="*/ 8 w 10"/>
                  <a:gd name="T21"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2">
                    <a:moveTo>
                      <a:pt x="8" y="3"/>
                    </a:moveTo>
                    <a:cubicBezTo>
                      <a:pt x="7" y="2"/>
                      <a:pt x="7" y="1"/>
                      <a:pt x="6" y="0"/>
                    </a:cubicBezTo>
                    <a:cubicBezTo>
                      <a:pt x="5" y="0"/>
                      <a:pt x="5" y="0"/>
                      <a:pt x="4" y="0"/>
                    </a:cubicBezTo>
                    <a:cubicBezTo>
                      <a:pt x="3" y="0"/>
                      <a:pt x="1" y="0"/>
                      <a:pt x="1" y="2"/>
                    </a:cubicBezTo>
                    <a:cubicBezTo>
                      <a:pt x="0" y="3"/>
                      <a:pt x="0" y="5"/>
                      <a:pt x="1" y="7"/>
                    </a:cubicBezTo>
                    <a:cubicBezTo>
                      <a:pt x="1" y="7"/>
                      <a:pt x="2" y="8"/>
                      <a:pt x="2" y="8"/>
                    </a:cubicBezTo>
                    <a:cubicBezTo>
                      <a:pt x="2" y="9"/>
                      <a:pt x="3" y="9"/>
                      <a:pt x="3" y="10"/>
                    </a:cubicBezTo>
                    <a:cubicBezTo>
                      <a:pt x="4" y="11"/>
                      <a:pt x="5" y="12"/>
                      <a:pt x="6" y="12"/>
                    </a:cubicBezTo>
                    <a:cubicBezTo>
                      <a:pt x="7" y="12"/>
                      <a:pt x="8" y="11"/>
                      <a:pt x="9" y="10"/>
                    </a:cubicBezTo>
                    <a:cubicBezTo>
                      <a:pt x="10" y="9"/>
                      <a:pt x="10" y="6"/>
                      <a:pt x="9" y="4"/>
                    </a:cubicBezTo>
                    <a:cubicBezTo>
                      <a:pt x="9" y="4"/>
                      <a:pt x="8" y="3"/>
                      <a:pt x="8" y="3"/>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
              <p:cNvSpPr>
                <a:spLocks/>
              </p:cNvSpPr>
              <p:nvPr/>
            </p:nvSpPr>
            <p:spPr bwMode="auto">
              <a:xfrm>
                <a:off x="2628" y="4052"/>
                <a:ext cx="27" cy="37"/>
              </a:xfrm>
              <a:custGeom>
                <a:avLst/>
                <a:gdLst>
                  <a:gd name="T0" fmla="*/ 17 w 18"/>
                  <a:gd name="T1" fmla="*/ 20 h 24"/>
                  <a:gd name="T2" fmla="*/ 17 w 18"/>
                  <a:gd name="T3" fmla="*/ 13 h 24"/>
                  <a:gd name="T4" fmla="*/ 17 w 18"/>
                  <a:gd name="T5" fmla="*/ 10 h 24"/>
                  <a:gd name="T6" fmla="*/ 17 w 18"/>
                  <a:gd name="T7" fmla="*/ 7 h 24"/>
                  <a:gd name="T8" fmla="*/ 15 w 18"/>
                  <a:gd name="T9" fmla="*/ 7 h 24"/>
                  <a:gd name="T10" fmla="*/ 15 w 18"/>
                  <a:gd name="T11" fmla="*/ 7 h 24"/>
                  <a:gd name="T12" fmla="*/ 15 w 18"/>
                  <a:gd name="T13" fmla="*/ 4 h 24"/>
                  <a:gd name="T14" fmla="*/ 13 w 18"/>
                  <a:gd name="T15" fmla="*/ 4 h 24"/>
                  <a:gd name="T16" fmla="*/ 13 w 18"/>
                  <a:gd name="T17" fmla="*/ 3 h 24"/>
                  <a:gd name="T18" fmla="*/ 13 w 18"/>
                  <a:gd name="T19" fmla="*/ 1 h 24"/>
                  <a:gd name="T20" fmla="*/ 10 w 18"/>
                  <a:gd name="T21" fmla="*/ 1 h 24"/>
                  <a:gd name="T22" fmla="*/ 10 w 18"/>
                  <a:gd name="T23" fmla="*/ 1 h 24"/>
                  <a:gd name="T24" fmla="*/ 7 w 18"/>
                  <a:gd name="T25" fmla="*/ 0 h 24"/>
                  <a:gd name="T26" fmla="*/ 7 w 18"/>
                  <a:gd name="T27" fmla="*/ 0 h 24"/>
                  <a:gd name="T28" fmla="*/ 4 w 18"/>
                  <a:gd name="T29" fmla="*/ 3 h 24"/>
                  <a:gd name="T30" fmla="*/ 0 w 18"/>
                  <a:gd name="T31" fmla="*/ 6 h 24"/>
                  <a:gd name="T32" fmla="*/ 1 w 18"/>
                  <a:gd name="T33" fmla="*/ 12 h 24"/>
                  <a:gd name="T34" fmla="*/ 3 w 18"/>
                  <a:gd name="T35" fmla="*/ 13 h 24"/>
                  <a:gd name="T36" fmla="*/ 4 w 18"/>
                  <a:gd name="T37" fmla="*/ 16 h 24"/>
                  <a:gd name="T38" fmla="*/ 5 w 18"/>
                  <a:gd name="T39" fmla="*/ 15 h 24"/>
                  <a:gd name="T40" fmla="*/ 6 w 18"/>
                  <a:gd name="T41" fmla="*/ 17 h 24"/>
                  <a:gd name="T42" fmla="*/ 9 w 18"/>
                  <a:gd name="T43" fmla="*/ 18 h 24"/>
                  <a:gd name="T44" fmla="*/ 10 w 18"/>
                  <a:gd name="T45" fmla="*/ 23 h 24"/>
                  <a:gd name="T46" fmla="*/ 13 w 18"/>
                  <a:gd name="T47" fmla="*/ 24 h 24"/>
                  <a:gd name="T48" fmla="*/ 17 w 18"/>
                  <a:gd name="T49"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4">
                    <a:moveTo>
                      <a:pt x="17" y="20"/>
                    </a:moveTo>
                    <a:cubicBezTo>
                      <a:pt x="18" y="18"/>
                      <a:pt x="17" y="15"/>
                      <a:pt x="17" y="13"/>
                    </a:cubicBezTo>
                    <a:cubicBezTo>
                      <a:pt x="17" y="12"/>
                      <a:pt x="17" y="11"/>
                      <a:pt x="17" y="10"/>
                    </a:cubicBezTo>
                    <a:cubicBezTo>
                      <a:pt x="17" y="7"/>
                      <a:pt x="17" y="7"/>
                      <a:pt x="17" y="7"/>
                    </a:cubicBezTo>
                    <a:cubicBezTo>
                      <a:pt x="15" y="7"/>
                      <a:pt x="15" y="7"/>
                      <a:pt x="15" y="7"/>
                    </a:cubicBezTo>
                    <a:cubicBezTo>
                      <a:pt x="15" y="7"/>
                      <a:pt x="15" y="7"/>
                      <a:pt x="15" y="7"/>
                    </a:cubicBezTo>
                    <a:cubicBezTo>
                      <a:pt x="15" y="4"/>
                      <a:pt x="15" y="4"/>
                      <a:pt x="15" y="4"/>
                    </a:cubicBezTo>
                    <a:cubicBezTo>
                      <a:pt x="13" y="4"/>
                      <a:pt x="13" y="4"/>
                      <a:pt x="13" y="4"/>
                    </a:cubicBezTo>
                    <a:cubicBezTo>
                      <a:pt x="13" y="4"/>
                      <a:pt x="13" y="4"/>
                      <a:pt x="13" y="3"/>
                    </a:cubicBezTo>
                    <a:cubicBezTo>
                      <a:pt x="13" y="1"/>
                      <a:pt x="13" y="1"/>
                      <a:pt x="13" y="1"/>
                    </a:cubicBezTo>
                    <a:cubicBezTo>
                      <a:pt x="10" y="1"/>
                      <a:pt x="10" y="1"/>
                      <a:pt x="10" y="1"/>
                    </a:cubicBezTo>
                    <a:cubicBezTo>
                      <a:pt x="10" y="1"/>
                      <a:pt x="10" y="1"/>
                      <a:pt x="10" y="1"/>
                    </a:cubicBezTo>
                    <a:cubicBezTo>
                      <a:pt x="9" y="1"/>
                      <a:pt x="9" y="0"/>
                      <a:pt x="7" y="0"/>
                    </a:cubicBezTo>
                    <a:cubicBezTo>
                      <a:pt x="7" y="0"/>
                      <a:pt x="7" y="0"/>
                      <a:pt x="7" y="0"/>
                    </a:cubicBezTo>
                    <a:cubicBezTo>
                      <a:pt x="6" y="0"/>
                      <a:pt x="4" y="1"/>
                      <a:pt x="4" y="3"/>
                    </a:cubicBezTo>
                    <a:cubicBezTo>
                      <a:pt x="2" y="3"/>
                      <a:pt x="1" y="4"/>
                      <a:pt x="0" y="6"/>
                    </a:cubicBezTo>
                    <a:cubicBezTo>
                      <a:pt x="0" y="7"/>
                      <a:pt x="0" y="10"/>
                      <a:pt x="1" y="12"/>
                    </a:cubicBezTo>
                    <a:cubicBezTo>
                      <a:pt x="2" y="13"/>
                      <a:pt x="3" y="13"/>
                      <a:pt x="3" y="13"/>
                    </a:cubicBezTo>
                    <a:cubicBezTo>
                      <a:pt x="4" y="16"/>
                      <a:pt x="4" y="16"/>
                      <a:pt x="4" y="16"/>
                    </a:cubicBezTo>
                    <a:cubicBezTo>
                      <a:pt x="5" y="15"/>
                      <a:pt x="5" y="15"/>
                      <a:pt x="5" y="15"/>
                    </a:cubicBezTo>
                    <a:cubicBezTo>
                      <a:pt x="5" y="16"/>
                      <a:pt x="5" y="16"/>
                      <a:pt x="6" y="17"/>
                    </a:cubicBezTo>
                    <a:cubicBezTo>
                      <a:pt x="6" y="18"/>
                      <a:pt x="8" y="18"/>
                      <a:pt x="9" y="18"/>
                    </a:cubicBezTo>
                    <a:cubicBezTo>
                      <a:pt x="8" y="20"/>
                      <a:pt x="9" y="21"/>
                      <a:pt x="10" y="23"/>
                    </a:cubicBezTo>
                    <a:cubicBezTo>
                      <a:pt x="11" y="23"/>
                      <a:pt x="12" y="24"/>
                      <a:pt x="13" y="24"/>
                    </a:cubicBezTo>
                    <a:cubicBezTo>
                      <a:pt x="14" y="24"/>
                      <a:pt x="16" y="23"/>
                      <a:pt x="17" y="2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1"/>
              <p:cNvSpPr>
                <a:spLocks/>
              </p:cNvSpPr>
              <p:nvPr/>
            </p:nvSpPr>
            <p:spPr bwMode="auto">
              <a:xfrm>
                <a:off x="2651" y="4086"/>
                <a:ext cx="23" cy="17"/>
              </a:xfrm>
              <a:custGeom>
                <a:avLst/>
                <a:gdLst>
                  <a:gd name="T0" fmla="*/ 10 w 15"/>
                  <a:gd name="T1" fmla="*/ 1 h 11"/>
                  <a:gd name="T2" fmla="*/ 9 w 15"/>
                  <a:gd name="T3" fmla="*/ 1 h 11"/>
                  <a:gd name="T4" fmla="*/ 9 w 15"/>
                  <a:gd name="T5" fmla="*/ 1 h 11"/>
                  <a:gd name="T6" fmla="*/ 8 w 15"/>
                  <a:gd name="T7" fmla="*/ 0 h 11"/>
                  <a:gd name="T8" fmla="*/ 4 w 15"/>
                  <a:gd name="T9" fmla="*/ 0 h 11"/>
                  <a:gd name="T10" fmla="*/ 1 w 15"/>
                  <a:gd name="T11" fmla="*/ 1 h 11"/>
                  <a:gd name="T12" fmla="*/ 0 w 15"/>
                  <a:gd name="T13" fmla="*/ 4 h 11"/>
                  <a:gd name="T14" fmla="*/ 3 w 15"/>
                  <a:gd name="T15" fmla="*/ 7 h 11"/>
                  <a:gd name="T16" fmla="*/ 4 w 15"/>
                  <a:gd name="T17" fmla="*/ 7 h 11"/>
                  <a:gd name="T18" fmla="*/ 4 w 15"/>
                  <a:gd name="T19" fmla="*/ 8 h 11"/>
                  <a:gd name="T20" fmla="*/ 4 w 15"/>
                  <a:gd name="T21" fmla="*/ 8 h 11"/>
                  <a:gd name="T22" fmla="*/ 4 w 15"/>
                  <a:gd name="T23" fmla="*/ 8 h 11"/>
                  <a:gd name="T24" fmla="*/ 4 w 15"/>
                  <a:gd name="T25" fmla="*/ 10 h 11"/>
                  <a:gd name="T26" fmla="*/ 6 w 15"/>
                  <a:gd name="T27" fmla="*/ 10 h 11"/>
                  <a:gd name="T28" fmla="*/ 9 w 15"/>
                  <a:gd name="T29" fmla="*/ 11 h 11"/>
                  <a:gd name="T30" fmla="*/ 11 w 15"/>
                  <a:gd name="T31" fmla="*/ 10 h 11"/>
                  <a:gd name="T32" fmla="*/ 13 w 15"/>
                  <a:gd name="T33" fmla="*/ 8 h 11"/>
                  <a:gd name="T34" fmla="*/ 14 w 15"/>
                  <a:gd name="T35" fmla="*/ 8 h 11"/>
                  <a:gd name="T36" fmla="*/ 15 w 15"/>
                  <a:gd name="T37" fmla="*/ 6 h 11"/>
                  <a:gd name="T38" fmla="*/ 14 w 15"/>
                  <a:gd name="T39" fmla="*/ 2 h 11"/>
                  <a:gd name="T40" fmla="*/ 10 w 15"/>
                  <a:gd name="T4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11">
                    <a:moveTo>
                      <a:pt x="10" y="1"/>
                    </a:moveTo>
                    <a:cubicBezTo>
                      <a:pt x="10" y="1"/>
                      <a:pt x="10" y="1"/>
                      <a:pt x="9" y="1"/>
                    </a:cubicBezTo>
                    <a:cubicBezTo>
                      <a:pt x="9" y="1"/>
                      <a:pt x="9" y="1"/>
                      <a:pt x="9" y="1"/>
                    </a:cubicBezTo>
                    <a:cubicBezTo>
                      <a:pt x="9" y="1"/>
                      <a:pt x="8" y="1"/>
                      <a:pt x="8" y="0"/>
                    </a:cubicBezTo>
                    <a:cubicBezTo>
                      <a:pt x="7" y="0"/>
                      <a:pt x="6" y="0"/>
                      <a:pt x="4" y="0"/>
                    </a:cubicBezTo>
                    <a:cubicBezTo>
                      <a:pt x="2" y="0"/>
                      <a:pt x="1" y="1"/>
                      <a:pt x="1" y="1"/>
                    </a:cubicBezTo>
                    <a:cubicBezTo>
                      <a:pt x="0" y="2"/>
                      <a:pt x="0" y="4"/>
                      <a:pt x="0" y="4"/>
                    </a:cubicBezTo>
                    <a:cubicBezTo>
                      <a:pt x="1" y="6"/>
                      <a:pt x="2" y="7"/>
                      <a:pt x="3" y="7"/>
                    </a:cubicBezTo>
                    <a:cubicBezTo>
                      <a:pt x="3" y="7"/>
                      <a:pt x="3" y="7"/>
                      <a:pt x="4" y="7"/>
                    </a:cubicBezTo>
                    <a:cubicBezTo>
                      <a:pt x="4" y="7"/>
                      <a:pt x="4" y="8"/>
                      <a:pt x="4" y="8"/>
                    </a:cubicBezTo>
                    <a:cubicBezTo>
                      <a:pt x="4" y="8"/>
                      <a:pt x="4" y="8"/>
                      <a:pt x="4" y="8"/>
                    </a:cubicBezTo>
                    <a:cubicBezTo>
                      <a:pt x="4" y="8"/>
                      <a:pt x="4" y="8"/>
                      <a:pt x="4" y="8"/>
                    </a:cubicBezTo>
                    <a:cubicBezTo>
                      <a:pt x="4" y="10"/>
                      <a:pt x="4" y="10"/>
                      <a:pt x="4" y="10"/>
                    </a:cubicBezTo>
                    <a:cubicBezTo>
                      <a:pt x="6" y="10"/>
                      <a:pt x="6" y="10"/>
                      <a:pt x="6" y="10"/>
                    </a:cubicBezTo>
                    <a:cubicBezTo>
                      <a:pt x="6" y="11"/>
                      <a:pt x="8" y="11"/>
                      <a:pt x="9" y="11"/>
                    </a:cubicBezTo>
                    <a:cubicBezTo>
                      <a:pt x="10" y="11"/>
                      <a:pt x="11" y="11"/>
                      <a:pt x="11" y="10"/>
                    </a:cubicBezTo>
                    <a:cubicBezTo>
                      <a:pt x="12" y="10"/>
                      <a:pt x="13" y="9"/>
                      <a:pt x="13" y="8"/>
                    </a:cubicBezTo>
                    <a:cubicBezTo>
                      <a:pt x="14" y="8"/>
                      <a:pt x="14" y="8"/>
                      <a:pt x="14" y="8"/>
                    </a:cubicBezTo>
                    <a:cubicBezTo>
                      <a:pt x="15" y="6"/>
                      <a:pt x="15" y="6"/>
                      <a:pt x="15" y="6"/>
                    </a:cubicBezTo>
                    <a:cubicBezTo>
                      <a:pt x="15" y="4"/>
                      <a:pt x="15" y="3"/>
                      <a:pt x="14" y="2"/>
                    </a:cubicBezTo>
                    <a:cubicBezTo>
                      <a:pt x="13" y="2"/>
                      <a:pt x="12" y="1"/>
                      <a:pt x="10" y="1"/>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2"/>
              <p:cNvSpPr>
                <a:spLocks/>
              </p:cNvSpPr>
              <p:nvPr/>
            </p:nvSpPr>
            <p:spPr bwMode="auto">
              <a:xfrm>
                <a:off x="3097" y="4291"/>
                <a:ext cx="29" cy="26"/>
              </a:xfrm>
              <a:custGeom>
                <a:avLst/>
                <a:gdLst>
                  <a:gd name="T0" fmla="*/ 9 w 19"/>
                  <a:gd name="T1" fmla="*/ 0 h 17"/>
                  <a:gd name="T2" fmla="*/ 6 w 19"/>
                  <a:gd name="T3" fmla="*/ 0 h 17"/>
                  <a:gd name="T4" fmla="*/ 5 w 19"/>
                  <a:gd name="T5" fmla="*/ 0 h 17"/>
                  <a:gd name="T6" fmla="*/ 4 w 19"/>
                  <a:gd name="T7" fmla="*/ 2 h 17"/>
                  <a:gd name="T8" fmla="*/ 6 w 19"/>
                  <a:gd name="T9" fmla="*/ 8 h 17"/>
                  <a:gd name="T10" fmla="*/ 1 w 19"/>
                  <a:gd name="T11" fmla="*/ 10 h 17"/>
                  <a:gd name="T12" fmla="*/ 1 w 19"/>
                  <a:gd name="T13" fmla="*/ 14 h 17"/>
                  <a:gd name="T14" fmla="*/ 7 w 19"/>
                  <a:gd name="T15" fmla="*/ 16 h 17"/>
                  <a:gd name="T16" fmla="*/ 8 w 19"/>
                  <a:gd name="T17" fmla="*/ 16 h 17"/>
                  <a:gd name="T18" fmla="*/ 9 w 19"/>
                  <a:gd name="T19" fmla="*/ 17 h 17"/>
                  <a:gd name="T20" fmla="*/ 11 w 19"/>
                  <a:gd name="T21" fmla="*/ 17 h 17"/>
                  <a:gd name="T22" fmla="*/ 15 w 19"/>
                  <a:gd name="T23" fmla="*/ 14 h 17"/>
                  <a:gd name="T24" fmla="*/ 16 w 19"/>
                  <a:gd name="T25" fmla="*/ 12 h 17"/>
                  <a:gd name="T26" fmla="*/ 19 w 19"/>
                  <a:gd name="T27" fmla="*/ 13 h 17"/>
                  <a:gd name="T28" fmla="*/ 19 w 19"/>
                  <a:gd name="T29" fmla="*/ 10 h 17"/>
                  <a:gd name="T30" fmla="*/ 17 w 19"/>
                  <a:gd name="T31" fmla="*/ 3 h 17"/>
                  <a:gd name="T32" fmla="*/ 9 w 19"/>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7">
                    <a:moveTo>
                      <a:pt x="9" y="0"/>
                    </a:moveTo>
                    <a:cubicBezTo>
                      <a:pt x="8" y="0"/>
                      <a:pt x="7" y="0"/>
                      <a:pt x="6" y="0"/>
                    </a:cubicBezTo>
                    <a:cubicBezTo>
                      <a:pt x="5" y="0"/>
                      <a:pt x="5" y="0"/>
                      <a:pt x="5" y="0"/>
                    </a:cubicBezTo>
                    <a:cubicBezTo>
                      <a:pt x="4" y="2"/>
                      <a:pt x="4" y="2"/>
                      <a:pt x="4" y="2"/>
                    </a:cubicBezTo>
                    <a:cubicBezTo>
                      <a:pt x="4" y="5"/>
                      <a:pt x="5" y="6"/>
                      <a:pt x="6" y="8"/>
                    </a:cubicBezTo>
                    <a:cubicBezTo>
                      <a:pt x="4" y="8"/>
                      <a:pt x="2" y="8"/>
                      <a:pt x="1" y="10"/>
                    </a:cubicBezTo>
                    <a:cubicBezTo>
                      <a:pt x="1" y="11"/>
                      <a:pt x="0" y="12"/>
                      <a:pt x="1" y="14"/>
                    </a:cubicBezTo>
                    <a:cubicBezTo>
                      <a:pt x="2" y="16"/>
                      <a:pt x="5" y="16"/>
                      <a:pt x="7" y="16"/>
                    </a:cubicBezTo>
                    <a:cubicBezTo>
                      <a:pt x="8" y="16"/>
                      <a:pt x="8" y="16"/>
                      <a:pt x="8" y="16"/>
                    </a:cubicBezTo>
                    <a:cubicBezTo>
                      <a:pt x="9" y="17"/>
                      <a:pt x="9" y="17"/>
                      <a:pt x="9" y="17"/>
                    </a:cubicBezTo>
                    <a:cubicBezTo>
                      <a:pt x="9" y="17"/>
                      <a:pt x="10" y="17"/>
                      <a:pt x="11" y="17"/>
                    </a:cubicBezTo>
                    <a:cubicBezTo>
                      <a:pt x="13" y="17"/>
                      <a:pt x="14" y="16"/>
                      <a:pt x="15" y="14"/>
                    </a:cubicBezTo>
                    <a:cubicBezTo>
                      <a:pt x="15" y="14"/>
                      <a:pt x="16" y="13"/>
                      <a:pt x="16" y="12"/>
                    </a:cubicBezTo>
                    <a:cubicBezTo>
                      <a:pt x="16" y="12"/>
                      <a:pt x="19" y="13"/>
                      <a:pt x="19" y="13"/>
                    </a:cubicBezTo>
                    <a:cubicBezTo>
                      <a:pt x="19" y="10"/>
                      <a:pt x="19" y="10"/>
                      <a:pt x="19" y="10"/>
                    </a:cubicBezTo>
                    <a:cubicBezTo>
                      <a:pt x="19" y="7"/>
                      <a:pt x="19" y="5"/>
                      <a:pt x="17" y="3"/>
                    </a:cubicBezTo>
                    <a:cubicBezTo>
                      <a:pt x="15" y="1"/>
                      <a:pt x="12" y="0"/>
                      <a:pt x="9" y="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3"/>
              <p:cNvSpPr>
                <a:spLocks/>
              </p:cNvSpPr>
              <p:nvPr/>
            </p:nvSpPr>
            <p:spPr bwMode="auto">
              <a:xfrm>
                <a:off x="3117" y="4268"/>
                <a:ext cx="18" cy="15"/>
              </a:xfrm>
              <a:custGeom>
                <a:avLst/>
                <a:gdLst>
                  <a:gd name="T0" fmla="*/ 3 w 12"/>
                  <a:gd name="T1" fmla="*/ 10 h 10"/>
                  <a:gd name="T2" fmla="*/ 5 w 12"/>
                  <a:gd name="T3" fmla="*/ 10 h 10"/>
                  <a:gd name="T4" fmla="*/ 8 w 12"/>
                  <a:gd name="T5" fmla="*/ 10 h 10"/>
                  <a:gd name="T6" fmla="*/ 9 w 12"/>
                  <a:gd name="T7" fmla="*/ 10 h 10"/>
                  <a:gd name="T8" fmla="*/ 12 w 12"/>
                  <a:gd name="T9" fmla="*/ 9 h 10"/>
                  <a:gd name="T10" fmla="*/ 11 w 12"/>
                  <a:gd name="T11" fmla="*/ 7 h 10"/>
                  <a:gd name="T12" fmla="*/ 5 w 12"/>
                  <a:gd name="T13" fmla="*/ 0 h 10"/>
                  <a:gd name="T14" fmla="*/ 4 w 12"/>
                  <a:gd name="T15" fmla="*/ 0 h 10"/>
                  <a:gd name="T16" fmla="*/ 1 w 12"/>
                  <a:gd name="T17" fmla="*/ 5 h 10"/>
                  <a:gd name="T18" fmla="*/ 3 w 12"/>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0">
                    <a:moveTo>
                      <a:pt x="3" y="10"/>
                    </a:moveTo>
                    <a:cubicBezTo>
                      <a:pt x="3" y="10"/>
                      <a:pt x="4" y="10"/>
                      <a:pt x="5" y="10"/>
                    </a:cubicBezTo>
                    <a:cubicBezTo>
                      <a:pt x="6" y="10"/>
                      <a:pt x="7" y="10"/>
                      <a:pt x="8" y="10"/>
                    </a:cubicBezTo>
                    <a:cubicBezTo>
                      <a:pt x="8" y="10"/>
                      <a:pt x="9" y="10"/>
                      <a:pt x="9" y="10"/>
                    </a:cubicBezTo>
                    <a:cubicBezTo>
                      <a:pt x="12" y="9"/>
                      <a:pt x="12" y="9"/>
                      <a:pt x="12" y="9"/>
                    </a:cubicBezTo>
                    <a:cubicBezTo>
                      <a:pt x="11" y="7"/>
                      <a:pt x="11" y="7"/>
                      <a:pt x="11" y="7"/>
                    </a:cubicBezTo>
                    <a:cubicBezTo>
                      <a:pt x="11" y="5"/>
                      <a:pt x="9" y="0"/>
                      <a:pt x="5" y="0"/>
                    </a:cubicBezTo>
                    <a:cubicBezTo>
                      <a:pt x="5" y="0"/>
                      <a:pt x="5" y="0"/>
                      <a:pt x="4" y="0"/>
                    </a:cubicBezTo>
                    <a:cubicBezTo>
                      <a:pt x="2" y="0"/>
                      <a:pt x="1" y="3"/>
                      <a:pt x="1" y="5"/>
                    </a:cubicBezTo>
                    <a:cubicBezTo>
                      <a:pt x="0" y="7"/>
                      <a:pt x="1" y="9"/>
                      <a:pt x="3" y="1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4"/>
              <p:cNvSpPr>
                <a:spLocks/>
              </p:cNvSpPr>
              <p:nvPr/>
            </p:nvSpPr>
            <p:spPr bwMode="auto">
              <a:xfrm>
                <a:off x="3128" y="4303"/>
                <a:ext cx="15" cy="16"/>
              </a:xfrm>
              <a:custGeom>
                <a:avLst/>
                <a:gdLst>
                  <a:gd name="T0" fmla="*/ 10 w 10"/>
                  <a:gd name="T1" fmla="*/ 5 h 10"/>
                  <a:gd name="T2" fmla="*/ 5 w 10"/>
                  <a:gd name="T3" fmla="*/ 0 h 10"/>
                  <a:gd name="T4" fmla="*/ 2 w 10"/>
                  <a:gd name="T5" fmla="*/ 1 h 10"/>
                  <a:gd name="T6" fmla="*/ 1 w 10"/>
                  <a:gd name="T7" fmla="*/ 6 h 10"/>
                  <a:gd name="T8" fmla="*/ 6 w 10"/>
                  <a:gd name="T9" fmla="*/ 10 h 10"/>
                  <a:gd name="T10" fmla="*/ 8 w 10"/>
                  <a:gd name="T11" fmla="*/ 10 h 10"/>
                  <a:gd name="T12" fmla="*/ 10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0" y="5"/>
                    </a:moveTo>
                    <a:cubicBezTo>
                      <a:pt x="10" y="3"/>
                      <a:pt x="7" y="0"/>
                      <a:pt x="5" y="0"/>
                    </a:cubicBezTo>
                    <a:cubicBezTo>
                      <a:pt x="4" y="0"/>
                      <a:pt x="3" y="1"/>
                      <a:pt x="2" y="1"/>
                    </a:cubicBezTo>
                    <a:cubicBezTo>
                      <a:pt x="1" y="2"/>
                      <a:pt x="0" y="4"/>
                      <a:pt x="1" y="6"/>
                    </a:cubicBezTo>
                    <a:cubicBezTo>
                      <a:pt x="1" y="8"/>
                      <a:pt x="3" y="10"/>
                      <a:pt x="6" y="10"/>
                    </a:cubicBezTo>
                    <a:cubicBezTo>
                      <a:pt x="7" y="10"/>
                      <a:pt x="7" y="10"/>
                      <a:pt x="8" y="10"/>
                    </a:cubicBezTo>
                    <a:cubicBezTo>
                      <a:pt x="9" y="9"/>
                      <a:pt x="10" y="7"/>
                      <a:pt x="10" y="5"/>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5"/>
              <p:cNvSpPr>
                <a:spLocks noEditPoints="1"/>
              </p:cNvSpPr>
              <p:nvPr/>
            </p:nvSpPr>
            <p:spPr bwMode="auto">
              <a:xfrm>
                <a:off x="2268" y="1921"/>
                <a:ext cx="852" cy="2385"/>
              </a:xfrm>
              <a:custGeom>
                <a:avLst/>
                <a:gdLst>
                  <a:gd name="T0" fmla="*/ 338 w 556"/>
                  <a:gd name="T1" fmla="*/ 1402 h 1557"/>
                  <a:gd name="T2" fmla="*/ 257 w 556"/>
                  <a:gd name="T3" fmla="*/ 1334 h 1557"/>
                  <a:gd name="T4" fmla="*/ 261 w 556"/>
                  <a:gd name="T5" fmla="*/ 1262 h 1557"/>
                  <a:gd name="T6" fmla="*/ 240 w 556"/>
                  <a:gd name="T7" fmla="*/ 1135 h 1557"/>
                  <a:gd name="T8" fmla="*/ 207 w 556"/>
                  <a:gd name="T9" fmla="*/ 1081 h 1557"/>
                  <a:gd name="T10" fmla="*/ 171 w 556"/>
                  <a:gd name="T11" fmla="*/ 1013 h 1557"/>
                  <a:gd name="T12" fmla="*/ 146 w 556"/>
                  <a:gd name="T13" fmla="*/ 887 h 1557"/>
                  <a:gd name="T14" fmla="*/ 138 w 556"/>
                  <a:gd name="T15" fmla="*/ 768 h 1557"/>
                  <a:gd name="T16" fmla="*/ 115 w 556"/>
                  <a:gd name="T17" fmla="*/ 626 h 1557"/>
                  <a:gd name="T18" fmla="*/ 96 w 556"/>
                  <a:gd name="T19" fmla="*/ 527 h 1557"/>
                  <a:gd name="T20" fmla="*/ 109 w 556"/>
                  <a:gd name="T21" fmla="*/ 402 h 1557"/>
                  <a:gd name="T22" fmla="*/ 113 w 556"/>
                  <a:gd name="T23" fmla="*/ 280 h 1557"/>
                  <a:gd name="T24" fmla="*/ 97 w 556"/>
                  <a:gd name="T25" fmla="*/ 158 h 1557"/>
                  <a:gd name="T26" fmla="*/ 55 w 556"/>
                  <a:gd name="T27" fmla="*/ 43 h 1557"/>
                  <a:gd name="T28" fmla="*/ 0 w 556"/>
                  <a:gd name="T29" fmla="*/ 32 h 1557"/>
                  <a:gd name="T30" fmla="*/ 32 w 556"/>
                  <a:gd name="T31" fmla="*/ 302 h 1557"/>
                  <a:gd name="T32" fmla="*/ 41 w 556"/>
                  <a:gd name="T33" fmla="*/ 518 h 1557"/>
                  <a:gd name="T34" fmla="*/ 58 w 556"/>
                  <a:gd name="T35" fmla="*/ 748 h 1557"/>
                  <a:gd name="T36" fmla="*/ 83 w 556"/>
                  <a:gd name="T37" fmla="*/ 920 h 1557"/>
                  <a:gd name="T38" fmla="*/ 103 w 556"/>
                  <a:gd name="T39" fmla="*/ 1030 h 1557"/>
                  <a:gd name="T40" fmla="*/ 124 w 556"/>
                  <a:gd name="T41" fmla="*/ 1032 h 1557"/>
                  <a:gd name="T42" fmla="*/ 129 w 556"/>
                  <a:gd name="T43" fmla="*/ 999 h 1557"/>
                  <a:gd name="T44" fmla="*/ 153 w 556"/>
                  <a:gd name="T45" fmla="*/ 1044 h 1557"/>
                  <a:gd name="T46" fmla="*/ 164 w 556"/>
                  <a:gd name="T47" fmla="*/ 1108 h 1557"/>
                  <a:gd name="T48" fmla="*/ 131 w 556"/>
                  <a:gd name="T49" fmla="*/ 1098 h 1557"/>
                  <a:gd name="T50" fmla="*/ 119 w 556"/>
                  <a:gd name="T51" fmla="*/ 1118 h 1557"/>
                  <a:gd name="T52" fmla="*/ 136 w 556"/>
                  <a:gd name="T53" fmla="*/ 1153 h 1557"/>
                  <a:gd name="T54" fmla="*/ 130 w 556"/>
                  <a:gd name="T55" fmla="*/ 1208 h 1557"/>
                  <a:gd name="T56" fmla="*/ 170 w 556"/>
                  <a:gd name="T57" fmla="*/ 1206 h 1557"/>
                  <a:gd name="T58" fmla="*/ 166 w 556"/>
                  <a:gd name="T59" fmla="*/ 1241 h 1557"/>
                  <a:gd name="T60" fmla="*/ 170 w 556"/>
                  <a:gd name="T61" fmla="*/ 1292 h 1557"/>
                  <a:gd name="T62" fmla="*/ 208 w 556"/>
                  <a:gd name="T63" fmla="*/ 1330 h 1557"/>
                  <a:gd name="T64" fmla="*/ 213 w 556"/>
                  <a:gd name="T65" fmla="*/ 1362 h 1557"/>
                  <a:gd name="T66" fmla="*/ 229 w 556"/>
                  <a:gd name="T67" fmla="*/ 1352 h 1557"/>
                  <a:gd name="T68" fmla="*/ 230 w 556"/>
                  <a:gd name="T69" fmla="*/ 1378 h 1557"/>
                  <a:gd name="T70" fmla="*/ 248 w 556"/>
                  <a:gd name="T71" fmla="*/ 1386 h 1557"/>
                  <a:gd name="T72" fmla="*/ 265 w 556"/>
                  <a:gd name="T73" fmla="*/ 1387 h 1557"/>
                  <a:gd name="T74" fmla="*/ 284 w 556"/>
                  <a:gd name="T75" fmla="*/ 1416 h 1557"/>
                  <a:gd name="T76" fmla="*/ 308 w 556"/>
                  <a:gd name="T77" fmla="*/ 1434 h 1557"/>
                  <a:gd name="T78" fmla="*/ 283 w 556"/>
                  <a:gd name="T79" fmla="*/ 1451 h 1557"/>
                  <a:gd name="T80" fmla="*/ 349 w 556"/>
                  <a:gd name="T81" fmla="*/ 1484 h 1557"/>
                  <a:gd name="T82" fmla="*/ 397 w 556"/>
                  <a:gd name="T83" fmla="*/ 1500 h 1557"/>
                  <a:gd name="T84" fmla="*/ 406 w 556"/>
                  <a:gd name="T85" fmla="*/ 1517 h 1557"/>
                  <a:gd name="T86" fmla="*/ 452 w 556"/>
                  <a:gd name="T87" fmla="*/ 1537 h 1557"/>
                  <a:gd name="T88" fmla="*/ 491 w 556"/>
                  <a:gd name="T89" fmla="*/ 1549 h 1557"/>
                  <a:gd name="T90" fmla="*/ 529 w 556"/>
                  <a:gd name="T91" fmla="*/ 1555 h 1557"/>
                  <a:gd name="T92" fmla="*/ 476 w 556"/>
                  <a:gd name="T93" fmla="*/ 1506 h 1557"/>
                  <a:gd name="T94" fmla="*/ 440 w 556"/>
                  <a:gd name="T95" fmla="*/ 1524 h 1557"/>
                  <a:gd name="T96" fmla="*/ 419 w 556"/>
                  <a:gd name="T97" fmla="*/ 1469 h 1557"/>
                  <a:gd name="T98" fmla="*/ 407 w 556"/>
                  <a:gd name="T99" fmla="*/ 1475 h 1557"/>
                  <a:gd name="T100" fmla="*/ 411 w 556"/>
                  <a:gd name="T101" fmla="*/ 1462 h 1557"/>
                  <a:gd name="T102" fmla="*/ 389 w 556"/>
                  <a:gd name="T103" fmla="*/ 1482 h 1557"/>
                  <a:gd name="T104" fmla="*/ 512 w 556"/>
                  <a:gd name="T105" fmla="*/ 1531 h 1557"/>
                  <a:gd name="T106" fmla="*/ 283 w 556"/>
                  <a:gd name="T107" fmla="*/ 1415 h 1557"/>
                  <a:gd name="T108" fmla="*/ 185 w 556"/>
                  <a:gd name="T109" fmla="*/ 1297 h 1557"/>
                  <a:gd name="T110" fmla="*/ 181 w 556"/>
                  <a:gd name="T111" fmla="*/ 1182 h 1557"/>
                  <a:gd name="T112" fmla="*/ 151 w 556"/>
                  <a:gd name="T113" fmla="*/ 1147 h 1557"/>
                  <a:gd name="T114" fmla="*/ 196 w 556"/>
                  <a:gd name="T115" fmla="*/ 1271 h 1557"/>
                  <a:gd name="T116" fmla="*/ 198 w 556"/>
                  <a:gd name="T117" fmla="*/ 1272 h 1557"/>
                  <a:gd name="T118" fmla="*/ 173 w 556"/>
                  <a:gd name="T119" fmla="*/ 1241 h 1557"/>
                  <a:gd name="T120" fmla="*/ 164 w 556"/>
                  <a:gd name="T121" fmla="*/ 1119 h 1557"/>
                  <a:gd name="T122" fmla="*/ 159 w 556"/>
                  <a:gd name="T123" fmla="*/ 1129 h 1557"/>
                  <a:gd name="T124" fmla="*/ 178 w 556"/>
                  <a:gd name="T125" fmla="*/ 1284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6" h="1557">
                    <a:moveTo>
                      <a:pt x="549" y="1539"/>
                    </a:moveTo>
                    <a:cubicBezTo>
                      <a:pt x="551" y="1539"/>
                      <a:pt x="554" y="1538"/>
                      <a:pt x="555" y="1534"/>
                    </a:cubicBezTo>
                    <a:cubicBezTo>
                      <a:pt x="555" y="1532"/>
                      <a:pt x="555" y="1531"/>
                      <a:pt x="555" y="1530"/>
                    </a:cubicBezTo>
                    <a:cubicBezTo>
                      <a:pt x="555" y="1529"/>
                      <a:pt x="555" y="1528"/>
                      <a:pt x="555" y="1528"/>
                    </a:cubicBezTo>
                    <a:cubicBezTo>
                      <a:pt x="556" y="1526"/>
                      <a:pt x="556" y="1526"/>
                      <a:pt x="556" y="1526"/>
                    </a:cubicBezTo>
                    <a:cubicBezTo>
                      <a:pt x="548" y="1523"/>
                      <a:pt x="548" y="1523"/>
                      <a:pt x="548" y="1523"/>
                    </a:cubicBezTo>
                    <a:cubicBezTo>
                      <a:pt x="502" y="1520"/>
                      <a:pt x="502" y="1520"/>
                      <a:pt x="502" y="1520"/>
                    </a:cubicBezTo>
                    <a:cubicBezTo>
                      <a:pt x="502" y="1520"/>
                      <a:pt x="502" y="1520"/>
                      <a:pt x="502" y="1520"/>
                    </a:cubicBezTo>
                    <a:cubicBezTo>
                      <a:pt x="451" y="1428"/>
                      <a:pt x="451" y="1428"/>
                      <a:pt x="451" y="1428"/>
                    </a:cubicBezTo>
                    <a:cubicBezTo>
                      <a:pt x="449" y="1429"/>
                      <a:pt x="449" y="1429"/>
                      <a:pt x="449" y="1429"/>
                    </a:cubicBezTo>
                    <a:cubicBezTo>
                      <a:pt x="447" y="1430"/>
                      <a:pt x="446" y="1431"/>
                      <a:pt x="445" y="1431"/>
                    </a:cubicBezTo>
                    <a:cubicBezTo>
                      <a:pt x="444" y="1432"/>
                      <a:pt x="443" y="1433"/>
                      <a:pt x="442" y="1433"/>
                    </a:cubicBezTo>
                    <a:cubicBezTo>
                      <a:pt x="442" y="1433"/>
                      <a:pt x="441" y="1433"/>
                      <a:pt x="441" y="1433"/>
                    </a:cubicBezTo>
                    <a:cubicBezTo>
                      <a:pt x="438" y="1432"/>
                      <a:pt x="436" y="1430"/>
                      <a:pt x="433" y="1428"/>
                    </a:cubicBezTo>
                    <a:cubicBezTo>
                      <a:pt x="433" y="1428"/>
                      <a:pt x="433" y="1428"/>
                      <a:pt x="433" y="1428"/>
                    </a:cubicBezTo>
                    <a:cubicBezTo>
                      <a:pt x="431" y="1426"/>
                      <a:pt x="430" y="1425"/>
                      <a:pt x="427" y="1425"/>
                    </a:cubicBezTo>
                    <a:cubicBezTo>
                      <a:pt x="427" y="1425"/>
                      <a:pt x="427" y="1425"/>
                      <a:pt x="427" y="1425"/>
                    </a:cubicBezTo>
                    <a:cubicBezTo>
                      <a:pt x="427" y="1424"/>
                      <a:pt x="427" y="1423"/>
                      <a:pt x="427" y="1422"/>
                    </a:cubicBezTo>
                    <a:cubicBezTo>
                      <a:pt x="427" y="1419"/>
                      <a:pt x="427" y="1419"/>
                      <a:pt x="428" y="1419"/>
                    </a:cubicBezTo>
                    <a:cubicBezTo>
                      <a:pt x="429" y="1418"/>
                      <a:pt x="429" y="1418"/>
                      <a:pt x="430" y="1418"/>
                    </a:cubicBezTo>
                    <a:cubicBezTo>
                      <a:pt x="430" y="1414"/>
                      <a:pt x="430" y="1414"/>
                      <a:pt x="430" y="1414"/>
                    </a:cubicBezTo>
                    <a:cubicBezTo>
                      <a:pt x="409" y="1407"/>
                      <a:pt x="409" y="1407"/>
                      <a:pt x="409" y="1407"/>
                    </a:cubicBezTo>
                    <a:cubicBezTo>
                      <a:pt x="408" y="1407"/>
                      <a:pt x="408" y="1407"/>
                      <a:pt x="408" y="1407"/>
                    </a:cubicBezTo>
                    <a:cubicBezTo>
                      <a:pt x="402" y="1407"/>
                      <a:pt x="395" y="1407"/>
                      <a:pt x="388" y="1407"/>
                    </a:cubicBezTo>
                    <a:cubicBezTo>
                      <a:pt x="382" y="1407"/>
                      <a:pt x="375" y="1407"/>
                      <a:pt x="368" y="1407"/>
                    </a:cubicBezTo>
                    <a:cubicBezTo>
                      <a:pt x="362" y="1407"/>
                      <a:pt x="356" y="1407"/>
                      <a:pt x="349" y="1407"/>
                    </a:cubicBezTo>
                    <a:cubicBezTo>
                      <a:pt x="348" y="1407"/>
                      <a:pt x="348" y="1407"/>
                      <a:pt x="348" y="1407"/>
                    </a:cubicBezTo>
                    <a:cubicBezTo>
                      <a:pt x="345" y="1407"/>
                      <a:pt x="343" y="1406"/>
                      <a:pt x="341" y="1405"/>
                    </a:cubicBezTo>
                    <a:cubicBezTo>
                      <a:pt x="340" y="1404"/>
                      <a:pt x="339" y="1403"/>
                      <a:pt x="338" y="1402"/>
                    </a:cubicBezTo>
                    <a:cubicBezTo>
                      <a:pt x="336" y="1400"/>
                      <a:pt x="333" y="1398"/>
                      <a:pt x="329" y="1397"/>
                    </a:cubicBezTo>
                    <a:cubicBezTo>
                      <a:pt x="329" y="1397"/>
                      <a:pt x="328" y="1397"/>
                      <a:pt x="328" y="1397"/>
                    </a:cubicBezTo>
                    <a:cubicBezTo>
                      <a:pt x="327" y="1397"/>
                      <a:pt x="326" y="1396"/>
                      <a:pt x="325" y="1396"/>
                    </a:cubicBezTo>
                    <a:cubicBezTo>
                      <a:pt x="325" y="1395"/>
                      <a:pt x="324" y="1395"/>
                      <a:pt x="323" y="1394"/>
                    </a:cubicBezTo>
                    <a:cubicBezTo>
                      <a:pt x="323" y="1394"/>
                      <a:pt x="322" y="1393"/>
                      <a:pt x="322" y="1393"/>
                    </a:cubicBezTo>
                    <a:cubicBezTo>
                      <a:pt x="319" y="1391"/>
                      <a:pt x="319" y="1389"/>
                      <a:pt x="319" y="1386"/>
                    </a:cubicBezTo>
                    <a:cubicBezTo>
                      <a:pt x="318" y="1385"/>
                      <a:pt x="318" y="1385"/>
                      <a:pt x="318" y="1385"/>
                    </a:cubicBezTo>
                    <a:cubicBezTo>
                      <a:pt x="318" y="1382"/>
                      <a:pt x="317" y="1379"/>
                      <a:pt x="315" y="1377"/>
                    </a:cubicBezTo>
                    <a:cubicBezTo>
                      <a:pt x="315" y="1376"/>
                      <a:pt x="314" y="1376"/>
                      <a:pt x="314" y="1375"/>
                    </a:cubicBezTo>
                    <a:cubicBezTo>
                      <a:pt x="312" y="1373"/>
                      <a:pt x="311" y="1372"/>
                      <a:pt x="311" y="1369"/>
                    </a:cubicBezTo>
                    <a:cubicBezTo>
                      <a:pt x="311" y="1366"/>
                      <a:pt x="310" y="1365"/>
                      <a:pt x="308" y="1363"/>
                    </a:cubicBezTo>
                    <a:cubicBezTo>
                      <a:pt x="307" y="1361"/>
                      <a:pt x="307" y="1361"/>
                      <a:pt x="307" y="1361"/>
                    </a:cubicBezTo>
                    <a:cubicBezTo>
                      <a:pt x="307" y="1360"/>
                      <a:pt x="306" y="1359"/>
                      <a:pt x="306" y="1358"/>
                    </a:cubicBezTo>
                    <a:cubicBezTo>
                      <a:pt x="305" y="1357"/>
                      <a:pt x="304" y="1355"/>
                      <a:pt x="303" y="1354"/>
                    </a:cubicBezTo>
                    <a:cubicBezTo>
                      <a:pt x="303" y="1354"/>
                      <a:pt x="302" y="1353"/>
                      <a:pt x="300" y="1353"/>
                    </a:cubicBezTo>
                    <a:cubicBezTo>
                      <a:pt x="299" y="1353"/>
                      <a:pt x="299" y="1353"/>
                      <a:pt x="298" y="1353"/>
                    </a:cubicBezTo>
                    <a:cubicBezTo>
                      <a:pt x="297" y="1354"/>
                      <a:pt x="295" y="1354"/>
                      <a:pt x="294" y="1354"/>
                    </a:cubicBezTo>
                    <a:cubicBezTo>
                      <a:pt x="293" y="1354"/>
                      <a:pt x="293" y="1354"/>
                      <a:pt x="293" y="1354"/>
                    </a:cubicBezTo>
                    <a:cubicBezTo>
                      <a:pt x="287" y="1354"/>
                      <a:pt x="284" y="1354"/>
                      <a:pt x="282" y="1360"/>
                    </a:cubicBezTo>
                    <a:cubicBezTo>
                      <a:pt x="282" y="1360"/>
                      <a:pt x="282" y="1360"/>
                      <a:pt x="282" y="1360"/>
                    </a:cubicBezTo>
                    <a:cubicBezTo>
                      <a:pt x="281" y="1361"/>
                      <a:pt x="281" y="1361"/>
                      <a:pt x="281" y="1361"/>
                    </a:cubicBezTo>
                    <a:cubicBezTo>
                      <a:pt x="279" y="1361"/>
                      <a:pt x="278" y="1359"/>
                      <a:pt x="277" y="1356"/>
                    </a:cubicBezTo>
                    <a:cubicBezTo>
                      <a:pt x="276" y="1356"/>
                      <a:pt x="276" y="1355"/>
                      <a:pt x="276" y="1355"/>
                    </a:cubicBezTo>
                    <a:cubicBezTo>
                      <a:pt x="275" y="1354"/>
                      <a:pt x="274" y="1353"/>
                      <a:pt x="274" y="1352"/>
                    </a:cubicBezTo>
                    <a:cubicBezTo>
                      <a:pt x="273" y="1351"/>
                      <a:pt x="272" y="1350"/>
                      <a:pt x="271" y="1350"/>
                    </a:cubicBezTo>
                    <a:cubicBezTo>
                      <a:pt x="270" y="1348"/>
                      <a:pt x="270" y="1348"/>
                      <a:pt x="270" y="1348"/>
                    </a:cubicBezTo>
                    <a:cubicBezTo>
                      <a:pt x="268" y="1345"/>
                      <a:pt x="266" y="1342"/>
                      <a:pt x="263" y="1339"/>
                    </a:cubicBezTo>
                    <a:cubicBezTo>
                      <a:pt x="262" y="1338"/>
                      <a:pt x="261" y="1337"/>
                      <a:pt x="260" y="1336"/>
                    </a:cubicBezTo>
                    <a:cubicBezTo>
                      <a:pt x="259" y="1335"/>
                      <a:pt x="258" y="1335"/>
                      <a:pt x="257" y="1334"/>
                    </a:cubicBezTo>
                    <a:cubicBezTo>
                      <a:pt x="256" y="1332"/>
                      <a:pt x="255" y="1331"/>
                      <a:pt x="255" y="1330"/>
                    </a:cubicBezTo>
                    <a:cubicBezTo>
                      <a:pt x="255" y="1330"/>
                      <a:pt x="255" y="1329"/>
                      <a:pt x="254" y="1328"/>
                    </a:cubicBezTo>
                    <a:cubicBezTo>
                      <a:pt x="254" y="1327"/>
                      <a:pt x="253" y="1327"/>
                      <a:pt x="253" y="1326"/>
                    </a:cubicBezTo>
                    <a:cubicBezTo>
                      <a:pt x="252" y="1325"/>
                      <a:pt x="251" y="1324"/>
                      <a:pt x="251" y="1322"/>
                    </a:cubicBezTo>
                    <a:cubicBezTo>
                      <a:pt x="251" y="1322"/>
                      <a:pt x="251" y="1322"/>
                      <a:pt x="251" y="1322"/>
                    </a:cubicBezTo>
                    <a:cubicBezTo>
                      <a:pt x="251" y="1319"/>
                      <a:pt x="250" y="1318"/>
                      <a:pt x="249" y="1316"/>
                    </a:cubicBezTo>
                    <a:cubicBezTo>
                      <a:pt x="245" y="1312"/>
                      <a:pt x="243" y="1308"/>
                      <a:pt x="243" y="1302"/>
                    </a:cubicBezTo>
                    <a:cubicBezTo>
                      <a:pt x="243" y="1302"/>
                      <a:pt x="243" y="1302"/>
                      <a:pt x="243" y="1302"/>
                    </a:cubicBezTo>
                    <a:cubicBezTo>
                      <a:pt x="243" y="1302"/>
                      <a:pt x="243" y="1302"/>
                      <a:pt x="243" y="1302"/>
                    </a:cubicBezTo>
                    <a:cubicBezTo>
                      <a:pt x="243" y="1302"/>
                      <a:pt x="244" y="1302"/>
                      <a:pt x="244" y="1302"/>
                    </a:cubicBezTo>
                    <a:cubicBezTo>
                      <a:pt x="246" y="1302"/>
                      <a:pt x="247" y="1302"/>
                      <a:pt x="249" y="1301"/>
                    </a:cubicBezTo>
                    <a:cubicBezTo>
                      <a:pt x="250" y="1301"/>
                      <a:pt x="250" y="1301"/>
                      <a:pt x="250" y="1301"/>
                    </a:cubicBezTo>
                    <a:cubicBezTo>
                      <a:pt x="250" y="1299"/>
                      <a:pt x="250" y="1299"/>
                      <a:pt x="250" y="1299"/>
                    </a:cubicBezTo>
                    <a:cubicBezTo>
                      <a:pt x="250" y="1298"/>
                      <a:pt x="251" y="1296"/>
                      <a:pt x="251" y="1295"/>
                    </a:cubicBezTo>
                    <a:cubicBezTo>
                      <a:pt x="251" y="1292"/>
                      <a:pt x="251" y="1290"/>
                      <a:pt x="251" y="1288"/>
                    </a:cubicBezTo>
                    <a:cubicBezTo>
                      <a:pt x="251" y="1288"/>
                      <a:pt x="251" y="1288"/>
                      <a:pt x="251" y="1288"/>
                    </a:cubicBezTo>
                    <a:cubicBezTo>
                      <a:pt x="251" y="1288"/>
                      <a:pt x="252" y="1287"/>
                      <a:pt x="252" y="1287"/>
                    </a:cubicBezTo>
                    <a:cubicBezTo>
                      <a:pt x="252" y="1287"/>
                      <a:pt x="252" y="1287"/>
                      <a:pt x="252" y="1287"/>
                    </a:cubicBezTo>
                    <a:cubicBezTo>
                      <a:pt x="254" y="1287"/>
                      <a:pt x="255" y="1287"/>
                      <a:pt x="256" y="1286"/>
                    </a:cubicBezTo>
                    <a:cubicBezTo>
                      <a:pt x="257" y="1285"/>
                      <a:pt x="257" y="1285"/>
                      <a:pt x="257" y="1285"/>
                    </a:cubicBezTo>
                    <a:cubicBezTo>
                      <a:pt x="257" y="1285"/>
                      <a:pt x="258" y="1284"/>
                      <a:pt x="258" y="1284"/>
                    </a:cubicBezTo>
                    <a:cubicBezTo>
                      <a:pt x="260" y="1283"/>
                      <a:pt x="261" y="1282"/>
                      <a:pt x="261" y="1281"/>
                    </a:cubicBezTo>
                    <a:cubicBezTo>
                      <a:pt x="261" y="1281"/>
                      <a:pt x="261" y="1281"/>
                      <a:pt x="261" y="1281"/>
                    </a:cubicBezTo>
                    <a:cubicBezTo>
                      <a:pt x="261" y="1280"/>
                      <a:pt x="261" y="1280"/>
                      <a:pt x="261" y="1280"/>
                    </a:cubicBezTo>
                    <a:cubicBezTo>
                      <a:pt x="261" y="1280"/>
                      <a:pt x="261" y="1279"/>
                      <a:pt x="260" y="1277"/>
                    </a:cubicBezTo>
                    <a:cubicBezTo>
                      <a:pt x="260" y="1277"/>
                      <a:pt x="259" y="1276"/>
                      <a:pt x="259" y="1275"/>
                    </a:cubicBezTo>
                    <a:cubicBezTo>
                      <a:pt x="258" y="1273"/>
                      <a:pt x="257" y="1271"/>
                      <a:pt x="257" y="1269"/>
                    </a:cubicBezTo>
                    <a:cubicBezTo>
                      <a:pt x="256" y="1267"/>
                      <a:pt x="257" y="1266"/>
                      <a:pt x="259" y="1265"/>
                    </a:cubicBezTo>
                    <a:cubicBezTo>
                      <a:pt x="260" y="1264"/>
                      <a:pt x="261" y="1263"/>
                      <a:pt x="261" y="1262"/>
                    </a:cubicBezTo>
                    <a:cubicBezTo>
                      <a:pt x="262" y="1257"/>
                      <a:pt x="257" y="1250"/>
                      <a:pt x="253" y="1248"/>
                    </a:cubicBezTo>
                    <a:cubicBezTo>
                      <a:pt x="252" y="1247"/>
                      <a:pt x="252" y="1247"/>
                      <a:pt x="251" y="1247"/>
                    </a:cubicBezTo>
                    <a:cubicBezTo>
                      <a:pt x="249" y="1246"/>
                      <a:pt x="248" y="1246"/>
                      <a:pt x="247" y="1243"/>
                    </a:cubicBezTo>
                    <a:cubicBezTo>
                      <a:pt x="245" y="1238"/>
                      <a:pt x="246" y="1232"/>
                      <a:pt x="246" y="1227"/>
                    </a:cubicBezTo>
                    <a:cubicBezTo>
                      <a:pt x="246" y="1225"/>
                      <a:pt x="246" y="1225"/>
                      <a:pt x="246" y="1225"/>
                    </a:cubicBezTo>
                    <a:cubicBezTo>
                      <a:pt x="246" y="1225"/>
                      <a:pt x="247" y="1225"/>
                      <a:pt x="247" y="1225"/>
                    </a:cubicBezTo>
                    <a:cubicBezTo>
                      <a:pt x="249" y="1224"/>
                      <a:pt x="251" y="1223"/>
                      <a:pt x="253" y="1220"/>
                    </a:cubicBezTo>
                    <a:cubicBezTo>
                      <a:pt x="254" y="1218"/>
                      <a:pt x="255" y="1215"/>
                      <a:pt x="254" y="1212"/>
                    </a:cubicBezTo>
                    <a:cubicBezTo>
                      <a:pt x="253" y="1211"/>
                      <a:pt x="252" y="1210"/>
                      <a:pt x="252" y="1208"/>
                    </a:cubicBezTo>
                    <a:cubicBezTo>
                      <a:pt x="251" y="1207"/>
                      <a:pt x="250" y="1206"/>
                      <a:pt x="249" y="1205"/>
                    </a:cubicBezTo>
                    <a:cubicBezTo>
                      <a:pt x="249" y="1203"/>
                      <a:pt x="249" y="1201"/>
                      <a:pt x="250" y="1199"/>
                    </a:cubicBezTo>
                    <a:cubicBezTo>
                      <a:pt x="251" y="1199"/>
                      <a:pt x="251" y="1198"/>
                      <a:pt x="251" y="1197"/>
                    </a:cubicBezTo>
                    <a:cubicBezTo>
                      <a:pt x="252" y="1194"/>
                      <a:pt x="251" y="1191"/>
                      <a:pt x="250" y="1188"/>
                    </a:cubicBezTo>
                    <a:cubicBezTo>
                      <a:pt x="250" y="1187"/>
                      <a:pt x="250" y="1187"/>
                      <a:pt x="250" y="1187"/>
                    </a:cubicBezTo>
                    <a:cubicBezTo>
                      <a:pt x="249" y="1186"/>
                      <a:pt x="249" y="1186"/>
                      <a:pt x="248" y="1185"/>
                    </a:cubicBezTo>
                    <a:cubicBezTo>
                      <a:pt x="247" y="1184"/>
                      <a:pt x="247" y="1184"/>
                      <a:pt x="246" y="1184"/>
                    </a:cubicBezTo>
                    <a:cubicBezTo>
                      <a:pt x="246" y="1183"/>
                      <a:pt x="245" y="1182"/>
                      <a:pt x="245" y="1181"/>
                    </a:cubicBezTo>
                    <a:cubicBezTo>
                      <a:pt x="244" y="1180"/>
                      <a:pt x="244" y="1180"/>
                      <a:pt x="244" y="1179"/>
                    </a:cubicBezTo>
                    <a:cubicBezTo>
                      <a:pt x="243" y="1179"/>
                      <a:pt x="243" y="1179"/>
                      <a:pt x="242" y="1178"/>
                    </a:cubicBezTo>
                    <a:cubicBezTo>
                      <a:pt x="242" y="1177"/>
                      <a:pt x="241" y="1176"/>
                      <a:pt x="240" y="1175"/>
                    </a:cubicBezTo>
                    <a:cubicBezTo>
                      <a:pt x="240" y="1174"/>
                      <a:pt x="241" y="1173"/>
                      <a:pt x="241" y="1172"/>
                    </a:cubicBezTo>
                    <a:cubicBezTo>
                      <a:pt x="242" y="1171"/>
                      <a:pt x="242" y="1170"/>
                      <a:pt x="242" y="1170"/>
                    </a:cubicBezTo>
                    <a:cubicBezTo>
                      <a:pt x="243" y="1167"/>
                      <a:pt x="242" y="1166"/>
                      <a:pt x="240" y="1164"/>
                    </a:cubicBezTo>
                    <a:cubicBezTo>
                      <a:pt x="240" y="1164"/>
                      <a:pt x="239" y="1163"/>
                      <a:pt x="239" y="1162"/>
                    </a:cubicBezTo>
                    <a:cubicBezTo>
                      <a:pt x="236" y="1159"/>
                      <a:pt x="233" y="1153"/>
                      <a:pt x="236" y="1149"/>
                    </a:cubicBezTo>
                    <a:cubicBezTo>
                      <a:pt x="236" y="1148"/>
                      <a:pt x="238" y="1147"/>
                      <a:pt x="239" y="1146"/>
                    </a:cubicBezTo>
                    <a:cubicBezTo>
                      <a:pt x="241" y="1144"/>
                      <a:pt x="243" y="1143"/>
                      <a:pt x="243" y="1141"/>
                    </a:cubicBezTo>
                    <a:cubicBezTo>
                      <a:pt x="242" y="1140"/>
                      <a:pt x="242" y="1138"/>
                      <a:pt x="241" y="1137"/>
                    </a:cubicBezTo>
                    <a:cubicBezTo>
                      <a:pt x="240" y="1135"/>
                      <a:pt x="240" y="1135"/>
                      <a:pt x="240" y="1135"/>
                    </a:cubicBezTo>
                    <a:cubicBezTo>
                      <a:pt x="238" y="1135"/>
                      <a:pt x="238" y="1135"/>
                      <a:pt x="238" y="1135"/>
                    </a:cubicBezTo>
                    <a:cubicBezTo>
                      <a:pt x="238" y="1135"/>
                      <a:pt x="237" y="1136"/>
                      <a:pt x="237" y="1136"/>
                    </a:cubicBezTo>
                    <a:cubicBezTo>
                      <a:pt x="236" y="1136"/>
                      <a:pt x="235" y="1135"/>
                      <a:pt x="235" y="1135"/>
                    </a:cubicBezTo>
                    <a:cubicBezTo>
                      <a:pt x="234" y="1134"/>
                      <a:pt x="234" y="1133"/>
                      <a:pt x="233" y="1132"/>
                    </a:cubicBezTo>
                    <a:cubicBezTo>
                      <a:pt x="233" y="1131"/>
                      <a:pt x="233" y="1131"/>
                      <a:pt x="232" y="1130"/>
                    </a:cubicBezTo>
                    <a:cubicBezTo>
                      <a:pt x="230" y="1128"/>
                      <a:pt x="226" y="1127"/>
                      <a:pt x="222" y="1126"/>
                    </a:cubicBezTo>
                    <a:cubicBezTo>
                      <a:pt x="221" y="1126"/>
                      <a:pt x="220" y="1126"/>
                      <a:pt x="219" y="1126"/>
                    </a:cubicBezTo>
                    <a:cubicBezTo>
                      <a:pt x="217" y="1125"/>
                      <a:pt x="212" y="1124"/>
                      <a:pt x="212" y="1121"/>
                    </a:cubicBezTo>
                    <a:cubicBezTo>
                      <a:pt x="212" y="1120"/>
                      <a:pt x="214" y="1119"/>
                      <a:pt x="217" y="1118"/>
                    </a:cubicBezTo>
                    <a:cubicBezTo>
                      <a:pt x="218" y="1118"/>
                      <a:pt x="218" y="1118"/>
                      <a:pt x="218" y="1118"/>
                    </a:cubicBezTo>
                    <a:cubicBezTo>
                      <a:pt x="220" y="1118"/>
                      <a:pt x="222" y="1118"/>
                      <a:pt x="224" y="1118"/>
                    </a:cubicBezTo>
                    <a:cubicBezTo>
                      <a:pt x="225" y="1118"/>
                      <a:pt x="227" y="1118"/>
                      <a:pt x="228" y="1118"/>
                    </a:cubicBezTo>
                    <a:cubicBezTo>
                      <a:pt x="229" y="1118"/>
                      <a:pt x="229" y="1118"/>
                      <a:pt x="230" y="1118"/>
                    </a:cubicBezTo>
                    <a:cubicBezTo>
                      <a:pt x="231" y="1119"/>
                      <a:pt x="232" y="1119"/>
                      <a:pt x="233" y="1119"/>
                    </a:cubicBezTo>
                    <a:cubicBezTo>
                      <a:pt x="234" y="1119"/>
                      <a:pt x="235" y="1118"/>
                      <a:pt x="236" y="1118"/>
                    </a:cubicBezTo>
                    <a:cubicBezTo>
                      <a:pt x="237" y="1116"/>
                      <a:pt x="237" y="1111"/>
                      <a:pt x="236" y="1108"/>
                    </a:cubicBezTo>
                    <a:cubicBezTo>
                      <a:pt x="235" y="1105"/>
                      <a:pt x="231" y="1104"/>
                      <a:pt x="227" y="1104"/>
                    </a:cubicBezTo>
                    <a:cubicBezTo>
                      <a:pt x="227" y="1104"/>
                      <a:pt x="227" y="1104"/>
                      <a:pt x="226" y="1104"/>
                    </a:cubicBezTo>
                    <a:cubicBezTo>
                      <a:pt x="225" y="1104"/>
                      <a:pt x="223" y="1104"/>
                      <a:pt x="221" y="1104"/>
                    </a:cubicBezTo>
                    <a:cubicBezTo>
                      <a:pt x="220" y="1104"/>
                      <a:pt x="218" y="1104"/>
                      <a:pt x="217" y="1104"/>
                    </a:cubicBezTo>
                    <a:cubicBezTo>
                      <a:pt x="216" y="1104"/>
                      <a:pt x="216" y="1104"/>
                      <a:pt x="216" y="1104"/>
                    </a:cubicBezTo>
                    <a:cubicBezTo>
                      <a:pt x="212" y="1104"/>
                      <a:pt x="210" y="1100"/>
                      <a:pt x="209" y="1096"/>
                    </a:cubicBezTo>
                    <a:cubicBezTo>
                      <a:pt x="208" y="1095"/>
                      <a:pt x="208" y="1095"/>
                      <a:pt x="208" y="1094"/>
                    </a:cubicBezTo>
                    <a:cubicBezTo>
                      <a:pt x="207" y="1093"/>
                      <a:pt x="206" y="1091"/>
                      <a:pt x="206" y="1089"/>
                    </a:cubicBezTo>
                    <a:cubicBezTo>
                      <a:pt x="206" y="1089"/>
                      <a:pt x="207" y="1089"/>
                      <a:pt x="207" y="1089"/>
                    </a:cubicBezTo>
                    <a:cubicBezTo>
                      <a:pt x="207" y="1089"/>
                      <a:pt x="208" y="1089"/>
                      <a:pt x="208" y="1089"/>
                    </a:cubicBezTo>
                    <a:cubicBezTo>
                      <a:pt x="208" y="1088"/>
                      <a:pt x="208" y="1088"/>
                      <a:pt x="208" y="1088"/>
                    </a:cubicBezTo>
                    <a:cubicBezTo>
                      <a:pt x="209" y="1088"/>
                      <a:pt x="210" y="1087"/>
                      <a:pt x="210" y="1085"/>
                    </a:cubicBezTo>
                    <a:cubicBezTo>
                      <a:pt x="209" y="1084"/>
                      <a:pt x="208" y="1082"/>
                      <a:pt x="207" y="1081"/>
                    </a:cubicBezTo>
                    <a:cubicBezTo>
                      <a:pt x="206" y="1080"/>
                      <a:pt x="206" y="1080"/>
                      <a:pt x="206" y="1080"/>
                    </a:cubicBezTo>
                    <a:cubicBezTo>
                      <a:pt x="205" y="1080"/>
                      <a:pt x="205" y="1080"/>
                      <a:pt x="205" y="1080"/>
                    </a:cubicBezTo>
                    <a:cubicBezTo>
                      <a:pt x="204" y="1080"/>
                      <a:pt x="204" y="1080"/>
                      <a:pt x="203" y="1080"/>
                    </a:cubicBezTo>
                    <a:cubicBezTo>
                      <a:pt x="202" y="1079"/>
                      <a:pt x="202" y="1077"/>
                      <a:pt x="202" y="1075"/>
                    </a:cubicBezTo>
                    <a:cubicBezTo>
                      <a:pt x="202" y="1074"/>
                      <a:pt x="202" y="1073"/>
                      <a:pt x="202" y="1072"/>
                    </a:cubicBezTo>
                    <a:cubicBezTo>
                      <a:pt x="201" y="1071"/>
                      <a:pt x="200" y="1070"/>
                      <a:pt x="199" y="1070"/>
                    </a:cubicBezTo>
                    <a:cubicBezTo>
                      <a:pt x="198" y="1069"/>
                      <a:pt x="197" y="1069"/>
                      <a:pt x="196" y="1068"/>
                    </a:cubicBezTo>
                    <a:cubicBezTo>
                      <a:pt x="194" y="1066"/>
                      <a:pt x="193" y="1065"/>
                      <a:pt x="193" y="1061"/>
                    </a:cubicBezTo>
                    <a:cubicBezTo>
                      <a:pt x="193" y="1061"/>
                      <a:pt x="194" y="1061"/>
                      <a:pt x="194" y="1061"/>
                    </a:cubicBezTo>
                    <a:cubicBezTo>
                      <a:pt x="195" y="1061"/>
                      <a:pt x="195" y="1061"/>
                      <a:pt x="195" y="1061"/>
                    </a:cubicBezTo>
                    <a:cubicBezTo>
                      <a:pt x="195" y="1060"/>
                      <a:pt x="195" y="1060"/>
                      <a:pt x="195" y="1060"/>
                    </a:cubicBezTo>
                    <a:cubicBezTo>
                      <a:pt x="196" y="1058"/>
                      <a:pt x="196" y="1057"/>
                      <a:pt x="196" y="1056"/>
                    </a:cubicBezTo>
                    <a:cubicBezTo>
                      <a:pt x="195" y="1055"/>
                      <a:pt x="194" y="1054"/>
                      <a:pt x="189" y="1053"/>
                    </a:cubicBezTo>
                    <a:cubicBezTo>
                      <a:pt x="185" y="1052"/>
                      <a:pt x="182" y="1051"/>
                      <a:pt x="181" y="1048"/>
                    </a:cubicBezTo>
                    <a:cubicBezTo>
                      <a:pt x="180" y="1047"/>
                      <a:pt x="179" y="1045"/>
                      <a:pt x="179" y="1043"/>
                    </a:cubicBezTo>
                    <a:cubicBezTo>
                      <a:pt x="178" y="1041"/>
                      <a:pt x="177" y="1039"/>
                      <a:pt x="176" y="1037"/>
                    </a:cubicBezTo>
                    <a:cubicBezTo>
                      <a:pt x="176" y="1036"/>
                      <a:pt x="175" y="1035"/>
                      <a:pt x="175" y="1035"/>
                    </a:cubicBezTo>
                    <a:cubicBezTo>
                      <a:pt x="174" y="1034"/>
                      <a:pt x="173" y="1033"/>
                      <a:pt x="173" y="1031"/>
                    </a:cubicBezTo>
                    <a:cubicBezTo>
                      <a:pt x="173" y="1030"/>
                      <a:pt x="173" y="1029"/>
                      <a:pt x="173" y="1028"/>
                    </a:cubicBezTo>
                    <a:cubicBezTo>
                      <a:pt x="173" y="1027"/>
                      <a:pt x="173" y="1026"/>
                      <a:pt x="173" y="1026"/>
                    </a:cubicBezTo>
                    <a:cubicBezTo>
                      <a:pt x="173" y="1025"/>
                      <a:pt x="173" y="1024"/>
                      <a:pt x="173" y="1024"/>
                    </a:cubicBezTo>
                    <a:cubicBezTo>
                      <a:pt x="173" y="1023"/>
                      <a:pt x="173" y="1023"/>
                      <a:pt x="173" y="1023"/>
                    </a:cubicBezTo>
                    <a:cubicBezTo>
                      <a:pt x="173" y="1023"/>
                      <a:pt x="173" y="1023"/>
                      <a:pt x="173" y="1023"/>
                    </a:cubicBezTo>
                    <a:cubicBezTo>
                      <a:pt x="173" y="1023"/>
                      <a:pt x="172" y="1023"/>
                      <a:pt x="172" y="1022"/>
                    </a:cubicBezTo>
                    <a:cubicBezTo>
                      <a:pt x="172" y="1022"/>
                      <a:pt x="171" y="1021"/>
                      <a:pt x="170" y="1020"/>
                    </a:cubicBezTo>
                    <a:cubicBezTo>
                      <a:pt x="169" y="1019"/>
                      <a:pt x="169" y="1016"/>
                      <a:pt x="169" y="1014"/>
                    </a:cubicBezTo>
                    <a:cubicBezTo>
                      <a:pt x="170" y="1013"/>
                      <a:pt x="170" y="1013"/>
                      <a:pt x="170" y="1013"/>
                    </a:cubicBezTo>
                    <a:cubicBezTo>
                      <a:pt x="170" y="1013"/>
                      <a:pt x="170" y="1013"/>
                      <a:pt x="170" y="1013"/>
                    </a:cubicBezTo>
                    <a:cubicBezTo>
                      <a:pt x="171" y="1013"/>
                      <a:pt x="171" y="1013"/>
                      <a:pt x="171" y="1013"/>
                    </a:cubicBezTo>
                    <a:cubicBezTo>
                      <a:pt x="171" y="1013"/>
                      <a:pt x="171" y="1013"/>
                      <a:pt x="171" y="1013"/>
                    </a:cubicBezTo>
                    <a:cubicBezTo>
                      <a:pt x="172" y="1013"/>
                      <a:pt x="174" y="1012"/>
                      <a:pt x="175" y="1011"/>
                    </a:cubicBezTo>
                    <a:cubicBezTo>
                      <a:pt x="175" y="1011"/>
                      <a:pt x="175" y="1011"/>
                      <a:pt x="175" y="1011"/>
                    </a:cubicBezTo>
                    <a:cubicBezTo>
                      <a:pt x="176" y="1010"/>
                      <a:pt x="176" y="1010"/>
                      <a:pt x="176" y="1010"/>
                    </a:cubicBezTo>
                    <a:cubicBezTo>
                      <a:pt x="176" y="1010"/>
                      <a:pt x="176" y="1010"/>
                      <a:pt x="176" y="1010"/>
                    </a:cubicBezTo>
                    <a:cubicBezTo>
                      <a:pt x="176" y="1009"/>
                      <a:pt x="176" y="1009"/>
                      <a:pt x="176" y="1009"/>
                    </a:cubicBezTo>
                    <a:cubicBezTo>
                      <a:pt x="176" y="1008"/>
                      <a:pt x="176" y="1008"/>
                      <a:pt x="176" y="1008"/>
                    </a:cubicBezTo>
                    <a:cubicBezTo>
                      <a:pt x="176" y="1008"/>
                      <a:pt x="176" y="1007"/>
                      <a:pt x="176" y="1007"/>
                    </a:cubicBezTo>
                    <a:cubicBezTo>
                      <a:pt x="174" y="1003"/>
                      <a:pt x="172" y="1000"/>
                      <a:pt x="169" y="996"/>
                    </a:cubicBezTo>
                    <a:cubicBezTo>
                      <a:pt x="168" y="995"/>
                      <a:pt x="168" y="994"/>
                      <a:pt x="167" y="992"/>
                    </a:cubicBezTo>
                    <a:cubicBezTo>
                      <a:pt x="165" y="990"/>
                      <a:pt x="165" y="988"/>
                      <a:pt x="164" y="985"/>
                    </a:cubicBezTo>
                    <a:cubicBezTo>
                      <a:pt x="164" y="983"/>
                      <a:pt x="164" y="983"/>
                      <a:pt x="164" y="983"/>
                    </a:cubicBezTo>
                    <a:cubicBezTo>
                      <a:pt x="163" y="982"/>
                      <a:pt x="163" y="981"/>
                      <a:pt x="162" y="979"/>
                    </a:cubicBezTo>
                    <a:cubicBezTo>
                      <a:pt x="161" y="978"/>
                      <a:pt x="160" y="977"/>
                      <a:pt x="160" y="975"/>
                    </a:cubicBezTo>
                    <a:cubicBezTo>
                      <a:pt x="159" y="974"/>
                      <a:pt x="159" y="972"/>
                      <a:pt x="159" y="971"/>
                    </a:cubicBezTo>
                    <a:cubicBezTo>
                      <a:pt x="159" y="969"/>
                      <a:pt x="158" y="967"/>
                      <a:pt x="158" y="966"/>
                    </a:cubicBezTo>
                    <a:cubicBezTo>
                      <a:pt x="157" y="964"/>
                      <a:pt x="156" y="963"/>
                      <a:pt x="156" y="962"/>
                    </a:cubicBezTo>
                    <a:cubicBezTo>
                      <a:pt x="155" y="961"/>
                      <a:pt x="154" y="960"/>
                      <a:pt x="154" y="959"/>
                    </a:cubicBezTo>
                    <a:cubicBezTo>
                      <a:pt x="151" y="954"/>
                      <a:pt x="152" y="949"/>
                      <a:pt x="153" y="944"/>
                    </a:cubicBezTo>
                    <a:cubicBezTo>
                      <a:pt x="153" y="943"/>
                      <a:pt x="153" y="941"/>
                      <a:pt x="153" y="940"/>
                    </a:cubicBezTo>
                    <a:cubicBezTo>
                      <a:pt x="153" y="938"/>
                      <a:pt x="153" y="938"/>
                      <a:pt x="152" y="936"/>
                    </a:cubicBezTo>
                    <a:cubicBezTo>
                      <a:pt x="151" y="935"/>
                      <a:pt x="150" y="935"/>
                      <a:pt x="150" y="934"/>
                    </a:cubicBezTo>
                    <a:cubicBezTo>
                      <a:pt x="149" y="932"/>
                      <a:pt x="149" y="929"/>
                      <a:pt x="149" y="927"/>
                    </a:cubicBezTo>
                    <a:cubicBezTo>
                      <a:pt x="149" y="926"/>
                      <a:pt x="150" y="925"/>
                      <a:pt x="150" y="924"/>
                    </a:cubicBezTo>
                    <a:cubicBezTo>
                      <a:pt x="150" y="922"/>
                      <a:pt x="149" y="921"/>
                      <a:pt x="148" y="920"/>
                    </a:cubicBezTo>
                    <a:cubicBezTo>
                      <a:pt x="148" y="919"/>
                      <a:pt x="147" y="918"/>
                      <a:pt x="147" y="917"/>
                    </a:cubicBezTo>
                    <a:cubicBezTo>
                      <a:pt x="145" y="913"/>
                      <a:pt x="147" y="909"/>
                      <a:pt x="148" y="908"/>
                    </a:cubicBezTo>
                    <a:cubicBezTo>
                      <a:pt x="150" y="903"/>
                      <a:pt x="149" y="896"/>
                      <a:pt x="148" y="890"/>
                    </a:cubicBezTo>
                    <a:cubicBezTo>
                      <a:pt x="147" y="889"/>
                      <a:pt x="147" y="888"/>
                      <a:pt x="146" y="887"/>
                    </a:cubicBezTo>
                    <a:cubicBezTo>
                      <a:pt x="146" y="885"/>
                      <a:pt x="145" y="883"/>
                      <a:pt x="145" y="881"/>
                    </a:cubicBezTo>
                    <a:cubicBezTo>
                      <a:pt x="145" y="877"/>
                      <a:pt x="147" y="877"/>
                      <a:pt x="149" y="876"/>
                    </a:cubicBezTo>
                    <a:cubicBezTo>
                      <a:pt x="150" y="876"/>
                      <a:pt x="151" y="876"/>
                      <a:pt x="151" y="875"/>
                    </a:cubicBezTo>
                    <a:cubicBezTo>
                      <a:pt x="152" y="875"/>
                      <a:pt x="152" y="875"/>
                      <a:pt x="153" y="874"/>
                    </a:cubicBezTo>
                    <a:cubicBezTo>
                      <a:pt x="153" y="874"/>
                      <a:pt x="154" y="873"/>
                      <a:pt x="154" y="873"/>
                    </a:cubicBezTo>
                    <a:cubicBezTo>
                      <a:pt x="155" y="872"/>
                      <a:pt x="155" y="872"/>
                      <a:pt x="156" y="872"/>
                    </a:cubicBezTo>
                    <a:cubicBezTo>
                      <a:pt x="157" y="872"/>
                      <a:pt x="157" y="872"/>
                      <a:pt x="157" y="871"/>
                    </a:cubicBezTo>
                    <a:cubicBezTo>
                      <a:pt x="158" y="871"/>
                      <a:pt x="158" y="871"/>
                      <a:pt x="158" y="871"/>
                    </a:cubicBezTo>
                    <a:cubicBezTo>
                      <a:pt x="158" y="871"/>
                      <a:pt x="158" y="871"/>
                      <a:pt x="158" y="871"/>
                    </a:cubicBezTo>
                    <a:cubicBezTo>
                      <a:pt x="160" y="868"/>
                      <a:pt x="156" y="864"/>
                      <a:pt x="156" y="864"/>
                    </a:cubicBezTo>
                    <a:cubicBezTo>
                      <a:pt x="153" y="860"/>
                      <a:pt x="149" y="855"/>
                      <a:pt x="147" y="850"/>
                    </a:cubicBezTo>
                    <a:cubicBezTo>
                      <a:pt x="146" y="847"/>
                      <a:pt x="144" y="844"/>
                      <a:pt x="141" y="841"/>
                    </a:cubicBezTo>
                    <a:cubicBezTo>
                      <a:pt x="139" y="837"/>
                      <a:pt x="136" y="834"/>
                      <a:pt x="135" y="830"/>
                    </a:cubicBezTo>
                    <a:cubicBezTo>
                      <a:pt x="135" y="828"/>
                      <a:pt x="135" y="827"/>
                      <a:pt x="135" y="826"/>
                    </a:cubicBezTo>
                    <a:cubicBezTo>
                      <a:pt x="135" y="824"/>
                      <a:pt x="135" y="822"/>
                      <a:pt x="134" y="820"/>
                    </a:cubicBezTo>
                    <a:cubicBezTo>
                      <a:pt x="134" y="819"/>
                      <a:pt x="133" y="818"/>
                      <a:pt x="133" y="818"/>
                    </a:cubicBezTo>
                    <a:cubicBezTo>
                      <a:pt x="132" y="816"/>
                      <a:pt x="131" y="815"/>
                      <a:pt x="131" y="813"/>
                    </a:cubicBezTo>
                    <a:cubicBezTo>
                      <a:pt x="130" y="809"/>
                      <a:pt x="129" y="806"/>
                      <a:pt x="128" y="803"/>
                    </a:cubicBezTo>
                    <a:cubicBezTo>
                      <a:pt x="127" y="800"/>
                      <a:pt x="126" y="798"/>
                      <a:pt x="126" y="796"/>
                    </a:cubicBezTo>
                    <a:cubicBezTo>
                      <a:pt x="125" y="793"/>
                      <a:pt x="125" y="790"/>
                      <a:pt x="125" y="788"/>
                    </a:cubicBezTo>
                    <a:cubicBezTo>
                      <a:pt x="125" y="786"/>
                      <a:pt x="125" y="786"/>
                      <a:pt x="125" y="786"/>
                    </a:cubicBezTo>
                    <a:cubicBezTo>
                      <a:pt x="125" y="783"/>
                      <a:pt x="125" y="782"/>
                      <a:pt x="127" y="781"/>
                    </a:cubicBezTo>
                    <a:cubicBezTo>
                      <a:pt x="127" y="781"/>
                      <a:pt x="128" y="780"/>
                      <a:pt x="129" y="779"/>
                    </a:cubicBezTo>
                    <a:cubicBezTo>
                      <a:pt x="129" y="779"/>
                      <a:pt x="129" y="779"/>
                      <a:pt x="130" y="778"/>
                    </a:cubicBezTo>
                    <a:cubicBezTo>
                      <a:pt x="130" y="777"/>
                      <a:pt x="130" y="776"/>
                      <a:pt x="130" y="776"/>
                    </a:cubicBezTo>
                    <a:cubicBezTo>
                      <a:pt x="131" y="775"/>
                      <a:pt x="131" y="775"/>
                      <a:pt x="132" y="775"/>
                    </a:cubicBezTo>
                    <a:cubicBezTo>
                      <a:pt x="132" y="774"/>
                      <a:pt x="133" y="774"/>
                      <a:pt x="133" y="773"/>
                    </a:cubicBezTo>
                    <a:cubicBezTo>
                      <a:pt x="133" y="773"/>
                      <a:pt x="134" y="772"/>
                      <a:pt x="134" y="772"/>
                    </a:cubicBezTo>
                    <a:cubicBezTo>
                      <a:pt x="135" y="770"/>
                      <a:pt x="136" y="769"/>
                      <a:pt x="138" y="768"/>
                    </a:cubicBezTo>
                    <a:cubicBezTo>
                      <a:pt x="141" y="766"/>
                      <a:pt x="142" y="764"/>
                      <a:pt x="142" y="761"/>
                    </a:cubicBezTo>
                    <a:cubicBezTo>
                      <a:pt x="142" y="760"/>
                      <a:pt x="141" y="758"/>
                      <a:pt x="140" y="757"/>
                    </a:cubicBezTo>
                    <a:cubicBezTo>
                      <a:pt x="140" y="755"/>
                      <a:pt x="140" y="754"/>
                      <a:pt x="139" y="753"/>
                    </a:cubicBezTo>
                    <a:cubicBezTo>
                      <a:pt x="138" y="747"/>
                      <a:pt x="136" y="741"/>
                      <a:pt x="133" y="737"/>
                    </a:cubicBezTo>
                    <a:cubicBezTo>
                      <a:pt x="130" y="732"/>
                      <a:pt x="131" y="728"/>
                      <a:pt x="131" y="723"/>
                    </a:cubicBezTo>
                    <a:cubicBezTo>
                      <a:pt x="131" y="722"/>
                      <a:pt x="131" y="720"/>
                      <a:pt x="131" y="718"/>
                    </a:cubicBezTo>
                    <a:cubicBezTo>
                      <a:pt x="131" y="717"/>
                      <a:pt x="131" y="715"/>
                      <a:pt x="131" y="714"/>
                    </a:cubicBezTo>
                    <a:cubicBezTo>
                      <a:pt x="131" y="709"/>
                      <a:pt x="131" y="703"/>
                      <a:pt x="133" y="698"/>
                    </a:cubicBezTo>
                    <a:cubicBezTo>
                      <a:pt x="133" y="696"/>
                      <a:pt x="134" y="693"/>
                      <a:pt x="136" y="690"/>
                    </a:cubicBezTo>
                    <a:cubicBezTo>
                      <a:pt x="138" y="688"/>
                      <a:pt x="138" y="687"/>
                      <a:pt x="138" y="684"/>
                    </a:cubicBezTo>
                    <a:cubicBezTo>
                      <a:pt x="138" y="683"/>
                      <a:pt x="138" y="683"/>
                      <a:pt x="138" y="683"/>
                    </a:cubicBezTo>
                    <a:cubicBezTo>
                      <a:pt x="138" y="681"/>
                      <a:pt x="138" y="680"/>
                      <a:pt x="138" y="679"/>
                    </a:cubicBezTo>
                    <a:cubicBezTo>
                      <a:pt x="138" y="679"/>
                      <a:pt x="138" y="679"/>
                      <a:pt x="138" y="679"/>
                    </a:cubicBezTo>
                    <a:cubicBezTo>
                      <a:pt x="137" y="678"/>
                      <a:pt x="137" y="678"/>
                      <a:pt x="137" y="678"/>
                    </a:cubicBezTo>
                    <a:cubicBezTo>
                      <a:pt x="137" y="678"/>
                      <a:pt x="137" y="678"/>
                      <a:pt x="136" y="677"/>
                    </a:cubicBezTo>
                    <a:cubicBezTo>
                      <a:pt x="135" y="676"/>
                      <a:pt x="135" y="674"/>
                      <a:pt x="135" y="672"/>
                    </a:cubicBezTo>
                    <a:cubicBezTo>
                      <a:pt x="134" y="671"/>
                      <a:pt x="134" y="671"/>
                      <a:pt x="134" y="671"/>
                    </a:cubicBezTo>
                    <a:cubicBezTo>
                      <a:pt x="133" y="666"/>
                      <a:pt x="133" y="662"/>
                      <a:pt x="133" y="658"/>
                    </a:cubicBezTo>
                    <a:cubicBezTo>
                      <a:pt x="133" y="657"/>
                      <a:pt x="133" y="657"/>
                      <a:pt x="133" y="657"/>
                    </a:cubicBezTo>
                    <a:cubicBezTo>
                      <a:pt x="133" y="654"/>
                      <a:pt x="132" y="651"/>
                      <a:pt x="131" y="649"/>
                    </a:cubicBezTo>
                    <a:cubicBezTo>
                      <a:pt x="130" y="648"/>
                      <a:pt x="129" y="647"/>
                      <a:pt x="128" y="647"/>
                    </a:cubicBezTo>
                    <a:cubicBezTo>
                      <a:pt x="127" y="647"/>
                      <a:pt x="127" y="647"/>
                      <a:pt x="126" y="647"/>
                    </a:cubicBezTo>
                    <a:cubicBezTo>
                      <a:pt x="126" y="647"/>
                      <a:pt x="125" y="647"/>
                      <a:pt x="125" y="647"/>
                    </a:cubicBezTo>
                    <a:cubicBezTo>
                      <a:pt x="124" y="647"/>
                      <a:pt x="123" y="647"/>
                      <a:pt x="122" y="646"/>
                    </a:cubicBezTo>
                    <a:cubicBezTo>
                      <a:pt x="119" y="645"/>
                      <a:pt x="119" y="642"/>
                      <a:pt x="119" y="639"/>
                    </a:cubicBezTo>
                    <a:cubicBezTo>
                      <a:pt x="119" y="638"/>
                      <a:pt x="119" y="637"/>
                      <a:pt x="119" y="636"/>
                    </a:cubicBezTo>
                    <a:cubicBezTo>
                      <a:pt x="119" y="635"/>
                      <a:pt x="119" y="634"/>
                      <a:pt x="119" y="633"/>
                    </a:cubicBezTo>
                    <a:cubicBezTo>
                      <a:pt x="119" y="631"/>
                      <a:pt x="119" y="628"/>
                      <a:pt x="116" y="627"/>
                    </a:cubicBezTo>
                    <a:cubicBezTo>
                      <a:pt x="116" y="626"/>
                      <a:pt x="116" y="626"/>
                      <a:pt x="115" y="626"/>
                    </a:cubicBezTo>
                    <a:cubicBezTo>
                      <a:pt x="114" y="625"/>
                      <a:pt x="113" y="624"/>
                      <a:pt x="113" y="623"/>
                    </a:cubicBezTo>
                    <a:cubicBezTo>
                      <a:pt x="112" y="622"/>
                      <a:pt x="112" y="621"/>
                      <a:pt x="112" y="620"/>
                    </a:cubicBezTo>
                    <a:cubicBezTo>
                      <a:pt x="112" y="619"/>
                      <a:pt x="112" y="619"/>
                      <a:pt x="112" y="618"/>
                    </a:cubicBezTo>
                    <a:cubicBezTo>
                      <a:pt x="111" y="616"/>
                      <a:pt x="110" y="615"/>
                      <a:pt x="109" y="613"/>
                    </a:cubicBezTo>
                    <a:cubicBezTo>
                      <a:pt x="108" y="612"/>
                      <a:pt x="106" y="611"/>
                      <a:pt x="106" y="609"/>
                    </a:cubicBezTo>
                    <a:cubicBezTo>
                      <a:pt x="105" y="608"/>
                      <a:pt x="104" y="607"/>
                      <a:pt x="104" y="607"/>
                    </a:cubicBezTo>
                    <a:cubicBezTo>
                      <a:pt x="103" y="606"/>
                      <a:pt x="103" y="606"/>
                      <a:pt x="102" y="605"/>
                    </a:cubicBezTo>
                    <a:cubicBezTo>
                      <a:pt x="101" y="604"/>
                      <a:pt x="101" y="600"/>
                      <a:pt x="101" y="599"/>
                    </a:cubicBezTo>
                    <a:cubicBezTo>
                      <a:pt x="100" y="598"/>
                      <a:pt x="101" y="596"/>
                      <a:pt x="101" y="595"/>
                    </a:cubicBezTo>
                    <a:cubicBezTo>
                      <a:pt x="102" y="593"/>
                      <a:pt x="102" y="592"/>
                      <a:pt x="102" y="591"/>
                    </a:cubicBezTo>
                    <a:cubicBezTo>
                      <a:pt x="101" y="589"/>
                      <a:pt x="100" y="589"/>
                      <a:pt x="99" y="589"/>
                    </a:cubicBezTo>
                    <a:cubicBezTo>
                      <a:pt x="98" y="589"/>
                      <a:pt x="98" y="589"/>
                      <a:pt x="98" y="589"/>
                    </a:cubicBezTo>
                    <a:cubicBezTo>
                      <a:pt x="96" y="589"/>
                      <a:pt x="95" y="588"/>
                      <a:pt x="93" y="587"/>
                    </a:cubicBezTo>
                    <a:cubicBezTo>
                      <a:pt x="92" y="586"/>
                      <a:pt x="92" y="585"/>
                      <a:pt x="91" y="584"/>
                    </a:cubicBezTo>
                    <a:cubicBezTo>
                      <a:pt x="91" y="583"/>
                      <a:pt x="91" y="582"/>
                      <a:pt x="91" y="581"/>
                    </a:cubicBezTo>
                    <a:cubicBezTo>
                      <a:pt x="90" y="580"/>
                      <a:pt x="90" y="580"/>
                      <a:pt x="89" y="579"/>
                    </a:cubicBezTo>
                    <a:cubicBezTo>
                      <a:pt x="88" y="578"/>
                      <a:pt x="87" y="577"/>
                      <a:pt x="86" y="575"/>
                    </a:cubicBezTo>
                    <a:cubicBezTo>
                      <a:pt x="86" y="573"/>
                      <a:pt x="85" y="571"/>
                      <a:pt x="85" y="569"/>
                    </a:cubicBezTo>
                    <a:cubicBezTo>
                      <a:pt x="84" y="567"/>
                      <a:pt x="84" y="564"/>
                      <a:pt x="84" y="562"/>
                    </a:cubicBezTo>
                    <a:cubicBezTo>
                      <a:pt x="85" y="561"/>
                      <a:pt x="86" y="560"/>
                      <a:pt x="87" y="559"/>
                    </a:cubicBezTo>
                    <a:cubicBezTo>
                      <a:pt x="87" y="559"/>
                      <a:pt x="88" y="558"/>
                      <a:pt x="88" y="558"/>
                    </a:cubicBezTo>
                    <a:cubicBezTo>
                      <a:pt x="89" y="556"/>
                      <a:pt x="89" y="552"/>
                      <a:pt x="89" y="548"/>
                    </a:cubicBezTo>
                    <a:cubicBezTo>
                      <a:pt x="89" y="546"/>
                      <a:pt x="89" y="545"/>
                      <a:pt x="89" y="544"/>
                    </a:cubicBezTo>
                    <a:cubicBezTo>
                      <a:pt x="89" y="543"/>
                      <a:pt x="89" y="542"/>
                      <a:pt x="89" y="541"/>
                    </a:cubicBezTo>
                    <a:cubicBezTo>
                      <a:pt x="89" y="537"/>
                      <a:pt x="88" y="531"/>
                      <a:pt x="90" y="528"/>
                    </a:cubicBezTo>
                    <a:cubicBezTo>
                      <a:pt x="90" y="528"/>
                      <a:pt x="90" y="528"/>
                      <a:pt x="91" y="528"/>
                    </a:cubicBezTo>
                    <a:cubicBezTo>
                      <a:pt x="91" y="528"/>
                      <a:pt x="92" y="528"/>
                      <a:pt x="92" y="528"/>
                    </a:cubicBezTo>
                    <a:cubicBezTo>
                      <a:pt x="93" y="528"/>
                      <a:pt x="93" y="528"/>
                      <a:pt x="93" y="528"/>
                    </a:cubicBezTo>
                    <a:cubicBezTo>
                      <a:pt x="94" y="528"/>
                      <a:pt x="95" y="528"/>
                      <a:pt x="96" y="527"/>
                    </a:cubicBezTo>
                    <a:cubicBezTo>
                      <a:pt x="96" y="527"/>
                      <a:pt x="96" y="527"/>
                      <a:pt x="96" y="527"/>
                    </a:cubicBezTo>
                    <a:cubicBezTo>
                      <a:pt x="97" y="527"/>
                      <a:pt x="97" y="527"/>
                      <a:pt x="97" y="527"/>
                    </a:cubicBezTo>
                    <a:cubicBezTo>
                      <a:pt x="97" y="526"/>
                      <a:pt x="97" y="525"/>
                      <a:pt x="98" y="524"/>
                    </a:cubicBezTo>
                    <a:cubicBezTo>
                      <a:pt x="98" y="522"/>
                      <a:pt x="98" y="519"/>
                      <a:pt x="97" y="516"/>
                    </a:cubicBezTo>
                    <a:cubicBezTo>
                      <a:pt x="97" y="514"/>
                      <a:pt x="96" y="512"/>
                      <a:pt x="95" y="510"/>
                    </a:cubicBezTo>
                    <a:cubicBezTo>
                      <a:pt x="95" y="509"/>
                      <a:pt x="95" y="509"/>
                      <a:pt x="95" y="509"/>
                    </a:cubicBezTo>
                    <a:cubicBezTo>
                      <a:pt x="94" y="507"/>
                      <a:pt x="94" y="506"/>
                      <a:pt x="93" y="504"/>
                    </a:cubicBezTo>
                    <a:cubicBezTo>
                      <a:pt x="93" y="503"/>
                      <a:pt x="93" y="501"/>
                      <a:pt x="92" y="500"/>
                    </a:cubicBezTo>
                    <a:cubicBezTo>
                      <a:pt x="91" y="498"/>
                      <a:pt x="90" y="496"/>
                      <a:pt x="89" y="494"/>
                    </a:cubicBezTo>
                    <a:cubicBezTo>
                      <a:pt x="87" y="491"/>
                      <a:pt x="85" y="488"/>
                      <a:pt x="85" y="484"/>
                    </a:cubicBezTo>
                    <a:cubicBezTo>
                      <a:pt x="85" y="481"/>
                      <a:pt x="86" y="480"/>
                      <a:pt x="87" y="479"/>
                    </a:cubicBezTo>
                    <a:cubicBezTo>
                      <a:pt x="88" y="478"/>
                      <a:pt x="88" y="478"/>
                      <a:pt x="89" y="477"/>
                    </a:cubicBezTo>
                    <a:cubicBezTo>
                      <a:pt x="89" y="475"/>
                      <a:pt x="90" y="473"/>
                      <a:pt x="90" y="471"/>
                    </a:cubicBezTo>
                    <a:cubicBezTo>
                      <a:pt x="90" y="470"/>
                      <a:pt x="90" y="469"/>
                      <a:pt x="90" y="468"/>
                    </a:cubicBezTo>
                    <a:cubicBezTo>
                      <a:pt x="91" y="463"/>
                      <a:pt x="90" y="458"/>
                      <a:pt x="90" y="453"/>
                    </a:cubicBezTo>
                    <a:cubicBezTo>
                      <a:pt x="90" y="452"/>
                      <a:pt x="90" y="452"/>
                      <a:pt x="90" y="451"/>
                    </a:cubicBezTo>
                    <a:cubicBezTo>
                      <a:pt x="89" y="449"/>
                      <a:pt x="89" y="448"/>
                      <a:pt x="89" y="446"/>
                    </a:cubicBezTo>
                    <a:cubicBezTo>
                      <a:pt x="90" y="445"/>
                      <a:pt x="91" y="444"/>
                      <a:pt x="92" y="442"/>
                    </a:cubicBezTo>
                    <a:cubicBezTo>
                      <a:pt x="93" y="442"/>
                      <a:pt x="93" y="442"/>
                      <a:pt x="93" y="441"/>
                    </a:cubicBezTo>
                    <a:cubicBezTo>
                      <a:pt x="94" y="440"/>
                      <a:pt x="95" y="439"/>
                      <a:pt x="96" y="437"/>
                    </a:cubicBezTo>
                    <a:cubicBezTo>
                      <a:pt x="96" y="436"/>
                      <a:pt x="96" y="436"/>
                      <a:pt x="96" y="436"/>
                    </a:cubicBezTo>
                    <a:cubicBezTo>
                      <a:pt x="97" y="435"/>
                      <a:pt x="97" y="434"/>
                      <a:pt x="98" y="433"/>
                    </a:cubicBezTo>
                    <a:cubicBezTo>
                      <a:pt x="98" y="432"/>
                      <a:pt x="98" y="431"/>
                      <a:pt x="99" y="430"/>
                    </a:cubicBezTo>
                    <a:cubicBezTo>
                      <a:pt x="99" y="429"/>
                      <a:pt x="100" y="428"/>
                      <a:pt x="101" y="427"/>
                    </a:cubicBezTo>
                    <a:cubicBezTo>
                      <a:pt x="101" y="427"/>
                      <a:pt x="102" y="426"/>
                      <a:pt x="102" y="425"/>
                    </a:cubicBezTo>
                    <a:cubicBezTo>
                      <a:pt x="103" y="423"/>
                      <a:pt x="104" y="420"/>
                      <a:pt x="104" y="417"/>
                    </a:cubicBezTo>
                    <a:cubicBezTo>
                      <a:pt x="104" y="415"/>
                      <a:pt x="104" y="414"/>
                      <a:pt x="104" y="412"/>
                    </a:cubicBezTo>
                    <a:cubicBezTo>
                      <a:pt x="105" y="410"/>
                      <a:pt x="106" y="408"/>
                      <a:pt x="107" y="407"/>
                    </a:cubicBezTo>
                    <a:cubicBezTo>
                      <a:pt x="108" y="405"/>
                      <a:pt x="109" y="403"/>
                      <a:pt x="109" y="402"/>
                    </a:cubicBezTo>
                    <a:cubicBezTo>
                      <a:pt x="109" y="401"/>
                      <a:pt x="109" y="400"/>
                      <a:pt x="109" y="399"/>
                    </a:cubicBezTo>
                    <a:cubicBezTo>
                      <a:pt x="109" y="396"/>
                      <a:pt x="109" y="394"/>
                      <a:pt x="111" y="392"/>
                    </a:cubicBezTo>
                    <a:cubicBezTo>
                      <a:pt x="111" y="392"/>
                      <a:pt x="112" y="392"/>
                      <a:pt x="113" y="392"/>
                    </a:cubicBezTo>
                    <a:cubicBezTo>
                      <a:pt x="113" y="392"/>
                      <a:pt x="114" y="392"/>
                      <a:pt x="114" y="392"/>
                    </a:cubicBezTo>
                    <a:cubicBezTo>
                      <a:pt x="115" y="392"/>
                      <a:pt x="116" y="393"/>
                      <a:pt x="117" y="393"/>
                    </a:cubicBezTo>
                    <a:cubicBezTo>
                      <a:pt x="119" y="394"/>
                      <a:pt x="119" y="394"/>
                      <a:pt x="119" y="394"/>
                    </a:cubicBezTo>
                    <a:cubicBezTo>
                      <a:pt x="120" y="392"/>
                      <a:pt x="120" y="392"/>
                      <a:pt x="120" y="392"/>
                    </a:cubicBezTo>
                    <a:cubicBezTo>
                      <a:pt x="120" y="391"/>
                      <a:pt x="121" y="390"/>
                      <a:pt x="122" y="389"/>
                    </a:cubicBezTo>
                    <a:cubicBezTo>
                      <a:pt x="123" y="389"/>
                      <a:pt x="124" y="389"/>
                      <a:pt x="124" y="389"/>
                    </a:cubicBezTo>
                    <a:cubicBezTo>
                      <a:pt x="126" y="388"/>
                      <a:pt x="126" y="388"/>
                      <a:pt x="126" y="388"/>
                    </a:cubicBezTo>
                    <a:cubicBezTo>
                      <a:pt x="126" y="387"/>
                      <a:pt x="126" y="387"/>
                      <a:pt x="126" y="387"/>
                    </a:cubicBezTo>
                    <a:cubicBezTo>
                      <a:pt x="127" y="385"/>
                      <a:pt x="126" y="383"/>
                      <a:pt x="125" y="381"/>
                    </a:cubicBezTo>
                    <a:cubicBezTo>
                      <a:pt x="124" y="379"/>
                      <a:pt x="122" y="378"/>
                      <a:pt x="121" y="376"/>
                    </a:cubicBezTo>
                    <a:cubicBezTo>
                      <a:pt x="119" y="375"/>
                      <a:pt x="118" y="373"/>
                      <a:pt x="117" y="372"/>
                    </a:cubicBezTo>
                    <a:cubicBezTo>
                      <a:pt x="114" y="368"/>
                      <a:pt x="113" y="365"/>
                      <a:pt x="113" y="360"/>
                    </a:cubicBezTo>
                    <a:cubicBezTo>
                      <a:pt x="114" y="358"/>
                      <a:pt x="114" y="357"/>
                      <a:pt x="115" y="356"/>
                    </a:cubicBezTo>
                    <a:cubicBezTo>
                      <a:pt x="116" y="356"/>
                      <a:pt x="116" y="355"/>
                      <a:pt x="117" y="354"/>
                    </a:cubicBezTo>
                    <a:cubicBezTo>
                      <a:pt x="118" y="351"/>
                      <a:pt x="116" y="348"/>
                      <a:pt x="115" y="345"/>
                    </a:cubicBezTo>
                    <a:cubicBezTo>
                      <a:pt x="114" y="344"/>
                      <a:pt x="114" y="343"/>
                      <a:pt x="113" y="342"/>
                    </a:cubicBezTo>
                    <a:cubicBezTo>
                      <a:pt x="113" y="341"/>
                      <a:pt x="112" y="340"/>
                      <a:pt x="112" y="339"/>
                    </a:cubicBezTo>
                    <a:cubicBezTo>
                      <a:pt x="112" y="337"/>
                      <a:pt x="111" y="335"/>
                      <a:pt x="110" y="334"/>
                    </a:cubicBezTo>
                    <a:cubicBezTo>
                      <a:pt x="108" y="331"/>
                      <a:pt x="105" y="325"/>
                      <a:pt x="105" y="318"/>
                    </a:cubicBezTo>
                    <a:cubicBezTo>
                      <a:pt x="106" y="316"/>
                      <a:pt x="106" y="315"/>
                      <a:pt x="108" y="314"/>
                    </a:cubicBezTo>
                    <a:cubicBezTo>
                      <a:pt x="108" y="313"/>
                      <a:pt x="109" y="313"/>
                      <a:pt x="109" y="312"/>
                    </a:cubicBezTo>
                    <a:cubicBezTo>
                      <a:pt x="111" y="310"/>
                      <a:pt x="110" y="308"/>
                      <a:pt x="109" y="305"/>
                    </a:cubicBezTo>
                    <a:cubicBezTo>
                      <a:pt x="108" y="304"/>
                      <a:pt x="107" y="303"/>
                      <a:pt x="106" y="302"/>
                    </a:cubicBezTo>
                    <a:cubicBezTo>
                      <a:pt x="106" y="301"/>
                      <a:pt x="105" y="301"/>
                      <a:pt x="104" y="300"/>
                    </a:cubicBezTo>
                    <a:cubicBezTo>
                      <a:pt x="103" y="298"/>
                      <a:pt x="102" y="295"/>
                      <a:pt x="103" y="291"/>
                    </a:cubicBezTo>
                    <a:cubicBezTo>
                      <a:pt x="104" y="287"/>
                      <a:pt x="109" y="282"/>
                      <a:pt x="113" y="280"/>
                    </a:cubicBezTo>
                    <a:cubicBezTo>
                      <a:pt x="115" y="279"/>
                      <a:pt x="116" y="278"/>
                      <a:pt x="118" y="277"/>
                    </a:cubicBezTo>
                    <a:cubicBezTo>
                      <a:pt x="121" y="276"/>
                      <a:pt x="124" y="274"/>
                      <a:pt x="126" y="272"/>
                    </a:cubicBezTo>
                    <a:cubicBezTo>
                      <a:pt x="129" y="270"/>
                      <a:pt x="131" y="269"/>
                      <a:pt x="134" y="268"/>
                    </a:cubicBezTo>
                    <a:cubicBezTo>
                      <a:pt x="134" y="267"/>
                      <a:pt x="134" y="267"/>
                      <a:pt x="134" y="267"/>
                    </a:cubicBezTo>
                    <a:cubicBezTo>
                      <a:pt x="137" y="267"/>
                      <a:pt x="139" y="266"/>
                      <a:pt x="140" y="263"/>
                    </a:cubicBezTo>
                    <a:cubicBezTo>
                      <a:pt x="142" y="260"/>
                      <a:pt x="142" y="255"/>
                      <a:pt x="143" y="251"/>
                    </a:cubicBezTo>
                    <a:cubicBezTo>
                      <a:pt x="143" y="250"/>
                      <a:pt x="143" y="250"/>
                      <a:pt x="143" y="250"/>
                    </a:cubicBezTo>
                    <a:cubicBezTo>
                      <a:pt x="143" y="249"/>
                      <a:pt x="143" y="248"/>
                      <a:pt x="143" y="247"/>
                    </a:cubicBezTo>
                    <a:cubicBezTo>
                      <a:pt x="144" y="243"/>
                      <a:pt x="145" y="239"/>
                      <a:pt x="145" y="236"/>
                    </a:cubicBezTo>
                    <a:cubicBezTo>
                      <a:pt x="146" y="233"/>
                      <a:pt x="147" y="230"/>
                      <a:pt x="147" y="227"/>
                    </a:cubicBezTo>
                    <a:cubicBezTo>
                      <a:pt x="148" y="223"/>
                      <a:pt x="145" y="219"/>
                      <a:pt x="142" y="216"/>
                    </a:cubicBezTo>
                    <a:cubicBezTo>
                      <a:pt x="142" y="215"/>
                      <a:pt x="141" y="214"/>
                      <a:pt x="139" y="214"/>
                    </a:cubicBezTo>
                    <a:cubicBezTo>
                      <a:pt x="138" y="214"/>
                      <a:pt x="137" y="214"/>
                      <a:pt x="135" y="216"/>
                    </a:cubicBezTo>
                    <a:cubicBezTo>
                      <a:pt x="133" y="216"/>
                      <a:pt x="131" y="217"/>
                      <a:pt x="130" y="218"/>
                    </a:cubicBezTo>
                    <a:cubicBezTo>
                      <a:pt x="128" y="218"/>
                      <a:pt x="127" y="218"/>
                      <a:pt x="126" y="218"/>
                    </a:cubicBezTo>
                    <a:cubicBezTo>
                      <a:pt x="123" y="218"/>
                      <a:pt x="121" y="218"/>
                      <a:pt x="119" y="216"/>
                    </a:cubicBezTo>
                    <a:cubicBezTo>
                      <a:pt x="116" y="214"/>
                      <a:pt x="116" y="211"/>
                      <a:pt x="115" y="207"/>
                    </a:cubicBezTo>
                    <a:cubicBezTo>
                      <a:pt x="115" y="207"/>
                      <a:pt x="115" y="206"/>
                      <a:pt x="115" y="206"/>
                    </a:cubicBezTo>
                    <a:cubicBezTo>
                      <a:pt x="115" y="204"/>
                      <a:pt x="114" y="202"/>
                      <a:pt x="113" y="200"/>
                    </a:cubicBezTo>
                    <a:cubicBezTo>
                      <a:pt x="112" y="199"/>
                      <a:pt x="111" y="197"/>
                      <a:pt x="111" y="195"/>
                    </a:cubicBezTo>
                    <a:cubicBezTo>
                      <a:pt x="110" y="194"/>
                      <a:pt x="110" y="192"/>
                      <a:pt x="110" y="191"/>
                    </a:cubicBezTo>
                    <a:cubicBezTo>
                      <a:pt x="110" y="190"/>
                      <a:pt x="110" y="189"/>
                      <a:pt x="110" y="188"/>
                    </a:cubicBezTo>
                    <a:cubicBezTo>
                      <a:pt x="110" y="186"/>
                      <a:pt x="109" y="186"/>
                      <a:pt x="109" y="185"/>
                    </a:cubicBezTo>
                    <a:cubicBezTo>
                      <a:pt x="108" y="185"/>
                      <a:pt x="108" y="184"/>
                      <a:pt x="107" y="184"/>
                    </a:cubicBezTo>
                    <a:cubicBezTo>
                      <a:pt x="107" y="183"/>
                      <a:pt x="106" y="182"/>
                      <a:pt x="106" y="181"/>
                    </a:cubicBezTo>
                    <a:cubicBezTo>
                      <a:pt x="105" y="180"/>
                      <a:pt x="105" y="179"/>
                      <a:pt x="105" y="179"/>
                    </a:cubicBezTo>
                    <a:cubicBezTo>
                      <a:pt x="103" y="176"/>
                      <a:pt x="102" y="174"/>
                      <a:pt x="101" y="171"/>
                    </a:cubicBezTo>
                    <a:cubicBezTo>
                      <a:pt x="101" y="170"/>
                      <a:pt x="100" y="169"/>
                      <a:pt x="100" y="167"/>
                    </a:cubicBezTo>
                    <a:cubicBezTo>
                      <a:pt x="99" y="164"/>
                      <a:pt x="98" y="161"/>
                      <a:pt x="97" y="158"/>
                    </a:cubicBezTo>
                    <a:cubicBezTo>
                      <a:pt x="96" y="154"/>
                      <a:pt x="95" y="149"/>
                      <a:pt x="92" y="145"/>
                    </a:cubicBezTo>
                    <a:cubicBezTo>
                      <a:pt x="92" y="144"/>
                      <a:pt x="91" y="144"/>
                      <a:pt x="91" y="143"/>
                    </a:cubicBezTo>
                    <a:cubicBezTo>
                      <a:pt x="90" y="141"/>
                      <a:pt x="89" y="140"/>
                      <a:pt x="88" y="139"/>
                    </a:cubicBezTo>
                    <a:cubicBezTo>
                      <a:pt x="87" y="138"/>
                      <a:pt x="86" y="138"/>
                      <a:pt x="85" y="137"/>
                    </a:cubicBezTo>
                    <a:cubicBezTo>
                      <a:pt x="84" y="137"/>
                      <a:pt x="83" y="137"/>
                      <a:pt x="82" y="136"/>
                    </a:cubicBezTo>
                    <a:cubicBezTo>
                      <a:pt x="79" y="134"/>
                      <a:pt x="80" y="131"/>
                      <a:pt x="81" y="128"/>
                    </a:cubicBezTo>
                    <a:cubicBezTo>
                      <a:pt x="82" y="127"/>
                      <a:pt x="82" y="127"/>
                      <a:pt x="82" y="127"/>
                    </a:cubicBezTo>
                    <a:cubicBezTo>
                      <a:pt x="82" y="126"/>
                      <a:pt x="82" y="125"/>
                      <a:pt x="82" y="124"/>
                    </a:cubicBezTo>
                    <a:cubicBezTo>
                      <a:pt x="80" y="123"/>
                      <a:pt x="80" y="123"/>
                      <a:pt x="80" y="123"/>
                    </a:cubicBezTo>
                    <a:cubicBezTo>
                      <a:pt x="80" y="122"/>
                      <a:pt x="80" y="122"/>
                      <a:pt x="80" y="122"/>
                    </a:cubicBezTo>
                    <a:cubicBezTo>
                      <a:pt x="80" y="122"/>
                      <a:pt x="79" y="121"/>
                      <a:pt x="79" y="121"/>
                    </a:cubicBezTo>
                    <a:cubicBezTo>
                      <a:pt x="77" y="120"/>
                      <a:pt x="75" y="120"/>
                      <a:pt x="74" y="118"/>
                    </a:cubicBezTo>
                    <a:cubicBezTo>
                      <a:pt x="72" y="115"/>
                      <a:pt x="72" y="111"/>
                      <a:pt x="72" y="108"/>
                    </a:cubicBezTo>
                    <a:cubicBezTo>
                      <a:pt x="72" y="107"/>
                      <a:pt x="72" y="106"/>
                      <a:pt x="72" y="105"/>
                    </a:cubicBezTo>
                    <a:cubicBezTo>
                      <a:pt x="72" y="102"/>
                      <a:pt x="72" y="101"/>
                      <a:pt x="74" y="100"/>
                    </a:cubicBezTo>
                    <a:cubicBezTo>
                      <a:pt x="75" y="99"/>
                      <a:pt x="75" y="99"/>
                      <a:pt x="75" y="99"/>
                    </a:cubicBezTo>
                    <a:cubicBezTo>
                      <a:pt x="77" y="98"/>
                      <a:pt x="77" y="97"/>
                      <a:pt x="77" y="94"/>
                    </a:cubicBezTo>
                    <a:cubicBezTo>
                      <a:pt x="76" y="93"/>
                      <a:pt x="75" y="91"/>
                      <a:pt x="74" y="90"/>
                    </a:cubicBezTo>
                    <a:cubicBezTo>
                      <a:pt x="72" y="88"/>
                      <a:pt x="71" y="86"/>
                      <a:pt x="72" y="84"/>
                    </a:cubicBezTo>
                    <a:cubicBezTo>
                      <a:pt x="72" y="83"/>
                      <a:pt x="73" y="82"/>
                      <a:pt x="74" y="81"/>
                    </a:cubicBezTo>
                    <a:cubicBezTo>
                      <a:pt x="75" y="80"/>
                      <a:pt x="75" y="80"/>
                      <a:pt x="76" y="79"/>
                    </a:cubicBezTo>
                    <a:cubicBezTo>
                      <a:pt x="76" y="78"/>
                      <a:pt x="77" y="76"/>
                      <a:pt x="78" y="75"/>
                    </a:cubicBezTo>
                    <a:cubicBezTo>
                      <a:pt x="79" y="74"/>
                      <a:pt x="79" y="74"/>
                      <a:pt x="79" y="74"/>
                    </a:cubicBezTo>
                    <a:cubicBezTo>
                      <a:pt x="73" y="69"/>
                      <a:pt x="73" y="69"/>
                      <a:pt x="73" y="69"/>
                    </a:cubicBezTo>
                    <a:cubicBezTo>
                      <a:pt x="71" y="67"/>
                      <a:pt x="68" y="65"/>
                      <a:pt x="66" y="63"/>
                    </a:cubicBezTo>
                    <a:cubicBezTo>
                      <a:pt x="65" y="62"/>
                      <a:pt x="64" y="61"/>
                      <a:pt x="63" y="60"/>
                    </a:cubicBezTo>
                    <a:cubicBezTo>
                      <a:pt x="61" y="59"/>
                      <a:pt x="60" y="59"/>
                      <a:pt x="59" y="58"/>
                    </a:cubicBezTo>
                    <a:cubicBezTo>
                      <a:pt x="57" y="56"/>
                      <a:pt x="56" y="52"/>
                      <a:pt x="56" y="48"/>
                    </a:cubicBezTo>
                    <a:cubicBezTo>
                      <a:pt x="56" y="46"/>
                      <a:pt x="55" y="45"/>
                      <a:pt x="55" y="43"/>
                    </a:cubicBezTo>
                    <a:cubicBezTo>
                      <a:pt x="54" y="38"/>
                      <a:pt x="52" y="33"/>
                      <a:pt x="50" y="28"/>
                    </a:cubicBezTo>
                    <a:cubicBezTo>
                      <a:pt x="49" y="27"/>
                      <a:pt x="49" y="27"/>
                      <a:pt x="49" y="27"/>
                    </a:cubicBezTo>
                    <a:cubicBezTo>
                      <a:pt x="49" y="26"/>
                      <a:pt x="49" y="25"/>
                      <a:pt x="48" y="24"/>
                    </a:cubicBezTo>
                    <a:cubicBezTo>
                      <a:pt x="48" y="23"/>
                      <a:pt x="47" y="22"/>
                      <a:pt x="47" y="21"/>
                    </a:cubicBezTo>
                    <a:cubicBezTo>
                      <a:pt x="47" y="20"/>
                      <a:pt x="47" y="20"/>
                      <a:pt x="47" y="19"/>
                    </a:cubicBezTo>
                    <a:cubicBezTo>
                      <a:pt x="47" y="19"/>
                      <a:pt x="47" y="19"/>
                      <a:pt x="46" y="18"/>
                    </a:cubicBezTo>
                    <a:cubicBezTo>
                      <a:pt x="46" y="17"/>
                      <a:pt x="46" y="17"/>
                      <a:pt x="46" y="17"/>
                    </a:cubicBezTo>
                    <a:cubicBezTo>
                      <a:pt x="45" y="17"/>
                      <a:pt x="45" y="17"/>
                      <a:pt x="45" y="17"/>
                    </a:cubicBezTo>
                    <a:cubicBezTo>
                      <a:pt x="45" y="16"/>
                      <a:pt x="45" y="16"/>
                      <a:pt x="45" y="16"/>
                    </a:cubicBezTo>
                    <a:cubicBezTo>
                      <a:pt x="44" y="16"/>
                      <a:pt x="44" y="16"/>
                      <a:pt x="44" y="16"/>
                    </a:cubicBezTo>
                    <a:cubicBezTo>
                      <a:pt x="43" y="16"/>
                      <a:pt x="43" y="16"/>
                      <a:pt x="42" y="15"/>
                    </a:cubicBezTo>
                    <a:cubicBezTo>
                      <a:pt x="42" y="15"/>
                      <a:pt x="41" y="14"/>
                      <a:pt x="41" y="13"/>
                    </a:cubicBezTo>
                    <a:cubicBezTo>
                      <a:pt x="40" y="13"/>
                      <a:pt x="40" y="12"/>
                      <a:pt x="40" y="12"/>
                    </a:cubicBezTo>
                    <a:cubicBezTo>
                      <a:pt x="40" y="11"/>
                      <a:pt x="40" y="11"/>
                      <a:pt x="40" y="11"/>
                    </a:cubicBezTo>
                    <a:cubicBezTo>
                      <a:pt x="39" y="10"/>
                      <a:pt x="38" y="8"/>
                      <a:pt x="38" y="7"/>
                    </a:cubicBezTo>
                    <a:cubicBezTo>
                      <a:pt x="37" y="5"/>
                      <a:pt x="37" y="5"/>
                      <a:pt x="37" y="5"/>
                    </a:cubicBezTo>
                    <a:cubicBezTo>
                      <a:pt x="35" y="2"/>
                      <a:pt x="34" y="0"/>
                      <a:pt x="30" y="0"/>
                    </a:cubicBezTo>
                    <a:cubicBezTo>
                      <a:pt x="30" y="0"/>
                      <a:pt x="30" y="0"/>
                      <a:pt x="30" y="0"/>
                    </a:cubicBezTo>
                    <a:cubicBezTo>
                      <a:pt x="29" y="0"/>
                      <a:pt x="29" y="0"/>
                      <a:pt x="29" y="0"/>
                    </a:cubicBezTo>
                    <a:cubicBezTo>
                      <a:pt x="28" y="1"/>
                      <a:pt x="28" y="1"/>
                      <a:pt x="28" y="1"/>
                    </a:cubicBezTo>
                    <a:cubicBezTo>
                      <a:pt x="27" y="1"/>
                      <a:pt x="27" y="1"/>
                      <a:pt x="27" y="1"/>
                    </a:cubicBezTo>
                    <a:cubicBezTo>
                      <a:pt x="24" y="1"/>
                      <a:pt x="22" y="1"/>
                      <a:pt x="21" y="3"/>
                    </a:cubicBezTo>
                    <a:cubicBezTo>
                      <a:pt x="20" y="3"/>
                      <a:pt x="20" y="5"/>
                      <a:pt x="20" y="7"/>
                    </a:cubicBezTo>
                    <a:cubicBezTo>
                      <a:pt x="20" y="8"/>
                      <a:pt x="21" y="9"/>
                      <a:pt x="21" y="11"/>
                    </a:cubicBezTo>
                    <a:cubicBezTo>
                      <a:pt x="22" y="14"/>
                      <a:pt x="23" y="18"/>
                      <a:pt x="21" y="22"/>
                    </a:cubicBezTo>
                    <a:cubicBezTo>
                      <a:pt x="19" y="25"/>
                      <a:pt x="15" y="28"/>
                      <a:pt x="10" y="29"/>
                    </a:cubicBezTo>
                    <a:cubicBezTo>
                      <a:pt x="9" y="30"/>
                      <a:pt x="8" y="30"/>
                      <a:pt x="7" y="30"/>
                    </a:cubicBezTo>
                    <a:cubicBezTo>
                      <a:pt x="6" y="30"/>
                      <a:pt x="4" y="31"/>
                      <a:pt x="3" y="31"/>
                    </a:cubicBezTo>
                    <a:cubicBezTo>
                      <a:pt x="0" y="32"/>
                      <a:pt x="0" y="32"/>
                      <a:pt x="0" y="32"/>
                    </a:cubicBezTo>
                    <a:cubicBezTo>
                      <a:pt x="1" y="34"/>
                      <a:pt x="1" y="34"/>
                      <a:pt x="1" y="34"/>
                    </a:cubicBezTo>
                    <a:cubicBezTo>
                      <a:pt x="3" y="38"/>
                      <a:pt x="4" y="43"/>
                      <a:pt x="4" y="47"/>
                    </a:cubicBezTo>
                    <a:cubicBezTo>
                      <a:pt x="5" y="49"/>
                      <a:pt x="5" y="52"/>
                      <a:pt x="6" y="54"/>
                    </a:cubicBezTo>
                    <a:cubicBezTo>
                      <a:pt x="8" y="63"/>
                      <a:pt x="11" y="72"/>
                      <a:pt x="14" y="81"/>
                    </a:cubicBezTo>
                    <a:cubicBezTo>
                      <a:pt x="16" y="86"/>
                      <a:pt x="16" y="86"/>
                      <a:pt x="16" y="86"/>
                    </a:cubicBezTo>
                    <a:cubicBezTo>
                      <a:pt x="19" y="96"/>
                      <a:pt x="19" y="108"/>
                      <a:pt x="19" y="119"/>
                    </a:cubicBezTo>
                    <a:cubicBezTo>
                      <a:pt x="19" y="124"/>
                      <a:pt x="19" y="130"/>
                      <a:pt x="21" y="136"/>
                    </a:cubicBezTo>
                    <a:cubicBezTo>
                      <a:pt x="21" y="139"/>
                      <a:pt x="22" y="141"/>
                      <a:pt x="23" y="144"/>
                    </a:cubicBezTo>
                    <a:cubicBezTo>
                      <a:pt x="24" y="146"/>
                      <a:pt x="25" y="148"/>
                      <a:pt x="26" y="150"/>
                    </a:cubicBezTo>
                    <a:cubicBezTo>
                      <a:pt x="27" y="154"/>
                      <a:pt x="26" y="159"/>
                      <a:pt x="26" y="163"/>
                    </a:cubicBezTo>
                    <a:cubicBezTo>
                      <a:pt x="26" y="165"/>
                      <a:pt x="26" y="165"/>
                      <a:pt x="26" y="165"/>
                    </a:cubicBezTo>
                    <a:cubicBezTo>
                      <a:pt x="26" y="169"/>
                      <a:pt x="26" y="173"/>
                      <a:pt x="26" y="177"/>
                    </a:cubicBezTo>
                    <a:cubicBezTo>
                      <a:pt x="26" y="180"/>
                      <a:pt x="27" y="183"/>
                      <a:pt x="26" y="186"/>
                    </a:cubicBezTo>
                    <a:cubicBezTo>
                      <a:pt x="26" y="188"/>
                      <a:pt x="26" y="190"/>
                      <a:pt x="26" y="192"/>
                    </a:cubicBezTo>
                    <a:cubicBezTo>
                      <a:pt x="26" y="198"/>
                      <a:pt x="25" y="203"/>
                      <a:pt x="26" y="208"/>
                    </a:cubicBezTo>
                    <a:cubicBezTo>
                      <a:pt x="26" y="209"/>
                      <a:pt x="26" y="210"/>
                      <a:pt x="27" y="211"/>
                    </a:cubicBezTo>
                    <a:cubicBezTo>
                      <a:pt x="27" y="214"/>
                      <a:pt x="28" y="217"/>
                      <a:pt x="27" y="220"/>
                    </a:cubicBezTo>
                    <a:cubicBezTo>
                      <a:pt x="27" y="221"/>
                      <a:pt x="26" y="221"/>
                      <a:pt x="24" y="222"/>
                    </a:cubicBezTo>
                    <a:cubicBezTo>
                      <a:pt x="23" y="222"/>
                      <a:pt x="21" y="222"/>
                      <a:pt x="20" y="222"/>
                    </a:cubicBezTo>
                    <a:cubicBezTo>
                      <a:pt x="18" y="223"/>
                      <a:pt x="18" y="223"/>
                      <a:pt x="18" y="223"/>
                    </a:cubicBezTo>
                    <a:cubicBezTo>
                      <a:pt x="18" y="224"/>
                      <a:pt x="18" y="224"/>
                      <a:pt x="18" y="224"/>
                    </a:cubicBezTo>
                    <a:cubicBezTo>
                      <a:pt x="18" y="231"/>
                      <a:pt x="18" y="239"/>
                      <a:pt x="22" y="245"/>
                    </a:cubicBezTo>
                    <a:cubicBezTo>
                      <a:pt x="23" y="246"/>
                      <a:pt x="24" y="247"/>
                      <a:pt x="25" y="247"/>
                    </a:cubicBezTo>
                    <a:cubicBezTo>
                      <a:pt x="26" y="248"/>
                      <a:pt x="27" y="249"/>
                      <a:pt x="27" y="250"/>
                    </a:cubicBezTo>
                    <a:cubicBezTo>
                      <a:pt x="28" y="251"/>
                      <a:pt x="27" y="255"/>
                      <a:pt x="27" y="257"/>
                    </a:cubicBezTo>
                    <a:cubicBezTo>
                      <a:pt x="27" y="257"/>
                      <a:pt x="27" y="258"/>
                      <a:pt x="27" y="258"/>
                    </a:cubicBezTo>
                    <a:cubicBezTo>
                      <a:pt x="27" y="260"/>
                      <a:pt x="27" y="262"/>
                      <a:pt x="27" y="263"/>
                    </a:cubicBezTo>
                    <a:cubicBezTo>
                      <a:pt x="26" y="273"/>
                      <a:pt x="25" y="284"/>
                      <a:pt x="28" y="292"/>
                    </a:cubicBezTo>
                    <a:cubicBezTo>
                      <a:pt x="29" y="296"/>
                      <a:pt x="30" y="299"/>
                      <a:pt x="32" y="302"/>
                    </a:cubicBezTo>
                    <a:cubicBezTo>
                      <a:pt x="36" y="309"/>
                      <a:pt x="38" y="314"/>
                      <a:pt x="35" y="320"/>
                    </a:cubicBezTo>
                    <a:cubicBezTo>
                      <a:pt x="35" y="321"/>
                      <a:pt x="34" y="322"/>
                      <a:pt x="34" y="322"/>
                    </a:cubicBezTo>
                    <a:cubicBezTo>
                      <a:pt x="33" y="323"/>
                      <a:pt x="32" y="324"/>
                      <a:pt x="31" y="325"/>
                    </a:cubicBezTo>
                    <a:cubicBezTo>
                      <a:pt x="29" y="328"/>
                      <a:pt x="29" y="331"/>
                      <a:pt x="29" y="333"/>
                    </a:cubicBezTo>
                    <a:cubicBezTo>
                      <a:pt x="30" y="334"/>
                      <a:pt x="30" y="334"/>
                      <a:pt x="30" y="334"/>
                    </a:cubicBezTo>
                    <a:cubicBezTo>
                      <a:pt x="30" y="338"/>
                      <a:pt x="31" y="341"/>
                      <a:pt x="33" y="343"/>
                    </a:cubicBezTo>
                    <a:cubicBezTo>
                      <a:pt x="34" y="345"/>
                      <a:pt x="35" y="346"/>
                      <a:pt x="35" y="348"/>
                    </a:cubicBezTo>
                    <a:cubicBezTo>
                      <a:pt x="36" y="350"/>
                      <a:pt x="36" y="354"/>
                      <a:pt x="35" y="357"/>
                    </a:cubicBezTo>
                    <a:cubicBezTo>
                      <a:pt x="35" y="359"/>
                      <a:pt x="35" y="361"/>
                      <a:pt x="35" y="363"/>
                    </a:cubicBezTo>
                    <a:cubicBezTo>
                      <a:pt x="35" y="366"/>
                      <a:pt x="35" y="370"/>
                      <a:pt x="35" y="373"/>
                    </a:cubicBezTo>
                    <a:cubicBezTo>
                      <a:pt x="35" y="377"/>
                      <a:pt x="36" y="380"/>
                      <a:pt x="36" y="384"/>
                    </a:cubicBezTo>
                    <a:cubicBezTo>
                      <a:pt x="36" y="386"/>
                      <a:pt x="35" y="387"/>
                      <a:pt x="34" y="389"/>
                    </a:cubicBezTo>
                    <a:cubicBezTo>
                      <a:pt x="34" y="391"/>
                      <a:pt x="33" y="393"/>
                      <a:pt x="33" y="396"/>
                    </a:cubicBezTo>
                    <a:cubicBezTo>
                      <a:pt x="33" y="400"/>
                      <a:pt x="34" y="402"/>
                      <a:pt x="35" y="404"/>
                    </a:cubicBezTo>
                    <a:cubicBezTo>
                      <a:pt x="36" y="405"/>
                      <a:pt x="37" y="406"/>
                      <a:pt x="37" y="407"/>
                    </a:cubicBezTo>
                    <a:cubicBezTo>
                      <a:pt x="38" y="410"/>
                      <a:pt x="38" y="410"/>
                      <a:pt x="36" y="411"/>
                    </a:cubicBezTo>
                    <a:cubicBezTo>
                      <a:pt x="35" y="412"/>
                      <a:pt x="34" y="413"/>
                      <a:pt x="33" y="415"/>
                    </a:cubicBezTo>
                    <a:cubicBezTo>
                      <a:pt x="31" y="418"/>
                      <a:pt x="32" y="423"/>
                      <a:pt x="33" y="428"/>
                    </a:cubicBezTo>
                    <a:cubicBezTo>
                      <a:pt x="33" y="431"/>
                      <a:pt x="33" y="431"/>
                      <a:pt x="33" y="431"/>
                    </a:cubicBezTo>
                    <a:cubicBezTo>
                      <a:pt x="34" y="436"/>
                      <a:pt x="34" y="442"/>
                      <a:pt x="33" y="447"/>
                    </a:cubicBezTo>
                    <a:cubicBezTo>
                      <a:pt x="33" y="449"/>
                      <a:pt x="33" y="450"/>
                      <a:pt x="33" y="452"/>
                    </a:cubicBezTo>
                    <a:cubicBezTo>
                      <a:pt x="32" y="455"/>
                      <a:pt x="32" y="459"/>
                      <a:pt x="30" y="462"/>
                    </a:cubicBezTo>
                    <a:cubicBezTo>
                      <a:pt x="30" y="462"/>
                      <a:pt x="30" y="462"/>
                      <a:pt x="29" y="462"/>
                    </a:cubicBezTo>
                    <a:cubicBezTo>
                      <a:pt x="28" y="463"/>
                      <a:pt x="27" y="464"/>
                      <a:pt x="27" y="467"/>
                    </a:cubicBezTo>
                    <a:cubicBezTo>
                      <a:pt x="27" y="470"/>
                      <a:pt x="28" y="475"/>
                      <a:pt x="30" y="478"/>
                    </a:cubicBezTo>
                    <a:cubicBezTo>
                      <a:pt x="31" y="480"/>
                      <a:pt x="33" y="482"/>
                      <a:pt x="34" y="484"/>
                    </a:cubicBezTo>
                    <a:cubicBezTo>
                      <a:pt x="37" y="488"/>
                      <a:pt x="40" y="491"/>
                      <a:pt x="40" y="496"/>
                    </a:cubicBezTo>
                    <a:cubicBezTo>
                      <a:pt x="40" y="496"/>
                      <a:pt x="40" y="496"/>
                      <a:pt x="40" y="496"/>
                    </a:cubicBezTo>
                    <a:cubicBezTo>
                      <a:pt x="43" y="512"/>
                      <a:pt x="42" y="517"/>
                      <a:pt x="41" y="518"/>
                    </a:cubicBezTo>
                    <a:cubicBezTo>
                      <a:pt x="41" y="519"/>
                      <a:pt x="40" y="519"/>
                      <a:pt x="40" y="519"/>
                    </a:cubicBezTo>
                    <a:cubicBezTo>
                      <a:pt x="38" y="519"/>
                      <a:pt x="37" y="520"/>
                      <a:pt x="36" y="521"/>
                    </a:cubicBezTo>
                    <a:cubicBezTo>
                      <a:pt x="34" y="523"/>
                      <a:pt x="34" y="525"/>
                      <a:pt x="34" y="527"/>
                    </a:cubicBezTo>
                    <a:cubicBezTo>
                      <a:pt x="35" y="528"/>
                      <a:pt x="35" y="528"/>
                      <a:pt x="35" y="529"/>
                    </a:cubicBezTo>
                    <a:cubicBezTo>
                      <a:pt x="35" y="533"/>
                      <a:pt x="35" y="537"/>
                      <a:pt x="37" y="541"/>
                    </a:cubicBezTo>
                    <a:cubicBezTo>
                      <a:pt x="38" y="546"/>
                      <a:pt x="38" y="546"/>
                      <a:pt x="38" y="546"/>
                    </a:cubicBezTo>
                    <a:cubicBezTo>
                      <a:pt x="40" y="552"/>
                      <a:pt x="42" y="558"/>
                      <a:pt x="44" y="564"/>
                    </a:cubicBezTo>
                    <a:cubicBezTo>
                      <a:pt x="46" y="569"/>
                      <a:pt x="48" y="574"/>
                      <a:pt x="50" y="579"/>
                    </a:cubicBezTo>
                    <a:cubicBezTo>
                      <a:pt x="51" y="581"/>
                      <a:pt x="52" y="584"/>
                      <a:pt x="53" y="586"/>
                    </a:cubicBezTo>
                    <a:cubicBezTo>
                      <a:pt x="54" y="589"/>
                      <a:pt x="55" y="593"/>
                      <a:pt x="56" y="596"/>
                    </a:cubicBezTo>
                    <a:cubicBezTo>
                      <a:pt x="56" y="599"/>
                      <a:pt x="57" y="602"/>
                      <a:pt x="58" y="604"/>
                    </a:cubicBezTo>
                    <a:cubicBezTo>
                      <a:pt x="58" y="607"/>
                      <a:pt x="60" y="609"/>
                      <a:pt x="61" y="611"/>
                    </a:cubicBezTo>
                    <a:cubicBezTo>
                      <a:pt x="62" y="613"/>
                      <a:pt x="63" y="616"/>
                      <a:pt x="64" y="618"/>
                    </a:cubicBezTo>
                    <a:cubicBezTo>
                      <a:pt x="65" y="623"/>
                      <a:pt x="64" y="628"/>
                      <a:pt x="63" y="633"/>
                    </a:cubicBezTo>
                    <a:cubicBezTo>
                      <a:pt x="62" y="639"/>
                      <a:pt x="61" y="646"/>
                      <a:pt x="63" y="652"/>
                    </a:cubicBezTo>
                    <a:cubicBezTo>
                      <a:pt x="64" y="655"/>
                      <a:pt x="65" y="656"/>
                      <a:pt x="66" y="658"/>
                    </a:cubicBezTo>
                    <a:cubicBezTo>
                      <a:pt x="68" y="660"/>
                      <a:pt x="69" y="661"/>
                      <a:pt x="69" y="663"/>
                    </a:cubicBezTo>
                    <a:cubicBezTo>
                      <a:pt x="68" y="667"/>
                      <a:pt x="67" y="671"/>
                      <a:pt x="66" y="674"/>
                    </a:cubicBezTo>
                    <a:cubicBezTo>
                      <a:pt x="65" y="679"/>
                      <a:pt x="64" y="685"/>
                      <a:pt x="64" y="691"/>
                    </a:cubicBezTo>
                    <a:cubicBezTo>
                      <a:pt x="64" y="695"/>
                      <a:pt x="65" y="699"/>
                      <a:pt x="65" y="703"/>
                    </a:cubicBezTo>
                    <a:cubicBezTo>
                      <a:pt x="66" y="708"/>
                      <a:pt x="66" y="712"/>
                      <a:pt x="66" y="717"/>
                    </a:cubicBezTo>
                    <a:cubicBezTo>
                      <a:pt x="66" y="719"/>
                      <a:pt x="66" y="721"/>
                      <a:pt x="66" y="723"/>
                    </a:cubicBezTo>
                    <a:cubicBezTo>
                      <a:pt x="65" y="724"/>
                      <a:pt x="65" y="724"/>
                      <a:pt x="64" y="725"/>
                    </a:cubicBezTo>
                    <a:cubicBezTo>
                      <a:pt x="64" y="725"/>
                      <a:pt x="63" y="726"/>
                      <a:pt x="62" y="727"/>
                    </a:cubicBezTo>
                    <a:cubicBezTo>
                      <a:pt x="61" y="729"/>
                      <a:pt x="61" y="731"/>
                      <a:pt x="61" y="732"/>
                    </a:cubicBezTo>
                    <a:cubicBezTo>
                      <a:pt x="61" y="733"/>
                      <a:pt x="61" y="734"/>
                      <a:pt x="61" y="735"/>
                    </a:cubicBezTo>
                    <a:cubicBezTo>
                      <a:pt x="60" y="736"/>
                      <a:pt x="60" y="737"/>
                      <a:pt x="59" y="738"/>
                    </a:cubicBezTo>
                    <a:cubicBezTo>
                      <a:pt x="58" y="740"/>
                      <a:pt x="56" y="742"/>
                      <a:pt x="58" y="746"/>
                    </a:cubicBezTo>
                    <a:cubicBezTo>
                      <a:pt x="58" y="747"/>
                      <a:pt x="58" y="747"/>
                      <a:pt x="58" y="748"/>
                    </a:cubicBezTo>
                    <a:cubicBezTo>
                      <a:pt x="60" y="751"/>
                      <a:pt x="60" y="752"/>
                      <a:pt x="58" y="756"/>
                    </a:cubicBezTo>
                    <a:cubicBezTo>
                      <a:pt x="56" y="760"/>
                      <a:pt x="56" y="762"/>
                      <a:pt x="57" y="765"/>
                    </a:cubicBezTo>
                    <a:cubicBezTo>
                      <a:pt x="57" y="766"/>
                      <a:pt x="57" y="767"/>
                      <a:pt x="58" y="768"/>
                    </a:cubicBezTo>
                    <a:cubicBezTo>
                      <a:pt x="59" y="774"/>
                      <a:pt x="59" y="783"/>
                      <a:pt x="58" y="790"/>
                    </a:cubicBezTo>
                    <a:cubicBezTo>
                      <a:pt x="58" y="791"/>
                      <a:pt x="58" y="792"/>
                      <a:pt x="57" y="793"/>
                    </a:cubicBezTo>
                    <a:cubicBezTo>
                      <a:pt x="57" y="795"/>
                      <a:pt x="56" y="798"/>
                      <a:pt x="56" y="801"/>
                    </a:cubicBezTo>
                    <a:cubicBezTo>
                      <a:pt x="56" y="801"/>
                      <a:pt x="56" y="802"/>
                      <a:pt x="56" y="803"/>
                    </a:cubicBezTo>
                    <a:cubicBezTo>
                      <a:pt x="57" y="806"/>
                      <a:pt x="57" y="808"/>
                      <a:pt x="55" y="809"/>
                    </a:cubicBezTo>
                    <a:cubicBezTo>
                      <a:pt x="55" y="809"/>
                      <a:pt x="55" y="809"/>
                      <a:pt x="55" y="809"/>
                    </a:cubicBezTo>
                    <a:cubicBezTo>
                      <a:pt x="54" y="809"/>
                      <a:pt x="54" y="809"/>
                      <a:pt x="53" y="809"/>
                    </a:cubicBezTo>
                    <a:cubicBezTo>
                      <a:pt x="52" y="808"/>
                      <a:pt x="51" y="806"/>
                      <a:pt x="49" y="806"/>
                    </a:cubicBezTo>
                    <a:cubicBezTo>
                      <a:pt x="48" y="806"/>
                      <a:pt x="48" y="806"/>
                      <a:pt x="48" y="806"/>
                    </a:cubicBezTo>
                    <a:cubicBezTo>
                      <a:pt x="46" y="806"/>
                      <a:pt x="44" y="807"/>
                      <a:pt x="44" y="808"/>
                    </a:cubicBezTo>
                    <a:cubicBezTo>
                      <a:pt x="42" y="811"/>
                      <a:pt x="44" y="814"/>
                      <a:pt x="45" y="817"/>
                    </a:cubicBezTo>
                    <a:cubicBezTo>
                      <a:pt x="46" y="818"/>
                      <a:pt x="46" y="819"/>
                      <a:pt x="46" y="819"/>
                    </a:cubicBezTo>
                    <a:cubicBezTo>
                      <a:pt x="47" y="821"/>
                      <a:pt x="47" y="823"/>
                      <a:pt x="47" y="825"/>
                    </a:cubicBezTo>
                    <a:cubicBezTo>
                      <a:pt x="48" y="829"/>
                      <a:pt x="48" y="833"/>
                      <a:pt x="51" y="837"/>
                    </a:cubicBezTo>
                    <a:cubicBezTo>
                      <a:pt x="53" y="839"/>
                      <a:pt x="54" y="840"/>
                      <a:pt x="56" y="841"/>
                    </a:cubicBezTo>
                    <a:cubicBezTo>
                      <a:pt x="57" y="842"/>
                      <a:pt x="58" y="843"/>
                      <a:pt x="59" y="844"/>
                    </a:cubicBezTo>
                    <a:cubicBezTo>
                      <a:pt x="61" y="846"/>
                      <a:pt x="61" y="847"/>
                      <a:pt x="60" y="850"/>
                    </a:cubicBezTo>
                    <a:cubicBezTo>
                      <a:pt x="60" y="851"/>
                      <a:pt x="60" y="852"/>
                      <a:pt x="60" y="853"/>
                    </a:cubicBezTo>
                    <a:cubicBezTo>
                      <a:pt x="60" y="861"/>
                      <a:pt x="64" y="865"/>
                      <a:pt x="68" y="870"/>
                    </a:cubicBezTo>
                    <a:cubicBezTo>
                      <a:pt x="69" y="872"/>
                      <a:pt x="69" y="872"/>
                      <a:pt x="69" y="872"/>
                    </a:cubicBezTo>
                    <a:cubicBezTo>
                      <a:pt x="72" y="875"/>
                      <a:pt x="74" y="880"/>
                      <a:pt x="77" y="883"/>
                    </a:cubicBezTo>
                    <a:cubicBezTo>
                      <a:pt x="78" y="886"/>
                      <a:pt x="79" y="888"/>
                      <a:pt x="80" y="890"/>
                    </a:cubicBezTo>
                    <a:cubicBezTo>
                      <a:pt x="83" y="895"/>
                      <a:pt x="84" y="900"/>
                      <a:pt x="84" y="906"/>
                    </a:cubicBezTo>
                    <a:cubicBezTo>
                      <a:pt x="85" y="907"/>
                      <a:pt x="85" y="909"/>
                      <a:pt x="85" y="910"/>
                    </a:cubicBezTo>
                    <a:cubicBezTo>
                      <a:pt x="86" y="913"/>
                      <a:pt x="86" y="916"/>
                      <a:pt x="85" y="918"/>
                    </a:cubicBezTo>
                    <a:cubicBezTo>
                      <a:pt x="85" y="920"/>
                      <a:pt x="85" y="920"/>
                      <a:pt x="83" y="920"/>
                    </a:cubicBezTo>
                    <a:cubicBezTo>
                      <a:pt x="83" y="920"/>
                      <a:pt x="83" y="920"/>
                      <a:pt x="83" y="920"/>
                    </a:cubicBezTo>
                    <a:cubicBezTo>
                      <a:pt x="81" y="920"/>
                      <a:pt x="79" y="921"/>
                      <a:pt x="79" y="924"/>
                    </a:cubicBezTo>
                    <a:cubicBezTo>
                      <a:pt x="79" y="925"/>
                      <a:pt x="79" y="926"/>
                      <a:pt x="80" y="927"/>
                    </a:cubicBezTo>
                    <a:cubicBezTo>
                      <a:pt x="80" y="927"/>
                      <a:pt x="80" y="928"/>
                      <a:pt x="80" y="928"/>
                    </a:cubicBezTo>
                    <a:cubicBezTo>
                      <a:pt x="80" y="929"/>
                      <a:pt x="80" y="930"/>
                      <a:pt x="80" y="930"/>
                    </a:cubicBezTo>
                    <a:cubicBezTo>
                      <a:pt x="80" y="932"/>
                      <a:pt x="80" y="935"/>
                      <a:pt x="81" y="936"/>
                    </a:cubicBezTo>
                    <a:cubicBezTo>
                      <a:pt x="81" y="937"/>
                      <a:pt x="82" y="938"/>
                      <a:pt x="82" y="939"/>
                    </a:cubicBezTo>
                    <a:cubicBezTo>
                      <a:pt x="83" y="941"/>
                      <a:pt x="84" y="943"/>
                      <a:pt x="84" y="945"/>
                    </a:cubicBezTo>
                    <a:cubicBezTo>
                      <a:pt x="85" y="949"/>
                      <a:pt x="85" y="953"/>
                      <a:pt x="85" y="957"/>
                    </a:cubicBezTo>
                    <a:cubicBezTo>
                      <a:pt x="85" y="963"/>
                      <a:pt x="85" y="968"/>
                      <a:pt x="87" y="974"/>
                    </a:cubicBezTo>
                    <a:cubicBezTo>
                      <a:pt x="89" y="979"/>
                      <a:pt x="93" y="983"/>
                      <a:pt x="97" y="987"/>
                    </a:cubicBezTo>
                    <a:cubicBezTo>
                      <a:pt x="99" y="989"/>
                      <a:pt x="99" y="989"/>
                      <a:pt x="99" y="989"/>
                    </a:cubicBezTo>
                    <a:cubicBezTo>
                      <a:pt x="100" y="990"/>
                      <a:pt x="102" y="992"/>
                      <a:pt x="103" y="994"/>
                    </a:cubicBezTo>
                    <a:cubicBezTo>
                      <a:pt x="103" y="994"/>
                      <a:pt x="103" y="994"/>
                      <a:pt x="103" y="994"/>
                    </a:cubicBezTo>
                    <a:cubicBezTo>
                      <a:pt x="103" y="995"/>
                      <a:pt x="103" y="996"/>
                      <a:pt x="103" y="997"/>
                    </a:cubicBezTo>
                    <a:cubicBezTo>
                      <a:pt x="104" y="998"/>
                      <a:pt x="105" y="999"/>
                      <a:pt x="106" y="1000"/>
                    </a:cubicBezTo>
                    <a:cubicBezTo>
                      <a:pt x="106" y="1000"/>
                      <a:pt x="106" y="1000"/>
                      <a:pt x="106" y="1000"/>
                    </a:cubicBezTo>
                    <a:cubicBezTo>
                      <a:pt x="106" y="1000"/>
                      <a:pt x="106" y="1001"/>
                      <a:pt x="106" y="1001"/>
                    </a:cubicBezTo>
                    <a:cubicBezTo>
                      <a:pt x="105" y="1001"/>
                      <a:pt x="105" y="1001"/>
                      <a:pt x="104" y="1001"/>
                    </a:cubicBezTo>
                    <a:cubicBezTo>
                      <a:pt x="103" y="1000"/>
                      <a:pt x="101" y="1000"/>
                      <a:pt x="101" y="1000"/>
                    </a:cubicBezTo>
                    <a:cubicBezTo>
                      <a:pt x="100" y="1000"/>
                      <a:pt x="99" y="1000"/>
                      <a:pt x="98" y="1001"/>
                    </a:cubicBezTo>
                    <a:cubicBezTo>
                      <a:pt x="96" y="1002"/>
                      <a:pt x="96" y="1005"/>
                      <a:pt x="97" y="1007"/>
                    </a:cubicBezTo>
                    <a:cubicBezTo>
                      <a:pt x="98" y="1008"/>
                      <a:pt x="98" y="1008"/>
                      <a:pt x="98" y="1008"/>
                    </a:cubicBezTo>
                    <a:cubicBezTo>
                      <a:pt x="98" y="1009"/>
                      <a:pt x="98" y="1009"/>
                      <a:pt x="98" y="1010"/>
                    </a:cubicBezTo>
                    <a:cubicBezTo>
                      <a:pt x="98" y="1011"/>
                      <a:pt x="98" y="1012"/>
                      <a:pt x="98" y="1013"/>
                    </a:cubicBezTo>
                    <a:cubicBezTo>
                      <a:pt x="98" y="1015"/>
                      <a:pt x="98" y="1016"/>
                      <a:pt x="98" y="1018"/>
                    </a:cubicBezTo>
                    <a:cubicBezTo>
                      <a:pt x="98" y="1018"/>
                      <a:pt x="98" y="1018"/>
                      <a:pt x="98" y="1018"/>
                    </a:cubicBezTo>
                    <a:cubicBezTo>
                      <a:pt x="98" y="1021"/>
                      <a:pt x="98" y="1025"/>
                      <a:pt x="100" y="1028"/>
                    </a:cubicBezTo>
                    <a:cubicBezTo>
                      <a:pt x="101" y="1030"/>
                      <a:pt x="102" y="1030"/>
                      <a:pt x="103" y="1030"/>
                    </a:cubicBezTo>
                    <a:cubicBezTo>
                      <a:pt x="103" y="1031"/>
                      <a:pt x="104" y="1032"/>
                      <a:pt x="104" y="1033"/>
                    </a:cubicBezTo>
                    <a:cubicBezTo>
                      <a:pt x="104" y="1033"/>
                      <a:pt x="104" y="1034"/>
                      <a:pt x="104" y="1034"/>
                    </a:cubicBezTo>
                    <a:cubicBezTo>
                      <a:pt x="105" y="1035"/>
                      <a:pt x="105" y="1036"/>
                      <a:pt x="105" y="1037"/>
                    </a:cubicBezTo>
                    <a:cubicBezTo>
                      <a:pt x="105" y="1038"/>
                      <a:pt x="105" y="1039"/>
                      <a:pt x="105" y="1041"/>
                    </a:cubicBezTo>
                    <a:cubicBezTo>
                      <a:pt x="105" y="1041"/>
                      <a:pt x="106" y="1042"/>
                      <a:pt x="106" y="1042"/>
                    </a:cubicBezTo>
                    <a:cubicBezTo>
                      <a:pt x="106" y="1043"/>
                      <a:pt x="106" y="1043"/>
                      <a:pt x="106" y="1043"/>
                    </a:cubicBezTo>
                    <a:cubicBezTo>
                      <a:pt x="106" y="1043"/>
                      <a:pt x="106" y="1044"/>
                      <a:pt x="106" y="1044"/>
                    </a:cubicBezTo>
                    <a:cubicBezTo>
                      <a:pt x="106" y="1045"/>
                      <a:pt x="106" y="1045"/>
                      <a:pt x="106" y="1045"/>
                    </a:cubicBezTo>
                    <a:cubicBezTo>
                      <a:pt x="106" y="1046"/>
                      <a:pt x="106" y="1046"/>
                      <a:pt x="106" y="1047"/>
                    </a:cubicBezTo>
                    <a:cubicBezTo>
                      <a:pt x="106" y="1048"/>
                      <a:pt x="107" y="1049"/>
                      <a:pt x="106" y="1050"/>
                    </a:cubicBezTo>
                    <a:cubicBezTo>
                      <a:pt x="106" y="1053"/>
                      <a:pt x="106" y="1057"/>
                      <a:pt x="109" y="1060"/>
                    </a:cubicBezTo>
                    <a:cubicBezTo>
                      <a:pt x="111" y="1062"/>
                      <a:pt x="114" y="1064"/>
                      <a:pt x="116" y="1064"/>
                    </a:cubicBezTo>
                    <a:cubicBezTo>
                      <a:pt x="119" y="1065"/>
                      <a:pt x="121" y="1065"/>
                      <a:pt x="123" y="1065"/>
                    </a:cubicBezTo>
                    <a:cubicBezTo>
                      <a:pt x="125" y="1065"/>
                      <a:pt x="125" y="1065"/>
                      <a:pt x="125" y="1065"/>
                    </a:cubicBezTo>
                    <a:cubicBezTo>
                      <a:pt x="125" y="1065"/>
                      <a:pt x="126" y="1065"/>
                      <a:pt x="127" y="1065"/>
                    </a:cubicBezTo>
                    <a:cubicBezTo>
                      <a:pt x="128" y="1065"/>
                      <a:pt x="130" y="1065"/>
                      <a:pt x="132" y="1064"/>
                    </a:cubicBezTo>
                    <a:cubicBezTo>
                      <a:pt x="133" y="1063"/>
                      <a:pt x="133" y="1061"/>
                      <a:pt x="133" y="1059"/>
                    </a:cubicBezTo>
                    <a:cubicBezTo>
                      <a:pt x="133" y="1058"/>
                      <a:pt x="133" y="1058"/>
                      <a:pt x="133" y="1056"/>
                    </a:cubicBezTo>
                    <a:cubicBezTo>
                      <a:pt x="133" y="1055"/>
                      <a:pt x="133" y="1055"/>
                      <a:pt x="133" y="1055"/>
                    </a:cubicBezTo>
                    <a:cubicBezTo>
                      <a:pt x="133" y="1055"/>
                      <a:pt x="134" y="1055"/>
                      <a:pt x="134" y="1055"/>
                    </a:cubicBezTo>
                    <a:cubicBezTo>
                      <a:pt x="135" y="1053"/>
                      <a:pt x="135" y="1053"/>
                      <a:pt x="135" y="1053"/>
                    </a:cubicBezTo>
                    <a:cubicBezTo>
                      <a:pt x="135" y="1052"/>
                      <a:pt x="136" y="1049"/>
                      <a:pt x="135" y="1047"/>
                    </a:cubicBezTo>
                    <a:cubicBezTo>
                      <a:pt x="135" y="1045"/>
                      <a:pt x="133" y="1044"/>
                      <a:pt x="132" y="1044"/>
                    </a:cubicBezTo>
                    <a:cubicBezTo>
                      <a:pt x="132" y="1044"/>
                      <a:pt x="132" y="1044"/>
                      <a:pt x="132" y="1044"/>
                    </a:cubicBezTo>
                    <a:cubicBezTo>
                      <a:pt x="133" y="1043"/>
                      <a:pt x="133" y="1042"/>
                      <a:pt x="133" y="1041"/>
                    </a:cubicBezTo>
                    <a:cubicBezTo>
                      <a:pt x="133" y="1037"/>
                      <a:pt x="129" y="1036"/>
                      <a:pt x="128" y="1035"/>
                    </a:cubicBezTo>
                    <a:cubicBezTo>
                      <a:pt x="128" y="1035"/>
                      <a:pt x="128" y="1035"/>
                      <a:pt x="127" y="1035"/>
                    </a:cubicBezTo>
                    <a:cubicBezTo>
                      <a:pt x="127" y="1034"/>
                      <a:pt x="127" y="1033"/>
                      <a:pt x="126" y="1033"/>
                    </a:cubicBezTo>
                    <a:cubicBezTo>
                      <a:pt x="125" y="1032"/>
                      <a:pt x="124" y="1032"/>
                      <a:pt x="124" y="1032"/>
                    </a:cubicBezTo>
                    <a:cubicBezTo>
                      <a:pt x="123" y="1032"/>
                      <a:pt x="123" y="1032"/>
                      <a:pt x="123" y="1032"/>
                    </a:cubicBezTo>
                    <a:cubicBezTo>
                      <a:pt x="123" y="1032"/>
                      <a:pt x="123" y="1032"/>
                      <a:pt x="123" y="1032"/>
                    </a:cubicBezTo>
                    <a:cubicBezTo>
                      <a:pt x="122" y="1031"/>
                      <a:pt x="121" y="1030"/>
                      <a:pt x="120" y="1030"/>
                    </a:cubicBezTo>
                    <a:cubicBezTo>
                      <a:pt x="120" y="1030"/>
                      <a:pt x="120" y="1030"/>
                      <a:pt x="120" y="1030"/>
                    </a:cubicBezTo>
                    <a:cubicBezTo>
                      <a:pt x="120" y="1030"/>
                      <a:pt x="120" y="1029"/>
                      <a:pt x="120" y="1029"/>
                    </a:cubicBezTo>
                    <a:cubicBezTo>
                      <a:pt x="121" y="1028"/>
                      <a:pt x="122" y="1027"/>
                      <a:pt x="122" y="1026"/>
                    </a:cubicBezTo>
                    <a:cubicBezTo>
                      <a:pt x="122" y="1024"/>
                      <a:pt x="121" y="1023"/>
                      <a:pt x="120" y="1023"/>
                    </a:cubicBezTo>
                    <a:cubicBezTo>
                      <a:pt x="120" y="1023"/>
                      <a:pt x="120" y="1022"/>
                      <a:pt x="120" y="1022"/>
                    </a:cubicBezTo>
                    <a:cubicBezTo>
                      <a:pt x="120" y="1022"/>
                      <a:pt x="120" y="1021"/>
                      <a:pt x="120" y="1021"/>
                    </a:cubicBezTo>
                    <a:cubicBezTo>
                      <a:pt x="121" y="1021"/>
                      <a:pt x="121" y="1021"/>
                      <a:pt x="121" y="1021"/>
                    </a:cubicBezTo>
                    <a:cubicBezTo>
                      <a:pt x="121" y="1021"/>
                      <a:pt x="121" y="1021"/>
                      <a:pt x="121" y="1021"/>
                    </a:cubicBezTo>
                    <a:cubicBezTo>
                      <a:pt x="122" y="1021"/>
                      <a:pt x="122" y="1021"/>
                      <a:pt x="122" y="1021"/>
                    </a:cubicBezTo>
                    <a:cubicBezTo>
                      <a:pt x="123" y="1021"/>
                      <a:pt x="124" y="1021"/>
                      <a:pt x="124" y="1021"/>
                    </a:cubicBezTo>
                    <a:cubicBezTo>
                      <a:pt x="124" y="1021"/>
                      <a:pt x="124" y="1020"/>
                      <a:pt x="125" y="1020"/>
                    </a:cubicBezTo>
                    <a:cubicBezTo>
                      <a:pt x="126" y="1020"/>
                      <a:pt x="127" y="1019"/>
                      <a:pt x="127" y="1018"/>
                    </a:cubicBezTo>
                    <a:cubicBezTo>
                      <a:pt x="128" y="1017"/>
                      <a:pt x="127" y="1015"/>
                      <a:pt x="126" y="1014"/>
                    </a:cubicBezTo>
                    <a:cubicBezTo>
                      <a:pt x="126" y="1014"/>
                      <a:pt x="125" y="1012"/>
                      <a:pt x="123" y="1011"/>
                    </a:cubicBezTo>
                    <a:cubicBezTo>
                      <a:pt x="123" y="1010"/>
                      <a:pt x="123" y="1010"/>
                      <a:pt x="122" y="1010"/>
                    </a:cubicBezTo>
                    <a:cubicBezTo>
                      <a:pt x="122" y="1010"/>
                      <a:pt x="122" y="1010"/>
                      <a:pt x="122" y="1009"/>
                    </a:cubicBezTo>
                    <a:cubicBezTo>
                      <a:pt x="122" y="1009"/>
                      <a:pt x="121" y="1008"/>
                      <a:pt x="120" y="1007"/>
                    </a:cubicBezTo>
                    <a:cubicBezTo>
                      <a:pt x="120" y="1007"/>
                      <a:pt x="120" y="1007"/>
                      <a:pt x="120" y="1007"/>
                    </a:cubicBezTo>
                    <a:cubicBezTo>
                      <a:pt x="120" y="1007"/>
                      <a:pt x="119" y="1006"/>
                      <a:pt x="119" y="1006"/>
                    </a:cubicBezTo>
                    <a:cubicBezTo>
                      <a:pt x="118" y="1006"/>
                      <a:pt x="118" y="1005"/>
                      <a:pt x="118" y="1005"/>
                    </a:cubicBezTo>
                    <a:cubicBezTo>
                      <a:pt x="117" y="1005"/>
                      <a:pt x="117" y="1004"/>
                      <a:pt x="117" y="1004"/>
                    </a:cubicBezTo>
                    <a:cubicBezTo>
                      <a:pt x="117" y="1003"/>
                      <a:pt x="117" y="1003"/>
                      <a:pt x="117" y="1002"/>
                    </a:cubicBezTo>
                    <a:cubicBezTo>
                      <a:pt x="117" y="1002"/>
                      <a:pt x="117" y="1002"/>
                      <a:pt x="116" y="1002"/>
                    </a:cubicBezTo>
                    <a:cubicBezTo>
                      <a:pt x="116" y="1002"/>
                      <a:pt x="117" y="1002"/>
                      <a:pt x="117" y="1002"/>
                    </a:cubicBezTo>
                    <a:cubicBezTo>
                      <a:pt x="120" y="1001"/>
                      <a:pt x="124" y="1001"/>
                      <a:pt x="127" y="999"/>
                    </a:cubicBezTo>
                    <a:cubicBezTo>
                      <a:pt x="129" y="999"/>
                      <a:pt x="129" y="999"/>
                      <a:pt x="129" y="999"/>
                    </a:cubicBezTo>
                    <a:cubicBezTo>
                      <a:pt x="129" y="998"/>
                      <a:pt x="129" y="998"/>
                      <a:pt x="129" y="998"/>
                    </a:cubicBezTo>
                    <a:cubicBezTo>
                      <a:pt x="129" y="996"/>
                      <a:pt x="130" y="995"/>
                      <a:pt x="130" y="993"/>
                    </a:cubicBezTo>
                    <a:cubicBezTo>
                      <a:pt x="130" y="989"/>
                      <a:pt x="130" y="989"/>
                      <a:pt x="132" y="989"/>
                    </a:cubicBezTo>
                    <a:cubicBezTo>
                      <a:pt x="133" y="989"/>
                      <a:pt x="133" y="989"/>
                      <a:pt x="133" y="989"/>
                    </a:cubicBezTo>
                    <a:cubicBezTo>
                      <a:pt x="134" y="989"/>
                      <a:pt x="138" y="993"/>
                      <a:pt x="139" y="994"/>
                    </a:cubicBezTo>
                    <a:cubicBezTo>
                      <a:pt x="139" y="995"/>
                      <a:pt x="139" y="997"/>
                      <a:pt x="138" y="999"/>
                    </a:cubicBezTo>
                    <a:cubicBezTo>
                      <a:pt x="137" y="999"/>
                      <a:pt x="137" y="1000"/>
                      <a:pt x="137" y="1001"/>
                    </a:cubicBezTo>
                    <a:cubicBezTo>
                      <a:pt x="135" y="1005"/>
                      <a:pt x="137" y="1006"/>
                      <a:pt x="138" y="1007"/>
                    </a:cubicBezTo>
                    <a:cubicBezTo>
                      <a:pt x="139" y="1008"/>
                      <a:pt x="141" y="1008"/>
                      <a:pt x="143" y="1008"/>
                    </a:cubicBezTo>
                    <a:cubicBezTo>
                      <a:pt x="143" y="1008"/>
                      <a:pt x="143" y="1009"/>
                      <a:pt x="144" y="1009"/>
                    </a:cubicBezTo>
                    <a:cubicBezTo>
                      <a:pt x="145" y="1009"/>
                      <a:pt x="146" y="1010"/>
                      <a:pt x="147" y="1010"/>
                    </a:cubicBezTo>
                    <a:cubicBezTo>
                      <a:pt x="147" y="1010"/>
                      <a:pt x="148" y="1010"/>
                      <a:pt x="148" y="1009"/>
                    </a:cubicBezTo>
                    <a:cubicBezTo>
                      <a:pt x="149" y="1009"/>
                      <a:pt x="150" y="1009"/>
                      <a:pt x="150" y="1008"/>
                    </a:cubicBezTo>
                    <a:cubicBezTo>
                      <a:pt x="150" y="1009"/>
                      <a:pt x="150" y="1009"/>
                      <a:pt x="150" y="1009"/>
                    </a:cubicBezTo>
                    <a:cubicBezTo>
                      <a:pt x="150" y="1010"/>
                      <a:pt x="150" y="1011"/>
                      <a:pt x="150" y="1012"/>
                    </a:cubicBezTo>
                    <a:cubicBezTo>
                      <a:pt x="150" y="1012"/>
                      <a:pt x="150" y="1012"/>
                      <a:pt x="150" y="1012"/>
                    </a:cubicBezTo>
                    <a:cubicBezTo>
                      <a:pt x="149" y="1012"/>
                      <a:pt x="149" y="1012"/>
                      <a:pt x="148" y="1012"/>
                    </a:cubicBezTo>
                    <a:cubicBezTo>
                      <a:pt x="146" y="1012"/>
                      <a:pt x="145" y="1014"/>
                      <a:pt x="144" y="1015"/>
                    </a:cubicBezTo>
                    <a:cubicBezTo>
                      <a:pt x="142" y="1019"/>
                      <a:pt x="144" y="1021"/>
                      <a:pt x="146" y="1023"/>
                    </a:cubicBezTo>
                    <a:cubicBezTo>
                      <a:pt x="146" y="1023"/>
                      <a:pt x="147" y="1024"/>
                      <a:pt x="147" y="1024"/>
                    </a:cubicBezTo>
                    <a:cubicBezTo>
                      <a:pt x="147" y="1024"/>
                      <a:pt x="147" y="1024"/>
                      <a:pt x="147" y="1024"/>
                    </a:cubicBezTo>
                    <a:cubicBezTo>
                      <a:pt x="147" y="1025"/>
                      <a:pt x="147" y="1025"/>
                      <a:pt x="147" y="1025"/>
                    </a:cubicBezTo>
                    <a:cubicBezTo>
                      <a:pt x="145" y="1027"/>
                      <a:pt x="145" y="1029"/>
                      <a:pt x="146" y="1031"/>
                    </a:cubicBezTo>
                    <a:cubicBezTo>
                      <a:pt x="146" y="1031"/>
                      <a:pt x="147" y="1032"/>
                      <a:pt x="147" y="1032"/>
                    </a:cubicBezTo>
                    <a:cubicBezTo>
                      <a:pt x="147" y="1032"/>
                      <a:pt x="147" y="1033"/>
                      <a:pt x="147" y="1033"/>
                    </a:cubicBezTo>
                    <a:cubicBezTo>
                      <a:pt x="147" y="1033"/>
                      <a:pt x="147" y="1034"/>
                      <a:pt x="147" y="1034"/>
                    </a:cubicBezTo>
                    <a:cubicBezTo>
                      <a:pt x="147" y="1034"/>
                      <a:pt x="148" y="1035"/>
                      <a:pt x="148" y="1036"/>
                    </a:cubicBezTo>
                    <a:cubicBezTo>
                      <a:pt x="148" y="1038"/>
                      <a:pt x="150" y="1040"/>
                      <a:pt x="151" y="1042"/>
                    </a:cubicBezTo>
                    <a:cubicBezTo>
                      <a:pt x="152" y="1043"/>
                      <a:pt x="153" y="1043"/>
                      <a:pt x="153" y="1044"/>
                    </a:cubicBezTo>
                    <a:cubicBezTo>
                      <a:pt x="154" y="1045"/>
                      <a:pt x="155" y="1045"/>
                      <a:pt x="155" y="1046"/>
                    </a:cubicBezTo>
                    <a:cubicBezTo>
                      <a:pt x="155" y="1046"/>
                      <a:pt x="155" y="1046"/>
                      <a:pt x="155" y="1046"/>
                    </a:cubicBezTo>
                    <a:cubicBezTo>
                      <a:pt x="151" y="1047"/>
                      <a:pt x="150" y="1050"/>
                      <a:pt x="151" y="1054"/>
                    </a:cubicBezTo>
                    <a:cubicBezTo>
                      <a:pt x="152" y="1055"/>
                      <a:pt x="153" y="1056"/>
                      <a:pt x="154" y="1056"/>
                    </a:cubicBezTo>
                    <a:cubicBezTo>
                      <a:pt x="154" y="1056"/>
                      <a:pt x="151" y="1056"/>
                      <a:pt x="151" y="1056"/>
                    </a:cubicBezTo>
                    <a:cubicBezTo>
                      <a:pt x="151" y="1058"/>
                      <a:pt x="151" y="1058"/>
                      <a:pt x="151" y="1058"/>
                    </a:cubicBezTo>
                    <a:cubicBezTo>
                      <a:pt x="149" y="1064"/>
                      <a:pt x="153" y="1067"/>
                      <a:pt x="155" y="1070"/>
                    </a:cubicBezTo>
                    <a:cubicBezTo>
                      <a:pt x="156" y="1070"/>
                      <a:pt x="156" y="1071"/>
                      <a:pt x="157" y="1072"/>
                    </a:cubicBezTo>
                    <a:cubicBezTo>
                      <a:pt x="157" y="1072"/>
                      <a:pt x="158" y="1073"/>
                      <a:pt x="158" y="1074"/>
                    </a:cubicBezTo>
                    <a:cubicBezTo>
                      <a:pt x="159" y="1074"/>
                      <a:pt x="159" y="1074"/>
                      <a:pt x="159" y="1074"/>
                    </a:cubicBezTo>
                    <a:cubicBezTo>
                      <a:pt x="159" y="1074"/>
                      <a:pt x="159" y="1074"/>
                      <a:pt x="159" y="1075"/>
                    </a:cubicBezTo>
                    <a:cubicBezTo>
                      <a:pt x="159" y="1075"/>
                      <a:pt x="159" y="1075"/>
                      <a:pt x="159" y="1075"/>
                    </a:cubicBezTo>
                    <a:cubicBezTo>
                      <a:pt x="159" y="1076"/>
                      <a:pt x="159" y="1077"/>
                      <a:pt x="159" y="1078"/>
                    </a:cubicBezTo>
                    <a:cubicBezTo>
                      <a:pt x="159" y="1079"/>
                      <a:pt x="159" y="1079"/>
                      <a:pt x="159" y="1079"/>
                    </a:cubicBezTo>
                    <a:cubicBezTo>
                      <a:pt x="160" y="1079"/>
                      <a:pt x="160" y="1079"/>
                      <a:pt x="160" y="1079"/>
                    </a:cubicBezTo>
                    <a:cubicBezTo>
                      <a:pt x="160" y="1079"/>
                      <a:pt x="161" y="1080"/>
                      <a:pt x="161" y="1080"/>
                    </a:cubicBezTo>
                    <a:cubicBezTo>
                      <a:pt x="161" y="1080"/>
                      <a:pt x="161" y="1080"/>
                      <a:pt x="161" y="1081"/>
                    </a:cubicBezTo>
                    <a:cubicBezTo>
                      <a:pt x="160" y="1082"/>
                      <a:pt x="160" y="1083"/>
                      <a:pt x="160" y="1084"/>
                    </a:cubicBezTo>
                    <a:cubicBezTo>
                      <a:pt x="160" y="1086"/>
                      <a:pt x="160" y="1087"/>
                      <a:pt x="160" y="1089"/>
                    </a:cubicBezTo>
                    <a:cubicBezTo>
                      <a:pt x="160" y="1090"/>
                      <a:pt x="160" y="1090"/>
                      <a:pt x="160" y="1090"/>
                    </a:cubicBezTo>
                    <a:cubicBezTo>
                      <a:pt x="160" y="1091"/>
                      <a:pt x="160" y="1091"/>
                      <a:pt x="160" y="1091"/>
                    </a:cubicBezTo>
                    <a:cubicBezTo>
                      <a:pt x="160" y="1093"/>
                      <a:pt x="160" y="1096"/>
                      <a:pt x="162" y="1098"/>
                    </a:cubicBezTo>
                    <a:cubicBezTo>
                      <a:pt x="162" y="1098"/>
                      <a:pt x="163" y="1098"/>
                      <a:pt x="163" y="1098"/>
                    </a:cubicBezTo>
                    <a:cubicBezTo>
                      <a:pt x="164" y="1099"/>
                      <a:pt x="164" y="1099"/>
                      <a:pt x="164" y="1099"/>
                    </a:cubicBezTo>
                    <a:cubicBezTo>
                      <a:pt x="164" y="1099"/>
                      <a:pt x="164" y="1099"/>
                      <a:pt x="164" y="1100"/>
                    </a:cubicBezTo>
                    <a:cubicBezTo>
                      <a:pt x="164" y="1100"/>
                      <a:pt x="165" y="1101"/>
                      <a:pt x="166" y="1102"/>
                    </a:cubicBezTo>
                    <a:cubicBezTo>
                      <a:pt x="165" y="1103"/>
                      <a:pt x="165" y="1103"/>
                      <a:pt x="165" y="1103"/>
                    </a:cubicBezTo>
                    <a:cubicBezTo>
                      <a:pt x="165" y="1103"/>
                      <a:pt x="165" y="1104"/>
                      <a:pt x="165" y="1104"/>
                    </a:cubicBezTo>
                    <a:cubicBezTo>
                      <a:pt x="164" y="1105"/>
                      <a:pt x="163" y="1106"/>
                      <a:pt x="164" y="1108"/>
                    </a:cubicBezTo>
                    <a:cubicBezTo>
                      <a:pt x="164" y="1108"/>
                      <a:pt x="164" y="1109"/>
                      <a:pt x="164" y="1109"/>
                    </a:cubicBezTo>
                    <a:cubicBezTo>
                      <a:pt x="164" y="1109"/>
                      <a:pt x="163" y="1109"/>
                      <a:pt x="163" y="1109"/>
                    </a:cubicBezTo>
                    <a:cubicBezTo>
                      <a:pt x="161" y="1109"/>
                      <a:pt x="161" y="1110"/>
                      <a:pt x="160" y="1111"/>
                    </a:cubicBezTo>
                    <a:cubicBezTo>
                      <a:pt x="159" y="1112"/>
                      <a:pt x="159" y="1113"/>
                      <a:pt x="159" y="1114"/>
                    </a:cubicBezTo>
                    <a:cubicBezTo>
                      <a:pt x="159" y="1114"/>
                      <a:pt x="159" y="1113"/>
                      <a:pt x="158" y="1113"/>
                    </a:cubicBezTo>
                    <a:cubicBezTo>
                      <a:pt x="158" y="1113"/>
                      <a:pt x="158" y="1113"/>
                      <a:pt x="158" y="1112"/>
                    </a:cubicBezTo>
                    <a:cubicBezTo>
                      <a:pt x="158" y="1112"/>
                      <a:pt x="157" y="1111"/>
                      <a:pt x="156" y="1110"/>
                    </a:cubicBezTo>
                    <a:cubicBezTo>
                      <a:pt x="155" y="1109"/>
                      <a:pt x="155" y="1109"/>
                      <a:pt x="154" y="1109"/>
                    </a:cubicBezTo>
                    <a:cubicBezTo>
                      <a:pt x="153" y="1108"/>
                      <a:pt x="153" y="1108"/>
                      <a:pt x="153" y="1108"/>
                    </a:cubicBezTo>
                    <a:cubicBezTo>
                      <a:pt x="153" y="1108"/>
                      <a:pt x="152" y="1108"/>
                      <a:pt x="151" y="1108"/>
                    </a:cubicBezTo>
                    <a:cubicBezTo>
                      <a:pt x="150" y="1108"/>
                      <a:pt x="149" y="1109"/>
                      <a:pt x="148" y="1110"/>
                    </a:cubicBezTo>
                    <a:cubicBezTo>
                      <a:pt x="148" y="1111"/>
                      <a:pt x="148" y="1111"/>
                      <a:pt x="148" y="1111"/>
                    </a:cubicBezTo>
                    <a:cubicBezTo>
                      <a:pt x="147" y="1111"/>
                      <a:pt x="147" y="1111"/>
                      <a:pt x="147" y="1111"/>
                    </a:cubicBezTo>
                    <a:cubicBezTo>
                      <a:pt x="147" y="1111"/>
                      <a:pt x="146" y="1111"/>
                      <a:pt x="146" y="1110"/>
                    </a:cubicBezTo>
                    <a:cubicBezTo>
                      <a:pt x="146" y="1110"/>
                      <a:pt x="146" y="1109"/>
                      <a:pt x="146" y="1108"/>
                    </a:cubicBezTo>
                    <a:cubicBezTo>
                      <a:pt x="145" y="1106"/>
                      <a:pt x="144" y="1106"/>
                      <a:pt x="143" y="1106"/>
                    </a:cubicBezTo>
                    <a:cubicBezTo>
                      <a:pt x="142" y="1105"/>
                      <a:pt x="142" y="1104"/>
                      <a:pt x="140" y="1104"/>
                    </a:cubicBezTo>
                    <a:cubicBezTo>
                      <a:pt x="140" y="1104"/>
                      <a:pt x="140" y="1104"/>
                      <a:pt x="140" y="1104"/>
                    </a:cubicBezTo>
                    <a:cubicBezTo>
                      <a:pt x="139" y="1104"/>
                      <a:pt x="139" y="1104"/>
                      <a:pt x="139" y="1104"/>
                    </a:cubicBezTo>
                    <a:cubicBezTo>
                      <a:pt x="140" y="1104"/>
                      <a:pt x="141" y="1103"/>
                      <a:pt x="141" y="1101"/>
                    </a:cubicBezTo>
                    <a:cubicBezTo>
                      <a:pt x="141" y="1100"/>
                      <a:pt x="141" y="1100"/>
                      <a:pt x="141" y="1100"/>
                    </a:cubicBezTo>
                    <a:cubicBezTo>
                      <a:pt x="142" y="1099"/>
                      <a:pt x="144" y="1099"/>
                      <a:pt x="144" y="1097"/>
                    </a:cubicBezTo>
                    <a:cubicBezTo>
                      <a:pt x="145" y="1095"/>
                      <a:pt x="144" y="1092"/>
                      <a:pt x="141" y="1091"/>
                    </a:cubicBezTo>
                    <a:cubicBezTo>
                      <a:pt x="141" y="1090"/>
                      <a:pt x="140" y="1090"/>
                      <a:pt x="140" y="1090"/>
                    </a:cubicBezTo>
                    <a:cubicBezTo>
                      <a:pt x="139" y="1090"/>
                      <a:pt x="139" y="1089"/>
                      <a:pt x="138" y="1089"/>
                    </a:cubicBezTo>
                    <a:cubicBezTo>
                      <a:pt x="138" y="1089"/>
                      <a:pt x="137" y="1089"/>
                      <a:pt x="137" y="1089"/>
                    </a:cubicBezTo>
                    <a:cubicBezTo>
                      <a:pt x="135" y="1089"/>
                      <a:pt x="134" y="1090"/>
                      <a:pt x="133" y="1092"/>
                    </a:cubicBezTo>
                    <a:cubicBezTo>
                      <a:pt x="132" y="1093"/>
                      <a:pt x="131" y="1093"/>
                      <a:pt x="131" y="1094"/>
                    </a:cubicBezTo>
                    <a:cubicBezTo>
                      <a:pt x="131" y="1095"/>
                      <a:pt x="130" y="1096"/>
                      <a:pt x="131" y="1098"/>
                    </a:cubicBezTo>
                    <a:cubicBezTo>
                      <a:pt x="132" y="1098"/>
                      <a:pt x="132" y="1099"/>
                      <a:pt x="133" y="1099"/>
                    </a:cubicBezTo>
                    <a:cubicBezTo>
                      <a:pt x="133" y="1100"/>
                      <a:pt x="133" y="1100"/>
                      <a:pt x="134" y="1101"/>
                    </a:cubicBezTo>
                    <a:cubicBezTo>
                      <a:pt x="134" y="1101"/>
                      <a:pt x="134" y="1102"/>
                      <a:pt x="134" y="1102"/>
                    </a:cubicBezTo>
                    <a:cubicBezTo>
                      <a:pt x="134" y="1102"/>
                      <a:pt x="133" y="1102"/>
                      <a:pt x="133" y="1102"/>
                    </a:cubicBezTo>
                    <a:cubicBezTo>
                      <a:pt x="132" y="1102"/>
                      <a:pt x="132" y="1102"/>
                      <a:pt x="132" y="1102"/>
                    </a:cubicBezTo>
                    <a:cubicBezTo>
                      <a:pt x="132" y="1102"/>
                      <a:pt x="132" y="1102"/>
                      <a:pt x="131" y="1102"/>
                    </a:cubicBezTo>
                    <a:cubicBezTo>
                      <a:pt x="131" y="1102"/>
                      <a:pt x="131" y="1102"/>
                      <a:pt x="131" y="1102"/>
                    </a:cubicBezTo>
                    <a:cubicBezTo>
                      <a:pt x="130" y="1102"/>
                      <a:pt x="130" y="1102"/>
                      <a:pt x="129" y="1102"/>
                    </a:cubicBezTo>
                    <a:cubicBezTo>
                      <a:pt x="128" y="1102"/>
                      <a:pt x="127" y="1102"/>
                      <a:pt x="126" y="1103"/>
                    </a:cubicBezTo>
                    <a:cubicBezTo>
                      <a:pt x="125" y="1104"/>
                      <a:pt x="125" y="1104"/>
                      <a:pt x="124" y="1104"/>
                    </a:cubicBezTo>
                    <a:cubicBezTo>
                      <a:pt x="123" y="1104"/>
                      <a:pt x="123" y="1104"/>
                      <a:pt x="123" y="1104"/>
                    </a:cubicBezTo>
                    <a:cubicBezTo>
                      <a:pt x="122" y="1104"/>
                      <a:pt x="122" y="1104"/>
                      <a:pt x="121" y="1105"/>
                    </a:cubicBezTo>
                    <a:cubicBezTo>
                      <a:pt x="121" y="1105"/>
                      <a:pt x="120" y="1106"/>
                      <a:pt x="120" y="1107"/>
                    </a:cubicBezTo>
                    <a:cubicBezTo>
                      <a:pt x="121" y="1110"/>
                      <a:pt x="124" y="1110"/>
                      <a:pt x="125" y="1110"/>
                    </a:cubicBezTo>
                    <a:cubicBezTo>
                      <a:pt x="125" y="1111"/>
                      <a:pt x="125" y="1111"/>
                      <a:pt x="125" y="1111"/>
                    </a:cubicBezTo>
                    <a:cubicBezTo>
                      <a:pt x="126" y="1111"/>
                      <a:pt x="126" y="1111"/>
                      <a:pt x="126" y="1111"/>
                    </a:cubicBezTo>
                    <a:cubicBezTo>
                      <a:pt x="126" y="1111"/>
                      <a:pt x="125" y="1111"/>
                      <a:pt x="125" y="1111"/>
                    </a:cubicBezTo>
                    <a:cubicBezTo>
                      <a:pt x="125" y="1111"/>
                      <a:pt x="125" y="1111"/>
                      <a:pt x="125" y="1111"/>
                    </a:cubicBezTo>
                    <a:cubicBezTo>
                      <a:pt x="124" y="1111"/>
                      <a:pt x="123" y="1111"/>
                      <a:pt x="122" y="1112"/>
                    </a:cubicBezTo>
                    <a:cubicBezTo>
                      <a:pt x="122" y="1112"/>
                      <a:pt x="122" y="1111"/>
                      <a:pt x="122" y="1111"/>
                    </a:cubicBezTo>
                    <a:cubicBezTo>
                      <a:pt x="121" y="1111"/>
                      <a:pt x="121" y="1111"/>
                      <a:pt x="121" y="1110"/>
                    </a:cubicBezTo>
                    <a:cubicBezTo>
                      <a:pt x="121" y="1109"/>
                      <a:pt x="120" y="1108"/>
                      <a:pt x="118" y="1107"/>
                    </a:cubicBezTo>
                    <a:cubicBezTo>
                      <a:pt x="117" y="1107"/>
                      <a:pt x="117" y="1107"/>
                      <a:pt x="117" y="1107"/>
                    </a:cubicBezTo>
                    <a:cubicBezTo>
                      <a:pt x="117" y="1107"/>
                      <a:pt x="117" y="1107"/>
                      <a:pt x="117" y="1107"/>
                    </a:cubicBezTo>
                    <a:cubicBezTo>
                      <a:pt x="115" y="1107"/>
                      <a:pt x="113" y="1110"/>
                      <a:pt x="113" y="1112"/>
                    </a:cubicBezTo>
                    <a:cubicBezTo>
                      <a:pt x="113" y="1113"/>
                      <a:pt x="113" y="1114"/>
                      <a:pt x="114" y="1115"/>
                    </a:cubicBezTo>
                    <a:cubicBezTo>
                      <a:pt x="114" y="1115"/>
                      <a:pt x="115" y="1115"/>
                      <a:pt x="115" y="1115"/>
                    </a:cubicBezTo>
                    <a:cubicBezTo>
                      <a:pt x="116" y="1117"/>
                      <a:pt x="117" y="1118"/>
                      <a:pt x="119" y="1118"/>
                    </a:cubicBezTo>
                    <a:cubicBezTo>
                      <a:pt x="119" y="1118"/>
                      <a:pt x="119" y="1118"/>
                      <a:pt x="119" y="1118"/>
                    </a:cubicBezTo>
                    <a:cubicBezTo>
                      <a:pt x="120" y="1118"/>
                      <a:pt x="121" y="1118"/>
                      <a:pt x="121" y="1117"/>
                    </a:cubicBezTo>
                    <a:cubicBezTo>
                      <a:pt x="122" y="1118"/>
                      <a:pt x="122" y="1118"/>
                      <a:pt x="123" y="1118"/>
                    </a:cubicBezTo>
                    <a:cubicBezTo>
                      <a:pt x="124" y="1118"/>
                      <a:pt x="124" y="1118"/>
                      <a:pt x="124" y="1118"/>
                    </a:cubicBezTo>
                    <a:cubicBezTo>
                      <a:pt x="125" y="1118"/>
                      <a:pt x="126" y="1118"/>
                      <a:pt x="126" y="1118"/>
                    </a:cubicBezTo>
                    <a:cubicBezTo>
                      <a:pt x="126" y="1118"/>
                      <a:pt x="127" y="1119"/>
                      <a:pt x="127" y="1119"/>
                    </a:cubicBezTo>
                    <a:cubicBezTo>
                      <a:pt x="128" y="1121"/>
                      <a:pt x="129" y="1122"/>
                      <a:pt x="130" y="1122"/>
                    </a:cubicBezTo>
                    <a:cubicBezTo>
                      <a:pt x="131" y="1123"/>
                      <a:pt x="131" y="1123"/>
                      <a:pt x="131" y="1123"/>
                    </a:cubicBezTo>
                    <a:cubicBezTo>
                      <a:pt x="131" y="1123"/>
                      <a:pt x="131" y="1123"/>
                      <a:pt x="131" y="1123"/>
                    </a:cubicBezTo>
                    <a:cubicBezTo>
                      <a:pt x="132" y="1124"/>
                      <a:pt x="133" y="1125"/>
                      <a:pt x="134" y="1125"/>
                    </a:cubicBezTo>
                    <a:cubicBezTo>
                      <a:pt x="135" y="1125"/>
                      <a:pt x="136" y="1125"/>
                      <a:pt x="137" y="1124"/>
                    </a:cubicBezTo>
                    <a:cubicBezTo>
                      <a:pt x="137" y="1124"/>
                      <a:pt x="137" y="1124"/>
                      <a:pt x="137" y="1124"/>
                    </a:cubicBezTo>
                    <a:cubicBezTo>
                      <a:pt x="138" y="1124"/>
                      <a:pt x="138" y="1124"/>
                      <a:pt x="138" y="1124"/>
                    </a:cubicBezTo>
                    <a:cubicBezTo>
                      <a:pt x="137" y="1124"/>
                      <a:pt x="137" y="1125"/>
                      <a:pt x="136" y="1126"/>
                    </a:cubicBezTo>
                    <a:cubicBezTo>
                      <a:pt x="136" y="1127"/>
                      <a:pt x="136" y="1129"/>
                      <a:pt x="137" y="1130"/>
                    </a:cubicBezTo>
                    <a:cubicBezTo>
                      <a:pt x="138" y="1131"/>
                      <a:pt x="140" y="1131"/>
                      <a:pt x="141" y="1131"/>
                    </a:cubicBezTo>
                    <a:cubicBezTo>
                      <a:pt x="141" y="1131"/>
                      <a:pt x="141" y="1131"/>
                      <a:pt x="141" y="1131"/>
                    </a:cubicBezTo>
                    <a:cubicBezTo>
                      <a:pt x="141" y="1132"/>
                      <a:pt x="141" y="1132"/>
                      <a:pt x="141" y="1133"/>
                    </a:cubicBezTo>
                    <a:cubicBezTo>
                      <a:pt x="141" y="1133"/>
                      <a:pt x="141" y="1133"/>
                      <a:pt x="141" y="1133"/>
                    </a:cubicBezTo>
                    <a:cubicBezTo>
                      <a:pt x="139" y="1133"/>
                      <a:pt x="139" y="1133"/>
                      <a:pt x="139" y="1133"/>
                    </a:cubicBezTo>
                    <a:cubicBezTo>
                      <a:pt x="139" y="1135"/>
                      <a:pt x="139" y="1135"/>
                      <a:pt x="139" y="1135"/>
                    </a:cubicBezTo>
                    <a:cubicBezTo>
                      <a:pt x="138" y="1136"/>
                      <a:pt x="138" y="1136"/>
                      <a:pt x="138" y="1136"/>
                    </a:cubicBezTo>
                    <a:cubicBezTo>
                      <a:pt x="136" y="1137"/>
                      <a:pt x="135" y="1140"/>
                      <a:pt x="136" y="1142"/>
                    </a:cubicBezTo>
                    <a:cubicBezTo>
                      <a:pt x="136" y="1143"/>
                      <a:pt x="137" y="1145"/>
                      <a:pt x="140" y="1145"/>
                    </a:cubicBezTo>
                    <a:cubicBezTo>
                      <a:pt x="140" y="1145"/>
                      <a:pt x="140" y="1145"/>
                      <a:pt x="140" y="1145"/>
                    </a:cubicBezTo>
                    <a:cubicBezTo>
                      <a:pt x="140" y="1145"/>
                      <a:pt x="140" y="1146"/>
                      <a:pt x="140" y="1148"/>
                    </a:cubicBezTo>
                    <a:cubicBezTo>
                      <a:pt x="140" y="1148"/>
                      <a:pt x="140" y="1148"/>
                      <a:pt x="140" y="1149"/>
                    </a:cubicBezTo>
                    <a:cubicBezTo>
                      <a:pt x="140" y="1148"/>
                      <a:pt x="140" y="1148"/>
                      <a:pt x="140" y="1148"/>
                    </a:cubicBezTo>
                    <a:cubicBezTo>
                      <a:pt x="139" y="1148"/>
                      <a:pt x="138" y="1149"/>
                      <a:pt x="137" y="1149"/>
                    </a:cubicBezTo>
                    <a:cubicBezTo>
                      <a:pt x="136" y="1150"/>
                      <a:pt x="136" y="1152"/>
                      <a:pt x="136" y="1153"/>
                    </a:cubicBezTo>
                    <a:cubicBezTo>
                      <a:pt x="136" y="1153"/>
                      <a:pt x="135" y="1157"/>
                      <a:pt x="136" y="1159"/>
                    </a:cubicBezTo>
                    <a:cubicBezTo>
                      <a:pt x="135" y="1160"/>
                      <a:pt x="135" y="1160"/>
                      <a:pt x="134" y="1161"/>
                    </a:cubicBezTo>
                    <a:cubicBezTo>
                      <a:pt x="133" y="1162"/>
                      <a:pt x="133" y="1163"/>
                      <a:pt x="133" y="1164"/>
                    </a:cubicBezTo>
                    <a:cubicBezTo>
                      <a:pt x="133" y="1164"/>
                      <a:pt x="133" y="1165"/>
                      <a:pt x="133" y="1165"/>
                    </a:cubicBezTo>
                    <a:cubicBezTo>
                      <a:pt x="133" y="1165"/>
                      <a:pt x="133" y="1166"/>
                      <a:pt x="132" y="1166"/>
                    </a:cubicBezTo>
                    <a:cubicBezTo>
                      <a:pt x="131" y="1167"/>
                      <a:pt x="130" y="1169"/>
                      <a:pt x="131" y="1171"/>
                    </a:cubicBezTo>
                    <a:cubicBezTo>
                      <a:pt x="131" y="1173"/>
                      <a:pt x="131" y="1173"/>
                      <a:pt x="131" y="1173"/>
                    </a:cubicBezTo>
                    <a:cubicBezTo>
                      <a:pt x="133" y="1173"/>
                      <a:pt x="133" y="1173"/>
                      <a:pt x="133" y="1173"/>
                    </a:cubicBezTo>
                    <a:cubicBezTo>
                      <a:pt x="134" y="1174"/>
                      <a:pt x="136" y="1174"/>
                      <a:pt x="137" y="1174"/>
                    </a:cubicBezTo>
                    <a:cubicBezTo>
                      <a:pt x="138" y="1174"/>
                      <a:pt x="138" y="1174"/>
                      <a:pt x="138" y="1174"/>
                    </a:cubicBezTo>
                    <a:cubicBezTo>
                      <a:pt x="138" y="1174"/>
                      <a:pt x="139" y="1174"/>
                      <a:pt x="139" y="1174"/>
                    </a:cubicBezTo>
                    <a:cubicBezTo>
                      <a:pt x="139" y="1174"/>
                      <a:pt x="139" y="1175"/>
                      <a:pt x="139" y="1176"/>
                    </a:cubicBezTo>
                    <a:cubicBezTo>
                      <a:pt x="138" y="1176"/>
                      <a:pt x="138" y="1176"/>
                      <a:pt x="137" y="1176"/>
                    </a:cubicBezTo>
                    <a:cubicBezTo>
                      <a:pt x="136" y="1177"/>
                      <a:pt x="136" y="1178"/>
                      <a:pt x="136" y="1178"/>
                    </a:cubicBezTo>
                    <a:cubicBezTo>
                      <a:pt x="136" y="1178"/>
                      <a:pt x="136" y="1179"/>
                      <a:pt x="136" y="1179"/>
                    </a:cubicBezTo>
                    <a:cubicBezTo>
                      <a:pt x="135" y="1179"/>
                      <a:pt x="135" y="1179"/>
                      <a:pt x="135" y="1179"/>
                    </a:cubicBezTo>
                    <a:cubicBezTo>
                      <a:pt x="135" y="1179"/>
                      <a:pt x="135" y="1179"/>
                      <a:pt x="134" y="1179"/>
                    </a:cubicBezTo>
                    <a:cubicBezTo>
                      <a:pt x="134" y="1179"/>
                      <a:pt x="134" y="1179"/>
                      <a:pt x="133" y="1179"/>
                    </a:cubicBezTo>
                    <a:cubicBezTo>
                      <a:pt x="131" y="1179"/>
                      <a:pt x="129" y="1182"/>
                      <a:pt x="128" y="1184"/>
                    </a:cubicBezTo>
                    <a:cubicBezTo>
                      <a:pt x="127" y="1184"/>
                      <a:pt x="127" y="1185"/>
                      <a:pt x="127" y="1185"/>
                    </a:cubicBezTo>
                    <a:cubicBezTo>
                      <a:pt x="126" y="1186"/>
                      <a:pt x="126" y="1186"/>
                      <a:pt x="126" y="1186"/>
                    </a:cubicBezTo>
                    <a:cubicBezTo>
                      <a:pt x="126" y="1187"/>
                      <a:pt x="125" y="1188"/>
                      <a:pt x="125" y="1188"/>
                    </a:cubicBezTo>
                    <a:cubicBezTo>
                      <a:pt x="125" y="1188"/>
                      <a:pt x="124" y="1188"/>
                      <a:pt x="124" y="1189"/>
                    </a:cubicBezTo>
                    <a:cubicBezTo>
                      <a:pt x="123" y="1189"/>
                      <a:pt x="122" y="1189"/>
                      <a:pt x="121" y="1190"/>
                    </a:cubicBezTo>
                    <a:cubicBezTo>
                      <a:pt x="119" y="1193"/>
                      <a:pt x="120" y="1197"/>
                      <a:pt x="121" y="1199"/>
                    </a:cubicBezTo>
                    <a:cubicBezTo>
                      <a:pt x="122" y="1201"/>
                      <a:pt x="124" y="1203"/>
                      <a:pt x="126" y="1204"/>
                    </a:cubicBezTo>
                    <a:cubicBezTo>
                      <a:pt x="127" y="1204"/>
                      <a:pt x="127" y="1204"/>
                      <a:pt x="128" y="1205"/>
                    </a:cubicBezTo>
                    <a:cubicBezTo>
                      <a:pt x="128" y="1205"/>
                      <a:pt x="129" y="1206"/>
                      <a:pt x="130" y="1207"/>
                    </a:cubicBezTo>
                    <a:cubicBezTo>
                      <a:pt x="130" y="1208"/>
                      <a:pt x="130" y="1208"/>
                      <a:pt x="130" y="1208"/>
                    </a:cubicBezTo>
                    <a:cubicBezTo>
                      <a:pt x="131" y="1208"/>
                      <a:pt x="131" y="1210"/>
                      <a:pt x="133" y="1210"/>
                    </a:cubicBezTo>
                    <a:cubicBezTo>
                      <a:pt x="134" y="1210"/>
                      <a:pt x="134" y="1209"/>
                      <a:pt x="135" y="1209"/>
                    </a:cubicBezTo>
                    <a:cubicBezTo>
                      <a:pt x="137" y="1209"/>
                      <a:pt x="138" y="1207"/>
                      <a:pt x="139" y="1205"/>
                    </a:cubicBezTo>
                    <a:cubicBezTo>
                      <a:pt x="139" y="1203"/>
                      <a:pt x="138" y="1201"/>
                      <a:pt x="137" y="1200"/>
                    </a:cubicBezTo>
                    <a:cubicBezTo>
                      <a:pt x="136" y="1199"/>
                      <a:pt x="136" y="1199"/>
                      <a:pt x="135" y="1198"/>
                    </a:cubicBezTo>
                    <a:cubicBezTo>
                      <a:pt x="134" y="1198"/>
                      <a:pt x="134" y="1197"/>
                      <a:pt x="133" y="1196"/>
                    </a:cubicBezTo>
                    <a:cubicBezTo>
                      <a:pt x="133" y="1196"/>
                      <a:pt x="134" y="1196"/>
                      <a:pt x="134" y="1196"/>
                    </a:cubicBezTo>
                    <a:cubicBezTo>
                      <a:pt x="135" y="1196"/>
                      <a:pt x="136" y="1196"/>
                      <a:pt x="137" y="1196"/>
                    </a:cubicBezTo>
                    <a:cubicBezTo>
                      <a:pt x="138" y="1195"/>
                      <a:pt x="139" y="1195"/>
                      <a:pt x="140" y="1194"/>
                    </a:cubicBezTo>
                    <a:cubicBezTo>
                      <a:pt x="140" y="1195"/>
                      <a:pt x="140" y="1197"/>
                      <a:pt x="141" y="1197"/>
                    </a:cubicBezTo>
                    <a:cubicBezTo>
                      <a:pt x="142" y="1198"/>
                      <a:pt x="144" y="1199"/>
                      <a:pt x="145" y="1199"/>
                    </a:cubicBezTo>
                    <a:cubicBezTo>
                      <a:pt x="146" y="1199"/>
                      <a:pt x="147" y="1200"/>
                      <a:pt x="147" y="1200"/>
                    </a:cubicBezTo>
                    <a:cubicBezTo>
                      <a:pt x="147" y="1200"/>
                      <a:pt x="147" y="1201"/>
                      <a:pt x="147" y="1201"/>
                    </a:cubicBezTo>
                    <a:cubicBezTo>
                      <a:pt x="148" y="1202"/>
                      <a:pt x="149" y="1202"/>
                      <a:pt x="150" y="1203"/>
                    </a:cubicBezTo>
                    <a:cubicBezTo>
                      <a:pt x="152" y="1204"/>
                      <a:pt x="153" y="1204"/>
                      <a:pt x="155" y="1204"/>
                    </a:cubicBezTo>
                    <a:cubicBezTo>
                      <a:pt x="155" y="1204"/>
                      <a:pt x="155" y="1205"/>
                      <a:pt x="156" y="1205"/>
                    </a:cubicBezTo>
                    <a:cubicBezTo>
                      <a:pt x="157" y="1205"/>
                      <a:pt x="157" y="1205"/>
                      <a:pt x="158" y="1206"/>
                    </a:cubicBezTo>
                    <a:cubicBezTo>
                      <a:pt x="158" y="1206"/>
                      <a:pt x="159" y="1206"/>
                      <a:pt x="159" y="1206"/>
                    </a:cubicBezTo>
                    <a:cubicBezTo>
                      <a:pt x="159" y="1206"/>
                      <a:pt x="159" y="1206"/>
                      <a:pt x="160" y="1206"/>
                    </a:cubicBezTo>
                    <a:cubicBezTo>
                      <a:pt x="161" y="1206"/>
                      <a:pt x="162" y="1207"/>
                      <a:pt x="163" y="1207"/>
                    </a:cubicBezTo>
                    <a:cubicBezTo>
                      <a:pt x="164" y="1207"/>
                      <a:pt x="165" y="1206"/>
                      <a:pt x="165" y="1206"/>
                    </a:cubicBezTo>
                    <a:cubicBezTo>
                      <a:pt x="167" y="1205"/>
                      <a:pt x="167" y="1204"/>
                      <a:pt x="167" y="1202"/>
                    </a:cubicBezTo>
                    <a:cubicBezTo>
                      <a:pt x="167" y="1202"/>
                      <a:pt x="167" y="1202"/>
                      <a:pt x="167" y="1202"/>
                    </a:cubicBezTo>
                    <a:cubicBezTo>
                      <a:pt x="167" y="1202"/>
                      <a:pt x="168" y="1202"/>
                      <a:pt x="168" y="1202"/>
                    </a:cubicBezTo>
                    <a:cubicBezTo>
                      <a:pt x="169" y="1202"/>
                      <a:pt x="171" y="1203"/>
                      <a:pt x="171" y="1204"/>
                    </a:cubicBezTo>
                    <a:cubicBezTo>
                      <a:pt x="172" y="1204"/>
                      <a:pt x="172" y="1205"/>
                      <a:pt x="173" y="1205"/>
                    </a:cubicBezTo>
                    <a:cubicBezTo>
                      <a:pt x="173" y="1206"/>
                      <a:pt x="174" y="1206"/>
                      <a:pt x="174" y="1206"/>
                    </a:cubicBezTo>
                    <a:cubicBezTo>
                      <a:pt x="173" y="1206"/>
                      <a:pt x="173" y="1206"/>
                      <a:pt x="172" y="1206"/>
                    </a:cubicBezTo>
                    <a:cubicBezTo>
                      <a:pt x="172" y="1206"/>
                      <a:pt x="171" y="1206"/>
                      <a:pt x="170" y="1206"/>
                    </a:cubicBezTo>
                    <a:cubicBezTo>
                      <a:pt x="168" y="1207"/>
                      <a:pt x="167" y="1209"/>
                      <a:pt x="167" y="1211"/>
                    </a:cubicBezTo>
                    <a:cubicBezTo>
                      <a:pt x="167" y="1212"/>
                      <a:pt x="167" y="1213"/>
                      <a:pt x="168" y="1214"/>
                    </a:cubicBezTo>
                    <a:cubicBezTo>
                      <a:pt x="168" y="1214"/>
                      <a:pt x="168" y="1214"/>
                      <a:pt x="168" y="1214"/>
                    </a:cubicBezTo>
                    <a:cubicBezTo>
                      <a:pt x="168" y="1215"/>
                      <a:pt x="167" y="1217"/>
                      <a:pt x="169" y="1218"/>
                    </a:cubicBezTo>
                    <a:cubicBezTo>
                      <a:pt x="170" y="1219"/>
                      <a:pt x="171" y="1219"/>
                      <a:pt x="171" y="1219"/>
                    </a:cubicBezTo>
                    <a:cubicBezTo>
                      <a:pt x="171" y="1219"/>
                      <a:pt x="171" y="1219"/>
                      <a:pt x="171" y="1219"/>
                    </a:cubicBezTo>
                    <a:cubicBezTo>
                      <a:pt x="173" y="1219"/>
                      <a:pt x="175" y="1217"/>
                      <a:pt x="175" y="1216"/>
                    </a:cubicBezTo>
                    <a:cubicBezTo>
                      <a:pt x="176" y="1216"/>
                      <a:pt x="176" y="1216"/>
                      <a:pt x="176" y="1216"/>
                    </a:cubicBezTo>
                    <a:cubicBezTo>
                      <a:pt x="176" y="1215"/>
                      <a:pt x="176" y="1215"/>
                      <a:pt x="176" y="1215"/>
                    </a:cubicBezTo>
                    <a:cubicBezTo>
                      <a:pt x="177" y="1215"/>
                      <a:pt x="178" y="1214"/>
                      <a:pt x="179" y="1212"/>
                    </a:cubicBezTo>
                    <a:cubicBezTo>
                      <a:pt x="179" y="1211"/>
                      <a:pt x="179" y="1211"/>
                      <a:pt x="179" y="1210"/>
                    </a:cubicBezTo>
                    <a:cubicBezTo>
                      <a:pt x="179" y="1210"/>
                      <a:pt x="180" y="1211"/>
                      <a:pt x="181" y="1211"/>
                    </a:cubicBezTo>
                    <a:cubicBezTo>
                      <a:pt x="182" y="1211"/>
                      <a:pt x="183" y="1211"/>
                      <a:pt x="184" y="1212"/>
                    </a:cubicBezTo>
                    <a:cubicBezTo>
                      <a:pt x="184" y="1212"/>
                      <a:pt x="184" y="1212"/>
                      <a:pt x="184" y="1212"/>
                    </a:cubicBezTo>
                    <a:cubicBezTo>
                      <a:pt x="184" y="1213"/>
                      <a:pt x="182" y="1214"/>
                      <a:pt x="181" y="1214"/>
                    </a:cubicBezTo>
                    <a:cubicBezTo>
                      <a:pt x="181" y="1214"/>
                      <a:pt x="180" y="1215"/>
                      <a:pt x="179" y="1215"/>
                    </a:cubicBezTo>
                    <a:cubicBezTo>
                      <a:pt x="179" y="1215"/>
                      <a:pt x="179" y="1215"/>
                      <a:pt x="178" y="1216"/>
                    </a:cubicBezTo>
                    <a:cubicBezTo>
                      <a:pt x="176" y="1216"/>
                      <a:pt x="176" y="1218"/>
                      <a:pt x="175" y="1218"/>
                    </a:cubicBezTo>
                    <a:cubicBezTo>
                      <a:pt x="175" y="1219"/>
                      <a:pt x="175" y="1219"/>
                      <a:pt x="175" y="1219"/>
                    </a:cubicBezTo>
                    <a:cubicBezTo>
                      <a:pt x="174" y="1220"/>
                      <a:pt x="174" y="1220"/>
                      <a:pt x="174" y="1220"/>
                    </a:cubicBezTo>
                    <a:cubicBezTo>
                      <a:pt x="173" y="1221"/>
                      <a:pt x="171" y="1225"/>
                      <a:pt x="173" y="1228"/>
                    </a:cubicBezTo>
                    <a:cubicBezTo>
                      <a:pt x="173" y="1229"/>
                      <a:pt x="174" y="1229"/>
                      <a:pt x="174" y="1229"/>
                    </a:cubicBezTo>
                    <a:cubicBezTo>
                      <a:pt x="173" y="1230"/>
                      <a:pt x="173" y="1230"/>
                      <a:pt x="172" y="1231"/>
                    </a:cubicBezTo>
                    <a:cubicBezTo>
                      <a:pt x="171" y="1233"/>
                      <a:pt x="170" y="1237"/>
                      <a:pt x="171" y="1239"/>
                    </a:cubicBezTo>
                    <a:cubicBezTo>
                      <a:pt x="171" y="1239"/>
                      <a:pt x="171" y="1240"/>
                      <a:pt x="171" y="1240"/>
                    </a:cubicBezTo>
                    <a:cubicBezTo>
                      <a:pt x="171" y="1240"/>
                      <a:pt x="170" y="1239"/>
                      <a:pt x="169" y="1239"/>
                    </a:cubicBezTo>
                    <a:cubicBezTo>
                      <a:pt x="169" y="1239"/>
                      <a:pt x="168" y="1240"/>
                      <a:pt x="167" y="1240"/>
                    </a:cubicBezTo>
                    <a:cubicBezTo>
                      <a:pt x="166" y="1240"/>
                      <a:pt x="166" y="1240"/>
                      <a:pt x="166" y="1240"/>
                    </a:cubicBezTo>
                    <a:cubicBezTo>
                      <a:pt x="166" y="1241"/>
                      <a:pt x="166" y="1241"/>
                      <a:pt x="166" y="1241"/>
                    </a:cubicBezTo>
                    <a:cubicBezTo>
                      <a:pt x="166" y="1241"/>
                      <a:pt x="166" y="1242"/>
                      <a:pt x="166" y="1242"/>
                    </a:cubicBezTo>
                    <a:cubicBezTo>
                      <a:pt x="166" y="1241"/>
                      <a:pt x="166" y="1241"/>
                      <a:pt x="166" y="1240"/>
                    </a:cubicBezTo>
                    <a:cubicBezTo>
                      <a:pt x="166" y="1240"/>
                      <a:pt x="166" y="1240"/>
                      <a:pt x="166" y="1240"/>
                    </a:cubicBezTo>
                    <a:cubicBezTo>
                      <a:pt x="165" y="1238"/>
                      <a:pt x="165" y="1238"/>
                      <a:pt x="165" y="1238"/>
                    </a:cubicBezTo>
                    <a:cubicBezTo>
                      <a:pt x="164" y="1238"/>
                      <a:pt x="164" y="1238"/>
                      <a:pt x="164" y="1238"/>
                    </a:cubicBezTo>
                    <a:cubicBezTo>
                      <a:pt x="164" y="1237"/>
                      <a:pt x="164" y="1237"/>
                      <a:pt x="164" y="1236"/>
                    </a:cubicBezTo>
                    <a:cubicBezTo>
                      <a:pt x="163" y="1235"/>
                      <a:pt x="162" y="1234"/>
                      <a:pt x="160" y="1234"/>
                    </a:cubicBezTo>
                    <a:cubicBezTo>
                      <a:pt x="158" y="1234"/>
                      <a:pt x="154" y="1236"/>
                      <a:pt x="154" y="1239"/>
                    </a:cubicBezTo>
                    <a:cubicBezTo>
                      <a:pt x="154" y="1239"/>
                      <a:pt x="154" y="1241"/>
                      <a:pt x="156" y="1242"/>
                    </a:cubicBezTo>
                    <a:cubicBezTo>
                      <a:pt x="156" y="1243"/>
                      <a:pt x="156" y="1245"/>
                      <a:pt x="158" y="1246"/>
                    </a:cubicBezTo>
                    <a:cubicBezTo>
                      <a:pt x="158" y="1246"/>
                      <a:pt x="159" y="1246"/>
                      <a:pt x="159" y="1246"/>
                    </a:cubicBezTo>
                    <a:cubicBezTo>
                      <a:pt x="160" y="1246"/>
                      <a:pt x="160" y="1246"/>
                      <a:pt x="160" y="1246"/>
                    </a:cubicBezTo>
                    <a:cubicBezTo>
                      <a:pt x="160" y="1247"/>
                      <a:pt x="159" y="1248"/>
                      <a:pt x="159" y="1248"/>
                    </a:cubicBezTo>
                    <a:cubicBezTo>
                      <a:pt x="158" y="1248"/>
                      <a:pt x="157" y="1248"/>
                      <a:pt x="156" y="1248"/>
                    </a:cubicBezTo>
                    <a:cubicBezTo>
                      <a:pt x="153" y="1248"/>
                      <a:pt x="151" y="1249"/>
                      <a:pt x="151" y="1252"/>
                    </a:cubicBezTo>
                    <a:cubicBezTo>
                      <a:pt x="150" y="1255"/>
                      <a:pt x="152" y="1257"/>
                      <a:pt x="153" y="1258"/>
                    </a:cubicBezTo>
                    <a:cubicBezTo>
                      <a:pt x="153" y="1259"/>
                      <a:pt x="153" y="1259"/>
                      <a:pt x="154" y="1260"/>
                    </a:cubicBezTo>
                    <a:cubicBezTo>
                      <a:pt x="156" y="1262"/>
                      <a:pt x="157" y="1263"/>
                      <a:pt x="156" y="1264"/>
                    </a:cubicBezTo>
                    <a:cubicBezTo>
                      <a:pt x="154" y="1268"/>
                      <a:pt x="153" y="1270"/>
                      <a:pt x="157" y="1274"/>
                    </a:cubicBezTo>
                    <a:cubicBezTo>
                      <a:pt x="157" y="1274"/>
                      <a:pt x="158" y="1275"/>
                      <a:pt x="158" y="1276"/>
                    </a:cubicBezTo>
                    <a:cubicBezTo>
                      <a:pt x="159" y="1278"/>
                      <a:pt x="161" y="1280"/>
                      <a:pt x="164" y="1280"/>
                    </a:cubicBezTo>
                    <a:cubicBezTo>
                      <a:pt x="164" y="1280"/>
                      <a:pt x="164" y="1280"/>
                      <a:pt x="164" y="1280"/>
                    </a:cubicBezTo>
                    <a:cubicBezTo>
                      <a:pt x="165" y="1280"/>
                      <a:pt x="165" y="1280"/>
                      <a:pt x="166" y="1280"/>
                    </a:cubicBezTo>
                    <a:cubicBezTo>
                      <a:pt x="165" y="1280"/>
                      <a:pt x="164" y="1281"/>
                      <a:pt x="164" y="1281"/>
                    </a:cubicBezTo>
                    <a:cubicBezTo>
                      <a:pt x="163" y="1283"/>
                      <a:pt x="162" y="1284"/>
                      <a:pt x="162" y="1285"/>
                    </a:cubicBezTo>
                    <a:cubicBezTo>
                      <a:pt x="163" y="1288"/>
                      <a:pt x="167" y="1291"/>
                      <a:pt x="167" y="1291"/>
                    </a:cubicBezTo>
                    <a:cubicBezTo>
                      <a:pt x="168" y="1291"/>
                      <a:pt x="169" y="1291"/>
                      <a:pt x="170" y="1291"/>
                    </a:cubicBezTo>
                    <a:cubicBezTo>
                      <a:pt x="171" y="1291"/>
                      <a:pt x="171" y="1291"/>
                      <a:pt x="171" y="1291"/>
                    </a:cubicBezTo>
                    <a:cubicBezTo>
                      <a:pt x="170" y="1292"/>
                      <a:pt x="170" y="1292"/>
                      <a:pt x="170" y="1292"/>
                    </a:cubicBezTo>
                    <a:cubicBezTo>
                      <a:pt x="169" y="1292"/>
                      <a:pt x="168" y="1294"/>
                      <a:pt x="168" y="1295"/>
                    </a:cubicBezTo>
                    <a:cubicBezTo>
                      <a:pt x="167" y="1297"/>
                      <a:pt x="168" y="1299"/>
                      <a:pt x="169" y="1300"/>
                    </a:cubicBezTo>
                    <a:cubicBezTo>
                      <a:pt x="170" y="1301"/>
                      <a:pt x="172" y="1302"/>
                      <a:pt x="173" y="1302"/>
                    </a:cubicBezTo>
                    <a:cubicBezTo>
                      <a:pt x="174" y="1302"/>
                      <a:pt x="175" y="1302"/>
                      <a:pt x="176" y="1301"/>
                    </a:cubicBezTo>
                    <a:cubicBezTo>
                      <a:pt x="176" y="1302"/>
                      <a:pt x="176" y="1302"/>
                      <a:pt x="176" y="1302"/>
                    </a:cubicBezTo>
                    <a:cubicBezTo>
                      <a:pt x="176" y="1307"/>
                      <a:pt x="183" y="1310"/>
                      <a:pt x="185" y="1310"/>
                    </a:cubicBezTo>
                    <a:cubicBezTo>
                      <a:pt x="186" y="1311"/>
                      <a:pt x="187" y="1311"/>
                      <a:pt x="187" y="1312"/>
                    </a:cubicBezTo>
                    <a:cubicBezTo>
                      <a:pt x="187" y="1312"/>
                      <a:pt x="186" y="1312"/>
                      <a:pt x="186" y="1312"/>
                    </a:cubicBezTo>
                    <a:cubicBezTo>
                      <a:pt x="185" y="1311"/>
                      <a:pt x="185" y="1311"/>
                      <a:pt x="185" y="1311"/>
                    </a:cubicBezTo>
                    <a:cubicBezTo>
                      <a:pt x="184" y="1311"/>
                      <a:pt x="184" y="1311"/>
                      <a:pt x="183" y="1311"/>
                    </a:cubicBezTo>
                    <a:cubicBezTo>
                      <a:pt x="181" y="1311"/>
                      <a:pt x="179" y="1313"/>
                      <a:pt x="179" y="1314"/>
                    </a:cubicBezTo>
                    <a:cubicBezTo>
                      <a:pt x="177" y="1317"/>
                      <a:pt x="177" y="1317"/>
                      <a:pt x="177" y="1317"/>
                    </a:cubicBezTo>
                    <a:cubicBezTo>
                      <a:pt x="181" y="1318"/>
                      <a:pt x="181" y="1318"/>
                      <a:pt x="181" y="1318"/>
                    </a:cubicBezTo>
                    <a:cubicBezTo>
                      <a:pt x="181" y="1318"/>
                      <a:pt x="181" y="1318"/>
                      <a:pt x="181" y="1318"/>
                    </a:cubicBezTo>
                    <a:cubicBezTo>
                      <a:pt x="181" y="1319"/>
                      <a:pt x="182" y="1321"/>
                      <a:pt x="183" y="1322"/>
                    </a:cubicBezTo>
                    <a:cubicBezTo>
                      <a:pt x="184" y="1323"/>
                      <a:pt x="186" y="1323"/>
                      <a:pt x="187" y="1323"/>
                    </a:cubicBezTo>
                    <a:cubicBezTo>
                      <a:pt x="187" y="1323"/>
                      <a:pt x="188" y="1323"/>
                      <a:pt x="188" y="1323"/>
                    </a:cubicBezTo>
                    <a:cubicBezTo>
                      <a:pt x="188" y="1323"/>
                      <a:pt x="189" y="1323"/>
                      <a:pt x="189" y="1323"/>
                    </a:cubicBezTo>
                    <a:cubicBezTo>
                      <a:pt x="189" y="1323"/>
                      <a:pt x="189" y="1323"/>
                      <a:pt x="189" y="1323"/>
                    </a:cubicBezTo>
                    <a:cubicBezTo>
                      <a:pt x="189" y="1323"/>
                      <a:pt x="190" y="1324"/>
                      <a:pt x="191" y="1325"/>
                    </a:cubicBezTo>
                    <a:cubicBezTo>
                      <a:pt x="192" y="1326"/>
                      <a:pt x="193" y="1326"/>
                      <a:pt x="194" y="1326"/>
                    </a:cubicBezTo>
                    <a:cubicBezTo>
                      <a:pt x="195" y="1326"/>
                      <a:pt x="196" y="1326"/>
                      <a:pt x="196" y="1326"/>
                    </a:cubicBezTo>
                    <a:cubicBezTo>
                      <a:pt x="197" y="1326"/>
                      <a:pt x="197" y="1325"/>
                      <a:pt x="197" y="1325"/>
                    </a:cubicBezTo>
                    <a:cubicBezTo>
                      <a:pt x="198" y="1325"/>
                      <a:pt x="198" y="1326"/>
                      <a:pt x="198" y="1326"/>
                    </a:cubicBezTo>
                    <a:cubicBezTo>
                      <a:pt x="199" y="1326"/>
                      <a:pt x="200" y="1326"/>
                      <a:pt x="201" y="1326"/>
                    </a:cubicBezTo>
                    <a:cubicBezTo>
                      <a:pt x="202" y="1326"/>
                      <a:pt x="203" y="1326"/>
                      <a:pt x="204" y="1325"/>
                    </a:cubicBezTo>
                    <a:cubicBezTo>
                      <a:pt x="204" y="1325"/>
                      <a:pt x="204" y="1326"/>
                      <a:pt x="205" y="1327"/>
                    </a:cubicBezTo>
                    <a:cubicBezTo>
                      <a:pt x="205" y="1327"/>
                      <a:pt x="206" y="1328"/>
                      <a:pt x="209" y="1330"/>
                    </a:cubicBezTo>
                    <a:cubicBezTo>
                      <a:pt x="208" y="1330"/>
                      <a:pt x="208" y="1330"/>
                      <a:pt x="208" y="1330"/>
                    </a:cubicBezTo>
                    <a:cubicBezTo>
                      <a:pt x="207" y="1329"/>
                      <a:pt x="207" y="1329"/>
                      <a:pt x="206" y="1329"/>
                    </a:cubicBezTo>
                    <a:cubicBezTo>
                      <a:pt x="205" y="1329"/>
                      <a:pt x="205" y="1329"/>
                      <a:pt x="204" y="1329"/>
                    </a:cubicBezTo>
                    <a:cubicBezTo>
                      <a:pt x="204" y="1328"/>
                      <a:pt x="203" y="1327"/>
                      <a:pt x="202" y="1327"/>
                    </a:cubicBezTo>
                    <a:cubicBezTo>
                      <a:pt x="201" y="1327"/>
                      <a:pt x="201" y="1327"/>
                      <a:pt x="200" y="1327"/>
                    </a:cubicBezTo>
                    <a:cubicBezTo>
                      <a:pt x="200" y="1327"/>
                      <a:pt x="199" y="1327"/>
                      <a:pt x="199" y="1327"/>
                    </a:cubicBezTo>
                    <a:cubicBezTo>
                      <a:pt x="198" y="1327"/>
                      <a:pt x="198" y="1327"/>
                      <a:pt x="198" y="1327"/>
                    </a:cubicBezTo>
                    <a:cubicBezTo>
                      <a:pt x="198" y="1327"/>
                      <a:pt x="198" y="1327"/>
                      <a:pt x="198" y="1327"/>
                    </a:cubicBezTo>
                    <a:cubicBezTo>
                      <a:pt x="197" y="1327"/>
                      <a:pt x="197" y="1327"/>
                      <a:pt x="196" y="1327"/>
                    </a:cubicBezTo>
                    <a:cubicBezTo>
                      <a:pt x="194" y="1327"/>
                      <a:pt x="193" y="1328"/>
                      <a:pt x="193" y="1329"/>
                    </a:cubicBezTo>
                    <a:cubicBezTo>
                      <a:pt x="192" y="1330"/>
                      <a:pt x="192" y="1332"/>
                      <a:pt x="193" y="1333"/>
                    </a:cubicBezTo>
                    <a:cubicBezTo>
                      <a:pt x="193" y="1334"/>
                      <a:pt x="194" y="1335"/>
                      <a:pt x="194" y="1335"/>
                    </a:cubicBezTo>
                    <a:cubicBezTo>
                      <a:pt x="194" y="1335"/>
                      <a:pt x="194" y="1335"/>
                      <a:pt x="194" y="1335"/>
                    </a:cubicBezTo>
                    <a:cubicBezTo>
                      <a:pt x="194" y="1337"/>
                      <a:pt x="194" y="1339"/>
                      <a:pt x="194" y="1341"/>
                    </a:cubicBezTo>
                    <a:cubicBezTo>
                      <a:pt x="195" y="1344"/>
                      <a:pt x="197" y="1344"/>
                      <a:pt x="198" y="1344"/>
                    </a:cubicBezTo>
                    <a:cubicBezTo>
                      <a:pt x="199" y="1344"/>
                      <a:pt x="199" y="1344"/>
                      <a:pt x="200" y="1344"/>
                    </a:cubicBezTo>
                    <a:cubicBezTo>
                      <a:pt x="200" y="1344"/>
                      <a:pt x="200" y="1344"/>
                      <a:pt x="200" y="1344"/>
                    </a:cubicBezTo>
                    <a:cubicBezTo>
                      <a:pt x="200" y="1344"/>
                      <a:pt x="201" y="1345"/>
                      <a:pt x="201" y="1345"/>
                    </a:cubicBezTo>
                    <a:cubicBezTo>
                      <a:pt x="201" y="1345"/>
                      <a:pt x="201" y="1345"/>
                      <a:pt x="201" y="1345"/>
                    </a:cubicBezTo>
                    <a:cubicBezTo>
                      <a:pt x="200" y="1346"/>
                      <a:pt x="199" y="1346"/>
                      <a:pt x="198" y="1348"/>
                    </a:cubicBezTo>
                    <a:cubicBezTo>
                      <a:pt x="198" y="1348"/>
                      <a:pt x="198" y="1349"/>
                      <a:pt x="198" y="1351"/>
                    </a:cubicBezTo>
                    <a:cubicBezTo>
                      <a:pt x="199" y="1351"/>
                      <a:pt x="199" y="1351"/>
                      <a:pt x="199" y="1352"/>
                    </a:cubicBezTo>
                    <a:cubicBezTo>
                      <a:pt x="199" y="1352"/>
                      <a:pt x="199" y="1352"/>
                      <a:pt x="199" y="1352"/>
                    </a:cubicBezTo>
                    <a:cubicBezTo>
                      <a:pt x="199" y="1354"/>
                      <a:pt x="199" y="1355"/>
                      <a:pt x="200" y="1356"/>
                    </a:cubicBezTo>
                    <a:cubicBezTo>
                      <a:pt x="201" y="1357"/>
                      <a:pt x="202" y="1358"/>
                      <a:pt x="203" y="1358"/>
                    </a:cubicBezTo>
                    <a:cubicBezTo>
                      <a:pt x="203" y="1359"/>
                      <a:pt x="203" y="1360"/>
                      <a:pt x="204" y="1360"/>
                    </a:cubicBezTo>
                    <a:cubicBezTo>
                      <a:pt x="204" y="1361"/>
                      <a:pt x="205" y="1361"/>
                      <a:pt x="206" y="1361"/>
                    </a:cubicBezTo>
                    <a:cubicBezTo>
                      <a:pt x="207" y="1361"/>
                      <a:pt x="207" y="1361"/>
                      <a:pt x="207" y="1361"/>
                    </a:cubicBezTo>
                    <a:cubicBezTo>
                      <a:pt x="208" y="1362"/>
                      <a:pt x="209" y="1363"/>
                      <a:pt x="210" y="1363"/>
                    </a:cubicBezTo>
                    <a:cubicBezTo>
                      <a:pt x="211" y="1363"/>
                      <a:pt x="212" y="1363"/>
                      <a:pt x="213" y="1362"/>
                    </a:cubicBezTo>
                    <a:cubicBezTo>
                      <a:pt x="215" y="1360"/>
                      <a:pt x="214" y="1357"/>
                      <a:pt x="213" y="1356"/>
                    </a:cubicBezTo>
                    <a:cubicBezTo>
                      <a:pt x="213" y="1356"/>
                      <a:pt x="213" y="1356"/>
                      <a:pt x="213" y="1356"/>
                    </a:cubicBezTo>
                    <a:cubicBezTo>
                      <a:pt x="213" y="1356"/>
                      <a:pt x="214" y="1355"/>
                      <a:pt x="214" y="1355"/>
                    </a:cubicBezTo>
                    <a:cubicBezTo>
                      <a:pt x="215" y="1353"/>
                      <a:pt x="215" y="1352"/>
                      <a:pt x="214" y="1350"/>
                    </a:cubicBezTo>
                    <a:cubicBezTo>
                      <a:pt x="214" y="1349"/>
                      <a:pt x="214" y="1349"/>
                      <a:pt x="214" y="1349"/>
                    </a:cubicBezTo>
                    <a:cubicBezTo>
                      <a:pt x="214" y="1347"/>
                      <a:pt x="214" y="1347"/>
                      <a:pt x="214" y="1347"/>
                    </a:cubicBezTo>
                    <a:cubicBezTo>
                      <a:pt x="212" y="1347"/>
                      <a:pt x="212" y="1347"/>
                      <a:pt x="212" y="1347"/>
                    </a:cubicBezTo>
                    <a:cubicBezTo>
                      <a:pt x="212" y="1347"/>
                      <a:pt x="211" y="1347"/>
                      <a:pt x="211" y="1347"/>
                    </a:cubicBezTo>
                    <a:cubicBezTo>
                      <a:pt x="211" y="1347"/>
                      <a:pt x="211" y="1347"/>
                      <a:pt x="211" y="1347"/>
                    </a:cubicBezTo>
                    <a:cubicBezTo>
                      <a:pt x="211" y="1346"/>
                      <a:pt x="211" y="1346"/>
                      <a:pt x="211" y="1345"/>
                    </a:cubicBezTo>
                    <a:cubicBezTo>
                      <a:pt x="211" y="1345"/>
                      <a:pt x="212" y="1345"/>
                      <a:pt x="212" y="1345"/>
                    </a:cubicBezTo>
                    <a:cubicBezTo>
                      <a:pt x="214" y="1344"/>
                      <a:pt x="214" y="1343"/>
                      <a:pt x="214" y="1342"/>
                    </a:cubicBezTo>
                    <a:cubicBezTo>
                      <a:pt x="214" y="1342"/>
                      <a:pt x="214" y="1342"/>
                      <a:pt x="215" y="1341"/>
                    </a:cubicBezTo>
                    <a:cubicBezTo>
                      <a:pt x="215" y="1341"/>
                      <a:pt x="216" y="1340"/>
                      <a:pt x="217" y="1339"/>
                    </a:cubicBezTo>
                    <a:cubicBezTo>
                      <a:pt x="218" y="1338"/>
                      <a:pt x="218" y="1336"/>
                      <a:pt x="217" y="1335"/>
                    </a:cubicBezTo>
                    <a:cubicBezTo>
                      <a:pt x="217" y="1334"/>
                      <a:pt x="216" y="1334"/>
                      <a:pt x="216" y="1333"/>
                    </a:cubicBezTo>
                    <a:cubicBezTo>
                      <a:pt x="216" y="1333"/>
                      <a:pt x="217" y="1333"/>
                      <a:pt x="218" y="1333"/>
                    </a:cubicBezTo>
                    <a:cubicBezTo>
                      <a:pt x="218" y="1334"/>
                      <a:pt x="218" y="1335"/>
                      <a:pt x="218" y="1336"/>
                    </a:cubicBezTo>
                    <a:cubicBezTo>
                      <a:pt x="218" y="1339"/>
                      <a:pt x="222" y="1340"/>
                      <a:pt x="224" y="1340"/>
                    </a:cubicBezTo>
                    <a:cubicBezTo>
                      <a:pt x="225" y="1341"/>
                      <a:pt x="225" y="1341"/>
                      <a:pt x="226" y="1342"/>
                    </a:cubicBezTo>
                    <a:cubicBezTo>
                      <a:pt x="226" y="1342"/>
                      <a:pt x="227" y="1343"/>
                      <a:pt x="228" y="1343"/>
                    </a:cubicBezTo>
                    <a:cubicBezTo>
                      <a:pt x="228" y="1343"/>
                      <a:pt x="228" y="1343"/>
                      <a:pt x="228" y="1343"/>
                    </a:cubicBezTo>
                    <a:cubicBezTo>
                      <a:pt x="227" y="1344"/>
                      <a:pt x="225" y="1344"/>
                      <a:pt x="224" y="1346"/>
                    </a:cubicBezTo>
                    <a:cubicBezTo>
                      <a:pt x="224" y="1346"/>
                      <a:pt x="223" y="1347"/>
                      <a:pt x="224" y="1348"/>
                    </a:cubicBezTo>
                    <a:cubicBezTo>
                      <a:pt x="224" y="1350"/>
                      <a:pt x="224" y="1350"/>
                      <a:pt x="224" y="1350"/>
                    </a:cubicBezTo>
                    <a:cubicBezTo>
                      <a:pt x="225" y="1350"/>
                      <a:pt x="225" y="1350"/>
                      <a:pt x="225" y="1350"/>
                    </a:cubicBezTo>
                    <a:cubicBezTo>
                      <a:pt x="226" y="1350"/>
                      <a:pt x="226" y="1351"/>
                      <a:pt x="226" y="1351"/>
                    </a:cubicBezTo>
                    <a:cubicBezTo>
                      <a:pt x="227" y="1351"/>
                      <a:pt x="227" y="1351"/>
                      <a:pt x="227" y="1351"/>
                    </a:cubicBezTo>
                    <a:cubicBezTo>
                      <a:pt x="228" y="1351"/>
                      <a:pt x="228" y="1352"/>
                      <a:pt x="229" y="1352"/>
                    </a:cubicBezTo>
                    <a:cubicBezTo>
                      <a:pt x="229" y="1352"/>
                      <a:pt x="229" y="1352"/>
                      <a:pt x="229" y="1352"/>
                    </a:cubicBezTo>
                    <a:cubicBezTo>
                      <a:pt x="229" y="1352"/>
                      <a:pt x="229" y="1352"/>
                      <a:pt x="229" y="1352"/>
                    </a:cubicBezTo>
                    <a:cubicBezTo>
                      <a:pt x="229" y="1352"/>
                      <a:pt x="229" y="1352"/>
                      <a:pt x="229" y="1352"/>
                    </a:cubicBezTo>
                    <a:cubicBezTo>
                      <a:pt x="228" y="1352"/>
                      <a:pt x="228" y="1352"/>
                      <a:pt x="228" y="1352"/>
                    </a:cubicBezTo>
                    <a:cubicBezTo>
                      <a:pt x="228" y="1352"/>
                      <a:pt x="228" y="1354"/>
                      <a:pt x="228" y="1354"/>
                    </a:cubicBezTo>
                    <a:cubicBezTo>
                      <a:pt x="228" y="1354"/>
                      <a:pt x="227" y="1354"/>
                      <a:pt x="227" y="1354"/>
                    </a:cubicBezTo>
                    <a:cubicBezTo>
                      <a:pt x="227" y="1354"/>
                      <a:pt x="227" y="1354"/>
                      <a:pt x="226" y="1353"/>
                    </a:cubicBezTo>
                    <a:cubicBezTo>
                      <a:pt x="226" y="1353"/>
                      <a:pt x="225" y="1352"/>
                      <a:pt x="223" y="1352"/>
                    </a:cubicBezTo>
                    <a:cubicBezTo>
                      <a:pt x="223" y="1352"/>
                      <a:pt x="223" y="1352"/>
                      <a:pt x="223" y="1352"/>
                    </a:cubicBezTo>
                    <a:cubicBezTo>
                      <a:pt x="223" y="1352"/>
                      <a:pt x="223" y="1352"/>
                      <a:pt x="223" y="1352"/>
                    </a:cubicBezTo>
                    <a:cubicBezTo>
                      <a:pt x="220" y="1353"/>
                      <a:pt x="219" y="1356"/>
                      <a:pt x="219" y="1357"/>
                    </a:cubicBezTo>
                    <a:cubicBezTo>
                      <a:pt x="218" y="1360"/>
                      <a:pt x="220" y="1362"/>
                      <a:pt x="221" y="1362"/>
                    </a:cubicBezTo>
                    <a:cubicBezTo>
                      <a:pt x="222" y="1363"/>
                      <a:pt x="222" y="1363"/>
                      <a:pt x="222" y="1364"/>
                    </a:cubicBezTo>
                    <a:cubicBezTo>
                      <a:pt x="222" y="1364"/>
                      <a:pt x="222" y="1364"/>
                      <a:pt x="222" y="1364"/>
                    </a:cubicBezTo>
                    <a:cubicBezTo>
                      <a:pt x="223" y="1365"/>
                      <a:pt x="223" y="1367"/>
                      <a:pt x="224" y="1367"/>
                    </a:cubicBezTo>
                    <a:cubicBezTo>
                      <a:pt x="224" y="1368"/>
                      <a:pt x="225" y="1369"/>
                      <a:pt x="225" y="1369"/>
                    </a:cubicBezTo>
                    <a:cubicBezTo>
                      <a:pt x="226" y="1369"/>
                      <a:pt x="226" y="1369"/>
                      <a:pt x="226" y="1369"/>
                    </a:cubicBezTo>
                    <a:cubicBezTo>
                      <a:pt x="226" y="1370"/>
                      <a:pt x="226" y="1371"/>
                      <a:pt x="227" y="1371"/>
                    </a:cubicBezTo>
                    <a:cubicBezTo>
                      <a:pt x="228" y="1372"/>
                      <a:pt x="229" y="1372"/>
                      <a:pt x="229" y="1372"/>
                    </a:cubicBezTo>
                    <a:cubicBezTo>
                      <a:pt x="229" y="1372"/>
                      <a:pt x="230" y="1372"/>
                      <a:pt x="230" y="1372"/>
                    </a:cubicBezTo>
                    <a:cubicBezTo>
                      <a:pt x="230" y="1373"/>
                      <a:pt x="230" y="1373"/>
                      <a:pt x="230" y="1373"/>
                    </a:cubicBezTo>
                    <a:cubicBezTo>
                      <a:pt x="231" y="1373"/>
                      <a:pt x="231" y="1374"/>
                      <a:pt x="231" y="1374"/>
                    </a:cubicBezTo>
                    <a:cubicBezTo>
                      <a:pt x="232" y="1375"/>
                      <a:pt x="233" y="1375"/>
                      <a:pt x="235" y="1376"/>
                    </a:cubicBezTo>
                    <a:cubicBezTo>
                      <a:pt x="235" y="1376"/>
                      <a:pt x="235" y="1376"/>
                      <a:pt x="234" y="1376"/>
                    </a:cubicBezTo>
                    <a:cubicBezTo>
                      <a:pt x="234" y="1376"/>
                      <a:pt x="234" y="1377"/>
                      <a:pt x="234" y="1377"/>
                    </a:cubicBezTo>
                    <a:cubicBezTo>
                      <a:pt x="233" y="1377"/>
                      <a:pt x="232" y="1377"/>
                      <a:pt x="232" y="1378"/>
                    </a:cubicBezTo>
                    <a:cubicBezTo>
                      <a:pt x="232" y="1378"/>
                      <a:pt x="231" y="1378"/>
                      <a:pt x="231" y="1379"/>
                    </a:cubicBezTo>
                    <a:cubicBezTo>
                      <a:pt x="231" y="1379"/>
                      <a:pt x="230" y="1379"/>
                      <a:pt x="230" y="1379"/>
                    </a:cubicBezTo>
                    <a:cubicBezTo>
                      <a:pt x="230" y="1378"/>
                      <a:pt x="230" y="1378"/>
                      <a:pt x="230" y="1378"/>
                    </a:cubicBezTo>
                    <a:cubicBezTo>
                      <a:pt x="229" y="1377"/>
                      <a:pt x="228" y="1376"/>
                      <a:pt x="227" y="1376"/>
                    </a:cubicBezTo>
                    <a:cubicBezTo>
                      <a:pt x="226" y="1376"/>
                      <a:pt x="226" y="1376"/>
                      <a:pt x="226" y="1376"/>
                    </a:cubicBezTo>
                    <a:cubicBezTo>
                      <a:pt x="226" y="1376"/>
                      <a:pt x="226" y="1376"/>
                      <a:pt x="226" y="1376"/>
                    </a:cubicBezTo>
                    <a:cubicBezTo>
                      <a:pt x="224" y="1376"/>
                      <a:pt x="223" y="1377"/>
                      <a:pt x="222" y="1380"/>
                    </a:cubicBezTo>
                    <a:cubicBezTo>
                      <a:pt x="222" y="1382"/>
                      <a:pt x="222" y="1384"/>
                      <a:pt x="223" y="1385"/>
                    </a:cubicBezTo>
                    <a:cubicBezTo>
                      <a:pt x="224" y="1386"/>
                      <a:pt x="225" y="1386"/>
                      <a:pt x="226" y="1386"/>
                    </a:cubicBezTo>
                    <a:cubicBezTo>
                      <a:pt x="226" y="1387"/>
                      <a:pt x="226" y="1387"/>
                      <a:pt x="226" y="1387"/>
                    </a:cubicBezTo>
                    <a:cubicBezTo>
                      <a:pt x="226" y="1387"/>
                      <a:pt x="226" y="1387"/>
                      <a:pt x="226" y="1387"/>
                    </a:cubicBezTo>
                    <a:cubicBezTo>
                      <a:pt x="225" y="1387"/>
                      <a:pt x="224" y="1388"/>
                      <a:pt x="224" y="1389"/>
                    </a:cubicBezTo>
                    <a:cubicBezTo>
                      <a:pt x="223" y="1390"/>
                      <a:pt x="223" y="1391"/>
                      <a:pt x="224" y="1393"/>
                    </a:cubicBezTo>
                    <a:cubicBezTo>
                      <a:pt x="224" y="1395"/>
                      <a:pt x="224" y="1395"/>
                      <a:pt x="224" y="1395"/>
                    </a:cubicBezTo>
                    <a:cubicBezTo>
                      <a:pt x="225" y="1395"/>
                      <a:pt x="225" y="1395"/>
                      <a:pt x="225" y="1395"/>
                    </a:cubicBezTo>
                    <a:cubicBezTo>
                      <a:pt x="226" y="1396"/>
                      <a:pt x="226" y="1397"/>
                      <a:pt x="228" y="1397"/>
                    </a:cubicBezTo>
                    <a:cubicBezTo>
                      <a:pt x="228" y="1397"/>
                      <a:pt x="228" y="1397"/>
                      <a:pt x="228" y="1397"/>
                    </a:cubicBezTo>
                    <a:cubicBezTo>
                      <a:pt x="229" y="1397"/>
                      <a:pt x="229" y="1397"/>
                      <a:pt x="229" y="1397"/>
                    </a:cubicBezTo>
                    <a:cubicBezTo>
                      <a:pt x="231" y="1397"/>
                      <a:pt x="232" y="1395"/>
                      <a:pt x="232" y="1394"/>
                    </a:cubicBezTo>
                    <a:cubicBezTo>
                      <a:pt x="232" y="1394"/>
                      <a:pt x="233" y="1394"/>
                      <a:pt x="233" y="1394"/>
                    </a:cubicBezTo>
                    <a:cubicBezTo>
                      <a:pt x="234" y="1393"/>
                      <a:pt x="234" y="1393"/>
                      <a:pt x="234" y="1392"/>
                    </a:cubicBezTo>
                    <a:cubicBezTo>
                      <a:pt x="234" y="1391"/>
                      <a:pt x="234" y="1391"/>
                      <a:pt x="234" y="1390"/>
                    </a:cubicBezTo>
                    <a:cubicBezTo>
                      <a:pt x="235" y="1390"/>
                      <a:pt x="235" y="1390"/>
                      <a:pt x="235" y="1390"/>
                    </a:cubicBezTo>
                    <a:cubicBezTo>
                      <a:pt x="236" y="1390"/>
                      <a:pt x="237" y="1390"/>
                      <a:pt x="237" y="1390"/>
                    </a:cubicBezTo>
                    <a:cubicBezTo>
                      <a:pt x="238" y="1389"/>
                      <a:pt x="239" y="1388"/>
                      <a:pt x="239" y="1388"/>
                    </a:cubicBezTo>
                    <a:cubicBezTo>
                      <a:pt x="240" y="1388"/>
                      <a:pt x="240" y="1388"/>
                      <a:pt x="240" y="1388"/>
                    </a:cubicBezTo>
                    <a:cubicBezTo>
                      <a:pt x="240" y="1388"/>
                      <a:pt x="240" y="1388"/>
                      <a:pt x="240" y="1388"/>
                    </a:cubicBezTo>
                    <a:cubicBezTo>
                      <a:pt x="242" y="1387"/>
                      <a:pt x="242" y="1387"/>
                      <a:pt x="242" y="1387"/>
                    </a:cubicBezTo>
                    <a:cubicBezTo>
                      <a:pt x="242" y="1386"/>
                      <a:pt x="242" y="1386"/>
                      <a:pt x="242" y="1386"/>
                    </a:cubicBezTo>
                    <a:cubicBezTo>
                      <a:pt x="243" y="1387"/>
                      <a:pt x="244" y="1388"/>
                      <a:pt x="245" y="1388"/>
                    </a:cubicBezTo>
                    <a:cubicBezTo>
                      <a:pt x="245" y="1387"/>
                      <a:pt x="245" y="1387"/>
                      <a:pt x="245" y="1387"/>
                    </a:cubicBezTo>
                    <a:cubicBezTo>
                      <a:pt x="247" y="1387"/>
                      <a:pt x="248" y="1387"/>
                      <a:pt x="248" y="1386"/>
                    </a:cubicBezTo>
                    <a:cubicBezTo>
                      <a:pt x="249" y="1384"/>
                      <a:pt x="249" y="1382"/>
                      <a:pt x="248" y="1380"/>
                    </a:cubicBezTo>
                    <a:cubicBezTo>
                      <a:pt x="248" y="1379"/>
                      <a:pt x="248" y="1379"/>
                      <a:pt x="248" y="1378"/>
                    </a:cubicBezTo>
                    <a:cubicBezTo>
                      <a:pt x="248" y="1376"/>
                      <a:pt x="248" y="1376"/>
                      <a:pt x="248" y="1376"/>
                    </a:cubicBezTo>
                    <a:cubicBezTo>
                      <a:pt x="246" y="1376"/>
                      <a:pt x="246" y="1376"/>
                      <a:pt x="246" y="1376"/>
                    </a:cubicBezTo>
                    <a:cubicBezTo>
                      <a:pt x="245" y="1376"/>
                      <a:pt x="245" y="1376"/>
                      <a:pt x="245" y="1375"/>
                    </a:cubicBezTo>
                    <a:cubicBezTo>
                      <a:pt x="244" y="1375"/>
                      <a:pt x="243" y="1373"/>
                      <a:pt x="241" y="1373"/>
                    </a:cubicBezTo>
                    <a:cubicBezTo>
                      <a:pt x="241" y="1373"/>
                      <a:pt x="241" y="1372"/>
                      <a:pt x="241" y="1372"/>
                    </a:cubicBezTo>
                    <a:cubicBezTo>
                      <a:pt x="241" y="1372"/>
                      <a:pt x="242" y="1371"/>
                      <a:pt x="242" y="1371"/>
                    </a:cubicBezTo>
                    <a:cubicBezTo>
                      <a:pt x="242" y="1371"/>
                      <a:pt x="242" y="1371"/>
                      <a:pt x="242" y="1371"/>
                    </a:cubicBezTo>
                    <a:cubicBezTo>
                      <a:pt x="243" y="1371"/>
                      <a:pt x="244" y="1371"/>
                      <a:pt x="245" y="1369"/>
                    </a:cubicBezTo>
                    <a:cubicBezTo>
                      <a:pt x="246" y="1368"/>
                      <a:pt x="246" y="1367"/>
                      <a:pt x="246" y="1366"/>
                    </a:cubicBezTo>
                    <a:cubicBezTo>
                      <a:pt x="246" y="1365"/>
                      <a:pt x="246" y="1365"/>
                      <a:pt x="246" y="1365"/>
                    </a:cubicBezTo>
                    <a:cubicBezTo>
                      <a:pt x="246" y="1366"/>
                      <a:pt x="246" y="1367"/>
                      <a:pt x="247" y="1368"/>
                    </a:cubicBezTo>
                    <a:cubicBezTo>
                      <a:pt x="248" y="1369"/>
                      <a:pt x="249" y="1370"/>
                      <a:pt x="250" y="1370"/>
                    </a:cubicBezTo>
                    <a:cubicBezTo>
                      <a:pt x="250" y="1370"/>
                      <a:pt x="250" y="1370"/>
                      <a:pt x="250" y="1370"/>
                    </a:cubicBezTo>
                    <a:cubicBezTo>
                      <a:pt x="250" y="1371"/>
                      <a:pt x="250" y="1371"/>
                      <a:pt x="250" y="1371"/>
                    </a:cubicBezTo>
                    <a:cubicBezTo>
                      <a:pt x="250" y="1371"/>
                      <a:pt x="251" y="1372"/>
                      <a:pt x="252" y="1373"/>
                    </a:cubicBezTo>
                    <a:cubicBezTo>
                      <a:pt x="252" y="1374"/>
                      <a:pt x="253" y="1374"/>
                      <a:pt x="253" y="1374"/>
                    </a:cubicBezTo>
                    <a:cubicBezTo>
                      <a:pt x="253" y="1375"/>
                      <a:pt x="253" y="1375"/>
                      <a:pt x="254" y="1376"/>
                    </a:cubicBezTo>
                    <a:cubicBezTo>
                      <a:pt x="256" y="1378"/>
                      <a:pt x="258" y="1378"/>
                      <a:pt x="261" y="1378"/>
                    </a:cubicBezTo>
                    <a:cubicBezTo>
                      <a:pt x="261" y="1378"/>
                      <a:pt x="261" y="1378"/>
                      <a:pt x="261" y="1378"/>
                    </a:cubicBezTo>
                    <a:cubicBezTo>
                      <a:pt x="262" y="1378"/>
                      <a:pt x="263" y="1379"/>
                      <a:pt x="264" y="1379"/>
                    </a:cubicBezTo>
                    <a:cubicBezTo>
                      <a:pt x="268" y="1379"/>
                      <a:pt x="269" y="1379"/>
                      <a:pt x="270" y="1381"/>
                    </a:cubicBezTo>
                    <a:cubicBezTo>
                      <a:pt x="270" y="1381"/>
                      <a:pt x="269" y="1381"/>
                      <a:pt x="269" y="1381"/>
                    </a:cubicBezTo>
                    <a:cubicBezTo>
                      <a:pt x="269" y="1381"/>
                      <a:pt x="268" y="1381"/>
                      <a:pt x="268" y="1381"/>
                    </a:cubicBezTo>
                    <a:cubicBezTo>
                      <a:pt x="267" y="1381"/>
                      <a:pt x="265" y="1381"/>
                      <a:pt x="264" y="1383"/>
                    </a:cubicBezTo>
                    <a:cubicBezTo>
                      <a:pt x="263" y="1384"/>
                      <a:pt x="264" y="1386"/>
                      <a:pt x="265" y="1387"/>
                    </a:cubicBezTo>
                    <a:cubicBezTo>
                      <a:pt x="265" y="1387"/>
                      <a:pt x="265" y="1387"/>
                      <a:pt x="265" y="1387"/>
                    </a:cubicBezTo>
                    <a:cubicBezTo>
                      <a:pt x="265" y="1387"/>
                      <a:pt x="265" y="1387"/>
                      <a:pt x="265" y="1387"/>
                    </a:cubicBezTo>
                    <a:cubicBezTo>
                      <a:pt x="262" y="1388"/>
                      <a:pt x="262" y="1390"/>
                      <a:pt x="261" y="1391"/>
                    </a:cubicBezTo>
                    <a:cubicBezTo>
                      <a:pt x="261" y="1391"/>
                      <a:pt x="261" y="1392"/>
                      <a:pt x="261" y="1392"/>
                    </a:cubicBezTo>
                    <a:cubicBezTo>
                      <a:pt x="260" y="1393"/>
                      <a:pt x="260" y="1393"/>
                      <a:pt x="260" y="1395"/>
                    </a:cubicBezTo>
                    <a:cubicBezTo>
                      <a:pt x="259" y="1394"/>
                      <a:pt x="258" y="1394"/>
                      <a:pt x="257" y="1394"/>
                    </a:cubicBezTo>
                    <a:cubicBezTo>
                      <a:pt x="256" y="1394"/>
                      <a:pt x="255" y="1394"/>
                      <a:pt x="254" y="1395"/>
                    </a:cubicBezTo>
                    <a:cubicBezTo>
                      <a:pt x="254" y="1396"/>
                      <a:pt x="254" y="1396"/>
                      <a:pt x="254" y="1398"/>
                    </a:cubicBezTo>
                    <a:cubicBezTo>
                      <a:pt x="254" y="1400"/>
                      <a:pt x="256" y="1401"/>
                      <a:pt x="258" y="1403"/>
                    </a:cubicBezTo>
                    <a:cubicBezTo>
                      <a:pt x="260" y="1405"/>
                      <a:pt x="262" y="1405"/>
                      <a:pt x="263" y="1406"/>
                    </a:cubicBezTo>
                    <a:cubicBezTo>
                      <a:pt x="264" y="1406"/>
                      <a:pt x="264" y="1406"/>
                      <a:pt x="265" y="1406"/>
                    </a:cubicBezTo>
                    <a:cubicBezTo>
                      <a:pt x="266" y="1407"/>
                      <a:pt x="267" y="1408"/>
                      <a:pt x="269" y="1409"/>
                    </a:cubicBezTo>
                    <a:cubicBezTo>
                      <a:pt x="267" y="1409"/>
                      <a:pt x="266" y="1409"/>
                      <a:pt x="266" y="1410"/>
                    </a:cubicBezTo>
                    <a:cubicBezTo>
                      <a:pt x="265" y="1411"/>
                      <a:pt x="265" y="1412"/>
                      <a:pt x="265" y="1413"/>
                    </a:cubicBezTo>
                    <a:cubicBezTo>
                      <a:pt x="265" y="1414"/>
                      <a:pt x="266" y="1416"/>
                      <a:pt x="267" y="1416"/>
                    </a:cubicBezTo>
                    <a:cubicBezTo>
                      <a:pt x="267" y="1416"/>
                      <a:pt x="268" y="1417"/>
                      <a:pt x="269" y="1417"/>
                    </a:cubicBezTo>
                    <a:cubicBezTo>
                      <a:pt x="269" y="1417"/>
                      <a:pt x="270" y="1417"/>
                      <a:pt x="270" y="1417"/>
                    </a:cubicBezTo>
                    <a:cubicBezTo>
                      <a:pt x="270" y="1417"/>
                      <a:pt x="271" y="1417"/>
                      <a:pt x="271" y="1416"/>
                    </a:cubicBezTo>
                    <a:cubicBezTo>
                      <a:pt x="271" y="1416"/>
                      <a:pt x="271" y="1416"/>
                      <a:pt x="271" y="1417"/>
                    </a:cubicBezTo>
                    <a:cubicBezTo>
                      <a:pt x="271" y="1418"/>
                      <a:pt x="272" y="1419"/>
                      <a:pt x="273" y="1420"/>
                    </a:cubicBezTo>
                    <a:cubicBezTo>
                      <a:pt x="274" y="1421"/>
                      <a:pt x="275" y="1423"/>
                      <a:pt x="277" y="1424"/>
                    </a:cubicBezTo>
                    <a:cubicBezTo>
                      <a:pt x="278" y="1424"/>
                      <a:pt x="278" y="1424"/>
                      <a:pt x="278" y="1425"/>
                    </a:cubicBezTo>
                    <a:cubicBezTo>
                      <a:pt x="278" y="1426"/>
                      <a:pt x="278" y="1426"/>
                      <a:pt x="278" y="1426"/>
                    </a:cubicBezTo>
                    <a:cubicBezTo>
                      <a:pt x="279" y="1426"/>
                      <a:pt x="279" y="1426"/>
                      <a:pt x="279" y="1426"/>
                    </a:cubicBezTo>
                    <a:cubicBezTo>
                      <a:pt x="280" y="1426"/>
                      <a:pt x="280" y="1426"/>
                      <a:pt x="280" y="1426"/>
                    </a:cubicBezTo>
                    <a:cubicBezTo>
                      <a:pt x="281" y="1426"/>
                      <a:pt x="282" y="1426"/>
                      <a:pt x="283" y="1425"/>
                    </a:cubicBezTo>
                    <a:cubicBezTo>
                      <a:pt x="283" y="1425"/>
                      <a:pt x="283" y="1425"/>
                      <a:pt x="284" y="1425"/>
                    </a:cubicBezTo>
                    <a:cubicBezTo>
                      <a:pt x="284" y="1425"/>
                      <a:pt x="285" y="1425"/>
                      <a:pt x="286" y="1424"/>
                    </a:cubicBezTo>
                    <a:cubicBezTo>
                      <a:pt x="288" y="1423"/>
                      <a:pt x="288" y="1421"/>
                      <a:pt x="287" y="1420"/>
                    </a:cubicBezTo>
                    <a:cubicBezTo>
                      <a:pt x="287" y="1419"/>
                      <a:pt x="285" y="1418"/>
                      <a:pt x="284" y="1417"/>
                    </a:cubicBezTo>
                    <a:cubicBezTo>
                      <a:pt x="284" y="1416"/>
                      <a:pt x="284" y="1416"/>
                      <a:pt x="284" y="1416"/>
                    </a:cubicBezTo>
                    <a:cubicBezTo>
                      <a:pt x="284" y="1416"/>
                      <a:pt x="285" y="1417"/>
                      <a:pt x="285" y="1417"/>
                    </a:cubicBezTo>
                    <a:cubicBezTo>
                      <a:pt x="285" y="1417"/>
                      <a:pt x="286" y="1417"/>
                      <a:pt x="286" y="1417"/>
                    </a:cubicBezTo>
                    <a:cubicBezTo>
                      <a:pt x="287" y="1417"/>
                      <a:pt x="287" y="1417"/>
                      <a:pt x="287" y="1418"/>
                    </a:cubicBezTo>
                    <a:cubicBezTo>
                      <a:pt x="288" y="1418"/>
                      <a:pt x="289" y="1420"/>
                      <a:pt x="291" y="1420"/>
                    </a:cubicBezTo>
                    <a:cubicBezTo>
                      <a:pt x="291" y="1420"/>
                      <a:pt x="292" y="1419"/>
                      <a:pt x="292" y="1419"/>
                    </a:cubicBezTo>
                    <a:cubicBezTo>
                      <a:pt x="292" y="1419"/>
                      <a:pt x="293" y="1419"/>
                      <a:pt x="293" y="1419"/>
                    </a:cubicBezTo>
                    <a:cubicBezTo>
                      <a:pt x="293" y="1420"/>
                      <a:pt x="293" y="1421"/>
                      <a:pt x="293" y="1421"/>
                    </a:cubicBezTo>
                    <a:cubicBezTo>
                      <a:pt x="291" y="1422"/>
                      <a:pt x="290" y="1423"/>
                      <a:pt x="289" y="1424"/>
                    </a:cubicBezTo>
                    <a:cubicBezTo>
                      <a:pt x="289" y="1424"/>
                      <a:pt x="289" y="1424"/>
                      <a:pt x="289" y="1424"/>
                    </a:cubicBezTo>
                    <a:cubicBezTo>
                      <a:pt x="289" y="1425"/>
                      <a:pt x="288" y="1425"/>
                      <a:pt x="288" y="1426"/>
                    </a:cubicBezTo>
                    <a:cubicBezTo>
                      <a:pt x="287" y="1426"/>
                      <a:pt x="286" y="1427"/>
                      <a:pt x="285" y="1428"/>
                    </a:cubicBezTo>
                    <a:cubicBezTo>
                      <a:pt x="284" y="1429"/>
                      <a:pt x="283" y="1430"/>
                      <a:pt x="284" y="1433"/>
                    </a:cubicBezTo>
                    <a:cubicBezTo>
                      <a:pt x="284" y="1434"/>
                      <a:pt x="285" y="1435"/>
                      <a:pt x="286" y="1435"/>
                    </a:cubicBezTo>
                    <a:cubicBezTo>
                      <a:pt x="286" y="1435"/>
                      <a:pt x="286" y="1435"/>
                      <a:pt x="287" y="1435"/>
                    </a:cubicBezTo>
                    <a:cubicBezTo>
                      <a:pt x="287" y="1435"/>
                      <a:pt x="287" y="1435"/>
                      <a:pt x="288" y="1435"/>
                    </a:cubicBezTo>
                    <a:cubicBezTo>
                      <a:pt x="288" y="1436"/>
                      <a:pt x="289" y="1437"/>
                      <a:pt x="290" y="1437"/>
                    </a:cubicBezTo>
                    <a:cubicBezTo>
                      <a:pt x="290" y="1437"/>
                      <a:pt x="290" y="1437"/>
                      <a:pt x="291" y="1438"/>
                    </a:cubicBezTo>
                    <a:cubicBezTo>
                      <a:pt x="291" y="1439"/>
                      <a:pt x="291" y="1439"/>
                      <a:pt x="291" y="1439"/>
                    </a:cubicBezTo>
                    <a:cubicBezTo>
                      <a:pt x="293" y="1439"/>
                      <a:pt x="293" y="1439"/>
                      <a:pt x="293" y="1439"/>
                    </a:cubicBezTo>
                    <a:cubicBezTo>
                      <a:pt x="293" y="1439"/>
                      <a:pt x="293" y="1439"/>
                      <a:pt x="293" y="1439"/>
                    </a:cubicBezTo>
                    <a:cubicBezTo>
                      <a:pt x="294" y="1439"/>
                      <a:pt x="294" y="1439"/>
                      <a:pt x="294" y="1439"/>
                    </a:cubicBezTo>
                    <a:cubicBezTo>
                      <a:pt x="295" y="1439"/>
                      <a:pt x="295" y="1439"/>
                      <a:pt x="295" y="1439"/>
                    </a:cubicBezTo>
                    <a:cubicBezTo>
                      <a:pt x="295" y="1439"/>
                      <a:pt x="295" y="1439"/>
                      <a:pt x="295" y="1439"/>
                    </a:cubicBezTo>
                    <a:cubicBezTo>
                      <a:pt x="297" y="1439"/>
                      <a:pt x="298" y="1438"/>
                      <a:pt x="299" y="1438"/>
                    </a:cubicBezTo>
                    <a:cubicBezTo>
                      <a:pt x="299" y="1438"/>
                      <a:pt x="299" y="1438"/>
                      <a:pt x="299" y="1437"/>
                    </a:cubicBezTo>
                    <a:cubicBezTo>
                      <a:pt x="299" y="1438"/>
                      <a:pt x="299" y="1439"/>
                      <a:pt x="301" y="1440"/>
                    </a:cubicBezTo>
                    <a:cubicBezTo>
                      <a:pt x="301" y="1440"/>
                      <a:pt x="302" y="1440"/>
                      <a:pt x="303" y="1440"/>
                    </a:cubicBezTo>
                    <a:cubicBezTo>
                      <a:pt x="306" y="1440"/>
                      <a:pt x="307" y="1438"/>
                      <a:pt x="308" y="1436"/>
                    </a:cubicBezTo>
                    <a:cubicBezTo>
                      <a:pt x="308" y="1435"/>
                      <a:pt x="309" y="1434"/>
                      <a:pt x="308" y="1434"/>
                    </a:cubicBezTo>
                    <a:cubicBezTo>
                      <a:pt x="309" y="1434"/>
                      <a:pt x="309" y="1435"/>
                      <a:pt x="310" y="1435"/>
                    </a:cubicBezTo>
                    <a:cubicBezTo>
                      <a:pt x="310" y="1436"/>
                      <a:pt x="311" y="1436"/>
                      <a:pt x="311" y="1436"/>
                    </a:cubicBezTo>
                    <a:cubicBezTo>
                      <a:pt x="310" y="1436"/>
                      <a:pt x="310" y="1436"/>
                      <a:pt x="309" y="1437"/>
                    </a:cubicBezTo>
                    <a:cubicBezTo>
                      <a:pt x="307" y="1438"/>
                      <a:pt x="306" y="1439"/>
                      <a:pt x="307" y="1440"/>
                    </a:cubicBezTo>
                    <a:cubicBezTo>
                      <a:pt x="307" y="1443"/>
                      <a:pt x="310" y="1443"/>
                      <a:pt x="311" y="1443"/>
                    </a:cubicBezTo>
                    <a:cubicBezTo>
                      <a:pt x="311" y="1443"/>
                      <a:pt x="312" y="1444"/>
                      <a:pt x="313" y="1445"/>
                    </a:cubicBezTo>
                    <a:cubicBezTo>
                      <a:pt x="313" y="1445"/>
                      <a:pt x="313" y="1445"/>
                      <a:pt x="313" y="1445"/>
                    </a:cubicBezTo>
                    <a:cubicBezTo>
                      <a:pt x="313" y="1445"/>
                      <a:pt x="312" y="1445"/>
                      <a:pt x="312" y="1445"/>
                    </a:cubicBezTo>
                    <a:cubicBezTo>
                      <a:pt x="312" y="1447"/>
                      <a:pt x="312" y="1448"/>
                      <a:pt x="312" y="1449"/>
                    </a:cubicBezTo>
                    <a:cubicBezTo>
                      <a:pt x="314" y="1451"/>
                      <a:pt x="316" y="1451"/>
                      <a:pt x="319" y="1451"/>
                    </a:cubicBezTo>
                    <a:cubicBezTo>
                      <a:pt x="319" y="1451"/>
                      <a:pt x="320" y="1451"/>
                      <a:pt x="320" y="1451"/>
                    </a:cubicBezTo>
                    <a:cubicBezTo>
                      <a:pt x="320" y="1451"/>
                      <a:pt x="320" y="1452"/>
                      <a:pt x="320" y="1452"/>
                    </a:cubicBezTo>
                    <a:cubicBezTo>
                      <a:pt x="320" y="1452"/>
                      <a:pt x="320" y="1452"/>
                      <a:pt x="319" y="1452"/>
                    </a:cubicBezTo>
                    <a:cubicBezTo>
                      <a:pt x="318" y="1452"/>
                      <a:pt x="316" y="1452"/>
                      <a:pt x="315" y="1451"/>
                    </a:cubicBezTo>
                    <a:cubicBezTo>
                      <a:pt x="313" y="1450"/>
                      <a:pt x="313" y="1450"/>
                      <a:pt x="313" y="1450"/>
                    </a:cubicBezTo>
                    <a:cubicBezTo>
                      <a:pt x="308" y="1448"/>
                      <a:pt x="303" y="1445"/>
                      <a:pt x="298" y="1445"/>
                    </a:cubicBezTo>
                    <a:cubicBezTo>
                      <a:pt x="297" y="1445"/>
                      <a:pt x="297" y="1445"/>
                      <a:pt x="297" y="1445"/>
                    </a:cubicBezTo>
                    <a:cubicBezTo>
                      <a:pt x="293" y="1444"/>
                      <a:pt x="290" y="1444"/>
                      <a:pt x="286" y="1443"/>
                    </a:cubicBezTo>
                    <a:cubicBezTo>
                      <a:pt x="285" y="1443"/>
                      <a:pt x="284" y="1443"/>
                      <a:pt x="284" y="1443"/>
                    </a:cubicBezTo>
                    <a:cubicBezTo>
                      <a:pt x="284" y="1442"/>
                      <a:pt x="284" y="1442"/>
                      <a:pt x="284" y="1442"/>
                    </a:cubicBezTo>
                    <a:cubicBezTo>
                      <a:pt x="284" y="1442"/>
                      <a:pt x="283" y="1441"/>
                      <a:pt x="283" y="1440"/>
                    </a:cubicBezTo>
                    <a:cubicBezTo>
                      <a:pt x="281" y="1439"/>
                      <a:pt x="279" y="1438"/>
                      <a:pt x="278" y="1437"/>
                    </a:cubicBezTo>
                    <a:cubicBezTo>
                      <a:pt x="277" y="1437"/>
                      <a:pt x="277" y="1437"/>
                      <a:pt x="276" y="1437"/>
                    </a:cubicBezTo>
                    <a:cubicBezTo>
                      <a:pt x="276" y="1436"/>
                      <a:pt x="275" y="1436"/>
                      <a:pt x="275" y="1436"/>
                    </a:cubicBezTo>
                    <a:cubicBezTo>
                      <a:pt x="273" y="1435"/>
                      <a:pt x="271" y="1434"/>
                      <a:pt x="269" y="1434"/>
                    </a:cubicBezTo>
                    <a:cubicBezTo>
                      <a:pt x="269" y="1434"/>
                      <a:pt x="266" y="1434"/>
                      <a:pt x="266" y="1434"/>
                    </a:cubicBezTo>
                    <a:cubicBezTo>
                      <a:pt x="267" y="1437"/>
                      <a:pt x="267" y="1437"/>
                      <a:pt x="267" y="1437"/>
                    </a:cubicBezTo>
                    <a:cubicBezTo>
                      <a:pt x="270" y="1443"/>
                      <a:pt x="275" y="1446"/>
                      <a:pt x="279" y="1449"/>
                    </a:cubicBezTo>
                    <a:cubicBezTo>
                      <a:pt x="280" y="1450"/>
                      <a:pt x="282" y="1451"/>
                      <a:pt x="283" y="1451"/>
                    </a:cubicBezTo>
                    <a:cubicBezTo>
                      <a:pt x="286" y="1454"/>
                      <a:pt x="290" y="1455"/>
                      <a:pt x="293" y="1455"/>
                    </a:cubicBezTo>
                    <a:cubicBezTo>
                      <a:pt x="294" y="1455"/>
                      <a:pt x="295" y="1454"/>
                      <a:pt x="296" y="1454"/>
                    </a:cubicBezTo>
                    <a:cubicBezTo>
                      <a:pt x="297" y="1454"/>
                      <a:pt x="298" y="1454"/>
                      <a:pt x="299" y="1454"/>
                    </a:cubicBezTo>
                    <a:cubicBezTo>
                      <a:pt x="300" y="1454"/>
                      <a:pt x="302" y="1454"/>
                      <a:pt x="303" y="1455"/>
                    </a:cubicBezTo>
                    <a:cubicBezTo>
                      <a:pt x="305" y="1455"/>
                      <a:pt x="307" y="1457"/>
                      <a:pt x="310" y="1458"/>
                    </a:cubicBezTo>
                    <a:cubicBezTo>
                      <a:pt x="313" y="1461"/>
                      <a:pt x="317" y="1463"/>
                      <a:pt x="321" y="1463"/>
                    </a:cubicBezTo>
                    <a:cubicBezTo>
                      <a:pt x="321" y="1463"/>
                      <a:pt x="321" y="1463"/>
                      <a:pt x="321" y="1463"/>
                    </a:cubicBezTo>
                    <a:cubicBezTo>
                      <a:pt x="322" y="1463"/>
                      <a:pt x="322" y="1463"/>
                      <a:pt x="323" y="1463"/>
                    </a:cubicBezTo>
                    <a:cubicBezTo>
                      <a:pt x="325" y="1463"/>
                      <a:pt x="327" y="1462"/>
                      <a:pt x="328" y="1460"/>
                    </a:cubicBezTo>
                    <a:cubicBezTo>
                      <a:pt x="329" y="1461"/>
                      <a:pt x="330" y="1462"/>
                      <a:pt x="331" y="1462"/>
                    </a:cubicBezTo>
                    <a:cubicBezTo>
                      <a:pt x="332" y="1463"/>
                      <a:pt x="333" y="1463"/>
                      <a:pt x="334" y="1465"/>
                    </a:cubicBezTo>
                    <a:cubicBezTo>
                      <a:pt x="334" y="1465"/>
                      <a:pt x="334" y="1465"/>
                      <a:pt x="334" y="1465"/>
                    </a:cubicBezTo>
                    <a:cubicBezTo>
                      <a:pt x="334" y="1465"/>
                      <a:pt x="334" y="1466"/>
                      <a:pt x="334" y="1466"/>
                    </a:cubicBezTo>
                    <a:cubicBezTo>
                      <a:pt x="334" y="1466"/>
                      <a:pt x="334" y="1467"/>
                      <a:pt x="334" y="1467"/>
                    </a:cubicBezTo>
                    <a:cubicBezTo>
                      <a:pt x="334" y="1467"/>
                      <a:pt x="334" y="1467"/>
                      <a:pt x="333" y="1467"/>
                    </a:cubicBezTo>
                    <a:cubicBezTo>
                      <a:pt x="333" y="1468"/>
                      <a:pt x="332" y="1469"/>
                      <a:pt x="332" y="1469"/>
                    </a:cubicBezTo>
                    <a:cubicBezTo>
                      <a:pt x="331" y="1470"/>
                      <a:pt x="330" y="1473"/>
                      <a:pt x="332" y="1475"/>
                    </a:cubicBezTo>
                    <a:cubicBezTo>
                      <a:pt x="332" y="1476"/>
                      <a:pt x="332" y="1476"/>
                      <a:pt x="333" y="1476"/>
                    </a:cubicBezTo>
                    <a:cubicBezTo>
                      <a:pt x="333" y="1476"/>
                      <a:pt x="333" y="1477"/>
                      <a:pt x="333" y="1477"/>
                    </a:cubicBezTo>
                    <a:cubicBezTo>
                      <a:pt x="334" y="1478"/>
                      <a:pt x="334" y="1479"/>
                      <a:pt x="334" y="1480"/>
                    </a:cubicBezTo>
                    <a:cubicBezTo>
                      <a:pt x="334" y="1481"/>
                      <a:pt x="335" y="1482"/>
                      <a:pt x="335" y="1483"/>
                    </a:cubicBezTo>
                    <a:cubicBezTo>
                      <a:pt x="335" y="1484"/>
                      <a:pt x="336" y="1485"/>
                      <a:pt x="337" y="1486"/>
                    </a:cubicBezTo>
                    <a:cubicBezTo>
                      <a:pt x="337" y="1486"/>
                      <a:pt x="337" y="1487"/>
                      <a:pt x="337" y="1487"/>
                    </a:cubicBezTo>
                    <a:cubicBezTo>
                      <a:pt x="338" y="1488"/>
                      <a:pt x="338" y="1489"/>
                      <a:pt x="339" y="1490"/>
                    </a:cubicBezTo>
                    <a:cubicBezTo>
                      <a:pt x="339" y="1491"/>
                      <a:pt x="341" y="1492"/>
                      <a:pt x="343" y="1492"/>
                    </a:cubicBezTo>
                    <a:cubicBezTo>
                      <a:pt x="345" y="1492"/>
                      <a:pt x="347" y="1491"/>
                      <a:pt x="348" y="1489"/>
                    </a:cubicBezTo>
                    <a:cubicBezTo>
                      <a:pt x="349" y="1487"/>
                      <a:pt x="348" y="1485"/>
                      <a:pt x="347" y="1484"/>
                    </a:cubicBezTo>
                    <a:cubicBezTo>
                      <a:pt x="348" y="1484"/>
                      <a:pt x="348" y="1484"/>
                      <a:pt x="348" y="1484"/>
                    </a:cubicBezTo>
                    <a:cubicBezTo>
                      <a:pt x="349" y="1484"/>
                      <a:pt x="349" y="1484"/>
                      <a:pt x="349" y="1484"/>
                    </a:cubicBezTo>
                    <a:cubicBezTo>
                      <a:pt x="350" y="1484"/>
                      <a:pt x="351" y="1484"/>
                      <a:pt x="352" y="1485"/>
                    </a:cubicBezTo>
                    <a:cubicBezTo>
                      <a:pt x="352" y="1486"/>
                      <a:pt x="351" y="1488"/>
                      <a:pt x="352" y="1490"/>
                    </a:cubicBezTo>
                    <a:cubicBezTo>
                      <a:pt x="353" y="1492"/>
                      <a:pt x="353" y="1492"/>
                      <a:pt x="353" y="1492"/>
                    </a:cubicBezTo>
                    <a:cubicBezTo>
                      <a:pt x="354" y="1491"/>
                      <a:pt x="354" y="1491"/>
                      <a:pt x="354" y="1491"/>
                    </a:cubicBezTo>
                    <a:cubicBezTo>
                      <a:pt x="354" y="1491"/>
                      <a:pt x="355" y="1491"/>
                      <a:pt x="355" y="1492"/>
                    </a:cubicBezTo>
                    <a:cubicBezTo>
                      <a:pt x="355" y="1492"/>
                      <a:pt x="356" y="1492"/>
                      <a:pt x="356" y="1492"/>
                    </a:cubicBezTo>
                    <a:cubicBezTo>
                      <a:pt x="357" y="1493"/>
                      <a:pt x="358" y="1493"/>
                      <a:pt x="359" y="1493"/>
                    </a:cubicBezTo>
                    <a:cubicBezTo>
                      <a:pt x="360" y="1493"/>
                      <a:pt x="360" y="1493"/>
                      <a:pt x="360" y="1493"/>
                    </a:cubicBezTo>
                    <a:cubicBezTo>
                      <a:pt x="363" y="1493"/>
                      <a:pt x="365" y="1492"/>
                      <a:pt x="367" y="1490"/>
                    </a:cubicBezTo>
                    <a:cubicBezTo>
                      <a:pt x="366" y="1492"/>
                      <a:pt x="366" y="1494"/>
                      <a:pt x="367" y="1496"/>
                    </a:cubicBezTo>
                    <a:cubicBezTo>
                      <a:pt x="367" y="1497"/>
                      <a:pt x="367" y="1497"/>
                      <a:pt x="367" y="1498"/>
                    </a:cubicBezTo>
                    <a:cubicBezTo>
                      <a:pt x="367" y="1500"/>
                      <a:pt x="367" y="1503"/>
                      <a:pt x="369" y="1505"/>
                    </a:cubicBezTo>
                    <a:cubicBezTo>
                      <a:pt x="370" y="1506"/>
                      <a:pt x="372" y="1506"/>
                      <a:pt x="373" y="1506"/>
                    </a:cubicBezTo>
                    <a:cubicBezTo>
                      <a:pt x="376" y="1506"/>
                      <a:pt x="378" y="1505"/>
                      <a:pt x="379" y="1502"/>
                    </a:cubicBezTo>
                    <a:cubicBezTo>
                      <a:pt x="379" y="1500"/>
                      <a:pt x="378" y="1499"/>
                      <a:pt x="378" y="1498"/>
                    </a:cubicBezTo>
                    <a:cubicBezTo>
                      <a:pt x="377" y="1496"/>
                      <a:pt x="377" y="1496"/>
                      <a:pt x="377" y="1496"/>
                    </a:cubicBezTo>
                    <a:cubicBezTo>
                      <a:pt x="377" y="1495"/>
                      <a:pt x="378" y="1495"/>
                      <a:pt x="378" y="1495"/>
                    </a:cubicBezTo>
                    <a:cubicBezTo>
                      <a:pt x="378" y="1495"/>
                      <a:pt x="379" y="1496"/>
                      <a:pt x="379" y="1498"/>
                    </a:cubicBezTo>
                    <a:cubicBezTo>
                      <a:pt x="380" y="1499"/>
                      <a:pt x="380" y="1499"/>
                      <a:pt x="380" y="1499"/>
                    </a:cubicBezTo>
                    <a:cubicBezTo>
                      <a:pt x="381" y="1499"/>
                      <a:pt x="381" y="1499"/>
                      <a:pt x="381" y="1499"/>
                    </a:cubicBezTo>
                    <a:cubicBezTo>
                      <a:pt x="381" y="1499"/>
                      <a:pt x="382" y="1499"/>
                      <a:pt x="382" y="1499"/>
                    </a:cubicBezTo>
                    <a:cubicBezTo>
                      <a:pt x="383" y="1499"/>
                      <a:pt x="383" y="1499"/>
                      <a:pt x="384" y="1499"/>
                    </a:cubicBezTo>
                    <a:cubicBezTo>
                      <a:pt x="384" y="1499"/>
                      <a:pt x="385" y="1499"/>
                      <a:pt x="385" y="1499"/>
                    </a:cubicBezTo>
                    <a:cubicBezTo>
                      <a:pt x="385" y="1499"/>
                      <a:pt x="385" y="1499"/>
                      <a:pt x="385" y="1499"/>
                    </a:cubicBezTo>
                    <a:cubicBezTo>
                      <a:pt x="385" y="1500"/>
                      <a:pt x="385" y="1501"/>
                      <a:pt x="386" y="1502"/>
                    </a:cubicBezTo>
                    <a:cubicBezTo>
                      <a:pt x="387" y="1502"/>
                      <a:pt x="388" y="1503"/>
                      <a:pt x="389" y="1503"/>
                    </a:cubicBezTo>
                    <a:cubicBezTo>
                      <a:pt x="392" y="1503"/>
                      <a:pt x="393" y="1501"/>
                      <a:pt x="393" y="1500"/>
                    </a:cubicBezTo>
                    <a:cubicBezTo>
                      <a:pt x="393" y="1500"/>
                      <a:pt x="394" y="1499"/>
                      <a:pt x="394" y="1499"/>
                    </a:cubicBezTo>
                    <a:cubicBezTo>
                      <a:pt x="394" y="1500"/>
                      <a:pt x="395" y="1500"/>
                      <a:pt x="397" y="1500"/>
                    </a:cubicBezTo>
                    <a:cubicBezTo>
                      <a:pt x="398" y="1500"/>
                      <a:pt x="399" y="1500"/>
                      <a:pt x="399" y="1499"/>
                    </a:cubicBezTo>
                    <a:cubicBezTo>
                      <a:pt x="400" y="1499"/>
                      <a:pt x="400" y="1499"/>
                      <a:pt x="400" y="1499"/>
                    </a:cubicBezTo>
                    <a:cubicBezTo>
                      <a:pt x="400" y="1499"/>
                      <a:pt x="402" y="1499"/>
                      <a:pt x="402" y="1499"/>
                    </a:cubicBezTo>
                    <a:cubicBezTo>
                      <a:pt x="402" y="1499"/>
                      <a:pt x="402" y="1499"/>
                      <a:pt x="402" y="1499"/>
                    </a:cubicBezTo>
                    <a:cubicBezTo>
                      <a:pt x="402" y="1499"/>
                      <a:pt x="403" y="1499"/>
                      <a:pt x="403" y="1499"/>
                    </a:cubicBezTo>
                    <a:cubicBezTo>
                      <a:pt x="404" y="1501"/>
                      <a:pt x="404" y="1501"/>
                      <a:pt x="404" y="1501"/>
                    </a:cubicBezTo>
                    <a:cubicBezTo>
                      <a:pt x="406" y="1500"/>
                      <a:pt x="406" y="1500"/>
                      <a:pt x="406" y="1500"/>
                    </a:cubicBezTo>
                    <a:cubicBezTo>
                      <a:pt x="406" y="1500"/>
                      <a:pt x="406" y="1501"/>
                      <a:pt x="406" y="1501"/>
                    </a:cubicBezTo>
                    <a:cubicBezTo>
                      <a:pt x="406" y="1501"/>
                      <a:pt x="406" y="1502"/>
                      <a:pt x="406" y="1502"/>
                    </a:cubicBezTo>
                    <a:cubicBezTo>
                      <a:pt x="406" y="1502"/>
                      <a:pt x="406" y="1502"/>
                      <a:pt x="405" y="1502"/>
                    </a:cubicBezTo>
                    <a:cubicBezTo>
                      <a:pt x="405" y="1502"/>
                      <a:pt x="405" y="1502"/>
                      <a:pt x="404" y="1502"/>
                    </a:cubicBezTo>
                    <a:cubicBezTo>
                      <a:pt x="403" y="1502"/>
                      <a:pt x="402" y="1501"/>
                      <a:pt x="401" y="1501"/>
                    </a:cubicBezTo>
                    <a:cubicBezTo>
                      <a:pt x="401" y="1501"/>
                      <a:pt x="401" y="1501"/>
                      <a:pt x="401" y="1501"/>
                    </a:cubicBezTo>
                    <a:cubicBezTo>
                      <a:pt x="399" y="1502"/>
                      <a:pt x="399" y="1502"/>
                      <a:pt x="398" y="1503"/>
                    </a:cubicBezTo>
                    <a:cubicBezTo>
                      <a:pt x="398" y="1503"/>
                      <a:pt x="398" y="1503"/>
                      <a:pt x="398" y="1503"/>
                    </a:cubicBezTo>
                    <a:cubicBezTo>
                      <a:pt x="397" y="1503"/>
                      <a:pt x="397" y="1503"/>
                      <a:pt x="397" y="1503"/>
                    </a:cubicBezTo>
                    <a:cubicBezTo>
                      <a:pt x="396" y="1503"/>
                      <a:pt x="396" y="1503"/>
                      <a:pt x="396" y="1503"/>
                    </a:cubicBezTo>
                    <a:cubicBezTo>
                      <a:pt x="394" y="1503"/>
                      <a:pt x="394" y="1503"/>
                      <a:pt x="394" y="1503"/>
                    </a:cubicBezTo>
                    <a:cubicBezTo>
                      <a:pt x="393" y="1503"/>
                      <a:pt x="391" y="1503"/>
                      <a:pt x="390" y="1504"/>
                    </a:cubicBezTo>
                    <a:cubicBezTo>
                      <a:pt x="389" y="1505"/>
                      <a:pt x="388" y="1507"/>
                      <a:pt x="388" y="1508"/>
                    </a:cubicBezTo>
                    <a:cubicBezTo>
                      <a:pt x="388" y="1508"/>
                      <a:pt x="388" y="1509"/>
                      <a:pt x="388" y="1509"/>
                    </a:cubicBezTo>
                    <a:cubicBezTo>
                      <a:pt x="388" y="1510"/>
                      <a:pt x="388" y="1511"/>
                      <a:pt x="390" y="1515"/>
                    </a:cubicBezTo>
                    <a:cubicBezTo>
                      <a:pt x="393" y="1520"/>
                      <a:pt x="395" y="1521"/>
                      <a:pt x="395" y="1521"/>
                    </a:cubicBezTo>
                    <a:cubicBezTo>
                      <a:pt x="396" y="1521"/>
                      <a:pt x="396" y="1521"/>
                      <a:pt x="396" y="1521"/>
                    </a:cubicBezTo>
                    <a:cubicBezTo>
                      <a:pt x="397" y="1521"/>
                      <a:pt x="398" y="1520"/>
                      <a:pt x="399" y="1520"/>
                    </a:cubicBezTo>
                    <a:cubicBezTo>
                      <a:pt x="400" y="1519"/>
                      <a:pt x="401" y="1517"/>
                      <a:pt x="401" y="1515"/>
                    </a:cubicBezTo>
                    <a:cubicBezTo>
                      <a:pt x="401" y="1515"/>
                      <a:pt x="401" y="1515"/>
                      <a:pt x="401" y="1515"/>
                    </a:cubicBezTo>
                    <a:cubicBezTo>
                      <a:pt x="402" y="1516"/>
                      <a:pt x="403" y="1516"/>
                      <a:pt x="404" y="1517"/>
                    </a:cubicBezTo>
                    <a:cubicBezTo>
                      <a:pt x="404" y="1517"/>
                      <a:pt x="405" y="1517"/>
                      <a:pt x="406" y="1517"/>
                    </a:cubicBezTo>
                    <a:cubicBezTo>
                      <a:pt x="408" y="1517"/>
                      <a:pt x="409" y="1516"/>
                      <a:pt x="411" y="1515"/>
                    </a:cubicBezTo>
                    <a:cubicBezTo>
                      <a:pt x="412" y="1514"/>
                      <a:pt x="412" y="1514"/>
                      <a:pt x="413" y="1514"/>
                    </a:cubicBezTo>
                    <a:cubicBezTo>
                      <a:pt x="413" y="1514"/>
                      <a:pt x="413" y="1514"/>
                      <a:pt x="414" y="1514"/>
                    </a:cubicBezTo>
                    <a:cubicBezTo>
                      <a:pt x="415" y="1515"/>
                      <a:pt x="415" y="1516"/>
                      <a:pt x="417" y="1516"/>
                    </a:cubicBezTo>
                    <a:cubicBezTo>
                      <a:pt x="417" y="1516"/>
                      <a:pt x="418" y="1516"/>
                      <a:pt x="418" y="1516"/>
                    </a:cubicBezTo>
                    <a:cubicBezTo>
                      <a:pt x="419" y="1516"/>
                      <a:pt x="419" y="1516"/>
                      <a:pt x="420" y="1516"/>
                    </a:cubicBezTo>
                    <a:cubicBezTo>
                      <a:pt x="420" y="1516"/>
                      <a:pt x="420" y="1516"/>
                      <a:pt x="421" y="1516"/>
                    </a:cubicBezTo>
                    <a:cubicBezTo>
                      <a:pt x="422" y="1516"/>
                      <a:pt x="422" y="1516"/>
                      <a:pt x="422" y="1517"/>
                    </a:cubicBezTo>
                    <a:cubicBezTo>
                      <a:pt x="423" y="1517"/>
                      <a:pt x="423" y="1517"/>
                      <a:pt x="424" y="1518"/>
                    </a:cubicBezTo>
                    <a:cubicBezTo>
                      <a:pt x="422" y="1517"/>
                      <a:pt x="420" y="1517"/>
                      <a:pt x="418" y="1517"/>
                    </a:cubicBezTo>
                    <a:cubicBezTo>
                      <a:pt x="417" y="1517"/>
                      <a:pt x="417" y="1517"/>
                      <a:pt x="417" y="1517"/>
                    </a:cubicBezTo>
                    <a:cubicBezTo>
                      <a:pt x="414" y="1517"/>
                      <a:pt x="411" y="1519"/>
                      <a:pt x="411" y="1522"/>
                    </a:cubicBezTo>
                    <a:cubicBezTo>
                      <a:pt x="411" y="1522"/>
                      <a:pt x="411" y="1525"/>
                      <a:pt x="415" y="1525"/>
                    </a:cubicBezTo>
                    <a:cubicBezTo>
                      <a:pt x="415" y="1526"/>
                      <a:pt x="415" y="1526"/>
                      <a:pt x="416" y="1526"/>
                    </a:cubicBezTo>
                    <a:cubicBezTo>
                      <a:pt x="416" y="1527"/>
                      <a:pt x="417" y="1527"/>
                      <a:pt x="418" y="1527"/>
                    </a:cubicBezTo>
                    <a:cubicBezTo>
                      <a:pt x="420" y="1527"/>
                      <a:pt x="421" y="1527"/>
                      <a:pt x="421" y="1526"/>
                    </a:cubicBezTo>
                    <a:cubicBezTo>
                      <a:pt x="422" y="1526"/>
                      <a:pt x="422" y="1526"/>
                      <a:pt x="422" y="1525"/>
                    </a:cubicBezTo>
                    <a:cubicBezTo>
                      <a:pt x="423" y="1526"/>
                      <a:pt x="423" y="1526"/>
                      <a:pt x="424" y="1527"/>
                    </a:cubicBezTo>
                    <a:cubicBezTo>
                      <a:pt x="425" y="1527"/>
                      <a:pt x="426" y="1528"/>
                      <a:pt x="427" y="1529"/>
                    </a:cubicBezTo>
                    <a:cubicBezTo>
                      <a:pt x="428" y="1529"/>
                      <a:pt x="429" y="1530"/>
                      <a:pt x="430" y="1530"/>
                    </a:cubicBezTo>
                    <a:cubicBezTo>
                      <a:pt x="432" y="1531"/>
                      <a:pt x="434" y="1533"/>
                      <a:pt x="435" y="1533"/>
                    </a:cubicBezTo>
                    <a:cubicBezTo>
                      <a:pt x="436" y="1533"/>
                      <a:pt x="437" y="1533"/>
                      <a:pt x="437" y="1533"/>
                    </a:cubicBezTo>
                    <a:cubicBezTo>
                      <a:pt x="438" y="1533"/>
                      <a:pt x="439" y="1533"/>
                      <a:pt x="440" y="1533"/>
                    </a:cubicBezTo>
                    <a:cubicBezTo>
                      <a:pt x="441" y="1533"/>
                      <a:pt x="442" y="1533"/>
                      <a:pt x="443" y="1533"/>
                    </a:cubicBezTo>
                    <a:cubicBezTo>
                      <a:pt x="443" y="1533"/>
                      <a:pt x="444" y="1533"/>
                      <a:pt x="444" y="1533"/>
                    </a:cubicBezTo>
                    <a:cubicBezTo>
                      <a:pt x="444" y="1533"/>
                      <a:pt x="444" y="1534"/>
                      <a:pt x="444" y="1534"/>
                    </a:cubicBezTo>
                    <a:cubicBezTo>
                      <a:pt x="444" y="1535"/>
                      <a:pt x="444" y="1536"/>
                      <a:pt x="445" y="1537"/>
                    </a:cubicBezTo>
                    <a:cubicBezTo>
                      <a:pt x="446" y="1538"/>
                      <a:pt x="447" y="1539"/>
                      <a:pt x="448" y="1539"/>
                    </a:cubicBezTo>
                    <a:cubicBezTo>
                      <a:pt x="450" y="1539"/>
                      <a:pt x="451" y="1538"/>
                      <a:pt x="452" y="1537"/>
                    </a:cubicBezTo>
                    <a:cubicBezTo>
                      <a:pt x="454" y="1536"/>
                      <a:pt x="455" y="1535"/>
                      <a:pt x="456" y="1533"/>
                    </a:cubicBezTo>
                    <a:cubicBezTo>
                      <a:pt x="457" y="1531"/>
                      <a:pt x="457" y="1529"/>
                      <a:pt x="455" y="1527"/>
                    </a:cubicBezTo>
                    <a:cubicBezTo>
                      <a:pt x="454" y="1526"/>
                      <a:pt x="452" y="1525"/>
                      <a:pt x="451" y="1525"/>
                    </a:cubicBezTo>
                    <a:cubicBezTo>
                      <a:pt x="451" y="1525"/>
                      <a:pt x="451" y="1525"/>
                      <a:pt x="451" y="1525"/>
                    </a:cubicBezTo>
                    <a:cubicBezTo>
                      <a:pt x="452" y="1525"/>
                      <a:pt x="452" y="1524"/>
                      <a:pt x="453" y="1524"/>
                    </a:cubicBezTo>
                    <a:cubicBezTo>
                      <a:pt x="453" y="1523"/>
                      <a:pt x="454" y="1523"/>
                      <a:pt x="454" y="1523"/>
                    </a:cubicBezTo>
                    <a:cubicBezTo>
                      <a:pt x="454" y="1523"/>
                      <a:pt x="454" y="1523"/>
                      <a:pt x="454" y="1523"/>
                    </a:cubicBezTo>
                    <a:cubicBezTo>
                      <a:pt x="455" y="1523"/>
                      <a:pt x="455" y="1523"/>
                      <a:pt x="455" y="1523"/>
                    </a:cubicBezTo>
                    <a:cubicBezTo>
                      <a:pt x="455" y="1523"/>
                      <a:pt x="456" y="1523"/>
                      <a:pt x="456" y="1523"/>
                    </a:cubicBezTo>
                    <a:cubicBezTo>
                      <a:pt x="457" y="1523"/>
                      <a:pt x="457" y="1523"/>
                      <a:pt x="458" y="1523"/>
                    </a:cubicBezTo>
                    <a:cubicBezTo>
                      <a:pt x="458" y="1523"/>
                      <a:pt x="459" y="1523"/>
                      <a:pt x="459" y="1523"/>
                    </a:cubicBezTo>
                    <a:cubicBezTo>
                      <a:pt x="460" y="1522"/>
                      <a:pt x="461" y="1522"/>
                      <a:pt x="462" y="1522"/>
                    </a:cubicBezTo>
                    <a:cubicBezTo>
                      <a:pt x="462" y="1521"/>
                      <a:pt x="463" y="1521"/>
                      <a:pt x="463" y="1521"/>
                    </a:cubicBezTo>
                    <a:cubicBezTo>
                      <a:pt x="463" y="1521"/>
                      <a:pt x="463" y="1521"/>
                      <a:pt x="464" y="1522"/>
                    </a:cubicBezTo>
                    <a:cubicBezTo>
                      <a:pt x="464" y="1522"/>
                      <a:pt x="464" y="1522"/>
                      <a:pt x="463" y="1523"/>
                    </a:cubicBezTo>
                    <a:cubicBezTo>
                      <a:pt x="463" y="1525"/>
                      <a:pt x="462" y="1526"/>
                      <a:pt x="463" y="1528"/>
                    </a:cubicBezTo>
                    <a:cubicBezTo>
                      <a:pt x="463" y="1531"/>
                      <a:pt x="463" y="1531"/>
                      <a:pt x="463" y="1531"/>
                    </a:cubicBezTo>
                    <a:cubicBezTo>
                      <a:pt x="464" y="1531"/>
                      <a:pt x="464" y="1531"/>
                      <a:pt x="464" y="1531"/>
                    </a:cubicBezTo>
                    <a:cubicBezTo>
                      <a:pt x="464" y="1531"/>
                      <a:pt x="464" y="1531"/>
                      <a:pt x="464" y="1531"/>
                    </a:cubicBezTo>
                    <a:cubicBezTo>
                      <a:pt x="464" y="1532"/>
                      <a:pt x="464" y="1533"/>
                      <a:pt x="464" y="1534"/>
                    </a:cubicBezTo>
                    <a:cubicBezTo>
                      <a:pt x="464" y="1536"/>
                      <a:pt x="464" y="1536"/>
                      <a:pt x="464" y="1536"/>
                    </a:cubicBezTo>
                    <a:cubicBezTo>
                      <a:pt x="466" y="1536"/>
                      <a:pt x="466" y="1536"/>
                      <a:pt x="466" y="1536"/>
                    </a:cubicBezTo>
                    <a:cubicBezTo>
                      <a:pt x="468" y="1536"/>
                      <a:pt x="469" y="1537"/>
                      <a:pt x="471" y="1539"/>
                    </a:cubicBezTo>
                    <a:cubicBezTo>
                      <a:pt x="471" y="1539"/>
                      <a:pt x="472" y="1540"/>
                      <a:pt x="473" y="1540"/>
                    </a:cubicBezTo>
                    <a:cubicBezTo>
                      <a:pt x="475" y="1542"/>
                      <a:pt x="477" y="1543"/>
                      <a:pt x="479" y="1543"/>
                    </a:cubicBezTo>
                    <a:cubicBezTo>
                      <a:pt x="480" y="1543"/>
                      <a:pt x="481" y="1544"/>
                      <a:pt x="482" y="1544"/>
                    </a:cubicBezTo>
                    <a:cubicBezTo>
                      <a:pt x="482" y="1545"/>
                      <a:pt x="483" y="1545"/>
                      <a:pt x="484" y="1546"/>
                    </a:cubicBezTo>
                    <a:cubicBezTo>
                      <a:pt x="485" y="1547"/>
                      <a:pt x="487" y="1548"/>
                      <a:pt x="490" y="1549"/>
                    </a:cubicBezTo>
                    <a:cubicBezTo>
                      <a:pt x="490" y="1549"/>
                      <a:pt x="490" y="1549"/>
                      <a:pt x="491" y="1549"/>
                    </a:cubicBezTo>
                    <a:cubicBezTo>
                      <a:pt x="494" y="1549"/>
                      <a:pt x="495" y="1546"/>
                      <a:pt x="496" y="1546"/>
                    </a:cubicBezTo>
                    <a:cubicBezTo>
                      <a:pt x="496" y="1544"/>
                      <a:pt x="495" y="1541"/>
                      <a:pt x="492" y="1540"/>
                    </a:cubicBezTo>
                    <a:cubicBezTo>
                      <a:pt x="492" y="1539"/>
                      <a:pt x="491" y="1539"/>
                      <a:pt x="490" y="1539"/>
                    </a:cubicBezTo>
                    <a:cubicBezTo>
                      <a:pt x="488" y="1538"/>
                      <a:pt x="487" y="1537"/>
                      <a:pt x="487" y="1536"/>
                    </a:cubicBezTo>
                    <a:cubicBezTo>
                      <a:pt x="488" y="1536"/>
                      <a:pt x="489" y="1537"/>
                      <a:pt x="490" y="1538"/>
                    </a:cubicBezTo>
                    <a:cubicBezTo>
                      <a:pt x="491" y="1538"/>
                      <a:pt x="491" y="1539"/>
                      <a:pt x="492" y="1540"/>
                    </a:cubicBezTo>
                    <a:cubicBezTo>
                      <a:pt x="494" y="1540"/>
                      <a:pt x="495" y="1541"/>
                      <a:pt x="496" y="1541"/>
                    </a:cubicBezTo>
                    <a:cubicBezTo>
                      <a:pt x="497" y="1541"/>
                      <a:pt x="497" y="1541"/>
                      <a:pt x="498" y="1541"/>
                    </a:cubicBezTo>
                    <a:cubicBezTo>
                      <a:pt x="497" y="1541"/>
                      <a:pt x="497" y="1541"/>
                      <a:pt x="497" y="1542"/>
                    </a:cubicBezTo>
                    <a:cubicBezTo>
                      <a:pt x="498" y="1543"/>
                      <a:pt x="498" y="1544"/>
                      <a:pt x="500" y="1544"/>
                    </a:cubicBezTo>
                    <a:cubicBezTo>
                      <a:pt x="500" y="1544"/>
                      <a:pt x="501" y="1545"/>
                      <a:pt x="501" y="1545"/>
                    </a:cubicBezTo>
                    <a:cubicBezTo>
                      <a:pt x="501" y="1545"/>
                      <a:pt x="501" y="1545"/>
                      <a:pt x="501" y="1545"/>
                    </a:cubicBezTo>
                    <a:cubicBezTo>
                      <a:pt x="501" y="1545"/>
                      <a:pt x="501" y="1546"/>
                      <a:pt x="501" y="1547"/>
                    </a:cubicBezTo>
                    <a:cubicBezTo>
                      <a:pt x="501" y="1548"/>
                      <a:pt x="501" y="1548"/>
                      <a:pt x="501" y="1548"/>
                    </a:cubicBezTo>
                    <a:cubicBezTo>
                      <a:pt x="503" y="1549"/>
                      <a:pt x="503" y="1549"/>
                      <a:pt x="503" y="1549"/>
                    </a:cubicBezTo>
                    <a:cubicBezTo>
                      <a:pt x="504" y="1549"/>
                      <a:pt x="504" y="1549"/>
                      <a:pt x="505" y="1549"/>
                    </a:cubicBezTo>
                    <a:cubicBezTo>
                      <a:pt x="506" y="1549"/>
                      <a:pt x="507" y="1549"/>
                      <a:pt x="508" y="1548"/>
                    </a:cubicBezTo>
                    <a:cubicBezTo>
                      <a:pt x="509" y="1548"/>
                      <a:pt x="509" y="1548"/>
                      <a:pt x="509" y="1548"/>
                    </a:cubicBezTo>
                    <a:cubicBezTo>
                      <a:pt x="509" y="1548"/>
                      <a:pt x="510" y="1548"/>
                      <a:pt x="511" y="1547"/>
                    </a:cubicBezTo>
                    <a:cubicBezTo>
                      <a:pt x="511" y="1547"/>
                      <a:pt x="512" y="1547"/>
                      <a:pt x="512" y="1547"/>
                    </a:cubicBezTo>
                    <a:cubicBezTo>
                      <a:pt x="512" y="1547"/>
                      <a:pt x="513" y="1547"/>
                      <a:pt x="513" y="1547"/>
                    </a:cubicBezTo>
                    <a:cubicBezTo>
                      <a:pt x="513" y="1547"/>
                      <a:pt x="513" y="1548"/>
                      <a:pt x="514" y="1548"/>
                    </a:cubicBezTo>
                    <a:cubicBezTo>
                      <a:pt x="515" y="1548"/>
                      <a:pt x="516" y="1548"/>
                      <a:pt x="517" y="1548"/>
                    </a:cubicBezTo>
                    <a:cubicBezTo>
                      <a:pt x="518" y="1548"/>
                      <a:pt x="518" y="1548"/>
                      <a:pt x="518" y="1548"/>
                    </a:cubicBezTo>
                    <a:cubicBezTo>
                      <a:pt x="518" y="1548"/>
                      <a:pt x="518" y="1548"/>
                      <a:pt x="519" y="1548"/>
                    </a:cubicBezTo>
                    <a:cubicBezTo>
                      <a:pt x="520" y="1549"/>
                      <a:pt x="523" y="1550"/>
                      <a:pt x="524" y="1551"/>
                    </a:cubicBezTo>
                    <a:cubicBezTo>
                      <a:pt x="524" y="1551"/>
                      <a:pt x="524" y="1551"/>
                      <a:pt x="524" y="1552"/>
                    </a:cubicBezTo>
                    <a:cubicBezTo>
                      <a:pt x="525" y="1552"/>
                      <a:pt x="525" y="1554"/>
                      <a:pt x="526" y="1554"/>
                    </a:cubicBezTo>
                    <a:cubicBezTo>
                      <a:pt x="527" y="1555"/>
                      <a:pt x="528" y="1555"/>
                      <a:pt x="529" y="1555"/>
                    </a:cubicBezTo>
                    <a:cubicBezTo>
                      <a:pt x="529" y="1555"/>
                      <a:pt x="530" y="1555"/>
                      <a:pt x="530" y="1555"/>
                    </a:cubicBezTo>
                    <a:cubicBezTo>
                      <a:pt x="530" y="1556"/>
                      <a:pt x="530" y="1556"/>
                      <a:pt x="530" y="1556"/>
                    </a:cubicBezTo>
                    <a:cubicBezTo>
                      <a:pt x="532" y="1557"/>
                      <a:pt x="532" y="1557"/>
                      <a:pt x="532" y="1557"/>
                    </a:cubicBezTo>
                    <a:cubicBezTo>
                      <a:pt x="533" y="1557"/>
                      <a:pt x="533" y="1557"/>
                      <a:pt x="534" y="1557"/>
                    </a:cubicBezTo>
                    <a:cubicBezTo>
                      <a:pt x="536" y="1557"/>
                      <a:pt x="538" y="1555"/>
                      <a:pt x="538" y="1552"/>
                    </a:cubicBezTo>
                    <a:cubicBezTo>
                      <a:pt x="538" y="1551"/>
                      <a:pt x="537" y="1550"/>
                      <a:pt x="536" y="1549"/>
                    </a:cubicBezTo>
                    <a:cubicBezTo>
                      <a:pt x="536" y="1548"/>
                      <a:pt x="535" y="1547"/>
                      <a:pt x="535" y="1547"/>
                    </a:cubicBezTo>
                    <a:cubicBezTo>
                      <a:pt x="534" y="1546"/>
                      <a:pt x="533" y="1545"/>
                      <a:pt x="531" y="1544"/>
                    </a:cubicBezTo>
                    <a:cubicBezTo>
                      <a:pt x="531" y="1544"/>
                      <a:pt x="531" y="1544"/>
                      <a:pt x="531" y="1544"/>
                    </a:cubicBezTo>
                    <a:cubicBezTo>
                      <a:pt x="530" y="1543"/>
                      <a:pt x="530" y="1542"/>
                      <a:pt x="528" y="1541"/>
                    </a:cubicBezTo>
                    <a:cubicBezTo>
                      <a:pt x="528" y="1539"/>
                      <a:pt x="528" y="1539"/>
                      <a:pt x="528" y="1539"/>
                    </a:cubicBezTo>
                    <a:cubicBezTo>
                      <a:pt x="525" y="1539"/>
                      <a:pt x="525" y="1539"/>
                      <a:pt x="525" y="1539"/>
                    </a:cubicBezTo>
                    <a:cubicBezTo>
                      <a:pt x="524" y="1539"/>
                      <a:pt x="524" y="1538"/>
                      <a:pt x="522" y="1538"/>
                    </a:cubicBezTo>
                    <a:cubicBezTo>
                      <a:pt x="522" y="1537"/>
                      <a:pt x="521" y="1537"/>
                      <a:pt x="521" y="1537"/>
                    </a:cubicBezTo>
                    <a:cubicBezTo>
                      <a:pt x="521" y="1537"/>
                      <a:pt x="522" y="1537"/>
                      <a:pt x="523" y="1537"/>
                    </a:cubicBezTo>
                    <a:cubicBezTo>
                      <a:pt x="523" y="1537"/>
                      <a:pt x="524" y="1537"/>
                      <a:pt x="524" y="1537"/>
                    </a:cubicBezTo>
                    <a:cubicBezTo>
                      <a:pt x="525" y="1537"/>
                      <a:pt x="525" y="1537"/>
                      <a:pt x="526" y="1537"/>
                    </a:cubicBezTo>
                    <a:cubicBezTo>
                      <a:pt x="527" y="1537"/>
                      <a:pt x="527" y="1537"/>
                      <a:pt x="528" y="1537"/>
                    </a:cubicBezTo>
                    <a:cubicBezTo>
                      <a:pt x="528" y="1537"/>
                      <a:pt x="528" y="1537"/>
                      <a:pt x="529" y="1537"/>
                    </a:cubicBezTo>
                    <a:cubicBezTo>
                      <a:pt x="529" y="1537"/>
                      <a:pt x="530" y="1537"/>
                      <a:pt x="530" y="1538"/>
                    </a:cubicBezTo>
                    <a:cubicBezTo>
                      <a:pt x="531" y="1538"/>
                      <a:pt x="532" y="1539"/>
                      <a:pt x="533" y="1539"/>
                    </a:cubicBezTo>
                    <a:cubicBezTo>
                      <a:pt x="534" y="1539"/>
                      <a:pt x="534" y="1539"/>
                      <a:pt x="534" y="1539"/>
                    </a:cubicBezTo>
                    <a:cubicBezTo>
                      <a:pt x="537" y="1538"/>
                      <a:pt x="538" y="1537"/>
                      <a:pt x="540" y="1536"/>
                    </a:cubicBezTo>
                    <a:cubicBezTo>
                      <a:pt x="540" y="1536"/>
                      <a:pt x="541" y="1535"/>
                      <a:pt x="541" y="1535"/>
                    </a:cubicBezTo>
                    <a:cubicBezTo>
                      <a:pt x="542" y="1535"/>
                      <a:pt x="542" y="1536"/>
                      <a:pt x="542" y="1536"/>
                    </a:cubicBezTo>
                    <a:cubicBezTo>
                      <a:pt x="545" y="1537"/>
                      <a:pt x="547" y="1539"/>
                      <a:pt x="549" y="1539"/>
                    </a:cubicBezTo>
                    <a:close/>
                    <a:moveTo>
                      <a:pt x="476" y="1504"/>
                    </a:moveTo>
                    <a:cubicBezTo>
                      <a:pt x="476" y="1504"/>
                      <a:pt x="476" y="1504"/>
                      <a:pt x="476" y="1505"/>
                    </a:cubicBezTo>
                    <a:cubicBezTo>
                      <a:pt x="476" y="1505"/>
                      <a:pt x="476" y="1506"/>
                      <a:pt x="476" y="1506"/>
                    </a:cubicBezTo>
                    <a:cubicBezTo>
                      <a:pt x="476" y="1506"/>
                      <a:pt x="476" y="1505"/>
                      <a:pt x="476" y="1505"/>
                    </a:cubicBezTo>
                    <a:lnTo>
                      <a:pt x="476" y="1504"/>
                    </a:lnTo>
                    <a:close/>
                    <a:moveTo>
                      <a:pt x="473" y="1503"/>
                    </a:moveTo>
                    <a:cubicBezTo>
                      <a:pt x="472" y="1502"/>
                      <a:pt x="471" y="1502"/>
                      <a:pt x="470" y="1502"/>
                    </a:cubicBezTo>
                    <a:cubicBezTo>
                      <a:pt x="470" y="1502"/>
                      <a:pt x="469" y="1501"/>
                      <a:pt x="469" y="1501"/>
                    </a:cubicBezTo>
                    <a:cubicBezTo>
                      <a:pt x="469" y="1501"/>
                      <a:pt x="468" y="1501"/>
                      <a:pt x="468" y="1501"/>
                    </a:cubicBezTo>
                    <a:cubicBezTo>
                      <a:pt x="471" y="1501"/>
                      <a:pt x="473" y="1502"/>
                      <a:pt x="475" y="1503"/>
                    </a:cubicBezTo>
                    <a:lnTo>
                      <a:pt x="473" y="1503"/>
                    </a:lnTo>
                    <a:close/>
                    <a:moveTo>
                      <a:pt x="461" y="1500"/>
                    </a:moveTo>
                    <a:cubicBezTo>
                      <a:pt x="461" y="1500"/>
                      <a:pt x="460" y="1499"/>
                      <a:pt x="460" y="1499"/>
                    </a:cubicBezTo>
                    <a:cubicBezTo>
                      <a:pt x="459" y="1499"/>
                      <a:pt x="459" y="1499"/>
                      <a:pt x="459" y="1498"/>
                    </a:cubicBezTo>
                    <a:cubicBezTo>
                      <a:pt x="460" y="1499"/>
                      <a:pt x="461" y="1499"/>
                      <a:pt x="462" y="1499"/>
                    </a:cubicBezTo>
                    <a:cubicBezTo>
                      <a:pt x="462" y="1499"/>
                      <a:pt x="461" y="1500"/>
                      <a:pt x="461" y="1500"/>
                    </a:cubicBezTo>
                    <a:close/>
                    <a:moveTo>
                      <a:pt x="439" y="1525"/>
                    </a:moveTo>
                    <a:cubicBezTo>
                      <a:pt x="438" y="1525"/>
                      <a:pt x="437" y="1524"/>
                      <a:pt x="436" y="1523"/>
                    </a:cubicBezTo>
                    <a:cubicBezTo>
                      <a:pt x="435" y="1523"/>
                      <a:pt x="435" y="1523"/>
                      <a:pt x="435" y="1523"/>
                    </a:cubicBezTo>
                    <a:cubicBezTo>
                      <a:pt x="432" y="1521"/>
                      <a:pt x="429" y="1519"/>
                      <a:pt x="426" y="1518"/>
                    </a:cubicBezTo>
                    <a:cubicBezTo>
                      <a:pt x="426" y="1518"/>
                      <a:pt x="426" y="1518"/>
                      <a:pt x="427" y="1518"/>
                    </a:cubicBezTo>
                    <a:cubicBezTo>
                      <a:pt x="427" y="1518"/>
                      <a:pt x="428" y="1518"/>
                      <a:pt x="429" y="1518"/>
                    </a:cubicBezTo>
                    <a:cubicBezTo>
                      <a:pt x="429" y="1518"/>
                      <a:pt x="429" y="1518"/>
                      <a:pt x="430" y="1518"/>
                    </a:cubicBezTo>
                    <a:cubicBezTo>
                      <a:pt x="430" y="1518"/>
                      <a:pt x="431" y="1519"/>
                      <a:pt x="432" y="1520"/>
                    </a:cubicBezTo>
                    <a:cubicBezTo>
                      <a:pt x="433" y="1520"/>
                      <a:pt x="433" y="1521"/>
                      <a:pt x="434" y="1521"/>
                    </a:cubicBezTo>
                    <a:cubicBezTo>
                      <a:pt x="435" y="1521"/>
                      <a:pt x="436" y="1520"/>
                      <a:pt x="436" y="1520"/>
                    </a:cubicBezTo>
                    <a:cubicBezTo>
                      <a:pt x="436" y="1520"/>
                      <a:pt x="437" y="1520"/>
                      <a:pt x="437" y="1520"/>
                    </a:cubicBezTo>
                    <a:cubicBezTo>
                      <a:pt x="437" y="1520"/>
                      <a:pt x="438" y="1520"/>
                      <a:pt x="438" y="1520"/>
                    </a:cubicBezTo>
                    <a:cubicBezTo>
                      <a:pt x="438" y="1520"/>
                      <a:pt x="438" y="1520"/>
                      <a:pt x="439" y="1520"/>
                    </a:cubicBezTo>
                    <a:cubicBezTo>
                      <a:pt x="439" y="1521"/>
                      <a:pt x="440" y="1521"/>
                      <a:pt x="441" y="1522"/>
                    </a:cubicBezTo>
                    <a:cubicBezTo>
                      <a:pt x="442" y="1522"/>
                      <a:pt x="443" y="1522"/>
                      <a:pt x="443" y="1522"/>
                    </a:cubicBezTo>
                    <a:cubicBezTo>
                      <a:pt x="442" y="1523"/>
                      <a:pt x="441" y="1524"/>
                      <a:pt x="440" y="1524"/>
                    </a:cubicBezTo>
                    <a:cubicBezTo>
                      <a:pt x="439" y="1525"/>
                      <a:pt x="439" y="1525"/>
                      <a:pt x="439" y="1525"/>
                    </a:cubicBezTo>
                    <a:close/>
                    <a:moveTo>
                      <a:pt x="416" y="1494"/>
                    </a:moveTo>
                    <a:cubicBezTo>
                      <a:pt x="418" y="1496"/>
                      <a:pt x="420" y="1499"/>
                      <a:pt x="422" y="1500"/>
                    </a:cubicBezTo>
                    <a:cubicBezTo>
                      <a:pt x="422" y="1500"/>
                      <a:pt x="422" y="1500"/>
                      <a:pt x="422" y="1500"/>
                    </a:cubicBezTo>
                    <a:cubicBezTo>
                      <a:pt x="422" y="1500"/>
                      <a:pt x="421" y="1500"/>
                      <a:pt x="421" y="1500"/>
                    </a:cubicBezTo>
                    <a:cubicBezTo>
                      <a:pt x="419" y="1500"/>
                      <a:pt x="418" y="1501"/>
                      <a:pt x="418" y="1501"/>
                    </a:cubicBezTo>
                    <a:cubicBezTo>
                      <a:pt x="418" y="1502"/>
                      <a:pt x="417" y="1502"/>
                      <a:pt x="417" y="1502"/>
                    </a:cubicBezTo>
                    <a:cubicBezTo>
                      <a:pt x="417" y="1502"/>
                      <a:pt x="417" y="1502"/>
                      <a:pt x="417" y="1502"/>
                    </a:cubicBezTo>
                    <a:cubicBezTo>
                      <a:pt x="417" y="1501"/>
                      <a:pt x="418" y="1500"/>
                      <a:pt x="418" y="1499"/>
                    </a:cubicBezTo>
                    <a:cubicBezTo>
                      <a:pt x="418" y="1498"/>
                      <a:pt x="417" y="1496"/>
                      <a:pt x="416" y="1494"/>
                    </a:cubicBezTo>
                    <a:close/>
                    <a:moveTo>
                      <a:pt x="449" y="1497"/>
                    </a:moveTo>
                    <a:cubicBezTo>
                      <a:pt x="449" y="1496"/>
                      <a:pt x="448" y="1496"/>
                      <a:pt x="448" y="1496"/>
                    </a:cubicBezTo>
                    <a:cubicBezTo>
                      <a:pt x="447" y="1496"/>
                      <a:pt x="445" y="1495"/>
                      <a:pt x="444" y="1495"/>
                    </a:cubicBezTo>
                    <a:cubicBezTo>
                      <a:pt x="444" y="1495"/>
                      <a:pt x="443" y="1496"/>
                      <a:pt x="442" y="1496"/>
                    </a:cubicBezTo>
                    <a:cubicBezTo>
                      <a:pt x="441" y="1496"/>
                      <a:pt x="441" y="1497"/>
                      <a:pt x="440" y="1497"/>
                    </a:cubicBezTo>
                    <a:cubicBezTo>
                      <a:pt x="440" y="1497"/>
                      <a:pt x="440" y="1497"/>
                      <a:pt x="440" y="1497"/>
                    </a:cubicBezTo>
                    <a:cubicBezTo>
                      <a:pt x="439" y="1497"/>
                      <a:pt x="439" y="1497"/>
                      <a:pt x="438" y="1497"/>
                    </a:cubicBezTo>
                    <a:cubicBezTo>
                      <a:pt x="436" y="1497"/>
                      <a:pt x="436" y="1497"/>
                      <a:pt x="436" y="1497"/>
                    </a:cubicBezTo>
                    <a:cubicBezTo>
                      <a:pt x="435" y="1497"/>
                      <a:pt x="434" y="1497"/>
                      <a:pt x="433" y="1497"/>
                    </a:cubicBezTo>
                    <a:cubicBezTo>
                      <a:pt x="433" y="1496"/>
                      <a:pt x="432" y="1495"/>
                      <a:pt x="431" y="1494"/>
                    </a:cubicBezTo>
                    <a:cubicBezTo>
                      <a:pt x="431" y="1493"/>
                      <a:pt x="430" y="1493"/>
                      <a:pt x="429" y="1492"/>
                    </a:cubicBezTo>
                    <a:cubicBezTo>
                      <a:pt x="429" y="1492"/>
                      <a:pt x="429" y="1491"/>
                      <a:pt x="428" y="1491"/>
                    </a:cubicBezTo>
                    <a:cubicBezTo>
                      <a:pt x="429" y="1491"/>
                      <a:pt x="431" y="1491"/>
                      <a:pt x="431" y="1491"/>
                    </a:cubicBezTo>
                    <a:cubicBezTo>
                      <a:pt x="431" y="1489"/>
                      <a:pt x="431" y="1489"/>
                      <a:pt x="431" y="1489"/>
                    </a:cubicBezTo>
                    <a:cubicBezTo>
                      <a:pt x="432" y="1485"/>
                      <a:pt x="429" y="1483"/>
                      <a:pt x="427" y="1481"/>
                    </a:cubicBezTo>
                    <a:cubicBezTo>
                      <a:pt x="426" y="1480"/>
                      <a:pt x="425" y="1479"/>
                      <a:pt x="425" y="1479"/>
                    </a:cubicBezTo>
                    <a:cubicBezTo>
                      <a:pt x="423" y="1476"/>
                      <a:pt x="421" y="1473"/>
                      <a:pt x="420" y="1471"/>
                    </a:cubicBezTo>
                    <a:cubicBezTo>
                      <a:pt x="420" y="1469"/>
                      <a:pt x="420" y="1469"/>
                      <a:pt x="420" y="1469"/>
                    </a:cubicBezTo>
                    <a:cubicBezTo>
                      <a:pt x="419" y="1469"/>
                      <a:pt x="419" y="1469"/>
                      <a:pt x="419" y="1469"/>
                    </a:cubicBezTo>
                    <a:cubicBezTo>
                      <a:pt x="418" y="1469"/>
                      <a:pt x="418" y="1469"/>
                      <a:pt x="417" y="1469"/>
                    </a:cubicBezTo>
                    <a:cubicBezTo>
                      <a:pt x="416" y="1469"/>
                      <a:pt x="415" y="1469"/>
                      <a:pt x="414" y="1470"/>
                    </a:cubicBezTo>
                    <a:cubicBezTo>
                      <a:pt x="414" y="1470"/>
                      <a:pt x="414" y="1470"/>
                      <a:pt x="414" y="1470"/>
                    </a:cubicBezTo>
                    <a:cubicBezTo>
                      <a:pt x="412" y="1471"/>
                      <a:pt x="412" y="1471"/>
                      <a:pt x="412" y="1471"/>
                    </a:cubicBezTo>
                    <a:cubicBezTo>
                      <a:pt x="412" y="1472"/>
                      <a:pt x="412" y="1472"/>
                      <a:pt x="412" y="1472"/>
                    </a:cubicBezTo>
                    <a:cubicBezTo>
                      <a:pt x="412" y="1473"/>
                      <a:pt x="412" y="1474"/>
                      <a:pt x="412" y="1474"/>
                    </a:cubicBezTo>
                    <a:cubicBezTo>
                      <a:pt x="412" y="1475"/>
                      <a:pt x="412" y="1477"/>
                      <a:pt x="412" y="1479"/>
                    </a:cubicBezTo>
                    <a:cubicBezTo>
                      <a:pt x="412" y="1479"/>
                      <a:pt x="413" y="1480"/>
                      <a:pt x="413" y="1480"/>
                    </a:cubicBezTo>
                    <a:cubicBezTo>
                      <a:pt x="412" y="1480"/>
                      <a:pt x="411" y="1481"/>
                      <a:pt x="411" y="1481"/>
                    </a:cubicBezTo>
                    <a:cubicBezTo>
                      <a:pt x="409" y="1484"/>
                      <a:pt x="412" y="1488"/>
                      <a:pt x="412" y="1489"/>
                    </a:cubicBezTo>
                    <a:cubicBezTo>
                      <a:pt x="413" y="1489"/>
                      <a:pt x="414" y="1491"/>
                      <a:pt x="415" y="1492"/>
                    </a:cubicBezTo>
                    <a:cubicBezTo>
                      <a:pt x="415" y="1492"/>
                      <a:pt x="415" y="1492"/>
                      <a:pt x="415" y="1492"/>
                    </a:cubicBezTo>
                    <a:cubicBezTo>
                      <a:pt x="414" y="1491"/>
                      <a:pt x="413" y="1490"/>
                      <a:pt x="412" y="1490"/>
                    </a:cubicBezTo>
                    <a:cubicBezTo>
                      <a:pt x="411" y="1489"/>
                      <a:pt x="411" y="1489"/>
                      <a:pt x="410" y="1489"/>
                    </a:cubicBezTo>
                    <a:cubicBezTo>
                      <a:pt x="409" y="1489"/>
                      <a:pt x="409" y="1490"/>
                      <a:pt x="408" y="1490"/>
                    </a:cubicBezTo>
                    <a:cubicBezTo>
                      <a:pt x="407" y="1490"/>
                      <a:pt x="407" y="1489"/>
                      <a:pt x="406" y="1489"/>
                    </a:cubicBezTo>
                    <a:cubicBezTo>
                      <a:pt x="406" y="1489"/>
                      <a:pt x="406" y="1489"/>
                      <a:pt x="406" y="1489"/>
                    </a:cubicBezTo>
                    <a:cubicBezTo>
                      <a:pt x="406" y="1488"/>
                      <a:pt x="406" y="1486"/>
                      <a:pt x="404" y="1485"/>
                    </a:cubicBezTo>
                    <a:cubicBezTo>
                      <a:pt x="403" y="1484"/>
                      <a:pt x="402" y="1484"/>
                      <a:pt x="401" y="1484"/>
                    </a:cubicBezTo>
                    <a:cubicBezTo>
                      <a:pt x="400" y="1484"/>
                      <a:pt x="400" y="1484"/>
                      <a:pt x="399" y="1484"/>
                    </a:cubicBezTo>
                    <a:cubicBezTo>
                      <a:pt x="399" y="1485"/>
                      <a:pt x="398" y="1485"/>
                      <a:pt x="398" y="1485"/>
                    </a:cubicBezTo>
                    <a:cubicBezTo>
                      <a:pt x="398" y="1485"/>
                      <a:pt x="398" y="1485"/>
                      <a:pt x="398" y="1485"/>
                    </a:cubicBezTo>
                    <a:cubicBezTo>
                      <a:pt x="397" y="1484"/>
                      <a:pt x="396" y="1484"/>
                      <a:pt x="394" y="1484"/>
                    </a:cubicBezTo>
                    <a:cubicBezTo>
                      <a:pt x="394" y="1483"/>
                      <a:pt x="394" y="1483"/>
                      <a:pt x="393" y="1483"/>
                    </a:cubicBezTo>
                    <a:cubicBezTo>
                      <a:pt x="394" y="1483"/>
                      <a:pt x="396" y="1484"/>
                      <a:pt x="397" y="1484"/>
                    </a:cubicBezTo>
                    <a:cubicBezTo>
                      <a:pt x="398" y="1484"/>
                      <a:pt x="399" y="1484"/>
                      <a:pt x="400" y="1484"/>
                    </a:cubicBezTo>
                    <a:cubicBezTo>
                      <a:pt x="402" y="1484"/>
                      <a:pt x="404" y="1484"/>
                      <a:pt x="405" y="1483"/>
                    </a:cubicBezTo>
                    <a:cubicBezTo>
                      <a:pt x="408" y="1481"/>
                      <a:pt x="407" y="1478"/>
                      <a:pt x="407" y="1476"/>
                    </a:cubicBezTo>
                    <a:cubicBezTo>
                      <a:pt x="407" y="1475"/>
                      <a:pt x="407" y="1475"/>
                      <a:pt x="407" y="1475"/>
                    </a:cubicBezTo>
                    <a:cubicBezTo>
                      <a:pt x="406" y="1472"/>
                      <a:pt x="406" y="1470"/>
                      <a:pt x="404" y="1468"/>
                    </a:cubicBezTo>
                    <a:cubicBezTo>
                      <a:pt x="404" y="1468"/>
                      <a:pt x="404" y="1468"/>
                      <a:pt x="404" y="1468"/>
                    </a:cubicBezTo>
                    <a:cubicBezTo>
                      <a:pt x="403" y="1466"/>
                      <a:pt x="402" y="1465"/>
                      <a:pt x="401" y="1464"/>
                    </a:cubicBezTo>
                    <a:cubicBezTo>
                      <a:pt x="401" y="1463"/>
                      <a:pt x="400" y="1462"/>
                      <a:pt x="400" y="1462"/>
                    </a:cubicBezTo>
                    <a:cubicBezTo>
                      <a:pt x="399" y="1461"/>
                      <a:pt x="398" y="1460"/>
                      <a:pt x="398" y="1460"/>
                    </a:cubicBezTo>
                    <a:cubicBezTo>
                      <a:pt x="398" y="1458"/>
                      <a:pt x="398" y="1457"/>
                      <a:pt x="398" y="1456"/>
                    </a:cubicBezTo>
                    <a:cubicBezTo>
                      <a:pt x="398" y="1455"/>
                      <a:pt x="398" y="1454"/>
                      <a:pt x="398" y="1453"/>
                    </a:cubicBezTo>
                    <a:cubicBezTo>
                      <a:pt x="398" y="1452"/>
                      <a:pt x="398" y="1452"/>
                      <a:pt x="398" y="1451"/>
                    </a:cubicBezTo>
                    <a:cubicBezTo>
                      <a:pt x="398" y="1449"/>
                      <a:pt x="398" y="1447"/>
                      <a:pt x="397" y="1445"/>
                    </a:cubicBezTo>
                    <a:cubicBezTo>
                      <a:pt x="396" y="1445"/>
                      <a:pt x="396" y="1444"/>
                      <a:pt x="395" y="1444"/>
                    </a:cubicBezTo>
                    <a:cubicBezTo>
                      <a:pt x="395" y="1444"/>
                      <a:pt x="395" y="1443"/>
                      <a:pt x="395" y="1443"/>
                    </a:cubicBezTo>
                    <a:cubicBezTo>
                      <a:pt x="395" y="1443"/>
                      <a:pt x="395" y="1442"/>
                      <a:pt x="395" y="1442"/>
                    </a:cubicBezTo>
                    <a:cubicBezTo>
                      <a:pt x="395" y="1441"/>
                      <a:pt x="395" y="1441"/>
                      <a:pt x="395" y="1440"/>
                    </a:cubicBezTo>
                    <a:cubicBezTo>
                      <a:pt x="395" y="1440"/>
                      <a:pt x="395" y="1439"/>
                      <a:pt x="396" y="1439"/>
                    </a:cubicBezTo>
                    <a:cubicBezTo>
                      <a:pt x="396" y="1439"/>
                      <a:pt x="397" y="1438"/>
                      <a:pt x="400" y="1438"/>
                    </a:cubicBezTo>
                    <a:cubicBezTo>
                      <a:pt x="401" y="1438"/>
                      <a:pt x="401" y="1438"/>
                      <a:pt x="401" y="1438"/>
                    </a:cubicBezTo>
                    <a:cubicBezTo>
                      <a:pt x="402" y="1438"/>
                      <a:pt x="402" y="1438"/>
                      <a:pt x="402" y="1438"/>
                    </a:cubicBezTo>
                    <a:cubicBezTo>
                      <a:pt x="402" y="1439"/>
                      <a:pt x="402" y="1440"/>
                      <a:pt x="403" y="1441"/>
                    </a:cubicBezTo>
                    <a:cubicBezTo>
                      <a:pt x="404" y="1443"/>
                      <a:pt x="406" y="1443"/>
                      <a:pt x="407" y="1443"/>
                    </a:cubicBezTo>
                    <a:cubicBezTo>
                      <a:pt x="407" y="1443"/>
                      <a:pt x="408" y="1443"/>
                      <a:pt x="408" y="1443"/>
                    </a:cubicBezTo>
                    <a:cubicBezTo>
                      <a:pt x="408" y="1443"/>
                      <a:pt x="408" y="1444"/>
                      <a:pt x="409" y="1444"/>
                    </a:cubicBezTo>
                    <a:cubicBezTo>
                      <a:pt x="409" y="1445"/>
                      <a:pt x="409" y="1446"/>
                      <a:pt x="410" y="1446"/>
                    </a:cubicBezTo>
                    <a:cubicBezTo>
                      <a:pt x="410" y="1446"/>
                      <a:pt x="409" y="1446"/>
                      <a:pt x="408" y="1446"/>
                    </a:cubicBezTo>
                    <a:cubicBezTo>
                      <a:pt x="408" y="1446"/>
                      <a:pt x="407" y="1446"/>
                      <a:pt x="406" y="1447"/>
                    </a:cubicBezTo>
                    <a:cubicBezTo>
                      <a:pt x="406" y="1447"/>
                      <a:pt x="406" y="1447"/>
                      <a:pt x="406" y="1447"/>
                    </a:cubicBezTo>
                    <a:cubicBezTo>
                      <a:pt x="405" y="1448"/>
                      <a:pt x="405" y="1448"/>
                      <a:pt x="405" y="1448"/>
                    </a:cubicBezTo>
                    <a:cubicBezTo>
                      <a:pt x="403" y="1452"/>
                      <a:pt x="406" y="1454"/>
                      <a:pt x="407" y="1455"/>
                    </a:cubicBezTo>
                    <a:cubicBezTo>
                      <a:pt x="408" y="1456"/>
                      <a:pt x="408" y="1456"/>
                      <a:pt x="408" y="1456"/>
                    </a:cubicBezTo>
                    <a:cubicBezTo>
                      <a:pt x="409" y="1458"/>
                      <a:pt x="411" y="1461"/>
                      <a:pt x="411" y="1462"/>
                    </a:cubicBezTo>
                    <a:cubicBezTo>
                      <a:pt x="412" y="1464"/>
                      <a:pt x="412" y="1464"/>
                      <a:pt x="412" y="1464"/>
                    </a:cubicBezTo>
                    <a:cubicBezTo>
                      <a:pt x="413" y="1464"/>
                      <a:pt x="413" y="1464"/>
                      <a:pt x="413" y="1464"/>
                    </a:cubicBezTo>
                    <a:cubicBezTo>
                      <a:pt x="414" y="1464"/>
                      <a:pt x="415" y="1465"/>
                      <a:pt x="416" y="1466"/>
                    </a:cubicBezTo>
                    <a:cubicBezTo>
                      <a:pt x="419" y="1467"/>
                      <a:pt x="421" y="1469"/>
                      <a:pt x="424" y="1469"/>
                    </a:cubicBezTo>
                    <a:cubicBezTo>
                      <a:pt x="424" y="1469"/>
                      <a:pt x="425" y="1469"/>
                      <a:pt x="426" y="1468"/>
                    </a:cubicBezTo>
                    <a:cubicBezTo>
                      <a:pt x="427" y="1468"/>
                      <a:pt x="428" y="1467"/>
                      <a:pt x="428" y="1466"/>
                    </a:cubicBezTo>
                    <a:cubicBezTo>
                      <a:pt x="429" y="1465"/>
                      <a:pt x="429" y="1465"/>
                      <a:pt x="430" y="1465"/>
                    </a:cubicBezTo>
                    <a:cubicBezTo>
                      <a:pt x="431" y="1464"/>
                      <a:pt x="432" y="1464"/>
                      <a:pt x="433" y="1464"/>
                    </a:cubicBezTo>
                    <a:cubicBezTo>
                      <a:pt x="434" y="1464"/>
                      <a:pt x="435" y="1464"/>
                      <a:pt x="436" y="1464"/>
                    </a:cubicBezTo>
                    <a:cubicBezTo>
                      <a:pt x="437" y="1464"/>
                      <a:pt x="438" y="1463"/>
                      <a:pt x="439" y="1463"/>
                    </a:cubicBezTo>
                    <a:cubicBezTo>
                      <a:pt x="440" y="1463"/>
                      <a:pt x="441" y="1462"/>
                      <a:pt x="443" y="1462"/>
                    </a:cubicBezTo>
                    <a:cubicBezTo>
                      <a:pt x="444" y="1462"/>
                      <a:pt x="444" y="1463"/>
                      <a:pt x="445" y="1463"/>
                    </a:cubicBezTo>
                    <a:cubicBezTo>
                      <a:pt x="447" y="1464"/>
                      <a:pt x="447" y="1465"/>
                      <a:pt x="447" y="1466"/>
                    </a:cubicBezTo>
                    <a:cubicBezTo>
                      <a:pt x="447" y="1467"/>
                      <a:pt x="446" y="1468"/>
                      <a:pt x="444" y="1469"/>
                    </a:cubicBezTo>
                    <a:cubicBezTo>
                      <a:pt x="443" y="1470"/>
                      <a:pt x="442" y="1470"/>
                      <a:pt x="441" y="1470"/>
                    </a:cubicBezTo>
                    <a:cubicBezTo>
                      <a:pt x="440" y="1470"/>
                      <a:pt x="439" y="1470"/>
                      <a:pt x="438" y="1471"/>
                    </a:cubicBezTo>
                    <a:cubicBezTo>
                      <a:pt x="437" y="1471"/>
                      <a:pt x="431" y="1472"/>
                      <a:pt x="429" y="1476"/>
                    </a:cubicBezTo>
                    <a:cubicBezTo>
                      <a:pt x="429" y="1478"/>
                      <a:pt x="429" y="1479"/>
                      <a:pt x="429" y="1481"/>
                    </a:cubicBezTo>
                    <a:cubicBezTo>
                      <a:pt x="430" y="1484"/>
                      <a:pt x="433" y="1486"/>
                      <a:pt x="435" y="1488"/>
                    </a:cubicBezTo>
                    <a:cubicBezTo>
                      <a:pt x="436" y="1488"/>
                      <a:pt x="437" y="1489"/>
                      <a:pt x="438" y="1490"/>
                    </a:cubicBezTo>
                    <a:cubicBezTo>
                      <a:pt x="442" y="1494"/>
                      <a:pt x="445" y="1495"/>
                      <a:pt x="450" y="1496"/>
                    </a:cubicBezTo>
                    <a:cubicBezTo>
                      <a:pt x="450" y="1496"/>
                      <a:pt x="451" y="1496"/>
                      <a:pt x="452" y="1496"/>
                    </a:cubicBezTo>
                    <a:cubicBezTo>
                      <a:pt x="452" y="1496"/>
                      <a:pt x="451" y="1496"/>
                      <a:pt x="451" y="1496"/>
                    </a:cubicBezTo>
                    <a:cubicBezTo>
                      <a:pt x="451" y="1497"/>
                      <a:pt x="450" y="1497"/>
                      <a:pt x="450" y="1497"/>
                    </a:cubicBezTo>
                    <a:cubicBezTo>
                      <a:pt x="450" y="1497"/>
                      <a:pt x="450" y="1497"/>
                      <a:pt x="449" y="1497"/>
                    </a:cubicBezTo>
                    <a:close/>
                    <a:moveTo>
                      <a:pt x="386" y="1482"/>
                    </a:moveTo>
                    <a:cubicBezTo>
                      <a:pt x="387" y="1482"/>
                      <a:pt x="389" y="1482"/>
                      <a:pt x="390" y="1482"/>
                    </a:cubicBezTo>
                    <a:cubicBezTo>
                      <a:pt x="390" y="1482"/>
                      <a:pt x="390" y="1483"/>
                      <a:pt x="391" y="1483"/>
                    </a:cubicBezTo>
                    <a:cubicBezTo>
                      <a:pt x="390" y="1482"/>
                      <a:pt x="390" y="1482"/>
                      <a:pt x="389" y="1482"/>
                    </a:cubicBezTo>
                    <a:cubicBezTo>
                      <a:pt x="389" y="1482"/>
                      <a:pt x="389" y="1482"/>
                      <a:pt x="388" y="1483"/>
                    </a:cubicBezTo>
                    <a:cubicBezTo>
                      <a:pt x="388" y="1483"/>
                      <a:pt x="388" y="1482"/>
                      <a:pt x="387" y="1482"/>
                    </a:cubicBezTo>
                    <a:cubicBezTo>
                      <a:pt x="387" y="1482"/>
                      <a:pt x="387" y="1482"/>
                      <a:pt x="386" y="1482"/>
                    </a:cubicBezTo>
                    <a:close/>
                    <a:moveTo>
                      <a:pt x="372" y="1481"/>
                    </a:moveTo>
                    <a:cubicBezTo>
                      <a:pt x="373" y="1481"/>
                      <a:pt x="373" y="1481"/>
                      <a:pt x="373" y="1480"/>
                    </a:cubicBezTo>
                    <a:cubicBezTo>
                      <a:pt x="374" y="1480"/>
                      <a:pt x="374" y="1479"/>
                      <a:pt x="374" y="1478"/>
                    </a:cubicBezTo>
                    <a:cubicBezTo>
                      <a:pt x="375" y="1478"/>
                      <a:pt x="376" y="1477"/>
                      <a:pt x="376" y="1477"/>
                    </a:cubicBezTo>
                    <a:cubicBezTo>
                      <a:pt x="376" y="1477"/>
                      <a:pt x="377" y="1477"/>
                      <a:pt x="377" y="1477"/>
                    </a:cubicBezTo>
                    <a:cubicBezTo>
                      <a:pt x="377" y="1478"/>
                      <a:pt x="378" y="1478"/>
                      <a:pt x="379" y="1479"/>
                    </a:cubicBezTo>
                    <a:cubicBezTo>
                      <a:pt x="379" y="1479"/>
                      <a:pt x="379" y="1479"/>
                      <a:pt x="379" y="1479"/>
                    </a:cubicBezTo>
                    <a:cubicBezTo>
                      <a:pt x="379" y="1479"/>
                      <a:pt x="378" y="1479"/>
                      <a:pt x="378" y="1479"/>
                    </a:cubicBezTo>
                    <a:cubicBezTo>
                      <a:pt x="375" y="1479"/>
                      <a:pt x="374" y="1480"/>
                      <a:pt x="373" y="1482"/>
                    </a:cubicBezTo>
                    <a:cubicBezTo>
                      <a:pt x="372" y="1482"/>
                      <a:pt x="372" y="1482"/>
                      <a:pt x="372" y="1482"/>
                    </a:cubicBezTo>
                    <a:cubicBezTo>
                      <a:pt x="372" y="1481"/>
                      <a:pt x="372" y="1481"/>
                      <a:pt x="372" y="1481"/>
                    </a:cubicBezTo>
                    <a:close/>
                    <a:moveTo>
                      <a:pt x="414" y="1431"/>
                    </a:moveTo>
                    <a:cubicBezTo>
                      <a:pt x="415" y="1431"/>
                      <a:pt x="415" y="1431"/>
                      <a:pt x="416" y="1431"/>
                    </a:cubicBezTo>
                    <a:cubicBezTo>
                      <a:pt x="417" y="1431"/>
                      <a:pt x="418" y="1431"/>
                      <a:pt x="419" y="1431"/>
                    </a:cubicBezTo>
                    <a:cubicBezTo>
                      <a:pt x="419" y="1431"/>
                      <a:pt x="419" y="1431"/>
                      <a:pt x="420" y="1431"/>
                    </a:cubicBezTo>
                    <a:cubicBezTo>
                      <a:pt x="420" y="1431"/>
                      <a:pt x="421" y="1431"/>
                      <a:pt x="422" y="1431"/>
                    </a:cubicBezTo>
                    <a:cubicBezTo>
                      <a:pt x="422" y="1431"/>
                      <a:pt x="422" y="1431"/>
                      <a:pt x="422" y="1431"/>
                    </a:cubicBezTo>
                    <a:cubicBezTo>
                      <a:pt x="422" y="1432"/>
                      <a:pt x="422" y="1433"/>
                      <a:pt x="423" y="1433"/>
                    </a:cubicBezTo>
                    <a:cubicBezTo>
                      <a:pt x="423" y="1434"/>
                      <a:pt x="423" y="1435"/>
                      <a:pt x="423" y="1436"/>
                    </a:cubicBezTo>
                    <a:cubicBezTo>
                      <a:pt x="422" y="1437"/>
                      <a:pt x="420" y="1438"/>
                      <a:pt x="418" y="1438"/>
                    </a:cubicBezTo>
                    <a:cubicBezTo>
                      <a:pt x="418" y="1438"/>
                      <a:pt x="417" y="1438"/>
                      <a:pt x="417" y="1438"/>
                    </a:cubicBezTo>
                    <a:cubicBezTo>
                      <a:pt x="416" y="1437"/>
                      <a:pt x="416" y="1437"/>
                      <a:pt x="415" y="1436"/>
                    </a:cubicBezTo>
                    <a:cubicBezTo>
                      <a:pt x="414" y="1435"/>
                      <a:pt x="412" y="1434"/>
                      <a:pt x="411" y="1434"/>
                    </a:cubicBezTo>
                    <a:cubicBezTo>
                      <a:pt x="411" y="1433"/>
                      <a:pt x="412" y="1433"/>
                      <a:pt x="413" y="1432"/>
                    </a:cubicBezTo>
                    <a:cubicBezTo>
                      <a:pt x="413" y="1432"/>
                      <a:pt x="414" y="1431"/>
                      <a:pt x="414" y="1431"/>
                    </a:cubicBezTo>
                    <a:close/>
                    <a:moveTo>
                      <a:pt x="512" y="1531"/>
                    </a:moveTo>
                    <a:cubicBezTo>
                      <a:pt x="511" y="1531"/>
                      <a:pt x="511" y="1531"/>
                      <a:pt x="511" y="1531"/>
                    </a:cubicBezTo>
                    <a:cubicBezTo>
                      <a:pt x="511" y="1531"/>
                      <a:pt x="511" y="1531"/>
                      <a:pt x="511" y="1531"/>
                    </a:cubicBezTo>
                    <a:cubicBezTo>
                      <a:pt x="512" y="1530"/>
                      <a:pt x="514" y="1529"/>
                      <a:pt x="515" y="1529"/>
                    </a:cubicBezTo>
                    <a:cubicBezTo>
                      <a:pt x="515" y="1530"/>
                      <a:pt x="515" y="1530"/>
                      <a:pt x="515" y="1531"/>
                    </a:cubicBezTo>
                    <a:cubicBezTo>
                      <a:pt x="514" y="1531"/>
                      <a:pt x="512" y="1531"/>
                      <a:pt x="512" y="1531"/>
                    </a:cubicBezTo>
                    <a:close/>
                    <a:moveTo>
                      <a:pt x="326" y="1453"/>
                    </a:moveTo>
                    <a:cubicBezTo>
                      <a:pt x="326" y="1453"/>
                      <a:pt x="327" y="1452"/>
                      <a:pt x="328" y="1452"/>
                    </a:cubicBezTo>
                    <a:cubicBezTo>
                      <a:pt x="328" y="1452"/>
                      <a:pt x="328" y="1452"/>
                      <a:pt x="329" y="1451"/>
                    </a:cubicBezTo>
                    <a:cubicBezTo>
                      <a:pt x="329" y="1451"/>
                      <a:pt x="329" y="1452"/>
                      <a:pt x="330" y="1452"/>
                    </a:cubicBezTo>
                    <a:cubicBezTo>
                      <a:pt x="330" y="1452"/>
                      <a:pt x="330" y="1452"/>
                      <a:pt x="330" y="1452"/>
                    </a:cubicBezTo>
                    <a:cubicBezTo>
                      <a:pt x="329" y="1452"/>
                      <a:pt x="327" y="1453"/>
                      <a:pt x="327" y="1454"/>
                    </a:cubicBezTo>
                    <a:cubicBezTo>
                      <a:pt x="326" y="1454"/>
                      <a:pt x="326" y="1453"/>
                      <a:pt x="326" y="1453"/>
                    </a:cubicBezTo>
                    <a:close/>
                    <a:moveTo>
                      <a:pt x="287" y="1406"/>
                    </a:moveTo>
                    <a:cubicBezTo>
                      <a:pt x="285" y="1406"/>
                      <a:pt x="284" y="1406"/>
                      <a:pt x="283" y="1406"/>
                    </a:cubicBezTo>
                    <a:cubicBezTo>
                      <a:pt x="282" y="1406"/>
                      <a:pt x="281" y="1406"/>
                      <a:pt x="280" y="1406"/>
                    </a:cubicBezTo>
                    <a:cubicBezTo>
                      <a:pt x="279" y="1406"/>
                      <a:pt x="278" y="1405"/>
                      <a:pt x="276" y="1404"/>
                    </a:cubicBezTo>
                    <a:cubicBezTo>
                      <a:pt x="275" y="1404"/>
                      <a:pt x="275" y="1403"/>
                      <a:pt x="275" y="1403"/>
                    </a:cubicBezTo>
                    <a:cubicBezTo>
                      <a:pt x="275" y="1403"/>
                      <a:pt x="276" y="1403"/>
                      <a:pt x="277" y="1402"/>
                    </a:cubicBezTo>
                    <a:cubicBezTo>
                      <a:pt x="277" y="1401"/>
                      <a:pt x="278" y="1400"/>
                      <a:pt x="278" y="1399"/>
                    </a:cubicBezTo>
                    <a:cubicBezTo>
                      <a:pt x="278" y="1400"/>
                      <a:pt x="279" y="1400"/>
                      <a:pt x="279" y="1400"/>
                    </a:cubicBezTo>
                    <a:cubicBezTo>
                      <a:pt x="280" y="1401"/>
                      <a:pt x="280" y="1401"/>
                      <a:pt x="280" y="1401"/>
                    </a:cubicBezTo>
                    <a:cubicBezTo>
                      <a:pt x="282" y="1403"/>
                      <a:pt x="283" y="1404"/>
                      <a:pt x="285" y="1405"/>
                    </a:cubicBezTo>
                    <a:cubicBezTo>
                      <a:pt x="285" y="1405"/>
                      <a:pt x="286" y="1406"/>
                      <a:pt x="287" y="1406"/>
                    </a:cubicBezTo>
                    <a:cubicBezTo>
                      <a:pt x="287" y="1406"/>
                      <a:pt x="287" y="1406"/>
                      <a:pt x="287" y="1406"/>
                    </a:cubicBezTo>
                    <a:close/>
                    <a:moveTo>
                      <a:pt x="282" y="1415"/>
                    </a:moveTo>
                    <a:cubicBezTo>
                      <a:pt x="281" y="1415"/>
                      <a:pt x="280" y="1415"/>
                      <a:pt x="280" y="1415"/>
                    </a:cubicBezTo>
                    <a:cubicBezTo>
                      <a:pt x="280" y="1414"/>
                      <a:pt x="280" y="1414"/>
                      <a:pt x="279" y="1414"/>
                    </a:cubicBezTo>
                    <a:cubicBezTo>
                      <a:pt x="280" y="1414"/>
                      <a:pt x="281" y="1414"/>
                      <a:pt x="282" y="1415"/>
                    </a:cubicBezTo>
                    <a:cubicBezTo>
                      <a:pt x="282" y="1415"/>
                      <a:pt x="282" y="1415"/>
                      <a:pt x="283" y="1415"/>
                    </a:cubicBezTo>
                    <a:lnTo>
                      <a:pt x="282" y="1415"/>
                    </a:lnTo>
                    <a:close/>
                    <a:moveTo>
                      <a:pt x="306" y="1407"/>
                    </a:moveTo>
                    <a:cubicBezTo>
                      <a:pt x="306" y="1407"/>
                      <a:pt x="307" y="1407"/>
                      <a:pt x="307" y="1406"/>
                    </a:cubicBezTo>
                    <a:cubicBezTo>
                      <a:pt x="307" y="1406"/>
                      <a:pt x="308" y="1406"/>
                      <a:pt x="308" y="1406"/>
                    </a:cubicBezTo>
                    <a:cubicBezTo>
                      <a:pt x="308" y="1405"/>
                      <a:pt x="309" y="1405"/>
                      <a:pt x="309" y="1405"/>
                    </a:cubicBezTo>
                    <a:cubicBezTo>
                      <a:pt x="310" y="1404"/>
                      <a:pt x="310" y="1404"/>
                      <a:pt x="311" y="1404"/>
                    </a:cubicBezTo>
                    <a:cubicBezTo>
                      <a:pt x="311" y="1403"/>
                      <a:pt x="312" y="1403"/>
                      <a:pt x="313" y="1403"/>
                    </a:cubicBezTo>
                    <a:cubicBezTo>
                      <a:pt x="313" y="1403"/>
                      <a:pt x="314" y="1403"/>
                      <a:pt x="314" y="1403"/>
                    </a:cubicBezTo>
                    <a:cubicBezTo>
                      <a:pt x="315" y="1403"/>
                      <a:pt x="316" y="1403"/>
                      <a:pt x="316" y="1403"/>
                    </a:cubicBezTo>
                    <a:cubicBezTo>
                      <a:pt x="317" y="1403"/>
                      <a:pt x="318" y="1403"/>
                      <a:pt x="318" y="1402"/>
                    </a:cubicBezTo>
                    <a:cubicBezTo>
                      <a:pt x="318" y="1402"/>
                      <a:pt x="318" y="1403"/>
                      <a:pt x="319" y="1403"/>
                    </a:cubicBezTo>
                    <a:cubicBezTo>
                      <a:pt x="319" y="1404"/>
                      <a:pt x="319" y="1404"/>
                      <a:pt x="319" y="1404"/>
                    </a:cubicBezTo>
                    <a:cubicBezTo>
                      <a:pt x="318" y="1405"/>
                      <a:pt x="317" y="1405"/>
                      <a:pt x="316" y="1405"/>
                    </a:cubicBezTo>
                    <a:cubicBezTo>
                      <a:pt x="315" y="1405"/>
                      <a:pt x="315" y="1405"/>
                      <a:pt x="315" y="1405"/>
                    </a:cubicBezTo>
                    <a:cubicBezTo>
                      <a:pt x="312" y="1406"/>
                      <a:pt x="310" y="1407"/>
                      <a:pt x="309" y="1410"/>
                    </a:cubicBezTo>
                    <a:cubicBezTo>
                      <a:pt x="309" y="1410"/>
                      <a:pt x="309" y="1410"/>
                      <a:pt x="309" y="1410"/>
                    </a:cubicBezTo>
                    <a:cubicBezTo>
                      <a:pt x="308" y="1410"/>
                      <a:pt x="308" y="1410"/>
                      <a:pt x="307" y="1410"/>
                    </a:cubicBezTo>
                    <a:cubicBezTo>
                      <a:pt x="307" y="1409"/>
                      <a:pt x="307" y="1408"/>
                      <a:pt x="306" y="1408"/>
                    </a:cubicBezTo>
                    <a:cubicBezTo>
                      <a:pt x="306" y="1408"/>
                      <a:pt x="306" y="1407"/>
                      <a:pt x="306" y="1407"/>
                    </a:cubicBezTo>
                    <a:close/>
                    <a:moveTo>
                      <a:pt x="183" y="1298"/>
                    </a:moveTo>
                    <a:cubicBezTo>
                      <a:pt x="182" y="1298"/>
                      <a:pt x="182" y="1298"/>
                      <a:pt x="182" y="1298"/>
                    </a:cubicBezTo>
                    <a:cubicBezTo>
                      <a:pt x="182" y="1298"/>
                      <a:pt x="181" y="1298"/>
                      <a:pt x="181" y="1298"/>
                    </a:cubicBezTo>
                    <a:cubicBezTo>
                      <a:pt x="181" y="1297"/>
                      <a:pt x="181" y="1297"/>
                      <a:pt x="181" y="1297"/>
                    </a:cubicBezTo>
                    <a:cubicBezTo>
                      <a:pt x="181" y="1297"/>
                      <a:pt x="180" y="1297"/>
                      <a:pt x="180" y="1297"/>
                    </a:cubicBezTo>
                    <a:cubicBezTo>
                      <a:pt x="181" y="1297"/>
                      <a:pt x="181" y="1296"/>
                      <a:pt x="181" y="1295"/>
                    </a:cubicBezTo>
                    <a:cubicBezTo>
                      <a:pt x="181" y="1295"/>
                      <a:pt x="182" y="1295"/>
                      <a:pt x="182" y="1295"/>
                    </a:cubicBezTo>
                    <a:cubicBezTo>
                      <a:pt x="182" y="1295"/>
                      <a:pt x="182" y="1295"/>
                      <a:pt x="182" y="1295"/>
                    </a:cubicBezTo>
                    <a:cubicBezTo>
                      <a:pt x="183" y="1295"/>
                      <a:pt x="184" y="1296"/>
                      <a:pt x="185" y="1297"/>
                    </a:cubicBezTo>
                    <a:cubicBezTo>
                      <a:pt x="185" y="1297"/>
                      <a:pt x="185" y="1297"/>
                      <a:pt x="185" y="1297"/>
                    </a:cubicBezTo>
                    <a:cubicBezTo>
                      <a:pt x="185" y="1298"/>
                      <a:pt x="185" y="1298"/>
                      <a:pt x="186" y="1298"/>
                    </a:cubicBezTo>
                    <a:cubicBezTo>
                      <a:pt x="185" y="1298"/>
                      <a:pt x="185" y="1298"/>
                      <a:pt x="185" y="1298"/>
                    </a:cubicBezTo>
                    <a:cubicBezTo>
                      <a:pt x="185" y="1298"/>
                      <a:pt x="184" y="1298"/>
                      <a:pt x="184" y="1298"/>
                    </a:cubicBezTo>
                    <a:lnTo>
                      <a:pt x="183" y="1298"/>
                    </a:lnTo>
                    <a:close/>
                    <a:moveTo>
                      <a:pt x="178" y="1250"/>
                    </a:moveTo>
                    <a:cubicBezTo>
                      <a:pt x="178" y="1251"/>
                      <a:pt x="179" y="1251"/>
                      <a:pt x="179" y="1252"/>
                    </a:cubicBezTo>
                    <a:cubicBezTo>
                      <a:pt x="178" y="1252"/>
                      <a:pt x="178" y="1252"/>
                      <a:pt x="178" y="1252"/>
                    </a:cubicBezTo>
                    <a:cubicBezTo>
                      <a:pt x="178" y="1252"/>
                      <a:pt x="178" y="1252"/>
                      <a:pt x="178" y="1251"/>
                    </a:cubicBezTo>
                    <a:cubicBezTo>
                      <a:pt x="178" y="1251"/>
                      <a:pt x="178" y="1250"/>
                      <a:pt x="178" y="1250"/>
                    </a:cubicBezTo>
                    <a:close/>
                    <a:moveTo>
                      <a:pt x="170" y="1170"/>
                    </a:moveTo>
                    <a:cubicBezTo>
                      <a:pt x="168" y="1168"/>
                      <a:pt x="166" y="1166"/>
                      <a:pt x="164" y="1164"/>
                    </a:cubicBezTo>
                    <a:cubicBezTo>
                      <a:pt x="164" y="1164"/>
                      <a:pt x="163" y="1164"/>
                      <a:pt x="163" y="1163"/>
                    </a:cubicBezTo>
                    <a:cubicBezTo>
                      <a:pt x="163" y="1163"/>
                      <a:pt x="163" y="1162"/>
                      <a:pt x="162" y="1161"/>
                    </a:cubicBezTo>
                    <a:cubicBezTo>
                      <a:pt x="162" y="1161"/>
                      <a:pt x="162" y="1161"/>
                      <a:pt x="162" y="1161"/>
                    </a:cubicBezTo>
                    <a:cubicBezTo>
                      <a:pt x="162" y="1161"/>
                      <a:pt x="162" y="1161"/>
                      <a:pt x="162" y="1161"/>
                    </a:cubicBezTo>
                    <a:cubicBezTo>
                      <a:pt x="163" y="1160"/>
                      <a:pt x="164" y="1160"/>
                      <a:pt x="164" y="1159"/>
                    </a:cubicBezTo>
                    <a:cubicBezTo>
                      <a:pt x="164" y="1159"/>
                      <a:pt x="164" y="1159"/>
                      <a:pt x="164" y="1159"/>
                    </a:cubicBezTo>
                    <a:cubicBezTo>
                      <a:pt x="165" y="1159"/>
                      <a:pt x="167" y="1159"/>
                      <a:pt x="168" y="1157"/>
                    </a:cubicBezTo>
                    <a:cubicBezTo>
                      <a:pt x="168" y="1157"/>
                      <a:pt x="168" y="1156"/>
                      <a:pt x="168" y="1156"/>
                    </a:cubicBezTo>
                    <a:cubicBezTo>
                      <a:pt x="169" y="1157"/>
                      <a:pt x="170" y="1157"/>
                      <a:pt x="171" y="1158"/>
                    </a:cubicBezTo>
                    <a:cubicBezTo>
                      <a:pt x="172" y="1158"/>
                      <a:pt x="172" y="1158"/>
                      <a:pt x="172" y="1158"/>
                    </a:cubicBezTo>
                    <a:cubicBezTo>
                      <a:pt x="173" y="1158"/>
                      <a:pt x="174" y="1159"/>
                      <a:pt x="174" y="1160"/>
                    </a:cubicBezTo>
                    <a:cubicBezTo>
                      <a:pt x="175" y="1160"/>
                      <a:pt x="175" y="1160"/>
                      <a:pt x="175" y="1160"/>
                    </a:cubicBezTo>
                    <a:cubicBezTo>
                      <a:pt x="176" y="1161"/>
                      <a:pt x="176" y="1161"/>
                      <a:pt x="176" y="1163"/>
                    </a:cubicBezTo>
                    <a:cubicBezTo>
                      <a:pt x="175" y="1167"/>
                      <a:pt x="177" y="1170"/>
                      <a:pt x="178" y="1172"/>
                    </a:cubicBezTo>
                    <a:cubicBezTo>
                      <a:pt x="179" y="1173"/>
                      <a:pt x="179" y="1174"/>
                      <a:pt x="180" y="1174"/>
                    </a:cubicBezTo>
                    <a:cubicBezTo>
                      <a:pt x="181" y="1177"/>
                      <a:pt x="183" y="1180"/>
                      <a:pt x="182" y="1182"/>
                    </a:cubicBezTo>
                    <a:cubicBezTo>
                      <a:pt x="182" y="1183"/>
                      <a:pt x="182" y="1184"/>
                      <a:pt x="181" y="1184"/>
                    </a:cubicBezTo>
                    <a:cubicBezTo>
                      <a:pt x="181" y="1183"/>
                      <a:pt x="181" y="1183"/>
                      <a:pt x="181" y="1182"/>
                    </a:cubicBezTo>
                    <a:cubicBezTo>
                      <a:pt x="181" y="1181"/>
                      <a:pt x="181" y="1181"/>
                      <a:pt x="181" y="1180"/>
                    </a:cubicBezTo>
                    <a:cubicBezTo>
                      <a:pt x="181" y="1178"/>
                      <a:pt x="180" y="1176"/>
                      <a:pt x="178" y="1175"/>
                    </a:cubicBezTo>
                    <a:cubicBezTo>
                      <a:pt x="178" y="1175"/>
                      <a:pt x="177" y="1174"/>
                      <a:pt x="177" y="1174"/>
                    </a:cubicBezTo>
                    <a:cubicBezTo>
                      <a:pt x="176" y="1173"/>
                      <a:pt x="175" y="1172"/>
                      <a:pt x="173" y="1172"/>
                    </a:cubicBezTo>
                    <a:cubicBezTo>
                      <a:pt x="173" y="1172"/>
                      <a:pt x="173" y="1172"/>
                      <a:pt x="172" y="1172"/>
                    </a:cubicBezTo>
                    <a:cubicBezTo>
                      <a:pt x="172" y="1172"/>
                      <a:pt x="171" y="1171"/>
                      <a:pt x="170" y="1170"/>
                    </a:cubicBezTo>
                    <a:close/>
                    <a:moveTo>
                      <a:pt x="149" y="1117"/>
                    </a:moveTo>
                    <a:cubicBezTo>
                      <a:pt x="149" y="1117"/>
                      <a:pt x="149" y="1117"/>
                      <a:pt x="150" y="1117"/>
                    </a:cubicBezTo>
                    <a:cubicBezTo>
                      <a:pt x="150" y="1117"/>
                      <a:pt x="150" y="1117"/>
                      <a:pt x="150" y="1117"/>
                    </a:cubicBezTo>
                    <a:cubicBezTo>
                      <a:pt x="149" y="1118"/>
                      <a:pt x="148" y="1118"/>
                      <a:pt x="148" y="1119"/>
                    </a:cubicBezTo>
                    <a:cubicBezTo>
                      <a:pt x="147" y="1119"/>
                      <a:pt x="147" y="1120"/>
                      <a:pt x="147" y="1121"/>
                    </a:cubicBezTo>
                    <a:cubicBezTo>
                      <a:pt x="147" y="1121"/>
                      <a:pt x="147" y="1121"/>
                      <a:pt x="146" y="1121"/>
                    </a:cubicBezTo>
                    <a:cubicBezTo>
                      <a:pt x="146" y="1121"/>
                      <a:pt x="146" y="1121"/>
                      <a:pt x="146" y="1121"/>
                    </a:cubicBezTo>
                    <a:cubicBezTo>
                      <a:pt x="145" y="1121"/>
                      <a:pt x="145" y="1121"/>
                      <a:pt x="145" y="1120"/>
                    </a:cubicBezTo>
                    <a:cubicBezTo>
                      <a:pt x="145" y="1120"/>
                      <a:pt x="145" y="1120"/>
                      <a:pt x="144" y="1120"/>
                    </a:cubicBezTo>
                    <a:cubicBezTo>
                      <a:pt x="145" y="1120"/>
                      <a:pt x="145" y="1120"/>
                      <a:pt x="145" y="1120"/>
                    </a:cubicBezTo>
                    <a:cubicBezTo>
                      <a:pt x="146" y="1119"/>
                      <a:pt x="146" y="1119"/>
                      <a:pt x="146" y="1119"/>
                    </a:cubicBezTo>
                    <a:cubicBezTo>
                      <a:pt x="146" y="1119"/>
                      <a:pt x="146" y="1119"/>
                      <a:pt x="147" y="1119"/>
                    </a:cubicBezTo>
                    <a:cubicBezTo>
                      <a:pt x="148" y="1118"/>
                      <a:pt x="149" y="1118"/>
                      <a:pt x="149" y="1117"/>
                    </a:cubicBezTo>
                    <a:close/>
                    <a:moveTo>
                      <a:pt x="185" y="1113"/>
                    </a:moveTo>
                    <a:cubicBezTo>
                      <a:pt x="185" y="1114"/>
                      <a:pt x="185" y="1114"/>
                      <a:pt x="185" y="1114"/>
                    </a:cubicBezTo>
                    <a:cubicBezTo>
                      <a:pt x="185" y="1115"/>
                      <a:pt x="185" y="1116"/>
                      <a:pt x="184" y="1117"/>
                    </a:cubicBezTo>
                    <a:cubicBezTo>
                      <a:pt x="184" y="1116"/>
                      <a:pt x="184" y="1116"/>
                      <a:pt x="184" y="1116"/>
                    </a:cubicBezTo>
                    <a:cubicBezTo>
                      <a:pt x="184" y="1116"/>
                      <a:pt x="184" y="1115"/>
                      <a:pt x="184" y="1115"/>
                    </a:cubicBezTo>
                    <a:cubicBezTo>
                      <a:pt x="184" y="1115"/>
                      <a:pt x="184" y="1115"/>
                      <a:pt x="184" y="1114"/>
                    </a:cubicBezTo>
                    <a:cubicBezTo>
                      <a:pt x="184" y="1114"/>
                      <a:pt x="185" y="1114"/>
                      <a:pt x="185" y="1113"/>
                    </a:cubicBezTo>
                    <a:close/>
                    <a:moveTo>
                      <a:pt x="152" y="1147"/>
                    </a:moveTo>
                    <a:cubicBezTo>
                      <a:pt x="152" y="1147"/>
                      <a:pt x="152" y="1147"/>
                      <a:pt x="152" y="1147"/>
                    </a:cubicBezTo>
                    <a:cubicBezTo>
                      <a:pt x="151" y="1147"/>
                      <a:pt x="151" y="1147"/>
                      <a:pt x="151" y="1147"/>
                    </a:cubicBezTo>
                    <a:cubicBezTo>
                      <a:pt x="151" y="1147"/>
                      <a:pt x="151" y="1147"/>
                      <a:pt x="151" y="1147"/>
                    </a:cubicBezTo>
                    <a:cubicBezTo>
                      <a:pt x="151" y="1146"/>
                      <a:pt x="150" y="1145"/>
                      <a:pt x="150" y="1145"/>
                    </a:cubicBezTo>
                    <a:cubicBezTo>
                      <a:pt x="149" y="1144"/>
                      <a:pt x="149" y="1144"/>
                      <a:pt x="149" y="1144"/>
                    </a:cubicBezTo>
                    <a:cubicBezTo>
                      <a:pt x="149" y="1143"/>
                      <a:pt x="149" y="1142"/>
                      <a:pt x="148" y="1142"/>
                    </a:cubicBezTo>
                    <a:cubicBezTo>
                      <a:pt x="148" y="1141"/>
                      <a:pt x="147" y="1141"/>
                      <a:pt x="147" y="1141"/>
                    </a:cubicBezTo>
                    <a:cubicBezTo>
                      <a:pt x="147" y="1141"/>
                      <a:pt x="147" y="1140"/>
                      <a:pt x="147" y="1140"/>
                    </a:cubicBezTo>
                    <a:cubicBezTo>
                      <a:pt x="147" y="1139"/>
                      <a:pt x="147" y="1138"/>
                      <a:pt x="147" y="1137"/>
                    </a:cubicBezTo>
                    <a:cubicBezTo>
                      <a:pt x="147" y="1137"/>
                      <a:pt x="147" y="1137"/>
                      <a:pt x="147" y="1136"/>
                    </a:cubicBezTo>
                    <a:cubicBezTo>
                      <a:pt x="147" y="1136"/>
                      <a:pt x="147" y="1136"/>
                      <a:pt x="147" y="1136"/>
                    </a:cubicBezTo>
                    <a:cubicBezTo>
                      <a:pt x="147" y="1136"/>
                      <a:pt x="148" y="1136"/>
                      <a:pt x="148" y="1136"/>
                    </a:cubicBezTo>
                    <a:cubicBezTo>
                      <a:pt x="148" y="1136"/>
                      <a:pt x="148" y="1136"/>
                      <a:pt x="148" y="1136"/>
                    </a:cubicBezTo>
                    <a:cubicBezTo>
                      <a:pt x="148" y="1137"/>
                      <a:pt x="148" y="1137"/>
                      <a:pt x="149" y="1138"/>
                    </a:cubicBezTo>
                    <a:cubicBezTo>
                      <a:pt x="149" y="1138"/>
                      <a:pt x="149" y="1138"/>
                      <a:pt x="149" y="1138"/>
                    </a:cubicBezTo>
                    <a:cubicBezTo>
                      <a:pt x="149" y="1138"/>
                      <a:pt x="149" y="1138"/>
                      <a:pt x="149" y="1139"/>
                    </a:cubicBezTo>
                    <a:cubicBezTo>
                      <a:pt x="150" y="1140"/>
                      <a:pt x="151" y="1140"/>
                      <a:pt x="151" y="1141"/>
                    </a:cubicBezTo>
                    <a:cubicBezTo>
                      <a:pt x="151" y="1143"/>
                      <a:pt x="152" y="1144"/>
                      <a:pt x="153" y="1144"/>
                    </a:cubicBezTo>
                    <a:cubicBezTo>
                      <a:pt x="153" y="1145"/>
                      <a:pt x="152" y="1146"/>
                      <a:pt x="152" y="1147"/>
                    </a:cubicBezTo>
                    <a:close/>
                    <a:moveTo>
                      <a:pt x="156" y="1156"/>
                    </a:moveTo>
                    <a:cubicBezTo>
                      <a:pt x="156" y="1156"/>
                      <a:pt x="156" y="1156"/>
                      <a:pt x="156" y="1156"/>
                    </a:cubicBezTo>
                    <a:cubicBezTo>
                      <a:pt x="156" y="1156"/>
                      <a:pt x="156" y="1156"/>
                      <a:pt x="156" y="1156"/>
                    </a:cubicBezTo>
                    <a:cubicBezTo>
                      <a:pt x="156" y="1156"/>
                      <a:pt x="157" y="1157"/>
                      <a:pt x="157" y="1157"/>
                    </a:cubicBezTo>
                    <a:cubicBezTo>
                      <a:pt x="157" y="1157"/>
                      <a:pt x="157" y="1158"/>
                      <a:pt x="157" y="1159"/>
                    </a:cubicBezTo>
                    <a:cubicBezTo>
                      <a:pt x="157" y="1159"/>
                      <a:pt x="157" y="1159"/>
                      <a:pt x="158" y="1159"/>
                    </a:cubicBezTo>
                    <a:cubicBezTo>
                      <a:pt x="157" y="1159"/>
                      <a:pt x="157" y="1159"/>
                      <a:pt x="157" y="1159"/>
                    </a:cubicBezTo>
                    <a:cubicBezTo>
                      <a:pt x="156" y="1159"/>
                      <a:pt x="156" y="1159"/>
                      <a:pt x="156" y="1159"/>
                    </a:cubicBezTo>
                    <a:cubicBezTo>
                      <a:pt x="156" y="1159"/>
                      <a:pt x="155" y="1159"/>
                      <a:pt x="155" y="1159"/>
                    </a:cubicBezTo>
                    <a:cubicBezTo>
                      <a:pt x="155" y="1158"/>
                      <a:pt x="154" y="1158"/>
                      <a:pt x="154" y="1158"/>
                    </a:cubicBezTo>
                    <a:cubicBezTo>
                      <a:pt x="155" y="1158"/>
                      <a:pt x="155" y="1157"/>
                      <a:pt x="156" y="1156"/>
                    </a:cubicBezTo>
                    <a:close/>
                    <a:moveTo>
                      <a:pt x="196" y="1271"/>
                    </a:moveTo>
                    <a:cubicBezTo>
                      <a:pt x="195" y="1271"/>
                      <a:pt x="195" y="1272"/>
                      <a:pt x="194" y="1272"/>
                    </a:cubicBezTo>
                    <a:cubicBezTo>
                      <a:pt x="194" y="1271"/>
                      <a:pt x="194" y="1270"/>
                      <a:pt x="194" y="1269"/>
                    </a:cubicBezTo>
                    <a:cubicBezTo>
                      <a:pt x="193" y="1268"/>
                      <a:pt x="193" y="1267"/>
                      <a:pt x="192" y="1266"/>
                    </a:cubicBezTo>
                    <a:cubicBezTo>
                      <a:pt x="191" y="1264"/>
                      <a:pt x="190" y="1263"/>
                      <a:pt x="190" y="1261"/>
                    </a:cubicBezTo>
                    <a:cubicBezTo>
                      <a:pt x="189" y="1259"/>
                      <a:pt x="189" y="1259"/>
                      <a:pt x="189" y="1259"/>
                    </a:cubicBezTo>
                    <a:cubicBezTo>
                      <a:pt x="188" y="1259"/>
                      <a:pt x="188" y="1259"/>
                      <a:pt x="188" y="1259"/>
                    </a:cubicBezTo>
                    <a:cubicBezTo>
                      <a:pt x="187" y="1259"/>
                      <a:pt x="187" y="1259"/>
                      <a:pt x="187" y="1259"/>
                    </a:cubicBezTo>
                    <a:cubicBezTo>
                      <a:pt x="187" y="1259"/>
                      <a:pt x="186" y="1259"/>
                      <a:pt x="186" y="1259"/>
                    </a:cubicBezTo>
                    <a:cubicBezTo>
                      <a:pt x="186" y="1258"/>
                      <a:pt x="186" y="1257"/>
                      <a:pt x="186" y="1256"/>
                    </a:cubicBezTo>
                    <a:cubicBezTo>
                      <a:pt x="185" y="1256"/>
                      <a:pt x="184" y="1255"/>
                      <a:pt x="183" y="1255"/>
                    </a:cubicBezTo>
                    <a:cubicBezTo>
                      <a:pt x="183" y="1255"/>
                      <a:pt x="183" y="1255"/>
                      <a:pt x="183" y="1254"/>
                    </a:cubicBezTo>
                    <a:cubicBezTo>
                      <a:pt x="183" y="1254"/>
                      <a:pt x="183" y="1254"/>
                      <a:pt x="183" y="1254"/>
                    </a:cubicBezTo>
                    <a:cubicBezTo>
                      <a:pt x="183" y="1254"/>
                      <a:pt x="183" y="1254"/>
                      <a:pt x="183" y="1254"/>
                    </a:cubicBezTo>
                    <a:cubicBezTo>
                      <a:pt x="184" y="1254"/>
                      <a:pt x="184" y="1254"/>
                      <a:pt x="185" y="1254"/>
                    </a:cubicBezTo>
                    <a:cubicBezTo>
                      <a:pt x="185" y="1254"/>
                      <a:pt x="185" y="1254"/>
                      <a:pt x="185" y="1254"/>
                    </a:cubicBezTo>
                    <a:cubicBezTo>
                      <a:pt x="185" y="1255"/>
                      <a:pt x="186" y="1255"/>
                      <a:pt x="186" y="1255"/>
                    </a:cubicBezTo>
                    <a:cubicBezTo>
                      <a:pt x="186" y="1255"/>
                      <a:pt x="186" y="1255"/>
                      <a:pt x="187" y="1255"/>
                    </a:cubicBezTo>
                    <a:cubicBezTo>
                      <a:pt x="187" y="1256"/>
                      <a:pt x="187" y="1256"/>
                      <a:pt x="187" y="1257"/>
                    </a:cubicBezTo>
                    <a:cubicBezTo>
                      <a:pt x="189" y="1259"/>
                      <a:pt x="191" y="1259"/>
                      <a:pt x="193" y="1259"/>
                    </a:cubicBezTo>
                    <a:cubicBezTo>
                      <a:pt x="194" y="1259"/>
                      <a:pt x="195" y="1259"/>
                      <a:pt x="196" y="1259"/>
                    </a:cubicBezTo>
                    <a:cubicBezTo>
                      <a:pt x="196" y="1260"/>
                      <a:pt x="196" y="1260"/>
                      <a:pt x="196" y="1260"/>
                    </a:cubicBezTo>
                    <a:cubicBezTo>
                      <a:pt x="196" y="1261"/>
                      <a:pt x="197" y="1262"/>
                      <a:pt x="197" y="1262"/>
                    </a:cubicBezTo>
                    <a:cubicBezTo>
                      <a:pt x="199" y="1263"/>
                      <a:pt x="200" y="1264"/>
                      <a:pt x="200" y="1264"/>
                    </a:cubicBezTo>
                    <a:cubicBezTo>
                      <a:pt x="201" y="1264"/>
                      <a:pt x="201" y="1264"/>
                      <a:pt x="201" y="1264"/>
                    </a:cubicBezTo>
                    <a:cubicBezTo>
                      <a:pt x="201" y="1264"/>
                      <a:pt x="201" y="1264"/>
                      <a:pt x="202" y="1265"/>
                    </a:cubicBezTo>
                    <a:cubicBezTo>
                      <a:pt x="202" y="1265"/>
                      <a:pt x="202" y="1266"/>
                      <a:pt x="203" y="1266"/>
                    </a:cubicBezTo>
                    <a:cubicBezTo>
                      <a:pt x="204" y="1266"/>
                      <a:pt x="204" y="1267"/>
                      <a:pt x="204" y="1267"/>
                    </a:cubicBezTo>
                    <a:cubicBezTo>
                      <a:pt x="202" y="1267"/>
                      <a:pt x="200" y="1268"/>
                      <a:pt x="199" y="1270"/>
                    </a:cubicBezTo>
                    <a:cubicBezTo>
                      <a:pt x="199" y="1270"/>
                      <a:pt x="198" y="1271"/>
                      <a:pt x="198" y="1272"/>
                    </a:cubicBezTo>
                    <a:cubicBezTo>
                      <a:pt x="197" y="1272"/>
                      <a:pt x="197" y="1271"/>
                      <a:pt x="196" y="1271"/>
                    </a:cubicBezTo>
                    <a:cubicBezTo>
                      <a:pt x="196" y="1271"/>
                      <a:pt x="196" y="1271"/>
                      <a:pt x="196" y="1271"/>
                    </a:cubicBezTo>
                    <a:close/>
                    <a:moveTo>
                      <a:pt x="134" y="1109"/>
                    </a:moveTo>
                    <a:cubicBezTo>
                      <a:pt x="134" y="1109"/>
                      <a:pt x="133" y="1109"/>
                      <a:pt x="133" y="1109"/>
                    </a:cubicBezTo>
                    <a:cubicBezTo>
                      <a:pt x="133" y="1109"/>
                      <a:pt x="132" y="1110"/>
                      <a:pt x="131" y="1111"/>
                    </a:cubicBezTo>
                    <a:cubicBezTo>
                      <a:pt x="131" y="1110"/>
                      <a:pt x="132" y="1110"/>
                      <a:pt x="132" y="1109"/>
                    </a:cubicBezTo>
                    <a:cubicBezTo>
                      <a:pt x="132" y="1109"/>
                      <a:pt x="132" y="1109"/>
                      <a:pt x="132" y="1109"/>
                    </a:cubicBezTo>
                    <a:cubicBezTo>
                      <a:pt x="133" y="1109"/>
                      <a:pt x="133" y="1109"/>
                      <a:pt x="134" y="1109"/>
                    </a:cubicBezTo>
                    <a:close/>
                    <a:moveTo>
                      <a:pt x="130" y="1112"/>
                    </a:moveTo>
                    <a:cubicBezTo>
                      <a:pt x="130" y="1112"/>
                      <a:pt x="130" y="1112"/>
                      <a:pt x="129" y="1112"/>
                    </a:cubicBezTo>
                    <a:cubicBezTo>
                      <a:pt x="129" y="1112"/>
                      <a:pt x="129" y="1112"/>
                      <a:pt x="129" y="1112"/>
                    </a:cubicBezTo>
                    <a:cubicBezTo>
                      <a:pt x="130" y="1112"/>
                      <a:pt x="130" y="1112"/>
                      <a:pt x="130" y="1112"/>
                    </a:cubicBezTo>
                    <a:close/>
                    <a:moveTo>
                      <a:pt x="176" y="1242"/>
                    </a:moveTo>
                    <a:cubicBezTo>
                      <a:pt x="176" y="1242"/>
                      <a:pt x="176" y="1242"/>
                      <a:pt x="176" y="1242"/>
                    </a:cubicBezTo>
                    <a:cubicBezTo>
                      <a:pt x="176" y="1242"/>
                      <a:pt x="177" y="1242"/>
                      <a:pt x="177" y="1242"/>
                    </a:cubicBezTo>
                    <a:cubicBezTo>
                      <a:pt x="178" y="1243"/>
                      <a:pt x="179" y="1243"/>
                      <a:pt x="180" y="1243"/>
                    </a:cubicBezTo>
                    <a:cubicBezTo>
                      <a:pt x="180" y="1243"/>
                      <a:pt x="180" y="1243"/>
                      <a:pt x="181" y="1243"/>
                    </a:cubicBezTo>
                    <a:cubicBezTo>
                      <a:pt x="181" y="1243"/>
                      <a:pt x="182" y="1242"/>
                      <a:pt x="182" y="1242"/>
                    </a:cubicBezTo>
                    <a:cubicBezTo>
                      <a:pt x="182" y="1242"/>
                      <a:pt x="183" y="1242"/>
                      <a:pt x="183" y="1242"/>
                    </a:cubicBezTo>
                    <a:cubicBezTo>
                      <a:pt x="183" y="1242"/>
                      <a:pt x="183" y="1242"/>
                      <a:pt x="183" y="1242"/>
                    </a:cubicBezTo>
                    <a:cubicBezTo>
                      <a:pt x="183" y="1242"/>
                      <a:pt x="182" y="1243"/>
                      <a:pt x="182" y="1243"/>
                    </a:cubicBezTo>
                    <a:cubicBezTo>
                      <a:pt x="181" y="1244"/>
                      <a:pt x="181" y="1245"/>
                      <a:pt x="181" y="1245"/>
                    </a:cubicBezTo>
                    <a:cubicBezTo>
                      <a:pt x="181" y="1246"/>
                      <a:pt x="181" y="1246"/>
                      <a:pt x="180" y="1246"/>
                    </a:cubicBezTo>
                    <a:cubicBezTo>
                      <a:pt x="179" y="1247"/>
                      <a:pt x="179" y="1248"/>
                      <a:pt x="178" y="1250"/>
                    </a:cubicBezTo>
                    <a:cubicBezTo>
                      <a:pt x="178" y="1249"/>
                      <a:pt x="178" y="1248"/>
                      <a:pt x="178" y="1247"/>
                    </a:cubicBezTo>
                    <a:cubicBezTo>
                      <a:pt x="177" y="1246"/>
                      <a:pt x="176" y="1246"/>
                      <a:pt x="175" y="1245"/>
                    </a:cubicBezTo>
                    <a:cubicBezTo>
                      <a:pt x="175" y="1245"/>
                      <a:pt x="175" y="1245"/>
                      <a:pt x="175" y="1245"/>
                    </a:cubicBezTo>
                    <a:cubicBezTo>
                      <a:pt x="175" y="1245"/>
                      <a:pt x="175" y="1244"/>
                      <a:pt x="175" y="1243"/>
                    </a:cubicBezTo>
                    <a:cubicBezTo>
                      <a:pt x="174" y="1243"/>
                      <a:pt x="174" y="1242"/>
                      <a:pt x="173" y="1241"/>
                    </a:cubicBezTo>
                    <a:cubicBezTo>
                      <a:pt x="174" y="1242"/>
                      <a:pt x="175" y="1242"/>
                      <a:pt x="176" y="1242"/>
                    </a:cubicBezTo>
                    <a:close/>
                    <a:moveTo>
                      <a:pt x="218" y="1315"/>
                    </a:moveTo>
                    <a:cubicBezTo>
                      <a:pt x="218" y="1314"/>
                      <a:pt x="217" y="1313"/>
                      <a:pt x="216" y="1313"/>
                    </a:cubicBezTo>
                    <a:cubicBezTo>
                      <a:pt x="216" y="1312"/>
                      <a:pt x="216" y="1310"/>
                      <a:pt x="215" y="1309"/>
                    </a:cubicBezTo>
                    <a:cubicBezTo>
                      <a:pt x="216" y="1310"/>
                      <a:pt x="217" y="1311"/>
                      <a:pt x="219" y="1311"/>
                    </a:cubicBezTo>
                    <a:cubicBezTo>
                      <a:pt x="220" y="1310"/>
                      <a:pt x="220" y="1310"/>
                      <a:pt x="220" y="1310"/>
                    </a:cubicBezTo>
                    <a:cubicBezTo>
                      <a:pt x="219" y="1312"/>
                      <a:pt x="219" y="1315"/>
                      <a:pt x="220" y="1317"/>
                    </a:cubicBezTo>
                    <a:cubicBezTo>
                      <a:pt x="219" y="1316"/>
                      <a:pt x="219" y="1316"/>
                      <a:pt x="218" y="1315"/>
                    </a:cubicBezTo>
                    <a:close/>
                    <a:moveTo>
                      <a:pt x="223" y="1319"/>
                    </a:moveTo>
                    <a:cubicBezTo>
                      <a:pt x="222" y="1320"/>
                      <a:pt x="222" y="1320"/>
                      <a:pt x="222" y="1321"/>
                    </a:cubicBezTo>
                    <a:cubicBezTo>
                      <a:pt x="222" y="1321"/>
                      <a:pt x="222" y="1320"/>
                      <a:pt x="222" y="1320"/>
                    </a:cubicBezTo>
                    <a:cubicBezTo>
                      <a:pt x="221" y="1319"/>
                      <a:pt x="221" y="1319"/>
                      <a:pt x="221" y="1318"/>
                    </a:cubicBezTo>
                    <a:cubicBezTo>
                      <a:pt x="222" y="1319"/>
                      <a:pt x="222" y="1319"/>
                      <a:pt x="223" y="1319"/>
                    </a:cubicBezTo>
                    <a:close/>
                    <a:moveTo>
                      <a:pt x="222" y="1324"/>
                    </a:moveTo>
                    <a:cubicBezTo>
                      <a:pt x="222" y="1324"/>
                      <a:pt x="222" y="1325"/>
                      <a:pt x="222" y="1325"/>
                    </a:cubicBezTo>
                    <a:cubicBezTo>
                      <a:pt x="224" y="1326"/>
                      <a:pt x="226" y="1327"/>
                      <a:pt x="227" y="1327"/>
                    </a:cubicBezTo>
                    <a:cubicBezTo>
                      <a:pt x="227" y="1327"/>
                      <a:pt x="228" y="1327"/>
                      <a:pt x="228" y="1327"/>
                    </a:cubicBezTo>
                    <a:cubicBezTo>
                      <a:pt x="228" y="1328"/>
                      <a:pt x="228" y="1328"/>
                      <a:pt x="228" y="1328"/>
                    </a:cubicBezTo>
                    <a:cubicBezTo>
                      <a:pt x="228" y="1329"/>
                      <a:pt x="228" y="1329"/>
                      <a:pt x="228" y="1329"/>
                    </a:cubicBezTo>
                    <a:cubicBezTo>
                      <a:pt x="227" y="1329"/>
                      <a:pt x="227" y="1329"/>
                      <a:pt x="226" y="1329"/>
                    </a:cubicBezTo>
                    <a:cubicBezTo>
                      <a:pt x="225" y="1329"/>
                      <a:pt x="224" y="1329"/>
                      <a:pt x="224" y="1329"/>
                    </a:cubicBezTo>
                    <a:cubicBezTo>
                      <a:pt x="223" y="1329"/>
                      <a:pt x="223" y="1329"/>
                      <a:pt x="223" y="1329"/>
                    </a:cubicBezTo>
                    <a:cubicBezTo>
                      <a:pt x="222" y="1329"/>
                      <a:pt x="222" y="1329"/>
                      <a:pt x="221" y="1330"/>
                    </a:cubicBezTo>
                    <a:cubicBezTo>
                      <a:pt x="222" y="1328"/>
                      <a:pt x="222" y="1326"/>
                      <a:pt x="222" y="1324"/>
                    </a:cubicBezTo>
                    <a:close/>
                    <a:moveTo>
                      <a:pt x="160" y="1117"/>
                    </a:moveTo>
                    <a:cubicBezTo>
                      <a:pt x="160" y="1117"/>
                      <a:pt x="160" y="1116"/>
                      <a:pt x="160" y="1116"/>
                    </a:cubicBezTo>
                    <a:cubicBezTo>
                      <a:pt x="160" y="1117"/>
                      <a:pt x="161" y="1117"/>
                      <a:pt x="162" y="1118"/>
                    </a:cubicBezTo>
                    <a:cubicBezTo>
                      <a:pt x="162" y="1118"/>
                      <a:pt x="163" y="1119"/>
                      <a:pt x="163" y="1119"/>
                    </a:cubicBezTo>
                    <a:cubicBezTo>
                      <a:pt x="163" y="1119"/>
                      <a:pt x="163" y="1119"/>
                      <a:pt x="164" y="1119"/>
                    </a:cubicBezTo>
                    <a:cubicBezTo>
                      <a:pt x="164" y="1120"/>
                      <a:pt x="164" y="1120"/>
                      <a:pt x="164" y="1120"/>
                    </a:cubicBezTo>
                    <a:cubicBezTo>
                      <a:pt x="164" y="1121"/>
                      <a:pt x="165" y="1122"/>
                      <a:pt x="165" y="1123"/>
                    </a:cubicBezTo>
                    <a:cubicBezTo>
                      <a:pt x="165" y="1123"/>
                      <a:pt x="165" y="1123"/>
                      <a:pt x="166" y="1123"/>
                    </a:cubicBezTo>
                    <a:cubicBezTo>
                      <a:pt x="166" y="1124"/>
                      <a:pt x="167" y="1126"/>
                      <a:pt x="169" y="1126"/>
                    </a:cubicBezTo>
                    <a:cubicBezTo>
                      <a:pt x="169" y="1127"/>
                      <a:pt x="169" y="1127"/>
                      <a:pt x="169" y="1127"/>
                    </a:cubicBezTo>
                    <a:cubicBezTo>
                      <a:pt x="169" y="1128"/>
                      <a:pt x="169" y="1128"/>
                      <a:pt x="169" y="1129"/>
                    </a:cubicBezTo>
                    <a:cubicBezTo>
                      <a:pt x="169" y="1131"/>
                      <a:pt x="170" y="1133"/>
                      <a:pt x="171" y="1134"/>
                    </a:cubicBezTo>
                    <a:cubicBezTo>
                      <a:pt x="172" y="1135"/>
                      <a:pt x="172" y="1135"/>
                      <a:pt x="172" y="1135"/>
                    </a:cubicBezTo>
                    <a:cubicBezTo>
                      <a:pt x="172" y="1135"/>
                      <a:pt x="172" y="1136"/>
                      <a:pt x="173" y="1136"/>
                    </a:cubicBezTo>
                    <a:cubicBezTo>
                      <a:pt x="173" y="1137"/>
                      <a:pt x="173" y="1138"/>
                      <a:pt x="174" y="1139"/>
                    </a:cubicBezTo>
                    <a:cubicBezTo>
                      <a:pt x="174" y="1140"/>
                      <a:pt x="175" y="1140"/>
                      <a:pt x="175" y="1140"/>
                    </a:cubicBezTo>
                    <a:cubicBezTo>
                      <a:pt x="175" y="1141"/>
                      <a:pt x="176" y="1141"/>
                      <a:pt x="176" y="1141"/>
                    </a:cubicBezTo>
                    <a:cubicBezTo>
                      <a:pt x="175" y="1142"/>
                      <a:pt x="174" y="1143"/>
                      <a:pt x="173" y="1144"/>
                    </a:cubicBezTo>
                    <a:cubicBezTo>
                      <a:pt x="172" y="1145"/>
                      <a:pt x="172" y="1145"/>
                      <a:pt x="171" y="1145"/>
                    </a:cubicBezTo>
                    <a:cubicBezTo>
                      <a:pt x="171" y="1145"/>
                      <a:pt x="171" y="1145"/>
                      <a:pt x="170" y="1145"/>
                    </a:cubicBezTo>
                    <a:cubicBezTo>
                      <a:pt x="170" y="1145"/>
                      <a:pt x="169" y="1145"/>
                      <a:pt x="168" y="1145"/>
                    </a:cubicBezTo>
                    <a:cubicBezTo>
                      <a:pt x="167" y="1145"/>
                      <a:pt x="165" y="1145"/>
                      <a:pt x="165" y="1146"/>
                    </a:cubicBezTo>
                    <a:cubicBezTo>
                      <a:pt x="164" y="1145"/>
                      <a:pt x="163" y="1145"/>
                      <a:pt x="162" y="1145"/>
                    </a:cubicBezTo>
                    <a:cubicBezTo>
                      <a:pt x="162" y="1145"/>
                      <a:pt x="162" y="1145"/>
                      <a:pt x="162" y="1145"/>
                    </a:cubicBezTo>
                    <a:cubicBezTo>
                      <a:pt x="161" y="1145"/>
                      <a:pt x="161" y="1145"/>
                      <a:pt x="161" y="1145"/>
                    </a:cubicBezTo>
                    <a:cubicBezTo>
                      <a:pt x="160" y="1145"/>
                      <a:pt x="160" y="1145"/>
                      <a:pt x="160" y="1145"/>
                    </a:cubicBezTo>
                    <a:cubicBezTo>
                      <a:pt x="161" y="1145"/>
                      <a:pt x="161" y="1145"/>
                      <a:pt x="161" y="1144"/>
                    </a:cubicBezTo>
                    <a:cubicBezTo>
                      <a:pt x="161" y="1144"/>
                      <a:pt x="163" y="1143"/>
                      <a:pt x="163" y="1142"/>
                    </a:cubicBezTo>
                    <a:cubicBezTo>
                      <a:pt x="164" y="1140"/>
                      <a:pt x="164" y="1139"/>
                      <a:pt x="164" y="1138"/>
                    </a:cubicBezTo>
                    <a:cubicBezTo>
                      <a:pt x="164" y="1138"/>
                      <a:pt x="164" y="1138"/>
                      <a:pt x="164" y="1138"/>
                    </a:cubicBezTo>
                    <a:cubicBezTo>
                      <a:pt x="164" y="1137"/>
                      <a:pt x="164" y="1137"/>
                      <a:pt x="164" y="1137"/>
                    </a:cubicBezTo>
                    <a:cubicBezTo>
                      <a:pt x="164" y="1136"/>
                      <a:pt x="164" y="1135"/>
                      <a:pt x="163" y="1134"/>
                    </a:cubicBezTo>
                    <a:cubicBezTo>
                      <a:pt x="163" y="1132"/>
                      <a:pt x="161" y="1130"/>
                      <a:pt x="159" y="1130"/>
                    </a:cubicBezTo>
                    <a:cubicBezTo>
                      <a:pt x="159" y="1130"/>
                      <a:pt x="159" y="1129"/>
                      <a:pt x="159" y="1129"/>
                    </a:cubicBezTo>
                    <a:cubicBezTo>
                      <a:pt x="159" y="1128"/>
                      <a:pt x="159" y="1128"/>
                      <a:pt x="159" y="1127"/>
                    </a:cubicBezTo>
                    <a:cubicBezTo>
                      <a:pt x="159" y="1124"/>
                      <a:pt x="157" y="1123"/>
                      <a:pt x="156" y="1123"/>
                    </a:cubicBezTo>
                    <a:cubicBezTo>
                      <a:pt x="156" y="1122"/>
                      <a:pt x="156" y="1122"/>
                      <a:pt x="156" y="1122"/>
                    </a:cubicBezTo>
                    <a:cubicBezTo>
                      <a:pt x="155" y="1121"/>
                      <a:pt x="155" y="1121"/>
                      <a:pt x="155" y="1121"/>
                    </a:cubicBezTo>
                    <a:cubicBezTo>
                      <a:pt x="155" y="1121"/>
                      <a:pt x="155" y="1121"/>
                      <a:pt x="155" y="1120"/>
                    </a:cubicBezTo>
                    <a:cubicBezTo>
                      <a:pt x="157" y="1120"/>
                      <a:pt x="159" y="1119"/>
                      <a:pt x="160" y="1117"/>
                    </a:cubicBezTo>
                    <a:close/>
                    <a:moveTo>
                      <a:pt x="137" y="1105"/>
                    </a:moveTo>
                    <a:cubicBezTo>
                      <a:pt x="137" y="1105"/>
                      <a:pt x="137" y="1105"/>
                      <a:pt x="137" y="1104"/>
                    </a:cubicBezTo>
                    <a:cubicBezTo>
                      <a:pt x="137" y="1104"/>
                      <a:pt x="137" y="1105"/>
                      <a:pt x="138" y="1105"/>
                    </a:cubicBezTo>
                    <a:cubicBezTo>
                      <a:pt x="138" y="1105"/>
                      <a:pt x="138" y="1105"/>
                      <a:pt x="138" y="1105"/>
                    </a:cubicBezTo>
                    <a:cubicBezTo>
                      <a:pt x="138" y="1105"/>
                      <a:pt x="137" y="1105"/>
                      <a:pt x="137" y="1105"/>
                    </a:cubicBezTo>
                    <a:close/>
                    <a:moveTo>
                      <a:pt x="169" y="1277"/>
                    </a:moveTo>
                    <a:cubicBezTo>
                      <a:pt x="169" y="1277"/>
                      <a:pt x="169" y="1276"/>
                      <a:pt x="169" y="1276"/>
                    </a:cubicBezTo>
                    <a:cubicBezTo>
                      <a:pt x="169" y="1276"/>
                      <a:pt x="170" y="1277"/>
                      <a:pt x="170" y="1277"/>
                    </a:cubicBezTo>
                    <a:cubicBezTo>
                      <a:pt x="171" y="1278"/>
                      <a:pt x="172" y="1279"/>
                      <a:pt x="174" y="1279"/>
                    </a:cubicBezTo>
                    <a:cubicBezTo>
                      <a:pt x="175" y="1279"/>
                      <a:pt x="175" y="1279"/>
                      <a:pt x="176" y="1278"/>
                    </a:cubicBezTo>
                    <a:cubicBezTo>
                      <a:pt x="178" y="1277"/>
                      <a:pt x="178" y="1276"/>
                      <a:pt x="179" y="1276"/>
                    </a:cubicBezTo>
                    <a:cubicBezTo>
                      <a:pt x="179" y="1276"/>
                      <a:pt x="179" y="1276"/>
                      <a:pt x="179" y="1276"/>
                    </a:cubicBezTo>
                    <a:cubicBezTo>
                      <a:pt x="179" y="1276"/>
                      <a:pt x="179" y="1276"/>
                      <a:pt x="180" y="1276"/>
                    </a:cubicBezTo>
                    <a:cubicBezTo>
                      <a:pt x="181" y="1276"/>
                      <a:pt x="182" y="1277"/>
                      <a:pt x="183" y="1277"/>
                    </a:cubicBezTo>
                    <a:cubicBezTo>
                      <a:pt x="182" y="1277"/>
                      <a:pt x="182" y="1278"/>
                      <a:pt x="181" y="1279"/>
                    </a:cubicBezTo>
                    <a:cubicBezTo>
                      <a:pt x="181" y="1279"/>
                      <a:pt x="181" y="1280"/>
                      <a:pt x="182" y="1282"/>
                    </a:cubicBezTo>
                    <a:cubicBezTo>
                      <a:pt x="182" y="1282"/>
                      <a:pt x="182" y="1282"/>
                      <a:pt x="182" y="1282"/>
                    </a:cubicBezTo>
                    <a:cubicBezTo>
                      <a:pt x="182" y="1284"/>
                      <a:pt x="183" y="1285"/>
                      <a:pt x="184" y="1285"/>
                    </a:cubicBezTo>
                    <a:cubicBezTo>
                      <a:pt x="184" y="1286"/>
                      <a:pt x="185" y="1286"/>
                      <a:pt x="185" y="1286"/>
                    </a:cubicBezTo>
                    <a:cubicBezTo>
                      <a:pt x="185" y="1286"/>
                      <a:pt x="185" y="1287"/>
                      <a:pt x="185" y="1287"/>
                    </a:cubicBezTo>
                    <a:cubicBezTo>
                      <a:pt x="185" y="1287"/>
                      <a:pt x="185" y="1287"/>
                      <a:pt x="184" y="1287"/>
                    </a:cubicBezTo>
                    <a:cubicBezTo>
                      <a:pt x="183" y="1287"/>
                      <a:pt x="182" y="1287"/>
                      <a:pt x="181" y="1287"/>
                    </a:cubicBezTo>
                    <a:cubicBezTo>
                      <a:pt x="180" y="1286"/>
                      <a:pt x="179" y="1285"/>
                      <a:pt x="178" y="1284"/>
                    </a:cubicBezTo>
                    <a:cubicBezTo>
                      <a:pt x="177" y="1283"/>
                      <a:pt x="177" y="1283"/>
                      <a:pt x="177" y="1283"/>
                    </a:cubicBezTo>
                    <a:cubicBezTo>
                      <a:pt x="176" y="1282"/>
                      <a:pt x="175" y="1281"/>
                      <a:pt x="173" y="1281"/>
                    </a:cubicBezTo>
                    <a:cubicBezTo>
                      <a:pt x="173" y="1280"/>
                      <a:pt x="172" y="1280"/>
                      <a:pt x="171" y="1280"/>
                    </a:cubicBezTo>
                    <a:cubicBezTo>
                      <a:pt x="170" y="1280"/>
                      <a:pt x="170" y="1280"/>
                      <a:pt x="169" y="1280"/>
                    </a:cubicBezTo>
                    <a:cubicBezTo>
                      <a:pt x="169" y="1280"/>
                      <a:pt x="169" y="1280"/>
                      <a:pt x="168" y="1280"/>
                    </a:cubicBezTo>
                    <a:cubicBezTo>
                      <a:pt x="168" y="1280"/>
                      <a:pt x="168" y="1280"/>
                      <a:pt x="168" y="1280"/>
                    </a:cubicBezTo>
                    <a:cubicBezTo>
                      <a:pt x="167" y="1280"/>
                      <a:pt x="167" y="1280"/>
                      <a:pt x="167" y="1280"/>
                    </a:cubicBezTo>
                    <a:cubicBezTo>
                      <a:pt x="167" y="1280"/>
                      <a:pt x="167" y="1280"/>
                      <a:pt x="166" y="1280"/>
                    </a:cubicBezTo>
                    <a:cubicBezTo>
                      <a:pt x="166" y="1280"/>
                      <a:pt x="166" y="1280"/>
                      <a:pt x="166" y="1280"/>
                    </a:cubicBezTo>
                    <a:cubicBezTo>
                      <a:pt x="168" y="1280"/>
                      <a:pt x="168" y="1278"/>
                      <a:pt x="169" y="1277"/>
                    </a:cubicBezTo>
                    <a:close/>
                    <a:moveTo>
                      <a:pt x="211" y="1331"/>
                    </a:moveTo>
                    <a:cubicBezTo>
                      <a:pt x="211" y="1331"/>
                      <a:pt x="211" y="1331"/>
                      <a:pt x="211" y="1331"/>
                    </a:cubicBezTo>
                    <a:cubicBezTo>
                      <a:pt x="211" y="1331"/>
                      <a:pt x="211" y="1331"/>
                      <a:pt x="211" y="1331"/>
                    </a:cubicBezTo>
                    <a:cubicBezTo>
                      <a:pt x="212" y="1332"/>
                      <a:pt x="212" y="1332"/>
                      <a:pt x="213" y="1333"/>
                    </a:cubicBezTo>
                    <a:cubicBezTo>
                      <a:pt x="212" y="1333"/>
                      <a:pt x="212" y="1333"/>
                      <a:pt x="212" y="1333"/>
                    </a:cubicBezTo>
                    <a:cubicBezTo>
                      <a:pt x="211" y="1332"/>
                      <a:pt x="211" y="1331"/>
                      <a:pt x="210" y="1330"/>
                    </a:cubicBezTo>
                    <a:cubicBezTo>
                      <a:pt x="210" y="1331"/>
                      <a:pt x="210" y="1331"/>
                      <a:pt x="211" y="1331"/>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6"/>
              <p:cNvSpPr>
                <a:spLocks/>
              </p:cNvSpPr>
              <p:nvPr/>
            </p:nvSpPr>
            <p:spPr bwMode="auto">
              <a:xfrm>
                <a:off x="3209" y="4237"/>
                <a:ext cx="49" cy="22"/>
              </a:xfrm>
              <a:custGeom>
                <a:avLst/>
                <a:gdLst>
                  <a:gd name="T0" fmla="*/ 28 w 32"/>
                  <a:gd name="T1" fmla="*/ 1 h 14"/>
                  <a:gd name="T2" fmla="*/ 26 w 32"/>
                  <a:gd name="T3" fmla="*/ 0 h 14"/>
                  <a:gd name="T4" fmla="*/ 22 w 32"/>
                  <a:gd name="T5" fmla="*/ 1 h 14"/>
                  <a:gd name="T6" fmla="*/ 19 w 32"/>
                  <a:gd name="T7" fmla="*/ 1 h 14"/>
                  <a:gd name="T8" fmla="*/ 18 w 32"/>
                  <a:gd name="T9" fmla="*/ 1 h 14"/>
                  <a:gd name="T10" fmla="*/ 15 w 32"/>
                  <a:gd name="T11" fmla="*/ 1 h 14"/>
                  <a:gd name="T12" fmla="*/ 11 w 32"/>
                  <a:gd name="T13" fmla="*/ 0 h 14"/>
                  <a:gd name="T14" fmla="*/ 9 w 32"/>
                  <a:gd name="T15" fmla="*/ 0 h 14"/>
                  <a:gd name="T16" fmla="*/ 7 w 32"/>
                  <a:gd name="T17" fmla="*/ 1 h 14"/>
                  <a:gd name="T18" fmla="*/ 7 w 32"/>
                  <a:gd name="T19" fmla="*/ 2 h 14"/>
                  <a:gd name="T20" fmla="*/ 7 w 32"/>
                  <a:gd name="T21" fmla="*/ 2 h 14"/>
                  <a:gd name="T22" fmla="*/ 5 w 32"/>
                  <a:gd name="T23" fmla="*/ 2 h 14"/>
                  <a:gd name="T24" fmla="*/ 3 w 32"/>
                  <a:gd name="T25" fmla="*/ 2 h 14"/>
                  <a:gd name="T26" fmla="*/ 0 w 32"/>
                  <a:gd name="T27" fmla="*/ 2 h 14"/>
                  <a:gd name="T28" fmla="*/ 0 w 32"/>
                  <a:gd name="T29" fmla="*/ 6 h 14"/>
                  <a:gd name="T30" fmla="*/ 3 w 32"/>
                  <a:gd name="T31" fmla="*/ 12 h 14"/>
                  <a:gd name="T32" fmla="*/ 5 w 32"/>
                  <a:gd name="T33" fmla="*/ 12 h 14"/>
                  <a:gd name="T34" fmla="*/ 6 w 32"/>
                  <a:gd name="T35" fmla="*/ 12 h 14"/>
                  <a:gd name="T36" fmla="*/ 6 w 32"/>
                  <a:gd name="T37" fmla="*/ 14 h 14"/>
                  <a:gd name="T38" fmla="*/ 8 w 32"/>
                  <a:gd name="T39" fmla="*/ 14 h 14"/>
                  <a:gd name="T40" fmla="*/ 12 w 32"/>
                  <a:gd name="T41" fmla="*/ 11 h 14"/>
                  <a:gd name="T42" fmla="*/ 18 w 32"/>
                  <a:gd name="T43" fmla="*/ 9 h 14"/>
                  <a:gd name="T44" fmla="*/ 21 w 32"/>
                  <a:gd name="T45" fmla="*/ 10 h 14"/>
                  <a:gd name="T46" fmla="*/ 26 w 32"/>
                  <a:gd name="T47" fmla="*/ 10 h 14"/>
                  <a:gd name="T48" fmla="*/ 26 w 32"/>
                  <a:gd name="T49" fmla="*/ 9 h 14"/>
                  <a:gd name="T50" fmla="*/ 32 w 32"/>
                  <a:gd name="T51" fmla="*/ 5 h 14"/>
                  <a:gd name="T52" fmla="*/ 28 w 32"/>
                  <a:gd name="T53"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 h="14">
                    <a:moveTo>
                      <a:pt x="28" y="1"/>
                    </a:moveTo>
                    <a:cubicBezTo>
                      <a:pt x="27" y="0"/>
                      <a:pt x="26" y="0"/>
                      <a:pt x="26" y="0"/>
                    </a:cubicBezTo>
                    <a:cubicBezTo>
                      <a:pt x="24" y="0"/>
                      <a:pt x="23" y="1"/>
                      <a:pt x="22" y="1"/>
                    </a:cubicBezTo>
                    <a:cubicBezTo>
                      <a:pt x="21" y="1"/>
                      <a:pt x="20" y="1"/>
                      <a:pt x="19" y="1"/>
                    </a:cubicBezTo>
                    <a:cubicBezTo>
                      <a:pt x="18" y="1"/>
                      <a:pt x="18" y="1"/>
                      <a:pt x="18" y="1"/>
                    </a:cubicBezTo>
                    <a:cubicBezTo>
                      <a:pt x="17" y="1"/>
                      <a:pt x="16" y="1"/>
                      <a:pt x="15" y="1"/>
                    </a:cubicBezTo>
                    <a:cubicBezTo>
                      <a:pt x="14" y="0"/>
                      <a:pt x="13" y="0"/>
                      <a:pt x="11" y="0"/>
                    </a:cubicBezTo>
                    <a:cubicBezTo>
                      <a:pt x="10" y="0"/>
                      <a:pt x="10" y="0"/>
                      <a:pt x="9" y="0"/>
                    </a:cubicBezTo>
                    <a:cubicBezTo>
                      <a:pt x="7" y="1"/>
                      <a:pt x="7" y="1"/>
                      <a:pt x="7" y="1"/>
                    </a:cubicBezTo>
                    <a:cubicBezTo>
                      <a:pt x="7" y="2"/>
                      <a:pt x="7" y="2"/>
                      <a:pt x="7" y="2"/>
                    </a:cubicBezTo>
                    <a:cubicBezTo>
                      <a:pt x="7" y="2"/>
                      <a:pt x="7" y="2"/>
                      <a:pt x="7" y="2"/>
                    </a:cubicBezTo>
                    <a:cubicBezTo>
                      <a:pt x="6" y="2"/>
                      <a:pt x="5" y="2"/>
                      <a:pt x="5" y="2"/>
                    </a:cubicBezTo>
                    <a:cubicBezTo>
                      <a:pt x="4" y="2"/>
                      <a:pt x="3" y="2"/>
                      <a:pt x="3" y="2"/>
                    </a:cubicBezTo>
                    <a:cubicBezTo>
                      <a:pt x="0" y="2"/>
                      <a:pt x="0" y="2"/>
                      <a:pt x="0" y="2"/>
                    </a:cubicBezTo>
                    <a:cubicBezTo>
                      <a:pt x="0" y="6"/>
                      <a:pt x="0" y="6"/>
                      <a:pt x="0" y="6"/>
                    </a:cubicBezTo>
                    <a:cubicBezTo>
                      <a:pt x="0" y="8"/>
                      <a:pt x="1" y="11"/>
                      <a:pt x="3" y="12"/>
                    </a:cubicBezTo>
                    <a:cubicBezTo>
                      <a:pt x="4" y="12"/>
                      <a:pt x="5" y="12"/>
                      <a:pt x="5" y="12"/>
                    </a:cubicBezTo>
                    <a:cubicBezTo>
                      <a:pt x="5" y="12"/>
                      <a:pt x="5" y="12"/>
                      <a:pt x="6" y="12"/>
                    </a:cubicBezTo>
                    <a:cubicBezTo>
                      <a:pt x="6" y="14"/>
                      <a:pt x="6" y="14"/>
                      <a:pt x="6" y="14"/>
                    </a:cubicBezTo>
                    <a:cubicBezTo>
                      <a:pt x="8" y="14"/>
                      <a:pt x="8" y="14"/>
                      <a:pt x="8" y="14"/>
                    </a:cubicBezTo>
                    <a:cubicBezTo>
                      <a:pt x="11" y="14"/>
                      <a:pt x="12" y="12"/>
                      <a:pt x="12" y="11"/>
                    </a:cubicBezTo>
                    <a:cubicBezTo>
                      <a:pt x="14" y="11"/>
                      <a:pt x="16" y="10"/>
                      <a:pt x="18" y="9"/>
                    </a:cubicBezTo>
                    <a:cubicBezTo>
                      <a:pt x="19" y="10"/>
                      <a:pt x="20" y="10"/>
                      <a:pt x="21" y="10"/>
                    </a:cubicBezTo>
                    <a:cubicBezTo>
                      <a:pt x="23" y="10"/>
                      <a:pt x="24" y="10"/>
                      <a:pt x="26" y="10"/>
                    </a:cubicBezTo>
                    <a:cubicBezTo>
                      <a:pt x="26" y="9"/>
                      <a:pt x="26" y="9"/>
                      <a:pt x="26" y="9"/>
                    </a:cubicBezTo>
                    <a:cubicBezTo>
                      <a:pt x="29" y="9"/>
                      <a:pt x="32" y="7"/>
                      <a:pt x="32" y="5"/>
                    </a:cubicBezTo>
                    <a:cubicBezTo>
                      <a:pt x="32" y="3"/>
                      <a:pt x="31" y="1"/>
                      <a:pt x="28" y="1"/>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7"/>
              <p:cNvSpPr>
                <a:spLocks/>
              </p:cNvSpPr>
              <p:nvPr/>
            </p:nvSpPr>
            <p:spPr bwMode="auto">
              <a:xfrm>
                <a:off x="2632" y="365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8"/>
              <p:cNvSpPr>
                <a:spLocks/>
              </p:cNvSpPr>
              <p:nvPr/>
            </p:nvSpPr>
            <p:spPr bwMode="auto">
              <a:xfrm>
                <a:off x="2398" y="2186"/>
                <a:ext cx="852" cy="1915"/>
              </a:xfrm>
              <a:custGeom>
                <a:avLst/>
                <a:gdLst>
                  <a:gd name="T0" fmla="*/ 537 w 556"/>
                  <a:gd name="T1" fmla="*/ 626 h 1250"/>
                  <a:gd name="T2" fmla="*/ 505 w 556"/>
                  <a:gd name="T3" fmla="*/ 585 h 1250"/>
                  <a:gd name="T4" fmla="*/ 480 w 556"/>
                  <a:gd name="T5" fmla="*/ 539 h 1250"/>
                  <a:gd name="T6" fmla="*/ 441 w 556"/>
                  <a:gd name="T7" fmla="*/ 468 h 1250"/>
                  <a:gd name="T8" fmla="*/ 441 w 556"/>
                  <a:gd name="T9" fmla="*/ 411 h 1250"/>
                  <a:gd name="T10" fmla="*/ 442 w 556"/>
                  <a:gd name="T11" fmla="*/ 351 h 1250"/>
                  <a:gd name="T12" fmla="*/ 484 w 556"/>
                  <a:gd name="T13" fmla="*/ 285 h 1250"/>
                  <a:gd name="T14" fmla="*/ 553 w 556"/>
                  <a:gd name="T15" fmla="*/ 190 h 1250"/>
                  <a:gd name="T16" fmla="*/ 507 w 556"/>
                  <a:gd name="T17" fmla="*/ 212 h 1250"/>
                  <a:gd name="T18" fmla="*/ 461 w 556"/>
                  <a:gd name="T19" fmla="*/ 234 h 1250"/>
                  <a:gd name="T20" fmla="*/ 414 w 556"/>
                  <a:gd name="T21" fmla="*/ 229 h 1250"/>
                  <a:gd name="T22" fmla="*/ 402 w 556"/>
                  <a:gd name="T23" fmla="*/ 176 h 1250"/>
                  <a:gd name="T24" fmla="*/ 343 w 556"/>
                  <a:gd name="T25" fmla="*/ 110 h 1250"/>
                  <a:gd name="T26" fmla="*/ 261 w 556"/>
                  <a:gd name="T27" fmla="*/ 66 h 1250"/>
                  <a:gd name="T28" fmla="*/ 191 w 556"/>
                  <a:gd name="T29" fmla="*/ 9 h 1250"/>
                  <a:gd name="T30" fmla="*/ 143 w 556"/>
                  <a:gd name="T31" fmla="*/ 17 h 1250"/>
                  <a:gd name="T32" fmla="*/ 84 w 556"/>
                  <a:gd name="T33" fmla="*/ 5 h 1250"/>
                  <a:gd name="T34" fmla="*/ 56 w 556"/>
                  <a:gd name="T35" fmla="*/ 91 h 1250"/>
                  <a:gd name="T36" fmla="*/ 29 w 556"/>
                  <a:gd name="T37" fmla="*/ 168 h 1250"/>
                  <a:gd name="T38" fmla="*/ 31 w 556"/>
                  <a:gd name="T39" fmla="*/ 221 h 1250"/>
                  <a:gd name="T40" fmla="*/ 14 w 556"/>
                  <a:gd name="T41" fmla="*/ 260 h 1250"/>
                  <a:gd name="T42" fmla="*/ 10 w 556"/>
                  <a:gd name="T43" fmla="*/ 331 h 1250"/>
                  <a:gd name="T44" fmla="*/ 1 w 556"/>
                  <a:gd name="T45" fmla="*/ 396 h 1250"/>
                  <a:gd name="T46" fmla="*/ 29 w 556"/>
                  <a:gd name="T47" fmla="*/ 447 h 1250"/>
                  <a:gd name="T48" fmla="*/ 51 w 556"/>
                  <a:gd name="T49" fmla="*/ 498 h 1250"/>
                  <a:gd name="T50" fmla="*/ 58 w 556"/>
                  <a:gd name="T51" fmla="*/ 588 h 1250"/>
                  <a:gd name="T52" fmla="*/ 50 w 556"/>
                  <a:gd name="T53" fmla="*/ 647 h 1250"/>
                  <a:gd name="T54" fmla="*/ 64 w 556"/>
                  <a:gd name="T55" fmla="*/ 735 h 1250"/>
                  <a:gd name="T56" fmla="*/ 80 w 556"/>
                  <a:gd name="T57" fmla="*/ 810 h 1250"/>
                  <a:gd name="T58" fmla="*/ 92 w 556"/>
                  <a:gd name="T59" fmla="*/ 863 h 1250"/>
                  <a:gd name="T60" fmla="*/ 122 w 556"/>
                  <a:gd name="T61" fmla="*/ 907 h 1250"/>
                  <a:gd name="T62" fmla="*/ 143 w 556"/>
                  <a:gd name="T63" fmla="*/ 946 h 1250"/>
                  <a:gd name="T64" fmla="*/ 155 w 556"/>
                  <a:gd name="T65" fmla="*/ 974 h 1250"/>
                  <a:gd name="T66" fmla="*/ 166 w 556"/>
                  <a:gd name="T67" fmla="*/ 1015 h 1250"/>
                  <a:gd name="T68" fmla="*/ 173 w 556"/>
                  <a:gd name="T69" fmla="*/ 1096 h 1250"/>
                  <a:gd name="T70" fmla="*/ 164 w 556"/>
                  <a:gd name="T71" fmla="*/ 1142 h 1250"/>
                  <a:gd name="T72" fmla="*/ 197 w 556"/>
                  <a:gd name="T73" fmla="*/ 1184 h 1250"/>
                  <a:gd name="T74" fmla="*/ 239 w 556"/>
                  <a:gd name="T75" fmla="*/ 1220 h 1250"/>
                  <a:gd name="T76" fmla="*/ 367 w 556"/>
                  <a:gd name="T77" fmla="*/ 1239 h 1250"/>
                  <a:gd name="T78" fmla="*/ 336 w 556"/>
                  <a:gd name="T79" fmla="*/ 1165 h 1250"/>
                  <a:gd name="T80" fmla="*/ 344 w 556"/>
                  <a:gd name="T81" fmla="*/ 1114 h 1250"/>
                  <a:gd name="T82" fmla="*/ 380 w 556"/>
                  <a:gd name="T83" fmla="*/ 1077 h 1250"/>
                  <a:gd name="T84" fmla="*/ 344 w 556"/>
                  <a:gd name="T85" fmla="*/ 1035 h 1250"/>
                  <a:gd name="T86" fmla="*/ 321 w 556"/>
                  <a:gd name="T87" fmla="*/ 1025 h 1250"/>
                  <a:gd name="T88" fmla="*/ 300 w 556"/>
                  <a:gd name="T89" fmla="*/ 970 h 1250"/>
                  <a:gd name="T90" fmla="*/ 332 w 556"/>
                  <a:gd name="T91" fmla="*/ 959 h 1250"/>
                  <a:gd name="T92" fmla="*/ 343 w 556"/>
                  <a:gd name="T93" fmla="*/ 932 h 1250"/>
                  <a:gd name="T94" fmla="*/ 333 w 556"/>
                  <a:gd name="T95" fmla="*/ 897 h 1250"/>
                  <a:gd name="T96" fmla="*/ 348 w 556"/>
                  <a:gd name="T97" fmla="*/ 880 h 1250"/>
                  <a:gd name="T98" fmla="*/ 333 w 556"/>
                  <a:gd name="T99" fmla="*/ 859 h 1250"/>
                  <a:gd name="T100" fmla="*/ 373 w 556"/>
                  <a:gd name="T101" fmla="*/ 854 h 1250"/>
                  <a:gd name="T102" fmla="*/ 349 w 556"/>
                  <a:gd name="T103" fmla="*/ 846 h 1250"/>
                  <a:gd name="T104" fmla="*/ 326 w 556"/>
                  <a:gd name="T105" fmla="*/ 839 h 1250"/>
                  <a:gd name="T106" fmla="*/ 313 w 556"/>
                  <a:gd name="T107" fmla="*/ 819 h 1250"/>
                  <a:gd name="T108" fmla="*/ 338 w 556"/>
                  <a:gd name="T109" fmla="*/ 798 h 1250"/>
                  <a:gd name="T110" fmla="*/ 393 w 556"/>
                  <a:gd name="T111" fmla="*/ 777 h 1250"/>
                  <a:gd name="T112" fmla="*/ 385 w 556"/>
                  <a:gd name="T113" fmla="*/ 739 h 1250"/>
                  <a:gd name="T114" fmla="*/ 400 w 556"/>
                  <a:gd name="T115" fmla="*/ 712 h 1250"/>
                  <a:gd name="T116" fmla="*/ 448 w 556"/>
                  <a:gd name="T117" fmla="*/ 706 h 1250"/>
                  <a:gd name="T118" fmla="*/ 496 w 556"/>
                  <a:gd name="T119" fmla="*/ 691 h 1250"/>
                  <a:gd name="T120" fmla="*/ 519 w 556"/>
                  <a:gd name="T121" fmla="*/ 668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6" h="1250">
                    <a:moveTo>
                      <a:pt x="530" y="646"/>
                    </a:moveTo>
                    <a:cubicBezTo>
                      <a:pt x="530" y="645"/>
                      <a:pt x="530" y="644"/>
                      <a:pt x="531" y="643"/>
                    </a:cubicBezTo>
                    <a:cubicBezTo>
                      <a:pt x="531" y="642"/>
                      <a:pt x="532" y="641"/>
                      <a:pt x="532" y="640"/>
                    </a:cubicBezTo>
                    <a:cubicBezTo>
                      <a:pt x="532" y="640"/>
                      <a:pt x="532" y="639"/>
                      <a:pt x="532" y="639"/>
                    </a:cubicBezTo>
                    <a:cubicBezTo>
                      <a:pt x="532" y="638"/>
                      <a:pt x="532" y="638"/>
                      <a:pt x="533" y="637"/>
                    </a:cubicBezTo>
                    <a:cubicBezTo>
                      <a:pt x="533" y="637"/>
                      <a:pt x="533" y="637"/>
                      <a:pt x="533" y="636"/>
                    </a:cubicBezTo>
                    <a:cubicBezTo>
                      <a:pt x="534" y="635"/>
                      <a:pt x="534" y="634"/>
                      <a:pt x="534" y="634"/>
                    </a:cubicBezTo>
                    <a:cubicBezTo>
                      <a:pt x="534" y="633"/>
                      <a:pt x="534" y="632"/>
                      <a:pt x="534" y="632"/>
                    </a:cubicBezTo>
                    <a:cubicBezTo>
                      <a:pt x="535" y="632"/>
                      <a:pt x="535" y="631"/>
                      <a:pt x="535" y="631"/>
                    </a:cubicBezTo>
                    <a:cubicBezTo>
                      <a:pt x="535" y="631"/>
                      <a:pt x="536" y="630"/>
                      <a:pt x="536" y="629"/>
                    </a:cubicBezTo>
                    <a:cubicBezTo>
                      <a:pt x="536" y="629"/>
                      <a:pt x="536" y="629"/>
                      <a:pt x="536" y="629"/>
                    </a:cubicBezTo>
                    <a:cubicBezTo>
                      <a:pt x="536" y="628"/>
                      <a:pt x="536" y="628"/>
                      <a:pt x="536" y="628"/>
                    </a:cubicBezTo>
                    <a:cubicBezTo>
                      <a:pt x="536" y="628"/>
                      <a:pt x="536" y="628"/>
                      <a:pt x="536" y="628"/>
                    </a:cubicBezTo>
                    <a:cubicBezTo>
                      <a:pt x="537" y="627"/>
                      <a:pt x="537" y="627"/>
                      <a:pt x="537" y="627"/>
                    </a:cubicBezTo>
                    <a:cubicBezTo>
                      <a:pt x="537" y="626"/>
                      <a:pt x="537" y="626"/>
                      <a:pt x="537" y="626"/>
                    </a:cubicBezTo>
                    <a:cubicBezTo>
                      <a:pt x="537" y="625"/>
                      <a:pt x="537" y="624"/>
                      <a:pt x="537" y="623"/>
                    </a:cubicBezTo>
                    <a:cubicBezTo>
                      <a:pt x="537" y="622"/>
                      <a:pt x="537" y="621"/>
                      <a:pt x="537" y="621"/>
                    </a:cubicBezTo>
                    <a:cubicBezTo>
                      <a:pt x="537" y="619"/>
                      <a:pt x="536" y="618"/>
                      <a:pt x="536" y="616"/>
                    </a:cubicBezTo>
                    <a:cubicBezTo>
                      <a:pt x="536" y="616"/>
                      <a:pt x="536" y="616"/>
                      <a:pt x="536" y="616"/>
                    </a:cubicBezTo>
                    <a:cubicBezTo>
                      <a:pt x="535" y="615"/>
                      <a:pt x="535" y="614"/>
                      <a:pt x="535" y="613"/>
                    </a:cubicBezTo>
                    <a:cubicBezTo>
                      <a:pt x="535" y="610"/>
                      <a:pt x="535" y="607"/>
                      <a:pt x="532" y="605"/>
                    </a:cubicBezTo>
                    <a:cubicBezTo>
                      <a:pt x="532" y="604"/>
                      <a:pt x="532" y="603"/>
                      <a:pt x="531" y="603"/>
                    </a:cubicBezTo>
                    <a:cubicBezTo>
                      <a:pt x="531" y="601"/>
                      <a:pt x="529" y="598"/>
                      <a:pt x="526" y="598"/>
                    </a:cubicBezTo>
                    <a:cubicBezTo>
                      <a:pt x="526" y="598"/>
                      <a:pt x="526" y="598"/>
                      <a:pt x="525" y="598"/>
                    </a:cubicBezTo>
                    <a:cubicBezTo>
                      <a:pt x="524" y="598"/>
                      <a:pt x="523" y="598"/>
                      <a:pt x="522" y="599"/>
                    </a:cubicBezTo>
                    <a:cubicBezTo>
                      <a:pt x="521" y="599"/>
                      <a:pt x="521" y="599"/>
                      <a:pt x="520" y="599"/>
                    </a:cubicBezTo>
                    <a:cubicBezTo>
                      <a:pt x="520" y="599"/>
                      <a:pt x="520" y="599"/>
                      <a:pt x="520" y="599"/>
                    </a:cubicBezTo>
                    <a:cubicBezTo>
                      <a:pt x="515" y="596"/>
                      <a:pt x="512" y="593"/>
                      <a:pt x="509" y="590"/>
                    </a:cubicBezTo>
                    <a:cubicBezTo>
                      <a:pt x="508" y="589"/>
                      <a:pt x="507" y="588"/>
                      <a:pt x="506" y="586"/>
                    </a:cubicBezTo>
                    <a:cubicBezTo>
                      <a:pt x="506" y="586"/>
                      <a:pt x="506" y="586"/>
                      <a:pt x="505" y="585"/>
                    </a:cubicBezTo>
                    <a:cubicBezTo>
                      <a:pt x="505" y="585"/>
                      <a:pt x="505" y="584"/>
                      <a:pt x="504" y="583"/>
                    </a:cubicBezTo>
                    <a:cubicBezTo>
                      <a:pt x="504" y="582"/>
                      <a:pt x="504" y="582"/>
                      <a:pt x="504" y="582"/>
                    </a:cubicBezTo>
                    <a:cubicBezTo>
                      <a:pt x="502" y="580"/>
                      <a:pt x="502" y="579"/>
                      <a:pt x="502" y="578"/>
                    </a:cubicBezTo>
                    <a:cubicBezTo>
                      <a:pt x="502" y="577"/>
                      <a:pt x="503" y="576"/>
                      <a:pt x="503" y="576"/>
                    </a:cubicBezTo>
                    <a:cubicBezTo>
                      <a:pt x="503" y="574"/>
                      <a:pt x="503" y="573"/>
                      <a:pt x="504" y="572"/>
                    </a:cubicBezTo>
                    <a:cubicBezTo>
                      <a:pt x="505" y="571"/>
                      <a:pt x="506" y="570"/>
                      <a:pt x="506" y="570"/>
                    </a:cubicBezTo>
                    <a:cubicBezTo>
                      <a:pt x="506" y="569"/>
                      <a:pt x="506" y="569"/>
                      <a:pt x="506" y="569"/>
                    </a:cubicBezTo>
                    <a:cubicBezTo>
                      <a:pt x="506" y="569"/>
                      <a:pt x="507" y="568"/>
                      <a:pt x="507" y="568"/>
                    </a:cubicBezTo>
                    <a:cubicBezTo>
                      <a:pt x="507" y="567"/>
                      <a:pt x="508" y="566"/>
                      <a:pt x="508" y="565"/>
                    </a:cubicBezTo>
                    <a:cubicBezTo>
                      <a:pt x="508" y="562"/>
                      <a:pt x="506" y="560"/>
                      <a:pt x="504" y="558"/>
                    </a:cubicBezTo>
                    <a:cubicBezTo>
                      <a:pt x="503" y="557"/>
                      <a:pt x="503" y="557"/>
                      <a:pt x="503" y="557"/>
                    </a:cubicBezTo>
                    <a:cubicBezTo>
                      <a:pt x="502" y="556"/>
                      <a:pt x="501" y="556"/>
                      <a:pt x="501" y="555"/>
                    </a:cubicBezTo>
                    <a:cubicBezTo>
                      <a:pt x="499" y="553"/>
                      <a:pt x="498" y="551"/>
                      <a:pt x="496" y="550"/>
                    </a:cubicBezTo>
                    <a:cubicBezTo>
                      <a:pt x="494" y="549"/>
                      <a:pt x="493" y="547"/>
                      <a:pt x="491" y="546"/>
                    </a:cubicBezTo>
                    <a:cubicBezTo>
                      <a:pt x="488" y="544"/>
                      <a:pt x="484" y="541"/>
                      <a:pt x="480" y="539"/>
                    </a:cubicBezTo>
                    <a:cubicBezTo>
                      <a:pt x="477" y="537"/>
                      <a:pt x="473" y="536"/>
                      <a:pt x="470" y="534"/>
                    </a:cubicBezTo>
                    <a:cubicBezTo>
                      <a:pt x="468" y="534"/>
                      <a:pt x="466" y="533"/>
                      <a:pt x="464" y="532"/>
                    </a:cubicBezTo>
                    <a:cubicBezTo>
                      <a:pt x="462" y="531"/>
                      <a:pt x="462" y="531"/>
                      <a:pt x="462" y="531"/>
                    </a:cubicBezTo>
                    <a:cubicBezTo>
                      <a:pt x="459" y="530"/>
                      <a:pt x="456" y="529"/>
                      <a:pt x="454" y="528"/>
                    </a:cubicBezTo>
                    <a:cubicBezTo>
                      <a:pt x="454" y="527"/>
                      <a:pt x="452" y="526"/>
                      <a:pt x="452" y="525"/>
                    </a:cubicBezTo>
                    <a:cubicBezTo>
                      <a:pt x="451" y="524"/>
                      <a:pt x="451" y="523"/>
                      <a:pt x="451" y="521"/>
                    </a:cubicBezTo>
                    <a:cubicBezTo>
                      <a:pt x="451" y="520"/>
                      <a:pt x="451" y="520"/>
                      <a:pt x="451" y="520"/>
                    </a:cubicBezTo>
                    <a:cubicBezTo>
                      <a:pt x="451" y="520"/>
                      <a:pt x="451" y="518"/>
                      <a:pt x="451" y="518"/>
                    </a:cubicBezTo>
                    <a:cubicBezTo>
                      <a:pt x="452" y="518"/>
                      <a:pt x="453" y="517"/>
                      <a:pt x="453" y="516"/>
                    </a:cubicBezTo>
                    <a:cubicBezTo>
                      <a:pt x="453" y="516"/>
                      <a:pt x="454" y="516"/>
                      <a:pt x="454" y="515"/>
                    </a:cubicBezTo>
                    <a:cubicBezTo>
                      <a:pt x="454" y="514"/>
                      <a:pt x="454" y="514"/>
                      <a:pt x="454" y="514"/>
                    </a:cubicBezTo>
                    <a:cubicBezTo>
                      <a:pt x="454" y="514"/>
                      <a:pt x="454" y="514"/>
                      <a:pt x="454" y="514"/>
                    </a:cubicBezTo>
                    <a:cubicBezTo>
                      <a:pt x="453" y="511"/>
                      <a:pt x="451" y="508"/>
                      <a:pt x="449" y="505"/>
                    </a:cubicBezTo>
                    <a:cubicBezTo>
                      <a:pt x="447" y="502"/>
                      <a:pt x="446" y="500"/>
                      <a:pt x="445" y="497"/>
                    </a:cubicBezTo>
                    <a:cubicBezTo>
                      <a:pt x="440" y="487"/>
                      <a:pt x="440" y="477"/>
                      <a:pt x="441" y="468"/>
                    </a:cubicBezTo>
                    <a:cubicBezTo>
                      <a:pt x="441" y="468"/>
                      <a:pt x="441" y="467"/>
                      <a:pt x="441" y="467"/>
                    </a:cubicBezTo>
                    <a:cubicBezTo>
                      <a:pt x="442" y="467"/>
                      <a:pt x="442" y="467"/>
                      <a:pt x="442" y="467"/>
                    </a:cubicBezTo>
                    <a:cubicBezTo>
                      <a:pt x="442" y="467"/>
                      <a:pt x="442" y="467"/>
                      <a:pt x="442" y="467"/>
                    </a:cubicBezTo>
                    <a:cubicBezTo>
                      <a:pt x="442" y="467"/>
                      <a:pt x="442" y="467"/>
                      <a:pt x="442" y="467"/>
                    </a:cubicBezTo>
                    <a:cubicBezTo>
                      <a:pt x="443" y="467"/>
                      <a:pt x="443" y="467"/>
                      <a:pt x="444" y="467"/>
                    </a:cubicBezTo>
                    <a:cubicBezTo>
                      <a:pt x="446" y="467"/>
                      <a:pt x="446" y="467"/>
                      <a:pt x="446" y="467"/>
                    </a:cubicBezTo>
                    <a:cubicBezTo>
                      <a:pt x="446" y="465"/>
                      <a:pt x="446" y="465"/>
                      <a:pt x="446" y="465"/>
                    </a:cubicBezTo>
                    <a:cubicBezTo>
                      <a:pt x="446" y="460"/>
                      <a:pt x="444" y="457"/>
                      <a:pt x="443" y="453"/>
                    </a:cubicBezTo>
                    <a:cubicBezTo>
                      <a:pt x="442" y="450"/>
                      <a:pt x="441" y="446"/>
                      <a:pt x="441" y="442"/>
                    </a:cubicBezTo>
                    <a:cubicBezTo>
                      <a:pt x="441" y="440"/>
                      <a:pt x="441" y="438"/>
                      <a:pt x="442" y="437"/>
                    </a:cubicBezTo>
                    <a:cubicBezTo>
                      <a:pt x="442" y="434"/>
                      <a:pt x="442" y="432"/>
                      <a:pt x="442" y="429"/>
                    </a:cubicBezTo>
                    <a:cubicBezTo>
                      <a:pt x="441" y="428"/>
                      <a:pt x="441" y="427"/>
                      <a:pt x="440" y="426"/>
                    </a:cubicBezTo>
                    <a:cubicBezTo>
                      <a:pt x="438" y="424"/>
                      <a:pt x="437" y="423"/>
                      <a:pt x="437" y="420"/>
                    </a:cubicBezTo>
                    <a:cubicBezTo>
                      <a:pt x="436" y="416"/>
                      <a:pt x="437" y="415"/>
                      <a:pt x="438" y="414"/>
                    </a:cubicBezTo>
                    <a:cubicBezTo>
                      <a:pt x="439" y="413"/>
                      <a:pt x="440" y="413"/>
                      <a:pt x="441" y="411"/>
                    </a:cubicBezTo>
                    <a:cubicBezTo>
                      <a:pt x="441" y="408"/>
                      <a:pt x="441" y="406"/>
                      <a:pt x="439" y="404"/>
                    </a:cubicBezTo>
                    <a:cubicBezTo>
                      <a:pt x="439" y="403"/>
                      <a:pt x="438" y="402"/>
                      <a:pt x="438" y="401"/>
                    </a:cubicBezTo>
                    <a:cubicBezTo>
                      <a:pt x="437" y="398"/>
                      <a:pt x="438" y="395"/>
                      <a:pt x="438" y="393"/>
                    </a:cubicBezTo>
                    <a:cubicBezTo>
                      <a:pt x="439" y="391"/>
                      <a:pt x="440" y="389"/>
                      <a:pt x="439" y="387"/>
                    </a:cubicBezTo>
                    <a:cubicBezTo>
                      <a:pt x="439" y="386"/>
                      <a:pt x="439" y="385"/>
                      <a:pt x="439" y="384"/>
                    </a:cubicBezTo>
                    <a:cubicBezTo>
                      <a:pt x="439" y="383"/>
                      <a:pt x="439" y="383"/>
                      <a:pt x="439" y="383"/>
                    </a:cubicBezTo>
                    <a:cubicBezTo>
                      <a:pt x="439" y="381"/>
                      <a:pt x="438" y="378"/>
                      <a:pt x="439" y="375"/>
                    </a:cubicBezTo>
                    <a:cubicBezTo>
                      <a:pt x="440" y="370"/>
                      <a:pt x="440" y="369"/>
                      <a:pt x="437" y="365"/>
                    </a:cubicBezTo>
                    <a:cubicBezTo>
                      <a:pt x="434" y="362"/>
                      <a:pt x="436" y="360"/>
                      <a:pt x="438" y="358"/>
                    </a:cubicBezTo>
                    <a:cubicBezTo>
                      <a:pt x="438" y="358"/>
                      <a:pt x="439" y="357"/>
                      <a:pt x="439" y="357"/>
                    </a:cubicBezTo>
                    <a:cubicBezTo>
                      <a:pt x="440" y="356"/>
                      <a:pt x="440" y="355"/>
                      <a:pt x="441" y="354"/>
                    </a:cubicBezTo>
                    <a:cubicBezTo>
                      <a:pt x="439" y="353"/>
                      <a:pt x="439" y="353"/>
                      <a:pt x="439" y="353"/>
                    </a:cubicBezTo>
                    <a:cubicBezTo>
                      <a:pt x="441" y="354"/>
                      <a:pt x="441" y="354"/>
                      <a:pt x="441" y="354"/>
                    </a:cubicBezTo>
                    <a:cubicBezTo>
                      <a:pt x="442" y="352"/>
                      <a:pt x="442" y="352"/>
                      <a:pt x="442" y="352"/>
                    </a:cubicBezTo>
                    <a:cubicBezTo>
                      <a:pt x="442" y="351"/>
                      <a:pt x="442" y="351"/>
                      <a:pt x="442" y="351"/>
                    </a:cubicBezTo>
                    <a:cubicBezTo>
                      <a:pt x="441" y="347"/>
                      <a:pt x="444" y="345"/>
                      <a:pt x="446" y="342"/>
                    </a:cubicBezTo>
                    <a:cubicBezTo>
                      <a:pt x="448" y="340"/>
                      <a:pt x="450" y="339"/>
                      <a:pt x="451" y="337"/>
                    </a:cubicBezTo>
                    <a:cubicBezTo>
                      <a:pt x="451" y="336"/>
                      <a:pt x="451" y="335"/>
                      <a:pt x="451" y="335"/>
                    </a:cubicBezTo>
                    <a:cubicBezTo>
                      <a:pt x="451" y="334"/>
                      <a:pt x="451" y="332"/>
                      <a:pt x="452" y="331"/>
                    </a:cubicBezTo>
                    <a:cubicBezTo>
                      <a:pt x="453" y="330"/>
                      <a:pt x="454" y="330"/>
                      <a:pt x="454" y="330"/>
                    </a:cubicBezTo>
                    <a:cubicBezTo>
                      <a:pt x="455" y="330"/>
                      <a:pt x="455" y="330"/>
                      <a:pt x="455" y="330"/>
                    </a:cubicBezTo>
                    <a:cubicBezTo>
                      <a:pt x="455" y="330"/>
                      <a:pt x="455" y="330"/>
                      <a:pt x="455" y="330"/>
                    </a:cubicBezTo>
                    <a:cubicBezTo>
                      <a:pt x="458" y="328"/>
                      <a:pt x="460" y="326"/>
                      <a:pt x="462" y="324"/>
                    </a:cubicBezTo>
                    <a:cubicBezTo>
                      <a:pt x="463" y="322"/>
                      <a:pt x="464" y="319"/>
                      <a:pt x="465" y="316"/>
                    </a:cubicBezTo>
                    <a:cubicBezTo>
                      <a:pt x="466" y="313"/>
                      <a:pt x="467" y="310"/>
                      <a:pt x="469" y="307"/>
                    </a:cubicBezTo>
                    <a:cubicBezTo>
                      <a:pt x="469" y="306"/>
                      <a:pt x="470" y="305"/>
                      <a:pt x="471" y="304"/>
                    </a:cubicBezTo>
                    <a:cubicBezTo>
                      <a:pt x="473" y="303"/>
                      <a:pt x="474" y="302"/>
                      <a:pt x="475" y="300"/>
                    </a:cubicBezTo>
                    <a:cubicBezTo>
                      <a:pt x="476" y="297"/>
                      <a:pt x="478" y="294"/>
                      <a:pt x="479" y="292"/>
                    </a:cubicBezTo>
                    <a:cubicBezTo>
                      <a:pt x="480" y="291"/>
                      <a:pt x="481" y="289"/>
                      <a:pt x="482" y="287"/>
                    </a:cubicBezTo>
                    <a:cubicBezTo>
                      <a:pt x="483" y="287"/>
                      <a:pt x="483" y="286"/>
                      <a:pt x="484" y="285"/>
                    </a:cubicBezTo>
                    <a:cubicBezTo>
                      <a:pt x="485" y="283"/>
                      <a:pt x="487" y="280"/>
                      <a:pt x="488" y="278"/>
                    </a:cubicBezTo>
                    <a:cubicBezTo>
                      <a:pt x="490" y="273"/>
                      <a:pt x="493" y="269"/>
                      <a:pt x="496" y="264"/>
                    </a:cubicBezTo>
                    <a:cubicBezTo>
                      <a:pt x="500" y="260"/>
                      <a:pt x="504" y="256"/>
                      <a:pt x="508" y="252"/>
                    </a:cubicBezTo>
                    <a:cubicBezTo>
                      <a:pt x="510" y="250"/>
                      <a:pt x="512" y="248"/>
                      <a:pt x="514" y="246"/>
                    </a:cubicBezTo>
                    <a:cubicBezTo>
                      <a:pt x="515" y="246"/>
                      <a:pt x="516" y="245"/>
                      <a:pt x="516" y="244"/>
                    </a:cubicBezTo>
                    <a:cubicBezTo>
                      <a:pt x="517" y="244"/>
                      <a:pt x="517" y="244"/>
                      <a:pt x="517" y="244"/>
                    </a:cubicBezTo>
                    <a:cubicBezTo>
                      <a:pt x="520" y="240"/>
                      <a:pt x="523" y="237"/>
                      <a:pt x="528" y="235"/>
                    </a:cubicBezTo>
                    <a:cubicBezTo>
                      <a:pt x="532" y="234"/>
                      <a:pt x="535" y="232"/>
                      <a:pt x="538" y="229"/>
                    </a:cubicBezTo>
                    <a:cubicBezTo>
                      <a:pt x="539" y="229"/>
                      <a:pt x="539" y="229"/>
                      <a:pt x="539" y="229"/>
                    </a:cubicBezTo>
                    <a:cubicBezTo>
                      <a:pt x="540" y="228"/>
                      <a:pt x="542" y="227"/>
                      <a:pt x="543" y="226"/>
                    </a:cubicBezTo>
                    <a:cubicBezTo>
                      <a:pt x="544" y="226"/>
                      <a:pt x="545" y="225"/>
                      <a:pt x="546" y="225"/>
                    </a:cubicBezTo>
                    <a:cubicBezTo>
                      <a:pt x="550" y="222"/>
                      <a:pt x="554" y="220"/>
                      <a:pt x="556" y="215"/>
                    </a:cubicBezTo>
                    <a:cubicBezTo>
                      <a:pt x="556" y="212"/>
                      <a:pt x="555" y="208"/>
                      <a:pt x="554" y="205"/>
                    </a:cubicBezTo>
                    <a:cubicBezTo>
                      <a:pt x="554" y="202"/>
                      <a:pt x="553" y="200"/>
                      <a:pt x="553" y="197"/>
                    </a:cubicBezTo>
                    <a:cubicBezTo>
                      <a:pt x="553" y="195"/>
                      <a:pt x="553" y="193"/>
                      <a:pt x="553" y="190"/>
                    </a:cubicBezTo>
                    <a:cubicBezTo>
                      <a:pt x="554" y="187"/>
                      <a:pt x="554" y="183"/>
                      <a:pt x="553" y="180"/>
                    </a:cubicBezTo>
                    <a:cubicBezTo>
                      <a:pt x="552" y="177"/>
                      <a:pt x="551" y="175"/>
                      <a:pt x="549" y="173"/>
                    </a:cubicBezTo>
                    <a:cubicBezTo>
                      <a:pt x="548" y="170"/>
                      <a:pt x="546" y="168"/>
                      <a:pt x="545" y="165"/>
                    </a:cubicBezTo>
                    <a:cubicBezTo>
                      <a:pt x="543" y="160"/>
                      <a:pt x="541" y="155"/>
                      <a:pt x="535" y="155"/>
                    </a:cubicBezTo>
                    <a:cubicBezTo>
                      <a:pt x="534" y="155"/>
                      <a:pt x="534" y="155"/>
                      <a:pt x="533" y="155"/>
                    </a:cubicBezTo>
                    <a:cubicBezTo>
                      <a:pt x="532" y="155"/>
                      <a:pt x="530" y="156"/>
                      <a:pt x="529" y="156"/>
                    </a:cubicBezTo>
                    <a:cubicBezTo>
                      <a:pt x="527" y="157"/>
                      <a:pt x="525" y="157"/>
                      <a:pt x="523" y="157"/>
                    </a:cubicBezTo>
                    <a:cubicBezTo>
                      <a:pt x="523" y="157"/>
                      <a:pt x="522" y="157"/>
                      <a:pt x="522" y="157"/>
                    </a:cubicBezTo>
                    <a:cubicBezTo>
                      <a:pt x="518" y="156"/>
                      <a:pt x="518" y="156"/>
                      <a:pt x="518" y="156"/>
                    </a:cubicBezTo>
                    <a:cubicBezTo>
                      <a:pt x="519" y="162"/>
                      <a:pt x="519" y="162"/>
                      <a:pt x="519" y="162"/>
                    </a:cubicBezTo>
                    <a:cubicBezTo>
                      <a:pt x="519" y="164"/>
                      <a:pt x="520" y="165"/>
                      <a:pt x="520" y="167"/>
                    </a:cubicBezTo>
                    <a:cubicBezTo>
                      <a:pt x="521" y="176"/>
                      <a:pt x="522" y="185"/>
                      <a:pt x="519" y="194"/>
                    </a:cubicBezTo>
                    <a:cubicBezTo>
                      <a:pt x="518" y="199"/>
                      <a:pt x="515" y="202"/>
                      <a:pt x="513" y="204"/>
                    </a:cubicBezTo>
                    <a:cubicBezTo>
                      <a:pt x="511" y="207"/>
                      <a:pt x="509" y="209"/>
                      <a:pt x="507" y="212"/>
                    </a:cubicBezTo>
                    <a:cubicBezTo>
                      <a:pt x="507" y="212"/>
                      <a:pt x="507" y="212"/>
                      <a:pt x="507" y="212"/>
                    </a:cubicBezTo>
                    <a:cubicBezTo>
                      <a:pt x="503" y="213"/>
                      <a:pt x="498" y="214"/>
                      <a:pt x="496" y="217"/>
                    </a:cubicBezTo>
                    <a:cubicBezTo>
                      <a:pt x="495" y="219"/>
                      <a:pt x="495" y="221"/>
                      <a:pt x="494" y="224"/>
                    </a:cubicBezTo>
                    <a:cubicBezTo>
                      <a:pt x="494" y="226"/>
                      <a:pt x="494" y="227"/>
                      <a:pt x="493" y="229"/>
                    </a:cubicBezTo>
                    <a:cubicBezTo>
                      <a:pt x="493" y="230"/>
                      <a:pt x="493" y="230"/>
                      <a:pt x="493" y="230"/>
                    </a:cubicBezTo>
                    <a:cubicBezTo>
                      <a:pt x="493" y="231"/>
                      <a:pt x="492" y="234"/>
                      <a:pt x="490" y="235"/>
                    </a:cubicBezTo>
                    <a:cubicBezTo>
                      <a:pt x="490" y="235"/>
                      <a:pt x="489" y="235"/>
                      <a:pt x="489" y="235"/>
                    </a:cubicBezTo>
                    <a:cubicBezTo>
                      <a:pt x="488" y="235"/>
                      <a:pt x="487" y="234"/>
                      <a:pt x="486" y="233"/>
                    </a:cubicBezTo>
                    <a:cubicBezTo>
                      <a:pt x="486" y="233"/>
                      <a:pt x="486" y="232"/>
                      <a:pt x="485" y="232"/>
                    </a:cubicBezTo>
                    <a:cubicBezTo>
                      <a:pt x="482" y="229"/>
                      <a:pt x="479" y="228"/>
                      <a:pt x="476" y="228"/>
                    </a:cubicBezTo>
                    <a:cubicBezTo>
                      <a:pt x="475" y="228"/>
                      <a:pt x="475" y="228"/>
                      <a:pt x="474" y="228"/>
                    </a:cubicBezTo>
                    <a:cubicBezTo>
                      <a:pt x="471" y="229"/>
                      <a:pt x="470" y="231"/>
                      <a:pt x="470" y="234"/>
                    </a:cubicBezTo>
                    <a:cubicBezTo>
                      <a:pt x="469" y="236"/>
                      <a:pt x="469" y="238"/>
                      <a:pt x="467" y="239"/>
                    </a:cubicBezTo>
                    <a:cubicBezTo>
                      <a:pt x="467" y="239"/>
                      <a:pt x="467" y="240"/>
                      <a:pt x="467" y="240"/>
                    </a:cubicBezTo>
                    <a:cubicBezTo>
                      <a:pt x="467" y="239"/>
                      <a:pt x="466" y="239"/>
                      <a:pt x="464" y="238"/>
                    </a:cubicBezTo>
                    <a:cubicBezTo>
                      <a:pt x="462" y="236"/>
                      <a:pt x="461" y="235"/>
                      <a:pt x="461" y="234"/>
                    </a:cubicBezTo>
                    <a:cubicBezTo>
                      <a:pt x="459" y="236"/>
                      <a:pt x="459" y="236"/>
                      <a:pt x="459" y="236"/>
                    </a:cubicBezTo>
                    <a:cubicBezTo>
                      <a:pt x="459" y="234"/>
                      <a:pt x="459" y="234"/>
                      <a:pt x="459" y="234"/>
                    </a:cubicBezTo>
                    <a:cubicBezTo>
                      <a:pt x="458" y="234"/>
                      <a:pt x="458" y="235"/>
                      <a:pt x="457" y="235"/>
                    </a:cubicBezTo>
                    <a:cubicBezTo>
                      <a:pt x="456" y="236"/>
                      <a:pt x="455" y="236"/>
                      <a:pt x="454" y="237"/>
                    </a:cubicBezTo>
                    <a:cubicBezTo>
                      <a:pt x="454" y="237"/>
                      <a:pt x="453" y="237"/>
                      <a:pt x="453" y="237"/>
                    </a:cubicBezTo>
                    <a:cubicBezTo>
                      <a:pt x="452" y="237"/>
                      <a:pt x="451" y="236"/>
                      <a:pt x="449" y="234"/>
                    </a:cubicBezTo>
                    <a:cubicBezTo>
                      <a:pt x="447" y="232"/>
                      <a:pt x="447" y="232"/>
                      <a:pt x="447" y="232"/>
                    </a:cubicBezTo>
                    <a:cubicBezTo>
                      <a:pt x="445" y="234"/>
                      <a:pt x="445" y="234"/>
                      <a:pt x="445" y="234"/>
                    </a:cubicBezTo>
                    <a:cubicBezTo>
                      <a:pt x="444" y="236"/>
                      <a:pt x="442" y="236"/>
                      <a:pt x="440" y="236"/>
                    </a:cubicBezTo>
                    <a:cubicBezTo>
                      <a:pt x="436" y="236"/>
                      <a:pt x="433" y="235"/>
                      <a:pt x="430" y="233"/>
                    </a:cubicBezTo>
                    <a:cubicBezTo>
                      <a:pt x="428" y="233"/>
                      <a:pt x="428" y="233"/>
                      <a:pt x="428" y="233"/>
                    </a:cubicBezTo>
                    <a:cubicBezTo>
                      <a:pt x="427" y="232"/>
                      <a:pt x="426" y="232"/>
                      <a:pt x="424" y="231"/>
                    </a:cubicBezTo>
                    <a:cubicBezTo>
                      <a:pt x="423" y="230"/>
                      <a:pt x="421" y="229"/>
                      <a:pt x="420" y="229"/>
                    </a:cubicBezTo>
                    <a:cubicBezTo>
                      <a:pt x="419" y="229"/>
                      <a:pt x="418" y="229"/>
                      <a:pt x="418" y="229"/>
                    </a:cubicBezTo>
                    <a:cubicBezTo>
                      <a:pt x="416" y="229"/>
                      <a:pt x="415" y="229"/>
                      <a:pt x="414" y="229"/>
                    </a:cubicBezTo>
                    <a:cubicBezTo>
                      <a:pt x="412" y="229"/>
                      <a:pt x="411" y="229"/>
                      <a:pt x="410" y="229"/>
                    </a:cubicBezTo>
                    <a:cubicBezTo>
                      <a:pt x="407" y="229"/>
                      <a:pt x="404" y="229"/>
                      <a:pt x="402" y="228"/>
                    </a:cubicBezTo>
                    <a:cubicBezTo>
                      <a:pt x="399" y="228"/>
                      <a:pt x="397" y="228"/>
                      <a:pt x="394" y="228"/>
                    </a:cubicBezTo>
                    <a:cubicBezTo>
                      <a:pt x="394" y="228"/>
                      <a:pt x="393" y="228"/>
                      <a:pt x="393" y="228"/>
                    </a:cubicBezTo>
                    <a:cubicBezTo>
                      <a:pt x="393" y="228"/>
                      <a:pt x="392" y="228"/>
                      <a:pt x="391" y="228"/>
                    </a:cubicBezTo>
                    <a:cubicBezTo>
                      <a:pt x="386" y="228"/>
                      <a:pt x="383" y="226"/>
                      <a:pt x="383" y="222"/>
                    </a:cubicBezTo>
                    <a:cubicBezTo>
                      <a:pt x="383" y="220"/>
                      <a:pt x="384" y="219"/>
                      <a:pt x="386" y="218"/>
                    </a:cubicBezTo>
                    <a:cubicBezTo>
                      <a:pt x="387" y="217"/>
                      <a:pt x="387" y="217"/>
                      <a:pt x="388" y="216"/>
                    </a:cubicBezTo>
                    <a:cubicBezTo>
                      <a:pt x="389" y="215"/>
                      <a:pt x="390" y="213"/>
                      <a:pt x="390" y="212"/>
                    </a:cubicBezTo>
                    <a:cubicBezTo>
                      <a:pt x="391" y="210"/>
                      <a:pt x="391" y="209"/>
                      <a:pt x="392" y="207"/>
                    </a:cubicBezTo>
                    <a:cubicBezTo>
                      <a:pt x="396" y="202"/>
                      <a:pt x="396" y="197"/>
                      <a:pt x="395" y="190"/>
                    </a:cubicBezTo>
                    <a:cubicBezTo>
                      <a:pt x="395" y="188"/>
                      <a:pt x="395" y="185"/>
                      <a:pt x="395" y="182"/>
                    </a:cubicBezTo>
                    <a:cubicBezTo>
                      <a:pt x="395" y="182"/>
                      <a:pt x="395" y="182"/>
                      <a:pt x="395" y="181"/>
                    </a:cubicBezTo>
                    <a:cubicBezTo>
                      <a:pt x="396" y="181"/>
                      <a:pt x="396" y="181"/>
                      <a:pt x="396" y="181"/>
                    </a:cubicBezTo>
                    <a:cubicBezTo>
                      <a:pt x="399" y="180"/>
                      <a:pt x="401" y="178"/>
                      <a:pt x="402" y="176"/>
                    </a:cubicBezTo>
                    <a:cubicBezTo>
                      <a:pt x="403" y="174"/>
                      <a:pt x="403" y="172"/>
                      <a:pt x="403" y="170"/>
                    </a:cubicBezTo>
                    <a:cubicBezTo>
                      <a:pt x="404" y="169"/>
                      <a:pt x="404" y="167"/>
                      <a:pt x="404" y="166"/>
                    </a:cubicBezTo>
                    <a:cubicBezTo>
                      <a:pt x="405" y="163"/>
                      <a:pt x="406" y="162"/>
                      <a:pt x="407" y="161"/>
                    </a:cubicBezTo>
                    <a:cubicBezTo>
                      <a:pt x="408" y="160"/>
                      <a:pt x="409" y="159"/>
                      <a:pt x="410" y="158"/>
                    </a:cubicBezTo>
                    <a:cubicBezTo>
                      <a:pt x="412" y="155"/>
                      <a:pt x="412" y="152"/>
                      <a:pt x="410" y="148"/>
                    </a:cubicBezTo>
                    <a:cubicBezTo>
                      <a:pt x="408" y="141"/>
                      <a:pt x="401" y="137"/>
                      <a:pt x="395" y="134"/>
                    </a:cubicBezTo>
                    <a:cubicBezTo>
                      <a:pt x="392" y="133"/>
                      <a:pt x="390" y="133"/>
                      <a:pt x="388" y="133"/>
                    </a:cubicBezTo>
                    <a:cubicBezTo>
                      <a:pt x="387" y="133"/>
                      <a:pt x="385" y="132"/>
                      <a:pt x="384" y="132"/>
                    </a:cubicBezTo>
                    <a:cubicBezTo>
                      <a:pt x="381" y="132"/>
                      <a:pt x="380" y="130"/>
                      <a:pt x="379" y="129"/>
                    </a:cubicBezTo>
                    <a:cubicBezTo>
                      <a:pt x="378" y="128"/>
                      <a:pt x="378" y="128"/>
                      <a:pt x="377" y="127"/>
                    </a:cubicBezTo>
                    <a:cubicBezTo>
                      <a:pt x="375" y="126"/>
                      <a:pt x="373" y="125"/>
                      <a:pt x="370" y="125"/>
                    </a:cubicBezTo>
                    <a:cubicBezTo>
                      <a:pt x="369" y="125"/>
                      <a:pt x="367" y="125"/>
                      <a:pt x="366" y="124"/>
                    </a:cubicBezTo>
                    <a:cubicBezTo>
                      <a:pt x="363" y="123"/>
                      <a:pt x="361" y="122"/>
                      <a:pt x="359" y="120"/>
                    </a:cubicBezTo>
                    <a:cubicBezTo>
                      <a:pt x="357" y="119"/>
                      <a:pt x="356" y="117"/>
                      <a:pt x="354" y="116"/>
                    </a:cubicBezTo>
                    <a:cubicBezTo>
                      <a:pt x="350" y="114"/>
                      <a:pt x="347" y="112"/>
                      <a:pt x="343" y="110"/>
                    </a:cubicBezTo>
                    <a:cubicBezTo>
                      <a:pt x="342" y="109"/>
                      <a:pt x="341" y="108"/>
                      <a:pt x="340" y="107"/>
                    </a:cubicBezTo>
                    <a:cubicBezTo>
                      <a:pt x="337" y="105"/>
                      <a:pt x="337" y="105"/>
                      <a:pt x="337" y="105"/>
                    </a:cubicBezTo>
                    <a:cubicBezTo>
                      <a:pt x="333" y="102"/>
                      <a:pt x="329" y="99"/>
                      <a:pt x="326" y="97"/>
                    </a:cubicBezTo>
                    <a:cubicBezTo>
                      <a:pt x="321" y="95"/>
                      <a:pt x="314" y="92"/>
                      <a:pt x="308" y="92"/>
                    </a:cubicBezTo>
                    <a:cubicBezTo>
                      <a:pt x="308" y="92"/>
                      <a:pt x="308" y="92"/>
                      <a:pt x="307" y="92"/>
                    </a:cubicBezTo>
                    <a:cubicBezTo>
                      <a:pt x="307" y="92"/>
                      <a:pt x="306" y="92"/>
                      <a:pt x="305" y="92"/>
                    </a:cubicBezTo>
                    <a:cubicBezTo>
                      <a:pt x="305" y="92"/>
                      <a:pt x="304" y="92"/>
                      <a:pt x="304" y="92"/>
                    </a:cubicBezTo>
                    <a:cubicBezTo>
                      <a:pt x="302" y="92"/>
                      <a:pt x="301" y="92"/>
                      <a:pt x="300" y="91"/>
                    </a:cubicBezTo>
                    <a:cubicBezTo>
                      <a:pt x="299" y="91"/>
                      <a:pt x="298" y="90"/>
                      <a:pt x="297" y="89"/>
                    </a:cubicBezTo>
                    <a:cubicBezTo>
                      <a:pt x="296" y="89"/>
                      <a:pt x="295" y="88"/>
                      <a:pt x="293" y="87"/>
                    </a:cubicBezTo>
                    <a:cubicBezTo>
                      <a:pt x="292" y="87"/>
                      <a:pt x="291" y="87"/>
                      <a:pt x="290" y="87"/>
                    </a:cubicBezTo>
                    <a:cubicBezTo>
                      <a:pt x="288" y="86"/>
                      <a:pt x="285" y="86"/>
                      <a:pt x="283" y="85"/>
                    </a:cubicBezTo>
                    <a:cubicBezTo>
                      <a:pt x="279" y="82"/>
                      <a:pt x="276" y="79"/>
                      <a:pt x="272" y="75"/>
                    </a:cubicBezTo>
                    <a:cubicBezTo>
                      <a:pt x="269" y="73"/>
                      <a:pt x="267" y="70"/>
                      <a:pt x="264" y="68"/>
                    </a:cubicBezTo>
                    <a:cubicBezTo>
                      <a:pt x="261" y="66"/>
                      <a:pt x="261" y="66"/>
                      <a:pt x="261" y="66"/>
                    </a:cubicBezTo>
                    <a:cubicBezTo>
                      <a:pt x="254" y="61"/>
                      <a:pt x="247" y="55"/>
                      <a:pt x="242" y="49"/>
                    </a:cubicBezTo>
                    <a:cubicBezTo>
                      <a:pt x="240" y="47"/>
                      <a:pt x="239" y="45"/>
                      <a:pt x="238" y="43"/>
                    </a:cubicBezTo>
                    <a:cubicBezTo>
                      <a:pt x="236" y="40"/>
                      <a:pt x="233" y="37"/>
                      <a:pt x="231" y="34"/>
                    </a:cubicBezTo>
                    <a:cubicBezTo>
                      <a:pt x="229" y="33"/>
                      <a:pt x="227" y="31"/>
                      <a:pt x="226" y="30"/>
                    </a:cubicBezTo>
                    <a:cubicBezTo>
                      <a:pt x="223" y="27"/>
                      <a:pt x="220" y="25"/>
                      <a:pt x="217" y="21"/>
                    </a:cubicBezTo>
                    <a:cubicBezTo>
                      <a:pt x="217" y="21"/>
                      <a:pt x="216" y="20"/>
                      <a:pt x="216" y="19"/>
                    </a:cubicBezTo>
                    <a:cubicBezTo>
                      <a:pt x="216" y="18"/>
                      <a:pt x="216" y="18"/>
                      <a:pt x="216" y="18"/>
                    </a:cubicBezTo>
                    <a:cubicBezTo>
                      <a:pt x="214" y="17"/>
                      <a:pt x="214" y="17"/>
                      <a:pt x="214" y="17"/>
                    </a:cubicBezTo>
                    <a:cubicBezTo>
                      <a:pt x="211" y="16"/>
                      <a:pt x="209" y="15"/>
                      <a:pt x="209" y="15"/>
                    </a:cubicBezTo>
                    <a:cubicBezTo>
                      <a:pt x="208" y="14"/>
                      <a:pt x="208" y="13"/>
                      <a:pt x="207" y="12"/>
                    </a:cubicBezTo>
                    <a:cubicBezTo>
                      <a:pt x="207" y="10"/>
                      <a:pt x="207" y="9"/>
                      <a:pt x="205" y="8"/>
                    </a:cubicBezTo>
                    <a:cubicBezTo>
                      <a:pt x="205" y="8"/>
                      <a:pt x="204" y="8"/>
                      <a:pt x="204" y="8"/>
                    </a:cubicBezTo>
                    <a:cubicBezTo>
                      <a:pt x="203" y="8"/>
                      <a:pt x="202" y="8"/>
                      <a:pt x="202" y="8"/>
                    </a:cubicBezTo>
                    <a:cubicBezTo>
                      <a:pt x="201" y="8"/>
                      <a:pt x="201" y="8"/>
                      <a:pt x="200" y="8"/>
                    </a:cubicBezTo>
                    <a:cubicBezTo>
                      <a:pt x="197" y="9"/>
                      <a:pt x="194" y="9"/>
                      <a:pt x="191" y="9"/>
                    </a:cubicBezTo>
                    <a:cubicBezTo>
                      <a:pt x="168" y="10"/>
                      <a:pt x="168" y="10"/>
                      <a:pt x="168" y="10"/>
                    </a:cubicBezTo>
                    <a:cubicBezTo>
                      <a:pt x="167" y="13"/>
                      <a:pt x="167" y="13"/>
                      <a:pt x="167" y="13"/>
                    </a:cubicBezTo>
                    <a:cubicBezTo>
                      <a:pt x="166" y="17"/>
                      <a:pt x="164" y="20"/>
                      <a:pt x="163" y="25"/>
                    </a:cubicBezTo>
                    <a:cubicBezTo>
                      <a:pt x="163" y="25"/>
                      <a:pt x="163" y="25"/>
                      <a:pt x="163" y="26"/>
                    </a:cubicBezTo>
                    <a:cubicBezTo>
                      <a:pt x="163" y="27"/>
                      <a:pt x="163" y="28"/>
                      <a:pt x="163" y="28"/>
                    </a:cubicBezTo>
                    <a:cubicBezTo>
                      <a:pt x="163" y="29"/>
                      <a:pt x="162" y="29"/>
                      <a:pt x="161" y="29"/>
                    </a:cubicBezTo>
                    <a:cubicBezTo>
                      <a:pt x="161" y="30"/>
                      <a:pt x="161" y="30"/>
                      <a:pt x="161" y="30"/>
                    </a:cubicBezTo>
                    <a:cubicBezTo>
                      <a:pt x="160" y="30"/>
                      <a:pt x="160" y="30"/>
                      <a:pt x="160" y="30"/>
                    </a:cubicBezTo>
                    <a:cubicBezTo>
                      <a:pt x="159" y="31"/>
                      <a:pt x="159" y="32"/>
                      <a:pt x="159" y="34"/>
                    </a:cubicBezTo>
                    <a:cubicBezTo>
                      <a:pt x="159" y="34"/>
                      <a:pt x="159" y="35"/>
                      <a:pt x="159" y="36"/>
                    </a:cubicBezTo>
                    <a:cubicBezTo>
                      <a:pt x="159" y="39"/>
                      <a:pt x="159" y="41"/>
                      <a:pt x="157" y="43"/>
                    </a:cubicBezTo>
                    <a:cubicBezTo>
                      <a:pt x="157" y="43"/>
                      <a:pt x="156" y="43"/>
                      <a:pt x="156" y="43"/>
                    </a:cubicBezTo>
                    <a:cubicBezTo>
                      <a:pt x="156" y="43"/>
                      <a:pt x="156" y="43"/>
                      <a:pt x="156" y="43"/>
                    </a:cubicBezTo>
                    <a:cubicBezTo>
                      <a:pt x="152" y="39"/>
                      <a:pt x="151" y="34"/>
                      <a:pt x="150" y="30"/>
                    </a:cubicBezTo>
                    <a:cubicBezTo>
                      <a:pt x="149" y="25"/>
                      <a:pt x="148" y="20"/>
                      <a:pt x="143" y="17"/>
                    </a:cubicBezTo>
                    <a:cubicBezTo>
                      <a:pt x="140" y="14"/>
                      <a:pt x="135" y="14"/>
                      <a:pt x="131" y="14"/>
                    </a:cubicBezTo>
                    <a:cubicBezTo>
                      <a:pt x="129" y="14"/>
                      <a:pt x="129" y="14"/>
                      <a:pt x="129" y="14"/>
                    </a:cubicBezTo>
                    <a:cubicBezTo>
                      <a:pt x="127" y="13"/>
                      <a:pt x="124" y="13"/>
                      <a:pt x="121" y="13"/>
                    </a:cubicBezTo>
                    <a:cubicBezTo>
                      <a:pt x="121" y="13"/>
                      <a:pt x="121" y="13"/>
                      <a:pt x="121" y="13"/>
                    </a:cubicBezTo>
                    <a:cubicBezTo>
                      <a:pt x="118" y="12"/>
                      <a:pt x="116" y="12"/>
                      <a:pt x="113" y="12"/>
                    </a:cubicBezTo>
                    <a:cubicBezTo>
                      <a:pt x="113" y="12"/>
                      <a:pt x="113" y="12"/>
                      <a:pt x="113" y="12"/>
                    </a:cubicBezTo>
                    <a:cubicBezTo>
                      <a:pt x="112" y="12"/>
                      <a:pt x="110" y="12"/>
                      <a:pt x="109" y="12"/>
                    </a:cubicBezTo>
                    <a:cubicBezTo>
                      <a:pt x="108" y="12"/>
                      <a:pt x="107" y="13"/>
                      <a:pt x="105" y="13"/>
                    </a:cubicBezTo>
                    <a:cubicBezTo>
                      <a:pt x="103" y="13"/>
                      <a:pt x="101" y="12"/>
                      <a:pt x="99" y="10"/>
                    </a:cubicBezTo>
                    <a:cubicBezTo>
                      <a:pt x="98" y="9"/>
                      <a:pt x="96" y="8"/>
                      <a:pt x="95" y="6"/>
                    </a:cubicBezTo>
                    <a:cubicBezTo>
                      <a:pt x="94" y="4"/>
                      <a:pt x="92" y="2"/>
                      <a:pt x="90" y="1"/>
                    </a:cubicBezTo>
                    <a:cubicBezTo>
                      <a:pt x="89" y="0"/>
                      <a:pt x="88" y="0"/>
                      <a:pt x="87" y="0"/>
                    </a:cubicBezTo>
                    <a:cubicBezTo>
                      <a:pt x="84" y="0"/>
                      <a:pt x="84" y="0"/>
                      <a:pt x="84" y="0"/>
                    </a:cubicBezTo>
                    <a:cubicBezTo>
                      <a:pt x="85" y="2"/>
                      <a:pt x="85" y="2"/>
                      <a:pt x="85" y="2"/>
                    </a:cubicBezTo>
                    <a:cubicBezTo>
                      <a:pt x="85" y="3"/>
                      <a:pt x="84" y="4"/>
                      <a:pt x="84" y="5"/>
                    </a:cubicBezTo>
                    <a:cubicBezTo>
                      <a:pt x="84" y="5"/>
                      <a:pt x="84" y="7"/>
                      <a:pt x="84" y="8"/>
                    </a:cubicBezTo>
                    <a:cubicBezTo>
                      <a:pt x="83" y="14"/>
                      <a:pt x="80" y="15"/>
                      <a:pt x="74" y="17"/>
                    </a:cubicBezTo>
                    <a:cubicBezTo>
                      <a:pt x="71" y="18"/>
                      <a:pt x="70" y="19"/>
                      <a:pt x="70" y="22"/>
                    </a:cubicBezTo>
                    <a:cubicBezTo>
                      <a:pt x="70" y="23"/>
                      <a:pt x="69" y="25"/>
                      <a:pt x="68" y="27"/>
                    </a:cubicBezTo>
                    <a:cubicBezTo>
                      <a:pt x="67" y="29"/>
                      <a:pt x="65" y="30"/>
                      <a:pt x="64" y="30"/>
                    </a:cubicBezTo>
                    <a:cubicBezTo>
                      <a:pt x="61" y="31"/>
                      <a:pt x="60" y="33"/>
                      <a:pt x="60" y="36"/>
                    </a:cubicBezTo>
                    <a:cubicBezTo>
                      <a:pt x="60" y="36"/>
                      <a:pt x="60" y="36"/>
                      <a:pt x="60" y="37"/>
                    </a:cubicBezTo>
                    <a:cubicBezTo>
                      <a:pt x="58" y="37"/>
                      <a:pt x="58" y="37"/>
                      <a:pt x="58" y="37"/>
                    </a:cubicBezTo>
                    <a:cubicBezTo>
                      <a:pt x="58" y="41"/>
                      <a:pt x="58" y="41"/>
                      <a:pt x="58" y="41"/>
                    </a:cubicBezTo>
                    <a:cubicBezTo>
                      <a:pt x="58" y="42"/>
                      <a:pt x="58" y="42"/>
                      <a:pt x="58" y="42"/>
                    </a:cubicBezTo>
                    <a:cubicBezTo>
                      <a:pt x="61" y="45"/>
                      <a:pt x="64" y="50"/>
                      <a:pt x="63" y="55"/>
                    </a:cubicBezTo>
                    <a:cubicBezTo>
                      <a:pt x="63" y="58"/>
                      <a:pt x="62" y="60"/>
                      <a:pt x="61" y="63"/>
                    </a:cubicBezTo>
                    <a:cubicBezTo>
                      <a:pt x="61" y="67"/>
                      <a:pt x="60" y="70"/>
                      <a:pt x="59" y="74"/>
                    </a:cubicBezTo>
                    <a:cubicBezTo>
                      <a:pt x="59" y="75"/>
                      <a:pt x="59" y="76"/>
                      <a:pt x="59" y="78"/>
                    </a:cubicBezTo>
                    <a:cubicBezTo>
                      <a:pt x="58" y="82"/>
                      <a:pt x="58" y="87"/>
                      <a:pt x="56" y="91"/>
                    </a:cubicBezTo>
                    <a:cubicBezTo>
                      <a:pt x="55" y="94"/>
                      <a:pt x="53" y="95"/>
                      <a:pt x="50" y="96"/>
                    </a:cubicBezTo>
                    <a:cubicBezTo>
                      <a:pt x="49" y="96"/>
                      <a:pt x="49" y="96"/>
                      <a:pt x="49" y="96"/>
                    </a:cubicBezTo>
                    <a:cubicBezTo>
                      <a:pt x="46" y="97"/>
                      <a:pt x="45" y="98"/>
                      <a:pt x="42" y="100"/>
                    </a:cubicBezTo>
                    <a:cubicBezTo>
                      <a:pt x="40" y="102"/>
                      <a:pt x="37" y="104"/>
                      <a:pt x="34" y="105"/>
                    </a:cubicBezTo>
                    <a:cubicBezTo>
                      <a:pt x="32" y="106"/>
                      <a:pt x="31" y="107"/>
                      <a:pt x="29" y="108"/>
                    </a:cubicBezTo>
                    <a:cubicBezTo>
                      <a:pt x="26" y="110"/>
                      <a:pt x="20" y="114"/>
                      <a:pt x="19" y="118"/>
                    </a:cubicBezTo>
                    <a:cubicBezTo>
                      <a:pt x="19" y="120"/>
                      <a:pt x="19" y="124"/>
                      <a:pt x="20" y="126"/>
                    </a:cubicBezTo>
                    <a:cubicBezTo>
                      <a:pt x="21" y="127"/>
                      <a:pt x="21" y="128"/>
                      <a:pt x="22" y="128"/>
                    </a:cubicBezTo>
                    <a:cubicBezTo>
                      <a:pt x="23" y="129"/>
                      <a:pt x="24" y="130"/>
                      <a:pt x="25" y="132"/>
                    </a:cubicBezTo>
                    <a:cubicBezTo>
                      <a:pt x="26" y="134"/>
                      <a:pt x="27" y="137"/>
                      <a:pt x="25" y="140"/>
                    </a:cubicBezTo>
                    <a:cubicBezTo>
                      <a:pt x="25" y="141"/>
                      <a:pt x="24" y="141"/>
                      <a:pt x="23" y="142"/>
                    </a:cubicBezTo>
                    <a:cubicBezTo>
                      <a:pt x="22" y="143"/>
                      <a:pt x="22" y="143"/>
                      <a:pt x="22" y="145"/>
                    </a:cubicBezTo>
                    <a:cubicBezTo>
                      <a:pt x="21" y="150"/>
                      <a:pt x="23" y="155"/>
                      <a:pt x="26" y="160"/>
                    </a:cubicBezTo>
                    <a:cubicBezTo>
                      <a:pt x="27" y="162"/>
                      <a:pt x="28" y="164"/>
                      <a:pt x="28" y="166"/>
                    </a:cubicBezTo>
                    <a:cubicBezTo>
                      <a:pt x="29" y="167"/>
                      <a:pt x="29" y="167"/>
                      <a:pt x="29" y="168"/>
                    </a:cubicBezTo>
                    <a:cubicBezTo>
                      <a:pt x="30" y="169"/>
                      <a:pt x="30" y="170"/>
                      <a:pt x="31" y="171"/>
                    </a:cubicBezTo>
                    <a:cubicBezTo>
                      <a:pt x="32" y="174"/>
                      <a:pt x="34" y="178"/>
                      <a:pt x="33" y="181"/>
                    </a:cubicBezTo>
                    <a:cubicBezTo>
                      <a:pt x="32" y="183"/>
                      <a:pt x="32" y="183"/>
                      <a:pt x="31" y="184"/>
                    </a:cubicBezTo>
                    <a:cubicBezTo>
                      <a:pt x="30" y="185"/>
                      <a:pt x="30" y="186"/>
                      <a:pt x="29" y="187"/>
                    </a:cubicBezTo>
                    <a:cubicBezTo>
                      <a:pt x="29" y="192"/>
                      <a:pt x="30" y="195"/>
                      <a:pt x="33" y="198"/>
                    </a:cubicBezTo>
                    <a:cubicBezTo>
                      <a:pt x="34" y="200"/>
                      <a:pt x="35" y="201"/>
                      <a:pt x="37" y="202"/>
                    </a:cubicBezTo>
                    <a:cubicBezTo>
                      <a:pt x="38" y="204"/>
                      <a:pt x="40" y="206"/>
                      <a:pt x="41" y="208"/>
                    </a:cubicBezTo>
                    <a:cubicBezTo>
                      <a:pt x="42" y="209"/>
                      <a:pt x="43" y="212"/>
                      <a:pt x="42" y="214"/>
                    </a:cubicBezTo>
                    <a:cubicBezTo>
                      <a:pt x="42" y="216"/>
                      <a:pt x="41" y="217"/>
                      <a:pt x="40" y="217"/>
                    </a:cubicBezTo>
                    <a:cubicBezTo>
                      <a:pt x="39" y="217"/>
                      <a:pt x="39" y="217"/>
                      <a:pt x="38" y="217"/>
                    </a:cubicBezTo>
                    <a:cubicBezTo>
                      <a:pt x="37" y="218"/>
                      <a:pt x="37" y="218"/>
                      <a:pt x="37" y="218"/>
                    </a:cubicBezTo>
                    <a:cubicBezTo>
                      <a:pt x="36" y="219"/>
                      <a:pt x="36" y="219"/>
                      <a:pt x="36" y="219"/>
                    </a:cubicBezTo>
                    <a:cubicBezTo>
                      <a:pt x="36" y="220"/>
                      <a:pt x="36" y="221"/>
                      <a:pt x="35" y="221"/>
                    </a:cubicBezTo>
                    <a:cubicBezTo>
                      <a:pt x="34" y="222"/>
                      <a:pt x="34" y="222"/>
                      <a:pt x="33" y="222"/>
                    </a:cubicBezTo>
                    <a:cubicBezTo>
                      <a:pt x="32" y="222"/>
                      <a:pt x="31" y="221"/>
                      <a:pt x="31" y="221"/>
                    </a:cubicBezTo>
                    <a:cubicBezTo>
                      <a:pt x="30" y="221"/>
                      <a:pt x="29" y="220"/>
                      <a:pt x="29" y="220"/>
                    </a:cubicBezTo>
                    <a:cubicBezTo>
                      <a:pt x="29" y="220"/>
                      <a:pt x="28" y="220"/>
                      <a:pt x="28" y="220"/>
                    </a:cubicBezTo>
                    <a:cubicBezTo>
                      <a:pt x="28" y="220"/>
                      <a:pt x="28" y="220"/>
                      <a:pt x="28" y="220"/>
                    </a:cubicBezTo>
                    <a:cubicBezTo>
                      <a:pt x="24" y="220"/>
                      <a:pt x="24" y="220"/>
                      <a:pt x="24" y="220"/>
                    </a:cubicBezTo>
                    <a:cubicBezTo>
                      <a:pt x="25" y="223"/>
                      <a:pt x="25" y="223"/>
                      <a:pt x="25" y="223"/>
                    </a:cubicBezTo>
                    <a:cubicBezTo>
                      <a:pt x="25" y="224"/>
                      <a:pt x="25" y="224"/>
                      <a:pt x="25" y="225"/>
                    </a:cubicBezTo>
                    <a:cubicBezTo>
                      <a:pt x="25" y="226"/>
                      <a:pt x="25" y="226"/>
                      <a:pt x="25" y="226"/>
                    </a:cubicBezTo>
                    <a:cubicBezTo>
                      <a:pt x="25" y="227"/>
                      <a:pt x="25" y="228"/>
                      <a:pt x="25" y="229"/>
                    </a:cubicBezTo>
                    <a:cubicBezTo>
                      <a:pt x="25" y="231"/>
                      <a:pt x="24" y="233"/>
                      <a:pt x="23" y="234"/>
                    </a:cubicBezTo>
                    <a:cubicBezTo>
                      <a:pt x="22" y="236"/>
                      <a:pt x="21" y="238"/>
                      <a:pt x="20" y="240"/>
                    </a:cubicBezTo>
                    <a:cubicBezTo>
                      <a:pt x="20" y="241"/>
                      <a:pt x="20" y="243"/>
                      <a:pt x="20" y="245"/>
                    </a:cubicBezTo>
                    <a:cubicBezTo>
                      <a:pt x="20" y="247"/>
                      <a:pt x="20" y="250"/>
                      <a:pt x="18" y="253"/>
                    </a:cubicBezTo>
                    <a:cubicBezTo>
                      <a:pt x="18" y="254"/>
                      <a:pt x="17" y="254"/>
                      <a:pt x="17" y="255"/>
                    </a:cubicBezTo>
                    <a:cubicBezTo>
                      <a:pt x="16" y="256"/>
                      <a:pt x="15" y="257"/>
                      <a:pt x="15" y="258"/>
                    </a:cubicBezTo>
                    <a:cubicBezTo>
                      <a:pt x="15" y="258"/>
                      <a:pt x="14" y="259"/>
                      <a:pt x="14" y="260"/>
                    </a:cubicBezTo>
                    <a:cubicBezTo>
                      <a:pt x="13" y="262"/>
                      <a:pt x="13" y="263"/>
                      <a:pt x="12" y="264"/>
                    </a:cubicBezTo>
                    <a:cubicBezTo>
                      <a:pt x="12" y="265"/>
                      <a:pt x="12" y="265"/>
                      <a:pt x="12" y="265"/>
                    </a:cubicBezTo>
                    <a:cubicBezTo>
                      <a:pt x="11" y="266"/>
                      <a:pt x="10" y="268"/>
                      <a:pt x="9" y="269"/>
                    </a:cubicBezTo>
                    <a:cubicBezTo>
                      <a:pt x="9" y="270"/>
                      <a:pt x="8" y="270"/>
                      <a:pt x="8" y="270"/>
                    </a:cubicBezTo>
                    <a:cubicBezTo>
                      <a:pt x="7" y="271"/>
                      <a:pt x="6" y="272"/>
                      <a:pt x="6" y="274"/>
                    </a:cubicBezTo>
                    <a:cubicBezTo>
                      <a:pt x="5" y="275"/>
                      <a:pt x="5" y="276"/>
                      <a:pt x="6" y="278"/>
                    </a:cubicBezTo>
                    <a:cubicBezTo>
                      <a:pt x="6" y="278"/>
                      <a:pt x="6" y="279"/>
                      <a:pt x="6" y="280"/>
                    </a:cubicBezTo>
                    <a:cubicBezTo>
                      <a:pt x="6" y="285"/>
                      <a:pt x="7" y="290"/>
                      <a:pt x="6" y="295"/>
                    </a:cubicBezTo>
                    <a:cubicBezTo>
                      <a:pt x="6" y="296"/>
                      <a:pt x="6" y="297"/>
                      <a:pt x="6" y="298"/>
                    </a:cubicBezTo>
                    <a:cubicBezTo>
                      <a:pt x="6" y="300"/>
                      <a:pt x="6" y="303"/>
                      <a:pt x="5" y="304"/>
                    </a:cubicBezTo>
                    <a:cubicBezTo>
                      <a:pt x="4" y="305"/>
                      <a:pt x="3" y="306"/>
                      <a:pt x="3" y="307"/>
                    </a:cubicBezTo>
                    <a:cubicBezTo>
                      <a:pt x="2" y="308"/>
                      <a:pt x="1" y="309"/>
                      <a:pt x="1" y="311"/>
                    </a:cubicBezTo>
                    <a:cubicBezTo>
                      <a:pt x="2" y="314"/>
                      <a:pt x="3" y="318"/>
                      <a:pt x="5" y="321"/>
                    </a:cubicBezTo>
                    <a:cubicBezTo>
                      <a:pt x="6" y="323"/>
                      <a:pt x="8" y="324"/>
                      <a:pt x="8" y="326"/>
                    </a:cubicBezTo>
                    <a:cubicBezTo>
                      <a:pt x="9" y="328"/>
                      <a:pt x="9" y="329"/>
                      <a:pt x="10" y="331"/>
                    </a:cubicBezTo>
                    <a:cubicBezTo>
                      <a:pt x="10" y="332"/>
                      <a:pt x="10" y="334"/>
                      <a:pt x="11" y="335"/>
                    </a:cubicBezTo>
                    <a:cubicBezTo>
                      <a:pt x="11" y="337"/>
                      <a:pt x="11" y="337"/>
                      <a:pt x="11" y="337"/>
                    </a:cubicBezTo>
                    <a:cubicBezTo>
                      <a:pt x="12" y="339"/>
                      <a:pt x="13" y="341"/>
                      <a:pt x="13" y="343"/>
                    </a:cubicBezTo>
                    <a:cubicBezTo>
                      <a:pt x="14" y="346"/>
                      <a:pt x="14" y="349"/>
                      <a:pt x="14" y="352"/>
                    </a:cubicBezTo>
                    <a:cubicBezTo>
                      <a:pt x="13" y="356"/>
                      <a:pt x="11" y="356"/>
                      <a:pt x="8" y="356"/>
                    </a:cubicBezTo>
                    <a:cubicBezTo>
                      <a:pt x="6" y="356"/>
                      <a:pt x="6" y="356"/>
                      <a:pt x="6" y="356"/>
                    </a:cubicBezTo>
                    <a:cubicBezTo>
                      <a:pt x="5" y="358"/>
                      <a:pt x="5" y="358"/>
                      <a:pt x="5" y="358"/>
                    </a:cubicBezTo>
                    <a:cubicBezTo>
                      <a:pt x="5" y="361"/>
                      <a:pt x="5" y="365"/>
                      <a:pt x="5" y="368"/>
                    </a:cubicBezTo>
                    <a:cubicBezTo>
                      <a:pt x="5" y="369"/>
                      <a:pt x="5" y="370"/>
                      <a:pt x="5" y="371"/>
                    </a:cubicBezTo>
                    <a:cubicBezTo>
                      <a:pt x="5" y="372"/>
                      <a:pt x="5" y="373"/>
                      <a:pt x="5" y="374"/>
                    </a:cubicBezTo>
                    <a:cubicBezTo>
                      <a:pt x="5" y="375"/>
                      <a:pt x="5" y="375"/>
                      <a:pt x="5" y="375"/>
                    </a:cubicBezTo>
                    <a:cubicBezTo>
                      <a:pt x="5" y="378"/>
                      <a:pt x="6" y="383"/>
                      <a:pt x="4" y="385"/>
                    </a:cubicBezTo>
                    <a:cubicBezTo>
                      <a:pt x="4" y="386"/>
                      <a:pt x="3" y="387"/>
                      <a:pt x="2" y="387"/>
                    </a:cubicBezTo>
                    <a:cubicBezTo>
                      <a:pt x="1" y="388"/>
                      <a:pt x="1" y="388"/>
                      <a:pt x="0" y="390"/>
                    </a:cubicBezTo>
                    <a:cubicBezTo>
                      <a:pt x="0" y="391"/>
                      <a:pt x="0" y="394"/>
                      <a:pt x="1" y="396"/>
                    </a:cubicBezTo>
                    <a:cubicBezTo>
                      <a:pt x="1" y="398"/>
                      <a:pt x="2" y="400"/>
                      <a:pt x="2" y="402"/>
                    </a:cubicBezTo>
                    <a:cubicBezTo>
                      <a:pt x="3" y="403"/>
                      <a:pt x="4" y="404"/>
                      <a:pt x="5" y="405"/>
                    </a:cubicBezTo>
                    <a:cubicBezTo>
                      <a:pt x="5" y="406"/>
                      <a:pt x="6" y="407"/>
                      <a:pt x="7" y="408"/>
                    </a:cubicBezTo>
                    <a:cubicBezTo>
                      <a:pt x="7" y="409"/>
                      <a:pt x="7" y="409"/>
                      <a:pt x="8" y="410"/>
                    </a:cubicBezTo>
                    <a:cubicBezTo>
                      <a:pt x="8" y="412"/>
                      <a:pt x="8" y="413"/>
                      <a:pt x="9" y="413"/>
                    </a:cubicBezTo>
                    <a:cubicBezTo>
                      <a:pt x="10" y="414"/>
                      <a:pt x="12" y="415"/>
                      <a:pt x="13" y="415"/>
                    </a:cubicBezTo>
                    <a:cubicBezTo>
                      <a:pt x="15" y="415"/>
                      <a:pt x="17" y="415"/>
                      <a:pt x="17" y="417"/>
                    </a:cubicBezTo>
                    <a:cubicBezTo>
                      <a:pt x="18" y="419"/>
                      <a:pt x="18" y="421"/>
                      <a:pt x="17" y="422"/>
                    </a:cubicBezTo>
                    <a:cubicBezTo>
                      <a:pt x="17" y="424"/>
                      <a:pt x="17" y="425"/>
                      <a:pt x="17" y="425"/>
                    </a:cubicBezTo>
                    <a:cubicBezTo>
                      <a:pt x="17" y="427"/>
                      <a:pt x="17" y="430"/>
                      <a:pt x="18" y="431"/>
                    </a:cubicBezTo>
                    <a:cubicBezTo>
                      <a:pt x="19" y="432"/>
                      <a:pt x="19" y="432"/>
                      <a:pt x="20" y="433"/>
                    </a:cubicBezTo>
                    <a:cubicBezTo>
                      <a:pt x="20" y="433"/>
                      <a:pt x="21" y="434"/>
                      <a:pt x="22" y="435"/>
                    </a:cubicBezTo>
                    <a:cubicBezTo>
                      <a:pt x="22" y="437"/>
                      <a:pt x="23" y="438"/>
                      <a:pt x="25" y="440"/>
                    </a:cubicBezTo>
                    <a:cubicBezTo>
                      <a:pt x="26" y="441"/>
                      <a:pt x="27" y="443"/>
                      <a:pt x="28" y="444"/>
                    </a:cubicBezTo>
                    <a:cubicBezTo>
                      <a:pt x="28" y="445"/>
                      <a:pt x="28" y="446"/>
                      <a:pt x="29" y="447"/>
                    </a:cubicBezTo>
                    <a:cubicBezTo>
                      <a:pt x="29" y="448"/>
                      <a:pt x="29" y="449"/>
                      <a:pt x="29" y="449"/>
                    </a:cubicBezTo>
                    <a:cubicBezTo>
                      <a:pt x="29" y="451"/>
                      <a:pt x="30" y="451"/>
                      <a:pt x="31" y="452"/>
                    </a:cubicBezTo>
                    <a:cubicBezTo>
                      <a:pt x="31" y="452"/>
                      <a:pt x="32" y="452"/>
                      <a:pt x="32" y="453"/>
                    </a:cubicBezTo>
                    <a:cubicBezTo>
                      <a:pt x="35" y="455"/>
                      <a:pt x="35" y="457"/>
                      <a:pt x="35" y="460"/>
                    </a:cubicBezTo>
                    <a:cubicBezTo>
                      <a:pt x="35" y="461"/>
                      <a:pt x="35" y="462"/>
                      <a:pt x="35" y="463"/>
                    </a:cubicBezTo>
                    <a:cubicBezTo>
                      <a:pt x="35" y="464"/>
                      <a:pt x="35" y="465"/>
                      <a:pt x="35" y="466"/>
                    </a:cubicBezTo>
                    <a:cubicBezTo>
                      <a:pt x="35" y="469"/>
                      <a:pt x="35" y="471"/>
                      <a:pt x="38" y="472"/>
                    </a:cubicBezTo>
                    <a:cubicBezTo>
                      <a:pt x="38" y="473"/>
                      <a:pt x="39" y="473"/>
                      <a:pt x="40" y="473"/>
                    </a:cubicBezTo>
                    <a:cubicBezTo>
                      <a:pt x="40" y="473"/>
                      <a:pt x="41" y="473"/>
                      <a:pt x="41" y="473"/>
                    </a:cubicBezTo>
                    <a:cubicBezTo>
                      <a:pt x="42" y="473"/>
                      <a:pt x="42" y="473"/>
                      <a:pt x="42" y="473"/>
                    </a:cubicBezTo>
                    <a:cubicBezTo>
                      <a:pt x="44" y="473"/>
                      <a:pt x="46" y="473"/>
                      <a:pt x="47" y="475"/>
                    </a:cubicBezTo>
                    <a:cubicBezTo>
                      <a:pt x="49" y="478"/>
                      <a:pt x="49" y="481"/>
                      <a:pt x="49" y="484"/>
                    </a:cubicBezTo>
                    <a:cubicBezTo>
                      <a:pt x="49" y="485"/>
                      <a:pt x="49" y="485"/>
                      <a:pt x="49" y="485"/>
                    </a:cubicBezTo>
                    <a:cubicBezTo>
                      <a:pt x="49" y="489"/>
                      <a:pt x="50" y="493"/>
                      <a:pt x="51" y="498"/>
                    </a:cubicBezTo>
                    <a:cubicBezTo>
                      <a:pt x="51" y="498"/>
                      <a:pt x="51" y="498"/>
                      <a:pt x="51" y="498"/>
                    </a:cubicBezTo>
                    <a:cubicBezTo>
                      <a:pt x="51" y="500"/>
                      <a:pt x="52" y="502"/>
                      <a:pt x="52" y="504"/>
                    </a:cubicBezTo>
                    <a:cubicBezTo>
                      <a:pt x="53" y="504"/>
                      <a:pt x="53" y="504"/>
                      <a:pt x="53" y="504"/>
                    </a:cubicBezTo>
                    <a:cubicBezTo>
                      <a:pt x="53" y="505"/>
                      <a:pt x="53" y="505"/>
                      <a:pt x="53" y="505"/>
                    </a:cubicBezTo>
                    <a:cubicBezTo>
                      <a:pt x="54" y="505"/>
                      <a:pt x="54" y="505"/>
                      <a:pt x="54" y="505"/>
                    </a:cubicBezTo>
                    <a:cubicBezTo>
                      <a:pt x="54" y="506"/>
                      <a:pt x="55" y="508"/>
                      <a:pt x="55" y="510"/>
                    </a:cubicBezTo>
                    <a:cubicBezTo>
                      <a:pt x="55" y="511"/>
                      <a:pt x="55" y="511"/>
                      <a:pt x="55" y="511"/>
                    </a:cubicBezTo>
                    <a:cubicBezTo>
                      <a:pt x="55" y="514"/>
                      <a:pt x="55" y="515"/>
                      <a:pt x="52" y="518"/>
                    </a:cubicBezTo>
                    <a:cubicBezTo>
                      <a:pt x="51" y="520"/>
                      <a:pt x="50" y="523"/>
                      <a:pt x="49" y="526"/>
                    </a:cubicBezTo>
                    <a:cubicBezTo>
                      <a:pt x="47" y="530"/>
                      <a:pt x="47" y="536"/>
                      <a:pt x="48" y="541"/>
                    </a:cubicBezTo>
                    <a:cubicBezTo>
                      <a:pt x="48" y="542"/>
                      <a:pt x="48" y="544"/>
                      <a:pt x="48" y="545"/>
                    </a:cubicBezTo>
                    <a:cubicBezTo>
                      <a:pt x="48" y="547"/>
                      <a:pt x="47" y="549"/>
                      <a:pt x="47" y="551"/>
                    </a:cubicBezTo>
                    <a:cubicBezTo>
                      <a:pt x="47" y="555"/>
                      <a:pt x="46" y="559"/>
                      <a:pt x="49" y="563"/>
                    </a:cubicBezTo>
                    <a:cubicBezTo>
                      <a:pt x="52" y="567"/>
                      <a:pt x="54" y="574"/>
                      <a:pt x="55" y="579"/>
                    </a:cubicBezTo>
                    <a:cubicBezTo>
                      <a:pt x="56" y="581"/>
                      <a:pt x="56" y="582"/>
                      <a:pt x="57" y="583"/>
                    </a:cubicBezTo>
                    <a:cubicBezTo>
                      <a:pt x="57" y="585"/>
                      <a:pt x="58" y="587"/>
                      <a:pt x="58" y="588"/>
                    </a:cubicBezTo>
                    <a:cubicBezTo>
                      <a:pt x="59" y="592"/>
                      <a:pt x="57" y="593"/>
                      <a:pt x="54" y="595"/>
                    </a:cubicBezTo>
                    <a:cubicBezTo>
                      <a:pt x="52" y="597"/>
                      <a:pt x="51" y="598"/>
                      <a:pt x="50" y="599"/>
                    </a:cubicBezTo>
                    <a:cubicBezTo>
                      <a:pt x="50" y="600"/>
                      <a:pt x="49" y="601"/>
                      <a:pt x="49" y="601"/>
                    </a:cubicBezTo>
                    <a:cubicBezTo>
                      <a:pt x="48" y="602"/>
                      <a:pt x="48" y="602"/>
                      <a:pt x="47" y="603"/>
                    </a:cubicBezTo>
                    <a:cubicBezTo>
                      <a:pt x="47" y="603"/>
                      <a:pt x="47" y="603"/>
                      <a:pt x="46" y="604"/>
                    </a:cubicBezTo>
                    <a:cubicBezTo>
                      <a:pt x="46" y="604"/>
                      <a:pt x="46" y="604"/>
                      <a:pt x="46" y="605"/>
                    </a:cubicBezTo>
                    <a:cubicBezTo>
                      <a:pt x="45" y="606"/>
                      <a:pt x="45" y="607"/>
                      <a:pt x="45" y="607"/>
                    </a:cubicBezTo>
                    <a:cubicBezTo>
                      <a:pt x="44" y="608"/>
                      <a:pt x="43" y="609"/>
                      <a:pt x="43" y="609"/>
                    </a:cubicBezTo>
                    <a:cubicBezTo>
                      <a:pt x="41" y="610"/>
                      <a:pt x="41" y="612"/>
                      <a:pt x="41" y="613"/>
                    </a:cubicBezTo>
                    <a:cubicBezTo>
                      <a:pt x="41" y="615"/>
                      <a:pt x="41" y="615"/>
                      <a:pt x="41" y="615"/>
                    </a:cubicBezTo>
                    <a:cubicBezTo>
                      <a:pt x="41" y="617"/>
                      <a:pt x="41" y="620"/>
                      <a:pt x="42" y="623"/>
                    </a:cubicBezTo>
                    <a:cubicBezTo>
                      <a:pt x="42" y="625"/>
                      <a:pt x="43" y="627"/>
                      <a:pt x="44" y="629"/>
                    </a:cubicBezTo>
                    <a:cubicBezTo>
                      <a:pt x="45" y="633"/>
                      <a:pt x="46" y="636"/>
                      <a:pt x="47" y="640"/>
                    </a:cubicBezTo>
                    <a:cubicBezTo>
                      <a:pt x="47" y="642"/>
                      <a:pt x="48" y="643"/>
                      <a:pt x="49" y="644"/>
                    </a:cubicBezTo>
                    <a:cubicBezTo>
                      <a:pt x="49" y="645"/>
                      <a:pt x="50" y="646"/>
                      <a:pt x="50" y="647"/>
                    </a:cubicBezTo>
                    <a:cubicBezTo>
                      <a:pt x="51" y="649"/>
                      <a:pt x="51" y="651"/>
                      <a:pt x="51" y="653"/>
                    </a:cubicBezTo>
                    <a:cubicBezTo>
                      <a:pt x="51" y="654"/>
                      <a:pt x="51" y="655"/>
                      <a:pt x="51" y="656"/>
                    </a:cubicBezTo>
                    <a:cubicBezTo>
                      <a:pt x="52" y="661"/>
                      <a:pt x="55" y="664"/>
                      <a:pt x="57" y="667"/>
                    </a:cubicBezTo>
                    <a:cubicBezTo>
                      <a:pt x="60" y="670"/>
                      <a:pt x="62" y="673"/>
                      <a:pt x="63" y="676"/>
                    </a:cubicBezTo>
                    <a:cubicBezTo>
                      <a:pt x="65" y="682"/>
                      <a:pt x="69" y="686"/>
                      <a:pt x="72" y="690"/>
                    </a:cubicBezTo>
                    <a:cubicBezTo>
                      <a:pt x="74" y="692"/>
                      <a:pt x="76" y="696"/>
                      <a:pt x="74" y="699"/>
                    </a:cubicBezTo>
                    <a:cubicBezTo>
                      <a:pt x="73" y="700"/>
                      <a:pt x="72" y="700"/>
                      <a:pt x="71" y="700"/>
                    </a:cubicBezTo>
                    <a:cubicBezTo>
                      <a:pt x="71" y="700"/>
                      <a:pt x="70" y="701"/>
                      <a:pt x="70" y="701"/>
                    </a:cubicBezTo>
                    <a:cubicBezTo>
                      <a:pt x="69" y="701"/>
                      <a:pt x="69" y="702"/>
                      <a:pt x="69" y="702"/>
                    </a:cubicBezTo>
                    <a:cubicBezTo>
                      <a:pt x="68" y="702"/>
                      <a:pt x="68" y="703"/>
                      <a:pt x="67" y="703"/>
                    </a:cubicBezTo>
                    <a:cubicBezTo>
                      <a:pt x="66" y="704"/>
                      <a:pt x="65" y="704"/>
                      <a:pt x="64" y="704"/>
                    </a:cubicBezTo>
                    <a:cubicBezTo>
                      <a:pt x="62" y="705"/>
                      <a:pt x="61" y="706"/>
                      <a:pt x="61" y="708"/>
                    </a:cubicBezTo>
                    <a:cubicBezTo>
                      <a:pt x="61" y="710"/>
                      <a:pt x="62" y="712"/>
                      <a:pt x="62" y="714"/>
                    </a:cubicBezTo>
                    <a:cubicBezTo>
                      <a:pt x="63" y="715"/>
                      <a:pt x="63" y="716"/>
                      <a:pt x="64" y="717"/>
                    </a:cubicBezTo>
                    <a:cubicBezTo>
                      <a:pt x="65" y="722"/>
                      <a:pt x="66" y="730"/>
                      <a:pt x="64" y="735"/>
                    </a:cubicBezTo>
                    <a:cubicBezTo>
                      <a:pt x="63" y="737"/>
                      <a:pt x="61" y="740"/>
                      <a:pt x="63" y="743"/>
                    </a:cubicBezTo>
                    <a:cubicBezTo>
                      <a:pt x="63" y="745"/>
                      <a:pt x="64" y="745"/>
                      <a:pt x="64" y="746"/>
                    </a:cubicBezTo>
                    <a:cubicBezTo>
                      <a:pt x="65" y="747"/>
                      <a:pt x="66" y="749"/>
                      <a:pt x="66" y="751"/>
                    </a:cubicBezTo>
                    <a:cubicBezTo>
                      <a:pt x="66" y="752"/>
                      <a:pt x="66" y="753"/>
                      <a:pt x="66" y="754"/>
                    </a:cubicBezTo>
                    <a:cubicBezTo>
                      <a:pt x="65" y="756"/>
                      <a:pt x="65" y="759"/>
                      <a:pt x="66" y="760"/>
                    </a:cubicBezTo>
                    <a:cubicBezTo>
                      <a:pt x="66" y="761"/>
                      <a:pt x="67" y="762"/>
                      <a:pt x="68" y="762"/>
                    </a:cubicBezTo>
                    <a:cubicBezTo>
                      <a:pt x="69" y="764"/>
                      <a:pt x="70" y="765"/>
                      <a:pt x="69" y="767"/>
                    </a:cubicBezTo>
                    <a:cubicBezTo>
                      <a:pt x="69" y="769"/>
                      <a:pt x="69" y="770"/>
                      <a:pt x="69" y="771"/>
                    </a:cubicBezTo>
                    <a:cubicBezTo>
                      <a:pt x="68" y="776"/>
                      <a:pt x="68" y="781"/>
                      <a:pt x="70" y="785"/>
                    </a:cubicBezTo>
                    <a:cubicBezTo>
                      <a:pt x="70" y="786"/>
                      <a:pt x="71" y="787"/>
                      <a:pt x="72" y="788"/>
                    </a:cubicBezTo>
                    <a:cubicBezTo>
                      <a:pt x="73" y="789"/>
                      <a:pt x="73" y="791"/>
                      <a:pt x="74" y="792"/>
                    </a:cubicBezTo>
                    <a:cubicBezTo>
                      <a:pt x="74" y="794"/>
                      <a:pt x="75" y="796"/>
                      <a:pt x="75" y="798"/>
                    </a:cubicBezTo>
                    <a:cubicBezTo>
                      <a:pt x="75" y="799"/>
                      <a:pt x="76" y="800"/>
                      <a:pt x="76" y="802"/>
                    </a:cubicBezTo>
                    <a:cubicBezTo>
                      <a:pt x="76" y="803"/>
                      <a:pt x="77" y="805"/>
                      <a:pt x="78" y="806"/>
                    </a:cubicBezTo>
                    <a:cubicBezTo>
                      <a:pt x="79" y="807"/>
                      <a:pt x="79" y="809"/>
                      <a:pt x="80" y="810"/>
                    </a:cubicBezTo>
                    <a:cubicBezTo>
                      <a:pt x="80" y="812"/>
                      <a:pt x="80" y="812"/>
                      <a:pt x="80" y="812"/>
                    </a:cubicBezTo>
                    <a:cubicBezTo>
                      <a:pt x="81" y="815"/>
                      <a:pt x="81" y="816"/>
                      <a:pt x="83" y="819"/>
                    </a:cubicBezTo>
                    <a:cubicBezTo>
                      <a:pt x="84" y="820"/>
                      <a:pt x="84" y="821"/>
                      <a:pt x="85" y="823"/>
                    </a:cubicBezTo>
                    <a:cubicBezTo>
                      <a:pt x="88" y="826"/>
                      <a:pt x="90" y="830"/>
                      <a:pt x="92" y="833"/>
                    </a:cubicBezTo>
                    <a:cubicBezTo>
                      <a:pt x="93" y="835"/>
                      <a:pt x="93" y="837"/>
                      <a:pt x="91" y="839"/>
                    </a:cubicBezTo>
                    <a:cubicBezTo>
                      <a:pt x="91" y="839"/>
                      <a:pt x="89" y="840"/>
                      <a:pt x="87" y="841"/>
                    </a:cubicBezTo>
                    <a:cubicBezTo>
                      <a:pt x="86" y="841"/>
                      <a:pt x="86" y="841"/>
                      <a:pt x="86" y="841"/>
                    </a:cubicBezTo>
                    <a:cubicBezTo>
                      <a:pt x="86" y="843"/>
                      <a:pt x="86" y="843"/>
                      <a:pt x="86" y="843"/>
                    </a:cubicBezTo>
                    <a:cubicBezTo>
                      <a:pt x="86" y="844"/>
                      <a:pt x="86" y="846"/>
                      <a:pt x="86" y="847"/>
                    </a:cubicBezTo>
                    <a:cubicBezTo>
                      <a:pt x="87" y="847"/>
                      <a:pt x="87" y="848"/>
                      <a:pt x="88" y="848"/>
                    </a:cubicBezTo>
                    <a:cubicBezTo>
                      <a:pt x="89" y="849"/>
                      <a:pt x="89" y="850"/>
                      <a:pt x="89" y="853"/>
                    </a:cubicBezTo>
                    <a:cubicBezTo>
                      <a:pt x="89" y="853"/>
                      <a:pt x="89" y="854"/>
                      <a:pt x="89" y="855"/>
                    </a:cubicBezTo>
                    <a:cubicBezTo>
                      <a:pt x="89" y="856"/>
                      <a:pt x="89" y="857"/>
                      <a:pt x="89" y="858"/>
                    </a:cubicBezTo>
                    <a:cubicBezTo>
                      <a:pt x="89" y="859"/>
                      <a:pt x="90" y="860"/>
                      <a:pt x="91" y="861"/>
                    </a:cubicBezTo>
                    <a:cubicBezTo>
                      <a:pt x="91" y="862"/>
                      <a:pt x="92" y="862"/>
                      <a:pt x="92" y="863"/>
                    </a:cubicBezTo>
                    <a:cubicBezTo>
                      <a:pt x="93" y="865"/>
                      <a:pt x="94" y="867"/>
                      <a:pt x="95" y="870"/>
                    </a:cubicBezTo>
                    <a:cubicBezTo>
                      <a:pt x="95" y="871"/>
                      <a:pt x="96" y="873"/>
                      <a:pt x="97" y="875"/>
                    </a:cubicBezTo>
                    <a:cubicBezTo>
                      <a:pt x="98" y="877"/>
                      <a:pt x="100" y="877"/>
                      <a:pt x="104" y="878"/>
                    </a:cubicBezTo>
                    <a:cubicBezTo>
                      <a:pt x="107" y="879"/>
                      <a:pt x="111" y="880"/>
                      <a:pt x="112" y="883"/>
                    </a:cubicBezTo>
                    <a:cubicBezTo>
                      <a:pt x="112" y="883"/>
                      <a:pt x="113" y="885"/>
                      <a:pt x="110" y="889"/>
                    </a:cubicBezTo>
                    <a:cubicBezTo>
                      <a:pt x="109" y="890"/>
                      <a:pt x="109" y="890"/>
                      <a:pt x="109" y="890"/>
                    </a:cubicBezTo>
                    <a:cubicBezTo>
                      <a:pt x="110" y="891"/>
                      <a:pt x="110" y="891"/>
                      <a:pt x="110" y="891"/>
                    </a:cubicBezTo>
                    <a:cubicBezTo>
                      <a:pt x="110" y="893"/>
                      <a:pt x="111" y="894"/>
                      <a:pt x="112" y="894"/>
                    </a:cubicBezTo>
                    <a:cubicBezTo>
                      <a:pt x="113" y="895"/>
                      <a:pt x="114" y="895"/>
                      <a:pt x="114" y="896"/>
                    </a:cubicBezTo>
                    <a:cubicBezTo>
                      <a:pt x="116" y="896"/>
                      <a:pt x="117" y="897"/>
                      <a:pt x="118" y="898"/>
                    </a:cubicBezTo>
                    <a:cubicBezTo>
                      <a:pt x="119" y="900"/>
                      <a:pt x="119" y="901"/>
                      <a:pt x="119" y="903"/>
                    </a:cubicBezTo>
                    <a:cubicBezTo>
                      <a:pt x="119" y="903"/>
                      <a:pt x="119" y="904"/>
                      <a:pt x="119" y="904"/>
                    </a:cubicBezTo>
                    <a:cubicBezTo>
                      <a:pt x="119" y="906"/>
                      <a:pt x="119" y="906"/>
                      <a:pt x="119" y="906"/>
                    </a:cubicBezTo>
                    <a:cubicBezTo>
                      <a:pt x="121" y="906"/>
                      <a:pt x="121" y="906"/>
                      <a:pt x="121" y="906"/>
                    </a:cubicBezTo>
                    <a:cubicBezTo>
                      <a:pt x="122" y="906"/>
                      <a:pt x="122" y="906"/>
                      <a:pt x="122" y="907"/>
                    </a:cubicBezTo>
                    <a:cubicBezTo>
                      <a:pt x="125" y="908"/>
                      <a:pt x="127" y="912"/>
                      <a:pt x="126" y="915"/>
                    </a:cubicBezTo>
                    <a:cubicBezTo>
                      <a:pt x="126" y="916"/>
                      <a:pt x="125" y="916"/>
                      <a:pt x="124" y="917"/>
                    </a:cubicBezTo>
                    <a:cubicBezTo>
                      <a:pt x="122" y="918"/>
                      <a:pt x="122" y="918"/>
                      <a:pt x="122" y="918"/>
                    </a:cubicBezTo>
                    <a:cubicBezTo>
                      <a:pt x="124" y="921"/>
                      <a:pt x="124" y="921"/>
                      <a:pt x="124" y="921"/>
                    </a:cubicBezTo>
                    <a:cubicBezTo>
                      <a:pt x="124" y="921"/>
                      <a:pt x="124" y="922"/>
                      <a:pt x="125" y="923"/>
                    </a:cubicBezTo>
                    <a:cubicBezTo>
                      <a:pt x="126" y="926"/>
                      <a:pt x="127" y="930"/>
                      <a:pt x="131" y="930"/>
                    </a:cubicBezTo>
                    <a:cubicBezTo>
                      <a:pt x="131" y="930"/>
                      <a:pt x="131" y="930"/>
                      <a:pt x="132" y="930"/>
                    </a:cubicBezTo>
                    <a:cubicBezTo>
                      <a:pt x="133" y="930"/>
                      <a:pt x="135" y="930"/>
                      <a:pt x="136" y="930"/>
                    </a:cubicBezTo>
                    <a:cubicBezTo>
                      <a:pt x="138" y="930"/>
                      <a:pt x="139" y="930"/>
                      <a:pt x="141" y="930"/>
                    </a:cubicBezTo>
                    <a:cubicBezTo>
                      <a:pt x="142" y="930"/>
                      <a:pt x="142" y="930"/>
                      <a:pt x="143" y="930"/>
                    </a:cubicBezTo>
                    <a:cubicBezTo>
                      <a:pt x="146" y="930"/>
                      <a:pt x="151" y="930"/>
                      <a:pt x="152" y="935"/>
                    </a:cubicBezTo>
                    <a:cubicBezTo>
                      <a:pt x="153" y="937"/>
                      <a:pt x="154" y="943"/>
                      <a:pt x="152" y="945"/>
                    </a:cubicBezTo>
                    <a:cubicBezTo>
                      <a:pt x="151" y="946"/>
                      <a:pt x="149" y="947"/>
                      <a:pt x="148" y="947"/>
                    </a:cubicBezTo>
                    <a:cubicBezTo>
                      <a:pt x="147" y="947"/>
                      <a:pt x="146" y="947"/>
                      <a:pt x="145" y="946"/>
                    </a:cubicBezTo>
                    <a:cubicBezTo>
                      <a:pt x="144" y="946"/>
                      <a:pt x="144" y="946"/>
                      <a:pt x="143" y="946"/>
                    </a:cubicBezTo>
                    <a:cubicBezTo>
                      <a:pt x="142" y="946"/>
                      <a:pt x="140" y="946"/>
                      <a:pt x="139" y="946"/>
                    </a:cubicBezTo>
                    <a:cubicBezTo>
                      <a:pt x="137" y="946"/>
                      <a:pt x="135" y="946"/>
                      <a:pt x="133" y="946"/>
                    </a:cubicBezTo>
                    <a:cubicBezTo>
                      <a:pt x="133" y="951"/>
                      <a:pt x="133" y="951"/>
                      <a:pt x="133" y="951"/>
                    </a:cubicBezTo>
                    <a:cubicBezTo>
                      <a:pt x="134" y="951"/>
                      <a:pt x="134" y="951"/>
                      <a:pt x="134" y="951"/>
                    </a:cubicBezTo>
                    <a:cubicBezTo>
                      <a:pt x="135" y="952"/>
                      <a:pt x="136" y="952"/>
                      <a:pt x="137" y="952"/>
                    </a:cubicBezTo>
                    <a:cubicBezTo>
                      <a:pt x="141" y="953"/>
                      <a:pt x="146" y="954"/>
                      <a:pt x="148" y="957"/>
                    </a:cubicBezTo>
                    <a:cubicBezTo>
                      <a:pt x="149" y="957"/>
                      <a:pt x="149" y="958"/>
                      <a:pt x="150" y="959"/>
                    </a:cubicBezTo>
                    <a:cubicBezTo>
                      <a:pt x="150" y="960"/>
                      <a:pt x="150" y="960"/>
                      <a:pt x="150" y="960"/>
                    </a:cubicBezTo>
                    <a:cubicBezTo>
                      <a:pt x="153" y="959"/>
                      <a:pt x="153" y="959"/>
                      <a:pt x="153" y="959"/>
                    </a:cubicBezTo>
                    <a:cubicBezTo>
                      <a:pt x="154" y="960"/>
                      <a:pt x="154" y="960"/>
                      <a:pt x="154" y="960"/>
                    </a:cubicBezTo>
                    <a:cubicBezTo>
                      <a:pt x="154" y="961"/>
                      <a:pt x="153" y="961"/>
                      <a:pt x="153" y="961"/>
                    </a:cubicBezTo>
                    <a:cubicBezTo>
                      <a:pt x="153" y="961"/>
                      <a:pt x="154" y="961"/>
                      <a:pt x="154" y="961"/>
                    </a:cubicBezTo>
                    <a:cubicBezTo>
                      <a:pt x="155" y="961"/>
                      <a:pt x="156" y="961"/>
                      <a:pt x="156" y="962"/>
                    </a:cubicBezTo>
                    <a:cubicBezTo>
                      <a:pt x="157" y="962"/>
                      <a:pt x="159" y="967"/>
                      <a:pt x="159" y="968"/>
                    </a:cubicBezTo>
                    <a:cubicBezTo>
                      <a:pt x="159" y="971"/>
                      <a:pt x="157" y="972"/>
                      <a:pt x="155" y="974"/>
                    </a:cubicBezTo>
                    <a:cubicBezTo>
                      <a:pt x="153" y="975"/>
                      <a:pt x="152" y="975"/>
                      <a:pt x="152" y="976"/>
                    </a:cubicBezTo>
                    <a:cubicBezTo>
                      <a:pt x="149" y="980"/>
                      <a:pt x="153" y="986"/>
                      <a:pt x="155" y="989"/>
                    </a:cubicBezTo>
                    <a:cubicBezTo>
                      <a:pt x="155" y="989"/>
                      <a:pt x="156" y="990"/>
                      <a:pt x="156" y="991"/>
                    </a:cubicBezTo>
                    <a:cubicBezTo>
                      <a:pt x="158" y="992"/>
                      <a:pt x="159" y="994"/>
                      <a:pt x="158" y="997"/>
                    </a:cubicBezTo>
                    <a:cubicBezTo>
                      <a:pt x="158" y="998"/>
                      <a:pt x="158" y="999"/>
                      <a:pt x="157" y="999"/>
                    </a:cubicBezTo>
                    <a:cubicBezTo>
                      <a:pt x="157" y="1000"/>
                      <a:pt x="157" y="1000"/>
                      <a:pt x="156" y="1001"/>
                    </a:cubicBezTo>
                    <a:cubicBezTo>
                      <a:pt x="156" y="1002"/>
                      <a:pt x="156" y="1002"/>
                      <a:pt x="156" y="1002"/>
                    </a:cubicBezTo>
                    <a:cubicBezTo>
                      <a:pt x="157" y="1003"/>
                      <a:pt x="157" y="1003"/>
                      <a:pt x="157" y="1003"/>
                    </a:cubicBezTo>
                    <a:cubicBezTo>
                      <a:pt x="157" y="1003"/>
                      <a:pt x="158" y="1004"/>
                      <a:pt x="158" y="1004"/>
                    </a:cubicBezTo>
                    <a:cubicBezTo>
                      <a:pt x="159" y="1005"/>
                      <a:pt x="159" y="1005"/>
                      <a:pt x="160" y="1006"/>
                    </a:cubicBezTo>
                    <a:cubicBezTo>
                      <a:pt x="160" y="1006"/>
                      <a:pt x="160" y="1007"/>
                      <a:pt x="161" y="1008"/>
                    </a:cubicBezTo>
                    <a:cubicBezTo>
                      <a:pt x="161" y="1008"/>
                      <a:pt x="162" y="1009"/>
                      <a:pt x="162" y="1010"/>
                    </a:cubicBezTo>
                    <a:cubicBezTo>
                      <a:pt x="163" y="1010"/>
                      <a:pt x="163" y="1011"/>
                      <a:pt x="163" y="1011"/>
                    </a:cubicBezTo>
                    <a:cubicBezTo>
                      <a:pt x="164" y="1012"/>
                      <a:pt x="165" y="1013"/>
                      <a:pt x="166" y="1014"/>
                    </a:cubicBezTo>
                    <a:cubicBezTo>
                      <a:pt x="166" y="1015"/>
                      <a:pt x="166" y="1015"/>
                      <a:pt x="166" y="1015"/>
                    </a:cubicBezTo>
                    <a:cubicBezTo>
                      <a:pt x="167" y="1018"/>
                      <a:pt x="168" y="1021"/>
                      <a:pt x="168" y="1024"/>
                    </a:cubicBezTo>
                    <a:cubicBezTo>
                      <a:pt x="167" y="1025"/>
                      <a:pt x="167" y="1026"/>
                      <a:pt x="166" y="1027"/>
                    </a:cubicBezTo>
                    <a:cubicBezTo>
                      <a:pt x="165" y="1028"/>
                      <a:pt x="165" y="1030"/>
                      <a:pt x="166" y="1031"/>
                    </a:cubicBezTo>
                    <a:cubicBezTo>
                      <a:pt x="166" y="1032"/>
                      <a:pt x="167" y="1033"/>
                      <a:pt x="168" y="1035"/>
                    </a:cubicBezTo>
                    <a:cubicBezTo>
                      <a:pt x="168" y="1036"/>
                      <a:pt x="169" y="1037"/>
                      <a:pt x="170" y="1039"/>
                    </a:cubicBezTo>
                    <a:cubicBezTo>
                      <a:pt x="171" y="1042"/>
                      <a:pt x="170" y="1045"/>
                      <a:pt x="169" y="1048"/>
                    </a:cubicBezTo>
                    <a:cubicBezTo>
                      <a:pt x="168" y="1050"/>
                      <a:pt x="166" y="1051"/>
                      <a:pt x="164" y="1052"/>
                    </a:cubicBezTo>
                    <a:cubicBezTo>
                      <a:pt x="162" y="1053"/>
                      <a:pt x="162" y="1053"/>
                      <a:pt x="162" y="1053"/>
                    </a:cubicBezTo>
                    <a:cubicBezTo>
                      <a:pt x="162" y="1054"/>
                      <a:pt x="162" y="1054"/>
                      <a:pt x="162" y="1054"/>
                    </a:cubicBezTo>
                    <a:cubicBezTo>
                      <a:pt x="162" y="1059"/>
                      <a:pt x="162" y="1064"/>
                      <a:pt x="163" y="1069"/>
                    </a:cubicBezTo>
                    <a:cubicBezTo>
                      <a:pt x="163" y="1071"/>
                      <a:pt x="164" y="1072"/>
                      <a:pt x="166" y="1073"/>
                    </a:cubicBezTo>
                    <a:cubicBezTo>
                      <a:pt x="167" y="1073"/>
                      <a:pt x="168" y="1073"/>
                      <a:pt x="168" y="1074"/>
                    </a:cubicBezTo>
                    <a:cubicBezTo>
                      <a:pt x="173" y="1076"/>
                      <a:pt x="179" y="1083"/>
                      <a:pt x="177" y="1089"/>
                    </a:cubicBezTo>
                    <a:cubicBezTo>
                      <a:pt x="177" y="1091"/>
                      <a:pt x="176" y="1092"/>
                      <a:pt x="175" y="1093"/>
                    </a:cubicBezTo>
                    <a:cubicBezTo>
                      <a:pt x="174" y="1094"/>
                      <a:pt x="173" y="1095"/>
                      <a:pt x="173" y="1096"/>
                    </a:cubicBezTo>
                    <a:cubicBezTo>
                      <a:pt x="173" y="1098"/>
                      <a:pt x="174" y="1099"/>
                      <a:pt x="175" y="1101"/>
                    </a:cubicBezTo>
                    <a:cubicBezTo>
                      <a:pt x="175" y="1102"/>
                      <a:pt x="176" y="1103"/>
                      <a:pt x="176" y="1104"/>
                    </a:cubicBezTo>
                    <a:cubicBezTo>
                      <a:pt x="178" y="1108"/>
                      <a:pt x="178" y="1109"/>
                      <a:pt x="174" y="1112"/>
                    </a:cubicBezTo>
                    <a:cubicBezTo>
                      <a:pt x="173" y="1112"/>
                      <a:pt x="173" y="1113"/>
                      <a:pt x="172" y="1113"/>
                    </a:cubicBezTo>
                    <a:cubicBezTo>
                      <a:pt x="171" y="1114"/>
                      <a:pt x="170" y="1115"/>
                      <a:pt x="169" y="1115"/>
                    </a:cubicBezTo>
                    <a:cubicBezTo>
                      <a:pt x="167" y="1116"/>
                      <a:pt x="167" y="1116"/>
                      <a:pt x="167" y="1116"/>
                    </a:cubicBezTo>
                    <a:cubicBezTo>
                      <a:pt x="167" y="1118"/>
                      <a:pt x="167" y="1118"/>
                      <a:pt x="167" y="1118"/>
                    </a:cubicBezTo>
                    <a:cubicBezTo>
                      <a:pt x="167" y="1119"/>
                      <a:pt x="167" y="1120"/>
                      <a:pt x="167" y="1122"/>
                    </a:cubicBezTo>
                    <a:cubicBezTo>
                      <a:pt x="167" y="1123"/>
                      <a:pt x="167" y="1125"/>
                      <a:pt x="167" y="1126"/>
                    </a:cubicBezTo>
                    <a:cubicBezTo>
                      <a:pt x="166" y="1129"/>
                      <a:pt x="166" y="1129"/>
                      <a:pt x="164" y="1129"/>
                    </a:cubicBezTo>
                    <a:cubicBezTo>
                      <a:pt x="164" y="1129"/>
                      <a:pt x="164" y="1129"/>
                      <a:pt x="164" y="1129"/>
                    </a:cubicBezTo>
                    <a:cubicBezTo>
                      <a:pt x="163" y="1130"/>
                      <a:pt x="162" y="1130"/>
                      <a:pt x="161" y="1130"/>
                    </a:cubicBezTo>
                    <a:cubicBezTo>
                      <a:pt x="159" y="1130"/>
                      <a:pt x="159" y="1130"/>
                      <a:pt x="159" y="1130"/>
                    </a:cubicBezTo>
                    <a:cubicBezTo>
                      <a:pt x="159" y="1133"/>
                      <a:pt x="159" y="1133"/>
                      <a:pt x="159" y="1133"/>
                    </a:cubicBezTo>
                    <a:cubicBezTo>
                      <a:pt x="160" y="1137"/>
                      <a:pt x="162" y="1139"/>
                      <a:pt x="164" y="1142"/>
                    </a:cubicBezTo>
                    <a:cubicBezTo>
                      <a:pt x="166" y="1144"/>
                      <a:pt x="167" y="1146"/>
                      <a:pt x="167" y="1148"/>
                    </a:cubicBezTo>
                    <a:cubicBezTo>
                      <a:pt x="167" y="1149"/>
                      <a:pt x="167" y="1149"/>
                      <a:pt x="167" y="1149"/>
                    </a:cubicBezTo>
                    <a:cubicBezTo>
                      <a:pt x="168" y="1151"/>
                      <a:pt x="168" y="1151"/>
                      <a:pt x="169" y="1153"/>
                    </a:cubicBezTo>
                    <a:cubicBezTo>
                      <a:pt x="169" y="1153"/>
                      <a:pt x="170" y="1154"/>
                      <a:pt x="170" y="1155"/>
                    </a:cubicBezTo>
                    <a:cubicBezTo>
                      <a:pt x="171" y="1155"/>
                      <a:pt x="171" y="1156"/>
                      <a:pt x="171" y="1157"/>
                    </a:cubicBezTo>
                    <a:cubicBezTo>
                      <a:pt x="172" y="1158"/>
                      <a:pt x="172" y="1159"/>
                      <a:pt x="173" y="1160"/>
                    </a:cubicBezTo>
                    <a:cubicBezTo>
                      <a:pt x="174" y="1161"/>
                      <a:pt x="175" y="1162"/>
                      <a:pt x="176" y="1162"/>
                    </a:cubicBezTo>
                    <a:cubicBezTo>
                      <a:pt x="177" y="1163"/>
                      <a:pt x="178" y="1164"/>
                      <a:pt x="179" y="1165"/>
                    </a:cubicBezTo>
                    <a:cubicBezTo>
                      <a:pt x="182" y="1168"/>
                      <a:pt x="184" y="1171"/>
                      <a:pt x="186" y="1174"/>
                    </a:cubicBezTo>
                    <a:cubicBezTo>
                      <a:pt x="187" y="1176"/>
                      <a:pt x="187" y="1176"/>
                      <a:pt x="187" y="1176"/>
                    </a:cubicBezTo>
                    <a:cubicBezTo>
                      <a:pt x="188" y="1177"/>
                      <a:pt x="189" y="1178"/>
                      <a:pt x="190" y="1179"/>
                    </a:cubicBezTo>
                    <a:cubicBezTo>
                      <a:pt x="190" y="1179"/>
                      <a:pt x="191" y="1180"/>
                      <a:pt x="192" y="1181"/>
                    </a:cubicBezTo>
                    <a:cubicBezTo>
                      <a:pt x="192" y="1182"/>
                      <a:pt x="193" y="1182"/>
                      <a:pt x="193" y="1183"/>
                    </a:cubicBezTo>
                    <a:cubicBezTo>
                      <a:pt x="195" y="1187"/>
                      <a:pt x="195" y="1187"/>
                      <a:pt x="195" y="1187"/>
                    </a:cubicBezTo>
                    <a:cubicBezTo>
                      <a:pt x="197" y="1184"/>
                      <a:pt x="197" y="1184"/>
                      <a:pt x="197" y="1184"/>
                    </a:cubicBezTo>
                    <a:cubicBezTo>
                      <a:pt x="200" y="1180"/>
                      <a:pt x="203" y="1180"/>
                      <a:pt x="208" y="1180"/>
                    </a:cubicBezTo>
                    <a:cubicBezTo>
                      <a:pt x="209" y="1180"/>
                      <a:pt x="209" y="1180"/>
                      <a:pt x="209" y="1180"/>
                    </a:cubicBezTo>
                    <a:cubicBezTo>
                      <a:pt x="210" y="1180"/>
                      <a:pt x="211" y="1180"/>
                      <a:pt x="212" y="1179"/>
                    </a:cubicBezTo>
                    <a:cubicBezTo>
                      <a:pt x="213" y="1179"/>
                      <a:pt x="214" y="1179"/>
                      <a:pt x="215" y="1179"/>
                    </a:cubicBezTo>
                    <a:cubicBezTo>
                      <a:pt x="216" y="1179"/>
                      <a:pt x="217" y="1179"/>
                      <a:pt x="219" y="1180"/>
                    </a:cubicBezTo>
                    <a:cubicBezTo>
                      <a:pt x="220" y="1182"/>
                      <a:pt x="221" y="1183"/>
                      <a:pt x="222" y="1185"/>
                    </a:cubicBezTo>
                    <a:cubicBezTo>
                      <a:pt x="222" y="1186"/>
                      <a:pt x="223" y="1187"/>
                      <a:pt x="223" y="1188"/>
                    </a:cubicBezTo>
                    <a:cubicBezTo>
                      <a:pt x="224" y="1189"/>
                      <a:pt x="224" y="1189"/>
                      <a:pt x="224" y="1189"/>
                    </a:cubicBezTo>
                    <a:cubicBezTo>
                      <a:pt x="226" y="1191"/>
                      <a:pt x="227" y="1193"/>
                      <a:pt x="227" y="1196"/>
                    </a:cubicBezTo>
                    <a:cubicBezTo>
                      <a:pt x="227" y="1199"/>
                      <a:pt x="228" y="1200"/>
                      <a:pt x="229" y="1201"/>
                    </a:cubicBezTo>
                    <a:cubicBezTo>
                      <a:pt x="230" y="1202"/>
                      <a:pt x="231" y="1202"/>
                      <a:pt x="231" y="1203"/>
                    </a:cubicBezTo>
                    <a:cubicBezTo>
                      <a:pt x="234" y="1206"/>
                      <a:pt x="234" y="1210"/>
                      <a:pt x="235" y="1212"/>
                    </a:cubicBezTo>
                    <a:cubicBezTo>
                      <a:pt x="235" y="1213"/>
                      <a:pt x="235" y="1213"/>
                      <a:pt x="235" y="1213"/>
                    </a:cubicBezTo>
                    <a:cubicBezTo>
                      <a:pt x="235" y="1216"/>
                      <a:pt x="235" y="1217"/>
                      <a:pt x="238" y="1219"/>
                    </a:cubicBezTo>
                    <a:cubicBezTo>
                      <a:pt x="238" y="1219"/>
                      <a:pt x="239" y="1220"/>
                      <a:pt x="239" y="1220"/>
                    </a:cubicBezTo>
                    <a:cubicBezTo>
                      <a:pt x="240" y="1221"/>
                      <a:pt x="240" y="1221"/>
                      <a:pt x="241" y="1222"/>
                    </a:cubicBezTo>
                    <a:cubicBezTo>
                      <a:pt x="242" y="1222"/>
                      <a:pt x="242" y="1222"/>
                      <a:pt x="243" y="1222"/>
                    </a:cubicBezTo>
                    <a:cubicBezTo>
                      <a:pt x="244" y="1222"/>
                      <a:pt x="244" y="1223"/>
                      <a:pt x="245" y="1223"/>
                    </a:cubicBezTo>
                    <a:cubicBezTo>
                      <a:pt x="249" y="1224"/>
                      <a:pt x="251" y="1226"/>
                      <a:pt x="254" y="1228"/>
                    </a:cubicBezTo>
                    <a:cubicBezTo>
                      <a:pt x="255" y="1229"/>
                      <a:pt x="255" y="1229"/>
                      <a:pt x="255" y="1229"/>
                    </a:cubicBezTo>
                    <a:cubicBezTo>
                      <a:pt x="255" y="1229"/>
                      <a:pt x="256" y="1230"/>
                      <a:pt x="257" y="1231"/>
                    </a:cubicBezTo>
                    <a:cubicBezTo>
                      <a:pt x="259" y="1232"/>
                      <a:pt x="261" y="1232"/>
                      <a:pt x="263" y="1232"/>
                    </a:cubicBezTo>
                    <a:cubicBezTo>
                      <a:pt x="264" y="1232"/>
                      <a:pt x="264" y="1232"/>
                      <a:pt x="264" y="1232"/>
                    </a:cubicBezTo>
                    <a:cubicBezTo>
                      <a:pt x="270" y="1232"/>
                      <a:pt x="277" y="1232"/>
                      <a:pt x="283" y="1232"/>
                    </a:cubicBezTo>
                    <a:cubicBezTo>
                      <a:pt x="289" y="1232"/>
                      <a:pt x="296" y="1232"/>
                      <a:pt x="302" y="1232"/>
                    </a:cubicBezTo>
                    <a:cubicBezTo>
                      <a:pt x="302" y="1232"/>
                      <a:pt x="318" y="1232"/>
                      <a:pt x="324" y="1232"/>
                    </a:cubicBezTo>
                    <a:cubicBezTo>
                      <a:pt x="377" y="1250"/>
                      <a:pt x="377" y="1250"/>
                      <a:pt x="377" y="1250"/>
                    </a:cubicBezTo>
                    <a:cubicBezTo>
                      <a:pt x="373" y="1243"/>
                      <a:pt x="373" y="1243"/>
                      <a:pt x="373" y="1243"/>
                    </a:cubicBezTo>
                    <a:cubicBezTo>
                      <a:pt x="372" y="1243"/>
                      <a:pt x="372" y="1243"/>
                      <a:pt x="372" y="1243"/>
                    </a:cubicBezTo>
                    <a:cubicBezTo>
                      <a:pt x="371" y="1242"/>
                      <a:pt x="369" y="1241"/>
                      <a:pt x="367" y="1239"/>
                    </a:cubicBezTo>
                    <a:cubicBezTo>
                      <a:pt x="363" y="1236"/>
                      <a:pt x="359" y="1233"/>
                      <a:pt x="355" y="1230"/>
                    </a:cubicBezTo>
                    <a:cubicBezTo>
                      <a:pt x="354" y="1229"/>
                      <a:pt x="352" y="1228"/>
                      <a:pt x="351" y="1227"/>
                    </a:cubicBezTo>
                    <a:cubicBezTo>
                      <a:pt x="348" y="1225"/>
                      <a:pt x="346" y="1224"/>
                      <a:pt x="345" y="1221"/>
                    </a:cubicBezTo>
                    <a:cubicBezTo>
                      <a:pt x="344" y="1221"/>
                      <a:pt x="344" y="1220"/>
                      <a:pt x="343" y="1219"/>
                    </a:cubicBezTo>
                    <a:cubicBezTo>
                      <a:pt x="343" y="1218"/>
                      <a:pt x="343" y="1217"/>
                      <a:pt x="343" y="1217"/>
                    </a:cubicBezTo>
                    <a:cubicBezTo>
                      <a:pt x="342" y="1214"/>
                      <a:pt x="340" y="1211"/>
                      <a:pt x="337" y="1208"/>
                    </a:cubicBezTo>
                    <a:cubicBezTo>
                      <a:pt x="336" y="1207"/>
                      <a:pt x="334" y="1205"/>
                      <a:pt x="333" y="1203"/>
                    </a:cubicBezTo>
                    <a:cubicBezTo>
                      <a:pt x="331" y="1201"/>
                      <a:pt x="329" y="1198"/>
                      <a:pt x="327" y="1196"/>
                    </a:cubicBezTo>
                    <a:cubicBezTo>
                      <a:pt x="326" y="1195"/>
                      <a:pt x="325" y="1194"/>
                      <a:pt x="325" y="1192"/>
                    </a:cubicBezTo>
                    <a:cubicBezTo>
                      <a:pt x="325" y="1191"/>
                      <a:pt x="325" y="1191"/>
                      <a:pt x="325" y="1191"/>
                    </a:cubicBezTo>
                    <a:cubicBezTo>
                      <a:pt x="325" y="1189"/>
                      <a:pt x="324" y="1186"/>
                      <a:pt x="323" y="1184"/>
                    </a:cubicBezTo>
                    <a:cubicBezTo>
                      <a:pt x="321" y="1179"/>
                      <a:pt x="321" y="1176"/>
                      <a:pt x="322" y="1173"/>
                    </a:cubicBezTo>
                    <a:cubicBezTo>
                      <a:pt x="323" y="1171"/>
                      <a:pt x="325" y="1170"/>
                      <a:pt x="327" y="1169"/>
                    </a:cubicBezTo>
                    <a:cubicBezTo>
                      <a:pt x="329" y="1167"/>
                      <a:pt x="332" y="1166"/>
                      <a:pt x="334" y="1165"/>
                    </a:cubicBezTo>
                    <a:cubicBezTo>
                      <a:pt x="336" y="1165"/>
                      <a:pt x="336" y="1165"/>
                      <a:pt x="336" y="1165"/>
                    </a:cubicBezTo>
                    <a:cubicBezTo>
                      <a:pt x="338" y="1164"/>
                      <a:pt x="340" y="1163"/>
                      <a:pt x="342" y="1161"/>
                    </a:cubicBezTo>
                    <a:cubicBezTo>
                      <a:pt x="344" y="1160"/>
                      <a:pt x="345" y="1159"/>
                      <a:pt x="347" y="1157"/>
                    </a:cubicBezTo>
                    <a:cubicBezTo>
                      <a:pt x="347" y="1157"/>
                      <a:pt x="347" y="1157"/>
                      <a:pt x="348" y="1157"/>
                    </a:cubicBezTo>
                    <a:cubicBezTo>
                      <a:pt x="348" y="1156"/>
                      <a:pt x="349" y="1156"/>
                      <a:pt x="350" y="1155"/>
                    </a:cubicBezTo>
                    <a:cubicBezTo>
                      <a:pt x="350" y="1154"/>
                      <a:pt x="350" y="1153"/>
                      <a:pt x="350" y="1152"/>
                    </a:cubicBezTo>
                    <a:cubicBezTo>
                      <a:pt x="350" y="1151"/>
                      <a:pt x="350" y="1151"/>
                      <a:pt x="350" y="1151"/>
                    </a:cubicBezTo>
                    <a:cubicBezTo>
                      <a:pt x="350" y="1148"/>
                      <a:pt x="350" y="1146"/>
                      <a:pt x="349" y="1143"/>
                    </a:cubicBezTo>
                    <a:cubicBezTo>
                      <a:pt x="348" y="1142"/>
                      <a:pt x="348" y="1142"/>
                      <a:pt x="348" y="1142"/>
                    </a:cubicBezTo>
                    <a:cubicBezTo>
                      <a:pt x="348" y="1140"/>
                      <a:pt x="347" y="1139"/>
                      <a:pt x="347" y="1137"/>
                    </a:cubicBezTo>
                    <a:cubicBezTo>
                      <a:pt x="347" y="1137"/>
                      <a:pt x="347" y="1136"/>
                      <a:pt x="347" y="1135"/>
                    </a:cubicBezTo>
                    <a:cubicBezTo>
                      <a:pt x="346" y="1134"/>
                      <a:pt x="346" y="1132"/>
                      <a:pt x="345" y="1130"/>
                    </a:cubicBezTo>
                    <a:cubicBezTo>
                      <a:pt x="345" y="1129"/>
                      <a:pt x="345" y="1128"/>
                      <a:pt x="344" y="1127"/>
                    </a:cubicBezTo>
                    <a:cubicBezTo>
                      <a:pt x="344" y="1126"/>
                      <a:pt x="343" y="1125"/>
                      <a:pt x="343" y="1124"/>
                    </a:cubicBezTo>
                    <a:cubicBezTo>
                      <a:pt x="342" y="1122"/>
                      <a:pt x="342" y="1120"/>
                      <a:pt x="342" y="1117"/>
                    </a:cubicBezTo>
                    <a:cubicBezTo>
                      <a:pt x="343" y="1116"/>
                      <a:pt x="344" y="1115"/>
                      <a:pt x="344" y="1114"/>
                    </a:cubicBezTo>
                    <a:cubicBezTo>
                      <a:pt x="345" y="1113"/>
                      <a:pt x="345" y="1112"/>
                      <a:pt x="346" y="1112"/>
                    </a:cubicBezTo>
                    <a:cubicBezTo>
                      <a:pt x="346" y="1111"/>
                      <a:pt x="347" y="1110"/>
                      <a:pt x="347" y="1110"/>
                    </a:cubicBezTo>
                    <a:cubicBezTo>
                      <a:pt x="348" y="1109"/>
                      <a:pt x="348" y="1107"/>
                      <a:pt x="349" y="1106"/>
                    </a:cubicBezTo>
                    <a:cubicBezTo>
                      <a:pt x="350" y="1106"/>
                      <a:pt x="351" y="1105"/>
                      <a:pt x="352" y="1104"/>
                    </a:cubicBezTo>
                    <a:cubicBezTo>
                      <a:pt x="353" y="1103"/>
                      <a:pt x="354" y="1102"/>
                      <a:pt x="355" y="1101"/>
                    </a:cubicBezTo>
                    <a:cubicBezTo>
                      <a:pt x="357" y="1099"/>
                      <a:pt x="359" y="1097"/>
                      <a:pt x="362" y="1096"/>
                    </a:cubicBezTo>
                    <a:cubicBezTo>
                      <a:pt x="365" y="1094"/>
                      <a:pt x="368" y="1092"/>
                      <a:pt x="370" y="1089"/>
                    </a:cubicBezTo>
                    <a:cubicBezTo>
                      <a:pt x="371" y="1088"/>
                      <a:pt x="371" y="1087"/>
                      <a:pt x="372" y="1086"/>
                    </a:cubicBezTo>
                    <a:cubicBezTo>
                      <a:pt x="373" y="1085"/>
                      <a:pt x="373" y="1084"/>
                      <a:pt x="374" y="1083"/>
                    </a:cubicBezTo>
                    <a:cubicBezTo>
                      <a:pt x="374" y="1083"/>
                      <a:pt x="374" y="1083"/>
                      <a:pt x="375" y="1083"/>
                    </a:cubicBezTo>
                    <a:cubicBezTo>
                      <a:pt x="376" y="1083"/>
                      <a:pt x="377" y="1082"/>
                      <a:pt x="378" y="1081"/>
                    </a:cubicBezTo>
                    <a:cubicBezTo>
                      <a:pt x="379" y="1080"/>
                      <a:pt x="379" y="1078"/>
                      <a:pt x="379" y="1077"/>
                    </a:cubicBezTo>
                    <a:cubicBezTo>
                      <a:pt x="379" y="1077"/>
                      <a:pt x="379" y="1077"/>
                      <a:pt x="379" y="1077"/>
                    </a:cubicBezTo>
                    <a:cubicBezTo>
                      <a:pt x="379" y="1077"/>
                      <a:pt x="379" y="1077"/>
                      <a:pt x="379" y="1077"/>
                    </a:cubicBezTo>
                    <a:cubicBezTo>
                      <a:pt x="379" y="1077"/>
                      <a:pt x="379" y="1077"/>
                      <a:pt x="380" y="1077"/>
                    </a:cubicBezTo>
                    <a:cubicBezTo>
                      <a:pt x="381" y="1076"/>
                      <a:pt x="383" y="1074"/>
                      <a:pt x="382" y="1072"/>
                    </a:cubicBezTo>
                    <a:cubicBezTo>
                      <a:pt x="382" y="1069"/>
                      <a:pt x="379" y="1068"/>
                      <a:pt x="377" y="1068"/>
                    </a:cubicBezTo>
                    <a:cubicBezTo>
                      <a:pt x="377" y="1068"/>
                      <a:pt x="376" y="1067"/>
                      <a:pt x="376" y="1067"/>
                    </a:cubicBezTo>
                    <a:cubicBezTo>
                      <a:pt x="375" y="1066"/>
                      <a:pt x="376" y="1064"/>
                      <a:pt x="376" y="1063"/>
                    </a:cubicBezTo>
                    <a:cubicBezTo>
                      <a:pt x="376" y="1062"/>
                      <a:pt x="376" y="1060"/>
                      <a:pt x="376" y="1059"/>
                    </a:cubicBezTo>
                    <a:cubicBezTo>
                      <a:pt x="376" y="1057"/>
                      <a:pt x="376" y="1055"/>
                      <a:pt x="375" y="1053"/>
                    </a:cubicBezTo>
                    <a:cubicBezTo>
                      <a:pt x="375" y="1051"/>
                      <a:pt x="375" y="1051"/>
                      <a:pt x="375" y="1051"/>
                    </a:cubicBezTo>
                    <a:cubicBezTo>
                      <a:pt x="374" y="1046"/>
                      <a:pt x="370" y="1041"/>
                      <a:pt x="363" y="1037"/>
                    </a:cubicBezTo>
                    <a:cubicBezTo>
                      <a:pt x="361" y="1036"/>
                      <a:pt x="359" y="1036"/>
                      <a:pt x="358" y="1036"/>
                    </a:cubicBezTo>
                    <a:cubicBezTo>
                      <a:pt x="357" y="1036"/>
                      <a:pt x="356" y="1036"/>
                      <a:pt x="356" y="1036"/>
                    </a:cubicBezTo>
                    <a:cubicBezTo>
                      <a:pt x="355" y="1036"/>
                      <a:pt x="354" y="1036"/>
                      <a:pt x="354" y="1036"/>
                    </a:cubicBezTo>
                    <a:cubicBezTo>
                      <a:pt x="354" y="1036"/>
                      <a:pt x="353" y="1036"/>
                      <a:pt x="353" y="1036"/>
                    </a:cubicBezTo>
                    <a:cubicBezTo>
                      <a:pt x="352" y="1036"/>
                      <a:pt x="352" y="1036"/>
                      <a:pt x="351" y="1035"/>
                    </a:cubicBezTo>
                    <a:cubicBezTo>
                      <a:pt x="349" y="1035"/>
                      <a:pt x="348" y="1035"/>
                      <a:pt x="346" y="1035"/>
                    </a:cubicBezTo>
                    <a:cubicBezTo>
                      <a:pt x="346" y="1035"/>
                      <a:pt x="345" y="1035"/>
                      <a:pt x="344" y="1035"/>
                    </a:cubicBezTo>
                    <a:cubicBezTo>
                      <a:pt x="344" y="1035"/>
                      <a:pt x="344" y="1035"/>
                      <a:pt x="344" y="1035"/>
                    </a:cubicBezTo>
                    <a:cubicBezTo>
                      <a:pt x="342" y="1035"/>
                      <a:pt x="341" y="1035"/>
                      <a:pt x="339" y="1035"/>
                    </a:cubicBezTo>
                    <a:cubicBezTo>
                      <a:pt x="339" y="1035"/>
                      <a:pt x="338" y="1035"/>
                      <a:pt x="337" y="1035"/>
                    </a:cubicBezTo>
                    <a:cubicBezTo>
                      <a:pt x="336" y="1034"/>
                      <a:pt x="336" y="1034"/>
                      <a:pt x="335" y="1034"/>
                    </a:cubicBezTo>
                    <a:cubicBezTo>
                      <a:pt x="335" y="1034"/>
                      <a:pt x="335" y="1034"/>
                      <a:pt x="335" y="1034"/>
                    </a:cubicBezTo>
                    <a:cubicBezTo>
                      <a:pt x="334" y="1033"/>
                      <a:pt x="333" y="1033"/>
                      <a:pt x="332" y="1032"/>
                    </a:cubicBezTo>
                    <a:cubicBezTo>
                      <a:pt x="332" y="1032"/>
                      <a:pt x="331" y="1032"/>
                      <a:pt x="331" y="1031"/>
                    </a:cubicBezTo>
                    <a:cubicBezTo>
                      <a:pt x="330" y="1031"/>
                      <a:pt x="330" y="1031"/>
                      <a:pt x="330" y="1031"/>
                    </a:cubicBezTo>
                    <a:cubicBezTo>
                      <a:pt x="330" y="1030"/>
                      <a:pt x="330" y="1030"/>
                      <a:pt x="329" y="1030"/>
                    </a:cubicBezTo>
                    <a:cubicBezTo>
                      <a:pt x="329" y="1030"/>
                      <a:pt x="329" y="1030"/>
                      <a:pt x="329" y="1030"/>
                    </a:cubicBezTo>
                    <a:cubicBezTo>
                      <a:pt x="328" y="1029"/>
                      <a:pt x="328" y="1029"/>
                      <a:pt x="328" y="1029"/>
                    </a:cubicBezTo>
                    <a:cubicBezTo>
                      <a:pt x="327" y="1028"/>
                      <a:pt x="326" y="1028"/>
                      <a:pt x="326" y="1027"/>
                    </a:cubicBezTo>
                    <a:cubicBezTo>
                      <a:pt x="325" y="1027"/>
                      <a:pt x="325" y="1027"/>
                      <a:pt x="324" y="1027"/>
                    </a:cubicBezTo>
                    <a:cubicBezTo>
                      <a:pt x="324" y="1026"/>
                      <a:pt x="323" y="1026"/>
                      <a:pt x="322" y="1025"/>
                    </a:cubicBezTo>
                    <a:cubicBezTo>
                      <a:pt x="321" y="1025"/>
                      <a:pt x="321" y="1025"/>
                      <a:pt x="321" y="1025"/>
                    </a:cubicBezTo>
                    <a:cubicBezTo>
                      <a:pt x="319" y="1023"/>
                      <a:pt x="316" y="1021"/>
                      <a:pt x="313" y="1019"/>
                    </a:cubicBezTo>
                    <a:cubicBezTo>
                      <a:pt x="310" y="1019"/>
                      <a:pt x="308" y="1017"/>
                      <a:pt x="306" y="1016"/>
                    </a:cubicBezTo>
                    <a:cubicBezTo>
                      <a:pt x="304" y="1015"/>
                      <a:pt x="304" y="1015"/>
                      <a:pt x="304" y="1015"/>
                    </a:cubicBezTo>
                    <a:cubicBezTo>
                      <a:pt x="304" y="1015"/>
                      <a:pt x="304" y="1015"/>
                      <a:pt x="303" y="1014"/>
                    </a:cubicBezTo>
                    <a:cubicBezTo>
                      <a:pt x="303" y="1013"/>
                      <a:pt x="303" y="1013"/>
                      <a:pt x="303" y="1012"/>
                    </a:cubicBezTo>
                    <a:cubicBezTo>
                      <a:pt x="301" y="1010"/>
                      <a:pt x="299" y="1007"/>
                      <a:pt x="297" y="1005"/>
                    </a:cubicBezTo>
                    <a:cubicBezTo>
                      <a:pt x="294" y="1002"/>
                      <a:pt x="293" y="1000"/>
                      <a:pt x="293" y="997"/>
                    </a:cubicBezTo>
                    <a:cubicBezTo>
                      <a:pt x="293" y="996"/>
                      <a:pt x="293" y="996"/>
                      <a:pt x="293" y="995"/>
                    </a:cubicBezTo>
                    <a:cubicBezTo>
                      <a:pt x="293" y="994"/>
                      <a:pt x="293" y="993"/>
                      <a:pt x="293" y="992"/>
                    </a:cubicBezTo>
                    <a:cubicBezTo>
                      <a:pt x="293" y="990"/>
                      <a:pt x="294" y="988"/>
                      <a:pt x="294" y="987"/>
                    </a:cubicBezTo>
                    <a:cubicBezTo>
                      <a:pt x="296" y="984"/>
                      <a:pt x="296" y="982"/>
                      <a:pt x="296" y="980"/>
                    </a:cubicBezTo>
                    <a:cubicBezTo>
                      <a:pt x="296" y="979"/>
                      <a:pt x="297" y="978"/>
                      <a:pt x="297" y="977"/>
                    </a:cubicBezTo>
                    <a:cubicBezTo>
                      <a:pt x="298" y="977"/>
                      <a:pt x="298" y="976"/>
                      <a:pt x="298" y="976"/>
                    </a:cubicBezTo>
                    <a:cubicBezTo>
                      <a:pt x="298" y="975"/>
                      <a:pt x="299" y="974"/>
                      <a:pt x="299" y="973"/>
                    </a:cubicBezTo>
                    <a:cubicBezTo>
                      <a:pt x="300" y="972"/>
                      <a:pt x="300" y="971"/>
                      <a:pt x="300" y="970"/>
                    </a:cubicBezTo>
                    <a:cubicBezTo>
                      <a:pt x="301" y="969"/>
                      <a:pt x="301" y="969"/>
                      <a:pt x="301" y="969"/>
                    </a:cubicBezTo>
                    <a:cubicBezTo>
                      <a:pt x="301" y="968"/>
                      <a:pt x="302" y="967"/>
                      <a:pt x="303" y="966"/>
                    </a:cubicBezTo>
                    <a:cubicBezTo>
                      <a:pt x="303" y="966"/>
                      <a:pt x="303" y="966"/>
                      <a:pt x="304" y="966"/>
                    </a:cubicBezTo>
                    <a:cubicBezTo>
                      <a:pt x="304" y="966"/>
                      <a:pt x="305" y="966"/>
                      <a:pt x="305" y="966"/>
                    </a:cubicBezTo>
                    <a:cubicBezTo>
                      <a:pt x="306" y="966"/>
                      <a:pt x="306" y="966"/>
                      <a:pt x="307" y="966"/>
                    </a:cubicBezTo>
                    <a:cubicBezTo>
                      <a:pt x="307" y="966"/>
                      <a:pt x="307" y="966"/>
                      <a:pt x="308" y="966"/>
                    </a:cubicBezTo>
                    <a:cubicBezTo>
                      <a:pt x="309" y="966"/>
                      <a:pt x="310" y="966"/>
                      <a:pt x="311" y="965"/>
                    </a:cubicBezTo>
                    <a:cubicBezTo>
                      <a:pt x="312" y="965"/>
                      <a:pt x="312" y="965"/>
                      <a:pt x="313" y="965"/>
                    </a:cubicBezTo>
                    <a:cubicBezTo>
                      <a:pt x="314" y="964"/>
                      <a:pt x="317" y="964"/>
                      <a:pt x="317" y="960"/>
                    </a:cubicBezTo>
                    <a:cubicBezTo>
                      <a:pt x="317" y="958"/>
                      <a:pt x="317" y="958"/>
                      <a:pt x="317" y="958"/>
                    </a:cubicBezTo>
                    <a:cubicBezTo>
                      <a:pt x="318" y="958"/>
                      <a:pt x="319" y="957"/>
                      <a:pt x="320" y="957"/>
                    </a:cubicBezTo>
                    <a:cubicBezTo>
                      <a:pt x="321" y="956"/>
                      <a:pt x="321" y="956"/>
                      <a:pt x="323" y="956"/>
                    </a:cubicBezTo>
                    <a:cubicBezTo>
                      <a:pt x="323" y="956"/>
                      <a:pt x="324" y="956"/>
                      <a:pt x="326" y="957"/>
                    </a:cubicBezTo>
                    <a:cubicBezTo>
                      <a:pt x="327" y="959"/>
                      <a:pt x="329" y="959"/>
                      <a:pt x="331" y="959"/>
                    </a:cubicBezTo>
                    <a:cubicBezTo>
                      <a:pt x="331" y="959"/>
                      <a:pt x="332" y="959"/>
                      <a:pt x="332" y="959"/>
                    </a:cubicBezTo>
                    <a:cubicBezTo>
                      <a:pt x="333" y="959"/>
                      <a:pt x="333" y="959"/>
                      <a:pt x="333" y="959"/>
                    </a:cubicBezTo>
                    <a:cubicBezTo>
                      <a:pt x="333" y="959"/>
                      <a:pt x="334" y="959"/>
                      <a:pt x="334" y="959"/>
                    </a:cubicBezTo>
                    <a:cubicBezTo>
                      <a:pt x="335" y="959"/>
                      <a:pt x="335" y="959"/>
                      <a:pt x="336" y="959"/>
                    </a:cubicBezTo>
                    <a:cubicBezTo>
                      <a:pt x="338" y="959"/>
                      <a:pt x="340" y="959"/>
                      <a:pt x="342" y="957"/>
                    </a:cubicBezTo>
                    <a:cubicBezTo>
                      <a:pt x="342" y="956"/>
                      <a:pt x="343" y="955"/>
                      <a:pt x="343" y="953"/>
                    </a:cubicBezTo>
                    <a:cubicBezTo>
                      <a:pt x="342" y="949"/>
                      <a:pt x="340" y="948"/>
                      <a:pt x="338" y="947"/>
                    </a:cubicBezTo>
                    <a:cubicBezTo>
                      <a:pt x="337" y="947"/>
                      <a:pt x="336" y="946"/>
                      <a:pt x="336" y="945"/>
                    </a:cubicBezTo>
                    <a:cubicBezTo>
                      <a:pt x="335" y="945"/>
                      <a:pt x="335" y="943"/>
                      <a:pt x="336" y="942"/>
                    </a:cubicBezTo>
                    <a:cubicBezTo>
                      <a:pt x="336" y="942"/>
                      <a:pt x="336" y="942"/>
                      <a:pt x="337" y="942"/>
                    </a:cubicBezTo>
                    <a:cubicBezTo>
                      <a:pt x="338" y="942"/>
                      <a:pt x="338" y="942"/>
                      <a:pt x="339" y="941"/>
                    </a:cubicBezTo>
                    <a:cubicBezTo>
                      <a:pt x="340" y="940"/>
                      <a:pt x="340" y="939"/>
                      <a:pt x="340" y="939"/>
                    </a:cubicBezTo>
                    <a:cubicBezTo>
                      <a:pt x="340" y="938"/>
                      <a:pt x="340" y="938"/>
                      <a:pt x="340" y="938"/>
                    </a:cubicBezTo>
                    <a:cubicBezTo>
                      <a:pt x="341" y="938"/>
                      <a:pt x="341" y="938"/>
                      <a:pt x="341" y="937"/>
                    </a:cubicBezTo>
                    <a:cubicBezTo>
                      <a:pt x="341" y="937"/>
                      <a:pt x="342" y="937"/>
                      <a:pt x="342" y="937"/>
                    </a:cubicBezTo>
                    <a:cubicBezTo>
                      <a:pt x="343" y="935"/>
                      <a:pt x="343" y="933"/>
                      <a:pt x="343" y="932"/>
                    </a:cubicBezTo>
                    <a:cubicBezTo>
                      <a:pt x="344" y="932"/>
                      <a:pt x="344" y="931"/>
                      <a:pt x="344" y="931"/>
                    </a:cubicBezTo>
                    <a:cubicBezTo>
                      <a:pt x="345" y="927"/>
                      <a:pt x="343" y="924"/>
                      <a:pt x="341" y="922"/>
                    </a:cubicBezTo>
                    <a:cubicBezTo>
                      <a:pt x="340" y="922"/>
                      <a:pt x="340" y="922"/>
                      <a:pt x="340" y="922"/>
                    </a:cubicBezTo>
                    <a:cubicBezTo>
                      <a:pt x="340" y="921"/>
                      <a:pt x="340" y="921"/>
                      <a:pt x="340" y="921"/>
                    </a:cubicBezTo>
                    <a:cubicBezTo>
                      <a:pt x="341" y="919"/>
                      <a:pt x="341" y="918"/>
                      <a:pt x="341" y="916"/>
                    </a:cubicBezTo>
                    <a:cubicBezTo>
                      <a:pt x="340" y="914"/>
                      <a:pt x="340" y="914"/>
                      <a:pt x="339" y="913"/>
                    </a:cubicBezTo>
                    <a:cubicBezTo>
                      <a:pt x="339" y="913"/>
                      <a:pt x="339" y="912"/>
                      <a:pt x="339" y="912"/>
                    </a:cubicBezTo>
                    <a:cubicBezTo>
                      <a:pt x="339" y="912"/>
                      <a:pt x="339" y="912"/>
                      <a:pt x="339" y="912"/>
                    </a:cubicBezTo>
                    <a:cubicBezTo>
                      <a:pt x="338" y="911"/>
                      <a:pt x="338" y="909"/>
                      <a:pt x="335" y="908"/>
                    </a:cubicBezTo>
                    <a:cubicBezTo>
                      <a:pt x="335" y="908"/>
                      <a:pt x="335" y="907"/>
                      <a:pt x="335" y="907"/>
                    </a:cubicBezTo>
                    <a:cubicBezTo>
                      <a:pt x="335" y="906"/>
                      <a:pt x="334" y="904"/>
                      <a:pt x="332" y="903"/>
                    </a:cubicBezTo>
                    <a:cubicBezTo>
                      <a:pt x="332" y="902"/>
                      <a:pt x="332" y="901"/>
                      <a:pt x="332" y="900"/>
                    </a:cubicBezTo>
                    <a:cubicBezTo>
                      <a:pt x="332" y="900"/>
                      <a:pt x="332" y="900"/>
                      <a:pt x="332" y="899"/>
                    </a:cubicBezTo>
                    <a:cubicBezTo>
                      <a:pt x="332" y="899"/>
                      <a:pt x="332" y="898"/>
                      <a:pt x="332" y="898"/>
                    </a:cubicBezTo>
                    <a:cubicBezTo>
                      <a:pt x="332" y="898"/>
                      <a:pt x="333" y="897"/>
                      <a:pt x="333" y="897"/>
                    </a:cubicBezTo>
                    <a:cubicBezTo>
                      <a:pt x="333" y="897"/>
                      <a:pt x="334" y="896"/>
                      <a:pt x="334" y="896"/>
                    </a:cubicBezTo>
                    <a:cubicBezTo>
                      <a:pt x="335" y="895"/>
                      <a:pt x="335" y="893"/>
                      <a:pt x="335" y="892"/>
                    </a:cubicBezTo>
                    <a:cubicBezTo>
                      <a:pt x="335" y="892"/>
                      <a:pt x="335" y="892"/>
                      <a:pt x="335" y="892"/>
                    </a:cubicBezTo>
                    <a:cubicBezTo>
                      <a:pt x="336" y="891"/>
                      <a:pt x="336" y="891"/>
                      <a:pt x="336" y="890"/>
                    </a:cubicBezTo>
                    <a:cubicBezTo>
                      <a:pt x="336" y="890"/>
                      <a:pt x="336" y="889"/>
                      <a:pt x="336" y="889"/>
                    </a:cubicBezTo>
                    <a:cubicBezTo>
                      <a:pt x="337" y="888"/>
                      <a:pt x="337" y="887"/>
                      <a:pt x="338" y="886"/>
                    </a:cubicBezTo>
                    <a:cubicBezTo>
                      <a:pt x="338" y="886"/>
                      <a:pt x="339" y="885"/>
                      <a:pt x="340" y="884"/>
                    </a:cubicBezTo>
                    <a:cubicBezTo>
                      <a:pt x="340" y="884"/>
                      <a:pt x="340" y="884"/>
                      <a:pt x="340" y="884"/>
                    </a:cubicBezTo>
                    <a:cubicBezTo>
                      <a:pt x="340" y="884"/>
                      <a:pt x="341" y="884"/>
                      <a:pt x="341" y="884"/>
                    </a:cubicBezTo>
                    <a:cubicBezTo>
                      <a:pt x="341" y="883"/>
                      <a:pt x="342" y="883"/>
                      <a:pt x="342" y="883"/>
                    </a:cubicBezTo>
                    <a:cubicBezTo>
                      <a:pt x="342" y="883"/>
                      <a:pt x="342" y="883"/>
                      <a:pt x="342" y="883"/>
                    </a:cubicBezTo>
                    <a:cubicBezTo>
                      <a:pt x="343" y="882"/>
                      <a:pt x="343" y="882"/>
                      <a:pt x="343" y="882"/>
                    </a:cubicBezTo>
                    <a:cubicBezTo>
                      <a:pt x="344" y="882"/>
                      <a:pt x="344" y="882"/>
                      <a:pt x="345" y="882"/>
                    </a:cubicBezTo>
                    <a:cubicBezTo>
                      <a:pt x="346" y="882"/>
                      <a:pt x="347" y="881"/>
                      <a:pt x="348" y="880"/>
                    </a:cubicBezTo>
                    <a:cubicBezTo>
                      <a:pt x="348" y="880"/>
                      <a:pt x="348" y="880"/>
                      <a:pt x="348" y="880"/>
                    </a:cubicBezTo>
                    <a:cubicBezTo>
                      <a:pt x="348" y="880"/>
                      <a:pt x="349" y="879"/>
                      <a:pt x="349" y="879"/>
                    </a:cubicBezTo>
                    <a:cubicBezTo>
                      <a:pt x="349" y="879"/>
                      <a:pt x="350" y="879"/>
                      <a:pt x="350" y="879"/>
                    </a:cubicBezTo>
                    <a:cubicBezTo>
                      <a:pt x="350" y="878"/>
                      <a:pt x="351" y="878"/>
                      <a:pt x="351" y="878"/>
                    </a:cubicBezTo>
                    <a:cubicBezTo>
                      <a:pt x="352" y="877"/>
                      <a:pt x="352" y="877"/>
                      <a:pt x="352" y="877"/>
                    </a:cubicBezTo>
                    <a:cubicBezTo>
                      <a:pt x="352" y="877"/>
                      <a:pt x="352" y="877"/>
                      <a:pt x="352" y="877"/>
                    </a:cubicBezTo>
                    <a:cubicBezTo>
                      <a:pt x="353" y="876"/>
                      <a:pt x="356" y="875"/>
                      <a:pt x="355" y="872"/>
                    </a:cubicBezTo>
                    <a:cubicBezTo>
                      <a:pt x="355" y="870"/>
                      <a:pt x="355" y="870"/>
                      <a:pt x="355" y="870"/>
                    </a:cubicBezTo>
                    <a:cubicBezTo>
                      <a:pt x="353" y="870"/>
                      <a:pt x="353" y="870"/>
                      <a:pt x="353" y="870"/>
                    </a:cubicBezTo>
                    <a:cubicBezTo>
                      <a:pt x="351" y="870"/>
                      <a:pt x="350" y="870"/>
                      <a:pt x="349" y="870"/>
                    </a:cubicBezTo>
                    <a:cubicBezTo>
                      <a:pt x="346" y="870"/>
                      <a:pt x="344" y="869"/>
                      <a:pt x="342" y="868"/>
                    </a:cubicBezTo>
                    <a:cubicBezTo>
                      <a:pt x="340" y="868"/>
                      <a:pt x="340" y="868"/>
                      <a:pt x="340" y="868"/>
                    </a:cubicBezTo>
                    <a:cubicBezTo>
                      <a:pt x="338" y="867"/>
                      <a:pt x="336" y="865"/>
                      <a:pt x="333" y="865"/>
                    </a:cubicBezTo>
                    <a:cubicBezTo>
                      <a:pt x="331" y="864"/>
                      <a:pt x="329" y="864"/>
                      <a:pt x="329" y="863"/>
                    </a:cubicBezTo>
                    <a:cubicBezTo>
                      <a:pt x="329" y="862"/>
                      <a:pt x="330" y="862"/>
                      <a:pt x="332" y="860"/>
                    </a:cubicBezTo>
                    <a:cubicBezTo>
                      <a:pt x="332" y="860"/>
                      <a:pt x="332" y="860"/>
                      <a:pt x="333" y="859"/>
                    </a:cubicBezTo>
                    <a:cubicBezTo>
                      <a:pt x="333" y="859"/>
                      <a:pt x="334" y="858"/>
                      <a:pt x="335" y="858"/>
                    </a:cubicBezTo>
                    <a:cubicBezTo>
                      <a:pt x="336" y="857"/>
                      <a:pt x="337" y="856"/>
                      <a:pt x="338" y="856"/>
                    </a:cubicBezTo>
                    <a:cubicBezTo>
                      <a:pt x="338" y="856"/>
                      <a:pt x="338" y="856"/>
                      <a:pt x="338" y="856"/>
                    </a:cubicBezTo>
                    <a:cubicBezTo>
                      <a:pt x="339" y="856"/>
                      <a:pt x="340" y="856"/>
                      <a:pt x="340" y="856"/>
                    </a:cubicBezTo>
                    <a:cubicBezTo>
                      <a:pt x="341" y="856"/>
                      <a:pt x="341" y="856"/>
                      <a:pt x="342" y="857"/>
                    </a:cubicBezTo>
                    <a:cubicBezTo>
                      <a:pt x="343" y="857"/>
                      <a:pt x="343" y="857"/>
                      <a:pt x="343" y="857"/>
                    </a:cubicBezTo>
                    <a:cubicBezTo>
                      <a:pt x="344" y="857"/>
                      <a:pt x="344" y="857"/>
                      <a:pt x="345" y="857"/>
                    </a:cubicBezTo>
                    <a:cubicBezTo>
                      <a:pt x="346" y="858"/>
                      <a:pt x="347" y="860"/>
                      <a:pt x="348" y="861"/>
                    </a:cubicBezTo>
                    <a:cubicBezTo>
                      <a:pt x="349" y="862"/>
                      <a:pt x="349" y="863"/>
                      <a:pt x="350" y="864"/>
                    </a:cubicBezTo>
                    <a:cubicBezTo>
                      <a:pt x="351" y="866"/>
                      <a:pt x="353" y="868"/>
                      <a:pt x="355" y="870"/>
                    </a:cubicBezTo>
                    <a:cubicBezTo>
                      <a:pt x="357" y="871"/>
                      <a:pt x="358" y="872"/>
                      <a:pt x="360" y="872"/>
                    </a:cubicBezTo>
                    <a:cubicBezTo>
                      <a:pt x="362" y="872"/>
                      <a:pt x="364" y="871"/>
                      <a:pt x="366" y="871"/>
                    </a:cubicBezTo>
                    <a:cubicBezTo>
                      <a:pt x="367" y="870"/>
                      <a:pt x="367" y="870"/>
                      <a:pt x="367" y="870"/>
                    </a:cubicBezTo>
                    <a:cubicBezTo>
                      <a:pt x="370" y="869"/>
                      <a:pt x="373" y="868"/>
                      <a:pt x="374" y="864"/>
                    </a:cubicBezTo>
                    <a:cubicBezTo>
                      <a:pt x="374" y="860"/>
                      <a:pt x="374" y="857"/>
                      <a:pt x="373" y="854"/>
                    </a:cubicBezTo>
                    <a:cubicBezTo>
                      <a:pt x="372" y="852"/>
                      <a:pt x="371" y="849"/>
                      <a:pt x="370" y="847"/>
                    </a:cubicBezTo>
                    <a:cubicBezTo>
                      <a:pt x="369" y="846"/>
                      <a:pt x="369" y="846"/>
                      <a:pt x="369" y="846"/>
                    </a:cubicBezTo>
                    <a:cubicBezTo>
                      <a:pt x="368" y="844"/>
                      <a:pt x="367" y="843"/>
                      <a:pt x="366" y="841"/>
                    </a:cubicBezTo>
                    <a:cubicBezTo>
                      <a:pt x="365" y="839"/>
                      <a:pt x="365" y="839"/>
                      <a:pt x="365" y="839"/>
                    </a:cubicBezTo>
                    <a:cubicBezTo>
                      <a:pt x="363" y="837"/>
                      <a:pt x="361" y="834"/>
                      <a:pt x="357" y="834"/>
                    </a:cubicBezTo>
                    <a:cubicBezTo>
                      <a:pt x="357" y="834"/>
                      <a:pt x="356" y="834"/>
                      <a:pt x="356" y="834"/>
                    </a:cubicBezTo>
                    <a:cubicBezTo>
                      <a:pt x="354" y="835"/>
                      <a:pt x="353" y="836"/>
                      <a:pt x="352" y="837"/>
                    </a:cubicBezTo>
                    <a:cubicBezTo>
                      <a:pt x="352" y="837"/>
                      <a:pt x="352" y="837"/>
                      <a:pt x="352" y="837"/>
                    </a:cubicBezTo>
                    <a:cubicBezTo>
                      <a:pt x="351" y="838"/>
                      <a:pt x="350" y="839"/>
                      <a:pt x="348" y="839"/>
                    </a:cubicBezTo>
                    <a:cubicBezTo>
                      <a:pt x="348" y="839"/>
                      <a:pt x="348" y="839"/>
                      <a:pt x="348" y="839"/>
                    </a:cubicBezTo>
                    <a:cubicBezTo>
                      <a:pt x="347" y="839"/>
                      <a:pt x="346" y="839"/>
                      <a:pt x="345" y="840"/>
                    </a:cubicBezTo>
                    <a:cubicBezTo>
                      <a:pt x="344" y="840"/>
                      <a:pt x="344" y="842"/>
                      <a:pt x="344" y="843"/>
                    </a:cubicBezTo>
                    <a:cubicBezTo>
                      <a:pt x="344" y="844"/>
                      <a:pt x="344" y="845"/>
                      <a:pt x="345" y="846"/>
                    </a:cubicBezTo>
                    <a:cubicBezTo>
                      <a:pt x="346" y="846"/>
                      <a:pt x="347" y="846"/>
                      <a:pt x="348" y="846"/>
                    </a:cubicBezTo>
                    <a:cubicBezTo>
                      <a:pt x="349" y="846"/>
                      <a:pt x="349" y="846"/>
                      <a:pt x="349" y="846"/>
                    </a:cubicBezTo>
                    <a:cubicBezTo>
                      <a:pt x="350" y="846"/>
                      <a:pt x="350" y="847"/>
                      <a:pt x="350" y="847"/>
                    </a:cubicBezTo>
                    <a:cubicBezTo>
                      <a:pt x="350" y="847"/>
                      <a:pt x="350" y="847"/>
                      <a:pt x="350" y="847"/>
                    </a:cubicBezTo>
                    <a:cubicBezTo>
                      <a:pt x="350" y="848"/>
                      <a:pt x="347" y="848"/>
                      <a:pt x="346" y="849"/>
                    </a:cubicBezTo>
                    <a:cubicBezTo>
                      <a:pt x="345" y="849"/>
                      <a:pt x="345" y="849"/>
                      <a:pt x="345" y="849"/>
                    </a:cubicBezTo>
                    <a:cubicBezTo>
                      <a:pt x="345" y="849"/>
                      <a:pt x="344" y="849"/>
                      <a:pt x="343" y="849"/>
                    </a:cubicBezTo>
                    <a:cubicBezTo>
                      <a:pt x="342" y="849"/>
                      <a:pt x="341" y="849"/>
                      <a:pt x="341" y="849"/>
                    </a:cubicBezTo>
                    <a:cubicBezTo>
                      <a:pt x="340" y="849"/>
                      <a:pt x="340" y="849"/>
                      <a:pt x="339" y="849"/>
                    </a:cubicBezTo>
                    <a:cubicBezTo>
                      <a:pt x="339" y="849"/>
                      <a:pt x="337" y="848"/>
                      <a:pt x="337" y="845"/>
                    </a:cubicBezTo>
                    <a:cubicBezTo>
                      <a:pt x="338" y="843"/>
                      <a:pt x="338" y="843"/>
                      <a:pt x="338" y="843"/>
                    </a:cubicBezTo>
                    <a:cubicBezTo>
                      <a:pt x="335" y="842"/>
                      <a:pt x="335" y="842"/>
                      <a:pt x="335" y="842"/>
                    </a:cubicBezTo>
                    <a:cubicBezTo>
                      <a:pt x="335" y="842"/>
                      <a:pt x="334" y="842"/>
                      <a:pt x="334" y="842"/>
                    </a:cubicBezTo>
                    <a:cubicBezTo>
                      <a:pt x="333" y="842"/>
                      <a:pt x="331" y="842"/>
                      <a:pt x="330" y="841"/>
                    </a:cubicBezTo>
                    <a:cubicBezTo>
                      <a:pt x="330" y="841"/>
                      <a:pt x="330" y="841"/>
                      <a:pt x="329" y="841"/>
                    </a:cubicBezTo>
                    <a:cubicBezTo>
                      <a:pt x="329" y="840"/>
                      <a:pt x="328" y="840"/>
                      <a:pt x="327" y="840"/>
                    </a:cubicBezTo>
                    <a:cubicBezTo>
                      <a:pt x="327" y="840"/>
                      <a:pt x="326" y="840"/>
                      <a:pt x="326" y="839"/>
                    </a:cubicBezTo>
                    <a:cubicBezTo>
                      <a:pt x="325" y="839"/>
                      <a:pt x="325" y="839"/>
                      <a:pt x="325" y="839"/>
                    </a:cubicBezTo>
                    <a:cubicBezTo>
                      <a:pt x="324" y="839"/>
                      <a:pt x="324" y="839"/>
                      <a:pt x="324" y="839"/>
                    </a:cubicBezTo>
                    <a:cubicBezTo>
                      <a:pt x="323" y="838"/>
                      <a:pt x="323" y="838"/>
                      <a:pt x="322" y="837"/>
                    </a:cubicBezTo>
                    <a:cubicBezTo>
                      <a:pt x="322" y="837"/>
                      <a:pt x="321" y="837"/>
                      <a:pt x="321" y="837"/>
                    </a:cubicBezTo>
                    <a:cubicBezTo>
                      <a:pt x="321" y="837"/>
                      <a:pt x="321" y="837"/>
                      <a:pt x="320" y="837"/>
                    </a:cubicBezTo>
                    <a:cubicBezTo>
                      <a:pt x="319" y="836"/>
                      <a:pt x="318" y="834"/>
                      <a:pt x="317" y="833"/>
                    </a:cubicBezTo>
                    <a:cubicBezTo>
                      <a:pt x="317" y="833"/>
                      <a:pt x="317" y="832"/>
                      <a:pt x="316" y="832"/>
                    </a:cubicBezTo>
                    <a:cubicBezTo>
                      <a:pt x="316" y="831"/>
                      <a:pt x="315" y="830"/>
                      <a:pt x="315" y="830"/>
                    </a:cubicBezTo>
                    <a:cubicBezTo>
                      <a:pt x="315" y="828"/>
                      <a:pt x="315" y="828"/>
                      <a:pt x="315" y="828"/>
                    </a:cubicBezTo>
                    <a:cubicBezTo>
                      <a:pt x="315" y="828"/>
                      <a:pt x="315" y="827"/>
                      <a:pt x="315" y="827"/>
                    </a:cubicBezTo>
                    <a:cubicBezTo>
                      <a:pt x="315" y="826"/>
                      <a:pt x="315" y="826"/>
                      <a:pt x="315" y="826"/>
                    </a:cubicBezTo>
                    <a:cubicBezTo>
                      <a:pt x="315" y="825"/>
                      <a:pt x="315" y="824"/>
                      <a:pt x="315" y="824"/>
                    </a:cubicBezTo>
                    <a:cubicBezTo>
                      <a:pt x="315" y="822"/>
                      <a:pt x="314" y="821"/>
                      <a:pt x="314" y="821"/>
                    </a:cubicBezTo>
                    <a:cubicBezTo>
                      <a:pt x="314" y="821"/>
                      <a:pt x="314" y="821"/>
                      <a:pt x="314" y="821"/>
                    </a:cubicBezTo>
                    <a:cubicBezTo>
                      <a:pt x="313" y="820"/>
                      <a:pt x="313" y="820"/>
                      <a:pt x="313" y="819"/>
                    </a:cubicBezTo>
                    <a:cubicBezTo>
                      <a:pt x="313" y="819"/>
                      <a:pt x="313" y="818"/>
                      <a:pt x="313" y="818"/>
                    </a:cubicBezTo>
                    <a:cubicBezTo>
                      <a:pt x="313" y="816"/>
                      <a:pt x="313" y="815"/>
                      <a:pt x="311" y="813"/>
                    </a:cubicBezTo>
                    <a:cubicBezTo>
                      <a:pt x="311" y="812"/>
                      <a:pt x="310" y="811"/>
                      <a:pt x="310" y="811"/>
                    </a:cubicBezTo>
                    <a:cubicBezTo>
                      <a:pt x="309" y="810"/>
                      <a:pt x="309" y="809"/>
                      <a:pt x="308" y="808"/>
                    </a:cubicBezTo>
                    <a:cubicBezTo>
                      <a:pt x="306" y="806"/>
                      <a:pt x="305" y="804"/>
                      <a:pt x="303" y="801"/>
                    </a:cubicBezTo>
                    <a:cubicBezTo>
                      <a:pt x="302" y="799"/>
                      <a:pt x="302" y="799"/>
                      <a:pt x="302" y="799"/>
                    </a:cubicBezTo>
                    <a:cubicBezTo>
                      <a:pt x="299" y="795"/>
                      <a:pt x="299" y="790"/>
                      <a:pt x="300" y="786"/>
                    </a:cubicBezTo>
                    <a:cubicBezTo>
                      <a:pt x="300" y="785"/>
                      <a:pt x="300" y="784"/>
                      <a:pt x="302" y="784"/>
                    </a:cubicBezTo>
                    <a:cubicBezTo>
                      <a:pt x="303" y="784"/>
                      <a:pt x="305" y="785"/>
                      <a:pt x="306" y="786"/>
                    </a:cubicBezTo>
                    <a:cubicBezTo>
                      <a:pt x="307" y="786"/>
                      <a:pt x="307" y="786"/>
                      <a:pt x="308" y="787"/>
                    </a:cubicBezTo>
                    <a:cubicBezTo>
                      <a:pt x="309" y="788"/>
                      <a:pt x="311" y="788"/>
                      <a:pt x="312" y="789"/>
                    </a:cubicBezTo>
                    <a:cubicBezTo>
                      <a:pt x="314" y="790"/>
                      <a:pt x="315" y="790"/>
                      <a:pt x="317" y="790"/>
                    </a:cubicBezTo>
                    <a:cubicBezTo>
                      <a:pt x="318" y="791"/>
                      <a:pt x="318" y="791"/>
                      <a:pt x="319" y="791"/>
                    </a:cubicBezTo>
                    <a:cubicBezTo>
                      <a:pt x="323" y="792"/>
                      <a:pt x="327" y="793"/>
                      <a:pt x="331" y="795"/>
                    </a:cubicBezTo>
                    <a:cubicBezTo>
                      <a:pt x="333" y="796"/>
                      <a:pt x="336" y="797"/>
                      <a:pt x="338" y="798"/>
                    </a:cubicBezTo>
                    <a:cubicBezTo>
                      <a:pt x="339" y="798"/>
                      <a:pt x="339" y="798"/>
                      <a:pt x="339" y="798"/>
                    </a:cubicBezTo>
                    <a:cubicBezTo>
                      <a:pt x="340" y="799"/>
                      <a:pt x="342" y="800"/>
                      <a:pt x="344" y="800"/>
                    </a:cubicBezTo>
                    <a:cubicBezTo>
                      <a:pt x="345" y="800"/>
                      <a:pt x="346" y="800"/>
                      <a:pt x="347" y="800"/>
                    </a:cubicBezTo>
                    <a:cubicBezTo>
                      <a:pt x="349" y="800"/>
                      <a:pt x="350" y="800"/>
                      <a:pt x="352" y="800"/>
                    </a:cubicBezTo>
                    <a:cubicBezTo>
                      <a:pt x="353" y="800"/>
                      <a:pt x="354" y="800"/>
                      <a:pt x="355" y="800"/>
                    </a:cubicBezTo>
                    <a:cubicBezTo>
                      <a:pt x="355" y="800"/>
                      <a:pt x="356" y="800"/>
                      <a:pt x="357" y="800"/>
                    </a:cubicBezTo>
                    <a:cubicBezTo>
                      <a:pt x="359" y="800"/>
                      <a:pt x="362" y="800"/>
                      <a:pt x="364" y="800"/>
                    </a:cubicBezTo>
                    <a:cubicBezTo>
                      <a:pt x="365" y="800"/>
                      <a:pt x="365" y="800"/>
                      <a:pt x="365" y="800"/>
                    </a:cubicBezTo>
                    <a:cubicBezTo>
                      <a:pt x="366" y="800"/>
                      <a:pt x="367" y="801"/>
                      <a:pt x="368" y="801"/>
                    </a:cubicBezTo>
                    <a:cubicBezTo>
                      <a:pt x="374" y="801"/>
                      <a:pt x="378" y="798"/>
                      <a:pt x="382" y="796"/>
                    </a:cubicBezTo>
                    <a:cubicBezTo>
                      <a:pt x="382" y="795"/>
                      <a:pt x="383" y="794"/>
                      <a:pt x="384" y="794"/>
                    </a:cubicBezTo>
                    <a:cubicBezTo>
                      <a:pt x="385" y="793"/>
                      <a:pt x="386" y="792"/>
                      <a:pt x="387" y="791"/>
                    </a:cubicBezTo>
                    <a:cubicBezTo>
                      <a:pt x="388" y="791"/>
                      <a:pt x="388" y="791"/>
                      <a:pt x="388" y="791"/>
                    </a:cubicBezTo>
                    <a:cubicBezTo>
                      <a:pt x="390" y="790"/>
                      <a:pt x="392" y="789"/>
                      <a:pt x="393" y="786"/>
                    </a:cubicBezTo>
                    <a:cubicBezTo>
                      <a:pt x="394" y="783"/>
                      <a:pt x="393" y="780"/>
                      <a:pt x="393" y="777"/>
                    </a:cubicBezTo>
                    <a:cubicBezTo>
                      <a:pt x="392" y="775"/>
                      <a:pt x="390" y="773"/>
                      <a:pt x="389" y="772"/>
                    </a:cubicBezTo>
                    <a:cubicBezTo>
                      <a:pt x="388" y="772"/>
                      <a:pt x="387" y="771"/>
                      <a:pt x="387" y="771"/>
                    </a:cubicBezTo>
                    <a:cubicBezTo>
                      <a:pt x="384" y="769"/>
                      <a:pt x="382" y="767"/>
                      <a:pt x="380" y="765"/>
                    </a:cubicBezTo>
                    <a:cubicBezTo>
                      <a:pt x="380" y="765"/>
                      <a:pt x="380" y="764"/>
                      <a:pt x="380" y="763"/>
                    </a:cubicBezTo>
                    <a:cubicBezTo>
                      <a:pt x="380" y="763"/>
                      <a:pt x="380" y="763"/>
                      <a:pt x="380" y="763"/>
                    </a:cubicBezTo>
                    <a:cubicBezTo>
                      <a:pt x="381" y="762"/>
                      <a:pt x="381" y="761"/>
                      <a:pt x="381" y="760"/>
                    </a:cubicBezTo>
                    <a:cubicBezTo>
                      <a:pt x="381" y="759"/>
                      <a:pt x="382" y="756"/>
                      <a:pt x="382" y="756"/>
                    </a:cubicBezTo>
                    <a:cubicBezTo>
                      <a:pt x="382" y="755"/>
                      <a:pt x="382" y="755"/>
                      <a:pt x="382" y="754"/>
                    </a:cubicBezTo>
                    <a:cubicBezTo>
                      <a:pt x="382" y="753"/>
                      <a:pt x="382" y="753"/>
                      <a:pt x="382" y="753"/>
                    </a:cubicBezTo>
                    <a:cubicBezTo>
                      <a:pt x="382" y="752"/>
                      <a:pt x="381" y="751"/>
                      <a:pt x="381" y="750"/>
                    </a:cubicBezTo>
                    <a:cubicBezTo>
                      <a:pt x="381" y="750"/>
                      <a:pt x="381" y="749"/>
                      <a:pt x="381" y="749"/>
                    </a:cubicBezTo>
                    <a:cubicBezTo>
                      <a:pt x="381" y="749"/>
                      <a:pt x="381" y="748"/>
                      <a:pt x="381" y="748"/>
                    </a:cubicBezTo>
                    <a:cubicBezTo>
                      <a:pt x="381" y="748"/>
                      <a:pt x="381" y="748"/>
                      <a:pt x="382" y="748"/>
                    </a:cubicBezTo>
                    <a:cubicBezTo>
                      <a:pt x="383" y="747"/>
                      <a:pt x="385" y="747"/>
                      <a:pt x="386" y="745"/>
                    </a:cubicBezTo>
                    <a:cubicBezTo>
                      <a:pt x="387" y="743"/>
                      <a:pt x="386" y="740"/>
                      <a:pt x="385" y="739"/>
                    </a:cubicBezTo>
                    <a:cubicBezTo>
                      <a:pt x="385" y="738"/>
                      <a:pt x="385" y="738"/>
                      <a:pt x="385" y="738"/>
                    </a:cubicBezTo>
                    <a:cubicBezTo>
                      <a:pt x="384" y="737"/>
                      <a:pt x="384" y="736"/>
                      <a:pt x="384" y="735"/>
                    </a:cubicBezTo>
                    <a:cubicBezTo>
                      <a:pt x="384" y="734"/>
                      <a:pt x="384" y="733"/>
                      <a:pt x="384" y="733"/>
                    </a:cubicBezTo>
                    <a:cubicBezTo>
                      <a:pt x="384" y="730"/>
                      <a:pt x="384" y="727"/>
                      <a:pt x="381" y="725"/>
                    </a:cubicBezTo>
                    <a:cubicBezTo>
                      <a:pt x="380" y="723"/>
                      <a:pt x="378" y="722"/>
                      <a:pt x="376" y="721"/>
                    </a:cubicBezTo>
                    <a:cubicBezTo>
                      <a:pt x="375" y="721"/>
                      <a:pt x="374" y="720"/>
                      <a:pt x="373" y="719"/>
                    </a:cubicBezTo>
                    <a:cubicBezTo>
                      <a:pt x="371" y="718"/>
                      <a:pt x="370" y="715"/>
                      <a:pt x="370" y="712"/>
                    </a:cubicBezTo>
                    <a:cubicBezTo>
                      <a:pt x="369" y="709"/>
                      <a:pt x="368" y="706"/>
                      <a:pt x="366" y="704"/>
                    </a:cubicBezTo>
                    <a:cubicBezTo>
                      <a:pt x="366" y="704"/>
                      <a:pt x="365" y="704"/>
                      <a:pt x="365" y="703"/>
                    </a:cubicBezTo>
                    <a:cubicBezTo>
                      <a:pt x="365" y="703"/>
                      <a:pt x="366" y="703"/>
                      <a:pt x="366" y="704"/>
                    </a:cubicBezTo>
                    <a:cubicBezTo>
                      <a:pt x="368" y="704"/>
                      <a:pt x="369" y="705"/>
                      <a:pt x="370" y="706"/>
                    </a:cubicBezTo>
                    <a:cubicBezTo>
                      <a:pt x="372" y="707"/>
                      <a:pt x="374" y="709"/>
                      <a:pt x="375" y="709"/>
                    </a:cubicBezTo>
                    <a:cubicBezTo>
                      <a:pt x="378" y="711"/>
                      <a:pt x="381" y="712"/>
                      <a:pt x="385" y="712"/>
                    </a:cubicBezTo>
                    <a:cubicBezTo>
                      <a:pt x="387" y="712"/>
                      <a:pt x="389" y="712"/>
                      <a:pt x="391" y="712"/>
                    </a:cubicBezTo>
                    <a:cubicBezTo>
                      <a:pt x="394" y="712"/>
                      <a:pt x="397" y="712"/>
                      <a:pt x="400" y="712"/>
                    </a:cubicBezTo>
                    <a:cubicBezTo>
                      <a:pt x="402" y="712"/>
                      <a:pt x="402" y="712"/>
                      <a:pt x="402" y="712"/>
                    </a:cubicBezTo>
                    <a:cubicBezTo>
                      <a:pt x="403" y="712"/>
                      <a:pt x="403" y="712"/>
                      <a:pt x="404" y="712"/>
                    </a:cubicBezTo>
                    <a:cubicBezTo>
                      <a:pt x="405" y="711"/>
                      <a:pt x="407" y="711"/>
                      <a:pt x="408" y="711"/>
                    </a:cubicBezTo>
                    <a:cubicBezTo>
                      <a:pt x="408" y="711"/>
                      <a:pt x="409" y="711"/>
                      <a:pt x="409" y="711"/>
                    </a:cubicBezTo>
                    <a:cubicBezTo>
                      <a:pt x="410" y="711"/>
                      <a:pt x="412" y="712"/>
                      <a:pt x="413" y="712"/>
                    </a:cubicBezTo>
                    <a:cubicBezTo>
                      <a:pt x="415" y="712"/>
                      <a:pt x="416" y="711"/>
                      <a:pt x="418" y="711"/>
                    </a:cubicBezTo>
                    <a:cubicBezTo>
                      <a:pt x="419" y="711"/>
                      <a:pt x="421" y="711"/>
                      <a:pt x="422" y="710"/>
                    </a:cubicBezTo>
                    <a:cubicBezTo>
                      <a:pt x="424" y="710"/>
                      <a:pt x="426" y="709"/>
                      <a:pt x="428" y="709"/>
                    </a:cubicBezTo>
                    <a:cubicBezTo>
                      <a:pt x="429" y="709"/>
                      <a:pt x="430" y="709"/>
                      <a:pt x="431" y="709"/>
                    </a:cubicBezTo>
                    <a:cubicBezTo>
                      <a:pt x="432" y="709"/>
                      <a:pt x="433" y="709"/>
                      <a:pt x="435" y="709"/>
                    </a:cubicBezTo>
                    <a:cubicBezTo>
                      <a:pt x="437" y="709"/>
                      <a:pt x="437" y="709"/>
                      <a:pt x="437" y="709"/>
                    </a:cubicBezTo>
                    <a:cubicBezTo>
                      <a:pt x="437" y="709"/>
                      <a:pt x="438" y="709"/>
                      <a:pt x="439" y="709"/>
                    </a:cubicBezTo>
                    <a:cubicBezTo>
                      <a:pt x="441" y="709"/>
                      <a:pt x="443" y="708"/>
                      <a:pt x="445" y="707"/>
                    </a:cubicBezTo>
                    <a:cubicBezTo>
                      <a:pt x="446" y="707"/>
                      <a:pt x="446" y="707"/>
                      <a:pt x="447" y="706"/>
                    </a:cubicBezTo>
                    <a:cubicBezTo>
                      <a:pt x="448" y="706"/>
                      <a:pt x="448" y="706"/>
                      <a:pt x="448" y="706"/>
                    </a:cubicBezTo>
                    <a:cubicBezTo>
                      <a:pt x="450" y="705"/>
                      <a:pt x="452" y="704"/>
                      <a:pt x="455" y="704"/>
                    </a:cubicBezTo>
                    <a:cubicBezTo>
                      <a:pt x="456" y="704"/>
                      <a:pt x="457" y="703"/>
                      <a:pt x="458" y="703"/>
                    </a:cubicBezTo>
                    <a:cubicBezTo>
                      <a:pt x="459" y="703"/>
                      <a:pt x="460" y="702"/>
                      <a:pt x="460" y="702"/>
                    </a:cubicBezTo>
                    <a:cubicBezTo>
                      <a:pt x="461" y="702"/>
                      <a:pt x="462" y="702"/>
                      <a:pt x="463" y="702"/>
                    </a:cubicBezTo>
                    <a:cubicBezTo>
                      <a:pt x="463" y="702"/>
                      <a:pt x="463" y="702"/>
                      <a:pt x="463" y="702"/>
                    </a:cubicBezTo>
                    <a:cubicBezTo>
                      <a:pt x="464" y="701"/>
                      <a:pt x="466" y="701"/>
                      <a:pt x="467" y="701"/>
                    </a:cubicBezTo>
                    <a:cubicBezTo>
                      <a:pt x="469" y="700"/>
                      <a:pt x="471" y="700"/>
                      <a:pt x="473" y="699"/>
                    </a:cubicBezTo>
                    <a:cubicBezTo>
                      <a:pt x="474" y="698"/>
                      <a:pt x="476" y="698"/>
                      <a:pt x="477" y="697"/>
                    </a:cubicBezTo>
                    <a:cubicBezTo>
                      <a:pt x="478" y="697"/>
                      <a:pt x="479" y="697"/>
                      <a:pt x="480" y="697"/>
                    </a:cubicBezTo>
                    <a:cubicBezTo>
                      <a:pt x="481" y="697"/>
                      <a:pt x="483" y="696"/>
                      <a:pt x="484" y="696"/>
                    </a:cubicBezTo>
                    <a:cubicBezTo>
                      <a:pt x="485" y="696"/>
                      <a:pt x="486" y="695"/>
                      <a:pt x="487" y="695"/>
                    </a:cubicBezTo>
                    <a:cubicBezTo>
                      <a:pt x="487" y="695"/>
                      <a:pt x="488" y="694"/>
                      <a:pt x="488" y="694"/>
                    </a:cubicBezTo>
                    <a:cubicBezTo>
                      <a:pt x="489" y="694"/>
                      <a:pt x="490" y="694"/>
                      <a:pt x="490" y="694"/>
                    </a:cubicBezTo>
                    <a:cubicBezTo>
                      <a:pt x="491" y="693"/>
                      <a:pt x="492" y="693"/>
                      <a:pt x="493" y="693"/>
                    </a:cubicBezTo>
                    <a:cubicBezTo>
                      <a:pt x="494" y="692"/>
                      <a:pt x="495" y="692"/>
                      <a:pt x="496" y="691"/>
                    </a:cubicBezTo>
                    <a:cubicBezTo>
                      <a:pt x="497" y="691"/>
                      <a:pt x="497" y="691"/>
                      <a:pt x="497" y="691"/>
                    </a:cubicBezTo>
                    <a:cubicBezTo>
                      <a:pt x="500" y="690"/>
                      <a:pt x="502" y="689"/>
                      <a:pt x="504" y="687"/>
                    </a:cubicBezTo>
                    <a:cubicBezTo>
                      <a:pt x="505" y="687"/>
                      <a:pt x="505" y="687"/>
                      <a:pt x="505" y="686"/>
                    </a:cubicBezTo>
                    <a:cubicBezTo>
                      <a:pt x="506" y="686"/>
                      <a:pt x="506" y="686"/>
                      <a:pt x="506" y="686"/>
                    </a:cubicBezTo>
                    <a:cubicBezTo>
                      <a:pt x="507" y="686"/>
                      <a:pt x="507" y="686"/>
                      <a:pt x="508" y="685"/>
                    </a:cubicBezTo>
                    <a:cubicBezTo>
                      <a:pt x="509" y="685"/>
                      <a:pt x="510" y="684"/>
                      <a:pt x="510" y="683"/>
                    </a:cubicBezTo>
                    <a:cubicBezTo>
                      <a:pt x="510" y="683"/>
                      <a:pt x="510" y="683"/>
                      <a:pt x="510" y="683"/>
                    </a:cubicBezTo>
                    <a:cubicBezTo>
                      <a:pt x="510" y="683"/>
                      <a:pt x="511" y="682"/>
                      <a:pt x="511" y="682"/>
                    </a:cubicBezTo>
                    <a:cubicBezTo>
                      <a:pt x="512" y="682"/>
                      <a:pt x="513" y="682"/>
                      <a:pt x="514" y="681"/>
                    </a:cubicBezTo>
                    <a:cubicBezTo>
                      <a:pt x="514" y="681"/>
                      <a:pt x="515" y="680"/>
                      <a:pt x="515" y="680"/>
                    </a:cubicBezTo>
                    <a:cubicBezTo>
                      <a:pt x="515" y="680"/>
                      <a:pt x="515" y="679"/>
                      <a:pt x="515" y="679"/>
                    </a:cubicBezTo>
                    <a:cubicBezTo>
                      <a:pt x="516" y="679"/>
                      <a:pt x="517" y="678"/>
                      <a:pt x="518" y="677"/>
                    </a:cubicBezTo>
                    <a:cubicBezTo>
                      <a:pt x="519" y="675"/>
                      <a:pt x="519" y="674"/>
                      <a:pt x="519" y="673"/>
                    </a:cubicBezTo>
                    <a:cubicBezTo>
                      <a:pt x="519" y="672"/>
                      <a:pt x="519" y="672"/>
                      <a:pt x="519" y="672"/>
                    </a:cubicBezTo>
                    <a:cubicBezTo>
                      <a:pt x="519" y="671"/>
                      <a:pt x="519" y="669"/>
                      <a:pt x="519" y="668"/>
                    </a:cubicBezTo>
                    <a:cubicBezTo>
                      <a:pt x="518" y="667"/>
                      <a:pt x="518" y="666"/>
                      <a:pt x="518" y="665"/>
                    </a:cubicBezTo>
                    <a:cubicBezTo>
                      <a:pt x="519" y="665"/>
                      <a:pt x="519" y="664"/>
                      <a:pt x="519" y="664"/>
                    </a:cubicBezTo>
                    <a:cubicBezTo>
                      <a:pt x="519" y="663"/>
                      <a:pt x="519" y="663"/>
                      <a:pt x="519" y="662"/>
                    </a:cubicBezTo>
                    <a:cubicBezTo>
                      <a:pt x="520" y="662"/>
                      <a:pt x="520" y="662"/>
                      <a:pt x="520" y="662"/>
                    </a:cubicBezTo>
                    <a:cubicBezTo>
                      <a:pt x="520" y="662"/>
                      <a:pt x="520" y="661"/>
                      <a:pt x="520" y="661"/>
                    </a:cubicBezTo>
                    <a:cubicBezTo>
                      <a:pt x="521" y="660"/>
                      <a:pt x="522" y="659"/>
                      <a:pt x="523" y="658"/>
                    </a:cubicBezTo>
                    <a:cubicBezTo>
                      <a:pt x="523" y="657"/>
                      <a:pt x="523" y="656"/>
                      <a:pt x="523" y="656"/>
                    </a:cubicBezTo>
                    <a:cubicBezTo>
                      <a:pt x="524" y="656"/>
                      <a:pt x="524" y="655"/>
                      <a:pt x="524" y="655"/>
                    </a:cubicBezTo>
                    <a:cubicBezTo>
                      <a:pt x="525" y="654"/>
                      <a:pt x="525" y="653"/>
                      <a:pt x="526" y="653"/>
                    </a:cubicBezTo>
                    <a:cubicBezTo>
                      <a:pt x="526" y="652"/>
                      <a:pt x="527" y="652"/>
                      <a:pt x="527" y="651"/>
                    </a:cubicBezTo>
                    <a:cubicBezTo>
                      <a:pt x="528" y="650"/>
                      <a:pt x="528" y="650"/>
                      <a:pt x="528" y="650"/>
                    </a:cubicBezTo>
                    <a:cubicBezTo>
                      <a:pt x="529" y="649"/>
                      <a:pt x="529" y="648"/>
                      <a:pt x="530" y="646"/>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9"/>
              <p:cNvSpPr>
                <a:spLocks/>
              </p:cNvSpPr>
              <p:nvPr/>
            </p:nvSpPr>
            <p:spPr bwMode="auto">
              <a:xfrm>
                <a:off x="2960" y="4109"/>
                <a:ext cx="42" cy="41"/>
              </a:xfrm>
              <a:custGeom>
                <a:avLst/>
                <a:gdLst>
                  <a:gd name="T0" fmla="*/ 19 w 27"/>
                  <a:gd name="T1" fmla="*/ 24 h 27"/>
                  <a:gd name="T2" fmla="*/ 20 w 27"/>
                  <a:gd name="T3" fmla="*/ 24 h 27"/>
                  <a:gd name="T4" fmla="*/ 23 w 27"/>
                  <a:gd name="T5" fmla="*/ 25 h 27"/>
                  <a:gd name="T6" fmla="*/ 26 w 27"/>
                  <a:gd name="T7" fmla="*/ 26 h 27"/>
                  <a:gd name="T8" fmla="*/ 26 w 27"/>
                  <a:gd name="T9" fmla="*/ 23 h 27"/>
                  <a:gd name="T10" fmla="*/ 21 w 27"/>
                  <a:gd name="T11" fmla="*/ 14 h 27"/>
                  <a:gd name="T12" fmla="*/ 19 w 27"/>
                  <a:gd name="T13" fmla="*/ 12 h 27"/>
                  <a:gd name="T14" fmla="*/ 17 w 27"/>
                  <a:gd name="T15" fmla="*/ 11 h 27"/>
                  <a:gd name="T16" fmla="*/ 10 w 27"/>
                  <a:gd name="T17" fmla="*/ 3 h 27"/>
                  <a:gd name="T18" fmla="*/ 5 w 27"/>
                  <a:gd name="T19" fmla="*/ 1 h 27"/>
                  <a:gd name="T20" fmla="*/ 0 w 27"/>
                  <a:gd name="T21" fmla="*/ 0 h 27"/>
                  <a:gd name="T22" fmla="*/ 15 w 27"/>
                  <a:gd name="T23" fmla="*/ 27 h 27"/>
                  <a:gd name="T24" fmla="*/ 19 w 27"/>
                  <a:gd name="T25" fmla="*/ 25 h 27"/>
                  <a:gd name="T26" fmla="*/ 19 w 27"/>
                  <a:gd name="T27"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7">
                    <a:moveTo>
                      <a:pt x="19" y="24"/>
                    </a:moveTo>
                    <a:cubicBezTo>
                      <a:pt x="19" y="24"/>
                      <a:pt x="19" y="24"/>
                      <a:pt x="20" y="24"/>
                    </a:cubicBezTo>
                    <a:cubicBezTo>
                      <a:pt x="21" y="24"/>
                      <a:pt x="22" y="24"/>
                      <a:pt x="23" y="25"/>
                    </a:cubicBezTo>
                    <a:cubicBezTo>
                      <a:pt x="26" y="26"/>
                      <a:pt x="26" y="26"/>
                      <a:pt x="26" y="26"/>
                    </a:cubicBezTo>
                    <a:cubicBezTo>
                      <a:pt x="26" y="23"/>
                      <a:pt x="26" y="23"/>
                      <a:pt x="26" y="23"/>
                    </a:cubicBezTo>
                    <a:cubicBezTo>
                      <a:pt x="27" y="19"/>
                      <a:pt x="24" y="16"/>
                      <a:pt x="21" y="14"/>
                    </a:cubicBezTo>
                    <a:cubicBezTo>
                      <a:pt x="20" y="14"/>
                      <a:pt x="19" y="13"/>
                      <a:pt x="19" y="12"/>
                    </a:cubicBezTo>
                    <a:cubicBezTo>
                      <a:pt x="18" y="12"/>
                      <a:pt x="18" y="11"/>
                      <a:pt x="17" y="11"/>
                    </a:cubicBezTo>
                    <a:cubicBezTo>
                      <a:pt x="15" y="8"/>
                      <a:pt x="13" y="5"/>
                      <a:pt x="10" y="3"/>
                    </a:cubicBezTo>
                    <a:cubicBezTo>
                      <a:pt x="9" y="2"/>
                      <a:pt x="7" y="2"/>
                      <a:pt x="5" y="1"/>
                    </a:cubicBezTo>
                    <a:cubicBezTo>
                      <a:pt x="0" y="0"/>
                      <a:pt x="0" y="0"/>
                      <a:pt x="0" y="0"/>
                    </a:cubicBezTo>
                    <a:cubicBezTo>
                      <a:pt x="15" y="27"/>
                      <a:pt x="15" y="27"/>
                      <a:pt x="15" y="27"/>
                    </a:cubicBezTo>
                    <a:cubicBezTo>
                      <a:pt x="19" y="25"/>
                      <a:pt x="19" y="25"/>
                      <a:pt x="19" y="25"/>
                    </a:cubicBezTo>
                    <a:cubicBezTo>
                      <a:pt x="19" y="24"/>
                      <a:pt x="19" y="24"/>
                      <a:pt x="19" y="24"/>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40"/>
              <p:cNvSpPr>
                <a:spLocks/>
              </p:cNvSpPr>
              <p:nvPr/>
            </p:nvSpPr>
            <p:spPr bwMode="auto">
              <a:xfrm>
                <a:off x="2987" y="4152"/>
                <a:ext cx="208" cy="118"/>
              </a:xfrm>
              <a:custGeom>
                <a:avLst/>
                <a:gdLst>
                  <a:gd name="T0" fmla="*/ 133 w 136"/>
                  <a:gd name="T1" fmla="*/ 54 h 77"/>
                  <a:gd name="T2" fmla="*/ 132 w 136"/>
                  <a:gd name="T3" fmla="*/ 54 h 77"/>
                  <a:gd name="T4" fmla="*/ 127 w 136"/>
                  <a:gd name="T5" fmla="*/ 54 h 77"/>
                  <a:gd name="T6" fmla="*/ 123 w 136"/>
                  <a:gd name="T7" fmla="*/ 54 h 77"/>
                  <a:gd name="T8" fmla="*/ 122 w 136"/>
                  <a:gd name="T9" fmla="*/ 54 h 77"/>
                  <a:gd name="T10" fmla="*/ 120 w 136"/>
                  <a:gd name="T11" fmla="*/ 53 h 77"/>
                  <a:gd name="T12" fmla="*/ 115 w 136"/>
                  <a:gd name="T13" fmla="*/ 54 h 77"/>
                  <a:gd name="T14" fmla="*/ 114 w 136"/>
                  <a:gd name="T15" fmla="*/ 55 h 77"/>
                  <a:gd name="T16" fmla="*/ 112 w 136"/>
                  <a:gd name="T17" fmla="*/ 55 h 77"/>
                  <a:gd name="T18" fmla="*/ 111 w 136"/>
                  <a:gd name="T19" fmla="*/ 55 h 77"/>
                  <a:gd name="T20" fmla="*/ 106 w 136"/>
                  <a:gd name="T21" fmla="*/ 52 h 77"/>
                  <a:gd name="T22" fmla="*/ 101 w 136"/>
                  <a:gd name="T23" fmla="*/ 50 h 77"/>
                  <a:gd name="T24" fmla="*/ 96 w 136"/>
                  <a:gd name="T25" fmla="*/ 49 h 77"/>
                  <a:gd name="T26" fmla="*/ 92 w 136"/>
                  <a:gd name="T27" fmla="*/ 48 h 77"/>
                  <a:gd name="T28" fmla="*/ 88 w 136"/>
                  <a:gd name="T29" fmla="*/ 45 h 77"/>
                  <a:gd name="T30" fmla="*/ 83 w 136"/>
                  <a:gd name="T31" fmla="*/ 42 h 77"/>
                  <a:gd name="T32" fmla="*/ 81 w 136"/>
                  <a:gd name="T33" fmla="*/ 42 h 77"/>
                  <a:gd name="T34" fmla="*/ 73 w 136"/>
                  <a:gd name="T35" fmla="*/ 38 h 77"/>
                  <a:gd name="T36" fmla="*/ 71 w 136"/>
                  <a:gd name="T37" fmla="*/ 37 h 77"/>
                  <a:gd name="T38" fmla="*/ 70 w 136"/>
                  <a:gd name="T39" fmla="*/ 37 h 77"/>
                  <a:gd name="T40" fmla="*/ 68 w 136"/>
                  <a:gd name="T41" fmla="*/ 35 h 77"/>
                  <a:gd name="T42" fmla="*/ 66 w 136"/>
                  <a:gd name="T43" fmla="*/ 33 h 77"/>
                  <a:gd name="T44" fmla="*/ 60 w 136"/>
                  <a:gd name="T45" fmla="*/ 31 h 77"/>
                  <a:gd name="T46" fmla="*/ 56 w 136"/>
                  <a:gd name="T47" fmla="*/ 30 h 77"/>
                  <a:gd name="T48" fmla="*/ 54 w 136"/>
                  <a:gd name="T49" fmla="*/ 28 h 77"/>
                  <a:gd name="T50" fmla="*/ 48 w 136"/>
                  <a:gd name="T51" fmla="*/ 24 h 77"/>
                  <a:gd name="T52" fmla="*/ 41 w 136"/>
                  <a:gd name="T53" fmla="*/ 19 h 77"/>
                  <a:gd name="T54" fmla="*/ 35 w 136"/>
                  <a:gd name="T55" fmla="*/ 15 h 77"/>
                  <a:gd name="T56" fmla="*/ 30 w 136"/>
                  <a:gd name="T57" fmla="*/ 13 h 77"/>
                  <a:gd name="T58" fmla="*/ 28 w 136"/>
                  <a:gd name="T59" fmla="*/ 13 h 77"/>
                  <a:gd name="T60" fmla="*/ 22 w 136"/>
                  <a:gd name="T61" fmla="*/ 9 h 77"/>
                  <a:gd name="T62" fmla="*/ 22 w 136"/>
                  <a:gd name="T63" fmla="*/ 9 h 77"/>
                  <a:gd name="T64" fmla="*/ 20 w 136"/>
                  <a:gd name="T65" fmla="*/ 6 h 77"/>
                  <a:gd name="T66" fmla="*/ 14 w 136"/>
                  <a:gd name="T67" fmla="*/ 1 h 77"/>
                  <a:gd name="T68" fmla="*/ 11 w 136"/>
                  <a:gd name="T69" fmla="*/ 0 h 77"/>
                  <a:gd name="T70" fmla="*/ 8 w 136"/>
                  <a:gd name="T71" fmla="*/ 1 h 77"/>
                  <a:gd name="T72" fmla="*/ 6 w 136"/>
                  <a:gd name="T73" fmla="*/ 1 h 77"/>
                  <a:gd name="T74" fmla="*/ 4 w 136"/>
                  <a:gd name="T75" fmla="*/ 1 h 77"/>
                  <a:gd name="T76" fmla="*/ 4 w 136"/>
                  <a:gd name="T77" fmla="*/ 0 h 77"/>
                  <a:gd name="T78" fmla="*/ 0 w 136"/>
                  <a:gd name="T79" fmla="*/ 3 h 77"/>
                  <a:gd name="T80" fmla="*/ 34 w 136"/>
                  <a:gd name="T81" fmla="*/ 63 h 77"/>
                  <a:gd name="T82" fmla="*/ 80 w 136"/>
                  <a:gd name="T83" fmla="*/ 66 h 77"/>
                  <a:gd name="T84" fmla="*/ 107 w 136"/>
                  <a:gd name="T85" fmla="*/ 77 h 77"/>
                  <a:gd name="T86" fmla="*/ 107 w 136"/>
                  <a:gd name="T87" fmla="*/ 74 h 77"/>
                  <a:gd name="T88" fmla="*/ 107 w 136"/>
                  <a:gd name="T89" fmla="*/ 73 h 77"/>
                  <a:gd name="T90" fmla="*/ 107 w 136"/>
                  <a:gd name="T91" fmla="*/ 73 h 77"/>
                  <a:gd name="T92" fmla="*/ 109 w 136"/>
                  <a:gd name="T93" fmla="*/ 73 h 77"/>
                  <a:gd name="T94" fmla="*/ 111 w 136"/>
                  <a:gd name="T95" fmla="*/ 73 h 77"/>
                  <a:gd name="T96" fmla="*/ 114 w 136"/>
                  <a:gd name="T97" fmla="*/ 70 h 77"/>
                  <a:gd name="T98" fmla="*/ 116 w 136"/>
                  <a:gd name="T99" fmla="*/ 69 h 77"/>
                  <a:gd name="T100" fmla="*/ 120 w 136"/>
                  <a:gd name="T101" fmla="*/ 67 h 77"/>
                  <a:gd name="T102" fmla="*/ 120 w 136"/>
                  <a:gd name="T103" fmla="*/ 67 h 77"/>
                  <a:gd name="T104" fmla="*/ 122 w 136"/>
                  <a:gd name="T105" fmla="*/ 68 h 77"/>
                  <a:gd name="T106" fmla="*/ 126 w 136"/>
                  <a:gd name="T107" fmla="*/ 69 h 77"/>
                  <a:gd name="T108" fmla="*/ 127 w 136"/>
                  <a:gd name="T109" fmla="*/ 68 h 77"/>
                  <a:gd name="T110" fmla="*/ 134 w 136"/>
                  <a:gd name="T111" fmla="*/ 64 h 77"/>
                  <a:gd name="T112" fmla="*/ 134 w 136"/>
                  <a:gd name="T113" fmla="*/ 56 h 77"/>
                  <a:gd name="T114" fmla="*/ 133 w 136"/>
                  <a:gd name="T115" fmla="*/ 5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77">
                    <a:moveTo>
                      <a:pt x="133" y="54"/>
                    </a:moveTo>
                    <a:cubicBezTo>
                      <a:pt x="132" y="54"/>
                      <a:pt x="132" y="54"/>
                      <a:pt x="132" y="54"/>
                    </a:cubicBezTo>
                    <a:cubicBezTo>
                      <a:pt x="130" y="54"/>
                      <a:pt x="129" y="54"/>
                      <a:pt x="127" y="54"/>
                    </a:cubicBezTo>
                    <a:cubicBezTo>
                      <a:pt x="126" y="54"/>
                      <a:pt x="124" y="54"/>
                      <a:pt x="123" y="54"/>
                    </a:cubicBezTo>
                    <a:cubicBezTo>
                      <a:pt x="122" y="54"/>
                      <a:pt x="122" y="54"/>
                      <a:pt x="122" y="54"/>
                    </a:cubicBezTo>
                    <a:cubicBezTo>
                      <a:pt x="121" y="54"/>
                      <a:pt x="121" y="53"/>
                      <a:pt x="120" y="53"/>
                    </a:cubicBezTo>
                    <a:cubicBezTo>
                      <a:pt x="118" y="53"/>
                      <a:pt x="117" y="54"/>
                      <a:pt x="115" y="54"/>
                    </a:cubicBezTo>
                    <a:cubicBezTo>
                      <a:pt x="115" y="54"/>
                      <a:pt x="114" y="55"/>
                      <a:pt x="114" y="55"/>
                    </a:cubicBezTo>
                    <a:cubicBezTo>
                      <a:pt x="113" y="55"/>
                      <a:pt x="113" y="55"/>
                      <a:pt x="112" y="55"/>
                    </a:cubicBezTo>
                    <a:cubicBezTo>
                      <a:pt x="112" y="55"/>
                      <a:pt x="112" y="55"/>
                      <a:pt x="111" y="55"/>
                    </a:cubicBezTo>
                    <a:cubicBezTo>
                      <a:pt x="109" y="55"/>
                      <a:pt x="108" y="54"/>
                      <a:pt x="106" y="52"/>
                    </a:cubicBezTo>
                    <a:cubicBezTo>
                      <a:pt x="104" y="52"/>
                      <a:pt x="102" y="51"/>
                      <a:pt x="101" y="50"/>
                    </a:cubicBezTo>
                    <a:cubicBezTo>
                      <a:pt x="99" y="49"/>
                      <a:pt x="98" y="49"/>
                      <a:pt x="96" y="49"/>
                    </a:cubicBezTo>
                    <a:cubicBezTo>
                      <a:pt x="95" y="49"/>
                      <a:pt x="93" y="48"/>
                      <a:pt x="92" y="48"/>
                    </a:cubicBezTo>
                    <a:cubicBezTo>
                      <a:pt x="90" y="47"/>
                      <a:pt x="89" y="46"/>
                      <a:pt x="88" y="45"/>
                    </a:cubicBezTo>
                    <a:cubicBezTo>
                      <a:pt x="86" y="44"/>
                      <a:pt x="85" y="43"/>
                      <a:pt x="83" y="42"/>
                    </a:cubicBezTo>
                    <a:cubicBezTo>
                      <a:pt x="81" y="42"/>
                      <a:pt x="81" y="42"/>
                      <a:pt x="81" y="42"/>
                    </a:cubicBezTo>
                    <a:cubicBezTo>
                      <a:pt x="79" y="40"/>
                      <a:pt x="76" y="39"/>
                      <a:pt x="73" y="38"/>
                    </a:cubicBezTo>
                    <a:cubicBezTo>
                      <a:pt x="73" y="38"/>
                      <a:pt x="72" y="38"/>
                      <a:pt x="71" y="37"/>
                    </a:cubicBezTo>
                    <a:cubicBezTo>
                      <a:pt x="71" y="37"/>
                      <a:pt x="70" y="37"/>
                      <a:pt x="70" y="37"/>
                    </a:cubicBezTo>
                    <a:cubicBezTo>
                      <a:pt x="69" y="37"/>
                      <a:pt x="69" y="36"/>
                      <a:pt x="68" y="35"/>
                    </a:cubicBezTo>
                    <a:cubicBezTo>
                      <a:pt x="67" y="35"/>
                      <a:pt x="67" y="34"/>
                      <a:pt x="66" y="33"/>
                    </a:cubicBezTo>
                    <a:cubicBezTo>
                      <a:pt x="64" y="32"/>
                      <a:pt x="62" y="32"/>
                      <a:pt x="60" y="31"/>
                    </a:cubicBezTo>
                    <a:cubicBezTo>
                      <a:pt x="59" y="31"/>
                      <a:pt x="58" y="30"/>
                      <a:pt x="56" y="30"/>
                    </a:cubicBezTo>
                    <a:cubicBezTo>
                      <a:pt x="55" y="29"/>
                      <a:pt x="54" y="28"/>
                      <a:pt x="54" y="28"/>
                    </a:cubicBezTo>
                    <a:cubicBezTo>
                      <a:pt x="52" y="26"/>
                      <a:pt x="50" y="25"/>
                      <a:pt x="48" y="24"/>
                    </a:cubicBezTo>
                    <a:cubicBezTo>
                      <a:pt x="45" y="23"/>
                      <a:pt x="43" y="21"/>
                      <a:pt x="41" y="19"/>
                    </a:cubicBezTo>
                    <a:cubicBezTo>
                      <a:pt x="39" y="18"/>
                      <a:pt x="37" y="16"/>
                      <a:pt x="35" y="15"/>
                    </a:cubicBezTo>
                    <a:cubicBezTo>
                      <a:pt x="33" y="14"/>
                      <a:pt x="31" y="14"/>
                      <a:pt x="30" y="13"/>
                    </a:cubicBezTo>
                    <a:cubicBezTo>
                      <a:pt x="29" y="13"/>
                      <a:pt x="28" y="13"/>
                      <a:pt x="28" y="13"/>
                    </a:cubicBezTo>
                    <a:cubicBezTo>
                      <a:pt x="25" y="13"/>
                      <a:pt x="24" y="11"/>
                      <a:pt x="22" y="9"/>
                    </a:cubicBezTo>
                    <a:cubicBezTo>
                      <a:pt x="22" y="9"/>
                      <a:pt x="22" y="9"/>
                      <a:pt x="22" y="9"/>
                    </a:cubicBezTo>
                    <a:cubicBezTo>
                      <a:pt x="21" y="8"/>
                      <a:pt x="21" y="7"/>
                      <a:pt x="20" y="6"/>
                    </a:cubicBezTo>
                    <a:cubicBezTo>
                      <a:pt x="18" y="4"/>
                      <a:pt x="16" y="2"/>
                      <a:pt x="14" y="1"/>
                    </a:cubicBezTo>
                    <a:cubicBezTo>
                      <a:pt x="13" y="0"/>
                      <a:pt x="12" y="0"/>
                      <a:pt x="11" y="0"/>
                    </a:cubicBezTo>
                    <a:cubicBezTo>
                      <a:pt x="10" y="0"/>
                      <a:pt x="9" y="0"/>
                      <a:pt x="8" y="1"/>
                    </a:cubicBezTo>
                    <a:cubicBezTo>
                      <a:pt x="7" y="1"/>
                      <a:pt x="6" y="1"/>
                      <a:pt x="6" y="1"/>
                    </a:cubicBezTo>
                    <a:cubicBezTo>
                      <a:pt x="5" y="1"/>
                      <a:pt x="5" y="1"/>
                      <a:pt x="4" y="1"/>
                    </a:cubicBezTo>
                    <a:cubicBezTo>
                      <a:pt x="4" y="1"/>
                      <a:pt x="4" y="1"/>
                      <a:pt x="4" y="0"/>
                    </a:cubicBezTo>
                    <a:cubicBezTo>
                      <a:pt x="0" y="3"/>
                      <a:pt x="0" y="3"/>
                      <a:pt x="0" y="3"/>
                    </a:cubicBezTo>
                    <a:cubicBezTo>
                      <a:pt x="34" y="63"/>
                      <a:pt x="34" y="63"/>
                      <a:pt x="34" y="63"/>
                    </a:cubicBezTo>
                    <a:cubicBezTo>
                      <a:pt x="80" y="66"/>
                      <a:pt x="80" y="66"/>
                      <a:pt x="80" y="66"/>
                    </a:cubicBezTo>
                    <a:cubicBezTo>
                      <a:pt x="107" y="77"/>
                      <a:pt x="107" y="77"/>
                      <a:pt x="107" y="77"/>
                    </a:cubicBezTo>
                    <a:cubicBezTo>
                      <a:pt x="107" y="74"/>
                      <a:pt x="107" y="74"/>
                      <a:pt x="107" y="74"/>
                    </a:cubicBezTo>
                    <a:cubicBezTo>
                      <a:pt x="107" y="73"/>
                      <a:pt x="107" y="73"/>
                      <a:pt x="107" y="73"/>
                    </a:cubicBezTo>
                    <a:cubicBezTo>
                      <a:pt x="107" y="73"/>
                      <a:pt x="107" y="73"/>
                      <a:pt x="107" y="73"/>
                    </a:cubicBezTo>
                    <a:cubicBezTo>
                      <a:pt x="109" y="73"/>
                      <a:pt x="109" y="73"/>
                      <a:pt x="109" y="73"/>
                    </a:cubicBezTo>
                    <a:cubicBezTo>
                      <a:pt x="109" y="73"/>
                      <a:pt x="110" y="73"/>
                      <a:pt x="111" y="73"/>
                    </a:cubicBezTo>
                    <a:cubicBezTo>
                      <a:pt x="113" y="72"/>
                      <a:pt x="114" y="71"/>
                      <a:pt x="114" y="70"/>
                    </a:cubicBezTo>
                    <a:cubicBezTo>
                      <a:pt x="115" y="70"/>
                      <a:pt x="115" y="69"/>
                      <a:pt x="116" y="69"/>
                    </a:cubicBezTo>
                    <a:cubicBezTo>
                      <a:pt x="117" y="68"/>
                      <a:pt x="119" y="67"/>
                      <a:pt x="120" y="67"/>
                    </a:cubicBezTo>
                    <a:cubicBezTo>
                      <a:pt x="120" y="67"/>
                      <a:pt x="120" y="67"/>
                      <a:pt x="120" y="67"/>
                    </a:cubicBezTo>
                    <a:cubicBezTo>
                      <a:pt x="121" y="67"/>
                      <a:pt x="121" y="68"/>
                      <a:pt x="122" y="68"/>
                    </a:cubicBezTo>
                    <a:cubicBezTo>
                      <a:pt x="123" y="68"/>
                      <a:pt x="124" y="69"/>
                      <a:pt x="126" y="69"/>
                    </a:cubicBezTo>
                    <a:cubicBezTo>
                      <a:pt x="126" y="69"/>
                      <a:pt x="127" y="69"/>
                      <a:pt x="127" y="68"/>
                    </a:cubicBezTo>
                    <a:cubicBezTo>
                      <a:pt x="129" y="68"/>
                      <a:pt x="133" y="67"/>
                      <a:pt x="134" y="64"/>
                    </a:cubicBezTo>
                    <a:cubicBezTo>
                      <a:pt x="136" y="62"/>
                      <a:pt x="135" y="58"/>
                      <a:pt x="134" y="56"/>
                    </a:cubicBezTo>
                    <a:lnTo>
                      <a:pt x="133" y="54"/>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41"/>
              <p:cNvSpPr>
                <a:spLocks/>
              </p:cNvSpPr>
              <p:nvPr/>
            </p:nvSpPr>
            <p:spPr bwMode="auto">
              <a:xfrm>
                <a:off x="3134" y="4266"/>
                <a:ext cx="6" cy="8"/>
              </a:xfrm>
              <a:custGeom>
                <a:avLst/>
                <a:gdLst>
                  <a:gd name="T0" fmla="*/ 3 w 4"/>
                  <a:gd name="T1" fmla="*/ 5 h 5"/>
                  <a:gd name="T2" fmla="*/ 1 w 4"/>
                  <a:gd name="T3" fmla="*/ 4 h 5"/>
                  <a:gd name="T4" fmla="*/ 0 w 4"/>
                  <a:gd name="T5" fmla="*/ 4 h 5"/>
                  <a:gd name="T6" fmla="*/ 0 w 4"/>
                  <a:gd name="T7" fmla="*/ 4 h 5"/>
                  <a:gd name="T8" fmla="*/ 2 w 4"/>
                  <a:gd name="T9" fmla="*/ 0 h 5"/>
                  <a:gd name="T10" fmla="*/ 4 w 4"/>
                  <a:gd name="T11" fmla="*/ 1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2" y="5"/>
                      <a:pt x="1" y="5"/>
                      <a:pt x="1" y="4"/>
                    </a:cubicBezTo>
                    <a:cubicBezTo>
                      <a:pt x="0" y="4"/>
                      <a:pt x="0" y="4"/>
                      <a:pt x="0" y="4"/>
                    </a:cubicBezTo>
                    <a:cubicBezTo>
                      <a:pt x="0" y="4"/>
                      <a:pt x="0" y="4"/>
                      <a:pt x="0" y="4"/>
                    </a:cubicBezTo>
                    <a:cubicBezTo>
                      <a:pt x="2" y="0"/>
                      <a:pt x="2" y="0"/>
                      <a:pt x="2" y="0"/>
                    </a:cubicBezTo>
                    <a:cubicBezTo>
                      <a:pt x="4" y="1"/>
                      <a:pt x="4" y="1"/>
                      <a:pt x="4" y="1"/>
                    </a:cubicBezTo>
                    <a:lnTo>
                      <a:pt x="3" y="5"/>
                    </a:ln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42"/>
              <p:cNvSpPr>
                <a:spLocks/>
              </p:cNvSpPr>
              <p:nvPr/>
            </p:nvSpPr>
            <p:spPr bwMode="auto">
              <a:xfrm>
                <a:off x="3135" y="4270"/>
                <a:ext cx="5" cy="1"/>
              </a:xfrm>
              <a:custGeom>
                <a:avLst/>
                <a:gdLst>
                  <a:gd name="T0" fmla="*/ 1 w 3"/>
                  <a:gd name="T1" fmla="*/ 0 h 1"/>
                  <a:gd name="T2" fmla="*/ 3 w 3"/>
                  <a:gd name="T3" fmla="*/ 1 h 1"/>
                  <a:gd name="T4" fmla="*/ 0 w 3"/>
                  <a:gd name="T5" fmla="*/ 0 h 1"/>
                  <a:gd name="T6" fmla="*/ 1 w 3"/>
                  <a:gd name="T7" fmla="*/ 0 h 1"/>
                </a:gdLst>
                <a:ahLst/>
                <a:cxnLst>
                  <a:cxn ang="0">
                    <a:pos x="T0" y="T1"/>
                  </a:cxn>
                  <a:cxn ang="0">
                    <a:pos x="T2" y="T3"/>
                  </a:cxn>
                  <a:cxn ang="0">
                    <a:pos x="T4" y="T5"/>
                  </a:cxn>
                  <a:cxn ang="0">
                    <a:pos x="T6" y="T7"/>
                  </a:cxn>
                </a:cxnLst>
                <a:rect l="0" t="0" r="r" b="b"/>
                <a:pathLst>
                  <a:path w="3" h="1">
                    <a:moveTo>
                      <a:pt x="1" y="0"/>
                    </a:moveTo>
                    <a:cubicBezTo>
                      <a:pt x="1" y="1"/>
                      <a:pt x="2" y="1"/>
                      <a:pt x="3" y="1"/>
                    </a:cubicBezTo>
                    <a:cubicBezTo>
                      <a:pt x="0" y="0"/>
                      <a:pt x="0" y="0"/>
                      <a:pt x="0" y="0"/>
                    </a:cubicBezTo>
                    <a:cubicBezTo>
                      <a:pt x="1" y="0"/>
                      <a:pt x="1" y="0"/>
                      <a:pt x="1" y="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43"/>
              <p:cNvSpPr>
                <a:spLocks/>
              </p:cNvSpPr>
              <p:nvPr/>
            </p:nvSpPr>
            <p:spPr bwMode="auto">
              <a:xfrm>
                <a:off x="1644" y="965"/>
                <a:ext cx="27" cy="31"/>
              </a:xfrm>
              <a:custGeom>
                <a:avLst/>
                <a:gdLst>
                  <a:gd name="T0" fmla="*/ 7 w 18"/>
                  <a:gd name="T1" fmla="*/ 20 h 20"/>
                  <a:gd name="T2" fmla="*/ 3 w 18"/>
                  <a:gd name="T3" fmla="*/ 18 h 20"/>
                  <a:gd name="T4" fmla="*/ 5 w 18"/>
                  <a:gd name="T5" fmla="*/ 8 h 20"/>
                  <a:gd name="T6" fmla="*/ 6 w 18"/>
                  <a:gd name="T7" fmla="*/ 8 h 20"/>
                  <a:gd name="T8" fmla="*/ 6 w 18"/>
                  <a:gd name="T9" fmla="*/ 7 h 20"/>
                  <a:gd name="T10" fmla="*/ 7 w 18"/>
                  <a:gd name="T11" fmla="*/ 5 h 20"/>
                  <a:gd name="T12" fmla="*/ 8 w 18"/>
                  <a:gd name="T13" fmla="*/ 3 h 20"/>
                  <a:gd name="T14" fmla="*/ 8 w 18"/>
                  <a:gd name="T15" fmla="*/ 1 h 20"/>
                  <a:gd name="T16" fmla="*/ 11 w 18"/>
                  <a:gd name="T17" fmla="*/ 1 h 20"/>
                  <a:gd name="T18" fmla="*/ 12 w 18"/>
                  <a:gd name="T19" fmla="*/ 0 h 20"/>
                  <a:gd name="T20" fmla="*/ 17 w 18"/>
                  <a:gd name="T21" fmla="*/ 5 h 20"/>
                  <a:gd name="T22" fmla="*/ 14 w 18"/>
                  <a:gd name="T23" fmla="*/ 12 h 20"/>
                  <a:gd name="T24" fmla="*/ 12 w 18"/>
                  <a:gd name="T25" fmla="*/ 16 h 20"/>
                  <a:gd name="T26" fmla="*/ 11 w 18"/>
                  <a:gd name="T27" fmla="*/ 17 h 20"/>
                  <a:gd name="T28" fmla="*/ 7 w 18"/>
                  <a:gd name="T2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0">
                    <a:moveTo>
                      <a:pt x="7" y="20"/>
                    </a:moveTo>
                    <a:cubicBezTo>
                      <a:pt x="5" y="20"/>
                      <a:pt x="4" y="19"/>
                      <a:pt x="3" y="18"/>
                    </a:cubicBezTo>
                    <a:cubicBezTo>
                      <a:pt x="0" y="14"/>
                      <a:pt x="4" y="10"/>
                      <a:pt x="5" y="8"/>
                    </a:cubicBezTo>
                    <a:cubicBezTo>
                      <a:pt x="6" y="8"/>
                      <a:pt x="6" y="8"/>
                      <a:pt x="6" y="8"/>
                    </a:cubicBezTo>
                    <a:cubicBezTo>
                      <a:pt x="6" y="7"/>
                      <a:pt x="6" y="7"/>
                      <a:pt x="6" y="7"/>
                    </a:cubicBezTo>
                    <a:cubicBezTo>
                      <a:pt x="7" y="6"/>
                      <a:pt x="7" y="5"/>
                      <a:pt x="7" y="5"/>
                    </a:cubicBezTo>
                    <a:cubicBezTo>
                      <a:pt x="7" y="4"/>
                      <a:pt x="8" y="4"/>
                      <a:pt x="8" y="3"/>
                    </a:cubicBezTo>
                    <a:cubicBezTo>
                      <a:pt x="8" y="1"/>
                      <a:pt x="8" y="1"/>
                      <a:pt x="8" y="1"/>
                    </a:cubicBezTo>
                    <a:cubicBezTo>
                      <a:pt x="11" y="1"/>
                      <a:pt x="11" y="1"/>
                      <a:pt x="11" y="1"/>
                    </a:cubicBezTo>
                    <a:cubicBezTo>
                      <a:pt x="11" y="0"/>
                      <a:pt x="11" y="0"/>
                      <a:pt x="12" y="0"/>
                    </a:cubicBezTo>
                    <a:cubicBezTo>
                      <a:pt x="15" y="0"/>
                      <a:pt x="17" y="2"/>
                      <a:pt x="17" y="5"/>
                    </a:cubicBezTo>
                    <a:cubicBezTo>
                      <a:pt x="18" y="8"/>
                      <a:pt x="17" y="10"/>
                      <a:pt x="14" y="12"/>
                    </a:cubicBezTo>
                    <a:cubicBezTo>
                      <a:pt x="13" y="13"/>
                      <a:pt x="12" y="15"/>
                      <a:pt x="12" y="16"/>
                    </a:cubicBezTo>
                    <a:cubicBezTo>
                      <a:pt x="11" y="17"/>
                      <a:pt x="11" y="17"/>
                      <a:pt x="11" y="17"/>
                    </a:cubicBezTo>
                    <a:cubicBezTo>
                      <a:pt x="10" y="18"/>
                      <a:pt x="9" y="20"/>
                      <a:pt x="7" y="20"/>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44"/>
              <p:cNvSpPr>
                <a:spLocks/>
              </p:cNvSpPr>
              <p:nvPr/>
            </p:nvSpPr>
            <p:spPr bwMode="auto">
              <a:xfrm>
                <a:off x="1648" y="968"/>
                <a:ext cx="22" cy="28"/>
              </a:xfrm>
              <a:custGeom>
                <a:avLst/>
                <a:gdLst>
                  <a:gd name="T0" fmla="*/ 7 w 14"/>
                  <a:gd name="T1" fmla="*/ 13 h 18"/>
                  <a:gd name="T2" fmla="*/ 2 w 14"/>
                  <a:gd name="T3" fmla="*/ 15 h 18"/>
                  <a:gd name="T4" fmla="*/ 5 w 14"/>
                  <a:gd name="T5" fmla="*/ 7 h 18"/>
                  <a:gd name="T6" fmla="*/ 6 w 14"/>
                  <a:gd name="T7" fmla="*/ 4 h 18"/>
                  <a:gd name="T8" fmla="*/ 8 w 14"/>
                  <a:gd name="T9" fmla="*/ 1 h 18"/>
                  <a:gd name="T10" fmla="*/ 9 w 14"/>
                  <a:gd name="T11" fmla="*/ 8 h 18"/>
                  <a:gd name="T12" fmla="*/ 7 w 14"/>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14" h="18">
                    <a:moveTo>
                      <a:pt x="7" y="13"/>
                    </a:moveTo>
                    <a:cubicBezTo>
                      <a:pt x="5" y="15"/>
                      <a:pt x="4" y="18"/>
                      <a:pt x="2" y="15"/>
                    </a:cubicBezTo>
                    <a:cubicBezTo>
                      <a:pt x="0" y="12"/>
                      <a:pt x="3" y="9"/>
                      <a:pt x="5" y="7"/>
                    </a:cubicBezTo>
                    <a:cubicBezTo>
                      <a:pt x="5" y="7"/>
                      <a:pt x="6" y="5"/>
                      <a:pt x="6" y="4"/>
                    </a:cubicBezTo>
                    <a:cubicBezTo>
                      <a:pt x="7" y="3"/>
                      <a:pt x="8" y="3"/>
                      <a:pt x="8" y="1"/>
                    </a:cubicBezTo>
                    <a:cubicBezTo>
                      <a:pt x="13" y="0"/>
                      <a:pt x="14" y="6"/>
                      <a:pt x="9" y="8"/>
                    </a:cubicBezTo>
                    <a:cubicBezTo>
                      <a:pt x="9" y="9"/>
                      <a:pt x="7" y="12"/>
                      <a:pt x="7" y="13"/>
                    </a:cubicBezTo>
                    <a:close/>
                  </a:path>
                </a:pathLst>
              </a:custGeom>
              <a:grpFill/>
              <a:ln w="28575"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1" name="Group 4"/>
            <p:cNvGrpSpPr>
              <a:grpSpLocks noChangeAspect="1"/>
            </p:cNvGrpSpPr>
            <p:nvPr/>
          </p:nvGrpSpPr>
          <p:grpSpPr bwMode="auto">
            <a:xfrm>
              <a:off x="1331115" y="1060896"/>
              <a:ext cx="2242476" cy="3198916"/>
              <a:chOff x="1559" y="0"/>
              <a:chExt cx="2640" cy="4319"/>
            </a:xfrm>
            <a:grpFill/>
          </p:grpSpPr>
          <p:sp>
            <p:nvSpPr>
              <p:cNvPr id="122" name="Freeform 5"/>
              <p:cNvSpPr>
                <a:spLocks/>
              </p:cNvSpPr>
              <p:nvPr/>
            </p:nvSpPr>
            <p:spPr bwMode="auto">
              <a:xfrm>
                <a:off x="3298" y="4035"/>
                <a:ext cx="87" cy="63"/>
              </a:xfrm>
              <a:custGeom>
                <a:avLst/>
                <a:gdLst>
                  <a:gd name="T0" fmla="*/ 54 w 57"/>
                  <a:gd name="T1" fmla="*/ 15 h 41"/>
                  <a:gd name="T2" fmla="*/ 56 w 57"/>
                  <a:gd name="T3" fmla="*/ 4 h 41"/>
                  <a:gd name="T4" fmla="*/ 50 w 57"/>
                  <a:gd name="T5" fmla="*/ 2 h 41"/>
                  <a:gd name="T6" fmla="*/ 43 w 57"/>
                  <a:gd name="T7" fmla="*/ 3 h 41"/>
                  <a:gd name="T8" fmla="*/ 43 w 57"/>
                  <a:gd name="T9" fmla="*/ 3 h 41"/>
                  <a:gd name="T10" fmla="*/ 40 w 57"/>
                  <a:gd name="T11" fmla="*/ 3 h 41"/>
                  <a:gd name="T12" fmla="*/ 38 w 57"/>
                  <a:gd name="T13" fmla="*/ 3 h 41"/>
                  <a:gd name="T14" fmla="*/ 36 w 57"/>
                  <a:gd name="T15" fmla="*/ 2 h 41"/>
                  <a:gd name="T16" fmla="*/ 29 w 57"/>
                  <a:gd name="T17" fmla="*/ 2 h 41"/>
                  <a:gd name="T18" fmla="*/ 26 w 57"/>
                  <a:gd name="T19" fmla="*/ 6 h 41"/>
                  <a:gd name="T20" fmla="*/ 24 w 57"/>
                  <a:gd name="T21" fmla="*/ 5 h 41"/>
                  <a:gd name="T22" fmla="*/ 20 w 57"/>
                  <a:gd name="T23" fmla="*/ 3 h 41"/>
                  <a:gd name="T24" fmla="*/ 19 w 57"/>
                  <a:gd name="T25" fmla="*/ 2 h 41"/>
                  <a:gd name="T26" fmla="*/ 14 w 57"/>
                  <a:gd name="T27" fmla="*/ 1 h 41"/>
                  <a:gd name="T28" fmla="*/ 11 w 57"/>
                  <a:gd name="T29" fmla="*/ 3 h 41"/>
                  <a:gd name="T30" fmla="*/ 20 w 57"/>
                  <a:gd name="T31" fmla="*/ 12 h 41"/>
                  <a:gd name="T32" fmla="*/ 14 w 57"/>
                  <a:gd name="T33" fmla="*/ 14 h 41"/>
                  <a:gd name="T34" fmla="*/ 14 w 57"/>
                  <a:gd name="T35" fmla="*/ 20 h 41"/>
                  <a:gd name="T36" fmla="*/ 18 w 57"/>
                  <a:gd name="T37" fmla="*/ 20 h 41"/>
                  <a:gd name="T38" fmla="*/ 21 w 57"/>
                  <a:gd name="T39" fmla="*/ 21 h 41"/>
                  <a:gd name="T40" fmla="*/ 23 w 57"/>
                  <a:gd name="T41" fmla="*/ 22 h 41"/>
                  <a:gd name="T42" fmla="*/ 20 w 57"/>
                  <a:gd name="T43" fmla="*/ 23 h 41"/>
                  <a:gd name="T44" fmla="*/ 17 w 57"/>
                  <a:gd name="T45" fmla="*/ 24 h 41"/>
                  <a:gd name="T46" fmla="*/ 14 w 57"/>
                  <a:gd name="T47" fmla="*/ 24 h 41"/>
                  <a:gd name="T48" fmla="*/ 12 w 57"/>
                  <a:gd name="T49" fmla="*/ 19 h 41"/>
                  <a:gd name="T50" fmla="*/ 10 w 57"/>
                  <a:gd name="T51" fmla="*/ 16 h 41"/>
                  <a:gd name="T52" fmla="*/ 7 w 57"/>
                  <a:gd name="T53" fmla="*/ 18 h 41"/>
                  <a:gd name="T54" fmla="*/ 6 w 57"/>
                  <a:gd name="T55" fmla="*/ 17 h 41"/>
                  <a:gd name="T56" fmla="*/ 1 w 57"/>
                  <a:gd name="T57" fmla="*/ 24 h 41"/>
                  <a:gd name="T58" fmla="*/ 6 w 57"/>
                  <a:gd name="T59" fmla="*/ 27 h 41"/>
                  <a:gd name="T60" fmla="*/ 15 w 57"/>
                  <a:gd name="T61" fmla="*/ 34 h 41"/>
                  <a:gd name="T62" fmla="*/ 21 w 57"/>
                  <a:gd name="T63" fmla="*/ 38 h 41"/>
                  <a:gd name="T64" fmla="*/ 23 w 57"/>
                  <a:gd name="T65" fmla="*/ 39 h 41"/>
                  <a:gd name="T66" fmla="*/ 26 w 57"/>
                  <a:gd name="T67" fmla="*/ 41 h 41"/>
                  <a:gd name="T68" fmla="*/ 31 w 57"/>
                  <a:gd name="T69" fmla="*/ 37 h 41"/>
                  <a:gd name="T70" fmla="*/ 32 w 57"/>
                  <a:gd name="T71" fmla="*/ 36 h 41"/>
                  <a:gd name="T72" fmla="*/ 37 w 57"/>
                  <a:gd name="T73" fmla="*/ 30 h 41"/>
                  <a:gd name="T74" fmla="*/ 39 w 57"/>
                  <a:gd name="T75" fmla="*/ 29 h 41"/>
                  <a:gd name="T76" fmla="*/ 44 w 57"/>
                  <a:gd name="T77" fmla="*/ 29 h 41"/>
                  <a:gd name="T78" fmla="*/ 49 w 57"/>
                  <a:gd name="T79" fmla="*/ 21 h 41"/>
                  <a:gd name="T80" fmla="*/ 53 w 57"/>
                  <a:gd name="T81" fmla="*/ 1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7" h="41">
                    <a:moveTo>
                      <a:pt x="53" y="17"/>
                    </a:moveTo>
                    <a:cubicBezTo>
                      <a:pt x="54" y="15"/>
                      <a:pt x="54" y="15"/>
                      <a:pt x="54" y="15"/>
                    </a:cubicBezTo>
                    <a:cubicBezTo>
                      <a:pt x="54" y="14"/>
                      <a:pt x="54" y="12"/>
                      <a:pt x="55" y="11"/>
                    </a:cubicBezTo>
                    <a:cubicBezTo>
                      <a:pt x="56" y="8"/>
                      <a:pt x="57" y="6"/>
                      <a:pt x="56" y="4"/>
                    </a:cubicBezTo>
                    <a:cubicBezTo>
                      <a:pt x="54" y="2"/>
                      <a:pt x="52" y="2"/>
                      <a:pt x="50" y="2"/>
                    </a:cubicBezTo>
                    <a:cubicBezTo>
                      <a:pt x="50" y="2"/>
                      <a:pt x="50" y="2"/>
                      <a:pt x="50" y="2"/>
                    </a:cubicBezTo>
                    <a:cubicBezTo>
                      <a:pt x="49" y="2"/>
                      <a:pt x="47" y="2"/>
                      <a:pt x="46" y="3"/>
                    </a:cubicBezTo>
                    <a:cubicBezTo>
                      <a:pt x="45" y="3"/>
                      <a:pt x="44" y="3"/>
                      <a:pt x="43" y="3"/>
                    </a:cubicBezTo>
                    <a:cubicBezTo>
                      <a:pt x="43" y="3"/>
                      <a:pt x="43" y="3"/>
                      <a:pt x="43" y="3"/>
                    </a:cubicBezTo>
                    <a:cubicBezTo>
                      <a:pt x="43" y="3"/>
                      <a:pt x="43" y="3"/>
                      <a:pt x="43" y="3"/>
                    </a:cubicBezTo>
                    <a:cubicBezTo>
                      <a:pt x="42" y="3"/>
                      <a:pt x="42" y="3"/>
                      <a:pt x="41" y="3"/>
                    </a:cubicBezTo>
                    <a:cubicBezTo>
                      <a:pt x="41" y="3"/>
                      <a:pt x="40" y="3"/>
                      <a:pt x="40" y="3"/>
                    </a:cubicBezTo>
                    <a:cubicBezTo>
                      <a:pt x="39" y="3"/>
                      <a:pt x="39" y="3"/>
                      <a:pt x="39" y="3"/>
                    </a:cubicBezTo>
                    <a:cubicBezTo>
                      <a:pt x="38" y="3"/>
                      <a:pt x="38" y="3"/>
                      <a:pt x="38" y="3"/>
                    </a:cubicBezTo>
                    <a:cubicBezTo>
                      <a:pt x="38" y="3"/>
                      <a:pt x="38" y="3"/>
                      <a:pt x="38" y="3"/>
                    </a:cubicBezTo>
                    <a:cubicBezTo>
                      <a:pt x="37" y="2"/>
                      <a:pt x="36" y="2"/>
                      <a:pt x="36" y="2"/>
                    </a:cubicBezTo>
                    <a:cubicBezTo>
                      <a:pt x="35" y="2"/>
                      <a:pt x="34" y="1"/>
                      <a:pt x="33" y="1"/>
                    </a:cubicBezTo>
                    <a:cubicBezTo>
                      <a:pt x="32" y="1"/>
                      <a:pt x="30" y="1"/>
                      <a:pt x="29" y="2"/>
                    </a:cubicBezTo>
                    <a:cubicBezTo>
                      <a:pt x="28" y="3"/>
                      <a:pt x="27" y="4"/>
                      <a:pt x="27" y="5"/>
                    </a:cubicBezTo>
                    <a:cubicBezTo>
                      <a:pt x="26" y="6"/>
                      <a:pt x="26" y="6"/>
                      <a:pt x="26" y="6"/>
                    </a:cubicBezTo>
                    <a:cubicBezTo>
                      <a:pt x="26" y="6"/>
                      <a:pt x="26" y="6"/>
                      <a:pt x="26" y="6"/>
                    </a:cubicBezTo>
                    <a:cubicBezTo>
                      <a:pt x="25" y="6"/>
                      <a:pt x="25" y="6"/>
                      <a:pt x="24" y="5"/>
                    </a:cubicBezTo>
                    <a:cubicBezTo>
                      <a:pt x="23" y="5"/>
                      <a:pt x="23" y="4"/>
                      <a:pt x="22" y="4"/>
                    </a:cubicBezTo>
                    <a:cubicBezTo>
                      <a:pt x="21" y="4"/>
                      <a:pt x="21" y="3"/>
                      <a:pt x="20" y="3"/>
                    </a:cubicBezTo>
                    <a:cubicBezTo>
                      <a:pt x="20" y="3"/>
                      <a:pt x="20" y="3"/>
                      <a:pt x="20" y="3"/>
                    </a:cubicBezTo>
                    <a:cubicBezTo>
                      <a:pt x="20" y="3"/>
                      <a:pt x="20" y="3"/>
                      <a:pt x="19" y="2"/>
                    </a:cubicBezTo>
                    <a:cubicBezTo>
                      <a:pt x="18" y="1"/>
                      <a:pt x="16" y="1"/>
                      <a:pt x="14" y="1"/>
                    </a:cubicBezTo>
                    <a:cubicBezTo>
                      <a:pt x="14" y="1"/>
                      <a:pt x="14" y="1"/>
                      <a:pt x="14" y="1"/>
                    </a:cubicBezTo>
                    <a:cubicBezTo>
                      <a:pt x="11" y="0"/>
                      <a:pt x="11" y="0"/>
                      <a:pt x="11" y="0"/>
                    </a:cubicBezTo>
                    <a:cubicBezTo>
                      <a:pt x="11" y="3"/>
                      <a:pt x="11" y="3"/>
                      <a:pt x="11" y="3"/>
                    </a:cubicBezTo>
                    <a:cubicBezTo>
                      <a:pt x="11" y="8"/>
                      <a:pt x="16" y="10"/>
                      <a:pt x="20" y="12"/>
                    </a:cubicBezTo>
                    <a:cubicBezTo>
                      <a:pt x="20" y="12"/>
                      <a:pt x="20" y="12"/>
                      <a:pt x="20" y="12"/>
                    </a:cubicBezTo>
                    <a:cubicBezTo>
                      <a:pt x="19" y="12"/>
                      <a:pt x="19" y="12"/>
                      <a:pt x="18" y="12"/>
                    </a:cubicBezTo>
                    <a:cubicBezTo>
                      <a:pt x="17" y="12"/>
                      <a:pt x="15" y="12"/>
                      <a:pt x="14" y="14"/>
                    </a:cubicBezTo>
                    <a:cubicBezTo>
                      <a:pt x="13" y="15"/>
                      <a:pt x="12" y="16"/>
                      <a:pt x="13" y="18"/>
                    </a:cubicBezTo>
                    <a:cubicBezTo>
                      <a:pt x="14" y="20"/>
                      <a:pt x="14" y="20"/>
                      <a:pt x="14" y="20"/>
                    </a:cubicBezTo>
                    <a:cubicBezTo>
                      <a:pt x="16" y="20"/>
                      <a:pt x="16" y="20"/>
                      <a:pt x="16" y="20"/>
                    </a:cubicBezTo>
                    <a:cubicBezTo>
                      <a:pt x="16" y="20"/>
                      <a:pt x="17" y="20"/>
                      <a:pt x="18" y="20"/>
                    </a:cubicBezTo>
                    <a:cubicBezTo>
                      <a:pt x="18" y="20"/>
                      <a:pt x="19" y="20"/>
                      <a:pt x="19" y="21"/>
                    </a:cubicBezTo>
                    <a:cubicBezTo>
                      <a:pt x="20" y="21"/>
                      <a:pt x="21" y="21"/>
                      <a:pt x="21" y="21"/>
                    </a:cubicBezTo>
                    <a:cubicBezTo>
                      <a:pt x="22" y="21"/>
                      <a:pt x="22" y="21"/>
                      <a:pt x="22" y="21"/>
                    </a:cubicBezTo>
                    <a:cubicBezTo>
                      <a:pt x="22" y="21"/>
                      <a:pt x="23" y="21"/>
                      <a:pt x="23" y="22"/>
                    </a:cubicBezTo>
                    <a:cubicBezTo>
                      <a:pt x="23" y="22"/>
                      <a:pt x="23" y="22"/>
                      <a:pt x="23" y="22"/>
                    </a:cubicBezTo>
                    <a:cubicBezTo>
                      <a:pt x="23" y="23"/>
                      <a:pt x="21" y="23"/>
                      <a:pt x="20" y="23"/>
                    </a:cubicBezTo>
                    <a:cubicBezTo>
                      <a:pt x="19" y="23"/>
                      <a:pt x="18" y="24"/>
                      <a:pt x="18" y="24"/>
                    </a:cubicBezTo>
                    <a:cubicBezTo>
                      <a:pt x="18" y="24"/>
                      <a:pt x="17" y="24"/>
                      <a:pt x="17" y="24"/>
                    </a:cubicBezTo>
                    <a:cubicBezTo>
                      <a:pt x="16" y="24"/>
                      <a:pt x="15" y="24"/>
                      <a:pt x="14" y="25"/>
                    </a:cubicBezTo>
                    <a:cubicBezTo>
                      <a:pt x="14" y="25"/>
                      <a:pt x="14" y="24"/>
                      <a:pt x="14" y="24"/>
                    </a:cubicBezTo>
                    <a:cubicBezTo>
                      <a:pt x="15" y="22"/>
                      <a:pt x="14" y="21"/>
                      <a:pt x="13" y="20"/>
                    </a:cubicBezTo>
                    <a:cubicBezTo>
                      <a:pt x="13" y="19"/>
                      <a:pt x="12" y="19"/>
                      <a:pt x="12" y="19"/>
                    </a:cubicBezTo>
                    <a:cubicBezTo>
                      <a:pt x="12" y="19"/>
                      <a:pt x="12" y="19"/>
                      <a:pt x="12" y="18"/>
                    </a:cubicBezTo>
                    <a:cubicBezTo>
                      <a:pt x="12" y="17"/>
                      <a:pt x="10" y="16"/>
                      <a:pt x="10" y="16"/>
                    </a:cubicBezTo>
                    <a:cubicBezTo>
                      <a:pt x="9" y="16"/>
                      <a:pt x="8" y="17"/>
                      <a:pt x="7" y="17"/>
                    </a:cubicBezTo>
                    <a:cubicBezTo>
                      <a:pt x="7" y="17"/>
                      <a:pt x="7" y="17"/>
                      <a:pt x="7" y="18"/>
                    </a:cubicBezTo>
                    <a:cubicBezTo>
                      <a:pt x="6" y="18"/>
                      <a:pt x="6" y="17"/>
                      <a:pt x="6" y="17"/>
                    </a:cubicBezTo>
                    <a:cubicBezTo>
                      <a:pt x="6" y="17"/>
                      <a:pt x="6" y="17"/>
                      <a:pt x="6" y="17"/>
                    </a:cubicBezTo>
                    <a:cubicBezTo>
                      <a:pt x="4" y="18"/>
                      <a:pt x="3" y="19"/>
                      <a:pt x="2" y="19"/>
                    </a:cubicBezTo>
                    <a:cubicBezTo>
                      <a:pt x="1" y="21"/>
                      <a:pt x="0" y="23"/>
                      <a:pt x="1" y="24"/>
                    </a:cubicBezTo>
                    <a:cubicBezTo>
                      <a:pt x="1" y="26"/>
                      <a:pt x="3" y="27"/>
                      <a:pt x="5" y="27"/>
                    </a:cubicBezTo>
                    <a:cubicBezTo>
                      <a:pt x="5" y="27"/>
                      <a:pt x="6" y="27"/>
                      <a:pt x="6" y="27"/>
                    </a:cubicBezTo>
                    <a:cubicBezTo>
                      <a:pt x="6" y="28"/>
                      <a:pt x="6" y="29"/>
                      <a:pt x="7" y="30"/>
                    </a:cubicBezTo>
                    <a:cubicBezTo>
                      <a:pt x="8" y="32"/>
                      <a:pt x="13" y="34"/>
                      <a:pt x="15" y="34"/>
                    </a:cubicBezTo>
                    <a:cubicBezTo>
                      <a:pt x="15" y="35"/>
                      <a:pt x="16" y="35"/>
                      <a:pt x="17" y="36"/>
                    </a:cubicBezTo>
                    <a:cubicBezTo>
                      <a:pt x="18" y="37"/>
                      <a:pt x="19" y="38"/>
                      <a:pt x="21" y="38"/>
                    </a:cubicBezTo>
                    <a:cubicBezTo>
                      <a:pt x="21" y="38"/>
                      <a:pt x="21" y="38"/>
                      <a:pt x="21" y="38"/>
                    </a:cubicBezTo>
                    <a:cubicBezTo>
                      <a:pt x="22" y="39"/>
                      <a:pt x="22" y="39"/>
                      <a:pt x="23" y="39"/>
                    </a:cubicBezTo>
                    <a:cubicBezTo>
                      <a:pt x="23" y="39"/>
                      <a:pt x="23" y="39"/>
                      <a:pt x="23" y="39"/>
                    </a:cubicBezTo>
                    <a:cubicBezTo>
                      <a:pt x="24" y="40"/>
                      <a:pt x="25" y="41"/>
                      <a:pt x="26" y="41"/>
                    </a:cubicBezTo>
                    <a:cubicBezTo>
                      <a:pt x="27" y="41"/>
                      <a:pt x="28" y="41"/>
                      <a:pt x="30" y="40"/>
                    </a:cubicBezTo>
                    <a:cubicBezTo>
                      <a:pt x="30" y="39"/>
                      <a:pt x="31" y="38"/>
                      <a:pt x="31" y="37"/>
                    </a:cubicBezTo>
                    <a:cubicBezTo>
                      <a:pt x="31" y="37"/>
                      <a:pt x="31" y="36"/>
                      <a:pt x="31" y="36"/>
                    </a:cubicBezTo>
                    <a:cubicBezTo>
                      <a:pt x="31" y="36"/>
                      <a:pt x="32" y="36"/>
                      <a:pt x="32" y="36"/>
                    </a:cubicBezTo>
                    <a:cubicBezTo>
                      <a:pt x="33" y="35"/>
                      <a:pt x="34" y="35"/>
                      <a:pt x="35" y="34"/>
                    </a:cubicBezTo>
                    <a:cubicBezTo>
                      <a:pt x="36" y="32"/>
                      <a:pt x="36" y="31"/>
                      <a:pt x="37" y="30"/>
                    </a:cubicBezTo>
                    <a:cubicBezTo>
                      <a:pt x="37" y="28"/>
                      <a:pt x="37" y="28"/>
                      <a:pt x="38" y="28"/>
                    </a:cubicBezTo>
                    <a:cubicBezTo>
                      <a:pt x="38" y="28"/>
                      <a:pt x="39" y="28"/>
                      <a:pt x="39" y="29"/>
                    </a:cubicBezTo>
                    <a:cubicBezTo>
                      <a:pt x="40" y="29"/>
                      <a:pt x="41" y="29"/>
                      <a:pt x="42" y="29"/>
                    </a:cubicBezTo>
                    <a:cubicBezTo>
                      <a:pt x="43" y="29"/>
                      <a:pt x="43" y="29"/>
                      <a:pt x="44" y="29"/>
                    </a:cubicBezTo>
                    <a:cubicBezTo>
                      <a:pt x="46" y="28"/>
                      <a:pt x="47" y="25"/>
                      <a:pt x="48" y="23"/>
                    </a:cubicBezTo>
                    <a:cubicBezTo>
                      <a:pt x="48" y="23"/>
                      <a:pt x="48" y="22"/>
                      <a:pt x="49" y="21"/>
                    </a:cubicBezTo>
                    <a:cubicBezTo>
                      <a:pt x="49" y="18"/>
                      <a:pt x="50" y="17"/>
                      <a:pt x="51" y="17"/>
                    </a:cubicBezTo>
                    <a:lnTo>
                      <a:pt x="53" y="17"/>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6"/>
              <p:cNvSpPr>
                <a:spLocks/>
              </p:cNvSpPr>
              <p:nvPr/>
            </p:nvSpPr>
            <p:spPr bwMode="auto">
              <a:xfrm>
                <a:off x="3376" y="4032"/>
                <a:ext cx="89" cy="69"/>
              </a:xfrm>
              <a:custGeom>
                <a:avLst/>
                <a:gdLst>
                  <a:gd name="T0" fmla="*/ 54 w 58"/>
                  <a:gd name="T1" fmla="*/ 12 h 45"/>
                  <a:gd name="T2" fmla="*/ 46 w 58"/>
                  <a:gd name="T3" fmla="*/ 2 h 45"/>
                  <a:gd name="T4" fmla="*/ 40 w 58"/>
                  <a:gd name="T5" fmla="*/ 4 h 45"/>
                  <a:gd name="T6" fmla="*/ 39 w 58"/>
                  <a:gd name="T7" fmla="*/ 4 h 45"/>
                  <a:gd name="T8" fmla="*/ 34 w 58"/>
                  <a:gd name="T9" fmla="*/ 4 h 45"/>
                  <a:gd name="T10" fmla="*/ 30 w 58"/>
                  <a:gd name="T11" fmla="*/ 2 h 45"/>
                  <a:gd name="T12" fmla="*/ 28 w 58"/>
                  <a:gd name="T13" fmla="*/ 1 h 45"/>
                  <a:gd name="T14" fmla="*/ 24 w 58"/>
                  <a:gd name="T15" fmla="*/ 1 h 45"/>
                  <a:gd name="T16" fmla="*/ 22 w 58"/>
                  <a:gd name="T17" fmla="*/ 1 h 45"/>
                  <a:gd name="T18" fmla="*/ 19 w 58"/>
                  <a:gd name="T19" fmla="*/ 2 h 45"/>
                  <a:gd name="T20" fmla="*/ 16 w 58"/>
                  <a:gd name="T21" fmla="*/ 1 h 45"/>
                  <a:gd name="T22" fmla="*/ 10 w 58"/>
                  <a:gd name="T23" fmla="*/ 4 h 45"/>
                  <a:gd name="T24" fmla="*/ 7 w 58"/>
                  <a:gd name="T25" fmla="*/ 5 h 45"/>
                  <a:gd name="T26" fmla="*/ 8 w 58"/>
                  <a:gd name="T27" fmla="*/ 10 h 45"/>
                  <a:gd name="T28" fmla="*/ 10 w 58"/>
                  <a:gd name="T29" fmla="*/ 15 h 45"/>
                  <a:gd name="T30" fmla="*/ 10 w 58"/>
                  <a:gd name="T31" fmla="*/ 15 h 45"/>
                  <a:gd name="T32" fmla="*/ 5 w 58"/>
                  <a:gd name="T33" fmla="*/ 20 h 45"/>
                  <a:gd name="T34" fmla="*/ 4 w 58"/>
                  <a:gd name="T35" fmla="*/ 22 h 45"/>
                  <a:gd name="T36" fmla="*/ 1 w 58"/>
                  <a:gd name="T37" fmla="*/ 24 h 45"/>
                  <a:gd name="T38" fmla="*/ 0 w 58"/>
                  <a:gd name="T39" fmla="*/ 26 h 45"/>
                  <a:gd name="T40" fmla="*/ 0 w 58"/>
                  <a:gd name="T41" fmla="*/ 33 h 45"/>
                  <a:gd name="T42" fmla="*/ 3 w 58"/>
                  <a:gd name="T43" fmla="*/ 39 h 45"/>
                  <a:gd name="T44" fmla="*/ 9 w 58"/>
                  <a:gd name="T45" fmla="*/ 43 h 45"/>
                  <a:gd name="T46" fmla="*/ 15 w 58"/>
                  <a:gd name="T47" fmla="*/ 45 h 45"/>
                  <a:gd name="T48" fmla="*/ 18 w 58"/>
                  <a:gd name="T49" fmla="*/ 40 h 45"/>
                  <a:gd name="T50" fmla="*/ 21 w 58"/>
                  <a:gd name="T51" fmla="*/ 40 h 45"/>
                  <a:gd name="T52" fmla="*/ 24 w 58"/>
                  <a:gd name="T53" fmla="*/ 37 h 45"/>
                  <a:gd name="T54" fmla="*/ 28 w 58"/>
                  <a:gd name="T55" fmla="*/ 35 h 45"/>
                  <a:gd name="T56" fmla="*/ 28 w 58"/>
                  <a:gd name="T57" fmla="*/ 34 h 45"/>
                  <a:gd name="T58" fmla="*/ 30 w 58"/>
                  <a:gd name="T59" fmla="*/ 34 h 45"/>
                  <a:gd name="T60" fmla="*/ 35 w 58"/>
                  <a:gd name="T61" fmla="*/ 36 h 45"/>
                  <a:gd name="T62" fmla="*/ 37 w 58"/>
                  <a:gd name="T63" fmla="*/ 33 h 45"/>
                  <a:gd name="T64" fmla="*/ 37 w 58"/>
                  <a:gd name="T65" fmla="*/ 28 h 45"/>
                  <a:gd name="T66" fmla="*/ 44 w 58"/>
                  <a:gd name="T67" fmla="*/ 24 h 45"/>
                  <a:gd name="T68" fmla="*/ 50 w 58"/>
                  <a:gd name="T69" fmla="*/ 23 h 45"/>
                  <a:gd name="T70" fmla="*/ 57 w 58"/>
                  <a:gd name="T71" fmla="*/ 1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8" h="45">
                    <a:moveTo>
                      <a:pt x="55" y="13"/>
                    </a:moveTo>
                    <a:cubicBezTo>
                      <a:pt x="55" y="13"/>
                      <a:pt x="54" y="13"/>
                      <a:pt x="54" y="12"/>
                    </a:cubicBezTo>
                    <a:cubicBezTo>
                      <a:pt x="53" y="10"/>
                      <a:pt x="52" y="8"/>
                      <a:pt x="51" y="6"/>
                    </a:cubicBezTo>
                    <a:cubicBezTo>
                      <a:pt x="50" y="5"/>
                      <a:pt x="48" y="3"/>
                      <a:pt x="46" y="2"/>
                    </a:cubicBezTo>
                    <a:cubicBezTo>
                      <a:pt x="45" y="2"/>
                      <a:pt x="44" y="2"/>
                      <a:pt x="44" y="2"/>
                    </a:cubicBezTo>
                    <a:cubicBezTo>
                      <a:pt x="42" y="2"/>
                      <a:pt x="41" y="3"/>
                      <a:pt x="40" y="4"/>
                    </a:cubicBezTo>
                    <a:cubicBezTo>
                      <a:pt x="40" y="4"/>
                      <a:pt x="40" y="4"/>
                      <a:pt x="40" y="4"/>
                    </a:cubicBezTo>
                    <a:cubicBezTo>
                      <a:pt x="39" y="4"/>
                      <a:pt x="39" y="4"/>
                      <a:pt x="39" y="4"/>
                    </a:cubicBezTo>
                    <a:cubicBezTo>
                      <a:pt x="38" y="4"/>
                      <a:pt x="37" y="3"/>
                      <a:pt x="36" y="3"/>
                    </a:cubicBezTo>
                    <a:cubicBezTo>
                      <a:pt x="35" y="3"/>
                      <a:pt x="34" y="4"/>
                      <a:pt x="34" y="4"/>
                    </a:cubicBezTo>
                    <a:cubicBezTo>
                      <a:pt x="34" y="4"/>
                      <a:pt x="33" y="3"/>
                      <a:pt x="33" y="3"/>
                    </a:cubicBezTo>
                    <a:cubicBezTo>
                      <a:pt x="33" y="2"/>
                      <a:pt x="31" y="2"/>
                      <a:pt x="30" y="2"/>
                    </a:cubicBezTo>
                    <a:cubicBezTo>
                      <a:pt x="30" y="2"/>
                      <a:pt x="29" y="2"/>
                      <a:pt x="29" y="2"/>
                    </a:cubicBezTo>
                    <a:cubicBezTo>
                      <a:pt x="29" y="2"/>
                      <a:pt x="28" y="1"/>
                      <a:pt x="28" y="1"/>
                    </a:cubicBezTo>
                    <a:cubicBezTo>
                      <a:pt x="27" y="0"/>
                      <a:pt x="26" y="0"/>
                      <a:pt x="26" y="0"/>
                    </a:cubicBezTo>
                    <a:cubicBezTo>
                      <a:pt x="25" y="0"/>
                      <a:pt x="24" y="1"/>
                      <a:pt x="24" y="1"/>
                    </a:cubicBezTo>
                    <a:cubicBezTo>
                      <a:pt x="22" y="1"/>
                      <a:pt x="22" y="1"/>
                      <a:pt x="22" y="1"/>
                    </a:cubicBezTo>
                    <a:cubicBezTo>
                      <a:pt x="22" y="1"/>
                      <a:pt x="22" y="1"/>
                      <a:pt x="22" y="1"/>
                    </a:cubicBezTo>
                    <a:cubicBezTo>
                      <a:pt x="21" y="1"/>
                      <a:pt x="20" y="1"/>
                      <a:pt x="20" y="2"/>
                    </a:cubicBezTo>
                    <a:cubicBezTo>
                      <a:pt x="20" y="2"/>
                      <a:pt x="19" y="2"/>
                      <a:pt x="19" y="2"/>
                    </a:cubicBezTo>
                    <a:cubicBezTo>
                      <a:pt x="19" y="1"/>
                      <a:pt x="19" y="1"/>
                      <a:pt x="18" y="1"/>
                    </a:cubicBezTo>
                    <a:cubicBezTo>
                      <a:pt x="17" y="1"/>
                      <a:pt x="17" y="1"/>
                      <a:pt x="16" y="1"/>
                    </a:cubicBezTo>
                    <a:cubicBezTo>
                      <a:pt x="16" y="1"/>
                      <a:pt x="15" y="1"/>
                      <a:pt x="14" y="1"/>
                    </a:cubicBezTo>
                    <a:cubicBezTo>
                      <a:pt x="12" y="2"/>
                      <a:pt x="11" y="3"/>
                      <a:pt x="10" y="4"/>
                    </a:cubicBezTo>
                    <a:cubicBezTo>
                      <a:pt x="10" y="4"/>
                      <a:pt x="10" y="4"/>
                      <a:pt x="10" y="4"/>
                    </a:cubicBezTo>
                    <a:cubicBezTo>
                      <a:pt x="9" y="4"/>
                      <a:pt x="8" y="4"/>
                      <a:pt x="7" y="5"/>
                    </a:cubicBezTo>
                    <a:cubicBezTo>
                      <a:pt x="7" y="5"/>
                      <a:pt x="5" y="7"/>
                      <a:pt x="8" y="10"/>
                    </a:cubicBezTo>
                    <a:cubicBezTo>
                      <a:pt x="8" y="10"/>
                      <a:pt x="8" y="10"/>
                      <a:pt x="8" y="10"/>
                    </a:cubicBezTo>
                    <a:cubicBezTo>
                      <a:pt x="8" y="11"/>
                      <a:pt x="8" y="13"/>
                      <a:pt x="10" y="14"/>
                    </a:cubicBezTo>
                    <a:cubicBezTo>
                      <a:pt x="10" y="14"/>
                      <a:pt x="10" y="14"/>
                      <a:pt x="10" y="15"/>
                    </a:cubicBezTo>
                    <a:cubicBezTo>
                      <a:pt x="11" y="15"/>
                      <a:pt x="11" y="15"/>
                      <a:pt x="11" y="15"/>
                    </a:cubicBezTo>
                    <a:cubicBezTo>
                      <a:pt x="11" y="15"/>
                      <a:pt x="10" y="15"/>
                      <a:pt x="10" y="15"/>
                    </a:cubicBezTo>
                    <a:cubicBezTo>
                      <a:pt x="9" y="16"/>
                      <a:pt x="8" y="16"/>
                      <a:pt x="7" y="17"/>
                    </a:cubicBezTo>
                    <a:cubicBezTo>
                      <a:pt x="7" y="18"/>
                      <a:pt x="6" y="19"/>
                      <a:pt x="5" y="20"/>
                    </a:cubicBezTo>
                    <a:cubicBezTo>
                      <a:pt x="5" y="20"/>
                      <a:pt x="5" y="21"/>
                      <a:pt x="4" y="21"/>
                    </a:cubicBezTo>
                    <a:cubicBezTo>
                      <a:pt x="4" y="22"/>
                      <a:pt x="4" y="22"/>
                      <a:pt x="4" y="22"/>
                    </a:cubicBezTo>
                    <a:cubicBezTo>
                      <a:pt x="3" y="22"/>
                      <a:pt x="3" y="23"/>
                      <a:pt x="2" y="23"/>
                    </a:cubicBezTo>
                    <a:cubicBezTo>
                      <a:pt x="2" y="24"/>
                      <a:pt x="2" y="24"/>
                      <a:pt x="1" y="24"/>
                    </a:cubicBezTo>
                    <a:cubicBezTo>
                      <a:pt x="0" y="24"/>
                      <a:pt x="0" y="24"/>
                      <a:pt x="0" y="24"/>
                    </a:cubicBezTo>
                    <a:cubicBezTo>
                      <a:pt x="0" y="26"/>
                      <a:pt x="0" y="26"/>
                      <a:pt x="0" y="26"/>
                    </a:cubicBezTo>
                    <a:cubicBezTo>
                      <a:pt x="0" y="28"/>
                      <a:pt x="0" y="29"/>
                      <a:pt x="0" y="30"/>
                    </a:cubicBezTo>
                    <a:cubicBezTo>
                      <a:pt x="0" y="31"/>
                      <a:pt x="0" y="32"/>
                      <a:pt x="0" y="33"/>
                    </a:cubicBezTo>
                    <a:cubicBezTo>
                      <a:pt x="0" y="36"/>
                      <a:pt x="1" y="37"/>
                      <a:pt x="3" y="39"/>
                    </a:cubicBezTo>
                    <a:cubicBezTo>
                      <a:pt x="3" y="39"/>
                      <a:pt x="3" y="39"/>
                      <a:pt x="3" y="39"/>
                    </a:cubicBezTo>
                    <a:cubicBezTo>
                      <a:pt x="4" y="40"/>
                      <a:pt x="4" y="40"/>
                      <a:pt x="4" y="40"/>
                    </a:cubicBezTo>
                    <a:cubicBezTo>
                      <a:pt x="6" y="41"/>
                      <a:pt x="7" y="42"/>
                      <a:pt x="9" y="43"/>
                    </a:cubicBezTo>
                    <a:cubicBezTo>
                      <a:pt x="9" y="43"/>
                      <a:pt x="9" y="43"/>
                      <a:pt x="10" y="43"/>
                    </a:cubicBezTo>
                    <a:cubicBezTo>
                      <a:pt x="12" y="44"/>
                      <a:pt x="13" y="45"/>
                      <a:pt x="15" y="45"/>
                    </a:cubicBezTo>
                    <a:cubicBezTo>
                      <a:pt x="17" y="45"/>
                      <a:pt x="17" y="44"/>
                      <a:pt x="18" y="44"/>
                    </a:cubicBezTo>
                    <a:cubicBezTo>
                      <a:pt x="19" y="43"/>
                      <a:pt x="19" y="42"/>
                      <a:pt x="18" y="40"/>
                    </a:cubicBezTo>
                    <a:cubicBezTo>
                      <a:pt x="18" y="40"/>
                      <a:pt x="18" y="40"/>
                      <a:pt x="18" y="39"/>
                    </a:cubicBezTo>
                    <a:cubicBezTo>
                      <a:pt x="19" y="40"/>
                      <a:pt x="20" y="40"/>
                      <a:pt x="21" y="40"/>
                    </a:cubicBezTo>
                    <a:cubicBezTo>
                      <a:pt x="22" y="40"/>
                      <a:pt x="23" y="39"/>
                      <a:pt x="24" y="38"/>
                    </a:cubicBezTo>
                    <a:cubicBezTo>
                      <a:pt x="24" y="37"/>
                      <a:pt x="24" y="37"/>
                      <a:pt x="24" y="37"/>
                    </a:cubicBezTo>
                    <a:cubicBezTo>
                      <a:pt x="24" y="37"/>
                      <a:pt x="24" y="37"/>
                      <a:pt x="24" y="37"/>
                    </a:cubicBezTo>
                    <a:cubicBezTo>
                      <a:pt x="25" y="37"/>
                      <a:pt x="27" y="37"/>
                      <a:pt x="28" y="35"/>
                    </a:cubicBezTo>
                    <a:cubicBezTo>
                      <a:pt x="28" y="35"/>
                      <a:pt x="28" y="34"/>
                      <a:pt x="28" y="34"/>
                    </a:cubicBezTo>
                    <a:cubicBezTo>
                      <a:pt x="28" y="34"/>
                      <a:pt x="28" y="34"/>
                      <a:pt x="28" y="34"/>
                    </a:cubicBezTo>
                    <a:cubicBezTo>
                      <a:pt x="29" y="34"/>
                      <a:pt x="29" y="34"/>
                      <a:pt x="29" y="34"/>
                    </a:cubicBezTo>
                    <a:cubicBezTo>
                      <a:pt x="29" y="34"/>
                      <a:pt x="30" y="34"/>
                      <a:pt x="30" y="34"/>
                    </a:cubicBezTo>
                    <a:cubicBezTo>
                      <a:pt x="31" y="35"/>
                      <a:pt x="32" y="36"/>
                      <a:pt x="34" y="36"/>
                    </a:cubicBezTo>
                    <a:cubicBezTo>
                      <a:pt x="35" y="36"/>
                      <a:pt x="35" y="36"/>
                      <a:pt x="35" y="36"/>
                    </a:cubicBezTo>
                    <a:cubicBezTo>
                      <a:pt x="37" y="36"/>
                      <a:pt x="37" y="36"/>
                      <a:pt x="37" y="36"/>
                    </a:cubicBezTo>
                    <a:cubicBezTo>
                      <a:pt x="37" y="33"/>
                      <a:pt x="37" y="33"/>
                      <a:pt x="37" y="33"/>
                    </a:cubicBezTo>
                    <a:cubicBezTo>
                      <a:pt x="37" y="31"/>
                      <a:pt x="36" y="30"/>
                      <a:pt x="34" y="29"/>
                    </a:cubicBezTo>
                    <a:cubicBezTo>
                      <a:pt x="35" y="28"/>
                      <a:pt x="36" y="28"/>
                      <a:pt x="37" y="28"/>
                    </a:cubicBezTo>
                    <a:cubicBezTo>
                      <a:pt x="39" y="28"/>
                      <a:pt x="40" y="27"/>
                      <a:pt x="42" y="26"/>
                    </a:cubicBezTo>
                    <a:cubicBezTo>
                      <a:pt x="42" y="25"/>
                      <a:pt x="43" y="25"/>
                      <a:pt x="44" y="24"/>
                    </a:cubicBezTo>
                    <a:cubicBezTo>
                      <a:pt x="45" y="24"/>
                      <a:pt x="48" y="23"/>
                      <a:pt x="49" y="23"/>
                    </a:cubicBezTo>
                    <a:cubicBezTo>
                      <a:pt x="50" y="23"/>
                      <a:pt x="50" y="23"/>
                      <a:pt x="50" y="23"/>
                    </a:cubicBezTo>
                    <a:cubicBezTo>
                      <a:pt x="50" y="23"/>
                      <a:pt x="51" y="23"/>
                      <a:pt x="51" y="23"/>
                    </a:cubicBezTo>
                    <a:cubicBezTo>
                      <a:pt x="53" y="23"/>
                      <a:pt x="56" y="23"/>
                      <a:pt x="57" y="19"/>
                    </a:cubicBezTo>
                    <a:cubicBezTo>
                      <a:pt x="58" y="16"/>
                      <a:pt x="56" y="14"/>
                      <a:pt x="55" y="13"/>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
              <p:cNvSpPr>
                <a:spLocks/>
              </p:cNvSpPr>
              <p:nvPr/>
            </p:nvSpPr>
            <p:spPr bwMode="auto">
              <a:xfrm>
                <a:off x="1559" y="539"/>
                <a:ext cx="19" cy="19"/>
              </a:xfrm>
              <a:custGeom>
                <a:avLst/>
                <a:gdLst>
                  <a:gd name="T0" fmla="*/ 9 w 12"/>
                  <a:gd name="T1" fmla="*/ 1 h 12"/>
                  <a:gd name="T2" fmla="*/ 6 w 12"/>
                  <a:gd name="T3" fmla="*/ 0 h 12"/>
                  <a:gd name="T4" fmla="*/ 1 w 12"/>
                  <a:gd name="T5" fmla="*/ 4 h 12"/>
                  <a:gd name="T6" fmla="*/ 2 w 12"/>
                  <a:gd name="T7" fmla="*/ 10 h 12"/>
                  <a:gd name="T8" fmla="*/ 6 w 12"/>
                  <a:gd name="T9" fmla="*/ 12 h 12"/>
                  <a:gd name="T10" fmla="*/ 12 w 12"/>
                  <a:gd name="T11" fmla="*/ 7 h 12"/>
                  <a:gd name="T12" fmla="*/ 9 w 12"/>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9" y="1"/>
                    </a:moveTo>
                    <a:cubicBezTo>
                      <a:pt x="8" y="0"/>
                      <a:pt x="7" y="0"/>
                      <a:pt x="6" y="0"/>
                    </a:cubicBezTo>
                    <a:cubicBezTo>
                      <a:pt x="4" y="0"/>
                      <a:pt x="2" y="2"/>
                      <a:pt x="1" y="4"/>
                    </a:cubicBezTo>
                    <a:cubicBezTo>
                      <a:pt x="0" y="6"/>
                      <a:pt x="1" y="9"/>
                      <a:pt x="2" y="10"/>
                    </a:cubicBezTo>
                    <a:cubicBezTo>
                      <a:pt x="4" y="11"/>
                      <a:pt x="5" y="12"/>
                      <a:pt x="6" y="12"/>
                    </a:cubicBezTo>
                    <a:cubicBezTo>
                      <a:pt x="9" y="12"/>
                      <a:pt x="11" y="10"/>
                      <a:pt x="12" y="7"/>
                    </a:cubicBezTo>
                    <a:cubicBezTo>
                      <a:pt x="12" y="5"/>
                      <a:pt x="11" y="2"/>
                      <a:pt x="9" y="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8"/>
              <p:cNvSpPr>
                <a:spLocks/>
              </p:cNvSpPr>
              <p:nvPr/>
            </p:nvSpPr>
            <p:spPr bwMode="auto">
              <a:xfrm>
                <a:off x="1713" y="11"/>
                <a:ext cx="683" cy="1060"/>
              </a:xfrm>
              <a:custGeom>
                <a:avLst/>
                <a:gdLst>
                  <a:gd name="T0" fmla="*/ 439 w 446"/>
                  <a:gd name="T1" fmla="*/ 439 h 692"/>
                  <a:gd name="T2" fmla="*/ 429 w 446"/>
                  <a:gd name="T3" fmla="*/ 413 h 692"/>
                  <a:gd name="T4" fmla="*/ 421 w 446"/>
                  <a:gd name="T5" fmla="*/ 389 h 692"/>
                  <a:gd name="T6" fmla="*/ 413 w 446"/>
                  <a:gd name="T7" fmla="*/ 313 h 692"/>
                  <a:gd name="T8" fmla="*/ 427 w 446"/>
                  <a:gd name="T9" fmla="*/ 261 h 692"/>
                  <a:gd name="T10" fmla="*/ 384 w 446"/>
                  <a:gd name="T11" fmla="*/ 263 h 692"/>
                  <a:gd name="T12" fmla="*/ 347 w 446"/>
                  <a:gd name="T13" fmla="*/ 249 h 692"/>
                  <a:gd name="T14" fmla="*/ 316 w 446"/>
                  <a:gd name="T15" fmla="*/ 223 h 692"/>
                  <a:gd name="T16" fmla="*/ 268 w 446"/>
                  <a:gd name="T17" fmla="*/ 226 h 692"/>
                  <a:gd name="T18" fmla="*/ 251 w 446"/>
                  <a:gd name="T19" fmla="*/ 171 h 692"/>
                  <a:gd name="T20" fmla="*/ 238 w 446"/>
                  <a:gd name="T21" fmla="*/ 143 h 692"/>
                  <a:gd name="T22" fmla="*/ 228 w 446"/>
                  <a:gd name="T23" fmla="*/ 124 h 692"/>
                  <a:gd name="T24" fmla="*/ 264 w 446"/>
                  <a:gd name="T25" fmla="*/ 50 h 692"/>
                  <a:gd name="T26" fmla="*/ 307 w 446"/>
                  <a:gd name="T27" fmla="*/ 22 h 692"/>
                  <a:gd name="T28" fmla="*/ 294 w 446"/>
                  <a:gd name="T29" fmla="*/ 0 h 692"/>
                  <a:gd name="T30" fmla="*/ 272 w 446"/>
                  <a:gd name="T31" fmla="*/ 7 h 692"/>
                  <a:gd name="T32" fmla="*/ 244 w 446"/>
                  <a:gd name="T33" fmla="*/ 34 h 692"/>
                  <a:gd name="T34" fmla="*/ 207 w 446"/>
                  <a:gd name="T35" fmla="*/ 48 h 692"/>
                  <a:gd name="T36" fmla="*/ 184 w 446"/>
                  <a:gd name="T37" fmla="*/ 69 h 692"/>
                  <a:gd name="T38" fmla="*/ 157 w 446"/>
                  <a:gd name="T39" fmla="*/ 66 h 692"/>
                  <a:gd name="T40" fmla="*/ 137 w 446"/>
                  <a:gd name="T41" fmla="*/ 118 h 692"/>
                  <a:gd name="T42" fmla="*/ 124 w 446"/>
                  <a:gd name="T43" fmla="*/ 126 h 692"/>
                  <a:gd name="T44" fmla="*/ 91 w 446"/>
                  <a:gd name="T45" fmla="*/ 159 h 692"/>
                  <a:gd name="T46" fmla="*/ 91 w 446"/>
                  <a:gd name="T47" fmla="*/ 184 h 692"/>
                  <a:gd name="T48" fmla="*/ 71 w 446"/>
                  <a:gd name="T49" fmla="*/ 161 h 692"/>
                  <a:gd name="T50" fmla="*/ 73 w 446"/>
                  <a:gd name="T51" fmla="*/ 195 h 692"/>
                  <a:gd name="T52" fmla="*/ 58 w 446"/>
                  <a:gd name="T53" fmla="*/ 201 h 692"/>
                  <a:gd name="T54" fmla="*/ 51 w 446"/>
                  <a:gd name="T55" fmla="*/ 221 h 692"/>
                  <a:gd name="T56" fmla="*/ 64 w 446"/>
                  <a:gd name="T57" fmla="*/ 253 h 692"/>
                  <a:gd name="T58" fmla="*/ 60 w 446"/>
                  <a:gd name="T59" fmla="*/ 290 h 692"/>
                  <a:gd name="T60" fmla="*/ 64 w 446"/>
                  <a:gd name="T61" fmla="*/ 340 h 692"/>
                  <a:gd name="T62" fmla="*/ 71 w 446"/>
                  <a:gd name="T63" fmla="*/ 360 h 692"/>
                  <a:gd name="T64" fmla="*/ 47 w 446"/>
                  <a:gd name="T65" fmla="*/ 407 h 692"/>
                  <a:gd name="T66" fmla="*/ 15 w 446"/>
                  <a:gd name="T67" fmla="*/ 426 h 692"/>
                  <a:gd name="T68" fmla="*/ 0 w 446"/>
                  <a:gd name="T69" fmla="*/ 450 h 692"/>
                  <a:gd name="T70" fmla="*/ 16 w 446"/>
                  <a:gd name="T71" fmla="*/ 462 h 692"/>
                  <a:gd name="T72" fmla="*/ 32 w 446"/>
                  <a:gd name="T73" fmla="*/ 473 h 692"/>
                  <a:gd name="T74" fmla="*/ 53 w 446"/>
                  <a:gd name="T75" fmla="*/ 484 h 692"/>
                  <a:gd name="T76" fmla="*/ 93 w 446"/>
                  <a:gd name="T77" fmla="*/ 507 h 692"/>
                  <a:gd name="T78" fmla="*/ 116 w 446"/>
                  <a:gd name="T79" fmla="*/ 507 h 692"/>
                  <a:gd name="T80" fmla="*/ 142 w 446"/>
                  <a:gd name="T81" fmla="*/ 520 h 692"/>
                  <a:gd name="T82" fmla="*/ 164 w 446"/>
                  <a:gd name="T83" fmla="*/ 531 h 692"/>
                  <a:gd name="T84" fmla="*/ 177 w 446"/>
                  <a:gd name="T85" fmla="*/ 556 h 692"/>
                  <a:gd name="T86" fmla="*/ 201 w 446"/>
                  <a:gd name="T87" fmla="*/ 572 h 692"/>
                  <a:gd name="T88" fmla="*/ 217 w 446"/>
                  <a:gd name="T89" fmla="*/ 592 h 692"/>
                  <a:gd name="T90" fmla="*/ 246 w 446"/>
                  <a:gd name="T91" fmla="*/ 616 h 692"/>
                  <a:gd name="T92" fmla="*/ 280 w 446"/>
                  <a:gd name="T93" fmla="*/ 610 h 692"/>
                  <a:gd name="T94" fmla="*/ 295 w 446"/>
                  <a:gd name="T95" fmla="*/ 611 h 692"/>
                  <a:gd name="T96" fmla="*/ 329 w 446"/>
                  <a:gd name="T97" fmla="*/ 636 h 692"/>
                  <a:gd name="T98" fmla="*/ 316 w 446"/>
                  <a:gd name="T99" fmla="*/ 676 h 692"/>
                  <a:gd name="T100" fmla="*/ 343 w 446"/>
                  <a:gd name="T101" fmla="*/ 651 h 692"/>
                  <a:gd name="T102" fmla="*/ 346 w 446"/>
                  <a:gd name="T103" fmla="*/ 542 h 692"/>
                  <a:gd name="T104" fmla="*/ 342 w 446"/>
                  <a:gd name="T105" fmla="*/ 490 h 692"/>
                  <a:gd name="T106" fmla="*/ 337 w 446"/>
                  <a:gd name="T107" fmla="*/ 472 h 692"/>
                  <a:gd name="T108" fmla="*/ 348 w 446"/>
                  <a:gd name="T109" fmla="*/ 443 h 692"/>
                  <a:gd name="T110" fmla="*/ 391 w 446"/>
                  <a:gd name="T111" fmla="*/ 445 h 692"/>
                  <a:gd name="T112" fmla="*/ 405 w 446"/>
                  <a:gd name="T113" fmla="*/ 442 h 692"/>
                  <a:gd name="T114" fmla="*/ 442 w 446"/>
                  <a:gd name="T115" fmla="*/ 468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6" h="692">
                    <a:moveTo>
                      <a:pt x="445" y="466"/>
                    </a:moveTo>
                    <a:cubicBezTo>
                      <a:pt x="445" y="465"/>
                      <a:pt x="445" y="463"/>
                      <a:pt x="445" y="462"/>
                    </a:cubicBezTo>
                    <a:cubicBezTo>
                      <a:pt x="445" y="460"/>
                      <a:pt x="445" y="458"/>
                      <a:pt x="444" y="457"/>
                    </a:cubicBezTo>
                    <a:cubicBezTo>
                      <a:pt x="444" y="456"/>
                      <a:pt x="443" y="455"/>
                      <a:pt x="443" y="455"/>
                    </a:cubicBezTo>
                    <a:cubicBezTo>
                      <a:pt x="442" y="454"/>
                      <a:pt x="442" y="453"/>
                      <a:pt x="441" y="451"/>
                    </a:cubicBezTo>
                    <a:cubicBezTo>
                      <a:pt x="441" y="450"/>
                      <a:pt x="441" y="449"/>
                      <a:pt x="441" y="448"/>
                    </a:cubicBezTo>
                    <a:cubicBezTo>
                      <a:pt x="441" y="447"/>
                      <a:pt x="441" y="446"/>
                      <a:pt x="441" y="445"/>
                    </a:cubicBezTo>
                    <a:cubicBezTo>
                      <a:pt x="441" y="443"/>
                      <a:pt x="440" y="441"/>
                      <a:pt x="439" y="439"/>
                    </a:cubicBezTo>
                    <a:cubicBezTo>
                      <a:pt x="439" y="438"/>
                      <a:pt x="438" y="436"/>
                      <a:pt x="437" y="434"/>
                    </a:cubicBezTo>
                    <a:cubicBezTo>
                      <a:pt x="437" y="432"/>
                      <a:pt x="436" y="431"/>
                      <a:pt x="436" y="429"/>
                    </a:cubicBezTo>
                    <a:cubicBezTo>
                      <a:pt x="435" y="428"/>
                      <a:pt x="434" y="426"/>
                      <a:pt x="434" y="424"/>
                    </a:cubicBezTo>
                    <a:cubicBezTo>
                      <a:pt x="434" y="423"/>
                      <a:pt x="434" y="423"/>
                      <a:pt x="434" y="422"/>
                    </a:cubicBezTo>
                    <a:cubicBezTo>
                      <a:pt x="434" y="420"/>
                      <a:pt x="435" y="419"/>
                      <a:pt x="432" y="417"/>
                    </a:cubicBezTo>
                    <a:cubicBezTo>
                      <a:pt x="432" y="417"/>
                      <a:pt x="431" y="417"/>
                      <a:pt x="431" y="416"/>
                    </a:cubicBezTo>
                    <a:cubicBezTo>
                      <a:pt x="430" y="416"/>
                      <a:pt x="430" y="416"/>
                      <a:pt x="429" y="415"/>
                    </a:cubicBezTo>
                    <a:cubicBezTo>
                      <a:pt x="429" y="414"/>
                      <a:pt x="429" y="414"/>
                      <a:pt x="429" y="413"/>
                    </a:cubicBezTo>
                    <a:cubicBezTo>
                      <a:pt x="429" y="413"/>
                      <a:pt x="429" y="412"/>
                      <a:pt x="428" y="412"/>
                    </a:cubicBezTo>
                    <a:cubicBezTo>
                      <a:pt x="427" y="409"/>
                      <a:pt x="424" y="407"/>
                      <a:pt x="421" y="405"/>
                    </a:cubicBezTo>
                    <a:cubicBezTo>
                      <a:pt x="420" y="404"/>
                      <a:pt x="420" y="404"/>
                      <a:pt x="420" y="404"/>
                    </a:cubicBezTo>
                    <a:cubicBezTo>
                      <a:pt x="419" y="403"/>
                      <a:pt x="418" y="403"/>
                      <a:pt x="417" y="402"/>
                    </a:cubicBezTo>
                    <a:cubicBezTo>
                      <a:pt x="416" y="402"/>
                      <a:pt x="414" y="401"/>
                      <a:pt x="413" y="400"/>
                    </a:cubicBezTo>
                    <a:cubicBezTo>
                      <a:pt x="412" y="398"/>
                      <a:pt x="413" y="397"/>
                      <a:pt x="415" y="394"/>
                    </a:cubicBezTo>
                    <a:cubicBezTo>
                      <a:pt x="416" y="393"/>
                      <a:pt x="416" y="393"/>
                      <a:pt x="416" y="393"/>
                    </a:cubicBezTo>
                    <a:cubicBezTo>
                      <a:pt x="417" y="392"/>
                      <a:pt x="419" y="390"/>
                      <a:pt x="421" y="389"/>
                    </a:cubicBezTo>
                    <a:cubicBezTo>
                      <a:pt x="422" y="387"/>
                      <a:pt x="424" y="386"/>
                      <a:pt x="425" y="384"/>
                    </a:cubicBezTo>
                    <a:cubicBezTo>
                      <a:pt x="425" y="384"/>
                      <a:pt x="426" y="384"/>
                      <a:pt x="427" y="383"/>
                    </a:cubicBezTo>
                    <a:cubicBezTo>
                      <a:pt x="429" y="380"/>
                      <a:pt x="431" y="379"/>
                      <a:pt x="431" y="377"/>
                    </a:cubicBezTo>
                    <a:cubicBezTo>
                      <a:pt x="432" y="375"/>
                      <a:pt x="430" y="372"/>
                      <a:pt x="427" y="369"/>
                    </a:cubicBezTo>
                    <a:cubicBezTo>
                      <a:pt x="426" y="368"/>
                      <a:pt x="425" y="367"/>
                      <a:pt x="425" y="366"/>
                    </a:cubicBezTo>
                    <a:cubicBezTo>
                      <a:pt x="419" y="357"/>
                      <a:pt x="413" y="346"/>
                      <a:pt x="412" y="333"/>
                    </a:cubicBezTo>
                    <a:cubicBezTo>
                      <a:pt x="412" y="329"/>
                      <a:pt x="413" y="326"/>
                      <a:pt x="413" y="323"/>
                    </a:cubicBezTo>
                    <a:cubicBezTo>
                      <a:pt x="413" y="320"/>
                      <a:pt x="414" y="317"/>
                      <a:pt x="413" y="313"/>
                    </a:cubicBezTo>
                    <a:cubicBezTo>
                      <a:pt x="413" y="309"/>
                      <a:pt x="413" y="305"/>
                      <a:pt x="413" y="300"/>
                    </a:cubicBezTo>
                    <a:cubicBezTo>
                      <a:pt x="414" y="297"/>
                      <a:pt x="416" y="296"/>
                      <a:pt x="418" y="294"/>
                    </a:cubicBezTo>
                    <a:cubicBezTo>
                      <a:pt x="418" y="293"/>
                      <a:pt x="419" y="292"/>
                      <a:pt x="420" y="291"/>
                    </a:cubicBezTo>
                    <a:cubicBezTo>
                      <a:pt x="422" y="288"/>
                      <a:pt x="422" y="286"/>
                      <a:pt x="422" y="283"/>
                    </a:cubicBezTo>
                    <a:cubicBezTo>
                      <a:pt x="422" y="280"/>
                      <a:pt x="422" y="277"/>
                      <a:pt x="424" y="275"/>
                    </a:cubicBezTo>
                    <a:cubicBezTo>
                      <a:pt x="424" y="274"/>
                      <a:pt x="425" y="274"/>
                      <a:pt x="426" y="273"/>
                    </a:cubicBezTo>
                    <a:cubicBezTo>
                      <a:pt x="426" y="272"/>
                      <a:pt x="427" y="272"/>
                      <a:pt x="428" y="270"/>
                    </a:cubicBezTo>
                    <a:cubicBezTo>
                      <a:pt x="429" y="267"/>
                      <a:pt x="429" y="264"/>
                      <a:pt x="427" y="261"/>
                    </a:cubicBezTo>
                    <a:cubicBezTo>
                      <a:pt x="426" y="259"/>
                      <a:pt x="423" y="257"/>
                      <a:pt x="420" y="256"/>
                    </a:cubicBezTo>
                    <a:cubicBezTo>
                      <a:pt x="420" y="256"/>
                      <a:pt x="419" y="256"/>
                      <a:pt x="419" y="256"/>
                    </a:cubicBezTo>
                    <a:cubicBezTo>
                      <a:pt x="418" y="256"/>
                      <a:pt x="416" y="256"/>
                      <a:pt x="415" y="257"/>
                    </a:cubicBezTo>
                    <a:cubicBezTo>
                      <a:pt x="412" y="260"/>
                      <a:pt x="410" y="260"/>
                      <a:pt x="406" y="260"/>
                    </a:cubicBezTo>
                    <a:cubicBezTo>
                      <a:pt x="406" y="260"/>
                      <a:pt x="406" y="260"/>
                      <a:pt x="406" y="260"/>
                    </a:cubicBezTo>
                    <a:cubicBezTo>
                      <a:pt x="404" y="260"/>
                      <a:pt x="403" y="260"/>
                      <a:pt x="401" y="260"/>
                    </a:cubicBezTo>
                    <a:cubicBezTo>
                      <a:pt x="398" y="260"/>
                      <a:pt x="395" y="260"/>
                      <a:pt x="392" y="261"/>
                    </a:cubicBezTo>
                    <a:cubicBezTo>
                      <a:pt x="389" y="262"/>
                      <a:pt x="387" y="263"/>
                      <a:pt x="384" y="263"/>
                    </a:cubicBezTo>
                    <a:cubicBezTo>
                      <a:pt x="384" y="263"/>
                      <a:pt x="383" y="263"/>
                      <a:pt x="383" y="263"/>
                    </a:cubicBezTo>
                    <a:cubicBezTo>
                      <a:pt x="381" y="263"/>
                      <a:pt x="380" y="262"/>
                      <a:pt x="379" y="262"/>
                    </a:cubicBezTo>
                    <a:cubicBezTo>
                      <a:pt x="377" y="261"/>
                      <a:pt x="376" y="261"/>
                      <a:pt x="374" y="260"/>
                    </a:cubicBezTo>
                    <a:cubicBezTo>
                      <a:pt x="374" y="260"/>
                      <a:pt x="373" y="260"/>
                      <a:pt x="373" y="260"/>
                    </a:cubicBezTo>
                    <a:cubicBezTo>
                      <a:pt x="371" y="260"/>
                      <a:pt x="369" y="261"/>
                      <a:pt x="367" y="262"/>
                    </a:cubicBezTo>
                    <a:cubicBezTo>
                      <a:pt x="364" y="262"/>
                      <a:pt x="362" y="263"/>
                      <a:pt x="360" y="263"/>
                    </a:cubicBezTo>
                    <a:cubicBezTo>
                      <a:pt x="358" y="263"/>
                      <a:pt x="357" y="263"/>
                      <a:pt x="356" y="262"/>
                    </a:cubicBezTo>
                    <a:cubicBezTo>
                      <a:pt x="353" y="258"/>
                      <a:pt x="350" y="253"/>
                      <a:pt x="347" y="249"/>
                    </a:cubicBezTo>
                    <a:cubicBezTo>
                      <a:pt x="346" y="246"/>
                      <a:pt x="345" y="244"/>
                      <a:pt x="343" y="242"/>
                    </a:cubicBezTo>
                    <a:cubicBezTo>
                      <a:pt x="334" y="228"/>
                      <a:pt x="334" y="228"/>
                      <a:pt x="334" y="228"/>
                    </a:cubicBezTo>
                    <a:cubicBezTo>
                      <a:pt x="332" y="228"/>
                      <a:pt x="332" y="228"/>
                      <a:pt x="332" y="228"/>
                    </a:cubicBezTo>
                    <a:cubicBezTo>
                      <a:pt x="332" y="228"/>
                      <a:pt x="331" y="228"/>
                      <a:pt x="331" y="228"/>
                    </a:cubicBezTo>
                    <a:cubicBezTo>
                      <a:pt x="328" y="228"/>
                      <a:pt x="328" y="228"/>
                      <a:pt x="328" y="228"/>
                    </a:cubicBezTo>
                    <a:cubicBezTo>
                      <a:pt x="327" y="228"/>
                      <a:pt x="326" y="228"/>
                      <a:pt x="325" y="227"/>
                    </a:cubicBezTo>
                    <a:cubicBezTo>
                      <a:pt x="323" y="227"/>
                      <a:pt x="322" y="226"/>
                      <a:pt x="320" y="225"/>
                    </a:cubicBezTo>
                    <a:cubicBezTo>
                      <a:pt x="319" y="224"/>
                      <a:pt x="318" y="224"/>
                      <a:pt x="316" y="223"/>
                    </a:cubicBezTo>
                    <a:cubicBezTo>
                      <a:pt x="315" y="223"/>
                      <a:pt x="314" y="223"/>
                      <a:pt x="313" y="223"/>
                    </a:cubicBezTo>
                    <a:cubicBezTo>
                      <a:pt x="310" y="223"/>
                      <a:pt x="307" y="224"/>
                      <a:pt x="304" y="226"/>
                    </a:cubicBezTo>
                    <a:cubicBezTo>
                      <a:pt x="302" y="227"/>
                      <a:pt x="300" y="228"/>
                      <a:pt x="298" y="228"/>
                    </a:cubicBezTo>
                    <a:cubicBezTo>
                      <a:pt x="297" y="228"/>
                      <a:pt x="297" y="228"/>
                      <a:pt x="297" y="228"/>
                    </a:cubicBezTo>
                    <a:cubicBezTo>
                      <a:pt x="294" y="228"/>
                      <a:pt x="291" y="227"/>
                      <a:pt x="289" y="226"/>
                    </a:cubicBezTo>
                    <a:cubicBezTo>
                      <a:pt x="286" y="226"/>
                      <a:pt x="282" y="225"/>
                      <a:pt x="280" y="225"/>
                    </a:cubicBezTo>
                    <a:cubicBezTo>
                      <a:pt x="278" y="225"/>
                      <a:pt x="276" y="225"/>
                      <a:pt x="274" y="225"/>
                    </a:cubicBezTo>
                    <a:cubicBezTo>
                      <a:pt x="272" y="226"/>
                      <a:pt x="270" y="226"/>
                      <a:pt x="268" y="226"/>
                    </a:cubicBezTo>
                    <a:cubicBezTo>
                      <a:pt x="264" y="226"/>
                      <a:pt x="262" y="225"/>
                      <a:pt x="261" y="221"/>
                    </a:cubicBezTo>
                    <a:cubicBezTo>
                      <a:pt x="260" y="220"/>
                      <a:pt x="260" y="219"/>
                      <a:pt x="260" y="218"/>
                    </a:cubicBezTo>
                    <a:cubicBezTo>
                      <a:pt x="260" y="216"/>
                      <a:pt x="260" y="214"/>
                      <a:pt x="258" y="212"/>
                    </a:cubicBezTo>
                    <a:cubicBezTo>
                      <a:pt x="258" y="212"/>
                      <a:pt x="258" y="212"/>
                      <a:pt x="258" y="212"/>
                    </a:cubicBezTo>
                    <a:cubicBezTo>
                      <a:pt x="258" y="212"/>
                      <a:pt x="258" y="212"/>
                      <a:pt x="258" y="212"/>
                    </a:cubicBezTo>
                    <a:cubicBezTo>
                      <a:pt x="256" y="211"/>
                      <a:pt x="251" y="210"/>
                      <a:pt x="250" y="210"/>
                    </a:cubicBezTo>
                    <a:cubicBezTo>
                      <a:pt x="248" y="204"/>
                      <a:pt x="248" y="194"/>
                      <a:pt x="250" y="188"/>
                    </a:cubicBezTo>
                    <a:cubicBezTo>
                      <a:pt x="253" y="182"/>
                      <a:pt x="253" y="177"/>
                      <a:pt x="251" y="171"/>
                    </a:cubicBezTo>
                    <a:cubicBezTo>
                      <a:pt x="249" y="166"/>
                      <a:pt x="247" y="160"/>
                      <a:pt x="245" y="156"/>
                    </a:cubicBezTo>
                    <a:cubicBezTo>
                      <a:pt x="244" y="155"/>
                      <a:pt x="244" y="155"/>
                      <a:pt x="243" y="154"/>
                    </a:cubicBezTo>
                    <a:cubicBezTo>
                      <a:pt x="242" y="153"/>
                      <a:pt x="242" y="153"/>
                      <a:pt x="241" y="152"/>
                    </a:cubicBezTo>
                    <a:cubicBezTo>
                      <a:pt x="241" y="151"/>
                      <a:pt x="241" y="150"/>
                      <a:pt x="242" y="149"/>
                    </a:cubicBezTo>
                    <a:cubicBezTo>
                      <a:pt x="242" y="148"/>
                      <a:pt x="242" y="147"/>
                      <a:pt x="242" y="147"/>
                    </a:cubicBezTo>
                    <a:cubicBezTo>
                      <a:pt x="241" y="146"/>
                      <a:pt x="241" y="145"/>
                      <a:pt x="241" y="144"/>
                    </a:cubicBezTo>
                    <a:cubicBezTo>
                      <a:pt x="240" y="143"/>
                      <a:pt x="240" y="143"/>
                      <a:pt x="240" y="143"/>
                    </a:cubicBezTo>
                    <a:cubicBezTo>
                      <a:pt x="240" y="143"/>
                      <a:pt x="238" y="143"/>
                      <a:pt x="238" y="143"/>
                    </a:cubicBezTo>
                    <a:cubicBezTo>
                      <a:pt x="238" y="143"/>
                      <a:pt x="237" y="143"/>
                      <a:pt x="236" y="142"/>
                    </a:cubicBezTo>
                    <a:cubicBezTo>
                      <a:pt x="234" y="141"/>
                      <a:pt x="234" y="140"/>
                      <a:pt x="234" y="139"/>
                    </a:cubicBezTo>
                    <a:cubicBezTo>
                      <a:pt x="233" y="137"/>
                      <a:pt x="232" y="136"/>
                      <a:pt x="230" y="136"/>
                    </a:cubicBezTo>
                    <a:cubicBezTo>
                      <a:pt x="229" y="136"/>
                      <a:pt x="229" y="136"/>
                      <a:pt x="229" y="136"/>
                    </a:cubicBezTo>
                    <a:cubicBezTo>
                      <a:pt x="228" y="136"/>
                      <a:pt x="227" y="136"/>
                      <a:pt x="226" y="137"/>
                    </a:cubicBezTo>
                    <a:cubicBezTo>
                      <a:pt x="225" y="137"/>
                      <a:pt x="225" y="137"/>
                      <a:pt x="223" y="137"/>
                    </a:cubicBezTo>
                    <a:cubicBezTo>
                      <a:pt x="223" y="137"/>
                      <a:pt x="222" y="137"/>
                      <a:pt x="221" y="137"/>
                    </a:cubicBezTo>
                    <a:cubicBezTo>
                      <a:pt x="222" y="132"/>
                      <a:pt x="225" y="128"/>
                      <a:pt x="228" y="124"/>
                    </a:cubicBezTo>
                    <a:cubicBezTo>
                      <a:pt x="231" y="119"/>
                      <a:pt x="234" y="115"/>
                      <a:pt x="235" y="110"/>
                    </a:cubicBezTo>
                    <a:cubicBezTo>
                      <a:pt x="235" y="108"/>
                      <a:pt x="235" y="105"/>
                      <a:pt x="236" y="103"/>
                    </a:cubicBezTo>
                    <a:cubicBezTo>
                      <a:pt x="237" y="96"/>
                      <a:pt x="238" y="88"/>
                      <a:pt x="241" y="81"/>
                    </a:cubicBezTo>
                    <a:cubicBezTo>
                      <a:pt x="242" y="77"/>
                      <a:pt x="245" y="74"/>
                      <a:pt x="247" y="70"/>
                    </a:cubicBezTo>
                    <a:cubicBezTo>
                      <a:pt x="248" y="69"/>
                      <a:pt x="249" y="67"/>
                      <a:pt x="250" y="65"/>
                    </a:cubicBezTo>
                    <a:cubicBezTo>
                      <a:pt x="252" y="63"/>
                      <a:pt x="253" y="60"/>
                      <a:pt x="255" y="59"/>
                    </a:cubicBezTo>
                    <a:cubicBezTo>
                      <a:pt x="256" y="57"/>
                      <a:pt x="257" y="57"/>
                      <a:pt x="258" y="56"/>
                    </a:cubicBezTo>
                    <a:cubicBezTo>
                      <a:pt x="260" y="55"/>
                      <a:pt x="262" y="53"/>
                      <a:pt x="264" y="50"/>
                    </a:cubicBezTo>
                    <a:cubicBezTo>
                      <a:pt x="265" y="49"/>
                      <a:pt x="266" y="47"/>
                      <a:pt x="267" y="45"/>
                    </a:cubicBezTo>
                    <a:cubicBezTo>
                      <a:pt x="268" y="42"/>
                      <a:pt x="269" y="40"/>
                      <a:pt x="270" y="38"/>
                    </a:cubicBezTo>
                    <a:cubicBezTo>
                      <a:pt x="274" y="33"/>
                      <a:pt x="285" y="29"/>
                      <a:pt x="292" y="29"/>
                    </a:cubicBezTo>
                    <a:cubicBezTo>
                      <a:pt x="294" y="29"/>
                      <a:pt x="295" y="29"/>
                      <a:pt x="297" y="30"/>
                    </a:cubicBezTo>
                    <a:cubicBezTo>
                      <a:pt x="298" y="31"/>
                      <a:pt x="298" y="31"/>
                      <a:pt x="298" y="31"/>
                    </a:cubicBezTo>
                    <a:cubicBezTo>
                      <a:pt x="300" y="30"/>
                      <a:pt x="300" y="30"/>
                      <a:pt x="300" y="30"/>
                    </a:cubicBezTo>
                    <a:cubicBezTo>
                      <a:pt x="302" y="29"/>
                      <a:pt x="303" y="27"/>
                      <a:pt x="305" y="25"/>
                    </a:cubicBezTo>
                    <a:cubicBezTo>
                      <a:pt x="306" y="24"/>
                      <a:pt x="306" y="23"/>
                      <a:pt x="307" y="22"/>
                    </a:cubicBezTo>
                    <a:cubicBezTo>
                      <a:pt x="311" y="18"/>
                      <a:pt x="311" y="15"/>
                      <a:pt x="309" y="11"/>
                    </a:cubicBezTo>
                    <a:cubicBezTo>
                      <a:pt x="309" y="11"/>
                      <a:pt x="309" y="11"/>
                      <a:pt x="309" y="10"/>
                    </a:cubicBezTo>
                    <a:cubicBezTo>
                      <a:pt x="308" y="9"/>
                      <a:pt x="308" y="7"/>
                      <a:pt x="306" y="6"/>
                    </a:cubicBezTo>
                    <a:cubicBezTo>
                      <a:pt x="305" y="4"/>
                      <a:pt x="303" y="4"/>
                      <a:pt x="302" y="4"/>
                    </a:cubicBezTo>
                    <a:cubicBezTo>
                      <a:pt x="301" y="4"/>
                      <a:pt x="301" y="4"/>
                      <a:pt x="301" y="4"/>
                    </a:cubicBezTo>
                    <a:cubicBezTo>
                      <a:pt x="300" y="4"/>
                      <a:pt x="300" y="4"/>
                      <a:pt x="300" y="3"/>
                    </a:cubicBezTo>
                    <a:cubicBezTo>
                      <a:pt x="299" y="3"/>
                      <a:pt x="299" y="2"/>
                      <a:pt x="298" y="1"/>
                    </a:cubicBezTo>
                    <a:cubicBezTo>
                      <a:pt x="297" y="1"/>
                      <a:pt x="295" y="0"/>
                      <a:pt x="294" y="0"/>
                    </a:cubicBezTo>
                    <a:cubicBezTo>
                      <a:pt x="294" y="0"/>
                      <a:pt x="293" y="0"/>
                      <a:pt x="292" y="1"/>
                    </a:cubicBezTo>
                    <a:cubicBezTo>
                      <a:pt x="291" y="1"/>
                      <a:pt x="291" y="1"/>
                      <a:pt x="291" y="1"/>
                    </a:cubicBezTo>
                    <a:cubicBezTo>
                      <a:pt x="288" y="1"/>
                      <a:pt x="285" y="2"/>
                      <a:pt x="281" y="3"/>
                    </a:cubicBezTo>
                    <a:cubicBezTo>
                      <a:pt x="280" y="4"/>
                      <a:pt x="280" y="4"/>
                      <a:pt x="280" y="4"/>
                    </a:cubicBezTo>
                    <a:cubicBezTo>
                      <a:pt x="280" y="5"/>
                      <a:pt x="280" y="5"/>
                      <a:pt x="280" y="5"/>
                    </a:cubicBezTo>
                    <a:cubicBezTo>
                      <a:pt x="280" y="6"/>
                      <a:pt x="280" y="7"/>
                      <a:pt x="277" y="7"/>
                    </a:cubicBezTo>
                    <a:cubicBezTo>
                      <a:pt x="276" y="7"/>
                      <a:pt x="276" y="7"/>
                      <a:pt x="275" y="7"/>
                    </a:cubicBezTo>
                    <a:cubicBezTo>
                      <a:pt x="274" y="7"/>
                      <a:pt x="273" y="7"/>
                      <a:pt x="272" y="7"/>
                    </a:cubicBezTo>
                    <a:cubicBezTo>
                      <a:pt x="272" y="7"/>
                      <a:pt x="271" y="7"/>
                      <a:pt x="271" y="7"/>
                    </a:cubicBezTo>
                    <a:cubicBezTo>
                      <a:pt x="269" y="7"/>
                      <a:pt x="269" y="7"/>
                      <a:pt x="269" y="7"/>
                    </a:cubicBezTo>
                    <a:cubicBezTo>
                      <a:pt x="269" y="9"/>
                      <a:pt x="269" y="9"/>
                      <a:pt x="269" y="9"/>
                    </a:cubicBezTo>
                    <a:cubicBezTo>
                      <a:pt x="269" y="10"/>
                      <a:pt x="269" y="11"/>
                      <a:pt x="268" y="12"/>
                    </a:cubicBezTo>
                    <a:cubicBezTo>
                      <a:pt x="268" y="16"/>
                      <a:pt x="267" y="20"/>
                      <a:pt x="264" y="23"/>
                    </a:cubicBezTo>
                    <a:cubicBezTo>
                      <a:pt x="262" y="25"/>
                      <a:pt x="259" y="27"/>
                      <a:pt x="256" y="28"/>
                    </a:cubicBezTo>
                    <a:cubicBezTo>
                      <a:pt x="254" y="29"/>
                      <a:pt x="253" y="29"/>
                      <a:pt x="252" y="30"/>
                    </a:cubicBezTo>
                    <a:cubicBezTo>
                      <a:pt x="249" y="31"/>
                      <a:pt x="247" y="33"/>
                      <a:pt x="244" y="34"/>
                    </a:cubicBezTo>
                    <a:cubicBezTo>
                      <a:pt x="242" y="36"/>
                      <a:pt x="240" y="37"/>
                      <a:pt x="239" y="38"/>
                    </a:cubicBezTo>
                    <a:cubicBezTo>
                      <a:pt x="235" y="40"/>
                      <a:pt x="233" y="42"/>
                      <a:pt x="230" y="44"/>
                    </a:cubicBezTo>
                    <a:cubicBezTo>
                      <a:pt x="229" y="45"/>
                      <a:pt x="228" y="46"/>
                      <a:pt x="226" y="47"/>
                    </a:cubicBezTo>
                    <a:cubicBezTo>
                      <a:pt x="224" y="49"/>
                      <a:pt x="221" y="49"/>
                      <a:pt x="218" y="49"/>
                    </a:cubicBezTo>
                    <a:cubicBezTo>
                      <a:pt x="217" y="49"/>
                      <a:pt x="215" y="49"/>
                      <a:pt x="213" y="49"/>
                    </a:cubicBezTo>
                    <a:cubicBezTo>
                      <a:pt x="212" y="50"/>
                      <a:pt x="211" y="50"/>
                      <a:pt x="210" y="50"/>
                    </a:cubicBezTo>
                    <a:cubicBezTo>
                      <a:pt x="210" y="50"/>
                      <a:pt x="209" y="50"/>
                      <a:pt x="208" y="49"/>
                    </a:cubicBezTo>
                    <a:cubicBezTo>
                      <a:pt x="208" y="49"/>
                      <a:pt x="207" y="48"/>
                      <a:pt x="207" y="48"/>
                    </a:cubicBezTo>
                    <a:cubicBezTo>
                      <a:pt x="206" y="47"/>
                      <a:pt x="204" y="45"/>
                      <a:pt x="202" y="45"/>
                    </a:cubicBezTo>
                    <a:cubicBezTo>
                      <a:pt x="201" y="45"/>
                      <a:pt x="200" y="45"/>
                      <a:pt x="200" y="45"/>
                    </a:cubicBezTo>
                    <a:cubicBezTo>
                      <a:pt x="193" y="45"/>
                      <a:pt x="192" y="51"/>
                      <a:pt x="191" y="55"/>
                    </a:cubicBezTo>
                    <a:cubicBezTo>
                      <a:pt x="190" y="57"/>
                      <a:pt x="190" y="58"/>
                      <a:pt x="189" y="60"/>
                    </a:cubicBezTo>
                    <a:cubicBezTo>
                      <a:pt x="189" y="60"/>
                      <a:pt x="188" y="61"/>
                      <a:pt x="188" y="61"/>
                    </a:cubicBezTo>
                    <a:cubicBezTo>
                      <a:pt x="188" y="63"/>
                      <a:pt x="187" y="64"/>
                      <a:pt x="187" y="65"/>
                    </a:cubicBezTo>
                    <a:cubicBezTo>
                      <a:pt x="187" y="66"/>
                      <a:pt x="186" y="67"/>
                      <a:pt x="186" y="68"/>
                    </a:cubicBezTo>
                    <a:cubicBezTo>
                      <a:pt x="185" y="69"/>
                      <a:pt x="184" y="69"/>
                      <a:pt x="184" y="69"/>
                    </a:cubicBezTo>
                    <a:cubicBezTo>
                      <a:pt x="183" y="69"/>
                      <a:pt x="183" y="69"/>
                      <a:pt x="183" y="69"/>
                    </a:cubicBezTo>
                    <a:cubicBezTo>
                      <a:pt x="182" y="69"/>
                      <a:pt x="182" y="69"/>
                      <a:pt x="183" y="67"/>
                    </a:cubicBezTo>
                    <a:cubicBezTo>
                      <a:pt x="183" y="66"/>
                      <a:pt x="183" y="66"/>
                      <a:pt x="183" y="65"/>
                    </a:cubicBezTo>
                    <a:cubicBezTo>
                      <a:pt x="183" y="63"/>
                      <a:pt x="182" y="61"/>
                      <a:pt x="181" y="59"/>
                    </a:cubicBezTo>
                    <a:cubicBezTo>
                      <a:pt x="179" y="57"/>
                      <a:pt x="176" y="56"/>
                      <a:pt x="172" y="56"/>
                    </a:cubicBezTo>
                    <a:cubicBezTo>
                      <a:pt x="172" y="56"/>
                      <a:pt x="171" y="56"/>
                      <a:pt x="170" y="56"/>
                    </a:cubicBezTo>
                    <a:cubicBezTo>
                      <a:pt x="166" y="57"/>
                      <a:pt x="163" y="60"/>
                      <a:pt x="160" y="63"/>
                    </a:cubicBezTo>
                    <a:cubicBezTo>
                      <a:pt x="159" y="64"/>
                      <a:pt x="158" y="65"/>
                      <a:pt x="157" y="66"/>
                    </a:cubicBezTo>
                    <a:cubicBezTo>
                      <a:pt x="155" y="68"/>
                      <a:pt x="153" y="70"/>
                      <a:pt x="151" y="72"/>
                    </a:cubicBezTo>
                    <a:cubicBezTo>
                      <a:pt x="149" y="73"/>
                      <a:pt x="147" y="75"/>
                      <a:pt x="146" y="76"/>
                    </a:cubicBezTo>
                    <a:cubicBezTo>
                      <a:pt x="141" y="80"/>
                      <a:pt x="139" y="86"/>
                      <a:pt x="139" y="93"/>
                    </a:cubicBezTo>
                    <a:cubicBezTo>
                      <a:pt x="139" y="99"/>
                      <a:pt x="138" y="103"/>
                      <a:pt x="136" y="109"/>
                    </a:cubicBezTo>
                    <a:cubicBezTo>
                      <a:pt x="136" y="110"/>
                      <a:pt x="136" y="110"/>
                      <a:pt x="136" y="110"/>
                    </a:cubicBezTo>
                    <a:cubicBezTo>
                      <a:pt x="136" y="111"/>
                      <a:pt x="135" y="113"/>
                      <a:pt x="135" y="115"/>
                    </a:cubicBezTo>
                    <a:cubicBezTo>
                      <a:pt x="136" y="116"/>
                      <a:pt x="136" y="117"/>
                      <a:pt x="137" y="117"/>
                    </a:cubicBezTo>
                    <a:cubicBezTo>
                      <a:pt x="137" y="118"/>
                      <a:pt x="137" y="118"/>
                      <a:pt x="137" y="118"/>
                    </a:cubicBezTo>
                    <a:cubicBezTo>
                      <a:pt x="137" y="119"/>
                      <a:pt x="136" y="121"/>
                      <a:pt x="136" y="123"/>
                    </a:cubicBezTo>
                    <a:cubicBezTo>
                      <a:pt x="135" y="123"/>
                      <a:pt x="135" y="123"/>
                      <a:pt x="135" y="123"/>
                    </a:cubicBezTo>
                    <a:cubicBezTo>
                      <a:pt x="135" y="124"/>
                      <a:pt x="134" y="124"/>
                      <a:pt x="134" y="124"/>
                    </a:cubicBezTo>
                    <a:cubicBezTo>
                      <a:pt x="133" y="124"/>
                      <a:pt x="133" y="125"/>
                      <a:pt x="133" y="125"/>
                    </a:cubicBezTo>
                    <a:cubicBezTo>
                      <a:pt x="133" y="125"/>
                      <a:pt x="132" y="125"/>
                      <a:pt x="132" y="124"/>
                    </a:cubicBezTo>
                    <a:cubicBezTo>
                      <a:pt x="132" y="124"/>
                      <a:pt x="131" y="124"/>
                      <a:pt x="130" y="124"/>
                    </a:cubicBezTo>
                    <a:cubicBezTo>
                      <a:pt x="130" y="124"/>
                      <a:pt x="130" y="124"/>
                      <a:pt x="130" y="124"/>
                    </a:cubicBezTo>
                    <a:cubicBezTo>
                      <a:pt x="128" y="124"/>
                      <a:pt x="125" y="125"/>
                      <a:pt x="124" y="126"/>
                    </a:cubicBezTo>
                    <a:cubicBezTo>
                      <a:pt x="123" y="127"/>
                      <a:pt x="123" y="127"/>
                      <a:pt x="123" y="127"/>
                    </a:cubicBezTo>
                    <a:cubicBezTo>
                      <a:pt x="119" y="129"/>
                      <a:pt x="115" y="134"/>
                      <a:pt x="114" y="137"/>
                    </a:cubicBezTo>
                    <a:cubicBezTo>
                      <a:pt x="112" y="140"/>
                      <a:pt x="110" y="143"/>
                      <a:pt x="108" y="146"/>
                    </a:cubicBezTo>
                    <a:cubicBezTo>
                      <a:pt x="106" y="148"/>
                      <a:pt x="104" y="149"/>
                      <a:pt x="102" y="151"/>
                    </a:cubicBezTo>
                    <a:cubicBezTo>
                      <a:pt x="101" y="152"/>
                      <a:pt x="100" y="153"/>
                      <a:pt x="99" y="154"/>
                    </a:cubicBezTo>
                    <a:cubicBezTo>
                      <a:pt x="98" y="154"/>
                      <a:pt x="97" y="155"/>
                      <a:pt x="97" y="156"/>
                    </a:cubicBezTo>
                    <a:cubicBezTo>
                      <a:pt x="96" y="157"/>
                      <a:pt x="95" y="158"/>
                      <a:pt x="95" y="158"/>
                    </a:cubicBezTo>
                    <a:cubicBezTo>
                      <a:pt x="94" y="158"/>
                      <a:pt x="92" y="158"/>
                      <a:pt x="91" y="159"/>
                    </a:cubicBezTo>
                    <a:cubicBezTo>
                      <a:pt x="86" y="159"/>
                      <a:pt x="86" y="159"/>
                      <a:pt x="86" y="159"/>
                    </a:cubicBezTo>
                    <a:cubicBezTo>
                      <a:pt x="88" y="162"/>
                      <a:pt x="88" y="162"/>
                      <a:pt x="88" y="162"/>
                    </a:cubicBezTo>
                    <a:cubicBezTo>
                      <a:pt x="88" y="163"/>
                      <a:pt x="89" y="164"/>
                      <a:pt x="90" y="166"/>
                    </a:cubicBezTo>
                    <a:cubicBezTo>
                      <a:pt x="91" y="168"/>
                      <a:pt x="92" y="169"/>
                      <a:pt x="93" y="171"/>
                    </a:cubicBezTo>
                    <a:cubicBezTo>
                      <a:pt x="93" y="174"/>
                      <a:pt x="93" y="177"/>
                      <a:pt x="93" y="180"/>
                    </a:cubicBezTo>
                    <a:cubicBezTo>
                      <a:pt x="93" y="181"/>
                      <a:pt x="93" y="182"/>
                      <a:pt x="93" y="182"/>
                    </a:cubicBezTo>
                    <a:cubicBezTo>
                      <a:pt x="92" y="186"/>
                      <a:pt x="91" y="188"/>
                      <a:pt x="91" y="188"/>
                    </a:cubicBezTo>
                    <a:cubicBezTo>
                      <a:pt x="90" y="187"/>
                      <a:pt x="91" y="185"/>
                      <a:pt x="91" y="184"/>
                    </a:cubicBezTo>
                    <a:cubicBezTo>
                      <a:pt x="91" y="183"/>
                      <a:pt x="91" y="182"/>
                      <a:pt x="91" y="181"/>
                    </a:cubicBezTo>
                    <a:cubicBezTo>
                      <a:pt x="90" y="177"/>
                      <a:pt x="88" y="174"/>
                      <a:pt x="85" y="172"/>
                    </a:cubicBezTo>
                    <a:cubicBezTo>
                      <a:pt x="85" y="172"/>
                      <a:pt x="84" y="171"/>
                      <a:pt x="83" y="171"/>
                    </a:cubicBezTo>
                    <a:cubicBezTo>
                      <a:pt x="82" y="170"/>
                      <a:pt x="81" y="168"/>
                      <a:pt x="81" y="167"/>
                    </a:cubicBezTo>
                    <a:cubicBezTo>
                      <a:pt x="80" y="166"/>
                      <a:pt x="79" y="165"/>
                      <a:pt x="77" y="163"/>
                    </a:cubicBezTo>
                    <a:cubicBezTo>
                      <a:pt x="77" y="162"/>
                      <a:pt x="76" y="162"/>
                      <a:pt x="75" y="161"/>
                    </a:cubicBezTo>
                    <a:cubicBezTo>
                      <a:pt x="72" y="158"/>
                      <a:pt x="72" y="158"/>
                      <a:pt x="72" y="158"/>
                    </a:cubicBezTo>
                    <a:cubicBezTo>
                      <a:pt x="71" y="161"/>
                      <a:pt x="71" y="161"/>
                      <a:pt x="71" y="161"/>
                    </a:cubicBezTo>
                    <a:cubicBezTo>
                      <a:pt x="69" y="163"/>
                      <a:pt x="69" y="165"/>
                      <a:pt x="70" y="168"/>
                    </a:cubicBezTo>
                    <a:cubicBezTo>
                      <a:pt x="71" y="170"/>
                      <a:pt x="72" y="172"/>
                      <a:pt x="74" y="174"/>
                    </a:cubicBezTo>
                    <a:cubicBezTo>
                      <a:pt x="75" y="176"/>
                      <a:pt x="76" y="178"/>
                      <a:pt x="77" y="180"/>
                    </a:cubicBezTo>
                    <a:cubicBezTo>
                      <a:pt x="77" y="181"/>
                      <a:pt x="77" y="181"/>
                      <a:pt x="77" y="181"/>
                    </a:cubicBezTo>
                    <a:cubicBezTo>
                      <a:pt x="78" y="182"/>
                      <a:pt x="79" y="185"/>
                      <a:pt x="78" y="187"/>
                    </a:cubicBezTo>
                    <a:cubicBezTo>
                      <a:pt x="78" y="188"/>
                      <a:pt x="77" y="189"/>
                      <a:pt x="76" y="190"/>
                    </a:cubicBezTo>
                    <a:cubicBezTo>
                      <a:pt x="75" y="190"/>
                      <a:pt x="75" y="191"/>
                      <a:pt x="74" y="192"/>
                    </a:cubicBezTo>
                    <a:cubicBezTo>
                      <a:pt x="73" y="192"/>
                      <a:pt x="73" y="194"/>
                      <a:pt x="73" y="195"/>
                    </a:cubicBezTo>
                    <a:cubicBezTo>
                      <a:pt x="73" y="196"/>
                      <a:pt x="73" y="197"/>
                      <a:pt x="72" y="197"/>
                    </a:cubicBezTo>
                    <a:cubicBezTo>
                      <a:pt x="71" y="199"/>
                      <a:pt x="70" y="200"/>
                      <a:pt x="68" y="201"/>
                    </a:cubicBezTo>
                    <a:cubicBezTo>
                      <a:pt x="68" y="201"/>
                      <a:pt x="68" y="202"/>
                      <a:pt x="67" y="202"/>
                    </a:cubicBezTo>
                    <a:cubicBezTo>
                      <a:pt x="67" y="202"/>
                      <a:pt x="66" y="203"/>
                      <a:pt x="66" y="203"/>
                    </a:cubicBezTo>
                    <a:cubicBezTo>
                      <a:pt x="65" y="204"/>
                      <a:pt x="64" y="204"/>
                      <a:pt x="63" y="204"/>
                    </a:cubicBezTo>
                    <a:cubicBezTo>
                      <a:pt x="63" y="204"/>
                      <a:pt x="62" y="204"/>
                      <a:pt x="62" y="204"/>
                    </a:cubicBezTo>
                    <a:cubicBezTo>
                      <a:pt x="61" y="204"/>
                      <a:pt x="61" y="204"/>
                      <a:pt x="60" y="204"/>
                    </a:cubicBezTo>
                    <a:cubicBezTo>
                      <a:pt x="58" y="201"/>
                      <a:pt x="58" y="201"/>
                      <a:pt x="58" y="201"/>
                    </a:cubicBezTo>
                    <a:cubicBezTo>
                      <a:pt x="57" y="205"/>
                      <a:pt x="57" y="205"/>
                      <a:pt x="57" y="205"/>
                    </a:cubicBezTo>
                    <a:cubicBezTo>
                      <a:pt x="56" y="206"/>
                      <a:pt x="56" y="207"/>
                      <a:pt x="55" y="208"/>
                    </a:cubicBezTo>
                    <a:cubicBezTo>
                      <a:pt x="54" y="209"/>
                      <a:pt x="54" y="210"/>
                      <a:pt x="54" y="212"/>
                    </a:cubicBezTo>
                    <a:cubicBezTo>
                      <a:pt x="54" y="212"/>
                      <a:pt x="54" y="213"/>
                      <a:pt x="53" y="213"/>
                    </a:cubicBezTo>
                    <a:cubicBezTo>
                      <a:pt x="53" y="213"/>
                      <a:pt x="53" y="213"/>
                      <a:pt x="53" y="213"/>
                    </a:cubicBezTo>
                    <a:cubicBezTo>
                      <a:pt x="52" y="213"/>
                      <a:pt x="52" y="213"/>
                      <a:pt x="52" y="213"/>
                    </a:cubicBezTo>
                    <a:cubicBezTo>
                      <a:pt x="52" y="214"/>
                      <a:pt x="51" y="215"/>
                      <a:pt x="51" y="220"/>
                    </a:cubicBezTo>
                    <a:cubicBezTo>
                      <a:pt x="51" y="221"/>
                      <a:pt x="51" y="221"/>
                      <a:pt x="51" y="221"/>
                    </a:cubicBezTo>
                    <a:cubicBezTo>
                      <a:pt x="52" y="223"/>
                      <a:pt x="52" y="223"/>
                      <a:pt x="52" y="223"/>
                    </a:cubicBezTo>
                    <a:cubicBezTo>
                      <a:pt x="54" y="224"/>
                      <a:pt x="56" y="225"/>
                      <a:pt x="56" y="226"/>
                    </a:cubicBezTo>
                    <a:cubicBezTo>
                      <a:pt x="57" y="226"/>
                      <a:pt x="57" y="227"/>
                      <a:pt x="57" y="228"/>
                    </a:cubicBezTo>
                    <a:cubicBezTo>
                      <a:pt x="57" y="230"/>
                      <a:pt x="57" y="233"/>
                      <a:pt x="58" y="235"/>
                    </a:cubicBezTo>
                    <a:cubicBezTo>
                      <a:pt x="59" y="236"/>
                      <a:pt x="60" y="237"/>
                      <a:pt x="62" y="238"/>
                    </a:cubicBezTo>
                    <a:cubicBezTo>
                      <a:pt x="63" y="239"/>
                      <a:pt x="64" y="240"/>
                      <a:pt x="65" y="242"/>
                    </a:cubicBezTo>
                    <a:cubicBezTo>
                      <a:pt x="66" y="245"/>
                      <a:pt x="67" y="248"/>
                      <a:pt x="66" y="251"/>
                    </a:cubicBezTo>
                    <a:cubicBezTo>
                      <a:pt x="65" y="252"/>
                      <a:pt x="65" y="253"/>
                      <a:pt x="64" y="253"/>
                    </a:cubicBezTo>
                    <a:cubicBezTo>
                      <a:pt x="62" y="255"/>
                      <a:pt x="61" y="258"/>
                      <a:pt x="61" y="262"/>
                    </a:cubicBezTo>
                    <a:cubicBezTo>
                      <a:pt x="62" y="265"/>
                      <a:pt x="63" y="267"/>
                      <a:pt x="65" y="269"/>
                    </a:cubicBezTo>
                    <a:cubicBezTo>
                      <a:pt x="65" y="270"/>
                      <a:pt x="66" y="271"/>
                      <a:pt x="67" y="272"/>
                    </a:cubicBezTo>
                    <a:cubicBezTo>
                      <a:pt x="68" y="275"/>
                      <a:pt x="69" y="280"/>
                      <a:pt x="68" y="282"/>
                    </a:cubicBezTo>
                    <a:cubicBezTo>
                      <a:pt x="67" y="283"/>
                      <a:pt x="67" y="283"/>
                      <a:pt x="67" y="283"/>
                    </a:cubicBezTo>
                    <a:cubicBezTo>
                      <a:pt x="66" y="284"/>
                      <a:pt x="66" y="284"/>
                      <a:pt x="65" y="284"/>
                    </a:cubicBezTo>
                    <a:cubicBezTo>
                      <a:pt x="64" y="284"/>
                      <a:pt x="62" y="284"/>
                      <a:pt x="60" y="285"/>
                    </a:cubicBezTo>
                    <a:cubicBezTo>
                      <a:pt x="59" y="287"/>
                      <a:pt x="60" y="289"/>
                      <a:pt x="60" y="290"/>
                    </a:cubicBezTo>
                    <a:cubicBezTo>
                      <a:pt x="60" y="291"/>
                      <a:pt x="61" y="292"/>
                      <a:pt x="62" y="293"/>
                    </a:cubicBezTo>
                    <a:cubicBezTo>
                      <a:pt x="63" y="294"/>
                      <a:pt x="63" y="295"/>
                      <a:pt x="64" y="295"/>
                    </a:cubicBezTo>
                    <a:cubicBezTo>
                      <a:pt x="64" y="296"/>
                      <a:pt x="64" y="297"/>
                      <a:pt x="64" y="299"/>
                    </a:cubicBezTo>
                    <a:cubicBezTo>
                      <a:pt x="64" y="300"/>
                      <a:pt x="64" y="301"/>
                      <a:pt x="64" y="302"/>
                    </a:cubicBezTo>
                    <a:cubicBezTo>
                      <a:pt x="64" y="304"/>
                      <a:pt x="64" y="307"/>
                      <a:pt x="64" y="309"/>
                    </a:cubicBezTo>
                    <a:cubicBezTo>
                      <a:pt x="64" y="311"/>
                      <a:pt x="64" y="313"/>
                      <a:pt x="64" y="315"/>
                    </a:cubicBezTo>
                    <a:cubicBezTo>
                      <a:pt x="64" y="316"/>
                      <a:pt x="64" y="318"/>
                      <a:pt x="64" y="320"/>
                    </a:cubicBezTo>
                    <a:cubicBezTo>
                      <a:pt x="65" y="325"/>
                      <a:pt x="66" y="337"/>
                      <a:pt x="64" y="340"/>
                    </a:cubicBezTo>
                    <a:cubicBezTo>
                      <a:pt x="62" y="341"/>
                      <a:pt x="62" y="341"/>
                      <a:pt x="62" y="341"/>
                    </a:cubicBezTo>
                    <a:cubicBezTo>
                      <a:pt x="61" y="343"/>
                      <a:pt x="61" y="343"/>
                      <a:pt x="61" y="343"/>
                    </a:cubicBezTo>
                    <a:cubicBezTo>
                      <a:pt x="61" y="346"/>
                      <a:pt x="61" y="349"/>
                      <a:pt x="64" y="352"/>
                    </a:cubicBezTo>
                    <a:cubicBezTo>
                      <a:pt x="64" y="353"/>
                      <a:pt x="65" y="353"/>
                      <a:pt x="65" y="354"/>
                    </a:cubicBezTo>
                    <a:cubicBezTo>
                      <a:pt x="67" y="355"/>
                      <a:pt x="67" y="356"/>
                      <a:pt x="67" y="357"/>
                    </a:cubicBezTo>
                    <a:cubicBezTo>
                      <a:pt x="67" y="360"/>
                      <a:pt x="67" y="360"/>
                      <a:pt x="67" y="360"/>
                    </a:cubicBezTo>
                    <a:cubicBezTo>
                      <a:pt x="69" y="360"/>
                      <a:pt x="69" y="360"/>
                      <a:pt x="69" y="360"/>
                    </a:cubicBezTo>
                    <a:cubicBezTo>
                      <a:pt x="70" y="360"/>
                      <a:pt x="70" y="360"/>
                      <a:pt x="71" y="360"/>
                    </a:cubicBezTo>
                    <a:cubicBezTo>
                      <a:pt x="69" y="365"/>
                      <a:pt x="66" y="370"/>
                      <a:pt x="63" y="375"/>
                    </a:cubicBezTo>
                    <a:cubicBezTo>
                      <a:pt x="61" y="378"/>
                      <a:pt x="59" y="381"/>
                      <a:pt x="58" y="384"/>
                    </a:cubicBezTo>
                    <a:cubicBezTo>
                      <a:pt x="57" y="386"/>
                      <a:pt x="57" y="386"/>
                      <a:pt x="57" y="386"/>
                    </a:cubicBezTo>
                    <a:cubicBezTo>
                      <a:pt x="55" y="390"/>
                      <a:pt x="53" y="394"/>
                      <a:pt x="51" y="396"/>
                    </a:cubicBezTo>
                    <a:cubicBezTo>
                      <a:pt x="50" y="397"/>
                      <a:pt x="50" y="397"/>
                      <a:pt x="50" y="398"/>
                    </a:cubicBezTo>
                    <a:cubicBezTo>
                      <a:pt x="49" y="399"/>
                      <a:pt x="47" y="400"/>
                      <a:pt x="47" y="402"/>
                    </a:cubicBezTo>
                    <a:cubicBezTo>
                      <a:pt x="47" y="404"/>
                      <a:pt x="47" y="405"/>
                      <a:pt x="47" y="406"/>
                    </a:cubicBezTo>
                    <a:cubicBezTo>
                      <a:pt x="47" y="407"/>
                      <a:pt x="47" y="407"/>
                      <a:pt x="47" y="407"/>
                    </a:cubicBezTo>
                    <a:cubicBezTo>
                      <a:pt x="46" y="407"/>
                      <a:pt x="46" y="407"/>
                      <a:pt x="46" y="407"/>
                    </a:cubicBezTo>
                    <a:cubicBezTo>
                      <a:pt x="44" y="407"/>
                      <a:pt x="43" y="407"/>
                      <a:pt x="42" y="407"/>
                    </a:cubicBezTo>
                    <a:cubicBezTo>
                      <a:pt x="39" y="407"/>
                      <a:pt x="37" y="407"/>
                      <a:pt x="34" y="408"/>
                    </a:cubicBezTo>
                    <a:cubicBezTo>
                      <a:pt x="30" y="410"/>
                      <a:pt x="27" y="411"/>
                      <a:pt x="22" y="412"/>
                    </a:cubicBezTo>
                    <a:cubicBezTo>
                      <a:pt x="21" y="413"/>
                      <a:pt x="21" y="413"/>
                      <a:pt x="21" y="413"/>
                    </a:cubicBezTo>
                    <a:cubicBezTo>
                      <a:pt x="20" y="414"/>
                      <a:pt x="20" y="414"/>
                      <a:pt x="20" y="414"/>
                    </a:cubicBezTo>
                    <a:cubicBezTo>
                      <a:pt x="20" y="415"/>
                      <a:pt x="19" y="416"/>
                      <a:pt x="18" y="418"/>
                    </a:cubicBezTo>
                    <a:cubicBezTo>
                      <a:pt x="17" y="420"/>
                      <a:pt x="15" y="423"/>
                      <a:pt x="15" y="426"/>
                    </a:cubicBezTo>
                    <a:cubicBezTo>
                      <a:pt x="14" y="429"/>
                      <a:pt x="15" y="432"/>
                      <a:pt x="17" y="434"/>
                    </a:cubicBezTo>
                    <a:cubicBezTo>
                      <a:pt x="17" y="436"/>
                      <a:pt x="18" y="437"/>
                      <a:pt x="18" y="438"/>
                    </a:cubicBezTo>
                    <a:cubicBezTo>
                      <a:pt x="18" y="439"/>
                      <a:pt x="18" y="440"/>
                      <a:pt x="18" y="440"/>
                    </a:cubicBezTo>
                    <a:cubicBezTo>
                      <a:pt x="17" y="440"/>
                      <a:pt x="16" y="439"/>
                      <a:pt x="15" y="439"/>
                    </a:cubicBezTo>
                    <a:cubicBezTo>
                      <a:pt x="14" y="438"/>
                      <a:pt x="12" y="438"/>
                      <a:pt x="11" y="438"/>
                    </a:cubicBezTo>
                    <a:cubicBezTo>
                      <a:pt x="10" y="438"/>
                      <a:pt x="10" y="438"/>
                      <a:pt x="10" y="438"/>
                    </a:cubicBezTo>
                    <a:cubicBezTo>
                      <a:pt x="8" y="438"/>
                      <a:pt x="3" y="442"/>
                      <a:pt x="1" y="445"/>
                    </a:cubicBezTo>
                    <a:cubicBezTo>
                      <a:pt x="0" y="447"/>
                      <a:pt x="0" y="448"/>
                      <a:pt x="0" y="450"/>
                    </a:cubicBezTo>
                    <a:cubicBezTo>
                      <a:pt x="1" y="451"/>
                      <a:pt x="1" y="451"/>
                      <a:pt x="1" y="451"/>
                    </a:cubicBezTo>
                    <a:cubicBezTo>
                      <a:pt x="2" y="451"/>
                      <a:pt x="2" y="451"/>
                      <a:pt x="2" y="451"/>
                    </a:cubicBezTo>
                    <a:cubicBezTo>
                      <a:pt x="3" y="451"/>
                      <a:pt x="4" y="452"/>
                      <a:pt x="5" y="452"/>
                    </a:cubicBezTo>
                    <a:cubicBezTo>
                      <a:pt x="5" y="453"/>
                      <a:pt x="6" y="453"/>
                      <a:pt x="6" y="453"/>
                    </a:cubicBezTo>
                    <a:cubicBezTo>
                      <a:pt x="6" y="454"/>
                      <a:pt x="6" y="456"/>
                      <a:pt x="6" y="456"/>
                    </a:cubicBezTo>
                    <a:cubicBezTo>
                      <a:pt x="8" y="457"/>
                      <a:pt x="8" y="457"/>
                      <a:pt x="8" y="457"/>
                    </a:cubicBezTo>
                    <a:cubicBezTo>
                      <a:pt x="11" y="457"/>
                      <a:pt x="14" y="460"/>
                      <a:pt x="15" y="461"/>
                    </a:cubicBezTo>
                    <a:cubicBezTo>
                      <a:pt x="16" y="462"/>
                      <a:pt x="16" y="462"/>
                      <a:pt x="16" y="462"/>
                    </a:cubicBezTo>
                    <a:cubicBezTo>
                      <a:pt x="17" y="462"/>
                      <a:pt x="17" y="462"/>
                      <a:pt x="17" y="463"/>
                    </a:cubicBezTo>
                    <a:cubicBezTo>
                      <a:pt x="19" y="464"/>
                      <a:pt x="20" y="465"/>
                      <a:pt x="21" y="466"/>
                    </a:cubicBezTo>
                    <a:cubicBezTo>
                      <a:pt x="22" y="466"/>
                      <a:pt x="22" y="466"/>
                      <a:pt x="23" y="466"/>
                    </a:cubicBezTo>
                    <a:cubicBezTo>
                      <a:pt x="23" y="466"/>
                      <a:pt x="24" y="466"/>
                      <a:pt x="24" y="466"/>
                    </a:cubicBezTo>
                    <a:cubicBezTo>
                      <a:pt x="25" y="466"/>
                      <a:pt x="25" y="466"/>
                      <a:pt x="26" y="466"/>
                    </a:cubicBezTo>
                    <a:cubicBezTo>
                      <a:pt x="27" y="466"/>
                      <a:pt x="28" y="466"/>
                      <a:pt x="29" y="467"/>
                    </a:cubicBezTo>
                    <a:cubicBezTo>
                      <a:pt x="30" y="468"/>
                      <a:pt x="30" y="469"/>
                      <a:pt x="30" y="470"/>
                    </a:cubicBezTo>
                    <a:cubicBezTo>
                      <a:pt x="31" y="472"/>
                      <a:pt x="31" y="473"/>
                      <a:pt x="32" y="473"/>
                    </a:cubicBezTo>
                    <a:cubicBezTo>
                      <a:pt x="32" y="474"/>
                      <a:pt x="33" y="474"/>
                      <a:pt x="35" y="475"/>
                    </a:cubicBezTo>
                    <a:cubicBezTo>
                      <a:pt x="36" y="476"/>
                      <a:pt x="37" y="476"/>
                      <a:pt x="37" y="477"/>
                    </a:cubicBezTo>
                    <a:cubicBezTo>
                      <a:pt x="38" y="477"/>
                      <a:pt x="38" y="477"/>
                      <a:pt x="38" y="477"/>
                    </a:cubicBezTo>
                    <a:cubicBezTo>
                      <a:pt x="40" y="478"/>
                      <a:pt x="41" y="479"/>
                      <a:pt x="43" y="479"/>
                    </a:cubicBezTo>
                    <a:cubicBezTo>
                      <a:pt x="43" y="479"/>
                      <a:pt x="44" y="480"/>
                      <a:pt x="44" y="480"/>
                    </a:cubicBezTo>
                    <a:cubicBezTo>
                      <a:pt x="46" y="479"/>
                      <a:pt x="46" y="479"/>
                      <a:pt x="46" y="479"/>
                    </a:cubicBezTo>
                    <a:cubicBezTo>
                      <a:pt x="47" y="479"/>
                      <a:pt x="49" y="480"/>
                      <a:pt x="50" y="481"/>
                    </a:cubicBezTo>
                    <a:cubicBezTo>
                      <a:pt x="51" y="482"/>
                      <a:pt x="52" y="483"/>
                      <a:pt x="53" y="484"/>
                    </a:cubicBezTo>
                    <a:cubicBezTo>
                      <a:pt x="53" y="485"/>
                      <a:pt x="54" y="485"/>
                      <a:pt x="55" y="486"/>
                    </a:cubicBezTo>
                    <a:cubicBezTo>
                      <a:pt x="57" y="487"/>
                      <a:pt x="60" y="489"/>
                      <a:pt x="62" y="489"/>
                    </a:cubicBezTo>
                    <a:cubicBezTo>
                      <a:pt x="63" y="490"/>
                      <a:pt x="63" y="490"/>
                      <a:pt x="63" y="490"/>
                    </a:cubicBezTo>
                    <a:cubicBezTo>
                      <a:pt x="63" y="492"/>
                      <a:pt x="63" y="494"/>
                      <a:pt x="63" y="495"/>
                    </a:cubicBezTo>
                    <a:cubicBezTo>
                      <a:pt x="63" y="500"/>
                      <a:pt x="63" y="500"/>
                      <a:pt x="63" y="500"/>
                    </a:cubicBezTo>
                    <a:cubicBezTo>
                      <a:pt x="65" y="500"/>
                      <a:pt x="65" y="500"/>
                      <a:pt x="65" y="500"/>
                    </a:cubicBezTo>
                    <a:cubicBezTo>
                      <a:pt x="71" y="501"/>
                      <a:pt x="75" y="502"/>
                      <a:pt x="80" y="504"/>
                    </a:cubicBezTo>
                    <a:cubicBezTo>
                      <a:pt x="84" y="506"/>
                      <a:pt x="90" y="507"/>
                      <a:pt x="93" y="507"/>
                    </a:cubicBezTo>
                    <a:cubicBezTo>
                      <a:pt x="95" y="507"/>
                      <a:pt x="95" y="507"/>
                      <a:pt x="96" y="506"/>
                    </a:cubicBezTo>
                    <a:cubicBezTo>
                      <a:pt x="96" y="506"/>
                      <a:pt x="96" y="506"/>
                      <a:pt x="96" y="506"/>
                    </a:cubicBezTo>
                    <a:cubicBezTo>
                      <a:pt x="97" y="506"/>
                      <a:pt x="97" y="506"/>
                      <a:pt x="97" y="506"/>
                    </a:cubicBezTo>
                    <a:cubicBezTo>
                      <a:pt x="98" y="505"/>
                      <a:pt x="98" y="504"/>
                      <a:pt x="98" y="503"/>
                    </a:cubicBezTo>
                    <a:cubicBezTo>
                      <a:pt x="98" y="501"/>
                      <a:pt x="98" y="500"/>
                      <a:pt x="101" y="499"/>
                    </a:cubicBezTo>
                    <a:cubicBezTo>
                      <a:pt x="102" y="499"/>
                      <a:pt x="103" y="499"/>
                      <a:pt x="104" y="499"/>
                    </a:cubicBezTo>
                    <a:cubicBezTo>
                      <a:pt x="107" y="499"/>
                      <a:pt x="109" y="500"/>
                      <a:pt x="111" y="501"/>
                    </a:cubicBezTo>
                    <a:cubicBezTo>
                      <a:pt x="113" y="502"/>
                      <a:pt x="115" y="505"/>
                      <a:pt x="116" y="507"/>
                    </a:cubicBezTo>
                    <a:cubicBezTo>
                      <a:pt x="117" y="509"/>
                      <a:pt x="119" y="511"/>
                      <a:pt x="122" y="512"/>
                    </a:cubicBezTo>
                    <a:cubicBezTo>
                      <a:pt x="123" y="513"/>
                      <a:pt x="124" y="513"/>
                      <a:pt x="125" y="513"/>
                    </a:cubicBezTo>
                    <a:cubicBezTo>
                      <a:pt x="127" y="514"/>
                      <a:pt x="130" y="515"/>
                      <a:pt x="132" y="516"/>
                    </a:cubicBezTo>
                    <a:cubicBezTo>
                      <a:pt x="133" y="517"/>
                      <a:pt x="133" y="517"/>
                      <a:pt x="134" y="518"/>
                    </a:cubicBezTo>
                    <a:cubicBezTo>
                      <a:pt x="134" y="518"/>
                      <a:pt x="135" y="519"/>
                      <a:pt x="136" y="520"/>
                    </a:cubicBezTo>
                    <a:cubicBezTo>
                      <a:pt x="138" y="521"/>
                      <a:pt x="138" y="521"/>
                      <a:pt x="138" y="521"/>
                    </a:cubicBezTo>
                    <a:cubicBezTo>
                      <a:pt x="139" y="520"/>
                      <a:pt x="139" y="520"/>
                      <a:pt x="139" y="520"/>
                    </a:cubicBezTo>
                    <a:cubicBezTo>
                      <a:pt x="140" y="520"/>
                      <a:pt x="141" y="520"/>
                      <a:pt x="142" y="520"/>
                    </a:cubicBezTo>
                    <a:cubicBezTo>
                      <a:pt x="146" y="520"/>
                      <a:pt x="149" y="521"/>
                      <a:pt x="151" y="522"/>
                    </a:cubicBezTo>
                    <a:cubicBezTo>
                      <a:pt x="152" y="522"/>
                      <a:pt x="152" y="523"/>
                      <a:pt x="152" y="523"/>
                    </a:cubicBezTo>
                    <a:cubicBezTo>
                      <a:pt x="153" y="524"/>
                      <a:pt x="153" y="524"/>
                      <a:pt x="153" y="524"/>
                    </a:cubicBezTo>
                    <a:cubicBezTo>
                      <a:pt x="154" y="525"/>
                      <a:pt x="154" y="525"/>
                      <a:pt x="154" y="525"/>
                    </a:cubicBezTo>
                    <a:cubicBezTo>
                      <a:pt x="155" y="525"/>
                      <a:pt x="156" y="525"/>
                      <a:pt x="156" y="525"/>
                    </a:cubicBezTo>
                    <a:cubicBezTo>
                      <a:pt x="158" y="526"/>
                      <a:pt x="159" y="526"/>
                      <a:pt x="160" y="528"/>
                    </a:cubicBezTo>
                    <a:cubicBezTo>
                      <a:pt x="161" y="529"/>
                      <a:pt x="161" y="529"/>
                      <a:pt x="161" y="529"/>
                    </a:cubicBezTo>
                    <a:cubicBezTo>
                      <a:pt x="162" y="530"/>
                      <a:pt x="163" y="530"/>
                      <a:pt x="164" y="531"/>
                    </a:cubicBezTo>
                    <a:cubicBezTo>
                      <a:pt x="166" y="532"/>
                      <a:pt x="168" y="534"/>
                      <a:pt x="170" y="536"/>
                    </a:cubicBezTo>
                    <a:cubicBezTo>
                      <a:pt x="170" y="537"/>
                      <a:pt x="171" y="539"/>
                      <a:pt x="171" y="540"/>
                    </a:cubicBezTo>
                    <a:cubicBezTo>
                      <a:pt x="172" y="544"/>
                      <a:pt x="173" y="546"/>
                      <a:pt x="175" y="547"/>
                    </a:cubicBezTo>
                    <a:cubicBezTo>
                      <a:pt x="175" y="547"/>
                      <a:pt x="175" y="547"/>
                      <a:pt x="175" y="548"/>
                    </a:cubicBezTo>
                    <a:cubicBezTo>
                      <a:pt x="175" y="548"/>
                      <a:pt x="176" y="549"/>
                      <a:pt x="176" y="550"/>
                    </a:cubicBezTo>
                    <a:cubicBezTo>
                      <a:pt x="177" y="550"/>
                      <a:pt x="177" y="551"/>
                      <a:pt x="177" y="551"/>
                    </a:cubicBezTo>
                    <a:cubicBezTo>
                      <a:pt x="177" y="552"/>
                      <a:pt x="177" y="553"/>
                      <a:pt x="177" y="554"/>
                    </a:cubicBezTo>
                    <a:cubicBezTo>
                      <a:pt x="177" y="555"/>
                      <a:pt x="177" y="556"/>
                      <a:pt x="177" y="556"/>
                    </a:cubicBezTo>
                    <a:cubicBezTo>
                      <a:pt x="177" y="556"/>
                      <a:pt x="177" y="556"/>
                      <a:pt x="177" y="556"/>
                    </a:cubicBezTo>
                    <a:cubicBezTo>
                      <a:pt x="177" y="557"/>
                      <a:pt x="177" y="557"/>
                      <a:pt x="177" y="557"/>
                    </a:cubicBezTo>
                    <a:cubicBezTo>
                      <a:pt x="178" y="558"/>
                      <a:pt x="180" y="559"/>
                      <a:pt x="183" y="559"/>
                    </a:cubicBezTo>
                    <a:cubicBezTo>
                      <a:pt x="184" y="560"/>
                      <a:pt x="185" y="560"/>
                      <a:pt x="186" y="561"/>
                    </a:cubicBezTo>
                    <a:cubicBezTo>
                      <a:pt x="188" y="561"/>
                      <a:pt x="189" y="563"/>
                      <a:pt x="190" y="564"/>
                    </a:cubicBezTo>
                    <a:cubicBezTo>
                      <a:pt x="191" y="565"/>
                      <a:pt x="192" y="566"/>
                      <a:pt x="193" y="567"/>
                    </a:cubicBezTo>
                    <a:cubicBezTo>
                      <a:pt x="194" y="567"/>
                      <a:pt x="195" y="568"/>
                      <a:pt x="196" y="568"/>
                    </a:cubicBezTo>
                    <a:cubicBezTo>
                      <a:pt x="198" y="569"/>
                      <a:pt x="199" y="570"/>
                      <a:pt x="201" y="572"/>
                    </a:cubicBezTo>
                    <a:cubicBezTo>
                      <a:pt x="203" y="574"/>
                      <a:pt x="205" y="576"/>
                      <a:pt x="206" y="580"/>
                    </a:cubicBezTo>
                    <a:cubicBezTo>
                      <a:pt x="207" y="582"/>
                      <a:pt x="207" y="583"/>
                      <a:pt x="207" y="585"/>
                    </a:cubicBezTo>
                    <a:cubicBezTo>
                      <a:pt x="207" y="587"/>
                      <a:pt x="207" y="589"/>
                      <a:pt x="208" y="591"/>
                    </a:cubicBezTo>
                    <a:cubicBezTo>
                      <a:pt x="209" y="591"/>
                      <a:pt x="209" y="592"/>
                      <a:pt x="211" y="592"/>
                    </a:cubicBezTo>
                    <a:cubicBezTo>
                      <a:pt x="216" y="592"/>
                      <a:pt x="216" y="592"/>
                      <a:pt x="216" y="592"/>
                    </a:cubicBezTo>
                    <a:cubicBezTo>
                      <a:pt x="215" y="591"/>
                      <a:pt x="215" y="591"/>
                      <a:pt x="215" y="591"/>
                    </a:cubicBezTo>
                    <a:cubicBezTo>
                      <a:pt x="215" y="591"/>
                      <a:pt x="215" y="591"/>
                      <a:pt x="215" y="591"/>
                    </a:cubicBezTo>
                    <a:cubicBezTo>
                      <a:pt x="216" y="591"/>
                      <a:pt x="217" y="592"/>
                      <a:pt x="217" y="592"/>
                    </a:cubicBezTo>
                    <a:cubicBezTo>
                      <a:pt x="223" y="594"/>
                      <a:pt x="222" y="601"/>
                      <a:pt x="221" y="607"/>
                    </a:cubicBezTo>
                    <a:cubicBezTo>
                      <a:pt x="221" y="607"/>
                      <a:pt x="221" y="607"/>
                      <a:pt x="221" y="607"/>
                    </a:cubicBezTo>
                    <a:cubicBezTo>
                      <a:pt x="221" y="608"/>
                      <a:pt x="221" y="609"/>
                      <a:pt x="220" y="609"/>
                    </a:cubicBezTo>
                    <a:cubicBezTo>
                      <a:pt x="220" y="611"/>
                      <a:pt x="220" y="613"/>
                      <a:pt x="221" y="614"/>
                    </a:cubicBezTo>
                    <a:cubicBezTo>
                      <a:pt x="224" y="618"/>
                      <a:pt x="230" y="618"/>
                      <a:pt x="235" y="619"/>
                    </a:cubicBezTo>
                    <a:cubicBezTo>
                      <a:pt x="237" y="619"/>
                      <a:pt x="239" y="618"/>
                      <a:pt x="240" y="617"/>
                    </a:cubicBezTo>
                    <a:cubicBezTo>
                      <a:pt x="242" y="617"/>
                      <a:pt x="243" y="616"/>
                      <a:pt x="245" y="616"/>
                    </a:cubicBezTo>
                    <a:cubicBezTo>
                      <a:pt x="246" y="616"/>
                      <a:pt x="246" y="616"/>
                      <a:pt x="246" y="616"/>
                    </a:cubicBezTo>
                    <a:cubicBezTo>
                      <a:pt x="248" y="617"/>
                      <a:pt x="249" y="617"/>
                      <a:pt x="250" y="618"/>
                    </a:cubicBezTo>
                    <a:cubicBezTo>
                      <a:pt x="251" y="618"/>
                      <a:pt x="252" y="618"/>
                      <a:pt x="253" y="618"/>
                    </a:cubicBezTo>
                    <a:cubicBezTo>
                      <a:pt x="255" y="618"/>
                      <a:pt x="256" y="618"/>
                      <a:pt x="257" y="617"/>
                    </a:cubicBezTo>
                    <a:cubicBezTo>
                      <a:pt x="258" y="616"/>
                      <a:pt x="259" y="616"/>
                      <a:pt x="260" y="615"/>
                    </a:cubicBezTo>
                    <a:cubicBezTo>
                      <a:pt x="263" y="614"/>
                      <a:pt x="266" y="613"/>
                      <a:pt x="266" y="610"/>
                    </a:cubicBezTo>
                    <a:cubicBezTo>
                      <a:pt x="266" y="610"/>
                      <a:pt x="266" y="610"/>
                      <a:pt x="266" y="609"/>
                    </a:cubicBezTo>
                    <a:cubicBezTo>
                      <a:pt x="269" y="608"/>
                      <a:pt x="271" y="607"/>
                      <a:pt x="273" y="607"/>
                    </a:cubicBezTo>
                    <a:cubicBezTo>
                      <a:pt x="275" y="607"/>
                      <a:pt x="278" y="608"/>
                      <a:pt x="280" y="610"/>
                    </a:cubicBezTo>
                    <a:cubicBezTo>
                      <a:pt x="281" y="610"/>
                      <a:pt x="281" y="611"/>
                      <a:pt x="281" y="611"/>
                    </a:cubicBezTo>
                    <a:cubicBezTo>
                      <a:pt x="282" y="612"/>
                      <a:pt x="282" y="612"/>
                      <a:pt x="282" y="612"/>
                    </a:cubicBezTo>
                    <a:cubicBezTo>
                      <a:pt x="285" y="613"/>
                      <a:pt x="285" y="613"/>
                      <a:pt x="285" y="613"/>
                    </a:cubicBezTo>
                    <a:cubicBezTo>
                      <a:pt x="285" y="613"/>
                      <a:pt x="286" y="613"/>
                      <a:pt x="286" y="613"/>
                    </a:cubicBezTo>
                    <a:cubicBezTo>
                      <a:pt x="287" y="613"/>
                      <a:pt x="287" y="613"/>
                      <a:pt x="288" y="613"/>
                    </a:cubicBezTo>
                    <a:cubicBezTo>
                      <a:pt x="289" y="613"/>
                      <a:pt x="290" y="614"/>
                      <a:pt x="290" y="614"/>
                    </a:cubicBezTo>
                    <a:cubicBezTo>
                      <a:pt x="291" y="614"/>
                      <a:pt x="292" y="613"/>
                      <a:pt x="293" y="613"/>
                    </a:cubicBezTo>
                    <a:cubicBezTo>
                      <a:pt x="294" y="612"/>
                      <a:pt x="295" y="612"/>
                      <a:pt x="295" y="611"/>
                    </a:cubicBezTo>
                    <a:cubicBezTo>
                      <a:pt x="296" y="609"/>
                      <a:pt x="297" y="608"/>
                      <a:pt x="299" y="608"/>
                    </a:cubicBezTo>
                    <a:cubicBezTo>
                      <a:pt x="300" y="608"/>
                      <a:pt x="300" y="608"/>
                      <a:pt x="300" y="608"/>
                    </a:cubicBezTo>
                    <a:cubicBezTo>
                      <a:pt x="302" y="608"/>
                      <a:pt x="306" y="610"/>
                      <a:pt x="307" y="611"/>
                    </a:cubicBezTo>
                    <a:cubicBezTo>
                      <a:pt x="309" y="612"/>
                      <a:pt x="311" y="614"/>
                      <a:pt x="312" y="615"/>
                    </a:cubicBezTo>
                    <a:cubicBezTo>
                      <a:pt x="314" y="617"/>
                      <a:pt x="316" y="619"/>
                      <a:pt x="319" y="620"/>
                    </a:cubicBezTo>
                    <a:cubicBezTo>
                      <a:pt x="320" y="621"/>
                      <a:pt x="320" y="621"/>
                      <a:pt x="320" y="621"/>
                    </a:cubicBezTo>
                    <a:cubicBezTo>
                      <a:pt x="325" y="623"/>
                      <a:pt x="328" y="625"/>
                      <a:pt x="330" y="627"/>
                    </a:cubicBezTo>
                    <a:cubicBezTo>
                      <a:pt x="332" y="630"/>
                      <a:pt x="331" y="632"/>
                      <a:pt x="329" y="636"/>
                    </a:cubicBezTo>
                    <a:cubicBezTo>
                      <a:pt x="328" y="636"/>
                      <a:pt x="328" y="637"/>
                      <a:pt x="328" y="638"/>
                    </a:cubicBezTo>
                    <a:cubicBezTo>
                      <a:pt x="325" y="644"/>
                      <a:pt x="321" y="651"/>
                      <a:pt x="318" y="657"/>
                    </a:cubicBezTo>
                    <a:cubicBezTo>
                      <a:pt x="317" y="659"/>
                      <a:pt x="316" y="661"/>
                      <a:pt x="314" y="663"/>
                    </a:cubicBezTo>
                    <a:cubicBezTo>
                      <a:pt x="313" y="665"/>
                      <a:pt x="311" y="670"/>
                      <a:pt x="311" y="672"/>
                    </a:cubicBezTo>
                    <a:cubicBezTo>
                      <a:pt x="311" y="674"/>
                      <a:pt x="311" y="675"/>
                      <a:pt x="313" y="676"/>
                    </a:cubicBezTo>
                    <a:cubicBezTo>
                      <a:pt x="313" y="676"/>
                      <a:pt x="314" y="677"/>
                      <a:pt x="315" y="677"/>
                    </a:cubicBezTo>
                    <a:cubicBezTo>
                      <a:pt x="316" y="677"/>
                      <a:pt x="316" y="677"/>
                      <a:pt x="316" y="677"/>
                    </a:cubicBezTo>
                    <a:cubicBezTo>
                      <a:pt x="316" y="676"/>
                      <a:pt x="316" y="676"/>
                      <a:pt x="316" y="676"/>
                    </a:cubicBezTo>
                    <a:cubicBezTo>
                      <a:pt x="317" y="676"/>
                      <a:pt x="318" y="675"/>
                      <a:pt x="318" y="674"/>
                    </a:cubicBezTo>
                    <a:cubicBezTo>
                      <a:pt x="319" y="673"/>
                      <a:pt x="319" y="672"/>
                      <a:pt x="320" y="672"/>
                    </a:cubicBezTo>
                    <a:cubicBezTo>
                      <a:pt x="321" y="672"/>
                      <a:pt x="322" y="673"/>
                      <a:pt x="323" y="674"/>
                    </a:cubicBezTo>
                    <a:cubicBezTo>
                      <a:pt x="325" y="675"/>
                      <a:pt x="326" y="677"/>
                      <a:pt x="328" y="679"/>
                    </a:cubicBezTo>
                    <a:cubicBezTo>
                      <a:pt x="328" y="680"/>
                      <a:pt x="329" y="680"/>
                      <a:pt x="329" y="681"/>
                    </a:cubicBezTo>
                    <a:cubicBezTo>
                      <a:pt x="331" y="683"/>
                      <a:pt x="332" y="685"/>
                      <a:pt x="333" y="686"/>
                    </a:cubicBezTo>
                    <a:cubicBezTo>
                      <a:pt x="337" y="692"/>
                      <a:pt x="337" y="692"/>
                      <a:pt x="337" y="692"/>
                    </a:cubicBezTo>
                    <a:cubicBezTo>
                      <a:pt x="343" y="651"/>
                      <a:pt x="343" y="651"/>
                      <a:pt x="343" y="651"/>
                    </a:cubicBezTo>
                    <a:cubicBezTo>
                      <a:pt x="344" y="641"/>
                      <a:pt x="345" y="631"/>
                      <a:pt x="347" y="621"/>
                    </a:cubicBezTo>
                    <a:cubicBezTo>
                      <a:pt x="348" y="611"/>
                      <a:pt x="350" y="602"/>
                      <a:pt x="351" y="592"/>
                    </a:cubicBezTo>
                    <a:cubicBezTo>
                      <a:pt x="351" y="589"/>
                      <a:pt x="352" y="587"/>
                      <a:pt x="352" y="585"/>
                    </a:cubicBezTo>
                    <a:cubicBezTo>
                      <a:pt x="353" y="578"/>
                      <a:pt x="355" y="571"/>
                      <a:pt x="354" y="565"/>
                    </a:cubicBezTo>
                    <a:cubicBezTo>
                      <a:pt x="353" y="561"/>
                      <a:pt x="352" y="558"/>
                      <a:pt x="349" y="555"/>
                    </a:cubicBezTo>
                    <a:cubicBezTo>
                      <a:pt x="348" y="553"/>
                      <a:pt x="347" y="551"/>
                      <a:pt x="346" y="549"/>
                    </a:cubicBezTo>
                    <a:cubicBezTo>
                      <a:pt x="346" y="548"/>
                      <a:pt x="346" y="547"/>
                      <a:pt x="346" y="546"/>
                    </a:cubicBezTo>
                    <a:cubicBezTo>
                      <a:pt x="346" y="545"/>
                      <a:pt x="347" y="543"/>
                      <a:pt x="346" y="542"/>
                    </a:cubicBezTo>
                    <a:cubicBezTo>
                      <a:pt x="345" y="537"/>
                      <a:pt x="341" y="534"/>
                      <a:pt x="337" y="531"/>
                    </a:cubicBezTo>
                    <a:cubicBezTo>
                      <a:pt x="334" y="529"/>
                      <a:pt x="331" y="527"/>
                      <a:pt x="329" y="524"/>
                    </a:cubicBezTo>
                    <a:cubicBezTo>
                      <a:pt x="329" y="517"/>
                      <a:pt x="329" y="517"/>
                      <a:pt x="329" y="517"/>
                    </a:cubicBezTo>
                    <a:cubicBezTo>
                      <a:pt x="329" y="513"/>
                      <a:pt x="329" y="510"/>
                      <a:pt x="329" y="506"/>
                    </a:cubicBezTo>
                    <a:cubicBezTo>
                      <a:pt x="329" y="505"/>
                      <a:pt x="329" y="504"/>
                      <a:pt x="329" y="503"/>
                    </a:cubicBezTo>
                    <a:cubicBezTo>
                      <a:pt x="329" y="500"/>
                      <a:pt x="328" y="497"/>
                      <a:pt x="329" y="495"/>
                    </a:cubicBezTo>
                    <a:cubicBezTo>
                      <a:pt x="330" y="492"/>
                      <a:pt x="333" y="491"/>
                      <a:pt x="337" y="491"/>
                    </a:cubicBezTo>
                    <a:cubicBezTo>
                      <a:pt x="339" y="491"/>
                      <a:pt x="341" y="491"/>
                      <a:pt x="342" y="490"/>
                    </a:cubicBezTo>
                    <a:cubicBezTo>
                      <a:pt x="343" y="490"/>
                      <a:pt x="344" y="489"/>
                      <a:pt x="345" y="489"/>
                    </a:cubicBezTo>
                    <a:cubicBezTo>
                      <a:pt x="347" y="488"/>
                      <a:pt x="348" y="487"/>
                      <a:pt x="350" y="487"/>
                    </a:cubicBezTo>
                    <a:cubicBezTo>
                      <a:pt x="351" y="487"/>
                      <a:pt x="353" y="487"/>
                      <a:pt x="354" y="488"/>
                    </a:cubicBezTo>
                    <a:cubicBezTo>
                      <a:pt x="355" y="489"/>
                      <a:pt x="357" y="489"/>
                      <a:pt x="357" y="489"/>
                    </a:cubicBezTo>
                    <a:cubicBezTo>
                      <a:pt x="358" y="489"/>
                      <a:pt x="359" y="489"/>
                      <a:pt x="360" y="488"/>
                    </a:cubicBezTo>
                    <a:cubicBezTo>
                      <a:pt x="361" y="487"/>
                      <a:pt x="362" y="484"/>
                      <a:pt x="361" y="481"/>
                    </a:cubicBezTo>
                    <a:cubicBezTo>
                      <a:pt x="360" y="478"/>
                      <a:pt x="358" y="474"/>
                      <a:pt x="354" y="473"/>
                    </a:cubicBezTo>
                    <a:cubicBezTo>
                      <a:pt x="349" y="472"/>
                      <a:pt x="342" y="472"/>
                      <a:pt x="337" y="472"/>
                    </a:cubicBezTo>
                    <a:cubicBezTo>
                      <a:pt x="337" y="472"/>
                      <a:pt x="337" y="472"/>
                      <a:pt x="337" y="472"/>
                    </a:cubicBezTo>
                    <a:cubicBezTo>
                      <a:pt x="337" y="471"/>
                      <a:pt x="337" y="471"/>
                      <a:pt x="337" y="471"/>
                    </a:cubicBezTo>
                    <a:cubicBezTo>
                      <a:pt x="337" y="457"/>
                      <a:pt x="337" y="457"/>
                      <a:pt x="337" y="457"/>
                    </a:cubicBezTo>
                    <a:cubicBezTo>
                      <a:pt x="338" y="456"/>
                      <a:pt x="338" y="455"/>
                      <a:pt x="338" y="454"/>
                    </a:cubicBezTo>
                    <a:cubicBezTo>
                      <a:pt x="338" y="452"/>
                      <a:pt x="338" y="450"/>
                      <a:pt x="338" y="448"/>
                    </a:cubicBezTo>
                    <a:cubicBezTo>
                      <a:pt x="338" y="447"/>
                      <a:pt x="338" y="447"/>
                      <a:pt x="338" y="447"/>
                    </a:cubicBezTo>
                    <a:cubicBezTo>
                      <a:pt x="338" y="446"/>
                      <a:pt x="339" y="445"/>
                      <a:pt x="340" y="445"/>
                    </a:cubicBezTo>
                    <a:cubicBezTo>
                      <a:pt x="342" y="444"/>
                      <a:pt x="346" y="443"/>
                      <a:pt x="348" y="443"/>
                    </a:cubicBezTo>
                    <a:cubicBezTo>
                      <a:pt x="350" y="443"/>
                      <a:pt x="352" y="444"/>
                      <a:pt x="354" y="444"/>
                    </a:cubicBezTo>
                    <a:cubicBezTo>
                      <a:pt x="355" y="444"/>
                      <a:pt x="356" y="444"/>
                      <a:pt x="358" y="445"/>
                    </a:cubicBezTo>
                    <a:cubicBezTo>
                      <a:pt x="362" y="445"/>
                      <a:pt x="362" y="445"/>
                      <a:pt x="362" y="445"/>
                    </a:cubicBezTo>
                    <a:cubicBezTo>
                      <a:pt x="367" y="445"/>
                      <a:pt x="367" y="445"/>
                      <a:pt x="367" y="445"/>
                    </a:cubicBezTo>
                    <a:cubicBezTo>
                      <a:pt x="369" y="445"/>
                      <a:pt x="378" y="445"/>
                      <a:pt x="378" y="445"/>
                    </a:cubicBezTo>
                    <a:cubicBezTo>
                      <a:pt x="378" y="445"/>
                      <a:pt x="383" y="445"/>
                      <a:pt x="385" y="445"/>
                    </a:cubicBezTo>
                    <a:cubicBezTo>
                      <a:pt x="385" y="445"/>
                      <a:pt x="386" y="445"/>
                      <a:pt x="387" y="445"/>
                    </a:cubicBezTo>
                    <a:cubicBezTo>
                      <a:pt x="388" y="445"/>
                      <a:pt x="390" y="445"/>
                      <a:pt x="391" y="445"/>
                    </a:cubicBezTo>
                    <a:cubicBezTo>
                      <a:pt x="392" y="445"/>
                      <a:pt x="393" y="445"/>
                      <a:pt x="393" y="445"/>
                    </a:cubicBezTo>
                    <a:cubicBezTo>
                      <a:pt x="394" y="445"/>
                      <a:pt x="394" y="445"/>
                      <a:pt x="394" y="445"/>
                    </a:cubicBezTo>
                    <a:cubicBezTo>
                      <a:pt x="394" y="444"/>
                      <a:pt x="394" y="444"/>
                      <a:pt x="394" y="444"/>
                    </a:cubicBezTo>
                    <a:cubicBezTo>
                      <a:pt x="395" y="443"/>
                      <a:pt x="395" y="442"/>
                      <a:pt x="395" y="440"/>
                    </a:cubicBezTo>
                    <a:cubicBezTo>
                      <a:pt x="396" y="437"/>
                      <a:pt x="396" y="435"/>
                      <a:pt x="398" y="434"/>
                    </a:cubicBezTo>
                    <a:cubicBezTo>
                      <a:pt x="399" y="434"/>
                      <a:pt x="399" y="434"/>
                      <a:pt x="399" y="434"/>
                    </a:cubicBezTo>
                    <a:cubicBezTo>
                      <a:pt x="401" y="434"/>
                      <a:pt x="403" y="438"/>
                      <a:pt x="404" y="440"/>
                    </a:cubicBezTo>
                    <a:cubicBezTo>
                      <a:pt x="405" y="441"/>
                      <a:pt x="405" y="441"/>
                      <a:pt x="405" y="442"/>
                    </a:cubicBezTo>
                    <a:cubicBezTo>
                      <a:pt x="406" y="443"/>
                      <a:pt x="407" y="444"/>
                      <a:pt x="409" y="444"/>
                    </a:cubicBezTo>
                    <a:cubicBezTo>
                      <a:pt x="410" y="444"/>
                      <a:pt x="412" y="443"/>
                      <a:pt x="415" y="439"/>
                    </a:cubicBezTo>
                    <a:cubicBezTo>
                      <a:pt x="416" y="438"/>
                      <a:pt x="416" y="437"/>
                      <a:pt x="417" y="437"/>
                    </a:cubicBezTo>
                    <a:cubicBezTo>
                      <a:pt x="419" y="434"/>
                      <a:pt x="421" y="433"/>
                      <a:pt x="423" y="433"/>
                    </a:cubicBezTo>
                    <a:cubicBezTo>
                      <a:pt x="423" y="433"/>
                      <a:pt x="424" y="433"/>
                      <a:pt x="424" y="433"/>
                    </a:cubicBezTo>
                    <a:cubicBezTo>
                      <a:pt x="428" y="434"/>
                      <a:pt x="431" y="439"/>
                      <a:pt x="432" y="443"/>
                    </a:cubicBezTo>
                    <a:cubicBezTo>
                      <a:pt x="433" y="446"/>
                      <a:pt x="434" y="450"/>
                      <a:pt x="434" y="453"/>
                    </a:cubicBezTo>
                    <a:cubicBezTo>
                      <a:pt x="436" y="461"/>
                      <a:pt x="437" y="467"/>
                      <a:pt x="442" y="468"/>
                    </a:cubicBezTo>
                    <a:cubicBezTo>
                      <a:pt x="446" y="470"/>
                      <a:pt x="446" y="470"/>
                      <a:pt x="446" y="470"/>
                    </a:cubicBezTo>
                    <a:lnTo>
                      <a:pt x="445" y="466"/>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9"/>
              <p:cNvSpPr>
                <a:spLocks/>
              </p:cNvSpPr>
              <p:nvPr/>
            </p:nvSpPr>
            <p:spPr bwMode="auto">
              <a:xfrm>
                <a:off x="2706" y="273"/>
                <a:ext cx="264" cy="459"/>
              </a:xfrm>
              <a:custGeom>
                <a:avLst/>
                <a:gdLst>
                  <a:gd name="T0" fmla="*/ 166 w 172"/>
                  <a:gd name="T1" fmla="*/ 257 h 300"/>
                  <a:gd name="T2" fmla="*/ 158 w 172"/>
                  <a:gd name="T3" fmla="*/ 243 h 300"/>
                  <a:gd name="T4" fmla="*/ 146 w 172"/>
                  <a:gd name="T5" fmla="*/ 209 h 300"/>
                  <a:gd name="T6" fmla="*/ 143 w 172"/>
                  <a:gd name="T7" fmla="*/ 210 h 300"/>
                  <a:gd name="T8" fmla="*/ 134 w 172"/>
                  <a:gd name="T9" fmla="*/ 203 h 300"/>
                  <a:gd name="T10" fmla="*/ 122 w 172"/>
                  <a:gd name="T11" fmla="*/ 174 h 300"/>
                  <a:gd name="T12" fmla="*/ 127 w 172"/>
                  <a:gd name="T13" fmla="*/ 153 h 300"/>
                  <a:gd name="T14" fmla="*/ 134 w 172"/>
                  <a:gd name="T15" fmla="*/ 141 h 300"/>
                  <a:gd name="T16" fmla="*/ 140 w 172"/>
                  <a:gd name="T17" fmla="*/ 140 h 300"/>
                  <a:gd name="T18" fmla="*/ 151 w 172"/>
                  <a:gd name="T19" fmla="*/ 133 h 300"/>
                  <a:gd name="T20" fmla="*/ 151 w 172"/>
                  <a:gd name="T21" fmla="*/ 121 h 300"/>
                  <a:gd name="T22" fmla="*/ 157 w 172"/>
                  <a:gd name="T23" fmla="*/ 101 h 300"/>
                  <a:gd name="T24" fmla="*/ 158 w 172"/>
                  <a:gd name="T25" fmla="*/ 96 h 300"/>
                  <a:gd name="T26" fmla="*/ 151 w 172"/>
                  <a:gd name="T27" fmla="*/ 84 h 300"/>
                  <a:gd name="T28" fmla="*/ 144 w 172"/>
                  <a:gd name="T29" fmla="*/ 84 h 300"/>
                  <a:gd name="T30" fmla="*/ 141 w 172"/>
                  <a:gd name="T31" fmla="*/ 76 h 300"/>
                  <a:gd name="T32" fmla="*/ 117 w 172"/>
                  <a:gd name="T33" fmla="*/ 60 h 300"/>
                  <a:gd name="T34" fmla="*/ 106 w 172"/>
                  <a:gd name="T35" fmla="*/ 67 h 300"/>
                  <a:gd name="T36" fmla="*/ 112 w 172"/>
                  <a:gd name="T37" fmla="*/ 56 h 300"/>
                  <a:gd name="T38" fmla="*/ 111 w 172"/>
                  <a:gd name="T39" fmla="*/ 45 h 300"/>
                  <a:gd name="T40" fmla="*/ 105 w 172"/>
                  <a:gd name="T41" fmla="*/ 33 h 300"/>
                  <a:gd name="T42" fmla="*/ 92 w 172"/>
                  <a:gd name="T43" fmla="*/ 17 h 300"/>
                  <a:gd name="T44" fmla="*/ 84 w 172"/>
                  <a:gd name="T45" fmla="*/ 10 h 300"/>
                  <a:gd name="T46" fmla="*/ 72 w 172"/>
                  <a:gd name="T47" fmla="*/ 3 h 300"/>
                  <a:gd name="T48" fmla="*/ 65 w 172"/>
                  <a:gd name="T49" fmla="*/ 1 h 300"/>
                  <a:gd name="T50" fmla="*/ 39 w 172"/>
                  <a:gd name="T51" fmla="*/ 23 h 300"/>
                  <a:gd name="T52" fmla="*/ 32 w 172"/>
                  <a:gd name="T53" fmla="*/ 42 h 300"/>
                  <a:gd name="T54" fmla="*/ 31 w 172"/>
                  <a:gd name="T55" fmla="*/ 52 h 300"/>
                  <a:gd name="T56" fmla="*/ 38 w 172"/>
                  <a:gd name="T57" fmla="*/ 50 h 300"/>
                  <a:gd name="T58" fmla="*/ 34 w 172"/>
                  <a:gd name="T59" fmla="*/ 63 h 300"/>
                  <a:gd name="T60" fmla="*/ 11 w 172"/>
                  <a:gd name="T61" fmla="*/ 69 h 300"/>
                  <a:gd name="T62" fmla="*/ 11 w 172"/>
                  <a:gd name="T63" fmla="*/ 89 h 300"/>
                  <a:gd name="T64" fmla="*/ 7 w 172"/>
                  <a:gd name="T65" fmla="*/ 109 h 300"/>
                  <a:gd name="T66" fmla="*/ 19 w 172"/>
                  <a:gd name="T67" fmla="*/ 125 h 300"/>
                  <a:gd name="T68" fmla="*/ 28 w 172"/>
                  <a:gd name="T69" fmla="*/ 134 h 300"/>
                  <a:gd name="T70" fmla="*/ 36 w 172"/>
                  <a:gd name="T71" fmla="*/ 132 h 300"/>
                  <a:gd name="T72" fmla="*/ 43 w 172"/>
                  <a:gd name="T73" fmla="*/ 129 h 300"/>
                  <a:gd name="T74" fmla="*/ 49 w 172"/>
                  <a:gd name="T75" fmla="*/ 132 h 300"/>
                  <a:gd name="T76" fmla="*/ 52 w 172"/>
                  <a:gd name="T77" fmla="*/ 146 h 300"/>
                  <a:gd name="T78" fmla="*/ 48 w 172"/>
                  <a:gd name="T79" fmla="*/ 155 h 300"/>
                  <a:gd name="T80" fmla="*/ 49 w 172"/>
                  <a:gd name="T81" fmla="*/ 159 h 300"/>
                  <a:gd name="T82" fmla="*/ 61 w 172"/>
                  <a:gd name="T83" fmla="*/ 169 h 300"/>
                  <a:gd name="T84" fmla="*/ 63 w 172"/>
                  <a:gd name="T85" fmla="*/ 176 h 300"/>
                  <a:gd name="T86" fmla="*/ 63 w 172"/>
                  <a:gd name="T87" fmla="*/ 190 h 300"/>
                  <a:gd name="T88" fmla="*/ 57 w 172"/>
                  <a:gd name="T89" fmla="*/ 203 h 300"/>
                  <a:gd name="T90" fmla="*/ 52 w 172"/>
                  <a:gd name="T91" fmla="*/ 219 h 300"/>
                  <a:gd name="T92" fmla="*/ 52 w 172"/>
                  <a:gd name="T93" fmla="*/ 239 h 300"/>
                  <a:gd name="T94" fmla="*/ 54 w 172"/>
                  <a:gd name="T95" fmla="*/ 251 h 300"/>
                  <a:gd name="T96" fmla="*/ 60 w 172"/>
                  <a:gd name="T97" fmla="*/ 264 h 300"/>
                  <a:gd name="T98" fmla="*/ 68 w 172"/>
                  <a:gd name="T99" fmla="*/ 278 h 300"/>
                  <a:gd name="T100" fmla="*/ 80 w 172"/>
                  <a:gd name="T101" fmla="*/ 290 h 300"/>
                  <a:gd name="T102" fmla="*/ 89 w 172"/>
                  <a:gd name="T103" fmla="*/ 295 h 300"/>
                  <a:gd name="T104" fmla="*/ 94 w 172"/>
                  <a:gd name="T105" fmla="*/ 296 h 300"/>
                  <a:gd name="T106" fmla="*/ 101 w 172"/>
                  <a:gd name="T107" fmla="*/ 293 h 300"/>
                  <a:gd name="T108" fmla="*/ 104 w 172"/>
                  <a:gd name="T109" fmla="*/ 292 h 300"/>
                  <a:gd name="T110" fmla="*/ 115 w 172"/>
                  <a:gd name="T111" fmla="*/ 283 h 300"/>
                  <a:gd name="T112" fmla="*/ 123 w 172"/>
                  <a:gd name="T113" fmla="*/ 280 h 300"/>
                  <a:gd name="T114" fmla="*/ 141 w 172"/>
                  <a:gd name="T115" fmla="*/ 272 h 300"/>
                  <a:gd name="T116" fmla="*/ 155 w 172"/>
                  <a:gd name="T117" fmla="*/ 264 h 300"/>
                  <a:gd name="T118" fmla="*/ 168 w 172"/>
                  <a:gd name="T119" fmla="*/ 26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2" h="300">
                    <a:moveTo>
                      <a:pt x="171" y="265"/>
                    </a:moveTo>
                    <a:cubicBezTo>
                      <a:pt x="170" y="264"/>
                      <a:pt x="170" y="262"/>
                      <a:pt x="169" y="261"/>
                    </a:cubicBezTo>
                    <a:cubicBezTo>
                      <a:pt x="168" y="259"/>
                      <a:pt x="167" y="258"/>
                      <a:pt x="166" y="257"/>
                    </a:cubicBezTo>
                    <a:cubicBezTo>
                      <a:pt x="165" y="256"/>
                      <a:pt x="164" y="254"/>
                      <a:pt x="164" y="253"/>
                    </a:cubicBezTo>
                    <a:cubicBezTo>
                      <a:pt x="162" y="250"/>
                      <a:pt x="160" y="247"/>
                      <a:pt x="159" y="244"/>
                    </a:cubicBezTo>
                    <a:cubicBezTo>
                      <a:pt x="158" y="243"/>
                      <a:pt x="158" y="243"/>
                      <a:pt x="158" y="243"/>
                    </a:cubicBezTo>
                    <a:cubicBezTo>
                      <a:pt x="156" y="238"/>
                      <a:pt x="153" y="232"/>
                      <a:pt x="151" y="226"/>
                    </a:cubicBezTo>
                    <a:cubicBezTo>
                      <a:pt x="151" y="224"/>
                      <a:pt x="151" y="222"/>
                      <a:pt x="150" y="220"/>
                    </a:cubicBezTo>
                    <a:cubicBezTo>
                      <a:pt x="150" y="216"/>
                      <a:pt x="149" y="211"/>
                      <a:pt x="146" y="209"/>
                    </a:cubicBezTo>
                    <a:cubicBezTo>
                      <a:pt x="145" y="209"/>
                      <a:pt x="145" y="209"/>
                      <a:pt x="145" y="209"/>
                    </a:cubicBezTo>
                    <a:cubicBezTo>
                      <a:pt x="145" y="209"/>
                      <a:pt x="145" y="209"/>
                      <a:pt x="145" y="209"/>
                    </a:cubicBezTo>
                    <a:cubicBezTo>
                      <a:pt x="144" y="209"/>
                      <a:pt x="143" y="209"/>
                      <a:pt x="143" y="210"/>
                    </a:cubicBezTo>
                    <a:cubicBezTo>
                      <a:pt x="142" y="210"/>
                      <a:pt x="141" y="210"/>
                      <a:pt x="141" y="210"/>
                    </a:cubicBezTo>
                    <a:cubicBezTo>
                      <a:pt x="140" y="210"/>
                      <a:pt x="140" y="210"/>
                      <a:pt x="139" y="210"/>
                    </a:cubicBezTo>
                    <a:cubicBezTo>
                      <a:pt x="136" y="209"/>
                      <a:pt x="135" y="205"/>
                      <a:pt x="134" y="203"/>
                    </a:cubicBezTo>
                    <a:cubicBezTo>
                      <a:pt x="133" y="199"/>
                      <a:pt x="130" y="195"/>
                      <a:pt x="128" y="191"/>
                    </a:cubicBezTo>
                    <a:cubicBezTo>
                      <a:pt x="127" y="190"/>
                      <a:pt x="126" y="188"/>
                      <a:pt x="126" y="187"/>
                    </a:cubicBezTo>
                    <a:cubicBezTo>
                      <a:pt x="125" y="185"/>
                      <a:pt x="121" y="179"/>
                      <a:pt x="122" y="174"/>
                    </a:cubicBezTo>
                    <a:cubicBezTo>
                      <a:pt x="123" y="172"/>
                      <a:pt x="124" y="171"/>
                      <a:pt x="125" y="169"/>
                    </a:cubicBezTo>
                    <a:cubicBezTo>
                      <a:pt x="126" y="168"/>
                      <a:pt x="127" y="166"/>
                      <a:pt x="128" y="164"/>
                    </a:cubicBezTo>
                    <a:cubicBezTo>
                      <a:pt x="129" y="160"/>
                      <a:pt x="129" y="156"/>
                      <a:pt x="127" y="153"/>
                    </a:cubicBezTo>
                    <a:cubicBezTo>
                      <a:pt x="126" y="151"/>
                      <a:pt x="126" y="148"/>
                      <a:pt x="127" y="146"/>
                    </a:cubicBezTo>
                    <a:cubicBezTo>
                      <a:pt x="127" y="144"/>
                      <a:pt x="129" y="143"/>
                      <a:pt x="131" y="143"/>
                    </a:cubicBezTo>
                    <a:cubicBezTo>
                      <a:pt x="132" y="142"/>
                      <a:pt x="133" y="142"/>
                      <a:pt x="134" y="141"/>
                    </a:cubicBezTo>
                    <a:cubicBezTo>
                      <a:pt x="135" y="141"/>
                      <a:pt x="135" y="140"/>
                      <a:pt x="136" y="140"/>
                    </a:cubicBezTo>
                    <a:cubicBezTo>
                      <a:pt x="137" y="140"/>
                      <a:pt x="137" y="139"/>
                      <a:pt x="138" y="139"/>
                    </a:cubicBezTo>
                    <a:cubicBezTo>
                      <a:pt x="139" y="139"/>
                      <a:pt x="140" y="140"/>
                      <a:pt x="140" y="140"/>
                    </a:cubicBezTo>
                    <a:cubicBezTo>
                      <a:pt x="141" y="140"/>
                      <a:pt x="142" y="140"/>
                      <a:pt x="143" y="140"/>
                    </a:cubicBezTo>
                    <a:cubicBezTo>
                      <a:pt x="143" y="140"/>
                      <a:pt x="143" y="140"/>
                      <a:pt x="143" y="140"/>
                    </a:cubicBezTo>
                    <a:cubicBezTo>
                      <a:pt x="146" y="140"/>
                      <a:pt x="151" y="136"/>
                      <a:pt x="151" y="133"/>
                    </a:cubicBezTo>
                    <a:cubicBezTo>
                      <a:pt x="151" y="133"/>
                      <a:pt x="151" y="132"/>
                      <a:pt x="151" y="130"/>
                    </a:cubicBezTo>
                    <a:cubicBezTo>
                      <a:pt x="150" y="129"/>
                      <a:pt x="150" y="129"/>
                      <a:pt x="150" y="128"/>
                    </a:cubicBezTo>
                    <a:cubicBezTo>
                      <a:pt x="150" y="125"/>
                      <a:pt x="151" y="122"/>
                      <a:pt x="151" y="121"/>
                    </a:cubicBezTo>
                    <a:cubicBezTo>
                      <a:pt x="152" y="119"/>
                      <a:pt x="152" y="117"/>
                      <a:pt x="153" y="115"/>
                    </a:cubicBezTo>
                    <a:cubicBezTo>
                      <a:pt x="154" y="113"/>
                      <a:pt x="155" y="110"/>
                      <a:pt x="155" y="107"/>
                    </a:cubicBezTo>
                    <a:cubicBezTo>
                      <a:pt x="156" y="105"/>
                      <a:pt x="156" y="103"/>
                      <a:pt x="157" y="101"/>
                    </a:cubicBezTo>
                    <a:cubicBezTo>
                      <a:pt x="157" y="100"/>
                      <a:pt x="158" y="99"/>
                      <a:pt x="158" y="98"/>
                    </a:cubicBezTo>
                    <a:cubicBezTo>
                      <a:pt x="158" y="96"/>
                      <a:pt x="158" y="96"/>
                      <a:pt x="158" y="96"/>
                    </a:cubicBezTo>
                    <a:cubicBezTo>
                      <a:pt x="158" y="96"/>
                      <a:pt x="158" y="96"/>
                      <a:pt x="158" y="96"/>
                    </a:cubicBezTo>
                    <a:cubicBezTo>
                      <a:pt x="158" y="95"/>
                      <a:pt x="158" y="95"/>
                      <a:pt x="158" y="95"/>
                    </a:cubicBezTo>
                    <a:cubicBezTo>
                      <a:pt x="157" y="93"/>
                      <a:pt x="157" y="93"/>
                      <a:pt x="157" y="93"/>
                    </a:cubicBezTo>
                    <a:cubicBezTo>
                      <a:pt x="156" y="90"/>
                      <a:pt x="154" y="86"/>
                      <a:pt x="151" y="84"/>
                    </a:cubicBezTo>
                    <a:cubicBezTo>
                      <a:pt x="149" y="83"/>
                      <a:pt x="148" y="83"/>
                      <a:pt x="147" y="83"/>
                    </a:cubicBezTo>
                    <a:cubicBezTo>
                      <a:pt x="147" y="83"/>
                      <a:pt x="146" y="83"/>
                      <a:pt x="145" y="83"/>
                    </a:cubicBezTo>
                    <a:cubicBezTo>
                      <a:pt x="145" y="84"/>
                      <a:pt x="145" y="84"/>
                      <a:pt x="144" y="84"/>
                    </a:cubicBezTo>
                    <a:cubicBezTo>
                      <a:pt x="143" y="84"/>
                      <a:pt x="143" y="83"/>
                      <a:pt x="143" y="83"/>
                    </a:cubicBezTo>
                    <a:cubicBezTo>
                      <a:pt x="143" y="83"/>
                      <a:pt x="142" y="82"/>
                      <a:pt x="142" y="81"/>
                    </a:cubicBezTo>
                    <a:cubicBezTo>
                      <a:pt x="142" y="79"/>
                      <a:pt x="142" y="78"/>
                      <a:pt x="141" y="76"/>
                    </a:cubicBezTo>
                    <a:cubicBezTo>
                      <a:pt x="140" y="73"/>
                      <a:pt x="137" y="72"/>
                      <a:pt x="134" y="70"/>
                    </a:cubicBezTo>
                    <a:cubicBezTo>
                      <a:pt x="132" y="69"/>
                      <a:pt x="130" y="68"/>
                      <a:pt x="129" y="66"/>
                    </a:cubicBezTo>
                    <a:cubicBezTo>
                      <a:pt x="126" y="63"/>
                      <a:pt x="122" y="60"/>
                      <a:pt x="117" y="60"/>
                    </a:cubicBezTo>
                    <a:cubicBezTo>
                      <a:pt x="116" y="60"/>
                      <a:pt x="114" y="61"/>
                      <a:pt x="112" y="62"/>
                    </a:cubicBezTo>
                    <a:cubicBezTo>
                      <a:pt x="110" y="63"/>
                      <a:pt x="108" y="65"/>
                      <a:pt x="106" y="67"/>
                    </a:cubicBezTo>
                    <a:cubicBezTo>
                      <a:pt x="106" y="67"/>
                      <a:pt x="106" y="67"/>
                      <a:pt x="106" y="67"/>
                    </a:cubicBezTo>
                    <a:cubicBezTo>
                      <a:pt x="106" y="65"/>
                      <a:pt x="106" y="64"/>
                      <a:pt x="107" y="63"/>
                    </a:cubicBezTo>
                    <a:cubicBezTo>
                      <a:pt x="107" y="62"/>
                      <a:pt x="108" y="61"/>
                      <a:pt x="109" y="61"/>
                    </a:cubicBezTo>
                    <a:cubicBezTo>
                      <a:pt x="110" y="60"/>
                      <a:pt x="111" y="59"/>
                      <a:pt x="112" y="56"/>
                    </a:cubicBezTo>
                    <a:cubicBezTo>
                      <a:pt x="112" y="54"/>
                      <a:pt x="112" y="52"/>
                      <a:pt x="111" y="50"/>
                    </a:cubicBezTo>
                    <a:cubicBezTo>
                      <a:pt x="111" y="49"/>
                      <a:pt x="111" y="48"/>
                      <a:pt x="111" y="47"/>
                    </a:cubicBezTo>
                    <a:cubicBezTo>
                      <a:pt x="111" y="47"/>
                      <a:pt x="111" y="46"/>
                      <a:pt x="111" y="45"/>
                    </a:cubicBezTo>
                    <a:cubicBezTo>
                      <a:pt x="111" y="43"/>
                      <a:pt x="111" y="41"/>
                      <a:pt x="110" y="38"/>
                    </a:cubicBezTo>
                    <a:cubicBezTo>
                      <a:pt x="109" y="37"/>
                      <a:pt x="108" y="36"/>
                      <a:pt x="107" y="35"/>
                    </a:cubicBezTo>
                    <a:cubicBezTo>
                      <a:pt x="106" y="34"/>
                      <a:pt x="106" y="34"/>
                      <a:pt x="105" y="33"/>
                    </a:cubicBezTo>
                    <a:cubicBezTo>
                      <a:pt x="104" y="31"/>
                      <a:pt x="103" y="30"/>
                      <a:pt x="101" y="28"/>
                    </a:cubicBezTo>
                    <a:cubicBezTo>
                      <a:pt x="100" y="26"/>
                      <a:pt x="98" y="24"/>
                      <a:pt x="97" y="22"/>
                    </a:cubicBezTo>
                    <a:cubicBezTo>
                      <a:pt x="95" y="20"/>
                      <a:pt x="93" y="19"/>
                      <a:pt x="92" y="17"/>
                    </a:cubicBezTo>
                    <a:cubicBezTo>
                      <a:pt x="90" y="16"/>
                      <a:pt x="89" y="15"/>
                      <a:pt x="88" y="14"/>
                    </a:cubicBezTo>
                    <a:cubicBezTo>
                      <a:pt x="88" y="13"/>
                      <a:pt x="87" y="13"/>
                      <a:pt x="87" y="12"/>
                    </a:cubicBezTo>
                    <a:cubicBezTo>
                      <a:pt x="86" y="11"/>
                      <a:pt x="85" y="10"/>
                      <a:pt x="84" y="10"/>
                    </a:cubicBezTo>
                    <a:cubicBezTo>
                      <a:pt x="83" y="9"/>
                      <a:pt x="82" y="8"/>
                      <a:pt x="81" y="8"/>
                    </a:cubicBezTo>
                    <a:cubicBezTo>
                      <a:pt x="81" y="8"/>
                      <a:pt x="80" y="8"/>
                      <a:pt x="80" y="7"/>
                    </a:cubicBezTo>
                    <a:cubicBezTo>
                      <a:pt x="78" y="6"/>
                      <a:pt x="75" y="4"/>
                      <a:pt x="72" y="3"/>
                    </a:cubicBezTo>
                    <a:cubicBezTo>
                      <a:pt x="71" y="2"/>
                      <a:pt x="70" y="2"/>
                      <a:pt x="69" y="1"/>
                    </a:cubicBezTo>
                    <a:cubicBezTo>
                      <a:pt x="66" y="0"/>
                      <a:pt x="66" y="0"/>
                      <a:pt x="66" y="0"/>
                    </a:cubicBezTo>
                    <a:cubicBezTo>
                      <a:pt x="65" y="1"/>
                      <a:pt x="65" y="1"/>
                      <a:pt x="65" y="1"/>
                    </a:cubicBezTo>
                    <a:cubicBezTo>
                      <a:pt x="60" y="6"/>
                      <a:pt x="55" y="12"/>
                      <a:pt x="48" y="16"/>
                    </a:cubicBezTo>
                    <a:cubicBezTo>
                      <a:pt x="46" y="17"/>
                      <a:pt x="45" y="18"/>
                      <a:pt x="44" y="20"/>
                    </a:cubicBezTo>
                    <a:cubicBezTo>
                      <a:pt x="42" y="21"/>
                      <a:pt x="41" y="22"/>
                      <a:pt x="39" y="23"/>
                    </a:cubicBezTo>
                    <a:cubicBezTo>
                      <a:pt x="35" y="25"/>
                      <a:pt x="33" y="28"/>
                      <a:pt x="31" y="32"/>
                    </a:cubicBezTo>
                    <a:cubicBezTo>
                      <a:pt x="29" y="35"/>
                      <a:pt x="30" y="36"/>
                      <a:pt x="31" y="38"/>
                    </a:cubicBezTo>
                    <a:cubicBezTo>
                      <a:pt x="31" y="40"/>
                      <a:pt x="32" y="41"/>
                      <a:pt x="32" y="42"/>
                    </a:cubicBezTo>
                    <a:cubicBezTo>
                      <a:pt x="32" y="43"/>
                      <a:pt x="31" y="44"/>
                      <a:pt x="31" y="46"/>
                    </a:cubicBezTo>
                    <a:cubicBezTo>
                      <a:pt x="31" y="47"/>
                      <a:pt x="31" y="48"/>
                      <a:pt x="31" y="48"/>
                    </a:cubicBezTo>
                    <a:cubicBezTo>
                      <a:pt x="31" y="52"/>
                      <a:pt x="31" y="52"/>
                      <a:pt x="31" y="52"/>
                    </a:cubicBezTo>
                    <a:cubicBezTo>
                      <a:pt x="34" y="51"/>
                      <a:pt x="34" y="51"/>
                      <a:pt x="34" y="51"/>
                    </a:cubicBezTo>
                    <a:cubicBezTo>
                      <a:pt x="34" y="51"/>
                      <a:pt x="35" y="51"/>
                      <a:pt x="35" y="50"/>
                    </a:cubicBezTo>
                    <a:cubicBezTo>
                      <a:pt x="36" y="50"/>
                      <a:pt x="37" y="50"/>
                      <a:pt x="38" y="50"/>
                    </a:cubicBezTo>
                    <a:cubicBezTo>
                      <a:pt x="40" y="50"/>
                      <a:pt x="41" y="51"/>
                      <a:pt x="42" y="52"/>
                    </a:cubicBezTo>
                    <a:cubicBezTo>
                      <a:pt x="43" y="53"/>
                      <a:pt x="42" y="54"/>
                      <a:pt x="41" y="56"/>
                    </a:cubicBezTo>
                    <a:cubicBezTo>
                      <a:pt x="40" y="58"/>
                      <a:pt x="36" y="61"/>
                      <a:pt x="34" y="63"/>
                    </a:cubicBezTo>
                    <a:cubicBezTo>
                      <a:pt x="30" y="66"/>
                      <a:pt x="25" y="66"/>
                      <a:pt x="22" y="67"/>
                    </a:cubicBezTo>
                    <a:cubicBezTo>
                      <a:pt x="19" y="67"/>
                      <a:pt x="17" y="68"/>
                      <a:pt x="14" y="68"/>
                    </a:cubicBezTo>
                    <a:cubicBezTo>
                      <a:pt x="11" y="69"/>
                      <a:pt x="11" y="69"/>
                      <a:pt x="11" y="69"/>
                    </a:cubicBezTo>
                    <a:cubicBezTo>
                      <a:pt x="11" y="71"/>
                      <a:pt x="11" y="71"/>
                      <a:pt x="11" y="71"/>
                    </a:cubicBezTo>
                    <a:cubicBezTo>
                      <a:pt x="11" y="72"/>
                      <a:pt x="12" y="74"/>
                      <a:pt x="12" y="76"/>
                    </a:cubicBezTo>
                    <a:cubicBezTo>
                      <a:pt x="12" y="80"/>
                      <a:pt x="13" y="86"/>
                      <a:pt x="11" y="89"/>
                    </a:cubicBezTo>
                    <a:cubicBezTo>
                      <a:pt x="10" y="91"/>
                      <a:pt x="8" y="93"/>
                      <a:pt x="6" y="94"/>
                    </a:cubicBezTo>
                    <a:cubicBezTo>
                      <a:pt x="4" y="96"/>
                      <a:pt x="2" y="97"/>
                      <a:pt x="1" y="99"/>
                    </a:cubicBezTo>
                    <a:cubicBezTo>
                      <a:pt x="0" y="102"/>
                      <a:pt x="2" y="105"/>
                      <a:pt x="7" y="109"/>
                    </a:cubicBezTo>
                    <a:cubicBezTo>
                      <a:pt x="7" y="110"/>
                      <a:pt x="8" y="111"/>
                      <a:pt x="9" y="111"/>
                    </a:cubicBezTo>
                    <a:cubicBezTo>
                      <a:pt x="11" y="114"/>
                      <a:pt x="13" y="116"/>
                      <a:pt x="15" y="119"/>
                    </a:cubicBezTo>
                    <a:cubicBezTo>
                      <a:pt x="19" y="125"/>
                      <a:pt x="19" y="125"/>
                      <a:pt x="19" y="125"/>
                    </a:cubicBezTo>
                    <a:cubicBezTo>
                      <a:pt x="21" y="127"/>
                      <a:pt x="23" y="129"/>
                      <a:pt x="25" y="131"/>
                    </a:cubicBezTo>
                    <a:cubicBezTo>
                      <a:pt x="26" y="132"/>
                      <a:pt x="26" y="132"/>
                      <a:pt x="26" y="132"/>
                    </a:cubicBezTo>
                    <a:cubicBezTo>
                      <a:pt x="27" y="133"/>
                      <a:pt x="28" y="133"/>
                      <a:pt x="28" y="134"/>
                    </a:cubicBezTo>
                    <a:cubicBezTo>
                      <a:pt x="29" y="135"/>
                      <a:pt x="29" y="135"/>
                      <a:pt x="29" y="135"/>
                    </a:cubicBezTo>
                    <a:cubicBezTo>
                      <a:pt x="31" y="134"/>
                      <a:pt x="31" y="134"/>
                      <a:pt x="31" y="134"/>
                    </a:cubicBezTo>
                    <a:cubicBezTo>
                      <a:pt x="33" y="133"/>
                      <a:pt x="34" y="132"/>
                      <a:pt x="36" y="132"/>
                    </a:cubicBezTo>
                    <a:cubicBezTo>
                      <a:pt x="37" y="132"/>
                      <a:pt x="38" y="132"/>
                      <a:pt x="39" y="131"/>
                    </a:cubicBezTo>
                    <a:cubicBezTo>
                      <a:pt x="40" y="131"/>
                      <a:pt x="40" y="130"/>
                      <a:pt x="41" y="130"/>
                    </a:cubicBezTo>
                    <a:cubicBezTo>
                      <a:pt x="42" y="129"/>
                      <a:pt x="42" y="129"/>
                      <a:pt x="43" y="129"/>
                    </a:cubicBezTo>
                    <a:cubicBezTo>
                      <a:pt x="44" y="129"/>
                      <a:pt x="44" y="129"/>
                      <a:pt x="45" y="129"/>
                    </a:cubicBezTo>
                    <a:cubicBezTo>
                      <a:pt x="46" y="130"/>
                      <a:pt x="47" y="130"/>
                      <a:pt x="48" y="131"/>
                    </a:cubicBezTo>
                    <a:cubicBezTo>
                      <a:pt x="48" y="132"/>
                      <a:pt x="49" y="132"/>
                      <a:pt x="49" y="132"/>
                    </a:cubicBezTo>
                    <a:cubicBezTo>
                      <a:pt x="54" y="135"/>
                      <a:pt x="53" y="138"/>
                      <a:pt x="53" y="143"/>
                    </a:cubicBezTo>
                    <a:cubicBezTo>
                      <a:pt x="52" y="144"/>
                      <a:pt x="52" y="144"/>
                      <a:pt x="52" y="144"/>
                    </a:cubicBezTo>
                    <a:cubicBezTo>
                      <a:pt x="52" y="144"/>
                      <a:pt x="52" y="145"/>
                      <a:pt x="52" y="146"/>
                    </a:cubicBezTo>
                    <a:cubicBezTo>
                      <a:pt x="52" y="147"/>
                      <a:pt x="52" y="149"/>
                      <a:pt x="51" y="150"/>
                    </a:cubicBezTo>
                    <a:cubicBezTo>
                      <a:pt x="51" y="151"/>
                      <a:pt x="50" y="152"/>
                      <a:pt x="49" y="153"/>
                    </a:cubicBezTo>
                    <a:cubicBezTo>
                      <a:pt x="49" y="154"/>
                      <a:pt x="48" y="154"/>
                      <a:pt x="48" y="155"/>
                    </a:cubicBezTo>
                    <a:cubicBezTo>
                      <a:pt x="48" y="155"/>
                      <a:pt x="47" y="155"/>
                      <a:pt x="47" y="155"/>
                    </a:cubicBezTo>
                    <a:cubicBezTo>
                      <a:pt x="46" y="158"/>
                      <a:pt x="46" y="158"/>
                      <a:pt x="46" y="158"/>
                    </a:cubicBezTo>
                    <a:cubicBezTo>
                      <a:pt x="49" y="159"/>
                      <a:pt x="49" y="159"/>
                      <a:pt x="49" y="159"/>
                    </a:cubicBezTo>
                    <a:cubicBezTo>
                      <a:pt x="50" y="159"/>
                      <a:pt x="51" y="160"/>
                      <a:pt x="53" y="160"/>
                    </a:cubicBezTo>
                    <a:cubicBezTo>
                      <a:pt x="57" y="161"/>
                      <a:pt x="62" y="162"/>
                      <a:pt x="62" y="166"/>
                    </a:cubicBezTo>
                    <a:cubicBezTo>
                      <a:pt x="62" y="167"/>
                      <a:pt x="61" y="168"/>
                      <a:pt x="61" y="169"/>
                    </a:cubicBezTo>
                    <a:cubicBezTo>
                      <a:pt x="61" y="170"/>
                      <a:pt x="60" y="171"/>
                      <a:pt x="60" y="171"/>
                    </a:cubicBezTo>
                    <a:cubicBezTo>
                      <a:pt x="60" y="173"/>
                      <a:pt x="61" y="174"/>
                      <a:pt x="62" y="175"/>
                    </a:cubicBezTo>
                    <a:cubicBezTo>
                      <a:pt x="63" y="175"/>
                      <a:pt x="63" y="175"/>
                      <a:pt x="63" y="176"/>
                    </a:cubicBezTo>
                    <a:cubicBezTo>
                      <a:pt x="66" y="179"/>
                      <a:pt x="69" y="183"/>
                      <a:pt x="66" y="187"/>
                    </a:cubicBezTo>
                    <a:cubicBezTo>
                      <a:pt x="66" y="188"/>
                      <a:pt x="65" y="188"/>
                      <a:pt x="64" y="189"/>
                    </a:cubicBezTo>
                    <a:cubicBezTo>
                      <a:pt x="64" y="190"/>
                      <a:pt x="63" y="190"/>
                      <a:pt x="63" y="190"/>
                    </a:cubicBezTo>
                    <a:cubicBezTo>
                      <a:pt x="62" y="191"/>
                      <a:pt x="62" y="192"/>
                      <a:pt x="61" y="193"/>
                    </a:cubicBezTo>
                    <a:cubicBezTo>
                      <a:pt x="61" y="193"/>
                      <a:pt x="60" y="194"/>
                      <a:pt x="59" y="195"/>
                    </a:cubicBezTo>
                    <a:cubicBezTo>
                      <a:pt x="57" y="198"/>
                      <a:pt x="56" y="199"/>
                      <a:pt x="57" y="203"/>
                    </a:cubicBezTo>
                    <a:cubicBezTo>
                      <a:pt x="57" y="204"/>
                      <a:pt x="58" y="205"/>
                      <a:pt x="58" y="206"/>
                    </a:cubicBezTo>
                    <a:cubicBezTo>
                      <a:pt x="58" y="209"/>
                      <a:pt x="56" y="212"/>
                      <a:pt x="55" y="214"/>
                    </a:cubicBezTo>
                    <a:cubicBezTo>
                      <a:pt x="54" y="216"/>
                      <a:pt x="53" y="217"/>
                      <a:pt x="52" y="219"/>
                    </a:cubicBezTo>
                    <a:cubicBezTo>
                      <a:pt x="51" y="222"/>
                      <a:pt x="51" y="226"/>
                      <a:pt x="51" y="229"/>
                    </a:cubicBezTo>
                    <a:cubicBezTo>
                      <a:pt x="51" y="231"/>
                      <a:pt x="51" y="231"/>
                      <a:pt x="51" y="231"/>
                    </a:cubicBezTo>
                    <a:cubicBezTo>
                      <a:pt x="50" y="234"/>
                      <a:pt x="51" y="237"/>
                      <a:pt x="52" y="239"/>
                    </a:cubicBezTo>
                    <a:cubicBezTo>
                      <a:pt x="52" y="241"/>
                      <a:pt x="53" y="242"/>
                      <a:pt x="53" y="244"/>
                    </a:cubicBezTo>
                    <a:cubicBezTo>
                      <a:pt x="53" y="244"/>
                      <a:pt x="53" y="245"/>
                      <a:pt x="53" y="246"/>
                    </a:cubicBezTo>
                    <a:cubicBezTo>
                      <a:pt x="53" y="248"/>
                      <a:pt x="54" y="250"/>
                      <a:pt x="54" y="251"/>
                    </a:cubicBezTo>
                    <a:cubicBezTo>
                      <a:pt x="55" y="251"/>
                      <a:pt x="56" y="252"/>
                      <a:pt x="56" y="252"/>
                    </a:cubicBezTo>
                    <a:cubicBezTo>
                      <a:pt x="57" y="252"/>
                      <a:pt x="59" y="253"/>
                      <a:pt x="59" y="255"/>
                    </a:cubicBezTo>
                    <a:cubicBezTo>
                      <a:pt x="60" y="258"/>
                      <a:pt x="60" y="261"/>
                      <a:pt x="60" y="264"/>
                    </a:cubicBezTo>
                    <a:cubicBezTo>
                      <a:pt x="60" y="266"/>
                      <a:pt x="59" y="269"/>
                      <a:pt x="60" y="271"/>
                    </a:cubicBezTo>
                    <a:cubicBezTo>
                      <a:pt x="60" y="273"/>
                      <a:pt x="62" y="274"/>
                      <a:pt x="64" y="276"/>
                    </a:cubicBezTo>
                    <a:cubicBezTo>
                      <a:pt x="66" y="276"/>
                      <a:pt x="67" y="277"/>
                      <a:pt x="68" y="278"/>
                    </a:cubicBezTo>
                    <a:cubicBezTo>
                      <a:pt x="70" y="281"/>
                      <a:pt x="73" y="283"/>
                      <a:pt x="76" y="286"/>
                    </a:cubicBezTo>
                    <a:cubicBezTo>
                      <a:pt x="77" y="287"/>
                      <a:pt x="77" y="287"/>
                      <a:pt x="77" y="287"/>
                    </a:cubicBezTo>
                    <a:cubicBezTo>
                      <a:pt x="78" y="288"/>
                      <a:pt x="79" y="289"/>
                      <a:pt x="80" y="290"/>
                    </a:cubicBezTo>
                    <a:cubicBezTo>
                      <a:pt x="81" y="290"/>
                      <a:pt x="82" y="290"/>
                      <a:pt x="83" y="290"/>
                    </a:cubicBezTo>
                    <a:cubicBezTo>
                      <a:pt x="84" y="291"/>
                      <a:pt x="85" y="291"/>
                      <a:pt x="86" y="291"/>
                    </a:cubicBezTo>
                    <a:cubicBezTo>
                      <a:pt x="87" y="291"/>
                      <a:pt x="88" y="293"/>
                      <a:pt x="89" y="295"/>
                    </a:cubicBezTo>
                    <a:cubicBezTo>
                      <a:pt x="89" y="295"/>
                      <a:pt x="89" y="296"/>
                      <a:pt x="90" y="296"/>
                    </a:cubicBezTo>
                    <a:cubicBezTo>
                      <a:pt x="92" y="300"/>
                      <a:pt x="92" y="300"/>
                      <a:pt x="92" y="300"/>
                    </a:cubicBezTo>
                    <a:cubicBezTo>
                      <a:pt x="94" y="296"/>
                      <a:pt x="94" y="296"/>
                      <a:pt x="94" y="296"/>
                    </a:cubicBezTo>
                    <a:cubicBezTo>
                      <a:pt x="94" y="295"/>
                      <a:pt x="95" y="294"/>
                      <a:pt x="96" y="293"/>
                    </a:cubicBezTo>
                    <a:cubicBezTo>
                      <a:pt x="97" y="293"/>
                      <a:pt x="97" y="293"/>
                      <a:pt x="98" y="293"/>
                    </a:cubicBezTo>
                    <a:cubicBezTo>
                      <a:pt x="99" y="293"/>
                      <a:pt x="100" y="293"/>
                      <a:pt x="101" y="293"/>
                    </a:cubicBezTo>
                    <a:cubicBezTo>
                      <a:pt x="101" y="294"/>
                      <a:pt x="101" y="294"/>
                      <a:pt x="101" y="294"/>
                    </a:cubicBezTo>
                    <a:cubicBezTo>
                      <a:pt x="103" y="294"/>
                      <a:pt x="103" y="294"/>
                      <a:pt x="103" y="294"/>
                    </a:cubicBezTo>
                    <a:cubicBezTo>
                      <a:pt x="104" y="292"/>
                      <a:pt x="104" y="292"/>
                      <a:pt x="104" y="292"/>
                    </a:cubicBezTo>
                    <a:cubicBezTo>
                      <a:pt x="105" y="285"/>
                      <a:pt x="108" y="282"/>
                      <a:pt x="112" y="282"/>
                    </a:cubicBezTo>
                    <a:cubicBezTo>
                      <a:pt x="113" y="282"/>
                      <a:pt x="113" y="282"/>
                      <a:pt x="113" y="282"/>
                    </a:cubicBezTo>
                    <a:cubicBezTo>
                      <a:pt x="114" y="282"/>
                      <a:pt x="115" y="282"/>
                      <a:pt x="115" y="283"/>
                    </a:cubicBezTo>
                    <a:cubicBezTo>
                      <a:pt x="116" y="283"/>
                      <a:pt x="117" y="283"/>
                      <a:pt x="118" y="283"/>
                    </a:cubicBezTo>
                    <a:cubicBezTo>
                      <a:pt x="119" y="283"/>
                      <a:pt x="119" y="283"/>
                      <a:pt x="120" y="283"/>
                    </a:cubicBezTo>
                    <a:cubicBezTo>
                      <a:pt x="121" y="282"/>
                      <a:pt x="122" y="281"/>
                      <a:pt x="123" y="280"/>
                    </a:cubicBezTo>
                    <a:cubicBezTo>
                      <a:pt x="124" y="279"/>
                      <a:pt x="125" y="278"/>
                      <a:pt x="126" y="278"/>
                    </a:cubicBezTo>
                    <a:cubicBezTo>
                      <a:pt x="128" y="277"/>
                      <a:pt x="130" y="277"/>
                      <a:pt x="133" y="277"/>
                    </a:cubicBezTo>
                    <a:cubicBezTo>
                      <a:pt x="136" y="276"/>
                      <a:pt x="139" y="276"/>
                      <a:pt x="141" y="272"/>
                    </a:cubicBezTo>
                    <a:cubicBezTo>
                      <a:pt x="142" y="272"/>
                      <a:pt x="142" y="272"/>
                      <a:pt x="142" y="272"/>
                    </a:cubicBezTo>
                    <a:cubicBezTo>
                      <a:pt x="144" y="266"/>
                      <a:pt x="146" y="263"/>
                      <a:pt x="151" y="263"/>
                    </a:cubicBezTo>
                    <a:cubicBezTo>
                      <a:pt x="152" y="263"/>
                      <a:pt x="153" y="263"/>
                      <a:pt x="155" y="264"/>
                    </a:cubicBezTo>
                    <a:cubicBezTo>
                      <a:pt x="156" y="264"/>
                      <a:pt x="158" y="265"/>
                      <a:pt x="159" y="265"/>
                    </a:cubicBezTo>
                    <a:cubicBezTo>
                      <a:pt x="162" y="266"/>
                      <a:pt x="164" y="267"/>
                      <a:pt x="166" y="268"/>
                    </a:cubicBezTo>
                    <a:cubicBezTo>
                      <a:pt x="167" y="268"/>
                      <a:pt x="168" y="268"/>
                      <a:pt x="168" y="268"/>
                    </a:cubicBezTo>
                    <a:cubicBezTo>
                      <a:pt x="172" y="268"/>
                      <a:pt x="172" y="268"/>
                      <a:pt x="172" y="268"/>
                    </a:cubicBezTo>
                    <a:lnTo>
                      <a:pt x="171" y="26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0"/>
              <p:cNvSpPr>
                <a:spLocks/>
              </p:cNvSpPr>
              <p:nvPr/>
            </p:nvSpPr>
            <p:spPr bwMode="auto">
              <a:xfrm>
                <a:off x="2243" y="0"/>
                <a:ext cx="15" cy="20"/>
              </a:xfrm>
              <a:custGeom>
                <a:avLst/>
                <a:gdLst>
                  <a:gd name="T0" fmla="*/ 5 w 10"/>
                  <a:gd name="T1" fmla="*/ 9 h 13"/>
                  <a:gd name="T2" fmla="*/ 5 w 10"/>
                  <a:gd name="T3" fmla="*/ 10 h 13"/>
                  <a:gd name="T4" fmla="*/ 6 w 10"/>
                  <a:gd name="T5" fmla="*/ 10 h 13"/>
                  <a:gd name="T6" fmla="*/ 7 w 10"/>
                  <a:gd name="T7" fmla="*/ 10 h 13"/>
                  <a:gd name="T8" fmla="*/ 7 w 10"/>
                  <a:gd name="T9" fmla="*/ 10 h 13"/>
                  <a:gd name="T10" fmla="*/ 7 w 10"/>
                  <a:gd name="T11" fmla="*/ 13 h 13"/>
                  <a:gd name="T12" fmla="*/ 10 w 10"/>
                  <a:gd name="T13" fmla="*/ 10 h 13"/>
                  <a:gd name="T14" fmla="*/ 5 w 10"/>
                  <a:gd name="T15" fmla="*/ 2 h 13"/>
                  <a:gd name="T16" fmla="*/ 1 w 10"/>
                  <a:gd name="T17" fmla="*/ 0 h 13"/>
                  <a:gd name="T18" fmla="*/ 1 w 10"/>
                  <a:gd name="T19" fmla="*/ 2 h 13"/>
                  <a:gd name="T20" fmla="*/ 0 w 10"/>
                  <a:gd name="T21" fmla="*/ 3 h 13"/>
                  <a:gd name="T22" fmla="*/ 5 w 10"/>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3">
                    <a:moveTo>
                      <a:pt x="5" y="9"/>
                    </a:moveTo>
                    <a:cubicBezTo>
                      <a:pt x="5" y="9"/>
                      <a:pt x="5" y="10"/>
                      <a:pt x="5" y="10"/>
                    </a:cubicBezTo>
                    <a:cubicBezTo>
                      <a:pt x="6" y="10"/>
                      <a:pt x="6" y="10"/>
                      <a:pt x="6" y="10"/>
                    </a:cubicBezTo>
                    <a:cubicBezTo>
                      <a:pt x="6" y="10"/>
                      <a:pt x="7" y="10"/>
                      <a:pt x="7" y="10"/>
                    </a:cubicBezTo>
                    <a:cubicBezTo>
                      <a:pt x="7" y="10"/>
                      <a:pt x="7" y="10"/>
                      <a:pt x="7" y="10"/>
                    </a:cubicBezTo>
                    <a:cubicBezTo>
                      <a:pt x="7" y="13"/>
                      <a:pt x="7" y="13"/>
                      <a:pt x="7" y="13"/>
                    </a:cubicBezTo>
                    <a:cubicBezTo>
                      <a:pt x="8" y="13"/>
                      <a:pt x="10" y="11"/>
                      <a:pt x="10" y="10"/>
                    </a:cubicBezTo>
                    <a:cubicBezTo>
                      <a:pt x="10" y="7"/>
                      <a:pt x="7" y="4"/>
                      <a:pt x="5" y="2"/>
                    </a:cubicBezTo>
                    <a:cubicBezTo>
                      <a:pt x="4" y="0"/>
                      <a:pt x="3" y="0"/>
                      <a:pt x="1" y="0"/>
                    </a:cubicBezTo>
                    <a:cubicBezTo>
                      <a:pt x="1" y="2"/>
                      <a:pt x="1" y="2"/>
                      <a:pt x="1" y="2"/>
                    </a:cubicBezTo>
                    <a:cubicBezTo>
                      <a:pt x="1" y="2"/>
                      <a:pt x="0" y="3"/>
                      <a:pt x="0" y="3"/>
                    </a:cubicBezTo>
                    <a:cubicBezTo>
                      <a:pt x="0" y="5"/>
                      <a:pt x="2" y="8"/>
                      <a:pt x="5" y="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1"/>
              <p:cNvSpPr>
                <a:spLocks/>
              </p:cNvSpPr>
              <p:nvPr/>
            </p:nvSpPr>
            <p:spPr bwMode="auto">
              <a:xfrm>
                <a:off x="2288" y="14"/>
                <a:ext cx="32" cy="29"/>
              </a:xfrm>
              <a:custGeom>
                <a:avLst/>
                <a:gdLst>
                  <a:gd name="T0" fmla="*/ 17 w 21"/>
                  <a:gd name="T1" fmla="*/ 19 h 19"/>
                  <a:gd name="T2" fmla="*/ 20 w 21"/>
                  <a:gd name="T3" fmla="*/ 19 h 19"/>
                  <a:gd name="T4" fmla="*/ 20 w 21"/>
                  <a:gd name="T5" fmla="*/ 17 h 19"/>
                  <a:gd name="T6" fmla="*/ 15 w 21"/>
                  <a:gd name="T7" fmla="*/ 9 h 19"/>
                  <a:gd name="T8" fmla="*/ 12 w 21"/>
                  <a:gd name="T9" fmla="*/ 7 h 19"/>
                  <a:gd name="T10" fmla="*/ 11 w 21"/>
                  <a:gd name="T11" fmla="*/ 5 h 19"/>
                  <a:gd name="T12" fmla="*/ 6 w 21"/>
                  <a:gd name="T13" fmla="*/ 0 h 19"/>
                  <a:gd name="T14" fmla="*/ 4 w 21"/>
                  <a:gd name="T15" fmla="*/ 0 h 19"/>
                  <a:gd name="T16" fmla="*/ 1 w 21"/>
                  <a:gd name="T17" fmla="*/ 3 h 19"/>
                  <a:gd name="T18" fmla="*/ 8 w 21"/>
                  <a:gd name="T19" fmla="*/ 15 h 19"/>
                  <a:gd name="T20" fmla="*/ 17 w 21"/>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9">
                    <a:moveTo>
                      <a:pt x="17" y="19"/>
                    </a:moveTo>
                    <a:cubicBezTo>
                      <a:pt x="20" y="19"/>
                      <a:pt x="20" y="19"/>
                      <a:pt x="20" y="19"/>
                    </a:cubicBezTo>
                    <a:cubicBezTo>
                      <a:pt x="20" y="17"/>
                      <a:pt x="20" y="17"/>
                      <a:pt x="20" y="17"/>
                    </a:cubicBezTo>
                    <a:cubicBezTo>
                      <a:pt x="21" y="11"/>
                      <a:pt x="18" y="9"/>
                      <a:pt x="15" y="9"/>
                    </a:cubicBezTo>
                    <a:cubicBezTo>
                      <a:pt x="14" y="8"/>
                      <a:pt x="13" y="8"/>
                      <a:pt x="12" y="7"/>
                    </a:cubicBezTo>
                    <a:cubicBezTo>
                      <a:pt x="12" y="7"/>
                      <a:pt x="11" y="6"/>
                      <a:pt x="11" y="5"/>
                    </a:cubicBezTo>
                    <a:cubicBezTo>
                      <a:pt x="10" y="3"/>
                      <a:pt x="9" y="0"/>
                      <a:pt x="6" y="0"/>
                    </a:cubicBezTo>
                    <a:cubicBezTo>
                      <a:pt x="5" y="0"/>
                      <a:pt x="4" y="0"/>
                      <a:pt x="4" y="0"/>
                    </a:cubicBezTo>
                    <a:cubicBezTo>
                      <a:pt x="3" y="1"/>
                      <a:pt x="2" y="2"/>
                      <a:pt x="1" y="3"/>
                    </a:cubicBezTo>
                    <a:cubicBezTo>
                      <a:pt x="0" y="8"/>
                      <a:pt x="8" y="15"/>
                      <a:pt x="8" y="15"/>
                    </a:cubicBezTo>
                    <a:cubicBezTo>
                      <a:pt x="11" y="18"/>
                      <a:pt x="13" y="19"/>
                      <a:pt x="17" y="1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2"/>
              <p:cNvSpPr>
                <a:spLocks/>
              </p:cNvSpPr>
              <p:nvPr/>
            </p:nvSpPr>
            <p:spPr bwMode="auto">
              <a:xfrm>
                <a:off x="2330" y="18"/>
                <a:ext cx="25" cy="27"/>
              </a:xfrm>
              <a:custGeom>
                <a:avLst/>
                <a:gdLst>
                  <a:gd name="T0" fmla="*/ 4 w 16"/>
                  <a:gd name="T1" fmla="*/ 10 h 17"/>
                  <a:gd name="T2" fmla="*/ 5 w 16"/>
                  <a:gd name="T3" fmla="*/ 11 h 17"/>
                  <a:gd name="T4" fmla="*/ 5 w 16"/>
                  <a:gd name="T5" fmla="*/ 11 h 17"/>
                  <a:gd name="T6" fmla="*/ 7 w 16"/>
                  <a:gd name="T7" fmla="*/ 17 h 17"/>
                  <a:gd name="T8" fmla="*/ 9 w 16"/>
                  <a:gd name="T9" fmla="*/ 17 h 17"/>
                  <a:gd name="T10" fmla="*/ 12 w 16"/>
                  <a:gd name="T11" fmla="*/ 13 h 17"/>
                  <a:gd name="T12" fmla="*/ 12 w 16"/>
                  <a:gd name="T13" fmla="*/ 12 h 17"/>
                  <a:gd name="T14" fmla="*/ 13 w 16"/>
                  <a:gd name="T15" fmla="*/ 11 h 17"/>
                  <a:gd name="T16" fmla="*/ 12 w 16"/>
                  <a:gd name="T17" fmla="*/ 3 h 17"/>
                  <a:gd name="T18" fmla="*/ 5 w 16"/>
                  <a:gd name="T19" fmla="*/ 0 h 17"/>
                  <a:gd name="T20" fmla="*/ 1 w 16"/>
                  <a:gd name="T21" fmla="*/ 3 h 17"/>
                  <a:gd name="T22" fmla="*/ 4 w 16"/>
                  <a:gd name="T23"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7">
                    <a:moveTo>
                      <a:pt x="4" y="10"/>
                    </a:moveTo>
                    <a:cubicBezTo>
                      <a:pt x="4" y="10"/>
                      <a:pt x="5" y="11"/>
                      <a:pt x="5" y="11"/>
                    </a:cubicBezTo>
                    <a:cubicBezTo>
                      <a:pt x="5" y="11"/>
                      <a:pt x="5" y="11"/>
                      <a:pt x="5" y="11"/>
                    </a:cubicBezTo>
                    <a:cubicBezTo>
                      <a:pt x="5" y="13"/>
                      <a:pt x="4" y="16"/>
                      <a:pt x="7" y="17"/>
                    </a:cubicBezTo>
                    <a:cubicBezTo>
                      <a:pt x="8" y="17"/>
                      <a:pt x="8" y="17"/>
                      <a:pt x="9" y="17"/>
                    </a:cubicBezTo>
                    <a:cubicBezTo>
                      <a:pt x="12" y="17"/>
                      <a:pt x="12" y="14"/>
                      <a:pt x="12" y="13"/>
                    </a:cubicBezTo>
                    <a:cubicBezTo>
                      <a:pt x="12" y="12"/>
                      <a:pt x="12" y="12"/>
                      <a:pt x="12" y="12"/>
                    </a:cubicBezTo>
                    <a:cubicBezTo>
                      <a:pt x="13" y="12"/>
                      <a:pt x="13" y="11"/>
                      <a:pt x="13" y="11"/>
                    </a:cubicBezTo>
                    <a:cubicBezTo>
                      <a:pt x="14" y="9"/>
                      <a:pt x="16" y="6"/>
                      <a:pt x="12" y="3"/>
                    </a:cubicBezTo>
                    <a:cubicBezTo>
                      <a:pt x="11" y="2"/>
                      <a:pt x="7" y="0"/>
                      <a:pt x="5" y="0"/>
                    </a:cubicBezTo>
                    <a:cubicBezTo>
                      <a:pt x="2" y="0"/>
                      <a:pt x="1" y="2"/>
                      <a:pt x="1" y="3"/>
                    </a:cubicBezTo>
                    <a:cubicBezTo>
                      <a:pt x="0" y="6"/>
                      <a:pt x="2" y="8"/>
                      <a:pt x="4" y="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3"/>
              <p:cNvSpPr>
                <a:spLocks/>
              </p:cNvSpPr>
              <p:nvPr/>
            </p:nvSpPr>
            <p:spPr bwMode="auto">
              <a:xfrm>
                <a:off x="2688" y="110"/>
                <a:ext cx="64" cy="62"/>
              </a:xfrm>
              <a:custGeom>
                <a:avLst/>
                <a:gdLst>
                  <a:gd name="T0" fmla="*/ 0 w 42"/>
                  <a:gd name="T1" fmla="*/ 35 h 40"/>
                  <a:gd name="T2" fmla="*/ 1 w 42"/>
                  <a:gd name="T3" fmla="*/ 38 h 40"/>
                  <a:gd name="T4" fmla="*/ 2 w 42"/>
                  <a:gd name="T5" fmla="*/ 40 h 40"/>
                  <a:gd name="T6" fmla="*/ 3 w 42"/>
                  <a:gd name="T7" fmla="*/ 39 h 40"/>
                  <a:gd name="T8" fmla="*/ 8 w 42"/>
                  <a:gd name="T9" fmla="*/ 39 h 40"/>
                  <a:gd name="T10" fmla="*/ 13 w 42"/>
                  <a:gd name="T11" fmla="*/ 39 h 40"/>
                  <a:gd name="T12" fmla="*/ 19 w 42"/>
                  <a:gd name="T13" fmla="*/ 39 h 40"/>
                  <a:gd name="T14" fmla="*/ 23 w 42"/>
                  <a:gd name="T15" fmla="*/ 39 h 40"/>
                  <a:gd name="T16" fmla="*/ 35 w 42"/>
                  <a:gd name="T17" fmla="*/ 35 h 40"/>
                  <a:gd name="T18" fmla="*/ 36 w 42"/>
                  <a:gd name="T19" fmla="*/ 25 h 40"/>
                  <a:gd name="T20" fmla="*/ 36 w 42"/>
                  <a:gd name="T21" fmla="*/ 19 h 40"/>
                  <a:gd name="T22" fmla="*/ 37 w 42"/>
                  <a:gd name="T23" fmla="*/ 16 h 40"/>
                  <a:gd name="T24" fmla="*/ 38 w 42"/>
                  <a:gd name="T25" fmla="*/ 11 h 40"/>
                  <a:gd name="T26" fmla="*/ 39 w 42"/>
                  <a:gd name="T27" fmla="*/ 10 h 40"/>
                  <a:gd name="T28" fmla="*/ 42 w 42"/>
                  <a:gd name="T29" fmla="*/ 5 h 40"/>
                  <a:gd name="T30" fmla="*/ 36 w 42"/>
                  <a:gd name="T31" fmla="*/ 0 h 40"/>
                  <a:gd name="T32" fmla="*/ 33 w 42"/>
                  <a:gd name="T33" fmla="*/ 1 h 40"/>
                  <a:gd name="T34" fmla="*/ 34 w 42"/>
                  <a:gd name="T35" fmla="*/ 3 h 40"/>
                  <a:gd name="T36" fmla="*/ 34 w 42"/>
                  <a:gd name="T37" fmla="*/ 3 h 40"/>
                  <a:gd name="T38" fmla="*/ 34 w 42"/>
                  <a:gd name="T39" fmla="*/ 3 h 40"/>
                  <a:gd name="T40" fmla="*/ 32 w 42"/>
                  <a:gd name="T41" fmla="*/ 2 h 40"/>
                  <a:gd name="T42" fmla="*/ 32 w 42"/>
                  <a:gd name="T43" fmla="*/ 0 h 40"/>
                  <a:gd name="T44" fmla="*/ 29 w 42"/>
                  <a:gd name="T45" fmla="*/ 2 h 40"/>
                  <a:gd name="T46" fmla="*/ 27 w 42"/>
                  <a:gd name="T47" fmla="*/ 4 h 40"/>
                  <a:gd name="T48" fmla="*/ 25 w 42"/>
                  <a:gd name="T49" fmla="*/ 5 h 40"/>
                  <a:gd name="T50" fmla="*/ 23 w 42"/>
                  <a:gd name="T51" fmla="*/ 6 h 40"/>
                  <a:gd name="T52" fmla="*/ 21 w 42"/>
                  <a:gd name="T53" fmla="*/ 7 h 40"/>
                  <a:gd name="T54" fmla="*/ 15 w 42"/>
                  <a:gd name="T55" fmla="*/ 14 h 40"/>
                  <a:gd name="T56" fmla="*/ 15 w 42"/>
                  <a:gd name="T57" fmla="*/ 20 h 40"/>
                  <a:gd name="T58" fmla="*/ 15 w 42"/>
                  <a:gd name="T59" fmla="*/ 24 h 40"/>
                  <a:gd name="T60" fmla="*/ 12 w 42"/>
                  <a:gd name="T61" fmla="*/ 26 h 40"/>
                  <a:gd name="T62" fmla="*/ 11 w 42"/>
                  <a:gd name="T63" fmla="*/ 26 h 40"/>
                  <a:gd name="T64" fmla="*/ 6 w 42"/>
                  <a:gd name="T65" fmla="*/ 28 h 40"/>
                  <a:gd name="T66" fmla="*/ 0 w 42"/>
                  <a:gd name="T67"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 h="40">
                    <a:moveTo>
                      <a:pt x="0" y="35"/>
                    </a:moveTo>
                    <a:cubicBezTo>
                      <a:pt x="0" y="36"/>
                      <a:pt x="0" y="37"/>
                      <a:pt x="1" y="38"/>
                    </a:cubicBezTo>
                    <a:cubicBezTo>
                      <a:pt x="2" y="40"/>
                      <a:pt x="2" y="40"/>
                      <a:pt x="2" y="40"/>
                    </a:cubicBezTo>
                    <a:cubicBezTo>
                      <a:pt x="3" y="39"/>
                      <a:pt x="3" y="39"/>
                      <a:pt x="3" y="39"/>
                    </a:cubicBezTo>
                    <a:cubicBezTo>
                      <a:pt x="5" y="39"/>
                      <a:pt x="6" y="39"/>
                      <a:pt x="8" y="39"/>
                    </a:cubicBezTo>
                    <a:cubicBezTo>
                      <a:pt x="10" y="39"/>
                      <a:pt x="11" y="39"/>
                      <a:pt x="13" y="39"/>
                    </a:cubicBezTo>
                    <a:cubicBezTo>
                      <a:pt x="15" y="39"/>
                      <a:pt x="17" y="39"/>
                      <a:pt x="19" y="39"/>
                    </a:cubicBezTo>
                    <a:cubicBezTo>
                      <a:pt x="23" y="39"/>
                      <a:pt x="23" y="39"/>
                      <a:pt x="23" y="39"/>
                    </a:cubicBezTo>
                    <a:cubicBezTo>
                      <a:pt x="26" y="39"/>
                      <a:pt x="32" y="39"/>
                      <a:pt x="35" y="35"/>
                    </a:cubicBezTo>
                    <a:cubicBezTo>
                      <a:pt x="37" y="32"/>
                      <a:pt x="36" y="28"/>
                      <a:pt x="36" y="25"/>
                    </a:cubicBezTo>
                    <a:cubicBezTo>
                      <a:pt x="36" y="22"/>
                      <a:pt x="36" y="20"/>
                      <a:pt x="36" y="19"/>
                    </a:cubicBezTo>
                    <a:cubicBezTo>
                      <a:pt x="37" y="18"/>
                      <a:pt x="37" y="17"/>
                      <a:pt x="37" y="16"/>
                    </a:cubicBezTo>
                    <a:cubicBezTo>
                      <a:pt x="37" y="14"/>
                      <a:pt x="37" y="13"/>
                      <a:pt x="38" y="11"/>
                    </a:cubicBezTo>
                    <a:cubicBezTo>
                      <a:pt x="38" y="11"/>
                      <a:pt x="39" y="10"/>
                      <a:pt x="39" y="10"/>
                    </a:cubicBezTo>
                    <a:cubicBezTo>
                      <a:pt x="41" y="9"/>
                      <a:pt x="42" y="7"/>
                      <a:pt x="42" y="5"/>
                    </a:cubicBezTo>
                    <a:cubicBezTo>
                      <a:pt x="42" y="2"/>
                      <a:pt x="39" y="0"/>
                      <a:pt x="36" y="0"/>
                    </a:cubicBezTo>
                    <a:cubicBezTo>
                      <a:pt x="35" y="0"/>
                      <a:pt x="34" y="0"/>
                      <a:pt x="33" y="1"/>
                    </a:cubicBezTo>
                    <a:cubicBezTo>
                      <a:pt x="34" y="3"/>
                      <a:pt x="34" y="3"/>
                      <a:pt x="34" y="3"/>
                    </a:cubicBezTo>
                    <a:cubicBezTo>
                      <a:pt x="34" y="3"/>
                      <a:pt x="34" y="3"/>
                      <a:pt x="34" y="3"/>
                    </a:cubicBezTo>
                    <a:cubicBezTo>
                      <a:pt x="34" y="3"/>
                      <a:pt x="34" y="3"/>
                      <a:pt x="34" y="3"/>
                    </a:cubicBezTo>
                    <a:cubicBezTo>
                      <a:pt x="32" y="2"/>
                      <a:pt x="32" y="2"/>
                      <a:pt x="32" y="2"/>
                    </a:cubicBezTo>
                    <a:cubicBezTo>
                      <a:pt x="32" y="0"/>
                      <a:pt x="32" y="0"/>
                      <a:pt x="32" y="0"/>
                    </a:cubicBezTo>
                    <a:cubicBezTo>
                      <a:pt x="29" y="2"/>
                      <a:pt x="29" y="2"/>
                      <a:pt x="29" y="2"/>
                    </a:cubicBezTo>
                    <a:cubicBezTo>
                      <a:pt x="28" y="3"/>
                      <a:pt x="28" y="3"/>
                      <a:pt x="27" y="4"/>
                    </a:cubicBezTo>
                    <a:cubicBezTo>
                      <a:pt x="26" y="4"/>
                      <a:pt x="26" y="4"/>
                      <a:pt x="25" y="5"/>
                    </a:cubicBezTo>
                    <a:cubicBezTo>
                      <a:pt x="25" y="5"/>
                      <a:pt x="24" y="5"/>
                      <a:pt x="23" y="6"/>
                    </a:cubicBezTo>
                    <a:cubicBezTo>
                      <a:pt x="23" y="6"/>
                      <a:pt x="22" y="6"/>
                      <a:pt x="21" y="7"/>
                    </a:cubicBezTo>
                    <a:cubicBezTo>
                      <a:pt x="19" y="8"/>
                      <a:pt x="16" y="12"/>
                      <a:pt x="15" y="14"/>
                    </a:cubicBezTo>
                    <a:cubicBezTo>
                      <a:pt x="15" y="16"/>
                      <a:pt x="15" y="18"/>
                      <a:pt x="15" y="20"/>
                    </a:cubicBezTo>
                    <a:cubicBezTo>
                      <a:pt x="15" y="21"/>
                      <a:pt x="15" y="23"/>
                      <a:pt x="15" y="24"/>
                    </a:cubicBezTo>
                    <a:cubicBezTo>
                      <a:pt x="15" y="26"/>
                      <a:pt x="14" y="26"/>
                      <a:pt x="12" y="26"/>
                    </a:cubicBezTo>
                    <a:cubicBezTo>
                      <a:pt x="11" y="26"/>
                      <a:pt x="11" y="26"/>
                      <a:pt x="11" y="26"/>
                    </a:cubicBezTo>
                    <a:cubicBezTo>
                      <a:pt x="7" y="27"/>
                      <a:pt x="6" y="28"/>
                      <a:pt x="6" y="28"/>
                    </a:cubicBezTo>
                    <a:cubicBezTo>
                      <a:pt x="4" y="29"/>
                      <a:pt x="1" y="32"/>
                      <a:pt x="0" y="3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4"/>
              <p:cNvSpPr>
                <a:spLocks/>
              </p:cNvSpPr>
              <p:nvPr/>
            </p:nvSpPr>
            <p:spPr bwMode="auto">
              <a:xfrm>
                <a:off x="2747" y="81"/>
                <a:ext cx="26" cy="22"/>
              </a:xfrm>
              <a:custGeom>
                <a:avLst/>
                <a:gdLst>
                  <a:gd name="T0" fmla="*/ 7 w 17"/>
                  <a:gd name="T1" fmla="*/ 14 h 14"/>
                  <a:gd name="T2" fmla="*/ 11 w 17"/>
                  <a:gd name="T3" fmla="*/ 13 h 14"/>
                  <a:gd name="T4" fmla="*/ 16 w 17"/>
                  <a:gd name="T5" fmla="*/ 3 h 14"/>
                  <a:gd name="T6" fmla="*/ 16 w 17"/>
                  <a:gd name="T7" fmla="*/ 0 h 14"/>
                  <a:gd name="T8" fmla="*/ 13 w 17"/>
                  <a:gd name="T9" fmla="*/ 1 h 14"/>
                  <a:gd name="T10" fmla="*/ 12 w 17"/>
                  <a:gd name="T11" fmla="*/ 1 h 14"/>
                  <a:gd name="T12" fmla="*/ 7 w 17"/>
                  <a:gd name="T13" fmla="*/ 3 h 14"/>
                  <a:gd name="T14" fmla="*/ 5 w 17"/>
                  <a:gd name="T15" fmla="*/ 4 h 14"/>
                  <a:gd name="T16" fmla="*/ 0 w 17"/>
                  <a:gd name="T17" fmla="*/ 9 h 14"/>
                  <a:gd name="T18" fmla="*/ 1 w 17"/>
                  <a:gd name="T19" fmla="*/ 12 h 14"/>
                  <a:gd name="T20" fmla="*/ 7 w 17"/>
                  <a:gd name="T21"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4">
                    <a:moveTo>
                      <a:pt x="7" y="14"/>
                    </a:moveTo>
                    <a:cubicBezTo>
                      <a:pt x="8" y="14"/>
                      <a:pt x="10" y="14"/>
                      <a:pt x="11" y="13"/>
                    </a:cubicBezTo>
                    <a:cubicBezTo>
                      <a:pt x="14" y="12"/>
                      <a:pt x="17" y="6"/>
                      <a:pt x="16" y="3"/>
                    </a:cubicBezTo>
                    <a:cubicBezTo>
                      <a:pt x="16" y="0"/>
                      <a:pt x="16" y="0"/>
                      <a:pt x="16" y="0"/>
                    </a:cubicBezTo>
                    <a:cubicBezTo>
                      <a:pt x="13" y="1"/>
                      <a:pt x="13" y="1"/>
                      <a:pt x="13" y="1"/>
                    </a:cubicBezTo>
                    <a:cubicBezTo>
                      <a:pt x="13" y="1"/>
                      <a:pt x="12" y="1"/>
                      <a:pt x="12" y="1"/>
                    </a:cubicBezTo>
                    <a:cubicBezTo>
                      <a:pt x="10" y="2"/>
                      <a:pt x="9" y="2"/>
                      <a:pt x="7" y="3"/>
                    </a:cubicBezTo>
                    <a:cubicBezTo>
                      <a:pt x="6" y="4"/>
                      <a:pt x="6" y="4"/>
                      <a:pt x="5" y="4"/>
                    </a:cubicBezTo>
                    <a:cubicBezTo>
                      <a:pt x="3" y="5"/>
                      <a:pt x="0" y="6"/>
                      <a:pt x="0" y="9"/>
                    </a:cubicBezTo>
                    <a:cubicBezTo>
                      <a:pt x="0" y="9"/>
                      <a:pt x="0" y="11"/>
                      <a:pt x="1" y="12"/>
                    </a:cubicBezTo>
                    <a:cubicBezTo>
                      <a:pt x="3" y="14"/>
                      <a:pt x="6" y="14"/>
                      <a:pt x="7" y="1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5"/>
              <p:cNvSpPr>
                <a:spLocks/>
              </p:cNvSpPr>
              <p:nvPr/>
            </p:nvSpPr>
            <p:spPr bwMode="auto">
              <a:xfrm>
                <a:off x="2551" y="97"/>
                <a:ext cx="37" cy="20"/>
              </a:xfrm>
              <a:custGeom>
                <a:avLst/>
                <a:gdLst>
                  <a:gd name="T0" fmla="*/ 7 w 24"/>
                  <a:gd name="T1" fmla="*/ 12 h 13"/>
                  <a:gd name="T2" fmla="*/ 11 w 24"/>
                  <a:gd name="T3" fmla="*/ 11 h 13"/>
                  <a:gd name="T4" fmla="*/ 13 w 24"/>
                  <a:gd name="T5" fmla="*/ 11 h 13"/>
                  <a:gd name="T6" fmla="*/ 14 w 24"/>
                  <a:gd name="T7" fmla="*/ 11 h 13"/>
                  <a:gd name="T8" fmla="*/ 15 w 24"/>
                  <a:gd name="T9" fmla="*/ 12 h 13"/>
                  <a:gd name="T10" fmla="*/ 20 w 24"/>
                  <a:gd name="T11" fmla="*/ 13 h 13"/>
                  <a:gd name="T12" fmla="*/ 20 w 24"/>
                  <a:gd name="T13" fmla="*/ 13 h 13"/>
                  <a:gd name="T14" fmla="*/ 23 w 24"/>
                  <a:gd name="T15" fmla="*/ 12 h 13"/>
                  <a:gd name="T16" fmla="*/ 24 w 24"/>
                  <a:gd name="T17" fmla="*/ 8 h 13"/>
                  <a:gd name="T18" fmla="*/ 23 w 24"/>
                  <a:gd name="T19" fmla="*/ 3 h 13"/>
                  <a:gd name="T20" fmla="*/ 13 w 24"/>
                  <a:gd name="T21" fmla="*/ 0 h 13"/>
                  <a:gd name="T22" fmla="*/ 10 w 24"/>
                  <a:gd name="T23" fmla="*/ 0 h 13"/>
                  <a:gd name="T24" fmla="*/ 9 w 24"/>
                  <a:gd name="T25" fmla="*/ 0 h 13"/>
                  <a:gd name="T26" fmla="*/ 0 w 24"/>
                  <a:gd name="T27" fmla="*/ 7 h 13"/>
                  <a:gd name="T28" fmla="*/ 7 w 24"/>
                  <a:gd name="T29"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3">
                    <a:moveTo>
                      <a:pt x="7" y="12"/>
                    </a:moveTo>
                    <a:cubicBezTo>
                      <a:pt x="8" y="12"/>
                      <a:pt x="9" y="12"/>
                      <a:pt x="11" y="11"/>
                    </a:cubicBezTo>
                    <a:cubicBezTo>
                      <a:pt x="12" y="11"/>
                      <a:pt x="12" y="11"/>
                      <a:pt x="13" y="11"/>
                    </a:cubicBezTo>
                    <a:cubicBezTo>
                      <a:pt x="14" y="11"/>
                      <a:pt x="14" y="11"/>
                      <a:pt x="14" y="11"/>
                    </a:cubicBezTo>
                    <a:cubicBezTo>
                      <a:pt x="14" y="11"/>
                      <a:pt x="15" y="12"/>
                      <a:pt x="15" y="12"/>
                    </a:cubicBezTo>
                    <a:cubicBezTo>
                      <a:pt x="16" y="12"/>
                      <a:pt x="18" y="13"/>
                      <a:pt x="20" y="13"/>
                    </a:cubicBezTo>
                    <a:cubicBezTo>
                      <a:pt x="20" y="13"/>
                      <a:pt x="20" y="13"/>
                      <a:pt x="20" y="13"/>
                    </a:cubicBezTo>
                    <a:cubicBezTo>
                      <a:pt x="21" y="13"/>
                      <a:pt x="22" y="13"/>
                      <a:pt x="23" y="12"/>
                    </a:cubicBezTo>
                    <a:cubicBezTo>
                      <a:pt x="24" y="11"/>
                      <a:pt x="24" y="10"/>
                      <a:pt x="24" y="8"/>
                    </a:cubicBezTo>
                    <a:cubicBezTo>
                      <a:pt x="24" y="6"/>
                      <a:pt x="24" y="4"/>
                      <a:pt x="23" y="3"/>
                    </a:cubicBezTo>
                    <a:cubicBezTo>
                      <a:pt x="20" y="0"/>
                      <a:pt x="15" y="0"/>
                      <a:pt x="13" y="0"/>
                    </a:cubicBezTo>
                    <a:cubicBezTo>
                      <a:pt x="12" y="0"/>
                      <a:pt x="11" y="0"/>
                      <a:pt x="10" y="0"/>
                    </a:cubicBezTo>
                    <a:cubicBezTo>
                      <a:pt x="9" y="0"/>
                      <a:pt x="9" y="0"/>
                      <a:pt x="9" y="0"/>
                    </a:cubicBezTo>
                    <a:cubicBezTo>
                      <a:pt x="7" y="0"/>
                      <a:pt x="0" y="1"/>
                      <a:pt x="0" y="7"/>
                    </a:cubicBezTo>
                    <a:cubicBezTo>
                      <a:pt x="1" y="9"/>
                      <a:pt x="2" y="12"/>
                      <a:pt x="7" y="12"/>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6"/>
              <p:cNvSpPr>
                <a:spLocks noEditPoints="1"/>
              </p:cNvSpPr>
              <p:nvPr/>
            </p:nvSpPr>
            <p:spPr bwMode="auto">
              <a:xfrm>
                <a:off x="2050" y="26"/>
                <a:ext cx="757" cy="735"/>
              </a:xfrm>
              <a:custGeom>
                <a:avLst/>
                <a:gdLst>
                  <a:gd name="T0" fmla="*/ 482 w 494"/>
                  <a:gd name="T1" fmla="*/ 151 h 480"/>
                  <a:gd name="T2" fmla="*/ 463 w 494"/>
                  <a:gd name="T3" fmla="*/ 149 h 480"/>
                  <a:gd name="T4" fmla="*/ 452 w 494"/>
                  <a:gd name="T5" fmla="*/ 137 h 480"/>
                  <a:gd name="T6" fmla="*/ 446 w 494"/>
                  <a:gd name="T7" fmla="*/ 142 h 480"/>
                  <a:gd name="T8" fmla="*/ 436 w 494"/>
                  <a:gd name="T9" fmla="*/ 102 h 480"/>
                  <a:gd name="T10" fmla="*/ 404 w 494"/>
                  <a:gd name="T11" fmla="*/ 99 h 480"/>
                  <a:gd name="T12" fmla="*/ 401 w 494"/>
                  <a:gd name="T13" fmla="*/ 75 h 480"/>
                  <a:gd name="T14" fmla="*/ 420 w 494"/>
                  <a:gd name="T15" fmla="*/ 63 h 480"/>
                  <a:gd name="T16" fmla="*/ 408 w 494"/>
                  <a:gd name="T17" fmla="*/ 62 h 480"/>
                  <a:gd name="T18" fmla="*/ 380 w 494"/>
                  <a:gd name="T19" fmla="*/ 61 h 480"/>
                  <a:gd name="T20" fmla="*/ 353 w 494"/>
                  <a:gd name="T21" fmla="*/ 64 h 480"/>
                  <a:gd name="T22" fmla="*/ 333 w 494"/>
                  <a:gd name="T23" fmla="*/ 74 h 480"/>
                  <a:gd name="T24" fmla="*/ 273 w 494"/>
                  <a:gd name="T25" fmla="*/ 77 h 480"/>
                  <a:gd name="T26" fmla="*/ 235 w 494"/>
                  <a:gd name="T27" fmla="*/ 66 h 480"/>
                  <a:gd name="T28" fmla="*/ 188 w 494"/>
                  <a:gd name="T29" fmla="*/ 53 h 480"/>
                  <a:gd name="T30" fmla="*/ 153 w 494"/>
                  <a:gd name="T31" fmla="*/ 28 h 480"/>
                  <a:gd name="T32" fmla="*/ 137 w 494"/>
                  <a:gd name="T33" fmla="*/ 15 h 480"/>
                  <a:gd name="T34" fmla="*/ 116 w 494"/>
                  <a:gd name="T35" fmla="*/ 10 h 480"/>
                  <a:gd name="T36" fmla="*/ 110 w 494"/>
                  <a:gd name="T37" fmla="*/ 37 h 480"/>
                  <a:gd name="T38" fmla="*/ 78 w 494"/>
                  <a:gd name="T39" fmla="*/ 94 h 480"/>
                  <a:gd name="T40" fmla="*/ 53 w 494"/>
                  <a:gd name="T41" fmla="*/ 115 h 480"/>
                  <a:gd name="T42" fmla="*/ 66 w 494"/>
                  <a:gd name="T43" fmla="*/ 54 h 480"/>
                  <a:gd name="T44" fmla="*/ 44 w 494"/>
                  <a:gd name="T45" fmla="*/ 40 h 480"/>
                  <a:gd name="T46" fmla="*/ 14 w 494"/>
                  <a:gd name="T47" fmla="*/ 100 h 480"/>
                  <a:gd name="T48" fmla="*/ 13 w 494"/>
                  <a:gd name="T49" fmla="*/ 129 h 480"/>
                  <a:gd name="T50" fmla="*/ 23 w 494"/>
                  <a:gd name="T51" fmla="*/ 144 h 480"/>
                  <a:gd name="T52" fmla="*/ 40 w 494"/>
                  <a:gd name="T53" fmla="*/ 208 h 480"/>
                  <a:gd name="T54" fmla="*/ 84 w 494"/>
                  <a:gd name="T55" fmla="*/ 216 h 480"/>
                  <a:gd name="T56" fmla="*/ 123 w 494"/>
                  <a:gd name="T57" fmla="*/ 232 h 480"/>
                  <a:gd name="T58" fmla="*/ 162 w 494"/>
                  <a:gd name="T59" fmla="*/ 253 h 480"/>
                  <a:gd name="T60" fmla="*/ 200 w 494"/>
                  <a:gd name="T61" fmla="*/ 246 h 480"/>
                  <a:gd name="T62" fmla="*/ 193 w 494"/>
                  <a:gd name="T63" fmla="*/ 290 h 480"/>
                  <a:gd name="T64" fmla="*/ 205 w 494"/>
                  <a:gd name="T65" fmla="*/ 374 h 480"/>
                  <a:gd name="T66" fmla="*/ 208 w 494"/>
                  <a:gd name="T67" fmla="*/ 402 h 480"/>
                  <a:gd name="T68" fmla="*/ 217 w 494"/>
                  <a:gd name="T69" fmla="*/ 424 h 480"/>
                  <a:gd name="T70" fmla="*/ 226 w 494"/>
                  <a:gd name="T71" fmla="*/ 459 h 480"/>
                  <a:gd name="T72" fmla="*/ 260 w 494"/>
                  <a:gd name="T73" fmla="*/ 473 h 480"/>
                  <a:gd name="T74" fmla="*/ 273 w 494"/>
                  <a:gd name="T75" fmla="*/ 480 h 480"/>
                  <a:gd name="T76" fmla="*/ 289 w 494"/>
                  <a:gd name="T77" fmla="*/ 464 h 480"/>
                  <a:gd name="T78" fmla="*/ 317 w 494"/>
                  <a:gd name="T79" fmla="*/ 448 h 480"/>
                  <a:gd name="T80" fmla="*/ 328 w 494"/>
                  <a:gd name="T81" fmla="*/ 433 h 480"/>
                  <a:gd name="T82" fmla="*/ 348 w 494"/>
                  <a:gd name="T83" fmla="*/ 420 h 480"/>
                  <a:gd name="T84" fmla="*/ 354 w 494"/>
                  <a:gd name="T85" fmla="*/ 407 h 480"/>
                  <a:gd name="T86" fmla="*/ 333 w 494"/>
                  <a:gd name="T87" fmla="*/ 399 h 480"/>
                  <a:gd name="T88" fmla="*/ 304 w 494"/>
                  <a:gd name="T89" fmla="*/ 331 h 480"/>
                  <a:gd name="T90" fmla="*/ 329 w 494"/>
                  <a:gd name="T91" fmla="*/ 341 h 480"/>
                  <a:gd name="T92" fmla="*/ 353 w 494"/>
                  <a:gd name="T93" fmla="*/ 346 h 480"/>
                  <a:gd name="T94" fmla="*/ 374 w 494"/>
                  <a:gd name="T95" fmla="*/ 359 h 480"/>
                  <a:gd name="T96" fmla="*/ 390 w 494"/>
                  <a:gd name="T97" fmla="*/ 334 h 480"/>
                  <a:gd name="T98" fmla="*/ 416 w 494"/>
                  <a:gd name="T99" fmla="*/ 333 h 480"/>
                  <a:gd name="T100" fmla="*/ 446 w 494"/>
                  <a:gd name="T101" fmla="*/ 316 h 480"/>
                  <a:gd name="T102" fmla="*/ 437 w 494"/>
                  <a:gd name="T103" fmla="*/ 272 h 480"/>
                  <a:gd name="T104" fmla="*/ 451 w 494"/>
                  <a:gd name="T105" fmla="*/ 228 h 480"/>
                  <a:gd name="T106" fmla="*/ 461 w 494"/>
                  <a:gd name="T107" fmla="*/ 211 h 480"/>
                  <a:gd name="T108" fmla="*/ 476 w 494"/>
                  <a:gd name="T109" fmla="*/ 177 h 480"/>
                  <a:gd name="T110" fmla="*/ 130 w 494"/>
                  <a:gd name="T111" fmla="*/ 27 h 480"/>
                  <a:gd name="T112" fmla="*/ 436 w 494"/>
                  <a:gd name="T113" fmla="*/ 155 h 480"/>
                  <a:gd name="T114" fmla="*/ 446 w 494"/>
                  <a:gd name="T115" fmla="*/ 154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4" h="480">
                    <a:moveTo>
                      <a:pt x="493" y="160"/>
                    </a:moveTo>
                    <a:cubicBezTo>
                      <a:pt x="492" y="159"/>
                      <a:pt x="492" y="158"/>
                      <a:pt x="491" y="158"/>
                    </a:cubicBezTo>
                    <a:cubicBezTo>
                      <a:pt x="490" y="156"/>
                      <a:pt x="489" y="155"/>
                      <a:pt x="487" y="154"/>
                    </a:cubicBezTo>
                    <a:cubicBezTo>
                      <a:pt x="486" y="153"/>
                      <a:pt x="485" y="153"/>
                      <a:pt x="484" y="153"/>
                    </a:cubicBezTo>
                    <a:cubicBezTo>
                      <a:pt x="484" y="153"/>
                      <a:pt x="484" y="153"/>
                      <a:pt x="484" y="153"/>
                    </a:cubicBezTo>
                    <a:cubicBezTo>
                      <a:pt x="484" y="153"/>
                      <a:pt x="484" y="153"/>
                      <a:pt x="484" y="153"/>
                    </a:cubicBezTo>
                    <a:cubicBezTo>
                      <a:pt x="484" y="153"/>
                      <a:pt x="484" y="153"/>
                      <a:pt x="484" y="153"/>
                    </a:cubicBezTo>
                    <a:cubicBezTo>
                      <a:pt x="483" y="152"/>
                      <a:pt x="483" y="151"/>
                      <a:pt x="482" y="151"/>
                    </a:cubicBezTo>
                    <a:cubicBezTo>
                      <a:pt x="480" y="148"/>
                      <a:pt x="478" y="148"/>
                      <a:pt x="475" y="148"/>
                    </a:cubicBezTo>
                    <a:cubicBezTo>
                      <a:pt x="473" y="148"/>
                      <a:pt x="473" y="148"/>
                      <a:pt x="473" y="148"/>
                    </a:cubicBezTo>
                    <a:cubicBezTo>
                      <a:pt x="470" y="148"/>
                      <a:pt x="468" y="149"/>
                      <a:pt x="466" y="150"/>
                    </a:cubicBezTo>
                    <a:cubicBezTo>
                      <a:pt x="465" y="150"/>
                      <a:pt x="465" y="150"/>
                      <a:pt x="465" y="150"/>
                    </a:cubicBezTo>
                    <a:cubicBezTo>
                      <a:pt x="465" y="151"/>
                      <a:pt x="464" y="151"/>
                      <a:pt x="464" y="151"/>
                    </a:cubicBezTo>
                    <a:cubicBezTo>
                      <a:pt x="463" y="151"/>
                      <a:pt x="463" y="151"/>
                      <a:pt x="463" y="151"/>
                    </a:cubicBezTo>
                    <a:cubicBezTo>
                      <a:pt x="463" y="151"/>
                      <a:pt x="463" y="151"/>
                      <a:pt x="463" y="151"/>
                    </a:cubicBezTo>
                    <a:cubicBezTo>
                      <a:pt x="463" y="149"/>
                      <a:pt x="463" y="149"/>
                      <a:pt x="463" y="149"/>
                    </a:cubicBezTo>
                    <a:cubicBezTo>
                      <a:pt x="464" y="146"/>
                      <a:pt x="462" y="144"/>
                      <a:pt x="460" y="142"/>
                    </a:cubicBezTo>
                    <a:cubicBezTo>
                      <a:pt x="460" y="141"/>
                      <a:pt x="459" y="141"/>
                      <a:pt x="459" y="140"/>
                    </a:cubicBezTo>
                    <a:cubicBezTo>
                      <a:pt x="458" y="139"/>
                      <a:pt x="458" y="138"/>
                      <a:pt x="459" y="136"/>
                    </a:cubicBezTo>
                    <a:cubicBezTo>
                      <a:pt x="460" y="135"/>
                      <a:pt x="460" y="133"/>
                      <a:pt x="460" y="131"/>
                    </a:cubicBezTo>
                    <a:cubicBezTo>
                      <a:pt x="460" y="129"/>
                      <a:pt x="460" y="129"/>
                      <a:pt x="460" y="129"/>
                    </a:cubicBezTo>
                    <a:cubicBezTo>
                      <a:pt x="458" y="129"/>
                      <a:pt x="458" y="129"/>
                      <a:pt x="458" y="129"/>
                    </a:cubicBezTo>
                    <a:cubicBezTo>
                      <a:pt x="458" y="129"/>
                      <a:pt x="457" y="129"/>
                      <a:pt x="457" y="129"/>
                    </a:cubicBezTo>
                    <a:cubicBezTo>
                      <a:pt x="453" y="129"/>
                      <a:pt x="452" y="134"/>
                      <a:pt x="452" y="137"/>
                    </a:cubicBezTo>
                    <a:cubicBezTo>
                      <a:pt x="452" y="138"/>
                      <a:pt x="451" y="138"/>
                      <a:pt x="451" y="139"/>
                    </a:cubicBezTo>
                    <a:cubicBezTo>
                      <a:pt x="451" y="139"/>
                      <a:pt x="451" y="139"/>
                      <a:pt x="451" y="139"/>
                    </a:cubicBezTo>
                    <a:cubicBezTo>
                      <a:pt x="451" y="139"/>
                      <a:pt x="451" y="139"/>
                      <a:pt x="451" y="139"/>
                    </a:cubicBezTo>
                    <a:cubicBezTo>
                      <a:pt x="451" y="140"/>
                      <a:pt x="450" y="140"/>
                      <a:pt x="449" y="141"/>
                    </a:cubicBezTo>
                    <a:cubicBezTo>
                      <a:pt x="448" y="142"/>
                      <a:pt x="447" y="143"/>
                      <a:pt x="447" y="143"/>
                    </a:cubicBezTo>
                    <a:cubicBezTo>
                      <a:pt x="447" y="143"/>
                      <a:pt x="446" y="143"/>
                      <a:pt x="446" y="143"/>
                    </a:cubicBezTo>
                    <a:cubicBezTo>
                      <a:pt x="446" y="143"/>
                      <a:pt x="446" y="143"/>
                      <a:pt x="446" y="143"/>
                    </a:cubicBezTo>
                    <a:cubicBezTo>
                      <a:pt x="446" y="143"/>
                      <a:pt x="446" y="143"/>
                      <a:pt x="446" y="142"/>
                    </a:cubicBezTo>
                    <a:cubicBezTo>
                      <a:pt x="446" y="141"/>
                      <a:pt x="446" y="140"/>
                      <a:pt x="446" y="139"/>
                    </a:cubicBezTo>
                    <a:cubicBezTo>
                      <a:pt x="447" y="137"/>
                      <a:pt x="448" y="134"/>
                      <a:pt x="450" y="132"/>
                    </a:cubicBezTo>
                    <a:cubicBezTo>
                      <a:pt x="451" y="131"/>
                      <a:pt x="452" y="130"/>
                      <a:pt x="454" y="129"/>
                    </a:cubicBezTo>
                    <a:cubicBezTo>
                      <a:pt x="456" y="127"/>
                      <a:pt x="459" y="125"/>
                      <a:pt x="459" y="122"/>
                    </a:cubicBezTo>
                    <a:cubicBezTo>
                      <a:pt x="460" y="116"/>
                      <a:pt x="451" y="110"/>
                      <a:pt x="448" y="109"/>
                    </a:cubicBezTo>
                    <a:cubicBezTo>
                      <a:pt x="447" y="109"/>
                      <a:pt x="445" y="108"/>
                      <a:pt x="444" y="108"/>
                    </a:cubicBezTo>
                    <a:cubicBezTo>
                      <a:pt x="442" y="107"/>
                      <a:pt x="440" y="106"/>
                      <a:pt x="438" y="105"/>
                    </a:cubicBezTo>
                    <a:cubicBezTo>
                      <a:pt x="437" y="104"/>
                      <a:pt x="436" y="103"/>
                      <a:pt x="436" y="102"/>
                    </a:cubicBezTo>
                    <a:cubicBezTo>
                      <a:pt x="434" y="100"/>
                      <a:pt x="433" y="98"/>
                      <a:pt x="430" y="98"/>
                    </a:cubicBezTo>
                    <a:cubicBezTo>
                      <a:pt x="429" y="98"/>
                      <a:pt x="428" y="98"/>
                      <a:pt x="426" y="99"/>
                    </a:cubicBezTo>
                    <a:cubicBezTo>
                      <a:pt x="425" y="99"/>
                      <a:pt x="424" y="99"/>
                      <a:pt x="423" y="99"/>
                    </a:cubicBezTo>
                    <a:cubicBezTo>
                      <a:pt x="422" y="99"/>
                      <a:pt x="421" y="98"/>
                      <a:pt x="419" y="97"/>
                    </a:cubicBezTo>
                    <a:cubicBezTo>
                      <a:pt x="418" y="97"/>
                      <a:pt x="417" y="96"/>
                      <a:pt x="415" y="96"/>
                    </a:cubicBezTo>
                    <a:cubicBezTo>
                      <a:pt x="414" y="95"/>
                      <a:pt x="412" y="94"/>
                      <a:pt x="410" y="94"/>
                    </a:cubicBezTo>
                    <a:cubicBezTo>
                      <a:pt x="409" y="94"/>
                      <a:pt x="408" y="95"/>
                      <a:pt x="407" y="95"/>
                    </a:cubicBezTo>
                    <a:cubicBezTo>
                      <a:pt x="406" y="96"/>
                      <a:pt x="405" y="98"/>
                      <a:pt x="404" y="99"/>
                    </a:cubicBezTo>
                    <a:cubicBezTo>
                      <a:pt x="404" y="99"/>
                      <a:pt x="404" y="99"/>
                      <a:pt x="404" y="100"/>
                    </a:cubicBezTo>
                    <a:cubicBezTo>
                      <a:pt x="403" y="98"/>
                      <a:pt x="402" y="96"/>
                      <a:pt x="402" y="95"/>
                    </a:cubicBezTo>
                    <a:cubicBezTo>
                      <a:pt x="399" y="89"/>
                      <a:pt x="397" y="83"/>
                      <a:pt x="392" y="81"/>
                    </a:cubicBezTo>
                    <a:cubicBezTo>
                      <a:pt x="391" y="79"/>
                      <a:pt x="390" y="78"/>
                      <a:pt x="389" y="76"/>
                    </a:cubicBezTo>
                    <a:cubicBezTo>
                      <a:pt x="388" y="75"/>
                      <a:pt x="387" y="75"/>
                      <a:pt x="386" y="73"/>
                    </a:cubicBezTo>
                    <a:cubicBezTo>
                      <a:pt x="386" y="73"/>
                      <a:pt x="387" y="73"/>
                      <a:pt x="388" y="73"/>
                    </a:cubicBezTo>
                    <a:cubicBezTo>
                      <a:pt x="390" y="73"/>
                      <a:pt x="393" y="74"/>
                      <a:pt x="395" y="74"/>
                    </a:cubicBezTo>
                    <a:cubicBezTo>
                      <a:pt x="397" y="75"/>
                      <a:pt x="399" y="75"/>
                      <a:pt x="401" y="75"/>
                    </a:cubicBezTo>
                    <a:cubicBezTo>
                      <a:pt x="402" y="75"/>
                      <a:pt x="402" y="75"/>
                      <a:pt x="402" y="75"/>
                    </a:cubicBezTo>
                    <a:cubicBezTo>
                      <a:pt x="404" y="75"/>
                      <a:pt x="406" y="74"/>
                      <a:pt x="406" y="72"/>
                    </a:cubicBezTo>
                    <a:cubicBezTo>
                      <a:pt x="406" y="71"/>
                      <a:pt x="406" y="71"/>
                      <a:pt x="406" y="71"/>
                    </a:cubicBezTo>
                    <a:cubicBezTo>
                      <a:pt x="407" y="71"/>
                      <a:pt x="407" y="71"/>
                      <a:pt x="408" y="71"/>
                    </a:cubicBezTo>
                    <a:cubicBezTo>
                      <a:pt x="409" y="71"/>
                      <a:pt x="409" y="70"/>
                      <a:pt x="410" y="70"/>
                    </a:cubicBezTo>
                    <a:cubicBezTo>
                      <a:pt x="410" y="70"/>
                      <a:pt x="411" y="70"/>
                      <a:pt x="411" y="70"/>
                    </a:cubicBezTo>
                    <a:cubicBezTo>
                      <a:pt x="414" y="70"/>
                      <a:pt x="420" y="69"/>
                      <a:pt x="420" y="65"/>
                    </a:cubicBezTo>
                    <a:cubicBezTo>
                      <a:pt x="420" y="63"/>
                      <a:pt x="420" y="63"/>
                      <a:pt x="420" y="63"/>
                    </a:cubicBezTo>
                    <a:cubicBezTo>
                      <a:pt x="419" y="63"/>
                      <a:pt x="419" y="63"/>
                      <a:pt x="419" y="63"/>
                    </a:cubicBezTo>
                    <a:cubicBezTo>
                      <a:pt x="417" y="62"/>
                      <a:pt x="416" y="62"/>
                      <a:pt x="414" y="62"/>
                    </a:cubicBezTo>
                    <a:cubicBezTo>
                      <a:pt x="413" y="62"/>
                      <a:pt x="412" y="62"/>
                      <a:pt x="411" y="62"/>
                    </a:cubicBezTo>
                    <a:cubicBezTo>
                      <a:pt x="411" y="62"/>
                      <a:pt x="410" y="62"/>
                      <a:pt x="409" y="62"/>
                    </a:cubicBezTo>
                    <a:cubicBezTo>
                      <a:pt x="409" y="62"/>
                      <a:pt x="409" y="62"/>
                      <a:pt x="408" y="62"/>
                    </a:cubicBezTo>
                    <a:cubicBezTo>
                      <a:pt x="408" y="64"/>
                      <a:pt x="408" y="64"/>
                      <a:pt x="408" y="64"/>
                    </a:cubicBezTo>
                    <a:cubicBezTo>
                      <a:pt x="408" y="64"/>
                      <a:pt x="408" y="64"/>
                      <a:pt x="408" y="64"/>
                    </a:cubicBezTo>
                    <a:cubicBezTo>
                      <a:pt x="408" y="62"/>
                      <a:pt x="408" y="62"/>
                      <a:pt x="408" y="62"/>
                    </a:cubicBezTo>
                    <a:cubicBezTo>
                      <a:pt x="407" y="62"/>
                      <a:pt x="406" y="62"/>
                      <a:pt x="404" y="62"/>
                    </a:cubicBezTo>
                    <a:cubicBezTo>
                      <a:pt x="404" y="62"/>
                      <a:pt x="403" y="63"/>
                      <a:pt x="402" y="63"/>
                    </a:cubicBezTo>
                    <a:cubicBezTo>
                      <a:pt x="402" y="63"/>
                      <a:pt x="402" y="63"/>
                      <a:pt x="402" y="63"/>
                    </a:cubicBezTo>
                    <a:cubicBezTo>
                      <a:pt x="401" y="61"/>
                      <a:pt x="399" y="60"/>
                      <a:pt x="396" y="60"/>
                    </a:cubicBezTo>
                    <a:cubicBezTo>
                      <a:pt x="395" y="60"/>
                      <a:pt x="394" y="60"/>
                      <a:pt x="393" y="60"/>
                    </a:cubicBezTo>
                    <a:cubicBezTo>
                      <a:pt x="391" y="60"/>
                      <a:pt x="390" y="60"/>
                      <a:pt x="388" y="60"/>
                    </a:cubicBezTo>
                    <a:cubicBezTo>
                      <a:pt x="386" y="60"/>
                      <a:pt x="385" y="61"/>
                      <a:pt x="383" y="61"/>
                    </a:cubicBezTo>
                    <a:cubicBezTo>
                      <a:pt x="382" y="61"/>
                      <a:pt x="381" y="61"/>
                      <a:pt x="380" y="61"/>
                    </a:cubicBezTo>
                    <a:cubicBezTo>
                      <a:pt x="377" y="61"/>
                      <a:pt x="377" y="61"/>
                      <a:pt x="377" y="61"/>
                    </a:cubicBezTo>
                    <a:cubicBezTo>
                      <a:pt x="376" y="61"/>
                      <a:pt x="375" y="61"/>
                      <a:pt x="373" y="61"/>
                    </a:cubicBezTo>
                    <a:cubicBezTo>
                      <a:pt x="372" y="61"/>
                      <a:pt x="370" y="62"/>
                      <a:pt x="369" y="62"/>
                    </a:cubicBezTo>
                    <a:cubicBezTo>
                      <a:pt x="368" y="63"/>
                      <a:pt x="367" y="63"/>
                      <a:pt x="365" y="63"/>
                    </a:cubicBezTo>
                    <a:cubicBezTo>
                      <a:pt x="363" y="63"/>
                      <a:pt x="361" y="63"/>
                      <a:pt x="360" y="64"/>
                    </a:cubicBezTo>
                    <a:cubicBezTo>
                      <a:pt x="358" y="64"/>
                      <a:pt x="357" y="64"/>
                      <a:pt x="355" y="64"/>
                    </a:cubicBezTo>
                    <a:cubicBezTo>
                      <a:pt x="354" y="64"/>
                      <a:pt x="354" y="64"/>
                      <a:pt x="354" y="64"/>
                    </a:cubicBezTo>
                    <a:cubicBezTo>
                      <a:pt x="354" y="64"/>
                      <a:pt x="353" y="64"/>
                      <a:pt x="353" y="64"/>
                    </a:cubicBezTo>
                    <a:cubicBezTo>
                      <a:pt x="351" y="64"/>
                      <a:pt x="350" y="64"/>
                      <a:pt x="348" y="64"/>
                    </a:cubicBezTo>
                    <a:cubicBezTo>
                      <a:pt x="345" y="64"/>
                      <a:pt x="344" y="64"/>
                      <a:pt x="342" y="66"/>
                    </a:cubicBezTo>
                    <a:cubicBezTo>
                      <a:pt x="341" y="67"/>
                      <a:pt x="341" y="67"/>
                      <a:pt x="341" y="67"/>
                    </a:cubicBezTo>
                    <a:cubicBezTo>
                      <a:pt x="343" y="70"/>
                      <a:pt x="343" y="70"/>
                      <a:pt x="343" y="70"/>
                    </a:cubicBezTo>
                    <a:cubicBezTo>
                      <a:pt x="344" y="71"/>
                      <a:pt x="344" y="71"/>
                      <a:pt x="345" y="72"/>
                    </a:cubicBezTo>
                    <a:cubicBezTo>
                      <a:pt x="344" y="72"/>
                      <a:pt x="344" y="72"/>
                      <a:pt x="343" y="72"/>
                    </a:cubicBezTo>
                    <a:cubicBezTo>
                      <a:pt x="342" y="72"/>
                      <a:pt x="341" y="72"/>
                      <a:pt x="340" y="72"/>
                    </a:cubicBezTo>
                    <a:cubicBezTo>
                      <a:pt x="338" y="72"/>
                      <a:pt x="335" y="72"/>
                      <a:pt x="333" y="74"/>
                    </a:cubicBezTo>
                    <a:cubicBezTo>
                      <a:pt x="330" y="75"/>
                      <a:pt x="329" y="76"/>
                      <a:pt x="327" y="77"/>
                    </a:cubicBezTo>
                    <a:cubicBezTo>
                      <a:pt x="325" y="79"/>
                      <a:pt x="324" y="80"/>
                      <a:pt x="322" y="81"/>
                    </a:cubicBezTo>
                    <a:cubicBezTo>
                      <a:pt x="319" y="81"/>
                      <a:pt x="317" y="83"/>
                      <a:pt x="316" y="84"/>
                    </a:cubicBezTo>
                    <a:cubicBezTo>
                      <a:pt x="314" y="85"/>
                      <a:pt x="313" y="87"/>
                      <a:pt x="312" y="87"/>
                    </a:cubicBezTo>
                    <a:cubicBezTo>
                      <a:pt x="308" y="88"/>
                      <a:pt x="304" y="88"/>
                      <a:pt x="301" y="88"/>
                    </a:cubicBezTo>
                    <a:cubicBezTo>
                      <a:pt x="300" y="88"/>
                      <a:pt x="299" y="88"/>
                      <a:pt x="298" y="88"/>
                    </a:cubicBezTo>
                    <a:cubicBezTo>
                      <a:pt x="289" y="87"/>
                      <a:pt x="280" y="82"/>
                      <a:pt x="274" y="77"/>
                    </a:cubicBezTo>
                    <a:cubicBezTo>
                      <a:pt x="273" y="77"/>
                      <a:pt x="273" y="77"/>
                      <a:pt x="273" y="77"/>
                    </a:cubicBezTo>
                    <a:cubicBezTo>
                      <a:pt x="271" y="76"/>
                      <a:pt x="270" y="75"/>
                      <a:pt x="269" y="74"/>
                    </a:cubicBezTo>
                    <a:cubicBezTo>
                      <a:pt x="269" y="73"/>
                      <a:pt x="269" y="73"/>
                      <a:pt x="269" y="72"/>
                    </a:cubicBezTo>
                    <a:cubicBezTo>
                      <a:pt x="268" y="71"/>
                      <a:pt x="268" y="69"/>
                      <a:pt x="267" y="68"/>
                    </a:cubicBezTo>
                    <a:cubicBezTo>
                      <a:pt x="265" y="66"/>
                      <a:pt x="262" y="65"/>
                      <a:pt x="259" y="65"/>
                    </a:cubicBezTo>
                    <a:cubicBezTo>
                      <a:pt x="255" y="65"/>
                      <a:pt x="255" y="65"/>
                      <a:pt x="255" y="65"/>
                    </a:cubicBezTo>
                    <a:cubicBezTo>
                      <a:pt x="255" y="65"/>
                      <a:pt x="254" y="65"/>
                      <a:pt x="253" y="65"/>
                    </a:cubicBezTo>
                    <a:cubicBezTo>
                      <a:pt x="251" y="65"/>
                      <a:pt x="249" y="65"/>
                      <a:pt x="247" y="65"/>
                    </a:cubicBezTo>
                    <a:cubicBezTo>
                      <a:pt x="243" y="65"/>
                      <a:pt x="239" y="65"/>
                      <a:pt x="235" y="66"/>
                    </a:cubicBezTo>
                    <a:cubicBezTo>
                      <a:pt x="232" y="67"/>
                      <a:pt x="228" y="68"/>
                      <a:pt x="225" y="68"/>
                    </a:cubicBezTo>
                    <a:cubicBezTo>
                      <a:pt x="220" y="68"/>
                      <a:pt x="215" y="69"/>
                      <a:pt x="210" y="70"/>
                    </a:cubicBezTo>
                    <a:cubicBezTo>
                      <a:pt x="209" y="70"/>
                      <a:pt x="208" y="70"/>
                      <a:pt x="207" y="71"/>
                    </a:cubicBezTo>
                    <a:cubicBezTo>
                      <a:pt x="204" y="72"/>
                      <a:pt x="202" y="72"/>
                      <a:pt x="200" y="72"/>
                    </a:cubicBezTo>
                    <a:cubicBezTo>
                      <a:pt x="199" y="72"/>
                      <a:pt x="198" y="72"/>
                      <a:pt x="197" y="72"/>
                    </a:cubicBezTo>
                    <a:cubicBezTo>
                      <a:pt x="192" y="71"/>
                      <a:pt x="192" y="70"/>
                      <a:pt x="190" y="66"/>
                    </a:cubicBezTo>
                    <a:cubicBezTo>
                      <a:pt x="190" y="65"/>
                      <a:pt x="190" y="65"/>
                      <a:pt x="190" y="65"/>
                    </a:cubicBezTo>
                    <a:cubicBezTo>
                      <a:pt x="189" y="61"/>
                      <a:pt x="188" y="57"/>
                      <a:pt x="188" y="53"/>
                    </a:cubicBezTo>
                    <a:cubicBezTo>
                      <a:pt x="188" y="48"/>
                      <a:pt x="187" y="44"/>
                      <a:pt x="182" y="40"/>
                    </a:cubicBezTo>
                    <a:cubicBezTo>
                      <a:pt x="181" y="39"/>
                      <a:pt x="180" y="39"/>
                      <a:pt x="179" y="38"/>
                    </a:cubicBezTo>
                    <a:cubicBezTo>
                      <a:pt x="178" y="37"/>
                      <a:pt x="177" y="37"/>
                      <a:pt x="176" y="36"/>
                    </a:cubicBezTo>
                    <a:cubicBezTo>
                      <a:pt x="175" y="36"/>
                      <a:pt x="175" y="35"/>
                      <a:pt x="174" y="35"/>
                    </a:cubicBezTo>
                    <a:cubicBezTo>
                      <a:pt x="174" y="34"/>
                      <a:pt x="173" y="33"/>
                      <a:pt x="171" y="32"/>
                    </a:cubicBezTo>
                    <a:cubicBezTo>
                      <a:pt x="169" y="30"/>
                      <a:pt x="166" y="30"/>
                      <a:pt x="164" y="30"/>
                    </a:cubicBezTo>
                    <a:cubicBezTo>
                      <a:pt x="162" y="30"/>
                      <a:pt x="160" y="30"/>
                      <a:pt x="158" y="29"/>
                    </a:cubicBezTo>
                    <a:cubicBezTo>
                      <a:pt x="156" y="28"/>
                      <a:pt x="155" y="28"/>
                      <a:pt x="153" y="28"/>
                    </a:cubicBezTo>
                    <a:cubicBezTo>
                      <a:pt x="151" y="28"/>
                      <a:pt x="150" y="28"/>
                      <a:pt x="149" y="29"/>
                    </a:cubicBezTo>
                    <a:cubicBezTo>
                      <a:pt x="147" y="29"/>
                      <a:pt x="146" y="29"/>
                      <a:pt x="145" y="29"/>
                    </a:cubicBezTo>
                    <a:cubicBezTo>
                      <a:pt x="144" y="29"/>
                      <a:pt x="144" y="29"/>
                      <a:pt x="144" y="29"/>
                    </a:cubicBezTo>
                    <a:cubicBezTo>
                      <a:pt x="143" y="29"/>
                      <a:pt x="143" y="29"/>
                      <a:pt x="142" y="29"/>
                    </a:cubicBezTo>
                    <a:cubicBezTo>
                      <a:pt x="141" y="28"/>
                      <a:pt x="140" y="28"/>
                      <a:pt x="140" y="28"/>
                    </a:cubicBezTo>
                    <a:cubicBezTo>
                      <a:pt x="139" y="27"/>
                      <a:pt x="139" y="26"/>
                      <a:pt x="138" y="25"/>
                    </a:cubicBezTo>
                    <a:cubicBezTo>
                      <a:pt x="138" y="24"/>
                      <a:pt x="138" y="24"/>
                      <a:pt x="138" y="24"/>
                    </a:cubicBezTo>
                    <a:cubicBezTo>
                      <a:pt x="138" y="23"/>
                      <a:pt x="137" y="18"/>
                      <a:pt x="137" y="15"/>
                    </a:cubicBezTo>
                    <a:cubicBezTo>
                      <a:pt x="136" y="5"/>
                      <a:pt x="136" y="3"/>
                      <a:pt x="134" y="3"/>
                    </a:cubicBezTo>
                    <a:cubicBezTo>
                      <a:pt x="133" y="3"/>
                      <a:pt x="132" y="2"/>
                      <a:pt x="131" y="2"/>
                    </a:cubicBezTo>
                    <a:cubicBezTo>
                      <a:pt x="130" y="1"/>
                      <a:pt x="129" y="0"/>
                      <a:pt x="127" y="0"/>
                    </a:cubicBezTo>
                    <a:cubicBezTo>
                      <a:pt x="126" y="0"/>
                      <a:pt x="124" y="0"/>
                      <a:pt x="123" y="1"/>
                    </a:cubicBezTo>
                    <a:cubicBezTo>
                      <a:pt x="121" y="2"/>
                      <a:pt x="120" y="4"/>
                      <a:pt x="119" y="6"/>
                    </a:cubicBezTo>
                    <a:cubicBezTo>
                      <a:pt x="119" y="6"/>
                      <a:pt x="119" y="6"/>
                      <a:pt x="119" y="6"/>
                    </a:cubicBezTo>
                    <a:cubicBezTo>
                      <a:pt x="118" y="7"/>
                      <a:pt x="118" y="7"/>
                      <a:pt x="117" y="8"/>
                    </a:cubicBezTo>
                    <a:cubicBezTo>
                      <a:pt x="117" y="8"/>
                      <a:pt x="116" y="9"/>
                      <a:pt x="116" y="10"/>
                    </a:cubicBezTo>
                    <a:cubicBezTo>
                      <a:pt x="114" y="13"/>
                      <a:pt x="115" y="17"/>
                      <a:pt x="116" y="20"/>
                    </a:cubicBezTo>
                    <a:cubicBezTo>
                      <a:pt x="116" y="21"/>
                      <a:pt x="116" y="21"/>
                      <a:pt x="116" y="22"/>
                    </a:cubicBezTo>
                    <a:cubicBezTo>
                      <a:pt x="116" y="24"/>
                      <a:pt x="117" y="28"/>
                      <a:pt x="119" y="31"/>
                    </a:cubicBezTo>
                    <a:cubicBezTo>
                      <a:pt x="119" y="31"/>
                      <a:pt x="119" y="32"/>
                      <a:pt x="118" y="32"/>
                    </a:cubicBezTo>
                    <a:cubicBezTo>
                      <a:pt x="118" y="33"/>
                      <a:pt x="117" y="33"/>
                      <a:pt x="117" y="33"/>
                    </a:cubicBezTo>
                    <a:cubicBezTo>
                      <a:pt x="116" y="34"/>
                      <a:pt x="115" y="34"/>
                      <a:pt x="114" y="35"/>
                    </a:cubicBezTo>
                    <a:cubicBezTo>
                      <a:pt x="113" y="35"/>
                      <a:pt x="112" y="36"/>
                      <a:pt x="111" y="36"/>
                    </a:cubicBezTo>
                    <a:cubicBezTo>
                      <a:pt x="110" y="37"/>
                      <a:pt x="110" y="37"/>
                      <a:pt x="110" y="37"/>
                    </a:cubicBezTo>
                    <a:cubicBezTo>
                      <a:pt x="108" y="38"/>
                      <a:pt x="106" y="39"/>
                      <a:pt x="103" y="39"/>
                    </a:cubicBezTo>
                    <a:cubicBezTo>
                      <a:pt x="97" y="40"/>
                      <a:pt x="90" y="43"/>
                      <a:pt x="84" y="46"/>
                    </a:cubicBezTo>
                    <a:cubicBezTo>
                      <a:pt x="83" y="46"/>
                      <a:pt x="83" y="47"/>
                      <a:pt x="82" y="48"/>
                    </a:cubicBezTo>
                    <a:cubicBezTo>
                      <a:pt x="77" y="50"/>
                      <a:pt x="72" y="53"/>
                      <a:pt x="70" y="58"/>
                    </a:cubicBezTo>
                    <a:cubicBezTo>
                      <a:pt x="66" y="64"/>
                      <a:pt x="68" y="75"/>
                      <a:pt x="71" y="80"/>
                    </a:cubicBezTo>
                    <a:cubicBezTo>
                      <a:pt x="71" y="81"/>
                      <a:pt x="72" y="82"/>
                      <a:pt x="73" y="83"/>
                    </a:cubicBezTo>
                    <a:cubicBezTo>
                      <a:pt x="74" y="84"/>
                      <a:pt x="75" y="86"/>
                      <a:pt x="75" y="88"/>
                    </a:cubicBezTo>
                    <a:cubicBezTo>
                      <a:pt x="76" y="90"/>
                      <a:pt x="77" y="92"/>
                      <a:pt x="78" y="94"/>
                    </a:cubicBezTo>
                    <a:cubicBezTo>
                      <a:pt x="80" y="97"/>
                      <a:pt x="81" y="100"/>
                      <a:pt x="82" y="104"/>
                    </a:cubicBezTo>
                    <a:cubicBezTo>
                      <a:pt x="82" y="110"/>
                      <a:pt x="81" y="116"/>
                      <a:pt x="78" y="121"/>
                    </a:cubicBezTo>
                    <a:cubicBezTo>
                      <a:pt x="76" y="126"/>
                      <a:pt x="69" y="131"/>
                      <a:pt x="64" y="131"/>
                    </a:cubicBezTo>
                    <a:cubicBezTo>
                      <a:pt x="64" y="131"/>
                      <a:pt x="63" y="131"/>
                      <a:pt x="63" y="131"/>
                    </a:cubicBezTo>
                    <a:cubicBezTo>
                      <a:pt x="61" y="130"/>
                      <a:pt x="61" y="130"/>
                      <a:pt x="61" y="125"/>
                    </a:cubicBezTo>
                    <a:cubicBezTo>
                      <a:pt x="61" y="122"/>
                      <a:pt x="61" y="117"/>
                      <a:pt x="57" y="115"/>
                    </a:cubicBezTo>
                    <a:cubicBezTo>
                      <a:pt x="56" y="115"/>
                      <a:pt x="55" y="115"/>
                      <a:pt x="55" y="115"/>
                    </a:cubicBezTo>
                    <a:cubicBezTo>
                      <a:pt x="54" y="115"/>
                      <a:pt x="53" y="115"/>
                      <a:pt x="53" y="115"/>
                    </a:cubicBezTo>
                    <a:cubicBezTo>
                      <a:pt x="53" y="115"/>
                      <a:pt x="53" y="115"/>
                      <a:pt x="53" y="115"/>
                    </a:cubicBezTo>
                    <a:cubicBezTo>
                      <a:pt x="53" y="115"/>
                      <a:pt x="53" y="115"/>
                      <a:pt x="53" y="114"/>
                    </a:cubicBezTo>
                    <a:cubicBezTo>
                      <a:pt x="53" y="113"/>
                      <a:pt x="53" y="112"/>
                      <a:pt x="53" y="111"/>
                    </a:cubicBezTo>
                    <a:cubicBezTo>
                      <a:pt x="53" y="110"/>
                      <a:pt x="52" y="108"/>
                      <a:pt x="52" y="107"/>
                    </a:cubicBezTo>
                    <a:cubicBezTo>
                      <a:pt x="51" y="107"/>
                      <a:pt x="51" y="106"/>
                      <a:pt x="51" y="106"/>
                    </a:cubicBezTo>
                    <a:cubicBezTo>
                      <a:pt x="48" y="98"/>
                      <a:pt x="52" y="92"/>
                      <a:pt x="58" y="86"/>
                    </a:cubicBezTo>
                    <a:cubicBezTo>
                      <a:pt x="61" y="82"/>
                      <a:pt x="64" y="78"/>
                      <a:pt x="66" y="74"/>
                    </a:cubicBezTo>
                    <a:cubicBezTo>
                      <a:pt x="68" y="67"/>
                      <a:pt x="67" y="60"/>
                      <a:pt x="66" y="54"/>
                    </a:cubicBezTo>
                    <a:cubicBezTo>
                      <a:pt x="65" y="48"/>
                      <a:pt x="63" y="44"/>
                      <a:pt x="60" y="39"/>
                    </a:cubicBezTo>
                    <a:cubicBezTo>
                      <a:pt x="60" y="39"/>
                      <a:pt x="59" y="38"/>
                      <a:pt x="58" y="36"/>
                    </a:cubicBezTo>
                    <a:cubicBezTo>
                      <a:pt x="56" y="33"/>
                      <a:pt x="56" y="31"/>
                      <a:pt x="57" y="29"/>
                    </a:cubicBezTo>
                    <a:cubicBezTo>
                      <a:pt x="57" y="28"/>
                      <a:pt x="58" y="28"/>
                      <a:pt x="59" y="27"/>
                    </a:cubicBezTo>
                    <a:cubicBezTo>
                      <a:pt x="57" y="23"/>
                      <a:pt x="57" y="23"/>
                      <a:pt x="57" y="23"/>
                    </a:cubicBezTo>
                    <a:cubicBezTo>
                      <a:pt x="54" y="24"/>
                      <a:pt x="52" y="26"/>
                      <a:pt x="50" y="28"/>
                    </a:cubicBezTo>
                    <a:cubicBezTo>
                      <a:pt x="48" y="30"/>
                      <a:pt x="47" y="32"/>
                      <a:pt x="46" y="35"/>
                    </a:cubicBezTo>
                    <a:cubicBezTo>
                      <a:pt x="46" y="37"/>
                      <a:pt x="45" y="38"/>
                      <a:pt x="44" y="40"/>
                    </a:cubicBezTo>
                    <a:cubicBezTo>
                      <a:pt x="42" y="43"/>
                      <a:pt x="40" y="44"/>
                      <a:pt x="38" y="46"/>
                    </a:cubicBezTo>
                    <a:cubicBezTo>
                      <a:pt x="37" y="46"/>
                      <a:pt x="36" y="47"/>
                      <a:pt x="35" y="48"/>
                    </a:cubicBezTo>
                    <a:cubicBezTo>
                      <a:pt x="33" y="50"/>
                      <a:pt x="31" y="53"/>
                      <a:pt x="30" y="55"/>
                    </a:cubicBezTo>
                    <a:cubicBezTo>
                      <a:pt x="29" y="57"/>
                      <a:pt x="28" y="59"/>
                      <a:pt x="27" y="60"/>
                    </a:cubicBezTo>
                    <a:cubicBezTo>
                      <a:pt x="24" y="64"/>
                      <a:pt x="22" y="67"/>
                      <a:pt x="20" y="71"/>
                    </a:cubicBezTo>
                    <a:cubicBezTo>
                      <a:pt x="18" y="78"/>
                      <a:pt x="17" y="86"/>
                      <a:pt x="16" y="93"/>
                    </a:cubicBezTo>
                    <a:cubicBezTo>
                      <a:pt x="15" y="94"/>
                      <a:pt x="15" y="94"/>
                      <a:pt x="15" y="94"/>
                    </a:cubicBezTo>
                    <a:cubicBezTo>
                      <a:pt x="15" y="96"/>
                      <a:pt x="15" y="98"/>
                      <a:pt x="14" y="100"/>
                    </a:cubicBezTo>
                    <a:cubicBezTo>
                      <a:pt x="14" y="105"/>
                      <a:pt x="11" y="109"/>
                      <a:pt x="8" y="113"/>
                    </a:cubicBezTo>
                    <a:cubicBezTo>
                      <a:pt x="5" y="117"/>
                      <a:pt x="3" y="121"/>
                      <a:pt x="2" y="125"/>
                    </a:cubicBezTo>
                    <a:cubicBezTo>
                      <a:pt x="0" y="128"/>
                      <a:pt x="0" y="128"/>
                      <a:pt x="0" y="128"/>
                    </a:cubicBezTo>
                    <a:cubicBezTo>
                      <a:pt x="4" y="128"/>
                      <a:pt x="4" y="128"/>
                      <a:pt x="4" y="128"/>
                    </a:cubicBezTo>
                    <a:cubicBezTo>
                      <a:pt x="5" y="128"/>
                      <a:pt x="6" y="127"/>
                      <a:pt x="7" y="127"/>
                    </a:cubicBezTo>
                    <a:cubicBezTo>
                      <a:pt x="7" y="127"/>
                      <a:pt x="8" y="126"/>
                      <a:pt x="9" y="126"/>
                    </a:cubicBezTo>
                    <a:cubicBezTo>
                      <a:pt x="10" y="126"/>
                      <a:pt x="10" y="126"/>
                      <a:pt x="10" y="126"/>
                    </a:cubicBezTo>
                    <a:cubicBezTo>
                      <a:pt x="13" y="127"/>
                      <a:pt x="13" y="127"/>
                      <a:pt x="13" y="129"/>
                    </a:cubicBezTo>
                    <a:cubicBezTo>
                      <a:pt x="14" y="130"/>
                      <a:pt x="14" y="131"/>
                      <a:pt x="16" y="132"/>
                    </a:cubicBezTo>
                    <a:cubicBezTo>
                      <a:pt x="16" y="133"/>
                      <a:pt x="17" y="133"/>
                      <a:pt x="18" y="133"/>
                    </a:cubicBezTo>
                    <a:cubicBezTo>
                      <a:pt x="19" y="133"/>
                      <a:pt x="19" y="133"/>
                      <a:pt x="19" y="133"/>
                    </a:cubicBezTo>
                    <a:cubicBezTo>
                      <a:pt x="19" y="133"/>
                      <a:pt x="19" y="133"/>
                      <a:pt x="19" y="133"/>
                    </a:cubicBezTo>
                    <a:cubicBezTo>
                      <a:pt x="20" y="133"/>
                      <a:pt x="20" y="133"/>
                      <a:pt x="21" y="137"/>
                    </a:cubicBezTo>
                    <a:cubicBezTo>
                      <a:pt x="22" y="137"/>
                      <a:pt x="21" y="138"/>
                      <a:pt x="21" y="139"/>
                    </a:cubicBezTo>
                    <a:cubicBezTo>
                      <a:pt x="21" y="140"/>
                      <a:pt x="21" y="141"/>
                      <a:pt x="21" y="142"/>
                    </a:cubicBezTo>
                    <a:cubicBezTo>
                      <a:pt x="22" y="143"/>
                      <a:pt x="22" y="143"/>
                      <a:pt x="23" y="144"/>
                    </a:cubicBezTo>
                    <a:cubicBezTo>
                      <a:pt x="23" y="145"/>
                      <a:pt x="24" y="145"/>
                      <a:pt x="24" y="146"/>
                    </a:cubicBezTo>
                    <a:cubicBezTo>
                      <a:pt x="26" y="151"/>
                      <a:pt x="29" y="156"/>
                      <a:pt x="30" y="161"/>
                    </a:cubicBezTo>
                    <a:cubicBezTo>
                      <a:pt x="33" y="168"/>
                      <a:pt x="32" y="173"/>
                      <a:pt x="30" y="178"/>
                    </a:cubicBezTo>
                    <a:cubicBezTo>
                      <a:pt x="28" y="183"/>
                      <a:pt x="27" y="192"/>
                      <a:pt x="29" y="199"/>
                    </a:cubicBezTo>
                    <a:cubicBezTo>
                      <a:pt x="29" y="200"/>
                      <a:pt x="29" y="200"/>
                      <a:pt x="29" y="200"/>
                    </a:cubicBezTo>
                    <a:cubicBezTo>
                      <a:pt x="31" y="200"/>
                      <a:pt x="31" y="200"/>
                      <a:pt x="31" y="200"/>
                    </a:cubicBezTo>
                    <a:cubicBezTo>
                      <a:pt x="34" y="201"/>
                      <a:pt x="37" y="202"/>
                      <a:pt x="38" y="202"/>
                    </a:cubicBezTo>
                    <a:cubicBezTo>
                      <a:pt x="39" y="204"/>
                      <a:pt x="40" y="206"/>
                      <a:pt x="40" y="208"/>
                    </a:cubicBezTo>
                    <a:cubicBezTo>
                      <a:pt x="40" y="209"/>
                      <a:pt x="40" y="210"/>
                      <a:pt x="40" y="211"/>
                    </a:cubicBezTo>
                    <a:cubicBezTo>
                      <a:pt x="42" y="215"/>
                      <a:pt x="44" y="216"/>
                      <a:pt x="48" y="216"/>
                    </a:cubicBezTo>
                    <a:cubicBezTo>
                      <a:pt x="50" y="216"/>
                      <a:pt x="52" y="216"/>
                      <a:pt x="54" y="216"/>
                    </a:cubicBezTo>
                    <a:cubicBezTo>
                      <a:pt x="56" y="215"/>
                      <a:pt x="58" y="215"/>
                      <a:pt x="59" y="215"/>
                    </a:cubicBezTo>
                    <a:cubicBezTo>
                      <a:pt x="63" y="215"/>
                      <a:pt x="66" y="216"/>
                      <a:pt x="69" y="217"/>
                    </a:cubicBezTo>
                    <a:cubicBezTo>
                      <a:pt x="72" y="218"/>
                      <a:pt x="74" y="218"/>
                      <a:pt x="76" y="218"/>
                    </a:cubicBezTo>
                    <a:cubicBezTo>
                      <a:pt x="77" y="218"/>
                      <a:pt x="77" y="218"/>
                      <a:pt x="78" y="218"/>
                    </a:cubicBezTo>
                    <a:cubicBezTo>
                      <a:pt x="80" y="218"/>
                      <a:pt x="82" y="217"/>
                      <a:pt x="84" y="216"/>
                    </a:cubicBezTo>
                    <a:cubicBezTo>
                      <a:pt x="87" y="214"/>
                      <a:pt x="90" y="213"/>
                      <a:pt x="93" y="213"/>
                    </a:cubicBezTo>
                    <a:cubicBezTo>
                      <a:pt x="94" y="213"/>
                      <a:pt x="95" y="213"/>
                      <a:pt x="96" y="214"/>
                    </a:cubicBezTo>
                    <a:cubicBezTo>
                      <a:pt x="98" y="214"/>
                      <a:pt x="99" y="215"/>
                      <a:pt x="100" y="215"/>
                    </a:cubicBezTo>
                    <a:cubicBezTo>
                      <a:pt x="102" y="216"/>
                      <a:pt x="103" y="217"/>
                      <a:pt x="105" y="218"/>
                    </a:cubicBezTo>
                    <a:cubicBezTo>
                      <a:pt x="106" y="218"/>
                      <a:pt x="107" y="218"/>
                      <a:pt x="108" y="218"/>
                    </a:cubicBezTo>
                    <a:cubicBezTo>
                      <a:pt x="111" y="218"/>
                      <a:pt x="111" y="218"/>
                      <a:pt x="111" y="218"/>
                    </a:cubicBezTo>
                    <a:cubicBezTo>
                      <a:pt x="112" y="218"/>
                      <a:pt x="112" y="218"/>
                      <a:pt x="113" y="218"/>
                    </a:cubicBezTo>
                    <a:cubicBezTo>
                      <a:pt x="123" y="232"/>
                      <a:pt x="123" y="232"/>
                      <a:pt x="123" y="232"/>
                    </a:cubicBezTo>
                    <a:cubicBezTo>
                      <a:pt x="124" y="234"/>
                      <a:pt x="126" y="237"/>
                      <a:pt x="127" y="239"/>
                    </a:cubicBezTo>
                    <a:cubicBezTo>
                      <a:pt x="130" y="243"/>
                      <a:pt x="133" y="248"/>
                      <a:pt x="136" y="252"/>
                    </a:cubicBezTo>
                    <a:cubicBezTo>
                      <a:pt x="137" y="253"/>
                      <a:pt x="138" y="253"/>
                      <a:pt x="140" y="253"/>
                    </a:cubicBezTo>
                    <a:cubicBezTo>
                      <a:pt x="142" y="253"/>
                      <a:pt x="144" y="253"/>
                      <a:pt x="147" y="252"/>
                    </a:cubicBezTo>
                    <a:cubicBezTo>
                      <a:pt x="149" y="251"/>
                      <a:pt x="151" y="251"/>
                      <a:pt x="153" y="251"/>
                    </a:cubicBezTo>
                    <a:cubicBezTo>
                      <a:pt x="153" y="251"/>
                      <a:pt x="154" y="251"/>
                      <a:pt x="154" y="251"/>
                    </a:cubicBezTo>
                    <a:cubicBezTo>
                      <a:pt x="155" y="251"/>
                      <a:pt x="157" y="251"/>
                      <a:pt x="159" y="252"/>
                    </a:cubicBezTo>
                    <a:cubicBezTo>
                      <a:pt x="160" y="252"/>
                      <a:pt x="161" y="253"/>
                      <a:pt x="162" y="253"/>
                    </a:cubicBezTo>
                    <a:cubicBezTo>
                      <a:pt x="163" y="253"/>
                      <a:pt x="164" y="253"/>
                      <a:pt x="165" y="253"/>
                    </a:cubicBezTo>
                    <a:cubicBezTo>
                      <a:pt x="167" y="253"/>
                      <a:pt x="169" y="252"/>
                      <a:pt x="172" y="252"/>
                    </a:cubicBezTo>
                    <a:cubicBezTo>
                      <a:pt x="175" y="251"/>
                      <a:pt x="178" y="251"/>
                      <a:pt x="181" y="251"/>
                    </a:cubicBezTo>
                    <a:cubicBezTo>
                      <a:pt x="183" y="251"/>
                      <a:pt x="184" y="251"/>
                      <a:pt x="186" y="250"/>
                    </a:cubicBezTo>
                    <a:cubicBezTo>
                      <a:pt x="186" y="250"/>
                      <a:pt x="186" y="250"/>
                      <a:pt x="186" y="250"/>
                    </a:cubicBezTo>
                    <a:cubicBezTo>
                      <a:pt x="190" y="250"/>
                      <a:pt x="192" y="250"/>
                      <a:pt x="195" y="247"/>
                    </a:cubicBezTo>
                    <a:cubicBezTo>
                      <a:pt x="196" y="247"/>
                      <a:pt x="198" y="246"/>
                      <a:pt x="199" y="246"/>
                    </a:cubicBezTo>
                    <a:cubicBezTo>
                      <a:pt x="199" y="246"/>
                      <a:pt x="200" y="246"/>
                      <a:pt x="200" y="246"/>
                    </a:cubicBezTo>
                    <a:cubicBezTo>
                      <a:pt x="203" y="247"/>
                      <a:pt x="205" y="249"/>
                      <a:pt x="207" y="251"/>
                    </a:cubicBezTo>
                    <a:cubicBezTo>
                      <a:pt x="208" y="254"/>
                      <a:pt x="209" y="257"/>
                      <a:pt x="208" y="260"/>
                    </a:cubicBezTo>
                    <a:cubicBezTo>
                      <a:pt x="207" y="261"/>
                      <a:pt x="206" y="262"/>
                      <a:pt x="205" y="263"/>
                    </a:cubicBezTo>
                    <a:cubicBezTo>
                      <a:pt x="205" y="264"/>
                      <a:pt x="204" y="264"/>
                      <a:pt x="203" y="265"/>
                    </a:cubicBezTo>
                    <a:cubicBezTo>
                      <a:pt x="202" y="267"/>
                      <a:pt x="202" y="270"/>
                      <a:pt x="202" y="273"/>
                    </a:cubicBezTo>
                    <a:cubicBezTo>
                      <a:pt x="202" y="276"/>
                      <a:pt x="201" y="278"/>
                      <a:pt x="200" y="281"/>
                    </a:cubicBezTo>
                    <a:cubicBezTo>
                      <a:pt x="199" y="282"/>
                      <a:pt x="198" y="283"/>
                      <a:pt x="197" y="284"/>
                    </a:cubicBezTo>
                    <a:cubicBezTo>
                      <a:pt x="195" y="285"/>
                      <a:pt x="194" y="287"/>
                      <a:pt x="193" y="290"/>
                    </a:cubicBezTo>
                    <a:cubicBezTo>
                      <a:pt x="193" y="295"/>
                      <a:pt x="193" y="300"/>
                      <a:pt x="193" y="303"/>
                    </a:cubicBezTo>
                    <a:cubicBezTo>
                      <a:pt x="193" y="307"/>
                      <a:pt x="193" y="310"/>
                      <a:pt x="193" y="313"/>
                    </a:cubicBezTo>
                    <a:cubicBezTo>
                      <a:pt x="192" y="316"/>
                      <a:pt x="192" y="319"/>
                      <a:pt x="192" y="323"/>
                    </a:cubicBezTo>
                    <a:cubicBezTo>
                      <a:pt x="193" y="336"/>
                      <a:pt x="199" y="347"/>
                      <a:pt x="205" y="356"/>
                    </a:cubicBezTo>
                    <a:cubicBezTo>
                      <a:pt x="205" y="357"/>
                      <a:pt x="206" y="358"/>
                      <a:pt x="207" y="359"/>
                    </a:cubicBezTo>
                    <a:cubicBezTo>
                      <a:pt x="209" y="362"/>
                      <a:pt x="211" y="365"/>
                      <a:pt x="211" y="367"/>
                    </a:cubicBezTo>
                    <a:cubicBezTo>
                      <a:pt x="210" y="369"/>
                      <a:pt x="208" y="371"/>
                      <a:pt x="206" y="373"/>
                    </a:cubicBezTo>
                    <a:cubicBezTo>
                      <a:pt x="206" y="373"/>
                      <a:pt x="205" y="374"/>
                      <a:pt x="205" y="374"/>
                    </a:cubicBezTo>
                    <a:cubicBezTo>
                      <a:pt x="203" y="376"/>
                      <a:pt x="202" y="377"/>
                      <a:pt x="200" y="379"/>
                    </a:cubicBezTo>
                    <a:cubicBezTo>
                      <a:pt x="199" y="380"/>
                      <a:pt x="197" y="381"/>
                      <a:pt x="195" y="383"/>
                    </a:cubicBezTo>
                    <a:cubicBezTo>
                      <a:pt x="195" y="384"/>
                      <a:pt x="195" y="384"/>
                      <a:pt x="195" y="384"/>
                    </a:cubicBezTo>
                    <a:cubicBezTo>
                      <a:pt x="193" y="386"/>
                      <a:pt x="191" y="387"/>
                      <a:pt x="193" y="390"/>
                    </a:cubicBezTo>
                    <a:cubicBezTo>
                      <a:pt x="194" y="391"/>
                      <a:pt x="196" y="392"/>
                      <a:pt x="197" y="393"/>
                    </a:cubicBezTo>
                    <a:cubicBezTo>
                      <a:pt x="198" y="393"/>
                      <a:pt x="199" y="394"/>
                      <a:pt x="200" y="394"/>
                    </a:cubicBezTo>
                    <a:cubicBezTo>
                      <a:pt x="201" y="395"/>
                      <a:pt x="201" y="395"/>
                      <a:pt x="201" y="395"/>
                    </a:cubicBezTo>
                    <a:cubicBezTo>
                      <a:pt x="203" y="397"/>
                      <a:pt x="206" y="400"/>
                      <a:pt x="208" y="402"/>
                    </a:cubicBezTo>
                    <a:cubicBezTo>
                      <a:pt x="208" y="402"/>
                      <a:pt x="208" y="403"/>
                      <a:pt x="209" y="404"/>
                    </a:cubicBezTo>
                    <a:cubicBezTo>
                      <a:pt x="209" y="404"/>
                      <a:pt x="209" y="404"/>
                      <a:pt x="209" y="405"/>
                    </a:cubicBezTo>
                    <a:cubicBezTo>
                      <a:pt x="210" y="406"/>
                      <a:pt x="210" y="406"/>
                      <a:pt x="211" y="407"/>
                    </a:cubicBezTo>
                    <a:cubicBezTo>
                      <a:pt x="211" y="407"/>
                      <a:pt x="212" y="407"/>
                      <a:pt x="212" y="407"/>
                    </a:cubicBezTo>
                    <a:cubicBezTo>
                      <a:pt x="214" y="409"/>
                      <a:pt x="214" y="410"/>
                      <a:pt x="214" y="412"/>
                    </a:cubicBezTo>
                    <a:cubicBezTo>
                      <a:pt x="214" y="413"/>
                      <a:pt x="214" y="413"/>
                      <a:pt x="214" y="414"/>
                    </a:cubicBezTo>
                    <a:cubicBezTo>
                      <a:pt x="214" y="416"/>
                      <a:pt x="215" y="418"/>
                      <a:pt x="215" y="420"/>
                    </a:cubicBezTo>
                    <a:cubicBezTo>
                      <a:pt x="216" y="421"/>
                      <a:pt x="217" y="422"/>
                      <a:pt x="217" y="424"/>
                    </a:cubicBezTo>
                    <a:cubicBezTo>
                      <a:pt x="217" y="426"/>
                      <a:pt x="218" y="428"/>
                      <a:pt x="219" y="429"/>
                    </a:cubicBezTo>
                    <a:cubicBezTo>
                      <a:pt x="220" y="431"/>
                      <a:pt x="221" y="433"/>
                      <a:pt x="221" y="435"/>
                    </a:cubicBezTo>
                    <a:cubicBezTo>
                      <a:pt x="221" y="436"/>
                      <a:pt x="221" y="436"/>
                      <a:pt x="221" y="438"/>
                    </a:cubicBezTo>
                    <a:cubicBezTo>
                      <a:pt x="221" y="439"/>
                      <a:pt x="221" y="440"/>
                      <a:pt x="221" y="442"/>
                    </a:cubicBezTo>
                    <a:cubicBezTo>
                      <a:pt x="221" y="443"/>
                      <a:pt x="222" y="444"/>
                      <a:pt x="223" y="445"/>
                    </a:cubicBezTo>
                    <a:cubicBezTo>
                      <a:pt x="223" y="445"/>
                      <a:pt x="223" y="446"/>
                      <a:pt x="224" y="447"/>
                    </a:cubicBezTo>
                    <a:cubicBezTo>
                      <a:pt x="224" y="448"/>
                      <a:pt x="224" y="450"/>
                      <a:pt x="224" y="452"/>
                    </a:cubicBezTo>
                    <a:cubicBezTo>
                      <a:pt x="224" y="455"/>
                      <a:pt x="224" y="457"/>
                      <a:pt x="226" y="459"/>
                    </a:cubicBezTo>
                    <a:cubicBezTo>
                      <a:pt x="228" y="461"/>
                      <a:pt x="230" y="463"/>
                      <a:pt x="232" y="465"/>
                    </a:cubicBezTo>
                    <a:cubicBezTo>
                      <a:pt x="233" y="465"/>
                      <a:pt x="234" y="466"/>
                      <a:pt x="234" y="467"/>
                    </a:cubicBezTo>
                    <a:cubicBezTo>
                      <a:pt x="235" y="467"/>
                      <a:pt x="236" y="468"/>
                      <a:pt x="238" y="469"/>
                    </a:cubicBezTo>
                    <a:cubicBezTo>
                      <a:pt x="240" y="472"/>
                      <a:pt x="243" y="475"/>
                      <a:pt x="247" y="475"/>
                    </a:cubicBezTo>
                    <a:cubicBezTo>
                      <a:pt x="248" y="476"/>
                      <a:pt x="248" y="476"/>
                      <a:pt x="248" y="476"/>
                    </a:cubicBezTo>
                    <a:cubicBezTo>
                      <a:pt x="249" y="476"/>
                      <a:pt x="251" y="476"/>
                      <a:pt x="252" y="476"/>
                    </a:cubicBezTo>
                    <a:cubicBezTo>
                      <a:pt x="255" y="476"/>
                      <a:pt x="256" y="476"/>
                      <a:pt x="258" y="475"/>
                    </a:cubicBezTo>
                    <a:cubicBezTo>
                      <a:pt x="259" y="474"/>
                      <a:pt x="259" y="473"/>
                      <a:pt x="260" y="473"/>
                    </a:cubicBezTo>
                    <a:cubicBezTo>
                      <a:pt x="260" y="472"/>
                      <a:pt x="261" y="472"/>
                      <a:pt x="261" y="471"/>
                    </a:cubicBezTo>
                    <a:cubicBezTo>
                      <a:pt x="262" y="471"/>
                      <a:pt x="263" y="470"/>
                      <a:pt x="263" y="470"/>
                    </a:cubicBezTo>
                    <a:cubicBezTo>
                      <a:pt x="264" y="469"/>
                      <a:pt x="265" y="469"/>
                      <a:pt x="266" y="468"/>
                    </a:cubicBezTo>
                    <a:cubicBezTo>
                      <a:pt x="268" y="467"/>
                      <a:pt x="270" y="465"/>
                      <a:pt x="272" y="465"/>
                    </a:cubicBezTo>
                    <a:cubicBezTo>
                      <a:pt x="273" y="465"/>
                      <a:pt x="273" y="465"/>
                      <a:pt x="273" y="465"/>
                    </a:cubicBezTo>
                    <a:cubicBezTo>
                      <a:pt x="275" y="469"/>
                      <a:pt x="275" y="470"/>
                      <a:pt x="273" y="472"/>
                    </a:cubicBezTo>
                    <a:cubicBezTo>
                      <a:pt x="273" y="473"/>
                      <a:pt x="272" y="474"/>
                      <a:pt x="272" y="475"/>
                    </a:cubicBezTo>
                    <a:cubicBezTo>
                      <a:pt x="271" y="477"/>
                      <a:pt x="272" y="479"/>
                      <a:pt x="273" y="480"/>
                    </a:cubicBezTo>
                    <a:cubicBezTo>
                      <a:pt x="274" y="480"/>
                      <a:pt x="274" y="480"/>
                      <a:pt x="275" y="480"/>
                    </a:cubicBezTo>
                    <a:cubicBezTo>
                      <a:pt x="276" y="480"/>
                      <a:pt x="277" y="480"/>
                      <a:pt x="278" y="479"/>
                    </a:cubicBezTo>
                    <a:cubicBezTo>
                      <a:pt x="279" y="478"/>
                      <a:pt x="279" y="477"/>
                      <a:pt x="280" y="475"/>
                    </a:cubicBezTo>
                    <a:cubicBezTo>
                      <a:pt x="280" y="474"/>
                      <a:pt x="281" y="472"/>
                      <a:pt x="283" y="471"/>
                    </a:cubicBezTo>
                    <a:cubicBezTo>
                      <a:pt x="284" y="471"/>
                      <a:pt x="284" y="471"/>
                      <a:pt x="285" y="471"/>
                    </a:cubicBezTo>
                    <a:cubicBezTo>
                      <a:pt x="286" y="471"/>
                      <a:pt x="287" y="471"/>
                      <a:pt x="288" y="470"/>
                    </a:cubicBezTo>
                    <a:cubicBezTo>
                      <a:pt x="289" y="469"/>
                      <a:pt x="289" y="467"/>
                      <a:pt x="289" y="466"/>
                    </a:cubicBezTo>
                    <a:cubicBezTo>
                      <a:pt x="289" y="465"/>
                      <a:pt x="289" y="465"/>
                      <a:pt x="289" y="464"/>
                    </a:cubicBezTo>
                    <a:cubicBezTo>
                      <a:pt x="290" y="461"/>
                      <a:pt x="293" y="460"/>
                      <a:pt x="296" y="458"/>
                    </a:cubicBezTo>
                    <a:cubicBezTo>
                      <a:pt x="297" y="458"/>
                      <a:pt x="297" y="458"/>
                      <a:pt x="297" y="458"/>
                    </a:cubicBezTo>
                    <a:cubicBezTo>
                      <a:pt x="298" y="457"/>
                      <a:pt x="300" y="457"/>
                      <a:pt x="302" y="457"/>
                    </a:cubicBezTo>
                    <a:cubicBezTo>
                      <a:pt x="304" y="457"/>
                      <a:pt x="306" y="456"/>
                      <a:pt x="308" y="455"/>
                    </a:cubicBezTo>
                    <a:cubicBezTo>
                      <a:pt x="309" y="454"/>
                      <a:pt x="309" y="453"/>
                      <a:pt x="310" y="451"/>
                    </a:cubicBezTo>
                    <a:cubicBezTo>
                      <a:pt x="311" y="449"/>
                      <a:pt x="312" y="447"/>
                      <a:pt x="313" y="447"/>
                    </a:cubicBezTo>
                    <a:cubicBezTo>
                      <a:pt x="314" y="447"/>
                      <a:pt x="314" y="447"/>
                      <a:pt x="314" y="447"/>
                    </a:cubicBezTo>
                    <a:cubicBezTo>
                      <a:pt x="315" y="447"/>
                      <a:pt x="316" y="447"/>
                      <a:pt x="317" y="448"/>
                    </a:cubicBezTo>
                    <a:cubicBezTo>
                      <a:pt x="318" y="448"/>
                      <a:pt x="318" y="449"/>
                      <a:pt x="319" y="449"/>
                    </a:cubicBezTo>
                    <a:cubicBezTo>
                      <a:pt x="320" y="449"/>
                      <a:pt x="320" y="449"/>
                      <a:pt x="320" y="449"/>
                    </a:cubicBezTo>
                    <a:cubicBezTo>
                      <a:pt x="321" y="448"/>
                      <a:pt x="321" y="448"/>
                      <a:pt x="321" y="448"/>
                    </a:cubicBezTo>
                    <a:cubicBezTo>
                      <a:pt x="322" y="448"/>
                      <a:pt x="323" y="446"/>
                      <a:pt x="323" y="446"/>
                    </a:cubicBezTo>
                    <a:cubicBezTo>
                      <a:pt x="324" y="445"/>
                      <a:pt x="324" y="444"/>
                      <a:pt x="325" y="444"/>
                    </a:cubicBezTo>
                    <a:cubicBezTo>
                      <a:pt x="325" y="443"/>
                      <a:pt x="325" y="443"/>
                      <a:pt x="326" y="442"/>
                    </a:cubicBezTo>
                    <a:cubicBezTo>
                      <a:pt x="327" y="442"/>
                      <a:pt x="328" y="441"/>
                      <a:pt x="328" y="440"/>
                    </a:cubicBezTo>
                    <a:cubicBezTo>
                      <a:pt x="329" y="438"/>
                      <a:pt x="329" y="435"/>
                      <a:pt x="328" y="433"/>
                    </a:cubicBezTo>
                    <a:cubicBezTo>
                      <a:pt x="328" y="431"/>
                      <a:pt x="328" y="429"/>
                      <a:pt x="328" y="427"/>
                    </a:cubicBezTo>
                    <a:cubicBezTo>
                      <a:pt x="328" y="427"/>
                      <a:pt x="329" y="427"/>
                      <a:pt x="331" y="427"/>
                    </a:cubicBezTo>
                    <a:cubicBezTo>
                      <a:pt x="332" y="427"/>
                      <a:pt x="333" y="427"/>
                      <a:pt x="335" y="427"/>
                    </a:cubicBezTo>
                    <a:cubicBezTo>
                      <a:pt x="336" y="427"/>
                      <a:pt x="336" y="427"/>
                      <a:pt x="336" y="427"/>
                    </a:cubicBezTo>
                    <a:cubicBezTo>
                      <a:pt x="337" y="427"/>
                      <a:pt x="337" y="427"/>
                      <a:pt x="337" y="427"/>
                    </a:cubicBezTo>
                    <a:cubicBezTo>
                      <a:pt x="339" y="426"/>
                      <a:pt x="340" y="425"/>
                      <a:pt x="341" y="424"/>
                    </a:cubicBezTo>
                    <a:cubicBezTo>
                      <a:pt x="342" y="424"/>
                      <a:pt x="342" y="423"/>
                      <a:pt x="343" y="423"/>
                    </a:cubicBezTo>
                    <a:cubicBezTo>
                      <a:pt x="344" y="421"/>
                      <a:pt x="346" y="421"/>
                      <a:pt x="348" y="420"/>
                    </a:cubicBezTo>
                    <a:cubicBezTo>
                      <a:pt x="349" y="419"/>
                      <a:pt x="349" y="419"/>
                      <a:pt x="349" y="419"/>
                    </a:cubicBezTo>
                    <a:cubicBezTo>
                      <a:pt x="350" y="419"/>
                      <a:pt x="350" y="419"/>
                      <a:pt x="351" y="419"/>
                    </a:cubicBezTo>
                    <a:cubicBezTo>
                      <a:pt x="353" y="418"/>
                      <a:pt x="354" y="418"/>
                      <a:pt x="354" y="417"/>
                    </a:cubicBezTo>
                    <a:cubicBezTo>
                      <a:pt x="355" y="417"/>
                      <a:pt x="355" y="417"/>
                      <a:pt x="355" y="417"/>
                    </a:cubicBezTo>
                    <a:cubicBezTo>
                      <a:pt x="355" y="416"/>
                      <a:pt x="355" y="416"/>
                      <a:pt x="355" y="416"/>
                    </a:cubicBezTo>
                    <a:cubicBezTo>
                      <a:pt x="356" y="415"/>
                      <a:pt x="355" y="409"/>
                      <a:pt x="354" y="407"/>
                    </a:cubicBezTo>
                    <a:cubicBezTo>
                      <a:pt x="354" y="407"/>
                      <a:pt x="354" y="407"/>
                      <a:pt x="354" y="407"/>
                    </a:cubicBezTo>
                    <a:cubicBezTo>
                      <a:pt x="354" y="407"/>
                      <a:pt x="354" y="407"/>
                      <a:pt x="354" y="407"/>
                    </a:cubicBezTo>
                    <a:cubicBezTo>
                      <a:pt x="353" y="406"/>
                      <a:pt x="351" y="406"/>
                      <a:pt x="348" y="406"/>
                    </a:cubicBezTo>
                    <a:cubicBezTo>
                      <a:pt x="347" y="406"/>
                      <a:pt x="346" y="406"/>
                      <a:pt x="345" y="406"/>
                    </a:cubicBezTo>
                    <a:cubicBezTo>
                      <a:pt x="344" y="406"/>
                      <a:pt x="343" y="406"/>
                      <a:pt x="343" y="406"/>
                    </a:cubicBezTo>
                    <a:cubicBezTo>
                      <a:pt x="342" y="406"/>
                      <a:pt x="341" y="406"/>
                      <a:pt x="340" y="406"/>
                    </a:cubicBezTo>
                    <a:cubicBezTo>
                      <a:pt x="339" y="406"/>
                      <a:pt x="337" y="406"/>
                      <a:pt x="336" y="406"/>
                    </a:cubicBezTo>
                    <a:cubicBezTo>
                      <a:pt x="335" y="406"/>
                      <a:pt x="334" y="406"/>
                      <a:pt x="333" y="406"/>
                    </a:cubicBezTo>
                    <a:cubicBezTo>
                      <a:pt x="331" y="405"/>
                      <a:pt x="331" y="404"/>
                      <a:pt x="332" y="401"/>
                    </a:cubicBezTo>
                    <a:cubicBezTo>
                      <a:pt x="332" y="400"/>
                      <a:pt x="333" y="400"/>
                      <a:pt x="333" y="399"/>
                    </a:cubicBezTo>
                    <a:cubicBezTo>
                      <a:pt x="334" y="395"/>
                      <a:pt x="331" y="389"/>
                      <a:pt x="328" y="385"/>
                    </a:cubicBezTo>
                    <a:cubicBezTo>
                      <a:pt x="328" y="384"/>
                      <a:pt x="327" y="383"/>
                      <a:pt x="326" y="382"/>
                    </a:cubicBezTo>
                    <a:cubicBezTo>
                      <a:pt x="324" y="377"/>
                      <a:pt x="323" y="371"/>
                      <a:pt x="324" y="365"/>
                    </a:cubicBezTo>
                    <a:cubicBezTo>
                      <a:pt x="325" y="360"/>
                      <a:pt x="323" y="356"/>
                      <a:pt x="319" y="352"/>
                    </a:cubicBezTo>
                    <a:cubicBezTo>
                      <a:pt x="318" y="351"/>
                      <a:pt x="317" y="351"/>
                      <a:pt x="316" y="350"/>
                    </a:cubicBezTo>
                    <a:cubicBezTo>
                      <a:pt x="315" y="349"/>
                      <a:pt x="314" y="348"/>
                      <a:pt x="313" y="347"/>
                    </a:cubicBezTo>
                    <a:cubicBezTo>
                      <a:pt x="312" y="346"/>
                      <a:pt x="311" y="345"/>
                      <a:pt x="310" y="344"/>
                    </a:cubicBezTo>
                    <a:cubicBezTo>
                      <a:pt x="307" y="340"/>
                      <a:pt x="303" y="335"/>
                      <a:pt x="304" y="331"/>
                    </a:cubicBezTo>
                    <a:cubicBezTo>
                      <a:pt x="304" y="331"/>
                      <a:pt x="305" y="331"/>
                      <a:pt x="305" y="331"/>
                    </a:cubicBezTo>
                    <a:cubicBezTo>
                      <a:pt x="307" y="331"/>
                      <a:pt x="307" y="332"/>
                      <a:pt x="308" y="333"/>
                    </a:cubicBezTo>
                    <a:cubicBezTo>
                      <a:pt x="309" y="334"/>
                      <a:pt x="309" y="335"/>
                      <a:pt x="310" y="336"/>
                    </a:cubicBezTo>
                    <a:cubicBezTo>
                      <a:pt x="311" y="337"/>
                      <a:pt x="313" y="337"/>
                      <a:pt x="314" y="337"/>
                    </a:cubicBezTo>
                    <a:cubicBezTo>
                      <a:pt x="316" y="337"/>
                      <a:pt x="318" y="337"/>
                      <a:pt x="320" y="336"/>
                    </a:cubicBezTo>
                    <a:cubicBezTo>
                      <a:pt x="321" y="336"/>
                      <a:pt x="323" y="335"/>
                      <a:pt x="325" y="335"/>
                    </a:cubicBezTo>
                    <a:cubicBezTo>
                      <a:pt x="326" y="335"/>
                      <a:pt x="328" y="336"/>
                      <a:pt x="329" y="337"/>
                    </a:cubicBezTo>
                    <a:cubicBezTo>
                      <a:pt x="330" y="338"/>
                      <a:pt x="330" y="339"/>
                      <a:pt x="329" y="341"/>
                    </a:cubicBezTo>
                    <a:cubicBezTo>
                      <a:pt x="329" y="343"/>
                      <a:pt x="329" y="344"/>
                      <a:pt x="331" y="346"/>
                    </a:cubicBezTo>
                    <a:cubicBezTo>
                      <a:pt x="332" y="346"/>
                      <a:pt x="332" y="346"/>
                      <a:pt x="333" y="346"/>
                    </a:cubicBezTo>
                    <a:cubicBezTo>
                      <a:pt x="335" y="346"/>
                      <a:pt x="336" y="346"/>
                      <a:pt x="338" y="345"/>
                    </a:cubicBezTo>
                    <a:cubicBezTo>
                      <a:pt x="340" y="344"/>
                      <a:pt x="342" y="343"/>
                      <a:pt x="343" y="343"/>
                    </a:cubicBezTo>
                    <a:cubicBezTo>
                      <a:pt x="344" y="343"/>
                      <a:pt x="345" y="344"/>
                      <a:pt x="346" y="344"/>
                    </a:cubicBezTo>
                    <a:cubicBezTo>
                      <a:pt x="347" y="345"/>
                      <a:pt x="347" y="345"/>
                      <a:pt x="348" y="345"/>
                    </a:cubicBezTo>
                    <a:cubicBezTo>
                      <a:pt x="349" y="346"/>
                      <a:pt x="350" y="347"/>
                      <a:pt x="351" y="347"/>
                    </a:cubicBezTo>
                    <a:cubicBezTo>
                      <a:pt x="352" y="347"/>
                      <a:pt x="352" y="346"/>
                      <a:pt x="353" y="346"/>
                    </a:cubicBezTo>
                    <a:cubicBezTo>
                      <a:pt x="354" y="345"/>
                      <a:pt x="354" y="345"/>
                      <a:pt x="354" y="345"/>
                    </a:cubicBezTo>
                    <a:cubicBezTo>
                      <a:pt x="355" y="344"/>
                      <a:pt x="356" y="343"/>
                      <a:pt x="357" y="343"/>
                    </a:cubicBezTo>
                    <a:cubicBezTo>
                      <a:pt x="357" y="343"/>
                      <a:pt x="357" y="343"/>
                      <a:pt x="357" y="343"/>
                    </a:cubicBezTo>
                    <a:cubicBezTo>
                      <a:pt x="358" y="343"/>
                      <a:pt x="359" y="345"/>
                      <a:pt x="359" y="346"/>
                    </a:cubicBezTo>
                    <a:cubicBezTo>
                      <a:pt x="362" y="348"/>
                      <a:pt x="363" y="350"/>
                      <a:pt x="365" y="352"/>
                    </a:cubicBezTo>
                    <a:cubicBezTo>
                      <a:pt x="366" y="353"/>
                      <a:pt x="367" y="354"/>
                      <a:pt x="368" y="355"/>
                    </a:cubicBezTo>
                    <a:cubicBezTo>
                      <a:pt x="369" y="356"/>
                      <a:pt x="370" y="357"/>
                      <a:pt x="371" y="358"/>
                    </a:cubicBezTo>
                    <a:cubicBezTo>
                      <a:pt x="372" y="359"/>
                      <a:pt x="373" y="359"/>
                      <a:pt x="374" y="359"/>
                    </a:cubicBezTo>
                    <a:cubicBezTo>
                      <a:pt x="375" y="359"/>
                      <a:pt x="376" y="359"/>
                      <a:pt x="376" y="359"/>
                    </a:cubicBezTo>
                    <a:cubicBezTo>
                      <a:pt x="379" y="357"/>
                      <a:pt x="379" y="351"/>
                      <a:pt x="379" y="347"/>
                    </a:cubicBezTo>
                    <a:cubicBezTo>
                      <a:pt x="379" y="343"/>
                      <a:pt x="379" y="341"/>
                      <a:pt x="382" y="340"/>
                    </a:cubicBezTo>
                    <a:cubicBezTo>
                      <a:pt x="382" y="340"/>
                      <a:pt x="383" y="340"/>
                      <a:pt x="383" y="340"/>
                    </a:cubicBezTo>
                    <a:cubicBezTo>
                      <a:pt x="384" y="339"/>
                      <a:pt x="385" y="339"/>
                      <a:pt x="385" y="339"/>
                    </a:cubicBezTo>
                    <a:cubicBezTo>
                      <a:pt x="386" y="338"/>
                      <a:pt x="386" y="338"/>
                      <a:pt x="387" y="337"/>
                    </a:cubicBezTo>
                    <a:cubicBezTo>
                      <a:pt x="387" y="336"/>
                      <a:pt x="387" y="336"/>
                      <a:pt x="388" y="336"/>
                    </a:cubicBezTo>
                    <a:cubicBezTo>
                      <a:pt x="389" y="334"/>
                      <a:pt x="390" y="334"/>
                      <a:pt x="390" y="334"/>
                    </a:cubicBezTo>
                    <a:cubicBezTo>
                      <a:pt x="391" y="334"/>
                      <a:pt x="392" y="335"/>
                      <a:pt x="394" y="336"/>
                    </a:cubicBezTo>
                    <a:cubicBezTo>
                      <a:pt x="394" y="336"/>
                      <a:pt x="394" y="336"/>
                      <a:pt x="395" y="336"/>
                    </a:cubicBezTo>
                    <a:cubicBezTo>
                      <a:pt x="396" y="337"/>
                      <a:pt x="397" y="337"/>
                      <a:pt x="398" y="337"/>
                    </a:cubicBezTo>
                    <a:cubicBezTo>
                      <a:pt x="399" y="337"/>
                      <a:pt x="401" y="337"/>
                      <a:pt x="402" y="336"/>
                    </a:cubicBezTo>
                    <a:cubicBezTo>
                      <a:pt x="403" y="336"/>
                      <a:pt x="403" y="336"/>
                      <a:pt x="403" y="336"/>
                    </a:cubicBezTo>
                    <a:cubicBezTo>
                      <a:pt x="405" y="335"/>
                      <a:pt x="406" y="335"/>
                      <a:pt x="408" y="335"/>
                    </a:cubicBezTo>
                    <a:cubicBezTo>
                      <a:pt x="409" y="335"/>
                      <a:pt x="410" y="335"/>
                      <a:pt x="412" y="334"/>
                    </a:cubicBezTo>
                    <a:cubicBezTo>
                      <a:pt x="413" y="334"/>
                      <a:pt x="414" y="333"/>
                      <a:pt x="416" y="333"/>
                    </a:cubicBezTo>
                    <a:cubicBezTo>
                      <a:pt x="418" y="332"/>
                      <a:pt x="419" y="332"/>
                      <a:pt x="420" y="331"/>
                    </a:cubicBezTo>
                    <a:cubicBezTo>
                      <a:pt x="423" y="331"/>
                      <a:pt x="423" y="329"/>
                      <a:pt x="424" y="328"/>
                    </a:cubicBezTo>
                    <a:cubicBezTo>
                      <a:pt x="425" y="327"/>
                      <a:pt x="425" y="326"/>
                      <a:pt x="426" y="325"/>
                    </a:cubicBezTo>
                    <a:cubicBezTo>
                      <a:pt x="427" y="324"/>
                      <a:pt x="429" y="323"/>
                      <a:pt x="431" y="323"/>
                    </a:cubicBezTo>
                    <a:cubicBezTo>
                      <a:pt x="431" y="323"/>
                      <a:pt x="432" y="323"/>
                      <a:pt x="433" y="322"/>
                    </a:cubicBezTo>
                    <a:cubicBezTo>
                      <a:pt x="434" y="322"/>
                      <a:pt x="436" y="321"/>
                      <a:pt x="437" y="321"/>
                    </a:cubicBezTo>
                    <a:cubicBezTo>
                      <a:pt x="439" y="321"/>
                      <a:pt x="440" y="320"/>
                      <a:pt x="442" y="320"/>
                    </a:cubicBezTo>
                    <a:cubicBezTo>
                      <a:pt x="443" y="319"/>
                      <a:pt x="445" y="317"/>
                      <a:pt x="446" y="316"/>
                    </a:cubicBezTo>
                    <a:cubicBezTo>
                      <a:pt x="446" y="315"/>
                      <a:pt x="447" y="314"/>
                      <a:pt x="448" y="313"/>
                    </a:cubicBezTo>
                    <a:cubicBezTo>
                      <a:pt x="449" y="312"/>
                      <a:pt x="450" y="311"/>
                      <a:pt x="451" y="311"/>
                    </a:cubicBezTo>
                    <a:cubicBezTo>
                      <a:pt x="455" y="308"/>
                      <a:pt x="457" y="306"/>
                      <a:pt x="458" y="300"/>
                    </a:cubicBezTo>
                    <a:cubicBezTo>
                      <a:pt x="458" y="296"/>
                      <a:pt x="457" y="295"/>
                      <a:pt x="455" y="293"/>
                    </a:cubicBezTo>
                    <a:cubicBezTo>
                      <a:pt x="453" y="292"/>
                      <a:pt x="453" y="292"/>
                      <a:pt x="453" y="292"/>
                    </a:cubicBezTo>
                    <a:cubicBezTo>
                      <a:pt x="451" y="290"/>
                      <a:pt x="449" y="288"/>
                      <a:pt x="448" y="285"/>
                    </a:cubicBezTo>
                    <a:cubicBezTo>
                      <a:pt x="443" y="280"/>
                      <a:pt x="443" y="280"/>
                      <a:pt x="443" y="280"/>
                    </a:cubicBezTo>
                    <a:cubicBezTo>
                      <a:pt x="441" y="277"/>
                      <a:pt x="439" y="275"/>
                      <a:pt x="437" y="272"/>
                    </a:cubicBezTo>
                    <a:cubicBezTo>
                      <a:pt x="436" y="271"/>
                      <a:pt x="436" y="271"/>
                      <a:pt x="435" y="270"/>
                    </a:cubicBezTo>
                    <a:cubicBezTo>
                      <a:pt x="432" y="267"/>
                      <a:pt x="428" y="263"/>
                      <a:pt x="429" y="260"/>
                    </a:cubicBezTo>
                    <a:cubicBezTo>
                      <a:pt x="430" y="258"/>
                      <a:pt x="432" y="257"/>
                      <a:pt x="434" y="256"/>
                    </a:cubicBezTo>
                    <a:cubicBezTo>
                      <a:pt x="436" y="254"/>
                      <a:pt x="438" y="253"/>
                      <a:pt x="439" y="250"/>
                    </a:cubicBezTo>
                    <a:cubicBezTo>
                      <a:pt x="441" y="247"/>
                      <a:pt x="440" y="241"/>
                      <a:pt x="440" y="236"/>
                    </a:cubicBezTo>
                    <a:cubicBezTo>
                      <a:pt x="440" y="234"/>
                      <a:pt x="440" y="232"/>
                      <a:pt x="440" y="231"/>
                    </a:cubicBezTo>
                    <a:cubicBezTo>
                      <a:pt x="440" y="230"/>
                      <a:pt x="441" y="230"/>
                      <a:pt x="442" y="230"/>
                    </a:cubicBezTo>
                    <a:cubicBezTo>
                      <a:pt x="445" y="229"/>
                      <a:pt x="447" y="228"/>
                      <a:pt x="451" y="228"/>
                    </a:cubicBezTo>
                    <a:cubicBezTo>
                      <a:pt x="455" y="228"/>
                      <a:pt x="459" y="226"/>
                      <a:pt x="462" y="224"/>
                    </a:cubicBezTo>
                    <a:cubicBezTo>
                      <a:pt x="464" y="223"/>
                      <a:pt x="468" y="219"/>
                      <a:pt x="470" y="217"/>
                    </a:cubicBezTo>
                    <a:cubicBezTo>
                      <a:pt x="470" y="216"/>
                      <a:pt x="471" y="215"/>
                      <a:pt x="471" y="214"/>
                    </a:cubicBezTo>
                    <a:cubicBezTo>
                      <a:pt x="471" y="213"/>
                      <a:pt x="471" y="213"/>
                      <a:pt x="471" y="213"/>
                    </a:cubicBezTo>
                    <a:cubicBezTo>
                      <a:pt x="470" y="212"/>
                      <a:pt x="470" y="212"/>
                      <a:pt x="470" y="212"/>
                    </a:cubicBezTo>
                    <a:cubicBezTo>
                      <a:pt x="469" y="211"/>
                      <a:pt x="467" y="211"/>
                      <a:pt x="466" y="211"/>
                    </a:cubicBezTo>
                    <a:cubicBezTo>
                      <a:pt x="465" y="211"/>
                      <a:pt x="464" y="211"/>
                      <a:pt x="463" y="211"/>
                    </a:cubicBezTo>
                    <a:cubicBezTo>
                      <a:pt x="463" y="211"/>
                      <a:pt x="462" y="211"/>
                      <a:pt x="461" y="211"/>
                    </a:cubicBezTo>
                    <a:cubicBezTo>
                      <a:pt x="460" y="211"/>
                      <a:pt x="460" y="211"/>
                      <a:pt x="460" y="211"/>
                    </a:cubicBezTo>
                    <a:cubicBezTo>
                      <a:pt x="459" y="210"/>
                      <a:pt x="459" y="209"/>
                      <a:pt x="460" y="207"/>
                    </a:cubicBezTo>
                    <a:cubicBezTo>
                      <a:pt x="460" y="206"/>
                      <a:pt x="460" y="205"/>
                      <a:pt x="460" y="203"/>
                    </a:cubicBezTo>
                    <a:cubicBezTo>
                      <a:pt x="460" y="202"/>
                      <a:pt x="459" y="200"/>
                      <a:pt x="459" y="199"/>
                    </a:cubicBezTo>
                    <a:cubicBezTo>
                      <a:pt x="458" y="197"/>
                      <a:pt x="457" y="196"/>
                      <a:pt x="459" y="193"/>
                    </a:cubicBezTo>
                    <a:cubicBezTo>
                      <a:pt x="461" y="190"/>
                      <a:pt x="463" y="187"/>
                      <a:pt x="467" y="185"/>
                    </a:cubicBezTo>
                    <a:cubicBezTo>
                      <a:pt x="469" y="184"/>
                      <a:pt x="470" y="182"/>
                      <a:pt x="472" y="181"/>
                    </a:cubicBezTo>
                    <a:cubicBezTo>
                      <a:pt x="473" y="180"/>
                      <a:pt x="474" y="178"/>
                      <a:pt x="476" y="177"/>
                    </a:cubicBezTo>
                    <a:cubicBezTo>
                      <a:pt x="483" y="173"/>
                      <a:pt x="489" y="168"/>
                      <a:pt x="493" y="163"/>
                    </a:cubicBezTo>
                    <a:cubicBezTo>
                      <a:pt x="494" y="161"/>
                      <a:pt x="494" y="161"/>
                      <a:pt x="494" y="161"/>
                    </a:cubicBezTo>
                    <a:lnTo>
                      <a:pt x="493" y="160"/>
                    </a:lnTo>
                    <a:close/>
                    <a:moveTo>
                      <a:pt x="132" y="31"/>
                    </a:moveTo>
                    <a:cubicBezTo>
                      <a:pt x="132" y="31"/>
                      <a:pt x="132" y="31"/>
                      <a:pt x="132" y="31"/>
                    </a:cubicBezTo>
                    <a:cubicBezTo>
                      <a:pt x="131" y="31"/>
                      <a:pt x="130" y="31"/>
                      <a:pt x="128" y="30"/>
                    </a:cubicBezTo>
                    <a:cubicBezTo>
                      <a:pt x="128" y="30"/>
                      <a:pt x="127" y="30"/>
                      <a:pt x="127" y="30"/>
                    </a:cubicBezTo>
                    <a:cubicBezTo>
                      <a:pt x="127" y="28"/>
                      <a:pt x="128" y="28"/>
                      <a:pt x="130" y="27"/>
                    </a:cubicBezTo>
                    <a:cubicBezTo>
                      <a:pt x="131" y="27"/>
                      <a:pt x="133" y="29"/>
                      <a:pt x="133" y="30"/>
                    </a:cubicBezTo>
                    <a:cubicBezTo>
                      <a:pt x="133" y="31"/>
                      <a:pt x="133" y="31"/>
                      <a:pt x="133" y="31"/>
                    </a:cubicBezTo>
                    <a:cubicBezTo>
                      <a:pt x="133" y="31"/>
                      <a:pt x="132" y="31"/>
                      <a:pt x="132" y="31"/>
                    </a:cubicBezTo>
                    <a:close/>
                    <a:moveTo>
                      <a:pt x="446" y="154"/>
                    </a:moveTo>
                    <a:cubicBezTo>
                      <a:pt x="446" y="154"/>
                      <a:pt x="445" y="155"/>
                      <a:pt x="445" y="155"/>
                    </a:cubicBezTo>
                    <a:cubicBezTo>
                      <a:pt x="444" y="154"/>
                      <a:pt x="443" y="154"/>
                      <a:pt x="441" y="153"/>
                    </a:cubicBezTo>
                    <a:cubicBezTo>
                      <a:pt x="441" y="153"/>
                      <a:pt x="440" y="153"/>
                      <a:pt x="440" y="153"/>
                    </a:cubicBezTo>
                    <a:cubicBezTo>
                      <a:pt x="438" y="153"/>
                      <a:pt x="437" y="154"/>
                      <a:pt x="436" y="155"/>
                    </a:cubicBezTo>
                    <a:cubicBezTo>
                      <a:pt x="436" y="155"/>
                      <a:pt x="436" y="155"/>
                      <a:pt x="436" y="155"/>
                    </a:cubicBezTo>
                    <a:cubicBezTo>
                      <a:pt x="435" y="155"/>
                      <a:pt x="433" y="155"/>
                      <a:pt x="432" y="154"/>
                    </a:cubicBezTo>
                    <a:cubicBezTo>
                      <a:pt x="432" y="154"/>
                      <a:pt x="432" y="154"/>
                      <a:pt x="432" y="154"/>
                    </a:cubicBezTo>
                    <a:cubicBezTo>
                      <a:pt x="435" y="154"/>
                      <a:pt x="438" y="154"/>
                      <a:pt x="441" y="152"/>
                    </a:cubicBezTo>
                    <a:cubicBezTo>
                      <a:pt x="441" y="152"/>
                      <a:pt x="441" y="152"/>
                      <a:pt x="441" y="152"/>
                    </a:cubicBezTo>
                    <a:cubicBezTo>
                      <a:pt x="442" y="153"/>
                      <a:pt x="443" y="154"/>
                      <a:pt x="444" y="154"/>
                    </a:cubicBezTo>
                    <a:cubicBezTo>
                      <a:pt x="445" y="154"/>
                      <a:pt x="446" y="154"/>
                      <a:pt x="446" y="154"/>
                    </a:cubicBezTo>
                    <a:cubicBezTo>
                      <a:pt x="446" y="154"/>
                      <a:pt x="446" y="154"/>
                      <a:pt x="446" y="15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17"/>
              <p:cNvSpPr>
                <a:spLocks/>
              </p:cNvSpPr>
              <p:nvPr/>
            </p:nvSpPr>
            <p:spPr bwMode="auto">
              <a:xfrm>
                <a:off x="1604" y="711"/>
                <a:ext cx="323" cy="407"/>
              </a:xfrm>
              <a:custGeom>
                <a:avLst/>
                <a:gdLst>
                  <a:gd name="T0" fmla="*/ 205 w 211"/>
                  <a:gd name="T1" fmla="*/ 77 h 266"/>
                  <a:gd name="T2" fmla="*/ 202 w 211"/>
                  <a:gd name="T3" fmla="*/ 60 h 266"/>
                  <a:gd name="T4" fmla="*/ 193 w 211"/>
                  <a:gd name="T5" fmla="*/ 57 h 266"/>
                  <a:gd name="T6" fmla="*/ 175 w 211"/>
                  <a:gd name="T7" fmla="*/ 43 h 266"/>
                  <a:gd name="T8" fmla="*/ 172 w 211"/>
                  <a:gd name="T9" fmla="*/ 46 h 266"/>
                  <a:gd name="T10" fmla="*/ 168 w 211"/>
                  <a:gd name="T11" fmla="*/ 50 h 266"/>
                  <a:gd name="T12" fmla="*/ 133 w 211"/>
                  <a:gd name="T13" fmla="*/ 44 h 266"/>
                  <a:gd name="T14" fmla="*/ 133 w 211"/>
                  <a:gd name="T15" fmla="*/ 35 h 266"/>
                  <a:gd name="T16" fmla="*/ 126 w 211"/>
                  <a:gd name="T17" fmla="*/ 30 h 266"/>
                  <a:gd name="T18" fmla="*/ 117 w 211"/>
                  <a:gd name="T19" fmla="*/ 24 h 266"/>
                  <a:gd name="T20" fmla="*/ 108 w 211"/>
                  <a:gd name="T21" fmla="*/ 21 h 266"/>
                  <a:gd name="T22" fmla="*/ 102 w 211"/>
                  <a:gd name="T23" fmla="*/ 17 h 266"/>
                  <a:gd name="T24" fmla="*/ 97 w 211"/>
                  <a:gd name="T25" fmla="*/ 10 h 266"/>
                  <a:gd name="T26" fmla="*/ 92 w 211"/>
                  <a:gd name="T27" fmla="*/ 10 h 266"/>
                  <a:gd name="T28" fmla="*/ 85 w 211"/>
                  <a:gd name="T29" fmla="*/ 5 h 266"/>
                  <a:gd name="T30" fmla="*/ 77 w 211"/>
                  <a:gd name="T31" fmla="*/ 3 h 266"/>
                  <a:gd name="T32" fmla="*/ 71 w 211"/>
                  <a:gd name="T33" fmla="*/ 7 h 266"/>
                  <a:gd name="T34" fmla="*/ 61 w 211"/>
                  <a:gd name="T35" fmla="*/ 11 h 266"/>
                  <a:gd name="T36" fmla="*/ 42 w 211"/>
                  <a:gd name="T37" fmla="*/ 19 h 266"/>
                  <a:gd name="T38" fmla="*/ 29 w 211"/>
                  <a:gd name="T39" fmla="*/ 61 h 266"/>
                  <a:gd name="T40" fmla="*/ 20 w 211"/>
                  <a:gd name="T41" fmla="*/ 79 h 266"/>
                  <a:gd name="T42" fmla="*/ 16 w 211"/>
                  <a:gd name="T43" fmla="*/ 88 h 266"/>
                  <a:gd name="T44" fmla="*/ 9 w 211"/>
                  <a:gd name="T45" fmla="*/ 96 h 266"/>
                  <a:gd name="T46" fmla="*/ 7 w 211"/>
                  <a:gd name="T47" fmla="*/ 114 h 266"/>
                  <a:gd name="T48" fmla="*/ 7 w 211"/>
                  <a:gd name="T49" fmla="*/ 131 h 266"/>
                  <a:gd name="T50" fmla="*/ 1 w 211"/>
                  <a:gd name="T51" fmla="*/ 149 h 266"/>
                  <a:gd name="T52" fmla="*/ 14 w 211"/>
                  <a:gd name="T53" fmla="*/ 162 h 266"/>
                  <a:gd name="T54" fmla="*/ 28 w 211"/>
                  <a:gd name="T55" fmla="*/ 170 h 266"/>
                  <a:gd name="T56" fmla="*/ 36 w 211"/>
                  <a:gd name="T57" fmla="*/ 167 h 266"/>
                  <a:gd name="T58" fmla="*/ 40 w 211"/>
                  <a:gd name="T59" fmla="*/ 168 h 266"/>
                  <a:gd name="T60" fmla="*/ 43 w 211"/>
                  <a:gd name="T61" fmla="*/ 177 h 266"/>
                  <a:gd name="T62" fmla="*/ 39 w 211"/>
                  <a:gd name="T63" fmla="*/ 190 h 266"/>
                  <a:gd name="T64" fmla="*/ 31 w 211"/>
                  <a:gd name="T65" fmla="*/ 195 h 266"/>
                  <a:gd name="T66" fmla="*/ 33 w 211"/>
                  <a:gd name="T67" fmla="*/ 203 h 266"/>
                  <a:gd name="T68" fmla="*/ 34 w 211"/>
                  <a:gd name="T69" fmla="*/ 216 h 266"/>
                  <a:gd name="T70" fmla="*/ 25 w 211"/>
                  <a:gd name="T71" fmla="*/ 225 h 266"/>
                  <a:gd name="T72" fmla="*/ 26 w 211"/>
                  <a:gd name="T73" fmla="*/ 231 h 266"/>
                  <a:gd name="T74" fmla="*/ 28 w 211"/>
                  <a:gd name="T75" fmla="*/ 236 h 266"/>
                  <a:gd name="T76" fmla="*/ 25 w 211"/>
                  <a:gd name="T77" fmla="*/ 240 h 266"/>
                  <a:gd name="T78" fmla="*/ 32 w 211"/>
                  <a:gd name="T79" fmla="*/ 241 h 266"/>
                  <a:gd name="T80" fmla="*/ 43 w 211"/>
                  <a:gd name="T81" fmla="*/ 239 h 266"/>
                  <a:gd name="T82" fmla="*/ 48 w 211"/>
                  <a:gd name="T83" fmla="*/ 243 h 266"/>
                  <a:gd name="T84" fmla="*/ 54 w 211"/>
                  <a:gd name="T85" fmla="*/ 241 h 266"/>
                  <a:gd name="T86" fmla="*/ 63 w 211"/>
                  <a:gd name="T87" fmla="*/ 254 h 266"/>
                  <a:gd name="T88" fmla="*/ 83 w 211"/>
                  <a:gd name="T89" fmla="*/ 256 h 266"/>
                  <a:gd name="T90" fmla="*/ 91 w 211"/>
                  <a:gd name="T91" fmla="*/ 241 h 266"/>
                  <a:gd name="T92" fmla="*/ 97 w 211"/>
                  <a:gd name="T93" fmla="*/ 216 h 266"/>
                  <a:gd name="T94" fmla="*/ 103 w 211"/>
                  <a:gd name="T95" fmla="*/ 202 h 266"/>
                  <a:gd name="T96" fmla="*/ 108 w 211"/>
                  <a:gd name="T97" fmla="*/ 200 h 266"/>
                  <a:gd name="T98" fmla="*/ 118 w 211"/>
                  <a:gd name="T99" fmla="*/ 182 h 266"/>
                  <a:gd name="T100" fmla="*/ 138 w 211"/>
                  <a:gd name="T101" fmla="*/ 175 h 266"/>
                  <a:gd name="T102" fmla="*/ 157 w 211"/>
                  <a:gd name="T103" fmla="*/ 165 h 266"/>
                  <a:gd name="T104" fmla="*/ 196 w 211"/>
                  <a:gd name="T105" fmla="*/ 127 h 266"/>
                  <a:gd name="T106" fmla="*/ 205 w 211"/>
                  <a:gd name="T107" fmla="*/ 102 h 266"/>
                  <a:gd name="T108" fmla="*/ 210 w 211"/>
                  <a:gd name="T109" fmla="*/ 87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1" h="266">
                    <a:moveTo>
                      <a:pt x="210" y="87"/>
                    </a:moveTo>
                    <a:cubicBezTo>
                      <a:pt x="210" y="85"/>
                      <a:pt x="210" y="85"/>
                      <a:pt x="210" y="85"/>
                    </a:cubicBezTo>
                    <a:cubicBezTo>
                      <a:pt x="210" y="83"/>
                      <a:pt x="208" y="80"/>
                      <a:pt x="205" y="77"/>
                    </a:cubicBezTo>
                    <a:cubicBezTo>
                      <a:pt x="202" y="73"/>
                      <a:pt x="199" y="68"/>
                      <a:pt x="200" y="65"/>
                    </a:cubicBezTo>
                    <a:cubicBezTo>
                      <a:pt x="200" y="64"/>
                      <a:pt x="200" y="63"/>
                      <a:pt x="201" y="62"/>
                    </a:cubicBezTo>
                    <a:cubicBezTo>
                      <a:pt x="202" y="60"/>
                      <a:pt x="202" y="60"/>
                      <a:pt x="202" y="60"/>
                    </a:cubicBezTo>
                    <a:cubicBezTo>
                      <a:pt x="200" y="59"/>
                      <a:pt x="200" y="59"/>
                      <a:pt x="200" y="59"/>
                    </a:cubicBezTo>
                    <a:cubicBezTo>
                      <a:pt x="198" y="58"/>
                      <a:pt x="197" y="58"/>
                      <a:pt x="195" y="57"/>
                    </a:cubicBezTo>
                    <a:cubicBezTo>
                      <a:pt x="194" y="57"/>
                      <a:pt x="194" y="57"/>
                      <a:pt x="193" y="57"/>
                    </a:cubicBezTo>
                    <a:cubicBezTo>
                      <a:pt x="189" y="55"/>
                      <a:pt x="187" y="53"/>
                      <a:pt x="186" y="50"/>
                    </a:cubicBezTo>
                    <a:cubicBezTo>
                      <a:pt x="185" y="48"/>
                      <a:pt x="183" y="46"/>
                      <a:pt x="181" y="45"/>
                    </a:cubicBezTo>
                    <a:cubicBezTo>
                      <a:pt x="180" y="44"/>
                      <a:pt x="177" y="43"/>
                      <a:pt x="175" y="43"/>
                    </a:cubicBezTo>
                    <a:cubicBezTo>
                      <a:pt x="174" y="43"/>
                      <a:pt x="173" y="43"/>
                      <a:pt x="173" y="43"/>
                    </a:cubicBezTo>
                    <a:cubicBezTo>
                      <a:pt x="172" y="44"/>
                      <a:pt x="171" y="44"/>
                      <a:pt x="171" y="44"/>
                    </a:cubicBezTo>
                    <a:cubicBezTo>
                      <a:pt x="172" y="46"/>
                      <a:pt x="172" y="46"/>
                      <a:pt x="172" y="46"/>
                    </a:cubicBezTo>
                    <a:cubicBezTo>
                      <a:pt x="172" y="46"/>
                      <a:pt x="172" y="46"/>
                      <a:pt x="172" y="46"/>
                    </a:cubicBezTo>
                    <a:cubicBezTo>
                      <a:pt x="170" y="46"/>
                      <a:pt x="170" y="46"/>
                      <a:pt x="170" y="46"/>
                    </a:cubicBezTo>
                    <a:cubicBezTo>
                      <a:pt x="170" y="47"/>
                      <a:pt x="170" y="49"/>
                      <a:pt x="168" y="50"/>
                    </a:cubicBezTo>
                    <a:cubicBezTo>
                      <a:pt x="167" y="51"/>
                      <a:pt x="166" y="51"/>
                      <a:pt x="164" y="51"/>
                    </a:cubicBezTo>
                    <a:cubicBezTo>
                      <a:pt x="158" y="51"/>
                      <a:pt x="151" y="48"/>
                      <a:pt x="151" y="48"/>
                    </a:cubicBezTo>
                    <a:cubicBezTo>
                      <a:pt x="145" y="46"/>
                      <a:pt x="141" y="45"/>
                      <a:pt x="133" y="44"/>
                    </a:cubicBezTo>
                    <a:cubicBezTo>
                      <a:pt x="133" y="44"/>
                      <a:pt x="133" y="44"/>
                      <a:pt x="133" y="43"/>
                    </a:cubicBezTo>
                    <a:cubicBezTo>
                      <a:pt x="133" y="42"/>
                      <a:pt x="133" y="40"/>
                      <a:pt x="133" y="38"/>
                    </a:cubicBezTo>
                    <a:cubicBezTo>
                      <a:pt x="133" y="37"/>
                      <a:pt x="133" y="36"/>
                      <a:pt x="133" y="35"/>
                    </a:cubicBezTo>
                    <a:cubicBezTo>
                      <a:pt x="133" y="34"/>
                      <a:pt x="133" y="34"/>
                      <a:pt x="133" y="34"/>
                    </a:cubicBezTo>
                    <a:cubicBezTo>
                      <a:pt x="131" y="33"/>
                      <a:pt x="131" y="33"/>
                      <a:pt x="131" y="33"/>
                    </a:cubicBezTo>
                    <a:cubicBezTo>
                      <a:pt x="129" y="32"/>
                      <a:pt x="127" y="31"/>
                      <a:pt x="126" y="30"/>
                    </a:cubicBezTo>
                    <a:cubicBezTo>
                      <a:pt x="124" y="29"/>
                      <a:pt x="123" y="28"/>
                      <a:pt x="123" y="27"/>
                    </a:cubicBezTo>
                    <a:cubicBezTo>
                      <a:pt x="122" y="26"/>
                      <a:pt x="122" y="26"/>
                      <a:pt x="121" y="25"/>
                    </a:cubicBezTo>
                    <a:cubicBezTo>
                      <a:pt x="119" y="24"/>
                      <a:pt x="118" y="24"/>
                      <a:pt x="117" y="24"/>
                    </a:cubicBezTo>
                    <a:cubicBezTo>
                      <a:pt x="115" y="24"/>
                      <a:pt x="115" y="24"/>
                      <a:pt x="115" y="24"/>
                    </a:cubicBezTo>
                    <a:cubicBezTo>
                      <a:pt x="115" y="24"/>
                      <a:pt x="114" y="24"/>
                      <a:pt x="114" y="24"/>
                    </a:cubicBezTo>
                    <a:cubicBezTo>
                      <a:pt x="111" y="23"/>
                      <a:pt x="110" y="22"/>
                      <a:pt x="108" y="21"/>
                    </a:cubicBezTo>
                    <a:cubicBezTo>
                      <a:pt x="108" y="20"/>
                      <a:pt x="108" y="20"/>
                      <a:pt x="108" y="20"/>
                    </a:cubicBezTo>
                    <a:cubicBezTo>
                      <a:pt x="107" y="20"/>
                      <a:pt x="106" y="20"/>
                      <a:pt x="105" y="19"/>
                    </a:cubicBezTo>
                    <a:cubicBezTo>
                      <a:pt x="104" y="19"/>
                      <a:pt x="103" y="18"/>
                      <a:pt x="102" y="17"/>
                    </a:cubicBezTo>
                    <a:cubicBezTo>
                      <a:pt x="101" y="16"/>
                      <a:pt x="101" y="15"/>
                      <a:pt x="100" y="14"/>
                    </a:cubicBezTo>
                    <a:cubicBezTo>
                      <a:pt x="100" y="13"/>
                      <a:pt x="100" y="12"/>
                      <a:pt x="99" y="11"/>
                    </a:cubicBezTo>
                    <a:cubicBezTo>
                      <a:pt x="98" y="10"/>
                      <a:pt x="97" y="10"/>
                      <a:pt x="97" y="10"/>
                    </a:cubicBezTo>
                    <a:cubicBezTo>
                      <a:pt x="96" y="10"/>
                      <a:pt x="96" y="10"/>
                      <a:pt x="96" y="10"/>
                    </a:cubicBezTo>
                    <a:cubicBezTo>
                      <a:pt x="95" y="10"/>
                      <a:pt x="95" y="10"/>
                      <a:pt x="94" y="10"/>
                    </a:cubicBezTo>
                    <a:cubicBezTo>
                      <a:pt x="93" y="10"/>
                      <a:pt x="93" y="10"/>
                      <a:pt x="92" y="10"/>
                    </a:cubicBezTo>
                    <a:cubicBezTo>
                      <a:pt x="90" y="9"/>
                      <a:pt x="89" y="8"/>
                      <a:pt x="87" y="7"/>
                    </a:cubicBezTo>
                    <a:cubicBezTo>
                      <a:pt x="87" y="6"/>
                      <a:pt x="87" y="6"/>
                      <a:pt x="87" y="6"/>
                    </a:cubicBezTo>
                    <a:cubicBezTo>
                      <a:pt x="85" y="5"/>
                      <a:pt x="85" y="5"/>
                      <a:pt x="85" y="5"/>
                    </a:cubicBezTo>
                    <a:cubicBezTo>
                      <a:pt x="84" y="3"/>
                      <a:pt x="82" y="2"/>
                      <a:pt x="81" y="1"/>
                    </a:cubicBezTo>
                    <a:cubicBezTo>
                      <a:pt x="78" y="0"/>
                      <a:pt x="78" y="0"/>
                      <a:pt x="78" y="0"/>
                    </a:cubicBezTo>
                    <a:cubicBezTo>
                      <a:pt x="77" y="3"/>
                      <a:pt x="77" y="3"/>
                      <a:pt x="77" y="3"/>
                    </a:cubicBezTo>
                    <a:cubicBezTo>
                      <a:pt x="77" y="4"/>
                      <a:pt x="77" y="4"/>
                      <a:pt x="77" y="4"/>
                    </a:cubicBezTo>
                    <a:cubicBezTo>
                      <a:pt x="76" y="6"/>
                      <a:pt x="76" y="6"/>
                      <a:pt x="75" y="6"/>
                    </a:cubicBezTo>
                    <a:cubicBezTo>
                      <a:pt x="74" y="7"/>
                      <a:pt x="73" y="7"/>
                      <a:pt x="71" y="7"/>
                    </a:cubicBezTo>
                    <a:cubicBezTo>
                      <a:pt x="70" y="8"/>
                      <a:pt x="69" y="9"/>
                      <a:pt x="68" y="9"/>
                    </a:cubicBezTo>
                    <a:cubicBezTo>
                      <a:pt x="67" y="10"/>
                      <a:pt x="66" y="10"/>
                      <a:pt x="65" y="11"/>
                    </a:cubicBezTo>
                    <a:cubicBezTo>
                      <a:pt x="64" y="11"/>
                      <a:pt x="63" y="11"/>
                      <a:pt x="61" y="11"/>
                    </a:cubicBezTo>
                    <a:cubicBezTo>
                      <a:pt x="60" y="11"/>
                      <a:pt x="59" y="11"/>
                      <a:pt x="58" y="12"/>
                    </a:cubicBezTo>
                    <a:cubicBezTo>
                      <a:pt x="53" y="13"/>
                      <a:pt x="48" y="16"/>
                      <a:pt x="44" y="18"/>
                    </a:cubicBezTo>
                    <a:cubicBezTo>
                      <a:pt x="42" y="19"/>
                      <a:pt x="42" y="19"/>
                      <a:pt x="42" y="19"/>
                    </a:cubicBezTo>
                    <a:cubicBezTo>
                      <a:pt x="37" y="22"/>
                      <a:pt x="33" y="24"/>
                      <a:pt x="33" y="31"/>
                    </a:cubicBezTo>
                    <a:cubicBezTo>
                      <a:pt x="33" y="33"/>
                      <a:pt x="33" y="36"/>
                      <a:pt x="33" y="38"/>
                    </a:cubicBezTo>
                    <a:cubicBezTo>
                      <a:pt x="33" y="47"/>
                      <a:pt x="34" y="56"/>
                      <a:pt x="29" y="61"/>
                    </a:cubicBezTo>
                    <a:cubicBezTo>
                      <a:pt x="28" y="62"/>
                      <a:pt x="26" y="63"/>
                      <a:pt x="25" y="64"/>
                    </a:cubicBezTo>
                    <a:cubicBezTo>
                      <a:pt x="23" y="65"/>
                      <a:pt x="20" y="67"/>
                      <a:pt x="19" y="69"/>
                    </a:cubicBezTo>
                    <a:cubicBezTo>
                      <a:pt x="16" y="74"/>
                      <a:pt x="18" y="77"/>
                      <a:pt x="20" y="79"/>
                    </a:cubicBezTo>
                    <a:cubicBezTo>
                      <a:pt x="20" y="80"/>
                      <a:pt x="21" y="81"/>
                      <a:pt x="21" y="82"/>
                    </a:cubicBezTo>
                    <a:cubicBezTo>
                      <a:pt x="22" y="83"/>
                      <a:pt x="22" y="83"/>
                      <a:pt x="20" y="84"/>
                    </a:cubicBezTo>
                    <a:cubicBezTo>
                      <a:pt x="19" y="85"/>
                      <a:pt x="18" y="86"/>
                      <a:pt x="16" y="88"/>
                    </a:cubicBezTo>
                    <a:cubicBezTo>
                      <a:pt x="15" y="89"/>
                      <a:pt x="15" y="91"/>
                      <a:pt x="14" y="92"/>
                    </a:cubicBezTo>
                    <a:cubicBezTo>
                      <a:pt x="14" y="94"/>
                      <a:pt x="14" y="95"/>
                      <a:pt x="11" y="95"/>
                    </a:cubicBezTo>
                    <a:cubicBezTo>
                      <a:pt x="11" y="95"/>
                      <a:pt x="10" y="96"/>
                      <a:pt x="9" y="96"/>
                    </a:cubicBezTo>
                    <a:cubicBezTo>
                      <a:pt x="6" y="96"/>
                      <a:pt x="2" y="97"/>
                      <a:pt x="2" y="104"/>
                    </a:cubicBezTo>
                    <a:cubicBezTo>
                      <a:pt x="3" y="107"/>
                      <a:pt x="4" y="109"/>
                      <a:pt x="5" y="110"/>
                    </a:cubicBezTo>
                    <a:cubicBezTo>
                      <a:pt x="6" y="112"/>
                      <a:pt x="7" y="113"/>
                      <a:pt x="7" y="114"/>
                    </a:cubicBezTo>
                    <a:cubicBezTo>
                      <a:pt x="7" y="115"/>
                      <a:pt x="6" y="117"/>
                      <a:pt x="6" y="118"/>
                    </a:cubicBezTo>
                    <a:cubicBezTo>
                      <a:pt x="5" y="121"/>
                      <a:pt x="4" y="123"/>
                      <a:pt x="5" y="127"/>
                    </a:cubicBezTo>
                    <a:cubicBezTo>
                      <a:pt x="6" y="128"/>
                      <a:pt x="6" y="130"/>
                      <a:pt x="7" y="131"/>
                    </a:cubicBezTo>
                    <a:cubicBezTo>
                      <a:pt x="8" y="133"/>
                      <a:pt x="9" y="134"/>
                      <a:pt x="9" y="136"/>
                    </a:cubicBezTo>
                    <a:cubicBezTo>
                      <a:pt x="9" y="139"/>
                      <a:pt x="9" y="143"/>
                      <a:pt x="8" y="145"/>
                    </a:cubicBezTo>
                    <a:cubicBezTo>
                      <a:pt x="5" y="146"/>
                      <a:pt x="2" y="147"/>
                      <a:pt x="1" y="149"/>
                    </a:cubicBezTo>
                    <a:cubicBezTo>
                      <a:pt x="1" y="150"/>
                      <a:pt x="0" y="153"/>
                      <a:pt x="4" y="156"/>
                    </a:cubicBezTo>
                    <a:cubicBezTo>
                      <a:pt x="5" y="158"/>
                      <a:pt x="8" y="159"/>
                      <a:pt x="10" y="159"/>
                    </a:cubicBezTo>
                    <a:cubicBezTo>
                      <a:pt x="11" y="160"/>
                      <a:pt x="13" y="160"/>
                      <a:pt x="14" y="162"/>
                    </a:cubicBezTo>
                    <a:cubicBezTo>
                      <a:pt x="15" y="162"/>
                      <a:pt x="15" y="163"/>
                      <a:pt x="16" y="164"/>
                    </a:cubicBezTo>
                    <a:cubicBezTo>
                      <a:pt x="19" y="167"/>
                      <a:pt x="23" y="170"/>
                      <a:pt x="28" y="170"/>
                    </a:cubicBezTo>
                    <a:cubicBezTo>
                      <a:pt x="28" y="170"/>
                      <a:pt x="28" y="170"/>
                      <a:pt x="28" y="170"/>
                    </a:cubicBezTo>
                    <a:cubicBezTo>
                      <a:pt x="30" y="170"/>
                      <a:pt x="31" y="170"/>
                      <a:pt x="33" y="169"/>
                    </a:cubicBezTo>
                    <a:cubicBezTo>
                      <a:pt x="34" y="169"/>
                      <a:pt x="34" y="168"/>
                      <a:pt x="35" y="168"/>
                    </a:cubicBezTo>
                    <a:cubicBezTo>
                      <a:pt x="35" y="167"/>
                      <a:pt x="36" y="167"/>
                      <a:pt x="36" y="167"/>
                    </a:cubicBezTo>
                    <a:cubicBezTo>
                      <a:pt x="36" y="167"/>
                      <a:pt x="37" y="167"/>
                      <a:pt x="37" y="167"/>
                    </a:cubicBezTo>
                    <a:cubicBezTo>
                      <a:pt x="38" y="167"/>
                      <a:pt x="39" y="168"/>
                      <a:pt x="40" y="168"/>
                    </a:cubicBezTo>
                    <a:cubicBezTo>
                      <a:pt x="40" y="168"/>
                      <a:pt x="40" y="168"/>
                      <a:pt x="40" y="168"/>
                    </a:cubicBezTo>
                    <a:cubicBezTo>
                      <a:pt x="44" y="168"/>
                      <a:pt x="45" y="165"/>
                      <a:pt x="46" y="163"/>
                    </a:cubicBezTo>
                    <a:cubicBezTo>
                      <a:pt x="46" y="163"/>
                      <a:pt x="46" y="162"/>
                      <a:pt x="46" y="162"/>
                    </a:cubicBezTo>
                    <a:cubicBezTo>
                      <a:pt x="47" y="164"/>
                      <a:pt x="46" y="168"/>
                      <a:pt x="43" y="177"/>
                    </a:cubicBezTo>
                    <a:cubicBezTo>
                      <a:pt x="42" y="179"/>
                      <a:pt x="42" y="180"/>
                      <a:pt x="42" y="180"/>
                    </a:cubicBezTo>
                    <a:cubicBezTo>
                      <a:pt x="41" y="182"/>
                      <a:pt x="41" y="182"/>
                      <a:pt x="41" y="182"/>
                    </a:cubicBezTo>
                    <a:cubicBezTo>
                      <a:pt x="41" y="185"/>
                      <a:pt x="40" y="188"/>
                      <a:pt x="39" y="190"/>
                    </a:cubicBezTo>
                    <a:cubicBezTo>
                      <a:pt x="38" y="192"/>
                      <a:pt x="36" y="193"/>
                      <a:pt x="34" y="194"/>
                    </a:cubicBezTo>
                    <a:cubicBezTo>
                      <a:pt x="33" y="194"/>
                      <a:pt x="32" y="195"/>
                      <a:pt x="32" y="195"/>
                    </a:cubicBezTo>
                    <a:cubicBezTo>
                      <a:pt x="31" y="195"/>
                      <a:pt x="31" y="195"/>
                      <a:pt x="31" y="195"/>
                    </a:cubicBezTo>
                    <a:cubicBezTo>
                      <a:pt x="29" y="198"/>
                      <a:pt x="29" y="198"/>
                      <a:pt x="29" y="198"/>
                    </a:cubicBezTo>
                    <a:cubicBezTo>
                      <a:pt x="30" y="199"/>
                      <a:pt x="30" y="199"/>
                      <a:pt x="30" y="199"/>
                    </a:cubicBezTo>
                    <a:cubicBezTo>
                      <a:pt x="31" y="200"/>
                      <a:pt x="32" y="202"/>
                      <a:pt x="33" y="203"/>
                    </a:cubicBezTo>
                    <a:cubicBezTo>
                      <a:pt x="33" y="205"/>
                      <a:pt x="33" y="207"/>
                      <a:pt x="33" y="209"/>
                    </a:cubicBezTo>
                    <a:cubicBezTo>
                      <a:pt x="33" y="211"/>
                      <a:pt x="33" y="212"/>
                      <a:pt x="33" y="214"/>
                    </a:cubicBezTo>
                    <a:cubicBezTo>
                      <a:pt x="33" y="214"/>
                      <a:pt x="34" y="215"/>
                      <a:pt x="34" y="216"/>
                    </a:cubicBezTo>
                    <a:cubicBezTo>
                      <a:pt x="35" y="219"/>
                      <a:pt x="36" y="221"/>
                      <a:pt x="33" y="223"/>
                    </a:cubicBezTo>
                    <a:cubicBezTo>
                      <a:pt x="31" y="224"/>
                      <a:pt x="29" y="225"/>
                      <a:pt x="27" y="225"/>
                    </a:cubicBezTo>
                    <a:cubicBezTo>
                      <a:pt x="26" y="225"/>
                      <a:pt x="26" y="225"/>
                      <a:pt x="25" y="225"/>
                    </a:cubicBezTo>
                    <a:cubicBezTo>
                      <a:pt x="23" y="225"/>
                      <a:pt x="23" y="225"/>
                      <a:pt x="23" y="225"/>
                    </a:cubicBezTo>
                    <a:cubicBezTo>
                      <a:pt x="23" y="227"/>
                      <a:pt x="23" y="227"/>
                      <a:pt x="23" y="227"/>
                    </a:cubicBezTo>
                    <a:cubicBezTo>
                      <a:pt x="23" y="230"/>
                      <a:pt x="25" y="231"/>
                      <a:pt x="26" y="231"/>
                    </a:cubicBezTo>
                    <a:cubicBezTo>
                      <a:pt x="26" y="232"/>
                      <a:pt x="26" y="232"/>
                      <a:pt x="27" y="232"/>
                    </a:cubicBezTo>
                    <a:cubicBezTo>
                      <a:pt x="27" y="232"/>
                      <a:pt x="28" y="232"/>
                      <a:pt x="29" y="234"/>
                    </a:cubicBezTo>
                    <a:cubicBezTo>
                      <a:pt x="29" y="235"/>
                      <a:pt x="28" y="236"/>
                      <a:pt x="28" y="236"/>
                    </a:cubicBezTo>
                    <a:cubicBezTo>
                      <a:pt x="27" y="237"/>
                      <a:pt x="27" y="237"/>
                      <a:pt x="27" y="237"/>
                    </a:cubicBezTo>
                    <a:cubicBezTo>
                      <a:pt x="27" y="237"/>
                      <a:pt x="27" y="237"/>
                      <a:pt x="27" y="237"/>
                    </a:cubicBezTo>
                    <a:cubicBezTo>
                      <a:pt x="26" y="239"/>
                      <a:pt x="26" y="240"/>
                      <a:pt x="25" y="240"/>
                    </a:cubicBezTo>
                    <a:cubicBezTo>
                      <a:pt x="23" y="248"/>
                      <a:pt x="23" y="248"/>
                      <a:pt x="23" y="248"/>
                    </a:cubicBezTo>
                    <a:cubicBezTo>
                      <a:pt x="29" y="243"/>
                      <a:pt x="29" y="243"/>
                      <a:pt x="29" y="243"/>
                    </a:cubicBezTo>
                    <a:cubicBezTo>
                      <a:pt x="30" y="242"/>
                      <a:pt x="31" y="241"/>
                      <a:pt x="32" y="241"/>
                    </a:cubicBezTo>
                    <a:cubicBezTo>
                      <a:pt x="34" y="239"/>
                      <a:pt x="36" y="236"/>
                      <a:pt x="38" y="236"/>
                    </a:cubicBezTo>
                    <a:cubicBezTo>
                      <a:pt x="39" y="236"/>
                      <a:pt x="39" y="236"/>
                      <a:pt x="40" y="237"/>
                    </a:cubicBezTo>
                    <a:cubicBezTo>
                      <a:pt x="41" y="237"/>
                      <a:pt x="42" y="238"/>
                      <a:pt x="43" y="239"/>
                    </a:cubicBezTo>
                    <a:cubicBezTo>
                      <a:pt x="44" y="240"/>
                      <a:pt x="46" y="241"/>
                      <a:pt x="47" y="242"/>
                    </a:cubicBezTo>
                    <a:cubicBezTo>
                      <a:pt x="47" y="242"/>
                      <a:pt x="47" y="242"/>
                      <a:pt x="47" y="242"/>
                    </a:cubicBezTo>
                    <a:cubicBezTo>
                      <a:pt x="48" y="242"/>
                      <a:pt x="48" y="243"/>
                      <a:pt x="48" y="243"/>
                    </a:cubicBezTo>
                    <a:cubicBezTo>
                      <a:pt x="50" y="244"/>
                      <a:pt x="50" y="244"/>
                      <a:pt x="50" y="244"/>
                    </a:cubicBezTo>
                    <a:cubicBezTo>
                      <a:pt x="51" y="243"/>
                      <a:pt x="51" y="243"/>
                      <a:pt x="51" y="243"/>
                    </a:cubicBezTo>
                    <a:cubicBezTo>
                      <a:pt x="52" y="242"/>
                      <a:pt x="53" y="241"/>
                      <a:pt x="54" y="241"/>
                    </a:cubicBezTo>
                    <a:cubicBezTo>
                      <a:pt x="54" y="241"/>
                      <a:pt x="54" y="241"/>
                      <a:pt x="54" y="241"/>
                    </a:cubicBezTo>
                    <a:cubicBezTo>
                      <a:pt x="56" y="242"/>
                      <a:pt x="58" y="244"/>
                      <a:pt x="60" y="248"/>
                    </a:cubicBezTo>
                    <a:cubicBezTo>
                      <a:pt x="62" y="250"/>
                      <a:pt x="63" y="252"/>
                      <a:pt x="63" y="254"/>
                    </a:cubicBezTo>
                    <a:cubicBezTo>
                      <a:pt x="66" y="260"/>
                      <a:pt x="69" y="266"/>
                      <a:pt x="76" y="266"/>
                    </a:cubicBezTo>
                    <a:cubicBezTo>
                      <a:pt x="77" y="265"/>
                      <a:pt x="77" y="265"/>
                      <a:pt x="77" y="265"/>
                    </a:cubicBezTo>
                    <a:cubicBezTo>
                      <a:pt x="81" y="265"/>
                      <a:pt x="82" y="259"/>
                      <a:pt x="83" y="256"/>
                    </a:cubicBezTo>
                    <a:cubicBezTo>
                      <a:pt x="83" y="253"/>
                      <a:pt x="84" y="252"/>
                      <a:pt x="87" y="250"/>
                    </a:cubicBezTo>
                    <a:cubicBezTo>
                      <a:pt x="90" y="249"/>
                      <a:pt x="90" y="248"/>
                      <a:pt x="90" y="245"/>
                    </a:cubicBezTo>
                    <a:cubicBezTo>
                      <a:pt x="91" y="241"/>
                      <a:pt x="91" y="241"/>
                      <a:pt x="91" y="241"/>
                    </a:cubicBezTo>
                    <a:cubicBezTo>
                      <a:pt x="91" y="237"/>
                      <a:pt x="91" y="234"/>
                      <a:pt x="93" y="230"/>
                    </a:cubicBezTo>
                    <a:cubicBezTo>
                      <a:pt x="93" y="228"/>
                      <a:pt x="94" y="226"/>
                      <a:pt x="94" y="225"/>
                    </a:cubicBezTo>
                    <a:cubicBezTo>
                      <a:pt x="95" y="222"/>
                      <a:pt x="96" y="219"/>
                      <a:pt x="97" y="216"/>
                    </a:cubicBezTo>
                    <a:cubicBezTo>
                      <a:pt x="97" y="215"/>
                      <a:pt x="97" y="214"/>
                      <a:pt x="98" y="213"/>
                    </a:cubicBezTo>
                    <a:cubicBezTo>
                      <a:pt x="98" y="209"/>
                      <a:pt x="98" y="204"/>
                      <a:pt x="101" y="202"/>
                    </a:cubicBezTo>
                    <a:cubicBezTo>
                      <a:pt x="102" y="202"/>
                      <a:pt x="102" y="202"/>
                      <a:pt x="103" y="202"/>
                    </a:cubicBezTo>
                    <a:cubicBezTo>
                      <a:pt x="103" y="202"/>
                      <a:pt x="104" y="202"/>
                      <a:pt x="105" y="203"/>
                    </a:cubicBezTo>
                    <a:cubicBezTo>
                      <a:pt x="108" y="204"/>
                      <a:pt x="108" y="204"/>
                      <a:pt x="108" y="204"/>
                    </a:cubicBezTo>
                    <a:cubicBezTo>
                      <a:pt x="108" y="200"/>
                      <a:pt x="108" y="200"/>
                      <a:pt x="108" y="200"/>
                    </a:cubicBezTo>
                    <a:cubicBezTo>
                      <a:pt x="108" y="200"/>
                      <a:pt x="108" y="199"/>
                      <a:pt x="108" y="199"/>
                    </a:cubicBezTo>
                    <a:cubicBezTo>
                      <a:pt x="108" y="198"/>
                      <a:pt x="108" y="197"/>
                      <a:pt x="108" y="196"/>
                    </a:cubicBezTo>
                    <a:cubicBezTo>
                      <a:pt x="110" y="192"/>
                      <a:pt x="114" y="185"/>
                      <a:pt x="118" y="182"/>
                    </a:cubicBezTo>
                    <a:cubicBezTo>
                      <a:pt x="121" y="180"/>
                      <a:pt x="124" y="179"/>
                      <a:pt x="127" y="178"/>
                    </a:cubicBezTo>
                    <a:cubicBezTo>
                      <a:pt x="129" y="178"/>
                      <a:pt x="131" y="177"/>
                      <a:pt x="132" y="177"/>
                    </a:cubicBezTo>
                    <a:cubicBezTo>
                      <a:pt x="134" y="176"/>
                      <a:pt x="136" y="176"/>
                      <a:pt x="138" y="175"/>
                    </a:cubicBezTo>
                    <a:cubicBezTo>
                      <a:pt x="140" y="174"/>
                      <a:pt x="143" y="174"/>
                      <a:pt x="145" y="172"/>
                    </a:cubicBezTo>
                    <a:cubicBezTo>
                      <a:pt x="148" y="171"/>
                      <a:pt x="151" y="169"/>
                      <a:pt x="154" y="167"/>
                    </a:cubicBezTo>
                    <a:cubicBezTo>
                      <a:pt x="157" y="165"/>
                      <a:pt x="157" y="165"/>
                      <a:pt x="157" y="165"/>
                    </a:cubicBezTo>
                    <a:cubicBezTo>
                      <a:pt x="166" y="160"/>
                      <a:pt x="174" y="154"/>
                      <a:pt x="181" y="147"/>
                    </a:cubicBezTo>
                    <a:cubicBezTo>
                      <a:pt x="186" y="143"/>
                      <a:pt x="189" y="138"/>
                      <a:pt x="192" y="134"/>
                    </a:cubicBezTo>
                    <a:cubicBezTo>
                      <a:pt x="193" y="131"/>
                      <a:pt x="194" y="129"/>
                      <a:pt x="196" y="127"/>
                    </a:cubicBezTo>
                    <a:cubicBezTo>
                      <a:pt x="199" y="122"/>
                      <a:pt x="203" y="116"/>
                      <a:pt x="204" y="110"/>
                    </a:cubicBezTo>
                    <a:cubicBezTo>
                      <a:pt x="204" y="109"/>
                      <a:pt x="204" y="108"/>
                      <a:pt x="204" y="108"/>
                    </a:cubicBezTo>
                    <a:cubicBezTo>
                      <a:pt x="204" y="106"/>
                      <a:pt x="204" y="104"/>
                      <a:pt x="205" y="102"/>
                    </a:cubicBezTo>
                    <a:cubicBezTo>
                      <a:pt x="205" y="101"/>
                      <a:pt x="206" y="101"/>
                      <a:pt x="207" y="100"/>
                    </a:cubicBezTo>
                    <a:cubicBezTo>
                      <a:pt x="208" y="100"/>
                      <a:pt x="209" y="99"/>
                      <a:pt x="209" y="99"/>
                    </a:cubicBezTo>
                    <a:cubicBezTo>
                      <a:pt x="211" y="96"/>
                      <a:pt x="211" y="91"/>
                      <a:pt x="210" y="87"/>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8"/>
              <p:cNvSpPr>
                <a:spLocks/>
              </p:cNvSpPr>
              <p:nvPr/>
            </p:nvSpPr>
            <p:spPr bwMode="auto">
              <a:xfrm>
                <a:off x="3086" y="435"/>
                <a:ext cx="166" cy="235"/>
              </a:xfrm>
              <a:custGeom>
                <a:avLst/>
                <a:gdLst>
                  <a:gd name="T0" fmla="*/ 104 w 108"/>
                  <a:gd name="T1" fmla="*/ 52 h 153"/>
                  <a:gd name="T2" fmla="*/ 98 w 108"/>
                  <a:gd name="T3" fmla="*/ 46 h 153"/>
                  <a:gd name="T4" fmla="*/ 95 w 108"/>
                  <a:gd name="T5" fmla="*/ 44 h 153"/>
                  <a:gd name="T6" fmla="*/ 86 w 108"/>
                  <a:gd name="T7" fmla="*/ 36 h 153"/>
                  <a:gd name="T8" fmla="*/ 76 w 108"/>
                  <a:gd name="T9" fmla="*/ 28 h 153"/>
                  <a:gd name="T10" fmla="*/ 67 w 108"/>
                  <a:gd name="T11" fmla="*/ 17 h 153"/>
                  <a:gd name="T12" fmla="*/ 43 w 108"/>
                  <a:gd name="T13" fmla="*/ 7 h 153"/>
                  <a:gd name="T14" fmla="*/ 37 w 108"/>
                  <a:gd name="T15" fmla="*/ 4 h 153"/>
                  <a:gd name="T16" fmla="*/ 27 w 108"/>
                  <a:gd name="T17" fmla="*/ 0 h 153"/>
                  <a:gd name="T18" fmla="*/ 24 w 108"/>
                  <a:gd name="T19" fmla="*/ 6 h 153"/>
                  <a:gd name="T20" fmla="*/ 22 w 108"/>
                  <a:gd name="T21" fmla="*/ 13 h 153"/>
                  <a:gd name="T22" fmla="*/ 5 w 108"/>
                  <a:gd name="T23" fmla="*/ 40 h 153"/>
                  <a:gd name="T24" fmla="*/ 7 w 108"/>
                  <a:gd name="T25" fmla="*/ 48 h 153"/>
                  <a:gd name="T26" fmla="*/ 7 w 108"/>
                  <a:gd name="T27" fmla="*/ 57 h 153"/>
                  <a:gd name="T28" fmla="*/ 20 w 108"/>
                  <a:gd name="T29" fmla="*/ 101 h 153"/>
                  <a:gd name="T30" fmla="*/ 16 w 108"/>
                  <a:gd name="T31" fmla="*/ 108 h 153"/>
                  <a:gd name="T32" fmla="*/ 14 w 108"/>
                  <a:gd name="T33" fmla="*/ 116 h 153"/>
                  <a:gd name="T34" fmla="*/ 10 w 108"/>
                  <a:gd name="T35" fmla="*/ 132 h 153"/>
                  <a:gd name="T36" fmla="*/ 6 w 108"/>
                  <a:gd name="T37" fmla="*/ 138 h 153"/>
                  <a:gd name="T38" fmla="*/ 0 w 108"/>
                  <a:gd name="T39" fmla="*/ 147 h 153"/>
                  <a:gd name="T40" fmla="*/ 6 w 108"/>
                  <a:gd name="T41" fmla="*/ 149 h 153"/>
                  <a:gd name="T42" fmla="*/ 15 w 108"/>
                  <a:gd name="T43" fmla="*/ 153 h 153"/>
                  <a:gd name="T44" fmla="*/ 19 w 108"/>
                  <a:gd name="T45" fmla="*/ 150 h 153"/>
                  <a:gd name="T46" fmla="*/ 30 w 108"/>
                  <a:gd name="T47" fmla="*/ 143 h 153"/>
                  <a:gd name="T48" fmla="*/ 37 w 108"/>
                  <a:gd name="T49" fmla="*/ 147 h 153"/>
                  <a:gd name="T50" fmla="*/ 40 w 108"/>
                  <a:gd name="T51" fmla="*/ 146 h 153"/>
                  <a:gd name="T52" fmla="*/ 44 w 108"/>
                  <a:gd name="T53" fmla="*/ 145 h 153"/>
                  <a:gd name="T54" fmla="*/ 51 w 108"/>
                  <a:gd name="T55" fmla="*/ 148 h 153"/>
                  <a:gd name="T56" fmla="*/ 59 w 108"/>
                  <a:gd name="T57" fmla="*/ 150 h 153"/>
                  <a:gd name="T58" fmla="*/ 73 w 108"/>
                  <a:gd name="T59" fmla="*/ 130 h 153"/>
                  <a:gd name="T60" fmla="*/ 76 w 108"/>
                  <a:gd name="T61" fmla="*/ 120 h 153"/>
                  <a:gd name="T62" fmla="*/ 80 w 108"/>
                  <a:gd name="T63" fmla="*/ 113 h 153"/>
                  <a:gd name="T64" fmla="*/ 84 w 108"/>
                  <a:gd name="T65" fmla="*/ 105 h 153"/>
                  <a:gd name="T66" fmla="*/ 90 w 108"/>
                  <a:gd name="T67" fmla="*/ 97 h 153"/>
                  <a:gd name="T68" fmla="*/ 97 w 108"/>
                  <a:gd name="T69" fmla="*/ 82 h 153"/>
                  <a:gd name="T70" fmla="*/ 106 w 108"/>
                  <a:gd name="T71" fmla="*/ 71 h 153"/>
                  <a:gd name="T72" fmla="*/ 108 w 108"/>
                  <a:gd name="T73" fmla="*/ 57 h 153"/>
                  <a:gd name="T74" fmla="*/ 106 w 108"/>
                  <a:gd name="T75" fmla="*/ 5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53">
                    <a:moveTo>
                      <a:pt x="106" y="54"/>
                    </a:moveTo>
                    <a:cubicBezTo>
                      <a:pt x="105" y="53"/>
                      <a:pt x="105" y="53"/>
                      <a:pt x="104" y="52"/>
                    </a:cubicBezTo>
                    <a:cubicBezTo>
                      <a:pt x="104" y="51"/>
                      <a:pt x="103" y="50"/>
                      <a:pt x="102" y="49"/>
                    </a:cubicBezTo>
                    <a:cubicBezTo>
                      <a:pt x="101" y="47"/>
                      <a:pt x="99" y="47"/>
                      <a:pt x="98" y="46"/>
                    </a:cubicBezTo>
                    <a:cubicBezTo>
                      <a:pt x="97" y="46"/>
                      <a:pt x="96" y="46"/>
                      <a:pt x="96" y="46"/>
                    </a:cubicBezTo>
                    <a:cubicBezTo>
                      <a:pt x="95" y="45"/>
                      <a:pt x="95" y="45"/>
                      <a:pt x="95" y="44"/>
                    </a:cubicBezTo>
                    <a:cubicBezTo>
                      <a:pt x="94" y="43"/>
                      <a:pt x="93" y="41"/>
                      <a:pt x="92" y="40"/>
                    </a:cubicBezTo>
                    <a:cubicBezTo>
                      <a:pt x="90" y="38"/>
                      <a:pt x="88" y="37"/>
                      <a:pt x="86" y="36"/>
                    </a:cubicBezTo>
                    <a:cubicBezTo>
                      <a:pt x="84" y="34"/>
                      <a:pt x="81" y="32"/>
                      <a:pt x="79" y="31"/>
                    </a:cubicBezTo>
                    <a:cubicBezTo>
                      <a:pt x="78" y="30"/>
                      <a:pt x="77" y="29"/>
                      <a:pt x="76" y="28"/>
                    </a:cubicBezTo>
                    <a:cubicBezTo>
                      <a:pt x="74" y="25"/>
                      <a:pt x="71" y="23"/>
                      <a:pt x="69" y="20"/>
                    </a:cubicBezTo>
                    <a:cubicBezTo>
                      <a:pt x="68" y="19"/>
                      <a:pt x="67" y="18"/>
                      <a:pt x="67" y="17"/>
                    </a:cubicBezTo>
                    <a:cubicBezTo>
                      <a:pt x="64" y="14"/>
                      <a:pt x="62" y="11"/>
                      <a:pt x="55" y="10"/>
                    </a:cubicBezTo>
                    <a:cubicBezTo>
                      <a:pt x="50" y="10"/>
                      <a:pt x="47" y="10"/>
                      <a:pt x="43" y="7"/>
                    </a:cubicBezTo>
                    <a:cubicBezTo>
                      <a:pt x="42" y="7"/>
                      <a:pt x="41" y="7"/>
                      <a:pt x="41" y="6"/>
                    </a:cubicBezTo>
                    <a:cubicBezTo>
                      <a:pt x="39" y="6"/>
                      <a:pt x="38" y="5"/>
                      <a:pt x="37" y="4"/>
                    </a:cubicBezTo>
                    <a:cubicBezTo>
                      <a:pt x="34" y="2"/>
                      <a:pt x="32" y="1"/>
                      <a:pt x="29" y="0"/>
                    </a:cubicBezTo>
                    <a:cubicBezTo>
                      <a:pt x="27" y="0"/>
                      <a:pt x="27" y="0"/>
                      <a:pt x="27" y="0"/>
                    </a:cubicBezTo>
                    <a:cubicBezTo>
                      <a:pt x="26" y="2"/>
                      <a:pt x="26" y="2"/>
                      <a:pt x="26" y="2"/>
                    </a:cubicBezTo>
                    <a:cubicBezTo>
                      <a:pt x="26" y="3"/>
                      <a:pt x="25" y="5"/>
                      <a:pt x="24" y="6"/>
                    </a:cubicBezTo>
                    <a:cubicBezTo>
                      <a:pt x="23" y="8"/>
                      <a:pt x="23" y="9"/>
                      <a:pt x="22" y="10"/>
                    </a:cubicBezTo>
                    <a:cubicBezTo>
                      <a:pt x="22" y="11"/>
                      <a:pt x="22" y="12"/>
                      <a:pt x="22" y="13"/>
                    </a:cubicBezTo>
                    <a:cubicBezTo>
                      <a:pt x="21" y="17"/>
                      <a:pt x="16" y="21"/>
                      <a:pt x="13" y="25"/>
                    </a:cubicBezTo>
                    <a:cubicBezTo>
                      <a:pt x="9" y="29"/>
                      <a:pt x="5" y="34"/>
                      <a:pt x="5" y="40"/>
                    </a:cubicBezTo>
                    <a:cubicBezTo>
                      <a:pt x="5" y="41"/>
                      <a:pt x="5" y="43"/>
                      <a:pt x="6" y="44"/>
                    </a:cubicBezTo>
                    <a:cubicBezTo>
                      <a:pt x="6" y="45"/>
                      <a:pt x="7" y="46"/>
                      <a:pt x="7" y="48"/>
                    </a:cubicBezTo>
                    <a:cubicBezTo>
                      <a:pt x="7" y="49"/>
                      <a:pt x="7" y="51"/>
                      <a:pt x="7" y="53"/>
                    </a:cubicBezTo>
                    <a:cubicBezTo>
                      <a:pt x="7" y="54"/>
                      <a:pt x="7" y="56"/>
                      <a:pt x="7" y="57"/>
                    </a:cubicBezTo>
                    <a:cubicBezTo>
                      <a:pt x="7" y="67"/>
                      <a:pt x="10" y="77"/>
                      <a:pt x="17" y="85"/>
                    </a:cubicBezTo>
                    <a:cubicBezTo>
                      <a:pt x="21" y="90"/>
                      <a:pt x="23" y="94"/>
                      <a:pt x="20" y="101"/>
                    </a:cubicBezTo>
                    <a:cubicBezTo>
                      <a:pt x="19" y="103"/>
                      <a:pt x="18" y="104"/>
                      <a:pt x="17" y="105"/>
                    </a:cubicBezTo>
                    <a:cubicBezTo>
                      <a:pt x="17" y="106"/>
                      <a:pt x="16" y="107"/>
                      <a:pt x="16" y="108"/>
                    </a:cubicBezTo>
                    <a:cubicBezTo>
                      <a:pt x="15" y="109"/>
                      <a:pt x="15" y="111"/>
                      <a:pt x="15" y="113"/>
                    </a:cubicBezTo>
                    <a:cubicBezTo>
                      <a:pt x="15" y="114"/>
                      <a:pt x="14" y="115"/>
                      <a:pt x="14" y="116"/>
                    </a:cubicBezTo>
                    <a:cubicBezTo>
                      <a:pt x="14" y="119"/>
                      <a:pt x="14" y="122"/>
                      <a:pt x="13" y="126"/>
                    </a:cubicBezTo>
                    <a:cubicBezTo>
                      <a:pt x="12" y="129"/>
                      <a:pt x="11" y="130"/>
                      <a:pt x="10" y="132"/>
                    </a:cubicBezTo>
                    <a:cubicBezTo>
                      <a:pt x="9" y="134"/>
                      <a:pt x="9" y="134"/>
                      <a:pt x="9" y="134"/>
                    </a:cubicBezTo>
                    <a:cubicBezTo>
                      <a:pt x="8" y="135"/>
                      <a:pt x="7" y="137"/>
                      <a:pt x="6" y="138"/>
                    </a:cubicBezTo>
                    <a:cubicBezTo>
                      <a:pt x="5" y="141"/>
                      <a:pt x="4" y="143"/>
                      <a:pt x="3" y="145"/>
                    </a:cubicBezTo>
                    <a:cubicBezTo>
                      <a:pt x="0" y="147"/>
                      <a:pt x="0" y="147"/>
                      <a:pt x="0" y="147"/>
                    </a:cubicBezTo>
                    <a:cubicBezTo>
                      <a:pt x="3" y="149"/>
                      <a:pt x="3" y="149"/>
                      <a:pt x="3" y="149"/>
                    </a:cubicBezTo>
                    <a:cubicBezTo>
                      <a:pt x="4" y="149"/>
                      <a:pt x="5" y="149"/>
                      <a:pt x="6" y="149"/>
                    </a:cubicBezTo>
                    <a:cubicBezTo>
                      <a:pt x="9" y="150"/>
                      <a:pt x="10" y="151"/>
                      <a:pt x="11" y="151"/>
                    </a:cubicBezTo>
                    <a:cubicBezTo>
                      <a:pt x="13" y="152"/>
                      <a:pt x="13" y="153"/>
                      <a:pt x="15" y="153"/>
                    </a:cubicBezTo>
                    <a:cubicBezTo>
                      <a:pt x="16" y="153"/>
                      <a:pt x="17" y="151"/>
                      <a:pt x="18" y="150"/>
                    </a:cubicBezTo>
                    <a:cubicBezTo>
                      <a:pt x="19" y="150"/>
                      <a:pt x="19" y="150"/>
                      <a:pt x="19" y="150"/>
                    </a:cubicBezTo>
                    <a:cubicBezTo>
                      <a:pt x="21" y="147"/>
                      <a:pt x="24" y="143"/>
                      <a:pt x="28" y="143"/>
                    </a:cubicBezTo>
                    <a:cubicBezTo>
                      <a:pt x="29" y="143"/>
                      <a:pt x="29" y="143"/>
                      <a:pt x="30" y="143"/>
                    </a:cubicBezTo>
                    <a:cubicBezTo>
                      <a:pt x="31" y="144"/>
                      <a:pt x="32" y="144"/>
                      <a:pt x="33" y="145"/>
                    </a:cubicBezTo>
                    <a:cubicBezTo>
                      <a:pt x="35" y="146"/>
                      <a:pt x="36" y="147"/>
                      <a:pt x="37" y="147"/>
                    </a:cubicBezTo>
                    <a:cubicBezTo>
                      <a:pt x="38" y="147"/>
                      <a:pt x="38" y="147"/>
                      <a:pt x="38" y="147"/>
                    </a:cubicBezTo>
                    <a:cubicBezTo>
                      <a:pt x="39" y="147"/>
                      <a:pt x="40" y="146"/>
                      <a:pt x="40" y="146"/>
                    </a:cubicBezTo>
                    <a:cubicBezTo>
                      <a:pt x="41" y="146"/>
                      <a:pt x="41" y="146"/>
                      <a:pt x="41" y="146"/>
                    </a:cubicBezTo>
                    <a:cubicBezTo>
                      <a:pt x="42" y="146"/>
                      <a:pt x="43" y="145"/>
                      <a:pt x="44" y="145"/>
                    </a:cubicBezTo>
                    <a:cubicBezTo>
                      <a:pt x="45" y="145"/>
                      <a:pt x="45" y="145"/>
                      <a:pt x="46" y="146"/>
                    </a:cubicBezTo>
                    <a:cubicBezTo>
                      <a:pt x="48" y="146"/>
                      <a:pt x="49" y="147"/>
                      <a:pt x="51" y="148"/>
                    </a:cubicBezTo>
                    <a:cubicBezTo>
                      <a:pt x="52" y="149"/>
                      <a:pt x="54" y="150"/>
                      <a:pt x="56" y="150"/>
                    </a:cubicBezTo>
                    <a:cubicBezTo>
                      <a:pt x="56" y="150"/>
                      <a:pt x="57" y="150"/>
                      <a:pt x="59" y="150"/>
                    </a:cubicBezTo>
                    <a:cubicBezTo>
                      <a:pt x="63" y="148"/>
                      <a:pt x="67" y="143"/>
                      <a:pt x="70" y="138"/>
                    </a:cubicBezTo>
                    <a:cubicBezTo>
                      <a:pt x="72" y="136"/>
                      <a:pt x="73" y="133"/>
                      <a:pt x="73" y="130"/>
                    </a:cubicBezTo>
                    <a:cubicBezTo>
                      <a:pt x="73" y="128"/>
                      <a:pt x="74" y="125"/>
                      <a:pt x="75" y="123"/>
                    </a:cubicBezTo>
                    <a:cubicBezTo>
                      <a:pt x="75" y="122"/>
                      <a:pt x="76" y="121"/>
                      <a:pt x="76" y="120"/>
                    </a:cubicBezTo>
                    <a:cubicBezTo>
                      <a:pt x="77" y="119"/>
                      <a:pt x="78" y="117"/>
                      <a:pt x="79" y="115"/>
                    </a:cubicBezTo>
                    <a:cubicBezTo>
                      <a:pt x="79" y="115"/>
                      <a:pt x="79" y="114"/>
                      <a:pt x="80" y="113"/>
                    </a:cubicBezTo>
                    <a:cubicBezTo>
                      <a:pt x="80" y="111"/>
                      <a:pt x="81" y="110"/>
                      <a:pt x="82" y="108"/>
                    </a:cubicBezTo>
                    <a:cubicBezTo>
                      <a:pt x="82" y="107"/>
                      <a:pt x="83" y="106"/>
                      <a:pt x="84" y="105"/>
                    </a:cubicBezTo>
                    <a:cubicBezTo>
                      <a:pt x="85" y="104"/>
                      <a:pt x="86" y="104"/>
                      <a:pt x="86" y="103"/>
                    </a:cubicBezTo>
                    <a:cubicBezTo>
                      <a:pt x="88" y="101"/>
                      <a:pt x="89" y="99"/>
                      <a:pt x="90" y="97"/>
                    </a:cubicBezTo>
                    <a:cubicBezTo>
                      <a:pt x="90" y="95"/>
                      <a:pt x="90" y="95"/>
                      <a:pt x="90" y="95"/>
                    </a:cubicBezTo>
                    <a:cubicBezTo>
                      <a:pt x="92" y="91"/>
                      <a:pt x="94" y="86"/>
                      <a:pt x="97" y="82"/>
                    </a:cubicBezTo>
                    <a:cubicBezTo>
                      <a:pt x="98" y="80"/>
                      <a:pt x="100" y="78"/>
                      <a:pt x="101" y="77"/>
                    </a:cubicBezTo>
                    <a:cubicBezTo>
                      <a:pt x="103" y="75"/>
                      <a:pt x="105" y="74"/>
                      <a:pt x="106" y="71"/>
                    </a:cubicBezTo>
                    <a:cubicBezTo>
                      <a:pt x="106" y="68"/>
                      <a:pt x="107" y="65"/>
                      <a:pt x="107" y="62"/>
                    </a:cubicBezTo>
                    <a:cubicBezTo>
                      <a:pt x="107" y="60"/>
                      <a:pt x="107" y="59"/>
                      <a:pt x="108" y="57"/>
                    </a:cubicBezTo>
                    <a:cubicBezTo>
                      <a:pt x="108" y="55"/>
                      <a:pt x="108" y="55"/>
                      <a:pt x="108" y="55"/>
                    </a:cubicBezTo>
                    <a:lnTo>
                      <a:pt x="106" y="5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19"/>
              <p:cNvSpPr>
                <a:spLocks/>
              </p:cNvSpPr>
              <p:nvPr/>
            </p:nvSpPr>
            <p:spPr bwMode="auto">
              <a:xfrm>
                <a:off x="2895" y="418"/>
                <a:ext cx="231" cy="270"/>
              </a:xfrm>
              <a:custGeom>
                <a:avLst/>
                <a:gdLst>
                  <a:gd name="T0" fmla="*/ 138 w 151"/>
                  <a:gd name="T1" fmla="*/ 7 h 176"/>
                  <a:gd name="T2" fmla="*/ 112 w 151"/>
                  <a:gd name="T3" fmla="*/ 0 h 176"/>
                  <a:gd name="T4" fmla="*/ 101 w 151"/>
                  <a:gd name="T5" fmla="*/ 6 h 176"/>
                  <a:gd name="T6" fmla="*/ 90 w 151"/>
                  <a:gd name="T7" fmla="*/ 2 h 176"/>
                  <a:gd name="T8" fmla="*/ 76 w 151"/>
                  <a:gd name="T9" fmla="*/ 4 h 176"/>
                  <a:gd name="T10" fmla="*/ 73 w 151"/>
                  <a:gd name="T11" fmla="*/ 8 h 176"/>
                  <a:gd name="T12" fmla="*/ 62 w 151"/>
                  <a:gd name="T13" fmla="*/ 6 h 176"/>
                  <a:gd name="T14" fmla="*/ 45 w 151"/>
                  <a:gd name="T15" fmla="*/ 2 h 176"/>
                  <a:gd name="T16" fmla="*/ 39 w 151"/>
                  <a:gd name="T17" fmla="*/ 1 h 176"/>
                  <a:gd name="T18" fmla="*/ 35 w 151"/>
                  <a:gd name="T19" fmla="*/ 7 h 176"/>
                  <a:gd name="T20" fmla="*/ 31 w 151"/>
                  <a:gd name="T21" fmla="*/ 21 h 176"/>
                  <a:gd name="T22" fmla="*/ 29 w 151"/>
                  <a:gd name="T23" fmla="*/ 35 h 176"/>
                  <a:gd name="T24" fmla="*/ 20 w 151"/>
                  <a:gd name="T25" fmla="*/ 46 h 176"/>
                  <a:gd name="T26" fmla="*/ 14 w 151"/>
                  <a:gd name="T27" fmla="*/ 46 h 176"/>
                  <a:gd name="T28" fmla="*/ 5 w 151"/>
                  <a:gd name="T29" fmla="*/ 51 h 176"/>
                  <a:gd name="T30" fmla="*/ 3 w 151"/>
                  <a:gd name="T31" fmla="*/ 75 h 176"/>
                  <a:gd name="T32" fmla="*/ 6 w 151"/>
                  <a:gd name="T33" fmla="*/ 96 h 176"/>
                  <a:gd name="T34" fmla="*/ 17 w 151"/>
                  <a:gd name="T35" fmla="*/ 114 h 176"/>
                  <a:gd name="T36" fmla="*/ 22 w 151"/>
                  <a:gd name="T37" fmla="*/ 113 h 176"/>
                  <a:gd name="T38" fmla="*/ 29 w 151"/>
                  <a:gd name="T39" fmla="*/ 130 h 176"/>
                  <a:gd name="T40" fmla="*/ 42 w 151"/>
                  <a:gd name="T41" fmla="*/ 158 h 176"/>
                  <a:gd name="T42" fmla="*/ 47 w 151"/>
                  <a:gd name="T43" fmla="*/ 165 h 176"/>
                  <a:gd name="T44" fmla="*/ 52 w 151"/>
                  <a:gd name="T45" fmla="*/ 172 h 176"/>
                  <a:gd name="T46" fmla="*/ 62 w 151"/>
                  <a:gd name="T47" fmla="*/ 172 h 176"/>
                  <a:gd name="T48" fmla="*/ 71 w 151"/>
                  <a:gd name="T49" fmla="*/ 175 h 176"/>
                  <a:gd name="T50" fmla="*/ 74 w 151"/>
                  <a:gd name="T51" fmla="*/ 174 h 176"/>
                  <a:gd name="T52" fmla="*/ 69 w 151"/>
                  <a:gd name="T53" fmla="*/ 158 h 176"/>
                  <a:gd name="T54" fmla="*/ 74 w 151"/>
                  <a:gd name="T55" fmla="*/ 151 h 176"/>
                  <a:gd name="T56" fmla="*/ 81 w 151"/>
                  <a:gd name="T57" fmla="*/ 151 h 176"/>
                  <a:gd name="T58" fmla="*/ 87 w 151"/>
                  <a:gd name="T59" fmla="*/ 152 h 176"/>
                  <a:gd name="T60" fmla="*/ 91 w 151"/>
                  <a:gd name="T61" fmla="*/ 151 h 176"/>
                  <a:gd name="T62" fmla="*/ 103 w 151"/>
                  <a:gd name="T63" fmla="*/ 148 h 176"/>
                  <a:gd name="T64" fmla="*/ 109 w 151"/>
                  <a:gd name="T65" fmla="*/ 145 h 176"/>
                  <a:gd name="T66" fmla="*/ 117 w 151"/>
                  <a:gd name="T67" fmla="*/ 152 h 176"/>
                  <a:gd name="T68" fmla="*/ 126 w 151"/>
                  <a:gd name="T69" fmla="*/ 157 h 176"/>
                  <a:gd name="T70" fmla="*/ 133 w 151"/>
                  <a:gd name="T71" fmla="*/ 144 h 176"/>
                  <a:gd name="T72" fmla="*/ 138 w 151"/>
                  <a:gd name="T73" fmla="*/ 127 h 176"/>
                  <a:gd name="T74" fmla="*/ 142 w 151"/>
                  <a:gd name="T75" fmla="*/ 115 h 176"/>
                  <a:gd name="T76" fmla="*/ 131 w 151"/>
                  <a:gd name="T77" fmla="*/ 68 h 176"/>
                  <a:gd name="T78" fmla="*/ 130 w 151"/>
                  <a:gd name="T79" fmla="*/ 56 h 176"/>
                  <a:gd name="T80" fmla="*/ 146 w 151"/>
                  <a:gd name="T81" fmla="*/ 23 h 176"/>
                  <a:gd name="T82" fmla="*/ 150 w 151"/>
                  <a:gd name="T83" fmla="*/ 1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1" h="176">
                    <a:moveTo>
                      <a:pt x="148" y="10"/>
                    </a:moveTo>
                    <a:cubicBezTo>
                      <a:pt x="145" y="8"/>
                      <a:pt x="143" y="7"/>
                      <a:pt x="138" y="7"/>
                    </a:cubicBezTo>
                    <a:cubicBezTo>
                      <a:pt x="138" y="7"/>
                      <a:pt x="138" y="7"/>
                      <a:pt x="138" y="7"/>
                    </a:cubicBezTo>
                    <a:cubicBezTo>
                      <a:pt x="134" y="7"/>
                      <a:pt x="129" y="6"/>
                      <a:pt x="124" y="4"/>
                    </a:cubicBezTo>
                    <a:cubicBezTo>
                      <a:pt x="123" y="4"/>
                      <a:pt x="121" y="3"/>
                      <a:pt x="120" y="3"/>
                    </a:cubicBezTo>
                    <a:cubicBezTo>
                      <a:pt x="118" y="1"/>
                      <a:pt x="115" y="0"/>
                      <a:pt x="112" y="0"/>
                    </a:cubicBezTo>
                    <a:cubicBezTo>
                      <a:pt x="110" y="0"/>
                      <a:pt x="108" y="1"/>
                      <a:pt x="107" y="2"/>
                    </a:cubicBezTo>
                    <a:cubicBezTo>
                      <a:pt x="106" y="2"/>
                      <a:pt x="105" y="3"/>
                      <a:pt x="104" y="4"/>
                    </a:cubicBezTo>
                    <a:cubicBezTo>
                      <a:pt x="103" y="5"/>
                      <a:pt x="102" y="6"/>
                      <a:pt x="101" y="6"/>
                    </a:cubicBezTo>
                    <a:cubicBezTo>
                      <a:pt x="101" y="6"/>
                      <a:pt x="99" y="5"/>
                      <a:pt x="98" y="4"/>
                    </a:cubicBezTo>
                    <a:cubicBezTo>
                      <a:pt x="97" y="4"/>
                      <a:pt x="96" y="3"/>
                      <a:pt x="95" y="3"/>
                    </a:cubicBezTo>
                    <a:cubicBezTo>
                      <a:pt x="93" y="2"/>
                      <a:pt x="92" y="2"/>
                      <a:pt x="90" y="2"/>
                    </a:cubicBezTo>
                    <a:cubicBezTo>
                      <a:pt x="89" y="2"/>
                      <a:pt x="87" y="2"/>
                      <a:pt x="86" y="3"/>
                    </a:cubicBezTo>
                    <a:cubicBezTo>
                      <a:pt x="83" y="4"/>
                      <a:pt x="82" y="4"/>
                      <a:pt x="79" y="4"/>
                    </a:cubicBezTo>
                    <a:cubicBezTo>
                      <a:pt x="76" y="4"/>
                      <a:pt x="76" y="4"/>
                      <a:pt x="76" y="4"/>
                    </a:cubicBezTo>
                    <a:cubicBezTo>
                      <a:pt x="76" y="6"/>
                      <a:pt x="76" y="6"/>
                      <a:pt x="76" y="6"/>
                    </a:cubicBezTo>
                    <a:cubicBezTo>
                      <a:pt x="76" y="7"/>
                      <a:pt x="76" y="8"/>
                      <a:pt x="75" y="10"/>
                    </a:cubicBezTo>
                    <a:cubicBezTo>
                      <a:pt x="75" y="9"/>
                      <a:pt x="74" y="9"/>
                      <a:pt x="73" y="8"/>
                    </a:cubicBezTo>
                    <a:cubicBezTo>
                      <a:pt x="71" y="6"/>
                      <a:pt x="70" y="6"/>
                      <a:pt x="68" y="6"/>
                    </a:cubicBezTo>
                    <a:cubicBezTo>
                      <a:pt x="67" y="6"/>
                      <a:pt x="67" y="6"/>
                      <a:pt x="67" y="6"/>
                    </a:cubicBezTo>
                    <a:cubicBezTo>
                      <a:pt x="65" y="6"/>
                      <a:pt x="63" y="6"/>
                      <a:pt x="62" y="6"/>
                    </a:cubicBezTo>
                    <a:cubicBezTo>
                      <a:pt x="60" y="5"/>
                      <a:pt x="57" y="5"/>
                      <a:pt x="55" y="5"/>
                    </a:cubicBezTo>
                    <a:cubicBezTo>
                      <a:pt x="53" y="5"/>
                      <a:pt x="52" y="4"/>
                      <a:pt x="51" y="4"/>
                    </a:cubicBezTo>
                    <a:cubicBezTo>
                      <a:pt x="49" y="3"/>
                      <a:pt x="47" y="2"/>
                      <a:pt x="45" y="2"/>
                    </a:cubicBezTo>
                    <a:cubicBezTo>
                      <a:pt x="45" y="2"/>
                      <a:pt x="44" y="2"/>
                      <a:pt x="44" y="2"/>
                    </a:cubicBezTo>
                    <a:cubicBezTo>
                      <a:pt x="43" y="1"/>
                      <a:pt x="42" y="1"/>
                      <a:pt x="40" y="1"/>
                    </a:cubicBezTo>
                    <a:cubicBezTo>
                      <a:pt x="40" y="1"/>
                      <a:pt x="40" y="1"/>
                      <a:pt x="39" y="1"/>
                    </a:cubicBezTo>
                    <a:cubicBezTo>
                      <a:pt x="39" y="1"/>
                      <a:pt x="38" y="2"/>
                      <a:pt x="37" y="2"/>
                    </a:cubicBezTo>
                    <a:cubicBezTo>
                      <a:pt x="36" y="2"/>
                      <a:pt x="36" y="2"/>
                      <a:pt x="36" y="2"/>
                    </a:cubicBezTo>
                    <a:cubicBezTo>
                      <a:pt x="35" y="7"/>
                      <a:pt x="35" y="7"/>
                      <a:pt x="35" y="7"/>
                    </a:cubicBezTo>
                    <a:cubicBezTo>
                      <a:pt x="35" y="9"/>
                      <a:pt x="34" y="11"/>
                      <a:pt x="34" y="12"/>
                    </a:cubicBezTo>
                    <a:cubicBezTo>
                      <a:pt x="33" y="15"/>
                      <a:pt x="32" y="18"/>
                      <a:pt x="31" y="20"/>
                    </a:cubicBezTo>
                    <a:cubicBezTo>
                      <a:pt x="31" y="21"/>
                      <a:pt x="31" y="21"/>
                      <a:pt x="31" y="21"/>
                    </a:cubicBezTo>
                    <a:cubicBezTo>
                      <a:pt x="30" y="22"/>
                      <a:pt x="30" y="24"/>
                      <a:pt x="29" y="26"/>
                    </a:cubicBezTo>
                    <a:cubicBezTo>
                      <a:pt x="28" y="28"/>
                      <a:pt x="28" y="31"/>
                      <a:pt x="28" y="33"/>
                    </a:cubicBezTo>
                    <a:cubicBezTo>
                      <a:pt x="28" y="33"/>
                      <a:pt x="28" y="34"/>
                      <a:pt x="29" y="35"/>
                    </a:cubicBezTo>
                    <a:cubicBezTo>
                      <a:pt x="29" y="36"/>
                      <a:pt x="29" y="37"/>
                      <a:pt x="29" y="38"/>
                    </a:cubicBezTo>
                    <a:cubicBezTo>
                      <a:pt x="29" y="42"/>
                      <a:pt x="23" y="46"/>
                      <a:pt x="20" y="46"/>
                    </a:cubicBezTo>
                    <a:cubicBezTo>
                      <a:pt x="20" y="46"/>
                      <a:pt x="20" y="46"/>
                      <a:pt x="20" y="46"/>
                    </a:cubicBezTo>
                    <a:cubicBezTo>
                      <a:pt x="19" y="46"/>
                      <a:pt x="18" y="46"/>
                      <a:pt x="17" y="46"/>
                    </a:cubicBezTo>
                    <a:cubicBezTo>
                      <a:pt x="16" y="46"/>
                      <a:pt x="16" y="46"/>
                      <a:pt x="15" y="46"/>
                    </a:cubicBezTo>
                    <a:cubicBezTo>
                      <a:pt x="15" y="46"/>
                      <a:pt x="14" y="46"/>
                      <a:pt x="14" y="46"/>
                    </a:cubicBezTo>
                    <a:cubicBezTo>
                      <a:pt x="13" y="46"/>
                      <a:pt x="12" y="47"/>
                      <a:pt x="12" y="47"/>
                    </a:cubicBezTo>
                    <a:cubicBezTo>
                      <a:pt x="11" y="48"/>
                      <a:pt x="10" y="49"/>
                      <a:pt x="8" y="49"/>
                    </a:cubicBezTo>
                    <a:cubicBezTo>
                      <a:pt x="6" y="49"/>
                      <a:pt x="5" y="50"/>
                      <a:pt x="5" y="51"/>
                    </a:cubicBezTo>
                    <a:cubicBezTo>
                      <a:pt x="4" y="53"/>
                      <a:pt x="4" y="54"/>
                      <a:pt x="5" y="57"/>
                    </a:cubicBezTo>
                    <a:cubicBezTo>
                      <a:pt x="7" y="61"/>
                      <a:pt x="7" y="65"/>
                      <a:pt x="6" y="70"/>
                    </a:cubicBezTo>
                    <a:cubicBezTo>
                      <a:pt x="5" y="72"/>
                      <a:pt x="4" y="73"/>
                      <a:pt x="3" y="75"/>
                    </a:cubicBezTo>
                    <a:cubicBezTo>
                      <a:pt x="2" y="76"/>
                      <a:pt x="1" y="78"/>
                      <a:pt x="1" y="79"/>
                    </a:cubicBezTo>
                    <a:cubicBezTo>
                      <a:pt x="0" y="84"/>
                      <a:pt x="3" y="89"/>
                      <a:pt x="4" y="91"/>
                    </a:cubicBezTo>
                    <a:cubicBezTo>
                      <a:pt x="4" y="93"/>
                      <a:pt x="5" y="94"/>
                      <a:pt x="6" y="96"/>
                    </a:cubicBezTo>
                    <a:cubicBezTo>
                      <a:pt x="9" y="99"/>
                      <a:pt x="11" y="103"/>
                      <a:pt x="12" y="107"/>
                    </a:cubicBezTo>
                    <a:cubicBezTo>
                      <a:pt x="13" y="110"/>
                      <a:pt x="14" y="113"/>
                      <a:pt x="17" y="113"/>
                    </a:cubicBezTo>
                    <a:cubicBezTo>
                      <a:pt x="17" y="114"/>
                      <a:pt x="17" y="114"/>
                      <a:pt x="17" y="114"/>
                    </a:cubicBezTo>
                    <a:cubicBezTo>
                      <a:pt x="18" y="114"/>
                      <a:pt x="18" y="114"/>
                      <a:pt x="18" y="114"/>
                    </a:cubicBezTo>
                    <a:cubicBezTo>
                      <a:pt x="18" y="114"/>
                      <a:pt x="19" y="114"/>
                      <a:pt x="20" y="113"/>
                    </a:cubicBezTo>
                    <a:cubicBezTo>
                      <a:pt x="20" y="113"/>
                      <a:pt x="21" y="113"/>
                      <a:pt x="22" y="113"/>
                    </a:cubicBezTo>
                    <a:cubicBezTo>
                      <a:pt x="22" y="113"/>
                      <a:pt x="23" y="113"/>
                      <a:pt x="23" y="113"/>
                    </a:cubicBezTo>
                    <a:cubicBezTo>
                      <a:pt x="27" y="115"/>
                      <a:pt x="28" y="120"/>
                      <a:pt x="29" y="125"/>
                    </a:cubicBezTo>
                    <a:cubicBezTo>
                      <a:pt x="29" y="127"/>
                      <a:pt x="29" y="129"/>
                      <a:pt x="29" y="130"/>
                    </a:cubicBezTo>
                    <a:cubicBezTo>
                      <a:pt x="31" y="136"/>
                      <a:pt x="34" y="142"/>
                      <a:pt x="36" y="147"/>
                    </a:cubicBezTo>
                    <a:cubicBezTo>
                      <a:pt x="37" y="149"/>
                      <a:pt x="37" y="149"/>
                      <a:pt x="37" y="149"/>
                    </a:cubicBezTo>
                    <a:cubicBezTo>
                      <a:pt x="38" y="152"/>
                      <a:pt x="40" y="155"/>
                      <a:pt x="42" y="158"/>
                    </a:cubicBezTo>
                    <a:cubicBezTo>
                      <a:pt x="42" y="159"/>
                      <a:pt x="43" y="160"/>
                      <a:pt x="44" y="161"/>
                    </a:cubicBezTo>
                    <a:cubicBezTo>
                      <a:pt x="44" y="161"/>
                      <a:pt x="44" y="161"/>
                      <a:pt x="44" y="161"/>
                    </a:cubicBezTo>
                    <a:cubicBezTo>
                      <a:pt x="45" y="163"/>
                      <a:pt x="46" y="164"/>
                      <a:pt x="47" y="165"/>
                    </a:cubicBezTo>
                    <a:cubicBezTo>
                      <a:pt x="47" y="165"/>
                      <a:pt x="49" y="168"/>
                      <a:pt x="49" y="170"/>
                    </a:cubicBezTo>
                    <a:cubicBezTo>
                      <a:pt x="50" y="173"/>
                      <a:pt x="50" y="173"/>
                      <a:pt x="50" y="173"/>
                    </a:cubicBezTo>
                    <a:cubicBezTo>
                      <a:pt x="52" y="172"/>
                      <a:pt x="52" y="172"/>
                      <a:pt x="52" y="172"/>
                    </a:cubicBezTo>
                    <a:cubicBezTo>
                      <a:pt x="54" y="172"/>
                      <a:pt x="55" y="172"/>
                      <a:pt x="57" y="172"/>
                    </a:cubicBezTo>
                    <a:cubicBezTo>
                      <a:pt x="57" y="172"/>
                      <a:pt x="58" y="172"/>
                      <a:pt x="59" y="172"/>
                    </a:cubicBezTo>
                    <a:cubicBezTo>
                      <a:pt x="60" y="172"/>
                      <a:pt x="61" y="172"/>
                      <a:pt x="62" y="172"/>
                    </a:cubicBezTo>
                    <a:cubicBezTo>
                      <a:pt x="64" y="173"/>
                      <a:pt x="66" y="173"/>
                      <a:pt x="68" y="174"/>
                    </a:cubicBezTo>
                    <a:cubicBezTo>
                      <a:pt x="69" y="174"/>
                      <a:pt x="69" y="174"/>
                      <a:pt x="70" y="174"/>
                    </a:cubicBezTo>
                    <a:cubicBezTo>
                      <a:pt x="70" y="175"/>
                      <a:pt x="71" y="175"/>
                      <a:pt x="71" y="175"/>
                    </a:cubicBezTo>
                    <a:cubicBezTo>
                      <a:pt x="74" y="176"/>
                      <a:pt x="74" y="176"/>
                      <a:pt x="74" y="176"/>
                    </a:cubicBezTo>
                    <a:cubicBezTo>
                      <a:pt x="74" y="174"/>
                      <a:pt x="74" y="174"/>
                      <a:pt x="74" y="174"/>
                    </a:cubicBezTo>
                    <a:cubicBezTo>
                      <a:pt x="74" y="174"/>
                      <a:pt x="74" y="174"/>
                      <a:pt x="74" y="174"/>
                    </a:cubicBezTo>
                    <a:cubicBezTo>
                      <a:pt x="76" y="171"/>
                      <a:pt x="75" y="168"/>
                      <a:pt x="73" y="165"/>
                    </a:cubicBezTo>
                    <a:cubicBezTo>
                      <a:pt x="73" y="164"/>
                      <a:pt x="72" y="163"/>
                      <a:pt x="71" y="163"/>
                    </a:cubicBezTo>
                    <a:cubicBezTo>
                      <a:pt x="70" y="161"/>
                      <a:pt x="69" y="160"/>
                      <a:pt x="69" y="158"/>
                    </a:cubicBezTo>
                    <a:cubicBezTo>
                      <a:pt x="68" y="156"/>
                      <a:pt x="70" y="155"/>
                      <a:pt x="72" y="154"/>
                    </a:cubicBezTo>
                    <a:cubicBezTo>
                      <a:pt x="72" y="154"/>
                      <a:pt x="73" y="153"/>
                      <a:pt x="73" y="152"/>
                    </a:cubicBezTo>
                    <a:cubicBezTo>
                      <a:pt x="74" y="152"/>
                      <a:pt x="74" y="151"/>
                      <a:pt x="74" y="151"/>
                    </a:cubicBezTo>
                    <a:cubicBezTo>
                      <a:pt x="75" y="149"/>
                      <a:pt x="76" y="149"/>
                      <a:pt x="77" y="149"/>
                    </a:cubicBezTo>
                    <a:cubicBezTo>
                      <a:pt x="77" y="149"/>
                      <a:pt x="78" y="149"/>
                      <a:pt x="79" y="150"/>
                    </a:cubicBezTo>
                    <a:cubicBezTo>
                      <a:pt x="80" y="150"/>
                      <a:pt x="80" y="151"/>
                      <a:pt x="81" y="151"/>
                    </a:cubicBezTo>
                    <a:cubicBezTo>
                      <a:pt x="82" y="152"/>
                      <a:pt x="82" y="152"/>
                      <a:pt x="84" y="152"/>
                    </a:cubicBezTo>
                    <a:cubicBezTo>
                      <a:pt x="84" y="152"/>
                      <a:pt x="84" y="152"/>
                      <a:pt x="84" y="152"/>
                    </a:cubicBezTo>
                    <a:cubicBezTo>
                      <a:pt x="85" y="152"/>
                      <a:pt x="86" y="152"/>
                      <a:pt x="87" y="152"/>
                    </a:cubicBezTo>
                    <a:cubicBezTo>
                      <a:pt x="87" y="152"/>
                      <a:pt x="87" y="152"/>
                      <a:pt x="87" y="152"/>
                    </a:cubicBezTo>
                    <a:cubicBezTo>
                      <a:pt x="88" y="152"/>
                      <a:pt x="89" y="151"/>
                      <a:pt x="90" y="151"/>
                    </a:cubicBezTo>
                    <a:cubicBezTo>
                      <a:pt x="91" y="151"/>
                      <a:pt x="91" y="151"/>
                      <a:pt x="91" y="151"/>
                    </a:cubicBezTo>
                    <a:cubicBezTo>
                      <a:pt x="93" y="151"/>
                      <a:pt x="94" y="150"/>
                      <a:pt x="96" y="150"/>
                    </a:cubicBezTo>
                    <a:cubicBezTo>
                      <a:pt x="98" y="149"/>
                      <a:pt x="99" y="149"/>
                      <a:pt x="100" y="148"/>
                    </a:cubicBezTo>
                    <a:cubicBezTo>
                      <a:pt x="101" y="148"/>
                      <a:pt x="102" y="148"/>
                      <a:pt x="103" y="148"/>
                    </a:cubicBezTo>
                    <a:cubicBezTo>
                      <a:pt x="103" y="148"/>
                      <a:pt x="104" y="147"/>
                      <a:pt x="105" y="147"/>
                    </a:cubicBezTo>
                    <a:cubicBezTo>
                      <a:pt x="106" y="146"/>
                      <a:pt x="107" y="145"/>
                      <a:pt x="108" y="145"/>
                    </a:cubicBezTo>
                    <a:cubicBezTo>
                      <a:pt x="109" y="145"/>
                      <a:pt x="109" y="145"/>
                      <a:pt x="109" y="145"/>
                    </a:cubicBezTo>
                    <a:cubicBezTo>
                      <a:pt x="111" y="146"/>
                      <a:pt x="112" y="147"/>
                      <a:pt x="112" y="148"/>
                    </a:cubicBezTo>
                    <a:cubicBezTo>
                      <a:pt x="113" y="149"/>
                      <a:pt x="113" y="149"/>
                      <a:pt x="113" y="150"/>
                    </a:cubicBezTo>
                    <a:cubicBezTo>
                      <a:pt x="114" y="151"/>
                      <a:pt x="115" y="151"/>
                      <a:pt x="117" y="152"/>
                    </a:cubicBezTo>
                    <a:cubicBezTo>
                      <a:pt x="118" y="152"/>
                      <a:pt x="119" y="153"/>
                      <a:pt x="120" y="154"/>
                    </a:cubicBezTo>
                    <a:cubicBezTo>
                      <a:pt x="122" y="155"/>
                      <a:pt x="123" y="156"/>
                      <a:pt x="123" y="156"/>
                    </a:cubicBezTo>
                    <a:cubicBezTo>
                      <a:pt x="126" y="157"/>
                      <a:pt x="126" y="157"/>
                      <a:pt x="126" y="157"/>
                    </a:cubicBezTo>
                    <a:cubicBezTo>
                      <a:pt x="126" y="155"/>
                      <a:pt x="126" y="155"/>
                      <a:pt x="126" y="155"/>
                    </a:cubicBezTo>
                    <a:cubicBezTo>
                      <a:pt x="128" y="154"/>
                      <a:pt x="129" y="151"/>
                      <a:pt x="130" y="149"/>
                    </a:cubicBezTo>
                    <a:cubicBezTo>
                      <a:pt x="131" y="147"/>
                      <a:pt x="132" y="146"/>
                      <a:pt x="133" y="144"/>
                    </a:cubicBezTo>
                    <a:cubicBezTo>
                      <a:pt x="134" y="143"/>
                      <a:pt x="134" y="143"/>
                      <a:pt x="134" y="143"/>
                    </a:cubicBezTo>
                    <a:cubicBezTo>
                      <a:pt x="135" y="141"/>
                      <a:pt x="136" y="139"/>
                      <a:pt x="137" y="136"/>
                    </a:cubicBezTo>
                    <a:cubicBezTo>
                      <a:pt x="137" y="133"/>
                      <a:pt x="138" y="130"/>
                      <a:pt x="138" y="127"/>
                    </a:cubicBezTo>
                    <a:cubicBezTo>
                      <a:pt x="138" y="126"/>
                      <a:pt x="138" y="125"/>
                      <a:pt x="138" y="124"/>
                    </a:cubicBezTo>
                    <a:cubicBezTo>
                      <a:pt x="138" y="122"/>
                      <a:pt x="138" y="120"/>
                      <a:pt x="139" y="118"/>
                    </a:cubicBezTo>
                    <a:cubicBezTo>
                      <a:pt x="140" y="117"/>
                      <a:pt x="141" y="116"/>
                      <a:pt x="142" y="115"/>
                    </a:cubicBezTo>
                    <a:cubicBezTo>
                      <a:pt x="142" y="114"/>
                      <a:pt x="143" y="113"/>
                      <a:pt x="144" y="112"/>
                    </a:cubicBezTo>
                    <a:cubicBezTo>
                      <a:pt x="146" y="106"/>
                      <a:pt x="145" y="102"/>
                      <a:pt x="141" y="97"/>
                    </a:cubicBezTo>
                    <a:cubicBezTo>
                      <a:pt x="134" y="88"/>
                      <a:pt x="131" y="78"/>
                      <a:pt x="131" y="68"/>
                    </a:cubicBezTo>
                    <a:cubicBezTo>
                      <a:pt x="131" y="66"/>
                      <a:pt x="131" y="65"/>
                      <a:pt x="131" y="64"/>
                    </a:cubicBezTo>
                    <a:cubicBezTo>
                      <a:pt x="131" y="62"/>
                      <a:pt x="131" y="60"/>
                      <a:pt x="131" y="59"/>
                    </a:cubicBezTo>
                    <a:cubicBezTo>
                      <a:pt x="131" y="58"/>
                      <a:pt x="130" y="57"/>
                      <a:pt x="130" y="56"/>
                    </a:cubicBezTo>
                    <a:cubicBezTo>
                      <a:pt x="129" y="54"/>
                      <a:pt x="129" y="52"/>
                      <a:pt x="129" y="51"/>
                    </a:cubicBezTo>
                    <a:cubicBezTo>
                      <a:pt x="129" y="45"/>
                      <a:pt x="133" y="39"/>
                      <a:pt x="137" y="35"/>
                    </a:cubicBezTo>
                    <a:cubicBezTo>
                      <a:pt x="140" y="32"/>
                      <a:pt x="145" y="27"/>
                      <a:pt x="146" y="23"/>
                    </a:cubicBezTo>
                    <a:cubicBezTo>
                      <a:pt x="146" y="22"/>
                      <a:pt x="146" y="22"/>
                      <a:pt x="146" y="21"/>
                    </a:cubicBezTo>
                    <a:cubicBezTo>
                      <a:pt x="147" y="20"/>
                      <a:pt x="147" y="18"/>
                      <a:pt x="148" y="16"/>
                    </a:cubicBezTo>
                    <a:cubicBezTo>
                      <a:pt x="149" y="15"/>
                      <a:pt x="150" y="14"/>
                      <a:pt x="150" y="13"/>
                    </a:cubicBezTo>
                    <a:cubicBezTo>
                      <a:pt x="151" y="11"/>
                      <a:pt x="151" y="11"/>
                      <a:pt x="151" y="11"/>
                    </a:cubicBezTo>
                    <a:cubicBezTo>
                      <a:pt x="151" y="11"/>
                      <a:pt x="148" y="10"/>
                      <a:pt x="148" y="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20"/>
              <p:cNvSpPr>
                <a:spLocks/>
              </p:cNvSpPr>
              <p:nvPr/>
            </p:nvSpPr>
            <p:spPr bwMode="auto">
              <a:xfrm>
                <a:off x="1590" y="804"/>
                <a:ext cx="748" cy="1165"/>
              </a:xfrm>
              <a:custGeom>
                <a:avLst/>
                <a:gdLst>
                  <a:gd name="T0" fmla="*/ 471 w 488"/>
                  <a:gd name="T1" fmla="*/ 655 h 760"/>
                  <a:gd name="T2" fmla="*/ 473 w 488"/>
                  <a:gd name="T3" fmla="*/ 600 h 760"/>
                  <a:gd name="T4" fmla="*/ 476 w 488"/>
                  <a:gd name="T5" fmla="*/ 578 h 760"/>
                  <a:gd name="T6" fmla="*/ 477 w 488"/>
                  <a:gd name="T7" fmla="*/ 526 h 760"/>
                  <a:gd name="T8" fmla="*/ 427 w 488"/>
                  <a:gd name="T9" fmla="*/ 455 h 760"/>
                  <a:gd name="T10" fmla="*/ 406 w 488"/>
                  <a:gd name="T11" fmla="*/ 394 h 760"/>
                  <a:gd name="T12" fmla="*/ 366 w 488"/>
                  <a:gd name="T13" fmla="*/ 413 h 760"/>
                  <a:gd name="T14" fmla="*/ 341 w 488"/>
                  <a:gd name="T15" fmla="*/ 392 h 760"/>
                  <a:gd name="T16" fmla="*/ 325 w 488"/>
                  <a:gd name="T17" fmla="*/ 389 h 760"/>
                  <a:gd name="T18" fmla="*/ 316 w 488"/>
                  <a:gd name="T19" fmla="*/ 368 h 760"/>
                  <a:gd name="T20" fmla="*/ 294 w 488"/>
                  <a:gd name="T21" fmla="*/ 339 h 760"/>
                  <a:gd name="T22" fmla="*/ 276 w 488"/>
                  <a:gd name="T23" fmla="*/ 308 h 760"/>
                  <a:gd name="T24" fmla="*/ 283 w 488"/>
                  <a:gd name="T25" fmla="*/ 295 h 760"/>
                  <a:gd name="T26" fmla="*/ 309 w 488"/>
                  <a:gd name="T27" fmla="*/ 225 h 760"/>
                  <a:gd name="T28" fmla="*/ 358 w 488"/>
                  <a:gd name="T29" fmla="*/ 184 h 760"/>
                  <a:gd name="T30" fmla="*/ 376 w 488"/>
                  <a:gd name="T31" fmla="*/ 180 h 760"/>
                  <a:gd name="T32" fmla="*/ 407 w 488"/>
                  <a:gd name="T33" fmla="*/ 177 h 760"/>
                  <a:gd name="T34" fmla="*/ 401 w 488"/>
                  <a:gd name="T35" fmla="*/ 155 h 760"/>
                  <a:gd name="T36" fmla="*/ 397 w 488"/>
                  <a:gd name="T37" fmla="*/ 138 h 760"/>
                  <a:gd name="T38" fmla="*/ 386 w 488"/>
                  <a:gd name="T39" fmla="*/ 94 h 760"/>
                  <a:gd name="T40" fmla="*/ 366 w 488"/>
                  <a:gd name="T41" fmla="*/ 96 h 760"/>
                  <a:gd name="T42" fmla="*/ 348 w 488"/>
                  <a:gd name="T43" fmla="*/ 92 h 760"/>
                  <a:gd name="T44" fmla="*/ 326 w 488"/>
                  <a:gd name="T45" fmla="*/ 100 h 760"/>
                  <a:gd name="T46" fmla="*/ 300 w 488"/>
                  <a:gd name="T47" fmla="*/ 89 h 760"/>
                  <a:gd name="T48" fmla="*/ 285 w 488"/>
                  <a:gd name="T49" fmla="*/ 62 h 760"/>
                  <a:gd name="T50" fmla="*/ 256 w 488"/>
                  <a:gd name="T51" fmla="*/ 39 h 760"/>
                  <a:gd name="T52" fmla="*/ 254 w 488"/>
                  <a:gd name="T53" fmla="*/ 30 h 760"/>
                  <a:gd name="T54" fmla="*/ 236 w 488"/>
                  <a:gd name="T55" fmla="*/ 8 h 760"/>
                  <a:gd name="T56" fmla="*/ 222 w 488"/>
                  <a:gd name="T57" fmla="*/ 3 h 760"/>
                  <a:gd name="T58" fmla="*/ 212 w 488"/>
                  <a:gd name="T59" fmla="*/ 0 h 760"/>
                  <a:gd name="T60" fmla="*/ 217 w 488"/>
                  <a:gd name="T61" fmla="*/ 40 h 760"/>
                  <a:gd name="T62" fmla="*/ 167 w 488"/>
                  <a:gd name="T63" fmla="*/ 105 h 760"/>
                  <a:gd name="T64" fmla="*/ 118 w 488"/>
                  <a:gd name="T65" fmla="*/ 135 h 760"/>
                  <a:gd name="T66" fmla="*/ 111 w 488"/>
                  <a:gd name="T67" fmla="*/ 143 h 760"/>
                  <a:gd name="T68" fmla="*/ 97 w 488"/>
                  <a:gd name="T69" fmla="*/ 190 h 760"/>
                  <a:gd name="T70" fmla="*/ 61 w 488"/>
                  <a:gd name="T71" fmla="*/ 183 h 760"/>
                  <a:gd name="T72" fmla="*/ 46 w 488"/>
                  <a:gd name="T73" fmla="*/ 177 h 760"/>
                  <a:gd name="T74" fmla="*/ 34 w 488"/>
                  <a:gd name="T75" fmla="*/ 171 h 760"/>
                  <a:gd name="T76" fmla="*/ 41 w 488"/>
                  <a:gd name="T77" fmla="*/ 148 h 760"/>
                  <a:gd name="T78" fmla="*/ 19 w 488"/>
                  <a:gd name="T79" fmla="*/ 152 h 760"/>
                  <a:gd name="T80" fmla="*/ 7 w 488"/>
                  <a:gd name="T81" fmla="*/ 201 h 760"/>
                  <a:gd name="T82" fmla="*/ 18 w 488"/>
                  <a:gd name="T83" fmla="*/ 237 h 760"/>
                  <a:gd name="T84" fmla="*/ 25 w 488"/>
                  <a:gd name="T85" fmla="*/ 260 h 760"/>
                  <a:gd name="T86" fmla="*/ 72 w 488"/>
                  <a:gd name="T87" fmla="*/ 311 h 760"/>
                  <a:gd name="T88" fmla="*/ 100 w 488"/>
                  <a:gd name="T89" fmla="*/ 352 h 760"/>
                  <a:gd name="T90" fmla="*/ 125 w 488"/>
                  <a:gd name="T91" fmla="*/ 409 h 760"/>
                  <a:gd name="T92" fmla="*/ 150 w 488"/>
                  <a:gd name="T93" fmla="*/ 464 h 760"/>
                  <a:gd name="T94" fmla="*/ 193 w 488"/>
                  <a:gd name="T95" fmla="*/ 525 h 760"/>
                  <a:gd name="T96" fmla="*/ 211 w 488"/>
                  <a:gd name="T97" fmla="*/ 579 h 760"/>
                  <a:gd name="T98" fmla="*/ 223 w 488"/>
                  <a:gd name="T99" fmla="*/ 599 h 760"/>
                  <a:gd name="T100" fmla="*/ 272 w 488"/>
                  <a:gd name="T101" fmla="*/ 646 h 760"/>
                  <a:gd name="T102" fmla="*/ 343 w 488"/>
                  <a:gd name="T103" fmla="*/ 685 h 760"/>
                  <a:gd name="T104" fmla="*/ 402 w 488"/>
                  <a:gd name="T105" fmla="*/ 724 h 760"/>
                  <a:gd name="T106" fmla="*/ 441 w 488"/>
                  <a:gd name="T107" fmla="*/ 758 h 760"/>
                  <a:gd name="T108" fmla="*/ 461 w 488"/>
                  <a:gd name="T109" fmla="*/ 736 h 760"/>
                  <a:gd name="T110" fmla="*/ 470 w 488"/>
                  <a:gd name="T111" fmla="*/ 70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8" h="760">
                    <a:moveTo>
                      <a:pt x="486" y="679"/>
                    </a:moveTo>
                    <a:cubicBezTo>
                      <a:pt x="487" y="678"/>
                      <a:pt x="488" y="676"/>
                      <a:pt x="486" y="674"/>
                    </a:cubicBezTo>
                    <a:cubicBezTo>
                      <a:pt x="485" y="672"/>
                      <a:pt x="484" y="672"/>
                      <a:pt x="482" y="671"/>
                    </a:cubicBezTo>
                    <a:cubicBezTo>
                      <a:pt x="481" y="671"/>
                      <a:pt x="480" y="670"/>
                      <a:pt x="479" y="669"/>
                    </a:cubicBezTo>
                    <a:cubicBezTo>
                      <a:pt x="477" y="667"/>
                      <a:pt x="474" y="663"/>
                      <a:pt x="473" y="660"/>
                    </a:cubicBezTo>
                    <a:cubicBezTo>
                      <a:pt x="472" y="658"/>
                      <a:pt x="472" y="656"/>
                      <a:pt x="471" y="655"/>
                    </a:cubicBezTo>
                    <a:cubicBezTo>
                      <a:pt x="471" y="655"/>
                      <a:pt x="471" y="655"/>
                      <a:pt x="471" y="655"/>
                    </a:cubicBezTo>
                    <a:cubicBezTo>
                      <a:pt x="469" y="651"/>
                      <a:pt x="467" y="646"/>
                      <a:pt x="468" y="642"/>
                    </a:cubicBezTo>
                    <a:cubicBezTo>
                      <a:pt x="468" y="640"/>
                      <a:pt x="469" y="638"/>
                      <a:pt x="471" y="637"/>
                    </a:cubicBezTo>
                    <a:cubicBezTo>
                      <a:pt x="472" y="635"/>
                      <a:pt x="473" y="634"/>
                      <a:pt x="473" y="632"/>
                    </a:cubicBezTo>
                    <a:cubicBezTo>
                      <a:pt x="474" y="628"/>
                      <a:pt x="471" y="626"/>
                      <a:pt x="469" y="623"/>
                    </a:cubicBezTo>
                    <a:cubicBezTo>
                      <a:pt x="467" y="620"/>
                      <a:pt x="464" y="618"/>
                      <a:pt x="465" y="613"/>
                    </a:cubicBezTo>
                    <a:cubicBezTo>
                      <a:pt x="466" y="609"/>
                      <a:pt x="468" y="606"/>
                      <a:pt x="471" y="602"/>
                    </a:cubicBezTo>
                    <a:cubicBezTo>
                      <a:pt x="472" y="602"/>
                      <a:pt x="473" y="601"/>
                      <a:pt x="473" y="600"/>
                    </a:cubicBezTo>
                    <a:cubicBezTo>
                      <a:pt x="475" y="598"/>
                      <a:pt x="475" y="596"/>
                      <a:pt x="475" y="594"/>
                    </a:cubicBezTo>
                    <a:cubicBezTo>
                      <a:pt x="476" y="592"/>
                      <a:pt x="476" y="589"/>
                      <a:pt x="478" y="587"/>
                    </a:cubicBezTo>
                    <a:cubicBezTo>
                      <a:pt x="479" y="587"/>
                      <a:pt x="479" y="587"/>
                      <a:pt x="479" y="586"/>
                    </a:cubicBezTo>
                    <a:cubicBezTo>
                      <a:pt x="481" y="585"/>
                      <a:pt x="481" y="585"/>
                      <a:pt x="481" y="585"/>
                    </a:cubicBezTo>
                    <a:cubicBezTo>
                      <a:pt x="481" y="584"/>
                      <a:pt x="481" y="584"/>
                      <a:pt x="481" y="584"/>
                    </a:cubicBezTo>
                    <a:cubicBezTo>
                      <a:pt x="480" y="582"/>
                      <a:pt x="479" y="581"/>
                      <a:pt x="478" y="580"/>
                    </a:cubicBezTo>
                    <a:cubicBezTo>
                      <a:pt x="478" y="579"/>
                      <a:pt x="477" y="578"/>
                      <a:pt x="476" y="578"/>
                    </a:cubicBezTo>
                    <a:cubicBezTo>
                      <a:pt x="475" y="576"/>
                      <a:pt x="474" y="573"/>
                      <a:pt x="474" y="571"/>
                    </a:cubicBezTo>
                    <a:cubicBezTo>
                      <a:pt x="473" y="570"/>
                      <a:pt x="473" y="570"/>
                      <a:pt x="473" y="570"/>
                    </a:cubicBezTo>
                    <a:cubicBezTo>
                      <a:pt x="472" y="565"/>
                      <a:pt x="472" y="560"/>
                      <a:pt x="472" y="555"/>
                    </a:cubicBezTo>
                    <a:cubicBezTo>
                      <a:pt x="473" y="551"/>
                      <a:pt x="473" y="547"/>
                      <a:pt x="472" y="543"/>
                    </a:cubicBezTo>
                    <a:cubicBezTo>
                      <a:pt x="472" y="543"/>
                      <a:pt x="472" y="543"/>
                      <a:pt x="472" y="543"/>
                    </a:cubicBezTo>
                    <a:cubicBezTo>
                      <a:pt x="472" y="539"/>
                      <a:pt x="471" y="535"/>
                      <a:pt x="473" y="531"/>
                    </a:cubicBezTo>
                    <a:cubicBezTo>
                      <a:pt x="474" y="529"/>
                      <a:pt x="475" y="528"/>
                      <a:pt x="477" y="526"/>
                    </a:cubicBezTo>
                    <a:cubicBezTo>
                      <a:pt x="478" y="525"/>
                      <a:pt x="480" y="523"/>
                      <a:pt x="481" y="521"/>
                    </a:cubicBezTo>
                    <a:cubicBezTo>
                      <a:pt x="482" y="519"/>
                      <a:pt x="481" y="513"/>
                      <a:pt x="475" y="501"/>
                    </a:cubicBezTo>
                    <a:cubicBezTo>
                      <a:pt x="473" y="499"/>
                      <a:pt x="472" y="496"/>
                      <a:pt x="470" y="494"/>
                    </a:cubicBezTo>
                    <a:cubicBezTo>
                      <a:pt x="463" y="481"/>
                      <a:pt x="456" y="468"/>
                      <a:pt x="447" y="458"/>
                    </a:cubicBezTo>
                    <a:cubicBezTo>
                      <a:pt x="444" y="454"/>
                      <a:pt x="441" y="452"/>
                      <a:pt x="437" y="452"/>
                    </a:cubicBezTo>
                    <a:cubicBezTo>
                      <a:pt x="435" y="452"/>
                      <a:pt x="432" y="453"/>
                      <a:pt x="428" y="455"/>
                    </a:cubicBezTo>
                    <a:cubicBezTo>
                      <a:pt x="427" y="455"/>
                      <a:pt x="427" y="455"/>
                      <a:pt x="427" y="455"/>
                    </a:cubicBezTo>
                    <a:cubicBezTo>
                      <a:pt x="425" y="456"/>
                      <a:pt x="422" y="456"/>
                      <a:pt x="420" y="456"/>
                    </a:cubicBezTo>
                    <a:cubicBezTo>
                      <a:pt x="415" y="456"/>
                      <a:pt x="412" y="455"/>
                      <a:pt x="409" y="454"/>
                    </a:cubicBezTo>
                    <a:cubicBezTo>
                      <a:pt x="407" y="452"/>
                      <a:pt x="406" y="450"/>
                      <a:pt x="405" y="448"/>
                    </a:cubicBezTo>
                    <a:cubicBezTo>
                      <a:pt x="405" y="442"/>
                      <a:pt x="405" y="437"/>
                      <a:pt x="405" y="431"/>
                    </a:cubicBezTo>
                    <a:cubicBezTo>
                      <a:pt x="405" y="427"/>
                      <a:pt x="405" y="423"/>
                      <a:pt x="405" y="419"/>
                    </a:cubicBezTo>
                    <a:cubicBezTo>
                      <a:pt x="405" y="413"/>
                      <a:pt x="404" y="409"/>
                      <a:pt x="406" y="403"/>
                    </a:cubicBezTo>
                    <a:cubicBezTo>
                      <a:pt x="407" y="401"/>
                      <a:pt x="406" y="397"/>
                      <a:pt x="406" y="394"/>
                    </a:cubicBezTo>
                    <a:cubicBezTo>
                      <a:pt x="405" y="390"/>
                      <a:pt x="405" y="390"/>
                      <a:pt x="405" y="390"/>
                    </a:cubicBezTo>
                    <a:cubicBezTo>
                      <a:pt x="402" y="392"/>
                      <a:pt x="402" y="392"/>
                      <a:pt x="402" y="392"/>
                    </a:cubicBezTo>
                    <a:cubicBezTo>
                      <a:pt x="398" y="395"/>
                      <a:pt x="395" y="399"/>
                      <a:pt x="392" y="403"/>
                    </a:cubicBezTo>
                    <a:cubicBezTo>
                      <a:pt x="391" y="403"/>
                      <a:pt x="391" y="403"/>
                      <a:pt x="391" y="403"/>
                    </a:cubicBezTo>
                    <a:cubicBezTo>
                      <a:pt x="390" y="404"/>
                      <a:pt x="389" y="406"/>
                      <a:pt x="388" y="406"/>
                    </a:cubicBezTo>
                    <a:cubicBezTo>
                      <a:pt x="384" y="412"/>
                      <a:pt x="376" y="412"/>
                      <a:pt x="369" y="413"/>
                    </a:cubicBezTo>
                    <a:cubicBezTo>
                      <a:pt x="366" y="413"/>
                      <a:pt x="366" y="413"/>
                      <a:pt x="366" y="413"/>
                    </a:cubicBezTo>
                    <a:cubicBezTo>
                      <a:pt x="359" y="413"/>
                      <a:pt x="356" y="414"/>
                      <a:pt x="353" y="414"/>
                    </a:cubicBezTo>
                    <a:cubicBezTo>
                      <a:pt x="349" y="414"/>
                      <a:pt x="349" y="413"/>
                      <a:pt x="349" y="413"/>
                    </a:cubicBezTo>
                    <a:cubicBezTo>
                      <a:pt x="349" y="413"/>
                      <a:pt x="349" y="413"/>
                      <a:pt x="349" y="413"/>
                    </a:cubicBezTo>
                    <a:cubicBezTo>
                      <a:pt x="348" y="411"/>
                      <a:pt x="348" y="411"/>
                      <a:pt x="348" y="411"/>
                    </a:cubicBezTo>
                    <a:cubicBezTo>
                      <a:pt x="348" y="407"/>
                      <a:pt x="348" y="405"/>
                      <a:pt x="346" y="401"/>
                    </a:cubicBezTo>
                    <a:cubicBezTo>
                      <a:pt x="346" y="401"/>
                      <a:pt x="346" y="400"/>
                      <a:pt x="345" y="399"/>
                    </a:cubicBezTo>
                    <a:cubicBezTo>
                      <a:pt x="343" y="395"/>
                      <a:pt x="342" y="393"/>
                      <a:pt x="341" y="392"/>
                    </a:cubicBezTo>
                    <a:cubicBezTo>
                      <a:pt x="341" y="392"/>
                      <a:pt x="341" y="392"/>
                      <a:pt x="341" y="392"/>
                    </a:cubicBezTo>
                    <a:cubicBezTo>
                      <a:pt x="340" y="392"/>
                      <a:pt x="340" y="392"/>
                      <a:pt x="340" y="392"/>
                    </a:cubicBezTo>
                    <a:cubicBezTo>
                      <a:pt x="340" y="392"/>
                      <a:pt x="339" y="392"/>
                      <a:pt x="338" y="392"/>
                    </a:cubicBezTo>
                    <a:cubicBezTo>
                      <a:pt x="337" y="392"/>
                      <a:pt x="336" y="392"/>
                      <a:pt x="335" y="391"/>
                    </a:cubicBezTo>
                    <a:cubicBezTo>
                      <a:pt x="334" y="391"/>
                      <a:pt x="333" y="391"/>
                      <a:pt x="332" y="390"/>
                    </a:cubicBezTo>
                    <a:cubicBezTo>
                      <a:pt x="331" y="390"/>
                      <a:pt x="330" y="390"/>
                      <a:pt x="330" y="389"/>
                    </a:cubicBezTo>
                    <a:cubicBezTo>
                      <a:pt x="328" y="389"/>
                      <a:pt x="326" y="389"/>
                      <a:pt x="325" y="389"/>
                    </a:cubicBezTo>
                    <a:cubicBezTo>
                      <a:pt x="324" y="389"/>
                      <a:pt x="323" y="389"/>
                      <a:pt x="322" y="389"/>
                    </a:cubicBezTo>
                    <a:cubicBezTo>
                      <a:pt x="321" y="389"/>
                      <a:pt x="321" y="389"/>
                      <a:pt x="320" y="389"/>
                    </a:cubicBezTo>
                    <a:cubicBezTo>
                      <a:pt x="318" y="389"/>
                      <a:pt x="316" y="389"/>
                      <a:pt x="314" y="388"/>
                    </a:cubicBezTo>
                    <a:cubicBezTo>
                      <a:pt x="313" y="387"/>
                      <a:pt x="312" y="387"/>
                      <a:pt x="311" y="385"/>
                    </a:cubicBezTo>
                    <a:cubicBezTo>
                      <a:pt x="311" y="384"/>
                      <a:pt x="312" y="383"/>
                      <a:pt x="314" y="381"/>
                    </a:cubicBezTo>
                    <a:cubicBezTo>
                      <a:pt x="315" y="380"/>
                      <a:pt x="316" y="379"/>
                      <a:pt x="316" y="378"/>
                    </a:cubicBezTo>
                    <a:cubicBezTo>
                      <a:pt x="317" y="376"/>
                      <a:pt x="319" y="372"/>
                      <a:pt x="316" y="368"/>
                    </a:cubicBezTo>
                    <a:cubicBezTo>
                      <a:pt x="315" y="368"/>
                      <a:pt x="315" y="368"/>
                      <a:pt x="315" y="368"/>
                    </a:cubicBezTo>
                    <a:cubicBezTo>
                      <a:pt x="313" y="365"/>
                      <a:pt x="312" y="363"/>
                      <a:pt x="310" y="360"/>
                    </a:cubicBezTo>
                    <a:cubicBezTo>
                      <a:pt x="308" y="357"/>
                      <a:pt x="307" y="356"/>
                      <a:pt x="303" y="356"/>
                    </a:cubicBezTo>
                    <a:cubicBezTo>
                      <a:pt x="302" y="356"/>
                      <a:pt x="302" y="355"/>
                      <a:pt x="302" y="355"/>
                    </a:cubicBezTo>
                    <a:cubicBezTo>
                      <a:pt x="302" y="351"/>
                      <a:pt x="301" y="350"/>
                      <a:pt x="299" y="347"/>
                    </a:cubicBezTo>
                    <a:cubicBezTo>
                      <a:pt x="298" y="347"/>
                      <a:pt x="297" y="346"/>
                      <a:pt x="297" y="346"/>
                    </a:cubicBezTo>
                    <a:cubicBezTo>
                      <a:pt x="295" y="344"/>
                      <a:pt x="294" y="341"/>
                      <a:pt x="294" y="339"/>
                    </a:cubicBezTo>
                    <a:cubicBezTo>
                      <a:pt x="293" y="338"/>
                      <a:pt x="293" y="336"/>
                      <a:pt x="293" y="335"/>
                    </a:cubicBezTo>
                    <a:cubicBezTo>
                      <a:pt x="292" y="333"/>
                      <a:pt x="291" y="332"/>
                      <a:pt x="290" y="331"/>
                    </a:cubicBezTo>
                    <a:cubicBezTo>
                      <a:pt x="289" y="330"/>
                      <a:pt x="287" y="329"/>
                      <a:pt x="287" y="327"/>
                    </a:cubicBezTo>
                    <a:cubicBezTo>
                      <a:pt x="286" y="326"/>
                      <a:pt x="286" y="325"/>
                      <a:pt x="285" y="323"/>
                    </a:cubicBezTo>
                    <a:cubicBezTo>
                      <a:pt x="285" y="321"/>
                      <a:pt x="284" y="319"/>
                      <a:pt x="282" y="317"/>
                    </a:cubicBezTo>
                    <a:cubicBezTo>
                      <a:pt x="281" y="317"/>
                      <a:pt x="281" y="316"/>
                      <a:pt x="280" y="316"/>
                    </a:cubicBezTo>
                    <a:cubicBezTo>
                      <a:pt x="277" y="313"/>
                      <a:pt x="275" y="311"/>
                      <a:pt x="276" y="308"/>
                    </a:cubicBezTo>
                    <a:cubicBezTo>
                      <a:pt x="276" y="305"/>
                      <a:pt x="278" y="304"/>
                      <a:pt x="281" y="303"/>
                    </a:cubicBezTo>
                    <a:cubicBezTo>
                      <a:pt x="282" y="303"/>
                      <a:pt x="283" y="303"/>
                      <a:pt x="284" y="302"/>
                    </a:cubicBezTo>
                    <a:cubicBezTo>
                      <a:pt x="284" y="302"/>
                      <a:pt x="285" y="301"/>
                      <a:pt x="285" y="301"/>
                    </a:cubicBezTo>
                    <a:cubicBezTo>
                      <a:pt x="285" y="300"/>
                      <a:pt x="285" y="300"/>
                      <a:pt x="285" y="300"/>
                    </a:cubicBezTo>
                    <a:cubicBezTo>
                      <a:pt x="285" y="300"/>
                      <a:pt x="285" y="300"/>
                      <a:pt x="285" y="300"/>
                    </a:cubicBezTo>
                    <a:cubicBezTo>
                      <a:pt x="285" y="299"/>
                      <a:pt x="285" y="298"/>
                      <a:pt x="284" y="296"/>
                    </a:cubicBezTo>
                    <a:cubicBezTo>
                      <a:pt x="283" y="296"/>
                      <a:pt x="283" y="295"/>
                      <a:pt x="283" y="295"/>
                    </a:cubicBezTo>
                    <a:cubicBezTo>
                      <a:pt x="281" y="291"/>
                      <a:pt x="280" y="288"/>
                      <a:pt x="282" y="284"/>
                    </a:cubicBezTo>
                    <a:cubicBezTo>
                      <a:pt x="286" y="277"/>
                      <a:pt x="290" y="275"/>
                      <a:pt x="297" y="273"/>
                    </a:cubicBezTo>
                    <a:cubicBezTo>
                      <a:pt x="301" y="271"/>
                      <a:pt x="303" y="269"/>
                      <a:pt x="304" y="267"/>
                    </a:cubicBezTo>
                    <a:cubicBezTo>
                      <a:pt x="305" y="264"/>
                      <a:pt x="305" y="261"/>
                      <a:pt x="304" y="258"/>
                    </a:cubicBezTo>
                    <a:cubicBezTo>
                      <a:pt x="300" y="250"/>
                      <a:pt x="302" y="247"/>
                      <a:pt x="305" y="241"/>
                    </a:cubicBezTo>
                    <a:cubicBezTo>
                      <a:pt x="307" y="238"/>
                      <a:pt x="307" y="238"/>
                      <a:pt x="307" y="238"/>
                    </a:cubicBezTo>
                    <a:cubicBezTo>
                      <a:pt x="309" y="234"/>
                      <a:pt x="309" y="230"/>
                      <a:pt x="309" y="225"/>
                    </a:cubicBezTo>
                    <a:cubicBezTo>
                      <a:pt x="309" y="222"/>
                      <a:pt x="309" y="219"/>
                      <a:pt x="309" y="215"/>
                    </a:cubicBezTo>
                    <a:cubicBezTo>
                      <a:pt x="311" y="210"/>
                      <a:pt x="315" y="208"/>
                      <a:pt x="319" y="206"/>
                    </a:cubicBezTo>
                    <a:cubicBezTo>
                      <a:pt x="321" y="205"/>
                      <a:pt x="323" y="205"/>
                      <a:pt x="324" y="203"/>
                    </a:cubicBezTo>
                    <a:cubicBezTo>
                      <a:pt x="328" y="201"/>
                      <a:pt x="331" y="198"/>
                      <a:pt x="334" y="196"/>
                    </a:cubicBezTo>
                    <a:cubicBezTo>
                      <a:pt x="336" y="194"/>
                      <a:pt x="338" y="192"/>
                      <a:pt x="340" y="190"/>
                    </a:cubicBezTo>
                    <a:cubicBezTo>
                      <a:pt x="343" y="187"/>
                      <a:pt x="348" y="187"/>
                      <a:pt x="352" y="186"/>
                    </a:cubicBezTo>
                    <a:cubicBezTo>
                      <a:pt x="354" y="185"/>
                      <a:pt x="356" y="185"/>
                      <a:pt x="358" y="184"/>
                    </a:cubicBezTo>
                    <a:cubicBezTo>
                      <a:pt x="359" y="184"/>
                      <a:pt x="360" y="183"/>
                      <a:pt x="361" y="183"/>
                    </a:cubicBezTo>
                    <a:cubicBezTo>
                      <a:pt x="362" y="182"/>
                      <a:pt x="363" y="182"/>
                      <a:pt x="364" y="181"/>
                    </a:cubicBezTo>
                    <a:cubicBezTo>
                      <a:pt x="366" y="181"/>
                      <a:pt x="368" y="181"/>
                      <a:pt x="370" y="180"/>
                    </a:cubicBezTo>
                    <a:cubicBezTo>
                      <a:pt x="371" y="180"/>
                      <a:pt x="372" y="180"/>
                      <a:pt x="372" y="180"/>
                    </a:cubicBezTo>
                    <a:cubicBezTo>
                      <a:pt x="373" y="180"/>
                      <a:pt x="374" y="180"/>
                      <a:pt x="374" y="180"/>
                    </a:cubicBezTo>
                    <a:cubicBezTo>
                      <a:pt x="375" y="180"/>
                      <a:pt x="375" y="180"/>
                      <a:pt x="375" y="180"/>
                    </a:cubicBezTo>
                    <a:cubicBezTo>
                      <a:pt x="376" y="180"/>
                      <a:pt x="376" y="180"/>
                      <a:pt x="376" y="180"/>
                    </a:cubicBezTo>
                    <a:cubicBezTo>
                      <a:pt x="377" y="180"/>
                      <a:pt x="379" y="180"/>
                      <a:pt x="380" y="179"/>
                    </a:cubicBezTo>
                    <a:cubicBezTo>
                      <a:pt x="381" y="178"/>
                      <a:pt x="382" y="177"/>
                      <a:pt x="382" y="176"/>
                    </a:cubicBezTo>
                    <a:cubicBezTo>
                      <a:pt x="383" y="175"/>
                      <a:pt x="383" y="173"/>
                      <a:pt x="384" y="173"/>
                    </a:cubicBezTo>
                    <a:cubicBezTo>
                      <a:pt x="386" y="171"/>
                      <a:pt x="390" y="170"/>
                      <a:pt x="395" y="170"/>
                    </a:cubicBezTo>
                    <a:cubicBezTo>
                      <a:pt x="397" y="170"/>
                      <a:pt x="399" y="170"/>
                      <a:pt x="400" y="170"/>
                    </a:cubicBezTo>
                    <a:cubicBezTo>
                      <a:pt x="403" y="171"/>
                      <a:pt x="404" y="173"/>
                      <a:pt x="405" y="174"/>
                    </a:cubicBezTo>
                    <a:cubicBezTo>
                      <a:pt x="406" y="175"/>
                      <a:pt x="406" y="176"/>
                      <a:pt x="407" y="177"/>
                    </a:cubicBezTo>
                    <a:cubicBezTo>
                      <a:pt x="408" y="178"/>
                      <a:pt x="410" y="179"/>
                      <a:pt x="412" y="179"/>
                    </a:cubicBezTo>
                    <a:cubicBezTo>
                      <a:pt x="412" y="179"/>
                      <a:pt x="413" y="179"/>
                      <a:pt x="413" y="179"/>
                    </a:cubicBezTo>
                    <a:cubicBezTo>
                      <a:pt x="415" y="178"/>
                      <a:pt x="416" y="175"/>
                      <a:pt x="414" y="172"/>
                    </a:cubicBezTo>
                    <a:cubicBezTo>
                      <a:pt x="413" y="169"/>
                      <a:pt x="410" y="166"/>
                      <a:pt x="408" y="164"/>
                    </a:cubicBezTo>
                    <a:cubicBezTo>
                      <a:pt x="408" y="163"/>
                      <a:pt x="407" y="162"/>
                      <a:pt x="407" y="162"/>
                    </a:cubicBezTo>
                    <a:cubicBezTo>
                      <a:pt x="405" y="160"/>
                      <a:pt x="404" y="158"/>
                      <a:pt x="403" y="157"/>
                    </a:cubicBezTo>
                    <a:cubicBezTo>
                      <a:pt x="401" y="155"/>
                      <a:pt x="401" y="155"/>
                      <a:pt x="401" y="155"/>
                    </a:cubicBezTo>
                    <a:cubicBezTo>
                      <a:pt x="399" y="157"/>
                      <a:pt x="399" y="157"/>
                      <a:pt x="399" y="157"/>
                    </a:cubicBezTo>
                    <a:cubicBezTo>
                      <a:pt x="399" y="158"/>
                      <a:pt x="398" y="159"/>
                      <a:pt x="397" y="160"/>
                    </a:cubicBezTo>
                    <a:cubicBezTo>
                      <a:pt x="396" y="160"/>
                      <a:pt x="396" y="160"/>
                      <a:pt x="395" y="160"/>
                    </a:cubicBezTo>
                    <a:cubicBezTo>
                      <a:pt x="394" y="160"/>
                      <a:pt x="393" y="160"/>
                      <a:pt x="392" y="159"/>
                    </a:cubicBezTo>
                    <a:cubicBezTo>
                      <a:pt x="390" y="158"/>
                      <a:pt x="389" y="156"/>
                      <a:pt x="389" y="154"/>
                    </a:cubicBezTo>
                    <a:cubicBezTo>
                      <a:pt x="389" y="153"/>
                      <a:pt x="391" y="149"/>
                      <a:pt x="393" y="144"/>
                    </a:cubicBezTo>
                    <a:cubicBezTo>
                      <a:pt x="394" y="142"/>
                      <a:pt x="396" y="140"/>
                      <a:pt x="397" y="138"/>
                    </a:cubicBezTo>
                    <a:cubicBezTo>
                      <a:pt x="400" y="132"/>
                      <a:pt x="404" y="126"/>
                      <a:pt x="407" y="119"/>
                    </a:cubicBezTo>
                    <a:cubicBezTo>
                      <a:pt x="407" y="119"/>
                      <a:pt x="407" y="118"/>
                      <a:pt x="408" y="117"/>
                    </a:cubicBezTo>
                    <a:cubicBezTo>
                      <a:pt x="409" y="114"/>
                      <a:pt x="411" y="112"/>
                      <a:pt x="409" y="110"/>
                    </a:cubicBezTo>
                    <a:cubicBezTo>
                      <a:pt x="408" y="108"/>
                      <a:pt x="405" y="107"/>
                      <a:pt x="400" y="104"/>
                    </a:cubicBezTo>
                    <a:cubicBezTo>
                      <a:pt x="398" y="103"/>
                      <a:pt x="398" y="103"/>
                      <a:pt x="398" y="103"/>
                    </a:cubicBezTo>
                    <a:cubicBezTo>
                      <a:pt x="396" y="102"/>
                      <a:pt x="394" y="100"/>
                      <a:pt x="392" y="98"/>
                    </a:cubicBezTo>
                    <a:cubicBezTo>
                      <a:pt x="390" y="97"/>
                      <a:pt x="388" y="95"/>
                      <a:pt x="386" y="94"/>
                    </a:cubicBezTo>
                    <a:cubicBezTo>
                      <a:pt x="385" y="93"/>
                      <a:pt x="381" y="92"/>
                      <a:pt x="380" y="91"/>
                    </a:cubicBezTo>
                    <a:cubicBezTo>
                      <a:pt x="379" y="91"/>
                      <a:pt x="379" y="91"/>
                      <a:pt x="379" y="91"/>
                    </a:cubicBezTo>
                    <a:cubicBezTo>
                      <a:pt x="378" y="91"/>
                      <a:pt x="377" y="92"/>
                      <a:pt x="376" y="93"/>
                    </a:cubicBezTo>
                    <a:cubicBezTo>
                      <a:pt x="375" y="94"/>
                      <a:pt x="375" y="95"/>
                      <a:pt x="373" y="96"/>
                    </a:cubicBezTo>
                    <a:cubicBezTo>
                      <a:pt x="372" y="97"/>
                      <a:pt x="371" y="97"/>
                      <a:pt x="370" y="97"/>
                    </a:cubicBezTo>
                    <a:cubicBezTo>
                      <a:pt x="370" y="97"/>
                      <a:pt x="369" y="97"/>
                      <a:pt x="368" y="96"/>
                    </a:cubicBezTo>
                    <a:cubicBezTo>
                      <a:pt x="367" y="96"/>
                      <a:pt x="367" y="96"/>
                      <a:pt x="366" y="96"/>
                    </a:cubicBezTo>
                    <a:cubicBezTo>
                      <a:pt x="366" y="96"/>
                      <a:pt x="365" y="96"/>
                      <a:pt x="364" y="96"/>
                    </a:cubicBezTo>
                    <a:cubicBezTo>
                      <a:pt x="363" y="96"/>
                      <a:pt x="362" y="96"/>
                      <a:pt x="361" y="95"/>
                    </a:cubicBezTo>
                    <a:cubicBezTo>
                      <a:pt x="361" y="95"/>
                      <a:pt x="361" y="94"/>
                      <a:pt x="360" y="94"/>
                    </a:cubicBezTo>
                    <a:cubicBezTo>
                      <a:pt x="360" y="93"/>
                      <a:pt x="360" y="93"/>
                      <a:pt x="360" y="93"/>
                    </a:cubicBezTo>
                    <a:cubicBezTo>
                      <a:pt x="359" y="93"/>
                      <a:pt x="359" y="93"/>
                      <a:pt x="359" y="93"/>
                    </a:cubicBezTo>
                    <a:cubicBezTo>
                      <a:pt x="357" y="91"/>
                      <a:pt x="355" y="90"/>
                      <a:pt x="353" y="90"/>
                    </a:cubicBezTo>
                    <a:cubicBezTo>
                      <a:pt x="352" y="90"/>
                      <a:pt x="350" y="91"/>
                      <a:pt x="348" y="92"/>
                    </a:cubicBezTo>
                    <a:cubicBezTo>
                      <a:pt x="347" y="92"/>
                      <a:pt x="347" y="92"/>
                      <a:pt x="347" y="92"/>
                    </a:cubicBezTo>
                    <a:cubicBezTo>
                      <a:pt x="347" y="93"/>
                      <a:pt x="347" y="93"/>
                      <a:pt x="347" y="93"/>
                    </a:cubicBezTo>
                    <a:cubicBezTo>
                      <a:pt x="346" y="96"/>
                      <a:pt x="343" y="97"/>
                      <a:pt x="340" y="99"/>
                    </a:cubicBezTo>
                    <a:cubicBezTo>
                      <a:pt x="339" y="99"/>
                      <a:pt x="338" y="99"/>
                      <a:pt x="338" y="100"/>
                    </a:cubicBezTo>
                    <a:cubicBezTo>
                      <a:pt x="335" y="101"/>
                      <a:pt x="334" y="101"/>
                      <a:pt x="333" y="101"/>
                    </a:cubicBezTo>
                    <a:cubicBezTo>
                      <a:pt x="332" y="101"/>
                      <a:pt x="331" y="101"/>
                      <a:pt x="330" y="101"/>
                    </a:cubicBezTo>
                    <a:cubicBezTo>
                      <a:pt x="329" y="100"/>
                      <a:pt x="328" y="100"/>
                      <a:pt x="326" y="100"/>
                    </a:cubicBezTo>
                    <a:cubicBezTo>
                      <a:pt x="326" y="100"/>
                      <a:pt x="325" y="100"/>
                      <a:pt x="325" y="100"/>
                    </a:cubicBezTo>
                    <a:cubicBezTo>
                      <a:pt x="324" y="100"/>
                      <a:pt x="322" y="100"/>
                      <a:pt x="321" y="101"/>
                    </a:cubicBezTo>
                    <a:cubicBezTo>
                      <a:pt x="319" y="101"/>
                      <a:pt x="317" y="102"/>
                      <a:pt x="315" y="102"/>
                    </a:cubicBezTo>
                    <a:cubicBezTo>
                      <a:pt x="315" y="102"/>
                      <a:pt x="315" y="102"/>
                      <a:pt x="315" y="102"/>
                    </a:cubicBezTo>
                    <a:cubicBezTo>
                      <a:pt x="310" y="102"/>
                      <a:pt x="303" y="101"/>
                      <a:pt x="301" y="97"/>
                    </a:cubicBezTo>
                    <a:cubicBezTo>
                      <a:pt x="299" y="96"/>
                      <a:pt x="299" y="93"/>
                      <a:pt x="299" y="91"/>
                    </a:cubicBezTo>
                    <a:cubicBezTo>
                      <a:pt x="299" y="90"/>
                      <a:pt x="300" y="89"/>
                      <a:pt x="300" y="89"/>
                    </a:cubicBezTo>
                    <a:cubicBezTo>
                      <a:pt x="301" y="83"/>
                      <a:pt x="302" y="77"/>
                      <a:pt x="297" y="75"/>
                    </a:cubicBezTo>
                    <a:cubicBezTo>
                      <a:pt x="296" y="75"/>
                      <a:pt x="296" y="75"/>
                      <a:pt x="295" y="75"/>
                    </a:cubicBezTo>
                    <a:cubicBezTo>
                      <a:pt x="294" y="75"/>
                      <a:pt x="293" y="75"/>
                      <a:pt x="293" y="75"/>
                    </a:cubicBezTo>
                    <a:cubicBezTo>
                      <a:pt x="292" y="75"/>
                      <a:pt x="291" y="76"/>
                      <a:pt x="290" y="76"/>
                    </a:cubicBezTo>
                    <a:cubicBezTo>
                      <a:pt x="290" y="76"/>
                      <a:pt x="288" y="75"/>
                      <a:pt x="287" y="73"/>
                    </a:cubicBezTo>
                    <a:cubicBezTo>
                      <a:pt x="286" y="71"/>
                      <a:pt x="286" y="69"/>
                      <a:pt x="286" y="67"/>
                    </a:cubicBezTo>
                    <a:cubicBezTo>
                      <a:pt x="286" y="65"/>
                      <a:pt x="286" y="64"/>
                      <a:pt x="285" y="62"/>
                    </a:cubicBezTo>
                    <a:cubicBezTo>
                      <a:pt x="284" y="59"/>
                      <a:pt x="283" y="57"/>
                      <a:pt x="280" y="54"/>
                    </a:cubicBezTo>
                    <a:cubicBezTo>
                      <a:pt x="279" y="53"/>
                      <a:pt x="277" y="52"/>
                      <a:pt x="275" y="51"/>
                    </a:cubicBezTo>
                    <a:cubicBezTo>
                      <a:pt x="274" y="51"/>
                      <a:pt x="273" y="50"/>
                      <a:pt x="272" y="50"/>
                    </a:cubicBezTo>
                    <a:cubicBezTo>
                      <a:pt x="271" y="49"/>
                      <a:pt x="270" y="48"/>
                      <a:pt x="269" y="47"/>
                    </a:cubicBezTo>
                    <a:cubicBezTo>
                      <a:pt x="268" y="45"/>
                      <a:pt x="267" y="44"/>
                      <a:pt x="266" y="44"/>
                    </a:cubicBezTo>
                    <a:cubicBezTo>
                      <a:pt x="265" y="43"/>
                      <a:pt x="264" y="43"/>
                      <a:pt x="262" y="43"/>
                    </a:cubicBezTo>
                    <a:cubicBezTo>
                      <a:pt x="259" y="42"/>
                      <a:pt x="257" y="41"/>
                      <a:pt x="256" y="39"/>
                    </a:cubicBezTo>
                    <a:cubicBezTo>
                      <a:pt x="256" y="38"/>
                      <a:pt x="256" y="37"/>
                      <a:pt x="256" y="36"/>
                    </a:cubicBezTo>
                    <a:cubicBezTo>
                      <a:pt x="256" y="35"/>
                      <a:pt x="256" y="34"/>
                      <a:pt x="256" y="34"/>
                    </a:cubicBezTo>
                    <a:cubicBezTo>
                      <a:pt x="256" y="33"/>
                      <a:pt x="256" y="33"/>
                      <a:pt x="256" y="33"/>
                    </a:cubicBezTo>
                    <a:cubicBezTo>
                      <a:pt x="256" y="33"/>
                      <a:pt x="256" y="33"/>
                      <a:pt x="256" y="33"/>
                    </a:cubicBezTo>
                    <a:cubicBezTo>
                      <a:pt x="255" y="32"/>
                      <a:pt x="255" y="32"/>
                      <a:pt x="255" y="32"/>
                    </a:cubicBezTo>
                    <a:cubicBezTo>
                      <a:pt x="255" y="32"/>
                      <a:pt x="254" y="31"/>
                      <a:pt x="254" y="31"/>
                    </a:cubicBezTo>
                    <a:cubicBezTo>
                      <a:pt x="254" y="30"/>
                      <a:pt x="254" y="30"/>
                      <a:pt x="254" y="30"/>
                    </a:cubicBezTo>
                    <a:cubicBezTo>
                      <a:pt x="253" y="29"/>
                      <a:pt x="253" y="29"/>
                      <a:pt x="253" y="29"/>
                    </a:cubicBezTo>
                    <a:cubicBezTo>
                      <a:pt x="252" y="28"/>
                      <a:pt x="251" y="25"/>
                      <a:pt x="250" y="23"/>
                    </a:cubicBezTo>
                    <a:cubicBezTo>
                      <a:pt x="250" y="21"/>
                      <a:pt x="249" y="20"/>
                      <a:pt x="249" y="19"/>
                    </a:cubicBezTo>
                    <a:cubicBezTo>
                      <a:pt x="248" y="17"/>
                      <a:pt x="246" y="15"/>
                      <a:pt x="243" y="14"/>
                    </a:cubicBezTo>
                    <a:cubicBezTo>
                      <a:pt x="242" y="13"/>
                      <a:pt x="241" y="13"/>
                      <a:pt x="240" y="12"/>
                    </a:cubicBezTo>
                    <a:cubicBezTo>
                      <a:pt x="239" y="10"/>
                      <a:pt x="239" y="10"/>
                      <a:pt x="239" y="10"/>
                    </a:cubicBezTo>
                    <a:cubicBezTo>
                      <a:pt x="238" y="9"/>
                      <a:pt x="237" y="9"/>
                      <a:pt x="236" y="8"/>
                    </a:cubicBezTo>
                    <a:cubicBezTo>
                      <a:pt x="235" y="8"/>
                      <a:pt x="235" y="8"/>
                      <a:pt x="235" y="8"/>
                    </a:cubicBezTo>
                    <a:cubicBezTo>
                      <a:pt x="234" y="8"/>
                      <a:pt x="234" y="8"/>
                      <a:pt x="234" y="8"/>
                    </a:cubicBezTo>
                    <a:cubicBezTo>
                      <a:pt x="233" y="8"/>
                      <a:pt x="233" y="8"/>
                      <a:pt x="232" y="7"/>
                    </a:cubicBezTo>
                    <a:cubicBezTo>
                      <a:pt x="232" y="7"/>
                      <a:pt x="232" y="6"/>
                      <a:pt x="231" y="6"/>
                    </a:cubicBezTo>
                    <a:cubicBezTo>
                      <a:pt x="231" y="5"/>
                      <a:pt x="231" y="5"/>
                      <a:pt x="231" y="5"/>
                    </a:cubicBezTo>
                    <a:cubicBezTo>
                      <a:pt x="231" y="5"/>
                      <a:pt x="231" y="5"/>
                      <a:pt x="231" y="5"/>
                    </a:cubicBezTo>
                    <a:cubicBezTo>
                      <a:pt x="228" y="4"/>
                      <a:pt x="226" y="3"/>
                      <a:pt x="222" y="3"/>
                    </a:cubicBezTo>
                    <a:cubicBezTo>
                      <a:pt x="222" y="3"/>
                      <a:pt x="221" y="3"/>
                      <a:pt x="221" y="3"/>
                    </a:cubicBezTo>
                    <a:cubicBezTo>
                      <a:pt x="220" y="3"/>
                      <a:pt x="220" y="3"/>
                      <a:pt x="220" y="3"/>
                    </a:cubicBezTo>
                    <a:cubicBezTo>
                      <a:pt x="219" y="4"/>
                      <a:pt x="219" y="4"/>
                      <a:pt x="219" y="4"/>
                    </a:cubicBezTo>
                    <a:cubicBezTo>
                      <a:pt x="219" y="4"/>
                      <a:pt x="219" y="4"/>
                      <a:pt x="218" y="4"/>
                    </a:cubicBezTo>
                    <a:cubicBezTo>
                      <a:pt x="218" y="4"/>
                      <a:pt x="218" y="4"/>
                      <a:pt x="218" y="4"/>
                    </a:cubicBezTo>
                    <a:cubicBezTo>
                      <a:pt x="217" y="4"/>
                      <a:pt x="215" y="3"/>
                      <a:pt x="214" y="2"/>
                    </a:cubicBezTo>
                    <a:cubicBezTo>
                      <a:pt x="212" y="0"/>
                      <a:pt x="212" y="0"/>
                      <a:pt x="212" y="0"/>
                    </a:cubicBezTo>
                    <a:cubicBezTo>
                      <a:pt x="210" y="2"/>
                      <a:pt x="210" y="2"/>
                      <a:pt x="210" y="2"/>
                    </a:cubicBezTo>
                    <a:cubicBezTo>
                      <a:pt x="210" y="3"/>
                      <a:pt x="210" y="3"/>
                      <a:pt x="210" y="4"/>
                    </a:cubicBezTo>
                    <a:cubicBezTo>
                      <a:pt x="209" y="7"/>
                      <a:pt x="212" y="10"/>
                      <a:pt x="215" y="15"/>
                    </a:cubicBezTo>
                    <a:cubicBezTo>
                      <a:pt x="218" y="18"/>
                      <a:pt x="220" y="21"/>
                      <a:pt x="220" y="24"/>
                    </a:cubicBezTo>
                    <a:cubicBezTo>
                      <a:pt x="221" y="25"/>
                      <a:pt x="221" y="25"/>
                      <a:pt x="221" y="25"/>
                    </a:cubicBezTo>
                    <a:cubicBezTo>
                      <a:pt x="221" y="30"/>
                      <a:pt x="222" y="36"/>
                      <a:pt x="219" y="39"/>
                    </a:cubicBezTo>
                    <a:cubicBezTo>
                      <a:pt x="218" y="39"/>
                      <a:pt x="218" y="40"/>
                      <a:pt x="217" y="40"/>
                    </a:cubicBezTo>
                    <a:cubicBezTo>
                      <a:pt x="216" y="41"/>
                      <a:pt x="215" y="41"/>
                      <a:pt x="215" y="42"/>
                    </a:cubicBezTo>
                    <a:cubicBezTo>
                      <a:pt x="214" y="43"/>
                      <a:pt x="214" y="45"/>
                      <a:pt x="214" y="47"/>
                    </a:cubicBezTo>
                    <a:cubicBezTo>
                      <a:pt x="214" y="47"/>
                      <a:pt x="214" y="48"/>
                      <a:pt x="214" y="49"/>
                    </a:cubicBezTo>
                    <a:cubicBezTo>
                      <a:pt x="213" y="56"/>
                      <a:pt x="209" y="61"/>
                      <a:pt x="206" y="67"/>
                    </a:cubicBezTo>
                    <a:cubicBezTo>
                      <a:pt x="204" y="69"/>
                      <a:pt x="203" y="71"/>
                      <a:pt x="202" y="73"/>
                    </a:cubicBezTo>
                    <a:cubicBezTo>
                      <a:pt x="199" y="78"/>
                      <a:pt x="195" y="83"/>
                      <a:pt x="191" y="87"/>
                    </a:cubicBezTo>
                    <a:cubicBezTo>
                      <a:pt x="184" y="94"/>
                      <a:pt x="175" y="100"/>
                      <a:pt x="167" y="105"/>
                    </a:cubicBezTo>
                    <a:cubicBezTo>
                      <a:pt x="164" y="107"/>
                      <a:pt x="164" y="107"/>
                      <a:pt x="164" y="107"/>
                    </a:cubicBezTo>
                    <a:cubicBezTo>
                      <a:pt x="161" y="109"/>
                      <a:pt x="158" y="111"/>
                      <a:pt x="155" y="112"/>
                    </a:cubicBezTo>
                    <a:cubicBezTo>
                      <a:pt x="152" y="114"/>
                      <a:pt x="150" y="114"/>
                      <a:pt x="147" y="115"/>
                    </a:cubicBezTo>
                    <a:cubicBezTo>
                      <a:pt x="145" y="116"/>
                      <a:pt x="144" y="116"/>
                      <a:pt x="142" y="117"/>
                    </a:cubicBezTo>
                    <a:cubicBezTo>
                      <a:pt x="140" y="118"/>
                      <a:pt x="139" y="118"/>
                      <a:pt x="137" y="119"/>
                    </a:cubicBezTo>
                    <a:cubicBezTo>
                      <a:pt x="134" y="119"/>
                      <a:pt x="130" y="120"/>
                      <a:pt x="128" y="122"/>
                    </a:cubicBezTo>
                    <a:cubicBezTo>
                      <a:pt x="124" y="125"/>
                      <a:pt x="120" y="131"/>
                      <a:pt x="118" y="135"/>
                    </a:cubicBezTo>
                    <a:cubicBezTo>
                      <a:pt x="118" y="136"/>
                      <a:pt x="118" y="136"/>
                      <a:pt x="118" y="138"/>
                    </a:cubicBezTo>
                    <a:cubicBezTo>
                      <a:pt x="118" y="140"/>
                      <a:pt x="118" y="142"/>
                      <a:pt x="117" y="143"/>
                    </a:cubicBezTo>
                    <a:cubicBezTo>
                      <a:pt x="116" y="143"/>
                      <a:pt x="116" y="143"/>
                      <a:pt x="115" y="143"/>
                    </a:cubicBezTo>
                    <a:cubicBezTo>
                      <a:pt x="115" y="143"/>
                      <a:pt x="114" y="143"/>
                      <a:pt x="113" y="143"/>
                    </a:cubicBezTo>
                    <a:cubicBezTo>
                      <a:pt x="113" y="143"/>
                      <a:pt x="112" y="142"/>
                      <a:pt x="112" y="142"/>
                    </a:cubicBezTo>
                    <a:cubicBezTo>
                      <a:pt x="111" y="142"/>
                      <a:pt x="111" y="142"/>
                      <a:pt x="111" y="142"/>
                    </a:cubicBezTo>
                    <a:cubicBezTo>
                      <a:pt x="111" y="143"/>
                      <a:pt x="111" y="143"/>
                      <a:pt x="111" y="143"/>
                    </a:cubicBezTo>
                    <a:cubicBezTo>
                      <a:pt x="109" y="143"/>
                      <a:pt x="108" y="146"/>
                      <a:pt x="108" y="152"/>
                    </a:cubicBezTo>
                    <a:cubicBezTo>
                      <a:pt x="108" y="153"/>
                      <a:pt x="107" y="155"/>
                      <a:pt x="107" y="156"/>
                    </a:cubicBezTo>
                    <a:cubicBezTo>
                      <a:pt x="107" y="158"/>
                      <a:pt x="106" y="161"/>
                      <a:pt x="105" y="164"/>
                    </a:cubicBezTo>
                    <a:cubicBezTo>
                      <a:pt x="104" y="166"/>
                      <a:pt x="103" y="168"/>
                      <a:pt x="103" y="170"/>
                    </a:cubicBezTo>
                    <a:cubicBezTo>
                      <a:pt x="102" y="173"/>
                      <a:pt x="101" y="177"/>
                      <a:pt x="101" y="180"/>
                    </a:cubicBezTo>
                    <a:cubicBezTo>
                      <a:pt x="101" y="181"/>
                      <a:pt x="101" y="183"/>
                      <a:pt x="100" y="184"/>
                    </a:cubicBezTo>
                    <a:cubicBezTo>
                      <a:pt x="100" y="188"/>
                      <a:pt x="100" y="189"/>
                      <a:pt x="97" y="190"/>
                    </a:cubicBezTo>
                    <a:cubicBezTo>
                      <a:pt x="94" y="192"/>
                      <a:pt x="93" y="192"/>
                      <a:pt x="93" y="195"/>
                    </a:cubicBezTo>
                    <a:cubicBezTo>
                      <a:pt x="92" y="200"/>
                      <a:pt x="90" y="206"/>
                      <a:pt x="85" y="206"/>
                    </a:cubicBezTo>
                    <a:cubicBezTo>
                      <a:pt x="77" y="206"/>
                      <a:pt x="74" y="200"/>
                      <a:pt x="71" y="194"/>
                    </a:cubicBezTo>
                    <a:cubicBezTo>
                      <a:pt x="71" y="192"/>
                      <a:pt x="70" y="190"/>
                      <a:pt x="68" y="188"/>
                    </a:cubicBezTo>
                    <a:cubicBezTo>
                      <a:pt x="67" y="185"/>
                      <a:pt x="65" y="183"/>
                      <a:pt x="64" y="183"/>
                    </a:cubicBezTo>
                    <a:cubicBezTo>
                      <a:pt x="63" y="181"/>
                      <a:pt x="63" y="181"/>
                      <a:pt x="63" y="181"/>
                    </a:cubicBezTo>
                    <a:cubicBezTo>
                      <a:pt x="61" y="183"/>
                      <a:pt x="61" y="183"/>
                      <a:pt x="61" y="183"/>
                    </a:cubicBezTo>
                    <a:cubicBezTo>
                      <a:pt x="60" y="183"/>
                      <a:pt x="60" y="184"/>
                      <a:pt x="59" y="184"/>
                    </a:cubicBezTo>
                    <a:cubicBezTo>
                      <a:pt x="58" y="184"/>
                      <a:pt x="57" y="183"/>
                      <a:pt x="56" y="182"/>
                    </a:cubicBezTo>
                    <a:cubicBezTo>
                      <a:pt x="55" y="182"/>
                      <a:pt x="55" y="182"/>
                      <a:pt x="55" y="182"/>
                    </a:cubicBezTo>
                    <a:cubicBezTo>
                      <a:pt x="54" y="181"/>
                      <a:pt x="53" y="180"/>
                      <a:pt x="51" y="179"/>
                    </a:cubicBezTo>
                    <a:cubicBezTo>
                      <a:pt x="50" y="178"/>
                      <a:pt x="49" y="177"/>
                      <a:pt x="48" y="177"/>
                    </a:cubicBezTo>
                    <a:cubicBezTo>
                      <a:pt x="47" y="176"/>
                      <a:pt x="47" y="176"/>
                      <a:pt x="47" y="176"/>
                    </a:cubicBezTo>
                    <a:cubicBezTo>
                      <a:pt x="46" y="177"/>
                      <a:pt x="46" y="177"/>
                      <a:pt x="46" y="177"/>
                    </a:cubicBezTo>
                    <a:cubicBezTo>
                      <a:pt x="45" y="177"/>
                      <a:pt x="45" y="177"/>
                      <a:pt x="41" y="181"/>
                    </a:cubicBezTo>
                    <a:cubicBezTo>
                      <a:pt x="39" y="183"/>
                      <a:pt x="38" y="184"/>
                      <a:pt x="36" y="184"/>
                    </a:cubicBezTo>
                    <a:cubicBezTo>
                      <a:pt x="35" y="184"/>
                      <a:pt x="35" y="184"/>
                      <a:pt x="34" y="183"/>
                    </a:cubicBezTo>
                    <a:cubicBezTo>
                      <a:pt x="32" y="181"/>
                      <a:pt x="33" y="179"/>
                      <a:pt x="35" y="176"/>
                    </a:cubicBezTo>
                    <a:cubicBezTo>
                      <a:pt x="35" y="176"/>
                      <a:pt x="35" y="175"/>
                      <a:pt x="35" y="175"/>
                    </a:cubicBezTo>
                    <a:cubicBezTo>
                      <a:pt x="37" y="173"/>
                      <a:pt x="37" y="173"/>
                      <a:pt x="37" y="173"/>
                    </a:cubicBezTo>
                    <a:cubicBezTo>
                      <a:pt x="34" y="171"/>
                      <a:pt x="34" y="171"/>
                      <a:pt x="34" y="171"/>
                    </a:cubicBezTo>
                    <a:cubicBezTo>
                      <a:pt x="30" y="169"/>
                      <a:pt x="30" y="166"/>
                      <a:pt x="31" y="164"/>
                    </a:cubicBezTo>
                    <a:cubicBezTo>
                      <a:pt x="31" y="163"/>
                      <a:pt x="31" y="163"/>
                      <a:pt x="32" y="163"/>
                    </a:cubicBezTo>
                    <a:cubicBezTo>
                      <a:pt x="33" y="163"/>
                      <a:pt x="34" y="163"/>
                      <a:pt x="36" y="162"/>
                    </a:cubicBezTo>
                    <a:cubicBezTo>
                      <a:pt x="38" y="162"/>
                      <a:pt x="40" y="162"/>
                      <a:pt x="41" y="161"/>
                    </a:cubicBezTo>
                    <a:cubicBezTo>
                      <a:pt x="44" y="160"/>
                      <a:pt x="43" y="158"/>
                      <a:pt x="42" y="155"/>
                    </a:cubicBezTo>
                    <a:cubicBezTo>
                      <a:pt x="42" y="155"/>
                      <a:pt x="41" y="154"/>
                      <a:pt x="41" y="153"/>
                    </a:cubicBezTo>
                    <a:cubicBezTo>
                      <a:pt x="41" y="151"/>
                      <a:pt x="41" y="150"/>
                      <a:pt x="41" y="148"/>
                    </a:cubicBezTo>
                    <a:cubicBezTo>
                      <a:pt x="41" y="146"/>
                      <a:pt x="41" y="144"/>
                      <a:pt x="40" y="143"/>
                    </a:cubicBezTo>
                    <a:cubicBezTo>
                      <a:pt x="40" y="141"/>
                      <a:pt x="39" y="140"/>
                      <a:pt x="39" y="139"/>
                    </a:cubicBezTo>
                    <a:cubicBezTo>
                      <a:pt x="37" y="137"/>
                      <a:pt x="37" y="137"/>
                      <a:pt x="37" y="137"/>
                    </a:cubicBezTo>
                    <a:cubicBezTo>
                      <a:pt x="34" y="140"/>
                      <a:pt x="34" y="140"/>
                      <a:pt x="34" y="140"/>
                    </a:cubicBezTo>
                    <a:cubicBezTo>
                      <a:pt x="33" y="141"/>
                      <a:pt x="32" y="142"/>
                      <a:pt x="31" y="143"/>
                    </a:cubicBezTo>
                    <a:cubicBezTo>
                      <a:pt x="29" y="145"/>
                      <a:pt x="28" y="145"/>
                      <a:pt x="26" y="146"/>
                    </a:cubicBezTo>
                    <a:cubicBezTo>
                      <a:pt x="24" y="148"/>
                      <a:pt x="21" y="149"/>
                      <a:pt x="19" y="152"/>
                    </a:cubicBezTo>
                    <a:cubicBezTo>
                      <a:pt x="17" y="154"/>
                      <a:pt x="16" y="156"/>
                      <a:pt x="15" y="158"/>
                    </a:cubicBezTo>
                    <a:cubicBezTo>
                      <a:pt x="14" y="160"/>
                      <a:pt x="12" y="162"/>
                      <a:pt x="11" y="164"/>
                    </a:cubicBezTo>
                    <a:cubicBezTo>
                      <a:pt x="10" y="166"/>
                      <a:pt x="9" y="167"/>
                      <a:pt x="7" y="168"/>
                    </a:cubicBezTo>
                    <a:cubicBezTo>
                      <a:pt x="6" y="170"/>
                      <a:pt x="4" y="171"/>
                      <a:pt x="3" y="174"/>
                    </a:cubicBezTo>
                    <a:cubicBezTo>
                      <a:pt x="0" y="178"/>
                      <a:pt x="0" y="183"/>
                      <a:pt x="0" y="188"/>
                    </a:cubicBezTo>
                    <a:cubicBezTo>
                      <a:pt x="0" y="194"/>
                      <a:pt x="3" y="197"/>
                      <a:pt x="7" y="201"/>
                    </a:cubicBezTo>
                    <a:cubicBezTo>
                      <a:pt x="7" y="201"/>
                      <a:pt x="7" y="201"/>
                      <a:pt x="7" y="201"/>
                    </a:cubicBezTo>
                    <a:cubicBezTo>
                      <a:pt x="9" y="203"/>
                      <a:pt x="9" y="203"/>
                      <a:pt x="8" y="205"/>
                    </a:cubicBezTo>
                    <a:cubicBezTo>
                      <a:pt x="7" y="206"/>
                      <a:pt x="6" y="208"/>
                      <a:pt x="7" y="211"/>
                    </a:cubicBezTo>
                    <a:cubicBezTo>
                      <a:pt x="7" y="214"/>
                      <a:pt x="9" y="218"/>
                      <a:pt x="12" y="221"/>
                    </a:cubicBezTo>
                    <a:cubicBezTo>
                      <a:pt x="12" y="221"/>
                      <a:pt x="13" y="222"/>
                      <a:pt x="13" y="223"/>
                    </a:cubicBezTo>
                    <a:cubicBezTo>
                      <a:pt x="14" y="224"/>
                      <a:pt x="15" y="225"/>
                      <a:pt x="16" y="226"/>
                    </a:cubicBezTo>
                    <a:cubicBezTo>
                      <a:pt x="18" y="228"/>
                      <a:pt x="19" y="231"/>
                      <a:pt x="20" y="233"/>
                    </a:cubicBezTo>
                    <a:cubicBezTo>
                      <a:pt x="20" y="235"/>
                      <a:pt x="19" y="237"/>
                      <a:pt x="18" y="237"/>
                    </a:cubicBezTo>
                    <a:cubicBezTo>
                      <a:pt x="18" y="237"/>
                      <a:pt x="18" y="238"/>
                      <a:pt x="18" y="238"/>
                    </a:cubicBezTo>
                    <a:cubicBezTo>
                      <a:pt x="17" y="238"/>
                      <a:pt x="17" y="238"/>
                      <a:pt x="17" y="237"/>
                    </a:cubicBezTo>
                    <a:cubicBezTo>
                      <a:pt x="17" y="237"/>
                      <a:pt x="16" y="237"/>
                      <a:pt x="14" y="237"/>
                    </a:cubicBezTo>
                    <a:cubicBezTo>
                      <a:pt x="14" y="237"/>
                      <a:pt x="14" y="237"/>
                      <a:pt x="14" y="237"/>
                    </a:cubicBezTo>
                    <a:cubicBezTo>
                      <a:pt x="11" y="237"/>
                      <a:pt x="9" y="238"/>
                      <a:pt x="9" y="241"/>
                    </a:cubicBezTo>
                    <a:cubicBezTo>
                      <a:pt x="8" y="244"/>
                      <a:pt x="9" y="248"/>
                      <a:pt x="12" y="251"/>
                    </a:cubicBezTo>
                    <a:cubicBezTo>
                      <a:pt x="16" y="255"/>
                      <a:pt x="21" y="257"/>
                      <a:pt x="25" y="260"/>
                    </a:cubicBezTo>
                    <a:cubicBezTo>
                      <a:pt x="28" y="261"/>
                      <a:pt x="30" y="262"/>
                      <a:pt x="32" y="263"/>
                    </a:cubicBezTo>
                    <a:cubicBezTo>
                      <a:pt x="34" y="264"/>
                      <a:pt x="35" y="266"/>
                      <a:pt x="37" y="267"/>
                    </a:cubicBezTo>
                    <a:cubicBezTo>
                      <a:pt x="38" y="268"/>
                      <a:pt x="39" y="269"/>
                      <a:pt x="40" y="270"/>
                    </a:cubicBezTo>
                    <a:cubicBezTo>
                      <a:pt x="41" y="271"/>
                      <a:pt x="43" y="272"/>
                      <a:pt x="45" y="273"/>
                    </a:cubicBezTo>
                    <a:cubicBezTo>
                      <a:pt x="47" y="274"/>
                      <a:pt x="48" y="275"/>
                      <a:pt x="50" y="276"/>
                    </a:cubicBezTo>
                    <a:cubicBezTo>
                      <a:pt x="59" y="285"/>
                      <a:pt x="65" y="297"/>
                      <a:pt x="71" y="308"/>
                    </a:cubicBezTo>
                    <a:cubicBezTo>
                      <a:pt x="72" y="311"/>
                      <a:pt x="72" y="311"/>
                      <a:pt x="72" y="311"/>
                    </a:cubicBezTo>
                    <a:cubicBezTo>
                      <a:pt x="73" y="313"/>
                      <a:pt x="74" y="314"/>
                      <a:pt x="74" y="316"/>
                    </a:cubicBezTo>
                    <a:cubicBezTo>
                      <a:pt x="76" y="320"/>
                      <a:pt x="78" y="324"/>
                      <a:pt x="81" y="327"/>
                    </a:cubicBezTo>
                    <a:cubicBezTo>
                      <a:pt x="82" y="330"/>
                      <a:pt x="85" y="331"/>
                      <a:pt x="87" y="333"/>
                    </a:cubicBezTo>
                    <a:cubicBezTo>
                      <a:pt x="90" y="335"/>
                      <a:pt x="93" y="338"/>
                      <a:pt x="94" y="341"/>
                    </a:cubicBezTo>
                    <a:cubicBezTo>
                      <a:pt x="94" y="341"/>
                      <a:pt x="95" y="342"/>
                      <a:pt x="95" y="343"/>
                    </a:cubicBezTo>
                    <a:cubicBezTo>
                      <a:pt x="95" y="345"/>
                      <a:pt x="95" y="346"/>
                      <a:pt x="96" y="348"/>
                    </a:cubicBezTo>
                    <a:cubicBezTo>
                      <a:pt x="97" y="349"/>
                      <a:pt x="99" y="351"/>
                      <a:pt x="100" y="352"/>
                    </a:cubicBezTo>
                    <a:cubicBezTo>
                      <a:pt x="101" y="352"/>
                      <a:pt x="102" y="353"/>
                      <a:pt x="102" y="354"/>
                    </a:cubicBezTo>
                    <a:cubicBezTo>
                      <a:pt x="103" y="356"/>
                      <a:pt x="104" y="360"/>
                      <a:pt x="105" y="363"/>
                    </a:cubicBezTo>
                    <a:cubicBezTo>
                      <a:pt x="105" y="365"/>
                      <a:pt x="105" y="367"/>
                      <a:pt x="106" y="369"/>
                    </a:cubicBezTo>
                    <a:cubicBezTo>
                      <a:pt x="108" y="375"/>
                      <a:pt x="111" y="379"/>
                      <a:pt x="114" y="383"/>
                    </a:cubicBezTo>
                    <a:cubicBezTo>
                      <a:pt x="115" y="385"/>
                      <a:pt x="116" y="388"/>
                      <a:pt x="117" y="390"/>
                    </a:cubicBezTo>
                    <a:cubicBezTo>
                      <a:pt x="118" y="392"/>
                      <a:pt x="119" y="395"/>
                      <a:pt x="120" y="397"/>
                    </a:cubicBezTo>
                    <a:cubicBezTo>
                      <a:pt x="122" y="401"/>
                      <a:pt x="124" y="405"/>
                      <a:pt x="125" y="409"/>
                    </a:cubicBezTo>
                    <a:cubicBezTo>
                      <a:pt x="125" y="410"/>
                      <a:pt x="125" y="410"/>
                      <a:pt x="125" y="410"/>
                    </a:cubicBezTo>
                    <a:cubicBezTo>
                      <a:pt x="127" y="415"/>
                      <a:pt x="129" y="419"/>
                      <a:pt x="132" y="424"/>
                    </a:cubicBezTo>
                    <a:cubicBezTo>
                      <a:pt x="135" y="428"/>
                      <a:pt x="137" y="433"/>
                      <a:pt x="139" y="438"/>
                    </a:cubicBezTo>
                    <a:cubicBezTo>
                      <a:pt x="141" y="442"/>
                      <a:pt x="143" y="446"/>
                      <a:pt x="146" y="450"/>
                    </a:cubicBezTo>
                    <a:cubicBezTo>
                      <a:pt x="147" y="452"/>
                      <a:pt x="148" y="454"/>
                      <a:pt x="149" y="456"/>
                    </a:cubicBezTo>
                    <a:cubicBezTo>
                      <a:pt x="149" y="457"/>
                      <a:pt x="149" y="458"/>
                      <a:pt x="149" y="459"/>
                    </a:cubicBezTo>
                    <a:cubicBezTo>
                      <a:pt x="149" y="461"/>
                      <a:pt x="149" y="462"/>
                      <a:pt x="150" y="464"/>
                    </a:cubicBezTo>
                    <a:cubicBezTo>
                      <a:pt x="151" y="467"/>
                      <a:pt x="154" y="469"/>
                      <a:pt x="157" y="470"/>
                    </a:cubicBezTo>
                    <a:cubicBezTo>
                      <a:pt x="158" y="471"/>
                      <a:pt x="159" y="472"/>
                      <a:pt x="159" y="472"/>
                    </a:cubicBezTo>
                    <a:cubicBezTo>
                      <a:pt x="164" y="475"/>
                      <a:pt x="166" y="478"/>
                      <a:pt x="167" y="480"/>
                    </a:cubicBezTo>
                    <a:cubicBezTo>
                      <a:pt x="168" y="483"/>
                      <a:pt x="168" y="486"/>
                      <a:pt x="169" y="489"/>
                    </a:cubicBezTo>
                    <a:cubicBezTo>
                      <a:pt x="169" y="496"/>
                      <a:pt x="170" y="503"/>
                      <a:pt x="177" y="507"/>
                    </a:cubicBezTo>
                    <a:cubicBezTo>
                      <a:pt x="182" y="510"/>
                      <a:pt x="185" y="514"/>
                      <a:pt x="189" y="519"/>
                    </a:cubicBezTo>
                    <a:cubicBezTo>
                      <a:pt x="190" y="521"/>
                      <a:pt x="191" y="523"/>
                      <a:pt x="193" y="525"/>
                    </a:cubicBezTo>
                    <a:cubicBezTo>
                      <a:pt x="194" y="526"/>
                      <a:pt x="195" y="529"/>
                      <a:pt x="196" y="531"/>
                    </a:cubicBezTo>
                    <a:cubicBezTo>
                      <a:pt x="197" y="532"/>
                      <a:pt x="198" y="534"/>
                      <a:pt x="199" y="536"/>
                    </a:cubicBezTo>
                    <a:cubicBezTo>
                      <a:pt x="200" y="538"/>
                      <a:pt x="201" y="540"/>
                      <a:pt x="203" y="542"/>
                    </a:cubicBezTo>
                    <a:cubicBezTo>
                      <a:pt x="206" y="547"/>
                      <a:pt x="210" y="552"/>
                      <a:pt x="211" y="558"/>
                    </a:cubicBezTo>
                    <a:cubicBezTo>
                      <a:pt x="211" y="560"/>
                      <a:pt x="210" y="563"/>
                      <a:pt x="209" y="565"/>
                    </a:cubicBezTo>
                    <a:cubicBezTo>
                      <a:pt x="209" y="567"/>
                      <a:pt x="208" y="570"/>
                      <a:pt x="208" y="572"/>
                    </a:cubicBezTo>
                    <a:cubicBezTo>
                      <a:pt x="208" y="576"/>
                      <a:pt x="209" y="577"/>
                      <a:pt x="211" y="579"/>
                    </a:cubicBezTo>
                    <a:cubicBezTo>
                      <a:pt x="211" y="579"/>
                      <a:pt x="211" y="579"/>
                      <a:pt x="212" y="580"/>
                    </a:cubicBezTo>
                    <a:cubicBezTo>
                      <a:pt x="212" y="580"/>
                      <a:pt x="212" y="582"/>
                      <a:pt x="213" y="583"/>
                    </a:cubicBezTo>
                    <a:cubicBezTo>
                      <a:pt x="213" y="584"/>
                      <a:pt x="213" y="585"/>
                      <a:pt x="213" y="586"/>
                    </a:cubicBezTo>
                    <a:cubicBezTo>
                      <a:pt x="215" y="589"/>
                      <a:pt x="216" y="590"/>
                      <a:pt x="218" y="591"/>
                    </a:cubicBezTo>
                    <a:cubicBezTo>
                      <a:pt x="218" y="591"/>
                      <a:pt x="219" y="592"/>
                      <a:pt x="219" y="592"/>
                    </a:cubicBezTo>
                    <a:cubicBezTo>
                      <a:pt x="220" y="593"/>
                      <a:pt x="220" y="594"/>
                      <a:pt x="221" y="595"/>
                    </a:cubicBezTo>
                    <a:cubicBezTo>
                      <a:pt x="222" y="596"/>
                      <a:pt x="222" y="598"/>
                      <a:pt x="223" y="599"/>
                    </a:cubicBezTo>
                    <a:cubicBezTo>
                      <a:pt x="224" y="600"/>
                      <a:pt x="225" y="601"/>
                      <a:pt x="226" y="601"/>
                    </a:cubicBezTo>
                    <a:cubicBezTo>
                      <a:pt x="228" y="603"/>
                      <a:pt x="230" y="605"/>
                      <a:pt x="231" y="608"/>
                    </a:cubicBezTo>
                    <a:cubicBezTo>
                      <a:pt x="233" y="612"/>
                      <a:pt x="236" y="615"/>
                      <a:pt x="240" y="617"/>
                    </a:cubicBezTo>
                    <a:cubicBezTo>
                      <a:pt x="240" y="618"/>
                      <a:pt x="241" y="618"/>
                      <a:pt x="242" y="619"/>
                    </a:cubicBezTo>
                    <a:cubicBezTo>
                      <a:pt x="246" y="622"/>
                      <a:pt x="249" y="626"/>
                      <a:pt x="252" y="631"/>
                    </a:cubicBezTo>
                    <a:cubicBezTo>
                      <a:pt x="253" y="632"/>
                      <a:pt x="253" y="633"/>
                      <a:pt x="254" y="634"/>
                    </a:cubicBezTo>
                    <a:cubicBezTo>
                      <a:pt x="259" y="640"/>
                      <a:pt x="266" y="644"/>
                      <a:pt x="272" y="646"/>
                    </a:cubicBezTo>
                    <a:cubicBezTo>
                      <a:pt x="275" y="648"/>
                      <a:pt x="278" y="649"/>
                      <a:pt x="281" y="651"/>
                    </a:cubicBezTo>
                    <a:cubicBezTo>
                      <a:pt x="283" y="653"/>
                      <a:pt x="286" y="655"/>
                      <a:pt x="289" y="656"/>
                    </a:cubicBezTo>
                    <a:cubicBezTo>
                      <a:pt x="292" y="658"/>
                      <a:pt x="295" y="660"/>
                      <a:pt x="298" y="662"/>
                    </a:cubicBezTo>
                    <a:cubicBezTo>
                      <a:pt x="300" y="663"/>
                      <a:pt x="303" y="665"/>
                      <a:pt x="306" y="667"/>
                    </a:cubicBezTo>
                    <a:cubicBezTo>
                      <a:pt x="308" y="668"/>
                      <a:pt x="311" y="670"/>
                      <a:pt x="314" y="671"/>
                    </a:cubicBezTo>
                    <a:cubicBezTo>
                      <a:pt x="317" y="673"/>
                      <a:pt x="321" y="676"/>
                      <a:pt x="324" y="677"/>
                    </a:cubicBezTo>
                    <a:cubicBezTo>
                      <a:pt x="330" y="680"/>
                      <a:pt x="337" y="683"/>
                      <a:pt x="343" y="685"/>
                    </a:cubicBezTo>
                    <a:cubicBezTo>
                      <a:pt x="347" y="687"/>
                      <a:pt x="352" y="689"/>
                      <a:pt x="356" y="691"/>
                    </a:cubicBezTo>
                    <a:cubicBezTo>
                      <a:pt x="359" y="692"/>
                      <a:pt x="361" y="694"/>
                      <a:pt x="364" y="696"/>
                    </a:cubicBezTo>
                    <a:cubicBezTo>
                      <a:pt x="365" y="696"/>
                      <a:pt x="366" y="697"/>
                      <a:pt x="367" y="698"/>
                    </a:cubicBezTo>
                    <a:cubicBezTo>
                      <a:pt x="368" y="699"/>
                      <a:pt x="370" y="700"/>
                      <a:pt x="372" y="701"/>
                    </a:cubicBezTo>
                    <a:cubicBezTo>
                      <a:pt x="374" y="702"/>
                      <a:pt x="376" y="703"/>
                      <a:pt x="377" y="704"/>
                    </a:cubicBezTo>
                    <a:cubicBezTo>
                      <a:pt x="381" y="707"/>
                      <a:pt x="383" y="709"/>
                      <a:pt x="387" y="711"/>
                    </a:cubicBezTo>
                    <a:cubicBezTo>
                      <a:pt x="394" y="713"/>
                      <a:pt x="399" y="718"/>
                      <a:pt x="402" y="724"/>
                    </a:cubicBezTo>
                    <a:cubicBezTo>
                      <a:pt x="402" y="725"/>
                      <a:pt x="403" y="726"/>
                      <a:pt x="403" y="727"/>
                    </a:cubicBezTo>
                    <a:cubicBezTo>
                      <a:pt x="405" y="731"/>
                      <a:pt x="406" y="735"/>
                      <a:pt x="412" y="738"/>
                    </a:cubicBezTo>
                    <a:cubicBezTo>
                      <a:pt x="414" y="738"/>
                      <a:pt x="414" y="738"/>
                      <a:pt x="414" y="738"/>
                    </a:cubicBezTo>
                    <a:cubicBezTo>
                      <a:pt x="418" y="740"/>
                      <a:pt x="420" y="741"/>
                      <a:pt x="423" y="743"/>
                    </a:cubicBezTo>
                    <a:cubicBezTo>
                      <a:pt x="425" y="746"/>
                      <a:pt x="428" y="747"/>
                      <a:pt x="430" y="749"/>
                    </a:cubicBezTo>
                    <a:cubicBezTo>
                      <a:pt x="431" y="750"/>
                      <a:pt x="432" y="750"/>
                      <a:pt x="433" y="751"/>
                    </a:cubicBezTo>
                    <a:cubicBezTo>
                      <a:pt x="436" y="753"/>
                      <a:pt x="439" y="755"/>
                      <a:pt x="441" y="758"/>
                    </a:cubicBezTo>
                    <a:cubicBezTo>
                      <a:pt x="442" y="760"/>
                      <a:pt x="442" y="760"/>
                      <a:pt x="442" y="760"/>
                    </a:cubicBezTo>
                    <a:cubicBezTo>
                      <a:pt x="443" y="759"/>
                      <a:pt x="443" y="759"/>
                      <a:pt x="443" y="759"/>
                    </a:cubicBezTo>
                    <a:cubicBezTo>
                      <a:pt x="445" y="759"/>
                      <a:pt x="447" y="758"/>
                      <a:pt x="449" y="758"/>
                    </a:cubicBezTo>
                    <a:cubicBezTo>
                      <a:pt x="450" y="758"/>
                      <a:pt x="451" y="757"/>
                      <a:pt x="451" y="757"/>
                    </a:cubicBezTo>
                    <a:cubicBezTo>
                      <a:pt x="457" y="756"/>
                      <a:pt x="460" y="753"/>
                      <a:pt x="462" y="750"/>
                    </a:cubicBezTo>
                    <a:cubicBezTo>
                      <a:pt x="464" y="747"/>
                      <a:pt x="463" y="743"/>
                      <a:pt x="462" y="740"/>
                    </a:cubicBezTo>
                    <a:cubicBezTo>
                      <a:pt x="461" y="739"/>
                      <a:pt x="461" y="737"/>
                      <a:pt x="461" y="736"/>
                    </a:cubicBezTo>
                    <a:cubicBezTo>
                      <a:pt x="460" y="733"/>
                      <a:pt x="461" y="732"/>
                      <a:pt x="462" y="731"/>
                    </a:cubicBezTo>
                    <a:cubicBezTo>
                      <a:pt x="463" y="729"/>
                      <a:pt x="465" y="729"/>
                      <a:pt x="468" y="729"/>
                    </a:cubicBezTo>
                    <a:cubicBezTo>
                      <a:pt x="470" y="729"/>
                      <a:pt x="470" y="729"/>
                      <a:pt x="470" y="729"/>
                    </a:cubicBezTo>
                    <a:cubicBezTo>
                      <a:pt x="470" y="727"/>
                      <a:pt x="470" y="727"/>
                      <a:pt x="470" y="727"/>
                    </a:cubicBezTo>
                    <a:cubicBezTo>
                      <a:pt x="471" y="723"/>
                      <a:pt x="471" y="720"/>
                      <a:pt x="470" y="717"/>
                    </a:cubicBezTo>
                    <a:cubicBezTo>
                      <a:pt x="469" y="716"/>
                      <a:pt x="469" y="715"/>
                      <a:pt x="468" y="715"/>
                    </a:cubicBezTo>
                    <a:cubicBezTo>
                      <a:pt x="466" y="712"/>
                      <a:pt x="467" y="712"/>
                      <a:pt x="470" y="708"/>
                    </a:cubicBezTo>
                    <a:cubicBezTo>
                      <a:pt x="471" y="706"/>
                      <a:pt x="473" y="704"/>
                      <a:pt x="475" y="702"/>
                    </a:cubicBezTo>
                    <a:cubicBezTo>
                      <a:pt x="478" y="699"/>
                      <a:pt x="481" y="695"/>
                      <a:pt x="483" y="692"/>
                    </a:cubicBezTo>
                    <a:cubicBezTo>
                      <a:pt x="485" y="690"/>
                      <a:pt x="485" y="689"/>
                      <a:pt x="485" y="687"/>
                    </a:cubicBezTo>
                    <a:cubicBezTo>
                      <a:pt x="484" y="686"/>
                      <a:pt x="484" y="685"/>
                      <a:pt x="484" y="683"/>
                    </a:cubicBezTo>
                    <a:cubicBezTo>
                      <a:pt x="485" y="682"/>
                      <a:pt x="485" y="681"/>
                      <a:pt x="486" y="67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21"/>
              <p:cNvSpPr>
                <a:spLocks noEditPoints="1"/>
              </p:cNvSpPr>
              <p:nvPr/>
            </p:nvSpPr>
            <p:spPr bwMode="auto">
              <a:xfrm>
                <a:off x="2015" y="472"/>
                <a:ext cx="2184" cy="2472"/>
              </a:xfrm>
              <a:custGeom>
                <a:avLst/>
                <a:gdLst>
                  <a:gd name="T0" fmla="*/ 1407 w 1425"/>
                  <a:gd name="T1" fmla="*/ 443 h 1614"/>
                  <a:gd name="T2" fmla="*/ 1285 w 1425"/>
                  <a:gd name="T3" fmla="*/ 370 h 1614"/>
                  <a:gd name="T4" fmla="*/ 1176 w 1425"/>
                  <a:gd name="T5" fmla="*/ 335 h 1614"/>
                  <a:gd name="T6" fmla="*/ 1103 w 1425"/>
                  <a:gd name="T7" fmla="*/ 317 h 1614"/>
                  <a:gd name="T8" fmla="*/ 1058 w 1425"/>
                  <a:gd name="T9" fmla="*/ 287 h 1614"/>
                  <a:gd name="T10" fmla="*/ 1003 w 1425"/>
                  <a:gd name="T11" fmla="*/ 262 h 1614"/>
                  <a:gd name="T12" fmla="*/ 925 w 1425"/>
                  <a:gd name="T13" fmla="*/ 266 h 1614"/>
                  <a:gd name="T14" fmla="*/ 895 w 1425"/>
                  <a:gd name="T15" fmla="*/ 286 h 1614"/>
                  <a:gd name="T16" fmla="*/ 924 w 1425"/>
                  <a:gd name="T17" fmla="*/ 238 h 1614"/>
                  <a:gd name="T18" fmla="*/ 862 w 1425"/>
                  <a:gd name="T19" fmla="*/ 199 h 1614"/>
                  <a:gd name="T20" fmla="*/ 850 w 1425"/>
                  <a:gd name="T21" fmla="*/ 126 h 1614"/>
                  <a:gd name="T22" fmla="*/ 797 w 1425"/>
                  <a:gd name="T23" fmla="*/ 58 h 1614"/>
                  <a:gd name="T24" fmla="*/ 705 w 1425"/>
                  <a:gd name="T25" fmla="*/ 126 h 1614"/>
                  <a:gd name="T26" fmla="*/ 644 w 1425"/>
                  <a:gd name="T27" fmla="*/ 124 h 1614"/>
                  <a:gd name="T28" fmla="*/ 569 w 1425"/>
                  <a:gd name="T29" fmla="*/ 154 h 1614"/>
                  <a:gd name="T30" fmla="*/ 508 w 1425"/>
                  <a:gd name="T31" fmla="*/ 124 h 1614"/>
                  <a:gd name="T32" fmla="*/ 501 w 1425"/>
                  <a:gd name="T33" fmla="*/ 20 h 1614"/>
                  <a:gd name="T34" fmla="*/ 435 w 1425"/>
                  <a:gd name="T35" fmla="*/ 43 h 1614"/>
                  <a:gd name="T36" fmla="*/ 371 w 1425"/>
                  <a:gd name="T37" fmla="*/ 54 h 1614"/>
                  <a:gd name="T38" fmla="*/ 354 w 1425"/>
                  <a:gd name="T39" fmla="*/ 115 h 1614"/>
                  <a:gd name="T40" fmla="*/ 344 w 1425"/>
                  <a:gd name="T41" fmla="*/ 157 h 1614"/>
                  <a:gd name="T42" fmla="*/ 284 w 1425"/>
                  <a:gd name="T43" fmla="*/ 180 h 1614"/>
                  <a:gd name="T44" fmla="*/ 197 w 1425"/>
                  <a:gd name="T45" fmla="*/ 145 h 1614"/>
                  <a:gd name="T46" fmla="*/ 133 w 1425"/>
                  <a:gd name="T47" fmla="*/ 194 h 1614"/>
                  <a:gd name="T48" fmla="*/ 123 w 1425"/>
                  <a:gd name="T49" fmla="*/ 388 h 1614"/>
                  <a:gd name="T50" fmla="*/ 8 w 1425"/>
                  <a:gd name="T51" fmla="*/ 513 h 1614"/>
                  <a:gd name="T52" fmla="*/ 45 w 1425"/>
                  <a:gd name="T53" fmla="*/ 604 h 1614"/>
                  <a:gd name="T54" fmla="*/ 133 w 1425"/>
                  <a:gd name="T55" fmla="*/ 670 h 1614"/>
                  <a:gd name="T56" fmla="*/ 255 w 1425"/>
                  <a:gd name="T57" fmla="*/ 641 h 1614"/>
                  <a:gd name="T58" fmla="*/ 322 w 1425"/>
                  <a:gd name="T59" fmla="*/ 643 h 1614"/>
                  <a:gd name="T60" fmla="*/ 373 w 1425"/>
                  <a:gd name="T61" fmla="*/ 734 h 1614"/>
                  <a:gd name="T62" fmla="*/ 466 w 1425"/>
                  <a:gd name="T63" fmla="*/ 776 h 1614"/>
                  <a:gd name="T64" fmla="*/ 592 w 1425"/>
                  <a:gd name="T65" fmla="*/ 902 h 1614"/>
                  <a:gd name="T66" fmla="*/ 621 w 1425"/>
                  <a:gd name="T67" fmla="*/ 1037 h 1614"/>
                  <a:gd name="T68" fmla="*/ 686 w 1425"/>
                  <a:gd name="T69" fmla="*/ 1133 h 1614"/>
                  <a:gd name="T70" fmla="*/ 769 w 1425"/>
                  <a:gd name="T71" fmla="*/ 1274 h 1614"/>
                  <a:gd name="T72" fmla="*/ 720 w 1425"/>
                  <a:gd name="T73" fmla="*/ 1427 h 1614"/>
                  <a:gd name="T74" fmla="*/ 761 w 1425"/>
                  <a:gd name="T75" fmla="*/ 1499 h 1614"/>
                  <a:gd name="T76" fmla="*/ 866 w 1425"/>
                  <a:gd name="T77" fmla="*/ 1608 h 1614"/>
                  <a:gd name="T78" fmla="*/ 897 w 1425"/>
                  <a:gd name="T79" fmla="*/ 1558 h 1614"/>
                  <a:gd name="T80" fmla="*/ 988 w 1425"/>
                  <a:gd name="T81" fmla="*/ 1405 h 1614"/>
                  <a:gd name="T82" fmla="*/ 990 w 1425"/>
                  <a:gd name="T83" fmla="*/ 1334 h 1614"/>
                  <a:gd name="T84" fmla="*/ 995 w 1425"/>
                  <a:gd name="T85" fmla="*/ 1270 h 1614"/>
                  <a:gd name="T86" fmla="*/ 1049 w 1425"/>
                  <a:gd name="T87" fmla="*/ 1214 h 1614"/>
                  <a:gd name="T88" fmla="*/ 1113 w 1425"/>
                  <a:gd name="T89" fmla="*/ 1175 h 1614"/>
                  <a:gd name="T90" fmla="*/ 1194 w 1425"/>
                  <a:gd name="T91" fmla="*/ 1168 h 1614"/>
                  <a:gd name="T92" fmla="*/ 1236 w 1425"/>
                  <a:gd name="T93" fmla="*/ 1100 h 1614"/>
                  <a:gd name="T94" fmla="*/ 1276 w 1425"/>
                  <a:gd name="T95" fmla="*/ 1020 h 1614"/>
                  <a:gd name="T96" fmla="*/ 1290 w 1425"/>
                  <a:gd name="T97" fmla="*/ 853 h 1614"/>
                  <a:gd name="T98" fmla="*/ 1292 w 1425"/>
                  <a:gd name="T99" fmla="*/ 756 h 1614"/>
                  <a:gd name="T100" fmla="*/ 1347 w 1425"/>
                  <a:gd name="T101" fmla="*/ 678 h 1614"/>
                  <a:gd name="T102" fmla="*/ 1063 w 1425"/>
                  <a:gd name="T103" fmla="*/ 342 h 1614"/>
                  <a:gd name="T104" fmla="*/ 852 w 1425"/>
                  <a:gd name="T105" fmla="*/ 294 h 1614"/>
                  <a:gd name="T106" fmla="*/ 836 w 1425"/>
                  <a:gd name="T107" fmla="*/ 239 h 1614"/>
                  <a:gd name="T108" fmla="*/ 843 w 1425"/>
                  <a:gd name="T109" fmla="*/ 205 h 1614"/>
                  <a:gd name="T110" fmla="*/ 829 w 1425"/>
                  <a:gd name="T111" fmla="*/ 252 h 1614"/>
                  <a:gd name="T112" fmla="*/ 849 w 1425"/>
                  <a:gd name="T113" fmla="*/ 197 h 1614"/>
                  <a:gd name="T114" fmla="*/ 776 w 1425"/>
                  <a:gd name="T115" fmla="*/ 280 h 1614"/>
                  <a:gd name="T116" fmla="*/ 899 w 1425"/>
                  <a:gd name="T117" fmla="*/ 1534 h 1614"/>
                  <a:gd name="T118" fmla="*/ 920 w 1425"/>
                  <a:gd name="T119" fmla="*/ 1491 h 1614"/>
                  <a:gd name="T120" fmla="*/ 936 w 1425"/>
                  <a:gd name="T121" fmla="*/ 1485 h 1614"/>
                  <a:gd name="T122" fmla="*/ 870 w 1425"/>
                  <a:gd name="T123" fmla="*/ 293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5" h="1614">
                    <a:moveTo>
                      <a:pt x="1424" y="542"/>
                    </a:moveTo>
                    <a:cubicBezTo>
                      <a:pt x="1424" y="541"/>
                      <a:pt x="1424" y="540"/>
                      <a:pt x="1424" y="539"/>
                    </a:cubicBezTo>
                    <a:cubicBezTo>
                      <a:pt x="1424" y="538"/>
                      <a:pt x="1424" y="537"/>
                      <a:pt x="1425" y="537"/>
                    </a:cubicBezTo>
                    <a:cubicBezTo>
                      <a:pt x="1425" y="535"/>
                      <a:pt x="1425" y="534"/>
                      <a:pt x="1425" y="532"/>
                    </a:cubicBezTo>
                    <a:cubicBezTo>
                      <a:pt x="1425" y="530"/>
                      <a:pt x="1425" y="528"/>
                      <a:pt x="1425" y="526"/>
                    </a:cubicBezTo>
                    <a:cubicBezTo>
                      <a:pt x="1425" y="524"/>
                      <a:pt x="1425" y="522"/>
                      <a:pt x="1425" y="520"/>
                    </a:cubicBezTo>
                    <a:cubicBezTo>
                      <a:pt x="1425" y="518"/>
                      <a:pt x="1425" y="518"/>
                      <a:pt x="1425" y="518"/>
                    </a:cubicBezTo>
                    <a:cubicBezTo>
                      <a:pt x="1425" y="516"/>
                      <a:pt x="1425" y="515"/>
                      <a:pt x="1425" y="513"/>
                    </a:cubicBezTo>
                    <a:cubicBezTo>
                      <a:pt x="1425" y="513"/>
                      <a:pt x="1425" y="512"/>
                      <a:pt x="1425" y="511"/>
                    </a:cubicBezTo>
                    <a:cubicBezTo>
                      <a:pt x="1425" y="510"/>
                      <a:pt x="1425" y="508"/>
                      <a:pt x="1425" y="506"/>
                    </a:cubicBezTo>
                    <a:cubicBezTo>
                      <a:pt x="1424" y="504"/>
                      <a:pt x="1423" y="502"/>
                      <a:pt x="1422" y="501"/>
                    </a:cubicBezTo>
                    <a:cubicBezTo>
                      <a:pt x="1421" y="499"/>
                      <a:pt x="1420" y="497"/>
                      <a:pt x="1420" y="496"/>
                    </a:cubicBezTo>
                    <a:cubicBezTo>
                      <a:pt x="1420" y="495"/>
                      <a:pt x="1420" y="494"/>
                      <a:pt x="1420" y="493"/>
                    </a:cubicBezTo>
                    <a:cubicBezTo>
                      <a:pt x="1420" y="492"/>
                      <a:pt x="1421" y="491"/>
                      <a:pt x="1420" y="489"/>
                    </a:cubicBezTo>
                    <a:cubicBezTo>
                      <a:pt x="1420" y="488"/>
                      <a:pt x="1419" y="486"/>
                      <a:pt x="1419" y="485"/>
                    </a:cubicBezTo>
                    <a:cubicBezTo>
                      <a:pt x="1418" y="484"/>
                      <a:pt x="1418" y="483"/>
                      <a:pt x="1418" y="482"/>
                    </a:cubicBezTo>
                    <a:cubicBezTo>
                      <a:pt x="1418" y="482"/>
                      <a:pt x="1418" y="481"/>
                      <a:pt x="1417" y="480"/>
                    </a:cubicBezTo>
                    <a:cubicBezTo>
                      <a:pt x="1417" y="479"/>
                      <a:pt x="1417" y="477"/>
                      <a:pt x="1417" y="476"/>
                    </a:cubicBezTo>
                    <a:cubicBezTo>
                      <a:pt x="1416" y="475"/>
                      <a:pt x="1416" y="475"/>
                      <a:pt x="1416" y="474"/>
                    </a:cubicBezTo>
                    <a:cubicBezTo>
                      <a:pt x="1415" y="474"/>
                      <a:pt x="1415" y="473"/>
                      <a:pt x="1415" y="472"/>
                    </a:cubicBezTo>
                    <a:cubicBezTo>
                      <a:pt x="1414" y="471"/>
                      <a:pt x="1414" y="471"/>
                      <a:pt x="1414" y="470"/>
                    </a:cubicBezTo>
                    <a:cubicBezTo>
                      <a:pt x="1414" y="469"/>
                      <a:pt x="1414" y="468"/>
                      <a:pt x="1414" y="468"/>
                    </a:cubicBezTo>
                    <a:cubicBezTo>
                      <a:pt x="1414" y="466"/>
                      <a:pt x="1414" y="465"/>
                      <a:pt x="1413" y="464"/>
                    </a:cubicBezTo>
                    <a:cubicBezTo>
                      <a:pt x="1413" y="463"/>
                      <a:pt x="1413" y="463"/>
                      <a:pt x="1412" y="462"/>
                    </a:cubicBezTo>
                    <a:cubicBezTo>
                      <a:pt x="1412" y="460"/>
                      <a:pt x="1411" y="458"/>
                      <a:pt x="1411" y="456"/>
                    </a:cubicBezTo>
                    <a:cubicBezTo>
                      <a:pt x="1411" y="454"/>
                      <a:pt x="1411" y="454"/>
                      <a:pt x="1411" y="454"/>
                    </a:cubicBezTo>
                    <a:cubicBezTo>
                      <a:pt x="1410" y="450"/>
                      <a:pt x="1409" y="446"/>
                      <a:pt x="1407" y="443"/>
                    </a:cubicBezTo>
                    <a:cubicBezTo>
                      <a:pt x="1407" y="443"/>
                      <a:pt x="1406" y="442"/>
                      <a:pt x="1406" y="441"/>
                    </a:cubicBezTo>
                    <a:cubicBezTo>
                      <a:pt x="1406" y="440"/>
                      <a:pt x="1406" y="439"/>
                      <a:pt x="1405" y="438"/>
                    </a:cubicBezTo>
                    <a:cubicBezTo>
                      <a:pt x="1405" y="436"/>
                      <a:pt x="1403" y="434"/>
                      <a:pt x="1402" y="433"/>
                    </a:cubicBezTo>
                    <a:cubicBezTo>
                      <a:pt x="1402" y="432"/>
                      <a:pt x="1402" y="432"/>
                      <a:pt x="1402" y="432"/>
                    </a:cubicBezTo>
                    <a:cubicBezTo>
                      <a:pt x="1398" y="428"/>
                      <a:pt x="1396" y="427"/>
                      <a:pt x="1391" y="426"/>
                    </a:cubicBezTo>
                    <a:cubicBezTo>
                      <a:pt x="1390" y="426"/>
                      <a:pt x="1389" y="426"/>
                      <a:pt x="1387" y="425"/>
                    </a:cubicBezTo>
                    <a:cubicBezTo>
                      <a:pt x="1385" y="425"/>
                      <a:pt x="1383" y="424"/>
                      <a:pt x="1381" y="424"/>
                    </a:cubicBezTo>
                    <a:cubicBezTo>
                      <a:pt x="1379" y="424"/>
                      <a:pt x="1377" y="425"/>
                      <a:pt x="1375" y="425"/>
                    </a:cubicBezTo>
                    <a:cubicBezTo>
                      <a:pt x="1374" y="425"/>
                      <a:pt x="1372" y="426"/>
                      <a:pt x="1371" y="426"/>
                    </a:cubicBezTo>
                    <a:cubicBezTo>
                      <a:pt x="1371" y="426"/>
                      <a:pt x="1370" y="426"/>
                      <a:pt x="1370" y="425"/>
                    </a:cubicBezTo>
                    <a:cubicBezTo>
                      <a:pt x="1370" y="425"/>
                      <a:pt x="1369" y="425"/>
                      <a:pt x="1369" y="425"/>
                    </a:cubicBezTo>
                    <a:cubicBezTo>
                      <a:pt x="1366" y="425"/>
                      <a:pt x="1364" y="426"/>
                      <a:pt x="1362" y="426"/>
                    </a:cubicBezTo>
                    <a:cubicBezTo>
                      <a:pt x="1361" y="427"/>
                      <a:pt x="1359" y="427"/>
                      <a:pt x="1358" y="427"/>
                    </a:cubicBezTo>
                    <a:cubicBezTo>
                      <a:pt x="1358" y="427"/>
                      <a:pt x="1357" y="427"/>
                      <a:pt x="1357" y="427"/>
                    </a:cubicBezTo>
                    <a:cubicBezTo>
                      <a:pt x="1355" y="427"/>
                      <a:pt x="1354" y="426"/>
                      <a:pt x="1351" y="424"/>
                    </a:cubicBezTo>
                    <a:cubicBezTo>
                      <a:pt x="1348" y="421"/>
                      <a:pt x="1345" y="420"/>
                      <a:pt x="1341" y="420"/>
                    </a:cubicBezTo>
                    <a:cubicBezTo>
                      <a:pt x="1341" y="420"/>
                      <a:pt x="1341" y="420"/>
                      <a:pt x="1340" y="420"/>
                    </a:cubicBezTo>
                    <a:cubicBezTo>
                      <a:pt x="1338" y="420"/>
                      <a:pt x="1338" y="420"/>
                      <a:pt x="1336" y="417"/>
                    </a:cubicBezTo>
                    <a:cubicBezTo>
                      <a:pt x="1336" y="416"/>
                      <a:pt x="1336" y="416"/>
                      <a:pt x="1335" y="415"/>
                    </a:cubicBezTo>
                    <a:cubicBezTo>
                      <a:pt x="1333" y="411"/>
                      <a:pt x="1329" y="409"/>
                      <a:pt x="1325" y="408"/>
                    </a:cubicBezTo>
                    <a:cubicBezTo>
                      <a:pt x="1325" y="408"/>
                      <a:pt x="1325" y="408"/>
                      <a:pt x="1325" y="408"/>
                    </a:cubicBezTo>
                    <a:cubicBezTo>
                      <a:pt x="1322" y="406"/>
                      <a:pt x="1320" y="406"/>
                      <a:pt x="1318" y="403"/>
                    </a:cubicBezTo>
                    <a:cubicBezTo>
                      <a:pt x="1316" y="401"/>
                      <a:pt x="1314" y="399"/>
                      <a:pt x="1312" y="398"/>
                    </a:cubicBezTo>
                    <a:cubicBezTo>
                      <a:pt x="1311" y="397"/>
                      <a:pt x="1310" y="396"/>
                      <a:pt x="1309" y="396"/>
                    </a:cubicBezTo>
                    <a:cubicBezTo>
                      <a:pt x="1306" y="393"/>
                      <a:pt x="1304" y="391"/>
                      <a:pt x="1302" y="388"/>
                    </a:cubicBezTo>
                    <a:cubicBezTo>
                      <a:pt x="1300" y="385"/>
                      <a:pt x="1297" y="382"/>
                      <a:pt x="1295" y="378"/>
                    </a:cubicBezTo>
                    <a:cubicBezTo>
                      <a:pt x="1291" y="375"/>
                      <a:pt x="1288" y="372"/>
                      <a:pt x="1285" y="370"/>
                    </a:cubicBezTo>
                    <a:cubicBezTo>
                      <a:pt x="1283" y="369"/>
                      <a:pt x="1281" y="367"/>
                      <a:pt x="1279" y="365"/>
                    </a:cubicBezTo>
                    <a:cubicBezTo>
                      <a:pt x="1278" y="365"/>
                      <a:pt x="1277" y="364"/>
                      <a:pt x="1276" y="363"/>
                    </a:cubicBezTo>
                    <a:cubicBezTo>
                      <a:pt x="1274" y="361"/>
                      <a:pt x="1274" y="361"/>
                      <a:pt x="1274" y="361"/>
                    </a:cubicBezTo>
                    <a:cubicBezTo>
                      <a:pt x="1272" y="359"/>
                      <a:pt x="1270" y="357"/>
                      <a:pt x="1267" y="355"/>
                    </a:cubicBezTo>
                    <a:cubicBezTo>
                      <a:pt x="1266" y="354"/>
                      <a:pt x="1265" y="354"/>
                      <a:pt x="1264" y="353"/>
                    </a:cubicBezTo>
                    <a:cubicBezTo>
                      <a:pt x="1262" y="351"/>
                      <a:pt x="1260" y="350"/>
                      <a:pt x="1258" y="349"/>
                    </a:cubicBezTo>
                    <a:cubicBezTo>
                      <a:pt x="1256" y="348"/>
                      <a:pt x="1254" y="347"/>
                      <a:pt x="1251" y="346"/>
                    </a:cubicBezTo>
                    <a:cubicBezTo>
                      <a:pt x="1250" y="345"/>
                      <a:pt x="1249" y="344"/>
                      <a:pt x="1248" y="344"/>
                    </a:cubicBezTo>
                    <a:cubicBezTo>
                      <a:pt x="1247" y="343"/>
                      <a:pt x="1246" y="343"/>
                      <a:pt x="1245" y="342"/>
                    </a:cubicBezTo>
                    <a:cubicBezTo>
                      <a:pt x="1245" y="342"/>
                      <a:pt x="1244" y="341"/>
                      <a:pt x="1243" y="341"/>
                    </a:cubicBezTo>
                    <a:cubicBezTo>
                      <a:pt x="1242" y="340"/>
                      <a:pt x="1241" y="340"/>
                      <a:pt x="1240" y="340"/>
                    </a:cubicBezTo>
                    <a:cubicBezTo>
                      <a:pt x="1240" y="340"/>
                      <a:pt x="1239" y="339"/>
                      <a:pt x="1239" y="339"/>
                    </a:cubicBezTo>
                    <a:cubicBezTo>
                      <a:pt x="1238" y="339"/>
                      <a:pt x="1237" y="338"/>
                      <a:pt x="1236" y="337"/>
                    </a:cubicBezTo>
                    <a:cubicBezTo>
                      <a:pt x="1235" y="336"/>
                      <a:pt x="1234" y="334"/>
                      <a:pt x="1231" y="333"/>
                    </a:cubicBezTo>
                    <a:cubicBezTo>
                      <a:pt x="1226" y="332"/>
                      <a:pt x="1222" y="332"/>
                      <a:pt x="1218" y="332"/>
                    </a:cubicBezTo>
                    <a:cubicBezTo>
                      <a:pt x="1216" y="332"/>
                      <a:pt x="1215" y="332"/>
                      <a:pt x="1213" y="331"/>
                    </a:cubicBezTo>
                    <a:cubicBezTo>
                      <a:pt x="1213" y="331"/>
                      <a:pt x="1213" y="331"/>
                      <a:pt x="1213" y="331"/>
                    </a:cubicBezTo>
                    <a:cubicBezTo>
                      <a:pt x="1211" y="331"/>
                      <a:pt x="1209" y="332"/>
                      <a:pt x="1208" y="333"/>
                    </a:cubicBezTo>
                    <a:cubicBezTo>
                      <a:pt x="1207" y="333"/>
                      <a:pt x="1206" y="334"/>
                      <a:pt x="1205" y="334"/>
                    </a:cubicBezTo>
                    <a:cubicBezTo>
                      <a:pt x="1204" y="334"/>
                      <a:pt x="1201" y="335"/>
                      <a:pt x="1199" y="335"/>
                    </a:cubicBezTo>
                    <a:cubicBezTo>
                      <a:pt x="1198" y="335"/>
                      <a:pt x="1198" y="335"/>
                      <a:pt x="1197" y="335"/>
                    </a:cubicBezTo>
                    <a:cubicBezTo>
                      <a:pt x="1196" y="335"/>
                      <a:pt x="1196" y="334"/>
                      <a:pt x="1195" y="334"/>
                    </a:cubicBezTo>
                    <a:cubicBezTo>
                      <a:pt x="1194" y="334"/>
                      <a:pt x="1193" y="335"/>
                      <a:pt x="1192" y="335"/>
                    </a:cubicBezTo>
                    <a:cubicBezTo>
                      <a:pt x="1191" y="335"/>
                      <a:pt x="1189" y="336"/>
                      <a:pt x="1188" y="336"/>
                    </a:cubicBezTo>
                    <a:cubicBezTo>
                      <a:pt x="1187" y="337"/>
                      <a:pt x="1185" y="337"/>
                      <a:pt x="1184" y="337"/>
                    </a:cubicBezTo>
                    <a:cubicBezTo>
                      <a:pt x="1183" y="337"/>
                      <a:pt x="1182" y="337"/>
                      <a:pt x="1182" y="337"/>
                    </a:cubicBezTo>
                    <a:cubicBezTo>
                      <a:pt x="1179" y="336"/>
                      <a:pt x="1178" y="336"/>
                      <a:pt x="1176" y="335"/>
                    </a:cubicBezTo>
                    <a:cubicBezTo>
                      <a:pt x="1174" y="335"/>
                      <a:pt x="1172" y="335"/>
                      <a:pt x="1172" y="334"/>
                    </a:cubicBezTo>
                    <a:cubicBezTo>
                      <a:pt x="1171" y="334"/>
                      <a:pt x="1171" y="333"/>
                      <a:pt x="1171" y="333"/>
                    </a:cubicBezTo>
                    <a:cubicBezTo>
                      <a:pt x="1170" y="332"/>
                      <a:pt x="1169" y="330"/>
                      <a:pt x="1168" y="329"/>
                    </a:cubicBezTo>
                    <a:cubicBezTo>
                      <a:pt x="1167" y="328"/>
                      <a:pt x="1165" y="328"/>
                      <a:pt x="1163" y="328"/>
                    </a:cubicBezTo>
                    <a:cubicBezTo>
                      <a:pt x="1162" y="328"/>
                      <a:pt x="1161" y="328"/>
                      <a:pt x="1160" y="328"/>
                    </a:cubicBezTo>
                    <a:cubicBezTo>
                      <a:pt x="1159" y="329"/>
                      <a:pt x="1158" y="330"/>
                      <a:pt x="1157" y="331"/>
                    </a:cubicBezTo>
                    <a:cubicBezTo>
                      <a:pt x="1156" y="331"/>
                      <a:pt x="1156" y="332"/>
                      <a:pt x="1156" y="332"/>
                    </a:cubicBezTo>
                    <a:cubicBezTo>
                      <a:pt x="1155" y="332"/>
                      <a:pt x="1155" y="332"/>
                      <a:pt x="1155" y="332"/>
                    </a:cubicBezTo>
                    <a:cubicBezTo>
                      <a:pt x="1154" y="332"/>
                      <a:pt x="1153" y="332"/>
                      <a:pt x="1152" y="331"/>
                    </a:cubicBezTo>
                    <a:cubicBezTo>
                      <a:pt x="1151" y="331"/>
                      <a:pt x="1151" y="331"/>
                      <a:pt x="1151" y="331"/>
                    </a:cubicBezTo>
                    <a:cubicBezTo>
                      <a:pt x="1150" y="331"/>
                      <a:pt x="1150" y="331"/>
                      <a:pt x="1149" y="331"/>
                    </a:cubicBezTo>
                    <a:cubicBezTo>
                      <a:pt x="1148" y="331"/>
                      <a:pt x="1147" y="331"/>
                      <a:pt x="1146" y="330"/>
                    </a:cubicBezTo>
                    <a:cubicBezTo>
                      <a:pt x="1145" y="330"/>
                      <a:pt x="1144" y="330"/>
                      <a:pt x="1144" y="329"/>
                    </a:cubicBezTo>
                    <a:cubicBezTo>
                      <a:pt x="1143" y="329"/>
                      <a:pt x="1142" y="328"/>
                      <a:pt x="1141" y="328"/>
                    </a:cubicBezTo>
                    <a:cubicBezTo>
                      <a:pt x="1140" y="328"/>
                      <a:pt x="1140" y="327"/>
                      <a:pt x="1139" y="327"/>
                    </a:cubicBezTo>
                    <a:cubicBezTo>
                      <a:pt x="1139" y="326"/>
                      <a:pt x="1138" y="326"/>
                      <a:pt x="1137" y="325"/>
                    </a:cubicBezTo>
                    <a:cubicBezTo>
                      <a:pt x="1137" y="325"/>
                      <a:pt x="1136" y="325"/>
                      <a:pt x="1136" y="324"/>
                    </a:cubicBezTo>
                    <a:cubicBezTo>
                      <a:pt x="1135" y="324"/>
                      <a:pt x="1135" y="324"/>
                      <a:pt x="1135" y="324"/>
                    </a:cubicBezTo>
                    <a:cubicBezTo>
                      <a:pt x="1135" y="324"/>
                      <a:pt x="1135" y="324"/>
                      <a:pt x="1135" y="324"/>
                    </a:cubicBezTo>
                    <a:cubicBezTo>
                      <a:pt x="1134" y="323"/>
                      <a:pt x="1134" y="323"/>
                      <a:pt x="1133" y="322"/>
                    </a:cubicBezTo>
                    <a:cubicBezTo>
                      <a:pt x="1132" y="321"/>
                      <a:pt x="1131" y="321"/>
                      <a:pt x="1129" y="321"/>
                    </a:cubicBezTo>
                    <a:cubicBezTo>
                      <a:pt x="1129" y="321"/>
                      <a:pt x="1128" y="321"/>
                      <a:pt x="1128" y="320"/>
                    </a:cubicBezTo>
                    <a:cubicBezTo>
                      <a:pt x="1125" y="318"/>
                      <a:pt x="1124" y="318"/>
                      <a:pt x="1122" y="318"/>
                    </a:cubicBezTo>
                    <a:cubicBezTo>
                      <a:pt x="1120" y="317"/>
                      <a:pt x="1119" y="316"/>
                      <a:pt x="1118" y="316"/>
                    </a:cubicBezTo>
                    <a:cubicBezTo>
                      <a:pt x="1116" y="314"/>
                      <a:pt x="1113" y="313"/>
                      <a:pt x="1110" y="313"/>
                    </a:cubicBezTo>
                    <a:cubicBezTo>
                      <a:pt x="1107" y="313"/>
                      <a:pt x="1103" y="313"/>
                      <a:pt x="1103" y="315"/>
                    </a:cubicBezTo>
                    <a:cubicBezTo>
                      <a:pt x="1103" y="316"/>
                      <a:pt x="1103" y="316"/>
                      <a:pt x="1103" y="317"/>
                    </a:cubicBezTo>
                    <a:cubicBezTo>
                      <a:pt x="1102" y="317"/>
                      <a:pt x="1102" y="318"/>
                      <a:pt x="1102" y="319"/>
                    </a:cubicBezTo>
                    <a:cubicBezTo>
                      <a:pt x="1102" y="319"/>
                      <a:pt x="1102" y="319"/>
                      <a:pt x="1101" y="319"/>
                    </a:cubicBezTo>
                    <a:cubicBezTo>
                      <a:pt x="1101" y="319"/>
                      <a:pt x="1099" y="319"/>
                      <a:pt x="1099" y="319"/>
                    </a:cubicBezTo>
                    <a:cubicBezTo>
                      <a:pt x="1098" y="319"/>
                      <a:pt x="1097" y="319"/>
                      <a:pt x="1096" y="320"/>
                    </a:cubicBezTo>
                    <a:cubicBezTo>
                      <a:pt x="1096" y="320"/>
                      <a:pt x="1095" y="320"/>
                      <a:pt x="1095" y="320"/>
                    </a:cubicBezTo>
                    <a:cubicBezTo>
                      <a:pt x="1095" y="320"/>
                      <a:pt x="1095" y="320"/>
                      <a:pt x="1095" y="320"/>
                    </a:cubicBezTo>
                    <a:cubicBezTo>
                      <a:pt x="1094" y="320"/>
                      <a:pt x="1094" y="320"/>
                      <a:pt x="1093" y="320"/>
                    </a:cubicBezTo>
                    <a:cubicBezTo>
                      <a:pt x="1093" y="320"/>
                      <a:pt x="1093" y="320"/>
                      <a:pt x="1092" y="320"/>
                    </a:cubicBezTo>
                    <a:cubicBezTo>
                      <a:pt x="1090" y="320"/>
                      <a:pt x="1088" y="322"/>
                      <a:pt x="1087" y="323"/>
                    </a:cubicBezTo>
                    <a:cubicBezTo>
                      <a:pt x="1086" y="324"/>
                      <a:pt x="1086" y="324"/>
                      <a:pt x="1085" y="324"/>
                    </a:cubicBezTo>
                    <a:cubicBezTo>
                      <a:pt x="1085" y="325"/>
                      <a:pt x="1085" y="325"/>
                      <a:pt x="1085" y="325"/>
                    </a:cubicBezTo>
                    <a:cubicBezTo>
                      <a:pt x="1084" y="325"/>
                      <a:pt x="1084" y="325"/>
                      <a:pt x="1083" y="325"/>
                    </a:cubicBezTo>
                    <a:cubicBezTo>
                      <a:pt x="1085" y="324"/>
                      <a:pt x="1088" y="321"/>
                      <a:pt x="1085" y="317"/>
                    </a:cubicBezTo>
                    <a:cubicBezTo>
                      <a:pt x="1084" y="315"/>
                      <a:pt x="1083" y="314"/>
                      <a:pt x="1082" y="314"/>
                    </a:cubicBezTo>
                    <a:cubicBezTo>
                      <a:pt x="1080" y="314"/>
                      <a:pt x="1079" y="315"/>
                      <a:pt x="1078" y="316"/>
                    </a:cubicBezTo>
                    <a:cubicBezTo>
                      <a:pt x="1078" y="316"/>
                      <a:pt x="1077" y="316"/>
                      <a:pt x="1077" y="316"/>
                    </a:cubicBezTo>
                    <a:cubicBezTo>
                      <a:pt x="1076" y="317"/>
                      <a:pt x="1076" y="317"/>
                      <a:pt x="1075" y="317"/>
                    </a:cubicBezTo>
                    <a:cubicBezTo>
                      <a:pt x="1075" y="317"/>
                      <a:pt x="1074" y="317"/>
                      <a:pt x="1073" y="317"/>
                    </a:cubicBezTo>
                    <a:cubicBezTo>
                      <a:pt x="1073" y="317"/>
                      <a:pt x="1074" y="316"/>
                      <a:pt x="1073" y="316"/>
                    </a:cubicBezTo>
                    <a:cubicBezTo>
                      <a:pt x="1073" y="315"/>
                      <a:pt x="1073" y="315"/>
                      <a:pt x="1073" y="315"/>
                    </a:cubicBezTo>
                    <a:cubicBezTo>
                      <a:pt x="1073" y="312"/>
                      <a:pt x="1073" y="309"/>
                      <a:pt x="1071" y="306"/>
                    </a:cubicBezTo>
                    <a:cubicBezTo>
                      <a:pt x="1070" y="305"/>
                      <a:pt x="1068" y="304"/>
                      <a:pt x="1067" y="304"/>
                    </a:cubicBezTo>
                    <a:cubicBezTo>
                      <a:pt x="1067" y="304"/>
                      <a:pt x="1067" y="304"/>
                      <a:pt x="1066" y="304"/>
                    </a:cubicBezTo>
                    <a:cubicBezTo>
                      <a:pt x="1068" y="303"/>
                      <a:pt x="1070" y="301"/>
                      <a:pt x="1069" y="298"/>
                    </a:cubicBezTo>
                    <a:cubicBezTo>
                      <a:pt x="1068" y="295"/>
                      <a:pt x="1065" y="292"/>
                      <a:pt x="1063" y="291"/>
                    </a:cubicBezTo>
                    <a:cubicBezTo>
                      <a:pt x="1062" y="290"/>
                      <a:pt x="1062" y="290"/>
                      <a:pt x="1062" y="290"/>
                    </a:cubicBezTo>
                    <a:cubicBezTo>
                      <a:pt x="1061" y="289"/>
                      <a:pt x="1060" y="288"/>
                      <a:pt x="1058" y="287"/>
                    </a:cubicBezTo>
                    <a:cubicBezTo>
                      <a:pt x="1054" y="284"/>
                      <a:pt x="1051" y="280"/>
                      <a:pt x="1047" y="278"/>
                    </a:cubicBezTo>
                    <a:cubicBezTo>
                      <a:pt x="1046" y="277"/>
                      <a:pt x="1045" y="276"/>
                      <a:pt x="1043" y="276"/>
                    </a:cubicBezTo>
                    <a:cubicBezTo>
                      <a:pt x="1040" y="276"/>
                      <a:pt x="1038" y="278"/>
                      <a:pt x="1037" y="281"/>
                    </a:cubicBezTo>
                    <a:cubicBezTo>
                      <a:pt x="1037" y="281"/>
                      <a:pt x="1037" y="282"/>
                      <a:pt x="1037" y="282"/>
                    </a:cubicBezTo>
                    <a:cubicBezTo>
                      <a:pt x="1037" y="281"/>
                      <a:pt x="1037" y="280"/>
                      <a:pt x="1036" y="279"/>
                    </a:cubicBezTo>
                    <a:cubicBezTo>
                      <a:pt x="1036" y="279"/>
                      <a:pt x="1036" y="278"/>
                      <a:pt x="1036" y="277"/>
                    </a:cubicBezTo>
                    <a:cubicBezTo>
                      <a:pt x="1035" y="274"/>
                      <a:pt x="1034" y="273"/>
                      <a:pt x="1031" y="273"/>
                    </a:cubicBezTo>
                    <a:cubicBezTo>
                      <a:pt x="1030" y="273"/>
                      <a:pt x="1030" y="273"/>
                      <a:pt x="1030" y="273"/>
                    </a:cubicBezTo>
                    <a:cubicBezTo>
                      <a:pt x="1029" y="273"/>
                      <a:pt x="1029" y="273"/>
                      <a:pt x="1028" y="273"/>
                    </a:cubicBezTo>
                    <a:cubicBezTo>
                      <a:pt x="1028" y="273"/>
                      <a:pt x="1028" y="272"/>
                      <a:pt x="1028" y="272"/>
                    </a:cubicBezTo>
                    <a:cubicBezTo>
                      <a:pt x="1028" y="271"/>
                      <a:pt x="1028" y="267"/>
                      <a:pt x="1023" y="267"/>
                    </a:cubicBezTo>
                    <a:cubicBezTo>
                      <a:pt x="1023" y="267"/>
                      <a:pt x="1023" y="267"/>
                      <a:pt x="1023" y="267"/>
                    </a:cubicBezTo>
                    <a:cubicBezTo>
                      <a:pt x="1023" y="267"/>
                      <a:pt x="1022" y="267"/>
                      <a:pt x="1021" y="268"/>
                    </a:cubicBezTo>
                    <a:cubicBezTo>
                      <a:pt x="1021" y="268"/>
                      <a:pt x="1020" y="268"/>
                      <a:pt x="1020" y="268"/>
                    </a:cubicBezTo>
                    <a:cubicBezTo>
                      <a:pt x="1020" y="268"/>
                      <a:pt x="1020" y="268"/>
                      <a:pt x="1020" y="268"/>
                    </a:cubicBezTo>
                    <a:cubicBezTo>
                      <a:pt x="1020" y="268"/>
                      <a:pt x="1020" y="268"/>
                      <a:pt x="1019" y="267"/>
                    </a:cubicBezTo>
                    <a:cubicBezTo>
                      <a:pt x="1019" y="267"/>
                      <a:pt x="1018" y="266"/>
                      <a:pt x="1017" y="266"/>
                    </a:cubicBezTo>
                    <a:cubicBezTo>
                      <a:pt x="1017" y="265"/>
                      <a:pt x="1016" y="265"/>
                      <a:pt x="1015" y="265"/>
                    </a:cubicBezTo>
                    <a:cubicBezTo>
                      <a:pt x="1015" y="265"/>
                      <a:pt x="1014" y="265"/>
                      <a:pt x="1014" y="265"/>
                    </a:cubicBezTo>
                    <a:cubicBezTo>
                      <a:pt x="1014" y="265"/>
                      <a:pt x="1013" y="265"/>
                      <a:pt x="1013" y="265"/>
                    </a:cubicBezTo>
                    <a:cubicBezTo>
                      <a:pt x="1013" y="265"/>
                      <a:pt x="1013" y="265"/>
                      <a:pt x="1013" y="265"/>
                    </a:cubicBezTo>
                    <a:cubicBezTo>
                      <a:pt x="1013" y="265"/>
                      <a:pt x="1013" y="265"/>
                      <a:pt x="1012" y="264"/>
                    </a:cubicBezTo>
                    <a:cubicBezTo>
                      <a:pt x="1012" y="264"/>
                      <a:pt x="1012" y="264"/>
                      <a:pt x="1011" y="263"/>
                    </a:cubicBezTo>
                    <a:cubicBezTo>
                      <a:pt x="1010" y="262"/>
                      <a:pt x="1009" y="261"/>
                      <a:pt x="1007" y="261"/>
                    </a:cubicBezTo>
                    <a:cubicBezTo>
                      <a:pt x="1006" y="261"/>
                      <a:pt x="1006" y="262"/>
                      <a:pt x="1005" y="262"/>
                    </a:cubicBezTo>
                    <a:cubicBezTo>
                      <a:pt x="1005" y="262"/>
                      <a:pt x="1004" y="262"/>
                      <a:pt x="1004" y="262"/>
                    </a:cubicBezTo>
                    <a:cubicBezTo>
                      <a:pt x="1004" y="262"/>
                      <a:pt x="1003" y="262"/>
                      <a:pt x="1003" y="262"/>
                    </a:cubicBezTo>
                    <a:cubicBezTo>
                      <a:pt x="1003" y="261"/>
                      <a:pt x="1002" y="261"/>
                      <a:pt x="1002" y="260"/>
                    </a:cubicBezTo>
                    <a:cubicBezTo>
                      <a:pt x="1001" y="259"/>
                      <a:pt x="1000" y="258"/>
                      <a:pt x="998" y="258"/>
                    </a:cubicBezTo>
                    <a:cubicBezTo>
                      <a:pt x="997" y="257"/>
                      <a:pt x="996" y="257"/>
                      <a:pt x="995" y="257"/>
                    </a:cubicBezTo>
                    <a:cubicBezTo>
                      <a:pt x="994" y="257"/>
                      <a:pt x="994" y="257"/>
                      <a:pt x="994" y="257"/>
                    </a:cubicBezTo>
                    <a:cubicBezTo>
                      <a:pt x="993" y="257"/>
                      <a:pt x="992" y="257"/>
                      <a:pt x="991" y="257"/>
                    </a:cubicBezTo>
                    <a:cubicBezTo>
                      <a:pt x="991" y="257"/>
                      <a:pt x="991" y="256"/>
                      <a:pt x="990" y="256"/>
                    </a:cubicBezTo>
                    <a:cubicBezTo>
                      <a:pt x="990" y="256"/>
                      <a:pt x="990" y="255"/>
                      <a:pt x="989" y="255"/>
                    </a:cubicBezTo>
                    <a:cubicBezTo>
                      <a:pt x="988" y="253"/>
                      <a:pt x="987" y="253"/>
                      <a:pt x="986" y="252"/>
                    </a:cubicBezTo>
                    <a:cubicBezTo>
                      <a:pt x="985" y="252"/>
                      <a:pt x="985" y="252"/>
                      <a:pt x="985" y="252"/>
                    </a:cubicBezTo>
                    <a:cubicBezTo>
                      <a:pt x="984" y="252"/>
                      <a:pt x="984" y="251"/>
                      <a:pt x="984" y="251"/>
                    </a:cubicBezTo>
                    <a:cubicBezTo>
                      <a:pt x="983" y="250"/>
                      <a:pt x="982" y="249"/>
                      <a:pt x="981" y="248"/>
                    </a:cubicBezTo>
                    <a:cubicBezTo>
                      <a:pt x="980" y="248"/>
                      <a:pt x="979" y="248"/>
                      <a:pt x="978" y="248"/>
                    </a:cubicBezTo>
                    <a:cubicBezTo>
                      <a:pt x="977" y="248"/>
                      <a:pt x="977" y="248"/>
                      <a:pt x="976" y="248"/>
                    </a:cubicBezTo>
                    <a:cubicBezTo>
                      <a:pt x="976" y="248"/>
                      <a:pt x="976" y="248"/>
                      <a:pt x="975" y="248"/>
                    </a:cubicBezTo>
                    <a:cubicBezTo>
                      <a:pt x="975" y="248"/>
                      <a:pt x="975" y="248"/>
                      <a:pt x="975" y="248"/>
                    </a:cubicBezTo>
                    <a:cubicBezTo>
                      <a:pt x="974" y="248"/>
                      <a:pt x="973" y="247"/>
                      <a:pt x="972" y="247"/>
                    </a:cubicBezTo>
                    <a:cubicBezTo>
                      <a:pt x="972" y="246"/>
                      <a:pt x="971" y="246"/>
                      <a:pt x="970" y="245"/>
                    </a:cubicBezTo>
                    <a:cubicBezTo>
                      <a:pt x="966" y="243"/>
                      <a:pt x="962" y="242"/>
                      <a:pt x="958" y="242"/>
                    </a:cubicBezTo>
                    <a:cubicBezTo>
                      <a:pt x="955" y="242"/>
                      <a:pt x="953" y="242"/>
                      <a:pt x="950" y="243"/>
                    </a:cubicBezTo>
                    <a:cubicBezTo>
                      <a:pt x="949" y="244"/>
                      <a:pt x="948" y="244"/>
                      <a:pt x="947" y="244"/>
                    </a:cubicBezTo>
                    <a:cubicBezTo>
                      <a:pt x="945" y="244"/>
                      <a:pt x="943" y="244"/>
                      <a:pt x="941" y="245"/>
                    </a:cubicBezTo>
                    <a:cubicBezTo>
                      <a:pt x="940" y="246"/>
                      <a:pt x="939" y="246"/>
                      <a:pt x="938" y="246"/>
                    </a:cubicBezTo>
                    <a:cubicBezTo>
                      <a:pt x="936" y="246"/>
                      <a:pt x="934" y="246"/>
                      <a:pt x="932" y="247"/>
                    </a:cubicBezTo>
                    <a:cubicBezTo>
                      <a:pt x="927" y="251"/>
                      <a:pt x="925" y="254"/>
                      <a:pt x="924" y="258"/>
                    </a:cubicBezTo>
                    <a:cubicBezTo>
                      <a:pt x="924" y="260"/>
                      <a:pt x="925" y="261"/>
                      <a:pt x="925" y="263"/>
                    </a:cubicBezTo>
                    <a:cubicBezTo>
                      <a:pt x="926" y="264"/>
                      <a:pt x="926" y="265"/>
                      <a:pt x="925" y="266"/>
                    </a:cubicBezTo>
                    <a:cubicBezTo>
                      <a:pt x="925" y="266"/>
                      <a:pt x="925" y="266"/>
                      <a:pt x="925" y="266"/>
                    </a:cubicBezTo>
                    <a:cubicBezTo>
                      <a:pt x="924" y="267"/>
                      <a:pt x="923" y="269"/>
                      <a:pt x="922" y="269"/>
                    </a:cubicBezTo>
                    <a:cubicBezTo>
                      <a:pt x="922" y="269"/>
                      <a:pt x="922" y="269"/>
                      <a:pt x="921" y="269"/>
                    </a:cubicBezTo>
                    <a:cubicBezTo>
                      <a:pt x="920" y="270"/>
                      <a:pt x="919" y="270"/>
                      <a:pt x="918" y="270"/>
                    </a:cubicBezTo>
                    <a:cubicBezTo>
                      <a:pt x="917" y="271"/>
                      <a:pt x="916" y="272"/>
                      <a:pt x="915" y="274"/>
                    </a:cubicBezTo>
                    <a:cubicBezTo>
                      <a:pt x="915" y="274"/>
                      <a:pt x="915" y="274"/>
                      <a:pt x="915" y="275"/>
                    </a:cubicBezTo>
                    <a:cubicBezTo>
                      <a:pt x="914" y="275"/>
                      <a:pt x="914" y="275"/>
                      <a:pt x="913" y="275"/>
                    </a:cubicBezTo>
                    <a:cubicBezTo>
                      <a:pt x="913" y="276"/>
                      <a:pt x="912" y="276"/>
                      <a:pt x="911" y="276"/>
                    </a:cubicBezTo>
                    <a:cubicBezTo>
                      <a:pt x="910" y="277"/>
                      <a:pt x="909" y="279"/>
                      <a:pt x="908" y="280"/>
                    </a:cubicBezTo>
                    <a:cubicBezTo>
                      <a:pt x="907" y="281"/>
                      <a:pt x="907" y="281"/>
                      <a:pt x="907" y="282"/>
                    </a:cubicBezTo>
                    <a:cubicBezTo>
                      <a:pt x="905" y="284"/>
                      <a:pt x="904" y="285"/>
                      <a:pt x="903" y="288"/>
                    </a:cubicBezTo>
                    <a:cubicBezTo>
                      <a:pt x="902" y="288"/>
                      <a:pt x="902" y="288"/>
                      <a:pt x="902" y="288"/>
                    </a:cubicBezTo>
                    <a:cubicBezTo>
                      <a:pt x="902" y="289"/>
                      <a:pt x="901" y="291"/>
                      <a:pt x="899" y="292"/>
                    </a:cubicBezTo>
                    <a:cubicBezTo>
                      <a:pt x="899" y="292"/>
                      <a:pt x="898" y="292"/>
                      <a:pt x="898" y="292"/>
                    </a:cubicBezTo>
                    <a:cubicBezTo>
                      <a:pt x="897" y="292"/>
                      <a:pt x="895" y="292"/>
                      <a:pt x="894" y="293"/>
                    </a:cubicBezTo>
                    <a:cubicBezTo>
                      <a:pt x="894" y="293"/>
                      <a:pt x="893" y="294"/>
                      <a:pt x="893" y="294"/>
                    </a:cubicBezTo>
                    <a:cubicBezTo>
                      <a:pt x="894" y="293"/>
                      <a:pt x="894" y="292"/>
                      <a:pt x="894" y="290"/>
                    </a:cubicBezTo>
                    <a:cubicBezTo>
                      <a:pt x="893" y="288"/>
                      <a:pt x="891" y="287"/>
                      <a:pt x="889" y="287"/>
                    </a:cubicBezTo>
                    <a:cubicBezTo>
                      <a:pt x="887" y="287"/>
                      <a:pt x="884" y="288"/>
                      <a:pt x="883" y="289"/>
                    </a:cubicBezTo>
                    <a:cubicBezTo>
                      <a:pt x="883" y="289"/>
                      <a:pt x="883" y="289"/>
                      <a:pt x="883" y="289"/>
                    </a:cubicBezTo>
                    <a:cubicBezTo>
                      <a:pt x="883" y="288"/>
                      <a:pt x="883" y="288"/>
                      <a:pt x="884" y="287"/>
                    </a:cubicBezTo>
                    <a:cubicBezTo>
                      <a:pt x="884" y="286"/>
                      <a:pt x="884" y="286"/>
                      <a:pt x="884" y="286"/>
                    </a:cubicBezTo>
                    <a:cubicBezTo>
                      <a:pt x="885" y="285"/>
                      <a:pt x="885" y="285"/>
                      <a:pt x="886" y="285"/>
                    </a:cubicBezTo>
                    <a:cubicBezTo>
                      <a:pt x="887" y="285"/>
                      <a:pt x="887" y="285"/>
                      <a:pt x="888" y="285"/>
                    </a:cubicBezTo>
                    <a:cubicBezTo>
                      <a:pt x="889" y="286"/>
                      <a:pt x="889" y="286"/>
                      <a:pt x="889" y="286"/>
                    </a:cubicBezTo>
                    <a:cubicBezTo>
                      <a:pt x="890" y="286"/>
                      <a:pt x="891" y="286"/>
                      <a:pt x="893" y="286"/>
                    </a:cubicBezTo>
                    <a:cubicBezTo>
                      <a:pt x="893" y="286"/>
                      <a:pt x="893" y="286"/>
                      <a:pt x="893" y="286"/>
                    </a:cubicBezTo>
                    <a:cubicBezTo>
                      <a:pt x="893" y="286"/>
                      <a:pt x="894" y="286"/>
                      <a:pt x="895" y="286"/>
                    </a:cubicBezTo>
                    <a:cubicBezTo>
                      <a:pt x="897" y="286"/>
                      <a:pt x="897" y="286"/>
                      <a:pt x="897" y="286"/>
                    </a:cubicBezTo>
                    <a:cubicBezTo>
                      <a:pt x="897" y="284"/>
                      <a:pt x="897" y="284"/>
                      <a:pt x="897" y="284"/>
                    </a:cubicBezTo>
                    <a:cubicBezTo>
                      <a:pt x="898" y="284"/>
                      <a:pt x="898" y="284"/>
                      <a:pt x="899" y="284"/>
                    </a:cubicBezTo>
                    <a:cubicBezTo>
                      <a:pt x="900" y="284"/>
                      <a:pt x="901" y="284"/>
                      <a:pt x="901" y="283"/>
                    </a:cubicBezTo>
                    <a:cubicBezTo>
                      <a:pt x="903" y="283"/>
                      <a:pt x="906" y="282"/>
                      <a:pt x="907" y="279"/>
                    </a:cubicBezTo>
                    <a:cubicBezTo>
                      <a:pt x="908" y="278"/>
                      <a:pt x="908" y="277"/>
                      <a:pt x="908" y="276"/>
                    </a:cubicBezTo>
                    <a:cubicBezTo>
                      <a:pt x="908" y="276"/>
                      <a:pt x="908" y="276"/>
                      <a:pt x="909" y="275"/>
                    </a:cubicBezTo>
                    <a:cubicBezTo>
                      <a:pt x="909" y="275"/>
                      <a:pt x="910" y="274"/>
                      <a:pt x="910" y="273"/>
                    </a:cubicBezTo>
                    <a:cubicBezTo>
                      <a:pt x="910" y="272"/>
                      <a:pt x="910" y="272"/>
                      <a:pt x="910" y="271"/>
                    </a:cubicBezTo>
                    <a:cubicBezTo>
                      <a:pt x="910" y="271"/>
                      <a:pt x="911" y="270"/>
                      <a:pt x="911" y="270"/>
                    </a:cubicBezTo>
                    <a:cubicBezTo>
                      <a:pt x="911" y="270"/>
                      <a:pt x="911" y="269"/>
                      <a:pt x="911" y="269"/>
                    </a:cubicBezTo>
                    <a:cubicBezTo>
                      <a:pt x="912" y="268"/>
                      <a:pt x="912" y="268"/>
                      <a:pt x="912" y="267"/>
                    </a:cubicBezTo>
                    <a:cubicBezTo>
                      <a:pt x="913" y="266"/>
                      <a:pt x="913" y="266"/>
                      <a:pt x="913" y="266"/>
                    </a:cubicBezTo>
                    <a:cubicBezTo>
                      <a:pt x="913" y="266"/>
                      <a:pt x="913" y="266"/>
                      <a:pt x="914" y="265"/>
                    </a:cubicBezTo>
                    <a:cubicBezTo>
                      <a:pt x="914" y="265"/>
                      <a:pt x="914" y="265"/>
                      <a:pt x="914" y="265"/>
                    </a:cubicBezTo>
                    <a:cubicBezTo>
                      <a:pt x="915" y="264"/>
                      <a:pt x="915" y="263"/>
                      <a:pt x="916" y="261"/>
                    </a:cubicBezTo>
                    <a:cubicBezTo>
                      <a:pt x="916" y="261"/>
                      <a:pt x="916" y="260"/>
                      <a:pt x="916" y="260"/>
                    </a:cubicBezTo>
                    <a:cubicBezTo>
                      <a:pt x="916" y="259"/>
                      <a:pt x="916" y="259"/>
                      <a:pt x="916" y="258"/>
                    </a:cubicBezTo>
                    <a:cubicBezTo>
                      <a:pt x="917" y="258"/>
                      <a:pt x="918" y="258"/>
                      <a:pt x="918" y="257"/>
                    </a:cubicBezTo>
                    <a:cubicBezTo>
                      <a:pt x="920" y="255"/>
                      <a:pt x="920" y="252"/>
                      <a:pt x="920" y="250"/>
                    </a:cubicBezTo>
                    <a:cubicBezTo>
                      <a:pt x="920" y="250"/>
                      <a:pt x="920" y="249"/>
                      <a:pt x="920" y="249"/>
                    </a:cubicBezTo>
                    <a:cubicBezTo>
                      <a:pt x="920" y="248"/>
                      <a:pt x="920" y="248"/>
                      <a:pt x="921" y="247"/>
                    </a:cubicBezTo>
                    <a:cubicBezTo>
                      <a:pt x="921" y="246"/>
                      <a:pt x="922" y="245"/>
                      <a:pt x="922" y="243"/>
                    </a:cubicBezTo>
                    <a:cubicBezTo>
                      <a:pt x="922" y="243"/>
                      <a:pt x="922" y="242"/>
                      <a:pt x="922" y="242"/>
                    </a:cubicBezTo>
                    <a:cubicBezTo>
                      <a:pt x="922" y="241"/>
                      <a:pt x="922" y="240"/>
                      <a:pt x="922" y="240"/>
                    </a:cubicBezTo>
                    <a:cubicBezTo>
                      <a:pt x="922" y="240"/>
                      <a:pt x="922" y="239"/>
                      <a:pt x="923" y="239"/>
                    </a:cubicBezTo>
                    <a:cubicBezTo>
                      <a:pt x="923" y="239"/>
                      <a:pt x="923" y="238"/>
                      <a:pt x="924" y="238"/>
                    </a:cubicBezTo>
                    <a:cubicBezTo>
                      <a:pt x="924" y="237"/>
                      <a:pt x="928" y="231"/>
                      <a:pt x="925" y="227"/>
                    </a:cubicBezTo>
                    <a:cubicBezTo>
                      <a:pt x="923" y="225"/>
                      <a:pt x="920" y="225"/>
                      <a:pt x="918" y="225"/>
                    </a:cubicBezTo>
                    <a:cubicBezTo>
                      <a:pt x="917" y="225"/>
                      <a:pt x="916" y="225"/>
                      <a:pt x="915" y="225"/>
                    </a:cubicBezTo>
                    <a:cubicBezTo>
                      <a:pt x="914" y="224"/>
                      <a:pt x="912" y="224"/>
                      <a:pt x="910" y="224"/>
                    </a:cubicBezTo>
                    <a:cubicBezTo>
                      <a:pt x="910" y="224"/>
                      <a:pt x="910" y="224"/>
                      <a:pt x="909" y="224"/>
                    </a:cubicBezTo>
                    <a:cubicBezTo>
                      <a:pt x="908" y="224"/>
                      <a:pt x="908" y="223"/>
                      <a:pt x="907" y="223"/>
                    </a:cubicBezTo>
                    <a:cubicBezTo>
                      <a:pt x="906" y="223"/>
                      <a:pt x="906" y="223"/>
                      <a:pt x="905" y="222"/>
                    </a:cubicBezTo>
                    <a:cubicBezTo>
                      <a:pt x="902" y="221"/>
                      <a:pt x="898" y="220"/>
                      <a:pt x="895" y="220"/>
                    </a:cubicBezTo>
                    <a:cubicBezTo>
                      <a:pt x="892" y="220"/>
                      <a:pt x="889" y="221"/>
                      <a:pt x="887" y="222"/>
                    </a:cubicBezTo>
                    <a:cubicBezTo>
                      <a:pt x="887" y="221"/>
                      <a:pt x="888" y="221"/>
                      <a:pt x="888" y="221"/>
                    </a:cubicBezTo>
                    <a:cubicBezTo>
                      <a:pt x="888" y="219"/>
                      <a:pt x="888" y="216"/>
                      <a:pt x="886" y="214"/>
                    </a:cubicBezTo>
                    <a:cubicBezTo>
                      <a:pt x="884" y="212"/>
                      <a:pt x="883" y="212"/>
                      <a:pt x="882" y="212"/>
                    </a:cubicBezTo>
                    <a:cubicBezTo>
                      <a:pt x="881" y="212"/>
                      <a:pt x="881" y="212"/>
                      <a:pt x="881" y="212"/>
                    </a:cubicBezTo>
                    <a:cubicBezTo>
                      <a:pt x="881" y="211"/>
                      <a:pt x="881" y="211"/>
                      <a:pt x="880" y="211"/>
                    </a:cubicBezTo>
                    <a:cubicBezTo>
                      <a:pt x="880" y="211"/>
                      <a:pt x="879" y="211"/>
                      <a:pt x="878" y="210"/>
                    </a:cubicBezTo>
                    <a:cubicBezTo>
                      <a:pt x="879" y="210"/>
                      <a:pt x="879" y="210"/>
                      <a:pt x="879" y="210"/>
                    </a:cubicBezTo>
                    <a:cubicBezTo>
                      <a:pt x="880" y="208"/>
                      <a:pt x="880" y="207"/>
                      <a:pt x="880" y="205"/>
                    </a:cubicBezTo>
                    <a:cubicBezTo>
                      <a:pt x="879" y="203"/>
                      <a:pt x="878" y="202"/>
                      <a:pt x="877" y="201"/>
                    </a:cubicBezTo>
                    <a:cubicBezTo>
                      <a:pt x="876" y="201"/>
                      <a:pt x="875" y="200"/>
                      <a:pt x="874" y="200"/>
                    </a:cubicBezTo>
                    <a:cubicBezTo>
                      <a:pt x="873" y="200"/>
                      <a:pt x="872" y="200"/>
                      <a:pt x="871" y="201"/>
                    </a:cubicBezTo>
                    <a:cubicBezTo>
                      <a:pt x="871" y="201"/>
                      <a:pt x="870" y="201"/>
                      <a:pt x="870" y="201"/>
                    </a:cubicBezTo>
                    <a:cubicBezTo>
                      <a:pt x="869" y="201"/>
                      <a:pt x="869" y="201"/>
                      <a:pt x="868" y="201"/>
                    </a:cubicBezTo>
                    <a:cubicBezTo>
                      <a:pt x="867" y="201"/>
                      <a:pt x="867" y="201"/>
                      <a:pt x="867" y="201"/>
                    </a:cubicBezTo>
                    <a:cubicBezTo>
                      <a:pt x="866" y="201"/>
                      <a:pt x="864" y="201"/>
                      <a:pt x="863" y="201"/>
                    </a:cubicBezTo>
                    <a:cubicBezTo>
                      <a:pt x="862" y="202"/>
                      <a:pt x="862" y="202"/>
                      <a:pt x="861" y="202"/>
                    </a:cubicBezTo>
                    <a:cubicBezTo>
                      <a:pt x="861" y="200"/>
                      <a:pt x="861" y="200"/>
                      <a:pt x="861" y="200"/>
                    </a:cubicBezTo>
                    <a:cubicBezTo>
                      <a:pt x="861" y="199"/>
                      <a:pt x="862" y="199"/>
                      <a:pt x="862" y="199"/>
                    </a:cubicBezTo>
                    <a:cubicBezTo>
                      <a:pt x="863" y="198"/>
                      <a:pt x="865" y="197"/>
                      <a:pt x="865" y="195"/>
                    </a:cubicBezTo>
                    <a:cubicBezTo>
                      <a:pt x="867" y="193"/>
                      <a:pt x="866" y="191"/>
                      <a:pt x="865" y="190"/>
                    </a:cubicBezTo>
                    <a:cubicBezTo>
                      <a:pt x="865" y="189"/>
                      <a:pt x="863" y="188"/>
                      <a:pt x="861" y="188"/>
                    </a:cubicBezTo>
                    <a:cubicBezTo>
                      <a:pt x="862" y="187"/>
                      <a:pt x="862" y="187"/>
                      <a:pt x="862" y="186"/>
                    </a:cubicBezTo>
                    <a:cubicBezTo>
                      <a:pt x="862" y="186"/>
                      <a:pt x="862" y="186"/>
                      <a:pt x="863" y="186"/>
                    </a:cubicBezTo>
                    <a:cubicBezTo>
                      <a:pt x="863" y="186"/>
                      <a:pt x="863" y="186"/>
                      <a:pt x="863" y="185"/>
                    </a:cubicBezTo>
                    <a:cubicBezTo>
                      <a:pt x="865" y="184"/>
                      <a:pt x="867" y="183"/>
                      <a:pt x="867" y="180"/>
                    </a:cubicBezTo>
                    <a:cubicBezTo>
                      <a:pt x="867" y="180"/>
                      <a:pt x="867" y="178"/>
                      <a:pt x="865" y="177"/>
                    </a:cubicBezTo>
                    <a:cubicBezTo>
                      <a:pt x="864" y="177"/>
                      <a:pt x="864" y="177"/>
                      <a:pt x="864" y="177"/>
                    </a:cubicBezTo>
                    <a:cubicBezTo>
                      <a:pt x="864" y="177"/>
                      <a:pt x="864" y="177"/>
                      <a:pt x="864" y="177"/>
                    </a:cubicBezTo>
                    <a:cubicBezTo>
                      <a:pt x="865" y="176"/>
                      <a:pt x="866" y="176"/>
                      <a:pt x="867" y="175"/>
                    </a:cubicBezTo>
                    <a:cubicBezTo>
                      <a:pt x="870" y="173"/>
                      <a:pt x="869" y="170"/>
                      <a:pt x="868" y="169"/>
                    </a:cubicBezTo>
                    <a:cubicBezTo>
                      <a:pt x="868" y="168"/>
                      <a:pt x="868" y="168"/>
                      <a:pt x="868" y="167"/>
                    </a:cubicBezTo>
                    <a:cubicBezTo>
                      <a:pt x="868" y="167"/>
                      <a:pt x="868" y="167"/>
                      <a:pt x="868" y="166"/>
                    </a:cubicBezTo>
                    <a:cubicBezTo>
                      <a:pt x="869" y="165"/>
                      <a:pt x="869" y="164"/>
                      <a:pt x="870" y="163"/>
                    </a:cubicBezTo>
                    <a:cubicBezTo>
                      <a:pt x="870" y="161"/>
                      <a:pt x="870" y="159"/>
                      <a:pt x="870" y="157"/>
                    </a:cubicBezTo>
                    <a:cubicBezTo>
                      <a:pt x="870" y="157"/>
                      <a:pt x="870" y="156"/>
                      <a:pt x="870" y="155"/>
                    </a:cubicBezTo>
                    <a:cubicBezTo>
                      <a:pt x="870" y="150"/>
                      <a:pt x="869" y="147"/>
                      <a:pt x="865" y="142"/>
                    </a:cubicBezTo>
                    <a:cubicBezTo>
                      <a:pt x="862" y="140"/>
                      <a:pt x="860" y="140"/>
                      <a:pt x="857" y="140"/>
                    </a:cubicBezTo>
                    <a:cubicBezTo>
                      <a:pt x="857" y="140"/>
                      <a:pt x="855" y="140"/>
                      <a:pt x="855" y="140"/>
                    </a:cubicBezTo>
                    <a:cubicBezTo>
                      <a:pt x="854" y="140"/>
                      <a:pt x="854" y="140"/>
                      <a:pt x="853" y="140"/>
                    </a:cubicBezTo>
                    <a:cubicBezTo>
                      <a:pt x="853" y="140"/>
                      <a:pt x="853" y="140"/>
                      <a:pt x="853" y="139"/>
                    </a:cubicBezTo>
                    <a:cubicBezTo>
                      <a:pt x="857" y="137"/>
                      <a:pt x="855" y="133"/>
                      <a:pt x="854" y="131"/>
                    </a:cubicBezTo>
                    <a:cubicBezTo>
                      <a:pt x="854" y="130"/>
                      <a:pt x="853" y="129"/>
                      <a:pt x="853" y="128"/>
                    </a:cubicBezTo>
                    <a:cubicBezTo>
                      <a:pt x="853" y="126"/>
                      <a:pt x="853" y="126"/>
                      <a:pt x="853" y="126"/>
                    </a:cubicBezTo>
                    <a:cubicBezTo>
                      <a:pt x="851" y="126"/>
                      <a:pt x="851" y="126"/>
                      <a:pt x="851" y="126"/>
                    </a:cubicBezTo>
                    <a:cubicBezTo>
                      <a:pt x="851" y="126"/>
                      <a:pt x="851" y="126"/>
                      <a:pt x="850" y="126"/>
                    </a:cubicBezTo>
                    <a:cubicBezTo>
                      <a:pt x="850" y="125"/>
                      <a:pt x="849" y="123"/>
                      <a:pt x="846" y="123"/>
                    </a:cubicBezTo>
                    <a:cubicBezTo>
                      <a:pt x="846" y="123"/>
                      <a:pt x="845" y="123"/>
                      <a:pt x="845" y="124"/>
                    </a:cubicBezTo>
                    <a:cubicBezTo>
                      <a:pt x="843" y="124"/>
                      <a:pt x="842" y="126"/>
                      <a:pt x="843" y="128"/>
                    </a:cubicBezTo>
                    <a:cubicBezTo>
                      <a:pt x="843" y="128"/>
                      <a:pt x="843" y="128"/>
                      <a:pt x="843" y="128"/>
                    </a:cubicBezTo>
                    <a:cubicBezTo>
                      <a:pt x="842" y="127"/>
                      <a:pt x="842" y="127"/>
                      <a:pt x="842" y="127"/>
                    </a:cubicBezTo>
                    <a:cubicBezTo>
                      <a:pt x="841" y="127"/>
                      <a:pt x="841" y="127"/>
                      <a:pt x="840" y="125"/>
                    </a:cubicBezTo>
                    <a:cubicBezTo>
                      <a:pt x="840" y="123"/>
                      <a:pt x="840" y="121"/>
                      <a:pt x="839" y="119"/>
                    </a:cubicBezTo>
                    <a:cubicBezTo>
                      <a:pt x="839" y="117"/>
                      <a:pt x="839" y="115"/>
                      <a:pt x="838" y="114"/>
                    </a:cubicBezTo>
                    <a:cubicBezTo>
                      <a:pt x="838" y="111"/>
                      <a:pt x="837" y="108"/>
                      <a:pt x="836" y="105"/>
                    </a:cubicBezTo>
                    <a:cubicBezTo>
                      <a:pt x="835" y="104"/>
                      <a:pt x="835" y="103"/>
                      <a:pt x="834" y="102"/>
                    </a:cubicBezTo>
                    <a:cubicBezTo>
                      <a:pt x="834" y="101"/>
                      <a:pt x="833" y="100"/>
                      <a:pt x="833" y="98"/>
                    </a:cubicBezTo>
                    <a:cubicBezTo>
                      <a:pt x="831" y="93"/>
                      <a:pt x="829" y="87"/>
                      <a:pt x="828" y="81"/>
                    </a:cubicBezTo>
                    <a:cubicBezTo>
                      <a:pt x="828" y="79"/>
                      <a:pt x="828" y="76"/>
                      <a:pt x="828" y="73"/>
                    </a:cubicBezTo>
                    <a:cubicBezTo>
                      <a:pt x="829" y="68"/>
                      <a:pt x="829" y="64"/>
                      <a:pt x="828" y="60"/>
                    </a:cubicBezTo>
                    <a:cubicBezTo>
                      <a:pt x="827" y="58"/>
                      <a:pt x="826" y="57"/>
                      <a:pt x="825" y="56"/>
                    </a:cubicBezTo>
                    <a:cubicBezTo>
                      <a:pt x="824" y="55"/>
                      <a:pt x="824" y="55"/>
                      <a:pt x="824" y="54"/>
                    </a:cubicBezTo>
                    <a:cubicBezTo>
                      <a:pt x="823" y="53"/>
                      <a:pt x="823" y="52"/>
                      <a:pt x="823" y="51"/>
                    </a:cubicBezTo>
                    <a:cubicBezTo>
                      <a:pt x="823" y="49"/>
                      <a:pt x="824" y="47"/>
                      <a:pt x="823" y="45"/>
                    </a:cubicBezTo>
                    <a:cubicBezTo>
                      <a:pt x="821" y="41"/>
                      <a:pt x="820" y="39"/>
                      <a:pt x="817" y="37"/>
                    </a:cubicBezTo>
                    <a:cubicBezTo>
                      <a:pt x="816" y="37"/>
                      <a:pt x="815" y="36"/>
                      <a:pt x="814" y="36"/>
                    </a:cubicBezTo>
                    <a:cubicBezTo>
                      <a:pt x="813" y="36"/>
                      <a:pt x="812" y="35"/>
                      <a:pt x="811" y="34"/>
                    </a:cubicBezTo>
                    <a:cubicBezTo>
                      <a:pt x="808" y="31"/>
                      <a:pt x="808" y="31"/>
                      <a:pt x="808" y="31"/>
                    </a:cubicBezTo>
                    <a:cubicBezTo>
                      <a:pt x="807" y="36"/>
                      <a:pt x="807" y="36"/>
                      <a:pt x="807" y="36"/>
                    </a:cubicBezTo>
                    <a:cubicBezTo>
                      <a:pt x="807" y="37"/>
                      <a:pt x="807" y="37"/>
                      <a:pt x="807" y="38"/>
                    </a:cubicBezTo>
                    <a:cubicBezTo>
                      <a:pt x="807" y="41"/>
                      <a:pt x="806" y="44"/>
                      <a:pt x="806" y="47"/>
                    </a:cubicBezTo>
                    <a:cubicBezTo>
                      <a:pt x="805" y="50"/>
                      <a:pt x="803" y="52"/>
                      <a:pt x="801" y="54"/>
                    </a:cubicBezTo>
                    <a:cubicBezTo>
                      <a:pt x="799" y="55"/>
                      <a:pt x="798" y="57"/>
                      <a:pt x="797" y="58"/>
                    </a:cubicBezTo>
                    <a:cubicBezTo>
                      <a:pt x="794" y="62"/>
                      <a:pt x="792" y="67"/>
                      <a:pt x="790" y="72"/>
                    </a:cubicBezTo>
                    <a:cubicBezTo>
                      <a:pt x="790" y="73"/>
                      <a:pt x="790" y="73"/>
                      <a:pt x="790" y="73"/>
                    </a:cubicBezTo>
                    <a:cubicBezTo>
                      <a:pt x="789" y="75"/>
                      <a:pt x="788" y="78"/>
                      <a:pt x="786" y="80"/>
                    </a:cubicBezTo>
                    <a:cubicBezTo>
                      <a:pt x="786" y="80"/>
                      <a:pt x="785" y="81"/>
                      <a:pt x="784" y="82"/>
                    </a:cubicBezTo>
                    <a:cubicBezTo>
                      <a:pt x="783" y="83"/>
                      <a:pt x="782" y="84"/>
                      <a:pt x="782" y="85"/>
                    </a:cubicBezTo>
                    <a:cubicBezTo>
                      <a:pt x="781" y="86"/>
                      <a:pt x="780" y="88"/>
                      <a:pt x="780" y="89"/>
                    </a:cubicBezTo>
                    <a:cubicBezTo>
                      <a:pt x="780" y="90"/>
                      <a:pt x="779" y="91"/>
                      <a:pt x="779" y="92"/>
                    </a:cubicBezTo>
                    <a:cubicBezTo>
                      <a:pt x="778" y="94"/>
                      <a:pt x="777" y="95"/>
                      <a:pt x="776" y="97"/>
                    </a:cubicBezTo>
                    <a:cubicBezTo>
                      <a:pt x="776" y="98"/>
                      <a:pt x="775" y="99"/>
                      <a:pt x="775" y="100"/>
                    </a:cubicBezTo>
                    <a:cubicBezTo>
                      <a:pt x="774" y="102"/>
                      <a:pt x="773" y="104"/>
                      <a:pt x="773" y="107"/>
                    </a:cubicBezTo>
                    <a:cubicBezTo>
                      <a:pt x="773" y="110"/>
                      <a:pt x="772" y="113"/>
                      <a:pt x="770" y="115"/>
                    </a:cubicBezTo>
                    <a:cubicBezTo>
                      <a:pt x="767" y="120"/>
                      <a:pt x="762" y="125"/>
                      <a:pt x="758" y="127"/>
                    </a:cubicBezTo>
                    <a:cubicBezTo>
                      <a:pt x="757" y="127"/>
                      <a:pt x="756" y="128"/>
                      <a:pt x="755" y="128"/>
                    </a:cubicBezTo>
                    <a:cubicBezTo>
                      <a:pt x="752" y="128"/>
                      <a:pt x="751" y="126"/>
                      <a:pt x="749" y="125"/>
                    </a:cubicBezTo>
                    <a:cubicBezTo>
                      <a:pt x="748" y="124"/>
                      <a:pt x="746" y="123"/>
                      <a:pt x="745" y="123"/>
                    </a:cubicBezTo>
                    <a:cubicBezTo>
                      <a:pt x="744" y="123"/>
                      <a:pt x="744" y="123"/>
                      <a:pt x="743" y="123"/>
                    </a:cubicBezTo>
                    <a:cubicBezTo>
                      <a:pt x="742" y="123"/>
                      <a:pt x="741" y="123"/>
                      <a:pt x="740" y="123"/>
                    </a:cubicBezTo>
                    <a:cubicBezTo>
                      <a:pt x="739" y="124"/>
                      <a:pt x="738" y="124"/>
                      <a:pt x="736" y="124"/>
                    </a:cubicBezTo>
                    <a:cubicBezTo>
                      <a:pt x="736" y="124"/>
                      <a:pt x="736" y="124"/>
                      <a:pt x="736" y="124"/>
                    </a:cubicBezTo>
                    <a:cubicBezTo>
                      <a:pt x="734" y="124"/>
                      <a:pt x="733" y="123"/>
                      <a:pt x="732" y="122"/>
                    </a:cubicBezTo>
                    <a:cubicBezTo>
                      <a:pt x="731" y="121"/>
                      <a:pt x="730" y="121"/>
                      <a:pt x="729" y="121"/>
                    </a:cubicBezTo>
                    <a:cubicBezTo>
                      <a:pt x="728" y="120"/>
                      <a:pt x="728" y="120"/>
                      <a:pt x="727" y="120"/>
                    </a:cubicBezTo>
                    <a:cubicBezTo>
                      <a:pt x="724" y="120"/>
                      <a:pt x="721" y="123"/>
                      <a:pt x="719" y="126"/>
                    </a:cubicBezTo>
                    <a:cubicBezTo>
                      <a:pt x="718" y="127"/>
                      <a:pt x="718" y="127"/>
                      <a:pt x="718" y="127"/>
                    </a:cubicBezTo>
                    <a:cubicBezTo>
                      <a:pt x="716" y="129"/>
                      <a:pt x="715" y="130"/>
                      <a:pt x="714" y="130"/>
                    </a:cubicBezTo>
                    <a:cubicBezTo>
                      <a:pt x="712" y="130"/>
                      <a:pt x="711" y="129"/>
                      <a:pt x="710" y="128"/>
                    </a:cubicBezTo>
                    <a:cubicBezTo>
                      <a:pt x="708" y="128"/>
                      <a:pt x="707" y="127"/>
                      <a:pt x="705" y="126"/>
                    </a:cubicBezTo>
                    <a:cubicBezTo>
                      <a:pt x="702" y="126"/>
                      <a:pt x="700" y="125"/>
                      <a:pt x="698" y="123"/>
                    </a:cubicBezTo>
                    <a:cubicBezTo>
                      <a:pt x="698" y="122"/>
                      <a:pt x="698" y="122"/>
                      <a:pt x="698" y="122"/>
                    </a:cubicBezTo>
                    <a:cubicBezTo>
                      <a:pt x="697" y="122"/>
                      <a:pt x="697" y="122"/>
                      <a:pt x="697" y="122"/>
                    </a:cubicBezTo>
                    <a:cubicBezTo>
                      <a:pt x="696" y="122"/>
                      <a:pt x="695" y="121"/>
                      <a:pt x="694" y="120"/>
                    </a:cubicBezTo>
                    <a:cubicBezTo>
                      <a:pt x="693" y="119"/>
                      <a:pt x="691" y="118"/>
                      <a:pt x="690" y="118"/>
                    </a:cubicBezTo>
                    <a:cubicBezTo>
                      <a:pt x="689" y="117"/>
                      <a:pt x="687" y="117"/>
                      <a:pt x="686" y="116"/>
                    </a:cubicBezTo>
                    <a:cubicBezTo>
                      <a:pt x="686" y="115"/>
                      <a:pt x="686" y="114"/>
                      <a:pt x="685" y="114"/>
                    </a:cubicBezTo>
                    <a:cubicBezTo>
                      <a:pt x="685" y="113"/>
                      <a:pt x="684" y="112"/>
                      <a:pt x="684" y="112"/>
                    </a:cubicBezTo>
                    <a:cubicBezTo>
                      <a:pt x="683" y="111"/>
                      <a:pt x="683" y="111"/>
                      <a:pt x="683" y="111"/>
                    </a:cubicBezTo>
                    <a:cubicBezTo>
                      <a:pt x="682" y="111"/>
                      <a:pt x="682" y="111"/>
                      <a:pt x="682" y="111"/>
                    </a:cubicBezTo>
                    <a:cubicBezTo>
                      <a:pt x="681" y="111"/>
                      <a:pt x="681" y="112"/>
                      <a:pt x="680" y="113"/>
                    </a:cubicBezTo>
                    <a:cubicBezTo>
                      <a:pt x="679" y="113"/>
                      <a:pt x="678" y="114"/>
                      <a:pt x="677" y="114"/>
                    </a:cubicBezTo>
                    <a:cubicBezTo>
                      <a:pt x="676" y="114"/>
                      <a:pt x="675" y="114"/>
                      <a:pt x="674" y="115"/>
                    </a:cubicBezTo>
                    <a:cubicBezTo>
                      <a:pt x="673" y="115"/>
                      <a:pt x="672" y="115"/>
                      <a:pt x="671" y="116"/>
                    </a:cubicBezTo>
                    <a:cubicBezTo>
                      <a:pt x="669" y="117"/>
                      <a:pt x="667" y="117"/>
                      <a:pt x="665" y="117"/>
                    </a:cubicBezTo>
                    <a:cubicBezTo>
                      <a:pt x="664" y="117"/>
                      <a:pt x="664" y="117"/>
                      <a:pt x="664" y="117"/>
                    </a:cubicBezTo>
                    <a:cubicBezTo>
                      <a:pt x="663" y="117"/>
                      <a:pt x="663" y="118"/>
                      <a:pt x="662" y="118"/>
                    </a:cubicBezTo>
                    <a:cubicBezTo>
                      <a:pt x="660" y="118"/>
                      <a:pt x="659" y="119"/>
                      <a:pt x="658" y="119"/>
                    </a:cubicBezTo>
                    <a:cubicBezTo>
                      <a:pt x="656" y="119"/>
                      <a:pt x="655" y="118"/>
                      <a:pt x="654" y="117"/>
                    </a:cubicBezTo>
                    <a:cubicBezTo>
                      <a:pt x="653" y="117"/>
                      <a:pt x="653" y="116"/>
                      <a:pt x="653" y="116"/>
                    </a:cubicBezTo>
                    <a:cubicBezTo>
                      <a:pt x="650" y="115"/>
                      <a:pt x="650" y="115"/>
                      <a:pt x="650" y="115"/>
                    </a:cubicBezTo>
                    <a:cubicBezTo>
                      <a:pt x="649" y="117"/>
                      <a:pt x="649" y="117"/>
                      <a:pt x="649" y="117"/>
                    </a:cubicBezTo>
                    <a:cubicBezTo>
                      <a:pt x="649" y="117"/>
                      <a:pt x="649" y="118"/>
                      <a:pt x="648" y="118"/>
                    </a:cubicBezTo>
                    <a:cubicBezTo>
                      <a:pt x="648" y="119"/>
                      <a:pt x="647" y="119"/>
                      <a:pt x="646" y="120"/>
                    </a:cubicBezTo>
                    <a:cubicBezTo>
                      <a:pt x="645" y="121"/>
                      <a:pt x="645" y="121"/>
                      <a:pt x="644" y="122"/>
                    </a:cubicBezTo>
                    <a:cubicBezTo>
                      <a:pt x="643" y="123"/>
                      <a:pt x="643" y="123"/>
                      <a:pt x="643" y="123"/>
                    </a:cubicBezTo>
                    <a:cubicBezTo>
                      <a:pt x="644" y="124"/>
                      <a:pt x="644" y="124"/>
                      <a:pt x="644" y="124"/>
                    </a:cubicBezTo>
                    <a:cubicBezTo>
                      <a:pt x="644" y="125"/>
                      <a:pt x="645" y="125"/>
                      <a:pt x="646" y="127"/>
                    </a:cubicBezTo>
                    <a:cubicBezTo>
                      <a:pt x="647" y="127"/>
                      <a:pt x="648" y="128"/>
                      <a:pt x="648" y="129"/>
                    </a:cubicBezTo>
                    <a:cubicBezTo>
                      <a:pt x="650" y="133"/>
                      <a:pt x="651" y="137"/>
                      <a:pt x="650" y="139"/>
                    </a:cubicBezTo>
                    <a:cubicBezTo>
                      <a:pt x="648" y="141"/>
                      <a:pt x="647" y="141"/>
                      <a:pt x="646" y="141"/>
                    </a:cubicBezTo>
                    <a:cubicBezTo>
                      <a:pt x="645" y="141"/>
                      <a:pt x="644" y="141"/>
                      <a:pt x="643" y="140"/>
                    </a:cubicBezTo>
                    <a:cubicBezTo>
                      <a:pt x="642" y="140"/>
                      <a:pt x="642" y="140"/>
                      <a:pt x="642" y="140"/>
                    </a:cubicBezTo>
                    <a:cubicBezTo>
                      <a:pt x="640" y="139"/>
                      <a:pt x="638" y="139"/>
                      <a:pt x="636" y="139"/>
                    </a:cubicBezTo>
                    <a:cubicBezTo>
                      <a:pt x="635" y="138"/>
                      <a:pt x="634" y="138"/>
                      <a:pt x="633" y="138"/>
                    </a:cubicBezTo>
                    <a:cubicBezTo>
                      <a:pt x="632" y="138"/>
                      <a:pt x="631" y="138"/>
                      <a:pt x="631" y="138"/>
                    </a:cubicBezTo>
                    <a:cubicBezTo>
                      <a:pt x="629" y="138"/>
                      <a:pt x="628" y="138"/>
                      <a:pt x="626" y="138"/>
                    </a:cubicBezTo>
                    <a:cubicBezTo>
                      <a:pt x="626" y="139"/>
                      <a:pt x="626" y="139"/>
                      <a:pt x="626" y="139"/>
                    </a:cubicBezTo>
                    <a:cubicBezTo>
                      <a:pt x="624" y="139"/>
                      <a:pt x="623" y="139"/>
                      <a:pt x="622" y="139"/>
                    </a:cubicBezTo>
                    <a:cubicBezTo>
                      <a:pt x="622" y="139"/>
                      <a:pt x="622" y="139"/>
                      <a:pt x="622" y="139"/>
                    </a:cubicBezTo>
                    <a:cubicBezTo>
                      <a:pt x="621" y="139"/>
                      <a:pt x="621" y="139"/>
                      <a:pt x="621" y="139"/>
                    </a:cubicBezTo>
                    <a:cubicBezTo>
                      <a:pt x="621" y="139"/>
                      <a:pt x="621" y="139"/>
                      <a:pt x="621" y="139"/>
                    </a:cubicBezTo>
                    <a:cubicBezTo>
                      <a:pt x="620" y="139"/>
                      <a:pt x="620" y="139"/>
                      <a:pt x="619" y="139"/>
                    </a:cubicBezTo>
                    <a:cubicBezTo>
                      <a:pt x="618" y="139"/>
                      <a:pt x="618" y="139"/>
                      <a:pt x="617" y="139"/>
                    </a:cubicBezTo>
                    <a:cubicBezTo>
                      <a:pt x="614" y="139"/>
                      <a:pt x="612" y="138"/>
                      <a:pt x="610" y="136"/>
                    </a:cubicBezTo>
                    <a:cubicBezTo>
                      <a:pt x="608" y="136"/>
                      <a:pt x="607" y="135"/>
                      <a:pt x="606" y="135"/>
                    </a:cubicBezTo>
                    <a:cubicBezTo>
                      <a:pt x="604" y="134"/>
                      <a:pt x="603" y="134"/>
                      <a:pt x="602" y="134"/>
                    </a:cubicBezTo>
                    <a:cubicBezTo>
                      <a:pt x="598" y="134"/>
                      <a:pt x="596" y="138"/>
                      <a:pt x="594" y="142"/>
                    </a:cubicBezTo>
                    <a:cubicBezTo>
                      <a:pt x="593" y="143"/>
                      <a:pt x="593" y="143"/>
                      <a:pt x="593" y="143"/>
                    </a:cubicBezTo>
                    <a:cubicBezTo>
                      <a:pt x="591" y="147"/>
                      <a:pt x="587" y="148"/>
                      <a:pt x="584" y="148"/>
                    </a:cubicBezTo>
                    <a:cubicBezTo>
                      <a:pt x="582" y="148"/>
                      <a:pt x="579" y="148"/>
                      <a:pt x="577" y="149"/>
                    </a:cubicBezTo>
                    <a:cubicBezTo>
                      <a:pt x="576" y="149"/>
                      <a:pt x="576" y="150"/>
                      <a:pt x="575" y="151"/>
                    </a:cubicBezTo>
                    <a:cubicBezTo>
                      <a:pt x="574" y="152"/>
                      <a:pt x="573" y="153"/>
                      <a:pt x="571" y="154"/>
                    </a:cubicBezTo>
                    <a:cubicBezTo>
                      <a:pt x="571" y="154"/>
                      <a:pt x="570" y="154"/>
                      <a:pt x="569" y="154"/>
                    </a:cubicBezTo>
                    <a:cubicBezTo>
                      <a:pt x="568" y="154"/>
                      <a:pt x="567" y="154"/>
                      <a:pt x="566" y="154"/>
                    </a:cubicBezTo>
                    <a:cubicBezTo>
                      <a:pt x="565" y="153"/>
                      <a:pt x="565" y="153"/>
                      <a:pt x="564" y="153"/>
                    </a:cubicBezTo>
                    <a:cubicBezTo>
                      <a:pt x="564" y="153"/>
                      <a:pt x="563" y="153"/>
                      <a:pt x="563" y="153"/>
                    </a:cubicBezTo>
                    <a:cubicBezTo>
                      <a:pt x="559" y="153"/>
                      <a:pt x="556" y="157"/>
                      <a:pt x="555" y="165"/>
                    </a:cubicBezTo>
                    <a:cubicBezTo>
                      <a:pt x="555" y="165"/>
                      <a:pt x="555" y="165"/>
                      <a:pt x="555" y="165"/>
                    </a:cubicBezTo>
                    <a:cubicBezTo>
                      <a:pt x="555" y="165"/>
                      <a:pt x="554" y="165"/>
                      <a:pt x="554" y="165"/>
                    </a:cubicBezTo>
                    <a:cubicBezTo>
                      <a:pt x="553" y="165"/>
                      <a:pt x="552" y="165"/>
                      <a:pt x="551" y="165"/>
                    </a:cubicBezTo>
                    <a:cubicBezTo>
                      <a:pt x="550" y="164"/>
                      <a:pt x="550" y="164"/>
                      <a:pt x="549" y="164"/>
                    </a:cubicBezTo>
                    <a:cubicBezTo>
                      <a:pt x="548" y="164"/>
                      <a:pt x="548" y="164"/>
                      <a:pt x="548" y="164"/>
                    </a:cubicBezTo>
                    <a:cubicBezTo>
                      <a:pt x="546" y="165"/>
                      <a:pt x="546" y="166"/>
                      <a:pt x="546" y="166"/>
                    </a:cubicBezTo>
                    <a:cubicBezTo>
                      <a:pt x="546" y="167"/>
                      <a:pt x="545" y="168"/>
                      <a:pt x="544" y="169"/>
                    </a:cubicBezTo>
                    <a:cubicBezTo>
                      <a:pt x="544" y="169"/>
                      <a:pt x="543" y="169"/>
                      <a:pt x="543" y="169"/>
                    </a:cubicBezTo>
                    <a:cubicBezTo>
                      <a:pt x="541" y="169"/>
                      <a:pt x="539" y="167"/>
                      <a:pt x="538" y="165"/>
                    </a:cubicBezTo>
                    <a:cubicBezTo>
                      <a:pt x="538" y="164"/>
                      <a:pt x="537" y="163"/>
                      <a:pt x="537" y="162"/>
                    </a:cubicBezTo>
                    <a:cubicBezTo>
                      <a:pt x="536" y="162"/>
                      <a:pt x="536" y="162"/>
                      <a:pt x="536" y="162"/>
                    </a:cubicBezTo>
                    <a:cubicBezTo>
                      <a:pt x="535" y="162"/>
                      <a:pt x="535" y="162"/>
                      <a:pt x="535" y="162"/>
                    </a:cubicBezTo>
                    <a:cubicBezTo>
                      <a:pt x="535" y="162"/>
                      <a:pt x="535" y="162"/>
                      <a:pt x="534" y="162"/>
                    </a:cubicBezTo>
                    <a:cubicBezTo>
                      <a:pt x="533" y="162"/>
                      <a:pt x="532" y="161"/>
                      <a:pt x="530" y="161"/>
                    </a:cubicBezTo>
                    <a:cubicBezTo>
                      <a:pt x="529" y="160"/>
                      <a:pt x="528" y="159"/>
                      <a:pt x="528" y="158"/>
                    </a:cubicBezTo>
                    <a:cubicBezTo>
                      <a:pt x="527" y="158"/>
                      <a:pt x="527" y="158"/>
                      <a:pt x="526" y="157"/>
                    </a:cubicBezTo>
                    <a:cubicBezTo>
                      <a:pt x="523" y="154"/>
                      <a:pt x="521" y="152"/>
                      <a:pt x="518" y="149"/>
                    </a:cubicBezTo>
                    <a:cubicBezTo>
                      <a:pt x="517" y="148"/>
                      <a:pt x="516" y="147"/>
                      <a:pt x="515" y="147"/>
                    </a:cubicBezTo>
                    <a:cubicBezTo>
                      <a:pt x="512" y="145"/>
                      <a:pt x="510" y="144"/>
                      <a:pt x="510" y="141"/>
                    </a:cubicBezTo>
                    <a:cubicBezTo>
                      <a:pt x="509" y="139"/>
                      <a:pt x="509" y="136"/>
                      <a:pt x="510" y="134"/>
                    </a:cubicBezTo>
                    <a:cubicBezTo>
                      <a:pt x="510" y="131"/>
                      <a:pt x="510" y="128"/>
                      <a:pt x="509" y="125"/>
                    </a:cubicBezTo>
                    <a:cubicBezTo>
                      <a:pt x="509" y="125"/>
                      <a:pt x="509" y="124"/>
                      <a:pt x="508" y="124"/>
                    </a:cubicBezTo>
                    <a:cubicBezTo>
                      <a:pt x="508" y="124"/>
                      <a:pt x="508" y="124"/>
                      <a:pt x="508" y="124"/>
                    </a:cubicBezTo>
                    <a:cubicBezTo>
                      <a:pt x="508" y="124"/>
                      <a:pt x="508" y="124"/>
                      <a:pt x="508" y="124"/>
                    </a:cubicBezTo>
                    <a:cubicBezTo>
                      <a:pt x="508" y="123"/>
                      <a:pt x="507" y="123"/>
                      <a:pt x="507" y="123"/>
                    </a:cubicBezTo>
                    <a:cubicBezTo>
                      <a:pt x="506" y="123"/>
                      <a:pt x="505" y="122"/>
                      <a:pt x="505" y="121"/>
                    </a:cubicBezTo>
                    <a:cubicBezTo>
                      <a:pt x="503" y="120"/>
                      <a:pt x="503" y="118"/>
                      <a:pt x="503" y="116"/>
                    </a:cubicBezTo>
                    <a:cubicBezTo>
                      <a:pt x="503" y="115"/>
                      <a:pt x="503" y="115"/>
                      <a:pt x="503" y="114"/>
                    </a:cubicBezTo>
                    <a:cubicBezTo>
                      <a:pt x="502" y="112"/>
                      <a:pt x="502" y="111"/>
                      <a:pt x="502" y="110"/>
                    </a:cubicBezTo>
                    <a:cubicBezTo>
                      <a:pt x="501" y="107"/>
                      <a:pt x="500" y="104"/>
                      <a:pt x="500" y="101"/>
                    </a:cubicBezTo>
                    <a:cubicBezTo>
                      <a:pt x="501" y="99"/>
                      <a:pt x="501" y="99"/>
                      <a:pt x="501" y="99"/>
                    </a:cubicBezTo>
                    <a:cubicBezTo>
                      <a:pt x="501" y="96"/>
                      <a:pt x="501" y="92"/>
                      <a:pt x="502" y="89"/>
                    </a:cubicBezTo>
                    <a:cubicBezTo>
                      <a:pt x="503" y="87"/>
                      <a:pt x="504" y="85"/>
                      <a:pt x="505" y="83"/>
                    </a:cubicBezTo>
                    <a:cubicBezTo>
                      <a:pt x="506" y="81"/>
                      <a:pt x="508" y="79"/>
                      <a:pt x="508" y="76"/>
                    </a:cubicBezTo>
                    <a:cubicBezTo>
                      <a:pt x="507" y="75"/>
                      <a:pt x="507" y="74"/>
                      <a:pt x="507" y="73"/>
                    </a:cubicBezTo>
                    <a:cubicBezTo>
                      <a:pt x="506" y="70"/>
                      <a:pt x="506" y="68"/>
                      <a:pt x="509" y="64"/>
                    </a:cubicBezTo>
                    <a:cubicBezTo>
                      <a:pt x="510" y="64"/>
                      <a:pt x="511" y="63"/>
                      <a:pt x="511" y="62"/>
                    </a:cubicBezTo>
                    <a:cubicBezTo>
                      <a:pt x="512" y="61"/>
                      <a:pt x="512" y="60"/>
                      <a:pt x="513" y="60"/>
                    </a:cubicBezTo>
                    <a:cubicBezTo>
                      <a:pt x="513" y="59"/>
                      <a:pt x="514" y="59"/>
                      <a:pt x="515" y="58"/>
                    </a:cubicBezTo>
                    <a:cubicBezTo>
                      <a:pt x="515" y="57"/>
                      <a:pt x="516" y="57"/>
                      <a:pt x="516" y="56"/>
                    </a:cubicBezTo>
                    <a:cubicBezTo>
                      <a:pt x="518" y="53"/>
                      <a:pt x="515" y="49"/>
                      <a:pt x="513" y="47"/>
                    </a:cubicBezTo>
                    <a:cubicBezTo>
                      <a:pt x="512" y="46"/>
                      <a:pt x="512" y="46"/>
                      <a:pt x="512" y="46"/>
                    </a:cubicBezTo>
                    <a:cubicBezTo>
                      <a:pt x="511" y="44"/>
                      <a:pt x="510" y="43"/>
                      <a:pt x="510" y="41"/>
                    </a:cubicBezTo>
                    <a:cubicBezTo>
                      <a:pt x="510" y="40"/>
                      <a:pt x="511" y="39"/>
                      <a:pt x="511" y="38"/>
                    </a:cubicBezTo>
                    <a:cubicBezTo>
                      <a:pt x="511" y="37"/>
                      <a:pt x="512" y="37"/>
                      <a:pt x="512" y="36"/>
                    </a:cubicBezTo>
                    <a:cubicBezTo>
                      <a:pt x="511" y="33"/>
                      <a:pt x="507" y="32"/>
                      <a:pt x="503" y="31"/>
                    </a:cubicBezTo>
                    <a:cubicBezTo>
                      <a:pt x="500" y="30"/>
                      <a:pt x="497" y="30"/>
                      <a:pt x="497" y="28"/>
                    </a:cubicBezTo>
                    <a:cubicBezTo>
                      <a:pt x="496" y="27"/>
                      <a:pt x="497" y="26"/>
                      <a:pt x="498" y="24"/>
                    </a:cubicBezTo>
                    <a:cubicBezTo>
                      <a:pt x="498" y="23"/>
                      <a:pt x="499" y="23"/>
                      <a:pt x="499" y="22"/>
                    </a:cubicBezTo>
                    <a:cubicBezTo>
                      <a:pt x="500" y="21"/>
                      <a:pt x="501" y="21"/>
                      <a:pt x="501" y="20"/>
                    </a:cubicBezTo>
                    <a:cubicBezTo>
                      <a:pt x="502" y="18"/>
                      <a:pt x="502" y="17"/>
                      <a:pt x="502" y="16"/>
                    </a:cubicBezTo>
                    <a:cubicBezTo>
                      <a:pt x="502" y="15"/>
                      <a:pt x="502" y="14"/>
                      <a:pt x="502" y="13"/>
                    </a:cubicBezTo>
                    <a:cubicBezTo>
                      <a:pt x="502" y="13"/>
                      <a:pt x="502" y="13"/>
                      <a:pt x="502" y="13"/>
                    </a:cubicBezTo>
                    <a:cubicBezTo>
                      <a:pt x="503" y="9"/>
                      <a:pt x="504" y="6"/>
                      <a:pt x="500" y="3"/>
                    </a:cubicBezTo>
                    <a:cubicBezTo>
                      <a:pt x="499" y="3"/>
                      <a:pt x="499" y="3"/>
                      <a:pt x="498" y="2"/>
                    </a:cubicBezTo>
                    <a:cubicBezTo>
                      <a:pt x="497" y="1"/>
                      <a:pt x="496" y="1"/>
                      <a:pt x="496" y="1"/>
                    </a:cubicBezTo>
                    <a:cubicBezTo>
                      <a:pt x="495" y="0"/>
                      <a:pt x="495" y="0"/>
                      <a:pt x="495" y="0"/>
                    </a:cubicBezTo>
                    <a:cubicBezTo>
                      <a:pt x="494" y="0"/>
                      <a:pt x="494" y="0"/>
                      <a:pt x="494" y="0"/>
                    </a:cubicBezTo>
                    <a:cubicBezTo>
                      <a:pt x="494" y="0"/>
                      <a:pt x="493" y="1"/>
                      <a:pt x="492" y="1"/>
                    </a:cubicBezTo>
                    <a:cubicBezTo>
                      <a:pt x="492" y="1"/>
                      <a:pt x="492" y="2"/>
                      <a:pt x="491" y="2"/>
                    </a:cubicBezTo>
                    <a:cubicBezTo>
                      <a:pt x="489" y="3"/>
                      <a:pt x="488" y="3"/>
                      <a:pt x="487" y="3"/>
                    </a:cubicBezTo>
                    <a:cubicBezTo>
                      <a:pt x="485" y="4"/>
                      <a:pt x="484" y="4"/>
                      <a:pt x="482" y="6"/>
                    </a:cubicBezTo>
                    <a:cubicBezTo>
                      <a:pt x="480" y="6"/>
                      <a:pt x="480" y="6"/>
                      <a:pt x="480" y="6"/>
                    </a:cubicBezTo>
                    <a:cubicBezTo>
                      <a:pt x="480" y="8"/>
                      <a:pt x="480" y="8"/>
                      <a:pt x="480" y="8"/>
                    </a:cubicBezTo>
                    <a:cubicBezTo>
                      <a:pt x="480" y="8"/>
                      <a:pt x="480" y="9"/>
                      <a:pt x="480" y="9"/>
                    </a:cubicBezTo>
                    <a:cubicBezTo>
                      <a:pt x="480" y="15"/>
                      <a:pt x="477" y="17"/>
                      <a:pt x="473" y="20"/>
                    </a:cubicBezTo>
                    <a:cubicBezTo>
                      <a:pt x="473" y="20"/>
                      <a:pt x="472" y="21"/>
                      <a:pt x="471" y="22"/>
                    </a:cubicBezTo>
                    <a:cubicBezTo>
                      <a:pt x="470" y="22"/>
                      <a:pt x="469" y="24"/>
                      <a:pt x="468" y="25"/>
                    </a:cubicBezTo>
                    <a:cubicBezTo>
                      <a:pt x="467" y="26"/>
                      <a:pt x="466" y="28"/>
                      <a:pt x="464" y="29"/>
                    </a:cubicBezTo>
                    <a:cubicBezTo>
                      <a:pt x="463" y="29"/>
                      <a:pt x="462" y="29"/>
                      <a:pt x="460" y="30"/>
                    </a:cubicBezTo>
                    <a:cubicBezTo>
                      <a:pt x="459" y="30"/>
                      <a:pt x="457" y="30"/>
                      <a:pt x="456" y="31"/>
                    </a:cubicBezTo>
                    <a:cubicBezTo>
                      <a:pt x="455" y="31"/>
                      <a:pt x="454" y="32"/>
                      <a:pt x="453" y="32"/>
                    </a:cubicBezTo>
                    <a:cubicBezTo>
                      <a:pt x="452" y="32"/>
                      <a:pt x="450" y="33"/>
                      <a:pt x="449" y="34"/>
                    </a:cubicBezTo>
                    <a:cubicBezTo>
                      <a:pt x="448" y="35"/>
                      <a:pt x="447" y="36"/>
                      <a:pt x="447" y="37"/>
                    </a:cubicBezTo>
                    <a:cubicBezTo>
                      <a:pt x="446" y="38"/>
                      <a:pt x="445" y="39"/>
                      <a:pt x="443" y="40"/>
                    </a:cubicBezTo>
                    <a:cubicBezTo>
                      <a:pt x="442" y="41"/>
                      <a:pt x="440" y="41"/>
                      <a:pt x="439" y="42"/>
                    </a:cubicBezTo>
                    <a:cubicBezTo>
                      <a:pt x="437" y="42"/>
                      <a:pt x="436" y="43"/>
                      <a:pt x="435" y="43"/>
                    </a:cubicBezTo>
                    <a:cubicBezTo>
                      <a:pt x="433" y="43"/>
                      <a:pt x="432" y="44"/>
                      <a:pt x="431" y="44"/>
                    </a:cubicBezTo>
                    <a:cubicBezTo>
                      <a:pt x="429" y="44"/>
                      <a:pt x="428" y="44"/>
                      <a:pt x="426" y="44"/>
                    </a:cubicBezTo>
                    <a:cubicBezTo>
                      <a:pt x="425" y="45"/>
                      <a:pt x="425" y="45"/>
                      <a:pt x="425" y="45"/>
                    </a:cubicBezTo>
                    <a:cubicBezTo>
                      <a:pt x="423" y="45"/>
                      <a:pt x="422" y="46"/>
                      <a:pt x="421" y="46"/>
                    </a:cubicBezTo>
                    <a:cubicBezTo>
                      <a:pt x="420" y="46"/>
                      <a:pt x="419" y="46"/>
                      <a:pt x="418" y="45"/>
                    </a:cubicBezTo>
                    <a:cubicBezTo>
                      <a:pt x="418" y="45"/>
                      <a:pt x="417" y="44"/>
                      <a:pt x="417" y="44"/>
                    </a:cubicBezTo>
                    <a:cubicBezTo>
                      <a:pt x="415" y="43"/>
                      <a:pt x="414" y="43"/>
                      <a:pt x="413" y="43"/>
                    </a:cubicBezTo>
                    <a:cubicBezTo>
                      <a:pt x="412" y="43"/>
                      <a:pt x="411" y="44"/>
                      <a:pt x="410" y="44"/>
                    </a:cubicBezTo>
                    <a:cubicBezTo>
                      <a:pt x="410" y="45"/>
                      <a:pt x="410" y="45"/>
                      <a:pt x="409" y="46"/>
                    </a:cubicBezTo>
                    <a:cubicBezTo>
                      <a:pt x="409" y="47"/>
                      <a:pt x="409" y="47"/>
                      <a:pt x="408" y="47"/>
                    </a:cubicBezTo>
                    <a:cubicBezTo>
                      <a:pt x="408" y="48"/>
                      <a:pt x="407" y="48"/>
                      <a:pt x="406" y="48"/>
                    </a:cubicBezTo>
                    <a:cubicBezTo>
                      <a:pt x="406" y="48"/>
                      <a:pt x="405" y="48"/>
                      <a:pt x="405" y="49"/>
                    </a:cubicBezTo>
                    <a:cubicBezTo>
                      <a:pt x="401" y="50"/>
                      <a:pt x="401" y="52"/>
                      <a:pt x="402" y="55"/>
                    </a:cubicBezTo>
                    <a:cubicBezTo>
                      <a:pt x="402" y="62"/>
                      <a:pt x="401" y="66"/>
                      <a:pt x="399" y="67"/>
                    </a:cubicBezTo>
                    <a:cubicBezTo>
                      <a:pt x="398" y="68"/>
                      <a:pt x="398" y="68"/>
                      <a:pt x="397" y="68"/>
                    </a:cubicBezTo>
                    <a:cubicBezTo>
                      <a:pt x="396" y="68"/>
                      <a:pt x="395" y="67"/>
                      <a:pt x="394" y="67"/>
                    </a:cubicBezTo>
                    <a:cubicBezTo>
                      <a:pt x="393" y="66"/>
                      <a:pt x="392" y="65"/>
                      <a:pt x="391" y="63"/>
                    </a:cubicBezTo>
                    <a:cubicBezTo>
                      <a:pt x="390" y="63"/>
                      <a:pt x="389" y="62"/>
                      <a:pt x="389" y="61"/>
                    </a:cubicBezTo>
                    <a:cubicBezTo>
                      <a:pt x="386" y="59"/>
                      <a:pt x="385" y="57"/>
                      <a:pt x="383" y="54"/>
                    </a:cubicBezTo>
                    <a:cubicBezTo>
                      <a:pt x="382" y="53"/>
                      <a:pt x="381" y="52"/>
                      <a:pt x="381" y="52"/>
                    </a:cubicBezTo>
                    <a:cubicBezTo>
                      <a:pt x="379" y="54"/>
                      <a:pt x="379" y="54"/>
                      <a:pt x="379" y="54"/>
                    </a:cubicBezTo>
                    <a:cubicBezTo>
                      <a:pt x="379" y="55"/>
                      <a:pt x="379" y="55"/>
                      <a:pt x="379" y="55"/>
                    </a:cubicBezTo>
                    <a:cubicBezTo>
                      <a:pt x="378" y="53"/>
                      <a:pt x="378" y="53"/>
                      <a:pt x="378" y="53"/>
                    </a:cubicBezTo>
                    <a:cubicBezTo>
                      <a:pt x="378" y="53"/>
                      <a:pt x="377" y="53"/>
                      <a:pt x="377" y="53"/>
                    </a:cubicBezTo>
                    <a:cubicBezTo>
                      <a:pt x="376" y="54"/>
                      <a:pt x="376" y="54"/>
                      <a:pt x="376" y="54"/>
                    </a:cubicBezTo>
                    <a:cubicBezTo>
                      <a:pt x="375" y="55"/>
                      <a:pt x="374" y="55"/>
                      <a:pt x="374" y="55"/>
                    </a:cubicBezTo>
                    <a:cubicBezTo>
                      <a:pt x="373" y="55"/>
                      <a:pt x="372" y="55"/>
                      <a:pt x="371" y="54"/>
                    </a:cubicBezTo>
                    <a:cubicBezTo>
                      <a:pt x="371" y="54"/>
                      <a:pt x="370" y="53"/>
                      <a:pt x="369" y="53"/>
                    </a:cubicBezTo>
                    <a:cubicBezTo>
                      <a:pt x="368" y="52"/>
                      <a:pt x="367" y="52"/>
                      <a:pt x="366" y="52"/>
                    </a:cubicBezTo>
                    <a:cubicBezTo>
                      <a:pt x="365" y="52"/>
                      <a:pt x="363" y="53"/>
                      <a:pt x="361" y="54"/>
                    </a:cubicBezTo>
                    <a:cubicBezTo>
                      <a:pt x="360" y="54"/>
                      <a:pt x="358" y="55"/>
                      <a:pt x="356" y="55"/>
                    </a:cubicBezTo>
                    <a:cubicBezTo>
                      <a:pt x="355" y="55"/>
                      <a:pt x="355" y="55"/>
                      <a:pt x="354" y="54"/>
                    </a:cubicBezTo>
                    <a:cubicBezTo>
                      <a:pt x="352" y="53"/>
                      <a:pt x="352" y="52"/>
                      <a:pt x="353" y="50"/>
                    </a:cubicBezTo>
                    <a:cubicBezTo>
                      <a:pt x="353" y="48"/>
                      <a:pt x="353" y="47"/>
                      <a:pt x="352" y="46"/>
                    </a:cubicBezTo>
                    <a:cubicBezTo>
                      <a:pt x="351" y="45"/>
                      <a:pt x="349" y="44"/>
                      <a:pt x="348" y="44"/>
                    </a:cubicBezTo>
                    <a:cubicBezTo>
                      <a:pt x="346" y="44"/>
                      <a:pt x="344" y="45"/>
                      <a:pt x="343" y="45"/>
                    </a:cubicBezTo>
                    <a:cubicBezTo>
                      <a:pt x="341" y="45"/>
                      <a:pt x="339" y="46"/>
                      <a:pt x="337" y="46"/>
                    </a:cubicBezTo>
                    <a:cubicBezTo>
                      <a:pt x="336" y="46"/>
                      <a:pt x="335" y="45"/>
                      <a:pt x="334" y="45"/>
                    </a:cubicBezTo>
                    <a:cubicBezTo>
                      <a:pt x="333" y="44"/>
                      <a:pt x="332" y="43"/>
                      <a:pt x="332" y="42"/>
                    </a:cubicBezTo>
                    <a:cubicBezTo>
                      <a:pt x="331" y="41"/>
                      <a:pt x="331" y="41"/>
                      <a:pt x="330" y="40"/>
                    </a:cubicBezTo>
                    <a:cubicBezTo>
                      <a:pt x="325" y="37"/>
                      <a:pt x="325" y="37"/>
                      <a:pt x="325" y="37"/>
                    </a:cubicBezTo>
                    <a:cubicBezTo>
                      <a:pt x="326" y="42"/>
                      <a:pt x="326" y="42"/>
                      <a:pt x="326" y="42"/>
                    </a:cubicBezTo>
                    <a:cubicBezTo>
                      <a:pt x="327" y="46"/>
                      <a:pt x="330" y="50"/>
                      <a:pt x="333" y="53"/>
                    </a:cubicBezTo>
                    <a:cubicBezTo>
                      <a:pt x="334" y="54"/>
                      <a:pt x="335" y="55"/>
                      <a:pt x="335" y="56"/>
                    </a:cubicBezTo>
                    <a:cubicBezTo>
                      <a:pt x="337" y="58"/>
                      <a:pt x="338" y="59"/>
                      <a:pt x="339" y="59"/>
                    </a:cubicBezTo>
                    <a:cubicBezTo>
                      <a:pt x="340" y="60"/>
                      <a:pt x="341" y="61"/>
                      <a:pt x="342" y="61"/>
                    </a:cubicBezTo>
                    <a:cubicBezTo>
                      <a:pt x="346" y="65"/>
                      <a:pt x="348" y="69"/>
                      <a:pt x="347" y="74"/>
                    </a:cubicBezTo>
                    <a:cubicBezTo>
                      <a:pt x="346" y="80"/>
                      <a:pt x="347" y="86"/>
                      <a:pt x="349" y="91"/>
                    </a:cubicBezTo>
                    <a:cubicBezTo>
                      <a:pt x="350" y="92"/>
                      <a:pt x="350" y="93"/>
                      <a:pt x="351" y="94"/>
                    </a:cubicBezTo>
                    <a:cubicBezTo>
                      <a:pt x="351" y="94"/>
                      <a:pt x="351" y="94"/>
                      <a:pt x="351" y="94"/>
                    </a:cubicBezTo>
                    <a:cubicBezTo>
                      <a:pt x="353" y="98"/>
                      <a:pt x="356" y="104"/>
                      <a:pt x="355" y="108"/>
                    </a:cubicBezTo>
                    <a:cubicBezTo>
                      <a:pt x="355" y="109"/>
                      <a:pt x="355" y="109"/>
                      <a:pt x="355" y="110"/>
                    </a:cubicBezTo>
                    <a:cubicBezTo>
                      <a:pt x="354" y="111"/>
                      <a:pt x="354" y="112"/>
                      <a:pt x="354" y="113"/>
                    </a:cubicBezTo>
                    <a:cubicBezTo>
                      <a:pt x="354" y="115"/>
                      <a:pt x="354" y="115"/>
                      <a:pt x="354" y="115"/>
                    </a:cubicBezTo>
                    <a:cubicBezTo>
                      <a:pt x="356" y="115"/>
                      <a:pt x="356" y="115"/>
                      <a:pt x="356" y="115"/>
                    </a:cubicBezTo>
                    <a:cubicBezTo>
                      <a:pt x="356" y="115"/>
                      <a:pt x="356" y="115"/>
                      <a:pt x="356" y="115"/>
                    </a:cubicBezTo>
                    <a:cubicBezTo>
                      <a:pt x="357" y="116"/>
                      <a:pt x="358" y="116"/>
                      <a:pt x="359" y="116"/>
                    </a:cubicBezTo>
                    <a:cubicBezTo>
                      <a:pt x="360" y="116"/>
                      <a:pt x="362" y="116"/>
                      <a:pt x="363" y="115"/>
                    </a:cubicBezTo>
                    <a:cubicBezTo>
                      <a:pt x="364" y="115"/>
                      <a:pt x="365" y="115"/>
                      <a:pt x="366" y="115"/>
                    </a:cubicBezTo>
                    <a:cubicBezTo>
                      <a:pt x="366" y="115"/>
                      <a:pt x="367" y="115"/>
                      <a:pt x="368" y="115"/>
                    </a:cubicBezTo>
                    <a:cubicBezTo>
                      <a:pt x="369" y="115"/>
                      <a:pt x="370" y="115"/>
                      <a:pt x="371" y="115"/>
                    </a:cubicBezTo>
                    <a:cubicBezTo>
                      <a:pt x="374" y="115"/>
                      <a:pt x="376" y="115"/>
                      <a:pt x="377" y="116"/>
                    </a:cubicBezTo>
                    <a:cubicBezTo>
                      <a:pt x="378" y="118"/>
                      <a:pt x="378" y="124"/>
                      <a:pt x="377" y="126"/>
                    </a:cubicBezTo>
                    <a:cubicBezTo>
                      <a:pt x="377" y="126"/>
                      <a:pt x="375" y="127"/>
                      <a:pt x="374" y="127"/>
                    </a:cubicBezTo>
                    <a:cubicBezTo>
                      <a:pt x="374" y="127"/>
                      <a:pt x="374" y="127"/>
                      <a:pt x="374" y="127"/>
                    </a:cubicBezTo>
                    <a:cubicBezTo>
                      <a:pt x="373" y="128"/>
                      <a:pt x="373" y="128"/>
                      <a:pt x="372" y="128"/>
                    </a:cubicBezTo>
                    <a:cubicBezTo>
                      <a:pt x="371" y="129"/>
                      <a:pt x="371" y="129"/>
                      <a:pt x="371" y="129"/>
                    </a:cubicBezTo>
                    <a:cubicBezTo>
                      <a:pt x="369" y="129"/>
                      <a:pt x="367" y="130"/>
                      <a:pt x="365" y="131"/>
                    </a:cubicBezTo>
                    <a:cubicBezTo>
                      <a:pt x="365" y="132"/>
                      <a:pt x="364" y="132"/>
                      <a:pt x="364" y="133"/>
                    </a:cubicBezTo>
                    <a:cubicBezTo>
                      <a:pt x="363" y="134"/>
                      <a:pt x="362" y="135"/>
                      <a:pt x="359" y="135"/>
                    </a:cubicBezTo>
                    <a:cubicBezTo>
                      <a:pt x="359" y="135"/>
                      <a:pt x="358" y="135"/>
                      <a:pt x="357" y="135"/>
                    </a:cubicBezTo>
                    <a:cubicBezTo>
                      <a:pt x="357" y="135"/>
                      <a:pt x="355" y="135"/>
                      <a:pt x="354" y="135"/>
                    </a:cubicBezTo>
                    <a:cubicBezTo>
                      <a:pt x="354" y="135"/>
                      <a:pt x="353" y="135"/>
                      <a:pt x="353" y="135"/>
                    </a:cubicBezTo>
                    <a:cubicBezTo>
                      <a:pt x="351" y="135"/>
                      <a:pt x="351" y="135"/>
                      <a:pt x="351" y="135"/>
                    </a:cubicBezTo>
                    <a:cubicBezTo>
                      <a:pt x="351" y="138"/>
                      <a:pt x="351" y="138"/>
                      <a:pt x="351" y="138"/>
                    </a:cubicBezTo>
                    <a:cubicBezTo>
                      <a:pt x="351" y="139"/>
                      <a:pt x="351" y="140"/>
                      <a:pt x="351" y="142"/>
                    </a:cubicBezTo>
                    <a:cubicBezTo>
                      <a:pt x="351" y="144"/>
                      <a:pt x="352" y="147"/>
                      <a:pt x="351" y="149"/>
                    </a:cubicBezTo>
                    <a:cubicBezTo>
                      <a:pt x="350" y="150"/>
                      <a:pt x="349" y="150"/>
                      <a:pt x="349" y="151"/>
                    </a:cubicBezTo>
                    <a:cubicBezTo>
                      <a:pt x="348" y="152"/>
                      <a:pt x="348" y="152"/>
                      <a:pt x="347" y="152"/>
                    </a:cubicBezTo>
                    <a:cubicBezTo>
                      <a:pt x="347" y="153"/>
                      <a:pt x="346" y="154"/>
                      <a:pt x="346" y="154"/>
                    </a:cubicBezTo>
                    <a:cubicBezTo>
                      <a:pt x="345" y="155"/>
                      <a:pt x="345" y="156"/>
                      <a:pt x="344" y="157"/>
                    </a:cubicBezTo>
                    <a:cubicBezTo>
                      <a:pt x="344" y="157"/>
                      <a:pt x="343" y="158"/>
                      <a:pt x="342" y="158"/>
                    </a:cubicBezTo>
                    <a:cubicBezTo>
                      <a:pt x="342" y="158"/>
                      <a:pt x="341" y="157"/>
                      <a:pt x="340" y="157"/>
                    </a:cubicBezTo>
                    <a:cubicBezTo>
                      <a:pt x="339" y="156"/>
                      <a:pt x="339" y="155"/>
                      <a:pt x="337" y="155"/>
                    </a:cubicBezTo>
                    <a:cubicBezTo>
                      <a:pt x="337" y="155"/>
                      <a:pt x="337" y="155"/>
                      <a:pt x="337" y="155"/>
                    </a:cubicBezTo>
                    <a:cubicBezTo>
                      <a:pt x="336" y="156"/>
                      <a:pt x="336" y="156"/>
                      <a:pt x="336" y="156"/>
                    </a:cubicBezTo>
                    <a:cubicBezTo>
                      <a:pt x="334" y="156"/>
                      <a:pt x="334" y="158"/>
                      <a:pt x="333" y="160"/>
                    </a:cubicBezTo>
                    <a:cubicBezTo>
                      <a:pt x="332" y="162"/>
                      <a:pt x="332" y="163"/>
                      <a:pt x="330" y="164"/>
                    </a:cubicBezTo>
                    <a:cubicBezTo>
                      <a:pt x="329" y="165"/>
                      <a:pt x="327" y="165"/>
                      <a:pt x="325" y="165"/>
                    </a:cubicBezTo>
                    <a:cubicBezTo>
                      <a:pt x="323" y="166"/>
                      <a:pt x="321" y="166"/>
                      <a:pt x="320" y="166"/>
                    </a:cubicBezTo>
                    <a:cubicBezTo>
                      <a:pt x="319" y="167"/>
                      <a:pt x="319" y="167"/>
                      <a:pt x="319" y="167"/>
                    </a:cubicBezTo>
                    <a:cubicBezTo>
                      <a:pt x="316" y="168"/>
                      <a:pt x="312" y="170"/>
                      <a:pt x="312" y="173"/>
                    </a:cubicBezTo>
                    <a:cubicBezTo>
                      <a:pt x="311" y="174"/>
                      <a:pt x="312" y="174"/>
                      <a:pt x="312" y="175"/>
                    </a:cubicBezTo>
                    <a:cubicBezTo>
                      <a:pt x="312" y="177"/>
                      <a:pt x="312" y="178"/>
                      <a:pt x="311" y="179"/>
                    </a:cubicBezTo>
                    <a:cubicBezTo>
                      <a:pt x="310" y="179"/>
                      <a:pt x="309" y="179"/>
                      <a:pt x="308" y="179"/>
                    </a:cubicBezTo>
                    <a:cubicBezTo>
                      <a:pt x="307" y="180"/>
                      <a:pt x="307" y="180"/>
                      <a:pt x="306" y="180"/>
                    </a:cubicBezTo>
                    <a:cubicBezTo>
                      <a:pt x="304" y="181"/>
                      <a:pt x="303" y="182"/>
                      <a:pt x="302" y="184"/>
                    </a:cubicBezTo>
                    <a:cubicBezTo>
                      <a:pt x="302" y="185"/>
                      <a:pt x="301" y="187"/>
                      <a:pt x="300" y="188"/>
                    </a:cubicBezTo>
                    <a:cubicBezTo>
                      <a:pt x="300" y="189"/>
                      <a:pt x="299" y="189"/>
                      <a:pt x="298" y="189"/>
                    </a:cubicBezTo>
                    <a:cubicBezTo>
                      <a:pt x="297" y="189"/>
                      <a:pt x="297" y="189"/>
                      <a:pt x="296" y="189"/>
                    </a:cubicBezTo>
                    <a:cubicBezTo>
                      <a:pt x="295" y="188"/>
                      <a:pt x="294" y="186"/>
                      <a:pt x="295" y="185"/>
                    </a:cubicBezTo>
                    <a:cubicBezTo>
                      <a:pt x="295" y="183"/>
                      <a:pt x="296" y="182"/>
                      <a:pt x="297" y="181"/>
                    </a:cubicBezTo>
                    <a:cubicBezTo>
                      <a:pt x="298" y="180"/>
                      <a:pt x="299" y="178"/>
                      <a:pt x="297" y="175"/>
                    </a:cubicBezTo>
                    <a:cubicBezTo>
                      <a:pt x="296" y="174"/>
                      <a:pt x="296" y="174"/>
                      <a:pt x="296" y="174"/>
                    </a:cubicBezTo>
                    <a:cubicBezTo>
                      <a:pt x="295" y="174"/>
                      <a:pt x="295" y="174"/>
                      <a:pt x="295" y="174"/>
                    </a:cubicBezTo>
                    <a:cubicBezTo>
                      <a:pt x="292" y="174"/>
                      <a:pt x="291" y="176"/>
                      <a:pt x="289" y="177"/>
                    </a:cubicBezTo>
                    <a:cubicBezTo>
                      <a:pt x="288" y="178"/>
                      <a:pt x="287" y="178"/>
                      <a:pt x="286" y="179"/>
                    </a:cubicBezTo>
                    <a:cubicBezTo>
                      <a:pt x="285" y="179"/>
                      <a:pt x="285" y="179"/>
                      <a:pt x="284" y="180"/>
                    </a:cubicBezTo>
                    <a:cubicBezTo>
                      <a:pt x="283" y="180"/>
                      <a:pt x="283" y="181"/>
                      <a:pt x="282" y="181"/>
                    </a:cubicBezTo>
                    <a:cubicBezTo>
                      <a:pt x="282" y="182"/>
                      <a:pt x="281" y="183"/>
                      <a:pt x="281" y="183"/>
                    </a:cubicBezTo>
                    <a:cubicBezTo>
                      <a:pt x="279" y="184"/>
                      <a:pt x="278" y="185"/>
                      <a:pt x="275" y="185"/>
                    </a:cubicBezTo>
                    <a:cubicBezTo>
                      <a:pt x="274" y="185"/>
                      <a:pt x="272" y="185"/>
                      <a:pt x="271" y="184"/>
                    </a:cubicBezTo>
                    <a:cubicBezTo>
                      <a:pt x="270" y="184"/>
                      <a:pt x="270" y="184"/>
                      <a:pt x="270" y="184"/>
                    </a:cubicBezTo>
                    <a:cubicBezTo>
                      <a:pt x="266" y="184"/>
                      <a:pt x="264" y="181"/>
                      <a:pt x="261" y="178"/>
                    </a:cubicBezTo>
                    <a:cubicBezTo>
                      <a:pt x="260" y="177"/>
                      <a:pt x="259" y="176"/>
                      <a:pt x="258" y="175"/>
                    </a:cubicBezTo>
                    <a:cubicBezTo>
                      <a:pt x="257" y="175"/>
                      <a:pt x="256" y="174"/>
                      <a:pt x="255" y="174"/>
                    </a:cubicBezTo>
                    <a:cubicBezTo>
                      <a:pt x="254" y="172"/>
                      <a:pt x="252" y="171"/>
                      <a:pt x="251" y="170"/>
                    </a:cubicBezTo>
                    <a:cubicBezTo>
                      <a:pt x="250" y="169"/>
                      <a:pt x="250" y="169"/>
                      <a:pt x="250" y="169"/>
                    </a:cubicBezTo>
                    <a:cubicBezTo>
                      <a:pt x="248" y="169"/>
                      <a:pt x="248" y="169"/>
                      <a:pt x="248" y="169"/>
                    </a:cubicBezTo>
                    <a:cubicBezTo>
                      <a:pt x="239" y="169"/>
                      <a:pt x="238" y="162"/>
                      <a:pt x="236" y="153"/>
                    </a:cubicBezTo>
                    <a:cubicBezTo>
                      <a:pt x="236" y="149"/>
                      <a:pt x="235" y="145"/>
                      <a:pt x="234" y="143"/>
                    </a:cubicBezTo>
                    <a:cubicBezTo>
                      <a:pt x="231" y="136"/>
                      <a:pt x="229" y="134"/>
                      <a:pt x="227" y="133"/>
                    </a:cubicBezTo>
                    <a:cubicBezTo>
                      <a:pt x="226" y="133"/>
                      <a:pt x="226" y="133"/>
                      <a:pt x="226" y="133"/>
                    </a:cubicBezTo>
                    <a:cubicBezTo>
                      <a:pt x="226" y="133"/>
                      <a:pt x="226" y="133"/>
                      <a:pt x="226" y="133"/>
                    </a:cubicBezTo>
                    <a:cubicBezTo>
                      <a:pt x="224" y="133"/>
                      <a:pt x="222" y="135"/>
                      <a:pt x="220" y="137"/>
                    </a:cubicBezTo>
                    <a:cubicBezTo>
                      <a:pt x="220" y="137"/>
                      <a:pt x="219" y="138"/>
                      <a:pt x="219" y="139"/>
                    </a:cubicBezTo>
                    <a:cubicBezTo>
                      <a:pt x="217" y="141"/>
                      <a:pt x="214" y="144"/>
                      <a:pt x="212" y="144"/>
                    </a:cubicBezTo>
                    <a:cubicBezTo>
                      <a:pt x="212" y="144"/>
                      <a:pt x="212" y="144"/>
                      <a:pt x="212" y="144"/>
                    </a:cubicBezTo>
                    <a:cubicBezTo>
                      <a:pt x="210" y="144"/>
                      <a:pt x="209" y="143"/>
                      <a:pt x="207" y="141"/>
                    </a:cubicBezTo>
                    <a:cubicBezTo>
                      <a:pt x="207" y="141"/>
                      <a:pt x="207" y="140"/>
                      <a:pt x="206" y="140"/>
                    </a:cubicBezTo>
                    <a:cubicBezTo>
                      <a:pt x="206" y="139"/>
                      <a:pt x="205" y="137"/>
                      <a:pt x="204" y="136"/>
                    </a:cubicBezTo>
                    <a:cubicBezTo>
                      <a:pt x="201" y="131"/>
                      <a:pt x="201" y="131"/>
                      <a:pt x="201" y="131"/>
                    </a:cubicBezTo>
                    <a:cubicBezTo>
                      <a:pt x="200" y="137"/>
                      <a:pt x="200" y="137"/>
                      <a:pt x="200" y="137"/>
                    </a:cubicBezTo>
                    <a:cubicBezTo>
                      <a:pt x="200" y="137"/>
                      <a:pt x="200" y="138"/>
                      <a:pt x="200" y="139"/>
                    </a:cubicBezTo>
                    <a:cubicBezTo>
                      <a:pt x="199" y="142"/>
                      <a:pt x="199" y="144"/>
                      <a:pt x="197" y="145"/>
                    </a:cubicBezTo>
                    <a:cubicBezTo>
                      <a:pt x="196" y="145"/>
                      <a:pt x="195" y="145"/>
                      <a:pt x="194" y="145"/>
                    </a:cubicBezTo>
                    <a:cubicBezTo>
                      <a:pt x="193" y="145"/>
                      <a:pt x="192" y="145"/>
                      <a:pt x="190" y="145"/>
                    </a:cubicBezTo>
                    <a:cubicBezTo>
                      <a:pt x="189" y="145"/>
                      <a:pt x="188" y="145"/>
                      <a:pt x="187" y="145"/>
                    </a:cubicBezTo>
                    <a:cubicBezTo>
                      <a:pt x="186" y="145"/>
                      <a:pt x="172" y="145"/>
                      <a:pt x="170" y="145"/>
                    </a:cubicBezTo>
                    <a:cubicBezTo>
                      <a:pt x="160" y="145"/>
                      <a:pt x="160" y="145"/>
                      <a:pt x="160" y="145"/>
                    </a:cubicBezTo>
                    <a:cubicBezTo>
                      <a:pt x="159" y="145"/>
                      <a:pt x="158" y="144"/>
                      <a:pt x="157" y="144"/>
                    </a:cubicBezTo>
                    <a:cubicBezTo>
                      <a:pt x="155" y="144"/>
                      <a:pt x="153" y="143"/>
                      <a:pt x="151" y="143"/>
                    </a:cubicBezTo>
                    <a:cubicBezTo>
                      <a:pt x="151" y="143"/>
                      <a:pt x="151" y="143"/>
                      <a:pt x="151" y="143"/>
                    </a:cubicBezTo>
                    <a:cubicBezTo>
                      <a:pt x="148" y="143"/>
                      <a:pt x="145" y="144"/>
                      <a:pt x="144" y="145"/>
                    </a:cubicBezTo>
                    <a:cubicBezTo>
                      <a:pt x="143" y="145"/>
                      <a:pt x="143" y="145"/>
                      <a:pt x="143" y="145"/>
                    </a:cubicBezTo>
                    <a:cubicBezTo>
                      <a:pt x="143" y="145"/>
                      <a:pt x="143" y="145"/>
                      <a:pt x="143" y="145"/>
                    </a:cubicBezTo>
                    <a:cubicBezTo>
                      <a:pt x="142" y="146"/>
                      <a:pt x="142" y="146"/>
                      <a:pt x="142" y="146"/>
                    </a:cubicBezTo>
                    <a:cubicBezTo>
                      <a:pt x="142" y="147"/>
                      <a:pt x="142" y="147"/>
                      <a:pt x="142" y="147"/>
                    </a:cubicBezTo>
                    <a:cubicBezTo>
                      <a:pt x="142" y="149"/>
                      <a:pt x="142" y="151"/>
                      <a:pt x="142" y="153"/>
                    </a:cubicBezTo>
                    <a:cubicBezTo>
                      <a:pt x="142" y="154"/>
                      <a:pt x="142" y="155"/>
                      <a:pt x="142" y="156"/>
                    </a:cubicBezTo>
                    <a:cubicBezTo>
                      <a:pt x="141" y="170"/>
                      <a:pt x="141" y="170"/>
                      <a:pt x="141" y="170"/>
                    </a:cubicBezTo>
                    <a:cubicBezTo>
                      <a:pt x="143" y="170"/>
                      <a:pt x="143" y="170"/>
                      <a:pt x="143" y="170"/>
                    </a:cubicBezTo>
                    <a:cubicBezTo>
                      <a:pt x="149" y="170"/>
                      <a:pt x="154" y="170"/>
                      <a:pt x="157" y="171"/>
                    </a:cubicBezTo>
                    <a:cubicBezTo>
                      <a:pt x="162" y="172"/>
                      <a:pt x="164" y="176"/>
                      <a:pt x="165" y="180"/>
                    </a:cubicBezTo>
                    <a:cubicBezTo>
                      <a:pt x="166" y="183"/>
                      <a:pt x="165" y="187"/>
                      <a:pt x="163" y="188"/>
                    </a:cubicBezTo>
                    <a:cubicBezTo>
                      <a:pt x="163" y="188"/>
                      <a:pt x="162" y="189"/>
                      <a:pt x="160" y="189"/>
                    </a:cubicBezTo>
                    <a:cubicBezTo>
                      <a:pt x="159" y="189"/>
                      <a:pt x="158" y="189"/>
                      <a:pt x="157" y="188"/>
                    </a:cubicBezTo>
                    <a:cubicBezTo>
                      <a:pt x="156" y="188"/>
                      <a:pt x="155" y="187"/>
                      <a:pt x="153" y="187"/>
                    </a:cubicBezTo>
                    <a:cubicBezTo>
                      <a:pt x="152" y="187"/>
                      <a:pt x="150" y="188"/>
                      <a:pt x="149" y="189"/>
                    </a:cubicBezTo>
                    <a:cubicBezTo>
                      <a:pt x="148" y="189"/>
                      <a:pt x="147" y="190"/>
                      <a:pt x="146" y="191"/>
                    </a:cubicBezTo>
                    <a:cubicBezTo>
                      <a:pt x="144" y="191"/>
                      <a:pt x="142" y="191"/>
                      <a:pt x="140" y="191"/>
                    </a:cubicBezTo>
                    <a:cubicBezTo>
                      <a:pt x="137" y="192"/>
                      <a:pt x="134" y="192"/>
                      <a:pt x="133" y="194"/>
                    </a:cubicBezTo>
                    <a:cubicBezTo>
                      <a:pt x="133" y="196"/>
                      <a:pt x="133" y="199"/>
                      <a:pt x="133" y="201"/>
                    </a:cubicBezTo>
                    <a:cubicBezTo>
                      <a:pt x="133" y="203"/>
                      <a:pt x="133" y="204"/>
                      <a:pt x="133" y="205"/>
                    </a:cubicBezTo>
                    <a:cubicBezTo>
                      <a:pt x="133" y="209"/>
                      <a:pt x="133" y="212"/>
                      <a:pt x="133" y="216"/>
                    </a:cubicBezTo>
                    <a:cubicBezTo>
                      <a:pt x="133" y="222"/>
                      <a:pt x="133" y="222"/>
                      <a:pt x="133" y="222"/>
                    </a:cubicBezTo>
                    <a:cubicBezTo>
                      <a:pt x="134" y="223"/>
                      <a:pt x="134" y="223"/>
                      <a:pt x="134" y="223"/>
                    </a:cubicBezTo>
                    <a:cubicBezTo>
                      <a:pt x="136" y="226"/>
                      <a:pt x="138" y="227"/>
                      <a:pt x="141" y="229"/>
                    </a:cubicBezTo>
                    <a:cubicBezTo>
                      <a:pt x="145" y="232"/>
                      <a:pt x="149" y="236"/>
                      <a:pt x="151" y="241"/>
                    </a:cubicBezTo>
                    <a:cubicBezTo>
                      <a:pt x="151" y="242"/>
                      <a:pt x="151" y="244"/>
                      <a:pt x="151" y="245"/>
                    </a:cubicBezTo>
                    <a:cubicBezTo>
                      <a:pt x="150" y="246"/>
                      <a:pt x="150" y="247"/>
                      <a:pt x="151" y="248"/>
                    </a:cubicBezTo>
                    <a:cubicBezTo>
                      <a:pt x="151" y="250"/>
                      <a:pt x="152" y="251"/>
                      <a:pt x="153" y="253"/>
                    </a:cubicBezTo>
                    <a:cubicBezTo>
                      <a:pt x="156" y="257"/>
                      <a:pt x="157" y="259"/>
                      <a:pt x="158" y="264"/>
                    </a:cubicBezTo>
                    <a:cubicBezTo>
                      <a:pt x="159" y="270"/>
                      <a:pt x="158" y="277"/>
                      <a:pt x="156" y="284"/>
                    </a:cubicBezTo>
                    <a:cubicBezTo>
                      <a:pt x="156" y="284"/>
                      <a:pt x="156" y="284"/>
                      <a:pt x="156" y="284"/>
                    </a:cubicBezTo>
                    <a:cubicBezTo>
                      <a:pt x="156" y="287"/>
                      <a:pt x="155" y="289"/>
                      <a:pt x="155" y="291"/>
                    </a:cubicBezTo>
                    <a:cubicBezTo>
                      <a:pt x="154" y="301"/>
                      <a:pt x="152" y="311"/>
                      <a:pt x="151" y="320"/>
                    </a:cubicBezTo>
                    <a:cubicBezTo>
                      <a:pt x="150" y="324"/>
                      <a:pt x="150" y="324"/>
                      <a:pt x="150" y="324"/>
                    </a:cubicBezTo>
                    <a:cubicBezTo>
                      <a:pt x="149" y="333"/>
                      <a:pt x="148" y="341"/>
                      <a:pt x="147" y="350"/>
                    </a:cubicBezTo>
                    <a:cubicBezTo>
                      <a:pt x="142" y="386"/>
                      <a:pt x="142" y="386"/>
                      <a:pt x="142" y="386"/>
                    </a:cubicBezTo>
                    <a:cubicBezTo>
                      <a:pt x="141" y="387"/>
                      <a:pt x="141" y="387"/>
                      <a:pt x="141" y="388"/>
                    </a:cubicBezTo>
                    <a:cubicBezTo>
                      <a:pt x="141" y="390"/>
                      <a:pt x="141" y="392"/>
                      <a:pt x="139" y="393"/>
                    </a:cubicBezTo>
                    <a:cubicBezTo>
                      <a:pt x="139" y="394"/>
                      <a:pt x="139" y="394"/>
                      <a:pt x="139" y="394"/>
                    </a:cubicBezTo>
                    <a:cubicBezTo>
                      <a:pt x="139" y="394"/>
                      <a:pt x="139" y="394"/>
                      <a:pt x="139" y="394"/>
                    </a:cubicBezTo>
                    <a:cubicBezTo>
                      <a:pt x="138" y="395"/>
                      <a:pt x="138" y="396"/>
                      <a:pt x="137" y="396"/>
                    </a:cubicBezTo>
                    <a:cubicBezTo>
                      <a:pt x="136" y="397"/>
                      <a:pt x="136" y="397"/>
                      <a:pt x="134" y="397"/>
                    </a:cubicBezTo>
                    <a:cubicBezTo>
                      <a:pt x="133" y="397"/>
                      <a:pt x="131" y="397"/>
                      <a:pt x="129" y="395"/>
                    </a:cubicBezTo>
                    <a:cubicBezTo>
                      <a:pt x="128" y="394"/>
                      <a:pt x="128" y="393"/>
                      <a:pt x="127" y="392"/>
                    </a:cubicBezTo>
                    <a:cubicBezTo>
                      <a:pt x="126" y="390"/>
                      <a:pt x="125" y="389"/>
                      <a:pt x="123" y="388"/>
                    </a:cubicBezTo>
                    <a:cubicBezTo>
                      <a:pt x="121" y="388"/>
                      <a:pt x="119" y="388"/>
                      <a:pt x="118" y="388"/>
                    </a:cubicBezTo>
                    <a:cubicBezTo>
                      <a:pt x="116" y="388"/>
                      <a:pt x="110" y="388"/>
                      <a:pt x="108" y="390"/>
                    </a:cubicBezTo>
                    <a:cubicBezTo>
                      <a:pt x="107" y="391"/>
                      <a:pt x="107" y="392"/>
                      <a:pt x="107" y="393"/>
                    </a:cubicBezTo>
                    <a:cubicBezTo>
                      <a:pt x="106" y="394"/>
                      <a:pt x="105" y="396"/>
                      <a:pt x="104" y="397"/>
                    </a:cubicBezTo>
                    <a:cubicBezTo>
                      <a:pt x="102" y="398"/>
                      <a:pt x="100" y="398"/>
                      <a:pt x="98" y="398"/>
                    </a:cubicBezTo>
                    <a:cubicBezTo>
                      <a:pt x="98" y="398"/>
                      <a:pt x="98" y="398"/>
                      <a:pt x="98" y="398"/>
                    </a:cubicBezTo>
                    <a:cubicBezTo>
                      <a:pt x="97" y="398"/>
                      <a:pt x="96" y="398"/>
                      <a:pt x="96" y="398"/>
                    </a:cubicBezTo>
                    <a:cubicBezTo>
                      <a:pt x="95" y="398"/>
                      <a:pt x="94" y="399"/>
                      <a:pt x="93" y="399"/>
                    </a:cubicBezTo>
                    <a:cubicBezTo>
                      <a:pt x="93" y="399"/>
                      <a:pt x="93" y="399"/>
                      <a:pt x="93" y="399"/>
                    </a:cubicBezTo>
                    <a:cubicBezTo>
                      <a:pt x="91" y="399"/>
                      <a:pt x="89" y="399"/>
                      <a:pt x="88" y="399"/>
                    </a:cubicBezTo>
                    <a:cubicBezTo>
                      <a:pt x="86" y="400"/>
                      <a:pt x="86" y="400"/>
                      <a:pt x="85" y="401"/>
                    </a:cubicBezTo>
                    <a:cubicBezTo>
                      <a:pt x="84" y="402"/>
                      <a:pt x="83" y="402"/>
                      <a:pt x="81" y="403"/>
                    </a:cubicBezTo>
                    <a:cubicBezTo>
                      <a:pt x="79" y="403"/>
                      <a:pt x="77" y="404"/>
                      <a:pt x="75" y="404"/>
                    </a:cubicBezTo>
                    <a:cubicBezTo>
                      <a:pt x="71" y="405"/>
                      <a:pt x="67" y="405"/>
                      <a:pt x="64" y="408"/>
                    </a:cubicBezTo>
                    <a:cubicBezTo>
                      <a:pt x="61" y="410"/>
                      <a:pt x="59" y="412"/>
                      <a:pt x="57" y="414"/>
                    </a:cubicBezTo>
                    <a:cubicBezTo>
                      <a:pt x="54" y="416"/>
                      <a:pt x="51" y="419"/>
                      <a:pt x="48" y="421"/>
                    </a:cubicBezTo>
                    <a:cubicBezTo>
                      <a:pt x="46" y="423"/>
                      <a:pt x="44" y="423"/>
                      <a:pt x="42" y="424"/>
                    </a:cubicBezTo>
                    <a:cubicBezTo>
                      <a:pt x="38" y="426"/>
                      <a:pt x="35" y="427"/>
                      <a:pt x="34" y="433"/>
                    </a:cubicBezTo>
                    <a:cubicBezTo>
                      <a:pt x="33" y="436"/>
                      <a:pt x="33" y="439"/>
                      <a:pt x="33" y="442"/>
                    </a:cubicBezTo>
                    <a:cubicBezTo>
                      <a:pt x="33" y="447"/>
                      <a:pt x="33" y="451"/>
                      <a:pt x="31" y="456"/>
                    </a:cubicBezTo>
                    <a:cubicBezTo>
                      <a:pt x="29" y="458"/>
                      <a:pt x="29" y="458"/>
                      <a:pt x="29" y="458"/>
                    </a:cubicBezTo>
                    <a:cubicBezTo>
                      <a:pt x="26" y="464"/>
                      <a:pt x="24" y="467"/>
                      <a:pt x="28" y="475"/>
                    </a:cubicBezTo>
                    <a:cubicBezTo>
                      <a:pt x="29" y="478"/>
                      <a:pt x="30" y="481"/>
                      <a:pt x="29" y="484"/>
                    </a:cubicBezTo>
                    <a:cubicBezTo>
                      <a:pt x="27" y="487"/>
                      <a:pt x="25" y="489"/>
                      <a:pt x="21" y="491"/>
                    </a:cubicBezTo>
                    <a:cubicBezTo>
                      <a:pt x="14" y="493"/>
                      <a:pt x="10" y="495"/>
                      <a:pt x="6" y="502"/>
                    </a:cubicBezTo>
                    <a:cubicBezTo>
                      <a:pt x="5" y="505"/>
                      <a:pt x="5" y="507"/>
                      <a:pt x="7" y="511"/>
                    </a:cubicBezTo>
                    <a:cubicBezTo>
                      <a:pt x="7" y="512"/>
                      <a:pt x="7" y="512"/>
                      <a:pt x="8" y="513"/>
                    </a:cubicBezTo>
                    <a:cubicBezTo>
                      <a:pt x="10" y="516"/>
                      <a:pt x="10" y="518"/>
                      <a:pt x="7" y="520"/>
                    </a:cubicBezTo>
                    <a:cubicBezTo>
                      <a:pt x="6" y="521"/>
                      <a:pt x="5" y="521"/>
                      <a:pt x="4" y="522"/>
                    </a:cubicBezTo>
                    <a:cubicBezTo>
                      <a:pt x="2" y="522"/>
                      <a:pt x="0" y="523"/>
                      <a:pt x="0" y="525"/>
                    </a:cubicBezTo>
                    <a:cubicBezTo>
                      <a:pt x="0" y="528"/>
                      <a:pt x="2" y="530"/>
                      <a:pt x="4" y="532"/>
                    </a:cubicBezTo>
                    <a:cubicBezTo>
                      <a:pt x="5" y="532"/>
                      <a:pt x="5" y="533"/>
                      <a:pt x="6" y="533"/>
                    </a:cubicBezTo>
                    <a:cubicBezTo>
                      <a:pt x="8" y="536"/>
                      <a:pt x="9" y="538"/>
                      <a:pt x="10" y="540"/>
                    </a:cubicBezTo>
                    <a:cubicBezTo>
                      <a:pt x="10" y="541"/>
                      <a:pt x="10" y="542"/>
                      <a:pt x="11" y="544"/>
                    </a:cubicBezTo>
                    <a:cubicBezTo>
                      <a:pt x="11" y="545"/>
                      <a:pt x="12" y="546"/>
                      <a:pt x="14" y="547"/>
                    </a:cubicBezTo>
                    <a:cubicBezTo>
                      <a:pt x="15" y="549"/>
                      <a:pt x="16" y="550"/>
                      <a:pt x="17" y="551"/>
                    </a:cubicBezTo>
                    <a:cubicBezTo>
                      <a:pt x="17" y="553"/>
                      <a:pt x="18" y="554"/>
                      <a:pt x="18" y="556"/>
                    </a:cubicBezTo>
                    <a:cubicBezTo>
                      <a:pt x="18" y="558"/>
                      <a:pt x="19" y="560"/>
                      <a:pt x="20" y="562"/>
                    </a:cubicBezTo>
                    <a:cubicBezTo>
                      <a:pt x="21" y="562"/>
                      <a:pt x="22" y="563"/>
                      <a:pt x="22" y="564"/>
                    </a:cubicBezTo>
                    <a:cubicBezTo>
                      <a:pt x="24" y="565"/>
                      <a:pt x="26" y="567"/>
                      <a:pt x="26" y="570"/>
                    </a:cubicBezTo>
                    <a:cubicBezTo>
                      <a:pt x="26" y="571"/>
                      <a:pt x="26" y="571"/>
                      <a:pt x="26" y="571"/>
                    </a:cubicBezTo>
                    <a:cubicBezTo>
                      <a:pt x="28" y="572"/>
                      <a:pt x="28" y="572"/>
                      <a:pt x="28" y="572"/>
                    </a:cubicBezTo>
                    <a:cubicBezTo>
                      <a:pt x="31" y="572"/>
                      <a:pt x="32" y="573"/>
                      <a:pt x="34" y="577"/>
                    </a:cubicBezTo>
                    <a:cubicBezTo>
                      <a:pt x="36" y="580"/>
                      <a:pt x="37" y="581"/>
                      <a:pt x="39" y="584"/>
                    </a:cubicBezTo>
                    <a:cubicBezTo>
                      <a:pt x="40" y="585"/>
                      <a:pt x="40" y="585"/>
                      <a:pt x="40" y="585"/>
                    </a:cubicBezTo>
                    <a:cubicBezTo>
                      <a:pt x="42" y="588"/>
                      <a:pt x="42" y="591"/>
                      <a:pt x="40" y="596"/>
                    </a:cubicBezTo>
                    <a:cubicBezTo>
                      <a:pt x="40" y="597"/>
                      <a:pt x="39" y="598"/>
                      <a:pt x="38" y="599"/>
                    </a:cubicBezTo>
                    <a:cubicBezTo>
                      <a:pt x="39" y="601"/>
                      <a:pt x="39" y="601"/>
                      <a:pt x="39" y="601"/>
                    </a:cubicBezTo>
                    <a:cubicBezTo>
                      <a:pt x="39" y="601"/>
                      <a:pt x="39" y="601"/>
                      <a:pt x="39" y="601"/>
                    </a:cubicBezTo>
                    <a:cubicBezTo>
                      <a:pt x="37" y="600"/>
                      <a:pt x="37" y="600"/>
                      <a:pt x="37" y="600"/>
                    </a:cubicBezTo>
                    <a:cubicBezTo>
                      <a:pt x="34" y="603"/>
                      <a:pt x="34" y="603"/>
                      <a:pt x="34" y="603"/>
                    </a:cubicBezTo>
                    <a:cubicBezTo>
                      <a:pt x="38" y="604"/>
                      <a:pt x="38" y="604"/>
                      <a:pt x="38" y="604"/>
                    </a:cubicBezTo>
                    <a:cubicBezTo>
                      <a:pt x="39" y="604"/>
                      <a:pt x="41" y="605"/>
                      <a:pt x="43" y="605"/>
                    </a:cubicBezTo>
                    <a:cubicBezTo>
                      <a:pt x="44" y="605"/>
                      <a:pt x="44" y="605"/>
                      <a:pt x="45" y="604"/>
                    </a:cubicBezTo>
                    <a:cubicBezTo>
                      <a:pt x="46" y="604"/>
                      <a:pt x="47" y="604"/>
                      <a:pt x="48" y="604"/>
                    </a:cubicBezTo>
                    <a:cubicBezTo>
                      <a:pt x="49" y="604"/>
                      <a:pt x="51" y="605"/>
                      <a:pt x="53" y="605"/>
                    </a:cubicBezTo>
                    <a:cubicBezTo>
                      <a:pt x="54" y="605"/>
                      <a:pt x="55" y="606"/>
                      <a:pt x="55" y="606"/>
                    </a:cubicBezTo>
                    <a:cubicBezTo>
                      <a:pt x="56" y="607"/>
                      <a:pt x="57" y="607"/>
                      <a:pt x="58" y="607"/>
                    </a:cubicBezTo>
                    <a:cubicBezTo>
                      <a:pt x="59" y="607"/>
                      <a:pt x="59" y="607"/>
                      <a:pt x="61" y="607"/>
                    </a:cubicBezTo>
                    <a:cubicBezTo>
                      <a:pt x="62" y="608"/>
                      <a:pt x="64" y="608"/>
                      <a:pt x="64" y="608"/>
                    </a:cubicBezTo>
                    <a:cubicBezTo>
                      <a:pt x="66" y="609"/>
                      <a:pt x="68" y="613"/>
                      <a:pt x="69" y="615"/>
                    </a:cubicBezTo>
                    <a:cubicBezTo>
                      <a:pt x="70" y="616"/>
                      <a:pt x="70" y="617"/>
                      <a:pt x="70" y="618"/>
                    </a:cubicBezTo>
                    <a:cubicBezTo>
                      <a:pt x="72" y="621"/>
                      <a:pt x="72" y="624"/>
                      <a:pt x="73" y="627"/>
                    </a:cubicBezTo>
                    <a:cubicBezTo>
                      <a:pt x="73" y="629"/>
                      <a:pt x="73" y="629"/>
                      <a:pt x="73" y="629"/>
                    </a:cubicBezTo>
                    <a:cubicBezTo>
                      <a:pt x="75" y="629"/>
                      <a:pt x="75" y="629"/>
                      <a:pt x="75" y="629"/>
                    </a:cubicBezTo>
                    <a:cubicBezTo>
                      <a:pt x="76" y="629"/>
                      <a:pt x="76" y="629"/>
                      <a:pt x="76" y="629"/>
                    </a:cubicBezTo>
                    <a:cubicBezTo>
                      <a:pt x="79" y="629"/>
                      <a:pt x="83" y="629"/>
                      <a:pt x="89" y="629"/>
                    </a:cubicBezTo>
                    <a:cubicBezTo>
                      <a:pt x="92" y="628"/>
                      <a:pt x="92" y="628"/>
                      <a:pt x="92" y="628"/>
                    </a:cubicBezTo>
                    <a:cubicBezTo>
                      <a:pt x="99" y="628"/>
                      <a:pt x="106" y="628"/>
                      <a:pt x="111" y="623"/>
                    </a:cubicBezTo>
                    <a:cubicBezTo>
                      <a:pt x="111" y="622"/>
                      <a:pt x="112" y="621"/>
                      <a:pt x="113" y="619"/>
                    </a:cubicBezTo>
                    <a:cubicBezTo>
                      <a:pt x="114" y="619"/>
                      <a:pt x="114" y="619"/>
                      <a:pt x="114" y="619"/>
                    </a:cubicBezTo>
                    <a:cubicBezTo>
                      <a:pt x="118" y="614"/>
                      <a:pt x="123" y="608"/>
                      <a:pt x="129" y="606"/>
                    </a:cubicBezTo>
                    <a:cubicBezTo>
                      <a:pt x="128" y="604"/>
                      <a:pt x="128" y="604"/>
                      <a:pt x="128" y="604"/>
                    </a:cubicBezTo>
                    <a:cubicBezTo>
                      <a:pt x="129" y="606"/>
                      <a:pt x="129" y="606"/>
                      <a:pt x="129" y="606"/>
                    </a:cubicBezTo>
                    <a:cubicBezTo>
                      <a:pt x="129" y="606"/>
                      <a:pt x="129" y="606"/>
                      <a:pt x="130" y="607"/>
                    </a:cubicBezTo>
                    <a:cubicBezTo>
                      <a:pt x="130" y="608"/>
                      <a:pt x="130" y="610"/>
                      <a:pt x="130" y="611"/>
                    </a:cubicBezTo>
                    <a:cubicBezTo>
                      <a:pt x="131" y="614"/>
                      <a:pt x="131" y="618"/>
                      <a:pt x="130" y="621"/>
                    </a:cubicBezTo>
                    <a:cubicBezTo>
                      <a:pt x="129" y="626"/>
                      <a:pt x="129" y="630"/>
                      <a:pt x="129" y="636"/>
                    </a:cubicBezTo>
                    <a:cubicBezTo>
                      <a:pt x="129" y="640"/>
                      <a:pt x="129" y="644"/>
                      <a:pt x="129" y="648"/>
                    </a:cubicBezTo>
                    <a:cubicBezTo>
                      <a:pt x="129" y="654"/>
                      <a:pt x="129" y="659"/>
                      <a:pt x="129" y="665"/>
                    </a:cubicBezTo>
                    <a:cubicBezTo>
                      <a:pt x="130" y="667"/>
                      <a:pt x="131" y="668"/>
                      <a:pt x="133" y="670"/>
                    </a:cubicBezTo>
                    <a:cubicBezTo>
                      <a:pt x="136" y="672"/>
                      <a:pt x="140" y="672"/>
                      <a:pt x="143" y="672"/>
                    </a:cubicBezTo>
                    <a:cubicBezTo>
                      <a:pt x="145" y="672"/>
                      <a:pt x="148" y="672"/>
                      <a:pt x="150" y="671"/>
                    </a:cubicBezTo>
                    <a:cubicBezTo>
                      <a:pt x="150" y="671"/>
                      <a:pt x="150" y="671"/>
                      <a:pt x="150" y="671"/>
                    </a:cubicBezTo>
                    <a:cubicBezTo>
                      <a:pt x="154" y="669"/>
                      <a:pt x="157" y="668"/>
                      <a:pt x="160" y="668"/>
                    </a:cubicBezTo>
                    <a:cubicBezTo>
                      <a:pt x="161" y="668"/>
                      <a:pt x="162" y="668"/>
                      <a:pt x="162" y="668"/>
                    </a:cubicBezTo>
                    <a:cubicBezTo>
                      <a:pt x="163" y="669"/>
                      <a:pt x="163" y="669"/>
                      <a:pt x="163" y="669"/>
                    </a:cubicBezTo>
                    <a:cubicBezTo>
                      <a:pt x="164" y="668"/>
                      <a:pt x="164" y="668"/>
                      <a:pt x="164" y="668"/>
                    </a:cubicBezTo>
                    <a:cubicBezTo>
                      <a:pt x="165" y="667"/>
                      <a:pt x="167" y="667"/>
                      <a:pt x="170" y="667"/>
                    </a:cubicBezTo>
                    <a:cubicBezTo>
                      <a:pt x="172" y="667"/>
                      <a:pt x="174" y="667"/>
                      <a:pt x="176" y="667"/>
                    </a:cubicBezTo>
                    <a:cubicBezTo>
                      <a:pt x="177" y="668"/>
                      <a:pt x="179" y="668"/>
                      <a:pt x="180" y="668"/>
                    </a:cubicBezTo>
                    <a:cubicBezTo>
                      <a:pt x="181" y="668"/>
                      <a:pt x="181" y="668"/>
                      <a:pt x="182" y="668"/>
                    </a:cubicBezTo>
                    <a:cubicBezTo>
                      <a:pt x="188" y="668"/>
                      <a:pt x="196" y="668"/>
                      <a:pt x="198" y="671"/>
                    </a:cubicBezTo>
                    <a:cubicBezTo>
                      <a:pt x="199" y="672"/>
                      <a:pt x="199" y="673"/>
                      <a:pt x="199" y="674"/>
                    </a:cubicBezTo>
                    <a:cubicBezTo>
                      <a:pt x="199" y="677"/>
                      <a:pt x="199" y="677"/>
                      <a:pt x="199" y="677"/>
                    </a:cubicBezTo>
                    <a:cubicBezTo>
                      <a:pt x="202" y="676"/>
                      <a:pt x="202" y="676"/>
                      <a:pt x="202" y="676"/>
                    </a:cubicBezTo>
                    <a:cubicBezTo>
                      <a:pt x="203" y="676"/>
                      <a:pt x="204" y="676"/>
                      <a:pt x="204" y="675"/>
                    </a:cubicBezTo>
                    <a:cubicBezTo>
                      <a:pt x="205" y="674"/>
                      <a:pt x="205" y="674"/>
                      <a:pt x="206" y="673"/>
                    </a:cubicBezTo>
                    <a:cubicBezTo>
                      <a:pt x="207" y="673"/>
                      <a:pt x="208" y="673"/>
                      <a:pt x="209" y="673"/>
                    </a:cubicBezTo>
                    <a:cubicBezTo>
                      <a:pt x="210" y="673"/>
                      <a:pt x="210" y="673"/>
                      <a:pt x="211" y="672"/>
                    </a:cubicBezTo>
                    <a:cubicBezTo>
                      <a:pt x="214" y="671"/>
                      <a:pt x="215" y="669"/>
                      <a:pt x="217" y="666"/>
                    </a:cubicBezTo>
                    <a:cubicBezTo>
                      <a:pt x="218" y="664"/>
                      <a:pt x="219" y="661"/>
                      <a:pt x="221" y="660"/>
                    </a:cubicBezTo>
                    <a:cubicBezTo>
                      <a:pt x="223" y="658"/>
                      <a:pt x="225" y="657"/>
                      <a:pt x="228" y="657"/>
                    </a:cubicBezTo>
                    <a:cubicBezTo>
                      <a:pt x="228" y="657"/>
                      <a:pt x="230" y="657"/>
                      <a:pt x="230" y="657"/>
                    </a:cubicBezTo>
                    <a:cubicBezTo>
                      <a:pt x="232" y="657"/>
                      <a:pt x="234" y="657"/>
                      <a:pt x="236" y="654"/>
                    </a:cubicBezTo>
                    <a:cubicBezTo>
                      <a:pt x="238" y="650"/>
                      <a:pt x="241" y="646"/>
                      <a:pt x="247" y="643"/>
                    </a:cubicBezTo>
                    <a:cubicBezTo>
                      <a:pt x="248" y="643"/>
                      <a:pt x="249" y="642"/>
                      <a:pt x="251" y="642"/>
                    </a:cubicBezTo>
                    <a:cubicBezTo>
                      <a:pt x="252" y="642"/>
                      <a:pt x="254" y="642"/>
                      <a:pt x="255" y="641"/>
                    </a:cubicBezTo>
                    <a:cubicBezTo>
                      <a:pt x="257" y="639"/>
                      <a:pt x="258" y="638"/>
                      <a:pt x="259" y="636"/>
                    </a:cubicBezTo>
                    <a:cubicBezTo>
                      <a:pt x="260" y="635"/>
                      <a:pt x="261" y="634"/>
                      <a:pt x="262" y="633"/>
                    </a:cubicBezTo>
                    <a:cubicBezTo>
                      <a:pt x="264" y="631"/>
                      <a:pt x="266" y="629"/>
                      <a:pt x="269" y="628"/>
                    </a:cubicBezTo>
                    <a:cubicBezTo>
                      <a:pt x="270" y="628"/>
                      <a:pt x="271" y="627"/>
                      <a:pt x="272" y="626"/>
                    </a:cubicBezTo>
                    <a:cubicBezTo>
                      <a:pt x="274" y="625"/>
                      <a:pt x="276" y="624"/>
                      <a:pt x="277" y="624"/>
                    </a:cubicBezTo>
                    <a:cubicBezTo>
                      <a:pt x="279" y="623"/>
                      <a:pt x="281" y="623"/>
                      <a:pt x="282" y="623"/>
                    </a:cubicBezTo>
                    <a:cubicBezTo>
                      <a:pt x="284" y="622"/>
                      <a:pt x="286" y="622"/>
                      <a:pt x="288" y="621"/>
                    </a:cubicBezTo>
                    <a:cubicBezTo>
                      <a:pt x="292" y="620"/>
                      <a:pt x="295" y="619"/>
                      <a:pt x="299" y="618"/>
                    </a:cubicBezTo>
                    <a:cubicBezTo>
                      <a:pt x="300" y="618"/>
                      <a:pt x="300" y="618"/>
                      <a:pt x="300" y="618"/>
                    </a:cubicBezTo>
                    <a:cubicBezTo>
                      <a:pt x="302" y="617"/>
                      <a:pt x="303" y="617"/>
                      <a:pt x="304" y="617"/>
                    </a:cubicBezTo>
                    <a:cubicBezTo>
                      <a:pt x="305" y="617"/>
                      <a:pt x="305" y="617"/>
                      <a:pt x="305" y="617"/>
                    </a:cubicBezTo>
                    <a:cubicBezTo>
                      <a:pt x="307" y="617"/>
                      <a:pt x="307" y="618"/>
                      <a:pt x="308" y="619"/>
                    </a:cubicBezTo>
                    <a:cubicBezTo>
                      <a:pt x="308" y="619"/>
                      <a:pt x="308" y="619"/>
                      <a:pt x="308" y="619"/>
                    </a:cubicBezTo>
                    <a:cubicBezTo>
                      <a:pt x="308" y="619"/>
                      <a:pt x="308" y="619"/>
                      <a:pt x="308" y="619"/>
                    </a:cubicBezTo>
                    <a:cubicBezTo>
                      <a:pt x="308" y="620"/>
                      <a:pt x="309" y="620"/>
                      <a:pt x="309" y="620"/>
                    </a:cubicBezTo>
                    <a:cubicBezTo>
                      <a:pt x="311" y="622"/>
                      <a:pt x="311" y="622"/>
                      <a:pt x="311" y="622"/>
                    </a:cubicBezTo>
                    <a:cubicBezTo>
                      <a:pt x="313" y="619"/>
                      <a:pt x="313" y="619"/>
                      <a:pt x="313" y="619"/>
                    </a:cubicBezTo>
                    <a:cubicBezTo>
                      <a:pt x="313" y="619"/>
                      <a:pt x="313" y="618"/>
                      <a:pt x="313" y="617"/>
                    </a:cubicBezTo>
                    <a:cubicBezTo>
                      <a:pt x="313" y="617"/>
                      <a:pt x="314" y="617"/>
                      <a:pt x="314" y="617"/>
                    </a:cubicBezTo>
                    <a:cubicBezTo>
                      <a:pt x="314" y="617"/>
                      <a:pt x="314" y="617"/>
                      <a:pt x="315" y="617"/>
                    </a:cubicBezTo>
                    <a:cubicBezTo>
                      <a:pt x="317" y="617"/>
                      <a:pt x="318" y="617"/>
                      <a:pt x="319" y="618"/>
                    </a:cubicBezTo>
                    <a:cubicBezTo>
                      <a:pt x="321" y="620"/>
                      <a:pt x="321" y="623"/>
                      <a:pt x="321" y="626"/>
                    </a:cubicBezTo>
                    <a:cubicBezTo>
                      <a:pt x="321" y="626"/>
                      <a:pt x="321" y="626"/>
                      <a:pt x="321" y="626"/>
                    </a:cubicBezTo>
                    <a:cubicBezTo>
                      <a:pt x="321" y="627"/>
                      <a:pt x="321" y="629"/>
                      <a:pt x="321" y="630"/>
                    </a:cubicBezTo>
                    <a:cubicBezTo>
                      <a:pt x="321" y="632"/>
                      <a:pt x="322" y="633"/>
                      <a:pt x="322" y="634"/>
                    </a:cubicBezTo>
                    <a:cubicBezTo>
                      <a:pt x="323" y="635"/>
                      <a:pt x="324" y="636"/>
                      <a:pt x="324" y="637"/>
                    </a:cubicBezTo>
                    <a:cubicBezTo>
                      <a:pt x="324" y="640"/>
                      <a:pt x="323" y="642"/>
                      <a:pt x="322" y="643"/>
                    </a:cubicBezTo>
                    <a:cubicBezTo>
                      <a:pt x="322" y="644"/>
                      <a:pt x="321" y="645"/>
                      <a:pt x="321" y="646"/>
                    </a:cubicBezTo>
                    <a:cubicBezTo>
                      <a:pt x="320" y="648"/>
                      <a:pt x="319" y="652"/>
                      <a:pt x="319" y="654"/>
                    </a:cubicBezTo>
                    <a:cubicBezTo>
                      <a:pt x="320" y="655"/>
                      <a:pt x="320" y="657"/>
                      <a:pt x="321" y="658"/>
                    </a:cubicBezTo>
                    <a:cubicBezTo>
                      <a:pt x="322" y="659"/>
                      <a:pt x="322" y="660"/>
                      <a:pt x="322" y="661"/>
                    </a:cubicBezTo>
                    <a:cubicBezTo>
                      <a:pt x="323" y="663"/>
                      <a:pt x="324" y="667"/>
                      <a:pt x="323" y="670"/>
                    </a:cubicBezTo>
                    <a:cubicBezTo>
                      <a:pt x="323" y="671"/>
                      <a:pt x="323" y="672"/>
                      <a:pt x="323" y="674"/>
                    </a:cubicBezTo>
                    <a:cubicBezTo>
                      <a:pt x="322" y="676"/>
                      <a:pt x="322" y="678"/>
                      <a:pt x="322" y="680"/>
                    </a:cubicBezTo>
                    <a:cubicBezTo>
                      <a:pt x="323" y="681"/>
                      <a:pt x="323" y="681"/>
                      <a:pt x="323" y="682"/>
                    </a:cubicBezTo>
                    <a:cubicBezTo>
                      <a:pt x="324" y="682"/>
                      <a:pt x="324" y="683"/>
                      <a:pt x="324" y="684"/>
                    </a:cubicBezTo>
                    <a:cubicBezTo>
                      <a:pt x="324" y="685"/>
                      <a:pt x="324" y="686"/>
                      <a:pt x="324" y="687"/>
                    </a:cubicBezTo>
                    <a:cubicBezTo>
                      <a:pt x="324" y="688"/>
                      <a:pt x="324" y="688"/>
                      <a:pt x="324" y="689"/>
                    </a:cubicBezTo>
                    <a:cubicBezTo>
                      <a:pt x="324" y="695"/>
                      <a:pt x="328" y="700"/>
                      <a:pt x="333" y="705"/>
                    </a:cubicBezTo>
                    <a:cubicBezTo>
                      <a:pt x="335" y="707"/>
                      <a:pt x="335" y="707"/>
                      <a:pt x="335" y="707"/>
                    </a:cubicBezTo>
                    <a:cubicBezTo>
                      <a:pt x="335" y="708"/>
                      <a:pt x="336" y="709"/>
                      <a:pt x="336" y="710"/>
                    </a:cubicBezTo>
                    <a:cubicBezTo>
                      <a:pt x="336" y="711"/>
                      <a:pt x="337" y="712"/>
                      <a:pt x="338" y="713"/>
                    </a:cubicBezTo>
                    <a:cubicBezTo>
                      <a:pt x="339" y="713"/>
                      <a:pt x="340" y="713"/>
                      <a:pt x="341" y="714"/>
                    </a:cubicBezTo>
                    <a:cubicBezTo>
                      <a:pt x="342" y="714"/>
                      <a:pt x="343" y="714"/>
                      <a:pt x="344" y="714"/>
                    </a:cubicBezTo>
                    <a:cubicBezTo>
                      <a:pt x="346" y="716"/>
                      <a:pt x="349" y="718"/>
                      <a:pt x="351" y="720"/>
                    </a:cubicBezTo>
                    <a:cubicBezTo>
                      <a:pt x="352" y="721"/>
                      <a:pt x="353" y="722"/>
                      <a:pt x="354" y="723"/>
                    </a:cubicBezTo>
                    <a:cubicBezTo>
                      <a:pt x="355" y="723"/>
                      <a:pt x="356" y="723"/>
                      <a:pt x="356" y="724"/>
                    </a:cubicBezTo>
                    <a:cubicBezTo>
                      <a:pt x="358" y="724"/>
                      <a:pt x="358" y="725"/>
                      <a:pt x="359" y="727"/>
                    </a:cubicBezTo>
                    <a:cubicBezTo>
                      <a:pt x="359" y="728"/>
                      <a:pt x="359" y="728"/>
                      <a:pt x="359" y="729"/>
                    </a:cubicBezTo>
                    <a:cubicBezTo>
                      <a:pt x="359" y="731"/>
                      <a:pt x="359" y="731"/>
                      <a:pt x="359" y="731"/>
                    </a:cubicBezTo>
                    <a:cubicBezTo>
                      <a:pt x="361" y="731"/>
                      <a:pt x="361" y="731"/>
                      <a:pt x="361" y="731"/>
                    </a:cubicBezTo>
                    <a:cubicBezTo>
                      <a:pt x="363" y="732"/>
                      <a:pt x="364" y="732"/>
                      <a:pt x="366" y="732"/>
                    </a:cubicBezTo>
                    <a:cubicBezTo>
                      <a:pt x="367" y="732"/>
                      <a:pt x="368" y="732"/>
                      <a:pt x="369" y="732"/>
                    </a:cubicBezTo>
                    <a:cubicBezTo>
                      <a:pt x="371" y="733"/>
                      <a:pt x="372" y="733"/>
                      <a:pt x="373" y="734"/>
                    </a:cubicBezTo>
                    <a:cubicBezTo>
                      <a:pt x="374" y="734"/>
                      <a:pt x="374" y="735"/>
                      <a:pt x="375" y="735"/>
                    </a:cubicBezTo>
                    <a:cubicBezTo>
                      <a:pt x="376" y="735"/>
                      <a:pt x="376" y="736"/>
                      <a:pt x="377" y="736"/>
                    </a:cubicBezTo>
                    <a:cubicBezTo>
                      <a:pt x="379" y="736"/>
                      <a:pt x="380" y="735"/>
                      <a:pt x="381" y="734"/>
                    </a:cubicBezTo>
                    <a:cubicBezTo>
                      <a:pt x="382" y="733"/>
                      <a:pt x="384" y="731"/>
                      <a:pt x="386" y="731"/>
                    </a:cubicBezTo>
                    <a:cubicBezTo>
                      <a:pt x="386" y="731"/>
                      <a:pt x="387" y="731"/>
                      <a:pt x="387" y="732"/>
                    </a:cubicBezTo>
                    <a:cubicBezTo>
                      <a:pt x="390" y="732"/>
                      <a:pt x="393" y="735"/>
                      <a:pt x="397" y="738"/>
                    </a:cubicBezTo>
                    <a:cubicBezTo>
                      <a:pt x="398" y="739"/>
                      <a:pt x="398" y="739"/>
                      <a:pt x="398" y="739"/>
                    </a:cubicBezTo>
                    <a:cubicBezTo>
                      <a:pt x="398" y="740"/>
                      <a:pt x="399" y="740"/>
                      <a:pt x="399" y="741"/>
                    </a:cubicBezTo>
                    <a:cubicBezTo>
                      <a:pt x="400" y="742"/>
                      <a:pt x="400" y="743"/>
                      <a:pt x="401" y="743"/>
                    </a:cubicBezTo>
                    <a:cubicBezTo>
                      <a:pt x="402" y="741"/>
                      <a:pt x="402" y="741"/>
                      <a:pt x="402" y="741"/>
                    </a:cubicBezTo>
                    <a:cubicBezTo>
                      <a:pt x="402" y="741"/>
                      <a:pt x="402" y="741"/>
                      <a:pt x="402" y="741"/>
                    </a:cubicBezTo>
                    <a:cubicBezTo>
                      <a:pt x="404" y="742"/>
                      <a:pt x="404" y="742"/>
                      <a:pt x="404" y="742"/>
                    </a:cubicBezTo>
                    <a:cubicBezTo>
                      <a:pt x="405" y="741"/>
                      <a:pt x="406" y="740"/>
                      <a:pt x="408" y="740"/>
                    </a:cubicBezTo>
                    <a:cubicBezTo>
                      <a:pt x="408" y="740"/>
                      <a:pt x="408" y="740"/>
                      <a:pt x="408" y="740"/>
                    </a:cubicBezTo>
                    <a:cubicBezTo>
                      <a:pt x="410" y="740"/>
                      <a:pt x="412" y="743"/>
                      <a:pt x="414" y="746"/>
                    </a:cubicBezTo>
                    <a:cubicBezTo>
                      <a:pt x="415" y="748"/>
                      <a:pt x="416" y="749"/>
                      <a:pt x="417" y="750"/>
                    </a:cubicBezTo>
                    <a:cubicBezTo>
                      <a:pt x="419" y="752"/>
                      <a:pt x="421" y="753"/>
                      <a:pt x="424" y="754"/>
                    </a:cubicBezTo>
                    <a:cubicBezTo>
                      <a:pt x="425" y="755"/>
                      <a:pt x="426" y="755"/>
                      <a:pt x="427" y="756"/>
                    </a:cubicBezTo>
                    <a:cubicBezTo>
                      <a:pt x="430" y="758"/>
                      <a:pt x="435" y="761"/>
                      <a:pt x="439" y="761"/>
                    </a:cubicBezTo>
                    <a:cubicBezTo>
                      <a:pt x="439" y="761"/>
                      <a:pt x="439" y="761"/>
                      <a:pt x="439" y="761"/>
                    </a:cubicBezTo>
                    <a:cubicBezTo>
                      <a:pt x="440" y="761"/>
                      <a:pt x="440" y="761"/>
                      <a:pt x="441" y="761"/>
                    </a:cubicBezTo>
                    <a:cubicBezTo>
                      <a:pt x="441" y="761"/>
                      <a:pt x="442" y="761"/>
                      <a:pt x="442" y="761"/>
                    </a:cubicBezTo>
                    <a:cubicBezTo>
                      <a:pt x="443" y="761"/>
                      <a:pt x="444" y="761"/>
                      <a:pt x="446" y="762"/>
                    </a:cubicBezTo>
                    <a:cubicBezTo>
                      <a:pt x="447" y="763"/>
                      <a:pt x="447" y="764"/>
                      <a:pt x="448" y="765"/>
                    </a:cubicBezTo>
                    <a:cubicBezTo>
                      <a:pt x="448" y="766"/>
                      <a:pt x="449" y="767"/>
                      <a:pt x="449" y="767"/>
                    </a:cubicBezTo>
                    <a:cubicBezTo>
                      <a:pt x="453" y="771"/>
                      <a:pt x="455" y="774"/>
                      <a:pt x="458" y="775"/>
                    </a:cubicBezTo>
                    <a:cubicBezTo>
                      <a:pt x="460" y="776"/>
                      <a:pt x="463" y="776"/>
                      <a:pt x="466" y="776"/>
                    </a:cubicBezTo>
                    <a:cubicBezTo>
                      <a:pt x="468" y="776"/>
                      <a:pt x="470" y="777"/>
                      <a:pt x="471" y="777"/>
                    </a:cubicBezTo>
                    <a:cubicBezTo>
                      <a:pt x="472" y="777"/>
                      <a:pt x="473" y="777"/>
                      <a:pt x="474" y="777"/>
                    </a:cubicBezTo>
                    <a:cubicBezTo>
                      <a:pt x="475" y="777"/>
                      <a:pt x="477" y="777"/>
                      <a:pt x="479" y="776"/>
                    </a:cubicBezTo>
                    <a:cubicBezTo>
                      <a:pt x="481" y="776"/>
                      <a:pt x="482" y="776"/>
                      <a:pt x="484" y="776"/>
                    </a:cubicBezTo>
                    <a:cubicBezTo>
                      <a:pt x="485" y="776"/>
                      <a:pt x="485" y="776"/>
                      <a:pt x="485" y="776"/>
                    </a:cubicBezTo>
                    <a:cubicBezTo>
                      <a:pt x="490" y="776"/>
                      <a:pt x="494" y="779"/>
                      <a:pt x="498" y="782"/>
                    </a:cubicBezTo>
                    <a:cubicBezTo>
                      <a:pt x="498" y="782"/>
                      <a:pt x="500" y="783"/>
                      <a:pt x="501" y="784"/>
                    </a:cubicBezTo>
                    <a:cubicBezTo>
                      <a:pt x="508" y="788"/>
                      <a:pt x="513" y="792"/>
                      <a:pt x="511" y="797"/>
                    </a:cubicBezTo>
                    <a:cubicBezTo>
                      <a:pt x="511" y="798"/>
                      <a:pt x="510" y="799"/>
                      <a:pt x="510" y="800"/>
                    </a:cubicBezTo>
                    <a:cubicBezTo>
                      <a:pt x="509" y="802"/>
                      <a:pt x="509" y="803"/>
                      <a:pt x="510" y="805"/>
                    </a:cubicBezTo>
                    <a:cubicBezTo>
                      <a:pt x="511" y="808"/>
                      <a:pt x="512" y="811"/>
                      <a:pt x="514" y="814"/>
                    </a:cubicBezTo>
                    <a:cubicBezTo>
                      <a:pt x="515" y="816"/>
                      <a:pt x="516" y="818"/>
                      <a:pt x="517" y="820"/>
                    </a:cubicBezTo>
                    <a:cubicBezTo>
                      <a:pt x="518" y="822"/>
                      <a:pt x="518" y="824"/>
                      <a:pt x="518" y="825"/>
                    </a:cubicBezTo>
                    <a:cubicBezTo>
                      <a:pt x="518" y="827"/>
                      <a:pt x="518" y="827"/>
                      <a:pt x="518" y="827"/>
                    </a:cubicBezTo>
                    <a:cubicBezTo>
                      <a:pt x="518" y="841"/>
                      <a:pt x="518" y="841"/>
                      <a:pt x="518" y="841"/>
                    </a:cubicBezTo>
                    <a:cubicBezTo>
                      <a:pt x="518" y="841"/>
                      <a:pt x="518" y="842"/>
                      <a:pt x="518" y="842"/>
                    </a:cubicBezTo>
                    <a:cubicBezTo>
                      <a:pt x="517" y="842"/>
                      <a:pt x="517" y="842"/>
                      <a:pt x="517" y="842"/>
                    </a:cubicBezTo>
                    <a:cubicBezTo>
                      <a:pt x="509" y="842"/>
                      <a:pt x="509" y="842"/>
                      <a:pt x="509" y="842"/>
                    </a:cubicBezTo>
                    <a:cubicBezTo>
                      <a:pt x="513" y="846"/>
                      <a:pt x="513" y="846"/>
                      <a:pt x="513" y="846"/>
                    </a:cubicBezTo>
                    <a:cubicBezTo>
                      <a:pt x="523" y="856"/>
                      <a:pt x="523" y="856"/>
                      <a:pt x="523" y="856"/>
                    </a:cubicBezTo>
                    <a:cubicBezTo>
                      <a:pt x="528" y="889"/>
                      <a:pt x="528" y="889"/>
                      <a:pt x="528" y="889"/>
                    </a:cubicBezTo>
                    <a:cubicBezTo>
                      <a:pt x="543" y="889"/>
                      <a:pt x="543" y="889"/>
                      <a:pt x="543" y="889"/>
                    </a:cubicBezTo>
                    <a:cubicBezTo>
                      <a:pt x="557" y="889"/>
                      <a:pt x="570" y="889"/>
                      <a:pt x="584" y="889"/>
                    </a:cubicBezTo>
                    <a:cubicBezTo>
                      <a:pt x="587" y="889"/>
                      <a:pt x="587" y="889"/>
                      <a:pt x="587" y="889"/>
                    </a:cubicBezTo>
                    <a:cubicBezTo>
                      <a:pt x="590" y="889"/>
                      <a:pt x="593" y="890"/>
                      <a:pt x="594" y="891"/>
                    </a:cubicBezTo>
                    <a:cubicBezTo>
                      <a:pt x="596" y="893"/>
                      <a:pt x="595" y="897"/>
                      <a:pt x="594" y="899"/>
                    </a:cubicBezTo>
                    <a:cubicBezTo>
                      <a:pt x="593" y="900"/>
                      <a:pt x="593" y="901"/>
                      <a:pt x="592" y="902"/>
                    </a:cubicBezTo>
                    <a:cubicBezTo>
                      <a:pt x="591" y="904"/>
                      <a:pt x="591" y="905"/>
                      <a:pt x="591" y="907"/>
                    </a:cubicBezTo>
                    <a:cubicBezTo>
                      <a:pt x="590" y="912"/>
                      <a:pt x="592" y="921"/>
                      <a:pt x="595" y="926"/>
                    </a:cubicBezTo>
                    <a:cubicBezTo>
                      <a:pt x="596" y="929"/>
                      <a:pt x="598" y="931"/>
                      <a:pt x="600" y="932"/>
                    </a:cubicBezTo>
                    <a:cubicBezTo>
                      <a:pt x="600" y="932"/>
                      <a:pt x="601" y="932"/>
                      <a:pt x="601" y="933"/>
                    </a:cubicBezTo>
                    <a:cubicBezTo>
                      <a:pt x="602" y="933"/>
                      <a:pt x="603" y="933"/>
                      <a:pt x="604" y="934"/>
                    </a:cubicBezTo>
                    <a:cubicBezTo>
                      <a:pt x="605" y="934"/>
                      <a:pt x="605" y="935"/>
                      <a:pt x="605" y="936"/>
                    </a:cubicBezTo>
                    <a:cubicBezTo>
                      <a:pt x="606" y="937"/>
                      <a:pt x="606" y="937"/>
                      <a:pt x="606" y="938"/>
                    </a:cubicBezTo>
                    <a:cubicBezTo>
                      <a:pt x="608" y="940"/>
                      <a:pt x="611" y="940"/>
                      <a:pt x="613" y="940"/>
                    </a:cubicBezTo>
                    <a:cubicBezTo>
                      <a:pt x="616" y="941"/>
                      <a:pt x="620" y="942"/>
                      <a:pt x="621" y="947"/>
                    </a:cubicBezTo>
                    <a:cubicBezTo>
                      <a:pt x="621" y="951"/>
                      <a:pt x="622" y="951"/>
                      <a:pt x="623" y="954"/>
                    </a:cubicBezTo>
                    <a:cubicBezTo>
                      <a:pt x="624" y="955"/>
                      <a:pt x="624" y="955"/>
                      <a:pt x="624" y="955"/>
                    </a:cubicBezTo>
                    <a:cubicBezTo>
                      <a:pt x="625" y="957"/>
                      <a:pt x="625" y="958"/>
                      <a:pt x="625" y="960"/>
                    </a:cubicBezTo>
                    <a:cubicBezTo>
                      <a:pt x="626" y="961"/>
                      <a:pt x="626" y="963"/>
                      <a:pt x="627" y="964"/>
                    </a:cubicBezTo>
                    <a:cubicBezTo>
                      <a:pt x="627" y="965"/>
                      <a:pt x="628" y="966"/>
                      <a:pt x="629" y="966"/>
                    </a:cubicBezTo>
                    <a:cubicBezTo>
                      <a:pt x="630" y="968"/>
                      <a:pt x="632" y="969"/>
                      <a:pt x="631" y="972"/>
                    </a:cubicBezTo>
                    <a:cubicBezTo>
                      <a:pt x="631" y="974"/>
                      <a:pt x="630" y="976"/>
                      <a:pt x="629" y="977"/>
                    </a:cubicBezTo>
                    <a:cubicBezTo>
                      <a:pt x="628" y="978"/>
                      <a:pt x="628" y="980"/>
                      <a:pt x="627" y="981"/>
                    </a:cubicBezTo>
                    <a:cubicBezTo>
                      <a:pt x="627" y="983"/>
                      <a:pt x="626" y="986"/>
                      <a:pt x="626" y="989"/>
                    </a:cubicBezTo>
                    <a:cubicBezTo>
                      <a:pt x="626" y="991"/>
                      <a:pt x="626" y="991"/>
                      <a:pt x="626" y="991"/>
                    </a:cubicBezTo>
                    <a:cubicBezTo>
                      <a:pt x="626" y="992"/>
                      <a:pt x="626" y="994"/>
                      <a:pt x="626" y="995"/>
                    </a:cubicBezTo>
                    <a:cubicBezTo>
                      <a:pt x="625" y="997"/>
                      <a:pt x="625" y="998"/>
                      <a:pt x="625" y="1000"/>
                    </a:cubicBezTo>
                    <a:cubicBezTo>
                      <a:pt x="626" y="1001"/>
                      <a:pt x="626" y="1002"/>
                      <a:pt x="626" y="1003"/>
                    </a:cubicBezTo>
                    <a:cubicBezTo>
                      <a:pt x="627" y="1005"/>
                      <a:pt x="627" y="1006"/>
                      <a:pt x="625" y="1009"/>
                    </a:cubicBezTo>
                    <a:cubicBezTo>
                      <a:pt x="624" y="1012"/>
                      <a:pt x="624" y="1012"/>
                      <a:pt x="624" y="1012"/>
                    </a:cubicBezTo>
                    <a:cubicBezTo>
                      <a:pt x="623" y="1014"/>
                      <a:pt x="622" y="1017"/>
                      <a:pt x="621" y="1019"/>
                    </a:cubicBezTo>
                    <a:cubicBezTo>
                      <a:pt x="620" y="1021"/>
                      <a:pt x="620" y="1021"/>
                      <a:pt x="620" y="1021"/>
                    </a:cubicBezTo>
                    <a:cubicBezTo>
                      <a:pt x="618" y="1027"/>
                      <a:pt x="616" y="1032"/>
                      <a:pt x="621" y="1037"/>
                    </a:cubicBezTo>
                    <a:cubicBezTo>
                      <a:pt x="621" y="1038"/>
                      <a:pt x="621" y="1038"/>
                      <a:pt x="621" y="1038"/>
                    </a:cubicBezTo>
                    <a:cubicBezTo>
                      <a:pt x="625" y="1041"/>
                      <a:pt x="627" y="1043"/>
                      <a:pt x="625" y="1046"/>
                    </a:cubicBezTo>
                    <a:cubicBezTo>
                      <a:pt x="624" y="1047"/>
                      <a:pt x="622" y="1048"/>
                      <a:pt x="619" y="1049"/>
                    </a:cubicBezTo>
                    <a:cubicBezTo>
                      <a:pt x="617" y="1050"/>
                      <a:pt x="617" y="1050"/>
                      <a:pt x="617" y="1050"/>
                    </a:cubicBezTo>
                    <a:cubicBezTo>
                      <a:pt x="618" y="1053"/>
                      <a:pt x="618" y="1053"/>
                      <a:pt x="618" y="1053"/>
                    </a:cubicBezTo>
                    <a:cubicBezTo>
                      <a:pt x="621" y="1057"/>
                      <a:pt x="622" y="1060"/>
                      <a:pt x="623" y="1063"/>
                    </a:cubicBezTo>
                    <a:cubicBezTo>
                      <a:pt x="624" y="1067"/>
                      <a:pt x="625" y="1070"/>
                      <a:pt x="626" y="1074"/>
                    </a:cubicBezTo>
                    <a:cubicBezTo>
                      <a:pt x="626" y="1077"/>
                      <a:pt x="627" y="1079"/>
                      <a:pt x="629" y="1081"/>
                    </a:cubicBezTo>
                    <a:cubicBezTo>
                      <a:pt x="629" y="1082"/>
                      <a:pt x="630" y="1084"/>
                      <a:pt x="631" y="1085"/>
                    </a:cubicBezTo>
                    <a:cubicBezTo>
                      <a:pt x="633" y="1090"/>
                      <a:pt x="632" y="1095"/>
                      <a:pt x="631" y="1101"/>
                    </a:cubicBezTo>
                    <a:cubicBezTo>
                      <a:pt x="631" y="1104"/>
                      <a:pt x="630" y="1106"/>
                      <a:pt x="630" y="1109"/>
                    </a:cubicBezTo>
                    <a:cubicBezTo>
                      <a:pt x="630" y="1110"/>
                      <a:pt x="630" y="1112"/>
                      <a:pt x="630" y="1114"/>
                    </a:cubicBezTo>
                    <a:cubicBezTo>
                      <a:pt x="630" y="1114"/>
                      <a:pt x="630" y="1114"/>
                      <a:pt x="630" y="1114"/>
                    </a:cubicBezTo>
                    <a:cubicBezTo>
                      <a:pt x="629" y="1119"/>
                      <a:pt x="629" y="1124"/>
                      <a:pt x="630" y="1128"/>
                    </a:cubicBezTo>
                    <a:cubicBezTo>
                      <a:pt x="631" y="1130"/>
                      <a:pt x="635" y="1132"/>
                      <a:pt x="637" y="1133"/>
                    </a:cubicBezTo>
                    <a:cubicBezTo>
                      <a:pt x="639" y="1133"/>
                      <a:pt x="641" y="1134"/>
                      <a:pt x="644" y="1134"/>
                    </a:cubicBezTo>
                    <a:cubicBezTo>
                      <a:pt x="646" y="1134"/>
                      <a:pt x="648" y="1134"/>
                      <a:pt x="651" y="1133"/>
                    </a:cubicBezTo>
                    <a:cubicBezTo>
                      <a:pt x="653" y="1133"/>
                      <a:pt x="655" y="1133"/>
                      <a:pt x="657" y="1133"/>
                    </a:cubicBezTo>
                    <a:cubicBezTo>
                      <a:pt x="659" y="1133"/>
                      <a:pt x="661" y="1133"/>
                      <a:pt x="663" y="1134"/>
                    </a:cubicBezTo>
                    <a:cubicBezTo>
                      <a:pt x="664" y="1134"/>
                      <a:pt x="666" y="1135"/>
                      <a:pt x="667" y="1136"/>
                    </a:cubicBezTo>
                    <a:cubicBezTo>
                      <a:pt x="668" y="1137"/>
                      <a:pt x="670" y="1138"/>
                      <a:pt x="672" y="1138"/>
                    </a:cubicBezTo>
                    <a:cubicBezTo>
                      <a:pt x="672" y="1138"/>
                      <a:pt x="672" y="1138"/>
                      <a:pt x="672" y="1138"/>
                    </a:cubicBezTo>
                    <a:cubicBezTo>
                      <a:pt x="673" y="1138"/>
                      <a:pt x="674" y="1137"/>
                      <a:pt x="675" y="1136"/>
                    </a:cubicBezTo>
                    <a:cubicBezTo>
                      <a:pt x="675" y="1136"/>
                      <a:pt x="676" y="1136"/>
                      <a:pt x="676" y="1135"/>
                    </a:cubicBezTo>
                    <a:cubicBezTo>
                      <a:pt x="677" y="1135"/>
                      <a:pt x="679" y="1134"/>
                      <a:pt x="680" y="1134"/>
                    </a:cubicBezTo>
                    <a:cubicBezTo>
                      <a:pt x="680" y="1134"/>
                      <a:pt x="681" y="1134"/>
                      <a:pt x="682" y="1134"/>
                    </a:cubicBezTo>
                    <a:cubicBezTo>
                      <a:pt x="683" y="1133"/>
                      <a:pt x="684" y="1133"/>
                      <a:pt x="686" y="1133"/>
                    </a:cubicBezTo>
                    <a:cubicBezTo>
                      <a:pt x="688" y="1133"/>
                      <a:pt x="691" y="1134"/>
                      <a:pt x="694" y="1136"/>
                    </a:cubicBezTo>
                    <a:cubicBezTo>
                      <a:pt x="697" y="1138"/>
                      <a:pt x="699" y="1138"/>
                      <a:pt x="701" y="1138"/>
                    </a:cubicBezTo>
                    <a:cubicBezTo>
                      <a:pt x="703" y="1138"/>
                      <a:pt x="705" y="1138"/>
                      <a:pt x="706" y="1139"/>
                    </a:cubicBezTo>
                    <a:cubicBezTo>
                      <a:pt x="711" y="1141"/>
                      <a:pt x="714" y="1147"/>
                      <a:pt x="715" y="1149"/>
                    </a:cubicBezTo>
                    <a:cubicBezTo>
                      <a:pt x="716" y="1152"/>
                      <a:pt x="717" y="1155"/>
                      <a:pt x="717" y="1158"/>
                    </a:cubicBezTo>
                    <a:cubicBezTo>
                      <a:pt x="718" y="1162"/>
                      <a:pt x="718" y="1165"/>
                      <a:pt x="720" y="1168"/>
                    </a:cubicBezTo>
                    <a:cubicBezTo>
                      <a:pt x="720" y="1169"/>
                      <a:pt x="721" y="1169"/>
                      <a:pt x="721" y="1171"/>
                    </a:cubicBezTo>
                    <a:cubicBezTo>
                      <a:pt x="722" y="1173"/>
                      <a:pt x="724" y="1174"/>
                      <a:pt x="724" y="1177"/>
                    </a:cubicBezTo>
                    <a:cubicBezTo>
                      <a:pt x="724" y="1179"/>
                      <a:pt x="725" y="1181"/>
                      <a:pt x="725" y="1182"/>
                    </a:cubicBezTo>
                    <a:cubicBezTo>
                      <a:pt x="725" y="1185"/>
                      <a:pt x="725" y="1187"/>
                      <a:pt x="725" y="1189"/>
                    </a:cubicBezTo>
                    <a:cubicBezTo>
                      <a:pt x="726" y="1191"/>
                      <a:pt x="727" y="1192"/>
                      <a:pt x="727" y="1194"/>
                    </a:cubicBezTo>
                    <a:cubicBezTo>
                      <a:pt x="728" y="1196"/>
                      <a:pt x="729" y="1197"/>
                      <a:pt x="730" y="1199"/>
                    </a:cubicBezTo>
                    <a:cubicBezTo>
                      <a:pt x="732" y="1207"/>
                      <a:pt x="735" y="1210"/>
                      <a:pt x="739" y="1210"/>
                    </a:cubicBezTo>
                    <a:cubicBezTo>
                      <a:pt x="741" y="1210"/>
                      <a:pt x="742" y="1209"/>
                      <a:pt x="744" y="1209"/>
                    </a:cubicBezTo>
                    <a:cubicBezTo>
                      <a:pt x="746" y="1208"/>
                      <a:pt x="748" y="1207"/>
                      <a:pt x="750" y="1205"/>
                    </a:cubicBezTo>
                    <a:cubicBezTo>
                      <a:pt x="753" y="1203"/>
                      <a:pt x="756" y="1201"/>
                      <a:pt x="759" y="1201"/>
                    </a:cubicBezTo>
                    <a:cubicBezTo>
                      <a:pt x="760" y="1201"/>
                      <a:pt x="762" y="1202"/>
                      <a:pt x="763" y="1202"/>
                    </a:cubicBezTo>
                    <a:cubicBezTo>
                      <a:pt x="775" y="1208"/>
                      <a:pt x="774" y="1222"/>
                      <a:pt x="773" y="1234"/>
                    </a:cubicBezTo>
                    <a:cubicBezTo>
                      <a:pt x="773" y="1234"/>
                      <a:pt x="773" y="1234"/>
                      <a:pt x="773" y="1234"/>
                    </a:cubicBezTo>
                    <a:cubicBezTo>
                      <a:pt x="773" y="1237"/>
                      <a:pt x="773" y="1239"/>
                      <a:pt x="773" y="1241"/>
                    </a:cubicBezTo>
                    <a:cubicBezTo>
                      <a:pt x="773" y="1243"/>
                      <a:pt x="773" y="1245"/>
                      <a:pt x="773" y="1246"/>
                    </a:cubicBezTo>
                    <a:cubicBezTo>
                      <a:pt x="773" y="1248"/>
                      <a:pt x="774" y="1251"/>
                      <a:pt x="773" y="1253"/>
                    </a:cubicBezTo>
                    <a:cubicBezTo>
                      <a:pt x="773" y="1256"/>
                      <a:pt x="772" y="1258"/>
                      <a:pt x="771" y="1260"/>
                    </a:cubicBezTo>
                    <a:cubicBezTo>
                      <a:pt x="770" y="1261"/>
                      <a:pt x="769" y="1263"/>
                      <a:pt x="769" y="1264"/>
                    </a:cubicBezTo>
                    <a:cubicBezTo>
                      <a:pt x="768" y="1266"/>
                      <a:pt x="768" y="1269"/>
                      <a:pt x="768" y="1272"/>
                    </a:cubicBezTo>
                    <a:cubicBezTo>
                      <a:pt x="768" y="1273"/>
                      <a:pt x="768" y="1273"/>
                      <a:pt x="768" y="1273"/>
                    </a:cubicBezTo>
                    <a:cubicBezTo>
                      <a:pt x="769" y="1274"/>
                      <a:pt x="769" y="1274"/>
                      <a:pt x="769" y="1274"/>
                    </a:cubicBezTo>
                    <a:cubicBezTo>
                      <a:pt x="770" y="1275"/>
                      <a:pt x="772" y="1275"/>
                      <a:pt x="773" y="1275"/>
                    </a:cubicBezTo>
                    <a:cubicBezTo>
                      <a:pt x="775" y="1275"/>
                      <a:pt x="776" y="1275"/>
                      <a:pt x="778" y="1274"/>
                    </a:cubicBezTo>
                    <a:cubicBezTo>
                      <a:pt x="780" y="1273"/>
                      <a:pt x="781" y="1273"/>
                      <a:pt x="783" y="1273"/>
                    </a:cubicBezTo>
                    <a:cubicBezTo>
                      <a:pt x="784" y="1272"/>
                      <a:pt x="784" y="1272"/>
                      <a:pt x="785" y="1272"/>
                    </a:cubicBezTo>
                    <a:cubicBezTo>
                      <a:pt x="791" y="1272"/>
                      <a:pt x="795" y="1278"/>
                      <a:pt x="797" y="1284"/>
                    </a:cubicBezTo>
                    <a:cubicBezTo>
                      <a:pt x="798" y="1286"/>
                      <a:pt x="799" y="1288"/>
                      <a:pt x="800" y="1291"/>
                    </a:cubicBezTo>
                    <a:cubicBezTo>
                      <a:pt x="802" y="1293"/>
                      <a:pt x="803" y="1296"/>
                      <a:pt x="804" y="1298"/>
                    </a:cubicBezTo>
                    <a:cubicBezTo>
                      <a:pt x="805" y="1302"/>
                      <a:pt x="805" y="1306"/>
                      <a:pt x="804" y="1310"/>
                    </a:cubicBezTo>
                    <a:cubicBezTo>
                      <a:pt x="804" y="1312"/>
                      <a:pt x="804" y="1314"/>
                      <a:pt x="804" y="1316"/>
                    </a:cubicBezTo>
                    <a:cubicBezTo>
                      <a:pt x="804" y="1319"/>
                      <a:pt x="805" y="1321"/>
                      <a:pt x="805" y="1324"/>
                    </a:cubicBezTo>
                    <a:cubicBezTo>
                      <a:pt x="807" y="1327"/>
                      <a:pt x="808" y="1331"/>
                      <a:pt x="807" y="1335"/>
                    </a:cubicBezTo>
                    <a:cubicBezTo>
                      <a:pt x="805" y="1340"/>
                      <a:pt x="801" y="1342"/>
                      <a:pt x="797" y="1345"/>
                    </a:cubicBezTo>
                    <a:cubicBezTo>
                      <a:pt x="796" y="1345"/>
                      <a:pt x="795" y="1346"/>
                      <a:pt x="794" y="1346"/>
                    </a:cubicBezTo>
                    <a:cubicBezTo>
                      <a:pt x="792" y="1347"/>
                      <a:pt x="791" y="1348"/>
                      <a:pt x="789" y="1349"/>
                    </a:cubicBezTo>
                    <a:cubicBezTo>
                      <a:pt x="789" y="1349"/>
                      <a:pt x="789" y="1349"/>
                      <a:pt x="789" y="1349"/>
                    </a:cubicBezTo>
                    <a:cubicBezTo>
                      <a:pt x="786" y="1352"/>
                      <a:pt x="782" y="1354"/>
                      <a:pt x="779" y="1355"/>
                    </a:cubicBezTo>
                    <a:cubicBezTo>
                      <a:pt x="774" y="1357"/>
                      <a:pt x="771" y="1360"/>
                      <a:pt x="768" y="1364"/>
                    </a:cubicBezTo>
                    <a:cubicBezTo>
                      <a:pt x="765" y="1366"/>
                      <a:pt x="765" y="1366"/>
                      <a:pt x="765" y="1366"/>
                    </a:cubicBezTo>
                    <a:cubicBezTo>
                      <a:pt x="763" y="1368"/>
                      <a:pt x="761" y="1370"/>
                      <a:pt x="759" y="1372"/>
                    </a:cubicBezTo>
                    <a:cubicBezTo>
                      <a:pt x="755" y="1376"/>
                      <a:pt x="751" y="1380"/>
                      <a:pt x="747" y="1384"/>
                    </a:cubicBezTo>
                    <a:cubicBezTo>
                      <a:pt x="744" y="1388"/>
                      <a:pt x="741" y="1393"/>
                      <a:pt x="739" y="1397"/>
                    </a:cubicBezTo>
                    <a:cubicBezTo>
                      <a:pt x="738" y="1400"/>
                      <a:pt x="736" y="1402"/>
                      <a:pt x="735" y="1404"/>
                    </a:cubicBezTo>
                    <a:cubicBezTo>
                      <a:pt x="734" y="1405"/>
                      <a:pt x="734" y="1406"/>
                      <a:pt x="733" y="1407"/>
                    </a:cubicBezTo>
                    <a:cubicBezTo>
                      <a:pt x="732" y="1409"/>
                      <a:pt x="731" y="1410"/>
                      <a:pt x="730" y="1412"/>
                    </a:cubicBezTo>
                    <a:cubicBezTo>
                      <a:pt x="729" y="1414"/>
                      <a:pt x="727" y="1417"/>
                      <a:pt x="726" y="1420"/>
                    </a:cubicBezTo>
                    <a:cubicBezTo>
                      <a:pt x="725" y="1421"/>
                      <a:pt x="723" y="1423"/>
                      <a:pt x="722" y="1424"/>
                    </a:cubicBezTo>
                    <a:cubicBezTo>
                      <a:pt x="721" y="1425"/>
                      <a:pt x="720" y="1426"/>
                      <a:pt x="720" y="1427"/>
                    </a:cubicBezTo>
                    <a:cubicBezTo>
                      <a:pt x="718" y="1430"/>
                      <a:pt x="717" y="1433"/>
                      <a:pt x="716" y="1436"/>
                    </a:cubicBezTo>
                    <a:cubicBezTo>
                      <a:pt x="715" y="1438"/>
                      <a:pt x="714" y="1441"/>
                      <a:pt x="713" y="1444"/>
                    </a:cubicBezTo>
                    <a:cubicBezTo>
                      <a:pt x="711" y="1447"/>
                      <a:pt x="708" y="1449"/>
                      <a:pt x="706" y="1450"/>
                    </a:cubicBezTo>
                    <a:cubicBezTo>
                      <a:pt x="706" y="1450"/>
                      <a:pt x="705" y="1450"/>
                      <a:pt x="704" y="1450"/>
                    </a:cubicBezTo>
                    <a:cubicBezTo>
                      <a:pt x="704" y="1450"/>
                      <a:pt x="704" y="1450"/>
                      <a:pt x="704" y="1450"/>
                    </a:cubicBezTo>
                    <a:cubicBezTo>
                      <a:pt x="704" y="1450"/>
                      <a:pt x="704" y="1450"/>
                      <a:pt x="704" y="1450"/>
                    </a:cubicBezTo>
                    <a:cubicBezTo>
                      <a:pt x="702" y="1451"/>
                      <a:pt x="702" y="1453"/>
                      <a:pt x="702" y="1454"/>
                    </a:cubicBezTo>
                    <a:cubicBezTo>
                      <a:pt x="702" y="1454"/>
                      <a:pt x="702" y="1455"/>
                      <a:pt x="702" y="1456"/>
                    </a:cubicBezTo>
                    <a:cubicBezTo>
                      <a:pt x="701" y="1458"/>
                      <a:pt x="699" y="1460"/>
                      <a:pt x="697" y="1462"/>
                    </a:cubicBezTo>
                    <a:cubicBezTo>
                      <a:pt x="697" y="1462"/>
                      <a:pt x="692" y="1468"/>
                      <a:pt x="692" y="1468"/>
                    </a:cubicBezTo>
                    <a:cubicBezTo>
                      <a:pt x="698" y="1467"/>
                      <a:pt x="698" y="1467"/>
                      <a:pt x="698" y="1467"/>
                    </a:cubicBezTo>
                    <a:cubicBezTo>
                      <a:pt x="698" y="1467"/>
                      <a:pt x="698" y="1467"/>
                      <a:pt x="699" y="1467"/>
                    </a:cubicBezTo>
                    <a:cubicBezTo>
                      <a:pt x="700" y="1467"/>
                      <a:pt x="701" y="1467"/>
                      <a:pt x="701" y="1467"/>
                    </a:cubicBezTo>
                    <a:cubicBezTo>
                      <a:pt x="703" y="1467"/>
                      <a:pt x="703" y="1468"/>
                      <a:pt x="704" y="1468"/>
                    </a:cubicBezTo>
                    <a:cubicBezTo>
                      <a:pt x="705" y="1468"/>
                      <a:pt x="705" y="1468"/>
                      <a:pt x="706" y="1467"/>
                    </a:cubicBezTo>
                    <a:cubicBezTo>
                      <a:pt x="707" y="1467"/>
                      <a:pt x="707" y="1467"/>
                      <a:pt x="707" y="1467"/>
                    </a:cubicBezTo>
                    <a:cubicBezTo>
                      <a:pt x="708" y="1466"/>
                      <a:pt x="708" y="1466"/>
                      <a:pt x="708" y="1466"/>
                    </a:cubicBezTo>
                    <a:cubicBezTo>
                      <a:pt x="708" y="1465"/>
                      <a:pt x="708" y="1464"/>
                      <a:pt x="709" y="1464"/>
                    </a:cubicBezTo>
                    <a:cubicBezTo>
                      <a:pt x="710" y="1462"/>
                      <a:pt x="714" y="1462"/>
                      <a:pt x="717" y="1462"/>
                    </a:cubicBezTo>
                    <a:cubicBezTo>
                      <a:pt x="718" y="1462"/>
                      <a:pt x="719" y="1462"/>
                      <a:pt x="720" y="1462"/>
                    </a:cubicBezTo>
                    <a:cubicBezTo>
                      <a:pt x="720" y="1462"/>
                      <a:pt x="721" y="1462"/>
                      <a:pt x="721" y="1462"/>
                    </a:cubicBezTo>
                    <a:cubicBezTo>
                      <a:pt x="721" y="1462"/>
                      <a:pt x="721" y="1462"/>
                      <a:pt x="722" y="1462"/>
                    </a:cubicBezTo>
                    <a:cubicBezTo>
                      <a:pt x="744" y="1479"/>
                      <a:pt x="744" y="1479"/>
                      <a:pt x="744" y="1479"/>
                    </a:cubicBezTo>
                    <a:cubicBezTo>
                      <a:pt x="746" y="1481"/>
                      <a:pt x="749" y="1483"/>
                      <a:pt x="751" y="1486"/>
                    </a:cubicBezTo>
                    <a:cubicBezTo>
                      <a:pt x="755" y="1489"/>
                      <a:pt x="756" y="1492"/>
                      <a:pt x="756" y="1496"/>
                    </a:cubicBezTo>
                    <a:cubicBezTo>
                      <a:pt x="757" y="1502"/>
                      <a:pt x="757" y="1502"/>
                      <a:pt x="757" y="1502"/>
                    </a:cubicBezTo>
                    <a:cubicBezTo>
                      <a:pt x="761" y="1499"/>
                      <a:pt x="761" y="1499"/>
                      <a:pt x="761" y="1499"/>
                    </a:cubicBezTo>
                    <a:cubicBezTo>
                      <a:pt x="761" y="1499"/>
                      <a:pt x="762" y="1498"/>
                      <a:pt x="763" y="1497"/>
                    </a:cubicBezTo>
                    <a:cubicBezTo>
                      <a:pt x="765" y="1495"/>
                      <a:pt x="767" y="1493"/>
                      <a:pt x="770" y="1493"/>
                    </a:cubicBezTo>
                    <a:cubicBezTo>
                      <a:pt x="770" y="1493"/>
                      <a:pt x="771" y="1493"/>
                      <a:pt x="771" y="1493"/>
                    </a:cubicBezTo>
                    <a:cubicBezTo>
                      <a:pt x="775" y="1493"/>
                      <a:pt x="778" y="1498"/>
                      <a:pt x="780" y="1502"/>
                    </a:cubicBezTo>
                    <a:cubicBezTo>
                      <a:pt x="781" y="1503"/>
                      <a:pt x="782" y="1505"/>
                      <a:pt x="782" y="1506"/>
                    </a:cubicBezTo>
                    <a:cubicBezTo>
                      <a:pt x="785" y="1509"/>
                      <a:pt x="787" y="1510"/>
                      <a:pt x="790" y="1511"/>
                    </a:cubicBezTo>
                    <a:cubicBezTo>
                      <a:pt x="792" y="1511"/>
                      <a:pt x="794" y="1512"/>
                      <a:pt x="795" y="1513"/>
                    </a:cubicBezTo>
                    <a:cubicBezTo>
                      <a:pt x="798" y="1515"/>
                      <a:pt x="800" y="1515"/>
                      <a:pt x="803" y="1516"/>
                    </a:cubicBezTo>
                    <a:cubicBezTo>
                      <a:pt x="806" y="1517"/>
                      <a:pt x="810" y="1518"/>
                      <a:pt x="812" y="1520"/>
                    </a:cubicBezTo>
                    <a:cubicBezTo>
                      <a:pt x="814" y="1522"/>
                      <a:pt x="815" y="1524"/>
                      <a:pt x="817" y="1526"/>
                    </a:cubicBezTo>
                    <a:cubicBezTo>
                      <a:pt x="818" y="1528"/>
                      <a:pt x="820" y="1531"/>
                      <a:pt x="823" y="1533"/>
                    </a:cubicBezTo>
                    <a:cubicBezTo>
                      <a:pt x="826" y="1534"/>
                      <a:pt x="828" y="1535"/>
                      <a:pt x="831" y="1536"/>
                    </a:cubicBezTo>
                    <a:cubicBezTo>
                      <a:pt x="833" y="1536"/>
                      <a:pt x="836" y="1537"/>
                      <a:pt x="838" y="1539"/>
                    </a:cubicBezTo>
                    <a:cubicBezTo>
                      <a:pt x="844" y="1542"/>
                      <a:pt x="847" y="1548"/>
                      <a:pt x="849" y="1553"/>
                    </a:cubicBezTo>
                    <a:cubicBezTo>
                      <a:pt x="851" y="1558"/>
                      <a:pt x="854" y="1560"/>
                      <a:pt x="860" y="1562"/>
                    </a:cubicBezTo>
                    <a:cubicBezTo>
                      <a:pt x="862" y="1563"/>
                      <a:pt x="862" y="1563"/>
                      <a:pt x="862" y="1563"/>
                    </a:cubicBezTo>
                    <a:cubicBezTo>
                      <a:pt x="865" y="1565"/>
                      <a:pt x="870" y="1567"/>
                      <a:pt x="871" y="1570"/>
                    </a:cubicBezTo>
                    <a:cubicBezTo>
                      <a:pt x="871" y="1572"/>
                      <a:pt x="870" y="1574"/>
                      <a:pt x="869" y="1576"/>
                    </a:cubicBezTo>
                    <a:cubicBezTo>
                      <a:pt x="868" y="1577"/>
                      <a:pt x="867" y="1578"/>
                      <a:pt x="866" y="1579"/>
                    </a:cubicBezTo>
                    <a:cubicBezTo>
                      <a:pt x="865" y="1580"/>
                      <a:pt x="863" y="1581"/>
                      <a:pt x="862" y="1583"/>
                    </a:cubicBezTo>
                    <a:cubicBezTo>
                      <a:pt x="861" y="1585"/>
                      <a:pt x="860" y="1587"/>
                      <a:pt x="859" y="1590"/>
                    </a:cubicBezTo>
                    <a:cubicBezTo>
                      <a:pt x="859" y="1591"/>
                      <a:pt x="859" y="1591"/>
                      <a:pt x="859" y="1591"/>
                    </a:cubicBezTo>
                    <a:cubicBezTo>
                      <a:pt x="860" y="1592"/>
                      <a:pt x="860" y="1592"/>
                      <a:pt x="860" y="1592"/>
                    </a:cubicBezTo>
                    <a:cubicBezTo>
                      <a:pt x="862" y="1595"/>
                      <a:pt x="862" y="1599"/>
                      <a:pt x="863" y="1602"/>
                    </a:cubicBezTo>
                    <a:cubicBezTo>
                      <a:pt x="863" y="1604"/>
                      <a:pt x="863" y="1605"/>
                      <a:pt x="863" y="1606"/>
                    </a:cubicBezTo>
                    <a:cubicBezTo>
                      <a:pt x="863" y="1608"/>
                      <a:pt x="863" y="1609"/>
                      <a:pt x="864" y="1609"/>
                    </a:cubicBezTo>
                    <a:cubicBezTo>
                      <a:pt x="866" y="1608"/>
                      <a:pt x="866" y="1608"/>
                      <a:pt x="866" y="1608"/>
                    </a:cubicBezTo>
                    <a:cubicBezTo>
                      <a:pt x="868" y="1609"/>
                      <a:pt x="868" y="1609"/>
                      <a:pt x="868" y="1609"/>
                    </a:cubicBezTo>
                    <a:cubicBezTo>
                      <a:pt x="867" y="1610"/>
                      <a:pt x="867" y="1610"/>
                      <a:pt x="866" y="1610"/>
                    </a:cubicBezTo>
                    <a:cubicBezTo>
                      <a:pt x="866" y="1610"/>
                      <a:pt x="866" y="1610"/>
                      <a:pt x="866" y="1610"/>
                    </a:cubicBezTo>
                    <a:cubicBezTo>
                      <a:pt x="866" y="1610"/>
                      <a:pt x="867" y="1610"/>
                      <a:pt x="868" y="1611"/>
                    </a:cubicBezTo>
                    <a:cubicBezTo>
                      <a:pt x="869" y="1611"/>
                      <a:pt x="869" y="1611"/>
                      <a:pt x="870" y="1612"/>
                    </a:cubicBezTo>
                    <a:cubicBezTo>
                      <a:pt x="872" y="1614"/>
                      <a:pt x="872" y="1614"/>
                      <a:pt x="872" y="1614"/>
                    </a:cubicBezTo>
                    <a:cubicBezTo>
                      <a:pt x="873" y="1612"/>
                      <a:pt x="873" y="1612"/>
                      <a:pt x="873" y="1612"/>
                    </a:cubicBezTo>
                    <a:cubicBezTo>
                      <a:pt x="874" y="1611"/>
                      <a:pt x="874" y="1610"/>
                      <a:pt x="875" y="1610"/>
                    </a:cubicBezTo>
                    <a:cubicBezTo>
                      <a:pt x="875" y="1609"/>
                      <a:pt x="876" y="1608"/>
                      <a:pt x="877" y="1607"/>
                    </a:cubicBezTo>
                    <a:cubicBezTo>
                      <a:pt x="879" y="1605"/>
                      <a:pt x="881" y="1602"/>
                      <a:pt x="883" y="1599"/>
                    </a:cubicBezTo>
                    <a:cubicBezTo>
                      <a:pt x="884" y="1598"/>
                      <a:pt x="885" y="1597"/>
                      <a:pt x="886" y="1596"/>
                    </a:cubicBezTo>
                    <a:cubicBezTo>
                      <a:pt x="886" y="1595"/>
                      <a:pt x="887" y="1595"/>
                      <a:pt x="887" y="1594"/>
                    </a:cubicBezTo>
                    <a:cubicBezTo>
                      <a:pt x="887" y="1593"/>
                      <a:pt x="888" y="1593"/>
                      <a:pt x="889" y="1592"/>
                    </a:cubicBezTo>
                    <a:cubicBezTo>
                      <a:pt x="890" y="1590"/>
                      <a:pt x="891" y="1589"/>
                      <a:pt x="891" y="1588"/>
                    </a:cubicBezTo>
                    <a:cubicBezTo>
                      <a:pt x="891" y="1587"/>
                      <a:pt x="891" y="1587"/>
                      <a:pt x="891" y="1587"/>
                    </a:cubicBezTo>
                    <a:cubicBezTo>
                      <a:pt x="891" y="1586"/>
                      <a:pt x="891" y="1586"/>
                      <a:pt x="892" y="1585"/>
                    </a:cubicBezTo>
                    <a:cubicBezTo>
                      <a:pt x="893" y="1583"/>
                      <a:pt x="893" y="1582"/>
                      <a:pt x="893" y="1581"/>
                    </a:cubicBezTo>
                    <a:cubicBezTo>
                      <a:pt x="893" y="1581"/>
                      <a:pt x="893" y="1580"/>
                      <a:pt x="893" y="1580"/>
                    </a:cubicBezTo>
                    <a:cubicBezTo>
                      <a:pt x="893" y="1580"/>
                      <a:pt x="893" y="1580"/>
                      <a:pt x="893" y="1579"/>
                    </a:cubicBezTo>
                    <a:cubicBezTo>
                      <a:pt x="894" y="1579"/>
                      <a:pt x="894" y="1578"/>
                      <a:pt x="895" y="1577"/>
                    </a:cubicBezTo>
                    <a:cubicBezTo>
                      <a:pt x="895" y="1576"/>
                      <a:pt x="895" y="1574"/>
                      <a:pt x="895" y="1573"/>
                    </a:cubicBezTo>
                    <a:cubicBezTo>
                      <a:pt x="895" y="1572"/>
                      <a:pt x="895" y="1572"/>
                      <a:pt x="895" y="1572"/>
                    </a:cubicBezTo>
                    <a:cubicBezTo>
                      <a:pt x="895" y="1570"/>
                      <a:pt x="895" y="1570"/>
                      <a:pt x="895" y="1570"/>
                    </a:cubicBezTo>
                    <a:cubicBezTo>
                      <a:pt x="895" y="1568"/>
                      <a:pt x="895" y="1567"/>
                      <a:pt x="895" y="1566"/>
                    </a:cubicBezTo>
                    <a:cubicBezTo>
                      <a:pt x="895" y="1565"/>
                      <a:pt x="895" y="1563"/>
                      <a:pt x="896" y="1562"/>
                    </a:cubicBezTo>
                    <a:cubicBezTo>
                      <a:pt x="896" y="1562"/>
                      <a:pt x="896" y="1561"/>
                      <a:pt x="896" y="1560"/>
                    </a:cubicBezTo>
                    <a:cubicBezTo>
                      <a:pt x="896" y="1560"/>
                      <a:pt x="896" y="1559"/>
                      <a:pt x="897" y="1558"/>
                    </a:cubicBezTo>
                    <a:cubicBezTo>
                      <a:pt x="897" y="1557"/>
                      <a:pt x="897" y="1556"/>
                      <a:pt x="898" y="1555"/>
                    </a:cubicBezTo>
                    <a:cubicBezTo>
                      <a:pt x="899" y="1552"/>
                      <a:pt x="901" y="1550"/>
                      <a:pt x="903" y="1548"/>
                    </a:cubicBezTo>
                    <a:cubicBezTo>
                      <a:pt x="905" y="1545"/>
                      <a:pt x="908" y="1542"/>
                      <a:pt x="909" y="1539"/>
                    </a:cubicBezTo>
                    <a:cubicBezTo>
                      <a:pt x="909" y="1538"/>
                      <a:pt x="910" y="1538"/>
                      <a:pt x="910" y="1538"/>
                    </a:cubicBezTo>
                    <a:cubicBezTo>
                      <a:pt x="911" y="1537"/>
                      <a:pt x="912" y="1537"/>
                      <a:pt x="912" y="1536"/>
                    </a:cubicBezTo>
                    <a:cubicBezTo>
                      <a:pt x="913" y="1535"/>
                      <a:pt x="914" y="1535"/>
                      <a:pt x="914" y="1534"/>
                    </a:cubicBezTo>
                    <a:cubicBezTo>
                      <a:pt x="914" y="1534"/>
                      <a:pt x="914" y="1534"/>
                      <a:pt x="914" y="1534"/>
                    </a:cubicBezTo>
                    <a:cubicBezTo>
                      <a:pt x="915" y="1534"/>
                      <a:pt x="917" y="1533"/>
                      <a:pt x="918" y="1533"/>
                    </a:cubicBezTo>
                    <a:cubicBezTo>
                      <a:pt x="920" y="1532"/>
                      <a:pt x="923" y="1529"/>
                      <a:pt x="924" y="1527"/>
                    </a:cubicBezTo>
                    <a:cubicBezTo>
                      <a:pt x="925" y="1526"/>
                      <a:pt x="925" y="1526"/>
                      <a:pt x="925" y="1526"/>
                    </a:cubicBezTo>
                    <a:cubicBezTo>
                      <a:pt x="933" y="1517"/>
                      <a:pt x="938" y="1507"/>
                      <a:pt x="943" y="1499"/>
                    </a:cubicBezTo>
                    <a:cubicBezTo>
                      <a:pt x="944" y="1496"/>
                      <a:pt x="946" y="1493"/>
                      <a:pt x="947" y="1490"/>
                    </a:cubicBezTo>
                    <a:cubicBezTo>
                      <a:pt x="948" y="1487"/>
                      <a:pt x="948" y="1487"/>
                      <a:pt x="948" y="1487"/>
                    </a:cubicBezTo>
                    <a:cubicBezTo>
                      <a:pt x="950" y="1484"/>
                      <a:pt x="951" y="1482"/>
                      <a:pt x="951" y="1479"/>
                    </a:cubicBezTo>
                    <a:cubicBezTo>
                      <a:pt x="951" y="1478"/>
                      <a:pt x="952" y="1477"/>
                      <a:pt x="952" y="1476"/>
                    </a:cubicBezTo>
                    <a:cubicBezTo>
                      <a:pt x="952" y="1475"/>
                      <a:pt x="952" y="1474"/>
                      <a:pt x="952" y="1473"/>
                    </a:cubicBezTo>
                    <a:cubicBezTo>
                      <a:pt x="952" y="1472"/>
                      <a:pt x="953" y="1470"/>
                      <a:pt x="953" y="1468"/>
                    </a:cubicBezTo>
                    <a:cubicBezTo>
                      <a:pt x="953" y="1467"/>
                      <a:pt x="953" y="1467"/>
                      <a:pt x="953" y="1467"/>
                    </a:cubicBezTo>
                    <a:cubicBezTo>
                      <a:pt x="955" y="1462"/>
                      <a:pt x="956" y="1457"/>
                      <a:pt x="957" y="1453"/>
                    </a:cubicBezTo>
                    <a:cubicBezTo>
                      <a:pt x="957" y="1452"/>
                      <a:pt x="957" y="1452"/>
                      <a:pt x="957" y="1452"/>
                    </a:cubicBezTo>
                    <a:cubicBezTo>
                      <a:pt x="958" y="1447"/>
                      <a:pt x="960" y="1442"/>
                      <a:pt x="962" y="1437"/>
                    </a:cubicBezTo>
                    <a:cubicBezTo>
                      <a:pt x="964" y="1433"/>
                      <a:pt x="966" y="1428"/>
                      <a:pt x="969" y="1423"/>
                    </a:cubicBezTo>
                    <a:cubicBezTo>
                      <a:pt x="971" y="1421"/>
                      <a:pt x="972" y="1419"/>
                      <a:pt x="974" y="1417"/>
                    </a:cubicBezTo>
                    <a:cubicBezTo>
                      <a:pt x="975" y="1416"/>
                      <a:pt x="976" y="1415"/>
                      <a:pt x="977" y="1414"/>
                    </a:cubicBezTo>
                    <a:cubicBezTo>
                      <a:pt x="978" y="1413"/>
                      <a:pt x="978" y="1412"/>
                      <a:pt x="979" y="1411"/>
                    </a:cubicBezTo>
                    <a:cubicBezTo>
                      <a:pt x="981" y="1409"/>
                      <a:pt x="984" y="1408"/>
                      <a:pt x="986" y="1406"/>
                    </a:cubicBezTo>
                    <a:cubicBezTo>
                      <a:pt x="988" y="1405"/>
                      <a:pt x="988" y="1405"/>
                      <a:pt x="988" y="1405"/>
                    </a:cubicBezTo>
                    <a:cubicBezTo>
                      <a:pt x="990" y="1403"/>
                      <a:pt x="992" y="1401"/>
                      <a:pt x="993" y="1399"/>
                    </a:cubicBezTo>
                    <a:cubicBezTo>
                      <a:pt x="994" y="1397"/>
                      <a:pt x="994" y="1395"/>
                      <a:pt x="994" y="1393"/>
                    </a:cubicBezTo>
                    <a:cubicBezTo>
                      <a:pt x="994" y="1392"/>
                      <a:pt x="994" y="1391"/>
                      <a:pt x="995" y="1390"/>
                    </a:cubicBezTo>
                    <a:cubicBezTo>
                      <a:pt x="995" y="1389"/>
                      <a:pt x="995" y="1389"/>
                      <a:pt x="995" y="1388"/>
                    </a:cubicBezTo>
                    <a:cubicBezTo>
                      <a:pt x="996" y="1387"/>
                      <a:pt x="996" y="1387"/>
                      <a:pt x="996" y="1386"/>
                    </a:cubicBezTo>
                    <a:cubicBezTo>
                      <a:pt x="997" y="1384"/>
                      <a:pt x="997" y="1382"/>
                      <a:pt x="997" y="1381"/>
                    </a:cubicBezTo>
                    <a:cubicBezTo>
                      <a:pt x="997" y="1380"/>
                      <a:pt x="997" y="1380"/>
                      <a:pt x="997" y="1380"/>
                    </a:cubicBezTo>
                    <a:cubicBezTo>
                      <a:pt x="997" y="1380"/>
                      <a:pt x="997" y="1379"/>
                      <a:pt x="997" y="1378"/>
                    </a:cubicBezTo>
                    <a:cubicBezTo>
                      <a:pt x="997" y="1376"/>
                      <a:pt x="997" y="1374"/>
                      <a:pt x="997" y="1372"/>
                    </a:cubicBezTo>
                    <a:cubicBezTo>
                      <a:pt x="997" y="1371"/>
                      <a:pt x="997" y="1371"/>
                      <a:pt x="998" y="1370"/>
                    </a:cubicBezTo>
                    <a:cubicBezTo>
                      <a:pt x="998" y="1369"/>
                      <a:pt x="998" y="1369"/>
                      <a:pt x="998" y="1369"/>
                    </a:cubicBezTo>
                    <a:cubicBezTo>
                      <a:pt x="998" y="1369"/>
                      <a:pt x="998" y="1368"/>
                      <a:pt x="998" y="1368"/>
                    </a:cubicBezTo>
                    <a:cubicBezTo>
                      <a:pt x="998" y="1367"/>
                      <a:pt x="999" y="1367"/>
                      <a:pt x="999" y="1366"/>
                    </a:cubicBezTo>
                    <a:cubicBezTo>
                      <a:pt x="999" y="1365"/>
                      <a:pt x="999" y="1363"/>
                      <a:pt x="999" y="1362"/>
                    </a:cubicBezTo>
                    <a:cubicBezTo>
                      <a:pt x="999" y="1362"/>
                      <a:pt x="999" y="1361"/>
                      <a:pt x="999" y="1361"/>
                    </a:cubicBezTo>
                    <a:cubicBezTo>
                      <a:pt x="999" y="1360"/>
                      <a:pt x="999" y="1358"/>
                      <a:pt x="1000" y="1357"/>
                    </a:cubicBezTo>
                    <a:cubicBezTo>
                      <a:pt x="1001" y="1354"/>
                      <a:pt x="1000" y="1350"/>
                      <a:pt x="997" y="1348"/>
                    </a:cubicBezTo>
                    <a:cubicBezTo>
                      <a:pt x="996" y="1348"/>
                      <a:pt x="996" y="1348"/>
                      <a:pt x="995" y="1347"/>
                    </a:cubicBezTo>
                    <a:cubicBezTo>
                      <a:pt x="995" y="1347"/>
                      <a:pt x="995" y="1347"/>
                      <a:pt x="995" y="1347"/>
                    </a:cubicBezTo>
                    <a:cubicBezTo>
                      <a:pt x="995" y="1347"/>
                      <a:pt x="994" y="1347"/>
                      <a:pt x="994" y="1347"/>
                    </a:cubicBezTo>
                    <a:cubicBezTo>
                      <a:pt x="994" y="1346"/>
                      <a:pt x="993" y="1346"/>
                      <a:pt x="993" y="1346"/>
                    </a:cubicBezTo>
                    <a:cubicBezTo>
                      <a:pt x="993" y="1345"/>
                      <a:pt x="993" y="1345"/>
                      <a:pt x="994" y="1344"/>
                    </a:cubicBezTo>
                    <a:cubicBezTo>
                      <a:pt x="994" y="1343"/>
                      <a:pt x="995" y="1340"/>
                      <a:pt x="993" y="1338"/>
                    </a:cubicBezTo>
                    <a:cubicBezTo>
                      <a:pt x="993" y="1337"/>
                      <a:pt x="993" y="1337"/>
                      <a:pt x="993" y="1337"/>
                    </a:cubicBezTo>
                    <a:cubicBezTo>
                      <a:pt x="992" y="1337"/>
                      <a:pt x="992" y="1337"/>
                      <a:pt x="992" y="1336"/>
                    </a:cubicBezTo>
                    <a:cubicBezTo>
                      <a:pt x="991" y="1336"/>
                      <a:pt x="991" y="1335"/>
                      <a:pt x="991" y="1335"/>
                    </a:cubicBezTo>
                    <a:cubicBezTo>
                      <a:pt x="991" y="1334"/>
                      <a:pt x="991" y="1334"/>
                      <a:pt x="990" y="1334"/>
                    </a:cubicBezTo>
                    <a:cubicBezTo>
                      <a:pt x="990" y="1332"/>
                      <a:pt x="990" y="1332"/>
                      <a:pt x="990" y="1332"/>
                    </a:cubicBezTo>
                    <a:cubicBezTo>
                      <a:pt x="990" y="1329"/>
                      <a:pt x="989" y="1327"/>
                      <a:pt x="989" y="1325"/>
                    </a:cubicBezTo>
                    <a:cubicBezTo>
                      <a:pt x="989" y="1323"/>
                      <a:pt x="988" y="1321"/>
                      <a:pt x="987" y="1320"/>
                    </a:cubicBezTo>
                    <a:cubicBezTo>
                      <a:pt x="987" y="1319"/>
                      <a:pt x="987" y="1318"/>
                      <a:pt x="987" y="1318"/>
                    </a:cubicBezTo>
                    <a:cubicBezTo>
                      <a:pt x="986" y="1316"/>
                      <a:pt x="986" y="1314"/>
                      <a:pt x="987" y="1313"/>
                    </a:cubicBezTo>
                    <a:cubicBezTo>
                      <a:pt x="987" y="1311"/>
                      <a:pt x="988" y="1310"/>
                      <a:pt x="988" y="1308"/>
                    </a:cubicBezTo>
                    <a:cubicBezTo>
                      <a:pt x="988" y="1308"/>
                      <a:pt x="989" y="1307"/>
                      <a:pt x="989" y="1307"/>
                    </a:cubicBezTo>
                    <a:cubicBezTo>
                      <a:pt x="990" y="1305"/>
                      <a:pt x="990" y="1304"/>
                      <a:pt x="990" y="1302"/>
                    </a:cubicBezTo>
                    <a:cubicBezTo>
                      <a:pt x="990" y="1300"/>
                      <a:pt x="989" y="1298"/>
                      <a:pt x="988" y="1297"/>
                    </a:cubicBezTo>
                    <a:cubicBezTo>
                      <a:pt x="987" y="1297"/>
                      <a:pt x="987" y="1297"/>
                      <a:pt x="987" y="1296"/>
                    </a:cubicBezTo>
                    <a:cubicBezTo>
                      <a:pt x="986" y="1295"/>
                      <a:pt x="985" y="1294"/>
                      <a:pt x="985" y="1294"/>
                    </a:cubicBezTo>
                    <a:cubicBezTo>
                      <a:pt x="985" y="1293"/>
                      <a:pt x="985" y="1292"/>
                      <a:pt x="985" y="1292"/>
                    </a:cubicBezTo>
                    <a:cubicBezTo>
                      <a:pt x="985" y="1291"/>
                      <a:pt x="985" y="1290"/>
                      <a:pt x="985" y="1289"/>
                    </a:cubicBezTo>
                    <a:cubicBezTo>
                      <a:pt x="985" y="1287"/>
                      <a:pt x="985" y="1287"/>
                      <a:pt x="986" y="1285"/>
                    </a:cubicBezTo>
                    <a:cubicBezTo>
                      <a:pt x="986" y="1284"/>
                      <a:pt x="987" y="1283"/>
                      <a:pt x="988" y="1282"/>
                    </a:cubicBezTo>
                    <a:cubicBezTo>
                      <a:pt x="988" y="1280"/>
                      <a:pt x="990" y="1278"/>
                      <a:pt x="990" y="1275"/>
                    </a:cubicBezTo>
                    <a:cubicBezTo>
                      <a:pt x="989" y="1273"/>
                      <a:pt x="988" y="1272"/>
                      <a:pt x="987" y="1271"/>
                    </a:cubicBezTo>
                    <a:cubicBezTo>
                      <a:pt x="987" y="1271"/>
                      <a:pt x="987" y="1271"/>
                      <a:pt x="987" y="1271"/>
                    </a:cubicBezTo>
                    <a:cubicBezTo>
                      <a:pt x="987" y="1270"/>
                      <a:pt x="986" y="1270"/>
                      <a:pt x="987" y="1269"/>
                    </a:cubicBezTo>
                    <a:cubicBezTo>
                      <a:pt x="987" y="1269"/>
                      <a:pt x="987" y="1268"/>
                      <a:pt x="987" y="1268"/>
                    </a:cubicBezTo>
                    <a:cubicBezTo>
                      <a:pt x="987" y="1267"/>
                      <a:pt x="987" y="1266"/>
                      <a:pt x="987" y="1265"/>
                    </a:cubicBezTo>
                    <a:cubicBezTo>
                      <a:pt x="987" y="1265"/>
                      <a:pt x="987" y="1264"/>
                      <a:pt x="987" y="1264"/>
                    </a:cubicBezTo>
                    <a:cubicBezTo>
                      <a:pt x="988" y="1265"/>
                      <a:pt x="988" y="1266"/>
                      <a:pt x="989" y="1267"/>
                    </a:cubicBezTo>
                    <a:cubicBezTo>
                      <a:pt x="989" y="1267"/>
                      <a:pt x="989" y="1267"/>
                      <a:pt x="989" y="1267"/>
                    </a:cubicBezTo>
                    <a:cubicBezTo>
                      <a:pt x="990" y="1268"/>
                      <a:pt x="991" y="1270"/>
                      <a:pt x="994" y="1270"/>
                    </a:cubicBezTo>
                    <a:cubicBezTo>
                      <a:pt x="994" y="1270"/>
                      <a:pt x="994" y="1270"/>
                      <a:pt x="994" y="1270"/>
                    </a:cubicBezTo>
                    <a:cubicBezTo>
                      <a:pt x="995" y="1270"/>
                      <a:pt x="995" y="1270"/>
                      <a:pt x="995" y="1270"/>
                    </a:cubicBezTo>
                    <a:cubicBezTo>
                      <a:pt x="997" y="1269"/>
                      <a:pt x="998" y="1267"/>
                      <a:pt x="999" y="1266"/>
                    </a:cubicBezTo>
                    <a:cubicBezTo>
                      <a:pt x="999" y="1265"/>
                      <a:pt x="999" y="1265"/>
                      <a:pt x="1000" y="1265"/>
                    </a:cubicBezTo>
                    <a:cubicBezTo>
                      <a:pt x="1000" y="1264"/>
                      <a:pt x="1001" y="1263"/>
                      <a:pt x="1002" y="1262"/>
                    </a:cubicBezTo>
                    <a:cubicBezTo>
                      <a:pt x="1003" y="1261"/>
                      <a:pt x="1003" y="1261"/>
                      <a:pt x="1003" y="1261"/>
                    </a:cubicBezTo>
                    <a:cubicBezTo>
                      <a:pt x="1004" y="1259"/>
                      <a:pt x="1006" y="1257"/>
                      <a:pt x="1006" y="1255"/>
                    </a:cubicBezTo>
                    <a:cubicBezTo>
                      <a:pt x="1005" y="1253"/>
                      <a:pt x="1004" y="1252"/>
                      <a:pt x="1003" y="1252"/>
                    </a:cubicBezTo>
                    <a:cubicBezTo>
                      <a:pt x="1003" y="1252"/>
                      <a:pt x="1004" y="1252"/>
                      <a:pt x="1004" y="1252"/>
                    </a:cubicBezTo>
                    <a:cubicBezTo>
                      <a:pt x="1006" y="1250"/>
                      <a:pt x="1007" y="1248"/>
                      <a:pt x="1008" y="1247"/>
                    </a:cubicBezTo>
                    <a:cubicBezTo>
                      <a:pt x="1009" y="1246"/>
                      <a:pt x="1009" y="1246"/>
                      <a:pt x="1009" y="1246"/>
                    </a:cubicBezTo>
                    <a:cubicBezTo>
                      <a:pt x="1010" y="1244"/>
                      <a:pt x="1012" y="1242"/>
                      <a:pt x="1014" y="1241"/>
                    </a:cubicBezTo>
                    <a:cubicBezTo>
                      <a:pt x="1015" y="1241"/>
                      <a:pt x="1015" y="1241"/>
                      <a:pt x="1015" y="1241"/>
                    </a:cubicBezTo>
                    <a:cubicBezTo>
                      <a:pt x="1017" y="1240"/>
                      <a:pt x="1020" y="1239"/>
                      <a:pt x="1022" y="1237"/>
                    </a:cubicBezTo>
                    <a:cubicBezTo>
                      <a:pt x="1023" y="1236"/>
                      <a:pt x="1024" y="1235"/>
                      <a:pt x="1025" y="1234"/>
                    </a:cubicBezTo>
                    <a:cubicBezTo>
                      <a:pt x="1026" y="1234"/>
                      <a:pt x="1027" y="1233"/>
                      <a:pt x="1027" y="1232"/>
                    </a:cubicBezTo>
                    <a:cubicBezTo>
                      <a:pt x="1028" y="1232"/>
                      <a:pt x="1028" y="1232"/>
                      <a:pt x="1029" y="1231"/>
                    </a:cubicBezTo>
                    <a:cubicBezTo>
                      <a:pt x="1029" y="1231"/>
                      <a:pt x="1029" y="1231"/>
                      <a:pt x="1030" y="1231"/>
                    </a:cubicBezTo>
                    <a:cubicBezTo>
                      <a:pt x="1031" y="1230"/>
                      <a:pt x="1032" y="1229"/>
                      <a:pt x="1032" y="1229"/>
                    </a:cubicBezTo>
                    <a:cubicBezTo>
                      <a:pt x="1034" y="1227"/>
                      <a:pt x="1034" y="1226"/>
                      <a:pt x="1034" y="1225"/>
                    </a:cubicBezTo>
                    <a:cubicBezTo>
                      <a:pt x="1034" y="1225"/>
                      <a:pt x="1034" y="1224"/>
                      <a:pt x="1035" y="1224"/>
                    </a:cubicBezTo>
                    <a:cubicBezTo>
                      <a:pt x="1035" y="1223"/>
                      <a:pt x="1036" y="1222"/>
                      <a:pt x="1037" y="1221"/>
                    </a:cubicBezTo>
                    <a:cubicBezTo>
                      <a:pt x="1038" y="1221"/>
                      <a:pt x="1039" y="1220"/>
                      <a:pt x="1040" y="1219"/>
                    </a:cubicBezTo>
                    <a:cubicBezTo>
                      <a:pt x="1040" y="1219"/>
                      <a:pt x="1040" y="1219"/>
                      <a:pt x="1041" y="1218"/>
                    </a:cubicBezTo>
                    <a:cubicBezTo>
                      <a:pt x="1042" y="1218"/>
                      <a:pt x="1043" y="1217"/>
                      <a:pt x="1044" y="1216"/>
                    </a:cubicBezTo>
                    <a:cubicBezTo>
                      <a:pt x="1044" y="1216"/>
                      <a:pt x="1044" y="1215"/>
                      <a:pt x="1044" y="1215"/>
                    </a:cubicBezTo>
                    <a:cubicBezTo>
                      <a:pt x="1045" y="1215"/>
                      <a:pt x="1045" y="1215"/>
                      <a:pt x="1046" y="1214"/>
                    </a:cubicBezTo>
                    <a:cubicBezTo>
                      <a:pt x="1046" y="1214"/>
                      <a:pt x="1046" y="1214"/>
                      <a:pt x="1046" y="1214"/>
                    </a:cubicBezTo>
                    <a:cubicBezTo>
                      <a:pt x="1047" y="1214"/>
                      <a:pt x="1048" y="1214"/>
                      <a:pt x="1049" y="1214"/>
                    </a:cubicBezTo>
                    <a:cubicBezTo>
                      <a:pt x="1049" y="1214"/>
                      <a:pt x="1049" y="1214"/>
                      <a:pt x="1049" y="1214"/>
                    </a:cubicBezTo>
                    <a:cubicBezTo>
                      <a:pt x="1050" y="1214"/>
                      <a:pt x="1051" y="1214"/>
                      <a:pt x="1051" y="1214"/>
                    </a:cubicBezTo>
                    <a:cubicBezTo>
                      <a:pt x="1053" y="1214"/>
                      <a:pt x="1054" y="1214"/>
                      <a:pt x="1055" y="1213"/>
                    </a:cubicBezTo>
                    <a:cubicBezTo>
                      <a:pt x="1056" y="1212"/>
                      <a:pt x="1056" y="1212"/>
                      <a:pt x="1057" y="1211"/>
                    </a:cubicBezTo>
                    <a:cubicBezTo>
                      <a:pt x="1057" y="1210"/>
                      <a:pt x="1058" y="1210"/>
                      <a:pt x="1058" y="1209"/>
                    </a:cubicBezTo>
                    <a:cubicBezTo>
                      <a:pt x="1060" y="1208"/>
                      <a:pt x="1062" y="1207"/>
                      <a:pt x="1063" y="1206"/>
                    </a:cubicBezTo>
                    <a:cubicBezTo>
                      <a:pt x="1064" y="1205"/>
                      <a:pt x="1064" y="1205"/>
                      <a:pt x="1065" y="1204"/>
                    </a:cubicBezTo>
                    <a:cubicBezTo>
                      <a:pt x="1065" y="1204"/>
                      <a:pt x="1065" y="1203"/>
                      <a:pt x="1066" y="1203"/>
                    </a:cubicBezTo>
                    <a:cubicBezTo>
                      <a:pt x="1067" y="1202"/>
                      <a:pt x="1067" y="1202"/>
                      <a:pt x="1069" y="1202"/>
                    </a:cubicBezTo>
                    <a:cubicBezTo>
                      <a:pt x="1070" y="1202"/>
                      <a:pt x="1070" y="1202"/>
                      <a:pt x="1071" y="1202"/>
                    </a:cubicBezTo>
                    <a:cubicBezTo>
                      <a:pt x="1073" y="1202"/>
                      <a:pt x="1076" y="1202"/>
                      <a:pt x="1079" y="1203"/>
                    </a:cubicBezTo>
                    <a:cubicBezTo>
                      <a:pt x="1079" y="1203"/>
                      <a:pt x="1080" y="1204"/>
                      <a:pt x="1080" y="1204"/>
                    </a:cubicBezTo>
                    <a:cubicBezTo>
                      <a:pt x="1081" y="1204"/>
                      <a:pt x="1081" y="1205"/>
                      <a:pt x="1082" y="1205"/>
                    </a:cubicBezTo>
                    <a:cubicBezTo>
                      <a:pt x="1083" y="1205"/>
                      <a:pt x="1083" y="1205"/>
                      <a:pt x="1084" y="1205"/>
                    </a:cubicBezTo>
                    <a:cubicBezTo>
                      <a:pt x="1085" y="1205"/>
                      <a:pt x="1087" y="1205"/>
                      <a:pt x="1088" y="1203"/>
                    </a:cubicBezTo>
                    <a:cubicBezTo>
                      <a:pt x="1089" y="1202"/>
                      <a:pt x="1089" y="1200"/>
                      <a:pt x="1089" y="1199"/>
                    </a:cubicBezTo>
                    <a:cubicBezTo>
                      <a:pt x="1089" y="1197"/>
                      <a:pt x="1089" y="1196"/>
                      <a:pt x="1088" y="1196"/>
                    </a:cubicBezTo>
                    <a:cubicBezTo>
                      <a:pt x="1088" y="1195"/>
                      <a:pt x="1088" y="1195"/>
                      <a:pt x="1088" y="1195"/>
                    </a:cubicBezTo>
                    <a:cubicBezTo>
                      <a:pt x="1089" y="1195"/>
                      <a:pt x="1090" y="1194"/>
                      <a:pt x="1091" y="1194"/>
                    </a:cubicBezTo>
                    <a:cubicBezTo>
                      <a:pt x="1093" y="1193"/>
                      <a:pt x="1095" y="1192"/>
                      <a:pt x="1097" y="1190"/>
                    </a:cubicBezTo>
                    <a:cubicBezTo>
                      <a:pt x="1098" y="1189"/>
                      <a:pt x="1098" y="1189"/>
                      <a:pt x="1098" y="1188"/>
                    </a:cubicBezTo>
                    <a:cubicBezTo>
                      <a:pt x="1100" y="1187"/>
                      <a:pt x="1101" y="1186"/>
                      <a:pt x="1102" y="1186"/>
                    </a:cubicBezTo>
                    <a:cubicBezTo>
                      <a:pt x="1103" y="1185"/>
                      <a:pt x="1104" y="1185"/>
                      <a:pt x="1105" y="1185"/>
                    </a:cubicBezTo>
                    <a:cubicBezTo>
                      <a:pt x="1106" y="1185"/>
                      <a:pt x="1106" y="1185"/>
                      <a:pt x="1106" y="1185"/>
                    </a:cubicBezTo>
                    <a:cubicBezTo>
                      <a:pt x="1108" y="1185"/>
                      <a:pt x="1109" y="1185"/>
                      <a:pt x="1111" y="1185"/>
                    </a:cubicBezTo>
                    <a:cubicBezTo>
                      <a:pt x="1113" y="1185"/>
                      <a:pt x="1115" y="1184"/>
                      <a:pt x="1116" y="1182"/>
                    </a:cubicBezTo>
                    <a:cubicBezTo>
                      <a:pt x="1116" y="1179"/>
                      <a:pt x="1115" y="1177"/>
                      <a:pt x="1113" y="1175"/>
                    </a:cubicBezTo>
                    <a:cubicBezTo>
                      <a:pt x="1112" y="1175"/>
                      <a:pt x="1111" y="1173"/>
                      <a:pt x="1111" y="1173"/>
                    </a:cubicBezTo>
                    <a:cubicBezTo>
                      <a:pt x="1111" y="1172"/>
                      <a:pt x="1113" y="1171"/>
                      <a:pt x="1114" y="1171"/>
                    </a:cubicBezTo>
                    <a:cubicBezTo>
                      <a:pt x="1115" y="1171"/>
                      <a:pt x="1116" y="1171"/>
                      <a:pt x="1116" y="1171"/>
                    </a:cubicBezTo>
                    <a:cubicBezTo>
                      <a:pt x="1117" y="1170"/>
                      <a:pt x="1117" y="1170"/>
                      <a:pt x="1117" y="1170"/>
                    </a:cubicBezTo>
                    <a:cubicBezTo>
                      <a:pt x="1118" y="1170"/>
                      <a:pt x="1119" y="1169"/>
                      <a:pt x="1120" y="1169"/>
                    </a:cubicBezTo>
                    <a:cubicBezTo>
                      <a:pt x="1120" y="1169"/>
                      <a:pt x="1120" y="1170"/>
                      <a:pt x="1122" y="1170"/>
                    </a:cubicBezTo>
                    <a:cubicBezTo>
                      <a:pt x="1123" y="1171"/>
                      <a:pt x="1124" y="1171"/>
                      <a:pt x="1126" y="1171"/>
                    </a:cubicBezTo>
                    <a:cubicBezTo>
                      <a:pt x="1128" y="1171"/>
                      <a:pt x="1130" y="1170"/>
                      <a:pt x="1133" y="1169"/>
                    </a:cubicBezTo>
                    <a:cubicBezTo>
                      <a:pt x="1135" y="1168"/>
                      <a:pt x="1137" y="1168"/>
                      <a:pt x="1138" y="1168"/>
                    </a:cubicBezTo>
                    <a:cubicBezTo>
                      <a:pt x="1140" y="1168"/>
                      <a:pt x="1142" y="1169"/>
                      <a:pt x="1143" y="1170"/>
                    </a:cubicBezTo>
                    <a:cubicBezTo>
                      <a:pt x="1145" y="1171"/>
                      <a:pt x="1148" y="1172"/>
                      <a:pt x="1150" y="1172"/>
                    </a:cubicBezTo>
                    <a:cubicBezTo>
                      <a:pt x="1152" y="1172"/>
                      <a:pt x="1153" y="1172"/>
                      <a:pt x="1155" y="1171"/>
                    </a:cubicBezTo>
                    <a:cubicBezTo>
                      <a:pt x="1158" y="1169"/>
                      <a:pt x="1159" y="1166"/>
                      <a:pt x="1159" y="1164"/>
                    </a:cubicBezTo>
                    <a:cubicBezTo>
                      <a:pt x="1159" y="1163"/>
                      <a:pt x="1159" y="1162"/>
                      <a:pt x="1160" y="1161"/>
                    </a:cubicBezTo>
                    <a:cubicBezTo>
                      <a:pt x="1160" y="1160"/>
                      <a:pt x="1163" y="1157"/>
                      <a:pt x="1164" y="1157"/>
                    </a:cubicBezTo>
                    <a:cubicBezTo>
                      <a:pt x="1164" y="1157"/>
                      <a:pt x="1164" y="1157"/>
                      <a:pt x="1164" y="1157"/>
                    </a:cubicBezTo>
                    <a:cubicBezTo>
                      <a:pt x="1164" y="1157"/>
                      <a:pt x="1164" y="1157"/>
                      <a:pt x="1164" y="1157"/>
                    </a:cubicBezTo>
                    <a:cubicBezTo>
                      <a:pt x="1164" y="1158"/>
                      <a:pt x="1164" y="1159"/>
                      <a:pt x="1163" y="1159"/>
                    </a:cubicBezTo>
                    <a:cubicBezTo>
                      <a:pt x="1162" y="1161"/>
                      <a:pt x="1161" y="1163"/>
                      <a:pt x="1162" y="1166"/>
                    </a:cubicBezTo>
                    <a:cubicBezTo>
                      <a:pt x="1162" y="1168"/>
                      <a:pt x="1164" y="1169"/>
                      <a:pt x="1166" y="1170"/>
                    </a:cubicBezTo>
                    <a:cubicBezTo>
                      <a:pt x="1168" y="1170"/>
                      <a:pt x="1170" y="1170"/>
                      <a:pt x="1171" y="1170"/>
                    </a:cubicBezTo>
                    <a:cubicBezTo>
                      <a:pt x="1172" y="1170"/>
                      <a:pt x="1174" y="1170"/>
                      <a:pt x="1174" y="1170"/>
                    </a:cubicBezTo>
                    <a:cubicBezTo>
                      <a:pt x="1176" y="1170"/>
                      <a:pt x="1176" y="1170"/>
                      <a:pt x="1176" y="1170"/>
                    </a:cubicBezTo>
                    <a:cubicBezTo>
                      <a:pt x="1179" y="1170"/>
                      <a:pt x="1182" y="1170"/>
                      <a:pt x="1184" y="1169"/>
                    </a:cubicBezTo>
                    <a:cubicBezTo>
                      <a:pt x="1186" y="1169"/>
                      <a:pt x="1188" y="1168"/>
                      <a:pt x="1191" y="1168"/>
                    </a:cubicBezTo>
                    <a:cubicBezTo>
                      <a:pt x="1192" y="1168"/>
                      <a:pt x="1193" y="1168"/>
                      <a:pt x="1194" y="1168"/>
                    </a:cubicBezTo>
                    <a:cubicBezTo>
                      <a:pt x="1194" y="1168"/>
                      <a:pt x="1194" y="1168"/>
                      <a:pt x="1194" y="1168"/>
                    </a:cubicBezTo>
                    <a:cubicBezTo>
                      <a:pt x="1196" y="1169"/>
                      <a:pt x="1198" y="1169"/>
                      <a:pt x="1200" y="1169"/>
                    </a:cubicBezTo>
                    <a:cubicBezTo>
                      <a:pt x="1202" y="1169"/>
                      <a:pt x="1205" y="1169"/>
                      <a:pt x="1206" y="1166"/>
                    </a:cubicBezTo>
                    <a:cubicBezTo>
                      <a:pt x="1206" y="1165"/>
                      <a:pt x="1206" y="1164"/>
                      <a:pt x="1206" y="1164"/>
                    </a:cubicBezTo>
                    <a:cubicBezTo>
                      <a:pt x="1206" y="1164"/>
                      <a:pt x="1206" y="1163"/>
                      <a:pt x="1206" y="1163"/>
                    </a:cubicBezTo>
                    <a:cubicBezTo>
                      <a:pt x="1206" y="1163"/>
                      <a:pt x="1206" y="1163"/>
                      <a:pt x="1206" y="1163"/>
                    </a:cubicBezTo>
                    <a:cubicBezTo>
                      <a:pt x="1206" y="1163"/>
                      <a:pt x="1206" y="1163"/>
                      <a:pt x="1206" y="1163"/>
                    </a:cubicBezTo>
                    <a:cubicBezTo>
                      <a:pt x="1206" y="1163"/>
                      <a:pt x="1207" y="1162"/>
                      <a:pt x="1207" y="1162"/>
                    </a:cubicBezTo>
                    <a:cubicBezTo>
                      <a:pt x="1208" y="1161"/>
                      <a:pt x="1211" y="1158"/>
                      <a:pt x="1209" y="1155"/>
                    </a:cubicBezTo>
                    <a:cubicBezTo>
                      <a:pt x="1208" y="1154"/>
                      <a:pt x="1208" y="1154"/>
                      <a:pt x="1208" y="1154"/>
                    </a:cubicBezTo>
                    <a:cubicBezTo>
                      <a:pt x="1208" y="1154"/>
                      <a:pt x="1206" y="1154"/>
                      <a:pt x="1206" y="1154"/>
                    </a:cubicBezTo>
                    <a:cubicBezTo>
                      <a:pt x="1206" y="1154"/>
                      <a:pt x="1206" y="1153"/>
                      <a:pt x="1206" y="1153"/>
                    </a:cubicBezTo>
                    <a:cubicBezTo>
                      <a:pt x="1206" y="1152"/>
                      <a:pt x="1206" y="1150"/>
                      <a:pt x="1206" y="1149"/>
                    </a:cubicBezTo>
                    <a:cubicBezTo>
                      <a:pt x="1209" y="1144"/>
                      <a:pt x="1213" y="1141"/>
                      <a:pt x="1220" y="1138"/>
                    </a:cubicBezTo>
                    <a:cubicBezTo>
                      <a:pt x="1222" y="1137"/>
                      <a:pt x="1223" y="1137"/>
                      <a:pt x="1225" y="1137"/>
                    </a:cubicBezTo>
                    <a:cubicBezTo>
                      <a:pt x="1227" y="1137"/>
                      <a:pt x="1228" y="1136"/>
                      <a:pt x="1229" y="1135"/>
                    </a:cubicBezTo>
                    <a:cubicBezTo>
                      <a:pt x="1230" y="1135"/>
                      <a:pt x="1230" y="1135"/>
                      <a:pt x="1230" y="1135"/>
                    </a:cubicBezTo>
                    <a:cubicBezTo>
                      <a:pt x="1231" y="1134"/>
                      <a:pt x="1232" y="1133"/>
                      <a:pt x="1233" y="1133"/>
                    </a:cubicBezTo>
                    <a:cubicBezTo>
                      <a:pt x="1235" y="1132"/>
                      <a:pt x="1236" y="1131"/>
                      <a:pt x="1238" y="1130"/>
                    </a:cubicBezTo>
                    <a:cubicBezTo>
                      <a:pt x="1239" y="1130"/>
                      <a:pt x="1239" y="1130"/>
                      <a:pt x="1239" y="1130"/>
                    </a:cubicBezTo>
                    <a:cubicBezTo>
                      <a:pt x="1239" y="1128"/>
                      <a:pt x="1239" y="1128"/>
                      <a:pt x="1239" y="1128"/>
                    </a:cubicBezTo>
                    <a:cubicBezTo>
                      <a:pt x="1240" y="1125"/>
                      <a:pt x="1239" y="1122"/>
                      <a:pt x="1238" y="1119"/>
                    </a:cubicBezTo>
                    <a:cubicBezTo>
                      <a:pt x="1238" y="1117"/>
                      <a:pt x="1237" y="1116"/>
                      <a:pt x="1237" y="1114"/>
                    </a:cubicBezTo>
                    <a:cubicBezTo>
                      <a:pt x="1237" y="1113"/>
                      <a:pt x="1236" y="1111"/>
                      <a:pt x="1236" y="1110"/>
                    </a:cubicBezTo>
                    <a:cubicBezTo>
                      <a:pt x="1235" y="1109"/>
                      <a:pt x="1235" y="1109"/>
                      <a:pt x="1235" y="1108"/>
                    </a:cubicBezTo>
                    <a:cubicBezTo>
                      <a:pt x="1234" y="1107"/>
                      <a:pt x="1235" y="1106"/>
                      <a:pt x="1235" y="1104"/>
                    </a:cubicBezTo>
                    <a:cubicBezTo>
                      <a:pt x="1236" y="1103"/>
                      <a:pt x="1236" y="1102"/>
                      <a:pt x="1236" y="1101"/>
                    </a:cubicBezTo>
                    <a:cubicBezTo>
                      <a:pt x="1236" y="1100"/>
                      <a:pt x="1236" y="1100"/>
                      <a:pt x="1236" y="1100"/>
                    </a:cubicBezTo>
                    <a:cubicBezTo>
                      <a:pt x="1237" y="1098"/>
                      <a:pt x="1237" y="1096"/>
                      <a:pt x="1237" y="1095"/>
                    </a:cubicBezTo>
                    <a:cubicBezTo>
                      <a:pt x="1238" y="1095"/>
                      <a:pt x="1238" y="1094"/>
                      <a:pt x="1238" y="1094"/>
                    </a:cubicBezTo>
                    <a:cubicBezTo>
                      <a:pt x="1239" y="1093"/>
                      <a:pt x="1240" y="1092"/>
                      <a:pt x="1241" y="1090"/>
                    </a:cubicBezTo>
                    <a:cubicBezTo>
                      <a:pt x="1241" y="1089"/>
                      <a:pt x="1241" y="1088"/>
                      <a:pt x="1241" y="1087"/>
                    </a:cubicBezTo>
                    <a:cubicBezTo>
                      <a:pt x="1241" y="1086"/>
                      <a:pt x="1241" y="1085"/>
                      <a:pt x="1242" y="1084"/>
                    </a:cubicBezTo>
                    <a:cubicBezTo>
                      <a:pt x="1242" y="1083"/>
                      <a:pt x="1242" y="1083"/>
                      <a:pt x="1243" y="1083"/>
                    </a:cubicBezTo>
                    <a:cubicBezTo>
                      <a:pt x="1243" y="1082"/>
                      <a:pt x="1244" y="1082"/>
                      <a:pt x="1245" y="1082"/>
                    </a:cubicBezTo>
                    <a:cubicBezTo>
                      <a:pt x="1246" y="1081"/>
                      <a:pt x="1247" y="1079"/>
                      <a:pt x="1248" y="1078"/>
                    </a:cubicBezTo>
                    <a:cubicBezTo>
                      <a:pt x="1248" y="1077"/>
                      <a:pt x="1248" y="1077"/>
                      <a:pt x="1249" y="1076"/>
                    </a:cubicBezTo>
                    <a:cubicBezTo>
                      <a:pt x="1250" y="1075"/>
                      <a:pt x="1250" y="1075"/>
                      <a:pt x="1251" y="1074"/>
                    </a:cubicBezTo>
                    <a:cubicBezTo>
                      <a:pt x="1252" y="1074"/>
                      <a:pt x="1252" y="1073"/>
                      <a:pt x="1253" y="1073"/>
                    </a:cubicBezTo>
                    <a:cubicBezTo>
                      <a:pt x="1255" y="1071"/>
                      <a:pt x="1255" y="1069"/>
                      <a:pt x="1255" y="1068"/>
                    </a:cubicBezTo>
                    <a:cubicBezTo>
                      <a:pt x="1255" y="1067"/>
                      <a:pt x="1255" y="1067"/>
                      <a:pt x="1255" y="1066"/>
                    </a:cubicBezTo>
                    <a:cubicBezTo>
                      <a:pt x="1255" y="1065"/>
                      <a:pt x="1256" y="1063"/>
                      <a:pt x="1257" y="1062"/>
                    </a:cubicBezTo>
                    <a:cubicBezTo>
                      <a:pt x="1258" y="1061"/>
                      <a:pt x="1258" y="1060"/>
                      <a:pt x="1259" y="1060"/>
                    </a:cubicBezTo>
                    <a:cubicBezTo>
                      <a:pt x="1261" y="1057"/>
                      <a:pt x="1262" y="1055"/>
                      <a:pt x="1262" y="1050"/>
                    </a:cubicBezTo>
                    <a:cubicBezTo>
                      <a:pt x="1262" y="1048"/>
                      <a:pt x="1262" y="1046"/>
                      <a:pt x="1262" y="1045"/>
                    </a:cubicBezTo>
                    <a:cubicBezTo>
                      <a:pt x="1263" y="1043"/>
                      <a:pt x="1263" y="1042"/>
                      <a:pt x="1264" y="1041"/>
                    </a:cubicBezTo>
                    <a:cubicBezTo>
                      <a:pt x="1264" y="1040"/>
                      <a:pt x="1264" y="1039"/>
                      <a:pt x="1265" y="1038"/>
                    </a:cubicBezTo>
                    <a:cubicBezTo>
                      <a:pt x="1265" y="1037"/>
                      <a:pt x="1266" y="1037"/>
                      <a:pt x="1267" y="1036"/>
                    </a:cubicBezTo>
                    <a:cubicBezTo>
                      <a:pt x="1267" y="1035"/>
                      <a:pt x="1268" y="1035"/>
                      <a:pt x="1269" y="1034"/>
                    </a:cubicBezTo>
                    <a:cubicBezTo>
                      <a:pt x="1269" y="1034"/>
                      <a:pt x="1269" y="1033"/>
                      <a:pt x="1270" y="1033"/>
                    </a:cubicBezTo>
                    <a:cubicBezTo>
                      <a:pt x="1270" y="1032"/>
                      <a:pt x="1270" y="1032"/>
                      <a:pt x="1270" y="1032"/>
                    </a:cubicBezTo>
                    <a:cubicBezTo>
                      <a:pt x="1271" y="1032"/>
                      <a:pt x="1271" y="1032"/>
                      <a:pt x="1271" y="1031"/>
                    </a:cubicBezTo>
                    <a:cubicBezTo>
                      <a:pt x="1272" y="1031"/>
                      <a:pt x="1272" y="1031"/>
                      <a:pt x="1273" y="1030"/>
                    </a:cubicBezTo>
                    <a:cubicBezTo>
                      <a:pt x="1275" y="1028"/>
                      <a:pt x="1275" y="1025"/>
                      <a:pt x="1276" y="1022"/>
                    </a:cubicBezTo>
                    <a:cubicBezTo>
                      <a:pt x="1276" y="1021"/>
                      <a:pt x="1276" y="1020"/>
                      <a:pt x="1276" y="1020"/>
                    </a:cubicBezTo>
                    <a:cubicBezTo>
                      <a:pt x="1276" y="1018"/>
                      <a:pt x="1277" y="1017"/>
                      <a:pt x="1277" y="1016"/>
                    </a:cubicBezTo>
                    <a:cubicBezTo>
                      <a:pt x="1277" y="1012"/>
                      <a:pt x="1276" y="1009"/>
                      <a:pt x="1275" y="1007"/>
                    </a:cubicBezTo>
                    <a:cubicBezTo>
                      <a:pt x="1274" y="1004"/>
                      <a:pt x="1273" y="1002"/>
                      <a:pt x="1273" y="1000"/>
                    </a:cubicBezTo>
                    <a:cubicBezTo>
                      <a:pt x="1273" y="996"/>
                      <a:pt x="1272" y="990"/>
                      <a:pt x="1273" y="984"/>
                    </a:cubicBezTo>
                    <a:cubicBezTo>
                      <a:pt x="1273" y="982"/>
                      <a:pt x="1273" y="981"/>
                      <a:pt x="1273" y="979"/>
                    </a:cubicBezTo>
                    <a:cubicBezTo>
                      <a:pt x="1273" y="976"/>
                      <a:pt x="1273" y="973"/>
                      <a:pt x="1275" y="970"/>
                    </a:cubicBezTo>
                    <a:cubicBezTo>
                      <a:pt x="1276" y="967"/>
                      <a:pt x="1278" y="965"/>
                      <a:pt x="1281" y="963"/>
                    </a:cubicBezTo>
                    <a:cubicBezTo>
                      <a:pt x="1282" y="961"/>
                      <a:pt x="1283" y="960"/>
                      <a:pt x="1285" y="958"/>
                    </a:cubicBezTo>
                    <a:cubicBezTo>
                      <a:pt x="1285" y="958"/>
                      <a:pt x="1286" y="957"/>
                      <a:pt x="1286" y="957"/>
                    </a:cubicBezTo>
                    <a:cubicBezTo>
                      <a:pt x="1288" y="956"/>
                      <a:pt x="1289" y="955"/>
                      <a:pt x="1290" y="953"/>
                    </a:cubicBezTo>
                    <a:cubicBezTo>
                      <a:pt x="1291" y="951"/>
                      <a:pt x="1291" y="947"/>
                      <a:pt x="1290" y="945"/>
                    </a:cubicBezTo>
                    <a:cubicBezTo>
                      <a:pt x="1290" y="945"/>
                      <a:pt x="1290" y="945"/>
                      <a:pt x="1290" y="945"/>
                    </a:cubicBezTo>
                    <a:cubicBezTo>
                      <a:pt x="1290" y="941"/>
                      <a:pt x="1289" y="939"/>
                      <a:pt x="1288" y="937"/>
                    </a:cubicBezTo>
                    <a:cubicBezTo>
                      <a:pt x="1287" y="935"/>
                      <a:pt x="1287" y="933"/>
                      <a:pt x="1287" y="931"/>
                    </a:cubicBezTo>
                    <a:cubicBezTo>
                      <a:pt x="1288" y="930"/>
                      <a:pt x="1288" y="930"/>
                      <a:pt x="1288" y="930"/>
                    </a:cubicBezTo>
                    <a:cubicBezTo>
                      <a:pt x="1288" y="929"/>
                      <a:pt x="1288" y="927"/>
                      <a:pt x="1288" y="926"/>
                    </a:cubicBezTo>
                    <a:cubicBezTo>
                      <a:pt x="1288" y="922"/>
                      <a:pt x="1288" y="918"/>
                      <a:pt x="1288" y="915"/>
                    </a:cubicBezTo>
                    <a:cubicBezTo>
                      <a:pt x="1289" y="912"/>
                      <a:pt x="1290" y="910"/>
                      <a:pt x="1290" y="906"/>
                    </a:cubicBezTo>
                    <a:cubicBezTo>
                      <a:pt x="1290" y="905"/>
                      <a:pt x="1290" y="904"/>
                      <a:pt x="1291" y="903"/>
                    </a:cubicBezTo>
                    <a:cubicBezTo>
                      <a:pt x="1291" y="902"/>
                      <a:pt x="1291" y="901"/>
                      <a:pt x="1291" y="899"/>
                    </a:cubicBezTo>
                    <a:cubicBezTo>
                      <a:pt x="1292" y="898"/>
                      <a:pt x="1292" y="897"/>
                      <a:pt x="1292" y="896"/>
                    </a:cubicBezTo>
                    <a:cubicBezTo>
                      <a:pt x="1291" y="894"/>
                      <a:pt x="1291" y="893"/>
                      <a:pt x="1292" y="892"/>
                    </a:cubicBezTo>
                    <a:cubicBezTo>
                      <a:pt x="1292" y="891"/>
                      <a:pt x="1292" y="891"/>
                      <a:pt x="1292" y="891"/>
                    </a:cubicBezTo>
                    <a:cubicBezTo>
                      <a:pt x="1293" y="889"/>
                      <a:pt x="1293" y="886"/>
                      <a:pt x="1294" y="884"/>
                    </a:cubicBezTo>
                    <a:cubicBezTo>
                      <a:pt x="1295" y="878"/>
                      <a:pt x="1295" y="870"/>
                      <a:pt x="1294" y="865"/>
                    </a:cubicBezTo>
                    <a:cubicBezTo>
                      <a:pt x="1293" y="863"/>
                      <a:pt x="1293" y="861"/>
                      <a:pt x="1292" y="859"/>
                    </a:cubicBezTo>
                    <a:cubicBezTo>
                      <a:pt x="1291" y="857"/>
                      <a:pt x="1290" y="855"/>
                      <a:pt x="1290" y="853"/>
                    </a:cubicBezTo>
                    <a:cubicBezTo>
                      <a:pt x="1289" y="851"/>
                      <a:pt x="1289" y="848"/>
                      <a:pt x="1289" y="846"/>
                    </a:cubicBezTo>
                    <a:cubicBezTo>
                      <a:pt x="1289" y="844"/>
                      <a:pt x="1289" y="842"/>
                      <a:pt x="1289" y="839"/>
                    </a:cubicBezTo>
                    <a:cubicBezTo>
                      <a:pt x="1289" y="839"/>
                      <a:pt x="1289" y="838"/>
                      <a:pt x="1289" y="838"/>
                    </a:cubicBezTo>
                    <a:cubicBezTo>
                      <a:pt x="1288" y="836"/>
                      <a:pt x="1288" y="834"/>
                      <a:pt x="1288" y="833"/>
                    </a:cubicBezTo>
                    <a:cubicBezTo>
                      <a:pt x="1287" y="832"/>
                      <a:pt x="1287" y="831"/>
                      <a:pt x="1287" y="830"/>
                    </a:cubicBezTo>
                    <a:cubicBezTo>
                      <a:pt x="1286" y="829"/>
                      <a:pt x="1286" y="829"/>
                      <a:pt x="1286" y="827"/>
                    </a:cubicBezTo>
                    <a:cubicBezTo>
                      <a:pt x="1286" y="825"/>
                      <a:pt x="1286" y="822"/>
                      <a:pt x="1286" y="819"/>
                    </a:cubicBezTo>
                    <a:cubicBezTo>
                      <a:pt x="1286" y="817"/>
                      <a:pt x="1286" y="815"/>
                      <a:pt x="1286" y="813"/>
                    </a:cubicBezTo>
                    <a:cubicBezTo>
                      <a:pt x="1287" y="811"/>
                      <a:pt x="1286" y="809"/>
                      <a:pt x="1286" y="807"/>
                    </a:cubicBezTo>
                    <a:cubicBezTo>
                      <a:pt x="1286" y="804"/>
                      <a:pt x="1286" y="802"/>
                      <a:pt x="1286" y="800"/>
                    </a:cubicBezTo>
                    <a:cubicBezTo>
                      <a:pt x="1286" y="799"/>
                      <a:pt x="1286" y="798"/>
                      <a:pt x="1287" y="798"/>
                    </a:cubicBezTo>
                    <a:cubicBezTo>
                      <a:pt x="1287" y="796"/>
                      <a:pt x="1287" y="794"/>
                      <a:pt x="1287" y="792"/>
                    </a:cubicBezTo>
                    <a:cubicBezTo>
                      <a:pt x="1286" y="791"/>
                      <a:pt x="1286" y="791"/>
                      <a:pt x="1286" y="790"/>
                    </a:cubicBezTo>
                    <a:cubicBezTo>
                      <a:pt x="1285" y="789"/>
                      <a:pt x="1285" y="788"/>
                      <a:pt x="1285" y="787"/>
                    </a:cubicBezTo>
                    <a:cubicBezTo>
                      <a:pt x="1285" y="787"/>
                      <a:pt x="1285" y="787"/>
                      <a:pt x="1285" y="787"/>
                    </a:cubicBezTo>
                    <a:cubicBezTo>
                      <a:pt x="1286" y="786"/>
                      <a:pt x="1286" y="786"/>
                      <a:pt x="1286" y="785"/>
                    </a:cubicBezTo>
                    <a:cubicBezTo>
                      <a:pt x="1286" y="783"/>
                      <a:pt x="1286" y="782"/>
                      <a:pt x="1286" y="782"/>
                    </a:cubicBezTo>
                    <a:cubicBezTo>
                      <a:pt x="1286" y="781"/>
                      <a:pt x="1286" y="781"/>
                      <a:pt x="1286" y="781"/>
                    </a:cubicBezTo>
                    <a:cubicBezTo>
                      <a:pt x="1286" y="781"/>
                      <a:pt x="1286" y="780"/>
                      <a:pt x="1286" y="780"/>
                    </a:cubicBezTo>
                    <a:cubicBezTo>
                      <a:pt x="1285" y="779"/>
                      <a:pt x="1285" y="778"/>
                      <a:pt x="1284" y="777"/>
                    </a:cubicBezTo>
                    <a:cubicBezTo>
                      <a:pt x="1284" y="776"/>
                      <a:pt x="1283" y="776"/>
                      <a:pt x="1283" y="776"/>
                    </a:cubicBezTo>
                    <a:cubicBezTo>
                      <a:pt x="1283" y="773"/>
                      <a:pt x="1284" y="768"/>
                      <a:pt x="1286" y="766"/>
                    </a:cubicBezTo>
                    <a:cubicBezTo>
                      <a:pt x="1287" y="766"/>
                      <a:pt x="1287" y="766"/>
                      <a:pt x="1287" y="766"/>
                    </a:cubicBezTo>
                    <a:cubicBezTo>
                      <a:pt x="1289" y="764"/>
                      <a:pt x="1290" y="763"/>
                      <a:pt x="1289" y="759"/>
                    </a:cubicBezTo>
                    <a:cubicBezTo>
                      <a:pt x="1289" y="759"/>
                      <a:pt x="1289" y="758"/>
                      <a:pt x="1289" y="758"/>
                    </a:cubicBezTo>
                    <a:cubicBezTo>
                      <a:pt x="1289" y="758"/>
                      <a:pt x="1290" y="758"/>
                      <a:pt x="1290" y="758"/>
                    </a:cubicBezTo>
                    <a:cubicBezTo>
                      <a:pt x="1290" y="758"/>
                      <a:pt x="1291" y="757"/>
                      <a:pt x="1292" y="756"/>
                    </a:cubicBezTo>
                    <a:cubicBezTo>
                      <a:pt x="1293" y="755"/>
                      <a:pt x="1294" y="754"/>
                      <a:pt x="1294" y="753"/>
                    </a:cubicBezTo>
                    <a:cubicBezTo>
                      <a:pt x="1294" y="750"/>
                      <a:pt x="1292" y="749"/>
                      <a:pt x="1291" y="748"/>
                    </a:cubicBezTo>
                    <a:cubicBezTo>
                      <a:pt x="1290" y="747"/>
                      <a:pt x="1290" y="747"/>
                      <a:pt x="1289" y="747"/>
                    </a:cubicBezTo>
                    <a:cubicBezTo>
                      <a:pt x="1290" y="746"/>
                      <a:pt x="1291" y="745"/>
                      <a:pt x="1291" y="744"/>
                    </a:cubicBezTo>
                    <a:cubicBezTo>
                      <a:pt x="1291" y="744"/>
                      <a:pt x="1291" y="743"/>
                      <a:pt x="1291" y="743"/>
                    </a:cubicBezTo>
                    <a:cubicBezTo>
                      <a:pt x="1292" y="743"/>
                      <a:pt x="1292" y="744"/>
                      <a:pt x="1293" y="745"/>
                    </a:cubicBezTo>
                    <a:cubicBezTo>
                      <a:pt x="1293" y="745"/>
                      <a:pt x="1294" y="745"/>
                      <a:pt x="1294" y="746"/>
                    </a:cubicBezTo>
                    <a:cubicBezTo>
                      <a:pt x="1295" y="746"/>
                      <a:pt x="1295" y="746"/>
                      <a:pt x="1295" y="746"/>
                    </a:cubicBezTo>
                    <a:cubicBezTo>
                      <a:pt x="1296" y="747"/>
                      <a:pt x="1296" y="747"/>
                      <a:pt x="1296" y="748"/>
                    </a:cubicBezTo>
                    <a:cubicBezTo>
                      <a:pt x="1296" y="749"/>
                      <a:pt x="1296" y="749"/>
                      <a:pt x="1296" y="749"/>
                    </a:cubicBezTo>
                    <a:cubicBezTo>
                      <a:pt x="1296" y="753"/>
                      <a:pt x="1296" y="756"/>
                      <a:pt x="1298" y="757"/>
                    </a:cubicBezTo>
                    <a:cubicBezTo>
                      <a:pt x="1299" y="757"/>
                      <a:pt x="1299" y="758"/>
                      <a:pt x="1300" y="758"/>
                    </a:cubicBezTo>
                    <a:cubicBezTo>
                      <a:pt x="1303" y="758"/>
                      <a:pt x="1308" y="753"/>
                      <a:pt x="1309" y="751"/>
                    </a:cubicBezTo>
                    <a:cubicBezTo>
                      <a:pt x="1313" y="747"/>
                      <a:pt x="1317" y="742"/>
                      <a:pt x="1320" y="736"/>
                    </a:cubicBezTo>
                    <a:cubicBezTo>
                      <a:pt x="1321" y="735"/>
                      <a:pt x="1321" y="734"/>
                      <a:pt x="1322" y="733"/>
                    </a:cubicBezTo>
                    <a:cubicBezTo>
                      <a:pt x="1323" y="732"/>
                      <a:pt x="1324" y="731"/>
                      <a:pt x="1324" y="729"/>
                    </a:cubicBezTo>
                    <a:cubicBezTo>
                      <a:pt x="1325" y="728"/>
                      <a:pt x="1325" y="727"/>
                      <a:pt x="1326" y="726"/>
                    </a:cubicBezTo>
                    <a:cubicBezTo>
                      <a:pt x="1326" y="724"/>
                      <a:pt x="1327" y="723"/>
                      <a:pt x="1328" y="722"/>
                    </a:cubicBezTo>
                    <a:cubicBezTo>
                      <a:pt x="1329" y="718"/>
                      <a:pt x="1331" y="715"/>
                      <a:pt x="1332" y="712"/>
                    </a:cubicBezTo>
                    <a:cubicBezTo>
                      <a:pt x="1333" y="709"/>
                      <a:pt x="1334" y="707"/>
                      <a:pt x="1335" y="705"/>
                    </a:cubicBezTo>
                    <a:cubicBezTo>
                      <a:pt x="1336" y="703"/>
                      <a:pt x="1336" y="702"/>
                      <a:pt x="1336" y="700"/>
                    </a:cubicBezTo>
                    <a:cubicBezTo>
                      <a:pt x="1336" y="699"/>
                      <a:pt x="1336" y="698"/>
                      <a:pt x="1337" y="697"/>
                    </a:cubicBezTo>
                    <a:cubicBezTo>
                      <a:pt x="1337" y="696"/>
                      <a:pt x="1337" y="696"/>
                      <a:pt x="1338" y="695"/>
                    </a:cubicBezTo>
                    <a:cubicBezTo>
                      <a:pt x="1338" y="693"/>
                      <a:pt x="1339" y="691"/>
                      <a:pt x="1340" y="690"/>
                    </a:cubicBezTo>
                    <a:cubicBezTo>
                      <a:pt x="1341" y="689"/>
                      <a:pt x="1341" y="688"/>
                      <a:pt x="1342" y="688"/>
                    </a:cubicBezTo>
                    <a:cubicBezTo>
                      <a:pt x="1343" y="687"/>
                      <a:pt x="1344" y="686"/>
                      <a:pt x="1345" y="684"/>
                    </a:cubicBezTo>
                    <a:cubicBezTo>
                      <a:pt x="1346" y="682"/>
                      <a:pt x="1347" y="680"/>
                      <a:pt x="1347" y="678"/>
                    </a:cubicBezTo>
                    <a:cubicBezTo>
                      <a:pt x="1347" y="678"/>
                      <a:pt x="1347" y="677"/>
                      <a:pt x="1347" y="677"/>
                    </a:cubicBezTo>
                    <a:cubicBezTo>
                      <a:pt x="1348" y="674"/>
                      <a:pt x="1350" y="670"/>
                      <a:pt x="1357" y="664"/>
                    </a:cubicBezTo>
                    <a:cubicBezTo>
                      <a:pt x="1358" y="663"/>
                      <a:pt x="1358" y="663"/>
                      <a:pt x="1358" y="663"/>
                    </a:cubicBezTo>
                    <a:cubicBezTo>
                      <a:pt x="1360" y="661"/>
                      <a:pt x="1361" y="660"/>
                      <a:pt x="1362" y="659"/>
                    </a:cubicBezTo>
                    <a:cubicBezTo>
                      <a:pt x="1364" y="657"/>
                      <a:pt x="1365" y="657"/>
                      <a:pt x="1367" y="656"/>
                    </a:cubicBezTo>
                    <a:cubicBezTo>
                      <a:pt x="1372" y="655"/>
                      <a:pt x="1374" y="651"/>
                      <a:pt x="1376" y="648"/>
                    </a:cubicBezTo>
                    <a:cubicBezTo>
                      <a:pt x="1377" y="646"/>
                      <a:pt x="1377" y="645"/>
                      <a:pt x="1378" y="644"/>
                    </a:cubicBezTo>
                    <a:cubicBezTo>
                      <a:pt x="1382" y="640"/>
                      <a:pt x="1384" y="636"/>
                      <a:pt x="1387" y="631"/>
                    </a:cubicBezTo>
                    <a:cubicBezTo>
                      <a:pt x="1389" y="629"/>
                      <a:pt x="1389" y="629"/>
                      <a:pt x="1389" y="629"/>
                    </a:cubicBezTo>
                    <a:cubicBezTo>
                      <a:pt x="1390" y="626"/>
                      <a:pt x="1392" y="624"/>
                      <a:pt x="1394" y="622"/>
                    </a:cubicBezTo>
                    <a:cubicBezTo>
                      <a:pt x="1396" y="620"/>
                      <a:pt x="1398" y="617"/>
                      <a:pt x="1400" y="614"/>
                    </a:cubicBezTo>
                    <a:cubicBezTo>
                      <a:pt x="1401" y="612"/>
                      <a:pt x="1401" y="612"/>
                      <a:pt x="1401" y="612"/>
                    </a:cubicBezTo>
                    <a:cubicBezTo>
                      <a:pt x="1402" y="611"/>
                      <a:pt x="1403" y="609"/>
                      <a:pt x="1405" y="608"/>
                    </a:cubicBezTo>
                    <a:cubicBezTo>
                      <a:pt x="1407" y="605"/>
                      <a:pt x="1409" y="603"/>
                      <a:pt x="1410" y="600"/>
                    </a:cubicBezTo>
                    <a:cubicBezTo>
                      <a:pt x="1412" y="597"/>
                      <a:pt x="1413" y="595"/>
                      <a:pt x="1413" y="592"/>
                    </a:cubicBezTo>
                    <a:cubicBezTo>
                      <a:pt x="1414" y="590"/>
                      <a:pt x="1415" y="588"/>
                      <a:pt x="1416" y="586"/>
                    </a:cubicBezTo>
                    <a:cubicBezTo>
                      <a:pt x="1417" y="583"/>
                      <a:pt x="1418" y="580"/>
                      <a:pt x="1419" y="578"/>
                    </a:cubicBezTo>
                    <a:cubicBezTo>
                      <a:pt x="1419" y="576"/>
                      <a:pt x="1420" y="574"/>
                      <a:pt x="1420" y="573"/>
                    </a:cubicBezTo>
                    <a:cubicBezTo>
                      <a:pt x="1422" y="568"/>
                      <a:pt x="1423" y="563"/>
                      <a:pt x="1424" y="559"/>
                    </a:cubicBezTo>
                    <a:cubicBezTo>
                      <a:pt x="1425" y="555"/>
                      <a:pt x="1425" y="550"/>
                      <a:pt x="1425" y="545"/>
                    </a:cubicBezTo>
                    <a:cubicBezTo>
                      <a:pt x="1425" y="544"/>
                      <a:pt x="1425" y="543"/>
                      <a:pt x="1424" y="542"/>
                    </a:cubicBezTo>
                    <a:close/>
                    <a:moveTo>
                      <a:pt x="1068" y="337"/>
                    </a:moveTo>
                    <a:cubicBezTo>
                      <a:pt x="1068" y="338"/>
                      <a:pt x="1067" y="338"/>
                      <a:pt x="1067" y="338"/>
                    </a:cubicBezTo>
                    <a:cubicBezTo>
                      <a:pt x="1066" y="339"/>
                      <a:pt x="1066" y="339"/>
                      <a:pt x="1066" y="340"/>
                    </a:cubicBezTo>
                    <a:cubicBezTo>
                      <a:pt x="1065" y="341"/>
                      <a:pt x="1065" y="341"/>
                      <a:pt x="1064" y="342"/>
                    </a:cubicBezTo>
                    <a:cubicBezTo>
                      <a:pt x="1064" y="343"/>
                      <a:pt x="1064" y="343"/>
                      <a:pt x="1063" y="343"/>
                    </a:cubicBezTo>
                    <a:cubicBezTo>
                      <a:pt x="1063" y="343"/>
                      <a:pt x="1063" y="342"/>
                      <a:pt x="1063" y="342"/>
                    </a:cubicBezTo>
                    <a:cubicBezTo>
                      <a:pt x="1063" y="341"/>
                      <a:pt x="1063" y="341"/>
                      <a:pt x="1063" y="341"/>
                    </a:cubicBezTo>
                    <a:cubicBezTo>
                      <a:pt x="1063" y="340"/>
                      <a:pt x="1063" y="339"/>
                      <a:pt x="1063" y="338"/>
                    </a:cubicBezTo>
                    <a:cubicBezTo>
                      <a:pt x="1063" y="337"/>
                      <a:pt x="1063" y="336"/>
                      <a:pt x="1062" y="335"/>
                    </a:cubicBezTo>
                    <a:cubicBezTo>
                      <a:pt x="1062" y="333"/>
                      <a:pt x="1063" y="328"/>
                      <a:pt x="1064" y="327"/>
                    </a:cubicBezTo>
                    <a:cubicBezTo>
                      <a:pt x="1066" y="327"/>
                      <a:pt x="1066" y="327"/>
                      <a:pt x="1066" y="327"/>
                    </a:cubicBezTo>
                    <a:cubicBezTo>
                      <a:pt x="1066" y="325"/>
                      <a:pt x="1066" y="325"/>
                      <a:pt x="1066" y="325"/>
                    </a:cubicBezTo>
                    <a:cubicBezTo>
                      <a:pt x="1067" y="324"/>
                      <a:pt x="1067" y="323"/>
                      <a:pt x="1068" y="322"/>
                    </a:cubicBezTo>
                    <a:cubicBezTo>
                      <a:pt x="1068" y="322"/>
                      <a:pt x="1069" y="322"/>
                      <a:pt x="1069" y="322"/>
                    </a:cubicBezTo>
                    <a:cubicBezTo>
                      <a:pt x="1068" y="325"/>
                      <a:pt x="1067" y="329"/>
                      <a:pt x="1067" y="332"/>
                    </a:cubicBezTo>
                    <a:cubicBezTo>
                      <a:pt x="1067" y="334"/>
                      <a:pt x="1067" y="334"/>
                      <a:pt x="1067" y="334"/>
                    </a:cubicBezTo>
                    <a:cubicBezTo>
                      <a:pt x="1068" y="334"/>
                      <a:pt x="1068" y="334"/>
                      <a:pt x="1068" y="334"/>
                    </a:cubicBezTo>
                    <a:cubicBezTo>
                      <a:pt x="1068" y="335"/>
                      <a:pt x="1068" y="335"/>
                      <a:pt x="1068" y="336"/>
                    </a:cubicBezTo>
                    <a:cubicBezTo>
                      <a:pt x="1068" y="337"/>
                      <a:pt x="1068" y="337"/>
                      <a:pt x="1068" y="337"/>
                    </a:cubicBezTo>
                    <a:close/>
                    <a:moveTo>
                      <a:pt x="1079" y="331"/>
                    </a:moveTo>
                    <a:cubicBezTo>
                      <a:pt x="1078" y="332"/>
                      <a:pt x="1078" y="332"/>
                      <a:pt x="1078" y="332"/>
                    </a:cubicBezTo>
                    <a:cubicBezTo>
                      <a:pt x="1078" y="332"/>
                      <a:pt x="1078" y="332"/>
                      <a:pt x="1078" y="332"/>
                    </a:cubicBezTo>
                    <a:cubicBezTo>
                      <a:pt x="1078" y="332"/>
                      <a:pt x="1078" y="332"/>
                      <a:pt x="1078" y="331"/>
                    </a:cubicBezTo>
                    <a:cubicBezTo>
                      <a:pt x="1078" y="331"/>
                      <a:pt x="1078" y="331"/>
                      <a:pt x="1078" y="331"/>
                    </a:cubicBezTo>
                    <a:cubicBezTo>
                      <a:pt x="1079" y="330"/>
                      <a:pt x="1080" y="329"/>
                      <a:pt x="1080" y="328"/>
                    </a:cubicBezTo>
                    <a:cubicBezTo>
                      <a:pt x="1080" y="328"/>
                      <a:pt x="1080" y="328"/>
                      <a:pt x="1080" y="328"/>
                    </a:cubicBezTo>
                    <a:cubicBezTo>
                      <a:pt x="1080" y="329"/>
                      <a:pt x="1080" y="329"/>
                      <a:pt x="1080" y="329"/>
                    </a:cubicBezTo>
                    <a:cubicBezTo>
                      <a:pt x="1080" y="329"/>
                      <a:pt x="1080" y="329"/>
                      <a:pt x="1080" y="330"/>
                    </a:cubicBezTo>
                    <a:cubicBezTo>
                      <a:pt x="1080" y="330"/>
                      <a:pt x="1079" y="331"/>
                      <a:pt x="1079" y="331"/>
                    </a:cubicBezTo>
                    <a:close/>
                    <a:moveTo>
                      <a:pt x="856" y="294"/>
                    </a:moveTo>
                    <a:cubicBezTo>
                      <a:pt x="856" y="294"/>
                      <a:pt x="856" y="293"/>
                      <a:pt x="855" y="293"/>
                    </a:cubicBezTo>
                    <a:cubicBezTo>
                      <a:pt x="855" y="293"/>
                      <a:pt x="854" y="294"/>
                      <a:pt x="853" y="294"/>
                    </a:cubicBezTo>
                    <a:cubicBezTo>
                      <a:pt x="852" y="294"/>
                      <a:pt x="852" y="294"/>
                      <a:pt x="852" y="294"/>
                    </a:cubicBezTo>
                    <a:cubicBezTo>
                      <a:pt x="852" y="294"/>
                      <a:pt x="851" y="295"/>
                      <a:pt x="851" y="295"/>
                    </a:cubicBezTo>
                    <a:cubicBezTo>
                      <a:pt x="851" y="295"/>
                      <a:pt x="851" y="295"/>
                      <a:pt x="851" y="294"/>
                    </a:cubicBezTo>
                    <a:cubicBezTo>
                      <a:pt x="851" y="294"/>
                      <a:pt x="851" y="294"/>
                      <a:pt x="851" y="294"/>
                    </a:cubicBezTo>
                    <a:cubicBezTo>
                      <a:pt x="852" y="294"/>
                      <a:pt x="854" y="294"/>
                      <a:pt x="855" y="293"/>
                    </a:cubicBezTo>
                    <a:cubicBezTo>
                      <a:pt x="856" y="292"/>
                      <a:pt x="856" y="292"/>
                      <a:pt x="857" y="292"/>
                    </a:cubicBezTo>
                    <a:cubicBezTo>
                      <a:pt x="858" y="292"/>
                      <a:pt x="859" y="292"/>
                      <a:pt x="860" y="292"/>
                    </a:cubicBezTo>
                    <a:cubicBezTo>
                      <a:pt x="860" y="292"/>
                      <a:pt x="860" y="292"/>
                      <a:pt x="860" y="292"/>
                    </a:cubicBezTo>
                    <a:cubicBezTo>
                      <a:pt x="859" y="292"/>
                      <a:pt x="859" y="293"/>
                      <a:pt x="858" y="293"/>
                    </a:cubicBezTo>
                    <a:cubicBezTo>
                      <a:pt x="858" y="293"/>
                      <a:pt x="857" y="294"/>
                      <a:pt x="857" y="294"/>
                    </a:cubicBezTo>
                    <a:cubicBezTo>
                      <a:pt x="857" y="294"/>
                      <a:pt x="857" y="294"/>
                      <a:pt x="856" y="294"/>
                    </a:cubicBezTo>
                    <a:close/>
                    <a:moveTo>
                      <a:pt x="822" y="239"/>
                    </a:moveTo>
                    <a:cubicBezTo>
                      <a:pt x="821" y="238"/>
                      <a:pt x="819" y="237"/>
                      <a:pt x="817" y="237"/>
                    </a:cubicBezTo>
                    <a:cubicBezTo>
                      <a:pt x="818" y="236"/>
                      <a:pt x="818" y="236"/>
                      <a:pt x="818" y="236"/>
                    </a:cubicBezTo>
                    <a:cubicBezTo>
                      <a:pt x="818" y="235"/>
                      <a:pt x="819" y="235"/>
                      <a:pt x="819" y="235"/>
                    </a:cubicBezTo>
                    <a:cubicBezTo>
                      <a:pt x="819" y="234"/>
                      <a:pt x="819" y="234"/>
                      <a:pt x="820" y="234"/>
                    </a:cubicBezTo>
                    <a:cubicBezTo>
                      <a:pt x="821" y="234"/>
                      <a:pt x="822" y="233"/>
                      <a:pt x="822" y="232"/>
                    </a:cubicBezTo>
                    <a:cubicBezTo>
                      <a:pt x="823" y="231"/>
                      <a:pt x="826" y="229"/>
                      <a:pt x="826" y="226"/>
                    </a:cubicBezTo>
                    <a:cubicBezTo>
                      <a:pt x="827" y="229"/>
                      <a:pt x="829" y="230"/>
                      <a:pt x="832" y="230"/>
                    </a:cubicBezTo>
                    <a:cubicBezTo>
                      <a:pt x="833" y="230"/>
                      <a:pt x="835" y="229"/>
                      <a:pt x="836" y="228"/>
                    </a:cubicBezTo>
                    <a:cubicBezTo>
                      <a:pt x="838" y="227"/>
                      <a:pt x="841" y="225"/>
                      <a:pt x="843" y="223"/>
                    </a:cubicBezTo>
                    <a:cubicBezTo>
                      <a:pt x="843" y="223"/>
                      <a:pt x="843" y="223"/>
                      <a:pt x="843" y="223"/>
                    </a:cubicBezTo>
                    <a:cubicBezTo>
                      <a:pt x="842" y="224"/>
                      <a:pt x="842" y="224"/>
                      <a:pt x="841" y="225"/>
                    </a:cubicBezTo>
                    <a:cubicBezTo>
                      <a:pt x="840" y="226"/>
                      <a:pt x="838" y="227"/>
                      <a:pt x="837" y="230"/>
                    </a:cubicBezTo>
                    <a:cubicBezTo>
                      <a:pt x="837" y="230"/>
                      <a:pt x="836" y="230"/>
                      <a:pt x="836" y="230"/>
                    </a:cubicBezTo>
                    <a:cubicBezTo>
                      <a:pt x="835" y="232"/>
                      <a:pt x="835" y="234"/>
                      <a:pt x="835" y="236"/>
                    </a:cubicBezTo>
                    <a:cubicBezTo>
                      <a:pt x="835" y="237"/>
                      <a:pt x="835" y="237"/>
                      <a:pt x="835" y="237"/>
                    </a:cubicBezTo>
                    <a:cubicBezTo>
                      <a:pt x="835" y="238"/>
                      <a:pt x="835" y="238"/>
                      <a:pt x="836" y="239"/>
                    </a:cubicBezTo>
                    <a:cubicBezTo>
                      <a:pt x="835" y="238"/>
                      <a:pt x="834" y="238"/>
                      <a:pt x="833" y="238"/>
                    </a:cubicBezTo>
                    <a:cubicBezTo>
                      <a:pt x="831" y="238"/>
                      <a:pt x="829" y="239"/>
                      <a:pt x="827" y="241"/>
                    </a:cubicBezTo>
                    <a:cubicBezTo>
                      <a:pt x="827" y="241"/>
                      <a:pt x="826" y="242"/>
                      <a:pt x="826" y="242"/>
                    </a:cubicBezTo>
                    <a:cubicBezTo>
                      <a:pt x="825" y="243"/>
                      <a:pt x="825" y="244"/>
                      <a:pt x="824" y="244"/>
                    </a:cubicBezTo>
                    <a:cubicBezTo>
                      <a:pt x="824" y="242"/>
                      <a:pt x="823" y="240"/>
                      <a:pt x="822" y="239"/>
                    </a:cubicBezTo>
                    <a:close/>
                    <a:moveTo>
                      <a:pt x="845" y="220"/>
                    </a:moveTo>
                    <a:cubicBezTo>
                      <a:pt x="845" y="220"/>
                      <a:pt x="845" y="220"/>
                      <a:pt x="845" y="220"/>
                    </a:cubicBezTo>
                    <a:cubicBezTo>
                      <a:pt x="845" y="220"/>
                      <a:pt x="845" y="221"/>
                      <a:pt x="844" y="221"/>
                    </a:cubicBezTo>
                    <a:cubicBezTo>
                      <a:pt x="845" y="221"/>
                      <a:pt x="845" y="220"/>
                      <a:pt x="845" y="220"/>
                    </a:cubicBezTo>
                    <a:close/>
                    <a:moveTo>
                      <a:pt x="853" y="218"/>
                    </a:moveTo>
                    <a:cubicBezTo>
                      <a:pt x="852" y="218"/>
                      <a:pt x="851" y="219"/>
                      <a:pt x="850" y="219"/>
                    </a:cubicBezTo>
                    <a:cubicBezTo>
                      <a:pt x="850" y="219"/>
                      <a:pt x="850" y="219"/>
                      <a:pt x="849" y="219"/>
                    </a:cubicBezTo>
                    <a:cubicBezTo>
                      <a:pt x="850" y="218"/>
                      <a:pt x="850" y="218"/>
                      <a:pt x="850" y="217"/>
                    </a:cubicBezTo>
                    <a:cubicBezTo>
                      <a:pt x="851" y="218"/>
                      <a:pt x="852" y="218"/>
                      <a:pt x="853" y="218"/>
                    </a:cubicBezTo>
                    <a:cubicBezTo>
                      <a:pt x="853" y="218"/>
                      <a:pt x="853" y="218"/>
                      <a:pt x="853" y="218"/>
                    </a:cubicBezTo>
                    <a:close/>
                    <a:moveTo>
                      <a:pt x="868" y="220"/>
                    </a:moveTo>
                    <a:cubicBezTo>
                      <a:pt x="868" y="220"/>
                      <a:pt x="868" y="220"/>
                      <a:pt x="868" y="220"/>
                    </a:cubicBezTo>
                    <a:cubicBezTo>
                      <a:pt x="868" y="220"/>
                      <a:pt x="868" y="221"/>
                      <a:pt x="868" y="221"/>
                    </a:cubicBezTo>
                    <a:cubicBezTo>
                      <a:pt x="868" y="221"/>
                      <a:pt x="867" y="221"/>
                      <a:pt x="867" y="221"/>
                    </a:cubicBezTo>
                    <a:cubicBezTo>
                      <a:pt x="867" y="221"/>
                      <a:pt x="867" y="221"/>
                      <a:pt x="867" y="221"/>
                    </a:cubicBezTo>
                    <a:lnTo>
                      <a:pt x="868" y="220"/>
                    </a:lnTo>
                    <a:close/>
                    <a:moveTo>
                      <a:pt x="843" y="205"/>
                    </a:moveTo>
                    <a:cubicBezTo>
                      <a:pt x="842" y="205"/>
                      <a:pt x="841" y="206"/>
                      <a:pt x="840" y="207"/>
                    </a:cubicBezTo>
                    <a:cubicBezTo>
                      <a:pt x="840" y="206"/>
                      <a:pt x="841" y="206"/>
                      <a:pt x="841" y="206"/>
                    </a:cubicBezTo>
                    <a:cubicBezTo>
                      <a:pt x="841" y="205"/>
                      <a:pt x="842" y="204"/>
                      <a:pt x="842" y="204"/>
                    </a:cubicBezTo>
                    <a:cubicBezTo>
                      <a:pt x="843" y="203"/>
                      <a:pt x="843" y="202"/>
                      <a:pt x="844" y="202"/>
                    </a:cubicBezTo>
                    <a:cubicBezTo>
                      <a:pt x="843" y="203"/>
                      <a:pt x="843" y="204"/>
                      <a:pt x="843" y="205"/>
                    </a:cubicBezTo>
                    <a:close/>
                    <a:moveTo>
                      <a:pt x="839" y="213"/>
                    </a:moveTo>
                    <a:cubicBezTo>
                      <a:pt x="837" y="214"/>
                      <a:pt x="835" y="214"/>
                      <a:pt x="834" y="215"/>
                    </a:cubicBezTo>
                    <a:cubicBezTo>
                      <a:pt x="833" y="216"/>
                      <a:pt x="832" y="216"/>
                      <a:pt x="831" y="216"/>
                    </a:cubicBezTo>
                    <a:cubicBezTo>
                      <a:pt x="828" y="218"/>
                      <a:pt x="826" y="220"/>
                      <a:pt x="826" y="223"/>
                    </a:cubicBezTo>
                    <a:cubicBezTo>
                      <a:pt x="826" y="222"/>
                      <a:pt x="825" y="221"/>
                      <a:pt x="824" y="221"/>
                    </a:cubicBezTo>
                    <a:cubicBezTo>
                      <a:pt x="825" y="221"/>
                      <a:pt x="825" y="220"/>
                      <a:pt x="825" y="220"/>
                    </a:cubicBezTo>
                    <a:cubicBezTo>
                      <a:pt x="825" y="220"/>
                      <a:pt x="825" y="220"/>
                      <a:pt x="825" y="220"/>
                    </a:cubicBezTo>
                    <a:cubicBezTo>
                      <a:pt x="826" y="219"/>
                      <a:pt x="827" y="218"/>
                      <a:pt x="828" y="216"/>
                    </a:cubicBezTo>
                    <a:cubicBezTo>
                      <a:pt x="829" y="215"/>
                      <a:pt x="829" y="214"/>
                      <a:pt x="830" y="214"/>
                    </a:cubicBezTo>
                    <a:cubicBezTo>
                      <a:pt x="830" y="214"/>
                      <a:pt x="831" y="214"/>
                      <a:pt x="831" y="213"/>
                    </a:cubicBezTo>
                    <a:cubicBezTo>
                      <a:pt x="832" y="213"/>
                      <a:pt x="832" y="213"/>
                      <a:pt x="833" y="213"/>
                    </a:cubicBezTo>
                    <a:cubicBezTo>
                      <a:pt x="835" y="213"/>
                      <a:pt x="836" y="212"/>
                      <a:pt x="837" y="211"/>
                    </a:cubicBezTo>
                    <a:cubicBezTo>
                      <a:pt x="838" y="210"/>
                      <a:pt x="838" y="210"/>
                      <a:pt x="838" y="209"/>
                    </a:cubicBezTo>
                    <a:cubicBezTo>
                      <a:pt x="838" y="211"/>
                      <a:pt x="838" y="212"/>
                      <a:pt x="839" y="213"/>
                    </a:cubicBezTo>
                    <a:close/>
                    <a:moveTo>
                      <a:pt x="819" y="262"/>
                    </a:moveTo>
                    <a:cubicBezTo>
                      <a:pt x="819" y="260"/>
                      <a:pt x="820" y="258"/>
                      <a:pt x="820" y="257"/>
                    </a:cubicBezTo>
                    <a:cubicBezTo>
                      <a:pt x="820" y="256"/>
                      <a:pt x="821" y="256"/>
                      <a:pt x="821" y="255"/>
                    </a:cubicBezTo>
                    <a:cubicBezTo>
                      <a:pt x="821" y="256"/>
                      <a:pt x="821" y="256"/>
                      <a:pt x="821" y="256"/>
                    </a:cubicBezTo>
                    <a:cubicBezTo>
                      <a:pt x="822" y="257"/>
                      <a:pt x="823" y="258"/>
                      <a:pt x="824" y="258"/>
                    </a:cubicBezTo>
                    <a:cubicBezTo>
                      <a:pt x="824" y="258"/>
                      <a:pt x="824" y="258"/>
                      <a:pt x="824" y="258"/>
                    </a:cubicBezTo>
                    <a:cubicBezTo>
                      <a:pt x="824" y="258"/>
                      <a:pt x="824" y="258"/>
                      <a:pt x="824" y="258"/>
                    </a:cubicBezTo>
                    <a:cubicBezTo>
                      <a:pt x="823" y="258"/>
                      <a:pt x="823" y="259"/>
                      <a:pt x="822" y="259"/>
                    </a:cubicBezTo>
                    <a:cubicBezTo>
                      <a:pt x="821" y="260"/>
                      <a:pt x="820" y="261"/>
                      <a:pt x="819" y="262"/>
                    </a:cubicBezTo>
                    <a:cubicBezTo>
                      <a:pt x="819" y="262"/>
                      <a:pt x="817" y="264"/>
                      <a:pt x="817" y="264"/>
                    </a:cubicBezTo>
                    <a:cubicBezTo>
                      <a:pt x="818" y="263"/>
                      <a:pt x="818" y="263"/>
                      <a:pt x="819" y="262"/>
                    </a:cubicBezTo>
                    <a:close/>
                    <a:moveTo>
                      <a:pt x="828" y="253"/>
                    </a:moveTo>
                    <a:cubicBezTo>
                      <a:pt x="828" y="253"/>
                      <a:pt x="829" y="253"/>
                      <a:pt x="829" y="252"/>
                    </a:cubicBezTo>
                    <a:cubicBezTo>
                      <a:pt x="830" y="252"/>
                      <a:pt x="831" y="251"/>
                      <a:pt x="832" y="250"/>
                    </a:cubicBezTo>
                    <a:cubicBezTo>
                      <a:pt x="832" y="249"/>
                      <a:pt x="833" y="249"/>
                      <a:pt x="833" y="248"/>
                    </a:cubicBezTo>
                    <a:cubicBezTo>
                      <a:pt x="833" y="248"/>
                      <a:pt x="834" y="248"/>
                      <a:pt x="834" y="248"/>
                    </a:cubicBezTo>
                    <a:cubicBezTo>
                      <a:pt x="834" y="248"/>
                      <a:pt x="834" y="249"/>
                      <a:pt x="834" y="249"/>
                    </a:cubicBezTo>
                    <a:cubicBezTo>
                      <a:pt x="834" y="250"/>
                      <a:pt x="835" y="250"/>
                      <a:pt x="835" y="250"/>
                    </a:cubicBezTo>
                    <a:cubicBezTo>
                      <a:pt x="835" y="250"/>
                      <a:pt x="835" y="250"/>
                      <a:pt x="835" y="250"/>
                    </a:cubicBezTo>
                    <a:cubicBezTo>
                      <a:pt x="835" y="251"/>
                      <a:pt x="834" y="251"/>
                      <a:pt x="834" y="252"/>
                    </a:cubicBezTo>
                    <a:cubicBezTo>
                      <a:pt x="834" y="252"/>
                      <a:pt x="834" y="252"/>
                      <a:pt x="834" y="253"/>
                    </a:cubicBezTo>
                    <a:cubicBezTo>
                      <a:pt x="833" y="253"/>
                      <a:pt x="833" y="253"/>
                      <a:pt x="833" y="253"/>
                    </a:cubicBezTo>
                    <a:cubicBezTo>
                      <a:pt x="833" y="253"/>
                      <a:pt x="832" y="253"/>
                      <a:pt x="832" y="253"/>
                    </a:cubicBezTo>
                    <a:cubicBezTo>
                      <a:pt x="831" y="253"/>
                      <a:pt x="831" y="253"/>
                      <a:pt x="831" y="253"/>
                    </a:cubicBezTo>
                    <a:cubicBezTo>
                      <a:pt x="830" y="253"/>
                      <a:pt x="829" y="253"/>
                      <a:pt x="828" y="253"/>
                    </a:cubicBezTo>
                    <a:close/>
                    <a:moveTo>
                      <a:pt x="864" y="290"/>
                    </a:moveTo>
                    <a:cubicBezTo>
                      <a:pt x="864" y="290"/>
                      <a:pt x="865" y="290"/>
                      <a:pt x="865" y="290"/>
                    </a:cubicBezTo>
                    <a:cubicBezTo>
                      <a:pt x="865" y="290"/>
                      <a:pt x="865" y="290"/>
                      <a:pt x="865" y="290"/>
                    </a:cubicBezTo>
                    <a:cubicBezTo>
                      <a:pt x="866" y="291"/>
                      <a:pt x="866" y="291"/>
                      <a:pt x="866" y="291"/>
                    </a:cubicBezTo>
                    <a:cubicBezTo>
                      <a:pt x="866" y="291"/>
                      <a:pt x="865" y="291"/>
                      <a:pt x="865" y="291"/>
                    </a:cubicBezTo>
                    <a:cubicBezTo>
                      <a:pt x="864" y="291"/>
                      <a:pt x="863" y="291"/>
                      <a:pt x="862" y="291"/>
                    </a:cubicBezTo>
                    <a:cubicBezTo>
                      <a:pt x="863" y="291"/>
                      <a:pt x="864" y="290"/>
                      <a:pt x="864" y="290"/>
                    </a:cubicBezTo>
                    <a:close/>
                    <a:moveTo>
                      <a:pt x="883" y="224"/>
                    </a:moveTo>
                    <a:cubicBezTo>
                      <a:pt x="884" y="224"/>
                      <a:pt x="884" y="224"/>
                      <a:pt x="885" y="224"/>
                    </a:cubicBezTo>
                    <a:cubicBezTo>
                      <a:pt x="884" y="224"/>
                      <a:pt x="884" y="224"/>
                      <a:pt x="883" y="224"/>
                    </a:cubicBezTo>
                    <a:close/>
                    <a:moveTo>
                      <a:pt x="856" y="189"/>
                    </a:moveTo>
                    <a:cubicBezTo>
                      <a:pt x="856" y="189"/>
                      <a:pt x="856" y="189"/>
                      <a:pt x="856" y="189"/>
                    </a:cubicBezTo>
                    <a:cubicBezTo>
                      <a:pt x="855" y="189"/>
                      <a:pt x="855" y="189"/>
                      <a:pt x="855" y="189"/>
                    </a:cubicBezTo>
                    <a:cubicBezTo>
                      <a:pt x="854" y="189"/>
                      <a:pt x="853" y="189"/>
                      <a:pt x="852" y="191"/>
                    </a:cubicBezTo>
                    <a:cubicBezTo>
                      <a:pt x="850" y="192"/>
                      <a:pt x="849" y="194"/>
                      <a:pt x="849" y="197"/>
                    </a:cubicBezTo>
                    <a:cubicBezTo>
                      <a:pt x="849" y="197"/>
                      <a:pt x="849" y="197"/>
                      <a:pt x="849" y="197"/>
                    </a:cubicBezTo>
                    <a:cubicBezTo>
                      <a:pt x="847" y="197"/>
                      <a:pt x="846" y="197"/>
                      <a:pt x="845" y="198"/>
                    </a:cubicBezTo>
                    <a:cubicBezTo>
                      <a:pt x="846" y="198"/>
                      <a:pt x="846" y="197"/>
                      <a:pt x="846" y="197"/>
                    </a:cubicBezTo>
                    <a:cubicBezTo>
                      <a:pt x="847" y="196"/>
                      <a:pt x="848" y="195"/>
                      <a:pt x="848" y="194"/>
                    </a:cubicBezTo>
                    <a:cubicBezTo>
                      <a:pt x="848" y="194"/>
                      <a:pt x="849" y="193"/>
                      <a:pt x="849" y="193"/>
                    </a:cubicBezTo>
                    <a:cubicBezTo>
                      <a:pt x="849" y="193"/>
                      <a:pt x="849" y="192"/>
                      <a:pt x="850" y="192"/>
                    </a:cubicBezTo>
                    <a:cubicBezTo>
                      <a:pt x="850" y="192"/>
                      <a:pt x="851" y="191"/>
                      <a:pt x="852" y="190"/>
                    </a:cubicBezTo>
                    <a:cubicBezTo>
                      <a:pt x="852" y="190"/>
                      <a:pt x="852" y="189"/>
                      <a:pt x="852" y="188"/>
                    </a:cubicBezTo>
                    <a:cubicBezTo>
                      <a:pt x="853" y="188"/>
                      <a:pt x="853" y="187"/>
                      <a:pt x="853" y="187"/>
                    </a:cubicBezTo>
                    <a:cubicBezTo>
                      <a:pt x="854" y="186"/>
                      <a:pt x="854" y="186"/>
                      <a:pt x="854" y="186"/>
                    </a:cubicBezTo>
                    <a:cubicBezTo>
                      <a:pt x="854" y="187"/>
                      <a:pt x="854" y="187"/>
                      <a:pt x="854" y="187"/>
                    </a:cubicBezTo>
                    <a:cubicBezTo>
                      <a:pt x="855" y="188"/>
                      <a:pt x="856" y="188"/>
                      <a:pt x="857" y="189"/>
                    </a:cubicBezTo>
                    <a:cubicBezTo>
                      <a:pt x="856" y="189"/>
                      <a:pt x="856" y="189"/>
                      <a:pt x="856" y="189"/>
                    </a:cubicBezTo>
                    <a:close/>
                    <a:moveTo>
                      <a:pt x="786" y="277"/>
                    </a:moveTo>
                    <a:cubicBezTo>
                      <a:pt x="787" y="277"/>
                      <a:pt x="787" y="277"/>
                      <a:pt x="787" y="277"/>
                    </a:cubicBezTo>
                    <a:cubicBezTo>
                      <a:pt x="790" y="277"/>
                      <a:pt x="791" y="278"/>
                      <a:pt x="794" y="279"/>
                    </a:cubicBezTo>
                    <a:cubicBezTo>
                      <a:pt x="794" y="279"/>
                      <a:pt x="794" y="279"/>
                      <a:pt x="794" y="279"/>
                    </a:cubicBezTo>
                    <a:cubicBezTo>
                      <a:pt x="794" y="279"/>
                      <a:pt x="795" y="279"/>
                      <a:pt x="795" y="279"/>
                    </a:cubicBezTo>
                    <a:cubicBezTo>
                      <a:pt x="795" y="279"/>
                      <a:pt x="795" y="280"/>
                      <a:pt x="794" y="280"/>
                    </a:cubicBezTo>
                    <a:cubicBezTo>
                      <a:pt x="792" y="281"/>
                      <a:pt x="790" y="282"/>
                      <a:pt x="788" y="282"/>
                    </a:cubicBezTo>
                    <a:cubicBezTo>
                      <a:pt x="788" y="282"/>
                      <a:pt x="787" y="282"/>
                      <a:pt x="786" y="281"/>
                    </a:cubicBezTo>
                    <a:cubicBezTo>
                      <a:pt x="786" y="281"/>
                      <a:pt x="785" y="281"/>
                      <a:pt x="785" y="281"/>
                    </a:cubicBezTo>
                    <a:cubicBezTo>
                      <a:pt x="784" y="280"/>
                      <a:pt x="782" y="279"/>
                      <a:pt x="781" y="278"/>
                    </a:cubicBezTo>
                    <a:cubicBezTo>
                      <a:pt x="780" y="278"/>
                      <a:pt x="780" y="278"/>
                      <a:pt x="780" y="278"/>
                    </a:cubicBezTo>
                    <a:cubicBezTo>
                      <a:pt x="778" y="278"/>
                      <a:pt x="777" y="279"/>
                      <a:pt x="777" y="279"/>
                    </a:cubicBezTo>
                    <a:cubicBezTo>
                      <a:pt x="776" y="279"/>
                      <a:pt x="776" y="280"/>
                      <a:pt x="776" y="280"/>
                    </a:cubicBezTo>
                    <a:cubicBezTo>
                      <a:pt x="776" y="280"/>
                      <a:pt x="776" y="280"/>
                      <a:pt x="776" y="280"/>
                    </a:cubicBezTo>
                    <a:cubicBezTo>
                      <a:pt x="776" y="279"/>
                      <a:pt x="776" y="279"/>
                      <a:pt x="777" y="279"/>
                    </a:cubicBezTo>
                    <a:cubicBezTo>
                      <a:pt x="777" y="279"/>
                      <a:pt x="777" y="279"/>
                      <a:pt x="778" y="278"/>
                    </a:cubicBezTo>
                    <a:cubicBezTo>
                      <a:pt x="778" y="278"/>
                      <a:pt x="779" y="278"/>
                      <a:pt x="779" y="278"/>
                    </a:cubicBezTo>
                    <a:cubicBezTo>
                      <a:pt x="780" y="278"/>
                      <a:pt x="780" y="277"/>
                      <a:pt x="781" y="277"/>
                    </a:cubicBezTo>
                    <a:cubicBezTo>
                      <a:pt x="782" y="276"/>
                      <a:pt x="783" y="276"/>
                      <a:pt x="783" y="275"/>
                    </a:cubicBezTo>
                    <a:cubicBezTo>
                      <a:pt x="784" y="275"/>
                      <a:pt x="784" y="275"/>
                      <a:pt x="784" y="275"/>
                    </a:cubicBezTo>
                    <a:cubicBezTo>
                      <a:pt x="784" y="277"/>
                      <a:pt x="784" y="277"/>
                      <a:pt x="784" y="277"/>
                    </a:cubicBezTo>
                    <a:lnTo>
                      <a:pt x="786" y="277"/>
                    </a:lnTo>
                    <a:close/>
                    <a:moveTo>
                      <a:pt x="890" y="298"/>
                    </a:moveTo>
                    <a:cubicBezTo>
                      <a:pt x="890" y="300"/>
                      <a:pt x="889" y="301"/>
                      <a:pt x="889" y="303"/>
                    </a:cubicBezTo>
                    <a:cubicBezTo>
                      <a:pt x="888" y="304"/>
                      <a:pt x="888" y="304"/>
                      <a:pt x="888" y="304"/>
                    </a:cubicBezTo>
                    <a:cubicBezTo>
                      <a:pt x="888" y="306"/>
                      <a:pt x="887" y="307"/>
                      <a:pt x="886" y="309"/>
                    </a:cubicBezTo>
                    <a:cubicBezTo>
                      <a:pt x="886" y="309"/>
                      <a:pt x="886" y="310"/>
                      <a:pt x="886" y="310"/>
                    </a:cubicBezTo>
                    <a:cubicBezTo>
                      <a:pt x="886" y="308"/>
                      <a:pt x="887" y="306"/>
                      <a:pt x="887" y="305"/>
                    </a:cubicBezTo>
                    <a:cubicBezTo>
                      <a:pt x="888" y="303"/>
                      <a:pt x="888" y="302"/>
                      <a:pt x="889" y="301"/>
                    </a:cubicBezTo>
                    <a:cubicBezTo>
                      <a:pt x="889" y="300"/>
                      <a:pt x="890" y="299"/>
                      <a:pt x="890" y="298"/>
                    </a:cubicBezTo>
                    <a:close/>
                    <a:moveTo>
                      <a:pt x="911" y="1527"/>
                    </a:moveTo>
                    <a:cubicBezTo>
                      <a:pt x="911" y="1528"/>
                      <a:pt x="910" y="1528"/>
                      <a:pt x="910" y="1529"/>
                    </a:cubicBezTo>
                    <a:cubicBezTo>
                      <a:pt x="910" y="1529"/>
                      <a:pt x="910" y="1529"/>
                      <a:pt x="910" y="1529"/>
                    </a:cubicBezTo>
                    <a:cubicBezTo>
                      <a:pt x="910" y="1529"/>
                      <a:pt x="909" y="1529"/>
                      <a:pt x="909" y="1529"/>
                    </a:cubicBezTo>
                    <a:cubicBezTo>
                      <a:pt x="908" y="1530"/>
                      <a:pt x="907" y="1530"/>
                      <a:pt x="906" y="1531"/>
                    </a:cubicBezTo>
                    <a:cubicBezTo>
                      <a:pt x="906" y="1531"/>
                      <a:pt x="905" y="1532"/>
                      <a:pt x="905" y="1532"/>
                    </a:cubicBezTo>
                    <a:cubicBezTo>
                      <a:pt x="905" y="1532"/>
                      <a:pt x="905" y="1532"/>
                      <a:pt x="904" y="1532"/>
                    </a:cubicBezTo>
                    <a:cubicBezTo>
                      <a:pt x="903" y="1532"/>
                      <a:pt x="903" y="1532"/>
                      <a:pt x="903" y="1532"/>
                    </a:cubicBezTo>
                    <a:cubicBezTo>
                      <a:pt x="902" y="1532"/>
                      <a:pt x="902" y="1532"/>
                      <a:pt x="901" y="1532"/>
                    </a:cubicBezTo>
                    <a:cubicBezTo>
                      <a:pt x="899" y="1532"/>
                      <a:pt x="899" y="1532"/>
                      <a:pt x="899" y="1532"/>
                    </a:cubicBezTo>
                    <a:cubicBezTo>
                      <a:pt x="899" y="1534"/>
                      <a:pt x="899" y="1534"/>
                      <a:pt x="899" y="1534"/>
                    </a:cubicBezTo>
                    <a:cubicBezTo>
                      <a:pt x="899" y="1534"/>
                      <a:pt x="899" y="1534"/>
                      <a:pt x="899" y="1534"/>
                    </a:cubicBezTo>
                    <a:cubicBezTo>
                      <a:pt x="899" y="1534"/>
                      <a:pt x="899" y="1535"/>
                      <a:pt x="899" y="1535"/>
                    </a:cubicBezTo>
                    <a:cubicBezTo>
                      <a:pt x="898" y="1534"/>
                      <a:pt x="897" y="1534"/>
                      <a:pt x="896" y="1533"/>
                    </a:cubicBezTo>
                    <a:cubicBezTo>
                      <a:pt x="896" y="1533"/>
                      <a:pt x="896" y="1533"/>
                      <a:pt x="896" y="1532"/>
                    </a:cubicBezTo>
                    <a:cubicBezTo>
                      <a:pt x="896" y="1532"/>
                      <a:pt x="896" y="1532"/>
                      <a:pt x="896" y="1532"/>
                    </a:cubicBezTo>
                    <a:cubicBezTo>
                      <a:pt x="896" y="1532"/>
                      <a:pt x="896" y="1532"/>
                      <a:pt x="896" y="1532"/>
                    </a:cubicBezTo>
                    <a:cubicBezTo>
                      <a:pt x="896" y="1531"/>
                      <a:pt x="897" y="1531"/>
                      <a:pt x="897" y="1531"/>
                    </a:cubicBezTo>
                    <a:cubicBezTo>
                      <a:pt x="898" y="1530"/>
                      <a:pt x="899" y="1530"/>
                      <a:pt x="900" y="1528"/>
                    </a:cubicBezTo>
                    <a:cubicBezTo>
                      <a:pt x="901" y="1527"/>
                      <a:pt x="901" y="1525"/>
                      <a:pt x="901" y="1523"/>
                    </a:cubicBezTo>
                    <a:cubicBezTo>
                      <a:pt x="901" y="1521"/>
                      <a:pt x="901" y="1519"/>
                      <a:pt x="901" y="1518"/>
                    </a:cubicBezTo>
                    <a:cubicBezTo>
                      <a:pt x="901" y="1518"/>
                      <a:pt x="901" y="1517"/>
                      <a:pt x="901" y="1516"/>
                    </a:cubicBezTo>
                    <a:cubicBezTo>
                      <a:pt x="901" y="1516"/>
                      <a:pt x="901" y="1515"/>
                      <a:pt x="901" y="1515"/>
                    </a:cubicBezTo>
                    <a:cubicBezTo>
                      <a:pt x="901" y="1515"/>
                      <a:pt x="902" y="1514"/>
                      <a:pt x="902" y="1514"/>
                    </a:cubicBezTo>
                    <a:cubicBezTo>
                      <a:pt x="903" y="1514"/>
                      <a:pt x="904" y="1513"/>
                      <a:pt x="904" y="1513"/>
                    </a:cubicBezTo>
                    <a:cubicBezTo>
                      <a:pt x="905" y="1513"/>
                      <a:pt x="905" y="1512"/>
                      <a:pt x="906" y="1512"/>
                    </a:cubicBezTo>
                    <a:cubicBezTo>
                      <a:pt x="906" y="1512"/>
                      <a:pt x="907" y="1512"/>
                      <a:pt x="907" y="1512"/>
                    </a:cubicBezTo>
                    <a:cubicBezTo>
                      <a:pt x="910" y="1511"/>
                      <a:pt x="910" y="1509"/>
                      <a:pt x="911" y="1508"/>
                    </a:cubicBezTo>
                    <a:cubicBezTo>
                      <a:pt x="911" y="1508"/>
                      <a:pt x="911" y="1507"/>
                      <a:pt x="911" y="1507"/>
                    </a:cubicBezTo>
                    <a:cubicBezTo>
                      <a:pt x="911" y="1507"/>
                      <a:pt x="911" y="1507"/>
                      <a:pt x="911" y="1507"/>
                    </a:cubicBezTo>
                    <a:cubicBezTo>
                      <a:pt x="912" y="1507"/>
                      <a:pt x="913" y="1507"/>
                      <a:pt x="914" y="1506"/>
                    </a:cubicBezTo>
                    <a:cubicBezTo>
                      <a:pt x="916" y="1504"/>
                      <a:pt x="917" y="1501"/>
                      <a:pt x="915" y="1499"/>
                    </a:cubicBezTo>
                    <a:cubicBezTo>
                      <a:pt x="915" y="1498"/>
                      <a:pt x="915" y="1497"/>
                      <a:pt x="915" y="1497"/>
                    </a:cubicBezTo>
                    <a:cubicBezTo>
                      <a:pt x="915" y="1497"/>
                      <a:pt x="915" y="1497"/>
                      <a:pt x="915" y="1497"/>
                    </a:cubicBezTo>
                    <a:cubicBezTo>
                      <a:pt x="916" y="1497"/>
                      <a:pt x="917" y="1496"/>
                      <a:pt x="918" y="1496"/>
                    </a:cubicBezTo>
                    <a:cubicBezTo>
                      <a:pt x="919" y="1494"/>
                      <a:pt x="919" y="1493"/>
                      <a:pt x="919" y="1492"/>
                    </a:cubicBezTo>
                    <a:cubicBezTo>
                      <a:pt x="919" y="1492"/>
                      <a:pt x="919" y="1492"/>
                      <a:pt x="919" y="1492"/>
                    </a:cubicBezTo>
                    <a:cubicBezTo>
                      <a:pt x="919" y="1492"/>
                      <a:pt x="920" y="1491"/>
                      <a:pt x="920" y="1491"/>
                    </a:cubicBezTo>
                    <a:cubicBezTo>
                      <a:pt x="920" y="1490"/>
                      <a:pt x="920" y="1490"/>
                      <a:pt x="920" y="1489"/>
                    </a:cubicBezTo>
                    <a:cubicBezTo>
                      <a:pt x="920" y="1488"/>
                      <a:pt x="920" y="1487"/>
                      <a:pt x="920" y="1486"/>
                    </a:cubicBezTo>
                    <a:cubicBezTo>
                      <a:pt x="920" y="1486"/>
                      <a:pt x="919" y="1485"/>
                      <a:pt x="919" y="1485"/>
                    </a:cubicBezTo>
                    <a:cubicBezTo>
                      <a:pt x="919" y="1485"/>
                      <a:pt x="919" y="1484"/>
                      <a:pt x="919" y="1484"/>
                    </a:cubicBezTo>
                    <a:cubicBezTo>
                      <a:pt x="919" y="1484"/>
                      <a:pt x="919" y="1483"/>
                      <a:pt x="920" y="1483"/>
                    </a:cubicBezTo>
                    <a:cubicBezTo>
                      <a:pt x="920" y="1482"/>
                      <a:pt x="919" y="1482"/>
                      <a:pt x="919" y="1481"/>
                    </a:cubicBezTo>
                    <a:cubicBezTo>
                      <a:pt x="919" y="1481"/>
                      <a:pt x="919" y="1481"/>
                      <a:pt x="919" y="1480"/>
                    </a:cubicBezTo>
                    <a:cubicBezTo>
                      <a:pt x="919" y="1480"/>
                      <a:pt x="920" y="1479"/>
                      <a:pt x="920" y="1478"/>
                    </a:cubicBezTo>
                    <a:cubicBezTo>
                      <a:pt x="922" y="1476"/>
                      <a:pt x="921" y="1474"/>
                      <a:pt x="921" y="1473"/>
                    </a:cubicBezTo>
                    <a:cubicBezTo>
                      <a:pt x="921" y="1473"/>
                      <a:pt x="921" y="1473"/>
                      <a:pt x="921" y="1472"/>
                    </a:cubicBezTo>
                    <a:cubicBezTo>
                      <a:pt x="921" y="1472"/>
                      <a:pt x="921" y="1471"/>
                      <a:pt x="920" y="1470"/>
                    </a:cubicBezTo>
                    <a:cubicBezTo>
                      <a:pt x="921" y="1471"/>
                      <a:pt x="921" y="1471"/>
                      <a:pt x="921" y="1471"/>
                    </a:cubicBezTo>
                    <a:cubicBezTo>
                      <a:pt x="921" y="1471"/>
                      <a:pt x="921" y="1471"/>
                      <a:pt x="921" y="1472"/>
                    </a:cubicBezTo>
                    <a:cubicBezTo>
                      <a:pt x="921" y="1473"/>
                      <a:pt x="922" y="1474"/>
                      <a:pt x="923" y="1475"/>
                    </a:cubicBezTo>
                    <a:cubicBezTo>
                      <a:pt x="924" y="1475"/>
                      <a:pt x="925" y="1475"/>
                      <a:pt x="926" y="1475"/>
                    </a:cubicBezTo>
                    <a:cubicBezTo>
                      <a:pt x="928" y="1475"/>
                      <a:pt x="929" y="1474"/>
                      <a:pt x="930" y="1473"/>
                    </a:cubicBezTo>
                    <a:cubicBezTo>
                      <a:pt x="931" y="1473"/>
                      <a:pt x="931" y="1473"/>
                      <a:pt x="931" y="1473"/>
                    </a:cubicBezTo>
                    <a:cubicBezTo>
                      <a:pt x="931" y="1473"/>
                      <a:pt x="932" y="1472"/>
                      <a:pt x="932" y="1472"/>
                    </a:cubicBezTo>
                    <a:cubicBezTo>
                      <a:pt x="933" y="1472"/>
                      <a:pt x="934" y="1471"/>
                      <a:pt x="935" y="1471"/>
                    </a:cubicBezTo>
                    <a:cubicBezTo>
                      <a:pt x="935" y="1470"/>
                      <a:pt x="936" y="1469"/>
                      <a:pt x="936" y="1469"/>
                    </a:cubicBezTo>
                    <a:cubicBezTo>
                      <a:pt x="936" y="1469"/>
                      <a:pt x="936" y="1468"/>
                      <a:pt x="937" y="1468"/>
                    </a:cubicBezTo>
                    <a:cubicBezTo>
                      <a:pt x="937" y="1469"/>
                      <a:pt x="937" y="1469"/>
                      <a:pt x="938" y="1470"/>
                    </a:cubicBezTo>
                    <a:cubicBezTo>
                      <a:pt x="938" y="1471"/>
                      <a:pt x="938" y="1471"/>
                      <a:pt x="938" y="1473"/>
                    </a:cubicBezTo>
                    <a:cubicBezTo>
                      <a:pt x="938" y="1474"/>
                      <a:pt x="938" y="1474"/>
                      <a:pt x="938" y="1474"/>
                    </a:cubicBezTo>
                    <a:cubicBezTo>
                      <a:pt x="938" y="1474"/>
                      <a:pt x="938" y="1475"/>
                      <a:pt x="938" y="1475"/>
                    </a:cubicBezTo>
                    <a:cubicBezTo>
                      <a:pt x="934" y="1478"/>
                      <a:pt x="935" y="1481"/>
                      <a:pt x="936" y="1483"/>
                    </a:cubicBezTo>
                    <a:cubicBezTo>
                      <a:pt x="936" y="1484"/>
                      <a:pt x="936" y="1484"/>
                      <a:pt x="936" y="1485"/>
                    </a:cubicBezTo>
                    <a:cubicBezTo>
                      <a:pt x="936" y="1485"/>
                      <a:pt x="936" y="1485"/>
                      <a:pt x="936" y="1486"/>
                    </a:cubicBezTo>
                    <a:cubicBezTo>
                      <a:pt x="936" y="1486"/>
                      <a:pt x="936" y="1486"/>
                      <a:pt x="936" y="1487"/>
                    </a:cubicBezTo>
                    <a:cubicBezTo>
                      <a:pt x="936" y="1487"/>
                      <a:pt x="935" y="1487"/>
                      <a:pt x="935" y="1487"/>
                    </a:cubicBezTo>
                    <a:cubicBezTo>
                      <a:pt x="935" y="1487"/>
                      <a:pt x="935" y="1487"/>
                      <a:pt x="935" y="1488"/>
                    </a:cubicBezTo>
                    <a:cubicBezTo>
                      <a:pt x="934" y="1488"/>
                      <a:pt x="933" y="1489"/>
                      <a:pt x="932" y="1490"/>
                    </a:cubicBezTo>
                    <a:cubicBezTo>
                      <a:pt x="931" y="1491"/>
                      <a:pt x="931" y="1491"/>
                      <a:pt x="931" y="1491"/>
                    </a:cubicBezTo>
                    <a:cubicBezTo>
                      <a:pt x="930" y="1492"/>
                      <a:pt x="930" y="1493"/>
                      <a:pt x="929" y="1494"/>
                    </a:cubicBezTo>
                    <a:cubicBezTo>
                      <a:pt x="928" y="1495"/>
                      <a:pt x="928" y="1496"/>
                      <a:pt x="928" y="1497"/>
                    </a:cubicBezTo>
                    <a:cubicBezTo>
                      <a:pt x="928" y="1497"/>
                      <a:pt x="928" y="1498"/>
                      <a:pt x="928" y="1498"/>
                    </a:cubicBezTo>
                    <a:cubicBezTo>
                      <a:pt x="928" y="1499"/>
                      <a:pt x="927" y="1499"/>
                      <a:pt x="927" y="1499"/>
                    </a:cubicBezTo>
                    <a:cubicBezTo>
                      <a:pt x="926" y="1499"/>
                      <a:pt x="926" y="1499"/>
                      <a:pt x="925" y="1500"/>
                    </a:cubicBezTo>
                    <a:cubicBezTo>
                      <a:pt x="924" y="1500"/>
                      <a:pt x="924" y="1501"/>
                      <a:pt x="923" y="1503"/>
                    </a:cubicBezTo>
                    <a:cubicBezTo>
                      <a:pt x="922" y="1505"/>
                      <a:pt x="922" y="1508"/>
                      <a:pt x="923" y="1510"/>
                    </a:cubicBezTo>
                    <a:cubicBezTo>
                      <a:pt x="923" y="1512"/>
                      <a:pt x="923" y="1513"/>
                      <a:pt x="923" y="1515"/>
                    </a:cubicBezTo>
                    <a:cubicBezTo>
                      <a:pt x="922" y="1516"/>
                      <a:pt x="922" y="1516"/>
                      <a:pt x="920" y="1517"/>
                    </a:cubicBezTo>
                    <a:cubicBezTo>
                      <a:pt x="920" y="1517"/>
                      <a:pt x="920" y="1517"/>
                      <a:pt x="919" y="1517"/>
                    </a:cubicBezTo>
                    <a:cubicBezTo>
                      <a:pt x="919" y="1518"/>
                      <a:pt x="919" y="1518"/>
                      <a:pt x="918" y="1518"/>
                    </a:cubicBezTo>
                    <a:cubicBezTo>
                      <a:pt x="917" y="1519"/>
                      <a:pt x="916" y="1519"/>
                      <a:pt x="916" y="1520"/>
                    </a:cubicBezTo>
                    <a:cubicBezTo>
                      <a:pt x="915" y="1521"/>
                      <a:pt x="915" y="1521"/>
                      <a:pt x="915" y="1521"/>
                    </a:cubicBezTo>
                    <a:cubicBezTo>
                      <a:pt x="913" y="1523"/>
                      <a:pt x="912" y="1525"/>
                      <a:pt x="912" y="1527"/>
                    </a:cubicBezTo>
                    <a:cubicBezTo>
                      <a:pt x="911" y="1527"/>
                      <a:pt x="911" y="1527"/>
                      <a:pt x="911" y="1527"/>
                    </a:cubicBezTo>
                    <a:close/>
                    <a:moveTo>
                      <a:pt x="879" y="292"/>
                    </a:moveTo>
                    <a:cubicBezTo>
                      <a:pt x="878" y="293"/>
                      <a:pt x="876" y="294"/>
                      <a:pt x="875" y="295"/>
                    </a:cubicBezTo>
                    <a:cubicBezTo>
                      <a:pt x="875" y="295"/>
                      <a:pt x="875" y="294"/>
                      <a:pt x="874" y="294"/>
                    </a:cubicBezTo>
                    <a:cubicBezTo>
                      <a:pt x="874" y="294"/>
                      <a:pt x="873" y="294"/>
                      <a:pt x="872" y="294"/>
                    </a:cubicBezTo>
                    <a:cubicBezTo>
                      <a:pt x="872" y="294"/>
                      <a:pt x="871" y="294"/>
                      <a:pt x="871" y="294"/>
                    </a:cubicBezTo>
                    <a:cubicBezTo>
                      <a:pt x="870" y="294"/>
                      <a:pt x="870" y="293"/>
                      <a:pt x="870" y="293"/>
                    </a:cubicBezTo>
                    <a:cubicBezTo>
                      <a:pt x="870" y="293"/>
                      <a:pt x="871" y="293"/>
                      <a:pt x="871" y="293"/>
                    </a:cubicBezTo>
                    <a:cubicBezTo>
                      <a:pt x="872" y="293"/>
                      <a:pt x="873" y="293"/>
                      <a:pt x="873" y="293"/>
                    </a:cubicBezTo>
                    <a:cubicBezTo>
                      <a:pt x="876" y="294"/>
                      <a:pt x="876" y="294"/>
                      <a:pt x="876" y="294"/>
                    </a:cubicBezTo>
                    <a:cubicBezTo>
                      <a:pt x="876" y="294"/>
                      <a:pt x="876" y="291"/>
                      <a:pt x="876" y="291"/>
                    </a:cubicBezTo>
                    <a:cubicBezTo>
                      <a:pt x="877" y="291"/>
                      <a:pt x="877" y="291"/>
                      <a:pt x="878" y="291"/>
                    </a:cubicBezTo>
                    <a:cubicBezTo>
                      <a:pt x="878" y="291"/>
                      <a:pt x="879" y="291"/>
                      <a:pt x="879" y="291"/>
                    </a:cubicBezTo>
                    <a:cubicBezTo>
                      <a:pt x="880" y="291"/>
                      <a:pt x="880" y="291"/>
                      <a:pt x="881" y="290"/>
                    </a:cubicBezTo>
                    <a:cubicBezTo>
                      <a:pt x="880" y="291"/>
                      <a:pt x="880" y="291"/>
                      <a:pt x="879" y="292"/>
                    </a:cubicBezTo>
                    <a:close/>
                    <a:moveTo>
                      <a:pt x="858" y="204"/>
                    </a:moveTo>
                    <a:cubicBezTo>
                      <a:pt x="858" y="205"/>
                      <a:pt x="858" y="205"/>
                      <a:pt x="857" y="205"/>
                    </a:cubicBezTo>
                    <a:cubicBezTo>
                      <a:pt x="857" y="206"/>
                      <a:pt x="856" y="206"/>
                      <a:pt x="854" y="206"/>
                    </a:cubicBezTo>
                    <a:cubicBezTo>
                      <a:pt x="854" y="206"/>
                      <a:pt x="854" y="206"/>
                      <a:pt x="854" y="206"/>
                    </a:cubicBezTo>
                    <a:cubicBezTo>
                      <a:pt x="855" y="206"/>
                      <a:pt x="855" y="205"/>
                      <a:pt x="855" y="205"/>
                    </a:cubicBezTo>
                    <a:cubicBezTo>
                      <a:pt x="855" y="205"/>
                      <a:pt x="855" y="205"/>
                      <a:pt x="855" y="205"/>
                    </a:cubicBezTo>
                    <a:cubicBezTo>
                      <a:pt x="855" y="205"/>
                      <a:pt x="855" y="205"/>
                      <a:pt x="855" y="205"/>
                    </a:cubicBezTo>
                    <a:cubicBezTo>
                      <a:pt x="856" y="205"/>
                      <a:pt x="856" y="205"/>
                      <a:pt x="856" y="205"/>
                    </a:cubicBezTo>
                    <a:cubicBezTo>
                      <a:pt x="858" y="205"/>
                      <a:pt x="859" y="203"/>
                      <a:pt x="859" y="202"/>
                    </a:cubicBezTo>
                    <a:cubicBezTo>
                      <a:pt x="861" y="202"/>
                      <a:pt x="861" y="202"/>
                      <a:pt x="861" y="202"/>
                    </a:cubicBezTo>
                    <a:cubicBezTo>
                      <a:pt x="860" y="203"/>
                      <a:pt x="859" y="204"/>
                      <a:pt x="858" y="20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22"/>
              <p:cNvSpPr>
                <a:spLocks/>
              </p:cNvSpPr>
              <p:nvPr/>
            </p:nvSpPr>
            <p:spPr bwMode="auto">
              <a:xfrm>
                <a:off x="3066" y="2713"/>
                <a:ext cx="282" cy="308"/>
              </a:xfrm>
              <a:custGeom>
                <a:avLst/>
                <a:gdLst>
                  <a:gd name="T0" fmla="*/ 182 w 184"/>
                  <a:gd name="T1" fmla="*/ 149 h 201"/>
                  <a:gd name="T2" fmla="*/ 176 w 184"/>
                  <a:gd name="T3" fmla="*/ 144 h 201"/>
                  <a:gd name="T4" fmla="*/ 171 w 184"/>
                  <a:gd name="T5" fmla="*/ 128 h 201"/>
                  <a:gd name="T6" fmla="*/ 179 w 184"/>
                  <a:gd name="T7" fmla="*/ 115 h 201"/>
                  <a:gd name="T8" fmla="*/ 175 w 184"/>
                  <a:gd name="T9" fmla="*/ 101 h 201"/>
                  <a:gd name="T10" fmla="*/ 152 w 184"/>
                  <a:gd name="T11" fmla="*/ 77 h 201"/>
                  <a:gd name="T12" fmla="*/ 130 w 184"/>
                  <a:gd name="T13" fmla="*/ 63 h 201"/>
                  <a:gd name="T14" fmla="*/ 109 w 184"/>
                  <a:gd name="T15" fmla="*/ 51 h 201"/>
                  <a:gd name="T16" fmla="*/ 93 w 184"/>
                  <a:gd name="T17" fmla="*/ 39 h 201"/>
                  <a:gd name="T18" fmla="*/ 78 w 184"/>
                  <a:gd name="T19" fmla="*/ 35 h 201"/>
                  <a:gd name="T20" fmla="*/ 69 w 184"/>
                  <a:gd name="T21" fmla="*/ 34 h 201"/>
                  <a:gd name="T22" fmla="*/ 35 w 184"/>
                  <a:gd name="T23" fmla="*/ 0 h 201"/>
                  <a:gd name="T24" fmla="*/ 23 w 184"/>
                  <a:gd name="T25" fmla="*/ 2 h 201"/>
                  <a:gd name="T26" fmla="*/ 23 w 184"/>
                  <a:gd name="T27" fmla="*/ 5 h 201"/>
                  <a:gd name="T28" fmla="*/ 13 w 184"/>
                  <a:gd name="T29" fmla="*/ 5 h 201"/>
                  <a:gd name="T30" fmla="*/ 7 w 184"/>
                  <a:gd name="T31" fmla="*/ 8 h 201"/>
                  <a:gd name="T32" fmla="*/ 3 w 184"/>
                  <a:gd name="T33" fmla="*/ 15 h 201"/>
                  <a:gd name="T34" fmla="*/ 2 w 184"/>
                  <a:gd name="T35" fmla="*/ 20 h 201"/>
                  <a:gd name="T36" fmla="*/ 7 w 184"/>
                  <a:gd name="T37" fmla="*/ 39 h 201"/>
                  <a:gd name="T38" fmla="*/ 5 w 184"/>
                  <a:gd name="T39" fmla="*/ 43 h 201"/>
                  <a:gd name="T40" fmla="*/ 4 w 184"/>
                  <a:gd name="T41" fmla="*/ 60 h 201"/>
                  <a:gd name="T42" fmla="*/ 2 w 184"/>
                  <a:gd name="T43" fmla="*/ 76 h 201"/>
                  <a:gd name="T44" fmla="*/ 7 w 184"/>
                  <a:gd name="T45" fmla="*/ 93 h 201"/>
                  <a:gd name="T46" fmla="*/ 11 w 184"/>
                  <a:gd name="T47" fmla="*/ 124 h 201"/>
                  <a:gd name="T48" fmla="*/ 10 w 184"/>
                  <a:gd name="T49" fmla="*/ 124 h 201"/>
                  <a:gd name="T50" fmla="*/ 6 w 184"/>
                  <a:gd name="T51" fmla="*/ 125 h 201"/>
                  <a:gd name="T52" fmla="*/ 14 w 184"/>
                  <a:gd name="T53" fmla="*/ 160 h 201"/>
                  <a:gd name="T54" fmla="*/ 20 w 184"/>
                  <a:gd name="T55" fmla="*/ 170 h 201"/>
                  <a:gd name="T56" fmla="*/ 30 w 184"/>
                  <a:gd name="T57" fmla="*/ 177 h 201"/>
                  <a:gd name="T58" fmla="*/ 33 w 184"/>
                  <a:gd name="T59" fmla="*/ 180 h 201"/>
                  <a:gd name="T60" fmla="*/ 42 w 184"/>
                  <a:gd name="T61" fmla="*/ 181 h 201"/>
                  <a:gd name="T62" fmla="*/ 50 w 184"/>
                  <a:gd name="T63" fmla="*/ 181 h 201"/>
                  <a:gd name="T64" fmla="*/ 54 w 184"/>
                  <a:gd name="T65" fmla="*/ 181 h 201"/>
                  <a:gd name="T66" fmla="*/ 59 w 184"/>
                  <a:gd name="T67" fmla="*/ 181 h 201"/>
                  <a:gd name="T68" fmla="*/ 70 w 184"/>
                  <a:gd name="T69" fmla="*/ 190 h 201"/>
                  <a:gd name="T70" fmla="*/ 77 w 184"/>
                  <a:gd name="T71" fmla="*/ 193 h 201"/>
                  <a:gd name="T72" fmla="*/ 83 w 184"/>
                  <a:gd name="T73" fmla="*/ 195 h 201"/>
                  <a:gd name="T74" fmla="*/ 91 w 184"/>
                  <a:gd name="T75" fmla="*/ 199 h 201"/>
                  <a:gd name="T76" fmla="*/ 97 w 184"/>
                  <a:gd name="T77" fmla="*/ 200 h 201"/>
                  <a:gd name="T78" fmla="*/ 107 w 184"/>
                  <a:gd name="T79" fmla="*/ 196 h 201"/>
                  <a:gd name="T80" fmla="*/ 114 w 184"/>
                  <a:gd name="T81" fmla="*/ 194 h 201"/>
                  <a:gd name="T82" fmla="*/ 120 w 184"/>
                  <a:gd name="T83" fmla="*/ 195 h 201"/>
                  <a:gd name="T84" fmla="*/ 124 w 184"/>
                  <a:gd name="T85" fmla="*/ 196 h 201"/>
                  <a:gd name="T86" fmla="*/ 132 w 184"/>
                  <a:gd name="T87" fmla="*/ 199 h 201"/>
                  <a:gd name="T88" fmla="*/ 134 w 184"/>
                  <a:gd name="T89" fmla="*/ 199 h 201"/>
                  <a:gd name="T90" fmla="*/ 145 w 184"/>
                  <a:gd name="T91" fmla="*/ 199 h 201"/>
                  <a:gd name="T92" fmla="*/ 152 w 184"/>
                  <a:gd name="T93" fmla="*/ 196 h 201"/>
                  <a:gd name="T94" fmla="*/ 155 w 184"/>
                  <a:gd name="T95" fmla="*/ 194 h 201"/>
                  <a:gd name="T96" fmla="*/ 159 w 184"/>
                  <a:gd name="T97" fmla="*/ 190 h 201"/>
                  <a:gd name="T98" fmla="*/ 166 w 184"/>
                  <a:gd name="T99" fmla="*/ 188 h 201"/>
                  <a:gd name="T100" fmla="*/ 171 w 184"/>
                  <a:gd name="T101" fmla="*/ 182 h 201"/>
                  <a:gd name="T102" fmla="*/ 177 w 184"/>
                  <a:gd name="T103" fmla="*/ 175 h 201"/>
                  <a:gd name="T104" fmla="*/ 178 w 184"/>
                  <a:gd name="T105" fmla="*/ 170 h 201"/>
                  <a:gd name="T106" fmla="*/ 180 w 184"/>
                  <a:gd name="T107" fmla="*/ 166 h 201"/>
                  <a:gd name="T108" fmla="*/ 183 w 184"/>
                  <a:gd name="T109" fmla="*/ 154 h 201"/>
                  <a:gd name="T110" fmla="*/ 184 w 184"/>
                  <a:gd name="T111" fmla="*/ 15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4" h="201">
                    <a:moveTo>
                      <a:pt x="184" y="151"/>
                    </a:moveTo>
                    <a:cubicBezTo>
                      <a:pt x="182" y="149"/>
                      <a:pt x="182" y="149"/>
                      <a:pt x="182" y="149"/>
                    </a:cubicBezTo>
                    <a:cubicBezTo>
                      <a:pt x="182" y="149"/>
                      <a:pt x="182" y="149"/>
                      <a:pt x="182" y="149"/>
                    </a:cubicBezTo>
                    <a:cubicBezTo>
                      <a:pt x="182" y="149"/>
                      <a:pt x="182" y="149"/>
                      <a:pt x="182" y="149"/>
                    </a:cubicBezTo>
                    <a:cubicBezTo>
                      <a:pt x="181" y="149"/>
                      <a:pt x="180" y="148"/>
                      <a:pt x="179" y="148"/>
                    </a:cubicBezTo>
                    <a:cubicBezTo>
                      <a:pt x="177" y="148"/>
                      <a:pt x="176" y="147"/>
                      <a:pt x="176" y="144"/>
                    </a:cubicBezTo>
                    <a:cubicBezTo>
                      <a:pt x="175" y="142"/>
                      <a:pt x="175" y="141"/>
                      <a:pt x="175" y="139"/>
                    </a:cubicBezTo>
                    <a:cubicBezTo>
                      <a:pt x="175" y="135"/>
                      <a:pt x="175" y="131"/>
                      <a:pt x="172" y="129"/>
                    </a:cubicBezTo>
                    <a:cubicBezTo>
                      <a:pt x="171" y="129"/>
                      <a:pt x="171" y="129"/>
                      <a:pt x="171" y="128"/>
                    </a:cubicBezTo>
                    <a:cubicBezTo>
                      <a:pt x="172" y="128"/>
                      <a:pt x="172" y="128"/>
                      <a:pt x="172" y="128"/>
                    </a:cubicBezTo>
                    <a:cubicBezTo>
                      <a:pt x="173" y="125"/>
                      <a:pt x="174" y="122"/>
                      <a:pt x="175" y="119"/>
                    </a:cubicBezTo>
                    <a:cubicBezTo>
                      <a:pt x="176" y="117"/>
                      <a:pt x="178" y="116"/>
                      <a:pt x="179" y="115"/>
                    </a:cubicBezTo>
                    <a:cubicBezTo>
                      <a:pt x="180" y="114"/>
                      <a:pt x="181" y="113"/>
                      <a:pt x="182" y="112"/>
                    </a:cubicBezTo>
                    <a:cubicBezTo>
                      <a:pt x="183" y="110"/>
                      <a:pt x="184" y="109"/>
                      <a:pt x="183" y="107"/>
                    </a:cubicBezTo>
                    <a:cubicBezTo>
                      <a:pt x="183" y="105"/>
                      <a:pt x="179" y="103"/>
                      <a:pt x="175" y="101"/>
                    </a:cubicBezTo>
                    <a:cubicBezTo>
                      <a:pt x="174" y="101"/>
                      <a:pt x="174" y="101"/>
                      <a:pt x="173" y="101"/>
                    </a:cubicBezTo>
                    <a:cubicBezTo>
                      <a:pt x="168" y="98"/>
                      <a:pt x="164" y="96"/>
                      <a:pt x="162" y="90"/>
                    </a:cubicBezTo>
                    <a:cubicBezTo>
                      <a:pt x="159" y="84"/>
                      <a:pt x="157" y="80"/>
                      <a:pt x="152" y="77"/>
                    </a:cubicBezTo>
                    <a:cubicBezTo>
                      <a:pt x="149" y="75"/>
                      <a:pt x="147" y="75"/>
                      <a:pt x="144" y="74"/>
                    </a:cubicBezTo>
                    <a:cubicBezTo>
                      <a:pt x="142" y="73"/>
                      <a:pt x="139" y="72"/>
                      <a:pt x="137" y="71"/>
                    </a:cubicBezTo>
                    <a:cubicBezTo>
                      <a:pt x="133" y="69"/>
                      <a:pt x="131" y="66"/>
                      <a:pt x="130" y="63"/>
                    </a:cubicBezTo>
                    <a:cubicBezTo>
                      <a:pt x="128" y="62"/>
                      <a:pt x="127" y="60"/>
                      <a:pt x="125" y="58"/>
                    </a:cubicBezTo>
                    <a:cubicBezTo>
                      <a:pt x="123" y="56"/>
                      <a:pt x="120" y="55"/>
                      <a:pt x="116" y="54"/>
                    </a:cubicBezTo>
                    <a:cubicBezTo>
                      <a:pt x="114" y="53"/>
                      <a:pt x="111" y="53"/>
                      <a:pt x="109" y="51"/>
                    </a:cubicBezTo>
                    <a:cubicBezTo>
                      <a:pt x="107" y="50"/>
                      <a:pt x="105" y="49"/>
                      <a:pt x="104" y="49"/>
                    </a:cubicBezTo>
                    <a:cubicBezTo>
                      <a:pt x="101" y="48"/>
                      <a:pt x="98" y="46"/>
                      <a:pt x="95" y="43"/>
                    </a:cubicBezTo>
                    <a:cubicBezTo>
                      <a:pt x="95" y="42"/>
                      <a:pt x="94" y="41"/>
                      <a:pt x="93" y="39"/>
                    </a:cubicBezTo>
                    <a:cubicBezTo>
                      <a:pt x="91" y="36"/>
                      <a:pt x="89" y="31"/>
                      <a:pt x="85" y="31"/>
                    </a:cubicBezTo>
                    <a:cubicBezTo>
                      <a:pt x="84" y="31"/>
                      <a:pt x="84" y="31"/>
                      <a:pt x="84" y="31"/>
                    </a:cubicBezTo>
                    <a:cubicBezTo>
                      <a:pt x="82" y="31"/>
                      <a:pt x="80" y="33"/>
                      <a:pt x="78" y="35"/>
                    </a:cubicBezTo>
                    <a:cubicBezTo>
                      <a:pt x="76" y="37"/>
                      <a:pt x="74" y="39"/>
                      <a:pt x="71" y="39"/>
                    </a:cubicBezTo>
                    <a:cubicBezTo>
                      <a:pt x="71" y="39"/>
                      <a:pt x="70" y="39"/>
                      <a:pt x="70" y="39"/>
                    </a:cubicBezTo>
                    <a:cubicBezTo>
                      <a:pt x="70" y="37"/>
                      <a:pt x="70" y="35"/>
                      <a:pt x="69" y="34"/>
                    </a:cubicBezTo>
                    <a:cubicBezTo>
                      <a:pt x="68" y="30"/>
                      <a:pt x="68" y="26"/>
                      <a:pt x="65" y="24"/>
                    </a:cubicBezTo>
                    <a:cubicBezTo>
                      <a:pt x="62" y="21"/>
                      <a:pt x="59" y="19"/>
                      <a:pt x="57" y="17"/>
                    </a:cubicBezTo>
                    <a:cubicBezTo>
                      <a:pt x="35" y="0"/>
                      <a:pt x="35" y="0"/>
                      <a:pt x="35" y="0"/>
                    </a:cubicBezTo>
                    <a:cubicBezTo>
                      <a:pt x="34" y="0"/>
                      <a:pt x="34" y="0"/>
                      <a:pt x="34" y="0"/>
                    </a:cubicBezTo>
                    <a:cubicBezTo>
                      <a:pt x="33" y="0"/>
                      <a:pt x="32" y="0"/>
                      <a:pt x="31" y="0"/>
                    </a:cubicBezTo>
                    <a:cubicBezTo>
                      <a:pt x="26" y="0"/>
                      <a:pt x="24" y="0"/>
                      <a:pt x="23" y="2"/>
                    </a:cubicBezTo>
                    <a:cubicBezTo>
                      <a:pt x="23" y="3"/>
                      <a:pt x="23" y="3"/>
                      <a:pt x="23" y="3"/>
                    </a:cubicBezTo>
                    <a:cubicBezTo>
                      <a:pt x="23" y="4"/>
                      <a:pt x="23" y="4"/>
                      <a:pt x="23" y="4"/>
                    </a:cubicBezTo>
                    <a:cubicBezTo>
                      <a:pt x="23" y="4"/>
                      <a:pt x="23" y="5"/>
                      <a:pt x="23" y="5"/>
                    </a:cubicBezTo>
                    <a:cubicBezTo>
                      <a:pt x="21" y="5"/>
                      <a:pt x="20" y="6"/>
                      <a:pt x="18" y="6"/>
                    </a:cubicBezTo>
                    <a:cubicBezTo>
                      <a:pt x="17" y="6"/>
                      <a:pt x="16" y="6"/>
                      <a:pt x="15" y="6"/>
                    </a:cubicBezTo>
                    <a:cubicBezTo>
                      <a:pt x="14" y="5"/>
                      <a:pt x="13" y="5"/>
                      <a:pt x="13" y="5"/>
                    </a:cubicBezTo>
                    <a:cubicBezTo>
                      <a:pt x="11" y="5"/>
                      <a:pt x="11" y="6"/>
                      <a:pt x="10" y="6"/>
                    </a:cubicBezTo>
                    <a:cubicBezTo>
                      <a:pt x="9" y="6"/>
                      <a:pt x="8" y="7"/>
                      <a:pt x="7" y="8"/>
                    </a:cubicBezTo>
                    <a:cubicBezTo>
                      <a:pt x="7" y="8"/>
                      <a:pt x="7" y="8"/>
                      <a:pt x="7" y="8"/>
                    </a:cubicBezTo>
                    <a:cubicBezTo>
                      <a:pt x="7" y="9"/>
                      <a:pt x="6" y="10"/>
                      <a:pt x="6" y="10"/>
                    </a:cubicBezTo>
                    <a:cubicBezTo>
                      <a:pt x="5" y="12"/>
                      <a:pt x="5" y="13"/>
                      <a:pt x="4" y="13"/>
                    </a:cubicBezTo>
                    <a:cubicBezTo>
                      <a:pt x="4" y="14"/>
                      <a:pt x="3" y="14"/>
                      <a:pt x="3" y="15"/>
                    </a:cubicBezTo>
                    <a:cubicBezTo>
                      <a:pt x="2" y="16"/>
                      <a:pt x="1" y="16"/>
                      <a:pt x="1" y="17"/>
                    </a:cubicBezTo>
                    <a:cubicBezTo>
                      <a:pt x="0" y="20"/>
                      <a:pt x="0" y="20"/>
                      <a:pt x="0" y="20"/>
                    </a:cubicBezTo>
                    <a:cubicBezTo>
                      <a:pt x="2" y="20"/>
                      <a:pt x="2" y="20"/>
                      <a:pt x="2" y="20"/>
                    </a:cubicBezTo>
                    <a:cubicBezTo>
                      <a:pt x="5" y="25"/>
                      <a:pt x="5" y="26"/>
                      <a:pt x="4" y="31"/>
                    </a:cubicBezTo>
                    <a:cubicBezTo>
                      <a:pt x="3" y="34"/>
                      <a:pt x="4" y="37"/>
                      <a:pt x="4" y="39"/>
                    </a:cubicBezTo>
                    <a:cubicBezTo>
                      <a:pt x="7" y="39"/>
                      <a:pt x="7" y="39"/>
                      <a:pt x="7" y="39"/>
                    </a:cubicBezTo>
                    <a:cubicBezTo>
                      <a:pt x="7" y="39"/>
                      <a:pt x="7" y="39"/>
                      <a:pt x="7" y="39"/>
                    </a:cubicBezTo>
                    <a:cubicBezTo>
                      <a:pt x="4" y="40"/>
                      <a:pt x="4" y="40"/>
                      <a:pt x="4" y="40"/>
                    </a:cubicBezTo>
                    <a:cubicBezTo>
                      <a:pt x="4" y="41"/>
                      <a:pt x="4" y="42"/>
                      <a:pt x="5" y="43"/>
                    </a:cubicBezTo>
                    <a:cubicBezTo>
                      <a:pt x="5" y="45"/>
                      <a:pt x="4" y="47"/>
                      <a:pt x="3" y="49"/>
                    </a:cubicBezTo>
                    <a:cubicBezTo>
                      <a:pt x="3" y="52"/>
                      <a:pt x="2" y="54"/>
                      <a:pt x="3" y="57"/>
                    </a:cubicBezTo>
                    <a:cubicBezTo>
                      <a:pt x="3" y="58"/>
                      <a:pt x="4" y="59"/>
                      <a:pt x="4" y="60"/>
                    </a:cubicBezTo>
                    <a:cubicBezTo>
                      <a:pt x="6" y="62"/>
                      <a:pt x="7" y="64"/>
                      <a:pt x="6" y="67"/>
                    </a:cubicBezTo>
                    <a:cubicBezTo>
                      <a:pt x="5" y="69"/>
                      <a:pt x="4" y="70"/>
                      <a:pt x="3" y="71"/>
                    </a:cubicBezTo>
                    <a:cubicBezTo>
                      <a:pt x="2" y="72"/>
                      <a:pt x="2" y="74"/>
                      <a:pt x="2" y="76"/>
                    </a:cubicBezTo>
                    <a:cubicBezTo>
                      <a:pt x="2" y="78"/>
                      <a:pt x="3" y="80"/>
                      <a:pt x="5" y="81"/>
                    </a:cubicBezTo>
                    <a:cubicBezTo>
                      <a:pt x="5" y="82"/>
                      <a:pt x="6" y="83"/>
                      <a:pt x="7" y="85"/>
                    </a:cubicBezTo>
                    <a:cubicBezTo>
                      <a:pt x="8" y="88"/>
                      <a:pt x="7" y="90"/>
                      <a:pt x="7" y="93"/>
                    </a:cubicBezTo>
                    <a:cubicBezTo>
                      <a:pt x="6" y="95"/>
                      <a:pt x="6" y="96"/>
                      <a:pt x="6" y="98"/>
                    </a:cubicBezTo>
                    <a:cubicBezTo>
                      <a:pt x="6" y="102"/>
                      <a:pt x="7" y="105"/>
                      <a:pt x="8" y="109"/>
                    </a:cubicBezTo>
                    <a:cubicBezTo>
                      <a:pt x="10" y="114"/>
                      <a:pt x="11" y="118"/>
                      <a:pt x="11" y="124"/>
                    </a:cubicBezTo>
                    <a:cubicBezTo>
                      <a:pt x="11" y="124"/>
                      <a:pt x="11" y="124"/>
                      <a:pt x="11" y="124"/>
                    </a:cubicBezTo>
                    <a:cubicBezTo>
                      <a:pt x="11" y="124"/>
                      <a:pt x="10" y="124"/>
                      <a:pt x="10" y="124"/>
                    </a:cubicBezTo>
                    <a:cubicBezTo>
                      <a:pt x="10" y="124"/>
                      <a:pt x="10" y="124"/>
                      <a:pt x="10" y="124"/>
                    </a:cubicBezTo>
                    <a:cubicBezTo>
                      <a:pt x="10" y="124"/>
                      <a:pt x="10" y="124"/>
                      <a:pt x="10" y="124"/>
                    </a:cubicBezTo>
                    <a:cubicBezTo>
                      <a:pt x="10" y="124"/>
                      <a:pt x="9" y="124"/>
                      <a:pt x="8" y="124"/>
                    </a:cubicBezTo>
                    <a:cubicBezTo>
                      <a:pt x="6" y="125"/>
                      <a:pt x="6" y="125"/>
                      <a:pt x="6" y="125"/>
                    </a:cubicBezTo>
                    <a:cubicBezTo>
                      <a:pt x="6" y="126"/>
                      <a:pt x="6" y="126"/>
                      <a:pt x="6" y="126"/>
                    </a:cubicBezTo>
                    <a:cubicBezTo>
                      <a:pt x="6" y="134"/>
                      <a:pt x="6" y="143"/>
                      <a:pt x="10" y="152"/>
                    </a:cubicBezTo>
                    <a:cubicBezTo>
                      <a:pt x="11" y="155"/>
                      <a:pt x="13" y="158"/>
                      <a:pt x="14" y="160"/>
                    </a:cubicBezTo>
                    <a:cubicBezTo>
                      <a:pt x="16" y="163"/>
                      <a:pt x="17" y="165"/>
                      <a:pt x="18" y="168"/>
                    </a:cubicBezTo>
                    <a:cubicBezTo>
                      <a:pt x="19" y="169"/>
                      <a:pt x="19" y="169"/>
                      <a:pt x="19" y="169"/>
                    </a:cubicBezTo>
                    <a:cubicBezTo>
                      <a:pt x="20" y="170"/>
                      <a:pt x="20" y="170"/>
                      <a:pt x="20" y="170"/>
                    </a:cubicBezTo>
                    <a:cubicBezTo>
                      <a:pt x="21" y="170"/>
                      <a:pt x="21" y="170"/>
                      <a:pt x="21" y="170"/>
                    </a:cubicBezTo>
                    <a:cubicBezTo>
                      <a:pt x="24" y="171"/>
                      <a:pt x="27" y="174"/>
                      <a:pt x="29" y="176"/>
                    </a:cubicBezTo>
                    <a:cubicBezTo>
                      <a:pt x="29" y="176"/>
                      <a:pt x="30" y="177"/>
                      <a:pt x="30" y="177"/>
                    </a:cubicBezTo>
                    <a:cubicBezTo>
                      <a:pt x="31" y="177"/>
                      <a:pt x="31" y="178"/>
                      <a:pt x="31" y="178"/>
                    </a:cubicBezTo>
                    <a:cubicBezTo>
                      <a:pt x="31" y="178"/>
                      <a:pt x="32" y="179"/>
                      <a:pt x="32" y="179"/>
                    </a:cubicBezTo>
                    <a:cubicBezTo>
                      <a:pt x="32" y="179"/>
                      <a:pt x="33" y="180"/>
                      <a:pt x="33" y="180"/>
                    </a:cubicBezTo>
                    <a:cubicBezTo>
                      <a:pt x="34" y="182"/>
                      <a:pt x="35" y="182"/>
                      <a:pt x="37" y="182"/>
                    </a:cubicBezTo>
                    <a:cubicBezTo>
                      <a:pt x="38" y="182"/>
                      <a:pt x="40" y="182"/>
                      <a:pt x="41" y="181"/>
                    </a:cubicBezTo>
                    <a:cubicBezTo>
                      <a:pt x="42" y="181"/>
                      <a:pt x="42" y="181"/>
                      <a:pt x="42" y="181"/>
                    </a:cubicBezTo>
                    <a:cubicBezTo>
                      <a:pt x="43" y="181"/>
                      <a:pt x="43" y="181"/>
                      <a:pt x="43" y="181"/>
                    </a:cubicBezTo>
                    <a:cubicBezTo>
                      <a:pt x="44" y="181"/>
                      <a:pt x="45" y="181"/>
                      <a:pt x="46" y="181"/>
                    </a:cubicBezTo>
                    <a:cubicBezTo>
                      <a:pt x="47" y="181"/>
                      <a:pt x="48" y="181"/>
                      <a:pt x="50" y="181"/>
                    </a:cubicBezTo>
                    <a:cubicBezTo>
                      <a:pt x="50" y="181"/>
                      <a:pt x="50" y="181"/>
                      <a:pt x="50" y="181"/>
                    </a:cubicBezTo>
                    <a:cubicBezTo>
                      <a:pt x="50" y="181"/>
                      <a:pt x="51" y="181"/>
                      <a:pt x="52" y="181"/>
                    </a:cubicBezTo>
                    <a:cubicBezTo>
                      <a:pt x="53" y="181"/>
                      <a:pt x="53" y="181"/>
                      <a:pt x="54" y="181"/>
                    </a:cubicBezTo>
                    <a:cubicBezTo>
                      <a:pt x="55" y="181"/>
                      <a:pt x="55" y="181"/>
                      <a:pt x="56" y="181"/>
                    </a:cubicBezTo>
                    <a:cubicBezTo>
                      <a:pt x="56" y="181"/>
                      <a:pt x="57" y="181"/>
                      <a:pt x="57" y="181"/>
                    </a:cubicBezTo>
                    <a:cubicBezTo>
                      <a:pt x="58" y="181"/>
                      <a:pt x="58" y="181"/>
                      <a:pt x="59" y="181"/>
                    </a:cubicBezTo>
                    <a:cubicBezTo>
                      <a:pt x="60" y="181"/>
                      <a:pt x="61" y="181"/>
                      <a:pt x="62" y="183"/>
                    </a:cubicBezTo>
                    <a:cubicBezTo>
                      <a:pt x="64" y="186"/>
                      <a:pt x="67" y="188"/>
                      <a:pt x="69" y="189"/>
                    </a:cubicBezTo>
                    <a:cubicBezTo>
                      <a:pt x="69" y="190"/>
                      <a:pt x="70" y="190"/>
                      <a:pt x="70" y="190"/>
                    </a:cubicBezTo>
                    <a:cubicBezTo>
                      <a:pt x="71" y="191"/>
                      <a:pt x="71" y="191"/>
                      <a:pt x="73" y="192"/>
                    </a:cubicBezTo>
                    <a:cubicBezTo>
                      <a:pt x="74" y="192"/>
                      <a:pt x="74" y="192"/>
                      <a:pt x="75" y="192"/>
                    </a:cubicBezTo>
                    <a:cubicBezTo>
                      <a:pt x="76" y="192"/>
                      <a:pt x="77" y="192"/>
                      <a:pt x="77" y="193"/>
                    </a:cubicBezTo>
                    <a:cubicBezTo>
                      <a:pt x="78" y="193"/>
                      <a:pt x="78" y="193"/>
                      <a:pt x="78" y="193"/>
                    </a:cubicBezTo>
                    <a:cubicBezTo>
                      <a:pt x="79" y="194"/>
                      <a:pt x="80" y="194"/>
                      <a:pt x="82" y="194"/>
                    </a:cubicBezTo>
                    <a:cubicBezTo>
                      <a:pt x="82" y="195"/>
                      <a:pt x="83" y="195"/>
                      <a:pt x="83" y="195"/>
                    </a:cubicBezTo>
                    <a:cubicBezTo>
                      <a:pt x="84" y="195"/>
                      <a:pt x="86" y="195"/>
                      <a:pt x="86" y="195"/>
                    </a:cubicBezTo>
                    <a:cubicBezTo>
                      <a:pt x="87" y="196"/>
                      <a:pt x="87" y="196"/>
                      <a:pt x="87" y="196"/>
                    </a:cubicBezTo>
                    <a:cubicBezTo>
                      <a:pt x="87" y="197"/>
                      <a:pt x="88" y="199"/>
                      <a:pt x="91" y="199"/>
                    </a:cubicBezTo>
                    <a:cubicBezTo>
                      <a:pt x="91" y="199"/>
                      <a:pt x="92" y="199"/>
                      <a:pt x="92" y="199"/>
                    </a:cubicBezTo>
                    <a:cubicBezTo>
                      <a:pt x="93" y="199"/>
                      <a:pt x="93" y="199"/>
                      <a:pt x="94" y="199"/>
                    </a:cubicBezTo>
                    <a:cubicBezTo>
                      <a:pt x="95" y="200"/>
                      <a:pt x="96" y="200"/>
                      <a:pt x="97" y="200"/>
                    </a:cubicBezTo>
                    <a:cubicBezTo>
                      <a:pt x="97" y="200"/>
                      <a:pt x="97" y="200"/>
                      <a:pt x="97" y="200"/>
                    </a:cubicBezTo>
                    <a:cubicBezTo>
                      <a:pt x="100" y="200"/>
                      <a:pt x="102" y="199"/>
                      <a:pt x="105" y="198"/>
                    </a:cubicBezTo>
                    <a:cubicBezTo>
                      <a:pt x="105" y="197"/>
                      <a:pt x="106" y="197"/>
                      <a:pt x="107" y="196"/>
                    </a:cubicBezTo>
                    <a:cubicBezTo>
                      <a:pt x="108" y="196"/>
                      <a:pt x="109" y="195"/>
                      <a:pt x="110" y="195"/>
                    </a:cubicBezTo>
                    <a:cubicBezTo>
                      <a:pt x="111" y="194"/>
                      <a:pt x="111" y="194"/>
                      <a:pt x="112" y="194"/>
                    </a:cubicBezTo>
                    <a:cubicBezTo>
                      <a:pt x="112" y="194"/>
                      <a:pt x="113" y="194"/>
                      <a:pt x="114" y="194"/>
                    </a:cubicBezTo>
                    <a:cubicBezTo>
                      <a:pt x="114" y="194"/>
                      <a:pt x="116" y="194"/>
                      <a:pt x="116" y="194"/>
                    </a:cubicBezTo>
                    <a:cubicBezTo>
                      <a:pt x="117" y="194"/>
                      <a:pt x="117" y="194"/>
                      <a:pt x="118" y="194"/>
                    </a:cubicBezTo>
                    <a:cubicBezTo>
                      <a:pt x="118" y="195"/>
                      <a:pt x="119" y="195"/>
                      <a:pt x="120" y="195"/>
                    </a:cubicBezTo>
                    <a:cubicBezTo>
                      <a:pt x="120" y="195"/>
                      <a:pt x="121" y="195"/>
                      <a:pt x="122" y="195"/>
                    </a:cubicBezTo>
                    <a:cubicBezTo>
                      <a:pt x="122" y="195"/>
                      <a:pt x="122" y="195"/>
                      <a:pt x="122" y="195"/>
                    </a:cubicBezTo>
                    <a:cubicBezTo>
                      <a:pt x="123" y="195"/>
                      <a:pt x="124" y="196"/>
                      <a:pt x="124" y="196"/>
                    </a:cubicBezTo>
                    <a:cubicBezTo>
                      <a:pt x="124" y="196"/>
                      <a:pt x="125" y="196"/>
                      <a:pt x="125" y="197"/>
                    </a:cubicBezTo>
                    <a:cubicBezTo>
                      <a:pt x="126" y="198"/>
                      <a:pt x="128" y="200"/>
                      <a:pt x="130" y="200"/>
                    </a:cubicBezTo>
                    <a:cubicBezTo>
                      <a:pt x="131" y="200"/>
                      <a:pt x="131" y="200"/>
                      <a:pt x="132" y="199"/>
                    </a:cubicBezTo>
                    <a:cubicBezTo>
                      <a:pt x="133" y="199"/>
                      <a:pt x="133" y="199"/>
                      <a:pt x="134" y="199"/>
                    </a:cubicBezTo>
                    <a:cubicBezTo>
                      <a:pt x="134" y="199"/>
                      <a:pt x="134" y="199"/>
                      <a:pt x="134" y="199"/>
                    </a:cubicBezTo>
                    <a:cubicBezTo>
                      <a:pt x="134" y="199"/>
                      <a:pt x="134" y="199"/>
                      <a:pt x="134" y="199"/>
                    </a:cubicBezTo>
                    <a:cubicBezTo>
                      <a:pt x="134" y="199"/>
                      <a:pt x="135" y="200"/>
                      <a:pt x="135" y="200"/>
                    </a:cubicBezTo>
                    <a:cubicBezTo>
                      <a:pt x="136" y="201"/>
                      <a:pt x="137" y="201"/>
                      <a:pt x="139" y="201"/>
                    </a:cubicBezTo>
                    <a:cubicBezTo>
                      <a:pt x="141" y="201"/>
                      <a:pt x="143" y="201"/>
                      <a:pt x="145" y="199"/>
                    </a:cubicBezTo>
                    <a:cubicBezTo>
                      <a:pt x="146" y="199"/>
                      <a:pt x="147" y="199"/>
                      <a:pt x="148" y="198"/>
                    </a:cubicBezTo>
                    <a:cubicBezTo>
                      <a:pt x="149" y="198"/>
                      <a:pt x="149" y="198"/>
                      <a:pt x="149" y="198"/>
                    </a:cubicBezTo>
                    <a:cubicBezTo>
                      <a:pt x="151" y="198"/>
                      <a:pt x="152" y="197"/>
                      <a:pt x="152" y="196"/>
                    </a:cubicBezTo>
                    <a:cubicBezTo>
                      <a:pt x="153" y="196"/>
                      <a:pt x="153" y="196"/>
                      <a:pt x="153" y="196"/>
                    </a:cubicBezTo>
                    <a:cubicBezTo>
                      <a:pt x="153" y="195"/>
                      <a:pt x="154" y="195"/>
                      <a:pt x="154" y="195"/>
                    </a:cubicBezTo>
                    <a:cubicBezTo>
                      <a:pt x="155" y="194"/>
                      <a:pt x="155" y="194"/>
                      <a:pt x="155" y="194"/>
                    </a:cubicBezTo>
                    <a:cubicBezTo>
                      <a:pt x="156" y="193"/>
                      <a:pt x="157" y="193"/>
                      <a:pt x="157" y="192"/>
                    </a:cubicBezTo>
                    <a:cubicBezTo>
                      <a:pt x="158" y="191"/>
                      <a:pt x="158" y="191"/>
                      <a:pt x="158" y="190"/>
                    </a:cubicBezTo>
                    <a:cubicBezTo>
                      <a:pt x="159" y="190"/>
                      <a:pt x="159" y="190"/>
                      <a:pt x="159" y="190"/>
                    </a:cubicBezTo>
                    <a:cubicBezTo>
                      <a:pt x="159" y="191"/>
                      <a:pt x="160" y="191"/>
                      <a:pt x="161" y="191"/>
                    </a:cubicBezTo>
                    <a:cubicBezTo>
                      <a:pt x="161" y="191"/>
                      <a:pt x="161" y="191"/>
                      <a:pt x="162" y="191"/>
                    </a:cubicBezTo>
                    <a:cubicBezTo>
                      <a:pt x="164" y="191"/>
                      <a:pt x="165" y="189"/>
                      <a:pt x="166" y="188"/>
                    </a:cubicBezTo>
                    <a:cubicBezTo>
                      <a:pt x="167" y="187"/>
                      <a:pt x="167" y="187"/>
                      <a:pt x="167" y="187"/>
                    </a:cubicBezTo>
                    <a:cubicBezTo>
                      <a:pt x="168" y="186"/>
                      <a:pt x="169" y="185"/>
                      <a:pt x="170" y="183"/>
                    </a:cubicBezTo>
                    <a:cubicBezTo>
                      <a:pt x="171" y="183"/>
                      <a:pt x="171" y="182"/>
                      <a:pt x="171" y="182"/>
                    </a:cubicBezTo>
                    <a:cubicBezTo>
                      <a:pt x="172" y="181"/>
                      <a:pt x="172" y="181"/>
                      <a:pt x="173" y="180"/>
                    </a:cubicBezTo>
                    <a:cubicBezTo>
                      <a:pt x="173" y="180"/>
                      <a:pt x="174" y="180"/>
                      <a:pt x="174" y="180"/>
                    </a:cubicBezTo>
                    <a:cubicBezTo>
                      <a:pt x="175" y="179"/>
                      <a:pt x="176" y="178"/>
                      <a:pt x="177" y="175"/>
                    </a:cubicBezTo>
                    <a:cubicBezTo>
                      <a:pt x="177" y="175"/>
                      <a:pt x="177" y="174"/>
                      <a:pt x="177" y="174"/>
                    </a:cubicBezTo>
                    <a:cubicBezTo>
                      <a:pt x="177" y="173"/>
                      <a:pt x="177" y="172"/>
                      <a:pt x="177" y="172"/>
                    </a:cubicBezTo>
                    <a:cubicBezTo>
                      <a:pt x="177" y="171"/>
                      <a:pt x="177" y="171"/>
                      <a:pt x="178" y="170"/>
                    </a:cubicBezTo>
                    <a:cubicBezTo>
                      <a:pt x="178" y="170"/>
                      <a:pt x="178" y="169"/>
                      <a:pt x="179" y="169"/>
                    </a:cubicBezTo>
                    <a:cubicBezTo>
                      <a:pt x="179" y="168"/>
                      <a:pt x="179" y="168"/>
                      <a:pt x="179" y="168"/>
                    </a:cubicBezTo>
                    <a:cubicBezTo>
                      <a:pt x="180" y="167"/>
                      <a:pt x="180" y="166"/>
                      <a:pt x="180" y="166"/>
                    </a:cubicBezTo>
                    <a:cubicBezTo>
                      <a:pt x="183" y="163"/>
                      <a:pt x="183" y="159"/>
                      <a:pt x="183" y="156"/>
                    </a:cubicBezTo>
                    <a:cubicBezTo>
                      <a:pt x="183" y="156"/>
                      <a:pt x="183" y="156"/>
                      <a:pt x="183" y="156"/>
                    </a:cubicBezTo>
                    <a:cubicBezTo>
                      <a:pt x="183" y="155"/>
                      <a:pt x="183" y="155"/>
                      <a:pt x="183" y="154"/>
                    </a:cubicBezTo>
                    <a:cubicBezTo>
                      <a:pt x="183" y="154"/>
                      <a:pt x="183" y="153"/>
                      <a:pt x="183" y="153"/>
                    </a:cubicBezTo>
                    <a:cubicBezTo>
                      <a:pt x="183" y="153"/>
                      <a:pt x="183" y="153"/>
                      <a:pt x="183" y="153"/>
                    </a:cubicBezTo>
                    <a:lnTo>
                      <a:pt x="184" y="151"/>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23"/>
              <p:cNvSpPr>
                <a:spLocks/>
              </p:cNvSpPr>
              <p:nvPr/>
            </p:nvSpPr>
            <p:spPr bwMode="auto">
              <a:xfrm>
                <a:off x="2266" y="1419"/>
                <a:ext cx="714" cy="835"/>
              </a:xfrm>
              <a:custGeom>
                <a:avLst/>
                <a:gdLst>
                  <a:gd name="T0" fmla="*/ 455 w 466"/>
                  <a:gd name="T1" fmla="*/ 330 h 545"/>
                  <a:gd name="T2" fmla="*/ 439 w 466"/>
                  <a:gd name="T3" fmla="*/ 316 h 545"/>
                  <a:gd name="T4" fmla="*/ 429 w 466"/>
                  <a:gd name="T5" fmla="*/ 281 h 545"/>
                  <a:gd name="T6" fmla="*/ 363 w 466"/>
                  <a:gd name="T7" fmla="*/ 272 h 545"/>
                  <a:gd name="T8" fmla="*/ 353 w 466"/>
                  <a:gd name="T9" fmla="*/ 207 h 545"/>
                  <a:gd name="T10" fmla="*/ 337 w 466"/>
                  <a:gd name="T11" fmla="*/ 167 h 545"/>
                  <a:gd name="T12" fmla="*/ 307 w 466"/>
                  <a:gd name="T13" fmla="*/ 160 h 545"/>
                  <a:gd name="T14" fmla="*/ 278 w 466"/>
                  <a:gd name="T15" fmla="*/ 144 h 545"/>
                  <a:gd name="T16" fmla="*/ 252 w 466"/>
                  <a:gd name="T17" fmla="*/ 133 h 545"/>
                  <a:gd name="T18" fmla="*/ 238 w 466"/>
                  <a:gd name="T19" fmla="*/ 126 h 545"/>
                  <a:gd name="T20" fmla="*/ 218 w 466"/>
                  <a:gd name="T21" fmla="*/ 117 h 545"/>
                  <a:gd name="T22" fmla="*/ 197 w 466"/>
                  <a:gd name="T23" fmla="*/ 115 h 545"/>
                  <a:gd name="T24" fmla="*/ 192 w 466"/>
                  <a:gd name="T25" fmla="*/ 107 h 545"/>
                  <a:gd name="T26" fmla="*/ 171 w 466"/>
                  <a:gd name="T27" fmla="*/ 92 h 545"/>
                  <a:gd name="T28" fmla="*/ 158 w 466"/>
                  <a:gd name="T29" fmla="*/ 64 h 545"/>
                  <a:gd name="T30" fmla="*/ 154 w 466"/>
                  <a:gd name="T31" fmla="*/ 36 h 545"/>
                  <a:gd name="T32" fmla="*/ 156 w 466"/>
                  <a:gd name="T33" fmla="*/ 8 h 545"/>
                  <a:gd name="T34" fmla="*/ 147 w 466"/>
                  <a:gd name="T35" fmla="*/ 4 h 545"/>
                  <a:gd name="T36" fmla="*/ 135 w 466"/>
                  <a:gd name="T37" fmla="*/ 1 h 545"/>
                  <a:gd name="T38" fmla="*/ 98 w 466"/>
                  <a:gd name="T39" fmla="*/ 16 h 545"/>
                  <a:gd name="T40" fmla="*/ 66 w 466"/>
                  <a:gd name="T41" fmla="*/ 41 h 545"/>
                  <a:gd name="T42" fmla="*/ 43 w 466"/>
                  <a:gd name="T43" fmla="*/ 56 h 545"/>
                  <a:gd name="T44" fmla="*/ 33 w 466"/>
                  <a:gd name="T45" fmla="*/ 53 h 545"/>
                  <a:gd name="T46" fmla="*/ 6 w 466"/>
                  <a:gd name="T47" fmla="*/ 55 h 545"/>
                  <a:gd name="T48" fmla="*/ 33 w 466"/>
                  <a:gd name="T49" fmla="*/ 130 h 545"/>
                  <a:gd name="T50" fmla="*/ 36 w 466"/>
                  <a:gd name="T51" fmla="*/ 176 h 545"/>
                  <a:gd name="T52" fmla="*/ 33 w 466"/>
                  <a:gd name="T53" fmla="*/ 200 h 545"/>
                  <a:gd name="T54" fmla="*/ 28 w 466"/>
                  <a:gd name="T55" fmla="*/ 241 h 545"/>
                  <a:gd name="T56" fmla="*/ 46 w 466"/>
                  <a:gd name="T57" fmla="*/ 279 h 545"/>
                  <a:gd name="T58" fmla="*/ 28 w 466"/>
                  <a:gd name="T59" fmla="*/ 310 h 545"/>
                  <a:gd name="T60" fmla="*/ 33 w 466"/>
                  <a:gd name="T61" fmla="*/ 327 h 545"/>
                  <a:gd name="T62" fmla="*/ 44 w 466"/>
                  <a:gd name="T63" fmla="*/ 342 h 545"/>
                  <a:gd name="T64" fmla="*/ 50 w 466"/>
                  <a:gd name="T65" fmla="*/ 352 h 545"/>
                  <a:gd name="T66" fmla="*/ 64 w 466"/>
                  <a:gd name="T67" fmla="*/ 387 h 545"/>
                  <a:gd name="T68" fmla="*/ 76 w 466"/>
                  <a:gd name="T69" fmla="*/ 410 h 545"/>
                  <a:gd name="T70" fmla="*/ 72 w 466"/>
                  <a:gd name="T71" fmla="*/ 432 h 545"/>
                  <a:gd name="T72" fmla="*/ 84 w 466"/>
                  <a:gd name="T73" fmla="*/ 455 h 545"/>
                  <a:gd name="T74" fmla="*/ 94 w 466"/>
                  <a:gd name="T75" fmla="*/ 472 h 545"/>
                  <a:gd name="T76" fmla="*/ 109 w 466"/>
                  <a:gd name="T77" fmla="*/ 511 h 545"/>
                  <a:gd name="T78" fmla="*/ 117 w 466"/>
                  <a:gd name="T79" fmla="*/ 534 h 545"/>
                  <a:gd name="T80" fmla="*/ 135 w 466"/>
                  <a:gd name="T81" fmla="*/ 543 h 545"/>
                  <a:gd name="T82" fmla="*/ 145 w 466"/>
                  <a:gd name="T83" fmla="*/ 536 h 545"/>
                  <a:gd name="T84" fmla="*/ 169 w 466"/>
                  <a:gd name="T85" fmla="*/ 508 h 545"/>
                  <a:gd name="T86" fmla="*/ 186 w 466"/>
                  <a:gd name="T87" fmla="*/ 511 h 545"/>
                  <a:gd name="T88" fmla="*/ 217 w 466"/>
                  <a:gd name="T89" fmla="*/ 513 h 545"/>
                  <a:gd name="T90" fmla="*/ 245 w 466"/>
                  <a:gd name="T91" fmla="*/ 530 h 545"/>
                  <a:gd name="T92" fmla="*/ 253 w 466"/>
                  <a:gd name="T93" fmla="*/ 510 h 545"/>
                  <a:gd name="T94" fmla="*/ 292 w 466"/>
                  <a:gd name="T95" fmla="*/ 509 h 545"/>
                  <a:gd name="T96" fmla="*/ 302 w 466"/>
                  <a:gd name="T97" fmla="*/ 504 h 545"/>
                  <a:gd name="T98" fmla="*/ 323 w 466"/>
                  <a:gd name="T99" fmla="*/ 412 h 545"/>
                  <a:gd name="T100" fmla="*/ 379 w 466"/>
                  <a:gd name="T101" fmla="*/ 398 h 545"/>
                  <a:gd name="T102" fmla="*/ 426 w 466"/>
                  <a:gd name="T103" fmla="*/ 404 h 545"/>
                  <a:gd name="T104" fmla="*/ 447 w 466"/>
                  <a:gd name="T105" fmla="*/ 419 h 545"/>
                  <a:gd name="T106" fmla="*/ 457 w 466"/>
                  <a:gd name="T107" fmla="*/ 420 h 545"/>
                  <a:gd name="T108" fmla="*/ 461 w 466"/>
                  <a:gd name="T109" fmla="*/ 385 h 545"/>
                  <a:gd name="T110" fmla="*/ 464 w 466"/>
                  <a:gd name="T111" fmla="*/ 3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6" h="545">
                    <a:moveTo>
                      <a:pt x="464" y="349"/>
                    </a:moveTo>
                    <a:cubicBezTo>
                      <a:pt x="463" y="349"/>
                      <a:pt x="462" y="348"/>
                      <a:pt x="462" y="347"/>
                    </a:cubicBezTo>
                    <a:cubicBezTo>
                      <a:pt x="461" y="345"/>
                      <a:pt x="460" y="344"/>
                      <a:pt x="460" y="342"/>
                    </a:cubicBezTo>
                    <a:cubicBezTo>
                      <a:pt x="460" y="340"/>
                      <a:pt x="460" y="339"/>
                      <a:pt x="459" y="338"/>
                    </a:cubicBezTo>
                    <a:cubicBezTo>
                      <a:pt x="458" y="336"/>
                      <a:pt x="458" y="336"/>
                      <a:pt x="458" y="336"/>
                    </a:cubicBezTo>
                    <a:cubicBezTo>
                      <a:pt x="457" y="334"/>
                      <a:pt x="456" y="333"/>
                      <a:pt x="455" y="330"/>
                    </a:cubicBezTo>
                    <a:cubicBezTo>
                      <a:pt x="455" y="325"/>
                      <a:pt x="452" y="324"/>
                      <a:pt x="449" y="324"/>
                    </a:cubicBezTo>
                    <a:cubicBezTo>
                      <a:pt x="446" y="323"/>
                      <a:pt x="444" y="323"/>
                      <a:pt x="442" y="321"/>
                    </a:cubicBezTo>
                    <a:cubicBezTo>
                      <a:pt x="441" y="320"/>
                      <a:pt x="441" y="319"/>
                      <a:pt x="440" y="318"/>
                    </a:cubicBezTo>
                    <a:cubicBezTo>
                      <a:pt x="440" y="318"/>
                      <a:pt x="440" y="317"/>
                      <a:pt x="439" y="317"/>
                    </a:cubicBezTo>
                    <a:cubicBezTo>
                      <a:pt x="439" y="317"/>
                      <a:pt x="439" y="317"/>
                      <a:pt x="439" y="317"/>
                    </a:cubicBezTo>
                    <a:cubicBezTo>
                      <a:pt x="439" y="316"/>
                      <a:pt x="439" y="316"/>
                      <a:pt x="439" y="316"/>
                    </a:cubicBezTo>
                    <a:cubicBezTo>
                      <a:pt x="439" y="316"/>
                      <a:pt x="438" y="316"/>
                      <a:pt x="437" y="316"/>
                    </a:cubicBezTo>
                    <a:cubicBezTo>
                      <a:pt x="437" y="316"/>
                      <a:pt x="436" y="316"/>
                      <a:pt x="435" y="315"/>
                    </a:cubicBezTo>
                    <a:cubicBezTo>
                      <a:pt x="432" y="314"/>
                      <a:pt x="431" y="311"/>
                      <a:pt x="430" y="308"/>
                    </a:cubicBezTo>
                    <a:cubicBezTo>
                      <a:pt x="428" y="304"/>
                      <a:pt x="425" y="295"/>
                      <a:pt x="425" y="289"/>
                    </a:cubicBezTo>
                    <a:cubicBezTo>
                      <a:pt x="426" y="287"/>
                      <a:pt x="426" y="285"/>
                      <a:pt x="427" y="283"/>
                    </a:cubicBezTo>
                    <a:cubicBezTo>
                      <a:pt x="428" y="282"/>
                      <a:pt x="428" y="282"/>
                      <a:pt x="429" y="281"/>
                    </a:cubicBezTo>
                    <a:cubicBezTo>
                      <a:pt x="430" y="277"/>
                      <a:pt x="430" y="275"/>
                      <a:pt x="429" y="274"/>
                    </a:cubicBezTo>
                    <a:cubicBezTo>
                      <a:pt x="428" y="273"/>
                      <a:pt x="426" y="272"/>
                      <a:pt x="422" y="272"/>
                    </a:cubicBezTo>
                    <a:cubicBezTo>
                      <a:pt x="420" y="272"/>
                      <a:pt x="420" y="272"/>
                      <a:pt x="420" y="272"/>
                    </a:cubicBezTo>
                    <a:cubicBezTo>
                      <a:pt x="409" y="272"/>
                      <a:pt x="398" y="272"/>
                      <a:pt x="387" y="272"/>
                    </a:cubicBezTo>
                    <a:cubicBezTo>
                      <a:pt x="364" y="272"/>
                      <a:pt x="364" y="272"/>
                      <a:pt x="364" y="272"/>
                    </a:cubicBezTo>
                    <a:cubicBezTo>
                      <a:pt x="363" y="272"/>
                      <a:pt x="363" y="272"/>
                      <a:pt x="363" y="272"/>
                    </a:cubicBezTo>
                    <a:cubicBezTo>
                      <a:pt x="358" y="238"/>
                      <a:pt x="358" y="238"/>
                      <a:pt x="358" y="238"/>
                    </a:cubicBezTo>
                    <a:cubicBezTo>
                      <a:pt x="343" y="224"/>
                      <a:pt x="343" y="224"/>
                      <a:pt x="343" y="224"/>
                    </a:cubicBezTo>
                    <a:cubicBezTo>
                      <a:pt x="343" y="224"/>
                      <a:pt x="343" y="223"/>
                      <a:pt x="343" y="223"/>
                    </a:cubicBezTo>
                    <a:cubicBezTo>
                      <a:pt x="343" y="223"/>
                      <a:pt x="343" y="223"/>
                      <a:pt x="344" y="223"/>
                    </a:cubicBezTo>
                    <a:cubicBezTo>
                      <a:pt x="353" y="223"/>
                      <a:pt x="353" y="223"/>
                      <a:pt x="353" y="223"/>
                    </a:cubicBezTo>
                    <a:cubicBezTo>
                      <a:pt x="353" y="207"/>
                      <a:pt x="353" y="207"/>
                      <a:pt x="353" y="207"/>
                    </a:cubicBezTo>
                    <a:cubicBezTo>
                      <a:pt x="353" y="206"/>
                      <a:pt x="353" y="204"/>
                      <a:pt x="352" y="202"/>
                    </a:cubicBezTo>
                    <a:cubicBezTo>
                      <a:pt x="351" y="200"/>
                      <a:pt x="350" y="198"/>
                      <a:pt x="349" y="196"/>
                    </a:cubicBezTo>
                    <a:cubicBezTo>
                      <a:pt x="347" y="193"/>
                      <a:pt x="346" y="191"/>
                      <a:pt x="345" y="188"/>
                    </a:cubicBezTo>
                    <a:cubicBezTo>
                      <a:pt x="343" y="185"/>
                      <a:pt x="344" y="184"/>
                      <a:pt x="345" y="182"/>
                    </a:cubicBezTo>
                    <a:cubicBezTo>
                      <a:pt x="345" y="181"/>
                      <a:pt x="346" y="180"/>
                      <a:pt x="346" y="179"/>
                    </a:cubicBezTo>
                    <a:cubicBezTo>
                      <a:pt x="348" y="174"/>
                      <a:pt x="342" y="170"/>
                      <a:pt x="337" y="167"/>
                    </a:cubicBezTo>
                    <a:cubicBezTo>
                      <a:pt x="335" y="166"/>
                      <a:pt x="334" y="165"/>
                      <a:pt x="333" y="165"/>
                    </a:cubicBezTo>
                    <a:cubicBezTo>
                      <a:pt x="329" y="162"/>
                      <a:pt x="326" y="159"/>
                      <a:pt x="321" y="159"/>
                    </a:cubicBezTo>
                    <a:cubicBezTo>
                      <a:pt x="320" y="159"/>
                      <a:pt x="320" y="159"/>
                      <a:pt x="320" y="159"/>
                    </a:cubicBezTo>
                    <a:cubicBezTo>
                      <a:pt x="319" y="159"/>
                      <a:pt x="317" y="159"/>
                      <a:pt x="315" y="160"/>
                    </a:cubicBezTo>
                    <a:cubicBezTo>
                      <a:pt x="313" y="160"/>
                      <a:pt x="312" y="160"/>
                      <a:pt x="310" y="160"/>
                    </a:cubicBezTo>
                    <a:cubicBezTo>
                      <a:pt x="309" y="160"/>
                      <a:pt x="308" y="160"/>
                      <a:pt x="307" y="160"/>
                    </a:cubicBezTo>
                    <a:cubicBezTo>
                      <a:pt x="305" y="160"/>
                      <a:pt x="304" y="160"/>
                      <a:pt x="302" y="159"/>
                    </a:cubicBezTo>
                    <a:cubicBezTo>
                      <a:pt x="298" y="159"/>
                      <a:pt x="295" y="159"/>
                      <a:pt x="293" y="158"/>
                    </a:cubicBezTo>
                    <a:cubicBezTo>
                      <a:pt x="290" y="157"/>
                      <a:pt x="286" y="152"/>
                      <a:pt x="284" y="150"/>
                    </a:cubicBezTo>
                    <a:cubicBezTo>
                      <a:pt x="284" y="149"/>
                      <a:pt x="283" y="148"/>
                      <a:pt x="283" y="147"/>
                    </a:cubicBezTo>
                    <a:cubicBezTo>
                      <a:pt x="282" y="146"/>
                      <a:pt x="282" y="145"/>
                      <a:pt x="281" y="145"/>
                    </a:cubicBezTo>
                    <a:cubicBezTo>
                      <a:pt x="280" y="144"/>
                      <a:pt x="280" y="144"/>
                      <a:pt x="278" y="144"/>
                    </a:cubicBezTo>
                    <a:cubicBezTo>
                      <a:pt x="278" y="144"/>
                      <a:pt x="278" y="144"/>
                      <a:pt x="277" y="144"/>
                    </a:cubicBezTo>
                    <a:cubicBezTo>
                      <a:pt x="277" y="144"/>
                      <a:pt x="276" y="144"/>
                      <a:pt x="275" y="144"/>
                    </a:cubicBezTo>
                    <a:cubicBezTo>
                      <a:pt x="275" y="144"/>
                      <a:pt x="275" y="144"/>
                      <a:pt x="275" y="144"/>
                    </a:cubicBezTo>
                    <a:cubicBezTo>
                      <a:pt x="272" y="144"/>
                      <a:pt x="268" y="142"/>
                      <a:pt x="263" y="139"/>
                    </a:cubicBezTo>
                    <a:cubicBezTo>
                      <a:pt x="262" y="138"/>
                      <a:pt x="260" y="138"/>
                      <a:pt x="259" y="137"/>
                    </a:cubicBezTo>
                    <a:cubicBezTo>
                      <a:pt x="257" y="136"/>
                      <a:pt x="254" y="135"/>
                      <a:pt x="252" y="133"/>
                    </a:cubicBezTo>
                    <a:cubicBezTo>
                      <a:pt x="251" y="132"/>
                      <a:pt x="250" y="130"/>
                      <a:pt x="249" y="129"/>
                    </a:cubicBezTo>
                    <a:cubicBezTo>
                      <a:pt x="246" y="125"/>
                      <a:pt x="245" y="124"/>
                      <a:pt x="244" y="123"/>
                    </a:cubicBezTo>
                    <a:cubicBezTo>
                      <a:pt x="243" y="126"/>
                      <a:pt x="243" y="126"/>
                      <a:pt x="243" y="126"/>
                    </a:cubicBezTo>
                    <a:cubicBezTo>
                      <a:pt x="241" y="125"/>
                      <a:pt x="241" y="125"/>
                      <a:pt x="241" y="125"/>
                    </a:cubicBezTo>
                    <a:cubicBezTo>
                      <a:pt x="240" y="126"/>
                      <a:pt x="239" y="126"/>
                      <a:pt x="238" y="126"/>
                    </a:cubicBezTo>
                    <a:cubicBezTo>
                      <a:pt x="238" y="126"/>
                      <a:pt x="238" y="126"/>
                      <a:pt x="238" y="126"/>
                    </a:cubicBezTo>
                    <a:cubicBezTo>
                      <a:pt x="236" y="126"/>
                      <a:pt x="235" y="125"/>
                      <a:pt x="234" y="124"/>
                    </a:cubicBezTo>
                    <a:cubicBezTo>
                      <a:pt x="234" y="123"/>
                      <a:pt x="233" y="123"/>
                      <a:pt x="233" y="122"/>
                    </a:cubicBezTo>
                    <a:cubicBezTo>
                      <a:pt x="232" y="121"/>
                      <a:pt x="232" y="121"/>
                      <a:pt x="232" y="121"/>
                    </a:cubicBezTo>
                    <a:cubicBezTo>
                      <a:pt x="226" y="116"/>
                      <a:pt x="224" y="115"/>
                      <a:pt x="223" y="115"/>
                    </a:cubicBezTo>
                    <a:cubicBezTo>
                      <a:pt x="222" y="115"/>
                      <a:pt x="222" y="115"/>
                      <a:pt x="222" y="115"/>
                    </a:cubicBezTo>
                    <a:cubicBezTo>
                      <a:pt x="220" y="115"/>
                      <a:pt x="219" y="116"/>
                      <a:pt x="218" y="117"/>
                    </a:cubicBezTo>
                    <a:cubicBezTo>
                      <a:pt x="217" y="118"/>
                      <a:pt x="215" y="119"/>
                      <a:pt x="213" y="119"/>
                    </a:cubicBezTo>
                    <a:cubicBezTo>
                      <a:pt x="213" y="119"/>
                      <a:pt x="212" y="119"/>
                      <a:pt x="211" y="118"/>
                    </a:cubicBezTo>
                    <a:cubicBezTo>
                      <a:pt x="210" y="118"/>
                      <a:pt x="209" y="117"/>
                      <a:pt x="209" y="117"/>
                    </a:cubicBezTo>
                    <a:cubicBezTo>
                      <a:pt x="207" y="116"/>
                      <a:pt x="206" y="116"/>
                      <a:pt x="204" y="116"/>
                    </a:cubicBezTo>
                    <a:cubicBezTo>
                      <a:pt x="204" y="115"/>
                      <a:pt x="203" y="115"/>
                      <a:pt x="201" y="115"/>
                    </a:cubicBezTo>
                    <a:cubicBezTo>
                      <a:pt x="200" y="115"/>
                      <a:pt x="198" y="115"/>
                      <a:pt x="197" y="115"/>
                    </a:cubicBezTo>
                    <a:cubicBezTo>
                      <a:pt x="194" y="114"/>
                      <a:pt x="194" y="113"/>
                      <a:pt x="194" y="112"/>
                    </a:cubicBezTo>
                    <a:cubicBezTo>
                      <a:pt x="194" y="111"/>
                      <a:pt x="194" y="110"/>
                      <a:pt x="194" y="109"/>
                    </a:cubicBezTo>
                    <a:cubicBezTo>
                      <a:pt x="194" y="108"/>
                      <a:pt x="193" y="108"/>
                      <a:pt x="193" y="107"/>
                    </a:cubicBezTo>
                    <a:cubicBezTo>
                      <a:pt x="193" y="107"/>
                      <a:pt x="193" y="107"/>
                      <a:pt x="193" y="107"/>
                    </a:cubicBezTo>
                    <a:cubicBezTo>
                      <a:pt x="193" y="107"/>
                      <a:pt x="193" y="107"/>
                      <a:pt x="193" y="107"/>
                    </a:cubicBezTo>
                    <a:cubicBezTo>
                      <a:pt x="192" y="107"/>
                      <a:pt x="192" y="107"/>
                      <a:pt x="192" y="107"/>
                    </a:cubicBezTo>
                    <a:cubicBezTo>
                      <a:pt x="191" y="106"/>
                      <a:pt x="190" y="106"/>
                      <a:pt x="190" y="105"/>
                    </a:cubicBezTo>
                    <a:cubicBezTo>
                      <a:pt x="189" y="105"/>
                      <a:pt x="188" y="104"/>
                      <a:pt x="186" y="103"/>
                    </a:cubicBezTo>
                    <a:cubicBezTo>
                      <a:pt x="184" y="101"/>
                      <a:pt x="182" y="99"/>
                      <a:pt x="179" y="98"/>
                    </a:cubicBezTo>
                    <a:cubicBezTo>
                      <a:pt x="178" y="97"/>
                      <a:pt x="177" y="97"/>
                      <a:pt x="177" y="97"/>
                    </a:cubicBezTo>
                    <a:cubicBezTo>
                      <a:pt x="175" y="97"/>
                      <a:pt x="174" y="96"/>
                      <a:pt x="173" y="95"/>
                    </a:cubicBezTo>
                    <a:cubicBezTo>
                      <a:pt x="172" y="95"/>
                      <a:pt x="171" y="93"/>
                      <a:pt x="171" y="92"/>
                    </a:cubicBezTo>
                    <a:cubicBezTo>
                      <a:pt x="170" y="91"/>
                      <a:pt x="170" y="91"/>
                      <a:pt x="170" y="90"/>
                    </a:cubicBezTo>
                    <a:cubicBezTo>
                      <a:pt x="168" y="88"/>
                      <a:pt x="168" y="88"/>
                      <a:pt x="168" y="88"/>
                    </a:cubicBezTo>
                    <a:cubicBezTo>
                      <a:pt x="163" y="83"/>
                      <a:pt x="159" y="77"/>
                      <a:pt x="158" y="71"/>
                    </a:cubicBezTo>
                    <a:cubicBezTo>
                      <a:pt x="158" y="70"/>
                      <a:pt x="159" y="69"/>
                      <a:pt x="159" y="68"/>
                    </a:cubicBezTo>
                    <a:cubicBezTo>
                      <a:pt x="159" y="68"/>
                      <a:pt x="159" y="67"/>
                      <a:pt x="159" y="66"/>
                    </a:cubicBezTo>
                    <a:cubicBezTo>
                      <a:pt x="159" y="66"/>
                      <a:pt x="159" y="65"/>
                      <a:pt x="158" y="64"/>
                    </a:cubicBezTo>
                    <a:cubicBezTo>
                      <a:pt x="158" y="64"/>
                      <a:pt x="158" y="63"/>
                      <a:pt x="157" y="63"/>
                    </a:cubicBezTo>
                    <a:cubicBezTo>
                      <a:pt x="157" y="60"/>
                      <a:pt x="157" y="58"/>
                      <a:pt x="158" y="55"/>
                    </a:cubicBezTo>
                    <a:cubicBezTo>
                      <a:pt x="158" y="54"/>
                      <a:pt x="158" y="53"/>
                      <a:pt x="158" y="52"/>
                    </a:cubicBezTo>
                    <a:cubicBezTo>
                      <a:pt x="158" y="49"/>
                      <a:pt x="158" y="45"/>
                      <a:pt x="157" y="43"/>
                    </a:cubicBezTo>
                    <a:cubicBezTo>
                      <a:pt x="157" y="42"/>
                      <a:pt x="156" y="41"/>
                      <a:pt x="156" y="40"/>
                    </a:cubicBezTo>
                    <a:cubicBezTo>
                      <a:pt x="155" y="39"/>
                      <a:pt x="154" y="38"/>
                      <a:pt x="154" y="36"/>
                    </a:cubicBezTo>
                    <a:cubicBezTo>
                      <a:pt x="154" y="34"/>
                      <a:pt x="155" y="29"/>
                      <a:pt x="156" y="27"/>
                    </a:cubicBezTo>
                    <a:cubicBezTo>
                      <a:pt x="156" y="26"/>
                      <a:pt x="157" y="25"/>
                      <a:pt x="157" y="25"/>
                    </a:cubicBezTo>
                    <a:cubicBezTo>
                      <a:pt x="158" y="23"/>
                      <a:pt x="159" y="22"/>
                      <a:pt x="159" y="20"/>
                    </a:cubicBezTo>
                    <a:cubicBezTo>
                      <a:pt x="158" y="18"/>
                      <a:pt x="158" y="17"/>
                      <a:pt x="157" y="16"/>
                    </a:cubicBezTo>
                    <a:cubicBezTo>
                      <a:pt x="157" y="15"/>
                      <a:pt x="156" y="14"/>
                      <a:pt x="156" y="12"/>
                    </a:cubicBezTo>
                    <a:cubicBezTo>
                      <a:pt x="156" y="11"/>
                      <a:pt x="156" y="9"/>
                      <a:pt x="156" y="8"/>
                    </a:cubicBezTo>
                    <a:cubicBezTo>
                      <a:pt x="155" y="5"/>
                      <a:pt x="155" y="2"/>
                      <a:pt x="154" y="1"/>
                    </a:cubicBezTo>
                    <a:cubicBezTo>
                      <a:pt x="154" y="1"/>
                      <a:pt x="153" y="1"/>
                      <a:pt x="152" y="0"/>
                    </a:cubicBezTo>
                    <a:cubicBezTo>
                      <a:pt x="150" y="0"/>
                      <a:pt x="150" y="0"/>
                      <a:pt x="150" y="0"/>
                    </a:cubicBezTo>
                    <a:cubicBezTo>
                      <a:pt x="150" y="2"/>
                      <a:pt x="150" y="2"/>
                      <a:pt x="150" y="2"/>
                    </a:cubicBezTo>
                    <a:cubicBezTo>
                      <a:pt x="149" y="4"/>
                      <a:pt x="148" y="4"/>
                      <a:pt x="147" y="4"/>
                    </a:cubicBezTo>
                    <a:cubicBezTo>
                      <a:pt x="147" y="4"/>
                      <a:pt x="147" y="4"/>
                      <a:pt x="147" y="4"/>
                    </a:cubicBezTo>
                    <a:cubicBezTo>
                      <a:pt x="146" y="4"/>
                      <a:pt x="145" y="4"/>
                      <a:pt x="144" y="3"/>
                    </a:cubicBezTo>
                    <a:cubicBezTo>
                      <a:pt x="143" y="2"/>
                      <a:pt x="143" y="2"/>
                      <a:pt x="142" y="1"/>
                    </a:cubicBezTo>
                    <a:cubicBezTo>
                      <a:pt x="142" y="0"/>
                      <a:pt x="142" y="0"/>
                      <a:pt x="142" y="0"/>
                    </a:cubicBezTo>
                    <a:cubicBezTo>
                      <a:pt x="140" y="0"/>
                      <a:pt x="140" y="0"/>
                      <a:pt x="140" y="0"/>
                    </a:cubicBezTo>
                    <a:cubicBezTo>
                      <a:pt x="139" y="0"/>
                      <a:pt x="138" y="0"/>
                      <a:pt x="137" y="1"/>
                    </a:cubicBezTo>
                    <a:cubicBezTo>
                      <a:pt x="136" y="1"/>
                      <a:pt x="136" y="1"/>
                      <a:pt x="135" y="1"/>
                    </a:cubicBezTo>
                    <a:cubicBezTo>
                      <a:pt x="132" y="2"/>
                      <a:pt x="128" y="3"/>
                      <a:pt x="124" y="4"/>
                    </a:cubicBezTo>
                    <a:cubicBezTo>
                      <a:pt x="122" y="5"/>
                      <a:pt x="120" y="5"/>
                      <a:pt x="118" y="6"/>
                    </a:cubicBezTo>
                    <a:cubicBezTo>
                      <a:pt x="117" y="6"/>
                      <a:pt x="115" y="6"/>
                      <a:pt x="114" y="7"/>
                    </a:cubicBezTo>
                    <a:cubicBezTo>
                      <a:pt x="112" y="7"/>
                      <a:pt x="111" y="8"/>
                      <a:pt x="109" y="9"/>
                    </a:cubicBezTo>
                    <a:cubicBezTo>
                      <a:pt x="107" y="10"/>
                      <a:pt x="106" y="11"/>
                      <a:pt x="105" y="11"/>
                    </a:cubicBezTo>
                    <a:cubicBezTo>
                      <a:pt x="103" y="12"/>
                      <a:pt x="100" y="14"/>
                      <a:pt x="98" y="16"/>
                    </a:cubicBezTo>
                    <a:cubicBezTo>
                      <a:pt x="98" y="17"/>
                      <a:pt x="97" y="18"/>
                      <a:pt x="96" y="19"/>
                    </a:cubicBezTo>
                    <a:cubicBezTo>
                      <a:pt x="95" y="21"/>
                      <a:pt x="94" y="22"/>
                      <a:pt x="92" y="23"/>
                    </a:cubicBezTo>
                    <a:cubicBezTo>
                      <a:pt x="90" y="25"/>
                      <a:pt x="89" y="25"/>
                      <a:pt x="87" y="25"/>
                    </a:cubicBezTo>
                    <a:cubicBezTo>
                      <a:pt x="86" y="26"/>
                      <a:pt x="85" y="26"/>
                      <a:pt x="84" y="26"/>
                    </a:cubicBezTo>
                    <a:cubicBezTo>
                      <a:pt x="79" y="29"/>
                      <a:pt x="76" y="32"/>
                      <a:pt x="73" y="37"/>
                    </a:cubicBezTo>
                    <a:cubicBezTo>
                      <a:pt x="71" y="40"/>
                      <a:pt x="68" y="41"/>
                      <a:pt x="66" y="41"/>
                    </a:cubicBezTo>
                    <a:cubicBezTo>
                      <a:pt x="64" y="40"/>
                      <a:pt x="64" y="40"/>
                      <a:pt x="64" y="40"/>
                    </a:cubicBezTo>
                    <a:cubicBezTo>
                      <a:pt x="61" y="40"/>
                      <a:pt x="60" y="41"/>
                      <a:pt x="58" y="42"/>
                    </a:cubicBezTo>
                    <a:cubicBezTo>
                      <a:pt x="56" y="44"/>
                      <a:pt x="55" y="46"/>
                      <a:pt x="54" y="48"/>
                    </a:cubicBezTo>
                    <a:cubicBezTo>
                      <a:pt x="52" y="51"/>
                      <a:pt x="51" y="54"/>
                      <a:pt x="47" y="55"/>
                    </a:cubicBezTo>
                    <a:cubicBezTo>
                      <a:pt x="46" y="56"/>
                      <a:pt x="46" y="56"/>
                      <a:pt x="45" y="56"/>
                    </a:cubicBezTo>
                    <a:cubicBezTo>
                      <a:pt x="44" y="56"/>
                      <a:pt x="43" y="56"/>
                      <a:pt x="43" y="56"/>
                    </a:cubicBezTo>
                    <a:cubicBezTo>
                      <a:pt x="42" y="57"/>
                      <a:pt x="42" y="57"/>
                      <a:pt x="41" y="58"/>
                    </a:cubicBezTo>
                    <a:cubicBezTo>
                      <a:pt x="41" y="58"/>
                      <a:pt x="40" y="59"/>
                      <a:pt x="39" y="60"/>
                    </a:cubicBezTo>
                    <a:cubicBezTo>
                      <a:pt x="38" y="60"/>
                      <a:pt x="37" y="60"/>
                      <a:pt x="37" y="60"/>
                    </a:cubicBezTo>
                    <a:cubicBezTo>
                      <a:pt x="36" y="60"/>
                      <a:pt x="35" y="60"/>
                      <a:pt x="35" y="59"/>
                    </a:cubicBezTo>
                    <a:cubicBezTo>
                      <a:pt x="34" y="59"/>
                      <a:pt x="34" y="58"/>
                      <a:pt x="34" y="57"/>
                    </a:cubicBezTo>
                    <a:cubicBezTo>
                      <a:pt x="34" y="56"/>
                      <a:pt x="33" y="54"/>
                      <a:pt x="33" y="53"/>
                    </a:cubicBezTo>
                    <a:cubicBezTo>
                      <a:pt x="32" y="52"/>
                      <a:pt x="30" y="51"/>
                      <a:pt x="18" y="51"/>
                    </a:cubicBezTo>
                    <a:cubicBezTo>
                      <a:pt x="17" y="51"/>
                      <a:pt x="17" y="51"/>
                      <a:pt x="16" y="51"/>
                    </a:cubicBezTo>
                    <a:cubicBezTo>
                      <a:pt x="15" y="51"/>
                      <a:pt x="13" y="51"/>
                      <a:pt x="12" y="51"/>
                    </a:cubicBezTo>
                    <a:cubicBezTo>
                      <a:pt x="10" y="50"/>
                      <a:pt x="8" y="50"/>
                      <a:pt x="7" y="50"/>
                    </a:cubicBezTo>
                    <a:cubicBezTo>
                      <a:pt x="0" y="50"/>
                      <a:pt x="0" y="50"/>
                      <a:pt x="0" y="50"/>
                    </a:cubicBezTo>
                    <a:cubicBezTo>
                      <a:pt x="6" y="55"/>
                      <a:pt x="6" y="55"/>
                      <a:pt x="6" y="55"/>
                    </a:cubicBezTo>
                    <a:cubicBezTo>
                      <a:pt x="6" y="55"/>
                      <a:pt x="6" y="55"/>
                      <a:pt x="7" y="56"/>
                    </a:cubicBezTo>
                    <a:cubicBezTo>
                      <a:pt x="16" y="67"/>
                      <a:pt x="23" y="80"/>
                      <a:pt x="30" y="92"/>
                    </a:cubicBezTo>
                    <a:cubicBezTo>
                      <a:pt x="32" y="95"/>
                      <a:pt x="33" y="97"/>
                      <a:pt x="35" y="100"/>
                    </a:cubicBezTo>
                    <a:cubicBezTo>
                      <a:pt x="40" y="109"/>
                      <a:pt x="42" y="117"/>
                      <a:pt x="41" y="121"/>
                    </a:cubicBezTo>
                    <a:cubicBezTo>
                      <a:pt x="40" y="123"/>
                      <a:pt x="38" y="125"/>
                      <a:pt x="37" y="126"/>
                    </a:cubicBezTo>
                    <a:cubicBezTo>
                      <a:pt x="35" y="127"/>
                      <a:pt x="34" y="129"/>
                      <a:pt x="33" y="130"/>
                    </a:cubicBezTo>
                    <a:cubicBezTo>
                      <a:pt x="31" y="134"/>
                      <a:pt x="32" y="137"/>
                      <a:pt x="32" y="141"/>
                    </a:cubicBezTo>
                    <a:cubicBezTo>
                      <a:pt x="33" y="142"/>
                      <a:pt x="33" y="142"/>
                      <a:pt x="33" y="142"/>
                    </a:cubicBezTo>
                    <a:cubicBezTo>
                      <a:pt x="33" y="146"/>
                      <a:pt x="33" y="150"/>
                      <a:pt x="33" y="154"/>
                    </a:cubicBezTo>
                    <a:cubicBezTo>
                      <a:pt x="32" y="159"/>
                      <a:pt x="32" y="164"/>
                      <a:pt x="33" y="168"/>
                    </a:cubicBezTo>
                    <a:cubicBezTo>
                      <a:pt x="34" y="170"/>
                      <a:pt x="34" y="170"/>
                      <a:pt x="34" y="170"/>
                    </a:cubicBezTo>
                    <a:cubicBezTo>
                      <a:pt x="35" y="172"/>
                      <a:pt x="35" y="174"/>
                      <a:pt x="36" y="176"/>
                    </a:cubicBezTo>
                    <a:cubicBezTo>
                      <a:pt x="37" y="177"/>
                      <a:pt x="37" y="177"/>
                      <a:pt x="38" y="178"/>
                    </a:cubicBezTo>
                    <a:cubicBezTo>
                      <a:pt x="39" y="179"/>
                      <a:pt x="40" y="181"/>
                      <a:pt x="41" y="183"/>
                    </a:cubicBezTo>
                    <a:cubicBezTo>
                      <a:pt x="41" y="185"/>
                      <a:pt x="40" y="186"/>
                      <a:pt x="39" y="186"/>
                    </a:cubicBezTo>
                    <a:cubicBezTo>
                      <a:pt x="39" y="187"/>
                      <a:pt x="38" y="187"/>
                      <a:pt x="38" y="187"/>
                    </a:cubicBezTo>
                    <a:cubicBezTo>
                      <a:pt x="36" y="189"/>
                      <a:pt x="36" y="191"/>
                      <a:pt x="36" y="193"/>
                    </a:cubicBezTo>
                    <a:cubicBezTo>
                      <a:pt x="35" y="196"/>
                      <a:pt x="35" y="198"/>
                      <a:pt x="33" y="200"/>
                    </a:cubicBezTo>
                    <a:cubicBezTo>
                      <a:pt x="32" y="200"/>
                      <a:pt x="32" y="201"/>
                      <a:pt x="31" y="202"/>
                    </a:cubicBezTo>
                    <a:cubicBezTo>
                      <a:pt x="28" y="205"/>
                      <a:pt x="26" y="208"/>
                      <a:pt x="25" y="212"/>
                    </a:cubicBezTo>
                    <a:cubicBezTo>
                      <a:pt x="24" y="216"/>
                      <a:pt x="27" y="219"/>
                      <a:pt x="29" y="222"/>
                    </a:cubicBezTo>
                    <a:cubicBezTo>
                      <a:pt x="31" y="224"/>
                      <a:pt x="34" y="227"/>
                      <a:pt x="33" y="231"/>
                    </a:cubicBezTo>
                    <a:cubicBezTo>
                      <a:pt x="33" y="233"/>
                      <a:pt x="32" y="235"/>
                      <a:pt x="30" y="237"/>
                    </a:cubicBezTo>
                    <a:cubicBezTo>
                      <a:pt x="29" y="238"/>
                      <a:pt x="28" y="240"/>
                      <a:pt x="28" y="241"/>
                    </a:cubicBezTo>
                    <a:cubicBezTo>
                      <a:pt x="27" y="245"/>
                      <a:pt x="29" y="249"/>
                      <a:pt x="31" y="253"/>
                    </a:cubicBezTo>
                    <a:cubicBezTo>
                      <a:pt x="32" y="255"/>
                      <a:pt x="33" y="257"/>
                      <a:pt x="33" y="258"/>
                    </a:cubicBezTo>
                    <a:cubicBezTo>
                      <a:pt x="34" y="261"/>
                      <a:pt x="36" y="264"/>
                      <a:pt x="38" y="267"/>
                    </a:cubicBezTo>
                    <a:cubicBezTo>
                      <a:pt x="39" y="268"/>
                      <a:pt x="41" y="268"/>
                      <a:pt x="42" y="269"/>
                    </a:cubicBezTo>
                    <a:cubicBezTo>
                      <a:pt x="43" y="270"/>
                      <a:pt x="45" y="270"/>
                      <a:pt x="46" y="272"/>
                    </a:cubicBezTo>
                    <a:cubicBezTo>
                      <a:pt x="48" y="275"/>
                      <a:pt x="47" y="277"/>
                      <a:pt x="46" y="279"/>
                    </a:cubicBezTo>
                    <a:cubicBezTo>
                      <a:pt x="45" y="280"/>
                      <a:pt x="45" y="281"/>
                      <a:pt x="45" y="282"/>
                    </a:cubicBezTo>
                    <a:cubicBezTo>
                      <a:pt x="44" y="284"/>
                      <a:pt x="45" y="285"/>
                      <a:pt x="45" y="286"/>
                    </a:cubicBezTo>
                    <a:cubicBezTo>
                      <a:pt x="45" y="288"/>
                      <a:pt x="45" y="289"/>
                      <a:pt x="43" y="292"/>
                    </a:cubicBezTo>
                    <a:cubicBezTo>
                      <a:pt x="41" y="295"/>
                      <a:pt x="38" y="299"/>
                      <a:pt x="34" y="303"/>
                    </a:cubicBezTo>
                    <a:cubicBezTo>
                      <a:pt x="33" y="304"/>
                      <a:pt x="31" y="306"/>
                      <a:pt x="30" y="308"/>
                    </a:cubicBezTo>
                    <a:cubicBezTo>
                      <a:pt x="29" y="308"/>
                      <a:pt x="28" y="309"/>
                      <a:pt x="28" y="310"/>
                    </a:cubicBezTo>
                    <a:cubicBezTo>
                      <a:pt x="27" y="312"/>
                      <a:pt x="27" y="312"/>
                      <a:pt x="27" y="312"/>
                    </a:cubicBezTo>
                    <a:cubicBezTo>
                      <a:pt x="28" y="313"/>
                      <a:pt x="28" y="313"/>
                      <a:pt x="28" y="313"/>
                    </a:cubicBezTo>
                    <a:cubicBezTo>
                      <a:pt x="29" y="314"/>
                      <a:pt x="29" y="314"/>
                      <a:pt x="30" y="316"/>
                    </a:cubicBezTo>
                    <a:cubicBezTo>
                      <a:pt x="31" y="318"/>
                      <a:pt x="31" y="322"/>
                      <a:pt x="31" y="325"/>
                    </a:cubicBezTo>
                    <a:cubicBezTo>
                      <a:pt x="30" y="327"/>
                      <a:pt x="30" y="327"/>
                      <a:pt x="30" y="327"/>
                    </a:cubicBezTo>
                    <a:cubicBezTo>
                      <a:pt x="33" y="327"/>
                      <a:pt x="33" y="327"/>
                      <a:pt x="33" y="327"/>
                    </a:cubicBezTo>
                    <a:cubicBezTo>
                      <a:pt x="36" y="328"/>
                      <a:pt x="37" y="329"/>
                      <a:pt x="39" y="333"/>
                    </a:cubicBezTo>
                    <a:cubicBezTo>
                      <a:pt x="40" y="335"/>
                      <a:pt x="40" y="335"/>
                      <a:pt x="40" y="335"/>
                    </a:cubicBezTo>
                    <a:cubicBezTo>
                      <a:pt x="40" y="336"/>
                      <a:pt x="41" y="337"/>
                      <a:pt x="41" y="338"/>
                    </a:cubicBezTo>
                    <a:cubicBezTo>
                      <a:pt x="42" y="340"/>
                      <a:pt x="42" y="340"/>
                      <a:pt x="42" y="340"/>
                    </a:cubicBezTo>
                    <a:cubicBezTo>
                      <a:pt x="42" y="340"/>
                      <a:pt x="43" y="340"/>
                      <a:pt x="43" y="341"/>
                    </a:cubicBezTo>
                    <a:cubicBezTo>
                      <a:pt x="43" y="342"/>
                      <a:pt x="44" y="342"/>
                      <a:pt x="44" y="342"/>
                    </a:cubicBezTo>
                    <a:cubicBezTo>
                      <a:pt x="44" y="343"/>
                      <a:pt x="44" y="343"/>
                      <a:pt x="44" y="343"/>
                    </a:cubicBezTo>
                    <a:cubicBezTo>
                      <a:pt x="45" y="343"/>
                      <a:pt x="45" y="343"/>
                      <a:pt x="45" y="343"/>
                    </a:cubicBezTo>
                    <a:cubicBezTo>
                      <a:pt x="46" y="343"/>
                      <a:pt x="46" y="343"/>
                      <a:pt x="47" y="344"/>
                    </a:cubicBezTo>
                    <a:cubicBezTo>
                      <a:pt x="49" y="345"/>
                      <a:pt x="49" y="346"/>
                      <a:pt x="49" y="347"/>
                    </a:cubicBezTo>
                    <a:cubicBezTo>
                      <a:pt x="49" y="348"/>
                      <a:pt x="49" y="348"/>
                      <a:pt x="49" y="349"/>
                    </a:cubicBezTo>
                    <a:cubicBezTo>
                      <a:pt x="49" y="350"/>
                      <a:pt x="50" y="351"/>
                      <a:pt x="50" y="352"/>
                    </a:cubicBezTo>
                    <a:cubicBezTo>
                      <a:pt x="51" y="352"/>
                      <a:pt x="51" y="353"/>
                      <a:pt x="51" y="354"/>
                    </a:cubicBezTo>
                    <a:cubicBezTo>
                      <a:pt x="52" y="356"/>
                      <a:pt x="52" y="356"/>
                      <a:pt x="52" y="356"/>
                    </a:cubicBezTo>
                    <a:cubicBezTo>
                      <a:pt x="54" y="361"/>
                      <a:pt x="56" y="366"/>
                      <a:pt x="57" y="371"/>
                    </a:cubicBezTo>
                    <a:cubicBezTo>
                      <a:pt x="58" y="372"/>
                      <a:pt x="58" y="374"/>
                      <a:pt x="58" y="376"/>
                    </a:cubicBezTo>
                    <a:cubicBezTo>
                      <a:pt x="59" y="380"/>
                      <a:pt x="59" y="383"/>
                      <a:pt x="61" y="385"/>
                    </a:cubicBezTo>
                    <a:cubicBezTo>
                      <a:pt x="62" y="386"/>
                      <a:pt x="63" y="386"/>
                      <a:pt x="64" y="387"/>
                    </a:cubicBezTo>
                    <a:cubicBezTo>
                      <a:pt x="66" y="388"/>
                      <a:pt x="67" y="389"/>
                      <a:pt x="68" y="390"/>
                    </a:cubicBezTo>
                    <a:cubicBezTo>
                      <a:pt x="70" y="392"/>
                      <a:pt x="73" y="394"/>
                      <a:pt x="75" y="396"/>
                    </a:cubicBezTo>
                    <a:cubicBezTo>
                      <a:pt x="77" y="398"/>
                      <a:pt x="79" y="399"/>
                      <a:pt x="81" y="401"/>
                    </a:cubicBezTo>
                    <a:cubicBezTo>
                      <a:pt x="81" y="401"/>
                      <a:pt x="81" y="402"/>
                      <a:pt x="81" y="402"/>
                    </a:cubicBezTo>
                    <a:cubicBezTo>
                      <a:pt x="80" y="404"/>
                      <a:pt x="79" y="405"/>
                      <a:pt x="78" y="408"/>
                    </a:cubicBezTo>
                    <a:cubicBezTo>
                      <a:pt x="77" y="408"/>
                      <a:pt x="77" y="409"/>
                      <a:pt x="76" y="410"/>
                    </a:cubicBezTo>
                    <a:cubicBezTo>
                      <a:pt x="74" y="411"/>
                      <a:pt x="74" y="412"/>
                      <a:pt x="74" y="412"/>
                    </a:cubicBezTo>
                    <a:cubicBezTo>
                      <a:pt x="73" y="414"/>
                      <a:pt x="74" y="416"/>
                      <a:pt x="76" y="417"/>
                    </a:cubicBezTo>
                    <a:cubicBezTo>
                      <a:pt x="77" y="419"/>
                      <a:pt x="79" y="420"/>
                      <a:pt x="79" y="422"/>
                    </a:cubicBezTo>
                    <a:cubicBezTo>
                      <a:pt x="79" y="425"/>
                      <a:pt x="79" y="426"/>
                      <a:pt x="76" y="428"/>
                    </a:cubicBezTo>
                    <a:cubicBezTo>
                      <a:pt x="76" y="428"/>
                      <a:pt x="75" y="429"/>
                      <a:pt x="75" y="429"/>
                    </a:cubicBezTo>
                    <a:cubicBezTo>
                      <a:pt x="72" y="432"/>
                      <a:pt x="72" y="432"/>
                      <a:pt x="72" y="432"/>
                    </a:cubicBezTo>
                    <a:cubicBezTo>
                      <a:pt x="74" y="433"/>
                      <a:pt x="74" y="433"/>
                      <a:pt x="74" y="433"/>
                    </a:cubicBezTo>
                    <a:cubicBezTo>
                      <a:pt x="74" y="434"/>
                      <a:pt x="74" y="435"/>
                      <a:pt x="74" y="436"/>
                    </a:cubicBezTo>
                    <a:cubicBezTo>
                      <a:pt x="74" y="439"/>
                      <a:pt x="74" y="442"/>
                      <a:pt x="76" y="445"/>
                    </a:cubicBezTo>
                    <a:cubicBezTo>
                      <a:pt x="77" y="447"/>
                      <a:pt x="78" y="447"/>
                      <a:pt x="80" y="448"/>
                    </a:cubicBezTo>
                    <a:cubicBezTo>
                      <a:pt x="82" y="449"/>
                      <a:pt x="84" y="450"/>
                      <a:pt x="84" y="451"/>
                    </a:cubicBezTo>
                    <a:cubicBezTo>
                      <a:pt x="85" y="452"/>
                      <a:pt x="84" y="454"/>
                      <a:pt x="84" y="455"/>
                    </a:cubicBezTo>
                    <a:cubicBezTo>
                      <a:pt x="83" y="456"/>
                      <a:pt x="83" y="456"/>
                      <a:pt x="83" y="456"/>
                    </a:cubicBezTo>
                    <a:cubicBezTo>
                      <a:pt x="82" y="459"/>
                      <a:pt x="81" y="461"/>
                      <a:pt x="84" y="463"/>
                    </a:cubicBezTo>
                    <a:cubicBezTo>
                      <a:pt x="85" y="464"/>
                      <a:pt x="85" y="464"/>
                      <a:pt x="86" y="464"/>
                    </a:cubicBezTo>
                    <a:cubicBezTo>
                      <a:pt x="88" y="465"/>
                      <a:pt x="89" y="465"/>
                      <a:pt x="90" y="466"/>
                    </a:cubicBezTo>
                    <a:cubicBezTo>
                      <a:pt x="91" y="467"/>
                      <a:pt x="92" y="469"/>
                      <a:pt x="93" y="470"/>
                    </a:cubicBezTo>
                    <a:cubicBezTo>
                      <a:pt x="94" y="472"/>
                      <a:pt x="94" y="472"/>
                      <a:pt x="94" y="472"/>
                    </a:cubicBezTo>
                    <a:cubicBezTo>
                      <a:pt x="97" y="476"/>
                      <a:pt x="98" y="481"/>
                      <a:pt x="99" y="486"/>
                    </a:cubicBezTo>
                    <a:cubicBezTo>
                      <a:pt x="100" y="489"/>
                      <a:pt x="101" y="492"/>
                      <a:pt x="102" y="495"/>
                    </a:cubicBezTo>
                    <a:cubicBezTo>
                      <a:pt x="103" y="496"/>
                      <a:pt x="103" y="497"/>
                      <a:pt x="103" y="499"/>
                    </a:cubicBezTo>
                    <a:cubicBezTo>
                      <a:pt x="104" y="501"/>
                      <a:pt x="105" y="504"/>
                      <a:pt x="107" y="506"/>
                    </a:cubicBezTo>
                    <a:cubicBezTo>
                      <a:pt x="107" y="507"/>
                      <a:pt x="107" y="508"/>
                      <a:pt x="108" y="508"/>
                    </a:cubicBezTo>
                    <a:cubicBezTo>
                      <a:pt x="108" y="509"/>
                      <a:pt x="109" y="510"/>
                      <a:pt x="109" y="511"/>
                    </a:cubicBezTo>
                    <a:cubicBezTo>
                      <a:pt x="110" y="511"/>
                      <a:pt x="110" y="512"/>
                      <a:pt x="110" y="512"/>
                    </a:cubicBezTo>
                    <a:cubicBezTo>
                      <a:pt x="111" y="513"/>
                      <a:pt x="112" y="514"/>
                      <a:pt x="112" y="515"/>
                    </a:cubicBezTo>
                    <a:cubicBezTo>
                      <a:pt x="113" y="517"/>
                      <a:pt x="113" y="518"/>
                      <a:pt x="113" y="519"/>
                    </a:cubicBezTo>
                    <a:cubicBezTo>
                      <a:pt x="112" y="520"/>
                      <a:pt x="112" y="522"/>
                      <a:pt x="113" y="523"/>
                    </a:cubicBezTo>
                    <a:cubicBezTo>
                      <a:pt x="113" y="525"/>
                      <a:pt x="114" y="526"/>
                      <a:pt x="115" y="527"/>
                    </a:cubicBezTo>
                    <a:cubicBezTo>
                      <a:pt x="116" y="529"/>
                      <a:pt x="117" y="531"/>
                      <a:pt x="117" y="534"/>
                    </a:cubicBezTo>
                    <a:cubicBezTo>
                      <a:pt x="117" y="534"/>
                      <a:pt x="117" y="535"/>
                      <a:pt x="118" y="535"/>
                    </a:cubicBezTo>
                    <a:cubicBezTo>
                      <a:pt x="118" y="536"/>
                      <a:pt x="118" y="536"/>
                      <a:pt x="118" y="536"/>
                    </a:cubicBezTo>
                    <a:cubicBezTo>
                      <a:pt x="118" y="539"/>
                      <a:pt x="118" y="542"/>
                      <a:pt x="121" y="543"/>
                    </a:cubicBezTo>
                    <a:cubicBezTo>
                      <a:pt x="123" y="544"/>
                      <a:pt x="125" y="545"/>
                      <a:pt x="127" y="545"/>
                    </a:cubicBezTo>
                    <a:cubicBezTo>
                      <a:pt x="128" y="545"/>
                      <a:pt x="129" y="545"/>
                      <a:pt x="131" y="544"/>
                    </a:cubicBezTo>
                    <a:cubicBezTo>
                      <a:pt x="132" y="544"/>
                      <a:pt x="134" y="543"/>
                      <a:pt x="135" y="543"/>
                    </a:cubicBezTo>
                    <a:cubicBezTo>
                      <a:pt x="136" y="542"/>
                      <a:pt x="138" y="541"/>
                      <a:pt x="140" y="541"/>
                    </a:cubicBezTo>
                    <a:cubicBezTo>
                      <a:pt x="142" y="541"/>
                      <a:pt x="142" y="541"/>
                      <a:pt x="142" y="541"/>
                    </a:cubicBezTo>
                    <a:cubicBezTo>
                      <a:pt x="143" y="539"/>
                      <a:pt x="143" y="539"/>
                      <a:pt x="143" y="539"/>
                    </a:cubicBezTo>
                    <a:cubicBezTo>
                      <a:pt x="143" y="538"/>
                      <a:pt x="143" y="537"/>
                      <a:pt x="143" y="537"/>
                    </a:cubicBezTo>
                    <a:cubicBezTo>
                      <a:pt x="144" y="537"/>
                      <a:pt x="144" y="537"/>
                      <a:pt x="144" y="537"/>
                    </a:cubicBezTo>
                    <a:cubicBezTo>
                      <a:pt x="145" y="536"/>
                      <a:pt x="145" y="536"/>
                      <a:pt x="145" y="536"/>
                    </a:cubicBezTo>
                    <a:cubicBezTo>
                      <a:pt x="145" y="535"/>
                      <a:pt x="145" y="535"/>
                      <a:pt x="145" y="535"/>
                    </a:cubicBezTo>
                    <a:cubicBezTo>
                      <a:pt x="146" y="532"/>
                      <a:pt x="147" y="531"/>
                      <a:pt x="149" y="530"/>
                    </a:cubicBezTo>
                    <a:cubicBezTo>
                      <a:pt x="151" y="529"/>
                      <a:pt x="152" y="529"/>
                      <a:pt x="153" y="527"/>
                    </a:cubicBezTo>
                    <a:cubicBezTo>
                      <a:pt x="154" y="525"/>
                      <a:pt x="154" y="524"/>
                      <a:pt x="155" y="523"/>
                    </a:cubicBezTo>
                    <a:cubicBezTo>
                      <a:pt x="155" y="520"/>
                      <a:pt x="156" y="518"/>
                      <a:pt x="160" y="517"/>
                    </a:cubicBezTo>
                    <a:cubicBezTo>
                      <a:pt x="165" y="515"/>
                      <a:pt x="168" y="514"/>
                      <a:pt x="169" y="508"/>
                    </a:cubicBezTo>
                    <a:cubicBezTo>
                      <a:pt x="169" y="508"/>
                      <a:pt x="169" y="507"/>
                      <a:pt x="169" y="506"/>
                    </a:cubicBezTo>
                    <a:cubicBezTo>
                      <a:pt x="169" y="503"/>
                      <a:pt x="170" y="501"/>
                      <a:pt x="172" y="500"/>
                    </a:cubicBezTo>
                    <a:cubicBezTo>
                      <a:pt x="172" y="500"/>
                      <a:pt x="173" y="500"/>
                      <a:pt x="173" y="500"/>
                    </a:cubicBezTo>
                    <a:cubicBezTo>
                      <a:pt x="174" y="500"/>
                      <a:pt x="176" y="500"/>
                      <a:pt x="177" y="501"/>
                    </a:cubicBezTo>
                    <a:cubicBezTo>
                      <a:pt x="179" y="502"/>
                      <a:pt x="181" y="504"/>
                      <a:pt x="182" y="506"/>
                    </a:cubicBezTo>
                    <a:cubicBezTo>
                      <a:pt x="183" y="508"/>
                      <a:pt x="184" y="509"/>
                      <a:pt x="186" y="511"/>
                    </a:cubicBezTo>
                    <a:cubicBezTo>
                      <a:pt x="187" y="512"/>
                      <a:pt x="189" y="512"/>
                      <a:pt x="191" y="512"/>
                    </a:cubicBezTo>
                    <a:cubicBezTo>
                      <a:pt x="192" y="512"/>
                      <a:pt x="193" y="512"/>
                      <a:pt x="195" y="512"/>
                    </a:cubicBezTo>
                    <a:cubicBezTo>
                      <a:pt x="196" y="512"/>
                      <a:pt x="197" y="512"/>
                      <a:pt x="199" y="512"/>
                    </a:cubicBezTo>
                    <a:cubicBezTo>
                      <a:pt x="202" y="512"/>
                      <a:pt x="205" y="512"/>
                      <a:pt x="208" y="513"/>
                    </a:cubicBezTo>
                    <a:cubicBezTo>
                      <a:pt x="210" y="513"/>
                      <a:pt x="213" y="513"/>
                      <a:pt x="215" y="513"/>
                    </a:cubicBezTo>
                    <a:cubicBezTo>
                      <a:pt x="217" y="513"/>
                      <a:pt x="217" y="513"/>
                      <a:pt x="217" y="513"/>
                    </a:cubicBezTo>
                    <a:cubicBezTo>
                      <a:pt x="221" y="514"/>
                      <a:pt x="226" y="514"/>
                      <a:pt x="230" y="517"/>
                    </a:cubicBezTo>
                    <a:cubicBezTo>
                      <a:pt x="235" y="520"/>
                      <a:pt x="236" y="526"/>
                      <a:pt x="238" y="531"/>
                    </a:cubicBezTo>
                    <a:cubicBezTo>
                      <a:pt x="238" y="533"/>
                      <a:pt x="238" y="535"/>
                      <a:pt x="239" y="537"/>
                    </a:cubicBezTo>
                    <a:cubicBezTo>
                      <a:pt x="244" y="536"/>
                      <a:pt x="244" y="536"/>
                      <a:pt x="244" y="536"/>
                    </a:cubicBezTo>
                    <a:cubicBezTo>
                      <a:pt x="244" y="536"/>
                      <a:pt x="244" y="535"/>
                      <a:pt x="244" y="534"/>
                    </a:cubicBezTo>
                    <a:cubicBezTo>
                      <a:pt x="244" y="532"/>
                      <a:pt x="244" y="532"/>
                      <a:pt x="245" y="530"/>
                    </a:cubicBezTo>
                    <a:cubicBezTo>
                      <a:pt x="246" y="530"/>
                      <a:pt x="246" y="530"/>
                      <a:pt x="247" y="529"/>
                    </a:cubicBezTo>
                    <a:cubicBezTo>
                      <a:pt x="248" y="528"/>
                      <a:pt x="248" y="528"/>
                      <a:pt x="248" y="528"/>
                    </a:cubicBezTo>
                    <a:cubicBezTo>
                      <a:pt x="248" y="527"/>
                      <a:pt x="248" y="527"/>
                      <a:pt x="248" y="527"/>
                    </a:cubicBezTo>
                    <a:cubicBezTo>
                      <a:pt x="248" y="526"/>
                      <a:pt x="248" y="525"/>
                      <a:pt x="248" y="525"/>
                    </a:cubicBezTo>
                    <a:cubicBezTo>
                      <a:pt x="249" y="521"/>
                      <a:pt x="251" y="517"/>
                      <a:pt x="252" y="513"/>
                    </a:cubicBezTo>
                    <a:cubicBezTo>
                      <a:pt x="253" y="510"/>
                      <a:pt x="253" y="510"/>
                      <a:pt x="253" y="510"/>
                    </a:cubicBezTo>
                    <a:cubicBezTo>
                      <a:pt x="253" y="510"/>
                      <a:pt x="253" y="509"/>
                      <a:pt x="254" y="509"/>
                    </a:cubicBezTo>
                    <a:cubicBezTo>
                      <a:pt x="277" y="509"/>
                      <a:pt x="277" y="509"/>
                      <a:pt x="277" y="509"/>
                    </a:cubicBezTo>
                    <a:cubicBezTo>
                      <a:pt x="280" y="508"/>
                      <a:pt x="283" y="508"/>
                      <a:pt x="286" y="508"/>
                    </a:cubicBezTo>
                    <a:cubicBezTo>
                      <a:pt x="287" y="508"/>
                      <a:pt x="287" y="508"/>
                      <a:pt x="288" y="508"/>
                    </a:cubicBezTo>
                    <a:cubicBezTo>
                      <a:pt x="288" y="508"/>
                      <a:pt x="289" y="508"/>
                      <a:pt x="290" y="508"/>
                    </a:cubicBezTo>
                    <a:cubicBezTo>
                      <a:pt x="291" y="508"/>
                      <a:pt x="291" y="508"/>
                      <a:pt x="292" y="509"/>
                    </a:cubicBezTo>
                    <a:cubicBezTo>
                      <a:pt x="293" y="509"/>
                      <a:pt x="294" y="511"/>
                      <a:pt x="294" y="512"/>
                    </a:cubicBezTo>
                    <a:cubicBezTo>
                      <a:pt x="295" y="513"/>
                      <a:pt x="295" y="514"/>
                      <a:pt x="296" y="515"/>
                    </a:cubicBezTo>
                    <a:cubicBezTo>
                      <a:pt x="296" y="515"/>
                      <a:pt x="296" y="516"/>
                      <a:pt x="297" y="516"/>
                    </a:cubicBezTo>
                    <a:cubicBezTo>
                      <a:pt x="301" y="518"/>
                      <a:pt x="301" y="518"/>
                      <a:pt x="301" y="518"/>
                    </a:cubicBezTo>
                    <a:cubicBezTo>
                      <a:pt x="301" y="514"/>
                      <a:pt x="301" y="514"/>
                      <a:pt x="301" y="514"/>
                    </a:cubicBezTo>
                    <a:cubicBezTo>
                      <a:pt x="300" y="511"/>
                      <a:pt x="301" y="507"/>
                      <a:pt x="302" y="504"/>
                    </a:cubicBezTo>
                    <a:cubicBezTo>
                      <a:pt x="303" y="498"/>
                      <a:pt x="304" y="490"/>
                      <a:pt x="305" y="484"/>
                    </a:cubicBezTo>
                    <a:cubicBezTo>
                      <a:pt x="306" y="473"/>
                      <a:pt x="307" y="461"/>
                      <a:pt x="307" y="451"/>
                    </a:cubicBezTo>
                    <a:cubicBezTo>
                      <a:pt x="307" y="445"/>
                      <a:pt x="309" y="441"/>
                      <a:pt x="312" y="437"/>
                    </a:cubicBezTo>
                    <a:cubicBezTo>
                      <a:pt x="314" y="435"/>
                      <a:pt x="315" y="433"/>
                      <a:pt x="316" y="430"/>
                    </a:cubicBezTo>
                    <a:cubicBezTo>
                      <a:pt x="317" y="428"/>
                      <a:pt x="318" y="426"/>
                      <a:pt x="318" y="423"/>
                    </a:cubicBezTo>
                    <a:cubicBezTo>
                      <a:pt x="319" y="419"/>
                      <a:pt x="320" y="415"/>
                      <a:pt x="323" y="412"/>
                    </a:cubicBezTo>
                    <a:cubicBezTo>
                      <a:pt x="326" y="410"/>
                      <a:pt x="330" y="410"/>
                      <a:pt x="334" y="409"/>
                    </a:cubicBezTo>
                    <a:cubicBezTo>
                      <a:pt x="338" y="409"/>
                      <a:pt x="341" y="409"/>
                      <a:pt x="344" y="407"/>
                    </a:cubicBezTo>
                    <a:cubicBezTo>
                      <a:pt x="348" y="405"/>
                      <a:pt x="352" y="404"/>
                      <a:pt x="356" y="404"/>
                    </a:cubicBezTo>
                    <a:cubicBezTo>
                      <a:pt x="358" y="404"/>
                      <a:pt x="360" y="403"/>
                      <a:pt x="362" y="403"/>
                    </a:cubicBezTo>
                    <a:cubicBezTo>
                      <a:pt x="364" y="403"/>
                      <a:pt x="367" y="402"/>
                      <a:pt x="369" y="401"/>
                    </a:cubicBezTo>
                    <a:cubicBezTo>
                      <a:pt x="372" y="399"/>
                      <a:pt x="375" y="398"/>
                      <a:pt x="379" y="398"/>
                    </a:cubicBezTo>
                    <a:cubicBezTo>
                      <a:pt x="384" y="397"/>
                      <a:pt x="388" y="396"/>
                      <a:pt x="393" y="396"/>
                    </a:cubicBezTo>
                    <a:cubicBezTo>
                      <a:pt x="395" y="396"/>
                      <a:pt x="396" y="396"/>
                      <a:pt x="398" y="397"/>
                    </a:cubicBezTo>
                    <a:cubicBezTo>
                      <a:pt x="400" y="397"/>
                      <a:pt x="402" y="397"/>
                      <a:pt x="404" y="397"/>
                    </a:cubicBezTo>
                    <a:cubicBezTo>
                      <a:pt x="407" y="397"/>
                      <a:pt x="411" y="397"/>
                      <a:pt x="414" y="397"/>
                    </a:cubicBezTo>
                    <a:cubicBezTo>
                      <a:pt x="418" y="398"/>
                      <a:pt x="420" y="400"/>
                      <a:pt x="423" y="402"/>
                    </a:cubicBezTo>
                    <a:cubicBezTo>
                      <a:pt x="424" y="402"/>
                      <a:pt x="425" y="403"/>
                      <a:pt x="426" y="404"/>
                    </a:cubicBezTo>
                    <a:cubicBezTo>
                      <a:pt x="428" y="405"/>
                      <a:pt x="429" y="406"/>
                      <a:pt x="431" y="407"/>
                    </a:cubicBezTo>
                    <a:cubicBezTo>
                      <a:pt x="433" y="408"/>
                      <a:pt x="434" y="409"/>
                      <a:pt x="435" y="410"/>
                    </a:cubicBezTo>
                    <a:cubicBezTo>
                      <a:pt x="436" y="410"/>
                      <a:pt x="437" y="411"/>
                      <a:pt x="439" y="411"/>
                    </a:cubicBezTo>
                    <a:cubicBezTo>
                      <a:pt x="441" y="413"/>
                      <a:pt x="444" y="414"/>
                      <a:pt x="445" y="416"/>
                    </a:cubicBezTo>
                    <a:cubicBezTo>
                      <a:pt x="446" y="417"/>
                      <a:pt x="446" y="418"/>
                      <a:pt x="447" y="419"/>
                    </a:cubicBezTo>
                    <a:cubicBezTo>
                      <a:pt x="447" y="419"/>
                      <a:pt x="447" y="419"/>
                      <a:pt x="447" y="419"/>
                    </a:cubicBezTo>
                    <a:cubicBezTo>
                      <a:pt x="448" y="421"/>
                      <a:pt x="449" y="423"/>
                      <a:pt x="451" y="425"/>
                    </a:cubicBezTo>
                    <a:cubicBezTo>
                      <a:pt x="452" y="426"/>
                      <a:pt x="452" y="427"/>
                      <a:pt x="453" y="428"/>
                    </a:cubicBezTo>
                    <a:cubicBezTo>
                      <a:pt x="453" y="431"/>
                      <a:pt x="453" y="431"/>
                      <a:pt x="453" y="431"/>
                    </a:cubicBezTo>
                    <a:cubicBezTo>
                      <a:pt x="456" y="430"/>
                      <a:pt x="456" y="430"/>
                      <a:pt x="456" y="430"/>
                    </a:cubicBezTo>
                    <a:cubicBezTo>
                      <a:pt x="457" y="429"/>
                      <a:pt x="459" y="428"/>
                      <a:pt x="460" y="427"/>
                    </a:cubicBezTo>
                    <a:cubicBezTo>
                      <a:pt x="461" y="424"/>
                      <a:pt x="459" y="422"/>
                      <a:pt x="457" y="420"/>
                    </a:cubicBezTo>
                    <a:cubicBezTo>
                      <a:pt x="456" y="420"/>
                      <a:pt x="456" y="420"/>
                      <a:pt x="456" y="420"/>
                    </a:cubicBezTo>
                    <a:cubicBezTo>
                      <a:pt x="451" y="415"/>
                      <a:pt x="452" y="410"/>
                      <a:pt x="455" y="403"/>
                    </a:cubicBezTo>
                    <a:cubicBezTo>
                      <a:pt x="456" y="401"/>
                      <a:pt x="456" y="401"/>
                      <a:pt x="456" y="401"/>
                    </a:cubicBezTo>
                    <a:cubicBezTo>
                      <a:pt x="457" y="398"/>
                      <a:pt x="458" y="396"/>
                      <a:pt x="459" y="393"/>
                    </a:cubicBezTo>
                    <a:cubicBezTo>
                      <a:pt x="460" y="391"/>
                      <a:pt x="460" y="391"/>
                      <a:pt x="460" y="391"/>
                    </a:cubicBezTo>
                    <a:cubicBezTo>
                      <a:pt x="462" y="388"/>
                      <a:pt x="462" y="387"/>
                      <a:pt x="461" y="385"/>
                    </a:cubicBezTo>
                    <a:cubicBezTo>
                      <a:pt x="461" y="384"/>
                      <a:pt x="460" y="384"/>
                      <a:pt x="460" y="382"/>
                    </a:cubicBezTo>
                    <a:cubicBezTo>
                      <a:pt x="460" y="380"/>
                      <a:pt x="460" y="378"/>
                      <a:pt x="460" y="376"/>
                    </a:cubicBezTo>
                    <a:cubicBezTo>
                      <a:pt x="461" y="375"/>
                      <a:pt x="461" y="374"/>
                      <a:pt x="461" y="373"/>
                    </a:cubicBezTo>
                    <a:cubicBezTo>
                      <a:pt x="461" y="371"/>
                      <a:pt x="461" y="371"/>
                      <a:pt x="461" y="371"/>
                    </a:cubicBezTo>
                    <a:cubicBezTo>
                      <a:pt x="461" y="368"/>
                      <a:pt x="461" y="365"/>
                      <a:pt x="462" y="363"/>
                    </a:cubicBezTo>
                    <a:cubicBezTo>
                      <a:pt x="463" y="361"/>
                      <a:pt x="463" y="360"/>
                      <a:pt x="464" y="358"/>
                    </a:cubicBezTo>
                    <a:cubicBezTo>
                      <a:pt x="465" y="357"/>
                      <a:pt x="466" y="356"/>
                      <a:pt x="466" y="354"/>
                    </a:cubicBezTo>
                    <a:cubicBezTo>
                      <a:pt x="466" y="352"/>
                      <a:pt x="465" y="351"/>
                      <a:pt x="464" y="349"/>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2" name="Freeform 24"/>
              <p:cNvSpPr>
                <a:spLocks/>
              </p:cNvSpPr>
              <p:nvPr/>
            </p:nvSpPr>
            <p:spPr bwMode="auto">
              <a:xfrm>
                <a:off x="2727" y="2028"/>
                <a:ext cx="474" cy="523"/>
              </a:xfrm>
              <a:custGeom>
                <a:avLst/>
                <a:gdLst>
                  <a:gd name="T0" fmla="*/ 307 w 309"/>
                  <a:gd name="T1" fmla="*/ 218 h 341"/>
                  <a:gd name="T2" fmla="*/ 286 w 309"/>
                  <a:gd name="T3" fmla="*/ 190 h 341"/>
                  <a:gd name="T4" fmla="*/ 264 w 309"/>
                  <a:gd name="T5" fmla="*/ 184 h 341"/>
                  <a:gd name="T6" fmla="*/ 258 w 309"/>
                  <a:gd name="T7" fmla="*/ 166 h 341"/>
                  <a:gd name="T8" fmla="*/ 253 w 309"/>
                  <a:gd name="T9" fmla="*/ 152 h 341"/>
                  <a:gd name="T10" fmla="*/ 241 w 309"/>
                  <a:gd name="T11" fmla="*/ 124 h 341"/>
                  <a:gd name="T12" fmla="*/ 221 w 309"/>
                  <a:gd name="T13" fmla="*/ 118 h 341"/>
                  <a:gd name="T14" fmla="*/ 212 w 309"/>
                  <a:gd name="T15" fmla="*/ 120 h 341"/>
                  <a:gd name="T16" fmla="*/ 207 w 309"/>
                  <a:gd name="T17" fmla="*/ 123 h 341"/>
                  <a:gd name="T18" fmla="*/ 192 w 309"/>
                  <a:gd name="T19" fmla="*/ 118 h 341"/>
                  <a:gd name="T20" fmla="*/ 172 w 309"/>
                  <a:gd name="T21" fmla="*/ 118 h 341"/>
                  <a:gd name="T22" fmla="*/ 164 w 309"/>
                  <a:gd name="T23" fmla="*/ 93 h 341"/>
                  <a:gd name="T24" fmla="*/ 163 w 309"/>
                  <a:gd name="T25" fmla="*/ 66 h 341"/>
                  <a:gd name="T26" fmla="*/ 152 w 309"/>
                  <a:gd name="T27" fmla="*/ 37 h 341"/>
                  <a:gd name="T28" fmla="*/ 151 w 309"/>
                  <a:gd name="T29" fmla="*/ 34 h 341"/>
                  <a:gd name="T30" fmla="*/ 149 w 309"/>
                  <a:gd name="T31" fmla="*/ 28 h 341"/>
                  <a:gd name="T32" fmla="*/ 137 w 309"/>
                  <a:gd name="T33" fmla="*/ 15 h 341"/>
                  <a:gd name="T34" fmla="*/ 125 w 309"/>
                  <a:gd name="T35" fmla="*/ 7 h 341"/>
                  <a:gd name="T36" fmla="*/ 103 w 309"/>
                  <a:gd name="T37" fmla="*/ 0 h 341"/>
                  <a:gd name="T38" fmla="*/ 78 w 309"/>
                  <a:gd name="T39" fmla="*/ 1 h 341"/>
                  <a:gd name="T40" fmla="*/ 55 w 309"/>
                  <a:gd name="T41" fmla="*/ 7 h 341"/>
                  <a:gd name="T42" fmla="*/ 23 w 309"/>
                  <a:gd name="T43" fmla="*/ 15 h 341"/>
                  <a:gd name="T44" fmla="*/ 12 w 309"/>
                  <a:gd name="T45" fmla="*/ 40 h 341"/>
                  <a:gd name="T46" fmla="*/ 2 w 309"/>
                  <a:gd name="T47" fmla="*/ 107 h 341"/>
                  <a:gd name="T48" fmla="*/ 17 w 309"/>
                  <a:gd name="T49" fmla="*/ 137 h 341"/>
                  <a:gd name="T50" fmla="*/ 46 w 309"/>
                  <a:gd name="T51" fmla="*/ 168 h 341"/>
                  <a:gd name="T52" fmla="*/ 69 w 309"/>
                  <a:gd name="T53" fmla="*/ 187 h 341"/>
                  <a:gd name="T54" fmla="*/ 83 w 309"/>
                  <a:gd name="T55" fmla="*/ 192 h 341"/>
                  <a:gd name="T56" fmla="*/ 90 w 309"/>
                  <a:gd name="T57" fmla="*/ 194 h 341"/>
                  <a:gd name="T58" fmla="*/ 111 w 309"/>
                  <a:gd name="T59" fmla="*/ 199 h 341"/>
                  <a:gd name="T60" fmla="*/ 129 w 309"/>
                  <a:gd name="T61" fmla="*/ 211 h 341"/>
                  <a:gd name="T62" fmla="*/ 145 w 309"/>
                  <a:gd name="T63" fmla="*/ 222 h 341"/>
                  <a:gd name="T64" fmla="*/ 162 w 309"/>
                  <a:gd name="T65" fmla="*/ 229 h 341"/>
                  <a:gd name="T66" fmla="*/ 173 w 309"/>
                  <a:gd name="T67" fmla="*/ 234 h 341"/>
                  <a:gd name="T68" fmla="*/ 196 w 309"/>
                  <a:gd name="T69" fmla="*/ 261 h 341"/>
                  <a:gd name="T70" fmla="*/ 190 w 309"/>
                  <a:gd name="T71" fmla="*/ 273 h 341"/>
                  <a:gd name="T72" fmla="*/ 181 w 309"/>
                  <a:gd name="T73" fmla="*/ 285 h 341"/>
                  <a:gd name="T74" fmla="*/ 181 w 309"/>
                  <a:gd name="T75" fmla="*/ 293 h 341"/>
                  <a:gd name="T76" fmla="*/ 174 w 309"/>
                  <a:gd name="T77" fmla="*/ 320 h 341"/>
                  <a:gd name="T78" fmla="*/ 176 w 309"/>
                  <a:gd name="T79" fmla="*/ 329 h 341"/>
                  <a:gd name="T80" fmla="*/ 187 w 309"/>
                  <a:gd name="T81" fmla="*/ 330 h 341"/>
                  <a:gd name="T82" fmla="*/ 203 w 309"/>
                  <a:gd name="T83" fmla="*/ 330 h 341"/>
                  <a:gd name="T84" fmla="*/ 213 w 309"/>
                  <a:gd name="T85" fmla="*/ 335 h 341"/>
                  <a:gd name="T86" fmla="*/ 230 w 309"/>
                  <a:gd name="T87" fmla="*/ 335 h 341"/>
                  <a:gd name="T88" fmla="*/ 235 w 309"/>
                  <a:gd name="T89" fmla="*/ 337 h 341"/>
                  <a:gd name="T90" fmla="*/ 239 w 309"/>
                  <a:gd name="T91" fmla="*/ 338 h 341"/>
                  <a:gd name="T92" fmla="*/ 246 w 309"/>
                  <a:gd name="T93" fmla="*/ 336 h 341"/>
                  <a:gd name="T94" fmla="*/ 253 w 309"/>
                  <a:gd name="T95" fmla="*/ 337 h 341"/>
                  <a:gd name="T96" fmla="*/ 271 w 309"/>
                  <a:gd name="T97" fmla="*/ 334 h 341"/>
                  <a:gd name="T98" fmla="*/ 276 w 309"/>
                  <a:gd name="T99" fmla="*/ 335 h 341"/>
                  <a:gd name="T100" fmla="*/ 278 w 309"/>
                  <a:gd name="T101" fmla="*/ 327 h 341"/>
                  <a:gd name="T102" fmla="*/ 291 w 309"/>
                  <a:gd name="T103" fmla="*/ 314 h 341"/>
                  <a:gd name="T104" fmla="*/ 303 w 309"/>
                  <a:gd name="T105" fmla="*/ 297 h 341"/>
                  <a:gd name="T106" fmla="*/ 303 w 309"/>
                  <a:gd name="T107" fmla="*/ 248 h 341"/>
                  <a:gd name="T108" fmla="*/ 307 w 309"/>
                  <a:gd name="T109" fmla="*/ 23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9" h="341">
                    <a:moveTo>
                      <a:pt x="307" y="230"/>
                    </a:moveTo>
                    <a:cubicBezTo>
                      <a:pt x="307" y="229"/>
                      <a:pt x="307" y="227"/>
                      <a:pt x="307" y="225"/>
                    </a:cubicBezTo>
                    <a:cubicBezTo>
                      <a:pt x="307" y="223"/>
                      <a:pt x="307" y="220"/>
                      <a:pt x="307" y="218"/>
                    </a:cubicBezTo>
                    <a:cubicBezTo>
                      <a:pt x="308" y="206"/>
                      <a:pt x="309" y="193"/>
                      <a:pt x="297" y="187"/>
                    </a:cubicBezTo>
                    <a:cubicBezTo>
                      <a:pt x="296" y="187"/>
                      <a:pt x="295" y="187"/>
                      <a:pt x="294" y="187"/>
                    </a:cubicBezTo>
                    <a:cubicBezTo>
                      <a:pt x="291" y="187"/>
                      <a:pt x="289" y="188"/>
                      <a:pt x="286" y="190"/>
                    </a:cubicBezTo>
                    <a:cubicBezTo>
                      <a:pt x="284" y="192"/>
                      <a:pt x="282" y="193"/>
                      <a:pt x="279" y="194"/>
                    </a:cubicBezTo>
                    <a:cubicBezTo>
                      <a:pt x="278" y="194"/>
                      <a:pt x="276" y="195"/>
                      <a:pt x="274" y="195"/>
                    </a:cubicBezTo>
                    <a:cubicBezTo>
                      <a:pt x="268" y="195"/>
                      <a:pt x="265" y="189"/>
                      <a:pt x="264" y="184"/>
                    </a:cubicBezTo>
                    <a:cubicBezTo>
                      <a:pt x="263" y="182"/>
                      <a:pt x="262" y="180"/>
                      <a:pt x="261" y="178"/>
                    </a:cubicBezTo>
                    <a:cubicBezTo>
                      <a:pt x="261" y="177"/>
                      <a:pt x="260" y="175"/>
                      <a:pt x="259" y="174"/>
                    </a:cubicBezTo>
                    <a:cubicBezTo>
                      <a:pt x="259" y="171"/>
                      <a:pt x="259" y="169"/>
                      <a:pt x="258" y="166"/>
                    </a:cubicBezTo>
                    <a:cubicBezTo>
                      <a:pt x="258" y="165"/>
                      <a:pt x="258" y="163"/>
                      <a:pt x="258" y="161"/>
                    </a:cubicBezTo>
                    <a:cubicBezTo>
                      <a:pt x="258" y="159"/>
                      <a:pt x="256" y="157"/>
                      <a:pt x="255" y="155"/>
                    </a:cubicBezTo>
                    <a:cubicBezTo>
                      <a:pt x="255" y="154"/>
                      <a:pt x="254" y="153"/>
                      <a:pt x="253" y="152"/>
                    </a:cubicBezTo>
                    <a:cubicBezTo>
                      <a:pt x="252" y="149"/>
                      <a:pt x="252" y="146"/>
                      <a:pt x="251" y="142"/>
                    </a:cubicBezTo>
                    <a:cubicBezTo>
                      <a:pt x="251" y="139"/>
                      <a:pt x="250" y="136"/>
                      <a:pt x="249" y="133"/>
                    </a:cubicBezTo>
                    <a:cubicBezTo>
                      <a:pt x="248" y="131"/>
                      <a:pt x="245" y="126"/>
                      <a:pt x="241" y="124"/>
                    </a:cubicBezTo>
                    <a:cubicBezTo>
                      <a:pt x="239" y="124"/>
                      <a:pt x="238" y="123"/>
                      <a:pt x="236" y="123"/>
                    </a:cubicBezTo>
                    <a:cubicBezTo>
                      <a:pt x="234" y="123"/>
                      <a:pt x="231" y="123"/>
                      <a:pt x="229" y="121"/>
                    </a:cubicBezTo>
                    <a:cubicBezTo>
                      <a:pt x="226" y="119"/>
                      <a:pt x="223" y="118"/>
                      <a:pt x="221" y="118"/>
                    </a:cubicBezTo>
                    <a:cubicBezTo>
                      <a:pt x="219" y="118"/>
                      <a:pt x="218" y="118"/>
                      <a:pt x="217" y="119"/>
                    </a:cubicBezTo>
                    <a:cubicBezTo>
                      <a:pt x="216" y="119"/>
                      <a:pt x="216" y="119"/>
                      <a:pt x="215" y="119"/>
                    </a:cubicBezTo>
                    <a:cubicBezTo>
                      <a:pt x="214" y="120"/>
                      <a:pt x="213" y="120"/>
                      <a:pt x="212" y="120"/>
                    </a:cubicBezTo>
                    <a:cubicBezTo>
                      <a:pt x="211" y="121"/>
                      <a:pt x="211" y="121"/>
                      <a:pt x="210" y="121"/>
                    </a:cubicBezTo>
                    <a:cubicBezTo>
                      <a:pt x="209" y="122"/>
                      <a:pt x="209" y="123"/>
                      <a:pt x="207" y="123"/>
                    </a:cubicBezTo>
                    <a:cubicBezTo>
                      <a:pt x="207" y="123"/>
                      <a:pt x="207" y="123"/>
                      <a:pt x="207" y="123"/>
                    </a:cubicBezTo>
                    <a:cubicBezTo>
                      <a:pt x="205" y="123"/>
                      <a:pt x="203" y="122"/>
                      <a:pt x="201" y="121"/>
                    </a:cubicBezTo>
                    <a:cubicBezTo>
                      <a:pt x="200" y="120"/>
                      <a:pt x="199" y="119"/>
                      <a:pt x="197" y="119"/>
                    </a:cubicBezTo>
                    <a:cubicBezTo>
                      <a:pt x="196" y="119"/>
                      <a:pt x="194" y="118"/>
                      <a:pt x="192" y="118"/>
                    </a:cubicBezTo>
                    <a:cubicBezTo>
                      <a:pt x="190" y="118"/>
                      <a:pt x="188" y="119"/>
                      <a:pt x="186" y="119"/>
                    </a:cubicBezTo>
                    <a:cubicBezTo>
                      <a:pt x="184" y="119"/>
                      <a:pt x="181" y="119"/>
                      <a:pt x="180" y="119"/>
                    </a:cubicBezTo>
                    <a:cubicBezTo>
                      <a:pt x="176" y="119"/>
                      <a:pt x="174" y="119"/>
                      <a:pt x="172" y="118"/>
                    </a:cubicBezTo>
                    <a:cubicBezTo>
                      <a:pt x="170" y="117"/>
                      <a:pt x="165" y="114"/>
                      <a:pt x="164" y="112"/>
                    </a:cubicBezTo>
                    <a:cubicBezTo>
                      <a:pt x="163" y="108"/>
                      <a:pt x="163" y="103"/>
                      <a:pt x="164" y="98"/>
                    </a:cubicBezTo>
                    <a:cubicBezTo>
                      <a:pt x="164" y="96"/>
                      <a:pt x="164" y="94"/>
                      <a:pt x="164" y="93"/>
                    </a:cubicBezTo>
                    <a:cubicBezTo>
                      <a:pt x="164" y="90"/>
                      <a:pt x="164" y="87"/>
                      <a:pt x="165" y="85"/>
                    </a:cubicBezTo>
                    <a:cubicBezTo>
                      <a:pt x="166" y="80"/>
                      <a:pt x="167" y="74"/>
                      <a:pt x="164" y="69"/>
                    </a:cubicBezTo>
                    <a:cubicBezTo>
                      <a:pt x="164" y="68"/>
                      <a:pt x="163" y="67"/>
                      <a:pt x="163" y="66"/>
                    </a:cubicBezTo>
                    <a:cubicBezTo>
                      <a:pt x="161" y="63"/>
                      <a:pt x="160" y="61"/>
                      <a:pt x="160" y="58"/>
                    </a:cubicBezTo>
                    <a:cubicBezTo>
                      <a:pt x="159" y="54"/>
                      <a:pt x="158" y="51"/>
                      <a:pt x="157" y="48"/>
                    </a:cubicBezTo>
                    <a:cubicBezTo>
                      <a:pt x="155" y="43"/>
                      <a:pt x="154" y="41"/>
                      <a:pt x="152" y="37"/>
                    </a:cubicBezTo>
                    <a:cubicBezTo>
                      <a:pt x="152" y="36"/>
                      <a:pt x="151" y="35"/>
                      <a:pt x="151" y="34"/>
                    </a:cubicBezTo>
                    <a:cubicBezTo>
                      <a:pt x="151" y="34"/>
                      <a:pt x="151" y="34"/>
                      <a:pt x="151" y="34"/>
                    </a:cubicBezTo>
                    <a:cubicBezTo>
                      <a:pt x="151" y="34"/>
                      <a:pt x="151" y="34"/>
                      <a:pt x="151" y="34"/>
                    </a:cubicBezTo>
                    <a:cubicBezTo>
                      <a:pt x="151" y="33"/>
                      <a:pt x="151" y="33"/>
                      <a:pt x="151" y="33"/>
                    </a:cubicBezTo>
                    <a:cubicBezTo>
                      <a:pt x="151" y="33"/>
                      <a:pt x="151" y="33"/>
                      <a:pt x="151" y="33"/>
                    </a:cubicBezTo>
                    <a:cubicBezTo>
                      <a:pt x="151" y="31"/>
                      <a:pt x="150" y="29"/>
                      <a:pt x="149" y="28"/>
                    </a:cubicBezTo>
                    <a:cubicBezTo>
                      <a:pt x="147" y="26"/>
                      <a:pt x="146" y="24"/>
                      <a:pt x="145" y="22"/>
                    </a:cubicBezTo>
                    <a:cubicBezTo>
                      <a:pt x="145" y="21"/>
                      <a:pt x="144" y="20"/>
                      <a:pt x="143" y="18"/>
                    </a:cubicBezTo>
                    <a:cubicBezTo>
                      <a:pt x="142" y="17"/>
                      <a:pt x="140" y="16"/>
                      <a:pt x="137" y="15"/>
                    </a:cubicBezTo>
                    <a:cubicBezTo>
                      <a:pt x="136" y="14"/>
                      <a:pt x="135" y="13"/>
                      <a:pt x="134" y="13"/>
                    </a:cubicBezTo>
                    <a:cubicBezTo>
                      <a:pt x="132" y="12"/>
                      <a:pt x="131" y="11"/>
                      <a:pt x="129" y="10"/>
                    </a:cubicBezTo>
                    <a:cubicBezTo>
                      <a:pt x="128" y="9"/>
                      <a:pt x="126" y="8"/>
                      <a:pt x="125" y="7"/>
                    </a:cubicBezTo>
                    <a:cubicBezTo>
                      <a:pt x="123" y="6"/>
                      <a:pt x="122" y="5"/>
                      <a:pt x="121" y="5"/>
                    </a:cubicBezTo>
                    <a:cubicBezTo>
                      <a:pt x="119" y="3"/>
                      <a:pt x="116" y="1"/>
                      <a:pt x="113" y="1"/>
                    </a:cubicBezTo>
                    <a:cubicBezTo>
                      <a:pt x="110" y="0"/>
                      <a:pt x="106" y="0"/>
                      <a:pt x="103" y="0"/>
                    </a:cubicBezTo>
                    <a:cubicBezTo>
                      <a:pt x="101" y="0"/>
                      <a:pt x="99" y="0"/>
                      <a:pt x="96" y="0"/>
                    </a:cubicBezTo>
                    <a:cubicBezTo>
                      <a:pt x="95" y="0"/>
                      <a:pt x="94" y="0"/>
                      <a:pt x="92" y="0"/>
                    </a:cubicBezTo>
                    <a:cubicBezTo>
                      <a:pt x="88" y="0"/>
                      <a:pt x="83" y="0"/>
                      <a:pt x="78" y="1"/>
                    </a:cubicBezTo>
                    <a:cubicBezTo>
                      <a:pt x="75" y="1"/>
                      <a:pt x="72" y="3"/>
                      <a:pt x="69" y="4"/>
                    </a:cubicBezTo>
                    <a:cubicBezTo>
                      <a:pt x="66" y="5"/>
                      <a:pt x="63" y="6"/>
                      <a:pt x="61" y="6"/>
                    </a:cubicBezTo>
                    <a:cubicBezTo>
                      <a:pt x="59" y="7"/>
                      <a:pt x="57" y="7"/>
                      <a:pt x="55" y="7"/>
                    </a:cubicBezTo>
                    <a:cubicBezTo>
                      <a:pt x="51" y="8"/>
                      <a:pt x="47" y="8"/>
                      <a:pt x="44" y="10"/>
                    </a:cubicBezTo>
                    <a:cubicBezTo>
                      <a:pt x="41" y="12"/>
                      <a:pt x="37" y="12"/>
                      <a:pt x="33" y="13"/>
                    </a:cubicBezTo>
                    <a:cubicBezTo>
                      <a:pt x="29" y="13"/>
                      <a:pt x="25" y="13"/>
                      <a:pt x="23" y="15"/>
                    </a:cubicBezTo>
                    <a:cubicBezTo>
                      <a:pt x="20" y="18"/>
                      <a:pt x="19" y="22"/>
                      <a:pt x="19" y="26"/>
                    </a:cubicBezTo>
                    <a:cubicBezTo>
                      <a:pt x="18" y="28"/>
                      <a:pt x="18" y="31"/>
                      <a:pt x="17" y="33"/>
                    </a:cubicBezTo>
                    <a:cubicBezTo>
                      <a:pt x="15" y="35"/>
                      <a:pt x="14" y="38"/>
                      <a:pt x="12" y="40"/>
                    </a:cubicBezTo>
                    <a:cubicBezTo>
                      <a:pt x="9" y="44"/>
                      <a:pt x="7" y="47"/>
                      <a:pt x="7" y="53"/>
                    </a:cubicBezTo>
                    <a:cubicBezTo>
                      <a:pt x="7" y="63"/>
                      <a:pt x="7" y="75"/>
                      <a:pt x="5" y="86"/>
                    </a:cubicBezTo>
                    <a:cubicBezTo>
                      <a:pt x="4" y="93"/>
                      <a:pt x="4" y="100"/>
                      <a:pt x="2" y="107"/>
                    </a:cubicBezTo>
                    <a:cubicBezTo>
                      <a:pt x="0" y="114"/>
                      <a:pt x="0" y="119"/>
                      <a:pt x="3" y="124"/>
                    </a:cubicBezTo>
                    <a:cubicBezTo>
                      <a:pt x="6" y="127"/>
                      <a:pt x="8" y="129"/>
                      <a:pt x="11" y="132"/>
                    </a:cubicBezTo>
                    <a:cubicBezTo>
                      <a:pt x="13" y="133"/>
                      <a:pt x="15" y="135"/>
                      <a:pt x="17" y="137"/>
                    </a:cubicBezTo>
                    <a:cubicBezTo>
                      <a:pt x="19" y="139"/>
                      <a:pt x="21" y="142"/>
                      <a:pt x="24" y="146"/>
                    </a:cubicBezTo>
                    <a:cubicBezTo>
                      <a:pt x="25" y="147"/>
                      <a:pt x="26" y="149"/>
                      <a:pt x="28" y="151"/>
                    </a:cubicBezTo>
                    <a:cubicBezTo>
                      <a:pt x="33" y="158"/>
                      <a:pt x="40" y="163"/>
                      <a:pt x="46" y="168"/>
                    </a:cubicBezTo>
                    <a:cubicBezTo>
                      <a:pt x="50" y="170"/>
                      <a:pt x="50" y="170"/>
                      <a:pt x="50" y="170"/>
                    </a:cubicBezTo>
                    <a:cubicBezTo>
                      <a:pt x="52" y="172"/>
                      <a:pt x="55" y="175"/>
                      <a:pt x="58" y="177"/>
                    </a:cubicBezTo>
                    <a:cubicBezTo>
                      <a:pt x="61" y="181"/>
                      <a:pt x="65" y="184"/>
                      <a:pt x="69" y="187"/>
                    </a:cubicBezTo>
                    <a:cubicBezTo>
                      <a:pt x="71" y="188"/>
                      <a:pt x="73" y="188"/>
                      <a:pt x="75" y="188"/>
                    </a:cubicBezTo>
                    <a:cubicBezTo>
                      <a:pt x="76" y="189"/>
                      <a:pt x="77" y="189"/>
                      <a:pt x="78" y="189"/>
                    </a:cubicBezTo>
                    <a:cubicBezTo>
                      <a:pt x="80" y="190"/>
                      <a:pt x="82" y="191"/>
                      <a:pt x="83" y="192"/>
                    </a:cubicBezTo>
                    <a:cubicBezTo>
                      <a:pt x="84" y="192"/>
                      <a:pt x="85" y="193"/>
                      <a:pt x="85" y="193"/>
                    </a:cubicBezTo>
                    <a:cubicBezTo>
                      <a:pt x="86" y="193"/>
                      <a:pt x="87" y="194"/>
                      <a:pt x="88" y="194"/>
                    </a:cubicBezTo>
                    <a:cubicBezTo>
                      <a:pt x="89" y="194"/>
                      <a:pt x="89" y="194"/>
                      <a:pt x="90" y="194"/>
                    </a:cubicBezTo>
                    <a:cubicBezTo>
                      <a:pt x="91" y="193"/>
                      <a:pt x="91" y="193"/>
                      <a:pt x="92" y="193"/>
                    </a:cubicBezTo>
                    <a:cubicBezTo>
                      <a:pt x="93" y="193"/>
                      <a:pt x="93" y="193"/>
                      <a:pt x="94" y="194"/>
                    </a:cubicBezTo>
                    <a:cubicBezTo>
                      <a:pt x="99" y="194"/>
                      <a:pt x="106" y="197"/>
                      <a:pt x="111" y="199"/>
                    </a:cubicBezTo>
                    <a:cubicBezTo>
                      <a:pt x="115" y="201"/>
                      <a:pt x="119" y="204"/>
                      <a:pt x="122" y="207"/>
                    </a:cubicBezTo>
                    <a:cubicBezTo>
                      <a:pt x="126" y="209"/>
                      <a:pt x="126" y="209"/>
                      <a:pt x="126" y="209"/>
                    </a:cubicBezTo>
                    <a:cubicBezTo>
                      <a:pt x="127" y="210"/>
                      <a:pt x="128" y="211"/>
                      <a:pt x="129" y="211"/>
                    </a:cubicBezTo>
                    <a:cubicBezTo>
                      <a:pt x="129" y="212"/>
                      <a:pt x="129" y="212"/>
                      <a:pt x="129" y="212"/>
                    </a:cubicBezTo>
                    <a:cubicBezTo>
                      <a:pt x="132" y="214"/>
                      <a:pt x="136" y="216"/>
                      <a:pt x="139" y="218"/>
                    </a:cubicBezTo>
                    <a:cubicBezTo>
                      <a:pt x="141" y="219"/>
                      <a:pt x="143" y="221"/>
                      <a:pt x="145" y="222"/>
                    </a:cubicBezTo>
                    <a:cubicBezTo>
                      <a:pt x="147" y="224"/>
                      <a:pt x="149" y="225"/>
                      <a:pt x="151" y="226"/>
                    </a:cubicBezTo>
                    <a:cubicBezTo>
                      <a:pt x="153" y="227"/>
                      <a:pt x="154" y="227"/>
                      <a:pt x="156" y="227"/>
                    </a:cubicBezTo>
                    <a:cubicBezTo>
                      <a:pt x="158" y="227"/>
                      <a:pt x="160" y="228"/>
                      <a:pt x="162" y="229"/>
                    </a:cubicBezTo>
                    <a:cubicBezTo>
                      <a:pt x="163" y="230"/>
                      <a:pt x="164" y="231"/>
                      <a:pt x="165" y="231"/>
                    </a:cubicBezTo>
                    <a:cubicBezTo>
                      <a:pt x="166" y="233"/>
                      <a:pt x="167" y="234"/>
                      <a:pt x="169" y="234"/>
                    </a:cubicBezTo>
                    <a:cubicBezTo>
                      <a:pt x="170" y="234"/>
                      <a:pt x="172" y="234"/>
                      <a:pt x="173" y="234"/>
                    </a:cubicBezTo>
                    <a:cubicBezTo>
                      <a:pt x="175" y="235"/>
                      <a:pt x="178" y="235"/>
                      <a:pt x="180" y="236"/>
                    </a:cubicBezTo>
                    <a:cubicBezTo>
                      <a:pt x="186" y="239"/>
                      <a:pt x="194" y="243"/>
                      <a:pt x="196" y="250"/>
                    </a:cubicBezTo>
                    <a:cubicBezTo>
                      <a:pt x="197" y="253"/>
                      <a:pt x="198" y="258"/>
                      <a:pt x="196" y="261"/>
                    </a:cubicBezTo>
                    <a:cubicBezTo>
                      <a:pt x="195" y="263"/>
                      <a:pt x="194" y="263"/>
                      <a:pt x="193" y="264"/>
                    </a:cubicBezTo>
                    <a:cubicBezTo>
                      <a:pt x="192" y="266"/>
                      <a:pt x="191" y="267"/>
                      <a:pt x="190" y="269"/>
                    </a:cubicBezTo>
                    <a:cubicBezTo>
                      <a:pt x="190" y="270"/>
                      <a:pt x="190" y="272"/>
                      <a:pt x="190" y="273"/>
                    </a:cubicBezTo>
                    <a:cubicBezTo>
                      <a:pt x="190" y="275"/>
                      <a:pt x="189" y="278"/>
                      <a:pt x="188" y="280"/>
                    </a:cubicBezTo>
                    <a:cubicBezTo>
                      <a:pt x="187" y="282"/>
                      <a:pt x="184" y="283"/>
                      <a:pt x="182" y="285"/>
                    </a:cubicBezTo>
                    <a:cubicBezTo>
                      <a:pt x="181" y="285"/>
                      <a:pt x="181" y="285"/>
                      <a:pt x="181" y="285"/>
                    </a:cubicBezTo>
                    <a:cubicBezTo>
                      <a:pt x="181" y="287"/>
                      <a:pt x="181" y="287"/>
                      <a:pt x="181" y="287"/>
                    </a:cubicBezTo>
                    <a:cubicBezTo>
                      <a:pt x="181" y="289"/>
                      <a:pt x="181" y="291"/>
                      <a:pt x="181" y="293"/>
                    </a:cubicBezTo>
                    <a:cubicBezTo>
                      <a:pt x="181" y="293"/>
                      <a:pt x="181" y="293"/>
                      <a:pt x="181" y="293"/>
                    </a:cubicBezTo>
                    <a:cubicBezTo>
                      <a:pt x="182" y="299"/>
                      <a:pt x="182" y="306"/>
                      <a:pt x="178" y="311"/>
                    </a:cubicBezTo>
                    <a:cubicBezTo>
                      <a:pt x="177" y="312"/>
                      <a:pt x="177" y="314"/>
                      <a:pt x="176" y="315"/>
                    </a:cubicBezTo>
                    <a:cubicBezTo>
                      <a:pt x="176" y="317"/>
                      <a:pt x="175" y="318"/>
                      <a:pt x="174" y="320"/>
                    </a:cubicBezTo>
                    <a:cubicBezTo>
                      <a:pt x="173" y="321"/>
                      <a:pt x="172" y="321"/>
                      <a:pt x="172" y="322"/>
                    </a:cubicBezTo>
                    <a:cubicBezTo>
                      <a:pt x="170" y="322"/>
                      <a:pt x="169" y="323"/>
                      <a:pt x="169" y="325"/>
                    </a:cubicBezTo>
                    <a:cubicBezTo>
                      <a:pt x="169" y="329"/>
                      <a:pt x="173" y="329"/>
                      <a:pt x="176" y="329"/>
                    </a:cubicBezTo>
                    <a:cubicBezTo>
                      <a:pt x="177" y="329"/>
                      <a:pt x="178" y="329"/>
                      <a:pt x="178" y="329"/>
                    </a:cubicBezTo>
                    <a:cubicBezTo>
                      <a:pt x="179" y="329"/>
                      <a:pt x="179" y="329"/>
                      <a:pt x="179" y="329"/>
                    </a:cubicBezTo>
                    <a:cubicBezTo>
                      <a:pt x="182" y="329"/>
                      <a:pt x="184" y="330"/>
                      <a:pt x="187" y="330"/>
                    </a:cubicBezTo>
                    <a:cubicBezTo>
                      <a:pt x="190" y="331"/>
                      <a:pt x="192" y="331"/>
                      <a:pt x="195" y="331"/>
                    </a:cubicBezTo>
                    <a:cubicBezTo>
                      <a:pt x="196" y="331"/>
                      <a:pt x="197" y="331"/>
                      <a:pt x="199" y="331"/>
                    </a:cubicBezTo>
                    <a:cubicBezTo>
                      <a:pt x="200" y="330"/>
                      <a:pt x="201" y="330"/>
                      <a:pt x="203" y="330"/>
                    </a:cubicBezTo>
                    <a:cubicBezTo>
                      <a:pt x="203" y="330"/>
                      <a:pt x="204" y="330"/>
                      <a:pt x="205" y="331"/>
                    </a:cubicBezTo>
                    <a:cubicBezTo>
                      <a:pt x="207" y="331"/>
                      <a:pt x="208" y="332"/>
                      <a:pt x="210" y="333"/>
                    </a:cubicBezTo>
                    <a:cubicBezTo>
                      <a:pt x="211" y="334"/>
                      <a:pt x="212" y="334"/>
                      <a:pt x="213" y="335"/>
                    </a:cubicBezTo>
                    <a:cubicBezTo>
                      <a:pt x="215" y="335"/>
                      <a:pt x="215" y="335"/>
                      <a:pt x="215" y="335"/>
                    </a:cubicBezTo>
                    <a:cubicBezTo>
                      <a:pt x="218" y="337"/>
                      <a:pt x="222" y="338"/>
                      <a:pt x="225" y="338"/>
                    </a:cubicBezTo>
                    <a:cubicBezTo>
                      <a:pt x="227" y="338"/>
                      <a:pt x="229" y="337"/>
                      <a:pt x="230" y="335"/>
                    </a:cubicBezTo>
                    <a:cubicBezTo>
                      <a:pt x="230" y="335"/>
                      <a:pt x="230" y="335"/>
                      <a:pt x="230" y="335"/>
                    </a:cubicBezTo>
                    <a:cubicBezTo>
                      <a:pt x="231" y="335"/>
                      <a:pt x="231" y="335"/>
                      <a:pt x="231" y="335"/>
                    </a:cubicBezTo>
                    <a:cubicBezTo>
                      <a:pt x="232" y="335"/>
                      <a:pt x="234" y="335"/>
                      <a:pt x="235" y="337"/>
                    </a:cubicBezTo>
                    <a:cubicBezTo>
                      <a:pt x="236" y="338"/>
                      <a:pt x="237" y="339"/>
                      <a:pt x="238" y="339"/>
                    </a:cubicBezTo>
                    <a:cubicBezTo>
                      <a:pt x="238" y="339"/>
                      <a:pt x="238" y="339"/>
                      <a:pt x="238" y="339"/>
                    </a:cubicBezTo>
                    <a:cubicBezTo>
                      <a:pt x="239" y="338"/>
                      <a:pt x="239" y="338"/>
                      <a:pt x="239" y="338"/>
                    </a:cubicBezTo>
                    <a:cubicBezTo>
                      <a:pt x="240" y="338"/>
                      <a:pt x="240" y="338"/>
                      <a:pt x="241" y="337"/>
                    </a:cubicBezTo>
                    <a:cubicBezTo>
                      <a:pt x="242" y="337"/>
                      <a:pt x="243" y="336"/>
                      <a:pt x="244" y="336"/>
                    </a:cubicBezTo>
                    <a:cubicBezTo>
                      <a:pt x="245" y="336"/>
                      <a:pt x="245" y="336"/>
                      <a:pt x="246" y="336"/>
                    </a:cubicBezTo>
                    <a:cubicBezTo>
                      <a:pt x="246" y="336"/>
                      <a:pt x="247" y="337"/>
                      <a:pt x="249" y="339"/>
                    </a:cubicBezTo>
                    <a:cubicBezTo>
                      <a:pt x="252" y="341"/>
                      <a:pt x="252" y="341"/>
                      <a:pt x="252" y="341"/>
                    </a:cubicBezTo>
                    <a:cubicBezTo>
                      <a:pt x="253" y="337"/>
                      <a:pt x="253" y="337"/>
                      <a:pt x="253" y="337"/>
                    </a:cubicBezTo>
                    <a:cubicBezTo>
                      <a:pt x="254" y="333"/>
                      <a:pt x="255" y="331"/>
                      <a:pt x="259" y="330"/>
                    </a:cubicBezTo>
                    <a:cubicBezTo>
                      <a:pt x="260" y="330"/>
                      <a:pt x="260" y="330"/>
                      <a:pt x="261" y="330"/>
                    </a:cubicBezTo>
                    <a:cubicBezTo>
                      <a:pt x="264" y="330"/>
                      <a:pt x="268" y="331"/>
                      <a:pt x="271" y="334"/>
                    </a:cubicBezTo>
                    <a:cubicBezTo>
                      <a:pt x="271" y="334"/>
                      <a:pt x="272" y="335"/>
                      <a:pt x="272" y="335"/>
                    </a:cubicBezTo>
                    <a:cubicBezTo>
                      <a:pt x="274" y="338"/>
                      <a:pt x="274" y="338"/>
                      <a:pt x="274" y="338"/>
                    </a:cubicBezTo>
                    <a:cubicBezTo>
                      <a:pt x="276" y="335"/>
                      <a:pt x="276" y="335"/>
                      <a:pt x="276" y="335"/>
                    </a:cubicBezTo>
                    <a:cubicBezTo>
                      <a:pt x="276" y="334"/>
                      <a:pt x="277" y="333"/>
                      <a:pt x="277" y="333"/>
                    </a:cubicBezTo>
                    <a:cubicBezTo>
                      <a:pt x="277" y="332"/>
                      <a:pt x="277" y="332"/>
                      <a:pt x="277" y="332"/>
                    </a:cubicBezTo>
                    <a:cubicBezTo>
                      <a:pt x="278" y="330"/>
                      <a:pt x="278" y="329"/>
                      <a:pt x="278" y="327"/>
                    </a:cubicBezTo>
                    <a:cubicBezTo>
                      <a:pt x="278" y="324"/>
                      <a:pt x="279" y="321"/>
                      <a:pt x="280" y="319"/>
                    </a:cubicBezTo>
                    <a:cubicBezTo>
                      <a:pt x="282" y="316"/>
                      <a:pt x="286" y="315"/>
                      <a:pt x="290" y="314"/>
                    </a:cubicBezTo>
                    <a:cubicBezTo>
                      <a:pt x="291" y="314"/>
                      <a:pt x="291" y="314"/>
                      <a:pt x="291" y="314"/>
                    </a:cubicBezTo>
                    <a:cubicBezTo>
                      <a:pt x="292" y="313"/>
                      <a:pt x="292" y="313"/>
                      <a:pt x="292" y="313"/>
                    </a:cubicBezTo>
                    <a:cubicBezTo>
                      <a:pt x="293" y="311"/>
                      <a:pt x="295" y="309"/>
                      <a:pt x="297" y="307"/>
                    </a:cubicBezTo>
                    <a:cubicBezTo>
                      <a:pt x="300" y="304"/>
                      <a:pt x="302" y="301"/>
                      <a:pt x="303" y="297"/>
                    </a:cubicBezTo>
                    <a:cubicBezTo>
                      <a:pt x="305" y="287"/>
                      <a:pt x="305" y="279"/>
                      <a:pt x="304" y="270"/>
                    </a:cubicBezTo>
                    <a:cubicBezTo>
                      <a:pt x="304" y="269"/>
                      <a:pt x="303" y="267"/>
                      <a:pt x="303" y="265"/>
                    </a:cubicBezTo>
                    <a:cubicBezTo>
                      <a:pt x="302" y="259"/>
                      <a:pt x="301" y="253"/>
                      <a:pt x="303" y="248"/>
                    </a:cubicBezTo>
                    <a:cubicBezTo>
                      <a:pt x="303" y="246"/>
                      <a:pt x="304" y="245"/>
                      <a:pt x="305" y="243"/>
                    </a:cubicBezTo>
                    <a:cubicBezTo>
                      <a:pt x="306" y="241"/>
                      <a:pt x="307" y="239"/>
                      <a:pt x="307" y="237"/>
                    </a:cubicBezTo>
                    <a:cubicBezTo>
                      <a:pt x="308" y="235"/>
                      <a:pt x="307" y="233"/>
                      <a:pt x="307" y="23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25"/>
              <p:cNvSpPr>
                <a:spLocks/>
              </p:cNvSpPr>
              <p:nvPr/>
            </p:nvSpPr>
            <p:spPr bwMode="auto">
              <a:xfrm>
                <a:off x="1799" y="2447"/>
                <a:ext cx="23" cy="26"/>
              </a:xfrm>
              <a:custGeom>
                <a:avLst/>
                <a:gdLst>
                  <a:gd name="T0" fmla="*/ 15 w 15"/>
                  <a:gd name="T1" fmla="*/ 6 h 17"/>
                  <a:gd name="T2" fmla="*/ 9 w 15"/>
                  <a:gd name="T3" fmla="*/ 0 h 17"/>
                  <a:gd name="T4" fmla="*/ 3 w 15"/>
                  <a:gd name="T5" fmla="*/ 5 h 17"/>
                  <a:gd name="T6" fmla="*/ 2 w 15"/>
                  <a:gd name="T7" fmla="*/ 15 h 17"/>
                  <a:gd name="T8" fmla="*/ 5 w 15"/>
                  <a:gd name="T9" fmla="*/ 17 h 17"/>
                  <a:gd name="T10" fmla="*/ 12 w 15"/>
                  <a:gd name="T11" fmla="*/ 13 h 17"/>
                  <a:gd name="T12" fmla="*/ 15 w 15"/>
                  <a:gd name="T13" fmla="*/ 6 h 17"/>
                </a:gdLst>
                <a:ahLst/>
                <a:cxnLst>
                  <a:cxn ang="0">
                    <a:pos x="T0" y="T1"/>
                  </a:cxn>
                  <a:cxn ang="0">
                    <a:pos x="T2" y="T3"/>
                  </a:cxn>
                  <a:cxn ang="0">
                    <a:pos x="T4" y="T5"/>
                  </a:cxn>
                  <a:cxn ang="0">
                    <a:pos x="T6" y="T7"/>
                  </a:cxn>
                  <a:cxn ang="0">
                    <a:pos x="T8" y="T9"/>
                  </a:cxn>
                  <a:cxn ang="0">
                    <a:pos x="T10" y="T11"/>
                  </a:cxn>
                  <a:cxn ang="0">
                    <a:pos x="T12" y="T13"/>
                  </a:cxn>
                </a:cxnLst>
                <a:rect l="0" t="0" r="r" b="b"/>
                <a:pathLst>
                  <a:path w="15" h="17">
                    <a:moveTo>
                      <a:pt x="15" y="6"/>
                    </a:moveTo>
                    <a:cubicBezTo>
                      <a:pt x="13" y="1"/>
                      <a:pt x="11" y="0"/>
                      <a:pt x="9" y="0"/>
                    </a:cubicBezTo>
                    <a:cubicBezTo>
                      <a:pt x="7" y="0"/>
                      <a:pt x="5" y="2"/>
                      <a:pt x="3" y="5"/>
                    </a:cubicBezTo>
                    <a:cubicBezTo>
                      <a:pt x="1" y="8"/>
                      <a:pt x="0" y="12"/>
                      <a:pt x="2" y="15"/>
                    </a:cubicBezTo>
                    <a:cubicBezTo>
                      <a:pt x="3" y="17"/>
                      <a:pt x="4" y="17"/>
                      <a:pt x="5" y="17"/>
                    </a:cubicBezTo>
                    <a:cubicBezTo>
                      <a:pt x="8" y="17"/>
                      <a:pt x="10" y="15"/>
                      <a:pt x="12" y="13"/>
                    </a:cubicBezTo>
                    <a:cubicBezTo>
                      <a:pt x="13" y="12"/>
                      <a:pt x="15" y="8"/>
                      <a:pt x="15" y="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26"/>
              <p:cNvSpPr>
                <a:spLocks/>
              </p:cNvSpPr>
              <p:nvPr/>
            </p:nvSpPr>
            <p:spPr bwMode="auto">
              <a:xfrm>
                <a:off x="1817" y="2462"/>
                <a:ext cx="21" cy="21"/>
              </a:xfrm>
              <a:custGeom>
                <a:avLst/>
                <a:gdLst>
                  <a:gd name="T0" fmla="*/ 6 w 14"/>
                  <a:gd name="T1" fmla="*/ 0 h 14"/>
                  <a:gd name="T2" fmla="*/ 1 w 14"/>
                  <a:gd name="T3" fmla="*/ 4 h 14"/>
                  <a:gd name="T4" fmla="*/ 2 w 14"/>
                  <a:gd name="T5" fmla="*/ 11 h 14"/>
                  <a:gd name="T6" fmla="*/ 8 w 14"/>
                  <a:gd name="T7" fmla="*/ 14 h 14"/>
                  <a:gd name="T8" fmla="*/ 13 w 14"/>
                  <a:gd name="T9" fmla="*/ 11 h 14"/>
                  <a:gd name="T10" fmla="*/ 13 w 14"/>
                  <a:gd name="T11" fmla="*/ 3 h 14"/>
                  <a:gd name="T12" fmla="*/ 6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6" y="0"/>
                    </a:moveTo>
                    <a:cubicBezTo>
                      <a:pt x="4" y="0"/>
                      <a:pt x="2" y="1"/>
                      <a:pt x="1" y="4"/>
                    </a:cubicBezTo>
                    <a:cubicBezTo>
                      <a:pt x="0" y="6"/>
                      <a:pt x="1" y="9"/>
                      <a:pt x="2" y="11"/>
                    </a:cubicBezTo>
                    <a:cubicBezTo>
                      <a:pt x="4" y="13"/>
                      <a:pt x="6" y="14"/>
                      <a:pt x="8" y="14"/>
                    </a:cubicBezTo>
                    <a:cubicBezTo>
                      <a:pt x="9" y="14"/>
                      <a:pt x="11" y="14"/>
                      <a:pt x="13" y="11"/>
                    </a:cubicBezTo>
                    <a:cubicBezTo>
                      <a:pt x="14" y="8"/>
                      <a:pt x="14" y="6"/>
                      <a:pt x="13" y="3"/>
                    </a:cubicBezTo>
                    <a:cubicBezTo>
                      <a:pt x="11" y="1"/>
                      <a:pt x="9" y="0"/>
                      <a:pt x="6"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27"/>
              <p:cNvSpPr>
                <a:spLocks/>
              </p:cNvSpPr>
              <p:nvPr/>
            </p:nvSpPr>
            <p:spPr bwMode="auto">
              <a:xfrm>
                <a:off x="2413" y="3554"/>
                <a:ext cx="20" cy="17"/>
              </a:xfrm>
              <a:custGeom>
                <a:avLst/>
                <a:gdLst>
                  <a:gd name="T0" fmla="*/ 13 w 13"/>
                  <a:gd name="T1" fmla="*/ 5 h 11"/>
                  <a:gd name="T2" fmla="*/ 6 w 13"/>
                  <a:gd name="T3" fmla="*/ 0 h 11"/>
                  <a:gd name="T4" fmla="*/ 2 w 13"/>
                  <a:gd name="T5" fmla="*/ 1 h 11"/>
                  <a:gd name="T6" fmla="*/ 0 w 13"/>
                  <a:gd name="T7" fmla="*/ 6 h 11"/>
                  <a:gd name="T8" fmla="*/ 0 w 13"/>
                  <a:gd name="T9" fmla="*/ 7 h 11"/>
                  <a:gd name="T10" fmla="*/ 2 w 13"/>
                  <a:gd name="T11" fmla="*/ 8 h 11"/>
                  <a:gd name="T12" fmla="*/ 3 w 13"/>
                  <a:gd name="T13" fmla="*/ 9 h 11"/>
                  <a:gd name="T14" fmla="*/ 4 w 13"/>
                  <a:gd name="T15" fmla="*/ 9 h 11"/>
                  <a:gd name="T16" fmla="*/ 7 w 13"/>
                  <a:gd name="T17" fmla="*/ 11 h 11"/>
                  <a:gd name="T18" fmla="*/ 7 w 13"/>
                  <a:gd name="T19" fmla="*/ 11 h 11"/>
                  <a:gd name="T20" fmla="*/ 7 w 13"/>
                  <a:gd name="T21" fmla="*/ 11 h 11"/>
                  <a:gd name="T22" fmla="*/ 11 w 13"/>
                  <a:gd name="T23" fmla="*/ 10 h 11"/>
                  <a:gd name="T24" fmla="*/ 13 w 13"/>
                  <a:gd name="T25"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1">
                    <a:moveTo>
                      <a:pt x="13" y="5"/>
                    </a:moveTo>
                    <a:cubicBezTo>
                      <a:pt x="12" y="3"/>
                      <a:pt x="9" y="0"/>
                      <a:pt x="6" y="0"/>
                    </a:cubicBezTo>
                    <a:cubicBezTo>
                      <a:pt x="4" y="0"/>
                      <a:pt x="3" y="0"/>
                      <a:pt x="2" y="1"/>
                    </a:cubicBezTo>
                    <a:cubicBezTo>
                      <a:pt x="1" y="2"/>
                      <a:pt x="0" y="4"/>
                      <a:pt x="0" y="6"/>
                    </a:cubicBezTo>
                    <a:cubicBezTo>
                      <a:pt x="0" y="7"/>
                      <a:pt x="0" y="7"/>
                      <a:pt x="0" y="7"/>
                    </a:cubicBezTo>
                    <a:cubicBezTo>
                      <a:pt x="2" y="8"/>
                      <a:pt x="2" y="8"/>
                      <a:pt x="2" y="8"/>
                    </a:cubicBezTo>
                    <a:cubicBezTo>
                      <a:pt x="3" y="8"/>
                      <a:pt x="3" y="8"/>
                      <a:pt x="3" y="9"/>
                    </a:cubicBezTo>
                    <a:cubicBezTo>
                      <a:pt x="4" y="9"/>
                      <a:pt x="4" y="9"/>
                      <a:pt x="4" y="9"/>
                    </a:cubicBezTo>
                    <a:cubicBezTo>
                      <a:pt x="4" y="10"/>
                      <a:pt x="5" y="11"/>
                      <a:pt x="7" y="11"/>
                    </a:cubicBezTo>
                    <a:cubicBezTo>
                      <a:pt x="7" y="11"/>
                      <a:pt x="7" y="11"/>
                      <a:pt x="7" y="11"/>
                    </a:cubicBezTo>
                    <a:cubicBezTo>
                      <a:pt x="7" y="11"/>
                      <a:pt x="7" y="11"/>
                      <a:pt x="7" y="11"/>
                    </a:cubicBezTo>
                    <a:cubicBezTo>
                      <a:pt x="7" y="11"/>
                      <a:pt x="10" y="11"/>
                      <a:pt x="11" y="10"/>
                    </a:cubicBezTo>
                    <a:cubicBezTo>
                      <a:pt x="13" y="9"/>
                      <a:pt x="13" y="7"/>
                      <a:pt x="13" y="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28"/>
              <p:cNvSpPr>
                <a:spLocks/>
              </p:cNvSpPr>
              <p:nvPr/>
            </p:nvSpPr>
            <p:spPr bwMode="auto">
              <a:xfrm>
                <a:off x="2456" y="3568"/>
                <a:ext cx="28" cy="21"/>
              </a:xfrm>
              <a:custGeom>
                <a:avLst/>
                <a:gdLst>
                  <a:gd name="T0" fmla="*/ 2 w 18"/>
                  <a:gd name="T1" fmla="*/ 10 h 14"/>
                  <a:gd name="T2" fmla="*/ 4 w 18"/>
                  <a:gd name="T3" fmla="*/ 11 h 14"/>
                  <a:gd name="T4" fmla="*/ 5 w 18"/>
                  <a:gd name="T5" fmla="*/ 11 h 14"/>
                  <a:gd name="T6" fmla="*/ 5 w 18"/>
                  <a:gd name="T7" fmla="*/ 11 h 14"/>
                  <a:gd name="T8" fmla="*/ 9 w 18"/>
                  <a:gd name="T9" fmla="*/ 14 h 14"/>
                  <a:gd name="T10" fmla="*/ 12 w 18"/>
                  <a:gd name="T11" fmla="*/ 13 h 14"/>
                  <a:gd name="T12" fmla="*/ 14 w 18"/>
                  <a:gd name="T13" fmla="*/ 12 h 14"/>
                  <a:gd name="T14" fmla="*/ 14 w 18"/>
                  <a:gd name="T15" fmla="*/ 12 h 14"/>
                  <a:gd name="T16" fmla="*/ 18 w 18"/>
                  <a:gd name="T17" fmla="*/ 9 h 14"/>
                  <a:gd name="T18" fmla="*/ 17 w 18"/>
                  <a:gd name="T19" fmla="*/ 4 h 14"/>
                  <a:gd name="T20" fmla="*/ 17 w 18"/>
                  <a:gd name="T21" fmla="*/ 4 h 14"/>
                  <a:gd name="T22" fmla="*/ 12 w 18"/>
                  <a:gd name="T23" fmla="*/ 0 h 14"/>
                  <a:gd name="T24" fmla="*/ 11 w 18"/>
                  <a:gd name="T25" fmla="*/ 0 h 14"/>
                  <a:gd name="T26" fmla="*/ 8 w 18"/>
                  <a:gd name="T27" fmla="*/ 4 h 14"/>
                  <a:gd name="T28" fmla="*/ 8 w 18"/>
                  <a:gd name="T29" fmla="*/ 4 h 14"/>
                  <a:gd name="T30" fmla="*/ 5 w 18"/>
                  <a:gd name="T31" fmla="*/ 3 h 14"/>
                  <a:gd name="T32" fmla="*/ 4 w 18"/>
                  <a:gd name="T33" fmla="*/ 3 h 14"/>
                  <a:gd name="T34" fmla="*/ 0 w 18"/>
                  <a:gd name="T35" fmla="*/ 6 h 14"/>
                  <a:gd name="T36" fmla="*/ 2 w 18"/>
                  <a:gd name="T37"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14">
                    <a:moveTo>
                      <a:pt x="2" y="10"/>
                    </a:moveTo>
                    <a:cubicBezTo>
                      <a:pt x="3" y="11"/>
                      <a:pt x="4" y="11"/>
                      <a:pt x="4" y="11"/>
                    </a:cubicBezTo>
                    <a:cubicBezTo>
                      <a:pt x="5" y="11"/>
                      <a:pt x="5" y="11"/>
                      <a:pt x="5" y="11"/>
                    </a:cubicBezTo>
                    <a:cubicBezTo>
                      <a:pt x="5" y="11"/>
                      <a:pt x="5" y="11"/>
                      <a:pt x="5" y="11"/>
                    </a:cubicBezTo>
                    <a:cubicBezTo>
                      <a:pt x="6" y="13"/>
                      <a:pt x="7" y="14"/>
                      <a:pt x="9" y="14"/>
                    </a:cubicBezTo>
                    <a:cubicBezTo>
                      <a:pt x="10" y="14"/>
                      <a:pt x="11" y="13"/>
                      <a:pt x="12" y="13"/>
                    </a:cubicBezTo>
                    <a:cubicBezTo>
                      <a:pt x="13" y="13"/>
                      <a:pt x="13" y="12"/>
                      <a:pt x="14" y="12"/>
                    </a:cubicBezTo>
                    <a:cubicBezTo>
                      <a:pt x="14" y="12"/>
                      <a:pt x="14" y="12"/>
                      <a:pt x="14" y="12"/>
                    </a:cubicBezTo>
                    <a:cubicBezTo>
                      <a:pt x="16" y="11"/>
                      <a:pt x="17" y="10"/>
                      <a:pt x="18" y="9"/>
                    </a:cubicBezTo>
                    <a:cubicBezTo>
                      <a:pt x="18" y="7"/>
                      <a:pt x="18" y="6"/>
                      <a:pt x="17" y="4"/>
                    </a:cubicBezTo>
                    <a:cubicBezTo>
                      <a:pt x="17" y="4"/>
                      <a:pt x="17" y="4"/>
                      <a:pt x="17" y="4"/>
                    </a:cubicBezTo>
                    <a:cubicBezTo>
                      <a:pt x="16" y="2"/>
                      <a:pt x="15" y="0"/>
                      <a:pt x="12" y="0"/>
                    </a:cubicBezTo>
                    <a:cubicBezTo>
                      <a:pt x="12" y="0"/>
                      <a:pt x="11" y="0"/>
                      <a:pt x="11" y="0"/>
                    </a:cubicBezTo>
                    <a:cubicBezTo>
                      <a:pt x="9" y="1"/>
                      <a:pt x="8" y="3"/>
                      <a:pt x="8" y="4"/>
                    </a:cubicBezTo>
                    <a:cubicBezTo>
                      <a:pt x="8" y="4"/>
                      <a:pt x="8" y="4"/>
                      <a:pt x="8" y="4"/>
                    </a:cubicBezTo>
                    <a:cubicBezTo>
                      <a:pt x="7" y="3"/>
                      <a:pt x="6" y="3"/>
                      <a:pt x="5" y="3"/>
                    </a:cubicBezTo>
                    <a:cubicBezTo>
                      <a:pt x="4" y="3"/>
                      <a:pt x="4" y="3"/>
                      <a:pt x="4" y="3"/>
                    </a:cubicBezTo>
                    <a:cubicBezTo>
                      <a:pt x="2" y="3"/>
                      <a:pt x="1" y="4"/>
                      <a:pt x="0" y="6"/>
                    </a:cubicBezTo>
                    <a:cubicBezTo>
                      <a:pt x="0" y="7"/>
                      <a:pt x="0" y="9"/>
                      <a:pt x="2" y="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29"/>
              <p:cNvSpPr>
                <a:spLocks/>
              </p:cNvSpPr>
              <p:nvPr/>
            </p:nvSpPr>
            <p:spPr bwMode="auto">
              <a:xfrm>
                <a:off x="2432" y="3632"/>
                <a:ext cx="15" cy="19"/>
              </a:xfrm>
              <a:custGeom>
                <a:avLst/>
                <a:gdLst>
                  <a:gd name="T0" fmla="*/ 8 w 10"/>
                  <a:gd name="T1" fmla="*/ 3 h 12"/>
                  <a:gd name="T2" fmla="*/ 6 w 10"/>
                  <a:gd name="T3" fmla="*/ 0 h 12"/>
                  <a:gd name="T4" fmla="*/ 4 w 10"/>
                  <a:gd name="T5" fmla="*/ 0 h 12"/>
                  <a:gd name="T6" fmla="*/ 1 w 10"/>
                  <a:gd name="T7" fmla="*/ 2 h 12"/>
                  <a:gd name="T8" fmla="*/ 1 w 10"/>
                  <a:gd name="T9" fmla="*/ 7 h 12"/>
                  <a:gd name="T10" fmla="*/ 2 w 10"/>
                  <a:gd name="T11" fmla="*/ 8 h 12"/>
                  <a:gd name="T12" fmla="*/ 3 w 10"/>
                  <a:gd name="T13" fmla="*/ 10 h 12"/>
                  <a:gd name="T14" fmla="*/ 6 w 10"/>
                  <a:gd name="T15" fmla="*/ 12 h 12"/>
                  <a:gd name="T16" fmla="*/ 9 w 10"/>
                  <a:gd name="T17" fmla="*/ 10 h 12"/>
                  <a:gd name="T18" fmla="*/ 9 w 10"/>
                  <a:gd name="T19" fmla="*/ 4 h 12"/>
                  <a:gd name="T20" fmla="*/ 8 w 10"/>
                  <a:gd name="T21"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2">
                    <a:moveTo>
                      <a:pt x="8" y="3"/>
                    </a:moveTo>
                    <a:cubicBezTo>
                      <a:pt x="7" y="2"/>
                      <a:pt x="7" y="1"/>
                      <a:pt x="6" y="0"/>
                    </a:cubicBezTo>
                    <a:cubicBezTo>
                      <a:pt x="5" y="0"/>
                      <a:pt x="5" y="0"/>
                      <a:pt x="4" y="0"/>
                    </a:cubicBezTo>
                    <a:cubicBezTo>
                      <a:pt x="3" y="0"/>
                      <a:pt x="1" y="0"/>
                      <a:pt x="1" y="2"/>
                    </a:cubicBezTo>
                    <a:cubicBezTo>
                      <a:pt x="0" y="3"/>
                      <a:pt x="0" y="5"/>
                      <a:pt x="1" y="7"/>
                    </a:cubicBezTo>
                    <a:cubicBezTo>
                      <a:pt x="1" y="7"/>
                      <a:pt x="2" y="8"/>
                      <a:pt x="2" y="8"/>
                    </a:cubicBezTo>
                    <a:cubicBezTo>
                      <a:pt x="2" y="9"/>
                      <a:pt x="3" y="9"/>
                      <a:pt x="3" y="10"/>
                    </a:cubicBezTo>
                    <a:cubicBezTo>
                      <a:pt x="4" y="11"/>
                      <a:pt x="5" y="12"/>
                      <a:pt x="6" y="12"/>
                    </a:cubicBezTo>
                    <a:cubicBezTo>
                      <a:pt x="7" y="12"/>
                      <a:pt x="8" y="11"/>
                      <a:pt x="9" y="10"/>
                    </a:cubicBezTo>
                    <a:cubicBezTo>
                      <a:pt x="10" y="9"/>
                      <a:pt x="10" y="6"/>
                      <a:pt x="9" y="4"/>
                    </a:cubicBezTo>
                    <a:cubicBezTo>
                      <a:pt x="9" y="4"/>
                      <a:pt x="8" y="3"/>
                      <a:pt x="8" y="3"/>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0"/>
              <p:cNvSpPr>
                <a:spLocks/>
              </p:cNvSpPr>
              <p:nvPr/>
            </p:nvSpPr>
            <p:spPr bwMode="auto">
              <a:xfrm>
                <a:off x="2628" y="4052"/>
                <a:ext cx="27" cy="37"/>
              </a:xfrm>
              <a:custGeom>
                <a:avLst/>
                <a:gdLst>
                  <a:gd name="T0" fmla="*/ 17 w 18"/>
                  <a:gd name="T1" fmla="*/ 20 h 24"/>
                  <a:gd name="T2" fmla="*/ 17 w 18"/>
                  <a:gd name="T3" fmla="*/ 13 h 24"/>
                  <a:gd name="T4" fmla="*/ 17 w 18"/>
                  <a:gd name="T5" fmla="*/ 10 h 24"/>
                  <a:gd name="T6" fmla="*/ 17 w 18"/>
                  <a:gd name="T7" fmla="*/ 7 h 24"/>
                  <a:gd name="T8" fmla="*/ 15 w 18"/>
                  <a:gd name="T9" fmla="*/ 7 h 24"/>
                  <a:gd name="T10" fmla="*/ 15 w 18"/>
                  <a:gd name="T11" fmla="*/ 7 h 24"/>
                  <a:gd name="T12" fmla="*/ 15 w 18"/>
                  <a:gd name="T13" fmla="*/ 4 h 24"/>
                  <a:gd name="T14" fmla="*/ 13 w 18"/>
                  <a:gd name="T15" fmla="*/ 4 h 24"/>
                  <a:gd name="T16" fmla="*/ 13 w 18"/>
                  <a:gd name="T17" fmla="*/ 3 h 24"/>
                  <a:gd name="T18" fmla="*/ 13 w 18"/>
                  <a:gd name="T19" fmla="*/ 1 h 24"/>
                  <a:gd name="T20" fmla="*/ 10 w 18"/>
                  <a:gd name="T21" fmla="*/ 1 h 24"/>
                  <a:gd name="T22" fmla="*/ 10 w 18"/>
                  <a:gd name="T23" fmla="*/ 1 h 24"/>
                  <a:gd name="T24" fmla="*/ 7 w 18"/>
                  <a:gd name="T25" fmla="*/ 0 h 24"/>
                  <a:gd name="T26" fmla="*/ 7 w 18"/>
                  <a:gd name="T27" fmla="*/ 0 h 24"/>
                  <a:gd name="T28" fmla="*/ 4 w 18"/>
                  <a:gd name="T29" fmla="*/ 3 h 24"/>
                  <a:gd name="T30" fmla="*/ 0 w 18"/>
                  <a:gd name="T31" fmla="*/ 6 h 24"/>
                  <a:gd name="T32" fmla="*/ 1 w 18"/>
                  <a:gd name="T33" fmla="*/ 12 h 24"/>
                  <a:gd name="T34" fmla="*/ 3 w 18"/>
                  <a:gd name="T35" fmla="*/ 13 h 24"/>
                  <a:gd name="T36" fmla="*/ 4 w 18"/>
                  <a:gd name="T37" fmla="*/ 16 h 24"/>
                  <a:gd name="T38" fmla="*/ 5 w 18"/>
                  <a:gd name="T39" fmla="*/ 15 h 24"/>
                  <a:gd name="T40" fmla="*/ 6 w 18"/>
                  <a:gd name="T41" fmla="*/ 17 h 24"/>
                  <a:gd name="T42" fmla="*/ 9 w 18"/>
                  <a:gd name="T43" fmla="*/ 18 h 24"/>
                  <a:gd name="T44" fmla="*/ 10 w 18"/>
                  <a:gd name="T45" fmla="*/ 23 h 24"/>
                  <a:gd name="T46" fmla="*/ 13 w 18"/>
                  <a:gd name="T47" fmla="*/ 24 h 24"/>
                  <a:gd name="T48" fmla="*/ 17 w 18"/>
                  <a:gd name="T49"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4">
                    <a:moveTo>
                      <a:pt x="17" y="20"/>
                    </a:moveTo>
                    <a:cubicBezTo>
                      <a:pt x="18" y="18"/>
                      <a:pt x="17" y="15"/>
                      <a:pt x="17" y="13"/>
                    </a:cubicBezTo>
                    <a:cubicBezTo>
                      <a:pt x="17" y="12"/>
                      <a:pt x="17" y="11"/>
                      <a:pt x="17" y="10"/>
                    </a:cubicBezTo>
                    <a:cubicBezTo>
                      <a:pt x="17" y="7"/>
                      <a:pt x="17" y="7"/>
                      <a:pt x="17" y="7"/>
                    </a:cubicBezTo>
                    <a:cubicBezTo>
                      <a:pt x="15" y="7"/>
                      <a:pt x="15" y="7"/>
                      <a:pt x="15" y="7"/>
                    </a:cubicBezTo>
                    <a:cubicBezTo>
                      <a:pt x="15" y="7"/>
                      <a:pt x="15" y="7"/>
                      <a:pt x="15" y="7"/>
                    </a:cubicBezTo>
                    <a:cubicBezTo>
                      <a:pt x="15" y="4"/>
                      <a:pt x="15" y="4"/>
                      <a:pt x="15" y="4"/>
                    </a:cubicBezTo>
                    <a:cubicBezTo>
                      <a:pt x="13" y="4"/>
                      <a:pt x="13" y="4"/>
                      <a:pt x="13" y="4"/>
                    </a:cubicBezTo>
                    <a:cubicBezTo>
                      <a:pt x="13" y="4"/>
                      <a:pt x="13" y="4"/>
                      <a:pt x="13" y="3"/>
                    </a:cubicBezTo>
                    <a:cubicBezTo>
                      <a:pt x="13" y="1"/>
                      <a:pt x="13" y="1"/>
                      <a:pt x="13" y="1"/>
                    </a:cubicBezTo>
                    <a:cubicBezTo>
                      <a:pt x="10" y="1"/>
                      <a:pt x="10" y="1"/>
                      <a:pt x="10" y="1"/>
                    </a:cubicBezTo>
                    <a:cubicBezTo>
                      <a:pt x="10" y="1"/>
                      <a:pt x="10" y="1"/>
                      <a:pt x="10" y="1"/>
                    </a:cubicBezTo>
                    <a:cubicBezTo>
                      <a:pt x="9" y="1"/>
                      <a:pt x="9" y="0"/>
                      <a:pt x="7" y="0"/>
                    </a:cubicBezTo>
                    <a:cubicBezTo>
                      <a:pt x="7" y="0"/>
                      <a:pt x="7" y="0"/>
                      <a:pt x="7" y="0"/>
                    </a:cubicBezTo>
                    <a:cubicBezTo>
                      <a:pt x="6" y="0"/>
                      <a:pt x="4" y="1"/>
                      <a:pt x="4" y="3"/>
                    </a:cubicBezTo>
                    <a:cubicBezTo>
                      <a:pt x="2" y="3"/>
                      <a:pt x="1" y="4"/>
                      <a:pt x="0" y="6"/>
                    </a:cubicBezTo>
                    <a:cubicBezTo>
                      <a:pt x="0" y="7"/>
                      <a:pt x="0" y="10"/>
                      <a:pt x="1" y="12"/>
                    </a:cubicBezTo>
                    <a:cubicBezTo>
                      <a:pt x="2" y="13"/>
                      <a:pt x="3" y="13"/>
                      <a:pt x="3" y="13"/>
                    </a:cubicBezTo>
                    <a:cubicBezTo>
                      <a:pt x="4" y="16"/>
                      <a:pt x="4" y="16"/>
                      <a:pt x="4" y="16"/>
                    </a:cubicBezTo>
                    <a:cubicBezTo>
                      <a:pt x="5" y="15"/>
                      <a:pt x="5" y="15"/>
                      <a:pt x="5" y="15"/>
                    </a:cubicBezTo>
                    <a:cubicBezTo>
                      <a:pt x="5" y="16"/>
                      <a:pt x="5" y="16"/>
                      <a:pt x="6" y="17"/>
                    </a:cubicBezTo>
                    <a:cubicBezTo>
                      <a:pt x="6" y="18"/>
                      <a:pt x="8" y="18"/>
                      <a:pt x="9" y="18"/>
                    </a:cubicBezTo>
                    <a:cubicBezTo>
                      <a:pt x="8" y="20"/>
                      <a:pt x="9" y="21"/>
                      <a:pt x="10" y="23"/>
                    </a:cubicBezTo>
                    <a:cubicBezTo>
                      <a:pt x="11" y="23"/>
                      <a:pt x="12" y="24"/>
                      <a:pt x="13" y="24"/>
                    </a:cubicBezTo>
                    <a:cubicBezTo>
                      <a:pt x="14" y="24"/>
                      <a:pt x="16" y="23"/>
                      <a:pt x="17" y="2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1"/>
              <p:cNvSpPr>
                <a:spLocks/>
              </p:cNvSpPr>
              <p:nvPr/>
            </p:nvSpPr>
            <p:spPr bwMode="auto">
              <a:xfrm>
                <a:off x="2651" y="4086"/>
                <a:ext cx="23" cy="17"/>
              </a:xfrm>
              <a:custGeom>
                <a:avLst/>
                <a:gdLst>
                  <a:gd name="T0" fmla="*/ 10 w 15"/>
                  <a:gd name="T1" fmla="*/ 1 h 11"/>
                  <a:gd name="T2" fmla="*/ 9 w 15"/>
                  <a:gd name="T3" fmla="*/ 1 h 11"/>
                  <a:gd name="T4" fmla="*/ 9 w 15"/>
                  <a:gd name="T5" fmla="*/ 1 h 11"/>
                  <a:gd name="T6" fmla="*/ 8 w 15"/>
                  <a:gd name="T7" fmla="*/ 0 h 11"/>
                  <a:gd name="T8" fmla="*/ 4 w 15"/>
                  <a:gd name="T9" fmla="*/ 0 h 11"/>
                  <a:gd name="T10" fmla="*/ 1 w 15"/>
                  <a:gd name="T11" fmla="*/ 1 h 11"/>
                  <a:gd name="T12" fmla="*/ 0 w 15"/>
                  <a:gd name="T13" fmla="*/ 4 h 11"/>
                  <a:gd name="T14" fmla="*/ 3 w 15"/>
                  <a:gd name="T15" fmla="*/ 7 h 11"/>
                  <a:gd name="T16" fmla="*/ 4 w 15"/>
                  <a:gd name="T17" fmla="*/ 7 h 11"/>
                  <a:gd name="T18" fmla="*/ 4 w 15"/>
                  <a:gd name="T19" fmla="*/ 8 h 11"/>
                  <a:gd name="T20" fmla="*/ 4 w 15"/>
                  <a:gd name="T21" fmla="*/ 8 h 11"/>
                  <a:gd name="T22" fmla="*/ 4 w 15"/>
                  <a:gd name="T23" fmla="*/ 8 h 11"/>
                  <a:gd name="T24" fmla="*/ 4 w 15"/>
                  <a:gd name="T25" fmla="*/ 10 h 11"/>
                  <a:gd name="T26" fmla="*/ 6 w 15"/>
                  <a:gd name="T27" fmla="*/ 10 h 11"/>
                  <a:gd name="T28" fmla="*/ 9 w 15"/>
                  <a:gd name="T29" fmla="*/ 11 h 11"/>
                  <a:gd name="T30" fmla="*/ 11 w 15"/>
                  <a:gd name="T31" fmla="*/ 10 h 11"/>
                  <a:gd name="T32" fmla="*/ 13 w 15"/>
                  <a:gd name="T33" fmla="*/ 8 h 11"/>
                  <a:gd name="T34" fmla="*/ 14 w 15"/>
                  <a:gd name="T35" fmla="*/ 8 h 11"/>
                  <a:gd name="T36" fmla="*/ 15 w 15"/>
                  <a:gd name="T37" fmla="*/ 6 h 11"/>
                  <a:gd name="T38" fmla="*/ 14 w 15"/>
                  <a:gd name="T39" fmla="*/ 2 h 11"/>
                  <a:gd name="T40" fmla="*/ 10 w 15"/>
                  <a:gd name="T4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11">
                    <a:moveTo>
                      <a:pt x="10" y="1"/>
                    </a:moveTo>
                    <a:cubicBezTo>
                      <a:pt x="10" y="1"/>
                      <a:pt x="10" y="1"/>
                      <a:pt x="9" y="1"/>
                    </a:cubicBezTo>
                    <a:cubicBezTo>
                      <a:pt x="9" y="1"/>
                      <a:pt x="9" y="1"/>
                      <a:pt x="9" y="1"/>
                    </a:cubicBezTo>
                    <a:cubicBezTo>
                      <a:pt x="9" y="1"/>
                      <a:pt x="8" y="1"/>
                      <a:pt x="8" y="0"/>
                    </a:cubicBezTo>
                    <a:cubicBezTo>
                      <a:pt x="7" y="0"/>
                      <a:pt x="6" y="0"/>
                      <a:pt x="4" y="0"/>
                    </a:cubicBezTo>
                    <a:cubicBezTo>
                      <a:pt x="2" y="0"/>
                      <a:pt x="1" y="1"/>
                      <a:pt x="1" y="1"/>
                    </a:cubicBezTo>
                    <a:cubicBezTo>
                      <a:pt x="0" y="2"/>
                      <a:pt x="0" y="4"/>
                      <a:pt x="0" y="4"/>
                    </a:cubicBezTo>
                    <a:cubicBezTo>
                      <a:pt x="1" y="6"/>
                      <a:pt x="2" y="7"/>
                      <a:pt x="3" y="7"/>
                    </a:cubicBezTo>
                    <a:cubicBezTo>
                      <a:pt x="3" y="7"/>
                      <a:pt x="3" y="7"/>
                      <a:pt x="4" y="7"/>
                    </a:cubicBezTo>
                    <a:cubicBezTo>
                      <a:pt x="4" y="7"/>
                      <a:pt x="4" y="8"/>
                      <a:pt x="4" y="8"/>
                    </a:cubicBezTo>
                    <a:cubicBezTo>
                      <a:pt x="4" y="8"/>
                      <a:pt x="4" y="8"/>
                      <a:pt x="4" y="8"/>
                    </a:cubicBezTo>
                    <a:cubicBezTo>
                      <a:pt x="4" y="8"/>
                      <a:pt x="4" y="8"/>
                      <a:pt x="4" y="8"/>
                    </a:cubicBezTo>
                    <a:cubicBezTo>
                      <a:pt x="4" y="10"/>
                      <a:pt x="4" y="10"/>
                      <a:pt x="4" y="10"/>
                    </a:cubicBezTo>
                    <a:cubicBezTo>
                      <a:pt x="6" y="10"/>
                      <a:pt x="6" y="10"/>
                      <a:pt x="6" y="10"/>
                    </a:cubicBezTo>
                    <a:cubicBezTo>
                      <a:pt x="6" y="11"/>
                      <a:pt x="8" y="11"/>
                      <a:pt x="9" y="11"/>
                    </a:cubicBezTo>
                    <a:cubicBezTo>
                      <a:pt x="10" y="11"/>
                      <a:pt x="11" y="11"/>
                      <a:pt x="11" y="10"/>
                    </a:cubicBezTo>
                    <a:cubicBezTo>
                      <a:pt x="12" y="10"/>
                      <a:pt x="13" y="9"/>
                      <a:pt x="13" y="8"/>
                    </a:cubicBezTo>
                    <a:cubicBezTo>
                      <a:pt x="14" y="8"/>
                      <a:pt x="14" y="8"/>
                      <a:pt x="14" y="8"/>
                    </a:cubicBezTo>
                    <a:cubicBezTo>
                      <a:pt x="15" y="6"/>
                      <a:pt x="15" y="6"/>
                      <a:pt x="15" y="6"/>
                    </a:cubicBezTo>
                    <a:cubicBezTo>
                      <a:pt x="15" y="4"/>
                      <a:pt x="15" y="3"/>
                      <a:pt x="14" y="2"/>
                    </a:cubicBezTo>
                    <a:cubicBezTo>
                      <a:pt x="13" y="2"/>
                      <a:pt x="12" y="1"/>
                      <a:pt x="10" y="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2"/>
              <p:cNvSpPr>
                <a:spLocks/>
              </p:cNvSpPr>
              <p:nvPr/>
            </p:nvSpPr>
            <p:spPr bwMode="auto">
              <a:xfrm>
                <a:off x="3097" y="4291"/>
                <a:ext cx="29" cy="26"/>
              </a:xfrm>
              <a:custGeom>
                <a:avLst/>
                <a:gdLst>
                  <a:gd name="T0" fmla="*/ 9 w 19"/>
                  <a:gd name="T1" fmla="*/ 0 h 17"/>
                  <a:gd name="T2" fmla="*/ 6 w 19"/>
                  <a:gd name="T3" fmla="*/ 0 h 17"/>
                  <a:gd name="T4" fmla="*/ 5 w 19"/>
                  <a:gd name="T5" fmla="*/ 0 h 17"/>
                  <a:gd name="T6" fmla="*/ 4 w 19"/>
                  <a:gd name="T7" fmla="*/ 2 h 17"/>
                  <a:gd name="T8" fmla="*/ 6 w 19"/>
                  <a:gd name="T9" fmla="*/ 8 h 17"/>
                  <a:gd name="T10" fmla="*/ 1 w 19"/>
                  <a:gd name="T11" fmla="*/ 10 h 17"/>
                  <a:gd name="T12" fmla="*/ 1 w 19"/>
                  <a:gd name="T13" fmla="*/ 14 h 17"/>
                  <a:gd name="T14" fmla="*/ 7 w 19"/>
                  <a:gd name="T15" fmla="*/ 16 h 17"/>
                  <a:gd name="T16" fmla="*/ 8 w 19"/>
                  <a:gd name="T17" fmla="*/ 16 h 17"/>
                  <a:gd name="T18" fmla="*/ 9 w 19"/>
                  <a:gd name="T19" fmla="*/ 17 h 17"/>
                  <a:gd name="T20" fmla="*/ 11 w 19"/>
                  <a:gd name="T21" fmla="*/ 17 h 17"/>
                  <a:gd name="T22" fmla="*/ 15 w 19"/>
                  <a:gd name="T23" fmla="*/ 14 h 17"/>
                  <a:gd name="T24" fmla="*/ 16 w 19"/>
                  <a:gd name="T25" fmla="*/ 12 h 17"/>
                  <a:gd name="T26" fmla="*/ 19 w 19"/>
                  <a:gd name="T27" fmla="*/ 13 h 17"/>
                  <a:gd name="T28" fmla="*/ 19 w 19"/>
                  <a:gd name="T29" fmla="*/ 10 h 17"/>
                  <a:gd name="T30" fmla="*/ 17 w 19"/>
                  <a:gd name="T31" fmla="*/ 3 h 17"/>
                  <a:gd name="T32" fmla="*/ 9 w 19"/>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7">
                    <a:moveTo>
                      <a:pt x="9" y="0"/>
                    </a:moveTo>
                    <a:cubicBezTo>
                      <a:pt x="8" y="0"/>
                      <a:pt x="7" y="0"/>
                      <a:pt x="6" y="0"/>
                    </a:cubicBezTo>
                    <a:cubicBezTo>
                      <a:pt x="5" y="0"/>
                      <a:pt x="5" y="0"/>
                      <a:pt x="5" y="0"/>
                    </a:cubicBezTo>
                    <a:cubicBezTo>
                      <a:pt x="4" y="2"/>
                      <a:pt x="4" y="2"/>
                      <a:pt x="4" y="2"/>
                    </a:cubicBezTo>
                    <a:cubicBezTo>
                      <a:pt x="4" y="5"/>
                      <a:pt x="5" y="6"/>
                      <a:pt x="6" y="8"/>
                    </a:cubicBezTo>
                    <a:cubicBezTo>
                      <a:pt x="4" y="8"/>
                      <a:pt x="2" y="8"/>
                      <a:pt x="1" y="10"/>
                    </a:cubicBezTo>
                    <a:cubicBezTo>
                      <a:pt x="1" y="11"/>
                      <a:pt x="0" y="12"/>
                      <a:pt x="1" y="14"/>
                    </a:cubicBezTo>
                    <a:cubicBezTo>
                      <a:pt x="2" y="16"/>
                      <a:pt x="5" y="16"/>
                      <a:pt x="7" y="16"/>
                    </a:cubicBezTo>
                    <a:cubicBezTo>
                      <a:pt x="8" y="16"/>
                      <a:pt x="8" y="16"/>
                      <a:pt x="8" y="16"/>
                    </a:cubicBezTo>
                    <a:cubicBezTo>
                      <a:pt x="9" y="17"/>
                      <a:pt x="9" y="17"/>
                      <a:pt x="9" y="17"/>
                    </a:cubicBezTo>
                    <a:cubicBezTo>
                      <a:pt x="9" y="17"/>
                      <a:pt x="10" y="17"/>
                      <a:pt x="11" y="17"/>
                    </a:cubicBezTo>
                    <a:cubicBezTo>
                      <a:pt x="13" y="17"/>
                      <a:pt x="14" y="16"/>
                      <a:pt x="15" y="14"/>
                    </a:cubicBezTo>
                    <a:cubicBezTo>
                      <a:pt x="15" y="14"/>
                      <a:pt x="16" y="13"/>
                      <a:pt x="16" y="12"/>
                    </a:cubicBezTo>
                    <a:cubicBezTo>
                      <a:pt x="16" y="12"/>
                      <a:pt x="19" y="13"/>
                      <a:pt x="19" y="13"/>
                    </a:cubicBezTo>
                    <a:cubicBezTo>
                      <a:pt x="19" y="10"/>
                      <a:pt x="19" y="10"/>
                      <a:pt x="19" y="10"/>
                    </a:cubicBezTo>
                    <a:cubicBezTo>
                      <a:pt x="19" y="7"/>
                      <a:pt x="19" y="5"/>
                      <a:pt x="17" y="3"/>
                    </a:cubicBezTo>
                    <a:cubicBezTo>
                      <a:pt x="15" y="1"/>
                      <a:pt x="12" y="0"/>
                      <a:pt x="9"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3"/>
              <p:cNvSpPr>
                <a:spLocks/>
              </p:cNvSpPr>
              <p:nvPr/>
            </p:nvSpPr>
            <p:spPr bwMode="auto">
              <a:xfrm>
                <a:off x="3117" y="4268"/>
                <a:ext cx="18" cy="15"/>
              </a:xfrm>
              <a:custGeom>
                <a:avLst/>
                <a:gdLst>
                  <a:gd name="T0" fmla="*/ 3 w 12"/>
                  <a:gd name="T1" fmla="*/ 10 h 10"/>
                  <a:gd name="T2" fmla="*/ 5 w 12"/>
                  <a:gd name="T3" fmla="*/ 10 h 10"/>
                  <a:gd name="T4" fmla="*/ 8 w 12"/>
                  <a:gd name="T5" fmla="*/ 10 h 10"/>
                  <a:gd name="T6" fmla="*/ 9 w 12"/>
                  <a:gd name="T7" fmla="*/ 10 h 10"/>
                  <a:gd name="T8" fmla="*/ 12 w 12"/>
                  <a:gd name="T9" fmla="*/ 9 h 10"/>
                  <a:gd name="T10" fmla="*/ 11 w 12"/>
                  <a:gd name="T11" fmla="*/ 7 h 10"/>
                  <a:gd name="T12" fmla="*/ 5 w 12"/>
                  <a:gd name="T13" fmla="*/ 0 h 10"/>
                  <a:gd name="T14" fmla="*/ 4 w 12"/>
                  <a:gd name="T15" fmla="*/ 0 h 10"/>
                  <a:gd name="T16" fmla="*/ 1 w 12"/>
                  <a:gd name="T17" fmla="*/ 5 h 10"/>
                  <a:gd name="T18" fmla="*/ 3 w 12"/>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0">
                    <a:moveTo>
                      <a:pt x="3" y="10"/>
                    </a:moveTo>
                    <a:cubicBezTo>
                      <a:pt x="3" y="10"/>
                      <a:pt x="4" y="10"/>
                      <a:pt x="5" y="10"/>
                    </a:cubicBezTo>
                    <a:cubicBezTo>
                      <a:pt x="6" y="10"/>
                      <a:pt x="7" y="10"/>
                      <a:pt x="8" y="10"/>
                    </a:cubicBezTo>
                    <a:cubicBezTo>
                      <a:pt x="8" y="10"/>
                      <a:pt x="9" y="10"/>
                      <a:pt x="9" y="10"/>
                    </a:cubicBezTo>
                    <a:cubicBezTo>
                      <a:pt x="12" y="9"/>
                      <a:pt x="12" y="9"/>
                      <a:pt x="12" y="9"/>
                    </a:cubicBezTo>
                    <a:cubicBezTo>
                      <a:pt x="11" y="7"/>
                      <a:pt x="11" y="7"/>
                      <a:pt x="11" y="7"/>
                    </a:cubicBezTo>
                    <a:cubicBezTo>
                      <a:pt x="11" y="5"/>
                      <a:pt x="9" y="0"/>
                      <a:pt x="5" y="0"/>
                    </a:cubicBezTo>
                    <a:cubicBezTo>
                      <a:pt x="5" y="0"/>
                      <a:pt x="5" y="0"/>
                      <a:pt x="4" y="0"/>
                    </a:cubicBezTo>
                    <a:cubicBezTo>
                      <a:pt x="2" y="0"/>
                      <a:pt x="1" y="3"/>
                      <a:pt x="1" y="5"/>
                    </a:cubicBezTo>
                    <a:cubicBezTo>
                      <a:pt x="0" y="7"/>
                      <a:pt x="1" y="9"/>
                      <a:pt x="3" y="1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4"/>
              <p:cNvSpPr>
                <a:spLocks/>
              </p:cNvSpPr>
              <p:nvPr/>
            </p:nvSpPr>
            <p:spPr bwMode="auto">
              <a:xfrm>
                <a:off x="3128" y="4303"/>
                <a:ext cx="15" cy="16"/>
              </a:xfrm>
              <a:custGeom>
                <a:avLst/>
                <a:gdLst>
                  <a:gd name="T0" fmla="*/ 10 w 10"/>
                  <a:gd name="T1" fmla="*/ 5 h 10"/>
                  <a:gd name="T2" fmla="*/ 5 w 10"/>
                  <a:gd name="T3" fmla="*/ 0 h 10"/>
                  <a:gd name="T4" fmla="*/ 2 w 10"/>
                  <a:gd name="T5" fmla="*/ 1 h 10"/>
                  <a:gd name="T6" fmla="*/ 1 w 10"/>
                  <a:gd name="T7" fmla="*/ 6 h 10"/>
                  <a:gd name="T8" fmla="*/ 6 w 10"/>
                  <a:gd name="T9" fmla="*/ 10 h 10"/>
                  <a:gd name="T10" fmla="*/ 8 w 10"/>
                  <a:gd name="T11" fmla="*/ 10 h 10"/>
                  <a:gd name="T12" fmla="*/ 10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0" y="5"/>
                    </a:moveTo>
                    <a:cubicBezTo>
                      <a:pt x="10" y="3"/>
                      <a:pt x="7" y="0"/>
                      <a:pt x="5" y="0"/>
                    </a:cubicBezTo>
                    <a:cubicBezTo>
                      <a:pt x="4" y="0"/>
                      <a:pt x="3" y="1"/>
                      <a:pt x="2" y="1"/>
                    </a:cubicBezTo>
                    <a:cubicBezTo>
                      <a:pt x="1" y="2"/>
                      <a:pt x="0" y="4"/>
                      <a:pt x="1" y="6"/>
                    </a:cubicBezTo>
                    <a:cubicBezTo>
                      <a:pt x="1" y="8"/>
                      <a:pt x="3" y="10"/>
                      <a:pt x="6" y="10"/>
                    </a:cubicBezTo>
                    <a:cubicBezTo>
                      <a:pt x="7" y="10"/>
                      <a:pt x="7" y="10"/>
                      <a:pt x="8" y="10"/>
                    </a:cubicBezTo>
                    <a:cubicBezTo>
                      <a:pt x="9" y="9"/>
                      <a:pt x="10" y="7"/>
                      <a:pt x="10" y="5"/>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5"/>
              <p:cNvSpPr>
                <a:spLocks noEditPoints="1"/>
              </p:cNvSpPr>
              <p:nvPr/>
            </p:nvSpPr>
            <p:spPr bwMode="auto">
              <a:xfrm>
                <a:off x="2268" y="1921"/>
                <a:ext cx="852" cy="2385"/>
              </a:xfrm>
              <a:custGeom>
                <a:avLst/>
                <a:gdLst>
                  <a:gd name="T0" fmla="*/ 338 w 556"/>
                  <a:gd name="T1" fmla="*/ 1402 h 1557"/>
                  <a:gd name="T2" fmla="*/ 257 w 556"/>
                  <a:gd name="T3" fmla="*/ 1334 h 1557"/>
                  <a:gd name="T4" fmla="*/ 261 w 556"/>
                  <a:gd name="T5" fmla="*/ 1262 h 1557"/>
                  <a:gd name="T6" fmla="*/ 240 w 556"/>
                  <a:gd name="T7" fmla="*/ 1135 h 1557"/>
                  <a:gd name="T8" fmla="*/ 207 w 556"/>
                  <a:gd name="T9" fmla="*/ 1081 h 1557"/>
                  <a:gd name="T10" fmla="*/ 171 w 556"/>
                  <a:gd name="T11" fmla="*/ 1013 h 1557"/>
                  <a:gd name="T12" fmla="*/ 146 w 556"/>
                  <a:gd name="T13" fmla="*/ 887 h 1557"/>
                  <a:gd name="T14" fmla="*/ 138 w 556"/>
                  <a:gd name="T15" fmla="*/ 768 h 1557"/>
                  <a:gd name="T16" fmla="*/ 115 w 556"/>
                  <a:gd name="T17" fmla="*/ 626 h 1557"/>
                  <a:gd name="T18" fmla="*/ 96 w 556"/>
                  <a:gd name="T19" fmla="*/ 527 h 1557"/>
                  <a:gd name="T20" fmla="*/ 109 w 556"/>
                  <a:gd name="T21" fmla="*/ 402 h 1557"/>
                  <a:gd name="T22" fmla="*/ 113 w 556"/>
                  <a:gd name="T23" fmla="*/ 280 h 1557"/>
                  <a:gd name="T24" fmla="*/ 97 w 556"/>
                  <a:gd name="T25" fmla="*/ 158 h 1557"/>
                  <a:gd name="T26" fmla="*/ 55 w 556"/>
                  <a:gd name="T27" fmla="*/ 43 h 1557"/>
                  <a:gd name="T28" fmla="*/ 0 w 556"/>
                  <a:gd name="T29" fmla="*/ 32 h 1557"/>
                  <a:gd name="T30" fmla="*/ 32 w 556"/>
                  <a:gd name="T31" fmla="*/ 302 h 1557"/>
                  <a:gd name="T32" fmla="*/ 41 w 556"/>
                  <a:gd name="T33" fmla="*/ 518 h 1557"/>
                  <a:gd name="T34" fmla="*/ 58 w 556"/>
                  <a:gd name="T35" fmla="*/ 748 h 1557"/>
                  <a:gd name="T36" fmla="*/ 83 w 556"/>
                  <a:gd name="T37" fmla="*/ 920 h 1557"/>
                  <a:gd name="T38" fmla="*/ 103 w 556"/>
                  <a:gd name="T39" fmla="*/ 1030 h 1557"/>
                  <a:gd name="T40" fmla="*/ 124 w 556"/>
                  <a:gd name="T41" fmla="*/ 1032 h 1557"/>
                  <a:gd name="T42" fmla="*/ 129 w 556"/>
                  <a:gd name="T43" fmla="*/ 999 h 1557"/>
                  <a:gd name="T44" fmla="*/ 153 w 556"/>
                  <a:gd name="T45" fmla="*/ 1044 h 1557"/>
                  <a:gd name="T46" fmla="*/ 164 w 556"/>
                  <a:gd name="T47" fmla="*/ 1108 h 1557"/>
                  <a:gd name="T48" fmla="*/ 131 w 556"/>
                  <a:gd name="T49" fmla="*/ 1098 h 1557"/>
                  <a:gd name="T50" fmla="*/ 119 w 556"/>
                  <a:gd name="T51" fmla="*/ 1118 h 1557"/>
                  <a:gd name="T52" fmla="*/ 136 w 556"/>
                  <a:gd name="T53" fmla="*/ 1153 h 1557"/>
                  <a:gd name="T54" fmla="*/ 130 w 556"/>
                  <a:gd name="T55" fmla="*/ 1208 h 1557"/>
                  <a:gd name="T56" fmla="*/ 170 w 556"/>
                  <a:gd name="T57" fmla="*/ 1206 h 1557"/>
                  <a:gd name="T58" fmla="*/ 166 w 556"/>
                  <a:gd name="T59" fmla="*/ 1241 h 1557"/>
                  <a:gd name="T60" fmla="*/ 170 w 556"/>
                  <a:gd name="T61" fmla="*/ 1292 h 1557"/>
                  <a:gd name="T62" fmla="*/ 208 w 556"/>
                  <a:gd name="T63" fmla="*/ 1330 h 1557"/>
                  <a:gd name="T64" fmla="*/ 213 w 556"/>
                  <a:gd name="T65" fmla="*/ 1362 h 1557"/>
                  <a:gd name="T66" fmla="*/ 229 w 556"/>
                  <a:gd name="T67" fmla="*/ 1352 h 1557"/>
                  <a:gd name="T68" fmla="*/ 230 w 556"/>
                  <a:gd name="T69" fmla="*/ 1378 h 1557"/>
                  <a:gd name="T70" fmla="*/ 248 w 556"/>
                  <a:gd name="T71" fmla="*/ 1386 h 1557"/>
                  <a:gd name="T72" fmla="*/ 265 w 556"/>
                  <a:gd name="T73" fmla="*/ 1387 h 1557"/>
                  <a:gd name="T74" fmla="*/ 284 w 556"/>
                  <a:gd name="T75" fmla="*/ 1416 h 1557"/>
                  <a:gd name="T76" fmla="*/ 308 w 556"/>
                  <a:gd name="T77" fmla="*/ 1434 h 1557"/>
                  <a:gd name="T78" fmla="*/ 283 w 556"/>
                  <a:gd name="T79" fmla="*/ 1451 h 1557"/>
                  <a:gd name="T80" fmla="*/ 349 w 556"/>
                  <a:gd name="T81" fmla="*/ 1484 h 1557"/>
                  <a:gd name="T82" fmla="*/ 397 w 556"/>
                  <a:gd name="T83" fmla="*/ 1500 h 1557"/>
                  <a:gd name="T84" fmla="*/ 406 w 556"/>
                  <a:gd name="T85" fmla="*/ 1517 h 1557"/>
                  <a:gd name="T86" fmla="*/ 452 w 556"/>
                  <a:gd name="T87" fmla="*/ 1537 h 1557"/>
                  <a:gd name="T88" fmla="*/ 491 w 556"/>
                  <a:gd name="T89" fmla="*/ 1549 h 1557"/>
                  <a:gd name="T90" fmla="*/ 529 w 556"/>
                  <a:gd name="T91" fmla="*/ 1555 h 1557"/>
                  <a:gd name="T92" fmla="*/ 476 w 556"/>
                  <a:gd name="T93" fmla="*/ 1506 h 1557"/>
                  <a:gd name="T94" fmla="*/ 440 w 556"/>
                  <a:gd name="T95" fmla="*/ 1524 h 1557"/>
                  <a:gd name="T96" fmla="*/ 419 w 556"/>
                  <a:gd name="T97" fmla="*/ 1469 h 1557"/>
                  <a:gd name="T98" fmla="*/ 407 w 556"/>
                  <a:gd name="T99" fmla="*/ 1475 h 1557"/>
                  <a:gd name="T100" fmla="*/ 411 w 556"/>
                  <a:gd name="T101" fmla="*/ 1462 h 1557"/>
                  <a:gd name="T102" fmla="*/ 389 w 556"/>
                  <a:gd name="T103" fmla="*/ 1482 h 1557"/>
                  <a:gd name="T104" fmla="*/ 512 w 556"/>
                  <a:gd name="T105" fmla="*/ 1531 h 1557"/>
                  <a:gd name="T106" fmla="*/ 283 w 556"/>
                  <a:gd name="T107" fmla="*/ 1415 h 1557"/>
                  <a:gd name="T108" fmla="*/ 185 w 556"/>
                  <a:gd name="T109" fmla="*/ 1297 h 1557"/>
                  <a:gd name="T110" fmla="*/ 181 w 556"/>
                  <a:gd name="T111" fmla="*/ 1182 h 1557"/>
                  <a:gd name="T112" fmla="*/ 151 w 556"/>
                  <a:gd name="T113" fmla="*/ 1147 h 1557"/>
                  <a:gd name="T114" fmla="*/ 196 w 556"/>
                  <a:gd name="T115" fmla="*/ 1271 h 1557"/>
                  <a:gd name="T116" fmla="*/ 198 w 556"/>
                  <a:gd name="T117" fmla="*/ 1272 h 1557"/>
                  <a:gd name="T118" fmla="*/ 173 w 556"/>
                  <a:gd name="T119" fmla="*/ 1241 h 1557"/>
                  <a:gd name="T120" fmla="*/ 164 w 556"/>
                  <a:gd name="T121" fmla="*/ 1119 h 1557"/>
                  <a:gd name="T122" fmla="*/ 159 w 556"/>
                  <a:gd name="T123" fmla="*/ 1129 h 1557"/>
                  <a:gd name="T124" fmla="*/ 178 w 556"/>
                  <a:gd name="T125" fmla="*/ 1284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6" h="1557">
                    <a:moveTo>
                      <a:pt x="549" y="1539"/>
                    </a:moveTo>
                    <a:cubicBezTo>
                      <a:pt x="551" y="1539"/>
                      <a:pt x="554" y="1538"/>
                      <a:pt x="555" y="1534"/>
                    </a:cubicBezTo>
                    <a:cubicBezTo>
                      <a:pt x="555" y="1532"/>
                      <a:pt x="555" y="1531"/>
                      <a:pt x="555" y="1530"/>
                    </a:cubicBezTo>
                    <a:cubicBezTo>
                      <a:pt x="555" y="1529"/>
                      <a:pt x="555" y="1528"/>
                      <a:pt x="555" y="1528"/>
                    </a:cubicBezTo>
                    <a:cubicBezTo>
                      <a:pt x="556" y="1526"/>
                      <a:pt x="556" y="1526"/>
                      <a:pt x="556" y="1526"/>
                    </a:cubicBezTo>
                    <a:cubicBezTo>
                      <a:pt x="548" y="1523"/>
                      <a:pt x="548" y="1523"/>
                      <a:pt x="548" y="1523"/>
                    </a:cubicBezTo>
                    <a:cubicBezTo>
                      <a:pt x="502" y="1520"/>
                      <a:pt x="502" y="1520"/>
                      <a:pt x="502" y="1520"/>
                    </a:cubicBezTo>
                    <a:cubicBezTo>
                      <a:pt x="502" y="1520"/>
                      <a:pt x="502" y="1520"/>
                      <a:pt x="502" y="1520"/>
                    </a:cubicBezTo>
                    <a:cubicBezTo>
                      <a:pt x="451" y="1428"/>
                      <a:pt x="451" y="1428"/>
                      <a:pt x="451" y="1428"/>
                    </a:cubicBezTo>
                    <a:cubicBezTo>
                      <a:pt x="449" y="1429"/>
                      <a:pt x="449" y="1429"/>
                      <a:pt x="449" y="1429"/>
                    </a:cubicBezTo>
                    <a:cubicBezTo>
                      <a:pt x="447" y="1430"/>
                      <a:pt x="446" y="1431"/>
                      <a:pt x="445" y="1431"/>
                    </a:cubicBezTo>
                    <a:cubicBezTo>
                      <a:pt x="444" y="1432"/>
                      <a:pt x="443" y="1433"/>
                      <a:pt x="442" y="1433"/>
                    </a:cubicBezTo>
                    <a:cubicBezTo>
                      <a:pt x="442" y="1433"/>
                      <a:pt x="441" y="1433"/>
                      <a:pt x="441" y="1433"/>
                    </a:cubicBezTo>
                    <a:cubicBezTo>
                      <a:pt x="438" y="1432"/>
                      <a:pt x="436" y="1430"/>
                      <a:pt x="433" y="1428"/>
                    </a:cubicBezTo>
                    <a:cubicBezTo>
                      <a:pt x="433" y="1428"/>
                      <a:pt x="433" y="1428"/>
                      <a:pt x="433" y="1428"/>
                    </a:cubicBezTo>
                    <a:cubicBezTo>
                      <a:pt x="431" y="1426"/>
                      <a:pt x="430" y="1425"/>
                      <a:pt x="427" y="1425"/>
                    </a:cubicBezTo>
                    <a:cubicBezTo>
                      <a:pt x="427" y="1425"/>
                      <a:pt x="427" y="1425"/>
                      <a:pt x="427" y="1425"/>
                    </a:cubicBezTo>
                    <a:cubicBezTo>
                      <a:pt x="427" y="1424"/>
                      <a:pt x="427" y="1423"/>
                      <a:pt x="427" y="1422"/>
                    </a:cubicBezTo>
                    <a:cubicBezTo>
                      <a:pt x="427" y="1419"/>
                      <a:pt x="427" y="1419"/>
                      <a:pt x="428" y="1419"/>
                    </a:cubicBezTo>
                    <a:cubicBezTo>
                      <a:pt x="429" y="1418"/>
                      <a:pt x="429" y="1418"/>
                      <a:pt x="430" y="1418"/>
                    </a:cubicBezTo>
                    <a:cubicBezTo>
                      <a:pt x="430" y="1414"/>
                      <a:pt x="430" y="1414"/>
                      <a:pt x="430" y="1414"/>
                    </a:cubicBezTo>
                    <a:cubicBezTo>
                      <a:pt x="409" y="1407"/>
                      <a:pt x="409" y="1407"/>
                      <a:pt x="409" y="1407"/>
                    </a:cubicBezTo>
                    <a:cubicBezTo>
                      <a:pt x="408" y="1407"/>
                      <a:pt x="408" y="1407"/>
                      <a:pt x="408" y="1407"/>
                    </a:cubicBezTo>
                    <a:cubicBezTo>
                      <a:pt x="402" y="1407"/>
                      <a:pt x="395" y="1407"/>
                      <a:pt x="388" y="1407"/>
                    </a:cubicBezTo>
                    <a:cubicBezTo>
                      <a:pt x="382" y="1407"/>
                      <a:pt x="375" y="1407"/>
                      <a:pt x="368" y="1407"/>
                    </a:cubicBezTo>
                    <a:cubicBezTo>
                      <a:pt x="362" y="1407"/>
                      <a:pt x="356" y="1407"/>
                      <a:pt x="349" y="1407"/>
                    </a:cubicBezTo>
                    <a:cubicBezTo>
                      <a:pt x="348" y="1407"/>
                      <a:pt x="348" y="1407"/>
                      <a:pt x="348" y="1407"/>
                    </a:cubicBezTo>
                    <a:cubicBezTo>
                      <a:pt x="345" y="1407"/>
                      <a:pt x="343" y="1406"/>
                      <a:pt x="341" y="1405"/>
                    </a:cubicBezTo>
                    <a:cubicBezTo>
                      <a:pt x="340" y="1404"/>
                      <a:pt x="339" y="1403"/>
                      <a:pt x="338" y="1402"/>
                    </a:cubicBezTo>
                    <a:cubicBezTo>
                      <a:pt x="336" y="1400"/>
                      <a:pt x="333" y="1398"/>
                      <a:pt x="329" y="1397"/>
                    </a:cubicBezTo>
                    <a:cubicBezTo>
                      <a:pt x="329" y="1397"/>
                      <a:pt x="328" y="1397"/>
                      <a:pt x="328" y="1397"/>
                    </a:cubicBezTo>
                    <a:cubicBezTo>
                      <a:pt x="327" y="1397"/>
                      <a:pt x="326" y="1396"/>
                      <a:pt x="325" y="1396"/>
                    </a:cubicBezTo>
                    <a:cubicBezTo>
                      <a:pt x="325" y="1395"/>
                      <a:pt x="324" y="1395"/>
                      <a:pt x="323" y="1394"/>
                    </a:cubicBezTo>
                    <a:cubicBezTo>
                      <a:pt x="323" y="1394"/>
                      <a:pt x="322" y="1393"/>
                      <a:pt x="322" y="1393"/>
                    </a:cubicBezTo>
                    <a:cubicBezTo>
                      <a:pt x="319" y="1391"/>
                      <a:pt x="319" y="1389"/>
                      <a:pt x="319" y="1386"/>
                    </a:cubicBezTo>
                    <a:cubicBezTo>
                      <a:pt x="318" y="1385"/>
                      <a:pt x="318" y="1385"/>
                      <a:pt x="318" y="1385"/>
                    </a:cubicBezTo>
                    <a:cubicBezTo>
                      <a:pt x="318" y="1382"/>
                      <a:pt x="317" y="1379"/>
                      <a:pt x="315" y="1377"/>
                    </a:cubicBezTo>
                    <a:cubicBezTo>
                      <a:pt x="315" y="1376"/>
                      <a:pt x="314" y="1376"/>
                      <a:pt x="314" y="1375"/>
                    </a:cubicBezTo>
                    <a:cubicBezTo>
                      <a:pt x="312" y="1373"/>
                      <a:pt x="311" y="1372"/>
                      <a:pt x="311" y="1369"/>
                    </a:cubicBezTo>
                    <a:cubicBezTo>
                      <a:pt x="311" y="1366"/>
                      <a:pt x="310" y="1365"/>
                      <a:pt x="308" y="1363"/>
                    </a:cubicBezTo>
                    <a:cubicBezTo>
                      <a:pt x="307" y="1361"/>
                      <a:pt x="307" y="1361"/>
                      <a:pt x="307" y="1361"/>
                    </a:cubicBezTo>
                    <a:cubicBezTo>
                      <a:pt x="307" y="1360"/>
                      <a:pt x="306" y="1359"/>
                      <a:pt x="306" y="1358"/>
                    </a:cubicBezTo>
                    <a:cubicBezTo>
                      <a:pt x="305" y="1357"/>
                      <a:pt x="304" y="1355"/>
                      <a:pt x="303" y="1354"/>
                    </a:cubicBezTo>
                    <a:cubicBezTo>
                      <a:pt x="303" y="1354"/>
                      <a:pt x="302" y="1353"/>
                      <a:pt x="300" y="1353"/>
                    </a:cubicBezTo>
                    <a:cubicBezTo>
                      <a:pt x="299" y="1353"/>
                      <a:pt x="299" y="1353"/>
                      <a:pt x="298" y="1353"/>
                    </a:cubicBezTo>
                    <a:cubicBezTo>
                      <a:pt x="297" y="1354"/>
                      <a:pt x="295" y="1354"/>
                      <a:pt x="294" y="1354"/>
                    </a:cubicBezTo>
                    <a:cubicBezTo>
                      <a:pt x="293" y="1354"/>
                      <a:pt x="293" y="1354"/>
                      <a:pt x="293" y="1354"/>
                    </a:cubicBezTo>
                    <a:cubicBezTo>
                      <a:pt x="287" y="1354"/>
                      <a:pt x="284" y="1354"/>
                      <a:pt x="282" y="1360"/>
                    </a:cubicBezTo>
                    <a:cubicBezTo>
                      <a:pt x="282" y="1360"/>
                      <a:pt x="282" y="1360"/>
                      <a:pt x="282" y="1360"/>
                    </a:cubicBezTo>
                    <a:cubicBezTo>
                      <a:pt x="281" y="1361"/>
                      <a:pt x="281" y="1361"/>
                      <a:pt x="281" y="1361"/>
                    </a:cubicBezTo>
                    <a:cubicBezTo>
                      <a:pt x="279" y="1361"/>
                      <a:pt x="278" y="1359"/>
                      <a:pt x="277" y="1356"/>
                    </a:cubicBezTo>
                    <a:cubicBezTo>
                      <a:pt x="276" y="1356"/>
                      <a:pt x="276" y="1355"/>
                      <a:pt x="276" y="1355"/>
                    </a:cubicBezTo>
                    <a:cubicBezTo>
                      <a:pt x="275" y="1354"/>
                      <a:pt x="274" y="1353"/>
                      <a:pt x="274" y="1352"/>
                    </a:cubicBezTo>
                    <a:cubicBezTo>
                      <a:pt x="273" y="1351"/>
                      <a:pt x="272" y="1350"/>
                      <a:pt x="271" y="1350"/>
                    </a:cubicBezTo>
                    <a:cubicBezTo>
                      <a:pt x="270" y="1348"/>
                      <a:pt x="270" y="1348"/>
                      <a:pt x="270" y="1348"/>
                    </a:cubicBezTo>
                    <a:cubicBezTo>
                      <a:pt x="268" y="1345"/>
                      <a:pt x="266" y="1342"/>
                      <a:pt x="263" y="1339"/>
                    </a:cubicBezTo>
                    <a:cubicBezTo>
                      <a:pt x="262" y="1338"/>
                      <a:pt x="261" y="1337"/>
                      <a:pt x="260" y="1336"/>
                    </a:cubicBezTo>
                    <a:cubicBezTo>
                      <a:pt x="259" y="1335"/>
                      <a:pt x="258" y="1335"/>
                      <a:pt x="257" y="1334"/>
                    </a:cubicBezTo>
                    <a:cubicBezTo>
                      <a:pt x="256" y="1332"/>
                      <a:pt x="255" y="1331"/>
                      <a:pt x="255" y="1330"/>
                    </a:cubicBezTo>
                    <a:cubicBezTo>
                      <a:pt x="255" y="1330"/>
                      <a:pt x="255" y="1329"/>
                      <a:pt x="254" y="1328"/>
                    </a:cubicBezTo>
                    <a:cubicBezTo>
                      <a:pt x="254" y="1327"/>
                      <a:pt x="253" y="1327"/>
                      <a:pt x="253" y="1326"/>
                    </a:cubicBezTo>
                    <a:cubicBezTo>
                      <a:pt x="252" y="1325"/>
                      <a:pt x="251" y="1324"/>
                      <a:pt x="251" y="1322"/>
                    </a:cubicBezTo>
                    <a:cubicBezTo>
                      <a:pt x="251" y="1322"/>
                      <a:pt x="251" y="1322"/>
                      <a:pt x="251" y="1322"/>
                    </a:cubicBezTo>
                    <a:cubicBezTo>
                      <a:pt x="251" y="1319"/>
                      <a:pt x="250" y="1318"/>
                      <a:pt x="249" y="1316"/>
                    </a:cubicBezTo>
                    <a:cubicBezTo>
                      <a:pt x="245" y="1312"/>
                      <a:pt x="243" y="1308"/>
                      <a:pt x="243" y="1302"/>
                    </a:cubicBezTo>
                    <a:cubicBezTo>
                      <a:pt x="243" y="1302"/>
                      <a:pt x="243" y="1302"/>
                      <a:pt x="243" y="1302"/>
                    </a:cubicBezTo>
                    <a:cubicBezTo>
                      <a:pt x="243" y="1302"/>
                      <a:pt x="243" y="1302"/>
                      <a:pt x="243" y="1302"/>
                    </a:cubicBezTo>
                    <a:cubicBezTo>
                      <a:pt x="243" y="1302"/>
                      <a:pt x="244" y="1302"/>
                      <a:pt x="244" y="1302"/>
                    </a:cubicBezTo>
                    <a:cubicBezTo>
                      <a:pt x="246" y="1302"/>
                      <a:pt x="247" y="1302"/>
                      <a:pt x="249" y="1301"/>
                    </a:cubicBezTo>
                    <a:cubicBezTo>
                      <a:pt x="250" y="1301"/>
                      <a:pt x="250" y="1301"/>
                      <a:pt x="250" y="1301"/>
                    </a:cubicBezTo>
                    <a:cubicBezTo>
                      <a:pt x="250" y="1299"/>
                      <a:pt x="250" y="1299"/>
                      <a:pt x="250" y="1299"/>
                    </a:cubicBezTo>
                    <a:cubicBezTo>
                      <a:pt x="250" y="1298"/>
                      <a:pt x="251" y="1296"/>
                      <a:pt x="251" y="1295"/>
                    </a:cubicBezTo>
                    <a:cubicBezTo>
                      <a:pt x="251" y="1292"/>
                      <a:pt x="251" y="1290"/>
                      <a:pt x="251" y="1288"/>
                    </a:cubicBezTo>
                    <a:cubicBezTo>
                      <a:pt x="251" y="1288"/>
                      <a:pt x="251" y="1288"/>
                      <a:pt x="251" y="1288"/>
                    </a:cubicBezTo>
                    <a:cubicBezTo>
                      <a:pt x="251" y="1288"/>
                      <a:pt x="252" y="1287"/>
                      <a:pt x="252" y="1287"/>
                    </a:cubicBezTo>
                    <a:cubicBezTo>
                      <a:pt x="252" y="1287"/>
                      <a:pt x="252" y="1287"/>
                      <a:pt x="252" y="1287"/>
                    </a:cubicBezTo>
                    <a:cubicBezTo>
                      <a:pt x="254" y="1287"/>
                      <a:pt x="255" y="1287"/>
                      <a:pt x="256" y="1286"/>
                    </a:cubicBezTo>
                    <a:cubicBezTo>
                      <a:pt x="257" y="1285"/>
                      <a:pt x="257" y="1285"/>
                      <a:pt x="257" y="1285"/>
                    </a:cubicBezTo>
                    <a:cubicBezTo>
                      <a:pt x="257" y="1285"/>
                      <a:pt x="258" y="1284"/>
                      <a:pt x="258" y="1284"/>
                    </a:cubicBezTo>
                    <a:cubicBezTo>
                      <a:pt x="260" y="1283"/>
                      <a:pt x="261" y="1282"/>
                      <a:pt x="261" y="1281"/>
                    </a:cubicBezTo>
                    <a:cubicBezTo>
                      <a:pt x="261" y="1281"/>
                      <a:pt x="261" y="1281"/>
                      <a:pt x="261" y="1281"/>
                    </a:cubicBezTo>
                    <a:cubicBezTo>
                      <a:pt x="261" y="1280"/>
                      <a:pt x="261" y="1280"/>
                      <a:pt x="261" y="1280"/>
                    </a:cubicBezTo>
                    <a:cubicBezTo>
                      <a:pt x="261" y="1280"/>
                      <a:pt x="261" y="1279"/>
                      <a:pt x="260" y="1277"/>
                    </a:cubicBezTo>
                    <a:cubicBezTo>
                      <a:pt x="260" y="1277"/>
                      <a:pt x="259" y="1276"/>
                      <a:pt x="259" y="1275"/>
                    </a:cubicBezTo>
                    <a:cubicBezTo>
                      <a:pt x="258" y="1273"/>
                      <a:pt x="257" y="1271"/>
                      <a:pt x="257" y="1269"/>
                    </a:cubicBezTo>
                    <a:cubicBezTo>
                      <a:pt x="256" y="1267"/>
                      <a:pt x="257" y="1266"/>
                      <a:pt x="259" y="1265"/>
                    </a:cubicBezTo>
                    <a:cubicBezTo>
                      <a:pt x="260" y="1264"/>
                      <a:pt x="261" y="1263"/>
                      <a:pt x="261" y="1262"/>
                    </a:cubicBezTo>
                    <a:cubicBezTo>
                      <a:pt x="262" y="1257"/>
                      <a:pt x="257" y="1250"/>
                      <a:pt x="253" y="1248"/>
                    </a:cubicBezTo>
                    <a:cubicBezTo>
                      <a:pt x="252" y="1247"/>
                      <a:pt x="252" y="1247"/>
                      <a:pt x="251" y="1247"/>
                    </a:cubicBezTo>
                    <a:cubicBezTo>
                      <a:pt x="249" y="1246"/>
                      <a:pt x="248" y="1246"/>
                      <a:pt x="247" y="1243"/>
                    </a:cubicBezTo>
                    <a:cubicBezTo>
                      <a:pt x="245" y="1238"/>
                      <a:pt x="246" y="1232"/>
                      <a:pt x="246" y="1227"/>
                    </a:cubicBezTo>
                    <a:cubicBezTo>
                      <a:pt x="246" y="1225"/>
                      <a:pt x="246" y="1225"/>
                      <a:pt x="246" y="1225"/>
                    </a:cubicBezTo>
                    <a:cubicBezTo>
                      <a:pt x="246" y="1225"/>
                      <a:pt x="247" y="1225"/>
                      <a:pt x="247" y="1225"/>
                    </a:cubicBezTo>
                    <a:cubicBezTo>
                      <a:pt x="249" y="1224"/>
                      <a:pt x="251" y="1223"/>
                      <a:pt x="253" y="1220"/>
                    </a:cubicBezTo>
                    <a:cubicBezTo>
                      <a:pt x="254" y="1218"/>
                      <a:pt x="255" y="1215"/>
                      <a:pt x="254" y="1212"/>
                    </a:cubicBezTo>
                    <a:cubicBezTo>
                      <a:pt x="253" y="1211"/>
                      <a:pt x="252" y="1210"/>
                      <a:pt x="252" y="1208"/>
                    </a:cubicBezTo>
                    <a:cubicBezTo>
                      <a:pt x="251" y="1207"/>
                      <a:pt x="250" y="1206"/>
                      <a:pt x="249" y="1205"/>
                    </a:cubicBezTo>
                    <a:cubicBezTo>
                      <a:pt x="249" y="1203"/>
                      <a:pt x="249" y="1201"/>
                      <a:pt x="250" y="1199"/>
                    </a:cubicBezTo>
                    <a:cubicBezTo>
                      <a:pt x="251" y="1199"/>
                      <a:pt x="251" y="1198"/>
                      <a:pt x="251" y="1197"/>
                    </a:cubicBezTo>
                    <a:cubicBezTo>
                      <a:pt x="252" y="1194"/>
                      <a:pt x="251" y="1191"/>
                      <a:pt x="250" y="1188"/>
                    </a:cubicBezTo>
                    <a:cubicBezTo>
                      <a:pt x="250" y="1187"/>
                      <a:pt x="250" y="1187"/>
                      <a:pt x="250" y="1187"/>
                    </a:cubicBezTo>
                    <a:cubicBezTo>
                      <a:pt x="249" y="1186"/>
                      <a:pt x="249" y="1186"/>
                      <a:pt x="248" y="1185"/>
                    </a:cubicBezTo>
                    <a:cubicBezTo>
                      <a:pt x="247" y="1184"/>
                      <a:pt x="247" y="1184"/>
                      <a:pt x="246" y="1184"/>
                    </a:cubicBezTo>
                    <a:cubicBezTo>
                      <a:pt x="246" y="1183"/>
                      <a:pt x="245" y="1182"/>
                      <a:pt x="245" y="1181"/>
                    </a:cubicBezTo>
                    <a:cubicBezTo>
                      <a:pt x="244" y="1180"/>
                      <a:pt x="244" y="1180"/>
                      <a:pt x="244" y="1179"/>
                    </a:cubicBezTo>
                    <a:cubicBezTo>
                      <a:pt x="243" y="1179"/>
                      <a:pt x="243" y="1179"/>
                      <a:pt x="242" y="1178"/>
                    </a:cubicBezTo>
                    <a:cubicBezTo>
                      <a:pt x="242" y="1177"/>
                      <a:pt x="241" y="1176"/>
                      <a:pt x="240" y="1175"/>
                    </a:cubicBezTo>
                    <a:cubicBezTo>
                      <a:pt x="240" y="1174"/>
                      <a:pt x="241" y="1173"/>
                      <a:pt x="241" y="1172"/>
                    </a:cubicBezTo>
                    <a:cubicBezTo>
                      <a:pt x="242" y="1171"/>
                      <a:pt x="242" y="1170"/>
                      <a:pt x="242" y="1170"/>
                    </a:cubicBezTo>
                    <a:cubicBezTo>
                      <a:pt x="243" y="1167"/>
                      <a:pt x="242" y="1166"/>
                      <a:pt x="240" y="1164"/>
                    </a:cubicBezTo>
                    <a:cubicBezTo>
                      <a:pt x="240" y="1164"/>
                      <a:pt x="239" y="1163"/>
                      <a:pt x="239" y="1162"/>
                    </a:cubicBezTo>
                    <a:cubicBezTo>
                      <a:pt x="236" y="1159"/>
                      <a:pt x="233" y="1153"/>
                      <a:pt x="236" y="1149"/>
                    </a:cubicBezTo>
                    <a:cubicBezTo>
                      <a:pt x="236" y="1148"/>
                      <a:pt x="238" y="1147"/>
                      <a:pt x="239" y="1146"/>
                    </a:cubicBezTo>
                    <a:cubicBezTo>
                      <a:pt x="241" y="1144"/>
                      <a:pt x="243" y="1143"/>
                      <a:pt x="243" y="1141"/>
                    </a:cubicBezTo>
                    <a:cubicBezTo>
                      <a:pt x="242" y="1140"/>
                      <a:pt x="242" y="1138"/>
                      <a:pt x="241" y="1137"/>
                    </a:cubicBezTo>
                    <a:cubicBezTo>
                      <a:pt x="240" y="1135"/>
                      <a:pt x="240" y="1135"/>
                      <a:pt x="240" y="1135"/>
                    </a:cubicBezTo>
                    <a:cubicBezTo>
                      <a:pt x="238" y="1135"/>
                      <a:pt x="238" y="1135"/>
                      <a:pt x="238" y="1135"/>
                    </a:cubicBezTo>
                    <a:cubicBezTo>
                      <a:pt x="238" y="1135"/>
                      <a:pt x="237" y="1136"/>
                      <a:pt x="237" y="1136"/>
                    </a:cubicBezTo>
                    <a:cubicBezTo>
                      <a:pt x="236" y="1136"/>
                      <a:pt x="235" y="1135"/>
                      <a:pt x="235" y="1135"/>
                    </a:cubicBezTo>
                    <a:cubicBezTo>
                      <a:pt x="234" y="1134"/>
                      <a:pt x="234" y="1133"/>
                      <a:pt x="233" y="1132"/>
                    </a:cubicBezTo>
                    <a:cubicBezTo>
                      <a:pt x="233" y="1131"/>
                      <a:pt x="233" y="1131"/>
                      <a:pt x="232" y="1130"/>
                    </a:cubicBezTo>
                    <a:cubicBezTo>
                      <a:pt x="230" y="1128"/>
                      <a:pt x="226" y="1127"/>
                      <a:pt x="222" y="1126"/>
                    </a:cubicBezTo>
                    <a:cubicBezTo>
                      <a:pt x="221" y="1126"/>
                      <a:pt x="220" y="1126"/>
                      <a:pt x="219" y="1126"/>
                    </a:cubicBezTo>
                    <a:cubicBezTo>
                      <a:pt x="217" y="1125"/>
                      <a:pt x="212" y="1124"/>
                      <a:pt x="212" y="1121"/>
                    </a:cubicBezTo>
                    <a:cubicBezTo>
                      <a:pt x="212" y="1120"/>
                      <a:pt x="214" y="1119"/>
                      <a:pt x="217" y="1118"/>
                    </a:cubicBezTo>
                    <a:cubicBezTo>
                      <a:pt x="218" y="1118"/>
                      <a:pt x="218" y="1118"/>
                      <a:pt x="218" y="1118"/>
                    </a:cubicBezTo>
                    <a:cubicBezTo>
                      <a:pt x="220" y="1118"/>
                      <a:pt x="222" y="1118"/>
                      <a:pt x="224" y="1118"/>
                    </a:cubicBezTo>
                    <a:cubicBezTo>
                      <a:pt x="225" y="1118"/>
                      <a:pt x="227" y="1118"/>
                      <a:pt x="228" y="1118"/>
                    </a:cubicBezTo>
                    <a:cubicBezTo>
                      <a:pt x="229" y="1118"/>
                      <a:pt x="229" y="1118"/>
                      <a:pt x="230" y="1118"/>
                    </a:cubicBezTo>
                    <a:cubicBezTo>
                      <a:pt x="231" y="1119"/>
                      <a:pt x="232" y="1119"/>
                      <a:pt x="233" y="1119"/>
                    </a:cubicBezTo>
                    <a:cubicBezTo>
                      <a:pt x="234" y="1119"/>
                      <a:pt x="235" y="1118"/>
                      <a:pt x="236" y="1118"/>
                    </a:cubicBezTo>
                    <a:cubicBezTo>
                      <a:pt x="237" y="1116"/>
                      <a:pt x="237" y="1111"/>
                      <a:pt x="236" y="1108"/>
                    </a:cubicBezTo>
                    <a:cubicBezTo>
                      <a:pt x="235" y="1105"/>
                      <a:pt x="231" y="1104"/>
                      <a:pt x="227" y="1104"/>
                    </a:cubicBezTo>
                    <a:cubicBezTo>
                      <a:pt x="227" y="1104"/>
                      <a:pt x="227" y="1104"/>
                      <a:pt x="226" y="1104"/>
                    </a:cubicBezTo>
                    <a:cubicBezTo>
                      <a:pt x="225" y="1104"/>
                      <a:pt x="223" y="1104"/>
                      <a:pt x="221" y="1104"/>
                    </a:cubicBezTo>
                    <a:cubicBezTo>
                      <a:pt x="220" y="1104"/>
                      <a:pt x="218" y="1104"/>
                      <a:pt x="217" y="1104"/>
                    </a:cubicBezTo>
                    <a:cubicBezTo>
                      <a:pt x="216" y="1104"/>
                      <a:pt x="216" y="1104"/>
                      <a:pt x="216" y="1104"/>
                    </a:cubicBezTo>
                    <a:cubicBezTo>
                      <a:pt x="212" y="1104"/>
                      <a:pt x="210" y="1100"/>
                      <a:pt x="209" y="1096"/>
                    </a:cubicBezTo>
                    <a:cubicBezTo>
                      <a:pt x="208" y="1095"/>
                      <a:pt x="208" y="1095"/>
                      <a:pt x="208" y="1094"/>
                    </a:cubicBezTo>
                    <a:cubicBezTo>
                      <a:pt x="207" y="1093"/>
                      <a:pt x="206" y="1091"/>
                      <a:pt x="206" y="1089"/>
                    </a:cubicBezTo>
                    <a:cubicBezTo>
                      <a:pt x="206" y="1089"/>
                      <a:pt x="207" y="1089"/>
                      <a:pt x="207" y="1089"/>
                    </a:cubicBezTo>
                    <a:cubicBezTo>
                      <a:pt x="207" y="1089"/>
                      <a:pt x="208" y="1089"/>
                      <a:pt x="208" y="1089"/>
                    </a:cubicBezTo>
                    <a:cubicBezTo>
                      <a:pt x="208" y="1088"/>
                      <a:pt x="208" y="1088"/>
                      <a:pt x="208" y="1088"/>
                    </a:cubicBezTo>
                    <a:cubicBezTo>
                      <a:pt x="209" y="1088"/>
                      <a:pt x="210" y="1087"/>
                      <a:pt x="210" y="1085"/>
                    </a:cubicBezTo>
                    <a:cubicBezTo>
                      <a:pt x="209" y="1084"/>
                      <a:pt x="208" y="1082"/>
                      <a:pt x="207" y="1081"/>
                    </a:cubicBezTo>
                    <a:cubicBezTo>
                      <a:pt x="206" y="1080"/>
                      <a:pt x="206" y="1080"/>
                      <a:pt x="206" y="1080"/>
                    </a:cubicBezTo>
                    <a:cubicBezTo>
                      <a:pt x="205" y="1080"/>
                      <a:pt x="205" y="1080"/>
                      <a:pt x="205" y="1080"/>
                    </a:cubicBezTo>
                    <a:cubicBezTo>
                      <a:pt x="204" y="1080"/>
                      <a:pt x="204" y="1080"/>
                      <a:pt x="203" y="1080"/>
                    </a:cubicBezTo>
                    <a:cubicBezTo>
                      <a:pt x="202" y="1079"/>
                      <a:pt x="202" y="1077"/>
                      <a:pt x="202" y="1075"/>
                    </a:cubicBezTo>
                    <a:cubicBezTo>
                      <a:pt x="202" y="1074"/>
                      <a:pt x="202" y="1073"/>
                      <a:pt x="202" y="1072"/>
                    </a:cubicBezTo>
                    <a:cubicBezTo>
                      <a:pt x="201" y="1071"/>
                      <a:pt x="200" y="1070"/>
                      <a:pt x="199" y="1070"/>
                    </a:cubicBezTo>
                    <a:cubicBezTo>
                      <a:pt x="198" y="1069"/>
                      <a:pt x="197" y="1069"/>
                      <a:pt x="196" y="1068"/>
                    </a:cubicBezTo>
                    <a:cubicBezTo>
                      <a:pt x="194" y="1066"/>
                      <a:pt x="193" y="1065"/>
                      <a:pt x="193" y="1061"/>
                    </a:cubicBezTo>
                    <a:cubicBezTo>
                      <a:pt x="193" y="1061"/>
                      <a:pt x="194" y="1061"/>
                      <a:pt x="194" y="1061"/>
                    </a:cubicBezTo>
                    <a:cubicBezTo>
                      <a:pt x="195" y="1061"/>
                      <a:pt x="195" y="1061"/>
                      <a:pt x="195" y="1061"/>
                    </a:cubicBezTo>
                    <a:cubicBezTo>
                      <a:pt x="195" y="1060"/>
                      <a:pt x="195" y="1060"/>
                      <a:pt x="195" y="1060"/>
                    </a:cubicBezTo>
                    <a:cubicBezTo>
                      <a:pt x="196" y="1058"/>
                      <a:pt x="196" y="1057"/>
                      <a:pt x="196" y="1056"/>
                    </a:cubicBezTo>
                    <a:cubicBezTo>
                      <a:pt x="195" y="1055"/>
                      <a:pt x="194" y="1054"/>
                      <a:pt x="189" y="1053"/>
                    </a:cubicBezTo>
                    <a:cubicBezTo>
                      <a:pt x="185" y="1052"/>
                      <a:pt x="182" y="1051"/>
                      <a:pt x="181" y="1048"/>
                    </a:cubicBezTo>
                    <a:cubicBezTo>
                      <a:pt x="180" y="1047"/>
                      <a:pt x="179" y="1045"/>
                      <a:pt x="179" y="1043"/>
                    </a:cubicBezTo>
                    <a:cubicBezTo>
                      <a:pt x="178" y="1041"/>
                      <a:pt x="177" y="1039"/>
                      <a:pt x="176" y="1037"/>
                    </a:cubicBezTo>
                    <a:cubicBezTo>
                      <a:pt x="176" y="1036"/>
                      <a:pt x="175" y="1035"/>
                      <a:pt x="175" y="1035"/>
                    </a:cubicBezTo>
                    <a:cubicBezTo>
                      <a:pt x="174" y="1034"/>
                      <a:pt x="173" y="1033"/>
                      <a:pt x="173" y="1031"/>
                    </a:cubicBezTo>
                    <a:cubicBezTo>
                      <a:pt x="173" y="1030"/>
                      <a:pt x="173" y="1029"/>
                      <a:pt x="173" y="1028"/>
                    </a:cubicBezTo>
                    <a:cubicBezTo>
                      <a:pt x="173" y="1027"/>
                      <a:pt x="173" y="1026"/>
                      <a:pt x="173" y="1026"/>
                    </a:cubicBezTo>
                    <a:cubicBezTo>
                      <a:pt x="173" y="1025"/>
                      <a:pt x="173" y="1024"/>
                      <a:pt x="173" y="1024"/>
                    </a:cubicBezTo>
                    <a:cubicBezTo>
                      <a:pt x="173" y="1023"/>
                      <a:pt x="173" y="1023"/>
                      <a:pt x="173" y="1023"/>
                    </a:cubicBezTo>
                    <a:cubicBezTo>
                      <a:pt x="173" y="1023"/>
                      <a:pt x="173" y="1023"/>
                      <a:pt x="173" y="1023"/>
                    </a:cubicBezTo>
                    <a:cubicBezTo>
                      <a:pt x="173" y="1023"/>
                      <a:pt x="172" y="1023"/>
                      <a:pt x="172" y="1022"/>
                    </a:cubicBezTo>
                    <a:cubicBezTo>
                      <a:pt x="172" y="1022"/>
                      <a:pt x="171" y="1021"/>
                      <a:pt x="170" y="1020"/>
                    </a:cubicBezTo>
                    <a:cubicBezTo>
                      <a:pt x="169" y="1019"/>
                      <a:pt x="169" y="1016"/>
                      <a:pt x="169" y="1014"/>
                    </a:cubicBezTo>
                    <a:cubicBezTo>
                      <a:pt x="170" y="1013"/>
                      <a:pt x="170" y="1013"/>
                      <a:pt x="170" y="1013"/>
                    </a:cubicBezTo>
                    <a:cubicBezTo>
                      <a:pt x="170" y="1013"/>
                      <a:pt x="170" y="1013"/>
                      <a:pt x="170" y="1013"/>
                    </a:cubicBezTo>
                    <a:cubicBezTo>
                      <a:pt x="171" y="1013"/>
                      <a:pt x="171" y="1013"/>
                      <a:pt x="171" y="1013"/>
                    </a:cubicBezTo>
                    <a:cubicBezTo>
                      <a:pt x="171" y="1013"/>
                      <a:pt x="171" y="1013"/>
                      <a:pt x="171" y="1013"/>
                    </a:cubicBezTo>
                    <a:cubicBezTo>
                      <a:pt x="172" y="1013"/>
                      <a:pt x="174" y="1012"/>
                      <a:pt x="175" y="1011"/>
                    </a:cubicBezTo>
                    <a:cubicBezTo>
                      <a:pt x="175" y="1011"/>
                      <a:pt x="175" y="1011"/>
                      <a:pt x="175" y="1011"/>
                    </a:cubicBezTo>
                    <a:cubicBezTo>
                      <a:pt x="176" y="1010"/>
                      <a:pt x="176" y="1010"/>
                      <a:pt x="176" y="1010"/>
                    </a:cubicBezTo>
                    <a:cubicBezTo>
                      <a:pt x="176" y="1010"/>
                      <a:pt x="176" y="1010"/>
                      <a:pt x="176" y="1010"/>
                    </a:cubicBezTo>
                    <a:cubicBezTo>
                      <a:pt x="176" y="1009"/>
                      <a:pt x="176" y="1009"/>
                      <a:pt x="176" y="1009"/>
                    </a:cubicBezTo>
                    <a:cubicBezTo>
                      <a:pt x="176" y="1008"/>
                      <a:pt x="176" y="1008"/>
                      <a:pt x="176" y="1008"/>
                    </a:cubicBezTo>
                    <a:cubicBezTo>
                      <a:pt x="176" y="1008"/>
                      <a:pt x="176" y="1007"/>
                      <a:pt x="176" y="1007"/>
                    </a:cubicBezTo>
                    <a:cubicBezTo>
                      <a:pt x="174" y="1003"/>
                      <a:pt x="172" y="1000"/>
                      <a:pt x="169" y="996"/>
                    </a:cubicBezTo>
                    <a:cubicBezTo>
                      <a:pt x="168" y="995"/>
                      <a:pt x="168" y="994"/>
                      <a:pt x="167" y="992"/>
                    </a:cubicBezTo>
                    <a:cubicBezTo>
                      <a:pt x="165" y="990"/>
                      <a:pt x="165" y="988"/>
                      <a:pt x="164" y="985"/>
                    </a:cubicBezTo>
                    <a:cubicBezTo>
                      <a:pt x="164" y="983"/>
                      <a:pt x="164" y="983"/>
                      <a:pt x="164" y="983"/>
                    </a:cubicBezTo>
                    <a:cubicBezTo>
                      <a:pt x="163" y="982"/>
                      <a:pt x="163" y="981"/>
                      <a:pt x="162" y="979"/>
                    </a:cubicBezTo>
                    <a:cubicBezTo>
                      <a:pt x="161" y="978"/>
                      <a:pt x="160" y="977"/>
                      <a:pt x="160" y="975"/>
                    </a:cubicBezTo>
                    <a:cubicBezTo>
                      <a:pt x="159" y="974"/>
                      <a:pt x="159" y="972"/>
                      <a:pt x="159" y="971"/>
                    </a:cubicBezTo>
                    <a:cubicBezTo>
                      <a:pt x="159" y="969"/>
                      <a:pt x="158" y="967"/>
                      <a:pt x="158" y="966"/>
                    </a:cubicBezTo>
                    <a:cubicBezTo>
                      <a:pt x="157" y="964"/>
                      <a:pt x="156" y="963"/>
                      <a:pt x="156" y="962"/>
                    </a:cubicBezTo>
                    <a:cubicBezTo>
                      <a:pt x="155" y="961"/>
                      <a:pt x="154" y="960"/>
                      <a:pt x="154" y="959"/>
                    </a:cubicBezTo>
                    <a:cubicBezTo>
                      <a:pt x="151" y="954"/>
                      <a:pt x="152" y="949"/>
                      <a:pt x="153" y="944"/>
                    </a:cubicBezTo>
                    <a:cubicBezTo>
                      <a:pt x="153" y="943"/>
                      <a:pt x="153" y="941"/>
                      <a:pt x="153" y="940"/>
                    </a:cubicBezTo>
                    <a:cubicBezTo>
                      <a:pt x="153" y="938"/>
                      <a:pt x="153" y="938"/>
                      <a:pt x="152" y="936"/>
                    </a:cubicBezTo>
                    <a:cubicBezTo>
                      <a:pt x="151" y="935"/>
                      <a:pt x="150" y="935"/>
                      <a:pt x="150" y="934"/>
                    </a:cubicBezTo>
                    <a:cubicBezTo>
                      <a:pt x="149" y="932"/>
                      <a:pt x="149" y="929"/>
                      <a:pt x="149" y="927"/>
                    </a:cubicBezTo>
                    <a:cubicBezTo>
                      <a:pt x="149" y="926"/>
                      <a:pt x="150" y="925"/>
                      <a:pt x="150" y="924"/>
                    </a:cubicBezTo>
                    <a:cubicBezTo>
                      <a:pt x="150" y="922"/>
                      <a:pt x="149" y="921"/>
                      <a:pt x="148" y="920"/>
                    </a:cubicBezTo>
                    <a:cubicBezTo>
                      <a:pt x="148" y="919"/>
                      <a:pt x="147" y="918"/>
                      <a:pt x="147" y="917"/>
                    </a:cubicBezTo>
                    <a:cubicBezTo>
                      <a:pt x="145" y="913"/>
                      <a:pt x="147" y="909"/>
                      <a:pt x="148" y="908"/>
                    </a:cubicBezTo>
                    <a:cubicBezTo>
                      <a:pt x="150" y="903"/>
                      <a:pt x="149" y="896"/>
                      <a:pt x="148" y="890"/>
                    </a:cubicBezTo>
                    <a:cubicBezTo>
                      <a:pt x="147" y="889"/>
                      <a:pt x="147" y="888"/>
                      <a:pt x="146" y="887"/>
                    </a:cubicBezTo>
                    <a:cubicBezTo>
                      <a:pt x="146" y="885"/>
                      <a:pt x="145" y="883"/>
                      <a:pt x="145" y="881"/>
                    </a:cubicBezTo>
                    <a:cubicBezTo>
                      <a:pt x="145" y="877"/>
                      <a:pt x="147" y="877"/>
                      <a:pt x="149" y="876"/>
                    </a:cubicBezTo>
                    <a:cubicBezTo>
                      <a:pt x="150" y="876"/>
                      <a:pt x="151" y="876"/>
                      <a:pt x="151" y="875"/>
                    </a:cubicBezTo>
                    <a:cubicBezTo>
                      <a:pt x="152" y="875"/>
                      <a:pt x="152" y="875"/>
                      <a:pt x="153" y="874"/>
                    </a:cubicBezTo>
                    <a:cubicBezTo>
                      <a:pt x="153" y="874"/>
                      <a:pt x="154" y="873"/>
                      <a:pt x="154" y="873"/>
                    </a:cubicBezTo>
                    <a:cubicBezTo>
                      <a:pt x="155" y="872"/>
                      <a:pt x="155" y="872"/>
                      <a:pt x="156" y="872"/>
                    </a:cubicBezTo>
                    <a:cubicBezTo>
                      <a:pt x="157" y="872"/>
                      <a:pt x="157" y="872"/>
                      <a:pt x="157" y="871"/>
                    </a:cubicBezTo>
                    <a:cubicBezTo>
                      <a:pt x="158" y="871"/>
                      <a:pt x="158" y="871"/>
                      <a:pt x="158" y="871"/>
                    </a:cubicBezTo>
                    <a:cubicBezTo>
                      <a:pt x="158" y="871"/>
                      <a:pt x="158" y="871"/>
                      <a:pt x="158" y="871"/>
                    </a:cubicBezTo>
                    <a:cubicBezTo>
                      <a:pt x="160" y="868"/>
                      <a:pt x="156" y="864"/>
                      <a:pt x="156" y="864"/>
                    </a:cubicBezTo>
                    <a:cubicBezTo>
                      <a:pt x="153" y="860"/>
                      <a:pt x="149" y="855"/>
                      <a:pt x="147" y="850"/>
                    </a:cubicBezTo>
                    <a:cubicBezTo>
                      <a:pt x="146" y="847"/>
                      <a:pt x="144" y="844"/>
                      <a:pt x="141" y="841"/>
                    </a:cubicBezTo>
                    <a:cubicBezTo>
                      <a:pt x="139" y="837"/>
                      <a:pt x="136" y="834"/>
                      <a:pt x="135" y="830"/>
                    </a:cubicBezTo>
                    <a:cubicBezTo>
                      <a:pt x="135" y="828"/>
                      <a:pt x="135" y="827"/>
                      <a:pt x="135" y="826"/>
                    </a:cubicBezTo>
                    <a:cubicBezTo>
                      <a:pt x="135" y="824"/>
                      <a:pt x="135" y="822"/>
                      <a:pt x="134" y="820"/>
                    </a:cubicBezTo>
                    <a:cubicBezTo>
                      <a:pt x="134" y="819"/>
                      <a:pt x="133" y="818"/>
                      <a:pt x="133" y="818"/>
                    </a:cubicBezTo>
                    <a:cubicBezTo>
                      <a:pt x="132" y="816"/>
                      <a:pt x="131" y="815"/>
                      <a:pt x="131" y="813"/>
                    </a:cubicBezTo>
                    <a:cubicBezTo>
                      <a:pt x="130" y="809"/>
                      <a:pt x="129" y="806"/>
                      <a:pt x="128" y="803"/>
                    </a:cubicBezTo>
                    <a:cubicBezTo>
                      <a:pt x="127" y="800"/>
                      <a:pt x="126" y="798"/>
                      <a:pt x="126" y="796"/>
                    </a:cubicBezTo>
                    <a:cubicBezTo>
                      <a:pt x="125" y="793"/>
                      <a:pt x="125" y="790"/>
                      <a:pt x="125" y="788"/>
                    </a:cubicBezTo>
                    <a:cubicBezTo>
                      <a:pt x="125" y="786"/>
                      <a:pt x="125" y="786"/>
                      <a:pt x="125" y="786"/>
                    </a:cubicBezTo>
                    <a:cubicBezTo>
                      <a:pt x="125" y="783"/>
                      <a:pt x="125" y="782"/>
                      <a:pt x="127" y="781"/>
                    </a:cubicBezTo>
                    <a:cubicBezTo>
                      <a:pt x="127" y="781"/>
                      <a:pt x="128" y="780"/>
                      <a:pt x="129" y="779"/>
                    </a:cubicBezTo>
                    <a:cubicBezTo>
                      <a:pt x="129" y="779"/>
                      <a:pt x="129" y="779"/>
                      <a:pt x="130" y="778"/>
                    </a:cubicBezTo>
                    <a:cubicBezTo>
                      <a:pt x="130" y="777"/>
                      <a:pt x="130" y="776"/>
                      <a:pt x="130" y="776"/>
                    </a:cubicBezTo>
                    <a:cubicBezTo>
                      <a:pt x="131" y="775"/>
                      <a:pt x="131" y="775"/>
                      <a:pt x="132" y="775"/>
                    </a:cubicBezTo>
                    <a:cubicBezTo>
                      <a:pt x="132" y="774"/>
                      <a:pt x="133" y="774"/>
                      <a:pt x="133" y="773"/>
                    </a:cubicBezTo>
                    <a:cubicBezTo>
                      <a:pt x="133" y="773"/>
                      <a:pt x="134" y="772"/>
                      <a:pt x="134" y="772"/>
                    </a:cubicBezTo>
                    <a:cubicBezTo>
                      <a:pt x="135" y="770"/>
                      <a:pt x="136" y="769"/>
                      <a:pt x="138" y="768"/>
                    </a:cubicBezTo>
                    <a:cubicBezTo>
                      <a:pt x="141" y="766"/>
                      <a:pt x="142" y="764"/>
                      <a:pt x="142" y="761"/>
                    </a:cubicBezTo>
                    <a:cubicBezTo>
                      <a:pt x="142" y="760"/>
                      <a:pt x="141" y="758"/>
                      <a:pt x="140" y="757"/>
                    </a:cubicBezTo>
                    <a:cubicBezTo>
                      <a:pt x="140" y="755"/>
                      <a:pt x="140" y="754"/>
                      <a:pt x="139" y="753"/>
                    </a:cubicBezTo>
                    <a:cubicBezTo>
                      <a:pt x="138" y="747"/>
                      <a:pt x="136" y="741"/>
                      <a:pt x="133" y="737"/>
                    </a:cubicBezTo>
                    <a:cubicBezTo>
                      <a:pt x="130" y="732"/>
                      <a:pt x="131" y="728"/>
                      <a:pt x="131" y="723"/>
                    </a:cubicBezTo>
                    <a:cubicBezTo>
                      <a:pt x="131" y="722"/>
                      <a:pt x="131" y="720"/>
                      <a:pt x="131" y="718"/>
                    </a:cubicBezTo>
                    <a:cubicBezTo>
                      <a:pt x="131" y="717"/>
                      <a:pt x="131" y="715"/>
                      <a:pt x="131" y="714"/>
                    </a:cubicBezTo>
                    <a:cubicBezTo>
                      <a:pt x="131" y="709"/>
                      <a:pt x="131" y="703"/>
                      <a:pt x="133" y="698"/>
                    </a:cubicBezTo>
                    <a:cubicBezTo>
                      <a:pt x="133" y="696"/>
                      <a:pt x="134" y="693"/>
                      <a:pt x="136" y="690"/>
                    </a:cubicBezTo>
                    <a:cubicBezTo>
                      <a:pt x="138" y="688"/>
                      <a:pt x="138" y="687"/>
                      <a:pt x="138" y="684"/>
                    </a:cubicBezTo>
                    <a:cubicBezTo>
                      <a:pt x="138" y="683"/>
                      <a:pt x="138" y="683"/>
                      <a:pt x="138" y="683"/>
                    </a:cubicBezTo>
                    <a:cubicBezTo>
                      <a:pt x="138" y="681"/>
                      <a:pt x="138" y="680"/>
                      <a:pt x="138" y="679"/>
                    </a:cubicBezTo>
                    <a:cubicBezTo>
                      <a:pt x="138" y="679"/>
                      <a:pt x="138" y="679"/>
                      <a:pt x="138" y="679"/>
                    </a:cubicBezTo>
                    <a:cubicBezTo>
                      <a:pt x="137" y="678"/>
                      <a:pt x="137" y="678"/>
                      <a:pt x="137" y="678"/>
                    </a:cubicBezTo>
                    <a:cubicBezTo>
                      <a:pt x="137" y="678"/>
                      <a:pt x="137" y="678"/>
                      <a:pt x="136" y="677"/>
                    </a:cubicBezTo>
                    <a:cubicBezTo>
                      <a:pt x="135" y="676"/>
                      <a:pt x="135" y="674"/>
                      <a:pt x="135" y="672"/>
                    </a:cubicBezTo>
                    <a:cubicBezTo>
                      <a:pt x="134" y="671"/>
                      <a:pt x="134" y="671"/>
                      <a:pt x="134" y="671"/>
                    </a:cubicBezTo>
                    <a:cubicBezTo>
                      <a:pt x="133" y="666"/>
                      <a:pt x="133" y="662"/>
                      <a:pt x="133" y="658"/>
                    </a:cubicBezTo>
                    <a:cubicBezTo>
                      <a:pt x="133" y="657"/>
                      <a:pt x="133" y="657"/>
                      <a:pt x="133" y="657"/>
                    </a:cubicBezTo>
                    <a:cubicBezTo>
                      <a:pt x="133" y="654"/>
                      <a:pt x="132" y="651"/>
                      <a:pt x="131" y="649"/>
                    </a:cubicBezTo>
                    <a:cubicBezTo>
                      <a:pt x="130" y="648"/>
                      <a:pt x="129" y="647"/>
                      <a:pt x="128" y="647"/>
                    </a:cubicBezTo>
                    <a:cubicBezTo>
                      <a:pt x="127" y="647"/>
                      <a:pt x="127" y="647"/>
                      <a:pt x="126" y="647"/>
                    </a:cubicBezTo>
                    <a:cubicBezTo>
                      <a:pt x="126" y="647"/>
                      <a:pt x="125" y="647"/>
                      <a:pt x="125" y="647"/>
                    </a:cubicBezTo>
                    <a:cubicBezTo>
                      <a:pt x="124" y="647"/>
                      <a:pt x="123" y="647"/>
                      <a:pt x="122" y="646"/>
                    </a:cubicBezTo>
                    <a:cubicBezTo>
                      <a:pt x="119" y="645"/>
                      <a:pt x="119" y="642"/>
                      <a:pt x="119" y="639"/>
                    </a:cubicBezTo>
                    <a:cubicBezTo>
                      <a:pt x="119" y="638"/>
                      <a:pt x="119" y="637"/>
                      <a:pt x="119" y="636"/>
                    </a:cubicBezTo>
                    <a:cubicBezTo>
                      <a:pt x="119" y="635"/>
                      <a:pt x="119" y="634"/>
                      <a:pt x="119" y="633"/>
                    </a:cubicBezTo>
                    <a:cubicBezTo>
                      <a:pt x="119" y="631"/>
                      <a:pt x="119" y="628"/>
                      <a:pt x="116" y="627"/>
                    </a:cubicBezTo>
                    <a:cubicBezTo>
                      <a:pt x="116" y="626"/>
                      <a:pt x="116" y="626"/>
                      <a:pt x="115" y="626"/>
                    </a:cubicBezTo>
                    <a:cubicBezTo>
                      <a:pt x="114" y="625"/>
                      <a:pt x="113" y="624"/>
                      <a:pt x="113" y="623"/>
                    </a:cubicBezTo>
                    <a:cubicBezTo>
                      <a:pt x="112" y="622"/>
                      <a:pt x="112" y="621"/>
                      <a:pt x="112" y="620"/>
                    </a:cubicBezTo>
                    <a:cubicBezTo>
                      <a:pt x="112" y="619"/>
                      <a:pt x="112" y="619"/>
                      <a:pt x="112" y="618"/>
                    </a:cubicBezTo>
                    <a:cubicBezTo>
                      <a:pt x="111" y="616"/>
                      <a:pt x="110" y="615"/>
                      <a:pt x="109" y="613"/>
                    </a:cubicBezTo>
                    <a:cubicBezTo>
                      <a:pt x="108" y="612"/>
                      <a:pt x="106" y="611"/>
                      <a:pt x="106" y="609"/>
                    </a:cubicBezTo>
                    <a:cubicBezTo>
                      <a:pt x="105" y="608"/>
                      <a:pt x="104" y="607"/>
                      <a:pt x="104" y="607"/>
                    </a:cubicBezTo>
                    <a:cubicBezTo>
                      <a:pt x="103" y="606"/>
                      <a:pt x="103" y="606"/>
                      <a:pt x="102" y="605"/>
                    </a:cubicBezTo>
                    <a:cubicBezTo>
                      <a:pt x="101" y="604"/>
                      <a:pt x="101" y="600"/>
                      <a:pt x="101" y="599"/>
                    </a:cubicBezTo>
                    <a:cubicBezTo>
                      <a:pt x="100" y="598"/>
                      <a:pt x="101" y="596"/>
                      <a:pt x="101" y="595"/>
                    </a:cubicBezTo>
                    <a:cubicBezTo>
                      <a:pt x="102" y="593"/>
                      <a:pt x="102" y="592"/>
                      <a:pt x="102" y="591"/>
                    </a:cubicBezTo>
                    <a:cubicBezTo>
                      <a:pt x="101" y="589"/>
                      <a:pt x="100" y="589"/>
                      <a:pt x="99" y="589"/>
                    </a:cubicBezTo>
                    <a:cubicBezTo>
                      <a:pt x="98" y="589"/>
                      <a:pt x="98" y="589"/>
                      <a:pt x="98" y="589"/>
                    </a:cubicBezTo>
                    <a:cubicBezTo>
                      <a:pt x="96" y="589"/>
                      <a:pt x="95" y="588"/>
                      <a:pt x="93" y="587"/>
                    </a:cubicBezTo>
                    <a:cubicBezTo>
                      <a:pt x="92" y="586"/>
                      <a:pt x="92" y="585"/>
                      <a:pt x="91" y="584"/>
                    </a:cubicBezTo>
                    <a:cubicBezTo>
                      <a:pt x="91" y="583"/>
                      <a:pt x="91" y="582"/>
                      <a:pt x="91" y="581"/>
                    </a:cubicBezTo>
                    <a:cubicBezTo>
                      <a:pt x="90" y="580"/>
                      <a:pt x="90" y="580"/>
                      <a:pt x="89" y="579"/>
                    </a:cubicBezTo>
                    <a:cubicBezTo>
                      <a:pt x="88" y="578"/>
                      <a:pt x="87" y="577"/>
                      <a:pt x="86" y="575"/>
                    </a:cubicBezTo>
                    <a:cubicBezTo>
                      <a:pt x="86" y="573"/>
                      <a:pt x="85" y="571"/>
                      <a:pt x="85" y="569"/>
                    </a:cubicBezTo>
                    <a:cubicBezTo>
                      <a:pt x="84" y="567"/>
                      <a:pt x="84" y="564"/>
                      <a:pt x="84" y="562"/>
                    </a:cubicBezTo>
                    <a:cubicBezTo>
                      <a:pt x="85" y="561"/>
                      <a:pt x="86" y="560"/>
                      <a:pt x="87" y="559"/>
                    </a:cubicBezTo>
                    <a:cubicBezTo>
                      <a:pt x="87" y="559"/>
                      <a:pt x="88" y="558"/>
                      <a:pt x="88" y="558"/>
                    </a:cubicBezTo>
                    <a:cubicBezTo>
                      <a:pt x="89" y="556"/>
                      <a:pt x="89" y="552"/>
                      <a:pt x="89" y="548"/>
                    </a:cubicBezTo>
                    <a:cubicBezTo>
                      <a:pt x="89" y="546"/>
                      <a:pt x="89" y="545"/>
                      <a:pt x="89" y="544"/>
                    </a:cubicBezTo>
                    <a:cubicBezTo>
                      <a:pt x="89" y="543"/>
                      <a:pt x="89" y="542"/>
                      <a:pt x="89" y="541"/>
                    </a:cubicBezTo>
                    <a:cubicBezTo>
                      <a:pt x="89" y="537"/>
                      <a:pt x="88" y="531"/>
                      <a:pt x="90" y="528"/>
                    </a:cubicBezTo>
                    <a:cubicBezTo>
                      <a:pt x="90" y="528"/>
                      <a:pt x="90" y="528"/>
                      <a:pt x="91" y="528"/>
                    </a:cubicBezTo>
                    <a:cubicBezTo>
                      <a:pt x="91" y="528"/>
                      <a:pt x="92" y="528"/>
                      <a:pt x="92" y="528"/>
                    </a:cubicBezTo>
                    <a:cubicBezTo>
                      <a:pt x="93" y="528"/>
                      <a:pt x="93" y="528"/>
                      <a:pt x="93" y="528"/>
                    </a:cubicBezTo>
                    <a:cubicBezTo>
                      <a:pt x="94" y="528"/>
                      <a:pt x="95" y="528"/>
                      <a:pt x="96" y="527"/>
                    </a:cubicBezTo>
                    <a:cubicBezTo>
                      <a:pt x="96" y="527"/>
                      <a:pt x="96" y="527"/>
                      <a:pt x="96" y="527"/>
                    </a:cubicBezTo>
                    <a:cubicBezTo>
                      <a:pt x="97" y="527"/>
                      <a:pt x="97" y="527"/>
                      <a:pt x="97" y="527"/>
                    </a:cubicBezTo>
                    <a:cubicBezTo>
                      <a:pt x="97" y="526"/>
                      <a:pt x="97" y="525"/>
                      <a:pt x="98" y="524"/>
                    </a:cubicBezTo>
                    <a:cubicBezTo>
                      <a:pt x="98" y="522"/>
                      <a:pt x="98" y="519"/>
                      <a:pt x="97" y="516"/>
                    </a:cubicBezTo>
                    <a:cubicBezTo>
                      <a:pt x="97" y="514"/>
                      <a:pt x="96" y="512"/>
                      <a:pt x="95" y="510"/>
                    </a:cubicBezTo>
                    <a:cubicBezTo>
                      <a:pt x="95" y="509"/>
                      <a:pt x="95" y="509"/>
                      <a:pt x="95" y="509"/>
                    </a:cubicBezTo>
                    <a:cubicBezTo>
                      <a:pt x="94" y="507"/>
                      <a:pt x="94" y="506"/>
                      <a:pt x="93" y="504"/>
                    </a:cubicBezTo>
                    <a:cubicBezTo>
                      <a:pt x="93" y="503"/>
                      <a:pt x="93" y="501"/>
                      <a:pt x="92" y="500"/>
                    </a:cubicBezTo>
                    <a:cubicBezTo>
                      <a:pt x="91" y="498"/>
                      <a:pt x="90" y="496"/>
                      <a:pt x="89" y="494"/>
                    </a:cubicBezTo>
                    <a:cubicBezTo>
                      <a:pt x="87" y="491"/>
                      <a:pt x="85" y="488"/>
                      <a:pt x="85" y="484"/>
                    </a:cubicBezTo>
                    <a:cubicBezTo>
                      <a:pt x="85" y="481"/>
                      <a:pt x="86" y="480"/>
                      <a:pt x="87" y="479"/>
                    </a:cubicBezTo>
                    <a:cubicBezTo>
                      <a:pt x="88" y="478"/>
                      <a:pt x="88" y="478"/>
                      <a:pt x="89" y="477"/>
                    </a:cubicBezTo>
                    <a:cubicBezTo>
                      <a:pt x="89" y="475"/>
                      <a:pt x="90" y="473"/>
                      <a:pt x="90" y="471"/>
                    </a:cubicBezTo>
                    <a:cubicBezTo>
                      <a:pt x="90" y="470"/>
                      <a:pt x="90" y="469"/>
                      <a:pt x="90" y="468"/>
                    </a:cubicBezTo>
                    <a:cubicBezTo>
                      <a:pt x="91" y="463"/>
                      <a:pt x="90" y="458"/>
                      <a:pt x="90" y="453"/>
                    </a:cubicBezTo>
                    <a:cubicBezTo>
                      <a:pt x="90" y="452"/>
                      <a:pt x="90" y="452"/>
                      <a:pt x="90" y="451"/>
                    </a:cubicBezTo>
                    <a:cubicBezTo>
                      <a:pt x="89" y="449"/>
                      <a:pt x="89" y="448"/>
                      <a:pt x="89" y="446"/>
                    </a:cubicBezTo>
                    <a:cubicBezTo>
                      <a:pt x="90" y="445"/>
                      <a:pt x="91" y="444"/>
                      <a:pt x="92" y="442"/>
                    </a:cubicBezTo>
                    <a:cubicBezTo>
                      <a:pt x="93" y="442"/>
                      <a:pt x="93" y="442"/>
                      <a:pt x="93" y="441"/>
                    </a:cubicBezTo>
                    <a:cubicBezTo>
                      <a:pt x="94" y="440"/>
                      <a:pt x="95" y="439"/>
                      <a:pt x="96" y="437"/>
                    </a:cubicBezTo>
                    <a:cubicBezTo>
                      <a:pt x="96" y="436"/>
                      <a:pt x="96" y="436"/>
                      <a:pt x="96" y="436"/>
                    </a:cubicBezTo>
                    <a:cubicBezTo>
                      <a:pt x="97" y="435"/>
                      <a:pt x="97" y="434"/>
                      <a:pt x="98" y="433"/>
                    </a:cubicBezTo>
                    <a:cubicBezTo>
                      <a:pt x="98" y="432"/>
                      <a:pt x="98" y="431"/>
                      <a:pt x="99" y="430"/>
                    </a:cubicBezTo>
                    <a:cubicBezTo>
                      <a:pt x="99" y="429"/>
                      <a:pt x="100" y="428"/>
                      <a:pt x="101" y="427"/>
                    </a:cubicBezTo>
                    <a:cubicBezTo>
                      <a:pt x="101" y="427"/>
                      <a:pt x="102" y="426"/>
                      <a:pt x="102" y="425"/>
                    </a:cubicBezTo>
                    <a:cubicBezTo>
                      <a:pt x="103" y="423"/>
                      <a:pt x="104" y="420"/>
                      <a:pt x="104" y="417"/>
                    </a:cubicBezTo>
                    <a:cubicBezTo>
                      <a:pt x="104" y="415"/>
                      <a:pt x="104" y="414"/>
                      <a:pt x="104" y="412"/>
                    </a:cubicBezTo>
                    <a:cubicBezTo>
                      <a:pt x="105" y="410"/>
                      <a:pt x="106" y="408"/>
                      <a:pt x="107" y="407"/>
                    </a:cubicBezTo>
                    <a:cubicBezTo>
                      <a:pt x="108" y="405"/>
                      <a:pt x="109" y="403"/>
                      <a:pt x="109" y="402"/>
                    </a:cubicBezTo>
                    <a:cubicBezTo>
                      <a:pt x="109" y="401"/>
                      <a:pt x="109" y="400"/>
                      <a:pt x="109" y="399"/>
                    </a:cubicBezTo>
                    <a:cubicBezTo>
                      <a:pt x="109" y="396"/>
                      <a:pt x="109" y="394"/>
                      <a:pt x="111" y="392"/>
                    </a:cubicBezTo>
                    <a:cubicBezTo>
                      <a:pt x="111" y="392"/>
                      <a:pt x="112" y="392"/>
                      <a:pt x="113" y="392"/>
                    </a:cubicBezTo>
                    <a:cubicBezTo>
                      <a:pt x="113" y="392"/>
                      <a:pt x="114" y="392"/>
                      <a:pt x="114" y="392"/>
                    </a:cubicBezTo>
                    <a:cubicBezTo>
                      <a:pt x="115" y="392"/>
                      <a:pt x="116" y="393"/>
                      <a:pt x="117" y="393"/>
                    </a:cubicBezTo>
                    <a:cubicBezTo>
                      <a:pt x="119" y="394"/>
                      <a:pt x="119" y="394"/>
                      <a:pt x="119" y="394"/>
                    </a:cubicBezTo>
                    <a:cubicBezTo>
                      <a:pt x="120" y="392"/>
                      <a:pt x="120" y="392"/>
                      <a:pt x="120" y="392"/>
                    </a:cubicBezTo>
                    <a:cubicBezTo>
                      <a:pt x="120" y="391"/>
                      <a:pt x="121" y="390"/>
                      <a:pt x="122" y="389"/>
                    </a:cubicBezTo>
                    <a:cubicBezTo>
                      <a:pt x="123" y="389"/>
                      <a:pt x="124" y="389"/>
                      <a:pt x="124" y="389"/>
                    </a:cubicBezTo>
                    <a:cubicBezTo>
                      <a:pt x="126" y="388"/>
                      <a:pt x="126" y="388"/>
                      <a:pt x="126" y="388"/>
                    </a:cubicBezTo>
                    <a:cubicBezTo>
                      <a:pt x="126" y="387"/>
                      <a:pt x="126" y="387"/>
                      <a:pt x="126" y="387"/>
                    </a:cubicBezTo>
                    <a:cubicBezTo>
                      <a:pt x="127" y="385"/>
                      <a:pt x="126" y="383"/>
                      <a:pt x="125" y="381"/>
                    </a:cubicBezTo>
                    <a:cubicBezTo>
                      <a:pt x="124" y="379"/>
                      <a:pt x="122" y="378"/>
                      <a:pt x="121" y="376"/>
                    </a:cubicBezTo>
                    <a:cubicBezTo>
                      <a:pt x="119" y="375"/>
                      <a:pt x="118" y="373"/>
                      <a:pt x="117" y="372"/>
                    </a:cubicBezTo>
                    <a:cubicBezTo>
                      <a:pt x="114" y="368"/>
                      <a:pt x="113" y="365"/>
                      <a:pt x="113" y="360"/>
                    </a:cubicBezTo>
                    <a:cubicBezTo>
                      <a:pt x="114" y="358"/>
                      <a:pt x="114" y="357"/>
                      <a:pt x="115" y="356"/>
                    </a:cubicBezTo>
                    <a:cubicBezTo>
                      <a:pt x="116" y="356"/>
                      <a:pt x="116" y="355"/>
                      <a:pt x="117" y="354"/>
                    </a:cubicBezTo>
                    <a:cubicBezTo>
                      <a:pt x="118" y="351"/>
                      <a:pt x="116" y="348"/>
                      <a:pt x="115" y="345"/>
                    </a:cubicBezTo>
                    <a:cubicBezTo>
                      <a:pt x="114" y="344"/>
                      <a:pt x="114" y="343"/>
                      <a:pt x="113" y="342"/>
                    </a:cubicBezTo>
                    <a:cubicBezTo>
                      <a:pt x="113" y="341"/>
                      <a:pt x="112" y="340"/>
                      <a:pt x="112" y="339"/>
                    </a:cubicBezTo>
                    <a:cubicBezTo>
                      <a:pt x="112" y="337"/>
                      <a:pt x="111" y="335"/>
                      <a:pt x="110" y="334"/>
                    </a:cubicBezTo>
                    <a:cubicBezTo>
                      <a:pt x="108" y="331"/>
                      <a:pt x="105" y="325"/>
                      <a:pt x="105" y="318"/>
                    </a:cubicBezTo>
                    <a:cubicBezTo>
                      <a:pt x="106" y="316"/>
                      <a:pt x="106" y="315"/>
                      <a:pt x="108" y="314"/>
                    </a:cubicBezTo>
                    <a:cubicBezTo>
                      <a:pt x="108" y="313"/>
                      <a:pt x="109" y="313"/>
                      <a:pt x="109" y="312"/>
                    </a:cubicBezTo>
                    <a:cubicBezTo>
                      <a:pt x="111" y="310"/>
                      <a:pt x="110" y="308"/>
                      <a:pt x="109" y="305"/>
                    </a:cubicBezTo>
                    <a:cubicBezTo>
                      <a:pt x="108" y="304"/>
                      <a:pt x="107" y="303"/>
                      <a:pt x="106" y="302"/>
                    </a:cubicBezTo>
                    <a:cubicBezTo>
                      <a:pt x="106" y="301"/>
                      <a:pt x="105" y="301"/>
                      <a:pt x="104" y="300"/>
                    </a:cubicBezTo>
                    <a:cubicBezTo>
                      <a:pt x="103" y="298"/>
                      <a:pt x="102" y="295"/>
                      <a:pt x="103" y="291"/>
                    </a:cubicBezTo>
                    <a:cubicBezTo>
                      <a:pt x="104" y="287"/>
                      <a:pt x="109" y="282"/>
                      <a:pt x="113" y="280"/>
                    </a:cubicBezTo>
                    <a:cubicBezTo>
                      <a:pt x="115" y="279"/>
                      <a:pt x="116" y="278"/>
                      <a:pt x="118" y="277"/>
                    </a:cubicBezTo>
                    <a:cubicBezTo>
                      <a:pt x="121" y="276"/>
                      <a:pt x="124" y="274"/>
                      <a:pt x="126" y="272"/>
                    </a:cubicBezTo>
                    <a:cubicBezTo>
                      <a:pt x="129" y="270"/>
                      <a:pt x="131" y="269"/>
                      <a:pt x="134" y="268"/>
                    </a:cubicBezTo>
                    <a:cubicBezTo>
                      <a:pt x="134" y="267"/>
                      <a:pt x="134" y="267"/>
                      <a:pt x="134" y="267"/>
                    </a:cubicBezTo>
                    <a:cubicBezTo>
                      <a:pt x="137" y="267"/>
                      <a:pt x="139" y="266"/>
                      <a:pt x="140" y="263"/>
                    </a:cubicBezTo>
                    <a:cubicBezTo>
                      <a:pt x="142" y="260"/>
                      <a:pt x="142" y="255"/>
                      <a:pt x="143" y="251"/>
                    </a:cubicBezTo>
                    <a:cubicBezTo>
                      <a:pt x="143" y="250"/>
                      <a:pt x="143" y="250"/>
                      <a:pt x="143" y="250"/>
                    </a:cubicBezTo>
                    <a:cubicBezTo>
                      <a:pt x="143" y="249"/>
                      <a:pt x="143" y="248"/>
                      <a:pt x="143" y="247"/>
                    </a:cubicBezTo>
                    <a:cubicBezTo>
                      <a:pt x="144" y="243"/>
                      <a:pt x="145" y="239"/>
                      <a:pt x="145" y="236"/>
                    </a:cubicBezTo>
                    <a:cubicBezTo>
                      <a:pt x="146" y="233"/>
                      <a:pt x="147" y="230"/>
                      <a:pt x="147" y="227"/>
                    </a:cubicBezTo>
                    <a:cubicBezTo>
                      <a:pt x="148" y="223"/>
                      <a:pt x="145" y="219"/>
                      <a:pt x="142" y="216"/>
                    </a:cubicBezTo>
                    <a:cubicBezTo>
                      <a:pt x="142" y="215"/>
                      <a:pt x="141" y="214"/>
                      <a:pt x="139" y="214"/>
                    </a:cubicBezTo>
                    <a:cubicBezTo>
                      <a:pt x="138" y="214"/>
                      <a:pt x="137" y="214"/>
                      <a:pt x="135" y="216"/>
                    </a:cubicBezTo>
                    <a:cubicBezTo>
                      <a:pt x="133" y="216"/>
                      <a:pt x="131" y="217"/>
                      <a:pt x="130" y="218"/>
                    </a:cubicBezTo>
                    <a:cubicBezTo>
                      <a:pt x="128" y="218"/>
                      <a:pt x="127" y="218"/>
                      <a:pt x="126" y="218"/>
                    </a:cubicBezTo>
                    <a:cubicBezTo>
                      <a:pt x="123" y="218"/>
                      <a:pt x="121" y="218"/>
                      <a:pt x="119" y="216"/>
                    </a:cubicBezTo>
                    <a:cubicBezTo>
                      <a:pt x="116" y="214"/>
                      <a:pt x="116" y="211"/>
                      <a:pt x="115" y="207"/>
                    </a:cubicBezTo>
                    <a:cubicBezTo>
                      <a:pt x="115" y="207"/>
                      <a:pt x="115" y="206"/>
                      <a:pt x="115" y="206"/>
                    </a:cubicBezTo>
                    <a:cubicBezTo>
                      <a:pt x="115" y="204"/>
                      <a:pt x="114" y="202"/>
                      <a:pt x="113" y="200"/>
                    </a:cubicBezTo>
                    <a:cubicBezTo>
                      <a:pt x="112" y="199"/>
                      <a:pt x="111" y="197"/>
                      <a:pt x="111" y="195"/>
                    </a:cubicBezTo>
                    <a:cubicBezTo>
                      <a:pt x="110" y="194"/>
                      <a:pt x="110" y="192"/>
                      <a:pt x="110" y="191"/>
                    </a:cubicBezTo>
                    <a:cubicBezTo>
                      <a:pt x="110" y="190"/>
                      <a:pt x="110" y="189"/>
                      <a:pt x="110" y="188"/>
                    </a:cubicBezTo>
                    <a:cubicBezTo>
                      <a:pt x="110" y="186"/>
                      <a:pt x="109" y="186"/>
                      <a:pt x="109" y="185"/>
                    </a:cubicBezTo>
                    <a:cubicBezTo>
                      <a:pt x="108" y="185"/>
                      <a:pt x="108" y="184"/>
                      <a:pt x="107" y="184"/>
                    </a:cubicBezTo>
                    <a:cubicBezTo>
                      <a:pt x="107" y="183"/>
                      <a:pt x="106" y="182"/>
                      <a:pt x="106" y="181"/>
                    </a:cubicBezTo>
                    <a:cubicBezTo>
                      <a:pt x="105" y="180"/>
                      <a:pt x="105" y="179"/>
                      <a:pt x="105" y="179"/>
                    </a:cubicBezTo>
                    <a:cubicBezTo>
                      <a:pt x="103" y="176"/>
                      <a:pt x="102" y="174"/>
                      <a:pt x="101" y="171"/>
                    </a:cubicBezTo>
                    <a:cubicBezTo>
                      <a:pt x="101" y="170"/>
                      <a:pt x="100" y="169"/>
                      <a:pt x="100" y="167"/>
                    </a:cubicBezTo>
                    <a:cubicBezTo>
                      <a:pt x="99" y="164"/>
                      <a:pt x="98" y="161"/>
                      <a:pt x="97" y="158"/>
                    </a:cubicBezTo>
                    <a:cubicBezTo>
                      <a:pt x="96" y="154"/>
                      <a:pt x="95" y="149"/>
                      <a:pt x="92" y="145"/>
                    </a:cubicBezTo>
                    <a:cubicBezTo>
                      <a:pt x="92" y="144"/>
                      <a:pt x="91" y="144"/>
                      <a:pt x="91" y="143"/>
                    </a:cubicBezTo>
                    <a:cubicBezTo>
                      <a:pt x="90" y="141"/>
                      <a:pt x="89" y="140"/>
                      <a:pt x="88" y="139"/>
                    </a:cubicBezTo>
                    <a:cubicBezTo>
                      <a:pt x="87" y="138"/>
                      <a:pt x="86" y="138"/>
                      <a:pt x="85" y="137"/>
                    </a:cubicBezTo>
                    <a:cubicBezTo>
                      <a:pt x="84" y="137"/>
                      <a:pt x="83" y="137"/>
                      <a:pt x="82" y="136"/>
                    </a:cubicBezTo>
                    <a:cubicBezTo>
                      <a:pt x="79" y="134"/>
                      <a:pt x="80" y="131"/>
                      <a:pt x="81" y="128"/>
                    </a:cubicBezTo>
                    <a:cubicBezTo>
                      <a:pt x="82" y="127"/>
                      <a:pt x="82" y="127"/>
                      <a:pt x="82" y="127"/>
                    </a:cubicBezTo>
                    <a:cubicBezTo>
                      <a:pt x="82" y="126"/>
                      <a:pt x="82" y="125"/>
                      <a:pt x="82" y="124"/>
                    </a:cubicBezTo>
                    <a:cubicBezTo>
                      <a:pt x="80" y="123"/>
                      <a:pt x="80" y="123"/>
                      <a:pt x="80" y="123"/>
                    </a:cubicBezTo>
                    <a:cubicBezTo>
                      <a:pt x="80" y="122"/>
                      <a:pt x="80" y="122"/>
                      <a:pt x="80" y="122"/>
                    </a:cubicBezTo>
                    <a:cubicBezTo>
                      <a:pt x="80" y="122"/>
                      <a:pt x="79" y="121"/>
                      <a:pt x="79" y="121"/>
                    </a:cubicBezTo>
                    <a:cubicBezTo>
                      <a:pt x="77" y="120"/>
                      <a:pt x="75" y="120"/>
                      <a:pt x="74" y="118"/>
                    </a:cubicBezTo>
                    <a:cubicBezTo>
                      <a:pt x="72" y="115"/>
                      <a:pt x="72" y="111"/>
                      <a:pt x="72" y="108"/>
                    </a:cubicBezTo>
                    <a:cubicBezTo>
                      <a:pt x="72" y="107"/>
                      <a:pt x="72" y="106"/>
                      <a:pt x="72" y="105"/>
                    </a:cubicBezTo>
                    <a:cubicBezTo>
                      <a:pt x="72" y="102"/>
                      <a:pt x="72" y="101"/>
                      <a:pt x="74" y="100"/>
                    </a:cubicBezTo>
                    <a:cubicBezTo>
                      <a:pt x="75" y="99"/>
                      <a:pt x="75" y="99"/>
                      <a:pt x="75" y="99"/>
                    </a:cubicBezTo>
                    <a:cubicBezTo>
                      <a:pt x="77" y="98"/>
                      <a:pt x="77" y="97"/>
                      <a:pt x="77" y="94"/>
                    </a:cubicBezTo>
                    <a:cubicBezTo>
                      <a:pt x="76" y="93"/>
                      <a:pt x="75" y="91"/>
                      <a:pt x="74" y="90"/>
                    </a:cubicBezTo>
                    <a:cubicBezTo>
                      <a:pt x="72" y="88"/>
                      <a:pt x="71" y="86"/>
                      <a:pt x="72" y="84"/>
                    </a:cubicBezTo>
                    <a:cubicBezTo>
                      <a:pt x="72" y="83"/>
                      <a:pt x="73" y="82"/>
                      <a:pt x="74" y="81"/>
                    </a:cubicBezTo>
                    <a:cubicBezTo>
                      <a:pt x="75" y="80"/>
                      <a:pt x="75" y="80"/>
                      <a:pt x="76" y="79"/>
                    </a:cubicBezTo>
                    <a:cubicBezTo>
                      <a:pt x="76" y="78"/>
                      <a:pt x="77" y="76"/>
                      <a:pt x="78" y="75"/>
                    </a:cubicBezTo>
                    <a:cubicBezTo>
                      <a:pt x="79" y="74"/>
                      <a:pt x="79" y="74"/>
                      <a:pt x="79" y="74"/>
                    </a:cubicBezTo>
                    <a:cubicBezTo>
                      <a:pt x="73" y="69"/>
                      <a:pt x="73" y="69"/>
                      <a:pt x="73" y="69"/>
                    </a:cubicBezTo>
                    <a:cubicBezTo>
                      <a:pt x="71" y="67"/>
                      <a:pt x="68" y="65"/>
                      <a:pt x="66" y="63"/>
                    </a:cubicBezTo>
                    <a:cubicBezTo>
                      <a:pt x="65" y="62"/>
                      <a:pt x="64" y="61"/>
                      <a:pt x="63" y="60"/>
                    </a:cubicBezTo>
                    <a:cubicBezTo>
                      <a:pt x="61" y="59"/>
                      <a:pt x="60" y="59"/>
                      <a:pt x="59" y="58"/>
                    </a:cubicBezTo>
                    <a:cubicBezTo>
                      <a:pt x="57" y="56"/>
                      <a:pt x="56" y="52"/>
                      <a:pt x="56" y="48"/>
                    </a:cubicBezTo>
                    <a:cubicBezTo>
                      <a:pt x="56" y="46"/>
                      <a:pt x="55" y="45"/>
                      <a:pt x="55" y="43"/>
                    </a:cubicBezTo>
                    <a:cubicBezTo>
                      <a:pt x="54" y="38"/>
                      <a:pt x="52" y="33"/>
                      <a:pt x="50" y="28"/>
                    </a:cubicBezTo>
                    <a:cubicBezTo>
                      <a:pt x="49" y="27"/>
                      <a:pt x="49" y="27"/>
                      <a:pt x="49" y="27"/>
                    </a:cubicBezTo>
                    <a:cubicBezTo>
                      <a:pt x="49" y="26"/>
                      <a:pt x="49" y="25"/>
                      <a:pt x="48" y="24"/>
                    </a:cubicBezTo>
                    <a:cubicBezTo>
                      <a:pt x="48" y="23"/>
                      <a:pt x="47" y="22"/>
                      <a:pt x="47" y="21"/>
                    </a:cubicBezTo>
                    <a:cubicBezTo>
                      <a:pt x="47" y="20"/>
                      <a:pt x="47" y="20"/>
                      <a:pt x="47" y="19"/>
                    </a:cubicBezTo>
                    <a:cubicBezTo>
                      <a:pt x="47" y="19"/>
                      <a:pt x="47" y="19"/>
                      <a:pt x="46" y="18"/>
                    </a:cubicBezTo>
                    <a:cubicBezTo>
                      <a:pt x="46" y="17"/>
                      <a:pt x="46" y="17"/>
                      <a:pt x="46" y="17"/>
                    </a:cubicBezTo>
                    <a:cubicBezTo>
                      <a:pt x="45" y="17"/>
                      <a:pt x="45" y="17"/>
                      <a:pt x="45" y="17"/>
                    </a:cubicBezTo>
                    <a:cubicBezTo>
                      <a:pt x="45" y="16"/>
                      <a:pt x="45" y="16"/>
                      <a:pt x="45" y="16"/>
                    </a:cubicBezTo>
                    <a:cubicBezTo>
                      <a:pt x="44" y="16"/>
                      <a:pt x="44" y="16"/>
                      <a:pt x="44" y="16"/>
                    </a:cubicBezTo>
                    <a:cubicBezTo>
                      <a:pt x="43" y="16"/>
                      <a:pt x="43" y="16"/>
                      <a:pt x="42" y="15"/>
                    </a:cubicBezTo>
                    <a:cubicBezTo>
                      <a:pt x="42" y="15"/>
                      <a:pt x="41" y="14"/>
                      <a:pt x="41" y="13"/>
                    </a:cubicBezTo>
                    <a:cubicBezTo>
                      <a:pt x="40" y="13"/>
                      <a:pt x="40" y="12"/>
                      <a:pt x="40" y="12"/>
                    </a:cubicBezTo>
                    <a:cubicBezTo>
                      <a:pt x="40" y="11"/>
                      <a:pt x="40" y="11"/>
                      <a:pt x="40" y="11"/>
                    </a:cubicBezTo>
                    <a:cubicBezTo>
                      <a:pt x="39" y="10"/>
                      <a:pt x="38" y="8"/>
                      <a:pt x="38" y="7"/>
                    </a:cubicBezTo>
                    <a:cubicBezTo>
                      <a:pt x="37" y="5"/>
                      <a:pt x="37" y="5"/>
                      <a:pt x="37" y="5"/>
                    </a:cubicBezTo>
                    <a:cubicBezTo>
                      <a:pt x="35" y="2"/>
                      <a:pt x="34" y="0"/>
                      <a:pt x="30" y="0"/>
                    </a:cubicBezTo>
                    <a:cubicBezTo>
                      <a:pt x="30" y="0"/>
                      <a:pt x="30" y="0"/>
                      <a:pt x="30" y="0"/>
                    </a:cubicBezTo>
                    <a:cubicBezTo>
                      <a:pt x="29" y="0"/>
                      <a:pt x="29" y="0"/>
                      <a:pt x="29" y="0"/>
                    </a:cubicBezTo>
                    <a:cubicBezTo>
                      <a:pt x="28" y="1"/>
                      <a:pt x="28" y="1"/>
                      <a:pt x="28" y="1"/>
                    </a:cubicBezTo>
                    <a:cubicBezTo>
                      <a:pt x="27" y="1"/>
                      <a:pt x="27" y="1"/>
                      <a:pt x="27" y="1"/>
                    </a:cubicBezTo>
                    <a:cubicBezTo>
                      <a:pt x="24" y="1"/>
                      <a:pt x="22" y="1"/>
                      <a:pt x="21" y="3"/>
                    </a:cubicBezTo>
                    <a:cubicBezTo>
                      <a:pt x="20" y="3"/>
                      <a:pt x="20" y="5"/>
                      <a:pt x="20" y="7"/>
                    </a:cubicBezTo>
                    <a:cubicBezTo>
                      <a:pt x="20" y="8"/>
                      <a:pt x="21" y="9"/>
                      <a:pt x="21" y="11"/>
                    </a:cubicBezTo>
                    <a:cubicBezTo>
                      <a:pt x="22" y="14"/>
                      <a:pt x="23" y="18"/>
                      <a:pt x="21" y="22"/>
                    </a:cubicBezTo>
                    <a:cubicBezTo>
                      <a:pt x="19" y="25"/>
                      <a:pt x="15" y="28"/>
                      <a:pt x="10" y="29"/>
                    </a:cubicBezTo>
                    <a:cubicBezTo>
                      <a:pt x="9" y="30"/>
                      <a:pt x="8" y="30"/>
                      <a:pt x="7" y="30"/>
                    </a:cubicBezTo>
                    <a:cubicBezTo>
                      <a:pt x="6" y="30"/>
                      <a:pt x="4" y="31"/>
                      <a:pt x="3" y="31"/>
                    </a:cubicBezTo>
                    <a:cubicBezTo>
                      <a:pt x="0" y="32"/>
                      <a:pt x="0" y="32"/>
                      <a:pt x="0" y="32"/>
                    </a:cubicBezTo>
                    <a:cubicBezTo>
                      <a:pt x="1" y="34"/>
                      <a:pt x="1" y="34"/>
                      <a:pt x="1" y="34"/>
                    </a:cubicBezTo>
                    <a:cubicBezTo>
                      <a:pt x="3" y="38"/>
                      <a:pt x="4" y="43"/>
                      <a:pt x="4" y="47"/>
                    </a:cubicBezTo>
                    <a:cubicBezTo>
                      <a:pt x="5" y="49"/>
                      <a:pt x="5" y="52"/>
                      <a:pt x="6" y="54"/>
                    </a:cubicBezTo>
                    <a:cubicBezTo>
                      <a:pt x="8" y="63"/>
                      <a:pt x="11" y="72"/>
                      <a:pt x="14" y="81"/>
                    </a:cubicBezTo>
                    <a:cubicBezTo>
                      <a:pt x="16" y="86"/>
                      <a:pt x="16" y="86"/>
                      <a:pt x="16" y="86"/>
                    </a:cubicBezTo>
                    <a:cubicBezTo>
                      <a:pt x="19" y="96"/>
                      <a:pt x="19" y="108"/>
                      <a:pt x="19" y="119"/>
                    </a:cubicBezTo>
                    <a:cubicBezTo>
                      <a:pt x="19" y="124"/>
                      <a:pt x="19" y="130"/>
                      <a:pt x="21" y="136"/>
                    </a:cubicBezTo>
                    <a:cubicBezTo>
                      <a:pt x="21" y="139"/>
                      <a:pt x="22" y="141"/>
                      <a:pt x="23" y="144"/>
                    </a:cubicBezTo>
                    <a:cubicBezTo>
                      <a:pt x="24" y="146"/>
                      <a:pt x="25" y="148"/>
                      <a:pt x="26" y="150"/>
                    </a:cubicBezTo>
                    <a:cubicBezTo>
                      <a:pt x="27" y="154"/>
                      <a:pt x="26" y="159"/>
                      <a:pt x="26" y="163"/>
                    </a:cubicBezTo>
                    <a:cubicBezTo>
                      <a:pt x="26" y="165"/>
                      <a:pt x="26" y="165"/>
                      <a:pt x="26" y="165"/>
                    </a:cubicBezTo>
                    <a:cubicBezTo>
                      <a:pt x="26" y="169"/>
                      <a:pt x="26" y="173"/>
                      <a:pt x="26" y="177"/>
                    </a:cubicBezTo>
                    <a:cubicBezTo>
                      <a:pt x="26" y="180"/>
                      <a:pt x="27" y="183"/>
                      <a:pt x="26" y="186"/>
                    </a:cubicBezTo>
                    <a:cubicBezTo>
                      <a:pt x="26" y="188"/>
                      <a:pt x="26" y="190"/>
                      <a:pt x="26" y="192"/>
                    </a:cubicBezTo>
                    <a:cubicBezTo>
                      <a:pt x="26" y="198"/>
                      <a:pt x="25" y="203"/>
                      <a:pt x="26" y="208"/>
                    </a:cubicBezTo>
                    <a:cubicBezTo>
                      <a:pt x="26" y="209"/>
                      <a:pt x="26" y="210"/>
                      <a:pt x="27" y="211"/>
                    </a:cubicBezTo>
                    <a:cubicBezTo>
                      <a:pt x="27" y="214"/>
                      <a:pt x="28" y="217"/>
                      <a:pt x="27" y="220"/>
                    </a:cubicBezTo>
                    <a:cubicBezTo>
                      <a:pt x="27" y="221"/>
                      <a:pt x="26" y="221"/>
                      <a:pt x="24" y="222"/>
                    </a:cubicBezTo>
                    <a:cubicBezTo>
                      <a:pt x="23" y="222"/>
                      <a:pt x="21" y="222"/>
                      <a:pt x="20" y="222"/>
                    </a:cubicBezTo>
                    <a:cubicBezTo>
                      <a:pt x="18" y="223"/>
                      <a:pt x="18" y="223"/>
                      <a:pt x="18" y="223"/>
                    </a:cubicBezTo>
                    <a:cubicBezTo>
                      <a:pt x="18" y="224"/>
                      <a:pt x="18" y="224"/>
                      <a:pt x="18" y="224"/>
                    </a:cubicBezTo>
                    <a:cubicBezTo>
                      <a:pt x="18" y="231"/>
                      <a:pt x="18" y="239"/>
                      <a:pt x="22" y="245"/>
                    </a:cubicBezTo>
                    <a:cubicBezTo>
                      <a:pt x="23" y="246"/>
                      <a:pt x="24" y="247"/>
                      <a:pt x="25" y="247"/>
                    </a:cubicBezTo>
                    <a:cubicBezTo>
                      <a:pt x="26" y="248"/>
                      <a:pt x="27" y="249"/>
                      <a:pt x="27" y="250"/>
                    </a:cubicBezTo>
                    <a:cubicBezTo>
                      <a:pt x="28" y="251"/>
                      <a:pt x="27" y="255"/>
                      <a:pt x="27" y="257"/>
                    </a:cubicBezTo>
                    <a:cubicBezTo>
                      <a:pt x="27" y="257"/>
                      <a:pt x="27" y="258"/>
                      <a:pt x="27" y="258"/>
                    </a:cubicBezTo>
                    <a:cubicBezTo>
                      <a:pt x="27" y="260"/>
                      <a:pt x="27" y="262"/>
                      <a:pt x="27" y="263"/>
                    </a:cubicBezTo>
                    <a:cubicBezTo>
                      <a:pt x="26" y="273"/>
                      <a:pt x="25" y="284"/>
                      <a:pt x="28" y="292"/>
                    </a:cubicBezTo>
                    <a:cubicBezTo>
                      <a:pt x="29" y="296"/>
                      <a:pt x="30" y="299"/>
                      <a:pt x="32" y="302"/>
                    </a:cubicBezTo>
                    <a:cubicBezTo>
                      <a:pt x="36" y="309"/>
                      <a:pt x="38" y="314"/>
                      <a:pt x="35" y="320"/>
                    </a:cubicBezTo>
                    <a:cubicBezTo>
                      <a:pt x="35" y="321"/>
                      <a:pt x="34" y="322"/>
                      <a:pt x="34" y="322"/>
                    </a:cubicBezTo>
                    <a:cubicBezTo>
                      <a:pt x="33" y="323"/>
                      <a:pt x="32" y="324"/>
                      <a:pt x="31" y="325"/>
                    </a:cubicBezTo>
                    <a:cubicBezTo>
                      <a:pt x="29" y="328"/>
                      <a:pt x="29" y="331"/>
                      <a:pt x="29" y="333"/>
                    </a:cubicBezTo>
                    <a:cubicBezTo>
                      <a:pt x="30" y="334"/>
                      <a:pt x="30" y="334"/>
                      <a:pt x="30" y="334"/>
                    </a:cubicBezTo>
                    <a:cubicBezTo>
                      <a:pt x="30" y="338"/>
                      <a:pt x="31" y="341"/>
                      <a:pt x="33" y="343"/>
                    </a:cubicBezTo>
                    <a:cubicBezTo>
                      <a:pt x="34" y="345"/>
                      <a:pt x="35" y="346"/>
                      <a:pt x="35" y="348"/>
                    </a:cubicBezTo>
                    <a:cubicBezTo>
                      <a:pt x="36" y="350"/>
                      <a:pt x="36" y="354"/>
                      <a:pt x="35" y="357"/>
                    </a:cubicBezTo>
                    <a:cubicBezTo>
                      <a:pt x="35" y="359"/>
                      <a:pt x="35" y="361"/>
                      <a:pt x="35" y="363"/>
                    </a:cubicBezTo>
                    <a:cubicBezTo>
                      <a:pt x="35" y="366"/>
                      <a:pt x="35" y="370"/>
                      <a:pt x="35" y="373"/>
                    </a:cubicBezTo>
                    <a:cubicBezTo>
                      <a:pt x="35" y="377"/>
                      <a:pt x="36" y="380"/>
                      <a:pt x="36" y="384"/>
                    </a:cubicBezTo>
                    <a:cubicBezTo>
                      <a:pt x="36" y="386"/>
                      <a:pt x="35" y="387"/>
                      <a:pt x="34" y="389"/>
                    </a:cubicBezTo>
                    <a:cubicBezTo>
                      <a:pt x="34" y="391"/>
                      <a:pt x="33" y="393"/>
                      <a:pt x="33" y="396"/>
                    </a:cubicBezTo>
                    <a:cubicBezTo>
                      <a:pt x="33" y="400"/>
                      <a:pt x="34" y="402"/>
                      <a:pt x="35" y="404"/>
                    </a:cubicBezTo>
                    <a:cubicBezTo>
                      <a:pt x="36" y="405"/>
                      <a:pt x="37" y="406"/>
                      <a:pt x="37" y="407"/>
                    </a:cubicBezTo>
                    <a:cubicBezTo>
                      <a:pt x="38" y="410"/>
                      <a:pt x="38" y="410"/>
                      <a:pt x="36" y="411"/>
                    </a:cubicBezTo>
                    <a:cubicBezTo>
                      <a:pt x="35" y="412"/>
                      <a:pt x="34" y="413"/>
                      <a:pt x="33" y="415"/>
                    </a:cubicBezTo>
                    <a:cubicBezTo>
                      <a:pt x="31" y="418"/>
                      <a:pt x="32" y="423"/>
                      <a:pt x="33" y="428"/>
                    </a:cubicBezTo>
                    <a:cubicBezTo>
                      <a:pt x="33" y="431"/>
                      <a:pt x="33" y="431"/>
                      <a:pt x="33" y="431"/>
                    </a:cubicBezTo>
                    <a:cubicBezTo>
                      <a:pt x="34" y="436"/>
                      <a:pt x="34" y="442"/>
                      <a:pt x="33" y="447"/>
                    </a:cubicBezTo>
                    <a:cubicBezTo>
                      <a:pt x="33" y="449"/>
                      <a:pt x="33" y="450"/>
                      <a:pt x="33" y="452"/>
                    </a:cubicBezTo>
                    <a:cubicBezTo>
                      <a:pt x="32" y="455"/>
                      <a:pt x="32" y="459"/>
                      <a:pt x="30" y="462"/>
                    </a:cubicBezTo>
                    <a:cubicBezTo>
                      <a:pt x="30" y="462"/>
                      <a:pt x="30" y="462"/>
                      <a:pt x="29" y="462"/>
                    </a:cubicBezTo>
                    <a:cubicBezTo>
                      <a:pt x="28" y="463"/>
                      <a:pt x="27" y="464"/>
                      <a:pt x="27" y="467"/>
                    </a:cubicBezTo>
                    <a:cubicBezTo>
                      <a:pt x="27" y="470"/>
                      <a:pt x="28" y="475"/>
                      <a:pt x="30" y="478"/>
                    </a:cubicBezTo>
                    <a:cubicBezTo>
                      <a:pt x="31" y="480"/>
                      <a:pt x="33" y="482"/>
                      <a:pt x="34" y="484"/>
                    </a:cubicBezTo>
                    <a:cubicBezTo>
                      <a:pt x="37" y="488"/>
                      <a:pt x="40" y="491"/>
                      <a:pt x="40" y="496"/>
                    </a:cubicBezTo>
                    <a:cubicBezTo>
                      <a:pt x="40" y="496"/>
                      <a:pt x="40" y="496"/>
                      <a:pt x="40" y="496"/>
                    </a:cubicBezTo>
                    <a:cubicBezTo>
                      <a:pt x="43" y="512"/>
                      <a:pt x="42" y="517"/>
                      <a:pt x="41" y="518"/>
                    </a:cubicBezTo>
                    <a:cubicBezTo>
                      <a:pt x="41" y="519"/>
                      <a:pt x="40" y="519"/>
                      <a:pt x="40" y="519"/>
                    </a:cubicBezTo>
                    <a:cubicBezTo>
                      <a:pt x="38" y="519"/>
                      <a:pt x="37" y="520"/>
                      <a:pt x="36" y="521"/>
                    </a:cubicBezTo>
                    <a:cubicBezTo>
                      <a:pt x="34" y="523"/>
                      <a:pt x="34" y="525"/>
                      <a:pt x="34" y="527"/>
                    </a:cubicBezTo>
                    <a:cubicBezTo>
                      <a:pt x="35" y="528"/>
                      <a:pt x="35" y="528"/>
                      <a:pt x="35" y="529"/>
                    </a:cubicBezTo>
                    <a:cubicBezTo>
                      <a:pt x="35" y="533"/>
                      <a:pt x="35" y="537"/>
                      <a:pt x="37" y="541"/>
                    </a:cubicBezTo>
                    <a:cubicBezTo>
                      <a:pt x="38" y="546"/>
                      <a:pt x="38" y="546"/>
                      <a:pt x="38" y="546"/>
                    </a:cubicBezTo>
                    <a:cubicBezTo>
                      <a:pt x="40" y="552"/>
                      <a:pt x="42" y="558"/>
                      <a:pt x="44" y="564"/>
                    </a:cubicBezTo>
                    <a:cubicBezTo>
                      <a:pt x="46" y="569"/>
                      <a:pt x="48" y="574"/>
                      <a:pt x="50" y="579"/>
                    </a:cubicBezTo>
                    <a:cubicBezTo>
                      <a:pt x="51" y="581"/>
                      <a:pt x="52" y="584"/>
                      <a:pt x="53" y="586"/>
                    </a:cubicBezTo>
                    <a:cubicBezTo>
                      <a:pt x="54" y="589"/>
                      <a:pt x="55" y="593"/>
                      <a:pt x="56" y="596"/>
                    </a:cubicBezTo>
                    <a:cubicBezTo>
                      <a:pt x="56" y="599"/>
                      <a:pt x="57" y="602"/>
                      <a:pt x="58" y="604"/>
                    </a:cubicBezTo>
                    <a:cubicBezTo>
                      <a:pt x="58" y="607"/>
                      <a:pt x="60" y="609"/>
                      <a:pt x="61" y="611"/>
                    </a:cubicBezTo>
                    <a:cubicBezTo>
                      <a:pt x="62" y="613"/>
                      <a:pt x="63" y="616"/>
                      <a:pt x="64" y="618"/>
                    </a:cubicBezTo>
                    <a:cubicBezTo>
                      <a:pt x="65" y="623"/>
                      <a:pt x="64" y="628"/>
                      <a:pt x="63" y="633"/>
                    </a:cubicBezTo>
                    <a:cubicBezTo>
                      <a:pt x="62" y="639"/>
                      <a:pt x="61" y="646"/>
                      <a:pt x="63" y="652"/>
                    </a:cubicBezTo>
                    <a:cubicBezTo>
                      <a:pt x="64" y="655"/>
                      <a:pt x="65" y="656"/>
                      <a:pt x="66" y="658"/>
                    </a:cubicBezTo>
                    <a:cubicBezTo>
                      <a:pt x="68" y="660"/>
                      <a:pt x="69" y="661"/>
                      <a:pt x="69" y="663"/>
                    </a:cubicBezTo>
                    <a:cubicBezTo>
                      <a:pt x="68" y="667"/>
                      <a:pt x="67" y="671"/>
                      <a:pt x="66" y="674"/>
                    </a:cubicBezTo>
                    <a:cubicBezTo>
                      <a:pt x="65" y="679"/>
                      <a:pt x="64" y="685"/>
                      <a:pt x="64" y="691"/>
                    </a:cubicBezTo>
                    <a:cubicBezTo>
                      <a:pt x="64" y="695"/>
                      <a:pt x="65" y="699"/>
                      <a:pt x="65" y="703"/>
                    </a:cubicBezTo>
                    <a:cubicBezTo>
                      <a:pt x="66" y="708"/>
                      <a:pt x="66" y="712"/>
                      <a:pt x="66" y="717"/>
                    </a:cubicBezTo>
                    <a:cubicBezTo>
                      <a:pt x="66" y="719"/>
                      <a:pt x="66" y="721"/>
                      <a:pt x="66" y="723"/>
                    </a:cubicBezTo>
                    <a:cubicBezTo>
                      <a:pt x="65" y="724"/>
                      <a:pt x="65" y="724"/>
                      <a:pt x="64" y="725"/>
                    </a:cubicBezTo>
                    <a:cubicBezTo>
                      <a:pt x="64" y="725"/>
                      <a:pt x="63" y="726"/>
                      <a:pt x="62" y="727"/>
                    </a:cubicBezTo>
                    <a:cubicBezTo>
                      <a:pt x="61" y="729"/>
                      <a:pt x="61" y="731"/>
                      <a:pt x="61" y="732"/>
                    </a:cubicBezTo>
                    <a:cubicBezTo>
                      <a:pt x="61" y="733"/>
                      <a:pt x="61" y="734"/>
                      <a:pt x="61" y="735"/>
                    </a:cubicBezTo>
                    <a:cubicBezTo>
                      <a:pt x="60" y="736"/>
                      <a:pt x="60" y="737"/>
                      <a:pt x="59" y="738"/>
                    </a:cubicBezTo>
                    <a:cubicBezTo>
                      <a:pt x="58" y="740"/>
                      <a:pt x="56" y="742"/>
                      <a:pt x="58" y="746"/>
                    </a:cubicBezTo>
                    <a:cubicBezTo>
                      <a:pt x="58" y="747"/>
                      <a:pt x="58" y="747"/>
                      <a:pt x="58" y="748"/>
                    </a:cubicBezTo>
                    <a:cubicBezTo>
                      <a:pt x="60" y="751"/>
                      <a:pt x="60" y="752"/>
                      <a:pt x="58" y="756"/>
                    </a:cubicBezTo>
                    <a:cubicBezTo>
                      <a:pt x="56" y="760"/>
                      <a:pt x="56" y="762"/>
                      <a:pt x="57" y="765"/>
                    </a:cubicBezTo>
                    <a:cubicBezTo>
                      <a:pt x="57" y="766"/>
                      <a:pt x="57" y="767"/>
                      <a:pt x="58" y="768"/>
                    </a:cubicBezTo>
                    <a:cubicBezTo>
                      <a:pt x="59" y="774"/>
                      <a:pt x="59" y="783"/>
                      <a:pt x="58" y="790"/>
                    </a:cubicBezTo>
                    <a:cubicBezTo>
                      <a:pt x="58" y="791"/>
                      <a:pt x="58" y="792"/>
                      <a:pt x="57" y="793"/>
                    </a:cubicBezTo>
                    <a:cubicBezTo>
                      <a:pt x="57" y="795"/>
                      <a:pt x="56" y="798"/>
                      <a:pt x="56" y="801"/>
                    </a:cubicBezTo>
                    <a:cubicBezTo>
                      <a:pt x="56" y="801"/>
                      <a:pt x="56" y="802"/>
                      <a:pt x="56" y="803"/>
                    </a:cubicBezTo>
                    <a:cubicBezTo>
                      <a:pt x="57" y="806"/>
                      <a:pt x="57" y="808"/>
                      <a:pt x="55" y="809"/>
                    </a:cubicBezTo>
                    <a:cubicBezTo>
                      <a:pt x="55" y="809"/>
                      <a:pt x="55" y="809"/>
                      <a:pt x="55" y="809"/>
                    </a:cubicBezTo>
                    <a:cubicBezTo>
                      <a:pt x="54" y="809"/>
                      <a:pt x="54" y="809"/>
                      <a:pt x="53" y="809"/>
                    </a:cubicBezTo>
                    <a:cubicBezTo>
                      <a:pt x="52" y="808"/>
                      <a:pt x="51" y="806"/>
                      <a:pt x="49" y="806"/>
                    </a:cubicBezTo>
                    <a:cubicBezTo>
                      <a:pt x="48" y="806"/>
                      <a:pt x="48" y="806"/>
                      <a:pt x="48" y="806"/>
                    </a:cubicBezTo>
                    <a:cubicBezTo>
                      <a:pt x="46" y="806"/>
                      <a:pt x="44" y="807"/>
                      <a:pt x="44" y="808"/>
                    </a:cubicBezTo>
                    <a:cubicBezTo>
                      <a:pt x="42" y="811"/>
                      <a:pt x="44" y="814"/>
                      <a:pt x="45" y="817"/>
                    </a:cubicBezTo>
                    <a:cubicBezTo>
                      <a:pt x="46" y="818"/>
                      <a:pt x="46" y="819"/>
                      <a:pt x="46" y="819"/>
                    </a:cubicBezTo>
                    <a:cubicBezTo>
                      <a:pt x="47" y="821"/>
                      <a:pt x="47" y="823"/>
                      <a:pt x="47" y="825"/>
                    </a:cubicBezTo>
                    <a:cubicBezTo>
                      <a:pt x="48" y="829"/>
                      <a:pt x="48" y="833"/>
                      <a:pt x="51" y="837"/>
                    </a:cubicBezTo>
                    <a:cubicBezTo>
                      <a:pt x="53" y="839"/>
                      <a:pt x="54" y="840"/>
                      <a:pt x="56" y="841"/>
                    </a:cubicBezTo>
                    <a:cubicBezTo>
                      <a:pt x="57" y="842"/>
                      <a:pt x="58" y="843"/>
                      <a:pt x="59" y="844"/>
                    </a:cubicBezTo>
                    <a:cubicBezTo>
                      <a:pt x="61" y="846"/>
                      <a:pt x="61" y="847"/>
                      <a:pt x="60" y="850"/>
                    </a:cubicBezTo>
                    <a:cubicBezTo>
                      <a:pt x="60" y="851"/>
                      <a:pt x="60" y="852"/>
                      <a:pt x="60" y="853"/>
                    </a:cubicBezTo>
                    <a:cubicBezTo>
                      <a:pt x="60" y="861"/>
                      <a:pt x="64" y="865"/>
                      <a:pt x="68" y="870"/>
                    </a:cubicBezTo>
                    <a:cubicBezTo>
                      <a:pt x="69" y="872"/>
                      <a:pt x="69" y="872"/>
                      <a:pt x="69" y="872"/>
                    </a:cubicBezTo>
                    <a:cubicBezTo>
                      <a:pt x="72" y="875"/>
                      <a:pt x="74" y="880"/>
                      <a:pt x="77" y="883"/>
                    </a:cubicBezTo>
                    <a:cubicBezTo>
                      <a:pt x="78" y="886"/>
                      <a:pt x="79" y="888"/>
                      <a:pt x="80" y="890"/>
                    </a:cubicBezTo>
                    <a:cubicBezTo>
                      <a:pt x="83" y="895"/>
                      <a:pt x="84" y="900"/>
                      <a:pt x="84" y="906"/>
                    </a:cubicBezTo>
                    <a:cubicBezTo>
                      <a:pt x="85" y="907"/>
                      <a:pt x="85" y="909"/>
                      <a:pt x="85" y="910"/>
                    </a:cubicBezTo>
                    <a:cubicBezTo>
                      <a:pt x="86" y="913"/>
                      <a:pt x="86" y="916"/>
                      <a:pt x="85" y="918"/>
                    </a:cubicBezTo>
                    <a:cubicBezTo>
                      <a:pt x="85" y="920"/>
                      <a:pt x="85" y="920"/>
                      <a:pt x="83" y="920"/>
                    </a:cubicBezTo>
                    <a:cubicBezTo>
                      <a:pt x="83" y="920"/>
                      <a:pt x="83" y="920"/>
                      <a:pt x="83" y="920"/>
                    </a:cubicBezTo>
                    <a:cubicBezTo>
                      <a:pt x="81" y="920"/>
                      <a:pt x="79" y="921"/>
                      <a:pt x="79" y="924"/>
                    </a:cubicBezTo>
                    <a:cubicBezTo>
                      <a:pt x="79" y="925"/>
                      <a:pt x="79" y="926"/>
                      <a:pt x="80" y="927"/>
                    </a:cubicBezTo>
                    <a:cubicBezTo>
                      <a:pt x="80" y="927"/>
                      <a:pt x="80" y="928"/>
                      <a:pt x="80" y="928"/>
                    </a:cubicBezTo>
                    <a:cubicBezTo>
                      <a:pt x="80" y="929"/>
                      <a:pt x="80" y="930"/>
                      <a:pt x="80" y="930"/>
                    </a:cubicBezTo>
                    <a:cubicBezTo>
                      <a:pt x="80" y="932"/>
                      <a:pt x="80" y="935"/>
                      <a:pt x="81" y="936"/>
                    </a:cubicBezTo>
                    <a:cubicBezTo>
                      <a:pt x="81" y="937"/>
                      <a:pt x="82" y="938"/>
                      <a:pt x="82" y="939"/>
                    </a:cubicBezTo>
                    <a:cubicBezTo>
                      <a:pt x="83" y="941"/>
                      <a:pt x="84" y="943"/>
                      <a:pt x="84" y="945"/>
                    </a:cubicBezTo>
                    <a:cubicBezTo>
                      <a:pt x="85" y="949"/>
                      <a:pt x="85" y="953"/>
                      <a:pt x="85" y="957"/>
                    </a:cubicBezTo>
                    <a:cubicBezTo>
                      <a:pt x="85" y="963"/>
                      <a:pt x="85" y="968"/>
                      <a:pt x="87" y="974"/>
                    </a:cubicBezTo>
                    <a:cubicBezTo>
                      <a:pt x="89" y="979"/>
                      <a:pt x="93" y="983"/>
                      <a:pt x="97" y="987"/>
                    </a:cubicBezTo>
                    <a:cubicBezTo>
                      <a:pt x="99" y="989"/>
                      <a:pt x="99" y="989"/>
                      <a:pt x="99" y="989"/>
                    </a:cubicBezTo>
                    <a:cubicBezTo>
                      <a:pt x="100" y="990"/>
                      <a:pt x="102" y="992"/>
                      <a:pt x="103" y="994"/>
                    </a:cubicBezTo>
                    <a:cubicBezTo>
                      <a:pt x="103" y="994"/>
                      <a:pt x="103" y="994"/>
                      <a:pt x="103" y="994"/>
                    </a:cubicBezTo>
                    <a:cubicBezTo>
                      <a:pt x="103" y="995"/>
                      <a:pt x="103" y="996"/>
                      <a:pt x="103" y="997"/>
                    </a:cubicBezTo>
                    <a:cubicBezTo>
                      <a:pt x="104" y="998"/>
                      <a:pt x="105" y="999"/>
                      <a:pt x="106" y="1000"/>
                    </a:cubicBezTo>
                    <a:cubicBezTo>
                      <a:pt x="106" y="1000"/>
                      <a:pt x="106" y="1000"/>
                      <a:pt x="106" y="1000"/>
                    </a:cubicBezTo>
                    <a:cubicBezTo>
                      <a:pt x="106" y="1000"/>
                      <a:pt x="106" y="1001"/>
                      <a:pt x="106" y="1001"/>
                    </a:cubicBezTo>
                    <a:cubicBezTo>
                      <a:pt x="105" y="1001"/>
                      <a:pt x="105" y="1001"/>
                      <a:pt x="104" y="1001"/>
                    </a:cubicBezTo>
                    <a:cubicBezTo>
                      <a:pt x="103" y="1000"/>
                      <a:pt x="101" y="1000"/>
                      <a:pt x="101" y="1000"/>
                    </a:cubicBezTo>
                    <a:cubicBezTo>
                      <a:pt x="100" y="1000"/>
                      <a:pt x="99" y="1000"/>
                      <a:pt x="98" y="1001"/>
                    </a:cubicBezTo>
                    <a:cubicBezTo>
                      <a:pt x="96" y="1002"/>
                      <a:pt x="96" y="1005"/>
                      <a:pt x="97" y="1007"/>
                    </a:cubicBezTo>
                    <a:cubicBezTo>
                      <a:pt x="98" y="1008"/>
                      <a:pt x="98" y="1008"/>
                      <a:pt x="98" y="1008"/>
                    </a:cubicBezTo>
                    <a:cubicBezTo>
                      <a:pt x="98" y="1009"/>
                      <a:pt x="98" y="1009"/>
                      <a:pt x="98" y="1010"/>
                    </a:cubicBezTo>
                    <a:cubicBezTo>
                      <a:pt x="98" y="1011"/>
                      <a:pt x="98" y="1012"/>
                      <a:pt x="98" y="1013"/>
                    </a:cubicBezTo>
                    <a:cubicBezTo>
                      <a:pt x="98" y="1015"/>
                      <a:pt x="98" y="1016"/>
                      <a:pt x="98" y="1018"/>
                    </a:cubicBezTo>
                    <a:cubicBezTo>
                      <a:pt x="98" y="1018"/>
                      <a:pt x="98" y="1018"/>
                      <a:pt x="98" y="1018"/>
                    </a:cubicBezTo>
                    <a:cubicBezTo>
                      <a:pt x="98" y="1021"/>
                      <a:pt x="98" y="1025"/>
                      <a:pt x="100" y="1028"/>
                    </a:cubicBezTo>
                    <a:cubicBezTo>
                      <a:pt x="101" y="1030"/>
                      <a:pt x="102" y="1030"/>
                      <a:pt x="103" y="1030"/>
                    </a:cubicBezTo>
                    <a:cubicBezTo>
                      <a:pt x="103" y="1031"/>
                      <a:pt x="104" y="1032"/>
                      <a:pt x="104" y="1033"/>
                    </a:cubicBezTo>
                    <a:cubicBezTo>
                      <a:pt x="104" y="1033"/>
                      <a:pt x="104" y="1034"/>
                      <a:pt x="104" y="1034"/>
                    </a:cubicBezTo>
                    <a:cubicBezTo>
                      <a:pt x="105" y="1035"/>
                      <a:pt x="105" y="1036"/>
                      <a:pt x="105" y="1037"/>
                    </a:cubicBezTo>
                    <a:cubicBezTo>
                      <a:pt x="105" y="1038"/>
                      <a:pt x="105" y="1039"/>
                      <a:pt x="105" y="1041"/>
                    </a:cubicBezTo>
                    <a:cubicBezTo>
                      <a:pt x="105" y="1041"/>
                      <a:pt x="106" y="1042"/>
                      <a:pt x="106" y="1042"/>
                    </a:cubicBezTo>
                    <a:cubicBezTo>
                      <a:pt x="106" y="1043"/>
                      <a:pt x="106" y="1043"/>
                      <a:pt x="106" y="1043"/>
                    </a:cubicBezTo>
                    <a:cubicBezTo>
                      <a:pt x="106" y="1043"/>
                      <a:pt x="106" y="1044"/>
                      <a:pt x="106" y="1044"/>
                    </a:cubicBezTo>
                    <a:cubicBezTo>
                      <a:pt x="106" y="1045"/>
                      <a:pt x="106" y="1045"/>
                      <a:pt x="106" y="1045"/>
                    </a:cubicBezTo>
                    <a:cubicBezTo>
                      <a:pt x="106" y="1046"/>
                      <a:pt x="106" y="1046"/>
                      <a:pt x="106" y="1047"/>
                    </a:cubicBezTo>
                    <a:cubicBezTo>
                      <a:pt x="106" y="1048"/>
                      <a:pt x="107" y="1049"/>
                      <a:pt x="106" y="1050"/>
                    </a:cubicBezTo>
                    <a:cubicBezTo>
                      <a:pt x="106" y="1053"/>
                      <a:pt x="106" y="1057"/>
                      <a:pt x="109" y="1060"/>
                    </a:cubicBezTo>
                    <a:cubicBezTo>
                      <a:pt x="111" y="1062"/>
                      <a:pt x="114" y="1064"/>
                      <a:pt x="116" y="1064"/>
                    </a:cubicBezTo>
                    <a:cubicBezTo>
                      <a:pt x="119" y="1065"/>
                      <a:pt x="121" y="1065"/>
                      <a:pt x="123" y="1065"/>
                    </a:cubicBezTo>
                    <a:cubicBezTo>
                      <a:pt x="125" y="1065"/>
                      <a:pt x="125" y="1065"/>
                      <a:pt x="125" y="1065"/>
                    </a:cubicBezTo>
                    <a:cubicBezTo>
                      <a:pt x="125" y="1065"/>
                      <a:pt x="126" y="1065"/>
                      <a:pt x="127" y="1065"/>
                    </a:cubicBezTo>
                    <a:cubicBezTo>
                      <a:pt x="128" y="1065"/>
                      <a:pt x="130" y="1065"/>
                      <a:pt x="132" y="1064"/>
                    </a:cubicBezTo>
                    <a:cubicBezTo>
                      <a:pt x="133" y="1063"/>
                      <a:pt x="133" y="1061"/>
                      <a:pt x="133" y="1059"/>
                    </a:cubicBezTo>
                    <a:cubicBezTo>
                      <a:pt x="133" y="1058"/>
                      <a:pt x="133" y="1058"/>
                      <a:pt x="133" y="1056"/>
                    </a:cubicBezTo>
                    <a:cubicBezTo>
                      <a:pt x="133" y="1055"/>
                      <a:pt x="133" y="1055"/>
                      <a:pt x="133" y="1055"/>
                    </a:cubicBezTo>
                    <a:cubicBezTo>
                      <a:pt x="133" y="1055"/>
                      <a:pt x="134" y="1055"/>
                      <a:pt x="134" y="1055"/>
                    </a:cubicBezTo>
                    <a:cubicBezTo>
                      <a:pt x="135" y="1053"/>
                      <a:pt x="135" y="1053"/>
                      <a:pt x="135" y="1053"/>
                    </a:cubicBezTo>
                    <a:cubicBezTo>
                      <a:pt x="135" y="1052"/>
                      <a:pt x="136" y="1049"/>
                      <a:pt x="135" y="1047"/>
                    </a:cubicBezTo>
                    <a:cubicBezTo>
                      <a:pt x="135" y="1045"/>
                      <a:pt x="133" y="1044"/>
                      <a:pt x="132" y="1044"/>
                    </a:cubicBezTo>
                    <a:cubicBezTo>
                      <a:pt x="132" y="1044"/>
                      <a:pt x="132" y="1044"/>
                      <a:pt x="132" y="1044"/>
                    </a:cubicBezTo>
                    <a:cubicBezTo>
                      <a:pt x="133" y="1043"/>
                      <a:pt x="133" y="1042"/>
                      <a:pt x="133" y="1041"/>
                    </a:cubicBezTo>
                    <a:cubicBezTo>
                      <a:pt x="133" y="1037"/>
                      <a:pt x="129" y="1036"/>
                      <a:pt x="128" y="1035"/>
                    </a:cubicBezTo>
                    <a:cubicBezTo>
                      <a:pt x="128" y="1035"/>
                      <a:pt x="128" y="1035"/>
                      <a:pt x="127" y="1035"/>
                    </a:cubicBezTo>
                    <a:cubicBezTo>
                      <a:pt x="127" y="1034"/>
                      <a:pt x="127" y="1033"/>
                      <a:pt x="126" y="1033"/>
                    </a:cubicBezTo>
                    <a:cubicBezTo>
                      <a:pt x="125" y="1032"/>
                      <a:pt x="124" y="1032"/>
                      <a:pt x="124" y="1032"/>
                    </a:cubicBezTo>
                    <a:cubicBezTo>
                      <a:pt x="123" y="1032"/>
                      <a:pt x="123" y="1032"/>
                      <a:pt x="123" y="1032"/>
                    </a:cubicBezTo>
                    <a:cubicBezTo>
                      <a:pt x="123" y="1032"/>
                      <a:pt x="123" y="1032"/>
                      <a:pt x="123" y="1032"/>
                    </a:cubicBezTo>
                    <a:cubicBezTo>
                      <a:pt x="122" y="1031"/>
                      <a:pt x="121" y="1030"/>
                      <a:pt x="120" y="1030"/>
                    </a:cubicBezTo>
                    <a:cubicBezTo>
                      <a:pt x="120" y="1030"/>
                      <a:pt x="120" y="1030"/>
                      <a:pt x="120" y="1030"/>
                    </a:cubicBezTo>
                    <a:cubicBezTo>
                      <a:pt x="120" y="1030"/>
                      <a:pt x="120" y="1029"/>
                      <a:pt x="120" y="1029"/>
                    </a:cubicBezTo>
                    <a:cubicBezTo>
                      <a:pt x="121" y="1028"/>
                      <a:pt x="122" y="1027"/>
                      <a:pt x="122" y="1026"/>
                    </a:cubicBezTo>
                    <a:cubicBezTo>
                      <a:pt x="122" y="1024"/>
                      <a:pt x="121" y="1023"/>
                      <a:pt x="120" y="1023"/>
                    </a:cubicBezTo>
                    <a:cubicBezTo>
                      <a:pt x="120" y="1023"/>
                      <a:pt x="120" y="1022"/>
                      <a:pt x="120" y="1022"/>
                    </a:cubicBezTo>
                    <a:cubicBezTo>
                      <a:pt x="120" y="1022"/>
                      <a:pt x="120" y="1021"/>
                      <a:pt x="120" y="1021"/>
                    </a:cubicBezTo>
                    <a:cubicBezTo>
                      <a:pt x="121" y="1021"/>
                      <a:pt x="121" y="1021"/>
                      <a:pt x="121" y="1021"/>
                    </a:cubicBezTo>
                    <a:cubicBezTo>
                      <a:pt x="121" y="1021"/>
                      <a:pt x="121" y="1021"/>
                      <a:pt x="121" y="1021"/>
                    </a:cubicBezTo>
                    <a:cubicBezTo>
                      <a:pt x="122" y="1021"/>
                      <a:pt x="122" y="1021"/>
                      <a:pt x="122" y="1021"/>
                    </a:cubicBezTo>
                    <a:cubicBezTo>
                      <a:pt x="123" y="1021"/>
                      <a:pt x="124" y="1021"/>
                      <a:pt x="124" y="1021"/>
                    </a:cubicBezTo>
                    <a:cubicBezTo>
                      <a:pt x="124" y="1021"/>
                      <a:pt x="124" y="1020"/>
                      <a:pt x="125" y="1020"/>
                    </a:cubicBezTo>
                    <a:cubicBezTo>
                      <a:pt x="126" y="1020"/>
                      <a:pt x="127" y="1019"/>
                      <a:pt x="127" y="1018"/>
                    </a:cubicBezTo>
                    <a:cubicBezTo>
                      <a:pt x="128" y="1017"/>
                      <a:pt x="127" y="1015"/>
                      <a:pt x="126" y="1014"/>
                    </a:cubicBezTo>
                    <a:cubicBezTo>
                      <a:pt x="126" y="1014"/>
                      <a:pt x="125" y="1012"/>
                      <a:pt x="123" y="1011"/>
                    </a:cubicBezTo>
                    <a:cubicBezTo>
                      <a:pt x="123" y="1010"/>
                      <a:pt x="123" y="1010"/>
                      <a:pt x="122" y="1010"/>
                    </a:cubicBezTo>
                    <a:cubicBezTo>
                      <a:pt x="122" y="1010"/>
                      <a:pt x="122" y="1010"/>
                      <a:pt x="122" y="1009"/>
                    </a:cubicBezTo>
                    <a:cubicBezTo>
                      <a:pt x="122" y="1009"/>
                      <a:pt x="121" y="1008"/>
                      <a:pt x="120" y="1007"/>
                    </a:cubicBezTo>
                    <a:cubicBezTo>
                      <a:pt x="120" y="1007"/>
                      <a:pt x="120" y="1007"/>
                      <a:pt x="120" y="1007"/>
                    </a:cubicBezTo>
                    <a:cubicBezTo>
                      <a:pt x="120" y="1007"/>
                      <a:pt x="119" y="1006"/>
                      <a:pt x="119" y="1006"/>
                    </a:cubicBezTo>
                    <a:cubicBezTo>
                      <a:pt x="118" y="1006"/>
                      <a:pt x="118" y="1005"/>
                      <a:pt x="118" y="1005"/>
                    </a:cubicBezTo>
                    <a:cubicBezTo>
                      <a:pt x="117" y="1005"/>
                      <a:pt x="117" y="1004"/>
                      <a:pt x="117" y="1004"/>
                    </a:cubicBezTo>
                    <a:cubicBezTo>
                      <a:pt x="117" y="1003"/>
                      <a:pt x="117" y="1003"/>
                      <a:pt x="117" y="1002"/>
                    </a:cubicBezTo>
                    <a:cubicBezTo>
                      <a:pt x="117" y="1002"/>
                      <a:pt x="117" y="1002"/>
                      <a:pt x="116" y="1002"/>
                    </a:cubicBezTo>
                    <a:cubicBezTo>
                      <a:pt x="116" y="1002"/>
                      <a:pt x="117" y="1002"/>
                      <a:pt x="117" y="1002"/>
                    </a:cubicBezTo>
                    <a:cubicBezTo>
                      <a:pt x="120" y="1001"/>
                      <a:pt x="124" y="1001"/>
                      <a:pt x="127" y="999"/>
                    </a:cubicBezTo>
                    <a:cubicBezTo>
                      <a:pt x="129" y="999"/>
                      <a:pt x="129" y="999"/>
                      <a:pt x="129" y="999"/>
                    </a:cubicBezTo>
                    <a:cubicBezTo>
                      <a:pt x="129" y="998"/>
                      <a:pt x="129" y="998"/>
                      <a:pt x="129" y="998"/>
                    </a:cubicBezTo>
                    <a:cubicBezTo>
                      <a:pt x="129" y="996"/>
                      <a:pt x="130" y="995"/>
                      <a:pt x="130" y="993"/>
                    </a:cubicBezTo>
                    <a:cubicBezTo>
                      <a:pt x="130" y="989"/>
                      <a:pt x="130" y="989"/>
                      <a:pt x="132" y="989"/>
                    </a:cubicBezTo>
                    <a:cubicBezTo>
                      <a:pt x="133" y="989"/>
                      <a:pt x="133" y="989"/>
                      <a:pt x="133" y="989"/>
                    </a:cubicBezTo>
                    <a:cubicBezTo>
                      <a:pt x="134" y="989"/>
                      <a:pt x="138" y="993"/>
                      <a:pt x="139" y="994"/>
                    </a:cubicBezTo>
                    <a:cubicBezTo>
                      <a:pt x="139" y="995"/>
                      <a:pt x="139" y="997"/>
                      <a:pt x="138" y="999"/>
                    </a:cubicBezTo>
                    <a:cubicBezTo>
                      <a:pt x="137" y="999"/>
                      <a:pt x="137" y="1000"/>
                      <a:pt x="137" y="1001"/>
                    </a:cubicBezTo>
                    <a:cubicBezTo>
                      <a:pt x="135" y="1005"/>
                      <a:pt x="137" y="1006"/>
                      <a:pt x="138" y="1007"/>
                    </a:cubicBezTo>
                    <a:cubicBezTo>
                      <a:pt x="139" y="1008"/>
                      <a:pt x="141" y="1008"/>
                      <a:pt x="143" y="1008"/>
                    </a:cubicBezTo>
                    <a:cubicBezTo>
                      <a:pt x="143" y="1008"/>
                      <a:pt x="143" y="1009"/>
                      <a:pt x="144" y="1009"/>
                    </a:cubicBezTo>
                    <a:cubicBezTo>
                      <a:pt x="145" y="1009"/>
                      <a:pt x="146" y="1010"/>
                      <a:pt x="147" y="1010"/>
                    </a:cubicBezTo>
                    <a:cubicBezTo>
                      <a:pt x="147" y="1010"/>
                      <a:pt x="148" y="1010"/>
                      <a:pt x="148" y="1009"/>
                    </a:cubicBezTo>
                    <a:cubicBezTo>
                      <a:pt x="149" y="1009"/>
                      <a:pt x="150" y="1009"/>
                      <a:pt x="150" y="1008"/>
                    </a:cubicBezTo>
                    <a:cubicBezTo>
                      <a:pt x="150" y="1009"/>
                      <a:pt x="150" y="1009"/>
                      <a:pt x="150" y="1009"/>
                    </a:cubicBezTo>
                    <a:cubicBezTo>
                      <a:pt x="150" y="1010"/>
                      <a:pt x="150" y="1011"/>
                      <a:pt x="150" y="1012"/>
                    </a:cubicBezTo>
                    <a:cubicBezTo>
                      <a:pt x="150" y="1012"/>
                      <a:pt x="150" y="1012"/>
                      <a:pt x="150" y="1012"/>
                    </a:cubicBezTo>
                    <a:cubicBezTo>
                      <a:pt x="149" y="1012"/>
                      <a:pt x="149" y="1012"/>
                      <a:pt x="148" y="1012"/>
                    </a:cubicBezTo>
                    <a:cubicBezTo>
                      <a:pt x="146" y="1012"/>
                      <a:pt x="145" y="1014"/>
                      <a:pt x="144" y="1015"/>
                    </a:cubicBezTo>
                    <a:cubicBezTo>
                      <a:pt x="142" y="1019"/>
                      <a:pt x="144" y="1021"/>
                      <a:pt x="146" y="1023"/>
                    </a:cubicBezTo>
                    <a:cubicBezTo>
                      <a:pt x="146" y="1023"/>
                      <a:pt x="147" y="1024"/>
                      <a:pt x="147" y="1024"/>
                    </a:cubicBezTo>
                    <a:cubicBezTo>
                      <a:pt x="147" y="1024"/>
                      <a:pt x="147" y="1024"/>
                      <a:pt x="147" y="1024"/>
                    </a:cubicBezTo>
                    <a:cubicBezTo>
                      <a:pt x="147" y="1025"/>
                      <a:pt x="147" y="1025"/>
                      <a:pt x="147" y="1025"/>
                    </a:cubicBezTo>
                    <a:cubicBezTo>
                      <a:pt x="145" y="1027"/>
                      <a:pt x="145" y="1029"/>
                      <a:pt x="146" y="1031"/>
                    </a:cubicBezTo>
                    <a:cubicBezTo>
                      <a:pt x="146" y="1031"/>
                      <a:pt x="147" y="1032"/>
                      <a:pt x="147" y="1032"/>
                    </a:cubicBezTo>
                    <a:cubicBezTo>
                      <a:pt x="147" y="1032"/>
                      <a:pt x="147" y="1033"/>
                      <a:pt x="147" y="1033"/>
                    </a:cubicBezTo>
                    <a:cubicBezTo>
                      <a:pt x="147" y="1033"/>
                      <a:pt x="147" y="1034"/>
                      <a:pt x="147" y="1034"/>
                    </a:cubicBezTo>
                    <a:cubicBezTo>
                      <a:pt x="147" y="1034"/>
                      <a:pt x="148" y="1035"/>
                      <a:pt x="148" y="1036"/>
                    </a:cubicBezTo>
                    <a:cubicBezTo>
                      <a:pt x="148" y="1038"/>
                      <a:pt x="150" y="1040"/>
                      <a:pt x="151" y="1042"/>
                    </a:cubicBezTo>
                    <a:cubicBezTo>
                      <a:pt x="152" y="1043"/>
                      <a:pt x="153" y="1043"/>
                      <a:pt x="153" y="1044"/>
                    </a:cubicBezTo>
                    <a:cubicBezTo>
                      <a:pt x="154" y="1045"/>
                      <a:pt x="155" y="1045"/>
                      <a:pt x="155" y="1046"/>
                    </a:cubicBezTo>
                    <a:cubicBezTo>
                      <a:pt x="155" y="1046"/>
                      <a:pt x="155" y="1046"/>
                      <a:pt x="155" y="1046"/>
                    </a:cubicBezTo>
                    <a:cubicBezTo>
                      <a:pt x="151" y="1047"/>
                      <a:pt x="150" y="1050"/>
                      <a:pt x="151" y="1054"/>
                    </a:cubicBezTo>
                    <a:cubicBezTo>
                      <a:pt x="152" y="1055"/>
                      <a:pt x="153" y="1056"/>
                      <a:pt x="154" y="1056"/>
                    </a:cubicBezTo>
                    <a:cubicBezTo>
                      <a:pt x="154" y="1056"/>
                      <a:pt x="151" y="1056"/>
                      <a:pt x="151" y="1056"/>
                    </a:cubicBezTo>
                    <a:cubicBezTo>
                      <a:pt x="151" y="1058"/>
                      <a:pt x="151" y="1058"/>
                      <a:pt x="151" y="1058"/>
                    </a:cubicBezTo>
                    <a:cubicBezTo>
                      <a:pt x="149" y="1064"/>
                      <a:pt x="153" y="1067"/>
                      <a:pt x="155" y="1070"/>
                    </a:cubicBezTo>
                    <a:cubicBezTo>
                      <a:pt x="156" y="1070"/>
                      <a:pt x="156" y="1071"/>
                      <a:pt x="157" y="1072"/>
                    </a:cubicBezTo>
                    <a:cubicBezTo>
                      <a:pt x="157" y="1072"/>
                      <a:pt x="158" y="1073"/>
                      <a:pt x="158" y="1074"/>
                    </a:cubicBezTo>
                    <a:cubicBezTo>
                      <a:pt x="159" y="1074"/>
                      <a:pt x="159" y="1074"/>
                      <a:pt x="159" y="1074"/>
                    </a:cubicBezTo>
                    <a:cubicBezTo>
                      <a:pt x="159" y="1074"/>
                      <a:pt x="159" y="1074"/>
                      <a:pt x="159" y="1075"/>
                    </a:cubicBezTo>
                    <a:cubicBezTo>
                      <a:pt x="159" y="1075"/>
                      <a:pt x="159" y="1075"/>
                      <a:pt x="159" y="1075"/>
                    </a:cubicBezTo>
                    <a:cubicBezTo>
                      <a:pt x="159" y="1076"/>
                      <a:pt x="159" y="1077"/>
                      <a:pt x="159" y="1078"/>
                    </a:cubicBezTo>
                    <a:cubicBezTo>
                      <a:pt x="159" y="1079"/>
                      <a:pt x="159" y="1079"/>
                      <a:pt x="159" y="1079"/>
                    </a:cubicBezTo>
                    <a:cubicBezTo>
                      <a:pt x="160" y="1079"/>
                      <a:pt x="160" y="1079"/>
                      <a:pt x="160" y="1079"/>
                    </a:cubicBezTo>
                    <a:cubicBezTo>
                      <a:pt x="160" y="1079"/>
                      <a:pt x="161" y="1080"/>
                      <a:pt x="161" y="1080"/>
                    </a:cubicBezTo>
                    <a:cubicBezTo>
                      <a:pt x="161" y="1080"/>
                      <a:pt x="161" y="1080"/>
                      <a:pt x="161" y="1081"/>
                    </a:cubicBezTo>
                    <a:cubicBezTo>
                      <a:pt x="160" y="1082"/>
                      <a:pt x="160" y="1083"/>
                      <a:pt x="160" y="1084"/>
                    </a:cubicBezTo>
                    <a:cubicBezTo>
                      <a:pt x="160" y="1086"/>
                      <a:pt x="160" y="1087"/>
                      <a:pt x="160" y="1089"/>
                    </a:cubicBezTo>
                    <a:cubicBezTo>
                      <a:pt x="160" y="1090"/>
                      <a:pt x="160" y="1090"/>
                      <a:pt x="160" y="1090"/>
                    </a:cubicBezTo>
                    <a:cubicBezTo>
                      <a:pt x="160" y="1091"/>
                      <a:pt x="160" y="1091"/>
                      <a:pt x="160" y="1091"/>
                    </a:cubicBezTo>
                    <a:cubicBezTo>
                      <a:pt x="160" y="1093"/>
                      <a:pt x="160" y="1096"/>
                      <a:pt x="162" y="1098"/>
                    </a:cubicBezTo>
                    <a:cubicBezTo>
                      <a:pt x="162" y="1098"/>
                      <a:pt x="163" y="1098"/>
                      <a:pt x="163" y="1098"/>
                    </a:cubicBezTo>
                    <a:cubicBezTo>
                      <a:pt x="164" y="1099"/>
                      <a:pt x="164" y="1099"/>
                      <a:pt x="164" y="1099"/>
                    </a:cubicBezTo>
                    <a:cubicBezTo>
                      <a:pt x="164" y="1099"/>
                      <a:pt x="164" y="1099"/>
                      <a:pt x="164" y="1100"/>
                    </a:cubicBezTo>
                    <a:cubicBezTo>
                      <a:pt x="164" y="1100"/>
                      <a:pt x="165" y="1101"/>
                      <a:pt x="166" y="1102"/>
                    </a:cubicBezTo>
                    <a:cubicBezTo>
                      <a:pt x="165" y="1103"/>
                      <a:pt x="165" y="1103"/>
                      <a:pt x="165" y="1103"/>
                    </a:cubicBezTo>
                    <a:cubicBezTo>
                      <a:pt x="165" y="1103"/>
                      <a:pt x="165" y="1104"/>
                      <a:pt x="165" y="1104"/>
                    </a:cubicBezTo>
                    <a:cubicBezTo>
                      <a:pt x="164" y="1105"/>
                      <a:pt x="163" y="1106"/>
                      <a:pt x="164" y="1108"/>
                    </a:cubicBezTo>
                    <a:cubicBezTo>
                      <a:pt x="164" y="1108"/>
                      <a:pt x="164" y="1109"/>
                      <a:pt x="164" y="1109"/>
                    </a:cubicBezTo>
                    <a:cubicBezTo>
                      <a:pt x="164" y="1109"/>
                      <a:pt x="163" y="1109"/>
                      <a:pt x="163" y="1109"/>
                    </a:cubicBezTo>
                    <a:cubicBezTo>
                      <a:pt x="161" y="1109"/>
                      <a:pt x="161" y="1110"/>
                      <a:pt x="160" y="1111"/>
                    </a:cubicBezTo>
                    <a:cubicBezTo>
                      <a:pt x="159" y="1112"/>
                      <a:pt x="159" y="1113"/>
                      <a:pt x="159" y="1114"/>
                    </a:cubicBezTo>
                    <a:cubicBezTo>
                      <a:pt x="159" y="1114"/>
                      <a:pt x="159" y="1113"/>
                      <a:pt x="158" y="1113"/>
                    </a:cubicBezTo>
                    <a:cubicBezTo>
                      <a:pt x="158" y="1113"/>
                      <a:pt x="158" y="1113"/>
                      <a:pt x="158" y="1112"/>
                    </a:cubicBezTo>
                    <a:cubicBezTo>
                      <a:pt x="158" y="1112"/>
                      <a:pt x="157" y="1111"/>
                      <a:pt x="156" y="1110"/>
                    </a:cubicBezTo>
                    <a:cubicBezTo>
                      <a:pt x="155" y="1109"/>
                      <a:pt x="155" y="1109"/>
                      <a:pt x="154" y="1109"/>
                    </a:cubicBezTo>
                    <a:cubicBezTo>
                      <a:pt x="153" y="1108"/>
                      <a:pt x="153" y="1108"/>
                      <a:pt x="153" y="1108"/>
                    </a:cubicBezTo>
                    <a:cubicBezTo>
                      <a:pt x="153" y="1108"/>
                      <a:pt x="152" y="1108"/>
                      <a:pt x="151" y="1108"/>
                    </a:cubicBezTo>
                    <a:cubicBezTo>
                      <a:pt x="150" y="1108"/>
                      <a:pt x="149" y="1109"/>
                      <a:pt x="148" y="1110"/>
                    </a:cubicBezTo>
                    <a:cubicBezTo>
                      <a:pt x="148" y="1111"/>
                      <a:pt x="148" y="1111"/>
                      <a:pt x="148" y="1111"/>
                    </a:cubicBezTo>
                    <a:cubicBezTo>
                      <a:pt x="147" y="1111"/>
                      <a:pt x="147" y="1111"/>
                      <a:pt x="147" y="1111"/>
                    </a:cubicBezTo>
                    <a:cubicBezTo>
                      <a:pt x="147" y="1111"/>
                      <a:pt x="146" y="1111"/>
                      <a:pt x="146" y="1110"/>
                    </a:cubicBezTo>
                    <a:cubicBezTo>
                      <a:pt x="146" y="1110"/>
                      <a:pt x="146" y="1109"/>
                      <a:pt x="146" y="1108"/>
                    </a:cubicBezTo>
                    <a:cubicBezTo>
                      <a:pt x="145" y="1106"/>
                      <a:pt x="144" y="1106"/>
                      <a:pt x="143" y="1106"/>
                    </a:cubicBezTo>
                    <a:cubicBezTo>
                      <a:pt x="142" y="1105"/>
                      <a:pt x="142" y="1104"/>
                      <a:pt x="140" y="1104"/>
                    </a:cubicBezTo>
                    <a:cubicBezTo>
                      <a:pt x="140" y="1104"/>
                      <a:pt x="140" y="1104"/>
                      <a:pt x="140" y="1104"/>
                    </a:cubicBezTo>
                    <a:cubicBezTo>
                      <a:pt x="139" y="1104"/>
                      <a:pt x="139" y="1104"/>
                      <a:pt x="139" y="1104"/>
                    </a:cubicBezTo>
                    <a:cubicBezTo>
                      <a:pt x="140" y="1104"/>
                      <a:pt x="141" y="1103"/>
                      <a:pt x="141" y="1101"/>
                    </a:cubicBezTo>
                    <a:cubicBezTo>
                      <a:pt x="141" y="1100"/>
                      <a:pt x="141" y="1100"/>
                      <a:pt x="141" y="1100"/>
                    </a:cubicBezTo>
                    <a:cubicBezTo>
                      <a:pt x="142" y="1099"/>
                      <a:pt x="144" y="1099"/>
                      <a:pt x="144" y="1097"/>
                    </a:cubicBezTo>
                    <a:cubicBezTo>
                      <a:pt x="145" y="1095"/>
                      <a:pt x="144" y="1092"/>
                      <a:pt x="141" y="1091"/>
                    </a:cubicBezTo>
                    <a:cubicBezTo>
                      <a:pt x="141" y="1090"/>
                      <a:pt x="140" y="1090"/>
                      <a:pt x="140" y="1090"/>
                    </a:cubicBezTo>
                    <a:cubicBezTo>
                      <a:pt x="139" y="1090"/>
                      <a:pt x="139" y="1089"/>
                      <a:pt x="138" y="1089"/>
                    </a:cubicBezTo>
                    <a:cubicBezTo>
                      <a:pt x="138" y="1089"/>
                      <a:pt x="137" y="1089"/>
                      <a:pt x="137" y="1089"/>
                    </a:cubicBezTo>
                    <a:cubicBezTo>
                      <a:pt x="135" y="1089"/>
                      <a:pt x="134" y="1090"/>
                      <a:pt x="133" y="1092"/>
                    </a:cubicBezTo>
                    <a:cubicBezTo>
                      <a:pt x="132" y="1093"/>
                      <a:pt x="131" y="1093"/>
                      <a:pt x="131" y="1094"/>
                    </a:cubicBezTo>
                    <a:cubicBezTo>
                      <a:pt x="131" y="1095"/>
                      <a:pt x="130" y="1096"/>
                      <a:pt x="131" y="1098"/>
                    </a:cubicBezTo>
                    <a:cubicBezTo>
                      <a:pt x="132" y="1098"/>
                      <a:pt x="132" y="1099"/>
                      <a:pt x="133" y="1099"/>
                    </a:cubicBezTo>
                    <a:cubicBezTo>
                      <a:pt x="133" y="1100"/>
                      <a:pt x="133" y="1100"/>
                      <a:pt x="134" y="1101"/>
                    </a:cubicBezTo>
                    <a:cubicBezTo>
                      <a:pt x="134" y="1101"/>
                      <a:pt x="134" y="1102"/>
                      <a:pt x="134" y="1102"/>
                    </a:cubicBezTo>
                    <a:cubicBezTo>
                      <a:pt x="134" y="1102"/>
                      <a:pt x="133" y="1102"/>
                      <a:pt x="133" y="1102"/>
                    </a:cubicBezTo>
                    <a:cubicBezTo>
                      <a:pt x="132" y="1102"/>
                      <a:pt x="132" y="1102"/>
                      <a:pt x="132" y="1102"/>
                    </a:cubicBezTo>
                    <a:cubicBezTo>
                      <a:pt x="132" y="1102"/>
                      <a:pt x="132" y="1102"/>
                      <a:pt x="131" y="1102"/>
                    </a:cubicBezTo>
                    <a:cubicBezTo>
                      <a:pt x="131" y="1102"/>
                      <a:pt x="131" y="1102"/>
                      <a:pt x="131" y="1102"/>
                    </a:cubicBezTo>
                    <a:cubicBezTo>
                      <a:pt x="130" y="1102"/>
                      <a:pt x="130" y="1102"/>
                      <a:pt x="129" y="1102"/>
                    </a:cubicBezTo>
                    <a:cubicBezTo>
                      <a:pt x="128" y="1102"/>
                      <a:pt x="127" y="1102"/>
                      <a:pt x="126" y="1103"/>
                    </a:cubicBezTo>
                    <a:cubicBezTo>
                      <a:pt x="125" y="1104"/>
                      <a:pt x="125" y="1104"/>
                      <a:pt x="124" y="1104"/>
                    </a:cubicBezTo>
                    <a:cubicBezTo>
                      <a:pt x="123" y="1104"/>
                      <a:pt x="123" y="1104"/>
                      <a:pt x="123" y="1104"/>
                    </a:cubicBezTo>
                    <a:cubicBezTo>
                      <a:pt x="122" y="1104"/>
                      <a:pt x="122" y="1104"/>
                      <a:pt x="121" y="1105"/>
                    </a:cubicBezTo>
                    <a:cubicBezTo>
                      <a:pt x="121" y="1105"/>
                      <a:pt x="120" y="1106"/>
                      <a:pt x="120" y="1107"/>
                    </a:cubicBezTo>
                    <a:cubicBezTo>
                      <a:pt x="121" y="1110"/>
                      <a:pt x="124" y="1110"/>
                      <a:pt x="125" y="1110"/>
                    </a:cubicBezTo>
                    <a:cubicBezTo>
                      <a:pt x="125" y="1111"/>
                      <a:pt x="125" y="1111"/>
                      <a:pt x="125" y="1111"/>
                    </a:cubicBezTo>
                    <a:cubicBezTo>
                      <a:pt x="126" y="1111"/>
                      <a:pt x="126" y="1111"/>
                      <a:pt x="126" y="1111"/>
                    </a:cubicBezTo>
                    <a:cubicBezTo>
                      <a:pt x="126" y="1111"/>
                      <a:pt x="125" y="1111"/>
                      <a:pt x="125" y="1111"/>
                    </a:cubicBezTo>
                    <a:cubicBezTo>
                      <a:pt x="125" y="1111"/>
                      <a:pt x="125" y="1111"/>
                      <a:pt x="125" y="1111"/>
                    </a:cubicBezTo>
                    <a:cubicBezTo>
                      <a:pt x="124" y="1111"/>
                      <a:pt x="123" y="1111"/>
                      <a:pt x="122" y="1112"/>
                    </a:cubicBezTo>
                    <a:cubicBezTo>
                      <a:pt x="122" y="1112"/>
                      <a:pt x="122" y="1111"/>
                      <a:pt x="122" y="1111"/>
                    </a:cubicBezTo>
                    <a:cubicBezTo>
                      <a:pt x="121" y="1111"/>
                      <a:pt x="121" y="1111"/>
                      <a:pt x="121" y="1110"/>
                    </a:cubicBezTo>
                    <a:cubicBezTo>
                      <a:pt x="121" y="1109"/>
                      <a:pt x="120" y="1108"/>
                      <a:pt x="118" y="1107"/>
                    </a:cubicBezTo>
                    <a:cubicBezTo>
                      <a:pt x="117" y="1107"/>
                      <a:pt x="117" y="1107"/>
                      <a:pt x="117" y="1107"/>
                    </a:cubicBezTo>
                    <a:cubicBezTo>
                      <a:pt x="117" y="1107"/>
                      <a:pt x="117" y="1107"/>
                      <a:pt x="117" y="1107"/>
                    </a:cubicBezTo>
                    <a:cubicBezTo>
                      <a:pt x="115" y="1107"/>
                      <a:pt x="113" y="1110"/>
                      <a:pt x="113" y="1112"/>
                    </a:cubicBezTo>
                    <a:cubicBezTo>
                      <a:pt x="113" y="1113"/>
                      <a:pt x="113" y="1114"/>
                      <a:pt x="114" y="1115"/>
                    </a:cubicBezTo>
                    <a:cubicBezTo>
                      <a:pt x="114" y="1115"/>
                      <a:pt x="115" y="1115"/>
                      <a:pt x="115" y="1115"/>
                    </a:cubicBezTo>
                    <a:cubicBezTo>
                      <a:pt x="116" y="1117"/>
                      <a:pt x="117" y="1118"/>
                      <a:pt x="119" y="1118"/>
                    </a:cubicBezTo>
                    <a:cubicBezTo>
                      <a:pt x="119" y="1118"/>
                      <a:pt x="119" y="1118"/>
                      <a:pt x="119" y="1118"/>
                    </a:cubicBezTo>
                    <a:cubicBezTo>
                      <a:pt x="120" y="1118"/>
                      <a:pt x="121" y="1118"/>
                      <a:pt x="121" y="1117"/>
                    </a:cubicBezTo>
                    <a:cubicBezTo>
                      <a:pt x="122" y="1118"/>
                      <a:pt x="122" y="1118"/>
                      <a:pt x="123" y="1118"/>
                    </a:cubicBezTo>
                    <a:cubicBezTo>
                      <a:pt x="124" y="1118"/>
                      <a:pt x="124" y="1118"/>
                      <a:pt x="124" y="1118"/>
                    </a:cubicBezTo>
                    <a:cubicBezTo>
                      <a:pt x="125" y="1118"/>
                      <a:pt x="126" y="1118"/>
                      <a:pt x="126" y="1118"/>
                    </a:cubicBezTo>
                    <a:cubicBezTo>
                      <a:pt x="126" y="1118"/>
                      <a:pt x="127" y="1119"/>
                      <a:pt x="127" y="1119"/>
                    </a:cubicBezTo>
                    <a:cubicBezTo>
                      <a:pt x="128" y="1121"/>
                      <a:pt x="129" y="1122"/>
                      <a:pt x="130" y="1122"/>
                    </a:cubicBezTo>
                    <a:cubicBezTo>
                      <a:pt x="131" y="1123"/>
                      <a:pt x="131" y="1123"/>
                      <a:pt x="131" y="1123"/>
                    </a:cubicBezTo>
                    <a:cubicBezTo>
                      <a:pt x="131" y="1123"/>
                      <a:pt x="131" y="1123"/>
                      <a:pt x="131" y="1123"/>
                    </a:cubicBezTo>
                    <a:cubicBezTo>
                      <a:pt x="132" y="1124"/>
                      <a:pt x="133" y="1125"/>
                      <a:pt x="134" y="1125"/>
                    </a:cubicBezTo>
                    <a:cubicBezTo>
                      <a:pt x="135" y="1125"/>
                      <a:pt x="136" y="1125"/>
                      <a:pt x="137" y="1124"/>
                    </a:cubicBezTo>
                    <a:cubicBezTo>
                      <a:pt x="137" y="1124"/>
                      <a:pt x="137" y="1124"/>
                      <a:pt x="137" y="1124"/>
                    </a:cubicBezTo>
                    <a:cubicBezTo>
                      <a:pt x="138" y="1124"/>
                      <a:pt x="138" y="1124"/>
                      <a:pt x="138" y="1124"/>
                    </a:cubicBezTo>
                    <a:cubicBezTo>
                      <a:pt x="137" y="1124"/>
                      <a:pt x="137" y="1125"/>
                      <a:pt x="136" y="1126"/>
                    </a:cubicBezTo>
                    <a:cubicBezTo>
                      <a:pt x="136" y="1127"/>
                      <a:pt x="136" y="1129"/>
                      <a:pt x="137" y="1130"/>
                    </a:cubicBezTo>
                    <a:cubicBezTo>
                      <a:pt x="138" y="1131"/>
                      <a:pt x="140" y="1131"/>
                      <a:pt x="141" y="1131"/>
                    </a:cubicBezTo>
                    <a:cubicBezTo>
                      <a:pt x="141" y="1131"/>
                      <a:pt x="141" y="1131"/>
                      <a:pt x="141" y="1131"/>
                    </a:cubicBezTo>
                    <a:cubicBezTo>
                      <a:pt x="141" y="1132"/>
                      <a:pt x="141" y="1132"/>
                      <a:pt x="141" y="1133"/>
                    </a:cubicBezTo>
                    <a:cubicBezTo>
                      <a:pt x="141" y="1133"/>
                      <a:pt x="141" y="1133"/>
                      <a:pt x="141" y="1133"/>
                    </a:cubicBezTo>
                    <a:cubicBezTo>
                      <a:pt x="139" y="1133"/>
                      <a:pt x="139" y="1133"/>
                      <a:pt x="139" y="1133"/>
                    </a:cubicBezTo>
                    <a:cubicBezTo>
                      <a:pt x="139" y="1135"/>
                      <a:pt x="139" y="1135"/>
                      <a:pt x="139" y="1135"/>
                    </a:cubicBezTo>
                    <a:cubicBezTo>
                      <a:pt x="138" y="1136"/>
                      <a:pt x="138" y="1136"/>
                      <a:pt x="138" y="1136"/>
                    </a:cubicBezTo>
                    <a:cubicBezTo>
                      <a:pt x="136" y="1137"/>
                      <a:pt x="135" y="1140"/>
                      <a:pt x="136" y="1142"/>
                    </a:cubicBezTo>
                    <a:cubicBezTo>
                      <a:pt x="136" y="1143"/>
                      <a:pt x="137" y="1145"/>
                      <a:pt x="140" y="1145"/>
                    </a:cubicBezTo>
                    <a:cubicBezTo>
                      <a:pt x="140" y="1145"/>
                      <a:pt x="140" y="1145"/>
                      <a:pt x="140" y="1145"/>
                    </a:cubicBezTo>
                    <a:cubicBezTo>
                      <a:pt x="140" y="1145"/>
                      <a:pt x="140" y="1146"/>
                      <a:pt x="140" y="1148"/>
                    </a:cubicBezTo>
                    <a:cubicBezTo>
                      <a:pt x="140" y="1148"/>
                      <a:pt x="140" y="1148"/>
                      <a:pt x="140" y="1149"/>
                    </a:cubicBezTo>
                    <a:cubicBezTo>
                      <a:pt x="140" y="1148"/>
                      <a:pt x="140" y="1148"/>
                      <a:pt x="140" y="1148"/>
                    </a:cubicBezTo>
                    <a:cubicBezTo>
                      <a:pt x="139" y="1148"/>
                      <a:pt x="138" y="1149"/>
                      <a:pt x="137" y="1149"/>
                    </a:cubicBezTo>
                    <a:cubicBezTo>
                      <a:pt x="136" y="1150"/>
                      <a:pt x="136" y="1152"/>
                      <a:pt x="136" y="1153"/>
                    </a:cubicBezTo>
                    <a:cubicBezTo>
                      <a:pt x="136" y="1153"/>
                      <a:pt x="135" y="1157"/>
                      <a:pt x="136" y="1159"/>
                    </a:cubicBezTo>
                    <a:cubicBezTo>
                      <a:pt x="135" y="1160"/>
                      <a:pt x="135" y="1160"/>
                      <a:pt x="134" y="1161"/>
                    </a:cubicBezTo>
                    <a:cubicBezTo>
                      <a:pt x="133" y="1162"/>
                      <a:pt x="133" y="1163"/>
                      <a:pt x="133" y="1164"/>
                    </a:cubicBezTo>
                    <a:cubicBezTo>
                      <a:pt x="133" y="1164"/>
                      <a:pt x="133" y="1165"/>
                      <a:pt x="133" y="1165"/>
                    </a:cubicBezTo>
                    <a:cubicBezTo>
                      <a:pt x="133" y="1165"/>
                      <a:pt x="133" y="1166"/>
                      <a:pt x="132" y="1166"/>
                    </a:cubicBezTo>
                    <a:cubicBezTo>
                      <a:pt x="131" y="1167"/>
                      <a:pt x="130" y="1169"/>
                      <a:pt x="131" y="1171"/>
                    </a:cubicBezTo>
                    <a:cubicBezTo>
                      <a:pt x="131" y="1173"/>
                      <a:pt x="131" y="1173"/>
                      <a:pt x="131" y="1173"/>
                    </a:cubicBezTo>
                    <a:cubicBezTo>
                      <a:pt x="133" y="1173"/>
                      <a:pt x="133" y="1173"/>
                      <a:pt x="133" y="1173"/>
                    </a:cubicBezTo>
                    <a:cubicBezTo>
                      <a:pt x="134" y="1174"/>
                      <a:pt x="136" y="1174"/>
                      <a:pt x="137" y="1174"/>
                    </a:cubicBezTo>
                    <a:cubicBezTo>
                      <a:pt x="138" y="1174"/>
                      <a:pt x="138" y="1174"/>
                      <a:pt x="138" y="1174"/>
                    </a:cubicBezTo>
                    <a:cubicBezTo>
                      <a:pt x="138" y="1174"/>
                      <a:pt x="139" y="1174"/>
                      <a:pt x="139" y="1174"/>
                    </a:cubicBezTo>
                    <a:cubicBezTo>
                      <a:pt x="139" y="1174"/>
                      <a:pt x="139" y="1175"/>
                      <a:pt x="139" y="1176"/>
                    </a:cubicBezTo>
                    <a:cubicBezTo>
                      <a:pt x="138" y="1176"/>
                      <a:pt x="138" y="1176"/>
                      <a:pt x="137" y="1176"/>
                    </a:cubicBezTo>
                    <a:cubicBezTo>
                      <a:pt x="136" y="1177"/>
                      <a:pt x="136" y="1178"/>
                      <a:pt x="136" y="1178"/>
                    </a:cubicBezTo>
                    <a:cubicBezTo>
                      <a:pt x="136" y="1178"/>
                      <a:pt x="136" y="1179"/>
                      <a:pt x="136" y="1179"/>
                    </a:cubicBezTo>
                    <a:cubicBezTo>
                      <a:pt x="135" y="1179"/>
                      <a:pt x="135" y="1179"/>
                      <a:pt x="135" y="1179"/>
                    </a:cubicBezTo>
                    <a:cubicBezTo>
                      <a:pt x="135" y="1179"/>
                      <a:pt x="135" y="1179"/>
                      <a:pt x="134" y="1179"/>
                    </a:cubicBezTo>
                    <a:cubicBezTo>
                      <a:pt x="134" y="1179"/>
                      <a:pt x="134" y="1179"/>
                      <a:pt x="133" y="1179"/>
                    </a:cubicBezTo>
                    <a:cubicBezTo>
                      <a:pt x="131" y="1179"/>
                      <a:pt x="129" y="1182"/>
                      <a:pt x="128" y="1184"/>
                    </a:cubicBezTo>
                    <a:cubicBezTo>
                      <a:pt x="127" y="1184"/>
                      <a:pt x="127" y="1185"/>
                      <a:pt x="127" y="1185"/>
                    </a:cubicBezTo>
                    <a:cubicBezTo>
                      <a:pt x="126" y="1186"/>
                      <a:pt x="126" y="1186"/>
                      <a:pt x="126" y="1186"/>
                    </a:cubicBezTo>
                    <a:cubicBezTo>
                      <a:pt x="126" y="1187"/>
                      <a:pt x="125" y="1188"/>
                      <a:pt x="125" y="1188"/>
                    </a:cubicBezTo>
                    <a:cubicBezTo>
                      <a:pt x="125" y="1188"/>
                      <a:pt x="124" y="1188"/>
                      <a:pt x="124" y="1189"/>
                    </a:cubicBezTo>
                    <a:cubicBezTo>
                      <a:pt x="123" y="1189"/>
                      <a:pt x="122" y="1189"/>
                      <a:pt x="121" y="1190"/>
                    </a:cubicBezTo>
                    <a:cubicBezTo>
                      <a:pt x="119" y="1193"/>
                      <a:pt x="120" y="1197"/>
                      <a:pt x="121" y="1199"/>
                    </a:cubicBezTo>
                    <a:cubicBezTo>
                      <a:pt x="122" y="1201"/>
                      <a:pt x="124" y="1203"/>
                      <a:pt x="126" y="1204"/>
                    </a:cubicBezTo>
                    <a:cubicBezTo>
                      <a:pt x="127" y="1204"/>
                      <a:pt x="127" y="1204"/>
                      <a:pt x="128" y="1205"/>
                    </a:cubicBezTo>
                    <a:cubicBezTo>
                      <a:pt x="128" y="1205"/>
                      <a:pt x="129" y="1206"/>
                      <a:pt x="130" y="1207"/>
                    </a:cubicBezTo>
                    <a:cubicBezTo>
                      <a:pt x="130" y="1208"/>
                      <a:pt x="130" y="1208"/>
                      <a:pt x="130" y="1208"/>
                    </a:cubicBezTo>
                    <a:cubicBezTo>
                      <a:pt x="131" y="1208"/>
                      <a:pt x="131" y="1210"/>
                      <a:pt x="133" y="1210"/>
                    </a:cubicBezTo>
                    <a:cubicBezTo>
                      <a:pt x="134" y="1210"/>
                      <a:pt x="134" y="1209"/>
                      <a:pt x="135" y="1209"/>
                    </a:cubicBezTo>
                    <a:cubicBezTo>
                      <a:pt x="137" y="1209"/>
                      <a:pt x="138" y="1207"/>
                      <a:pt x="139" y="1205"/>
                    </a:cubicBezTo>
                    <a:cubicBezTo>
                      <a:pt x="139" y="1203"/>
                      <a:pt x="138" y="1201"/>
                      <a:pt x="137" y="1200"/>
                    </a:cubicBezTo>
                    <a:cubicBezTo>
                      <a:pt x="136" y="1199"/>
                      <a:pt x="136" y="1199"/>
                      <a:pt x="135" y="1198"/>
                    </a:cubicBezTo>
                    <a:cubicBezTo>
                      <a:pt x="134" y="1198"/>
                      <a:pt x="134" y="1197"/>
                      <a:pt x="133" y="1196"/>
                    </a:cubicBezTo>
                    <a:cubicBezTo>
                      <a:pt x="133" y="1196"/>
                      <a:pt x="134" y="1196"/>
                      <a:pt x="134" y="1196"/>
                    </a:cubicBezTo>
                    <a:cubicBezTo>
                      <a:pt x="135" y="1196"/>
                      <a:pt x="136" y="1196"/>
                      <a:pt x="137" y="1196"/>
                    </a:cubicBezTo>
                    <a:cubicBezTo>
                      <a:pt x="138" y="1195"/>
                      <a:pt x="139" y="1195"/>
                      <a:pt x="140" y="1194"/>
                    </a:cubicBezTo>
                    <a:cubicBezTo>
                      <a:pt x="140" y="1195"/>
                      <a:pt x="140" y="1197"/>
                      <a:pt x="141" y="1197"/>
                    </a:cubicBezTo>
                    <a:cubicBezTo>
                      <a:pt x="142" y="1198"/>
                      <a:pt x="144" y="1199"/>
                      <a:pt x="145" y="1199"/>
                    </a:cubicBezTo>
                    <a:cubicBezTo>
                      <a:pt x="146" y="1199"/>
                      <a:pt x="147" y="1200"/>
                      <a:pt x="147" y="1200"/>
                    </a:cubicBezTo>
                    <a:cubicBezTo>
                      <a:pt x="147" y="1200"/>
                      <a:pt x="147" y="1201"/>
                      <a:pt x="147" y="1201"/>
                    </a:cubicBezTo>
                    <a:cubicBezTo>
                      <a:pt x="148" y="1202"/>
                      <a:pt x="149" y="1202"/>
                      <a:pt x="150" y="1203"/>
                    </a:cubicBezTo>
                    <a:cubicBezTo>
                      <a:pt x="152" y="1204"/>
                      <a:pt x="153" y="1204"/>
                      <a:pt x="155" y="1204"/>
                    </a:cubicBezTo>
                    <a:cubicBezTo>
                      <a:pt x="155" y="1204"/>
                      <a:pt x="155" y="1205"/>
                      <a:pt x="156" y="1205"/>
                    </a:cubicBezTo>
                    <a:cubicBezTo>
                      <a:pt x="157" y="1205"/>
                      <a:pt x="157" y="1205"/>
                      <a:pt x="158" y="1206"/>
                    </a:cubicBezTo>
                    <a:cubicBezTo>
                      <a:pt x="158" y="1206"/>
                      <a:pt x="159" y="1206"/>
                      <a:pt x="159" y="1206"/>
                    </a:cubicBezTo>
                    <a:cubicBezTo>
                      <a:pt x="159" y="1206"/>
                      <a:pt x="159" y="1206"/>
                      <a:pt x="160" y="1206"/>
                    </a:cubicBezTo>
                    <a:cubicBezTo>
                      <a:pt x="161" y="1206"/>
                      <a:pt x="162" y="1207"/>
                      <a:pt x="163" y="1207"/>
                    </a:cubicBezTo>
                    <a:cubicBezTo>
                      <a:pt x="164" y="1207"/>
                      <a:pt x="165" y="1206"/>
                      <a:pt x="165" y="1206"/>
                    </a:cubicBezTo>
                    <a:cubicBezTo>
                      <a:pt x="167" y="1205"/>
                      <a:pt x="167" y="1204"/>
                      <a:pt x="167" y="1202"/>
                    </a:cubicBezTo>
                    <a:cubicBezTo>
                      <a:pt x="167" y="1202"/>
                      <a:pt x="167" y="1202"/>
                      <a:pt x="167" y="1202"/>
                    </a:cubicBezTo>
                    <a:cubicBezTo>
                      <a:pt x="167" y="1202"/>
                      <a:pt x="168" y="1202"/>
                      <a:pt x="168" y="1202"/>
                    </a:cubicBezTo>
                    <a:cubicBezTo>
                      <a:pt x="169" y="1202"/>
                      <a:pt x="171" y="1203"/>
                      <a:pt x="171" y="1204"/>
                    </a:cubicBezTo>
                    <a:cubicBezTo>
                      <a:pt x="172" y="1204"/>
                      <a:pt x="172" y="1205"/>
                      <a:pt x="173" y="1205"/>
                    </a:cubicBezTo>
                    <a:cubicBezTo>
                      <a:pt x="173" y="1206"/>
                      <a:pt x="174" y="1206"/>
                      <a:pt x="174" y="1206"/>
                    </a:cubicBezTo>
                    <a:cubicBezTo>
                      <a:pt x="173" y="1206"/>
                      <a:pt x="173" y="1206"/>
                      <a:pt x="172" y="1206"/>
                    </a:cubicBezTo>
                    <a:cubicBezTo>
                      <a:pt x="172" y="1206"/>
                      <a:pt x="171" y="1206"/>
                      <a:pt x="170" y="1206"/>
                    </a:cubicBezTo>
                    <a:cubicBezTo>
                      <a:pt x="168" y="1207"/>
                      <a:pt x="167" y="1209"/>
                      <a:pt x="167" y="1211"/>
                    </a:cubicBezTo>
                    <a:cubicBezTo>
                      <a:pt x="167" y="1212"/>
                      <a:pt x="167" y="1213"/>
                      <a:pt x="168" y="1214"/>
                    </a:cubicBezTo>
                    <a:cubicBezTo>
                      <a:pt x="168" y="1214"/>
                      <a:pt x="168" y="1214"/>
                      <a:pt x="168" y="1214"/>
                    </a:cubicBezTo>
                    <a:cubicBezTo>
                      <a:pt x="168" y="1215"/>
                      <a:pt x="167" y="1217"/>
                      <a:pt x="169" y="1218"/>
                    </a:cubicBezTo>
                    <a:cubicBezTo>
                      <a:pt x="170" y="1219"/>
                      <a:pt x="171" y="1219"/>
                      <a:pt x="171" y="1219"/>
                    </a:cubicBezTo>
                    <a:cubicBezTo>
                      <a:pt x="171" y="1219"/>
                      <a:pt x="171" y="1219"/>
                      <a:pt x="171" y="1219"/>
                    </a:cubicBezTo>
                    <a:cubicBezTo>
                      <a:pt x="173" y="1219"/>
                      <a:pt x="175" y="1217"/>
                      <a:pt x="175" y="1216"/>
                    </a:cubicBezTo>
                    <a:cubicBezTo>
                      <a:pt x="176" y="1216"/>
                      <a:pt x="176" y="1216"/>
                      <a:pt x="176" y="1216"/>
                    </a:cubicBezTo>
                    <a:cubicBezTo>
                      <a:pt x="176" y="1215"/>
                      <a:pt x="176" y="1215"/>
                      <a:pt x="176" y="1215"/>
                    </a:cubicBezTo>
                    <a:cubicBezTo>
                      <a:pt x="177" y="1215"/>
                      <a:pt x="178" y="1214"/>
                      <a:pt x="179" y="1212"/>
                    </a:cubicBezTo>
                    <a:cubicBezTo>
                      <a:pt x="179" y="1211"/>
                      <a:pt x="179" y="1211"/>
                      <a:pt x="179" y="1210"/>
                    </a:cubicBezTo>
                    <a:cubicBezTo>
                      <a:pt x="179" y="1210"/>
                      <a:pt x="180" y="1211"/>
                      <a:pt x="181" y="1211"/>
                    </a:cubicBezTo>
                    <a:cubicBezTo>
                      <a:pt x="182" y="1211"/>
                      <a:pt x="183" y="1211"/>
                      <a:pt x="184" y="1212"/>
                    </a:cubicBezTo>
                    <a:cubicBezTo>
                      <a:pt x="184" y="1212"/>
                      <a:pt x="184" y="1212"/>
                      <a:pt x="184" y="1212"/>
                    </a:cubicBezTo>
                    <a:cubicBezTo>
                      <a:pt x="184" y="1213"/>
                      <a:pt x="182" y="1214"/>
                      <a:pt x="181" y="1214"/>
                    </a:cubicBezTo>
                    <a:cubicBezTo>
                      <a:pt x="181" y="1214"/>
                      <a:pt x="180" y="1215"/>
                      <a:pt x="179" y="1215"/>
                    </a:cubicBezTo>
                    <a:cubicBezTo>
                      <a:pt x="179" y="1215"/>
                      <a:pt x="179" y="1215"/>
                      <a:pt x="178" y="1216"/>
                    </a:cubicBezTo>
                    <a:cubicBezTo>
                      <a:pt x="176" y="1216"/>
                      <a:pt x="176" y="1218"/>
                      <a:pt x="175" y="1218"/>
                    </a:cubicBezTo>
                    <a:cubicBezTo>
                      <a:pt x="175" y="1219"/>
                      <a:pt x="175" y="1219"/>
                      <a:pt x="175" y="1219"/>
                    </a:cubicBezTo>
                    <a:cubicBezTo>
                      <a:pt x="174" y="1220"/>
                      <a:pt x="174" y="1220"/>
                      <a:pt x="174" y="1220"/>
                    </a:cubicBezTo>
                    <a:cubicBezTo>
                      <a:pt x="173" y="1221"/>
                      <a:pt x="171" y="1225"/>
                      <a:pt x="173" y="1228"/>
                    </a:cubicBezTo>
                    <a:cubicBezTo>
                      <a:pt x="173" y="1229"/>
                      <a:pt x="174" y="1229"/>
                      <a:pt x="174" y="1229"/>
                    </a:cubicBezTo>
                    <a:cubicBezTo>
                      <a:pt x="173" y="1230"/>
                      <a:pt x="173" y="1230"/>
                      <a:pt x="172" y="1231"/>
                    </a:cubicBezTo>
                    <a:cubicBezTo>
                      <a:pt x="171" y="1233"/>
                      <a:pt x="170" y="1237"/>
                      <a:pt x="171" y="1239"/>
                    </a:cubicBezTo>
                    <a:cubicBezTo>
                      <a:pt x="171" y="1239"/>
                      <a:pt x="171" y="1240"/>
                      <a:pt x="171" y="1240"/>
                    </a:cubicBezTo>
                    <a:cubicBezTo>
                      <a:pt x="171" y="1240"/>
                      <a:pt x="170" y="1239"/>
                      <a:pt x="169" y="1239"/>
                    </a:cubicBezTo>
                    <a:cubicBezTo>
                      <a:pt x="169" y="1239"/>
                      <a:pt x="168" y="1240"/>
                      <a:pt x="167" y="1240"/>
                    </a:cubicBezTo>
                    <a:cubicBezTo>
                      <a:pt x="166" y="1240"/>
                      <a:pt x="166" y="1240"/>
                      <a:pt x="166" y="1240"/>
                    </a:cubicBezTo>
                    <a:cubicBezTo>
                      <a:pt x="166" y="1241"/>
                      <a:pt x="166" y="1241"/>
                      <a:pt x="166" y="1241"/>
                    </a:cubicBezTo>
                    <a:cubicBezTo>
                      <a:pt x="166" y="1241"/>
                      <a:pt x="166" y="1242"/>
                      <a:pt x="166" y="1242"/>
                    </a:cubicBezTo>
                    <a:cubicBezTo>
                      <a:pt x="166" y="1241"/>
                      <a:pt x="166" y="1241"/>
                      <a:pt x="166" y="1240"/>
                    </a:cubicBezTo>
                    <a:cubicBezTo>
                      <a:pt x="166" y="1240"/>
                      <a:pt x="166" y="1240"/>
                      <a:pt x="166" y="1240"/>
                    </a:cubicBezTo>
                    <a:cubicBezTo>
                      <a:pt x="165" y="1238"/>
                      <a:pt x="165" y="1238"/>
                      <a:pt x="165" y="1238"/>
                    </a:cubicBezTo>
                    <a:cubicBezTo>
                      <a:pt x="164" y="1238"/>
                      <a:pt x="164" y="1238"/>
                      <a:pt x="164" y="1238"/>
                    </a:cubicBezTo>
                    <a:cubicBezTo>
                      <a:pt x="164" y="1237"/>
                      <a:pt x="164" y="1237"/>
                      <a:pt x="164" y="1236"/>
                    </a:cubicBezTo>
                    <a:cubicBezTo>
                      <a:pt x="163" y="1235"/>
                      <a:pt x="162" y="1234"/>
                      <a:pt x="160" y="1234"/>
                    </a:cubicBezTo>
                    <a:cubicBezTo>
                      <a:pt x="158" y="1234"/>
                      <a:pt x="154" y="1236"/>
                      <a:pt x="154" y="1239"/>
                    </a:cubicBezTo>
                    <a:cubicBezTo>
                      <a:pt x="154" y="1239"/>
                      <a:pt x="154" y="1241"/>
                      <a:pt x="156" y="1242"/>
                    </a:cubicBezTo>
                    <a:cubicBezTo>
                      <a:pt x="156" y="1243"/>
                      <a:pt x="156" y="1245"/>
                      <a:pt x="158" y="1246"/>
                    </a:cubicBezTo>
                    <a:cubicBezTo>
                      <a:pt x="158" y="1246"/>
                      <a:pt x="159" y="1246"/>
                      <a:pt x="159" y="1246"/>
                    </a:cubicBezTo>
                    <a:cubicBezTo>
                      <a:pt x="160" y="1246"/>
                      <a:pt x="160" y="1246"/>
                      <a:pt x="160" y="1246"/>
                    </a:cubicBezTo>
                    <a:cubicBezTo>
                      <a:pt x="160" y="1247"/>
                      <a:pt x="159" y="1248"/>
                      <a:pt x="159" y="1248"/>
                    </a:cubicBezTo>
                    <a:cubicBezTo>
                      <a:pt x="158" y="1248"/>
                      <a:pt x="157" y="1248"/>
                      <a:pt x="156" y="1248"/>
                    </a:cubicBezTo>
                    <a:cubicBezTo>
                      <a:pt x="153" y="1248"/>
                      <a:pt x="151" y="1249"/>
                      <a:pt x="151" y="1252"/>
                    </a:cubicBezTo>
                    <a:cubicBezTo>
                      <a:pt x="150" y="1255"/>
                      <a:pt x="152" y="1257"/>
                      <a:pt x="153" y="1258"/>
                    </a:cubicBezTo>
                    <a:cubicBezTo>
                      <a:pt x="153" y="1259"/>
                      <a:pt x="153" y="1259"/>
                      <a:pt x="154" y="1260"/>
                    </a:cubicBezTo>
                    <a:cubicBezTo>
                      <a:pt x="156" y="1262"/>
                      <a:pt x="157" y="1263"/>
                      <a:pt x="156" y="1264"/>
                    </a:cubicBezTo>
                    <a:cubicBezTo>
                      <a:pt x="154" y="1268"/>
                      <a:pt x="153" y="1270"/>
                      <a:pt x="157" y="1274"/>
                    </a:cubicBezTo>
                    <a:cubicBezTo>
                      <a:pt x="157" y="1274"/>
                      <a:pt x="158" y="1275"/>
                      <a:pt x="158" y="1276"/>
                    </a:cubicBezTo>
                    <a:cubicBezTo>
                      <a:pt x="159" y="1278"/>
                      <a:pt x="161" y="1280"/>
                      <a:pt x="164" y="1280"/>
                    </a:cubicBezTo>
                    <a:cubicBezTo>
                      <a:pt x="164" y="1280"/>
                      <a:pt x="164" y="1280"/>
                      <a:pt x="164" y="1280"/>
                    </a:cubicBezTo>
                    <a:cubicBezTo>
                      <a:pt x="165" y="1280"/>
                      <a:pt x="165" y="1280"/>
                      <a:pt x="166" y="1280"/>
                    </a:cubicBezTo>
                    <a:cubicBezTo>
                      <a:pt x="165" y="1280"/>
                      <a:pt x="164" y="1281"/>
                      <a:pt x="164" y="1281"/>
                    </a:cubicBezTo>
                    <a:cubicBezTo>
                      <a:pt x="163" y="1283"/>
                      <a:pt x="162" y="1284"/>
                      <a:pt x="162" y="1285"/>
                    </a:cubicBezTo>
                    <a:cubicBezTo>
                      <a:pt x="163" y="1288"/>
                      <a:pt x="167" y="1291"/>
                      <a:pt x="167" y="1291"/>
                    </a:cubicBezTo>
                    <a:cubicBezTo>
                      <a:pt x="168" y="1291"/>
                      <a:pt x="169" y="1291"/>
                      <a:pt x="170" y="1291"/>
                    </a:cubicBezTo>
                    <a:cubicBezTo>
                      <a:pt x="171" y="1291"/>
                      <a:pt x="171" y="1291"/>
                      <a:pt x="171" y="1291"/>
                    </a:cubicBezTo>
                    <a:cubicBezTo>
                      <a:pt x="170" y="1292"/>
                      <a:pt x="170" y="1292"/>
                      <a:pt x="170" y="1292"/>
                    </a:cubicBezTo>
                    <a:cubicBezTo>
                      <a:pt x="169" y="1292"/>
                      <a:pt x="168" y="1294"/>
                      <a:pt x="168" y="1295"/>
                    </a:cubicBezTo>
                    <a:cubicBezTo>
                      <a:pt x="167" y="1297"/>
                      <a:pt x="168" y="1299"/>
                      <a:pt x="169" y="1300"/>
                    </a:cubicBezTo>
                    <a:cubicBezTo>
                      <a:pt x="170" y="1301"/>
                      <a:pt x="172" y="1302"/>
                      <a:pt x="173" y="1302"/>
                    </a:cubicBezTo>
                    <a:cubicBezTo>
                      <a:pt x="174" y="1302"/>
                      <a:pt x="175" y="1302"/>
                      <a:pt x="176" y="1301"/>
                    </a:cubicBezTo>
                    <a:cubicBezTo>
                      <a:pt x="176" y="1302"/>
                      <a:pt x="176" y="1302"/>
                      <a:pt x="176" y="1302"/>
                    </a:cubicBezTo>
                    <a:cubicBezTo>
                      <a:pt x="176" y="1307"/>
                      <a:pt x="183" y="1310"/>
                      <a:pt x="185" y="1310"/>
                    </a:cubicBezTo>
                    <a:cubicBezTo>
                      <a:pt x="186" y="1311"/>
                      <a:pt x="187" y="1311"/>
                      <a:pt x="187" y="1312"/>
                    </a:cubicBezTo>
                    <a:cubicBezTo>
                      <a:pt x="187" y="1312"/>
                      <a:pt x="186" y="1312"/>
                      <a:pt x="186" y="1312"/>
                    </a:cubicBezTo>
                    <a:cubicBezTo>
                      <a:pt x="185" y="1311"/>
                      <a:pt x="185" y="1311"/>
                      <a:pt x="185" y="1311"/>
                    </a:cubicBezTo>
                    <a:cubicBezTo>
                      <a:pt x="184" y="1311"/>
                      <a:pt x="184" y="1311"/>
                      <a:pt x="183" y="1311"/>
                    </a:cubicBezTo>
                    <a:cubicBezTo>
                      <a:pt x="181" y="1311"/>
                      <a:pt x="179" y="1313"/>
                      <a:pt x="179" y="1314"/>
                    </a:cubicBezTo>
                    <a:cubicBezTo>
                      <a:pt x="177" y="1317"/>
                      <a:pt x="177" y="1317"/>
                      <a:pt x="177" y="1317"/>
                    </a:cubicBezTo>
                    <a:cubicBezTo>
                      <a:pt x="181" y="1318"/>
                      <a:pt x="181" y="1318"/>
                      <a:pt x="181" y="1318"/>
                    </a:cubicBezTo>
                    <a:cubicBezTo>
                      <a:pt x="181" y="1318"/>
                      <a:pt x="181" y="1318"/>
                      <a:pt x="181" y="1318"/>
                    </a:cubicBezTo>
                    <a:cubicBezTo>
                      <a:pt x="181" y="1319"/>
                      <a:pt x="182" y="1321"/>
                      <a:pt x="183" y="1322"/>
                    </a:cubicBezTo>
                    <a:cubicBezTo>
                      <a:pt x="184" y="1323"/>
                      <a:pt x="186" y="1323"/>
                      <a:pt x="187" y="1323"/>
                    </a:cubicBezTo>
                    <a:cubicBezTo>
                      <a:pt x="187" y="1323"/>
                      <a:pt x="188" y="1323"/>
                      <a:pt x="188" y="1323"/>
                    </a:cubicBezTo>
                    <a:cubicBezTo>
                      <a:pt x="188" y="1323"/>
                      <a:pt x="189" y="1323"/>
                      <a:pt x="189" y="1323"/>
                    </a:cubicBezTo>
                    <a:cubicBezTo>
                      <a:pt x="189" y="1323"/>
                      <a:pt x="189" y="1323"/>
                      <a:pt x="189" y="1323"/>
                    </a:cubicBezTo>
                    <a:cubicBezTo>
                      <a:pt x="189" y="1323"/>
                      <a:pt x="190" y="1324"/>
                      <a:pt x="191" y="1325"/>
                    </a:cubicBezTo>
                    <a:cubicBezTo>
                      <a:pt x="192" y="1326"/>
                      <a:pt x="193" y="1326"/>
                      <a:pt x="194" y="1326"/>
                    </a:cubicBezTo>
                    <a:cubicBezTo>
                      <a:pt x="195" y="1326"/>
                      <a:pt x="196" y="1326"/>
                      <a:pt x="196" y="1326"/>
                    </a:cubicBezTo>
                    <a:cubicBezTo>
                      <a:pt x="197" y="1326"/>
                      <a:pt x="197" y="1325"/>
                      <a:pt x="197" y="1325"/>
                    </a:cubicBezTo>
                    <a:cubicBezTo>
                      <a:pt x="198" y="1325"/>
                      <a:pt x="198" y="1326"/>
                      <a:pt x="198" y="1326"/>
                    </a:cubicBezTo>
                    <a:cubicBezTo>
                      <a:pt x="199" y="1326"/>
                      <a:pt x="200" y="1326"/>
                      <a:pt x="201" y="1326"/>
                    </a:cubicBezTo>
                    <a:cubicBezTo>
                      <a:pt x="202" y="1326"/>
                      <a:pt x="203" y="1326"/>
                      <a:pt x="204" y="1325"/>
                    </a:cubicBezTo>
                    <a:cubicBezTo>
                      <a:pt x="204" y="1325"/>
                      <a:pt x="204" y="1326"/>
                      <a:pt x="205" y="1327"/>
                    </a:cubicBezTo>
                    <a:cubicBezTo>
                      <a:pt x="205" y="1327"/>
                      <a:pt x="206" y="1328"/>
                      <a:pt x="209" y="1330"/>
                    </a:cubicBezTo>
                    <a:cubicBezTo>
                      <a:pt x="208" y="1330"/>
                      <a:pt x="208" y="1330"/>
                      <a:pt x="208" y="1330"/>
                    </a:cubicBezTo>
                    <a:cubicBezTo>
                      <a:pt x="207" y="1329"/>
                      <a:pt x="207" y="1329"/>
                      <a:pt x="206" y="1329"/>
                    </a:cubicBezTo>
                    <a:cubicBezTo>
                      <a:pt x="205" y="1329"/>
                      <a:pt x="205" y="1329"/>
                      <a:pt x="204" y="1329"/>
                    </a:cubicBezTo>
                    <a:cubicBezTo>
                      <a:pt x="204" y="1328"/>
                      <a:pt x="203" y="1327"/>
                      <a:pt x="202" y="1327"/>
                    </a:cubicBezTo>
                    <a:cubicBezTo>
                      <a:pt x="201" y="1327"/>
                      <a:pt x="201" y="1327"/>
                      <a:pt x="200" y="1327"/>
                    </a:cubicBezTo>
                    <a:cubicBezTo>
                      <a:pt x="200" y="1327"/>
                      <a:pt x="199" y="1327"/>
                      <a:pt x="199" y="1327"/>
                    </a:cubicBezTo>
                    <a:cubicBezTo>
                      <a:pt x="198" y="1327"/>
                      <a:pt x="198" y="1327"/>
                      <a:pt x="198" y="1327"/>
                    </a:cubicBezTo>
                    <a:cubicBezTo>
                      <a:pt x="198" y="1327"/>
                      <a:pt x="198" y="1327"/>
                      <a:pt x="198" y="1327"/>
                    </a:cubicBezTo>
                    <a:cubicBezTo>
                      <a:pt x="197" y="1327"/>
                      <a:pt x="197" y="1327"/>
                      <a:pt x="196" y="1327"/>
                    </a:cubicBezTo>
                    <a:cubicBezTo>
                      <a:pt x="194" y="1327"/>
                      <a:pt x="193" y="1328"/>
                      <a:pt x="193" y="1329"/>
                    </a:cubicBezTo>
                    <a:cubicBezTo>
                      <a:pt x="192" y="1330"/>
                      <a:pt x="192" y="1332"/>
                      <a:pt x="193" y="1333"/>
                    </a:cubicBezTo>
                    <a:cubicBezTo>
                      <a:pt x="193" y="1334"/>
                      <a:pt x="194" y="1335"/>
                      <a:pt x="194" y="1335"/>
                    </a:cubicBezTo>
                    <a:cubicBezTo>
                      <a:pt x="194" y="1335"/>
                      <a:pt x="194" y="1335"/>
                      <a:pt x="194" y="1335"/>
                    </a:cubicBezTo>
                    <a:cubicBezTo>
                      <a:pt x="194" y="1337"/>
                      <a:pt x="194" y="1339"/>
                      <a:pt x="194" y="1341"/>
                    </a:cubicBezTo>
                    <a:cubicBezTo>
                      <a:pt x="195" y="1344"/>
                      <a:pt x="197" y="1344"/>
                      <a:pt x="198" y="1344"/>
                    </a:cubicBezTo>
                    <a:cubicBezTo>
                      <a:pt x="199" y="1344"/>
                      <a:pt x="199" y="1344"/>
                      <a:pt x="200" y="1344"/>
                    </a:cubicBezTo>
                    <a:cubicBezTo>
                      <a:pt x="200" y="1344"/>
                      <a:pt x="200" y="1344"/>
                      <a:pt x="200" y="1344"/>
                    </a:cubicBezTo>
                    <a:cubicBezTo>
                      <a:pt x="200" y="1344"/>
                      <a:pt x="201" y="1345"/>
                      <a:pt x="201" y="1345"/>
                    </a:cubicBezTo>
                    <a:cubicBezTo>
                      <a:pt x="201" y="1345"/>
                      <a:pt x="201" y="1345"/>
                      <a:pt x="201" y="1345"/>
                    </a:cubicBezTo>
                    <a:cubicBezTo>
                      <a:pt x="200" y="1346"/>
                      <a:pt x="199" y="1346"/>
                      <a:pt x="198" y="1348"/>
                    </a:cubicBezTo>
                    <a:cubicBezTo>
                      <a:pt x="198" y="1348"/>
                      <a:pt x="198" y="1349"/>
                      <a:pt x="198" y="1351"/>
                    </a:cubicBezTo>
                    <a:cubicBezTo>
                      <a:pt x="199" y="1351"/>
                      <a:pt x="199" y="1351"/>
                      <a:pt x="199" y="1352"/>
                    </a:cubicBezTo>
                    <a:cubicBezTo>
                      <a:pt x="199" y="1352"/>
                      <a:pt x="199" y="1352"/>
                      <a:pt x="199" y="1352"/>
                    </a:cubicBezTo>
                    <a:cubicBezTo>
                      <a:pt x="199" y="1354"/>
                      <a:pt x="199" y="1355"/>
                      <a:pt x="200" y="1356"/>
                    </a:cubicBezTo>
                    <a:cubicBezTo>
                      <a:pt x="201" y="1357"/>
                      <a:pt x="202" y="1358"/>
                      <a:pt x="203" y="1358"/>
                    </a:cubicBezTo>
                    <a:cubicBezTo>
                      <a:pt x="203" y="1359"/>
                      <a:pt x="203" y="1360"/>
                      <a:pt x="204" y="1360"/>
                    </a:cubicBezTo>
                    <a:cubicBezTo>
                      <a:pt x="204" y="1361"/>
                      <a:pt x="205" y="1361"/>
                      <a:pt x="206" y="1361"/>
                    </a:cubicBezTo>
                    <a:cubicBezTo>
                      <a:pt x="207" y="1361"/>
                      <a:pt x="207" y="1361"/>
                      <a:pt x="207" y="1361"/>
                    </a:cubicBezTo>
                    <a:cubicBezTo>
                      <a:pt x="208" y="1362"/>
                      <a:pt x="209" y="1363"/>
                      <a:pt x="210" y="1363"/>
                    </a:cubicBezTo>
                    <a:cubicBezTo>
                      <a:pt x="211" y="1363"/>
                      <a:pt x="212" y="1363"/>
                      <a:pt x="213" y="1362"/>
                    </a:cubicBezTo>
                    <a:cubicBezTo>
                      <a:pt x="215" y="1360"/>
                      <a:pt x="214" y="1357"/>
                      <a:pt x="213" y="1356"/>
                    </a:cubicBezTo>
                    <a:cubicBezTo>
                      <a:pt x="213" y="1356"/>
                      <a:pt x="213" y="1356"/>
                      <a:pt x="213" y="1356"/>
                    </a:cubicBezTo>
                    <a:cubicBezTo>
                      <a:pt x="213" y="1356"/>
                      <a:pt x="214" y="1355"/>
                      <a:pt x="214" y="1355"/>
                    </a:cubicBezTo>
                    <a:cubicBezTo>
                      <a:pt x="215" y="1353"/>
                      <a:pt x="215" y="1352"/>
                      <a:pt x="214" y="1350"/>
                    </a:cubicBezTo>
                    <a:cubicBezTo>
                      <a:pt x="214" y="1349"/>
                      <a:pt x="214" y="1349"/>
                      <a:pt x="214" y="1349"/>
                    </a:cubicBezTo>
                    <a:cubicBezTo>
                      <a:pt x="214" y="1347"/>
                      <a:pt x="214" y="1347"/>
                      <a:pt x="214" y="1347"/>
                    </a:cubicBezTo>
                    <a:cubicBezTo>
                      <a:pt x="212" y="1347"/>
                      <a:pt x="212" y="1347"/>
                      <a:pt x="212" y="1347"/>
                    </a:cubicBezTo>
                    <a:cubicBezTo>
                      <a:pt x="212" y="1347"/>
                      <a:pt x="211" y="1347"/>
                      <a:pt x="211" y="1347"/>
                    </a:cubicBezTo>
                    <a:cubicBezTo>
                      <a:pt x="211" y="1347"/>
                      <a:pt x="211" y="1347"/>
                      <a:pt x="211" y="1347"/>
                    </a:cubicBezTo>
                    <a:cubicBezTo>
                      <a:pt x="211" y="1346"/>
                      <a:pt x="211" y="1346"/>
                      <a:pt x="211" y="1345"/>
                    </a:cubicBezTo>
                    <a:cubicBezTo>
                      <a:pt x="211" y="1345"/>
                      <a:pt x="212" y="1345"/>
                      <a:pt x="212" y="1345"/>
                    </a:cubicBezTo>
                    <a:cubicBezTo>
                      <a:pt x="214" y="1344"/>
                      <a:pt x="214" y="1343"/>
                      <a:pt x="214" y="1342"/>
                    </a:cubicBezTo>
                    <a:cubicBezTo>
                      <a:pt x="214" y="1342"/>
                      <a:pt x="214" y="1342"/>
                      <a:pt x="215" y="1341"/>
                    </a:cubicBezTo>
                    <a:cubicBezTo>
                      <a:pt x="215" y="1341"/>
                      <a:pt x="216" y="1340"/>
                      <a:pt x="217" y="1339"/>
                    </a:cubicBezTo>
                    <a:cubicBezTo>
                      <a:pt x="218" y="1338"/>
                      <a:pt x="218" y="1336"/>
                      <a:pt x="217" y="1335"/>
                    </a:cubicBezTo>
                    <a:cubicBezTo>
                      <a:pt x="217" y="1334"/>
                      <a:pt x="216" y="1334"/>
                      <a:pt x="216" y="1333"/>
                    </a:cubicBezTo>
                    <a:cubicBezTo>
                      <a:pt x="216" y="1333"/>
                      <a:pt x="217" y="1333"/>
                      <a:pt x="218" y="1333"/>
                    </a:cubicBezTo>
                    <a:cubicBezTo>
                      <a:pt x="218" y="1334"/>
                      <a:pt x="218" y="1335"/>
                      <a:pt x="218" y="1336"/>
                    </a:cubicBezTo>
                    <a:cubicBezTo>
                      <a:pt x="218" y="1339"/>
                      <a:pt x="222" y="1340"/>
                      <a:pt x="224" y="1340"/>
                    </a:cubicBezTo>
                    <a:cubicBezTo>
                      <a:pt x="225" y="1341"/>
                      <a:pt x="225" y="1341"/>
                      <a:pt x="226" y="1342"/>
                    </a:cubicBezTo>
                    <a:cubicBezTo>
                      <a:pt x="226" y="1342"/>
                      <a:pt x="227" y="1343"/>
                      <a:pt x="228" y="1343"/>
                    </a:cubicBezTo>
                    <a:cubicBezTo>
                      <a:pt x="228" y="1343"/>
                      <a:pt x="228" y="1343"/>
                      <a:pt x="228" y="1343"/>
                    </a:cubicBezTo>
                    <a:cubicBezTo>
                      <a:pt x="227" y="1344"/>
                      <a:pt x="225" y="1344"/>
                      <a:pt x="224" y="1346"/>
                    </a:cubicBezTo>
                    <a:cubicBezTo>
                      <a:pt x="224" y="1346"/>
                      <a:pt x="223" y="1347"/>
                      <a:pt x="224" y="1348"/>
                    </a:cubicBezTo>
                    <a:cubicBezTo>
                      <a:pt x="224" y="1350"/>
                      <a:pt x="224" y="1350"/>
                      <a:pt x="224" y="1350"/>
                    </a:cubicBezTo>
                    <a:cubicBezTo>
                      <a:pt x="225" y="1350"/>
                      <a:pt x="225" y="1350"/>
                      <a:pt x="225" y="1350"/>
                    </a:cubicBezTo>
                    <a:cubicBezTo>
                      <a:pt x="226" y="1350"/>
                      <a:pt x="226" y="1351"/>
                      <a:pt x="226" y="1351"/>
                    </a:cubicBezTo>
                    <a:cubicBezTo>
                      <a:pt x="227" y="1351"/>
                      <a:pt x="227" y="1351"/>
                      <a:pt x="227" y="1351"/>
                    </a:cubicBezTo>
                    <a:cubicBezTo>
                      <a:pt x="228" y="1351"/>
                      <a:pt x="228" y="1352"/>
                      <a:pt x="229" y="1352"/>
                    </a:cubicBezTo>
                    <a:cubicBezTo>
                      <a:pt x="229" y="1352"/>
                      <a:pt x="229" y="1352"/>
                      <a:pt x="229" y="1352"/>
                    </a:cubicBezTo>
                    <a:cubicBezTo>
                      <a:pt x="229" y="1352"/>
                      <a:pt x="229" y="1352"/>
                      <a:pt x="229" y="1352"/>
                    </a:cubicBezTo>
                    <a:cubicBezTo>
                      <a:pt x="229" y="1352"/>
                      <a:pt x="229" y="1352"/>
                      <a:pt x="229" y="1352"/>
                    </a:cubicBezTo>
                    <a:cubicBezTo>
                      <a:pt x="228" y="1352"/>
                      <a:pt x="228" y="1352"/>
                      <a:pt x="228" y="1352"/>
                    </a:cubicBezTo>
                    <a:cubicBezTo>
                      <a:pt x="228" y="1352"/>
                      <a:pt x="228" y="1354"/>
                      <a:pt x="228" y="1354"/>
                    </a:cubicBezTo>
                    <a:cubicBezTo>
                      <a:pt x="228" y="1354"/>
                      <a:pt x="227" y="1354"/>
                      <a:pt x="227" y="1354"/>
                    </a:cubicBezTo>
                    <a:cubicBezTo>
                      <a:pt x="227" y="1354"/>
                      <a:pt x="227" y="1354"/>
                      <a:pt x="226" y="1353"/>
                    </a:cubicBezTo>
                    <a:cubicBezTo>
                      <a:pt x="226" y="1353"/>
                      <a:pt x="225" y="1352"/>
                      <a:pt x="223" y="1352"/>
                    </a:cubicBezTo>
                    <a:cubicBezTo>
                      <a:pt x="223" y="1352"/>
                      <a:pt x="223" y="1352"/>
                      <a:pt x="223" y="1352"/>
                    </a:cubicBezTo>
                    <a:cubicBezTo>
                      <a:pt x="223" y="1352"/>
                      <a:pt x="223" y="1352"/>
                      <a:pt x="223" y="1352"/>
                    </a:cubicBezTo>
                    <a:cubicBezTo>
                      <a:pt x="220" y="1353"/>
                      <a:pt x="219" y="1356"/>
                      <a:pt x="219" y="1357"/>
                    </a:cubicBezTo>
                    <a:cubicBezTo>
                      <a:pt x="218" y="1360"/>
                      <a:pt x="220" y="1362"/>
                      <a:pt x="221" y="1362"/>
                    </a:cubicBezTo>
                    <a:cubicBezTo>
                      <a:pt x="222" y="1363"/>
                      <a:pt x="222" y="1363"/>
                      <a:pt x="222" y="1364"/>
                    </a:cubicBezTo>
                    <a:cubicBezTo>
                      <a:pt x="222" y="1364"/>
                      <a:pt x="222" y="1364"/>
                      <a:pt x="222" y="1364"/>
                    </a:cubicBezTo>
                    <a:cubicBezTo>
                      <a:pt x="223" y="1365"/>
                      <a:pt x="223" y="1367"/>
                      <a:pt x="224" y="1367"/>
                    </a:cubicBezTo>
                    <a:cubicBezTo>
                      <a:pt x="224" y="1368"/>
                      <a:pt x="225" y="1369"/>
                      <a:pt x="225" y="1369"/>
                    </a:cubicBezTo>
                    <a:cubicBezTo>
                      <a:pt x="226" y="1369"/>
                      <a:pt x="226" y="1369"/>
                      <a:pt x="226" y="1369"/>
                    </a:cubicBezTo>
                    <a:cubicBezTo>
                      <a:pt x="226" y="1370"/>
                      <a:pt x="226" y="1371"/>
                      <a:pt x="227" y="1371"/>
                    </a:cubicBezTo>
                    <a:cubicBezTo>
                      <a:pt x="228" y="1372"/>
                      <a:pt x="229" y="1372"/>
                      <a:pt x="229" y="1372"/>
                    </a:cubicBezTo>
                    <a:cubicBezTo>
                      <a:pt x="229" y="1372"/>
                      <a:pt x="230" y="1372"/>
                      <a:pt x="230" y="1372"/>
                    </a:cubicBezTo>
                    <a:cubicBezTo>
                      <a:pt x="230" y="1373"/>
                      <a:pt x="230" y="1373"/>
                      <a:pt x="230" y="1373"/>
                    </a:cubicBezTo>
                    <a:cubicBezTo>
                      <a:pt x="231" y="1373"/>
                      <a:pt x="231" y="1374"/>
                      <a:pt x="231" y="1374"/>
                    </a:cubicBezTo>
                    <a:cubicBezTo>
                      <a:pt x="232" y="1375"/>
                      <a:pt x="233" y="1375"/>
                      <a:pt x="235" y="1376"/>
                    </a:cubicBezTo>
                    <a:cubicBezTo>
                      <a:pt x="235" y="1376"/>
                      <a:pt x="235" y="1376"/>
                      <a:pt x="234" y="1376"/>
                    </a:cubicBezTo>
                    <a:cubicBezTo>
                      <a:pt x="234" y="1376"/>
                      <a:pt x="234" y="1377"/>
                      <a:pt x="234" y="1377"/>
                    </a:cubicBezTo>
                    <a:cubicBezTo>
                      <a:pt x="233" y="1377"/>
                      <a:pt x="232" y="1377"/>
                      <a:pt x="232" y="1378"/>
                    </a:cubicBezTo>
                    <a:cubicBezTo>
                      <a:pt x="232" y="1378"/>
                      <a:pt x="231" y="1378"/>
                      <a:pt x="231" y="1379"/>
                    </a:cubicBezTo>
                    <a:cubicBezTo>
                      <a:pt x="231" y="1379"/>
                      <a:pt x="230" y="1379"/>
                      <a:pt x="230" y="1379"/>
                    </a:cubicBezTo>
                    <a:cubicBezTo>
                      <a:pt x="230" y="1378"/>
                      <a:pt x="230" y="1378"/>
                      <a:pt x="230" y="1378"/>
                    </a:cubicBezTo>
                    <a:cubicBezTo>
                      <a:pt x="229" y="1377"/>
                      <a:pt x="228" y="1376"/>
                      <a:pt x="227" y="1376"/>
                    </a:cubicBezTo>
                    <a:cubicBezTo>
                      <a:pt x="226" y="1376"/>
                      <a:pt x="226" y="1376"/>
                      <a:pt x="226" y="1376"/>
                    </a:cubicBezTo>
                    <a:cubicBezTo>
                      <a:pt x="226" y="1376"/>
                      <a:pt x="226" y="1376"/>
                      <a:pt x="226" y="1376"/>
                    </a:cubicBezTo>
                    <a:cubicBezTo>
                      <a:pt x="224" y="1376"/>
                      <a:pt x="223" y="1377"/>
                      <a:pt x="222" y="1380"/>
                    </a:cubicBezTo>
                    <a:cubicBezTo>
                      <a:pt x="222" y="1382"/>
                      <a:pt x="222" y="1384"/>
                      <a:pt x="223" y="1385"/>
                    </a:cubicBezTo>
                    <a:cubicBezTo>
                      <a:pt x="224" y="1386"/>
                      <a:pt x="225" y="1386"/>
                      <a:pt x="226" y="1386"/>
                    </a:cubicBezTo>
                    <a:cubicBezTo>
                      <a:pt x="226" y="1387"/>
                      <a:pt x="226" y="1387"/>
                      <a:pt x="226" y="1387"/>
                    </a:cubicBezTo>
                    <a:cubicBezTo>
                      <a:pt x="226" y="1387"/>
                      <a:pt x="226" y="1387"/>
                      <a:pt x="226" y="1387"/>
                    </a:cubicBezTo>
                    <a:cubicBezTo>
                      <a:pt x="225" y="1387"/>
                      <a:pt x="224" y="1388"/>
                      <a:pt x="224" y="1389"/>
                    </a:cubicBezTo>
                    <a:cubicBezTo>
                      <a:pt x="223" y="1390"/>
                      <a:pt x="223" y="1391"/>
                      <a:pt x="224" y="1393"/>
                    </a:cubicBezTo>
                    <a:cubicBezTo>
                      <a:pt x="224" y="1395"/>
                      <a:pt x="224" y="1395"/>
                      <a:pt x="224" y="1395"/>
                    </a:cubicBezTo>
                    <a:cubicBezTo>
                      <a:pt x="225" y="1395"/>
                      <a:pt x="225" y="1395"/>
                      <a:pt x="225" y="1395"/>
                    </a:cubicBezTo>
                    <a:cubicBezTo>
                      <a:pt x="226" y="1396"/>
                      <a:pt x="226" y="1397"/>
                      <a:pt x="228" y="1397"/>
                    </a:cubicBezTo>
                    <a:cubicBezTo>
                      <a:pt x="228" y="1397"/>
                      <a:pt x="228" y="1397"/>
                      <a:pt x="228" y="1397"/>
                    </a:cubicBezTo>
                    <a:cubicBezTo>
                      <a:pt x="229" y="1397"/>
                      <a:pt x="229" y="1397"/>
                      <a:pt x="229" y="1397"/>
                    </a:cubicBezTo>
                    <a:cubicBezTo>
                      <a:pt x="231" y="1397"/>
                      <a:pt x="232" y="1395"/>
                      <a:pt x="232" y="1394"/>
                    </a:cubicBezTo>
                    <a:cubicBezTo>
                      <a:pt x="232" y="1394"/>
                      <a:pt x="233" y="1394"/>
                      <a:pt x="233" y="1394"/>
                    </a:cubicBezTo>
                    <a:cubicBezTo>
                      <a:pt x="234" y="1393"/>
                      <a:pt x="234" y="1393"/>
                      <a:pt x="234" y="1392"/>
                    </a:cubicBezTo>
                    <a:cubicBezTo>
                      <a:pt x="234" y="1391"/>
                      <a:pt x="234" y="1391"/>
                      <a:pt x="234" y="1390"/>
                    </a:cubicBezTo>
                    <a:cubicBezTo>
                      <a:pt x="235" y="1390"/>
                      <a:pt x="235" y="1390"/>
                      <a:pt x="235" y="1390"/>
                    </a:cubicBezTo>
                    <a:cubicBezTo>
                      <a:pt x="236" y="1390"/>
                      <a:pt x="237" y="1390"/>
                      <a:pt x="237" y="1390"/>
                    </a:cubicBezTo>
                    <a:cubicBezTo>
                      <a:pt x="238" y="1389"/>
                      <a:pt x="239" y="1388"/>
                      <a:pt x="239" y="1388"/>
                    </a:cubicBezTo>
                    <a:cubicBezTo>
                      <a:pt x="240" y="1388"/>
                      <a:pt x="240" y="1388"/>
                      <a:pt x="240" y="1388"/>
                    </a:cubicBezTo>
                    <a:cubicBezTo>
                      <a:pt x="240" y="1388"/>
                      <a:pt x="240" y="1388"/>
                      <a:pt x="240" y="1388"/>
                    </a:cubicBezTo>
                    <a:cubicBezTo>
                      <a:pt x="242" y="1387"/>
                      <a:pt x="242" y="1387"/>
                      <a:pt x="242" y="1387"/>
                    </a:cubicBezTo>
                    <a:cubicBezTo>
                      <a:pt x="242" y="1386"/>
                      <a:pt x="242" y="1386"/>
                      <a:pt x="242" y="1386"/>
                    </a:cubicBezTo>
                    <a:cubicBezTo>
                      <a:pt x="243" y="1387"/>
                      <a:pt x="244" y="1388"/>
                      <a:pt x="245" y="1388"/>
                    </a:cubicBezTo>
                    <a:cubicBezTo>
                      <a:pt x="245" y="1387"/>
                      <a:pt x="245" y="1387"/>
                      <a:pt x="245" y="1387"/>
                    </a:cubicBezTo>
                    <a:cubicBezTo>
                      <a:pt x="247" y="1387"/>
                      <a:pt x="248" y="1387"/>
                      <a:pt x="248" y="1386"/>
                    </a:cubicBezTo>
                    <a:cubicBezTo>
                      <a:pt x="249" y="1384"/>
                      <a:pt x="249" y="1382"/>
                      <a:pt x="248" y="1380"/>
                    </a:cubicBezTo>
                    <a:cubicBezTo>
                      <a:pt x="248" y="1379"/>
                      <a:pt x="248" y="1379"/>
                      <a:pt x="248" y="1378"/>
                    </a:cubicBezTo>
                    <a:cubicBezTo>
                      <a:pt x="248" y="1376"/>
                      <a:pt x="248" y="1376"/>
                      <a:pt x="248" y="1376"/>
                    </a:cubicBezTo>
                    <a:cubicBezTo>
                      <a:pt x="246" y="1376"/>
                      <a:pt x="246" y="1376"/>
                      <a:pt x="246" y="1376"/>
                    </a:cubicBezTo>
                    <a:cubicBezTo>
                      <a:pt x="245" y="1376"/>
                      <a:pt x="245" y="1376"/>
                      <a:pt x="245" y="1375"/>
                    </a:cubicBezTo>
                    <a:cubicBezTo>
                      <a:pt x="244" y="1375"/>
                      <a:pt x="243" y="1373"/>
                      <a:pt x="241" y="1373"/>
                    </a:cubicBezTo>
                    <a:cubicBezTo>
                      <a:pt x="241" y="1373"/>
                      <a:pt x="241" y="1372"/>
                      <a:pt x="241" y="1372"/>
                    </a:cubicBezTo>
                    <a:cubicBezTo>
                      <a:pt x="241" y="1372"/>
                      <a:pt x="242" y="1371"/>
                      <a:pt x="242" y="1371"/>
                    </a:cubicBezTo>
                    <a:cubicBezTo>
                      <a:pt x="242" y="1371"/>
                      <a:pt x="242" y="1371"/>
                      <a:pt x="242" y="1371"/>
                    </a:cubicBezTo>
                    <a:cubicBezTo>
                      <a:pt x="243" y="1371"/>
                      <a:pt x="244" y="1371"/>
                      <a:pt x="245" y="1369"/>
                    </a:cubicBezTo>
                    <a:cubicBezTo>
                      <a:pt x="246" y="1368"/>
                      <a:pt x="246" y="1367"/>
                      <a:pt x="246" y="1366"/>
                    </a:cubicBezTo>
                    <a:cubicBezTo>
                      <a:pt x="246" y="1365"/>
                      <a:pt x="246" y="1365"/>
                      <a:pt x="246" y="1365"/>
                    </a:cubicBezTo>
                    <a:cubicBezTo>
                      <a:pt x="246" y="1366"/>
                      <a:pt x="246" y="1367"/>
                      <a:pt x="247" y="1368"/>
                    </a:cubicBezTo>
                    <a:cubicBezTo>
                      <a:pt x="248" y="1369"/>
                      <a:pt x="249" y="1370"/>
                      <a:pt x="250" y="1370"/>
                    </a:cubicBezTo>
                    <a:cubicBezTo>
                      <a:pt x="250" y="1370"/>
                      <a:pt x="250" y="1370"/>
                      <a:pt x="250" y="1370"/>
                    </a:cubicBezTo>
                    <a:cubicBezTo>
                      <a:pt x="250" y="1371"/>
                      <a:pt x="250" y="1371"/>
                      <a:pt x="250" y="1371"/>
                    </a:cubicBezTo>
                    <a:cubicBezTo>
                      <a:pt x="250" y="1371"/>
                      <a:pt x="251" y="1372"/>
                      <a:pt x="252" y="1373"/>
                    </a:cubicBezTo>
                    <a:cubicBezTo>
                      <a:pt x="252" y="1374"/>
                      <a:pt x="253" y="1374"/>
                      <a:pt x="253" y="1374"/>
                    </a:cubicBezTo>
                    <a:cubicBezTo>
                      <a:pt x="253" y="1375"/>
                      <a:pt x="253" y="1375"/>
                      <a:pt x="254" y="1376"/>
                    </a:cubicBezTo>
                    <a:cubicBezTo>
                      <a:pt x="256" y="1378"/>
                      <a:pt x="258" y="1378"/>
                      <a:pt x="261" y="1378"/>
                    </a:cubicBezTo>
                    <a:cubicBezTo>
                      <a:pt x="261" y="1378"/>
                      <a:pt x="261" y="1378"/>
                      <a:pt x="261" y="1378"/>
                    </a:cubicBezTo>
                    <a:cubicBezTo>
                      <a:pt x="262" y="1378"/>
                      <a:pt x="263" y="1379"/>
                      <a:pt x="264" y="1379"/>
                    </a:cubicBezTo>
                    <a:cubicBezTo>
                      <a:pt x="268" y="1379"/>
                      <a:pt x="269" y="1379"/>
                      <a:pt x="270" y="1381"/>
                    </a:cubicBezTo>
                    <a:cubicBezTo>
                      <a:pt x="270" y="1381"/>
                      <a:pt x="269" y="1381"/>
                      <a:pt x="269" y="1381"/>
                    </a:cubicBezTo>
                    <a:cubicBezTo>
                      <a:pt x="269" y="1381"/>
                      <a:pt x="268" y="1381"/>
                      <a:pt x="268" y="1381"/>
                    </a:cubicBezTo>
                    <a:cubicBezTo>
                      <a:pt x="267" y="1381"/>
                      <a:pt x="265" y="1381"/>
                      <a:pt x="264" y="1383"/>
                    </a:cubicBezTo>
                    <a:cubicBezTo>
                      <a:pt x="263" y="1384"/>
                      <a:pt x="264" y="1386"/>
                      <a:pt x="265" y="1387"/>
                    </a:cubicBezTo>
                    <a:cubicBezTo>
                      <a:pt x="265" y="1387"/>
                      <a:pt x="265" y="1387"/>
                      <a:pt x="265" y="1387"/>
                    </a:cubicBezTo>
                    <a:cubicBezTo>
                      <a:pt x="265" y="1387"/>
                      <a:pt x="265" y="1387"/>
                      <a:pt x="265" y="1387"/>
                    </a:cubicBezTo>
                    <a:cubicBezTo>
                      <a:pt x="262" y="1388"/>
                      <a:pt x="262" y="1390"/>
                      <a:pt x="261" y="1391"/>
                    </a:cubicBezTo>
                    <a:cubicBezTo>
                      <a:pt x="261" y="1391"/>
                      <a:pt x="261" y="1392"/>
                      <a:pt x="261" y="1392"/>
                    </a:cubicBezTo>
                    <a:cubicBezTo>
                      <a:pt x="260" y="1393"/>
                      <a:pt x="260" y="1393"/>
                      <a:pt x="260" y="1395"/>
                    </a:cubicBezTo>
                    <a:cubicBezTo>
                      <a:pt x="259" y="1394"/>
                      <a:pt x="258" y="1394"/>
                      <a:pt x="257" y="1394"/>
                    </a:cubicBezTo>
                    <a:cubicBezTo>
                      <a:pt x="256" y="1394"/>
                      <a:pt x="255" y="1394"/>
                      <a:pt x="254" y="1395"/>
                    </a:cubicBezTo>
                    <a:cubicBezTo>
                      <a:pt x="254" y="1396"/>
                      <a:pt x="254" y="1396"/>
                      <a:pt x="254" y="1398"/>
                    </a:cubicBezTo>
                    <a:cubicBezTo>
                      <a:pt x="254" y="1400"/>
                      <a:pt x="256" y="1401"/>
                      <a:pt x="258" y="1403"/>
                    </a:cubicBezTo>
                    <a:cubicBezTo>
                      <a:pt x="260" y="1405"/>
                      <a:pt x="262" y="1405"/>
                      <a:pt x="263" y="1406"/>
                    </a:cubicBezTo>
                    <a:cubicBezTo>
                      <a:pt x="264" y="1406"/>
                      <a:pt x="264" y="1406"/>
                      <a:pt x="265" y="1406"/>
                    </a:cubicBezTo>
                    <a:cubicBezTo>
                      <a:pt x="266" y="1407"/>
                      <a:pt x="267" y="1408"/>
                      <a:pt x="269" y="1409"/>
                    </a:cubicBezTo>
                    <a:cubicBezTo>
                      <a:pt x="267" y="1409"/>
                      <a:pt x="266" y="1409"/>
                      <a:pt x="266" y="1410"/>
                    </a:cubicBezTo>
                    <a:cubicBezTo>
                      <a:pt x="265" y="1411"/>
                      <a:pt x="265" y="1412"/>
                      <a:pt x="265" y="1413"/>
                    </a:cubicBezTo>
                    <a:cubicBezTo>
                      <a:pt x="265" y="1414"/>
                      <a:pt x="266" y="1416"/>
                      <a:pt x="267" y="1416"/>
                    </a:cubicBezTo>
                    <a:cubicBezTo>
                      <a:pt x="267" y="1416"/>
                      <a:pt x="268" y="1417"/>
                      <a:pt x="269" y="1417"/>
                    </a:cubicBezTo>
                    <a:cubicBezTo>
                      <a:pt x="269" y="1417"/>
                      <a:pt x="270" y="1417"/>
                      <a:pt x="270" y="1417"/>
                    </a:cubicBezTo>
                    <a:cubicBezTo>
                      <a:pt x="270" y="1417"/>
                      <a:pt x="271" y="1417"/>
                      <a:pt x="271" y="1416"/>
                    </a:cubicBezTo>
                    <a:cubicBezTo>
                      <a:pt x="271" y="1416"/>
                      <a:pt x="271" y="1416"/>
                      <a:pt x="271" y="1417"/>
                    </a:cubicBezTo>
                    <a:cubicBezTo>
                      <a:pt x="271" y="1418"/>
                      <a:pt x="272" y="1419"/>
                      <a:pt x="273" y="1420"/>
                    </a:cubicBezTo>
                    <a:cubicBezTo>
                      <a:pt x="274" y="1421"/>
                      <a:pt x="275" y="1423"/>
                      <a:pt x="277" y="1424"/>
                    </a:cubicBezTo>
                    <a:cubicBezTo>
                      <a:pt x="278" y="1424"/>
                      <a:pt x="278" y="1424"/>
                      <a:pt x="278" y="1425"/>
                    </a:cubicBezTo>
                    <a:cubicBezTo>
                      <a:pt x="278" y="1426"/>
                      <a:pt x="278" y="1426"/>
                      <a:pt x="278" y="1426"/>
                    </a:cubicBezTo>
                    <a:cubicBezTo>
                      <a:pt x="279" y="1426"/>
                      <a:pt x="279" y="1426"/>
                      <a:pt x="279" y="1426"/>
                    </a:cubicBezTo>
                    <a:cubicBezTo>
                      <a:pt x="280" y="1426"/>
                      <a:pt x="280" y="1426"/>
                      <a:pt x="280" y="1426"/>
                    </a:cubicBezTo>
                    <a:cubicBezTo>
                      <a:pt x="281" y="1426"/>
                      <a:pt x="282" y="1426"/>
                      <a:pt x="283" y="1425"/>
                    </a:cubicBezTo>
                    <a:cubicBezTo>
                      <a:pt x="283" y="1425"/>
                      <a:pt x="283" y="1425"/>
                      <a:pt x="284" y="1425"/>
                    </a:cubicBezTo>
                    <a:cubicBezTo>
                      <a:pt x="284" y="1425"/>
                      <a:pt x="285" y="1425"/>
                      <a:pt x="286" y="1424"/>
                    </a:cubicBezTo>
                    <a:cubicBezTo>
                      <a:pt x="288" y="1423"/>
                      <a:pt x="288" y="1421"/>
                      <a:pt x="287" y="1420"/>
                    </a:cubicBezTo>
                    <a:cubicBezTo>
                      <a:pt x="287" y="1419"/>
                      <a:pt x="285" y="1418"/>
                      <a:pt x="284" y="1417"/>
                    </a:cubicBezTo>
                    <a:cubicBezTo>
                      <a:pt x="284" y="1416"/>
                      <a:pt x="284" y="1416"/>
                      <a:pt x="284" y="1416"/>
                    </a:cubicBezTo>
                    <a:cubicBezTo>
                      <a:pt x="284" y="1416"/>
                      <a:pt x="285" y="1417"/>
                      <a:pt x="285" y="1417"/>
                    </a:cubicBezTo>
                    <a:cubicBezTo>
                      <a:pt x="285" y="1417"/>
                      <a:pt x="286" y="1417"/>
                      <a:pt x="286" y="1417"/>
                    </a:cubicBezTo>
                    <a:cubicBezTo>
                      <a:pt x="287" y="1417"/>
                      <a:pt x="287" y="1417"/>
                      <a:pt x="287" y="1418"/>
                    </a:cubicBezTo>
                    <a:cubicBezTo>
                      <a:pt x="288" y="1418"/>
                      <a:pt x="289" y="1420"/>
                      <a:pt x="291" y="1420"/>
                    </a:cubicBezTo>
                    <a:cubicBezTo>
                      <a:pt x="291" y="1420"/>
                      <a:pt x="292" y="1419"/>
                      <a:pt x="292" y="1419"/>
                    </a:cubicBezTo>
                    <a:cubicBezTo>
                      <a:pt x="292" y="1419"/>
                      <a:pt x="293" y="1419"/>
                      <a:pt x="293" y="1419"/>
                    </a:cubicBezTo>
                    <a:cubicBezTo>
                      <a:pt x="293" y="1420"/>
                      <a:pt x="293" y="1421"/>
                      <a:pt x="293" y="1421"/>
                    </a:cubicBezTo>
                    <a:cubicBezTo>
                      <a:pt x="291" y="1422"/>
                      <a:pt x="290" y="1423"/>
                      <a:pt x="289" y="1424"/>
                    </a:cubicBezTo>
                    <a:cubicBezTo>
                      <a:pt x="289" y="1424"/>
                      <a:pt x="289" y="1424"/>
                      <a:pt x="289" y="1424"/>
                    </a:cubicBezTo>
                    <a:cubicBezTo>
                      <a:pt x="289" y="1425"/>
                      <a:pt x="288" y="1425"/>
                      <a:pt x="288" y="1426"/>
                    </a:cubicBezTo>
                    <a:cubicBezTo>
                      <a:pt x="287" y="1426"/>
                      <a:pt x="286" y="1427"/>
                      <a:pt x="285" y="1428"/>
                    </a:cubicBezTo>
                    <a:cubicBezTo>
                      <a:pt x="284" y="1429"/>
                      <a:pt x="283" y="1430"/>
                      <a:pt x="284" y="1433"/>
                    </a:cubicBezTo>
                    <a:cubicBezTo>
                      <a:pt x="284" y="1434"/>
                      <a:pt x="285" y="1435"/>
                      <a:pt x="286" y="1435"/>
                    </a:cubicBezTo>
                    <a:cubicBezTo>
                      <a:pt x="286" y="1435"/>
                      <a:pt x="286" y="1435"/>
                      <a:pt x="287" y="1435"/>
                    </a:cubicBezTo>
                    <a:cubicBezTo>
                      <a:pt x="287" y="1435"/>
                      <a:pt x="287" y="1435"/>
                      <a:pt x="288" y="1435"/>
                    </a:cubicBezTo>
                    <a:cubicBezTo>
                      <a:pt x="288" y="1436"/>
                      <a:pt x="289" y="1437"/>
                      <a:pt x="290" y="1437"/>
                    </a:cubicBezTo>
                    <a:cubicBezTo>
                      <a:pt x="290" y="1437"/>
                      <a:pt x="290" y="1437"/>
                      <a:pt x="291" y="1438"/>
                    </a:cubicBezTo>
                    <a:cubicBezTo>
                      <a:pt x="291" y="1439"/>
                      <a:pt x="291" y="1439"/>
                      <a:pt x="291" y="1439"/>
                    </a:cubicBezTo>
                    <a:cubicBezTo>
                      <a:pt x="293" y="1439"/>
                      <a:pt x="293" y="1439"/>
                      <a:pt x="293" y="1439"/>
                    </a:cubicBezTo>
                    <a:cubicBezTo>
                      <a:pt x="293" y="1439"/>
                      <a:pt x="293" y="1439"/>
                      <a:pt x="293" y="1439"/>
                    </a:cubicBezTo>
                    <a:cubicBezTo>
                      <a:pt x="294" y="1439"/>
                      <a:pt x="294" y="1439"/>
                      <a:pt x="294" y="1439"/>
                    </a:cubicBezTo>
                    <a:cubicBezTo>
                      <a:pt x="295" y="1439"/>
                      <a:pt x="295" y="1439"/>
                      <a:pt x="295" y="1439"/>
                    </a:cubicBezTo>
                    <a:cubicBezTo>
                      <a:pt x="295" y="1439"/>
                      <a:pt x="295" y="1439"/>
                      <a:pt x="295" y="1439"/>
                    </a:cubicBezTo>
                    <a:cubicBezTo>
                      <a:pt x="297" y="1439"/>
                      <a:pt x="298" y="1438"/>
                      <a:pt x="299" y="1438"/>
                    </a:cubicBezTo>
                    <a:cubicBezTo>
                      <a:pt x="299" y="1438"/>
                      <a:pt x="299" y="1438"/>
                      <a:pt x="299" y="1437"/>
                    </a:cubicBezTo>
                    <a:cubicBezTo>
                      <a:pt x="299" y="1438"/>
                      <a:pt x="299" y="1439"/>
                      <a:pt x="301" y="1440"/>
                    </a:cubicBezTo>
                    <a:cubicBezTo>
                      <a:pt x="301" y="1440"/>
                      <a:pt x="302" y="1440"/>
                      <a:pt x="303" y="1440"/>
                    </a:cubicBezTo>
                    <a:cubicBezTo>
                      <a:pt x="306" y="1440"/>
                      <a:pt x="307" y="1438"/>
                      <a:pt x="308" y="1436"/>
                    </a:cubicBezTo>
                    <a:cubicBezTo>
                      <a:pt x="308" y="1435"/>
                      <a:pt x="309" y="1434"/>
                      <a:pt x="308" y="1434"/>
                    </a:cubicBezTo>
                    <a:cubicBezTo>
                      <a:pt x="309" y="1434"/>
                      <a:pt x="309" y="1435"/>
                      <a:pt x="310" y="1435"/>
                    </a:cubicBezTo>
                    <a:cubicBezTo>
                      <a:pt x="310" y="1436"/>
                      <a:pt x="311" y="1436"/>
                      <a:pt x="311" y="1436"/>
                    </a:cubicBezTo>
                    <a:cubicBezTo>
                      <a:pt x="310" y="1436"/>
                      <a:pt x="310" y="1436"/>
                      <a:pt x="309" y="1437"/>
                    </a:cubicBezTo>
                    <a:cubicBezTo>
                      <a:pt x="307" y="1438"/>
                      <a:pt x="306" y="1439"/>
                      <a:pt x="307" y="1440"/>
                    </a:cubicBezTo>
                    <a:cubicBezTo>
                      <a:pt x="307" y="1443"/>
                      <a:pt x="310" y="1443"/>
                      <a:pt x="311" y="1443"/>
                    </a:cubicBezTo>
                    <a:cubicBezTo>
                      <a:pt x="311" y="1443"/>
                      <a:pt x="312" y="1444"/>
                      <a:pt x="313" y="1445"/>
                    </a:cubicBezTo>
                    <a:cubicBezTo>
                      <a:pt x="313" y="1445"/>
                      <a:pt x="313" y="1445"/>
                      <a:pt x="313" y="1445"/>
                    </a:cubicBezTo>
                    <a:cubicBezTo>
                      <a:pt x="313" y="1445"/>
                      <a:pt x="312" y="1445"/>
                      <a:pt x="312" y="1445"/>
                    </a:cubicBezTo>
                    <a:cubicBezTo>
                      <a:pt x="312" y="1447"/>
                      <a:pt x="312" y="1448"/>
                      <a:pt x="312" y="1449"/>
                    </a:cubicBezTo>
                    <a:cubicBezTo>
                      <a:pt x="314" y="1451"/>
                      <a:pt x="316" y="1451"/>
                      <a:pt x="319" y="1451"/>
                    </a:cubicBezTo>
                    <a:cubicBezTo>
                      <a:pt x="319" y="1451"/>
                      <a:pt x="320" y="1451"/>
                      <a:pt x="320" y="1451"/>
                    </a:cubicBezTo>
                    <a:cubicBezTo>
                      <a:pt x="320" y="1451"/>
                      <a:pt x="320" y="1452"/>
                      <a:pt x="320" y="1452"/>
                    </a:cubicBezTo>
                    <a:cubicBezTo>
                      <a:pt x="320" y="1452"/>
                      <a:pt x="320" y="1452"/>
                      <a:pt x="319" y="1452"/>
                    </a:cubicBezTo>
                    <a:cubicBezTo>
                      <a:pt x="318" y="1452"/>
                      <a:pt x="316" y="1452"/>
                      <a:pt x="315" y="1451"/>
                    </a:cubicBezTo>
                    <a:cubicBezTo>
                      <a:pt x="313" y="1450"/>
                      <a:pt x="313" y="1450"/>
                      <a:pt x="313" y="1450"/>
                    </a:cubicBezTo>
                    <a:cubicBezTo>
                      <a:pt x="308" y="1448"/>
                      <a:pt x="303" y="1445"/>
                      <a:pt x="298" y="1445"/>
                    </a:cubicBezTo>
                    <a:cubicBezTo>
                      <a:pt x="297" y="1445"/>
                      <a:pt x="297" y="1445"/>
                      <a:pt x="297" y="1445"/>
                    </a:cubicBezTo>
                    <a:cubicBezTo>
                      <a:pt x="293" y="1444"/>
                      <a:pt x="290" y="1444"/>
                      <a:pt x="286" y="1443"/>
                    </a:cubicBezTo>
                    <a:cubicBezTo>
                      <a:pt x="285" y="1443"/>
                      <a:pt x="284" y="1443"/>
                      <a:pt x="284" y="1443"/>
                    </a:cubicBezTo>
                    <a:cubicBezTo>
                      <a:pt x="284" y="1442"/>
                      <a:pt x="284" y="1442"/>
                      <a:pt x="284" y="1442"/>
                    </a:cubicBezTo>
                    <a:cubicBezTo>
                      <a:pt x="284" y="1442"/>
                      <a:pt x="283" y="1441"/>
                      <a:pt x="283" y="1440"/>
                    </a:cubicBezTo>
                    <a:cubicBezTo>
                      <a:pt x="281" y="1439"/>
                      <a:pt x="279" y="1438"/>
                      <a:pt x="278" y="1437"/>
                    </a:cubicBezTo>
                    <a:cubicBezTo>
                      <a:pt x="277" y="1437"/>
                      <a:pt x="277" y="1437"/>
                      <a:pt x="276" y="1437"/>
                    </a:cubicBezTo>
                    <a:cubicBezTo>
                      <a:pt x="276" y="1436"/>
                      <a:pt x="275" y="1436"/>
                      <a:pt x="275" y="1436"/>
                    </a:cubicBezTo>
                    <a:cubicBezTo>
                      <a:pt x="273" y="1435"/>
                      <a:pt x="271" y="1434"/>
                      <a:pt x="269" y="1434"/>
                    </a:cubicBezTo>
                    <a:cubicBezTo>
                      <a:pt x="269" y="1434"/>
                      <a:pt x="266" y="1434"/>
                      <a:pt x="266" y="1434"/>
                    </a:cubicBezTo>
                    <a:cubicBezTo>
                      <a:pt x="267" y="1437"/>
                      <a:pt x="267" y="1437"/>
                      <a:pt x="267" y="1437"/>
                    </a:cubicBezTo>
                    <a:cubicBezTo>
                      <a:pt x="270" y="1443"/>
                      <a:pt x="275" y="1446"/>
                      <a:pt x="279" y="1449"/>
                    </a:cubicBezTo>
                    <a:cubicBezTo>
                      <a:pt x="280" y="1450"/>
                      <a:pt x="282" y="1451"/>
                      <a:pt x="283" y="1451"/>
                    </a:cubicBezTo>
                    <a:cubicBezTo>
                      <a:pt x="286" y="1454"/>
                      <a:pt x="290" y="1455"/>
                      <a:pt x="293" y="1455"/>
                    </a:cubicBezTo>
                    <a:cubicBezTo>
                      <a:pt x="294" y="1455"/>
                      <a:pt x="295" y="1454"/>
                      <a:pt x="296" y="1454"/>
                    </a:cubicBezTo>
                    <a:cubicBezTo>
                      <a:pt x="297" y="1454"/>
                      <a:pt x="298" y="1454"/>
                      <a:pt x="299" y="1454"/>
                    </a:cubicBezTo>
                    <a:cubicBezTo>
                      <a:pt x="300" y="1454"/>
                      <a:pt x="302" y="1454"/>
                      <a:pt x="303" y="1455"/>
                    </a:cubicBezTo>
                    <a:cubicBezTo>
                      <a:pt x="305" y="1455"/>
                      <a:pt x="307" y="1457"/>
                      <a:pt x="310" y="1458"/>
                    </a:cubicBezTo>
                    <a:cubicBezTo>
                      <a:pt x="313" y="1461"/>
                      <a:pt x="317" y="1463"/>
                      <a:pt x="321" y="1463"/>
                    </a:cubicBezTo>
                    <a:cubicBezTo>
                      <a:pt x="321" y="1463"/>
                      <a:pt x="321" y="1463"/>
                      <a:pt x="321" y="1463"/>
                    </a:cubicBezTo>
                    <a:cubicBezTo>
                      <a:pt x="322" y="1463"/>
                      <a:pt x="322" y="1463"/>
                      <a:pt x="323" y="1463"/>
                    </a:cubicBezTo>
                    <a:cubicBezTo>
                      <a:pt x="325" y="1463"/>
                      <a:pt x="327" y="1462"/>
                      <a:pt x="328" y="1460"/>
                    </a:cubicBezTo>
                    <a:cubicBezTo>
                      <a:pt x="329" y="1461"/>
                      <a:pt x="330" y="1462"/>
                      <a:pt x="331" y="1462"/>
                    </a:cubicBezTo>
                    <a:cubicBezTo>
                      <a:pt x="332" y="1463"/>
                      <a:pt x="333" y="1463"/>
                      <a:pt x="334" y="1465"/>
                    </a:cubicBezTo>
                    <a:cubicBezTo>
                      <a:pt x="334" y="1465"/>
                      <a:pt x="334" y="1465"/>
                      <a:pt x="334" y="1465"/>
                    </a:cubicBezTo>
                    <a:cubicBezTo>
                      <a:pt x="334" y="1465"/>
                      <a:pt x="334" y="1466"/>
                      <a:pt x="334" y="1466"/>
                    </a:cubicBezTo>
                    <a:cubicBezTo>
                      <a:pt x="334" y="1466"/>
                      <a:pt x="334" y="1467"/>
                      <a:pt x="334" y="1467"/>
                    </a:cubicBezTo>
                    <a:cubicBezTo>
                      <a:pt x="334" y="1467"/>
                      <a:pt x="334" y="1467"/>
                      <a:pt x="333" y="1467"/>
                    </a:cubicBezTo>
                    <a:cubicBezTo>
                      <a:pt x="333" y="1468"/>
                      <a:pt x="332" y="1469"/>
                      <a:pt x="332" y="1469"/>
                    </a:cubicBezTo>
                    <a:cubicBezTo>
                      <a:pt x="331" y="1470"/>
                      <a:pt x="330" y="1473"/>
                      <a:pt x="332" y="1475"/>
                    </a:cubicBezTo>
                    <a:cubicBezTo>
                      <a:pt x="332" y="1476"/>
                      <a:pt x="332" y="1476"/>
                      <a:pt x="333" y="1476"/>
                    </a:cubicBezTo>
                    <a:cubicBezTo>
                      <a:pt x="333" y="1476"/>
                      <a:pt x="333" y="1477"/>
                      <a:pt x="333" y="1477"/>
                    </a:cubicBezTo>
                    <a:cubicBezTo>
                      <a:pt x="334" y="1478"/>
                      <a:pt x="334" y="1479"/>
                      <a:pt x="334" y="1480"/>
                    </a:cubicBezTo>
                    <a:cubicBezTo>
                      <a:pt x="334" y="1481"/>
                      <a:pt x="335" y="1482"/>
                      <a:pt x="335" y="1483"/>
                    </a:cubicBezTo>
                    <a:cubicBezTo>
                      <a:pt x="335" y="1484"/>
                      <a:pt x="336" y="1485"/>
                      <a:pt x="337" y="1486"/>
                    </a:cubicBezTo>
                    <a:cubicBezTo>
                      <a:pt x="337" y="1486"/>
                      <a:pt x="337" y="1487"/>
                      <a:pt x="337" y="1487"/>
                    </a:cubicBezTo>
                    <a:cubicBezTo>
                      <a:pt x="338" y="1488"/>
                      <a:pt x="338" y="1489"/>
                      <a:pt x="339" y="1490"/>
                    </a:cubicBezTo>
                    <a:cubicBezTo>
                      <a:pt x="339" y="1491"/>
                      <a:pt x="341" y="1492"/>
                      <a:pt x="343" y="1492"/>
                    </a:cubicBezTo>
                    <a:cubicBezTo>
                      <a:pt x="345" y="1492"/>
                      <a:pt x="347" y="1491"/>
                      <a:pt x="348" y="1489"/>
                    </a:cubicBezTo>
                    <a:cubicBezTo>
                      <a:pt x="349" y="1487"/>
                      <a:pt x="348" y="1485"/>
                      <a:pt x="347" y="1484"/>
                    </a:cubicBezTo>
                    <a:cubicBezTo>
                      <a:pt x="348" y="1484"/>
                      <a:pt x="348" y="1484"/>
                      <a:pt x="348" y="1484"/>
                    </a:cubicBezTo>
                    <a:cubicBezTo>
                      <a:pt x="349" y="1484"/>
                      <a:pt x="349" y="1484"/>
                      <a:pt x="349" y="1484"/>
                    </a:cubicBezTo>
                    <a:cubicBezTo>
                      <a:pt x="350" y="1484"/>
                      <a:pt x="351" y="1484"/>
                      <a:pt x="352" y="1485"/>
                    </a:cubicBezTo>
                    <a:cubicBezTo>
                      <a:pt x="352" y="1486"/>
                      <a:pt x="351" y="1488"/>
                      <a:pt x="352" y="1490"/>
                    </a:cubicBezTo>
                    <a:cubicBezTo>
                      <a:pt x="353" y="1492"/>
                      <a:pt x="353" y="1492"/>
                      <a:pt x="353" y="1492"/>
                    </a:cubicBezTo>
                    <a:cubicBezTo>
                      <a:pt x="354" y="1491"/>
                      <a:pt x="354" y="1491"/>
                      <a:pt x="354" y="1491"/>
                    </a:cubicBezTo>
                    <a:cubicBezTo>
                      <a:pt x="354" y="1491"/>
                      <a:pt x="355" y="1491"/>
                      <a:pt x="355" y="1492"/>
                    </a:cubicBezTo>
                    <a:cubicBezTo>
                      <a:pt x="355" y="1492"/>
                      <a:pt x="356" y="1492"/>
                      <a:pt x="356" y="1492"/>
                    </a:cubicBezTo>
                    <a:cubicBezTo>
                      <a:pt x="357" y="1493"/>
                      <a:pt x="358" y="1493"/>
                      <a:pt x="359" y="1493"/>
                    </a:cubicBezTo>
                    <a:cubicBezTo>
                      <a:pt x="360" y="1493"/>
                      <a:pt x="360" y="1493"/>
                      <a:pt x="360" y="1493"/>
                    </a:cubicBezTo>
                    <a:cubicBezTo>
                      <a:pt x="363" y="1493"/>
                      <a:pt x="365" y="1492"/>
                      <a:pt x="367" y="1490"/>
                    </a:cubicBezTo>
                    <a:cubicBezTo>
                      <a:pt x="366" y="1492"/>
                      <a:pt x="366" y="1494"/>
                      <a:pt x="367" y="1496"/>
                    </a:cubicBezTo>
                    <a:cubicBezTo>
                      <a:pt x="367" y="1497"/>
                      <a:pt x="367" y="1497"/>
                      <a:pt x="367" y="1498"/>
                    </a:cubicBezTo>
                    <a:cubicBezTo>
                      <a:pt x="367" y="1500"/>
                      <a:pt x="367" y="1503"/>
                      <a:pt x="369" y="1505"/>
                    </a:cubicBezTo>
                    <a:cubicBezTo>
                      <a:pt x="370" y="1506"/>
                      <a:pt x="372" y="1506"/>
                      <a:pt x="373" y="1506"/>
                    </a:cubicBezTo>
                    <a:cubicBezTo>
                      <a:pt x="376" y="1506"/>
                      <a:pt x="378" y="1505"/>
                      <a:pt x="379" y="1502"/>
                    </a:cubicBezTo>
                    <a:cubicBezTo>
                      <a:pt x="379" y="1500"/>
                      <a:pt x="378" y="1499"/>
                      <a:pt x="378" y="1498"/>
                    </a:cubicBezTo>
                    <a:cubicBezTo>
                      <a:pt x="377" y="1496"/>
                      <a:pt x="377" y="1496"/>
                      <a:pt x="377" y="1496"/>
                    </a:cubicBezTo>
                    <a:cubicBezTo>
                      <a:pt x="377" y="1495"/>
                      <a:pt x="378" y="1495"/>
                      <a:pt x="378" y="1495"/>
                    </a:cubicBezTo>
                    <a:cubicBezTo>
                      <a:pt x="378" y="1495"/>
                      <a:pt x="379" y="1496"/>
                      <a:pt x="379" y="1498"/>
                    </a:cubicBezTo>
                    <a:cubicBezTo>
                      <a:pt x="380" y="1499"/>
                      <a:pt x="380" y="1499"/>
                      <a:pt x="380" y="1499"/>
                    </a:cubicBezTo>
                    <a:cubicBezTo>
                      <a:pt x="381" y="1499"/>
                      <a:pt x="381" y="1499"/>
                      <a:pt x="381" y="1499"/>
                    </a:cubicBezTo>
                    <a:cubicBezTo>
                      <a:pt x="381" y="1499"/>
                      <a:pt x="382" y="1499"/>
                      <a:pt x="382" y="1499"/>
                    </a:cubicBezTo>
                    <a:cubicBezTo>
                      <a:pt x="383" y="1499"/>
                      <a:pt x="383" y="1499"/>
                      <a:pt x="384" y="1499"/>
                    </a:cubicBezTo>
                    <a:cubicBezTo>
                      <a:pt x="384" y="1499"/>
                      <a:pt x="385" y="1499"/>
                      <a:pt x="385" y="1499"/>
                    </a:cubicBezTo>
                    <a:cubicBezTo>
                      <a:pt x="385" y="1499"/>
                      <a:pt x="385" y="1499"/>
                      <a:pt x="385" y="1499"/>
                    </a:cubicBezTo>
                    <a:cubicBezTo>
                      <a:pt x="385" y="1500"/>
                      <a:pt x="385" y="1501"/>
                      <a:pt x="386" y="1502"/>
                    </a:cubicBezTo>
                    <a:cubicBezTo>
                      <a:pt x="387" y="1502"/>
                      <a:pt x="388" y="1503"/>
                      <a:pt x="389" y="1503"/>
                    </a:cubicBezTo>
                    <a:cubicBezTo>
                      <a:pt x="392" y="1503"/>
                      <a:pt x="393" y="1501"/>
                      <a:pt x="393" y="1500"/>
                    </a:cubicBezTo>
                    <a:cubicBezTo>
                      <a:pt x="393" y="1500"/>
                      <a:pt x="394" y="1499"/>
                      <a:pt x="394" y="1499"/>
                    </a:cubicBezTo>
                    <a:cubicBezTo>
                      <a:pt x="394" y="1500"/>
                      <a:pt x="395" y="1500"/>
                      <a:pt x="397" y="1500"/>
                    </a:cubicBezTo>
                    <a:cubicBezTo>
                      <a:pt x="398" y="1500"/>
                      <a:pt x="399" y="1500"/>
                      <a:pt x="399" y="1499"/>
                    </a:cubicBezTo>
                    <a:cubicBezTo>
                      <a:pt x="400" y="1499"/>
                      <a:pt x="400" y="1499"/>
                      <a:pt x="400" y="1499"/>
                    </a:cubicBezTo>
                    <a:cubicBezTo>
                      <a:pt x="400" y="1499"/>
                      <a:pt x="402" y="1499"/>
                      <a:pt x="402" y="1499"/>
                    </a:cubicBezTo>
                    <a:cubicBezTo>
                      <a:pt x="402" y="1499"/>
                      <a:pt x="402" y="1499"/>
                      <a:pt x="402" y="1499"/>
                    </a:cubicBezTo>
                    <a:cubicBezTo>
                      <a:pt x="402" y="1499"/>
                      <a:pt x="403" y="1499"/>
                      <a:pt x="403" y="1499"/>
                    </a:cubicBezTo>
                    <a:cubicBezTo>
                      <a:pt x="404" y="1501"/>
                      <a:pt x="404" y="1501"/>
                      <a:pt x="404" y="1501"/>
                    </a:cubicBezTo>
                    <a:cubicBezTo>
                      <a:pt x="406" y="1500"/>
                      <a:pt x="406" y="1500"/>
                      <a:pt x="406" y="1500"/>
                    </a:cubicBezTo>
                    <a:cubicBezTo>
                      <a:pt x="406" y="1500"/>
                      <a:pt x="406" y="1501"/>
                      <a:pt x="406" y="1501"/>
                    </a:cubicBezTo>
                    <a:cubicBezTo>
                      <a:pt x="406" y="1501"/>
                      <a:pt x="406" y="1502"/>
                      <a:pt x="406" y="1502"/>
                    </a:cubicBezTo>
                    <a:cubicBezTo>
                      <a:pt x="406" y="1502"/>
                      <a:pt x="406" y="1502"/>
                      <a:pt x="405" y="1502"/>
                    </a:cubicBezTo>
                    <a:cubicBezTo>
                      <a:pt x="405" y="1502"/>
                      <a:pt x="405" y="1502"/>
                      <a:pt x="404" y="1502"/>
                    </a:cubicBezTo>
                    <a:cubicBezTo>
                      <a:pt x="403" y="1502"/>
                      <a:pt x="402" y="1501"/>
                      <a:pt x="401" y="1501"/>
                    </a:cubicBezTo>
                    <a:cubicBezTo>
                      <a:pt x="401" y="1501"/>
                      <a:pt x="401" y="1501"/>
                      <a:pt x="401" y="1501"/>
                    </a:cubicBezTo>
                    <a:cubicBezTo>
                      <a:pt x="399" y="1502"/>
                      <a:pt x="399" y="1502"/>
                      <a:pt x="398" y="1503"/>
                    </a:cubicBezTo>
                    <a:cubicBezTo>
                      <a:pt x="398" y="1503"/>
                      <a:pt x="398" y="1503"/>
                      <a:pt x="398" y="1503"/>
                    </a:cubicBezTo>
                    <a:cubicBezTo>
                      <a:pt x="397" y="1503"/>
                      <a:pt x="397" y="1503"/>
                      <a:pt x="397" y="1503"/>
                    </a:cubicBezTo>
                    <a:cubicBezTo>
                      <a:pt x="396" y="1503"/>
                      <a:pt x="396" y="1503"/>
                      <a:pt x="396" y="1503"/>
                    </a:cubicBezTo>
                    <a:cubicBezTo>
                      <a:pt x="394" y="1503"/>
                      <a:pt x="394" y="1503"/>
                      <a:pt x="394" y="1503"/>
                    </a:cubicBezTo>
                    <a:cubicBezTo>
                      <a:pt x="393" y="1503"/>
                      <a:pt x="391" y="1503"/>
                      <a:pt x="390" y="1504"/>
                    </a:cubicBezTo>
                    <a:cubicBezTo>
                      <a:pt x="389" y="1505"/>
                      <a:pt x="388" y="1507"/>
                      <a:pt x="388" y="1508"/>
                    </a:cubicBezTo>
                    <a:cubicBezTo>
                      <a:pt x="388" y="1508"/>
                      <a:pt x="388" y="1509"/>
                      <a:pt x="388" y="1509"/>
                    </a:cubicBezTo>
                    <a:cubicBezTo>
                      <a:pt x="388" y="1510"/>
                      <a:pt x="388" y="1511"/>
                      <a:pt x="390" y="1515"/>
                    </a:cubicBezTo>
                    <a:cubicBezTo>
                      <a:pt x="393" y="1520"/>
                      <a:pt x="395" y="1521"/>
                      <a:pt x="395" y="1521"/>
                    </a:cubicBezTo>
                    <a:cubicBezTo>
                      <a:pt x="396" y="1521"/>
                      <a:pt x="396" y="1521"/>
                      <a:pt x="396" y="1521"/>
                    </a:cubicBezTo>
                    <a:cubicBezTo>
                      <a:pt x="397" y="1521"/>
                      <a:pt x="398" y="1520"/>
                      <a:pt x="399" y="1520"/>
                    </a:cubicBezTo>
                    <a:cubicBezTo>
                      <a:pt x="400" y="1519"/>
                      <a:pt x="401" y="1517"/>
                      <a:pt x="401" y="1515"/>
                    </a:cubicBezTo>
                    <a:cubicBezTo>
                      <a:pt x="401" y="1515"/>
                      <a:pt x="401" y="1515"/>
                      <a:pt x="401" y="1515"/>
                    </a:cubicBezTo>
                    <a:cubicBezTo>
                      <a:pt x="402" y="1516"/>
                      <a:pt x="403" y="1516"/>
                      <a:pt x="404" y="1517"/>
                    </a:cubicBezTo>
                    <a:cubicBezTo>
                      <a:pt x="404" y="1517"/>
                      <a:pt x="405" y="1517"/>
                      <a:pt x="406" y="1517"/>
                    </a:cubicBezTo>
                    <a:cubicBezTo>
                      <a:pt x="408" y="1517"/>
                      <a:pt x="409" y="1516"/>
                      <a:pt x="411" y="1515"/>
                    </a:cubicBezTo>
                    <a:cubicBezTo>
                      <a:pt x="412" y="1514"/>
                      <a:pt x="412" y="1514"/>
                      <a:pt x="413" y="1514"/>
                    </a:cubicBezTo>
                    <a:cubicBezTo>
                      <a:pt x="413" y="1514"/>
                      <a:pt x="413" y="1514"/>
                      <a:pt x="414" y="1514"/>
                    </a:cubicBezTo>
                    <a:cubicBezTo>
                      <a:pt x="415" y="1515"/>
                      <a:pt x="415" y="1516"/>
                      <a:pt x="417" y="1516"/>
                    </a:cubicBezTo>
                    <a:cubicBezTo>
                      <a:pt x="417" y="1516"/>
                      <a:pt x="418" y="1516"/>
                      <a:pt x="418" y="1516"/>
                    </a:cubicBezTo>
                    <a:cubicBezTo>
                      <a:pt x="419" y="1516"/>
                      <a:pt x="419" y="1516"/>
                      <a:pt x="420" y="1516"/>
                    </a:cubicBezTo>
                    <a:cubicBezTo>
                      <a:pt x="420" y="1516"/>
                      <a:pt x="420" y="1516"/>
                      <a:pt x="421" y="1516"/>
                    </a:cubicBezTo>
                    <a:cubicBezTo>
                      <a:pt x="422" y="1516"/>
                      <a:pt x="422" y="1516"/>
                      <a:pt x="422" y="1517"/>
                    </a:cubicBezTo>
                    <a:cubicBezTo>
                      <a:pt x="423" y="1517"/>
                      <a:pt x="423" y="1517"/>
                      <a:pt x="424" y="1518"/>
                    </a:cubicBezTo>
                    <a:cubicBezTo>
                      <a:pt x="422" y="1517"/>
                      <a:pt x="420" y="1517"/>
                      <a:pt x="418" y="1517"/>
                    </a:cubicBezTo>
                    <a:cubicBezTo>
                      <a:pt x="417" y="1517"/>
                      <a:pt x="417" y="1517"/>
                      <a:pt x="417" y="1517"/>
                    </a:cubicBezTo>
                    <a:cubicBezTo>
                      <a:pt x="414" y="1517"/>
                      <a:pt x="411" y="1519"/>
                      <a:pt x="411" y="1522"/>
                    </a:cubicBezTo>
                    <a:cubicBezTo>
                      <a:pt x="411" y="1522"/>
                      <a:pt x="411" y="1525"/>
                      <a:pt x="415" y="1525"/>
                    </a:cubicBezTo>
                    <a:cubicBezTo>
                      <a:pt x="415" y="1526"/>
                      <a:pt x="415" y="1526"/>
                      <a:pt x="416" y="1526"/>
                    </a:cubicBezTo>
                    <a:cubicBezTo>
                      <a:pt x="416" y="1527"/>
                      <a:pt x="417" y="1527"/>
                      <a:pt x="418" y="1527"/>
                    </a:cubicBezTo>
                    <a:cubicBezTo>
                      <a:pt x="420" y="1527"/>
                      <a:pt x="421" y="1527"/>
                      <a:pt x="421" y="1526"/>
                    </a:cubicBezTo>
                    <a:cubicBezTo>
                      <a:pt x="422" y="1526"/>
                      <a:pt x="422" y="1526"/>
                      <a:pt x="422" y="1525"/>
                    </a:cubicBezTo>
                    <a:cubicBezTo>
                      <a:pt x="423" y="1526"/>
                      <a:pt x="423" y="1526"/>
                      <a:pt x="424" y="1527"/>
                    </a:cubicBezTo>
                    <a:cubicBezTo>
                      <a:pt x="425" y="1527"/>
                      <a:pt x="426" y="1528"/>
                      <a:pt x="427" y="1529"/>
                    </a:cubicBezTo>
                    <a:cubicBezTo>
                      <a:pt x="428" y="1529"/>
                      <a:pt x="429" y="1530"/>
                      <a:pt x="430" y="1530"/>
                    </a:cubicBezTo>
                    <a:cubicBezTo>
                      <a:pt x="432" y="1531"/>
                      <a:pt x="434" y="1533"/>
                      <a:pt x="435" y="1533"/>
                    </a:cubicBezTo>
                    <a:cubicBezTo>
                      <a:pt x="436" y="1533"/>
                      <a:pt x="437" y="1533"/>
                      <a:pt x="437" y="1533"/>
                    </a:cubicBezTo>
                    <a:cubicBezTo>
                      <a:pt x="438" y="1533"/>
                      <a:pt x="439" y="1533"/>
                      <a:pt x="440" y="1533"/>
                    </a:cubicBezTo>
                    <a:cubicBezTo>
                      <a:pt x="441" y="1533"/>
                      <a:pt x="442" y="1533"/>
                      <a:pt x="443" y="1533"/>
                    </a:cubicBezTo>
                    <a:cubicBezTo>
                      <a:pt x="443" y="1533"/>
                      <a:pt x="444" y="1533"/>
                      <a:pt x="444" y="1533"/>
                    </a:cubicBezTo>
                    <a:cubicBezTo>
                      <a:pt x="444" y="1533"/>
                      <a:pt x="444" y="1534"/>
                      <a:pt x="444" y="1534"/>
                    </a:cubicBezTo>
                    <a:cubicBezTo>
                      <a:pt x="444" y="1535"/>
                      <a:pt x="444" y="1536"/>
                      <a:pt x="445" y="1537"/>
                    </a:cubicBezTo>
                    <a:cubicBezTo>
                      <a:pt x="446" y="1538"/>
                      <a:pt x="447" y="1539"/>
                      <a:pt x="448" y="1539"/>
                    </a:cubicBezTo>
                    <a:cubicBezTo>
                      <a:pt x="450" y="1539"/>
                      <a:pt x="451" y="1538"/>
                      <a:pt x="452" y="1537"/>
                    </a:cubicBezTo>
                    <a:cubicBezTo>
                      <a:pt x="454" y="1536"/>
                      <a:pt x="455" y="1535"/>
                      <a:pt x="456" y="1533"/>
                    </a:cubicBezTo>
                    <a:cubicBezTo>
                      <a:pt x="457" y="1531"/>
                      <a:pt x="457" y="1529"/>
                      <a:pt x="455" y="1527"/>
                    </a:cubicBezTo>
                    <a:cubicBezTo>
                      <a:pt x="454" y="1526"/>
                      <a:pt x="452" y="1525"/>
                      <a:pt x="451" y="1525"/>
                    </a:cubicBezTo>
                    <a:cubicBezTo>
                      <a:pt x="451" y="1525"/>
                      <a:pt x="451" y="1525"/>
                      <a:pt x="451" y="1525"/>
                    </a:cubicBezTo>
                    <a:cubicBezTo>
                      <a:pt x="452" y="1525"/>
                      <a:pt x="452" y="1524"/>
                      <a:pt x="453" y="1524"/>
                    </a:cubicBezTo>
                    <a:cubicBezTo>
                      <a:pt x="453" y="1523"/>
                      <a:pt x="454" y="1523"/>
                      <a:pt x="454" y="1523"/>
                    </a:cubicBezTo>
                    <a:cubicBezTo>
                      <a:pt x="454" y="1523"/>
                      <a:pt x="454" y="1523"/>
                      <a:pt x="454" y="1523"/>
                    </a:cubicBezTo>
                    <a:cubicBezTo>
                      <a:pt x="455" y="1523"/>
                      <a:pt x="455" y="1523"/>
                      <a:pt x="455" y="1523"/>
                    </a:cubicBezTo>
                    <a:cubicBezTo>
                      <a:pt x="455" y="1523"/>
                      <a:pt x="456" y="1523"/>
                      <a:pt x="456" y="1523"/>
                    </a:cubicBezTo>
                    <a:cubicBezTo>
                      <a:pt x="457" y="1523"/>
                      <a:pt x="457" y="1523"/>
                      <a:pt x="458" y="1523"/>
                    </a:cubicBezTo>
                    <a:cubicBezTo>
                      <a:pt x="458" y="1523"/>
                      <a:pt x="459" y="1523"/>
                      <a:pt x="459" y="1523"/>
                    </a:cubicBezTo>
                    <a:cubicBezTo>
                      <a:pt x="460" y="1522"/>
                      <a:pt x="461" y="1522"/>
                      <a:pt x="462" y="1522"/>
                    </a:cubicBezTo>
                    <a:cubicBezTo>
                      <a:pt x="462" y="1521"/>
                      <a:pt x="463" y="1521"/>
                      <a:pt x="463" y="1521"/>
                    </a:cubicBezTo>
                    <a:cubicBezTo>
                      <a:pt x="463" y="1521"/>
                      <a:pt x="463" y="1521"/>
                      <a:pt x="464" y="1522"/>
                    </a:cubicBezTo>
                    <a:cubicBezTo>
                      <a:pt x="464" y="1522"/>
                      <a:pt x="464" y="1522"/>
                      <a:pt x="463" y="1523"/>
                    </a:cubicBezTo>
                    <a:cubicBezTo>
                      <a:pt x="463" y="1525"/>
                      <a:pt x="462" y="1526"/>
                      <a:pt x="463" y="1528"/>
                    </a:cubicBezTo>
                    <a:cubicBezTo>
                      <a:pt x="463" y="1531"/>
                      <a:pt x="463" y="1531"/>
                      <a:pt x="463" y="1531"/>
                    </a:cubicBezTo>
                    <a:cubicBezTo>
                      <a:pt x="464" y="1531"/>
                      <a:pt x="464" y="1531"/>
                      <a:pt x="464" y="1531"/>
                    </a:cubicBezTo>
                    <a:cubicBezTo>
                      <a:pt x="464" y="1531"/>
                      <a:pt x="464" y="1531"/>
                      <a:pt x="464" y="1531"/>
                    </a:cubicBezTo>
                    <a:cubicBezTo>
                      <a:pt x="464" y="1532"/>
                      <a:pt x="464" y="1533"/>
                      <a:pt x="464" y="1534"/>
                    </a:cubicBezTo>
                    <a:cubicBezTo>
                      <a:pt x="464" y="1536"/>
                      <a:pt x="464" y="1536"/>
                      <a:pt x="464" y="1536"/>
                    </a:cubicBezTo>
                    <a:cubicBezTo>
                      <a:pt x="466" y="1536"/>
                      <a:pt x="466" y="1536"/>
                      <a:pt x="466" y="1536"/>
                    </a:cubicBezTo>
                    <a:cubicBezTo>
                      <a:pt x="468" y="1536"/>
                      <a:pt x="469" y="1537"/>
                      <a:pt x="471" y="1539"/>
                    </a:cubicBezTo>
                    <a:cubicBezTo>
                      <a:pt x="471" y="1539"/>
                      <a:pt x="472" y="1540"/>
                      <a:pt x="473" y="1540"/>
                    </a:cubicBezTo>
                    <a:cubicBezTo>
                      <a:pt x="475" y="1542"/>
                      <a:pt x="477" y="1543"/>
                      <a:pt x="479" y="1543"/>
                    </a:cubicBezTo>
                    <a:cubicBezTo>
                      <a:pt x="480" y="1543"/>
                      <a:pt x="481" y="1544"/>
                      <a:pt x="482" y="1544"/>
                    </a:cubicBezTo>
                    <a:cubicBezTo>
                      <a:pt x="482" y="1545"/>
                      <a:pt x="483" y="1545"/>
                      <a:pt x="484" y="1546"/>
                    </a:cubicBezTo>
                    <a:cubicBezTo>
                      <a:pt x="485" y="1547"/>
                      <a:pt x="487" y="1548"/>
                      <a:pt x="490" y="1549"/>
                    </a:cubicBezTo>
                    <a:cubicBezTo>
                      <a:pt x="490" y="1549"/>
                      <a:pt x="490" y="1549"/>
                      <a:pt x="491" y="1549"/>
                    </a:cubicBezTo>
                    <a:cubicBezTo>
                      <a:pt x="494" y="1549"/>
                      <a:pt x="495" y="1546"/>
                      <a:pt x="496" y="1546"/>
                    </a:cubicBezTo>
                    <a:cubicBezTo>
                      <a:pt x="496" y="1544"/>
                      <a:pt x="495" y="1541"/>
                      <a:pt x="492" y="1540"/>
                    </a:cubicBezTo>
                    <a:cubicBezTo>
                      <a:pt x="492" y="1539"/>
                      <a:pt x="491" y="1539"/>
                      <a:pt x="490" y="1539"/>
                    </a:cubicBezTo>
                    <a:cubicBezTo>
                      <a:pt x="488" y="1538"/>
                      <a:pt x="487" y="1537"/>
                      <a:pt x="487" y="1536"/>
                    </a:cubicBezTo>
                    <a:cubicBezTo>
                      <a:pt x="488" y="1536"/>
                      <a:pt x="489" y="1537"/>
                      <a:pt x="490" y="1538"/>
                    </a:cubicBezTo>
                    <a:cubicBezTo>
                      <a:pt x="491" y="1538"/>
                      <a:pt x="491" y="1539"/>
                      <a:pt x="492" y="1540"/>
                    </a:cubicBezTo>
                    <a:cubicBezTo>
                      <a:pt x="494" y="1540"/>
                      <a:pt x="495" y="1541"/>
                      <a:pt x="496" y="1541"/>
                    </a:cubicBezTo>
                    <a:cubicBezTo>
                      <a:pt x="497" y="1541"/>
                      <a:pt x="497" y="1541"/>
                      <a:pt x="498" y="1541"/>
                    </a:cubicBezTo>
                    <a:cubicBezTo>
                      <a:pt x="497" y="1541"/>
                      <a:pt x="497" y="1541"/>
                      <a:pt x="497" y="1542"/>
                    </a:cubicBezTo>
                    <a:cubicBezTo>
                      <a:pt x="498" y="1543"/>
                      <a:pt x="498" y="1544"/>
                      <a:pt x="500" y="1544"/>
                    </a:cubicBezTo>
                    <a:cubicBezTo>
                      <a:pt x="500" y="1544"/>
                      <a:pt x="501" y="1545"/>
                      <a:pt x="501" y="1545"/>
                    </a:cubicBezTo>
                    <a:cubicBezTo>
                      <a:pt x="501" y="1545"/>
                      <a:pt x="501" y="1545"/>
                      <a:pt x="501" y="1545"/>
                    </a:cubicBezTo>
                    <a:cubicBezTo>
                      <a:pt x="501" y="1545"/>
                      <a:pt x="501" y="1546"/>
                      <a:pt x="501" y="1547"/>
                    </a:cubicBezTo>
                    <a:cubicBezTo>
                      <a:pt x="501" y="1548"/>
                      <a:pt x="501" y="1548"/>
                      <a:pt x="501" y="1548"/>
                    </a:cubicBezTo>
                    <a:cubicBezTo>
                      <a:pt x="503" y="1549"/>
                      <a:pt x="503" y="1549"/>
                      <a:pt x="503" y="1549"/>
                    </a:cubicBezTo>
                    <a:cubicBezTo>
                      <a:pt x="504" y="1549"/>
                      <a:pt x="504" y="1549"/>
                      <a:pt x="505" y="1549"/>
                    </a:cubicBezTo>
                    <a:cubicBezTo>
                      <a:pt x="506" y="1549"/>
                      <a:pt x="507" y="1549"/>
                      <a:pt x="508" y="1548"/>
                    </a:cubicBezTo>
                    <a:cubicBezTo>
                      <a:pt x="509" y="1548"/>
                      <a:pt x="509" y="1548"/>
                      <a:pt x="509" y="1548"/>
                    </a:cubicBezTo>
                    <a:cubicBezTo>
                      <a:pt x="509" y="1548"/>
                      <a:pt x="510" y="1548"/>
                      <a:pt x="511" y="1547"/>
                    </a:cubicBezTo>
                    <a:cubicBezTo>
                      <a:pt x="511" y="1547"/>
                      <a:pt x="512" y="1547"/>
                      <a:pt x="512" y="1547"/>
                    </a:cubicBezTo>
                    <a:cubicBezTo>
                      <a:pt x="512" y="1547"/>
                      <a:pt x="513" y="1547"/>
                      <a:pt x="513" y="1547"/>
                    </a:cubicBezTo>
                    <a:cubicBezTo>
                      <a:pt x="513" y="1547"/>
                      <a:pt x="513" y="1548"/>
                      <a:pt x="514" y="1548"/>
                    </a:cubicBezTo>
                    <a:cubicBezTo>
                      <a:pt x="515" y="1548"/>
                      <a:pt x="516" y="1548"/>
                      <a:pt x="517" y="1548"/>
                    </a:cubicBezTo>
                    <a:cubicBezTo>
                      <a:pt x="518" y="1548"/>
                      <a:pt x="518" y="1548"/>
                      <a:pt x="518" y="1548"/>
                    </a:cubicBezTo>
                    <a:cubicBezTo>
                      <a:pt x="518" y="1548"/>
                      <a:pt x="518" y="1548"/>
                      <a:pt x="519" y="1548"/>
                    </a:cubicBezTo>
                    <a:cubicBezTo>
                      <a:pt x="520" y="1549"/>
                      <a:pt x="523" y="1550"/>
                      <a:pt x="524" y="1551"/>
                    </a:cubicBezTo>
                    <a:cubicBezTo>
                      <a:pt x="524" y="1551"/>
                      <a:pt x="524" y="1551"/>
                      <a:pt x="524" y="1552"/>
                    </a:cubicBezTo>
                    <a:cubicBezTo>
                      <a:pt x="525" y="1552"/>
                      <a:pt x="525" y="1554"/>
                      <a:pt x="526" y="1554"/>
                    </a:cubicBezTo>
                    <a:cubicBezTo>
                      <a:pt x="527" y="1555"/>
                      <a:pt x="528" y="1555"/>
                      <a:pt x="529" y="1555"/>
                    </a:cubicBezTo>
                    <a:cubicBezTo>
                      <a:pt x="529" y="1555"/>
                      <a:pt x="530" y="1555"/>
                      <a:pt x="530" y="1555"/>
                    </a:cubicBezTo>
                    <a:cubicBezTo>
                      <a:pt x="530" y="1556"/>
                      <a:pt x="530" y="1556"/>
                      <a:pt x="530" y="1556"/>
                    </a:cubicBezTo>
                    <a:cubicBezTo>
                      <a:pt x="532" y="1557"/>
                      <a:pt x="532" y="1557"/>
                      <a:pt x="532" y="1557"/>
                    </a:cubicBezTo>
                    <a:cubicBezTo>
                      <a:pt x="533" y="1557"/>
                      <a:pt x="533" y="1557"/>
                      <a:pt x="534" y="1557"/>
                    </a:cubicBezTo>
                    <a:cubicBezTo>
                      <a:pt x="536" y="1557"/>
                      <a:pt x="538" y="1555"/>
                      <a:pt x="538" y="1552"/>
                    </a:cubicBezTo>
                    <a:cubicBezTo>
                      <a:pt x="538" y="1551"/>
                      <a:pt x="537" y="1550"/>
                      <a:pt x="536" y="1549"/>
                    </a:cubicBezTo>
                    <a:cubicBezTo>
                      <a:pt x="536" y="1548"/>
                      <a:pt x="535" y="1547"/>
                      <a:pt x="535" y="1547"/>
                    </a:cubicBezTo>
                    <a:cubicBezTo>
                      <a:pt x="534" y="1546"/>
                      <a:pt x="533" y="1545"/>
                      <a:pt x="531" y="1544"/>
                    </a:cubicBezTo>
                    <a:cubicBezTo>
                      <a:pt x="531" y="1544"/>
                      <a:pt x="531" y="1544"/>
                      <a:pt x="531" y="1544"/>
                    </a:cubicBezTo>
                    <a:cubicBezTo>
                      <a:pt x="530" y="1543"/>
                      <a:pt x="530" y="1542"/>
                      <a:pt x="528" y="1541"/>
                    </a:cubicBezTo>
                    <a:cubicBezTo>
                      <a:pt x="528" y="1539"/>
                      <a:pt x="528" y="1539"/>
                      <a:pt x="528" y="1539"/>
                    </a:cubicBezTo>
                    <a:cubicBezTo>
                      <a:pt x="525" y="1539"/>
                      <a:pt x="525" y="1539"/>
                      <a:pt x="525" y="1539"/>
                    </a:cubicBezTo>
                    <a:cubicBezTo>
                      <a:pt x="524" y="1539"/>
                      <a:pt x="524" y="1538"/>
                      <a:pt x="522" y="1538"/>
                    </a:cubicBezTo>
                    <a:cubicBezTo>
                      <a:pt x="522" y="1537"/>
                      <a:pt x="521" y="1537"/>
                      <a:pt x="521" y="1537"/>
                    </a:cubicBezTo>
                    <a:cubicBezTo>
                      <a:pt x="521" y="1537"/>
                      <a:pt x="522" y="1537"/>
                      <a:pt x="523" y="1537"/>
                    </a:cubicBezTo>
                    <a:cubicBezTo>
                      <a:pt x="523" y="1537"/>
                      <a:pt x="524" y="1537"/>
                      <a:pt x="524" y="1537"/>
                    </a:cubicBezTo>
                    <a:cubicBezTo>
                      <a:pt x="525" y="1537"/>
                      <a:pt x="525" y="1537"/>
                      <a:pt x="526" y="1537"/>
                    </a:cubicBezTo>
                    <a:cubicBezTo>
                      <a:pt x="527" y="1537"/>
                      <a:pt x="527" y="1537"/>
                      <a:pt x="528" y="1537"/>
                    </a:cubicBezTo>
                    <a:cubicBezTo>
                      <a:pt x="528" y="1537"/>
                      <a:pt x="528" y="1537"/>
                      <a:pt x="529" y="1537"/>
                    </a:cubicBezTo>
                    <a:cubicBezTo>
                      <a:pt x="529" y="1537"/>
                      <a:pt x="530" y="1537"/>
                      <a:pt x="530" y="1538"/>
                    </a:cubicBezTo>
                    <a:cubicBezTo>
                      <a:pt x="531" y="1538"/>
                      <a:pt x="532" y="1539"/>
                      <a:pt x="533" y="1539"/>
                    </a:cubicBezTo>
                    <a:cubicBezTo>
                      <a:pt x="534" y="1539"/>
                      <a:pt x="534" y="1539"/>
                      <a:pt x="534" y="1539"/>
                    </a:cubicBezTo>
                    <a:cubicBezTo>
                      <a:pt x="537" y="1538"/>
                      <a:pt x="538" y="1537"/>
                      <a:pt x="540" y="1536"/>
                    </a:cubicBezTo>
                    <a:cubicBezTo>
                      <a:pt x="540" y="1536"/>
                      <a:pt x="541" y="1535"/>
                      <a:pt x="541" y="1535"/>
                    </a:cubicBezTo>
                    <a:cubicBezTo>
                      <a:pt x="542" y="1535"/>
                      <a:pt x="542" y="1536"/>
                      <a:pt x="542" y="1536"/>
                    </a:cubicBezTo>
                    <a:cubicBezTo>
                      <a:pt x="545" y="1537"/>
                      <a:pt x="547" y="1539"/>
                      <a:pt x="549" y="1539"/>
                    </a:cubicBezTo>
                    <a:close/>
                    <a:moveTo>
                      <a:pt x="476" y="1504"/>
                    </a:moveTo>
                    <a:cubicBezTo>
                      <a:pt x="476" y="1504"/>
                      <a:pt x="476" y="1504"/>
                      <a:pt x="476" y="1505"/>
                    </a:cubicBezTo>
                    <a:cubicBezTo>
                      <a:pt x="476" y="1505"/>
                      <a:pt x="476" y="1506"/>
                      <a:pt x="476" y="1506"/>
                    </a:cubicBezTo>
                    <a:cubicBezTo>
                      <a:pt x="476" y="1506"/>
                      <a:pt x="476" y="1505"/>
                      <a:pt x="476" y="1505"/>
                    </a:cubicBezTo>
                    <a:lnTo>
                      <a:pt x="476" y="1504"/>
                    </a:lnTo>
                    <a:close/>
                    <a:moveTo>
                      <a:pt x="473" y="1503"/>
                    </a:moveTo>
                    <a:cubicBezTo>
                      <a:pt x="472" y="1502"/>
                      <a:pt x="471" y="1502"/>
                      <a:pt x="470" y="1502"/>
                    </a:cubicBezTo>
                    <a:cubicBezTo>
                      <a:pt x="470" y="1502"/>
                      <a:pt x="469" y="1501"/>
                      <a:pt x="469" y="1501"/>
                    </a:cubicBezTo>
                    <a:cubicBezTo>
                      <a:pt x="469" y="1501"/>
                      <a:pt x="468" y="1501"/>
                      <a:pt x="468" y="1501"/>
                    </a:cubicBezTo>
                    <a:cubicBezTo>
                      <a:pt x="471" y="1501"/>
                      <a:pt x="473" y="1502"/>
                      <a:pt x="475" y="1503"/>
                    </a:cubicBezTo>
                    <a:lnTo>
                      <a:pt x="473" y="1503"/>
                    </a:lnTo>
                    <a:close/>
                    <a:moveTo>
                      <a:pt x="461" y="1500"/>
                    </a:moveTo>
                    <a:cubicBezTo>
                      <a:pt x="461" y="1500"/>
                      <a:pt x="460" y="1499"/>
                      <a:pt x="460" y="1499"/>
                    </a:cubicBezTo>
                    <a:cubicBezTo>
                      <a:pt x="459" y="1499"/>
                      <a:pt x="459" y="1499"/>
                      <a:pt x="459" y="1498"/>
                    </a:cubicBezTo>
                    <a:cubicBezTo>
                      <a:pt x="460" y="1499"/>
                      <a:pt x="461" y="1499"/>
                      <a:pt x="462" y="1499"/>
                    </a:cubicBezTo>
                    <a:cubicBezTo>
                      <a:pt x="462" y="1499"/>
                      <a:pt x="461" y="1500"/>
                      <a:pt x="461" y="1500"/>
                    </a:cubicBezTo>
                    <a:close/>
                    <a:moveTo>
                      <a:pt x="439" y="1525"/>
                    </a:moveTo>
                    <a:cubicBezTo>
                      <a:pt x="438" y="1525"/>
                      <a:pt x="437" y="1524"/>
                      <a:pt x="436" y="1523"/>
                    </a:cubicBezTo>
                    <a:cubicBezTo>
                      <a:pt x="435" y="1523"/>
                      <a:pt x="435" y="1523"/>
                      <a:pt x="435" y="1523"/>
                    </a:cubicBezTo>
                    <a:cubicBezTo>
                      <a:pt x="432" y="1521"/>
                      <a:pt x="429" y="1519"/>
                      <a:pt x="426" y="1518"/>
                    </a:cubicBezTo>
                    <a:cubicBezTo>
                      <a:pt x="426" y="1518"/>
                      <a:pt x="426" y="1518"/>
                      <a:pt x="427" y="1518"/>
                    </a:cubicBezTo>
                    <a:cubicBezTo>
                      <a:pt x="427" y="1518"/>
                      <a:pt x="428" y="1518"/>
                      <a:pt x="429" y="1518"/>
                    </a:cubicBezTo>
                    <a:cubicBezTo>
                      <a:pt x="429" y="1518"/>
                      <a:pt x="429" y="1518"/>
                      <a:pt x="430" y="1518"/>
                    </a:cubicBezTo>
                    <a:cubicBezTo>
                      <a:pt x="430" y="1518"/>
                      <a:pt x="431" y="1519"/>
                      <a:pt x="432" y="1520"/>
                    </a:cubicBezTo>
                    <a:cubicBezTo>
                      <a:pt x="433" y="1520"/>
                      <a:pt x="433" y="1521"/>
                      <a:pt x="434" y="1521"/>
                    </a:cubicBezTo>
                    <a:cubicBezTo>
                      <a:pt x="435" y="1521"/>
                      <a:pt x="436" y="1520"/>
                      <a:pt x="436" y="1520"/>
                    </a:cubicBezTo>
                    <a:cubicBezTo>
                      <a:pt x="436" y="1520"/>
                      <a:pt x="437" y="1520"/>
                      <a:pt x="437" y="1520"/>
                    </a:cubicBezTo>
                    <a:cubicBezTo>
                      <a:pt x="437" y="1520"/>
                      <a:pt x="438" y="1520"/>
                      <a:pt x="438" y="1520"/>
                    </a:cubicBezTo>
                    <a:cubicBezTo>
                      <a:pt x="438" y="1520"/>
                      <a:pt x="438" y="1520"/>
                      <a:pt x="439" y="1520"/>
                    </a:cubicBezTo>
                    <a:cubicBezTo>
                      <a:pt x="439" y="1521"/>
                      <a:pt x="440" y="1521"/>
                      <a:pt x="441" y="1522"/>
                    </a:cubicBezTo>
                    <a:cubicBezTo>
                      <a:pt x="442" y="1522"/>
                      <a:pt x="443" y="1522"/>
                      <a:pt x="443" y="1522"/>
                    </a:cubicBezTo>
                    <a:cubicBezTo>
                      <a:pt x="442" y="1523"/>
                      <a:pt x="441" y="1524"/>
                      <a:pt x="440" y="1524"/>
                    </a:cubicBezTo>
                    <a:cubicBezTo>
                      <a:pt x="439" y="1525"/>
                      <a:pt x="439" y="1525"/>
                      <a:pt x="439" y="1525"/>
                    </a:cubicBezTo>
                    <a:close/>
                    <a:moveTo>
                      <a:pt x="416" y="1494"/>
                    </a:moveTo>
                    <a:cubicBezTo>
                      <a:pt x="418" y="1496"/>
                      <a:pt x="420" y="1499"/>
                      <a:pt x="422" y="1500"/>
                    </a:cubicBezTo>
                    <a:cubicBezTo>
                      <a:pt x="422" y="1500"/>
                      <a:pt x="422" y="1500"/>
                      <a:pt x="422" y="1500"/>
                    </a:cubicBezTo>
                    <a:cubicBezTo>
                      <a:pt x="422" y="1500"/>
                      <a:pt x="421" y="1500"/>
                      <a:pt x="421" y="1500"/>
                    </a:cubicBezTo>
                    <a:cubicBezTo>
                      <a:pt x="419" y="1500"/>
                      <a:pt x="418" y="1501"/>
                      <a:pt x="418" y="1501"/>
                    </a:cubicBezTo>
                    <a:cubicBezTo>
                      <a:pt x="418" y="1502"/>
                      <a:pt x="417" y="1502"/>
                      <a:pt x="417" y="1502"/>
                    </a:cubicBezTo>
                    <a:cubicBezTo>
                      <a:pt x="417" y="1502"/>
                      <a:pt x="417" y="1502"/>
                      <a:pt x="417" y="1502"/>
                    </a:cubicBezTo>
                    <a:cubicBezTo>
                      <a:pt x="417" y="1501"/>
                      <a:pt x="418" y="1500"/>
                      <a:pt x="418" y="1499"/>
                    </a:cubicBezTo>
                    <a:cubicBezTo>
                      <a:pt x="418" y="1498"/>
                      <a:pt x="417" y="1496"/>
                      <a:pt x="416" y="1494"/>
                    </a:cubicBezTo>
                    <a:close/>
                    <a:moveTo>
                      <a:pt x="449" y="1497"/>
                    </a:moveTo>
                    <a:cubicBezTo>
                      <a:pt x="449" y="1496"/>
                      <a:pt x="448" y="1496"/>
                      <a:pt x="448" y="1496"/>
                    </a:cubicBezTo>
                    <a:cubicBezTo>
                      <a:pt x="447" y="1496"/>
                      <a:pt x="445" y="1495"/>
                      <a:pt x="444" y="1495"/>
                    </a:cubicBezTo>
                    <a:cubicBezTo>
                      <a:pt x="444" y="1495"/>
                      <a:pt x="443" y="1496"/>
                      <a:pt x="442" y="1496"/>
                    </a:cubicBezTo>
                    <a:cubicBezTo>
                      <a:pt x="441" y="1496"/>
                      <a:pt x="441" y="1497"/>
                      <a:pt x="440" y="1497"/>
                    </a:cubicBezTo>
                    <a:cubicBezTo>
                      <a:pt x="440" y="1497"/>
                      <a:pt x="440" y="1497"/>
                      <a:pt x="440" y="1497"/>
                    </a:cubicBezTo>
                    <a:cubicBezTo>
                      <a:pt x="439" y="1497"/>
                      <a:pt x="439" y="1497"/>
                      <a:pt x="438" y="1497"/>
                    </a:cubicBezTo>
                    <a:cubicBezTo>
                      <a:pt x="436" y="1497"/>
                      <a:pt x="436" y="1497"/>
                      <a:pt x="436" y="1497"/>
                    </a:cubicBezTo>
                    <a:cubicBezTo>
                      <a:pt x="435" y="1497"/>
                      <a:pt x="434" y="1497"/>
                      <a:pt x="433" y="1497"/>
                    </a:cubicBezTo>
                    <a:cubicBezTo>
                      <a:pt x="433" y="1496"/>
                      <a:pt x="432" y="1495"/>
                      <a:pt x="431" y="1494"/>
                    </a:cubicBezTo>
                    <a:cubicBezTo>
                      <a:pt x="431" y="1493"/>
                      <a:pt x="430" y="1493"/>
                      <a:pt x="429" y="1492"/>
                    </a:cubicBezTo>
                    <a:cubicBezTo>
                      <a:pt x="429" y="1492"/>
                      <a:pt x="429" y="1491"/>
                      <a:pt x="428" y="1491"/>
                    </a:cubicBezTo>
                    <a:cubicBezTo>
                      <a:pt x="429" y="1491"/>
                      <a:pt x="431" y="1491"/>
                      <a:pt x="431" y="1491"/>
                    </a:cubicBezTo>
                    <a:cubicBezTo>
                      <a:pt x="431" y="1489"/>
                      <a:pt x="431" y="1489"/>
                      <a:pt x="431" y="1489"/>
                    </a:cubicBezTo>
                    <a:cubicBezTo>
                      <a:pt x="432" y="1485"/>
                      <a:pt x="429" y="1483"/>
                      <a:pt x="427" y="1481"/>
                    </a:cubicBezTo>
                    <a:cubicBezTo>
                      <a:pt x="426" y="1480"/>
                      <a:pt x="425" y="1479"/>
                      <a:pt x="425" y="1479"/>
                    </a:cubicBezTo>
                    <a:cubicBezTo>
                      <a:pt x="423" y="1476"/>
                      <a:pt x="421" y="1473"/>
                      <a:pt x="420" y="1471"/>
                    </a:cubicBezTo>
                    <a:cubicBezTo>
                      <a:pt x="420" y="1469"/>
                      <a:pt x="420" y="1469"/>
                      <a:pt x="420" y="1469"/>
                    </a:cubicBezTo>
                    <a:cubicBezTo>
                      <a:pt x="419" y="1469"/>
                      <a:pt x="419" y="1469"/>
                      <a:pt x="419" y="1469"/>
                    </a:cubicBezTo>
                    <a:cubicBezTo>
                      <a:pt x="418" y="1469"/>
                      <a:pt x="418" y="1469"/>
                      <a:pt x="417" y="1469"/>
                    </a:cubicBezTo>
                    <a:cubicBezTo>
                      <a:pt x="416" y="1469"/>
                      <a:pt x="415" y="1469"/>
                      <a:pt x="414" y="1470"/>
                    </a:cubicBezTo>
                    <a:cubicBezTo>
                      <a:pt x="414" y="1470"/>
                      <a:pt x="414" y="1470"/>
                      <a:pt x="414" y="1470"/>
                    </a:cubicBezTo>
                    <a:cubicBezTo>
                      <a:pt x="412" y="1471"/>
                      <a:pt x="412" y="1471"/>
                      <a:pt x="412" y="1471"/>
                    </a:cubicBezTo>
                    <a:cubicBezTo>
                      <a:pt x="412" y="1472"/>
                      <a:pt x="412" y="1472"/>
                      <a:pt x="412" y="1472"/>
                    </a:cubicBezTo>
                    <a:cubicBezTo>
                      <a:pt x="412" y="1473"/>
                      <a:pt x="412" y="1474"/>
                      <a:pt x="412" y="1474"/>
                    </a:cubicBezTo>
                    <a:cubicBezTo>
                      <a:pt x="412" y="1475"/>
                      <a:pt x="412" y="1477"/>
                      <a:pt x="412" y="1479"/>
                    </a:cubicBezTo>
                    <a:cubicBezTo>
                      <a:pt x="412" y="1479"/>
                      <a:pt x="413" y="1480"/>
                      <a:pt x="413" y="1480"/>
                    </a:cubicBezTo>
                    <a:cubicBezTo>
                      <a:pt x="412" y="1480"/>
                      <a:pt x="411" y="1481"/>
                      <a:pt x="411" y="1481"/>
                    </a:cubicBezTo>
                    <a:cubicBezTo>
                      <a:pt x="409" y="1484"/>
                      <a:pt x="412" y="1488"/>
                      <a:pt x="412" y="1489"/>
                    </a:cubicBezTo>
                    <a:cubicBezTo>
                      <a:pt x="413" y="1489"/>
                      <a:pt x="414" y="1491"/>
                      <a:pt x="415" y="1492"/>
                    </a:cubicBezTo>
                    <a:cubicBezTo>
                      <a:pt x="415" y="1492"/>
                      <a:pt x="415" y="1492"/>
                      <a:pt x="415" y="1492"/>
                    </a:cubicBezTo>
                    <a:cubicBezTo>
                      <a:pt x="414" y="1491"/>
                      <a:pt x="413" y="1490"/>
                      <a:pt x="412" y="1490"/>
                    </a:cubicBezTo>
                    <a:cubicBezTo>
                      <a:pt x="411" y="1489"/>
                      <a:pt x="411" y="1489"/>
                      <a:pt x="410" y="1489"/>
                    </a:cubicBezTo>
                    <a:cubicBezTo>
                      <a:pt x="409" y="1489"/>
                      <a:pt x="409" y="1490"/>
                      <a:pt x="408" y="1490"/>
                    </a:cubicBezTo>
                    <a:cubicBezTo>
                      <a:pt x="407" y="1490"/>
                      <a:pt x="407" y="1489"/>
                      <a:pt x="406" y="1489"/>
                    </a:cubicBezTo>
                    <a:cubicBezTo>
                      <a:pt x="406" y="1489"/>
                      <a:pt x="406" y="1489"/>
                      <a:pt x="406" y="1489"/>
                    </a:cubicBezTo>
                    <a:cubicBezTo>
                      <a:pt x="406" y="1488"/>
                      <a:pt x="406" y="1486"/>
                      <a:pt x="404" y="1485"/>
                    </a:cubicBezTo>
                    <a:cubicBezTo>
                      <a:pt x="403" y="1484"/>
                      <a:pt x="402" y="1484"/>
                      <a:pt x="401" y="1484"/>
                    </a:cubicBezTo>
                    <a:cubicBezTo>
                      <a:pt x="400" y="1484"/>
                      <a:pt x="400" y="1484"/>
                      <a:pt x="399" y="1484"/>
                    </a:cubicBezTo>
                    <a:cubicBezTo>
                      <a:pt x="399" y="1485"/>
                      <a:pt x="398" y="1485"/>
                      <a:pt x="398" y="1485"/>
                    </a:cubicBezTo>
                    <a:cubicBezTo>
                      <a:pt x="398" y="1485"/>
                      <a:pt x="398" y="1485"/>
                      <a:pt x="398" y="1485"/>
                    </a:cubicBezTo>
                    <a:cubicBezTo>
                      <a:pt x="397" y="1484"/>
                      <a:pt x="396" y="1484"/>
                      <a:pt x="394" y="1484"/>
                    </a:cubicBezTo>
                    <a:cubicBezTo>
                      <a:pt x="394" y="1483"/>
                      <a:pt x="394" y="1483"/>
                      <a:pt x="393" y="1483"/>
                    </a:cubicBezTo>
                    <a:cubicBezTo>
                      <a:pt x="394" y="1483"/>
                      <a:pt x="396" y="1484"/>
                      <a:pt x="397" y="1484"/>
                    </a:cubicBezTo>
                    <a:cubicBezTo>
                      <a:pt x="398" y="1484"/>
                      <a:pt x="399" y="1484"/>
                      <a:pt x="400" y="1484"/>
                    </a:cubicBezTo>
                    <a:cubicBezTo>
                      <a:pt x="402" y="1484"/>
                      <a:pt x="404" y="1484"/>
                      <a:pt x="405" y="1483"/>
                    </a:cubicBezTo>
                    <a:cubicBezTo>
                      <a:pt x="408" y="1481"/>
                      <a:pt x="407" y="1478"/>
                      <a:pt x="407" y="1476"/>
                    </a:cubicBezTo>
                    <a:cubicBezTo>
                      <a:pt x="407" y="1475"/>
                      <a:pt x="407" y="1475"/>
                      <a:pt x="407" y="1475"/>
                    </a:cubicBezTo>
                    <a:cubicBezTo>
                      <a:pt x="406" y="1472"/>
                      <a:pt x="406" y="1470"/>
                      <a:pt x="404" y="1468"/>
                    </a:cubicBezTo>
                    <a:cubicBezTo>
                      <a:pt x="404" y="1468"/>
                      <a:pt x="404" y="1468"/>
                      <a:pt x="404" y="1468"/>
                    </a:cubicBezTo>
                    <a:cubicBezTo>
                      <a:pt x="403" y="1466"/>
                      <a:pt x="402" y="1465"/>
                      <a:pt x="401" y="1464"/>
                    </a:cubicBezTo>
                    <a:cubicBezTo>
                      <a:pt x="401" y="1463"/>
                      <a:pt x="400" y="1462"/>
                      <a:pt x="400" y="1462"/>
                    </a:cubicBezTo>
                    <a:cubicBezTo>
                      <a:pt x="399" y="1461"/>
                      <a:pt x="398" y="1460"/>
                      <a:pt x="398" y="1460"/>
                    </a:cubicBezTo>
                    <a:cubicBezTo>
                      <a:pt x="398" y="1458"/>
                      <a:pt x="398" y="1457"/>
                      <a:pt x="398" y="1456"/>
                    </a:cubicBezTo>
                    <a:cubicBezTo>
                      <a:pt x="398" y="1455"/>
                      <a:pt x="398" y="1454"/>
                      <a:pt x="398" y="1453"/>
                    </a:cubicBezTo>
                    <a:cubicBezTo>
                      <a:pt x="398" y="1452"/>
                      <a:pt x="398" y="1452"/>
                      <a:pt x="398" y="1451"/>
                    </a:cubicBezTo>
                    <a:cubicBezTo>
                      <a:pt x="398" y="1449"/>
                      <a:pt x="398" y="1447"/>
                      <a:pt x="397" y="1445"/>
                    </a:cubicBezTo>
                    <a:cubicBezTo>
                      <a:pt x="396" y="1445"/>
                      <a:pt x="396" y="1444"/>
                      <a:pt x="395" y="1444"/>
                    </a:cubicBezTo>
                    <a:cubicBezTo>
                      <a:pt x="395" y="1444"/>
                      <a:pt x="395" y="1443"/>
                      <a:pt x="395" y="1443"/>
                    </a:cubicBezTo>
                    <a:cubicBezTo>
                      <a:pt x="395" y="1443"/>
                      <a:pt x="395" y="1442"/>
                      <a:pt x="395" y="1442"/>
                    </a:cubicBezTo>
                    <a:cubicBezTo>
                      <a:pt x="395" y="1441"/>
                      <a:pt x="395" y="1441"/>
                      <a:pt x="395" y="1440"/>
                    </a:cubicBezTo>
                    <a:cubicBezTo>
                      <a:pt x="395" y="1440"/>
                      <a:pt x="395" y="1439"/>
                      <a:pt x="396" y="1439"/>
                    </a:cubicBezTo>
                    <a:cubicBezTo>
                      <a:pt x="396" y="1439"/>
                      <a:pt x="397" y="1438"/>
                      <a:pt x="400" y="1438"/>
                    </a:cubicBezTo>
                    <a:cubicBezTo>
                      <a:pt x="401" y="1438"/>
                      <a:pt x="401" y="1438"/>
                      <a:pt x="401" y="1438"/>
                    </a:cubicBezTo>
                    <a:cubicBezTo>
                      <a:pt x="402" y="1438"/>
                      <a:pt x="402" y="1438"/>
                      <a:pt x="402" y="1438"/>
                    </a:cubicBezTo>
                    <a:cubicBezTo>
                      <a:pt x="402" y="1439"/>
                      <a:pt x="402" y="1440"/>
                      <a:pt x="403" y="1441"/>
                    </a:cubicBezTo>
                    <a:cubicBezTo>
                      <a:pt x="404" y="1443"/>
                      <a:pt x="406" y="1443"/>
                      <a:pt x="407" y="1443"/>
                    </a:cubicBezTo>
                    <a:cubicBezTo>
                      <a:pt x="407" y="1443"/>
                      <a:pt x="408" y="1443"/>
                      <a:pt x="408" y="1443"/>
                    </a:cubicBezTo>
                    <a:cubicBezTo>
                      <a:pt x="408" y="1443"/>
                      <a:pt x="408" y="1444"/>
                      <a:pt x="409" y="1444"/>
                    </a:cubicBezTo>
                    <a:cubicBezTo>
                      <a:pt x="409" y="1445"/>
                      <a:pt x="409" y="1446"/>
                      <a:pt x="410" y="1446"/>
                    </a:cubicBezTo>
                    <a:cubicBezTo>
                      <a:pt x="410" y="1446"/>
                      <a:pt x="409" y="1446"/>
                      <a:pt x="408" y="1446"/>
                    </a:cubicBezTo>
                    <a:cubicBezTo>
                      <a:pt x="408" y="1446"/>
                      <a:pt x="407" y="1446"/>
                      <a:pt x="406" y="1447"/>
                    </a:cubicBezTo>
                    <a:cubicBezTo>
                      <a:pt x="406" y="1447"/>
                      <a:pt x="406" y="1447"/>
                      <a:pt x="406" y="1447"/>
                    </a:cubicBezTo>
                    <a:cubicBezTo>
                      <a:pt x="405" y="1448"/>
                      <a:pt x="405" y="1448"/>
                      <a:pt x="405" y="1448"/>
                    </a:cubicBezTo>
                    <a:cubicBezTo>
                      <a:pt x="403" y="1452"/>
                      <a:pt x="406" y="1454"/>
                      <a:pt x="407" y="1455"/>
                    </a:cubicBezTo>
                    <a:cubicBezTo>
                      <a:pt x="408" y="1456"/>
                      <a:pt x="408" y="1456"/>
                      <a:pt x="408" y="1456"/>
                    </a:cubicBezTo>
                    <a:cubicBezTo>
                      <a:pt x="409" y="1458"/>
                      <a:pt x="411" y="1461"/>
                      <a:pt x="411" y="1462"/>
                    </a:cubicBezTo>
                    <a:cubicBezTo>
                      <a:pt x="412" y="1464"/>
                      <a:pt x="412" y="1464"/>
                      <a:pt x="412" y="1464"/>
                    </a:cubicBezTo>
                    <a:cubicBezTo>
                      <a:pt x="413" y="1464"/>
                      <a:pt x="413" y="1464"/>
                      <a:pt x="413" y="1464"/>
                    </a:cubicBezTo>
                    <a:cubicBezTo>
                      <a:pt x="414" y="1464"/>
                      <a:pt x="415" y="1465"/>
                      <a:pt x="416" y="1466"/>
                    </a:cubicBezTo>
                    <a:cubicBezTo>
                      <a:pt x="419" y="1467"/>
                      <a:pt x="421" y="1469"/>
                      <a:pt x="424" y="1469"/>
                    </a:cubicBezTo>
                    <a:cubicBezTo>
                      <a:pt x="424" y="1469"/>
                      <a:pt x="425" y="1469"/>
                      <a:pt x="426" y="1468"/>
                    </a:cubicBezTo>
                    <a:cubicBezTo>
                      <a:pt x="427" y="1468"/>
                      <a:pt x="428" y="1467"/>
                      <a:pt x="428" y="1466"/>
                    </a:cubicBezTo>
                    <a:cubicBezTo>
                      <a:pt x="429" y="1465"/>
                      <a:pt x="429" y="1465"/>
                      <a:pt x="430" y="1465"/>
                    </a:cubicBezTo>
                    <a:cubicBezTo>
                      <a:pt x="431" y="1464"/>
                      <a:pt x="432" y="1464"/>
                      <a:pt x="433" y="1464"/>
                    </a:cubicBezTo>
                    <a:cubicBezTo>
                      <a:pt x="434" y="1464"/>
                      <a:pt x="435" y="1464"/>
                      <a:pt x="436" y="1464"/>
                    </a:cubicBezTo>
                    <a:cubicBezTo>
                      <a:pt x="437" y="1464"/>
                      <a:pt x="438" y="1463"/>
                      <a:pt x="439" y="1463"/>
                    </a:cubicBezTo>
                    <a:cubicBezTo>
                      <a:pt x="440" y="1463"/>
                      <a:pt x="441" y="1462"/>
                      <a:pt x="443" y="1462"/>
                    </a:cubicBezTo>
                    <a:cubicBezTo>
                      <a:pt x="444" y="1462"/>
                      <a:pt x="444" y="1463"/>
                      <a:pt x="445" y="1463"/>
                    </a:cubicBezTo>
                    <a:cubicBezTo>
                      <a:pt x="447" y="1464"/>
                      <a:pt x="447" y="1465"/>
                      <a:pt x="447" y="1466"/>
                    </a:cubicBezTo>
                    <a:cubicBezTo>
                      <a:pt x="447" y="1467"/>
                      <a:pt x="446" y="1468"/>
                      <a:pt x="444" y="1469"/>
                    </a:cubicBezTo>
                    <a:cubicBezTo>
                      <a:pt x="443" y="1470"/>
                      <a:pt x="442" y="1470"/>
                      <a:pt x="441" y="1470"/>
                    </a:cubicBezTo>
                    <a:cubicBezTo>
                      <a:pt x="440" y="1470"/>
                      <a:pt x="439" y="1470"/>
                      <a:pt x="438" y="1471"/>
                    </a:cubicBezTo>
                    <a:cubicBezTo>
                      <a:pt x="437" y="1471"/>
                      <a:pt x="431" y="1472"/>
                      <a:pt x="429" y="1476"/>
                    </a:cubicBezTo>
                    <a:cubicBezTo>
                      <a:pt x="429" y="1478"/>
                      <a:pt x="429" y="1479"/>
                      <a:pt x="429" y="1481"/>
                    </a:cubicBezTo>
                    <a:cubicBezTo>
                      <a:pt x="430" y="1484"/>
                      <a:pt x="433" y="1486"/>
                      <a:pt x="435" y="1488"/>
                    </a:cubicBezTo>
                    <a:cubicBezTo>
                      <a:pt x="436" y="1488"/>
                      <a:pt x="437" y="1489"/>
                      <a:pt x="438" y="1490"/>
                    </a:cubicBezTo>
                    <a:cubicBezTo>
                      <a:pt x="442" y="1494"/>
                      <a:pt x="445" y="1495"/>
                      <a:pt x="450" y="1496"/>
                    </a:cubicBezTo>
                    <a:cubicBezTo>
                      <a:pt x="450" y="1496"/>
                      <a:pt x="451" y="1496"/>
                      <a:pt x="452" y="1496"/>
                    </a:cubicBezTo>
                    <a:cubicBezTo>
                      <a:pt x="452" y="1496"/>
                      <a:pt x="451" y="1496"/>
                      <a:pt x="451" y="1496"/>
                    </a:cubicBezTo>
                    <a:cubicBezTo>
                      <a:pt x="451" y="1497"/>
                      <a:pt x="450" y="1497"/>
                      <a:pt x="450" y="1497"/>
                    </a:cubicBezTo>
                    <a:cubicBezTo>
                      <a:pt x="450" y="1497"/>
                      <a:pt x="450" y="1497"/>
                      <a:pt x="449" y="1497"/>
                    </a:cubicBezTo>
                    <a:close/>
                    <a:moveTo>
                      <a:pt x="386" y="1482"/>
                    </a:moveTo>
                    <a:cubicBezTo>
                      <a:pt x="387" y="1482"/>
                      <a:pt x="389" y="1482"/>
                      <a:pt x="390" y="1482"/>
                    </a:cubicBezTo>
                    <a:cubicBezTo>
                      <a:pt x="390" y="1482"/>
                      <a:pt x="390" y="1483"/>
                      <a:pt x="391" y="1483"/>
                    </a:cubicBezTo>
                    <a:cubicBezTo>
                      <a:pt x="390" y="1482"/>
                      <a:pt x="390" y="1482"/>
                      <a:pt x="389" y="1482"/>
                    </a:cubicBezTo>
                    <a:cubicBezTo>
                      <a:pt x="389" y="1482"/>
                      <a:pt x="389" y="1482"/>
                      <a:pt x="388" y="1483"/>
                    </a:cubicBezTo>
                    <a:cubicBezTo>
                      <a:pt x="388" y="1483"/>
                      <a:pt x="388" y="1482"/>
                      <a:pt x="387" y="1482"/>
                    </a:cubicBezTo>
                    <a:cubicBezTo>
                      <a:pt x="387" y="1482"/>
                      <a:pt x="387" y="1482"/>
                      <a:pt x="386" y="1482"/>
                    </a:cubicBezTo>
                    <a:close/>
                    <a:moveTo>
                      <a:pt x="372" y="1481"/>
                    </a:moveTo>
                    <a:cubicBezTo>
                      <a:pt x="373" y="1481"/>
                      <a:pt x="373" y="1481"/>
                      <a:pt x="373" y="1480"/>
                    </a:cubicBezTo>
                    <a:cubicBezTo>
                      <a:pt x="374" y="1480"/>
                      <a:pt x="374" y="1479"/>
                      <a:pt x="374" y="1478"/>
                    </a:cubicBezTo>
                    <a:cubicBezTo>
                      <a:pt x="375" y="1478"/>
                      <a:pt x="376" y="1477"/>
                      <a:pt x="376" y="1477"/>
                    </a:cubicBezTo>
                    <a:cubicBezTo>
                      <a:pt x="376" y="1477"/>
                      <a:pt x="377" y="1477"/>
                      <a:pt x="377" y="1477"/>
                    </a:cubicBezTo>
                    <a:cubicBezTo>
                      <a:pt x="377" y="1478"/>
                      <a:pt x="378" y="1478"/>
                      <a:pt x="379" y="1479"/>
                    </a:cubicBezTo>
                    <a:cubicBezTo>
                      <a:pt x="379" y="1479"/>
                      <a:pt x="379" y="1479"/>
                      <a:pt x="379" y="1479"/>
                    </a:cubicBezTo>
                    <a:cubicBezTo>
                      <a:pt x="379" y="1479"/>
                      <a:pt x="378" y="1479"/>
                      <a:pt x="378" y="1479"/>
                    </a:cubicBezTo>
                    <a:cubicBezTo>
                      <a:pt x="375" y="1479"/>
                      <a:pt x="374" y="1480"/>
                      <a:pt x="373" y="1482"/>
                    </a:cubicBezTo>
                    <a:cubicBezTo>
                      <a:pt x="372" y="1482"/>
                      <a:pt x="372" y="1482"/>
                      <a:pt x="372" y="1482"/>
                    </a:cubicBezTo>
                    <a:cubicBezTo>
                      <a:pt x="372" y="1481"/>
                      <a:pt x="372" y="1481"/>
                      <a:pt x="372" y="1481"/>
                    </a:cubicBezTo>
                    <a:close/>
                    <a:moveTo>
                      <a:pt x="414" y="1431"/>
                    </a:moveTo>
                    <a:cubicBezTo>
                      <a:pt x="415" y="1431"/>
                      <a:pt x="415" y="1431"/>
                      <a:pt x="416" y="1431"/>
                    </a:cubicBezTo>
                    <a:cubicBezTo>
                      <a:pt x="417" y="1431"/>
                      <a:pt x="418" y="1431"/>
                      <a:pt x="419" y="1431"/>
                    </a:cubicBezTo>
                    <a:cubicBezTo>
                      <a:pt x="419" y="1431"/>
                      <a:pt x="419" y="1431"/>
                      <a:pt x="420" y="1431"/>
                    </a:cubicBezTo>
                    <a:cubicBezTo>
                      <a:pt x="420" y="1431"/>
                      <a:pt x="421" y="1431"/>
                      <a:pt x="422" y="1431"/>
                    </a:cubicBezTo>
                    <a:cubicBezTo>
                      <a:pt x="422" y="1431"/>
                      <a:pt x="422" y="1431"/>
                      <a:pt x="422" y="1431"/>
                    </a:cubicBezTo>
                    <a:cubicBezTo>
                      <a:pt x="422" y="1432"/>
                      <a:pt x="422" y="1433"/>
                      <a:pt x="423" y="1433"/>
                    </a:cubicBezTo>
                    <a:cubicBezTo>
                      <a:pt x="423" y="1434"/>
                      <a:pt x="423" y="1435"/>
                      <a:pt x="423" y="1436"/>
                    </a:cubicBezTo>
                    <a:cubicBezTo>
                      <a:pt x="422" y="1437"/>
                      <a:pt x="420" y="1438"/>
                      <a:pt x="418" y="1438"/>
                    </a:cubicBezTo>
                    <a:cubicBezTo>
                      <a:pt x="418" y="1438"/>
                      <a:pt x="417" y="1438"/>
                      <a:pt x="417" y="1438"/>
                    </a:cubicBezTo>
                    <a:cubicBezTo>
                      <a:pt x="416" y="1437"/>
                      <a:pt x="416" y="1437"/>
                      <a:pt x="415" y="1436"/>
                    </a:cubicBezTo>
                    <a:cubicBezTo>
                      <a:pt x="414" y="1435"/>
                      <a:pt x="412" y="1434"/>
                      <a:pt x="411" y="1434"/>
                    </a:cubicBezTo>
                    <a:cubicBezTo>
                      <a:pt x="411" y="1433"/>
                      <a:pt x="412" y="1433"/>
                      <a:pt x="413" y="1432"/>
                    </a:cubicBezTo>
                    <a:cubicBezTo>
                      <a:pt x="413" y="1432"/>
                      <a:pt x="414" y="1431"/>
                      <a:pt x="414" y="1431"/>
                    </a:cubicBezTo>
                    <a:close/>
                    <a:moveTo>
                      <a:pt x="512" y="1531"/>
                    </a:moveTo>
                    <a:cubicBezTo>
                      <a:pt x="511" y="1531"/>
                      <a:pt x="511" y="1531"/>
                      <a:pt x="511" y="1531"/>
                    </a:cubicBezTo>
                    <a:cubicBezTo>
                      <a:pt x="511" y="1531"/>
                      <a:pt x="511" y="1531"/>
                      <a:pt x="511" y="1531"/>
                    </a:cubicBezTo>
                    <a:cubicBezTo>
                      <a:pt x="512" y="1530"/>
                      <a:pt x="514" y="1529"/>
                      <a:pt x="515" y="1529"/>
                    </a:cubicBezTo>
                    <a:cubicBezTo>
                      <a:pt x="515" y="1530"/>
                      <a:pt x="515" y="1530"/>
                      <a:pt x="515" y="1531"/>
                    </a:cubicBezTo>
                    <a:cubicBezTo>
                      <a:pt x="514" y="1531"/>
                      <a:pt x="512" y="1531"/>
                      <a:pt x="512" y="1531"/>
                    </a:cubicBezTo>
                    <a:close/>
                    <a:moveTo>
                      <a:pt x="326" y="1453"/>
                    </a:moveTo>
                    <a:cubicBezTo>
                      <a:pt x="326" y="1453"/>
                      <a:pt x="327" y="1452"/>
                      <a:pt x="328" y="1452"/>
                    </a:cubicBezTo>
                    <a:cubicBezTo>
                      <a:pt x="328" y="1452"/>
                      <a:pt x="328" y="1452"/>
                      <a:pt x="329" y="1451"/>
                    </a:cubicBezTo>
                    <a:cubicBezTo>
                      <a:pt x="329" y="1451"/>
                      <a:pt x="329" y="1452"/>
                      <a:pt x="330" y="1452"/>
                    </a:cubicBezTo>
                    <a:cubicBezTo>
                      <a:pt x="330" y="1452"/>
                      <a:pt x="330" y="1452"/>
                      <a:pt x="330" y="1452"/>
                    </a:cubicBezTo>
                    <a:cubicBezTo>
                      <a:pt x="329" y="1452"/>
                      <a:pt x="327" y="1453"/>
                      <a:pt x="327" y="1454"/>
                    </a:cubicBezTo>
                    <a:cubicBezTo>
                      <a:pt x="326" y="1454"/>
                      <a:pt x="326" y="1453"/>
                      <a:pt x="326" y="1453"/>
                    </a:cubicBezTo>
                    <a:close/>
                    <a:moveTo>
                      <a:pt x="287" y="1406"/>
                    </a:moveTo>
                    <a:cubicBezTo>
                      <a:pt x="285" y="1406"/>
                      <a:pt x="284" y="1406"/>
                      <a:pt x="283" y="1406"/>
                    </a:cubicBezTo>
                    <a:cubicBezTo>
                      <a:pt x="282" y="1406"/>
                      <a:pt x="281" y="1406"/>
                      <a:pt x="280" y="1406"/>
                    </a:cubicBezTo>
                    <a:cubicBezTo>
                      <a:pt x="279" y="1406"/>
                      <a:pt x="278" y="1405"/>
                      <a:pt x="276" y="1404"/>
                    </a:cubicBezTo>
                    <a:cubicBezTo>
                      <a:pt x="275" y="1404"/>
                      <a:pt x="275" y="1403"/>
                      <a:pt x="275" y="1403"/>
                    </a:cubicBezTo>
                    <a:cubicBezTo>
                      <a:pt x="275" y="1403"/>
                      <a:pt x="276" y="1403"/>
                      <a:pt x="277" y="1402"/>
                    </a:cubicBezTo>
                    <a:cubicBezTo>
                      <a:pt x="277" y="1401"/>
                      <a:pt x="278" y="1400"/>
                      <a:pt x="278" y="1399"/>
                    </a:cubicBezTo>
                    <a:cubicBezTo>
                      <a:pt x="278" y="1400"/>
                      <a:pt x="279" y="1400"/>
                      <a:pt x="279" y="1400"/>
                    </a:cubicBezTo>
                    <a:cubicBezTo>
                      <a:pt x="280" y="1401"/>
                      <a:pt x="280" y="1401"/>
                      <a:pt x="280" y="1401"/>
                    </a:cubicBezTo>
                    <a:cubicBezTo>
                      <a:pt x="282" y="1403"/>
                      <a:pt x="283" y="1404"/>
                      <a:pt x="285" y="1405"/>
                    </a:cubicBezTo>
                    <a:cubicBezTo>
                      <a:pt x="285" y="1405"/>
                      <a:pt x="286" y="1406"/>
                      <a:pt x="287" y="1406"/>
                    </a:cubicBezTo>
                    <a:cubicBezTo>
                      <a:pt x="287" y="1406"/>
                      <a:pt x="287" y="1406"/>
                      <a:pt x="287" y="1406"/>
                    </a:cubicBezTo>
                    <a:close/>
                    <a:moveTo>
                      <a:pt x="282" y="1415"/>
                    </a:moveTo>
                    <a:cubicBezTo>
                      <a:pt x="281" y="1415"/>
                      <a:pt x="280" y="1415"/>
                      <a:pt x="280" y="1415"/>
                    </a:cubicBezTo>
                    <a:cubicBezTo>
                      <a:pt x="280" y="1414"/>
                      <a:pt x="280" y="1414"/>
                      <a:pt x="279" y="1414"/>
                    </a:cubicBezTo>
                    <a:cubicBezTo>
                      <a:pt x="280" y="1414"/>
                      <a:pt x="281" y="1414"/>
                      <a:pt x="282" y="1415"/>
                    </a:cubicBezTo>
                    <a:cubicBezTo>
                      <a:pt x="282" y="1415"/>
                      <a:pt x="282" y="1415"/>
                      <a:pt x="283" y="1415"/>
                    </a:cubicBezTo>
                    <a:lnTo>
                      <a:pt x="282" y="1415"/>
                    </a:lnTo>
                    <a:close/>
                    <a:moveTo>
                      <a:pt x="306" y="1407"/>
                    </a:moveTo>
                    <a:cubicBezTo>
                      <a:pt x="306" y="1407"/>
                      <a:pt x="307" y="1407"/>
                      <a:pt x="307" y="1406"/>
                    </a:cubicBezTo>
                    <a:cubicBezTo>
                      <a:pt x="307" y="1406"/>
                      <a:pt x="308" y="1406"/>
                      <a:pt x="308" y="1406"/>
                    </a:cubicBezTo>
                    <a:cubicBezTo>
                      <a:pt x="308" y="1405"/>
                      <a:pt x="309" y="1405"/>
                      <a:pt x="309" y="1405"/>
                    </a:cubicBezTo>
                    <a:cubicBezTo>
                      <a:pt x="310" y="1404"/>
                      <a:pt x="310" y="1404"/>
                      <a:pt x="311" y="1404"/>
                    </a:cubicBezTo>
                    <a:cubicBezTo>
                      <a:pt x="311" y="1403"/>
                      <a:pt x="312" y="1403"/>
                      <a:pt x="313" y="1403"/>
                    </a:cubicBezTo>
                    <a:cubicBezTo>
                      <a:pt x="313" y="1403"/>
                      <a:pt x="314" y="1403"/>
                      <a:pt x="314" y="1403"/>
                    </a:cubicBezTo>
                    <a:cubicBezTo>
                      <a:pt x="315" y="1403"/>
                      <a:pt x="316" y="1403"/>
                      <a:pt x="316" y="1403"/>
                    </a:cubicBezTo>
                    <a:cubicBezTo>
                      <a:pt x="317" y="1403"/>
                      <a:pt x="318" y="1403"/>
                      <a:pt x="318" y="1402"/>
                    </a:cubicBezTo>
                    <a:cubicBezTo>
                      <a:pt x="318" y="1402"/>
                      <a:pt x="318" y="1403"/>
                      <a:pt x="319" y="1403"/>
                    </a:cubicBezTo>
                    <a:cubicBezTo>
                      <a:pt x="319" y="1404"/>
                      <a:pt x="319" y="1404"/>
                      <a:pt x="319" y="1404"/>
                    </a:cubicBezTo>
                    <a:cubicBezTo>
                      <a:pt x="318" y="1405"/>
                      <a:pt x="317" y="1405"/>
                      <a:pt x="316" y="1405"/>
                    </a:cubicBezTo>
                    <a:cubicBezTo>
                      <a:pt x="315" y="1405"/>
                      <a:pt x="315" y="1405"/>
                      <a:pt x="315" y="1405"/>
                    </a:cubicBezTo>
                    <a:cubicBezTo>
                      <a:pt x="312" y="1406"/>
                      <a:pt x="310" y="1407"/>
                      <a:pt x="309" y="1410"/>
                    </a:cubicBezTo>
                    <a:cubicBezTo>
                      <a:pt x="309" y="1410"/>
                      <a:pt x="309" y="1410"/>
                      <a:pt x="309" y="1410"/>
                    </a:cubicBezTo>
                    <a:cubicBezTo>
                      <a:pt x="308" y="1410"/>
                      <a:pt x="308" y="1410"/>
                      <a:pt x="307" y="1410"/>
                    </a:cubicBezTo>
                    <a:cubicBezTo>
                      <a:pt x="307" y="1409"/>
                      <a:pt x="307" y="1408"/>
                      <a:pt x="306" y="1408"/>
                    </a:cubicBezTo>
                    <a:cubicBezTo>
                      <a:pt x="306" y="1408"/>
                      <a:pt x="306" y="1407"/>
                      <a:pt x="306" y="1407"/>
                    </a:cubicBezTo>
                    <a:close/>
                    <a:moveTo>
                      <a:pt x="183" y="1298"/>
                    </a:moveTo>
                    <a:cubicBezTo>
                      <a:pt x="182" y="1298"/>
                      <a:pt x="182" y="1298"/>
                      <a:pt x="182" y="1298"/>
                    </a:cubicBezTo>
                    <a:cubicBezTo>
                      <a:pt x="182" y="1298"/>
                      <a:pt x="181" y="1298"/>
                      <a:pt x="181" y="1298"/>
                    </a:cubicBezTo>
                    <a:cubicBezTo>
                      <a:pt x="181" y="1297"/>
                      <a:pt x="181" y="1297"/>
                      <a:pt x="181" y="1297"/>
                    </a:cubicBezTo>
                    <a:cubicBezTo>
                      <a:pt x="181" y="1297"/>
                      <a:pt x="180" y="1297"/>
                      <a:pt x="180" y="1297"/>
                    </a:cubicBezTo>
                    <a:cubicBezTo>
                      <a:pt x="181" y="1297"/>
                      <a:pt x="181" y="1296"/>
                      <a:pt x="181" y="1295"/>
                    </a:cubicBezTo>
                    <a:cubicBezTo>
                      <a:pt x="181" y="1295"/>
                      <a:pt x="182" y="1295"/>
                      <a:pt x="182" y="1295"/>
                    </a:cubicBezTo>
                    <a:cubicBezTo>
                      <a:pt x="182" y="1295"/>
                      <a:pt x="182" y="1295"/>
                      <a:pt x="182" y="1295"/>
                    </a:cubicBezTo>
                    <a:cubicBezTo>
                      <a:pt x="183" y="1295"/>
                      <a:pt x="184" y="1296"/>
                      <a:pt x="185" y="1297"/>
                    </a:cubicBezTo>
                    <a:cubicBezTo>
                      <a:pt x="185" y="1297"/>
                      <a:pt x="185" y="1297"/>
                      <a:pt x="185" y="1297"/>
                    </a:cubicBezTo>
                    <a:cubicBezTo>
                      <a:pt x="185" y="1298"/>
                      <a:pt x="185" y="1298"/>
                      <a:pt x="186" y="1298"/>
                    </a:cubicBezTo>
                    <a:cubicBezTo>
                      <a:pt x="185" y="1298"/>
                      <a:pt x="185" y="1298"/>
                      <a:pt x="185" y="1298"/>
                    </a:cubicBezTo>
                    <a:cubicBezTo>
                      <a:pt x="185" y="1298"/>
                      <a:pt x="184" y="1298"/>
                      <a:pt x="184" y="1298"/>
                    </a:cubicBezTo>
                    <a:lnTo>
                      <a:pt x="183" y="1298"/>
                    </a:lnTo>
                    <a:close/>
                    <a:moveTo>
                      <a:pt x="178" y="1250"/>
                    </a:moveTo>
                    <a:cubicBezTo>
                      <a:pt x="178" y="1251"/>
                      <a:pt x="179" y="1251"/>
                      <a:pt x="179" y="1252"/>
                    </a:cubicBezTo>
                    <a:cubicBezTo>
                      <a:pt x="178" y="1252"/>
                      <a:pt x="178" y="1252"/>
                      <a:pt x="178" y="1252"/>
                    </a:cubicBezTo>
                    <a:cubicBezTo>
                      <a:pt x="178" y="1252"/>
                      <a:pt x="178" y="1252"/>
                      <a:pt x="178" y="1251"/>
                    </a:cubicBezTo>
                    <a:cubicBezTo>
                      <a:pt x="178" y="1251"/>
                      <a:pt x="178" y="1250"/>
                      <a:pt x="178" y="1250"/>
                    </a:cubicBezTo>
                    <a:close/>
                    <a:moveTo>
                      <a:pt x="170" y="1170"/>
                    </a:moveTo>
                    <a:cubicBezTo>
                      <a:pt x="168" y="1168"/>
                      <a:pt x="166" y="1166"/>
                      <a:pt x="164" y="1164"/>
                    </a:cubicBezTo>
                    <a:cubicBezTo>
                      <a:pt x="164" y="1164"/>
                      <a:pt x="163" y="1164"/>
                      <a:pt x="163" y="1163"/>
                    </a:cubicBezTo>
                    <a:cubicBezTo>
                      <a:pt x="163" y="1163"/>
                      <a:pt x="163" y="1162"/>
                      <a:pt x="162" y="1161"/>
                    </a:cubicBezTo>
                    <a:cubicBezTo>
                      <a:pt x="162" y="1161"/>
                      <a:pt x="162" y="1161"/>
                      <a:pt x="162" y="1161"/>
                    </a:cubicBezTo>
                    <a:cubicBezTo>
                      <a:pt x="162" y="1161"/>
                      <a:pt x="162" y="1161"/>
                      <a:pt x="162" y="1161"/>
                    </a:cubicBezTo>
                    <a:cubicBezTo>
                      <a:pt x="163" y="1160"/>
                      <a:pt x="164" y="1160"/>
                      <a:pt x="164" y="1159"/>
                    </a:cubicBezTo>
                    <a:cubicBezTo>
                      <a:pt x="164" y="1159"/>
                      <a:pt x="164" y="1159"/>
                      <a:pt x="164" y="1159"/>
                    </a:cubicBezTo>
                    <a:cubicBezTo>
                      <a:pt x="165" y="1159"/>
                      <a:pt x="167" y="1159"/>
                      <a:pt x="168" y="1157"/>
                    </a:cubicBezTo>
                    <a:cubicBezTo>
                      <a:pt x="168" y="1157"/>
                      <a:pt x="168" y="1156"/>
                      <a:pt x="168" y="1156"/>
                    </a:cubicBezTo>
                    <a:cubicBezTo>
                      <a:pt x="169" y="1157"/>
                      <a:pt x="170" y="1157"/>
                      <a:pt x="171" y="1158"/>
                    </a:cubicBezTo>
                    <a:cubicBezTo>
                      <a:pt x="172" y="1158"/>
                      <a:pt x="172" y="1158"/>
                      <a:pt x="172" y="1158"/>
                    </a:cubicBezTo>
                    <a:cubicBezTo>
                      <a:pt x="173" y="1158"/>
                      <a:pt x="174" y="1159"/>
                      <a:pt x="174" y="1160"/>
                    </a:cubicBezTo>
                    <a:cubicBezTo>
                      <a:pt x="175" y="1160"/>
                      <a:pt x="175" y="1160"/>
                      <a:pt x="175" y="1160"/>
                    </a:cubicBezTo>
                    <a:cubicBezTo>
                      <a:pt x="176" y="1161"/>
                      <a:pt x="176" y="1161"/>
                      <a:pt x="176" y="1163"/>
                    </a:cubicBezTo>
                    <a:cubicBezTo>
                      <a:pt x="175" y="1167"/>
                      <a:pt x="177" y="1170"/>
                      <a:pt x="178" y="1172"/>
                    </a:cubicBezTo>
                    <a:cubicBezTo>
                      <a:pt x="179" y="1173"/>
                      <a:pt x="179" y="1174"/>
                      <a:pt x="180" y="1174"/>
                    </a:cubicBezTo>
                    <a:cubicBezTo>
                      <a:pt x="181" y="1177"/>
                      <a:pt x="183" y="1180"/>
                      <a:pt x="182" y="1182"/>
                    </a:cubicBezTo>
                    <a:cubicBezTo>
                      <a:pt x="182" y="1183"/>
                      <a:pt x="182" y="1184"/>
                      <a:pt x="181" y="1184"/>
                    </a:cubicBezTo>
                    <a:cubicBezTo>
                      <a:pt x="181" y="1183"/>
                      <a:pt x="181" y="1183"/>
                      <a:pt x="181" y="1182"/>
                    </a:cubicBezTo>
                    <a:cubicBezTo>
                      <a:pt x="181" y="1181"/>
                      <a:pt x="181" y="1181"/>
                      <a:pt x="181" y="1180"/>
                    </a:cubicBezTo>
                    <a:cubicBezTo>
                      <a:pt x="181" y="1178"/>
                      <a:pt x="180" y="1176"/>
                      <a:pt x="178" y="1175"/>
                    </a:cubicBezTo>
                    <a:cubicBezTo>
                      <a:pt x="178" y="1175"/>
                      <a:pt x="177" y="1174"/>
                      <a:pt x="177" y="1174"/>
                    </a:cubicBezTo>
                    <a:cubicBezTo>
                      <a:pt x="176" y="1173"/>
                      <a:pt x="175" y="1172"/>
                      <a:pt x="173" y="1172"/>
                    </a:cubicBezTo>
                    <a:cubicBezTo>
                      <a:pt x="173" y="1172"/>
                      <a:pt x="173" y="1172"/>
                      <a:pt x="172" y="1172"/>
                    </a:cubicBezTo>
                    <a:cubicBezTo>
                      <a:pt x="172" y="1172"/>
                      <a:pt x="171" y="1171"/>
                      <a:pt x="170" y="1170"/>
                    </a:cubicBezTo>
                    <a:close/>
                    <a:moveTo>
                      <a:pt x="149" y="1117"/>
                    </a:moveTo>
                    <a:cubicBezTo>
                      <a:pt x="149" y="1117"/>
                      <a:pt x="149" y="1117"/>
                      <a:pt x="150" y="1117"/>
                    </a:cubicBezTo>
                    <a:cubicBezTo>
                      <a:pt x="150" y="1117"/>
                      <a:pt x="150" y="1117"/>
                      <a:pt x="150" y="1117"/>
                    </a:cubicBezTo>
                    <a:cubicBezTo>
                      <a:pt x="149" y="1118"/>
                      <a:pt x="148" y="1118"/>
                      <a:pt x="148" y="1119"/>
                    </a:cubicBezTo>
                    <a:cubicBezTo>
                      <a:pt x="147" y="1119"/>
                      <a:pt x="147" y="1120"/>
                      <a:pt x="147" y="1121"/>
                    </a:cubicBezTo>
                    <a:cubicBezTo>
                      <a:pt x="147" y="1121"/>
                      <a:pt x="147" y="1121"/>
                      <a:pt x="146" y="1121"/>
                    </a:cubicBezTo>
                    <a:cubicBezTo>
                      <a:pt x="146" y="1121"/>
                      <a:pt x="146" y="1121"/>
                      <a:pt x="146" y="1121"/>
                    </a:cubicBezTo>
                    <a:cubicBezTo>
                      <a:pt x="145" y="1121"/>
                      <a:pt x="145" y="1121"/>
                      <a:pt x="145" y="1120"/>
                    </a:cubicBezTo>
                    <a:cubicBezTo>
                      <a:pt x="145" y="1120"/>
                      <a:pt x="145" y="1120"/>
                      <a:pt x="144" y="1120"/>
                    </a:cubicBezTo>
                    <a:cubicBezTo>
                      <a:pt x="145" y="1120"/>
                      <a:pt x="145" y="1120"/>
                      <a:pt x="145" y="1120"/>
                    </a:cubicBezTo>
                    <a:cubicBezTo>
                      <a:pt x="146" y="1119"/>
                      <a:pt x="146" y="1119"/>
                      <a:pt x="146" y="1119"/>
                    </a:cubicBezTo>
                    <a:cubicBezTo>
                      <a:pt x="146" y="1119"/>
                      <a:pt x="146" y="1119"/>
                      <a:pt x="147" y="1119"/>
                    </a:cubicBezTo>
                    <a:cubicBezTo>
                      <a:pt x="148" y="1118"/>
                      <a:pt x="149" y="1118"/>
                      <a:pt x="149" y="1117"/>
                    </a:cubicBezTo>
                    <a:close/>
                    <a:moveTo>
                      <a:pt x="185" y="1113"/>
                    </a:moveTo>
                    <a:cubicBezTo>
                      <a:pt x="185" y="1114"/>
                      <a:pt x="185" y="1114"/>
                      <a:pt x="185" y="1114"/>
                    </a:cubicBezTo>
                    <a:cubicBezTo>
                      <a:pt x="185" y="1115"/>
                      <a:pt x="185" y="1116"/>
                      <a:pt x="184" y="1117"/>
                    </a:cubicBezTo>
                    <a:cubicBezTo>
                      <a:pt x="184" y="1116"/>
                      <a:pt x="184" y="1116"/>
                      <a:pt x="184" y="1116"/>
                    </a:cubicBezTo>
                    <a:cubicBezTo>
                      <a:pt x="184" y="1116"/>
                      <a:pt x="184" y="1115"/>
                      <a:pt x="184" y="1115"/>
                    </a:cubicBezTo>
                    <a:cubicBezTo>
                      <a:pt x="184" y="1115"/>
                      <a:pt x="184" y="1115"/>
                      <a:pt x="184" y="1114"/>
                    </a:cubicBezTo>
                    <a:cubicBezTo>
                      <a:pt x="184" y="1114"/>
                      <a:pt x="185" y="1114"/>
                      <a:pt x="185" y="1113"/>
                    </a:cubicBezTo>
                    <a:close/>
                    <a:moveTo>
                      <a:pt x="152" y="1147"/>
                    </a:moveTo>
                    <a:cubicBezTo>
                      <a:pt x="152" y="1147"/>
                      <a:pt x="152" y="1147"/>
                      <a:pt x="152" y="1147"/>
                    </a:cubicBezTo>
                    <a:cubicBezTo>
                      <a:pt x="151" y="1147"/>
                      <a:pt x="151" y="1147"/>
                      <a:pt x="151" y="1147"/>
                    </a:cubicBezTo>
                    <a:cubicBezTo>
                      <a:pt x="151" y="1147"/>
                      <a:pt x="151" y="1147"/>
                      <a:pt x="151" y="1147"/>
                    </a:cubicBezTo>
                    <a:cubicBezTo>
                      <a:pt x="151" y="1146"/>
                      <a:pt x="150" y="1145"/>
                      <a:pt x="150" y="1145"/>
                    </a:cubicBezTo>
                    <a:cubicBezTo>
                      <a:pt x="149" y="1144"/>
                      <a:pt x="149" y="1144"/>
                      <a:pt x="149" y="1144"/>
                    </a:cubicBezTo>
                    <a:cubicBezTo>
                      <a:pt x="149" y="1143"/>
                      <a:pt x="149" y="1142"/>
                      <a:pt x="148" y="1142"/>
                    </a:cubicBezTo>
                    <a:cubicBezTo>
                      <a:pt x="148" y="1141"/>
                      <a:pt x="147" y="1141"/>
                      <a:pt x="147" y="1141"/>
                    </a:cubicBezTo>
                    <a:cubicBezTo>
                      <a:pt x="147" y="1141"/>
                      <a:pt x="147" y="1140"/>
                      <a:pt x="147" y="1140"/>
                    </a:cubicBezTo>
                    <a:cubicBezTo>
                      <a:pt x="147" y="1139"/>
                      <a:pt x="147" y="1138"/>
                      <a:pt x="147" y="1137"/>
                    </a:cubicBezTo>
                    <a:cubicBezTo>
                      <a:pt x="147" y="1137"/>
                      <a:pt x="147" y="1137"/>
                      <a:pt x="147" y="1136"/>
                    </a:cubicBezTo>
                    <a:cubicBezTo>
                      <a:pt x="147" y="1136"/>
                      <a:pt x="147" y="1136"/>
                      <a:pt x="147" y="1136"/>
                    </a:cubicBezTo>
                    <a:cubicBezTo>
                      <a:pt x="147" y="1136"/>
                      <a:pt x="148" y="1136"/>
                      <a:pt x="148" y="1136"/>
                    </a:cubicBezTo>
                    <a:cubicBezTo>
                      <a:pt x="148" y="1136"/>
                      <a:pt x="148" y="1136"/>
                      <a:pt x="148" y="1136"/>
                    </a:cubicBezTo>
                    <a:cubicBezTo>
                      <a:pt x="148" y="1137"/>
                      <a:pt x="148" y="1137"/>
                      <a:pt x="149" y="1138"/>
                    </a:cubicBezTo>
                    <a:cubicBezTo>
                      <a:pt x="149" y="1138"/>
                      <a:pt x="149" y="1138"/>
                      <a:pt x="149" y="1138"/>
                    </a:cubicBezTo>
                    <a:cubicBezTo>
                      <a:pt x="149" y="1138"/>
                      <a:pt x="149" y="1138"/>
                      <a:pt x="149" y="1139"/>
                    </a:cubicBezTo>
                    <a:cubicBezTo>
                      <a:pt x="150" y="1140"/>
                      <a:pt x="151" y="1140"/>
                      <a:pt x="151" y="1141"/>
                    </a:cubicBezTo>
                    <a:cubicBezTo>
                      <a:pt x="151" y="1143"/>
                      <a:pt x="152" y="1144"/>
                      <a:pt x="153" y="1144"/>
                    </a:cubicBezTo>
                    <a:cubicBezTo>
                      <a:pt x="153" y="1145"/>
                      <a:pt x="152" y="1146"/>
                      <a:pt x="152" y="1147"/>
                    </a:cubicBezTo>
                    <a:close/>
                    <a:moveTo>
                      <a:pt x="156" y="1156"/>
                    </a:moveTo>
                    <a:cubicBezTo>
                      <a:pt x="156" y="1156"/>
                      <a:pt x="156" y="1156"/>
                      <a:pt x="156" y="1156"/>
                    </a:cubicBezTo>
                    <a:cubicBezTo>
                      <a:pt x="156" y="1156"/>
                      <a:pt x="156" y="1156"/>
                      <a:pt x="156" y="1156"/>
                    </a:cubicBezTo>
                    <a:cubicBezTo>
                      <a:pt x="156" y="1156"/>
                      <a:pt x="157" y="1157"/>
                      <a:pt x="157" y="1157"/>
                    </a:cubicBezTo>
                    <a:cubicBezTo>
                      <a:pt x="157" y="1157"/>
                      <a:pt x="157" y="1158"/>
                      <a:pt x="157" y="1159"/>
                    </a:cubicBezTo>
                    <a:cubicBezTo>
                      <a:pt x="157" y="1159"/>
                      <a:pt x="157" y="1159"/>
                      <a:pt x="158" y="1159"/>
                    </a:cubicBezTo>
                    <a:cubicBezTo>
                      <a:pt x="157" y="1159"/>
                      <a:pt x="157" y="1159"/>
                      <a:pt x="157" y="1159"/>
                    </a:cubicBezTo>
                    <a:cubicBezTo>
                      <a:pt x="156" y="1159"/>
                      <a:pt x="156" y="1159"/>
                      <a:pt x="156" y="1159"/>
                    </a:cubicBezTo>
                    <a:cubicBezTo>
                      <a:pt x="156" y="1159"/>
                      <a:pt x="155" y="1159"/>
                      <a:pt x="155" y="1159"/>
                    </a:cubicBezTo>
                    <a:cubicBezTo>
                      <a:pt x="155" y="1158"/>
                      <a:pt x="154" y="1158"/>
                      <a:pt x="154" y="1158"/>
                    </a:cubicBezTo>
                    <a:cubicBezTo>
                      <a:pt x="155" y="1158"/>
                      <a:pt x="155" y="1157"/>
                      <a:pt x="156" y="1156"/>
                    </a:cubicBezTo>
                    <a:close/>
                    <a:moveTo>
                      <a:pt x="196" y="1271"/>
                    </a:moveTo>
                    <a:cubicBezTo>
                      <a:pt x="195" y="1271"/>
                      <a:pt x="195" y="1272"/>
                      <a:pt x="194" y="1272"/>
                    </a:cubicBezTo>
                    <a:cubicBezTo>
                      <a:pt x="194" y="1271"/>
                      <a:pt x="194" y="1270"/>
                      <a:pt x="194" y="1269"/>
                    </a:cubicBezTo>
                    <a:cubicBezTo>
                      <a:pt x="193" y="1268"/>
                      <a:pt x="193" y="1267"/>
                      <a:pt x="192" y="1266"/>
                    </a:cubicBezTo>
                    <a:cubicBezTo>
                      <a:pt x="191" y="1264"/>
                      <a:pt x="190" y="1263"/>
                      <a:pt x="190" y="1261"/>
                    </a:cubicBezTo>
                    <a:cubicBezTo>
                      <a:pt x="189" y="1259"/>
                      <a:pt x="189" y="1259"/>
                      <a:pt x="189" y="1259"/>
                    </a:cubicBezTo>
                    <a:cubicBezTo>
                      <a:pt x="188" y="1259"/>
                      <a:pt x="188" y="1259"/>
                      <a:pt x="188" y="1259"/>
                    </a:cubicBezTo>
                    <a:cubicBezTo>
                      <a:pt x="187" y="1259"/>
                      <a:pt x="187" y="1259"/>
                      <a:pt x="187" y="1259"/>
                    </a:cubicBezTo>
                    <a:cubicBezTo>
                      <a:pt x="187" y="1259"/>
                      <a:pt x="186" y="1259"/>
                      <a:pt x="186" y="1259"/>
                    </a:cubicBezTo>
                    <a:cubicBezTo>
                      <a:pt x="186" y="1258"/>
                      <a:pt x="186" y="1257"/>
                      <a:pt x="186" y="1256"/>
                    </a:cubicBezTo>
                    <a:cubicBezTo>
                      <a:pt x="185" y="1256"/>
                      <a:pt x="184" y="1255"/>
                      <a:pt x="183" y="1255"/>
                    </a:cubicBezTo>
                    <a:cubicBezTo>
                      <a:pt x="183" y="1255"/>
                      <a:pt x="183" y="1255"/>
                      <a:pt x="183" y="1254"/>
                    </a:cubicBezTo>
                    <a:cubicBezTo>
                      <a:pt x="183" y="1254"/>
                      <a:pt x="183" y="1254"/>
                      <a:pt x="183" y="1254"/>
                    </a:cubicBezTo>
                    <a:cubicBezTo>
                      <a:pt x="183" y="1254"/>
                      <a:pt x="183" y="1254"/>
                      <a:pt x="183" y="1254"/>
                    </a:cubicBezTo>
                    <a:cubicBezTo>
                      <a:pt x="184" y="1254"/>
                      <a:pt x="184" y="1254"/>
                      <a:pt x="185" y="1254"/>
                    </a:cubicBezTo>
                    <a:cubicBezTo>
                      <a:pt x="185" y="1254"/>
                      <a:pt x="185" y="1254"/>
                      <a:pt x="185" y="1254"/>
                    </a:cubicBezTo>
                    <a:cubicBezTo>
                      <a:pt x="185" y="1255"/>
                      <a:pt x="186" y="1255"/>
                      <a:pt x="186" y="1255"/>
                    </a:cubicBezTo>
                    <a:cubicBezTo>
                      <a:pt x="186" y="1255"/>
                      <a:pt x="186" y="1255"/>
                      <a:pt x="187" y="1255"/>
                    </a:cubicBezTo>
                    <a:cubicBezTo>
                      <a:pt x="187" y="1256"/>
                      <a:pt x="187" y="1256"/>
                      <a:pt x="187" y="1257"/>
                    </a:cubicBezTo>
                    <a:cubicBezTo>
                      <a:pt x="189" y="1259"/>
                      <a:pt x="191" y="1259"/>
                      <a:pt x="193" y="1259"/>
                    </a:cubicBezTo>
                    <a:cubicBezTo>
                      <a:pt x="194" y="1259"/>
                      <a:pt x="195" y="1259"/>
                      <a:pt x="196" y="1259"/>
                    </a:cubicBezTo>
                    <a:cubicBezTo>
                      <a:pt x="196" y="1260"/>
                      <a:pt x="196" y="1260"/>
                      <a:pt x="196" y="1260"/>
                    </a:cubicBezTo>
                    <a:cubicBezTo>
                      <a:pt x="196" y="1261"/>
                      <a:pt x="197" y="1262"/>
                      <a:pt x="197" y="1262"/>
                    </a:cubicBezTo>
                    <a:cubicBezTo>
                      <a:pt x="199" y="1263"/>
                      <a:pt x="200" y="1264"/>
                      <a:pt x="200" y="1264"/>
                    </a:cubicBezTo>
                    <a:cubicBezTo>
                      <a:pt x="201" y="1264"/>
                      <a:pt x="201" y="1264"/>
                      <a:pt x="201" y="1264"/>
                    </a:cubicBezTo>
                    <a:cubicBezTo>
                      <a:pt x="201" y="1264"/>
                      <a:pt x="201" y="1264"/>
                      <a:pt x="202" y="1265"/>
                    </a:cubicBezTo>
                    <a:cubicBezTo>
                      <a:pt x="202" y="1265"/>
                      <a:pt x="202" y="1266"/>
                      <a:pt x="203" y="1266"/>
                    </a:cubicBezTo>
                    <a:cubicBezTo>
                      <a:pt x="204" y="1266"/>
                      <a:pt x="204" y="1267"/>
                      <a:pt x="204" y="1267"/>
                    </a:cubicBezTo>
                    <a:cubicBezTo>
                      <a:pt x="202" y="1267"/>
                      <a:pt x="200" y="1268"/>
                      <a:pt x="199" y="1270"/>
                    </a:cubicBezTo>
                    <a:cubicBezTo>
                      <a:pt x="199" y="1270"/>
                      <a:pt x="198" y="1271"/>
                      <a:pt x="198" y="1272"/>
                    </a:cubicBezTo>
                    <a:cubicBezTo>
                      <a:pt x="197" y="1272"/>
                      <a:pt x="197" y="1271"/>
                      <a:pt x="196" y="1271"/>
                    </a:cubicBezTo>
                    <a:cubicBezTo>
                      <a:pt x="196" y="1271"/>
                      <a:pt x="196" y="1271"/>
                      <a:pt x="196" y="1271"/>
                    </a:cubicBezTo>
                    <a:close/>
                    <a:moveTo>
                      <a:pt x="134" y="1109"/>
                    </a:moveTo>
                    <a:cubicBezTo>
                      <a:pt x="134" y="1109"/>
                      <a:pt x="133" y="1109"/>
                      <a:pt x="133" y="1109"/>
                    </a:cubicBezTo>
                    <a:cubicBezTo>
                      <a:pt x="133" y="1109"/>
                      <a:pt x="132" y="1110"/>
                      <a:pt x="131" y="1111"/>
                    </a:cubicBezTo>
                    <a:cubicBezTo>
                      <a:pt x="131" y="1110"/>
                      <a:pt x="132" y="1110"/>
                      <a:pt x="132" y="1109"/>
                    </a:cubicBezTo>
                    <a:cubicBezTo>
                      <a:pt x="132" y="1109"/>
                      <a:pt x="132" y="1109"/>
                      <a:pt x="132" y="1109"/>
                    </a:cubicBezTo>
                    <a:cubicBezTo>
                      <a:pt x="133" y="1109"/>
                      <a:pt x="133" y="1109"/>
                      <a:pt x="134" y="1109"/>
                    </a:cubicBezTo>
                    <a:close/>
                    <a:moveTo>
                      <a:pt x="130" y="1112"/>
                    </a:moveTo>
                    <a:cubicBezTo>
                      <a:pt x="130" y="1112"/>
                      <a:pt x="130" y="1112"/>
                      <a:pt x="129" y="1112"/>
                    </a:cubicBezTo>
                    <a:cubicBezTo>
                      <a:pt x="129" y="1112"/>
                      <a:pt x="129" y="1112"/>
                      <a:pt x="129" y="1112"/>
                    </a:cubicBezTo>
                    <a:cubicBezTo>
                      <a:pt x="130" y="1112"/>
                      <a:pt x="130" y="1112"/>
                      <a:pt x="130" y="1112"/>
                    </a:cubicBezTo>
                    <a:close/>
                    <a:moveTo>
                      <a:pt x="176" y="1242"/>
                    </a:moveTo>
                    <a:cubicBezTo>
                      <a:pt x="176" y="1242"/>
                      <a:pt x="176" y="1242"/>
                      <a:pt x="176" y="1242"/>
                    </a:cubicBezTo>
                    <a:cubicBezTo>
                      <a:pt x="176" y="1242"/>
                      <a:pt x="177" y="1242"/>
                      <a:pt x="177" y="1242"/>
                    </a:cubicBezTo>
                    <a:cubicBezTo>
                      <a:pt x="178" y="1243"/>
                      <a:pt x="179" y="1243"/>
                      <a:pt x="180" y="1243"/>
                    </a:cubicBezTo>
                    <a:cubicBezTo>
                      <a:pt x="180" y="1243"/>
                      <a:pt x="180" y="1243"/>
                      <a:pt x="181" y="1243"/>
                    </a:cubicBezTo>
                    <a:cubicBezTo>
                      <a:pt x="181" y="1243"/>
                      <a:pt x="182" y="1242"/>
                      <a:pt x="182" y="1242"/>
                    </a:cubicBezTo>
                    <a:cubicBezTo>
                      <a:pt x="182" y="1242"/>
                      <a:pt x="183" y="1242"/>
                      <a:pt x="183" y="1242"/>
                    </a:cubicBezTo>
                    <a:cubicBezTo>
                      <a:pt x="183" y="1242"/>
                      <a:pt x="183" y="1242"/>
                      <a:pt x="183" y="1242"/>
                    </a:cubicBezTo>
                    <a:cubicBezTo>
                      <a:pt x="183" y="1242"/>
                      <a:pt x="182" y="1243"/>
                      <a:pt x="182" y="1243"/>
                    </a:cubicBezTo>
                    <a:cubicBezTo>
                      <a:pt x="181" y="1244"/>
                      <a:pt x="181" y="1245"/>
                      <a:pt x="181" y="1245"/>
                    </a:cubicBezTo>
                    <a:cubicBezTo>
                      <a:pt x="181" y="1246"/>
                      <a:pt x="181" y="1246"/>
                      <a:pt x="180" y="1246"/>
                    </a:cubicBezTo>
                    <a:cubicBezTo>
                      <a:pt x="179" y="1247"/>
                      <a:pt x="179" y="1248"/>
                      <a:pt x="178" y="1250"/>
                    </a:cubicBezTo>
                    <a:cubicBezTo>
                      <a:pt x="178" y="1249"/>
                      <a:pt x="178" y="1248"/>
                      <a:pt x="178" y="1247"/>
                    </a:cubicBezTo>
                    <a:cubicBezTo>
                      <a:pt x="177" y="1246"/>
                      <a:pt x="176" y="1246"/>
                      <a:pt x="175" y="1245"/>
                    </a:cubicBezTo>
                    <a:cubicBezTo>
                      <a:pt x="175" y="1245"/>
                      <a:pt x="175" y="1245"/>
                      <a:pt x="175" y="1245"/>
                    </a:cubicBezTo>
                    <a:cubicBezTo>
                      <a:pt x="175" y="1245"/>
                      <a:pt x="175" y="1244"/>
                      <a:pt x="175" y="1243"/>
                    </a:cubicBezTo>
                    <a:cubicBezTo>
                      <a:pt x="174" y="1243"/>
                      <a:pt x="174" y="1242"/>
                      <a:pt x="173" y="1241"/>
                    </a:cubicBezTo>
                    <a:cubicBezTo>
                      <a:pt x="174" y="1242"/>
                      <a:pt x="175" y="1242"/>
                      <a:pt x="176" y="1242"/>
                    </a:cubicBezTo>
                    <a:close/>
                    <a:moveTo>
                      <a:pt x="218" y="1315"/>
                    </a:moveTo>
                    <a:cubicBezTo>
                      <a:pt x="218" y="1314"/>
                      <a:pt x="217" y="1313"/>
                      <a:pt x="216" y="1313"/>
                    </a:cubicBezTo>
                    <a:cubicBezTo>
                      <a:pt x="216" y="1312"/>
                      <a:pt x="216" y="1310"/>
                      <a:pt x="215" y="1309"/>
                    </a:cubicBezTo>
                    <a:cubicBezTo>
                      <a:pt x="216" y="1310"/>
                      <a:pt x="217" y="1311"/>
                      <a:pt x="219" y="1311"/>
                    </a:cubicBezTo>
                    <a:cubicBezTo>
                      <a:pt x="220" y="1310"/>
                      <a:pt x="220" y="1310"/>
                      <a:pt x="220" y="1310"/>
                    </a:cubicBezTo>
                    <a:cubicBezTo>
                      <a:pt x="219" y="1312"/>
                      <a:pt x="219" y="1315"/>
                      <a:pt x="220" y="1317"/>
                    </a:cubicBezTo>
                    <a:cubicBezTo>
                      <a:pt x="219" y="1316"/>
                      <a:pt x="219" y="1316"/>
                      <a:pt x="218" y="1315"/>
                    </a:cubicBezTo>
                    <a:close/>
                    <a:moveTo>
                      <a:pt x="223" y="1319"/>
                    </a:moveTo>
                    <a:cubicBezTo>
                      <a:pt x="222" y="1320"/>
                      <a:pt x="222" y="1320"/>
                      <a:pt x="222" y="1321"/>
                    </a:cubicBezTo>
                    <a:cubicBezTo>
                      <a:pt x="222" y="1321"/>
                      <a:pt x="222" y="1320"/>
                      <a:pt x="222" y="1320"/>
                    </a:cubicBezTo>
                    <a:cubicBezTo>
                      <a:pt x="221" y="1319"/>
                      <a:pt x="221" y="1319"/>
                      <a:pt x="221" y="1318"/>
                    </a:cubicBezTo>
                    <a:cubicBezTo>
                      <a:pt x="222" y="1319"/>
                      <a:pt x="222" y="1319"/>
                      <a:pt x="223" y="1319"/>
                    </a:cubicBezTo>
                    <a:close/>
                    <a:moveTo>
                      <a:pt x="222" y="1324"/>
                    </a:moveTo>
                    <a:cubicBezTo>
                      <a:pt x="222" y="1324"/>
                      <a:pt x="222" y="1325"/>
                      <a:pt x="222" y="1325"/>
                    </a:cubicBezTo>
                    <a:cubicBezTo>
                      <a:pt x="224" y="1326"/>
                      <a:pt x="226" y="1327"/>
                      <a:pt x="227" y="1327"/>
                    </a:cubicBezTo>
                    <a:cubicBezTo>
                      <a:pt x="227" y="1327"/>
                      <a:pt x="228" y="1327"/>
                      <a:pt x="228" y="1327"/>
                    </a:cubicBezTo>
                    <a:cubicBezTo>
                      <a:pt x="228" y="1328"/>
                      <a:pt x="228" y="1328"/>
                      <a:pt x="228" y="1328"/>
                    </a:cubicBezTo>
                    <a:cubicBezTo>
                      <a:pt x="228" y="1329"/>
                      <a:pt x="228" y="1329"/>
                      <a:pt x="228" y="1329"/>
                    </a:cubicBezTo>
                    <a:cubicBezTo>
                      <a:pt x="227" y="1329"/>
                      <a:pt x="227" y="1329"/>
                      <a:pt x="226" y="1329"/>
                    </a:cubicBezTo>
                    <a:cubicBezTo>
                      <a:pt x="225" y="1329"/>
                      <a:pt x="224" y="1329"/>
                      <a:pt x="224" y="1329"/>
                    </a:cubicBezTo>
                    <a:cubicBezTo>
                      <a:pt x="223" y="1329"/>
                      <a:pt x="223" y="1329"/>
                      <a:pt x="223" y="1329"/>
                    </a:cubicBezTo>
                    <a:cubicBezTo>
                      <a:pt x="222" y="1329"/>
                      <a:pt x="222" y="1329"/>
                      <a:pt x="221" y="1330"/>
                    </a:cubicBezTo>
                    <a:cubicBezTo>
                      <a:pt x="222" y="1328"/>
                      <a:pt x="222" y="1326"/>
                      <a:pt x="222" y="1324"/>
                    </a:cubicBezTo>
                    <a:close/>
                    <a:moveTo>
                      <a:pt x="160" y="1117"/>
                    </a:moveTo>
                    <a:cubicBezTo>
                      <a:pt x="160" y="1117"/>
                      <a:pt x="160" y="1116"/>
                      <a:pt x="160" y="1116"/>
                    </a:cubicBezTo>
                    <a:cubicBezTo>
                      <a:pt x="160" y="1117"/>
                      <a:pt x="161" y="1117"/>
                      <a:pt x="162" y="1118"/>
                    </a:cubicBezTo>
                    <a:cubicBezTo>
                      <a:pt x="162" y="1118"/>
                      <a:pt x="163" y="1119"/>
                      <a:pt x="163" y="1119"/>
                    </a:cubicBezTo>
                    <a:cubicBezTo>
                      <a:pt x="163" y="1119"/>
                      <a:pt x="163" y="1119"/>
                      <a:pt x="164" y="1119"/>
                    </a:cubicBezTo>
                    <a:cubicBezTo>
                      <a:pt x="164" y="1120"/>
                      <a:pt x="164" y="1120"/>
                      <a:pt x="164" y="1120"/>
                    </a:cubicBezTo>
                    <a:cubicBezTo>
                      <a:pt x="164" y="1121"/>
                      <a:pt x="165" y="1122"/>
                      <a:pt x="165" y="1123"/>
                    </a:cubicBezTo>
                    <a:cubicBezTo>
                      <a:pt x="165" y="1123"/>
                      <a:pt x="165" y="1123"/>
                      <a:pt x="166" y="1123"/>
                    </a:cubicBezTo>
                    <a:cubicBezTo>
                      <a:pt x="166" y="1124"/>
                      <a:pt x="167" y="1126"/>
                      <a:pt x="169" y="1126"/>
                    </a:cubicBezTo>
                    <a:cubicBezTo>
                      <a:pt x="169" y="1127"/>
                      <a:pt x="169" y="1127"/>
                      <a:pt x="169" y="1127"/>
                    </a:cubicBezTo>
                    <a:cubicBezTo>
                      <a:pt x="169" y="1128"/>
                      <a:pt x="169" y="1128"/>
                      <a:pt x="169" y="1129"/>
                    </a:cubicBezTo>
                    <a:cubicBezTo>
                      <a:pt x="169" y="1131"/>
                      <a:pt x="170" y="1133"/>
                      <a:pt x="171" y="1134"/>
                    </a:cubicBezTo>
                    <a:cubicBezTo>
                      <a:pt x="172" y="1135"/>
                      <a:pt x="172" y="1135"/>
                      <a:pt x="172" y="1135"/>
                    </a:cubicBezTo>
                    <a:cubicBezTo>
                      <a:pt x="172" y="1135"/>
                      <a:pt x="172" y="1136"/>
                      <a:pt x="173" y="1136"/>
                    </a:cubicBezTo>
                    <a:cubicBezTo>
                      <a:pt x="173" y="1137"/>
                      <a:pt x="173" y="1138"/>
                      <a:pt x="174" y="1139"/>
                    </a:cubicBezTo>
                    <a:cubicBezTo>
                      <a:pt x="174" y="1140"/>
                      <a:pt x="175" y="1140"/>
                      <a:pt x="175" y="1140"/>
                    </a:cubicBezTo>
                    <a:cubicBezTo>
                      <a:pt x="175" y="1141"/>
                      <a:pt x="176" y="1141"/>
                      <a:pt x="176" y="1141"/>
                    </a:cubicBezTo>
                    <a:cubicBezTo>
                      <a:pt x="175" y="1142"/>
                      <a:pt x="174" y="1143"/>
                      <a:pt x="173" y="1144"/>
                    </a:cubicBezTo>
                    <a:cubicBezTo>
                      <a:pt x="172" y="1145"/>
                      <a:pt x="172" y="1145"/>
                      <a:pt x="171" y="1145"/>
                    </a:cubicBezTo>
                    <a:cubicBezTo>
                      <a:pt x="171" y="1145"/>
                      <a:pt x="171" y="1145"/>
                      <a:pt x="170" y="1145"/>
                    </a:cubicBezTo>
                    <a:cubicBezTo>
                      <a:pt x="170" y="1145"/>
                      <a:pt x="169" y="1145"/>
                      <a:pt x="168" y="1145"/>
                    </a:cubicBezTo>
                    <a:cubicBezTo>
                      <a:pt x="167" y="1145"/>
                      <a:pt x="165" y="1145"/>
                      <a:pt x="165" y="1146"/>
                    </a:cubicBezTo>
                    <a:cubicBezTo>
                      <a:pt x="164" y="1145"/>
                      <a:pt x="163" y="1145"/>
                      <a:pt x="162" y="1145"/>
                    </a:cubicBezTo>
                    <a:cubicBezTo>
                      <a:pt x="162" y="1145"/>
                      <a:pt x="162" y="1145"/>
                      <a:pt x="162" y="1145"/>
                    </a:cubicBezTo>
                    <a:cubicBezTo>
                      <a:pt x="161" y="1145"/>
                      <a:pt x="161" y="1145"/>
                      <a:pt x="161" y="1145"/>
                    </a:cubicBezTo>
                    <a:cubicBezTo>
                      <a:pt x="160" y="1145"/>
                      <a:pt x="160" y="1145"/>
                      <a:pt x="160" y="1145"/>
                    </a:cubicBezTo>
                    <a:cubicBezTo>
                      <a:pt x="161" y="1145"/>
                      <a:pt x="161" y="1145"/>
                      <a:pt x="161" y="1144"/>
                    </a:cubicBezTo>
                    <a:cubicBezTo>
                      <a:pt x="161" y="1144"/>
                      <a:pt x="163" y="1143"/>
                      <a:pt x="163" y="1142"/>
                    </a:cubicBezTo>
                    <a:cubicBezTo>
                      <a:pt x="164" y="1140"/>
                      <a:pt x="164" y="1139"/>
                      <a:pt x="164" y="1138"/>
                    </a:cubicBezTo>
                    <a:cubicBezTo>
                      <a:pt x="164" y="1138"/>
                      <a:pt x="164" y="1138"/>
                      <a:pt x="164" y="1138"/>
                    </a:cubicBezTo>
                    <a:cubicBezTo>
                      <a:pt x="164" y="1137"/>
                      <a:pt x="164" y="1137"/>
                      <a:pt x="164" y="1137"/>
                    </a:cubicBezTo>
                    <a:cubicBezTo>
                      <a:pt x="164" y="1136"/>
                      <a:pt x="164" y="1135"/>
                      <a:pt x="163" y="1134"/>
                    </a:cubicBezTo>
                    <a:cubicBezTo>
                      <a:pt x="163" y="1132"/>
                      <a:pt x="161" y="1130"/>
                      <a:pt x="159" y="1130"/>
                    </a:cubicBezTo>
                    <a:cubicBezTo>
                      <a:pt x="159" y="1130"/>
                      <a:pt x="159" y="1129"/>
                      <a:pt x="159" y="1129"/>
                    </a:cubicBezTo>
                    <a:cubicBezTo>
                      <a:pt x="159" y="1128"/>
                      <a:pt x="159" y="1128"/>
                      <a:pt x="159" y="1127"/>
                    </a:cubicBezTo>
                    <a:cubicBezTo>
                      <a:pt x="159" y="1124"/>
                      <a:pt x="157" y="1123"/>
                      <a:pt x="156" y="1123"/>
                    </a:cubicBezTo>
                    <a:cubicBezTo>
                      <a:pt x="156" y="1122"/>
                      <a:pt x="156" y="1122"/>
                      <a:pt x="156" y="1122"/>
                    </a:cubicBezTo>
                    <a:cubicBezTo>
                      <a:pt x="155" y="1121"/>
                      <a:pt x="155" y="1121"/>
                      <a:pt x="155" y="1121"/>
                    </a:cubicBezTo>
                    <a:cubicBezTo>
                      <a:pt x="155" y="1121"/>
                      <a:pt x="155" y="1121"/>
                      <a:pt x="155" y="1120"/>
                    </a:cubicBezTo>
                    <a:cubicBezTo>
                      <a:pt x="157" y="1120"/>
                      <a:pt x="159" y="1119"/>
                      <a:pt x="160" y="1117"/>
                    </a:cubicBezTo>
                    <a:close/>
                    <a:moveTo>
                      <a:pt x="137" y="1105"/>
                    </a:moveTo>
                    <a:cubicBezTo>
                      <a:pt x="137" y="1105"/>
                      <a:pt x="137" y="1105"/>
                      <a:pt x="137" y="1104"/>
                    </a:cubicBezTo>
                    <a:cubicBezTo>
                      <a:pt x="137" y="1104"/>
                      <a:pt x="137" y="1105"/>
                      <a:pt x="138" y="1105"/>
                    </a:cubicBezTo>
                    <a:cubicBezTo>
                      <a:pt x="138" y="1105"/>
                      <a:pt x="138" y="1105"/>
                      <a:pt x="138" y="1105"/>
                    </a:cubicBezTo>
                    <a:cubicBezTo>
                      <a:pt x="138" y="1105"/>
                      <a:pt x="137" y="1105"/>
                      <a:pt x="137" y="1105"/>
                    </a:cubicBezTo>
                    <a:close/>
                    <a:moveTo>
                      <a:pt x="169" y="1277"/>
                    </a:moveTo>
                    <a:cubicBezTo>
                      <a:pt x="169" y="1277"/>
                      <a:pt x="169" y="1276"/>
                      <a:pt x="169" y="1276"/>
                    </a:cubicBezTo>
                    <a:cubicBezTo>
                      <a:pt x="169" y="1276"/>
                      <a:pt x="170" y="1277"/>
                      <a:pt x="170" y="1277"/>
                    </a:cubicBezTo>
                    <a:cubicBezTo>
                      <a:pt x="171" y="1278"/>
                      <a:pt x="172" y="1279"/>
                      <a:pt x="174" y="1279"/>
                    </a:cubicBezTo>
                    <a:cubicBezTo>
                      <a:pt x="175" y="1279"/>
                      <a:pt x="175" y="1279"/>
                      <a:pt x="176" y="1278"/>
                    </a:cubicBezTo>
                    <a:cubicBezTo>
                      <a:pt x="178" y="1277"/>
                      <a:pt x="178" y="1276"/>
                      <a:pt x="179" y="1276"/>
                    </a:cubicBezTo>
                    <a:cubicBezTo>
                      <a:pt x="179" y="1276"/>
                      <a:pt x="179" y="1276"/>
                      <a:pt x="179" y="1276"/>
                    </a:cubicBezTo>
                    <a:cubicBezTo>
                      <a:pt x="179" y="1276"/>
                      <a:pt x="179" y="1276"/>
                      <a:pt x="180" y="1276"/>
                    </a:cubicBezTo>
                    <a:cubicBezTo>
                      <a:pt x="181" y="1276"/>
                      <a:pt x="182" y="1277"/>
                      <a:pt x="183" y="1277"/>
                    </a:cubicBezTo>
                    <a:cubicBezTo>
                      <a:pt x="182" y="1277"/>
                      <a:pt x="182" y="1278"/>
                      <a:pt x="181" y="1279"/>
                    </a:cubicBezTo>
                    <a:cubicBezTo>
                      <a:pt x="181" y="1279"/>
                      <a:pt x="181" y="1280"/>
                      <a:pt x="182" y="1282"/>
                    </a:cubicBezTo>
                    <a:cubicBezTo>
                      <a:pt x="182" y="1282"/>
                      <a:pt x="182" y="1282"/>
                      <a:pt x="182" y="1282"/>
                    </a:cubicBezTo>
                    <a:cubicBezTo>
                      <a:pt x="182" y="1284"/>
                      <a:pt x="183" y="1285"/>
                      <a:pt x="184" y="1285"/>
                    </a:cubicBezTo>
                    <a:cubicBezTo>
                      <a:pt x="184" y="1286"/>
                      <a:pt x="185" y="1286"/>
                      <a:pt x="185" y="1286"/>
                    </a:cubicBezTo>
                    <a:cubicBezTo>
                      <a:pt x="185" y="1286"/>
                      <a:pt x="185" y="1287"/>
                      <a:pt x="185" y="1287"/>
                    </a:cubicBezTo>
                    <a:cubicBezTo>
                      <a:pt x="185" y="1287"/>
                      <a:pt x="185" y="1287"/>
                      <a:pt x="184" y="1287"/>
                    </a:cubicBezTo>
                    <a:cubicBezTo>
                      <a:pt x="183" y="1287"/>
                      <a:pt x="182" y="1287"/>
                      <a:pt x="181" y="1287"/>
                    </a:cubicBezTo>
                    <a:cubicBezTo>
                      <a:pt x="180" y="1286"/>
                      <a:pt x="179" y="1285"/>
                      <a:pt x="178" y="1284"/>
                    </a:cubicBezTo>
                    <a:cubicBezTo>
                      <a:pt x="177" y="1283"/>
                      <a:pt x="177" y="1283"/>
                      <a:pt x="177" y="1283"/>
                    </a:cubicBezTo>
                    <a:cubicBezTo>
                      <a:pt x="176" y="1282"/>
                      <a:pt x="175" y="1281"/>
                      <a:pt x="173" y="1281"/>
                    </a:cubicBezTo>
                    <a:cubicBezTo>
                      <a:pt x="173" y="1280"/>
                      <a:pt x="172" y="1280"/>
                      <a:pt x="171" y="1280"/>
                    </a:cubicBezTo>
                    <a:cubicBezTo>
                      <a:pt x="170" y="1280"/>
                      <a:pt x="170" y="1280"/>
                      <a:pt x="169" y="1280"/>
                    </a:cubicBezTo>
                    <a:cubicBezTo>
                      <a:pt x="169" y="1280"/>
                      <a:pt x="169" y="1280"/>
                      <a:pt x="168" y="1280"/>
                    </a:cubicBezTo>
                    <a:cubicBezTo>
                      <a:pt x="168" y="1280"/>
                      <a:pt x="168" y="1280"/>
                      <a:pt x="168" y="1280"/>
                    </a:cubicBezTo>
                    <a:cubicBezTo>
                      <a:pt x="167" y="1280"/>
                      <a:pt x="167" y="1280"/>
                      <a:pt x="167" y="1280"/>
                    </a:cubicBezTo>
                    <a:cubicBezTo>
                      <a:pt x="167" y="1280"/>
                      <a:pt x="167" y="1280"/>
                      <a:pt x="166" y="1280"/>
                    </a:cubicBezTo>
                    <a:cubicBezTo>
                      <a:pt x="166" y="1280"/>
                      <a:pt x="166" y="1280"/>
                      <a:pt x="166" y="1280"/>
                    </a:cubicBezTo>
                    <a:cubicBezTo>
                      <a:pt x="168" y="1280"/>
                      <a:pt x="168" y="1278"/>
                      <a:pt x="169" y="1277"/>
                    </a:cubicBezTo>
                    <a:close/>
                    <a:moveTo>
                      <a:pt x="211" y="1331"/>
                    </a:moveTo>
                    <a:cubicBezTo>
                      <a:pt x="211" y="1331"/>
                      <a:pt x="211" y="1331"/>
                      <a:pt x="211" y="1331"/>
                    </a:cubicBezTo>
                    <a:cubicBezTo>
                      <a:pt x="211" y="1331"/>
                      <a:pt x="211" y="1331"/>
                      <a:pt x="211" y="1331"/>
                    </a:cubicBezTo>
                    <a:cubicBezTo>
                      <a:pt x="212" y="1332"/>
                      <a:pt x="212" y="1332"/>
                      <a:pt x="213" y="1333"/>
                    </a:cubicBezTo>
                    <a:cubicBezTo>
                      <a:pt x="212" y="1333"/>
                      <a:pt x="212" y="1333"/>
                      <a:pt x="212" y="1333"/>
                    </a:cubicBezTo>
                    <a:cubicBezTo>
                      <a:pt x="211" y="1332"/>
                      <a:pt x="211" y="1331"/>
                      <a:pt x="210" y="1330"/>
                    </a:cubicBezTo>
                    <a:cubicBezTo>
                      <a:pt x="210" y="1331"/>
                      <a:pt x="210" y="1331"/>
                      <a:pt x="211" y="133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6"/>
              <p:cNvSpPr>
                <a:spLocks/>
              </p:cNvSpPr>
              <p:nvPr/>
            </p:nvSpPr>
            <p:spPr bwMode="auto">
              <a:xfrm>
                <a:off x="3209" y="4237"/>
                <a:ext cx="49" cy="22"/>
              </a:xfrm>
              <a:custGeom>
                <a:avLst/>
                <a:gdLst>
                  <a:gd name="T0" fmla="*/ 28 w 32"/>
                  <a:gd name="T1" fmla="*/ 1 h 14"/>
                  <a:gd name="T2" fmla="*/ 26 w 32"/>
                  <a:gd name="T3" fmla="*/ 0 h 14"/>
                  <a:gd name="T4" fmla="*/ 22 w 32"/>
                  <a:gd name="T5" fmla="*/ 1 h 14"/>
                  <a:gd name="T6" fmla="*/ 19 w 32"/>
                  <a:gd name="T7" fmla="*/ 1 h 14"/>
                  <a:gd name="T8" fmla="*/ 18 w 32"/>
                  <a:gd name="T9" fmla="*/ 1 h 14"/>
                  <a:gd name="T10" fmla="*/ 15 w 32"/>
                  <a:gd name="T11" fmla="*/ 1 h 14"/>
                  <a:gd name="T12" fmla="*/ 11 w 32"/>
                  <a:gd name="T13" fmla="*/ 0 h 14"/>
                  <a:gd name="T14" fmla="*/ 9 w 32"/>
                  <a:gd name="T15" fmla="*/ 0 h 14"/>
                  <a:gd name="T16" fmla="*/ 7 w 32"/>
                  <a:gd name="T17" fmla="*/ 1 h 14"/>
                  <a:gd name="T18" fmla="*/ 7 w 32"/>
                  <a:gd name="T19" fmla="*/ 2 h 14"/>
                  <a:gd name="T20" fmla="*/ 7 w 32"/>
                  <a:gd name="T21" fmla="*/ 2 h 14"/>
                  <a:gd name="T22" fmla="*/ 5 w 32"/>
                  <a:gd name="T23" fmla="*/ 2 h 14"/>
                  <a:gd name="T24" fmla="*/ 3 w 32"/>
                  <a:gd name="T25" fmla="*/ 2 h 14"/>
                  <a:gd name="T26" fmla="*/ 0 w 32"/>
                  <a:gd name="T27" fmla="*/ 2 h 14"/>
                  <a:gd name="T28" fmla="*/ 0 w 32"/>
                  <a:gd name="T29" fmla="*/ 6 h 14"/>
                  <a:gd name="T30" fmla="*/ 3 w 32"/>
                  <a:gd name="T31" fmla="*/ 12 h 14"/>
                  <a:gd name="T32" fmla="*/ 5 w 32"/>
                  <a:gd name="T33" fmla="*/ 12 h 14"/>
                  <a:gd name="T34" fmla="*/ 6 w 32"/>
                  <a:gd name="T35" fmla="*/ 12 h 14"/>
                  <a:gd name="T36" fmla="*/ 6 w 32"/>
                  <a:gd name="T37" fmla="*/ 14 h 14"/>
                  <a:gd name="T38" fmla="*/ 8 w 32"/>
                  <a:gd name="T39" fmla="*/ 14 h 14"/>
                  <a:gd name="T40" fmla="*/ 12 w 32"/>
                  <a:gd name="T41" fmla="*/ 11 h 14"/>
                  <a:gd name="T42" fmla="*/ 18 w 32"/>
                  <a:gd name="T43" fmla="*/ 9 h 14"/>
                  <a:gd name="T44" fmla="*/ 21 w 32"/>
                  <a:gd name="T45" fmla="*/ 10 h 14"/>
                  <a:gd name="T46" fmla="*/ 26 w 32"/>
                  <a:gd name="T47" fmla="*/ 10 h 14"/>
                  <a:gd name="T48" fmla="*/ 26 w 32"/>
                  <a:gd name="T49" fmla="*/ 9 h 14"/>
                  <a:gd name="T50" fmla="*/ 32 w 32"/>
                  <a:gd name="T51" fmla="*/ 5 h 14"/>
                  <a:gd name="T52" fmla="*/ 28 w 32"/>
                  <a:gd name="T53"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 h="14">
                    <a:moveTo>
                      <a:pt x="28" y="1"/>
                    </a:moveTo>
                    <a:cubicBezTo>
                      <a:pt x="27" y="0"/>
                      <a:pt x="26" y="0"/>
                      <a:pt x="26" y="0"/>
                    </a:cubicBezTo>
                    <a:cubicBezTo>
                      <a:pt x="24" y="0"/>
                      <a:pt x="23" y="1"/>
                      <a:pt x="22" y="1"/>
                    </a:cubicBezTo>
                    <a:cubicBezTo>
                      <a:pt x="21" y="1"/>
                      <a:pt x="20" y="1"/>
                      <a:pt x="19" y="1"/>
                    </a:cubicBezTo>
                    <a:cubicBezTo>
                      <a:pt x="18" y="1"/>
                      <a:pt x="18" y="1"/>
                      <a:pt x="18" y="1"/>
                    </a:cubicBezTo>
                    <a:cubicBezTo>
                      <a:pt x="17" y="1"/>
                      <a:pt x="16" y="1"/>
                      <a:pt x="15" y="1"/>
                    </a:cubicBezTo>
                    <a:cubicBezTo>
                      <a:pt x="14" y="0"/>
                      <a:pt x="13" y="0"/>
                      <a:pt x="11" y="0"/>
                    </a:cubicBezTo>
                    <a:cubicBezTo>
                      <a:pt x="10" y="0"/>
                      <a:pt x="10" y="0"/>
                      <a:pt x="9" y="0"/>
                    </a:cubicBezTo>
                    <a:cubicBezTo>
                      <a:pt x="7" y="1"/>
                      <a:pt x="7" y="1"/>
                      <a:pt x="7" y="1"/>
                    </a:cubicBezTo>
                    <a:cubicBezTo>
                      <a:pt x="7" y="2"/>
                      <a:pt x="7" y="2"/>
                      <a:pt x="7" y="2"/>
                    </a:cubicBezTo>
                    <a:cubicBezTo>
                      <a:pt x="7" y="2"/>
                      <a:pt x="7" y="2"/>
                      <a:pt x="7" y="2"/>
                    </a:cubicBezTo>
                    <a:cubicBezTo>
                      <a:pt x="6" y="2"/>
                      <a:pt x="5" y="2"/>
                      <a:pt x="5" y="2"/>
                    </a:cubicBezTo>
                    <a:cubicBezTo>
                      <a:pt x="4" y="2"/>
                      <a:pt x="3" y="2"/>
                      <a:pt x="3" y="2"/>
                    </a:cubicBezTo>
                    <a:cubicBezTo>
                      <a:pt x="0" y="2"/>
                      <a:pt x="0" y="2"/>
                      <a:pt x="0" y="2"/>
                    </a:cubicBezTo>
                    <a:cubicBezTo>
                      <a:pt x="0" y="6"/>
                      <a:pt x="0" y="6"/>
                      <a:pt x="0" y="6"/>
                    </a:cubicBezTo>
                    <a:cubicBezTo>
                      <a:pt x="0" y="8"/>
                      <a:pt x="1" y="11"/>
                      <a:pt x="3" y="12"/>
                    </a:cubicBezTo>
                    <a:cubicBezTo>
                      <a:pt x="4" y="12"/>
                      <a:pt x="5" y="12"/>
                      <a:pt x="5" y="12"/>
                    </a:cubicBezTo>
                    <a:cubicBezTo>
                      <a:pt x="5" y="12"/>
                      <a:pt x="5" y="12"/>
                      <a:pt x="6" y="12"/>
                    </a:cubicBezTo>
                    <a:cubicBezTo>
                      <a:pt x="6" y="14"/>
                      <a:pt x="6" y="14"/>
                      <a:pt x="6" y="14"/>
                    </a:cubicBezTo>
                    <a:cubicBezTo>
                      <a:pt x="8" y="14"/>
                      <a:pt x="8" y="14"/>
                      <a:pt x="8" y="14"/>
                    </a:cubicBezTo>
                    <a:cubicBezTo>
                      <a:pt x="11" y="14"/>
                      <a:pt x="12" y="12"/>
                      <a:pt x="12" y="11"/>
                    </a:cubicBezTo>
                    <a:cubicBezTo>
                      <a:pt x="14" y="11"/>
                      <a:pt x="16" y="10"/>
                      <a:pt x="18" y="9"/>
                    </a:cubicBezTo>
                    <a:cubicBezTo>
                      <a:pt x="19" y="10"/>
                      <a:pt x="20" y="10"/>
                      <a:pt x="21" y="10"/>
                    </a:cubicBezTo>
                    <a:cubicBezTo>
                      <a:pt x="23" y="10"/>
                      <a:pt x="24" y="10"/>
                      <a:pt x="26" y="10"/>
                    </a:cubicBezTo>
                    <a:cubicBezTo>
                      <a:pt x="26" y="9"/>
                      <a:pt x="26" y="9"/>
                      <a:pt x="26" y="9"/>
                    </a:cubicBezTo>
                    <a:cubicBezTo>
                      <a:pt x="29" y="9"/>
                      <a:pt x="32" y="7"/>
                      <a:pt x="32" y="5"/>
                    </a:cubicBezTo>
                    <a:cubicBezTo>
                      <a:pt x="32" y="3"/>
                      <a:pt x="31" y="1"/>
                      <a:pt x="28" y="1"/>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7"/>
              <p:cNvSpPr>
                <a:spLocks/>
              </p:cNvSpPr>
              <p:nvPr/>
            </p:nvSpPr>
            <p:spPr bwMode="auto">
              <a:xfrm>
                <a:off x="2632" y="365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8"/>
              <p:cNvSpPr>
                <a:spLocks/>
              </p:cNvSpPr>
              <p:nvPr/>
            </p:nvSpPr>
            <p:spPr bwMode="auto">
              <a:xfrm>
                <a:off x="2398" y="2186"/>
                <a:ext cx="852" cy="1915"/>
              </a:xfrm>
              <a:custGeom>
                <a:avLst/>
                <a:gdLst>
                  <a:gd name="T0" fmla="*/ 537 w 556"/>
                  <a:gd name="T1" fmla="*/ 626 h 1250"/>
                  <a:gd name="T2" fmla="*/ 505 w 556"/>
                  <a:gd name="T3" fmla="*/ 585 h 1250"/>
                  <a:gd name="T4" fmla="*/ 480 w 556"/>
                  <a:gd name="T5" fmla="*/ 539 h 1250"/>
                  <a:gd name="T6" fmla="*/ 441 w 556"/>
                  <a:gd name="T7" fmla="*/ 468 h 1250"/>
                  <a:gd name="T8" fmla="*/ 441 w 556"/>
                  <a:gd name="T9" fmla="*/ 411 h 1250"/>
                  <a:gd name="T10" fmla="*/ 442 w 556"/>
                  <a:gd name="T11" fmla="*/ 351 h 1250"/>
                  <a:gd name="T12" fmla="*/ 484 w 556"/>
                  <a:gd name="T13" fmla="*/ 285 h 1250"/>
                  <a:gd name="T14" fmla="*/ 553 w 556"/>
                  <a:gd name="T15" fmla="*/ 190 h 1250"/>
                  <a:gd name="T16" fmla="*/ 507 w 556"/>
                  <a:gd name="T17" fmla="*/ 212 h 1250"/>
                  <a:gd name="T18" fmla="*/ 461 w 556"/>
                  <a:gd name="T19" fmla="*/ 234 h 1250"/>
                  <a:gd name="T20" fmla="*/ 414 w 556"/>
                  <a:gd name="T21" fmla="*/ 229 h 1250"/>
                  <a:gd name="T22" fmla="*/ 402 w 556"/>
                  <a:gd name="T23" fmla="*/ 176 h 1250"/>
                  <a:gd name="T24" fmla="*/ 343 w 556"/>
                  <a:gd name="T25" fmla="*/ 110 h 1250"/>
                  <a:gd name="T26" fmla="*/ 261 w 556"/>
                  <a:gd name="T27" fmla="*/ 66 h 1250"/>
                  <a:gd name="T28" fmla="*/ 191 w 556"/>
                  <a:gd name="T29" fmla="*/ 9 h 1250"/>
                  <a:gd name="T30" fmla="*/ 143 w 556"/>
                  <a:gd name="T31" fmla="*/ 17 h 1250"/>
                  <a:gd name="T32" fmla="*/ 84 w 556"/>
                  <a:gd name="T33" fmla="*/ 5 h 1250"/>
                  <a:gd name="T34" fmla="*/ 56 w 556"/>
                  <a:gd name="T35" fmla="*/ 91 h 1250"/>
                  <a:gd name="T36" fmla="*/ 29 w 556"/>
                  <a:gd name="T37" fmla="*/ 168 h 1250"/>
                  <a:gd name="T38" fmla="*/ 31 w 556"/>
                  <a:gd name="T39" fmla="*/ 221 h 1250"/>
                  <a:gd name="T40" fmla="*/ 14 w 556"/>
                  <a:gd name="T41" fmla="*/ 260 h 1250"/>
                  <a:gd name="T42" fmla="*/ 10 w 556"/>
                  <a:gd name="T43" fmla="*/ 331 h 1250"/>
                  <a:gd name="T44" fmla="*/ 1 w 556"/>
                  <a:gd name="T45" fmla="*/ 396 h 1250"/>
                  <a:gd name="T46" fmla="*/ 29 w 556"/>
                  <a:gd name="T47" fmla="*/ 447 h 1250"/>
                  <a:gd name="T48" fmla="*/ 51 w 556"/>
                  <a:gd name="T49" fmla="*/ 498 h 1250"/>
                  <a:gd name="T50" fmla="*/ 58 w 556"/>
                  <a:gd name="T51" fmla="*/ 588 h 1250"/>
                  <a:gd name="T52" fmla="*/ 50 w 556"/>
                  <a:gd name="T53" fmla="*/ 647 h 1250"/>
                  <a:gd name="T54" fmla="*/ 64 w 556"/>
                  <a:gd name="T55" fmla="*/ 735 h 1250"/>
                  <a:gd name="T56" fmla="*/ 80 w 556"/>
                  <a:gd name="T57" fmla="*/ 810 h 1250"/>
                  <a:gd name="T58" fmla="*/ 92 w 556"/>
                  <a:gd name="T59" fmla="*/ 863 h 1250"/>
                  <a:gd name="T60" fmla="*/ 122 w 556"/>
                  <a:gd name="T61" fmla="*/ 907 h 1250"/>
                  <a:gd name="T62" fmla="*/ 143 w 556"/>
                  <a:gd name="T63" fmla="*/ 946 h 1250"/>
                  <a:gd name="T64" fmla="*/ 155 w 556"/>
                  <a:gd name="T65" fmla="*/ 974 h 1250"/>
                  <a:gd name="T66" fmla="*/ 166 w 556"/>
                  <a:gd name="T67" fmla="*/ 1015 h 1250"/>
                  <a:gd name="T68" fmla="*/ 173 w 556"/>
                  <a:gd name="T69" fmla="*/ 1096 h 1250"/>
                  <a:gd name="T70" fmla="*/ 164 w 556"/>
                  <a:gd name="T71" fmla="*/ 1142 h 1250"/>
                  <a:gd name="T72" fmla="*/ 197 w 556"/>
                  <a:gd name="T73" fmla="*/ 1184 h 1250"/>
                  <a:gd name="T74" fmla="*/ 239 w 556"/>
                  <a:gd name="T75" fmla="*/ 1220 h 1250"/>
                  <a:gd name="T76" fmla="*/ 367 w 556"/>
                  <a:gd name="T77" fmla="*/ 1239 h 1250"/>
                  <a:gd name="T78" fmla="*/ 336 w 556"/>
                  <a:gd name="T79" fmla="*/ 1165 h 1250"/>
                  <a:gd name="T80" fmla="*/ 344 w 556"/>
                  <a:gd name="T81" fmla="*/ 1114 h 1250"/>
                  <a:gd name="T82" fmla="*/ 380 w 556"/>
                  <a:gd name="T83" fmla="*/ 1077 h 1250"/>
                  <a:gd name="T84" fmla="*/ 344 w 556"/>
                  <a:gd name="T85" fmla="*/ 1035 h 1250"/>
                  <a:gd name="T86" fmla="*/ 321 w 556"/>
                  <a:gd name="T87" fmla="*/ 1025 h 1250"/>
                  <a:gd name="T88" fmla="*/ 300 w 556"/>
                  <a:gd name="T89" fmla="*/ 970 h 1250"/>
                  <a:gd name="T90" fmla="*/ 332 w 556"/>
                  <a:gd name="T91" fmla="*/ 959 h 1250"/>
                  <a:gd name="T92" fmla="*/ 343 w 556"/>
                  <a:gd name="T93" fmla="*/ 932 h 1250"/>
                  <a:gd name="T94" fmla="*/ 333 w 556"/>
                  <a:gd name="T95" fmla="*/ 897 h 1250"/>
                  <a:gd name="T96" fmla="*/ 348 w 556"/>
                  <a:gd name="T97" fmla="*/ 880 h 1250"/>
                  <a:gd name="T98" fmla="*/ 333 w 556"/>
                  <a:gd name="T99" fmla="*/ 859 h 1250"/>
                  <a:gd name="T100" fmla="*/ 373 w 556"/>
                  <a:gd name="T101" fmla="*/ 854 h 1250"/>
                  <a:gd name="T102" fmla="*/ 349 w 556"/>
                  <a:gd name="T103" fmla="*/ 846 h 1250"/>
                  <a:gd name="T104" fmla="*/ 326 w 556"/>
                  <a:gd name="T105" fmla="*/ 839 h 1250"/>
                  <a:gd name="T106" fmla="*/ 313 w 556"/>
                  <a:gd name="T107" fmla="*/ 819 h 1250"/>
                  <a:gd name="T108" fmla="*/ 338 w 556"/>
                  <a:gd name="T109" fmla="*/ 798 h 1250"/>
                  <a:gd name="T110" fmla="*/ 393 w 556"/>
                  <a:gd name="T111" fmla="*/ 777 h 1250"/>
                  <a:gd name="T112" fmla="*/ 385 w 556"/>
                  <a:gd name="T113" fmla="*/ 739 h 1250"/>
                  <a:gd name="T114" fmla="*/ 400 w 556"/>
                  <a:gd name="T115" fmla="*/ 712 h 1250"/>
                  <a:gd name="T116" fmla="*/ 448 w 556"/>
                  <a:gd name="T117" fmla="*/ 706 h 1250"/>
                  <a:gd name="T118" fmla="*/ 496 w 556"/>
                  <a:gd name="T119" fmla="*/ 691 h 1250"/>
                  <a:gd name="T120" fmla="*/ 519 w 556"/>
                  <a:gd name="T121" fmla="*/ 668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6" h="1250">
                    <a:moveTo>
                      <a:pt x="530" y="646"/>
                    </a:moveTo>
                    <a:cubicBezTo>
                      <a:pt x="530" y="645"/>
                      <a:pt x="530" y="644"/>
                      <a:pt x="531" y="643"/>
                    </a:cubicBezTo>
                    <a:cubicBezTo>
                      <a:pt x="531" y="642"/>
                      <a:pt x="532" y="641"/>
                      <a:pt x="532" y="640"/>
                    </a:cubicBezTo>
                    <a:cubicBezTo>
                      <a:pt x="532" y="640"/>
                      <a:pt x="532" y="639"/>
                      <a:pt x="532" y="639"/>
                    </a:cubicBezTo>
                    <a:cubicBezTo>
                      <a:pt x="532" y="638"/>
                      <a:pt x="532" y="638"/>
                      <a:pt x="533" y="637"/>
                    </a:cubicBezTo>
                    <a:cubicBezTo>
                      <a:pt x="533" y="637"/>
                      <a:pt x="533" y="637"/>
                      <a:pt x="533" y="636"/>
                    </a:cubicBezTo>
                    <a:cubicBezTo>
                      <a:pt x="534" y="635"/>
                      <a:pt x="534" y="634"/>
                      <a:pt x="534" y="634"/>
                    </a:cubicBezTo>
                    <a:cubicBezTo>
                      <a:pt x="534" y="633"/>
                      <a:pt x="534" y="632"/>
                      <a:pt x="534" y="632"/>
                    </a:cubicBezTo>
                    <a:cubicBezTo>
                      <a:pt x="535" y="632"/>
                      <a:pt x="535" y="631"/>
                      <a:pt x="535" y="631"/>
                    </a:cubicBezTo>
                    <a:cubicBezTo>
                      <a:pt x="535" y="631"/>
                      <a:pt x="536" y="630"/>
                      <a:pt x="536" y="629"/>
                    </a:cubicBezTo>
                    <a:cubicBezTo>
                      <a:pt x="536" y="629"/>
                      <a:pt x="536" y="629"/>
                      <a:pt x="536" y="629"/>
                    </a:cubicBezTo>
                    <a:cubicBezTo>
                      <a:pt x="536" y="628"/>
                      <a:pt x="536" y="628"/>
                      <a:pt x="536" y="628"/>
                    </a:cubicBezTo>
                    <a:cubicBezTo>
                      <a:pt x="536" y="628"/>
                      <a:pt x="536" y="628"/>
                      <a:pt x="536" y="628"/>
                    </a:cubicBezTo>
                    <a:cubicBezTo>
                      <a:pt x="537" y="627"/>
                      <a:pt x="537" y="627"/>
                      <a:pt x="537" y="627"/>
                    </a:cubicBezTo>
                    <a:cubicBezTo>
                      <a:pt x="537" y="626"/>
                      <a:pt x="537" y="626"/>
                      <a:pt x="537" y="626"/>
                    </a:cubicBezTo>
                    <a:cubicBezTo>
                      <a:pt x="537" y="625"/>
                      <a:pt x="537" y="624"/>
                      <a:pt x="537" y="623"/>
                    </a:cubicBezTo>
                    <a:cubicBezTo>
                      <a:pt x="537" y="622"/>
                      <a:pt x="537" y="621"/>
                      <a:pt x="537" y="621"/>
                    </a:cubicBezTo>
                    <a:cubicBezTo>
                      <a:pt x="537" y="619"/>
                      <a:pt x="536" y="618"/>
                      <a:pt x="536" y="616"/>
                    </a:cubicBezTo>
                    <a:cubicBezTo>
                      <a:pt x="536" y="616"/>
                      <a:pt x="536" y="616"/>
                      <a:pt x="536" y="616"/>
                    </a:cubicBezTo>
                    <a:cubicBezTo>
                      <a:pt x="535" y="615"/>
                      <a:pt x="535" y="614"/>
                      <a:pt x="535" y="613"/>
                    </a:cubicBezTo>
                    <a:cubicBezTo>
                      <a:pt x="535" y="610"/>
                      <a:pt x="535" y="607"/>
                      <a:pt x="532" y="605"/>
                    </a:cubicBezTo>
                    <a:cubicBezTo>
                      <a:pt x="532" y="604"/>
                      <a:pt x="532" y="603"/>
                      <a:pt x="531" y="603"/>
                    </a:cubicBezTo>
                    <a:cubicBezTo>
                      <a:pt x="531" y="601"/>
                      <a:pt x="529" y="598"/>
                      <a:pt x="526" y="598"/>
                    </a:cubicBezTo>
                    <a:cubicBezTo>
                      <a:pt x="526" y="598"/>
                      <a:pt x="526" y="598"/>
                      <a:pt x="525" y="598"/>
                    </a:cubicBezTo>
                    <a:cubicBezTo>
                      <a:pt x="524" y="598"/>
                      <a:pt x="523" y="598"/>
                      <a:pt x="522" y="599"/>
                    </a:cubicBezTo>
                    <a:cubicBezTo>
                      <a:pt x="521" y="599"/>
                      <a:pt x="521" y="599"/>
                      <a:pt x="520" y="599"/>
                    </a:cubicBezTo>
                    <a:cubicBezTo>
                      <a:pt x="520" y="599"/>
                      <a:pt x="520" y="599"/>
                      <a:pt x="520" y="599"/>
                    </a:cubicBezTo>
                    <a:cubicBezTo>
                      <a:pt x="515" y="596"/>
                      <a:pt x="512" y="593"/>
                      <a:pt x="509" y="590"/>
                    </a:cubicBezTo>
                    <a:cubicBezTo>
                      <a:pt x="508" y="589"/>
                      <a:pt x="507" y="588"/>
                      <a:pt x="506" y="586"/>
                    </a:cubicBezTo>
                    <a:cubicBezTo>
                      <a:pt x="506" y="586"/>
                      <a:pt x="506" y="586"/>
                      <a:pt x="505" y="585"/>
                    </a:cubicBezTo>
                    <a:cubicBezTo>
                      <a:pt x="505" y="585"/>
                      <a:pt x="505" y="584"/>
                      <a:pt x="504" y="583"/>
                    </a:cubicBezTo>
                    <a:cubicBezTo>
                      <a:pt x="504" y="582"/>
                      <a:pt x="504" y="582"/>
                      <a:pt x="504" y="582"/>
                    </a:cubicBezTo>
                    <a:cubicBezTo>
                      <a:pt x="502" y="580"/>
                      <a:pt x="502" y="579"/>
                      <a:pt x="502" y="578"/>
                    </a:cubicBezTo>
                    <a:cubicBezTo>
                      <a:pt x="502" y="577"/>
                      <a:pt x="503" y="576"/>
                      <a:pt x="503" y="576"/>
                    </a:cubicBezTo>
                    <a:cubicBezTo>
                      <a:pt x="503" y="574"/>
                      <a:pt x="503" y="573"/>
                      <a:pt x="504" y="572"/>
                    </a:cubicBezTo>
                    <a:cubicBezTo>
                      <a:pt x="505" y="571"/>
                      <a:pt x="506" y="570"/>
                      <a:pt x="506" y="570"/>
                    </a:cubicBezTo>
                    <a:cubicBezTo>
                      <a:pt x="506" y="569"/>
                      <a:pt x="506" y="569"/>
                      <a:pt x="506" y="569"/>
                    </a:cubicBezTo>
                    <a:cubicBezTo>
                      <a:pt x="506" y="569"/>
                      <a:pt x="507" y="568"/>
                      <a:pt x="507" y="568"/>
                    </a:cubicBezTo>
                    <a:cubicBezTo>
                      <a:pt x="507" y="567"/>
                      <a:pt x="508" y="566"/>
                      <a:pt x="508" y="565"/>
                    </a:cubicBezTo>
                    <a:cubicBezTo>
                      <a:pt x="508" y="562"/>
                      <a:pt x="506" y="560"/>
                      <a:pt x="504" y="558"/>
                    </a:cubicBezTo>
                    <a:cubicBezTo>
                      <a:pt x="503" y="557"/>
                      <a:pt x="503" y="557"/>
                      <a:pt x="503" y="557"/>
                    </a:cubicBezTo>
                    <a:cubicBezTo>
                      <a:pt x="502" y="556"/>
                      <a:pt x="501" y="556"/>
                      <a:pt x="501" y="555"/>
                    </a:cubicBezTo>
                    <a:cubicBezTo>
                      <a:pt x="499" y="553"/>
                      <a:pt x="498" y="551"/>
                      <a:pt x="496" y="550"/>
                    </a:cubicBezTo>
                    <a:cubicBezTo>
                      <a:pt x="494" y="549"/>
                      <a:pt x="493" y="547"/>
                      <a:pt x="491" y="546"/>
                    </a:cubicBezTo>
                    <a:cubicBezTo>
                      <a:pt x="488" y="544"/>
                      <a:pt x="484" y="541"/>
                      <a:pt x="480" y="539"/>
                    </a:cubicBezTo>
                    <a:cubicBezTo>
                      <a:pt x="477" y="537"/>
                      <a:pt x="473" y="536"/>
                      <a:pt x="470" y="534"/>
                    </a:cubicBezTo>
                    <a:cubicBezTo>
                      <a:pt x="468" y="534"/>
                      <a:pt x="466" y="533"/>
                      <a:pt x="464" y="532"/>
                    </a:cubicBezTo>
                    <a:cubicBezTo>
                      <a:pt x="462" y="531"/>
                      <a:pt x="462" y="531"/>
                      <a:pt x="462" y="531"/>
                    </a:cubicBezTo>
                    <a:cubicBezTo>
                      <a:pt x="459" y="530"/>
                      <a:pt x="456" y="529"/>
                      <a:pt x="454" y="528"/>
                    </a:cubicBezTo>
                    <a:cubicBezTo>
                      <a:pt x="454" y="527"/>
                      <a:pt x="452" y="526"/>
                      <a:pt x="452" y="525"/>
                    </a:cubicBezTo>
                    <a:cubicBezTo>
                      <a:pt x="451" y="524"/>
                      <a:pt x="451" y="523"/>
                      <a:pt x="451" y="521"/>
                    </a:cubicBezTo>
                    <a:cubicBezTo>
                      <a:pt x="451" y="520"/>
                      <a:pt x="451" y="520"/>
                      <a:pt x="451" y="520"/>
                    </a:cubicBezTo>
                    <a:cubicBezTo>
                      <a:pt x="451" y="520"/>
                      <a:pt x="451" y="518"/>
                      <a:pt x="451" y="518"/>
                    </a:cubicBezTo>
                    <a:cubicBezTo>
                      <a:pt x="452" y="518"/>
                      <a:pt x="453" y="517"/>
                      <a:pt x="453" y="516"/>
                    </a:cubicBezTo>
                    <a:cubicBezTo>
                      <a:pt x="453" y="516"/>
                      <a:pt x="454" y="516"/>
                      <a:pt x="454" y="515"/>
                    </a:cubicBezTo>
                    <a:cubicBezTo>
                      <a:pt x="454" y="514"/>
                      <a:pt x="454" y="514"/>
                      <a:pt x="454" y="514"/>
                    </a:cubicBezTo>
                    <a:cubicBezTo>
                      <a:pt x="454" y="514"/>
                      <a:pt x="454" y="514"/>
                      <a:pt x="454" y="514"/>
                    </a:cubicBezTo>
                    <a:cubicBezTo>
                      <a:pt x="453" y="511"/>
                      <a:pt x="451" y="508"/>
                      <a:pt x="449" y="505"/>
                    </a:cubicBezTo>
                    <a:cubicBezTo>
                      <a:pt x="447" y="502"/>
                      <a:pt x="446" y="500"/>
                      <a:pt x="445" y="497"/>
                    </a:cubicBezTo>
                    <a:cubicBezTo>
                      <a:pt x="440" y="487"/>
                      <a:pt x="440" y="477"/>
                      <a:pt x="441" y="468"/>
                    </a:cubicBezTo>
                    <a:cubicBezTo>
                      <a:pt x="441" y="468"/>
                      <a:pt x="441" y="467"/>
                      <a:pt x="441" y="467"/>
                    </a:cubicBezTo>
                    <a:cubicBezTo>
                      <a:pt x="442" y="467"/>
                      <a:pt x="442" y="467"/>
                      <a:pt x="442" y="467"/>
                    </a:cubicBezTo>
                    <a:cubicBezTo>
                      <a:pt x="442" y="467"/>
                      <a:pt x="442" y="467"/>
                      <a:pt x="442" y="467"/>
                    </a:cubicBezTo>
                    <a:cubicBezTo>
                      <a:pt x="442" y="467"/>
                      <a:pt x="442" y="467"/>
                      <a:pt x="442" y="467"/>
                    </a:cubicBezTo>
                    <a:cubicBezTo>
                      <a:pt x="443" y="467"/>
                      <a:pt x="443" y="467"/>
                      <a:pt x="444" y="467"/>
                    </a:cubicBezTo>
                    <a:cubicBezTo>
                      <a:pt x="446" y="467"/>
                      <a:pt x="446" y="467"/>
                      <a:pt x="446" y="467"/>
                    </a:cubicBezTo>
                    <a:cubicBezTo>
                      <a:pt x="446" y="465"/>
                      <a:pt x="446" y="465"/>
                      <a:pt x="446" y="465"/>
                    </a:cubicBezTo>
                    <a:cubicBezTo>
                      <a:pt x="446" y="460"/>
                      <a:pt x="444" y="457"/>
                      <a:pt x="443" y="453"/>
                    </a:cubicBezTo>
                    <a:cubicBezTo>
                      <a:pt x="442" y="450"/>
                      <a:pt x="441" y="446"/>
                      <a:pt x="441" y="442"/>
                    </a:cubicBezTo>
                    <a:cubicBezTo>
                      <a:pt x="441" y="440"/>
                      <a:pt x="441" y="438"/>
                      <a:pt x="442" y="437"/>
                    </a:cubicBezTo>
                    <a:cubicBezTo>
                      <a:pt x="442" y="434"/>
                      <a:pt x="442" y="432"/>
                      <a:pt x="442" y="429"/>
                    </a:cubicBezTo>
                    <a:cubicBezTo>
                      <a:pt x="441" y="428"/>
                      <a:pt x="441" y="427"/>
                      <a:pt x="440" y="426"/>
                    </a:cubicBezTo>
                    <a:cubicBezTo>
                      <a:pt x="438" y="424"/>
                      <a:pt x="437" y="423"/>
                      <a:pt x="437" y="420"/>
                    </a:cubicBezTo>
                    <a:cubicBezTo>
                      <a:pt x="436" y="416"/>
                      <a:pt x="437" y="415"/>
                      <a:pt x="438" y="414"/>
                    </a:cubicBezTo>
                    <a:cubicBezTo>
                      <a:pt x="439" y="413"/>
                      <a:pt x="440" y="413"/>
                      <a:pt x="441" y="411"/>
                    </a:cubicBezTo>
                    <a:cubicBezTo>
                      <a:pt x="441" y="408"/>
                      <a:pt x="441" y="406"/>
                      <a:pt x="439" y="404"/>
                    </a:cubicBezTo>
                    <a:cubicBezTo>
                      <a:pt x="439" y="403"/>
                      <a:pt x="438" y="402"/>
                      <a:pt x="438" y="401"/>
                    </a:cubicBezTo>
                    <a:cubicBezTo>
                      <a:pt x="437" y="398"/>
                      <a:pt x="438" y="395"/>
                      <a:pt x="438" y="393"/>
                    </a:cubicBezTo>
                    <a:cubicBezTo>
                      <a:pt x="439" y="391"/>
                      <a:pt x="440" y="389"/>
                      <a:pt x="439" y="387"/>
                    </a:cubicBezTo>
                    <a:cubicBezTo>
                      <a:pt x="439" y="386"/>
                      <a:pt x="439" y="385"/>
                      <a:pt x="439" y="384"/>
                    </a:cubicBezTo>
                    <a:cubicBezTo>
                      <a:pt x="439" y="383"/>
                      <a:pt x="439" y="383"/>
                      <a:pt x="439" y="383"/>
                    </a:cubicBezTo>
                    <a:cubicBezTo>
                      <a:pt x="439" y="381"/>
                      <a:pt x="438" y="378"/>
                      <a:pt x="439" y="375"/>
                    </a:cubicBezTo>
                    <a:cubicBezTo>
                      <a:pt x="440" y="370"/>
                      <a:pt x="440" y="369"/>
                      <a:pt x="437" y="365"/>
                    </a:cubicBezTo>
                    <a:cubicBezTo>
                      <a:pt x="434" y="362"/>
                      <a:pt x="436" y="360"/>
                      <a:pt x="438" y="358"/>
                    </a:cubicBezTo>
                    <a:cubicBezTo>
                      <a:pt x="438" y="358"/>
                      <a:pt x="439" y="357"/>
                      <a:pt x="439" y="357"/>
                    </a:cubicBezTo>
                    <a:cubicBezTo>
                      <a:pt x="440" y="356"/>
                      <a:pt x="440" y="355"/>
                      <a:pt x="441" y="354"/>
                    </a:cubicBezTo>
                    <a:cubicBezTo>
                      <a:pt x="439" y="353"/>
                      <a:pt x="439" y="353"/>
                      <a:pt x="439" y="353"/>
                    </a:cubicBezTo>
                    <a:cubicBezTo>
                      <a:pt x="441" y="354"/>
                      <a:pt x="441" y="354"/>
                      <a:pt x="441" y="354"/>
                    </a:cubicBezTo>
                    <a:cubicBezTo>
                      <a:pt x="442" y="352"/>
                      <a:pt x="442" y="352"/>
                      <a:pt x="442" y="352"/>
                    </a:cubicBezTo>
                    <a:cubicBezTo>
                      <a:pt x="442" y="351"/>
                      <a:pt x="442" y="351"/>
                      <a:pt x="442" y="351"/>
                    </a:cubicBezTo>
                    <a:cubicBezTo>
                      <a:pt x="441" y="347"/>
                      <a:pt x="444" y="345"/>
                      <a:pt x="446" y="342"/>
                    </a:cubicBezTo>
                    <a:cubicBezTo>
                      <a:pt x="448" y="340"/>
                      <a:pt x="450" y="339"/>
                      <a:pt x="451" y="337"/>
                    </a:cubicBezTo>
                    <a:cubicBezTo>
                      <a:pt x="451" y="336"/>
                      <a:pt x="451" y="335"/>
                      <a:pt x="451" y="335"/>
                    </a:cubicBezTo>
                    <a:cubicBezTo>
                      <a:pt x="451" y="334"/>
                      <a:pt x="451" y="332"/>
                      <a:pt x="452" y="331"/>
                    </a:cubicBezTo>
                    <a:cubicBezTo>
                      <a:pt x="453" y="330"/>
                      <a:pt x="454" y="330"/>
                      <a:pt x="454" y="330"/>
                    </a:cubicBezTo>
                    <a:cubicBezTo>
                      <a:pt x="455" y="330"/>
                      <a:pt x="455" y="330"/>
                      <a:pt x="455" y="330"/>
                    </a:cubicBezTo>
                    <a:cubicBezTo>
                      <a:pt x="455" y="330"/>
                      <a:pt x="455" y="330"/>
                      <a:pt x="455" y="330"/>
                    </a:cubicBezTo>
                    <a:cubicBezTo>
                      <a:pt x="458" y="328"/>
                      <a:pt x="460" y="326"/>
                      <a:pt x="462" y="324"/>
                    </a:cubicBezTo>
                    <a:cubicBezTo>
                      <a:pt x="463" y="322"/>
                      <a:pt x="464" y="319"/>
                      <a:pt x="465" y="316"/>
                    </a:cubicBezTo>
                    <a:cubicBezTo>
                      <a:pt x="466" y="313"/>
                      <a:pt x="467" y="310"/>
                      <a:pt x="469" y="307"/>
                    </a:cubicBezTo>
                    <a:cubicBezTo>
                      <a:pt x="469" y="306"/>
                      <a:pt x="470" y="305"/>
                      <a:pt x="471" y="304"/>
                    </a:cubicBezTo>
                    <a:cubicBezTo>
                      <a:pt x="473" y="303"/>
                      <a:pt x="474" y="302"/>
                      <a:pt x="475" y="300"/>
                    </a:cubicBezTo>
                    <a:cubicBezTo>
                      <a:pt x="476" y="297"/>
                      <a:pt x="478" y="294"/>
                      <a:pt x="479" y="292"/>
                    </a:cubicBezTo>
                    <a:cubicBezTo>
                      <a:pt x="480" y="291"/>
                      <a:pt x="481" y="289"/>
                      <a:pt x="482" y="287"/>
                    </a:cubicBezTo>
                    <a:cubicBezTo>
                      <a:pt x="483" y="287"/>
                      <a:pt x="483" y="286"/>
                      <a:pt x="484" y="285"/>
                    </a:cubicBezTo>
                    <a:cubicBezTo>
                      <a:pt x="485" y="283"/>
                      <a:pt x="487" y="280"/>
                      <a:pt x="488" y="278"/>
                    </a:cubicBezTo>
                    <a:cubicBezTo>
                      <a:pt x="490" y="273"/>
                      <a:pt x="493" y="269"/>
                      <a:pt x="496" y="264"/>
                    </a:cubicBezTo>
                    <a:cubicBezTo>
                      <a:pt x="500" y="260"/>
                      <a:pt x="504" y="256"/>
                      <a:pt x="508" y="252"/>
                    </a:cubicBezTo>
                    <a:cubicBezTo>
                      <a:pt x="510" y="250"/>
                      <a:pt x="512" y="248"/>
                      <a:pt x="514" y="246"/>
                    </a:cubicBezTo>
                    <a:cubicBezTo>
                      <a:pt x="515" y="246"/>
                      <a:pt x="516" y="245"/>
                      <a:pt x="516" y="244"/>
                    </a:cubicBezTo>
                    <a:cubicBezTo>
                      <a:pt x="517" y="244"/>
                      <a:pt x="517" y="244"/>
                      <a:pt x="517" y="244"/>
                    </a:cubicBezTo>
                    <a:cubicBezTo>
                      <a:pt x="520" y="240"/>
                      <a:pt x="523" y="237"/>
                      <a:pt x="528" y="235"/>
                    </a:cubicBezTo>
                    <a:cubicBezTo>
                      <a:pt x="532" y="234"/>
                      <a:pt x="535" y="232"/>
                      <a:pt x="538" y="229"/>
                    </a:cubicBezTo>
                    <a:cubicBezTo>
                      <a:pt x="539" y="229"/>
                      <a:pt x="539" y="229"/>
                      <a:pt x="539" y="229"/>
                    </a:cubicBezTo>
                    <a:cubicBezTo>
                      <a:pt x="540" y="228"/>
                      <a:pt x="542" y="227"/>
                      <a:pt x="543" y="226"/>
                    </a:cubicBezTo>
                    <a:cubicBezTo>
                      <a:pt x="544" y="226"/>
                      <a:pt x="545" y="225"/>
                      <a:pt x="546" y="225"/>
                    </a:cubicBezTo>
                    <a:cubicBezTo>
                      <a:pt x="550" y="222"/>
                      <a:pt x="554" y="220"/>
                      <a:pt x="556" y="215"/>
                    </a:cubicBezTo>
                    <a:cubicBezTo>
                      <a:pt x="556" y="212"/>
                      <a:pt x="555" y="208"/>
                      <a:pt x="554" y="205"/>
                    </a:cubicBezTo>
                    <a:cubicBezTo>
                      <a:pt x="554" y="202"/>
                      <a:pt x="553" y="200"/>
                      <a:pt x="553" y="197"/>
                    </a:cubicBezTo>
                    <a:cubicBezTo>
                      <a:pt x="553" y="195"/>
                      <a:pt x="553" y="193"/>
                      <a:pt x="553" y="190"/>
                    </a:cubicBezTo>
                    <a:cubicBezTo>
                      <a:pt x="554" y="187"/>
                      <a:pt x="554" y="183"/>
                      <a:pt x="553" y="180"/>
                    </a:cubicBezTo>
                    <a:cubicBezTo>
                      <a:pt x="552" y="177"/>
                      <a:pt x="551" y="175"/>
                      <a:pt x="549" y="173"/>
                    </a:cubicBezTo>
                    <a:cubicBezTo>
                      <a:pt x="548" y="170"/>
                      <a:pt x="546" y="168"/>
                      <a:pt x="545" y="165"/>
                    </a:cubicBezTo>
                    <a:cubicBezTo>
                      <a:pt x="543" y="160"/>
                      <a:pt x="541" y="155"/>
                      <a:pt x="535" y="155"/>
                    </a:cubicBezTo>
                    <a:cubicBezTo>
                      <a:pt x="534" y="155"/>
                      <a:pt x="534" y="155"/>
                      <a:pt x="533" y="155"/>
                    </a:cubicBezTo>
                    <a:cubicBezTo>
                      <a:pt x="532" y="155"/>
                      <a:pt x="530" y="156"/>
                      <a:pt x="529" y="156"/>
                    </a:cubicBezTo>
                    <a:cubicBezTo>
                      <a:pt x="527" y="157"/>
                      <a:pt x="525" y="157"/>
                      <a:pt x="523" y="157"/>
                    </a:cubicBezTo>
                    <a:cubicBezTo>
                      <a:pt x="523" y="157"/>
                      <a:pt x="522" y="157"/>
                      <a:pt x="522" y="157"/>
                    </a:cubicBezTo>
                    <a:cubicBezTo>
                      <a:pt x="518" y="156"/>
                      <a:pt x="518" y="156"/>
                      <a:pt x="518" y="156"/>
                    </a:cubicBezTo>
                    <a:cubicBezTo>
                      <a:pt x="519" y="162"/>
                      <a:pt x="519" y="162"/>
                      <a:pt x="519" y="162"/>
                    </a:cubicBezTo>
                    <a:cubicBezTo>
                      <a:pt x="519" y="164"/>
                      <a:pt x="520" y="165"/>
                      <a:pt x="520" y="167"/>
                    </a:cubicBezTo>
                    <a:cubicBezTo>
                      <a:pt x="521" y="176"/>
                      <a:pt x="522" y="185"/>
                      <a:pt x="519" y="194"/>
                    </a:cubicBezTo>
                    <a:cubicBezTo>
                      <a:pt x="518" y="199"/>
                      <a:pt x="515" y="202"/>
                      <a:pt x="513" y="204"/>
                    </a:cubicBezTo>
                    <a:cubicBezTo>
                      <a:pt x="511" y="207"/>
                      <a:pt x="509" y="209"/>
                      <a:pt x="507" y="212"/>
                    </a:cubicBezTo>
                    <a:cubicBezTo>
                      <a:pt x="507" y="212"/>
                      <a:pt x="507" y="212"/>
                      <a:pt x="507" y="212"/>
                    </a:cubicBezTo>
                    <a:cubicBezTo>
                      <a:pt x="503" y="213"/>
                      <a:pt x="498" y="214"/>
                      <a:pt x="496" y="217"/>
                    </a:cubicBezTo>
                    <a:cubicBezTo>
                      <a:pt x="495" y="219"/>
                      <a:pt x="495" y="221"/>
                      <a:pt x="494" y="224"/>
                    </a:cubicBezTo>
                    <a:cubicBezTo>
                      <a:pt x="494" y="226"/>
                      <a:pt x="494" y="227"/>
                      <a:pt x="493" y="229"/>
                    </a:cubicBezTo>
                    <a:cubicBezTo>
                      <a:pt x="493" y="230"/>
                      <a:pt x="493" y="230"/>
                      <a:pt x="493" y="230"/>
                    </a:cubicBezTo>
                    <a:cubicBezTo>
                      <a:pt x="493" y="231"/>
                      <a:pt x="492" y="234"/>
                      <a:pt x="490" y="235"/>
                    </a:cubicBezTo>
                    <a:cubicBezTo>
                      <a:pt x="490" y="235"/>
                      <a:pt x="489" y="235"/>
                      <a:pt x="489" y="235"/>
                    </a:cubicBezTo>
                    <a:cubicBezTo>
                      <a:pt x="488" y="235"/>
                      <a:pt x="487" y="234"/>
                      <a:pt x="486" y="233"/>
                    </a:cubicBezTo>
                    <a:cubicBezTo>
                      <a:pt x="486" y="233"/>
                      <a:pt x="486" y="232"/>
                      <a:pt x="485" y="232"/>
                    </a:cubicBezTo>
                    <a:cubicBezTo>
                      <a:pt x="482" y="229"/>
                      <a:pt x="479" y="228"/>
                      <a:pt x="476" y="228"/>
                    </a:cubicBezTo>
                    <a:cubicBezTo>
                      <a:pt x="475" y="228"/>
                      <a:pt x="475" y="228"/>
                      <a:pt x="474" y="228"/>
                    </a:cubicBezTo>
                    <a:cubicBezTo>
                      <a:pt x="471" y="229"/>
                      <a:pt x="470" y="231"/>
                      <a:pt x="470" y="234"/>
                    </a:cubicBezTo>
                    <a:cubicBezTo>
                      <a:pt x="469" y="236"/>
                      <a:pt x="469" y="238"/>
                      <a:pt x="467" y="239"/>
                    </a:cubicBezTo>
                    <a:cubicBezTo>
                      <a:pt x="467" y="239"/>
                      <a:pt x="467" y="240"/>
                      <a:pt x="467" y="240"/>
                    </a:cubicBezTo>
                    <a:cubicBezTo>
                      <a:pt x="467" y="239"/>
                      <a:pt x="466" y="239"/>
                      <a:pt x="464" y="238"/>
                    </a:cubicBezTo>
                    <a:cubicBezTo>
                      <a:pt x="462" y="236"/>
                      <a:pt x="461" y="235"/>
                      <a:pt x="461" y="234"/>
                    </a:cubicBezTo>
                    <a:cubicBezTo>
                      <a:pt x="459" y="236"/>
                      <a:pt x="459" y="236"/>
                      <a:pt x="459" y="236"/>
                    </a:cubicBezTo>
                    <a:cubicBezTo>
                      <a:pt x="459" y="234"/>
                      <a:pt x="459" y="234"/>
                      <a:pt x="459" y="234"/>
                    </a:cubicBezTo>
                    <a:cubicBezTo>
                      <a:pt x="458" y="234"/>
                      <a:pt x="458" y="235"/>
                      <a:pt x="457" y="235"/>
                    </a:cubicBezTo>
                    <a:cubicBezTo>
                      <a:pt x="456" y="236"/>
                      <a:pt x="455" y="236"/>
                      <a:pt x="454" y="237"/>
                    </a:cubicBezTo>
                    <a:cubicBezTo>
                      <a:pt x="454" y="237"/>
                      <a:pt x="453" y="237"/>
                      <a:pt x="453" y="237"/>
                    </a:cubicBezTo>
                    <a:cubicBezTo>
                      <a:pt x="452" y="237"/>
                      <a:pt x="451" y="236"/>
                      <a:pt x="449" y="234"/>
                    </a:cubicBezTo>
                    <a:cubicBezTo>
                      <a:pt x="447" y="232"/>
                      <a:pt x="447" y="232"/>
                      <a:pt x="447" y="232"/>
                    </a:cubicBezTo>
                    <a:cubicBezTo>
                      <a:pt x="445" y="234"/>
                      <a:pt x="445" y="234"/>
                      <a:pt x="445" y="234"/>
                    </a:cubicBezTo>
                    <a:cubicBezTo>
                      <a:pt x="444" y="236"/>
                      <a:pt x="442" y="236"/>
                      <a:pt x="440" y="236"/>
                    </a:cubicBezTo>
                    <a:cubicBezTo>
                      <a:pt x="436" y="236"/>
                      <a:pt x="433" y="235"/>
                      <a:pt x="430" y="233"/>
                    </a:cubicBezTo>
                    <a:cubicBezTo>
                      <a:pt x="428" y="233"/>
                      <a:pt x="428" y="233"/>
                      <a:pt x="428" y="233"/>
                    </a:cubicBezTo>
                    <a:cubicBezTo>
                      <a:pt x="427" y="232"/>
                      <a:pt x="426" y="232"/>
                      <a:pt x="424" y="231"/>
                    </a:cubicBezTo>
                    <a:cubicBezTo>
                      <a:pt x="423" y="230"/>
                      <a:pt x="421" y="229"/>
                      <a:pt x="420" y="229"/>
                    </a:cubicBezTo>
                    <a:cubicBezTo>
                      <a:pt x="419" y="229"/>
                      <a:pt x="418" y="229"/>
                      <a:pt x="418" y="229"/>
                    </a:cubicBezTo>
                    <a:cubicBezTo>
                      <a:pt x="416" y="229"/>
                      <a:pt x="415" y="229"/>
                      <a:pt x="414" y="229"/>
                    </a:cubicBezTo>
                    <a:cubicBezTo>
                      <a:pt x="412" y="229"/>
                      <a:pt x="411" y="229"/>
                      <a:pt x="410" y="229"/>
                    </a:cubicBezTo>
                    <a:cubicBezTo>
                      <a:pt x="407" y="229"/>
                      <a:pt x="404" y="229"/>
                      <a:pt x="402" y="228"/>
                    </a:cubicBezTo>
                    <a:cubicBezTo>
                      <a:pt x="399" y="228"/>
                      <a:pt x="397" y="228"/>
                      <a:pt x="394" y="228"/>
                    </a:cubicBezTo>
                    <a:cubicBezTo>
                      <a:pt x="394" y="228"/>
                      <a:pt x="393" y="228"/>
                      <a:pt x="393" y="228"/>
                    </a:cubicBezTo>
                    <a:cubicBezTo>
                      <a:pt x="393" y="228"/>
                      <a:pt x="392" y="228"/>
                      <a:pt x="391" y="228"/>
                    </a:cubicBezTo>
                    <a:cubicBezTo>
                      <a:pt x="386" y="228"/>
                      <a:pt x="383" y="226"/>
                      <a:pt x="383" y="222"/>
                    </a:cubicBezTo>
                    <a:cubicBezTo>
                      <a:pt x="383" y="220"/>
                      <a:pt x="384" y="219"/>
                      <a:pt x="386" y="218"/>
                    </a:cubicBezTo>
                    <a:cubicBezTo>
                      <a:pt x="387" y="217"/>
                      <a:pt x="387" y="217"/>
                      <a:pt x="388" y="216"/>
                    </a:cubicBezTo>
                    <a:cubicBezTo>
                      <a:pt x="389" y="215"/>
                      <a:pt x="390" y="213"/>
                      <a:pt x="390" y="212"/>
                    </a:cubicBezTo>
                    <a:cubicBezTo>
                      <a:pt x="391" y="210"/>
                      <a:pt x="391" y="209"/>
                      <a:pt x="392" y="207"/>
                    </a:cubicBezTo>
                    <a:cubicBezTo>
                      <a:pt x="396" y="202"/>
                      <a:pt x="396" y="197"/>
                      <a:pt x="395" y="190"/>
                    </a:cubicBezTo>
                    <a:cubicBezTo>
                      <a:pt x="395" y="188"/>
                      <a:pt x="395" y="185"/>
                      <a:pt x="395" y="182"/>
                    </a:cubicBezTo>
                    <a:cubicBezTo>
                      <a:pt x="395" y="182"/>
                      <a:pt x="395" y="182"/>
                      <a:pt x="395" y="181"/>
                    </a:cubicBezTo>
                    <a:cubicBezTo>
                      <a:pt x="396" y="181"/>
                      <a:pt x="396" y="181"/>
                      <a:pt x="396" y="181"/>
                    </a:cubicBezTo>
                    <a:cubicBezTo>
                      <a:pt x="399" y="180"/>
                      <a:pt x="401" y="178"/>
                      <a:pt x="402" y="176"/>
                    </a:cubicBezTo>
                    <a:cubicBezTo>
                      <a:pt x="403" y="174"/>
                      <a:pt x="403" y="172"/>
                      <a:pt x="403" y="170"/>
                    </a:cubicBezTo>
                    <a:cubicBezTo>
                      <a:pt x="404" y="169"/>
                      <a:pt x="404" y="167"/>
                      <a:pt x="404" y="166"/>
                    </a:cubicBezTo>
                    <a:cubicBezTo>
                      <a:pt x="405" y="163"/>
                      <a:pt x="406" y="162"/>
                      <a:pt x="407" y="161"/>
                    </a:cubicBezTo>
                    <a:cubicBezTo>
                      <a:pt x="408" y="160"/>
                      <a:pt x="409" y="159"/>
                      <a:pt x="410" y="158"/>
                    </a:cubicBezTo>
                    <a:cubicBezTo>
                      <a:pt x="412" y="155"/>
                      <a:pt x="412" y="152"/>
                      <a:pt x="410" y="148"/>
                    </a:cubicBezTo>
                    <a:cubicBezTo>
                      <a:pt x="408" y="141"/>
                      <a:pt x="401" y="137"/>
                      <a:pt x="395" y="134"/>
                    </a:cubicBezTo>
                    <a:cubicBezTo>
                      <a:pt x="392" y="133"/>
                      <a:pt x="390" y="133"/>
                      <a:pt x="388" y="133"/>
                    </a:cubicBezTo>
                    <a:cubicBezTo>
                      <a:pt x="387" y="133"/>
                      <a:pt x="385" y="132"/>
                      <a:pt x="384" y="132"/>
                    </a:cubicBezTo>
                    <a:cubicBezTo>
                      <a:pt x="381" y="132"/>
                      <a:pt x="380" y="130"/>
                      <a:pt x="379" y="129"/>
                    </a:cubicBezTo>
                    <a:cubicBezTo>
                      <a:pt x="378" y="128"/>
                      <a:pt x="378" y="128"/>
                      <a:pt x="377" y="127"/>
                    </a:cubicBezTo>
                    <a:cubicBezTo>
                      <a:pt x="375" y="126"/>
                      <a:pt x="373" y="125"/>
                      <a:pt x="370" y="125"/>
                    </a:cubicBezTo>
                    <a:cubicBezTo>
                      <a:pt x="369" y="125"/>
                      <a:pt x="367" y="125"/>
                      <a:pt x="366" y="124"/>
                    </a:cubicBezTo>
                    <a:cubicBezTo>
                      <a:pt x="363" y="123"/>
                      <a:pt x="361" y="122"/>
                      <a:pt x="359" y="120"/>
                    </a:cubicBezTo>
                    <a:cubicBezTo>
                      <a:pt x="357" y="119"/>
                      <a:pt x="356" y="117"/>
                      <a:pt x="354" y="116"/>
                    </a:cubicBezTo>
                    <a:cubicBezTo>
                      <a:pt x="350" y="114"/>
                      <a:pt x="347" y="112"/>
                      <a:pt x="343" y="110"/>
                    </a:cubicBezTo>
                    <a:cubicBezTo>
                      <a:pt x="342" y="109"/>
                      <a:pt x="341" y="108"/>
                      <a:pt x="340" y="107"/>
                    </a:cubicBezTo>
                    <a:cubicBezTo>
                      <a:pt x="337" y="105"/>
                      <a:pt x="337" y="105"/>
                      <a:pt x="337" y="105"/>
                    </a:cubicBezTo>
                    <a:cubicBezTo>
                      <a:pt x="333" y="102"/>
                      <a:pt x="329" y="99"/>
                      <a:pt x="326" y="97"/>
                    </a:cubicBezTo>
                    <a:cubicBezTo>
                      <a:pt x="321" y="95"/>
                      <a:pt x="314" y="92"/>
                      <a:pt x="308" y="92"/>
                    </a:cubicBezTo>
                    <a:cubicBezTo>
                      <a:pt x="308" y="92"/>
                      <a:pt x="308" y="92"/>
                      <a:pt x="307" y="92"/>
                    </a:cubicBezTo>
                    <a:cubicBezTo>
                      <a:pt x="307" y="92"/>
                      <a:pt x="306" y="92"/>
                      <a:pt x="305" y="92"/>
                    </a:cubicBezTo>
                    <a:cubicBezTo>
                      <a:pt x="305" y="92"/>
                      <a:pt x="304" y="92"/>
                      <a:pt x="304" y="92"/>
                    </a:cubicBezTo>
                    <a:cubicBezTo>
                      <a:pt x="302" y="92"/>
                      <a:pt x="301" y="92"/>
                      <a:pt x="300" y="91"/>
                    </a:cubicBezTo>
                    <a:cubicBezTo>
                      <a:pt x="299" y="91"/>
                      <a:pt x="298" y="90"/>
                      <a:pt x="297" y="89"/>
                    </a:cubicBezTo>
                    <a:cubicBezTo>
                      <a:pt x="296" y="89"/>
                      <a:pt x="295" y="88"/>
                      <a:pt x="293" y="87"/>
                    </a:cubicBezTo>
                    <a:cubicBezTo>
                      <a:pt x="292" y="87"/>
                      <a:pt x="291" y="87"/>
                      <a:pt x="290" y="87"/>
                    </a:cubicBezTo>
                    <a:cubicBezTo>
                      <a:pt x="288" y="86"/>
                      <a:pt x="285" y="86"/>
                      <a:pt x="283" y="85"/>
                    </a:cubicBezTo>
                    <a:cubicBezTo>
                      <a:pt x="279" y="82"/>
                      <a:pt x="276" y="79"/>
                      <a:pt x="272" y="75"/>
                    </a:cubicBezTo>
                    <a:cubicBezTo>
                      <a:pt x="269" y="73"/>
                      <a:pt x="267" y="70"/>
                      <a:pt x="264" y="68"/>
                    </a:cubicBezTo>
                    <a:cubicBezTo>
                      <a:pt x="261" y="66"/>
                      <a:pt x="261" y="66"/>
                      <a:pt x="261" y="66"/>
                    </a:cubicBezTo>
                    <a:cubicBezTo>
                      <a:pt x="254" y="61"/>
                      <a:pt x="247" y="55"/>
                      <a:pt x="242" y="49"/>
                    </a:cubicBezTo>
                    <a:cubicBezTo>
                      <a:pt x="240" y="47"/>
                      <a:pt x="239" y="45"/>
                      <a:pt x="238" y="43"/>
                    </a:cubicBezTo>
                    <a:cubicBezTo>
                      <a:pt x="236" y="40"/>
                      <a:pt x="233" y="37"/>
                      <a:pt x="231" y="34"/>
                    </a:cubicBezTo>
                    <a:cubicBezTo>
                      <a:pt x="229" y="33"/>
                      <a:pt x="227" y="31"/>
                      <a:pt x="226" y="30"/>
                    </a:cubicBezTo>
                    <a:cubicBezTo>
                      <a:pt x="223" y="27"/>
                      <a:pt x="220" y="25"/>
                      <a:pt x="217" y="21"/>
                    </a:cubicBezTo>
                    <a:cubicBezTo>
                      <a:pt x="217" y="21"/>
                      <a:pt x="216" y="20"/>
                      <a:pt x="216" y="19"/>
                    </a:cubicBezTo>
                    <a:cubicBezTo>
                      <a:pt x="216" y="18"/>
                      <a:pt x="216" y="18"/>
                      <a:pt x="216" y="18"/>
                    </a:cubicBezTo>
                    <a:cubicBezTo>
                      <a:pt x="214" y="17"/>
                      <a:pt x="214" y="17"/>
                      <a:pt x="214" y="17"/>
                    </a:cubicBezTo>
                    <a:cubicBezTo>
                      <a:pt x="211" y="16"/>
                      <a:pt x="209" y="15"/>
                      <a:pt x="209" y="15"/>
                    </a:cubicBezTo>
                    <a:cubicBezTo>
                      <a:pt x="208" y="14"/>
                      <a:pt x="208" y="13"/>
                      <a:pt x="207" y="12"/>
                    </a:cubicBezTo>
                    <a:cubicBezTo>
                      <a:pt x="207" y="10"/>
                      <a:pt x="207" y="9"/>
                      <a:pt x="205" y="8"/>
                    </a:cubicBezTo>
                    <a:cubicBezTo>
                      <a:pt x="205" y="8"/>
                      <a:pt x="204" y="8"/>
                      <a:pt x="204" y="8"/>
                    </a:cubicBezTo>
                    <a:cubicBezTo>
                      <a:pt x="203" y="8"/>
                      <a:pt x="202" y="8"/>
                      <a:pt x="202" y="8"/>
                    </a:cubicBezTo>
                    <a:cubicBezTo>
                      <a:pt x="201" y="8"/>
                      <a:pt x="201" y="8"/>
                      <a:pt x="200" y="8"/>
                    </a:cubicBezTo>
                    <a:cubicBezTo>
                      <a:pt x="197" y="9"/>
                      <a:pt x="194" y="9"/>
                      <a:pt x="191" y="9"/>
                    </a:cubicBezTo>
                    <a:cubicBezTo>
                      <a:pt x="168" y="10"/>
                      <a:pt x="168" y="10"/>
                      <a:pt x="168" y="10"/>
                    </a:cubicBezTo>
                    <a:cubicBezTo>
                      <a:pt x="167" y="13"/>
                      <a:pt x="167" y="13"/>
                      <a:pt x="167" y="13"/>
                    </a:cubicBezTo>
                    <a:cubicBezTo>
                      <a:pt x="166" y="17"/>
                      <a:pt x="164" y="20"/>
                      <a:pt x="163" y="25"/>
                    </a:cubicBezTo>
                    <a:cubicBezTo>
                      <a:pt x="163" y="25"/>
                      <a:pt x="163" y="25"/>
                      <a:pt x="163" y="26"/>
                    </a:cubicBezTo>
                    <a:cubicBezTo>
                      <a:pt x="163" y="27"/>
                      <a:pt x="163" y="28"/>
                      <a:pt x="163" y="28"/>
                    </a:cubicBezTo>
                    <a:cubicBezTo>
                      <a:pt x="163" y="29"/>
                      <a:pt x="162" y="29"/>
                      <a:pt x="161" y="29"/>
                    </a:cubicBezTo>
                    <a:cubicBezTo>
                      <a:pt x="161" y="30"/>
                      <a:pt x="161" y="30"/>
                      <a:pt x="161" y="30"/>
                    </a:cubicBezTo>
                    <a:cubicBezTo>
                      <a:pt x="160" y="30"/>
                      <a:pt x="160" y="30"/>
                      <a:pt x="160" y="30"/>
                    </a:cubicBezTo>
                    <a:cubicBezTo>
                      <a:pt x="159" y="31"/>
                      <a:pt x="159" y="32"/>
                      <a:pt x="159" y="34"/>
                    </a:cubicBezTo>
                    <a:cubicBezTo>
                      <a:pt x="159" y="34"/>
                      <a:pt x="159" y="35"/>
                      <a:pt x="159" y="36"/>
                    </a:cubicBezTo>
                    <a:cubicBezTo>
                      <a:pt x="159" y="39"/>
                      <a:pt x="159" y="41"/>
                      <a:pt x="157" y="43"/>
                    </a:cubicBezTo>
                    <a:cubicBezTo>
                      <a:pt x="157" y="43"/>
                      <a:pt x="156" y="43"/>
                      <a:pt x="156" y="43"/>
                    </a:cubicBezTo>
                    <a:cubicBezTo>
                      <a:pt x="156" y="43"/>
                      <a:pt x="156" y="43"/>
                      <a:pt x="156" y="43"/>
                    </a:cubicBezTo>
                    <a:cubicBezTo>
                      <a:pt x="152" y="39"/>
                      <a:pt x="151" y="34"/>
                      <a:pt x="150" y="30"/>
                    </a:cubicBezTo>
                    <a:cubicBezTo>
                      <a:pt x="149" y="25"/>
                      <a:pt x="148" y="20"/>
                      <a:pt x="143" y="17"/>
                    </a:cubicBezTo>
                    <a:cubicBezTo>
                      <a:pt x="140" y="14"/>
                      <a:pt x="135" y="14"/>
                      <a:pt x="131" y="14"/>
                    </a:cubicBezTo>
                    <a:cubicBezTo>
                      <a:pt x="129" y="14"/>
                      <a:pt x="129" y="14"/>
                      <a:pt x="129" y="14"/>
                    </a:cubicBezTo>
                    <a:cubicBezTo>
                      <a:pt x="127" y="13"/>
                      <a:pt x="124" y="13"/>
                      <a:pt x="121" y="13"/>
                    </a:cubicBezTo>
                    <a:cubicBezTo>
                      <a:pt x="121" y="13"/>
                      <a:pt x="121" y="13"/>
                      <a:pt x="121" y="13"/>
                    </a:cubicBezTo>
                    <a:cubicBezTo>
                      <a:pt x="118" y="12"/>
                      <a:pt x="116" y="12"/>
                      <a:pt x="113" y="12"/>
                    </a:cubicBezTo>
                    <a:cubicBezTo>
                      <a:pt x="113" y="12"/>
                      <a:pt x="113" y="12"/>
                      <a:pt x="113" y="12"/>
                    </a:cubicBezTo>
                    <a:cubicBezTo>
                      <a:pt x="112" y="12"/>
                      <a:pt x="110" y="12"/>
                      <a:pt x="109" y="12"/>
                    </a:cubicBezTo>
                    <a:cubicBezTo>
                      <a:pt x="108" y="12"/>
                      <a:pt x="107" y="13"/>
                      <a:pt x="105" y="13"/>
                    </a:cubicBezTo>
                    <a:cubicBezTo>
                      <a:pt x="103" y="13"/>
                      <a:pt x="101" y="12"/>
                      <a:pt x="99" y="10"/>
                    </a:cubicBezTo>
                    <a:cubicBezTo>
                      <a:pt x="98" y="9"/>
                      <a:pt x="96" y="8"/>
                      <a:pt x="95" y="6"/>
                    </a:cubicBezTo>
                    <a:cubicBezTo>
                      <a:pt x="94" y="4"/>
                      <a:pt x="92" y="2"/>
                      <a:pt x="90" y="1"/>
                    </a:cubicBezTo>
                    <a:cubicBezTo>
                      <a:pt x="89" y="0"/>
                      <a:pt x="88" y="0"/>
                      <a:pt x="87" y="0"/>
                    </a:cubicBezTo>
                    <a:cubicBezTo>
                      <a:pt x="84" y="0"/>
                      <a:pt x="84" y="0"/>
                      <a:pt x="84" y="0"/>
                    </a:cubicBezTo>
                    <a:cubicBezTo>
                      <a:pt x="85" y="2"/>
                      <a:pt x="85" y="2"/>
                      <a:pt x="85" y="2"/>
                    </a:cubicBezTo>
                    <a:cubicBezTo>
                      <a:pt x="85" y="3"/>
                      <a:pt x="84" y="4"/>
                      <a:pt x="84" y="5"/>
                    </a:cubicBezTo>
                    <a:cubicBezTo>
                      <a:pt x="84" y="5"/>
                      <a:pt x="84" y="7"/>
                      <a:pt x="84" y="8"/>
                    </a:cubicBezTo>
                    <a:cubicBezTo>
                      <a:pt x="83" y="14"/>
                      <a:pt x="80" y="15"/>
                      <a:pt x="74" y="17"/>
                    </a:cubicBezTo>
                    <a:cubicBezTo>
                      <a:pt x="71" y="18"/>
                      <a:pt x="70" y="19"/>
                      <a:pt x="70" y="22"/>
                    </a:cubicBezTo>
                    <a:cubicBezTo>
                      <a:pt x="70" y="23"/>
                      <a:pt x="69" y="25"/>
                      <a:pt x="68" y="27"/>
                    </a:cubicBezTo>
                    <a:cubicBezTo>
                      <a:pt x="67" y="29"/>
                      <a:pt x="65" y="30"/>
                      <a:pt x="64" y="30"/>
                    </a:cubicBezTo>
                    <a:cubicBezTo>
                      <a:pt x="61" y="31"/>
                      <a:pt x="60" y="33"/>
                      <a:pt x="60" y="36"/>
                    </a:cubicBezTo>
                    <a:cubicBezTo>
                      <a:pt x="60" y="36"/>
                      <a:pt x="60" y="36"/>
                      <a:pt x="60" y="37"/>
                    </a:cubicBezTo>
                    <a:cubicBezTo>
                      <a:pt x="58" y="37"/>
                      <a:pt x="58" y="37"/>
                      <a:pt x="58" y="37"/>
                    </a:cubicBezTo>
                    <a:cubicBezTo>
                      <a:pt x="58" y="41"/>
                      <a:pt x="58" y="41"/>
                      <a:pt x="58" y="41"/>
                    </a:cubicBezTo>
                    <a:cubicBezTo>
                      <a:pt x="58" y="42"/>
                      <a:pt x="58" y="42"/>
                      <a:pt x="58" y="42"/>
                    </a:cubicBezTo>
                    <a:cubicBezTo>
                      <a:pt x="61" y="45"/>
                      <a:pt x="64" y="50"/>
                      <a:pt x="63" y="55"/>
                    </a:cubicBezTo>
                    <a:cubicBezTo>
                      <a:pt x="63" y="58"/>
                      <a:pt x="62" y="60"/>
                      <a:pt x="61" y="63"/>
                    </a:cubicBezTo>
                    <a:cubicBezTo>
                      <a:pt x="61" y="67"/>
                      <a:pt x="60" y="70"/>
                      <a:pt x="59" y="74"/>
                    </a:cubicBezTo>
                    <a:cubicBezTo>
                      <a:pt x="59" y="75"/>
                      <a:pt x="59" y="76"/>
                      <a:pt x="59" y="78"/>
                    </a:cubicBezTo>
                    <a:cubicBezTo>
                      <a:pt x="58" y="82"/>
                      <a:pt x="58" y="87"/>
                      <a:pt x="56" y="91"/>
                    </a:cubicBezTo>
                    <a:cubicBezTo>
                      <a:pt x="55" y="94"/>
                      <a:pt x="53" y="95"/>
                      <a:pt x="50" y="96"/>
                    </a:cubicBezTo>
                    <a:cubicBezTo>
                      <a:pt x="49" y="96"/>
                      <a:pt x="49" y="96"/>
                      <a:pt x="49" y="96"/>
                    </a:cubicBezTo>
                    <a:cubicBezTo>
                      <a:pt x="46" y="97"/>
                      <a:pt x="45" y="98"/>
                      <a:pt x="42" y="100"/>
                    </a:cubicBezTo>
                    <a:cubicBezTo>
                      <a:pt x="40" y="102"/>
                      <a:pt x="37" y="104"/>
                      <a:pt x="34" y="105"/>
                    </a:cubicBezTo>
                    <a:cubicBezTo>
                      <a:pt x="32" y="106"/>
                      <a:pt x="31" y="107"/>
                      <a:pt x="29" y="108"/>
                    </a:cubicBezTo>
                    <a:cubicBezTo>
                      <a:pt x="26" y="110"/>
                      <a:pt x="20" y="114"/>
                      <a:pt x="19" y="118"/>
                    </a:cubicBezTo>
                    <a:cubicBezTo>
                      <a:pt x="19" y="120"/>
                      <a:pt x="19" y="124"/>
                      <a:pt x="20" y="126"/>
                    </a:cubicBezTo>
                    <a:cubicBezTo>
                      <a:pt x="21" y="127"/>
                      <a:pt x="21" y="128"/>
                      <a:pt x="22" y="128"/>
                    </a:cubicBezTo>
                    <a:cubicBezTo>
                      <a:pt x="23" y="129"/>
                      <a:pt x="24" y="130"/>
                      <a:pt x="25" y="132"/>
                    </a:cubicBezTo>
                    <a:cubicBezTo>
                      <a:pt x="26" y="134"/>
                      <a:pt x="27" y="137"/>
                      <a:pt x="25" y="140"/>
                    </a:cubicBezTo>
                    <a:cubicBezTo>
                      <a:pt x="25" y="141"/>
                      <a:pt x="24" y="141"/>
                      <a:pt x="23" y="142"/>
                    </a:cubicBezTo>
                    <a:cubicBezTo>
                      <a:pt x="22" y="143"/>
                      <a:pt x="22" y="143"/>
                      <a:pt x="22" y="145"/>
                    </a:cubicBezTo>
                    <a:cubicBezTo>
                      <a:pt x="21" y="150"/>
                      <a:pt x="23" y="155"/>
                      <a:pt x="26" y="160"/>
                    </a:cubicBezTo>
                    <a:cubicBezTo>
                      <a:pt x="27" y="162"/>
                      <a:pt x="28" y="164"/>
                      <a:pt x="28" y="166"/>
                    </a:cubicBezTo>
                    <a:cubicBezTo>
                      <a:pt x="29" y="167"/>
                      <a:pt x="29" y="167"/>
                      <a:pt x="29" y="168"/>
                    </a:cubicBezTo>
                    <a:cubicBezTo>
                      <a:pt x="30" y="169"/>
                      <a:pt x="30" y="170"/>
                      <a:pt x="31" y="171"/>
                    </a:cubicBezTo>
                    <a:cubicBezTo>
                      <a:pt x="32" y="174"/>
                      <a:pt x="34" y="178"/>
                      <a:pt x="33" y="181"/>
                    </a:cubicBezTo>
                    <a:cubicBezTo>
                      <a:pt x="32" y="183"/>
                      <a:pt x="32" y="183"/>
                      <a:pt x="31" y="184"/>
                    </a:cubicBezTo>
                    <a:cubicBezTo>
                      <a:pt x="30" y="185"/>
                      <a:pt x="30" y="186"/>
                      <a:pt x="29" y="187"/>
                    </a:cubicBezTo>
                    <a:cubicBezTo>
                      <a:pt x="29" y="192"/>
                      <a:pt x="30" y="195"/>
                      <a:pt x="33" y="198"/>
                    </a:cubicBezTo>
                    <a:cubicBezTo>
                      <a:pt x="34" y="200"/>
                      <a:pt x="35" y="201"/>
                      <a:pt x="37" y="202"/>
                    </a:cubicBezTo>
                    <a:cubicBezTo>
                      <a:pt x="38" y="204"/>
                      <a:pt x="40" y="206"/>
                      <a:pt x="41" y="208"/>
                    </a:cubicBezTo>
                    <a:cubicBezTo>
                      <a:pt x="42" y="209"/>
                      <a:pt x="43" y="212"/>
                      <a:pt x="42" y="214"/>
                    </a:cubicBezTo>
                    <a:cubicBezTo>
                      <a:pt x="42" y="216"/>
                      <a:pt x="41" y="217"/>
                      <a:pt x="40" y="217"/>
                    </a:cubicBezTo>
                    <a:cubicBezTo>
                      <a:pt x="39" y="217"/>
                      <a:pt x="39" y="217"/>
                      <a:pt x="38" y="217"/>
                    </a:cubicBezTo>
                    <a:cubicBezTo>
                      <a:pt x="37" y="218"/>
                      <a:pt x="37" y="218"/>
                      <a:pt x="37" y="218"/>
                    </a:cubicBezTo>
                    <a:cubicBezTo>
                      <a:pt x="36" y="219"/>
                      <a:pt x="36" y="219"/>
                      <a:pt x="36" y="219"/>
                    </a:cubicBezTo>
                    <a:cubicBezTo>
                      <a:pt x="36" y="220"/>
                      <a:pt x="36" y="221"/>
                      <a:pt x="35" y="221"/>
                    </a:cubicBezTo>
                    <a:cubicBezTo>
                      <a:pt x="34" y="222"/>
                      <a:pt x="34" y="222"/>
                      <a:pt x="33" y="222"/>
                    </a:cubicBezTo>
                    <a:cubicBezTo>
                      <a:pt x="32" y="222"/>
                      <a:pt x="31" y="221"/>
                      <a:pt x="31" y="221"/>
                    </a:cubicBezTo>
                    <a:cubicBezTo>
                      <a:pt x="30" y="221"/>
                      <a:pt x="29" y="220"/>
                      <a:pt x="29" y="220"/>
                    </a:cubicBezTo>
                    <a:cubicBezTo>
                      <a:pt x="29" y="220"/>
                      <a:pt x="28" y="220"/>
                      <a:pt x="28" y="220"/>
                    </a:cubicBezTo>
                    <a:cubicBezTo>
                      <a:pt x="28" y="220"/>
                      <a:pt x="28" y="220"/>
                      <a:pt x="28" y="220"/>
                    </a:cubicBezTo>
                    <a:cubicBezTo>
                      <a:pt x="24" y="220"/>
                      <a:pt x="24" y="220"/>
                      <a:pt x="24" y="220"/>
                    </a:cubicBezTo>
                    <a:cubicBezTo>
                      <a:pt x="25" y="223"/>
                      <a:pt x="25" y="223"/>
                      <a:pt x="25" y="223"/>
                    </a:cubicBezTo>
                    <a:cubicBezTo>
                      <a:pt x="25" y="224"/>
                      <a:pt x="25" y="224"/>
                      <a:pt x="25" y="225"/>
                    </a:cubicBezTo>
                    <a:cubicBezTo>
                      <a:pt x="25" y="226"/>
                      <a:pt x="25" y="226"/>
                      <a:pt x="25" y="226"/>
                    </a:cubicBezTo>
                    <a:cubicBezTo>
                      <a:pt x="25" y="227"/>
                      <a:pt x="25" y="228"/>
                      <a:pt x="25" y="229"/>
                    </a:cubicBezTo>
                    <a:cubicBezTo>
                      <a:pt x="25" y="231"/>
                      <a:pt x="24" y="233"/>
                      <a:pt x="23" y="234"/>
                    </a:cubicBezTo>
                    <a:cubicBezTo>
                      <a:pt x="22" y="236"/>
                      <a:pt x="21" y="238"/>
                      <a:pt x="20" y="240"/>
                    </a:cubicBezTo>
                    <a:cubicBezTo>
                      <a:pt x="20" y="241"/>
                      <a:pt x="20" y="243"/>
                      <a:pt x="20" y="245"/>
                    </a:cubicBezTo>
                    <a:cubicBezTo>
                      <a:pt x="20" y="247"/>
                      <a:pt x="20" y="250"/>
                      <a:pt x="18" y="253"/>
                    </a:cubicBezTo>
                    <a:cubicBezTo>
                      <a:pt x="18" y="254"/>
                      <a:pt x="17" y="254"/>
                      <a:pt x="17" y="255"/>
                    </a:cubicBezTo>
                    <a:cubicBezTo>
                      <a:pt x="16" y="256"/>
                      <a:pt x="15" y="257"/>
                      <a:pt x="15" y="258"/>
                    </a:cubicBezTo>
                    <a:cubicBezTo>
                      <a:pt x="15" y="258"/>
                      <a:pt x="14" y="259"/>
                      <a:pt x="14" y="260"/>
                    </a:cubicBezTo>
                    <a:cubicBezTo>
                      <a:pt x="13" y="262"/>
                      <a:pt x="13" y="263"/>
                      <a:pt x="12" y="264"/>
                    </a:cubicBezTo>
                    <a:cubicBezTo>
                      <a:pt x="12" y="265"/>
                      <a:pt x="12" y="265"/>
                      <a:pt x="12" y="265"/>
                    </a:cubicBezTo>
                    <a:cubicBezTo>
                      <a:pt x="11" y="266"/>
                      <a:pt x="10" y="268"/>
                      <a:pt x="9" y="269"/>
                    </a:cubicBezTo>
                    <a:cubicBezTo>
                      <a:pt x="9" y="270"/>
                      <a:pt x="8" y="270"/>
                      <a:pt x="8" y="270"/>
                    </a:cubicBezTo>
                    <a:cubicBezTo>
                      <a:pt x="7" y="271"/>
                      <a:pt x="6" y="272"/>
                      <a:pt x="6" y="274"/>
                    </a:cubicBezTo>
                    <a:cubicBezTo>
                      <a:pt x="5" y="275"/>
                      <a:pt x="5" y="276"/>
                      <a:pt x="6" y="278"/>
                    </a:cubicBezTo>
                    <a:cubicBezTo>
                      <a:pt x="6" y="278"/>
                      <a:pt x="6" y="279"/>
                      <a:pt x="6" y="280"/>
                    </a:cubicBezTo>
                    <a:cubicBezTo>
                      <a:pt x="6" y="285"/>
                      <a:pt x="7" y="290"/>
                      <a:pt x="6" y="295"/>
                    </a:cubicBezTo>
                    <a:cubicBezTo>
                      <a:pt x="6" y="296"/>
                      <a:pt x="6" y="297"/>
                      <a:pt x="6" y="298"/>
                    </a:cubicBezTo>
                    <a:cubicBezTo>
                      <a:pt x="6" y="300"/>
                      <a:pt x="6" y="303"/>
                      <a:pt x="5" y="304"/>
                    </a:cubicBezTo>
                    <a:cubicBezTo>
                      <a:pt x="4" y="305"/>
                      <a:pt x="3" y="306"/>
                      <a:pt x="3" y="307"/>
                    </a:cubicBezTo>
                    <a:cubicBezTo>
                      <a:pt x="2" y="308"/>
                      <a:pt x="1" y="309"/>
                      <a:pt x="1" y="311"/>
                    </a:cubicBezTo>
                    <a:cubicBezTo>
                      <a:pt x="2" y="314"/>
                      <a:pt x="3" y="318"/>
                      <a:pt x="5" y="321"/>
                    </a:cubicBezTo>
                    <a:cubicBezTo>
                      <a:pt x="6" y="323"/>
                      <a:pt x="8" y="324"/>
                      <a:pt x="8" y="326"/>
                    </a:cubicBezTo>
                    <a:cubicBezTo>
                      <a:pt x="9" y="328"/>
                      <a:pt x="9" y="329"/>
                      <a:pt x="10" y="331"/>
                    </a:cubicBezTo>
                    <a:cubicBezTo>
                      <a:pt x="10" y="332"/>
                      <a:pt x="10" y="334"/>
                      <a:pt x="11" y="335"/>
                    </a:cubicBezTo>
                    <a:cubicBezTo>
                      <a:pt x="11" y="337"/>
                      <a:pt x="11" y="337"/>
                      <a:pt x="11" y="337"/>
                    </a:cubicBezTo>
                    <a:cubicBezTo>
                      <a:pt x="12" y="339"/>
                      <a:pt x="13" y="341"/>
                      <a:pt x="13" y="343"/>
                    </a:cubicBezTo>
                    <a:cubicBezTo>
                      <a:pt x="14" y="346"/>
                      <a:pt x="14" y="349"/>
                      <a:pt x="14" y="352"/>
                    </a:cubicBezTo>
                    <a:cubicBezTo>
                      <a:pt x="13" y="356"/>
                      <a:pt x="11" y="356"/>
                      <a:pt x="8" y="356"/>
                    </a:cubicBezTo>
                    <a:cubicBezTo>
                      <a:pt x="6" y="356"/>
                      <a:pt x="6" y="356"/>
                      <a:pt x="6" y="356"/>
                    </a:cubicBezTo>
                    <a:cubicBezTo>
                      <a:pt x="5" y="358"/>
                      <a:pt x="5" y="358"/>
                      <a:pt x="5" y="358"/>
                    </a:cubicBezTo>
                    <a:cubicBezTo>
                      <a:pt x="5" y="361"/>
                      <a:pt x="5" y="365"/>
                      <a:pt x="5" y="368"/>
                    </a:cubicBezTo>
                    <a:cubicBezTo>
                      <a:pt x="5" y="369"/>
                      <a:pt x="5" y="370"/>
                      <a:pt x="5" y="371"/>
                    </a:cubicBezTo>
                    <a:cubicBezTo>
                      <a:pt x="5" y="372"/>
                      <a:pt x="5" y="373"/>
                      <a:pt x="5" y="374"/>
                    </a:cubicBezTo>
                    <a:cubicBezTo>
                      <a:pt x="5" y="375"/>
                      <a:pt x="5" y="375"/>
                      <a:pt x="5" y="375"/>
                    </a:cubicBezTo>
                    <a:cubicBezTo>
                      <a:pt x="5" y="378"/>
                      <a:pt x="6" y="383"/>
                      <a:pt x="4" y="385"/>
                    </a:cubicBezTo>
                    <a:cubicBezTo>
                      <a:pt x="4" y="386"/>
                      <a:pt x="3" y="387"/>
                      <a:pt x="2" y="387"/>
                    </a:cubicBezTo>
                    <a:cubicBezTo>
                      <a:pt x="1" y="388"/>
                      <a:pt x="1" y="388"/>
                      <a:pt x="0" y="390"/>
                    </a:cubicBezTo>
                    <a:cubicBezTo>
                      <a:pt x="0" y="391"/>
                      <a:pt x="0" y="394"/>
                      <a:pt x="1" y="396"/>
                    </a:cubicBezTo>
                    <a:cubicBezTo>
                      <a:pt x="1" y="398"/>
                      <a:pt x="2" y="400"/>
                      <a:pt x="2" y="402"/>
                    </a:cubicBezTo>
                    <a:cubicBezTo>
                      <a:pt x="3" y="403"/>
                      <a:pt x="4" y="404"/>
                      <a:pt x="5" y="405"/>
                    </a:cubicBezTo>
                    <a:cubicBezTo>
                      <a:pt x="5" y="406"/>
                      <a:pt x="6" y="407"/>
                      <a:pt x="7" y="408"/>
                    </a:cubicBezTo>
                    <a:cubicBezTo>
                      <a:pt x="7" y="409"/>
                      <a:pt x="7" y="409"/>
                      <a:pt x="8" y="410"/>
                    </a:cubicBezTo>
                    <a:cubicBezTo>
                      <a:pt x="8" y="412"/>
                      <a:pt x="8" y="413"/>
                      <a:pt x="9" y="413"/>
                    </a:cubicBezTo>
                    <a:cubicBezTo>
                      <a:pt x="10" y="414"/>
                      <a:pt x="12" y="415"/>
                      <a:pt x="13" y="415"/>
                    </a:cubicBezTo>
                    <a:cubicBezTo>
                      <a:pt x="15" y="415"/>
                      <a:pt x="17" y="415"/>
                      <a:pt x="17" y="417"/>
                    </a:cubicBezTo>
                    <a:cubicBezTo>
                      <a:pt x="18" y="419"/>
                      <a:pt x="18" y="421"/>
                      <a:pt x="17" y="422"/>
                    </a:cubicBezTo>
                    <a:cubicBezTo>
                      <a:pt x="17" y="424"/>
                      <a:pt x="17" y="425"/>
                      <a:pt x="17" y="425"/>
                    </a:cubicBezTo>
                    <a:cubicBezTo>
                      <a:pt x="17" y="427"/>
                      <a:pt x="17" y="430"/>
                      <a:pt x="18" y="431"/>
                    </a:cubicBezTo>
                    <a:cubicBezTo>
                      <a:pt x="19" y="432"/>
                      <a:pt x="19" y="432"/>
                      <a:pt x="20" y="433"/>
                    </a:cubicBezTo>
                    <a:cubicBezTo>
                      <a:pt x="20" y="433"/>
                      <a:pt x="21" y="434"/>
                      <a:pt x="22" y="435"/>
                    </a:cubicBezTo>
                    <a:cubicBezTo>
                      <a:pt x="22" y="437"/>
                      <a:pt x="23" y="438"/>
                      <a:pt x="25" y="440"/>
                    </a:cubicBezTo>
                    <a:cubicBezTo>
                      <a:pt x="26" y="441"/>
                      <a:pt x="27" y="443"/>
                      <a:pt x="28" y="444"/>
                    </a:cubicBezTo>
                    <a:cubicBezTo>
                      <a:pt x="28" y="445"/>
                      <a:pt x="28" y="446"/>
                      <a:pt x="29" y="447"/>
                    </a:cubicBezTo>
                    <a:cubicBezTo>
                      <a:pt x="29" y="448"/>
                      <a:pt x="29" y="449"/>
                      <a:pt x="29" y="449"/>
                    </a:cubicBezTo>
                    <a:cubicBezTo>
                      <a:pt x="29" y="451"/>
                      <a:pt x="30" y="451"/>
                      <a:pt x="31" y="452"/>
                    </a:cubicBezTo>
                    <a:cubicBezTo>
                      <a:pt x="31" y="452"/>
                      <a:pt x="32" y="452"/>
                      <a:pt x="32" y="453"/>
                    </a:cubicBezTo>
                    <a:cubicBezTo>
                      <a:pt x="35" y="455"/>
                      <a:pt x="35" y="457"/>
                      <a:pt x="35" y="460"/>
                    </a:cubicBezTo>
                    <a:cubicBezTo>
                      <a:pt x="35" y="461"/>
                      <a:pt x="35" y="462"/>
                      <a:pt x="35" y="463"/>
                    </a:cubicBezTo>
                    <a:cubicBezTo>
                      <a:pt x="35" y="464"/>
                      <a:pt x="35" y="465"/>
                      <a:pt x="35" y="466"/>
                    </a:cubicBezTo>
                    <a:cubicBezTo>
                      <a:pt x="35" y="469"/>
                      <a:pt x="35" y="471"/>
                      <a:pt x="38" y="472"/>
                    </a:cubicBezTo>
                    <a:cubicBezTo>
                      <a:pt x="38" y="473"/>
                      <a:pt x="39" y="473"/>
                      <a:pt x="40" y="473"/>
                    </a:cubicBezTo>
                    <a:cubicBezTo>
                      <a:pt x="40" y="473"/>
                      <a:pt x="41" y="473"/>
                      <a:pt x="41" y="473"/>
                    </a:cubicBezTo>
                    <a:cubicBezTo>
                      <a:pt x="42" y="473"/>
                      <a:pt x="42" y="473"/>
                      <a:pt x="42" y="473"/>
                    </a:cubicBezTo>
                    <a:cubicBezTo>
                      <a:pt x="44" y="473"/>
                      <a:pt x="46" y="473"/>
                      <a:pt x="47" y="475"/>
                    </a:cubicBezTo>
                    <a:cubicBezTo>
                      <a:pt x="49" y="478"/>
                      <a:pt x="49" y="481"/>
                      <a:pt x="49" y="484"/>
                    </a:cubicBezTo>
                    <a:cubicBezTo>
                      <a:pt x="49" y="485"/>
                      <a:pt x="49" y="485"/>
                      <a:pt x="49" y="485"/>
                    </a:cubicBezTo>
                    <a:cubicBezTo>
                      <a:pt x="49" y="489"/>
                      <a:pt x="50" y="493"/>
                      <a:pt x="51" y="498"/>
                    </a:cubicBezTo>
                    <a:cubicBezTo>
                      <a:pt x="51" y="498"/>
                      <a:pt x="51" y="498"/>
                      <a:pt x="51" y="498"/>
                    </a:cubicBezTo>
                    <a:cubicBezTo>
                      <a:pt x="51" y="500"/>
                      <a:pt x="52" y="502"/>
                      <a:pt x="52" y="504"/>
                    </a:cubicBezTo>
                    <a:cubicBezTo>
                      <a:pt x="53" y="504"/>
                      <a:pt x="53" y="504"/>
                      <a:pt x="53" y="504"/>
                    </a:cubicBezTo>
                    <a:cubicBezTo>
                      <a:pt x="53" y="505"/>
                      <a:pt x="53" y="505"/>
                      <a:pt x="53" y="505"/>
                    </a:cubicBezTo>
                    <a:cubicBezTo>
                      <a:pt x="54" y="505"/>
                      <a:pt x="54" y="505"/>
                      <a:pt x="54" y="505"/>
                    </a:cubicBezTo>
                    <a:cubicBezTo>
                      <a:pt x="54" y="506"/>
                      <a:pt x="55" y="508"/>
                      <a:pt x="55" y="510"/>
                    </a:cubicBezTo>
                    <a:cubicBezTo>
                      <a:pt x="55" y="511"/>
                      <a:pt x="55" y="511"/>
                      <a:pt x="55" y="511"/>
                    </a:cubicBezTo>
                    <a:cubicBezTo>
                      <a:pt x="55" y="514"/>
                      <a:pt x="55" y="515"/>
                      <a:pt x="52" y="518"/>
                    </a:cubicBezTo>
                    <a:cubicBezTo>
                      <a:pt x="51" y="520"/>
                      <a:pt x="50" y="523"/>
                      <a:pt x="49" y="526"/>
                    </a:cubicBezTo>
                    <a:cubicBezTo>
                      <a:pt x="47" y="530"/>
                      <a:pt x="47" y="536"/>
                      <a:pt x="48" y="541"/>
                    </a:cubicBezTo>
                    <a:cubicBezTo>
                      <a:pt x="48" y="542"/>
                      <a:pt x="48" y="544"/>
                      <a:pt x="48" y="545"/>
                    </a:cubicBezTo>
                    <a:cubicBezTo>
                      <a:pt x="48" y="547"/>
                      <a:pt x="47" y="549"/>
                      <a:pt x="47" y="551"/>
                    </a:cubicBezTo>
                    <a:cubicBezTo>
                      <a:pt x="47" y="555"/>
                      <a:pt x="46" y="559"/>
                      <a:pt x="49" y="563"/>
                    </a:cubicBezTo>
                    <a:cubicBezTo>
                      <a:pt x="52" y="567"/>
                      <a:pt x="54" y="574"/>
                      <a:pt x="55" y="579"/>
                    </a:cubicBezTo>
                    <a:cubicBezTo>
                      <a:pt x="56" y="581"/>
                      <a:pt x="56" y="582"/>
                      <a:pt x="57" y="583"/>
                    </a:cubicBezTo>
                    <a:cubicBezTo>
                      <a:pt x="57" y="585"/>
                      <a:pt x="58" y="587"/>
                      <a:pt x="58" y="588"/>
                    </a:cubicBezTo>
                    <a:cubicBezTo>
                      <a:pt x="59" y="592"/>
                      <a:pt x="57" y="593"/>
                      <a:pt x="54" y="595"/>
                    </a:cubicBezTo>
                    <a:cubicBezTo>
                      <a:pt x="52" y="597"/>
                      <a:pt x="51" y="598"/>
                      <a:pt x="50" y="599"/>
                    </a:cubicBezTo>
                    <a:cubicBezTo>
                      <a:pt x="50" y="600"/>
                      <a:pt x="49" y="601"/>
                      <a:pt x="49" y="601"/>
                    </a:cubicBezTo>
                    <a:cubicBezTo>
                      <a:pt x="48" y="602"/>
                      <a:pt x="48" y="602"/>
                      <a:pt x="47" y="603"/>
                    </a:cubicBezTo>
                    <a:cubicBezTo>
                      <a:pt x="47" y="603"/>
                      <a:pt x="47" y="603"/>
                      <a:pt x="46" y="604"/>
                    </a:cubicBezTo>
                    <a:cubicBezTo>
                      <a:pt x="46" y="604"/>
                      <a:pt x="46" y="604"/>
                      <a:pt x="46" y="605"/>
                    </a:cubicBezTo>
                    <a:cubicBezTo>
                      <a:pt x="45" y="606"/>
                      <a:pt x="45" y="607"/>
                      <a:pt x="45" y="607"/>
                    </a:cubicBezTo>
                    <a:cubicBezTo>
                      <a:pt x="44" y="608"/>
                      <a:pt x="43" y="609"/>
                      <a:pt x="43" y="609"/>
                    </a:cubicBezTo>
                    <a:cubicBezTo>
                      <a:pt x="41" y="610"/>
                      <a:pt x="41" y="612"/>
                      <a:pt x="41" y="613"/>
                    </a:cubicBezTo>
                    <a:cubicBezTo>
                      <a:pt x="41" y="615"/>
                      <a:pt x="41" y="615"/>
                      <a:pt x="41" y="615"/>
                    </a:cubicBezTo>
                    <a:cubicBezTo>
                      <a:pt x="41" y="617"/>
                      <a:pt x="41" y="620"/>
                      <a:pt x="42" y="623"/>
                    </a:cubicBezTo>
                    <a:cubicBezTo>
                      <a:pt x="42" y="625"/>
                      <a:pt x="43" y="627"/>
                      <a:pt x="44" y="629"/>
                    </a:cubicBezTo>
                    <a:cubicBezTo>
                      <a:pt x="45" y="633"/>
                      <a:pt x="46" y="636"/>
                      <a:pt x="47" y="640"/>
                    </a:cubicBezTo>
                    <a:cubicBezTo>
                      <a:pt x="47" y="642"/>
                      <a:pt x="48" y="643"/>
                      <a:pt x="49" y="644"/>
                    </a:cubicBezTo>
                    <a:cubicBezTo>
                      <a:pt x="49" y="645"/>
                      <a:pt x="50" y="646"/>
                      <a:pt x="50" y="647"/>
                    </a:cubicBezTo>
                    <a:cubicBezTo>
                      <a:pt x="51" y="649"/>
                      <a:pt x="51" y="651"/>
                      <a:pt x="51" y="653"/>
                    </a:cubicBezTo>
                    <a:cubicBezTo>
                      <a:pt x="51" y="654"/>
                      <a:pt x="51" y="655"/>
                      <a:pt x="51" y="656"/>
                    </a:cubicBezTo>
                    <a:cubicBezTo>
                      <a:pt x="52" y="661"/>
                      <a:pt x="55" y="664"/>
                      <a:pt x="57" y="667"/>
                    </a:cubicBezTo>
                    <a:cubicBezTo>
                      <a:pt x="60" y="670"/>
                      <a:pt x="62" y="673"/>
                      <a:pt x="63" y="676"/>
                    </a:cubicBezTo>
                    <a:cubicBezTo>
                      <a:pt x="65" y="682"/>
                      <a:pt x="69" y="686"/>
                      <a:pt x="72" y="690"/>
                    </a:cubicBezTo>
                    <a:cubicBezTo>
                      <a:pt x="74" y="692"/>
                      <a:pt x="76" y="696"/>
                      <a:pt x="74" y="699"/>
                    </a:cubicBezTo>
                    <a:cubicBezTo>
                      <a:pt x="73" y="700"/>
                      <a:pt x="72" y="700"/>
                      <a:pt x="71" y="700"/>
                    </a:cubicBezTo>
                    <a:cubicBezTo>
                      <a:pt x="71" y="700"/>
                      <a:pt x="70" y="701"/>
                      <a:pt x="70" y="701"/>
                    </a:cubicBezTo>
                    <a:cubicBezTo>
                      <a:pt x="69" y="701"/>
                      <a:pt x="69" y="702"/>
                      <a:pt x="69" y="702"/>
                    </a:cubicBezTo>
                    <a:cubicBezTo>
                      <a:pt x="68" y="702"/>
                      <a:pt x="68" y="703"/>
                      <a:pt x="67" y="703"/>
                    </a:cubicBezTo>
                    <a:cubicBezTo>
                      <a:pt x="66" y="704"/>
                      <a:pt x="65" y="704"/>
                      <a:pt x="64" y="704"/>
                    </a:cubicBezTo>
                    <a:cubicBezTo>
                      <a:pt x="62" y="705"/>
                      <a:pt x="61" y="706"/>
                      <a:pt x="61" y="708"/>
                    </a:cubicBezTo>
                    <a:cubicBezTo>
                      <a:pt x="61" y="710"/>
                      <a:pt x="62" y="712"/>
                      <a:pt x="62" y="714"/>
                    </a:cubicBezTo>
                    <a:cubicBezTo>
                      <a:pt x="63" y="715"/>
                      <a:pt x="63" y="716"/>
                      <a:pt x="64" y="717"/>
                    </a:cubicBezTo>
                    <a:cubicBezTo>
                      <a:pt x="65" y="722"/>
                      <a:pt x="66" y="730"/>
                      <a:pt x="64" y="735"/>
                    </a:cubicBezTo>
                    <a:cubicBezTo>
                      <a:pt x="63" y="737"/>
                      <a:pt x="61" y="740"/>
                      <a:pt x="63" y="743"/>
                    </a:cubicBezTo>
                    <a:cubicBezTo>
                      <a:pt x="63" y="745"/>
                      <a:pt x="64" y="745"/>
                      <a:pt x="64" y="746"/>
                    </a:cubicBezTo>
                    <a:cubicBezTo>
                      <a:pt x="65" y="747"/>
                      <a:pt x="66" y="749"/>
                      <a:pt x="66" y="751"/>
                    </a:cubicBezTo>
                    <a:cubicBezTo>
                      <a:pt x="66" y="752"/>
                      <a:pt x="66" y="753"/>
                      <a:pt x="66" y="754"/>
                    </a:cubicBezTo>
                    <a:cubicBezTo>
                      <a:pt x="65" y="756"/>
                      <a:pt x="65" y="759"/>
                      <a:pt x="66" y="760"/>
                    </a:cubicBezTo>
                    <a:cubicBezTo>
                      <a:pt x="66" y="761"/>
                      <a:pt x="67" y="762"/>
                      <a:pt x="68" y="762"/>
                    </a:cubicBezTo>
                    <a:cubicBezTo>
                      <a:pt x="69" y="764"/>
                      <a:pt x="70" y="765"/>
                      <a:pt x="69" y="767"/>
                    </a:cubicBezTo>
                    <a:cubicBezTo>
                      <a:pt x="69" y="769"/>
                      <a:pt x="69" y="770"/>
                      <a:pt x="69" y="771"/>
                    </a:cubicBezTo>
                    <a:cubicBezTo>
                      <a:pt x="68" y="776"/>
                      <a:pt x="68" y="781"/>
                      <a:pt x="70" y="785"/>
                    </a:cubicBezTo>
                    <a:cubicBezTo>
                      <a:pt x="70" y="786"/>
                      <a:pt x="71" y="787"/>
                      <a:pt x="72" y="788"/>
                    </a:cubicBezTo>
                    <a:cubicBezTo>
                      <a:pt x="73" y="789"/>
                      <a:pt x="73" y="791"/>
                      <a:pt x="74" y="792"/>
                    </a:cubicBezTo>
                    <a:cubicBezTo>
                      <a:pt x="74" y="794"/>
                      <a:pt x="75" y="796"/>
                      <a:pt x="75" y="798"/>
                    </a:cubicBezTo>
                    <a:cubicBezTo>
                      <a:pt x="75" y="799"/>
                      <a:pt x="76" y="800"/>
                      <a:pt x="76" y="802"/>
                    </a:cubicBezTo>
                    <a:cubicBezTo>
                      <a:pt x="76" y="803"/>
                      <a:pt x="77" y="805"/>
                      <a:pt x="78" y="806"/>
                    </a:cubicBezTo>
                    <a:cubicBezTo>
                      <a:pt x="79" y="807"/>
                      <a:pt x="79" y="809"/>
                      <a:pt x="80" y="810"/>
                    </a:cubicBezTo>
                    <a:cubicBezTo>
                      <a:pt x="80" y="812"/>
                      <a:pt x="80" y="812"/>
                      <a:pt x="80" y="812"/>
                    </a:cubicBezTo>
                    <a:cubicBezTo>
                      <a:pt x="81" y="815"/>
                      <a:pt x="81" y="816"/>
                      <a:pt x="83" y="819"/>
                    </a:cubicBezTo>
                    <a:cubicBezTo>
                      <a:pt x="84" y="820"/>
                      <a:pt x="84" y="821"/>
                      <a:pt x="85" y="823"/>
                    </a:cubicBezTo>
                    <a:cubicBezTo>
                      <a:pt x="88" y="826"/>
                      <a:pt x="90" y="830"/>
                      <a:pt x="92" y="833"/>
                    </a:cubicBezTo>
                    <a:cubicBezTo>
                      <a:pt x="93" y="835"/>
                      <a:pt x="93" y="837"/>
                      <a:pt x="91" y="839"/>
                    </a:cubicBezTo>
                    <a:cubicBezTo>
                      <a:pt x="91" y="839"/>
                      <a:pt x="89" y="840"/>
                      <a:pt x="87" y="841"/>
                    </a:cubicBezTo>
                    <a:cubicBezTo>
                      <a:pt x="86" y="841"/>
                      <a:pt x="86" y="841"/>
                      <a:pt x="86" y="841"/>
                    </a:cubicBezTo>
                    <a:cubicBezTo>
                      <a:pt x="86" y="843"/>
                      <a:pt x="86" y="843"/>
                      <a:pt x="86" y="843"/>
                    </a:cubicBezTo>
                    <a:cubicBezTo>
                      <a:pt x="86" y="844"/>
                      <a:pt x="86" y="846"/>
                      <a:pt x="86" y="847"/>
                    </a:cubicBezTo>
                    <a:cubicBezTo>
                      <a:pt x="87" y="847"/>
                      <a:pt x="87" y="848"/>
                      <a:pt x="88" y="848"/>
                    </a:cubicBezTo>
                    <a:cubicBezTo>
                      <a:pt x="89" y="849"/>
                      <a:pt x="89" y="850"/>
                      <a:pt x="89" y="853"/>
                    </a:cubicBezTo>
                    <a:cubicBezTo>
                      <a:pt x="89" y="853"/>
                      <a:pt x="89" y="854"/>
                      <a:pt x="89" y="855"/>
                    </a:cubicBezTo>
                    <a:cubicBezTo>
                      <a:pt x="89" y="856"/>
                      <a:pt x="89" y="857"/>
                      <a:pt x="89" y="858"/>
                    </a:cubicBezTo>
                    <a:cubicBezTo>
                      <a:pt x="89" y="859"/>
                      <a:pt x="90" y="860"/>
                      <a:pt x="91" y="861"/>
                    </a:cubicBezTo>
                    <a:cubicBezTo>
                      <a:pt x="91" y="862"/>
                      <a:pt x="92" y="862"/>
                      <a:pt x="92" y="863"/>
                    </a:cubicBezTo>
                    <a:cubicBezTo>
                      <a:pt x="93" y="865"/>
                      <a:pt x="94" y="867"/>
                      <a:pt x="95" y="870"/>
                    </a:cubicBezTo>
                    <a:cubicBezTo>
                      <a:pt x="95" y="871"/>
                      <a:pt x="96" y="873"/>
                      <a:pt x="97" y="875"/>
                    </a:cubicBezTo>
                    <a:cubicBezTo>
                      <a:pt x="98" y="877"/>
                      <a:pt x="100" y="877"/>
                      <a:pt x="104" y="878"/>
                    </a:cubicBezTo>
                    <a:cubicBezTo>
                      <a:pt x="107" y="879"/>
                      <a:pt x="111" y="880"/>
                      <a:pt x="112" y="883"/>
                    </a:cubicBezTo>
                    <a:cubicBezTo>
                      <a:pt x="112" y="883"/>
                      <a:pt x="113" y="885"/>
                      <a:pt x="110" y="889"/>
                    </a:cubicBezTo>
                    <a:cubicBezTo>
                      <a:pt x="109" y="890"/>
                      <a:pt x="109" y="890"/>
                      <a:pt x="109" y="890"/>
                    </a:cubicBezTo>
                    <a:cubicBezTo>
                      <a:pt x="110" y="891"/>
                      <a:pt x="110" y="891"/>
                      <a:pt x="110" y="891"/>
                    </a:cubicBezTo>
                    <a:cubicBezTo>
                      <a:pt x="110" y="893"/>
                      <a:pt x="111" y="894"/>
                      <a:pt x="112" y="894"/>
                    </a:cubicBezTo>
                    <a:cubicBezTo>
                      <a:pt x="113" y="895"/>
                      <a:pt x="114" y="895"/>
                      <a:pt x="114" y="896"/>
                    </a:cubicBezTo>
                    <a:cubicBezTo>
                      <a:pt x="116" y="896"/>
                      <a:pt x="117" y="897"/>
                      <a:pt x="118" y="898"/>
                    </a:cubicBezTo>
                    <a:cubicBezTo>
                      <a:pt x="119" y="900"/>
                      <a:pt x="119" y="901"/>
                      <a:pt x="119" y="903"/>
                    </a:cubicBezTo>
                    <a:cubicBezTo>
                      <a:pt x="119" y="903"/>
                      <a:pt x="119" y="904"/>
                      <a:pt x="119" y="904"/>
                    </a:cubicBezTo>
                    <a:cubicBezTo>
                      <a:pt x="119" y="906"/>
                      <a:pt x="119" y="906"/>
                      <a:pt x="119" y="906"/>
                    </a:cubicBezTo>
                    <a:cubicBezTo>
                      <a:pt x="121" y="906"/>
                      <a:pt x="121" y="906"/>
                      <a:pt x="121" y="906"/>
                    </a:cubicBezTo>
                    <a:cubicBezTo>
                      <a:pt x="122" y="906"/>
                      <a:pt x="122" y="906"/>
                      <a:pt x="122" y="907"/>
                    </a:cubicBezTo>
                    <a:cubicBezTo>
                      <a:pt x="125" y="908"/>
                      <a:pt x="127" y="912"/>
                      <a:pt x="126" y="915"/>
                    </a:cubicBezTo>
                    <a:cubicBezTo>
                      <a:pt x="126" y="916"/>
                      <a:pt x="125" y="916"/>
                      <a:pt x="124" y="917"/>
                    </a:cubicBezTo>
                    <a:cubicBezTo>
                      <a:pt x="122" y="918"/>
                      <a:pt x="122" y="918"/>
                      <a:pt x="122" y="918"/>
                    </a:cubicBezTo>
                    <a:cubicBezTo>
                      <a:pt x="124" y="921"/>
                      <a:pt x="124" y="921"/>
                      <a:pt x="124" y="921"/>
                    </a:cubicBezTo>
                    <a:cubicBezTo>
                      <a:pt x="124" y="921"/>
                      <a:pt x="124" y="922"/>
                      <a:pt x="125" y="923"/>
                    </a:cubicBezTo>
                    <a:cubicBezTo>
                      <a:pt x="126" y="926"/>
                      <a:pt x="127" y="930"/>
                      <a:pt x="131" y="930"/>
                    </a:cubicBezTo>
                    <a:cubicBezTo>
                      <a:pt x="131" y="930"/>
                      <a:pt x="131" y="930"/>
                      <a:pt x="132" y="930"/>
                    </a:cubicBezTo>
                    <a:cubicBezTo>
                      <a:pt x="133" y="930"/>
                      <a:pt x="135" y="930"/>
                      <a:pt x="136" y="930"/>
                    </a:cubicBezTo>
                    <a:cubicBezTo>
                      <a:pt x="138" y="930"/>
                      <a:pt x="139" y="930"/>
                      <a:pt x="141" y="930"/>
                    </a:cubicBezTo>
                    <a:cubicBezTo>
                      <a:pt x="142" y="930"/>
                      <a:pt x="142" y="930"/>
                      <a:pt x="143" y="930"/>
                    </a:cubicBezTo>
                    <a:cubicBezTo>
                      <a:pt x="146" y="930"/>
                      <a:pt x="151" y="930"/>
                      <a:pt x="152" y="935"/>
                    </a:cubicBezTo>
                    <a:cubicBezTo>
                      <a:pt x="153" y="937"/>
                      <a:pt x="154" y="943"/>
                      <a:pt x="152" y="945"/>
                    </a:cubicBezTo>
                    <a:cubicBezTo>
                      <a:pt x="151" y="946"/>
                      <a:pt x="149" y="947"/>
                      <a:pt x="148" y="947"/>
                    </a:cubicBezTo>
                    <a:cubicBezTo>
                      <a:pt x="147" y="947"/>
                      <a:pt x="146" y="947"/>
                      <a:pt x="145" y="946"/>
                    </a:cubicBezTo>
                    <a:cubicBezTo>
                      <a:pt x="144" y="946"/>
                      <a:pt x="144" y="946"/>
                      <a:pt x="143" y="946"/>
                    </a:cubicBezTo>
                    <a:cubicBezTo>
                      <a:pt x="142" y="946"/>
                      <a:pt x="140" y="946"/>
                      <a:pt x="139" y="946"/>
                    </a:cubicBezTo>
                    <a:cubicBezTo>
                      <a:pt x="137" y="946"/>
                      <a:pt x="135" y="946"/>
                      <a:pt x="133" y="946"/>
                    </a:cubicBezTo>
                    <a:cubicBezTo>
                      <a:pt x="133" y="951"/>
                      <a:pt x="133" y="951"/>
                      <a:pt x="133" y="951"/>
                    </a:cubicBezTo>
                    <a:cubicBezTo>
                      <a:pt x="134" y="951"/>
                      <a:pt x="134" y="951"/>
                      <a:pt x="134" y="951"/>
                    </a:cubicBezTo>
                    <a:cubicBezTo>
                      <a:pt x="135" y="952"/>
                      <a:pt x="136" y="952"/>
                      <a:pt x="137" y="952"/>
                    </a:cubicBezTo>
                    <a:cubicBezTo>
                      <a:pt x="141" y="953"/>
                      <a:pt x="146" y="954"/>
                      <a:pt x="148" y="957"/>
                    </a:cubicBezTo>
                    <a:cubicBezTo>
                      <a:pt x="149" y="957"/>
                      <a:pt x="149" y="958"/>
                      <a:pt x="150" y="959"/>
                    </a:cubicBezTo>
                    <a:cubicBezTo>
                      <a:pt x="150" y="960"/>
                      <a:pt x="150" y="960"/>
                      <a:pt x="150" y="960"/>
                    </a:cubicBezTo>
                    <a:cubicBezTo>
                      <a:pt x="153" y="959"/>
                      <a:pt x="153" y="959"/>
                      <a:pt x="153" y="959"/>
                    </a:cubicBezTo>
                    <a:cubicBezTo>
                      <a:pt x="154" y="960"/>
                      <a:pt x="154" y="960"/>
                      <a:pt x="154" y="960"/>
                    </a:cubicBezTo>
                    <a:cubicBezTo>
                      <a:pt x="154" y="961"/>
                      <a:pt x="153" y="961"/>
                      <a:pt x="153" y="961"/>
                    </a:cubicBezTo>
                    <a:cubicBezTo>
                      <a:pt x="153" y="961"/>
                      <a:pt x="154" y="961"/>
                      <a:pt x="154" y="961"/>
                    </a:cubicBezTo>
                    <a:cubicBezTo>
                      <a:pt x="155" y="961"/>
                      <a:pt x="156" y="961"/>
                      <a:pt x="156" y="962"/>
                    </a:cubicBezTo>
                    <a:cubicBezTo>
                      <a:pt x="157" y="962"/>
                      <a:pt x="159" y="967"/>
                      <a:pt x="159" y="968"/>
                    </a:cubicBezTo>
                    <a:cubicBezTo>
                      <a:pt x="159" y="971"/>
                      <a:pt x="157" y="972"/>
                      <a:pt x="155" y="974"/>
                    </a:cubicBezTo>
                    <a:cubicBezTo>
                      <a:pt x="153" y="975"/>
                      <a:pt x="152" y="975"/>
                      <a:pt x="152" y="976"/>
                    </a:cubicBezTo>
                    <a:cubicBezTo>
                      <a:pt x="149" y="980"/>
                      <a:pt x="153" y="986"/>
                      <a:pt x="155" y="989"/>
                    </a:cubicBezTo>
                    <a:cubicBezTo>
                      <a:pt x="155" y="989"/>
                      <a:pt x="156" y="990"/>
                      <a:pt x="156" y="991"/>
                    </a:cubicBezTo>
                    <a:cubicBezTo>
                      <a:pt x="158" y="992"/>
                      <a:pt x="159" y="994"/>
                      <a:pt x="158" y="997"/>
                    </a:cubicBezTo>
                    <a:cubicBezTo>
                      <a:pt x="158" y="998"/>
                      <a:pt x="158" y="999"/>
                      <a:pt x="157" y="999"/>
                    </a:cubicBezTo>
                    <a:cubicBezTo>
                      <a:pt x="157" y="1000"/>
                      <a:pt x="157" y="1000"/>
                      <a:pt x="156" y="1001"/>
                    </a:cubicBezTo>
                    <a:cubicBezTo>
                      <a:pt x="156" y="1002"/>
                      <a:pt x="156" y="1002"/>
                      <a:pt x="156" y="1002"/>
                    </a:cubicBezTo>
                    <a:cubicBezTo>
                      <a:pt x="157" y="1003"/>
                      <a:pt x="157" y="1003"/>
                      <a:pt x="157" y="1003"/>
                    </a:cubicBezTo>
                    <a:cubicBezTo>
                      <a:pt x="157" y="1003"/>
                      <a:pt x="158" y="1004"/>
                      <a:pt x="158" y="1004"/>
                    </a:cubicBezTo>
                    <a:cubicBezTo>
                      <a:pt x="159" y="1005"/>
                      <a:pt x="159" y="1005"/>
                      <a:pt x="160" y="1006"/>
                    </a:cubicBezTo>
                    <a:cubicBezTo>
                      <a:pt x="160" y="1006"/>
                      <a:pt x="160" y="1007"/>
                      <a:pt x="161" y="1008"/>
                    </a:cubicBezTo>
                    <a:cubicBezTo>
                      <a:pt x="161" y="1008"/>
                      <a:pt x="162" y="1009"/>
                      <a:pt x="162" y="1010"/>
                    </a:cubicBezTo>
                    <a:cubicBezTo>
                      <a:pt x="163" y="1010"/>
                      <a:pt x="163" y="1011"/>
                      <a:pt x="163" y="1011"/>
                    </a:cubicBezTo>
                    <a:cubicBezTo>
                      <a:pt x="164" y="1012"/>
                      <a:pt x="165" y="1013"/>
                      <a:pt x="166" y="1014"/>
                    </a:cubicBezTo>
                    <a:cubicBezTo>
                      <a:pt x="166" y="1015"/>
                      <a:pt x="166" y="1015"/>
                      <a:pt x="166" y="1015"/>
                    </a:cubicBezTo>
                    <a:cubicBezTo>
                      <a:pt x="167" y="1018"/>
                      <a:pt x="168" y="1021"/>
                      <a:pt x="168" y="1024"/>
                    </a:cubicBezTo>
                    <a:cubicBezTo>
                      <a:pt x="167" y="1025"/>
                      <a:pt x="167" y="1026"/>
                      <a:pt x="166" y="1027"/>
                    </a:cubicBezTo>
                    <a:cubicBezTo>
                      <a:pt x="165" y="1028"/>
                      <a:pt x="165" y="1030"/>
                      <a:pt x="166" y="1031"/>
                    </a:cubicBezTo>
                    <a:cubicBezTo>
                      <a:pt x="166" y="1032"/>
                      <a:pt x="167" y="1033"/>
                      <a:pt x="168" y="1035"/>
                    </a:cubicBezTo>
                    <a:cubicBezTo>
                      <a:pt x="168" y="1036"/>
                      <a:pt x="169" y="1037"/>
                      <a:pt x="170" y="1039"/>
                    </a:cubicBezTo>
                    <a:cubicBezTo>
                      <a:pt x="171" y="1042"/>
                      <a:pt x="170" y="1045"/>
                      <a:pt x="169" y="1048"/>
                    </a:cubicBezTo>
                    <a:cubicBezTo>
                      <a:pt x="168" y="1050"/>
                      <a:pt x="166" y="1051"/>
                      <a:pt x="164" y="1052"/>
                    </a:cubicBezTo>
                    <a:cubicBezTo>
                      <a:pt x="162" y="1053"/>
                      <a:pt x="162" y="1053"/>
                      <a:pt x="162" y="1053"/>
                    </a:cubicBezTo>
                    <a:cubicBezTo>
                      <a:pt x="162" y="1054"/>
                      <a:pt x="162" y="1054"/>
                      <a:pt x="162" y="1054"/>
                    </a:cubicBezTo>
                    <a:cubicBezTo>
                      <a:pt x="162" y="1059"/>
                      <a:pt x="162" y="1064"/>
                      <a:pt x="163" y="1069"/>
                    </a:cubicBezTo>
                    <a:cubicBezTo>
                      <a:pt x="163" y="1071"/>
                      <a:pt x="164" y="1072"/>
                      <a:pt x="166" y="1073"/>
                    </a:cubicBezTo>
                    <a:cubicBezTo>
                      <a:pt x="167" y="1073"/>
                      <a:pt x="168" y="1073"/>
                      <a:pt x="168" y="1074"/>
                    </a:cubicBezTo>
                    <a:cubicBezTo>
                      <a:pt x="173" y="1076"/>
                      <a:pt x="179" y="1083"/>
                      <a:pt x="177" y="1089"/>
                    </a:cubicBezTo>
                    <a:cubicBezTo>
                      <a:pt x="177" y="1091"/>
                      <a:pt x="176" y="1092"/>
                      <a:pt x="175" y="1093"/>
                    </a:cubicBezTo>
                    <a:cubicBezTo>
                      <a:pt x="174" y="1094"/>
                      <a:pt x="173" y="1095"/>
                      <a:pt x="173" y="1096"/>
                    </a:cubicBezTo>
                    <a:cubicBezTo>
                      <a:pt x="173" y="1098"/>
                      <a:pt x="174" y="1099"/>
                      <a:pt x="175" y="1101"/>
                    </a:cubicBezTo>
                    <a:cubicBezTo>
                      <a:pt x="175" y="1102"/>
                      <a:pt x="176" y="1103"/>
                      <a:pt x="176" y="1104"/>
                    </a:cubicBezTo>
                    <a:cubicBezTo>
                      <a:pt x="178" y="1108"/>
                      <a:pt x="178" y="1109"/>
                      <a:pt x="174" y="1112"/>
                    </a:cubicBezTo>
                    <a:cubicBezTo>
                      <a:pt x="173" y="1112"/>
                      <a:pt x="173" y="1113"/>
                      <a:pt x="172" y="1113"/>
                    </a:cubicBezTo>
                    <a:cubicBezTo>
                      <a:pt x="171" y="1114"/>
                      <a:pt x="170" y="1115"/>
                      <a:pt x="169" y="1115"/>
                    </a:cubicBezTo>
                    <a:cubicBezTo>
                      <a:pt x="167" y="1116"/>
                      <a:pt x="167" y="1116"/>
                      <a:pt x="167" y="1116"/>
                    </a:cubicBezTo>
                    <a:cubicBezTo>
                      <a:pt x="167" y="1118"/>
                      <a:pt x="167" y="1118"/>
                      <a:pt x="167" y="1118"/>
                    </a:cubicBezTo>
                    <a:cubicBezTo>
                      <a:pt x="167" y="1119"/>
                      <a:pt x="167" y="1120"/>
                      <a:pt x="167" y="1122"/>
                    </a:cubicBezTo>
                    <a:cubicBezTo>
                      <a:pt x="167" y="1123"/>
                      <a:pt x="167" y="1125"/>
                      <a:pt x="167" y="1126"/>
                    </a:cubicBezTo>
                    <a:cubicBezTo>
                      <a:pt x="166" y="1129"/>
                      <a:pt x="166" y="1129"/>
                      <a:pt x="164" y="1129"/>
                    </a:cubicBezTo>
                    <a:cubicBezTo>
                      <a:pt x="164" y="1129"/>
                      <a:pt x="164" y="1129"/>
                      <a:pt x="164" y="1129"/>
                    </a:cubicBezTo>
                    <a:cubicBezTo>
                      <a:pt x="163" y="1130"/>
                      <a:pt x="162" y="1130"/>
                      <a:pt x="161" y="1130"/>
                    </a:cubicBezTo>
                    <a:cubicBezTo>
                      <a:pt x="159" y="1130"/>
                      <a:pt x="159" y="1130"/>
                      <a:pt x="159" y="1130"/>
                    </a:cubicBezTo>
                    <a:cubicBezTo>
                      <a:pt x="159" y="1133"/>
                      <a:pt x="159" y="1133"/>
                      <a:pt x="159" y="1133"/>
                    </a:cubicBezTo>
                    <a:cubicBezTo>
                      <a:pt x="160" y="1137"/>
                      <a:pt x="162" y="1139"/>
                      <a:pt x="164" y="1142"/>
                    </a:cubicBezTo>
                    <a:cubicBezTo>
                      <a:pt x="166" y="1144"/>
                      <a:pt x="167" y="1146"/>
                      <a:pt x="167" y="1148"/>
                    </a:cubicBezTo>
                    <a:cubicBezTo>
                      <a:pt x="167" y="1149"/>
                      <a:pt x="167" y="1149"/>
                      <a:pt x="167" y="1149"/>
                    </a:cubicBezTo>
                    <a:cubicBezTo>
                      <a:pt x="168" y="1151"/>
                      <a:pt x="168" y="1151"/>
                      <a:pt x="169" y="1153"/>
                    </a:cubicBezTo>
                    <a:cubicBezTo>
                      <a:pt x="169" y="1153"/>
                      <a:pt x="170" y="1154"/>
                      <a:pt x="170" y="1155"/>
                    </a:cubicBezTo>
                    <a:cubicBezTo>
                      <a:pt x="171" y="1155"/>
                      <a:pt x="171" y="1156"/>
                      <a:pt x="171" y="1157"/>
                    </a:cubicBezTo>
                    <a:cubicBezTo>
                      <a:pt x="172" y="1158"/>
                      <a:pt x="172" y="1159"/>
                      <a:pt x="173" y="1160"/>
                    </a:cubicBezTo>
                    <a:cubicBezTo>
                      <a:pt x="174" y="1161"/>
                      <a:pt x="175" y="1162"/>
                      <a:pt x="176" y="1162"/>
                    </a:cubicBezTo>
                    <a:cubicBezTo>
                      <a:pt x="177" y="1163"/>
                      <a:pt x="178" y="1164"/>
                      <a:pt x="179" y="1165"/>
                    </a:cubicBezTo>
                    <a:cubicBezTo>
                      <a:pt x="182" y="1168"/>
                      <a:pt x="184" y="1171"/>
                      <a:pt x="186" y="1174"/>
                    </a:cubicBezTo>
                    <a:cubicBezTo>
                      <a:pt x="187" y="1176"/>
                      <a:pt x="187" y="1176"/>
                      <a:pt x="187" y="1176"/>
                    </a:cubicBezTo>
                    <a:cubicBezTo>
                      <a:pt x="188" y="1177"/>
                      <a:pt x="189" y="1178"/>
                      <a:pt x="190" y="1179"/>
                    </a:cubicBezTo>
                    <a:cubicBezTo>
                      <a:pt x="190" y="1179"/>
                      <a:pt x="191" y="1180"/>
                      <a:pt x="192" y="1181"/>
                    </a:cubicBezTo>
                    <a:cubicBezTo>
                      <a:pt x="192" y="1182"/>
                      <a:pt x="193" y="1182"/>
                      <a:pt x="193" y="1183"/>
                    </a:cubicBezTo>
                    <a:cubicBezTo>
                      <a:pt x="195" y="1187"/>
                      <a:pt x="195" y="1187"/>
                      <a:pt x="195" y="1187"/>
                    </a:cubicBezTo>
                    <a:cubicBezTo>
                      <a:pt x="197" y="1184"/>
                      <a:pt x="197" y="1184"/>
                      <a:pt x="197" y="1184"/>
                    </a:cubicBezTo>
                    <a:cubicBezTo>
                      <a:pt x="200" y="1180"/>
                      <a:pt x="203" y="1180"/>
                      <a:pt x="208" y="1180"/>
                    </a:cubicBezTo>
                    <a:cubicBezTo>
                      <a:pt x="209" y="1180"/>
                      <a:pt x="209" y="1180"/>
                      <a:pt x="209" y="1180"/>
                    </a:cubicBezTo>
                    <a:cubicBezTo>
                      <a:pt x="210" y="1180"/>
                      <a:pt x="211" y="1180"/>
                      <a:pt x="212" y="1179"/>
                    </a:cubicBezTo>
                    <a:cubicBezTo>
                      <a:pt x="213" y="1179"/>
                      <a:pt x="214" y="1179"/>
                      <a:pt x="215" y="1179"/>
                    </a:cubicBezTo>
                    <a:cubicBezTo>
                      <a:pt x="216" y="1179"/>
                      <a:pt x="217" y="1179"/>
                      <a:pt x="219" y="1180"/>
                    </a:cubicBezTo>
                    <a:cubicBezTo>
                      <a:pt x="220" y="1182"/>
                      <a:pt x="221" y="1183"/>
                      <a:pt x="222" y="1185"/>
                    </a:cubicBezTo>
                    <a:cubicBezTo>
                      <a:pt x="222" y="1186"/>
                      <a:pt x="223" y="1187"/>
                      <a:pt x="223" y="1188"/>
                    </a:cubicBezTo>
                    <a:cubicBezTo>
                      <a:pt x="224" y="1189"/>
                      <a:pt x="224" y="1189"/>
                      <a:pt x="224" y="1189"/>
                    </a:cubicBezTo>
                    <a:cubicBezTo>
                      <a:pt x="226" y="1191"/>
                      <a:pt x="227" y="1193"/>
                      <a:pt x="227" y="1196"/>
                    </a:cubicBezTo>
                    <a:cubicBezTo>
                      <a:pt x="227" y="1199"/>
                      <a:pt x="228" y="1200"/>
                      <a:pt x="229" y="1201"/>
                    </a:cubicBezTo>
                    <a:cubicBezTo>
                      <a:pt x="230" y="1202"/>
                      <a:pt x="231" y="1202"/>
                      <a:pt x="231" y="1203"/>
                    </a:cubicBezTo>
                    <a:cubicBezTo>
                      <a:pt x="234" y="1206"/>
                      <a:pt x="234" y="1210"/>
                      <a:pt x="235" y="1212"/>
                    </a:cubicBezTo>
                    <a:cubicBezTo>
                      <a:pt x="235" y="1213"/>
                      <a:pt x="235" y="1213"/>
                      <a:pt x="235" y="1213"/>
                    </a:cubicBezTo>
                    <a:cubicBezTo>
                      <a:pt x="235" y="1216"/>
                      <a:pt x="235" y="1217"/>
                      <a:pt x="238" y="1219"/>
                    </a:cubicBezTo>
                    <a:cubicBezTo>
                      <a:pt x="238" y="1219"/>
                      <a:pt x="239" y="1220"/>
                      <a:pt x="239" y="1220"/>
                    </a:cubicBezTo>
                    <a:cubicBezTo>
                      <a:pt x="240" y="1221"/>
                      <a:pt x="240" y="1221"/>
                      <a:pt x="241" y="1222"/>
                    </a:cubicBezTo>
                    <a:cubicBezTo>
                      <a:pt x="242" y="1222"/>
                      <a:pt x="242" y="1222"/>
                      <a:pt x="243" y="1222"/>
                    </a:cubicBezTo>
                    <a:cubicBezTo>
                      <a:pt x="244" y="1222"/>
                      <a:pt x="244" y="1223"/>
                      <a:pt x="245" y="1223"/>
                    </a:cubicBezTo>
                    <a:cubicBezTo>
                      <a:pt x="249" y="1224"/>
                      <a:pt x="251" y="1226"/>
                      <a:pt x="254" y="1228"/>
                    </a:cubicBezTo>
                    <a:cubicBezTo>
                      <a:pt x="255" y="1229"/>
                      <a:pt x="255" y="1229"/>
                      <a:pt x="255" y="1229"/>
                    </a:cubicBezTo>
                    <a:cubicBezTo>
                      <a:pt x="255" y="1229"/>
                      <a:pt x="256" y="1230"/>
                      <a:pt x="257" y="1231"/>
                    </a:cubicBezTo>
                    <a:cubicBezTo>
                      <a:pt x="259" y="1232"/>
                      <a:pt x="261" y="1232"/>
                      <a:pt x="263" y="1232"/>
                    </a:cubicBezTo>
                    <a:cubicBezTo>
                      <a:pt x="264" y="1232"/>
                      <a:pt x="264" y="1232"/>
                      <a:pt x="264" y="1232"/>
                    </a:cubicBezTo>
                    <a:cubicBezTo>
                      <a:pt x="270" y="1232"/>
                      <a:pt x="277" y="1232"/>
                      <a:pt x="283" y="1232"/>
                    </a:cubicBezTo>
                    <a:cubicBezTo>
                      <a:pt x="289" y="1232"/>
                      <a:pt x="296" y="1232"/>
                      <a:pt x="302" y="1232"/>
                    </a:cubicBezTo>
                    <a:cubicBezTo>
                      <a:pt x="302" y="1232"/>
                      <a:pt x="318" y="1232"/>
                      <a:pt x="324" y="1232"/>
                    </a:cubicBezTo>
                    <a:cubicBezTo>
                      <a:pt x="377" y="1250"/>
                      <a:pt x="377" y="1250"/>
                      <a:pt x="377" y="1250"/>
                    </a:cubicBezTo>
                    <a:cubicBezTo>
                      <a:pt x="373" y="1243"/>
                      <a:pt x="373" y="1243"/>
                      <a:pt x="373" y="1243"/>
                    </a:cubicBezTo>
                    <a:cubicBezTo>
                      <a:pt x="372" y="1243"/>
                      <a:pt x="372" y="1243"/>
                      <a:pt x="372" y="1243"/>
                    </a:cubicBezTo>
                    <a:cubicBezTo>
                      <a:pt x="371" y="1242"/>
                      <a:pt x="369" y="1241"/>
                      <a:pt x="367" y="1239"/>
                    </a:cubicBezTo>
                    <a:cubicBezTo>
                      <a:pt x="363" y="1236"/>
                      <a:pt x="359" y="1233"/>
                      <a:pt x="355" y="1230"/>
                    </a:cubicBezTo>
                    <a:cubicBezTo>
                      <a:pt x="354" y="1229"/>
                      <a:pt x="352" y="1228"/>
                      <a:pt x="351" y="1227"/>
                    </a:cubicBezTo>
                    <a:cubicBezTo>
                      <a:pt x="348" y="1225"/>
                      <a:pt x="346" y="1224"/>
                      <a:pt x="345" y="1221"/>
                    </a:cubicBezTo>
                    <a:cubicBezTo>
                      <a:pt x="344" y="1221"/>
                      <a:pt x="344" y="1220"/>
                      <a:pt x="343" y="1219"/>
                    </a:cubicBezTo>
                    <a:cubicBezTo>
                      <a:pt x="343" y="1218"/>
                      <a:pt x="343" y="1217"/>
                      <a:pt x="343" y="1217"/>
                    </a:cubicBezTo>
                    <a:cubicBezTo>
                      <a:pt x="342" y="1214"/>
                      <a:pt x="340" y="1211"/>
                      <a:pt x="337" y="1208"/>
                    </a:cubicBezTo>
                    <a:cubicBezTo>
                      <a:pt x="336" y="1207"/>
                      <a:pt x="334" y="1205"/>
                      <a:pt x="333" y="1203"/>
                    </a:cubicBezTo>
                    <a:cubicBezTo>
                      <a:pt x="331" y="1201"/>
                      <a:pt x="329" y="1198"/>
                      <a:pt x="327" y="1196"/>
                    </a:cubicBezTo>
                    <a:cubicBezTo>
                      <a:pt x="326" y="1195"/>
                      <a:pt x="325" y="1194"/>
                      <a:pt x="325" y="1192"/>
                    </a:cubicBezTo>
                    <a:cubicBezTo>
                      <a:pt x="325" y="1191"/>
                      <a:pt x="325" y="1191"/>
                      <a:pt x="325" y="1191"/>
                    </a:cubicBezTo>
                    <a:cubicBezTo>
                      <a:pt x="325" y="1189"/>
                      <a:pt x="324" y="1186"/>
                      <a:pt x="323" y="1184"/>
                    </a:cubicBezTo>
                    <a:cubicBezTo>
                      <a:pt x="321" y="1179"/>
                      <a:pt x="321" y="1176"/>
                      <a:pt x="322" y="1173"/>
                    </a:cubicBezTo>
                    <a:cubicBezTo>
                      <a:pt x="323" y="1171"/>
                      <a:pt x="325" y="1170"/>
                      <a:pt x="327" y="1169"/>
                    </a:cubicBezTo>
                    <a:cubicBezTo>
                      <a:pt x="329" y="1167"/>
                      <a:pt x="332" y="1166"/>
                      <a:pt x="334" y="1165"/>
                    </a:cubicBezTo>
                    <a:cubicBezTo>
                      <a:pt x="336" y="1165"/>
                      <a:pt x="336" y="1165"/>
                      <a:pt x="336" y="1165"/>
                    </a:cubicBezTo>
                    <a:cubicBezTo>
                      <a:pt x="338" y="1164"/>
                      <a:pt x="340" y="1163"/>
                      <a:pt x="342" y="1161"/>
                    </a:cubicBezTo>
                    <a:cubicBezTo>
                      <a:pt x="344" y="1160"/>
                      <a:pt x="345" y="1159"/>
                      <a:pt x="347" y="1157"/>
                    </a:cubicBezTo>
                    <a:cubicBezTo>
                      <a:pt x="347" y="1157"/>
                      <a:pt x="347" y="1157"/>
                      <a:pt x="348" y="1157"/>
                    </a:cubicBezTo>
                    <a:cubicBezTo>
                      <a:pt x="348" y="1156"/>
                      <a:pt x="349" y="1156"/>
                      <a:pt x="350" y="1155"/>
                    </a:cubicBezTo>
                    <a:cubicBezTo>
                      <a:pt x="350" y="1154"/>
                      <a:pt x="350" y="1153"/>
                      <a:pt x="350" y="1152"/>
                    </a:cubicBezTo>
                    <a:cubicBezTo>
                      <a:pt x="350" y="1151"/>
                      <a:pt x="350" y="1151"/>
                      <a:pt x="350" y="1151"/>
                    </a:cubicBezTo>
                    <a:cubicBezTo>
                      <a:pt x="350" y="1148"/>
                      <a:pt x="350" y="1146"/>
                      <a:pt x="349" y="1143"/>
                    </a:cubicBezTo>
                    <a:cubicBezTo>
                      <a:pt x="348" y="1142"/>
                      <a:pt x="348" y="1142"/>
                      <a:pt x="348" y="1142"/>
                    </a:cubicBezTo>
                    <a:cubicBezTo>
                      <a:pt x="348" y="1140"/>
                      <a:pt x="347" y="1139"/>
                      <a:pt x="347" y="1137"/>
                    </a:cubicBezTo>
                    <a:cubicBezTo>
                      <a:pt x="347" y="1137"/>
                      <a:pt x="347" y="1136"/>
                      <a:pt x="347" y="1135"/>
                    </a:cubicBezTo>
                    <a:cubicBezTo>
                      <a:pt x="346" y="1134"/>
                      <a:pt x="346" y="1132"/>
                      <a:pt x="345" y="1130"/>
                    </a:cubicBezTo>
                    <a:cubicBezTo>
                      <a:pt x="345" y="1129"/>
                      <a:pt x="345" y="1128"/>
                      <a:pt x="344" y="1127"/>
                    </a:cubicBezTo>
                    <a:cubicBezTo>
                      <a:pt x="344" y="1126"/>
                      <a:pt x="343" y="1125"/>
                      <a:pt x="343" y="1124"/>
                    </a:cubicBezTo>
                    <a:cubicBezTo>
                      <a:pt x="342" y="1122"/>
                      <a:pt x="342" y="1120"/>
                      <a:pt x="342" y="1117"/>
                    </a:cubicBezTo>
                    <a:cubicBezTo>
                      <a:pt x="343" y="1116"/>
                      <a:pt x="344" y="1115"/>
                      <a:pt x="344" y="1114"/>
                    </a:cubicBezTo>
                    <a:cubicBezTo>
                      <a:pt x="345" y="1113"/>
                      <a:pt x="345" y="1112"/>
                      <a:pt x="346" y="1112"/>
                    </a:cubicBezTo>
                    <a:cubicBezTo>
                      <a:pt x="346" y="1111"/>
                      <a:pt x="347" y="1110"/>
                      <a:pt x="347" y="1110"/>
                    </a:cubicBezTo>
                    <a:cubicBezTo>
                      <a:pt x="348" y="1109"/>
                      <a:pt x="348" y="1107"/>
                      <a:pt x="349" y="1106"/>
                    </a:cubicBezTo>
                    <a:cubicBezTo>
                      <a:pt x="350" y="1106"/>
                      <a:pt x="351" y="1105"/>
                      <a:pt x="352" y="1104"/>
                    </a:cubicBezTo>
                    <a:cubicBezTo>
                      <a:pt x="353" y="1103"/>
                      <a:pt x="354" y="1102"/>
                      <a:pt x="355" y="1101"/>
                    </a:cubicBezTo>
                    <a:cubicBezTo>
                      <a:pt x="357" y="1099"/>
                      <a:pt x="359" y="1097"/>
                      <a:pt x="362" y="1096"/>
                    </a:cubicBezTo>
                    <a:cubicBezTo>
                      <a:pt x="365" y="1094"/>
                      <a:pt x="368" y="1092"/>
                      <a:pt x="370" y="1089"/>
                    </a:cubicBezTo>
                    <a:cubicBezTo>
                      <a:pt x="371" y="1088"/>
                      <a:pt x="371" y="1087"/>
                      <a:pt x="372" y="1086"/>
                    </a:cubicBezTo>
                    <a:cubicBezTo>
                      <a:pt x="373" y="1085"/>
                      <a:pt x="373" y="1084"/>
                      <a:pt x="374" y="1083"/>
                    </a:cubicBezTo>
                    <a:cubicBezTo>
                      <a:pt x="374" y="1083"/>
                      <a:pt x="374" y="1083"/>
                      <a:pt x="375" y="1083"/>
                    </a:cubicBezTo>
                    <a:cubicBezTo>
                      <a:pt x="376" y="1083"/>
                      <a:pt x="377" y="1082"/>
                      <a:pt x="378" y="1081"/>
                    </a:cubicBezTo>
                    <a:cubicBezTo>
                      <a:pt x="379" y="1080"/>
                      <a:pt x="379" y="1078"/>
                      <a:pt x="379" y="1077"/>
                    </a:cubicBezTo>
                    <a:cubicBezTo>
                      <a:pt x="379" y="1077"/>
                      <a:pt x="379" y="1077"/>
                      <a:pt x="379" y="1077"/>
                    </a:cubicBezTo>
                    <a:cubicBezTo>
                      <a:pt x="379" y="1077"/>
                      <a:pt x="379" y="1077"/>
                      <a:pt x="379" y="1077"/>
                    </a:cubicBezTo>
                    <a:cubicBezTo>
                      <a:pt x="379" y="1077"/>
                      <a:pt x="379" y="1077"/>
                      <a:pt x="380" y="1077"/>
                    </a:cubicBezTo>
                    <a:cubicBezTo>
                      <a:pt x="381" y="1076"/>
                      <a:pt x="383" y="1074"/>
                      <a:pt x="382" y="1072"/>
                    </a:cubicBezTo>
                    <a:cubicBezTo>
                      <a:pt x="382" y="1069"/>
                      <a:pt x="379" y="1068"/>
                      <a:pt x="377" y="1068"/>
                    </a:cubicBezTo>
                    <a:cubicBezTo>
                      <a:pt x="377" y="1068"/>
                      <a:pt x="376" y="1067"/>
                      <a:pt x="376" y="1067"/>
                    </a:cubicBezTo>
                    <a:cubicBezTo>
                      <a:pt x="375" y="1066"/>
                      <a:pt x="376" y="1064"/>
                      <a:pt x="376" y="1063"/>
                    </a:cubicBezTo>
                    <a:cubicBezTo>
                      <a:pt x="376" y="1062"/>
                      <a:pt x="376" y="1060"/>
                      <a:pt x="376" y="1059"/>
                    </a:cubicBezTo>
                    <a:cubicBezTo>
                      <a:pt x="376" y="1057"/>
                      <a:pt x="376" y="1055"/>
                      <a:pt x="375" y="1053"/>
                    </a:cubicBezTo>
                    <a:cubicBezTo>
                      <a:pt x="375" y="1051"/>
                      <a:pt x="375" y="1051"/>
                      <a:pt x="375" y="1051"/>
                    </a:cubicBezTo>
                    <a:cubicBezTo>
                      <a:pt x="374" y="1046"/>
                      <a:pt x="370" y="1041"/>
                      <a:pt x="363" y="1037"/>
                    </a:cubicBezTo>
                    <a:cubicBezTo>
                      <a:pt x="361" y="1036"/>
                      <a:pt x="359" y="1036"/>
                      <a:pt x="358" y="1036"/>
                    </a:cubicBezTo>
                    <a:cubicBezTo>
                      <a:pt x="357" y="1036"/>
                      <a:pt x="356" y="1036"/>
                      <a:pt x="356" y="1036"/>
                    </a:cubicBezTo>
                    <a:cubicBezTo>
                      <a:pt x="355" y="1036"/>
                      <a:pt x="354" y="1036"/>
                      <a:pt x="354" y="1036"/>
                    </a:cubicBezTo>
                    <a:cubicBezTo>
                      <a:pt x="354" y="1036"/>
                      <a:pt x="353" y="1036"/>
                      <a:pt x="353" y="1036"/>
                    </a:cubicBezTo>
                    <a:cubicBezTo>
                      <a:pt x="352" y="1036"/>
                      <a:pt x="352" y="1036"/>
                      <a:pt x="351" y="1035"/>
                    </a:cubicBezTo>
                    <a:cubicBezTo>
                      <a:pt x="349" y="1035"/>
                      <a:pt x="348" y="1035"/>
                      <a:pt x="346" y="1035"/>
                    </a:cubicBezTo>
                    <a:cubicBezTo>
                      <a:pt x="346" y="1035"/>
                      <a:pt x="345" y="1035"/>
                      <a:pt x="344" y="1035"/>
                    </a:cubicBezTo>
                    <a:cubicBezTo>
                      <a:pt x="344" y="1035"/>
                      <a:pt x="344" y="1035"/>
                      <a:pt x="344" y="1035"/>
                    </a:cubicBezTo>
                    <a:cubicBezTo>
                      <a:pt x="342" y="1035"/>
                      <a:pt x="341" y="1035"/>
                      <a:pt x="339" y="1035"/>
                    </a:cubicBezTo>
                    <a:cubicBezTo>
                      <a:pt x="339" y="1035"/>
                      <a:pt x="338" y="1035"/>
                      <a:pt x="337" y="1035"/>
                    </a:cubicBezTo>
                    <a:cubicBezTo>
                      <a:pt x="336" y="1034"/>
                      <a:pt x="336" y="1034"/>
                      <a:pt x="335" y="1034"/>
                    </a:cubicBezTo>
                    <a:cubicBezTo>
                      <a:pt x="335" y="1034"/>
                      <a:pt x="335" y="1034"/>
                      <a:pt x="335" y="1034"/>
                    </a:cubicBezTo>
                    <a:cubicBezTo>
                      <a:pt x="334" y="1033"/>
                      <a:pt x="333" y="1033"/>
                      <a:pt x="332" y="1032"/>
                    </a:cubicBezTo>
                    <a:cubicBezTo>
                      <a:pt x="332" y="1032"/>
                      <a:pt x="331" y="1032"/>
                      <a:pt x="331" y="1031"/>
                    </a:cubicBezTo>
                    <a:cubicBezTo>
                      <a:pt x="330" y="1031"/>
                      <a:pt x="330" y="1031"/>
                      <a:pt x="330" y="1031"/>
                    </a:cubicBezTo>
                    <a:cubicBezTo>
                      <a:pt x="330" y="1030"/>
                      <a:pt x="330" y="1030"/>
                      <a:pt x="329" y="1030"/>
                    </a:cubicBezTo>
                    <a:cubicBezTo>
                      <a:pt x="329" y="1030"/>
                      <a:pt x="329" y="1030"/>
                      <a:pt x="329" y="1030"/>
                    </a:cubicBezTo>
                    <a:cubicBezTo>
                      <a:pt x="328" y="1029"/>
                      <a:pt x="328" y="1029"/>
                      <a:pt x="328" y="1029"/>
                    </a:cubicBezTo>
                    <a:cubicBezTo>
                      <a:pt x="327" y="1028"/>
                      <a:pt x="326" y="1028"/>
                      <a:pt x="326" y="1027"/>
                    </a:cubicBezTo>
                    <a:cubicBezTo>
                      <a:pt x="325" y="1027"/>
                      <a:pt x="325" y="1027"/>
                      <a:pt x="324" y="1027"/>
                    </a:cubicBezTo>
                    <a:cubicBezTo>
                      <a:pt x="324" y="1026"/>
                      <a:pt x="323" y="1026"/>
                      <a:pt x="322" y="1025"/>
                    </a:cubicBezTo>
                    <a:cubicBezTo>
                      <a:pt x="321" y="1025"/>
                      <a:pt x="321" y="1025"/>
                      <a:pt x="321" y="1025"/>
                    </a:cubicBezTo>
                    <a:cubicBezTo>
                      <a:pt x="319" y="1023"/>
                      <a:pt x="316" y="1021"/>
                      <a:pt x="313" y="1019"/>
                    </a:cubicBezTo>
                    <a:cubicBezTo>
                      <a:pt x="310" y="1019"/>
                      <a:pt x="308" y="1017"/>
                      <a:pt x="306" y="1016"/>
                    </a:cubicBezTo>
                    <a:cubicBezTo>
                      <a:pt x="304" y="1015"/>
                      <a:pt x="304" y="1015"/>
                      <a:pt x="304" y="1015"/>
                    </a:cubicBezTo>
                    <a:cubicBezTo>
                      <a:pt x="304" y="1015"/>
                      <a:pt x="304" y="1015"/>
                      <a:pt x="303" y="1014"/>
                    </a:cubicBezTo>
                    <a:cubicBezTo>
                      <a:pt x="303" y="1013"/>
                      <a:pt x="303" y="1013"/>
                      <a:pt x="303" y="1012"/>
                    </a:cubicBezTo>
                    <a:cubicBezTo>
                      <a:pt x="301" y="1010"/>
                      <a:pt x="299" y="1007"/>
                      <a:pt x="297" y="1005"/>
                    </a:cubicBezTo>
                    <a:cubicBezTo>
                      <a:pt x="294" y="1002"/>
                      <a:pt x="293" y="1000"/>
                      <a:pt x="293" y="997"/>
                    </a:cubicBezTo>
                    <a:cubicBezTo>
                      <a:pt x="293" y="996"/>
                      <a:pt x="293" y="996"/>
                      <a:pt x="293" y="995"/>
                    </a:cubicBezTo>
                    <a:cubicBezTo>
                      <a:pt x="293" y="994"/>
                      <a:pt x="293" y="993"/>
                      <a:pt x="293" y="992"/>
                    </a:cubicBezTo>
                    <a:cubicBezTo>
                      <a:pt x="293" y="990"/>
                      <a:pt x="294" y="988"/>
                      <a:pt x="294" y="987"/>
                    </a:cubicBezTo>
                    <a:cubicBezTo>
                      <a:pt x="296" y="984"/>
                      <a:pt x="296" y="982"/>
                      <a:pt x="296" y="980"/>
                    </a:cubicBezTo>
                    <a:cubicBezTo>
                      <a:pt x="296" y="979"/>
                      <a:pt x="297" y="978"/>
                      <a:pt x="297" y="977"/>
                    </a:cubicBezTo>
                    <a:cubicBezTo>
                      <a:pt x="298" y="977"/>
                      <a:pt x="298" y="976"/>
                      <a:pt x="298" y="976"/>
                    </a:cubicBezTo>
                    <a:cubicBezTo>
                      <a:pt x="298" y="975"/>
                      <a:pt x="299" y="974"/>
                      <a:pt x="299" y="973"/>
                    </a:cubicBezTo>
                    <a:cubicBezTo>
                      <a:pt x="300" y="972"/>
                      <a:pt x="300" y="971"/>
                      <a:pt x="300" y="970"/>
                    </a:cubicBezTo>
                    <a:cubicBezTo>
                      <a:pt x="301" y="969"/>
                      <a:pt x="301" y="969"/>
                      <a:pt x="301" y="969"/>
                    </a:cubicBezTo>
                    <a:cubicBezTo>
                      <a:pt x="301" y="968"/>
                      <a:pt x="302" y="967"/>
                      <a:pt x="303" y="966"/>
                    </a:cubicBezTo>
                    <a:cubicBezTo>
                      <a:pt x="303" y="966"/>
                      <a:pt x="303" y="966"/>
                      <a:pt x="304" y="966"/>
                    </a:cubicBezTo>
                    <a:cubicBezTo>
                      <a:pt x="304" y="966"/>
                      <a:pt x="305" y="966"/>
                      <a:pt x="305" y="966"/>
                    </a:cubicBezTo>
                    <a:cubicBezTo>
                      <a:pt x="306" y="966"/>
                      <a:pt x="306" y="966"/>
                      <a:pt x="307" y="966"/>
                    </a:cubicBezTo>
                    <a:cubicBezTo>
                      <a:pt x="307" y="966"/>
                      <a:pt x="307" y="966"/>
                      <a:pt x="308" y="966"/>
                    </a:cubicBezTo>
                    <a:cubicBezTo>
                      <a:pt x="309" y="966"/>
                      <a:pt x="310" y="966"/>
                      <a:pt x="311" y="965"/>
                    </a:cubicBezTo>
                    <a:cubicBezTo>
                      <a:pt x="312" y="965"/>
                      <a:pt x="312" y="965"/>
                      <a:pt x="313" y="965"/>
                    </a:cubicBezTo>
                    <a:cubicBezTo>
                      <a:pt x="314" y="964"/>
                      <a:pt x="317" y="964"/>
                      <a:pt x="317" y="960"/>
                    </a:cubicBezTo>
                    <a:cubicBezTo>
                      <a:pt x="317" y="958"/>
                      <a:pt x="317" y="958"/>
                      <a:pt x="317" y="958"/>
                    </a:cubicBezTo>
                    <a:cubicBezTo>
                      <a:pt x="318" y="958"/>
                      <a:pt x="319" y="957"/>
                      <a:pt x="320" y="957"/>
                    </a:cubicBezTo>
                    <a:cubicBezTo>
                      <a:pt x="321" y="956"/>
                      <a:pt x="321" y="956"/>
                      <a:pt x="323" y="956"/>
                    </a:cubicBezTo>
                    <a:cubicBezTo>
                      <a:pt x="323" y="956"/>
                      <a:pt x="324" y="956"/>
                      <a:pt x="326" y="957"/>
                    </a:cubicBezTo>
                    <a:cubicBezTo>
                      <a:pt x="327" y="959"/>
                      <a:pt x="329" y="959"/>
                      <a:pt x="331" y="959"/>
                    </a:cubicBezTo>
                    <a:cubicBezTo>
                      <a:pt x="331" y="959"/>
                      <a:pt x="332" y="959"/>
                      <a:pt x="332" y="959"/>
                    </a:cubicBezTo>
                    <a:cubicBezTo>
                      <a:pt x="333" y="959"/>
                      <a:pt x="333" y="959"/>
                      <a:pt x="333" y="959"/>
                    </a:cubicBezTo>
                    <a:cubicBezTo>
                      <a:pt x="333" y="959"/>
                      <a:pt x="334" y="959"/>
                      <a:pt x="334" y="959"/>
                    </a:cubicBezTo>
                    <a:cubicBezTo>
                      <a:pt x="335" y="959"/>
                      <a:pt x="335" y="959"/>
                      <a:pt x="336" y="959"/>
                    </a:cubicBezTo>
                    <a:cubicBezTo>
                      <a:pt x="338" y="959"/>
                      <a:pt x="340" y="959"/>
                      <a:pt x="342" y="957"/>
                    </a:cubicBezTo>
                    <a:cubicBezTo>
                      <a:pt x="342" y="956"/>
                      <a:pt x="343" y="955"/>
                      <a:pt x="343" y="953"/>
                    </a:cubicBezTo>
                    <a:cubicBezTo>
                      <a:pt x="342" y="949"/>
                      <a:pt x="340" y="948"/>
                      <a:pt x="338" y="947"/>
                    </a:cubicBezTo>
                    <a:cubicBezTo>
                      <a:pt x="337" y="947"/>
                      <a:pt x="336" y="946"/>
                      <a:pt x="336" y="945"/>
                    </a:cubicBezTo>
                    <a:cubicBezTo>
                      <a:pt x="335" y="945"/>
                      <a:pt x="335" y="943"/>
                      <a:pt x="336" y="942"/>
                    </a:cubicBezTo>
                    <a:cubicBezTo>
                      <a:pt x="336" y="942"/>
                      <a:pt x="336" y="942"/>
                      <a:pt x="337" y="942"/>
                    </a:cubicBezTo>
                    <a:cubicBezTo>
                      <a:pt x="338" y="942"/>
                      <a:pt x="338" y="942"/>
                      <a:pt x="339" y="941"/>
                    </a:cubicBezTo>
                    <a:cubicBezTo>
                      <a:pt x="340" y="940"/>
                      <a:pt x="340" y="939"/>
                      <a:pt x="340" y="939"/>
                    </a:cubicBezTo>
                    <a:cubicBezTo>
                      <a:pt x="340" y="938"/>
                      <a:pt x="340" y="938"/>
                      <a:pt x="340" y="938"/>
                    </a:cubicBezTo>
                    <a:cubicBezTo>
                      <a:pt x="341" y="938"/>
                      <a:pt x="341" y="938"/>
                      <a:pt x="341" y="937"/>
                    </a:cubicBezTo>
                    <a:cubicBezTo>
                      <a:pt x="341" y="937"/>
                      <a:pt x="342" y="937"/>
                      <a:pt x="342" y="937"/>
                    </a:cubicBezTo>
                    <a:cubicBezTo>
                      <a:pt x="343" y="935"/>
                      <a:pt x="343" y="933"/>
                      <a:pt x="343" y="932"/>
                    </a:cubicBezTo>
                    <a:cubicBezTo>
                      <a:pt x="344" y="932"/>
                      <a:pt x="344" y="931"/>
                      <a:pt x="344" y="931"/>
                    </a:cubicBezTo>
                    <a:cubicBezTo>
                      <a:pt x="345" y="927"/>
                      <a:pt x="343" y="924"/>
                      <a:pt x="341" y="922"/>
                    </a:cubicBezTo>
                    <a:cubicBezTo>
                      <a:pt x="340" y="922"/>
                      <a:pt x="340" y="922"/>
                      <a:pt x="340" y="922"/>
                    </a:cubicBezTo>
                    <a:cubicBezTo>
                      <a:pt x="340" y="921"/>
                      <a:pt x="340" y="921"/>
                      <a:pt x="340" y="921"/>
                    </a:cubicBezTo>
                    <a:cubicBezTo>
                      <a:pt x="341" y="919"/>
                      <a:pt x="341" y="918"/>
                      <a:pt x="341" y="916"/>
                    </a:cubicBezTo>
                    <a:cubicBezTo>
                      <a:pt x="340" y="914"/>
                      <a:pt x="340" y="914"/>
                      <a:pt x="339" y="913"/>
                    </a:cubicBezTo>
                    <a:cubicBezTo>
                      <a:pt x="339" y="913"/>
                      <a:pt x="339" y="912"/>
                      <a:pt x="339" y="912"/>
                    </a:cubicBezTo>
                    <a:cubicBezTo>
                      <a:pt x="339" y="912"/>
                      <a:pt x="339" y="912"/>
                      <a:pt x="339" y="912"/>
                    </a:cubicBezTo>
                    <a:cubicBezTo>
                      <a:pt x="338" y="911"/>
                      <a:pt x="338" y="909"/>
                      <a:pt x="335" y="908"/>
                    </a:cubicBezTo>
                    <a:cubicBezTo>
                      <a:pt x="335" y="908"/>
                      <a:pt x="335" y="907"/>
                      <a:pt x="335" y="907"/>
                    </a:cubicBezTo>
                    <a:cubicBezTo>
                      <a:pt x="335" y="906"/>
                      <a:pt x="334" y="904"/>
                      <a:pt x="332" y="903"/>
                    </a:cubicBezTo>
                    <a:cubicBezTo>
                      <a:pt x="332" y="902"/>
                      <a:pt x="332" y="901"/>
                      <a:pt x="332" y="900"/>
                    </a:cubicBezTo>
                    <a:cubicBezTo>
                      <a:pt x="332" y="900"/>
                      <a:pt x="332" y="900"/>
                      <a:pt x="332" y="899"/>
                    </a:cubicBezTo>
                    <a:cubicBezTo>
                      <a:pt x="332" y="899"/>
                      <a:pt x="332" y="898"/>
                      <a:pt x="332" y="898"/>
                    </a:cubicBezTo>
                    <a:cubicBezTo>
                      <a:pt x="332" y="898"/>
                      <a:pt x="333" y="897"/>
                      <a:pt x="333" y="897"/>
                    </a:cubicBezTo>
                    <a:cubicBezTo>
                      <a:pt x="333" y="897"/>
                      <a:pt x="334" y="896"/>
                      <a:pt x="334" y="896"/>
                    </a:cubicBezTo>
                    <a:cubicBezTo>
                      <a:pt x="335" y="895"/>
                      <a:pt x="335" y="893"/>
                      <a:pt x="335" y="892"/>
                    </a:cubicBezTo>
                    <a:cubicBezTo>
                      <a:pt x="335" y="892"/>
                      <a:pt x="335" y="892"/>
                      <a:pt x="335" y="892"/>
                    </a:cubicBezTo>
                    <a:cubicBezTo>
                      <a:pt x="336" y="891"/>
                      <a:pt x="336" y="891"/>
                      <a:pt x="336" y="890"/>
                    </a:cubicBezTo>
                    <a:cubicBezTo>
                      <a:pt x="336" y="890"/>
                      <a:pt x="336" y="889"/>
                      <a:pt x="336" y="889"/>
                    </a:cubicBezTo>
                    <a:cubicBezTo>
                      <a:pt x="337" y="888"/>
                      <a:pt x="337" y="887"/>
                      <a:pt x="338" y="886"/>
                    </a:cubicBezTo>
                    <a:cubicBezTo>
                      <a:pt x="338" y="886"/>
                      <a:pt x="339" y="885"/>
                      <a:pt x="340" y="884"/>
                    </a:cubicBezTo>
                    <a:cubicBezTo>
                      <a:pt x="340" y="884"/>
                      <a:pt x="340" y="884"/>
                      <a:pt x="340" y="884"/>
                    </a:cubicBezTo>
                    <a:cubicBezTo>
                      <a:pt x="340" y="884"/>
                      <a:pt x="341" y="884"/>
                      <a:pt x="341" y="884"/>
                    </a:cubicBezTo>
                    <a:cubicBezTo>
                      <a:pt x="341" y="883"/>
                      <a:pt x="342" y="883"/>
                      <a:pt x="342" y="883"/>
                    </a:cubicBezTo>
                    <a:cubicBezTo>
                      <a:pt x="342" y="883"/>
                      <a:pt x="342" y="883"/>
                      <a:pt x="342" y="883"/>
                    </a:cubicBezTo>
                    <a:cubicBezTo>
                      <a:pt x="343" y="882"/>
                      <a:pt x="343" y="882"/>
                      <a:pt x="343" y="882"/>
                    </a:cubicBezTo>
                    <a:cubicBezTo>
                      <a:pt x="344" y="882"/>
                      <a:pt x="344" y="882"/>
                      <a:pt x="345" y="882"/>
                    </a:cubicBezTo>
                    <a:cubicBezTo>
                      <a:pt x="346" y="882"/>
                      <a:pt x="347" y="881"/>
                      <a:pt x="348" y="880"/>
                    </a:cubicBezTo>
                    <a:cubicBezTo>
                      <a:pt x="348" y="880"/>
                      <a:pt x="348" y="880"/>
                      <a:pt x="348" y="880"/>
                    </a:cubicBezTo>
                    <a:cubicBezTo>
                      <a:pt x="348" y="880"/>
                      <a:pt x="349" y="879"/>
                      <a:pt x="349" y="879"/>
                    </a:cubicBezTo>
                    <a:cubicBezTo>
                      <a:pt x="349" y="879"/>
                      <a:pt x="350" y="879"/>
                      <a:pt x="350" y="879"/>
                    </a:cubicBezTo>
                    <a:cubicBezTo>
                      <a:pt x="350" y="878"/>
                      <a:pt x="351" y="878"/>
                      <a:pt x="351" y="878"/>
                    </a:cubicBezTo>
                    <a:cubicBezTo>
                      <a:pt x="352" y="877"/>
                      <a:pt x="352" y="877"/>
                      <a:pt x="352" y="877"/>
                    </a:cubicBezTo>
                    <a:cubicBezTo>
                      <a:pt x="352" y="877"/>
                      <a:pt x="352" y="877"/>
                      <a:pt x="352" y="877"/>
                    </a:cubicBezTo>
                    <a:cubicBezTo>
                      <a:pt x="353" y="876"/>
                      <a:pt x="356" y="875"/>
                      <a:pt x="355" y="872"/>
                    </a:cubicBezTo>
                    <a:cubicBezTo>
                      <a:pt x="355" y="870"/>
                      <a:pt x="355" y="870"/>
                      <a:pt x="355" y="870"/>
                    </a:cubicBezTo>
                    <a:cubicBezTo>
                      <a:pt x="353" y="870"/>
                      <a:pt x="353" y="870"/>
                      <a:pt x="353" y="870"/>
                    </a:cubicBezTo>
                    <a:cubicBezTo>
                      <a:pt x="351" y="870"/>
                      <a:pt x="350" y="870"/>
                      <a:pt x="349" y="870"/>
                    </a:cubicBezTo>
                    <a:cubicBezTo>
                      <a:pt x="346" y="870"/>
                      <a:pt x="344" y="869"/>
                      <a:pt x="342" y="868"/>
                    </a:cubicBezTo>
                    <a:cubicBezTo>
                      <a:pt x="340" y="868"/>
                      <a:pt x="340" y="868"/>
                      <a:pt x="340" y="868"/>
                    </a:cubicBezTo>
                    <a:cubicBezTo>
                      <a:pt x="338" y="867"/>
                      <a:pt x="336" y="865"/>
                      <a:pt x="333" y="865"/>
                    </a:cubicBezTo>
                    <a:cubicBezTo>
                      <a:pt x="331" y="864"/>
                      <a:pt x="329" y="864"/>
                      <a:pt x="329" y="863"/>
                    </a:cubicBezTo>
                    <a:cubicBezTo>
                      <a:pt x="329" y="862"/>
                      <a:pt x="330" y="862"/>
                      <a:pt x="332" y="860"/>
                    </a:cubicBezTo>
                    <a:cubicBezTo>
                      <a:pt x="332" y="860"/>
                      <a:pt x="332" y="860"/>
                      <a:pt x="333" y="859"/>
                    </a:cubicBezTo>
                    <a:cubicBezTo>
                      <a:pt x="333" y="859"/>
                      <a:pt x="334" y="858"/>
                      <a:pt x="335" y="858"/>
                    </a:cubicBezTo>
                    <a:cubicBezTo>
                      <a:pt x="336" y="857"/>
                      <a:pt x="337" y="856"/>
                      <a:pt x="338" y="856"/>
                    </a:cubicBezTo>
                    <a:cubicBezTo>
                      <a:pt x="338" y="856"/>
                      <a:pt x="338" y="856"/>
                      <a:pt x="338" y="856"/>
                    </a:cubicBezTo>
                    <a:cubicBezTo>
                      <a:pt x="339" y="856"/>
                      <a:pt x="340" y="856"/>
                      <a:pt x="340" y="856"/>
                    </a:cubicBezTo>
                    <a:cubicBezTo>
                      <a:pt x="341" y="856"/>
                      <a:pt x="341" y="856"/>
                      <a:pt x="342" y="857"/>
                    </a:cubicBezTo>
                    <a:cubicBezTo>
                      <a:pt x="343" y="857"/>
                      <a:pt x="343" y="857"/>
                      <a:pt x="343" y="857"/>
                    </a:cubicBezTo>
                    <a:cubicBezTo>
                      <a:pt x="344" y="857"/>
                      <a:pt x="344" y="857"/>
                      <a:pt x="345" y="857"/>
                    </a:cubicBezTo>
                    <a:cubicBezTo>
                      <a:pt x="346" y="858"/>
                      <a:pt x="347" y="860"/>
                      <a:pt x="348" y="861"/>
                    </a:cubicBezTo>
                    <a:cubicBezTo>
                      <a:pt x="349" y="862"/>
                      <a:pt x="349" y="863"/>
                      <a:pt x="350" y="864"/>
                    </a:cubicBezTo>
                    <a:cubicBezTo>
                      <a:pt x="351" y="866"/>
                      <a:pt x="353" y="868"/>
                      <a:pt x="355" y="870"/>
                    </a:cubicBezTo>
                    <a:cubicBezTo>
                      <a:pt x="357" y="871"/>
                      <a:pt x="358" y="872"/>
                      <a:pt x="360" y="872"/>
                    </a:cubicBezTo>
                    <a:cubicBezTo>
                      <a:pt x="362" y="872"/>
                      <a:pt x="364" y="871"/>
                      <a:pt x="366" y="871"/>
                    </a:cubicBezTo>
                    <a:cubicBezTo>
                      <a:pt x="367" y="870"/>
                      <a:pt x="367" y="870"/>
                      <a:pt x="367" y="870"/>
                    </a:cubicBezTo>
                    <a:cubicBezTo>
                      <a:pt x="370" y="869"/>
                      <a:pt x="373" y="868"/>
                      <a:pt x="374" y="864"/>
                    </a:cubicBezTo>
                    <a:cubicBezTo>
                      <a:pt x="374" y="860"/>
                      <a:pt x="374" y="857"/>
                      <a:pt x="373" y="854"/>
                    </a:cubicBezTo>
                    <a:cubicBezTo>
                      <a:pt x="372" y="852"/>
                      <a:pt x="371" y="849"/>
                      <a:pt x="370" y="847"/>
                    </a:cubicBezTo>
                    <a:cubicBezTo>
                      <a:pt x="369" y="846"/>
                      <a:pt x="369" y="846"/>
                      <a:pt x="369" y="846"/>
                    </a:cubicBezTo>
                    <a:cubicBezTo>
                      <a:pt x="368" y="844"/>
                      <a:pt x="367" y="843"/>
                      <a:pt x="366" y="841"/>
                    </a:cubicBezTo>
                    <a:cubicBezTo>
                      <a:pt x="365" y="839"/>
                      <a:pt x="365" y="839"/>
                      <a:pt x="365" y="839"/>
                    </a:cubicBezTo>
                    <a:cubicBezTo>
                      <a:pt x="363" y="837"/>
                      <a:pt x="361" y="834"/>
                      <a:pt x="357" y="834"/>
                    </a:cubicBezTo>
                    <a:cubicBezTo>
                      <a:pt x="357" y="834"/>
                      <a:pt x="356" y="834"/>
                      <a:pt x="356" y="834"/>
                    </a:cubicBezTo>
                    <a:cubicBezTo>
                      <a:pt x="354" y="835"/>
                      <a:pt x="353" y="836"/>
                      <a:pt x="352" y="837"/>
                    </a:cubicBezTo>
                    <a:cubicBezTo>
                      <a:pt x="352" y="837"/>
                      <a:pt x="352" y="837"/>
                      <a:pt x="352" y="837"/>
                    </a:cubicBezTo>
                    <a:cubicBezTo>
                      <a:pt x="351" y="838"/>
                      <a:pt x="350" y="839"/>
                      <a:pt x="348" y="839"/>
                    </a:cubicBezTo>
                    <a:cubicBezTo>
                      <a:pt x="348" y="839"/>
                      <a:pt x="348" y="839"/>
                      <a:pt x="348" y="839"/>
                    </a:cubicBezTo>
                    <a:cubicBezTo>
                      <a:pt x="347" y="839"/>
                      <a:pt x="346" y="839"/>
                      <a:pt x="345" y="840"/>
                    </a:cubicBezTo>
                    <a:cubicBezTo>
                      <a:pt x="344" y="840"/>
                      <a:pt x="344" y="842"/>
                      <a:pt x="344" y="843"/>
                    </a:cubicBezTo>
                    <a:cubicBezTo>
                      <a:pt x="344" y="844"/>
                      <a:pt x="344" y="845"/>
                      <a:pt x="345" y="846"/>
                    </a:cubicBezTo>
                    <a:cubicBezTo>
                      <a:pt x="346" y="846"/>
                      <a:pt x="347" y="846"/>
                      <a:pt x="348" y="846"/>
                    </a:cubicBezTo>
                    <a:cubicBezTo>
                      <a:pt x="349" y="846"/>
                      <a:pt x="349" y="846"/>
                      <a:pt x="349" y="846"/>
                    </a:cubicBezTo>
                    <a:cubicBezTo>
                      <a:pt x="350" y="846"/>
                      <a:pt x="350" y="847"/>
                      <a:pt x="350" y="847"/>
                    </a:cubicBezTo>
                    <a:cubicBezTo>
                      <a:pt x="350" y="847"/>
                      <a:pt x="350" y="847"/>
                      <a:pt x="350" y="847"/>
                    </a:cubicBezTo>
                    <a:cubicBezTo>
                      <a:pt x="350" y="848"/>
                      <a:pt x="347" y="848"/>
                      <a:pt x="346" y="849"/>
                    </a:cubicBezTo>
                    <a:cubicBezTo>
                      <a:pt x="345" y="849"/>
                      <a:pt x="345" y="849"/>
                      <a:pt x="345" y="849"/>
                    </a:cubicBezTo>
                    <a:cubicBezTo>
                      <a:pt x="345" y="849"/>
                      <a:pt x="344" y="849"/>
                      <a:pt x="343" y="849"/>
                    </a:cubicBezTo>
                    <a:cubicBezTo>
                      <a:pt x="342" y="849"/>
                      <a:pt x="341" y="849"/>
                      <a:pt x="341" y="849"/>
                    </a:cubicBezTo>
                    <a:cubicBezTo>
                      <a:pt x="340" y="849"/>
                      <a:pt x="340" y="849"/>
                      <a:pt x="339" y="849"/>
                    </a:cubicBezTo>
                    <a:cubicBezTo>
                      <a:pt x="339" y="849"/>
                      <a:pt x="337" y="848"/>
                      <a:pt x="337" y="845"/>
                    </a:cubicBezTo>
                    <a:cubicBezTo>
                      <a:pt x="338" y="843"/>
                      <a:pt x="338" y="843"/>
                      <a:pt x="338" y="843"/>
                    </a:cubicBezTo>
                    <a:cubicBezTo>
                      <a:pt x="335" y="842"/>
                      <a:pt x="335" y="842"/>
                      <a:pt x="335" y="842"/>
                    </a:cubicBezTo>
                    <a:cubicBezTo>
                      <a:pt x="335" y="842"/>
                      <a:pt x="334" y="842"/>
                      <a:pt x="334" y="842"/>
                    </a:cubicBezTo>
                    <a:cubicBezTo>
                      <a:pt x="333" y="842"/>
                      <a:pt x="331" y="842"/>
                      <a:pt x="330" y="841"/>
                    </a:cubicBezTo>
                    <a:cubicBezTo>
                      <a:pt x="330" y="841"/>
                      <a:pt x="330" y="841"/>
                      <a:pt x="329" y="841"/>
                    </a:cubicBezTo>
                    <a:cubicBezTo>
                      <a:pt x="329" y="840"/>
                      <a:pt x="328" y="840"/>
                      <a:pt x="327" y="840"/>
                    </a:cubicBezTo>
                    <a:cubicBezTo>
                      <a:pt x="327" y="840"/>
                      <a:pt x="326" y="840"/>
                      <a:pt x="326" y="839"/>
                    </a:cubicBezTo>
                    <a:cubicBezTo>
                      <a:pt x="325" y="839"/>
                      <a:pt x="325" y="839"/>
                      <a:pt x="325" y="839"/>
                    </a:cubicBezTo>
                    <a:cubicBezTo>
                      <a:pt x="324" y="839"/>
                      <a:pt x="324" y="839"/>
                      <a:pt x="324" y="839"/>
                    </a:cubicBezTo>
                    <a:cubicBezTo>
                      <a:pt x="323" y="838"/>
                      <a:pt x="323" y="838"/>
                      <a:pt x="322" y="837"/>
                    </a:cubicBezTo>
                    <a:cubicBezTo>
                      <a:pt x="322" y="837"/>
                      <a:pt x="321" y="837"/>
                      <a:pt x="321" y="837"/>
                    </a:cubicBezTo>
                    <a:cubicBezTo>
                      <a:pt x="321" y="837"/>
                      <a:pt x="321" y="837"/>
                      <a:pt x="320" y="837"/>
                    </a:cubicBezTo>
                    <a:cubicBezTo>
                      <a:pt x="319" y="836"/>
                      <a:pt x="318" y="834"/>
                      <a:pt x="317" y="833"/>
                    </a:cubicBezTo>
                    <a:cubicBezTo>
                      <a:pt x="317" y="833"/>
                      <a:pt x="317" y="832"/>
                      <a:pt x="316" y="832"/>
                    </a:cubicBezTo>
                    <a:cubicBezTo>
                      <a:pt x="316" y="831"/>
                      <a:pt x="315" y="830"/>
                      <a:pt x="315" y="830"/>
                    </a:cubicBezTo>
                    <a:cubicBezTo>
                      <a:pt x="315" y="828"/>
                      <a:pt x="315" y="828"/>
                      <a:pt x="315" y="828"/>
                    </a:cubicBezTo>
                    <a:cubicBezTo>
                      <a:pt x="315" y="828"/>
                      <a:pt x="315" y="827"/>
                      <a:pt x="315" y="827"/>
                    </a:cubicBezTo>
                    <a:cubicBezTo>
                      <a:pt x="315" y="826"/>
                      <a:pt x="315" y="826"/>
                      <a:pt x="315" y="826"/>
                    </a:cubicBezTo>
                    <a:cubicBezTo>
                      <a:pt x="315" y="825"/>
                      <a:pt x="315" y="824"/>
                      <a:pt x="315" y="824"/>
                    </a:cubicBezTo>
                    <a:cubicBezTo>
                      <a:pt x="315" y="822"/>
                      <a:pt x="314" y="821"/>
                      <a:pt x="314" y="821"/>
                    </a:cubicBezTo>
                    <a:cubicBezTo>
                      <a:pt x="314" y="821"/>
                      <a:pt x="314" y="821"/>
                      <a:pt x="314" y="821"/>
                    </a:cubicBezTo>
                    <a:cubicBezTo>
                      <a:pt x="313" y="820"/>
                      <a:pt x="313" y="820"/>
                      <a:pt x="313" y="819"/>
                    </a:cubicBezTo>
                    <a:cubicBezTo>
                      <a:pt x="313" y="819"/>
                      <a:pt x="313" y="818"/>
                      <a:pt x="313" y="818"/>
                    </a:cubicBezTo>
                    <a:cubicBezTo>
                      <a:pt x="313" y="816"/>
                      <a:pt x="313" y="815"/>
                      <a:pt x="311" y="813"/>
                    </a:cubicBezTo>
                    <a:cubicBezTo>
                      <a:pt x="311" y="812"/>
                      <a:pt x="310" y="811"/>
                      <a:pt x="310" y="811"/>
                    </a:cubicBezTo>
                    <a:cubicBezTo>
                      <a:pt x="309" y="810"/>
                      <a:pt x="309" y="809"/>
                      <a:pt x="308" y="808"/>
                    </a:cubicBezTo>
                    <a:cubicBezTo>
                      <a:pt x="306" y="806"/>
                      <a:pt x="305" y="804"/>
                      <a:pt x="303" y="801"/>
                    </a:cubicBezTo>
                    <a:cubicBezTo>
                      <a:pt x="302" y="799"/>
                      <a:pt x="302" y="799"/>
                      <a:pt x="302" y="799"/>
                    </a:cubicBezTo>
                    <a:cubicBezTo>
                      <a:pt x="299" y="795"/>
                      <a:pt x="299" y="790"/>
                      <a:pt x="300" y="786"/>
                    </a:cubicBezTo>
                    <a:cubicBezTo>
                      <a:pt x="300" y="785"/>
                      <a:pt x="300" y="784"/>
                      <a:pt x="302" y="784"/>
                    </a:cubicBezTo>
                    <a:cubicBezTo>
                      <a:pt x="303" y="784"/>
                      <a:pt x="305" y="785"/>
                      <a:pt x="306" y="786"/>
                    </a:cubicBezTo>
                    <a:cubicBezTo>
                      <a:pt x="307" y="786"/>
                      <a:pt x="307" y="786"/>
                      <a:pt x="308" y="787"/>
                    </a:cubicBezTo>
                    <a:cubicBezTo>
                      <a:pt x="309" y="788"/>
                      <a:pt x="311" y="788"/>
                      <a:pt x="312" y="789"/>
                    </a:cubicBezTo>
                    <a:cubicBezTo>
                      <a:pt x="314" y="790"/>
                      <a:pt x="315" y="790"/>
                      <a:pt x="317" y="790"/>
                    </a:cubicBezTo>
                    <a:cubicBezTo>
                      <a:pt x="318" y="791"/>
                      <a:pt x="318" y="791"/>
                      <a:pt x="319" y="791"/>
                    </a:cubicBezTo>
                    <a:cubicBezTo>
                      <a:pt x="323" y="792"/>
                      <a:pt x="327" y="793"/>
                      <a:pt x="331" y="795"/>
                    </a:cubicBezTo>
                    <a:cubicBezTo>
                      <a:pt x="333" y="796"/>
                      <a:pt x="336" y="797"/>
                      <a:pt x="338" y="798"/>
                    </a:cubicBezTo>
                    <a:cubicBezTo>
                      <a:pt x="339" y="798"/>
                      <a:pt x="339" y="798"/>
                      <a:pt x="339" y="798"/>
                    </a:cubicBezTo>
                    <a:cubicBezTo>
                      <a:pt x="340" y="799"/>
                      <a:pt x="342" y="800"/>
                      <a:pt x="344" y="800"/>
                    </a:cubicBezTo>
                    <a:cubicBezTo>
                      <a:pt x="345" y="800"/>
                      <a:pt x="346" y="800"/>
                      <a:pt x="347" y="800"/>
                    </a:cubicBezTo>
                    <a:cubicBezTo>
                      <a:pt x="349" y="800"/>
                      <a:pt x="350" y="800"/>
                      <a:pt x="352" y="800"/>
                    </a:cubicBezTo>
                    <a:cubicBezTo>
                      <a:pt x="353" y="800"/>
                      <a:pt x="354" y="800"/>
                      <a:pt x="355" y="800"/>
                    </a:cubicBezTo>
                    <a:cubicBezTo>
                      <a:pt x="355" y="800"/>
                      <a:pt x="356" y="800"/>
                      <a:pt x="357" y="800"/>
                    </a:cubicBezTo>
                    <a:cubicBezTo>
                      <a:pt x="359" y="800"/>
                      <a:pt x="362" y="800"/>
                      <a:pt x="364" y="800"/>
                    </a:cubicBezTo>
                    <a:cubicBezTo>
                      <a:pt x="365" y="800"/>
                      <a:pt x="365" y="800"/>
                      <a:pt x="365" y="800"/>
                    </a:cubicBezTo>
                    <a:cubicBezTo>
                      <a:pt x="366" y="800"/>
                      <a:pt x="367" y="801"/>
                      <a:pt x="368" y="801"/>
                    </a:cubicBezTo>
                    <a:cubicBezTo>
                      <a:pt x="374" y="801"/>
                      <a:pt x="378" y="798"/>
                      <a:pt x="382" y="796"/>
                    </a:cubicBezTo>
                    <a:cubicBezTo>
                      <a:pt x="382" y="795"/>
                      <a:pt x="383" y="794"/>
                      <a:pt x="384" y="794"/>
                    </a:cubicBezTo>
                    <a:cubicBezTo>
                      <a:pt x="385" y="793"/>
                      <a:pt x="386" y="792"/>
                      <a:pt x="387" y="791"/>
                    </a:cubicBezTo>
                    <a:cubicBezTo>
                      <a:pt x="388" y="791"/>
                      <a:pt x="388" y="791"/>
                      <a:pt x="388" y="791"/>
                    </a:cubicBezTo>
                    <a:cubicBezTo>
                      <a:pt x="390" y="790"/>
                      <a:pt x="392" y="789"/>
                      <a:pt x="393" y="786"/>
                    </a:cubicBezTo>
                    <a:cubicBezTo>
                      <a:pt x="394" y="783"/>
                      <a:pt x="393" y="780"/>
                      <a:pt x="393" y="777"/>
                    </a:cubicBezTo>
                    <a:cubicBezTo>
                      <a:pt x="392" y="775"/>
                      <a:pt x="390" y="773"/>
                      <a:pt x="389" y="772"/>
                    </a:cubicBezTo>
                    <a:cubicBezTo>
                      <a:pt x="388" y="772"/>
                      <a:pt x="387" y="771"/>
                      <a:pt x="387" y="771"/>
                    </a:cubicBezTo>
                    <a:cubicBezTo>
                      <a:pt x="384" y="769"/>
                      <a:pt x="382" y="767"/>
                      <a:pt x="380" y="765"/>
                    </a:cubicBezTo>
                    <a:cubicBezTo>
                      <a:pt x="380" y="765"/>
                      <a:pt x="380" y="764"/>
                      <a:pt x="380" y="763"/>
                    </a:cubicBezTo>
                    <a:cubicBezTo>
                      <a:pt x="380" y="763"/>
                      <a:pt x="380" y="763"/>
                      <a:pt x="380" y="763"/>
                    </a:cubicBezTo>
                    <a:cubicBezTo>
                      <a:pt x="381" y="762"/>
                      <a:pt x="381" y="761"/>
                      <a:pt x="381" y="760"/>
                    </a:cubicBezTo>
                    <a:cubicBezTo>
                      <a:pt x="381" y="759"/>
                      <a:pt x="382" y="756"/>
                      <a:pt x="382" y="756"/>
                    </a:cubicBezTo>
                    <a:cubicBezTo>
                      <a:pt x="382" y="755"/>
                      <a:pt x="382" y="755"/>
                      <a:pt x="382" y="754"/>
                    </a:cubicBezTo>
                    <a:cubicBezTo>
                      <a:pt x="382" y="753"/>
                      <a:pt x="382" y="753"/>
                      <a:pt x="382" y="753"/>
                    </a:cubicBezTo>
                    <a:cubicBezTo>
                      <a:pt x="382" y="752"/>
                      <a:pt x="381" y="751"/>
                      <a:pt x="381" y="750"/>
                    </a:cubicBezTo>
                    <a:cubicBezTo>
                      <a:pt x="381" y="750"/>
                      <a:pt x="381" y="749"/>
                      <a:pt x="381" y="749"/>
                    </a:cubicBezTo>
                    <a:cubicBezTo>
                      <a:pt x="381" y="749"/>
                      <a:pt x="381" y="748"/>
                      <a:pt x="381" y="748"/>
                    </a:cubicBezTo>
                    <a:cubicBezTo>
                      <a:pt x="381" y="748"/>
                      <a:pt x="381" y="748"/>
                      <a:pt x="382" y="748"/>
                    </a:cubicBezTo>
                    <a:cubicBezTo>
                      <a:pt x="383" y="747"/>
                      <a:pt x="385" y="747"/>
                      <a:pt x="386" y="745"/>
                    </a:cubicBezTo>
                    <a:cubicBezTo>
                      <a:pt x="387" y="743"/>
                      <a:pt x="386" y="740"/>
                      <a:pt x="385" y="739"/>
                    </a:cubicBezTo>
                    <a:cubicBezTo>
                      <a:pt x="385" y="738"/>
                      <a:pt x="385" y="738"/>
                      <a:pt x="385" y="738"/>
                    </a:cubicBezTo>
                    <a:cubicBezTo>
                      <a:pt x="384" y="737"/>
                      <a:pt x="384" y="736"/>
                      <a:pt x="384" y="735"/>
                    </a:cubicBezTo>
                    <a:cubicBezTo>
                      <a:pt x="384" y="734"/>
                      <a:pt x="384" y="733"/>
                      <a:pt x="384" y="733"/>
                    </a:cubicBezTo>
                    <a:cubicBezTo>
                      <a:pt x="384" y="730"/>
                      <a:pt x="384" y="727"/>
                      <a:pt x="381" y="725"/>
                    </a:cubicBezTo>
                    <a:cubicBezTo>
                      <a:pt x="380" y="723"/>
                      <a:pt x="378" y="722"/>
                      <a:pt x="376" y="721"/>
                    </a:cubicBezTo>
                    <a:cubicBezTo>
                      <a:pt x="375" y="721"/>
                      <a:pt x="374" y="720"/>
                      <a:pt x="373" y="719"/>
                    </a:cubicBezTo>
                    <a:cubicBezTo>
                      <a:pt x="371" y="718"/>
                      <a:pt x="370" y="715"/>
                      <a:pt x="370" y="712"/>
                    </a:cubicBezTo>
                    <a:cubicBezTo>
                      <a:pt x="369" y="709"/>
                      <a:pt x="368" y="706"/>
                      <a:pt x="366" y="704"/>
                    </a:cubicBezTo>
                    <a:cubicBezTo>
                      <a:pt x="366" y="704"/>
                      <a:pt x="365" y="704"/>
                      <a:pt x="365" y="703"/>
                    </a:cubicBezTo>
                    <a:cubicBezTo>
                      <a:pt x="365" y="703"/>
                      <a:pt x="366" y="703"/>
                      <a:pt x="366" y="704"/>
                    </a:cubicBezTo>
                    <a:cubicBezTo>
                      <a:pt x="368" y="704"/>
                      <a:pt x="369" y="705"/>
                      <a:pt x="370" y="706"/>
                    </a:cubicBezTo>
                    <a:cubicBezTo>
                      <a:pt x="372" y="707"/>
                      <a:pt x="374" y="709"/>
                      <a:pt x="375" y="709"/>
                    </a:cubicBezTo>
                    <a:cubicBezTo>
                      <a:pt x="378" y="711"/>
                      <a:pt x="381" y="712"/>
                      <a:pt x="385" y="712"/>
                    </a:cubicBezTo>
                    <a:cubicBezTo>
                      <a:pt x="387" y="712"/>
                      <a:pt x="389" y="712"/>
                      <a:pt x="391" y="712"/>
                    </a:cubicBezTo>
                    <a:cubicBezTo>
                      <a:pt x="394" y="712"/>
                      <a:pt x="397" y="712"/>
                      <a:pt x="400" y="712"/>
                    </a:cubicBezTo>
                    <a:cubicBezTo>
                      <a:pt x="402" y="712"/>
                      <a:pt x="402" y="712"/>
                      <a:pt x="402" y="712"/>
                    </a:cubicBezTo>
                    <a:cubicBezTo>
                      <a:pt x="403" y="712"/>
                      <a:pt x="403" y="712"/>
                      <a:pt x="404" y="712"/>
                    </a:cubicBezTo>
                    <a:cubicBezTo>
                      <a:pt x="405" y="711"/>
                      <a:pt x="407" y="711"/>
                      <a:pt x="408" y="711"/>
                    </a:cubicBezTo>
                    <a:cubicBezTo>
                      <a:pt x="408" y="711"/>
                      <a:pt x="409" y="711"/>
                      <a:pt x="409" y="711"/>
                    </a:cubicBezTo>
                    <a:cubicBezTo>
                      <a:pt x="410" y="711"/>
                      <a:pt x="412" y="712"/>
                      <a:pt x="413" y="712"/>
                    </a:cubicBezTo>
                    <a:cubicBezTo>
                      <a:pt x="415" y="712"/>
                      <a:pt x="416" y="711"/>
                      <a:pt x="418" y="711"/>
                    </a:cubicBezTo>
                    <a:cubicBezTo>
                      <a:pt x="419" y="711"/>
                      <a:pt x="421" y="711"/>
                      <a:pt x="422" y="710"/>
                    </a:cubicBezTo>
                    <a:cubicBezTo>
                      <a:pt x="424" y="710"/>
                      <a:pt x="426" y="709"/>
                      <a:pt x="428" y="709"/>
                    </a:cubicBezTo>
                    <a:cubicBezTo>
                      <a:pt x="429" y="709"/>
                      <a:pt x="430" y="709"/>
                      <a:pt x="431" y="709"/>
                    </a:cubicBezTo>
                    <a:cubicBezTo>
                      <a:pt x="432" y="709"/>
                      <a:pt x="433" y="709"/>
                      <a:pt x="435" y="709"/>
                    </a:cubicBezTo>
                    <a:cubicBezTo>
                      <a:pt x="437" y="709"/>
                      <a:pt x="437" y="709"/>
                      <a:pt x="437" y="709"/>
                    </a:cubicBezTo>
                    <a:cubicBezTo>
                      <a:pt x="437" y="709"/>
                      <a:pt x="438" y="709"/>
                      <a:pt x="439" y="709"/>
                    </a:cubicBezTo>
                    <a:cubicBezTo>
                      <a:pt x="441" y="709"/>
                      <a:pt x="443" y="708"/>
                      <a:pt x="445" y="707"/>
                    </a:cubicBezTo>
                    <a:cubicBezTo>
                      <a:pt x="446" y="707"/>
                      <a:pt x="446" y="707"/>
                      <a:pt x="447" y="706"/>
                    </a:cubicBezTo>
                    <a:cubicBezTo>
                      <a:pt x="448" y="706"/>
                      <a:pt x="448" y="706"/>
                      <a:pt x="448" y="706"/>
                    </a:cubicBezTo>
                    <a:cubicBezTo>
                      <a:pt x="450" y="705"/>
                      <a:pt x="452" y="704"/>
                      <a:pt x="455" y="704"/>
                    </a:cubicBezTo>
                    <a:cubicBezTo>
                      <a:pt x="456" y="704"/>
                      <a:pt x="457" y="703"/>
                      <a:pt x="458" y="703"/>
                    </a:cubicBezTo>
                    <a:cubicBezTo>
                      <a:pt x="459" y="703"/>
                      <a:pt x="460" y="702"/>
                      <a:pt x="460" y="702"/>
                    </a:cubicBezTo>
                    <a:cubicBezTo>
                      <a:pt x="461" y="702"/>
                      <a:pt x="462" y="702"/>
                      <a:pt x="463" y="702"/>
                    </a:cubicBezTo>
                    <a:cubicBezTo>
                      <a:pt x="463" y="702"/>
                      <a:pt x="463" y="702"/>
                      <a:pt x="463" y="702"/>
                    </a:cubicBezTo>
                    <a:cubicBezTo>
                      <a:pt x="464" y="701"/>
                      <a:pt x="466" y="701"/>
                      <a:pt x="467" y="701"/>
                    </a:cubicBezTo>
                    <a:cubicBezTo>
                      <a:pt x="469" y="700"/>
                      <a:pt x="471" y="700"/>
                      <a:pt x="473" y="699"/>
                    </a:cubicBezTo>
                    <a:cubicBezTo>
                      <a:pt x="474" y="698"/>
                      <a:pt x="476" y="698"/>
                      <a:pt x="477" y="697"/>
                    </a:cubicBezTo>
                    <a:cubicBezTo>
                      <a:pt x="478" y="697"/>
                      <a:pt x="479" y="697"/>
                      <a:pt x="480" y="697"/>
                    </a:cubicBezTo>
                    <a:cubicBezTo>
                      <a:pt x="481" y="697"/>
                      <a:pt x="483" y="696"/>
                      <a:pt x="484" y="696"/>
                    </a:cubicBezTo>
                    <a:cubicBezTo>
                      <a:pt x="485" y="696"/>
                      <a:pt x="486" y="695"/>
                      <a:pt x="487" y="695"/>
                    </a:cubicBezTo>
                    <a:cubicBezTo>
                      <a:pt x="487" y="695"/>
                      <a:pt x="488" y="694"/>
                      <a:pt x="488" y="694"/>
                    </a:cubicBezTo>
                    <a:cubicBezTo>
                      <a:pt x="489" y="694"/>
                      <a:pt x="490" y="694"/>
                      <a:pt x="490" y="694"/>
                    </a:cubicBezTo>
                    <a:cubicBezTo>
                      <a:pt x="491" y="693"/>
                      <a:pt x="492" y="693"/>
                      <a:pt x="493" y="693"/>
                    </a:cubicBezTo>
                    <a:cubicBezTo>
                      <a:pt x="494" y="692"/>
                      <a:pt x="495" y="692"/>
                      <a:pt x="496" y="691"/>
                    </a:cubicBezTo>
                    <a:cubicBezTo>
                      <a:pt x="497" y="691"/>
                      <a:pt x="497" y="691"/>
                      <a:pt x="497" y="691"/>
                    </a:cubicBezTo>
                    <a:cubicBezTo>
                      <a:pt x="500" y="690"/>
                      <a:pt x="502" y="689"/>
                      <a:pt x="504" y="687"/>
                    </a:cubicBezTo>
                    <a:cubicBezTo>
                      <a:pt x="505" y="687"/>
                      <a:pt x="505" y="687"/>
                      <a:pt x="505" y="686"/>
                    </a:cubicBezTo>
                    <a:cubicBezTo>
                      <a:pt x="506" y="686"/>
                      <a:pt x="506" y="686"/>
                      <a:pt x="506" y="686"/>
                    </a:cubicBezTo>
                    <a:cubicBezTo>
                      <a:pt x="507" y="686"/>
                      <a:pt x="507" y="686"/>
                      <a:pt x="508" y="685"/>
                    </a:cubicBezTo>
                    <a:cubicBezTo>
                      <a:pt x="509" y="685"/>
                      <a:pt x="510" y="684"/>
                      <a:pt x="510" y="683"/>
                    </a:cubicBezTo>
                    <a:cubicBezTo>
                      <a:pt x="510" y="683"/>
                      <a:pt x="510" y="683"/>
                      <a:pt x="510" y="683"/>
                    </a:cubicBezTo>
                    <a:cubicBezTo>
                      <a:pt x="510" y="683"/>
                      <a:pt x="511" y="682"/>
                      <a:pt x="511" y="682"/>
                    </a:cubicBezTo>
                    <a:cubicBezTo>
                      <a:pt x="512" y="682"/>
                      <a:pt x="513" y="682"/>
                      <a:pt x="514" y="681"/>
                    </a:cubicBezTo>
                    <a:cubicBezTo>
                      <a:pt x="514" y="681"/>
                      <a:pt x="515" y="680"/>
                      <a:pt x="515" y="680"/>
                    </a:cubicBezTo>
                    <a:cubicBezTo>
                      <a:pt x="515" y="680"/>
                      <a:pt x="515" y="679"/>
                      <a:pt x="515" y="679"/>
                    </a:cubicBezTo>
                    <a:cubicBezTo>
                      <a:pt x="516" y="679"/>
                      <a:pt x="517" y="678"/>
                      <a:pt x="518" y="677"/>
                    </a:cubicBezTo>
                    <a:cubicBezTo>
                      <a:pt x="519" y="675"/>
                      <a:pt x="519" y="674"/>
                      <a:pt x="519" y="673"/>
                    </a:cubicBezTo>
                    <a:cubicBezTo>
                      <a:pt x="519" y="672"/>
                      <a:pt x="519" y="672"/>
                      <a:pt x="519" y="672"/>
                    </a:cubicBezTo>
                    <a:cubicBezTo>
                      <a:pt x="519" y="671"/>
                      <a:pt x="519" y="669"/>
                      <a:pt x="519" y="668"/>
                    </a:cubicBezTo>
                    <a:cubicBezTo>
                      <a:pt x="518" y="667"/>
                      <a:pt x="518" y="666"/>
                      <a:pt x="518" y="665"/>
                    </a:cubicBezTo>
                    <a:cubicBezTo>
                      <a:pt x="519" y="665"/>
                      <a:pt x="519" y="664"/>
                      <a:pt x="519" y="664"/>
                    </a:cubicBezTo>
                    <a:cubicBezTo>
                      <a:pt x="519" y="663"/>
                      <a:pt x="519" y="663"/>
                      <a:pt x="519" y="662"/>
                    </a:cubicBezTo>
                    <a:cubicBezTo>
                      <a:pt x="520" y="662"/>
                      <a:pt x="520" y="662"/>
                      <a:pt x="520" y="662"/>
                    </a:cubicBezTo>
                    <a:cubicBezTo>
                      <a:pt x="520" y="662"/>
                      <a:pt x="520" y="661"/>
                      <a:pt x="520" y="661"/>
                    </a:cubicBezTo>
                    <a:cubicBezTo>
                      <a:pt x="521" y="660"/>
                      <a:pt x="522" y="659"/>
                      <a:pt x="523" y="658"/>
                    </a:cubicBezTo>
                    <a:cubicBezTo>
                      <a:pt x="523" y="657"/>
                      <a:pt x="523" y="656"/>
                      <a:pt x="523" y="656"/>
                    </a:cubicBezTo>
                    <a:cubicBezTo>
                      <a:pt x="524" y="656"/>
                      <a:pt x="524" y="655"/>
                      <a:pt x="524" y="655"/>
                    </a:cubicBezTo>
                    <a:cubicBezTo>
                      <a:pt x="525" y="654"/>
                      <a:pt x="525" y="653"/>
                      <a:pt x="526" y="653"/>
                    </a:cubicBezTo>
                    <a:cubicBezTo>
                      <a:pt x="526" y="652"/>
                      <a:pt x="527" y="652"/>
                      <a:pt x="527" y="651"/>
                    </a:cubicBezTo>
                    <a:cubicBezTo>
                      <a:pt x="528" y="650"/>
                      <a:pt x="528" y="650"/>
                      <a:pt x="528" y="650"/>
                    </a:cubicBezTo>
                    <a:cubicBezTo>
                      <a:pt x="529" y="649"/>
                      <a:pt x="529" y="648"/>
                      <a:pt x="530" y="646"/>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39"/>
              <p:cNvSpPr>
                <a:spLocks/>
              </p:cNvSpPr>
              <p:nvPr/>
            </p:nvSpPr>
            <p:spPr bwMode="auto">
              <a:xfrm>
                <a:off x="2960" y="4109"/>
                <a:ext cx="42" cy="41"/>
              </a:xfrm>
              <a:custGeom>
                <a:avLst/>
                <a:gdLst>
                  <a:gd name="T0" fmla="*/ 19 w 27"/>
                  <a:gd name="T1" fmla="*/ 24 h 27"/>
                  <a:gd name="T2" fmla="*/ 20 w 27"/>
                  <a:gd name="T3" fmla="*/ 24 h 27"/>
                  <a:gd name="T4" fmla="*/ 23 w 27"/>
                  <a:gd name="T5" fmla="*/ 25 h 27"/>
                  <a:gd name="T6" fmla="*/ 26 w 27"/>
                  <a:gd name="T7" fmla="*/ 26 h 27"/>
                  <a:gd name="T8" fmla="*/ 26 w 27"/>
                  <a:gd name="T9" fmla="*/ 23 h 27"/>
                  <a:gd name="T10" fmla="*/ 21 w 27"/>
                  <a:gd name="T11" fmla="*/ 14 h 27"/>
                  <a:gd name="T12" fmla="*/ 19 w 27"/>
                  <a:gd name="T13" fmla="*/ 12 h 27"/>
                  <a:gd name="T14" fmla="*/ 17 w 27"/>
                  <a:gd name="T15" fmla="*/ 11 h 27"/>
                  <a:gd name="T16" fmla="*/ 10 w 27"/>
                  <a:gd name="T17" fmla="*/ 3 h 27"/>
                  <a:gd name="T18" fmla="*/ 5 w 27"/>
                  <a:gd name="T19" fmla="*/ 1 h 27"/>
                  <a:gd name="T20" fmla="*/ 0 w 27"/>
                  <a:gd name="T21" fmla="*/ 0 h 27"/>
                  <a:gd name="T22" fmla="*/ 15 w 27"/>
                  <a:gd name="T23" fmla="*/ 27 h 27"/>
                  <a:gd name="T24" fmla="*/ 19 w 27"/>
                  <a:gd name="T25" fmla="*/ 25 h 27"/>
                  <a:gd name="T26" fmla="*/ 19 w 27"/>
                  <a:gd name="T27"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7">
                    <a:moveTo>
                      <a:pt x="19" y="24"/>
                    </a:moveTo>
                    <a:cubicBezTo>
                      <a:pt x="19" y="24"/>
                      <a:pt x="19" y="24"/>
                      <a:pt x="20" y="24"/>
                    </a:cubicBezTo>
                    <a:cubicBezTo>
                      <a:pt x="21" y="24"/>
                      <a:pt x="22" y="24"/>
                      <a:pt x="23" y="25"/>
                    </a:cubicBezTo>
                    <a:cubicBezTo>
                      <a:pt x="26" y="26"/>
                      <a:pt x="26" y="26"/>
                      <a:pt x="26" y="26"/>
                    </a:cubicBezTo>
                    <a:cubicBezTo>
                      <a:pt x="26" y="23"/>
                      <a:pt x="26" y="23"/>
                      <a:pt x="26" y="23"/>
                    </a:cubicBezTo>
                    <a:cubicBezTo>
                      <a:pt x="27" y="19"/>
                      <a:pt x="24" y="16"/>
                      <a:pt x="21" y="14"/>
                    </a:cubicBezTo>
                    <a:cubicBezTo>
                      <a:pt x="20" y="14"/>
                      <a:pt x="19" y="13"/>
                      <a:pt x="19" y="12"/>
                    </a:cubicBezTo>
                    <a:cubicBezTo>
                      <a:pt x="18" y="12"/>
                      <a:pt x="18" y="11"/>
                      <a:pt x="17" y="11"/>
                    </a:cubicBezTo>
                    <a:cubicBezTo>
                      <a:pt x="15" y="8"/>
                      <a:pt x="13" y="5"/>
                      <a:pt x="10" y="3"/>
                    </a:cubicBezTo>
                    <a:cubicBezTo>
                      <a:pt x="9" y="2"/>
                      <a:pt x="7" y="2"/>
                      <a:pt x="5" y="1"/>
                    </a:cubicBezTo>
                    <a:cubicBezTo>
                      <a:pt x="0" y="0"/>
                      <a:pt x="0" y="0"/>
                      <a:pt x="0" y="0"/>
                    </a:cubicBezTo>
                    <a:cubicBezTo>
                      <a:pt x="15" y="27"/>
                      <a:pt x="15" y="27"/>
                      <a:pt x="15" y="27"/>
                    </a:cubicBezTo>
                    <a:cubicBezTo>
                      <a:pt x="19" y="25"/>
                      <a:pt x="19" y="25"/>
                      <a:pt x="19" y="25"/>
                    </a:cubicBezTo>
                    <a:cubicBezTo>
                      <a:pt x="19" y="24"/>
                      <a:pt x="19" y="24"/>
                      <a:pt x="19" y="24"/>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40"/>
              <p:cNvSpPr>
                <a:spLocks/>
              </p:cNvSpPr>
              <p:nvPr/>
            </p:nvSpPr>
            <p:spPr bwMode="auto">
              <a:xfrm>
                <a:off x="2987" y="4152"/>
                <a:ext cx="208" cy="118"/>
              </a:xfrm>
              <a:custGeom>
                <a:avLst/>
                <a:gdLst>
                  <a:gd name="T0" fmla="*/ 133 w 136"/>
                  <a:gd name="T1" fmla="*/ 54 h 77"/>
                  <a:gd name="T2" fmla="*/ 132 w 136"/>
                  <a:gd name="T3" fmla="*/ 54 h 77"/>
                  <a:gd name="T4" fmla="*/ 127 w 136"/>
                  <a:gd name="T5" fmla="*/ 54 h 77"/>
                  <a:gd name="T6" fmla="*/ 123 w 136"/>
                  <a:gd name="T7" fmla="*/ 54 h 77"/>
                  <a:gd name="T8" fmla="*/ 122 w 136"/>
                  <a:gd name="T9" fmla="*/ 54 h 77"/>
                  <a:gd name="T10" fmla="*/ 120 w 136"/>
                  <a:gd name="T11" fmla="*/ 53 h 77"/>
                  <a:gd name="T12" fmla="*/ 115 w 136"/>
                  <a:gd name="T13" fmla="*/ 54 h 77"/>
                  <a:gd name="T14" fmla="*/ 114 w 136"/>
                  <a:gd name="T15" fmla="*/ 55 h 77"/>
                  <a:gd name="T16" fmla="*/ 112 w 136"/>
                  <a:gd name="T17" fmla="*/ 55 h 77"/>
                  <a:gd name="T18" fmla="*/ 111 w 136"/>
                  <a:gd name="T19" fmla="*/ 55 h 77"/>
                  <a:gd name="T20" fmla="*/ 106 w 136"/>
                  <a:gd name="T21" fmla="*/ 52 h 77"/>
                  <a:gd name="T22" fmla="*/ 101 w 136"/>
                  <a:gd name="T23" fmla="*/ 50 h 77"/>
                  <a:gd name="T24" fmla="*/ 96 w 136"/>
                  <a:gd name="T25" fmla="*/ 49 h 77"/>
                  <a:gd name="T26" fmla="*/ 92 w 136"/>
                  <a:gd name="T27" fmla="*/ 48 h 77"/>
                  <a:gd name="T28" fmla="*/ 88 w 136"/>
                  <a:gd name="T29" fmla="*/ 45 h 77"/>
                  <a:gd name="T30" fmla="*/ 83 w 136"/>
                  <a:gd name="T31" fmla="*/ 42 h 77"/>
                  <a:gd name="T32" fmla="*/ 81 w 136"/>
                  <a:gd name="T33" fmla="*/ 42 h 77"/>
                  <a:gd name="T34" fmla="*/ 73 w 136"/>
                  <a:gd name="T35" fmla="*/ 38 h 77"/>
                  <a:gd name="T36" fmla="*/ 71 w 136"/>
                  <a:gd name="T37" fmla="*/ 37 h 77"/>
                  <a:gd name="T38" fmla="*/ 70 w 136"/>
                  <a:gd name="T39" fmla="*/ 37 h 77"/>
                  <a:gd name="T40" fmla="*/ 68 w 136"/>
                  <a:gd name="T41" fmla="*/ 35 h 77"/>
                  <a:gd name="T42" fmla="*/ 66 w 136"/>
                  <a:gd name="T43" fmla="*/ 33 h 77"/>
                  <a:gd name="T44" fmla="*/ 60 w 136"/>
                  <a:gd name="T45" fmla="*/ 31 h 77"/>
                  <a:gd name="T46" fmla="*/ 56 w 136"/>
                  <a:gd name="T47" fmla="*/ 30 h 77"/>
                  <a:gd name="T48" fmla="*/ 54 w 136"/>
                  <a:gd name="T49" fmla="*/ 28 h 77"/>
                  <a:gd name="T50" fmla="*/ 48 w 136"/>
                  <a:gd name="T51" fmla="*/ 24 h 77"/>
                  <a:gd name="T52" fmla="*/ 41 w 136"/>
                  <a:gd name="T53" fmla="*/ 19 h 77"/>
                  <a:gd name="T54" fmla="*/ 35 w 136"/>
                  <a:gd name="T55" fmla="*/ 15 h 77"/>
                  <a:gd name="T56" fmla="*/ 30 w 136"/>
                  <a:gd name="T57" fmla="*/ 13 h 77"/>
                  <a:gd name="T58" fmla="*/ 28 w 136"/>
                  <a:gd name="T59" fmla="*/ 13 h 77"/>
                  <a:gd name="T60" fmla="*/ 22 w 136"/>
                  <a:gd name="T61" fmla="*/ 9 h 77"/>
                  <a:gd name="T62" fmla="*/ 22 w 136"/>
                  <a:gd name="T63" fmla="*/ 9 h 77"/>
                  <a:gd name="T64" fmla="*/ 20 w 136"/>
                  <a:gd name="T65" fmla="*/ 6 h 77"/>
                  <a:gd name="T66" fmla="*/ 14 w 136"/>
                  <a:gd name="T67" fmla="*/ 1 h 77"/>
                  <a:gd name="T68" fmla="*/ 11 w 136"/>
                  <a:gd name="T69" fmla="*/ 0 h 77"/>
                  <a:gd name="T70" fmla="*/ 8 w 136"/>
                  <a:gd name="T71" fmla="*/ 1 h 77"/>
                  <a:gd name="T72" fmla="*/ 6 w 136"/>
                  <a:gd name="T73" fmla="*/ 1 h 77"/>
                  <a:gd name="T74" fmla="*/ 4 w 136"/>
                  <a:gd name="T75" fmla="*/ 1 h 77"/>
                  <a:gd name="T76" fmla="*/ 4 w 136"/>
                  <a:gd name="T77" fmla="*/ 0 h 77"/>
                  <a:gd name="T78" fmla="*/ 0 w 136"/>
                  <a:gd name="T79" fmla="*/ 3 h 77"/>
                  <a:gd name="T80" fmla="*/ 34 w 136"/>
                  <a:gd name="T81" fmla="*/ 63 h 77"/>
                  <a:gd name="T82" fmla="*/ 80 w 136"/>
                  <a:gd name="T83" fmla="*/ 66 h 77"/>
                  <a:gd name="T84" fmla="*/ 107 w 136"/>
                  <a:gd name="T85" fmla="*/ 77 h 77"/>
                  <a:gd name="T86" fmla="*/ 107 w 136"/>
                  <a:gd name="T87" fmla="*/ 74 h 77"/>
                  <a:gd name="T88" fmla="*/ 107 w 136"/>
                  <a:gd name="T89" fmla="*/ 73 h 77"/>
                  <a:gd name="T90" fmla="*/ 107 w 136"/>
                  <a:gd name="T91" fmla="*/ 73 h 77"/>
                  <a:gd name="T92" fmla="*/ 109 w 136"/>
                  <a:gd name="T93" fmla="*/ 73 h 77"/>
                  <a:gd name="T94" fmla="*/ 111 w 136"/>
                  <a:gd name="T95" fmla="*/ 73 h 77"/>
                  <a:gd name="T96" fmla="*/ 114 w 136"/>
                  <a:gd name="T97" fmla="*/ 70 h 77"/>
                  <a:gd name="T98" fmla="*/ 116 w 136"/>
                  <a:gd name="T99" fmla="*/ 69 h 77"/>
                  <a:gd name="T100" fmla="*/ 120 w 136"/>
                  <a:gd name="T101" fmla="*/ 67 h 77"/>
                  <a:gd name="T102" fmla="*/ 120 w 136"/>
                  <a:gd name="T103" fmla="*/ 67 h 77"/>
                  <a:gd name="T104" fmla="*/ 122 w 136"/>
                  <a:gd name="T105" fmla="*/ 68 h 77"/>
                  <a:gd name="T106" fmla="*/ 126 w 136"/>
                  <a:gd name="T107" fmla="*/ 69 h 77"/>
                  <a:gd name="T108" fmla="*/ 127 w 136"/>
                  <a:gd name="T109" fmla="*/ 68 h 77"/>
                  <a:gd name="T110" fmla="*/ 134 w 136"/>
                  <a:gd name="T111" fmla="*/ 64 h 77"/>
                  <a:gd name="T112" fmla="*/ 134 w 136"/>
                  <a:gd name="T113" fmla="*/ 56 h 77"/>
                  <a:gd name="T114" fmla="*/ 133 w 136"/>
                  <a:gd name="T115" fmla="*/ 5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77">
                    <a:moveTo>
                      <a:pt x="133" y="54"/>
                    </a:moveTo>
                    <a:cubicBezTo>
                      <a:pt x="132" y="54"/>
                      <a:pt x="132" y="54"/>
                      <a:pt x="132" y="54"/>
                    </a:cubicBezTo>
                    <a:cubicBezTo>
                      <a:pt x="130" y="54"/>
                      <a:pt x="129" y="54"/>
                      <a:pt x="127" y="54"/>
                    </a:cubicBezTo>
                    <a:cubicBezTo>
                      <a:pt x="126" y="54"/>
                      <a:pt x="124" y="54"/>
                      <a:pt x="123" y="54"/>
                    </a:cubicBezTo>
                    <a:cubicBezTo>
                      <a:pt x="122" y="54"/>
                      <a:pt x="122" y="54"/>
                      <a:pt x="122" y="54"/>
                    </a:cubicBezTo>
                    <a:cubicBezTo>
                      <a:pt x="121" y="54"/>
                      <a:pt x="121" y="53"/>
                      <a:pt x="120" y="53"/>
                    </a:cubicBezTo>
                    <a:cubicBezTo>
                      <a:pt x="118" y="53"/>
                      <a:pt x="117" y="54"/>
                      <a:pt x="115" y="54"/>
                    </a:cubicBezTo>
                    <a:cubicBezTo>
                      <a:pt x="115" y="54"/>
                      <a:pt x="114" y="55"/>
                      <a:pt x="114" y="55"/>
                    </a:cubicBezTo>
                    <a:cubicBezTo>
                      <a:pt x="113" y="55"/>
                      <a:pt x="113" y="55"/>
                      <a:pt x="112" y="55"/>
                    </a:cubicBezTo>
                    <a:cubicBezTo>
                      <a:pt x="112" y="55"/>
                      <a:pt x="112" y="55"/>
                      <a:pt x="111" y="55"/>
                    </a:cubicBezTo>
                    <a:cubicBezTo>
                      <a:pt x="109" y="55"/>
                      <a:pt x="108" y="54"/>
                      <a:pt x="106" y="52"/>
                    </a:cubicBezTo>
                    <a:cubicBezTo>
                      <a:pt x="104" y="52"/>
                      <a:pt x="102" y="51"/>
                      <a:pt x="101" y="50"/>
                    </a:cubicBezTo>
                    <a:cubicBezTo>
                      <a:pt x="99" y="49"/>
                      <a:pt x="98" y="49"/>
                      <a:pt x="96" y="49"/>
                    </a:cubicBezTo>
                    <a:cubicBezTo>
                      <a:pt x="95" y="49"/>
                      <a:pt x="93" y="48"/>
                      <a:pt x="92" y="48"/>
                    </a:cubicBezTo>
                    <a:cubicBezTo>
                      <a:pt x="90" y="47"/>
                      <a:pt x="89" y="46"/>
                      <a:pt x="88" y="45"/>
                    </a:cubicBezTo>
                    <a:cubicBezTo>
                      <a:pt x="86" y="44"/>
                      <a:pt x="85" y="43"/>
                      <a:pt x="83" y="42"/>
                    </a:cubicBezTo>
                    <a:cubicBezTo>
                      <a:pt x="81" y="42"/>
                      <a:pt x="81" y="42"/>
                      <a:pt x="81" y="42"/>
                    </a:cubicBezTo>
                    <a:cubicBezTo>
                      <a:pt x="79" y="40"/>
                      <a:pt x="76" y="39"/>
                      <a:pt x="73" y="38"/>
                    </a:cubicBezTo>
                    <a:cubicBezTo>
                      <a:pt x="73" y="38"/>
                      <a:pt x="72" y="38"/>
                      <a:pt x="71" y="37"/>
                    </a:cubicBezTo>
                    <a:cubicBezTo>
                      <a:pt x="71" y="37"/>
                      <a:pt x="70" y="37"/>
                      <a:pt x="70" y="37"/>
                    </a:cubicBezTo>
                    <a:cubicBezTo>
                      <a:pt x="69" y="37"/>
                      <a:pt x="69" y="36"/>
                      <a:pt x="68" y="35"/>
                    </a:cubicBezTo>
                    <a:cubicBezTo>
                      <a:pt x="67" y="35"/>
                      <a:pt x="67" y="34"/>
                      <a:pt x="66" y="33"/>
                    </a:cubicBezTo>
                    <a:cubicBezTo>
                      <a:pt x="64" y="32"/>
                      <a:pt x="62" y="32"/>
                      <a:pt x="60" y="31"/>
                    </a:cubicBezTo>
                    <a:cubicBezTo>
                      <a:pt x="59" y="31"/>
                      <a:pt x="58" y="30"/>
                      <a:pt x="56" y="30"/>
                    </a:cubicBezTo>
                    <a:cubicBezTo>
                      <a:pt x="55" y="29"/>
                      <a:pt x="54" y="28"/>
                      <a:pt x="54" y="28"/>
                    </a:cubicBezTo>
                    <a:cubicBezTo>
                      <a:pt x="52" y="26"/>
                      <a:pt x="50" y="25"/>
                      <a:pt x="48" y="24"/>
                    </a:cubicBezTo>
                    <a:cubicBezTo>
                      <a:pt x="45" y="23"/>
                      <a:pt x="43" y="21"/>
                      <a:pt x="41" y="19"/>
                    </a:cubicBezTo>
                    <a:cubicBezTo>
                      <a:pt x="39" y="18"/>
                      <a:pt x="37" y="16"/>
                      <a:pt x="35" y="15"/>
                    </a:cubicBezTo>
                    <a:cubicBezTo>
                      <a:pt x="33" y="14"/>
                      <a:pt x="31" y="14"/>
                      <a:pt x="30" y="13"/>
                    </a:cubicBezTo>
                    <a:cubicBezTo>
                      <a:pt x="29" y="13"/>
                      <a:pt x="28" y="13"/>
                      <a:pt x="28" y="13"/>
                    </a:cubicBezTo>
                    <a:cubicBezTo>
                      <a:pt x="25" y="13"/>
                      <a:pt x="24" y="11"/>
                      <a:pt x="22" y="9"/>
                    </a:cubicBezTo>
                    <a:cubicBezTo>
                      <a:pt x="22" y="9"/>
                      <a:pt x="22" y="9"/>
                      <a:pt x="22" y="9"/>
                    </a:cubicBezTo>
                    <a:cubicBezTo>
                      <a:pt x="21" y="8"/>
                      <a:pt x="21" y="7"/>
                      <a:pt x="20" y="6"/>
                    </a:cubicBezTo>
                    <a:cubicBezTo>
                      <a:pt x="18" y="4"/>
                      <a:pt x="16" y="2"/>
                      <a:pt x="14" y="1"/>
                    </a:cubicBezTo>
                    <a:cubicBezTo>
                      <a:pt x="13" y="0"/>
                      <a:pt x="12" y="0"/>
                      <a:pt x="11" y="0"/>
                    </a:cubicBezTo>
                    <a:cubicBezTo>
                      <a:pt x="10" y="0"/>
                      <a:pt x="9" y="0"/>
                      <a:pt x="8" y="1"/>
                    </a:cubicBezTo>
                    <a:cubicBezTo>
                      <a:pt x="7" y="1"/>
                      <a:pt x="6" y="1"/>
                      <a:pt x="6" y="1"/>
                    </a:cubicBezTo>
                    <a:cubicBezTo>
                      <a:pt x="5" y="1"/>
                      <a:pt x="5" y="1"/>
                      <a:pt x="4" y="1"/>
                    </a:cubicBezTo>
                    <a:cubicBezTo>
                      <a:pt x="4" y="1"/>
                      <a:pt x="4" y="1"/>
                      <a:pt x="4" y="0"/>
                    </a:cubicBezTo>
                    <a:cubicBezTo>
                      <a:pt x="0" y="3"/>
                      <a:pt x="0" y="3"/>
                      <a:pt x="0" y="3"/>
                    </a:cubicBezTo>
                    <a:cubicBezTo>
                      <a:pt x="34" y="63"/>
                      <a:pt x="34" y="63"/>
                      <a:pt x="34" y="63"/>
                    </a:cubicBezTo>
                    <a:cubicBezTo>
                      <a:pt x="80" y="66"/>
                      <a:pt x="80" y="66"/>
                      <a:pt x="80" y="66"/>
                    </a:cubicBezTo>
                    <a:cubicBezTo>
                      <a:pt x="107" y="77"/>
                      <a:pt x="107" y="77"/>
                      <a:pt x="107" y="77"/>
                    </a:cubicBezTo>
                    <a:cubicBezTo>
                      <a:pt x="107" y="74"/>
                      <a:pt x="107" y="74"/>
                      <a:pt x="107" y="74"/>
                    </a:cubicBezTo>
                    <a:cubicBezTo>
                      <a:pt x="107" y="73"/>
                      <a:pt x="107" y="73"/>
                      <a:pt x="107" y="73"/>
                    </a:cubicBezTo>
                    <a:cubicBezTo>
                      <a:pt x="107" y="73"/>
                      <a:pt x="107" y="73"/>
                      <a:pt x="107" y="73"/>
                    </a:cubicBezTo>
                    <a:cubicBezTo>
                      <a:pt x="109" y="73"/>
                      <a:pt x="109" y="73"/>
                      <a:pt x="109" y="73"/>
                    </a:cubicBezTo>
                    <a:cubicBezTo>
                      <a:pt x="109" y="73"/>
                      <a:pt x="110" y="73"/>
                      <a:pt x="111" y="73"/>
                    </a:cubicBezTo>
                    <a:cubicBezTo>
                      <a:pt x="113" y="72"/>
                      <a:pt x="114" y="71"/>
                      <a:pt x="114" y="70"/>
                    </a:cubicBezTo>
                    <a:cubicBezTo>
                      <a:pt x="115" y="70"/>
                      <a:pt x="115" y="69"/>
                      <a:pt x="116" y="69"/>
                    </a:cubicBezTo>
                    <a:cubicBezTo>
                      <a:pt x="117" y="68"/>
                      <a:pt x="119" y="67"/>
                      <a:pt x="120" y="67"/>
                    </a:cubicBezTo>
                    <a:cubicBezTo>
                      <a:pt x="120" y="67"/>
                      <a:pt x="120" y="67"/>
                      <a:pt x="120" y="67"/>
                    </a:cubicBezTo>
                    <a:cubicBezTo>
                      <a:pt x="121" y="67"/>
                      <a:pt x="121" y="68"/>
                      <a:pt x="122" y="68"/>
                    </a:cubicBezTo>
                    <a:cubicBezTo>
                      <a:pt x="123" y="68"/>
                      <a:pt x="124" y="69"/>
                      <a:pt x="126" y="69"/>
                    </a:cubicBezTo>
                    <a:cubicBezTo>
                      <a:pt x="126" y="69"/>
                      <a:pt x="127" y="69"/>
                      <a:pt x="127" y="68"/>
                    </a:cubicBezTo>
                    <a:cubicBezTo>
                      <a:pt x="129" y="68"/>
                      <a:pt x="133" y="67"/>
                      <a:pt x="134" y="64"/>
                    </a:cubicBezTo>
                    <a:cubicBezTo>
                      <a:pt x="136" y="62"/>
                      <a:pt x="135" y="58"/>
                      <a:pt x="134" y="56"/>
                    </a:cubicBezTo>
                    <a:lnTo>
                      <a:pt x="133" y="54"/>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41"/>
              <p:cNvSpPr>
                <a:spLocks/>
              </p:cNvSpPr>
              <p:nvPr/>
            </p:nvSpPr>
            <p:spPr bwMode="auto">
              <a:xfrm>
                <a:off x="3134" y="4266"/>
                <a:ext cx="6" cy="8"/>
              </a:xfrm>
              <a:custGeom>
                <a:avLst/>
                <a:gdLst>
                  <a:gd name="T0" fmla="*/ 3 w 4"/>
                  <a:gd name="T1" fmla="*/ 5 h 5"/>
                  <a:gd name="T2" fmla="*/ 1 w 4"/>
                  <a:gd name="T3" fmla="*/ 4 h 5"/>
                  <a:gd name="T4" fmla="*/ 0 w 4"/>
                  <a:gd name="T5" fmla="*/ 4 h 5"/>
                  <a:gd name="T6" fmla="*/ 0 w 4"/>
                  <a:gd name="T7" fmla="*/ 4 h 5"/>
                  <a:gd name="T8" fmla="*/ 2 w 4"/>
                  <a:gd name="T9" fmla="*/ 0 h 5"/>
                  <a:gd name="T10" fmla="*/ 4 w 4"/>
                  <a:gd name="T11" fmla="*/ 1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2" y="5"/>
                      <a:pt x="1" y="5"/>
                      <a:pt x="1" y="4"/>
                    </a:cubicBezTo>
                    <a:cubicBezTo>
                      <a:pt x="0" y="4"/>
                      <a:pt x="0" y="4"/>
                      <a:pt x="0" y="4"/>
                    </a:cubicBezTo>
                    <a:cubicBezTo>
                      <a:pt x="0" y="4"/>
                      <a:pt x="0" y="4"/>
                      <a:pt x="0" y="4"/>
                    </a:cubicBezTo>
                    <a:cubicBezTo>
                      <a:pt x="2" y="0"/>
                      <a:pt x="2" y="0"/>
                      <a:pt x="2" y="0"/>
                    </a:cubicBezTo>
                    <a:cubicBezTo>
                      <a:pt x="4" y="1"/>
                      <a:pt x="4" y="1"/>
                      <a:pt x="4" y="1"/>
                    </a:cubicBezTo>
                    <a:lnTo>
                      <a:pt x="3" y="5"/>
                    </a:ln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42"/>
              <p:cNvSpPr>
                <a:spLocks/>
              </p:cNvSpPr>
              <p:nvPr/>
            </p:nvSpPr>
            <p:spPr bwMode="auto">
              <a:xfrm>
                <a:off x="3135" y="4270"/>
                <a:ext cx="5" cy="1"/>
              </a:xfrm>
              <a:custGeom>
                <a:avLst/>
                <a:gdLst>
                  <a:gd name="T0" fmla="*/ 1 w 3"/>
                  <a:gd name="T1" fmla="*/ 0 h 1"/>
                  <a:gd name="T2" fmla="*/ 3 w 3"/>
                  <a:gd name="T3" fmla="*/ 1 h 1"/>
                  <a:gd name="T4" fmla="*/ 0 w 3"/>
                  <a:gd name="T5" fmla="*/ 0 h 1"/>
                  <a:gd name="T6" fmla="*/ 1 w 3"/>
                  <a:gd name="T7" fmla="*/ 0 h 1"/>
                </a:gdLst>
                <a:ahLst/>
                <a:cxnLst>
                  <a:cxn ang="0">
                    <a:pos x="T0" y="T1"/>
                  </a:cxn>
                  <a:cxn ang="0">
                    <a:pos x="T2" y="T3"/>
                  </a:cxn>
                  <a:cxn ang="0">
                    <a:pos x="T4" y="T5"/>
                  </a:cxn>
                  <a:cxn ang="0">
                    <a:pos x="T6" y="T7"/>
                  </a:cxn>
                </a:cxnLst>
                <a:rect l="0" t="0" r="r" b="b"/>
                <a:pathLst>
                  <a:path w="3" h="1">
                    <a:moveTo>
                      <a:pt x="1" y="0"/>
                    </a:moveTo>
                    <a:cubicBezTo>
                      <a:pt x="1" y="1"/>
                      <a:pt x="2" y="1"/>
                      <a:pt x="3" y="1"/>
                    </a:cubicBezTo>
                    <a:cubicBezTo>
                      <a:pt x="0" y="0"/>
                      <a:pt x="0" y="0"/>
                      <a:pt x="0" y="0"/>
                    </a:cubicBezTo>
                    <a:cubicBezTo>
                      <a:pt x="1" y="0"/>
                      <a:pt x="1" y="0"/>
                      <a:pt x="1" y="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43"/>
              <p:cNvSpPr>
                <a:spLocks/>
              </p:cNvSpPr>
              <p:nvPr/>
            </p:nvSpPr>
            <p:spPr bwMode="auto">
              <a:xfrm>
                <a:off x="1644" y="965"/>
                <a:ext cx="27" cy="31"/>
              </a:xfrm>
              <a:custGeom>
                <a:avLst/>
                <a:gdLst>
                  <a:gd name="T0" fmla="*/ 7 w 18"/>
                  <a:gd name="T1" fmla="*/ 20 h 20"/>
                  <a:gd name="T2" fmla="*/ 3 w 18"/>
                  <a:gd name="T3" fmla="*/ 18 h 20"/>
                  <a:gd name="T4" fmla="*/ 5 w 18"/>
                  <a:gd name="T5" fmla="*/ 8 h 20"/>
                  <a:gd name="T6" fmla="*/ 6 w 18"/>
                  <a:gd name="T7" fmla="*/ 8 h 20"/>
                  <a:gd name="T8" fmla="*/ 6 w 18"/>
                  <a:gd name="T9" fmla="*/ 7 h 20"/>
                  <a:gd name="T10" fmla="*/ 7 w 18"/>
                  <a:gd name="T11" fmla="*/ 5 h 20"/>
                  <a:gd name="T12" fmla="*/ 8 w 18"/>
                  <a:gd name="T13" fmla="*/ 3 h 20"/>
                  <a:gd name="T14" fmla="*/ 8 w 18"/>
                  <a:gd name="T15" fmla="*/ 1 h 20"/>
                  <a:gd name="T16" fmla="*/ 11 w 18"/>
                  <a:gd name="T17" fmla="*/ 1 h 20"/>
                  <a:gd name="T18" fmla="*/ 12 w 18"/>
                  <a:gd name="T19" fmla="*/ 0 h 20"/>
                  <a:gd name="T20" fmla="*/ 17 w 18"/>
                  <a:gd name="T21" fmla="*/ 5 h 20"/>
                  <a:gd name="T22" fmla="*/ 14 w 18"/>
                  <a:gd name="T23" fmla="*/ 12 h 20"/>
                  <a:gd name="T24" fmla="*/ 12 w 18"/>
                  <a:gd name="T25" fmla="*/ 16 h 20"/>
                  <a:gd name="T26" fmla="*/ 11 w 18"/>
                  <a:gd name="T27" fmla="*/ 17 h 20"/>
                  <a:gd name="T28" fmla="*/ 7 w 18"/>
                  <a:gd name="T2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0">
                    <a:moveTo>
                      <a:pt x="7" y="20"/>
                    </a:moveTo>
                    <a:cubicBezTo>
                      <a:pt x="5" y="20"/>
                      <a:pt x="4" y="19"/>
                      <a:pt x="3" y="18"/>
                    </a:cubicBezTo>
                    <a:cubicBezTo>
                      <a:pt x="0" y="14"/>
                      <a:pt x="4" y="10"/>
                      <a:pt x="5" y="8"/>
                    </a:cubicBezTo>
                    <a:cubicBezTo>
                      <a:pt x="6" y="8"/>
                      <a:pt x="6" y="8"/>
                      <a:pt x="6" y="8"/>
                    </a:cubicBezTo>
                    <a:cubicBezTo>
                      <a:pt x="6" y="7"/>
                      <a:pt x="6" y="7"/>
                      <a:pt x="6" y="7"/>
                    </a:cubicBezTo>
                    <a:cubicBezTo>
                      <a:pt x="7" y="6"/>
                      <a:pt x="7" y="5"/>
                      <a:pt x="7" y="5"/>
                    </a:cubicBezTo>
                    <a:cubicBezTo>
                      <a:pt x="7" y="4"/>
                      <a:pt x="8" y="4"/>
                      <a:pt x="8" y="3"/>
                    </a:cubicBezTo>
                    <a:cubicBezTo>
                      <a:pt x="8" y="1"/>
                      <a:pt x="8" y="1"/>
                      <a:pt x="8" y="1"/>
                    </a:cubicBezTo>
                    <a:cubicBezTo>
                      <a:pt x="11" y="1"/>
                      <a:pt x="11" y="1"/>
                      <a:pt x="11" y="1"/>
                    </a:cubicBezTo>
                    <a:cubicBezTo>
                      <a:pt x="11" y="0"/>
                      <a:pt x="11" y="0"/>
                      <a:pt x="12" y="0"/>
                    </a:cubicBezTo>
                    <a:cubicBezTo>
                      <a:pt x="15" y="0"/>
                      <a:pt x="17" y="2"/>
                      <a:pt x="17" y="5"/>
                    </a:cubicBezTo>
                    <a:cubicBezTo>
                      <a:pt x="18" y="8"/>
                      <a:pt x="17" y="10"/>
                      <a:pt x="14" y="12"/>
                    </a:cubicBezTo>
                    <a:cubicBezTo>
                      <a:pt x="13" y="13"/>
                      <a:pt x="12" y="15"/>
                      <a:pt x="12" y="16"/>
                    </a:cubicBezTo>
                    <a:cubicBezTo>
                      <a:pt x="11" y="17"/>
                      <a:pt x="11" y="17"/>
                      <a:pt x="11" y="17"/>
                    </a:cubicBezTo>
                    <a:cubicBezTo>
                      <a:pt x="10" y="18"/>
                      <a:pt x="9" y="20"/>
                      <a:pt x="7" y="20"/>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44"/>
              <p:cNvSpPr>
                <a:spLocks/>
              </p:cNvSpPr>
              <p:nvPr/>
            </p:nvSpPr>
            <p:spPr bwMode="auto">
              <a:xfrm>
                <a:off x="1648" y="968"/>
                <a:ext cx="22" cy="28"/>
              </a:xfrm>
              <a:custGeom>
                <a:avLst/>
                <a:gdLst>
                  <a:gd name="T0" fmla="*/ 7 w 14"/>
                  <a:gd name="T1" fmla="*/ 13 h 18"/>
                  <a:gd name="T2" fmla="*/ 2 w 14"/>
                  <a:gd name="T3" fmla="*/ 15 h 18"/>
                  <a:gd name="T4" fmla="*/ 5 w 14"/>
                  <a:gd name="T5" fmla="*/ 7 h 18"/>
                  <a:gd name="T6" fmla="*/ 6 w 14"/>
                  <a:gd name="T7" fmla="*/ 4 h 18"/>
                  <a:gd name="T8" fmla="*/ 8 w 14"/>
                  <a:gd name="T9" fmla="*/ 1 h 18"/>
                  <a:gd name="T10" fmla="*/ 9 w 14"/>
                  <a:gd name="T11" fmla="*/ 8 h 18"/>
                  <a:gd name="T12" fmla="*/ 7 w 14"/>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14" h="18">
                    <a:moveTo>
                      <a:pt x="7" y="13"/>
                    </a:moveTo>
                    <a:cubicBezTo>
                      <a:pt x="5" y="15"/>
                      <a:pt x="4" y="18"/>
                      <a:pt x="2" y="15"/>
                    </a:cubicBezTo>
                    <a:cubicBezTo>
                      <a:pt x="0" y="12"/>
                      <a:pt x="3" y="9"/>
                      <a:pt x="5" y="7"/>
                    </a:cubicBezTo>
                    <a:cubicBezTo>
                      <a:pt x="5" y="7"/>
                      <a:pt x="6" y="5"/>
                      <a:pt x="6" y="4"/>
                    </a:cubicBezTo>
                    <a:cubicBezTo>
                      <a:pt x="7" y="3"/>
                      <a:pt x="8" y="3"/>
                      <a:pt x="8" y="1"/>
                    </a:cubicBezTo>
                    <a:cubicBezTo>
                      <a:pt x="13" y="0"/>
                      <a:pt x="14" y="6"/>
                      <a:pt x="9" y="8"/>
                    </a:cubicBezTo>
                    <a:cubicBezTo>
                      <a:pt x="9" y="9"/>
                      <a:pt x="7" y="12"/>
                      <a:pt x="7" y="13"/>
                    </a:cubicBezTo>
                    <a:close/>
                  </a:path>
                </a:pathLst>
              </a:custGeom>
              <a:grp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3" name="Freeform 21"/>
            <p:cNvSpPr>
              <a:spLocks noEditPoints="1"/>
            </p:cNvSpPr>
            <p:nvPr/>
          </p:nvSpPr>
          <p:spPr bwMode="auto">
            <a:xfrm>
              <a:off x="1710832" y="1410488"/>
              <a:ext cx="1855139" cy="1830915"/>
            </a:xfrm>
            <a:custGeom>
              <a:avLst/>
              <a:gdLst>
                <a:gd name="T0" fmla="*/ 1407 w 1425"/>
                <a:gd name="T1" fmla="*/ 443 h 1614"/>
                <a:gd name="T2" fmla="*/ 1285 w 1425"/>
                <a:gd name="T3" fmla="*/ 370 h 1614"/>
                <a:gd name="T4" fmla="*/ 1176 w 1425"/>
                <a:gd name="T5" fmla="*/ 335 h 1614"/>
                <a:gd name="T6" fmla="*/ 1103 w 1425"/>
                <a:gd name="T7" fmla="*/ 317 h 1614"/>
                <a:gd name="T8" fmla="*/ 1058 w 1425"/>
                <a:gd name="T9" fmla="*/ 287 h 1614"/>
                <a:gd name="T10" fmla="*/ 1003 w 1425"/>
                <a:gd name="T11" fmla="*/ 262 h 1614"/>
                <a:gd name="T12" fmla="*/ 925 w 1425"/>
                <a:gd name="T13" fmla="*/ 266 h 1614"/>
                <a:gd name="T14" fmla="*/ 895 w 1425"/>
                <a:gd name="T15" fmla="*/ 286 h 1614"/>
                <a:gd name="T16" fmla="*/ 924 w 1425"/>
                <a:gd name="T17" fmla="*/ 238 h 1614"/>
                <a:gd name="T18" fmla="*/ 862 w 1425"/>
                <a:gd name="T19" fmla="*/ 199 h 1614"/>
                <a:gd name="T20" fmla="*/ 850 w 1425"/>
                <a:gd name="T21" fmla="*/ 126 h 1614"/>
                <a:gd name="T22" fmla="*/ 797 w 1425"/>
                <a:gd name="T23" fmla="*/ 58 h 1614"/>
                <a:gd name="T24" fmla="*/ 705 w 1425"/>
                <a:gd name="T25" fmla="*/ 126 h 1614"/>
                <a:gd name="T26" fmla="*/ 644 w 1425"/>
                <a:gd name="T27" fmla="*/ 124 h 1614"/>
                <a:gd name="T28" fmla="*/ 569 w 1425"/>
                <a:gd name="T29" fmla="*/ 154 h 1614"/>
                <a:gd name="T30" fmla="*/ 508 w 1425"/>
                <a:gd name="T31" fmla="*/ 124 h 1614"/>
                <a:gd name="T32" fmla="*/ 501 w 1425"/>
                <a:gd name="T33" fmla="*/ 20 h 1614"/>
                <a:gd name="T34" fmla="*/ 435 w 1425"/>
                <a:gd name="T35" fmla="*/ 43 h 1614"/>
                <a:gd name="T36" fmla="*/ 371 w 1425"/>
                <a:gd name="T37" fmla="*/ 54 h 1614"/>
                <a:gd name="T38" fmla="*/ 354 w 1425"/>
                <a:gd name="T39" fmla="*/ 115 h 1614"/>
                <a:gd name="T40" fmla="*/ 344 w 1425"/>
                <a:gd name="T41" fmla="*/ 157 h 1614"/>
                <a:gd name="T42" fmla="*/ 284 w 1425"/>
                <a:gd name="T43" fmla="*/ 180 h 1614"/>
                <a:gd name="T44" fmla="*/ 197 w 1425"/>
                <a:gd name="T45" fmla="*/ 145 h 1614"/>
                <a:gd name="T46" fmla="*/ 133 w 1425"/>
                <a:gd name="T47" fmla="*/ 194 h 1614"/>
                <a:gd name="T48" fmla="*/ 123 w 1425"/>
                <a:gd name="T49" fmla="*/ 388 h 1614"/>
                <a:gd name="T50" fmla="*/ 8 w 1425"/>
                <a:gd name="T51" fmla="*/ 513 h 1614"/>
                <a:gd name="T52" fmla="*/ 45 w 1425"/>
                <a:gd name="T53" fmla="*/ 604 h 1614"/>
                <a:gd name="T54" fmla="*/ 133 w 1425"/>
                <a:gd name="T55" fmla="*/ 670 h 1614"/>
                <a:gd name="T56" fmla="*/ 255 w 1425"/>
                <a:gd name="T57" fmla="*/ 641 h 1614"/>
                <a:gd name="T58" fmla="*/ 322 w 1425"/>
                <a:gd name="T59" fmla="*/ 643 h 1614"/>
                <a:gd name="T60" fmla="*/ 373 w 1425"/>
                <a:gd name="T61" fmla="*/ 734 h 1614"/>
                <a:gd name="T62" fmla="*/ 466 w 1425"/>
                <a:gd name="T63" fmla="*/ 776 h 1614"/>
                <a:gd name="T64" fmla="*/ 592 w 1425"/>
                <a:gd name="T65" fmla="*/ 902 h 1614"/>
                <a:gd name="T66" fmla="*/ 621 w 1425"/>
                <a:gd name="T67" fmla="*/ 1037 h 1614"/>
                <a:gd name="T68" fmla="*/ 686 w 1425"/>
                <a:gd name="T69" fmla="*/ 1133 h 1614"/>
                <a:gd name="T70" fmla="*/ 769 w 1425"/>
                <a:gd name="T71" fmla="*/ 1274 h 1614"/>
                <a:gd name="T72" fmla="*/ 720 w 1425"/>
                <a:gd name="T73" fmla="*/ 1427 h 1614"/>
                <a:gd name="T74" fmla="*/ 761 w 1425"/>
                <a:gd name="T75" fmla="*/ 1499 h 1614"/>
                <a:gd name="T76" fmla="*/ 866 w 1425"/>
                <a:gd name="T77" fmla="*/ 1608 h 1614"/>
                <a:gd name="T78" fmla="*/ 897 w 1425"/>
                <a:gd name="T79" fmla="*/ 1558 h 1614"/>
                <a:gd name="T80" fmla="*/ 988 w 1425"/>
                <a:gd name="T81" fmla="*/ 1405 h 1614"/>
                <a:gd name="T82" fmla="*/ 990 w 1425"/>
                <a:gd name="T83" fmla="*/ 1334 h 1614"/>
                <a:gd name="T84" fmla="*/ 995 w 1425"/>
                <a:gd name="T85" fmla="*/ 1270 h 1614"/>
                <a:gd name="T86" fmla="*/ 1049 w 1425"/>
                <a:gd name="T87" fmla="*/ 1214 h 1614"/>
                <a:gd name="T88" fmla="*/ 1113 w 1425"/>
                <a:gd name="T89" fmla="*/ 1175 h 1614"/>
                <a:gd name="T90" fmla="*/ 1194 w 1425"/>
                <a:gd name="T91" fmla="*/ 1168 h 1614"/>
                <a:gd name="T92" fmla="*/ 1236 w 1425"/>
                <a:gd name="T93" fmla="*/ 1100 h 1614"/>
                <a:gd name="T94" fmla="*/ 1276 w 1425"/>
                <a:gd name="T95" fmla="*/ 1020 h 1614"/>
                <a:gd name="T96" fmla="*/ 1290 w 1425"/>
                <a:gd name="T97" fmla="*/ 853 h 1614"/>
                <a:gd name="T98" fmla="*/ 1292 w 1425"/>
                <a:gd name="T99" fmla="*/ 756 h 1614"/>
                <a:gd name="T100" fmla="*/ 1347 w 1425"/>
                <a:gd name="T101" fmla="*/ 678 h 1614"/>
                <a:gd name="T102" fmla="*/ 1063 w 1425"/>
                <a:gd name="T103" fmla="*/ 342 h 1614"/>
                <a:gd name="T104" fmla="*/ 852 w 1425"/>
                <a:gd name="T105" fmla="*/ 294 h 1614"/>
                <a:gd name="T106" fmla="*/ 836 w 1425"/>
                <a:gd name="T107" fmla="*/ 239 h 1614"/>
                <a:gd name="T108" fmla="*/ 843 w 1425"/>
                <a:gd name="T109" fmla="*/ 205 h 1614"/>
                <a:gd name="T110" fmla="*/ 829 w 1425"/>
                <a:gd name="T111" fmla="*/ 252 h 1614"/>
                <a:gd name="T112" fmla="*/ 849 w 1425"/>
                <a:gd name="T113" fmla="*/ 197 h 1614"/>
                <a:gd name="T114" fmla="*/ 776 w 1425"/>
                <a:gd name="T115" fmla="*/ 280 h 1614"/>
                <a:gd name="T116" fmla="*/ 899 w 1425"/>
                <a:gd name="T117" fmla="*/ 1534 h 1614"/>
                <a:gd name="T118" fmla="*/ 920 w 1425"/>
                <a:gd name="T119" fmla="*/ 1491 h 1614"/>
                <a:gd name="T120" fmla="*/ 936 w 1425"/>
                <a:gd name="T121" fmla="*/ 1485 h 1614"/>
                <a:gd name="T122" fmla="*/ 870 w 1425"/>
                <a:gd name="T123" fmla="*/ 293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5" h="1614">
                  <a:moveTo>
                    <a:pt x="1424" y="542"/>
                  </a:moveTo>
                  <a:cubicBezTo>
                    <a:pt x="1424" y="541"/>
                    <a:pt x="1424" y="540"/>
                    <a:pt x="1424" y="539"/>
                  </a:cubicBezTo>
                  <a:cubicBezTo>
                    <a:pt x="1424" y="538"/>
                    <a:pt x="1424" y="537"/>
                    <a:pt x="1425" y="537"/>
                  </a:cubicBezTo>
                  <a:cubicBezTo>
                    <a:pt x="1425" y="535"/>
                    <a:pt x="1425" y="534"/>
                    <a:pt x="1425" y="532"/>
                  </a:cubicBezTo>
                  <a:cubicBezTo>
                    <a:pt x="1425" y="530"/>
                    <a:pt x="1425" y="528"/>
                    <a:pt x="1425" y="526"/>
                  </a:cubicBezTo>
                  <a:cubicBezTo>
                    <a:pt x="1425" y="524"/>
                    <a:pt x="1425" y="522"/>
                    <a:pt x="1425" y="520"/>
                  </a:cubicBezTo>
                  <a:cubicBezTo>
                    <a:pt x="1425" y="518"/>
                    <a:pt x="1425" y="518"/>
                    <a:pt x="1425" y="518"/>
                  </a:cubicBezTo>
                  <a:cubicBezTo>
                    <a:pt x="1425" y="516"/>
                    <a:pt x="1425" y="515"/>
                    <a:pt x="1425" y="513"/>
                  </a:cubicBezTo>
                  <a:cubicBezTo>
                    <a:pt x="1425" y="513"/>
                    <a:pt x="1425" y="512"/>
                    <a:pt x="1425" y="511"/>
                  </a:cubicBezTo>
                  <a:cubicBezTo>
                    <a:pt x="1425" y="510"/>
                    <a:pt x="1425" y="508"/>
                    <a:pt x="1425" y="506"/>
                  </a:cubicBezTo>
                  <a:cubicBezTo>
                    <a:pt x="1424" y="504"/>
                    <a:pt x="1423" y="502"/>
                    <a:pt x="1422" y="501"/>
                  </a:cubicBezTo>
                  <a:cubicBezTo>
                    <a:pt x="1421" y="499"/>
                    <a:pt x="1420" y="497"/>
                    <a:pt x="1420" y="496"/>
                  </a:cubicBezTo>
                  <a:cubicBezTo>
                    <a:pt x="1420" y="495"/>
                    <a:pt x="1420" y="494"/>
                    <a:pt x="1420" y="493"/>
                  </a:cubicBezTo>
                  <a:cubicBezTo>
                    <a:pt x="1420" y="492"/>
                    <a:pt x="1421" y="491"/>
                    <a:pt x="1420" y="489"/>
                  </a:cubicBezTo>
                  <a:cubicBezTo>
                    <a:pt x="1420" y="488"/>
                    <a:pt x="1419" y="486"/>
                    <a:pt x="1419" y="485"/>
                  </a:cubicBezTo>
                  <a:cubicBezTo>
                    <a:pt x="1418" y="484"/>
                    <a:pt x="1418" y="483"/>
                    <a:pt x="1418" y="482"/>
                  </a:cubicBezTo>
                  <a:cubicBezTo>
                    <a:pt x="1418" y="482"/>
                    <a:pt x="1418" y="481"/>
                    <a:pt x="1417" y="480"/>
                  </a:cubicBezTo>
                  <a:cubicBezTo>
                    <a:pt x="1417" y="479"/>
                    <a:pt x="1417" y="477"/>
                    <a:pt x="1417" y="476"/>
                  </a:cubicBezTo>
                  <a:cubicBezTo>
                    <a:pt x="1416" y="475"/>
                    <a:pt x="1416" y="475"/>
                    <a:pt x="1416" y="474"/>
                  </a:cubicBezTo>
                  <a:cubicBezTo>
                    <a:pt x="1415" y="474"/>
                    <a:pt x="1415" y="473"/>
                    <a:pt x="1415" y="472"/>
                  </a:cubicBezTo>
                  <a:cubicBezTo>
                    <a:pt x="1414" y="471"/>
                    <a:pt x="1414" y="471"/>
                    <a:pt x="1414" y="470"/>
                  </a:cubicBezTo>
                  <a:cubicBezTo>
                    <a:pt x="1414" y="469"/>
                    <a:pt x="1414" y="468"/>
                    <a:pt x="1414" y="468"/>
                  </a:cubicBezTo>
                  <a:cubicBezTo>
                    <a:pt x="1414" y="466"/>
                    <a:pt x="1414" y="465"/>
                    <a:pt x="1413" y="464"/>
                  </a:cubicBezTo>
                  <a:cubicBezTo>
                    <a:pt x="1413" y="463"/>
                    <a:pt x="1413" y="463"/>
                    <a:pt x="1412" y="462"/>
                  </a:cubicBezTo>
                  <a:cubicBezTo>
                    <a:pt x="1412" y="460"/>
                    <a:pt x="1411" y="458"/>
                    <a:pt x="1411" y="456"/>
                  </a:cubicBezTo>
                  <a:cubicBezTo>
                    <a:pt x="1411" y="454"/>
                    <a:pt x="1411" y="454"/>
                    <a:pt x="1411" y="454"/>
                  </a:cubicBezTo>
                  <a:cubicBezTo>
                    <a:pt x="1410" y="450"/>
                    <a:pt x="1409" y="446"/>
                    <a:pt x="1407" y="443"/>
                  </a:cubicBezTo>
                  <a:cubicBezTo>
                    <a:pt x="1407" y="443"/>
                    <a:pt x="1406" y="442"/>
                    <a:pt x="1406" y="441"/>
                  </a:cubicBezTo>
                  <a:cubicBezTo>
                    <a:pt x="1406" y="440"/>
                    <a:pt x="1406" y="439"/>
                    <a:pt x="1405" y="438"/>
                  </a:cubicBezTo>
                  <a:cubicBezTo>
                    <a:pt x="1405" y="436"/>
                    <a:pt x="1403" y="434"/>
                    <a:pt x="1402" y="433"/>
                  </a:cubicBezTo>
                  <a:cubicBezTo>
                    <a:pt x="1402" y="432"/>
                    <a:pt x="1402" y="432"/>
                    <a:pt x="1402" y="432"/>
                  </a:cubicBezTo>
                  <a:cubicBezTo>
                    <a:pt x="1398" y="428"/>
                    <a:pt x="1396" y="427"/>
                    <a:pt x="1391" y="426"/>
                  </a:cubicBezTo>
                  <a:cubicBezTo>
                    <a:pt x="1390" y="426"/>
                    <a:pt x="1389" y="426"/>
                    <a:pt x="1387" y="425"/>
                  </a:cubicBezTo>
                  <a:cubicBezTo>
                    <a:pt x="1385" y="425"/>
                    <a:pt x="1383" y="424"/>
                    <a:pt x="1381" y="424"/>
                  </a:cubicBezTo>
                  <a:cubicBezTo>
                    <a:pt x="1379" y="424"/>
                    <a:pt x="1377" y="425"/>
                    <a:pt x="1375" y="425"/>
                  </a:cubicBezTo>
                  <a:cubicBezTo>
                    <a:pt x="1374" y="425"/>
                    <a:pt x="1372" y="426"/>
                    <a:pt x="1371" y="426"/>
                  </a:cubicBezTo>
                  <a:cubicBezTo>
                    <a:pt x="1371" y="426"/>
                    <a:pt x="1370" y="426"/>
                    <a:pt x="1370" y="425"/>
                  </a:cubicBezTo>
                  <a:cubicBezTo>
                    <a:pt x="1370" y="425"/>
                    <a:pt x="1369" y="425"/>
                    <a:pt x="1369" y="425"/>
                  </a:cubicBezTo>
                  <a:cubicBezTo>
                    <a:pt x="1366" y="425"/>
                    <a:pt x="1364" y="426"/>
                    <a:pt x="1362" y="426"/>
                  </a:cubicBezTo>
                  <a:cubicBezTo>
                    <a:pt x="1361" y="427"/>
                    <a:pt x="1359" y="427"/>
                    <a:pt x="1358" y="427"/>
                  </a:cubicBezTo>
                  <a:cubicBezTo>
                    <a:pt x="1358" y="427"/>
                    <a:pt x="1357" y="427"/>
                    <a:pt x="1357" y="427"/>
                  </a:cubicBezTo>
                  <a:cubicBezTo>
                    <a:pt x="1355" y="427"/>
                    <a:pt x="1354" y="426"/>
                    <a:pt x="1351" y="424"/>
                  </a:cubicBezTo>
                  <a:cubicBezTo>
                    <a:pt x="1348" y="421"/>
                    <a:pt x="1345" y="420"/>
                    <a:pt x="1341" y="420"/>
                  </a:cubicBezTo>
                  <a:cubicBezTo>
                    <a:pt x="1341" y="420"/>
                    <a:pt x="1341" y="420"/>
                    <a:pt x="1340" y="420"/>
                  </a:cubicBezTo>
                  <a:cubicBezTo>
                    <a:pt x="1338" y="420"/>
                    <a:pt x="1338" y="420"/>
                    <a:pt x="1336" y="417"/>
                  </a:cubicBezTo>
                  <a:cubicBezTo>
                    <a:pt x="1336" y="416"/>
                    <a:pt x="1336" y="416"/>
                    <a:pt x="1335" y="415"/>
                  </a:cubicBezTo>
                  <a:cubicBezTo>
                    <a:pt x="1333" y="411"/>
                    <a:pt x="1329" y="409"/>
                    <a:pt x="1325" y="408"/>
                  </a:cubicBezTo>
                  <a:cubicBezTo>
                    <a:pt x="1325" y="408"/>
                    <a:pt x="1325" y="408"/>
                    <a:pt x="1325" y="408"/>
                  </a:cubicBezTo>
                  <a:cubicBezTo>
                    <a:pt x="1322" y="406"/>
                    <a:pt x="1320" y="406"/>
                    <a:pt x="1318" y="403"/>
                  </a:cubicBezTo>
                  <a:cubicBezTo>
                    <a:pt x="1316" y="401"/>
                    <a:pt x="1314" y="399"/>
                    <a:pt x="1312" y="398"/>
                  </a:cubicBezTo>
                  <a:cubicBezTo>
                    <a:pt x="1311" y="397"/>
                    <a:pt x="1310" y="396"/>
                    <a:pt x="1309" y="396"/>
                  </a:cubicBezTo>
                  <a:cubicBezTo>
                    <a:pt x="1306" y="393"/>
                    <a:pt x="1304" y="391"/>
                    <a:pt x="1302" y="388"/>
                  </a:cubicBezTo>
                  <a:cubicBezTo>
                    <a:pt x="1300" y="385"/>
                    <a:pt x="1297" y="382"/>
                    <a:pt x="1295" y="378"/>
                  </a:cubicBezTo>
                  <a:cubicBezTo>
                    <a:pt x="1291" y="375"/>
                    <a:pt x="1288" y="372"/>
                    <a:pt x="1285" y="370"/>
                  </a:cubicBezTo>
                  <a:cubicBezTo>
                    <a:pt x="1283" y="369"/>
                    <a:pt x="1281" y="367"/>
                    <a:pt x="1279" y="365"/>
                  </a:cubicBezTo>
                  <a:cubicBezTo>
                    <a:pt x="1278" y="365"/>
                    <a:pt x="1277" y="364"/>
                    <a:pt x="1276" y="363"/>
                  </a:cubicBezTo>
                  <a:cubicBezTo>
                    <a:pt x="1274" y="361"/>
                    <a:pt x="1274" y="361"/>
                    <a:pt x="1274" y="361"/>
                  </a:cubicBezTo>
                  <a:cubicBezTo>
                    <a:pt x="1272" y="359"/>
                    <a:pt x="1270" y="357"/>
                    <a:pt x="1267" y="355"/>
                  </a:cubicBezTo>
                  <a:cubicBezTo>
                    <a:pt x="1266" y="354"/>
                    <a:pt x="1265" y="354"/>
                    <a:pt x="1264" y="353"/>
                  </a:cubicBezTo>
                  <a:cubicBezTo>
                    <a:pt x="1262" y="351"/>
                    <a:pt x="1260" y="350"/>
                    <a:pt x="1258" y="349"/>
                  </a:cubicBezTo>
                  <a:cubicBezTo>
                    <a:pt x="1256" y="348"/>
                    <a:pt x="1254" y="347"/>
                    <a:pt x="1251" y="346"/>
                  </a:cubicBezTo>
                  <a:cubicBezTo>
                    <a:pt x="1250" y="345"/>
                    <a:pt x="1249" y="344"/>
                    <a:pt x="1248" y="344"/>
                  </a:cubicBezTo>
                  <a:cubicBezTo>
                    <a:pt x="1247" y="343"/>
                    <a:pt x="1246" y="343"/>
                    <a:pt x="1245" y="342"/>
                  </a:cubicBezTo>
                  <a:cubicBezTo>
                    <a:pt x="1245" y="342"/>
                    <a:pt x="1244" y="341"/>
                    <a:pt x="1243" y="341"/>
                  </a:cubicBezTo>
                  <a:cubicBezTo>
                    <a:pt x="1242" y="340"/>
                    <a:pt x="1241" y="340"/>
                    <a:pt x="1240" y="340"/>
                  </a:cubicBezTo>
                  <a:cubicBezTo>
                    <a:pt x="1240" y="340"/>
                    <a:pt x="1239" y="339"/>
                    <a:pt x="1239" y="339"/>
                  </a:cubicBezTo>
                  <a:cubicBezTo>
                    <a:pt x="1238" y="339"/>
                    <a:pt x="1237" y="338"/>
                    <a:pt x="1236" y="337"/>
                  </a:cubicBezTo>
                  <a:cubicBezTo>
                    <a:pt x="1235" y="336"/>
                    <a:pt x="1234" y="334"/>
                    <a:pt x="1231" y="333"/>
                  </a:cubicBezTo>
                  <a:cubicBezTo>
                    <a:pt x="1226" y="332"/>
                    <a:pt x="1222" y="332"/>
                    <a:pt x="1218" y="332"/>
                  </a:cubicBezTo>
                  <a:cubicBezTo>
                    <a:pt x="1216" y="332"/>
                    <a:pt x="1215" y="332"/>
                    <a:pt x="1213" y="331"/>
                  </a:cubicBezTo>
                  <a:cubicBezTo>
                    <a:pt x="1213" y="331"/>
                    <a:pt x="1213" y="331"/>
                    <a:pt x="1213" y="331"/>
                  </a:cubicBezTo>
                  <a:cubicBezTo>
                    <a:pt x="1211" y="331"/>
                    <a:pt x="1209" y="332"/>
                    <a:pt x="1208" y="333"/>
                  </a:cubicBezTo>
                  <a:cubicBezTo>
                    <a:pt x="1207" y="333"/>
                    <a:pt x="1206" y="334"/>
                    <a:pt x="1205" y="334"/>
                  </a:cubicBezTo>
                  <a:cubicBezTo>
                    <a:pt x="1204" y="334"/>
                    <a:pt x="1201" y="335"/>
                    <a:pt x="1199" y="335"/>
                  </a:cubicBezTo>
                  <a:cubicBezTo>
                    <a:pt x="1198" y="335"/>
                    <a:pt x="1198" y="335"/>
                    <a:pt x="1197" y="335"/>
                  </a:cubicBezTo>
                  <a:cubicBezTo>
                    <a:pt x="1196" y="335"/>
                    <a:pt x="1196" y="334"/>
                    <a:pt x="1195" y="334"/>
                  </a:cubicBezTo>
                  <a:cubicBezTo>
                    <a:pt x="1194" y="334"/>
                    <a:pt x="1193" y="335"/>
                    <a:pt x="1192" y="335"/>
                  </a:cubicBezTo>
                  <a:cubicBezTo>
                    <a:pt x="1191" y="335"/>
                    <a:pt x="1189" y="336"/>
                    <a:pt x="1188" y="336"/>
                  </a:cubicBezTo>
                  <a:cubicBezTo>
                    <a:pt x="1187" y="337"/>
                    <a:pt x="1185" y="337"/>
                    <a:pt x="1184" y="337"/>
                  </a:cubicBezTo>
                  <a:cubicBezTo>
                    <a:pt x="1183" y="337"/>
                    <a:pt x="1182" y="337"/>
                    <a:pt x="1182" y="337"/>
                  </a:cubicBezTo>
                  <a:cubicBezTo>
                    <a:pt x="1179" y="336"/>
                    <a:pt x="1178" y="336"/>
                    <a:pt x="1176" y="335"/>
                  </a:cubicBezTo>
                  <a:cubicBezTo>
                    <a:pt x="1174" y="335"/>
                    <a:pt x="1172" y="335"/>
                    <a:pt x="1172" y="334"/>
                  </a:cubicBezTo>
                  <a:cubicBezTo>
                    <a:pt x="1171" y="334"/>
                    <a:pt x="1171" y="333"/>
                    <a:pt x="1171" y="333"/>
                  </a:cubicBezTo>
                  <a:cubicBezTo>
                    <a:pt x="1170" y="332"/>
                    <a:pt x="1169" y="330"/>
                    <a:pt x="1168" y="329"/>
                  </a:cubicBezTo>
                  <a:cubicBezTo>
                    <a:pt x="1167" y="328"/>
                    <a:pt x="1165" y="328"/>
                    <a:pt x="1163" y="328"/>
                  </a:cubicBezTo>
                  <a:cubicBezTo>
                    <a:pt x="1162" y="328"/>
                    <a:pt x="1161" y="328"/>
                    <a:pt x="1160" y="328"/>
                  </a:cubicBezTo>
                  <a:cubicBezTo>
                    <a:pt x="1159" y="329"/>
                    <a:pt x="1158" y="330"/>
                    <a:pt x="1157" y="331"/>
                  </a:cubicBezTo>
                  <a:cubicBezTo>
                    <a:pt x="1156" y="331"/>
                    <a:pt x="1156" y="332"/>
                    <a:pt x="1156" y="332"/>
                  </a:cubicBezTo>
                  <a:cubicBezTo>
                    <a:pt x="1155" y="332"/>
                    <a:pt x="1155" y="332"/>
                    <a:pt x="1155" y="332"/>
                  </a:cubicBezTo>
                  <a:cubicBezTo>
                    <a:pt x="1154" y="332"/>
                    <a:pt x="1153" y="332"/>
                    <a:pt x="1152" y="331"/>
                  </a:cubicBezTo>
                  <a:cubicBezTo>
                    <a:pt x="1151" y="331"/>
                    <a:pt x="1151" y="331"/>
                    <a:pt x="1151" y="331"/>
                  </a:cubicBezTo>
                  <a:cubicBezTo>
                    <a:pt x="1150" y="331"/>
                    <a:pt x="1150" y="331"/>
                    <a:pt x="1149" y="331"/>
                  </a:cubicBezTo>
                  <a:cubicBezTo>
                    <a:pt x="1148" y="331"/>
                    <a:pt x="1147" y="331"/>
                    <a:pt x="1146" y="330"/>
                  </a:cubicBezTo>
                  <a:cubicBezTo>
                    <a:pt x="1145" y="330"/>
                    <a:pt x="1144" y="330"/>
                    <a:pt x="1144" y="329"/>
                  </a:cubicBezTo>
                  <a:cubicBezTo>
                    <a:pt x="1143" y="329"/>
                    <a:pt x="1142" y="328"/>
                    <a:pt x="1141" y="328"/>
                  </a:cubicBezTo>
                  <a:cubicBezTo>
                    <a:pt x="1140" y="328"/>
                    <a:pt x="1140" y="327"/>
                    <a:pt x="1139" y="327"/>
                  </a:cubicBezTo>
                  <a:cubicBezTo>
                    <a:pt x="1139" y="326"/>
                    <a:pt x="1138" y="326"/>
                    <a:pt x="1137" y="325"/>
                  </a:cubicBezTo>
                  <a:cubicBezTo>
                    <a:pt x="1137" y="325"/>
                    <a:pt x="1136" y="325"/>
                    <a:pt x="1136" y="324"/>
                  </a:cubicBezTo>
                  <a:cubicBezTo>
                    <a:pt x="1135" y="324"/>
                    <a:pt x="1135" y="324"/>
                    <a:pt x="1135" y="324"/>
                  </a:cubicBezTo>
                  <a:cubicBezTo>
                    <a:pt x="1135" y="324"/>
                    <a:pt x="1135" y="324"/>
                    <a:pt x="1135" y="324"/>
                  </a:cubicBezTo>
                  <a:cubicBezTo>
                    <a:pt x="1134" y="323"/>
                    <a:pt x="1134" y="323"/>
                    <a:pt x="1133" y="322"/>
                  </a:cubicBezTo>
                  <a:cubicBezTo>
                    <a:pt x="1132" y="321"/>
                    <a:pt x="1131" y="321"/>
                    <a:pt x="1129" y="321"/>
                  </a:cubicBezTo>
                  <a:cubicBezTo>
                    <a:pt x="1129" y="321"/>
                    <a:pt x="1128" y="321"/>
                    <a:pt x="1128" y="320"/>
                  </a:cubicBezTo>
                  <a:cubicBezTo>
                    <a:pt x="1125" y="318"/>
                    <a:pt x="1124" y="318"/>
                    <a:pt x="1122" y="318"/>
                  </a:cubicBezTo>
                  <a:cubicBezTo>
                    <a:pt x="1120" y="317"/>
                    <a:pt x="1119" y="316"/>
                    <a:pt x="1118" y="316"/>
                  </a:cubicBezTo>
                  <a:cubicBezTo>
                    <a:pt x="1116" y="314"/>
                    <a:pt x="1113" y="313"/>
                    <a:pt x="1110" y="313"/>
                  </a:cubicBezTo>
                  <a:cubicBezTo>
                    <a:pt x="1107" y="313"/>
                    <a:pt x="1103" y="313"/>
                    <a:pt x="1103" y="315"/>
                  </a:cubicBezTo>
                  <a:cubicBezTo>
                    <a:pt x="1103" y="316"/>
                    <a:pt x="1103" y="316"/>
                    <a:pt x="1103" y="317"/>
                  </a:cubicBezTo>
                  <a:cubicBezTo>
                    <a:pt x="1102" y="317"/>
                    <a:pt x="1102" y="318"/>
                    <a:pt x="1102" y="319"/>
                  </a:cubicBezTo>
                  <a:cubicBezTo>
                    <a:pt x="1102" y="319"/>
                    <a:pt x="1102" y="319"/>
                    <a:pt x="1101" y="319"/>
                  </a:cubicBezTo>
                  <a:cubicBezTo>
                    <a:pt x="1101" y="319"/>
                    <a:pt x="1099" y="319"/>
                    <a:pt x="1099" y="319"/>
                  </a:cubicBezTo>
                  <a:cubicBezTo>
                    <a:pt x="1098" y="319"/>
                    <a:pt x="1097" y="319"/>
                    <a:pt x="1096" y="320"/>
                  </a:cubicBezTo>
                  <a:cubicBezTo>
                    <a:pt x="1096" y="320"/>
                    <a:pt x="1095" y="320"/>
                    <a:pt x="1095" y="320"/>
                  </a:cubicBezTo>
                  <a:cubicBezTo>
                    <a:pt x="1095" y="320"/>
                    <a:pt x="1095" y="320"/>
                    <a:pt x="1095" y="320"/>
                  </a:cubicBezTo>
                  <a:cubicBezTo>
                    <a:pt x="1094" y="320"/>
                    <a:pt x="1094" y="320"/>
                    <a:pt x="1093" y="320"/>
                  </a:cubicBezTo>
                  <a:cubicBezTo>
                    <a:pt x="1093" y="320"/>
                    <a:pt x="1093" y="320"/>
                    <a:pt x="1092" y="320"/>
                  </a:cubicBezTo>
                  <a:cubicBezTo>
                    <a:pt x="1090" y="320"/>
                    <a:pt x="1088" y="322"/>
                    <a:pt x="1087" y="323"/>
                  </a:cubicBezTo>
                  <a:cubicBezTo>
                    <a:pt x="1086" y="324"/>
                    <a:pt x="1086" y="324"/>
                    <a:pt x="1085" y="324"/>
                  </a:cubicBezTo>
                  <a:cubicBezTo>
                    <a:pt x="1085" y="325"/>
                    <a:pt x="1085" y="325"/>
                    <a:pt x="1085" y="325"/>
                  </a:cubicBezTo>
                  <a:cubicBezTo>
                    <a:pt x="1084" y="325"/>
                    <a:pt x="1084" y="325"/>
                    <a:pt x="1083" y="325"/>
                  </a:cubicBezTo>
                  <a:cubicBezTo>
                    <a:pt x="1085" y="324"/>
                    <a:pt x="1088" y="321"/>
                    <a:pt x="1085" y="317"/>
                  </a:cubicBezTo>
                  <a:cubicBezTo>
                    <a:pt x="1084" y="315"/>
                    <a:pt x="1083" y="314"/>
                    <a:pt x="1082" y="314"/>
                  </a:cubicBezTo>
                  <a:cubicBezTo>
                    <a:pt x="1080" y="314"/>
                    <a:pt x="1079" y="315"/>
                    <a:pt x="1078" y="316"/>
                  </a:cubicBezTo>
                  <a:cubicBezTo>
                    <a:pt x="1078" y="316"/>
                    <a:pt x="1077" y="316"/>
                    <a:pt x="1077" y="316"/>
                  </a:cubicBezTo>
                  <a:cubicBezTo>
                    <a:pt x="1076" y="317"/>
                    <a:pt x="1076" y="317"/>
                    <a:pt x="1075" y="317"/>
                  </a:cubicBezTo>
                  <a:cubicBezTo>
                    <a:pt x="1075" y="317"/>
                    <a:pt x="1074" y="317"/>
                    <a:pt x="1073" y="317"/>
                  </a:cubicBezTo>
                  <a:cubicBezTo>
                    <a:pt x="1073" y="317"/>
                    <a:pt x="1074" y="316"/>
                    <a:pt x="1073" y="316"/>
                  </a:cubicBezTo>
                  <a:cubicBezTo>
                    <a:pt x="1073" y="315"/>
                    <a:pt x="1073" y="315"/>
                    <a:pt x="1073" y="315"/>
                  </a:cubicBezTo>
                  <a:cubicBezTo>
                    <a:pt x="1073" y="312"/>
                    <a:pt x="1073" y="309"/>
                    <a:pt x="1071" y="306"/>
                  </a:cubicBezTo>
                  <a:cubicBezTo>
                    <a:pt x="1070" y="305"/>
                    <a:pt x="1068" y="304"/>
                    <a:pt x="1067" y="304"/>
                  </a:cubicBezTo>
                  <a:cubicBezTo>
                    <a:pt x="1067" y="304"/>
                    <a:pt x="1067" y="304"/>
                    <a:pt x="1066" y="304"/>
                  </a:cubicBezTo>
                  <a:cubicBezTo>
                    <a:pt x="1068" y="303"/>
                    <a:pt x="1070" y="301"/>
                    <a:pt x="1069" y="298"/>
                  </a:cubicBezTo>
                  <a:cubicBezTo>
                    <a:pt x="1068" y="295"/>
                    <a:pt x="1065" y="292"/>
                    <a:pt x="1063" y="291"/>
                  </a:cubicBezTo>
                  <a:cubicBezTo>
                    <a:pt x="1062" y="290"/>
                    <a:pt x="1062" y="290"/>
                    <a:pt x="1062" y="290"/>
                  </a:cubicBezTo>
                  <a:cubicBezTo>
                    <a:pt x="1061" y="289"/>
                    <a:pt x="1060" y="288"/>
                    <a:pt x="1058" y="287"/>
                  </a:cubicBezTo>
                  <a:cubicBezTo>
                    <a:pt x="1054" y="284"/>
                    <a:pt x="1051" y="280"/>
                    <a:pt x="1047" y="278"/>
                  </a:cubicBezTo>
                  <a:cubicBezTo>
                    <a:pt x="1046" y="277"/>
                    <a:pt x="1045" y="276"/>
                    <a:pt x="1043" y="276"/>
                  </a:cubicBezTo>
                  <a:cubicBezTo>
                    <a:pt x="1040" y="276"/>
                    <a:pt x="1038" y="278"/>
                    <a:pt x="1037" y="281"/>
                  </a:cubicBezTo>
                  <a:cubicBezTo>
                    <a:pt x="1037" y="281"/>
                    <a:pt x="1037" y="282"/>
                    <a:pt x="1037" y="282"/>
                  </a:cubicBezTo>
                  <a:cubicBezTo>
                    <a:pt x="1037" y="281"/>
                    <a:pt x="1037" y="280"/>
                    <a:pt x="1036" y="279"/>
                  </a:cubicBezTo>
                  <a:cubicBezTo>
                    <a:pt x="1036" y="279"/>
                    <a:pt x="1036" y="278"/>
                    <a:pt x="1036" y="277"/>
                  </a:cubicBezTo>
                  <a:cubicBezTo>
                    <a:pt x="1035" y="274"/>
                    <a:pt x="1034" y="273"/>
                    <a:pt x="1031" y="273"/>
                  </a:cubicBezTo>
                  <a:cubicBezTo>
                    <a:pt x="1030" y="273"/>
                    <a:pt x="1030" y="273"/>
                    <a:pt x="1030" y="273"/>
                  </a:cubicBezTo>
                  <a:cubicBezTo>
                    <a:pt x="1029" y="273"/>
                    <a:pt x="1029" y="273"/>
                    <a:pt x="1028" y="273"/>
                  </a:cubicBezTo>
                  <a:cubicBezTo>
                    <a:pt x="1028" y="273"/>
                    <a:pt x="1028" y="272"/>
                    <a:pt x="1028" y="272"/>
                  </a:cubicBezTo>
                  <a:cubicBezTo>
                    <a:pt x="1028" y="271"/>
                    <a:pt x="1028" y="267"/>
                    <a:pt x="1023" y="267"/>
                  </a:cubicBezTo>
                  <a:cubicBezTo>
                    <a:pt x="1023" y="267"/>
                    <a:pt x="1023" y="267"/>
                    <a:pt x="1023" y="267"/>
                  </a:cubicBezTo>
                  <a:cubicBezTo>
                    <a:pt x="1023" y="267"/>
                    <a:pt x="1022" y="267"/>
                    <a:pt x="1021" y="268"/>
                  </a:cubicBezTo>
                  <a:cubicBezTo>
                    <a:pt x="1021" y="268"/>
                    <a:pt x="1020" y="268"/>
                    <a:pt x="1020" y="268"/>
                  </a:cubicBezTo>
                  <a:cubicBezTo>
                    <a:pt x="1020" y="268"/>
                    <a:pt x="1020" y="268"/>
                    <a:pt x="1020" y="268"/>
                  </a:cubicBezTo>
                  <a:cubicBezTo>
                    <a:pt x="1020" y="268"/>
                    <a:pt x="1020" y="268"/>
                    <a:pt x="1019" y="267"/>
                  </a:cubicBezTo>
                  <a:cubicBezTo>
                    <a:pt x="1019" y="267"/>
                    <a:pt x="1018" y="266"/>
                    <a:pt x="1017" y="266"/>
                  </a:cubicBezTo>
                  <a:cubicBezTo>
                    <a:pt x="1017" y="265"/>
                    <a:pt x="1016" y="265"/>
                    <a:pt x="1015" y="265"/>
                  </a:cubicBezTo>
                  <a:cubicBezTo>
                    <a:pt x="1015" y="265"/>
                    <a:pt x="1014" y="265"/>
                    <a:pt x="1014" y="265"/>
                  </a:cubicBezTo>
                  <a:cubicBezTo>
                    <a:pt x="1014" y="265"/>
                    <a:pt x="1013" y="265"/>
                    <a:pt x="1013" y="265"/>
                  </a:cubicBezTo>
                  <a:cubicBezTo>
                    <a:pt x="1013" y="265"/>
                    <a:pt x="1013" y="265"/>
                    <a:pt x="1013" y="265"/>
                  </a:cubicBezTo>
                  <a:cubicBezTo>
                    <a:pt x="1013" y="265"/>
                    <a:pt x="1013" y="265"/>
                    <a:pt x="1012" y="264"/>
                  </a:cubicBezTo>
                  <a:cubicBezTo>
                    <a:pt x="1012" y="264"/>
                    <a:pt x="1012" y="264"/>
                    <a:pt x="1011" y="263"/>
                  </a:cubicBezTo>
                  <a:cubicBezTo>
                    <a:pt x="1010" y="262"/>
                    <a:pt x="1009" y="261"/>
                    <a:pt x="1007" y="261"/>
                  </a:cubicBezTo>
                  <a:cubicBezTo>
                    <a:pt x="1006" y="261"/>
                    <a:pt x="1006" y="262"/>
                    <a:pt x="1005" y="262"/>
                  </a:cubicBezTo>
                  <a:cubicBezTo>
                    <a:pt x="1005" y="262"/>
                    <a:pt x="1004" y="262"/>
                    <a:pt x="1004" y="262"/>
                  </a:cubicBezTo>
                  <a:cubicBezTo>
                    <a:pt x="1004" y="262"/>
                    <a:pt x="1003" y="262"/>
                    <a:pt x="1003" y="262"/>
                  </a:cubicBezTo>
                  <a:cubicBezTo>
                    <a:pt x="1003" y="261"/>
                    <a:pt x="1002" y="261"/>
                    <a:pt x="1002" y="260"/>
                  </a:cubicBezTo>
                  <a:cubicBezTo>
                    <a:pt x="1001" y="259"/>
                    <a:pt x="1000" y="258"/>
                    <a:pt x="998" y="258"/>
                  </a:cubicBezTo>
                  <a:cubicBezTo>
                    <a:pt x="997" y="257"/>
                    <a:pt x="996" y="257"/>
                    <a:pt x="995" y="257"/>
                  </a:cubicBezTo>
                  <a:cubicBezTo>
                    <a:pt x="994" y="257"/>
                    <a:pt x="994" y="257"/>
                    <a:pt x="994" y="257"/>
                  </a:cubicBezTo>
                  <a:cubicBezTo>
                    <a:pt x="993" y="257"/>
                    <a:pt x="992" y="257"/>
                    <a:pt x="991" y="257"/>
                  </a:cubicBezTo>
                  <a:cubicBezTo>
                    <a:pt x="991" y="257"/>
                    <a:pt x="991" y="256"/>
                    <a:pt x="990" y="256"/>
                  </a:cubicBezTo>
                  <a:cubicBezTo>
                    <a:pt x="990" y="256"/>
                    <a:pt x="990" y="255"/>
                    <a:pt x="989" y="255"/>
                  </a:cubicBezTo>
                  <a:cubicBezTo>
                    <a:pt x="988" y="253"/>
                    <a:pt x="987" y="253"/>
                    <a:pt x="986" y="252"/>
                  </a:cubicBezTo>
                  <a:cubicBezTo>
                    <a:pt x="985" y="252"/>
                    <a:pt x="985" y="252"/>
                    <a:pt x="985" y="252"/>
                  </a:cubicBezTo>
                  <a:cubicBezTo>
                    <a:pt x="984" y="252"/>
                    <a:pt x="984" y="251"/>
                    <a:pt x="984" y="251"/>
                  </a:cubicBezTo>
                  <a:cubicBezTo>
                    <a:pt x="983" y="250"/>
                    <a:pt x="982" y="249"/>
                    <a:pt x="981" y="248"/>
                  </a:cubicBezTo>
                  <a:cubicBezTo>
                    <a:pt x="980" y="248"/>
                    <a:pt x="979" y="248"/>
                    <a:pt x="978" y="248"/>
                  </a:cubicBezTo>
                  <a:cubicBezTo>
                    <a:pt x="977" y="248"/>
                    <a:pt x="977" y="248"/>
                    <a:pt x="976" y="248"/>
                  </a:cubicBezTo>
                  <a:cubicBezTo>
                    <a:pt x="976" y="248"/>
                    <a:pt x="976" y="248"/>
                    <a:pt x="975" y="248"/>
                  </a:cubicBezTo>
                  <a:cubicBezTo>
                    <a:pt x="975" y="248"/>
                    <a:pt x="975" y="248"/>
                    <a:pt x="975" y="248"/>
                  </a:cubicBezTo>
                  <a:cubicBezTo>
                    <a:pt x="974" y="248"/>
                    <a:pt x="973" y="247"/>
                    <a:pt x="972" y="247"/>
                  </a:cubicBezTo>
                  <a:cubicBezTo>
                    <a:pt x="972" y="246"/>
                    <a:pt x="971" y="246"/>
                    <a:pt x="970" y="245"/>
                  </a:cubicBezTo>
                  <a:cubicBezTo>
                    <a:pt x="966" y="243"/>
                    <a:pt x="962" y="242"/>
                    <a:pt x="958" y="242"/>
                  </a:cubicBezTo>
                  <a:cubicBezTo>
                    <a:pt x="955" y="242"/>
                    <a:pt x="953" y="242"/>
                    <a:pt x="950" y="243"/>
                  </a:cubicBezTo>
                  <a:cubicBezTo>
                    <a:pt x="949" y="244"/>
                    <a:pt x="948" y="244"/>
                    <a:pt x="947" y="244"/>
                  </a:cubicBezTo>
                  <a:cubicBezTo>
                    <a:pt x="945" y="244"/>
                    <a:pt x="943" y="244"/>
                    <a:pt x="941" y="245"/>
                  </a:cubicBezTo>
                  <a:cubicBezTo>
                    <a:pt x="940" y="246"/>
                    <a:pt x="939" y="246"/>
                    <a:pt x="938" y="246"/>
                  </a:cubicBezTo>
                  <a:cubicBezTo>
                    <a:pt x="936" y="246"/>
                    <a:pt x="934" y="246"/>
                    <a:pt x="932" y="247"/>
                  </a:cubicBezTo>
                  <a:cubicBezTo>
                    <a:pt x="927" y="251"/>
                    <a:pt x="925" y="254"/>
                    <a:pt x="924" y="258"/>
                  </a:cubicBezTo>
                  <a:cubicBezTo>
                    <a:pt x="924" y="260"/>
                    <a:pt x="925" y="261"/>
                    <a:pt x="925" y="263"/>
                  </a:cubicBezTo>
                  <a:cubicBezTo>
                    <a:pt x="926" y="264"/>
                    <a:pt x="926" y="265"/>
                    <a:pt x="925" y="266"/>
                  </a:cubicBezTo>
                  <a:cubicBezTo>
                    <a:pt x="925" y="266"/>
                    <a:pt x="925" y="266"/>
                    <a:pt x="925" y="266"/>
                  </a:cubicBezTo>
                  <a:cubicBezTo>
                    <a:pt x="924" y="267"/>
                    <a:pt x="923" y="269"/>
                    <a:pt x="922" y="269"/>
                  </a:cubicBezTo>
                  <a:cubicBezTo>
                    <a:pt x="922" y="269"/>
                    <a:pt x="922" y="269"/>
                    <a:pt x="921" y="269"/>
                  </a:cubicBezTo>
                  <a:cubicBezTo>
                    <a:pt x="920" y="270"/>
                    <a:pt x="919" y="270"/>
                    <a:pt x="918" y="270"/>
                  </a:cubicBezTo>
                  <a:cubicBezTo>
                    <a:pt x="917" y="271"/>
                    <a:pt x="916" y="272"/>
                    <a:pt x="915" y="274"/>
                  </a:cubicBezTo>
                  <a:cubicBezTo>
                    <a:pt x="915" y="274"/>
                    <a:pt x="915" y="274"/>
                    <a:pt x="915" y="275"/>
                  </a:cubicBezTo>
                  <a:cubicBezTo>
                    <a:pt x="914" y="275"/>
                    <a:pt x="914" y="275"/>
                    <a:pt x="913" y="275"/>
                  </a:cubicBezTo>
                  <a:cubicBezTo>
                    <a:pt x="913" y="276"/>
                    <a:pt x="912" y="276"/>
                    <a:pt x="911" y="276"/>
                  </a:cubicBezTo>
                  <a:cubicBezTo>
                    <a:pt x="910" y="277"/>
                    <a:pt x="909" y="279"/>
                    <a:pt x="908" y="280"/>
                  </a:cubicBezTo>
                  <a:cubicBezTo>
                    <a:pt x="907" y="281"/>
                    <a:pt x="907" y="281"/>
                    <a:pt x="907" y="282"/>
                  </a:cubicBezTo>
                  <a:cubicBezTo>
                    <a:pt x="905" y="284"/>
                    <a:pt x="904" y="285"/>
                    <a:pt x="903" y="288"/>
                  </a:cubicBezTo>
                  <a:cubicBezTo>
                    <a:pt x="902" y="288"/>
                    <a:pt x="902" y="288"/>
                    <a:pt x="902" y="288"/>
                  </a:cubicBezTo>
                  <a:cubicBezTo>
                    <a:pt x="902" y="289"/>
                    <a:pt x="901" y="291"/>
                    <a:pt x="899" y="292"/>
                  </a:cubicBezTo>
                  <a:cubicBezTo>
                    <a:pt x="899" y="292"/>
                    <a:pt x="898" y="292"/>
                    <a:pt x="898" y="292"/>
                  </a:cubicBezTo>
                  <a:cubicBezTo>
                    <a:pt x="897" y="292"/>
                    <a:pt x="895" y="292"/>
                    <a:pt x="894" y="293"/>
                  </a:cubicBezTo>
                  <a:cubicBezTo>
                    <a:pt x="894" y="293"/>
                    <a:pt x="893" y="294"/>
                    <a:pt x="893" y="294"/>
                  </a:cubicBezTo>
                  <a:cubicBezTo>
                    <a:pt x="894" y="293"/>
                    <a:pt x="894" y="292"/>
                    <a:pt x="894" y="290"/>
                  </a:cubicBezTo>
                  <a:cubicBezTo>
                    <a:pt x="893" y="288"/>
                    <a:pt x="891" y="287"/>
                    <a:pt x="889" y="287"/>
                  </a:cubicBezTo>
                  <a:cubicBezTo>
                    <a:pt x="887" y="287"/>
                    <a:pt x="884" y="288"/>
                    <a:pt x="883" y="289"/>
                  </a:cubicBezTo>
                  <a:cubicBezTo>
                    <a:pt x="883" y="289"/>
                    <a:pt x="883" y="289"/>
                    <a:pt x="883" y="289"/>
                  </a:cubicBezTo>
                  <a:cubicBezTo>
                    <a:pt x="883" y="288"/>
                    <a:pt x="883" y="288"/>
                    <a:pt x="884" y="287"/>
                  </a:cubicBezTo>
                  <a:cubicBezTo>
                    <a:pt x="884" y="286"/>
                    <a:pt x="884" y="286"/>
                    <a:pt x="884" y="286"/>
                  </a:cubicBezTo>
                  <a:cubicBezTo>
                    <a:pt x="885" y="285"/>
                    <a:pt x="885" y="285"/>
                    <a:pt x="886" y="285"/>
                  </a:cubicBezTo>
                  <a:cubicBezTo>
                    <a:pt x="887" y="285"/>
                    <a:pt x="887" y="285"/>
                    <a:pt x="888" y="285"/>
                  </a:cubicBezTo>
                  <a:cubicBezTo>
                    <a:pt x="889" y="286"/>
                    <a:pt x="889" y="286"/>
                    <a:pt x="889" y="286"/>
                  </a:cubicBezTo>
                  <a:cubicBezTo>
                    <a:pt x="890" y="286"/>
                    <a:pt x="891" y="286"/>
                    <a:pt x="893" y="286"/>
                  </a:cubicBezTo>
                  <a:cubicBezTo>
                    <a:pt x="893" y="286"/>
                    <a:pt x="893" y="286"/>
                    <a:pt x="893" y="286"/>
                  </a:cubicBezTo>
                  <a:cubicBezTo>
                    <a:pt x="893" y="286"/>
                    <a:pt x="894" y="286"/>
                    <a:pt x="895" y="286"/>
                  </a:cubicBezTo>
                  <a:cubicBezTo>
                    <a:pt x="897" y="286"/>
                    <a:pt x="897" y="286"/>
                    <a:pt x="897" y="286"/>
                  </a:cubicBezTo>
                  <a:cubicBezTo>
                    <a:pt x="897" y="284"/>
                    <a:pt x="897" y="284"/>
                    <a:pt x="897" y="284"/>
                  </a:cubicBezTo>
                  <a:cubicBezTo>
                    <a:pt x="898" y="284"/>
                    <a:pt x="898" y="284"/>
                    <a:pt x="899" y="284"/>
                  </a:cubicBezTo>
                  <a:cubicBezTo>
                    <a:pt x="900" y="284"/>
                    <a:pt x="901" y="284"/>
                    <a:pt x="901" y="283"/>
                  </a:cubicBezTo>
                  <a:cubicBezTo>
                    <a:pt x="903" y="283"/>
                    <a:pt x="906" y="282"/>
                    <a:pt x="907" y="279"/>
                  </a:cubicBezTo>
                  <a:cubicBezTo>
                    <a:pt x="908" y="278"/>
                    <a:pt x="908" y="277"/>
                    <a:pt x="908" y="276"/>
                  </a:cubicBezTo>
                  <a:cubicBezTo>
                    <a:pt x="908" y="276"/>
                    <a:pt x="908" y="276"/>
                    <a:pt x="909" y="275"/>
                  </a:cubicBezTo>
                  <a:cubicBezTo>
                    <a:pt x="909" y="275"/>
                    <a:pt x="910" y="274"/>
                    <a:pt x="910" y="273"/>
                  </a:cubicBezTo>
                  <a:cubicBezTo>
                    <a:pt x="910" y="272"/>
                    <a:pt x="910" y="272"/>
                    <a:pt x="910" y="271"/>
                  </a:cubicBezTo>
                  <a:cubicBezTo>
                    <a:pt x="910" y="271"/>
                    <a:pt x="911" y="270"/>
                    <a:pt x="911" y="270"/>
                  </a:cubicBezTo>
                  <a:cubicBezTo>
                    <a:pt x="911" y="270"/>
                    <a:pt x="911" y="269"/>
                    <a:pt x="911" y="269"/>
                  </a:cubicBezTo>
                  <a:cubicBezTo>
                    <a:pt x="912" y="268"/>
                    <a:pt x="912" y="268"/>
                    <a:pt x="912" y="267"/>
                  </a:cubicBezTo>
                  <a:cubicBezTo>
                    <a:pt x="913" y="266"/>
                    <a:pt x="913" y="266"/>
                    <a:pt x="913" y="266"/>
                  </a:cubicBezTo>
                  <a:cubicBezTo>
                    <a:pt x="913" y="266"/>
                    <a:pt x="913" y="266"/>
                    <a:pt x="914" y="265"/>
                  </a:cubicBezTo>
                  <a:cubicBezTo>
                    <a:pt x="914" y="265"/>
                    <a:pt x="914" y="265"/>
                    <a:pt x="914" y="265"/>
                  </a:cubicBezTo>
                  <a:cubicBezTo>
                    <a:pt x="915" y="264"/>
                    <a:pt x="915" y="263"/>
                    <a:pt x="916" y="261"/>
                  </a:cubicBezTo>
                  <a:cubicBezTo>
                    <a:pt x="916" y="261"/>
                    <a:pt x="916" y="260"/>
                    <a:pt x="916" y="260"/>
                  </a:cubicBezTo>
                  <a:cubicBezTo>
                    <a:pt x="916" y="259"/>
                    <a:pt x="916" y="259"/>
                    <a:pt x="916" y="258"/>
                  </a:cubicBezTo>
                  <a:cubicBezTo>
                    <a:pt x="917" y="258"/>
                    <a:pt x="918" y="258"/>
                    <a:pt x="918" y="257"/>
                  </a:cubicBezTo>
                  <a:cubicBezTo>
                    <a:pt x="920" y="255"/>
                    <a:pt x="920" y="252"/>
                    <a:pt x="920" y="250"/>
                  </a:cubicBezTo>
                  <a:cubicBezTo>
                    <a:pt x="920" y="250"/>
                    <a:pt x="920" y="249"/>
                    <a:pt x="920" y="249"/>
                  </a:cubicBezTo>
                  <a:cubicBezTo>
                    <a:pt x="920" y="248"/>
                    <a:pt x="920" y="248"/>
                    <a:pt x="921" y="247"/>
                  </a:cubicBezTo>
                  <a:cubicBezTo>
                    <a:pt x="921" y="246"/>
                    <a:pt x="922" y="245"/>
                    <a:pt x="922" y="243"/>
                  </a:cubicBezTo>
                  <a:cubicBezTo>
                    <a:pt x="922" y="243"/>
                    <a:pt x="922" y="242"/>
                    <a:pt x="922" y="242"/>
                  </a:cubicBezTo>
                  <a:cubicBezTo>
                    <a:pt x="922" y="241"/>
                    <a:pt x="922" y="240"/>
                    <a:pt x="922" y="240"/>
                  </a:cubicBezTo>
                  <a:cubicBezTo>
                    <a:pt x="922" y="240"/>
                    <a:pt x="922" y="239"/>
                    <a:pt x="923" y="239"/>
                  </a:cubicBezTo>
                  <a:cubicBezTo>
                    <a:pt x="923" y="239"/>
                    <a:pt x="923" y="238"/>
                    <a:pt x="924" y="238"/>
                  </a:cubicBezTo>
                  <a:cubicBezTo>
                    <a:pt x="924" y="237"/>
                    <a:pt x="928" y="231"/>
                    <a:pt x="925" y="227"/>
                  </a:cubicBezTo>
                  <a:cubicBezTo>
                    <a:pt x="923" y="225"/>
                    <a:pt x="920" y="225"/>
                    <a:pt x="918" y="225"/>
                  </a:cubicBezTo>
                  <a:cubicBezTo>
                    <a:pt x="917" y="225"/>
                    <a:pt x="916" y="225"/>
                    <a:pt x="915" y="225"/>
                  </a:cubicBezTo>
                  <a:cubicBezTo>
                    <a:pt x="914" y="224"/>
                    <a:pt x="912" y="224"/>
                    <a:pt x="910" y="224"/>
                  </a:cubicBezTo>
                  <a:cubicBezTo>
                    <a:pt x="910" y="224"/>
                    <a:pt x="910" y="224"/>
                    <a:pt x="909" y="224"/>
                  </a:cubicBezTo>
                  <a:cubicBezTo>
                    <a:pt x="908" y="224"/>
                    <a:pt x="908" y="223"/>
                    <a:pt x="907" y="223"/>
                  </a:cubicBezTo>
                  <a:cubicBezTo>
                    <a:pt x="906" y="223"/>
                    <a:pt x="906" y="223"/>
                    <a:pt x="905" y="222"/>
                  </a:cubicBezTo>
                  <a:cubicBezTo>
                    <a:pt x="902" y="221"/>
                    <a:pt x="898" y="220"/>
                    <a:pt x="895" y="220"/>
                  </a:cubicBezTo>
                  <a:cubicBezTo>
                    <a:pt x="892" y="220"/>
                    <a:pt x="889" y="221"/>
                    <a:pt x="887" y="222"/>
                  </a:cubicBezTo>
                  <a:cubicBezTo>
                    <a:pt x="887" y="221"/>
                    <a:pt x="888" y="221"/>
                    <a:pt x="888" y="221"/>
                  </a:cubicBezTo>
                  <a:cubicBezTo>
                    <a:pt x="888" y="219"/>
                    <a:pt x="888" y="216"/>
                    <a:pt x="886" y="214"/>
                  </a:cubicBezTo>
                  <a:cubicBezTo>
                    <a:pt x="884" y="212"/>
                    <a:pt x="883" y="212"/>
                    <a:pt x="882" y="212"/>
                  </a:cubicBezTo>
                  <a:cubicBezTo>
                    <a:pt x="881" y="212"/>
                    <a:pt x="881" y="212"/>
                    <a:pt x="881" y="212"/>
                  </a:cubicBezTo>
                  <a:cubicBezTo>
                    <a:pt x="881" y="211"/>
                    <a:pt x="881" y="211"/>
                    <a:pt x="880" y="211"/>
                  </a:cubicBezTo>
                  <a:cubicBezTo>
                    <a:pt x="880" y="211"/>
                    <a:pt x="879" y="211"/>
                    <a:pt x="878" y="210"/>
                  </a:cubicBezTo>
                  <a:cubicBezTo>
                    <a:pt x="879" y="210"/>
                    <a:pt x="879" y="210"/>
                    <a:pt x="879" y="210"/>
                  </a:cubicBezTo>
                  <a:cubicBezTo>
                    <a:pt x="880" y="208"/>
                    <a:pt x="880" y="207"/>
                    <a:pt x="880" y="205"/>
                  </a:cubicBezTo>
                  <a:cubicBezTo>
                    <a:pt x="879" y="203"/>
                    <a:pt x="878" y="202"/>
                    <a:pt x="877" y="201"/>
                  </a:cubicBezTo>
                  <a:cubicBezTo>
                    <a:pt x="876" y="201"/>
                    <a:pt x="875" y="200"/>
                    <a:pt x="874" y="200"/>
                  </a:cubicBezTo>
                  <a:cubicBezTo>
                    <a:pt x="873" y="200"/>
                    <a:pt x="872" y="200"/>
                    <a:pt x="871" y="201"/>
                  </a:cubicBezTo>
                  <a:cubicBezTo>
                    <a:pt x="871" y="201"/>
                    <a:pt x="870" y="201"/>
                    <a:pt x="870" y="201"/>
                  </a:cubicBezTo>
                  <a:cubicBezTo>
                    <a:pt x="869" y="201"/>
                    <a:pt x="869" y="201"/>
                    <a:pt x="868" y="201"/>
                  </a:cubicBezTo>
                  <a:cubicBezTo>
                    <a:pt x="867" y="201"/>
                    <a:pt x="867" y="201"/>
                    <a:pt x="867" y="201"/>
                  </a:cubicBezTo>
                  <a:cubicBezTo>
                    <a:pt x="866" y="201"/>
                    <a:pt x="864" y="201"/>
                    <a:pt x="863" y="201"/>
                  </a:cubicBezTo>
                  <a:cubicBezTo>
                    <a:pt x="862" y="202"/>
                    <a:pt x="862" y="202"/>
                    <a:pt x="861" y="202"/>
                  </a:cubicBezTo>
                  <a:cubicBezTo>
                    <a:pt x="861" y="200"/>
                    <a:pt x="861" y="200"/>
                    <a:pt x="861" y="200"/>
                  </a:cubicBezTo>
                  <a:cubicBezTo>
                    <a:pt x="861" y="199"/>
                    <a:pt x="862" y="199"/>
                    <a:pt x="862" y="199"/>
                  </a:cubicBezTo>
                  <a:cubicBezTo>
                    <a:pt x="863" y="198"/>
                    <a:pt x="865" y="197"/>
                    <a:pt x="865" y="195"/>
                  </a:cubicBezTo>
                  <a:cubicBezTo>
                    <a:pt x="867" y="193"/>
                    <a:pt x="866" y="191"/>
                    <a:pt x="865" y="190"/>
                  </a:cubicBezTo>
                  <a:cubicBezTo>
                    <a:pt x="865" y="189"/>
                    <a:pt x="863" y="188"/>
                    <a:pt x="861" y="188"/>
                  </a:cubicBezTo>
                  <a:cubicBezTo>
                    <a:pt x="862" y="187"/>
                    <a:pt x="862" y="187"/>
                    <a:pt x="862" y="186"/>
                  </a:cubicBezTo>
                  <a:cubicBezTo>
                    <a:pt x="862" y="186"/>
                    <a:pt x="862" y="186"/>
                    <a:pt x="863" y="186"/>
                  </a:cubicBezTo>
                  <a:cubicBezTo>
                    <a:pt x="863" y="186"/>
                    <a:pt x="863" y="186"/>
                    <a:pt x="863" y="185"/>
                  </a:cubicBezTo>
                  <a:cubicBezTo>
                    <a:pt x="865" y="184"/>
                    <a:pt x="867" y="183"/>
                    <a:pt x="867" y="180"/>
                  </a:cubicBezTo>
                  <a:cubicBezTo>
                    <a:pt x="867" y="180"/>
                    <a:pt x="867" y="178"/>
                    <a:pt x="865" y="177"/>
                  </a:cubicBezTo>
                  <a:cubicBezTo>
                    <a:pt x="864" y="177"/>
                    <a:pt x="864" y="177"/>
                    <a:pt x="864" y="177"/>
                  </a:cubicBezTo>
                  <a:cubicBezTo>
                    <a:pt x="864" y="177"/>
                    <a:pt x="864" y="177"/>
                    <a:pt x="864" y="177"/>
                  </a:cubicBezTo>
                  <a:cubicBezTo>
                    <a:pt x="865" y="176"/>
                    <a:pt x="866" y="176"/>
                    <a:pt x="867" y="175"/>
                  </a:cubicBezTo>
                  <a:cubicBezTo>
                    <a:pt x="870" y="173"/>
                    <a:pt x="869" y="170"/>
                    <a:pt x="868" y="169"/>
                  </a:cubicBezTo>
                  <a:cubicBezTo>
                    <a:pt x="868" y="168"/>
                    <a:pt x="868" y="168"/>
                    <a:pt x="868" y="167"/>
                  </a:cubicBezTo>
                  <a:cubicBezTo>
                    <a:pt x="868" y="167"/>
                    <a:pt x="868" y="167"/>
                    <a:pt x="868" y="166"/>
                  </a:cubicBezTo>
                  <a:cubicBezTo>
                    <a:pt x="869" y="165"/>
                    <a:pt x="869" y="164"/>
                    <a:pt x="870" y="163"/>
                  </a:cubicBezTo>
                  <a:cubicBezTo>
                    <a:pt x="870" y="161"/>
                    <a:pt x="870" y="159"/>
                    <a:pt x="870" y="157"/>
                  </a:cubicBezTo>
                  <a:cubicBezTo>
                    <a:pt x="870" y="157"/>
                    <a:pt x="870" y="156"/>
                    <a:pt x="870" y="155"/>
                  </a:cubicBezTo>
                  <a:cubicBezTo>
                    <a:pt x="870" y="150"/>
                    <a:pt x="869" y="147"/>
                    <a:pt x="865" y="142"/>
                  </a:cubicBezTo>
                  <a:cubicBezTo>
                    <a:pt x="862" y="140"/>
                    <a:pt x="860" y="140"/>
                    <a:pt x="857" y="140"/>
                  </a:cubicBezTo>
                  <a:cubicBezTo>
                    <a:pt x="857" y="140"/>
                    <a:pt x="855" y="140"/>
                    <a:pt x="855" y="140"/>
                  </a:cubicBezTo>
                  <a:cubicBezTo>
                    <a:pt x="854" y="140"/>
                    <a:pt x="854" y="140"/>
                    <a:pt x="853" y="140"/>
                  </a:cubicBezTo>
                  <a:cubicBezTo>
                    <a:pt x="853" y="140"/>
                    <a:pt x="853" y="140"/>
                    <a:pt x="853" y="139"/>
                  </a:cubicBezTo>
                  <a:cubicBezTo>
                    <a:pt x="857" y="137"/>
                    <a:pt x="855" y="133"/>
                    <a:pt x="854" y="131"/>
                  </a:cubicBezTo>
                  <a:cubicBezTo>
                    <a:pt x="854" y="130"/>
                    <a:pt x="853" y="129"/>
                    <a:pt x="853" y="128"/>
                  </a:cubicBezTo>
                  <a:cubicBezTo>
                    <a:pt x="853" y="126"/>
                    <a:pt x="853" y="126"/>
                    <a:pt x="853" y="126"/>
                  </a:cubicBezTo>
                  <a:cubicBezTo>
                    <a:pt x="851" y="126"/>
                    <a:pt x="851" y="126"/>
                    <a:pt x="851" y="126"/>
                  </a:cubicBezTo>
                  <a:cubicBezTo>
                    <a:pt x="851" y="126"/>
                    <a:pt x="851" y="126"/>
                    <a:pt x="850" y="126"/>
                  </a:cubicBezTo>
                  <a:cubicBezTo>
                    <a:pt x="850" y="125"/>
                    <a:pt x="849" y="123"/>
                    <a:pt x="846" y="123"/>
                  </a:cubicBezTo>
                  <a:cubicBezTo>
                    <a:pt x="846" y="123"/>
                    <a:pt x="845" y="123"/>
                    <a:pt x="845" y="124"/>
                  </a:cubicBezTo>
                  <a:cubicBezTo>
                    <a:pt x="843" y="124"/>
                    <a:pt x="842" y="126"/>
                    <a:pt x="843" y="128"/>
                  </a:cubicBezTo>
                  <a:cubicBezTo>
                    <a:pt x="843" y="128"/>
                    <a:pt x="843" y="128"/>
                    <a:pt x="843" y="128"/>
                  </a:cubicBezTo>
                  <a:cubicBezTo>
                    <a:pt x="842" y="127"/>
                    <a:pt x="842" y="127"/>
                    <a:pt x="842" y="127"/>
                  </a:cubicBezTo>
                  <a:cubicBezTo>
                    <a:pt x="841" y="127"/>
                    <a:pt x="841" y="127"/>
                    <a:pt x="840" y="125"/>
                  </a:cubicBezTo>
                  <a:cubicBezTo>
                    <a:pt x="840" y="123"/>
                    <a:pt x="840" y="121"/>
                    <a:pt x="839" y="119"/>
                  </a:cubicBezTo>
                  <a:cubicBezTo>
                    <a:pt x="839" y="117"/>
                    <a:pt x="839" y="115"/>
                    <a:pt x="838" y="114"/>
                  </a:cubicBezTo>
                  <a:cubicBezTo>
                    <a:pt x="838" y="111"/>
                    <a:pt x="837" y="108"/>
                    <a:pt x="836" y="105"/>
                  </a:cubicBezTo>
                  <a:cubicBezTo>
                    <a:pt x="835" y="104"/>
                    <a:pt x="835" y="103"/>
                    <a:pt x="834" y="102"/>
                  </a:cubicBezTo>
                  <a:cubicBezTo>
                    <a:pt x="834" y="101"/>
                    <a:pt x="833" y="100"/>
                    <a:pt x="833" y="98"/>
                  </a:cubicBezTo>
                  <a:cubicBezTo>
                    <a:pt x="831" y="93"/>
                    <a:pt x="829" y="87"/>
                    <a:pt x="828" y="81"/>
                  </a:cubicBezTo>
                  <a:cubicBezTo>
                    <a:pt x="828" y="79"/>
                    <a:pt x="828" y="76"/>
                    <a:pt x="828" y="73"/>
                  </a:cubicBezTo>
                  <a:cubicBezTo>
                    <a:pt x="829" y="68"/>
                    <a:pt x="829" y="64"/>
                    <a:pt x="828" y="60"/>
                  </a:cubicBezTo>
                  <a:cubicBezTo>
                    <a:pt x="827" y="58"/>
                    <a:pt x="826" y="57"/>
                    <a:pt x="825" y="56"/>
                  </a:cubicBezTo>
                  <a:cubicBezTo>
                    <a:pt x="824" y="55"/>
                    <a:pt x="824" y="55"/>
                    <a:pt x="824" y="54"/>
                  </a:cubicBezTo>
                  <a:cubicBezTo>
                    <a:pt x="823" y="53"/>
                    <a:pt x="823" y="52"/>
                    <a:pt x="823" y="51"/>
                  </a:cubicBezTo>
                  <a:cubicBezTo>
                    <a:pt x="823" y="49"/>
                    <a:pt x="824" y="47"/>
                    <a:pt x="823" y="45"/>
                  </a:cubicBezTo>
                  <a:cubicBezTo>
                    <a:pt x="821" y="41"/>
                    <a:pt x="820" y="39"/>
                    <a:pt x="817" y="37"/>
                  </a:cubicBezTo>
                  <a:cubicBezTo>
                    <a:pt x="816" y="37"/>
                    <a:pt x="815" y="36"/>
                    <a:pt x="814" y="36"/>
                  </a:cubicBezTo>
                  <a:cubicBezTo>
                    <a:pt x="813" y="36"/>
                    <a:pt x="812" y="35"/>
                    <a:pt x="811" y="34"/>
                  </a:cubicBezTo>
                  <a:cubicBezTo>
                    <a:pt x="808" y="31"/>
                    <a:pt x="808" y="31"/>
                    <a:pt x="808" y="31"/>
                  </a:cubicBezTo>
                  <a:cubicBezTo>
                    <a:pt x="807" y="36"/>
                    <a:pt x="807" y="36"/>
                    <a:pt x="807" y="36"/>
                  </a:cubicBezTo>
                  <a:cubicBezTo>
                    <a:pt x="807" y="37"/>
                    <a:pt x="807" y="37"/>
                    <a:pt x="807" y="38"/>
                  </a:cubicBezTo>
                  <a:cubicBezTo>
                    <a:pt x="807" y="41"/>
                    <a:pt x="806" y="44"/>
                    <a:pt x="806" y="47"/>
                  </a:cubicBezTo>
                  <a:cubicBezTo>
                    <a:pt x="805" y="50"/>
                    <a:pt x="803" y="52"/>
                    <a:pt x="801" y="54"/>
                  </a:cubicBezTo>
                  <a:cubicBezTo>
                    <a:pt x="799" y="55"/>
                    <a:pt x="798" y="57"/>
                    <a:pt x="797" y="58"/>
                  </a:cubicBezTo>
                  <a:cubicBezTo>
                    <a:pt x="794" y="62"/>
                    <a:pt x="792" y="67"/>
                    <a:pt x="790" y="72"/>
                  </a:cubicBezTo>
                  <a:cubicBezTo>
                    <a:pt x="790" y="73"/>
                    <a:pt x="790" y="73"/>
                    <a:pt x="790" y="73"/>
                  </a:cubicBezTo>
                  <a:cubicBezTo>
                    <a:pt x="789" y="75"/>
                    <a:pt x="788" y="78"/>
                    <a:pt x="786" y="80"/>
                  </a:cubicBezTo>
                  <a:cubicBezTo>
                    <a:pt x="786" y="80"/>
                    <a:pt x="785" y="81"/>
                    <a:pt x="784" y="82"/>
                  </a:cubicBezTo>
                  <a:cubicBezTo>
                    <a:pt x="783" y="83"/>
                    <a:pt x="782" y="84"/>
                    <a:pt x="782" y="85"/>
                  </a:cubicBezTo>
                  <a:cubicBezTo>
                    <a:pt x="781" y="86"/>
                    <a:pt x="780" y="88"/>
                    <a:pt x="780" y="89"/>
                  </a:cubicBezTo>
                  <a:cubicBezTo>
                    <a:pt x="780" y="90"/>
                    <a:pt x="779" y="91"/>
                    <a:pt x="779" y="92"/>
                  </a:cubicBezTo>
                  <a:cubicBezTo>
                    <a:pt x="778" y="94"/>
                    <a:pt x="777" y="95"/>
                    <a:pt x="776" y="97"/>
                  </a:cubicBezTo>
                  <a:cubicBezTo>
                    <a:pt x="776" y="98"/>
                    <a:pt x="775" y="99"/>
                    <a:pt x="775" y="100"/>
                  </a:cubicBezTo>
                  <a:cubicBezTo>
                    <a:pt x="774" y="102"/>
                    <a:pt x="773" y="104"/>
                    <a:pt x="773" y="107"/>
                  </a:cubicBezTo>
                  <a:cubicBezTo>
                    <a:pt x="773" y="110"/>
                    <a:pt x="772" y="113"/>
                    <a:pt x="770" y="115"/>
                  </a:cubicBezTo>
                  <a:cubicBezTo>
                    <a:pt x="767" y="120"/>
                    <a:pt x="762" y="125"/>
                    <a:pt x="758" y="127"/>
                  </a:cubicBezTo>
                  <a:cubicBezTo>
                    <a:pt x="757" y="127"/>
                    <a:pt x="756" y="128"/>
                    <a:pt x="755" y="128"/>
                  </a:cubicBezTo>
                  <a:cubicBezTo>
                    <a:pt x="752" y="128"/>
                    <a:pt x="751" y="126"/>
                    <a:pt x="749" y="125"/>
                  </a:cubicBezTo>
                  <a:cubicBezTo>
                    <a:pt x="748" y="124"/>
                    <a:pt x="746" y="123"/>
                    <a:pt x="745" y="123"/>
                  </a:cubicBezTo>
                  <a:cubicBezTo>
                    <a:pt x="744" y="123"/>
                    <a:pt x="744" y="123"/>
                    <a:pt x="743" y="123"/>
                  </a:cubicBezTo>
                  <a:cubicBezTo>
                    <a:pt x="742" y="123"/>
                    <a:pt x="741" y="123"/>
                    <a:pt x="740" y="123"/>
                  </a:cubicBezTo>
                  <a:cubicBezTo>
                    <a:pt x="739" y="124"/>
                    <a:pt x="738" y="124"/>
                    <a:pt x="736" y="124"/>
                  </a:cubicBezTo>
                  <a:cubicBezTo>
                    <a:pt x="736" y="124"/>
                    <a:pt x="736" y="124"/>
                    <a:pt x="736" y="124"/>
                  </a:cubicBezTo>
                  <a:cubicBezTo>
                    <a:pt x="734" y="124"/>
                    <a:pt x="733" y="123"/>
                    <a:pt x="732" y="122"/>
                  </a:cubicBezTo>
                  <a:cubicBezTo>
                    <a:pt x="731" y="121"/>
                    <a:pt x="730" y="121"/>
                    <a:pt x="729" y="121"/>
                  </a:cubicBezTo>
                  <a:cubicBezTo>
                    <a:pt x="728" y="120"/>
                    <a:pt x="728" y="120"/>
                    <a:pt x="727" y="120"/>
                  </a:cubicBezTo>
                  <a:cubicBezTo>
                    <a:pt x="724" y="120"/>
                    <a:pt x="721" y="123"/>
                    <a:pt x="719" y="126"/>
                  </a:cubicBezTo>
                  <a:cubicBezTo>
                    <a:pt x="718" y="127"/>
                    <a:pt x="718" y="127"/>
                    <a:pt x="718" y="127"/>
                  </a:cubicBezTo>
                  <a:cubicBezTo>
                    <a:pt x="716" y="129"/>
                    <a:pt x="715" y="130"/>
                    <a:pt x="714" y="130"/>
                  </a:cubicBezTo>
                  <a:cubicBezTo>
                    <a:pt x="712" y="130"/>
                    <a:pt x="711" y="129"/>
                    <a:pt x="710" y="128"/>
                  </a:cubicBezTo>
                  <a:cubicBezTo>
                    <a:pt x="708" y="128"/>
                    <a:pt x="707" y="127"/>
                    <a:pt x="705" y="126"/>
                  </a:cubicBezTo>
                  <a:cubicBezTo>
                    <a:pt x="702" y="126"/>
                    <a:pt x="700" y="125"/>
                    <a:pt x="698" y="123"/>
                  </a:cubicBezTo>
                  <a:cubicBezTo>
                    <a:pt x="698" y="122"/>
                    <a:pt x="698" y="122"/>
                    <a:pt x="698" y="122"/>
                  </a:cubicBezTo>
                  <a:cubicBezTo>
                    <a:pt x="697" y="122"/>
                    <a:pt x="697" y="122"/>
                    <a:pt x="697" y="122"/>
                  </a:cubicBezTo>
                  <a:cubicBezTo>
                    <a:pt x="696" y="122"/>
                    <a:pt x="695" y="121"/>
                    <a:pt x="694" y="120"/>
                  </a:cubicBezTo>
                  <a:cubicBezTo>
                    <a:pt x="693" y="119"/>
                    <a:pt x="691" y="118"/>
                    <a:pt x="690" y="118"/>
                  </a:cubicBezTo>
                  <a:cubicBezTo>
                    <a:pt x="689" y="117"/>
                    <a:pt x="687" y="117"/>
                    <a:pt x="686" y="116"/>
                  </a:cubicBezTo>
                  <a:cubicBezTo>
                    <a:pt x="686" y="115"/>
                    <a:pt x="686" y="114"/>
                    <a:pt x="685" y="114"/>
                  </a:cubicBezTo>
                  <a:cubicBezTo>
                    <a:pt x="685" y="113"/>
                    <a:pt x="684" y="112"/>
                    <a:pt x="684" y="112"/>
                  </a:cubicBezTo>
                  <a:cubicBezTo>
                    <a:pt x="683" y="111"/>
                    <a:pt x="683" y="111"/>
                    <a:pt x="683" y="111"/>
                  </a:cubicBezTo>
                  <a:cubicBezTo>
                    <a:pt x="682" y="111"/>
                    <a:pt x="682" y="111"/>
                    <a:pt x="682" y="111"/>
                  </a:cubicBezTo>
                  <a:cubicBezTo>
                    <a:pt x="681" y="111"/>
                    <a:pt x="681" y="112"/>
                    <a:pt x="680" y="113"/>
                  </a:cubicBezTo>
                  <a:cubicBezTo>
                    <a:pt x="679" y="113"/>
                    <a:pt x="678" y="114"/>
                    <a:pt x="677" y="114"/>
                  </a:cubicBezTo>
                  <a:cubicBezTo>
                    <a:pt x="676" y="114"/>
                    <a:pt x="675" y="114"/>
                    <a:pt x="674" y="115"/>
                  </a:cubicBezTo>
                  <a:cubicBezTo>
                    <a:pt x="673" y="115"/>
                    <a:pt x="672" y="115"/>
                    <a:pt x="671" y="116"/>
                  </a:cubicBezTo>
                  <a:cubicBezTo>
                    <a:pt x="669" y="117"/>
                    <a:pt x="667" y="117"/>
                    <a:pt x="665" y="117"/>
                  </a:cubicBezTo>
                  <a:cubicBezTo>
                    <a:pt x="664" y="117"/>
                    <a:pt x="664" y="117"/>
                    <a:pt x="664" y="117"/>
                  </a:cubicBezTo>
                  <a:cubicBezTo>
                    <a:pt x="663" y="117"/>
                    <a:pt x="663" y="118"/>
                    <a:pt x="662" y="118"/>
                  </a:cubicBezTo>
                  <a:cubicBezTo>
                    <a:pt x="660" y="118"/>
                    <a:pt x="659" y="119"/>
                    <a:pt x="658" y="119"/>
                  </a:cubicBezTo>
                  <a:cubicBezTo>
                    <a:pt x="656" y="119"/>
                    <a:pt x="655" y="118"/>
                    <a:pt x="654" y="117"/>
                  </a:cubicBezTo>
                  <a:cubicBezTo>
                    <a:pt x="653" y="117"/>
                    <a:pt x="653" y="116"/>
                    <a:pt x="653" y="116"/>
                  </a:cubicBezTo>
                  <a:cubicBezTo>
                    <a:pt x="650" y="115"/>
                    <a:pt x="650" y="115"/>
                    <a:pt x="650" y="115"/>
                  </a:cubicBezTo>
                  <a:cubicBezTo>
                    <a:pt x="649" y="117"/>
                    <a:pt x="649" y="117"/>
                    <a:pt x="649" y="117"/>
                  </a:cubicBezTo>
                  <a:cubicBezTo>
                    <a:pt x="649" y="117"/>
                    <a:pt x="649" y="118"/>
                    <a:pt x="648" y="118"/>
                  </a:cubicBezTo>
                  <a:cubicBezTo>
                    <a:pt x="648" y="119"/>
                    <a:pt x="647" y="119"/>
                    <a:pt x="646" y="120"/>
                  </a:cubicBezTo>
                  <a:cubicBezTo>
                    <a:pt x="645" y="121"/>
                    <a:pt x="645" y="121"/>
                    <a:pt x="644" y="122"/>
                  </a:cubicBezTo>
                  <a:cubicBezTo>
                    <a:pt x="643" y="123"/>
                    <a:pt x="643" y="123"/>
                    <a:pt x="643" y="123"/>
                  </a:cubicBezTo>
                  <a:cubicBezTo>
                    <a:pt x="644" y="124"/>
                    <a:pt x="644" y="124"/>
                    <a:pt x="644" y="124"/>
                  </a:cubicBezTo>
                  <a:cubicBezTo>
                    <a:pt x="644" y="125"/>
                    <a:pt x="645" y="125"/>
                    <a:pt x="646" y="127"/>
                  </a:cubicBezTo>
                  <a:cubicBezTo>
                    <a:pt x="647" y="127"/>
                    <a:pt x="648" y="128"/>
                    <a:pt x="648" y="129"/>
                  </a:cubicBezTo>
                  <a:cubicBezTo>
                    <a:pt x="650" y="133"/>
                    <a:pt x="651" y="137"/>
                    <a:pt x="650" y="139"/>
                  </a:cubicBezTo>
                  <a:cubicBezTo>
                    <a:pt x="648" y="141"/>
                    <a:pt x="647" y="141"/>
                    <a:pt x="646" y="141"/>
                  </a:cubicBezTo>
                  <a:cubicBezTo>
                    <a:pt x="645" y="141"/>
                    <a:pt x="644" y="141"/>
                    <a:pt x="643" y="140"/>
                  </a:cubicBezTo>
                  <a:cubicBezTo>
                    <a:pt x="642" y="140"/>
                    <a:pt x="642" y="140"/>
                    <a:pt x="642" y="140"/>
                  </a:cubicBezTo>
                  <a:cubicBezTo>
                    <a:pt x="640" y="139"/>
                    <a:pt x="638" y="139"/>
                    <a:pt x="636" y="139"/>
                  </a:cubicBezTo>
                  <a:cubicBezTo>
                    <a:pt x="635" y="138"/>
                    <a:pt x="634" y="138"/>
                    <a:pt x="633" y="138"/>
                  </a:cubicBezTo>
                  <a:cubicBezTo>
                    <a:pt x="632" y="138"/>
                    <a:pt x="631" y="138"/>
                    <a:pt x="631" y="138"/>
                  </a:cubicBezTo>
                  <a:cubicBezTo>
                    <a:pt x="629" y="138"/>
                    <a:pt x="628" y="138"/>
                    <a:pt x="626" y="138"/>
                  </a:cubicBezTo>
                  <a:cubicBezTo>
                    <a:pt x="626" y="139"/>
                    <a:pt x="626" y="139"/>
                    <a:pt x="626" y="139"/>
                  </a:cubicBezTo>
                  <a:cubicBezTo>
                    <a:pt x="624" y="139"/>
                    <a:pt x="623" y="139"/>
                    <a:pt x="622" y="139"/>
                  </a:cubicBezTo>
                  <a:cubicBezTo>
                    <a:pt x="622" y="139"/>
                    <a:pt x="622" y="139"/>
                    <a:pt x="622" y="139"/>
                  </a:cubicBezTo>
                  <a:cubicBezTo>
                    <a:pt x="621" y="139"/>
                    <a:pt x="621" y="139"/>
                    <a:pt x="621" y="139"/>
                  </a:cubicBezTo>
                  <a:cubicBezTo>
                    <a:pt x="621" y="139"/>
                    <a:pt x="621" y="139"/>
                    <a:pt x="621" y="139"/>
                  </a:cubicBezTo>
                  <a:cubicBezTo>
                    <a:pt x="620" y="139"/>
                    <a:pt x="620" y="139"/>
                    <a:pt x="619" y="139"/>
                  </a:cubicBezTo>
                  <a:cubicBezTo>
                    <a:pt x="618" y="139"/>
                    <a:pt x="618" y="139"/>
                    <a:pt x="617" y="139"/>
                  </a:cubicBezTo>
                  <a:cubicBezTo>
                    <a:pt x="614" y="139"/>
                    <a:pt x="612" y="138"/>
                    <a:pt x="610" y="136"/>
                  </a:cubicBezTo>
                  <a:cubicBezTo>
                    <a:pt x="608" y="136"/>
                    <a:pt x="607" y="135"/>
                    <a:pt x="606" y="135"/>
                  </a:cubicBezTo>
                  <a:cubicBezTo>
                    <a:pt x="604" y="134"/>
                    <a:pt x="603" y="134"/>
                    <a:pt x="602" y="134"/>
                  </a:cubicBezTo>
                  <a:cubicBezTo>
                    <a:pt x="598" y="134"/>
                    <a:pt x="596" y="138"/>
                    <a:pt x="594" y="142"/>
                  </a:cubicBezTo>
                  <a:cubicBezTo>
                    <a:pt x="593" y="143"/>
                    <a:pt x="593" y="143"/>
                    <a:pt x="593" y="143"/>
                  </a:cubicBezTo>
                  <a:cubicBezTo>
                    <a:pt x="591" y="147"/>
                    <a:pt x="587" y="148"/>
                    <a:pt x="584" y="148"/>
                  </a:cubicBezTo>
                  <a:cubicBezTo>
                    <a:pt x="582" y="148"/>
                    <a:pt x="579" y="148"/>
                    <a:pt x="577" y="149"/>
                  </a:cubicBezTo>
                  <a:cubicBezTo>
                    <a:pt x="576" y="149"/>
                    <a:pt x="576" y="150"/>
                    <a:pt x="575" y="151"/>
                  </a:cubicBezTo>
                  <a:cubicBezTo>
                    <a:pt x="574" y="152"/>
                    <a:pt x="573" y="153"/>
                    <a:pt x="571" y="154"/>
                  </a:cubicBezTo>
                  <a:cubicBezTo>
                    <a:pt x="571" y="154"/>
                    <a:pt x="570" y="154"/>
                    <a:pt x="569" y="154"/>
                  </a:cubicBezTo>
                  <a:cubicBezTo>
                    <a:pt x="568" y="154"/>
                    <a:pt x="567" y="154"/>
                    <a:pt x="566" y="154"/>
                  </a:cubicBezTo>
                  <a:cubicBezTo>
                    <a:pt x="565" y="153"/>
                    <a:pt x="565" y="153"/>
                    <a:pt x="564" y="153"/>
                  </a:cubicBezTo>
                  <a:cubicBezTo>
                    <a:pt x="564" y="153"/>
                    <a:pt x="563" y="153"/>
                    <a:pt x="563" y="153"/>
                  </a:cubicBezTo>
                  <a:cubicBezTo>
                    <a:pt x="559" y="153"/>
                    <a:pt x="556" y="157"/>
                    <a:pt x="555" y="165"/>
                  </a:cubicBezTo>
                  <a:cubicBezTo>
                    <a:pt x="555" y="165"/>
                    <a:pt x="555" y="165"/>
                    <a:pt x="555" y="165"/>
                  </a:cubicBezTo>
                  <a:cubicBezTo>
                    <a:pt x="555" y="165"/>
                    <a:pt x="554" y="165"/>
                    <a:pt x="554" y="165"/>
                  </a:cubicBezTo>
                  <a:cubicBezTo>
                    <a:pt x="553" y="165"/>
                    <a:pt x="552" y="165"/>
                    <a:pt x="551" y="165"/>
                  </a:cubicBezTo>
                  <a:cubicBezTo>
                    <a:pt x="550" y="164"/>
                    <a:pt x="550" y="164"/>
                    <a:pt x="549" y="164"/>
                  </a:cubicBezTo>
                  <a:cubicBezTo>
                    <a:pt x="548" y="164"/>
                    <a:pt x="548" y="164"/>
                    <a:pt x="548" y="164"/>
                  </a:cubicBezTo>
                  <a:cubicBezTo>
                    <a:pt x="546" y="165"/>
                    <a:pt x="546" y="166"/>
                    <a:pt x="546" y="166"/>
                  </a:cubicBezTo>
                  <a:cubicBezTo>
                    <a:pt x="546" y="167"/>
                    <a:pt x="545" y="168"/>
                    <a:pt x="544" y="169"/>
                  </a:cubicBezTo>
                  <a:cubicBezTo>
                    <a:pt x="544" y="169"/>
                    <a:pt x="543" y="169"/>
                    <a:pt x="543" y="169"/>
                  </a:cubicBezTo>
                  <a:cubicBezTo>
                    <a:pt x="541" y="169"/>
                    <a:pt x="539" y="167"/>
                    <a:pt x="538" y="165"/>
                  </a:cubicBezTo>
                  <a:cubicBezTo>
                    <a:pt x="538" y="164"/>
                    <a:pt x="537" y="163"/>
                    <a:pt x="537" y="162"/>
                  </a:cubicBezTo>
                  <a:cubicBezTo>
                    <a:pt x="536" y="162"/>
                    <a:pt x="536" y="162"/>
                    <a:pt x="536" y="162"/>
                  </a:cubicBezTo>
                  <a:cubicBezTo>
                    <a:pt x="535" y="162"/>
                    <a:pt x="535" y="162"/>
                    <a:pt x="535" y="162"/>
                  </a:cubicBezTo>
                  <a:cubicBezTo>
                    <a:pt x="535" y="162"/>
                    <a:pt x="535" y="162"/>
                    <a:pt x="534" y="162"/>
                  </a:cubicBezTo>
                  <a:cubicBezTo>
                    <a:pt x="533" y="162"/>
                    <a:pt x="532" y="161"/>
                    <a:pt x="530" y="161"/>
                  </a:cubicBezTo>
                  <a:cubicBezTo>
                    <a:pt x="529" y="160"/>
                    <a:pt x="528" y="159"/>
                    <a:pt x="528" y="158"/>
                  </a:cubicBezTo>
                  <a:cubicBezTo>
                    <a:pt x="527" y="158"/>
                    <a:pt x="527" y="158"/>
                    <a:pt x="526" y="157"/>
                  </a:cubicBezTo>
                  <a:cubicBezTo>
                    <a:pt x="523" y="154"/>
                    <a:pt x="521" y="152"/>
                    <a:pt x="518" y="149"/>
                  </a:cubicBezTo>
                  <a:cubicBezTo>
                    <a:pt x="517" y="148"/>
                    <a:pt x="516" y="147"/>
                    <a:pt x="515" y="147"/>
                  </a:cubicBezTo>
                  <a:cubicBezTo>
                    <a:pt x="512" y="145"/>
                    <a:pt x="510" y="144"/>
                    <a:pt x="510" y="141"/>
                  </a:cubicBezTo>
                  <a:cubicBezTo>
                    <a:pt x="509" y="139"/>
                    <a:pt x="509" y="136"/>
                    <a:pt x="510" y="134"/>
                  </a:cubicBezTo>
                  <a:cubicBezTo>
                    <a:pt x="510" y="131"/>
                    <a:pt x="510" y="128"/>
                    <a:pt x="509" y="125"/>
                  </a:cubicBezTo>
                  <a:cubicBezTo>
                    <a:pt x="509" y="125"/>
                    <a:pt x="509" y="124"/>
                    <a:pt x="508" y="124"/>
                  </a:cubicBezTo>
                  <a:cubicBezTo>
                    <a:pt x="508" y="124"/>
                    <a:pt x="508" y="124"/>
                    <a:pt x="508" y="124"/>
                  </a:cubicBezTo>
                  <a:cubicBezTo>
                    <a:pt x="508" y="124"/>
                    <a:pt x="508" y="124"/>
                    <a:pt x="508" y="124"/>
                  </a:cubicBezTo>
                  <a:cubicBezTo>
                    <a:pt x="508" y="123"/>
                    <a:pt x="507" y="123"/>
                    <a:pt x="507" y="123"/>
                  </a:cubicBezTo>
                  <a:cubicBezTo>
                    <a:pt x="506" y="123"/>
                    <a:pt x="505" y="122"/>
                    <a:pt x="505" y="121"/>
                  </a:cubicBezTo>
                  <a:cubicBezTo>
                    <a:pt x="503" y="120"/>
                    <a:pt x="503" y="118"/>
                    <a:pt x="503" y="116"/>
                  </a:cubicBezTo>
                  <a:cubicBezTo>
                    <a:pt x="503" y="115"/>
                    <a:pt x="503" y="115"/>
                    <a:pt x="503" y="114"/>
                  </a:cubicBezTo>
                  <a:cubicBezTo>
                    <a:pt x="502" y="112"/>
                    <a:pt x="502" y="111"/>
                    <a:pt x="502" y="110"/>
                  </a:cubicBezTo>
                  <a:cubicBezTo>
                    <a:pt x="501" y="107"/>
                    <a:pt x="500" y="104"/>
                    <a:pt x="500" y="101"/>
                  </a:cubicBezTo>
                  <a:cubicBezTo>
                    <a:pt x="501" y="99"/>
                    <a:pt x="501" y="99"/>
                    <a:pt x="501" y="99"/>
                  </a:cubicBezTo>
                  <a:cubicBezTo>
                    <a:pt x="501" y="96"/>
                    <a:pt x="501" y="92"/>
                    <a:pt x="502" y="89"/>
                  </a:cubicBezTo>
                  <a:cubicBezTo>
                    <a:pt x="503" y="87"/>
                    <a:pt x="504" y="85"/>
                    <a:pt x="505" y="83"/>
                  </a:cubicBezTo>
                  <a:cubicBezTo>
                    <a:pt x="506" y="81"/>
                    <a:pt x="508" y="79"/>
                    <a:pt x="508" y="76"/>
                  </a:cubicBezTo>
                  <a:cubicBezTo>
                    <a:pt x="507" y="75"/>
                    <a:pt x="507" y="74"/>
                    <a:pt x="507" y="73"/>
                  </a:cubicBezTo>
                  <a:cubicBezTo>
                    <a:pt x="506" y="70"/>
                    <a:pt x="506" y="68"/>
                    <a:pt x="509" y="64"/>
                  </a:cubicBezTo>
                  <a:cubicBezTo>
                    <a:pt x="510" y="64"/>
                    <a:pt x="511" y="63"/>
                    <a:pt x="511" y="62"/>
                  </a:cubicBezTo>
                  <a:cubicBezTo>
                    <a:pt x="512" y="61"/>
                    <a:pt x="512" y="60"/>
                    <a:pt x="513" y="60"/>
                  </a:cubicBezTo>
                  <a:cubicBezTo>
                    <a:pt x="513" y="59"/>
                    <a:pt x="514" y="59"/>
                    <a:pt x="515" y="58"/>
                  </a:cubicBezTo>
                  <a:cubicBezTo>
                    <a:pt x="515" y="57"/>
                    <a:pt x="516" y="57"/>
                    <a:pt x="516" y="56"/>
                  </a:cubicBezTo>
                  <a:cubicBezTo>
                    <a:pt x="518" y="53"/>
                    <a:pt x="515" y="49"/>
                    <a:pt x="513" y="47"/>
                  </a:cubicBezTo>
                  <a:cubicBezTo>
                    <a:pt x="512" y="46"/>
                    <a:pt x="512" y="46"/>
                    <a:pt x="512" y="46"/>
                  </a:cubicBezTo>
                  <a:cubicBezTo>
                    <a:pt x="511" y="44"/>
                    <a:pt x="510" y="43"/>
                    <a:pt x="510" y="41"/>
                  </a:cubicBezTo>
                  <a:cubicBezTo>
                    <a:pt x="510" y="40"/>
                    <a:pt x="511" y="39"/>
                    <a:pt x="511" y="38"/>
                  </a:cubicBezTo>
                  <a:cubicBezTo>
                    <a:pt x="511" y="37"/>
                    <a:pt x="512" y="37"/>
                    <a:pt x="512" y="36"/>
                  </a:cubicBezTo>
                  <a:cubicBezTo>
                    <a:pt x="511" y="33"/>
                    <a:pt x="507" y="32"/>
                    <a:pt x="503" y="31"/>
                  </a:cubicBezTo>
                  <a:cubicBezTo>
                    <a:pt x="500" y="30"/>
                    <a:pt x="497" y="30"/>
                    <a:pt x="497" y="28"/>
                  </a:cubicBezTo>
                  <a:cubicBezTo>
                    <a:pt x="496" y="27"/>
                    <a:pt x="497" y="26"/>
                    <a:pt x="498" y="24"/>
                  </a:cubicBezTo>
                  <a:cubicBezTo>
                    <a:pt x="498" y="23"/>
                    <a:pt x="499" y="23"/>
                    <a:pt x="499" y="22"/>
                  </a:cubicBezTo>
                  <a:cubicBezTo>
                    <a:pt x="500" y="21"/>
                    <a:pt x="501" y="21"/>
                    <a:pt x="501" y="20"/>
                  </a:cubicBezTo>
                  <a:cubicBezTo>
                    <a:pt x="502" y="18"/>
                    <a:pt x="502" y="17"/>
                    <a:pt x="502" y="16"/>
                  </a:cubicBezTo>
                  <a:cubicBezTo>
                    <a:pt x="502" y="15"/>
                    <a:pt x="502" y="14"/>
                    <a:pt x="502" y="13"/>
                  </a:cubicBezTo>
                  <a:cubicBezTo>
                    <a:pt x="502" y="13"/>
                    <a:pt x="502" y="13"/>
                    <a:pt x="502" y="13"/>
                  </a:cubicBezTo>
                  <a:cubicBezTo>
                    <a:pt x="503" y="9"/>
                    <a:pt x="504" y="6"/>
                    <a:pt x="500" y="3"/>
                  </a:cubicBezTo>
                  <a:cubicBezTo>
                    <a:pt x="499" y="3"/>
                    <a:pt x="499" y="3"/>
                    <a:pt x="498" y="2"/>
                  </a:cubicBezTo>
                  <a:cubicBezTo>
                    <a:pt x="497" y="1"/>
                    <a:pt x="496" y="1"/>
                    <a:pt x="496" y="1"/>
                  </a:cubicBezTo>
                  <a:cubicBezTo>
                    <a:pt x="495" y="0"/>
                    <a:pt x="495" y="0"/>
                    <a:pt x="495" y="0"/>
                  </a:cubicBezTo>
                  <a:cubicBezTo>
                    <a:pt x="494" y="0"/>
                    <a:pt x="494" y="0"/>
                    <a:pt x="494" y="0"/>
                  </a:cubicBezTo>
                  <a:cubicBezTo>
                    <a:pt x="494" y="0"/>
                    <a:pt x="493" y="1"/>
                    <a:pt x="492" y="1"/>
                  </a:cubicBezTo>
                  <a:cubicBezTo>
                    <a:pt x="492" y="1"/>
                    <a:pt x="492" y="2"/>
                    <a:pt x="491" y="2"/>
                  </a:cubicBezTo>
                  <a:cubicBezTo>
                    <a:pt x="489" y="3"/>
                    <a:pt x="488" y="3"/>
                    <a:pt x="487" y="3"/>
                  </a:cubicBezTo>
                  <a:cubicBezTo>
                    <a:pt x="485" y="4"/>
                    <a:pt x="484" y="4"/>
                    <a:pt x="482" y="6"/>
                  </a:cubicBezTo>
                  <a:cubicBezTo>
                    <a:pt x="480" y="6"/>
                    <a:pt x="480" y="6"/>
                    <a:pt x="480" y="6"/>
                  </a:cubicBezTo>
                  <a:cubicBezTo>
                    <a:pt x="480" y="8"/>
                    <a:pt x="480" y="8"/>
                    <a:pt x="480" y="8"/>
                  </a:cubicBezTo>
                  <a:cubicBezTo>
                    <a:pt x="480" y="8"/>
                    <a:pt x="480" y="9"/>
                    <a:pt x="480" y="9"/>
                  </a:cubicBezTo>
                  <a:cubicBezTo>
                    <a:pt x="480" y="15"/>
                    <a:pt x="477" y="17"/>
                    <a:pt x="473" y="20"/>
                  </a:cubicBezTo>
                  <a:cubicBezTo>
                    <a:pt x="473" y="20"/>
                    <a:pt x="472" y="21"/>
                    <a:pt x="471" y="22"/>
                  </a:cubicBezTo>
                  <a:cubicBezTo>
                    <a:pt x="470" y="22"/>
                    <a:pt x="469" y="24"/>
                    <a:pt x="468" y="25"/>
                  </a:cubicBezTo>
                  <a:cubicBezTo>
                    <a:pt x="467" y="26"/>
                    <a:pt x="466" y="28"/>
                    <a:pt x="464" y="29"/>
                  </a:cubicBezTo>
                  <a:cubicBezTo>
                    <a:pt x="463" y="29"/>
                    <a:pt x="462" y="29"/>
                    <a:pt x="460" y="30"/>
                  </a:cubicBezTo>
                  <a:cubicBezTo>
                    <a:pt x="459" y="30"/>
                    <a:pt x="457" y="30"/>
                    <a:pt x="456" y="31"/>
                  </a:cubicBezTo>
                  <a:cubicBezTo>
                    <a:pt x="455" y="31"/>
                    <a:pt x="454" y="32"/>
                    <a:pt x="453" y="32"/>
                  </a:cubicBezTo>
                  <a:cubicBezTo>
                    <a:pt x="452" y="32"/>
                    <a:pt x="450" y="33"/>
                    <a:pt x="449" y="34"/>
                  </a:cubicBezTo>
                  <a:cubicBezTo>
                    <a:pt x="448" y="35"/>
                    <a:pt x="447" y="36"/>
                    <a:pt x="447" y="37"/>
                  </a:cubicBezTo>
                  <a:cubicBezTo>
                    <a:pt x="446" y="38"/>
                    <a:pt x="445" y="39"/>
                    <a:pt x="443" y="40"/>
                  </a:cubicBezTo>
                  <a:cubicBezTo>
                    <a:pt x="442" y="41"/>
                    <a:pt x="440" y="41"/>
                    <a:pt x="439" y="42"/>
                  </a:cubicBezTo>
                  <a:cubicBezTo>
                    <a:pt x="437" y="42"/>
                    <a:pt x="436" y="43"/>
                    <a:pt x="435" y="43"/>
                  </a:cubicBezTo>
                  <a:cubicBezTo>
                    <a:pt x="433" y="43"/>
                    <a:pt x="432" y="44"/>
                    <a:pt x="431" y="44"/>
                  </a:cubicBezTo>
                  <a:cubicBezTo>
                    <a:pt x="429" y="44"/>
                    <a:pt x="428" y="44"/>
                    <a:pt x="426" y="44"/>
                  </a:cubicBezTo>
                  <a:cubicBezTo>
                    <a:pt x="425" y="45"/>
                    <a:pt x="425" y="45"/>
                    <a:pt x="425" y="45"/>
                  </a:cubicBezTo>
                  <a:cubicBezTo>
                    <a:pt x="423" y="45"/>
                    <a:pt x="422" y="46"/>
                    <a:pt x="421" y="46"/>
                  </a:cubicBezTo>
                  <a:cubicBezTo>
                    <a:pt x="420" y="46"/>
                    <a:pt x="419" y="46"/>
                    <a:pt x="418" y="45"/>
                  </a:cubicBezTo>
                  <a:cubicBezTo>
                    <a:pt x="418" y="45"/>
                    <a:pt x="417" y="44"/>
                    <a:pt x="417" y="44"/>
                  </a:cubicBezTo>
                  <a:cubicBezTo>
                    <a:pt x="415" y="43"/>
                    <a:pt x="414" y="43"/>
                    <a:pt x="413" y="43"/>
                  </a:cubicBezTo>
                  <a:cubicBezTo>
                    <a:pt x="412" y="43"/>
                    <a:pt x="411" y="44"/>
                    <a:pt x="410" y="44"/>
                  </a:cubicBezTo>
                  <a:cubicBezTo>
                    <a:pt x="410" y="45"/>
                    <a:pt x="410" y="45"/>
                    <a:pt x="409" y="46"/>
                  </a:cubicBezTo>
                  <a:cubicBezTo>
                    <a:pt x="409" y="47"/>
                    <a:pt x="409" y="47"/>
                    <a:pt x="408" y="47"/>
                  </a:cubicBezTo>
                  <a:cubicBezTo>
                    <a:pt x="408" y="48"/>
                    <a:pt x="407" y="48"/>
                    <a:pt x="406" y="48"/>
                  </a:cubicBezTo>
                  <a:cubicBezTo>
                    <a:pt x="406" y="48"/>
                    <a:pt x="405" y="48"/>
                    <a:pt x="405" y="49"/>
                  </a:cubicBezTo>
                  <a:cubicBezTo>
                    <a:pt x="401" y="50"/>
                    <a:pt x="401" y="52"/>
                    <a:pt x="402" y="55"/>
                  </a:cubicBezTo>
                  <a:cubicBezTo>
                    <a:pt x="402" y="62"/>
                    <a:pt x="401" y="66"/>
                    <a:pt x="399" y="67"/>
                  </a:cubicBezTo>
                  <a:cubicBezTo>
                    <a:pt x="398" y="68"/>
                    <a:pt x="398" y="68"/>
                    <a:pt x="397" y="68"/>
                  </a:cubicBezTo>
                  <a:cubicBezTo>
                    <a:pt x="396" y="68"/>
                    <a:pt x="395" y="67"/>
                    <a:pt x="394" y="67"/>
                  </a:cubicBezTo>
                  <a:cubicBezTo>
                    <a:pt x="393" y="66"/>
                    <a:pt x="392" y="65"/>
                    <a:pt x="391" y="63"/>
                  </a:cubicBezTo>
                  <a:cubicBezTo>
                    <a:pt x="390" y="63"/>
                    <a:pt x="389" y="62"/>
                    <a:pt x="389" y="61"/>
                  </a:cubicBezTo>
                  <a:cubicBezTo>
                    <a:pt x="386" y="59"/>
                    <a:pt x="385" y="57"/>
                    <a:pt x="383" y="54"/>
                  </a:cubicBezTo>
                  <a:cubicBezTo>
                    <a:pt x="382" y="53"/>
                    <a:pt x="381" y="52"/>
                    <a:pt x="381" y="52"/>
                  </a:cubicBezTo>
                  <a:cubicBezTo>
                    <a:pt x="379" y="54"/>
                    <a:pt x="379" y="54"/>
                    <a:pt x="379" y="54"/>
                  </a:cubicBezTo>
                  <a:cubicBezTo>
                    <a:pt x="379" y="55"/>
                    <a:pt x="379" y="55"/>
                    <a:pt x="379" y="55"/>
                  </a:cubicBezTo>
                  <a:cubicBezTo>
                    <a:pt x="378" y="53"/>
                    <a:pt x="378" y="53"/>
                    <a:pt x="378" y="53"/>
                  </a:cubicBezTo>
                  <a:cubicBezTo>
                    <a:pt x="378" y="53"/>
                    <a:pt x="377" y="53"/>
                    <a:pt x="377" y="53"/>
                  </a:cubicBezTo>
                  <a:cubicBezTo>
                    <a:pt x="376" y="54"/>
                    <a:pt x="376" y="54"/>
                    <a:pt x="376" y="54"/>
                  </a:cubicBezTo>
                  <a:cubicBezTo>
                    <a:pt x="375" y="55"/>
                    <a:pt x="374" y="55"/>
                    <a:pt x="374" y="55"/>
                  </a:cubicBezTo>
                  <a:cubicBezTo>
                    <a:pt x="373" y="55"/>
                    <a:pt x="372" y="55"/>
                    <a:pt x="371" y="54"/>
                  </a:cubicBezTo>
                  <a:cubicBezTo>
                    <a:pt x="371" y="54"/>
                    <a:pt x="370" y="53"/>
                    <a:pt x="369" y="53"/>
                  </a:cubicBezTo>
                  <a:cubicBezTo>
                    <a:pt x="368" y="52"/>
                    <a:pt x="367" y="52"/>
                    <a:pt x="366" y="52"/>
                  </a:cubicBezTo>
                  <a:cubicBezTo>
                    <a:pt x="365" y="52"/>
                    <a:pt x="363" y="53"/>
                    <a:pt x="361" y="54"/>
                  </a:cubicBezTo>
                  <a:cubicBezTo>
                    <a:pt x="360" y="54"/>
                    <a:pt x="358" y="55"/>
                    <a:pt x="356" y="55"/>
                  </a:cubicBezTo>
                  <a:cubicBezTo>
                    <a:pt x="355" y="55"/>
                    <a:pt x="355" y="55"/>
                    <a:pt x="354" y="54"/>
                  </a:cubicBezTo>
                  <a:cubicBezTo>
                    <a:pt x="352" y="53"/>
                    <a:pt x="352" y="52"/>
                    <a:pt x="353" y="50"/>
                  </a:cubicBezTo>
                  <a:cubicBezTo>
                    <a:pt x="353" y="48"/>
                    <a:pt x="353" y="47"/>
                    <a:pt x="352" y="46"/>
                  </a:cubicBezTo>
                  <a:cubicBezTo>
                    <a:pt x="351" y="45"/>
                    <a:pt x="349" y="44"/>
                    <a:pt x="348" y="44"/>
                  </a:cubicBezTo>
                  <a:cubicBezTo>
                    <a:pt x="346" y="44"/>
                    <a:pt x="344" y="45"/>
                    <a:pt x="343" y="45"/>
                  </a:cubicBezTo>
                  <a:cubicBezTo>
                    <a:pt x="341" y="45"/>
                    <a:pt x="339" y="46"/>
                    <a:pt x="337" y="46"/>
                  </a:cubicBezTo>
                  <a:cubicBezTo>
                    <a:pt x="336" y="46"/>
                    <a:pt x="335" y="45"/>
                    <a:pt x="334" y="45"/>
                  </a:cubicBezTo>
                  <a:cubicBezTo>
                    <a:pt x="333" y="44"/>
                    <a:pt x="332" y="43"/>
                    <a:pt x="332" y="42"/>
                  </a:cubicBezTo>
                  <a:cubicBezTo>
                    <a:pt x="331" y="41"/>
                    <a:pt x="331" y="41"/>
                    <a:pt x="330" y="40"/>
                  </a:cubicBezTo>
                  <a:cubicBezTo>
                    <a:pt x="325" y="37"/>
                    <a:pt x="325" y="37"/>
                    <a:pt x="325" y="37"/>
                  </a:cubicBezTo>
                  <a:cubicBezTo>
                    <a:pt x="326" y="42"/>
                    <a:pt x="326" y="42"/>
                    <a:pt x="326" y="42"/>
                  </a:cubicBezTo>
                  <a:cubicBezTo>
                    <a:pt x="327" y="46"/>
                    <a:pt x="330" y="50"/>
                    <a:pt x="333" y="53"/>
                  </a:cubicBezTo>
                  <a:cubicBezTo>
                    <a:pt x="334" y="54"/>
                    <a:pt x="335" y="55"/>
                    <a:pt x="335" y="56"/>
                  </a:cubicBezTo>
                  <a:cubicBezTo>
                    <a:pt x="337" y="58"/>
                    <a:pt x="338" y="59"/>
                    <a:pt x="339" y="59"/>
                  </a:cubicBezTo>
                  <a:cubicBezTo>
                    <a:pt x="340" y="60"/>
                    <a:pt x="341" y="61"/>
                    <a:pt x="342" y="61"/>
                  </a:cubicBezTo>
                  <a:cubicBezTo>
                    <a:pt x="346" y="65"/>
                    <a:pt x="348" y="69"/>
                    <a:pt x="347" y="74"/>
                  </a:cubicBezTo>
                  <a:cubicBezTo>
                    <a:pt x="346" y="80"/>
                    <a:pt x="347" y="86"/>
                    <a:pt x="349" y="91"/>
                  </a:cubicBezTo>
                  <a:cubicBezTo>
                    <a:pt x="350" y="92"/>
                    <a:pt x="350" y="93"/>
                    <a:pt x="351" y="94"/>
                  </a:cubicBezTo>
                  <a:cubicBezTo>
                    <a:pt x="351" y="94"/>
                    <a:pt x="351" y="94"/>
                    <a:pt x="351" y="94"/>
                  </a:cubicBezTo>
                  <a:cubicBezTo>
                    <a:pt x="353" y="98"/>
                    <a:pt x="356" y="104"/>
                    <a:pt x="355" y="108"/>
                  </a:cubicBezTo>
                  <a:cubicBezTo>
                    <a:pt x="355" y="109"/>
                    <a:pt x="355" y="109"/>
                    <a:pt x="355" y="110"/>
                  </a:cubicBezTo>
                  <a:cubicBezTo>
                    <a:pt x="354" y="111"/>
                    <a:pt x="354" y="112"/>
                    <a:pt x="354" y="113"/>
                  </a:cubicBezTo>
                  <a:cubicBezTo>
                    <a:pt x="354" y="115"/>
                    <a:pt x="354" y="115"/>
                    <a:pt x="354" y="115"/>
                  </a:cubicBezTo>
                  <a:cubicBezTo>
                    <a:pt x="356" y="115"/>
                    <a:pt x="356" y="115"/>
                    <a:pt x="356" y="115"/>
                  </a:cubicBezTo>
                  <a:cubicBezTo>
                    <a:pt x="356" y="115"/>
                    <a:pt x="356" y="115"/>
                    <a:pt x="356" y="115"/>
                  </a:cubicBezTo>
                  <a:cubicBezTo>
                    <a:pt x="357" y="116"/>
                    <a:pt x="358" y="116"/>
                    <a:pt x="359" y="116"/>
                  </a:cubicBezTo>
                  <a:cubicBezTo>
                    <a:pt x="360" y="116"/>
                    <a:pt x="362" y="116"/>
                    <a:pt x="363" y="115"/>
                  </a:cubicBezTo>
                  <a:cubicBezTo>
                    <a:pt x="364" y="115"/>
                    <a:pt x="365" y="115"/>
                    <a:pt x="366" y="115"/>
                  </a:cubicBezTo>
                  <a:cubicBezTo>
                    <a:pt x="366" y="115"/>
                    <a:pt x="367" y="115"/>
                    <a:pt x="368" y="115"/>
                  </a:cubicBezTo>
                  <a:cubicBezTo>
                    <a:pt x="369" y="115"/>
                    <a:pt x="370" y="115"/>
                    <a:pt x="371" y="115"/>
                  </a:cubicBezTo>
                  <a:cubicBezTo>
                    <a:pt x="374" y="115"/>
                    <a:pt x="376" y="115"/>
                    <a:pt x="377" y="116"/>
                  </a:cubicBezTo>
                  <a:cubicBezTo>
                    <a:pt x="378" y="118"/>
                    <a:pt x="378" y="124"/>
                    <a:pt x="377" y="126"/>
                  </a:cubicBezTo>
                  <a:cubicBezTo>
                    <a:pt x="377" y="126"/>
                    <a:pt x="375" y="127"/>
                    <a:pt x="374" y="127"/>
                  </a:cubicBezTo>
                  <a:cubicBezTo>
                    <a:pt x="374" y="127"/>
                    <a:pt x="374" y="127"/>
                    <a:pt x="374" y="127"/>
                  </a:cubicBezTo>
                  <a:cubicBezTo>
                    <a:pt x="373" y="128"/>
                    <a:pt x="373" y="128"/>
                    <a:pt x="372" y="128"/>
                  </a:cubicBezTo>
                  <a:cubicBezTo>
                    <a:pt x="371" y="129"/>
                    <a:pt x="371" y="129"/>
                    <a:pt x="371" y="129"/>
                  </a:cubicBezTo>
                  <a:cubicBezTo>
                    <a:pt x="369" y="129"/>
                    <a:pt x="367" y="130"/>
                    <a:pt x="365" y="131"/>
                  </a:cubicBezTo>
                  <a:cubicBezTo>
                    <a:pt x="365" y="132"/>
                    <a:pt x="364" y="132"/>
                    <a:pt x="364" y="133"/>
                  </a:cubicBezTo>
                  <a:cubicBezTo>
                    <a:pt x="363" y="134"/>
                    <a:pt x="362" y="135"/>
                    <a:pt x="359" y="135"/>
                  </a:cubicBezTo>
                  <a:cubicBezTo>
                    <a:pt x="359" y="135"/>
                    <a:pt x="358" y="135"/>
                    <a:pt x="357" y="135"/>
                  </a:cubicBezTo>
                  <a:cubicBezTo>
                    <a:pt x="357" y="135"/>
                    <a:pt x="355" y="135"/>
                    <a:pt x="354" y="135"/>
                  </a:cubicBezTo>
                  <a:cubicBezTo>
                    <a:pt x="354" y="135"/>
                    <a:pt x="353" y="135"/>
                    <a:pt x="353" y="135"/>
                  </a:cubicBezTo>
                  <a:cubicBezTo>
                    <a:pt x="351" y="135"/>
                    <a:pt x="351" y="135"/>
                    <a:pt x="351" y="135"/>
                  </a:cubicBezTo>
                  <a:cubicBezTo>
                    <a:pt x="351" y="138"/>
                    <a:pt x="351" y="138"/>
                    <a:pt x="351" y="138"/>
                  </a:cubicBezTo>
                  <a:cubicBezTo>
                    <a:pt x="351" y="139"/>
                    <a:pt x="351" y="140"/>
                    <a:pt x="351" y="142"/>
                  </a:cubicBezTo>
                  <a:cubicBezTo>
                    <a:pt x="351" y="144"/>
                    <a:pt x="352" y="147"/>
                    <a:pt x="351" y="149"/>
                  </a:cubicBezTo>
                  <a:cubicBezTo>
                    <a:pt x="350" y="150"/>
                    <a:pt x="349" y="150"/>
                    <a:pt x="349" y="151"/>
                  </a:cubicBezTo>
                  <a:cubicBezTo>
                    <a:pt x="348" y="152"/>
                    <a:pt x="348" y="152"/>
                    <a:pt x="347" y="152"/>
                  </a:cubicBezTo>
                  <a:cubicBezTo>
                    <a:pt x="347" y="153"/>
                    <a:pt x="346" y="154"/>
                    <a:pt x="346" y="154"/>
                  </a:cubicBezTo>
                  <a:cubicBezTo>
                    <a:pt x="345" y="155"/>
                    <a:pt x="345" y="156"/>
                    <a:pt x="344" y="157"/>
                  </a:cubicBezTo>
                  <a:cubicBezTo>
                    <a:pt x="344" y="157"/>
                    <a:pt x="343" y="158"/>
                    <a:pt x="342" y="158"/>
                  </a:cubicBezTo>
                  <a:cubicBezTo>
                    <a:pt x="342" y="158"/>
                    <a:pt x="341" y="157"/>
                    <a:pt x="340" y="157"/>
                  </a:cubicBezTo>
                  <a:cubicBezTo>
                    <a:pt x="339" y="156"/>
                    <a:pt x="339" y="155"/>
                    <a:pt x="337" y="155"/>
                  </a:cubicBezTo>
                  <a:cubicBezTo>
                    <a:pt x="337" y="155"/>
                    <a:pt x="337" y="155"/>
                    <a:pt x="337" y="155"/>
                  </a:cubicBezTo>
                  <a:cubicBezTo>
                    <a:pt x="336" y="156"/>
                    <a:pt x="336" y="156"/>
                    <a:pt x="336" y="156"/>
                  </a:cubicBezTo>
                  <a:cubicBezTo>
                    <a:pt x="334" y="156"/>
                    <a:pt x="334" y="158"/>
                    <a:pt x="333" y="160"/>
                  </a:cubicBezTo>
                  <a:cubicBezTo>
                    <a:pt x="332" y="162"/>
                    <a:pt x="332" y="163"/>
                    <a:pt x="330" y="164"/>
                  </a:cubicBezTo>
                  <a:cubicBezTo>
                    <a:pt x="329" y="165"/>
                    <a:pt x="327" y="165"/>
                    <a:pt x="325" y="165"/>
                  </a:cubicBezTo>
                  <a:cubicBezTo>
                    <a:pt x="323" y="166"/>
                    <a:pt x="321" y="166"/>
                    <a:pt x="320" y="166"/>
                  </a:cubicBezTo>
                  <a:cubicBezTo>
                    <a:pt x="319" y="167"/>
                    <a:pt x="319" y="167"/>
                    <a:pt x="319" y="167"/>
                  </a:cubicBezTo>
                  <a:cubicBezTo>
                    <a:pt x="316" y="168"/>
                    <a:pt x="312" y="170"/>
                    <a:pt x="312" y="173"/>
                  </a:cubicBezTo>
                  <a:cubicBezTo>
                    <a:pt x="311" y="174"/>
                    <a:pt x="312" y="174"/>
                    <a:pt x="312" y="175"/>
                  </a:cubicBezTo>
                  <a:cubicBezTo>
                    <a:pt x="312" y="177"/>
                    <a:pt x="312" y="178"/>
                    <a:pt x="311" y="179"/>
                  </a:cubicBezTo>
                  <a:cubicBezTo>
                    <a:pt x="310" y="179"/>
                    <a:pt x="309" y="179"/>
                    <a:pt x="308" y="179"/>
                  </a:cubicBezTo>
                  <a:cubicBezTo>
                    <a:pt x="307" y="180"/>
                    <a:pt x="307" y="180"/>
                    <a:pt x="306" y="180"/>
                  </a:cubicBezTo>
                  <a:cubicBezTo>
                    <a:pt x="304" y="181"/>
                    <a:pt x="303" y="182"/>
                    <a:pt x="302" y="184"/>
                  </a:cubicBezTo>
                  <a:cubicBezTo>
                    <a:pt x="302" y="185"/>
                    <a:pt x="301" y="187"/>
                    <a:pt x="300" y="188"/>
                  </a:cubicBezTo>
                  <a:cubicBezTo>
                    <a:pt x="300" y="189"/>
                    <a:pt x="299" y="189"/>
                    <a:pt x="298" y="189"/>
                  </a:cubicBezTo>
                  <a:cubicBezTo>
                    <a:pt x="297" y="189"/>
                    <a:pt x="297" y="189"/>
                    <a:pt x="296" y="189"/>
                  </a:cubicBezTo>
                  <a:cubicBezTo>
                    <a:pt x="295" y="188"/>
                    <a:pt x="294" y="186"/>
                    <a:pt x="295" y="185"/>
                  </a:cubicBezTo>
                  <a:cubicBezTo>
                    <a:pt x="295" y="183"/>
                    <a:pt x="296" y="182"/>
                    <a:pt x="297" y="181"/>
                  </a:cubicBezTo>
                  <a:cubicBezTo>
                    <a:pt x="298" y="180"/>
                    <a:pt x="299" y="178"/>
                    <a:pt x="297" y="175"/>
                  </a:cubicBezTo>
                  <a:cubicBezTo>
                    <a:pt x="296" y="174"/>
                    <a:pt x="296" y="174"/>
                    <a:pt x="296" y="174"/>
                  </a:cubicBezTo>
                  <a:cubicBezTo>
                    <a:pt x="295" y="174"/>
                    <a:pt x="295" y="174"/>
                    <a:pt x="295" y="174"/>
                  </a:cubicBezTo>
                  <a:cubicBezTo>
                    <a:pt x="292" y="174"/>
                    <a:pt x="291" y="176"/>
                    <a:pt x="289" y="177"/>
                  </a:cubicBezTo>
                  <a:cubicBezTo>
                    <a:pt x="288" y="178"/>
                    <a:pt x="287" y="178"/>
                    <a:pt x="286" y="179"/>
                  </a:cubicBezTo>
                  <a:cubicBezTo>
                    <a:pt x="285" y="179"/>
                    <a:pt x="285" y="179"/>
                    <a:pt x="284" y="180"/>
                  </a:cubicBezTo>
                  <a:cubicBezTo>
                    <a:pt x="283" y="180"/>
                    <a:pt x="283" y="181"/>
                    <a:pt x="282" y="181"/>
                  </a:cubicBezTo>
                  <a:cubicBezTo>
                    <a:pt x="282" y="182"/>
                    <a:pt x="281" y="183"/>
                    <a:pt x="281" y="183"/>
                  </a:cubicBezTo>
                  <a:cubicBezTo>
                    <a:pt x="279" y="184"/>
                    <a:pt x="278" y="185"/>
                    <a:pt x="275" y="185"/>
                  </a:cubicBezTo>
                  <a:cubicBezTo>
                    <a:pt x="274" y="185"/>
                    <a:pt x="272" y="185"/>
                    <a:pt x="271" y="184"/>
                  </a:cubicBezTo>
                  <a:cubicBezTo>
                    <a:pt x="270" y="184"/>
                    <a:pt x="270" y="184"/>
                    <a:pt x="270" y="184"/>
                  </a:cubicBezTo>
                  <a:cubicBezTo>
                    <a:pt x="266" y="184"/>
                    <a:pt x="264" y="181"/>
                    <a:pt x="261" y="178"/>
                  </a:cubicBezTo>
                  <a:cubicBezTo>
                    <a:pt x="260" y="177"/>
                    <a:pt x="259" y="176"/>
                    <a:pt x="258" y="175"/>
                  </a:cubicBezTo>
                  <a:cubicBezTo>
                    <a:pt x="257" y="175"/>
                    <a:pt x="256" y="174"/>
                    <a:pt x="255" y="174"/>
                  </a:cubicBezTo>
                  <a:cubicBezTo>
                    <a:pt x="254" y="172"/>
                    <a:pt x="252" y="171"/>
                    <a:pt x="251" y="170"/>
                  </a:cubicBezTo>
                  <a:cubicBezTo>
                    <a:pt x="250" y="169"/>
                    <a:pt x="250" y="169"/>
                    <a:pt x="250" y="169"/>
                  </a:cubicBezTo>
                  <a:cubicBezTo>
                    <a:pt x="248" y="169"/>
                    <a:pt x="248" y="169"/>
                    <a:pt x="248" y="169"/>
                  </a:cubicBezTo>
                  <a:cubicBezTo>
                    <a:pt x="239" y="169"/>
                    <a:pt x="238" y="162"/>
                    <a:pt x="236" y="153"/>
                  </a:cubicBezTo>
                  <a:cubicBezTo>
                    <a:pt x="236" y="149"/>
                    <a:pt x="235" y="145"/>
                    <a:pt x="234" y="143"/>
                  </a:cubicBezTo>
                  <a:cubicBezTo>
                    <a:pt x="231" y="136"/>
                    <a:pt x="229" y="134"/>
                    <a:pt x="227" y="133"/>
                  </a:cubicBezTo>
                  <a:cubicBezTo>
                    <a:pt x="226" y="133"/>
                    <a:pt x="226" y="133"/>
                    <a:pt x="226" y="133"/>
                  </a:cubicBezTo>
                  <a:cubicBezTo>
                    <a:pt x="226" y="133"/>
                    <a:pt x="226" y="133"/>
                    <a:pt x="226" y="133"/>
                  </a:cubicBezTo>
                  <a:cubicBezTo>
                    <a:pt x="224" y="133"/>
                    <a:pt x="222" y="135"/>
                    <a:pt x="220" y="137"/>
                  </a:cubicBezTo>
                  <a:cubicBezTo>
                    <a:pt x="220" y="137"/>
                    <a:pt x="219" y="138"/>
                    <a:pt x="219" y="139"/>
                  </a:cubicBezTo>
                  <a:cubicBezTo>
                    <a:pt x="217" y="141"/>
                    <a:pt x="214" y="144"/>
                    <a:pt x="212" y="144"/>
                  </a:cubicBezTo>
                  <a:cubicBezTo>
                    <a:pt x="212" y="144"/>
                    <a:pt x="212" y="144"/>
                    <a:pt x="212" y="144"/>
                  </a:cubicBezTo>
                  <a:cubicBezTo>
                    <a:pt x="210" y="144"/>
                    <a:pt x="209" y="143"/>
                    <a:pt x="207" y="141"/>
                  </a:cubicBezTo>
                  <a:cubicBezTo>
                    <a:pt x="207" y="141"/>
                    <a:pt x="207" y="140"/>
                    <a:pt x="206" y="140"/>
                  </a:cubicBezTo>
                  <a:cubicBezTo>
                    <a:pt x="206" y="139"/>
                    <a:pt x="205" y="137"/>
                    <a:pt x="204" y="136"/>
                  </a:cubicBezTo>
                  <a:cubicBezTo>
                    <a:pt x="201" y="131"/>
                    <a:pt x="201" y="131"/>
                    <a:pt x="201" y="131"/>
                  </a:cubicBezTo>
                  <a:cubicBezTo>
                    <a:pt x="200" y="137"/>
                    <a:pt x="200" y="137"/>
                    <a:pt x="200" y="137"/>
                  </a:cubicBezTo>
                  <a:cubicBezTo>
                    <a:pt x="200" y="137"/>
                    <a:pt x="200" y="138"/>
                    <a:pt x="200" y="139"/>
                  </a:cubicBezTo>
                  <a:cubicBezTo>
                    <a:pt x="199" y="142"/>
                    <a:pt x="199" y="144"/>
                    <a:pt x="197" y="145"/>
                  </a:cubicBezTo>
                  <a:cubicBezTo>
                    <a:pt x="196" y="145"/>
                    <a:pt x="195" y="145"/>
                    <a:pt x="194" y="145"/>
                  </a:cubicBezTo>
                  <a:cubicBezTo>
                    <a:pt x="193" y="145"/>
                    <a:pt x="192" y="145"/>
                    <a:pt x="190" y="145"/>
                  </a:cubicBezTo>
                  <a:cubicBezTo>
                    <a:pt x="189" y="145"/>
                    <a:pt x="188" y="145"/>
                    <a:pt x="187" y="145"/>
                  </a:cubicBezTo>
                  <a:cubicBezTo>
                    <a:pt x="186" y="145"/>
                    <a:pt x="172" y="145"/>
                    <a:pt x="170" y="145"/>
                  </a:cubicBezTo>
                  <a:cubicBezTo>
                    <a:pt x="160" y="145"/>
                    <a:pt x="160" y="145"/>
                    <a:pt x="160" y="145"/>
                  </a:cubicBezTo>
                  <a:cubicBezTo>
                    <a:pt x="159" y="145"/>
                    <a:pt x="158" y="144"/>
                    <a:pt x="157" y="144"/>
                  </a:cubicBezTo>
                  <a:cubicBezTo>
                    <a:pt x="155" y="144"/>
                    <a:pt x="153" y="143"/>
                    <a:pt x="151" y="143"/>
                  </a:cubicBezTo>
                  <a:cubicBezTo>
                    <a:pt x="151" y="143"/>
                    <a:pt x="151" y="143"/>
                    <a:pt x="151" y="143"/>
                  </a:cubicBezTo>
                  <a:cubicBezTo>
                    <a:pt x="148" y="143"/>
                    <a:pt x="145" y="144"/>
                    <a:pt x="144" y="145"/>
                  </a:cubicBezTo>
                  <a:cubicBezTo>
                    <a:pt x="143" y="145"/>
                    <a:pt x="143" y="145"/>
                    <a:pt x="143" y="145"/>
                  </a:cubicBezTo>
                  <a:cubicBezTo>
                    <a:pt x="143" y="145"/>
                    <a:pt x="143" y="145"/>
                    <a:pt x="143" y="145"/>
                  </a:cubicBezTo>
                  <a:cubicBezTo>
                    <a:pt x="142" y="146"/>
                    <a:pt x="142" y="146"/>
                    <a:pt x="142" y="146"/>
                  </a:cubicBezTo>
                  <a:cubicBezTo>
                    <a:pt x="142" y="147"/>
                    <a:pt x="142" y="147"/>
                    <a:pt x="142" y="147"/>
                  </a:cubicBezTo>
                  <a:cubicBezTo>
                    <a:pt x="142" y="149"/>
                    <a:pt x="142" y="151"/>
                    <a:pt x="142" y="153"/>
                  </a:cubicBezTo>
                  <a:cubicBezTo>
                    <a:pt x="142" y="154"/>
                    <a:pt x="142" y="155"/>
                    <a:pt x="142" y="156"/>
                  </a:cubicBezTo>
                  <a:cubicBezTo>
                    <a:pt x="141" y="170"/>
                    <a:pt x="141" y="170"/>
                    <a:pt x="141" y="170"/>
                  </a:cubicBezTo>
                  <a:cubicBezTo>
                    <a:pt x="143" y="170"/>
                    <a:pt x="143" y="170"/>
                    <a:pt x="143" y="170"/>
                  </a:cubicBezTo>
                  <a:cubicBezTo>
                    <a:pt x="149" y="170"/>
                    <a:pt x="154" y="170"/>
                    <a:pt x="157" y="171"/>
                  </a:cubicBezTo>
                  <a:cubicBezTo>
                    <a:pt x="162" y="172"/>
                    <a:pt x="164" y="176"/>
                    <a:pt x="165" y="180"/>
                  </a:cubicBezTo>
                  <a:cubicBezTo>
                    <a:pt x="166" y="183"/>
                    <a:pt x="165" y="187"/>
                    <a:pt x="163" y="188"/>
                  </a:cubicBezTo>
                  <a:cubicBezTo>
                    <a:pt x="163" y="188"/>
                    <a:pt x="162" y="189"/>
                    <a:pt x="160" y="189"/>
                  </a:cubicBezTo>
                  <a:cubicBezTo>
                    <a:pt x="159" y="189"/>
                    <a:pt x="158" y="189"/>
                    <a:pt x="157" y="188"/>
                  </a:cubicBezTo>
                  <a:cubicBezTo>
                    <a:pt x="156" y="188"/>
                    <a:pt x="155" y="187"/>
                    <a:pt x="153" y="187"/>
                  </a:cubicBezTo>
                  <a:cubicBezTo>
                    <a:pt x="152" y="187"/>
                    <a:pt x="150" y="188"/>
                    <a:pt x="149" y="189"/>
                  </a:cubicBezTo>
                  <a:cubicBezTo>
                    <a:pt x="148" y="189"/>
                    <a:pt x="147" y="190"/>
                    <a:pt x="146" y="191"/>
                  </a:cubicBezTo>
                  <a:cubicBezTo>
                    <a:pt x="144" y="191"/>
                    <a:pt x="142" y="191"/>
                    <a:pt x="140" y="191"/>
                  </a:cubicBezTo>
                  <a:cubicBezTo>
                    <a:pt x="137" y="192"/>
                    <a:pt x="134" y="192"/>
                    <a:pt x="133" y="194"/>
                  </a:cubicBezTo>
                  <a:cubicBezTo>
                    <a:pt x="133" y="196"/>
                    <a:pt x="133" y="199"/>
                    <a:pt x="133" y="201"/>
                  </a:cubicBezTo>
                  <a:cubicBezTo>
                    <a:pt x="133" y="203"/>
                    <a:pt x="133" y="204"/>
                    <a:pt x="133" y="205"/>
                  </a:cubicBezTo>
                  <a:cubicBezTo>
                    <a:pt x="133" y="209"/>
                    <a:pt x="133" y="212"/>
                    <a:pt x="133" y="216"/>
                  </a:cubicBezTo>
                  <a:cubicBezTo>
                    <a:pt x="133" y="222"/>
                    <a:pt x="133" y="222"/>
                    <a:pt x="133" y="222"/>
                  </a:cubicBezTo>
                  <a:cubicBezTo>
                    <a:pt x="134" y="223"/>
                    <a:pt x="134" y="223"/>
                    <a:pt x="134" y="223"/>
                  </a:cubicBezTo>
                  <a:cubicBezTo>
                    <a:pt x="136" y="226"/>
                    <a:pt x="138" y="227"/>
                    <a:pt x="141" y="229"/>
                  </a:cubicBezTo>
                  <a:cubicBezTo>
                    <a:pt x="145" y="232"/>
                    <a:pt x="149" y="236"/>
                    <a:pt x="151" y="241"/>
                  </a:cubicBezTo>
                  <a:cubicBezTo>
                    <a:pt x="151" y="242"/>
                    <a:pt x="151" y="244"/>
                    <a:pt x="151" y="245"/>
                  </a:cubicBezTo>
                  <a:cubicBezTo>
                    <a:pt x="150" y="246"/>
                    <a:pt x="150" y="247"/>
                    <a:pt x="151" y="248"/>
                  </a:cubicBezTo>
                  <a:cubicBezTo>
                    <a:pt x="151" y="250"/>
                    <a:pt x="152" y="251"/>
                    <a:pt x="153" y="253"/>
                  </a:cubicBezTo>
                  <a:cubicBezTo>
                    <a:pt x="156" y="257"/>
                    <a:pt x="157" y="259"/>
                    <a:pt x="158" y="264"/>
                  </a:cubicBezTo>
                  <a:cubicBezTo>
                    <a:pt x="159" y="270"/>
                    <a:pt x="158" y="277"/>
                    <a:pt x="156" y="284"/>
                  </a:cubicBezTo>
                  <a:cubicBezTo>
                    <a:pt x="156" y="284"/>
                    <a:pt x="156" y="284"/>
                    <a:pt x="156" y="284"/>
                  </a:cubicBezTo>
                  <a:cubicBezTo>
                    <a:pt x="156" y="287"/>
                    <a:pt x="155" y="289"/>
                    <a:pt x="155" y="291"/>
                  </a:cubicBezTo>
                  <a:cubicBezTo>
                    <a:pt x="154" y="301"/>
                    <a:pt x="152" y="311"/>
                    <a:pt x="151" y="320"/>
                  </a:cubicBezTo>
                  <a:cubicBezTo>
                    <a:pt x="150" y="324"/>
                    <a:pt x="150" y="324"/>
                    <a:pt x="150" y="324"/>
                  </a:cubicBezTo>
                  <a:cubicBezTo>
                    <a:pt x="149" y="333"/>
                    <a:pt x="148" y="341"/>
                    <a:pt x="147" y="350"/>
                  </a:cubicBezTo>
                  <a:cubicBezTo>
                    <a:pt x="142" y="386"/>
                    <a:pt x="142" y="386"/>
                    <a:pt x="142" y="386"/>
                  </a:cubicBezTo>
                  <a:cubicBezTo>
                    <a:pt x="141" y="387"/>
                    <a:pt x="141" y="387"/>
                    <a:pt x="141" y="388"/>
                  </a:cubicBezTo>
                  <a:cubicBezTo>
                    <a:pt x="141" y="390"/>
                    <a:pt x="141" y="392"/>
                    <a:pt x="139" y="393"/>
                  </a:cubicBezTo>
                  <a:cubicBezTo>
                    <a:pt x="139" y="394"/>
                    <a:pt x="139" y="394"/>
                    <a:pt x="139" y="394"/>
                  </a:cubicBezTo>
                  <a:cubicBezTo>
                    <a:pt x="139" y="394"/>
                    <a:pt x="139" y="394"/>
                    <a:pt x="139" y="394"/>
                  </a:cubicBezTo>
                  <a:cubicBezTo>
                    <a:pt x="138" y="395"/>
                    <a:pt x="138" y="396"/>
                    <a:pt x="137" y="396"/>
                  </a:cubicBezTo>
                  <a:cubicBezTo>
                    <a:pt x="136" y="397"/>
                    <a:pt x="136" y="397"/>
                    <a:pt x="134" y="397"/>
                  </a:cubicBezTo>
                  <a:cubicBezTo>
                    <a:pt x="133" y="397"/>
                    <a:pt x="131" y="397"/>
                    <a:pt x="129" y="395"/>
                  </a:cubicBezTo>
                  <a:cubicBezTo>
                    <a:pt x="128" y="394"/>
                    <a:pt x="128" y="393"/>
                    <a:pt x="127" y="392"/>
                  </a:cubicBezTo>
                  <a:cubicBezTo>
                    <a:pt x="126" y="390"/>
                    <a:pt x="125" y="389"/>
                    <a:pt x="123" y="388"/>
                  </a:cubicBezTo>
                  <a:cubicBezTo>
                    <a:pt x="121" y="388"/>
                    <a:pt x="119" y="388"/>
                    <a:pt x="118" y="388"/>
                  </a:cubicBezTo>
                  <a:cubicBezTo>
                    <a:pt x="116" y="388"/>
                    <a:pt x="110" y="388"/>
                    <a:pt x="108" y="390"/>
                  </a:cubicBezTo>
                  <a:cubicBezTo>
                    <a:pt x="107" y="391"/>
                    <a:pt x="107" y="392"/>
                    <a:pt x="107" y="393"/>
                  </a:cubicBezTo>
                  <a:cubicBezTo>
                    <a:pt x="106" y="394"/>
                    <a:pt x="105" y="396"/>
                    <a:pt x="104" y="397"/>
                  </a:cubicBezTo>
                  <a:cubicBezTo>
                    <a:pt x="102" y="398"/>
                    <a:pt x="100" y="398"/>
                    <a:pt x="98" y="398"/>
                  </a:cubicBezTo>
                  <a:cubicBezTo>
                    <a:pt x="98" y="398"/>
                    <a:pt x="98" y="398"/>
                    <a:pt x="98" y="398"/>
                  </a:cubicBezTo>
                  <a:cubicBezTo>
                    <a:pt x="97" y="398"/>
                    <a:pt x="96" y="398"/>
                    <a:pt x="96" y="398"/>
                  </a:cubicBezTo>
                  <a:cubicBezTo>
                    <a:pt x="95" y="398"/>
                    <a:pt x="94" y="399"/>
                    <a:pt x="93" y="399"/>
                  </a:cubicBezTo>
                  <a:cubicBezTo>
                    <a:pt x="93" y="399"/>
                    <a:pt x="93" y="399"/>
                    <a:pt x="93" y="399"/>
                  </a:cubicBezTo>
                  <a:cubicBezTo>
                    <a:pt x="91" y="399"/>
                    <a:pt x="89" y="399"/>
                    <a:pt x="88" y="399"/>
                  </a:cubicBezTo>
                  <a:cubicBezTo>
                    <a:pt x="86" y="400"/>
                    <a:pt x="86" y="400"/>
                    <a:pt x="85" y="401"/>
                  </a:cubicBezTo>
                  <a:cubicBezTo>
                    <a:pt x="84" y="402"/>
                    <a:pt x="83" y="402"/>
                    <a:pt x="81" y="403"/>
                  </a:cubicBezTo>
                  <a:cubicBezTo>
                    <a:pt x="79" y="403"/>
                    <a:pt x="77" y="404"/>
                    <a:pt x="75" y="404"/>
                  </a:cubicBezTo>
                  <a:cubicBezTo>
                    <a:pt x="71" y="405"/>
                    <a:pt x="67" y="405"/>
                    <a:pt x="64" y="408"/>
                  </a:cubicBezTo>
                  <a:cubicBezTo>
                    <a:pt x="61" y="410"/>
                    <a:pt x="59" y="412"/>
                    <a:pt x="57" y="414"/>
                  </a:cubicBezTo>
                  <a:cubicBezTo>
                    <a:pt x="54" y="416"/>
                    <a:pt x="51" y="419"/>
                    <a:pt x="48" y="421"/>
                  </a:cubicBezTo>
                  <a:cubicBezTo>
                    <a:pt x="46" y="423"/>
                    <a:pt x="44" y="423"/>
                    <a:pt x="42" y="424"/>
                  </a:cubicBezTo>
                  <a:cubicBezTo>
                    <a:pt x="38" y="426"/>
                    <a:pt x="35" y="427"/>
                    <a:pt x="34" y="433"/>
                  </a:cubicBezTo>
                  <a:cubicBezTo>
                    <a:pt x="33" y="436"/>
                    <a:pt x="33" y="439"/>
                    <a:pt x="33" y="442"/>
                  </a:cubicBezTo>
                  <a:cubicBezTo>
                    <a:pt x="33" y="447"/>
                    <a:pt x="33" y="451"/>
                    <a:pt x="31" y="456"/>
                  </a:cubicBezTo>
                  <a:cubicBezTo>
                    <a:pt x="29" y="458"/>
                    <a:pt x="29" y="458"/>
                    <a:pt x="29" y="458"/>
                  </a:cubicBezTo>
                  <a:cubicBezTo>
                    <a:pt x="26" y="464"/>
                    <a:pt x="24" y="467"/>
                    <a:pt x="28" y="475"/>
                  </a:cubicBezTo>
                  <a:cubicBezTo>
                    <a:pt x="29" y="478"/>
                    <a:pt x="30" y="481"/>
                    <a:pt x="29" y="484"/>
                  </a:cubicBezTo>
                  <a:cubicBezTo>
                    <a:pt x="27" y="487"/>
                    <a:pt x="25" y="489"/>
                    <a:pt x="21" y="491"/>
                  </a:cubicBezTo>
                  <a:cubicBezTo>
                    <a:pt x="14" y="493"/>
                    <a:pt x="10" y="495"/>
                    <a:pt x="6" y="502"/>
                  </a:cubicBezTo>
                  <a:cubicBezTo>
                    <a:pt x="5" y="505"/>
                    <a:pt x="5" y="507"/>
                    <a:pt x="7" y="511"/>
                  </a:cubicBezTo>
                  <a:cubicBezTo>
                    <a:pt x="7" y="512"/>
                    <a:pt x="7" y="512"/>
                    <a:pt x="8" y="513"/>
                  </a:cubicBezTo>
                  <a:cubicBezTo>
                    <a:pt x="10" y="516"/>
                    <a:pt x="10" y="518"/>
                    <a:pt x="7" y="520"/>
                  </a:cubicBezTo>
                  <a:cubicBezTo>
                    <a:pt x="6" y="521"/>
                    <a:pt x="5" y="521"/>
                    <a:pt x="4" y="522"/>
                  </a:cubicBezTo>
                  <a:cubicBezTo>
                    <a:pt x="2" y="522"/>
                    <a:pt x="0" y="523"/>
                    <a:pt x="0" y="525"/>
                  </a:cubicBezTo>
                  <a:cubicBezTo>
                    <a:pt x="0" y="528"/>
                    <a:pt x="2" y="530"/>
                    <a:pt x="4" y="532"/>
                  </a:cubicBezTo>
                  <a:cubicBezTo>
                    <a:pt x="5" y="532"/>
                    <a:pt x="5" y="533"/>
                    <a:pt x="6" y="533"/>
                  </a:cubicBezTo>
                  <a:cubicBezTo>
                    <a:pt x="8" y="536"/>
                    <a:pt x="9" y="538"/>
                    <a:pt x="10" y="540"/>
                  </a:cubicBezTo>
                  <a:cubicBezTo>
                    <a:pt x="10" y="541"/>
                    <a:pt x="10" y="542"/>
                    <a:pt x="11" y="544"/>
                  </a:cubicBezTo>
                  <a:cubicBezTo>
                    <a:pt x="11" y="545"/>
                    <a:pt x="12" y="546"/>
                    <a:pt x="14" y="547"/>
                  </a:cubicBezTo>
                  <a:cubicBezTo>
                    <a:pt x="15" y="549"/>
                    <a:pt x="16" y="550"/>
                    <a:pt x="17" y="551"/>
                  </a:cubicBezTo>
                  <a:cubicBezTo>
                    <a:pt x="17" y="553"/>
                    <a:pt x="18" y="554"/>
                    <a:pt x="18" y="556"/>
                  </a:cubicBezTo>
                  <a:cubicBezTo>
                    <a:pt x="18" y="558"/>
                    <a:pt x="19" y="560"/>
                    <a:pt x="20" y="562"/>
                  </a:cubicBezTo>
                  <a:cubicBezTo>
                    <a:pt x="21" y="562"/>
                    <a:pt x="22" y="563"/>
                    <a:pt x="22" y="564"/>
                  </a:cubicBezTo>
                  <a:cubicBezTo>
                    <a:pt x="24" y="565"/>
                    <a:pt x="26" y="567"/>
                    <a:pt x="26" y="570"/>
                  </a:cubicBezTo>
                  <a:cubicBezTo>
                    <a:pt x="26" y="571"/>
                    <a:pt x="26" y="571"/>
                    <a:pt x="26" y="571"/>
                  </a:cubicBezTo>
                  <a:cubicBezTo>
                    <a:pt x="28" y="572"/>
                    <a:pt x="28" y="572"/>
                    <a:pt x="28" y="572"/>
                  </a:cubicBezTo>
                  <a:cubicBezTo>
                    <a:pt x="31" y="572"/>
                    <a:pt x="32" y="573"/>
                    <a:pt x="34" y="577"/>
                  </a:cubicBezTo>
                  <a:cubicBezTo>
                    <a:pt x="36" y="580"/>
                    <a:pt x="37" y="581"/>
                    <a:pt x="39" y="584"/>
                  </a:cubicBezTo>
                  <a:cubicBezTo>
                    <a:pt x="40" y="585"/>
                    <a:pt x="40" y="585"/>
                    <a:pt x="40" y="585"/>
                  </a:cubicBezTo>
                  <a:cubicBezTo>
                    <a:pt x="42" y="588"/>
                    <a:pt x="42" y="591"/>
                    <a:pt x="40" y="596"/>
                  </a:cubicBezTo>
                  <a:cubicBezTo>
                    <a:pt x="40" y="597"/>
                    <a:pt x="39" y="598"/>
                    <a:pt x="38" y="599"/>
                  </a:cubicBezTo>
                  <a:cubicBezTo>
                    <a:pt x="39" y="601"/>
                    <a:pt x="39" y="601"/>
                    <a:pt x="39" y="601"/>
                  </a:cubicBezTo>
                  <a:cubicBezTo>
                    <a:pt x="39" y="601"/>
                    <a:pt x="39" y="601"/>
                    <a:pt x="39" y="601"/>
                  </a:cubicBezTo>
                  <a:cubicBezTo>
                    <a:pt x="37" y="600"/>
                    <a:pt x="37" y="600"/>
                    <a:pt x="37" y="600"/>
                  </a:cubicBezTo>
                  <a:cubicBezTo>
                    <a:pt x="34" y="603"/>
                    <a:pt x="34" y="603"/>
                    <a:pt x="34" y="603"/>
                  </a:cubicBezTo>
                  <a:cubicBezTo>
                    <a:pt x="38" y="604"/>
                    <a:pt x="38" y="604"/>
                    <a:pt x="38" y="604"/>
                  </a:cubicBezTo>
                  <a:cubicBezTo>
                    <a:pt x="39" y="604"/>
                    <a:pt x="41" y="605"/>
                    <a:pt x="43" y="605"/>
                  </a:cubicBezTo>
                  <a:cubicBezTo>
                    <a:pt x="44" y="605"/>
                    <a:pt x="44" y="605"/>
                    <a:pt x="45" y="604"/>
                  </a:cubicBezTo>
                  <a:cubicBezTo>
                    <a:pt x="46" y="604"/>
                    <a:pt x="47" y="604"/>
                    <a:pt x="48" y="604"/>
                  </a:cubicBezTo>
                  <a:cubicBezTo>
                    <a:pt x="49" y="604"/>
                    <a:pt x="51" y="605"/>
                    <a:pt x="53" y="605"/>
                  </a:cubicBezTo>
                  <a:cubicBezTo>
                    <a:pt x="54" y="605"/>
                    <a:pt x="55" y="606"/>
                    <a:pt x="55" y="606"/>
                  </a:cubicBezTo>
                  <a:cubicBezTo>
                    <a:pt x="56" y="607"/>
                    <a:pt x="57" y="607"/>
                    <a:pt x="58" y="607"/>
                  </a:cubicBezTo>
                  <a:cubicBezTo>
                    <a:pt x="59" y="607"/>
                    <a:pt x="59" y="607"/>
                    <a:pt x="61" y="607"/>
                  </a:cubicBezTo>
                  <a:cubicBezTo>
                    <a:pt x="62" y="608"/>
                    <a:pt x="64" y="608"/>
                    <a:pt x="64" y="608"/>
                  </a:cubicBezTo>
                  <a:cubicBezTo>
                    <a:pt x="66" y="609"/>
                    <a:pt x="68" y="613"/>
                    <a:pt x="69" y="615"/>
                  </a:cubicBezTo>
                  <a:cubicBezTo>
                    <a:pt x="70" y="616"/>
                    <a:pt x="70" y="617"/>
                    <a:pt x="70" y="618"/>
                  </a:cubicBezTo>
                  <a:cubicBezTo>
                    <a:pt x="72" y="621"/>
                    <a:pt x="72" y="624"/>
                    <a:pt x="73" y="627"/>
                  </a:cubicBezTo>
                  <a:cubicBezTo>
                    <a:pt x="73" y="629"/>
                    <a:pt x="73" y="629"/>
                    <a:pt x="73" y="629"/>
                  </a:cubicBezTo>
                  <a:cubicBezTo>
                    <a:pt x="75" y="629"/>
                    <a:pt x="75" y="629"/>
                    <a:pt x="75" y="629"/>
                  </a:cubicBezTo>
                  <a:cubicBezTo>
                    <a:pt x="76" y="629"/>
                    <a:pt x="76" y="629"/>
                    <a:pt x="76" y="629"/>
                  </a:cubicBezTo>
                  <a:cubicBezTo>
                    <a:pt x="79" y="629"/>
                    <a:pt x="83" y="629"/>
                    <a:pt x="89" y="629"/>
                  </a:cubicBezTo>
                  <a:cubicBezTo>
                    <a:pt x="92" y="628"/>
                    <a:pt x="92" y="628"/>
                    <a:pt x="92" y="628"/>
                  </a:cubicBezTo>
                  <a:cubicBezTo>
                    <a:pt x="99" y="628"/>
                    <a:pt x="106" y="628"/>
                    <a:pt x="111" y="623"/>
                  </a:cubicBezTo>
                  <a:cubicBezTo>
                    <a:pt x="111" y="622"/>
                    <a:pt x="112" y="621"/>
                    <a:pt x="113" y="619"/>
                  </a:cubicBezTo>
                  <a:cubicBezTo>
                    <a:pt x="114" y="619"/>
                    <a:pt x="114" y="619"/>
                    <a:pt x="114" y="619"/>
                  </a:cubicBezTo>
                  <a:cubicBezTo>
                    <a:pt x="118" y="614"/>
                    <a:pt x="123" y="608"/>
                    <a:pt x="129" y="606"/>
                  </a:cubicBezTo>
                  <a:cubicBezTo>
                    <a:pt x="128" y="604"/>
                    <a:pt x="128" y="604"/>
                    <a:pt x="128" y="604"/>
                  </a:cubicBezTo>
                  <a:cubicBezTo>
                    <a:pt x="129" y="606"/>
                    <a:pt x="129" y="606"/>
                    <a:pt x="129" y="606"/>
                  </a:cubicBezTo>
                  <a:cubicBezTo>
                    <a:pt x="129" y="606"/>
                    <a:pt x="129" y="606"/>
                    <a:pt x="130" y="607"/>
                  </a:cubicBezTo>
                  <a:cubicBezTo>
                    <a:pt x="130" y="608"/>
                    <a:pt x="130" y="610"/>
                    <a:pt x="130" y="611"/>
                  </a:cubicBezTo>
                  <a:cubicBezTo>
                    <a:pt x="131" y="614"/>
                    <a:pt x="131" y="618"/>
                    <a:pt x="130" y="621"/>
                  </a:cubicBezTo>
                  <a:cubicBezTo>
                    <a:pt x="129" y="626"/>
                    <a:pt x="129" y="630"/>
                    <a:pt x="129" y="636"/>
                  </a:cubicBezTo>
                  <a:cubicBezTo>
                    <a:pt x="129" y="640"/>
                    <a:pt x="129" y="644"/>
                    <a:pt x="129" y="648"/>
                  </a:cubicBezTo>
                  <a:cubicBezTo>
                    <a:pt x="129" y="654"/>
                    <a:pt x="129" y="659"/>
                    <a:pt x="129" y="665"/>
                  </a:cubicBezTo>
                  <a:cubicBezTo>
                    <a:pt x="130" y="667"/>
                    <a:pt x="131" y="668"/>
                    <a:pt x="133" y="670"/>
                  </a:cubicBezTo>
                  <a:cubicBezTo>
                    <a:pt x="136" y="672"/>
                    <a:pt x="140" y="672"/>
                    <a:pt x="143" y="672"/>
                  </a:cubicBezTo>
                  <a:cubicBezTo>
                    <a:pt x="145" y="672"/>
                    <a:pt x="148" y="672"/>
                    <a:pt x="150" y="671"/>
                  </a:cubicBezTo>
                  <a:cubicBezTo>
                    <a:pt x="150" y="671"/>
                    <a:pt x="150" y="671"/>
                    <a:pt x="150" y="671"/>
                  </a:cubicBezTo>
                  <a:cubicBezTo>
                    <a:pt x="154" y="669"/>
                    <a:pt x="157" y="668"/>
                    <a:pt x="160" y="668"/>
                  </a:cubicBezTo>
                  <a:cubicBezTo>
                    <a:pt x="161" y="668"/>
                    <a:pt x="162" y="668"/>
                    <a:pt x="162" y="668"/>
                  </a:cubicBezTo>
                  <a:cubicBezTo>
                    <a:pt x="163" y="669"/>
                    <a:pt x="163" y="669"/>
                    <a:pt x="163" y="669"/>
                  </a:cubicBezTo>
                  <a:cubicBezTo>
                    <a:pt x="164" y="668"/>
                    <a:pt x="164" y="668"/>
                    <a:pt x="164" y="668"/>
                  </a:cubicBezTo>
                  <a:cubicBezTo>
                    <a:pt x="165" y="667"/>
                    <a:pt x="167" y="667"/>
                    <a:pt x="170" y="667"/>
                  </a:cubicBezTo>
                  <a:cubicBezTo>
                    <a:pt x="172" y="667"/>
                    <a:pt x="174" y="667"/>
                    <a:pt x="176" y="667"/>
                  </a:cubicBezTo>
                  <a:cubicBezTo>
                    <a:pt x="177" y="668"/>
                    <a:pt x="179" y="668"/>
                    <a:pt x="180" y="668"/>
                  </a:cubicBezTo>
                  <a:cubicBezTo>
                    <a:pt x="181" y="668"/>
                    <a:pt x="181" y="668"/>
                    <a:pt x="182" y="668"/>
                  </a:cubicBezTo>
                  <a:cubicBezTo>
                    <a:pt x="188" y="668"/>
                    <a:pt x="196" y="668"/>
                    <a:pt x="198" y="671"/>
                  </a:cubicBezTo>
                  <a:cubicBezTo>
                    <a:pt x="199" y="672"/>
                    <a:pt x="199" y="673"/>
                    <a:pt x="199" y="674"/>
                  </a:cubicBezTo>
                  <a:cubicBezTo>
                    <a:pt x="199" y="677"/>
                    <a:pt x="199" y="677"/>
                    <a:pt x="199" y="677"/>
                  </a:cubicBezTo>
                  <a:cubicBezTo>
                    <a:pt x="202" y="676"/>
                    <a:pt x="202" y="676"/>
                    <a:pt x="202" y="676"/>
                  </a:cubicBezTo>
                  <a:cubicBezTo>
                    <a:pt x="203" y="676"/>
                    <a:pt x="204" y="676"/>
                    <a:pt x="204" y="675"/>
                  </a:cubicBezTo>
                  <a:cubicBezTo>
                    <a:pt x="205" y="674"/>
                    <a:pt x="205" y="674"/>
                    <a:pt x="206" y="673"/>
                  </a:cubicBezTo>
                  <a:cubicBezTo>
                    <a:pt x="207" y="673"/>
                    <a:pt x="208" y="673"/>
                    <a:pt x="209" y="673"/>
                  </a:cubicBezTo>
                  <a:cubicBezTo>
                    <a:pt x="210" y="673"/>
                    <a:pt x="210" y="673"/>
                    <a:pt x="211" y="672"/>
                  </a:cubicBezTo>
                  <a:cubicBezTo>
                    <a:pt x="214" y="671"/>
                    <a:pt x="215" y="669"/>
                    <a:pt x="217" y="666"/>
                  </a:cubicBezTo>
                  <a:cubicBezTo>
                    <a:pt x="218" y="664"/>
                    <a:pt x="219" y="661"/>
                    <a:pt x="221" y="660"/>
                  </a:cubicBezTo>
                  <a:cubicBezTo>
                    <a:pt x="223" y="658"/>
                    <a:pt x="225" y="657"/>
                    <a:pt x="228" y="657"/>
                  </a:cubicBezTo>
                  <a:cubicBezTo>
                    <a:pt x="228" y="657"/>
                    <a:pt x="230" y="657"/>
                    <a:pt x="230" y="657"/>
                  </a:cubicBezTo>
                  <a:cubicBezTo>
                    <a:pt x="232" y="657"/>
                    <a:pt x="234" y="657"/>
                    <a:pt x="236" y="654"/>
                  </a:cubicBezTo>
                  <a:cubicBezTo>
                    <a:pt x="238" y="650"/>
                    <a:pt x="241" y="646"/>
                    <a:pt x="247" y="643"/>
                  </a:cubicBezTo>
                  <a:cubicBezTo>
                    <a:pt x="248" y="643"/>
                    <a:pt x="249" y="642"/>
                    <a:pt x="251" y="642"/>
                  </a:cubicBezTo>
                  <a:cubicBezTo>
                    <a:pt x="252" y="642"/>
                    <a:pt x="254" y="642"/>
                    <a:pt x="255" y="641"/>
                  </a:cubicBezTo>
                  <a:cubicBezTo>
                    <a:pt x="257" y="639"/>
                    <a:pt x="258" y="638"/>
                    <a:pt x="259" y="636"/>
                  </a:cubicBezTo>
                  <a:cubicBezTo>
                    <a:pt x="260" y="635"/>
                    <a:pt x="261" y="634"/>
                    <a:pt x="262" y="633"/>
                  </a:cubicBezTo>
                  <a:cubicBezTo>
                    <a:pt x="264" y="631"/>
                    <a:pt x="266" y="629"/>
                    <a:pt x="269" y="628"/>
                  </a:cubicBezTo>
                  <a:cubicBezTo>
                    <a:pt x="270" y="628"/>
                    <a:pt x="271" y="627"/>
                    <a:pt x="272" y="626"/>
                  </a:cubicBezTo>
                  <a:cubicBezTo>
                    <a:pt x="274" y="625"/>
                    <a:pt x="276" y="624"/>
                    <a:pt x="277" y="624"/>
                  </a:cubicBezTo>
                  <a:cubicBezTo>
                    <a:pt x="279" y="623"/>
                    <a:pt x="281" y="623"/>
                    <a:pt x="282" y="623"/>
                  </a:cubicBezTo>
                  <a:cubicBezTo>
                    <a:pt x="284" y="622"/>
                    <a:pt x="286" y="622"/>
                    <a:pt x="288" y="621"/>
                  </a:cubicBezTo>
                  <a:cubicBezTo>
                    <a:pt x="292" y="620"/>
                    <a:pt x="295" y="619"/>
                    <a:pt x="299" y="618"/>
                  </a:cubicBezTo>
                  <a:cubicBezTo>
                    <a:pt x="300" y="618"/>
                    <a:pt x="300" y="618"/>
                    <a:pt x="300" y="618"/>
                  </a:cubicBezTo>
                  <a:cubicBezTo>
                    <a:pt x="302" y="617"/>
                    <a:pt x="303" y="617"/>
                    <a:pt x="304" y="617"/>
                  </a:cubicBezTo>
                  <a:cubicBezTo>
                    <a:pt x="305" y="617"/>
                    <a:pt x="305" y="617"/>
                    <a:pt x="305" y="617"/>
                  </a:cubicBezTo>
                  <a:cubicBezTo>
                    <a:pt x="307" y="617"/>
                    <a:pt x="307" y="618"/>
                    <a:pt x="308" y="619"/>
                  </a:cubicBezTo>
                  <a:cubicBezTo>
                    <a:pt x="308" y="619"/>
                    <a:pt x="308" y="619"/>
                    <a:pt x="308" y="619"/>
                  </a:cubicBezTo>
                  <a:cubicBezTo>
                    <a:pt x="308" y="619"/>
                    <a:pt x="308" y="619"/>
                    <a:pt x="308" y="619"/>
                  </a:cubicBezTo>
                  <a:cubicBezTo>
                    <a:pt x="308" y="620"/>
                    <a:pt x="309" y="620"/>
                    <a:pt x="309" y="620"/>
                  </a:cubicBezTo>
                  <a:cubicBezTo>
                    <a:pt x="311" y="622"/>
                    <a:pt x="311" y="622"/>
                    <a:pt x="311" y="622"/>
                  </a:cubicBezTo>
                  <a:cubicBezTo>
                    <a:pt x="313" y="619"/>
                    <a:pt x="313" y="619"/>
                    <a:pt x="313" y="619"/>
                  </a:cubicBezTo>
                  <a:cubicBezTo>
                    <a:pt x="313" y="619"/>
                    <a:pt x="313" y="618"/>
                    <a:pt x="313" y="617"/>
                  </a:cubicBezTo>
                  <a:cubicBezTo>
                    <a:pt x="313" y="617"/>
                    <a:pt x="314" y="617"/>
                    <a:pt x="314" y="617"/>
                  </a:cubicBezTo>
                  <a:cubicBezTo>
                    <a:pt x="314" y="617"/>
                    <a:pt x="314" y="617"/>
                    <a:pt x="315" y="617"/>
                  </a:cubicBezTo>
                  <a:cubicBezTo>
                    <a:pt x="317" y="617"/>
                    <a:pt x="318" y="617"/>
                    <a:pt x="319" y="618"/>
                  </a:cubicBezTo>
                  <a:cubicBezTo>
                    <a:pt x="321" y="620"/>
                    <a:pt x="321" y="623"/>
                    <a:pt x="321" y="626"/>
                  </a:cubicBezTo>
                  <a:cubicBezTo>
                    <a:pt x="321" y="626"/>
                    <a:pt x="321" y="626"/>
                    <a:pt x="321" y="626"/>
                  </a:cubicBezTo>
                  <a:cubicBezTo>
                    <a:pt x="321" y="627"/>
                    <a:pt x="321" y="629"/>
                    <a:pt x="321" y="630"/>
                  </a:cubicBezTo>
                  <a:cubicBezTo>
                    <a:pt x="321" y="632"/>
                    <a:pt x="322" y="633"/>
                    <a:pt x="322" y="634"/>
                  </a:cubicBezTo>
                  <a:cubicBezTo>
                    <a:pt x="323" y="635"/>
                    <a:pt x="324" y="636"/>
                    <a:pt x="324" y="637"/>
                  </a:cubicBezTo>
                  <a:cubicBezTo>
                    <a:pt x="324" y="640"/>
                    <a:pt x="323" y="642"/>
                    <a:pt x="322" y="643"/>
                  </a:cubicBezTo>
                  <a:cubicBezTo>
                    <a:pt x="322" y="644"/>
                    <a:pt x="321" y="645"/>
                    <a:pt x="321" y="646"/>
                  </a:cubicBezTo>
                  <a:cubicBezTo>
                    <a:pt x="320" y="648"/>
                    <a:pt x="319" y="652"/>
                    <a:pt x="319" y="654"/>
                  </a:cubicBezTo>
                  <a:cubicBezTo>
                    <a:pt x="320" y="655"/>
                    <a:pt x="320" y="657"/>
                    <a:pt x="321" y="658"/>
                  </a:cubicBezTo>
                  <a:cubicBezTo>
                    <a:pt x="322" y="659"/>
                    <a:pt x="322" y="660"/>
                    <a:pt x="322" y="661"/>
                  </a:cubicBezTo>
                  <a:cubicBezTo>
                    <a:pt x="323" y="663"/>
                    <a:pt x="324" y="667"/>
                    <a:pt x="323" y="670"/>
                  </a:cubicBezTo>
                  <a:cubicBezTo>
                    <a:pt x="323" y="671"/>
                    <a:pt x="323" y="672"/>
                    <a:pt x="323" y="674"/>
                  </a:cubicBezTo>
                  <a:cubicBezTo>
                    <a:pt x="322" y="676"/>
                    <a:pt x="322" y="678"/>
                    <a:pt x="322" y="680"/>
                  </a:cubicBezTo>
                  <a:cubicBezTo>
                    <a:pt x="323" y="681"/>
                    <a:pt x="323" y="681"/>
                    <a:pt x="323" y="682"/>
                  </a:cubicBezTo>
                  <a:cubicBezTo>
                    <a:pt x="324" y="682"/>
                    <a:pt x="324" y="683"/>
                    <a:pt x="324" y="684"/>
                  </a:cubicBezTo>
                  <a:cubicBezTo>
                    <a:pt x="324" y="685"/>
                    <a:pt x="324" y="686"/>
                    <a:pt x="324" y="687"/>
                  </a:cubicBezTo>
                  <a:cubicBezTo>
                    <a:pt x="324" y="688"/>
                    <a:pt x="324" y="688"/>
                    <a:pt x="324" y="689"/>
                  </a:cubicBezTo>
                  <a:cubicBezTo>
                    <a:pt x="324" y="695"/>
                    <a:pt x="328" y="700"/>
                    <a:pt x="333" y="705"/>
                  </a:cubicBezTo>
                  <a:cubicBezTo>
                    <a:pt x="335" y="707"/>
                    <a:pt x="335" y="707"/>
                    <a:pt x="335" y="707"/>
                  </a:cubicBezTo>
                  <a:cubicBezTo>
                    <a:pt x="335" y="708"/>
                    <a:pt x="336" y="709"/>
                    <a:pt x="336" y="710"/>
                  </a:cubicBezTo>
                  <a:cubicBezTo>
                    <a:pt x="336" y="711"/>
                    <a:pt x="337" y="712"/>
                    <a:pt x="338" y="713"/>
                  </a:cubicBezTo>
                  <a:cubicBezTo>
                    <a:pt x="339" y="713"/>
                    <a:pt x="340" y="713"/>
                    <a:pt x="341" y="714"/>
                  </a:cubicBezTo>
                  <a:cubicBezTo>
                    <a:pt x="342" y="714"/>
                    <a:pt x="343" y="714"/>
                    <a:pt x="344" y="714"/>
                  </a:cubicBezTo>
                  <a:cubicBezTo>
                    <a:pt x="346" y="716"/>
                    <a:pt x="349" y="718"/>
                    <a:pt x="351" y="720"/>
                  </a:cubicBezTo>
                  <a:cubicBezTo>
                    <a:pt x="352" y="721"/>
                    <a:pt x="353" y="722"/>
                    <a:pt x="354" y="723"/>
                  </a:cubicBezTo>
                  <a:cubicBezTo>
                    <a:pt x="355" y="723"/>
                    <a:pt x="356" y="723"/>
                    <a:pt x="356" y="724"/>
                  </a:cubicBezTo>
                  <a:cubicBezTo>
                    <a:pt x="358" y="724"/>
                    <a:pt x="358" y="725"/>
                    <a:pt x="359" y="727"/>
                  </a:cubicBezTo>
                  <a:cubicBezTo>
                    <a:pt x="359" y="728"/>
                    <a:pt x="359" y="728"/>
                    <a:pt x="359" y="729"/>
                  </a:cubicBezTo>
                  <a:cubicBezTo>
                    <a:pt x="359" y="731"/>
                    <a:pt x="359" y="731"/>
                    <a:pt x="359" y="731"/>
                  </a:cubicBezTo>
                  <a:cubicBezTo>
                    <a:pt x="361" y="731"/>
                    <a:pt x="361" y="731"/>
                    <a:pt x="361" y="731"/>
                  </a:cubicBezTo>
                  <a:cubicBezTo>
                    <a:pt x="363" y="732"/>
                    <a:pt x="364" y="732"/>
                    <a:pt x="366" y="732"/>
                  </a:cubicBezTo>
                  <a:cubicBezTo>
                    <a:pt x="367" y="732"/>
                    <a:pt x="368" y="732"/>
                    <a:pt x="369" y="732"/>
                  </a:cubicBezTo>
                  <a:cubicBezTo>
                    <a:pt x="371" y="733"/>
                    <a:pt x="372" y="733"/>
                    <a:pt x="373" y="734"/>
                  </a:cubicBezTo>
                  <a:cubicBezTo>
                    <a:pt x="374" y="734"/>
                    <a:pt x="374" y="735"/>
                    <a:pt x="375" y="735"/>
                  </a:cubicBezTo>
                  <a:cubicBezTo>
                    <a:pt x="376" y="735"/>
                    <a:pt x="376" y="736"/>
                    <a:pt x="377" y="736"/>
                  </a:cubicBezTo>
                  <a:cubicBezTo>
                    <a:pt x="379" y="736"/>
                    <a:pt x="380" y="735"/>
                    <a:pt x="381" y="734"/>
                  </a:cubicBezTo>
                  <a:cubicBezTo>
                    <a:pt x="382" y="733"/>
                    <a:pt x="384" y="731"/>
                    <a:pt x="386" y="731"/>
                  </a:cubicBezTo>
                  <a:cubicBezTo>
                    <a:pt x="386" y="731"/>
                    <a:pt x="387" y="731"/>
                    <a:pt x="387" y="732"/>
                  </a:cubicBezTo>
                  <a:cubicBezTo>
                    <a:pt x="390" y="732"/>
                    <a:pt x="393" y="735"/>
                    <a:pt x="397" y="738"/>
                  </a:cubicBezTo>
                  <a:cubicBezTo>
                    <a:pt x="398" y="739"/>
                    <a:pt x="398" y="739"/>
                    <a:pt x="398" y="739"/>
                  </a:cubicBezTo>
                  <a:cubicBezTo>
                    <a:pt x="398" y="740"/>
                    <a:pt x="399" y="740"/>
                    <a:pt x="399" y="741"/>
                  </a:cubicBezTo>
                  <a:cubicBezTo>
                    <a:pt x="400" y="742"/>
                    <a:pt x="400" y="743"/>
                    <a:pt x="401" y="743"/>
                  </a:cubicBezTo>
                  <a:cubicBezTo>
                    <a:pt x="402" y="741"/>
                    <a:pt x="402" y="741"/>
                    <a:pt x="402" y="741"/>
                  </a:cubicBezTo>
                  <a:cubicBezTo>
                    <a:pt x="402" y="741"/>
                    <a:pt x="402" y="741"/>
                    <a:pt x="402" y="741"/>
                  </a:cubicBezTo>
                  <a:cubicBezTo>
                    <a:pt x="404" y="742"/>
                    <a:pt x="404" y="742"/>
                    <a:pt x="404" y="742"/>
                  </a:cubicBezTo>
                  <a:cubicBezTo>
                    <a:pt x="405" y="741"/>
                    <a:pt x="406" y="740"/>
                    <a:pt x="408" y="740"/>
                  </a:cubicBezTo>
                  <a:cubicBezTo>
                    <a:pt x="408" y="740"/>
                    <a:pt x="408" y="740"/>
                    <a:pt x="408" y="740"/>
                  </a:cubicBezTo>
                  <a:cubicBezTo>
                    <a:pt x="410" y="740"/>
                    <a:pt x="412" y="743"/>
                    <a:pt x="414" y="746"/>
                  </a:cubicBezTo>
                  <a:cubicBezTo>
                    <a:pt x="415" y="748"/>
                    <a:pt x="416" y="749"/>
                    <a:pt x="417" y="750"/>
                  </a:cubicBezTo>
                  <a:cubicBezTo>
                    <a:pt x="419" y="752"/>
                    <a:pt x="421" y="753"/>
                    <a:pt x="424" y="754"/>
                  </a:cubicBezTo>
                  <a:cubicBezTo>
                    <a:pt x="425" y="755"/>
                    <a:pt x="426" y="755"/>
                    <a:pt x="427" y="756"/>
                  </a:cubicBezTo>
                  <a:cubicBezTo>
                    <a:pt x="430" y="758"/>
                    <a:pt x="435" y="761"/>
                    <a:pt x="439" y="761"/>
                  </a:cubicBezTo>
                  <a:cubicBezTo>
                    <a:pt x="439" y="761"/>
                    <a:pt x="439" y="761"/>
                    <a:pt x="439" y="761"/>
                  </a:cubicBezTo>
                  <a:cubicBezTo>
                    <a:pt x="440" y="761"/>
                    <a:pt x="440" y="761"/>
                    <a:pt x="441" y="761"/>
                  </a:cubicBezTo>
                  <a:cubicBezTo>
                    <a:pt x="441" y="761"/>
                    <a:pt x="442" y="761"/>
                    <a:pt x="442" y="761"/>
                  </a:cubicBezTo>
                  <a:cubicBezTo>
                    <a:pt x="443" y="761"/>
                    <a:pt x="444" y="761"/>
                    <a:pt x="446" y="762"/>
                  </a:cubicBezTo>
                  <a:cubicBezTo>
                    <a:pt x="447" y="763"/>
                    <a:pt x="447" y="764"/>
                    <a:pt x="448" y="765"/>
                  </a:cubicBezTo>
                  <a:cubicBezTo>
                    <a:pt x="448" y="766"/>
                    <a:pt x="449" y="767"/>
                    <a:pt x="449" y="767"/>
                  </a:cubicBezTo>
                  <a:cubicBezTo>
                    <a:pt x="453" y="771"/>
                    <a:pt x="455" y="774"/>
                    <a:pt x="458" y="775"/>
                  </a:cubicBezTo>
                  <a:cubicBezTo>
                    <a:pt x="460" y="776"/>
                    <a:pt x="463" y="776"/>
                    <a:pt x="466" y="776"/>
                  </a:cubicBezTo>
                  <a:cubicBezTo>
                    <a:pt x="468" y="776"/>
                    <a:pt x="470" y="777"/>
                    <a:pt x="471" y="777"/>
                  </a:cubicBezTo>
                  <a:cubicBezTo>
                    <a:pt x="472" y="777"/>
                    <a:pt x="473" y="777"/>
                    <a:pt x="474" y="777"/>
                  </a:cubicBezTo>
                  <a:cubicBezTo>
                    <a:pt x="475" y="777"/>
                    <a:pt x="477" y="777"/>
                    <a:pt x="479" y="776"/>
                  </a:cubicBezTo>
                  <a:cubicBezTo>
                    <a:pt x="481" y="776"/>
                    <a:pt x="482" y="776"/>
                    <a:pt x="484" y="776"/>
                  </a:cubicBezTo>
                  <a:cubicBezTo>
                    <a:pt x="485" y="776"/>
                    <a:pt x="485" y="776"/>
                    <a:pt x="485" y="776"/>
                  </a:cubicBezTo>
                  <a:cubicBezTo>
                    <a:pt x="490" y="776"/>
                    <a:pt x="494" y="779"/>
                    <a:pt x="498" y="782"/>
                  </a:cubicBezTo>
                  <a:cubicBezTo>
                    <a:pt x="498" y="782"/>
                    <a:pt x="500" y="783"/>
                    <a:pt x="501" y="784"/>
                  </a:cubicBezTo>
                  <a:cubicBezTo>
                    <a:pt x="508" y="788"/>
                    <a:pt x="513" y="792"/>
                    <a:pt x="511" y="797"/>
                  </a:cubicBezTo>
                  <a:cubicBezTo>
                    <a:pt x="511" y="798"/>
                    <a:pt x="510" y="799"/>
                    <a:pt x="510" y="800"/>
                  </a:cubicBezTo>
                  <a:cubicBezTo>
                    <a:pt x="509" y="802"/>
                    <a:pt x="509" y="803"/>
                    <a:pt x="510" y="805"/>
                  </a:cubicBezTo>
                  <a:cubicBezTo>
                    <a:pt x="511" y="808"/>
                    <a:pt x="512" y="811"/>
                    <a:pt x="514" y="814"/>
                  </a:cubicBezTo>
                  <a:cubicBezTo>
                    <a:pt x="515" y="816"/>
                    <a:pt x="516" y="818"/>
                    <a:pt x="517" y="820"/>
                  </a:cubicBezTo>
                  <a:cubicBezTo>
                    <a:pt x="518" y="822"/>
                    <a:pt x="518" y="824"/>
                    <a:pt x="518" y="825"/>
                  </a:cubicBezTo>
                  <a:cubicBezTo>
                    <a:pt x="518" y="827"/>
                    <a:pt x="518" y="827"/>
                    <a:pt x="518" y="827"/>
                  </a:cubicBezTo>
                  <a:cubicBezTo>
                    <a:pt x="518" y="841"/>
                    <a:pt x="518" y="841"/>
                    <a:pt x="518" y="841"/>
                  </a:cubicBezTo>
                  <a:cubicBezTo>
                    <a:pt x="518" y="841"/>
                    <a:pt x="518" y="842"/>
                    <a:pt x="518" y="842"/>
                  </a:cubicBezTo>
                  <a:cubicBezTo>
                    <a:pt x="517" y="842"/>
                    <a:pt x="517" y="842"/>
                    <a:pt x="517" y="842"/>
                  </a:cubicBezTo>
                  <a:cubicBezTo>
                    <a:pt x="509" y="842"/>
                    <a:pt x="509" y="842"/>
                    <a:pt x="509" y="842"/>
                  </a:cubicBezTo>
                  <a:cubicBezTo>
                    <a:pt x="513" y="846"/>
                    <a:pt x="513" y="846"/>
                    <a:pt x="513" y="846"/>
                  </a:cubicBezTo>
                  <a:cubicBezTo>
                    <a:pt x="523" y="856"/>
                    <a:pt x="523" y="856"/>
                    <a:pt x="523" y="856"/>
                  </a:cubicBezTo>
                  <a:cubicBezTo>
                    <a:pt x="528" y="889"/>
                    <a:pt x="528" y="889"/>
                    <a:pt x="528" y="889"/>
                  </a:cubicBezTo>
                  <a:cubicBezTo>
                    <a:pt x="543" y="889"/>
                    <a:pt x="543" y="889"/>
                    <a:pt x="543" y="889"/>
                  </a:cubicBezTo>
                  <a:cubicBezTo>
                    <a:pt x="557" y="889"/>
                    <a:pt x="570" y="889"/>
                    <a:pt x="584" y="889"/>
                  </a:cubicBezTo>
                  <a:cubicBezTo>
                    <a:pt x="587" y="889"/>
                    <a:pt x="587" y="889"/>
                    <a:pt x="587" y="889"/>
                  </a:cubicBezTo>
                  <a:cubicBezTo>
                    <a:pt x="590" y="889"/>
                    <a:pt x="593" y="890"/>
                    <a:pt x="594" y="891"/>
                  </a:cubicBezTo>
                  <a:cubicBezTo>
                    <a:pt x="596" y="893"/>
                    <a:pt x="595" y="897"/>
                    <a:pt x="594" y="899"/>
                  </a:cubicBezTo>
                  <a:cubicBezTo>
                    <a:pt x="593" y="900"/>
                    <a:pt x="593" y="901"/>
                    <a:pt x="592" y="902"/>
                  </a:cubicBezTo>
                  <a:cubicBezTo>
                    <a:pt x="591" y="904"/>
                    <a:pt x="591" y="905"/>
                    <a:pt x="591" y="907"/>
                  </a:cubicBezTo>
                  <a:cubicBezTo>
                    <a:pt x="590" y="912"/>
                    <a:pt x="592" y="921"/>
                    <a:pt x="595" y="926"/>
                  </a:cubicBezTo>
                  <a:cubicBezTo>
                    <a:pt x="596" y="929"/>
                    <a:pt x="598" y="931"/>
                    <a:pt x="600" y="932"/>
                  </a:cubicBezTo>
                  <a:cubicBezTo>
                    <a:pt x="600" y="932"/>
                    <a:pt x="601" y="932"/>
                    <a:pt x="601" y="933"/>
                  </a:cubicBezTo>
                  <a:cubicBezTo>
                    <a:pt x="602" y="933"/>
                    <a:pt x="603" y="933"/>
                    <a:pt x="604" y="934"/>
                  </a:cubicBezTo>
                  <a:cubicBezTo>
                    <a:pt x="605" y="934"/>
                    <a:pt x="605" y="935"/>
                    <a:pt x="605" y="936"/>
                  </a:cubicBezTo>
                  <a:cubicBezTo>
                    <a:pt x="606" y="937"/>
                    <a:pt x="606" y="937"/>
                    <a:pt x="606" y="938"/>
                  </a:cubicBezTo>
                  <a:cubicBezTo>
                    <a:pt x="608" y="940"/>
                    <a:pt x="611" y="940"/>
                    <a:pt x="613" y="940"/>
                  </a:cubicBezTo>
                  <a:cubicBezTo>
                    <a:pt x="616" y="941"/>
                    <a:pt x="620" y="942"/>
                    <a:pt x="621" y="947"/>
                  </a:cubicBezTo>
                  <a:cubicBezTo>
                    <a:pt x="621" y="951"/>
                    <a:pt x="622" y="951"/>
                    <a:pt x="623" y="954"/>
                  </a:cubicBezTo>
                  <a:cubicBezTo>
                    <a:pt x="624" y="955"/>
                    <a:pt x="624" y="955"/>
                    <a:pt x="624" y="955"/>
                  </a:cubicBezTo>
                  <a:cubicBezTo>
                    <a:pt x="625" y="957"/>
                    <a:pt x="625" y="958"/>
                    <a:pt x="625" y="960"/>
                  </a:cubicBezTo>
                  <a:cubicBezTo>
                    <a:pt x="626" y="961"/>
                    <a:pt x="626" y="963"/>
                    <a:pt x="627" y="964"/>
                  </a:cubicBezTo>
                  <a:cubicBezTo>
                    <a:pt x="627" y="965"/>
                    <a:pt x="628" y="966"/>
                    <a:pt x="629" y="966"/>
                  </a:cubicBezTo>
                  <a:cubicBezTo>
                    <a:pt x="630" y="968"/>
                    <a:pt x="632" y="969"/>
                    <a:pt x="631" y="972"/>
                  </a:cubicBezTo>
                  <a:cubicBezTo>
                    <a:pt x="631" y="974"/>
                    <a:pt x="630" y="976"/>
                    <a:pt x="629" y="977"/>
                  </a:cubicBezTo>
                  <a:cubicBezTo>
                    <a:pt x="628" y="978"/>
                    <a:pt x="628" y="980"/>
                    <a:pt x="627" y="981"/>
                  </a:cubicBezTo>
                  <a:cubicBezTo>
                    <a:pt x="627" y="983"/>
                    <a:pt x="626" y="986"/>
                    <a:pt x="626" y="989"/>
                  </a:cubicBezTo>
                  <a:cubicBezTo>
                    <a:pt x="626" y="991"/>
                    <a:pt x="626" y="991"/>
                    <a:pt x="626" y="991"/>
                  </a:cubicBezTo>
                  <a:cubicBezTo>
                    <a:pt x="626" y="992"/>
                    <a:pt x="626" y="994"/>
                    <a:pt x="626" y="995"/>
                  </a:cubicBezTo>
                  <a:cubicBezTo>
                    <a:pt x="625" y="997"/>
                    <a:pt x="625" y="998"/>
                    <a:pt x="625" y="1000"/>
                  </a:cubicBezTo>
                  <a:cubicBezTo>
                    <a:pt x="626" y="1001"/>
                    <a:pt x="626" y="1002"/>
                    <a:pt x="626" y="1003"/>
                  </a:cubicBezTo>
                  <a:cubicBezTo>
                    <a:pt x="627" y="1005"/>
                    <a:pt x="627" y="1006"/>
                    <a:pt x="625" y="1009"/>
                  </a:cubicBezTo>
                  <a:cubicBezTo>
                    <a:pt x="624" y="1012"/>
                    <a:pt x="624" y="1012"/>
                    <a:pt x="624" y="1012"/>
                  </a:cubicBezTo>
                  <a:cubicBezTo>
                    <a:pt x="623" y="1014"/>
                    <a:pt x="622" y="1017"/>
                    <a:pt x="621" y="1019"/>
                  </a:cubicBezTo>
                  <a:cubicBezTo>
                    <a:pt x="620" y="1021"/>
                    <a:pt x="620" y="1021"/>
                    <a:pt x="620" y="1021"/>
                  </a:cubicBezTo>
                  <a:cubicBezTo>
                    <a:pt x="618" y="1027"/>
                    <a:pt x="616" y="1032"/>
                    <a:pt x="621" y="1037"/>
                  </a:cubicBezTo>
                  <a:cubicBezTo>
                    <a:pt x="621" y="1038"/>
                    <a:pt x="621" y="1038"/>
                    <a:pt x="621" y="1038"/>
                  </a:cubicBezTo>
                  <a:cubicBezTo>
                    <a:pt x="625" y="1041"/>
                    <a:pt x="627" y="1043"/>
                    <a:pt x="625" y="1046"/>
                  </a:cubicBezTo>
                  <a:cubicBezTo>
                    <a:pt x="624" y="1047"/>
                    <a:pt x="622" y="1048"/>
                    <a:pt x="619" y="1049"/>
                  </a:cubicBezTo>
                  <a:cubicBezTo>
                    <a:pt x="617" y="1050"/>
                    <a:pt x="617" y="1050"/>
                    <a:pt x="617" y="1050"/>
                  </a:cubicBezTo>
                  <a:cubicBezTo>
                    <a:pt x="618" y="1053"/>
                    <a:pt x="618" y="1053"/>
                    <a:pt x="618" y="1053"/>
                  </a:cubicBezTo>
                  <a:cubicBezTo>
                    <a:pt x="621" y="1057"/>
                    <a:pt x="622" y="1060"/>
                    <a:pt x="623" y="1063"/>
                  </a:cubicBezTo>
                  <a:cubicBezTo>
                    <a:pt x="624" y="1067"/>
                    <a:pt x="625" y="1070"/>
                    <a:pt x="626" y="1074"/>
                  </a:cubicBezTo>
                  <a:cubicBezTo>
                    <a:pt x="626" y="1077"/>
                    <a:pt x="627" y="1079"/>
                    <a:pt x="629" y="1081"/>
                  </a:cubicBezTo>
                  <a:cubicBezTo>
                    <a:pt x="629" y="1082"/>
                    <a:pt x="630" y="1084"/>
                    <a:pt x="631" y="1085"/>
                  </a:cubicBezTo>
                  <a:cubicBezTo>
                    <a:pt x="633" y="1090"/>
                    <a:pt x="632" y="1095"/>
                    <a:pt x="631" y="1101"/>
                  </a:cubicBezTo>
                  <a:cubicBezTo>
                    <a:pt x="631" y="1104"/>
                    <a:pt x="630" y="1106"/>
                    <a:pt x="630" y="1109"/>
                  </a:cubicBezTo>
                  <a:cubicBezTo>
                    <a:pt x="630" y="1110"/>
                    <a:pt x="630" y="1112"/>
                    <a:pt x="630" y="1114"/>
                  </a:cubicBezTo>
                  <a:cubicBezTo>
                    <a:pt x="630" y="1114"/>
                    <a:pt x="630" y="1114"/>
                    <a:pt x="630" y="1114"/>
                  </a:cubicBezTo>
                  <a:cubicBezTo>
                    <a:pt x="629" y="1119"/>
                    <a:pt x="629" y="1124"/>
                    <a:pt x="630" y="1128"/>
                  </a:cubicBezTo>
                  <a:cubicBezTo>
                    <a:pt x="631" y="1130"/>
                    <a:pt x="635" y="1132"/>
                    <a:pt x="637" y="1133"/>
                  </a:cubicBezTo>
                  <a:cubicBezTo>
                    <a:pt x="639" y="1133"/>
                    <a:pt x="641" y="1134"/>
                    <a:pt x="644" y="1134"/>
                  </a:cubicBezTo>
                  <a:cubicBezTo>
                    <a:pt x="646" y="1134"/>
                    <a:pt x="648" y="1134"/>
                    <a:pt x="651" y="1133"/>
                  </a:cubicBezTo>
                  <a:cubicBezTo>
                    <a:pt x="653" y="1133"/>
                    <a:pt x="655" y="1133"/>
                    <a:pt x="657" y="1133"/>
                  </a:cubicBezTo>
                  <a:cubicBezTo>
                    <a:pt x="659" y="1133"/>
                    <a:pt x="661" y="1133"/>
                    <a:pt x="663" y="1134"/>
                  </a:cubicBezTo>
                  <a:cubicBezTo>
                    <a:pt x="664" y="1134"/>
                    <a:pt x="666" y="1135"/>
                    <a:pt x="667" y="1136"/>
                  </a:cubicBezTo>
                  <a:cubicBezTo>
                    <a:pt x="668" y="1137"/>
                    <a:pt x="670" y="1138"/>
                    <a:pt x="672" y="1138"/>
                  </a:cubicBezTo>
                  <a:cubicBezTo>
                    <a:pt x="672" y="1138"/>
                    <a:pt x="672" y="1138"/>
                    <a:pt x="672" y="1138"/>
                  </a:cubicBezTo>
                  <a:cubicBezTo>
                    <a:pt x="673" y="1138"/>
                    <a:pt x="674" y="1137"/>
                    <a:pt x="675" y="1136"/>
                  </a:cubicBezTo>
                  <a:cubicBezTo>
                    <a:pt x="675" y="1136"/>
                    <a:pt x="676" y="1136"/>
                    <a:pt x="676" y="1135"/>
                  </a:cubicBezTo>
                  <a:cubicBezTo>
                    <a:pt x="677" y="1135"/>
                    <a:pt x="679" y="1134"/>
                    <a:pt x="680" y="1134"/>
                  </a:cubicBezTo>
                  <a:cubicBezTo>
                    <a:pt x="680" y="1134"/>
                    <a:pt x="681" y="1134"/>
                    <a:pt x="682" y="1134"/>
                  </a:cubicBezTo>
                  <a:cubicBezTo>
                    <a:pt x="683" y="1133"/>
                    <a:pt x="684" y="1133"/>
                    <a:pt x="686" y="1133"/>
                  </a:cubicBezTo>
                  <a:cubicBezTo>
                    <a:pt x="688" y="1133"/>
                    <a:pt x="691" y="1134"/>
                    <a:pt x="694" y="1136"/>
                  </a:cubicBezTo>
                  <a:cubicBezTo>
                    <a:pt x="697" y="1138"/>
                    <a:pt x="699" y="1138"/>
                    <a:pt x="701" y="1138"/>
                  </a:cubicBezTo>
                  <a:cubicBezTo>
                    <a:pt x="703" y="1138"/>
                    <a:pt x="705" y="1138"/>
                    <a:pt x="706" y="1139"/>
                  </a:cubicBezTo>
                  <a:cubicBezTo>
                    <a:pt x="711" y="1141"/>
                    <a:pt x="714" y="1147"/>
                    <a:pt x="715" y="1149"/>
                  </a:cubicBezTo>
                  <a:cubicBezTo>
                    <a:pt x="716" y="1152"/>
                    <a:pt x="717" y="1155"/>
                    <a:pt x="717" y="1158"/>
                  </a:cubicBezTo>
                  <a:cubicBezTo>
                    <a:pt x="718" y="1162"/>
                    <a:pt x="718" y="1165"/>
                    <a:pt x="720" y="1168"/>
                  </a:cubicBezTo>
                  <a:cubicBezTo>
                    <a:pt x="720" y="1169"/>
                    <a:pt x="721" y="1169"/>
                    <a:pt x="721" y="1171"/>
                  </a:cubicBezTo>
                  <a:cubicBezTo>
                    <a:pt x="722" y="1173"/>
                    <a:pt x="724" y="1174"/>
                    <a:pt x="724" y="1177"/>
                  </a:cubicBezTo>
                  <a:cubicBezTo>
                    <a:pt x="724" y="1179"/>
                    <a:pt x="725" y="1181"/>
                    <a:pt x="725" y="1182"/>
                  </a:cubicBezTo>
                  <a:cubicBezTo>
                    <a:pt x="725" y="1185"/>
                    <a:pt x="725" y="1187"/>
                    <a:pt x="725" y="1189"/>
                  </a:cubicBezTo>
                  <a:cubicBezTo>
                    <a:pt x="726" y="1191"/>
                    <a:pt x="727" y="1192"/>
                    <a:pt x="727" y="1194"/>
                  </a:cubicBezTo>
                  <a:cubicBezTo>
                    <a:pt x="728" y="1196"/>
                    <a:pt x="729" y="1197"/>
                    <a:pt x="730" y="1199"/>
                  </a:cubicBezTo>
                  <a:cubicBezTo>
                    <a:pt x="732" y="1207"/>
                    <a:pt x="735" y="1210"/>
                    <a:pt x="739" y="1210"/>
                  </a:cubicBezTo>
                  <a:cubicBezTo>
                    <a:pt x="741" y="1210"/>
                    <a:pt x="742" y="1209"/>
                    <a:pt x="744" y="1209"/>
                  </a:cubicBezTo>
                  <a:cubicBezTo>
                    <a:pt x="746" y="1208"/>
                    <a:pt x="748" y="1207"/>
                    <a:pt x="750" y="1205"/>
                  </a:cubicBezTo>
                  <a:cubicBezTo>
                    <a:pt x="753" y="1203"/>
                    <a:pt x="756" y="1201"/>
                    <a:pt x="759" y="1201"/>
                  </a:cubicBezTo>
                  <a:cubicBezTo>
                    <a:pt x="760" y="1201"/>
                    <a:pt x="762" y="1202"/>
                    <a:pt x="763" y="1202"/>
                  </a:cubicBezTo>
                  <a:cubicBezTo>
                    <a:pt x="775" y="1208"/>
                    <a:pt x="774" y="1222"/>
                    <a:pt x="773" y="1234"/>
                  </a:cubicBezTo>
                  <a:cubicBezTo>
                    <a:pt x="773" y="1234"/>
                    <a:pt x="773" y="1234"/>
                    <a:pt x="773" y="1234"/>
                  </a:cubicBezTo>
                  <a:cubicBezTo>
                    <a:pt x="773" y="1237"/>
                    <a:pt x="773" y="1239"/>
                    <a:pt x="773" y="1241"/>
                  </a:cubicBezTo>
                  <a:cubicBezTo>
                    <a:pt x="773" y="1243"/>
                    <a:pt x="773" y="1245"/>
                    <a:pt x="773" y="1246"/>
                  </a:cubicBezTo>
                  <a:cubicBezTo>
                    <a:pt x="773" y="1248"/>
                    <a:pt x="774" y="1251"/>
                    <a:pt x="773" y="1253"/>
                  </a:cubicBezTo>
                  <a:cubicBezTo>
                    <a:pt x="773" y="1256"/>
                    <a:pt x="772" y="1258"/>
                    <a:pt x="771" y="1260"/>
                  </a:cubicBezTo>
                  <a:cubicBezTo>
                    <a:pt x="770" y="1261"/>
                    <a:pt x="769" y="1263"/>
                    <a:pt x="769" y="1264"/>
                  </a:cubicBezTo>
                  <a:cubicBezTo>
                    <a:pt x="768" y="1266"/>
                    <a:pt x="768" y="1269"/>
                    <a:pt x="768" y="1272"/>
                  </a:cubicBezTo>
                  <a:cubicBezTo>
                    <a:pt x="768" y="1273"/>
                    <a:pt x="768" y="1273"/>
                    <a:pt x="768" y="1273"/>
                  </a:cubicBezTo>
                  <a:cubicBezTo>
                    <a:pt x="769" y="1274"/>
                    <a:pt x="769" y="1274"/>
                    <a:pt x="769" y="1274"/>
                  </a:cubicBezTo>
                  <a:cubicBezTo>
                    <a:pt x="770" y="1275"/>
                    <a:pt x="772" y="1275"/>
                    <a:pt x="773" y="1275"/>
                  </a:cubicBezTo>
                  <a:cubicBezTo>
                    <a:pt x="775" y="1275"/>
                    <a:pt x="776" y="1275"/>
                    <a:pt x="778" y="1274"/>
                  </a:cubicBezTo>
                  <a:cubicBezTo>
                    <a:pt x="780" y="1273"/>
                    <a:pt x="781" y="1273"/>
                    <a:pt x="783" y="1273"/>
                  </a:cubicBezTo>
                  <a:cubicBezTo>
                    <a:pt x="784" y="1272"/>
                    <a:pt x="784" y="1272"/>
                    <a:pt x="785" y="1272"/>
                  </a:cubicBezTo>
                  <a:cubicBezTo>
                    <a:pt x="791" y="1272"/>
                    <a:pt x="795" y="1278"/>
                    <a:pt x="797" y="1284"/>
                  </a:cubicBezTo>
                  <a:cubicBezTo>
                    <a:pt x="798" y="1286"/>
                    <a:pt x="799" y="1288"/>
                    <a:pt x="800" y="1291"/>
                  </a:cubicBezTo>
                  <a:cubicBezTo>
                    <a:pt x="802" y="1293"/>
                    <a:pt x="803" y="1296"/>
                    <a:pt x="804" y="1298"/>
                  </a:cubicBezTo>
                  <a:cubicBezTo>
                    <a:pt x="805" y="1302"/>
                    <a:pt x="805" y="1306"/>
                    <a:pt x="804" y="1310"/>
                  </a:cubicBezTo>
                  <a:cubicBezTo>
                    <a:pt x="804" y="1312"/>
                    <a:pt x="804" y="1314"/>
                    <a:pt x="804" y="1316"/>
                  </a:cubicBezTo>
                  <a:cubicBezTo>
                    <a:pt x="804" y="1319"/>
                    <a:pt x="805" y="1321"/>
                    <a:pt x="805" y="1324"/>
                  </a:cubicBezTo>
                  <a:cubicBezTo>
                    <a:pt x="807" y="1327"/>
                    <a:pt x="808" y="1331"/>
                    <a:pt x="807" y="1335"/>
                  </a:cubicBezTo>
                  <a:cubicBezTo>
                    <a:pt x="805" y="1340"/>
                    <a:pt x="801" y="1342"/>
                    <a:pt x="797" y="1345"/>
                  </a:cubicBezTo>
                  <a:cubicBezTo>
                    <a:pt x="796" y="1345"/>
                    <a:pt x="795" y="1346"/>
                    <a:pt x="794" y="1346"/>
                  </a:cubicBezTo>
                  <a:cubicBezTo>
                    <a:pt x="792" y="1347"/>
                    <a:pt x="791" y="1348"/>
                    <a:pt x="789" y="1349"/>
                  </a:cubicBezTo>
                  <a:cubicBezTo>
                    <a:pt x="789" y="1349"/>
                    <a:pt x="789" y="1349"/>
                    <a:pt x="789" y="1349"/>
                  </a:cubicBezTo>
                  <a:cubicBezTo>
                    <a:pt x="786" y="1352"/>
                    <a:pt x="782" y="1354"/>
                    <a:pt x="779" y="1355"/>
                  </a:cubicBezTo>
                  <a:cubicBezTo>
                    <a:pt x="774" y="1357"/>
                    <a:pt x="771" y="1360"/>
                    <a:pt x="768" y="1364"/>
                  </a:cubicBezTo>
                  <a:cubicBezTo>
                    <a:pt x="765" y="1366"/>
                    <a:pt x="765" y="1366"/>
                    <a:pt x="765" y="1366"/>
                  </a:cubicBezTo>
                  <a:cubicBezTo>
                    <a:pt x="763" y="1368"/>
                    <a:pt x="761" y="1370"/>
                    <a:pt x="759" y="1372"/>
                  </a:cubicBezTo>
                  <a:cubicBezTo>
                    <a:pt x="755" y="1376"/>
                    <a:pt x="751" y="1380"/>
                    <a:pt x="747" y="1384"/>
                  </a:cubicBezTo>
                  <a:cubicBezTo>
                    <a:pt x="744" y="1388"/>
                    <a:pt x="741" y="1393"/>
                    <a:pt x="739" y="1397"/>
                  </a:cubicBezTo>
                  <a:cubicBezTo>
                    <a:pt x="738" y="1400"/>
                    <a:pt x="736" y="1402"/>
                    <a:pt x="735" y="1404"/>
                  </a:cubicBezTo>
                  <a:cubicBezTo>
                    <a:pt x="734" y="1405"/>
                    <a:pt x="734" y="1406"/>
                    <a:pt x="733" y="1407"/>
                  </a:cubicBezTo>
                  <a:cubicBezTo>
                    <a:pt x="732" y="1409"/>
                    <a:pt x="731" y="1410"/>
                    <a:pt x="730" y="1412"/>
                  </a:cubicBezTo>
                  <a:cubicBezTo>
                    <a:pt x="729" y="1414"/>
                    <a:pt x="727" y="1417"/>
                    <a:pt x="726" y="1420"/>
                  </a:cubicBezTo>
                  <a:cubicBezTo>
                    <a:pt x="725" y="1421"/>
                    <a:pt x="723" y="1423"/>
                    <a:pt x="722" y="1424"/>
                  </a:cubicBezTo>
                  <a:cubicBezTo>
                    <a:pt x="721" y="1425"/>
                    <a:pt x="720" y="1426"/>
                    <a:pt x="720" y="1427"/>
                  </a:cubicBezTo>
                  <a:cubicBezTo>
                    <a:pt x="718" y="1430"/>
                    <a:pt x="717" y="1433"/>
                    <a:pt x="716" y="1436"/>
                  </a:cubicBezTo>
                  <a:cubicBezTo>
                    <a:pt x="715" y="1438"/>
                    <a:pt x="714" y="1441"/>
                    <a:pt x="713" y="1444"/>
                  </a:cubicBezTo>
                  <a:cubicBezTo>
                    <a:pt x="711" y="1447"/>
                    <a:pt x="708" y="1449"/>
                    <a:pt x="706" y="1450"/>
                  </a:cubicBezTo>
                  <a:cubicBezTo>
                    <a:pt x="706" y="1450"/>
                    <a:pt x="705" y="1450"/>
                    <a:pt x="704" y="1450"/>
                  </a:cubicBezTo>
                  <a:cubicBezTo>
                    <a:pt x="704" y="1450"/>
                    <a:pt x="704" y="1450"/>
                    <a:pt x="704" y="1450"/>
                  </a:cubicBezTo>
                  <a:cubicBezTo>
                    <a:pt x="704" y="1450"/>
                    <a:pt x="704" y="1450"/>
                    <a:pt x="704" y="1450"/>
                  </a:cubicBezTo>
                  <a:cubicBezTo>
                    <a:pt x="702" y="1451"/>
                    <a:pt x="702" y="1453"/>
                    <a:pt x="702" y="1454"/>
                  </a:cubicBezTo>
                  <a:cubicBezTo>
                    <a:pt x="702" y="1454"/>
                    <a:pt x="702" y="1455"/>
                    <a:pt x="702" y="1456"/>
                  </a:cubicBezTo>
                  <a:cubicBezTo>
                    <a:pt x="701" y="1458"/>
                    <a:pt x="699" y="1460"/>
                    <a:pt x="697" y="1462"/>
                  </a:cubicBezTo>
                  <a:cubicBezTo>
                    <a:pt x="697" y="1462"/>
                    <a:pt x="692" y="1468"/>
                    <a:pt x="692" y="1468"/>
                  </a:cubicBezTo>
                  <a:cubicBezTo>
                    <a:pt x="698" y="1467"/>
                    <a:pt x="698" y="1467"/>
                    <a:pt x="698" y="1467"/>
                  </a:cubicBezTo>
                  <a:cubicBezTo>
                    <a:pt x="698" y="1467"/>
                    <a:pt x="698" y="1467"/>
                    <a:pt x="699" y="1467"/>
                  </a:cubicBezTo>
                  <a:cubicBezTo>
                    <a:pt x="700" y="1467"/>
                    <a:pt x="701" y="1467"/>
                    <a:pt x="701" y="1467"/>
                  </a:cubicBezTo>
                  <a:cubicBezTo>
                    <a:pt x="703" y="1467"/>
                    <a:pt x="703" y="1468"/>
                    <a:pt x="704" y="1468"/>
                  </a:cubicBezTo>
                  <a:cubicBezTo>
                    <a:pt x="705" y="1468"/>
                    <a:pt x="705" y="1468"/>
                    <a:pt x="706" y="1467"/>
                  </a:cubicBezTo>
                  <a:cubicBezTo>
                    <a:pt x="707" y="1467"/>
                    <a:pt x="707" y="1467"/>
                    <a:pt x="707" y="1467"/>
                  </a:cubicBezTo>
                  <a:cubicBezTo>
                    <a:pt x="708" y="1466"/>
                    <a:pt x="708" y="1466"/>
                    <a:pt x="708" y="1466"/>
                  </a:cubicBezTo>
                  <a:cubicBezTo>
                    <a:pt x="708" y="1465"/>
                    <a:pt x="708" y="1464"/>
                    <a:pt x="709" y="1464"/>
                  </a:cubicBezTo>
                  <a:cubicBezTo>
                    <a:pt x="710" y="1462"/>
                    <a:pt x="714" y="1462"/>
                    <a:pt x="717" y="1462"/>
                  </a:cubicBezTo>
                  <a:cubicBezTo>
                    <a:pt x="718" y="1462"/>
                    <a:pt x="719" y="1462"/>
                    <a:pt x="720" y="1462"/>
                  </a:cubicBezTo>
                  <a:cubicBezTo>
                    <a:pt x="720" y="1462"/>
                    <a:pt x="721" y="1462"/>
                    <a:pt x="721" y="1462"/>
                  </a:cubicBezTo>
                  <a:cubicBezTo>
                    <a:pt x="721" y="1462"/>
                    <a:pt x="721" y="1462"/>
                    <a:pt x="722" y="1462"/>
                  </a:cubicBezTo>
                  <a:cubicBezTo>
                    <a:pt x="744" y="1479"/>
                    <a:pt x="744" y="1479"/>
                    <a:pt x="744" y="1479"/>
                  </a:cubicBezTo>
                  <a:cubicBezTo>
                    <a:pt x="746" y="1481"/>
                    <a:pt x="749" y="1483"/>
                    <a:pt x="751" y="1486"/>
                  </a:cubicBezTo>
                  <a:cubicBezTo>
                    <a:pt x="755" y="1489"/>
                    <a:pt x="756" y="1492"/>
                    <a:pt x="756" y="1496"/>
                  </a:cubicBezTo>
                  <a:cubicBezTo>
                    <a:pt x="757" y="1502"/>
                    <a:pt x="757" y="1502"/>
                    <a:pt x="757" y="1502"/>
                  </a:cubicBezTo>
                  <a:cubicBezTo>
                    <a:pt x="761" y="1499"/>
                    <a:pt x="761" y="1499"/>
                    <a:pt x="761" y="1499"/>
                  </a:cubicBezTo>
                  <a:cubicBezTo>
                    <a:pt x="761" y="1499"/>
                    <a:pt x="762" y="1498"/>
                    <a:pt x="763" y="1497"/>
                  </a:cubicBezTo>
                  <a:cubicBezTo>
                    <a:pt x="765" y="1495"/>
                    <a:pt x="767" y="1493"/>
                    <a:pt x="770" y="1493"/>
                  </a:cubicBezTo>
                  <a:cubicBezTo>
                    <a:pt x="770" y="1493"/>
                    <a:pt x="771" y="1493"/>
                    <a:pt x="771" y="1493"/>
                  </a:cubicBezTo>
                  <a:cubicBezTo>
                    <a:pt x="775" y="1493"/>
                    <a:pt x="778" y="1498"/>
                    <a:pt x="780" y="1502"/>
                  </a:cubicBezTo>
                  <a:cubicBezTo>
                    <a:pt x="781" y="1503"/>
                    <a:pt x="782" y="1505"/>
                    <a:pt x="782" y="1506"/>
                  </a:cubicBezTo>
                  <a:cubicBezTo>
                    <a:pt x="785" y="1509"/>
                    <a:pt x="787" y="1510"/>
                    <a:pt x="790" y="1511"/>
                  </a:cubicBezTo>
                  <a:cubicBezTo>
                    <a:pt x="792" y="1511"/>
                    <a:pt x="794" y="1512"/>
                    <a:pt x="795" y="1513"/>
                  </a:cubicBezTo>
                  <a:cubicBezTo>
                    <a:pt x="798" y="1515"/>
                    <a:pt x="800" y="1515"/>
                    <a:pt x="803" y="1516"/>
                  </a:cubicBezTo>
                  <a:cubicBezTo>
                    <a:pt x="806" y="1517"/>
                    <a:pt x="810" y="1518"/>
                    <a:pt x="812" y="1520"/>
                  </a:cubicBezTo>
                  <a:cubicBezTo>
                    <a:pt x="814" y="1522"/>
                    <a:pt x="815" y="1524"/>
                    <a:pt x="817" y="1526"/>
                  </a:cubicBezTo>
                  <a:cubicBezTo>
                    <a:pt x="818" y="1528"/>
                    <a:pt x="820" y="1531"/>
                    <a:pt x="823" y="1533"/>
                  </a:cubicBezTo>
                  <a:cubicBezTo>
                    <a:pt x="826" y="1534"/>
                    <a:pt x="828" y="1535"/>
                    <a:pt x="831" y="1536"/>
                  </a:cubicBezTo>
                  <a:cubicBezTo>
                    <a:pt x="833" y="1536"/>
                    <a:pt x="836" y="1537"/>
                    <a:pt x="838" y="1539"/>
                  </a:cubicBezTo>
                  <a:cubicBezTo>
                    <a:pt x="844" y="1542"/>
                    <a:pt x="847" y="1548"/>
                    <a:pt x="849" y="1553"/>
                  </a:cubicBezTo>
                  <a:cubicBezTo>
                    <a:pt x="851" y="1558"/>
                    <a:pt x="854" y="1560"/>
                    <a:pt x="860" y="1562"/>
                  </a:cubicBezTo>
                  <a:cubicBezTo>
                    <a:pt x="862" y="1563"/>
                    <a:pt x="862" y="1563"/>
                    <a:pt x="862" y="1563"/>
                  </a:cubicBezTo>
                  <a:cubicBezTo>
                    <a:pt x="865" y="1565"/>
                    <a:pt x="870" y="1567"/>
                    <a:pt x="871" y="1570"/>
                  </a:cubicBezTo>
                  <a:cubicBezTo>
                    <a:pt x="871" y="1572"/>
                    <a:pt x="870" y="1574"/>
                    <a:pt x="869" y="1576"/>
                  </a:cubicBezTo>
                  <a:cubicBezTo>
                    <a:pt x="868" y="1577"/>
                    <a:pt x="867" y="1578"/>
                    <a:pt x="866" y="1579"/>
                  </a:cubicBezTo>
                  <a:cubicBezTo>
                    <a:pt x="865" y="1580"/>
                    <a:pt x="863" y="1581"/>
                    <a:pt x="862" y="1583"/>
                  </a:cubicBezTo>
                  <a:cubicBezTo>
                    <a:pt x="861" y="1585"/>
                    <a:pt x="860" y="1587"/>
                    <a:pt x="859" y="1590"/>
                  </a:cubicBezTo>
                  <a:cubicBezTo>
                    <a:pt x="859" y="1591"/>
                    <a:pt x="859" y="1591"/>
                    <a:pt x="859" y="1591"/>
                  </a:cubicBezTo>
                  <a:cubicBezTo>
                    <a:pt x="860" y="1592"/>
                    <a:pt x="860" y="1592"/>
                    <a:pt x="860" y="1592"/>
                  </a:cubicBezTo>
                  <a:cubicBezTo>
                    <a:pt x="862" y="1595"/>
                    <a:pt x="862" y="1599"/>
                    <a:pt x="863" y="1602"/>
                  </a:cubicBezTo>
                  <a:cubicBezTo>
                    <a:pt x="863" y="1604"/>
                    <a:pt x="863" y="1605"/>
                    <a:pt x="863" y="1606"/>
                  </a:cubicBezTo>
                  <a:cubicBezTo>
                    <a:pt x="863" y="1608"/>
                    <a:pt x="863" y="1609"/>
                    <a:pt x="864" y="1609"/>
                  </a:cubicBezTo>
                  <a:cubicBezTo>
                    <a:pt x="866" y="1608"/>
                    <a:pt x="866" y="1608"/>
                    <a:pt x="866" y="1608"/>
                  </a:cubicBezTo>
                  <a:cubicBezTo>
                    <a:pt x="868" y="1609"/>
                    <a:pt x="868" y="1609"/>
                    <a:pt x="868" y="1609"/>
                  </a:cubicBezTo>
                  <a:cubicBezTo>
                    <a:pt x="867" y="1610"/>
                    <a:pt x="867" y="1610"/>
                    <a:pt x="866" y="1610"/>
                  </a:cubicBezTo>
                  <a:cubicBezTo>
                    <a:pt x="866" y="1610"/>
                    <a:pt x="866" y="1610"/>
                    <a:pt x="866" y="1610"/>
                  </a:cubicBezTo>
                  <a:cubicBezTo>
                    <a:pt x="866" y="1610"/>
                    <a:pt x="867" y="1610"/>
                    <a:pt x="868" y="1611"/>
                  </a:cubicBezTo>
                  <a:cubicBezTo>
                    <a:pt x="869" y="1611"/>
                    <a:pt x="869" y="1611"/>
                    <a:pt x="870" y="1612"/>
                  </a:cubicBezTo>
                  <a:cubicBezTo>
                    <a:pt x="872" y="1614"/>
                    <a:pt x="872" y="1614"/>
                    <a:pt x="872" y="1614"/>
                  </a:cubicBezTo>
                  <a:cubicBezTo>
                    <a:pt x="873" y="1612"/>
                    <a:pt x="873" y="1612"/>
                    <a:pt x="873" y="1612"/>
                  </a:cubicBezTo>
                  <a:cubicBezTo>
                    <a:pt x="874" y="1611"/>
                    <a:pt x="874" y="1610"/>
                    <a:pt x="875" y="1610"/>
                  </a:cubicBezTo>
                  <a:cubicBezTo>
                    <a:pt x="875" y="1609"/>
                    <a:pt x="876" y="1608"/>
                    <a:pt x="877" y="1607"/>
                  </a:cubicBezTo>
                  <a:cubicBezTo>
                    <a:pt x="879" y="1605"/>
                    <a:pt x="881" y="1602"/>
                    <a:pt x="883" y="1599"/>
                  </a:cubicBezTo>
                  <a:cubicBezTo>
                    <a:pt x="884" y="1598"/>
                    <a:pt x="885" y="1597"/>
                    <a:pt x="886" y="1596"/>
                  </a:cubicBezTo>
                  <a:cubicBezTo>
                    <a:pt x="886" y="1595"/>
                    <a:pt x="887" y="1595"/>
                    <a:pt x="887" y="1594"/>
                  </a:cubicBezTo>
                  <a:cubicBezTo>
                    <a:pt x="887" y="1593"/>
                    <a:pt x="888" y="1593"/>
                    <a:pt x="889" y="1592"/>
                  </a:cubicBezTo>
                  <a:cubicBezTo>
                    <a:pt x="890" y="1590"/>
                    <a:pt x="891" y="1589"/>
                    <a:pt x="891" y="1588"/>
                  </a:cubicBezTo>
                  <a:cubicBezTo>
                    <a:pt x="891" y="1587"/>
                    <a:pt x="891" y="1587"/>
                    <a:pt x="891" y="1587"/>
                  </a:cubicBezTo>
                  <a:cubicBezTo>
                    <a:pt x="891" y="1586"/>
                    <a:pt x="891" y="1586"/>
                    <a:pt x="892" y="1585"/>
                  </a:cubicBezTo>
                  <a:cubicBezTo>
                    <a:pt x="893" y="1583"/>
                    <a:pt x="893" y="1582"/>
                    <a:pt x="893" y="1581"/>
                  </a:cubicBezTo>
                  <a:cubicBezTo>
                    <a:pt x="893" y="1581"/>
                    <a:pt x="893" y="1580"/>
                    <a:pt x="893" y="1580"/>
                  </a:cubicBezTo>
                  <a:cubicBezTo>
                    <a:pt x="893" y="1580"/>
                    <a:pt x="893" y="1580"/>
                    <a:pt x="893" y="1579"/>
                  </a:cubicBezTo>
                  <a:cubicBezTo>
                    <a:pt x="894" y="1579"/>
                    <a:pt x="894" y="1578"/>
                    <a:pt x="895" y="1577"/>
                  </a:cubicBezTo>
                  <a:cubicBezTo>
                    <a:pt x="895" y="1576"/>
                    <a:pt x="895" y="1574"/>
                    <a:pt x="895" y="1573"/>
                  </a:cubicBezTo>
                  <a:cubicBezTo>
                    <a:pt x="895" y="1572"/>
                    <a:pt x="895" y="1572"/>
                    <a:pt x="895" y="1572"/>
                  </a:cubicBezTo>
                  <a:cubicBezTo>
                    <a:pt x="895" y="1570"/>
                    <a:pt x="895" y="1570"/>
                    <a:pt x="895" y="1570"/>
                  </a:cubicBezTo>
                  <a:cubicBezTo>
                    <a:pt x="895" y="1568"/>
                    <a:pt x="895" y="1567"/>
                    <a:pt x="895" y="1566"/>
                  </a:cubicBezTo>
                  <a:cubicBezTo>
                    <a:pt x="895" y="1565"/>
                    <a:pt x="895" y="1563"/>
                    <a:pt x="896" y="1562"/>
                  </a:cubicBezTo>
                  <a:cubicBezTo>
                    <a:pt x="896" y="1562"/>
                    <a:pt x="896" y="1561"/>
                    <a:pt x="896" y="1560"/>
                  </a:cubicBezTo>
                  <a:cubicBezTo>
                    <a:pt x="896" y="1560"/>
                    <a:pt x="896" y="1559"/>
                    <a:pt x="897" y="1558"/>
                  </a:cubicBezTo>
                  <a:cubicBezTo>
                    <a:pt x="897" y="1557"/>
                    <a:pt x="897" y="1556"/>
                    <a:pt x="898" y="1555"/>
                  </a:cubicBezTo>
                  <a:cubicBezTo>
                    <a:pt x="899" y="1552"/>
                    <a:pt x="901" y="1550"/>
                    <a:pt x="903" y="1548"/>
                  </a:cubicBezTo>
                  <a:cubicBezTo>
                    <a:pt x="905" y="1545"/>
                    <a:pt x="908" y="1542"/>
                    <a:pt x="909" y="1539"/>
                  </a:cubicBezTo>
                  <a:cubicBezTo>
                    <a:pt x="909" y="1538"/>
                    <a:pt x="910" y="1538"/>
                    <a:pt x="910" y="1538"/>
                  </a:cubicBezTo>
                  <a:cubicBezTo>
                    <a:pt x="911" y="1537"/>
                    <a:pt x="912" y="1537"/>
                    <a:pt x="912" y="1536"/>
                  </a:cubicBezTo>
                  <a:cubicBezTo>
                    <a:pt x="913" y="1535"/>
                    <a:pt x="914" y="1535"/>
                    <a:pt x="914" y="1534"/>
                  </a:cubicBezTo>
                  <a:cubicBezTo>
                    <a:pt x="914" y="1534"/>
                    <a:pt x="914" y="1534"/>
                    <a:pt x="914" y="1534"/>
                  </a:cubicBezTo>
                  <a:cubicBezTo>
                    <a:pt x="915" y="1534"/>
                    <a:pt x="917" y="1533"/>
                    <a:pt x="918" y="1533"/>
                  </a:cubicBezTo>
                  <a:cubicBezTo>
                    <a:pt x="920" y="1532"/>
                    <a:pt x="923" y="1529"/>
                    <a:pt x="924" y="1527"/>
                  </a:cubicBezTo>
                  <a:cubicBezTo>
                    <a:pt x="925" y="1526"/>
                    <a:pt x="925" y="1526"/>
                    <a:pt x="925" y="1526"/>
                  </a:cubicBezTo>
                  <a:cubicBezTo>
                    <a:pt x="933" y="1517"/>
                    <a:pt x="938" y="1507"/>
                    <a:pt x="943" y="1499"/>
                  </a:cubicBezTo>
                  <a:cubicBezTo>
                    <a:pt x="944" y="1496"/>
                    <a:pt x="946" y="1493"/>
                    <a:pt x="947" y="1490"/>
                  </a:cubicBezTo>
                  <a:cubicBezTo>
                    <a:pt x="948" y="1487"/>
                    <a:pt x="948" y="1487"/>
                    <a:pt x="948" y="1487"/>
                  </a:cubicBezTo>
                  <a:cubicBezTo>
                    <a:pt x="950" y="1484"/>
                    <a:pt x="951" y="1482"/>
                    <a:pt x="951" y="1479"/>
                  </a:cubicBezTo>
                  <a:cubicBezTo>
                    <a:pt x="951" y="1478"/>
                    <a:pt x="952" y="1477"/>
                    <a:pt x="952" y="1476"/>
                  </a:cubicBezTo>
                  <a:cubicBezTo>
                    <a:pt x="952" y="1475"/>
                    <a:pt x="952" y="1474"/>
                    <a:pt x="952" y="1473"/>
                  </a:cubicBezTo>
                  <a:cubicBezTo>
                    <a:pt x="952" y="1472"/>
                    <a:pt x="953" y="1470"/>
                    <a:pt x="953" y="1468"/>
                  </a:cubicBezTo>
                  <a:cubicBezTo>
                    <a:pt x="953" y="1467"/>
                    <a:pt x="953" y="1467"/>
                    <a:pt x="953" y="1467"/>
                  </a:cubicBezTo>
                  <a:cubicBezTo>
                    <a:pt x="955" y="1462"/>
                    <a:pt x="956" y="1457"/>
                    <a:pt x="957" y="1453"/>
                  </a:cubicBezTo>
                  <a:cubicBezTo>
                    <a:pt x="957" y="1452"/>
                    <a:pt x="957" y="1452"/>
                    <a:pt x="957" y="1452"/>
                  </a:cubicBezTo>
                  <a:cubicBezTo>
                    <a:pt x="958" y="1447"/>
                    <a:pt x="960" y="1442"/>
                    <a:pt x="962" y="1437"/>
                  </a:cubicBezTo>
                  <a:cubicBezTo>
                    <a:pt x="964" y="1433"/>
                    <a:pt x="966" y="1428"/>
                    <a:pt x="969" y="1423"/>
                  </a:cubicBezTo>
                  <a:cubicBezTo>
                    <a:pt x="971" y="1421"/>
                    <a:pt x="972" y="1419"/>
                    <a:pt x="974" y="1417"/>
                  </a:cubicBezTo>
                  <a:cubicBezTo>
                    <a:pt x="975" y="1416"/>
                    <a:pt x="976" y="1415"/>
                    <a:pt x="977" y="1414"/>
                  </a:cubicBezTo>
                  <a:cubicBezTo>
                    <a:pt x="978" y="1413"/>
                    <a:pt x="978" y="1412"/>
                    <a:pt x="979" y="1411"/>
                  </a:cubicBezTo>
                  <a:cubicBezTo>
                    <a:pt x="981" y="1409"/>
                    <a:pt x="984" y="1408"/>
                    <a:pt x="986" y="1406"/>
                  </a:cubicBezTo>
                  <a:cubicBezTo>
                    <a:pt x="988" y="1405"/>
                    <a:pt x="988" y="1405"/>
                    <a:pt x="988" y="1405"/>
                  </a:cubicBezTo>
                  <a:cubicBezTo>
                    <a:pt x="990" y="1403"/>
                    <a:pt x="992" y="1401"/>
                    <a:pt x="993" y="1399"/>
                  </a:cubicBezTo>
                  <a:cubicBezTo>
                    <a:pt x="994" y="1397"/>
                    <a:pt x="994" y="1395"/>
                    <a:pt x="994" y="1393"/>
                  </a:cubicBezTo>
                  <a:cubicBezTo>
                    <a:pt x="994" y="1392"/>
                    <a:pt x="994" y="1391"/>
                    <a:pt x="995" y="1390"/>
                  </a:cubicBezTo>
                  <a:cubicBezTo>
                    <a:pt x="995" y="1389"/>
                    <a:pt x="995" y="1389"/>
                    <a:pt x="995" y="1388"/>
                  </a:cubicBezTo>
                  <a:cubicBezTo>
                    <a:pt x="996" y="1387"/>
                    <a:pt x="996" y="1387"/>
                    <a:pt x="996" y="1386"/>
                  </a:cubicBezTo>
                  <a:cubicBezTo>
                    <a:pt x="997" y="1384"/>
                    <a:pt x="997" y="1382"/>
                    <a:pt x="997" y="1381"/>
                  </a:cubicBezTo>
                  <a:cubicBezTo>
                    <a:pt x="997" y="1380"/>
                    <a:pt x="997" y="1380"/>
                    <a:pt x="997" y="1380"/>
                  </a:cubicBezTo>
                  <a:cubicBezTo>
                    <a:pt x="997" y="1380"/>
                    <a:pt x="997" y="1379"/>
                    <a:pt x="997" y="1378"/>
                  </a:cubicBezTo>
                  <a:cubicBezTo>
                    <a:pt x="997" y="1376"/>
                    <a:pt x="997" y="1374"/>
                    <a:pt x="997" y="1372"/>
                  </a:cubicBezTo>
                  <a:cubicBezTo>
                    <a:pt x="997" y="1371"/>
                    <a:pt x="997" y="1371"/>
                    <a:pt x="998" y="1370"/>
                  </a:cubicBezTo>
                  <a:cubicBezTo>
                    <a:pt x="998" y="1369"/>
                    <a:pt x="998" y="1369"/>
                    <a:pt x="998" y="1369"/>
                  </a:cubicBezTo>
                  <a:cubicBezTo>
                    <a:pt x="998" y="1369"/>
                    <a:pt x="998" y="1368"/>
                    <a:pt x="998" y="1368"/>
                  </a:cubicBezTo>
                  <a:cubicBezTo>
                    <a:pt x="998" y="1367"/>
                    <a:pt x="999" y="1367"/>
                    <a:pt x="999" y="1366"/>
                  </a:cubicBezTo>
                  <a:cubicBezTo>
                    <a:pt x="999" y="1365"/>
                    <a:pt x="999" y="1363"/>
                    <a:pt x="999" y="1362"/>
                  </a:cubicBezTo>
                  <a:cubicBezTo>
                    <a:pt x="999" y="1362"/>
                    <a:pt x="999" y="1361"/>
                    <a:pt x="999" y="1361"/>
                  </a:cubicBezTo>
                  <a:cubicBezTo>
                    <a:pt x="999" y="1360"/>
                    <a:pt x="999" y="1358"/>
                    <a:pt x="1000" y="1357"/>
                  </a:cubicBezTo>
                  <a:cubicBezTo>
                    <a:pt x="1001" y="1354"/>
                    <a:pt x="1000" y="1350"/>
                    <a:pt x="997" y="1348"/>
                  </a:cubicBezTo>
                  <a:cubicBezTo>
                    <a:pt x="996" y="1348"/>
                    <a:pt x="996" y="1348"/>
                    <a:pt x="995" y="1347"/>
                  </a:cubicBezTo>
                  <a:cubicBezTo>
                    <a:pt x="995" y="1347"/>
                    <a:pt x="995" y="1347"/>
                    <a:pt x="995" y="1347"/>
                  </a:cubicBezTo>
                  <a:cubicBezTo>
                    <a:pt x="995" y="1347"/>
                    <a:pt x="994" y="1347"/>
                    <a:pt x="994" y="1347"/>
                  </a:cubicBezTo>
                  <a:cubicBezTo>
                    <a:pt x="994" y="1346"/>
                    <a:pt x="993" y="1346"/>
                    <a:pt x="993" y="1346"/>
                  </a:cubicBezTo>
                  <a:cubicBezTo>
                    <a:pt x="993" y="1345"/>
                    <a:pt x="993" y="1345"/>
                    <a:pt x="994" y="1344"/>
                  </a:cubicBezTo>
                  <a:cubicBezTo>
                    <a:pt x="994" y="1343"/>
                    <a:pt x="995" y="1340"/>
                    <a:pt x="993" y="1338"/>
                  </a:cubicBezTo>
                  <a:cubicBezTo>
                    <a:pt x="993" y="1337"/>
                    <a:pt x="993" y="1337"/>
                    <a:pt x="993" y="1337"/>
                  </a:cubicBezTo>
                  <a:cubicBezTo>
                    <a:pt x="992" y="1337"/>
                    <a:pt x="992" y="1337"/>
                    <a:pt x="992" y="1336"/>
                  </a:cubicBezTo>
                  <a:cubicBezTo>
                    <a:pt x="991" y="1336"/>
                    <a:pt x="991" y="1335"/>
                    <a:pt x="991" y="1335"/>
                  </a:cubicBezTo>
                  <a:cubicBezTo>
                    <a:pt x="991" y="1334"/>
                    <a:pt x="991" y="1334"/>
                    <a:pt x="990" y="1334"/>
                  </a:cubicBezTo>
                  <a:cubicBezTo>
                    <a:pt x="990" y="1332"/>
                    <a:pt x="990" y="1332"/>
                    <a:pt x="990" y="1332"/>
                  </a:cubicBezTo>
                  <a:cubicBezTo>
                    <a:pt x="990" y="1329"/>
                    <a:pt x="989" y="1327"/>
                    <a:pt x="989" y="1325"/>
                  </a:cubicBezTo>
                  <a:cubicBezTo>
                    <a:pt x="989" y="1323"/>
                    <a:pt x="988" y="1321"/>
                    <a:pt x="987" y="1320"/>
                  </a:cubicBezTo>
                  <a:cubicBezTo>
                    <a:pt x="987" y="1319"/>
                    <a:pt x="987" y="1318"/>
                    <a:pt x="987" y="1318"/>
                  </a:cubicBezTo>
                  <a:cubicBezTo>
                    <a:pt x="986" y="1316"/>
                    <a:pt x="986" y="1314"/>
                    <a:pt x="987" y="1313"/>
                  </a:cubicBezTo>
                  <a:cubicBezTo>
                    <a:pt x="987" y="1311"/>
                    <a:pt x="988" y="1310"/>
                    <a:pt x="988" y="1308"/>
                  </a:cubicBezTo>
                  <a:cubicBezTo>
                    <a:pt x="988" y="1308"/>
                    <a:pt x="989" y="1307"/>
                    <a:pt x="989" y="1307"/>
                  </a:cubicBezTo>
                  <a:cubicBezTo>
                    <a:pt x="990" y="1305"/>
                    <a:pt x="990" y="1304"/>
                    <a:pt x="990" y="1302"/>
                  </a:cubicBezTo>
                  <a:cubicBezTo>
                    <a:pt x="990" y="1300"/>
                    <a:pt x="989" y="1298"/>
                    <a:pt x="988" y="1297"/>
                  </a:cubicBezTo>
                  <a:cubicBezTo>
                    <a:pt x="987" y="1297"/>
                    <a:pt x="987" y="1297"/>
                    <a:pt x="987" y="1296"/>
                  </a:cubicBezTo>
                  <a:cubicBezTo>
                    <a:pt x="986" y="1295"/>
                    <a:pt x="985" y="1294"/>
                    <a:pt x="985" y="1294"/>
                  </a:cubicBezTo>
                  <a:cubicBezTo>
                    <a:pt x="985" y="1293"/>
                    <a:pt x="985" y="1292"/>
                    <a:pt x="985" y="1292"/>
                  </a:cubicBezTo>
                  <a:cubicBezTo>
                    <a:pt x="985" y="1291"/>
                    <a:pt x="985" y="1290"/>
                    <a:pt x="985" y="1289"/>
                  </a:cubicBezTo>
                  <a:cubicBezTo>
                    <a:pt x="985" y="1287"/>
                    <a:pt x="985" y="1287"/>
                    <a:pt x="986" y="1285"/>
                  </a:cubicBezTo>
                  <a:cubicBezTo>
                    <a:pt x="986" y="1284"/>
                    <a:pt x="987" y="1283"/>
                    <a:pt x="988" y="1282"/>
                  </a:cubicBezTo>
                  <a:cubicBezTo>
                    <a:pt x="988" y="1280"/>
                    <a:pt x="990" y="1278"/>
                    <a:pt x="990" y="1275"/>
                  </a:cubicBezTo>
                  <a:cubicBezTo>
                    <a:pt x="989" y="1273"/>
                    <a:pt x="988" y="1272"/>
                    <a:pt x="987" y="1271"/>
                  </a:cubicBezTo>
                  <a:cubicBezTo>
                    <a:pt x="987" y="1271"/>
                    <a:pt x="987" y="1271"/>
                    <a:pt x="987" y="1271"/>
                  </a:cubicBezTo>
                  <a:cubicBezTo>
                    <a:pt x="987" y="1270"/>
                    <a:pt x="986" y="1270"/>
                    <a:pt x="987" y="1269"/>
                  </a:cubicBezTo>
                  <a:cubicBezTo>
                    <a:pt x="987" y="1269"/>
                    <a:pt x="987" y="1268"/>
                    <a:pt x="987" y="1268"/>
                  </a:cubicBezTo>
                  <a:cubicBezTo>
                    <a:pt x="987" y="1267"/>
                    <a:pt x="987" y="1266"/>
                    <a:pt x="987" y="1265"/>
                  </a:cubicBezTo>
                  <a:cubicBezTo>
                    <a:pt x="987" y="1265"/>
                    <a:pt x="987" y="1264"/>
                    <a:pt x="987" y="1264"/>
                  </a:cubicBezTo>
                  <a:cubicBezTo>
                    <a:pt x="988" y="1265"/>
                    <a:pt x="988" y="1266"/>
                    <a:pt x="989" y="1267"/>
                  </a:cubicBezTo>
                  <a:cubicBezTo>
                    <a:pt x="989" y="1267"/>
                    <a:pt x="989" y="1267"/>
                    <a:pt x="989" y="1267"/>
                  </a:cubicBezTo>
                  <a:cubicBezTo>
                    <a:pt x="990" y="1268"/>
                    <a:pt x="991" y="1270"/>
                    <a:pt x="994" y="1270"/>
                  </a:cubicBezTo>
                  <a:cubicBezTo>
                    <a:pt x="994" y="1270"/>
                    <a:pt x="994" y="1270"/>
                    <a:pt x="994" y="1270"/>
                  </a:cubicBezTo>
                  <a:cubicBezTo>
                    <a:pt x="995" y="1270"/>
                    <a:pt x="995" y="1270"/>
                    <a:pt x="995" y="1270"/>
                  </a:cubicBezTo>
                  <a:cubicBezTo>
                    <a:pt x="997" y="1269"/>
                    <a:pt x="998" y="1267"/>
                    <a:pt x="999" y="1266"/>
                  </a:cubicBezTo>
                  <a:cubicBezTo>
                    <a:pt x="999" y="1265"/>
                    <a:pt x="999" y="1265"/>
                    <a:pt x="1000" y="1265"/>
                  </a:cubicBezTo>
                  <a:cubicBezTo>
                    <a:pt x="1000" y="1264"/>
                    <a:pt x="1001" y="1263"/>
                    <a:pt x="1002" y="1262"/>
                  </a:cubicBezTo>
                  <a:cubicBezTo>
                    <a:pt x="1003" y="1261"/>
                    <a:pt x="1003" y="1261"/>
                    <a:pt x="1003" y="1261"/>
                  </a:cubicBezTo>
                  <a:cubicBezTo>
                    <a:pt x="1004" y="1259"/>
                    <a:pt x="1006" y="1257"/>
                    <a:pt x="1006" y="1255"/>
                  </a:cubicBezTo>
                  <a:cubicBezTo>
                    <a:pt x="1005" y="1253"/>
                    <a:pt x="1004" y="1252"/>
                    <a:pt x="1003" y="1252"/>
                  </a:cubicBezTo>
                  <a:cubicBezTo>
                    <a:pt x="1003" y="1252"/>
                    <a:pt x="1004" y="1252"/>
                    <a:pt x="1004" y="1252"/>
                  </a:cubicBezTo>
                  <a:cubicBezTo>
                    <a:pt x="1006" y="1250"/>
                    <a:pt x="1007" y="1248"/>
                    <a:pt x="1008" y="1247"/>
                  </a:cubicBezTo>
                  <a:cubicBezTo>
                    <a:pt x="1009" y="1246"/>
                    <a:pt x="1009" y="1246"/>
                    <a:pt x="1009" y="1246"/>
                  </a:cubicBezTo>
                  <a:cubicBezTo>
                    <a:pt x="1010" y="1244"/>
                    <a:pt x="1012" y="1242"/>
                    <a:pt x="1014" y="1241"/>
                  </a:cubicBezTo>
                  <a:cubicBezTo>
                    <a:pt x="1015" y="1241"/>
                    <a:pt x="1015" y="1241"/>
                    <a:pt x="1015" y="1241"/>
                  </a:cubicBezTo>
                  <a:cubicBezTo>
                    <a:pt x="1017" y="1240"/>
                    <a:pt x="1020" y="1239"/>
                    <a:pt x="1022" y="1237"/>
                  </a:cubicBezTo>
                  <a:cubicBezTo>
                    <a:pt x="1023" y="1236"/>
                    <a:pt x="1024" y="1235"/>
                    <a:pt x="1025" y="1234"/>
                  </a:cubicBezTo>
                  <a:cubicBezTo>
                    <a:pt x="1026" y="1234"/>
                    <a:pt x="1027" y="1233"/>
                    <a:pt x="1027" y="1232"/>
                  </a:cubicBezTo>
                  <a:cubicBezTo>
                    <a:pt x="1028" y="1232"/>
                    <a:pt x="1028" y="1232"/>
                    <a:pt x="1029" y="1231"/>
                  </a:cubicBezTo>
                  <a:cubicBezTo>
                    <a:pt x="1029" y="1231"/>
                    <a:pt x="1029" y="1231"/>
                    <a:pt x="1030" y="1231"/>
                  </a:cubicBezTo>
                  <a:cubicBezTo>
                    <a:pt x="1031" y="1230"/>
                    <a:pt x="1032" y="1229"/>
                    <a:pt x="1032" y="1229"/>
                  </a:cubicBezTo>
                  <a:cubicBezTo>
                    <a:pt x="1034" y="1227"/>
                    <a:pt x="1034" y="1226"/>
                    <a:pt x="1034" y="1225"/>
                  </a:cubicBezTo>
                  <a:cubicBezTo>
                    <a:pt x="1034" y="1225"/>
                    <a:pt x="1034" y="1224"/>
                    <a:pt x="1035" y="1224"/>
                  </a:cubicBezTo>
                  <a:cubicBezTo>
                    <a:pt x="1035" y="1223"/>
                    <a:pt x="1036" y="1222"/>
                    <a:pt x="1037" y="1221"/>
                  </a:cubicBezTo>
                  <a:cubicBezTo>
                    <a:pt x="1038" y="1221"/>
                    <a:pt x="1039" y="1220"/>
                    <a:pt x="1040" y="1219"/>
                  </a:cubicBezTo>
                  <a:cubicBezTo>
                    <a:pt x="1040" y="1219"/>
                    <a:pt x="1040" y="1219"/>
                    <a:pt x="1041" y="1218"/>
                  </a:cubicBezTo>
                  <a:cubicBezTo>
                    <a:pt x="1042" y="1218"/>
                    <a:pt x="1043" y="1217"/>
                    <a:pt x="1044" y="1216"/>
                  </a:cubicBezTo>
                  <a:cubicBezTo>
                    <a:pt x="1044" y="1216"/>
                    <a:pt x="1044" y="1215"/>
                    <a:pt x="1044" y="1215"/>
                  </a:cubicBezTo>
                  <a:cubicBezTo>
                    <a:pt x="1045" y="1215"/>
                    <a:pt x="1045" y="1215"/>
                    <a:pt x="1046" y="1214"/>
                  </a:cubicBezTo>
                  <a:cubicBezTo>
                    <a:pt x="1046" y="1214"/>
                    <a:pt x="1046" y="1214"/>
                    <a:pt x="1046" y="1214"/>
                  </a:cubicBezTo>
                  <a:cubicBezTo>
                    <a:pt x="1047" y="1214"/>
                    <a:pt x="1048" y="1214"/>
                    <a:pt x="1049" y="1214"/>
                  </a:cubicBezTo>
                  <a:cubicBezTo>
                    <a:pt x="1049" y="1214"/>
                    <a:pt x="1049" y="1214"/>
                    <a:pt x="1049" y="1214"/>
                  </a:cubicBezTo>
                  <a:cubicBezTo>
                    <a:pt x="1050" y="1214"/>
                    <a:pt x="1051" y="1214"/>
                    <a:pt x="1051" y="1214"/>
                  </a:cubicBezTo>
                  <a:cubicBezTo>
                    <a:pt x="1053" y="1214"/>
                    <a:pt x="1054" y="1214"/>
                    <a:pt x="1055" y="1213"/>
                  </a:cubicBezTo>
                  <a:cubicBezTo>
                    <a:pt x="1056" y="1212"/>
                    <a:pt x="1056" y="1212"/>
                    <a:pt x="1057" y="1211"/>
                  </a:cubicBezTo>
                  <a:cubicBezTo>
                    <a:pt x="1057" y="1210"/>
                    <a:pt x="1058" y="1210"/>
                    <a:pt x="1058" y="1209"/>
                  </a:cubicBezTo>
                  <a:cubicBezTo>
                    <a:pt x="1060" y="1208"/>
                    <a:pt x="1062" y="1207"/>
                    <a:pt x="1063" y="1206"/>
                  </a:cubicBezTo>
                  <a:cubicBezTo>
                    <a:pt x="1064" y="1205"/>
                    <a:pt x="1064" y="1205"/>
                    <a:pt x="1065" y="1204"/>
                  </a:cubicBezTo>
                  <a:cubicBezTo>
                    <a:pt x="1065" y="1204"/>
                    <a:pt x="1065" y="1203"/>
                    <a:pt x="1066" y="1203"/>
                  </a:cubicBezTo>
                  <a:cubicBezTo>
                    <a:pt x="1067" y="1202"/>
                    <a:pt x="1067" y="1202"/>
                    <a:pt x="1069" y="1202"/>
                  </a:cubicBezTo>
                  <a:cubicBezTo>
                    <a:pt x="1070" y="1202"/>
                    <a:pt x="1070" y="1202"/>
                    <a:pt x="1071" y="1202"/>
                  </a:cubicBezTo>
                  <a:cubicBezTo>
                    <a:pt x="1073" y="1202"/>
                    <a:pt x="1076" y="1202"/>
                    <a:pt x="1079" y="1203"/>
                  </a:cubicBezTo>
                  <a:cubicBezTo>
                    <a:pt x="1079" y="1203"/>
                    <a:pt x="1080" y="1204"/>
                    <a:pt x="1080" y="1204"/>
                  </a:cubicBezTo>
                  <a:cubicBezTo>
                    <a:pt x="1081" y="1204"/>
                    <a:pt x="1081" y="1205"/>
                    <a:pt x="1082" y="1205"/>
                  </a:cubicBezTo>
                  <a:cubicBezTo>
                    <a:pt x="1083" y="1205"/>
                    <a:pt x="1083" y="1205"/>
                    <a:pt x="1084" y="1205"/>
                  </a:cubicBezTo>
                  <a:cubicBezTo>
                    <a:pt x="1085" y="1205"/>
                    <a:pt x="1087" y="1205"/>
                    <a:pt x="1088" y="1203"/>
                  </a:cubicBezTo>
                  <a:cubicBezTo>
                    <a:pt x="1089" y="1202"/>
                    <a:pt x="1089" y="1200"/>
                    <a:pt x="1089" y="1199"/>
                  </a:cubicBezTo>
                  <a:cubicBezTo>
                    <a:pt x="1089" y="1197"/>
                    <a:pt x="1089" y="1196"/>
                    <a:pt x="1088" y="1196"/>
                  </a:cubicBezTo>
                  <a:cubicBezTo>
                    <a:pt x="1088" y="1195"/>
                    <a:pt x="1088" y="1195"/>
                    <a:pt x="1088" y="1195"/>
                  </a:cubicBezTo>
                  <a:cubicBezTo>
                    <a:pt x="1089" y="1195"/>
                    <a:pt x="1090" y="1194"/>
                    <a:pt x="1091" y="1194"/>
                  </a:cubicBezTo>
                  <a:cubicBezTo>
                    <a:pt x="1093" y="1193"/>
                    <a:pt x="1095" y="1192"/>
                    <a:pt x="1097" y="1190"/>
                  </a:cubicBezTo>
                  <a:cubicBezTo>
                    <a:pt x="1098" y="1189"/>
                    <a:pt x="1098" y="1189"/>
                    <a:pt x="1098" y="1188"/>
                  </a:cubicBezTo>
                  <a:cubicBezTo>
                    <a:pt x="1100" y="1187"/>
                    <a:pt x="1101" y="1186"/>
                    <a:pt x="1102" y="1186"/>
                  </a:cubicBezTo>
                  <a:cubicBezTo>
                    <a:pt x="1103" y="1185"/>
                    <a:pt x="1104" y="1185"/>
                    <a:pt x="1105" y="1185"/>
                  </a:cubicBezTo>
                  <a:cubicBezTo>
                    <a:pt x="1106" y="1185"/>
                    <a:pt x="1106" y="1185"/>
                    <a:pt x="1106" y="1185"/>
                  </a:cubicBezTo>
                  <a:cubicBezTo>
                    <a:pt x="1108" y="1185"/>
                    <a:pt x="1109" y="1185"/>
                    <a:pt x="1111" y="1185"/>
                  </a:cubicBezTo>
                  <a:cubicBezTo>
                    <a:pt x="1113" y="1185"/>
                    <a:pt x="1115" y="1184"/>
                    <a:pt x="1116" y="1182"/>
                  </a:cubicBezTo>
                  <a:cubicBezTo>
                    <a:pt x="1116" y="1179"/>
                    <a:pt x="1115" y="1177"/>
                    <a:pt x="1113" y="1175"/>
                  </a:cubicBezTo>
                  <a:cubicBezTo>
                    <a:pt x="1112" y="1175"/>
                    <a:pt x="1111" y="1173"/>
                    <a:pt x="1111" y="1173"/>
                  </a:cubicBezTo>
                  <a:cubicBezTo>
                    <a:pt x="1111" y="1172"/>
                    <a:pt x="1113" y="1171"/>
                    <a:pt x="1114" y="1171"/>
                  </a:cubicBezTo>
                  <a:cubicBezTo>
                    <a:pt x="1115" y="1171"/>
                    <a:pt x="1116" y="1171"/>
                    <a:pt x="1116" y="1171"/>
                  </a:cubicBezTo>
                  <a:cubicBezTo>
                    <a:pt x="1117" y="1170"/>
                    <a:pt x="1117" y="1170"/>
                    <a:pt x="1117" y="1170"/>
                  </a:cubicBezTo>
                  <a:cubicBezTo>
                    <a:pt x="1118" y="1170"/>
                    <a:pt x="1119" y="1169"/>
                    <a:pt x="1120" y="1169"/>
                  </a:cubicBezTo>
                  <a:cubicBezTo>
                    <a:pt x="1120" y="1169"/>
                    <a:pt x="1120" y="1170"/>
                    <a:pt x="1122" y="1170"/>
                  </a:cubicBezTo>
                  <a:cubicBezTo>
                    <a:pt x="1123" y="1171"/>
                    <a:pt x="1124" y="1171"/>
                    <a:pt x="1126" y="1171"/>
                  </a:cubicBezTo>
                  <a:cubicBezTo>
                    <a:pt x="1128" y="1171"/>
                    <a:pt x="1130" y="1170"/>
                    <a:pt x="1133" y="1169"/>
                  </a:cubicBezTo>
                  <a:cubicBezTo>
                    <a:pt x="1135" y="1168"/>
                    <a:pt x="1137" y="1168"/>
                    <a:pt x="1138" y="1168"/>
                  </a:cubicBezTo>
                  <a:cubicBezTo>
                    <a:pt x="1140" y="1168"/>
                    <a:pt x="1142" y="1169"/>
                    <a:pt x="1143" y="1170"/>
                  </a:cubicBezTo>
                  <a:cubicBezTo>
                    <a:pt x="1145" y="1171"/>
                    <a:pt x="1148" y="1172"/>
                    <a:pt x="1150" y="1172"/>
                  </a:cubicBezTo>
                  <a:cubicBezTo>
                    <a:pt x="1152" y="1172"/>
                    <a:pt x="1153" y="1172"/>
                    <a:pt x="1155" y="1171"/>
                  </a:cubicBezTo>
                  <a:cubicBezTo>
                    <a:pt x="1158" y="1169"/>
                    <a:pt x="1159" y="1166"/>
                    <a:pt x="1159" y="1164"/>
                  </a:cubicBezTo>
                  <a:cubicBezTo>
                    <a:pt x="1159" y="1163"/>
                    <a:pt x="1159" y="1162"/>
                    <a:pt x="1160" y="1161"/>
                  </a:cubicBezTo>
                  <a:cubicBezTo>
                    <a:pt x="1160" y="1160"/>
                    <a:pt x="1163" y="1157"/>
                    <a:pt x="1164" y="1157"/>
                  </a:cubicBezTo>
                  <a:cubicBezTo>
                    <a:pt x="1164" y="1157"/>
                    <a:pt x="1164" y="1157"/>
                    <a:pt x="1164" y="1157"/>
                  </a:cubicBezTo>
                  <a:cubicBezTo>
                    <a:pt x="1164" y="1157"/>
                    <a:pt x="1164" y="1157"/>
                    <a:pt x="1164" y="1157"/>
                  </a:cubicBezTo>
                  <a:cubicBezTo>
                    <a:pt x="1164" y="1158"/>
                    <a:pt x="1164" y="1159"/>
                    <a:pt x="1163" y="1159"/>
                  </a:cubicBezTo>
                  <a:cubicBezTo>
                    <a:pt x="1162" y="1161"/>
                    <a:pt x="1161" y="1163"/>
                    <a:pt x="1162" y="1166"/>
                  </a:cubicBezTo>
                  <a:cubicBezTo>
                    <a:pt x="1162" y="1168"/>
                    <a:pt x="1164" y="1169"/>
                    <a:pt x="1166" y="1170"/>
                  </a:cubicBezTo>
                  <a:cubicBezTo>
                    <a:pt x="1168" y="1170"/>
                    <a:pt x="1170" y="1170"/>
                    <a:pt x="1171" y="1170"/>
                  </a:cubicBezTo>
                  <a:cubicBezTo>
                    <a:pt x="1172" y="1170"/>
                    <a:pt x="1174" y="1170"/>
                    <a:pt x="1174" y="1170"/>
                  </a:cubicBezTo>
                  <a:cubicBezTo>
                    <a:pt x="1176" y="1170"/>
                    <a:pt x="1176" y="1170"/>
                    <a:pt x="1176" y="1170"/>
                  </a:cubicBezTo>
                  <a:cubicBezTo>
                    <a:pt x="1179" y="1170"/>
                    <a:pt x="1182" y="1170"/>
                    <a:pt x="1184" y="1169"/>
                  </a:cubicBezTo>
                  <a:cubicBezTo>
                    <a:pt x="1186" y="1169"/>
                    <a:pt x="1188" y="1168"/>
                    <a:pt x="1191" y="1168"/>
                  </a:cubicBezTo>
                  <a:cubicBezTo>
                    <a:pt x="1192" y="1168"/>
                    <a:pt x="1193" y="1168"/>
                    <a:pt x="1194" y="1168"/>
                  </a:cubicBezTo>
                  <a:cubicBezTo>
                    <a:pt x="1194" y="1168"/>
                    <a:pt x="1194" y="1168"/>
                    <a:pt x="1194" y="1168"/>
                  </a:cubicBezTo>
                  <a:cubicBezTo>
                    <a:pt x="1196" y="1169"/>
                    <a:pt x="1198" y="1169"/>
                    <a:pt x="1200" y="1169"/>
                  </a:cubicBezTo>
                  <a:cubicBezTo>
                    <a:pt x="1202" y="1169"/>
                    <a:pt x="1205" y="1169"/>
                    <a:pt x="1206" y="1166"/>
                  </a:cubicBezTo>
                  <a:cubicBezTo>
                    <a:pt x="1206" y="1165"/>
                    <a:pt x="1206" y="1164"/>
                    <a:pt x="1206" y="1164"/>
                  </a:cubicBezTo>
                  <a:cubicBezTo>
                    <a:pt x="1206" y="1164"/>
                    <a:pt x="1206" y="1163"/>
                    <a:pt x="1206" y="1163"/>
                  </a:cubicBezTo>
                  <a:cubicBezTo>
                    <a:pt x="1206" y="1163"/>
                    <a:pt x="1206" y="1163"/>
                    <a:pt x="1206" y="1163"/>
                  </a:cubicBezTo>
                  <a:cubicBezTo>
                    <a:pt x="1206" y="1163"/>
                    <a:pt x="1206" y="1163"/>
                    <a:pt x="1206" y="1163"/>
                  </a:cubicBezTo>
                  <a:cubicBezTo>
                    <a:pt x="1206" y="1163"/>
                    <a:pt x="1207" y="1162"/>
                    <a:pt x="1207" y="1162"/>
                  </a:cubicBezTo>
                  <a:cubicBezTo>
                    <a:pt x="1208" y="1161"/>
                    <a:pt x="1211" y="1158"/>
                    <a:pt x="1209" y="1155"/>
                  </a:cubicBezTo>
                  <a:cubicBezTo>
                    <a:pt x="1208" y="1154"/>
                    <a:pt x="1208" y="1154"/>
                    <a:pt x="1208" y="1154"/>
                  </a:cubicBezTo>
                  <a:cubicBezTo>
                    <a:pt x="1208" y="1154"/>
                    <a:pt x="1206" y="1154"/>
                    <a:pt x="1206" y="1154"/>
                  </a:cubicBezTo>
                  <a:cubicBezTo>
                    <a:pt x="1206" y="1154"/>
                    <a:pt x="1206" y="1153"/>
                    <a:pt x="1206" y="1153"/>
                  </a:cubicBezTo>
                  <a:cubicBezTo>
                    <a:pt x="1206" y="1152"/>
                    <a:pt x="1206" y="1150"/>
                    <a:pt x="1206" y="1149"/>
                  </a:cubicBezTo>
                  <a:cubicBezTo>
                    <a:pt x="1209" y="1144"/>
                    <a:pt x="1213" y="1141"/>
                    <a:pt x="1220" y="1138"/>
                  </a:cubicBezTo>
                  <a:cubicBezTo>
                    <a:pt x="1222" y="1137"/>
                    <a:pt x="1223" y="1137"/>
                    <a:pt x="1225" y="1137"/>
                  </a:cubicBezTo>
                  <a:cubicBezTo>
                    <a:pt x="1227" y="1137"/>
                    <a:pt x="1228" y="1136"/>
                    <a:pt x="1229" y="1135"/>
                  </a:cubicBezTo>
                  <a:cubicBezTo>
                    <a:pt x="1230" y="1135"/>
                    <a:pt x="1230" y="1135"/>
                    <a:pt x="1230" y="1135"/>
                  </a:cubicBezTo>
                  <a:cubicBezTo>
                    <a:pt x="1231" y="1134"/>
                    <a:pt x="1232" y="1133"/>
                    <a:pt x="1233" y="1133"/>
                  </a:cubicBezTo>
                  <a:cubicBezTo>
                    <a:pt x="1235" y="1132"/>
                    <a:pt x="1236" y="1131"/>
                    <a:pt x="1238" y="1130"/>
                  </a:cubicBezTo>
                  <a:cubicBezTo>
                    <a:pt x="1239" y="1130"/>
                    <a:pt x="1239" y="1130"/>
                    <a:pt x="1239" y="1130"/>
                  </a:cubicBezTo>
                  <a:cubicBezTo>
                    <a:pt x="1239" y="1128"/>
                    <a:pt x="1239" y="1128"/>
                    <a:pt x="1239" y="1128"/>
                  </a:cubicBezTo>
                  <a:cubicBezTo>
                    <a:pt x="1240" y="1125"/>
                    <a:pt x="1239" y="1122"/>
                    <a:pt x="1238" y="1119"/>
                  </a:cubicBezTo>
                  <a:cubicBezTo>
                    <a:pt x="1238" y="1117"/>
                    <a:pt x="1237" y="1116"/>
                    <a:pt x="1237" y="1114"/>
                  </a:cubicBezTo>
                  <a:cubicBezTo>
                    <a:pt x="1237" y="1113"/>
                    <a:pt x="1236" y="1111"/>
                    <a:pt x="1236" y="1110"/>
                  </a:cubicBezTo>
                  <a:cubicBezTo>
                    <a:pt x="1235" y="1109"/>
                    <a:pt x="1235" y="1109"/>
                    <a:pt x="1235" y="1108"/>
                  </a:cubicBezTo>
                  <a:cubicBezTo>
                    <a:pt x="1234" y="1107"/>
                    <a:pt x="1235" y="1106"/>
                    <a:pt x="1235" y="1104"/>
                  </a:cubicBezTo>
                  <a:cubicBezTo>
                    <a:pt x="1236" y="1103"/>
                    <a:pt x="1236" y="1102"/>
                    <a:pt x="1236" y="1101"/>
                  </a:cubicBezTo>
                  <a:cubicBezTo>
                    <a:pt x="1236" y="1100"/>
                    <a:pt x="1236" y="1100"/>
                    <a:pt x="1236" y="1100"/>
                  </a:cubicBezTo>
                  <a:cubicBezTo>
                    <a:pt x="1237" y="1098"/>
                    <a:pt x="1237" y="1096"/>
                    <a:pt x="1237" y="1095"/>
                  </a:cubicBezTo>
                  <a:cubicBezTo>
                    <a:pt x="1238" y="1095"/>
                    <a:pt x="1238" y="1094"/>
                    <a:pt x="1238" y="1094"/>
                  </a:cubicBezTo>
                  <a:cubicBezTo>
                    <a:pt x="1239" y="1093"/>
                    <a:pt x="1240" y="1092"/>
                    <a:pt x="1241" y="1090"/>
                  </a:cubicBezTo>
                  <a:cubicBezTo>
                    <a:pt x="1241" y="1089"/>
                    <a:pt x="1241" y="1088"/>
                    <a:pt x="1241" y="1087"/>
                  </a:cubicBezTo>
                  <a:cubicBezTo>
                    <a:pt x="1241" y="1086"/>
                    <a:pt x="1241" y="1085"/>
                    <a:pt x="1242" y="1084"/>
                  </a:cubicBezTo>
                  <a:cubicBezTo>
                    <a:pt x="1242" y="1083"/>
                    <a:pt x="1242" y="1083"/>
                    <a:pt x="1243" y="1083"/>
                  </a:cubicBezTo>
                  <a:cubicBezTo>
                    <a:pt x="1243" y="1082"/>
                    <a:pt x="1244" y="1082"/>
                    <a:pt x="1245" y="1082"/>
                  </a:cubicBezTo>
                  <a:cubicBezTo>
                    <a:pt x="1246" y="1081"/>
                    <a:pt x="1247" y="1079"/>
                    <a:pt x="1248" y="1078"/>
                  </a:cubicBezTo>
                  <a:cubicBezTo>
                    <a:pt x="1248" y="1077"/>
                    <a:pt x="1248" y="1077"/>
                    <a:pt x="1249" y="1076"/>
                  </a:cubicBezTo>
                  <a:cubicBezTo>
                    <a:pt x="1250" y="1075"/>
                    <a:pt x="1250" y="1075"/>
                    <a:pt x="1251" y="1074"/>
                  </a:cubicBezTo>
                  <a:cubicBezTo>
                    <a:pt x="1252" y="1074"/>
                    <a:pt x="1252" y="1073"/>
                    <a:pt x="1253" y="1073"/>
                  </a:cubicBezTo>
                  <a:cubicBezTo>
                    <a:pt x="1255" y="1071"/>
                    <a:pt x="1255" y="1069"/>
                    <a:pt x="1255" y="1068"/>
                  </a:cubicBezTo>
                  <a:cubicBezTo>
                    <a:pt x="1255" y="1067"/>
                    <a:pt x="1255" y="1067"/>
                    <a:pt x="1255" y="1066"/>
                  </a:cubicBezTo>
                  <a:cubicBezTo>
                    <a:pt x="1255" y="1065"/>
                    <a:pt x="1256" y="1063"/>
                    <a:pt x="1257" y="1062"/>
                  </a:cubicBezTo>
                  <a:cubicBezTo>
                    <a:pt x="1258" y="1061"/>
                    <a:pt x="1258" y="1060"/>
                    <a:pt x="1259" y="1060"/>
                  </a:cubicBezTo>
                  <a:cubicBezTo>
                    <a:pt x="1261" y="1057"/>
                    <a:pt x="1262" y="1055"/>
                    <a:pt x="1262" y="1050"/>
                  </a:cubicBezTo>
                  <a:cubicBezTo>
                    <a:pt x="1262" y="1048"/>
                    <a:pt x="1262" y="1046"/>
                    <a:pt x="1262" y="1045"/>
                  </a:cubicBezTo>
                  <a:cubicBezTo>
                    <a:pt x="1263" y="1043"/>
                    <a:pt x="1263" y="1042"/>
                    <a:pt x="1264" y="1041"/>
                  </a:cubicBezTo>
                  <a:cubicBezTo>
                    <a:pt x="1264" y="1040"/>
                    <a:pt x="1264" y="1039"/>
                    <a:pt x="1265" y="1038"/>
                  </a:cubicBezTo>
                  <a:cubicBezTo>
                    <a:pt x="1265" y="1037"/>
                    <a:pt x="1266" y="1037"/>
                    <a:pt x="1267" y="1036"/>
                  </a:cubicBezTo>
                  <a:cubicBezTo>
                    <a:pt x="1267" y="1035"/>
                    <a:pt x="1268" y="1035"/>
                    <a:pt x="1269" y="1034"/>
                  </a:cubicBezTo>
                  <a:cubicBezTo>
                    <a:pt x="1269" y="1034"/>
                    <a:pt x="1269" y="1033"/>
                    <a:pt x="1270" y="1033"/>
                  </a:cubicBezTo>
                  <a:cubicBezTo>
                    <a:pt x="1270" y="1032"/>
                    <a:pt x="1270" y="1032"/>
                    <a:pt x="1270" y="1032"/>
                  </a:cubicBezTo>
                  <a:cubicBezTo>
                    <a:pt x="1271" y="1032"/>
                    <a:pt x="1271" y="1032"/>
                    <a:pt x="1271" y="1031"/>
                  </a:cubicBezTo>
                  <a:cubicBezTo>
                    <a:pt x="1272" y="1031"/>
                    <a:pt x="1272" y="1031"/>
                    <a:pt x="1273" y="1030"/>
                  </a:cubicBezTo>
                  <a:cubicBezTo>
                    <a:pt x="1275" y="1028"/>
                    <a:pt x="1275" y="1025"/>
                    <a:pt x="1276" y="1022"/>
                  </a:cubicBezTo>
                  <a:cubicBezTo>
                    <a:pt x="1276" y="1021"/>
                    <a:pt x="1276" y="1020"/>
                    <a:pt x="1276" y="1020"/>
                  </a:cubicBezTo>
                  <a:cubicBezTo>
                    <a:pt x="1276" y="1018"/>
                    <a:pt x="1277" y="1017"/>
                    <a:pt x="1277" y="1016"/>
                  </a:cubicBezTo>
                  <a:cubicBezTo>
                    <a:pt x="1277" y="1012"/>
                    <a:pt x="1276" y="1009"/>
                    <a:pt x="1275" y="1007"/>
                  </a:cubicBezTo>
                  <a:cubicBezTo>
                    <a:pt x="1274" y="1004"/>
                    <a:pt x="1273" y="1002"/>
                    <a:pt x="1273" y="1000"/>
                  </a:cubicBezTo>
                  <a:cubicBezTo>
                    <a:pt x="1273" y="996"/>
                    <a:pt x="1272" y="990"/>
                    <a:pt x="1273" y="984"/>
                  </a:cubicBezTo>
                  <a:cubicBezTo>
                    <a:pt x="1273" y="982"/>
                    <a:pt x="1273" y="981"/>
                    <a:pt x="1273" y="979"/>
                  </a:cubicBezTo>
                  <a:cubicBezTo>
                    <a:pt x="1273" y="976"/>
                    <a:pt x="1273" y="973"/>
                    <a:pt x="1275" y="970"/>
                  </a:cubicBezTo>
                  <a:cubicBezTo>
                    <a:pt x="1276" y="967"/>
                    <a:pt x="1278" y="965"/>
                    <a:pt x="1281" y="963"/>
                  </a:cubicBezTo>
                  <a:cubicBezTo>
                    <a:pt x="1282" y="961"/>
                    <a:pt x="1283" y="960"/>
                    <a:pt x="1285" y="958"/>
                  </a:cubicBezTo>
                  <a:cubicBezTo>
                    <a:pt x="1285" y="958"/>
                    <a:pt x="1286" y="957"/>
                    <a:pt x="1286" y="957"/>
                  </a:cubicBezTo>
                  <a:cubicBezTo>
                    <a:pt x="1288" y="956"/>
                    <a:pt x="1289" y="955"/>
                    <a:pt x="1290" y="953"/>
                  </a:cubicBezTo>
                  <a:cubicBezTo>
                    <a:pt x="1291" y="951"/>
                    <a:pt x="1291" y="947"/>
                    <a:pt x="1290" y="945"/>
                  </a:cubicBezTo>
                  <a:cubicBezTo>
                    <a:pt x="1290" y="945"/>
                    <a:pt x="1290" y="945"/>
                    <a:pt x="1290" y="945"/>
                  </a:cubicBezTo>
                  <a:cubicBezTo>
                    <a:pt x="1290" y="941"/>
                    <a:pt x="1289" y="939"/>
                    <a:pt x="1288" y="937"/>
                  </a:cubicBezTo>
                  <a:cubicBezTo>
                    <a:pt x="1287" y="935"/>
                    <a:pt x="1287" y="933"/>
                    <a:pt x="1287" y="931"/>
                  </a:cubicBezTo>
                  <a:cubicBezTo>
                    <a:pt x="1288" y="930"/>
                    <a:pt x="1288" y="930"/>
                    <a:pt x="1288" y="930"/>
                  </a:cubicBezTo>
                  <a:cubicBezTo>
                    <a:pt x="1288" y="929"/>
                    <a:pt x="1288" y="927"/>
                    <a:pt x="1288" y="926"/>
                  </a:cubicBezTo>
                  <a:cubicBezTo>
                    <a:pt x="1288" y="922"/>
                    <a:pt x="1288" y="918"/>
                    <a:pt x="1288" y="915"/>
                  </a:cubicBezTo>
                  <a:cubicBezTo>
                    <a:pt x="1289" y="912"/>
                    <a:pt x="1290" y="910"/>
                    <a:pt x="1290" y="906"/>
                  </a:cubicBezTo>
                  <a:cubicBezTo>
                    <a:pt x="1290" y="905"/>
                    <a:pt x="1290" y="904"/>
                    <a:pt x="1291" y="903"/>
                  </a:cubicBezTo>
                  <a:cubicBezTo>
                    <a:pt x="1291" y="902"/>
                    <a:pt x="1291" y="901"/>
                    <a:pt x="1291" y="899"/>
                  </a:cubicBezTo>
                  <a:cubicBezTo>
                    <a:pt x="1292" y="898"/>
                    <a:pt x="1292" y="897"/>
                    <a:pt x="1292" y="896"/>
                  </a:cubicBezTo>
                  <a:cubicBezTo>
                    <a:pt x="1291" y="894"/>
                    <a:pt x="1291" y="893"/>
                    <a:pt x="1292" y="892"/>
                  </a:cubicBezTo>
                  <a:cubicBezTo>
                    <a:pt x="1292" y="891"/>
                    <a:pt x="1292" y="891"/>
                    <a:pt x="1292" y="891"/>
                  </a:cubicBezTo>
                  <a:cubicBezTo>
                    <a:pt x="1293" y="889"/>
                    <a:pt x="1293" y="886"/>
                    <a:pt x="1294" y="884"/>
                  </a:cubicBezTo>
                  <a:cubicBezTo>
                    <a:pt x="1295" y="878"/>
                    <a:pt x="1295" y="870"/>
                    <a:pt x="1294" y="865"/>
                  </a:cubicBezTo>
                  <a:cubicBezTo>
                    <a:pt x="1293" y="863"/>
                    <a:pt x="1293" y="861"/>
                    <a:pt x="1292" y="859"/>
                  </a:cubicBezTo>
                  <a:cubicBezTo>
                    <a:pt x="1291" y="857"/>
                    <a:pt x="1290" y="855"/>
                    <a:pt x="1290" y="853"/>
                  </a:cubicBezTo>
                  <a:cubicBezTo>
                    <a:pt x="1289" y="851"/>
                    <a:pt x="1289" y="848"/>
                    <a:pt x="1289" y="846"/>
                  </a:cubicBezTo>
                  <a:cubicBezTo>
                    <a:pt x="1289" y="844"/>
                    <a:pt x="1289" y="842"/>
                    <a:pt x="1289" y="839"/>
                  </a:cubicBezTo>
                  <a:cubicBezTo>
                    <a:pt x="1289" y="839"/>
                    <a:pt x="1289" y="838"/>
                    <a:pt x="1289" y="838"/>
                  </a:cubicBezTo>
                  <a:cubicBezTo>
                    <a:pt x="1288" y="836"/>
                    <a:pt x="1288" y="834"/>
                    <a:pt x="1288" y="833"/>
                  </a:cubicBezTo>
                  <a:cubicBezTo>
                    <a:pt x="1287" y="832"/>
                    <a:pt x="1287" y="831"/>
                    <a:pt x="1287" y="830"/>
                  </a:cubicBezTo>
                  <a:cubicBezTo>
                    <a:pt x="1286" y="829"/>
                    <a:pt x="1286" y="829"/>
                    <a:pt x="1286" y="827"/>
                  </a:cubicBezTo>
                  <a:cubicBezTo>
                    <a:pt x="1286" y="825"/>
                    <a:pt x="1286" y="822"/>
                    <a:pt x="1286" y="819"/>
                  </a:cubicBezTo>
                  <a:cubicBezTo>
                    <a:pt x="1286" y="817"/>
                    <a:pt x="1286" y="815"/>
                    <a:pt x="1286" y="813"/>
                  </a:cubicBezTo>
                  <a:cubicBezTo>
                    <a:pt x="1287" y="811"/>
                    <a:pt x="1286" y="809"/>
                    <a:pt x="1286" y="807"/>
                  </a:cubicBezTo>
                  <a:cubicBezTo>
                    <a:pt x="1286" y="804"/>
                    <a:pt x="1286" y="802"/>
                    <a:pt x="1286" y="800"/>
                  </a:cubicBezTo>
                  <a:cubicBezTo>
                    <a:pt x="1286" y="799"/>
                    <a:pt x="1286" y="798"/>
                    <a:pt x="1287" y="798"/>
                  </a:cubicBezTo>
                  <a:cubicBezTo>
                    <a:pt x="1287" y="796"/>
                    <a:pt x="1287" y="794"/>
                    <a:pt x="1287" y="792"/>
                  </a:cubicBezTo>
                  <a:cubicBezTo>
                    <a:pt x="1286" y="791"/>
                    <a:pt x="1286" y="791"/>
                    <a:pt x="1286" y="790"/>
                  </a:cubicBezTo>
                  <a:cubicBezTo>
                    <a:pt x="1285" y="789"/>
                    <a:pt x="1285" y="788"/>
                    <a:pt x="1285" y="787"/>
                  </a:cubicBezTo>
                  <a:cubicBezTo>
                    <a:pt x="1285" y="787"/>
                    <a:pt x="1285" y="787"/>
                    <a:pt x="1285" y="787"/>
                  </a:cubicBezTo>
                  <a:cubicBezTo>
                    <a:pt x="1286" y="786"/>
                    <a:pt x="1286" y="786"/>
                    <a:pt x="1286" y="785"/>
                  </a:cubicBezTo>
                  <a:cubicBezTo>
                    <a:pt x="1286" y="783"/>
                    <a:pt x="1286" y="782"/>
                    <a:pt x="1286" y="782"/>
                  </a:cubicBezTo>
                  <a:cubicBezTo>
                    <a:pt x="1286" y="781"/>
                    <a:pt x="1286" y="781"/>
                    <a:pt x="1286" y="781"/>
                  </a:cubicBezTo>
                  <a:cubicBezTo>
                    <a:pt x="1286" y="781"/>
                    <a:pt x="1286" y="780"/>
                    <a:pt x="1286" y="780"/>
                  </a:cubicBezTo>
                  <a:cubicBezTo>
                    <a:pt x="1285" y="779"/>
                    <a:pt x="1285" y="778"/>
                    <a:pt x="1284" y="777"/>
                  </a:cubicBezTo>
                  <a:cubicBezTo>
                    <a:pt x="1284" y="776"/>
                    <a:pt x="1283" y="776"/>
                    <a:pt x="1283" y="776"/>
                  </a:cubicBezTo>
                  <a:cubicBezTo>
                    <a:pt x="1283" y="773"/>
                    <a:pt x="1284" y="768"/>
                    <a:pt x="1286" y="766"/>
                  </a:cubicBezTo>
                  <a:cubicBezTo>
                    <a:pt x="1287" y="766"/>
                    <a:pt x="1287" y="766"/>
                    <a:pt x="1287" y="766"/>
                  </a:cubicBezTo>
                  <a:cubicBezTo>
                    <a:pt x="1289" y="764"/>
                    <a:pt x="1290" y="763"/>
                    <a:pt x="1289" y="759"/>
                  </a:cubicBezTo>
                  <a:cubicBezTo>
                    <a:pt x="1289" y="759"/>
                    <a:pt x="1289" y="758"/>
                    <a:pt x="1289" y="758"/>
                  </a:cubicBezTo>
                  <a:cubicBezTo>
                    <a:pt x="1289" y="758"/>
                    <a:pt x="1290" y="758"/>
                    <a:pt x="1290" y="758"/>
                  </a:cubicBezTo>
                  <a:cubicBezTo>
                    <a:pt x="1290" y="758"/>
                    <a:pt x="1291" y="757"/>
                    <a:pt x="1292" y="756"/>
                  </a:cubicBezTo>
                  <a:cubicBezTo>
                    <a:pt x="1293" y="755"/>
                    <a:pt x="1294" y="754"/>
                    <a:pt x="1294" y="753"/>
                  </a:cubicBezTo>
                  <a:cubicBezTo>
                    <a:pt x="1294" y="750"/>
                    <a:pt x="1292" y="749"/>
                    <a:pt x="1291" y="748"/>
                  </a:cubicBezTo>
                  <a:cubicBezTo>
                    <a:pt x="1290" y="747"/>
                    <a:pt x="1290" y="747"/>
                    <a:pt x="1289" y="747"/>
                  </a:cubicBezTo>
                  <a:cubicBezTo>
                    <a:pt x="1290" y="746"/>
                    <a:pt x="1291" y="745"/>
                    <a:pt x="1291" y="744"/>
                  </a:cubicBezTo>
                  <a:cubicBezTo>
                    <a:pt x="1291" y="744"/>
                    <a:pt x="1291" y="743"/>
                    <a:pt x="1291" y="743"/>
                  </a:cubicBezTo>
                  <a:cubicBezTo>
                    <a:pt x="1292" y="743"/>
                    <a:pt x="1292" y="744"/>
                    <a:pt x="1293" y="745"/>
                  </a:cubicBezTo>
                  <a:cubicBezTo>
                    <a:pt x="1293" y="745"/>
                    <a:pt x="1294" y="745"/>
                    <a:pt x="1294" y="746"/>
                  </a:cubicBezTo>
                  <a:cubicBezTo>
                    <a:pt x="1295" y="746"/>
                    <a:pt x="1295" y="746"/>
                    <a:pt x="1295" y="746"/>
                  </a:cubicBezTo>
                  <a:cubicBezTo>
                    <a:pt x="1296" y="747"/>
                    <a:pt x="1296" y="747"/>
                    <a:pt x="1296" y="748"/>
                  </a:cubicBezTo>
                  <a:cubicBezTo>
                    <a:pt x="1296" y="749"/>
                    <a:pt x="1296" y="749"/>
                    <a:pt x="1296" y="749"/>
                  </a:cubicBezTo>
                  <a:cubicBezTo>
                    <a:pt x="1296" y="753"/>
                    <a:pt x="1296" y="756"/>
                    <a:pt x="1298" y="757"/>
                  </a:cubicBezTo>
                  <a:cubicBezTo>
                    <a:pt x="1299" y="757"/>
                    <a:pt x="1299" y="758"/>
                    <a:pt x="1300" y="758"/>
                  </a:cubicBezTo>
                  <a:cubicBezTo>
                    <a:pt x="1303" y="758"/>
                    <a:pt x="1308" y="753"/>
                    <a:pt x="1309" y="751"/>
                  </a:cubicBezTo>
                  <a:cubicBezTo>
                    <a:pt x="1313" y="747"/>
                    <a:pt x="1317" y="742"/>
                    <a:pt x="1320" y="736"/>
                  </a:cubicBezTo>
                  <a:cubicBezTo>
                    <a:pt x="1321" y="735"/>
                    <a:pt x="1321" y="734"/>
                    <a:pt x="1322" y="733"/>
                  </a:cubicBezTo>
                  <a:cubicBezTo>
                    <a:pt x="1323" y="732"/>
                    <a:pt x="1324" y="731"/>
                    <a:pt x="1324" y="729"/>
                  </a:cubicBezTo>
                  <a:cubicBezTo>
                    <a:pt x="1325" y="728"/>
                    <a:pt x="1325" y="727"/>
                    <a:pt x="1326" y="726"/>
                  </a:cubicBezTo>
                  <a:cubicBezTo>
                    <a:pt x="1326" y="724"/>
                    <a:pt x="1327" y="723"/>
                    <a:pt x="1328" y="722"/>
                  </a:cubicBezTo>
                  <a:cubicBezTo>
                    <a:pt x="1329" y="718"/>
                    <a:pt x="1331" y="715"/>
                    <a:pt x="1332" y="712"/>
                  </a:cubicBezTo>
                  <a:cubicBezTo>
                    <a:pt x="1333" y="709"/>
                    <a:pt x="1334" y="707"/>
                    <a:pt x="1335" y="705"/>
                  </a:cubicBezTo>
                  <a:cubicBezTo>
                    <a:pt x="1336" y="703"/>
                    <a:pt x="1336" y="702"/>
                    <a:pt x="1336" y="700"/>
                  </a:cubicBezTo>
                  <a:cubicBezTo>
                    <a:pt x="1336" y="699"/>
                    <a:pt x="1336" y="698"/>
                    <a:pt x="1337" y="697"/>
                  </a:cubicBezTo>
                  <a:cubicBezTo>
                    <a:pt x="1337" y="696"/>
                    <a:pt x="1337" y="696"/>
                    <a:pt x="1338" y="695"/>
                  </a:cubicBezTo>
                  <a:cubicBezTo>
                    <a:pt x="1338" y="693"/>
                    <a:pt x="1339" y="691"/>
                    <a:pt x="1340" y="690"/>
                  </a:cubicBezTo>
                  <a:cubicBezTo>
                    <a:pt x="1341" y="689"/>
                    <a:pt x="1341" y="688"/>
                    <a:pt x="1342" y="688"/>
                  </a:cubicBezTo>
                  <a:cubicBezTo>
                    <a:pt x="1343" y="687"/>
                    <a:pt x="1344" y="686"/>
                    <a:pt x="1345" y="684"/>
                  </a:cubicBezTo>
                  <a:cubicBezTo>
                    <a:pt x="1346" y="682"/>
                    <a:pt x="1347" y="680"/>
                    <a:pt x="1347" y="678"/>
                  </a:cubicBezTo>
                  <a:cubicBezTo>
                    <a:pt x="1347" y="678"/>
                    <a:pt x="1347" y="677"/>
                    <a:pt x="1347" y="677"/>
                  </a:cubicBezTo>
                  <a:cubicBezTo>
                    <a:pt x="1348" y="674"/>
                    <a:pt x="1350" y="670"/>
                    <a:pt x="1357" y="664"/>
                  </a:cubicBezTo>
                  <a:cubicBezTo>
                    <a:pt x="1358" y="663"/>
                    <a:pt x="1358" y="663"/>
                    <a:pt x="1358" y="663"/>
                  </a:cubicBezTo>
                  <a:cubicBezTo>
                    <a:pt x="1360" y="661"/>
                    <a:pt x="1361" y="660"/>
                    <a:pt x="1362" y="659"/>
                  </a:cubicBezTo>
                  <a:cubicBezTo>
                    <a:pt x="1364" y="657"/>
                    <a:pt x="1365" y="657"/>
                    <a:pt x="1367" y="656"/>
                  </a:cubicBezTo>
                  <a:cubicBezTo>
                    <a:pt x="1372" y="655"/>
                    <a:pt x="1374" y="651"/>
                    <a:pt x="1376" y="648"/>
                  </a:cubicBezTo>
                  <a:cubicBezTo>
                    <a:pt x="1377" y="646"/>
                    <a:pt x="1377" y="645"/>
                    <a:pt x="1378" y="644"/>
                  </a:cubicBezTo>
                  <a:cubicBezTo>
                    <a:pt x="1382" y="640"/>
                    <a:pt x="1384" y="636"/>
                    <a:pt x="1387" y="631"/>
                  </a:cubicBezTo>
                  <a:cubicBezTo>
                    <a:pt x="1389" y="629"/>
                    <a:pt x="1389" y="629"/>
                    <a:pt x="1389" y="629"/>
                  </a:cubicBezTo>
                  <a:cubicBezTo>
                    <a:pt x="1390" y="626"/>
                    <a:pt x="1392" y="624"/>
                    <a:pt x="1394" y="622"/>
                  </a:cubicBezTo>
                  <a:cubicBezTo>
                    <a:pt x="1396" y="620"/>
                    <a:pt x="1398" y="617"/>
                    <a:pt x="1400" y="614"/>
                  </a:cubicBezTo>
                  <a:cubicBezTo>
                    <a:pt x="1401" y="612"/>
                    <a:pt x="1401" y="612"/>
                    <a:pt x="1401" y="612"/>
                  </a:cubicBezTo>
                  <a:cubicBezTo>
                    <a:pt x="1402" y="611"/>
                    <a:pt x="1403" y="609"/>
                    <a:pt x="1405" y="608"/>
                  </a:cubicBezTo>
                  <a:cubicBezTo>
                    <a:pt x="1407" y="605"/>
                    <a:pt x="1409" y="603"/>
                    <a:pt x="1410" y="600"/>
                  </a:cubicBezTo>
                  <a:cubicBezTo>
                    <a:pt x="1412" y="597"/>
                    <a:pt x="1413" y="595"/>
                    <a:pt x="1413" y="592"/>
                  </a:cubicBezTo>
                  <a:cubicBezTo>
                    <a:pt x="1414" y="590"/>
                    <a:pt x="1415" y="588"/>
                    <a:pt x="1416" y="586"/>
                  </a:cubicBezTo>
                  <a:cubicBezTo>
                    <a:pt x="1417" y="583"/>
                    <a:pt x="1418" y="580"/>
                    <a:pt x="1419" y="578"/>
                  </a:cubicBezTo>
                  <a:cubicBezTo>
                    <a:pt x="1419" y="576"/>
                    <a:pt x="1420" y="574"/>
                    <a:pt x="1420" y="573"/>
                  </a:cubicBezTo>
                  <a:cubicBezTo>
                    <a:pt x="1422" y="568"/>
                    <a:pt x="1423" y="563"/>
                    <a:pt x="1424" y="559"/>
                  </a:cubicBezTo>
                  <a:cubicBezTo>
                    <a:pt x="1425" y="555"/>
                    <a:pt x="1425" y="550"/>
                    <a:pt x="1425" y="545"/>
                  </a:cubicBezTo>
                  <a:cubicBezTo>
                    <a:pt x="1425" y="544"/>
                    <a:pt x="1425" y="543"/>
                    <a:pt x="1424" y="542"/>
                  </a:cubicBezTo>
                  <a:close/>
                  <a:moveTo>
                    <a:pt x="1068" y="337"/>
                  </a:moveTo>
                  <a:cubicBezTo>
                    <a:pt x="1068" y="338"/>
                    <a:pt x="1067" y="338"/>
                    <a:pt x="1067" y="338"/>
                  </a:cubicBezTo>
                  <a:cubicBezTo>
                    <a:pt x="1066" y="339"/>
                    <a:pt x="1066" y="339"/>
                    <a:pt x="1066" y="340"/>
                  </a:cubicBezTo>
                  <a:cubicBezTo>
                    <a:pt x="1065" y="341"/>
                    <a:pt x="1065" y="341"/>
                    <a:pt x="1064" y="342"/>
                  </a:cubicBezTo>
                  <a:cubicBezTo>
                    <a:pt x="1064" y="343"/>
                    <a:pt x="1064" y="343"/>
                    <a:pt x="1063" y="343"/>
                  </a:cubicBezTo>
                  <a:cubicBezTo>
                    <a:pt x="1063" y="343"/>
                    <a:pt x="1063" y="342"/>
                    <a:pt x="1063" y="342"/>
                  </a:cubicBezTo>
                  <a:cubicBezTo>
                    <a:pt x="1063" y="341"/>
                    <a:pt x="1063" y="341"/>
                    <a:pt x="1063" y="341"/>
                  </a:cubicBezTo>
                  <a:cubicBezTo>
                    <a:pt x="1063" y="340"/>
                    <a:pt x="1063" y="339"/>
                    <a:pt x="1063" y="338"/>
                  </a:cubicBezTo>
                  <a:cubicBezTo>
                    <a:pt x="1063" y="337"/>
                    <a:pt x="1063" y="336"/>
                    <a:pt x="1062" y="335"/>
                  </a:cubicBezTo>
                  <a:cubicBezTo>
                    <a:pt x="1062" y="333"/>
                    <a:pt x="1063" y="328"/>
                    <a:pt x="1064" y="327"/>
                  </a:cubicBezTo>
                  <a:cubicBezTo>
                    <a:pt x="1066" y="327"/>
                    <a:pt x="1066" y="327"/>
                    <a:pt x="1066" y="327"/>
                  </a:cubicBezTo>
                  <a:cubicBezTo>
                    <a:pt x="1066" y="325"/>
                    <a:pt x="1066" y="325"/>
                    <a:pt x="1066" y="325"/>
                  </a:cubicBezTo>
                  <a:cubicBezTo>
                    <a:pt x="1067" y="324"/>
                    <a:pt x="1067" y="323"/>
                    <a:pt x="1068" y="322"/>
                  </a:cubicBezTo>
                  <a:cubicBezTo>
                    <a:pt x="1068" y="322"/>
                    <a:pt x="1069" y="322"/>
                    <a:pt x="1069" y="322"/>
                  </a:cubicBezTo>
                  <a:cubicBezTo>
                    <a:pt x="1068" y="325"/>
                    <a:pt x="1067" y="329"/>
                    <a:pt x="1067" y="332"/>
                  </a:cubicBezTo>
                  <a:cubicBezTo>
                    <a:pt x="1067" y="334"/>
                    <a:pt x="1067" y="334"/>
                    <a:pt x="1067" y="334"/>
                  </a:cubicBezTo>
                  <a:cubicBezTo>
                    <a:pt x="1068" y="334"/>
                    <a:pt x="1068" y="334"/>
                    <a:pt x="1068" y="334"/>
                  </a:cubicBezTo>
                  <a:cubicBezTo>
                    <a:pt x="1068" y="335"/>
                    <a:pt x="1068" y="335"/>
                    <a:pt x="1068" y="336"/>
                  </a:cubicBezTo>
                  <a:cubicBezTo>
                    <a:pt x="1068" y="337"/>
                    <a:pt x="1068" y="337"/>
                    <a:pt x="1068" y="337"/>
                  </a:cubicBezTo>
                  <a:close/>
                  <a:moveTo>
                    <a:pt x="1079" y="331"/>
                  </a:moveTo>
                  <a:cubicBezTo>
                    <a:pt x="1078" y="332"/>
                    <a:pt x="1078" y="332"/>
                    <a:pt x="1078" y="332"/>
                  </a:cubicBezTo>
                  <a:cubicBezTo>
                    <a:pt x="1078" y="332"/>
                    <a:pt x="1078" y="332"/>
                    <a:pt x="1078" y="332"/>
                  </a:cubicBezTo>
                  <a:cubicBezTo>
                    <a:pt x="1078" y="332"/>
                    <a:pt x="1078" y="332"/>
                    <a:pt x="1078" y="331"/>
                  </a:cubicBezTo>
                  <a:cubicBezTo>
                    <a:pt x="1078" y="331"/>
                    <a:pt x="1078" y="331"/>
                    <a:pt x="1078" y="331"/>
                  </a:cubicBezTo>
                  <a:cubicBezTo>
                    <a:pt x="1079" y="330"/>
                    <a:pt x="1080" y="329"/>
                    <a:pt x="1080" y="328"/>
                  </a:cubicBezTo>
                  <a:cubicBezTo>
                    <a:pt x="1080" y="328"/>
                    <a:pt x="1080" y="328"/>
                    <a:pt x="1080" y="328"/>
                  </a:cubicBezTo>
                  <a:cubicBezTo>
                    <a:pt x="1080" y="329"/>
                    <a:pt x="1080" y="329"/>
                    <a:pt x="1080" y="329"/>
                  </a:cubicBezTo>
                  <a:cubicBezTo>
                    <a:pt x="1080" y="329"/>
                    <a:pt x="1080" y="329"/>
                    <a:pt x="1080" y="330"/>
                  </a:cubicBezTo>
                  <a:cubicBezTo>
                    <a:pt x="1080" y="330"/>
                    <a:pt x="1079" y="331"/>
                    <a:pt x="1079" y="331"/>
                  </a:cubicBezTo>
                  <a:close/>
                  <a:moveTo>
                    <a:pt x="856" y="294"/>
                  </a:moveTo>
                  <a:cubicBezTo>
                    <a:pt x="856" y="294"/>
                    <a:pt x="856" y="293"/>
                    <a:pt x="855" y="293"/>
                  </a:cubicBezTo>
                  <a:cubicBezTo>
                    <a:pt x="855" y="293"/>
                    <a:pt x="854" y="294"/>
                    <a:pt x="853" y="294"/>
                  </a:cubicBezTo>
                  <a:cubicBezTo>
                    <a:pt x="852" y="294"/>
                    <a:pt x="852" y="294"/>
                    <a:pt x="852" y="294"/>
                  </a:cubicBezTo>
                  <a:cubicBezTo>
                    <a:pt x="852" y="294"/>
                    <a:pt x="851" y="295"/>
                    <a:pt x="851" y="295"/>
                  </a:cubicBezTo>
                  <a:cubicBezTo>
                    <a:pt x="851" y="295"/>
                    <a:pt x="851" y="295"/>
                    <a:pt x="851" y="294"/>
                  </a:cubicBezTo>
                  <a:cubicBezTo>
                    <a:pt x="851" y="294"/>
                    <a:pt x="851" y="294"/>
                    <a:pt x="851" y="294"/>
                  </a:cubicBezTo>
                  <a:cubicBezTo>
                    <a:pt x="852" y="294"/>
                    <a:pt x="854" y="294"/>
                    <a:pt x="855" y="293"/>
                  </a:cubicBezTo>
                  <a:cubicBezTo>
                    <a:pt x="856" y="292"/>
                    <a:pt x="856" y="292"/>
                    <a:pt x="857" y="292"/>
                  </a:cubicBezTo>
                  <a:cubicBezTo>
                    <a:pt x="858" y="292"/>
                    <a:pt x="859" y="292"/>
                    <a:pt x="860" y="292"/>
                  </a:cubicBezTo>
                  <a:cubicBezTo>
                    <a:pt x="860" y="292"/>
                    <a:pt x="860" y="292"/>
                    <a:pt x="860" y="292"/>
                  </a:cubicBezTo>
                  <a:cubicBezTo>
                    <a:pt x="859" y="292"/>
                    <a:pt x="859" y="293"/>
                    <a:pt x="858" y="293"/>
                  </a:cubicBezTo>
                  <a:cubicBezTo>
                    <a:pt x="858" y="293"/>
                    <a:pt x="857" y="294"/>
                    <a:pt x="857" y="294"/>
                  </a:cubicBezTo>
                  <a:cubicBezTo>
                    <a:pt x="857" y="294"/>
                    <a:pt x="857" y="294"/>
                    <a:pt x="856" y="294"/>
                  </a:cubicBezTo>
                  <a:close/>
                  <a:moveTo>
                    <a:pt x="822" y="239"/>
                  </a:moveTo>
                  <a:cubicBezTo>
                    <a:pt x="821" y="238"/>
                    <a:pt x="819" y="237"/>
                    <a:pt x="817" y="237"/>
                  </a:cubicBezTo>
                  <a:cubicBezTo>
                    <a:pt x="818" y="236"/>
                    <a:pt x="818" y="236"/>
                    <a:pt x="818" y="236"/>
                  </a:cubicBezTo>
                  <a:cubicBezTo>
                    <a:pt x="818" y="235"/>
                    <a:pt x="819" y="235"/>
                    <a:pt x="819" y="235"/>
                  </a:cubicBezTo>
                  <a:cubicBezTo>
                    <a:pt x="819" y="234"/>
                    <a:pt x="819" y="234"/>
                    <a:pt x="820" y="234"/>
                  </a:cubicBezTo>
                  <a:cubicBezTo>
                    <a:pt x="821" y="234"/>
                    <a:pt x="822" y="233"/>
                    <a:pt x="822" y="232"/>
                  </a:cubicBezTo>
                  <a:cubicBezTo>
                    <a:pt x="823" y="231"/>
                    <a:pt x="826" y="229"/>
                    <a:pt x="826" y="226"/>
                  </a:cubicBezTo>
                  <a:cubicBezTo>
                    <a:pt x="827" y="229"/>
                    <a:pt x="829" y="230"/>
                    <a:pt x="832" y="230"/>
                  </a:cubicBezTo>
                  <a:cubicBezTo>
                    <a:pt x="833" y="230"/>
                    <a:pt x="835" y="229"/>
                    <a:pt x="836" y="228"/>
                  </a:cubicBezTo>
                  <a:cubicBezTo>
                    <a:pt x="838" y="227"/>
                    <a:pt x="841" y="225"/>
                    <a:pt x="843" y="223"/>
                  </a:cubicBezTo>
                  <a:cubicBezTo>
                    <a:pt x="843" y="223"/>
                    <a:pt x="843" y="223"/>
                    <a:pt x="843" y="223"/>
                  </a:cubicBezTo>
                  <a:cubicBezTo>
                    <a:pt x="842" y="224"/>
                    <a:pt x="842" y="224"/>
                    <a:pt x="841" y="225"/>
                  </a:cubicBezTo>
                  <a:cubicBezTo>
                    <a:pt x="840" y="226"/>
                    <a:pt x="838" y="227"/>
                    <a:pt x="837" y="230"/>
                  </a:cubicBezTo>
                  <a:cubicBezTo>
                    <a:pt x="837" y="230"/>
                    <a:pt x="836" y="230"/>
                    <a:pt x="836" y="230"/>
                  </a:cubicBezTo>
                  <a:cubicBezTo>
                    <a:pt x="835" y="232"/>
                    <a:pt x="835" y="234"/>
                    <a:pt x="835" y="236"/>
                  </a:cubicBezTo>
                  <a:cubicBezTo>
                    <a:pt x="835" y="237"/>
                    <a:pt x="835" y="237"/>
                    <a:pt x="835" y="237"/>
                  </a:cubicBezTo>
                  <a:cubicBezTo>
                    <a:pt x="835" y="238"/>
                    <a:pt x="835" y="238"/>
                    <a:pt x="836" y="239"/>
                  </a:cubicBezTo>
                  <a:cubicBezTo>
                    <a:pt x="835" y="238"/>
                    <a:pt x="834" y="238"/>
                    <a:pt x="833" y="238"/>
                  </a:cubicBezTo>
                  <a:cubicBezTo>
                    <a:pt x="831" y="238"/>
                    <a:pt x="829" y="239"/>
                    <a:pt x="827" y="241"/>
                  </a:cubicBezTo>
                  <a:cubicBezTo>
                    <a:pt x="827" y="241"/>
                    <a:pt x="826" y="242"/>
                    <a:pt x="826" y="242"/>
                  </a:cubicBezTo>
                  <a:cubicBezTo>
                    <a:pt x="825" y="243"/>
                    <a:pt x="825" y="244"/>
                    <a:pt x="824" y="244"/>
                  </a:cubicBezTo>
                  <a:cubicBezTo>
                    <a:pt x="824" y="242"/>
                    <a:pt x="823" y="240"/>
                    <a:pt x="822" y="239"/>
                  </a:cubicBezTo>
                  <a:close/>
                  <a:moveTo>
                    <a:pt x="845" y="220"/>
                  </a:moveTo>
                  <a:cubicBezTo>
                    <a:pt x="845" y="220"/>
                    <a:pt x="845" y="220"/>
                    <a:pt x="845" y="220"/>
                  </a:cubicBezTo>
                  <a:cubicBezTo>
                    <a:pt x="845" y="220"/>
                    <a:pt x="845" y="221"/>
                    <a:pt x="844" y="221"/>
                  </a:cubicBezTo>
                  <a:cubicBezTo>
                    <a:pt x="845" y="221"/>
                    <a:pt x="845" y="220"/>
                    <a:pt x="845" y="220"/>
                  </a:cubicBezTo>
                  <a:close/>
                  <a:moveTo>
                    <a:pt x="853" y="218"/>
                  </a:moveTo>
                  <a:cubicBezTo>
                    <a:pt x="852" y="218"/>
                    <a:pt x="851" y="219"/>
                    <a:pt x="850" y="219"/>
                  </a:cubicBezTo>
                  <a:cubicBezTo>
                    <a:pt x="850" y="219"/>
                    <a:pt x="850" y="219"/>
                    <a:pt x="849" y="219"/>
                  </a:cubicBezTo>
                  <a:cubicBezTo>
                    <a:pt x="850" y="218"/>
                    <a:pt x="850" y="218"/>
                    <a:pt x="850" y="217"/>
                  </a:cubicBezTo>
                  <a:cubicBezTo>
                    <a:pt x="851" y="218"/>
                    <a:pt x="852" y="218"/>
                    <a:pt x="853" y="218"/>
                  </a:cubicBezTo>
                  <a:cubicBezTo>
                    <a:pt x="853" y="218"/>
                    <a:pt x="853" y="218"/>
                    <a:pt x="853" y="218"/>
                  </a:cubicBezTo>
                  <a:close/>
                  <a:moveTo>
                    <a:pt x="868" y="220"/>
                  </a:moveTo>
                  <a:cubicBezTo>
                    <a:pt x="868" y="220"/>
                    <a:pt x="868" y="220"/>
                    <a:pt x="868" y="220"/>
                  </a:cubicBezTo>
                  <a:cubicBezTo>
                    <a:pt x="868" y="220"/>
                    <a:pt x="868" y="221"/>
                    <a:pt x="868" y="221"/>
                  </a:cubicBezTo>
                  <a:cubicBezTo>
                    <a:pt x="868" y="221"/>
                    <a:pt x="867" y="221"/>
                    <a:pt x="867" y="221"/>
                  </a:cubicBezTo>
                  <a:cubicBezTo>
                    <a:pt x="867" y="221"/>
                    <a:pt x="867" y="221"/>
                    <a:pt x="867" y="221"/>
                  </a:cubicBezTo>
                  <a:lnTo>
                    <a:pt x="868" y="220"/>
                  </a:lnTo>
                  <a:close/>
                  <a:moveTo>
                    <a:pt x="843" y="205"/>
                  </a:moveTo>
                  <a:cubicBezTo>
                    <a:pt x="842" y="205"/>
                    <a:pt x="841" y="206"/>
                    <a:pt x="840" y="207"/>
                  </a:cubicBezTo>
                  <a:cubicBezTo>
                    <a:pt x="840" y="206"/>
                    <a:pt x="841" y="206"/>
                    <a:pt x="841" y="206"/>
                  </a:cubicBezTo>
                  <a:cubicBezTo>
                    <a:pt x="841" y="205"/>
                    <a:pt x="842" y="204"/>
                    <a:pt x="842" y="204"/>
                  </a:cubicBezTo>
                  <a:cubicBezTo>
                    <a:pt x="843" y="203"/>
                    <a:pt x="843" y="202"/>
                    <a:pt x="844" y="202"/>
                  </a:cubicBezTo>
                  <a:cubicBezTo>
                    <a:pt x="843" y="203"/>
                    <a:pt x="843" y="204"/>
                    <a:pt x="843" y="205"/>
                  </a:cubicBezTo>
                  <a:close/>
                  <a:moveTo>
                    <a:pt x="839" y="213"/>
                  </a:moveTo>
                  <a:cubicBezTo>
                    <a:pt x="837" y="214"/>
                    <a:pt x="835" y="214"/>
                    <a:pt x="834" y="215"/>
                  </a:cubicBezTo>
                  <a:cubicBezTo>
                    <a:pt x="833" y="216"/>
                    <a:pt x="832" y="216"/>
                    <a:pt x="831" y="216"/>
                  </a:cubicBezTo>
                  <a:cubicBezTo>
                    <a:pt x="828" y="218"/>
                    <a:pt x="826" y="220"/>
                    <a:pt x="826" y="223"/>
                  </a:cubicBezTo>
                  <a:cubicBezTo>
                    <a:pt x="826" y="222"/>
                    <a:pt x="825" y="221"/>
                    <a:pt x="824" y="221"/>
                  </a:cubicBezTo>
                  <a:cubicBezTo>
                    <a:pt x="825" y="221"/>
                    <a:pt x="825" y="220"/>
                    <a:pt x="825" y="220"/>
                  </a:cubicBezTo>
                  <a:cubicBezTo>
                    <a:pt x="825" y="220"/>
                    <a:pt x="825" y="220"/>
                    <a:pt x="825" y="220"/>
                  </a:cubicBezTo>
                  <a:cubicBezTo>
                    <a:pt x="826" y="219"/>
                    <a:pt x="827" y="218"/>
                    <a:pt x="828" y="216"/>
                  </a:cubicBezTo>
                  <a:cubicBezTo>
                    <a:pt x="829" y="215"/>
                    <a:pt x="829" y="214"/>
                    <a:pt x="830" y="214"/>
                  </a:cubicBezTo>
                  <a:cubicBezTo>
                    <a:pt x="830" y="214"/>
                    <a:pt x="831" y="214"/>
                    <a:pt x="831" y="213"/>
                  </a:cubicBezTo>
                  <a:cubicBezTo>
                    <a:pt x="832" y="213"/>
                    <a:pt x="832" y="213"/>
                    <a:pt x="833" y="213"/>
                  </a:cubicBezTo>
                  <a:cubicBezTo>
                    <a:pt x="835" y="213"/>
                    <a:pt x="836" y="212"/>
                    <a:pt x="837" y="211"/>
                  </a:cubicBezTo>
                  <a:cubicBezTo>
                    <a:pt x="838" y="210"/>
                    <a:pt x="838" y="210"/>
                    <a:pt x="838" y="209"/>
                  </a:cubicBezTo>
                  <a:cubicBezTo>
                    <a:pt x="838" y="211"/>
                    <a:pt x="838" y="212"/>
                    <a:pt x="839" y="213"/>
                  </a:cubicBezTo>
                  <a:close/>
                  <a:moveTo>
                    <a:pt x="819" y="262"/>
                  </a:moveTo>
                  <a:cubicBezTo>
                    <a:pt x="819" y="260"/>
                    <a:pt x="820" y="258"/>
                    <a:pt x="820" y="257"/>
                  </a:cubicBezTo>
                  <a:cubicBezTo>
                    <a:pt x="820" y="256"/>
                    <a:pt x="821" y="256"/>
                    <a:pt x="821" y="255"/>
                  </a:cubicBezTo>
                  <a:cubicBezTo>
                    <a:pt x="821" y="256"/>
                    <a:pt x="821" y="256"/>
                    <a:pt x="821" y="256"/>
                  </a:cubicBezTo>
                  <a:cubicBezTo>
                    <a:pt x="822" y="257"/>
                    <a:pt x="823" y="258"/>
                    <a:pt x="824" y="258"/>
                  </a:cubicBezTo>
                  <a:cubicBezTo>
                    <a:pt x="824" y="258"/>
                    <a:pt x="824" y="258"/>
                    <a:pt x="824" y="258"/>
                  </a:cubicBezTo>
                  <a:cubicBezTo>
                    <a:pt x="824" y="258"/>
                    <a:pt x="824" y="258"/>
                    <a:pt x="824" y="258"/>
                  </a:cubicBezTo>
                  <a:cubicBezTo>
                    <a:pt x="823" y="258"/>
                    <a:pt x="823" y="259"/>
                    <a:pt x="822" y="259"/>
                  </a:cubicBezTo>
                  <a:cubicBezTo>
                    <a:pt x="821" y="260"/>
                    <a:pt x="820" y="261"/>
                    <a:pt x="819" y="262"/>
                  </a:cubicBezTo>
                  <a:cubicBezTo>
                    <a:pt x="819" y="262"/>
                    <a:pt x="817" y="264"/>
                    <a:pt x="817" y="264"/>
                  </a:cubicBezTo>
                  <a:cubicBezTo>
                    <a:pt x="818" y="263"/>
                    <a:pt x="818" y="263"/>
                    <a:pt x="819" y="262"/>
                  </a:cubicBezTo>
                  <a:close/>
                  <a:moveTo>
                    <a:pt x="828" y="253"/>
                  </a:moveTo>
                  <a:cubicBezTo>
                    <a:pt x="828" y="253"/>
                    <a:pt x="829" y="253"/>
                    <a:pt x="829" y="252"/>
                  </a:cubicBezTo>
                  <a:cubicBezTo>
                    <a:pt x="830" y="252"/>
                    <a:pt x="831" y="251"/>
                    <a:pt x="832" y="250"/>
                  </a:cubicBezTo>
                  <a:cubicBezTo>
                    <a:pt x="832" y="249"/>
                    <a:pt x="833" y="249"/>
                    <a:pt x="833" y="248"/>
                  </a:cubicBezTo>
                  <a:cubicBezTo>
                    <a:pt x="833" y="248"/>
                    <a:pt x="834" y="248"/>
                    <a:pt x="834" y="248"/>
                  </a:cubicBezTo>
                  <a:cubicBezTo>
                    <a:pt x="834" y="248"/>
                    <a:pt x="834" y="249"/>
                    <a:pt x="834" y="249"/>
                  </a:cubicBezTo>
                  <a:cubicBezTo>
                    <a:pt x="834" y="250"/>
                    <a:pt x="835" y="250"/>
                    <a:pt x="835" y="250"/>
                  </a:cubicBezTo>
                  <a:cubicBezTo>
                    <a:pt x="835" y="250"/>
                    <a:pt x="835" y="250"/>
                    <a:pt x="835" y="250"/>
                  </a:cubicBezTo>
                  <a:cubicBezTo>
                    <a:pt x="835" y="251"/>
                    <a:pt x="834" y="251"/>
                    <a:pt x="834" y="252"/>
                  </a:cubicBezTo>
                  <a:cubicBezTo>
                    <a:pt x="834" y="252"/>
                    <a:pt x="834" y="252"/>
                    <a:pt x="834" y="253"/>
                  </a:cubicBezTo>
                  <a:cubicBezTo>
                    <a:pt x="833" y="253"/>
                    <a:pt x="833" y="253"/>
                    <a:pt x="833" y="253"/>
                  </a:cubicBezTo>
                  <a:cubicBezTo>
                    <a:pt x="833" y="253"/>
                    <a:pt x="832" y="253"/>
                    <a:pt x="832" y="253"/>
                  </a:cubicBezTo>
                  <a:cubicBezTo>
                    <a:pt x="831" y="253"/>
                    <a:pt x="831" y="253"/>
                    <a:pt x="831" y="253"/>
                  </a:cubicBezTo>
                  <a:cubicBezTo>
                    <a:pt x="830" y="253"/>
                    <a:pt x="829" y="253"/>
                    <a:pt x="828" y="253"/>
                  </a:cubicBezTo>
                  <a:close/>
                  <a:moveTo>
                    <a:pt x="864" y="290"/>
                  </a:moveTo>
                  <a:cubicBezTo>
                    <a:pt x="864" y="290"/>
                    <a:pt x="865" y="290"/>
                    <a:pt x="865" y="290"/>
                  </a:cubicBezTo>
                  <a:cubicBezTo>
                    <a:pt x="865" y="290"/>
                    <a:pt x="865" y="290"/>
                    <a:pt x="865" y="290"/>
                  </a:cubicBezTo>
                  <a:cubicBezTo>
                    <a:pt x="866" y="291"/>
                    <a:pt x="866" y="291"/>
                    <a:pt x="866" y="291"/>
                  </a:cubicBezTo>
                  <a:cubicBezTo>
                    <a:pt x="866" y="291"/>
                    <a:pt x="865" y="291"/>
                    <a:pt x="865" y="291"/>
                  </a:cubicBezTo>
                  <a:cubicBezTo>
                    <a:pt x="864" y="291"/>
                    <a:pt x="863" y="291"/>
                    <a:pt x="862" y="291"/>
                  </a:cubicBezTo>
                  <a:cubicBezTo>
                    <a:pt x="863" y="291"/>
                    <a:pt x="864" y="290"/>
                    <a:pt x="864" y="290"/>
                  </a:cubicBezTo>
                  <a:close/>
                  <a:moveTo>
                    <a:pt x="883" y="224"/>
                  </a:moveTo>
                  <a:cubicBezTo>
                    <a:pt x="884" y="224"/>
                    <a:pt x="884" y="224"/>
                    <a:pt x="885" y="224"/>
                  </a:cubicBezTo>
                  <a:cubicBezTo>
                    <a:pt x="884" y="224"/>
                    <a:pt x="884" y="224"/>
                    <a:pt x="883" y="224"/>
                  </a:cubicBezTo>
                  <a:close/>
                  <a:moveTo>
                    <a:pt x="856" y="189"/>
                  </a:moveTo>
                  <a:cubicBezTo>
                    <a:pt x="856" y="189"/>
                    <a:pt x="856" y="189"/>
                    <a:pt x="856" y="189"/>
                  </a:cubicBezTo>
                  <a:cubicBezTo>
                    <a:pt x="855" y="189"/>
                    <a:pt x="855" y="189"/>
                    <a:pt x="855" y="189"/>
                  </a:cubicBezTo>
                  <a:cubicBezTo>
                    <a:pt x="854" y="189"/>
                    <a:pt x="853" y="189"/>
                    <a:pt x="852" y="191"/>
                  </a:cubicBezTo>
                  <a:cubicBezTo>
                    <a:pt x="850" y="192"/>
                    <a:pt x="849" y="194"/>
                    <a:pt x="849" y="197"/>
                  </a:cubicBezTo>
                  <a:cubicBezTo>
                    <a:pt x="849" y="197"/>
                    <a:pt x="849" y="197"/>
                    <a:pt x="849" y="197"/>
                  </a:cubicBezTo>
                  <a:cubicBezTo>
                    <a:pt x="847" y="197"/>
                    <a:pt x="846" y="197"/>
                    <a:pt x="845" y="198"/>
                  </a:cubicBezTo>
                  <a:cubicBezTo>
                    <a:pt x="846" y="198"/>
                    <a:pt x="846" y="197"/>
                    <a:pt x="846" y="197"/>
                  </a:cubicBezTo>
                  <a:cubicBezTo>
                    <a:pt x="847" y="196"/>
                    <a:pt x="848" y="195"/>
                    <a:pt x="848" y="194"/>
                  </a:cubicBezTo>
                  <a:cubicBezTo>
                    <a:pt x="848" y="194"/>
                    <a:pt x="849" y="193"/>
                    <a:pt x="849" y="193"/>
                  </a:cubicBezTo>
                  <a:cubicBezTo>
                    <a:pt x="849" y="193"/>
                    <a:pt x="849" y="192"/>
                    <a:pt x="850" y="192"/>
                  </a:cubicBezTo>
                  <a:cubicBezTo>
                    <a:pt x="850" y="192"/>
                    <a:pt x="851" y="191"/>
                    <a:pt x="852" y="190"/>
                  </a:cubicBezTo>
                  <a:cubicBezTo>
                    <a:pt x="852" y="190"/>
                    <a:pt x="852" y="189"/>
                    <a:pt x="852" y="188"/>
                  </a:cubicBezTo>
                  <a:cubicBezTo>
                    <a:pt x="853" y="188"/>
                    <a:pt x="853" y="187"/>
                    <a:pt x="853" y="187"/>
                  </a:cubicBezTo>
                  <a:cubicBezTo>
                    <a:pt x="854" y="186"/>
                    <a:pt x="854" y="186"/>
                    <a:pt x="854" y="186"/>
                  </a:cubicBezTo>
                  <a:cubicBezTo>
                    <a:pt x="854" y="187"/>
                    <a:pt x="854" y="187"/>
                    <a:pt x="854" y="187"/>
                  </a:cubicBezTo>
                  <a:cubicBezTo>
                    <a:pt x="855" y="188"/>
                    <a:pt x="856" y="188"/>
                    <a:pt x="857" y="189"/>
                  </a:cubicBezTo>
                  <a:cubicBezTo>
                    <a:pt x="856" y="189"/>
                    <a:pt x="856" y="189"/>
                    <a:pt x="856" y="189"/>
                  </a:cubicBezTo>
                  <a:close/>
                  <a:moveTo>
                    <a:pt x="786" y="277"/>
                  </a:moveTo>
                  <a:cubicBezTo>
                    <a:pt x="787" y="277"/>
                    <a:pt x="787" y="277"/>
                    <a:pt x="787" y="277"/>
                  </a:cubicBezTo>
                  <a:cubicBezTo>
                    <a:pt x="790" y="277"/>
                    <a:pt x="791" y="278"/>
                    <a:pt x="794" y="279"/>
                  </a:cubicBezTo>
                  <a:cubicBezTo>
                    <a:pt x="794" y="279"/>
                    <a:pt x="794" y="279"/>
                    <a:pt x="794" y="279"/>
                  </a:cubicBezTo>
                  <a:cubicBezTo>
                    <a:pt x="794" y="279"/>
                    <a:pt x="795" y="279"/>
                    <a:pt x="795" y="279"/>
                  </a:cubicBezTo>
                  <a:cubicBezTo>
                    <a:pt x="795" y="279"/>
                    <a:pt x="795" y="280"/>
                    <a:pt x="794" y="280"/>
                  </a:cubicBezTo>
                  <a:cubicBezTo>
                    <a:pt x="792" y="281"/>
                    <a:pt x="790" y="282"/>
                    <a:pt x="788" y="282"/>
                  </a:cubicBezTo>
                  <a:cubicBezTo>
                    <a:pt x="788" y="282"/>
                    <a:pt x="787" y="282"/>
                    <a:pt x="786" y="281"/>
                  </a:cubicBezTo>
                  <a:cubicBezTo>
                    <a:pt x="786" y="281"/>
                    <a:pt x="785" y="281"/>
                    <a:pt x="785" y="281"/>
                  </a:cubicBezTo>
                  <a:cubicBezTo>
                    <a:pt x="784" y="280"/>
                    <a:pt x="782" y="279"/>
                    <a:pt x="781" y="278"/>
                  </a:cubicBezTo>
                  <a:cubicBezTo>
                    <a:pt x="780" y="278"/>
                    <a:pt x="780" y="278"/>
                    <a:pt x="780" y="278"/>
                  </a:cubicBezTo>
                  <a:cubicBezTo>
                    <a:pt x="778" y="278"/>
                    <a:pt x="777" y="279"/>
                    <a:pt x="777" y="279"/>
                  </a:cubicBezTo>
                  <a:cubicBezTo>
                    <a:pt x="776" y="279"/>
                    <a:pt x="776" y="280"/>
                    <a:pt x="776" y="280"/>
                  </a:cubicBezTo>
                  <a:cubicBezTo>
                    <a:pt x="776" y="280"/>
                    <a:pt x="776" y="280"/>
                    <a:pt x="776" y="280"/>
                  </a:cubicBezTo>
                  <a:cubicBezTo>
                    <a:pt x="776" y="279"/>
                    <a:pt x="776" y="279"/>
                    <a:pt x="777" y="279"/>
                  </a:cubicBezTo>
                  <a:cubicBezTo>
                    <a:pt x="777" y="279"/>
                    <a:pt x="777" y="279"/>
                    <a:pt x="778" y="278"/>
                  </a:cubicBezTo>
                  <a:cubicBezTo>
                    <a:pt x="778" y="278"/>
                    <a:pt x="779" y="278"/>
                    <a:pt x="779" y="278"/>
                  </a:cubicBezTo>
                  <a:cubicBezTo>
                    <a:pt x="780" y="278"/>
                    <a:pt x="780" y="277"/>
                    <a:pt x="781" y="277"/>
                  </a:cubicBezTo>
                  <a:cubicBezTo>
                    <a:pt x="782" y="276"/>
                    <a:pt x="783" y="276"/>
                    <a:pt x="783" y="275"/>
                  </a:cubicBezTo>
                  <a:cubicBezTo>
                    <a:pt x="784" y="275"/>
                    <a:pt x="784" y="275"/>
                    <a:pt x="784" y="275"/>
                  </a:cubicBezTo>
                  <a:cubicBezTo>
                    <a:pt x="784" y="277"/>
                    <a:pt x="784" y="277"/>
                    <a:pt x="784" y="277"/>
                  </a:cubicBezTo>
                  <a:lnTo>
                    <a:pt x="786" y="277"/>
                  </a:lnTo>
                  <a:close/>
                  <a:moveTo>
                    <a:pt x="890" y="298"/>
                  </a:moveTo>
                  <a:cubicBezTo>
                    <a:pt x="890" y="300"/>
                    <a:pt x="889" y="301"/>
                    <a:pt x="889" y="303"/>
                  </a:cubicBezTo>
                  <a:cubicBezTo>
                    <a:pt x="888" y="304"/>
                    <a:pt x="888" y="304"/>
                    <a:pt x="888" y="304"/>
                  </a:cubicBezTo>
                  <a:cubicBezTo>
                    <a:pt x="888" y="306"/>
                    <a:pt x="887" y="307"/>
                    <a:pt x="886" y="309"/>
                  </a:cubicBezTo>
                  <a:cubicBezTo>
                    <a:pt x="886" y="309"/>
                    <a:pt x="886" y="310"/>
                    <a:pt x="886" y="310"/>
                  </a:cubicBezTo>
                  <a:cubicBezTo>
                    <a:pt x="886" y="308"/>
                    <a:pt x="887" y="306"/>
                    <a:pt x="887" y="305"/>
                  </a:cubicBezTo>
                  <a:cubicBezTo>
                    <a:pt x="888" y="303"/>
                    <a:pt x="888" y="302"/>
                    <a:pt x="889" y="301"/>
                  </a:cubicBezTo>
                  <a:cubicBezTo>
                    <a:pt x="889" y="300"/>
                    <a:pt x="890" y="299"/>
                    <a:pt x="890" y="298"/>
                  </a:cubicBezTo>
                  <a:close/>
                  <a:moveTo>
                    <a:pt x="911" y="1527"/>
                  </a:moveTo>
                  <a:cubicBezTo>
                    <a:pt x="911" y="1528"/>
                    <a:pt x="910" y="1528"/>
                    <a:pt x="910" y="1529"/>
                  </a:cubicBezTo>
                  <a:cubicBezTo>
                    <a:pt x="910" y="1529"/>
                    <a:pt x="910" y="1529"/>
                    <a:pt x="910" y="1529"/>
                  </a:cubicBezTo>
                  <a:cubicBezTo>
                    <a:pt x="910" y="1529"/>
                    <a:pt x="909" y="1529"/>
                    <a:pt x="909" y="1529"/>
                  </a:cubicBezTo>
                  <a:cubicBezTo>
                    <a:pt x="908" y="1530"/>
                    <a:pt x="907" y="1530"/>
                    <a:pt x="906" y="1531"/>
                  </a:cubicBezTo>
                  <a:cubicBezTo>
                    <a:pt x="906" y="1531"/>
                    <a:pt x="905" y="1532"/>
                    <a:pt x="905" y="1532"/>
                  </a:cubicBezTo>
                  <a:cubicBezTo>
                    <a:pt x="905" y="1532"/>
                    <a:pt x="905" y="1532"/>
                    <a:pt x="904" y="1532"/>
                  </a:cubicBezTo>
                  <a:cubicBezTo>
                    <a:pt x="903" y="1532"/>
                    <a:pt x="903" y="1532"/>
                    <a:pt x="903" y="1532"/>
                  </a:cubicBezTo>
                  <a:cubicBezTo>
                    <a:pt x="902" y="1532"/>
                    <a:pt x="902" y="1532"/>
                    <a:pt x="901" y="1532"/>
                  </a:cubicBezTo>
                  <a:cubicBezTo>
                    <a:pt x="899" y="1532"/>
                    <a:pt x="899" y="1532"/>
                    <a:pt x="899" y="1532"/>
                  </a:cubicBezTo>
                  <a:cubicBezTo>
                    <a:pt x="899" y="1534"/>
                    <a:pt x="899" y="1534"/>
                    <a:pt x="899" y="1534"/>
                  </a:cubicBezTo>
                  <a:cubicBezTo>
                    <a:pt x="899" y="1534"/>
                    <a:pt x="899" y="1534"/>
                    <a:pt x="899" y="1534"/>
                  </a:cubicBezTo>
                  <a:cubicBezTo>
                    <a:pt x="899" y="1534"/>
                    <a:pt x="899" y="1535"/>
                    <a:pt x="899" y="1535"/>
                  </a:cubicBezTo>
                  <a:cubicBezTo>
                    <a:pt x="898" y="1534"/>
                    <a:pt x="897" y="1534"/>
                    <a:pt x="896" y="1533"/>
                  </a:cubicBezTo>
                  <a:cubicBezTo>
                    <a:pt x="896" y="1533"/>
                    <a:pt x="896" y="1533"/>
                    <a:pt x="896" y="1532"/>
                  </a:cubicBezTo>
                  <a:cubicBezTo>
                    <a:pt x="896" y="1532"/>
                    <a:pt x="896" y="1532"/>
                    <a:pt x="896" y="1532"/>
                  </a:cubicBezTo>
                  <a:cubicBezTo>
                    <a:pt x="896" y="1532"/>
                    <a:pt x="896" y="1532"/>
                    <a:pt x="896" y="1532"/>
                  </a:cubicBezTo>
                  <a:cubicBezTo>
                    <a:pt x="896" y="1531"/>
                    <a:pt x="897" y="1531"/>
                    <a:pt x="897" y="1531"/>
                  </a:cubicBezTo>
                  <a:cubicBezTo>
                    <a:pt x="898" y="1530"/>
                    <a:pt x="899" y="1530"/>
                    <a:pt x="900" y="1528"/>
                  </a:cubicBezTo>
                  <a:cubicBezTo>
                    <a:pt x="901" y="1527"/>
                    <a:pt x="901" y="1525"/>
                    <a:pt x="901" y="1523"/>
                  </a:cubicBezTo>
                  <a:cubicBezTo>
                    <a:pt x="901" y="1521"/>
                    <a:pt x="901" y="1519"/>
                    <a:pt x="901" y="1518"/>
                  </a:cubicBezTo>
                  <a:cubicBezTo>
                    <a:pt x="901" y="1518"/>
                    <a:pt x="901" y="1517"/>
                    <a:pt x="901" y="1516"/>
                  </a:cubicBezTo>
                  <a:cubicBezTo>
                    <a:pt x="901" y="1516"/>
                    <a:pt x="901" y="1515"/>
                    <a:pt x="901" y="1515"/>
                  </a:cubicBezTo>
                  <a:cubicBezTo>
                    <a:pt x="901" y="1515"/>
                    <a:pt x="902" y="1514"/>
                    <a:pt x="902" y="1514"/>
                  </a:cubicBezTo>
                  <a:cubicBezTo>
                    <a:pt x="903" y="1514"/>
                    <a:pt x="904" y="1513"/>
                    <a:pt x="904" y="1513"/>
                  </a:cubicBezTo>
                  <a:cubicBezTo>
                    <a:pt x="905" y="1513"/>
                    <a:pt x="905" y="1512"/>
                    <a:pt x="906" y="1512"/>
                  </a:cubicBezTo>
                  <a:cubicBezTo>
                    <a:pt x="906" y="1512"/>
                    <a:pt x="907" y="1512"/>
                    <a:pt x="907" y="1512"/>
                  </a:cubicBezTo>
                  <a:cubicBezTo>
                    <a:pt x="910" y="1511"/>
                    <a:pt x="910" y="1509"/>
                    <a:pt x="911" y="1508"/>
                  </a:cubicBezTo>
                  <a:cubicBezTo>
                    <a:pt x="911" y="1508"/>
                    <a:pt x="911" y="1507"/>
                    <a:pt x="911" y="1507"/>
                  </a:cubicBezTo>
                  <a:cubicBezTo>
                    <a:pt x="911" y="1507"/>
                    <a:pt x="911" y="1507"/>
                    <a:pt x="911" y="1507"/>
                  </a:cubicBezTo>
                  <a:cubicBezTo>
                    <a:pt x="912" y="1507"/>
                    <a:pt x="913" y="1507"/>
                    <a:pt x="914" y="1506"/>
                  </a:cubicBezTo>
                  <a:cubicBezTo>
                    <a:pt x="916" y="1504"/>
                    <a:pt x="917" y="1501"/>
                    <a:pt x="915" y="1499"/>
                  </a:cubicBezTo>
                  <a:cubicBezTo>
                    <a:pt x="915" y="1498"/>
                    <a:pt x="915" y="1497"/>
                    <a:pt x="915" y="1497"/>
                  </a:cubicBezTo>
                  <a:cubicBezTo>
                    <a:pt x="915" y="1497"/>
                    <a:pt x="915" y="1497"/>
                    <a:pt x="915" y="1497"/>
                  </a:cubicBezTo>
                  <a:cubicBezTo>
                    <a:pt x="916" y="1497"/>
                    <a:pt x="917" y="1496"/>
                    <a:pt x="918" y="1496"/>
                  </a:cubicBezTo>
                  <a:cubicBezTo>
                    <a:pt x="919" y="1494"/>
                    <a:pt x="919" y="1493"/>
                    <a:pt x="919" y="1492"/>
                  </a:cubicBezTo>
                  <a:cubicBezTo>
                    <a:pt x="919" y="1492"/>
                    <a:pt x="919" y="1492"/>
                    <a:pt x="919" y="1492"/>
                  </a:cubicBezTo>
                  <a:cubicBezTo>
                    <a:pt x="919" y="1492"/>
                    <a:pt x="920" y="1491"/>
                    <a:pt x="920" y="1491"/>
                  </a:cubicBezTo>
                  <a:cubicBezTo>
                    <a:pt x="920" y="1490"/>
                    <a:pt x="920" y="1490"/>
                    <a:pt x="920" y="1489"/>
                  </a:cubicBezTo>
                  <a:cubicBezTo>
                    <a:pt x="920" y="1488"/>
                    <a:pt x="920" y="1487"/>
                    <a:pt x="920" y="1486"/>
                  </a:cubicBezTo>
                  <a:cubicBezTo>
                    <a:pt x="920" y="1486"/>
                    <a:pt x="919" y="1485"/>
                    <a:pt x="919" y="1485"/>
                  </a:cubicBezTo>
                  <a:cubicBezTo>
                    <a:pt x="919" y="1485"/>
                    <a:pt x="919" y="1484"/>
                    <a:pt x="919" y="1484"/>
                  </a:cubicBezTo>
                  <a:cubicBezTo>
                    <a:pt x="919" y="1484"/>
                    <a:pt x="919" y="1483"/>
                    <a:pt x="920" y="1483"/>
                  </a:cubicBezTo>
                  <a:cubicBezTo>
                    <a:pt x="920" y="1482"/>
                    <a:pt x="919" y="1482"/>
                    <a:pt x="919" y="1481"/>
                  </a:cubicBezTo>
                  <a:cubicBezTo>
                    <a:pt x="919" y="1481"/>
                    <a:pt x="919" y="1481"/>
                    <a:pt x="919" y="1480"/>
                  </a:cubicBezTo>
                  <a:cubicBezTo>
                    <a:pt x="919" y="1480"/>
                    <a:pt x="920" y="1479"/>
                    <a:pt x="920" y="1478"/>
                  </a:cubicBezTo>
                  <a:cubicBezTo>
                    <a:pt x="922" y="1476"/>
                    <a:pt x="921" y="1474"/>
                    <a:pt x="921" y="1473"/>
                  </a:cubicBezTo>
                  <a:cubicBezTo>
                    <a:pt x="921" y="1473"/>
                    <a:pt x="921" y="1473"/>
                    <a:pt x="921" y="1472"/>
                  </a:cubicBezTo>
                  <a:cubicBezTo>
                    <a:pt x="921" y="1472"/>
                    <a:pt x="921" y="1471"/>
                    <a:pt x="920" y="1470"/>
                  </a:cubicBezTo>
                  <a:cubicBezTo>
                    <a:pt x="921" y="1471"/>
                    <a:pt x="921" y="1471"/>
                    <a:pt x="921" y="1471"/>
                  </a:cubicBezTo>
                  <a:cubicBezTo>
                    <a:pt x="921" y="1471"/>
                    <a:pt x="921" y="1471"/>
                    <a:pt x="921" y="1472"/>
                  </a:cubicBezTo>
                  <a:cubicBezTo>
                    <a:pt x="921" y="1473"/>
                    <a:pt x="922" y="1474"/>
                    <a:pt x="923" y="1475"/>
                  </a:cubicBezTo>
                  <a:cubicBezTo>
                    <a:pt x="924" y="1475"/>
                    <a:pt x="925" y="1475"/>
                    <a:pt x="926" y="1475"/>
                  </a:cubicBezTo>
                  <a:cubicBezTo>
                    <a:pt x="928" y="1475"/>
                    <a:pt x="929" y="1474"/>
                    <a:pt x="930" y="1473"/>
                  </a:cubicBezTo>
                  <a:cubicBezTo>
                    <a:pt x="931" y="1473"/>
                    <a:pt x="931" y="1473"/>
                    <a:pt x="931" y="1473"/>
                  </a:cubicBezTo>
                  <a:cubicBezTo>
                    <a:pt x="931" y="1473"/>
                    <a:pt x="932" y="1472"/>
                    <a:pt x="932" y="1472"/>
                  </a:cubicBezTo>
                  <a:cubicBezTo>
                    <a:pt x="933" y="1472"/>
                    <a:pt x="934" y="1471"/>
                    <a:pt x="935" y="1471"/>
                  </a:cubicBezTo>
                  <a:cubicBezTo>
                    <a:pt x="935" y="1470"/>
                    <a:pt x="936" y="1469"/>
                    <a:pt x="936" y="1469"/>
                  </a:cubicBezTo>
                  <a:cubicBezTo>
                    <a:pt x="936" y="1469"/>
                    <a:pt x="936" y="1468"/>
                    <a:pt x="937" y="1468"/>
                  </a:cubicBezTo>
                  <a:cubicBezTo>
                    <a:pt x="937" y="1469"/>
                    <a:pt x="937" y="1469"/>
                    <a:pt x="938" y="1470"/>
                  </a:cubicBezTo>
                  <a:cubicBezTo>
                    <a:pt x="938" y="1471"/>
                    <a:pt x="938" y="1471"/>
                    <a:pt x="938" y="1473"/>
                  </a:cubicBezTo>
                  <a:cubicBezTo>
                    <a:pt x="938" y="1474"/>
                    <a:pt x="938" y="1474"/>
                    <a:pt x="938" y="1474"/>
                  </a:cubicBezTo>
                  <a:cubicBezTo>
                    <a:pt x="938" y="1474"/>
                    <a:pt x="938" y="1475"/>
                    <a:pt x="938" y="1475"/>
                  </a:cubicBezTo>
                  <a:cubicBezTo>
                    <a:pt x="934" y="1478"/>
                    <a:pt x="935" y="1481"/>
                    <a:pt x="936" y="1483"/>
                  </a:cubicBezTo>
                  <a:cubicBezTo>
                    <a:pt x="936" y="1484"/>
                    <a:pt x="936" y="1484"/>
                    <a:pt x="936" y="1485"/>
                  </a:cubicBezTo>
                  <a:cubicBezTo>
                    <a:pt x="936" y="1485"/>
                    <a:pt x="936" y="1485"/>
                    <a:pt x="936" y="1486"/>
                  </a:cubicBezTo>
                  <a:cubicBezTo>
                    <a:pt x="936" y="1486"/>
                    <a:pt x="936" y="1486"/>
                    <a:pt x="936" y="1487"/>
                  </a:cubicBezTo>
                  <a:cubicBezTo>
                    <a:pt x="936" y="1487"/>
                    <a:pt x="935" y="1487"/>
                    <a:pt x="935" y="1487"/>
                  </a:cubicBezTo>
                  <a:cubicBezTo>
                    <a:pt x="935" y="1487"/>
                    <a:pt x="935" y="1487"/>
                    <a:pt x="935" y="1488"/>
                  </a:cubicBezTo>
                  <a:cubicBezTo>
                    <a:pt x="934" y="1488"/>
                    <a:pt x="933" y="1489"/>
                    <a:pt x="932" y="1490"/>
                  </a:cubicBezTo>
                  <a:cubicBezTo>
                    <a:pt x="931" y="1491"/>
                    <a:pt x="931" y="1491"/>
                    <a:pt x="931" y="1491"/>
                  </a:cubicBezTo>
                  <a:cubicBezTo>
                    <a:pt x="930" y="1492"/>
                    <a:pt x="930" y="1493"/>
                    <a:pt x="929" y="1494"/>
                  </a:cubicBezTo>
                  <a:cubicBezTo>
                    <a:pt x="928" y="1495"/>
                    <a:pt x="928" y="1496"/>
                    <a:pt x="928" y="1497"/>
                  </a:cubicBezTo>
                  <a:cubicBezTo>
                    <a:pt x="928" y="1497"/>
                    <a:pt x="928" y="1498"/>
                    <a:pt x="928" y="1498"/>
                  </a:cubicBezTo>
                  <a:cubicBezTo>
                    <a:pt x="928" y="1499"/>
                    <a:pt x="927" y="1499"/>
                    <a:pt x="927" y="1499"/>
                  </a:cubicBezTo>
                  <a:cubicBezTo>
                    <a:pt x="926" y="1499"/>
                    <a:pt x="926" y="1499"/>
                    <a:pt x="925" y="1500"/>
                  </a:cubicBezTo>
                  <a:cubicBezTo>
                    <a:pt x="924" y="1500"/>
                    <a:pt x="924" y="1501"/>
                    <a:pt x="923" y="1503"/>
                  </a:cubicBezTo>
                  <a:cubicBezTo>
                    <a:pt x="922" y="1505"/>
                    <a:pt x="922" y="1508"/>
                    <a:pt x="923" y="1510"/>
                  </a:cubicBezTo>
                  <a:cubicBezTo>
                    <a:pt x="923" y="1512"/>
                    <a:pt x="923" y="1513"/>
                    <a:pt x="923" y="1515"/>
                  </a:cubicBezTo>
                  <a:cubicBezTo>
                    <a:pt x="922" y="1516"/>
                    <a:pt x="922" y="1516"/>
                    <a:pt x="920" y="1517"/>
                  </a:cubicBezTo>
                  <a:cubicBezTo>
                    <a:pt x="920" y="1517"/>
                    <a:pt x="920" y="1517"/>
                    <a:pt x="919" y="1517"/>
                  </a:cubicBezTo>
                  <a:cubicBezTo>
                    <a:pt x="919" y="1518"/>
                    <a:pt x="919" y="1518"/>
                    <a:pt x="918" y="1518"/>
                  </a:cubicBezTo>
                  <a:cubicBezTo>
                    <a:pt x="917" y="1519"/>
                    <a:pt x="916" y="1519"/>
                    <a:pt x="916" y="1520"/>
                  </a:cubicBezTo>
                  <a:cubicBezTo>
                    <a:pt x="915" y="1521"/>
                    <a:pt x="915" y="1521"/>
                    <a:pt x="915" y="1521"/>
                  </a:cubicBezTo>
                  <a:cubicBezTo>
                    <a:pt x="913" y="1523"/>
                    <a:pt x="912" y="1525"/>
                    <a:pt x="912" y="1527"/>
                  </a:cubicBezTo>
                  <a:cubicBezTo>
                    <a:pt x="911" y="1527"/>
                    <a:pt x="911" y="1527"/>
                    <a:pt x="911" y="1527"/>
                  </a:cubicBezTo>
                  <a:close/>
                  <a:moveTo>
                    <a:pt x="879" y="292"/>
                  </a:moveTo>
                  <a:cubicBezTo>
                    <a:pt x="878" y="293"/>
                    <a:pt x="876" y="294"/>
                    <a:pt x="875" y="295"/>
                  </a:cubicBezTo>
                  <a:cubicBezTo>
                    <a:pt x="875" y="295"/>
                    <a:pt x="875" y="294"/>
                    <a:pt x="874" y="294"/>
                  </a:cubicBezTo>
                  <a:cubicBezTo>
                    <a:pt x="874" y="294"/>
                    <a:pt x="873" y="294"/>
                    <a:pt x="872" y="294"/>
                  </a:cubicBezTo>
                  <a:cubicBezTo>
                    <a:pt x="872" y="294"/>
                    <a:pt x="871" y="294"/>
                    <a:pt x="871" y="294"/>
                  </a:cubicBezTo>
                  <a:cubicBezTo>
                    <a:pt x="870" y="294"/>
                    <a:pt x="870" y="293"/>
                    <a:pt x="870" y="293"/>
                  </a:cubicBezTo>
                  <a:cubicBezTo>
                    <a:pt x="870" y="293"/>
                    <a:pt x="871" y="293"/>
                    <a:pt x="871" y="293"/>
                  </a:cubicBezTo>
                  <a:cubicBezTo>
                    <a:pt x="872" y="293"/>
                    <a:pt x="873" y="293"/>
                    <a:pt x="873" y="293"/>
                  </a:cubicBezTo>
                  <a:cubicBezTo>
                    <a:pt x="876" y="294"/>
                    <a:pt x="876" y="294"/>
                    <a:pt x="876" y="294"/>
                  </a:cubicBezTo>
                  <a:cubicBezTo>
                    <a:pt x="876" y="294"/>
                    <a:pt x="876" y="291"/>
                    <a:pt x="876" y="291"/>
                  </a:cubicBezTo>
                  <a:cubicBezTo>
                    <a:pt x="877" y="291"/>
                    <a:pt x="877" y="291"/>
                    <a:pt x="878" y="291"/>
                  </a:cubicBezTo>
                  <a:cubicBezTo>
                    <a:pt x="878" y="291"/>
                    <a:pt x="879" y="291"/>
                    <a:pt x="879" y="291"/>
                  </a:cubicBezTo>
                  <a:cubicBezTo>
                    <a:pt x="880" y="291"/>
                    <a:pt x="880" y="291"/>
                    <a:pt x="881" y="290"/>
                  </a:cubicBezTo>
                  <a:cubicBezTo>
                    <a:pt x="880" y="291"/>
                    <a:pt x="880" y="291"/>
                    <a:pt x="879" y="292"/>
                  </a:cubicBezTo>
                  <a:close/>
                  <a:moveTo>
                    <a:pt x="858" y="204"/>
                  </a:moveTo>
                  <a:cubicBezTo>
                    <a:pt x="858" y="205"/>
                    <a:pt x="858" y="205"/>
                    <a:pt x="857" y="205"/>
                  </a:cubicBezTo>
                  <a:cubicBezTo>
                    <a:pt x="857" y="206"/>
                    <a:pt x="856" y="206"/>
                    <a:pt x="854" y="206"/>
                  </a:cubicBezTo>
                  <a:cubicBezTo>
                    <a:pt x="854" y="206"/>
                    <a:pt x="854" y="206"/>
                    <a:pt x="854" y="206"/>
                  </a:cubicBezTo>
                  <a:cubicBezTo>
                    <a:pt x="855" y="206"/>
                    <a:pt x="855" y="205"/>
                    <a:pt x="855" y="205"/>
                  </a:cubicBezTo>
                  <a:cubicBezTo>
                    <a:pt x="855" y="205"/>
                    <a:pt x="855" y="205"/>
                    <a:pt x="855" y="205"/>
                  </a:cubicBezTo>
                  <a:cubicBezTo>
                    <a:pt x="855" y="205"/>
                    <a:pt x="855" y="205"/>
                    <a:pt x="855" y="205"/>
                  </a:cubicBezTo>
                  <a:cubicBezTo>
                    <a:pt x="856" y="205"/>
                    <a:pt x="856" y="205"/>
                    <a:pt x="856" y="205"/>
                  </a:cubicBezTo>
                  <a:cubicBezTo>
                    <a:pt x="858" y="205"/>
                    <a:pt x="859" y="203"/>
                    <a:pt x="859" y="202"/>
                  </a:cubicBezTo>
                  <a:cubicBezTo>
                    <a:pt x="861" y="202"/>
                    <a:pt x="861" y="202"/>
                    <a:pt x="861" y="202"/>
                  </a:cubicBezTo>
                  <a:cubicBezTo>
                    <a:pt x="860" y="203"/>
                    <a:pt x="859" y="204"/>
                    <a:pt x="858" y="204"/>
                  </a:cubicBezTo>
                  <a:close/>
                </a:path>
              </a:pathLst>
            </a:custGeom>
            <a:solidFill>
              <a:schemeClr val="accent2"/>
            </a:solidFill>
            <a:ln w="3175"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4" name="Group 163"/>
          <p:cNvGrpSpPr/>
          <p:nvPr/>
        </p:nvGrpSpPr>
        <p:grpSpPr>
          <a:xfrm>
            <a:off x="16464038" y="14768172"/>
            <a:ext cx="2117118" cy="4565982"/>
            <a:chOff x="6084159" y="3828473"/>
            <a:chExt cx="172244" cy="371477"/>
          </a:xfrm>
          <a:solidFill>
            <a:schemeClr val="accent2"/>
          </a:solidFill>
        </p:grpSpPr>
        <p:sp>
          <p:nvSpPr>
            <p:cNvPr id="165" name="Oval 164"/>
            <p:cNvSpPr>
              <a:spLocks noChangeArrowheads="1"/>
            </p:cNvSpPr>
            <p:nvPr/>
          </p:nvSpPr>
          <p:spPr bwMode="auto">
            <a:xfrm>
              <a:off x="6142112" y="3828473"/>
              <a:ext cx="54769" cy="56357"/>
            </a:xfrm>
            <a:prstGeom prst="ellipse">
              <a:avLst/>
            </a:prstGeom>
            <a:grp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Freeform 7"/>
            <p:cNvSpPr>
              <a:spLocks/>
            </p:cNvSpPr>
            <p:nvPr/>
          </p:nvSpPr>
          <p:spPr bwMode="auto">
            <a:xfrm>
              <a:off x="6084159" y="3895943"/>
              <a:ext cx="172244" cy="304007"/>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7" name="Group 166"/>
          <p:cNvGrpSpPr/>
          <p:nvPr/>
        </p:nvGrpSpPr>
        <p:grpSpPr>
          <a:xfrm>
            <a:off x="5078766" y="14768172"/>
            <a:ext cx="1795144" cy="4565982"/>
            <a:chOff x="7364799" y="3816899"/>
            <a:chExt cx="150666" cy="383216"/>
          </a:xfrm>
          <a:solidFill>
            <a:schemeClr val="accent6"/>
          </a:solidFill>
        </p:grpSpPr>
        <p:sp>
          <p:nvSpPr>
            <p:cNvPr id="168" name="Freeform 12"/>
            <p:cNvSpPr>
              <a:spLocks/>
            </p:cNvSpPr>
            <p:nvPr/>
          </p:nvSpPr>
          <p:spPr bwMode="auto">
            <a:xfrm>
              <a:off x="7364799" y="3882406"/>
              <a:ext cx="150666" cy="317709"/>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9" name="Oval 13"/>
            <p:cNvSpPr>
              <a:spLocks noChangeArrowheads="1"/>
            </p:cNvSpPr>
            <p:nvPr/>
          </p:nvSpPr>
          <p:spPr bwMode="auto">
            <a:xfrm>
              <a:off x="7410654" y="3816899"/>
              <a:ext cx="59775" cy="59775"/>
            </a:xfrm>
            <a:prstGeom prst="ellipse">
              <a:avLst/>
            </a:prstGeom>
            <a:grp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0" name="TextBox 169"/>
          <p:cNvSpPr txBox="1"/>
          <p:nvPr/>
        </p:nvSpPr>
        <p:spPr>
          <a:xfrm>
            <a:off x="7817054" y="17007867"/>
            <a:ext cx="6308265" cy="3477875"/>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171" name="Rectangle 170"/>
          <p:cNvSpPr/>
          <p:nvPr/>
        </p:nvSpPr>
        <p:spPr>
          <a:xfrm>
            <a:off x="7771334" y="14460325"/>
            <a:ext cx="9155554" cy="2646878"/>
          </a:xfrm>
          <a:prstGeom prst="rect">
            <a:avLst/>
          </a:prstGeom>
          <a:noFill/>
        </p:spPr>
        <p:txBody>
          <a:bodyPr wrap="square" rtlCol="0">
            <a:spAutoFit/>
          </a:bodyPr>
          <a:lstStyle/>
          <a:p>
            <a:r>
              <a:rPr lang="en-US" sz="16600" b="1" dirty="0" smtClean="0">
                <a:solidFill>
                  <a:schemeClr val="accent6"/>
                </a:solidFill>
              </a:rPr>
              <a:t>64%</a:t>
            </a:r>
            <a:endParaRPr lang="en-US" sz="16600" b="1" dirty="0">
              <a:solidFill>
                <a:schemeClr val="accent6"/>
              </a:solidFill>
            </a:endParaRPr>
          </a:p>
        </p:txBody>
      </p:sp>
      <p:sp>
        <p:nvSpPr>
          <p:cNvPr id="172" name="TextBox 171"/>
          <p:cNvSpPr txBox="1"/>
          <p:nvPr/>
        </p:nvSpPr>
        <p:spPr>
          <a:xfrm>
            <a:off x="19321024" y="17205860"/>
            <a:ext cx="6253498" cy="3477875"/>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sz="4400" dirty="0" err="1"/>
              <a:t>Phasellus</a:t>
            </a:r>
            <a:r>
              <a:rPr lang="en-US" sz="4400" dirty="0"/>
              <a:t> </a:t>
            </a:r>
            <a:r>
              <a:rPr lang="en-US" sz="4400" dirty="0" err="1"/>
              <a:t>pellentesque</a:t>
            </a:r>
            <a:r>
              <a:rPr lang="en-US" sz="4400" dirty="0"/>
              <a:t> </a:t>
            </a:r>
            <a:r>
              <a:rPr lang="en-US" sz="4400" dirty="0" err="1"/>
              <a:t>purus</a:t>
            </a:r>
            <a:r>
              <a:rPr lang="en-US" sz="4400" dirty="0"/>
              <a:t> </a:t>
            </a:r>
            <a:r>
              <a:rPr lang="en-US" sz="4400" dirty="0" err="1"/>
              <a:t>quis</a:t>
            </a:r>
            <a:r>
              <a:rPr lang="en-US" sz="4400" dirty="0"/>
              <a:t> </a:t>
            </a:r>
            <a:r>
              <a:rPr lang="en-US" sz="4400" dirty="0" err="1"/>
              <a:t>arcu</a:t>
            </a:r>
            <a:r>
              <a:rPr lang="en-US" sz="4400" dirty="0"/>
              <a:t> </a:t>
            </a:r>
            <a:r>
              <a:rPr lang="en-US" sz="4400" dirty="0" err="1"/>
              <a:t>aliquam</a:t>
            </a:r>
            <a:r>
              <a:rPr lang="en-US" sz="4400" dirty="0"/>
              <a:t> </a:t>
            </a:r>
            <a:r>
              <a:rPr lang="en-US" sz="4400" dirty="0" err="1"/>
              <a:t>consectetur</a:t>
            </a:r>
            <a:r>
              <a:rPr lang="en-US" sz="4400" dirty="0"/>
              <a:t>. </a:t>
            </a:r>
            <a:r>
              <a:rPr lang="en-US" sz="4400" dirty="0" err="1"/>
              <a:t>Donec</a:t>
            </a:r>
            <a:r>
              <a:rPr lang="en-US" sz="4400" dirty="0"/>
              <a:t> </a:t>
            </a:r>
            <a:r>
              <a:rPr lang="en-US" sz="4400" dirty="0" err="1"/>
              <a:t>consequat</a:t>
            </a:r>
            <a:r>
              <a:rPr lang="en-US" sz="4400" dirty="0"/>
              <a:t>, </a:t>
            </a:r>
            <a:r>
              <a:rPr lang="en-US" sz="4400" dirty="0" err="1"/>
              <a:t>leo</a:t>
            </a:r>
            <a:r>
              <a:rPr lang="en-US" sz="4400" dirty="0"/>
              <a:t> </a:t>
            </a:r>
            <a:r>
              <a:rPr lang="en-US" sz="4400" dirty="0" err="1"/>
              <a:t>sed</a:t>
            </a:r>
            <a:r>
              <a:rPr lang="en-US" sz="4400" dirty="0"/>
              <a:t> </a:t>
            </a:r>
            <a:r>
              <a:rPr lang="en-US" sz="4400" dirty="0" err="1"/>
              <a:t>vulputate</a:t>
            </a:r>
            <a:r>
              <a:rPr lang="en-US" sz="4400" dirty="0"/>
              <a:t> convallis.</a:t>
            </a:r>
          </a:p>
        </p:txBody>
      </p:sp>
      <p:sp>
        <p:nvSpPr>
          <p:cNvPr id="173" name="Rectangle 172"/>
          <p:cNvSpPr/>
          <p:nvPr/>
        </p:nvSpPr>
        <p:spPr>
          <a:xfrm>
            <a:off x="19275303" y="14475438"/>
            <a:ext cx="9155554" cy="2646878"/>
          </a:xfrm>
          <a:prstGeom prst="rect">
            <a:avLst/>
          </a:prstGeom>
          <a:noFill/>
        </p:spPr>
        <p:txBody>
          <a:bodyPr wrap="square" rtlCol="0">
            <a:spAutoFit/>
          </a:bodyPr>
          <a:lstStyle/>
          <a:p>
            <a:r>
              <a:rPr lang="en-US" sz="16600" b="1" dirty="0" smtClean="0">
                <a:solidFill>
                  <a:schemeClr val="accent2"/>
                </a:solidFill>
              </a:rPr>
              <a:t>36%</a:t>
            </a:r>
            <a:endParaRPr lang="en-US" sz="16600" b="1" dirty="0">
              <a:solidFill>
                <a:schemeClr val="accent2"/>
              </a:solidFill>
            </a:endParaRPr>
          </a:p>
        </p:txBody>
      </p:sp>
      <p:cxnSp>
        <p:nvCxnSpPr>
          <p:cNvPr id="174" name="Straight Connector 173"/>
          <p:cNvCxnSpPr/>
          <p:nvPr/>
        </p:nvCxnSpPr>
        <p:spPr>
          <a:xfrm>
            <a:off x="14949612" y="14249757"/>
            <a:ext cx="0" cy="6817715"/>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190177787"/>
      </p:ext>
    </p:extLst>
  </p:cSld>
  <p:clrMapOvr>
    <a:masterClrMapping/>
  </p:clrMapOvr>
  <p:transition spd="slow" advTm="898">
    <p:cove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 name="Shape 119"/>
          <p:cNvSpPr/>
          <p:nvPr/>
        </p:nvSpPr>
        <p:spPr>
          <a:xfrm>
            <a:off x="1" y="0"/>
            <a:ext cx="46816962" cy="26335037"/>
          </a:xfrm>
          <a:prstGeom prst="rect">
            <a:avLst/>
          </a:prstGeom>
          <a:solidFill>
            <a:schemeClr val="accent3"/>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779" name="Shape 119"/>
          <p:cNvSpPr/>
          <p:nvPr/>
        </p:nvSpPr>
        <p:spPr>
          <a:xfrm>
            <a:off x="2617237" y="2563779"/>
            <a:ext cx="41582489" cy="21207481"/>
          </a:xfrm>
          <a:prstGeom prst="rect">
            <a:avLst/>
          </a:prstGeom>
          <a:solidFill>
            <a:srgbClr val="FEFDFF">
              <a:alpha val="13000"/>
            </a:srgbClr>
          </a:solidFill>
          <a:ln w="12700">
            <a:miter lim="400000"/>
          </a:ln>
        </p:spPr>
        <p:txBody>
          <a:bodyPr lIns="97535" tIns="97535" rIns="97535" bIns="97535" anchor="ctr"/>
          <a:lstStyle/>
          <a:p>
            <a:pPr algn="ctr" defTabSz="1584960" hangingPunct="0"/>
            <a:endParaRPr sz="6144" kern="0">
              <a:solidFill>
                <a:srgbClr val="FEFDFF">
                  <a:alpha val="12190"/>
                </a:srgbClr>
              </a:solidFill>
              <a:sym typeface="Helvetica Light"/>
            </a:endParaRPr>
          </a:p>
        </p:txBody>
      </p:sp>
      <p:sp>
        <p:nvSpPr>
          <p:cNvPr id="786" name="Shape 121"/>
          <p:cNvSpPr/>
          <p:nvPr/>
        </p:nvSpPr>
        <p:spPr>
          <a:xfrm>
            <a:off x="15142893" y="17700725"/>
            <a:ext cx="13995111" cy="7799056"/>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defRPr sz="12400" cap="all">
                <a:solidFill>
                  <a:srgbClr val="343E47"/>
                </a:solidFill>
                <a:latin typeface="Roboto Black"/>
                <a:ea typeface="Roboto Black"/>
                <a:cs typeface="Roboto Black"/>
                <a:sym typeface="Roboto Black"/>
              </a:defRPr>
            </a:pPr>
            <a:r>
              <a:rPr lang="en-US" sz="49400" b="1" kern="0" cap="all" spc="-576" smtClean="0">
                <a:solidFill>
                  <a:schemeClr val="bg1"/>
                </a:solidFill>
                <a:latin typeface="Arial" charset="0"/>
                <a:ea typeface="Arial" charset="0"/>
                <a:cs typeface="Arial" charset="0"/>
                <a:sym typeface="Roboto Black"/>
              </a:rPr>
              <a:t>2017</a:t>
            </a:r>
            <a:endParaRPr sz="49400" b="1" kern="0" cap="all" spc="-576" dirty="0">
              <a:solidFill>
                <a:schemeClr val="bg1"/>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solidFill>
                  <a:schemeClr val="bg2"/>
                </a:solidFill>
              </a:rPr>
              <a:pPr/>
              <a:t>46</a:t>
            </a:fld>
            <a:endParaRPr lang="uk-UA">
              <a:solidFill>
                <a:schemeClr val="bg2"/>
              </a:solidFill>
            </a:endParaRPr>
          </a:p>
        </p:txBody>
      </p:sp>
      <p:grpSp>
        <p:nvGrpSpPr>
          <p:cNvPr id="175" name="Group 174"/>
          <p:cNvGrpSpPr/>
          <p:nvPr/>
        </p:nvGrpSpPr>
        <p:grpSpPr>
          <a:xfrm>
            <a:off x="2710451" y="4103800"/>
            <a:ext cx="40004999" cy="18336878"/>
            <a:chOff x="1422400" y="0"/>
            <a:chExt cx="6300788" cy="2940050"/>
          </a:xfrm>
          <a:solidFill>
            <a:schemeClr val="accent6"/>
          </a:solidFill>
        </p:grpSpPr>
        <p:sp>
          <p:nvSpPr>
            <p:cNvPr id="176" name="Freeform 1171"/>
            <p:cNvSpPr>
              <a:spLocks/>
            </p:cNvSpPr>
            <p:nvPr/>
          </p:nvSpPr>
          <p:spPr bwMode="auto">
            <a:xfrm>
              <a:off x="4959350" y="2063751"/>
              <a:ext cx="149225" cy="149225"/>
            </a:xfrm>
            <a:custGeom>
              <a:avLst/>
              <a:gdLst>
                <a:gd name="T0" fmla="*/ 68 w 94"/>
                <a:gd name="T1" fmla="*/ 93 h 94"/>
                <a:gd name="T2" fmla="*/ 60 w 94"/>
                <a:gd name="T3" fmla="*/ 93 h 94"/>
                <a:gd name="T4" fmla="*/ 51 w 94"/>
                <a:gd name="T5" fmla="*/ 91 h 94"/>
                <a:gd name="T6" fmla="*/ 47 w 94"/>
                <a:gd name="T7" fmla="*/ 91 h 94"/>
                <a:gd name="T8" fmla="*/ 44 w 94"/>
                <a:gd name="T9" fmla="*/ 89 h 94"/>
                <a:gd name="T10" fmla="*/ 44 w 94"/>
                <a:gd name="T11" fmla="*/ 88 h 94"/>
                <a:gd name="T12" fmla="*/ 44 w 94"/>
                <a:gd name="T13" fmla="*/ 85 h 94"/>
                <a:gd name="T14" fmla="*/ 38 w 94"/>
                <a:gd name="T15" fmla="*/ 83 h 94"/>
                <a:gd name="T16" fmla="*/ 31 w 94"/>
                <a:gd name="T17" fmla="*/ 82 h 94"/>
                <a:gd name="T18" fmla="*/ 30 w 94"/>
                <a:gd name="T19" fmla="*/ 78 h 94"/>
                <a:gd name="T20" fmla="*/ 28 w 94"/>
                <a:gd name="T21" fmla="*/ 73 h 94"/>
                <a:gd name="T22" fmla="*/ 28 w 94"/>
                <a:gd name="T23" fmla="*/ 70 h 94"/>
                <a:gd name="T24" fmla="*/ 28 w 94"/>
                <a:gd name="T25" fmla="*/ 67 h 94"/>
                <a:gd name="T26" fmla="*/ 23 w 94"/>
                <a:gd name="T27" fmla="*/ 67 h 94"/>
                <a:gd name="T28" fmla="*/ 23 w 94"/>
                <a:gd name="T29" fmla="*/ 63 h 94"/>
                <a:gd name="T30" fmla="*/ 19 w 94"/>
                <a:gd name="T31" fmla="*/ 61 h 94"/>
                <a:gd name="T32" fmla="*/ 12 w 94"/>
                <a:gd name="T33" fmla="*/ 55 h 94"/>
                <a:gd name="T34" fmla="*/ 9 w 94"/>
                <a:gd name="T35" fmla="*/ 47 h 94"/>
                <a:gd name="T36" fmla="*/ 7 w 94"/>
                <a:gd name="T37" fmla="*/ 43 h 94"/>
                <a:gd name="T38" fmla="*/ 4 w 94"/>
                <a:gd name="T39" fmla="*/ 39 h 94"/>
                <a:gd name="T40" fmla="*/ 3 w 94"/>
                <a:gd name="T41" fmla="*/ 35 h 94"/>
                <a:gd name="T42" fmla="*/ 0 w 94"/>
                <a:gd name="T43" fmla="*/ 32 h 94"/>
                <a:gd name="T44" fmla="*/ 0 w 94"/>
                <a:gd name="T45" fmla="*/ 30 h 94"/>
                <a:gd name="T46" fmla="*/ 6 w 94"/>
                <a:gd name="T47" fmla="*/ 30 h 94"/>
                <a:gd name="T48" fmla="*/ 10 w 94"/>
                <a:gd name="T49" fmla="*/ 32 h 94"/>
                <a:gd name="T50" fmla="*/ 17 w 94"/>
                <a:gd name="T51" fmla="*/ 33 h 94"/>
                <a:gd name="T52" fmla="*/ 24 w 94"/>
                <a:gd name="T53" fmla="*/ 29 h 94"/>
                <a:gd name="T54" fmla="*/ 31 w 94"/>
                <a:gd name="T55" fmla="*/ 20 h 94"/>
                <a:gd name="T56" fmla="*/ 40 w 94"/>
                <a:gd name="T57" fmla="*/ 14 h 94"/>
                <a:gd name="T58" fmla="*/ 45 w 94"/>
                <a:gd name="T59" fmla="*/ 9 h 94"/>
                <a:gd name="T60" fmla="*/ 46 w 94"/>
                <a:gd name="T61" fmla="*/ 5 h 94"/>
                <a:gd name="T62" fmla="*/ 51 w 94"/>
                <a:gd name="T63" fmla="*/ 2 h 94"/>
                <a:gd name="T64" fmla="*/ 59 w 94"/>
                <a:gd name="T65" fmla="*/ 0 h 94"/>
                <a:gd name="T66" fmla="*/ 64 w 94"/>
                <a:gd name="T67" fmla="*/ 2 h 94"/>
                <a:gd name="T68" fmla="*/ 66 w 94"/>
                <a:gd name="T69" fmla="*/ 5 h 94"/>
                <a:gd name="T70" fmla="*/ 77 w 94"/>
                <a:gd name="T71" fmla="*/ 7 h 94"/>
                <a:gd name="T72" fmla="*/ 82 w 94"/>
                <a:gd name="T73" fmla="*/ 10 h 94"/>
                <a:gd name="T74" fmla="*/ 91 w 94"/>
                <a:gd name="T75" fmla="*/ 13 h 94"/>
                <a:gd name="T76" fmla="*/ 94 w 94"/>
                <a:gd name="T77" fmla="*/ 14 h 94"/>
                <a:gd name="T78" fmla="*/ 93 w 94"/>
                <a:gd name="T79" fmla="*/ 18 h 94"/>
                <a:gd name="T80" fmla="*/ 94 w 94"/>
                <a:gd name="T81" fmla="*/ 25 h 94"/>
                <a:gd name="T82" fmla="*/ 93 w 94"/>
                <a:gd name="T83" fmla="*/ 35 h 94"/>
                <a:gd name="T84" fmla="*/ 94 w 94"/>
                <a:gd name="T85" fmla="*/ 38 h 94"/>
                <a:gd name="T86" fmla="*/ 92 w 94"/>
                <a:gd name="T87" fmla="*/ 42 h 94"/>
                <a:gd name="T88" fmla="*/ 90 w 94"/>
                <a:gd name="T89" fmla="*/ 44 h 94"/>
                <a:gd name="T90" fmla="*/ 90 w 94"/>
                <a:gd name="T91" fmla="*/ 46 h 94"/>
                <a:gd name="T92" fmla="*/ 92 w 94"/>
                <a:gd name="T93" fmla="*/ 48 h 94"/>
                <a:gd name="T94" fmla="*/ 90 w 94"/>
                <a:gd name="T95" fmla="*/ 52 h 94"/>
                <a:gd name="T96" fmla="*/ 92 w 94"/>
                <a:gd name="T97" fmla="*/ 58 h 94"/>
                <a:gd name="T98" fmla="*/ 93 w 94"/>
                <a:gd name="T99" fmla="*/ 60 h 94"/>
                <a:gd name="T100" fmla="*/ 88 w 94"/>
                <a:gd name="T101" fmla="*/ 68 h 94"/>
                <a:gd name="T102" fmla="*/ 86 w 94"/>
                <a:gd name="T103" fmla="*/ 70 h 94"/>
                <a:gd name="T104" fmla="*/ 84 w 94"/>
                <a:gd name="T105" fmla="*/ 76 h 94"/>
                <a:gd name="T106" fmla="*/ 84 w 94"/>
                <a:gd name="T107" fmla="*/ 79 h 94"/>
                <a:gd name="T108" fmla="*/ 78 w 94"/>
                <a:gd name="T109" fmla="*/ 85 h 94"/>
                <a:gd name="T110" fmla="*/ 73 w 94"/>
                <a:gd name="T111" fmla="*/ 9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4" h="94">
                  <a:moveTo>
                    <a:pt x="70" y="94"/>
                  </a:moveTo>
                  <a:lnTo>
                    <a:pt x="69" y="93"/>
                  </a:lnTo>
                  <a:lnTo>
                    <a:pt x="68" y="93"/>
                  </a:lnTo>
                  <a:lnTo>
                    <a:pt x="66" y="93"/>
                  </a:lnTo>
                  <a:lnTo>
                    <a:pt x="63" y="93"/>
                  </a:lnTo>
                  <a:lnTo>
                    <a:pt x="60" y="93"/>
                  </a:lnTo>
                  <a:lnTo>
                    <a:pt x="57" y="93"/>
                  </a:lnTo>
                  <a:lnTo>
                    <a:pt x="54" y="91"/>
                  </a:lnTo>
                  <a:lnTo>
                    <a:pt x="51" y="91"/>
                  </a:lnTo>
                  <a:lnTo>
                    <a:pt x="48" y="91"/>
                  </a:lnTo>
                  <a:lnTo>
                    <a:pt x="48" y="91"/>
                  </a:lnTo>
                  <a:lnTo>
                    <a:pt x="47" y="91"/>
                  </a:lnTo>
                  <a:lnTo>
                    <a:pt x="46" y="90"/>
                  </a:lnTo>
                  <a:lnTo>
                    <a:pt x="45" y="89"/>
                  </a:lnTo>
                  <a:lnTo>
                    <a:pt x="44" y="89"/>
                  </a:lnTo>
                  <a:lnTo>
                    <a:pt x="44" y="89"/>
                  </a:lnTo>
                  <a:lnTo>
                    <a:pt x="44" y="88"/>
                  </a:lnTo>
                  <a:lnTo>
                    <a:pt x="44" y="88"/>
                  </a:lnTo>
                  <a:lnTo>
                    <a:pt x="44" y="85"/>
                  </a:lnTo>
                  <a:lnTo>
                    <a:pt x="44" y="85"/>
                  </a:lnTo>
                  <a:lnTo>
                    <a:pt x="44" y="85"/>
                  </a:lnTo>
                  <a:lnTo>
                    <a:pt x="43" y="84"/>
                  </a:lnTo>
                  <a:lnTo>
                    <a:pt x="41" y="84"/>
                  </a:lnTo>
                  <a:lnTo>
                    <a:pt x="38" y="83"/>
                  </a:lnTo>
                  <a:lnTo>
                    <a:pt x="33" y="82"/>
                  </a:lnTo>
                  <a:lnTo>
                    <a:pt x="32" y="82"/>
                  </a:lnTo>
                  <a:lnTo>
                    <a:pt x="31" y="82"/>
                  </a:lnTo>
                  <a:lnTo>
                    <a:pt x="31" y="81"/>
                  </a:lnTo>
                  <a:lnTo>
                    <a:pt x="30" y="79"/>
                  </a:lnTo>
                  <a:lnTo>
                    <a:pt x="30" y="78"/>
                  </a:lnTo>
                  <a:lnTo>
                    <a:pt x="28" y="76"/>
                  </a:lnTo>
                  <a:lnTo>
                    <a:pt x="28" y="75"/>
                  </a:lnTo>
                  <a:lnTo>
                    <a:pt x="28" y="73"/>
                  </a:lnTo>
                  <a:lnTo>
                    <a:pt x="28" y="72"/>
                  </a:lnTo>
                  <a:lnTo>
                    <a:pt x="28" y="71"/>
                  </a:lnTo>
                  <a:lnTo>
                    <a:pt x="28" y="70"/>
                  </a:lnTo>
                  <a:lnTo>
                    <a:pt x="28" y="69"/>
                  </a:lnTo>
                  <a:lnTo>
                    <a:pt x="28" y="68"/>
                  </a:lnTo>
                  <a:lnTo>
                    <a:pt x="28" y="67"/>
                  </a:lnTo>
                  <a:lnTo>
                    <a:pt x="28" y="67"/>
                  </a:lnTo>
                  <a:lnTo>
                    <a:pt x="26" y="67"/>
                  </a:lnTo>
                  <a:lnTo>
                    <a:pt x="23" y="67"/>
                  </a:lnTo>
                  <a:lnTo>
                    <a:pt x="23" y="66"/>
                  </a:lnTo>
                  <a:lnTo>
                    <a:pt x="23" y="64"/>
                  </a:lnTo>
                  <a:lnTo>
                    <a:pt x="23" y="63"/>
                  </a:lnTo>
                  <a:lnTo>
                    <a:pt x="22" y="62"/>
                  </a:lnTo>
                  <a:lnTo>
                    <a:pt x="22" y="61"/>
                  </a:lnTo>
                  <a:lnTo>
                    <a:pt x="19" y="61"/>
                  </a:lnTo>
                  <a:lnTo>
                    <a:pt x="17" y="59"/>
                  </a:lnTo>
                  <a:lnTo>
                    <a:pt x="14" y="57"/>
                  </a:lnTo>
                  <a:lnTo>
                    <a:pt x="12" y="55"/>
                  </a:lnTo>
                  <a:lnTo>
                    <a:pt x="11" y="54"/>
                  </a:lnTo>
                  <a:lnTo>
                    <a:pt x="10" y="52"/>
                  </a:lnTo>
                  <a:lnTo>
                    <a:pt x="9" y="47"/>
                  </a:lnTo>
                  <a:lnTo>
                    <a:pt x="9" y="46"/>
                  </a:lnTo>
                  <a:lnTo>
                    <a:pt x="9" y="45"/>
                  </a:lnTo>
                  <a:lnTo>
                    <a:pt x="7" y="43"/>
                  </a:lnTo>
                  <a:lnTo>
                    <a:pt x="7" y="42"/>
                  </a:lnTo>
                  <a:lnTo>
                    <a:pt x="7" y="41"/>
                  </a:lnTo>
                  <a:lnTo>
                    <a:pt x="4" y="39"/>
                  </a:lnTo>
                  <a:lnTo>
                    <a:pt x="4" y="37"/>
                  </a:lnTo>
                  <a:lnTo>
                    <a:pt x="3" y="36"/>
                  </a:lnTo>
                  <a:lnTo>
                    <a:pt x="3" y="35"/>
                  </a:lnTo>
                  <a:lnTo>
                    <a:pt x="1" y="34"/>
                  </a:lnTo>
                  <a:lnTo>
                    <a:pt x="0" y="33"/>
                  </a:lnTo>
                  <a:lnTo>
                    <a:pt x="0" y="32"/>
                  </a:lnTo>
                  <a:lnTo>
                    <a:pt x="0" y="32"/>
                  </a:lnTo>
                  <a:lnTo>
                    <a:pt x="0" y="31"/>
                  </a:lnTo>
                  <a:lnTo>
                    <a:pt x="0" y="30"/>
                  </a:lnTo>
                  <a:lnTo>
                    <a:pt x="3" y="31"/>
                  </a:lnTo>
                  <a:lnTo>
                    <a:pt x="5" y="31"/>
                  </a:lnTo>
                  <a:lnTo>
                    <a:pt x="6" y="30"/>
                  </a:lnTo>
                  <a:lnTo>
                    <a:pt x="7" y="31"/>
                  </a:lnTo>
                  <a:lnTo>
                    <a:pt x="8" y="32"/>
                  </a:lnTo>
                  <a:lnTo>
                    <a:pt x="10" y="32"/>
                  </a:lnTo>
                  <a:lnTo>
                    <a:pt x="12" y="31"/>
                  </a:lnTo>
                  <a:lnTo>
                    <a:pt x="14" y="32"/>
                  </a:lnTo>
                  <a:lnTo>
                    <a:pt x="17" y="33"/>
                  </a:lnTo>
                  <a:lnTo>
                    <a:pt x="19" y="33"/>
                  </a:lnTo>
                  <a:lnTo>
                    <a:pt x="22" y="32"/>
                  </a:lnTo>
                  <a:lnTo>
                    <a:pt x="24" y="29"/>
                  </a:lnTo>
                  <a:lnTo>
                    <a:pt x="27" y="26"/>
                  </a:lnTo>
                  <a:lnTo>
                    <a:pt x="29" y="23"/>
                  </a:lnTo>
                  <a:lnTo>
                    <a:pt x="31" y="20"/>
                  </a:lnTo>
                  <a:lnTo>
                    <a:pt x="33" y="18"/>
                  </a:lnTo>
                  <a:lnTo>
                    <a:pt x="36" y="16"/>
                  </a:lnTo>
                  <a:lnTo>
                    <a:pt x="40" y="14"/>
                  </a:lnTo>
                  <a:lnTo>
                    <a:pt x="44" y="12"/>
                  </a:lnTo>
                  <a:lnTo>
                    <a:pt x="45" y="10"/>
                  </a:lnTo>
                  <a:lnTo>
                    <a:pt x="45" y="9"/>
                  </a:lnTo>
                  <a:lnTo>
                    <a:pt x="45" y="7"/>
                  </a:lnTo>
                  <a:lnTo>
                    <a:pt x="46" y="5"/>
                  </a:lnTo>
                  <a:lnTo>
                    <a:pt x="46" y="5"/>
                  </a:lnTo>
                  <a:lnTo>
                    <a:pt x="47" y="4"/>
                  </a:lnTo>
                  <a:lnTo>
                    <a:pt x="48" y="3"/>
                  </a:lnTo>
                  <a:lnTo>
                    <a:pt x="51" y="2"/>
                  </a:lnTo>
                  <a:lnTo>
                    <a:pt x="53" y="1"/>
                  </a:lnTo>
                  <a:lnTo>
                    <a:pt x="56" y="0"/>
                  </a:lnTo>
                  <a:lnTo>
                    <a:pt x="59" y="0"/>
                  </a:lnTo>
                  <a:lnTo>
                    <a:pt x="62" y="0"/>
                  </a:lnTo>
                  <a:lnTo>
                    <a:pt x="64" y="0"/>
                  </a:lnTo>
                  <a:lnTo>
                    <a:pt x="64" y="2"/>
                  </a:lnTo>
                  <a:lnTo>
                    <a:pt x="64" y="4"/>
                  </a:lnTo>
                  <a:lnTo>
                    <a:pt x="64" y="5"/>
                  </a:lnTo>
                  <a:lnTo>
                    <a:pt x="66" y="5"/>
                  </a:lnTo>
                  <a:lnTo>
                    <a:pt x="70" y="5"/>
                  </a:lnTo>
                  <a:lnTo>
                    <a:pt x="74" y="5"/>
                  </a:lnTo>
                  <a:lnTo>
                    <a:pt x="77" y="7"/>
                  </a:lnTo>
                  <a:lnTo>
                    <a:pt x="77" y="7"/>
                  </a:lnTo>
                  <a:lnTo>
                    <a:pt x="80" y="8"/>
                  </a:lnTo>
                  <a:lnTo>
                    <a:pt x="82" y="10"/>
                  </a:lnTo>
                  <a:lnTo>
                    <a:pt x="86" y="11"/>
                  </a:lnTo>
                  <a:lnTo>
                    <a:pt x="88" y="12"/>
                  </a:lnTo>
                  <a:lnTo>
                    <a:pt x="91" y="13"/>
                  </a:lnTo>
                  <a:lnTo>
                    <a:pt x="92" y="14"/>
                  </a:lnTo>
                  <a:lnTo>
                    <a:pt x="93" y="14"/>
                  </a:lnTo>
                  <a:lnTo>
                    <a:pt x="94" y="14"/>
                  </a:lnTo>
                  <a:lnTo>
                    <a:pt x="94" y="14"/>
                  </a:lnTo>
                  <a:lnTo>
                    <a:pt x="94" y="16"/>
                  </a:lnTo>
                  <a:lnTo>
                    <a:pt x="93" y="18"/>
                  </a:lnTo>
                  <a:lnTo>
                    <a:pt x="93" y="20"/>
                  </a:lnTo>
                  <a:lnTo>
                    <a:pt x="94" y="23"/>
                  </a:lnTo>
                  <a:lnTo>
                    <a:pt x="94" y="25"/>
                  </a:lnTo>
                  <a:lnTo>
                    <a:pt x="94" y="29"/>
                  </a:lnTo>
                  <a:lnTo>
                    <a:pt x="93" y="34"/>
                  </a:lnTo>
                  <a:lnTo>
                    <a:pt x="93" y="35"/>
                  </a:lnTo>
                  <a:lnTo>
                    <a:pt x="94" y="36"/>
                  </a:lnTo>
                  <a:lnTo>
                    <a:pt x="94" y="37"/>
                  </a:lnTo>
                  <a:lnTo>
                    <a:pt x="94" y="38"/>
                  </a:lnTo>
                  <a:lnTo>
                    <a:pt x="93" y="39"/>
                  </a:lnTo>
                  <a:lnTo>
                    <a:pt x="92" y="41"/>
                  </a:lnTo>
                  <a:lnTo>
                    <a:pt x="92" y="42"/>
                  </a:lnTo>
                  <a:lnTo>
                    <a:pt x="92" y="43"/>
                  </a:lnTo>
                  <a:lnTo>
                    <a:pt x="92" y="43"/>
                  </a:lnTo>
                  <a:lnTo>
                    <a:pt x="90" y="44"/>
                  </a:lnTo>
                  <a:lnTo>
                    <a:pt x="90" y="44"/>
                  </a:lnTo>
                  <a:lnTo>
                    <a:pt x="90" y="45"/>
                  </a:lnTo>
                  <a:lnTo>
                    <a:pt x="90" y="46"/>
                  </a:lnTo>
                  <a:lnTo>
                    <a:pt x="91" y="46"/>
                  </a:lnTo>
                  <a:lnTo>
                    <a:pt x="91" y="47"/>
                  </a:lnTo>
                  <a:lnTo>
                    <a:pt x="92" y="48"/>
                  </a:lnTo>
                  <a:lnTo>
                    <a:pt x="91" y="48"/>
                  </a:lnTo>
                  <a:lnTo>
                    <a:pt x="91" y="49"/>
                  </a:lnTo>
                  <a:lnTo>
                    <a:pt x="90" y="52"/>
                  </a:lnTo>
                  <a:lnTo>
                    <a:pt x="91" y="55"/>
                  </a:lnTo>
                  <a:lnTo>
                    <a:pt x="92" y="56"/>
                  </a:lnTo>
                  <a:lnTo>
                    <a:pt x="92" y="58"/>
                  </a:lnTo>
                  <a:lnTo>
                    <a:pt x="93" y="59"/>
                  </a:lnTo>
                  <a:lnTo>
                    <a:pt x="93" y="60"/>
                  </a:lnTo>
                  <a:lnTo>
                    <a:pt x="93" y="60"/>
                  </a:lnTo>
                  <a:lnTo>
                    <a:pt x="91" y="64"/>
                  </a:lnTo>
                  <a:lnTo>
                    <a:pt x="90" y="66"/>
                  </a:lnTo>
                  <a:lnTo>
                    <a:pt x="88" y="68"/>
                  </a:lnTo>
                  <a:lnTo>
                    <a:pt x="87" y="69"/>
                  </a:lnTo>
                  <a:lnTo>
                    <a:pt x="86" y="70"/>
                  </a:lnTo>
                  <a:lnTo>
                    <a:pt x="86" y="70"/>
                  </a:lnTo>
                  <a:lnTo>
                    <a:pt x="86" y="72"/>
                  </a:lnTo>
                  <a:lnTo>
                    <a:pt x="86" y="73"/>
                  </a:lnTo>
                  <a:lnTo>
                    <a:pt x="84" y="76"/>
                  </a:lnTo>
                  <a:lnTo>
                    <a:pt x="85" y="78"/>
                  </a:lnTo>
                  <a:lnTo>
                    <a:pt x="85" y="78"/>
                  </a:lnTo>
                  <a:lnTo>
                    <a:pt x="84" y="79"/>
                  </a:lnTo>
                  <a:lnTo>
                    <a:pt x="82" y="81"/>
                  </a:lnTo>
                  <a:lnTo>
                    <a:pt x="80" y="84"/>
                  </a:lnTo>
                  <a:lnTo>
                    <a:pt x="78" y="85"/>
                  </a:lnTo>
                  <a:lnTo>
                    <a:pt x="77" y="88"/>
                  </a:lnTo>
                  <a:lnTo>
                    <a:pt x="75" y="91"/>
                  </a:lnTo>
                  <a:lnTo>
                    <a:pt x="73" y="93"/>
                  </a:lnTo>
                  <a:lnTo>
                    <a:pt x="70" y="9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172"/>
            <p:cNvSpPr>
              <a:spLocks/>
            </p:cNvSpPr>
            <p:nvPr/>
          </p:nvSpPr>
          <p:spPr bwMode="auto">
            <a:xfrm>
              <a:off x="4897438" y="1898651"/>
              <a:ext cx="230188" cy="217488"/>
            </a:xfrm>
            <a:custGeom>
              <a:avLst/>
              <a:gdLst>
                <a:gd name="T0" fmla="*/ 137 w 145"/>
                <a:gd name="T1" fmla="*/ 21 h 137"/>
                <a:gd name="T2" fmla="*/ 139 w 145"/>
                <a:gd name="T3" fmla="*/ 21 h 137"/>
                <a:gd name="T4" fmla="*/ 141 w 145"/>
                <a:gd name="T5" fmla="*/ 27 h 137"/>
                <a:gd name="T6" fmla="*/ 145 w 145"/>
                <a:gd name="T7" fmla="*/ 33 h 137"/>
                <a:gd name="T8" fmla="*/ 140 w 145"/>
                <a:gd name="T9" fmla="*/ 38 h 137"/>
                <a:gd name="T10" fmla="*/ 140 w 145"/>
                <a:gd name="T11" fmla="*/ 45 h 137"/>
                <a:gd name="T12" fmla="*/ 140 w 145"/>
                <a:gd name="T13" fmla="*/ 51 h 137"/>
                <a:gd name="T14" fmla="*/ 142 w 145"/>
                <a:gd name="T15" fmla="*/ 58 h 137"/>
                <a:gd name="T16" fmla="*/ 136 w 145"/>
                <a:gd name="T17" fmla="*/ 63 h 137"/>
                <a:gd name="T18" fmla="*/ 135 w 145"/>
                <a:gd name="T19" fmla="*/ 69 h 137"/>
                <a:gd name="T20" fmla="*/ 133 w 145"/>
                <a:gd name="T21" fmla="*/ 75 h 137"/>
                <a:gd name="T22" fmla="*/ 133 w 145"/>
                <a:gd name="T23" fmla="*/ 77 h 137"/>
                <a:gd name="T24" fmla="*/ 135 w 145"/>
                <a:gd name="T25" fmla="*/ 81 h 137"/>
                <a:gd name="T26" fmla="*/ 138 w 145"/>
                <a:gd name="T27" fmla="*/ 81 h 137"/>
                <a:gd name="T28" fmla="*/ 124 w 145"/>
                <a:gd name="T29" fmla="*/ 87 h 137"/>
                <a:gd name="T30" fmla="*/ 113 w 145"/>
                <a:gd name="T31" fmla="*/ 91 h 137"/>
                <a:gd name="T32" fmla="*/ 101 w 145"/>
                <a:gd name="T33" fmla="*/ 95 h 137"/>
                <a:gd name="T34" fmla="*/ 103 w 145"/>
                <a:gd name="T35" fmla="*/ 104 h 137"/>
                <a:gd name="T36" fmla="*/ 87 w 145"/>
                <a:gd name="T37" fmla="*/ 107 h 137"/>
                <a:gd name="T38" fmla="*/ 84 w 145"/>
                <a:gd name="T39" fmla="*/ 114 h 137"/>
                <a:gd name="T40" fmla="*/ 68 w 145"/>
                <a:gd name="T41" fmla="*/ 127 h 137"/>
                <a:gd name="T42" fmla="*/ 53 w 145"/>
                <a:gd name="T43" fmla="*/ 136 h 137"/>
                <a:gd name="T44" fmla="*/ 44 w 145"/>
                <a:gd name="T45" fmla="*/ 135 h 137"/>
                <a:gd name="T46" fmla="*/ 33 w 145"/>
                <a:gd name="T47" fmla="*/ 130 h 137"/>
                <a:gd name="T48" fmla="*/ 17 w 145"/>
                <a:gd name="T49" fmla="*/ 132 h 137"/>
                <a:gd name="T50" fmla="*/ 4 w 145"/>
                <a:gd name="T51" fmla="*/ 118 h 137"/>
                <a:gd name="T52" fmla="*/ 1 w 145"/>
                <a:gd name="T53" fmla="*/ 101 h 137"/>
                <a:gd name="T54" fmla="*/ 1 w 145"/>
                <a:gd name="T55" fmla="*/ 74 h 137"/>
                <a:gd name="T56" fmla="*/ 15 w 145"/>
                <a:gd name="T57" fmla="*/ 67 h 137"/>
                <a:gd name="T58" fmla="*/ 26 w 145"/>
                <a:gd name="T59" fmla="*/ 67 h 137"/>
                <a:gd name="T60" fmla="*/ 26 w 145"/>
                <a:gd name="T61" fmla="*/ 58 h 137"/>
                <a:gd name="T62" fmla="*/ 27 w 145"/>
                <a:gd name="T63" fmla="*/ 47 h 137"/>
                <a:gd name="T64" fmla="*/ 27 w 145"/>
                <a:gd name="T65" fmla="*/ 42 h 137"/>
                <a:gd name="T66" fmla="*/ 28 w 145"/>
                <a:gd name="T67" fmla="*/ 40 h 137"/>
                <a:gd name="T68" fmla="*/ 31 w 145"/>
                <a:gd name="T69" fmla="*/ 44 h 137"/>
                <a:gd name="T70" fmla="*/ 36 w 145"/>
                <a:gd name="T71" fmla="*/ 44 h 137"/>
                <a:gd name="T72" fmla="*/ 43 w 145"/>
                <a:gd name="T73" fmla="*/ 42 h 137"/>
                <a:gd name="T74" fmla="*/ 45 w 145"/>
                <a:gd name="T75" fmla="*/ 50 h 137"/>
                <a:gd name="T76" fmla="*/ 52 w 145"/>
                <a:gd name="T77" fmla="*/ 52 h 137"/>
                <a:gd name="T78" fmla="*/ 62 w 145"/>
                <a:gd name="T79" fmla="*/ 53 h 137"/>
                <a:gd name="T80" fmla="*/ 64 w 145"/>
                <a:gd name="T81" fmla="*/ 47 h 137"/>
                <a:gd name="T82" fmla="*/ 69 w 145"/>
                <a:gd name="T83" fmla="*/ 56 h 137"/>
                <a:gd name="T84" fmla="*/ 79 w 145"/>
                <a:gd name="T85" fmla="*/ 60 h 137"/>
                <a:gd name="T86" fmla="*/ 82 w 145"/>
                <a:gd name="T87" fmla="*/ 65 h 137"/>
                <a:gd name="T88" fmla="*/ 86 w 145"/>
                <a:gd name="T89" fmla="*/ 70 h 137"/>
                <a:gd name="T90" fmla="*/ 92 w 145"/>
                <a:gd name="T91" fmla="*/ 72 h 137"/>
                <a:gd name="T92" fmla="*/ 95 w 145"/>
                <a:gd name="T93" fmla="*/ 73 h 137"/>
                <a:gd name="T94" fmla="*/ 97 w 145"/>
                <a:gd name="T95" fmla="*/ 67 h 137"/>
                <a:gd name="T96" fmla="*/ 97 w 145"/>
                <a:gd name="T97" fmla="*/ 56 h 137"/>
                <a:gd name="T98" fmla="*/ 94 w 145"/>
                <a:gd name="T99" fmla="*/ 59 h 137"/>
                <a:gd name="T100" fmla="*/ 87 w 145"/>
                <a:gd name="T101" fmla="*/ 57 h 137"/>
                <a:gd name="T102" fmla="*/ 81 w 145"/>
                <a:gd name="T103" fmla="*/ 50 h 137"/>
                <a:gd name="T104" fmla="*/ 82 w 145"/>
                <a:gd name="T105" fmla="*/ 38 h 137"/>
                <a:gd name="T106" fmla="*/ 84 w 145"/>
                <a:gd name="T107" fmla="*/ 27 h 137"/>
                <a:gd name="T108" fmla="*/ 82 w 145"/>
                <a:gd name="T109" fmla="*/ 15 h 137"/>
                <a:gd name="T110" fmla="*/ 87 w 145"/>
                <a:gd name="T111" fmla="*/ 8 h 137"/>
                <a:gd name="T112" fmla="*/ 95 w 145"/>
                <a:gd name="T113" fmla="*/ 3 h 137"/>
                <a:gd name="T114" fmla="*/ 110 w 145"/>
                <a:gd name="T115" fmla="*/ 1 h 137"/>
                <a:gd name="T116" fmla="*/ 118 w 145"/>
                <a:gd name="T117" fmla="*/ 6 h 137"/>
                <a:gd name="T118" fmla="*/ 122 w 145"/>
                <a:gd name="T119" fmla="*/ 10 h 137"/>
                <a:gd name="T120" fmla="*/ 125 w 145"/>
                <a:gd name="T121" fmla="*/ 12 h 137"/>
                <a:gd name="T122" fmla="*/ 131 w 145"/>
                <a:gd name="T123" fmla="*/ 1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5" h="137">
                  <a:moveTo>
                    <a:pt x="136" y="18"/>
                  </a:moveTo>
                  <a:lnTo>
                    <a:pt x="136" y="18"/>
                  </a:lnTo>
                  <a:lnTo>
                    <a:pt x="136" y="19"/>
                  </a:lnTo>
                  <a:lnTo>
                    <a:pt x="137" y="19"/>
                  </a:lnTo>
                  <a:lnTo>
                    <a:pt x="137" y="20"/>
                  </a:lnTo>
                  <a:lnTo>
                    <a:pt x="137" y="21"/>
                  </a:lnTo>
                  <a:lnTo>
                    <a:pt x="137" y="21"/>
                  </a:lnTo>
                  <a:lnTo>
                    <a:pt x="138" y="21"/>
                  </a:lnTo>
                  <a:lnTo>
                    <a:pt x="138" y="20"/>
                  </a:lnTo>
                  <a:lnTo>
                    <a:pt x="139" y="20"/>
                  </a:lnTo>
                  <a:lnTo>
                    <a:pt x="139" y="21"/>
                  </a:lnTo>
                  <a:lnTo>
                    <a:pt x="139" y="21"/>
                  </a:lnTo>
                  <a:lnTo>
                    <a:pt x="140" y="22"/>
                  </a:lnTo>
                  <a:lnTo>
                    <a:pt x="141" y="23"/>
                  </a:lnTo>
                  <a:lnTo>
                    <a:pt x="141" y="24"/>
                  </a:lnTo>
                  <a:lnTo>
                    <a:pt x="141" y="25"/>
                  </a:lnTo>
                  <a:lnTo>
                    <a:pt x="141" y="26"/>
                  </a:lnTo>
                  <a:lnTo>
                    <a:pt x="141" y="27"/>
                  </a:lnTo>
                  <a:lnTo>
                    <a:pt x="143" y="28"/>
                  </a:lnTo>
                  <a:lnTo>
                    <a:pt x="143" y="29"/>
                  </a:lnTo>
                  <a:lnTo>
                    <a:pt x="143" y="30"/>
                  </a:lnTo>
                  <a:lnTo>
                    <a:pt x="143" y="31"/>
                  </a:lnTo>
                  <a:lnTo>
                    <a:pt x="144" y="32"/>
                  </a:lnTo>
                  <a:lnTo>
                    <a:pt x="145" y="33"/>
                  </a:lnTo>
                  <a:lnTo>
                    <a:pt x="144" y="34"/>
                  </a:lnTo>
                  <a:lnTo>
                    <a:pt x="142" y="36"/>
                  </a:lnTo>
                  <a:lnTo>
                    <a:pt x="141" y="37"/>
                  </a:lnTo>
                  <a:lnTo>
                    <a:pt x="141" y="37"/>
                  </a:lnTo>
                  <a:lnTo>
                    <a:pt x="140" y="37"/>
                  </a:lnTo>
                  <a:lnTo>
                    <a:pt x="140" y="38"/>
                  </a:lnTo>
                  <a:lnTo>
                    <a:pt x="140" y="38"/>
                  </a:lnTo>
                  <a:lnTo>
                    <a:pt x="140" y="39"/>
                  </a:lnTo>
                  <a:lnTo>
                    <a:pt x="140" y="40"/>
                  </a:lnTo>
                  <a:lnTo>
                    <a:pt x="141" y="41"/>
                  </a:lnTo>
                  <a:lnTo>
                    <a:pt x="141" y="43"/>
                  </a:lnTo>
                  <a:lnTo>
                    <a:pt x="140" y="45"/>
                  </a:lnTo>
                  <a:lnTo>
                    <a:pt x="139" y="45"/>
                  </a:lnTo>
                  <a:lnTo>
                    <a:pt x="139" y="46"/>
                  </a:lnTo>
                  <a:lnTo>
                    <a:pt x="139" y="47"/>
                  </a:lnTo>
                  <a:lnTo>
                    <a:pt x="140" y="47"/>
                  </a:lnTo>
                  <a:lnTo>
                    <a:pt x="140" y="50"/>
                  </a:lnTo>
                  <a:lnTo>
                    <a:pt x="140" y="51"/>
                  </a:lnTo>
                  <a:lnTo>
                    <a:pt x="140" y="52"/>
                  </a:lnTo>
                  <a:lnTo>
                    <a:pt x="139" y="55"/>
                  </a:lnTo>
                  <a:lnTo>
                    <a:pt x="140" y="58"/>
                  </a:lnTo>
                  <a:lnTo>
                    <a:pt x="140" y="58"/>
                  </a:lnTo>
                  <a:lnTo>
                    <a:pt x="142" y="58"/>
                  </a:lnTo>
                  <a:lnTo>
                    <a:pt x="142" y="58"/>
                  </a:lnTo>
                  <a:lnTo>
                    <a:pt x="142" y="59"/>
                  </a:lnTo>
                  <a:lnTo>
                    <a:pt x="141" y="60"/>
                  </a:lnTo>
                  <a:lnTo>
                    <a:pt x="141" y="60"/>
                  </a:lnTo>
                  <a:lnTo>
                    <a:pt x="139" y="61"/>
                  </a:lnTo>
                  <a:lnTo>
                    <a:pt x="136" y="62"/>
                  </a:lnTo>
                  <a:lnTo>
                    <a:pt x="136" y="63"/>
                  </a:lnTo>
                  <a:lnTo>
                    <a:pt x="135" y="65"/>
                  </a:lnTo>
                  <a:lnTo>
                    <a:pt x="135" y="65"/>
                  </a:lnTo>
                  <a:lnTo>
                    <a:pt x="136" y="66"/>
                  </a:lnTo>
                  <a:lnTo>
                    <a:pt x="136" y="67"/>
                  </a:lnTo>
                  <a:lnTo>
                    <a:pt x="135" y="68"/>
                  </a:lnTo>
                  <a:lnTo>
                    <a:pt x="135" y="69"/>
                  </a:lnTo>
                  <a:lnTo>
                    <a:pt x="135" y="70"/>
                  </a:lnTo>
                  <a:lnTo>
                    <a:pt x="135" y="71"/>
                  </a:lnTo>
                  <a:lnTo>
                    <a:pt x="134" y="72"/>
                  </a:lnTo>
                  <a:lnTo>
                    <a:pt x="134" y="73"/>
                  </a:lnTo>
                  <a:lnTo>
                    <a:pt x="133" y="74"/>
                  </a:lnTo>
                  <a:lnTo>
                    <a:pt x="133" y="75"/>
                  </a:lnTo>
                  <a:lnTo>
                    <a:pt x="132" y="75"/>
                  </a:lnTo>
                  <a:lnTo>
                    <a:pt x="132" y="75"/>
                  </a:lnTo>
                  <a:lnTo>
                    <a:pt x="133" y="76"/>
                  </a:lnTo>
                  <a:lnTo>
                    <a:pt x="133" y="76"/>
                  </a:lnTo>
                  <a:lnTo>
                    <a:pt x="133" y="77"/>
                  </a:lnTo>
                  <a:lnTo>
                    <a:pt x="133" y="77"/>
                  </a:lnTo>
                  <a:lnTo>
                    <a:pt x="133" y="77"/>
                  </a:lnTo>
                  <a:lnTo>
                    <a:pt x="133" y="78"/>
                  </a:lnTo>
                  <a:lnTo>
                    <a:pt x="134" y="78"/>
                  </a:lnTo>
                  <a:lnTo>
                    <a:pt x="134" y="79"/>
                  </a:lnTo>
                  <a:lnTo>
                    <a:pt x="135" y="80"/>
                  </a:lnTo>
                  <a:lnTo>
                    <a:pt x="135" y="81"/>
                  </a:lnTo>
                  <a:lnTo>
                    <a:pt x="135" y="81"/>
                  </a:lnTo>
                  <a:lnTo>
                    <a:pt x="135" y="81"/>
                  </a:lnTo>
                  <a:lnTo>
                    <a:pt x="136" y="81"/>
                  </a:lnTo>
                  <a:lnTo>
                    <a:pt x="136" y="80"/>
                  </a:lnTo>
                  <a:lnTo>
                    <a:pt x="137" y="80"/>
                  </a:lnTo>
                  <a:lnTo>
                    <a:pt x="138" y="81"/>
                  </a:lnTo>
                  <a:lnTo>
                    <a:pt x="135" y="82"/>
                  </a:lnTo>
                  <a:lnTo>
                    <a:pt x="134" y="82"/>
                  </a:lnTo>
                  <a:lnTo>
                    <a:pt x="130" y="85"/>
                  </a:lnTo>
                  <a:lnTo>
                    <a:pt x="126" y="86"/>
                  </a:lnTo>
                  <a:lnTo>
                    <a:pt x="126" y="86"/>
                  </a:lnTo>
                  <a:lnTo>
                    <a:pt x="124" y="87"/>
                  </a:lnTo>
                  <a:lnTo>
                    <a:pt x="123" y="87"/>
                  </a:lnTo>
                  <a:lnTo>
                    <a:pt x="120" y="88"/>
                  </a:lnTo>
                  <a:lnTo>
                    <a:pt x="119" y="89"/>
                  </a:lnTo>
                  <a:lnTo>
                    <a:pt x="118" y="90"/>
                  </a:lnTo>
                  <a:lnTo>
                    <a:pt x="115" y="90"/>
                  </a:lnTo>
                  <a:lnTo>
                    <a:pt x="113" y="91"/>
                  </a:lnTo>
                  <a:lnTo>
                    <a:pt x="109" y="92"/>
                  </a:lnTo>
                  <a:lnTo>
                    <a:pt x="106" y="93"/>
                  </a:lnTo>
                  <a:lnTo>
                    <a:pt x="105" y="93"/>
                  </a:lnTo>
                  <a:lnTo>
                    <a:pt x="104" y="94"/>
                  </a:lnTo>
                  <a:lnTo>
                    <a:pt x="101" y="95"/>
                  </a:lnTo>
                  <a:lnTo>
                    <a:pt x="101" y="95"/>
                  </a:lnTo>
                  <a:lnTo>
                    <a:pt x="101" y="96"/>
                  </a:lnTo>
                  <a:lnTo>
                    <a:pt x="101" y="98"/>
                  </a:lnTo>
                  <a:lnTo>
                    <a:pt x="102" y="99"/>
                  </a:lnTo>
                  <a:lnTo>
                    <a:pt x="102" y="100"/>
                  </a:lnTo>
                  <a:lnTo>
                    <a:pt x="103" y="102"/>
                  </a:lnTo>
                  <a:lnTo>
                    <a:pt x="103" y="104"/>
                  </a:lnTo>
                  <a:lnTo>
                    <a:pt x="101" y="104"/>
                  </a:lnTo>
                  <a:lnTo>
                    <a:pt x="98" y="104"/>
                  </a:lnTo>
                  <a:lnTo>
                    <a:pt x="95" y="104"/>
                  </a:lnTo>
                  <a:lnTo>
                    <a:pt x="92" y="105"/>
                  </a:lnTo>
                  <a:lnTo>
                    <a:pt x="90" y="106"/>
                  </a:lnTo>
                  <a:lnTo>
                    <a:pt x="87" y="107"/>
                  </a:lnTo>
                  <a:lnTo>
                    <a:pt x="86" y="108"/>
                  </a:lnTo>
                  <a:lnTo>
                    <a:pt x="85" y="109"/>
                  </a:lnTo>
                  <a:lnTo>
                    <a:pt x="85" y="109"/>
                  </a:lnTo>
                  <a:lnTo>
                    <a:pt x="84" y="111"/>
                  </a:lnTo>
                  <a:lnTo>
                    <a:pt x="84" y="113"/>
                  </a:lnTo>
                  <a:lnTo>
                    <a:pt x="84" y="114"/>
                  </a:lnTo>
                  <a:lnTo>
                    <a:pt x="83" y="116"/>
                  </a:lnTo>
                  <a:lnTo>
                    <a:pt x="79" y="118"/>
                  </a:lnTo>
                  <a:lnTo>
                    <a:pt x="75" y="120"/>
                  </a:lnTo>
                  <a:lnTo>
                    <a:pt x="72" y="122"/>
                  </a:lnTo>
                  <a:lnTo>
                    <a:pt x="70" y="124"/>
                  </a:lnTo>
                  <a:lnTo>
                    <a:pt x="68" y="127"/>
                  </a:lnTo>
                  <a:lnTo>
                    <a:pt x="66" y="130"/>
                  </a:lnTo>
                  <a:lnTo>
                    <a:pt x="63" y="133"/>
                  </a:lnTo>
                  <a:lnTo>
                    <a:pt x="61" y="136"/>
                  </a:lnTo>
                  <a:lnTo>
                    <a:pt x="58" y="137"/>
                  </a:lnTo>
                  <a:lnTo>
                    <a:pt x="56" y="137"/>
                  </a:lnTo>
                  <a:lnTo>
                    <a:pt x="53" y="136"/>
                  </a:lnTo>
                  <a:lnTo>
                    <a:pt x="51" y="135"/>
                  </a:lnTo>
                  <a:lnTo>
                    <a:pt x="49" y="136"/>
                  </a:lnTo>
                  <a:lnTo>
                    <a:pt x="47" y="136"/>
                  </a:lnTo>
                  <a:lnTo>
                    <a:pt x="46" y="135"/>
                  </a:lnTo>
                  <a:lnTo>
                    <a:pt x="45" y="134"/>
                  </a:lnTo>
                  <a:lnTo>
                    <a:pt x="44" y="135"/>
                  </a:lnTo>
                  <a:lnTo>
                    <a:pt x="42" y="135"/>
                  </a:lnTo>
                  <a:lnTo>
                    <a:pt x="39" y="134"/>
                  </a:lnTo>
                  <a:lnTo>
                    <a:pt x="37" y="132"/>
                  </a:lnTo>
                  <a:lnTo>
                    <a:pt x="36" y="131"/>
                  </a:lnTo>
                  <a:lnTo>
                    <a:pt x="36" y="130"/>
                  </a:lnTo>
                  <a:lnTo>
                    <a:pt x="33" y="130"/>
                  </a:lnTo>
                  <a:lnTo>
                    <a:pt x="28" y="130"/>
                  </a:lnTo>
                  <a:lnTo>
                    <a:pt x="27" y="130"/>
                  </a:lnTo>
                  <a:lnTo>
                    <a:pt x="25" y="130"/>
                  </a:lnTo>
                  <a:lnTo>
                    <a:pt x="22" y="131"/>
                  </a:lnTo>
                  <a:lnTo>
                    <a:pt x="20" y="131"/>
                  </a:lnTo>
                  <a:lnTo>
                    <a:pt x="17" y="132"/>
                  </a:lnTo>
                  <a:lnTo>
                    <a:pt x="15" y="130"/>
                  </a:lnTo>
                  <a:lnTo>
                    <a:pt x="12" y="127"/>
                  </a:lnTo>
                  <a:lnTo>
                    <a:pt x="10" y="124"/>
                  </a:lnTo>
                  <a:lnTo>
                    <a:pt x="8" y="122"/>
                  </a:lnTo>
                  <a:lnTo>
                    <a:pt x="7" y="121"/>
                  </a:lnTo>
                  <a:lnTo>
                    <a:pt x="4" y="118"/>
                  </a:lnTo>
                  <a:lnTo>
                    <a:pt x="3" y="117"/>
                  </a:lnTo>
                  <a:lnTo>
                    <a:pt x="2" y="117"/>
                  </a:lnTo>
                  <a:lnTo>
                    <a:pt x="1" y="112"/>
                  </a:lnTo>
                  <a:lnTo>
                    <a:pt x="0" y="108"/>
                  </a:lnTo>
                  <a:lnTo>
                    <a:pt x="0" y="105"/>
                  </a:lnTo>
                  <a:lnTo>
                    <a:pt x="1" y="101"/>
                  </a:lnTo>
                  <a:lnTo>
                    <a:pt x="1" y="96"/>
                  </a:lnTo>
                  <a:lnTo>
                    <a:pt x="1" y="92"/>
                  </a:lnTo>
                  <a:lnTo>
                    <a:pt x="1" y="88"/>
                  </a:lnTo>
                  <a:lnTo>
                    <a:pt x="1" y="82"/>
                  </a:lnTo>
                  <a:lnTo>
                    <a:pt x="1" y="78"/>
                  </a:lnTo>
                  <a:lnTo>
                    <a:pt x="1" y="74"/>
                  </a:lnTo>
                  <a:lnTo>
                    <a:pt x="1" y="69"/>
                  </a:lnTo>
                  <a:lnTo>
                    <a:pt x="1" y="67"/>
                  </a:lnTo>
                  <a:lnTo>
                    <a:pt x="4" y="67"/>
                  </a:lnTo>
                  <a:lnTo>
                    <a:pt x="8" y="67"/>
                  </a:lnTo>
                  <a:lnTo>
                    <a:pt x="11" y="67"/>
                  </a:lnTo>
                  <a:lnTo>
                    <a:pt x="15" y="67"/>
                  </a:lnTo>
                  <a:lnTo>
                    <a:pt x="18" y="67"/>
                  </a:lnTo>
                  <a:lnTo>
                    <a:pt x="22" y="67"/>
                  </a:lnTo>
                  <a:lnTo>
                    <a:pt x="24" y="67"/>
                  </a:lnTo>
                  <a:lnTo>
                    <a:pt x="25" y="67"/>
                  </a:lnTo>
                  <a:lnTo>
                    <a:pt x="26" y="67"/>
                  </a:lnTo>
                  <a:lnTo>
                    <a:pt x="26" y="67"/>
                  </a:lnTo>
                  <a:lnTo>
                    <a:pt x="25" y="65"/>
                  </a:lnTo>
                  <a:lnTo>
                    <a:pt x="25" y="64"/>
                  </a:lnTo>
                  <a:lnTo>
                    <a:pt x="25" y="62"/>
                  </a:lnTo>
                  <a:lnTo>
                    <a:pt x="26" y="61"/>
                  </a:lnTo>
                  <a:lnTo>
                    <a:pt x="26" y="59"/>
                  </a:lnTo>
                  <a:lnTo>
                    <a:pt x="26" y="58"/>
                  </a:lnTo>
                  <a:lnTo>
                    <a:pt x="26" y="55"/>
                  </a:lnTo>
                  <a:lnTo>
                    <a:pt x="26" y="54"/>
                  </a:lnTo>
                  <a:lnTo>
                    <a:pt x="26" y="52"/>
                  </a:lnTo>
                  <a:lnTo>
                    <a:pt x="26" y="50"/>
                  </a:lnTo>
                  <a:lnTo>
                    <a:pt x="26" y="48"/>
                  </a:lnTo>
                  <a:lnTo>
                    <a:pt x="27" y="47"/>
                  </a:lnTo>
                  <a:lnTo>
                    <a:pt x="27" y="46"/>
                  </a:lnTo>
                  <a:lnTo>
                    <a:pt x="27" y="45"/>
                  </a:lnTo>
                  <a:lnTo>
                    <a:pt x="27" y="45"/>
                  </a:lnTo>
                  <a:lnTo>
                    <a:pt x="27" y="44"/>
                  </a:lnTo>
                  <a:lnTo>
                    <a:pt x="27" y="43"/>
                  </a:lnTo>
                  <a:lnTo>
                    <a:pt x="27" y="42"/>
                  </a:lnTo>
                  <a:lnTo>
                    <a:pt x="27" y="39"/>
                  </a:lnTo>
                  <a:lnTo>
                    <a:pt x="26" y="38"/>
                  </a:lnTo>
                  <a:lnTo>
                    <a:pt x="27" y="38"/>
                  </a:lnTo>
                  <a:lnTo>
                    <a:pt x="28" y="38"/>
                  </a:lnTo>
                  <a:lnTo>
                    <a:pt x="28" y="39"/>
                  </a:lnTo>
                  <a:lnTo>
                    <a:pt x="28" y="40"/>
                  </a:lnTo>
                  <a:lnTo>
                    <a:pt x="29" y="40"/>
                  </a:lnTo>
                  <a:lnTo>
                    <a:pt x="31" y="40"/>
                  </a:lnTo>
                  <a:lnTo>
                    <a:pt x="31" y="41"/>
                  </a:lnTo>
                  <a:lnTo>
                    <a:pt x="31" y="43"/>
                  </a:lnTo>
                  <a:lnTo>
                    <a:pt x="31" y="44"/>
                  </a:lnTo>
                  <a:lnTo>
                    <a:pt x="31" y="44"/>
                  </a:lnTo>
                  <a:lnTo>
                    <a:pt x="31" y="45"/>
                  </a:lnTo>
                  <a:lnTo>
                    <a:pt x="32" y="45"/>
                  </a:lnTo>
                  <a:lnTo>
                    <a:pt x="33" y="45"/>
                  </a:lnTo>
                  <a:lnTo>
                    <a:pt x="35" y="44"/>
                  </a:lnTo>
                  <a:lnTo>
                    <a:pt x="35" y="44"/>
                  </a:lnTo>
                  <a:lnTo>
                    <a:pt x="36" y="44"/>
                  </a:lnTo>
                  <a:lnTo>
                    <a:pt x="37" y="43"/>
                  </a:lnTo>
                  <a:lnTo>
                    <a:pt x="40" y="43"/>
                  </a:lnTo>
                  <a:lnTo>
                    <a:pt x="42" y="42"/>
                  </a:lnTo>
                  <a:lnTo>
                    <a:pt x="43" y="42"/>
                  </a:lnTo>
                  <a:lnTo>
                    <a:pt x="43" y="42"/>
                  </a:lnTo>
                  <a:lnTo>
                    <a:pt x="43" y="42"/>
                  </a:lnTo>
                  <a:lnTo>
                    <a:pt x="43" y="44"/>
                  </a:lnTo>
                  <a:lnTo>
                    <a:pt x="43" y="45"/>
                  </a:lnTo>
                  <a:lnTo>
                    <a:pt x="43" y="47"/>
                  </a:lnTo>
                  <a:lnTo>
                    <a:pt x="44" y="48"/>
                  </a:lnTo>
                  <a:lnTo>
                    <a:pt x="44" y="48"/>
                  </a:lnTo>
                  <a:lnTo>
                    <a:pt x="45" y="50"/>
                  </a:lnTo>
                  <a:lnTo>
                    <a:pt x="46" y="50"/>
                  </a:lnTo>
                  <a:lnTo>
                    <a:pt x="47" y="50"/>
                  </a:lnTo>
                  <a:lnTo>
                    <a:pt x="50" y="51"/>
                  </a:lnTo>
                  <a:lnTo>
                    <a:pt x="50" y="52"/>
                  </a:lnTo>
                  <a:lnTo>
                    <a:pt x="52" y="52"/>
                  </a:lnTo>
                  <a:lnTo>
                    <a:pt x="52" y="52"/>
                  </a:lnTo>
                  <a:lnTo>
                    <a:pt x="55" y="53"/>
                  </a:lnTo>
                  <a:lnTo>
                    <a:pt x="56" y="53"/>
                  </a:lnTo>
                  <a:lnTo>
                    <a:pt x="58" y="53"/>
                  </a:lnTo>
                  <a:lnTo>
                    <a:pt x="60" y="53"/>
                  </a:lnTo>
                  <a:lnTo>
                    <a:pt x="61" y="53"/>
                  </a:lnTo>
                  <a:lnTo>
                    <a:pt x="62" y="53"/>
                  </a:lnTo>
                  <a:lnTo>
                    <a:pt x="62" y="53"/>
                  </a:lnTo>
                  <a:lnTo>
                    <a:pt x="63" y="52"/>
                  </a:lnTo>
                  <a:lnTo>
                    <a:pt x="63" y="51"/>
                  </a:lnTo>
                  <a:lnTo>
                    <a:pt x="64" y="48"/>
                  </a:lnTo>
                  <a:lnTo>
                    <a:pt x="64" y="48"/>
                  </a:lnTo>
                  <a:lnTo>
                    <a:pt x="64" y="47"/>
                  </a:lnTo>
                  <a:lnTo>
                    <a:pt x="65" y="47"/>
                  </a:lnTo>
                  <a:lnTo>
                    <a:pt x="66" y="47"/>
                  </a:lnTo>
                  <a:lnTo>
                    <a:pt x="66" y="51"/>
                  </a:lnTo>
                  <a:lnTo>
                    <a:pt x="68" y="53"/>
                  </a:lnTo>
                  <a:lnTo>
                    <a:pt x="69" y="55"/>
                  </a:lnTo>
                  <a:lnTo>
                    <a:pt x="69" y="56"/>
                  </a:lnTo>
                  <a:lnTo>
                    <a:pt x="70" y="57"/>
                  </a:lnTo>
                  <a:lnTo>
                    <a:pt x="71" y="57"/>
                  </a:lnTo>
                  <a:lnTo>
                    <a:pt x="72" y="58"/>
                  </a:lnTo>
                  <a:lnTo>
                    <a:pt x="73" y="58"/>
                  </a:lnTo>
                  <a:lnTo>
                    <a:pt x="77" y="59"/>
                  </a:lnTo>
                  <a:lnTo>
                    <a:pt x="79" y="60"/>
                  </a:lnTo>
                  <a:lnTo>
                    <a:pt x="80" y="60"/>
                  </a:lnTo>
                  <a:lnTo>
                    <a:pt x="81" y="61"/>
                  </a:lnTo>
                  <a:lnTo>
                    <a:pt x="81" y="62"/>
                  </a:lnTo>
                  <a:lnTo>
                    <a:pt x="81" y="62"/>
                  </a:lnTo>
                  <a:lnTo>
                    <a:pt x="82" y="64"/>
                  </a:lnTo>
                  <a:lnTo>
                    <a:pt x="82" y="65"/>
                  </a:lnTo>
                  <a:lnTo>
                    <a:pt x="83" y="65"/>
                  </a:lnTo>
                  <a:lnTo>
                    <a:pt x="84" y="65"/>
                  </a:lnTo>
                  <a:lnTo>
                    <a:pt x="84" y="66"/>
                  </a:lnTo>
                  <a:lnTo>
                    <a:pt x="85" y="67"/>
                  </a:lnTo>
                  <a:lnTo>
                    <a:pt x="86" y="69"/>
                  </a:lnTo>
                  <a:lnTo>
                    <a:pt x="86" y="70"/>
                  </a:lnTo>
                  <a:lnTo>
                    <a:pt x="87" y="71"/>
                  </a:lnTo>
                  <a:lnTo>
                    <a:pt x="87" y="72"/>
                  </a:lnTo>
                  <a:lnTo>
                    <a:pt x="89" y="73"/>
                  </a:lnTo>
                  <a:lnTo>
                    <a:pt x="90" y="73"/>
                  </a:lnTo>
                  <a:lnTo>
                    <a:pt x="90" y="72"/>
                  </a:lnTo>
                  <a:lnTo>
                    <a:pt x="92" y="72"/>
                  </a:lnTo>
                  <a:lnTo>
                    <a:pt x="93" y="71"/>
                  </a:lnTo>
                  <a:lnTo>
                    <a:pt x="94" y="71"/>
                  </a:lnTo>
                  <a:lnTo>
                    <a:pt x="94" y="71"/>
                  </a:lnTo>
                  <a:lnTo>
                    <a:pt x="95" y="71"/>
                  </a:lnTo>
                  <a:lnTo>
                    <a:pt x="95" y="72"/>
                  </a:lnTo>
                  <a:lnTo>
                    <a:pt x="95" y="73"/>
                  </a:lnTo>
                  <a:lnTo>
                    <a:pt x="96" y="73"/>
                  </a:lnTo>
                  <a:lnTo>
                    <a:pt x="96" y="73"/>
                  </a:lnTo>
                  <a:lnTo>
                    <a:pt x="97" y="72"/>
                  </a:lnTo>
                  <a:lnTo>
                    <a:pt x="97" y="72"/>
                  </a:lnTo>
                  <a:lnTo>
                    <a:pt x="97" y="69"/>
                  </a:lnTo>
                  <a:lnTo>
                    <a:pt x="97" y="67"/>
                  </a:lnTo>
                  <a:lnTo>
                    <a:pt x="97" y="65"/>
                  </a:lnTo>
                  <a:lnTo>
                    <a:pt x="97" y="62"/>
                  </a:lnTo>
                  <a:lnTo>
                    <a:pt x="97" y="60"/>
                  </a:lnTo>
                  <a:lnTo>
                    <a:pt x="97" y="58"/>
                  </a:lnTo>
                  <a:lnTo>
                    <a:pt x="97" y="56"/>
                  </a:lnTo>
                  <a:lnTo>
                    <a:pt x="97" y="56"/>
                  </a:lnTo>
                  <a:lnTo>
                    <a:pt x="96" y="56"/>
                  </a:lnTo>
                  <a:lnTo>
                    <a:pt x="94" y="56"/>
                  </a:lnTo>
                  <a:lnTo>
                    <a:pt x="94" y="57"/>
                  </a:lnTo>
                  <a:lnTo>
                    <a:pt x="94" y="57"/>
                  </a:lnTo>
                  <a:lnTo>
                    <a:pt x="94" y="58"/>
                  </a:lnTo>
                  <a:lnTo>
                    <a:pt x="94" y="59"/>
                  </a:lnTo>
                  <a:lnTo>
                    <a:pt x="93" y="59"/>
                  </a:lnTo>
                  <a:lnTo>
                    <a:pt x="93" y="60"/>
                  </a:lnTo>
                  <a:lnTo>
                    <a:pt x="92" y="59"/>
                  </a:lnTo>
                  <a:lnTo>
                    <a:pt x="90" y="59"/>
                  </a:lnTo>
                  <a:lnTo>
                    <a:pt x="88" y="58"/>
                  </a:lnTo>
                  <a:lnTo>
                    <a:pt x="87" y="57"/>
                  </a:lnTo>
                  <a:lnTo>
                    <a:pt x="86" y="55"/>
                  </a:lnTo>
                  <a:lnTo>
                    <a:pt x="85" y="54"/>
                  </a:lnTo>
                  <a:lnTo>
                    <a:pt x="83" y="52"/>
                  </a:lnTo>
                  <a:lnTo>
                    <a:pt x="82" y="52"/>
                  </a:lnTo>
                  <a:lnTo>
                    <a:pt x="82" y="51"/>
                  </a:lnTo>
                  <a:lnTo>
                    <a:pt x="81" y="50"/>
                  </a:lnTo>
                  <a:lnTo>
                    <a:pt x="81" y="48"/>
                  </a:lnTo>
                  <a:lnTo>
                    <a:pt x="81" y="47"/>
                  </a:lnTo>
                  <a:lnTo>
                    <a:pt x="80" y="46"/>
                  </a:lnTo>
                  <a:lnTo>
                    <a:pt x="81" y="44"/>
                  </a:lnTo>
                  <a:lnTo>
                    <a:pt x="82" y="41"/>
                  </a:lnTo>
                  <a:lnTo>
                    <a:pt x="82" y="38"/>
                  </a:lnTo>
                  <a:lnTo>
                    <a:pt x="83" y="37"/>
                  </a:lnTo>
                  <a:lnTo>
                    <a:pt x="84" y="35"/>
                  </a:lnTo>
                  <a:lnTo>
                    <a:pt x="84" y="33"/>
                  </a:lnTo>
                  <a:lnTo>
                    <a:pt x="84" y="31"/>
                  </a:lnTo>
                  <a:lnTo>
                    <a:pt x="84" y="30"/>
                  </a:lnTo>
                  <a:lnTo>
                    <a:pt x="84" y="27"/>
                  </a:lnTo>
                  <a:lnTo>
                    <a:pt x="84" y="25"/>
                  </a:lnTo>
                  <a:lnTo>
                    <a:pt x="84" y="23"/>
                  </a:lnTo>
                  <a:lnTo>
                    <a:pt x="84" y="21"/>
                  </a:lnTo>
                  <a:lnTo>
                    <a:pt x="83" y="19"/>
                  </a:lnTo>
                  <a:lnTo>
                    <a:pt x="81" y="16"/>
                  </a:lnTo>
                  <a:lnTo>
                    <a:pt x="82" y="15"/>
                  </a:lnTo>
                  <a:lnTo>
                    <a:pt x="83" y="15"/>
                  </a:lnTo>
                  <a:lnTo>
                    <a:pt x="84" y="12"/>
                  </a:lnTo>
                  <a:lnTo>
                    <a:pt x="85" y="11"/>
                  </a:lnTo>
                  <a:lnTo>
                    <a:pt x="86" y="10"/>
                  </a:lnTo>
                  <a:lnTo>
                    <a:pt x="86" y="10"/>
                  </a:lnTo>
                  <a:lnTo>
                    <a:pt x="87" y="8"/>
                  </a:lnTo>
                  <a:lnTo>
                    <a:pt x="88" y="7"/>
                  </a:lnTo>
                  <a:lnTo>
                    <a:pt x="88" y="6"/>
                  </a:lnTo>
                  <a:lnTo>
                    <a:pt x="88" y="4"/>
                  </a:lnTo>
                  <a:lnTo>
                    <a:pt x="89" y="4"/>
                  </a:lnTo>
                  <a:lnTo>
                    <a:pt x="91" y="4"/>
                  </a:lnTo>
                  <a:lnTo>
                    <a:pt x="95" y="3"/>
                  </a:lnTo>
                  <a:lnTo>
                    <a:pt x="98" y="2"/>
                  </a:lnTo>
                  <a:lnTo>
                    <a:pt x="101" y="2"/>
                  </a:lnTo>
                  <a:lnTo>
                    <a:pt x="105" y="1"/>
                  </a:lnTo>
                  <a:lnTo>
                    <a:pt x="108" y="1"/>
                  </a:lnTo>
                  <a:lnTo>
                    <a:pt x="110" y="0"/>
                  </a:lnTo>
                  <a:lnTo>
                    <a:pt x="110" y="1"/>
                  </a:lnTo>
                  <a:lnTo>
                    <a:pt x="112" y="3"/>
                  </a:lnTo>
                  <a:lnTo>
                    <a:pt x="112" y="4"/>
                  </a:lnTo>
                  <a:lnTo>
                    <a:pt x="113" y="5"/>
                  </a:lnTo>
                  <a:lnTo>
                    <a:pt x="114" y="6"/>
                  </a:lnTo>
                  <a:lnTo>
                    <a:pt x="114" y="6"/>
                  </a:lnTo>
                  <a:lnTo>
                    <a:pt x="118" y="6"/>
                  </a:lnTo>
                  <a:lnTo>
                    <a:pt x="119" y="7"/>
                  </a:lnTo>
                  <a:lnTo>
                    <a:pt x="120" y="7"/>
                  </a:lnTo>
                  <a:lnTo>
                    <a:pt x="120" y="9"/>
                  </a:lnTo>
                  <a:lnTo>
                    <a:pt x="121" y="9"/>
                  </a:lnTo>
                  <a:lnTo>
                    <a:pt x="121" y="10"/>
                  </a:lnTo>
                  <a:lnTo>
                    <a:pt x="122" y="10"/>
                  </a:lnTo>
                  <a:lnTo>
                    <a:pt x="122" y="10"/>
                  </a:lnTo>
                  <a:lnTo>
                    <a:pt x="123" y="10"/>
                  </a:lnTo>
                  <a:lnTo>
                    <a:pt x="124" y="10"/>
                  </a:lnTo>
                  <a:lnTo>
                    <a:pt x="124" y="11"/>
                  </a:lnTo>
                  <a:lnTo>
                    <a:pt x="124" y="11"/>
                  </a:lnTo>
                  <a:lnTo>
                    <a:pt x="125" y="12"/>
                  </a:lnTo>
                  <a:lnTo>
                    <a:pt x="126" y="12"/>
                  </a:lnTo>
                  <a:lnTo>
                    <a:pt x="127" y="12"/>
                  </a:lnTo>
                  <a:lnTo>
                    <a:pt x="128" y="13"/>
                  </a:lnTo>
                  <a:lnTo>
                    <a:pt x="129" y="13"/>
                  </a:lnTo>
                  <a:lnTo>
                    <a:pt x="130" y="13"/>
                  </a:lnTo>
                  <a:lnTo>
                    <a:pt x="131" y="15"/>
                  </a:lnTo>
                  <a:lnTo>
                    <a:pt x="132" y="16"/>
                  </a:lnTo>
                  <a:lnTo>
                    <a:pt x="134" y="17"/>
                  </a:lnTo>
                  <a:lnTo>
                    <a:pt x="135" y="17"/>
                  </a:lnTo>
                  <a:lnTo>
                    <a:pt x="136" y="1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1173"/>
            <p:cNvSpPr>
              <a:spLocks noEditPoints="1"/>
            </p:cNvSpPr>
            <p:nvPr/>
          </p:nvSpPr>
          <p:spPr bwMode="auto">
            <a:xfrm>
              <a:off x="5294313" y="1300163"/>
              <a:ext cx="212725" cy="142875"/>
            </a:xfrm>
            <a:custGeom>
              <a:avLst/>
              <a:gdLst>
                <a:gd name="T0" fmla="*/ 134 w 134"/>
                <a:gd name="T1" fmla="*/ 88 h 90"/>
                <a:gd name="T2" fmla="*/ 4 w 134"/>
                <a:gd name="T3" fmla="*/ 72 h 90"/>
                <a:gd name="T4" fmla="*/ 5 w 134"/>
                <a:gd name="T5" fmla="*/ 69 h 90"/>
                <a:gd name="T6" fmla="*/ 4 w 134"/>
                <a:gd name="T7" fmla="*/ 68 h 90"/>
                <a:gd name="T8" fmla="*/ 0 w 134"/>
                <a:gd name="T9" fmla="*/ 52 h 90"/>
                <a:gd name="T10" fmla="*/ 2 w 134"/>
                <a:gd name="T11" fmla="*/ 51 h 90"/>
                <a:gd name="T12" fmla="*/ 126 w 134"/>
                <a:gd name="T13" fmla="*/ 29 h 90"/>
                <a:gd name="T14" fmla="*/ 120 w 134"/>
                <a:gd name="T15" fmla="*/ 36 h 90"/>
                <a:gd name="T16" fmla="*/ 118 w 134"/>
                <a:gd name="T17" fmla="*/ 45 h 90"/>
                <a:gd name="T18" fmla="*/ 113 w 134"/>
                <a:gd name="T19" fmla="*/ 49 h 90"/>
                <a:gd name="T20" fmla="*/ 108 w 134"/>
                <a:gd name="T21" fmla="*/ 53 h 90"/>
                <a:gd name="T22" fmla="*/ 93 w 134"/>
                <a:gd name="T23" fmla="*/ 58 h 90"/>
                <a:gd name="T24" fmla="*/ 81 w 134"/>
                <a:gd name="T25" fmla="*/ 62 h 90"/>
                <a:gd name="T26" fmla="*/ 78 w 134"/>
                <a:gd name="T27" fmla="*/ 67 h 90"/>
                <a:gd name="T28" fmla="*/ 71 w 134"/>
                <a:gd name="T29" fmla="*/ 69 h 90"/>
                <a:gd name="T30" fmla="*/ 63 w 134"/>
                <a:gd name="T31" fmla="*/ 71 h 90"/>
                <a:gd name="T32" fmla="*/ 53 w 134"/>
                <a:gd name="T33" fmla="*/ 77 h 90"/>
                <a:gd name="T34" fmla="*/ 43 w 134"/>
                <a:gd name="T35" fmla="*/ 78 h 90"/>
                <a:gd name="T36" fmla="*/ 33 w 134"/>
                <a:gd name="T37" fmla="*/ 84 h 90"/>
                <a:gd name="T38" fmla="*/ 29 w 134"/>
                <a:gd name="T39" fmla="*/ 87 h 90"/>
                <a:gd name="T40" fmla="*/ 21 w 134"/>
                <a:gd name="T41" fmla="*/ 88 h 90"/>
                <a:gd name="T42" fmla="*/ 16 w 134"/>
                <a:gd name="T43" fmla="*/ 87 h 90"/>
                <a:gd name="T44" fmla="*/ 11 w 134"/>
                <a:gd name="T45" fmla="*/ 74 h 90"/>
                <a:gd name="T46" fmla="*/ 8 w 134"/>
                <a:gd name="T47" fmla="*/ 66 h 90"/>
                <a:gd name="T48" fmla="*/ 7 w 134"/>
                <a:gd name="T49" fmla="*/ 62 h 90"/>
                <a:gd name="T50" fmla="*/ 6 w 134"/>
                <a:gd name="T51" fmla="*/ 57 h 90"/>
                <a:gd name="T52" fmla="*/ 3 w 134"/>
                <a:gd name="T53" fmla="*/ 52 h 90"/>
                <a:gd name="T54" fmla="*/ 4 w 134"/>
                <a:gd name="T55" fmla="*/ 51 h 90"/>
                <a:gd name="T56" fmla="*/ 3 w 134"/>
                <a:gd name="T57" fmla="*/ 36 h 90"/>
                <a:gd name="T58" fmla="*/ 7 w 134"/>
                <a:gd name="T59" fmla="*/ 32 h 90"/>
                <a:gd name="T60" fmla="*/ 7 w 134"/>
                <a:gd name="T61" fmla="*/ 30 h 90"/>
                <a:gd name="T62" fmla="*/ 7 w 134"/>
                <a:gd name="T63" fmla="*/ 25 h 90"/>
                <a:gd name="T64" fmla="*/ 7 w 134"/>
                <a:gd name="T65" fmla="*/ 23 h 90"/>
                <a:gd name="T66" fmla="*/ 10 w 134"/>
                <a:gd name="T67" fmla="*/ 21 h 90"/>
                <a:gd name="T68" fmla="*/ 13 w 134"/>
                <a:gd name="T69" fmla="*/ 23 h 90"/>
                <a:gd name="T70" fmla="*/ 16 w 134"/>
                <a:gd name="T71" fmla="*/ 23 h 90"/>
                <a:gd name="T72" fmla="*/ 21 w 134"/>
                <a:gd name="T73" fmla="*/ 22 h 90"/>
                <a:gd name="T74" fmla="*/ 30 w 134"/>
                <a:gd name="T75" fmla="*/ 22 h 90"/>
                <a:gd name="T76" fmla="*/ 35 w 134"/>
                <a:gd name="T77" fmla="*/ 23 h 90"/>
                <a:gd name="T78" fmla="*/ 47 w 134"/>
                <a:gd name="T79" fmla="*/ 24 h 90"/>
                <a:gd name="T80" fmla="*/ 52 w 134"/>
                <a:gd name="T81" fmla="*/ 27 h 90"/>
                <a:gd name="T82" fmla="*/ 58 w 134"/>
                <a:gd name="T83" fmla="*/ 27 h 90"/>
                <a:gd name="T84" fmla="*/ 61 w 134"/>
                <a:gd name="T85" fmla="*/ 20 h 90"/>
                <a:gd name="T86" fmla="*/ 66 w 134"/>
                <a:gd name="T87" fmla="*/ 12 h 90"/>
                <a:gd name="T88" fmla="*/ 77 w 134"/>
                <a:gd name="T89" fmla="*/ 6 h 90"/>
                <a:gd name="T90" fmla="*/ 88 w 134"/>
                <a:gd name="T91" fmla="*/ 3 h 90"/>
                <a:gd name="T92" fmla="*/ 103 w 134"/>
                <a:gd name="T93" fmla="*/ 1 h 90"/>
                <a:gd name="T94" fmla="*/ 112 w 134"/>
                <a:gd name="T95" fmla="*/ 1 h 90"/>
                <a:gd name="T96" fmla="*/ 115 w 134"/>
                <a:gd name="T97" fmla="*/ 7 h 90"/>
                <a:gd name="T98" fmla="*/ 117 w 134"/>
                <a:gd name="T99" fmla="*/ 13 h 90"/>
                <a:gd name="T100" fmla="*/ 120 w 134"/>
                <a:gd name="T101" fmla="*/ 18 h 90"/>
                <a:gd name="T102" fmla="*/ 122 w 134"/>
                <a:gd name="T103" fmla="*/ 2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90">
                  <a:moveTo>
                    <a:pt x="133" y="90"/>
                  </a:moveTo>
                  <a:lnTo>
                    <a:pt x="134" y="89"/>
                  </a:lnTo>
                  <a:lnTo>
                    <a:pt x="134" y="88"/>
                  </a:lnTo>
                  <a:lnTo>
                    <a:pt x="134" y="88"/>
                  </a:lnTo>
                  <a:lnTo>
                    <a:pt x="133" y="90"/>
                  </a:lnTo>
                  <a:close/>
                  <a:moveTo>
                    <a:pt x="5" y="73"/>
                  </a:moveTo>
                  <a:lnTo>
                    <a:pt x="4" y="73"/>
                  </a:lnTo>
                  <a:lnTo>
                    <a:pt x="4" y="72"/>
                  </a:lnTo>
                  <a:lnTo>
                    <a:pt x="5" y="72"/>
                  </a:lnTo>
                  <a:lnTo>
                    <a:pt x="5" y="72"/>
                  </a:lnTo>
                  <a:lnTo>
                    <a:pt x="5" y="73"/>
                  </a:lnTo>
                  <a:close/>
                  <a:moveTo>
                    <a:pt x="5" y="69"/>
                  </a:moveTo>
                  <a:lnTo>
                    <a:pt x="5" y="70"/>
                  </a:lnTo>
                  <a:lnTo>
                    <a:pt x="4" y="70"/>
                  </a:lnTo>
                  <a:lnTo>
                    <a:pt x="4" y="69"/>
                  </a:lnTo>
                  <a:lnTo>
                    <a:pt x="4" y="68"/>
                  </a:lnTo>
                  <a:lnTo>
                    <a:pt x="5" y="69"/>
                  </a:lnTo>
                  <a:lnTo>
                    <a:pt x="5" y="69"/>
                  </a:lnTo>
                  <a:close/>
                  <a:moveTo>
                    <a:pt x="2" y="51"/>
                  </a:moveTo>
                  <a:lnTo>
                    <a:pt x="0" y="52"/>
                  </a:lnTo>
                  <a:lnTo>
                    <a:pt x="0" y="51"/>
                  </a:lnTo>
                  <a:lnTo>
                    <a:pt x="0" y="50"/>
                  </a:lnTo>
                  <a:lnTo>
                    <a:pt x="2" y="50"/>
                  </a:lnTo>
                  <a:lnTo>
                    <a:pt x="2" y="51"/>
                  </a:lnTo>
                  <a:lnTo>
                    <a:pt x="2" y="51"/>
                  </a:lnTo>
                  <a:lnTo>
                    <a:pt x="2" y="51"/>
                  </a:lnTo>
                  <a:close/>
                  <a:moveTo>
                    <a:pt x="125" y="27"/>
                  </a:moveTo>
                  <a:lnTo>
                    <a:pt x="126" y="29"/>
                  </a:lnTo>
                  <a:lnTo>
                    <a:pt x="126" y="30"/>
                  </a:lnTo>
                  <a:lnTo>
                    <a:pt x="127" y="32"/>
                  </a:lnTo>
                  <a:lnTo>
                    <a:pt x="121" y="35"/>
                  </a:lnTo>
                  <a:lnTo>
                    <a:pt x="120" y="36"/>
                  </a:lnTo>
                  <a:lnTo>
                    <a:pt x="119" y="37"/>
                  </a:lnTo>
                  <a:lnTo>
                    <a:pt x="118" y="39"/>
                  </a:lnTo>
                  <a:lnTo>
                    <a:pt x="117" y="43"/>
                  </a:lnTo>
                  <a:lnTo>
                    <a:pt x="118" y="45"/>
                  </a:lnTo>
                  <a:lnTo>
                    <a:pt x="118" y="47"/>
                  </a:lnTo>
                  <a:lnTo>
                    <a:pt x="116" y="48"/>
                  </a:lnTo>
                  <a:lnTo>
                    <a:pt x="115" y="48"/>
                  </a:lnTo>
                  <a:lnTo>
                    <a:pt x="113" y="49"/>
                  </a:lnTo>
                  <a:lnTo>
                    <a:pt x="112" y="50"/>
                  </a:lnTo>
                  <a:lnTo>
                    <a:pt x="112" y="50"/>
                  </a:lnTo>
                  <a:lnTo>
                    <a:pt x="111" y="51"/>
                  </a:lnTo>
                  <a:lnTo>
                    <a:pt x="108" y="53"/>
                  </a:lnTo>
                  <a:lnTo>
                    <a:pt x="103" y="54"/>
                  </a:lnTo>
                  <a:lnTo>
                    <a:pt x="97" y="55"/>
                  </a:lnTo>
                  <a:lnTo>
                    <a:pt x="95" y="56"/>
                  </a:lnTo>
                  <a:lnTo>
                    <a:pt x="93" y="58"/>
                  </a:lnTo>
                  <a:lnTo>
                    <a:pt x="90" y="58"/>
                  </a:lnTo>
                  <a:lnTo>
                    <a:pt x="86" y="59"/>
                  </a:lnTo>
                  <a:lnTo>
                    <a:pt x="84" y="60"/>
                  </a:lnTo>
                  <a:lnTo>
                    <a:pt x="81" y="62"/>
                  </a:lnTo>
                  <a:lnTo>
                    <a:pt x="80" y="63"/>
                  </a:lnTo>
                  <a:lnTo>
                    <a:pt x="80" y="64"/>
                  </a:lnTo>
                  <a:lnTo>
                    <a:pt x="79" y="65"/>
                  </a:lnTo>
                  <a:lnTo>
                    <a:pt x="78" y="67"/>
                  </a:lnTo>
                  <a:lnTo>
                    <a:pt x="76" y="68"/>
                  </a:lnTo>
                  <a:lnTo>
                    <a:pt x="75" y="68"/>
                  </a:lnTo>
                  <a:lnTo>
                    <a:pt x="74" y="69"/>
                  </a:lnTo>
                  <a:lnTo>
                    <a:pt x="71" y="69"/>
                  </a:lnTo>
                  <a:lnTo>
                    <a:pt x="67" y="68"/>
                  </a:lnTo>
                  <a:lnTo>
                    <a:pt x="66" y="69"/>
                  </a:lnTo>
                  <a:lnTo>
                    <a:pt x="66" y="70"/>
                  </a:lnTo>
                  <a:lnTo>
                    <a:pt x="63" y="71"/>
                  </a:lnTo>
                  <a:lnTo>
                    <a:pt x="61" y="74"/>
                  </a:lnTo>
                  <a:lnTo>
                    <a:pt x="59" y="74"/>
                  </a:lnTo>
                  <a:lnTo>
                    <a:pt x="56" y="76"/>
                  </a:lnTo>
                  <a:lnTo>
                    <a:pt x="53" y="77"/>
                  </a:lnTo>
                  <a:lnTo>
                    <a:pt x="52" y="78"/>
                  </a:lnTo>
                  <a:lnTo>
                    <a:pt x="50" y="78"/>
                  </a:lnTo>
                  <a:lnTo>
                    <a:pt x="47" y="78"/>
                  </a:lnTo>
                  <a:lnTo>
                    <a:pt x="43" y="78"/>
                  </a:lnTo>
                  <a:lnTo>
                    <a:pt x="40" y="79"/>
                  </a:lnTo>
                  <a:lnTo>
                    <a:pt x="39" y="80"/>
                  </a:lnTo>
                  <a:lnTo>
                    <a:pt x="37" y="83"/>
                  </a:lnTo>
                  <a:lnTo>
                    <a:pt x="33" y="84"/>
                  </a:lnTo>
                  <a:lnTo>
                    <a:pt x="33" y="84"/>
                  </a:lnTo>
                  <a:lnTo>
                    <a:pt x="32" y="86"/>
                  </a:lnTo>
                  <a:lnTo>
                    <a:pt x="30" y="86"/>
                  </a:lnTo>
                  <a:lnTo>
                    <a:pt x="29" y="87"/>
                  </a:lnTo>
                  <a:lnTo>
                    <a:pt x="27" y="86"/>
                  </a:lnTo>
                  <a:lnTo>
                    <a:pt x="24" y="88"/>
                  </a:lnTo>
                  <a:lnTo>
                    <a:pt x="23" y="88"/>
                  </a:lnTo>
                  <a:lnTo>
                    <a:pt x="21" y="88"/>
                  </a:lnTo>
                  <a:lnTo>
                    <a:pt x="20" y="89"/>
                  </a:lnTo>
                  <a:lnTo>
                    <a:pt x="19" y="89"/>
                  </a:lnTo>
                  <a:lnTo>
                    <a:pt x="18" y="88"/>
                  </a:lnTo>
                  <a:lnTo>
                    <a:pt x="16" y="87"/>
                  </a:lnTo>
                  <a:lnTo>
                    <a:pt x="14" y="88"/>
                  </a:lnTo>
                  <a:lnTo>
                    <a:pt x="14" y="86"/>
                  </a:lnTo>
                  <a:lnTo>
                    <a:pt x="10" y="80"/>
                  </a:lnTo>
                  <a:lnTo>
                    <a:pt x="11" y="74"/>
                  </a:lnTo>
                  <a:lnTo>
                    <a:pt x="11" y="73"/>
                  </a:lnTo>
                  <a:lnTo>
                    <a:pt x="10" y="71"/>
                  </a:lnTo>
                  <a:lnTo>
                    <a:pt x="8" y="69"/>
                  </a:lnTo>
                  <a:lnTo>
                    <a:pt x="8" y="66"/>
                  </a:lnTo>
                  <a:lnTo>
                    <a:pt x="8" y="64"/>
                  </a:lnTo>
                  <a:lnTo>
                    <a:pt x="7" y="62"/>
                  </a:lnTo>
                  <a:lnTo>
                    <a:pt x="7" y="62"/>
                  </a:lnTo>
                  <a:lnTo>
                    <a:pt x="7" y="62"/>
                  </a:lnTo>
                  <a:lnTo>
                    <a:pt x="6" y="59"/>
                  </a:lnTo>
                  <a:lnTo>
                    <a:pt x="6" y="58"/>
                  </a:lnTo>
                  <a:lnTo>
                    <a:pt x="6" y="57"/>
                  </a:lnTo>
                  <a:lnTo>
                    <a:pt x="6" y="57"/>
                  </a:lnTo>
                  <a:lnTo>
                    <a:pt x="6" y="56"/>
                  </a:lnTo>
                  <a:lnTo>
                    <a:pt x="5" y="55"/>
                  </a:lnTo>
                  <a:lnTo>
                    <a:pt x="5" y="54"/>
                  </a:lnTo>
                  <a:lnTo>
                    <a:pt x="3" y="52"/>
                  </a:lnTo>
                  <a:lnTo>
                    <a:pt x="3" y="51"/>
                  </a:lnTo>
                  <a:lnTo>
                    <a:pt x="3" y="52"/>
                  </a:lnTo>
                  <a:lnTo>
                    <a:pt x="4" y="52"/>
                  </a:lnTo>
                  <a:lnTo>
                    <a:pt x="4" y="51"/>
                  </a:lnTo>
                  <a:lnTo>
                    <a:pt x="4" y="51"/>
                  </a:lnTo>
                  <a:lnTo>
                    <a:pt x="3" y="47"/>
                  </a:lnTo>
                  <a:lnTo>
                    <a:pt x="4" y="42"/>
                  </a:lnTo>
                  <a:lnTo>
                    <a:pt x="3" y="36"/>
                  </a:lnTo>
                  <a:lnTo>
                    <a:pt x="5" y="34"/>
                  </a:lnTo>
                  <a:lnTo>
                    <a:pt x="6" y="34"/>
                  </a:lnTo>
                  <a:lnTo>
                    <a:pt x="6" y="33"/>
                  </a:lnTo>
                  <a:lnTo>
                    <a:pt x="7" y="32"/>
                  </a:lnTo>
                  <a:lnTo>
                    <a:pt x="7" y="32"/>
                  </a:lnTo>
                  <a:lnTo>
                    <a:pt x="8" y="31"/>
                  </a:lnTo>
                  <a:lnTo>
                    <a:pt x="8" y="30"/>
                  </a:lnTo>
                  <a:lnTo>
                    <a:pt x="7" y="30"/>
                  </a:lnTo>
                  <a:lnTo>
                    <a:pt x="7" y="28"/>
                  </a:lnTo>
                  <a:lnTo>
                    <a:pt x="7" y="27"/>
                  </a:lnTo>
                  <a:lnTo>
                    <a:pt x="7" y="26"/>
                  </a:lnTo>
                  <a:lnTo>
                    <a:pt x="7" y="25"/>
                  </a:lnTo>
                  <a:lnTo>
                    <a:pt x="8" y="24"/>
                  </a:lnTo>
                  <a:lnTo>
                    <a:pt x="8" y="24"/>
                  </a:lnTo>
                  <a:lnTo>
                    <a:pt x="7" y="23"/>
                  </a:lnTo>
                  <a:lnTo>
                    <a:pt x="7" y="23"/>
                  </a:lnTo>
                  <a:lnTo>
                    <a:pt x="8" y="21"/>
                  </a:lnTo>
                  <a:lnTo>
                    <a:pt x="9" y="21"/>
                  </a:lnTo>
                  <a:lnTo>
                    <a:pt x="10" y="21"/>
                  </a:lnTo>
                  <a:lnTo>
                    <a:pt x="10" y="21"/>
                  </a:lnTo>
                  <a:lnTo>
                    <a:pt x="11" y="21"/>
                  </a:lnTo>
                  <a:lnTo>
                    <a:pt x="12" y="21"/>
                  </a:lnTo>
                  <a:lnTo>
                    <a:pt x="13" y="22"/>
                  </a:lnTo>
                  <a:lnTo>
                    <a:pt x="13" y="23"/>
                  </a:lnTo>
                  <a:lnTo>
                    <a:pt x="14" y="23"/>
                  </a:lnTo>
                  <a:lnTo>
                    <a:pt x="15" y="23"/>
                  </a:lnTo>
                  <a:lnTo>
                    <a:pt x="16" y="23"/>
                  </a:lnTo>
                  <a:lnTo>
                    <a:pt x="16" y="23"/>
                  </a:lnTo>
                  <a:lnTo>
                    <a:pt x="17" y="23"/>
                  </a:lnTo>
                  <a:lnTo>
                    <a:pt x="18" y="23"/>
                  </a:lnTo>
                  <a:lnTo>
                    <a:pt x="19" y="22"/>
                  </a:lnTo>
                  <a:lnTo>
                    <a:pt x="21" y="22"/>
                  </a:lnTo>
                  <a:lnTo>
                    <a:pt x="23" y="22"/>
                  </a:lnTo>
                  <a:lnTo>
                    <a:pt x="25" y="22"/>
                  </a:lnTo>
                  <a:lnTo>
                    <a:pt x="28" y="22"/>
                  </a:lnTo>
                  <a:lnTo>
                    <a:pt x="30" y="22"/>
                  </a:lnTo>
                  <a:lnTo>
                    <a:pt x="31" y="22"/>
                  </a:lnTo>
                  <a:lnTo>
                    <a:pt x="31" y="22"/>
                  </a:lnTo>
                  <a:lnTo>
                    <a:pt x="33" y="23"/>
                  </a:lnTo>
                  <a:lnTo>
                    <a:pt x="35" y="23"/>
                  </a:lnTo>
                  <a:lnTo>
                    <a:pt x="39" y="24"/>
                  </a:lnTo>
                  <a:lnTo>
                    <a:pt x="42" y="24"/>
                  </a:lnTo>
                  <a:lnTo>
                    <a:pt x="45" y="24"/>
                  </a:lnTo>
                  <a:lnTo>
                    <a:pt x="47" y="24"/>
                  </a:lnTo>
                  <a:lnTo>
                    <a:pt x="49" y="24"/>
                  </a:lnTo>
                  <a:lnTo>
                    <a:pt x="50" y="24"/>
                  </a:lnTo>
                  <a:lnTo>
                    <a:pt x="50" y="25"/>
                  </a:lnTo>
                  <a:lnTo>
                    <a:pt x="52" y="27"/>
                  </a:lnTo>
                  <a:lnTo>
                    <a:pt x="53" y="28"/>
                  </a:lnTo>
                  <a:lnTo>
                    <a:pt x="55" y="28"/>
                  </a:lnTo>
                  <a:lnTo>
                    <a:pt x="56" y="28"/>
                  </a:lnTo>
                  <a:lnTo>
                    <a:pt x="58" y="27"/>
                  </a:lnTo>
                  <a:lnTo>
                    <a:pt x="58" y="26"/>
                  </a:lnTo>
                  <a:lnTo>
                    <a:pt x="59" y="23"/>
                  </a:lnTo>
                  <a:lnTo>
                    <a:pt x="60" y="22"/>
                  </a:lnTo>
                  <a:lnTo>
                    <a:pt x="61" y="20"/>
                  </a:lnTo>
                  <a:lnTo>
                    <a:pt x="62" y="18"/>
                  </a:lnTo>
                  <a:lnTo>
                    <a:pt x="64" y="16"/>
                  </a:lnTo>
                  <a:lnTo>
                    <a:pt x="64" y="14"/>
                  </a:lnTo>
                  <a:lnTo>
                    <a:pt x="66" y="12"/>
                  </a:lnTo>
                  <a:lnTo>
                    <a:pt x="68" y="11"/>
                  </a:lnTo>
                  <a:lnTo>
                    <a:pt x="71" y="9"/>
                  </a:lnTo>
                  <a:lnTo>
                    <a:pt x="75" y="7"/>
                  </a:lnTo>
                  <a:lnTo>
                    <a:pt x="77" y="6"/>
                  </a:lnTo>
                  <a:lnTo>
                    <a:pt x="79" y="6"/>
                  </a:lnTo>
                  <a:lnTo>
                    <a:pt x="81" y="4"/>
                  </a:lnTo>
                  <a:lnTo>
                    <a:pt x="85" y="4"/>
                  </a:lnTo>
                  <a:lnTo>
                    <a:pt x="88" y="3"/>
                  </a:lnTo>
                  <a:lnTo>
                    <a:pt x="92" y="3"/>
                  </a:lnTo>
                  <a:lnTo>
                    <a:pt x="96" y="2"/>
                  </a:lnTo>
                  <a:lnTo>
                    <a:pt x="99" y="1"/>
                  </a:lnTo>
                  <a:lnTo>
                    <a:pt x="103" y="1"/>
                  </a:lnTo>
                  <a:lnTo>
                    <a:pt x="105" y="0"/>
                  </a:lnTo>
                  <a:lnTo>
                    <a:pt x="109" y="0"/>
                  </a:lnTo>
                  <a:lnTo>
                    <a:pt x="112" y="0"/>
                  </a:lnTo>
                  <a:lnTo>
                    <a:pt x="112" y="1"/>
                  </a:lnTo>
                  <a:lnTo>
                    <a:pt x="113" y="2"/>
                  </a:lnTo>
                  <a:lnTo>
                    <a:pt x="114" y="4"/>
                  </a:lnTo>
                  <a:lnTo>
                    <a:pt x="114" y="6"/>
                  </a:lnTo>
                  <a:lnTo>
                    <a:pt x="115" y="7"/>
                  </a:lnTo>
                  <a:lnTo>
                    <a:pt x="116" y="9"/>
                  </a:lnTo>
                  <a:lnTo>
                    <a:pt x="116" y="10"/>
                  </a:lnTo>
                  <a:lnTo>
                    <a:pt x="117" y="11"/>
                  </a:lnTo>
                  <a:lnTo>
                    <a:pt x="117" y="13"/>
                  </a:lnTo>
                  <a:lnTo>
                    <a:pt x="118" y="14"/>
                  </a:lnTo>
                  <a:lnTo>
                    <a:pt x="119" y="15"/>
                  </a:lnTo>
                  <a:lnTo>
                    <a:pt x="119" y="17"/>
                  </a:lnTo>
                  <a:lnTo>
                    <a:pt x="120" y="18"/>
                  </a:lnTo>
                  <a:lnTo>
                    <a:pt x="121" y="20"/>
                  </a:lnTo>
                  <a:lnTo>
                    <a:pt x="121" y="21"/>
                  </a:lnTo>
                  <a:lnTo>
                    <a:pt x="122" y="22"/>
                  </a:lnTo>
                  <a:lnTo>
                    <a:pt x="122" y="24"/>
                  </a:lnTo>
                  <a:lnTo>
                    <a:pt x="123" y="24"/>
                  </a:lnTo>
                  <a:lnTo>
                    <a:pt x="124" y="25"/>
                  </a:lnTo>
                  <a:lnTo>
                    <a:pt x="125" y="27"/>
                  </a:lnTo>
                  <a:close/>
                </a:path>
              </a:pathLst>
            </a:custGeom>
            <a:grpFill/>
            <a:ln w="9525">
              <a:solidFill>
                <a:schemeClr val="accent3"/>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9" name="Freeform 1174"/>
            <p:cNvSpPr>
              <a:spLocks noEditPoints="1"/>
            </p:cNvSpPr>
            <p:nvPr/>
          </p:nvSpPr>
          <p:spPr bwMode="auto">
            <a:xfrm>
              <a:off x="5294313" y="1300163"/>
              <a:ext cx="212725" cy="142875"/>
            </a:xfrm>
            <a:custGeom>
              <a:avLst/>
              <a:gdLst>
                <a:gd name="T0" fmla="*/ 134 w 134"/>
                <a:gd name="T1" fmla="*/ 88 h 90"/>
                <a:gd name="T2" fmla="*/ 5 w 134"/>
                <a:gd name="T3" fmla="*/ 72 h 90"/>
                <a:gd name="T4" fmla="*/ 5 w 134"/>
                <a:gd name="T5" fmla="*/ 70 h 90"/>
                <a:gd name="T6" fmla="*/ 5 w 134"/>
                <a:gd name="T7" fmla="*/ 69 h 90"/>
                <a:gd name="T8" fmla="*/ 0 w 134"/>
                <a:gd name="T9" fmla="*/ 51 h 90"/>
                <a:gd name="T10" fmla="*/ 2 w 134"/>
                <a:gd name="T11" fmla="*/ 51 h 90"/>
                <a:gd name="T12" fmla="*/ 126 w 134"/>
                <a:gd name="T13" fmla="*/ 30 h 90"/>
                <a:gd name="T14" fmla="*/ 119 w 134"/>
                <a:gd name="T15" fmla="*/ 37 h 90"/>
                <a:gd name="T16" fmla="*/ 118 w 134"/>
                <a:gd name="T17" fmla="*/ 47 h 90"/>
                <a:gd name="T18" fmla="*/ 112 w 134"/>
                <a:gd name="T19" fmla="*/ 50 h 90"/>
                <a:gd name="T20" fmla="*/ 103 w 134"/>
                <a:gd name="T21" fmla="*/ 54 h 90"/>
                <a:gd name="T22" fmla="*/ 90 w 134"/>
                <a:gd name="T23" fmla="*/ 58 h 90"/>
                <a:gd name="T24" fmla="*/ 80 w 134"/>
                <a:gd name="T25" fmla="*/ 63 h 90"/>
                <a:gd name="T26" fmla="*/ 76 w 134"/>
                <a:gd name="T27" fmla="*/ 68 h 90"/>
                <a:gd name="T28" fmla="*/ 67 w 134"/>
                <a:gd name="T29" fmla="*/ 68 h 90"/>
                <a:gd name="T30" fmla="*/ 61 w 134"/>
                <a:gd name="T31" fmla="*/ 74 h 90"/>
                <a:gd name="T32" fmla="*/ 52 w 134"/>
                <a:gd name="T33" fmla="*/ 78 h 90"/>
                <a:gd name="T34" fmla="*/ 40 w 134"/>
                <a:gd name="T35" fmla="*/ 79 h 90"/>
                <a:gd name="T36" fmla="*/ 33 w 134"/>
                <a:gd name="T37" fmla="*/ 84 h 90"/>
                <a:gd name="T38" fmla="*/ 27 w 134"/>
                <a:gd name="T39" fmla="*/ 86 h 90"/>
                <a:gd name="T40" fmla="*/ 20 w 134"/>
                <a:gd name="T41" fmla="*/ 89 h 90"/>
                <a:gd name="T42" fmla="*/ 14 w 134"/>
                <a:gd name="T43" fmla="*/ 88 h 90"/>
                <a:gd name="T44" fmla="*/ 11 w 134"/>
                <a:gd name="T45" fmla="*/ 73 h 90"/>
                <a:gd name="T46" fmla="*/ 8 w 134"/>
                <a:gd name="T47" fmla="*/ 64 h 90"/>
                <a:gd name="T48" fmla="*/ 6 w 134"/>
                <a:gd name="T49" fmla="*/ 59 h 90"/>
                <a:gd name="T50" fmla="*/ 6 w 134"/>
                <a:gd name="T51" fmla="*/ 56 h 90"/>
                <a:gd name="T52" fmla="*/ 3 w 134"/>
                <a:gd name="T53" fmla="*/ 51 h 90"/>
                <a:gd name="T54" fmla="*/ 4 w 134"/>
                <a:gd name="T55" fmla="*/ 51 h 90"/>
                <a:gd name="T56" fmla="*/ 5 w 134"/>
                <a:gd name="T57" fmla="*/ 34 h 90"/>
                <a:gd name="T58" fmla="*/ 7 w 134"/>
                <a:gd name="T59" fmla="*/ 32 h 90"/>
                <a:gd name="T60" fmla="*/ 7 w 134"/>
                <a:gd name="T61" fmla="*/ 28 h 90"/>
                <a:gd name="T62" fmla="*/ 8 w 134"/>
                <a:gd name="T63" fmla="*/ 24 h 90"/>
                <a:gd name="T64" fmla="*/ 8 w 134"/>
                <a:gd name="T65" fmla="*/ 21 h 90"/>
                <a:gd name="T66" fmla="*/ 11 w 134"/>
                <a:gd name="T67" fmla="*/ 21 h 90"/>
                <a:gd name="T68" fmla="*/ 14 w 134"/>
                <a:gd name="T69" fmla="*/ 23 h 90"/>
                <a:gd name="T70" fmla="*/ 17 w 134"/>
                <a:gd name="T71" fmla="*/ 23 h 90"/>
                <a:gd name="T72" fmla="*/ 23 w 134"/>
                <a:gd name="T73" fmla="*/ 22 h 90"/>
                <a:gd name="T74" fmla="*/ 31 w 134"/>
                <a:gd name="T75" fmla="*/ 22 h 90"/>
                <a:gd name="T76" fmla="*/ 39 w 134"/>
                <a:gd name="T77" fmla="*/ 24 h 90"/>
                <a:gd name="T78" fmla="*/ 49 w 134"/>
                <a:gd name="T79" fmla="*/ 24 h 90"/>
                <a:gd name="T80" fmla="*/ 53 w 134"/>
                <a:gd name="T81" fmla="*/ 28 h 90"/>
                <a:gd name="T82" fmla="*/ 58 w 134"/>
                <a:gd name="T83" fmla="*/ 26 h 90"/>
                <a:gd name="T84" fmla="*/ 62 w 134"/>
                <a:gd name="T85" fmla="*/ 18 h 90"/>
                <a:gd name="T86" fmla="*/ 68 w 134"/>
                <a:gd name="T87" fmla="*/ 11 h 90"/>
                <a:gd name="T88" fmla="*/ 79 w 134"/>
                <a:gd name="T89" fmla="*/ 6 h 90"/>
                <a:gd name="T90" fmla="*/ 92 w 134"/>
                <a:gd name="T91" fmla="*/ 3 h 90"/>
                <a:gd name="T92" fmla="*/ 105 w 134"/>
                <a:gd name="T93" fmla="*/ 0 h 90"/>
                <a:gd name="T94" fmla="*/ 113 w 134"/>
                <a:gd name="T95" fmla="*/ 2 h 90"/>
                <a:gd name="T96" fmla="*/ 116 w 134"/>
                <a:gd name="T97" fmla="*/ 9 h 90"/>
                <a:gd name="T98" fmla="*/ 118 w 134"/>
                <a:gd name="T99" fmla="*/ 14 h 90"/>
                <a:gd name="T100" fmla="*/ 121 w 134"/>
                <a:gd name="T101" fmla="*/ 20 h 90"/>
                <a:gd name="T102" fmla="*/ 123 w 134"/>
                <a:gd name="T103" fmla="*/ 2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90">
                  <a:moveTo>
                    <a:pt x="133" y="90"/>
                  </a:moveTo>
                  <a:lnTo>
                    <a:pt x="134" y="89"/>
                  </a:lnTo>
                  <a:lnTo>
                    <a:pt x="134" y="88"/>
                  </a:lnTo>
                  <a:lnTo>
                    <a:pt x="134" y="88"/>
                  </a:lnTo>
                  <a:moveTo>
                    <a:pt x="5" y="73"/>
                  </a:moveTo>
                  <a:lnTo>
                    <a:pt x="4" y="73"/>
                  </a:lnTo>
                  <a:lnTo>
                    <a:pt x="4" y="72"/>
                  </a:lnTo>
                  <a:lnTo>
                    <a:pt x="5" y="72"/>
                  </a:lnTo>
                  <a:lnTo>
                    <a:pt x="5" y="72"/>
                  </a:lnTo>
                  <a:lnTo>
                    <a:pt x="5" y="73"/>
                  </a:lnTo>
                  <a:moveTo>
                    <a:pt x="5" y="69"/>
                  </a:moveTo>
                  <a:lnTo>
                    <a:pt x="5" y="70"/>
                  </a:lnTo>
                  <a:lnTo>
                    <a:pt x="4" y="70"/>
                  </a:lnTo>
                  <a:lnTo>
                    <a:pt x="4" y="69"/>
                  </a:lnTo>
                  <a:lnTo>
                    <a:pt x="4" y="68"/>
                  </a:lnTo>
                  <a:lnTo>
                    <a:pt x="5" y="69"/>
                  </a:lnTo>
                  <a:lnTo>
                    <a:pt x="5" y="69"/>
                  </a:lnTo>
                  <a:moveTo>
                    <a:pt x="2" y="51"/>
                  </a:moveTo>
                  <a:lnTo>
                    <a:pt x="0" y="52"/>
                  </a:lnTo>
                  <a:lnTo>
                    <a:pt x="0" y="51"/>
                  </a:lnTo>
                  <a:lnTo>
                    <a:pt x="0" y="50"/>
                  </a:lnTo>
                  <a:lnTo>
                    <a:pt x="2" y="50"/>
                  </a:lnTo>
                  <a:lnTo>
                    <a:pt x="2" y="51"/>
                  </a:lnTo>
                  <a:lnTo>
                    <a:pt x="2" y="51"/>
                  </a:lnTo>
                  <a:lnTo>
                    <a:pt x="2" y="51"/>
                  </a:lnTo>
                  <a:moveTo>
                    <a:pt x="125" y="27"/>
                  </a:moveTo>
                  <a:lnTo>
                    <a:pt x="126" y="29"/>
                  </a:lnTo>
                  <a:lnTo>
                    <a:pt x="126" y="30"/>
                  </a:lnTo>
                  <a:lnTo>
                    <a:pt x="127" y="32"/>
                  </a:lnTo>
                  <a:lnTo>
                    <a:pt x="121" y="35"/>
                  </a:lnTo>
                  <a:lnTo>
                    <a:pt x="120" y="36"/>
                  </a:lnTo>
                  <a:lnTo>
                    <a:pt x="119" y="37"/>
                  </a:lnTo>
                  <a:lnTo>
                    <a:pt x="118" y="39"/>
                  </a:lnTo>
                  <a:lnTo>
                    <a:pt x="117" y="43"/>
                  </a:lnTo>
                  <a:lnTo>
                    <a:pt x="118" y="45"/>
                  </a:lnTo>
                  <a:lnTo>
                    <a:pt x="118" y="47"/>
                  </a:lnTo>
                  <a:lnTo>
                    <a:pt x="116" y="48"/>
                  </a:lnTo>
                  <a:lnTo>
                    <a:pt x="115" y="48"/>
                  </a:lnTo>
                  <a:lnTo>
                    <a:pt x="113" y="49"/>
                  </a:lnTo>
                  <a:lnTo>
                    <a:pt x="112" y="50"/>
                  </a:lnTo>
                  <a:lnTo>
                    <a:pt x="112" y="50"/>
                  </a:lnTo>
                  <a:lnTo>
                    <a:pt x="111" y="51"/>
                  </a:lnTo>
                  <a:lnTo>
                    <a:pt x="108" y="53"/>
                  </a:lnTo>
                  <a:lnTo>
                    <a:pt x="103" y="54"/>
                  </a:lnTo>
                  <a:lnTo>
                    <a:pt x="97" y="55"/>
                  </a:lnTo>
                  <a:lnTo>
                    <a:pt x="95" y="56"/>
                  </a:lnTo>
                  <a:lnTo>
                    <a:pt x="93" y="58"/>
                  </a:lnTo>
                  <a:lnTo>
                    <a:pt x="90" y="58"/>
                  </a:lnTo>
                  <a:lnTo>
                    <a:pt x="86" y="59"/>
                  </a:lnTo>
                  <a:lnTo>
                    <a:pt x="84" y="60"/>
                  </a:lnTo>
                  <a:lnTo>
                    <a:pt x="81" y="62"/>
                  </a:lnTo>
                  <a:lnTo>
                    <a:pt x="80" y="63"/>
                  </a:lnTo>
                  <a:lnTo>
                    <a:pt x="80" y="64"/>
                  </a:lnTo>
                  <a:lnTo>
                    <a:pt x="79" y="65"/>
                  </a:lnTo>
                  <a:lnTo>
                    <a:pt x="78" y="67"/>
                  </a:lnTo>
                  <a:lnTo>
                    <a:pt x="76" y="68"/>
                  </a:lnTo>
                  <a:lnTo>
                    <a:pt x="75" y="68"/>
                  </a:lnTo>
                  <a:lnTo>
                    <a:pt x="74" y="69"/>
                  </a:lnTo>
                  <a:lnTo>
                    <a:pt x="71" y="69"/>
                  </a:lnTo>
                  <a:lnTo>
                    <a:pt x="67" y="68"/>
                  </a:lnTo>
                  <a:lnTo>
                    <a:pt x="66" y="69"/>
                  </a:lnTo>
                  <a:lnTo>
                    <a:pt x="66" y="70"/>
                  </a:lnTo>
                  <a:lnTo>
                    <a:pt x="63" y="71"/>
                  </a:lnTo>
                  <a:lnTo>
                    <a:pt x="61" y="74"/>
                  </a:lnTo>
                  <a:lnTo>
                    <a:pt x="59" y="74"/>
                  </a:lnTo>
                  <a:lnTo>
                    <a:pt x="56" y="76"/>
                  </a:lnTo>
                  <a:lnTo>
                    <a:pt x="53" y="77"/>
                  </a:lnTo>
                  <a:lnTo>
                    <a:pt x="52" y="78"/>
                  </a:lnTo>
                  <a:lnTo>
                    <a:pt x="50" y="78"/>
                  </a:lnTo>
                  <a:lnTo>
                    <a:pt x="47" y="78"/>
                  </a:lnTo>
                  <a:lnTo>
                    <a:pt x="43" y="78"/>
                  </a:lnTo>
                  <a:lnTo>
                    <a:pt x="40" y="79"/>
                  </a:lnTo>
                  <a:lnTo>
                    <a:pt x="39" y="80"/>
                  </a:lnTo>
                  <a:lnTo>
                    <a:pt x="37" y="83"/>
                  </a:lnTo>
                  <a:lnTo>
                    <a:pt x="33" y="84"/>
                  </a:lnTo>
                  <a:lnTo>
                    <a:pt x="33" y="84"/>
                  </a:lnTo>
                  <a:lnTo>
                    <a:pt x="32" y="86"/>
                  </a:lnTo>
                  <a:lnTo>
                    <a:pt x="30" y="86"/>
                  </a:lnTo>
                  <a:lnTo>
                    <a:pt x="29" y="87"/>
                  </a:lnTo>
                  <a:lnTo>
                    <a:pt x="27" y="86"/>
                  </a:lnTo>
                  <a:lnTo>
                    <a:pt x="24" y="88"/>
                  </a:lnTo>
                  <a:lnTo>
                    <a:pt x="23" y="88"/>
                  </a:lnTo>
                  <a:lnTo>
                    <a:pt x="21" y="88"/>
                  </a:lnTo>
                  <a:lnTo>
                    <a:pt x="20" y="89"/>
                  </a:lnTo>
                  <a:lnTo>
                    <a:pt x="19" y="89"/>
                  </a:lnTo>
                  <a:lnTo>
                    <a:pt x="18" y="88"/>
                  </a:lnTo>
                  <a:lnTo>
                    <a:pt x="16" y="87"/>
                  </a:lnTo>
                  <a:lnTo>
                    <a:pt x="14" y="88"/>
                  </a:lnTo>
                  <a:lnTo>
                    <a:pt x="14" y="86"/>
                  </a:lnTo>
                  <a:lnTo>
                    <a:pt x="10" y="80"/>
                  </a:lnTo>
                  <a:lnTo>
                    <a:pt x="11" y="74"/>
                  </a:lnTo>
                  <a:lnTo>
                    <a:pt x="11" y="73"/>
                  </a:lnTo>
                  <a:lnTo>
                    <a:pt x="10" y="71"/>
                  </a:lnTo>
                  <a:lnTo>
                    <a:pt x="8" y="69"/>
                  </a:lnTo>
                  <a:lnTo>
                    <a:pt x="8" y="66"/>
                  </a:lnTo>
                  <a:lnTo>
                    <a:pt x="8" y="64"/>
                  </a:lnTo>
                  <a:lnTo>
                    <a:pt x="7" y="62"/>
                  </a:lnTo>
                  <a:lnTo>
                    <a:pt x="7" y="62"/>
                  </a:lnTo>
                  <a:lnTo>
                    <a:pt x="7" y="62"/>
                  </a:lnTo>
                  <a:lnTo>
                    <a:pt x="6" y="59"/>
                  </a:lnTo>
                  <a:lnTo>
                    <a:pt x="6" y="58"/>
                  </a:lnTo>
                  <a:lnTo>
                    <a:pt x="6" y="57"/>
                  </a:lnTo>
                  <a:lnTo>
                    <a:pt x="6" y="57"/>
                  </a:lnTo>
                  <a:lnTo>
                    <a:pt x="6" y="56"/>
                  </a:lnTo>
                  <a:lnTo>
                    <a:pt x="5" y="55"/>
                  </a:lnTo>
                  <a:lnTo>
                    <a:pt x="5" y="54"/>
                  </a:lnTo>
                  <a:lnTo>
                    <a:pt x="3" y="52"/>
                  </a:lnTo>
                  <a:lnTo>
                    <a:pt x="3" y="51"/>
                  </a:lnTo>
                  <a:lnTo>
                    <a:pt x="3" y="52"/>
                  </a:lnTo>
                  <a:lnTo>
                    <a:pt x="4" y="52"/>
                  </a:lnTo>
                  <a:lnTo>
                    <a:pt x="4" y="51"/>
                  </a:lnTo>
                  <a:lnTo>
                    <a:pt x="4" y="51"/>
                  </a:lnTo>
                  <a:lnTo>
                    <a:pt x="3" y="47"/>
                  </a:lnTo>
                  <a:lnTo>
                    <a:pt x="4" y="42"/>
                  </a:lnTo>
                  <a:lnTo>
                    <a:pt x="3" y="36"/>
                  </a:lnTo>
                  <a:lnTo>
                    <a:pt x="5" y="34"/>
                  </a:lnTo>
                  <a:lnTo>
                    <a:pt x="6" y="34"/>
                  </a:lnTo>
                  <a:lnTo>
                    <a:pt x="6" y="33"/>
                  </a:lnTo>
                  <a:lnTo>
                    <a:pt x="7" y="32"/>
                  </a:lnTo>
                  <a:lnTo>
                    <a:pt x="7" y="32"/>
                  </a:lnTo>
                  <a:lnTo>
                    <a:pt x="8" y="31"/>
                  </a:lnTo>
                  <a:lnTo>
                    <a:pt x="8" y="30"/>
                  </a:lnTo>
                  <a:lnTo>
                    <a:pt x="7" y="30"/>
                  </a:lnTo>
                  <a:lnTo>
                    <a:pt x="7" y="28"/>
                  </a:lnTo>
                  <a:lnTo>
                    <a:pt x="7" y="27"/>
                  </a:lnTo>
                  <a:lnTo>
                    <a:pt x="7" y="26"/>
                  </a:lnTo>
                  <a:lnTo>
                    <a:pt x="7" y="25"/>
                  </a:lnTo>
                  <a:lnTo>
                    <a:pt x="8" y="24"/>
                  </a:lnTo>
                  <a:lnTo>
                    <a:pt x="8" y="24"/>
                  </a:lnTo>
                  <a:lnTo>
                    <a:pt x="7" y="23"/>
                  </a:lnTo>
                  <a:lnTo>
                    <a:pt x="7" y="23"/>
                  </a:lnTo>
                  <a:lnTo>
                    <a:pt x="8" y="21"/>
                  </a:lnTo>
                  <a:lnTo>
                    <a:pt x="9" y="21"/>
                  </a:lnTo>
                  <a:lnTo>
                    <a:pt x="10" y="21"/>
                  </a:lnTo>
                  <a:lnTo>
                    <a:pt x="10" y="21"/>
                  </a:lnTo>
                  <a:lnTo>
                    <a:pt x="11" y="21"/>
                  </a:lnTo>
                  <a:lnTo>
                    <a:pt x="12" y="21"/>
                  </a:lnTo>
                  <a:lnTo>
                    <a:pt x="13" y="22"/>
                  </a:lnTo>
                  <a:lnTo>
                    <a:pt x="13" y="23"/>
                  </a:lnTo>
                  <a:lnTo>
                    <a:pt x="14" y="23"/>
                  </a:lnTo>
                  <a:lnTo>
                    <a:pt x="15" y="23"/>
                  </a:lnTo>
                  <a:lnTo>
                    <a:pt x="16" y="23"/>
                  </a:lnTo>
                  <a:lnTo>
                    <a:pt x="16" y="23"/>
                  </a:lnTo>
                  <a:lnTo>
                    <a:pt x="17" y="23"/>
                  </a:lnTo>
                  <a:lnTo>
                    <a:pt x="18" y="23"/>
                  </a:lnTo>
                  <a:lnTo>
                    <a:pt x="19" y="22"/>
                  </a:lnTo>
                  <a:lnTo>
                    <a:pt x="21" y="22"/>
                  </a:lnTo>
                  <a:lnTo>
                    <a:pt x="23" y="22"/>
                  </a:lnTo>
                  <a:lnTo>
                    <a:pt x="25" y="22"/>
                  </a:lnTo>
                  <a:lnTo>
                    <a:pt x="28" y="22"/>
                  </a:lnTo>
                  <a:lnTo>
                    <a:pt x="30" y="22"/>
                  </a:lnTo>
                  <a:lnTo>
                    <a:pt x="31" y="22"/>
                  </a:lnTo>
                  <a:lnTo>
                    <a:pt x="31" y="22"/>
                  </a:lnTo>
                  <a:lnTo>
                    <a:pt x="33" y="23"/>
                  </a:lnTo>
                  <a:lnTo>
                    <a:pt x="35" y="23"/>
                  </a:lnTo>
                  <a:lnTo>
                    <a:pt x="39" y="24"/>
                  </a:lnTo>
                  <a:lnTo>
                    <a:pt x="42" y="24"/>
                  </a:lnTo>
                  <a:lnTo>
                    <a:pt x="45" y="24"/>
                  </a:lnTo>
                  <a:lnTo>
                    <a:pt x="47" y="24"/>
                  </a:lnTo>
                  <a:lnTo>
                    <a:pt x="49" y="24"/>
                  </a:lnTo>
                  <a:lnTo>
                    <a:pt x="50" y="24"/>
                  </a:lnTo>
                  <a:lnTo>
                    <a:pt x="50" y="25"/>
                  </a:lnTo>
                  <a:lnTo>
                    <a:pt x="52" y="27"/>
                  </a:lnTo>
                  <a:lnTo>
                    <a:pt x="53" y="28"/>
                  </a:lnTo>
                  <a:lnTo>
                    <a:pt x="55" y="28"/>
                  </a:lnTo>
                  <a:lnTo>
                    <a:pt x="56" y="28"/>
                  </a:lnTo>
                  <a:lnTo>
                    <a:pt x="58" y="27"/>
                  </a:lnTo>
                  <a:lnTo>
                    <a:pt x="58" y="26"/>
                  </a:lnTo>
                  <a:lnTo>
                    <a:pt x="59" y="23"/>
                  </a:lnTo>
                  <a:lnTo>
                    <a:pt x="60" y="22"/>
                  </a:lnTo>
                  <a:lnTo>
                    <a:pt x="61" y="20"/>
                  </a:lnTo>
                  <a:lnTo>
                    <a:pt x="62" y="18"/>
                  </a:lnTo>
                  <a:lnTo>
                    <a:pt x="64" y="16"/>
                  </a:lnTo>
                  <a:lnTo>
                    <a:pt x="64" y="14"/>
                  </a:lnTo>
                  <a:lnTo>
                    <a:pt x="66" y="12"/>
                  </a:lnTo>
                  <a:lnTo>
                    <a:pt x="68" y="11"/>
                  </a:lnTo>
                  <a:lnTo>
                    <a:pt x="71" y="9"/>
                  </a:lnTo>
                  <a:lnTo>
                    <a:pt x="75" y="7"/>
                  </a:lnTo>
                  <a:lnTo>
                    <a:pt x="77" y="6"/>
                  </a:lnTo>
                  <a:lnTo>
                    <a:pt x="79" y="6"/>
                  </a:lnTo>
                  <a:lnTo>
                    <a:pt x="81" y="4"/>
                  </a:lnTo>
                  <a:lnTo>
                    <a:pt x="85" y="4"/>
                  </a:lnTo>
                  <a:lnTo>
                    <a:pt x="88" y="3"/>
                  </a:lnTo>
                  <a:lnTo>
                    <a:pt x="92" y="3"/>
                  </a:lnTo>
                  <a:lnTo>
                    <a:pt x="96" y="2"/>
                  </a:lnTo>
                  <a:lnTo>
                    <a:pt x="99" y="1"/>
                  </a:lnTo>
                  <a:lnTo>
                    <a:pt x="103" y="1"/>
                  </a:lnTo>
                  <a:lnTo>
                    <a:pt x="105" y="0"/>
                  </a:lnTo>
                  <a:lnTo>
                    <a:pt x="109" y="0"/>
                  </a:lnTo>
                  <a:lnTo>
                    <a:pt x="112" y="0"/>
                  </a:lnTo>
                  <a:lnTo>
                    <a:pt x="112" y="1"/>
                  </a:lnTo>
                  <a:lnTo>
                    <a:pt x="113" y="2"/>
                  </a:lnTo>
                  <a:lnTo>
                    <a:pt x="114" y="4"/>
                  </a:lnTo>
                  <a:lnTo>
                    <a:pt x="114" y="6"/>
                  </a:lnTo>
                  <a:lnTo>
                    <a:pt x="115" y="7"/>
                  </a:lnTo>
                  <a:lnTo>
                    <a:pt x="116" y="9"/>
                  </a:lnTo>
                  <a:lnTo>
                    <a:pt x="116" y="10"/>
                  </a:lnTo>
                  <a:lnTo>
                    <a:pt x="117" y="11"/>
                  </a:lnTo>
                  <a:lnTo>
                    <a:pt x="117" y="13"/>
                  </a:lnTo>
                  <a:lnTo>
                    <a:pt x="118" y="14"/>
                  </a:lnTo>
                  <a:lnTo>
                    <a:pt x="119" y="15"/>
                  </a:lnTo>
                  <a:lnTo>
                    <a:pt x="119" y="17"/>
                  </a:lnTo>
                  <a:lnTo>
                    <a:pt x="120" y="18"/>
                  </a:lnTo>
                  <a:lnTo>
                    <a:pt x="121" y="20"/>
                  </a:lnTo>
                  <a:lnTo>
                    <a:pt x="121" y="21"/>
                  </a:lnTo>
                  <a:lnTo>
                    <a:pt x="122" y="22"/>
                  </a:lnTo>
                  <a:lnTo>
                    <a:pt x="122" y="24"/>
                  </a:lnTo>
                  <a:lnTo>
                    <a:pt x="123" y="24"/>
                  </a:lnTo>
                  <a:lnTo>
                    <a:pt x="124" y="25"/>
                  </a:lnTo>
                  <a:lnTo>
                    <a:pt x="125" y="27"/>
                  </a:lnTo>
                </a:path>
              </a:pathLst>
            </a:custGeom>
            <a:grpFill/>
            <a:ln w="1588" cap="rnd">
              <a:solidFill>
                <a:schemeClr val="accent3"/>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0" name="Freeform 1175"/>
            <p:cNvSpPr>
              <a:spLocks/>
            </p:cNvSpPr>
            <p:nvPr/>
          </p:nvSpPr>
          <p:spPr bwMode="auto">
            <a:xfrm>
              <a:off x="4149725" y="1109663"/>
              <a:ext cx="163513" cy="150813"/>
            </a:xfrm>
            <a:custGeom>
              <a:avLst/>
              <a:gdLst>
                <a:gd name="T0" fmla="*/ 102 w 103"/>
                <a:gd name="T1" fmla="*/ 10 h 95"/>
                <a:gd name="T2" fmla="*/ 102 w 103"/>
                <a:gd name="T3" fmla="*/ 18 h 95"/>
                <a:gd name="T4" fmla="*/ 100 w 103"/>
                <a:gd name="T5" fmla="*/ 23 h 95"/>
                <a:gd name="T6" fmla="*/ 93 w 103"/>
                <a:gd name="T7" fmla="*/ 23 h 95"/>
                <a:gd name="T8" fmla="*/ 86 w 103"/>
                <a:gd name="T9" fmla="*/ 23 h 95"/>
                <a:gd name="T10" fmla="*/ 79 w 103"/>
                <a:gd name="T11" fmla="*/ 23 h 95"/>
                <a:gd name="T12" fmla="*/ 73 w 103"/>
                <a:gd name="T13" fmla="*/ 23 h 95"/>
                <a:gd name="T14" fmla="*/ 66 w 103"/>
                <a:gd name="T15" fmla="*/ 23 h 95"/>
                <a:gd name="T16" fmla="*/ 63 w 103"/>
                <a:gd name="T17" fmla="*/ 25 h 95"/>
                <a:gd name="T18" fmla="*/ 62 w 103"/>
                <a:gd name="T19" fmla="*/ 30 h 95"/>
                <a:gd name="T20" fmla="*/ 62 w 103"/>
                <a:gd name="T21" fmla="*/ 36 h 95"/>
                <a:gd name="T22" fmla="*/ 62 w 103"/>
                <a:gd name="T23" fmla="*/ 41 h 95"/>
                <a:gd name="T24" fmla="*/ 62 w 103"/>
                <a:gd name="T25" fmla="*/ 47 h 95"/>
                <a:gd name="T26" fmla="*/ 62 w 103"/>
                <a:gd name="T27" fmla="*/ 52 h 95"/>
                <a:gd name="T28" fmla="*/ 62 w 103"/>
                <a:gd name="T29" fmla="*/ 58 h 95"/>
                <a:gd name="T30" fmla="*/ 58 w 103"/>
                <a:gd name="T31" fmla="*/ 60 h 95"/>
                <a:gd name="T32" fmla="*/ 52 w 103"/>
                <a:gd name="T33" fmla="*/ 62 h 95"/>
                <a:gd name="T34" fmla="*/ 48 w 103"/>
                <a:gd name="T35" fmla="*/ 66 h 95"/>
                <a:gd name="T36" fmla="*/ 47 w 103"/>
                <a:gd name="T37" fmla="*/ 69 h 95"/>
                <a:gd name="T38" fmla="*/ 48 w 103"/>
                <a:gd name="T39" fmla="*/ 73 h 95"/>
                <a:gd name="T40" fmla="*/ 48 w 103"/>
                <a:gd name="T41" fmla="*/ 78 h 95"/>
                <a:gd name="T42" fmla="*/ 48 w 103"/>
                <a:gd name="T43" fmla="*/ 84 h 95"/>
                <a:gd name="T44" fmla="*/ 47 w 103"/>
                <a:gd name="T45" fmla="*/ 87 h 95"/>
                <a:gd name="T46" fmla="*/ 39 w 103"/>
                <a:gd name="T47" fmla="*/ 87 h 95"/>
                <a:gd name="T48" fmla="*/ 31 w 103"/>
                <a:gd name="T49" fmla="*/ 87 h 95"/>
                <a:gd name="T50" fmla="*/ 23 w 103"/>
                <a:gd name="T51" fmla="*/ 87 h 95"/>
                <a:gd name="T52" fmla="*/ 14 w 103"/>
                <a:gd name="T53" fmla="*/ 87 h 95"/>
                <a:gd name="T54" fmla="*/ 6 w 103"/>
                <a:gd name="T55" fmla="*/ 87 h 95"/>
                <a:gd name="T56" fmla="*/ 1 w 103"/>
                <a:gd name="T57" fmla="*/ 91 h 95"/>
                <a:gd name="T58" fmla="*/ 0 w 103"/>
                <a:gd name="T59" fmla="*/ 95 h 95"/>
                <a:gd name="T60" fmla="*/ 0 w 103"/>
                <a:gd name="T61" fmla="*/ 89 h 95"/>
                <a:gd name="T62" fmla="*/ 4 w 103"/>
                <a:gd name="T63" fmla="*/ 76 h 95"/>
                <a:gd name="T64" fmla="*/ 9 w 103"/>
                <a:gd name="T65" fmla="*/ 70 h 95"/>
                <a:gd name="T66" fmla="*/ 11 w 103"/>
                <a:gd name="T67" fmla="*/ 64 h 95"/>
                <a:gd name="T68" fmla="*/ 14 w 103"/>
                <a:gd name="T69" fmla="*/ 59 h 95"/>
                <a:gd name="T70" fmla="*/ 16 w 103"/>
                <a:gd name="T71" fmla="*/ 53 h 95"/>
                <a:gd name="T72" fmla="*/ 15 w 103"/>
                <a:gd name="T73" fmla="*/ 55 h 95"/>
                <a:gd name="T74" fmla="*/ 15 w 103"/>
                <a:gd name="T75" fmla="*/ 52 h 95"/>
                <a:gd name="T76" fmla="*/ 24 w 103"/>
                <a:gd name="T77" fmla="*/ 44 h 95"/>
                <a:gd name="T78" fmla="*/ 28 w 103"/>
                <a:gd name="T79" fmla="*/ 38 h 95"/>
                <a:gd name="T80" fmla="*/ 30 w 103"/>
                <a:gd name="T81" fmla="*/ 29 h 95"/>
                <a:gd name="T82" fmla="*/ 33 w 103"/>
                <a:gd name="T83" fmla="*/ 21 h 95"/>
                <a:gd name="T84" fmla="*/ 37 w 103"/>
                <a:gd name="T85" fmla="*/ 17 h 95"/>
                <a:gd name="T86" fmla="*/ 44 w 103"/>
                <a:gd name="T87" fmla="*/ 12 h 95"/>
                <a:gd name="T88" fmla="*/ 48 w 103"/>
                <a:gd name="T89" fmla="*/ 3 h 95"/>
                <a:gd name="T90" fmla="*/ 52 w 103"/>
                <a:gd name="T91" fmla="*/ 0 h 95"/>
                <a:gd name="T92" fmla="*/ 59 w 103"/>
                <a:gd name="T93" fmla="*/ 0 h 95"/>
                <a:gd name="T94" fmla="*/ 65 w 103"/>
                <a:gd name="T95" fmla="*/ 0 h 95"/>
                <a:gd name="T96" fmla="*/ 71 w 103"/>
                <a:gd name="T97" fmla="*/ 0 h 95"/>
                <a:gd name="T98" fmla="*/ 77 w 103"/>
                <a:gd name="T99" fmla="*/ 0 h 95"/>
                <a:gd name="T100" fmla="*/ 83 w 103"/>
                <a:gd name="T101" fmla="*/ 0 h 95"/>
                <a:gd name="T102" fmla="*/ 91 w 103"/>
                <a:gd name="T103" fmla="*/ 0 h 95"/>
                <a:gd name="T104" fmla="*/ 97 w 103"/>
                <a:gd name="T105" fmla="*/ 0 h 95"/>
                <a:gd name="T106" fmla="*/ 103 w 103"/>
                <a:gd name="T10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3" h="95">
                  <a:moveTo>
                    <a:pt x="102" y="5"/>
                  </a:moveTo>
                  <a:lnTo>
                    <a:pt x="102" y="7"/>
                  </a:lnTo>
                  <a:lnTo>
                    <a:pt x="102" y="10"/>
                  </a:lnTo>
                  <a:lnTo>
                    <a:pt x="102" y="12"/>
                  </a:lnTo>
                  <a:lnTo>
                    <a:pt x="102" y="15"/>
                  </a:lnTo>
                  <a:lnTo>
                    <a:pt x="102" y="18"/>
                  </a:lnTo>
                  <a:lnTo>
                    <a:pt x="102" y="22"/>
                  </a:lnTo>
                  <a:lnTo>
                    <a:pt x="102" y="23"/>
                  </a:lnTo>
                  <a:lnTo>
                    <a:pt x="100" y="23"/>
                  </a:lnTo>
                  <a:lnTo>
                    <a:pt x="98" y="23"/>
                  </a:lnTo>
                  <a:lnTo>
                    <a:pt x="95" y="23"/>
                  </a:lnTo>
                  <a:lnTo>
                    <a:pt x="93" y="23"/>
                  </a:lnTo>
                  <a:lnTo>
                    <a:pt x="91" y="23"/>
                  </a:lnTo>
                  <a:lnTo>
                    <a:pt x="88" y="23"/>
                  </a:lnTo>
                  <a:lnTo>
                    <a:pt x="86" y="23"/>
                  </a:lnTo>
                  <a:lnTo>
                    <a:pt x="84" y="23"/>
                  </a:lnTo>
                  <a:lnTo>
                    <a:pt x="82" y="23"/>
                  </a:lnTo>
                  <a:lnTo>
                    <a:pt x="79" y="23"/>
                  </a:lnTo>
                  <a:lnTo>
                    <a:pt x="77" y="23"/>
                  </a:lnTo>
                  <a:lnTo>
                    <a:pt x="75" y="23"/>
                  </a:lnTo>
                  <a:lnTo>
                    <a:pt x="73" y="23"/>
                  </a:lnTo>
                  <a:lnTo>
                    <a:pt x="71" y="23"/>
                  </a:lnTo>
                  <a:lnTo>
                    <a:pt x="69" y="23"/>
                  </a:lnTo>
                  <a:lnTo>
                    <a:pt x="66" y="23"/>
                  </a:lnTo>
                  <a:lnTo>
                    <a:pt x="64" y="23"/>
                  </a:lnTo>
                  <a:lnTo>
                    <a:pt x="63" y="23"/>
                  </a:lnTo>
                  <a:lnTo>
                    <a:pt x="63" y="25"/>
                  </a:lnTo>
                  <a:lnTo>
                    <a:pt x="63" y="27"/>
                  </a:lnTo>
                  <a:lnTo>
                    <a:pt x="62" y="29"/>
                  </a:lnTo>
                  <a:lnTo>
                    <a:pt x="62" y="30"/>
                  </a:lnTo>
                  <a:lnTo>
                    <a:pt x="62" y="32"/>
                  </a:lnTo>
                  <a:lnTo>
                    <a:pt x="62" y="34"/>
                  </a:lnTo>
                  <a:lnTo>
                    <a:pt x="62" y="36"/>
                  </a:lnTo>
                  <a:lnTo>
                    <a:pt x="62" y="38"/>
                  </a:lnTo>
                  <a:lnTo>
                    <a:pt x="62" y="39"/>
                  </a:lnTo>
                  <a:lnTo>
                    <a:pt x="62" y="41"/>
                  </a:lnTo>
                  <a:lnTo>
                    <a:pt x="62" y="43"/>
                  </a:lnTo>
                  <a:lnTo>
                    <a:pt x="62" y="45"/>
                  </a:lnTo>
                  <a:lnTo>
                    <a:pt x="62" y="47"/>
                  </a:lnTo>
                  <a:lnTo>
                    <a:pt x="62" y="49"/>
                  </a:lnTo>
                  <a:lnTo>
                    <a:pt x="62" y="51"/>
                  </a:lnTo>
                  <a:lnTo>
                    <a:pt x="62" y="52"/>
                  </a:lnTo>
                  <a:lnTo>
                    <a:pt x="62" y="55"/>
                  </a:lnTo>
                  <a:lnTo>
                    <a:pt x="62" y="57"/>
                  </a:lnTo>
                  <a:lnTo>
                    <a:pt x="62" y="58"/>
                  </a:lnTo>
                  <a:lnTo>
                    <a:pt x="61" y="59"/>
                  </a:lnTo>
                  <a:lnTo>
                    <a:pt x="59" y="60"/>
                  </a:lnTo>
                  <a:lnTo>
                    <a:pt x="58" y="60"/>
                  </a:lnTo>
                  <a:lnTo>
                    <a:pt x="54" y="61"/>
                  </a:lnTo>
                  <a:lnTo>
                    <a:pt x="54" y="61"/>
                  </a:lnTo>
                  <a:lnTo>
                    <a:pt x="52" y="62"/>
                  </a:lnTo>
                  <a:lnTo>
                    <a:pt x="51" y="63"/>
                  </a:lnTo>
                  <a:lnTo>
                    <a:pt x="49" y="65"/>
                  </a:lnTo>
                  <a:lnTo>
                    <a:pt x="48" y="66"/>
                  </a:lnTo>
                  <a:lnTo>
                    <a:pt x="47" y="67"/>
                  </a:lnTo>
                  <a:lnTo>
                    <a:pt x="47" y="68"/>
                  </a:lnTo>
                  <a:lnTo>
                    <a:pt x="47" y="69"/>
                  </a:lnTo>
                  <a:lnTo>
                    <a:pt x="48" y="71"/>
                  </a:lnTo>
                  <a:lnTo>
                    <a:pt x="48" y="71"/>
                  </a:lnTo>
                  <a:lnTo>
                    <a:pt x="48" y="73"/>
                  </a:lnTo>
                  <a:lnTo>
                    <a:pt x="48" y="75"/>
                  </a:lnTo>
                  <a:lnTo>
                    <a:pt x="48" y="76"/>
                  </a:lnTo>
                  <a:lnTo>
                    <a:pt x="48" y="78"/>
                  </a:lnTo>
                  <a:lnTo>
                    <a:pt x="48" y="80"/>
                  </a:lnTo>
                  <a:lnTo>
                    <a:pt x="48" y="82"/>
                  </a:lnTo>
                  <a:lnTo>
                    <a:pt x="48" y="84"/>
                  </a:lnTo>
                  <a:lnTo>
                    <a:pt x="49" y="85"/>
                  </a:lnTo>
                  <a:lnTo>
                    <a:pt x="49" y="87"/>
                  </a:lnTo>
                  <a:lnTo>
                    <a:pt x="47" y="87"/>
                  </a:lnTo>
                  <a:lnTo>
                    <a:pt x="44" y="87"/>
                  </a:lnTo>
                  <a:lnTo>
                    <a:pt x="41" y="87"/>
                  </a:lnTo>
                  <a:lnTo>
                    <a:pt x="39" y="87"/>
                  </a:lnTo>
                  <a:lnTo>
                    <a:pt x="36" y="87"/>
                  </a:lnTo>
                  <a:lnTo>
                    <a:pt x="33" y="87"/>
                  </a:lnTo>
                  <a:lnTo>
                    <a:pt x="31" y="87"/>
                  </a:lnTo>
                  <a:lnTo>
                    <a:pt x="28" y="87"/>
                  </a:lnTo>
                  <a:lnTo>
                    <a:pt x="25" y="87"/>
                  </a:lnTo>
                  <a:lnTo>
                    <a:pt x="23" y="87"/>
                  </a:lnTo>
                  <a:lnTo>
                    <a:pt x="19" y="87"/>
                  </a:lnTo>
                  <a:lnTo>
                    <a:pt x="16" y="87"/>
                  </a:lnTo>
                  <a:lnTo>
                    <a:pt x="14" y="87"/>
                  </a:lnTo>
                  <a:lnTo>
                    <a:pt x="11" y="87"/>
                  </a:lnTo>
                  <a:lnTo>
                    <a:pt x="8" y="87"/>
                  </a:lnTo>
                  <a:lnTo>
                    <a:pt x="6" y="87"/>
                  </a:lnTo>
                  <a:lnTo>
                    <a:pt x="3" y="87"/>
                  </a:lnTo>
                  <a:lnTo>
                    <a:pt x="2" y="87"/>
                  </a:lnTo>
                  <a:lnTo>
                    <a:pt x="1" y="91"/>
                  </a:lnTo>
                  <a:lnTo>
                    <a:pt x="0" y="93"/>
                  </a:lnTo>
                  <a:lnTo>
                    <a:pt x="0" y="94"/>
                  </a:lnTo>
                  <a:lnTo>
                    <a:pt x="0" y="95"/>
                  </a:lnTo>
                  <a:lnTo>
                    <a:pt x="0" y="95"/>
                  </a:lnTo>
                  <a:lnTo>
                    <a:pt x="0" y="93"/>
                  </a:lnTo>
                  <a:lnTo>
                    <a:pt x="0" y="89"/>
                  </a:lnTo>
                  <a:lnTo>
                    <a:pt x="1" y="86"/>
                  </a:lnTo>
                  <a:lnTo>
                    <a:pt x="2" y="79"/>
                  </a:lnTo>
                  <a:lnTo>
                    <a:pt x="4" y="76"/>
                  </a:lnTo>
                  <a:lnTo>
                    <a:pt x="5" y="74"/>
                  </a:lnTo>
                  <a:lnTo>
                    <a:pt x="7" y="74"/>
                  </a:lnTo>
                  <a:lnTo>
                    <a:pt x="9" y="70"/>
                  </a:lnTo>
                  <a:lnTo>
                    <a:pt x="10" y="67"/>
                  </a:lnTo>
                  <a:lnTo>
                    <a:pt x="11" y="65"/>
                  </a:lnTo>
                  <a:lnTo>
                    <a:pt x="11" y="64"/>
                  </a:lnTo>
                  <a:lnTo>
                    <a:pt x="11" y="63"/>
                  </a:lnTo>
                  <a:lnTo>
                    <a:pt x="12" y="62"/>
                  </a:lnTo>
                  <a:lnTo>
                    <a:pt x="14" y="59"/>
                  </a:lnTo>
                  <a:lnTo>
                    <a:pt x="14" y="57"/>
                  </a:lnTo>
                  <a:lnTo>
                    <a:pt x="16" y="55"/>
                  </a:lnTo>
                  <a:lnTo>
                    <a:pt x="16" y="53"/>
                  </a:lnTo>
                  <a:lnTo>
                    <a:pt x="16" y="52"/>
                  </a:lnTo>
                  <a:lnTo>
                    <a:pt x="15" y="53"/>
                  </a:lnTo>
                  <a:lnTo>
                    <a:pt x="15" y="55"/>
                  </a:lnTo>
                  <a:lnTo>
                    <a:pt x="14" y="56"/>
                  </a:lnTo>
                  <a:lnTo>
                    <a:pt x="14" y="55"/>
                  </a:lnTo>
                  <a:lnTo>
                    <a:pt x="15" y="52"/>
                  </a:lnTo>
                  <a:lnTo>
                    <a:pt x="16" y="51"/>
                  </a:lnTo>
                  <a:lnTo>
                    <a:pt x="19" y="49"/>
                  </a:lnTo>
                  <a:lnTo>
                    <a:pt x="24" y="44"/>
                  </a:lnTo>
                  <a:lnTo>
                    <a:pt x="26" y="43"/>
                  </a:lnTo>
                  <a:lnTo>
                    <a:pt x="28" y="40"/>
                  </a:lnTo>
                  <a:lnTo>
                    <a:pt x="28" y="38"/>
                  </a:lnTo>
                  <a:lnTo>
                    <a:pt x="29" y="34"/>
                  </a:lnTo>
                  <a:lnTo>
                    <a:pt x="29" y="31"/>
                  </a:lnTo>
                  <a:lnTo>
                    <a:pt x="30" y="29"/>
                  </a:lnTo>
                  <a:lnTo>
                    <a:pt x="32" y="26"/>
                  </a:lnTo>
                  <a:lnTo>
                    <a:pt x="33" y="24"/>
                  </a:lnTo>
                  <a:lnTo>
                    <a:pt x="33" y="21"/>
                  </a:lnTo>
                  <a:lnTo>
                    <a:pt x="34" y="20"/>
                  </a:lnTo>
                  <a:lnTo>
                    <a:pt x="35" y="18"/>
                  </a:lnTo>
                  <a:lnTo>
                    <a:pt x="37" y="17"/>
                  </a:lnTo>
                  <a:lnTo>
                    <a:pt x="39" y="16"/>
                  </a:lnTo>
                  <a:lnTo>
                    <a:pt x="42" y="13"/>
                  </a:lnTo>
                  <a:lnTo>
                    <a:pt x="44" y="12"/>
                  </a:lnTo>
                  <a:lnTo>
                    <a:pt x="45" y="10"/>
                  </a:lnTo>
                  <a:lnTo>
                    <a:pt x="46" y="7"/>
                  </a:lnTo>
                  <a:lnTo>
                    <a:pt x="48" y="3"/>
                  </a:lnTo>
                  <a:lnTo>
                    <a:pt x="49" y="0"/>
                  </a:lnTo>
                  <a:lnTo>
                    <a:pt x="50" y="0"/>
                  </a:lnTo>
                  <a:lnTo>
                    <a:pt x="52" y="0"/>
                  </a:lnTo>
                  <a:lnTo>
                    <a:pt x="54" y="0"/>
                  </a:lnTo>
                  <a:lnTo>
                    <a:pt x="57" y="0"/>
                  </a:lnTo>
                  <a:lnTo>
                    <a:pt x="59" y="0"/>
                  </a:lnTo>
                  <a:lnTo>
                    <a:pt x="61" y="0"/>
                  </a:lnTo>
                  <a:lnTo>
                    <a:pt x="63" y="0"/>
                  </a:lnTo>
                  <a:lnTo>
                    <a:pt x="65" y="0"/>
                  </a:lnTo>
                  <a:lnTo>
                    <a:pt x="67" y="0"/>
                  </a:lnTo>
                  <a:lnTo>
                    <a:pt x="69" y="0"/>
                  </a:lnTo>
                  <a:lnTo>
                    <a:pt x="71" y="0"/>
                  </a:lnTo>
                  <a:lnTo>
                    <a:pt x="73" y="0"/>
                  </a:lnTo>
                  <a:lnTo>
                    <a:pt x="75" y="0"/>
                  </a:lnTo>
                  <a:lnTo>
                    <a:pt x="77" y="0"/>
                  </a:lnTo>
                  <a:lnTo>
                    <a:pt x="79" y="0"/>
                  </a:lnTo>
                  <a:lnTo>
                    <a:pt x="81" y="0"/>
                  </a:lnTo>
                  <a:lnTo>
                    <a:pt x="83" y="0"/>
                  </a:lnTo>
                  <a:lnTo>
                    <a:pt x="85" y="0"/>
                  </a:lnTo>
                  <a:lnTo>
                    <a:pt x="88" y="0"/>
                  </a:lnTo>
                  <a:lnTo>
                    <a:pt x="91" y="0"/>
                  </a:lnTo>
                  <a:lnTo>
                    <a:pt x="93" y="0"/>
                  </a:lnTo>
                  <a:lnTo>
                    <a:pt x="95" y="0"/>
                  </a:lnTo>
                  <a:lnTo>
                    <a:pt x="97" y="0"/>
                  </a:lnTo>
                  <a:lnTo>
                    <a:pt x="99" y="0"/>
                  </a:lnTo>
                  <a:lnTo>
                    <a:pt x="101" y="0"/>
                  </a:lnTo>
                  <a:lnTo>
                    <a:pt x="103" y="0"/>
                  </a:lnTo>
                  <a:lnTo>
                    <a:pt x="103" y="2"/>
                  </a:lnTo>
                  <a:lnTo>
                    <a:pt x="102"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1176"/>
            <p:cNvSpPr>
              <a:spLocks/>
            </p:cNvSpPr>
            <p:nvPr/>
          </p:nvSpPr>
          <p:spPr bwMode="auto">
            <a:xfrm>
              <a:off x="5122863" y="1001713"/>
              <a:ext cx="14288" cy="25400"/>
            </a:xfrm>
            <a:custGeom>
              <a:avLst/>
              <a:gdLst>
                <a:gd name="T0" fmla="*/ 8 w 9"/>
                <a:gd name="T1" fmla="*/ 2 h 16"/>
                <a:gd name="T2" fmla="*/ 8 w 9"/>
                <a:gd name="T3" fmla="*/ 4 h 16"/>
                <a:gd name="T4" fmla="*/ 8 w 9"/>
                <a:gd name="T5" fmla="*/ 6 h 16"/>
                <a:gd name="T6" fmla="*/ 8 w 9"/>
                <a:gd name="T7" fmla="*/ 7 h 16"/>
                <a:gd name="T8" fmla="*/ 9 w 9"/>
                <a:gd name="T9" fmla="*/ 10 h 16"/>
                <a:gd name="T10" fmla="*/ 8 w 9"/>
                <a:gd name="T11" fmla="*/ 12 h 16"/>
                <a:gd name="T12" fmla="*/ 8 w 9"/>
                <a:gd name="T13" fmla="*/ 13 h 16"/>
                <a:gd name="T14" fmla="*/ 8 w 9"/>
                <a:gd name="T15" fmla="*/ 14 h 16"/>
                <a:gd name="T16" fmla="*/ 8 w 9"/>
                <a:gd name="T17" fmla="*/ 14 h 16"/>
                <a:gd name="T18" fmla="*/ 6 w 9"/>
                <a:gd name="T19" fmla="*/ 15 h 16"/>
                <a:gd name="T20" fmla="*/ 3 w 9"/>
                <a:gd name="T21" fmla="*/ 16 h 16"/>
                <a:gd name="T22" fmla="*/ 1 w 9"/>
                <a:gd name="T23" fmla="*/ 16 h 16"/>
                <a:gd name="T24" fmla="*/ 1 w 9"/>
                <a:gd name="T25" fmla="*/ 16 h 16"/>
                <a:gd name="T26" fmla="*/ 1 w 9"/>
                <a:gd name="T27" fmla="*/ 15 h 16"/>
                <a:gd name="T28" fmla="*/ 1 w 9"/>
                <a:gd name="T29" fmla="*/ 13 h 16"/>
                <a:gd name="T30" fmla="*/ 1 w 9"/>
                <a:gd name="T31" fmla="*/ 13 h 16"/>
                <a:gd name="T32" fmla="*/ 2 w 9"/>
                <a:gd name="T33" fmla="*/ 12 h 16"/>
                <a:gd name="T34" fmla="*/ 3 w 9"/>
                <a:gd name="T35" fmla="*/ 11 h 16"/>
                <a:gd name="T36" fmla="*/ 5 w 9"/>
                <a:gd name="T37" fmla="*/ 11 h 16"/>
                <a:gd name="T38" fmla="*/ 5 w 9"/>
                <a:gd name="T39" fmla="*/ 10 h 16"/>
                <a:gd name="T40" fmla="*/ 3 w 9"/>
                <a:gd name="T41" fmla="*/ 10 h 16"/>
                <a:gd name="T42" fmla="*/ 2 w 9"/>
                <a:gd name="T43" fmla="*/ 9 h 16"/>
                <a:gd name="T44" fmla="*/ 1 w 9"/>
                <a:gd name="T45" fmla="*/ 10 h 16"/>
                <a:gd name="T46" fmla="*/ 1 w 9"/>
                <a:gd name="T47" fmla="*/ 10 h 16"/>
                <a:gd name="T48" fmla="*/ 1 w 9"/>
                <a:gd name="T49" fmla="*/ 9 h 16"/>
                <a:gd name="T50" fmla="*/ 1 w 9"/>
                <a:gd name="T51" fmla="*/ 9 h 16"/>
                <a:gd name="T52" fmla="*/ 1 w 9"/>
                <a:gd name="T53" fmla="*/ 8 h 16"/>
                <a:gd name="T54" fmla="*/ 1 w 9"/>
                <a:gd name="T55" fmla="*/ 7 h 16"/>
                <a:gd name="T56" fmla="*/ 1 w 9"/>
                <a:gd name="T57" fmla="*/ 6 h 16"/>
                <a:gd name="T58" fmla="*/ 0 w 9"/>
                <a:gd name="T59" fmla="*/ 5 h 16"/>
                <a:gd name="T60" fmla="*/ 1 w 9"/>
                <a:gd name="T61" fmla="*/ 3 h 16"/>
                <a:gd name="T62" fmla="*/ 1 w 9"/>
                <a:gd name="T63" fmla="*/ 3 h 16"/>
                <a:gd name="T64" fmla="*/ 1 w 9"/>
                <a:gd name="T65" fmla="*/ 1 h 16"/>
                <a:gd name="T66" fmla="*/ 3 w 9"/>
                <a:gd name="T67" fmla="*/ 0 h 16"/>
                <a:gd name="T68" fmla="*/ 5 w 9"/>
                <a:gd name="T69" fmla="*/ 0 h 16"/>
                <a:gd name="T70" fmla="*/ 6 w 9"/>
                <a:gd name="T71" fmla="*/ 0 h 16"/>
                <a:gd name="T72" fmla="*/ 6 w 9"/>
                <a:gd name="T73" fmla="*/ 1 h 16"/>
                <a:gd name="T74" fmla="*/ 6 w 9"/>
                <a:gd name="T75" fmla="*/ 1 h 16"/>
                <a:gd name="T76" fmla="*/ 7 w 9"/>
                <a:gd name="T77" fmla="*/ 2 h 16"/>
                <a:gd name="T78" fmla="*/ 8 w 9"/>
                <a:gd name="T7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 h="16">
                  <a:moveTo>
                    <a:pt x="8" y="2"/>
                  </a:moveTo>
                  <a:lnTo>
                    <a:pt x="8" y="4"/>
                  </a:lnTo>
                  <a:lnTo>
                    <a:pt x="8" y="6"/>
                  </a:lnTo>
                  <a:lnTo>
                    <a:pt x="8" y="7"/>
                  </a:lnTo>
                  <a:lnTo>
                    <a:pt x="9" y="10"/>
                  </a:lnTo>
                  <a:lnTo>
                    <a:pt x="8" y="12"/>
                  </a:lnTo>
                  <a:lnTo>
                    <a:pt x="8" y="13"/>
                  </a:lnTo>
                  <a:lnTo>
                    <a:pt x="8" y="14"/>
                  </a:lnTo>
                  <a:lnTo>
                    <a:pt x="8" y="14"/>
                  </a:lnTo>
                  <a:lnTo>
                    <a:pt x="6" y="15"/>
                  </a:lnTo>
                  <a:lnTo>
                    <a:pt x="3" y="16"/>
                  </a:lnTo>
                  <a:lnTo>
                    <a:pt x="1" y="16"/>
                  </a:lnTo>
                  <a:lnTo>
                    <a:pt x="1" y="16"/>
                  </a:lnTo>
                  <a:lnTo>
                    <a:pt x="1" y="15"/>
                  </a:lnTo>
                  <a:lnTo>
                    <a:pt x="1" y="13"/>
                  </a:lnTo>
                  <a:lnTo>
                    <a:pt x="1" y="13"/>
                  </a:lnTo>
                  <a:lnTo>
                    <a:pt x="2" y="12"/>
                  </a:lnTo>
                  <a:lnTo>
                    <a:pt x="3" y="11"/>
                  </a:lnTo>
                  <a:lnTo>
                    <a:pt x="5" y="11"/>
                  </a:lnTo>
                  <a:lnTo>
                    <a:pt x="5" y="10"/>
                  </a:lnTo>
                  <a:lnTo>
                    <a:pt x="3" y="10"/>
                  </a:lnTo>
                  <a:lnTo>
                    <a:pt x="2" y="9"/>
                  </a:lnTo>
                  <a:lnTo>
                    <a:pt x="1" y="10"/>
                  </a:lnTo>
                  <a:lnTo>
                    <a:pt x="1" y="10"/>
                  </a:lnTo>
                  <a:lnTo>
                    <a:pt x="1" y="9"/>
                  </a:lnTo>
                  <a:lnTo>
                    <a:pt x="1" y="9"/>
                  </a:lnTo>
                  <a:lnTo>
                    <a:pt x="1" y="8"/>
                  </a:lnTo>
                  <a:lnTo>
                    <a:pt x="1" y="7"/>
                  </a:lnTo>
                  <a:lnTo>
                    <a:pt x="1" y="6"/>
                  </a:lnTo>
                  <a:lnTo>
                    <a:pt x="0" y="5"/>
                  </a:lnTo>
                  <a:lnTo>
                    <a:pt x="1" y="3"/>
                  </a:lnTo>
                  <a:lnTo>
                    <a:pt x="1" y="3"/>
                  </a:lnTo>
                  <a:lnTo>
                    <a:pt x="1" y="1"/>
                  </a:lnTo>
                  <a:lnTo>
                    <a:pt x="3" y="0"/>
                  </a:lnTo>
                  <a:lnTo>
                    <a:pt x="5" y="0"/>
                  </a:lnTo>
                  <a:lnTo>
                    <a:pt x="6" y="0"/>
                  </a:lnTo>
                  <a:lnTo>
                    <a:pt x="6" y="1"/>
                  </a:lnTo>
                  <a:lnTo>
                    <a:pt x="6" y="1"/>
                  </a:lnTo>
                  <a:lnTo>
                    <a:pt x="7" y="2"/>
                  </a:lnTo>
                  <a:lnTo>
                    <a:pt x="8"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1177"/>
            <p:cNvSpPr>
              <a:spLocks noEditPoints="1"/>
            </p:cNvSpPr>
            <p:nvPr/>
          </p:nvSpPr>
          <p:spPr bwMode="auto">
            <a:xfrm>
              <a:off x="6419850" y="1204913"/>
              <a:ext cx="171450" cy="323850"/>
            </a:xfrm>
            <a:custGeom>
              <a:avLst/>
              <a:gdLst>
                <a:gd name="T0" fmla="*/ 45 w 108"/>
                <a:gd name="T1" fmla="*/ 182 h 204"/>
                <a:gd name="T2" fmla="*/ 45 w 108"/>
                <a:gd name="T3" fmla="*/ 180 h 204"/>
                <a:gd name="T4" fmla="*/ 61 w 108"/>
                <a:gd name="T5" fmla="*/ 35 h 204"/>
                <a:gd name="T6" fmla="*/ 59 w 108"/>
                <a:gd name="T7" fmla="*/ 34 h 204"/>
                <a:gd name="T8" fmla="*/ 69 w 108"/>
                <a:gd name="T9" fmla="*/ 33 h 204"/>
                <a:gd name="T10" fmla="*/ 43 w 108"/>
                <a:gd name="T11" fmla="*/ 6 h 204"/>
                <a:gd name="T12" fmla="*/ 51 w 108"/>
                <a:gd name="T13" fmla="*/ 6 h 204"/>
                <a:gd name="T14" fmla="*/ 53 w 108"/>
                <a:gd name="T15" fmla="*/ 13 h 204"/>
                <a:gd name="T16" fmla="*/ 58 w 108"/>
                <a:gd name="T17" fmla="*/ 19 h 204"/>
                <a:gd name="T18" fmla="*/ 66 w 108"/>
                <a:gd name="T19" fmla="*/ 24 h 204"/>
                <a:gd name="T20" fmla="*/ 68 w 108"/>
                <a:gd name="T21" fmla="*/ 27 h 204"/>
                <a:gd name="T22" fmla="*/ 61 w 108"/>
                <a:gd name="T23" fmla="*/ 33 h 204"/>
                <a:gd name="T24" fmla="*/ 58 w 108"/>
                <a:gd name="T25" fmla="*/ 41 h 204"/>
                <a:gd name="T26" fmla="*/ 50 w 108"/>
                <a:gd name="T27" fmla="*/ 58 h 204"/>
                <a:gd name="T28" fmla="*/ 58 w 108"/>
                <a:gd name="T29" fmla="*/ 71 h 204"/>
                <a:gd name="T30" fmla="*/ 72 w 108"/>
                <a:gd name="T31" fmla="*/ 87 h 204"/>
                <a:gd name="T32" fmla="*/ 83 w 108"/>
                <a:gd name="T33" fmla="*/ 97 h 204"/>
                <a:gd name="T34" fmla="*/ 89 w 108"/>
                <a:gd name="T35" fmla="*/ 104 h 204"/>
                <a:gd name="T36" fmla="*/ 101 w 108"/>
                <a:gd name="T37" fmla="*/ 122 h 204"/>
                <a:gd name="T38" fmla="*/ 105 w 108"/>
                <a:gd name="T39" fmla="*/ 137 h 204"/>
                <a:gd name="T40" fmla="*/ 105 w 108"/>
                <a:gd name="T41" fmla="*/ 148 h 204"/>
                <a:gd name="T42" fmla="*/ 106 w 108"/>
                <a:gd name="T43" fmla="*/ 157 h 204"/>
                <a:gd name="T44" fmla="*/ 102 w 108"/>
                <a:gd name="T45" fmla="*/ 166 h 204"/>
                <a:gd name="T46" fmla="*/ 86 w 108"/>
                <a:gd name="T47" fmla="*/ 178 h 204"/>
                <a:gd name="T48" fmla="*/ 80 w 108"/>
                <a:gd name="T49" fmla="*/ 179 h 204"/>
                <a:gd name="T50" fmla="*/ 78 w 108"/>
                <a:gd name="T51" fmla="*/ 180 h 204"/>
                <a:gd name="T52" fmla="*/ 77 w 108"/>
                <a:gd name="T53" fmla="*/ 185 h 204"/>
                <a:gd name="T54" fmla="*/ 77 w 108"/>
                <a:gd name="T55" fmla="*/ 190 h 204"/>
                <a:gd name="T56" fmla="*/ 72 w 108"/>
                <a:gd name="T57" fmla="*/ 192 h 204"/>
                <a:gd name="T58" fmla="*/ 56 w 108"/>
                <a:gd name="T59" fmla="*/ 201 h 204"/>
                <a:gd name="T60" fmla="*/ 55 w 108"/>
                <a:gd name="T61" fmla="*/ 183 h 204"/>
                <a:gd name="T62" fmla="*/ 51 w 108"/>
                <a:gd name="T63" fmla="*/ 178 h 204"/>
                <a:gd name="T64" fmla="*/ 56 w 108"/>
                <a:gd name="T65" fmla="*/ 173 h 204"/>
                <a:gd name="T66" fmla="*/ 66 w 108"/>
                <a:gd name="T67" fmla="*/ 172 h 204"/>
                <a:gd name="T68" fmla="*/ 69 w 108"/>
                <a:gd name="T69" fmla="*/ 169 h 204"/>
                <a:gd name="T70" fmla="*/ 67 w 108"/>
                <a:gd name="T71" fmla="*/ 161 h 204"/>
                <a:gd name="T72" fmla="*/ 73 w 108"/>
                <a:gd name="T73" fmla="*/ 157 h 204"/>
                <a:gd name="T74" fmla="*/ 83 w 108"/>
                <a:gd name="T75" fmla="*/ 153 h 204"/>
                <a:gd name="T76" fmla="*/ 84 w 108"/>
                <a:gd name="T77" fmla="*/ 138 h 204"/>
                <a:gd name="T78" fmla="*/ 81 w 108"/>
                <a:gd name="T79" fmla="*/ 123 h 204"/>
                <a:gd name="T80" fmla="*/ 81 w 108"/>
                <a:gd name="T81" fmla="*/ 114 h 204"/>
                <a:gd name="T82" fmla="*/ 75 w 108"/>
                <a:gd name="T83" fmla="*/ 105 h 204"/>
                <a:gd name="T84" fmla="*/ 72 w 108"/>
                <a:gd name="T85" fmla="*/ 97 h 204"/>
                <a:gd name="T86" fmla="*/ 67 w 108"/>
                <a:gd name="T87" fmla="*/ 93 h 204"/>
                <a:gd name="T88" fmla="*/ 57 w 108"/>
                <a:gd name="T89" fmla="*/ 82 h 204"/>
                <a:gd name="T90" fmla="*/ 48 w 108"/>
                <a:gd name="T91" fmla="*/ 72 h 204"/>
                <a:gd name="T92" fmla="*/ 43 w 108"/>
                <a:gd name="T93" fmla="*/ 63 h 204"/>
                <a:gd name="T94" fmla="*/ 28 w 108"/>
                <a:gd name="T95" fmla="*/ 55 h 204"/>
                <a:gd name="T96" fmla="*/ 36 w 108"/>
                <a:gd name="T97" fmla="*/ 51 h 204"/>
                <a:gd name="T98" fmla="*/ 36 w 108"/>
                <a:gd name="T99" fmla="*/ 43 h 204"/>
                <a:gd name="T100" fmla="*/ 33 w 108"/>
                <a:gd name="T101" fmla="*/ 39 h 204"/>
                <a:gd name="T102" fmla="*/ 23 w 108"/>
                <a:gd name="T103" fmla="*/ 35 h 204"/>
                <a:gd name="T104" fmla="*/ 11 w 108"/>
                <a:gd name="T105" fmla="*/ 26 h 204"/>
                <a:gd name="T106" fmla="*/ 9 w 108"/>
                <a:gd name="T107" fmla="*/ 22 h 204"/>
                <a:gd name="T108" fmla="*/ 3 w 108"/>
                <a:gd name="T109" fmla="*/ 16 h 204"/>
                <a:gd name="T110" fmla="*/ 4 w 108"/>
                <a:gd name="T111" fmla="*/ 8 h 204"/>
                <a:gd name="T112" fmla="*/ 12 w 108"/>
                <a:gd name="T113" fmla="*/ 10 h 204"/>
                <a:gd name="T114" fmla="*/ 17 w 108"/>
                <a:gd name="T115" fmla="*/ 8 h 204"/>
                <a:gd name="T116" fmla="*/ 24 w 108"/>
                <a:gd name="T117" fmla="*/ 8 h 204"/>
                <a:gd name="T118" fmla="*/ 31 w 108"/>
                <a:gd name="T119" fmla="*/ 3 h 204"/>
                <a:gd name="T120" fmla="*/ 39 w 108"/>
                <a:gd name="T121" fmla="*/ 3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8" h="204">
                  <a:moveTo>
                    <a:pt x="78" y="203"/>
                  </a:moveTo>
                  <a:lnTo>
                    <a:pt x="78" y="203"/>
                  </a:lnTo>
                  <a:lnTo>
                    <a:pt x="78" y="202"/>
                  </a:lnTo>
                  <a:lnTo>
                    <a:pt x="79" y="202"/>
                  </a:lnTo>
                  <a:lnTo>
                    <a:pt x="78" y="202"/>
                  </a:lnTo>
                  <a:lnTo>
                    <a:pt x="79" y="202"/>
                  </a:lnTo>
                  <a:lnTo>
                    <a:pt x="78" y="203"/>
                  </a:lnTo>
                  <a:close/>
                  <a:moveTo>
                    <a:pt x="45" y="180"/>
                  </a:moveTo>
                  <a:lnTo>
                    <a:pt x="45" y="180"/>
                  </a:lnTo>
                  <a:lnTo>
                    <a:pt x="45" y="182"/>
                  </a:lnTo>
                  <a:lnTo>
                    <a:pt x="45" y="183"/>
                  </a:lnTo>
                  <a:lnTo>
                    <a:pt x="45" y="184"/>
                  </a:lnTo>
                  <a:lnTo>
                    <a:pt x="45" y="185"/>
                  </a:lnTo>
                  <a:lnTo>
                    <a:pt x="44" y="182"/>
                  </a:lnTo>
                  <a:lnTo>
                    <a:pt x="43" y="180"/>
                  </a:lnTo>
                  <a:lnTo>
                    <a:pt x="43" y="180"/>
                  </a:lnTo>
                  <a:lnTo>
                    <a:pt x="43" y="180"/>
                  </a:lnTo>
                  <a:lnTo>
                    <a:pt x="44" y="179"/>
                  </a:lnTo>
                  <a:lnTo>
                    <a:pt x="45" y="179"/>
                  </a:lnTo>
                  <a:lnTo>
                    <a:pt x="45" y="180"/>
                  </a:lnTo>
                  <a:close/>
                  <a:moveTo>
                    <a:pt x="83" y="180"/>
                  </a:moveTo>
                  <a:lnTo>
                    <a:pt x="82" y="180"/>
                  </a:lnTo>
                  <a:lnTo>
                    <a:pt x="82" y="180"/>
                  </a:lnTo>
                  <a:lnTo>
                    <a:pt x="83" y="179"/>
                  </a:lnTo>
                  <a:lnTo>
                    <a:pt x="83" y="179"/>
                  </a:lnTo>
                  <a:lnTo>
                    <a:pt x="83" y="179"/>
                  </a:lnTo>
                  <a:lnTo>
                    <a:pt x="83" y="180"/>
                  </a:lnTo>
                  <a:close/>
                  <a:moveTo>
                    <a:pt x="62" y="36"/>
                  </a:moveTo>
                  <a:lnTo>
                    <a:pt x="62" y="36"/>
                  </a:lnTo>
                  <a:lnTo>
                    <a:pt x="61" y="35"/>
                  </a:lnTo>
                  <a:lnTo>
                    <a:pt x="61" y="34"/>
                  </a:lnTo>
                  <a:lnTo>
                    <a:pt x="62" y="35"/>
                  </a:lnTo>
                  <a:lnTo>
                    <a:pt x="62" y="35"/>
                  </a:lnTo>
                  <a:lnTo>
                    <a:pt x="63" y="35"/>
                  </a:lnTo>
                  <a:lnTo>
                    <a:pt x="62" y="36"/>
                  </a:lnTo>
                  <a:lnTo>
                    <a:pt x="62" y="36"/>
                  </a:lnTo>
                  <a:close/>
                  <a:moveTo>
                    <a:pt x="60" y="35"/>
                  </a:moveTo>
                  <a:lnTo>
                    <a:pt x="60" y="35"/>
                  </a:lnTo>
                  <a:lnTo>
                    <a:pt x="59" y="35"/>
                  </a:lnTo>
                  <a:lnTo>
                    <a:pt x="59" y="34"/>
                  </a:lnTo>
                  <a:lnTo>
                    <a:pt x="59" y="34"/>
                  </a:lnTo>
                  <a:lnTo>
                    <a:pt x="60" y="34"/>
                  </a:lnTo>
                  <a:lnTo>
                    <a:pt x="60" y="35"/>
                  </a:lnTo>
                  <a:close/>
                  <a:moveTo>
                    <a:pt x="69" y="34"/>
                  </a:moveTo>
                  <a:lnTo>
                    <a:pt x="68" y="34"/>
                  </a:lnTo>
                  <a:lnTo>
                    <a:pt x="67" y="34"/>
                  </a:lnTo>
                  <a:lnTo>
                    <a:pt x="68" y="33"/>
                  </a:lnTo>
                  <a:lnTo>
                    <a:pt x="68" y="32"/>
                  </a:lnTo>
                  <a:lnTo>
                    <a:pt x="69" y="32"/>
                  </a:lnTo>
                  <a:lnTo>
                    <a:pt x="69" y="33"/>
                  </a:lnTo>
                  <a:lnTo>
                    <a:pt x="69" y="34"/>
                  </a:lnTo>
                  <a:close/>
                  <a:moveTo>
                    <a:pt x="69" y="29"/>
                  </a:moveTo>
                  <a:lnTo>
                    <a:pt x="67" y="31"/>
                  </a:lnTo>
                  <a:lnTo>
                    <a:pt x="67" y="31"/>
                  </a:lnTo>
                  <a:lnTo>
                    <a:pt x="67" y="28"/>
                  </a:lnTo>
                  <a:lnTo>
                    <a:pt x="67" y="28"/>
                  </a:lnTo>
                  <a:lnTo>
                    <a:pt x="68" y="29"/>
                  </a:lnTo>
                  <a:lnTo>
                    <a:pt x="69" y="29"/>
                  </a:lnTo>
                  <a:close/>
                  <a:moveTo>
                    <a:pt x="43" y="5"/>
                  </a:moveTo>
                  <a:lnTo>
                    <a:pt x="43" y="6"/>
                  </a:lnTo>
                  <a:lnTo>
                    <a:pt x="44" y="6"/>
                  </a:lnTo>
                  <a:lnTo>
                    <a:pt x="45" y="5"/>
                  </a:lnTo>
                  <a:lnTo>
                    <a:pt x="45" y="5"/>
                  </a:lnTo>
                  <a:lnTo>
                    <a:pt x="46" y="5"/>
                  </a:lnTo>
                  <a:lnTo>
                    <a:pt x="47" y="5"/>
                  </a:lnTo>
                  <a:lnTo>
                    <a:pt x="47" y="5"/>
                  </a:lnTo>
                  <a:lnTo>
                    <a:pt x="48" y="6"/>
                  </a:lnTo>
                  <a:lnTo>
                    <a:pt x="49" y="7"/>
                  </a:lnTo>
                  <a:lnTo>
                    <a:pt x="49" y="6"/>
                  </a:lnTo>
                  <a:lnTo>
                    <a:pt x="51" y="6"/>
                  </a:lnTo>
                  <a:lnTo>
                    <a:pt x="52" y="6"/>
                  </a:lnTo>
                  <a:lnTo>
                    <a:pt x="53" y="6"/>
                  </a:lnTo>
                  <a:lnTo>
                    <a:pt x="55" y="8"/>
                  </a:lnTo>
                  <a:lnTo>
                    <a:pt x="54" y="9"/>
                  </a:lnTo>
                  <a:lnTo>
                    <a:pt x="54" y="9"/>
                  </a:lnTo>
                  <a:lnTo>
                    <a:pt x="53" y="10"/>
                  </a:lnTo>
                  <a:lnTo>
                    <a:pt x="53" y="10"/>
                  </a:lnTo>
                  <a:lnTo>
                    <a:pt x="53" y="11"/>
                  </a:lnTo>
                  <a:lnTo>
                    <a:pt x="53" y="13"/>
                  </a:lnTo>
                  <a:lnTo>
                    <a:pt x="53" y="13"/>
                  </a:lnTo>
                  <a:lnTo>
                    <a:pt x="54" y="14"/>
                  </a:lnTo>
                  <a:lnTo>
                    <a:pt x="54" y="14"/>
                  </a:lnTo>
                  <a:lnTo>
                    <a:pt x="54" y="15"/>
                  </a:lnTo>
                  <a:lnTo>
                    <a:pt x="55" y="16"/>
                  </a:lnTo>
                  <a:lnTo>
                    <a:pt x="55" y="18"/>
                  </a:lnTo>
                  <a:lnTo>
                    <a:pt x="55" y="18"/>
                  </a:lnTo>
                  <a:lnTo>
                    <a:pt x="56" y="18"/>
                  </a:lnTo>
                  <a:lnTo>
                    <a:pt x="56" y="18"/>
                  </a:lnTo>
                  <a:lnTo>
                    <a:pt x="57" y="18"/>
                  </a:lnTo>
                  <a:lnTo>
                    <a:pt x="58" y="19"/>
                  </a:lnTo>
                  <a:lnTo>
                    <a:pt x="58" y="19"/>
                  </a:lnTo>
                  <a:lnTo>
                    <a:pt x="59" y="19"/>
                  </a:lnTo>
                  <a:lnTo>
                    <a:pt x="59" y="20"/>
                  </a:lnTo>
                  <a:lnTo>
                    <a:pt x="60" y="20"/>
                  </a:lnTo>
                  <a:lnTo>
                    <a:pt x="60" y="21"/>
                  </a:lnTo>
                  <a:lnTo>
                    <a:pt x="62" y="22"/>
                  </a:lnTo>
                  <a:lnTo>
                    <a:pt x="63" y="22"/>
                  </a:lnTo>
                  <a:lnTo>
                    <a:pt x="64" y="23"/>
                  </a:lnTo>
                  <a:lnTo>
                    <a:pt x="66" y="23"/>
                  </a:lnTo>
                  <a:lnTo>
                    <a:pt x="66" y="24"/>
                  </a:lnTo>
                  <a:lnTo>
                    <a:pt x="68" y="23"/>
                  </a:lnTo>
                  <a:lnTo>
                    <a:pt x="70" y="23"/>
                  </a:lnTo>
                  <a:lnTo>
                    <a:pt x="70" y="23"/>
                  </a:lnTo>
                  <a:lnTo>
                    <a:pt x="72" y="24"/>
                  </a:lnTo>
                  <a:lnTo>
                    <a:pt x="73" y="25"/>
                  </a:lnTo>
                  <a:lnTo>
                    <a:pt x="72" y="25"/>
                  </a:lnTo>
                  <a:lnTo>
                    <a:pt x="71" y="25"/>
                  </a:lnTo>
                  <a:lnTo>
                    <a:pt x="70" y="26"/>
                  </a:lnTo>
                  <a:lnTo>
                    <a:pt x="69" y="27"/>
                  </a:lnTo>
                  <a:lnTo>
                    <a:pt x="68" y="27"/>
                  </a:lnTo>
                  <a:lnTo>
                    <a:pt x="66" y="28"/>
                  </a:lnTo>
                  <a:lnTo>
                    <a:pt x="66" y="29"/>
                  </a:lnTo>
                  <a:lnTo>
                    <a:pt x="66" y="31"/>
                  </a:lnTo>
                  <a:lnTo>
                    <a:pt x="66" y="32"/>
                  </a:lnTo>
                  <a:lnTo>
                    <a:pt x="63" y="33"/>
                  </a:lnTo>
                  <a:lnTo>
                    <a:pt x="63" y="33"/>
                  </a:lnTo>
                  <a:lnTo>
                    <a:pt x="62" y="33"/>
                  </a:lnTo>
                  <a:lnTo>
                    <a:pt x="62" y="33"/>
                  </a:lnTo>
                  <a:lnTo>
                    <a:pt x="61" y="33"/>
                  </a:lnTo>
                  <a:lnTo>
                    <a:pt x="61" y="33"/>
                  </a:lnTo>
                  <a:lnTo>
                    <a:pt x="60" y="33"/>
                  </a:lnTo>
                  <a:lnTo>
                    <a:pt x="59" y="33"/>
                  </a:lnTo>
                  <a:lnTo>
                    <a:pt x="59" y="33"/>
                  </a:lnTo>
                  <a:lnTo>
                    <a:pt x="58" y="33"/>
                  </a:lnTo>
                  <a:lnTo>
                    <a:pt x="58" y="33"/>
                  </a:lnTo>
                  <a:lnTo>
                    <a:pt x="58" y="33"/>
                  </a:lnTo>
                  <a:lnTo>
                    <a:pt x="59" y="35"/>
                  </a:lnTo>
                  <a:lnTo>
                    <a:pt x="59" y="36"/>
                  </a:lnTo>
                  <a:lnTo>
                    <a:pt x="57" y="39"/>
                  </a:lnTo>
                  <a:lnTo>
                    <a:pt x="58" y="41"/>
                  </a:lnTo>
                  <a:lnTo>
                    <a:pt x="57" y="42"/>
                  </a:lnTo>
                  <a:lnTo>
                    <a:pt x="56" y="43"/>
                  </a:lnTo>
                  <a:lnTo>
                    <a:pt x="54" y="46"/>
                  </a:lnTo>
                  <a:lnTo>
                    <a:pt x="53" y="46"/>
                  </a:lnTo>
                  <a:lnTo>
                    <a:pt x="52" y="47"/>
                  </a:lnTo>
                  <a:lnTo>
                    <a:pt x="51" y="52"/>
                  </a:lnTo>
                  <a:lnTo>
                    <a:pt x="51" y="53"/>
                  </a:lnTo>
                  <a:lnTo>
                    <a:pt x="51" y="54"/>
                  </a:lnTo>
                  <a:lnTo>
                    <a:pt x="51" y="56"/>
                  </a:lnTo>
                  <a:lnTo>
                    <a:pt x="50" y="58"/>
                  </a:lnTo>
                  <a:lnTo>
                    <a:pt x="50" y="59"/>
                  </a:lnTo>
                  <a:lnTo>
                    <a:pt x="50" y="60"/>
                  </a:lnTo>
                  <a:lnTo>
                    <a:pt x="51" y="63"/>
                  </a:lnTo>
                  <a:lnTo>
                    <a:pt x="52" y="63"/>
                  </a:lnTo>
                  <a:lnTo>
                    <a:pt x="53" y="64"/>
                  </a:lnTo>
                  <a:lnTo>
                    <a:pt x="53" y="66"/>
                  </a:lnTo>
                  <a:lnTo>
                    <a:pt x="54" y="67"/>
                  </a:lnTo>
                  <a:lnTo>
                    <a:pt x="56" y="70"/>
                  </a:lnTo>
                  <a:lnTo>
                    <a:pt x="57" y="71"/>
                  </a:lnTo>
                  <a:lnTo>
                    <a:pt x="58" y="71"/>
                  </a:lnTo>
                  <a:lnTo>
                    <a:pt x="61" y="73"/>
                  </a:lnTo>
                  <a:lnTo>
                    <a:pt x="62" y="75"/>
                  </a:lnTo>
                  <a:lnTo>
                    <a:pt x="62" y="76"/>
                  </a:lnTo>
                  <a:lnTo>
                    <a:pt x="62" y="78"/>
                  </a:lnTo>
                  <a:lnTo>
                    <a:pt x="61" y="77"/>
                  </a:lnTo>
                  <a:lnTo>
                    <a:pt x="61" y="77"/>
                  </a:lnTo>
                  <a:lnTo>
                    <a:pt x="63" y="79"/>
                  </a:lnTo>
                  <a:lnTo>
                    <a:pt x="67" y="83"/>
                  </a:lnTo>
                  <a:lnTo>
                    <a:pt x="70" y="85"/>
                  </a:lnTo>
                  <a:lnTo>
                    <a:pt x="72" y="87"/>
                  </a:lnTo>
                  <a:lnTo>
                    <a:pt x="73" y="89"/>
                  </a:lnTo>
                  <a:lnTo>
                    <a:pt x="75" y="90"/>
                  </a:lnTo>
                  <a:lnTo>
                    <a:pt x="78" y="92"/>
                  </a:lnTo>
                  <a:lnTo>
                    <a:pt x="78" y="93"/>
                  </a:lnTo>
                  <a:lnTo>
                    <a:pt x="79" y="93"/>
                  </a:lnTo>
                  <a:lnTo>
                    <a:pt x="80" y="94"/>
                  </a:lnTo>
                  <a:lnTo>
                    <a:pt x="81" y="96"/>
                  </a:lnTo>
                  <a:lnTo>
                    <a:pt x="82" y="97"/>
                  </a:lnTo>
                  <a:lnTo>
                    <a:pt x="83" y="97"/>
                  </a:lnTo>
                  <a:lnTo>
                    <a:pt x="83" y="97"/>
                  </a:lnTo>
                  <a:lnTo>
                    <a:pt x="84" y="96"/>
                  </a:lnTo>
                  <a:lnTo>
                    <a:pt x="84" y="97"/>
                  </a:lnTo>
                  <a:lnTo>
                    <a:pt x="85" y="98"/>
                  </a:lnTo>
                  <a:lnTo>
                    <a:pt x="86" y="99"/>
                  </a:lnTo>
                  <a:lnTo>
                    <a:pt x="87" y="101"/>
                  </a:lnTo>
                  <a:lnTo>
                    <a:pt x="87" y="101"/>
                  </a:lnTo>
                  <a:lnTo>
                    <a:pt x="87" y="101"/>
                  </a:lnTo>
                  <a:lnTo>
                    <a:pt x="88" y="102"/>
                  </a:lnTo>
                  <a:lnTo>
                    <a:pt x="88" y="102"/>
                  </a:lnTo>
                  <a:lnTo>
                    <a:pt x="89" y="104"/>
                  </a:lnTo>
                  <a:lnTo>
                    <a:pt x="90" y="105"/>
                  </a:lnTo>
                  <a:lnTo>
                    <a:pt x="92" y="108"/>
                  </a:lnTo>
                  <a:lnTo>
                    <a:pt x="93" y="109"/>
                  </a:lnTo>
                  <a:lnTo>
                    <a:pt x="94" y="110"/>
                  </a:lnTo>
                  <a:lnTo>
                    <a:pt x="95" y="110"/>
                  </a:lnTo>
                  <a:lnTo>
                    <a:pt x="97" y="113"/>
                  </a:lnTo>
                  <a:lnTo>
                    <a:pt x="97" y="115"/>
                  </a:lnTo>
                  <a:lnTo>
                    <a:pt x="99" y="118"/>
                  </a:lnTo>
                  <a:lnTo>
                    <a:pt x="101" y="119"/>
                  </a:lnTo>
                  <a:lnTo>
                    <a:pt x="101" y="122"/>
                  </a:lnTo>
                  <a:lnTo>
                    <a:pt x="102" y="124"/>
                  </a:lnTo>
                  <a:lnTo>
                    <a:pt x="103" y="125"/>
                  </a:lnTo>
                  <a:lnTo>
                    <a:pt x="103" y="127"/>
                  </a:lnTo>
                  <a:lnTo>
                    <a:pt x="103" y="128"/>
                  </a:lnTo>
                  <a:lnTo>
                    <a:pt x="104" y="128"/>
                  </a:lnTo>
                  <a:lnTo>
                    <a:pt x="105" y="131"/>
                  </a:lnTo>
                  <a:lnTo>
                    <a:pt x="104" y="132"/>
                  </a:lnTo>
                  <a:lnTo>
                    <a:pt x="104" y="131"/>
                  </a:lnTo>
                  <a:lnTo>
                    <a:pt x="104" y="136"/>
                  </a:lnTo>
                  <a:lnTo>
                    <a:pt x="105" y="137"/>
                  </a:lnTo>
                  <a:lnTo>
                    <a:pt x="105" y="140"/>
                  </a:lnTo>
                  <a:lnTo>
                    <a:pt x="106" y="141"/>
                  </a:lnTo>
                  <a:lnTo>
                    <a:pt x="107" y="143"/>
                  </a:lnTo>
                  <a:lnTo>
                    <a:pt x="107" y="144"/>
                  </a:lnTo>
                  <a:lnTo>
                    <a:pt x="108" y="147"/>
                  </a:lnTo>
                  <a:lnTo>
                    <a:pt x="108" y="149"/>
                  </a:lnTo>
                  <a:lnTo>
                    <a:pt x="107" y="148"/>
                  </a:lnTo>
                  <a:lnTo>
                    <a:pt x="107" y="147"/>
                  </a:lnTo>
                  <a:lnTo>
                    <a:pt x="106" y="147"/>
                  </a:lnTo>
                  <a:lnTo>
                    <a:pt x="105" y="148"/>
                  </a:lnTo>
                  <a:lnTo>
                    <a:pt x="107" y="152"/>
                  </a:lnTo>
                  <a:lnTo>
                    <a:pt x="106" y="151"/>
                  </a:lnTo>
                  <a:lnTo>
                    <a:pt x="106" y="156"/>
                  </a:lnTo>
                  <a:lnTo>
                    <a:pt x="107" y="157"/>
                  </a:lnTo>
                  <a:lnTo>
                    <a:pt x="107" y="158"/>
                  </a:lnTo>
                  <a:lnTo>
                    <a:pt x="107" y="158"/>
                  </a:lnTo>
                  <a:lnTo>
                    <a:pt x="106" y="158"/>
                  </a:lnTo>
                  <a:lnTo>
                    <a:pt x="106" y="157"/>
                  </a:lnTo>
                  <a:lnTo>
                    <a:pt x="106" y="157"/>
                  </a:lnTo>
                  <a:lnTo>
                    <a:pt x="106" y="157"/>
                  </a:lnTo>
                  <a:lnTo>
                    <a:pt x="106" y="158"/>
                  </a:lnTo>
                  <a:lnTo>
                    <a:pt x="106" y="159"/>
                  </a:lnTo>
                  <a:lnTo>
                    <a:pt x="106" y="160"/>
                  </a:lnTo>
                  <a:lnTo>
                    <a:pt x="106" y="161"/>
                  </a:lnTo>
                  <a:lnTo>
                    <a:pt x="106" y="162"/>
                  </a:lnTo>
                  <a:lnTo>
                    <a:pt x="106" y="162"/>
                  </a:lnTo>
                  <a:lnTo>
                    <a:pt x="105" y="163"/>
                  </a:lnTo>
                  <a:lnTo>
                    <a:pt x="105" y="164"/>
                  </a:lnTo>
                  <a:lnTo>
                    <a:pt x="104" y="166"/>
                  </a:lnTo>
                  <a:lnTo>
                    <a:pt x="102" y="166"/>
                  </a:lnTo>
                  <a:lnTo>
                    <a:pt x="101" y="168"/>
                  </a:lnTo>
                  <a:lnTo>
                    <a:pt x="98" y="168"/>
                  </a:lnTo>
                  <a:lnTo>
                    <a:pt x="97" y="171"/>
                  </a:lnTo>
                  <a:lnTo>
                    <a:pt x="95" y="172"/>
                  </a:lnTo>
                  <a:lnTo>
                    <a:pt x="94" y="173"/>
                  </a:lnTo>
                  <a:lnTo>
                    <a:pt x="93" y="173"/>
                  </a:lnTo>
                  <a:lnTo>
                    <a:pt x="92" y="175"/>
                  </a:lnTo>
                  <a:lnTo>
                    <a:pt x="91" y="176"/>
                  </a:lnTo>
                  <a:lnTo>
                    <a:pt x="87" y="177"/>
                  </a:lnTo>
                  <a:lnTo>
                    <a:pt x="86" y="178"/>
                  </a:lnTo>
                  <a:lnTo>
                    <a:pt x="85" y="179"/>
                  </a:lnTo>
                  <a:lnTo>
                    <a:pt x="84" y="180"/>
                  </a:lnTo>
                  <a:lnTo>
                    <a:pt x="84" y="179"/>
                  </a:lnTo>
                  <a:lnTo>
                    <a:pt x="83" y="179"/>
                  </a:lnTo>
                  <a:lnTo>
                    <a:pt x="82" y="178"/>
                  </a:lnTo>
                  <a:lnTo>
                    <a:pt x="81" y="177"/>
                  </a:lnTo>
                  <a:lnTo>
                    <a:pt x="81" y="176"/>
                  </a:lnTo>
                  <a:lnTo>
                    <a:pt x="81" y="176"/>
                  </a:lnTo>
                  <a:lnTo>
                    <a:pt x="80" y="177"/>
                  </a:lnTo>
                  <a:lnTo>
                    <a:pt x="80" y="179"/>
                  </a:lnTo>
                  <a:lnTo>
                    <a:pt x="80" y="180"/>
                  </a:lnTo>
                  <a:lnTo>
                    <a:pt x="80" y="180"/>
                  </a:lnTo>
                  <a:lnTo>
                    <a:pt x="79" y="179"/>
                  </a:lnTo>
                  <a:lnTo>
                    <a:pt x="78" y="178"/>
                  </a:lnTo>
                  <a:lnTo>
                    <a:pt x="76" y="179"/>
                  </a:lnTo>
                  <a:lnTo>
                    <a:pt x="77" y="179"/>
                  </a:lnTo>
                  <a:lnTo>
                    <a:pt x="77" y="179"/>
                  </a:lnTo>
                  <a:lnTo>
                    <a:pt x="78" y="179"/>
                  </a:lnTo>
                  <a:lnTo>
                    <a:pt x="78" y="180"/>
                  </a:lnTo>
                  <a:lnTo>
                    <a:pt x="78" y="180"/>
                  </a:lnTo>
                  <a:lnTo>
                    <a:pt x="78" y="181"/>
                  </a:lnTo>
                  <a:lnTo>
                    <a:pt x="77" y="181"/>
                  </a:lnTo>
                  <a:lnTo>
                    <a:pt x="75" y="181"/>
                  </a:lnTo>
                  <a:lnTo>
                    <a:pt x="75" y="181"/>
                  </a:lnTo>
                  <a:lnTo>
                    <a:pt x="76" y="182"/>
                  </a:lnTo>
                  <a:lnTo>
                    <a:pt x="78" y="182"/>
                  </a:lnTo>
                  <a:lnTo>
                    <a:pt x="79" y="183"/>
                  </a:lnTo>
                  <a:lnTo>
                    <a:pt x="79" y="183"/>
                  </a:lnTo>
                  <a:lnTo>
                    <a:pt x="78" y="184"/>
                  </a:lnTo>
                  <a:lnTo>
                    <a:pt x="77" y="185"/>
                  </a:lnTo>
                  <a:lnTo>
                    <a:pt x="77" y="186"/>
                  </a:lnTo>
                  <a:lnTo>
                    <a:pt x="77" y="186"/>
                  </a:lnTo>
                  <a:lnTo>
                    <a:pt x="77" y="187"/>
                  </a:lnTo>
                  <a:lnTo>
                    <a:pt x="76" y="187"/>
                  </a:lnTo>
                  <a:lnTo>
                    <a:pt x="75" y="186"/>
                  </a:lnTo>
                  <a:lnTo>
                    <a:pt x="71" y="182"/>
                  </a:lnTo>
                  <a:lnTo>
                    <a:pt x="72" y="183"/>
                  </a:lnTo>
                  <a:lnTo>
                    <a:pt x="76" y="187"/>
                  </a:lnTo>
                  <a:lnTo>
                    <a:pt x="76" y="189"/>
                  </a:lnTo>
                  <a:lnTo>
                    <a:pt x="77" y="190"/>
                  </a:lnTo>
                  <a:lnTo>
                    <a:pt x="76" y="190"/>
                  </a:lnTo>
                  <a:lnTo>
                    <a:pt x="76" y="191"/>
                  </a:lnTo>
                  <a:lnTo>
                    <a:pt x="74" y="191"/>
                  </a:lnTo>
                  <a:lnTo>
                    <a:pt x="72" y="189"/>
                  </a:lnTo>
                  <a:lnTo>
                    <a:pt x="69" y="185"/>
                  </a:lnTo>
                  <a:lnTo>
                    <a:pt x="67" y="185"/>
                  </a:lnTo>
                  <a:lnTo>
                    <a:pt x="71" y="189"/>
                  </a:lnTo>
                  <a:lnTo>
                    <a:pt x="72" y="190"/>
                  </a:lnTo>
                  <a:lnTo>
                    <a:pt x="72" y="192"/>
                  </a:lnTo>
                  <a:lnTo>
                    <a:pt x="72" y="192"/>
                  </a:lnTo>
                  <a:lnTo>
                    <a:pt x="72" y="193"/>
                  </a:lnTo>
                  <a:lnTo>
                    <a:pt x="63" y="197"/>
                  </a:lnTo>
                  <a:lnTo>
                    <a:pt x="62" y="199"/>
                  </a:lnTo>
                  <a:lnTo>
                    <a:pt x="62" y="201"/>
                  </a:lnTo>
                  <a:lnTo>
                    <a:pt x="60" y="202"/>
                  </a:lnTo>
                  <a:lnTo>
                    <a:pt x="59" y="203"/>
                  </a:lnTo>
                  <a:lnTo>
                    <a:pt x="57" y="204"/>
                  </a:lnTo>
                  <a:lnTo>
                    <a:pt x="55" y="204"/>
                  </a:lnTo>
                  <a:lnTo>
                    <a:pt x="57" y="202"/>
                  </a:lnTo>
                  <a:lnTo>
                    <a:pt x="56" y="201"/>
                  </a:lnTo>
                  <a:lnTo>
                    <a:pt x="55" y="196"/>
                  </a:lnTo>
                  <a:lnTo>
                    <a:pt x="55" y="190"/>
                  </a:lnTo>
                  <a:lnTo>
                    <a:pt x="56" y="187"/>
                  </a:lnTo>
                  <a:lnTo>
                    <a:pt x="57" y="187"/>
                  </a:lnTo>
                  <a:lnTo>
                    <a:pt x="58" y="186"/>
                  </a:lnTo>
                  <a:lnTo>
                    <a:pt x="58" y="186"/>
                  </a:lnTo>
                  <a:lnTo>
                    <a:pt x="58" y="185"/>
                  </a:lnTo>
                  <a:lnTo>
                    <a:pt x="57" y="184"/>
                  </a:lnTo>
                  <a:lnTo>
                    <a:pt x="56" y="184"/>
                  </a:lnTo>
                  <a:lnTo>
                    <a:pt x="55" y="183"/>
                  </a:lnTo>
                  <a:lnTo>
                    <a:pt x="54" y="182"/>
                  </a:lnTo>
                  <a:lnTo>
                    <a:pt x="53" y="182"/>
                  </a:lnTo>
                  <a:lnTo>
                    <a:pt x="52" y="183"/>
                  </a:lnTo>
                  <a:lnTo>
                    <a:pt x="52" y="182"/>
                  </a:lnTo>
                  <a:lnTo>
                    <a:pt x="52" y="181"/>
                  </a:lnTo>
                  <a:lnTo>
                    <a:pt x="51" y="180"/>
                  </a:lnTo>
                  <a:lnTo>
                    <a:pt x="49" y="179"/>
                  </a:lnTo>
                  <a:lnTo>
                    <a:pt x="50" y="179"/>
                  </a:lnTo>
                  <a:lnTo>
                    <a:pt x="50" y="179"/>
                  </a:lnTo>
                  <a:lnTo>
                    <a:pt x="51" y="178"/>
                  </a:lnTo>
                  <a:lnTo>
                    <a:pt x="52" y="178"/>
                  </a:lnTo>
                  <a:lnTo>
                    <a:pt x="54" y="178"/>
                  </a:lnTo>
                  <a:lnTo>
                    <a:pt x="54" y="178"/>
                  </a:lnTo>
                  <a:lnTo>
                    <a:pt x="55" y="177"/>
                  </a:lnTo>
                  <a:lnTo>
                    <a:pt x="56" y="176"/>
                  </a:lnTo>
                  <a:lnTo>
                    <a:pt x="56" y="175"/>
                  </a:lnTo>
                  <a:lnTo>
                    <a:pt x="57" y="175"/>
                  </a:lnTo>
                  <a:lnTo>
                    <a:pt x="56" y="174"/>
                  </a:lnTo>
                  <a:lnTo>
                    <a:pt x="56" y="173"/>
                  </a:lnTo>
                  <a:lnTo>
                    <a:pt x="56" y="173"/>
                  </a:lnTo>
                  <a:lnTo>
                    <a:pt x="57" y="173"/>
                  </a:lnTo>
                  <a:lnTo>
                    <a:pt x="59" y="173"/>
                  </a:lnTo>
                  <a:lnTo>
                    <a:pt x="59" y="174"/>
                  </a:lnTo>
                  <a:lnTo>
                    <a:pt x="60" y="172"/>
                  </a:lnTo>
                  <a:lnTo>
                    <a:pt x="60" y="172"/>
                  </a:lnTo>
                  <a:lnTo>
                    <a:pt x="61" y="172"/>
                  </a:lnTo>
                  <a:lnTo>
                    <a:pt x="62" y="172"/>
                  </a:lnTo>
                  <a:lnTo>
                    <a:pt x="64" y="172"/>
                  </a:lnTo>
                  <a:lnTo>
                    <a:pt x="64" y="172"/>
                  </a:lnTo>
                  <a:lnTo>
                    <a:pt x="66" y="172"/>
                  </a:lnTo>
                  <a:lnTo>
                    <a:pt x="67" y="173"/>
                  </a:lnTo>
                  <a:lnTo>
                    <a:pt x="67" y="173"/>
                  </a:lnTo>
                  <a:lnTo>
                    <a:pt x="68" y="173"/>
                  </a:lnTo>
                  <a:lnTo>
                    <a:pt x="68" y="173"/>
                  </a:lnTo>
                  <a:lnTo>
                    <a:pt x="70" y="174"/>
                  </a:lnTo>
                  <a:lnTo>
                    <a:pt x="71" y="174"/>
                  </a:lnTo>
                  <a:lnTo>
                    <a:pt x="70" y="173"/>
                  </a:lnTo>
                  <a:lnTo>
                    <a:pt x="70" y="171"/>
                  </a:lnTo>
                  <a:lnTo>
                    <a:pt x="70" y="171"/>
                  </a:lnTo>
                  <a:lnTo>
                    <a:pt x="69" y="169"/>
                  </a:lnTo>
                  <a:lnTo>
                    <a:pt x="67" y="167"/>
                  </a:lnTo>
                  <a:lnTo>
                    <a:pt x="66" y="167"/>
                  </a:lnTo>
                  <a:lnTo>
                    <a:pt x="66" y="165"/>
                  </a:lnTo>
                  <a:lnTo>
                    <a:pt x="66" y="164"/>
                  </a:lnTo>
                  <a:lnTo>
                    <a:pt x="66" y="163"/>
                  </a:lnTo>
                  <a:lnTo>
                    <a:pt x="66" y="162"/>
                  </a:lnTo>
                  <a:lnTo>
                    <a:pt x="66" y="162"/>
                  </a:lnTo>
                  <a:lnTo>
                    <a:pt x="66" y="162"/>
                  </a:lnTo>
                  <a:lnTo>
                    <a:pt x="67" y="162"/>
                  </a:lnTo>
                  <a:lnTo>
                    <a:pt x="67" y="161"/>
                  </a:lnTo>
                  <a:lnTo>
                    <a:pt x="67" y="160"/>
                  </a:lnTo>
                  <a:lnTo>
                    <a:pt x="69" y="160"/>
                  </a:lnTo>
                  <a:lnTo>
                    <a:pt x="70" y="161"/>
                  </a:lnTo>
                  <a:lnTo>
                    <a:pt x="72" y="161"/>
                  </a:lnTo>
                  <a:lnTo>
                    <a:pt x="72" y="161"/>
                  </a:lnTo>
                  <a:lnTo>
                    <a:pt x="72" y="161"/>
                  </a:lnTo>
                  <a:lnTo>
                    <a:pt x="72" y="161"/>
                  </a:lnTo>
                  <a:lnTo>
                    <a:pt x="72" y="158"/>
                  </a:lnTo>
                  <a:lnTo>
                    <a:pt x="72" y="158"/>
                  </a:lnTo>
                  <a:lnTo>
                    <a:pt x="73" y="157"/>
                  </a:lnTo>
                  <a:lnTo>
                    <a:pt x="75" y="157"/>
                  </a:lnTo>
                  <a:lnTo>
                    <a:pt x="75" y="157"/>
                  </a:lnTo>
                  <a:lnTo>
                    <a:pt x="76" y="156"/>
                  </a:lnTo>
                  <a:lnTo>
                    <a:pt x="78" y="156"/>
                  </a:lnTo>
                  <a:lnTo>
                    <a:pt x="79" y="155"/>
                  </a:lnTo>
                  <a:lnTo>
                    <a:pt x="80" y="153"/>
                  </a:lnTo>
                  <a:lnTo>
                    <a:pt x="81" y="153"/>
                  </a:lnTo>
                  <a:lnTo>
                    <a:pt x="82" y="153"/>
                  </a:lnTo>
                  <a:lnTo>
                    <a:pt x="82" y="153"/>
                  </a:lnTo>
                  <a:lnTo>
                    <a:pt x="83" y="153"/>
                  </a:lnTo>
                  <a:lnTo>
                    <a:pt x="84" y="153"/>
                  </a:lnTo>
                  <a:lnTo>
                    <a:pt x="84" y="152"/>
                  </a:lnTo>
                  <a:lnTo>
                    <a:pt x="85" y="151"/>
                  </a:lnTo>
                  <a:lnTo>
                    <a:pt x="85" y="150"/>
                  </a:lnTo>
                  <a:lnTo>
                    <a:pt x="84" y="147"/>
                  </a:lnTo>
                  <a:lnTo>
                    <a:pt x="84" y="146"/>
                  </a:lnTo>
                  <a:lnTo>
                    <a:pt x="83" y="144"/>
                  </a:lnTo>
                  <a:lnTo>
                    <a:pt x="83" y="143"/>
                  </a:lnTo>
                  <a:lnTo>
                    <a:pt x="84" y="140"/>
                  </a:lnTo>
                  <a:lnTo>
                    <a:pt x="84" y="138"/>
                  </a:lnTo>
                  <a:lnTo>
                    <a:pt x="84" y="136"/>
                  </a:lnTo>
                  <a:lnTo>
                    <a:pt x="83" y="134"/>
                  </a:lnTo>
                  <a:lnTo>
                    <a:pt x="82" y="132"/>
                  </a:lnTo>
                  <a:lnTo>
                    <a:pt x="81" y="129"/>
                  </a:lnTo>
                  <a:lnTo>
                    <a:pt x="80" y="129"/>
                  </a:lnTo>
                  <a:lnTo>
                    <a:pt x="80" y="128"/>
                  </a:lnTo>
                  <a:lnTo>
                    <a:pt x="80" y="127"/>
                  </a:lnTo>
                  <a:lnTo>
                    <a:pt x="80" y="125"/>
                  </a:lnTo>
                  <a:lnTo>
                    <a:pt x="80" y="124"/>
                  </a:lnTo>
                  <a:lnTo>
                    <a:pt x="81" y="123"/>
                  </a:lnTo>
                  <a:lnTo>
                    <a:pt x="81" y="122"/>
                  </a:lnTo>
                  <a:lnTo>
                    <a:pt x="81" y="120"/>
                  </a:lnTo>
                  <a:lnTo>
                    <a:pt x="81" y="119"/>
                  </a:lnTo>
                  <a:lnTo>
                    <a:pt x="81" y="118"/>
                  </a:lnTo>
                  <a:lnTo>
                    <a:pt x="81" y="117"/>
                  </a:lnTo>
                  <a:lnTo>
                    <a:pt x="81" y="117"/>
                  </a:lnTo>
                  <a:lnTo>
                    <a:pt x="80" y="116"/>
                  </a:lnTo>
                  <a:lnTo>
                    <a:pt x="80" y="115"/>
                  </a:lnTo>
                  <a:lnTo>
                    <a:pt x="81" y="115"/>
                  </a:lnTo>
                  <a:lnTo>
                    <a:pt x="81" y="114"/>
                  </a:lnTo>
                  <a:lnTo>
                    <a:pt x="82" y="113"/>
                  </a:lnTo>
                  <a:lnTo>
                    <a:pt x="82" y="112"/>
                  </a:lnTo>
                  <a:lnTo>
                    <a:pt x="81" y="111"/>
                  </a:lnTo>
                  <a:lnTo>
                    <a:pt x="80" y="110"/>
                  </a:lnTo>
                  <a:lnTo>
                    <a:pt x="79" y="109"/>
                  </a:lnTo>
                  <a:lnTo>
                    <a:pt x="78" y="108"/>
                  </a:lnTo>
                  <a:lnTo>
                    <a:pt x="77" y="107"/>
                  </a:lnTo>
                  <a:lnTo>
                    <a:pt x="76" y="106"/>
                  </a:lnTo>
                  <a:lnTo>
                    <a:pt x="75" y="105"/>
                  </a:lnTo>
                  <a:lnTo>
                    <a:pt x="75" y="105"/>
                  </a:lnTo>
                  <a:lnTo>
                    <a:pt x="75" y="104"/>
                  </a:lnTo>
                  <a:lnTo>
                    <a:pt x="77" y="103"/>
                  </a:lnTo>
                  <a:lnTo>
                    <a:pt x="77" y="103"/>
                  </a:lnTo>
                  <a:lnTo>
                    <a:pt x="78" y="102"/>
                  </a:lnTo>
                  <a:lnTo>
                    <a:pt x="77" y="101"/>
                  </a:lnTo>
                  <a:lnTo>
                    <a:pt x="77" y="101"/>
                  </a:lnTo>
                  <a:lnTo>
                    <a:pt x="76" y="101"/>
                  </a:lnTo>
                  <a:lnTo>
                    <a:pt x="75" y="99"/>
                  </a:lnTo>
                  <a:lnTo>
                    <a:pt x="73" y="97"/>
                  </a:lnTo>
                  <a:lnTo>
                    <a:pt x="72" y="97"/>
                  </a:lnTo>
                  <a:lnTo>
                    <a:pt x="71" y="96"/>
                  </a:lnTo>
                  <a:lnTo>
                    <a:pt x="71" y="96"/>
                  </a:lnTo>
                  <a:lnTo>
                    <a:pt x="70" y="94"/>
                  </a:lnTo>
                  <a:lnTo>
                    <a:pt x="70" y="94"/>
                  </a:lnTo>
                  <a:lnTo>
                    <a:pt x="69" y="94"/>
                  </a:lnTo>
                  <a:lnTo>
                    <a:pt x="69" y="95"/>
                  </a:lnTo>
                  <a:lnTo>
                    <a:pt x="68" y="95"/>
                  </a:lnTo>
                  <a:lnTo>
                    <a:pt x="68" y="94"/>
                  </a:lnTo>
                  <a:lnTo>
                    <a:pt x="67" y="94"/>
                  </a:lnTo>
                  <a:lnTo>
                    <a:pt x="67" y="93"/>
                  </a:lnTo>
                  <a:lnTo>
                    <a:pt x="66" y="92"/>
                  </a:lnTo>
                  <a:lnTo>
                    <a:pt x="66" y="90"/>
                  </a:lnTo>
                  <a:lnTo>
                    <a:pt x="66" y="89"/>
                  </a:lnTo>
                  <a:lnTo>
                    <a:pt x="64" y="88"/>
                  </a:lnTo>
                  <a:lnTo>
                    <a:pt x="64" y="88"/>
                  </a:lnTo>
                  <a:lnTo>
                    <a:pt x="63" y="88"/>
                  </a:lnTo>
                  <a:lnTo>
                    <a:pt x="62" y="86"/>
                  </a:lnTo>
                  <a:lnTo>
                    <a:pt x="61" y="85"/>
                  </a:lnTo>
                  <a:lnTo>
                    <a:pt x="57" y="82"/>
                  </a:lnTo>
                  <a:lnTo>
                    <a:pt x="57" y="82"/>
                  </a:lnTo>
                  <a:lnTo>
                    <a:pt x="56" y="80"/>
                  </a:lnTo>
                  <a:lnTo>
                    <a:pt x="54" y="79"/>
                  </a:lnTo>
                  <a:lnTo>
                    <a:pt x="53" y="78"/>
                  </a:lnTo>
                  <a:lnTo>
                    <a:pt x="52" y="76"/>
                  </a:lnTo>
                  <a:lnTo>
                    <a:pt x="52" y="75"/>
                  </a:lnTo>
                  <a:lnTo>
                    <a:pt x="51" y="74"/>
                  </a:lnTo>
                  <a:lnTo>
                    <a:pt x="50" y="73"/>
                  </a:lnTo>
                  <a:lnTo>
                    <a:pt x="49" y="72"/>
                  </a:lnTo>
                  <a:lnTo>
                    <a:pt x="49" y="72"/>
                  </a:lnTo>
                  <a:lnTo>
                    <a:pt x="48" y="72"/>
                  </a:lnTo>
                  <a:lnTo>
                    <a:pt x="47" y="71"/>
                  </a:lnTo>
                  <a:lnTo>
                    <a:pt x="46" y="69"/>
                  </a:lnTo>
                  <a:lnTo>
                    <a:pt x="45" y="69"/>
                  </a:lnTo>
                  <a:lnTo>
                    <a:pt x="44" y="68"/>
                  </a:lnTo>
                  <a:lnTo>
                    <a:pt x="44" y="67"/>
                  </a:lnTo>
                  <a:lnTo>
                    <a:pt x="45" y="66"/>
                  </a:lnTo>
                  <a:lnTo>
                    <a:pt x="45" y="66"/>
                  </a:lnTo>
                  <a:lnTo>
                    <a:pt x="45" y="64"/>
                  </a:lnTo>
                  <a:lnTo>
                    <a:pt x="44" y="64"/>
                  </a:lnTo>
                  <a:lnTo>
                    <a:pt x="43" y="63"/>
                  </a:lnTo>
                  <a:lnTo>
                    <a:pt x="39" y="62"/>
                  </a:lnTo>
                  <a:lnTo>
                    <a:pt x="38" y="61"/>
                  </a:lnTo>
                  <a:lnTo>
                    <a:pt x="37" y="60"/>
                  </a:lnTo>
                  <a:lnTo>
                    <a:pt x="36" y="60"/>
                  </a:lnTo>
                  <a:lnTo>
                    <a:pt x="31" y="57"/>
                  </a:lnTo>
                  <a:lnTo>
                    <a:pt x="29" y="56"/>
                  </a:lnTo>
                  <a:lnTo>
                    <a:pt x="28" y="56"/>
                  </a:lnTo>
                  <a:lnTo>
                    <a:pt x="28" y="55"/>
                  </a:lnTo>
                  <a:lnTo>
                    <a:pt x="28" y="55"/>
                  </a:lnTo>
                  <a:lnTo>
                    <a:pt x="28" y="55"/>
                  </a:lnTo>
                  <a:lnTo>
                    <a:pt x="29" y="54"/>
                  </a:lnTo>
                  <a:lnTo>
                    <a:pt x="29" y="53"/>
                  </a:lnTo>
                  <a:lnTo>
                    <a:pt x="29" y="52"/>
                  </a:lnTo>
                  <a:lnTo>
                    <a:pt x="28" y="51"/>
                  </a:lnTo>
                  <a:lnTo>
                    <a:pt x="29" y="50"/>
                  </a:lnTo>
                  <a:lnTo>
                    <a:pt x="29" y="50"/>
                  </a:lnTo>
                  <a:lnTo>
                    <a:pt x="31" y="50"/>
                  </a:lnTo>
                  <a:lnTo>
                    <a:pt x="32" y="50"/>
                  </a:lnTo>
                  <a:lnTo>
                    <a:pt x="36" y="51"/>
                  </a:lnTo>
                  <a:lnTo>
                    <a:pt x="36" y="51"/>
                  </a:lnTo>
                  <a:lnTo>
                    <a:pt x="38" y="49"/>
                  </a:lnTo>
                  <a:lnTo>
                    <a:pt x="38" y="48"/>
                  </a:lnTo>
                  <a:lnTo>
                    <a:pt x="38" y="47"/>
                  </a:lnTo>
                  <a:lnTo>
                    <a:pt x="38" y="47"/>
                  </a:lnTo>
                  <a:lnTo>
                    <a:pt x="39" y="46"/>
                  </a:lnTo>
                  <a:lnTo>
                    <a:pt x="39" y="45"/>
                  </a:lnTo>
                  <a:lnTo>
                    <a:pt x="38" y="44"/>
                  </a:lnTo>
                  <a:lnTo>
                    <a:pt x="38" y="43"/>
                  </a:lnTo>
                  <a:lnTo>
                    <a:pt x="37" y="43"/>
                  </a:lnTo>
                  <a:lnTo>
                    <a:pt x="36" y="43"/>
                  </a:lnTo>
                  <a:lnTo>
                    <a:pt x="36" y="43"/>
                  </a:lnTo>
                  <a:lnTo>
                    <a:pt x="36" y="42"/>
                  </a:lnTo>
                  <a:lnTo>
                    <a:pt x="35" y="42"/>
                  </a:lnTo>
                  <a:lnTo>
                    <a:pt x="35" y="41"/>
                  </a:lnTo>
                  <a:lnTo>
                    <a:pt x="33" y="40"/>
                  </a:lnTo>
                  <a:lnTo>
                    <a:pt x="32" y="40"/>
                  </a:lnTo>
                  <a:lnTo>
                    <a:pt x="32" y="40"/>
                  </a:lnTo>
                  <a:lnTo>
                    <a:pt x="32" y="40"/>
                  </a:lnTo>
                  <a:lnTo>
                    <a:pt x="33" y="39"/>
                  </a:lnTo>
                  <a:lnTo>
                    <a:pt x="33" y="39"/>
                  </a:lnTo>
                  <a:lnTo>
                    <a:pt x="34" y="38"/>
                  </a:lnTo>
                  <a:lnTo>
                    <a:pt x="34" y="37"/>
                  </a:lnTo>
                  <a:lnTo>
                    <a:pt x="33" y="37"/>
                  </a:lnTo>
                  <a:lnTo>
                    <a:pt x="32" y="36"/>
                  </a:lnTo>
                  <a:lnTo>
                    <a:pt x="31" y="35"/>
                  </a:lnTo>
                  <a:lnTo>
                    <a:pt x="28" y="34"/>
                  </a:lnTo>
                  <a:lnTo>
                    <a:pt x="27" y="33"/>
                  </a:lnTo>
                  <a:lnTo>
                    <a:pt x="26" y="33"/>
                  </a:lnTo>
                  <a:lnTo>
                    <a:pt x="24" y="34"/>
                  </a:lnTo>
                  <a:lnTo>
                    <a:pt x="23" y="35"/>
                  </a:lnTo>
                  <a:lnTo>
                    <a:pt x="23" y="36"/>
                  </a:lnTo>
                  <a:lnTo>
                    <a:pt x="22" y="37"/>
                  </a:lnTo>
                  <a:lnTo>
                    <a:pt x="21" y="36"/>
                  </a:lnTo>
                  <a:lnTo>
                    <a:pt x="19" y="36"/>
                  </a:lnTo>
                  <a:lnTo>
                    <a:pt x="16" y="35"/>
                  </a:lnTo>
                  <a:lnTo>
                    <a:pt x="15" y="34"/>
                  </a:lnTo>
                  <a:lnTo>
                    <a:pt x="12" y="29"/>
                  </a:lnTo>
                  <a:lnTo>
                    <a:pt x="11" y="28"/>
                  </a:lnTo>
                  <a:lnTo>
                    <a:pt x="11" y="27"/>
                  </a:lnTo>
                  <a:lnTo>
                    <a:pt x="11" y="26"/>
                  </a:lnTo>
                  <a:lnTo>
                    <a:pt x="11" y="25"/>
                  </a:lnTo>
                  <a:lnTo>
                    <a:pt x="12" y="24"/>
                  </a:lnTo>
                  <a:lnTo>
                    <a:pt x="12" y="23"/>
                  </a:lnTo>
                  <a:lnTo>
                    <a:pt x="12" y="22"/>
                  </a:lnTo>
                  <a:lnTo>
                    <a:pt x="11" y="22"/>
                  </a:lnTo>
                  <a:lnTo>
                    <a:pt x="11" y="22"/>
                  </a:lnTo>
                  <a:lnTo>
                    <a:pt x="10" y="22"/>
                  </a:lnTo>
                  <a:lnTo>
                    <a:pt x="10" y="21"/>
                  </a:lnTo>
                  <a:lnTo>
                    <a:pt x="9" y="21"/>
                  </a:lnTo>
                  <a:lnTo>
                    <a:pt x="9" y="22"/>
                  </a:lnTo>
                  <a:lnTo>
                    <a:pt x="9" y="22"/>
                  </a:lnTo>
                  <a:lnTo>
                    <a:pt x="9" y="23"/>
                  </a:lnTo>
                  <a:lnTo>
                    <a:pt x="8" y="22"/>
                  </a:lnTo>
                  <a:lnTo>
                    <a:pt x="8" y="22"/>
                  </a:lnTo>
                  <a:lnTo>
                    <a:pt x="8" y="21"/>
                  </a:lnTo>
                  <a:lnTo>
                    <a:pt x="7" y="20"/>
                  </a:lnTo>
                  <a:lnTo>
                    <a:pt x="7" y="19"/>
                  </a:lnTo>
                  <a:lnTo>
                    <a:pt x="6" y="19"/>
                  </a:lnTo>
                  <a:lnTo>
                    <a:pt x="5" y="18"/>
                  </a:lnTo>
                  <a:lnTo>
                    <a:pt x="3" y="16"/>
                  </a:lnTo>
                  <a:lnTo>
                    <a:pt x="1" y="14"/>
                  </a:lnTo>
                  <a:lnTo>
                    <a:pt x="0" y="13"/>
                  </a:lnTo>
                  <a:lnTo>
                    <a:pt x="1" y="13"/>
                  </a:lnTo>
                  <a:lnTo>
                    <a:pt x="1" y="12"/>
                  </a:lnTo>
                  <a:lnTo>
                    <a:pt x="2" y="11"/>
                  </a:lnTo>
                  <a:lnTo>
                    <a:pt x="3" y="9"/>
                  </a:lnTo>
                  <a:lnTo>
                    <a:pt x="3" y="9"/>
                  </a:lnTo>
                  <a:lnTo>
                    <a:pt x="3" y="8"/>
                  </a:lnTo>
                  <a:lnTo>
                    <a:pt x="4" y="8"/>
                  </a:lnTo>
                  <a:lnTo>
                    <a:pt x="4" y="8"/>
                  </a:lnTo>
                  <a:lnTo>
                    <a:pt x="5" y="9"/>
                  </a:lnTo>
                  <a:lnTo>
                    <a:pt x="7" y="9"/>
                  </a:lnTo>
                  <a:lnTo>
                    <a:pt x="8" y="10"/>
                  </a:lnTo>
                  <a:lnTo>
                    <a:pt x="9" y="11"/>
                  </a:lnTo>
                  <a:lnTo>
                    <a:pt x="10" y="12"/>
                  </a:lnTo>
                  <a:lnTo>
                    <a:pt x="10" y="12"/>
                  </a:lnTo>
                  <a:lnTo>
                    <a:pt x="10" y="12"/>
                  </a:lnTo>
                  <a:lnTo>
                    <a:pt x="11" y="11"/>
                  </a:lnTo>
                  <a:lnTo>
                    <a:pt x="12" y="11"/>
                  </a:lnTo>
                  <a:lnTo>
                    <a:pt x="12" y="10"/>
                  </a:lnTo>
                  <a:lnTo>
                    <a:pt x="12" y="9"/>
                  </a:lnTo>
                  <a:lnTo>
                    <a:pt x="13" y="8"/>
                  </a:lnTo>
                  <a:lnTo>
                    <a:pt x="13" y="8"/>
                  </a:lnTo>
                  <a:lnTo>
                    <a:pt x="13" y="8"/>
                  </a:lnTo>
                  <a:lnTo>
                    <a:pt x="14" y="8"/>
                  </a:lnTo>
                  <a:lnTo>
                    <a:pt x="16" y="10"/>
                  </a:lnTo>
                  <a:lnTo>
                    <a:pt x="16" y="10"/>
                  </a:lnTo>
                  <a:lnTo>
                    <a:pt x="16" y="10"/>
                  </a:lnTo>
                  <a:lnTo>
                    <a:pt x="16" y="8"/>
                  </a:lnTo>
                  <a:lnTo>
                    <a:pt x="17" y="8"/>
                  </a:lnTo>
                  <a:lnTo>
                    <a:pt x="17" y="8"/>
                  </a:lnTo>
                  <a:lnTo>
                    <a:pt x="21" y="11"/>
                  </a:lnTo>
                  <a:lnTo>
                    <a:pt x="21" y="11"/>
                  </a:lnTo>
                  <a:lnTo>
                    <a:pt x="21" y="11"/>
                  </a:lnTo>
                  <a:lnTo>
                    <a:pt x="22" y="10"/>
                  </a:lnTo>
                  <a:lnTo>
                    <a:pt x="22" y="9"/>
                  </a:lnTo>
                  <a:lnTo>
                    <a:pt x="22" y="8"/>
                  </a:lnTo>
                  <a:lnTo>
                    <a:pt x="23" y="7"/>
                  </a:lnTo>
                  <a:lnTo>
                    <a:pt x="24" y="7"/>
                  </a:lnTo>
                  <a:lnTo>
                    <a:pt x="24" y="8"/>
                  </a:lnTo>
                  <a:lnTo>
                    <a:pt x="25" y="8"/>
                  </a:lnTo>
                  <a:lnTo>
                    <a:pt x="26" y="9"/>
                  </a:lnTo>
                  <a:lnTo>
                    <a:pt x="27" y="7"/>
                  </a:lnTo>
                  <a:lnTo>
                    <a:pt x="28" y="7"/>
                  </a:lnTo>
                  <a:lnTo>
                    <a:pt x="29" y="7"/>
                  </a:lnTo>
                  <a:lnTo>
                    <a:pt x="29" y="7"/>
                  </a:lnTo>
                  <a:lnTo>
                    <a:pt x="31" y="6"/>
                  </a:lnTo>
                  <a:lnTo>
                    <a:pt x="31" y="6"/>
                  </a:lnTo>
                  <a:lnTo>
                    <a:pt x="31" y="4"/>
                  </a:lnTo>
                  <a:lnTo>
                    <a:pt x="31" y="3"/>
                  </a:lnTo>
                  <a:lnTo>
                    <a:pt x="32" y="3"/>
                  </a:lnTo>
                  <a:lnTo>
                    <a:pt x="32" y="2"/>
                  </a:lnTo>
                  <a:lnTo>
                    <a:pt x="33" y="2"/>
                  </a:lnTo>
                  <a:lnTo>
                    <a:pt x="35" y="1"/>
                  </a:lnTo>
                  <a:lnTo>
                    <a:pt x="35" y="0"/>
                  </a:lnTo>
                  <a:lnTo>
                    <a:pt x="36" y="0"/>
                  </a:lnTo>
                  <a:lnTo>
                    <a:pt x="37" y="0"/>
                  </a:lnTo>
                  <a:lnTo>
                    <a:pt x="38" y="1"/>
                  </a:lnTo>
                  <a:lnTo>
                    <a:pt x="39" y="2"/>
                  </a:lnTo>
                  <a:lnTo>
                    <a:pt x="39" y="3"/>
                  </a:lnTo>
                  <a:lnTo>
                    <a:pt x="40" y="4"/>
                  </a:lnTo>
                  <a:lnTo>
                    <a:pt x="41" y="4"/>
                  </a:lnTo>
                  <a:lnTo>
                    <a:pt x="43"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1178"/>
            <p:cNvSpPr>
              <a:spLocks noEditPoints="1"/>
            </p:cNvSpPr>
            <p:nvPr/>
          </p:nvSpPr>
          <p:spPr bwMode="auto">
            <a:xfrm>
              <a:off x="3052763" y="1450976"/>
              <a:ext cx="261938" cy="254000"/>
            </a:xfrm>
            <a:custGeom>
              <a:avLst/>
              <a:gdLst>
                <a:gd name="T0" fmla="*/ 153 w 165"/>
                <a:gd name="T1" fmla="*/ 43 h 160"/>
                <a:gd name="T2" fmla="*/ 154 w 165"/>
                <a:gd name="T3" fmla="*/ 41 h 160"/>
                <a:gd name="T4" fmla="*/ 99 w 165"/>
                <a:gd name="T5" fmla="*/ 17 h 160"/>
                <a:gd name="T6" fmla="*/ 116 w 165"/>
                <a:gd name="T7" fmla="*/ 18 h 160"/>
                <a:gd name="T8" fmla="*/ 113 w 165"/>
                <a:gd name="T9" fmla="*/ 14 h 160"/>
                <a:gd name="T10" fmla="*/ 48 w 165"/>
                <a:gd name="T11" fmla="*/ 9 h 160"/>
                <a:gd name="T12" fmla="*/ 63 w 165"/>
                <a:gd name="T13" fmla="*/ 17 h 160"/>
                <a:gd name="T14" fmla="*/ 80 w 165"/>
                <a:gd name="T15" fmla="*/ 22 h 160"/>
                <a:gd name="T16" fmla="*/ 101 w 165"/>
                <a:gd name="T17" fmla="*/ 29 h 160"/>
                <a:gd name="T18" fmla="*/ 113 w 165"/>
                <a:gd name="T19" fmla="*/ 22 h 160"/>
                <a:gd name="T20" fmla="*/ 132 w 165"/>
                <a:gd name="T21" fmla="*/ 20 h 160"/>
                <a:gd name="T22" fmla="*/ 130 w 165"/>
                <a:gd name="T23" fmla="*/ 23 h 160"/>
                <a:gd name="T24" fmla="*/ 132 w 165"/>
                <a:gd name="T25" fmla="*/ 29 h 160"/>
                <a:gd name="T26" fmla="*/ 136 w 165"/>
                <a:gd name="T27" fmla="*/ 33 h 160"/>
                <a:gd name="T28" fmla="*/ 138 w 165"/>
                <a:gd name="T29" fmla="*/ 30 h 160"/>
                <a:gd name="T30" fmla="*/ 142 w 165"/>
                <a:gd name="T31" fmla="*/ 34 h 160"/>
                <a:gd name="T32" fmla="*/ 153 w 165"/>
                <a:gd name="T33" fmla="*/ 37 h 160"/>
                <a:gd name="T34" fmla="*/ 150 w 165"/>
                <a:gd name="T35" fmla="*/ 46 h 160"/>
                <a:gd name="T36" fmla="*/ 153 w 165"/>
                <a:gd name="T37" fmla="*/ 49 h 160"/>
                <a:gd name="T38" fmla="*/ 165 w 165"/>
                <a:gd name="T39" fmla="*/ 55 h 160"/>
                <a:gd name="T40" fmla="*/ 156 w 165"/>
                <a:gd name="T41" fmla="*/ 61 h 160"/>
                <a:gd name="T42" fmla="*/ 156 w 165"/>
                <a:gd name="T43" fmla="*/ 69 h 160"/>
                <a:gd name="T44" fmla="*/ 156 w 165"/>
                <a:gd name="T45" fmla="*/ 73 h 160"/>
                <a:gd name="T46" fmla="*/ 148 w 165"/>
                <a:gd name="T47" fmla="*/ 76 h 160"/>
                <a:gd name="T48" fmla="*/ 146 w 165"/>
                <a:gd name="T49" fmla="*/ 84 h 160"/>
                <a:gd name="T50" fmla="*/ 155 w 165"/>
                <a:gd name="T51" fmla="*/ 99 h 160"/>
                <a:gd name="T52" fmla="*/ 148 w 165"/>
                <a:gd name="T53" fmla="*/ 106 h 160"/>
                <a:gd name="T54" fmla="*/ 135 w 165"/>
                <a:gd name="T55" fmla="*/ 112 h 160"/>
                <a:gd name="T56" fmla="*/ 126 w 165"/>
                <a:gd name="T57" fmla="*/ 118 h 160"/>
                <a:gd name="T58" fmla="*/ 117 w 165"/>
                <a:gd name="T59" fmla="*/ 114 h 160"/>
                <a:gd name="T60" fmla="*/ 106 w 165"/>
                <a:gd name="T61" fmla="*/ 111 h 160"/>
                <a:gd name="T62" fmla="*/ 105 w 165"/>
                <a:gd name="T63" fmla="*/ 114 h 160"/>
                <a:gd name="T64" fmla="*/ 111 w 165"/>
                <a:gd name="T65" fmla="*/ 133 h 160"/>
                <a:gd name="T66" fmla="*/ 120 w 165"/>
                <a:gd name="T67" fmla="*/ 138 h 160"/>
                <a:gd name="T68" fmla="*/ 111 w 165"/>
                <a:gd name="T69" fmla="*/ 142 h 160"/>
                <a:gd name="T70" fmla="*/ 103 w 165"/>
                <a:gd name="T71" fmla="*/ 150 h 160"/>
                <a:gd name="T72" fmla="*/ 94 w 165"/>
                <a:gd name="T73" fmla="*/ 158 h 160"/>
                <a:gd name="T74" fmla="*/ 90 w 165"/>
                <a:gd name="T75" fmla="*/ 155 h 160"/>
                <a:gd name="T76" fmla="*/ 76 w 165"/>
                <a:gd name="T77" fmla="*/ 151 h 160"/>
                <a:gd name="T78" fmla="*/ 73 w 165"/>
                <a:gd name="T79" fmla="*/ 141 h 160"/>
                <a:gd name="T80" fmla="*/ 70 w 165"/>
                <a:gd name="T81" fmla="*/ 133 h 160"/>
                <a:gd name="T82" fmla="*/ 65 w 165"/>
                <a:gd name="T83" fmla="*/ 129 h 160"/>
                <a:gd name="T84" fmla="*/ 68 w 165"/>
                <a:gd name="T85" fmla="*/ 117 h 160"/>
                <a:gd name="T86" fmla="*/ 65 w 165"/>
                <a:gd name="T87" fmla="*/ 104 h 160"/>
                <a:gd name="T88" fmla="*/ 70 w 165"/>
                <a:gd name="T89" fmla="*/ 87 h 160"/>
                <a:gd name="T90" fmla="*/ 58 w 165"/>
                <a:gd name="T91" fmla="*/ 83 h 160"/>
                <a:gd name="T92" fmla="*/ 47 w 165"/>
                <a:gd name="T93" fmla="*/ 83 h 160"/>
                <a:gd name="T94" fmla="*/ 34 w 165"/>
                <a:gd name="T95" fmla="*/ 71 h 160"/>
                <a:gd name="T96" fmla="*/ 20 w 165"/>
                <a:gd name="T97" fmla="*/ 71 h 160"/>
                <a:gd name="T98" fmla="*/ 11 w 165"/>
                <a:gd name="T99" fmla="*/ 65 h 160"/>
                <a:gd name="T100" fmla="*/ 12 w 165"/>
                <a:gd name="T101" fmla="*/ 54 h 160"/>
                <a:gd name="T102" fmla="*/ 4 w 165"/>
                <a:gd name="T103" fmla="*/ 40 h 160"/>
                <a:gd name="T104" fmla="*/ 3 w 165"/>
                <a:gd name="T105" fmla="*/ 36 h 160"/>
                <a:gd name="T106" fmla="*/ 12 w 165"/>
                <a:gd name="T107" fmla="*/ 16 h 160"/>
                <a:gd name="T108" fmla="*/ 27 w 165"/>
                <a:gd name="T109" fmla="*/ 4 h 160"/>
                <a:gd name="T110" fmla="*/ 21 w 165"/>
                <a:gd name="T111" fmla="*/ 13 h 160"/>
                <a:gd name="T112" fmla="*/ 20 w 165"/>
                <a:gd name="T113" fmla="*/ 26 h 160"/>
                <a:gd name="T114" fmla="*/ 20 w 165"/>
                <a:gd name="T115" fmla="*/ 40 h 160"/>
                <a:gd name="T116" fmla="*/ 28 w 165"/>
                <a:gd name="T117" fmla="*/ 37 h 160"/>
                <a:gd name="T118" fmla="*/ 24 w 165"/>
                <a:gd name="T119" fmla="*/ 19 h 160"/>
                <a:gd name="T120" fmla="*/ 42 w 165"/>
                <a:gd name="T121" fmla="*/ 8 h 160"/>
                <a:gd name="T122" fmla="*/ 40 w 165"/>
                <a:gd name="T123" fmla="*/ 4 h 160"/>
                <a:gd name="T124" fmla="*/ 47 w 165"/>
                <a:gd name="T125" fmla="*/ 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5" h="160">
                  <a:moveTo>
                    <a:pt x="152" y="45"/>
                  </a:moveTo>
                  <a:lnTo>
                    <a:pt x="151" y="46"/>
                  </a:lnTo>
                  <a:lnTo>
                    <a:pt x="151" y="44"/>
                  </a:lnTo>
                  <a:lnTo>
                    <a:pt x="151" y="44"/>
                  </a:lnTo>
                  <a:lnTo>
                    <a:pt x="152" y="43"/>
                  </a:lnTo>
                  <a:lnTo>
                    <a:pt x="153" y="43"/>
                  </a:lnTo>
                  <a:lnTo>
                    <a:pt x="153" y="43"/>
                  </a:lnTo>
                  <a:lnTo>
                    <a:pt x="153" y="43"/>
                  </a:lnTo>
                  <a:lnTo>
                    <a:pt x="153" y="43"/>
                  </a:lnTo>
                  <a:lnTo>
                    <a:pt x="153" y="44"/>
                  </a:lnTo>
                  <a:lnTo>
                    <a:pt x="153" y="45"/>
                  </a:lnTo>
                  <a:lnTo>
                    <a:pt x="152" y="45"/>
                  </a:lnTo>
                  <a:close/>
                  <a:moveTo>
                    <a:pt x="154" y="42"/>
                  </a:moveTo>
                  <a:lnTo>
                    <a:pt x="152" y="42"/>
                  </a:lnTo>
                  <a:lnTo>
                    <a:pt x="152" y="42"/>
                  </a:lnTo>
                  <a:lnTo>
                    <a:pt x="153" y="41"/>
                  </a:lnTo>
                  <a:lnTo>
                    <a:pt x="154" y="41"/>
                  </a:lnTo>
                  <a:lnTo>
                    <a:pt x="154" y="41"/>
                  </a:lnTo>
                  <a:lnTo>
                    <a:pt x="154" y="41"/>
                  </a:lnTo>
                  <a:lnTo>
                    <a:pt x="155" y="41"/>
                  </a:lnTo>
                  <a:lnTo>
                    <a:pt x="155" y="41"/>
                  </a:lnTo>
                  <a:lnTo>
                    <a:pt x="154" y="41"/>
                  </a:lnTo>
                  <a:lnTo>
                    <a:pt x="154" y="42"/>
                  </a:lnTo>
                  <a:close/>
                  <a:moveTo>
                    <a:pt x="101" y="18"/>
                  </a:moveTo>
                  <a:lnTo>
                    <a:pt x="100" y="18"/>
                  </a:lnTo>
                  <a:lnTo>
                    <a:pt x="99" y="18"/>
                  </a:lnTo>
                  <a:lnTo>
                    <a:pt x="99" y="17"/>
                  </a:lnTo>
                  <a:lnTo>
                    <a:pt x="99" y="17"/>
                  </a:lnTo>
                  <a:lnTo>
                    <a:pt x="100" y="17"/>
                  </a:lnTo>
                  <a:lnTo>
                    <a:pt x="101" y="17"/>
                  </a:lnTo>
                  <a:lnTo>
                    <a:pt x="101" y="18"/>
                  </a:lnTo>
                  <a:close/>
                  <a:moveTo>
                    <a:pt x="118" y="14"/>
                  </a:moveTo>
                  <a:lnTo>
                    <a:pt x="119" y="16"/>
                  </a:lnTo>
                  <a:lnTo>
                    <a:pt x="118" y="17"/>
                  </a:lnTo>
                  <a:lnTo>
                    <a:pt x="117" y="18"/>
                  </a:lnTo>
                  <a:lnTo>
                    <a:pt x="116" y="18"/>
                  </a:lnTo>
                  <a:lnTo>
                    <a:pt x="116" y="18"/>
                  </a:lnTo>
                  <a:lnTo>
                    <a:pt x="115" y="18"/>
                  </a:lnTo>
                  <a:lnTo>
                    <a:pt x="113" y="17"/>
                  </a:lnTo>
                  <a:lnTo>
                    <a:pt x="113" y="17"/>
                  </a:lnTo>
                  <a:lnTo>
                    <a:pt x="111" y="17"/>
                  </a:lnTo>
                  <a:lnTo>
                    <a:pt x="111" y="17"/>
                  </a:lnTo>
                  <a:lnTo>
                    <a:pt x="111" y="16"/>
                  </a:lnTo>
                  <a:lnTo>
                    <a:pt x="112" y="14"/>
                  </a:lnTo>
                  <a:lnTo>
                    <a:pt x="113" y="14"/>
                  </a:lnTo>
                  <a:lnTo>
                    <a:pt x="113" y="16"/>
                  </a:lnTo>
                  <a:lnTo>
                    <a:pt x="115" y="16"/>
                  </a:lnTo>
                  <a:lnTo>
                    <a:pt x="116" y="16"/>
                  </a:lnTo>
                  <a:lnTo>
                    <a:pt x="116" y="16"/>
                  </a:lnTo>
                  <a:lnTo>
                    <a:pt x="118" y="13"/>
                  </a:lnTo>
                  <a:lnTo>
                    <a:pt x="118" y="14"/>
                  </a:lnTo>
                  <a:close/>
                  <a:moveTo>
                    <a:pt x="47" y="6"/>
                  </a:moveTo>
                  <a:lnTo>
                    <a:pt x="47" y="8"/>
                  </a:lnTo>
                  <a:lnTo>
                    <a:pt x="48" y="9"/>
                  </a:lnTo>
                  <a:lnTo>
                    <a:pt x="49" y="9"/>
                  </a:lnTo>
                  <a:lnTo>
                    <a:pt x="49" y="9"/>
                  </a:lnTo>
                  <a:lnTo>
                    <a:pt x="53" y="9"/>
                  </a:lnTo>
                  <a:lnTo>
                    <a:pt x="55" y="9"/>
                  </a:lnTo>
                  <a:lnTo>
                    <a:pt x="57" y="10"/>
                  </a:lnTo>
                  <a:lnTo>
                    <a:pt x="60" y="11"/>
                  </a:lnTo>
                  <a:lnTo>
                    <a:pt x="62" y="13"/>
                  </a:lnTo>
                  <a:lnTo>
                    <a:pt x="63" y="16"/>
                  </a:lnTo>
                  <a:lnTo>
                    <a:pt x="63" y="17"/>
                  </a:lnTo>
                  <a:lnTo>
                    <a:pt x="64" y="18"/>
                  </a:lnTo>
                  <a:lnTo>
                    <a:pt x="63" y="19"/>
                  </a:lnTo>
                  <a:lnTo>
                    <a:pt x="63" y="21"/>
                  </a:lnTo>
                  <a:lnTo>
                    <a:pt x="64" y="22"/>
                  </a:lnTo>
                  <a:lnTo>
                    <a:pt x="65" y="23"/>
                  </a:lnTo>
                  <a:lnTo>
                    <a:pt x="68" y="24"/>
                  </a:lnTo>
                  <a:lnTo>
                    <a:pt x="72" y="23"/>
                  </a:lnTo>
                  <a:lnTo>
                    <a:pt x="77" y="22"/>
                  </a:lnTo>
                  <a:lnTo>
                    <a:pt x="80" y="22"/>
                  </a:lnTo>
                  <a:lnTo>
                    <a:pt x="88" y="21"/>
                  </a:lnTo>
                  <a:lnTo>
                    <a:pt x="90" y="22"/>
                  </a:lnTo>
                  <a:lnTo>
                    <a:pt x="90" y="23"/>
                  </a:lnTo>
                  <a:lnTo>
                    <a:pt x="90" y="24"/>
                  </a:lnTo>
                  <a:lnTo>
                    <a:pt x="93" y="26"/>
                  </a:lnTo>
                  <a:lnTo>
                    <a:pt x="95" y="27"/>
                  </a:lnTo>
                  <a:lnTo>
                    <a:pt x="97" y="28"/>
                  </a:lnTo>
                  <a:lnTo>
                    <a:pt x="99" y="28"/>
                  </a:lnTo>
                  <a:lnTo>
                    <a:pt x="101" y="29"/>
                  </a:lnTo>
                  <a:lnTo>
                    <a:pt x="103" y="29"/>
                  </a:lnTo>
                  <a:lnTo>
                    <a:pt x="104" y="29"/>
                  </a:lnTo>
                  <a:lnTo>
                    <a:pt x="105" y="29"/>
                  </a:lnTo>
                  <a:lnTo>
                    <a:pt x="113" y="24"/>
                  </a:lnTo>
                  <a:lnTo>
                    <a:pt x="118" y="24"/>
                  </a:lnTo>
                  <a:lnTo>
                    <a:pt x="119" y="24"/>
                  </a:lnTo>
                  <a:lnTo>
                    <a:pt x="119" y="23"/>
                  </a:lnTo>
                  <a:lnTo>
                    <a:pt x="118" y="22"/>
                  </a:lnTo>
                  <a:lnTo>
                    <a:pt x="113" y="22"/>
                  </a:lnTo>
                  <a:lnTo>
                    <a:pt x="112" y="23"/>
                  </a:lnTo>
                  <a:lnTo>
                    <a:pt x="112" y="21"/>
                  </a:lnTo>
                  <a:lnTo>
                    <a:pt x="113" y="21"/>
                  </a:lnTo>
                  <a:lnTo>
                    <a:pt x="118" y="21"/>
                  </a:lnTo>
                  <a:lnTo>
                    <a:pt x="122" y="21"/>
                  </a:lnTo>
                  <a:lnTo>
                    <a:pt x="126" y="20"/>
                  </a:lnTo>
                  <a:lnTo>
                    <a:pt x="128" y="20"/>
                  </a:lnTo>
                  <a:lnTo>
                    <a:pt x="129" y="20"/>
                  </a:lnTo>
                  <a:lnTo>
                    <a:pt x="132" y="20"/>
                  </a:lnTo>
                  <a:lnTo>
                    <a:pt x="137" y="21"/>
                  </a:lnTo>
                  <a:lnTo>
                    <a:pt x="141" y="20"/>
                  </a:lnTo>
                  <a:lnTo>
                    <a:pt x="141" y="21"/>
                  </a:lnTo>
                  <a:lnTo>
                    <a:pt x="139" y="21"/>
                  </a:lnTo>
                  <a:lnTo>
                    <a:pt x="137" y="21"/>
                  </a:lnTo>
                  <a:lnTo>
                    <a:pt x="135" y="23"/>
                  </a:lnTo>
                  <a:lnTo>
                    <a:pt x="132" y="22"/>
                  </a:lnTo>
                  <a:lnTo>
                    <a:pt x="129" y="23"/>
                  </a:lnTo>
                  <a:lnTo>
                    <a:pt x="130" y="23"/>
                  </a:lnTo>
                  <a:lnTo>
                    <a:pt x="130" y="24"/>
                  </a:lnTo>
                  <a:lnTo>
                    <a:pt x="130" y="25"/>
                  </a:lnTo>
                  <a:lnTo>
                    <a:pt x="130" y="25"/>
                  </a:lnTo>
                  <a:lnTo>
                    <a:pt x="131" y="25"/>
                  </a:lnTo>
                  <a:lnTo>
                    <a:pt x="131" y="26"/>
                  </a:lnTo>
                  <a:lnTo>
                    <a:pt x="132" y="27"/>
                  </a:lnTo>
                  <a:lnTo>
                    <a:pt x="131" y="29"/>
                  </a:lnTo>
                  <a:lnTo>
                    <a:pt x="131" y="29"/>
                  </a:lnTo>
                  <a:lnTo>
                    <a:pt x="132" y="29"/>
                  </a:lnTo>
                  <a:lnTo>
                    <a:pt x="132" y="28"/>
                  </a:lnTo>
                  <a:lnTo>
                    <a:pt x="132" y="28"/>
                  </a:lnTo>
                  <a:lnTo>
                    <a:pt x="132" y="27"/>
                  </a:lnTo>
                  <a:lnTo>
                    <a:pt x="133" y="27"/>
                  </a:lnTo>
                  <a:lnTo>
                    <a:pt x="133" y="28"/>
                  </a:lnTo>
                  <a:lnTo>
                    <a:pt x="135" y="31"/>
                  </a:lnTo>
                  <a:lnTo>
                    <a:pt x="135" y="33"/>
                  </a:lnTo>
                  <a:lnTo>
                    <a:pt x="136" y="33"/>
                  </a:lnTo>
                  <a:lnTo>
                    <a:pt x="136" y="33"/>
                  </a:lnTo>
                  <a:lnTo>
                    <a:pt x="136" y="32"/>
                  </a:lnTo>
                  <a:lnTo>
                    <a:pt x="137" y="32"/>
                  </a:lnTo>
                  <a:lnTo>
                    <a:pt x="137" y="32"/>
                  </a:lnTo>
                  <a:lnTo>
                    <a:pt x="137" y="32"/>
                  </a:lnTo>
                  <a:lnTo>
                    <a:pt x="137" y="32"/>
                  </a:lnTo>
                  <a:lnTo>
                    <a:pt x="137" y="32"/>
                  </a:lnTo>
                  <a:lnTo>
                    <a:pt x="138" y="31"/>
                  </a:lnTo>
                  <a:lnTo>
                    <a:pt x="138" y="30"/>
                  </a:lnTo>
                  <a:lnTo>
                    <a:pt x="138" y="30"/>
                  </a:lnTo>
                  <a:lnTo>
                    <a:pt x="138" y="30"/>
                  </a:lnTo>
                  <a:lnTo>
                    <a:pt x="139" y="31"/>
                  </a:lnTo>
                  <a:lnTo>
                    <a:pt x="140" y="32"/>
                  </a:lnTo>
                  <a:lnTo>
                    <a:pt x="141" y="33"/>
                  </a:lnTo>
                  <a:lnTo>
                    <a:pt x="141" y="34"/>
                  </a:lnTo>
                  <a:lnTo>
                    <a:pt x="142" y="34"/>
                  </a:lnTo>
                  <a:lnTo>
                    <a:pt x="142" y="34"/>
                  </a:lnTo>
                  <a:lnTo>
                    <a:pt x="142" y="35"/>
                  </a:lnTo>
                  <a:lnTo>
                    <a:pt x="142" y="34"/>
                  </a:lnTo>
                  <a:lnTo>
                    <a:pt x="142" y="33"/>
                  </a:lnTo>
                  <a:lnTo>
                    <a:pt x="142" y="32"/>
                  </a:lnTo>
                  <a:lnTo>
                    <a:pt x="144" y="32"/>
                  </a:lnTo>
                  <a:lnTo>
                    <a:pt x="144" y="31"/>
                  </a:lnTo>
                  <a:lnTo>
                    <a:pt x="145" y="32"/>
                  </a:lnTo>
                  <a:lnTo>
                    <a:pt x="147" y="35"/>
                  </a:lnTo>
                  <a:lnTo>
                    <a:pt x="148" y="35"/>
                  </a:lnTo>
                  <a:lnTo>
                    <a:pt x="152" y="36"/>
                  </a:lnTo>
                  <a:lnTo>
                    <a:pt x="153" y="37"/>
                  </a:lnTo>
                  <a:lnTo>
                    <a:pt x="154" y="39"/>
                  </a:lnTo>
                  <a:lnTo>
                    <a:pt x="154" y="40"/>
                  </a:lnTo>
                  <a:lnTo>
                    <a:pt x="152" y="41"/>
                  </a:lnTo>
                  <a:lnTo>
                    <a:pt x="151" y="41"/>
                  </a:lnTo>
                  <a:lnTo>
                    <a:pt x="151" y="42"/>
                  </a:lnTo>
                  <a:lnTo>
                    <a:pt x="151" y="43"/>
                  </a:lnTo>
                  <a:lnTo>
                    <a:pt x="151" y="44"/>
                  </a:lnTo>
                  <a:lnTo>
                    <a:pt x="150" y="44"/>
                  </a:lnTo>
                  <a:lnTo>
                    <a:pt x="150" y="46"/>
                  </a:lnTo>
                  <a:lnTo>
                    <a:pt x="148" y="47"/>
                  </a:lnTo>
                  <a:lnTo>
                    <a:pt x="147" y="49"/>
                  </a:lnTo>
                  <a:lnTo>
                    <a:pt x="143" y="49"/>
                  </a:lnTo>
                  <a:lnTo>
                    <a:pt x="144" y="51"/>
                  </a:lnTo>
                  <a:lnTo>
                    <a:pt x="145" y="51"/>
                  </a:lnTo>
                  <a:lnTo>
                    <a:pt x="147" y="52"/>
                  </a:lnTo>
                  <a:lnTo>
                    <a:pt x="148" y="51"/>
                  </a:lnTo>
                  <a:lnTo>
                    <a:pt x="151" y="51"/>
                  </a:lnTo>
                  <a:lnTo>
                    <a:pt x="153" y="49"/>
                  </a:lnTo>
                  <a:lnTo>
                    <a:pt x="154" y="49"/>
                  </a:lnTo>
                  <a:lnTo>
                    <a:pt x="158" y="51"/>
                  </a:lnTo>
                  <a:lnTo>
                    <a:pt x="159" y="49"/>
                  </a:lnTo>
                  <a:lnTo>
                    <a:pt x="159" y="48"/>
                  </a:lnTo>
                  <a:lnTo>
                    <a:pt x="161" y="49"/>
                  </a:lnTo>
                  <a:lnTo>
                    <a:pt x="163" y="51"/>
                  </a:lnTo>
                  <a:lnTo>
                    <a:pt x="165" y="54"/>
                  </a:lnTo>
                  <a:lnTo>
                    <a:pt x="165" y="54"/>
                  </a:lnTo>
                  <a:lnTo>
                    <a:pt x="165" y="55"/>
                  </a:lnTo>
                  <a:lnTo>
                    <a:pt x="164" y="55"/>
                  </a:lnTo>
                  <a:lnTo>
                    <a:pt x="163" y="56"/>
                  </a:lnTo>
                  <a:lnTo>
                    <a:pt x="163" y="57"/>
                  </a:lnTo>
                  <a:lnTo>
                    <a:pt x="161" y="58"/>
                  </a:lnTo>
                  <a:lnTo>
                    <a:pt x="160" y="59"/>
                  </a:lnTo>
                  <a:lnTo>
                    <a:pt x="159" y="60"/>
                  </a:lnTo>
                  <a:lnTo>
                    <a:pt x="158" y="60"/>
                  </a:lnTo>
                  <a:lnTo>
                    <a:pt x="157" y="60"/>
                  </a:lnTo>
                  <a:lnTo>
                    <a:pt x="156" y="61"/>
                  </a:lnTo>
                  <a:lnTo>
                    <a:pt x="156" y="63"/>
                  </a:lnTo>
                  <a:lnTo>
                    <a:pt x="155" y="63"/>
                  </a:lnTo>
                  <a:lnTo>
                    <a:pt x="154" y="64"/>
                  </a:lnTo>
                  <a:lnTo>
                    <a:pt x="154" y="65"/>
                  </a:lnTo>
                  <a:lnTo>
                    <a:pt x="155" y="67"/>
                  </a:lnTo>
                  <a:lnTo>
                    <a:pt x="155" y="67"/>
                  </a:lnTo>
                  <a:lnTo>
                    <a:pt x="155" y="68"/>
                  </a:lnTo>
                  <a:lnTo>
                    <a:pt x="155" y="69"/>
                  </a:lnTo>
                  <a:lnTo>
                    <a:pt x="156" y="69"/>
                  </a:lnTo>
                  <a:lnTo>
                    <a:pt x="156" y="70"/>
                  </a:lnTo>
                  <a:lnTo>
                    <a:pt x="157" y="69"/>
                  </a:lnTo>
                  <a:lnTo>
                    <a:pt x="158" y="69"/>
                  </a:lnTo>
                  <a:lnTo>
                    <a:pt x="159" y="69"/>
                  </a:lnTo>
                  <a:lnTo>
                    <a:pt x="159" y="70"/>
                  </a:lnTo>
                  <a:lnTo>
                    <a:pt x="159" y="70"/>
                  </a:lnTo>
                  <a:lnTo>
                    <a:pt x="158" y="71"/>
                  </a:lnTo>
                  <a:lnTo>
                    <a:pt x="158" y="72"/>
                  </a:lnTo>
                  <a:lnTo>
                    <a:pt x="156" y="73"/>
                  </a:lnTo>
                  <a:lnTo>
                    <a:pt x="154" y="74"/>
                  </a:lnTo>
                  <a:lnTo>
                    <a:pt x="154" y="75"/>
                  </a:lnTo>
                  <a:lnTo>
                    <a:pt x="153" y="74"/>
                  </a:lnTo>
                  <a:lnTo>
                    <a:pt x="152" y="74"/>
                  </a:lnTo>
                  <a:lnTo>
                    <a:pt x="152" y="75"/>
                  </a:lnTo>
                  <a:lnTo>
                    <a:pt x="151" y="75"/>
                  </a:lnTo>
                  <a:lnTo>
                    <a:pt x="150" y="75"/>
                  </a:lnTo>
                  <a:lnTo>
                    <a:pt x="148" y="75"/>
                  </a:lnTo>
                  <a:lnTo>
                    <a:pt x="148" y="76"/>
                  </a:lnTo>
                  <a:lnTo>
                    <a:pt x="147" y="76"/>
                  </a:lnTo>
                  <a:lnTo>
                    <a:pt x="147" y="77"/>
                  </a:lnTo>
                  <a:lnTo>
                    <a:pt x="147" y="78"/>
                  </a:lnTo>
                  <a:lnTo>
                    <a:pt x="148" y="79"/>
                  </a:lnTo>
                  <a:lnTo>
                    <a:pt x="148" y="80"/>
                  </a:lnTo>
                  <a:lnTo>
                    <a:pt x="148" y="82"/>
                  </a:lnTo>
                  <a:lnTo>
                    <a:pt x="147" y="83"/>
                  </a:lnTo>
                  <a:lnTo>
                    <a:pt x="147" y="83"/>
                  </a:lnTo>
                  <a:lnTo>
                    <a:pt x="146" y="84"/>
                  </a:lnTo>
                  <a:lnTo>
                    <a:pt x="145" y="87"/>
                  </a:lnTo>
                  <a:lnTo>
                    <a:pt x="145" y="87"/>
                  </a:lnTo>
                  <a:lnTo>
                    <a:pt x="147" y="90"/>
                  </a:lnTo>
                  <a:lnTo>
                    <a:pt x="151" y="94"/>
                  </a:lnTo>
                  <a:lnTo>
                    <a:pt x="153" y="97"/>
                  </a:lnTo>
                  <a:lnTo>
                    <a:pt x="153" y="97"/>
                  </a:lnTo>
                  <a:lnTo>
                    <a:pt x="154" y="97"/>
                  </a:lnTo>
                  <a:lnTo>
                    <a:pt x="154" y="98"/>
                  </a:lnTo>
                  <a:lnTo>
                    <a:pt x="155" y="99"/>
                  </a:lnTo>
                  <a:lnTo>
                    <a:pt x="155" y="100"/>
                  </a:lnTo>
                  <a:lnTo>
                    <a:pt x="154" y="101"/>
                  </a:lnTo>
                  <a:lnTo>
                    <a:pt x="154" y="102"/>
                  </a:lnTo>
                  <a:lnTo>
                    <a:pt x="153" y="102"/>
                  </a:lnTo>
                  <a:lnTo>
                    <a:pt x="152" y="103"/>
                  </a:lnTo>
                  <a:lnTo>
                    <a:pt x="151" y="104"/>
                  </a:lnTo>
                  <a:lnTo>
                    <a:pt x="150" y="105"/>
                  </a:lnTo>
                  <a:lnTo>
                    <a:pt x="150" y="106"/>
                  </a:lnTo>
                  <a:lnTo>
                    <a:pt x="148" y="106"/>
                  </a:lnTo>
                  <a:lnTo>
                    <a:pt x="147" y="106"/>
                  </a:lnTo>
                  <a:lnTo>
                    <a:pt x="146" y="106"/>
                  </a:lnTo>
                  <a:lnTo>
                    <a:pt x="145" y="106"/>
                  </a:lnTo>
                  <a:lnTo>
                    <a:pt x="144" y="107"/>
                  </a:lnTo>
                  <a:lnTo>
                    <a:pt x="143" y="107"/>
                  </a:lnTo>
                  <a:lnTo>
                    <a:pt x="142" y="109"/>
                  </a:lnTo>
                  <a:lnTo>
                    <a:pt x="139" y="110"/>
                  </a:lnTo>
                  <a:lnTo>
                    <a:pt x="136" y="111"/>
                  </a:lnTo>
                  <a:lnTo>
                    <a:pt x="135" y="112"/>
                  </a:lnTo>
                  <a:lnTo>
                    <a:pt x="132" y="111"/>
                  </a:lnTo>
                  <a:lnTo>
                    <a:pt x="131" y="111"/>
                  </a:lnTo>
                  <a:lnTo>
                    <a:pt x="130" y="112"/>
                  </a:lnTo>
                  <a:lnTo>
                    <a:pt x="129" y="112"/>
                  </a:lnTo>
                  <a:lnTo>
                    <a:pt x="129" y="112"/>
                  </a:lnTo>
                  <a:lnTo>
                    <a:pt x="128" y="113"/>
                  </a:lnTo>
                  <a:lnTo>
                    <a:pt x="128" y="114"/>
                  </a:lnTo>
                  <a:lnTo>
                    <a:pt x="127" y="117"/>
                  </a:lnTo>
                  <a:lnTo>
                    <a:pt x="126" y="118"/>
                  </a:lnTo>
                  <a:lnTo>
                    <a:pt x="125" y="118"/>
                  </a:lnTo>
                  <a:lnTo>
                    <a:pt x="124" y="117"/>
                  </a:lnTo>
                  <a:lnTo>
                    <a:pt x="123" y="116"/>
                  </a:lnTo>
                  <a:lnTo>
                    <a:pt x="121" y="114"/>
                  </a:lnTo>
                  <a:lnTo>
                    <a:pt x="121" y="114"/>
                  </a:lnTo>
                  <a:lnTo>
                    <a:pt x="120" y="114"/>
                  </a:lnTo>
                  <a:lnTo>
                    <a:pt x="118" y="114"/>
                  </a:lnTo>
                  <a:lnTo>
                    <a:pt x="118" y="114"/>
                  </a:lnTo>
                  <a:lnTo>
                    <a:pt x="117" y="114"/>
                  </a:lnTo>
                  <a:lnTo>
                    <a:pt x="116" y="114"/>
                  </a:lnTo>
                  <a:lnTo>
                    <a:pt x="113" y="114"/>
                  </a:lnTo>
                  <a:lnTo>
                    <a:pt x="112" y="114"/>
                  </a:lnTo>
                  <a:lnTo>
                    <a:pt x="111" y="113"/>
                  </a:lnTo>
                  <a:lnTo>
                    <a:pt x="110" y="112"/>
                  </a:lnTo>
                  <a:lnTo>
                    <a:pt x="110" y="112"/>
                  </a:lnTo>
                  <a:lnTo>
                    <a:pt x="110" y="111"/>
                  </a:lnTo>
                  <a:lnTo>
                    <a:pt x="109" y="111"/>
                  </a:lnTo>
                  <a:lnTo>
                    <a:pt x="106" y="111"/>
                  </a:lnTo>
                  <a:lnTo>
                    <a:pt x="105" y="111"/>
                  </a:lnTo>
                  <a:lnTo>
                    <a:pt x="105" y="111"/>
                  </a:lnTo>
                  <a:lnTo>
                    <a:pt x="104" y="110"/>
                  </a:lnTo>
                  <a:lnTo>
                    <a:pt x="103" y="109"/>
                  </a:lnTo>
                  <a:lnTo>
                    <a:pt x="103" y="109"/>
                  </a:lnTo>
                  <a:lnTo>
                    <a:pt x="102" y="110"/>
                  </a:lnTo>
                  <a:lnTo>
                    <a:pt x="103" y="112"/>
                  </a:lnTo>
                  <a:lnTo>
                    <a:pt x="104" y="113"/>
                  </a:lnTo>
                  <a:lnTo>
                    <a:pt x="105" y="114"/>
                  </a:lnTo>
                  <a:lnTo>
                    <a:pt x="108" y="117"/>
                  </a:lnTo>
                  <a:lnTo>
                    <a:pt x="109" y="118"/>
                  </a:lnTo>
                  <a:lnTo>
                    <a:pt x="109" y="121"/>
                  </a:lnTo>
                  <a:lnTo>
                    <a:pt x="109" y="123"/>
                  </a:lnTo>
                  <a:lnTo>
                    <a:pt x="109" y="125"/>
                  </a:lnTo>
                  <a:lnTo>
                    <a:pt x="110" y="127"/>
                  </a:lnTo>
                  <a:lnTo>
                    <a:pt x="111" y="130"/>
                  </a:lnTo>
                  <a:lnTo>
                    <a:pt x="111" y="132"/>
                  </a:lnTo>
                  <a:lnTo>
                    <a:pt x="111" y="133"/>
                  </a:lnTo>
                  <a:lnTo>
                    <a:pt x="111" y="134"/>
                  </a:lnTo>
                  <a:lnTo>
                    <a:pt x="111" y="134"/>
                  </a:lnTo>
                  <a:lnTo>
                    <a:pt x="111" y="134"/>
                  </a:lnTo>
                  <a:lnTo>
                    <a:pt x="112" y="135"/>
                  </a:lnTo>
                  <a:lnTo>
                    <a:pt x="116" y="135"/>
                  </a:lnTo>
                  <a:lnTo>
                    <a:pt x="117" y="135"/>
                  </a:lnTo>
                  <a:lnTo>
                    <a:pt x="120" y="135"/>
                  </a:lnTo>
                  <a:lnTo>
                    <a:pt x="120" y="136"/>
                  </a:lnTo>
                  <a:lnTo>
                    <a:pt x="120" y="138"/>
                  </a:lnTo>
                  <a:lnTo>
                    <a:pt x="119" y="139"/>
                  </a:lnTo>
                  <a:lnTo>
                    <a:pt x="119" y="139"/>
                  </a:lnTo>
                  <a:lnTo>
                    <a:pt x="117" y="139"/>
                  </a:lnTo>
                  <a:lnTo>
                    <a:pt x="116" y="140"/>
                  </a:lnTo>
                  <a:lnTo>
                    <a:pt x="113" y="141"/>
                  </a:lnTo>
                  <a:lnTo>
                    <a:pt x="112" y="141"/>
                  </a:lnTo>
                  <a:lnTo>
                    <a:pt x="112" y="142"/>
                  </a:lnTo>
                  <a:lnTo>
                    <a:pt x="111" y="142"/>
                  </a:lnTo>
                  <a:lnTo>
                    <a:pt x="111" y="142"/>
                  </a:lnTo>
                  <a:lnTo>
                    <a:pt x="110" y="144"/>
                  </a:lnTo>
                  <a:lnTo>
                    <a:pt x="110" y="146"/>
                  </a:lnTo>
                  <a:lnTo>
                    <a:pt x="109" y="147"/>
                  </a:lnTo>
                  <a:lnTo>
                    <a:pt x="108" y="148"/>
                  </a:lnTo>
                  <a:lnTo>
                    <a:pt x="106" y="148"/>
                  </a:lnTo>
                  <a:lnTo>
                    <a:pt x="105" y="148"/>
                  </a:lnTo>
                  <a:lnTo>
                    <a:pt x="105" y="149"/>
                  </a:lnTo>
                  <a:lnTo>
                    <a:pt x="104" y="149"/>
                  </a:lnTo>
                  <a:lnTo>
                    <a:pt x="103" y="150"/>
                  </a:lnTo>
                  <a:lnTo>
                    <a:pt x="102" y="151"/>
                  </a:lnTo>
                  <a:lnTo>
                    <a:pt x="101" y="151"/>
                  </a:lnTo>
                  <a:lnTo>
                    <a:pt x="100" y="151"/>
                  </a:lnTo>
                  <a:lnTo>
                    <a:pt x="99" y="152"/>
                  </a:lnTo>
                  <a:lnTo>
                    <a:pt x="98" y="153"/>
                  </a:lnTo>
                  <a:lnTo>
                    <a:pt x="97" y="154"/>
                  </a:lnTo>
                  <a:lnTo>
                    <a:pt x="96" y="155"/>
                  </a:lnTo>
                  <a:lnTo>
                    <a:pt x="95" y="157"/>
                  </a:lnTo>
                  <a:lnTo>
                    <a:pt x="94" y="158"/>
                  </a:lnTo>
                  <a:lnTo>
                    <a:pt x="94" y="160"/>
                  </a:lnTo>
                  <a:lnTo>
                    <a:pt x="93" y="160"/>
                  </a:lnTo>
                  <a:lnTo>
                    <a:pt x="93" y="159"/>
                  </a:lnTo>
                  <a:lnTo>
                    <a:pt x="93" y="157"/>
                  </a:lnTo>
                  <a:lnTo>
                    <a:pt x="93" y="155"/>
                  </a:lnTo>
                  <a:lnTo>
                    <a:pt x="92" y="155"/>
                  </a:lnTo>
                  <a:lnTo>
                    <a:pt x="91" y="155"/>
                  </a:lnTo>
                  <a:lnTo>
                    <a:pt x="91" y="155"/>
                  </a:lnTo>
                  <a:lnTo>
                    <a:pt x="90" y="155"/>
                  </a:lnTo>
                  <a:lnTo>
                    <a:pt x="88" y="157"/>
                  </a:lnTo>
                  <a:lnTo>
                    <a:pt x="87" y="158"/>
                  </a:lnTo>
                  <a:lnTo>
                    <a:pt x="87" y="158"/>
                  </a:lnTo>
                  <a:lnTo>
                    <a:pt x="85" y="159"/>
                  </a:lnTo>
                  <a:lnTo>
                    <a:pt x="84" y="159"/>
                  </a:lnTo>
                  <a:lnTo>
                    <a:pt x="83" y="158"/>
                  </a:lnTo>
                  <a:lnTo>
                    <a:pt x="82" y="158"/>
                  </a:lnTo>
                  <a:lnTo>
                    <a:pt x="80" y="154"/>
                  </a:lnTo>
                  <a:lnTo>
                    <a:pt x="76" y="151"/>
                  </a:lnTo>
                  <a:lnTo>
                    <a:pt x="76" y="150"/>
                  </a:lnTo>
                  <a:lnTo>
                    <a:pt x="76" y="150"/>
                  </a:lnTo>
                  <a:lnTo>
                    <a:pt x="75" y="148"/>
                  </a:lnTo>
                  <a:lnTo>
                    <a:pt x="75" y="147"/>
                  </a:lnTo>
                  <a:lnTo>
                    <a:pt x="75" y="146"/>
                  </a:lnTo>
                  <a:lnTo>
                    <a:pt x="75" y="145"/>
                  </a:lnTo>
                  <a:lnTo>
                    <a:pt x="74" y="143"/>
                  </a:lnTo>
                  <a:lnTo>
                    <a:pt x="73" y="142"/>
                  </a:lnTo>
                  <a:lnTo>
                    <a:pt x="73" y="141"/>
                  </a:lnTo>
                  <a:lnTo>
                    <a:pt x="73" y="140"/>
                  </a:lnTo>
                  <a:lnTo>
                    <a:pt x="73" y="140"/>
                  </a:lnTo>
                  <a:lnTo>
                    <a:pt x="73" y="139"/>
                  </a:lnTo>
                  <a:lnTo>
                    <a:pt x="72" y="137"/>
                  </a:lnTo>
                  <a:lnTo>
                    <a:pt x="72" y="136"/>
                  </a:lnTo>
                  <a:lnTo>
                    <a:pt x="72" y="136"/>
                  </a:lnTo>
                  <a:lnTo>
                    <a:pt x="72" y="135"/>
                  </a:lnTo>
                  <a:lnTo>
                    <a:pt x="71" y="135"/>
                  </a:lnTo>
                  <a:lnTo>
                    <a:pt x="70" y="133"/>
                  </a:lnTo>
                  <a:lnTo>
                    <a:pt x="69" y="132"/>
                  </a:lnTo>
                  <a:lnTo>
                    <a:pt x="68" y="132"/>
                  </a:lnTo>
                  <a:lnTo>
                    <a:pt x="68" y="132"/>
                  </a:lnTo>
                  <a:lnTo>
                    <a:pt x="68" y="130"/>
                  </a:lnTo>
                  <a:lnTo>
                    <a:pt x="67" y="130"/>
                  </a:lnTo>
                  <a:lnTo>
                    <a:pt x="67" y="130"/>
                  </a:lnTo>
                  <a:lnTo>
                    <a:pt x="66" y="130"/>
                  </a:lnTo>
                  <a:lnTo>
                    <a:pt x="65" y="130"/>
                  </a:lnTo>
                  <a:lnTo>
                    <a:pt x="65" y="129"/>
                  </a:lnTo>
                  <a:lnTo>
                    <a:pt x="65" y="129"/>
                  </a:lnTo>
                  <a:lnTo>
                    <a:pt x="69" y="125"/>
                  </a:lnTo>
                  <a:lnTo>
                    <a:pt x="71" y="123"/>
                  </a:lnTo>
                  <a:lnTo>
                    <a:pt x="71" y="123"/>
                  </a:lnTo>
                  <a:lnTo>
                    <a:pt x="71" y="122"/>
                  </a:lnTo>
                  <a:lnTo>
                    <a:pt x="71" y="122"/>
                  </a:lnTo>
                  <a:lnTo>
                    <a:pt x="71" y="121"/>
                  </a:lnTo>
                  <a:lnTo>
                    <a:pt x="69" y="117"/>
                  </a:lnTo>
                  <a:lnTo>
                    <a:pt x="68" y="117"/>
                  </a:lnTo>
                  <a:lnTo>
                    <a:pt x="68" y="116"/>
                  </a:lnTo>
                  <a:lnTo>
                    <a:pt x="67" y="115"/>
                  </a:lnTo>
                  <a:lnTo>
                    <a:pt x="66" y="112"/>
                  </a:lnTo>
                  <a:lnTo>
                    <a:pt x="66" y="110"/>
                  </a:lnTo>
                  <a:lnTo>
                    <a:pt x="66" y="109"/>
                  </a:lnTo>
                  <a:lnTo>
                    <a:pt x="66" y="108"/>
                  </a:lnTo>
                  <a:lnTo>
                    <a:pt x="66" y="107"/>
                  </a:lnTo>
                  <a:lnTo>
                    <a:pt x="65" y="106"/>
                  </a:lnTo>
                  <a:lnTo>
                    <a:pt x="65" y="104"/>
                  </a:lnTo>
                  <a:lnTo>
                    <a:pt x="66" y="100"/>
                  </a:lnTo>
                  <a:lnTo>
                    <a:pt x="66" y="98"/>
                  </a:lnTo>
                  <a:lnTo>
                    <a:pt x="66" y="96"/>
                  </a:lnTo>
                  <a:lnTo>
                    <a:pt x="66" y="94"/>
                  </a:lnTo>
                  <a:lnTo>
                    <a:pt x="67" y="93"/>
                  </a:lnTo>
                  <a:lnTo>
                    <a:pt x="68" y="92"/>
                  </a:lnTo>
                  <a:lnTo>
                    <a:pt x="68" y="90"/>
                  </a:lnTo>
                  <a:lnTo>
                    <a:pt x="69" y="88"/>
                  </a:lnTo>
                  <a:lnTo>
                    <a:pt x="70" y="87"/>
                  </a:lnTo>
                  <a:lnTo>
                    <a:pt x="71" y="86"/>
                  </a:lnTo>
                  <a:lnTo>
                    <a:pt x="70" y="83"/>
                  </a:lnTo>
                  <a:lnTo>
                    <a:pt x="70" y="82"/>
                  </a:lnTo>
                  <a:lnTo>
                    <a:pt x="69" y="82"/>
                  </a:lnTo>
                  <a:lnTo>
                    <a:pt x="67" y="81"/>
                  </a:lnTo>
                  <a:lnTo>
                    <a:pt x="66" y="81"/>
                  </a:lnTo>
                  <a:lnTo>
                    <a:pt x="65" y="82"/>
                  </a:lnTo>
                  <a:lnTo>
                    <a:pt x="62" y="82"/>
                  </a:lnTo>
                  <a:lnTo>
                    <a:pt x="58" y="83"/>
                  </a:lnTo>
                  <a:lnTo>
                    <a:pt x="55" y="83"/>
                  </a:lnTo>
                  <a:lnTo>
                    <a:pt x="53" y="82"/>
                  </a:lnTo>
                  <a:lnTo>
                    <a:pt x="51" y="82"/>
                  </a:lnTo>
                  <a:lnTo>
                    <a:pt x="50" y="83"/>
                  </a:lnTo>
                  <a:lnTo>
                    <a:pt x="49" y="84"/>
                  </a:lnTo>
                  <a:lnTo>
                    <a:pt x="48" y="83"/>
                  </a:lnTo>
                  <a:lnTo>
                    <a:pt x="48" y="83"/>
                  </a:lnTo>
                  <a:lnTo>
                    <a:pt x="47" y="83"/>
                  </a:lnTo>
                  <a:lnTo>
                    <a:pt x="47" y="83"/>
                  </a:lnTo>
                  <a:lnTo>
                    <a:pt x="45" y="81"/>
                  </a:lnTo>
                  <a:lnTo>
                    <a:pt x="44" y="78"/>
                  </a:lnTo>
                  <a:lnTo>
                    <a:pt x="41" y="75"/>
                  </a:lnTo>
                  <a:lnTo>
                    <a:pt x="39" y="72"/>
                  </a:lnTo>
                  <a:lnTo>
                    <a:pt x="38" y="72"/>
                  </a:lnTo>
                  <a:lnTo>
                    <a:pt x="37" y="72"/>
                  </a:lnTo>
                  <a:lnTo>
                    <a:pt x="37" y="72"/>
                  </a:lnTo>
                  <a:lnTo>
                    <a:pt x="35" y="72"/>
                  </a:lnTo>
                  <a:lnTo>
                    <a:pt x="34" y="71"/>
                  </a:lnTo>
                  <a:lnTo>
                    <a:pt x="33" y="71"/>
                  </a:lnTo>
                  <a:lnTo>
                    <a:pt x="32" y="70"/>
                  </a:lnTo>
                  <a:lnTo>
                    <a:pt x="31" y="70"/>
                  </a:lnTo>
                  <a:lnTo>
                    <a:pt x="30" y="70"/>
                  </a:lnTo>
                  <a:lnTo>
                    <a:pt x="28" y="71"/>
                  </a:lnTo>
                  <a:lnTo>
                    <a:pt x="26" y="72"/>
                  </a:lnTo>
                  <a:lnTo>
                    <a:pt x="25" y="72"/>
                  </a:lnTo>
                  <a:lnTo>
                    <a:pt x="22" y="71"/>
                  </a:lnTo>
                  <a:lnTo>
                    <a:pt x="20" y="71"/>
                  </a:lnTo>
                  <a:lnTo>
                    <a:pt x="18" y="71"/>
                  </a:lnTo>
                  <a:lnTo>
                    <a:pt x="17" y="72"/>
                  </a:lnTo>
                  <a:lnTo>
                    <a:pt x="16" y="71"/>
                  </a:lnTo>
                  <a:lnTo>
                    <a:pt x="15" y="70"/>
                  </a:lnTo>
                  <a:lnTo>
                    <a:pt x="14" y="68"/>
                  </a:lnTo>
                  <a:lnTo>
                    <a:pt x="14" y="66"/>
                  </a:lnTo>
                  <a:lnTo>
                    <a:pt x="13" y="66"/>
                  </a:lnTo>
                  <a:lnTo>
                    <a:pt x="11" y="66"/>
                  </a:lnTo>
                  <a:lnTo>
                    <a:pt x="11" y="65"/>
                  </a:lnTo>
                  <a:lnTo>
                    <a:pt x="11" y="64"/>
                  </a:lnTo>
                  <a:lnTo>
                    <a:pt x="11" y="63"/>
                  </a:lnTo>
                  <a:lnTo>
                    <a:pt x="11" y="61"/>
                  </a:lnTo>
                  <a:lnTo>
                    <a:pt x="11" y="61"/>
                  </a:lnTo>
                  <a:lnTo>
                    <a:pt x="11" y="58"/>
                  </a:lnTo>
                  <a:lnTo>
                    <a:pt x="12" y="57"/>
                  </a:lnTo>
                  <a:lnTo>
                    <a:pt x="12" y="57"/>
                  </a:lnTo>
                  <a:lnTo>
                    <a:pt x="12" y="56"/>
                  </a:lnTo>
                  <a:lnTo>
                    <a:pt x="12" y="54"/>
                  </a:lnTo>
                  <a:lnTo>
                    <a:pt x="12" y="53"/>
                  </a:lnTo>
                  <a:lnTo>
                    <a:pt x="11" y="51"/>
                  </a:lnTo>
                  <a:lnTo>
                    <a:pt x="9" y="48"/>
                  </a:lnTo>
                  <a:lnTo>
                    <a:pt x="7" y="45"/>
                  </a:lnTo>
                  <a:lnTo>
                    <a:pt x="7" y="42"/>
                  </a:lnTo>
                  <a:lnTo>
                    <a:pt x="6" y="42"/>
                  </a:lnTo>
                  <a:lnTo>
                    <a:pt x="5" y="42"/>
                  </a:lnTo>
                  <a:lnTo>
                    <a:pt x="5" y="42"/>
                  </a:lnTo>
                  <a:lnTo>
                    <a:pt x="4" y="40"/>
                  </a:lnTo>
                  <a:lnTo>
                    <a:pt x="4" y="40"/>
                  </a:lnTo>
                  <a:lnTo>
                    <a:pt x="3" y="40"/>
                  </a:lnTo>
                  <a:lnTo>
                    <a:pt x="2" y="41"/>
                  </a:lnTo>
                  <a:lnTo>
                    <a:pt x="0" y="41"/>
                  </a:lnTo>
                  <a:lnTo>
                    <a:pt x="0" y="41"/>
                  </a:lnTo>
                  <a:lnTo>
                    <a:pt x="0" y="40"/>
                  </a:lnTo>
                  <a:lnTo>
                    <a:pt x="1" y="39"/>
                  </a:lnTo>
                  <a:lnTo>
                    <a:pt x="2" y="37"/>
                  </a:lnTo>
                  <a:lnTo>
                    <a:pt x="3" y="36"/>
                  </a:lnTo>
                  <a:lnTo>
                    <a:pt x="4" y="34"/>
                  </a:lnTo>
                  <a:lnTo>
                    <a:pt x="5" y="33"/>
                  </a:lnTo>
                  <a:lnTo>
                    <a:pt x="5" y="30"/>
                  </a:lnTo>
                  <a:lnTo>
                    <a:pt x="6" y="27"/>
                  </a:lnTo>
                  <a:lnTo>
                    <a:pt x="7" y="23"/>
                  </a:lnTo>
                  <a:lnTo>
                    <a:pt x="10" y="20"/>
                  </a:lnTo>
                  <a:lnTo>
                    <a:pt x="10" y="19"/>
                  </a:lnTo>
                  <a:lnTo>
                    <a:pt x="12" y="17"/>
                  </a:lnTo>
                  <a:lnTo>
                    <a:pt x="12" y="16"/>
                  </a:lnTo>
                  <a:lnTo>
                    <a:pt x="13" y="14"/>
                  </a:lnTo>
                  <a:lnTo>
                    <a:pt x="16" y="13"/>
                  </a:lnTo>
                  <a:lnTo>
                    <a:pt x="19" y="7"/>
                  </a:lnTo>
                  <a:lnTo>
                    <a:pt x="20" y="7"/>
                  </a:lnTo>
                  <a:lnTo>
                    <a:pt x="22" y="6"/>
                  </a:lnTo>
                  <a:lnTo>
                    <a:pt x="25" y="5"/>
                  </a:lnTo>
                  <a:lnTo>
                    <a:pt x="26" y="4"/>
                  </a:lnTo>
                  <a:lnTo>
                    <a:pt x="27" y="4"/>
                  </a:lnTo>
                  <a:lnTo>
                    <a:pt x="27" y="4"/>
                  </a:lnTo>
                  <a:lnTo>
                    <a:pt x="27" y="4"/>
                  </a:lnTo>
                  <a:lnTo>
                    <a:pt x="26" y="5"/>
                  </a:lnTo>
                  <a:lnTo>
                    <a:pt x="25" y="6"/>
                  </a:lnTo>
                  <a:lnTo>
                    <a:pt x="21" y="7"/>
                  </a:lnTo>
                  <a:lnTo>
                    <a:pt x="20" y="7"/>
                  </a:lnTo>
                  <a:lnTo>
                    <a:pt x="20" y="8"/>
                  </a:lnTo>
                  <a:lnTo>
                    <a:pt x="19" y="9"/>
                  </a:lnTo>
                  <a:lnTo>
                    <a:pt x="20" y="10"/>
                  </a:lnTo>
                  <a:lnTo>
                    <a:pt x="21" y="13"/>
                  </a:lnTo>
                  <a:lnTo>
                    <a:pt x="21" y="14"/>
                  </a:lnTo>
                  <a:lnTo>
                    <a:pt x="23" y="16"/>
                  </a:lnTo>
                  <a:lnTo>
                    <a:pt x="22" y="17"/>
                  </a:lnTo>
                  <a:lnTo>
                    <a:pt x="22" y="17"/>
                  </a:lnTo>
                  <a:lnTo>
                    <a:pt x="22" y="19"/>
                  </a:lnTo>
                  <a:lnTo>
                    <a:pt x="23" y="20"/>
                  </a:lnTo>
                  <a:lnTo>
                    <a:pt x="23" y="21"/>
                  </a:lnTo>
                  <a:lnTo>
                    <a:pt x="22" y="24"/>
                  </a:lnTo>
                  <a:lnTo>
                    <a:pt x="20" y="26"/>
                  </a:lnTo>
                  <a:lnTo>
                    <a:pt x="19" y="28"/>
                  </a:lnTo>
                  <a:lnTo>
                    <a:pt x="18" y="29"/>
                  </a:lnTo>
                  <a:lnTo>
                    <a:pt x="16" y="32"/>
                  </a:lnTo>
                  <a:lnTo>
                    <a:pt x="18" y="35"/>
                  </a:lnTo>
                  <a:lnTo>
                    <a:pt x="18" y="36"/>
                  </a:lnTo>
                  <a:lnTo>
                    <a:pt x="19" y="38"/>
                  </a:lnTo>
                  <a:lnTo>
                    <a:pt x="20" y="38"/>
                  </a:lnTo>
                  <a:lnTo>
                    <a:pt x="20" y="39"/>
                  </a:lnTo>
                  <a:lnTo>
                    <a:pt x="20" y="40"/>
                  </a:lnTo>
                  <a:lnTo>
                    <a:pt x="20" y="42"/>
                  </a:lnTo>
                  <a:lnTo>
                    <a:pt x="21" y="43"/>
                  </a:lnTo>
                  <a:lnTo>
                    <a:pt x="22" y="43"/>
                  </a:lnTo>
                  <a:lnTo>
                    <a:pt x="23" y="43"/>
                  </a:lnTo>
                  <a:lnTo>
                    <a:pt x="26" y="42"/>
                  </a:lnTo>
                  <a:lnTo>
                    <a:pt x="26" y="41"/>
                  </a:lnTo>
                  <a:lnTo>
                    <a:pt x="27" y="40"/>
                  </a:lnTo>
                  <a:lnTo>
                    <a:pt x="28" y="39"/>
                  </a:lnTo>
                  <a:lnTo>
                    <a:pt x="28" y="37"/>
                  </a:lnTo>
                  <a:lnTo>
                    <a:pt x="29" y="34"/>
                  </a:lnTo>
                  <a:lnTo>
                    <a:pt x="29" y="32"/>
                  </a:lnTo>
                  <a:lnTo>
                    <a:pt x="27" y="30"/>
                  </a:lnTo>
                  <a:lnTo>
                    <a:pt x="27" y="28"/>
                  </a:lnTo>
                  <a:lnTo>
                    <a:pt x="25" y="26"/>
                  </a:lnTo>
                  <a:lnTo>
                    <a:pt x="24" y="24"/>
                  </a:lnTo>
                  <a:lnTo>
                    <a:pt x="24" y="23"/>
                  </a:lnTo>
                  <a:lnTo>
                    <a:pt x="24" y="22"/>
                  </a:lnTo>
                  <a:lnTo>
                    <a:pt x="24" y="19"/>
                  </a:lnTo>
                  <a:lnTo>
                    <a:pt x="25" y="19"/>
                  </a:lnTo>
                  <a:lnTo>
                    <a:pt x="25" y="17"/>
                  </a:lnTo>
                  <a:lnTo>
                    <a:pt x="27" y="16"/>
                  </a:lnTo>
                  <a:lnTo>
                    <a:pt x="33" y="13"/>
                  </a:lnTo>
                  <a:lnTo>
                    <a:pt x="36" y="12"/>
                  </a:lnTo>
                  <a:lnTo>
                    <a:pt x="40" y="10"/>
                  </a:lnTo>
                  <a:lnTo>
                    <a:pt x="41" y="10"/>
                  </a:lnTo>
                  <a:lnTo>
                    <a:pt x="42" y="8"/>
                  </a:lnTo>
                  <a:lnTo>
                    <a:pt x="42" y="8"/>
                  </a:lnTo>
                  <a:lnTo>
                    <a:pt x="45" y="10"/>
                  </a:lnTo>
                  <a:lnTo>
                    <a:pt x="46" y="9"/>
                  </a:lnTo>
                  <a:lnTo>
                    <a:pt x="46" y="8"/>
                  </a:lnTo>
                  <a:lnTo>
                    <a:pt x="46" y="6"/>
                  </a:lnTo>
                  <a:lnTo>
                    <a:pt x="45" y="6"/>
                  </a:lnTo>
                  <a:lnTo>
                    <a:pt x="41" y="7"/>
                  </a:lnTo>
                  <a:lnTo>
                    <a:pt x="40" y="6"/>
                  </a:lnTo>
                  <a:lnTo>
                    <a:pt x="40" y="6"/>
                  </a:lnTo>
                  <a:lnTo>
                    <a:pt x="40" y="4"/>
                  </a:lnTo>
                  <a:lnTo>
                    <a:pt x="40" y="2"/>
                  </a:lnTo>
                  <a:lnTo>
                    <a:pt x="41" y="1"/>
                  </a:lnTo>
                  <a:lnTo>
                    <a:pt x="42" y="0"/>
                  </a:lnTo>
                  <a:lnTo>
                    <a:pt x="44" y="0"/>
                  </a:lnTo>
                  <a:lnTo>
                    <a:pt x="45" y="0"/>
                  </a:lnTo>
                  <a:lnTo>
                    <a:pt x="46" y="1"/>
                  </a:lnTo>
                  <a:lnTo>
                    <a:pt x="46" y="2"/>
                  </a:lnTo>
                  <a:lnTo>
                    <a:pt x="46" y="4"/>
                  </a:lnTo>
                  <a:lnTo>
                    <a:pt x="47"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1179"/>
            <p:cNvSpPr>
              <a:spLocks/>
            </p:cNvSpPr>
            <p:nvPr/>
          </p:nvSpPr>
          <p:spPr bwMode="auto">
            <a:xfrm>
              <a:off x="4697413" y="79533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1180"/>
            <p:cNvSpPr>
              <a:spLocks noEditPoints="1"/>
            </p:cNvSpPr>
            <p:nvPr/>
          </p:nvSpPr>
          <p:spPr bwMode="auto">
            <a:xfrm>
              <a:off x="7685088" y="2020888"/>
              <a:ext cx="38100" cy="144463"/>
            </a:xfrm>
            <a:custGeom>
              <a:avLst/>
              <a:gdLst>
                <a:gd name="T0" fmla="*/ 23 w 24"/>
                <a:gd name="T1" fmla="*/ 91 h 91"/>
                <a:gd name="T2" fmla="*/ 23 w 24"/>
                <a:gd name="T3" fmla="*/ 90 h 91"/>
                <a:gd name="T4" fmla="*/ 21 w 24"/>
                <a:gd name="T5" fmla="*/ 81 h 91"/>
                <a:gd name="T6" fmla="*/ 19 w 24"/>
                <a:gd name="T7" fmla="*/ 81 h 91"/>
                <a:gd name="T8" fmla="*/ 20 w 24"/>
                <a:gd name="T9" fmla="*/ 77 h 91"/>
                <a:gd name="T10" fmla="*/ 21 w 24"/>
                <a:gd name="T11" fmla="*/ 81 h 91"/>
                <a:gd name="T12" fmla="*/ 20 w 24"/>
                <a:gd name="T13" fmla="*/ 73 h 91"/>
                <a:gd name="T14" fmla="*/ 18 w 24"/>
                <a:gd name="T15" fmla="*/ 69 h 91"/>
                <a:gd name="T16" fmla="*/ 20 w 24"/>
                <a:gd name="T17" fmla="*/ 68 h 91"/>
                <a:gd name="T18" fmla="*/ 21 w 24"/>
                <a:gd name="T19" fmla="*/ 70 h 91"/>
                <a:gd name="T20" fmla="*/ 16 w 24"/>
                <a:gd name="T21" fmla="*/ 53 h 91"/>
                <a:gd name="T22" fmla="*/ 16 w 24"/>
                <a:gd name="T23" fmla="*/ 57 h 91"/>
                <a:gd name="T24" fmla="*/ 13 w 24"/>
                <a:gd name="T25" fmla="*/ 56 h 91"/>
                <a:gd name="T26" fmla="*/ 12 w 24"/>
                <a:gd name="T27" fmla="*/ 56 h 91"/>
                <a:gd name="T28" fmla="*/ 14 w 24"/>
                <a:gd name="T29" fmla="*/ 54 h 91"/>
                <a:gd name="T30" fmla="*/ 15 w 24"/>
                <a:gd name="T31" fmla="*/ 54 h 91"/>
                <a:gd name="T32" fmla="*/ 18 w 24"/>
                <a:gd name="T33" fmla="*/ 43 h 91"/>
                <a:gd name="T34" fmla="*/ 15 w 24"/>
                <a:gd name="T35" fmla="*/ 44 h 91"/>
                <a:gd name="T36" fmla="*/ 15 w 24"/>
                <a:gd name="T37" fmla="*/ 41 h 91"/>
                <a:gd name="T38" fmla="*/ 16 w 24"/>
                <a:gd name="T39" fmla="*/ 40 h 91"/>
                <a:gd name="T40" fmla="*/ 17 w 24"/>
                <a:gd name="T41" fmla="*/ 41 h 91"/>
                <a:gd name="T42" fmla="*/ 18 w 24"/>
                <a:gd name="T43" fmla="*/ 36 h 91"/>
                <a:gd name="T44" fmla="*/ 14 w 24"/>
                <a:gd name="T45" fmla="*/ 35 h 91"/>
                <a:gd name="T46" fmla="*/ 15 w 24"/>
                <a:gd name="T47" fmla="*/ 34 h 91"/>
                <a:gd name="T48" fmla="*/ 17 w 24"/>
                <a:gd name="T49" fmla="*/ 35 h 91"/>
                <a:gd name="T50" fmla="*/ 18 w 24"/>
                <a:gd name="T51" fmla="*/ 36 h 91"/>
                <a:gd name="T52" fmla="*/ 9 w 24"/>
                <a:gd name="T53" fmla="*/ 33 h 91"/>
                <a:gd name="T54" fmla="*/ 11 w 24"/>
                <a:gd name="T55" fmla="*/ 35 h 91"/>
                <a:gd name="T56" fmla="*/ 12 w 24"/>
                <a:gd name="T57" fmla="*/ 37 h 91"/>
                <a:gd name="T58" fmla="*/ 9 w 24"/>
                <a:gd name="T59" fmla="*/ 38 h 91"/>
                <a:gd name="T60" fmla="*/ 7 w 24"/>
                <a:gd name="T61" fmla="*/ 39 h 91"/>
                <a:gd name="T62" fmla="*/ 7 w 24"/>
                <a:gd name="T63" fmla="*/ 35 h 91"/>
                <a:gd name="T64" fmla="*/ 5 w 24"/>
                <a:gd name="T65" fmla="*/ 34 h 91"/>
                <a:gd name="T66" fmla="*/ 5 w 24"/>
                <a:gd name="T67" fmla="*/ 31 h 91"/>
                <a:gd name="T68" fmla="*/ 8 w 24"/>
                <a:gd name="T69" fmla="*/ 31 h 91"/>
                <a:gd name="T70" fmla="*/ 5 w 24"/>
                <a:gd name="T71" fmla="*/ 28 h 91"/>
                <a:gd name="T72" fmla="*/ 7 w 24"/>
                <a:gd name="T73" fmla="*/ 27 h 91"/>
                <a:gd name="T74" fmla="*/ 18 w 24"/>
                <a:gd name="T75" fmla="*/ 31 h 91"/>
                <a:gd name="T76" fmla="*/ 19 w 24"/>
                <a:gd name="T77" fmla="*/ 24 h 91"/>
                <a:gd name="T78" fmla="*/ 18 w 24"/>
                <a:gd name="T79" fmla="*/ 31 h 91"/>
                <a:gd name="T80" fmla="*/ 15 w 24"/>
                <a:gd name="T81" fmla="*/ 25 h 91"/>
                <a:gd name="T82" fmla="*/ 15 w 24"/>
                <a:gd name="T83" fmla="*/ 22 h 91"/>
                <a:gd name="T84" fmla="*/ 19 w 24"/>
                <a:gd name="T85" fmla="*/ 23 h 91"/>
                <a:gd name="T86" fmla="*/ 19 w 24"/>
                <a:gd name="T87" fmla="*/ 18 h 91"/>
                <a:gd name="T88" fmla="*/ 20 w 24"/>
                <a:gd name="T89" fmla="*/ 21 h 91"/>
                <a:gd name="T90" fmla="*/ 2 w 24"/>
                <a:gd name="T91" fmla="*/ 20 h 91"/>
                <a:gd name="T92" fmla="*/ 5 w 24"/>
                <a:gd name="T93" fmla="*/ 19 h 91"/>
                <a:gd name="T94" fmla="*/ 7 w 24"/>
                <a:gd name="T95" fmla="*/ 17 h 91"/>
                <a:gd name="T96" fmla="*/ 7 w 24"/>
                <a:gd name="T97" fmla="*/ 20 h 91"/>
                <a:gd name="T98" fmla="*/ 7 w 24"/>
                <a:gd name="T99" fmla="*/ 24 h 91"/>
                <a:gd name="T100" fmla="*/ 3 w 24"/>
                <a:gd name="T101" fmla="*/ 26 h 91"/>
                <a:gd name="T102" fmla="*/ 1 w 24"/>
                <a:gd name="T103" fmla="*/ 26 h 91"/>
                <a:gd name="T104" fmla="*/ 0 w 24"/>
                <a:gd name="T105" fmla="*/ 21 h 91"/>
                <a:gd name="T106" fmla="*/ 1 w 24"/>
                <a:gd name="T107" fmla="*/ 13 h 91"/>
                <a:gd name="T108" fmla="*/ 3 w 24"/>
                <a:gd name="T109" fmla="*/ 16 h 91"/>
                <a:gd name="T110" fmla="*/ 13 w 24"/>
                <a:gd name="T111" fmla="*/ 9 h 91"/>
                <a:gd name="T112" fmla="*/ 13 w 24"/>
                <a:gd name="T113" fmla="*/ 6 h 91"/>
                <a:gd name="T114" fmla="*/ 15 w 24"/>
                <a:gd name="T115" fmla="*/ 8 h 91"/>
                <a:gd name="T116" fmla="*/ 14 w 24"/>
                <a:gd name="T117" fmla="*/ 2 h 91"/>
                <a:gd name="T118" fmla="*/ 15 w 24"/>
                <a:gd name="T119" fmla="*/ 0 h 91"/>
                <a:gd name="T120" fmla="*/ 15 w 24"/>
                <a:gd name="T121" fmla="*/ 2 h 91"/>
                <a:gd name="T122" fmla="*/ 15 w 24"/>
                <a:gd name="T123" fmla="*/ 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 h="91">
                  <a:moveTo>
                    <a:pt x="24" y="90"/>
                  </a:moveTo>
                  <a:lnTo>
                    <a:pt x="23" y="91"/>
                  </a:lnTo>
                  <a:lnTo>
                    <a:pt x="23" y="91"/>
                  </a:lnTo>
                  <a:lnTo>
                    <a:pt x="22" y="90"/>
                  </a:lnTo>
                  <a:lnTo>
                    <a:pt x="22" y="90"/>
                  </a:lnTo>
                  <a:lnTo>
                    <a:pt x="23" y="90"/>
                  </a:lnTo>
                  <a:lnTo>
                    <a:pt x="23" y="90"/>
                  </a:lnTo>
                  <a:lnTo>
                    <a:pt x="24" y="90"/>
                  </a:lnTo>
                  <a:close/>
                  <a:moveTo>
                    <a:pt x="21" y="81"/>
                  </a:moveTo>
                  <a:lnTo>
                    <a:pt x="20" y="83"/>
                  </a:lnTo>
                  <a:lnTo>
                    <a:pt x="19" y="83"/>
                  </a:lnTo>
                  <a:lnTo>
                    <a:pt x="19" y="81"/>
                  </a:lnTo>
                  <a:lnTo>
                    <a:pt x="18" y="81"/>
                  </a:lnTo>
                  <a:lnTo>
                    <a:pt x="19" y="79"/>
                  </a:lnTo>
                  <a:lnTo>
                    <a:pt x="20" y="77"/>
                  </a:lnTo>
                  <a:lnTo>
                    <a:pt x="20" y="79"/>
                  </a:lnTo>
                  <a:lnTo>
                    <a:pt x="20" y="80"/>
                  </a:lnTo>
                  <a:lnTo>
                    <a:pt x="21" y="81"/>
                  </a:lnTo>
                  <a:close/>
                  <a:moveTo>
                    <a:pt x="22" y="72"/>
                  </a:moveTo>
                  <a:lnTo>
                    <a:pt x="21" y="73"/>
                  </a:lnTo>
                  <a:lnTo>
                    <a:pt x="20" y="73"/>
                  </a:lnTo>
                  <a:lnTo>
                    <a:pt x="18" y="71"/>
                  </a:lnTo>
                  <a:lnTo>
                    <a:pt x="18" y="71"/>
                  </a:lnTo>
                  <a:lnTo>
                    <a:pt x="18" y="69"/>
                  </a:lnTo>
                  <a:lnTo>
                    <a:pt x="19" y="68"/>
                  </a:lnTo>
                  <a:lnTo>
                    <a:pt x="20" y="68"/>
                  </a:lnTo>
                  <a:lnTo>
                    <a:pt x="20" y="68"/>
                  </a:lnTo>
                  <a:lnTo>
                    <a:pt x="21" y="69"/>
                  </a:lnTo>
                  <a:lnTo>
                    <a:pt x="21" y="70"/>
                  </a:lnTo>
                  <a:lnTo>
                    <a:pt x="21" y="70"/>
                  </a:lnTo>
                  <a:lnTo>
                    <a:pt x="21" y="71"/>
                  </a:lnTo>
                  <a:lnTo>
                    <a:pt x="22" y="72"/>
                  </a:lnTo>
                  <a:close/>
                  <a:moveTo>
                    <a:pt x="16" y="53"/>
                  </a:moveTo>
                  <a:lnTo>
                    <a:pt x="17" y="55"/>
                  </a:lnTo>
                  <a:lnTo>
                    <a:pt x="17" y="56"/>
                  </a:lnTo>
                  <a:lnTo>
                    <a:pt x="16" y="57"/>
                  </a:lnTo>
                  <a:lnTo>
                    <a:pt x="14" y="57"/>
                  </a:lnTo>
                  <a:lnTo>
                    <a:pt x="13" y="57"/>
                  </a:lnTo>
                  <a:lnTo>
                    <a:pt x="13" y="56"/>
                  </a:lnTo>
                  <a:lnTo>
                    <a:pt x="13" y="56"/>
                  </a:lnTo>
                  <a:lnTo>
                    <a:pt x="13" y="56"/>
                  </a:lnTo>
                  <a:lnTo>
                    <a:pt x="12" y="56"/>
                  </a:lnTo>
                  <a:lnTo>
                    <a:pt x="12" y="56"/>
                  </a:lnTo>
                  <a:lnTo>
                    <a:pt x="12" y="55"/>
                  </a:lnTo>
                  <a:lnTo>
                    <a:pt x="14" y="54"/>
                  </a:lnTo>
                  <a:lnTo>
                    <a:pt x="14" y="54"/>
                  </a:lnTo>
                  <a:lnTo>
                    <a:pt x="14" y="53"/>
                  </a:lnTo>
                  <a:lnTo>
                    <a:pt x="15" y="54"/>
                  </a:lnTo>
                  <a:lnTo>
                    <a:pt x="16" y="53"/>
                  </a:lnTo>
                  <a:close/>
                  <a:moveTo>
                    <a:pt x="18" y="43"/>
                  </a:moveTo>
                  <a:lnTo>
                    <a:pt x="18" y="43"/>
                  </a:lnTo>
                  <a:lnTo>
                    <a:pt x="18" y="44"/>
                  </a:lnTo>
                  <a:lnTo>
                    <a:pt x="17" y="43"/>
                  </a:lnTo>
                  <a:lnTo>
                    <a:pt x="15" y="44"/>
                  </a:lnTo>
                  <a:lnTo>
                    <a:pt x="15" y="44"/>
                  </a:lnTo>
                  <a:lnTo>
                    <a:pt x="15" y="43"/>
                  </a:lnTo>
                  <a:lnTo>
                    <a:pt x="15" y="41"/>
                  </a:lnTo>
                  <a:lnTo>
                    <a:pt x="15" y="40"/>
                  </a:lnTo>
                  <a:lnTo>
                    <a:pt x="16" y="40"/>
                  </a:lnTo>
                  <a:lnTo>
                    <a:pt x="16" y="40"/>
                  </a:lnTo>
                  <a:lnTo>
                    <a:pt x="16" y="40"/>
                  </a:lnTo>
                  <a:lnTo>
                    <a:pt x="16" y="41"/>
                  </a:lnTo>
                  <a:lnTo>
                    <a:pt x="17" y="41"/>
                  </a:lnTo>
                  <a:lnTo>
                    <a:pt x="17" y="43"/>
                  </a:lnTo>
                  <a:lnTo>
                    <a:pt x="18" y="43"/>
                  </a:lnTo>
                  <a:close/>
                  <a:moveTo>
                    <a:pt x="18" y="36"/>
                  </a:moveTo>
                  <a:lnTo>
                    <a:pt x="16" y="36"/>
                  </a:lnTo>
                  <a:lnTo>
                    <a:pt x="15" y="36"/>
                  </a:lnTo>
                  <a:lnTo>
                    <a:pt x="14" y="35"/>
                  </a:lnTo>
                  <a:lnTo>
                    <a:pt x="14" y="35"/>
                  </a:lnTo>
                  <a:lnTo>
                    <a:pt x="14" y="34"/>
                  </a:lnTo>
                  <a:lnTo>
                    <a:pt x="15" y="34"/>
                  </a:lnTo>
                  <a:lnTo>
                    <a:pt x="17" y="33"/>
                  </a:lnTo>
                  <a:lnTo>
                    <a:pt x="17" y="33"/>
                  </a:lnTo>
                  <a:lnTo>
                    <a:pt x="17" y="35"/>
                  </a:lnTo>
                  <a:lnTo>
                    <a:pt x="18" y="35"/>
                  </a:lnTo>
                  <a:lnTo>
                    <a:pt x="18" y="36"/>
                  </a:lnTo>
                  <a:lnTo>
                    <a:pt x="18" y="36"/>
                  </a:lnTo>
                  <a:close/>
                  <a:moveTo>
                    <a:pt x="8" y="33"/>
                  </a:moveTo>
                  <a:lnTo>
                    <a:pt x="8" y="33"/>
                  </a:lnTo>
                  <a:lnTo>
                    <a:pt x="9" y="33"/>
                  </a:lnTo>
                  <a:lnTo>
                    <a:pt x="9" y="34"/>
                  </a:lnTo>
                  <a:lnTo>
                    <a:pt x="10" y="35"/>
                  </a:lnTo>
                  <a:lnTo>
                    <a:pt x="11" y="35"/>
                  </a:lnTo>
                  <a:lnTo>
                    <a:pt x="11" y="36"/>
                  </a:lnTo>
                  <a:lnTo>
                    <a:pt x="12" y="36"/>
                  </a:lnTo>
                  <a:lnTo>
                    <a:pt x="12" y="37"/>
                  </a:lnTo>
                  <a:lnTo>
                    <a:pt x="12" y="38"/>
                  </a:lnTo>
                  <a:lnTo>
                    <a:pt x="11" y="39"/>
                  </a:lnTo>
                  <a:lnTo>
                    <a:pt x="9" y="38"/>
                  </a:lnTo>
                  <a:lnTo>
                    <a:pt x="8" y="39"/>
                  </a:lnTo>
                  <a:lnTo>
                    <a:pt x="7" y="39"/>
                  </a:lnTo>
                  <a:lnTo>
                    <a:pt x="7" y="39"/>
                  </a:lnTo>
                  <a:lnTo>
                    <a:pt x="7" y="38"/>
                  </a:lnTo>
                  <a:lnTo>
                    <a:pt x="7" y="37"/>
                  </a:lnTo>
                  <a:lnTo>
                    <a:pt x="7" y="35"/>
                  </a:lnTo>
                  <a:lnTo>
                    <a:pt x="7" y="34"/>
                  </a:lnTo>
                  <a:lnTo>
                    <a:pt x="7" y="33"/>
                  </a:lnTo>
                  <a:lnTo>
                    <a:pt x="5" y="34"/>
                  </a:lnTo>
                  <a:lnTo>
                    <a:pt x="4" y="34"/>
                  </a:lnTo>
                  <a:lnTo>
                    <a:pt x="4" y="33"/>
                  </a:lnTo>
                  <a:lnTo>
                    <a:pt x="5" y="31"/>
                  </a:lnTo>
                  <a:lnTo>
                    <a:pt x="5" y="30"/>
                  </a:lnTo>
                  <a:lnTo>
                    <a:pt x="7" y="30"/>
                  </a:lnTo>
                  <a:lnTo>
                    <a:pt x="8" y="31"/>
                  </a:lnTo>
                  <a:lnTo>
                    <a:pt x="8" y="33"/>
                  </a:lnTo>
                  <a:close/>
                  <a:moveTo>
                    <a:pt x="7" y="28"/>
                  </a:moveTo>
                  <a:lnTo>
                    <a:pt x="5" y="28"/>
                  </a:lnTo>
                  <a:lnTo>
                    <a:pt x="4" y="27"/>
                  </a:lnTo>
                  <a:lnTo>
                    <a:pt x="5" y="27"/>
                  </a:lnTo>
                  <a:lnTo>
                    <a:pt x="7" y="27"/>
                  </a:lnTo>
                  <a:lnTo>
                    <a:pt x="7" y="28"/>
                  </a:lnTo>
                  <a:close/>
                  <a:moveTo>
                    <a:pt x="18" y="31"/>
                  </a:moveTo>
                  <a:lnTo>
                    <a:pt x="18" y="31"/>
                  </a:lnTo>
                  <a:lnTo>
                    <a:pt x="17" y="31"/>
                  </a:lnTo>
                  <a:lnTo>
                    <a:pt x="17" y="27"/>
                  </a:lnTo>
                  <a:lnTo>
                    <a:pt x="19" y="24"/>
                  </a:lnTo>
                  <a:lnTo>
                    <a:pt x="19" y="25"/>
                  </a:lnTo>
                  <a:lnTo>
                    <a:pt x="19" y="30"/>
                  </a:lnTo>
                  <a:lnTo>
                    <a:pt x="18" y="31"/>
                  </a:lnTo>
                  <a:lnTo>
                    <a:pt x="18" y="31"/>
                  </a:lnTo>
                  <a:close/>
                  <a:moveTo>
                    <a:pt x="16" y="24"/>
                  </a:moveTo>
                  <a:lnTo>
                    <a:pt x="15" y="25"/>
                  </a:lnTo>
                  <a:lnTo>
                    <a:pt x="13" y="25"/>
                  </a:lnTo>
                  <a:lnTo>
                    <a:pt x="13" y="24"/>
                  </a:lnTo>
                  <a:lnTo>
                    <a:pt x="15" y="22"/>
                  </a:lnTo>
                  <a:lnTo>
                    <a:pt x="17" y="22"/>
                  </a:lnTo>
                  <a:lnTo>
                    <a:pt x="16" y="24"/>
                  </a:lnTo>
                  <a:close/>
                  <a:moveTo>
                    <a:pt x="19" y="23"/>
                  </a:moveTo>
                  <a:lnTo>
                    <a:pt x="19" y="23"/>
                  </a:lnTo>
                  <a:lnTo>
                    <a:pt x="19" y="22"/>
                  </a:lnTo>
                  <a:lnTo>
                    <a:pt x="19" y="18"/>
                  </a:lnTo>
                  <a:lnTo>
                    <a:pt x="19" y="18"/>
                  </a:lnTo>
                  <a:lnTo>
                    <a:pt x="20" y="18"/>
                  </a:lnTo>
                  <a:lnTo>
                    <a:pt x="20" y="21"/>
                  </a:lnTo>
                  <a:lnTo>
                    <a:pt x="19" y="23"/>
                  </a:lnTo>
                  <a:close/>
                  <a:moveTo>
                    <a:pt x="3" y="16"/>
                  </a:moveTo>
                  <a:lnTo>
                    <a:pt x="2" y="20"/>
                  </a:lnTo>
                  <a:lnTo>
                    <a:pt x="3" y="20"/>
                  </a:lnTo>
                  <a:lnTo>
                    <a:pt x="4" y="20"/>
                  </a:lnTo>
                  <a:lnTo>
                    <a:pt x="5" y="19"/>
                  </a:lnTo>
                  <a:lnTo>
                    <a:pt x="5" y="17"/>
                  </a:lnTo>
                  <a:lnTo>
                    <a:pt x="7" y="17"/>
                  </a:lnTo>
                  <a:lnTo>
                    <a:pt x="7" y="17"/>
                  </a:lnTo>
                  <a:lnTo>
                    <a:pt x="7" y="18"/>
                  </a:lnTo>
                  <a:lnTo>
                    <a:pt x="7" y="19"/>
                  </a:lnTo>
                  <a:lnTo>
                    <a:pt x="7" y="20"/>
                  </a:lnTo>
                  <a:lnTo>
                    <a:pt x="7" y="20"/>
                  </a:lnTo>
                  <a:lnTo>
                    <a:pt x="7" y="23"/>
                  </a:lnTo>
                  <a:lnTo>
                    <a:pt x="7" y="24"/>
                  </a:lnTo>
                  <a:lnTo>
                    <a:pt x="7" y="25"/>
                  </a:lnTo>
                  <a:lnTo>
                    <a:pt x="5" y="26"/>
                  </a:lnTo>
                  <a:lnTo>
                    <a:pt x="3" y="26"/>
                  </a:lnTo>
                  <a:lnTo>
                    <a:pt x="1" y="27"/>
                  </a:lnTo>
                  <a:lnTo>
                    <a:pt x="1" y="27"/>
                  </a:lnTo>
                  <a:lnTo>
                    <a:pt x="1" y="26"/>
                  </a:lnTo>
                  <a:lnTo>
                    <a:pt x="0" y="25"/>
                  </a:lnTo>
                  <a:lnTo>
                    <a:pt x="0" y="24"/>
                  </a:lnTo>
                  <a:lnTo>
                    <a:pt x="0" y="21"/>
                  </a:lnTo>
                  <a:lnTo>
                    <a:pt x="0" y="16"/>
                  </a:lnTo>
                  <a:lnTo>
                    <a:pt x="0" y="15"/>
                  </a:lnTo>
                  <a:lnTo>
                    <a:pt x="1" y="13"/>
                  </a:lnTo>
                  <a:lnTo>
                    <a:pt x="1" y="13"/>
                  </a:lnTo>
                  <a:lnTo>
                    <a:pt x="2" y="15"/>
                  </a:lnTo>
                  <a:lnTo>
                    <a:pt x="3" y="16"/>
                  </a:lnTo>
                  <a:close/>
                  <a:moveTo>
                    <a:pt x="15" y="8"/>
                  </a:moveTo>
                  <a:lnTo>
                    <a:pt x="14" y="9"/>
                  </a:lnTo>
                  <a:lnTo>
                    <a:pt x="13" y="9"/>
                  </a:lnTo>
                  <a:lnTo>
                    <a:pt x="13" y="9"/>
                  </a:lnTo>
                  <a:lnTo>
                    <a:pt x="13" y="6"/>
                  </a:lnTo>
                  <a:lnTo>
                    <a:pt x="13" y="6"/>
                  </a:lnTo>
                  <a:lnTo>
                    <a:pt x="14" y="6"/>
                  </a:lnTo>
                  <a:lnTo>
                    <a:pt x="15" y="6"/>
                  </a:lnTo>
                  <a:lnTo>
                    <a:pt x="15" y="8"/>
                  </a:lnTo>
                  <a:close/>
                  <a:moveTo>
                    <a:pt x="15" y="2"/>
                  </a:moveTo>
                  <a:lnTo>
                    <a:pt x="14" y="3"/>
                  </a:lnTo>
                  <a:lnTo>
                    <a:pt x="14" y="2"/>
                  </a:lnTo>
                  <a:lnTo>
                    <a:pt x="14" y="1"/>
                  </a:lnTo>
                  <a:lnTo>
                    <a:pt x="14" y="0"/>
                  </a:lnTo>
                  <a:lnTo>
                    <a:pt x="15" y="0"/>
                  </a:lnTo>
                  <a:lnTo>
                    <a:pt x="16" y="1"/>
                  </a:lnTo>
                  <a:lnTo>
                    <a:pt x="16" y="1"/>
                  </a:lnTo>
                  <a:lnTo>
                    <a:pt x="15" y="2"/>
                  </a:lnTo>
                  <a:lnTo>
                    <a:pt x="15" y="2"/>
                  </a:lnTo>
                  <a:lnTo>
                    <a:pt x="15" y="2"/>
                  </a:lnTo>
                  <a:lnTo>
                    <a:pt x="15"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1181"/>
            <p:cNvSpPr>
              <a:spLocks/>
            </p:cNvSpPr>
            <p:nvPr/>
          </p:nvSpPr>
          <p:spPr bwMode="auto">
            <a:xfrm>
              <a:off x="3394075" y="2382838"/>
              <a:ext cx="98425" cy="106363"/>
            </a:xfrm>
            <a:custGeom>
              <a:avLst/>
              <a:gdLst>
                <a:gd name="T0" fmla="*/ 60 w 62"/>
                <a:gd name="T1" fmla="*/ 51 h 67"/>
                <a:gd name="T2" fmla="*/ 58 w 62"/>
                <a:gd name="T3" fmla="*/ 59 h 67"/>
                <a:gd name="T4" fmla="*/ 53 w 62"/>
                <a:gd name="T5" fmla="*/ 63 h 67"/>
                <a:gd name="T6" fmla="*/ 45 w 62"/>
                <a:gd name="T7" fmla="*/ 67 h 67"/>
                <a:gd name="T8" fmla="*/ 37 w 62"/>
                <a:gd name="T9" fmla="*/ 65 h 67"/>
                <a:gd name="T10" fmla="*/ 31 w 62"/>
                <a:gd name="T11" fmla="*/ 67 h 67"/>
                <a:gd name="T12" fmla="*/ 28 w 62"/>
                <a:gd name="T13" fmla="*/ 65 h 67"/>
                <a:gd name="T14" fmla="*/ 15 w 62"/>
                <a:gd name="T15" fmla="*/ 61 h 67"/>
                <a:gd name="T16" fmla="*/ 11 w 62"/>
                <a:gd name="T17" fmla="*/ 59 h 67"/>
                <a:gd name="T18" fmla="*/ 3 w 62"/>
                <a:gd name="T19" fmla="*/ 52 h 67"/>
                <a:gd name="T20" fmla="*/ 2 w 62"/>
                <a:gd name="T21" fmla="*/ 43 h 67"/>
                <a:gd name="T22" fmla="*/ 3 w 62"/>
                <a:gd name="T23" fmla="*/ 42 h 67"/>
                <a:gd name="T24" fmla="*/ 5 w 62"/>
                <a:gd name="T25" fmla="*/ 39 h 67"/>
                <a:gd name="T26" fmla="*/ 2 w 62"/>
                <a:gd name="T27" fmla="*/ 33 h 67"/>
                <a:gd name="T28" fmla="*/ 1 w 62"/>
                <a:gd name="T29" fmla="*/ 29 h 67"/>
                <a:gd name="T30" fmla="*/ 1 w 62"/>
                <a:gd name="T31" fmla="*/ 26 h 67"/>
                <a:gd name="T32" fmla="*/ 1 w 62"/>
                <a:gd name="T33" fmla="*/ 23 h 67"/>
                <a:gd name="T34" fmla="*/ 2 w 62"/>
                <a:gd name="T35" fmla="*/ 20 h 67"/>
                <a:gd name="T36" fmla="*/ 1 w 62"/>
                <a:gd name="T37" fmla="*/ 19 h 67"/>
                <a:gd name="T38" fmla="*/ 2 w 62"/>
                <a:gd name="T39" fmla="*/ 15 h 67"/>
                <a:gd name="T40" fmla="*/ 2 w 62"/>
                <a:gd name="T41" fmla="*/ 12 h 67"/>
                <a:gd name="T42" fmla="*/ 2 w 62"/>
                <a:gd name="T43" fmla="*/ 10 h 67"/>
                <a:gd name="T44" fmla="*/ 1 w 62"/>
                <a:gd name="T45" fmla="*/ 5 h 67"/>
                <a:gd name="T46" fmla="*/ 3 w 62"/>
                <a:gd name="T47" fmla="*/ 2 h 67"/>
                <a:gd name="T48" fmla="*/ 7 w 62"/>
                <a:gd name="T49" fmla="*/ 2 h 67"/>
                <a:gd name="T50" fmla="*/ 10 w 62"/>
                <a:gd name="T51" fmla="*/ 0 h 67"/>
                <a:gd name="T52" fmla="*/ 13 w 62"/>
                <a:gd name="T53" fmla="*/ 0 h 67"/>
                <a:gd name="T54" fmla="*/ 21 w 62"/>
                <a:gd name="T55" fmla="*/ 7 h 67"/>
                <a:gd name="T56" fmla="*/ 24 w 62"/>
                <a:gd name="T57" fmla="*/ 10 h 67"/>
                <a:gd name="T58" fmla="*/ 24 w 62"/>
                <a:gd name="T59" fmla="*/ 13 h 67"/>
                <a:gd name="T60" fmla="*/ 26 w 62"/>
                <a:gd name="T61" fmla="*/ 12 h 67"/>
                <a:gd name="T62" fmla="*/ 28 w 62"/>
                <a:gd name="T63" fmla="*/ 11 h 67"/>
                <a:gd name="T64" fmla="*/ 28 w 62"/>
                <a:gd name="T65" fmla="*/ 10 h 67"/>
                <a:gd name="T66" fmla="*/ 32 w 62"/>
                <a:gd name="T67" fmla="*/ 13 h 67"/>
                <a:gd name="T68" fmla="*/ 33 w 62"/>
                <a:gd name="T69" fmla="*/ 14 h 67"/>
                <a:gd name="T70" fmla="*/ 35 w 62"/>
                <a:gd name="T71" fmla="*/ 16 h 67"/>
                <a:gd name="T72" fmla="*/ 42 w 62"/>
                <a:gd name="T73" fmla="*/ 19 h 67"/>
                <a:gd name="T74" fmla="*/ 45 w 62"/>
                <a:gd name="T75" fmla="*/ 22 h 67"/>
                <a:gd name="T76" fmla="*/ 50 w 62"/>
                <a:gd name="T77" fmla="*/ 26 h 67"/>
                <a:gd name="T78" fmla="*/ 52 w 62"/>
                <a:gd name="T79" fmla="*/ 27 h 67"/>
                <a:gd name="T80" fmla="*/ 54 w 62"/>
                <a:gd name="T81" fmla="*/ 29 h 67"/>
                <a:gd name="T82" fmla="*/ 57 w 62"/>
                <a:gd name="T83" fmla="*/ 33 h 67"/>
                <a:gd name="T84" fmla="*/ 61 w 62"/>
                <a:gd name="T85" fmla="*/ 36 h 67"/>
                <a:gd name="T86" fmla="*/ 60 w 62"/>
                <a:gd name="T87" fmla="*/ 39 h 67"/>
                <a:gd name="T88" fmla="*/ 58 w 62"/>
                <a:gd name="T89" fmla="*/ 41 h 67"/>
                <a:gd name="T90" fmla="*/ 59 w 62"/>
                <a:gd name="T91" fmla="*/ 48 h 67"/>
                <a:gd name="T92" fmla="*/ 60 w 62"/>
                <a:gd name="T93" fmla="*/ 5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2" h="67">
                  <a:moveTo>
                    <a:pt x="61" y="50"/>
                  </a:moveTo>
                  <a:lnTo>
                    <a:pt x="61" y="50"/>
                  </a:lnTo>
                  <a:lnTo>
                    <a:pt x="60" y="51"/>
                  </a:lnTo>
                  <a:lnTo>
                    <a:pt x="60" y="54"/>
                  </a:lnTo>
                  <a:lnTo>
                    <a:pt x="58" y="57"/>
                  </a:lnTo>
                  <a:lnTo>
                    <a:pt x="58" y="59"/>
                  </a:lnTo>
                  <a:lnTo>
                    <a:pt x="56" y="61"/>
                  </a:lnTo>
                  <a:lnTo>
                    <a:pt x="54" y="64"/>
                  </a:lnTo>
                  <a:lnTo>
                    <a:pt x="53" y="63"/>
                  </a:lnTo>
                  <a:lnTo>
                    <a:pt x="52" y="64"/>
                  </a:lnTo>
                  <a:lnTo>
                    <a:pt x="47" y="67"/>
                  </a:lnTo>
                  <a:lnTo>
                    <a:pt x="45" y="67"/>
                  </a:lnTo>
                  <a:lnTo>
                    <a:pt x="43" y="67"/>
                  </a:lnTo>
                  <a:lnTo>
                    <a:pt x="41" y="65"/>
                  </a:lnTo>
                  <a:lnTo>
                    <a:pt x="37" y="65"/>
                  </a:lnTo>
                  <a:lnTo>
                    <a:pt x="35" y="65"/>
                  </a:lnTo>
                  <a:lnTo>
                    <a:pt x="32" y="67"/>
                  </a:lnTo>
                  <a:lnTo>
                    <a:pt x="31" y="67"/>
                  </a:lnTo>
                  <a:lnTo>
                    <a:pt x="31" y="67"/>
                  </a:lnTo>
                  <a:lnTo>
                    <a:pt x="29" y="66"/>
                  </a:lnTo>
                  <a:lnTo>
                    <a:pt x="28" y="65"/>
                  </a:lnTo>
                  <a:lnTo>
                    <a:pt x="23" y="64"/>
                  </a:lnTo>
                  <a:lnTo>
                    <a:pt x="19" y="61"/>
                  </a:lnTo>
                  <a:lnTo>
                    <a:pt x="15" y="61"/>
                  </a:lnTo>
                  <a:lnTo>
                    <a:pt x="12" y="61"/>
                  </a:lnTo>
                  <a:lnTo>
                    <a:pt x="11" y="61"/>
                  </a:lnTo>
                  <a:lnTo>
                    <a:pt x="11" y="59"/>
                  </a:lnTo>
                  <a:lnTo>
                    <a:pt x="10" y="58"/>
                  </a:lnTo>
                  <a:lnTo>
                    <a:pt x="7" y="55"/>
                  </a:lnTo>
                  <a:lnTo>
                    <a:pt x="3" y="52"/>
                  </a:lnTo>
                  <a:lnTo>
                    <a:pt x="2" y="50"/>
                  </a:lnTo>
                  <a:lnTo>
                    <a:pt x="2" y="47"/>
                  </a:lnTo>
                  <a:lnTo>
                    <a:pt x="2" y="43"/>
                  </a:lnTo>
                  <a:lnTo>
                    <a:pt x="1" y="42"/>
                  </a:lnTo>
                  <a:lnTo>
                    <a:pt x="2" y="42"/>
                  </a:lnTo>
                  <a:lnTo>
                    <a:pt x="3" y="42"/>
                  </a:lnTo>
                  <a:lnTo>
                    <a:pt x="5" y="41"/>
                  </a:lnTo>
                  <a:lnTo>
                    <a:pt x="5" y="40"/>
                  </a:lnTo>
                  <a:lnTo>
                    <a:pt x="5" y="39"/>
                  </a:lnTo>
                  <a:lnTo>
                    <a:pt x="3" y="37"/>
                  </a:lnTo>
                  <a:lnTo>
                    <a:pt x="2" y="34"/>
                  </a:lnTo>
                  <a:lnTo>
                    <a:pt x="2" y="33"/>
                  </a:lnTo>
                  <a:lnTo>
                    <a:pt x="2" y="31"/>
                  </a:lnTo>
                  <a:lnTo>
                    <a:pt x="2" y="30"/>
                  </a:lnTo>
                  <a:lnTo>
                    <a:pt x="1" y="29"/>
                  </a:lnTo>
                  <a:lnTo>
                    <a:pt x="1" y="28"/>
                  </a:lnTo>
                  <a:lnTo>
                    <a:pt x="1" y="27"/>
                  </a:lnTo>
                  <a:lnTo>
                    <a:pt x="1" y="26"/>
                  </a:lnTo>
                  <a:lnTo>
                    <a:pt x="0" y="24"/>
                  </a:lnTo>
                  <a:lnTo>
                    <a:pt x="0" y="24"/>
                  </a:lnTo>
                  <a:lnTo>
                    <a:pt x="1" y="23"/>
                  </a:lnTo>
                  <a:lnTo>
                    <a:pt x="2" y="22"/>
                  </a:lnTo>
                  <a:lnTo>
                    <a:pt x="2" y="21"/>
                  </a:lnTo>
                  <a:lnTo>
                    <a:pt x="2" y="20"/>
                  </a:lnTo>
                  <a:lnTo>
                    <a:pt x="2" y="20"/>
                  </a:lnTo>
                  <a:lnTo>
                    <a:pt x="2" y="19"/>
                  </a:lnTo>
                  <a:lnTo>
                    <a:pt x="1" y="19"/>
                  </a:lnTo>
                  <a:lnTo>
                    <a:pt x="1" y="18"/>
                  </a:lnTo>
                  <a:lnTo>
                    <a:pt x="2" y="16"/>
                  </a:lnTo>
                  <a:lnTo>
                    <a:pt x="2" y="15"/>
                  </a:lnTo>
                  <a:lnTo>
                    <a:pt x="2" y="13"/>
                  </a:lnTo>
                  <a:lnTo>
                    <a:pt x="2" y="12"/>
                  </a:lnTo>
                  <a:lnTo>
                    <a:pt x="2" y="12"/>
                  </a:lnTo>
                  <a:lnTo>
                    <a:pt x="2" y="11"/>
                  </a:lnTo>
                  <a:lnTo>
                    <a:pt x="2" y="11"/>
                  </a:lnTo>
                  <a:lnTo>
                    <a:pt x="2" y="10"/>
                  </a:lnTo>
                  <a:lnTo>
                    <a:pt x="2" y="8"/>
                  </a:lnTo>
                  <a:lnTo>
                    <a:pt x="1" y="7"/>
                  </a:lnTo>
                  <a:lnTo>
                    <a:pt x="1" y="5"/>
                  </a:lnTo>
                  <a:lnTo>
                    <a:pt x="2" y="4"/>
                  </a:lnTo>
                  <a:lnTo>
                    <a:pt x="3" y="3"/>
                  </a:lnTo>
                  <a:lnTo>
                    <a:pt x="3" y="2"/>
                  </a:lnTo>
                  <a:lnTo>
                    <a:pt x="3" y="1"/>
                  </a:lnTo>
                  <a:lnTo>
                    <a:pt x="5" y="2"/>
                  </a:lnTo>
                  <a:lnTo>
                    <a:pt x="7" y="2"/>
                  </a:lnTo>
                  <a:lnTo>
                    <a:pt x="9" y="2"/>
                  </a:lnTo>
                  <a:lnTo>
                    <a:pt x="9" y="2"/>
                  </a:lnTo>
                  <a:lnTo>
                    <a:pt x="10" y="0"/>
                  </a:lnTo>
                  <a:lnTo>
                    <a:pt x="11" y="0"/>
                  </a:lnTo>
                  <a:lnTo>
                    <a:pt x="12" y="0"/>
                  </a:lnTo>
                  <a:lnTo>
                    <a:pt x="13" y="0"/>
                  </a:lnTo>
                  <a:lnTo>
                    <a:pt x="14" y="1"/>
                  </a:lnTo>
                  <a:lnTo>
                    <a:pt x="18" y="5"/>
                  </a:lnTo>
                  <a:lnTo>
                    <a:pt x="21" y="7"/>
                  </a:lnTo>
                  <a:lnTo>
                    <a:pt x="22" y="8"/>
                  </a:lnTo>
                  <a:lnTo>
                    <a:pt x="23" y="9"/>
                  </a:lnTo>
                  <a:lnTo>
                    <a:pt x="24" y="10"/>
                  </a:lnTo>
                  <a:lnTo>
                    <a:pt x="24" y="12"/>
                  </a:lnTo>
                  <a:lnTo>
                    <a:pt x="24" y="13"/>
                  </a:lnTo>
                  <a:lnTo>
                    <a:pt x="24" y="13"/>
                  </a:lnTo>
                  <a:lnTo>
                    <a:pt x="25" y="13"/>
                  </a:lnTo>
                  <a:lnTo>
                    <a:pt x="26" y="13"/>
                  </a:lnTo>
                  <a:lnTo>
                    <a:pt x="26" y="12"/>
                  </a:lnTo>
                  <a:lnTo>
                    <a:pt x="27" y="12"/>
                  </a:lnTo>
                  <a:lnTo>
                    <a:pt x="27" y="11"/>
                  </a:lnTo>
                  <a:lnTo>
                    <a:pt x="28" y="11"/>
                  </a:lnTo>
                  <a:lnTo>
                    <a:pt x="28" y="11"/>
                  </a:lnTo>
                  <a:lnTo>
                    <a:pt x="28" y="10"/>
                  </a:lnTo>
                  <a:lnTo>
                    <a:pt x="28" y="10"/>
                  </a:lnTo>
                  <a:lnTo>
                    <a:pt x="29" y="10"/>
                  </a:lnTo>
                  <a:lnTo>
                    <a:pt x="30" y="11"/>
                  </a:lnTo>
                  <a:lnTo>
                    <a:pt x="32" y="13"/>
                  </a:lnTo>
                  <a:lnTo>
                    <a:pt x="32" y="13"/>
                  </a:lnTo>
                  <a:lnTo>
                    <a:pt x="32" y="14"/>
                  </a:lnTo>
                  <a:lnTo>
                    <a:pt x="33" y="14"/>
                  </a:lnTo>
                  <a:lnTo>
                    <a:pt x="33" y="15"/>
                  </a:lnTo>
                  <a:lnTo>
                    <a:pt x="34" y="16"/>
                  </a:lnTo>
                  <a:lnTo>
                    <a:pt x="35" y="16"/>
                  </a:lnTo>
                  <a:lnTo>
                    <a:pt x="36" y="16"/>
                  </a:lnTo>
                  <a:lnTo>
                    <a:pt x="38" y="17"/>
                  </a:lnTo>
                  <a:lnTo>
                    <a:pt x="42" y="19"/>
                  </a:lnTo>
                  <a:lnTo>
                    <a:pt x="43" y="19"/>
                  </a:lnTo>
                  <a:lnTo>
                    <a:pt x="44" y="20"/>
                  </a:lnTo>
                  <a:lnTo>
                    <a:pt x="45" y="22"/>
                  </a:lnTo>
                  <a:lnTo>
                    <a:pt x="47" y="24"/>
                  </a:lnTo>
                  <a:lnTo>
                    <a:pt x="49" y="24"/>
                  </a:lnTo>
                  <a:lnTo>
                    <a:pt x="50" y="26"/>
                  </a:lnTo>
                  <a:lnTo>
                    <a:pt x="51" y="26"/>
                  </a:lnTo>
                  <a:lnTo>
                    <a:pt x="52" y="26"/>
                  </a:lnTo>
                  <a:lnTo>
                    <a:pt x="52" y="27"/>
                  </a:lnTo>
                  <a:lnTo>
                    <a:pt x="53" y="27"/>
                  </a:lnTo>
                  <a:lnTo>
                    <a:pt x="53" y="28"/>
                  </a:lnTo>
                  <a:lnTo>
                    <a:pt x="54" y="29"/>
                  </a:lnTo>
                  <a:lnTo>
                    <a:pt x="55" y="31"/>
                  </a:lnTo>
                  <a:lnTo>
                    <a:pt x="56" y="32"/>
                  </a:lnTo>
                  <a:lnTo>
                    <a:pt x="57" y="33"/>
                  </a:lnTo>
                  <a:lnTo>
                    <a:pt x="59" y="34"/>
                  </a:lnTo>
                  <a:lnTo>
                    <a:pt x="60" y="35"/>
                  </a:lnTo>
                  <a:lnTo>
                    <a:pt x="61" y="36"/>
                  </a:lnTo>
                  <a:lnTo>
                    <a:pt x="62" y="36"/>
                  </a:lnTo>
                  <a:lnTo>
                    <a:pt x="61" y="38"/>
                  </a:lnTo>
                  <a:lnTo>
                    <a:pt x="60" y="39"/>
                  </a:lnTo>
                  <a:lnTo>
                    <a:pt x="59" y="40"/>
                  </a:lnTo>
                  <a:lnTo>
                    <a:pt x="58" y="41"/>
                  </a:lnTo>
                  <a:lnTo>
                    <a:pt x="58" y="41"/>
                  </a:lnTo>
                  <a:lnTo>
                    <a:pt x="58" y="42"/>
                  </a:lnTo>
                  <a:lnTo>
                    <a:pt x="59" y="47"/>
                  </a:lnTo>
                  <a:lnTo>
                    <a:pt x="59" y="48"/>
                  </a:lnTo>
                  <a:lnTo>
                    <a:pt x="59" y="49"/>
                  </a:lnTo>
                  <a:lnTo>
                    <a:pt x="59" y="49"/>
                  </a:lnTo>
                  <a:lnTo>
                    <a:pt x="60" y="50"/>
                  </a:lnTo>
                  <a:lnTo>
                    <a:pt x="61" y="50"/>
                  </a:lnTo>
                  <a:lnTo>
                    <a:pt x="61" y="5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1182"/>
            <p:cNvSpPr>
              <a:spLocks/>
            </p:cNvSpPr>
            <p:nvPr/>
          </p:nvSpPr>
          <p:spPr bwMode="auto">
            <a:xfrm>
              <a:off x="1489075" y="1271588"/>
              <a:ext cx="25400" cy="28575"/>
            </a:xfrm>
            <a:custGeom>
              <a:avLst/>
              <a:gdLst>
                <a:gd name="T0" fmla="*/ 4 w 16"/>
                <a:gd name="T1" fmla="*/ 17 h 18"/>
                <a:gd name="T2" fmla="*/ 3 w 16"/>
                <a:gd name="T3" fmla="*/ 18 h 18"/>
                <a:gd name="T4" fmla="*/ 3 w 16"/>
                <a:gd name="T5" fmla="*/ 18 h 18"/>
                <a:gd name="T6" fmla="*/ 1 w 16"/>
                <a:gd name="T7" fmla="*/ 17 h 18"/>
                <a:gd name="T8" fmla="*/ 0 w 16"/>
                <a:gd name="T9" fmla="*/ 16 h 18"/>
                <a:gd name="T10" fmla="*/ 1 w 16"/>
                <a:gd name="T11" fmla="*/ 12 h 18"/>
                <a:gd name="T12" fmla="*/ 1 w 16"/>
                <a:gd name="T13" fmla="*/ 10 h 18"/>
                <a:gd name="T14" fmla="*/ 1 w 16"/>
                <a:gd name="T15" fmla="*/ 7 h 18"/>
                <a:gd name="T16" fmla="*/ 2 w 16"/>
                <a:gd name="T17" fmla="*/ 6 h 18"/>
                <a:gd name="T18" fmla="*/ 3 w 16"/>
                <a:gd name="T19" fmla="*/ 6 h 18"/>
                <a:gd name="T20" fmla="*/ 4 w 16"/>
                <a:gd name="T21" fmla="*/ 4 h 18"/>
                <a:gd name="T22" fmla="*/ 4 w 16"/>
                <a:gd name="T23" fmla="*/ 2 h 18"/>
                <a:gd name="T24" fmla="*/ 5 w 16"/>
                <a:gd name="T25" fmla="*/ 1 h 18"/>
                <a:gd name="T26" fmla="*/ 5 w 16"/>
                <a:gd name="T27" fmla="*/ 0 h 18"/>
                <a:gd name="T28" fmla="*/ 7 w 16"/>
                <a:gd name="T29" fmla="*/ 2 h 18"/>
                <a:gd name="T30" fmla="*/ 13 w 16"/>
                <a:gd name="T31" fmla="*/ 4 h 18"/>
                <a:gd name="T32" fmla="*/ 14 w 16"/>
                <a:gd name="T33" fmla="*/ 6 h 18"/>
                <a:gd name="T34" fmla="*/ 13 w 16"/>
                <a:gd name="T35" fmla="*/ 7 h 18"/>
                <a:gd name="T36" fmla="*/ 14 w 16"/>
                <a:gd name="T37" fmla="*/ 8 h 18"/>
                <a:gd name="T38" fmla="*/ 14 w 16"/>
                <a:gd name="T39" fmla="*/ 9 h 18"/>
                <a:gd name="T40" fmla="*/ 15 w 16"/>
                <a:gd name="T41" fmla="*/ 10 h 18"/>
                <a:gd name="T42" fmla="*/ 16 w 16"/>
                <a:gd name="T43" fmla="*/ 11 h 18"/>
                <a:gd name="T44" fmla="*/ 15 w 16"/>
                <a:gd name="T45" fmla="*/ 11 h 18"/>
                <a:gd name="T46" fmla="*/ 12 w 16"/>
                <a:gd name="T47" fmla="*/ 13 h 18"/>
                <a:gd name="T48" fmla="*/ 9 w 16"/>
                <a:gd name="T49" fmla="*/ 14 h 18"/>
                <a:gd name="T50" fmla="*/ 5 w 16"/>
                <a:gd name="T51" fmla="*/ 16 h 18"/>
                <a:gd name="T52" fmla="*/ 4 w 16"/>
                <a:gd name="T53"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18">
                  <a:moveTo>
                    <a:pt x="4" y="17"/>
                  </a:moveTo>
                  <a:lnTo>
                    <a:pt x="3" y="18"/>
                  </a:lnTo>
                  <a:lnTo>
                    <a:pt x="3" y="18"/>
                  </a:lnTo>
                  <a:lnTo>
                    <a:pt x="1" y="17"/>
                  </a:lnTo>
                  <a:lnTo>
                    <a:pt x="0" y="16"/>
                  </a:lnTo>
                  <a:lnTo>
                    <a:pt x="1" y="12"/>
                  </a:lnTo>
                  <a:lnTo>
                    <a:pt x="1" y="10"/>
                  </a:lnTo>
                  <a:lnTo>
                    <a:pt x="1" y="7"/>
                  </a:lnTo>
                  <a:lnTo>
                    <a:pt x="2" y="6"/>
                  </a:lnTo>
                  <a:lnTo>
                    <a:pt x="3" y="6"/>
                  </a:lnTo>
                  <a:lnTo>
                    <a:pt x="4" y="4"/>
                  </a:lnTo>
                  <a:lnTo>
                    <a:pt x="4" y="2"/>
                  </a:lnTo>
                  <a:lnTo>
                    <a:pt x="5" y="1"/>
                  </a:lnTo>
                  <a:lnTo>
                    <a:pt x="5" y="0"/>
                  </a:lnTo>
                  <a:lnTo>
                    <a:pt x="7" y="2"/>
                  </a:lnTo>
                  <a:lnTo>
                    <a:pt x="13" y="4"/>
                  </a:lnTo>
                  <a:lnTo>
                    <a:pt x="14" y="6"/>
                  </a:lnTo>
                  <a:lnTo>
                    <a:pt x="13" y="7"/>
                  </a:lnTo>
                  <a:lnTo>
                    <a:pt x="14" y="8"/>
                  </a:lnTo>
                  <a:lnTo>
                    <a:pt x="14" y="9"/>
                  </a:lnTo>
                  <a:lnTo>
                    <a:pt x="15" y="10"/>
                  </a:lnTo>
                  <a:lnTo>
                    <a:pt x="16" y="11"/>
                  </a:lnTo>
                  <a:lnTo>
                    <a:pt x="15" y="11"/>
                  </a:lnTo>
                  <a:lnTo>
                    <a:pt x="12" y="13"/>
                  </a:lnTo>
                  <a:lnTo>
                    <a:pt x="9" y="14"/>
                  </a:lnTo>
                  <a:lnTo>
                    <a:pt x="5" y="16"/>
                  </a:lnTo>
                  <a:lnTo>
                    <a:pt x="4" y="1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1183"/>
            <p:cNvSpPr>
              <a:spLocks/>
            </p:cNvSpPr>
            <p:nvPr/>
          </p:nvSpPr>
          <p:spPr bwMode="auto">
            <a:xfrm>
              <a:off x="1477963" y="1258888"/>
              <a:ext cx="3175" cy="3175"/>
            </a:xfrm>
            <a:custGeom>
              <a:avLst/>
              <a:gdLst>
                <a:gd name="T0" fmla="*/ 2 w 2"/>
                <a:gd name="T1" fmla="*/ 2 h 2"/>
                <a:gd name="T2" fmla="*/ 1 w 2"/>
                <a:gd name="T3" fmla="*/ 2 h 2"/>
                <a:gd name="T4" fmla="*/ 0 w 2"/>
                <a:gd name="T5" fmla="*/ 2 h 2"/>
                <a:gd name="T6" fmla="*/ 0 w 2"/>
                <a:gd name="T7" fmla="*/ 1 h 2"/>
                <a:gd name="T8" fmla="*/ 0 w 2"/>
                <a:gd name="T9" fmla="*/ 0 h 2"/>
                <a:gd name="T10" fmla="*/ 1 w 2"/>
                <a:gd name="T11" fmla="*/ 0 h 2"/>
                <a:gd name="T12" fmla="*/ 2 w 2"/>
                <a:gd name="T13" fmla="*/ 0 h 2"/>
                <a:gd name="T14" fmla="*/ 2 w 2"/>
                <a:gd name="T15" fmla="*/ 0 h 2"/>
                <a:gd name="T16" fmla="*/ 2 w 2"/>
                <a:gd name="T17" fmla="*/ 1 h 2"/>
                <a:gd name="T18" fmla="*/ 2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2" y="2"/>
                  </a:moveTo>
                  <a:lnTo>
                    <a:pt x="1" y="2"/>
                  </a:lnTo>
                  <a:lnTo>
                    <a:pt x="0" y="2"/>
                  </a:lnTo>
                  <a:lnTo>
                    <a:pt x="0" y="1"/>
                  </a:lnTo>
                  <a:lnTo>
                    <a:pt x="0" y="0"/>
                  </a:lnTo>
                  <a:lnTo>
                    <a:pt x="1" y="0"/>
                  </a:lnTo>
                  <a:lnTo>
                    <a:pt x="2" y="0"/>
                  </a:lnTo>
                  <a:lnTo>
                    <a:pt x="2" y="0"/>
                  </a:lnTo>
                  <a:lnTo>
                    <a:pt x="2" y="1"/>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1184"/>
            <p:cNvSpPr>
              <a:spLocks/>
            </p:cNvSpPr>
            <p:nvPr/>
          </p:nvSpPr>
          <p:spPr bwMode="auto">
            <a:xfrm>
              <a:off x="1484313" y="1255713"/>
              <a:ext cx="12700" cy="9525"/>
            </a:xfrm>
            <a:custGeom>
              <a:avLst/>
              <a:gdLst>
                <a:gd name="T0" fmla="*/ 3 w 8"/>
                <a:gd name="T1" fmla="*/ 1 h 6"/>
                <a:gd name="T2" fmla="*/ 3 w 8"/>
                <a:gd name="T3" fmla="*/ 2 h 6"/>
                <a:gd name="T4" fmla="*/ 4 w 8"/>
                <a:gd name="T5" fmla="*/ 1 h 6"/>
                <a:gd name="T6" fmla="*/ 5 w 8"/>
                <a:gd name="T7" fmla="*/ 1 h 6"/>
                <a:gd name="T8" fmla="*/ 6 w 8"/>
                <a:gd name="T9" fmla="*/ 2 h 6"/>
                <a:gd name="T10" fmla="*/ 7 w 8"/>
                <a:gd name="T11" fmla="*/ 3 h 6"/>
                <a:gd name="T12" fmla="*/ 8 w 8"/>
                <a:gd name="T13" fmla="*/ 3 h 6"/>
                <a:gd name="T14" fmla="*/ 8 w 8"/>
                <a:gd name="T15" fmla="*/ 4 h 6"/>
                <a:gd name="T16" fmla="*/ 7 w 8"/>
                <a:gd name="T17" fmla="*/ 4 h 6"/>
                <a:gd name="T18" fmla="*/ 6 w 8"/>
                <a:gd name="T19" fmla="*/ 5 h 6"/>
                <a:gd name="T20" fmla="*/ 5 w 8"/>
                <a:gd name="T21" fmla="*/ 6 h 6"/>
                <a:gd name="T22" fmla="*/ 4 w 8"/>
                <a:gd name="T23" fmla="*/ 6 h 6"/>
                <a:gd name="T24" fmla="*/ 2 w 8"/>
                <a:gd name="T25" fmla="*/ 6 h 6"/>
                <a:gd name="T26" fmla="*/ 2 w 8"/>
                <a:gd name="T27" fmla="*/ 6 h 6"/>
                <a:gd name="T28" fmla="*/ 2 w 8"/>
                <a:gd name="T29" fmla="*/ 5 h 6"/>
                <a:gd name="T30" fmla="*/ 2 w 8"/>
                <a:gd name="T31" fmla="*/ 3 h 6"/>
                <a:gd name="T32" fmla="*/ 1 w 8"/>
                <a:gd name="T33" fmla="*/ 3 h 6"/>
                <a:gd name="T34" fmla="*/ 1 w 8"/>
                <a:gd name="T35" fmla="*/ 3 h 6"/>
                <a:gd name="T36" fmla="*/ 0 w 8"/>
                <a:gd name="T37" fmla="*/ 2 h 6"/>
                <a:gd name="T38" fmla="*/ 0 w 8"/>
                <a:gd name="T39" fmla="*/ 1 h 6"/>
                <a:gd name="T40" fmla="*/ 1 w 8"/>
                <a:gd name="T41" fmla="*/ 0 h 6"/>
                <a:gd name="T42" fmla="*/ 2 w 8"/>
                <a:gd name="T43" fmla="*/ 0 h 6"/>
                <a:gd name="T44" fmla="*/ 2 w 8"/>
                <a:gd name="T45" fmla="*/ 1 h 6"/>
                <a:gd name="T46" fmla="*/ 3 w 8"/>
                <a:gd name="T47"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 h="6">
                  <a:moveTo>
                    <a:pt x="3" y="1"/>
                  </a:moveTo>
                  <a:lnTo>
                    <a:pt x="3" y="2"/>
                  </a:lnTo>
                  <a:lnTo>
                    <a:pt x="4" y="1"/>
                  </a:lnTo>
                  <a:lnTo>
                    <a:pt x="5" y="1"/>
                  </a:lnTo>
                  <a:lnTo>
                    <a:pt x="6" y="2"/>
                  </a:lnTo>
                  <a:lnTo>
                    <a:pt x="7" y="3"/>
                  </a:lnTo>
                  <a:lnTo>
                    <a:pt x="8" y="3"/>
                  </a:lnTo>
                  <a:lnTo>
                    <a:pt x="8" y="4"/>
                  </a:lnTo>
                  <a:lnTo>
                    <a:pt x="7" y="4"/>
                  </a:lnTo>
                  <a:lnTo>
                    <a:pt x="6" y="5"/>
                  </a:lnTo>
                  <a:lnTo>
                    <a:pt x="5" y="6"/>
                  </a:lnTo>
                  <a:lnTo>
                    <a:pt x="4" y="6"/>
                  </a:lnTo>
                  <a:lnTo>
                    <a:pt x="2" y="6"/>
                  </a:lnTo>
                  <a:lnTo>
                    <a:pt x="2" y="6"/>
                  </a:lnTo>
                  <a:lnTo>
                    <a:pt x="2" y="5"/>
                  </a:lnTo>
                  <a:lnTo>
                    <a:pt x="2" y="3"/>
                  </a:lnTo>
                  <a:lnTo>
                    <a:pt x="1" y="3"/>
                  </a:lnTo>
                  <a:lnTo>
                    <a:pt x="1" y="3"/>
                  </a:lnTo>
                  <a:lnTo>
                    <a:pt x="0" y="2"/>
                  </a:lnTo>
                  <a:lnTo>
                    <a:pt x="0" y="1"/>
                  </a:lnTo>
                  <a:lnTo>
                    <a:pt x="1" y="0"/>
                  </a:lnTo>
                  <a:lnTo>
                    <a:pt x="2" y="0"/>
                  </a:lnTo>
                  <a:lnTo>
                    <a:pt x="2" y="1"/>
                  </a:lnTo>
                  <a:lnTo>
                    <a:pt x="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1185"/>
            <p:cNvSpPr>
              <a:spLocks/>
            </p:cNvSpPr>
            <p:nvPr/>
          </p:nvSpPr>
          <p:spPr bwMode="auto">
            <a:xfrm>
              <a:off x="1474788" y="1250951"/>
              <a:ext cx="11113" cy="4763"/>
            </a:xfrm>
            <a:custGeom>
              <a:avLst/>
              <a:gdLst>
                <a:gd name="T0" fmla="*/ 1 w 7"/>
                <a:gd name="T1" fmla="*/ 0 h 3"/>
                <a:gd name="T2" fmla="*/ 3 w 7"/>
                <a:gd name="T3" fmla="*/ 0 h 3"/>
                <a:gd name="T4" fmla="*/ 4 w 7"/>
                <a:gd name="T5" fmla="*/ 0 h 3"/>
                <a:gd name="T6" fmla="*/ 4 w 7"/>
                <a:gd name="T7" fmla="*/ 0 h 3"/>
                <a:gd name="T8" fmla="*/ 6 w 7"/>
                <a:gd name="T9" fmla="*/ 0 h 3"/>
                <a:gd name="T10" fmla="*/ 7 w 7"/>
                <a:gd name="T11" fmla="*/ 2 h 3"/>
                <a:gd name="T12" fmla="*/ 6 w 7"/>
                <a:gd name="T13" fmla="*/ 2 h 3"/>
                <a:gd name="T14" fmla="*/ 5 w 7"/>
                <a:gd name="T15" fmla="*/ 3 h 3"/>
                <a:gd name="T16" fmla="*/ 3 w 7"/>
                <a:gd name="T17" fmla="*/ 2 h 3"/>
                <a:gd name="T18" fmla="*/ 0 w 7"/>
                <a:gd name="T19" fmla="*/ 2 h 3"/>
                <a:gd name="T20" fmla="*/ 0 w 7"/>
                <a:gd name="T21" fmla="*/ 2 h 3"/>
                <a:gd name="T22" fmla="*/ 0 w 7"/>
                <a:gd name="T23" fmla="*/ 0 h 3"/>
                <a:gd name="T24" fmla="*/ 1 w 7"/>
                <a:gd name="T25" fmla="*/ 0 h 3"/>
                <a:gd name="T26" fmla="*/ 1 w 7"/>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3">
                  <a:moveTo>
                    <a:pt x="1" y="0"/>
                  </a:moveTo>
                  <a:lnTo>
                    <a:pt x="3" y="0"/>
                  </a:lnTo>
                  <a:lnTo>
                    <a:pt x="4" y="0"/>
                  </a:lnTo>
                  <a:lnTo>
                    <a:pt x="4" y="0"/>
                  </a:lnTo>
                  <a:lnTo>
                    <a:pt x="6" y="0"/>
                  </a:lnTo>
                  <a:lnTo>
                    <a:pt x="7" y="2"/>
                  </a:lnTo>
                  <a:lnTo>
                    <a:pt x="6" y="2"/>
                  </a:lnTo>
                  <a:lnTo>
                    <a:pt x="5" y="3"/>
                  </a:lnTo>
                  <a:lnTo>
                    <a:pt x="3" y="2"/>
                  </a:lnTo>
                  <a:lnTo>
                    <a:pt x="0" y="2"/>
                  </a:lnTo>
                  <a:lnTo>
                    <a:pt x="0" y="2"/>
                  </a:lnTo>
                  <a:lnTo>
                    <a:pt x="0"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1186"/>
            <p:cNvSpPr>
              <a:spLocks/>
            </p:cNvSpPr>
            <p:nvPr/>
          </p:nvSpPr>
          <p:spPr bwMode="auto">
            <a:xfrm>
              <a:off x="1458913" y="1239838"/>
              <a:ext cx="9525" cy="9525"/>
            </a:xfrm>
            <a:custGeom>
              <a:avLst/>
              <a:gdLst>
                <a:gd name="T0" fmla="*/ 5 w 6"/>
                <a:gd name="T1" fmla="*/ 3 h 6"/>
                <a:gd name="T2" fmla="*/ 5 w 6"/>
                <a:gd name="T3" fmla="*/ 4 h 6"/>
                <a:gd name="T4" fmla="*/ 6 w 6"/>
                <a:gd name="T5" fmla="*/ 3 h 6"/>
                <a:gd name="T6" fmla="*/ 6 w 6"/>
                <a:gd name="T7" fmla="*/ 5 h 6"/>
                <a:gd name="T8" fmla="*/ 6 w 6"/>
                <a:gd name="T9" fmla="*/ 5 h 6"/>
                <a:gd name="T10" fmla="*/ 6 w 6"/>
                <a:gd name="T11" fmla="*/ 5 h 6"/>
                <a:gd name="T12" fmla="*/ 6 w 6"/>
                <a:gd name="T13" fmla="*/ 6 h 6"/>
                <a:gd name="T14" fmla="*/ 4 w 6"/>
                <a:gd name="T15" fmla="*/ 6 h 6"/>
                <a:gd name="T16" fmla="*/ 4 w 6"/>
                <a:gd name="T17" fmla="*/ 6 h 6"/>
                <a:gd name="T18" fmla="*/ 3 w 6"/>
                <a:gd name="T19" fmla="*/ 5 h 6"/>
                <a:gd name="T20" fmla="*/ 3 w 6"/>
                <a:gd name="T21" fmla="*/ 5 h 6"/>
                <a:gd name="T22" fmla="*/ 3 w 6"/>
                <a:gd name="T23" fmla="*/ 5 h 6"/>
                <a:gd name="T24" fmla="*/ 3 w 6"/>
                <a:gd name="T25" fmla="*/ 5 h 6"/>
                <a:gd name="T26" fmla="*/ 2 w 6"/>
                <a:gd name="T27" fmla="*/ 5 h 6"/>
                <a:gd name="T28" fmla="*/ 2 w 6"/>
                <a:gd name="T29" fmla="*/ 5 h 6"/>
                <a:gd name="T30" fmla="*/ 1 w 6"/>
                <a:gd name="T31" fmla="*/ 5 h 6"/>
                <a:gd name="T32" fmla="*/ 1 w 6"/>
                <a:gd name="T33" fmla="*/ 5 h 6"/>
                <a:gd name="T34" fmla="*/ 1 w 6"/>
                <a:gd name="T35" fmla="*/ 5 h 6"/>
                <a:gd name="T36" fmla="*/ 0 w 6"/>
                <a:gd name="T37" fmla="*/ 3 h 6"/>
                <a:gd name="T38" fmla="*/ 0 w 6"/>
                <a:gd name="T39" fmla="*/ 2 h 6"/>
                <a:gd name="T40" fmla="*/ 0 w 6"/>
                <a:gd name="T41" fmla="*/ 2 h 6"/>
                <a:gd name="T42" fmla="*/ 2 w 6"/>
                <a:gd name="T43" fmla="*/ 2 h 6"/>
                <a:gd name="T44" fmla="*/ 3 w 6"/>
                <a:gd name="T45" fmla="*/ 0 h 6"/>
                <a:gd name="T46" fmla="*/ 4 w 6"/>
                <a:gd name="T47" fmla="*/ 0 h 6"/>
                <a:gd name="T48" fmla="*/ 5 w 6"/>
                <a:gd name="T49" fmla="*/ 2 h 6"/>
                <a:gd name="T50" fmla="*/ 5 w 6"/>
                <a:gd name="T51" fmla="*/ 3 h 6"/>
                <a:gd name="T52" fmla="*/ 5 w 6"/>
                <a:gd name="T53" fmla="*/ 3 h 6"/>
                <a:gd name="T54" fmla="*/ 5 w 6"/>
                <a:gd name="T55"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 h="6">
                  <a:moveTo>
                    <a:pt x="5" y="3"/>
                  </a:moveTo>
                  <a:lnTo>
                    <a:pt x="5" y="4"/>
                  </a:lnTo>
                  <a:lnTo>
                    <a:pt x="6" y="3"/>
                  </a:lnTo>
                  <a:lnTo>
                    <a:pt x="6" y="5"/>
                  </a:lnTo>
                  <a:lnTo>
                    <a:pt x="6" y="5"/>
                  </a:lnTo>
                  <a:lnTo>
                    <a:pt x="6" y="5"/>
                  </a:lnTo>
                  <a:lnTo>
                    <a:pt x="6" y="6"/>
                  </a:lnTo>
                  <a:lnTo>
                    <a:pt x="4" y="6"/>
                  </a:lnTo>
                  <a:lnTo>
                    <a:pt x="4" y="6"/>
                  </a:lnTo>
                  <a:lnTo>
                    <a:pt x="3" y="5"/>
                  </a:lnTo>
                  <a:lnTo>
                    <a:pt x="3" y="5"/>
                  </a:lnTo>
                  <a:lnTo>
                    <a:pt x="3" y="5"/>
                  </a:lnTo>
                  <a:lnTo>
                    <a:pt x="3" y="5"/>
                  </a:lnTo>
                  <a:lnTo>
                    <a:pt x="2" y="5"/>
                  </a:lnTo>
                  <a:lnTo>
                    <a:pt x="2" y="5"/>
                  </a:lnTo>
                  <a:lnTo>
                    <a:pt x="1" y="5"/>
                  </a:lnTo>
                  <a:lnTo>
                    <a:pt x="1" y="5"/>
                  </a:lnTo>
                  <a:lnTo>
                    <a:pt x="1" y="5"/>
                  </a:lnTo>
                  <a:lnTo>
                    <a:pt x="0" y="3"/>
                  </a:lnTo>
                  <a:lnTo>
                    <a:pt x="0" y="2"/>
                  </a:lnTo>
                  <a:lnTo>
                    <a:pt x="0" y="2"/>
                  </a:lnTo>
                  <a:lnTo>
                    <a:pt x="2" y="2"/>
                  </a:lnTo>
                  <a:lnTo>
                    <a:pt x="3" y="0"/>
                  </a:lnTo>
                  <a:lnTo>
                    <a:pt x="4" y="0"/>
                  </a:lnTo>
                  <a:lnTo>
                    <a:pt x="5" y="2"/>
                  </a:lnTo>
                  <a:lnTo>
                    <a:pt x="5" y="3"/>
                  </a:lnTo>
                  <a:lnTo>
                    <a:pt x="5" y="3"/>
                  </a:lnTo>
                  <a:lnTo>
                    <a:pt x="5"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1187"/>
            <p:cNvSpPr>
              <a:spLocks/>
            </p:cNvSpPr>
            <p:nvPr/>
          </p:nvSpPr>
          <p:spPr bwMode="auto">
            <a:xfrm>
              <a:off x="1422400" y="1233488"/>
              <a:ext cx="4763" cy="4763"/>
            </a:xfrm>
            <a:custGeom>
              <a:avLst/>
              <a:gdLst>
                <a:gd name="T0" fmla="*/ 1 w 3"/>
                <a:gd name="T1" fmla="*/ 2 h 3"/>
                <a:gd name="T2" fmla="*/ 0 w 3"/>
                <a:gd name="T3" fmla="*/ 3 h 3"/>
                <a:gd name="T4" fmla="*/ 0 w 3"/>
                <a:gd name="T5" fmla="*/ 3 h 3"/>
                <a:gd name="T6" fmla="*/ 0 w 3"/>
                <a:gd name="T7" fmla="*/ 2 h 3"/>
                <a:gd name="T8" fmla="*/ 0 w 3"/>
                <a:gd name="T9" fmla="*/ 2 h 3"/>
                <a:gd name="T10" fmla="*/ 1 w 3"/>
                <a:gd name="T11" fmla="*/ 1 h 3"/>
                <a:gd name="T12" fmla="*/ 2 w 3"/>
                <a:gd name="T13" fmla="*/ 0 h 3"/>
                <a:gd name="T14" fmla="*/ 3 w 3"/>
                <a:gd name="T15" fmla="*/ 0 h 3"/>
                <a:gd name="T16" fmla="*/ 2 w 3"/>
                <a:gd name="T17" fmla="*/ 1 h 3"/>
                <a:gd name="T18" fmla="*/ 2 w 3"/>
                <a:gd name="T19" fmla="*/ 1 h 3"/>
                <a:gd name="T20" fmla="*/ 1 w 3"/>
                <a:gd name="T21" fmla="*/ 2 h 3"/>
                <a:gd name="T22" fmla="*/ 1 w 3"/>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3">
                  <a:moveTo>
                    <a:pt x="1" y="2"/>
                  </a:moveTo>
                  <a:lnTo>
                    <a:pt x="0" y="3"/>
                  </a:lnTo>
                  <a:lnTo>
                    <a:pt x="0" y="3"/>
                  </a:lnTo>
                  <a:lnTo>
                    <a:pt x="0" y="2"/>
                  </a:lnTo>
                  <a:lnTo>
                    <a:pt x="0" y="2"/>
                  </a:lnTo>
                  <a:lnTo>
                    <a:pt x="1" y="1"/>
                  </a:lnTo>
                  <a:lnTo>
                    <a:pt x="2" y="0"/>
                  </a:lnTo>
                  <a:lnTo>
                    <a:pt x="3" y="0"/>
                  </a:lnTo>
                  <a:lnTo>
                    <a:pt x="2" y="1"/>
                  </a:lnTo>
                  <a:lnTo>
                    <a:pt x="2" y="1"/>
                  </a:lnTo>
                  <a:lnTo>
                    <a:pt x="1" y="2"/>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1188"/>
            <p:cNvSpPr>
              <a:spLocks/>
            </p:cNvSpPr>
            <p:nvPr/>
          </p:nvSpPr>
          <p:spPr bwMode="auto">
            <a:xfrm>
              <a:off x="1431925" y="1228726"/>
              <a:ext cx="9525" cy="7938"/>
            </a:xfrm>
            <a:custGeom>
              <a:avLst/>
              <a:gdLst>
                <a:gd name="T0" fmla="*/ 4 w 6"/>
                <a:gd name="T1" fmla="*/ 4 h 5"/>
                <a:gd name="T2" fmla="*/ 3 w 6"/>
                <a:gd name="T3" fmla="*/ 5 h 5"/>
                <a:gd name="T4" fmla="*/ 2 w 6"/>
                <a:gd name="T5" fmla="*/ 4 h 5"/>
                <a:gd name="T6" fmla="*/ 1 w 6"/>
                <a:gd name="T7" fmla="*/ 4 h 5"/>
                <a:gd name="T8" fmla="*/ 1 w 6"/>
                <a:gd name="T9" fmla="*/ 4 h 5"/>
                <a:gd name="T10" fmla="*/ 0 w 6"/>
                <a:gd name="T11" fmla="*/ 3 h 5"/>
                <a:gd name="T12" fmla="*/ 0 w 6"/>
                <a:gd name="T13" fmla="*/ 3 h 5"/>
                <a:gd name="T14" fmla="*/ 1 w 6"/>
                <a:gd name="T15" fmla="*/ 1 h 5"/>
                <a:gd name="T16" fmla="*/ 3 w 6"/>
                <a:gd name="T17" fmla="*/ 0 h 5"/>
                <a:gd name="T18" fmla="*/ 5 w 6"/>
                <a:gd name="T19" fmla="*/ 0 h 5"/>
                <a:gd name="T20" fmla="*/ 6 w 6"/>
                <a:gd name="T21" fmla="*/ 1 h 5"/>
                <a:gd name="T22" fmla="*/ 6 w 6"/>
                <a:gd name="T23" fmla="*/ 2 h 5"/>
                <a:gd name="T24" fmla="*/ 5 w 6"/>
                <a:gd name="T25" fmla="*/ 2 h 5"/>
                <a:gd name="T26" fmla="*/ 5 w 6"/>
                <a:gd name="T27" fmla="*/ 3 h 5"/>
                <a:gd name="T28" fmla="*/ 4 w 6"/>
                <a:gd name="T2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5">
                  <a:moveTo>
                    <a:pt x="4" y="4"/>
                  </a:moveTo>
                  <a:lnTo>
                    <a:pt x="3" y="5"/>
                  </a:lnTo>
                  <a:lnTo>
                    <a:pt x="2" y="4"/>
                  </a:lnTo>
                  <a:lnTo>
                    <a:pt x="1" y="4"/>
                  </a:lnTo>
                  <a:lnTo>
                    <a:pt x="1" y="4"/>
                  </a:lnTo>
                  <a:lnTo>
                    <a:pt x="0" y="3"/>
                  </a:lnTo>
                  <a:lnTo>
                    <a:pt x="0" y="3"/>
                  </a:lnTo>
                  <a:lnTo>
                    <a:pt x="1" y="1"/>
                  </a:lnTo>
                  <a:lnTo>
                    <a:pt x="3" y="0"/>
                  </a:lnTo>
                  <a:lnTo>
                    <a:pt x="5" y="0"/>
                  </a:lnTo>
                  <a:lnTo>
                    <a:pt x="6" y="1"/>
                  </a:lnTo>
                  <a:lnTo>
                    <a:pt x="6" y="2"/>
                  </a:lnTo>
                  <a:lnTo>
                    <a:pt x="5" y="2"/>
                  </a:lnTo>
                  <a:lnTo>
                    <a:pt x="5" y="3"/>
                  </a:lnTo>
                  <a:lnTo>
                    <a:pt x="4"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1189"/>
            <p:cNvSpPr>
              <a:spLocks/>
            </p:cNvSpPr>
            <p:nvPr/>
          </p:nvSpPr>
          <p:spPr bwMode="auto">
            <a:xfrm>
              <a:off x="2924175" y="1176338"/>
              <a:ext cx="1588" cy="1588"/>
            </a:xfrm>
            <a:custGeom>
              <a:avLst/>
              <a:gdLst>
                <a:gd name="T0" fmla="*/ 1 w 1"/>
                <a:gd name="T1" fmla="*/ 1 h 1"/>
                <a:gd name="T2" fmla="*/ 0 w 1"/>
                <a:gd name="T3" fmla="*/ 1 h 1"/>
                <a:gd name="T4" fmla="*/ 0 w 1"/>
                <a:gd name="T5" fmla="*/ 1 h 1"/>
                <a:gd name="T6" fmla="*/ 1 w 1"/>
                <a:gd name="T7" fmla="*/ 0 h 1"/>
                <a:gd name="T8" fmla="*/ 1 w 1"/>
                <a:gd name="T9" fmla="*/ 0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lnTo>
                    <a:pt x="0" y="1"/>
                  </a:lnTo>
                  <a:lnTo>
                    <a:pt x="0" y="1"/>
                  </a:lnTo>
                  <a:lnTo>
                    <a:pt x="1" y="0"/>
                  </a:lnTo>
                  <a:lnTo>
                    <a:pt x="1" y="0"/>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1190"/>
            <p:cNvSpPr>
              <a:spLocks/>
            </p:cNvSpPr>
            <p:nvPr/>
          </p:nvSpPr>
          <p:spPr bwMode="auto">
            <a:xfrm>
              <a:off x="2928938" y="1174751"/>
              <a:ext cx="1588" cy="1588"/>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lnTo>
                    <a:pt x="0" y="1"/>
                  </a:lnTo>
                  <a:lnTo>
                    <a:pt x="0" y="1"/>
                  </a:lnTo>
                  <a:lnTo>
                    <a:pt x="1" y="0"/>
                  </a:lnTo>
                  <a:lnTo>
                    <a:pt x="1" y="0"/>
                  </a:lnTo>
                  <a:lnTo>
                    <a:pt x="1" y="1"/>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1191"/>
            <p:cNvSpPr>
              <a:spLocks/>
            </p:cNvSpPr>
            <p:nvPr/>
          </p:nvSpPr>
          <p:spPr bwMode="auto">
            <a:xfrm>
              <a:off x="2932113" y="1173163"/>
              <a:ext cx="1588" cy="3175"/>
            </a:xfrm>
            <a:custGeom>
              <a:avLst/>
              <a:gdLst>
                <a:gd name="T0" fmla="*/ 1 w 1"/>
                <a:gd name="T1" fmla="*/ 1 h 2"/>
                <a:gd name="T2" fmla="*/ 1 w 1"/>
                <a:gd name="T3" fmla="*/ 2 h 2"/>
                <a:gd name="T4" fmla="*/ 1 w 1"/>
                <a:gd name="T5" fmla="*/ 2 h 2"/>
                <a:gd name="T6" fmla="*/ 1 w 1"/>
                <a:gd name="T7" fmla="*/ 1 h 2"/>
                <a:gd name="T8" fmla="*/ 0 w 1"/>
                <a:gd name="T9" fmla="*/ 0 h 2"/>
                <a:gd name="T10" fmla="*/ 0 w 1"/>
                <a:gd name="T11" fmla="*/ 0 h 2"/>
                <a:gd name="T12" fmla="*/ 1 w 1"/>
                <a:gd name="T13" fmla="*/ 1 h 2"/>
                <a:gd name="T14" fmla="*/ 1 w 1"/>
                <a:gd name="T15" fmla="*/ 1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lnTo>
                    <a:pt x="1" y="2"/>
                  </a:lnTo>
                  <a:lnTo>
                    <a:pt x="1" y="2"/>
                  </a:lnTo>
                  <a:lnTo>
                    <a:pt x="1" y="1"/>
                  </a:lnTo>
                  <a:lnTo>
                    <a:pt x="0" y="0"/>
                  </a:lnTo>
                  <a:lnTo>
                    <a:pt x="0" y="0"/>
                  </a:lnTo>
                  <a:lnTo>
                    <a:pt x="1" y="1"/>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1192"/>
            <p:cNvSpPr>
              <a:spLocks/>
            </p:cNvSpPr>
            <p:nvPr/>
          </p:nvSpPr>
          <p:spPr bwMode="auto">
            <a:xfrm>
              <a:off x="2938463" y="1173163"/>
              <a:ext cx="3175" cy="1588"/>
            </a:xfrm>
            <a:custGeom>
              <a:avLst/>
              <a:gdLst>
                <a:gd name="T0" fmla="*/ 1 w 2"/>
                <a:gd name="T1" fmla="*/ 0 h 1"/>
                <a:gd name="T2" fmla="*/ 0 w 2"/>
                <a:gd name="T3" fmla="*/ 1 h 1"/>
                <a:gd name="T4" fmla="*/ 0 w 2"/>
                <a:gd name="T5" fmla="*/ 1 h 1"/>
                <a:gd name="T6" fmla="*/ 0 w 2"/>
                <a:gd name="T7" fmla="*/ 0 h 1"/>
                <a:gd name="T8" fmla="*/ 2 w 2"/>
                <a:gd name="T9" fmla="*/ 0 h 1"/>
                <a:gd name="T10" fmla="*/ 1 w 2"/>
                <a:gd name="T11" fmla="*/ 0 h 1"/>
                <a:gd name="T12" fmla="*/ 1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0"/>
                  </a:moveTo>
                  <a:lnTo>
                    <a:pt x="0" y="1"/>
                  </a:lnTo>
                  <a:lnTo>
                    <a:pt x="0" y="1"/>
                  </a:lnTo>
                  <a:lnTo>
                    <a:pt x="0" y="0"/>
                  </a:lnTo>
                  <a:lnTo>
                    <a:pt x="2"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1193"/>
            <p:cNvSpPr>
              <a:spLocks/>
            </p:cNvSpPr>
            <p:nvPr/>
          </p:nvSpPr>
          <p:spPr bwMode="auto">
            <a:xfrm>
              <a:off x="2943225" y="1171576"/>
              <a:ext cx="1588" cy="0"/>
            </a:xfrm>
            <a:custGeom>
              <a:avLst/>
              <a:gdLst>
                <a:gd name="T0" fmla="*/ 0 w 1"/>
                <a:gd name="T1" fmla="*/ 0 w 1"/>
                <a:gd name="T2" fmla="*/ 0 w 1"/>
                <a:gd name="T3" fmla="*/ 1 w 1"/>
                <a:gd name="T4" fmla="*/ 1 w 1"/>
                <a:gd name="T5" fmla="*/ 1 w 1"/>
                <a:gd name="T6" fmla="*/ 0 w 1"/>
              </a:gdLst>
              <a:ahLst/>
              <a:cxnLst>
                <a:cxn ang="0">
                  <a:pos x="T0" y="0"/>
                </a:cxn>
                <a:cxn ang="0">
                  <a:pos x="T1" y="0"/>
                </a:cxn>
                <a:cxn ang="0">
                  <a:pos x="T2" y="0"/>
                </a:cxn>
                <a:cxn ang="0">
                  <a:pos x="T3" y="0"/>
                </a:cxn>
                <a:cxn ang="0">
                  <a:pos x="T4" y="0"/>
                </a:cxn>
                <a:cxn ang="0">
                  <a:pos x="T5" y="0"/>
                </a:cxn>
                <a:cxn ang="0">
                  <a:pos x="T6" y="0"/>
                </a:cxn>
              </a:cxnLst>
              <a:rect l="0" t="0" r="r" b="b"/>
              <a:pathLst>
                <a:path w="1">
                  <a:moveTo>
                    <a:pt x="0" y="0"/>
                  </a:moveTo>
                  <a:lnTo>
                    <a:pt x="0" y="0"/>
                  </a:lnTo>
                  <a:lnTo>
                    <a:pt x="0" y="0"/>
                  </a:lnTo>
                  <a:lnTo>
                    <a:pt x="1" y="0"/>
                  </a:lnTo>
                  <a:lnTo>
                    <a:pt x="1"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1194"/>
            <p:cNvSpPr>
              <a:spLocks/>
            </p:cNvSpPr>
            <p:nvPr/>
          </p:nvSpPr>
          <p:spPr bwMode="auto">
            <a:xfrm>
              <a:off x="2946400" y="1168401"/>
              <a:ext cx="1588" cy="1588"/>
            </a:xfrm>
            <a:custGeom>
              <a:avLst/>
              <a:gdLst>
                <a:gd name="T0" fmla="*/ 1 w 1"/>
                <a:gd name="T1" fmla="*/ 1 h 1"/>
                <a:gd name="T2" fmla="*/ 0 w 1"/>
                <a:gd name="T3" fmla="*/ 1 h 1"/>
                <a:gd name="T4" fmla="*/ 1 w 1"/>
                <a:gd name="T5" fmla="*/ 0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0" y="1"/>
                  </a:lnTo>
                  <a:lnTo>
                    <a:pt x="1" y="0"/>
                  </a:lnTo>
                  <a:lnTo>
                    <a:pt x="1"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1195"/>
            <p:cNvSpPr>
              <a:spLocks/>
            </p:cNvSpPr>
            <p:nvPr/>
          </p:nvSpPr>
          <p:spPr bwMode="auto">
            <a:xfrm>
              <a:off x="2947988" y="1160463"/>
              <a:ext cx="9525" cy="7938"/>
            </a:xfrm>
            <a:custGeom>
              <a:avLst/>
              <a:gdLst>
                <a:gd name="T0" fmla="*/ 3 w 6"/>
                <a:gd name="T1" fmla="*/ 3 h 5"/>
                <a:gd name="T2" fmla="*/ 0 w 6"/>
                <a:gd name="T3" fmla="*/ 5 h 5"/>
                <a:gd name="T4" fmla="*/ 1 w 6"/>
                <a:gd name="T5" fmla="*/ 5 h 5"/>
                <a:gd name="T6" fmla="*/ 2 w 6"/>
                <a:gd name="T7" fmla="*/ 3 h 5"/>
                <a:gd name="T8" fmla="*/ 2 w 6"/>
                <a:gd name="T9" fmla="*/ 3 h 5"/>
                <a:gd name="T10" fmla="*/ 3 w 6"/>
                <a:gd name="T11" fmla="*/ 2 h 5"/>
                <a:gd name="T12" fmla="*/ 5 w 6"/>
                <a:gd name="T13" fmla="*/ 2 h 5"/>
                <a:gd name="T14" fmla="*/ 5 w 6"/>
                <a:gd name="T15" fmla="*/ 1 h 5"/>
                <a:gd name="T16" fmla="*/ 6 w 6"/>
                <a:gd name="T17" fmla="*/ 0 h 5"/>
                <a:gd name="T18" fmla="*/ 6 w 6"/>
                <a:gd name="T19" fmla="*/ 0 h 5"/>
                <a:gd name="T20" fmla="*/ 3 w 6"/>
                <a:gd name="T2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3" y="3"/>
                  </a:moveTo>
                  <a:lnTo>
                    <a:pt x="0" y="5"/>
                  </a:lnTo>
                  <a:lnTo>
                    <a:pt x="1" y="5"/>
                  </a:lnTo>
                  <a:lnTo>
                    <a:pt x="2" y="3"/>
                  </a:lnTo>
                  <a:lnTo>
                    <a:pt x="2" y="3"/>
                  </a:lnTo>
                  <a:lnTo>
                    <a:pt x="3" y="2"/>
                  </a:lnTo>
                  <a:lnTo>
                    <a:pt x="5" y="2"/>
                  </a:lnTo>
                  <a:lnTo>
                    <a:pt x="5" y="1"/>
                  </a:lnTo>
                  <a:lnTo>
                    <a:pt x="6" y="0"/>
                  </a:lnTo>
                  <a:lnTo>
                    <a:pt x="6" y="0"/>
                  </a:lnTo>
                  <a:lnTo>
                    <a:pt x="3"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1196"/>
            <p:cNvSpPr>
              <a:spLocks/>
            </p:cNvSpPr>
            <p:nvPr/>
          </p:nvSpPr>
          <p:spPr bwMode="auto">
            <a:xfrm>
              <a:off x="2924175" y="1133476"/>
              <a:ext cx="3175" cy="1588"/>
            </a:xfrm>
            <a:custGeom>
              <a:avLst/>
              <a:gdLst>
                <a:gd name="T0" fmla="*/ 2 w 2"/>
                <a:gd name="T1" fmla="*/ 1 h 1"/>
                <a:gd name="T2" fmla="*/ 1 w 2"/>
                <a:gd name="T3" fmla="*/ 1 h 1"/>
                <a:gd name="T4" fmla="*/ 1 w 2"/>
                <a:gd name="T5" fmla="*/ 1 h 1"/>
                <a:gd name="T6" fmla="*/ 0 w 2"/>
                <a:gd name="T7" fmla="*/ 1 h 1"/>
                <a:gd name="T8" fmla="*/ 0 w 2"/>
                <a:gd name="T9" fmla="*/ 0 h 1"/>
                <a:gd name="T10" fmla="*/ 1 w 2"/>
                <a:gd name="T11" fmla="*/ 1 h 1"/>
                <a:gd name="T12" fmla="*/ 1 w 2"/>
                <a:gd name="T13" fmla="*/ 1 h 1"/>
                <a:gd name="T14" fmla="*/ 2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2" y="1"/>
                  </a:moveTo>
                  <a:lnTo>
                    <a:pt x="1" y="1"/>
                  </a:lnTo>
                  <a:lnTo>
                    <a:pt x="1" y="1"/>
                  </a:lnTo>
                  <a:lnTo>
                    <a:pt x="0" y="1"/>
                  </a:lnTo>
                  <a:lnTo>
                    <a:pt x="0" y="0"/>
                  </a:lnTo>
                  <a:lnTo>
                    <a:pt x="1" y="1"/>
                  </a:lnTo>
                  <a:lnTo>
                    <a:pt x="1"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1197"/>
            <p:cNvSpPr>
              <a:spLocks/>
            </p:cNvSpPr>
            <p:nvPr/>
          </p:nvSpPr>
          <p:spPr bwMode="auto">
            <a:xfrm>
              <a:off x="2925763" y="1130301"/>
              <a:ext cx="1588" cy="3175"/>
            </a:xfrm>
            <a:custGeom>
              <a:avLst/>
              <a:gdLst>
                <a:gd name="T0" fmla="*/ 1 w 1"/>
                <a:gd name="T1" fmla="*/ 2 h 2"/>
                <a:gd name="T2" fmla="*/ 0 w 1"/>
                <a:gd name="T3" fmla="*/ 2 h 2"/>
                <a:gd name="T4" fmla="*/ 0 w 1"/>
                <a:gd name="T5" fmla="*/ 1 h 2"/>
                <a:gd name="T6" fmla="*/ 0 w 1"/>
                <a:gd name="T7" fmla="*/ 0 h 2"/>
                <a:gd name="T8" fmla="*/ 0 w 1"/>
                <a:gd name="T9" fmla="*/ 0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1"/>
                  </a:lnTo>
                  <a:lnTo>
                    <a:pt x="0" y="0"/>
                  </a:lnTo>
                  <a:lnTo>
                    <a:pt x="0" y="0"/>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1198"/>
            <p:cNvSpPr>
              <a:spLocks/>
            </p:cNvSpPr>
            <p:nvPr/>
          </p:nvSpPr>
          <p:spPr bwMode="auto">
            <a:xfrm>
              <a:off x="2640013" y="1119188"/>
              <a:ext cx="1588" cy="25400"/>
            </a:xfrm>
            <a:custGeom>
              <a:avLst/>
              <a:gdLst>
                <a:gd name="T0" fmla="*/ 0 w 1"/>
                <a:gd name="T1" fmla="*/ 15 h 16"/>
                <a:gd name="T2" fmla="*/ 0 w 1"/>
                <a:gd name="T3" fmla="*/ 16 h 16"/>
                <a:gd name="T4" fmla="*/ 0 w 1"/>
                <a:gd name="T5" fmla="*/ 12 h 16"/>
                <a:gd name="T6" fmla="*/ 0 w 1"/>
                <a:gd name="T7" fmla="*/ 5 h 16"/>
                <a:gd name="T8" fmla="*/ 0 w 1"/>
                <a:gd name="T9" fmla="*/ 1 h 16"/>
                <a:gd name="T10" fmla="*/ 1 w 1"/>
                <a:gd name="T11" fmla="*/ 0 h 16"/>
                <a:gd name="T12" fmla="*/ 0 w 1"/>
                <a:gd name="T13" fmla="*/ 5 h 16"/>
                <a:gd name="T14" fmla="*/ 0 w 1"/>
                <a:gd name="T15" fmla="*/ 12 h 16"/>
                <a:gd name="T16" fmla="*/ 0 w 1"/>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6">
                  <a:moveTo>
                    <a:pt x="0" y="15"/>
                  </a:moveTo>
                  <a:lnTo>
                    <a:pt x="0" y="16"/>
                  </a:lnTo>
                  <a:lnTo>
                    <a:pt x="0" y="12"/>
                  </a:lnTo>
                  <a:lnTo>
                    <a:pt x="0" y="5"/>
                  </a:lnTo>
                  <a:lnTo>
                    <a:pt x="0" y="1"/>
                  </a:lnTo>
                  <a:lnTo>
                    <a:pt x="1" y="0"/>
                  </a:lnTo>
                  <a:lnTo>
                    <a:pt x="0" y="5"/>
                  </a:lnTo>
                  <a:lnTo>
                    <a:pt x="0" y="12"/>
                  </a:lnTo>
                  <a:lnTo>
                    <a:pt x="0" y="1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1199"/>
            <p:cNvSpPr>
              <a:spLocks/>
            </p:cNvSpPr>
            <p:nvPr/>
          </p:nvSpPr>
          <p:spPr bwMode="auto">
            <a:xfrm>
              <a:off x="2641600" y="1106488"/>
              <a:ext cx="7938" cy="11113"/>
            </a:xfrm>
            <a:custGeom>
              <a:avLst/>
              <a:gdLst>
                <a:gd name="T0" fmla="*/ 1 w 5"/>
                <a:gd name="T1" fmla="*/ 7 h 7"/>
                <a:gd name="T2" fmla="*/ 0 w 5"/>
                <a:gd name="T3" fmla="*/ 7 h 7"/>
                <a:gd name="T4" fmla="*/ 0 w 5"/>
                <a:gd name="T5" fmla="*/ 6 h 7"/>
                <a:gd name="T6" fmla="*/ 2 w 5"/>
                <a:gd name="T7" fmla="*/ 4 h 7"/>
                <a:gd name="T8" fmla="*/ 5 w 5"/>
                <a:gd name="T9" fmla="*/ 0 h 7"/>
                <a:gd name="T10" fmla="*/ 5 w 5"/>
                <a:gd name="T11" fmla="*/ 0 h 7"/>
                <a:gd name="T12" fmla="*/ 2 w 5"/>
                <a:gd name="T13" fmla="*/ 3 h 7"/>
                <a:gd name="T14" fmla="*/ 1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1" y="7"/>
                  </a:moveTo>
                  <a:lnTo>
                    <a:pt x="0" y="7"/>
                  </a:lnTo>
                  <a:lnTo>
                    <a:pt x="0" y="6"/>
                  </a:lnTo>
                  <a:lnTo>
                    <a:pt x="2" y="4"/>
                  </a:lnTo>
                  <a:lnTo>
                    <a:pt x="5" y="0"/>
                  </a:lnTo>
                  <a:lnTo>
                    <a:pt x="5" y="0"/>
                  </a:lnTo>
                  <a:lnTo>
                    <a:pt x="2" y="3"/>
                  </a:lnTo>
                  <a:lnTo>
                    <a:pt x="1" y="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1200"/>
            <p:cNvSpPr>
              <a:spLocks/>
            </p:cNvSpPr>
            <p:nvPr/>
          </p:nvSpPr>
          <p:spPr bwMode="auto">
            <a:xfrm>
              <a:off x="2963863" y="1104901"/>
              <a:ext cx="1588" cy="14288"/>
            </a:xfrm>
            <a:custGeom>
              <a:avLst/>
              <a:gdLst>
                <a:gd name="T0" fmla="*/ 1 w 1"/>
                <a:gd name="T1" fmla="*/ 8 h 9"/>
                <a:gd name="T2" fmla="*/ 1 w 1"/>
                <a:gd name="T3" fmla="*/ 9 h 9"/>
                <a:gd name="T4" fmla="*/ 1 w 1"/>
                <a:gd name="T5" fmla="*/ 7 h 9"/>
                <a:gd name="T6" fmla="*/ 0 w 1"/>
                <a:gd name="T7" fmla="*/ 3 h 9"/>
                <a:gd name="T8" fmla="*/ 0 w 1"/>
                <a:gd name="T9" fmla="*/ 0 h 9"/>
                <a:gd name="T10" fmla="*/ 0 w 1"/>
                <a:gd name="T11" fmla="*/ 1 h 9"/>
                <a:gd name="T12" fmla="*/ 0 w 1"/>
                <a:gd name="T13" fmla="*/ 3 h 9"/>
                <a:gd name="T14" fmla="*/ 1 w 1"/>
                <a:gd name="T15" fmla="*/ 8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9">
                  <a:moveTo>
                    <a:pt x="1" y="8"/>
                  </a:moveTo>
                  <a:lnTo>
                    <a:pt x="1" y="9"/>
                  </a:lnTo>
                  <a:lnTo>
                    <a:pt x="1" y="7"/>
                  </a:lnTo>
                  <a:lnTo>
                    <a:pt x="0" y="3"/>
                  </a:lnTo>
                  <a:lnTo>
                    <a:pt x="0" y="0"/>
                  </a:lnTo>
                  <a:lnTo>
                    <a:pt x="0" y="1"/>
                  </a:lnTo>
                  <a:lnTo>
                    <a:pt x="0" y="3"/>
                  </a:lnTo>
                  <a:lnTo>
                    <a:pt x="1" y="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1201"/>
            <p:cNvSpPr>
              <a:spLocks/>
            </p:cNvSpPr>
            <p:nvPr/>
          </p:nvSpPr>
          <p:spPr bwMode="auto">
            <a:xfrm>
              <a:off x="2651125" y="1098551"/>
              <a:ext cx="4763" cy="6350"/>
            </a:xfrm>
            <a:custGeom>
              <a:avLst/>
              <a:gdLst>
                <a:gd name="T0" fmla="*/ 0 w 3"/>
                <a:gd name="T1" fmla="*/ 4 h 4"/>
                <a:gd name="T2" fmla="*/ 0 w 3"/>
                <a:gd name="T3" fmla="*/ 4 h 4"/>
                <a:gd name="T4" fmla="*/ 1 w 3"/>
                <a:gd name="T5" fmla="*/ 2 h 4"/>
                <a:gd name="T6" fmla="*/ 1 w 3"/>
                <a:gd name="T7" fmla="*/ 2 h 4"/>
                <a:gd name="T8" fmla="*/ 2 w 3"/>
                <a:gd name="T9" fmla="*/ 1 h 4"/>
                <a:gd name="T10" fmla="*/ 3 w 3"/>
                <a:gd name="T11" fmla="*/ 0 h 4"/>
                <a:gd name="T12" fmla="*/ 3 w 3"/>
                <a:gd name="T13" fmla="*/ 1 h 4"/>
                <a:gd name="T14" fmla="*/ 2 w 3"/>
                <a:gd name="T15" fmla="*/ 2 h 4"/>
                <a:gd name="T16" fmla="*/ 0 w 3"/>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0" y="4"/>
                  </a:moveTo>
                  <a:lnTo>
                    <a:pt x="0" y="4"/>
                  </a:lnTo>
                  <a:lnTo>
                    <a:pt x="1" y="2"/>
                  </a:lnTo>
                  <a:lnTo>
                    <a:pt x="1" y="2"/>
                  </a:lnTo>
                  <a:lnTo>
                    <a:pt x="2" y="1"/>
                  </a:lnTo>
                  <a:lnTo>
                    <a:pt x="3" y="0"/>
                  </a:lnTo>
                  <a:lnTo>
                    <a:pt x="3" y="1"/>
                  </a:lnTo>
                  <a:lnTo>
                    <a:pt x="2" y="2"/>
                  </a:lnTo>
                  <a:lnTo>
                    <a:pt x="0"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1202"/>
            <p:cNvSpPr>
              <a:spLocks/>
            </p:cNvSpPr>
            <p:nvPr/>
          </p:nvSpPr>
          <p:spPr bwMode="auto">
            <a:xfrm>
              <a:off x="2655888" y="1093788"/>
              <a:ext cx="9525" cy="4763"/>
            </a:xfrm>
            <a:custGeom>
              <a:avLst/>
              <a:gdLst>
                <a:gd name="T0" fmla="*/ 1 w 6"/>
                <a:gd name="T1" fmla="*/ 3 h 3"/>
                <a:gd name="T2" fmla="*/ 0 w 6"/>
                <a:gd name="T3" fmla="*/ 3 h 3"/>
                <a:gd name="T4" fmla="*/ 1 w 6"/>
                <a:gd name="T5" fmla="*/ 2 h 3"/>
                <a:gd name="T6" fmla="*/ 2 w 6"/>
                <a:gd name="T7" fmla="*/ 2 h 3"/>
                <a:gd name="T8" fmla="*/ 4 w 6"/>
                <a:gd name="T9" fmla="*/ 1 h 3"/>
                <a:gd name="T10" fmla="*/ 5 w 6"/>
                <a:gd name="T11" fmla="*/ 1 h 3"/>
                <a:gd name="T12" fmla="*/ 6 w 6"/>
                <a:gd name="T13" fmla="*/ 0 h 3"/>
                <a:gd name="T14" fmla="*/ 6 w 6"/>
                <a:gd name="T15" fmla="*/ 0 h 3"/>
                <a:gd name="T16" fmla="*/ 6 w 6"/>
                <a:gd name="T17" fmla="*/ 1 h 3"/>
                <a:gd name="T18" fmla="*/ 4 w 6"/>
                <a:gd name="T19" fmla="*/ 1 h 3"/>
                <a:gd name="T20" fmla="*/ 1 w 6"/>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3">
                  <a:moveTo>
                    <a:pt x="1" y="3"/>
                  </a:moveTo>
                  <a:lnTo>
                    <a:pt x="0" y="3"/>
                  </a:lnTo>
                  <a:lnTo>
                    <a:pt x="1" y="2"/>
                  </a:lnTo>
                  <a:lnTo>
                    <a:pt x="2" y="2"/>
                  </a:lnTo>
                  <a:lnTo>
                    <a:pt x="4" y="1"/>
                  </a:lnTo>
                  <a:lnTo>
                    <a:pt x="5" y="1"/>
                  </a:lnTo>
                  <a:lnTo>
                    <a:pt x="6" y="0"/>
                  </a:lnTo>
                  <a:lnTo>
                    <a:pt x="6" y="0"/>
                  </a:lnTo>
                  <a:lnTo>
                    <a:pt x="6" y="1"/>
                  </a:lnTo>
                  <a:lnTo>
                    <a:pt x="4" y="1"/>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1203"/>
            <p:cNvSpPr>
              <a:spLocks/>
            </p:cNvSpPr>
            <p:nvPr/>
          </p:nvSpPr>
          <p:spPr bwMode="auto">
            <a:xfrm>
              <a:off x="2693988" y="1071563"/>
              <a:ext cx="7938" cy="4763"/>
            </a:xfrm>
            <a:custGeom>
              <a:avLst/>
              <a:gdLst>
                <a:gd name="T0" fmla="*/ 1 w 5"/>
                <a:gd name="T1" fmla="*/ 3 h 3"/>
                <a:gd name="T2" fmla="*/ 0 w 5"/>
                <a:gd name="T3" fmla="*/ 3 h 3"/>
                <a:gd name="T4" fmla="*/ 3 w 5"/>
                <a:gd name="T5" fmla="*/ 1 h 3"/>
                <a:gd name="T6" fmla="*/ 4 w 5"/>
                <a:gd name="T7" fmla="*/ 0 h 3"/>
                <a:gd name="T8" fmla="*/ 5 w 5"/>
                <a:gd name="T9" fmla="*/ 0 h 3"/>
                <a:gd name="T10" fmla="*/ 3 w 5"/>
                <a:gd name="T11" fmla="*/ 1 h 3"/>
                <a:gd name="T12" fmla="*/ 1 w 5"/>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1" y="3"/>
                  </a:moveTo>
                  <a:lnTo>
                    <a:pt x="0" y="3"/>
                  </a:lnTo>
                  <a:lnTo>
                    <a:pt x="3" y="1"/>
                  </a:lnTo>
                  <a:lnTo>
                    <a:pt x="4" y="0"/>
                  </a:lnTo>
                  <a:lnTo>
                    <a:pt x="5" y="0"/>
                  </a:lnTo>
                  <a:lnTo>
                    <a:pt x="3" y="1"/>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1204"/>
            <p:cNvSpPr>
              <a:spLocks/>
            </p:cNvSpPr>
            <p:nvPr/>
          </p:nvSpPr>
          <p:spPr bwMode="auto">
            <a:xfrm>
              <a:off x="2754313" y="1065213"/>
              <a:ext cx="4763" cy="3175"/>
            </a:xfrm>
            <a:custGeom>
              <a:avLst/>
              <a:gdLst>
                <a:gd name="T0" fmla="*/ 2 w 3"/>
                <a:gd name="T1" fmla="*/ 2 h 2"/>
                <a:gd name="T2" fmla="*/ 2 w 3"/>
                <a:gd name="T3" fmla="*/ 2 h 2"/>
                <a:gd name="T4" fmla="*/ 0 w 3"/>
                <a:gd name="T5" fmla="*/ 1 h 2"/>
                <a:gd name="T6" fmla="*/ 0 w 3"/>
                <a:gd name="T7" fmla="*/ 0 h 2"/>
                <a:gd name="T8" fmla="*/ 1 w 3"/>
                <a:gd name="T9" fmla="*/ 0 h 2"/>
                <a:gd name="T10" fmla="*/ 2 w 3"/>
                <a:gd name="T11" fmla="*/ 0 h 2"/>
                <a:gd name="T12" fmla="*/ 2 w 3"/>
                <a:gd name="T13" fmla="*/ 1 h 2"/>
                <a:gd name="T14" fmla="*/ 3 w 3"/>
                <a:gd name="T15" fmla="*/ 1 h 2"/>
                <a:gd name="T16" fmla="*/ 3 w 3"/>
                <a:gd name="T17" fmla="*/ 1 h 2"/>
                <a:gd name="T18" fmla="*/ 3 w 3"/>
                <a:gd name="T19" fmla="*/ 1 h 2"/>
                <a:gd name="T20" fmla="*/ 2 w 3"/>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2" y="2"/>
                  </a:moveTo>
                  <a:lnTo>
                    <a:pt x="2" y="2"/>
                  </a:lnTo>
                  <a:lnTo>
                    <a:pt x="0" y="1"/>
                  </a:lnTo>
                  <a:lnTo>
                    <a:pt x="0" y="0"/>
                  </a:lnTo>
                  <a:lnTo>
                    <a:pt x="1" y="0"/>
                  </a:lnTo>
                  <a:lnTo>
                    <a:pt x="2" y="0"/>
                  </a:lnTo>
                  <a:lnTo>
                    <a:pt x="2" y="1"/>
                  </a:lnTo>
                  <a:lnTo>
                    <a:pt x="3" y="1"/>
                  </a:lnTo>
                  <a:lnTo>
                    <a:pt x="3" y="1"/>
                  </a:lnTo>
                  <a:lnTo>
                    <a:pt x="3" y="1"/>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1205"/>
            <p:cNvSpPr>
              <a:spLocks/>
            </p:cNvSpPr>
            <p:nvPr/>
          </p:nvSpPr>
          <p:spPr bwMode="auto">
            <a:xfrm>
              <a:off x="2882900" y="1063626"/>
              <a:ext cx="7938" cy="3175"/>
            </a:xfrm>
            <a:custGeom>
              <a:avLst/>
              <a:gdLst>
                <a:gd name="T0" fmla="*/ 2 w 5"/>
                <a:gd name="T1" fmla="*/ 1 h 2"/>
                <a:gd name="T2" fmla="*/ 1 w 5"/>
                <a:gd name="T3" fmla="*/ 2 h 2"/>
                <a:gd name="T4" fmla="*/ 0 w 5"/>
                <a:gd name="T5" fmla="*/ 1 h 2"/>
                <a:gd name="T6" fmla="*/ 1 w 5"/>
                <a:gd name="T7" fmla="*/ 1 h 2"/>
                <a:gd name="T8" fmla="*/ 1 w 5"/>
                <a:gd name="T9" fmla="*/ 1 h 2"/>
                <a:gd name="T10" fmla="*/ 3 w 5"/>
                <a:gd name="T11" fmla="*/ 1 h 2"/>
                <a:gd name="T12" fmla="*/ 4 w 5"/>
                <a:gd name="T13" fmla="*/ 0 h 2"/>
                <a:gd name="T14" fmla="*/ 5 w 5"/>
                <a:gd name="T15" fmla="*/ 0 h 2"/>
                <a:gd name="T16" fmla="*/ 2 w 5"/>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2">
                  <a:moveTo>
                    <a:pt x="2" y="1"/>
                  </a:moveTo>
                  <a:lnTo>
                    <a:pt x="1" y="2"/>
                  </a:lnTo>
                  <a:lnTo>
                    <a:pt x="0" y="1"/>
                  </a:lnTo>
                  <a:lnTo>
                    <a:pt x="1" y="1"/>
                  </a:lnTo>
                  <a:lnTo>
                    <a:pt x="1" y="1"/>
                  </a:lnTo>
                  <a:lnTo>
                    <a:pt x="3" y="1"/>
                  </a:lnTo>
                  <a:lnTo>
                    <a:pt x="4" y="0"/>
                  </a:lnTo>
                  <a:lnTo>
                    <a:pt x="5" y="0"/>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1206"/>
            <p:cNvSpPr>
              <a:spLocks/>
            </p:cNvSpPr>
            <p:nvPr/>
          </p:nvSpPr>
          <p:spPr bwMode="auto">
            <a:xfrm>
              <a:off x="2811463" y="1063626"/>
              <a:ext cx="1588" cy="1588"/>
            </a:xfrm>
            <a:custGeom>
              <a:avLst/>
              <a:gdLst>
                <a:gd name="T0" fmla="*/ 1 w 1"/>
                <a:gd name="T1" fmla="*/ 0 h 1"/>
                <a:gd name="T2" fmla="*/ 0 w 1"/>
                <a:gd name="T3" fmla="*/ 1 h 1"/>
                <a:gd name="T4" fmla="*/ 0 w 1"/>
                <a:gd name="T5" fmla="*/ 1 h 1"/>
                <a:gd name="T6" fmla="*/ 1 w 1"/>
                <a:gd name="T7" fmla="*/ 0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lnTo>
                    <a:pt x="0" y="1"/>
                  </a:lnTo>
                  <a:lnTo>
                    <a:pt x="0" y="1"/>
                  </a:lnTo>
                  <a:lnTo>
                    <a:pt x="1"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1207"/>
            <p:cNvSpPr>
              <a:spLocks/>
            </p:cNvSpPr>
            <p:nvPr/>
          </p:nvSpPr>
          <p:spPr bwMode="auto">
            <a:xfrm>
              <a:off x="2814638" y="1055688"/>
              <a:ext cx="1588" cy="6350"/>
            </a:xfrm>
            <a:custGeom>
              <a:avLst/>
              <a:gdLst>
                <a:gd name="T0" fmla="*/ 0 w 1"/>
                <a:gd name="T1" fmla="*/ 4 h 4"/>
                <a:gd name="T2" fmla="*/ 0 w 1"/>
                <a:gd name="T3" fmla="*/ 4 h 4"/>
                <a:gd name="T4" fmla="*/ 0 w 1"/>
                <a:gd name="T5" fmla="*/ 2 h 4"/>
                <a:gd name="T6" fmla="*/ 0 w 1"/>
                <a:gd name="T7" fmla="*/ 0 h 4"/>
                <a:gd name="T8" fmla="*/ 1 w 1"/>
                <a:gd name="T9" fmla="*/ 1 h 4"/>
                <a:gd name="T10" fmla="*/ 1 w 1"/>
                <a:gd name="T11" fmla="*/ 2 h 4"/>
                <a:gd name="T12" fmla="*/ 0 w 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 h="4">
                  <a:moveTo>
                    <a:pt x="0" y="4"/>
                  </a:moveTo>
                  <a:lnTo>
                    <a:pt x="0" y="4"/>
                  </a:lnTo>
                  <a:lnTo>
                    <a:pt x="0" y="2"/>
                  </a:lnTo>
                  <a:lnTo>
                    <a:pt x="0" y="0"/>
                  </a:lnTo>
                  <a:lnTo>
                    <a:pt x="1" y="1"/>
                  </a:lnTo>
                  <a:lnTo>
                    <a:pt x="1" y="2"/>
                  </a:lnTo>
                  <a:lnTo>
                    <a:pt x="0"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1208"/>
            <p:cNvSpPr>
              <a:spLocks/>
            </p:cNvSpPr>
            <p:nvPr/>
          </p:nvSpPr>
          <p:spPr bwMode="auto">
            <a:xfrm>
              <a:off x="2806700" y="1054101"/>
              <a:ext cx="3175" cy="3175"/>
            </a:xfrm>
            <a:custGeom>
              <a:avLst/>
              <a:gdLst>
                <a:gd name="T0" fmla="*/ 1 w 2"/>
                <a:gd name="T1" fmla="*/ 1 h 2"/>
                <a:gd name="T2" fmla="*/ 1 w 2"/>
                <a:gd name="T3" fmla="*/ 2 h 2"/>
                <a:gd name="T4" fmla="*/ 1 w 2"/>
                <a:gd name="T5" fmla="*/ 1 h 2"/>
                <a:gd name="T6" fmla="*/ 0 w 2"/>
                <a:gd name="T7" fmla="*/ 1 h 2"/>
                <a:gd name="T8" fmla="*/ 0 w 2"/>
                <a:gd name="T9" fmla="*/ 1 h 2"/>
                <a:gd name="T10" fmla="*/ 1 w 2"/>
                <a:gd name="T11" fmla="*/ 1 h 2"/>
                <a:gd name="T12" fmla="*/ 1 w 2"/>
                <a:gd name="T13" fmla="*/ 1 h 2"/>
                <a:gd name="T14" fmla="*/ 2 w 2"/>
                <a:gd name="T15" fmla="*/ 0 h 2"/>
                <a:gd name="T16" fmla="*/ 2 w 2"/>
                <a:gd name="T17" fmla="*/ 0 h 2"/>
                <a:gd name="T18" fmla="*/ 1 w 2"/>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1"/>
                  </a:moveTo>
                  <a:lnTo>
                    <a:pt x="1" y="2"/>
                  </a:lnTo>
                  <a:lnTo>
                    <a:pt x="1" y="1"/>
                  </a:lnTo>
                  <a:lnTo>
                    <a:pt x="0" y="1"/>
                  </a:lnTo>
                  <a:lnTo>
                    <a:pt x="0" y="1"/>
                  </a:lnTo>
                  <a:lnTo>
                    <a:pt x="1" y="1"/>
                  </a:lnTo>
                  <a:lnTo>
                    <a:pt x="1" y="1"/>
                  </a:lnTo>
                  <a:lnTo>
                    <a:pt x="2" y="0"/>
                  </a:lnTo>
                  <a:lnTo>
                    <a:pt x="2"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1209"/>
            <p:cNvSpPr>
              <a:spLocks/>
            </p:cNvSpPr>
            <p:nvPr/>
          </p:nvSpPr>
          <p:spPr bwMode="auto">
            <a:xfrm>
              <a:off x="2819400" y="1052513"/>
              <a:ext cx="1588" cy="0"/>
            </a:xfrm>
            <a:custGeom>
              <a:avLst/>
              <a:gdLst>
                <a:gd name="T0" fmla="*/ 1 w 1"/>
                <a:gd name="T1" fmla="*/ 1 w 1"/>
                <a:gd name="T2" fmla="*/ 0 w 1"/>
                <a:gd name="T3" fmla="*/ 0 w 1"/>
                <a:gd name="T4" fmla="*/ 0 w 1"/>
                <a:gd name="T5" fmla="*/ 1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lnTo>
                    <a:pt x="1" y="0"/>
                  </a:lnTo>
                  <a:lnTo>
                    <a:pt x="0" y="0"/>
                  </a:lnTo>
                  <a:lnTo>
                    <a:pt x="0" y="0"/>
                  </a:lnTo>
                  <a:lnTo>
                    <a:pt x="0"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1211"/>
            <p:cNvSpPr>
              <a:spLocks/>
            </p:cNvSpPr>
            <p:nvPr/>
          </p:nvSpPr>
          <p:spPr bwMode="auto">
            <a:xfrm>
              <a:off x="2825750" y="1052513"/>
              <a:ext cx="4763" cy="0"/>
            </a:xfrm>
            <a:custGeom>
              <a:avLst/>
              <a:gdLst>
                <a:gd name="T0" fmla="*/ 3 w 3"/>
                <a:gd name="T1" fmla="*/ 2 w 3"/>
                <a:gd name="T2" fmla="*/ 1 w 3"/>
                <a:gd name="T3" fmla="*/ 0 w 3"/>
                <a:gd name="T4" fmla="*/ 1 w 3"/>
                <a:gd name="T5" fmla="*/ 3 w 3"/>
                <a:gd name="T6" fmla="*/ 3 w 3"/>
              </a:gdLst>
              <a:ahLst/>
              <a:cxnLst>
                <a:cxn ang="0">
                  <a:pos x="T0" y="0"/>
                </a:cxn>
                <a:cxn ang="0">
                  <a:pos x="T1" y="0"/>
                </a:cxn>
                <a:cxn ang="0">
                  <a:pos x="T2" y="0"/>
                </a:cxn>
                <a:cxn ang="0">
                  <a:pos x="T3" y="0"/>
                </a:cxn>
                <a:cxn ang="0">
                  <a:pos x="T4" y="0"/>
                </a:cxn>
                <a:cxn ang="0">
                  <a:pos x="T5" y="0"/>
                </a:cxn>
                <a:cxn ang="0">
                  <a:pos x="T6" y="0"/>
                </a:cxn>
              </a:cxnLst>
              <a:rect l="0" t="0" r="r" b="b"/>
              <a:pathLst>
                <a:path w="3">
                  <a:moveTo>
                    <a:pt x="3" y="0"/>
                  </a:moveTo>
                  <a:lnTo>
                    <a:pt x="2" y="0"/>
                  </a:lnTo>
                  <a:lnTo>
                    <a:pt x="1" y="0"/>
                  </a:lnTo>
                  <a:lnTo>
                    <a:pt x="0" y="0"/>
                  </a:lnTo>
                  <a:lnTo>
                    <a:pt x="1" y="0"/>
                  </a:lnTo>
                  <a:lnTo>
                    <a:pt x="3" y="0"/>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1212"/>
            <p:cNvSpPr>
              <a:spLocks/>
            </p:cNvSpPr>
            <p:nvPr/>
          </p:nvSpPr>
          <p:spPr bwMode="auto">
            <a:xfrm>
              <a:off x="2957513" y="1036638"/>
              <a:ext cx="1588" cy="4763"/>
            </a:xfrm>
            <a:custGeom>
              <a:avLst/>
              <a:gdLst>
                <a:gd name="T0" fmla="*/ 1 w 1"/>
                <a:gd name="T1" fmla="*/ 0 h 3"/>
                <a:gd name="T2" fmla="*/ 0 w 1"/>
                <a:gd name="T3" fmla="*/ 3 h 3"/>
                <a:gd name="T4" fmla="*/ 0 w 1"/>
                <a:gd name="T5" fmla="*/ 2 h 3"/>
                <a:gd name="T6" fmla="*/ 0 w 1"/>
                <a:gd name="T7" fmla="*/ 1 h 3"/>
                <a:gd name="T8" fmla="*/ 1 w 1"/>
                <a:gd name="T9" fmla="*/ 0 h 3"/>
                <a:gd name="T10" fmla="*/ 1 w 1"/>
                <a:gd name="T11" fmla="*/ 0 h 3"/>
              </a:gdLst>
              <a:ahLst/>
              <a:cxnLst>
                <a:cxn ang="0">
                  <a:pos x="T0" y="T1"/>
                </a:cxn>
                <a:cxn ang="0">
                  <a:pos x="T2" y="T3"/>
                </a:cxn>
                <a:cxn ang="0">
                  <a:pos x="T4" y="T5"/>
                </a:cxn>
                <a:cxn ang="0">
                  <a:pos x="T6" y="T7"/>
                </a:cxn>
                <a:cxn ang="0">
                  <a:pos x="T8" y="T9"/>
                </a:cxn>
                <a:cxn ang="0">
                  <a:pos x="T10" y="T11"/>
                </a:cxn>
              </a:cxnLst>
              <a:rect l="0" t="0" r="r" b="b"/>
              <a:pathLst>
                <a:path w="1" h="3">
                  <a:moveTo>
                    <a:pt x="1" y="0"/>
                  </a:moveTo>
                  <a:lnTo>
                    <a:pt x="0" y="3"/>
                  </a:lnTo>
                  <a:lnTo>
                    <a:pt x="0" y="2"/>
                  </a:lnTo>
                  <a:lnTo>
                    <a:pt x="0" y="1"/>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1213"/>
            <p:cNvSpPr>
              <a:spLocks/>
            </p:cNvSpPr>
            <p:nvPr/>
          </p:nvSpPr>
          <p:spPr bwMode="auto">
            <a:xfrm>
              <a:off x="2282825" y="990601"/>
              <a:ext cx="3175" cy="4763"/>
            </a:xfrm>
            <a:custGeom>
              <a:avLst/>
              <a:gdLst>
                <a:gd name="T0" fmla="*/ 2 w 2"/>
                <a:gd name="T1" fmla="*/ 3 h 3"/>
                <a:gd name="T2" fmla="*/ 1 w 2"/>
                <a:gd name="T3" fmla="*/ 3 h 3"/>
                <a:gd name="T4" fmla="*/ 1 w 2"/>
                <a:gd name="T5" fmla="*/ 3 h 3"/>
                <a:gd name="T6" fmla="*/ 1 w 2"/>
                <a:gd name="T7" fmla="*/ 2 h 3"/>
                <a:gd name="T8" fmla="*/ 0 w 2"/>
                <a:gd name="T9" fmla="*/ 1 h 3"/>
                <a:gd name="T10" fmla="*/ 1 w 2"/>
                <a:gd name="T11" fmla="*/ 0 h 3"/>
                <a:gd name="T12" fmla="*/ 1 w 2"/>
                <a:gd name="T13" fmla="*/ 1 h 3"/>
                <a:gd name="T14" fmla="*/ 2 w 2"/>
                <a:gd name="T15" fmla="*/ 3 h 3"/>
                <a:gd name="T16" fmla="*/ 2 w 2"/>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2" y="3"/>
                  </a:moveTo>
                  <a:lnTo>
                    <a:pt x="1" y="3"/>
                  </a:lnTo>
                  <a:lnTo>
                    <a:pt x="1" y="3"/>
                  </a:lnTo>
                  <a:lnTo>
                    <a:pt x="1" y="2"/>
                  </a:lnTo>
                  <a:lnTo>
                    <a:pt x="0" y="1"/>
                  </a:lnTo>
                  <a:lnTo>
                    <a:pt x="1" y="0"/>
                  </a:lnTo>
                  <a:lnTo>
                    <a:pt x="1" y="1"/>
                  </a:lnTo>
                  <a:lnTo>
                    <a:pt x="2" y="3"/>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1214"/>
            <p:cNvSpPr>
              <a:spLocks/>
            </p:cNvSpPr>
            <p:nvPr/>
          </p:nvSpPr>
          <p:spPr bwMode="auto">
            <a:xfrm>
              <a:off x="2266950" y="985838"/>
              <a:ext cx="1588" cy="1588"/>
            </a:xfrm>
            <a:custGeom>
              <a:avLst/>
              <a:gdLst>
                <a:gd name="T0" fmla="*/ 1 w 1"/>
                <a:gd name="T1" fmla="*/ 1 h 1"/>
                <a:gd name="T2" fmla="*/ 0 w 1"/>
                <a:gd name="T3" fmla="*/ 1 h 1"/>
                <a:gd name="T4" fmla="*/ 0 w 1"/>
                <a:gd name="T5" fmla="*/ 1 h 1"/>
                <a:gd name="T6" fmla="*/ 0 w 1"/>
                <a:gd name="T7" fmla="*/ 0 h 1"/>
                <a:gd name="T8" fmla="*/ 0 w 1"/>
                <a:gd name="T9" fmla="*/ 0 h 1"/>
                <a:gd name="T10" fmla="*/ 1 w 1"/>
                <a:gd name="T11" fmla="*/ 0 h 1"/>
                <a:gd name="T12" fmla="*/ 1 w 1"/>
                <a:gd name="T13" fmla="*/ 1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lnTo>
                    <a:pt x="0" y="1"/>
                  </a:lnTo>
                  <a:lnTo>
                    <a:pt x="0" y="1"/>
                  </a:lnTo>
                  <a:lnTo>
                    <a:pt x="0" y="0"/>
                  </a:lnTo>
                  <a:lnTo>
                    <a:pt x="0" y="0"/>
                  </a:lnTo>
                  <a:lnTo>
                    <a:pt x="1" y="0"/>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1215"/>
            <p:cNvSpPr>
              <a:spLocks/>
            </p:cNvSpPr>
            <p:nvPr/>
          </p:nvSpPr>
          <p:spPr bwMode="auto">
            <a:xfrm>
              <a:off x="2287588" y="981076"/>
              <a:ext cx="3175" cy="4763"/>
            </a:xfrm>
            <a:custGeom>
              <a:avLst/>
              <a:gdLst>
                <a:gd name="T0" fmla="*/ 2 w 2"/>
                <a:gd name="T1" fmla="*/ 2 h 3"/>
                <a:gd name="T2" fmla="*/ 2 w 2"/>
                <a:gd name="T3" fmla="*/ 3 h 3"/>
                <a:gd name="T4" fmla="*/ 1 w 2"/>
                <a:gd name="T5" fmla="*/ 2 h 3"/>
                <a:gd name="T6" fmla="*/ 0 w 2"/>
                <a:gd name="T7" fmla="*/ 2 h 3"/>
                <a:gd name="T8" fmla="*/ 0 w 2"/>
                <a:gd name="T9" fmla="*/ 2 h 3"/>
                <a:gd name="T10" fmla="*/ 0 w 2"/>
                <a:gd name="T11" fmla="*/ 1 h 3"/>
                <a:gd name="T12" fmla="*/ 0 w 2"/>
                <a:gd name="T13" fmla="*/ 1 h 3"/>
                <a:gd name="T14" fmla="*/ 0 w 2"/>
                <a:gd name="T15" fmla="*/ 1 h 3"/>
                <a:gd name="T16" fmla="*/ 0 w 2"/>
                <a:gd name="T17" fmla="*/ 1 h 3"/>
                <a:gd name="T18" fmla="*/ 0 w 2"/>
                <a:gd name="T19" fmla="*/ 0 h 3"/>
                <a:gd name="T20" fmla="*/ 0 w 2"/>
                <a:gd name="T21" fmla="*/ 0 h 3"/>
                <a:gd name="T22" fmla="*/ 2 w 2"/>
                <a:gd name="T23" fmla="*/ 1 h 3"/>
                <a:gd name="T24" fmla="*/ 2 w 2"/>
                <a:gd name="T2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3">
                  <a:moveTo>
                    <a:pt x="2" y="2"/>
                  </a:moveTo>
                  <a:lnTo>
                    <a:pt x="2" y="3"/>
                  </a:lnTo>
                  <a:lnTo>
                    <a:pt x="1" y="2"/>
                  </a:lnTo>
                  <a:lnTo>
                    <a:pt x="0" y="2"/>
                  </a:lnTo>
                  <a:lnTo>
                    <a:pt x="0" y="2"/>
                  </a:lnTo>
                  <a:lnTo>
                    <a:pt x="0" y="1"/>
                  </a:lnTo>
                  <a:lnTo>
                    <a:pt x="0" y="1"/>
                  </a:lnTo>
                  <a:lnTo>
                    <a:pt x="0" y="1"/>
                  </a:lnTo>
                  <a:lnTo>
                    <a:pt x="0" y="1"/>
                  </a:lnTo>
                  <a:lnTo>
                    <a:pt x="0" y="0"/>
                  </a:lnTo>
                  <a:lnTo>
                    <a:pt x="0" y="0"/>
                  </a:lnTo>
                  <a:lnTo>
                    <a:pt x="2" y="1"/>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1216"/>
            <p:cNvSpPr>
              <a:spLocks/>
            </p:cNvSpPr>
            <p:nvPr/>
          </p:nvSpPr>
          <p:spPr bwMode="auto">
            <a:xfrm>
              <a:off x="2260600" y="968376"/>
              <a:ext cx="4763" cy="3175"/>
            </a:xfrm>
            <a:custGeom>
              <a:avLst/>
              <a:gdLst>
                <a:gd name="T0" fmla="*/ 2 w 3"/>
                <a:gd name="T1" fmla="*/ 1 h 2"/>
                <a:gd name="T2" fmla="*/ 1 w 3"/>
                <a:gd name="T3" fmla="*/ 2 h 2"/>
                <a:gd name="T4" fmla="*/ 0 w 3"/>
                <a:gd name="T5" fmla="*/ 1 h 2"/>
                <a:gd name="T6" fmla="*/ 0 w 3"/>
                <a:gd name="T7" fmla="*/ 0 h 2"/>
                <a:gd name="T8" fmla="*/ 2 w 3"/>
                <a:gd name="T9" fmla="*/ 0 h 2"/>
                <a:gd name="T10" fmla="*/ 2 w 3"/>
                <a:gd name="T11" fmla="*/ 0 h 2"/>
                <a:gd name="T12" fmla="*/ 3 w 3"/>
                <a:gd name="T13" fmla="*/ 1 h 2"/>
                <a:gd name="T14" fmla="*/ 2 w 3"/>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1"/>
                  </a:moveTo>
                  <a:lnTo>
                    <a:pt x="1" y="2"/>
                  </a:lnTo>
                  <a:lnTo>
                    <a:pt x="0" y="1"/>
                  </a:lnTo>
                  <a:lnTo>
                    <a:pt x="0" y="0"/>
                  </a:lnTo>
                  <a:lnTo>
                    <a:pt x="2" y="0"/>
                  </a:lnTo>
                  <a:lnTo>
                    <a:pt x="2" y="0"/>
                  </a:lnTo>
                  <a:lnTo>
                    <a:pt x="3"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1217"/>
            <p:cNvSpPr>
              <a:spLocks/>
            </p:cNvSpPr>
            <p:nvPr/>
          </p:nvSpPr>
          <p:spPr bwMode="auto">
            <a:xfrm>
              <a:off x="2257425" y="966788"/>
              <a:ext cx="1588" cy="1588"/>
            </a:xfrm>
            <a:custGeom>
              <a:avLst/>
              <a:gdLst>
                <a:gd name="T0" fmla="*/ 1 w 1"/>
                <a:gd name="T1" fmla="*/ 1 h 1"/>
                <a:gd name="T2" fmla="*/ 1 w 1"/>
                <a:gd name="T3" fmla="*/ 1 h 1"/>
                <a:gd name="T4" fmla="*/ 0 w 1"/>
                <a:gd name="T5" fmla="*/ 1 h 1"/>
                <a:gd name="T6" fmla="*/ 0 w 1"/>
                <a:gd name="T7" fmla="*/ 0 h 1"/>
                <a:gd name="T8" fmla="*/ 1 w 1"/>
                <a:gd name="T9" fmla="*/ 0 h 1"/>
                <a:gd name="T10" fmla="*/ 1 w 1"/>
                <a:gd name="T11" fmla="*/ 0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lnTo>
                    <a:pt x="1" y="1"/>
                  </a:lnTo>
                  <a:lnTo>
                    <a:pt x="0" y="1"/>
                  </a:lnTo>
                  <a:lnTo>
                    <a:pt x="0" y="0"/>
                  </a:lnTo>
                  <a:lnTo>
                    <a:pt x="1" y="0"/>
                  </a:lnTo>
                  <a:lnTo>
                    <a:pt x="1"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1218"/>
            <p:cNvSpPr>
              <a:spLocks/>
            </p:cNvSpPr>
            <p:nvPr/>
          </p:nvSpPr>
          <p:spPr bwMode="auto">
            <a:xfrm>
              <a:off x="2266950" y="966788"/>
              <a:ext cx="6350" cy="3175"/>
            </a:xfrm>
            <a:custGeom>
              <a:avLst/>
              <a:gdLst>
                <a:gd name="T0" fmla="*/ 0 w 4"/>
                <a:gd name="T1" fmla="*/ 0 h 2"/>
                <a:gd name="T2" fmla="*/ 2 w 4"/>
                <a:gd name="T3" fmla="*/ 1 h 2"/>
                <a:gd name="T4" fmla="*/ 4 w 4"/>
                <a:gd name="T5" fmla="*/ 1 h 2"/>
                <a:gd name="T6" fmla="*/ 4 w 4"/>
                <a:gd name="T7" fmla="*/ 1 h 2"/>
                <a:gd name="T8" fmla="*/ 3 w 4"/>
                <a:gd name="T9" fmla="*/ 1 h 2"/>
                <a:gd name="T10" fmla="*/ 0 w 4"/>
                <a:gd name="T11" fmla="*/ 2 h 2"/>
                <a:gd name="T12" fmla="*/ 0 w 4"/>
                <a:gd name="T13" fmla="*/ 1 h 2"/>
                <a:gd name="T14" fmla="*/ 0 w 4"/>
                <a:gd name="T15" fmla="*/ 1 h 2"/>
                <a:gd name="T16" fmla="*/ 0 w 4"/>
                <a:gd name="T17" fmla="*/ 0 h 2"/>
                <a:gd name="T18" fmla="*/ 0 w 4"/>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0" y="0"/>
                  </a:moveTo>
                  <a:lnTo>
                    <a:pt x="2" y="1"/>
                  </a:lnTo>
                  <a:lnTo>
                    <a:pt x="4" y="1"/>
                  </a:lnTo>
                  <a:lnTo>
                    <a:pt x="4" y="1"/>
                  </a:lnTo>
                  <a:lnTo>
                    <a:pt x="3" y="1"/>
                  </a:lnTo>
                  <a:lnTo>
                    <a:pt x="0" y="2"/>
                  </a:lnTo>
                  <a:lnTo>
                    <a:pt x="0" y="1"/>
                  </a:lnTo>
                  <a:lnTo>
                    <a:pt x="0" y="1"/>
                  </a:lnTo>
                  <a:lnTo>
                    <a:pt x="0"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1219"/>
            <p:cNvSpPr>
              <a:spLocks/>
            </p:cNvSpPr>
            <p:nvPr/>
          </p:nvSpPr>
          <p:spPr bwMode="auto">
            <a:xfrm>
              <a:off x="3067050" y="954088"/>
              <a:ext cx="3175" cy="0"/>
            </a:xfrm>
            <a:custGeom>
              <a:avLst/>
              <a:gdLst>
                <a:gd name="T0" fmla="*/ 2 w 2"/>
                <a:gd name="T1" fmla="*/ 1 w 2"/>
                <a:gd name="T2" fmla="*/ 1 w 2"/>
                <a:gd name="T3" fmla="*/ 1 w 2"/>
                <a:gd name="T4" fmla="*/ 0 w 2"/>
                <a:gd name="T5" fmla="*/ 1 w 2"/>
                <a:gd name="T6" fmla="*/ 2 w 2"/>
              </a:gdLst>
              <a:ahLst/>
              <a:cxnLst>
                <a:cxn ang="0">
                  <a:pos x="T0" y="0"/>
                </a:cxn>
                <a:cxn ang="0">
                  <a:pos x="T1" y="0"/>
                </a:cxn>
                <a:cxn ang="0">
                  <a:pos x="T2" y="0"/>
                </a:cxn>
                <a:cxn ang="0">
                  <a:pos x="T3" y="0"/>
                </a:cxn>
                <a:cxn ang="0">
                  <a:pos x="T4" y="0"/>
                </a:cxn>
                <a:cxn ang="0">
                  <a:pos x="T5" y="0"/>
                </a:cxn>
                <a:cxn ang="0">
                  <a:pos x="T6" y="0"/>
                </a:cxn>
              </a:cxnLst>
              <a:rect l="0" t="0" r="r" b="b"/>
              <a:pathLst>
                <a:path w="2">
                  <a:moveTo>
                    <a:pt x="2" y="0"/>
                  </a:moveTo>
                  <a:lnTo>
                    <a:pt x="1" y="0"/>
                  </a:lnTo>
                  <a:lnTo>
                    <a:pt x="1" y="0"/>
                  </a:lnTo>
                  <a:lnTo>
                    <a:pt x="1" y="0"/>
                  </a:lnTo>
                  <a:lnTo>
                    <a:pt x="0" y="0"/>
                  </a:lnTo>
                  <a:lnTo>
                    <a:pt x="1"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1220"/>
            <p:cNvSpPr>
              <a:spLocks/>
            </p:cNvSpPr>
            <p:nvPr/>
          </p:nvSpPr>
          <p:spPr bwMode="auto">
            <a:xfrm>
              <a:off x="3070225" y="949326"/>
              <a:ext cx="7938" cy="6350"/>
            </a:xfrm>
            <a:custGeom>
              <a:avLst/>
              <a:gdLst>
                <a:gd name="T0" fmla="*/ 0 w 5"/>
                <a:gd name="T1" fmla="*/ 4 h 4"/>
                <a:gd name="T2" fmla="*/ 0 w 5"/>
                <a:gd name="T3" fmla="*/ 4 h 4"/>
                <a:gd name="T4" fmla="*/ 1 w 5"/>
                <a:gd name="T5" fmla="*/ 2 h 4"/>
                <a:gd name="T6" fmla="*/ 4 w 5"/>
                <a:gd name="T7" fmla="*/ 0 h 4"/>
                <a:gd name="T8" fmla="*/ 5 w 5"/>
                <a:gd name="T9" fmla="*/ 0 h 4"/>
                <a:gd name="T10" fmla="*/ 2 w 5"/>
                <a:gd name="T11" fmla="*/ 1 h 4"/>
                <a:gd name="T12" fmla="*/ 0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0" y="4"/>
                  </a:moveTo>
                  <a:lnTo>
                    <a:pt x="0" y="4"/>
                  </a:lnTo>
                  <a:lnTo>
                    <a:pt x="1" y="2"/>
                  </a:lnTo>
                  <a:lnTo>
                    <a:pt x="4" y="0"/>
                  </a:lnTo>
                  <a:lnTo>
                    <a:pt x="5" y="0"/>
                  </a:lnTo>
                  <a:lnTo>
                    <a:pt x="2" y="1"/>
                  </a:lnTo>
                  <a:lnTo>
                    <a:pt x="0"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1221"/>
            <p:cNvSpPr>
              <a:spLocks/>
            </p:cNvSpPr>
            <p:nvPr/>
          </p:nvSpPr>
          <p:spPr bwMode="auto">
            <a:xfrm>
              <a:off x="3082925" y="942976"/>
              <a:ext cx="3175" cy="1588"/>
            </a:xfrm>
            <a:custGeom>
              <a:avLst/>
              <a:gdLst>
                <a:gd name="T0" fmla="*/ 2 w 2"/>
                <a:gd name="T1" fmla="*/ 0 h 1"/>
                <a:gd name="T2" fmla="*/ 0 w 2"/>
                <a:gd name="T3" fmla="*/ 1 h 1"/>
                <a:gd name="T4" fmla="*/ 0 w 2"/>
                <a:gd name="T5" fmla="*/ 1 h 1"/>
                <a:gd name="T6" fmla="*/ 1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lnTo>
                    <a:pt x="0" y="1"/>
                  </a:lnTo>
                  <a:lnTo>
                    <a:pt x="0" y="1"/>
                  </a:lnTo>
                  <a:lnTo>
                    <a:pt x="1"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1222"/>
            <p:cNvSpPr>
              <a:spLocks/>
            </p:cNvSpPr>
            <p:nvPr/>
          </p:nvSpPr>
          <p:spPr bwMode="auto">
            <a:xfrm>
              <a:off x="3087688" y="930276"/>
              <a:ext cx="6350" cy="12700"/>
            </a:xfrm>
            <a:custGeom>
              <a:avLst/>
              <a:gdLst>
                <a:gd name="T0" fmla="*/ 2 w 4"/>
                <a:gd name="T1" fmla="*/ 8 h 8"/>
                <a:gd name="T2" fmla="*/ 0 w 4"/>
                <a:gd name="T3" fmla="*/ 8 h 8"/>
                <a:gd name="T4" fmla="*/ 0 w 4"/>
                <a:gd name="T5" fmla="*/ 8 h 8"/>
                <a:gd name="T6" fmla="*/ 2 w 4"/>
                <a:gd name="T7" fmla="*/ 7 h 8"/>
                <a:gd name="T8" fmla="*/ 3 w 4"/>
                <a:gd name="T9" fmla="*/ 4 h 8"/>
                <a:gd name="T10" fmla="*/ 4 w 4"/>
                <a:gd name="T11" fmla="*/ 3 h 8"/>
                <a:gd name="T12" fmla="*/ 4 w 4"/>
                <a:gd name="T13" fmla="*/ 1 h 8"/>
                <a:gd name="T14" fmla="*/ 4 w 4"/>
                <a:gd name="T15" fmla="*/ 0 h 8"/>
                <a:gd name="T16" fmla="*/ 4 w 4"/>
                <a:gd name="T17" fmla="*/ 1 h 8"/>
                <a:gd name="T18" fmla="*/ 4 w 4"/>
                <a:gd name="T19" fmla="*/ 3 h 8"/>
                <a:gd name="T20" fmla="*/ 4 w 4"/>
                <a:gd name="T21" fmla="*/ 5 h 8"/>
                <a:gd name="T22" fmla="*/ 3 w 4"/>
                <a:gd name="T23" fmla="*/ 7 h 8"/>
                <a:gd name="T24" fmla="*/ 2 w 4"/>
                <a:gd name="T2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8">
                  <a:moveTo>
                    <a:pt x="2" y="8"/>
                  </a:moveTo>
                  <a:lnTo>
                    <a:pt x="0" y="8"/>
                  </a:lnTo>
                  <a:lnTo>
                    <a:pt x="0" y="8"/>
                  </a:lnTo>
                  <a:lnTo>
                    <a:pt x="2" y="7"/>
                  </a:lnTo>
                  <a:lnTo>
                    <a:pt x="3" y="4"/>
                  </a:lnTo>
                  <a:lnTo>
                    <a:pt x="4" y="3"/>
                  </a:lnTo>
                  <a:lnTo>
                    <a:pt x="4" y="1"/>
                  </a:lnTo>
                  <a:lnTo>
                    <a:pt x="4" y="0"/>
                  </a:lnTo>
                  <a:lnTo>
                    <a:pt x="4" y="1"/>
                  </a:lnTo>
                  <a:lnTo>
                    <a:pt x="4" y="3"/>
                  </a:lnTo>
                  <a:lnTo>
                    <a:pt x="4" y="5"/>
                  </a:lnTo>
                  <a:lnTo>
                    <a:pt x="3" y="7"/>
                  </a:lnTo>
                  <a:lnTo>
                    <a:pt x="2" y="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1223"/>
            <p:cNvSpPr>
              <a:spLocks/>
            </p:cNvSpPr>
            <p:nvPr/>
          </p:nvSpPr>
          <p:spPr bwMode="auto">
            <a:xfrm>
              <a:off x="3092450" y="927101"/>
              <a:ext cx="0" cy="3175"/>
            </a:xfrm>
            <a:custGeom>
              <a:avLst/>
              <a:gdLst>
                <a:gd name="T0" fmla="*/ 1 h 2"/>
                <a:gd name="T1" fmla="*/ 2 h 2"/>
                <a:gd name="T2" fmla="*/ 0 h 2"/>
                <a:gd name="T3" fmla="*/ 1 h 2"/>
                <a:gd name="T4" fmla="*/ 1 h 2"/>
                <a:gd name="T5" fmla="*/ 1 h 2"/>
              </a:gdLst>
              <a:ahLst/>
              <a:cxnLst>
                <a:cxn ang="0">
                  <a:pos x="0" y="T0"/>
                </a:cxn>
                <a:cxn ang="0">
                  <a:pos x="0" y="T1"/>
                </a:cxn>
                <a:cxn ang="0">
                  <a:pos x="0" y="T2"/>
                </a:cxn>
                <a:cxn ang="0">
                  <a:pos x="0" y="T3"/>
                </a:cxn>
                <a:cxn ang="0">
                  <a:pos x="0" y="T4"/>
                </a:cxn>
                <a:cxn ang="0">
                  <a:pos x="0" y="T5"/>
                </a:cxn>
              </a:cxnLst>
              <a:rect l="0" t="0" r="r" b="b"/>
              <a:pathLst>
                <a:path h="2">
                  <a:moveTo>
                    <a:pt x="0" y="1"/>
                  </a:moveTo>
                  <a:lnTo>
                    <a:pt x="0" y="2"/>
                  </a:lnTo>
                  <a:lnTo>
                    <a:pt x="0" y="0"/>
                  </a:lnTo>
                  <a:lnTo>
                    <a:pt x="0" y="1"/>
                  </a:lnTo>
                  <a:lnTo>
                    <a:pt x="0" y="1"/>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1224"/>
            <p:cNvSpPr>
              <a:spLocks/>
            </p:cNvSpPr>
            <p:nvPr/>
          </p:nvSpPr>
          <p:spPr bwMode="auto">
            <a:xfrm>
              <a:off x="3109913" y="874713"/>
              <a:ext cx="6350" cy="9525"/>
            </a:xfrm>
            <a:custGeom>
              <a:avLst/>
              <a:gdLst>
                <a:gd name="T0" fmla="*/ 0 w 4"/>
                <a:gd name="T1" fmla="*/ 6 h 6"/>
                <a:gd name="T2" fmla="*/ 0 w 4"/>
                <a:gd name="T3" fmla="*/ 6 h 6"/>
                <a:gd name="T4" fmla="*/ 2 w 4"/>
                <a:gd name="T5" fmla="*/ 3 h 6"/>
                <a:gd name="T6" fmla="*/ 4 w 4"/>
                <a:gd name="T7" fmla="*/ 1 h 6"/>
                <a:gd name="T8" fmla="*/ 4 w 4"/>
                <a:gd name="T9" fmla="*/ 0 h 6"/>
                <a:gd name="T10" fmla="*/ 3 w 4"/>
                <a:gd name="T11" fmla="*/ 2 h 6"/>
                <a:gd name="T12" fmla="*/ 2 w 4"/>
                <a:gd name="T13" fmla="*/ 3 h 6"/>
                <a:gd name="T14" fmla="*/ 0 w 4"/>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6">
                  <a:moveTo>
                    <a:pt x="0" y="6"/>
                  </a:moveTo>
                  <a:lnTo>
                    <a:pt x="0" y="6"/>
                  </a:lnTo>
                  <a:lnTo>
                    <a:pt x="2" y="3"/>
                  </a:lnTo>
                  <a:lnTo>
                    <a:pt x="4" y="1"/>
                  </a:lnTo>
                  <a:lnTo>
                    <a:pt x="4" y="0"/>
                  </a:lnTo>
                  <a:lnTo>
                    <a:pt x="3" y="2"/>
                  </a:lnTo>
                  <a:lnTo>
                    <a:pt x="2" y="3"/>
                  </a:lnTo>
                  <a:lnTo>
                    <a:pt x="0"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1225"/>
            <p:cNvSpPr>
              <a:spLocks/>
            </p:cNvSpPr>
            <p:nvPr/>
          </p:nvSpPr>
          <p:spPr bwMode="auto">
            <a:xfrm>
              <a:off x="3140075" y="842963"/>
              <a:ext cx="4763" cy="4763"/>
            </a:xfrm>
            <a:custGeom>
              <a:avLst/>
              <a:gdLst>
                <a:gd name="T0" fmla="*/ 2 w 3"/>
                <a:gd name="T1" fmla="*/ 1 h 3"/>
                <a:gd name="T2" fmla="*/ 0 w 3"/>
                <a:gd name="T3" fmla="*/ 3 h 3"/>
                <a:gd name="T4" fmla="*/ 1 w 3"/>
                <a:gd name="T5" fmla="*/ 2 h 3"/>
                <a:gd name="T6" fmla="*/ 3 w 3"/>
                <a:gd name="T7" fmla="*/ 0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lnTo>
                    <a:pt x="0" y="3"/>
                  </a:lnTo>
                  <a:lnTo>
                    <a:pt x="1" y="2"/>
                  </a:lnTo>
                  <a:lnTo>
                    <a:pt x="3" y="0"/>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1226"/>
            <p:cNvSpPr>
              <a:spLocks/>
            </p:cNvSpPr>
            <p:nvPr/>
          </p:nvSpPr>
          <p:spPr bwMode="auto">
            <a:xfrm>
              <a:off x="3148013" y="823913"/>
              <a:ext cx="3175" cy="3175"/>
            </a:xfrm>
            <a:custGeom>
              <a:avLst/>
              <a:gdLst>
                <a:gd name="T0" fmla="*/ 0 w 2"/>
                <a:gd name="T1" fmla="*/ 2 h 2"/>
                <a:gd name="T2" fmla="*/ 0 w 2"/>
                <a:gd name="T3" fmla="*/ 2 h 2"/>
                <a:gd name="T4" fmla="*/ 1 w 2"/>
                <a:gd name="T5" fmla="*/ 0 h 2"/>
                <a:gd name="T6" fmla="*/ 2 w 2"/>
                <a:gd name="T7" fmla="*/ 0 h 2"/>
                <a:gd name="T8" fmla="*/ 2 w 2"/>
                <a:gd name="T9" fmla="*/ 0 h 2"/>
                <a:gd name="T10" fmla="*/ 2 w 2"/>
                <a:gd name="T11" fmla="*/ 0 h 2"/>
                <a:gd name="T12" fmla="*/ 2 w 2"/>
                <a:gd name="T13" fmla="*/ 1 h 2"/>
                <a:gd name="T14" fmla="*/ 1 w 2"/>
                <a:gd name="T15" fmla="*/ 1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lnTo>
                    <a:pt x="0" y="2"/>
                  </a:lnTo>
                  <a:lnTo>
                    <a:pt x="1" y="0"/>
                  </a:lnTo>
                  <a:lnTo>
                    <a:pt x="2" y="0"/>
                  </a:lnTo>
                  <a:lnTo>
                    <a:pt x="2" y="0"/>
                  </a:lnTo>
                  <a:lnTo>
                    <a:pt x="2" y="0"/>
                  </a:lnTo>
                  <a:lnTo>
                    <a:pt x="2" y="1"/>
                  </a:lnTo>
                  <a:lnTo>
                    <a:pt x="1" y="1"/>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1227"/>
            <p:cNvSpPr>
              <a:spLocks/>
            </p:cNvSpPr>
            <p:nvPr/>
          </p:nvSpPr>
          <p:spPr bwMode="auto">
            <a:xfrm>
              <a:off x="3151188" y="812801"/>
              <a:ext cx="41275" cy="12700"/>
            </a:xfrm>
            <a:custGeom>
              <a:avLst/>
              <a:gdLst>
                <a:gd name="T0" fmla="*/ 20 w 26"/>
                <a:gd name="T1" fmla="*/ 2 h 8"/>
                <a:gd name="T2" fmla="*/ 18 w 26"/>
                <a:gd name="T3" fmla="*/ 3 h 8"/>
                <a:gd name="T4" fmla="*/ 19 w 26"/>
                <a:gd name="T5" fmla="*/ 3 h 8"/>
                <a:gd name="T6" fmla="*/ 20 w 26"/>
                <a:gd name="T7" fmla="*/ 3 h 8"/>
                <a:gd name="T8" fmla="*/ 21 w 26"/>
                <a:gd name="T9" fmla="*/ 3 h 8"/>
                <a:gd name="T10" fmla="*/ 22 w 26"/>
                <a:gd name="T11" fmla="*/ 2 h 8"/>
                <a:gd name="T12" fmla="*/ 23 w 26"/>
                <a:gd name="T13" fmla="*/ 2 h 8"/>
                <a:gd name="T14" fmla="*/ 24 w 26"/>
                <a:gd name="T15" fmla="*/ 1 h 8"/>
                <a:gd name="T16" fmla="*/ 24 w 26"/>
                <a:gd name="T17" fmla="*/ 2 h 8"/>
                <a:gd name="T18" fmla="*/ 25 w 26"/>
                <a:gd name="T19" fmla="*/ 2 h 8"/>
                <a:gd name="T20" fmla="*/ 26 w 26"/>
                <a:gd name="T21" fmla="*/ 1 h 8"/>
                <a:gd name="T22" fmla="*/ 21 w 26"/>
                <a:gd name="T23" fmla="*/ 4 h 8"/>
                <a:gd name="T24" fmla="*/ 20 w 26"/>
                <a:gd name="T25" fmla="*/ 4 h 8"/>
                <a:gd name="T26" fmla="*/ 18 w 26"/>
                <a:gd name="T27" fmla="*/ 4 h 8"/>
                <a:gd name="T28" fmla="*/ 17 w 26"/>
                <a:gd name="T29" fmla="*/ 5 h 8"/>
                <a:gd name="T30" fmla="*/ 15 w 26"/>
                <a:gd name="T31" fmla="*/ 5 h 8"/>
                <a:gd name="T32" fmla="*/ 10 w 26"/>
                <a:gd name="T33" fmla="*/ 7 h 8"/>
                <a:gd name="T34" fmla="*/ 9 w 26"/>
                <a:gd name="T35" fmla="*/ 7 h 8"/>
                <a:gd name="T36" fmla="*/ 9 w 26"/>
                <a:gd name="T37" fmla="*/ 7 h 8"/>
                <a:gd name="T38" fmla="*/ 5 w 26"/>
                <a:gd name="T39" fmla="*/ 7 h 8"/>
                <a:gd name="T40" fmla="*/ 3 w 26"/>
                <a:gd name="T41" fmla="*/ 8 h 8"/>
                <a:gd name="T42" fmla="*/ 2 w 26"/>
                <a:gd name="T43" fmla="*/ 8 h 8"/>
                <a:gd name="T44" fmla="*/ 3 w 26"/>
                <a:gd name="T45" fmla="*/ 7 h 8"/>
                <a:gd name="T46" fmla="*/ 3 w 26"/>
                <a:gd name="T47" fmla="*/ 7 h 8"/>
                <a:gd name="T48" fmla="*/ 3 w 26"/>
                <a:gd name="T49" fmla="*/ 7 h 8"/>
                <a:gd name="T50" fmla="*/ 2 w 26"/>
                <a:gd name="T51" fmla="*/ 7 h 8"/>
                <a:gd name="T52" fmla="*/ 1 w 26"/>
                <a:gd name="T53" fmla="*/ 8 h 8"/>
                <a:gd name="T54" fmla="*/ 0 w 26"/>
                <a:gd name="T55" fmla="*/ 8 h 8"/>
                <a:gd name="T56" fmla="*/ 0 w 26"/>
                <a:gd name="T57" fmla="*/ 7 h 8"/>
                <a:gd name="T58" fmla="*/ 1 w 26"/>
                <a:gd name="T59" fmla="*/ 6 h 8"/>
                <a:gd name="T60" fmla="*/ 2 w 26"/>
                <a:gd name="T61" fmla="*/ 6 h 8"/>
                <a:gd name="T62" fmla="*/ 3 w 26"/>
                <a:gd name="T63" fmla="*/ 5 h 8"/>
                <a:gd name="T64" fmla="*/ 4 w 26"/>
                <a:gd name="T65" fmla="*/ 4 h 8"/>
                <a:gd name="T66" fmla="*/ 5 w 26"/>
                <a:gd name="T67" fmla="*/ 4 h 8"/>
                <a:gd name="T68" fmla="*/ 5 w 26"/>
                <a:gd name="T69" fmla="*/ 4 h 8"/>
                <a:gd name="T70" fmla="*/ 6 w 26"/>
                <a:gd name="T71" fmla="*/ 4 h 8"/>
                <a:gd name="T72" fmla="*/ 6 w 26"/>
                <a:gd name="T73" fmla="*/ 3 h 8"/>
                <a:gd name="T74" fmla="*/ 7 w 26"/>
                <a:gd name="T75" fmla="*/ 3 h 8"/>
                <a:gd name="T76" fmla="*/ 8 w 26"/>
                <a:gd name="T77" fmla="*/ 3 h 8"/>
                <a:gd name="T78" fmla="*/ 8 w 26"/>
                <a:gd name="T79" fmla="*/ 3 h 8"/>
                <a:gd name="T80" fmla="*/ 9 w 26"/>
                <a:gd name="T81" fmla="*/ 3 h 8"/>
                <a:gd name="T82" fmla="*/ 9 w 26"/>
                <a:gd name="T83" fmla="*/ 3 h 8"/>
                <a:gd name="T84" fmla="*/ 10 w 26"/>
                <a:gd name="T85" fmla="*/ 3 h 8"/>
                <a:gd name="T86" fmla="*/ 11 w 26"/>
                <a:gd name="T87" fmla="*/ 3 h 8"/>
                <a:gd name="T88" fmla="*/ 12 w 26"/>
                <a:gd name="T89" fmla="*/ 3 h 8"/>
                <a:gd name="T90" fmla="*/ 13 w 26"/>
                <a:gd name="T91" fmla="*/ 3 h 8"/>
                <a:gd name="T92" fmla="*/ 15 w 26"/>
                <a:gd name="T93" fmla="*/ 3 h 8"/>
                <a:gd name="T94" fmla="*/ 18 w 26"/>
                <a:gd name="T95" fmla="*/ 2 h 8"/>
                <a:gd name="T96" fmla="*/ 19 w 26"/>
                <a:gd name="T97" fmla="*/ 2 h 8"/>
                <a:gd name="T98" fmla="*/ 22 w 26"/>
                <a:gd name="T99" fmla="*/ 1 h 8"/>
                <a:gd name="T100" fmla="*/ 23 w 26"/>
                <a:gd name="T101" fmla="*/ 0 h 8"/>
                <a:gd name="T102" fmla="*/ 21 w 26"/>
                <a:gd name="T103" fmla="*/ 2 h 8"/>
                <a:gd name="T104" fmla="*/ 20 w 26"/>
                <a:gd name="T105"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 h="8">
                  <a:moveTo>
                    <a:pt x="20" y="2"/>
                  </a:moveTo>
                  <a:lnTo>
                    <a:pt x="18" y="3"/>
                  </a:lnTo>
                  <a:lnTo>
                    <a:pt x="19" y="3"/>
                  </a:lnTo>
                  <a:lnTo>
                    <a:pt x="20" y="3"/>
                  </a:lnTo>
                  <a:lnTo>
                    <a:pt x="21" y="3"/>
                  </a:lnTo>
                  <a:lnTo>
                    <a:pt x="22" y="2"/>
                  </a:lnTo>
                  <a:lnTo>
                    <a:pt x="23" y="2"/>
                  </a:lnTo>
                  <a:lnTo>
                    <a:pt x="24" y="1"/>
                  </a:lnTo>
                  <a:lnTo>
                    <a:pt x="24" y="2"/>
                  </a:lnTo>
                  <a:lnTo>
                    <a:pt x="25" y="2"/>
                  </a:lnTo>
                  <a:lnTo>
                    <a:pt x="26" y="1"/>
                  </a:lnTo>
                  <a:lnTo>
                    <a:pt x="21" y="4"/>
                  </a:lnTo>
                  <a:lnTo>
                    <a:pt x="20" y="4"/>
                  </a:lnTo>
                  <a:lnTo>
                    <a:pt x="18" y="4"/>
                  </a:lnTo>
                  <a:lnTo>
                    <a:pt x="17" y="5"/>
                  </a:lnTo>
                  <a:lnTo>
                    <a:pt x="15" y="5"/>
                  </a:lnTo>
                  <a:lnTo>
                    <a:pt x="10" y="7"/>
                  </a:lnTo>
                  <a:lnTo>
                    <a:pt x="9" y="7"/>
                  </a:lnTo>
                  <a:lnTo>
                    <a:pt x="9" y="7"/>
                  </a:lnTo>
                  <a:lnTo>
                    <a:pt x="5" y="7"/>
                  </a:lnTo>
                  <a:lnTo>
                    <a:pt x="3" y="8"/>
                  </a:lnTo>
                  <a:lnTo>
                    <a:pt x="2" y="8"/>
                  </a:lnTo>
                  <a:lnTo>
                    <a:pt x="3" y="7"/>
                  </a:lnTo>
                  <a:lnTo>
                    <a:pt x="3" y="7"/>
                  </a:lnTo>
                  <a:lnTo>
                    <a:pt x="3" y="7"/>
                  </a:lnTo>
                  <a:lnTo>
                    <a:pt x="2" y="7"/>
                  </a:lnTo>
                  <a:lnTo>
                    <a:pt x="1" y="8"/>
                  </a:lnTo>
                  <a:lnTo>
                    <a:pt x="0" y="8"/>
                  </a:lnTo>
                  <a:lnTo>
                    <a:pt x="0" y="7"/>
                  </a:lnTo>
                  <a:lnTo>
                    <a:pt x="1" y="6"/>
                  </a:lnTo>
                  <a:lnTo>
                    <a:pt x="2" y="6"/>
                  </a:lnTo>
                  <a:lnTo>
                    <a:pt x="3" y="5"/>
                  </a:lnTo>
                  <a:lnTo>
                    <a:pt x="4" y="4"/>
                  </a:lnTo>
                  <a:lnTo>
                    <a:pt x="5" y="4"/>
                  </a:lnTo>
                  <a:lnTo>
                    <a:pt x="5" y="4"/>
                  </a:lnTo>
                  <a:lnTo>
                    <a:pt x="6" y="4"/>
                  </a:lnTo>
                  <a:lnTo>
                    <a:pt x="6" y="3"/>
                  </a:lnTo>
                  <a:lnTo>
                    <a:pt x="7" y="3"/>
                  </a:lnTo>
                  <a:lnTo>
                    <a:pt x="8" y="3"/>
                  </a:lnTo>
                  <a:lnTo>
                    <a:pt x="8" y="3"/>
                  </a:lnTo>
                  <a:lnTo>
                    <a:pt x="9" y="3"/>
                  </a:lnTo>
                  <a:lnTo>
                    <a:pt x="9" y="3"/>
                  </a:lnTo>
                  <a:lnTo>
                    <a:pt x="10" y="3"/>
                  </a:lnTo>
                  <a:lnTo>
                    <a:pt x="11" y="3"/>
                  </a:lnTo>
                  <a:lnTo>
                    <a:pt x="12" y="3"/>
                  </a:lnTo>
                  <a:lnTo>
                    <a:pt x="13" y="3"/>
                  </a:lnTo>
                  <a:lnTo>
                    <a:pt x="15" y="3"/>
                  </a:lnTo>
                  <a:lnTo>
                    <a:pt x="18" y="2"/>
                  </a:lnTo>
                  <a:lnTo>
                    <a:pt x="19" y="2"/>
                  </a:lnTo>
                  <a:lnTo>
                    <a:pt x="22" y="1"/>
                  </a:lnTo>
                  <a:lnTo>
                    <a:pt x="23" y="0"/>
                  </a:lnTo>
                  <a:lnTo>
                    <a:pt x="21" y="2"/>
                  </a:lnTo>
                  <a:lnTo>
                    <a:pt x="2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1228"/>
            <p:cNvSpPr>
              <a:spLocks/>
            </p:cNvSpPr>
            <p:nvPr/>
          </p:nvSpPr>
          <p:spPr bwMode="auto">
            <a:xfrm>
              <a:off x="3224213" y="808038"/>
              <a:ext cx="3175" cy="3175"/>
            </a:xfrm>
            <a:custGeom>
              <a:avLst/>
              <a:gdLst>
                <a:gd name="T0" fmla="*/ 2 w 2"/>
                <a:gd name="T1" fmla="*/ 2 h 2"/>
                <a:gd name="T2" fmla="*/ 1 w 2"/>
                <a:gd name="T3" fmla="*/ 2 h 2"/>
                <a:gd name="T4" fmla="*/ 0 w 2"/>
                <a:gd name="T5" fmla="*/ 1 h 2"/>
                <a:gd name="T6" fmla="*/ 1 w 2"/>
                <a:gd name="T7" fmla="*/ 1 h 2"/>
                <a:gd name="T8" fmla="*/ 2 w 2"/>
                <a:gd name="T9" fmla="*/ 1 h 2"/>
                <a:gd name="T10" fmla="*/ 2 w 2"/>
                <a:gd name="T11" fmla="*/ 0 h 2"/>
                <a:gd name="T12" fmla="*/ 2 w 2"/>
                <a:gd name="T13" fmla="*/ 0 h 2"/>
                <a:gd name="T14" fmla="*/ 2 w 2"/>
                <a:gd name="T15" fmla="*/ 1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lnTo>
                    <a:pt x="1" y="2"/>
                  </a:lnTo>
                  <a:lnTo>
                    <a:pt x="0" y="1"/>
                  </a:lnTo>
                  <a:lnTo>
                    <a:pt x="1" y="1"/>
                  </a:lnTo>
                  <a:lnTo>
                    <a:pt x="2" y="1"/>
                  </a:lnTo>
                  <a:lnTo>
                    <a:pt x="2" y="0"/>
                  </a:lnTo>
                  <a:lnTo>
                    <a:pt x="2" y="0"/>
                  </a:lnTo>
                  <a:lnTo>
                    <a:pt x="2" y="1"/>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1229"/>
            <p:cNvSpPr>
              <a:spLocks/>
            </p:cNvSpPr>
            <p:nvPr/>
          </p:nvSpPr>
          <p:spPr bwMode="auto">
            <a:xfrm>
              <a:off x="3213100" y="806451"/>
              <a:ext cx="6350" cy="3175"/>
            </a:xfrm>
            <a:custGeom>
              <a:avLst/>
              <a:gdLst>
                <a:gd name="T0" fmla="*/ 4 w 4"/>
                <a:gd name="T1" fmla="*/ 1 h 2"/>
                <a:gd name="T2" fmla="*/ 1 w 4"/>
                <a:gd name="T3" fmla="*/ 2 h 2"/>
                <a:gd name="T4" fmla="*/ 0 w 4"/>
                <a:gd name="T5" fmla="*/ 1 h 2"/>
                <a:gd name="T6" fmla="*/ 1 w 4"/>
                <a:gd name="T7" fmla="*/ 1 h 2"/>
                <a:gd name="T8" fmla="*/ 2 w 4"/>
                <a:gd name="T9" fmla="*/ 0 h 2"/>
                <a:gd name="T10" fmla="*/ 3 w 4"/>
                <a:gd name="T11" fmla="*/ 0 h 2"/>
                <a:gd name="T12" fmla="*/ 4 w 4"/>
                <a:gd name="T13" fmla="*/ 1 h 2"/>
                <a:gd name="T14" fmla="*/ 4 w 4"/>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4" y="1"/>
                  </a:moveTo>
                  <a:lnTo>
                    <a:pt x="1" y="2"/>
                  </a:lnTo>
                  <a:lnTo>
                    <a:pt x="0" y="1"/>
                  </a:lnTo>
                  <a:lnTo>
                    <a:pt x="1" y="1"/>
                  </a:lnTo>
                  <a:lnTo>
                    <a:pt x="2" y="0"/>
                  </a:lnTo>
                  <a:lnTo>
                    <a:pt x="3" y="0"/>
                  </a:lnTo>
                  <a:lnTo>
                    <a:pt x="4" y="1"/>
                  </a:lnTo>
                  <a:lnTo>
                    <a:pt x="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1230"/>
            <p:cNvSpPr>
              <a:spLocks/>
            </p:cNvSpPr>
            <p:nvPr/>
          </p:nvSpPr>
          <p:spPr bwMode="auto">
            <a:xfrm>
              <a:off x="3205163" y="803276"/>
              <a:ext cx="0" cy="3175"/>
            </a:xfrm>
            <a:custGeom>
              <a:avLst/>
              <a:gdLst>
                <a:gd name="T0" fmla="*/ 2 h 2"/>
                <a:gd name="T1" fmla="*/ 2 h 2"/>
                <a:gd name="T2" fmla="*/ 0 h 2"/>
                <a:gd name="T3" fmla="*/ 0 h 2"/>
                <a:gd name="T4" fmla="*/ 0 h 2"/>
                <a:gd name="T5" fmla="*/ 0 h 2"/>
                <a:gd name="T6" fmla="*/ 2 h 2"/>
              </a:gdLst>
              <a:ahLst/>
              <a:cxnLst>
                <a:cxn ang="0">
                  <a:pos x="0" y="T0"/>
                </a:cxn>
                <a:cxn ang="0">
                  <a:pos x="0" y="T1"/>
                </a:cxn>
                <a:cxn ang="0">
                  <a:pos x="0" y="T2"/>
                </a:cxn>
                <a:cxn ang="0">
                  <a:pos x="0" y="T3"/>
                </a:cxn>
                <a:cxn ang="0">
                  <a:pos x="0" y="T4"/>
                </a:cxn>
                <a:cxn ang="0">
                  <a:pos x="0" y="T5"/>
                </a:cxn>
                <a:cxn ang="0">
                  <a:pos x="0" y="T6"/>
                </a:cxn>
              </a:cxnLst>
              <a:rect l="0" t="0" r="r" b="b"/>
              <a:pathLst>
                <a:path h="2">
                  <a:moveTo>
                    <a:pt x="0" y="2"/>
                  </a:moveTo>
                  <a:lnTo>
                    <a:pt x="0" y="2"/>
                  </a:lnTo>
                  <a:lnTo>
                    <a:pt x="0" y="0"/>
                  </a:lnTo>
                  <a:lnTo>
                    <a:pt x="0" y="0"/>
                  </a:lnTo>
                  <a:lnTo>
                    <a:pt x="0" y="0"/>
                  </a:lnTo>
                  <a:lnTo>
                    <a:pt x="0" y="0"/>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1231"/>
            <p:cNvSpPr>
              <a:spLocks/>
            </p:cNvSpPr>
            <p:nvPr/>
          </p:nvSpPr>
          <p:spPr bwMode="auto">
            <a:xfrm>
              <a:off x="3205163" y="800101"/>
              <a:ext cx="3175" cy="6350"/>
            </a:xfrm>
            <a:custGeom>
              <a:avLst/>
              <a:gdLst>
                <a:gd name="T0" fmla="*/ 1 w 2"/>
                <a:gd name="T1" fmla="*/ 4 h 4"/>
                <a:gd name="T2" fmla="*/ 1 w 2"/>
                <a:gd name="T3" fmla="*/ 4 h 4"/>
                <a:gd name="T4" fmla="*/ 0 w 2"/>
                <a:gd name="T5" fmla="*/ 4 h 4"/>
                <a:gd name="T6" fmla="*/ 1 w 2"/>
                <a:gd name="T7" fmla="*/ 2 h 4"/>
                <a:gd name="T8" fmla="*/ 1 w 2"/>
                <a:gd name="T9" fmla="*/ 2 h 4"/>
                <a:gd name="T10" fmla="*/ 2 w 2"/>
                <a:gd name="T11" fmla="*/ 1 h 4"/>
                <a:gd name="T12" fmla="*/ 2 w 2"/>
                <a:gd name="T13" fmla="*/ 1 h 4"/>
                <a:gd name="T14" fmla="*/ 2 w 2"/>
                <a:gd name="T15" fmla="*/ 0 h 4"/>
                <a:gd name="T16" fmla="*/ 1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1" y="4"/>
                  </a:moveTo>
                  <a:lnTo>
                    <a:pt x="1" y="4"/>
                  </a:lnTo>
                  <a:lnTo>
                    <a:pt x="0" y="4"/>
                  </a:lnTo>
                  <a:lnTo>
                    <a:pt x="1" y="2"/>
                  </a:lnTo>
                  <a:lnTo>
                    <a:pt x="1" y="2"/>
                  </a:lnTo>
                  <a:lnTo>
                    <a:pt x="2" y="1"/>
                  </a:lnTo>
                  <a:lnTo>
                    <a:pt x="2" y="1"/>
                  </a:lnTo>
                  <a:lnTo>
                    <a:pt x="2" y="0"/>
                  </a:lnTo>
                  <a:lnTo>
                    <a:pt x="1"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1232"/>
            <p:cNvSpPr>
              <a:spLocks/>
            </p:cNvSpPr>
            <p:nvPr/>
          </p:nvSpPr>
          <p:spPr bwMode="auto">
            <a:xfrm>
              <a:off x="3270250" y="744538"/>
              <a:ext cx="1588" cy="1588"/>
            </a:xfrm>
            <a:custGeom>
              <a:avLst/>
              <a:gdLst>
                <a:gd name="T0" fmla="*/ 1 w 1"/>
                <a:gd name="T1" fmla="*/ 1 h 1"/>
                <a:gd name="T2" fmla="*/ 1 w 1"/>
                <a:gd name="T3" fmla="*/ 1 h 1"/>
                <a:gd name="T4" fmla="*/ 0 w 1"/>
                <a:gd name="T5" fmla="*/ 1 h 1"/>
                <a:gd name="T6" fmla="*/ 1 w 1"/>
                <a:gd name="T7" fmla="*/ 0 h 1"/>
                <a:gd name="T8" fmla="*/ 1 w 1"/>
                <a:gd name="T9" fmla="*/ 0 h 1"/>
                <a:gd name="T10" fmla="*/ 1 w 1"/>
                <a:gd name="T11" fmla="*/ 0 h 1"/>
                <a:gd name="T12" fmla="*/ 1 w 1"/>
                <a:gd name="T13" fmla="*/ 0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lnTo>
                    <a:pt x="1" y="1"/>
                  </a:lnTo>
                  <a:lnTo>
                    <a:pt x="0" y="1"/>
                  </a:lnTo>
                  <a:lnTo>
                    <a:pt x="1" y="0"/>
                  </a:lnTo>
                  <a:lnTo>
                    <a:pt x="1" y="0"/>
                  </a:lnTo>
                  <a:lnTo>
                    <a:pt x="1" y="0"/>
                  </a:lnTo>
                  <a:lnTo>
                    <a:pt x="1"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1233"/>
            <p:cNvSpPr>
              <a:spLocks/>
            </p:cNvSpPr>
            <p:nvPr/>
          </p:nvSpPr>
          <p:spPr bwMode="auto">
            <a:xfrm>
              <a:off x="3276600" y="739776"/>
              <a:ext cx="4763" cy="4763"/>
            </a:xfrm>
            <a:custGeom>
              <a:avLst/>
              <a:gdLst>
                <a:gd name="T0" fmla="*/ 3 w 3"/>
                <a:gd name="T1" fmla="*/ 2 h 3"/>
                <a:gd name="T2" fmla="*/ 2 w 3"/>
                <a:gd name="T3" fmla="*/ 2 h 3"/>
                <a:gd name="T4" fmla="*/ 1 w 3"/>
                <a:gd name="T5" fmla="*/ 2 h 3"/>
                <a:gd name="T6" fmla="*/ 1 w 3"/>
                <a:gd name="T7" fmla="*/ 3 h 3"/>
                <a:gd name="T8" fmla="*/ 1 w 3"/>
                <a:gd name="T9" fmla="*/ 3 h 3"/>
                <a:gd name="T10" fmla="*/ 0 w 3"/>
                <a:gd name="T11" fmla="*/ 2 h 3"/>
                <a:gd name="T12" fmla="*/ 0 w 3"/>
                <a:gd name="T13" fmla="*/ 2 h 3"/>
                <a:gd name="T14" fmla="*/ 0 w 3"/>
                <a:gd name="T15" fmla="*/ 1 h 3"/>
                <a:gd name="T16" fmla="*/ 1 w 3"/>
                <a:gd name="T17" fmla="*/ 0 h 3"/>
                <a:gd name="T18" fmla="*/ 2 w 3"/>
                <a:gd name="T19" fmla="*/ 0 h 3"/>
                <a:gd name="T20" fmla="*/ 3 w 3"/>
                <a:gd name="T21" fmla="*/ 0 h 3"/>
                <a:gd name="T22" fmla="*/ 3 w 3"/>
                <a:gd name="T23" fmla="*/ 1 h 3"/>
                <a:gd name="T24" fmla="*/ 3 w 3"/>
                <a:gd name="T2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
                  <a:moveTo>
                    <a:pt x="3" y="2"/>
                  </a:moveTo>
                  <a:lnTo>
                    <a:pt x="2" y="2"/>
                  </a:lnTo>
                  <a:lnTo>
                    <a:pt x="1" y="2"/>
                  </a:lnTo>
                  <a:lnTo>
                    <a:pt x="1" y="3"/>
                  </a:lnTo>
                  <a:lnTo>
                    <a:pt x="1" y="3"/>
                  </a:lnTo>
                  <a:lnTo>
                    <a:pt x="0" y="2"/>
                  </a:lnTo>
                  <a:lnTo>
                    <a:pt x="0" y="2"/>
                  </a:lnTo>
                  <a:lnTo>
                    <a:pt x="0" y="1"/>
                  </a:lnTo>
                  <a:lnTo>
                    <a:pt x="1" y="0"/>
                  </a:lnTo>
                  <a:lnTo>
                    <a:pt x="2" y="0"/>
                  </a:lnTo>
                  <a:lnTo>
                    <a:pt x="3" y="0"/>
                  </a:lnTo>
                  <a:lnTo>
                    <a:pt x="3" y="1"/>
                  </a:lnTo>
                  <a:lnTo>
                    <a:pt x="3"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1234"/>
            <p:cNvSpPr>
              <a:spLocks/>
            </p:cNvSpPr>
            <p:nvPr/>
          </p:nvSpPr>
          <p:spPr bwMode="auto">
            <a:xfrm>
              <a:off x="2360613" y="679451"/>
              <a:ext cx="1588" cy="1588"/>
            </a:xfrm>
            <a:custGeom>
              <a:avLst/>
              <a:gdLst>
                <a:gd name="T0" fmla="*/ 1 w 1"/>
                <a:gd name="T1" fmla="*/ 1 h 1"/>
                <a:gd name="T2" fmla="*/ 0 w 1"/>
                <a:gd name="T3" fmla="*/ 1 h 1"/>
                <a:gd name="T4" fmla="*/ 0 w 1"/>
                <a:gd name="T5" fmla="*/ 1 h 1"/>
                <a:gd name="T6" fmla="*/ 0 w 1"/>
                <a:gd name="T7" fmla="*/ 0 h 1"/>
                <a:gd name="T8" fmla="*/ 1 w 1"/>
                <a:gd name="T9" fmla="*/ 0 h 1"/>
                <a:gd name="T10" fmla="*/ 1 w 1"/>
                <a:gd name="T11" fmla="*/ 0 h 1"/>
                <a:gd name="T12" fmla="*/ 1 w 1"/>
                <a:gd name="T13" fmla="*/ 1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lnTo>
                    <a:pt x="0" y="1"/>
                  </a:lnTo>
                  <a:lnTo>
                    <a:pt x="0" y="1"/>
                  </a:lnTo>
                  <a:lnTo>
                    <a:pt x="0" y="0"/>
                  </a:lnTo>
                  <a:lnTo>
                    <a:pt x="1" y="0"/>
                  </a:lnTo>
                  <a:lnTo>
                    <a:pt x="1" y="0"/>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1235"/>
            <p:cNvSpPr>
              <a:spLocks/>
            </p:cNvSpPr>
            <p:nvPr/>
          </p:nvSpPr>
          <p:spPr bwMode="auto">
            <a:xfrm>
              <a:off x="2370138" y="674688"/>
              <a:ext cx="1588" cy="3175"/>
            </a:xfrm>
            <a:custGeom>
              <a:avLst/>
              <a:gdLst>
                <a:gd name="T0" fmla="*/ 1 w 1"/>
                <a:gd name="T1" fmla="*/ 1 h 2"/>
                <a:gd name="T2" fmla="*/ 1 w 1"/>
                <a:gd name="T3" fmla="*/ 2 h 2"/>
                <a:gd name="T4" fmla="*/ 0 w 1"/>
                <a:gd name="T5" fmla="*/ 2 h 2"/>
                <a:gd name="T6" fmla="*/ 0 w 1"/>
                <a:gd name="T7" fmla="*/ 2 h 2"/>
                <a:gd name="T8" fmla="*/ 0 w 1"/>
                <a:gd name="T9" fmla="*/ 1 h 2"/>
                <a:gd name="T10" fmla="*/ 0 w 1"/>
                <a:gd name="T11" fmla="*/ 1 h 2"/>
                <a:gd name="T12" fmla="*/ 0 w 1"/>
                <a:gd name="T13" fmla="*/ 2 h 2"/>
                <a:gd name="T14" fmla="*/ 0 w 1"/>
                <a:gd name="T15" fmla="*/ 1 h 2"/>
                <a:gd name="T16" fmla="*/ 1 w 1"/>
                <a:gd name="T17" fmla="*/ 0 h 2"/>
                <a:gd name="T18" fmla="*/ 1 w 1"/>
                <a:gd name="T19" fmla="*/ 0 h 2"/>
                <a:gd name="T20" fmla="*/ 1 w 1"/>
                <a:gd name="T21" fmla="*/ 1 h 2"/>
                <a:gd name="T22" fmla="*/ 1 w 1"/>
                <a:gd name="T2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2">
                  <a:moveTo>
                    <a:pt x="1" y="1"/>
                  </a:moveTo>
                  <a:lnTo>
                    <a:pt x="1" y="2"/>
                  </a:lnTo>
                  <a:lnTo>
                    <a:pt x="0" y="2"/>
                  </a:lnTo>
                  <a:lnTo>
                    <a:pt x="0" y="2"/>
                  </a:lnTo>
                  <a:lnTo>
                    <a:pt x="0" y="1"/>
                  </a:lnTo>
                  <a:lnTo>
                    <a:pt x="0" y="1"/>
                  </a:lnTo>
                  <a:lnTo>
                    <a:pt x="0" y="2"/>
                  </a:lnTo>
                  <a:lnTo>
                    <a:pt x="0" y="1"/>
                  </a:lnTo>
                  <a:lnTo>
                    <a:pt x="1" y="0"/>
                  </a:lnTo>
                  <a:lnTo>
                    <a:pt x="1" y="0"/>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1236"/>
            <p:cNvSpPr>
              <a:spLocks/>
            </p:cNvSpPr>
            <p:nvPr/>
          </p:nvSpPr>
          <p:spPr bwMode="auto">
            <a:xfrm>
              <a:off x="2371725" y="669926"/>
              <a:ext cx="1588" cy="3175"/>
            </a:xfrm>
            <a:custGeom>
              <a:avLst/>
              <a:gdLst>
                <a:gd name="T0" fmla="*/ 1 w 1"/>
                <a:gd name="T1" fmla="*/ 2 h 2"/>
                <a:gd name="T2" fmla="*/ 0 w 1"/>
                <a:gd name="T3" fmla="*/ 2 h 2"/>
                <a:gd name="T4" fmla="*/ 0 w 1"/>
                <a:gd name="T5" fmla="*/ 2 h 2"/>
                <a:gd name="T6" fmla="*/ 0 w 1"/>
                <a:gd name="T7" fmla="*/ 1 h 2"/>
                <a:gd name="T8" fmla="*/ 0 w 1"/>
                <a:gd name="T9" fmla="*/ 1 h 2"/>
                <a:gd name="T10" fmla="*/ 1 w 1"/>
                <a:gd name="T11" fmla="*/ 0 h 2"/>
                <a:gd name="T12" fmla="*/ 1 w 1"/>
                <a:gd name="T13" fmla="*/ 0 h 2"/>
                <a:gd name="T14" fmla="*/ 1 w 1"/>
                <a:gd name="T15" fmla="*/ 0 h 2"/>
                <a:gd name="T16" fmla="*/ 1 w 1"/>
                <a:gd name="T17" fmla="*/ 0 h 2"/>
                <a:gd name="T18" fmla="*/ 1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2"/>
                  </a:moveTo>
                  <a:lnTo>
                    <a:pt x="0" y="2"/>
                  </a:lnTo>
                  <a:lnTo>
                    <a:pt x="0" y="2"/>
                  </a:lnTo>
                  <a:lnTo>
                    <a:pt x="0" y="1"/>
                  </a:lnTo>
                  <a:lnTo>
                    <a:pt x="0" y="1"/>
                  </a:lnTo>
                  <a:lnTo>
                    <a:pt x="1" y="0"/>
                  </a:lnTo>
                  <a:lnTo>
                    <a:pt x="1" y="0"/>
                  </a:lnTo>
                  <a:lnTo>
                    <a:pt x="1" y="0"/>
                  </a:lnTo>
                  <a:lnTo>
                    <a:pt x="1" y="0"/>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1237"/>
            <p:cNvSpPr>
              <a:spLocks/>
            </p:cNvSpPr>
            <p:nvPr/>
          </p:nvSpPr>
          <p:spPr bwMode="auto">
            <a:xfrm>
              <a:off x="2376488" y="655638"/>
              <a:ext cx="4763" cy="9525"/>
            </a:xfrm>
            <a:custGeom>
              <a:avLst/>
              <a:gdLst>
                <a:gd name="T0" fmla="*/ 2 w 3"/>
                <a:gd name="T1" fmla="*/ 3 h 6"/>
                <a:gd name="T2" fmla="*/ 1 w 3"/>
                <a:gd name="T3" fmla="*/ 5 h 6"/>
                <a:gd name="T4" fmla="*/ 2 w 3"/>
                <a:gd name="T5" fmla="*/ 4 h 6"/>
                <a:gd name="T6" fmla="*/ 2 w 3"/>
                <a:gd name="T7" fmla="*/ 5 h 6"/>
                <a:gd name="T8" fmla="*/ 2 w 3"/>
                <a:gd name="T9" fmla="*/ 6 h 6"/>
                <a:gd name="T10" fmla="*/ 2 w 3"/>
                <a:gd name="T11" fmla="*/ 6 h 6"/>
                <a:gd name="T12" fmla="*/ 1 w 3"/>
                <a:gd name="T13" fmla="*/ 6 h 6"/>
                <a:gd name="T14" fmla="*/ 1 w 3"/>
                <a:gd name="T15" fmla="*/ 6 h 6"/>
                <a:gd name="T16" fmla="*/ 1 w 3"/>
                <a:gd name="T17" fmla="*/ 6 h 6"/>
                <a:gd name="T18" fmla="*/ 1 w 3"/>
                <a:gd name="T19" fmla="*/ 6 h 6"/>
                <a:gd name="T20" fmla="*/ 0 w 3"/>
                <a:gd name="T21" fmla="*/ 5 h 6"/>
                <a:gd name="T22" fmla="*/ 0 w 3"/>
                <a:gd name="T23" fmla="*/ 5 h 6"/>
                <a:gd name="T24" fmla="*/ 0 w 3"/>
                <a:gd name="T25" fmla="*/ 5 h 6"/>
                <a:gd name="T26" fmla="*/ 1 w 3"/>
                <a:gd name="T27" fmla="*/ 4 h 6"/>
                <a:gd name="T28" fmla="*/ 1 w 3"/>
                <a:gd name="T29" fmla="*/ 3 h 6"/>
                <a:gd name="T30" fmla="*/ 1 w 3"/>
                <a:gd name="T31" fmla="*/ 3 h 6"/>
                <a:gd name="T32" fmla="*/ 0 w 3"/>
                <a:gd name="T33" fmla="*/ 3 h 6"/>
                <a:gd name="T34" fmla="*/ 0 w 3"/>
                <a:gd name="T35" fmla="*/ 2 h 6"/>
                <a:gd name="T36" fmla="*/ 0 w 3"/>
                <a:gd name="T37" fmla="*/ 2 h 6"/>
                <a:gd name="T38" fmla="*/ 1 w 3"/>
                <a:gd name="T39" fmla="*/ 2 h 6"/>
                <a:gd name="T40" fmla="*/ 2 w 3"/>
                <a:gd name="T41" fmla="*/ 1 h 6"/>
                <a:gd name="T42" fmla="*/ 3 w 3"/>
                <a:gd name="T43" fmla="*/ 0 h 6"/>
                <a:gd name="T44" fmla="*/ 3 w 3"/>
                <a:gd name="T45" fmla="*/ 0 h 6"/>
                <a:gd name="T46" fmla="*/ 3 w 3"/>
                <a:gd name="T47" fmla="*/ 1 h 6"/>
                <a:gd name="T48" fmla="*/ 3 w 3"/>
                <a:gd name="T49" fmla="*/ 1 h 6"/>
                <a:gd name="T50" fmla="*/ 3 w 3"/>
                <a:gd name="T51" fmla="*/ 1 h 6"/>
                <a:gd name="T52" fmla="*/ 1 w 3"/>
                <a:gd name="T53" fmla="*/ 2 h 6"/>
                <a:gd name="T54" fmla="*/ 1 w 3"/>
                <a:gd name="T55" fmla="*/ 2 h 6"/>
                <a:gd name="T56" fmla="*/ 1 w 3"/>
                <a:gd name="T57" fmla="*/ 2 h 6"/>
                <a:gd name="T58" fmla="*/ 2 w 3"/>
                <a:gd name="T59" fmla="*/ 3 h 6"/>
                <a:gd name="T60" fmla="*/ 2 w 3"/>
                <a:gd name="T6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 h="6">
                  <a:moveTo>
                    <a:pt x="2" y="3"/>
                  </a:moveTo>
                  <a:lnTo>
                    <a:pt x="1" y="5"/>
                  </a:lnTo>
                  <a:lnTo>
                    <a:pt x="2" y="4"/>
                  </a:lnTo>
                  <a:lnTo>
                    <a:pt x="2" y="5"/>
                  </a:lnTo>
                  <a:lnTo>
                    <a:pt x="2" y="6"/>
                  </a:lnTo>
                  <a:lnTo>
                    <a:pt x="2" y="6"/>
                  </a:lnTo>
                  <a:lnTo>
                    <a:pt x="1" y="6"/>
                  </a:lnTo>
                  <a:lnTo>
                    <a:pt x="1" y="6"/>
                  </a:lnTo>
                  <a:lnTo>
                    <a:pt x="1" y="6"/>
                  </a:lnTo>
                  <a:lnTo>
                    <a:pt x="1" y="6"/>
                  </a:lnTo>
                  <a:lnTo>
                    <a:pt x="0" y="5"/>
                  </a:lnTo>
                  <a:lnTo>
                    <a:pt x="0" y="5"/>
                  </a:lnTo>
                  <a:lnTo>
                    <a:pt x="0" y="5"/>
                  </a:lnTo>
                  <a:lnTo>
                    <a:pt x="1" y="4"/>
                  </a:lnTo>
                  <a:lnTo>
                    <a:pt x="1" y="3"/>
                  </a:lnTo>
                  <a:lnTo>
                    <a:pt x="1" y="3"/>
                  </a:lnTo>
                  <a:lnTo>
                    <a:pt x="0" y="3"/>
                  </a:lnTo>
                  <a:lnTo>
                    <a:pt x="0" y="2"/>
                  </a:lnTo>
                  <a:lnTo>
                    <a:pt x="0" y="2"/>
                  </a:lnTo>
                  <a:lnTo>
                    <a:pt x="1" y="2"/>
                  </a:lnTo>
                  <a:lnTo>
                    <a:pt x="2" y="1"/>
                  </a:lnTo>
                  <a:lnTo>
                    <a:pt x="3" y="0"/>
                  </a:lnTo>
                  <a:lnTo>
                    <a:pt x="3" y="0"/>
                  </a:lnTo>
                  <a:lnTo>
                    <a:pt x="3" y="1"/>
                  </a:lnTo>
                  <a:lnTo>
                    <a:pt x="3" y="1"/>
                  </a:lnTo>
                  <a:lnTo>
                    <a:pt x="3" y="1"/>
                  </a:lnTo>
                  <a:lnTo>
                    <a:pt x="1" y="2"/>
                  </a:lnTo>
                  <a:lnTo>
                    <a:pt x="1" y="2"/>
                  </a:lnTo>
                  <a:lnTo>
                    <a:pt x="1" y="2"/>
                  </a:lnTo>
                  <a:lnTo>
                    <a:pt x="2" y="3"/>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1238"/>
            <p:cNvSpPr>
              <a:spLocks/>
            </p:cNvSpPr>
            <p:nvPr/>
          </p:nvSpPr>
          <p:spPr bwMode="auto">
            <a:xfrm>
              <a:off x="2376488" y="652463"/>
              <a:ext cx="3175" cy="3175"/>
            </a:xfrm>
            <a:custGeom>
              <a:avLst/>
              <a:gdLst>
                <a:gd name="T0" fmla="*/ 1 w 2"/>
                <a:gd name="T1" fmla="*/ 2 h 2"/>
                <a:gd name="T2" fmla="*/ 1 w 2"/>
                <a:gd name="T3" fmla="*/ 2 h 2"/>
                <a:gd name="T4" fmla="*/ 1 w 2"/>
                <a:gd name="T5" fmla="*/ 2 h 2"/>
                <a:gd name="T6" fmla="*/ 0 w 2"/>
                <a:gd name="T7" fmla="*/ 1 h 2"/>
                <a:gd name="T8" fmla="*/ 1 w 2"/>
                <a:gd name="T9" fmla="*/ 1 h 2"/>
                <a:gd name="T10" fmla="*/ 1 w 2"/>
                <a:gd name="T11" fmla="*/ 0 h 2"/>
                <a:gd name="T12" fmla="*/ 2 w 2"/>
                <a:gd name="T13" fmla="*/ 0 h 2"/>
                <a:gd name="T14" fmla="*/ 2 w 2"/>
                <a:gd name="T15" fmla="*/ 0 h 2"/>
                <a:gd name="T16" fmla="*/ 1 w 2"/>
                <a:gd name="T17" fmla="*/ 1 h 2"/>
                <a:gd name="T18" fmla="*/ 2 w 2"/>
                <a:gd name="T19" fmla="*/ 1 h 2"/>
                <a:gd name="T20" fmla="*/ 1 w 2"/>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1" y="2"/>
                  </a:moveTo>
                  <a:lnTo>
                    <a:pt x="1" y="2"/>
                  </a:lnTo>
                  <a:lnTo>
                    <a:pt x="1" y="2"/>
                  </a:lnTo>
                  <a:lnTo>
                    <a:pt x="0" y="1"/>
                  </a:lnTo>
                  <a:lnTo>
                    <a:pt x="1" y="1"/>
                  </a:lnTo>
                  <a:lnTo>
                    <a:pt x="1" y="0"/>
                  </a:lnTo>
                  <a:lnTo>
                    <a:pt x="2" y="0"/>
                  </a:lnTo>
                  <a:lnTo>
                    <a:pt x="2" y="0"/>
                  </a:lnTo>
                  <a:lnTo>
                    <a:pt x="1" y="1"/>
                  </a:lnTo>
                  <a:lnTo>
                    <a:pt x="2" y="1"/>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1239"/>
            <p:cNvSpPr>
              <a:spLocks/>
            </p:cNvSpPr>
            <p:nvPr/>
          </p:nvSpPr>
          <p:spPr bwMode="auto">
            <a:xfrm>
              <a:off x="2374900" y="650876"/>
              <a:ext cx="1588" cy="3175"/>
            </a:xfrm>
            <a:custGeom>
              <a:avLst/>
              <a:gdLst>
                <a:gd name="T0" fmla="*/ 1 w 1"/>
                <a:gd name="T1" fmla="*/ 2 h 2"/>
                <a:gd name="T2" fmla="*/ 1 w 1"/>
                <a:gd name="T3" fmla="*/ 2 h 2"/>
                <a:gd name="T4" fmla="*/ 0 w 1"/>
                <a:gd name="T5" fmla="*/ 2 h 2"/>
                <a:gd name="T6" fmla="*/ 0 w 1"/>
                <a:gd name="T7" fmla="*/ 2 h 2"/>
                <a:gd name="T8" fmla="*/ 0 w 1"/>
                <a:gd name="T9" fmla="*/ 1 h 2"/>
                <a:gd name="T10" fmla="*/ 0 w 1"/>
                <a:gd name="T11" fmla="*/ 1 h 2"/>
                <a:gd name="T12" fmla="*/ 0 w 1"/>
                <a:gd name="T13" fmla="*/ 0 h 2"/>
                <a:gd name="T14" fmla="*/ 1 w 1"/>
                <a:gd name="T15" fmla="*/ 0 h 2"/>
                <a:gd name="T16" fmla="*/ 1 w 1"/>
                <a:gd name="T17" fmla="*/ 1 h 2"/>
                <a:gd name="T18" fmla="*/ 1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2"/>
                  </a:moveTo>
                  <a:lnTo>
                    <a:pt x="1" y="2"/>
                  </a:lnTo>
                  <a:lnTo>
                    <a:pt x="0" y="2"/>
                  </a:lnTo>
                  <a:lnTo>
                    <a:pt x="0" y="2"/>
                  </a:lnTo>
                  <a:lnTo>
                    <a:pt x="0" y="1"/>
                  </a:lnTo>
                  <a:lnTo>
                    <a:pt x="0" y="1"/>
                  </a:lnTo>
                  <a:lnTo>
                    <a:pt x="0" y="0"/>
                  </a:lnTo>
                  <a:lnTo>
                    <a:pt x="1" y="0"/>
                  </a:lnTo>
                  <a:lnTo>
                    <a:pt x="1" y="1"/>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1240"/>
            <p:cNvSpPr>
              <a:spLocks/>
            </p:cNvSpPr>
            <p:nvPr/>
          </p:nvSpPr>
          <p:spPr bwMode="auto">
            <a:xfrm>
              <a:off x="2378075" y="649288"/>
              <a:ext cx="4763" cy="1588"/>
            </a:xfrm>
            <a:custGeom>
              <a:avLst/>
              <a:gdLst>
                <a:gd name="T0" fmla="*/ 3 w 3"/>
                <a:gd name="T1" fmla="*/ 0 h 1"/>
                <a:gd name="T2" fmla="*/ 3 w 3"/>
                <a:gd name="T3" fmla="*/ 1 h 1"/>
                <a:gd name="T4" fmla="*/ 2 w 3"/>
                <a:gd name="T5" fmla="*/ 1 h 1"/>
                <a:gd name="T6" fmla="*/ 2 w 3"/>
                <a:gd name="T7" fmla="*/ 1 h 1"/>
                <a:gd name="T8" fmla="*/ 2 w 3"/>
                <a:gd name="T9" fmla="*/ 1 h 1"/>
                <a:gd name="T10" fmla="*/ 1 w 3"/>
                <a:gd name="T11" fmla="*/ 1 h 1"/>
                <a:gd name="T12" fmla="*/ 1 w 3"/>
                <a:gd name="T13" fmla="*/ 1 h 1"/>
                <a:gd name="T14" fmla="*/ 1 w 3"/>
                <a:gd name="T15" fmla="*/ 1 h 1"/>
                <a:gd name="T16" fmla="*/ 0 w 3"/>
                <a:gd name="T17" fmla="*/ 1 h 1"/>
                <a:gd name="T18" fmla="*/ 0 w 3"/>
                <a:gd name="T19" fmla="*/ 1 h 1"/>
                <a:gd name="T20" fmla="*/ 1 w 3"/>
                <a:gd name="T21" fmla="*/ 0 h 1"/>
                <a:gd name="T22" fmla="*/ 2 w 3"/>
                <a:gd name="T23" fmla="*/ 0 h 1"/>
                <a:gd name="T24" fmla="*/ 2 w 3"/>
                <a:gd name="T25" fmla="*/ 0 h 1"/>
                <a:gd name="T26" fmla="*/ 3 w 3"/>
                <a:gd name="T2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3" y="0"/>
                  </a:moveTo>
                  <a:lnTo>
                    <a:pt x="3" y="1"/>
                  </a:lnTo>
                  <a:lnTo>
                    <a:pt x="2" y="1"/>
                  </a:lnTo>
                  <a:lnTo>
                    <a:pt x="2" y="1"/>
                  </a:lnTo>
                  <a:lnTo>
                    <a:pt x="2" y="1"/>
                  </a:lnTo>
                  <a:lnTo>
                    <a:pt x="1" y="1"/>
                  </a:lnTo>
                  <a:lnTo>
                    <a:pt x="1" y="1"/>
                  </a:lnTo>
                  <a:lnTo>
                    <a:pt x="1" y="1"/>
                  </a:lnTo>
                  <a:lnTo>
                    <a:pt x="0" y="1"/>
                  </a:lnTo>
                  <a:lnTo>
                    <a:pt x="0" y="1"/>
                  </a:lnTo>
                  <a:lnTo>
                    <a:pt x="1" y="0"/>
                  </a:lnTo>
                  <a:lnTo>
                    <a:pt x="2" y="0"/>
                  </a:lnTo>
                  <a:lnTo>
                    <a:pt x="2" y="0"/>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1241"/>
            <p:cNvSpPr>
              <a:spLocks/>
            </p:cNvSpPr>
            <p:nvPr/>
          </p:nvSpPr>
          <p:spPr bwMode="auto">
            <a:xfrm>
              <a:off x="1533525" y="581026"/>
              <a:ext cx="3175" cy="4763"/>
            </a:xfrm>
            <a:custGeom>
              <a:avLst/>
              <a:gdLst>
                <a:gd name="T0" fmla="*/ 2 w 2"/>
                <a:gd name="T1" fmla="*/ 2 h 3"/>
                <a:gd name="T2" fmla="*/ 0 w 2"/>
                <a:gd name="T3" fmla="*/ 3 h 3"/>
                <a:gd name="T4" fmla="*/ 0 w 2"/>
                <a:gd name="T5" fmla="*/ 2 h 3"/>
                <a:gd name="T6" fmla="*/ 1 w 2"/>
                <a:gd name="T7" fmla="*/ 0 h 3"/>
                <a:gd name="T8" fmla="*/ 2 w 2"/>
                <a:gd name="T9" fmla="*/ 0 h 3"/>
                <a:gd name="T10" fmla="*/ 2 w 2"/>
                <a:gd name="T11" fmla="*/ 2 h 3"/>
                <a:gd name="T12" fmla="*/ 2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2"/>
                  </a:moveTo>
                  <a:lnTo>
                    <a:pt x="0" y="3"/>
                  </a:lnTo>
                  <a:lnTo>
                    <a:pt x="0" y="2"/>
                  </a:lnTo>
                  <a:lnTo>
                    <a:pt x="1" y="0"/>
                  </a:lnTo>
                  <a:lnTo>
                    <a:pt x="2" y="0"/>
                  </a:lnTo>
                  <a:lnTo>
                    <a:pt x="2" y="2"/>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1242"/>
            <p:cNvSpPr>
              <a:spLocks/>
            </p:cNvSpPr>
            <p:nvPr/>
          </p:nvSpPr>
          <p:spPr bwMode="auto">
            <a:xfrm>
              <a:off x="1538288" y="581026"/>
              <a:ext cx="3175" cy="3175"/>
            </a:xfrm>
            <a:custGeom>
              <a:avLst/>
              <a:gdLst>
                <a:gd name="T0" fmla="*/ 2 w 2"/>
                <a:gd name="T1" fmla="*/ 2 h 2"/>
                <a:gd name="T2" fmla="*/ 1 w 2"/>
                <a:gd name="T3" fmla="*/ 2 h 2"/>
                <a:gd name="T4" fmla="*/ 0 w 2"/>
                <a:gd name="T5" fmla="*/ 0 h 2"/>
                <a:gd name="T6" fmla="*/ 1 w 2"/>
                <a:gd name="T7" fmla="*/ 0 h 2"/>
                <a:gd name="T8" fmla="*/ 1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1" y="2"/>
                  </a:lnTo>
                  <a:lnTo>
                    <a:pt x="0" y="0"/>
                  </a:lnTo>
                  <a:lnTo>
                    <a:pt x="1" y="0"/>
                  </a:lnTo>
                  <a:lnTo>
                    <a:pt x="1" y="0"/>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1243"/>
            <p:cNvSpPr>
              <a:spLocks/>
            </p:cNvSpPr>
            <p:nvPr/>
          </p:nvSpPr>
          <p:spPr bwMode="auto">
            <a:xfrm>
              <a:off x="1504950" y="579438"/>
              <a:ext cx="9525" cy="7938"/>
            </a:xfrm>
            <a:custGeom>
              <a:avLst/>
              <a:gdLst>
                <a:gd name="T0" fmla="*/ 1 w 6"/>
                <a:gd name="T1" fmla="*/ 5 h 5"/>
                <a:gd name="T2" fmla="*/ 1 w 6"/>
                <a:gd name="T3" fmla="*/ 5 h 5"/>
                <a:gd name="T4" fmla="*/ 0 w 6"/>
                <a:gd name="T5" fmla="*/ 5 h 5"/>
                <a:gd name="T6" fmla="*/ 0 w 6"/>
                <a:gd name="T7" fmla="*/ 4 h 5"/>
                <a:gd name="T8" fmla="*/ 0 w 6"/>
                <a:gd name="T9" fmla="*/ 4 h 5"/>
                <a:gd name="T10" fmla="*/ 1 w 6"/>
                <a:gd name="T11" fmla="*/ 4 h 5"/>
                <a:gd name="T12" fmla="*/ 2 w 6"/>
                <a:gd name="T13" fmla="*/ 3 h 5"/>
                <a:gd name="T14" fmla="*/ 2 w 6"/>
                <a:gd name="T15" fmla="*/ 3 h 5"/>
                <a:gd name="T16" fmla="*/ 2 w 6"/>
                <a:gd name="T17" fmla="*/ 3 h 5"/>
                <a:gd name="T18" fmla="*/ 1 w 6"/>
                <a:gd name="T19" fmla="*/ 1 h 5"/>
                <a:gd name="T20" fmla="*/ 1 w 6"/>
                <a:gd name="T21" fmla="*/ 1 h 5"/>
                <a:gd name="T22" fmla="*/ 2 w 6"/>
                <a:gd name="T23" fmla="*/ 0 h 5"/>
                <a:gd name="T24" fmla="*/ 3 w 6"/>
                <a:gd name="T25" fmla="*/ 0 h 5"/>
                <a:gd name="T26" fmla="*/ 4 w 6"/>
                <a:gd name="T27" fmla="*/ 0 h 5"/>
                <a:gd name="T28" fmla="*/ 4 w 6"/>
                <a:gd name="T29" fmla="*/ 1 h 5"/>
                <a:gd name="T30" fmla="*/ 5 w 6"/>
                <a:gd name="T31" fmla="*/ 1 h 5"/>
                <a:gd name="T32" fmla="*/ 6 w 6"/>
                <a:gd name="T33" fmla="*/ 1 h 5"/>
                <a:gd name="T34" fmla="*/ 5 w 6"/>
                <a:gd name="T35" fmla="*/ 3 h 5"/>
                <a:gd name="T36" fmla="*/ 4 w 6"/>
                <a:gd name="T37" fmla="*/ 3 h 5"/>
                <a:gd name="T38" fmla="*/ 2 w 6"/>
                <a:gd name="T39" fmla="*/ 4 h 5"/>
                <a:gd name="T40" fmla="*/ 1 w 6"/>
                <a:gd name="T4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 h="5">
                  <a:moveTo>
                    <a:pt x="1" y="5"/>
                  </a:moveTo>
                  <a:lnTo>
                    <a:pt x="1" y="5"/>
                  </a:lnTo>
                  <a:lnTo>
                    <a:pt x="0" y="5"/>
                  </a:lnTo>
                  <a:lnTo>
                    <a:pt x="0" y="4"/>
                  </a:lnTo>
                  <a:lnTo>
                    <a:pt x="0" y="4"/>
                  </a:lnTo>
                  <a:lnTo>
                    <a:pt x="1" y="4"/>
                  </a:lnTo>
                  <a:lnTo>
                    <a:pt x="2" y="3"/>
                  </a:lnTo>
                  <a:lnTo>
                    <a:pt x="2" y="3"/>
                  </a:lnTo>
                  <a:lnTo>
                    <a:pt x="2" y="3"/>
                  </a:lnTo>
                  <a:lnTo>
                    <a:pt x="1" y="1"/>
                  </a:lnTo>
                  <a:lnTo>
                    <a:pt x="1" y="1"/>
                  </a:lnTo>
                  <a:lnTo>
                    <a:pt x="2" y="0"/>
                  </a:lnTo>
                  <a:lnTo>
                    <a:pt x="3" y="0"/>
                  </a:lnTo>
                  <a:lnTo>
                    <a:pt x="4" y="0"/>
                  </a:lnTo>
                  <a:lnTo>
                    <a:pt x="4" y="1"/>
                  </a:lnTo>
                  <a:lnTo>
                    <a:pt x="5" y="1"/>
                  </a:lnTo>
                  <a:lnTo>
                    <a:pt x="6" y="1"/>
                  </a:lnTo>
                  <a:lnTo>
                    <a:pt x="5" y="3"/>
                  </a:lnTo>
                  <a:lnTo>
                    <a:pt x="4" y="3"/>
                  </a:lnTo>
                  <a:lnTo>
                    <a:pt x="2" y="4"/>
                  </a:lnTo>
                  <a:lnTo>
                    <a:pt x="1"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1244"/>
            <p:cNvSpPr>
              <a:spLocks/>
            </p:cNvSpPr>
            <p:nvPr/>
          </p:nvSpPr>
          <p:spPr bwMode="auto">
            <a:xfrm>
              <a:off x="1511300" y="579438"/>
              <a:ext cx="14288" cy="6350"/>
            </a:xfrm>
            <a:custGeom>
              <a:avLst/>
              <a:gdLst>
                <a:gd name="T0" fmla="*/ 6 w 9"/>
                <a:gd name="T1" fmla="*/ 4 h 4"/>
                <a:gd name="T2" fmla="*/ 5 w 9"/>
                <a:gd name="T3" fmla="*/ 4 h 4"/>
                <a:gd name="T4" fmla="*/ 5 w 9"/>
                <a:gd name="T5" fmla="*/ 4 h 4"/>
                <a:gd name="T6" fmla="*/ 3 w 9"/>
                <a:gd name="T7" fmla="*/ 4 h 4"/>
                <a:gd name="T8" fmla="*/ 2 w 9"/>
                <a:gd name="T9" fmla="*/ 4 h 4"/>
                <a:gd name="T10" fmla="*/ 1 w 9"/>
                <a:gd name="T11" fmla="*/ 4 h 4"/>
                <a:gd name="T12" fmla="*/ 0 w 9"/>
                <a:gd name="T13" fmla="*/ 4 h 4"/>
                <a:gd name="T14" fmla="*/ 0 w 9"/>
                <a:gd name="T15" fmla="*/ 4 h 4"/>
                <a:gd name="T16" fmla="*/ 1 w 9"/>
                <a:gd name="T17" fmla="*/ 4 h 4"/>
                <a:gd name="T18" fmla="*/ 5 w 9"/>
                <a:gd name="T19" fmla="*/ 3 h 4"/>
                <a:gd name="T20" fmla="*/ 6 w 9"/>
                <a:gd name="T21" fmla="*/ 3 h 4"/>
                <a:gd name="T22" fmla="*/ 7 w 9"/>
                <a:gd name="T23" fmla="*/ 1 h 4"/>
                <a:gd name="T24" fmla="*/ 8 w 9"/>
                <a:gd name="T25" fmla="*/ 0 h 4"/>
                <a:gd name="T26" fmla="*/ 9 w 9"/>
                <a:gd name="T27" fmla="*/ 0 h 4"/>
                <a:gd name="T28" fmla="*/ 9 w 9"/>
                <a:gd name="T29" fmla="*/ 0 h 4"/>
                <a:gd name="T30" fmla="*/ 9 w 9"/>
                <a:gd name="T31" fmla="*/ 0 h 4"/>
                <a:gd name="T32" fmla="*/ 8 w 9"/>
                <a:gd name="T33" fmla="*/ 1 h 4"/>
                <a:gd name="T34" fmla="*/ 8 w 9"/>
                <a:gd name="T35" fmla="*/ 1 h 4"/>
                <a:gd name="T36" fmla="*/ 7 w 9"/>
                <a:gd name="T37" fmla="*/ 3 h 4"/>
                <a:gd name="T38" fmla="*/ 6 w 9"/>
                <a:gd name="T3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4">
                  <a:moveTo>
                    <a:pt x="6" y="4"/>
                  </a:moveTo>
                  <a:lnTo>
                    <a:pt x="5" y="4"/>
                  </a:lnTo>
                  <a:lnTo>
                    <a:pt x="5" y="4"/>
                  </a:lnTo>
                  <a:lnTo>
                    <a:pt x="3" y="4"/>
                  </a:lnTo>
                  <a:lnTo>
                    <a:pt x="2" y="4"/>
                  </a:lnTo>
                  <a:lnTo>
                    <a:pt x="1" y="4"/>
                  </a:lnTo>
                  <a:lnTo>
                    <a:pt x="0" y="4"/>
                  </a:lnTo>
                  <a:lnTo>
                    <a:pt x="0" y="4"/>
                  </a:lnTo>
                  <a:lnTo>
                    <a:pt x="1" y="4"/>
                  </a:lnTo>
                  <a:lnTo>
                    <a:pt x="5" y="3"/>
                  </a:lnTo>
                  <a:lnTo>
                    <a:pt x="6" y="3"/>
                  </a:lnTo>
                  <a:lnTo>
                    <a:pt x="7" y="1"/>
                  </a:lnTo>
                  <a:lnTo>
                    <a:pt x="8" y="0"/>
                  </a:lnTo>
                  <a:lnTo>
                    <a:pt x="9" y="0"/>
                  </a:lnTo>
                  <a:lnTo>
                    <a:pt x="9" y="0"/>
                  </a:lnTo>
                  <a:lnTo>
                    <a:pt x="9" y="0"/>
                  </a:lnTo>
                  <a:lnTo>
                    <a:pt x="8" y="1"/>
                  </a:lnTo>
                  <a:lnTo>
                    <a:pt x="8" y="1"/>
                  </a:lnTo>
                  <a:lnTo>
                    <a:pt x="7" y="3"/>
                  </a:lnTo>
                  <a:lnTo>
                    <a:pt x="6"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1245"/>
            <p:cNvSpPr>
              <a:spLocks/>
            </p:cNvSpPr>
            <p:nvPr/>
          </p:nvSpPr>
          <p:spPr bwMode="auto">
            <a:xfrm>
              <a:off x="1520825" y="577851"/>
              <a:ext cx="14288" cy="9525"/>
            </a:xfrm>
            <a:custGeom>
              <a:avLst/>
              <a:gdLst>
                <a:gd name="T0" fmla="*/ 7 w 9"/>
                <a:gd name="T1" fmla="*/ 2 h 6"/>
                <a:gd name="T2" fmla="*/ 7 w 9"/>
                <a:gd name="T3" fmla="*/ 2 h 6"/>
                <a:gd name="T4" fmla="*/ 8 w 9"/>
                <a:gd name="T5" fmla="*/ 2 h 6"/>
                <a:gd name="T6" fmla="*/ 8 w 9"/>
                <a:gd name="T7" fmla="*/ 2 h 6"/>
                <a:gd name="T8" fmla="*/ 8 w 9"/>
                <a:gd name="T9" fmla="*/ 4 h 6"/>
                <a:gd name="T10" fmla="*/ 7 w 9"/>
                <a:gd name="T11" fmla="*/ 5 h 6"/>
                <a:gd name="T12" fmla="*/ 7 w 9"/>
                <a:gd name="T13" fmla="*/ 5 h 6"/>
                <a:gd name="T14" fmla="*/ 7 w 9"/>
                <a:gd name="T15" fmla="*/ 4 h 6"/>
                <a:gd name="T16" fmla="*/ 6 w 9"/>
                <a:gd name="T17" fmla="*/ 5 h 6"/>
                <a:gd name="T18" fmla="*/ 2 w 9"/>
                <a:gd name="T19" fmla="*/ 6 h 6"/>
                <a:gd name="T20" fmla="*/ 2 w 9"/>
                <a:gd name="T21" fmla="*/ 5 h 6"/>
                <a:gd name="T22" fmla="*/ 0 w 9"/>
                <a:gd name="T23" fmla="*/ 6 h 6"/>
                <a:gd name="T24" fmla="*/ 4 w 9"/>
                <a:gd name="T25" fmla="*/ 4 h 6"/>
                <a:gd name="T26" fmla="*/ 5 w 9"/>
                <a:gd name="T27" fmla="*/ 2 h 6"/>
                <a:gd name="T28" fmla="*/ 6 w 9"/>
                <a:gd name="T29" fmla="*/ 2 h 6"/>
                <a:gd name="T30" fmla="*/ 6 w 9"/>
                <a:gd name="T31" fmla="*/ 1 h 6"/>
                <a:gd name="T32" fmla="*/ 8 w 9"/>
                <a:gd name="T33" fmla="*/ 0 h 6"/>
                <a:gd name="T34" fmla="*/ 9 w 9"/>
                <a:gd name="T35" fmla="*/ 0 h 6"/>
                <a:gd name="T36" fmla="*/ 9 w 9"/>
                <a:gd name="T37" fmla="*/ 1 h 6"/>
                <a:gd name="T38" fmla="*/ 9 w 9"/>
                <a:gd name="T39" fmla="*/ 1 h 6"/>
                <a:gd name="T40" fmla="*/ 7 w 9"/>
                <a:gd name="T41"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6">
                  <a:moveTo>
                    <a:pt x="7" y="2"/>
                  </a:moveTo>
                  <a:lnTo>
                    <a:pt x="7" y="2"/>
                  </a:lnTo>
                  <a:lnTo>
                    <a:pt x="8" y="2"/>
                  </a:lnTo>
                  <a:lnTo>
                    <a:pt x="8" y="2"/>
                  </a:lnTo>
                  <a:lnTo>
                    <a:pt x="8" y="4"/>
                  </a:lnTo>
                  <a:lnTo>
                    <a:pt x="7" y="5"/>
                  </a:lnTo>
                  <a:lnTo>
                    <a:pt x="7" y="5"/>
                  </a:lnTo>
                  <a:lnTo>
                    <a:pt x="7" y="4"/>
                  </a:lnTo>
                  <a:lnTo>
                    <a:pt x="6" y="5"/>
                  </a:lnTo>
                  <a:lnTo>
                    <a:pt x="2" y="6"/>
                  </a:lnTo>
                  <a:lnTo>
                    <a:pt x="2" y="5"/>
                  </a:lnTo>
                  <a:lnTo>
                    <a:pt x="0" y="6"/>
                  </a:lnTo>
                  <a:lnTo>
                    <a:pt x="4" y="4"/>
                  </a:lnTo>
                  <a:lnTo>
                    <a:pt x="5" y="2"/>
                  </a:lnTo>
                  <a:lnTo>
                    <a:pt x="6" y="2"/>
                  </a:lnTo>
                  <a:lnTo>
                    <a:pt x="6" y="1"/>
                  </a:lnTo>
                  <a:lnTo>
                    <a:pt x="8" y="0"/>
                  </a:lnTo>
                  <a:lnTo>
                    <a:pt x="9" y="0"/>
                  </a:lnTo>
                  <a:lnTo>
                    <a:pt x="9" y="1"/>
                  </a:lnTo>
                  <a:lnTo>
                    <a:pt x="9" y="1"/>
                  </a:lnTo>
                  <a:lnTo>
                    <a:pt x="7"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246"/>
            <p:cNvSpPr>
              <a:spLocks/>
            </p:cNvSpPr>
            <p:nvPr/>
          </p:nvSpPr>
          <p:spPr bwMode="auto">
            <a:xfrm>
              <a:off x="1543050" y="576263"/>
              <a:ext cx="3175" cy="1588"/>
            </a:xfrm>
            <a:custGeom>
              <a:avLst/>
              <a:gdLst>
                <a:gd name="T0" fmla="*/ 1 w 2"/>
                <a:gd name="T1" fmla="*/ 1 h 1"/>
                <a:gd name="T2" fmla="*/ 1 w 2"/>
                <a:gd name="T3" fmla="*/ 1 h 1"/>
                <a:gd name="T4" fmla="*/ 0 w 2"/>
                <a:gd name="T5" fmla="*/ 1 h 1"/>
                <a:gd name="T6" fmla="*/ 0 w 2"/>
                <a:gd name="T7" fmla="*/ 1 h 1"/>
                <a:gd name="T8" fmla="*/ 0 w 2"/>
                <a:gd name="T9" fmla="*/ 0 h 1"/>
                <a:gd name="T10" fmla="*/ 1 w 2"/>
                <a:gd name="T11" fmla="*/ 0 h 1"/>
                <a:gd name="T12" fmla="*/ 2 w 2"/>
                <a:gd name="T13" fmla="*/ 0 h 1"/>
                <a:gd name="T14" fmla="*/ 2 w 2"/>
                <a:gd name="T15" fmla="*/ 0 h 1"/>
                <a:gd name="T16" fmla="*/ 2 w 2"/>
                <a:gd name="T17" fmla="*/ 0 h 1"/>
                <a:gd name="T18" fmla="*/ 2 w 2"/>
                <a:gd name="T19" fmla="*/ 1 h 1"/>
                <a:gd name="T20" fmla="*/ 1 w 2"/>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1">
                  <a:moveTo>
                    <a:pt x="1" y="1"/>
                  </a:moveTo>
                  <a:lnTo>
                    <a:pt x="1" y="1"/>
                  </a:lnTo>
                  <a:lnTo>
                    <a:pt x="0" y="1"/>
                  </a:lnTo>
                  <a:lnTo>
                    <a:pt x="0" y="1"/>
                  </a:lnTo>
                  <a:lnTo>
                    <a:pt x="0" y="0"/>
                  </a:lnTo>
                  <a:lnTo>
                    <a:pt x="1" y="0"/>
                  </a:lnTo>
                  <a:lnTo>
                    <a:pt x="2" y="0"/>
                  </a:lnTo>
                  <a:lnTo>
                    <a:pt x="2" y="0"/>
                  </a:lnTo>
                  <a:lnTo>
                    <a:pt x="2" y="0"/>
                  </a:lnTo>
                  <a:lnTo>
                    <a:pt x="2"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1247"/>
            <p:cNvSpPr>
              <a:spLocks/>
            </p:cNvSpPr>
            <p:nvPr/>
          </p:nvSpPr>
          <p:spPr bwMode="auto">
            <a:xfrm>
              <a:off x="1581150" y="574676"/>
              <a:ext cx="15875" cy="3175"/>
            </a:xfrm>
            <a:custGeom>
              <a:avLst/>
              <a:gdLst>
                <a:gd name="T0" fmla="*/ 5 w 10"/>
                <a:gd name="T1" fmla="*/ 0 h 2"/>
                <a:gd name="T2" fmla="*/ 7 w 10"/>
                <a:gd name="T3" fmla="*/ 1 h 2"/>
                <a:gd name="T4" fmla="*/ 9 w 10"/>
                <a:gd name="T5" fmla="*/ 1 h 2"/>
                <a:gd name="T6" fmla="*/ 10 w 10"/>
                <a:gd name="T7" fmla="*/ 1 h 2"/>
                <a:gd name="T8" fmla="*/ 10 w 10"/>
                <a:gd name="T9" fmla="*/ 1 h 2"/>
                <a:gd name="T10" fmla="*/ 8 w 10"/>
                <a:gd name="T11" fmla="*/ 1 h 2"/>
                <a:gd name="T12" fmla="*/ 7 w 10"/>
                <a:gd name="T13" fmla="*/ 1 h 2"/>
                <a:gd name="T14" fmla="*/ 6 w 10"/>
                <a:gd name="T15" fmla="*/ 1 h 2"/>
                <a:gd name="T16" fmla="*/ 5 w 10"/>
                <a:gd name="T17" fmla="*/ 2 h 2"/>
                <a:gd name="T18" fmla="*/ 3 w 10"/>
                <a:gd name="T19" fmla="*/ 1 h 2"/>
                <a:gd name="T20" fmla="*/ 1 w 10"/>
                <a:gd name="T21" fmla="*/ 1 h 2"/>
                <a:gd name="T22" fmla="*/ 1 w 10"/>
                <a:gd name="T23" fmla="*/ 1 h 2"/>
                <a:gd name="T24" fmla="*/ 0 w 10"/>
                <a:gd name="T25" fmla="*/ 1 h 2"/>
                <a:gd name="T26" fmla="*/ 0 w 10"/>
                <a:gd name="T27" fmla="*/ 1 h 2"/>
                <a:gd name="T28" fmla="*/ 0 w 10"/>
                <a:gd name="T29" fmla="*/ 0 h 2"/>
                <a:gd name="T30" fmla="*/ 1 w 10"/>
                <a:gd name="T31" fmla="*/ 0 h 2"/>
                <a:gd name="T32" fmla="*/ 2 w 10"/>
                <a:gd name="T33" fmla="*/ 1 h 2"/>
                <a:gd name="T34" fmla="*/ 3 w 10"/>
                <a:gd name="T35" fmla="*/ 1 h 2"/>
                <a:gd name="T36" fmla="*/ 4 w 10"/>
                <a:gd name="T37" fmla="*/ 0 h 2"/>
                <a:gd name="T38" fmla="*/ 5 w 10"/>
                <a:gd name="T3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 h="2">
                  <a:moveTo>
                    <a:pt x="5" y="0"/>
                  </a:moveTo>
                  <a:lnTo>
                    <a:pt x="7" y="1"/>
                  </a:lnTo>
                  <a:lnTo>
                    <a:pt x="9" y="1"/>
                  </a:lnTo>
                  <a:lnTo>
                    <a:pt x="10" y="1"/>
                  </a:lnTo>
                  <a:lnTo>
                    <a:pt x="10" y="1"/>
                  </a:lnTo>
                  <a:lnTo>
                    <a:pt x="8" y="1"/>
                  </a:lnTo>
                  <a:lnTo>
                    <a:pt x="7" y="1"/>
                  </a:lnTo>
                  <a:lnTo>
                    <a:pt x="6" y="1"/>
                  </a:lnTo>
                  <a:lnTo>
                    <a:pt x="5" y="2"/>
                  </a:lnTo>
                  <a:lnTo>
                    <a:pt x="3" y="1"/>
                  </a:lnTo>
                  <a:lnTo>
                    <a:pt x="1" y="1"/>
                  </a:lnTo>
                  <a:lnTo>
                    <a:pt x="1" y="1"/>
                  </a:lnTo>
                  <a:lnTo>
                    <a:pt x="0" y="1"/>
                  </a:lnTo>
                  <a:lnTo>
                    <a:pt x="0" y="1"/>
                  </a:lnTo>
                  <a:lnTo>
                    <a:pt x="0" y="0"/>
                  </a:lnTo>
                  <a:lnTo>
                    <a:pt x="1" y="0"/>
                  </a:lnTo>
                  <a:lnTo>
                    <a:pt x="2" y="1"/>
                  </a:lnTo>
                  <a:lnTo>
                    <a:pt x="3" y="1"/>
                  </a:lnTo>
                  <a:lnTo>
                    <a:pt x="4" y="0"/>
                  </a:lnTo>
                  <a:lnTo>
                    <a:pt x="5"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1248"/>
            <p:cNvSpPr>
              <a:spLocks/>
            </p:cNvSpPr>
            <p:nvPr/>
          </p:nvSpPr>
          <p:spPr bwMode="auto">
            <a:xfrm>
              <a:off x="1606550" y="569913"/>
              <a:ext cx="7938" cy="3175"/>
            </a:xfrm>
            <a:custGeom>
              <a:avLst/>
              <a:gdLst>
                <a:gd name="T0" fmla="*/ 2 w 5"/>
                <a:gd name="T1" fmla="*/ 2 h 2"/>
                <a:gd name="T2" fmla="*/ 1 w 5"/>
                <a:gd name="T3" fmla="*/ 2 h 2"/>
                <a:gd name="T4" fmla="*/ 0 w 5"/>
                <a:gd name="T5" fmla="*/ 2 h 2"/>
                <a:gd name="T6" fmla="*/ 2 w 5"/>
                <a:gd name="T7" fmla="*/ 1 h 2"/>
                <a:gd name="T8" fmla="*/ 2 w 5"/>
                <a:gd name="T9" fmla="*/ 1 h 2"/>
                <a:gd name="T10" fmla="*/ 3 w 5"/>
                <a:gd name="T11" fmla="*/ 0 h 2"/>
                <a:gd name="T12" fmla="*/ 5 w 5"/>
                <a:gd name="T13" fmla="*/ 0 h 2"/>
                <a:gd name="T14" fmla="*/ 5 w 5"/>
                <a:gd name="T15" fmla="*/ 1 h 2"/>
                <a:gd name="T16" fmla="*/ 2 w 5"/>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2">
                  <a:moveTo>
                    <a:pt x="2" y="2"/>
                  </a:moveTo>
                  <a:lnTo>
                    <a:pt x="1" y="2"/>
                  </a:lnTo>
                  <a:lnTo>
                    <a:pt x="0" y="2"/>
                  </a:lnTo>
                  <a:lnTo>
                    <a:pt x="2" y="1"/>
                  </a:lnTo>
                  <a:lnTo>
                    <a:pt x="2" y="1"/>
                  </a:lnTo>
                  <a:lnTo>
                    <a:pt x="3" y="0"/>
                  </a:lnTo>
                  <a:lnTo>
                    <a:pt x="5" y="0"/>
                  </a:lnTo>
                  <a:lnTo>
                    <a:pt x="5" y="1"/>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1249"/>
            <p:cNvSpPr>
              <a:spLocks/>
            </p:cNvSpPr>
            <p:nvPr/>
          </p:nvSpPr>
          <p:spPr bwMode="auto">
            <a:xfrm>
              <a:off x="1558925" y="569913"/>
              <a:ext cx="26988" cy="7938"/>
            </a:xfrm>
            <a:custGeom>
              <a:avLst/>
              <a:gdLst>
                <a:gd name="T0" fmla="*/ 6 w 17"/>
                <a:gd name="T1" fmla="*/ 5 h 5"/>
                <a:gd name="T2" fmla="*/ 0 w 17"/>
                <a:gd name="T3" fmla="*/ 5 h 5"/>
                <a:gd name="T4" fmla="*/ 0 w 17"/>
                <a:gd name="T5" fmla="*/ 5 h 5"/>
                <a:gd name="T6" fmla="*/ 1 w 17"/>
                <a:gd name="T7" fmla="*/ 5 h 5"/>
                <a:gd name="T8" fmla="*/ 2 w 17"/>
                <a:gd name="T9" fmla="*/ 4 h 5"/>
                <a:gd name="T10" fmla="*/ 5 w 17"/>
                <a:gd name="T11" fmla="*/ 4 h 5"/>
                <a:gd name="T12" fmla="*/ 8 w 17"/>
                <a:gd name="T13" fmla="*/ 3 h 5"/>
                <a:gd name="T14" fmla="*/ 10 w 17"/>
                <a:gd name="T15" fmla="*/ 3 h 5"/>
                <a:gd name="T16" fmla="*/ 13 w 17"/>
                <a:gd name="T17" fmla="*/ 2 h 5"/>
                <a:gd name="T18" fmla="*/ 14 w 17"/>
                <a:gd name="T19" fmla="*/ 2 h 5"/>
                <a:gd name="T20" fmla="*/ 13 w 17"/>
                <a:gd name="T21" fmla="*/ 1 h 5"/>
                <a:gd name="T22" fmla="*/ 13 w 17"/>
                <a:gd name="T23" fmla="*/ 1 h 5"/>
                <a:gd name="T24" fmla="*/ 14 w 17"/>
                <a:gd name="T25" fmla="*/ 1 h 5"/>
                <a:gd name="T26" fmla="*/ 15 w 17"/>
                <a:gd name="T27" fmla="*/ 0 h 5"/>
                <a:gd name="T28" fmla="*/ 17 w 17"/>
                <a:gd name="T29" fmla="*/ 0 h 5"/>
                <a:gd name="T30" fmla="*/ 17 w 17"/>
                <a:gd name="T31" fmla="*/ 0 h 5"/>
                <a:gd name="T32" fmla="*/ 17 w 17"/>
                <a:gd name="T33" fmla="*/ 1 h 5"/>
                <a:gd name="T34" fmla="*/ 16 w 17"/>
                <a:gd name="T35" fmla="*/ 1 h 5"/>
                <a:gd name="T36" fmla="*/ 15 w 17"/>
                <a:gd name="T37" fmla="*/ 2 h 5"/>
                <a:gd name="T38" fmla="*/ 14 w 17"/>
                <a:gd name="T39" fmla="*/ 2 h 5"/>
                <a:gd name="T40" fmla="*/ 14 w 17"/>
                <a:gd name="T41" fmla="*/ 2 h 5"/>
                <a:gd name="T42" fmla="*/ 13 w 17"/>
                <a:gd name="T43" fmla="*/ 3 h 5"/>
                <a:gd name="T44" fmla="*/ 10 w 17"/>
                <a:gd name="T45" fmla="*/ 4 h 5"/>
                <a:gd name="T46" fmla="*/ 6 w 17"/>
                <a:gd name="T4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5">
                  <a:moveTo>
                    <a:pt x="6" y="5"/>
                  </a:moveTo>
                  <a:lnTo>
                    <a:pt x="0" y="5"/>
                  </a:lnTo>
                  <a:lnTo>
                    <a:pt x="0" y="5"/>
                  </a:lnTo>
                  <a:lnTo>
                    <a:pt x="1" y="5"/>
                  </a:lnTo>
                  <a:lnTo>
                    <a:pt x="2" y="4"/>
                  </a:lnTo>
                  <a:lnTo>
                    <a:pt x="5" y="4"/>
                  </a:lnTo>
                  <a:lnTo>
                    <a:pt x="8" y="3"/>
                  </a:lnTo>
                  <a:lnTo>
                    <a:pt x="10" y="3"/>
                  </a:lnTo>
                  <a:lnTo>
                    <a:pt x="13" y="2"/>
                  </a:lnTo>
                  <a:lnTo>
                    <a:pt x="14" y="2"/>
                  </a:lnTo>
                  <a:lnTo>
                    <a:pt x="13" y="1"/>
                  </a:lnTo>
                  <a:lnTo>
                    <a:pt x="13" y="1"/>
                  </a:lnTo>
                  <a:lnTo>
                    <a:pt x="14" y="1"/>
                  </a:lnTo>
                  <a:lnTo>
                    <a:pt x="15" y="0"/>
                  </a:lnTo>
                  <a:lnTo>
                    <a:pt x="17" y="0"/>
                  </a:lnTo>
                  <a:lnTo>
                    <a:pt x="17" y="0"/>
                  </a:lnTo>
                  <a:lnTo>
                    <a:pt x="17" y="1"/>
                  </a:lnTo>
                  <a:lnTo>
                    <a:pt x="16" y="1"/>
                  </a:lnTo>
                  <a:lnTo>
                    <a:pt x="15" y="2"/>
                  </a:lnTo>
                  <a:lnTo>
                    <a:pt x="14" y="2"/>
                  </a:lnTo>
                  <a:lnTo>
                    <a:pt x="14" y="2"/>
                  </a:lnTo>
                  <a:lnTo>
                    <a:pt x="13" y="3"/>
                  </a:lnTo>
                  <a:lnTo>
                    <a:pt x="10" y="4"/>
                  </a:lnTo>
                  <a:lnTo>
                    <a:pt x="6"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250"/>
            <p:cNvSpPr>
              <a:spLocks/>
            </p:cNvSpPr>
            <p:nvPr/>
          </p:nvSpPr>
          <p:spPr bwMode="auto">
            <a:xfrm>
              <a:off x="1644650" y="563563"/>
              <a:ext cx="4763" cy="3175"/>
            </a:xfrm>
            <a:custGeom>
              <a:avLst/>
              <a:gdLst>
                <a:gd name="T0" fmla="*/ 1 w 3"/>
                <a:gd name="T1" fmla="*/ 2 h 2"/>
                <a:gd name="T2" fmla="*/ 0 w 3"/>
                <a:gd name="T3" fmla="*/ 2 h 2"/>
                <a:gd name="T4" fmla="*/ 0 w 3"/>
                <a:gd name="T5" fmla="*/ 2 h 2"/>
                <a:gd name="T6" fmla="*/ 0 w 3"/>
                <a:gd name="T7" fmla="*/ 1 h 2"/>
                <a:gd name="T8" fmla="*/ 1 w 3"/>
                <a:gd name="T9" fmla="*/ 1 h 2"/>
                <a:gd name="T10" fmla="*/ 3 w 3"/>
                <a:gd name="T11" fmla="*/ 0 h 2"/>
                <a:gd name="T12" fmla="*/ 3 w 3"/>
                <a:gd name="T13" fmla="*/ 0 h 2"/>
                <a:gd name="T14" fmla="*/ 3 w 3"/>
                <a:gd name="T15" fmla="*/ 0 h 2"/>
                <a:gd name="T16" fmla="*/ 3 w 3"/>
                <a:gd name="T17" fmla="*/ 1 h 2"/>
                <a:gd name="T18" fmla="*/ 2 w 3"/>
                <a:gd name="T19" fmla="*/ 1 h 2"/>
                <a:gd name="T20" fmla="*/ 2 w 3"/>
                <a:gd name="T21" fmla="*/ 1 h 2"/>
                <a:gd name="T22" fmla="*/ 1 w 3"/>
                <a:gd name="T23" fmla="*/ 1 h 2"/>
                <a:gd name="T24" fmla="*/ 1 w 3"/>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2">
                  <a:moveTo>
                    <a:pt x="1" y="2"/>
                  </a:moveTo>
                  <a:lnTo>
                    <a:pt x="0" y="2"/>
                  </a:lnTo>
                  <a:lnTo>
                    <a:pt x="0" y="2"/>
                  </a:lnTo>
                  <a:lnTo>
                    <a:pt x="0" y="1"/>
                  </a:lnTo>
                  <a:lnTo>
                    <a:pt x="1" y="1"/>
                  </a:lnTo>
                  <a:lnTo>
                    <a:pt x="3" y="0"/>
                  </a:lnTo>
                  <a:lnTo>
                    <a:pt x="3" y="0"/>
                  </a:lnTo>
                  <a:lnTo>
                    <a:pt x="3" y="0"/>
                  </a:lnTo>
                  <a:lnTo>
                    <a:pt x="3" y="1"/>
                  </a:lnTo>
                  <a:lnTo>
                    <a:pt x="2" y="1"/>
                  </a:lnTo>
                  <a:lnTo>
                    <a:pt x="2" y="1"/>
                  </a:lnTo>
                  <a:lnTo>
                    <a:pt x="1" y="1"/>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1251"/>
            <p:cNvSpPr>
              <a:spLocks/>
            </p:cNvSpPr>
            <p:nvPr/>
          </p:nvSpPr>
          <p:spPr bwMode="auto">
            <a:xfrm>
              <a:off x="1662113" y="560388"/>
              <a:ext cx="7938" cy="1588"/>
            </a:xfrm>
            <a:custGeom>
              <a:avLst/>
              <a:gdLst>
                <a:gd name="T0" fmla="*/ 5 w 5"/>
                <a:gd name="T1" fmla="*/ 0 h 1"/>
                <a:gd name="T2" fmla="*/ 3 w 5"/>
                <a:gd name="T3" fmla="*/ 1 h 1"/>
                <a:gd name="T4" fmla="*/ 3 w 5"/>
                <a:gd name="T5" fmla="*/ 1 h 1"/>
                <a:gd name="T6" fmla="*/ 2 w 5"/>
                <a:gd name="T7" fmla="*/ 1 h 1"/>
                <a:gd name="T8" fmla="*/ 0 w 5"/>
                <a:gd name="T9" fmla="*/ 1 h 1"/>
                <a:gd name="T10" fmla="*/ 1 w 5"/>
                <a:gd name="T11" fmla="*/ 0 h 1"/>
                <a:gd name="T12" fmla="*/ 1 w 5"/>
                <a:gd name="T13" fmla="*/ 0 h 1"/>
                <a:gd name="T14" fmla="*/ 3 w 5"/>
                <a:gd name="T15" fmla="*/ 0 h 1"/>
                <a:gd name="T16" fmla="*/ 5 w 5"/>
                <a:gd name="T17" fmla="*/ 0 h 1"/>
                <a:gd name="T18" fmla="*/ 5 w 5"/>
                <a:gd name="T19" fmla="*/ 0 h 1"/>
                <a:gd name="T20" fmla="*/ 5 w 5"/>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1">
                  <a:moveTo>
                    <a:pt x="5" y="0"/>
                  </a:moveTo>
                  <a:lnTo>
                    <a:pt x="3" y="1"/>
                  </a:lnTo>
                  <a:lnTo>
                    <a:pt x="3" y="1"/>
                  </a:lnTo>
                  <a:lnTo>
                    <a:pt x="2" y="1"/>
                  </a:lnTo>
                  <a:lnTo>
                    <a:pt x="0" y="1"/>
                  </a:lnTo>
                  <a:lnTo>
                    <a:pt x="1" y="0"/>
                  </a:lnTo>
                  <a:lnTo>
                    <a:pt x="1" y="0"/>
                  </a:lnTo>
                  <a:lnTo>
                    <a:pt x="3" y="0"/>
                  </a:lnTo>
                  <a:lnTo>
                    <a:pt x="5" y="0"/>
                  </a:lnTo>
                  <a:lnTo>
                    <a:pt x="5" y="0"/>
                  </a:lnTo>
                  <a:lnTo>
                    <a:pt x="5"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1252"/>
            <p:cNvSpPr>
              <a:spLocks/>
            </p:cNvSpPr>
            <p:nvPr/>
          </p:nvSpPr>
          <p:spPr bwMode="auto">
            <a:xfrm>
              <a:off x="1679575" y="546101"/>
              <a:ext cx="34925" cy="14288"/>
            </a:xfrm>
            <a:custGeom>
              <a:avLst/>
              <a:gdLst>
                <a:gd name="T0" fmla="*/ 18 w 22"/>
                <a:gd name="T1" fmla="*/ 3 h 9"/>
                <a:gd name="T2" fmla="*/ 13 w 22"/>
                <a:gd name="T3" fmla="*/ 4 h 9"/>
                <a:gd name="T4" fmla="*/ 11 w 22"/>
                <a:gd name="T5" fmla="*/ 5 h 9"/>
                <a:gd name="T6" fmla="*/ 10 w 22"/>
                <a:gd name="T7" fmla="*/ 6 h 9"/>
                <a:gd name="T8" fmla="*/ 8 w 22"/>
                <a:gd name="T9" fmla="*/ 7 h 9"/>
                <a:gd name="T10" fmla="*/ 8 w 22"/>
                <a:gd name="T11" fmla="*/ 7 h 9"/>
                <a:gd name="T12" fmla="*/ 7 w 22"/>
                <a:gd name="T13" fmla="*/ 7 h 9"/>
                <a:gd name="T14" fmla="*/ 5 w 22"/>
                <a:gd name="T15" fmla="*/ 8 h 9"/>
                <a:gd name="T16" fmla="*/ 5 w 22"/>
                <a:gd name="T17" fmla="*/ 8 h 9"/>
                <a:gd name="T18" fmla="*/ 0 w 22"/>
                <a:gd name="T19" fmla="*/ 9 h 9"/>
                <a:gd name="T20" fmla="*/ 0 w 22"/>
                <a:gd name="T21" fmla="*/ 9 h 9"/>
                <a:gd name="T22" fmla="*/ 0 w 22"/>
                <a:gd name="T23" fmla="*/ 9 h 9"/>
                <a:gd name="T24" fmla="*/ 2 w 22"/>
                <a:gd name="T25" fmla="*/ 8 h 9"/>
                <a:gd name="T26" fmla="*/ 3 w 22"/>
                <a:gd name="T27" fmla="*/ 8 h 9"/>
                <a:gd name="T28" fmla="*/ 5 w 22"/>
                <a:gd name="T29" fmla="*/ 7 h 9"/>
                <a:gd name="T30" fmla="*/ 6 w 22"/>
                <a:gd name="T31" fmla="*/ 7 h 9"/>
                <a:gd name="T32" fmla="*/ 6 w 22"/>
                <a:gd name="T33" fmla="*/ 6 h 9"/>
                <a:gd name="T34" fmla="*/ 7 w 22"/>
                <a:gd name="T35" fmla="*/ 5 h 9"/>
                <a:gd name="T36" fmla="*/ 8 w 22"/>
                <a:gd name="T37" fmla="*/ 5 h 9"/>
                <a:gd name="T38" fmla="*/ 9 w 22"/>
                <a:gd name="T39" fmla="*/ 4 h 9"/>
                <a:gd name="T40" fmla="*/ 10 w 22"/>
                <a:gd name="T41" fmla="*/ 4 h 9"/>
                <a:gd name="T42" fmla="*/ 11 w 22"/>
                <a:gd name="T43" fmla="*/ 4 h 9"/>
                <a:gd name="T44" fmla="*/ 12 w 22"/>
                <a:gd name="T45" fmla="*/ 4 h 9"/>
                <a:gd name="T46" fmla="*/ 13 w 22"/>
                <a:gd name="T47" fmla="*/ 4 h 9"/>
                <a:gd name="T48" fmla="*/ 13 w 22"/>
                <a:gd name="T49" fmla="*/ 3 h 9"/>
                <a:gd name="T50" fmla="*/ 13 w 22"/>
                <a:gd name="T51" fmla="*/ 3 h 9"/>
                <a:gd name="T52" fmla="*/ 14 w 22"/>
                <a:gd name="T53" fmla="*/ 3 h 9"/>
                <a:gd name="T54" fmla="*/ 15 w 22"/>
                <a:gd name="T55" fmla="*/ 2 h 9"/>
                <a:gd name="T56" fmla="*/ 16 w 22"/>
                <a:gd name="T57" fmla="*/ 1 h 9"/>
                <a:gd name="T58" fmla="*/ 17 w 22"/>
                <a:gd name="T59" fmla="*/ 1 h 9"/>
                <a:gd name="T60" fmla="*/ 18 w 22"/>
                <a:gd name="T61" fmla="*/ 0 h 9"/>
                <a:gd name="T62" fmla="*/ 20 w 22"/>
                <a:gd name="T63" fmla="*/ 0 h 9"/>
                <a:gd name="T64" fmla="*/ 21 w 22"/>
                <a:gd name="T65" fmla="*/ 0 h 9"/>
                <a:gd name="T66" fmla="*/ 22 w 22"/>
                <a:gd name="T67" fmla="*/ 1 h 9"/>
                <a:gd name="T68" fmla="*/ 22 w 22"/>
                <a:gd name="T69" fmla="*/ 1 h 9"/>
                <a:gd name="T70" fmla="*/ 20 w 22"/>
                <a:gd name="T71" fmla="*/ 2 h 9"/>
                <a:gd name="T72" fmla="*/ 20 w 22"/>
                <a:gd name="T73" fmla="*/ 2 h 9"/>
                <a:gd name="T74" fmla="*/ 18 w 22"/>
                <a:gd name="T7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 h="9">
                  <a:moveTo>
                    <a:pt x="18" y="3"/>
                  </a:moveTo>
                  <a:lnTo>
                    <a:pt x="13" y="4"/>
                  </a:lnTo>
                  <a:lnTo>
                    <a:pt x="11" y="5"/>
                  </a:lnTo>
                  <a:lnTo>
                    <a:pt x="10" y="6"/>
                  </a:lnTo>
                  <a:lnTo>
                    <a:pt x="8" y="7"/>
                  </a:lnTo>
                  <a:lnTo>
                    <a:pt x="8" y="7"/>
                  </a:lnTo>
                  <a:lnTo>
                    <a:pt x="7" y="7"/>
                  </a:lnTo>
                  <a:lnTo>
                    <a:pt x="5" y="8"/>
                  </a:lnTo>
                  <a:lnTo>
                    <a:pt x="5" y="8"/>
                  </a:lnTo>
                  <a:lnTo>
                    <a:pt x="0" y="9"/>
                  </a:lnTo>
                  <a:lnTo>
                    <a:pt x="0" y="9"/>
                  </a:lnTo>
                  <a:lnTo>
                    <a:pt x="0" y="9"/>
                  </a:lnTo>
                  <a:lnTo>
                    <a:pt x="2" y="8"/>
                  </a:lnTo>
                  <a:lnTo>
                    <a:pt x="3" y="8"/>
                  </a:lnTo>
                  <a:lnTo>
                    <a:pt x="5" y="7"/>
                  </a:lnTo>
                  <a:lnTo>
                    <a:pt x="6" y="7"/>
                  </a:lnTo>
                  <a:lnTo>
                    <a:pt x="6" y="6"/>
                  </a:lnTo>
                  <a:lnTo>
                    <a:pt x="7" y="5"/>
                  </a:lnTo>
                  <a:lnTo>
                    <a:pt x="8" y="5"/>
                  </a:lnTo>
                  <a:lnTo>
                    <a:pt x="9" y="4"/>
                  </a:lnTo>
                  <a:lnTo>
                    <a:pt x="10" y="4"/>
                  </a:lnTo>
                  <a:lnTo>
                    <a:pt x="11" y="4"/>
                  </a:lnTo>
                  <a:lnTo>
                    <a:pt x="12" y="4"/>
                  </a:lnTo>
                  <a:lnTo>
                    <a:pt x="13" y="4"/>
                  </a:lnTo>
                  <a:lnTo>
                    <a:pt x="13" y="3"/>
                  </a:lnTo>
                  <a:lnTo>
                    <a:pt x="13" y="3"/>
                  </a:lnTo>
                  <a:lnTo>
                    <a:pt x="14" y="3"/>
                  </a:lnTo>
                  <a:lnTo>
                    <a:pt x="15" y="2"/>
                  </a:lnTo>
                  <a:lnTo>
                    <a:pt x="16" y="1"/>
                  </a:lnTo>
                  <a:lnTo>
                    <a:pt x="17" y="1"/>
                  </a:lnTo>
                  <a:lnTo>
                    <a:pt x="18" y="0"/>
                  </a:lnTo>
                  <a:lnTo>
                    <a:pt x="20" y="0"/>
                  </a:lnTo>
                  <a:lnTo>
                    <a:pt x="21" y="0"/>
                  </a:lnTo>
                  <a:lnTo>
                    <a:pt x="22" y="1"/>
                  </a:lnTo>
                  <a:lnTo>
                    <a:pt x="22" y="1"/>
                  </a:lnTo>
                  <a:lnTo>
                    <a:pt x="20" y="2"/>
                  </a:lnTo>
                  <a:lnTo>
                    <a:pt x="20" y="2"/>
                  </a:lnTo>
                  <a:lnTo>
                    <a:pt x="18"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1253"/>
            <p:cNvSpPr>
              <a:spLocks/>
            </p:cNvSpPr>
            <p:nvPr/>
          </p:nvSpPr>
          <p:spPr bwMode="auto">
            <a:xfrm>
              <a:off x="1746250" y="539751"/>
              <a:ext cx="3175" cy="3175"/>
            </a:xfrm>
            <a:custGeom>
              <a:avLst/>
              <a:gdLst>
                <a:gd name="T0" fmla="*/ 0 w 2"/>
                <a:gd name="T1" fmla="*/ 2 h 2"/>
                <a:gd name="T2" fmla="*/ 0 w 2"/>
                <a:gd name="T3" fmla="*/ 2 h 2"/>
                <a:gd name="T4" fmla="*/ 0 w 2"/>
                <a:gd name="T5" fmla="*/ 2 h 2"/>
                <a:gd name="T6" fmla="*/ 0 w 2"/>
                <a:gd name="T7" fmla="*/ 1 h 2"/>
                <a:gd name="T8" fmla="*/ 0 w 2"/>
                <a:gd name="T9" fmla="*/ 1 h 2"/>
                <a:gd name="T10" fmla="*/ 1 w 2"/>
                <a:gd name="T11" fmla="*/ 1 h 2"/>
                <a:gd name="T12" fmla="*/ 2 w 2"/>
                <a:gd name="T13" fmla="*/ 0 h 2"/>
                <a:gd name="T14" fmla="*/ 2 w 2"/>
                <a:gd name="T15" fmla="*/ 0 h 2"/>
                <a:gd name="T16" fmla="*/ 2 w 2"/>
                <a:gd name="T17" fmla="*/ 0 h 2"/>
                <a:gd name="T18" fmla="*/ 1 w 2"/>
                <a:gd name="T19" fmla="*/ 1 h 2"/>
                <a:gd name="T20" fmla="*/ 0 w 2"/>
                <a:gd name="T21" fmla="*/ 1 h 2"/>
                <a:gd name="T22" fmla="*/ 0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0" y="2"/>
                  </a:moveTo>
                  <a:lnTo>
                    <a:pt x="0" y="2"/>
                  </a:lnTo>
                  <a:lnTo>
                    <a:pt x="0" y="2"/>
                  </a:lnTo>
                  <a:lnTo>
                    <a:pt x="0" y="1"/>
                  </a:lnTo>
                  <a:lnTo>
                    <a:pt x="0" y="1"/>
                  </a:lnTo>
                  <a:lnTo>
                    <a:pt x="1" y="1"/>
                  </a:lnTo>
                  <a:lnTo>
                    <a:pt x="2" y="0"/>
                  </a:lnTo>
                  <a:lnTo>
                    <a:pt x="2" y="0"/>
                  </a:lnTo>
                  <a:lnTo>
                    <a:pt x="2" y="0"/>
                  </a:lnTo>
                  <a:lnTo>
                    <a:pt x="1" y="1"/>
                  </a:lnTo>
                  <a:lnTo>
                    <a:pt x="0" y="1"/>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254"/>
            <p:cNvSpPr>
              <a:spLocks/>
            </p:cNvSpPr>
            <p:nvPr/>
          </p:nvSpPr>
          <p:spPr bwMode="auto">
            <a:xfrm>
              <a:off x="1709738" y="536576"/>
              <a:ext cx="39688" cy="15875"/>
            </a:xfrm>
            <a:custGeom>
              <a:avLst/>
              <a:gdLst>
                <a:gd name="T0" fmla="*/ 21 w 25"/>
                <a:gd name="T1" fmla="*/ 2 h 10"/>
                <a:gd name="T2" fmla="*/ 23 w 25"/>
                <a:gd name="T3" fmla="*/ 1 h 10"/>
                <a:gd name="T4" fmla="*/ 25 w 25"/>
                <a:gd name="T5" fmla="*/ 0 h 10"/>
                <a:gd name="T6" fmla="*/ 25 w 25"/>
                <a:gd name="T7" fmla="*/ 1 h 10"/>
                <a:gd name="T8" fmla="*/ 21 w 25"/>
                <a:gd name="T9" fmla="*/ 3 h 10"/>
                <a:gd name="T10" fmla="*/ 19 w 25"/>
                <a:gd name="T11" fmla="*/ 4 h 10"/>
                <a:gd name="T12" fmla="*/ 21 w 25"/>
                <a:gd name="T13" fmla="*/ 4 h 10"/>
                <a:gd name="T14" fmla="*/ 21 w 25"/>
                <a:gd name="T15" fmla="*/ 5 h 10"/>
                <a:gd name="T16" fmla="*/ 18 w 25"/>
                <a:gd name="T17" fmla="*/ 5 h 10"/>
                <a:gd name="T18" fmla="*/ 14 w 25"/>
                <a:gd name="T19" fmla="*/ 7 h 10"/>
                <a:gd name="T20" fmla="*/ 11 w 25"/>
                <a:gd name="T21" fmla="*/ 7 h 10"/>
                <a:gd name="T22" fmla="*/ 6 w 25"/>
                <a:gd name="T23" fmla="*/ 8 h 10"/>
                <a:gd name="T24" fmla="*/ 5 w 25"/>
                <a:gd name="T25" fmla="*/ 9 h 10"/>
                <a:gd name="T26" fmla="*/ 4 w 25"/>
                <a:gd name="T27" fmla="*/ 9 h 10"/>
                <a:gd name="T28" fmla="*/ 3 w 25"/>
                <a:gd name="T29" fmla="*/ 10 h 10"/>
                <a:gd name="T30" fmla="*/ 1 w 25"/>
                <a:gd name="T31" fmla="*/ 10 h 10"/>
                <a:gd name="T32" fmla="*/ 0 w 25"/>
                <a:gd name="T33" fmla="*/ 9 h 10"/>
                <a:gd name="T34" fmla="*/ 2 w 25"/>
                <a:gd name="T35" fmla="*/ 8 h 10"/>
                <a:gd name="T36" fmla="*/ 4 w 25"/>
                <a:gd name="T37" fmla="*/ 8 h 10"/>
                <a:gd name="T38" fmla="*/ 10 w 25"/>
                <a:gd name="T39" fmla="*/ 7 h 10"/>
                <a:gd name="T40" fmla="*/ 13 w 25"/>
                <a:gd name="T41" fmla="*/ 5 h 10"/>
                <a:gd name="T42" fmla="*/ 14 w 25"/>
                <a:gd name="T43" fmla="*/ 4 h 10"/>
                <a:gd name="T44" fmla="*/ 15 w 25"/>
                <a:gd name="T45" fmla="*/ 5 h 10"/>
                <a:gd name="T46" fmla="*/ 16 w 25"/>
                <a:gd name="T47" fmla="*/ 5 h 10"/>
                <a:gd name="T48" fmla="*/ 17 w 25"/>
                <a:gd name="T49" fmla="*/ 4 h 10"/>
                <a:gd name="T50" fmla="*/ 16 w 25"/>
                <a:gd name="T51" fmla="*/ 3 h 10"/>
                <a:gd name="T52" fmla="*/ 15 w 25"/>
                <a:gd name="T53" fmla="*/ 3 h 10"/>
                <a:gd name="T54" fmla="*/ 15 w 25"/>
                <a:gd name="T55" fmla="*/ 3 h 10"/>
                <a:gd name="T56" fmla="*/ 16 w 25"/>
                <a:gd name="T57" fmla="*/ 2 h 10"/>
                <a:gd name="T58" fmla="*/ 17 w 25"/>
                <a:gd name="T59" fmla="*/ 1 h 10"/>
                <a:gd name="T60" fmla="*/ 20 w 25"/>
                <a:gd name="T61" fmla="*/ 1 h 10"/>
                <a:gd name="T62" fmla="*/ 22 w 25"/>
                <a:gd name="T63" fmla="*/ 0 h 10"/>
                <a:gd name="T64" fmla="*/ 21 w 25"/>
                <a:gd name="T65"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 h="10">
                  <a:moveTo>
                    <a:pt x="21" y="2"/>
                  </a:moveTo>
                  <a:lnTo>
                    <a:pt x="21" y="2"/>
                  </a:lnTo>
                  <a:lnTo>
                    <a:pt x="22" y="2"/>
                  </a:lnTo>
                  <a:lnTo>
                    <a:pt x="23" y="1"/>
                  </a:lnTo>
                  <a:lnTo>
                    <a:pt x="24" y="1"/>
                  </a:lnTo>
                  <a:lnTo>
                    <a:pt x="25" y="0"/>
                  </a:lnTo>
                  <a:lnTo>
                    <a:pt x="25" y="1"/>
                  </a:lnTo>
                  <a:lnTo>
                    <a:pt x="25" y="1"/>
                  </a:lnTo>
                  <a:lnTo>
                    <a:pt x="24" y="2"/>
                  </a:lnTo>
                  <a:lnTo>
                    <a:pt x="21" y="3"/>
                  </a:lnTo>
                  <a:lnTo>
                    <a:pt x="19" y="4"/>
                  </a:lnTo>
                  <a:lnTo>
                    <a:pt x="19" y="4"/>
                  </a:lnTo>
                  <a:lnTo>
                    <a:pt x="21" y="4"/>
                  </a:lnTo>
                  <a:lnTo>
                    <a:pt x="21" y="4"/>
                  </a:lnTo>
                  <a:lnTo>
                    <a:pt x="21" y="4"/>
                  </a:lnTo>
                  <a:lnTo>
                    <a:pt x="21" y="5"/>
                  </a:lnTo>
                  <a:lnTo>
                    <a:pt x="19" y="5"/>
                  </a:lnTo>
                  <a:lnTo>
                    <a:pt x="18" y="5"/>
                  </a:lnTo>
                  <a:lnTo>
                    <a:pt x="15" y="6"/>
                  </a:lnTo>
                  <a:lnTo>
                    <a:pt x="14" y="7"/>
                  </a:lnTo>
                  <a:lnTo>
                    <a:pt x="13" y="7"/>
                  </a:lnTo>
                  <a:lnTo>
                    <a:pt x="11" y="7"/>
                  </a:lnTo>
                  <a:lnTo>
                    <a:pt x="8" y="8"/>
                  </a:lnTo>
                  <a:lnTo>
                    <a:pt x="6" y="8"/>
                  </a:lnTo>
                  <a:lnTo>
                    <a:pt x="6" y="9"/>
                  </a:lnTo>
                  <a:lnTo>
                    <a:pt x="5" y="9"/>
                  </a:lnTo>
                  <a:lnTo>
                    <a:pt x="5" y="9"/>
                  </a:lnTo>
                  <a:lnTo>
                    <a:pt x="4" y="9"/>
                  </a:lnTo>
                  <a:lnTo>
                    <a:pt x="3" y="9"/>
                  </a:lnTo>
                  <a:lnTo>
                    <a:pt x="3" y="10"/>
                  </a:lnTo>
                  <a:lnTo>
                    <a:pt x="2" y="10"/>
                  </a:lnTo>
                  <a:lnTo>
                    <a:pt x="1" y="10"/>
                  </a:lnTo>
                  <a:lnTo>
                    <a:pt x="1" y="10"/>
                  </a:lnTo>
                  <a:lnTo>
                    <a:pt x="0" y="9"/>
                  </a:lnTo>
                  <a:lnTo>
                    <a:pt x="0" y="9"/>
                  </a:lnTo>
                  <a:lnTo>
                    <a:pt x="2" y="8"/>
                  </a:lnTo>
                  <a:lnTo>
                    <a:pt x="3" y="8"/>
                  </a:lnTo>
                  <a:lnTo>
                    <a:pt x="4" y="8"/>
                  </a:lnTo>
                  <a:lnTo>
                    <a:pt x="6" y="8"/>
                  </a:lnTo>
                  <a:lnTo>
                    <a:pt x="10" y="7"/>
                  </a:lnTo>
                  <a:lnTo>
                    <a:pt x="11" y="6"/>
                  </a:lnTo>
                  <a:lnTo>
                    <a:pt x="13" y="5"/>
                  </a:lnTo>
                  <a:lnTo>
                    <a:pt x="13" y="5"/>
                  </a:lnTo>
                  <a:lnTo>
                    <a:pt x="14" y="4"/>
                  </a:lnTo>
                  <a:lnTo>
                    <a:pt x="16" y="4"/>
                  </a:lnTo>
                  <a:lnTo>
                    <a:pt x="15" y="5"/>
                  </a:lnTo>
                  <a:lnTo>
                    <a:pt x="16" y="5"/>
                  </a:lnTo>
                  <a:lnTo>
                    <a:pt x="16" y="5"/>
                  </a:lnTo>
                  <a:lnTo>
                    <a:pt x="16" y="4"/>
                  </a:lnTo>
                  <a:lnTo>
                    <a:pt x="17" y="4"/>
                  </a:lnTo>
                  <a:lnTo>
                    <a:pt x="17" y="4"/>
                  </a:lnTo>
                  <a:lnTo>
                    <a:pt x="16" y="3"/>
                  </a:lnTo>
                  <a:lnTo>
                    <a:pt x="16" y="3"/>
                  </a:lnTo>
                  <a:lnTo>
                    <a:pt x="15" y="3"/>
                  </a:lnTo>
                  <a:lnTo>
                    <a:pt x="15" y="3"/>
                  </a:lnTo>
                  <a:lnTo>
                    <a:pt x="15" y="3"/>
                  </a:lnTo>
                  <a:lnTo>
                    <a:pt x="15" y="2"/>
                  </a:lnTo>
                  <a:lnTo>
                    <a:pt x="16" y="2"/>
                  </a:lnTo>
                  <a:lnTo>
                    <a:pt x="16" y="2"/>
                  </a:lnTo>
                  <a:lnTo>
                    <a:pt x="17" y="1"/>
                  </a:lnTo>
                  <a:lnTo>
                    <a:pt x="18" y="1"/>
                  </a:lnTo>
                  <a:lnTo>
                    <a:pt x="20" y="1"/>
                  </a:lnTo>
                  <a:lnTo>
                    <a:pt x="21" y="0"/>
                  </a:lnTo>
                  <a:lnTo>
                    <a:pt x="22" y="0"/>
                  </a:lnTo>
                  <a:lnTo>
                    <a:pt x="22" y="0"/>
                  </a:lnTo>
                  <a:lnTo>
                    <a:pt x="2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255"/>
            <p:cNvSpPr>
              <a:spLocks/>
            </p:cNvSpPr>
            <p:nvPr/>
          </p:nvSpPr>
          <p:spPr bwMode="auto">
            <a:xfrm>
              <a:off x="1755775" y="533401"/>
              <a:ext cx="6350" cy="3175"/>
            </a:xfrm>
            <a:custGeom>
              <a:avLst/>
              <a:gdLst>
                <a:gd name="T0" fmla="*/ 2 w 4"/>
                <a:gd name="T1" fmla="*/ 1 h 2"/>
                <a:gd name="T2" fmla="*/ 2 w 4"/>
                <a:gd name="T3" fmla="*/ 2 h 2"/>
                <a:gd name="T4" fmla="*/ 1 w 4"/>
                <a:gd name="T5" fmla="*/ 2 h 2"/>
                <a:gd name="T6" fmla="*/ 1 w 4"/>
                <a:gd name="T7" fmla="*/ 2 h 2"/>
                <a:gd name="T8" fmla="*/ 0 w 4"/>
                <a:gd name="T9" fmla="*/ 2 h 2"/>
                <a:gd name="T10" fmla="*/ 0 w 4"/>
                <a:gd name="T11" fmla="*/ 2 h 2"/>
                <a:gd name="T12" fmla="*/ 0 w 4"/>
                <a:gd name="T13" fmla="*/ 1 h 2"/>
                <a:gd name="T14" fmla="*/ 0 w 4"/>
                <a:gd name="T15" fmla="*/ 0 h 2"/>
                <a:gd name="T16" fmla="*/ 1 w 4"/>
                <a:gd name="T17" fmla="*/ 0 h 2"/>
                <a:gd name="T18" fmla="*/ 2 w 4"/>
                <a:gd name="T19" fmla="*/ 0 h 2"/>
                <a:gd name="T20" fmla="*/ 3 w 4"/>
                <a:gd name="T21" fmla="*/ 0 h 2"/>
                <a:gd name="T22" fmla="*/ 3 w 4"/>
                <a:gd name="T23" fmla="*/ 0 h 2"/>
                <a:gd name="T24" fmla="*/ 4 w 4"/>
                <a:gd name="T25" fmla="*/ 0 h 2"/>
                <a:gd name="T26" fmla="*/ 4 w 4"/>
                <a:gd name="T27" fmla="*/ 1 h 2"/>
                <a:gd name="T28" fmla="*/ 4 w 4"/>
                <a:gd name="T29" fmla="*/ 1 h 2"/>
                <a:gd name="T30" fmla="*/ 3 w 4"/>
                <a:gd name="T31" fmla="*/ 1 h 2"/>
                <a:gd name="T32" fmla="*/ 2 w 4"/>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2">
                  <a:moveTo>
                    <a:pt x="2" y="1"/>
                  </a:moveTo>
                  <a:lnTo>
                    <a:pt x="2" y="2"/>
                  </a:lnTo>
                  <a:lnTo>
                    <a:pt x="1" y="2"/>
                  </a:lnTo>
                  <a:lnTo>
                    <a:pt x="1" y="2"/>
                  </a:lnTo>
                  <a:lnTo>
                    <a:pt x="0" y="2"/>
                  </a:lnTo>
                  <a:lnTo>
                    <a:pt x="0" y="2"/>
                  </a:lnTo>
                  <a:lnTo>
                    <a:pt x="0" y="1"/>
                  </a:lnTo>
                  <a:lnTo>
                    <a:pt x="0" y="0"/>
                  </a:lnTo>
                  <a:lnTo>
                    <a:pt x="1" y="0"/>
                  </a:lnTo>
                  <a:lnTo>
                    <a:pt x="2" y="0"/>
                  </a:lnTo>
                  <a:lnTo>
                    <a:pt x="3" y="0"/>
                  </a:lnTo>
                  <a:lnTo>
                    <a:pt x="3" y="0"/>
                  </a:lnTo>
                  <a:lnTo>
                    <a:pt x="4" y="0"/>
                  </a:lnTo>
                  <a:lnTo>
                    <a:pt x="4" y="1"/>
                  </a:lnTo>
                  <a:lnTo>
                    <a:pt x="4" y="1"/>
                  </a:lnTo>
                  <a:lnTo>
                    <a:pt x="3"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256"/>
            <p:cNvSpPr>
              <a:spLocks/>
            </p:cNvSpPr>
            <p:nvPr/>
          </p:nvSpPr>
          <p:spPr bwMode="auto">
            <a:xfrm>
              <a:off x="1763713" y="531813"/>
              <a:ext cx="4763" cy="3175"/>
            </a:xfrm>
            <a:custGeom>
              <a:avLst/>
              <a:gdLst>
                <a:gd name="T0" fmla="*/ 1 w 3"/>
                <a:gd name="T1" fmla="*/ 2 h 2"/>
                <a:gd name="T2" fmla="*/ 0 w 3"/>
                <a:gd name="T3" fmla="*/ 2 h 2"/>
                <a:gd name="T4" fmla="*/ 0 w 3"/>
                <a:gd name="T5" fmla="*/ 2 h 2"/>
                <a:gd name="T6" fmla="*/ 1 w 3"/>
                <a:gd name="T7" fmla="*/ 1 h 2"/>
                <a:gd name="T8" fmla="*/ 1 w 3"/>
                <a:gd name="T9" fmla="*/ 0 h 2"/>
                <a:gd name="T10" fmla="*/ 2 w 3"/>
                <a:gd name="T11" fmla="*/ 0 h 2"/>
                <a:gd name="T12" fmla="*/ 3 w 3"/>
                <a:gd name="T13" fmla="*/ 0 h 2"/>
                <a:gd name="T14" fmla="*/ 3 w 3"/>
                <a:gd name="T15" fmla="*/ 0 h 2"/>
                <a:gd name="T16" fmla="*/ 3 w 3"/>
                <a:gd name="T17" fmla="*/ 0 h 2"/>
                <a:gd name="T18" fmla="*/ 3 w 3"/>
                <a:gd name="T19" fmla="*/ 1 h 2"/>
                <a:gd name="T20" fmla="*/ 3 w 3"/>
                <a:gd name="T21" fmla="*/ 1 h 2"/>
                <a:gd name="T22" fmla="*/ 2 w 3"/>
                <a:gd name="T23" fmla="*/ 1 h 2"/>
                <a:gd name="T24" fmla="*/ 1 w 3"/>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2">
                  <a:moveTo>
                    <a:pt x="1" y="2"/>
                  </a:moveTo>
                  <a:lnTo>
                    <a:pt x="0" y="2"/>
                  </a:lnTo>
                  <a:lnTo>
                    <a:pt x="0" y="2"/>
                  </a:lnTo>
                  <a:lnTo>
                    <a:pt x="1" y="1"/>
                  </a:lnTo>
                  <a:lnTo>
                    <a:pt x="1" y="0"/>
                  </a:lnTo>
                  <a:lnTo>
                    <a:pt x="2" y="0"/>
                  </a:lnTo>
                  <a:lnTo>
                    <a:pt x="3" y="0"/>
                  </a:lnTo>
                  <a:lnTo>
                    <a:pt x="3" y="0"/>
                  </a:lnTo>
                  <a:lnTo>
                    <a:pt x="3" y="0"/>
                  </a:lnTo>
                  <a:lnTo>
                    <a:pt x="3" y="1"/>
                  </a:lnTo>
                  <a:lnTo>
                    <a:pt x="3" y="1"/>
                  </a:lnTo>
                  <a:lnTo>
                    <a:pt x="2" y="1"/>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257"/>
            <p:cNvSpPr>
              <a:spLocks/>
            </p:cNvSpPr>
            <p:nvPr/>
          </p:nvSpPr>
          <p:spPr bwMode="auto">
            <a:xfrm>
              <a:off x="1817688" y="525463"/>
              <a:ext cx="3175" cy="3175"/>
            </a:xfrm>
            <a:custGeom>
              <a:avLst/>
              <a:gdLst>
                <a:gd name="T0" fmla="*/ 2 w 2"/>
                <a:gd name="T1" fmla="*/ 2 h 2"/>
                <a:gd name="T2" fmla="*/ 0 w 2"/>
                <a:gd name="T3" fmla="*/ 2 h 2"/>
                <a:gd name="T4" fmla="*/ 0 w 2"/>
                <a:gd name="T5" fmla="*/ 2 h 2"/>
                <a:gd name="T6" fmla="*/ 0 w 2"/>
                <a:gd name="T7" fmla="*/ 2 h 2"/>
                <a:gd name="T8" fmla="*/ 0 w 2"/>
                <a:gd name="T9" fmla="*/ 0 h 2"/>
                <a:gd name="T10" fmla="*/ 1 w 2"/>
                <a:gd name="T11" fmla="*/ 0 h 2"/>
                <a:gd name="T12" fmla="*/ 2 w 2"/>
                <a:gd name="T13" fmla="*/ 2 h 2"/>
                <a:gd name="T14" fmla="*/ 2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2"/>
                  </a:moveTo>
                  <a:lnTo>
                    <a:pt x="0" y="2"/>
                  </a:lnTo>
                  <a:lnTo>
                    <a:pt x="0" y="2"/>
                  </a:lnTo>
                  <a:lnTo>
                    <a:pt x="0" y="2"/>
                  </a:lnTo>
                  <a:lnTo>
                    <a:pt x="0" y="0"/>
                  </a:lnTo>
                  <a:lnTo>
                    <a:pt x="1" y="0"/>
                  </a:lnTo>
                  <a:lnTo>
                    <a:pt x="2" y="2"/>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258"/>
            <p:cNvSpPr>
              <a:spLocks/>
            </p:cNvSpPr>
            <p:nvPr/>
          </p:nvSpPr>
          <p:spPr bwMode="auto">
            <a:xfrm>
              <a:off x="1831975" y="515938"/>
              <a:ext cx="6350" cy="3175"/>
            </a:xfrm>
            <a:custGeom>
              <a:avLst/>
              <a:gdLst>
                <a:gd name="T0" fmla="*/ 1 w 4"/>
                <a:gd name="T1" fmla="*/ 1 h 2"/>
                <a:gd name="T2" fmla="*/ 1 w 4"/>
                <a:gd name="T3" fmla="*/ 2 h 2"/>
                <a:gd name="T4" fmla="*/ 0 w 4"/>
                <a:gd name="T5" fmla="*/ 1 h 2"/>
                <a:gd name="T6" fmla="*/ 1 w 4"/>
                <a:gd name="T7" fmla="*/ 1 h 2"/>
                <a:gd name="T8" fmla="*/ 1 w 4"/>
                <a:gd name="T9" fmla="*/ 0 h 2"/>
                <a:gd name="T10" fmla="*/ 4 w 4"/>
                <a:gd name="T11" fmla="*/ 0 h 2"/>
                <a:gd name="T12" fmla="*/ 4 w 4"/>
                <a:gd name="T13" fmla="*/ 0 h 2"/>
                <a:gd name="T14" fmla="*/ 4 w 4"/>
                <a:gd name="T15" fmla="*/ 0 h 2"/>
                <a:gd name="T16" fmla="*/ 4 w 4"/>
                <a:gd name="T17" fmla="*/ 0 h 2"/>
                <a:gd name="T18" fmla="*/ 3 w 4"/>
                <a:gd name="T19" fmla="*/ 1 h 2"/>
                <a:gd name="T20" fmla="*/ 1 w 4"/>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1" y="1"/>
                  </a:moveTo>
                  <a:lnTo>
                    <a:pt x="1" y="2"/>
                  </a:lnTo>
                  <a:lnTo>
                    <a:pt x="0" y="1"/>
                  </a:lnTo>
                  <a:lnTo>
                    <a:pt x="1" y="1"/>
                  </a:lnTo>
                  <a:lnTo>
                    <a:pt x="1" y="0"/>
                  </a:lnTo>
                  <a:lnTo>
                    <a:pt x="4" y="0"/>
                  </a:lnTo>
                  <a:lnTo>
                    <a:pt x="4" y="0"/>
                  </a:lnTo>
                  <a:lnTo>
                    <a:pt x="4" y="0"/>
                  </a:lnTo>
                  <a:lnTo>
                    <a:pt x="4" y="0"/>
                  </a:lnTo>
                  <a:lnTo>
                    <a:pt x="3"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259"/>
            <p:cNvSpPr>
              <a:spLocks/>
            </p:cNvSpPr>
            <p:nvPr/>
          </p:nvSpPr>
          <p:spPr bwMode="auto">
            <a:xfrm>
              <a:off x="1784350" y="514351"/>
              <a:ext cx="33338" cy="14288"/>
            </a:xfrm>
            <a:custGeom>
              <a:avLst/>
              <a:gdLst>
                <a:gd name="T0" fmla="*/ 21 w 21"/>
                <a:gd name="T1" fmla="*/ 1 h 9"/>
                <a:gd name="T2" fmla="*/ 20 w 21"/>
                <a:gd name="T3" fmla="*/ 3 h 9"/>
                <a:gd name="T4" fmla="*/ 20 w 21"/>
                <a:gd name="T5" fmla="*/ 3 h 9"/>
                <a:gd name="T6" fmla="*/ 20 w 21"/>
                <a:gd name="T7" fmla="*/ 4 h 9"/>
                <a:gd name="T8" fmla="*/ 21 w 21"/>
                <a:gd name="T9" fmla="*/ 4 h 9"/>
                <a:gd name="T10" fmla="*/ 21 w 21"/>
                <a:gd name="T11" fmla="*/ 4 h 9"/>
                <a:gd name="T12" fmla="*/ 21 w 21"/>
                <a:gd name="T13" fmla="*/ 5 h 9"/>
                <a:gd name="T14" fmla="*/ 21 w 21"/>
                <a:gd name="T15" fmla="*/ 5 h 9"/>
                <a:gd name="T16" fmla="*/ 19 w 21"/>
                <a:gd name="T17" fmla="*/ 4 h 9"/>
                <a:gd name="T18" fmla="*/ 16 w 21"/>
                <a:gd name="T19" fmla="*/ 5 h 9"/>
                <a:gd name="T20" fmla="*/ 15 w 21"/>
                <a:gd name="T21" fmla="*/ 5 h 9"/>
                <a:gd name="T22" fmla="*/ 10 w 21"/>
                <a:gd name="T23" fmla="*/ 5 h 9"/>
                <a:gd name="T24" fmla="*/ 9 w 21"/>
                <a:gd name="T25" fmla="*/ 6 h 9"/>
                <a:gd name="T26" fmla="*/ 8 w 21"/>
                <a:gd name="T27" fmla="*/ 6 h 9"/>
                <a:gd name="T28" fmla="*/ 6 w 21"/>
                <a:gd name="T29" fmla="*/ 7 h 9"/>
                <a:gd name="T30" fmla="*/ 5 w 21"/>
                <a:gd name="T31" fmla="*/ 9 h 9"/>
                <a:gd name="T32" fmla="*/ 4 w 21"/>
                <a:gd name="T33" fmla="*/ 9 h 9"/>
                <a:gd name="T34" fmla="*/ 2 w 21"/>
                <a:gd name="T35" fmla="*/ 9 h 9"/>
                <a:gd name="T36" fmla="*/ 1 w 21"/>
                <a:gd name="T37" fmla="*/ 9 h 9"/>
                <a:gd name="T38" fmla="*/ 0 w 21"/>
                <a:gd name="T39" fmla="*/ 9 h 9"/>
                <a:gd name="T40" fmla="*/ 0 w 21"/>
                <a:gd name="T41" fmla="*/ 7 h 9"/>
                <a:gd name="T42" fmla="*/ 1 w 21"/>
                <a:gd name="T43" fmla="*/ 6 h 9"/>
                <a:gd name="T44" fmla="*/ 1 w 21"/>
                <a:gd name="T45" fmla="*/ 6 h 9"/>
                <a:gd name="T46" fmla="*/ 2 w 21"/>
                <a:gd name="T47" fmla="*/ 6 h 9"/>
                <a:gd name="T48" fmla="*/ 4 w 21"/>
                <a:gd name="T49" fmla="*/ 5 h 9"/>
                <a:gd name="T50" fmla="*/ 5 w 21"/>
                <a:gd name="T51" fmla="*/ 4 h 9"/>
                <a:gd name="T52" fmla="*/ 9 w 21"/>
                <a:gd name="T53" fmla="*/ 2 h 9"/>
                <a:gd name="T54" fmla="*/ 10 w 21"/>
                <a:gd name="T55" fmla="*/ 2 h 9"/>
                <a:gd name="T56" fmla="*/ 11 w 21"/>
                <a:gd name="T57" fmla="*/ 2 h 9"/>
                <a:gd name="T58" fmla="*/ 12 w 21"/>
                <a:gd name="T59" fmla="*/ 2 h 9"/>
                <a:gd name="T60" fmla="*/ 14 w 21"/>
                <a:gd name="T61" fmla="*/ 1 h 9"/>
                <a:gd name="T62" fmla="*/ 18 w 21"/>
                <a:gd name="T63" fmla="*/ 0 h 9"/>
                <a:gd name="T64" fmla="*/ 19 w 21"/>
                <a:gd name="T65" fmla="*/ 0 h 9"/>
                <a:gd name="T66" fmla="*/ 21 w 21"/>
                <a:gd name="T67" fmla="*/ 0 h 9"/>
                <a:gd name="T68" fmla="*/ 21 w 21"/>
                <a:gd name="T69" fmla="*/ 0 h 9"/>
                <a:gd name="T70" fmla="*/ 21 w 21"/>
                <a:gd name="T71" fmla="*/ 0 h 9"/>
                <a:gd name="T72" fmla="*/ 21 w 21"/>
                <a:gd name="T73"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 h="9">
                  <a:moveTo>
                    <a:pt x="21" y="1"/>
                  </a:moveTo>
                  <a:lnTo>
                    <a:pt x="20" y="3"/>
                  </a:lnTo>
                  <a:lnTo>
                    <a:pt x="20" y="3"/>
                  </a:lnTo>
                  <a:lnTo>
                    <a:pt x="20" y="4"/>
                  </a:lnTo>
                  <a:lnTo>
                    <a:pt x="21" y="4"/>
                  </a:lnTo>
                  <a:lnTo>
                    <a:pt x="21" y="4"/>
                  </a:lnTo>
                  <a:lnTo>
                    <a:pt x="21" y="5"/>
                  </a:lnTo>
                  <a:lnTo>
                    <a:pt x="21" y="5"/>
                  </a:lnTo>
                  <a:lnTo>
                    <a:pt x="19" y="4"/>
                  </a:lnTo>
                  <a:lnTo>
                    <a:pt x="16" y="5"/>
                  </a:lnTo>
                  <a:lnTo>
                    <a:pt x="15" y="5"/>
                  </a:lnTo>
                  <a:lnTo>
                    <a:pt x="10" y="5"/>
                  </a:lnTo>
                  <a:lnTo>
                    <a:pt x="9" y="6"/>
                  </a:lnTo>
                  <a:lnTo>
                    <a:pt x="8" y="6"/>
                  </a:lnTo>
                  <a:lnTo>
                    <a:pt x="6" y="7"/>
                  </a:lnTo>
                  <a:lnTo>
                    <a:pt x="5" y="9"/>
                  </a:lnTo>
                  <a:lnTo>
                    <a:pt x="4" y="9"/>
                  </a:lnTo>
                  <a:lnTo>
                    <a:pt x="2" y="9"/>
                  </a:lnTo>
                  <a:lnTo>
                    <a:pt x="1" y="9"/>
                  </a:lnTo>
                  <a:lnTo>
                    <a:pt x="0" y="9"/>
                  </a:lnTo>
                  <a:lnTo>
                    <a:pt x="0" y="7"/>
                  </a:lnTo>
                  <a:lnTo>
                    <a:pt x="1" y="6"/>
                  </a:lnTo>
                  <a:lnTo>
                    <a:pt x="1" y="6"/>
                  </a:lnTo>
                  <a:lnTo>
                    <a:pt x="2" y="6"/>
                  </a:lnTo>
                  <a:lnTo>
                    <a:pt x="4" y="5"/>
                  </a:lnTo>
                  <a:lnTo>
                    <a:pt x="5" y="4"/>
                  </a:lnTo>
                  <a:lnTo>
                    <a:pt x="9" y="2"/>
                  </a:lnTo>
                  <a:lnTo>
                    <a:pt x="10" y="2"/>
                  </a:lnTo>
                  <a:lnTo>
                    <a:pt x="11" y="2"/>
                  </a:lnTo>
                  <a:lnTo>
                    <a:pt x="12" y="2"/>
                  </a:lnTo>
                  <a:lnTo>
                    <a:pt x="14" y="1"/>
                  </a:lnTo>
                  <a:lnTo>
                    <a:pt x="18" y="0"/>
                  </a:lnTo>
                  <a:lnTo>
                    <a:pt x="19" y="0"/>
                  </a:lnTo>
                  <a:lnTo>
                    <a:pt x="21" y="0"/>
                  </a:lnTo>
                  <a:lnTo>
                    <a:pt x="21" y="0"/>
                  </a:lnTo>
                  <a:lnTo>
                    <a:pt x="21" y="0"/>
                  </a:lnTo>
                  <a:lnTo>
                    <a:pt x="2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260"/>
            <p:cNvSpPr>
              <a:spLocks/>
            </p:cNvSpPr>
            <p:nvPr/>
          </p:nvSpPr>
          <p:spPr bwMode="auto">
            <a:xfrm>
              <a:off x="1882775" y="514351"/>
              <a:ext cx="3175" cy="1588"/>
            </a:xfrm>
            <a:custGeom>
              <a:avLst/>
              <a:gdLst>
                <a:gd name="T0" fmla="*/ 1 w 2"/>
                <a:gd name="T1" fmla="*/ 1 h 1"/>
                <a:gd name="T2" fmla="*/ 1 w 2"/>
                <a:gd name="T3" fmla="*/ 1 h 1"/>
                <a:gd name="T4" fmla="*/ 0 w 2"/>
                <a:gd name="T5" fmla="*/ 1 h 1"/>
                <a:gd name="T6" fmla="*/ 1 w 2"/>
                <a:gd name="T7" fmla="*/ 0 h 1"/>
                <a:gd name="T8" fmla="*/ 1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lnTo>
                    <a:pt x="1" y="1"/>
                  </a:lnTo>
                  <a:lnTo>
                    <a:pt x="0" y="1"/>
                  </a:lnTo>
                  <a:lnTo>
                    <a:pt x="1" y="0"/>
                  </a:lnTo>
                  <a:lnTo>
                    <a:pt x="1" y="0"/>
                  </a:lnTo>
                  <a:lnTo>
                    <a:pt x="2" y="0"/>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261"/>
            <p:cNvSpPr>
              <a:spLocks/>
            </p:cNvSpPr>
            <p:nvPr/>
          </p:nvSpPr>
          <p:spPr bwMode="auto">
            <a:xfrm>
              <a:off x="1881188" y="511176"/>
              <a:ext cx="6350" cy="3175"/>
            </a:xfrm>
            <a:custGeom>
              <a:avLst/>
              <a:gdLst>
                <a:gd name="T0" fmla="*/ 3 w 4"/>
                <a:gd name="T1" fmla="*/ 1 h 2"/>
                <a:gd name="T2" fmla="*/ 2 w 4"/>
                <a:gd name="T3" fmla="*/ 2 h 2"/>
                <a:gd name="T4" fmla="*/ 1 w 4"/>
                <a:gd name="T5" fmla="*/ 2 h 2"/>
                <a:gd name="T6" fmla="*/ 1 w 4"/>
                <a:gd name="T7" fmla="*/ 1 h 2"/>
                <a:gd name="T8" fmla="*/ 1 w 4"/>
                <a:gd name="T9" fmla="*/ 2 h 2"/>
                <a:gd name="T10" fmla="*/ 0 w 4"/>
                <a:gd name="T11" fmla="*/ 2 h 2"/>
                <a:gd name="T12" fmla="*/ 1 w 4"/>
                <a:gd name="T13" fmla="*/ 1 h 2"/>
                <a:gd name="T14" fmla="*/ 1 w 4"/>
                <a:gd name="T15" fmla="*/ 1 h 2"/>
                <a:gd name="T16" fmla="*/ 2 w 4"/>
                <a:gd name="T17" fmla="*/ 1 h 2"/>
                <a:gd name="T18" fmla="*/ 2 w 4"/>
                <a:gd name="T19" fmla="*/ 0 h 2"/>
                <a:gd name="T20" fmla="*/ 2 w 4"/>
                <a:gd name="T21" fmla="*/ 0 h 2"/>
                <a:gd name="T22" fmla="*/ 3 w 4"/>
                <a:gd name="T23" fmla="*/ 0 h 2"/>
                <a:gd name="T24" fmla="*/ 4 w 4"/>
                <a:gd name="T25" fmla="*/ 0 h 2"/>
                <a:gd name="T26" fmla="*/ 3 w 4"/>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2">
                  <a:moveTo>
                    <a:pt x="3" y="1"/>
                  </a:moveTo>
                  <a:lnTo>
                    <a:pt x="2" y="2"/>
                  </a:lnTo>
                  <a:lnTo>
                    <a:pt x="1" y="2"/>
                  </a:lnTo>
                  <a:lnTo>
                    <a:pt x="1" y="1"/>
                  </a:lnTo>
                  <a:lnTo>
                    <a:pt x="1" y="2"/>
                  </a:lnTo>
                  <a:lnTo>
                    <a:pt x="0" y="2"/>
                  </a:lnTo>
                  <a:lnTo>
                    <a:pt x="1" y="1"/>
                  </a:lnTo>
                  <a:lnTo>
                    <a:pt x="1" y="1"/>
                  </a:lnTo>
                  <a:lnTo>
                    <a:pt x="2" y="1"/>
                  </a:lnTo>
                  <a:lnTo>
                    <a:pt x="2" y="0"/>
                  </a:lnTo>
                  <a:lnTo>
                    <a:pt x="2" y="0"/>
                  </a:lnTo>
                  <a:lnTo>
                    <a:pt x="3" y="0"/>
                  </a:lnTo>
                  <a:lnTo>
                    <a:pt x="4" y="0"/>
                  </a:lnTo>
                  <a:lnTo>
                    <a:pt x="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262"/>
            <p:cNvSpPr>
              <a:spLocks/>
            </p:cNvSpPr>
            <p:nvPr/>
          </p:nvSpPr>
          <p:spPr bwMode="auto">
            <a:xfrm>
              <a:off x="2338388" y="509588"/>
              <a:ext cx="6350" cy="7938"/>
            </a:xfrm>
            <a:custGeom>
              <a:avLst/>
              <a:gdLst>
                <a:gd name="T0" fmla="*/ 3 w 4"/>
                <a:gd name="T1" fmla="*/ 3 h 5"/>
                <a:gd name="T2" fmla="*/ 3 w 4"/>
                <a:gd name="T3" fmla="*/ 4 h 5"/>
                <a:gd name="T4" fmla="*/ 2 w 4"/>
                <a:gd name="T5" fmla="*/ 5 h 5"/>
                <a:gd name="T6" fmla="*/ 1 w 4"/>
                <a:gd name="T7" fmla="*/ 5 h 5"/>
                <a:gd name="T8" fmla="*/ 0 w 4"/>
                <a:gd name="T9" fmla="*/ 5 h 5"/>
                <a:gd name="T10" fmla="*/ 0 w 4"/>
                <a:gd name="T11" fmla="*/ 5 h 5"/>
                <a:gd name="T12" fmla="*/ 0 w 4"/>
                <a:gd name="T13" fmla="*/ 4 h 5"/>
                <a:gd name="T14" fmla="*/ 1 w 4"/>
                <a:gd name="T15" fmla="*/ 4 h 5"/>
                <a:gd name="T16" fmla="*/ 1 w 4"/>
                <a:gd name="T17" fmla="*/ 3 h 5"/>
                <a:gd name="T18" fmla="*/ 1 w 4"/>
                <a:gd name="T19" fmla="*/ 3 h 5"/>
                <a:gd name="T20" fmla="*/ 0 w 4"/>
                <a:gd name="T21" fmla="*/ 3 h 5"/>
                <a:gd name="T22" fmla="*/ 1 w 4"/>
                <a:gd name="T23" fmla="*/ 2 h 5"/>
                <a:gd name="T24" fmla="*/ 1 w 4"/>
                <a:gd name="T25" fmla="*/ 2 h 5"/>
                <a:gd name="T26" fmla="*/ 2 w 4"/>
                <a:gd name="T27" fmla="*/ 1 h 5"/>
                <a:gd name="T28" fmla="*/ 2 w 4"/>
                <a:gd name="T29" fmla="*/ 0 h 5"/>
                <a:gd name="T30" fmla="*/ 3 w 4"/>
                <a:gd name="T31" fmla="*/ 0 h 5"/>
                <a:gd name="T32" fmla="*/ 3 w 4"/>
                <a:gd name="T33" fmla="*/ 0 h 5"/>
                <a:gd name="T34" fmla="*/ 4 w 4"/>
                <a:gd name="T35" fmla="*/ 1 h 5"/>
                <a:gd name="T36" fmla="*/ 3 w 4"/>
                <a:gd name="T3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 h="5">
                  <a:moveTo>
                    <a:pt x="3" y="3"/>
                  </a:moveTo>
                  <a:lnTo>
                    <a:pt x="3" y="4"/>
                  </a:lnTo>
                  <a:lnTo>
                    <a:pt x="2" y="5"/>
                  </a:lnTo>
                  <a:lnTo>
                    <a:pt x="1" y="5"/>
                  </a:lnTo>
                  <a:lnTo>
                    <a:pt x="0" y="5"/>
                  </a:lnTo>
                  <a:lnTo>
                    <a:pt x="0" y="5"/>
                  </a:lnTo>
                  <a:lnTo>
                    <a:pt x="0" y="4"/>
                  </a:lnTo>
                  <a:lnTo>
                    <a:pt x="1" y="4"/>
                  </a:lnTo>
                  <a:lnTo>
                    <a:pt x="1" y="3"/>
                  </a:lnTo>
                  <a:lnTo>
                    <a:pt x="1" y="3"/>
                  </a:lnTo>
                  <a:lnTo>
                    <a:pt x="0" y="3"/>
                  </a:lnTo>
                  <a:lnTo>
                    <a:pt x="1" y="2"/>
                  </a:lnTo>
                  <a:lnTo>
                    <a:pt x="1" y="2"/>
                  </a:lnTo>
                  <a:lnTo>
                    <a:pt x="2" y="1"/>
                  </a:lnTo>
                  <a:lnTo>
                    <a:pt x="2" y="0"/>
                  </a:lnTo>
                  <a:lnTo>
                    <a:pt x="3" y="0"/>
                  </a:lnTo>
                  <a:lnTo>
                    <a:pt x="3" y="0"/>
                  </a:lnTo>
                  <a:lnTo>
                    <a:pt x="4" y="1"/>
                  </a:lnTo>
                  <a:lnTo>
                    <a:pt x="3"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263"/>
            <p:cNvSpPr>
              <a:spLocks/>
            </p:cNvSpPr>
            <p:nvPr/>
          </p:nvSpPr>
          <p:spPr bwMode="auto">
            <a:xfrm>
              <a:off x="1870075" y="509588"/>
              <a:ext cx="12700" cy="7938"/>
            </a:xfrm>
            <a:custGeom>
              <a:avLst/>
              <a:gdLst>
                <a:gd name="T0" fmla="*/ 6 w 8"/>
                <a:gd name="T1" fmla="*/ 2 h 5"/>
                <a:gd name="T2" fmla="*/ 5 w 8"/>
                <a:gd name="T3" fmla="*/ 2 h 5"/>
                <a:gd name="T4" fmla="*/ 5 w 8"/>
                <a:gd name="T5" fmla="*/ 3 h 5"/>
                <a:gd name="T6" fmla="*/ 4 w 8"/>
                <a:gd name="T7" fmla="*/ 3 h 5"/>
                <a:gd name="T8" fmla="*/ 3 w 8"/>
                <a:gd name="T9" fmla="*/ 3 h 5"/>
                <a:gd name="T10" fmla="*/ 1 w 8"/>
                <a:gd name="T11" fmla="*/ 4 h 5"/>
                <a:gd name="T12" fmla="*/ 0 w 8"/>
                <a:gd name="T13" fmla="*/ 5 h 5"/>
                <a:gd name="T14" fmla="*/ 2 w 8"/>
                <a:gd name="T15" fmla="*/ 3 h 5"/>
                <a:gd name="T16" fmla="*/ 2 w 8"/>
                <a:gd name="T17" fmla="*/ 3 h 5"/>
                <a:gd name="T18" fmla="*/ 2 w 8"/>
                <a:gd name="T19" fmla="*/ 3 h 5"/>
                <a:gd name="T20" fmla="*/ 3 w 8"/>
                <a:gd name="T21" fmla="*/ 2 h 5"/>
                <a:gd name="T22" fmla="*/ 3 w 8"/>
                <a:gd name="T23" fmla="*/ 2 h 5"/>
                <a:gd name="T24" fmla="*/ 4 w 8"/>
                <a:gd name="T25" fmla="*/ 2 h 5"/>
                <a:gd name="T26" fmla="*/ 5 w 8"/>
                <a:gd name="T27" fmla="*/ 1 h 5"/>
                <a:gd name="T28" fmla="*/ 6 w 8"/>
                <a:gd name="T29" fmla="*/ 1 h 5"/>
                <a:gd name="T30" fmla="*/ 7 w 8"/>
                <a:gd name="T31" fmla="*/ 0 h 5"/>
                <a:gd name="T32" fmla="*/ 8 w 8"/>
                <a:gd name="T33" fmla="*/ 0 h 5"/>
                <a:gd name="T34" fmla="*/ 8 w 8"/>
                <a:gd name="T35" fmla="*/ 0 h 5"/>
                <a:gd name="T36" fmla="*/ 7 w 8"/>
                <a:gd name="T37" fmla="*/ 1 h 5"/>
                <a:gd name="T38" fmla="*/ 7 w 8"/>
                <a:gd name="T39" fmla="*/ 1 h 5"/>
                <a:gd name="T40" fmla="*/ 6 w 8"/>
                <a:gd name="T41" fmla="*/ 2 h 5"/>
                <a:gd name="T42" fmla="*/ 6 w 8"/>
                <a:gd name="T43"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5">
                  <a:moveTo>
                    <a:pt x="6" y="2"/>
                  </a:moveTo>
                  <a:lnTo>
                    <a:pt x="5" y="2"/>
                  </a:lnTo>
                  <a:lnTo>
                    <a:pt x="5" y="3"/>
                  </a:lnTo>
                  <a:lnTo>
                    <a:pt x="4" y="3"/>
                  </a:lnTo>
                  <a:lnTo>
                    <a:pt x="3" y="3"/>
                  </a:lnTo>
                  <a:lnTo>
                    <a:pt x="1" y="4"/>
                  </a:lnTo>
                  <a:lnTo>
                    <a:pt x="0" y="5"/>
                  </a:lnTo>
                  <a:lnTo>
                    <a:pt x="2" y="3"/>
                  </a:lnTo>
                  <a:lnTo>
                    <a:pt x="2" y="3"/>
                  </a:lnTo>
                  <a:lnTo>
                    <a:pt x="2" y="3"/>
                  </a:lnTo>
                  <a:lnTo>
                    <a:pt x="3" y="2"/>
                  </a:lnTo>
                  <a:lnTo>
                    <a:pt x="3" y="2"/>
                  </a:lnTo>
                  <a:lnTo>
                    <a:pt x="4" y="2"/>
                  </a:lnTo>
                  <a:lnTo>
                    <a:pt x="5" y="1"/>
                  </a:lnTo>
                  <a:lnTo>
                    <a:pt x="6" y="1"/>
                  </a:lnTo>
                  <a:lnTo>
                    <a:pt x="7" y="0"/>
                  </a:lnTo>
                  <a:lnTo>
                    <a:pt x="8" y="0"/>
                  </a:lnTo>
                  <a:lnTo>
                    <a:pt x="8" y="0"/>
                  </a:lnTo>
                  <a:lnTo>
                    <a:pt x="7" y="1"/>
                  </a:lnTo>
                  <a:lnTo>
                    <a:pt x="7" y="1"/>
                  </a:lnTo>
                  <a:lnTo>
                    <a:pt x="6" y="2"/>
                  </a:lnTo>
                  <a:lnTo>
                    <a:pt x="6"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264"/>
            <p:cNvSpPr>
              <a:spLocks/>
            </p:cNvSpPr>
            <p:nvPr/>
          </p:nvSpPr>
          <p:spPr bwMode="auto">
            <a:xfrm>
              <a:off x="2311400" y="508001"/>
              <a:ext cx="6350" cy="14288"/>
            </a:xfrm>
            <a:custGeom>
              <a:avLst/>
              <a:gdLst>
                <a:gd name="T0" fmla="*/ 2 w 4"/>
                <a:gd name="T1" fmla="*/ 6 h 9"/>
                <a:gd name="T2" fmla="*/ 2 w 4"/>
                <a:gd name="T3" fmla="*/ 6 h 9"/>
                <a:gd name="T4" fmla="*/ 2 w 4"/>
                <a:gd name="T5" fmla="*/ 6 h 9"/>
                <a:gd name="T6" fmla="*/ 3 w 4"/>
                <a:gd name="T7" fmla="*/ 5 h 9"/>
                <a:gd name="T8" fmla="*/ 4 w 4"/>
                <a:gd name="T9" fmla="*/ 6 h 9"/>
                <a:gd name="T10" fmla="*/ 4 w 4"/>
                <a:gd name="T11" fmla="*/ 6 h 9"/>
                <a:gd name="T12" fmla="*/ 4 w 4"/>
                <a:gd name="T13" fmla="*/ 6 h 9"/>
                <a:gd name="T14" fmla="*/ 3 w 4"/>
                <a:gd name="T15" fmla="*/ 7 h 9"/>
                <a:gd name="T16" fmla="*/ 2 w 4"/>
                <a:gd name="T17" fmla="*/ 8 h 9"/>
                <a:gd name="T18" fmla="*/ 2 w 4"/>
                <a:gd name="T19" fmla="*/ 8 h 9"/>
                <a:gd name="T20" fmla="*/ 1 w 4"/>
                <a:gd name="T21" fmla="*/ 9 h 9"/>
                <a:gd name="T22" fmla="*/ 0 w 4"/>
                <a:gd name="T23" fmla="*/ 8 h 9"/>
                <a:gd name="T24" fmla="*/ 0 w 4"/>
                <a:gd name="T25" fmla="*/ 8 h 9"/>
                <a:gd name="T26" fmla="*/ 0 w 4"/>
                <a:gd name="T27" fmla="*/ 6 h 9"/>
                <a:gd name="T28" fmla="*/ 0 w 4"/>
                <a:gd name="T29" fmla="*/ 6 h 9"/>
                <a:gd name="T30" fmla="*/ 0 w 4"/>
                <a:gd name="T31" fmla="*/ 5 h 9"/>
                <a:gd name="T32" fmla="*/ 0 w 4"/>
                <a:gd name="T33" fmla="*/ 5 h 9"/>
                <a:gd name="T34" fmla="*/ 1 w 4"/>
                <a:gd name="T35" fmla="*/ 3 h 9"/>
                <a:gd name="T36" fmla="*/ 1 w 4"/>
                <a:gd name="T37" fmla="*/ 2 h 9"/>
                <a:gd name="T38" fmla="*/ 0 w 4"/>
                <a:gd name="T39" fmla="*/ 2 h 9"/>
                <a:gd name="T40" fmla="*/ 0 w 4"/>
                <a:gd name="T41" fmla="*/ 2 h 9"/>
                <a:gd name="T42" fmla="*/ 0 w 4"/>
                <a:gd name="T43" fmla="*/ 1 h 9"/>
                <a:gd name="T44" fmla="*/ 1 w 4"/>
                <a:gd name="T45" fmla="*/ 1 h 9"/>
                <a:gd name="T46" fmla="*/ 2 w 4"/>
                <a:gd name="T47" fmla="*/ 0 h 9"/>
                <a:gd name="T48" fmla="*/ 3 w 4"/>
                <a:gd name="T49" fmla="*/ 2 h 9"/>
                <a:gd name="T50" fmla="*/ 3 w 4"/>
                <a:gd name="T51" fmla="*/ 2 h 9"/>
                <a:gd name="T52" fmla="*/ 3 w 4"/>
                <a:gd name="T53" fmla="*/ 3 h 9"/>
                <a:gd name="T54" fmla="*/ 2 w 4"/>
                <a:gd name="T55" fmla="*/ 4 h 9"/>
                <a:gd name="T56" fmla="*/ 2 w 4"/>
                <a:gd name="T57" fmla="*/ 4 h 9"/>
                <a:gd name="T58" fmla="*/ 2 w 4"/>
                <a:gd name="T59"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 h="9">
                  <a:moveTo>
                    <a:pt x="2" y="6"/>
                  </a:moveTo>
                  <a:lnTo>
                    <a:pt x="2" y="6"/>
                  </a:lnTo>
                  <a:lnTo>
                    <a:pt x="2" y="6"/>
                  </a:lnTo>
                  <a:lnTo>
                    <a:pt x="3" y="5"/>
                  </a:lnTo>
                  <a:lnTo>
                    <a:pt x="4" y="6"/>
                  </a:lnTo>
                  <a:lnTo>
                    <a:pt x="4" y="6"/>
                  </a:lnTo>
                  <a:lnTo>
                    <a:pt x="4" y="6"/>
                  </a:lnTo>
                  <a:lnTo>
                    <a:pt x="3" y="7"/>
                  </a:lnTo>
                  <a:lnTo>
                    <a:pt x="2" y="8"/>
                  </a:lnTo>
                  <a:lnTo>
                    <a:pt x="2" y="8"/>
                  </a:lnTo>
                  <a:lnTo>
                    <a:pt x="1" y="9"/>
                  </a:lnTo>
                  <a:lnTo>
                    <a:pt x="0" y="8"/>
                  </a:lnTo>
                  <a:lnTo>
                    <a:pt x="0" y="8"/>
                  </a:lnTo>
                  <a:lnTo>
                    <a:pt x="0" y="6"/>
                  </a:lnTo>
                  <a:lnTo>
                    <a:pt x="0" y="6"/>
                  </a:lnTo>
                  <a:lnTo>
                    <a:pt x="0" y="5"/>
                  </a:lnTo>
                  <a:lnTo>
                    <a:pt x="0" y="5"/>
                  </a:lnTo>
                  <a:lnTo>
                    <a:pt x="1" y="3"/>
                  </a:lnTo>
                  <a:lnTo>
                    <a:pt x="1" y="2"/>
                  </a:lnTo>
                  <a:lnTo>
                    <a:pt x="0" y="2"/>
                  </a:lnTo>
                  <a:lnTo>
                    <a:pt x="0" y="2"/>
                  </a:lnTo>
                  <a:lnTo>
                    <a:pt x="0" y="1"/>
                  </a:lnTo>
                  <a:lnTo>
                    <a:pt x="1" y="1"/>
                  </a:lnTo>
                  <a:lnTo>
                    <a:pt x="2" y="0"/>
                  </a:lnTo>
                  <a:lnTo>
                    <a:pt x="3" y="2"/>
                  </a:lnTo>
                  <a:lnTo>
                    <a:pt x="3" y="2"/>
                  </a:lnTo>
                  <a:lnTo>
                    <a:pt x="3" y="3"/>
                  </a:lnTo>
                  <a:lnTo>
                    <a:pt x="2" y="4"/>
                  </a:lnTo>
                  <a:lnTo>
                    <a:pt x="2" y="4"/>
                  </a:lnTo>
                  <a:lnTo>
                    <a:pt x="2"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265"/>
            <p:cNvSpPr>
              <a:spLocks/>
            </p:cNvSpPr>
            <p:nvPr/>
          </p:nvSpPr>
          <p:spPr bwMode="auto">
            <a:xfrm>
              <a:off x="1873250" y="508001"/>
              <a:ext cx="3175" cy="1588"/>
            </a:xfrm>
            <a:custGeom>
              <a:avLst/>
              <a:gdLst>
                <a:gd name="T0" fmla="*/ 2 w 2"/>
                <a:gd name="T1" fmla="*/ 0 h 1"/>
                <a:gd name="T2" fmla="*/ 1 w 2"/>
                <a:gd name="T3" fmla="*/ 1 h 1"/>
                <a:gd name="T4" fmla="*/ 0 w 2"/>
                <a:gd name="T5" fmla="*/ 1 h 1"/>
                <a:gd name="T6" fmla="*/ 0 w 2"/>
                <a:gd name="T7" fmla="*/ 0 h 1"/>
                <a:gd name="T8" fmla="*/ 1 w 2"/>
                <a:gd name="T9" fmla="*/ 0 h 1"/>
                <a:gd name="T10" fmla="*/ 2 w 2"/>
                <a:gd name="T11" fmla="*/ 0 h 1"/>
                <a:gd name="T12" fmla="*/ 2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0"/>
                  </a:moveTo>
                  <a:lnTo>
                    <a:pt x="1" y="1"/>
                  </a:lnTo>
                  <a:lnTo>
                    <a:pt x="0" y="1"/>
                  </a:lnTo>
                  <a:lnTo>
                    <a:pt x="0" y="0"/>
                  </a:lnTo>
                  <a:lnTo>
                    <a:pt x="1" y="0"/>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266"/>
            <p:cNvSpPr>
              <a:spLocks/>
            </p:cNvSpPr>
            <p:nvPr/>
          </p:nvSpPr>
          <p:spPr bwMode="auto">
            <a:xfrm>
              <a:off x="1865313" y="506413"/>
              <a:ext cx="9525" cy="6350"/>
            </a:xfrm>
            <a:custGeom>
              <a:avLst/>
              <a:gdLst>
                <a:gd name="T0" fmla="*/ 3 w 6"/>
                <a:gd name="T1" fmla="*/ 2 h 4"/>
                <a:gd name="T2" fmla="*/ 4 w 6"/>
                <a:gd name="T3" fmla="*/ 2 h 4"/>
                <a:gd name="T4" fmla="*/ 4 w 6"/>
                <a:gd name="T5" fmla="*/ 1 h 4"/>
                <a:gd name="T6" fmla="*/ 5 w 6"/>
                <a:gd name="T7" fmla="*/ 1 h 4"/>
                <a:gd name="T8" fmla="*/ 6 w 6"/>
                <a:gd name="T9" fmla="*/ 1 h 4"/>
                <a:gd name="T10" fmla="*/ 5 w 6"/>
                <a:gd name="T11" fmla="*/ 1 h 4"/>
                <a:gd name="T12" fmla="*/ 4 w 6"/>
                <a:gd name="T13" fmla="*/ 2 h 4"/>
                <a:gd name="T14" fmla="*/ 4 w 6"/>
                <a:gd name="T15" fmla="*/ 3 h 4"/>
                <a:gd name="T16" fmla="*/ 4 w 6"/>
                <a:gd name="T17" fmla="*/ 3 h 4"/>
                <a:gd name="T18" fmla="*/ 4 w 6"/>
                <a:gd name="T19" fmla="*/ 3 h 4"/>
                <a:gd name="T20" fmla="*/ 2 w 6"/>
                <a:gd name="T21" fmla="*/ 3 h 4"/>
                <a:gd name="T22" fmla="*/ 1 w 6"/>
                <a:gd name="T23" fmla="*/ 3 h 4"/>
                <a:gd name="T24" fmla="*/ 1 w 6"/>
                <a:gd name="T25" fmla="*/ 3 h 4"/>
                <a:gd name="T26" fmla="*/ 0 w 6"/>
                <a:gd name="T27" fmla="*/ 4 h 4"/>
                <a:gd name="T28" fmla="*/ 0 w 6"/>
                <a:gd name="T29" fmla="*/ 3 h 4"/>
                <a:gd name="T30" fmla="*/ 2 w 6"/>
                <a:gd name="T31" fmla="*/ 2 h 4"/>
                <a:gd name="T32" fmla="*/ 2 w 6"/>
                <a:gd name="T33" fmla="*/ 1 h 4"/>
                <a:gd name="T34" fmla="*/ 3 w 6"/>
                <a:gd name="T35" fmla="*/ 1 h 4"/>
                <a:gd name="T36" fmla="*/ 4 w 6"/>
                <a:gd name="T37" fmla="*/ 0 h 4"/>
                <a:gd name="T38" fmla="*/ 4 w 6"/>
                <a:gd name="T39" fmla="*/ 0 h 4"/>
                <a:gd name="T40" fmla="*/ 4 w 6"/>
                <a:gd name="T41" fmla="*/ 1 h 4"/>
                <a:gd name="T42" fmla="*/ 4 w 6"/>
                <a:gd name="T43" fmla="*/ 1 h 4"/>
                <a:gd name="T44" fmla="*/ 3 w 6"/>
                <a:gd name="T4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4">
                  <a:moveTo>
                    <a:pt x="3" y="2"/>
                  </a:moveTo>
                  <a:lnTo>
                    <a:pt x="4" y="2"/>
                  </a:lnTo>
                  <a:lnTo>
                    <a:pt x="4" y="1"/>
                  </a:lnTo>
                  <a:lnTo>
                    <a:pt x="5" y="1"/>
                  </a:lnTo>
                  <a:lnTo>
                    <a:pt x="6" y="1"/>
                  </a:lnTo>
                  <a:lnTo>
                    <a:pt x="5" y="1"/>
                  </a:lnTo>
                  <a:lnTo>
                    <a:pt x="4" y="2"/>
                  </a:lnTo>
                  <a:lnTo>
                    <a:pt x="4" y="3"/>
                  </a:lnTo>
                  <a:lnTo>
                    <a:pt x="4" y="3"/>
                  </a:lnTo>
                  <a:lnTo>
                    <a:pt x="4" y="3"/>
                  </a:lnTo>
                  <a:lnTo>
                    <a:pt x="2" y="3"/>
                  </a:lnTo>
                  <a:lnTo>
                    <a:pt x="1" y="3"/>
                  </a:lnTo>
                  <a:lnTo>
                    <a:pt x="1" y="3"/>
                  </a:lnTo>
                  <a:lnTo>
                    <a:pt x="0" y="4"/>
                  </a:lnTo>
                  <a:lnTo>
                    <a:pt x="0" y="3"/>
                  </a:lnTo>
                  <a:lnTo>
                    <a:pt x="2" y="2"/>
                  </a:lnTo>
                  <a:lnTo>
                    <a:pt x="2" y="1"/>
                  </a:lnTo>
                  <a:lnTo>
                    <a:pt x="3" y="1"/>
                  </a:lnTo>
                  <a:lnTo>
                    <a:pt x="4" y="0"/>
                  </a:lnTo>
                  <a:lnTo>
                    <a:pt x="4" y="0"/>
                  </a:lnTo>
                  <a:lnTo>
                    <a:pt x="4" y="1"/>
                  </a:lnTo>
                  <a:lnTo>
                    <a:pt x="4" y="1"/>
                  </a:lnTo>
                  <a:lnTo>
                    <a:pt x="3"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267"/>
            <p:cNvSpPr>
              <a:spLocks/>
            </p:cNvSpPr>
            <p:nvPr/>
          </p:nvSpPr>
          <p:spPr bwMode="auto">
            <a:xfrm>
              <a:off x="2308225" y="503238"/>
              <a:ext cx="11113" cy="6350"/>
            </a:xfrm>
            <a:custGeom>
              <a:avLst/>
              <a:gdLst>
                <a:gd name="T0" fmla="*/ 7 w 7"/>
                <a:gd name="T1" fmla="*/ 1 h 4"/>
                <a:gd name="T2" fmla="*/ 6 w 7"/>
                <a:gd name="T3" fmla="*/ 1 h 4"/>
                <a:gd name="T4" fmla="*/ 6 w 7"/>
                <a:gd name="T5" fmla="*/ 1 h 4"/>
                <a:gd name="T6" fmla="*/ 4 w 7"/>
                <a:gd name="T7" fmla="*/ 2 h 4"/>
                <a:gd name="T8" fmla="*/ 4 w 7"/>
                <a:gd name="T9" fmla="*/ 2 h 4"/>
                <a:gd name="T10" fmla="*/ 3 w 7"/>
                <a:gd name="T11" fmla="*/ 3 h 4"/>
                <a:gd name="T12" fmla="*/ 3 w 7"/>
                <a:gd name="T13" fmla="*/ 3 h 4"/>
                <a:gd name="T14" fmla="*/ 2 w 7"/>
                <a:gd name="T15" fmla="*/ 4 h 4"/>
                <a:gd name="T16" fmla="*/ 0 w 7"/>
                <a:gd name="T17" fmla="*/ 4 h 4"/>
                <a:gd name="T18" fmla="*/ 2 w 7"/>
                <a:gd name="T19" fmla="*/ 2 h 4"/>
                <a:gd name="T20" fmla="*/ 2 w 7"/>
                <a:gd name="T21" fmla="*/ 1 h 4"/>
                <a:gd name="T22" fmla="*/ 3 w 7"/>
                <a:gd name="T23" fmla="*/ 1 h 4"/>
                <a:gd name="T24" fmla="*/ 4 w 7"/>
                <a:gd name="T25" fmla="*/ 1 h 4"/>
                <a:gd name="T26" fmla="*/ 5 w 7"/>
                <a:gd name="T27" fmla="*/ 1 h 4"/>
                <a:gd name="T28" fmla="*/ 6 w 7"/>
                <a:gd name="T29" fmla="*/ 0 h 4"/>
                <a:gd name="T30" fmla="*/ 7 w 7"/>
                <a:gd name="T3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7" y="1"/>
                  </a:moveTo>
                  <a:lnTo>
                    <a:pt x="6" y="1"/>
                  </a:lnTo>
                  <a:lnTo>
                    <a:pt x="6" y="1"/>
                  </a:lnTo>
                  <a:lnTo>
                    <a:pt x="4" y="2"/>
                  </a:lnTo>
                  <a:lnTo>
                    <a:pt x="4" y="2"/>
                  </a:lnTo>
                  <a:lnTo>
                    <a:pt x="3" y="3"/>
                  </a:lnTo>
                  <a:lnTo>
                    <a:pt x="3" y="3"/>
                  </a:lnTo>
                  <a:lnTo>
                    <a:pt x="2" y="4"/>
                  </a:lnTo>
                  <a:lnTo>
                    <a:pt x="0" y="4"/>
                  </a:lnTo>
                  <a:lnTo>
                    <a:pt x="2" y="2"/>
                  </a:lnTo>
                  <a:lnTo>
                    <a:pt x="2" y="1"/>
                  </a:lnTo>
                  <a:lnTo>
                    <a:pt x="3" y="1"/>
                  </a:lnTo>
                  <a:lnTo>
                    <a:pt x="4" y="1"/>
                  </a:lnTo>
                  <a:lnTo>
                    <a:pt x="5" y="1"/>
                  </a:lnTo>
                  <a:lnTo>
                    <a:pt x="6" y="0"/>
                  </a:lnTo>
                  <a:lnTo>
                    <a:pt x="7"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268"/>
            <p:cNvSpPr>
              <a:spLocks/>
            </p:cNvSpPr>
            <p:nvPr/>
          </p:nvSpPr>
          <p:spPr bwMode="auto">
            <a:xfrm>
              <a:off x="1962150" y="496888"/>
              <a:ext cx="4763" cy="3175"/>
            </a:xfrm>
            <a:custGeom>
              <a:avLst/>
              <a:gdLst>
                <a:gd name="T0" fmla="*/ 2 w 3"/>
                <a:gd name="T1" fmla="*/ 1 h 2"/>
                <a:gd name="T2" fmla="*/ 1 w 3"/>
                <a:gd name="T3" fmla="*/ 2 h 2"/>
                <a:gd name="T4" fmla="*/ 0 w 3"/>
                <a:gd name="T5" fmla="*/ 1 h 2"/>
                <a:gd name="T6" fmla="*/ 0 w 3"/>
                <a:gd name="T7" fmla="*/ 1 h 2"/>
                <a:gd name="T8" fmla="*/ 0 w 3"/>
                <a:gd name="T9" fmla="*/ 1 h 2"/>
                <a:gd name="T10" fmla="*/ 2 w 3"/>
                <a:gd name="T11" fmla="*/ 0 h 2"/>
                <a:gd name="T12" fmla="*/ 3 w 3"/>
                <a:gd name="T13" fmla="*/ 0 h 2"/>
                <a:gd name="T14" fmla="*/ 3 w 3"/>
                <a:gd name="T15" fmla="*/ 0 h 2"/>
                <a:gd name="T16" fmla="*/ 3 w 3"/>
                <a:gd name="T17" fmla="*/ 0 h 2"/>
                <a:gd name="T18" fmla="*/ 2 w 3"/>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2" y="1"/>
                  </a:moveTo>
                  <a:lnTo>
                    <a:pt x="1" y="2"/>
                  </a:lnTo>
                  <a:lnTo>
                    <a:pt x="0" y="1"/>
                  </a:lnTo>
                  <a:lnTo>
                    <a:pt x="0" y="1"/>
                  </a:lnTo>
                  <a:lnTo>
                    <a:pt x="0" y="1"/>
                  </a:lnTo>
                  <a:lnTo>
                    <a:pt x="2" y="0"/>
                  </a:lnTo>
                  <a:lnTo>
                    <a:pt x="3" y="0"/>
                  </a:lnTo>
                  <a:lnTo>
                    <a:pt x="3" y="0"/>
                  </a:lnTo>
                  <a:lnTo>
                    <a:pt x="3" y="0"/>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269"/>
            <p:cNvSpPr>
              <a:spLocks/>
            </p:cNvSpPr>
            <p:nvPr/>
          </p:nvSpPr>
          <p:spPr bwMode="auto">
            <a:xfrm>
              <a:off x="2338388" y="495301"/>
              <a:ext cx="22225" cy="15875"/>
            </a:xfrm>
            <a:custGeom>
              <a:avLst/>
              <a:gdLst>
                <a:gd name="T0" fmla="*/ 11 w 14"/>
                <a:gd name="T1" fmla="*/ 6 h 10"/>
                <a:gd name="T2" fmla="*/ 9 w 14"/>
                <a:gd name="T3" fmla="*/ 8 h 10"/>
                <a:gd name="T4" fmla="*/ 8 w 14"/>
                <a:gd name="T5" fmla="*/ 9 h 10"/>
                <a:gd name="T6" fmla="*/ 6 w 14"/>
                <a:gd name="T7" fmla="*/ 10 h 10"/>
                <a:gd name="T8" fmla="*/ 5 w 14"/>
                <a:gd name="T9" fmla="*/ 10 h 10"/>
                <a:gd name="T10" fmla="*/ 5 w 14"/>
                <a:gd name="T11" fmla="*/ 9 h 10"/>
                <a:gd name="T12" fmla="*/ 5 w 14"/>
                <a:gd name="T13" fmla="*/ 9 h 10"/>
                <a:gd name="T14" fmla="*/ 4 w 14"/>
                <a:gd name="T15" fmla="*/ 9 h 10"/>
                <a:gd name="T16" fmla="*/ 4 w 14"/>
                <a:gd name="T17" fmla="*/ 9 h 10"/>
                <a:gd name="T18" fmla="*/ 5 w 14"/>
                <a:gd name="T19" fmla="*/ 8 h 10"/>
                <a:gd name="T20" fmla="*/ 5 w 14"/>
                <a:gd name="T21" fmla="*/ 7 h 10"/>
                <a:gd name="T22" fmla="*/ 5 w 14"/>
                <a:gd name="T23" fmla="*/ 8 h 10"/>
                <a:gd name="T24" fmla="*/ 4 w 14"/>
                <a:gd name="T25" fmla="*/ 8 h 10"/>
                <a:gd name="T26" fmla="*/ 2 w 14"/>
                <a:gd name="T27" fmla="*/ 9 h 10"/>
                <a:gd name="T28" fmla="*/ 1 w 14"/>
                <a:gd name="T29" fmla="*/ 10 h 10"/>
                <a:gd name="T30" fmla="*/ 0 w 14"/>
                <a:gd name="T31" fmla="*/ 10 h 10"/>
                <a:gd name="T32" fmla="*/ 0 w 14"/>
                <a:gd name="T33" fmla="*/ 10 h 10"/>
                <a:gd name="T34" fmla="*/ 1 w 14"/>
                <a:gd name="T35" fmla="*/ 8 h 10"/>
                <a:gd name="T36" fmla="*/ 2 w 14"/>
                <a:gd name="T37" fmla="*/ 7 h 10"/>
                <a:gd name="T38" fmla="*/ 3 w 14"/>
                <a:gd name="T39" fmla="*/ 6 h 10"/>
                <a:gd name="T40" fmla="*/ 5 w 14"/>
                <a:gd name="T41" fmla="*/ 5 h 10"/>
                <a:gd name="T42" fmla="*/ 8 w 14"/>
                <a:gd name="T43" fmla="*/ 2 h 10"/>
                <a:gd name="T44" fmla="*/ 13 w 14"/>
                <a:gd name="T45" fmla="*/ 0 h 10"/>
                <a:gd name="T46" fmla="*/ 14 w 14"/>
                <a:gd name="T47" fmla="*/ 1 h 10"/>
                <a:gd name="T48" fmla="*/ 14 w 14"/>
                <a:gd name="T49" fmla="*/ 2 h 10"/>
                <a:gd name="T50" fmla="*/ 13 w 14"/>
                <a:gd name="T51" fmla="*/ 3 h 10"/>
                <a:gd name="T52" fmla="*/ 13 w 14"/>
                <a:gd name="T53" fmla="*/ 4 h 10"/>
                <a:gd name="T54" fmla="*/ 12 w 14"/>
                <a:gd name="T55" fmla="*/ 5 h 10"/>
                <a:gd name="T56" fmla="*/ 11 w 14"/>
                <a:gd name="T57"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 h="10">
                  <a:moveTo>
                    <a:pt x="11" y="6"/>
                  </a:moveTo>
                  <a:lnTo>
                    <a:pt x="9" y="8"/>
                  </a:lnTo>
                  <a:lnTo>
                    <a:pt x="8" y="9"/>
                  </a:lnTo>
                  <a:lnTo>
                    <a:pt x="6" y="10"/>
                  </a:lnTo>
                  <a:lnTo>
                    <a:pt x="5" y="10"/>
                  </a:lnTo>
                  <a:lnTo>
                    <a:pt x="5" y="9"/>
                  </a:lnTo>
                  <a:lnTo>
                    <a:pt x="5" y="9"/>
                  </a:lnTo>
                  <a:lnTo>
                    <a:pt x="4" y="9"/>
                  </a:lnTo>
                  <a:lnTo>
                    <a:pt x="4" y="9"/>
                  </a:lnTo>
                  <a:lnTo>
                    <a:pt x="5" y="8"/>
                  </a:lnTo>
                  <a:lnTo>
                    <a:pt x="5" y="7"/>
                  </a:lnTo>
                  <a:lnTo>
                    <a:pt x="5" y="8"/>
                  </a:lnTo>
                  <a:lnTo>
                    <a:pt x="4" y="8"/>
                  </a:lnTo>
                  <a:lnTo>
                    <a:pt x="2" y="9"/>
                  </a:lnTo>
                  <a:lnTo>
                    <a:pt x="1" y="10"/>
                  </a:lnTo>
                  <a:lnTo>
                    <a:pt x="0" y="10"/>
                  </a:lnTo>
                  <a:lnTo>
                    <a:pt x="0" y="10"/>
                  </a:lnTo>
                  <a:lnTo>
                    <a:pt x="1" y="8"/>
                  </a:lnTo>
                  <a:lnTo>
                    <a:pt x="2" y="7"/>
                  </a:lnTo>
                  <a:lnTo>
                    <a:pt x="3" y="6"/>
                  </a:lnTo>
                  <a:lnTo>
                    <a:pt x="5" y="5"/>
                  </a:lnTo>
                  <a:lnTo>
                    <a:pt x="8" y="2"/>
                  </a:lnTo>
                  <a:lnTo>
                    <a:pt x="13" y="0"/>
                  </a:lnTo>
                  <a:lnTo>
                    <a:pt x="14" y="1"/>
                  </a:lnTo>
                  <a:lnTo>
                    <a:pt x="14" y="2"/>
                  </a:lnTo>
                  <a:lnTo>
                    <a:pt x="13" y="3"/>
                  </a:lnTo>
                  <a:lnTo>
                    <a:pt x="13" y="4"/>
                  </a:lnTo>
                  <a:lnTo>
                    <a:pt x="12" y="5"/>
                  </a:lnTo>
                  <a:lnTo>
                    <a:pt x="11"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270"/>
            <p:cNvSpPr>
              <a:spLocks/>
            </p:cNvSpPr>
            <p:nvPr/>
          </p:nvSpPr>
          <p:spPr bwMode="auto">
            <a:xfrm>
              <a:off x="2317750" y="488951"/>
              <a:ext cx="20638" cy="31750"/>
            </a:xfrm>
            <a:custGeom>
              <a:avLst/>
              <a:gdLst>
                <a:gd name="T0" fmla="*/ 9 w 13"/>
                <a:gd name="T1" fmla="*/ 0 h 20"/>
                <a:gd name="T2" fmla="*/ 10 w 13"/>
                <a:gd name="T3" fmla="*/ 0 h 20"/>
                <a:gd name="T4" fmla="*/ 10 w 13"/>
                <a:gd name="T5" fmla="*/ 1 h 20"/>
                <a:gd name="T6" fmla="*/ 9 w 13"/>
                <a:gd name="T7" fmla="*/ 2 h 20"/>
                <a:gd name="T8" fmla="*/ 9 w 13"/>
                <a:gd name="T9" fmla="*/ 3 h 20"/>
                <a:gd name="T10" fmla="*/ 11 w 13"/>
                <a:gd name="T11" fmla="*/ 5 h 20"/>
                <a:gd name="T12" fmla="*/ 11 w 13"/>
                <a:gd name="T13" fmla="*/ 6 h 20"/>
                <a:gd name="T14" fmla="*/ 11 w 13"/>
                <a:gd name="T15" fmla="*/ 9 h 20"/>
                <a:gd name="T16" fmla="*/ 11 w 13"/>
                <a:gd name="T17" fmla="*/ 10 h 20"/>
                <a:gd name="T18" fmla="*/ 10 w 13"/>
                <a:gd name="T19" fmla="*/ 10 h 20"/>
                <a:gd name="T20" fmla="*/ 9 w 13"/>
                <a:gd name="T21" fmla="*/ 9 h 20"/>
                <a:gd name="T22" fmla="*/ 7 w 13"/>
                <a:gd name="T23" fmla="*/ 10 h 20"/>
                <a:gd name="T24" fmla="*/ 7 w 13"/>
                <a:gd name="T25" fmla="*/ 11 h 20"/>
                <a:gd name="T26" fmla="*/ 9 w 13"/>
                <a:gd name="T27" fmla="*/ 11 h 20"/>
                <a:gd name="T28" fmla="*/ 9 w 13"/>
                <a:gd name="T29" fmla="*/ 12 h 20"/>
                <a:gd name="T30" fmla="*/ 8 w 13"/>
                <a:gd name="T31" fmla="*/ 13 h 20"/>
                <a:gd name="T32" fmla="*/ 8 w 13"/>
                <a:gd name="T33" fmla="*/ 14 h 20"/>
                <a:gd name="T34" fmla="*/ 10 w 13"/>
                <a:gd name="T35" fmla="*/ 14 h 20"/>
                <a:gd name="T36" fmla="*/ 8 w 13"/>
                <a:gd name="T37" fmla="*/ 16 h 20"/>
                <a:gd name="T38" fmla="*/ 7 w 13"/>
                <a:gd name="T39" fmla="*/ 17 h 20"/>
                <a:gd name="T40" fmla="*/ 6 w 13"/>
                <a:gd name="T41" fmla="*/ 18 h 20"/>
                <a:gd name="T42" fmla="*/ 6 w 13"/>
                <a:gd name="T43" fmla="*/ 19 h 20"/>
                <a:gd name="T44" fmla="*/ 4 w 13"/>
                <a:gd name="T45" fmla="*/ 20 h 20"/>
                <a:gd name="T46" fmla="*/ 3 w 13"/>
                <a:gd name="T47" fmla="*/ 20 h 20"/>
                <a:gd name="T48" fmla="*/ 3 w 13"/>
                <a:gd name="T49" fmla="*/ 18 h 20"/>
                <a:gd name="T50" fmla="*/ 2 w 13"/>
                <a:gd name="T51" fmla="*/ 17 h 20"/>
                <a:gd name="T52" fmla="*/ 2 w 13"/>
                <a:gd name="T53" fmla="*/ 17 h 20"/>
                <a:gd name="T54" fmla="*/ 2 w 13"/>
                <a:gd name="T55" fmla="*/ 16 h 20"/>
                <a:gd name="T56" fmla="*/ 3 w 13"/>
                <a:gd name="T57" fmla="*/ 15 h 20"/>
                <a:gd name="T58" fmla="*/ 2 w 13"/>
                <a:gd name="T59" fmla="*/ 15 h 20"/>
                <a:gd name="T60" fmla="*/ 1 w 13"/>
                <a:gd name="T61" fmla="*/ 16 h 20"/>
                <a:gd name="T62" fmla="*/ 1 w 13"/>
                <a:gd name="T63" fmla="*/ 14 h 20"/>
                <a:gd name="T64" fmla="*/ 0 w 13"/>
                <a:gd name="T65" fmla="*/ 12 h 20"/>
                <a:gd name="T66" fmla="*/ 1 w 13"/>
                <a:gd name="T67" fmla="*/ 12 h 20"/>
                <a:gd name="T68" fmla="*/ 2 w 13"/>
                <a:gd name="T69" fmla="*/ 12 h 20"/>
                <a:gd name="T70" fmla="*/ 3 w 13"/>
                <a:gd name="T71" fmla="*/ 10 h 20"/>
                <a:gd name="T72" fmla="*/ 3 w 13"/>
                <a:gd name="T73" fmla="*/ 9 h 20"/>
                <a:gd name="T74" fmla="*/ 1 w 13"/>
                <a:gd name="T75" fmla="*/ 9 h 20"/>
                <a:gd name="T76" fmla="*/ 2 w 13"/>
                <a:gd name="T77" fmla="*/ 8 h 20"/>
                <a:gd name="T78" fmla="*/ 0 w 13"/>
                <a:gd name="T79" fmla="*/ 8 h 20"/>
                <a:gd name="T80" fmla="*/ 0 w 13"/>
                <a:gd name="T81" fmla="*/ 7 h 20"/>
                <a:gd name="T82" fmla="*/ 1 w 13"/>
                <a:gd name="T83" fmla="*/ 6 h 20"/>
                <a:gd name="T84" fmla="*/ 2 w 13"/>
                <a:gd name="T85" fmla="*/ 6 h 20"/>
                <a:gd name="T86" fmla="*/ 4 w 13"/>
                <a:gd name="T87" fmla="*/ 6 h 20"/>
                <a:gd name="T88" fmla="*/ 5 w 13"/>
                <a:gd name="T89" fmla="*/ 5 h 20"/>
                <a:gd name="T90" fmla="*/ 6 w 13"/>
                <a:gd name="T91" fmla="*/ 4 h 20"/>
                <a:gd name="T92" fmla="*/ 3 w 13"/>
                <a:gd name="T93" fmla="*/ 4 h 20"/>
                <a:gd name="T94" fmla="*/ 1 w 13"/>
                <a:gd name="T95" fmla="*/ 4 h 20"/>
                <a:gd name="T96" fmla="*/ 4 w 13"/>
                <a:gd name="T97" fmla="*/ 3 h 20"/>
                <a:gd name="T98" fmla="*/ 5 w 13"/>
                <a:gd name="T99" fmla="*/ 2 h 20"/>
                <a:gd name="T100" fmla="*/ 6 w 13"/>
                <a:gd name="T10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 h="20">
                  <a:moveTo>
                    <a:pt x="7" y="0"/>
                  </a:moveTo>
                  <a:lnTo>
                    <a:pt x="9" y="0"/>
                  </a:lnTo>
                  <a:lnTo>
                    <a:pt x="10" y="0"/>
                  </a:lnTo>
                  <a:lnTo>
                    <a:pt x="10" y="0"/>
                  </a:lnTo>
                  <a:lnTo>
                    <a:pt x="10" y="1"/>
                  </a:lnTo>
                  <a:lnTo>
                    <a:pt x="10" y="1"/>
                  </a:lnTo>
                  <a:lnTo>
                    <a:pt x="10" y="2"/>
                  </a:lnTo>
                  <a:lnTo>
                    <a:pt x="9" y="2"/>
                  </a:lnTo>
                  <a:lnTo>
                    <a:pt x="9" y="3"/>
                  </a:lnTo>
                  <a:lnTo>
                    <a:pt x="9" y="3"/>
                  </a:lnTo>
                  <a:lnTo>
                    <a:pt x="11" y="4"/>
                  </a:lnTo>
                  <a:lnTo>
                    <a:pt x="11" y="5"/>
                  </a:lnTo>
                  <a:lnTo>
                    <a:pt x="13" y="6"/>
                  </a:lnTo>
                  <a:lnTo>
                    <a:pt x="11" y="6"/>
                  </a:lnTo>
                  <a:lnTo>
                    <a:pt x="11" y="8"/>
                  </a:lnTo>
                  <a:lnTo>
                    <a:pt x="11" y="9"/>
                  </a:lnTo>
                  <a:lnTo>
                    <a:pt x="11" y="10"/>
                  </a:lnTo>
                  <a:lnTo>
                    <a:pt x="11" y="10"/>
                  </a:lnTo>
                  <a:lnTo>
                    <a:pt x="11" y="10"/>
                  </a:lnTo>
                  <a:lnTo>
                    <a:pt x="10" y="10"/>
                  </a:lnTo>
                  <a:lnTo>
                    <a:pt x="9" y="9"/>
                  </a:lnTo>
                  <a:lnTo>
                    <a:pt x="9" y="9"/>
                  </a:lnTo>
                  <a:lnTo>
                    <a:pt x="8" y="10"/>
                  </a:lnTo>
                  <a:lnTo>
                    <a:pt x="7" y="10"/>
                  </a:lnTo>
                  <a:lnTo>
                    <a:pt x="6" y="11"/>
                  </a:lnTo>
                  <a:lnTo>
                    <a:pt x="7" y="11"/>
                  </a:lnTo>
                  <a:lnTo>
                    <a:pt x="9" y="10"/>
                  </a:lnTo>
                  <a:lnTo>
                    <a:pt x="9" y="11"/>
                  </a:lnTo>
                  <a:lnTo>
                    <a:pt x="10" y="12"/>
                  </a:lnTo>
                  <a:lnTo>
                    <a:pt x="9" y="12"/>
                  </a:lnTo>
                  <a:lnTo>
                    <a:pt x="9" y="13"/>
                  </a:lnTo>
                  <a:lnTo>
                    <a:pt x="8" y="13"/>
                  </a:lnTo>
                  <a:lnTo>
                    <a:pt x="8" y="14"/>
                  </a:lnTo>
                  <a:lnTo>
                    <a:pt x="8" y="14"/>
                  </a:lnTo>
                  <a:lnTo>
                    <a:pt x="8" y="14"/>
                  </a:lnTo>
                  <a:lnTo>
                    <a:pt x="10" y="14"/>
                  </a:lnTo>
                  <a:lnTo>
                    <a:pt x="10" y="14"/>
                  </a:lnTo>
                  <a:lnTo>
                    <a:pt x="8" y="16"/>
                  </a:lnTo>
                  <a:lnTo>
                    <a:pt x="7" y="17"/>
                  </a:lnTo>
                  <a:lnTo>
                    <a:pt x="7" y="17"/>
                  </a:lnTo>
                  <a:lnTo>
                    <a:pt x="6" y="18"/>
                  </a:lnTo>
                  <a:lnTo>
                    <a:pt x="6" y="18"/>
                  </a:lnTo>
                  <a:lnTo>
                    <a:pt x="6" y="19"/>
                  </a:lnTo>
                  <a:lnTo>
                    <a:pt x="6" y="19"/>
                  </a:lnTo>
                  <a:lnTo>
                    <a:pt x="4" y="20"/>
                  </a:lnTo>
                  <a:lnTo>
                    <a:pt x="4" y="20"/>
                  </a:lnTo>
                  <a:lnTo>
                    <a:pt x="3" y="20"/>
                  </a:lnTo>
                  <a:lnTo>
                    <a:pt x="3" y="20"/>
                  </a:lnTo>
                  <a:lnTo>
                    <a:pt x="3" y="19"/>
                  </a:lnTo>
                  <a:lnTo>
                    <a:pt x="3" y="18"/>
                  </a:lnTo>
                  <a:lnTo>
                    <a:pt x="3" y="18"/>
                  </a:lnTo>
                  <a:lnTo>
                    <a:pt x="2" y="17"/>
                  </a:lnTo>
                  <a:lnTo>
                    <a:pt x="2" y="17"/>
                  </a:lnTo>
                  <a:lnTo>
                    <a:pt x="2" y="17"/>
                  </a:lnTo>
                  <a:lnTo>
                    <a:pt x="2" y="17"/>
                  </a:lnTo>
                  <a:lnTo>
                    <a:pt x="2" y="16"/>
                  </a:lnTo>
                  <a:lnTo>
                    <a:pt x="2" y="15"/>
                  </a:lnTo>
                  <a:lnTo>
                    <a:pt x="3" y="15"/>
                  </a:lnTo>
                  <a:lnTo>
                    <a:pt x="3" y="15"/>
                  </a:lnTo>
                  <a:lnTo>
                    <a:pt x="2" y="15"/>
                  </a:lnTo>
                  <a:lnTo>
                    <a:pt x="2" y="16"/>
                  </a:lnTo>
                  <a:lnTo>
                    <a:pt x="1" y="16"/>
                  </a:lnTo>
                  <a:lnTo>
                    <a:pt x="0" y="16"/>
                  </a:lnTo>
                  <a:lnTo>
                    <a:pt x="1" y="14"/>
                  </a:lnTo>
                  <a:lnTo>
                    <a:pt x="0" y="13"/>
                  </a:lnTo>
                  <a:lnTo>
                    <a:pt x="0" y="12"/>
                  </a:lnTo>
                  <a:lnTo>
                    <a:pt x="1" y="12"/>
                  </a:lnTo>
                  <a:lnTo>
                    <a:pt x="1" y="12"/>
                  </a:lnTo>
                  <a:lnTo>
                    <a:pt x="2" y="12"/>
                  </a:lnTo>
                  <a:lnTo>
                    <a:pt x="2" y="12"/>
                  </a:lnTo>
                  <a:lnTo>
                    <a:pt x="2" y="10"/>
                  </a:lnTo>
                  <a:lnTo>
                    <a:pt x="3" y="10"/>
                  </a:lnTo>
                  <a:lnTo>
                    <a:pt x="4" y="9"/>
                  </a:lnTo>
                  <a:lnTo>
                    <a:pt x="3" y="9"/>
                  </a:lnTo>
                  <a:lnTo>
                    <a:pt x="2" y="9"/>
                  </a:lnTo>
                  <a:lnTo>
                    <a:pt x="1" y="9"/>
                  </a:lnTo>
                  <a:lnTo>
                    <a:pt x="1" y="8"/>
                  </a:lnTo>
                  <a:lnTo>
                    <a:pt x="2" y="8"/>
                  </a:lnTo>
                  <a:lnTo>
                    <a:pt x="0" y="8"/>
                  </a:lnTo>
                  <a:lnTo>
                    <a:pt x="0" y="8"/>
                  </a:lnTo>
                  <a:lnTo>
                    <a:pt x="0" y="7"/>
                  </a:lnTo>
                  <a:lnTo>
                    <a:pt x="0" y="7"/>
                  </a:lnTo>
                  <a:lnTo>
                    <a:pt x="0" y="6"/>
                  </a:lnTo>
                  <a:lnTo>
                    <a:pt x="1" y="6"/>
                  </a:lnTo>
                  <a:lnTo>
                    <a:pt x="1" y="6"/>
                  </a:lnTo>
                  <a:lnTo>
                    <a:pt x="2" y="6"/>
                  </a:lnTo>
                  <a:lnTo>
                    <a:pt x="2" y="6"/>
                  </a:lnTo>
                  <a:lnTo>
                    <a:pt x="4" y="6"/>
                  </a:lnTo>
                  <a:lnTo>
                    <a:pt x="4" y="5"/>
                  </a:lnTo>
                  <a:lnTo>
                    <a:pt x="5" y="5"/>
                  </a:lnTo>
                  <a:lnTo>
                    <a:pt x="6" y="4"/>
                  </a:lnTo>
                  <a:lnTo>
                    <a:pt x="6" y="4"/>
                  </a:lnTo>
                  <a:lnTo>
                    <a:pt x="5" y="3"/>
                  </a:lnTo>
                  <a:lnTo>
                    <a:pt x="3" y="4"/>
                  </a:lnTo>
                  <a:lnTo>
                    <a:pt x="1" y="5"/>
                  </a:lnTo>
                  <a:lnTo>
                    <a:pt x="1" y="4"/>
                  </a:lnTo>
                  <a:lnTo>
                    <a:pt x="1" y="4"/>
                  </a:lnTo>
                  <a:lnTo>
                    <a:pt x="4" y="3"/>
                  </a:lnTo>
                  <a:lnTo>
                    <a:pt x="5" y="2"/>
                  </a:lnTo>
                  <a:lnTo>
                    <a:pt x="5" y="2"/>
                  </a:lnTo>
                  <a:lnTo>
                    <a:pt x="5" y="1"/>
                  </a:lnTo>
                  <a:lnTo>
                    <a:pt x="6" y="0"/>
                  </a:lnTo>
                  <a:lnTo>
                    <a:pt x="7"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271"/>
            <p:cNvSpPr>
              <a:spLocks/>
            </p:cNvSpPr>
            <p:nvPr/>
          </p:nvSpPr>
          <p:spPr bwMode="auto">
            <a:xfrm>
              <a:off x="2338388" y="485776"/>
              <a:ext cx="7938" cy="4763"/>
            </a:xfrm>
            <a:custGeom>
              <a:avLst/>
              <a:gdLst>
                <a:gd name="T0" fmla="*/ 2 w 5"/>
                <a:gd name="T1" fmla="*/ 3 h 3"/>
                <a:gd name="T2" fmla="*/ 1 w 5"/>
                <a:gd name="T3" fmla="*/ 3 h 3"/>
                <a:gd name="T4" fmla="*/ 1 w 5"/>
                <a:gd name="T5" fmla="*/ 3 h 3"/>
                <a:gd name="T6" fmla="*/ 0 w 5"/>
                <a:gd name="T7" fmla="*/ 2 h 3"/>
                <a:gd name="T8" fmla="*/ 0 w 5"/>
                <a:gd name="T9" fmla="*/ 1 h 3"/>
                <a:gd name="T10" fmla="*/ 1 w 5"/>
                <a:gd name="T11" fmla="*/ 1 h 3"/>
                <a:gd name="T12" fmla="*/ 2 w 5"/>
                <a:gd name="T13" fmla="*/ 0 h 3"/>
                <a:gd name="T14" fmla="*/ 3 w 5"/>
                <a:gd name="T15" fmla="*/ 0 h 3"/>
                <a:gd name="T16" fmla="*/ 5 w 5"/>
                <a:gd name="T17" fmla="*/ 0 h 3"/>
                <a:gd name="T18" fmla="*/ 5 w 5"/>
                <a:gd name="T19" fmla="*/ 0 h 3"/>
                <a:gd name="T20" fmla="*/ 5 w 5"/>
                <a:gd name="T21" fmla="*/ 1 h 3"/>
                <a:gd name="T22" fmla="*/ 5 w 5"/>
                <a:gd name="T23" fmla="*/ 1 h 3"/>
                <a:gd name="T24" fmla="*/ 4 w 5"/>
                <a:gd name="T25" fmla="*/ 1 h 3"/>
                <a:gd name="T26" fmla="*/ 4 w 5"/>
                <a:gd name="T27" fmla="*/ 2 h 3"/>
                <a:gd name="T28" fmla="*/ 4 w 5"/>
                <a:gd name="T29" fmla="*/ 2 h 3"/>
                <a:gd name="T30" fmla="*/ 3 w 5"/>
                <a:gd name="T31" fmla="*/ 2 h 3"/>
                <a:gd name="T32" fmla="*/ 2 w 5"/>
                <a:gd name="T3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3">
                  <a:moveTo>
                    <a:pt x="2" y="3"/>
                  </a:moveTo>
                  <a:lnTo>
                    <a:pt x="1" y="3"/>
                  </a:lnTo>
                  <a:lnTo>
                    <a:pt x="1" y="3"/>
                  </a:lnTo>
                  <a:lnTo>
                    <a:pt x="0" y="2"/>
                  </a:lnTo>
                  <a:lnTo>
                    <a:pt x="0" y="1"/>
                  </a:lnTo>
                  <a:lnTo>
                    <a:pt x="1" y="1"/>
                  </a:lnTo>
                  <a:lnTo>
                    <a:pt x="2" y="0"/>
                  </a:lnTo>
                  <a:lnTo>
                    <a:pt x="3" y="0"/>
                  </a:lnTo>
                  <a:lnTo>
                    <a:pt x="5" y="0"/>
                  </a:lnTo>
                  <a:lnTo>
                    <a:pt x="5" y="0"/>
                  </a:lnTo>
                  <a:lnTo>
                    <a:pt x="5" y="1"/>
                  </a:lnTo>
                  <a:lnTo>
                    <a:pt x="5" y="1"/>
                  </a:lnTo>
                  <a:lnTo>
                    <a:pt x="4" y="1"/>
                  </a:lnTo>
                  <a:lnTo>
                    <a:pt x="4" y="2"/>
                  </a:lnTo>
                  <a:lnTo>
                    <a:pt x="4" y="2"/>
                  </a:lnTo>
                  <a:lnTo>
                    <a:pt x="3" y="2"/>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272"/>
            <p:cNvSpPr>
              <a:spLocks/>
            </p:cNvSpPr>
            <p:nvPr/>
          </p:nvSpPr>
          <p:spPr bwMode="auto">
            <a:xfrm>
              <a:off x="2339975" y="485776"/>
              <a:ext cx="12700" cy="11113"/>
            </a:xfrm>
            <a:custGeom>
              <a:avLst/>
              <a:gdLst>
                <a:gd name="T0" fmla="*/ 6 w 8"/>
                <a:gd name="T1" fmla="*/ 4 h 7"/>
                <a:gd name="T2" fmla="*/ 4 w 8"/>
                <a:gd name="T3" fmla="*/ 7 h 7"/>
                <a:gd name="T4" fmla="*/ 3 w 8"/>
                <a:gd name="T5" fmla="*/ 6 h 7"/>
                <a:gd name="T6" fmla="*/ 3 w 8"/>
                <a:gd name="T7" fmla="*/ 6 h 7"/>
                <a:gd name="T8" fmla="*/ 2 w 8"/>
                <a:gd name="T9" fmla="*/ 7 h 7"/>
                <a:gd name="T10" fmla="*/ 1 w 8"/>
                <a:gd name="T11" fmla="*/ 7 h 7"/>
                <a:gd name="T12" fmla="*/ 1 w 8"/>
                <a:gd name="T13" fmla="*/ 6 h 7"/>
                <a:gd name="T14" fmla="*/ 1 w 8"/>
                <a:gd name="T15" fmla="*/ 6 h 7"/>
                <a:gd name="T16" fmla="*/ 2 w 8"/>
                <a:gd name="T17" fmla="*/ 5 h 7"/>
                <a:gd name="T18" fmla="*/ 2 w 8"/>
                <a:gd name="T19" fmla="*/ 5 h 7"/>
                <a:gd name="T20" fmla="*/ 0 w 8"/>
                <a:gd name="T21" fmla="*/ 5 h 7"/>
                <a:gd name="T22" fmla="*/ 0 w 8"/>
                <a:gd name="T23" fmla="*/ 5 h 7"/>
                <a:gd name="T24" fmla="*/ 0 w 8"/>
                <a:gd name="T25" fmla="*/ 4 h 7"/>
                <a:gd name="T26" fmla="*/ 1 w 8"/>
                <a:gd name="T27" fmla="*/ 3 h 7"/>
                <a:gd name="T28" fmla="*/ 1 w 8"/>
                <a:gd name="T29" fmla="*/ 3 h 7"/>
                <a:gd name="T30" fmla="*/ 2 w 8"/>
                <a:gd name="T31" fmla="*/ 3 h 7"/>
                <a:gd name="T32" fmla="*/ 4 w 8"/>
                <a:gd name="T33" fmla="*/ 2 h 7"/>
                <a:gd name="T34" fmla="*/ 4 w 8"/>
                <a:gd name="T35" fmla="*/ 2 h 7"/>
                <a:gd name="T36" fmla="*/ 7 w 8"/>
                <a:gd name="T37" fmla="*/ 0 h 7"/>
                <a:gd name="T38" fmla="*/ 8 w 8"/>
                <a:gd name="T39" fmla="*/ 0 h 7"/>
                <a:gd name="T40" fmla="*/ 8 w 8"/>
                <a:gd name="T41" fmla="*/ 1 h 7"/>
                <a:gd name="T42" fmla="*/ 8 w 8"/>
                <a:gd name="T43" fmla="*/ 3 h 7"/>
                <a:gd name="T44" fmla="*/ 6 w 8"/>
                <a:gd name="T4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7">
                  <a:moveTo>
                    <a:pt x="6" y="4"/>
                  </a:moveTo>
                  <a:lnTo>
                    <a:pt x="4" y="7"/>
                  </a:lnTo>
                  <a:lnTo>
                    <a:pt x="3" y="6"/>
                  </a:lnTo>
                  <a:lnTo>
                    <a:pt x="3" y="6"/>
                  </a:lnTo>
                  <a:lnTo>
                    <a:pt x="2" y="7"/>
                  </a:lnTo>
                  <a:lnTo>
                    <a:pt x="1" y="7"/>
                  </a:lnTo>
                  <a:lnTo>
                    <a:pt x="1" y="6"/>
                  </a:lnTo>
                  <a:lnTo>
                    <a:pt x="1" y="6"/>
                  </a:lnTo>
                  <a:lnTo>
                    <a:pt x="2" y="5"/>
                  </a:lnTo>
                  <a:lnTo>
                    <a:pt x="2" y="5"/>
                  </a:lnTo>
                  <a:lnTo>
                    <a:pt x="0" y="5"/>
                  </a:lnTo>
                  <a:lnTo>
                    <a:pt x="0" y="5"/>
                  </a:lnTo>
                  <a:lnTo>
                    <a:pt x="0" y="4"/>
                  </a:lnTo>
                  <a:lnTo>
                    <a:pt x="1" y="3"/>
                  </a:lnTo>
                  <a:lnTo>
                    <a:pt x="1" y="3"/>
                  </a:lnTo>
                  <a:lnTo>
                    <a:pt x="2" y="3"/>
                  </a:lnTo>
                  <a:lnTo>
                    <a:pt x="4" y="2"/>
                  </a:lnTo>
                  <a:lnTo>
                    <a:pt x="4" y="2"/>
                  </a:lnTo>
                  <a:lnTo>
                    <a:pt x="7" y="0"/>
                  </a:lnTo>
                  <a:lnTo>
                    <a:pt x="8" y="0"/>
                  </a:lnTo>
                  <a:lnTo>
                    <a:pt x="8" y="1"/>
                  </a:lnTo>
                  <a:lnTo>
                    <a:pt x="8" y="3"/>
                  </a:lnTo>
                  <a:lnTo>
                    <a:pt x="6"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273"/>
            <p:cNvSpPr>
              <a:spLocks/>
            </p:cNvSpPr>
            <p:nvPr/>
          </p:nvSpPr>
          <p:spPr bwMode="auto">
            <a:xfrm>
              <a:off x="1989138" y="482601"/>
              <a:ext cx="9525" cy="4763"/>
            </a:xfrm>
            <a:custGeom>
              <a:avLst/>
              <a:gdLst>
                <a:gd name="T0" fmla="*/ 2 w 6"/>
                <a:gd name="T1" fmla="*/ 2 h 3"/>
                <a:gd name="T2" fmla="*/ 1 w 6"/>
                <a:gd name="T3" fmla="*/ 3 h 3"/>
                <a:gd name="T4" fmla="*/ 0 w 6"/>
                <a:gd name="T5" fmla="*/ 3 h 3"/>
                <a:gd name="T6" fmla="*/ 1 w 6"/>
                <a:gd name="T7" fmla="*/ 2 h 3"/>
                <a:gd name="T8" fmla="*/ 1 w 6"/>
                <a:gd name="T9" fmla="*/ 2 h 3"/>
                <a:gd name="T10" fmla="*/ 2 w 6"/>
                <a:gd name="T11" fmla="*/ 1 h 3"/>
                <a:gd name="T12" fmla="*/ 4 w 6"/>
                <a:gd name="T13" fmla="*/ 1 h 3"/>
                <a:gd name="T14" fmla="*/ 5 w 6"/>
                <a:gd name="T15" fmla="*/ 0 h 3"/>
                <a:gd name="T16" fmla="*/ 6 w 6"/>
                <a:gd name="T17" fmla="*/ 0 h 3"/>
                <a:gd name="T18" fmla="*/ 6 w 6"/>
                <a:gd name="T19" fmla="*/ 1 h 3"/>
                <a:gd name="T20" fmla="*/ 4 w 6"/>
                <a:gd name="T21" fmla="*/ 1 h 3"/>
                <a:gd name="T22" fmla="*/ 2 w 6"/>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2" y="2"/>
                  </a:moveTo>
                  <a:lnTo>
                    <a:pt x="1" y="3"/>
                  </a:lnTo>
                  <a:lnTo>
                    <a:pt x="0" y="3"/>
                  </a:lnTo>
                  <a:lnTo>
                    <a:pt x="1" y="2"/>
                  </a:lnTo>
                  <a:lnTo>
                    <a:pt x="1" y="2"/>
                  </a:lnTo>
                  <a:lnTo>
                    <a:pt x="2" y="1"/>
                  </a:lnTo>
                  <a:lnTo>
                    <a:pt x="4" y="1"/>
                  </a:lnTo>
                  <a:lnTo>
                    <a:pt x="5" y="0"/>
                  </a:lnTo>
                  <a:lnTo>
                    <a:pt x="6" y="0"/>
                  </a:lnTo>
                  <a:lnTo>
                    <a:pt x="6" y="1"/>
                  </a:lnTo>
                  <a:lnTo>
                    <a:pt x="4" y="1"/>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1274"/>
            <p:cNvSpPr>
              <a:spLocks/>
            </p:cNvSpPr>
            <p:nvPr/>
          </p:nvSpPr>
          <p:spPr bwMode="auto">
            <a:xfrm>
              <a:off x="1998663" y="482601"/>
              <a:ext cx="6350" cy="1588"/>
            </a:xfrm>
            <a:custGeom>
              <a:avLst/>
              <a:gdLst>
                <a:gd name="T0" fmla="*/ 1 w 4"/>
                <a:gd name="T1" fmla="*/ 1 h 1"/>
                <a:gd name="T2" fmla="*/ 1 w 4"/>
                <a:gd name="T3" fmla="*/ 1 h 1"/>
                <a:gd name="T4" fmla="*/ 0 w 4"/>
                <a:gd name="T5" fmla="*/ 1 h 1"/>
                <a:gd name="T6" fmla="*/ 1 w 4"/>
                <a:gd name="T7" fmla="*/ 1 h 1"/>
                <a:gd name="T8" fmla="*/ 2 w 4"/>
                <a:gd name="T9" fmla="*/ 0 h 1"/>
                <a:gd name="T10" fmla="*/ 4 w 4"/>
                <a:gd name="T11" fmla="*/ 0 h 1"/>
                <a:gd name="T12" fmla="*/ 4 w 4"/>
                <a:gd name="T13" fmla="*/ 0 h 1"/>
                <a:gd name="T14" fmla="*/ 4 w 4"/>
                <a:gd name="T15" fmla="*/ 1 h 1"/>
                <a:gd name="T16" fmla="*/ 2 w 4"/>
                <a:gd name="T17" fmla="*/ 1 h 1"/>
                <a:gd name="T18" fmla="*/ 2 w 4"/>
                <a:gd name="T19" fmla="*/ 1 h 1"/>
                <a:gd name="T20" fmla="*/ 1 w 4"/>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1">
                  <a:moveTo>
                    <a:pt x="1" y="1"/>
                  </a:moveTo>
                  <a:lnTo>
                    <a:pt x="1" y="1"/>
                  </a:lnTo>
                  <a:lnTo>
                    <a:pt x="0" y="1"/>
                  </a:lnTo>
                  <a:lnTo>
                    <a:pt x="1" y="1"/>
                  </a:lnTo>
                  <a:lnTo>
                    <a:pt x="2" y="0"/>
                  </a:lnTo>
                  <a:lnTo>
                    <a:pt x="4" y="0"/>
                  </a:lnTo>
                  <a:lnTo>
                    <a:pt x="4" y="0"/>
                  </a:lnTo>
                  <a:lnTo>
                    <a:pt x="4" y="1"/>
                  </a:lnTo>
                  <a:lnTo>
                    <a:pt x="2" y="1"/>
                  </a:lnTo>
                  <a:lnTo>
                    <a:pt x="2"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275"/>
            <p:cNvSpPr>
              <a:spLocks/>
            </p:cNvSpPr>
            <p:nvPr/>
          </p:nvSpPr>
          <p:spPr bwMode="auto">
            <a:xfrm>
              <a:off x="2343150" y="479426"/>
              <a:ext cx="7938" cy="4763"/>
            </a:xfrm>
            <a:custGeom>
              <a:avLst/>
              <a:gdLst>
                <a:gd name="T0" fmla="*/ 2 w 5"/>
                <a:gd name="T1" fmla="*/ 3 h 3"/>
                <a:gd name="T2" fmla="*/ 2 w 5"/>
                <a:gd name="T3" fmla="*/ 3 h 3"/>
                <a:gd name="T4" fmla="*/ 1 w 5"/>
                <a:gd name="T5" fmla="*/ 3 h 3"/>
                <a:gd name="T6" fmla="*/ 0 w 5"/>
                <a:gd name="T7" fmla="*/ 3 h 3"/>
                <a:gd name="T8" fmla="*/ 1 w 5"/>
                <a:gd name="T9" fmla="*/ 3 h 3"/>
                <a:gd name="T10" fmla="*/ 1 w 5"/>
                <a:gd name="T11" fmla="*/ 2 h 3"/>
                <a:gd name="T12" fmla="*/ 2 w 5"/>
                <a:gd name="T13" fmla="*/ 2 h 3"/>
                <a:gd name="T14" fmla="*/ 3 w 5"/>
                <a:gd name="T15" fmla="*/ 1 h 3"/>
                <a:gd name="T16" fmla="*/ 4 w 5"/>
                <a:gd name="T17" fmla="*/ 0 h 3"/>
                <a:gd name="T18" fmla="*/ 5 w 5"/>
                <a:gd name="T19" fmla="*/ 1 h 3"/>
                <a:gd name="T20" fmla="*/ 5 w 5"/>
                <a:gd name="T21" fmla="*/ 2 h 3"/>
                <a:gd name="T22" fmla="*/ 4 w 5"/>
                <a:gd name="T23" fmla="*/ 3 h 3"/>
                <a:gd name="T24" fmla="*/ 4 w 5"/>
                <a:gd name="T25" fmla="*/ 3 h 3"/>
                <a:gd name="T26" fmla="*/ 3 w 5"/>
                <a:gd name="T27" fmla="*/ 3 h 3"/>
                <a:gd name="T28" fmla="*/ 2 w 5"/>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3">
                  <a:moveTo>
                    <a:pt x="2" y="3"/>
                  </a:moveTo>
                  <a:lnTo>
                    <a:pt x="2" y="3"/>
                  </a:lnTo>
                  <a:lnTo>
                    <a:pt x="1" y="3"/>
                  </a:lnTo>
                  <a:lnTo>
                    <a:pt x="0" y="3"/>
                  </a:lnTo>
                  <a:lnTo>
                    <a:pt x="1" y="3"/>
                  </a:lnTo>
                  <a:lnTo>
                    <a:pt x="1" y="2"/>
                  </a:lnTo>
                  <a:lnTo>
                    <a:pt x="2" y="2"/>
                  </a:lnTo>
                  <a:lnTo>
                    <a:pt x="3" y="1"/>
                  </a:lnTo>
                  <a:lnTo>
                    <a:pt x="4" y="0"/>
                  </a:lnTo>
                  <a:lnTo>
                    <a:pt x="5" y="1"/>
                  </a:lnTo>
                  <a:lnTo>
                    <a:pt x="5" y="2"/>
                  </a:lnTo>
                  <a:lnTo>
                    <a:pt x="4" y="3"/>
                  </a:lnTo>
                  <a:lnTo>
                    <a:pt x="4" y="3"/>
                  </a:lnTo>
                  <a:lnTo>
                    <a:pt x="3" y="3"/>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276"/>
            <p:cNvSpPr>
              <a:spLocks/>
            </p:cNvSpPr>
            <p:nvPr/>
          </p:nvSpPr>
          <p:spPr bwMode="auto">
            <a:xfrm>
              <a:off x="2314575" y="476251"/>
              <a:ext cx="17463" cy="17463"/>
            </a:xfrm>
            <a:custGeom>
              <a:avLst/>
              <a:gdLst>
                <a:gd name="T0" fmla="*/ 11 w 11"/>
                <a:gd name="T1" fmla="*/ 1 h 11"/>
                <a:gd name="T2" fmla="*/ 10 w 11"/>
                <a:gd name="T3" fmla="*/ 2 h 11"/>
                <a:gd name="T4" fmla="*/ 11 w 11"/>
                <a:gd name="T5" fmla="*/ 2 h 11"/>
                <a:gd name="T6" fmla="*/ 11 w 11"/>
                <a:gd name="T7" fmla="*/ 3 h 11"/>
                <a:gd name="T8" fmla="*/ 11 w 11"/>
                <a:gd name="T9" fmla="*/ 4 h 11"/>
                <a:gd name="T10" fmla="*/ 10 w 11"/>
                <a:gd name="T11" fmla="*/ 4 h 11"/>
                <a:gd name="T12" fmla="*/ 10 w 11"/>
                <a:gd name="T13" fmla="*/ 4 h 11"/>
                <a:gd name="T14" fmla="*/ 9 w 11"/>
                <a:gd name="T15" fmla="*/ 4 h 11"/>
                <a:gd name="T16" fmla="*/ 7 w 11"/>
                <a:gd name="T17" fmla="*/ 6 h 11"/>
                <a:gd name="T18" fmla="*/ 6 w 11"/>
                <a:gd name="T19" fmla="*/ 7 h 11"/>
                <a:gd name="T20" fmla="*/ 5 w 11"/>
                <a:gd name="T21" fmla="*/ 8 h 11"/>
                <a:gd name="T22" fmla="*/ 4 w 11"/>
                <a:gd name="T23" fmla="*/ 9 h 11"/>
                <a:gd name="T24" fmla="*/ 3 w 11"/>
                <a:gd name="T25" fmla="*/ 10 h 11"/>
                <a:gd name="T26" fmla="*/ 2 w 11"/>
                <a:gd name="T27" fmla="*/ 10 h 11"/>
                <a:gd name="T28" fmla="*/ 2 w 11"/>
                <a:gd name="T29" fmla="*/ 11 h 11"/>
                <a:gd name="T30" fmla="*/ 2 w 11"/>
                <a:gd name="T31" fmla="*/ 10 h 11"/>
                <a:gd name="T32" fmla="*/ 2 w 11"/>
                <a:gd name="T33" fmla="*/ 10 h 11"/>
                <a:gd name="T34" fmla="*/ 1 w 11"/>
                <a:gd name="T35" fmla="*/ 11 h 11"/>
                <a:gd name="T36" fmla="*/ 0 w 11"/>
                <a:gd name="T37" fmla="*/ 11 h 11"/>
                <a:gd name="T38" fmla="*/ 1 w 11"/>
                <a:gd name="T39" fmla="*/ 9 h 11"/>
                <a:gd name="T40" fmla="*/ 4 w 11"/>
                <a:gd name="T41" fmla="*/ 7 h 11"/>
                <a:gd name="T42" fmla="*/ 5 w 11"/>
                <a:gd name="T43" fmla="*/ 6 h 11"/>
                <a:gd name="T44" fmla="*/ 5 w 11"/>
                <a:gd name="T45" fmla="*/ 5 h 11"/>
                <a:gd name="T46" fmla="*/ 5 w 11"/>
                <a:gd name="T47" fmla="*/ 5 h 11"/>
                <a:gd name="T48" fmla="*/ 5 w 11"/>
                <a:gd name="T49" fmla="*/ 4 h 11"/>
                <a:gd name="T50" fmla="*/ 5 w 11"/>
                <a:gd name="T51" fmla="*/ 3 h 11"/>
                <a:gd name="T52" fmla="*/ 5 w 11"/>
                <a:gd name="T53" fmla="*/ 2 h 11"/>
                <a:gd name="T54" fmla="*/ 7 w 11"/>
                <a:gd name="T55" fmla="*/ 1 h 11"/>
                <a:gd name="T56" fmla="*/ 9 w 11"/>
                <a:gd name="T57" fmla="*/ 0 h 11"/>
                <a:gd name="T58" fmla="*/ 10 w 11"/>
                <a:gd name="T59" fmla="*/ 0 h 11"/>
                <a:gd name="T60" fmla="*/ 11 w 11"/>
                <a:gd name="T61" fmla="*/ 0 h 11"/>
                <a:gd name="T62" fmla="*/ 11 w 11"/>
                <a:gd name="T63" fmla="*/ 1 h 11"/>
                <a:gd name="T64" fmla="*/ 11 w 11"/>
                <a:gd name="T6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 h="11">
                  <a:moveTo>
                    <a:pt x="11" y="1"/>
                  </a:moveTo>
                  <a:lnTo>
                    <a:pt x="10" y="2"/>
                  </a:lnTo>
                  <a:lnTo>
                    <a:pt x="11" y="2"/>
                  </a:lnTo>
                  <a:lnTo>
                    <a:pt x="11" y="3"/>
                  </a:lnTo>
                  <a:lnTo>
                    <a:pt x="11" y="4"/>
                  </a:lnTo>
                  <a:lnTo>
                    <a:pt x="10" y="4"/>
                  </a:lnTo>
                  <a:lnTo>
                    <a:pt x="10" y="4"/>
                  </a:lnTo>
                  <a:lnTo>
                    <a:pt x="9" y="4"/>
                  </a:lnTo>
                  <a:lnTo>
                    <a:pt x="7" y="6"/>
                  </a:lnTo>
                  <a:lnTo>
                    <a:pt x="6" y="7"/>
                  </a:lnTo>
                  <a:lnTo>
                    <a:pt x="5" y="8"/>
                  </a:lnTo>
                  <a:lnTo>
                    <a:pt x="4" y="9"/>
                  </a:lnTo>
                  <a:lnTo>
                    <a:pt x="3" y="10"/>
                  </a:lnTo>
                  <a:lnTo>
                    <a:pt x="2" y="10"/>
                  </a:lnTo>
                  <a:lnTo>
                    <a:pt x="2" y="11"/>
                  </a:lnTo>
                  <a:lnTo>
                    <a:pt x="2" y="10"/>
                  </a:lnTo>
                  <a:lnTo>
                    <a:pt x="2" y="10"/>
                  </a:lnTo>
                  <a:lnTo>
                    <a:pt x="1" y="11"/>
                  </a:lnTo>
                  <a:lnTo>
                    <a:pt x="0" y="11"/>
                  </a:lnTo>
                  <a:lnTo>
                    <a:pt x="1" y="9"/>
                  </a:lnTo>
                  <a:lnTo>
                    <a:pt x="4" y="7"/>
                  </a:lnTo>
                  <a:lnTo>
                    <a:pt x="5" y="6"/>
                  </a:lnTo>
                  <a:lnTo>
                    <a:pt x="5" y="5"/>
                  </a:lnTo>
                  <a:lnTo>
                    <a:pt x="5" y="5"/>
                  </a:lnTo>
                  <a:lnTo>
                    <a:pt x="5" y="4"/>
                  </a:lnTo>
                  <a:lnTo>
                    <a:pt x="5" y="3"/>
                  </a:lnTo>
                  <a:lnTo>
                    <a:pt x="5" y="2"/>
                  </a:lnTo>
                  <a:lnTo>
                    <a:pt x="7" y="1"/>
                  </a:lnTo>
                  <a:lnTo>
                    <a:pt x="9" y="0"/>
                  </a:lnTo>
                  <a:lnTo>
                    <a:pt x="10" y="0"/>
                  </a:lnTo>
                  <a:lnTo>
                    <a:pt x="11" y="0"/>
                  </a:lnTo>
                  <a:lnTo>
                    <a:pt x="11" y="1"/>
                  </a:lnTo>
                  <a:lnTo>
                    <a:pt x="1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277"/>
            <p:cNvSpPr>
              <a:spLocks/>
            </p:cNvSpPr>
            <p:nvPr/>
          </p:nvSpPr>
          <p:spPr bwMode="auto">
            <a:xfrm>
              <a:off x="2330450" y="473076"/>
              <a:ext cx="19050" cy="12700"/>
            </a:xfrm>
            <a:custGeom>
              <a:avLst/>
              <a:gdLst>
                <a:gd name="T0" fmla="*/ 9 w 12"/>
                <a:gd name="T1" fmla="*/ 1 h 8"/>
                <a:gd name="T2" fmla="*/ 10 w 12"/>
                <a:gd name="T3" fmla="*/ 2 h 8"/>
                <a:gd name="T4" fmla="*/ 10 w 12"/>
                <a:gd name="T5" fmla="*/ 1 h 8"/>
                <a:gd name="T6" fmla="*/ 11 w 12"/>
                <a:gd name="T7" fmla="*/ 1 h 8"/>
                <a:gd name="T8" fmla="*/ 12 w 12"/>
                <a:gd name="T9" fmla="*/ 2 h 8"/>
                <a:gd name="T10" fmla="*/ 12 w 12"/>
                <a:gd name="T11" fmla="*/ 2 h 8"/>
                <a:gd name="T12" fmla="*/ 12 w 12"/>
                <a:gd name="T13" fmla="*/ 3 h 8"/>
                <a:gd name="T14" fmla="*/ 12 w 12"/>
                <a:gd name="T15" fmla="*/ 3 h 8"/>
                <a:gd name="T16" fmla="*/ 11 w 12"/>
                <a:gd name="T17" fmla="*/ 4 h 8"/>
                <a:gd name="T18" fmla="*/ 10 w 12"/>
                <a:gd name="T19" fmla="*/ 5 h 8"/>
                <a:gd name="T20" fmla="*/ 10 w 12"/>
                <a:gd name="T21" fmla="*/ 5 h 8"/>
                <a:gd name="T22" fmla="*/ 9 w 12"/>
                <a:gd name="T23" fmla="*/ 6 h 8"/>
                <a:gd name="T24" fmla="*/ 9 w 12"/>
                <a:gd name="T25" fmla="*/ 6 h 8"/>
                <a:gd name="T26" fmla="*/ 8 w 12"/>
                <a:gd name="T27" fmla="*/ 6 h 8"/>
                <a:gd name="T28" fmla="*/ 8 w 12"/>
                <a:gd name="T29" fmla="*/ 5 h 8"/>
                <a:gd name="T30" fmla="*/ 8 w 12"/>
                <a:gd name="T31" fmla="*/ 4 h 8"/>
                <a:gd name="T32" fmla="*/ 8 w 12"/>
                <a:gd name="T33" fmla="*/ 3 h 8"/>
                <a:gd name="T34" fmla="*/ 8 w 12"/>
                <a:gd name="T35" fmla="*/ 3 h 8"/>
                <a:gd name="T36" fmla="*/ 8 w 12"/>
                <a:gd name="T37" fmla="*/ 4 h 8"/>
                <a:gd name="T38" fmla="*/ 8 w 12"/>
                <a:gd name="T39" fmla="*/ 5 h 8"/>
                <a:gd name="T40" fmla="*/ 7 w 12"/>
                <a:gd name="T41" fmla="*/ 5 h 8"/>
                <a:gd name="T42" fmla="*/ 7 w 12"/>
                <a:gd name="T43" fmla="*/ 6 h 8"/>
                <a:gd name="T44" fmla="*/ 7 w 12"/>
                <a:gd name="T45" fmla="*/ 6 h 8"/>
                <a:gd name="T46" fmla="*/ 7 w 12"/>
                <a:gd name="T47" fmla="*/ 7 h 8"/>
                <a:gd name="T48" fmla="*/ 6 w 12"/>
                <a:gd name="T49" fmla="*/ 7 h 8"/>
                <a:gd name="T50" fmla="*/ 6 w 12"/>
                <a:gd name="T51" fmla="*/ 8 h 8"/>
                <a:gd name="T52" fmla="*/ 5 w 12"/>
                <a:gd name="T53" fmla="*/ 8 h 8"/>
                <a:gd name="T54" fmla="*/ 5 w 12"/>
                <a:gd name="T55" fmla="*/ 8 h 8"/>
                <a:gd name="T56" fmla="*/ 2 w 12"/>
                <a:gd name="T57" fmla="*/ 8 h 8"/>
                <a:gd name="T58" fmla="*/ 1 w 12"/>
                <a:gd name="T59" fmla="*/ 8 h 8"/>
                <a:gd name="T60" fmla="*/ 0 w 12"/>
                <a:gd name="T61" fmla="*/ 8 h 8"/>
                <a:gd name="T62" fmla="*/ 0 w 12"/>
                <a:gd name="T63" fmla="*/ 8 h 8"/>
                <a:gd name="T64" fmla="*/ 0 w 12"/>
                <a:gd name="T65" fmla="*/ 7 h 8"/>
                <a:gd name="T66" fmla="*/ 1 w 12"/>
                <a:gd name="T67" fmla="*/ 6 h 8"/>
                <a:gd name="T68" fmla="*/ 2 w 12"/>
                <a:gd name="T69" fmla="*/ 5 h 8"/>
                <a:gd name="T70" fmla="*/ 3 w 12"/>
                <a:gd name="T71" fmla="*/ 4 h 8"/>
                <a:gd name="T72" fmla="*/ 3 w 12"/>
                <a:gd name="T73" fmla="*/ 3 h 8"/>
                <a:gd name="T74" fmla="*/ 3 w 12"/>
                <a:gd name="T75" fmla="*/ 2 h 8"/>
                <a:gd name="T76" fmla="*/ 3 w 12"/>
                <a:gd name="T77" fmla="*/ 2 h 8"/>
                <a:gd name="T78" fmla="*/ 3 w 12"/>
                <a:gd name="T79" fmla="*/ 1 h 8"/>
                <a:gd name="T80" fmla="*/ 3 w 12"/>
                <a:gd name="T81" fmla="*/ 1 h 8"/>
                <a:gd name="T82" fmla="*/ 5 w 12"/>
                <a:gd name="T83" fmla="*/ 0 h 8"/>
                <a:gd name="T84" fmla="*/ 7 w 12"/>
                <a:gd name="T85" fmla="*/ 0 h 8"/>
                <a:gd name="T86" fmla="*/ 9 w 12"/>
                <a:gd name="T8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 h="8">
                  <a:moveTo>
                    <a:pt x="9" y="1"/>
                  </a:moveTo>
                  <a:lnTo>
                    <a:pt x="10" y="2"/>
                  </a:lnTo>
                  <a:lnTo>
                    <a:pt x="10" y="1"/>
                  </a:lnTo>
                  <a:lnTo>
                    <a:pt x="11" y="1"/>
                  </a:lnTo>
                  <a:lnTo>
                    <a:pt x="12" y="2"/>
                  </a:lnTo>
                  <a:lnTo>
                    <a:pt x="12" y="2"/>
                  </a:lnTo>
                  <a:lnTo>
                    <a:pt x="12" y="3"/>
                  </a:lnTo>
                  <a:lnTo>
                    <a:pt x="12" y="3"/>
                  </a:lnTo>
                  <a:lnTo>
                    <a:pt x="11" y="4"/>
                  </a:lnTo>
                  <a:lnTo>
                    <a:pt x="10" y="5"/>
                  </a:lnTo>
                  <a:lnTo>
                    <a:pt x="10" y="5"/>
                  </a:lnTo>
                  <a:lnTo>
                    <a:pt x="9" y="6"/>
                  </a:lnTo>
                  <a:lnTo>
                    <a:pt x="9" y="6"/>
                  </a:lnTo>
                  <a:lnTo>
                    <a:pt x="8" y="6"/>
                  </a:lnTo>
                  <a:lnTo>
                    <a:pt x="8" y="5"/>
                  </a:lnTo>
                  <a:lnTo>
                    <a:pt x="8" y="4"/>
                  </a:lnTo>
                  <a:lnTo>
                    <a:pt x="8" y="3"/>
                  </a:lnTo>
                  <a:lnTo>
                    <a:pt x="8" y="3"/>
                  </a:lnTo>
                  <a:lnTo>
                    <a:pt x="8" y="4"/>
                  </a:lnTo>
                  <a:lnTo>
                    <a:pt x="8" y="5"/>
                  </a:lnTo>
                  <a:lnTo>
                    <a:pt x="7" y="5"/>
                  </a:lnTo>
                  <a:lnTo>
                    <a:pt x="7" y="6"/>
                  </a:lnTo>
                  <a:lnTo>
                    <a:pt x="7" y="6"/>
                  </a:lnTo>
                  <a:lnTo>
                    <a:pt x="7" y="7"/>
                  </a:lnTo>
                  <a:lnTo>
                    <a:pt x="6" y="7"/>
                  </a:lnTo>
                  <a:lnTo>
                    <a:pt x="6" y="8"/>
                  </a:lnTo>
                  <a:lnTo>
                    <a:pt x="5" y="8"/>
                  </a:lnTo>
                  <a:lnTo>
                    <a:pt x="5" y="8"/>
                  </a:lnTo>
                  <a:lnTo>
                    <a:pt x="2" y="8"/>
                  </a:lnTo>
                  <a:lnTo>
                    <a:pt x="1" y="8"/>
                  </a:lnTo>
                  <a:lnTo>
                    <a:pt x="0" y="8"/>
                  </a:lnTo>
                  <a:lnTo>
                    <a:pt x="0" y="8"/>
                  </a:lnTo>
                  <a:lnTo>
                    <a:pt x="0" y="7"/>
                  </a:lnTo>
                  <a:lnTo>
                    <a:pt x="1" y="6"/>
                  </a:lnTo>
                  <a:lnTo>
                    <a:pt x="2" y="5"/>
                  </a:lnTo>
                  <a:lnTo>
                    <a:pt x="3" y="4"/>
                  </a:lnTo>
                  <a:lnTo>
                    <a:pt x="3" y="3"/>
                  </a:lnTo>
                  <a:lnTo>
                    <a:pt x="3" y="2"/>
                  </a:lnTo>
                  <a:lnTo>
                    <a:pt x="3" y="2"/>
                  </a:lnTo>
                  <a:lnTo>
                    <a:pt x="3" y="1"/>
                  </a:lnTo>
                  <a:lnTo>
                    <a:pt x="3" y="1"/>
                  </a:lnTo>
                  <a:lnTo>
                    <a:pt x="5" y="0"/>
                  </a:lnTo>
                  <a:lnTo>
                    <a:pt x="7" y="0"/>
                  </a:lnTo>
                  <a:lnTo>
                    <a:pt x="9"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278"/>
            <p:cNvSpPr>
              <a:spLocks/>
            </p:cNvSpPr>
            <p:nvPr/>
          </p:nvSpPr>
          <p:spPr bwMode="auto">
            <a:xfrm>
              <a:off x="2025650" y="469901"/>
              <a:ext cx="9525" cy="4763"/>
            </a:xfrm>
            <a:custGeom>
              <a:avLst/>
              <a:gdLst>
                <a:gd name="T0" fmla="*/ 5 w 6"/>
                <a:gd name="T1" fmla="*/ 2 h 3"/>
                <a:gd name="T2" fmla="*/ 3 w 6"/>
                <a:gd name="T3" fmla="*/ 2 h 3"/>
                <a:gd name="T4" fmla="*/ 3 w 6"/>
                <a:gd name="T5" fmla="*/ 2 h 3"/>
                <a:gd name="T6" fmla="*/ 2 w 6"/>
                <a:gd name="T7" fmla="*/ 3 h 3"/>
                <a:gd name="T8" fmla="*/ 1 w 6"/>
                <a:gd name="T9" fmla="*/ 3 h 3"/>
                <a:gd name="T10" fmla="*/ 0 w 6"/>
                <a:gd name="T11" fmla="*/ 3 h 3"/>
                <a:gd name="T12" fmla="*/ 2 w 6"/>
                <a:gd name="T13" fmla="*/ 2 h 3"/>
                <a:gd name="T14" fmla="*/ 3 w 6"/>
                <a:gd name="T15" fmla="*/ 0 h 3"/>
                <a:gd name="T16" fmla="*/ 6 w 6"/>
                <a:gd name="T17" fmla="*/ 0 h 3"/>
                <a:gd name="T18" fmla="*/ 6 w 6"/>
                <a:gd name="T19" fmla="*/ 0 h 3"/>
                <a:gd name="T20" fmla="*/ 6 w 6"/>
                <a:gd name="T21" fmla="*/ 0 h 3"/>
                <a:gd name="T22" fmla="*/ 6 w 6"/>
                <a:gd name="T23" fmla="*/ 2 h 3"/>
                <a:gd name="T24" fmla="*/ 5 w 6"/>
                <a:gd name="T2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3">
                  <a:moveTo>
                    <a:pt x="5" y="2"/>
                  </a:moveTo>
                  <a:lnTo>
                    <a:pt x="3" y="2"/>
                  </a:lnTo>
                  <a:lnTo>
                    <a:pt x="3" y="2"/>
                  </a:lnTo>
                  <a:lnTo>
                    <a:pt x="2" y="3"/>
                  </a:lnTo>
                  <a:lnTo>
                    <a:pt x="1" y="3"/>
                  </a:lnTo>
                  <a:lnTo>
                    <a:pt x="0" y="3"/>
                  </a:lnTo>
                  <a:lnTo>
                    <a:pt x="2" y="2"/>
                  </a:lnTo>
                  <a:lnTo>
                    <a:pt x="3" y="0"/>
                  </a:lnTo>
                  <a:lnTo>
                    <a:pt x="6" y="0"/>
                  </a:lnTo>
                  <a:lnTo>
                    <a:pt x="6" y="0"/>
                  </a:lnTo>
                  <a:lnTo>
                    <a:pt x="6" y="0"/>
                  </a:lnTo>
                  <a:lnTo>
                    <a:pt x="6" y="2"/>
                  </a:lnTo>
                  <a:lnTo>
                    <a:pt x="5"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279"/>
            <p:cNvSpPr>
              <a:spLocks/>
            </p:cNvSpPr>
            <p:nvPr/>
          </p:nvSpPr>
          <p:spPr bwMode="auto">
            <a:xfrm>
              <a:off x="2306638" y="463551"/>
              <a:ext cx="19050" cy="26988"/>
            </a:xfrm>
            <a:custGeom>
              <a:avLst/>
              <a:gdLst>
                <a:gd name="T0" fmla="*/ 12 w 12"/>
                <a:gd name="T1" fmla="*/ 2 h 17"/>
                <a:gd name="T2" fmla="*/ 11 w 12"/>
                <a:gd name="T3" fmla="*/ 3 h 17"/>
                <a:gd name="T4" fmla="*/ 11 w 12"/>
                <a:gd name="T5" fmla="*/ 4 h 17"/>
                <a:gd name="T6" fmla="*/ 10 w 12"/>
                <a:gd name="T7" fmla="*/ 7 h 17"/>
                <a:gd name="T8" fmla="*/ 9 w 12"/>
                <a:gd name="T9" fmla="*/ 9 h 17"/>
                <a:gd name="T10" fmla="*/ 8 w 12"/>
                <a:gd name="T11" fmla="*/ 10 h 17"/>
                <a:gd name="T12" fmla="*/ 8 w 12"/>
                <a:gd name="T13" fmla="*/ 11 h 17"/>
                <a:gd name="T14" fmla="*/ 7 w 12"/>
                <a:gd name="T15" fmla="*/ 12 h 17"/>
                <a:gd name="T16" fmla="*/ 6 w 12"/>
                <a:gd name="T17" fmla="*/ 13 h 17"/>
                <a:gd name="T18" fmla="*/ 6 w 12"/>
                <a:gd name="T19" fmla="*/ 13 h 17"/>
                <a:gd name="T20" fmla="*/ 5 w 12"/>
                <a:gd name="T21" fmla="*/ 13 h 17"/>
                <a:gd name="T22" fmla="*/ 5 w 12"/>
                <a:gd name="T23" fmla="*/ 14 h 17"/>
                <a:gd name="T24" fmla="*/ 3 w 12"/>
                <a:gd name="T25" fmla="*/ 16 h 17"/>
                <a:gd name="T26" fmla="*/ 2 w 12"/>
                <a:gd name="T27" fmla="*/ 17 h 17"/>
                <a:gd name="T28" fmla="*/ 2 w 12"/>
                <a:gd name="T29" fmla="*/ 17 h 17"/>
                <a:gd name="T30" fmla="*/ 1 w 12"/>
                <a:gd name="T31" fmla="*/ 17 h 17"/>
                <a:gd name="T32" fmla="*/ 1 w 12"/>
                <a:gd name="T33" fmla="*/ 16 h 17"/>
                <a:gd name="T34" fmla="*/ 1 w 12"/>
                <a:gd name="T35" fmla="*/ 16 h 17"/>
                <a:gd name="T36" fmla="*/ 2 w 12"/>
                <a:gd name="T37" fmla="*/ 14 h 17"/>
                <a:gd name="T38" fmla="*/ 2 w 12"/>
                <a:gd name="T39" fmla="*/ 13 h 17"/>
                <a:gd name="T40" fmla="*/ 3 w 12"/>
                <a:gd name="T41" fmla="*/ 13 h 17"/>
                <a:gd name="T42" fmla="*/ 3 w 12"/>
                <a:gd name="T43" fmla="*/ 12 h 17"/>
                <a:gd name="T44" fmla="*/ 4 w 12"/>
                <a:gd name="T45" fmla="*/ 12 h 17"/>
                <a:gd name="T46" fmla="*/ 5 w 12"/>
                <a:gd name="T47" fmla="*/ 11 h 17"/>
                <a:gd name="T48" fmla="*/ 5 w 12"/>
                <a:gd name="T49" fmla="*/ 11 h 17"/>
                <a:gd name="T50" fmla="*/ 4 w 12"/>
                <a:gd name="T51" fmla="*/ 11 h 17"/>
                <a:gd name="T52" fmla="*/ 3 w 12"/>
                <a:gd name="T53" fmla="*/ 11 h 17"/>
                <a:gd name="T54" fmla="*/ 3 w 12"/>
                <a:gd name="T55" fmla="*/ 11 h 17"/>
                <a:gd name="T56" fmla="*/ 3 w 12"/>
                <a:gd name="T57" fmla="*/ 11 h 17"/>
                <a:gd name="T58" fmla="*/ 4 w 12"/>
                <a:gd name="T59" fmla="*/ 10 h 17"/>
                <a:gd name="T60" fmla="*/ 4 w 12"/>
                <a:gd name="T61" fmla="*/ 9 h 17"/>
                <a:gd name="T62" fmla="*/ 2 w 12"/>
                <a:gd name="T63" fmla="*/ 10 h 17"/>
                <a:gd name="T64" fmla="*/ 2 w 12"/>
                <a:gd name="T65" fmla="*/ 9 h 17"/>
                <a:gd name="T66" fmla="*/ 2 w 12"/>
                <a:gd name="T67" fmla="*/ 9 h 17"/>
                <a:gd name="T68" fmla="*/ 3 w 12"/>
                <a:gd name="T69" fmla="*/ 9 h 17"/>
                <a:gd name="T70" fmla="*/ 4 w 12"/>
                <a:gd name="T71" fmla="*/ 8 h 17"/>
                <a:gd name="T72" fmla="*/ 6 w 12"/>
                <a:gd name="T73" fmla="*/ 7 h 17"/>
                <a:gd name="T74" fmla="*/ 6 w 12"/>
                <a:gd name="T75" fmla="*/ 7 h 17"/>
                <a:gd name="T76" fmla="*/ 5 w 12"/>
                <a:gd name="T77" fmla="*/ 7 h 17"/>
                <a:gd name="T78" fmla="*/ 5 w 12"/>
                <a:gd name="T79" fmla="*/ 6 h 17"/>
                <a:gd name="T80" fmla="*/ 6 w 12"/>
                <a:gd name="T81" fmla="*/ 4 h 17"/>
                <a:gd name="T82" fmla="*/ 6 w 12"/>
                <a:gd name="T83" fmla="*/ 3 h 17"/>
                <a:gd name="T84" fmla="*/ 5 w 12"/>
                <a:gd name="T85" fmla="*/ 3 h 17"/>
                <a:gd name="T86" fmla="*/ 2 w 12"/>
                <a:gd name="T87" fmla="*/ 6 h 17"/>
                <a:gd name="T88" fmla="*/ 1 w 12"/>
                <a:gd name="T89" fmla="*/ 7 h 17"/>
                <a:gd name="T90" fmla="*/ 0 w 12"/>
                <a:gd name="T91" fmla="*/ 7 h 17"/>
                <a:gd name="T92" fmla="*/ 0 w 12"/>
                <a:gd name="T93" fmla="*/ 6 h 17"/>
                <a:gd name="T94" fmla="*/ 1 w 12"/>
                <a:gd name="T95" fmla="*/ 6 h 17"/>
                <a:gd name="T96" fmla="*/ 2 w 12"/>
                <a:gd name="T97" fmla="*/ 3 h 17"/>
                <a:gd name="T98" fmla="*/ 3 w 12"/>
                <a:gd name="T99" fmla="*/ 3 h 17"/>
                <a:gd name="T100" fmla="*/ 3 w 12"/>
                <a:gd name="T101" fmla="*/ 2 h 17"/>
                <a:gd name="T102" fmla="*/ 5 w 12"/>
                <a:gd name="T103" fmla="*/ 2 h 17"/>
                <a:gd name="T104" fmla="*/ 5 w 12"/>
                <a:gd name="T105" fmla="*/ 2 h 17"/>
                <a:gd name="T106" fmla="*/ 6 w 12"/>
                <a:gd name="T107" fmla="*/ 1 h 17"/>
                <a:gd name="T108" fmla="*/ 7 w 12"/>
                <a:gd name="T109" fmla="*/ 1 h 17"/>
                <a:gd name="T110" fmla="*/ 9 w 12"/>
                <a:gd name="T111" fmla="*/ 0 h 17"/>
                <a:gd name="T112" fmla="*/ 9 w 12"/>
                <a:gd name="T113" fmla="*/ 0 h 17"/>
                <a:gd name="T114" fmla="*/ 10 w 12"/>
                <a:gd name="T115" fmla="*/ 0 h 17"/>
                <a:gd name="T116" fmla="*/ 11 w 12"/>
                <a:gd name="T117" fmla="*/ 1 h 17"/>
                <a:gd name="T118" fmla="*/ 12 w 12"/>
                <a:gd name="T119" fmla="*/ 1 h 17"/>
                <a:gd name="T120" fmla="*/ 12 w 12"/>
                <a:gd name="T121"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 h="17">
                  <a:moveTo>
                    <a:pt x="12" y="2"/>
                  </a:moveTo>
                  <a:lnTo>
                    <a:pt x="11" y="3"/>
                  </a:lnTo>
                  <a:lnTo>
                    <a:pt x="11" y="4"/>
                  </a:lnTo>
                  <a:lnTo>
                    <a:pt x="10" y="7"/>
                  </a:lnTo>
                  <a:lnTo>
                    <a:pt x="9" y="9"/>
                  </a:lnTo>
                  <a:lnTo>
                    <a:pt x="8" y="10"/>
                  </a:lnTo>
                  <a:lnTo>
                    <a:pt x="8" y="11"/>
                  </a:lnTo>
                  <a:lnTo>
                    <a:pt x="7" y="12"/>
                  </a:lnTo>
                  <a:lnTo>
                    <a:pt x="6" y="13"/>
                  </a:lnTo>
                  <a:lnTo>
                    <a:pt x="6" y="13"/>
                  </a:lnTo>
                  <a:lnTo>
                    <a:pt x="5" y="13"/>
                  </a:lnTo>
                  <a:lnTo>
                    <a:pt x="5" y="14"/>
                  </a:lnTo>
                  <a:lnTo>
                    <a:pt x="3" y="16"/>
                  </a:lnTo>
                  <a:lnTo>
                    <a:pt x="2" y="17"/>
                  </a:lnTo>
                  <a:lnTo>
                    <a:pt x="2" y="17"/>
                  </a:lnTo>
                  <a:lnTo>
                    <a:pt x="1" y="17"/>
                  </a:lnTo>
                  <a:lnTo>
                    <a:pt x="1" y="16"/>
                  </a:lnTo>
                  <a:lnTo>
                    <a:pt x="1" y="16"/>
                  </a:lnTo>
                  <a:lnTo>
                    <a:pt x="2" y="14"/>
                  </a:lnTo>
                  <a:lnTo>
                    <a:pt x="2" y="13"/>
                  </a:lnTo>
                  <a:lnTo>
                    <a:pt x="3" y="13"/>
                  </a:lnTo>
                  <a:lnTo>
                    <a:pt x="3" y="12"/>
                  </a:lnTo>
                  <a:lnTo>
                    <a:pt x="4" y="12"/>
                  </a:lnTo>
                  <a:lnTo>
                    <a:pt x="5" y="11"/>
                  </a:lnTo>
                  <a:lnTo>
                    <a:pt x="5" y="11"/>
                  </a:lnTo>
                  <a:lnTo>
                    <a:pt x="4" y="11"/>
                  </a:lnTo>
                  <a:lnTo>
                    <a:pt x="3" y="11"/>
                  </a:lnTo>
                  <a:lnTo>
                    <a:pt x="3" y="11"/>
                  </a:lnTo>
                  <a:lnTo>
                    <a:pt x="3" y="11"/>
                  </a:lnTo>
                  <a:lnTo>
                    <a:pt x="4" y="10"/>
                  </a:lnTo>
                  <a:lnTo>
                    <a:pt x="4" y="9"/>
                  </a:lnTo>
                  <a:lnTo>
                    <a:pt x="2" y="10"/>
                  </a:lnTo>
                  <a:lnTo>
                    <a:pt x="2" y="9"/>
                  </a:lnTo>
                  <a:lnTo>
                    <a:pt x="2" y="9"/>
                  </a:lnTo>
                  <a:lnTo>
                    <a:pt x="3" y="9"/>
                  </a:lnTo>
                  <a:lnTo>
                    <a:pt x="4" y="8"/>
                  </a:lnTo>
                  <a:lnTo>
                    <a:pt x="6" y="7"/>
                  </a:lnTo>
                  <a:lnTo>
                    <a:pt x="6" y="7"/>
                  </a:lnTo>
                  <a:lnTo>
                    <a:pt x="5" y="7"/>
                  </a:lnTo>
                  <a:lnTo>
                    <a:pt x="5" y="6"/>
                  </a:lnTo>
                  <a:lnTo>
                    <a:pt x="6" y="4"/>
                  </a:lnTo>
                  <a:lnTo>
                    <a:pt x="6" y="3"/>
                  </a:lnTo>
                  <a:lnTo>
                    <a:pt x="5" y="3"/>
                  </a:lnTo>
                  <a:lnTo>
                    <a:pt x="2" y="6"/>
                  </a:lnTo>
                  <a:lnTo>
                    <a:pt x="1" y="7"/>
                  </a:lnTo>
                  <a:lnTo>
                    <a:pt x="0" y="7"/>
                  </a:lnTo>
                  <a:lnTo>
                    <a:pt x="0" y="6"/>
                  </a:lnTo>
                  <a:lnTo>
                    <a:pt x="1" y="6"/>
                  </a:lnTo>
                  <a:lnTo>
                    <a:pt x="2" y="3"/>
                  </a:lnTo>
                  <a:lnTo>
                    <a:pt x="3" y="3"/>
                  </a:lnTo>
                  <a:lnTo>
                    <a:pt x="3" y="2"/>
                  </a:lnTo>
                  <a:lnTo>
                    <a:pt x="5" y="2"/>
                  </a:lnTo>
                  <a:lnTo>
                    <a:pt x="5" y="2"/>
                  </a:lnTo>
                  <a:lnTo>
                    <a:pt x="6" y="1"/>
                  </a:lnTo>
                  <a:lnTo>
                    <a:pt x="7" y="1"/>
                  </a:lnTo>
                  <a:lnTo>
                    <a:pt x="9" y="0"/>
                  </a:lnTo>
                  <a:lnTo>
                    <a:pt x="9" y="0"/>
                  </a:lnTo>
                  <a:lnTo>
                    <a:pt x="10" y="0"/>
                  </a:lnTo>
                  <a:lnTo>
                    <a:pt x="11" y="1"/>
                  </a:lnTo>
                  <a:lnTo>
                    <a:pt x="12" y="1"/>
                  </a:lnTo>
                  <a:lnTo>
                    <a:pt x="1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80"/>
            <p:cNvSpPr>
              <a:spLocks/>
            </p:cNvSpPr>
            <p:nvPr/>
          </p:nvSpPr>
          <p:spPr bwMode="auto">
            <a:xfrm>
              <a:off x="2043113" y="454026"/>
              <a:ext cx="1588" cy="3175"/>
            </a:xfrm>
            <a:custGeom>
              <a:avLst/>
              <a:gdLst>
                <a:gd name="T0" fmla="*/ 1 w 1"/>
                <a:gd name="T1" fmla="*/ 2 h 2"/>
                <a:gd name="T2" fmla="*/ 1 w 1"/>
                <a:gd name="T3" fmla="*/ 2 h 2"/>
                <a:gd name="T4" fmla="*/ 1 w 1"/>
                <a:gd name="T5" fmla="*/ 2 h 2"/>
                <a:gd name="T6" fmla="*/ 0 w 1"/>
                <a:gd name="T7" fmla="*/ 1 h 2"/>
                <a:gd name="T8" fmla="*/ 0 w 1"/>
                <a:gd name="T9" fmla="*/ 1 h 2"/>
                <a:gd name="T10" fmla="*/ 0 w 1"/>
                <a:gd name="T11" fmla="*/ 0 h 2"/>
                <a:gd name="T12" fmla="*/ 0 w 1"/>
                <a:gd name="T13" fmla="*/ 0 h 2"/>
                <a:gd name="T14" fmla="*/ 1 w 1"/>
                <a:gd name="T15" fmla="*/ 0 h 2"/>
                <a:gd name="T16" fmla="*/ 1 w 1"/>
                <a:gd name="T17" fmla="*/ 1 h 2"/>
                <a:gd name="T18" fmla="*/ 1 w 1"/>
                <a:gd name="T19" fmla="*/ 1 h 2"/>
                <a:gd name="T20" fmla="*/ 1 w 1"/>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2">
                  <a:moveTo>
                    <a:pt x="1" y="2"/>
                  </a:moveTo>
                  <a:lnTo>
                    <a:pt x="1" y="2"/>
                  </a:lnTo>
                  <a:lnTo>
                    <a:pt x="1" y="2"/>
                  </a:lnTo>
                  <a:lnTo>
                    <a:pt x="0" y="1"/>
                  </a:lnTo>
                  <a:lnTo>
                    <a:pt x="0" y="1"/>
                  </a:lnTo>
                  <a:lnTo>
                    <a:pt x="0" y="0"/>
                  </a:lnTo>
                  <a:lnTo>
                    <a:pt x="0" y="0"/>
                  </a:lnTo>
                  <a:lnTo>
                    <a:pt x="1" y="0"/>
                  </a:lnTo>
                  <a:lnTo>
                    <a:pt x="1" y="1"/>
                  </a:lnTo>
                  <a:lnTo>
                    <a:pt x="1" y="1"/>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281"/>
            <p:cNvSpPr>
              <a:spLocks/>
            </p:cNvSpPr>
            <p:nvPr/>
          </p:nvSpPr>
          <p:spPr bwMode="auto">
            <a:xfrm>
              <a:off x="2008188" y="454026"/>
              <a:ext cx="49213" cy="25400"/>
            </a:xfrm>
            <a:custGeom>
              <a:avLst/>
              <a:gdLst>
                <a:gd name="T0" fmla="*/ 26 w 31"/>
                <a:gd name="T1" fmla="*/ 3 h 16"/>
                <a:gd name="T2" fmla="*/ 28 w 31"/>
                <a:gd name="T3" fmla="*/ 2 h 16"/>
                <a:gd name="T4" fmla="*/ 30 w 31"/>
                <a:gd name="T5" fmla="*/ 2 h 16"/>
                <a:gd name="T6" fmla="*/ 31 w 31"/>
                <a:gd name="T7" fmla="*/ 2 h 16"/>
                <a:gd name="T8" fmla="*/ 29 w 31"/>
                <a:gd name="T9" fmla="*/ 3 h 16"/>
                <a:gd name="T10" fmla="*/ 29 w 31"/>
                <a:gd name="T11" fmla="*/ 4 h 16"/>
                <a:gd name="T12" fmla="*/ 30 w 31"/>
                <a:gd name="T13" fmla="*/ 5 h 16"/>
                <a:gd name="T14" fmla="*/ 27 w 31"/>
                <a:gd name="T15" fmla="*/ 6 h 16"/>
                <a:gd name="T16" fmla="*/ 26 w 31"/>
                <a:gd name="T17" fmla="*/ 6 h 16"/>
                <a:gd name="T18" fmla="*/ 23 w 31"/>
                <a:gd name="T19" fmla="*/ 6 h 16"/>
                <a:gd name="T20" fmla="*/ 22 w 31"/>
                <a:gd name="T21" fmla="*/ 6 h 16"/>
                <a:gd name="T22" fmla="*/ 21 w 31"/>
                <a:gd name="T23" fmla="*/ 6 h 16"/>
                <a:gd name="T24" fmla="*/ 23 w 31"/>
                <a:gd name="T25" fmla="*/ 7 h 16"/>
                <a:gd name="T26" fmla="*/ 22 w 31"/>
                <a:gd name="T27" fmla="*/ 8 h 16"/>
                <a:gd name="T28" fmla="*/ 21 w 31"/>
                <a:gd name="T29" fmla="*/ 8 h 16"/>
                <a:gd name="T30" fmla="*/ 18 w 31"/>
                <a:gd name="T31" fmla="*/ 9 h 16"/>
                <a:gd name="T32" fmla="*/ 15 w 31"/>
                <a:gd name="T33" fmla="*/ 9 h 16"/>
                <a:gd name="T34" fmla="*/ 11 w 31"/>
                <a:gd name="T35" fmla="*/ 10 h 16"/>
                <a:gd name="T36" fmla="*/ 10 w 31"/>
                <a:gd name="T37" fmla="*/ 12 h 16"/>
                <a:gd name="T38" fmla="*/ 8 w 31"/>
                <a:gd name="T39" fmla="*/ 13 h 16"/>
                <a:gd name="T40" fmla="*/ 8 w 31"/>
                <a:gd name="T41" fmla="*/ 13 h 16"/>
                <a:gd name="T42" fmla="*/ 5 w 31"/>
                <a:gd name="T43" fmla="*/ 15 h 16"/>
                <a:gd name="T44" fmla="*/ 1 w 31"/>
                <a:gd name="T45" fmla="*/ 16 h 16"/>
                <a:gd name="T46" fmla="*/ 1 w 31"/>
                <a:gd name="T47" fmla="*/ 16 h 16"/>
                <a:gd name="T48" fmla="*/ 7 w 31"/>
                <a:gd name="T49" fmla="*/ 13 h 16"/>
                <a:gd name="T50" fmla="*/ 6 w 31"/>
                <a:gd name="T51" fmla="*/ 13 h 16"/>
                <a:gd name="T52" fmla="*/ 4 w 31"/>
                <a:gd name="T53" fmla="*/ 13 h 16"/>
                <a:gd name="T54" fmla="*/ 5 w 31"/>
                <a:gd name="T55" fmla="*/ 12 h 16"/>
                <a:gd name="T56" fmla="*/ 6 w 31"/>
                <a:gd name="T57" fmla="*/ 12 h 16"/>
                <a:gd name="T58" fmla="*/ 5 w 31"/>
                <a:gd name="T59" fmla="*/ 10 h 16"/>
                <a:gd name="T60" fmla="*/ 3 w 31"/>
                <a:gd name="T61" fmla="*/ 12 h 16"/>
                <a:gd name="T62" fmla="*/ 2 w 31"/>
                <a:gd name="T63" fmla="*/ 12 h 16"/>
                <a:gd name="T64" fmla="*/ 3 w 31"/>
                <a:gd name="T65" fmla="*/ 12 h 16"/>
                <a:gd name="T66" fmla="*/ 3 w 31"/>
                <a:gd name="T67" fmla="*/ 13 h 16"/>
                <a:gd name="T68" fmla="*/ 2 w 31"/>
                <a:gd name="T69" fmla="*/ 14 h 16"/>
                <a:gd name="T70" fmla="*/ 0 w 31"/>
                <a:gd name="T71" fmla="*/ 14 h 16"/>
                <a:gd name="T72" fmla="*/ 2 w 31"/>
                <a:gd name="T73" fmla="*/ 10 h 16"/>
                <a:gd name="T74" fmla="*/ 3 w 31"/>
                <a:gd name="T75" fmla="*/ 8 h 16"/>
                <a:gd name="T76" fmla="*/ 7 w 31"/>
                <a:gd name="T77" fmla="*/ 5 h 16"/>
                <a:gd name="T78" fmla="*/ 10 w 31"/>
                <a:gd name="T79" fmla="*/ 4 h 16"/>
                <a:gd name="T80" fmla="*/ 12 w 31"/>
                <a:gd name="T81" fmla="*/ 4 h 16"/>
                <a:gd name="T82" fmla="*/ 13 w 31"/>
                <a:gd name="T83" fmla="*/ 5 h 16"/>
                <a:gd name="T84" fmla="*/ 12 w 31"/>
                <a:gd name="T85" fmla="*/ 5 h 16"/>
                <a:gd name="T86" fmla="*/ 12 w 31"/>
                <a:gd name="T87" fmla="*/ 7 h 16"/>
                <a:gd name="T88" fmla="*/ 11 w 31"/>
                <a:gd name="T89" fmla="*/ 8 h 16"/>
                <a:gd name="T90" fmla="*/ 12 w 31"/>
                <a:gd name="T91" fmla="*/ 8 h 16"/>
                <a:gd name="T92" fmla="*/ 14 w 31"/>
                <a:gd name="T93" fmla="*/ 5 h 16"/>
                <a:gd name="T94" fmla="*/ 15 w 31"/>
                <a:gd name="T95" fmla="*/ 4 h 16"/>
                <a:gd name="T96" fmla="*/ 16 w 31"/>
                <a:gd name="T97" fmla="*/ 4 h 16"/>
                <a:gd name="T98" fmla="*/ 16 w 31"/>
                <a:gd name="T99" fmla="*/ 3 h 16"/>
                <a:gd name="T100" fmla="*/ 17 w 31"/>
                <a:gd name="T101" fmla="*/ 2 h 16"/>
                <a:gd name="T102" fmla="*/ 18 w 31"/>
                <a:gd name="T103" fmla="*/ 1 h 16"/>
                <a:gd name="T104" fmla="*/ 19 w 31"/>
                <a:gd name="T105" fmla="*/ 1 h 16"/>
                <a:gd name="T106" fmla="*/ 19 w 31"/>
                <a:gd name="T107" fmla="*/ 3 h 16"/>
                <a:gd name="T108" fmla="*/ 19 w 31"/>
                <a:gd name="T109" fmla="*/ 3 h 16"/>
                <a:gd name="T110" fmla="*/ 21 w 31"/>
                <a:gd name="T111" fmla="*/ 2 h 16"/>
                <a:gd name="T112" fmla="*/ 22 w 31"/>
                <a:gd name="T113" fmla="*/ 2 h 16"/>
                <a:gd name="T114" fmla="*/ 23 w 31"/>
                <a:gd name="T115" fmla="*/ 2 h 16"/>
                <a:gd name="T116" fmla="*/ 24 w 31"/>
                <a:gd name="T117" fmla="*/ 1 h 16"/>
                <a:gd name="T118" fmla="*/ 25 w 31"/>
                <a:gd name="T119" fmla="*/ 1 h 16"/>
                <a:gd name="T120" fmla="*/ 26 w 31"/>
                <a:gd name="T121" fmla="*/ 0 h 16"/>
                <a:gd name="T122" fmla="*/ 28 w 31"/>
                <a:gd name="T123"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 h="16">
                  <a:moveTo>
                    <a:pt x="26" y="2"/>
                  </a:moveTo>
                  <a:lnTo>
                    <a:pt x="26" y="3"/>
                  </a:lnTo>
                  <a:lnTo>
                    <a:pt x="26" y="2"/>
                  </a:lnTo>
                  <a:lnTo>
                    <a:pt x="28" y="2"/>
                  </a:lnTo>
                  <a:lnTo>
                    <a:pt x="29" y="2"/>
                  </a:lnTo>
                  <a:lnTo>
                    <a:pt x="30" y="2"/>
                  </a:lnTo>
                  <a:lnTo>
                    <a:pt x="31" y="2"/>
                  </a:lnTo>
                  <a:lnTo>
                    <a:pt x="31" y="2"/>
                  </a:lnTo>
                  <a:lnTo>
                    <a:pt x="30" y="2"/>
                  </a:lnTo>
                  <a:lnTo>
                    <a:pt x="29" y="3"/>
                  </a:lnTo>
                  <a:lnTo>
                    <a:pt x="29" y="3"/>
                  </a:lnTo>
                  <a:lnTo>
                    <a:pt x="29" y="4"/>
                  </a:lnTo>
                  <a:lnTo>
                    <a:pt x="30" y="5"/>
                  </a:lnTo>
                  <a:lnTo>
                    <a:pt x="30" y="5"/>
                  </a:lnTo>
                  <a:lnTo>
                    <a:pt x="30" y="5"/>
                  </a:lnTo>
                  <a:lnTo>
                    <a:pt x="27" y="6"/>
                  </a:lnTo>
                  <a:lnTo>
                    <a:pt x="27" y="6"/>
                  </a:lnTo>
                  <a:lnTo>
                    <a:pt x="26" y="6"/>
                  </a:lnTo>
                  <a:lnTo>
                    <a:pt x="24" y="6"/>
                  </a:lnTo>
                  <a:lnTo>
                    <a:pt x="23" y="6"/>
                  </a:lnTo>
                  <a:lnTo>
                    <a:pt x="22" y="6"/>
                  </a:lnTo>
                  <a:lnTo>
                    <a:pt x="22" y="6"/>
                  </a:lnTo>
                  <a:lnTo>
                    <a:pt x="21" y="6"/>
                  </a:lnTo>
                  <a:lnTo>
                    <a:pt x="21" y="6"/>
                  </a:lnTo>
                  <a:lnTo>
                    <a:pt x="23" y="6"/>
                  </a:lnTo>
                  <a:lnTo>
                    <a:pt x="23" y="7"/>
                  </a:lnTo>
                  <a:lnTo>
                    <a:pt x="22" y="7"/>
                  </a:lnTo>
                  <a:lnTo>
                    <a:pt x="22" y="8"/>
                  </a:lnTo>
                  <a:lnTo>
                    <a:pt x="22" y="8"/>
                  </a:lnTo>
                  <a:lnTo>
                    <a:pt x="21" y="8"/>
                  </a:lnTo>
                  <a:lnTo>
                    <a:pt x="20" y="8"/>
                  </a:lnTo>
                  <a:lnTo>
                    <a:pt x="18" y="9"/>
                  </a:lnTo>
                  <a:lnTo>
                    <a:pt x="17" y="9"/>
                  </a:lnTo>
                  <a:lnTo>
                    <a:pt x="15" y="9"/>
                  </a:lnTo>
                  <a:lnTo>
                    <a:pt x="12" y="10"/>
                  </a:lnTo>
                  <a:lnTo>
                    <a:pt x="11" y="10"/>
                  </a:lnTo>
                  <a:lnTo>
                    <a:pt x="11" y="12"/>
                  </a:lnTo>
                  <a:lnTo>
                    <a:pt x="10" y="12"/>
                  </a:lnTo>
                  <a:lnTo>
                    <a:pt x="8" y="13"/>
                  </a:lnTo>
                  <a:lnTo>
                    <a:pt x="8" y="13"/>
                  </a:lnTo>
                  <a:lnTo>
                    <a:pt x="8" y="13"/>
                  </a:lnTo>
                  <a:lnTo>
                    <a:pt x="8" y="13"/>
                  </a:lnTo>
                  <a:lnTo>
                    <a:pt x="8" y="14"/>
                  </a:lnTo>
                  <a:lnTo>
                    <a:pt x="5" y="15"/>
                  </a:lnTo>
                  <a:lnTo>
                    <a:pt x="2" y="16"/>
                  </a:lnTo>
                  <a:lnTo>
                    <a:pt x="1" y="16"/>
                  </a:lnTo>
                  <a:lnTo>
                    <a:pt x="1" y="16"/>
                  </a:lnTo>
                  <a:lnTo>
                    <a:pt x="1" y="16"/>
                  </a:lnTo>
                  <a:lnTo>
                    <a:pt x="2" y="15"/>
                  </a:lnTo>
                  <a:lnTo>
                    <a:pt x="7" y="13"/>
                  </a:lnTo>
                  <a:lnTo>
                    <a:pt x="7" y="13"/>
                  </a:lnTo>
                  <a:lnTo>
                    <a:pt x="6" y="13"/>
                  </a:lnTo>
                  <a:lnTo>
                    <a:pt x="5" y="13"/>
                  </a:lnTo>
                  <a:lnTo>
                    <a:pt x="4" y="13"/>
                  </a:lnTo>
                  <a:lnTo>
                    <a:pt x="4" y="13"/>
                  </a:lnTo>
                  <a:lnTo>
                    <a:pt x="5" y="12"/>
                  </a:lnTo>
                  <a:lnTo>
                    <a:pt x="6" y="12"/>
                  </a:lnTo>
                  <a:lnTo>
                    <a:pt x="6" y="12"/>
                  </a:lnTo>
                  <a:lnTo>
                    <a:pt x="6" y="12"/>
                  </a:lnTo>
                  <a:lnTo>
                    <a:pt x="5" y="10"/>
                  </a:lnTo>
                  <a:lnTo>
                    <a:pt x="4" y="10"/>
                  </a:lnTo>
                  <a:lnTo>
                    <a:pt x="3" y="12"/>
                  </a:lnTo>
                  <a:lnTo>
                    <a:pt x="2" y="12"/>
                  </a:lnTo>
                  <a:lnTo>
                    <a:pt x="2" y="12"/>
                  </a:lnTo>
                  <a:lnTo>
                    <a:pt x="3" y="12"/>
                  </a:lnTo>
                  <a:lnTo>
                    <a:pt x="3" y="12"/>
                  </a:lnTo>
                  <a:lnTo>
                    <a:pt x="3" y="12"/>
                  </a:lnTo>
                  <a:lnTo>
                    <a:pt x="3" y="13"/>
                  </a:lnTo>
                  <a:lnTo>
                    <a:pt x="3" y="13"/>
                  </a:lnTo>
                  <a:lnTo>
                    <a:pt x="2" y="14"/>
                  </a:lnTo>
                  <a:lnTo>
                    <a:pt x="1" y="14"/>
                  </a:lnTo>
                  <a:lnTo>
                    <a:pt x="0" y="14"/>
                  </a:lnTo>
                  <a:lnTo>
                    <a:pt x="0" y="13"/>
                  </a:lnTo>
                  <a:lnTo>
                    <a:pt x="2" y="10"/>
                  </a:lnTo>
                  <a:lnTo>
                    <a:pt x="2" y="8"/>
                  </a:lnTo>
                  <a:lnTo>
                    <a:pt x="3" y="8"/>
                  </a:lnTo>
                  <a:lnTo>
                    <a:pt x="4" y="7"/>
                  </a:lnTo>
                  <a:lnTo>
                    <a:pt x="7" y="5"/>
                  </a:lnTo>
                  <a:lnTo>
                    <a:pt x="9" y="5"/>
                  </a:lnTo>
                  <a:lnTo>
                    <a:pt x="10" y="4"/>
                  </a:lnTo>
                  <a:lnTo>
                    <a:pt x="12" y="4"/>
                  </a:lnTo>
                  <a:lnTo>
                    <a:pt x="12" y="4"/>
                  </a:lnTo>
                  <a:lnTo>
                    <a:pt x="13" y="4"/>
                  </a:lnTo>
                  <a:lnTo>
                    <a:pt x="13" y="5"/>
                  </a:lnTo>
                  <a:lnTo>
                    <a:pt x="12" y="5"/>
                  </a:lnTo>
                  <a:lnTo>
                    <a:pt x="12" y="5"/>
                  </a:lnTo>
                  <a:lnTo>
                    <a:pt x="12" y="6"/>
                  </a:lnTo>
                  <a:lnTo>
                    <a:pt x="12" y="7"/>
                  </a:lnTo>
                  <a:lnTo>
                    <a:pt x="11" y="8"/>
                  </a:lnTo>
                  <a:lnTo>
                    <a:pt x="11" y="8"/>
                  </a:lnTo>
                  <a:lnTo>
                    <a:pt x="12" y="8"/>
                  </a:lnTo>
                  <a:lnTo>
                    <a:pt x="12" y="8"/>
                  </a:lnTo>
                  <a:lnTo>
                    <a:pt x="13" y="7"/>
                  </a:lnTo>
                  <a:lnTo>
                    <a:pt x="14" y="5"/>
                  </a:lnTo>
                  <a:lnTo>
                    <a:pt x="15" y="4"/>
                  </a:lnTo>
                  <a:lnTo>
                    <a:pt x="15" y="4"/>
                  </a:lnTo>
                  <a:lnTo>
                    <a:pt x="16" y="4"/>
                  </a:lnTo>
                  <a:lnTo>
                    <a:pt x="16" y="4"/>
                  </a:lnTo>
                  <a:lnTo>
                    <a:pt x="16" y="3"/>
                  </a:lnTo>
                  <a:lnTo>
                    <a:pt x="16" y="3"/>
                  </a:lnTo>
                  <a:lnTo>
                    <a:pt x="16" y="2"/>
                  </a:lnTo>
                  <a:lnTo>
                    <a:pt x="17" y="2"/>
                  </a:lnTo>
                  <a:lnTo>
                    <a:pt x="18" y="1"/>
                  </a:lnTo>
                  <a:lnTo>
                    <a:pt x="18" y="1"/>
                  </a:lnTo>
                  <a:lnTo>
                    <a:pt x="19" y="1"/>
                  </a:lnTo>
                  <a:lnTo>
                    <a:pt x="19" y="1"/>
                  </a:lnTo>
                  <a:lnTo>
                    <a:pt x="19" y="1"/>
                  </a:lnTo>
                  <a:lnTo>
                    <a:pt x="19" y="3"/>
                  </a:lnTo>
                  <a:lnTo>
                    <a:pt x="19" y="3"/>
                  </a:lnTo>
                  <a:lnTo>
                    <a:pt x="19" y="3"/>
                  </a:lnTo>
                  <a:lnTo>
                    <a:pt x="20" y="3"/>
                  </a:lnTo>
                  <a:lnTo>
                    <a:pt x="21" y="2"/>
                  </a:lnTo>
                  <a:lnTo>
                    <a:pt x="21" y="2"/>
                  </a:lnTo>
                  <a:lnTo>
                    <a:pt x="22" y="2"/>
                  </a:lnTo>
                  <a:lnTo>
                    <a:pt x="22" y="2"/>
                  </a:lnTo>
                  <a:lnTo>
                    <a:pt x="23" y="2"/>
                  </a:lnTo>
                  <a:lnTo>
                    <a:pt x="23" y="2"/>
                  </a:lnTo>
                  <a:lnTo>
                    <a:pt x="24" y="1"/>
                  </a:lnTo>
                  <a:lnTo>
                    <a:pt x="24" y="1"/>
                  </a:lnTo>
                  <a:lnTo>
                    <a:pt x="25" y="1"/>
                  </a:lnTo>
                  <a:lnTo>
                    <a:pt x="25" y="0"/>
                  </a:lnTo>
                  <a:lnTo>
                    <a:pt x="26" y="0"/>
                  </a:lnTo>
                  <a:lnTo>
                    <a:pt x="27" y="0"/>
                  </a:lnTo>
                  <a:lnTo>
                    <a:pt x="28" y="1"/>
                  </a:lnTo>
                  <a:lnTo>
                    <a:pt x="26"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1282"/>
            <p:cNvSpPr>
              <a:spLocks/>
            </p:cNvSpPr>
            <p:nvPr/>
          </p:nvSpPr>
          <p:spPr bwMode="auto">
            <a:xfrm>
              <a:off x="2311400" y="447676"/>
              <a:ext cx="28575" cy="17463"/>
            </a:xfrm>
            <a:custGeom>
              <a:avLst/>
              <a:gdLst>
                <a:gd name="T0" fmla="*/ 12 w 18"/>
                <a:gd name="T1" fmla="*/ 1 h 11"/>
                <a:gd name="T2" fmla="*/ 12 w 18"/>
                <a:gd name="T3" fmla="*/ 2 h 11"/>
                <a:gd name="T4" fmla="*/ 12 w 18"/>
                <a:gd name="T5" fmla="*/ 2 h 11"/>
                <a:gd name="T6" fmla="*/ 11 w 18"/>
                <a:gd name="T7" fmla="*/ 3 h 11"/>
                <a:gd name="T8" fmla="*/ 10 w 18"/>
                <a:gd name="T9" fmla="*/ 3 h 11"/>
                <a:gd name="T10" fmla="*/ 10 w 18"/>
                <a:gd name="T11" fmla="*/ 4 h 11"/>
                <a:gd name="T12" fmla="*/ 10 w 18"/>
                <a:gd name="T13" fmla="*/ 4 h 11"/>
                <a:gd name="T14" fmla="*/ 11 w 18"/>
                <a:gd name="T15" fmla="*/ 4 h 11"/>
                <a:gd name="T16" fmla="*/ 13 w 18"/>
                <a:gd name="T17" fmla="*/ 2 h 11"/>
                <a:gd name="T18" fmla="*/ 14 w 18"/>
                <a:gd name="T19" fmla="*/ 2 h 11"/>
                <a:gd name="T20" fmla="*/ 14 w 18"/>
                <a:gd name="T21" fmla="*/ 2 h 11"/>
                <a:gd name="T22" fmla="*/ 17 w 18"/>
                <a:gd name="T23" fmla="*/ 2 h 11"/>
                <a:gd name="T24" fmla="*/ 18 w 18"/>
                <a:gd name="T25" fmla="*/ 3 h 11"/>
                <a:gd name="T26" fmla="*/ 18 w 18"/>
                <a:gd name="T27" fmla="*/ 3 h 11"/>
                <a:gd name="T28" fmla="*/ 17 w 18"/>
                <a:gd name="T29" fmla="*/ 4 h 11"/>
                <a:gd name="T30" fmla="*/ 14 w 18"/>
                <a:gd name="T31" fmla="*/ 6 h 11"/>
                <a:gd name="T32" fmla="*/ 13 w 18"/>
                <a:gd name="T33" fmla="*/ 6 h 11"/>
                <a:gd name="T34" fmla="*/ 12 w 18"/>
                <a:gd name="T35" fmla="*/ 6 h 11"/>
                <a:gd name="T36" fmla="*/ 12 w 18"/>
                <a:gd name="T37" fmla="*/ 6 h 11"/>
                <a:gd name="T38" fmla="*/ 10 w 18"/>
                <a:gd name="T39" fmla="*/ 7 h 11"/>
                <a:gd name="T40" fmla="*/ 11 w 18"/>
                <a:gd name="T41" fmla="*/ 7 h 11"/>
                <a:gd name="T42" fmla="*/ 13 w 18"/>
                <a:gd name="T43" fmla="*/ 7 h 11"/>
                <a:gd name="T44" fmla="*/ 13 w 18"/>
                <a:gd name="T45" fmla="*/ 8 h 11"/>
                <a:gd name="T46" fmla="*/ 13 w 18"/>
                <a:gd name="T47" fmla="*/ 9 h 11"/>
                <a:gd name="T48" fmla="*/ 11 w 18"/>
                <a:gd name="T49" fmla="*/ 10 h 11"/>
                <a:gd name="T50" fmla="*/ 10 w 18"/>
                <a:gd name="T51" fmla="*/ 10 h 11"/>
                <a:gd name="T52" fmla="*/ 9 w 18"/>
                <a:gd name="T53" fmla="*/ 9 h 11"/>
                <a:gd name="T54" fmla="*/ 7 w 18"/>
                <a:gd name="T55" fmla="*/ 8 h 11"/>
                <a:gd name="T56" fmla="*/ 7 w 18"/>
                <a:gd name="T57" fmla="*/ 8 h 11"/>
                <a:gd name="T58" fmla="*/ 6 w 18"/>
                <a:gd name="T59" fmla="*/ 8 h 11"/>
                <a:gd name="T60" fmla="*/ 5 w 18"/>
                <a:gd name="T61" fmla="*/ 9 h 11"/>
                <a:gd name="T62" fmla="*/ 4 w 18"/>
                <a:gd name="T63" fmla="*/ 10 h 11"/>
                <a:gd name="T64" fmla="*/ 3 w 18"/>
                <a:gd name="T65" fmla="*/ 11 h 11"/>
                <a:gd name="T66" fmla="*/ 1 w 18"/>
                <a:gd name="T67" fmla="*/ 11 h 11"/>
                <a:gd name="T68" fmla="*/ 1 w 18"/>
                <a:gd name="T69" fmla="*/ 10 h 11"/>
                <a:gd name="T70" fmla="*/ 2 w 18"/>
                <a:gd name="T71" fmla="*/ 8 h 11"/>
                <a:gd name="T72" fmla="*/ 1 w 18"/>
                <a:gd name="T73" fmla="*/ 6 h 11"/>
                <a:gd name="T74" fmla="*/ 0 w 18"/>
                <a:gd name="T75" fmla="*/ 5 h 11"/>
                <a:gd name="T76" fmla="*/ 1 w 18"/>
                <a:gd name="T77" fmla="*/ 4 h 11"/>
                <a:gd name="T78" fmla="*/ 2 w 18"/>
                <a:gd name="T79" fmla="*/ 3 h 11"/>
                <a:gd name="T80" fmla="*/ 3 w 18"/>
                <a:gd name="T81" fmla="*/ 2 h 11"/>
                <a:gd name="T82" fmla="*/ 3 w 18"/>
                <a:gd name="T83" fmla="*/ 2 h 11"/>
                <a:gd name="T84" fmla="*/ 5 w 18"/>
                <a:gd name="T85" fmla="*/ 2 h 11"/>
                <a:gd name="T86" fmla="*/ 6 w 18"/>
                <a:gd name="T87" fmla="*/ 1 h 11"/>
                <a:gd name="T88" fmla="*/ 6 w 18"/>
                <a:gd name="T89" fmla="*/ 2 h 11"/>
                <a:gd name="T90" fmla="*/ 6 w 18"/>
                <a:gd name="T91" fmla="*/ 2 h 11"/>
                <a:gd name="T92" fmla="*/ 7 w 18"/>
                <a:gd name="T93" fmla="*/ 2 h 11"/>
                <a:gd name="T94" fmla="*/ 8 w 18"/>
                <a:gd name="T95" fmla="*/ 1 h 11"/>
                <a:gd name="T96" fmla="*/ 9 w 18"/>
                <a:gd name="T97" fmla="*/ 1 h 11"/>
                <a:gd name="T98" fmla="*/ 9 w 18"/>
                <a:gd name="T99" fmla="*/ 1 h 11"/>
                <a:gd name="T100" fmla="*/ 11 w 18"/>
                <a:gd name="T101" fmla="*/ 1 h 11"/>
                <a:gd name="T102" fmla="*/ 12 w 18"/>
                <a:gd name="T103" fmla="*/ 0 h 11"/>
                <a:gd name="T104" fmla="*/ 12 w 18"/>
                <a:gd name="T10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 h="11">
                  <a:moveTo>
                    <a:pt x="12" y="1"/>
                  </a:moveTo>
                  <a:lnTo>
                    <a:pt x="12" y="2"/>
                  </a:lnTo>
                  <a:lnTo>
                    <a:pt x="12" y="2"/>
                  </a:lnTo>
                  <a:lnTo>
                    <a:pt x="11" y="3"/>
                  </a:lnTo>
                  <a:lnTo>
                    <a:pt x="10" y="3"/>
                  </a:lnTo>
                  <a:lnTo>
                    <a:pt x="10" y="4"/>
                  </a:lnTo>
                  <a:lnTo>
                    <a:pt x="10" y="4"/>
                  </a:lnTo>
                  <a:lnTo>
                    <a:pt x="11" y="4"/>
                  </a:lnTo>
                  <a:lnTo>
                    <a:pt x="13" y="2"/>
                  </a:lnTo>
                  <a:lnTo>
                    <a:pt x="14" y="2"/>
                  </a:lnTo>
                  <a:lnTo>
                    <a:pt x="14" y="2"/>
                  </a:lnTo>
                  <a:lnTo>
                    <a:pt x="17" y="2"/>
                  </a:lnTo>
                  <a:lnTo>
                    <a:pt x="18" y="3"/>
                  </a:lnTo>
                  <a:lnTo>
                    <a:pt x="18" y="3"/>
                  </a:lnTo>
                  <a:lnTo>
                    <a:pt x="17" y="4"/>
                  </a:lnTo>
                  <a:lnTo>
                    <a:pt x="14" y="6"/>
                  </a:lnTo>
                  <a:lnTo>
                    <a:pt x="13" y="6"/>
                  </a:lnTo>
                  <a:lnTo>
                    <a:pt x="12" y="6"/>
                  </a:lnTo>
                  <a:lnTo>
                    <a:pt x="12" y="6"/>
                  </a:lnTo>
                  <a:lnTo>
                    <a:pt x="10" y="7"/>
                  </a:lnTo>
                  <a:lnTo>
                    <a:pt x="11" y="7"/>
                  </a:lnTo>
                  <a:lnTo>
                    <a:pt x="13" y="7"/>
                  </a:lnTo>
                  <a:lnTo>
                    <a:pt x="13" y="8"/>
                  </a:lnTo>
                  <a:lnTo>
                    <a:pt x="13" y="9"/>
                  </a:lnTo>
                  <a:lnTo>
                    <a:pt x="11" y="10"/>
                  </a:lnTo>
                  <a:lnTo>
                    <a:pt x="10" y="10"/>
                  </a:lnTo>
                  <a:lnTo>
                    <a:pt x="9" y="9"/>
                  </a:lnTo>
                  <a:lnTo>
                    <a:pt x="7" y="8"/>
                  </a:lnTo>
                  <a:lnTo>
                    <a:pt x="7" y="8"/>
                  </a:lnTo>
                  <a:lnTo>
                    <a:pt x="6" y="8"/>
                  </a:lnTo>
                  <a:lnTo>
                    <a:pt x="5" y="9"/>
                  </a:lnTo>
                  <a:lnTo>
                    <a:pt x="4" y="10"/>
                  </a:lnTo>
                  <a:lnTo>
                    <a:pt x="3" y="11"/>
                  </a:lnTo>
                  <a:lnTo>
                    <a:pt x="1" y="11"/>
                  </a:lnTo>
                  <a:lnTo>
                    <a:pt x="1" y="10"/>
                  </a:lnTo>
                  <a:lnTo>
                    <a:pt x="2" y="8"/>
                  </a:lnTo>
                  <a:lnTo>
                    <a:pt x="1" y="6"/>
                  </a:lnTo>
                  <a:lnTo>
                    <a:pt x="0" y="5"/>
                  </a:lnTo>
                  <a:lnTo>
                    <a:pt x="1" y="4"/>
                  </a:lnTo>
                  <a:lnTo>
                    <a:pt x="2" y="3"/>
                  </a:lnTo>
                  <a:lnTo>
                    <a:pt x="3" y="2"/>
                  </a:lnTo>
                  <a:lnTo>
                    <a:pt x="3" y="2"/>
                  </a:lnTo>
                  <a:lnTo>
                    <a:pt x="5" y="2"/>
                  </a:lnTo>
                  <a:lnTo>
                    <a:pt x="6" y="1"/>
                  </a:lnTo>
                  <a:lnTo>
                    <a:pt x="6" y="2"/>
                  </a:lnTo>
                  <a:lnTo>
                    <a:pt x="6" y="2"/>
                  </a:lnTo>
                  <a:lnTo>
                    <a:pt x="7" y="2"/>
                  </a:lnTo>
                  <a:lnTo>
                    <a:pt x="8" y="1"/>
                  </a:lnTo>
                  <a:lnTo>
                    <a:pt x="9" y="1"/>
                  </a:lnTo>
                  <a:lnTo>
                    <a:pt x="9" y="1"/>
                  </a:lnTo>
                  <a:lnTo>
                    <a:pt x="11" y="1"/>
                  </a:lnTo>
                  <a:lnTo>
                    <a:pt x="12" y="0"/>
                  </a:lnTo>
                  <a:lnTo>
                    <a:pt x="1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1283"/>
            <p:cNvSpPr>
              <a:spLocks/>
            </p:cNvSpPr>
            <p:nvPr/>
          </p:nvSpPr>
          <p:spPr bwMode="auto">
            <a:xfrm>
              <a:off x="2349500" y="447676"/>
              <a:ext cx="4763" cy="1588"/>
            </a:xfrm>
            <a:custGeom>
              <a:avLst/>
              <a:gdLst>
                <a:gd name="T0" fmla="*/ 3 w 3"/>
                <a:gd name="T1" fmla="*/ 1 h 1"/>
                <a:gd name="T2" fmla="*/ 2 w 3"/>
                <a:gd name="T3" fmla="*/ 1 h 1"/>
                <a:gd name="T4" fmla="*/ 1 w 3"/>
                <a:gd name="T5" fmla="*/ 1 h 1"/>
                <a:gd name="T6" fmla="*/ 0 w 3"/>
                <a:gd name="T7" fmla="*/ 1 h 1"/>
                <a:gd name="T8" fmla="*/ 0 w 3"/>
                <a:gd name="T9" fmla="*/ 0 h 1"/>
                <a:gd name="T10" fmla="*/ 0 w 3"/>
                <a:gd name="T11" fmla="*/ 0 h 1"/>
                <a:gd name="T12" fmla="*/ 2 w 3"/>
                <a:gd name="T13" fmla="*/ 0 h 1"/>
                <a:gd name="T14" fmla="*/ 2 w 3"/>
                <a:gd name="T15" fmla="*/ 0 h 1"/>
                <a:gd name="T16" fmla="*/ 3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3" y="1"/>
                  </a:moveTo>
                  <a:lnTo>
                    <a:pt x="2" y="1"/>
                  </a:lnTo>
                  <a:lnTo>
                    <a:pt x="1" y="1"/>
                  </a:lnTo>
                  <a:lnTo>
                    <a:pt x="0" y="1"/>
                  </a:lnTo>
                  <a:lnTo>
                    <a:pt x="0" y="0"/>
                  </a:lnTo>
                  <a:lnTo>
                    <a:pt x="0" y="0"/>
                  </a:lnTo>
                  <a:lnTo>
                    <a:pt x="2" y="0"/>
                  </a:lnTo>
                  <a:lnTo>
                    <a:pt x="2" y="0"/>
                  </a:lnTo>
                  <a:lnTo>
                    <a:pt x="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284"/>
            <p:cNvSpPr>
              <a:spLocks/>
            </p:cNvSpPr>
            <p:nvPr/>
          </p:nvSpPr>
          <p:spPr bwMode="auto">
            <a:xfrm>
              <a:off x="2325688" y="446088"/>
              <a:ext cx="26988" cy="28575"/>
            </a:xfrm>
            <a:custGeom>
              <a:avLst/>
              <a:gdLst>
                <a:gd name="T0" fmla="*/ 13 w 17"/>
                <a:gd name="T1" fmla="*/ 3 h 18"/>
                <a:gd name="T2" fmla="*/ 15 w 17"/>
                <a:gd name="T3" fmla="*/ 3 h 18"/>
                <a:gd name="T4" fmla="*/ 17 w 17"/>
                <a:gd name="T5" fmla="*/ 3 h 18"/>
                <a:gd name="T6" fmla="*/ 17 w 17"/>
                <a:gd name="T7" fmla="*/ 5 h 18"/>
                <a:gd name="T8" fmla="*/ 17 w 17"/>
                <a:gd name="T9" fmla="*/ 6 h 18"/>
                <a:gd name="T10" fmla="*/ 16 w 17"/>
                <a:gd name="T11" fmla="*/ 7 h 18"/>
                <a:gd name="T12" fmla="*/ 16 w 17"/>
                <a:gd name="T13" fmla="*/ 8 h 18"/>
                <a:gd name="T14" fmla="*/ 15 w 17"/>
                <a:gd name="T15" fmla="*/ 9 h 18"/>
                <a:gd name="T16" fmla="*/ 15 w 17"/>
                <a:gd name="T17" fmla="*/ 9 h 18"/>
                <a:gd name="T18" fmla="*/ 15 w 17"/>
                <a:gd name="T19" fmla="*/ 9 h 18"/>
                <a:gd name="T20" fmla="*/ 15 w 17"/>
                <a:gd name="T21" fmla="*/ 7 h 18"/>
                <a:gd name="T22" fmla="*/ 15 w 17"/>
                <a:gd name="T23" fmla="*/ 7 h 18"/>
                <a:gd name="T24" fmla="*/ 15 w 17"/>
                <a:gd name="T25" fmla="*/ 7 h 18"/>
                <a:gd name="T26" fmla="*/ 15 w 17"/>
                <a:gd name="T27" fmla="*/ 6 h 18"/>
                <a:gd name="T28" fmla="*/ 16 w 17"/>
                <a:gd name="T29" fmla="*/ 5 h 18"/>
                <a:gd name="T30" fmla="*/ 16 w 17"/>
                <a:gd name="T31" fmla="*/ 5 h 18"/>
                <a:gd name="T32" fmla="*/ 16 w 17"/>
                <a:gd name="T33" fmla="*/ 4 h 18"/>
                <a:gd name="T34" fmla="*/ 16 w 17"/>
                <a:gd name="T35" fmla="*/ 4 h 18"/>
                <a:gd name="T36" fmla="*/ 16 w 17"/>
                <a:gd name="T37" fmla="*/ 4 h 18"/>
                <a:gd name="T38" fmla="*/ 15 w 17"/>
                <a:gd name="T39" fmla="*/ 4 h 18"/>
                <a:gd name="T40" fmla="*/ 15 w 17"/>
                <a:gd name="T41" fmla="*/ 5 h 18"/>
                <a:gd name="T42" fmla="*/ 14 w 17"/>
                <a:gd name="T43" fmla="*/ 6 h 18"/>
                <a:gd name="T44" fmla="*/ 14 w 17"/>
                <a:gd name="T45" fmla="*/ 8 h 18"/>
                <a:gd name="T46" fmla="*/ 14 w 17"/>
                <a:gd name="T47" fmla="*/ 10 h 18"/>
                <a:gd name="T48" fmla="*/ 14 w 17"/>
                <a:gd name="T49" fmla="*/ 10 h 18"/>
                <a:gd name="T50" fmla="*/ 13 w 17"/>
                <a:gd name="T51" fmla="*/ 11 h 18"/>
                <a:gd name="T52" fmla="*/ 12 w 17"/>
                <a:gd name="T53" fmla="*/ 12 h 18"/>
                <a:gd name="T54" fmla="*/ 11 w 17"/>
                <a:gd name="T55" fmla="*/ 13 h 18"/>
                <a:gd name="T56" fmla="*/ 11 w 17"/>
                <a:gd name="T57" fmla="*/ 13 h 18"/>
                <a:gd name="T58" fmla="*/ 11 w 17"/>
                <a:gd name="T59" fmla="*/ 13 h 18"/>
                <a:gd name="T60" fmla="*/ 9 w 17"/>
                <a:gd name="T61" fmla="*/ 13 h 18"/>
                <a:gd name="T62" fmla="*/ 4 w 17"/>
                <a:gd name="T63" fmla="*/ 15 h 18"/>
                <a:gd name="T64" fmla="*/ 2 w 17"/>
                <a:gd name="T65" fmla="*/ 17 h 18"/>
                <a:gd name="T66" fmla="*/ 1 w 17"/>
                <a:gd name="T67" fmla="*/ 18 h 18"/>
                <a:gd name="T68" fmla="*/ 0 w 17"/>
                <a:gd name="T69" fmla="*/ 17 h 18"/>
                <a:gd name="T70" fmla="*/ 0 w 17"/>
                <a:gd name="T71" fmla="*/ 17 h 18"/>
                <a:gd name="T72" fmla="*/ 1 w 17"/>
                <a:gd name="T73" fmla="*/ 15 h 18"/>
                <a:gd name="T74" fmla="*/ 1 w 17"/>
                <a:gd name="T75" fmla="*/ 15 h 18"/>
                <a:gd name="T76" fmla="*/ 2 w 17"/>
                <a:gd name="T77" fmla="*/ 14 h 18"/>
                <a:gd name="T78" fmla="*/ 5 w 17"/>
                <a:gd name="T79" fmla="*/ 12 h 18"/>
                <a:gd name="T80" fmla="*/ 6 w 17"/>
                <a:gd name="T81" fmla="*/ 11 h 18"/>
                <a:gd name="T82" fmla="*/ 6 w 17"/>
                <a:gd name="T83" fmla="*/ 10 h 18"/>
                <a:gd name="T84" fmla="*/ 6 w 17"/>
                <a:gd name="T85" fmla="*/ 9 h 18"/>
                <a:gd name="T86" fmla="*/ 8 w 17"/>
                <a:gd name="T87" fmla="*/ 8 h 18"/>
                <a:gd name="T88" fmla="*/ 10 w 17"/>
                <a:gd name="T89" fmla="*/ 5 h 18"/>
                <a:gd name="T90" fmla="*/ 11 w 17"/>
                <a:gd name="T91" fmla="*/ 4 h 18"/>
                <a:gd name="T92" fmla="*/ 12 w 17"/>
                <a:gd name="T93" fmla="*/ 3 h 18"/>
                <a:gd name="T94" fmla="*/ 12 w 17"/>
                <a:gd name="T95" fmla="*/ 2 h 18"/>
                <a:gd name="T96" fmla="*/ 12 w 17"/>
                <a:gd name="T97" fmla="*/ 1 h 18"/>
                <a:gd name="T98" fmla="*/ 13 w 17"/>
                <a:gd name="T99" fmla="*/ 1 h 18"/>
                <a:gd name="T100" fmla="*/ 13 w 17"/>
                <a:gd name="T101" fmla="*/ 0 h 18"/>
                <a:gd name="T102" fmla="*/ 14 w 17"/>
                <a:gd name="T103" fmla="*/ 1 h 18"/>
                <a:gd name="T104" fmla="*/ 13 w 17"/>
                <a:gd name="T105" fmla="*/ 2 h 18"/>
                <a:gd name="T106" fmla="*/ 13 w 17"/>
                <a:gd name="T10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 h="18">
                  <a:moveTo>
                    <a:pt x="13" y="3"/>
                  </a:moveTo>
                  <a:lnTo>
                    <a:pt x="15" y="3"/>
                  </a:lnTo>
                  <a:lnTo>
                    <a:pt x="17" y="3"/>
                  </a:lnTo>
                  <a:lnTo>
                    <a:pt x="17" y="5"/>
                  </a:lnTo>
                  <a:lnTo>
                    <a:pt x="17" y="6"/>
                  </a:lnTo>
                  <a:lnTo>
                    <a:pt x="16" y="7"/>
                  </a:lnTo>
                  <a:lnTo>
                    <a:pt x="16" y="8"/>
                  </a:lnTo>
                  <a:lnTo>
                    <a:pt x="15" y="9"/>
                  </a:lnTo>
                  <a:lnTo>
                    <a:pt x="15" y="9"/>
                  </a:lnTo>
                  <a:lnTo>
                    <a:pt x="15" y="9"/>
                  </a:lnTo>
                  <a:lnTo>
                    <a:pt x="15" y="7"/>
                  </a:lnTo>
                  <a:lnTo>
                    <a:pt x="15" y="7"/>
                  </a:lnTo>
                  <a:lnTo>
                    <a:pt x="15" y="7"/>
                  </a:lnTo>
                  <a:lnTo>
                    <a:pt x="15" y="6"/>
                  </a:lnTo>
                  <a:lnTo>
                    <a:pt x="16" y="5"/>
                  </a:lnTo>
                  <a:lnTo>
                    <a:pt x="16" y="5"/>
                  </a:lnTo>
                  <a:lnTo>
                    <a:pt x="16" y="4"/>
                  </a:lnTo>
                  <a:lnTo>
                    <a:pt x="16" y="4"/>
                  </a:lnTo>
                  <a:lnTo>
                    <a:pt x="16" y="4"/>
                  </a:lnTo>
                  <a:lnTo>
                    <a:pt x="15" y="4"/>
                  </a:lnTo>
                  <a:lnTo>
                    <a:pt x="15" y="5"/>
                  </a:lnTo>
                  <a:lnTo>
                    <a:pt x="14" y="6"/>
                  </a:lnTo>
                  <a:lnTo>
                    <a:pt x="14" y="8"/>
                  </a:lnTo>
                  <a:lnTo>
                    <a:pt x="14" y="10"/>
                  </a:lnTo>
                  <a:lnTo>
                    <a:pt x="14" y="10"/>
                  </a:lnTo>
                  <a:lnTo>
                    <a:pt x="13" y="11"/>
                  </a:lnTo>
                  <a:lnTo>
                    <a:pt x="12" y="12"/>
                  </a:lnTo>
                  <a:lnTo>
                    <a:pt x="11" y="13"/>
                  </a:lnTo>
                  <a:lnTo>
                    <a:pt x="11" y="13"/>
                  </a:lnTo>
                  <a:lnTo>
                    <a:pt x="11" y="13"/>
                  </a:lnTo>
                  <a:lnTo>
                    <a:pt x="9" y="13"/>
                  </a:lnTo>
                  <a:lnTo>
                    <a:pt x="4" y="15"/>
                  </a:lnTo>
                  <a:lnTo>
                    <a:pt x="2" y="17"/>
                  </a:lnTo>
                  <a:lnTo>
                    <a:pt x="1" y="18"/>
                  </a:lnTo>
                  <a:lnTo>
                    <a:pt x="0" y="17"/>
                  </a:lnTo>
                  <a:lnTo>
                    <a:pt x="0" y="17"/>
                  </a:lnTo>
                  <a:lnTo>
                    <a:pt x="1" y="15"/>
                  </a:lnTo>
                  <a:lnTo>
                    <a:pt x="1" y="15"/>
                  </a:lnTo>
                  <a:lnTo>
                    <a:pt x="2" y="14"/>
                  </a:lnTo>
                  <a:lnTo>
                    <a:pt x="5" y="12"/>
                  </a:lnTo>
                  <a:lnTo>
                    <a:pt x="6" y="11"/>
                  </a:lnTo>
                  <a:lnTo>
                    <a:pt x="6" y="10"/>
                  </a:lnTo>
                  <a:lnTo>
                    <a:pt x="6" y="9"/>
                  </a:lnTo>
                  <a:lnTo>
                    <a:pt x="8" y="8"/>
                  </a:lnTo>
                  <a:lnTo>
                    <a:pt x="10" y="5"/>
                  </a:lnTo>
                  <a:lnTo>
                    <a:pt x="11" y="4"/>
                  </a:lnTo>
                  <a:lnTo>
                    <a:pt x="12" y="3"/>
                  </a:lnTo>
                  <a:lnTo>
                    <a:pt x="12" y="2"/>
                  </a:lnTo>
                  <a:lnTo>
                    <a:pt x="12" y="1"/>
                  </a:lnTo>
                  <a:lnTo>
                    <a:pt x="13" y="1"/>
                  </a:lnTo>
                  <a:lnTo>
                    <a:pt x="13" y="0"/>
                  </a:lnTo>
                  <a:lnTo>
                    <a:pt x="14" y="1"/>
                  </a:lnTo>
                  <a:lnTo>
                    <a:pt x="13" y="2"/>
                  </a:lnTo>
                  <a:lnTo>
                    <a:pt x="13"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285"/>
            <p:cNvSpPr>
              <a:spLocks/>
            </p:cNvSpPr>
            <p:nvPr/>
          </p:nvSpPr>
          <p:spPr bwMode="auto">
            <a:xfrm>
              <a:off x="2047875" y="444501"/>
              <a:ext cx="28575" cy="9525"/>
            </a:xfrm>
            <a:custGeom>
              <a:avLst/>
              <a:gdLst>
                <a:gd name="T0" fmla="*/ 14 w 18"/>
                <a:gd name="T1" fmla="*/ 1 h 6"/>
                <a:gd name="T2" fmla="*/ 14 w 18"/>
                <a:gd name="T3" fmla="*/ 1 h 6"/>
                <a:gd name="T4" fmla="*/ 16 w 18"/>
                <a:gd name="T5" fmla="*/ 1 h 6"/>
                <a:gd name="T6" fmla="*/ 16 w 18"/>
                <a:gd name="T7" fmla="*/ 1 h 6"/>
                <a:gd name="T8" fmla="*/ 16 w 18"/>
                <a:gd name="T9" fmla="*/ 1 h 6"/>
                <a:gd name="T10" fmla="*/ 17 w 18"/>
                <a:gd name="T11" fmla="*/ 1 h 6"/>
                <a:gd name="T12" fmla="*/ 17 w 18"/>
                <a:gd name="T13" fmla="*/ 2 h 6"/>
                <a:gd name="T14" fmla="*/ 17 w 18"/>
                <a:gd name="T15" fmla="*/ 2 h 6"/>
                <a:gd name="T16" fmla="*/ 18 w 18"/>
                <a:gd name="T17" fmla="*/ 2 h 6"/>
                <a:gd name="T18" fmla="*/ 18 w 18"/>
                <a:gd name="T19" fmla="*/ 2 h 6"/>
                <a:gd name="T20" fmla="*/ 17 w 18"/>
                <a:gd name="T21" fmla="*/ 3 h 6"/>
                <a:gd name="T22" fmla="*/ 15 w 18"/>
                <a:gd name="T23" fmla="*/ 3 h 6"/>
                <a:gd name="T24" fmla="*/ 14 w 18"/>
                <a:gd name="T25" fmla="*/ 4 h 6"/>
                <a:gd name="T26" fmla="*/ 14 w 18"/>
                <a:gd name="T27" fmla="*/ 3 h 6"/>
                <a:gd name="T28" fmla="*/ 14 w 18"/>
                <a:gd name="T29" fmla="*/ 3 h 6"/>
                <a:gd name="T30" fmla="*/ 14 w 18"/>
                <a:gd name="T31" fmla="*/ 3 h 6"/>
                <a:gd name="T32" fmla="*/ 14 w 18"/>
                <a:gd name="T33" fmla="*/ 3 h 6"/>
                <a:gd name="T34" fmla="*/ 14 w 18"/>
                <a:gd name="T35" fmla="*/ 3 h 6"/>
                <a:gd name="T36" fmla="*/ 13 w 18"/>
                <a:gd name="T37" fmla="*/ 3 h 6"/>
                <a:gd name="T38" fmla="*/ 13 w 18"/>
                <a:gd name="T39" fmla="*/ 3 h 6"/>
                <a:gd name="T40" fmla="*/ 12 w 18"/>
                <a:gd name="T41" fmla="*/ 4 h 6"/>
                <a:gd name="T42" fmla="*/ 12 w 18"/>
                <a:gd name="T43" fmla="*/ 4 h 6"/>
                <a:gd name="T44" fmla="*/ 11 w 18"/>
                <a:gd name="T45" fmla="*/ 4 h 6"/>
                <a:gd name="T46" fmla="*/ 11 w 18"/>
                <a:gd name="T47" fmla="*/ 4 h 6"/>
                <a:gd name="T48" fmla="*/ 10 w 18"/>
                <a:gd name="T49" fmla="*/ 4 h 6"/>
                <a:gd name="T50" fmla="*/ 10 w 18"/>
                <a:gd name="T51" fmla="*/ 4 h 6"/>
                <a:gd name="T52" fmla="*/ 10 w 18"/>
                <a:gd name="T53" fmla="*/ 4 h 6"/>
                <a:gd name="T54" fmla="*/ 10 w 18"/>
                <a:gd name="T55" fmla="*/ 4 h 6"/>
                <a:gd name="T56" fmla="*/ 9 w 18"/>
                <a:gd name="T57" fmla="*/ 4 h 6"/>
                <a:gd name="T58" fmla="*/ 8 w 18"/>
                <a:gd name="T59" fmla="*/ 5 h 6"/>
                <a:gd name="T60" fmla="*/ 5 w 18"/>
                <a:gd name="T61" fmla="*/ 5 h 6"/>
                <a:gd name="T62" fmla="*/ 5 w 18"/>
                <a:gd name="T63" fmla="*/ 5 h 6"/>
                <a:gd name="T64" fmla="*/ 4 w 18"/>
                <a:gd name="T65" fmla="*/ 6 h 6"/>
                <a:gd name="T66" fmla="*/ 3 w 18"/>
                <a:gd name="T67" fmla="*/ 6 h 6"/>
                <a:gd name="T68" fmla="*/ 3 w 18"/>
                <a:gd name="T69" fmla="*/ 6 h 6"/>
                <a:gd name="T70" fmla="*/ 1 w 18"/>
                <a:gd name="T71" fmla="*/ 5 h 6"/>
                <a:gd name="T72" fmla="*/ 0 w 18"/>
                <a:gd name="T73" fmla="*/ 5 h 6"/>
                <a:gd name="T74" fmla="*/ 5 w 18"/>
                <a:gd name="T75" fmla="*/ 3 h 6"/>
                <a:gd name="T76" fmla="*/ 8 w 18"/>
                <a:gd name="T77" fmla="*/ 2 h 6"/>
                <a:gd name="T78" fmla="*/ 9 w 18"/>
                <a:gd name="T79" fmla="*/ 2 h 6"/>
                <a:gd name="T80" fmla="*/ 9 w 18"/>
                <a:gd name="T81" fmla="*/ 2 h 6"/>
                <a:gd name="T82" fmla="*/ 10 w 18"/>
                <a:gd name="T83" fmla="*/ 2 h 6"/>
                <a:gd name="T84" fmla="*/ 11 w 18"/>
                <a:gd name="T85" fmla="*/ 1 h 6"/>
                <a:gd name="T86" fmla="*/ 11 w 18"/>
                <a:gd name="T87" fmla="*/ 1 h 6"/>
                <a:gd name="T88" fmla="*/ 11 w 18"/>
                <a:gd name="T89" fmla="*/ 0 h 6"/>
                <a:gd name="T90" fmla="*/ 13 w 18"/>
                <a:gd name="T91" fmla="*/ 0 h 6"/>
                <a:gd name="T92" fmla="*/ 13 w 18"/>
                <a:gd name="T93" fmla="*/ 0 h 6"/>
                <a:gd name="T94" fmla="*/ 14 w 18"/>
                <a:gd name="T95" fmla="*/ 0 h 6"/>
                <a:gd name="T96" fmla="*/ 14 w 18"/>
                <a:gd name="T97" fmla="*/ 1 h 6"/>
                <a:gd name="T98" fmla="*/ 14 w 18"/>
                <a:gd name="T9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 h="6">
                  <a:moveTo>
                    <a:pt x="14" y="1"/>
                  </a:moveTo>
                  <a:lnTo>
                    <a:pt x="14" y="1"/>
                  </a:lnTo>
                  <a:lnTo>
                    <a:pt x="16" y="1"/>
                  </a:lnTo>
                  <a:lnTo>
                    <a:pt x="16" y="1"/>
                  </a:lnTo>
                  <a:lnTo>
                    <a:pt x="16" y="1"/>
                  </a:lnTo>
                  <a:lnTo>
                    <a:pt x="17" y="1"/>
                  </a:lnTo>
                  <a:lnTo>
                    <a:pt x="17" y="2"/>
                  </a:lnTo>
                  <a:lnTo>
                    <a:pt x="17" y="2"/>
                  </a:lnTo>
                  <a:lnTo>
                    <a:pt x="18" y="2"/>
                  </a:lnTo>
                  <a:lnTo>
                    <a:pt x="18" y="2"/>
                  </a:lnTo>
                  <a:lnTo>
                    <a:pt x="17" y="3"/>
                  </a:lnTo>
                  <a:lnTo>
                    <a:pt x="15" y="3"/>
                  </a:lnTo>
                  <a:lnTo>
                    <a:pt x="14" y="4"/>
                  </a:lnTo>
                  <a:lnTo>
                    <a:pt x="14" y="3"/>
                  </a:lnTo>
                  <a:lnTo>
                    <a:pt x="14" y="3"/>
                  </a:lnTo>
                  <a:lnTo>
                    <a:pt x="14" y="3"/>
                  </a:lnTo>
                  <a:lnTo>
                    <a:pt x="14" y="3"/>
                  </a:lnTo>
                  <a:lnTo>
                    <a:pt x="14" y="3"/>
                  </a:lnTo>
                  <a:lnTo>
                    <a:pt x="13" y="3"/>
                  </a:lnTo>
                  <a:lnTo>
                    <a:pt x="13" y="3"/>
                  </a:lnTo>
                  <a:lnTo>
                    <a:pt x="12" y="4"/>
                  </a:lnTo>
                  <a:lnTo>
                    <a:pt x="12" y="4"/>
                  </a:lnTo>
                  <a:lnTo>
                    <a:pt x="11" y="4"/>
                  </a:lnTo>
                  <a:lnTo>
                    <a:pt x="11" y="4"/>
                  </a:lnTo>
                  <a:lnTo>
                    <a:pt x="10" y="4"/>
                  </a:lnTo>
                  <a:lnTo>
                    <a:pt x="10" y="4"/>
                  </a:lnTo>
                  <a:lnTo>
                    <a:pt x="10" y="4"/>
                  </a:lnTo>
                  <a:lnTo>
                    <a:pt x="10" y="4"/>
                  </a:lnTo>
                  <a:lnTo>
                    <a:pt x="9" y="4"/>
                  </a:lnTo>
                  <a:lnTo>
                    <a:pt x="8" y="5"/>
                  </a:lnTo>
                  <a:lnTo>
                    <a:pt x="5" y="5"/>
                  </a:lnTo>
                  <a:lnTo>
                    <a:pt x="5" y="5"/>
                  </a:lnTo>
                  <a:lnTo>
                    <a:pt x="4" y="6"/>
                  </a:lnTo>
                  <a:lnTo>
                    <a:pt x="3" y="6"/>
                  </a:lnTo>
                  <a:lnTo>
                    <a:pt x="3" y="6"/>
                  </a:lnTo>
                  <a:lnTo>
                    <a:pt x="1" y="5"/>
                  </a:lnTo>
                  <a:lnTo>
                    <a:pt x="0" y="5"/>
                  </a:lnTo>
                  <a:lnTo>
                    <a:pt x="5" y="3"/>
                  </a:lnTo>
                  <a:lnTo>
                    <a:pt x="8" y="2"/>
                  </a:lnTo>
                  <a:lnTo>
                    <a:pt x="9" y="2"/>
                  </a:lnTo>
                  <a:lnTo>
                    <a:pt x="9" y="2"/>
                  </a:lnTo>
                  <a:lnTo>
                    <a:pt x="10" y="2"/>
                  </a:lnTo>
                  <a:lnTo>
                    <a:pt x="11" y="1"/>
                  </a:lnTo>
                  <a:lnTo>
                    <a:pt x="11" y="1"/>
                  </a:lnTo>
                  <a:lnTo>
                    <a:pt x="11" y="0"/>
                  </a:lnTo>
                  <a:lnTo>
                    <a:pt x="13" y="0"/>
                  </a:lnTo>
                  <a:lnTo>
                    <a:pt x="13" y="0"/>
                  </a:lnTo>
                  <a:lnTo>
                    <a:pt x="14" y="0"/>
                  </a:lnTo>
                  <a:lnTo>
                    <a:pt x="14" y="1"/>
                  </a:lnTo>
                  <a:lnTo>
                    <a:pt x="1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286"/>
            <p:cNvSpPr>
              <a:spLocks/>
            </p:cNvSpPr>
            <p:nvPr/>
          </p:nvSpPr>
          <p:spPr bwMode="auto">
            <a:xfrm>
              <a:off x="2071688" y="441326"/>
              <a:ext cx="4763" cy="3175"/>
            </a:xfrm>
            <a:custGeom>
              <a:avLst/>
              <a:gdLst>
                <a:gd name="T0" fmla="*/ 0 w 3"/>
                <a:gd name="T1" fmla="*/ 2 h 2"/>
                <a:gd name="T2" fmla="*/ 0 w 3"/>
                <a:gd name="T3" fmla="*/ 2 h 2"/>
                <a:gd name="T4" fmla="*/ 0 w 3"/>
                <a:gd name="T5" fmla="*/ 1 h 2"/>
                <a:gd name="T6" fmla="*/ 0 w 3"/>
                <a:gd name="T7" fmla="*/ 1 h 2"/>
                <a:gd name="T8" fmla="*/ 0 w 3"/>
                <a:gd name="T9" fmla="*/ 1 h 2"/>
                <a:gd name="T10" fmla="*/ 2 w 3"/>
                <a:gd name="T11" fmla="*/ 0 h 2"/>
                <a:gd name="T12" fmla="*/ 3 w 3"/>
                <a:gd name="T13" fmla="*/ 0 h 2"/>
                <a:gd name="T14" fmla="*/ 3 w 3"/>
                <a:gd name="T15" fmla="*/ 0 h 2"/>
                <a:gd name="T16" fmla="*/ 3 w 3"/>
                <a:gd name="T17" fmla="*/ 0 h 2"/>
                <a:gd name="T18" fmla="*/ 3 w 3"/>
                <a:gd name="T19" fmla="*/ 1 h 2"/>
                <a:gd name="T20" fmla="*/ 2 w 3"/>
                <a:gd name="T21" fmla="*/ 1 h 2"/>
                <a:gd name="T22" fmla="*/ 0 w 3"/>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2">
                  <a:moveTo>
                    <a:pt x="0" y="2"/>
                  </a:moveTo>
                  <a:lnTo>
                    <a:pt x="0" y="2"/>
                  </a:lnTo>
                  <a:lnTo>
                    <a:pt x="0" y="1"/>
                  </a:lnTo>
                  <a:lnTo>
                    <a:pt x="0" y="1"/>
                  </a:lnTo>
                  <a:lnTo>
                    <a:pt x="0" y="1"/>
                  </a:lnTo>
                  <a:lnTo>
                    <a:pt x="2" y="0"/>
                  </a:lnTo>
                  <a:lnTo>
                    <a:pt x="3" y="0"/>
                  </a:lnTo>
                  <a:lnTo>
                    <a:pt x="3" y="0"/>
                  </a:lnTo>
                  <a:lnTo>
                    <a:pt x="3" y="0"/>
                  </a:lnTo>
                  <a:lnTo>
                    <a:pt x="3" y="1"/>
                  </a:lnTo>
                  <a:lnTo>
                    <a:pt x="2" y="1"/>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287"/>
            <p:cNvSpPr>
              <a:spLocks/>
            </p:cNvSpPr>
            <p:nvPr/>
          </p:nvSpPr>
          <p:spPr bwMode="auto">
            <a:xfrm>
              <a:off x="1938338" y="438151"/>
              <a:ext cx="11113" cy="4763"/>
            </a:xfrm>
            <a:custGeom>
              <a:avLst/>
              <a:gdLst>
                <a:gd name="T0" fmla="*/ 1 w 7"/>
                <a:gd name="T1" fmla="*/ 2 h 3"/>
                <a:gd name="T2" fmla="*/ 0 w 7"/>
                <a:gd name="T3" fmla="*/ 3 h 3"/>
                <a:gd name="T4" fmla="*/ 0 w 7"/>
                <a:gd name="T5" fmla="*/ 3 h 3"/>
                <a:gd name="T6" fmla="*/ 0 w 7"/>
                <a:gd name="T7" fmla="*/ 1 h 3"/>
                <a:gd name="T8" fmla="*/ 1 w 7"/>
                <a:gd name="T9" fmla="*/ 1 h 3"/>
                <a:gd name="T10" fmla="*/ 3 w 7"/>
                <a:gd name="T11" fmla="*/ 0 h 3"/>
                <a:gd name="T12" fmla="*/ 7 w 7"/>
                <a:gd name="T13" fmla="*/ 0 h 3"/>
                <a:gd name="T14" fmla="*/ 7 w 7"/>
                <a:gd name="T15" fmla="*/ 0 h 3"/>
                <a:gd name="T16" fmla="*/ 1 w 7"/>
                <a:gd name="T1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3">
                  <a:moveTo>
                    <a:pt x="1" y="2"/>
                  </a:moveTo>
                  <a:lnTo>
                    <a:pt x="0" y="3"/>
                  </a:lnTo>
                  <a:lnTo>
                    <a:pt x="0" y="3"/>
                  </a:lnTo>
                  <a:lnTo>
                    <a:pt x="0" y="1"/>
                  </a:lnTo>
                  <a:lnTo>
                    <a:pt x="1" y="1"/>
                  </a:lnTo>
                  <a:lnTo>
                    <a:pt x="3" y="0"/>
                  </a:lnTo>
                  <a:lnTo>
                    <a:pt x="7" y="0"/>
                  </a:lnTo>
                  <a:lnTo>
                    <a:pt x="7" y="0"/>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288"/>
            <p:cNvSpPr>
              <a:spLocks/>
            </p:cNvSpPr>
            <p:nvPr/>
          </p:nvSpPr>
          <p:spPr bwMode="auto">
            <a:xfrm>
              <a:off x="2222500" y="412751"/>
              <a:ext cx="12700" cy="4763"/>
            </a:xfrm>
            <a:custGeom>
              <a:avLst/>
              <a:gdLst>
                <a:gd name="T0" fmla="*/ 1 w 8"/>
                <a:gd name="T1" fmla="*/ 3 h 3"/>
                <a:gd name="T2" fmla="*/ 0 w 8"/>
                <a:gd name="T3" fmla="*/ 3 h 3"/>
                <a:gd name="T4" fmla="*/ 3 w 8"/>
                <a:gd name="T5" fmla="*/ 1 h 3"/>
                <a:gd name="T6" fmla="*/ 5 w 8"/>
                <a:gd name="T7" fmla="*/ 0 h 3"/>
                <a:gd name="T8" fmla="*/ 6 w 8"/>
                <a:gd name="T9" fmla="*/ 0 h 3"/>
                <a:gd name="T10" fmla="*/ 8 w 8"/>
                <a:gd name="T11" fmla="*/ 0 h 3"/>
                <a:gd name="T12" fmla="*/ 7 w 8"/>
                <a:gd name="T13" fmla="*/ 0 h 3"/>
                <a:gd name="T14" fmla="*/ 5 w 8"/>
                <a:gd name="T15" fmla="*/ 1 h 3"/>
                <a:gd name="T16" fmla="*/ 1 w 8"/>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3">
                  <a:moveTo>
                    <a:pt x="1" y="3"/>
                  </a:moveTo>
                  <a:lnTo>
                    <a:pt x="0" y="3"/>
                  </a:lnTo>
                  <a:lnTo>
                    <a:pt x="3" y="1"/>
                  </a:lnTo>
                  <a:lnTo>
                    <a:pt x="5" y="0"/>
                  </a:lnTo>
                  <a:lnTo>
                    <a:pt x="6" y="0"/>
                  </a:lnTo>
                  <a:lnTo>
                    <a:pt x="8" y="0"/>
                  </a:lnTo>
                  <a:lnTo>
                    <a:pt x="7" y="0"/>
                  </a:lnTo>
                  <a:lnTo>
                    <a:pt x="5" y="1"/>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289"/>
            <p:cNvSpPr>
              <a:spLocks/>
            </p:cNvSpPr>
            <p:nvPr/>
          </p:nvSpPr>
          <p:spPr bwMode="auto">
            <a:xfrm>
              <a:off x="2173288" y="409576"/>
              <a:ext cx="6350" cy="1588"/>
            </a:xfrm>
            <a:custGeom>
              <a:avLst/>
              <a:gdLst>
                <a:gd name="T0" fmla="*/ 2 w 4"/>
                <a:gd name="T1" fmla="*/ 1 h 1"/>
                <a:gd name="T2" fmla="*/ 1 w 4"/>
                <a:gd name="T3" fmla="*/ 1 h 1"/>
                <a:gd name="T4" fmla="*/ 0 w 4"/>
                <a:gd name="T5" fmla="*/ 1 h 1"/>
                <a:gd name="T6" fmla="*/ 1 w 4"/>
                <a:gd name="T7" fmla="*/ 0 h 1"/>
                <a:gd name="T8" fmla="*/ 3 w 4"/>
                <a:gd name="T9" fmla="*/ 0 h 1"/>
                <a:gd name="T10" fmla="*/ 4 w 4"/>
                <a:gd name="T11" fmla="*/ 1 h 1"/>
                <a:gd name="T12" fmla="*/ 2 w 4"/>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 h="1">
                  <a:moveTo>
                    <a:pt x="2" y="1"/>
                  </a:moveTo>
                  <a:lnTo>
                    <a:pt x="1" y="1"/>
                  </a:lnTo>
                  <a:lnTo>
                    <a:pt x="0" y="1"/>
                  </a:lnTo>
                  <a:lnTo>
                    <a:pt x="1" y="0"/>
                  </a:lnTo>
                  <a:lnTo>
                    <a:pt x="3" y="0"/>
                  </a:lnTo>
                  <a:lnTo>
                    <a:pt x="4"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290"/>
            <p:cNvSpPr>
              <a:spLocks/>
            </p:cNvSpPr>
            <p:nvPr/>
          </p:nvSpPr>
          <p:spPr bwMode="auto">
            <a:xfrm>
              <a:off x="2173288" y="404813"/>
              <a:ext cx="23813" cy="12700"/>
            </a:xfrm>
            <a:custGeom>
              <a:avLst/>
              <a:gdLst>
                <a:gd name="T0" fmla="*/ 2 w 15"/>
                <a:gd name="T1" fmla="*/ 8 h 8"/>
                <a:gd name="T2" fmla="*/ 0 w 15"/>
                <a:gd name="T3" fmla="*/ 8 h 8"/>
                <a:gd name="T4" fmla="*/ 0 w 15"/>
                <a:gd name="T5" fmla="*/ 8 h 8"/>
                <a:gd name="T6" fmla="*/ 2 w 15"/>
                <a:gd name="T7" fmla="*/ 6 h 8"/>
                <a:gd name="T8" fmla="*/ 3 w 15"/>
                <a:gd name="T9" fmla="*/ 5 h 8"/>
                <a:gd name="T10" fmla="*/ 3 w 15"/>
                <a:gd name="T11" fmla="*/ 5 h 8"/>
                <a:gd name="T12" fmla="*/ 6 w 15"/>
                <a:gd name="T13" fmla="*/ 4 h 8"/>
                <a:gd name="T14" fmla="*/ 8 w 15"/>
                <a:gd name="T15" fmla="*/ 4 h 8"/>
                <a:gd name="T16" fmla="*/ 10 w 15"/>
                <a:gd name="T17" fmla="*/ 3 h 8"/>
                <a:gd name="T18" fmla="*/ 13 w 15"/>
                <a:gd name="T19" fmla="*/ 1 h 8"/>
                <a:gd name="T20" fmla="*/ 14 w 15"/>
                <a:gd name="T21" fmla="*/ 0 h 8"/>
                <a:gd name="T22" fmla="*/ 15 w 15"/>
                <a:gd name="T23" fmla="*/ 0 h 8"/>
                <a:gd name="T24" fmla="*/ 15 w 15"/>
                <a:gd name="T25" fmla="*/ 1 h 8"/>
                <a:gd name="T26" fmla="*/ 15 w 15"/>
                <a:gd name="T27" fmla="*/ 1 h 8"/>
                <a:gd name="T28" fmla="*/ 15 w 15"/>
                <a:gd name="T29" fmla="*/ 2 h 8"/>
                <a:gd name="T30" fmla="*/ 9 w 15"/>
                <a:gd name="T31" fmla="*/ 4 h 8"/>
                <a:gd name="T32" fmla="*/ 8 w 15"/>
                <a:gd name="T33" fmla="*/ 4 h 8"/>
                <a:gd name="T34" fmla="*/ 7 w 15"/>
                <a:gd name="T35" fmla="*/ 5 h 8"/>
                <a:gd name="T36" fmla="*/ 7 w 15"/>
                <a:gd name="T37" fmla="*/ 5 h 8"/>
                <a:gd name="T38" fmla="*/ 6 w 15"/>
                <a:gd name="T39" fmla="*/ 5 h 8"/>
                <a:gd name="T40" fmla="*/ 6 w 15"/>
                <a:gd name="T41" fmla="*/ 6 h 8"/>
                <a:gd name="T42" fmla="*/ 5 w 15"/>
                <a:gd name="T43" fmla="*/ 6 h 8"/>
                <a:gd name="T44" fmla="*/ 4 w 15"/>
                <a:gd name="T45" fmla="*/ 6 h 8"/>
                <a:gd name="T46" fmla="*/ 4 w 15"/>
                <a:gd name="T47" fmla="*/ 6 h 8"/>
                <a:gd name="T48" fmla="*/ 3 w 15"/>
                <a:gd name="T49" fmla="*/ 8 h 8"/>
                <a:gd name="T50" fmla="*/ 2 w 15"/>
                <a:gd name="T51" fmla="*/ 8 h 8"/>
                <a:gd name="T52" fmla="*/ 2 w 15"/>
                <a:gd name="T5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 h="8">
                  <a:moveTo>
                    <a:pt x="2" y="8"/>
                  </a:moveTo>
                  <a:lnTo>
                    <a:pt x="0" y="8"/>
                  </a:lnTo>
                  <a:lnTo>
                    <a:pt x="0" y="8"/>
                  </a:lnTo>
                  <a:lnTo>
                    <a:pt x="2" y="6"/>
                  </a:lnTo>
                  <a:lnTo>
                    <a:pt x="3" y="5"/>
                  </a:lnTo>
                  <a:lnTo>
                    <a:pt x="3" y="5"/>
                  </a:lnTo>
                  <a:lnTo>
                    <a:pt x="6" y="4"/>
                  </a:lnTo>
                  <a:lnTo>
                    <a:pt x="8" y="4"/>
                  </a:lnTo>
                  <a:lnTo>
                    <a:pt x="10" y="3"/>
                  </a:lnTo>
                  <a:lnTo>
                    <a:pt x="13" y="1"/>
                  </a:lnTo>
                  <a:lnTo>
                    <a:pt x="14" y="0"/>
                  </a:lnTo>
                  <a:lnTo>
                    <a:pt x="15" y="0"/>
                  </a:lnTo>
                  <a:lnTo>
                    <a:pt x="15" y="1"/>
                  </a:lnTo>
                  <a:lnTo>
                    <a:pt x="15" y="1"/>
                  </a:lnTo>
                  <a:lnTo>
                    <a:pt x="15" y="2"/>
                  </a:lnTo>
                  <a:lnTo>
                    <a:pt x="9" y="4"/>
                  </a:lnTo>
                  <a:lnTo>
                    <a:pt x="8" y="4"/>
                  </a:lnTo>
                  <a:lnTo>
                    <a:pt x="7" y="5"/>
                  </a:lnTo>
                  <a:lnTo>
                    <a:pt x="7" y="5"/>
                  </a:lnTo>
                  <a:lnTo>
                    <a:pt x="6" y="5"/>
                  </a:lnTo>
                  <a:lnTo>
                    <a:pt x="6" y="6"/>
                  </a:lnTo>
                  <a:lnTo>
                    <a:pt x="5" y="6"/>
                  </a:lnTo>
                  <a:lnTo>
                    <a:pt x="4" y="6"/>
                  </a:lnTo>
                  <a:lnTo>
                    <a:pt x="4" y="6"/>
                  </a:lnTo>
                  <a:lnTo>
                    <a:pt x="3" y="8"/>
                  </a:lnTo>
                  <a:lnTo>
                    <a:pt x="2" y="8"/>
                  </a:lnTo>
                  <a:lnTo>
                    <a:pt x="2" y="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291"/>
            <p:cNvSpPr>
              <a:spLocks/>
            </p:cNvSpPr>
            <p:nvPr/>
          </p:nvSpPr>
          <p:spPr bwMode="auto">
            <a:xfrm>
              <a:off x="2224088" y="404813"/>
              <a:ext cx="4763" cy="1588"/>
            </a:xfrm>
            <a:custGeom>
              <a:avLst/>
              <a:gdLst>
                <a:gd name="T0" fmla="*/ 2 w 3"/>
                <a:gd name="T1" fmla="*/ 1 h 1"/>
                <a:gd name="T2" fmla="*/ 2 w 3"/>
                <a:gd name="T3" fmla="*/ 1 h 1"/>
                <a:gd name="T4" fmla="*/ 0 w 3"/>
                <a:gd name="T5" fmla="*/ 1 h 1"/>
                <a:gd name="T6" fmla="*/ 0 w 3"/>
                <a:gd name="T7" fmla="*/ 1 h 1"/>
                <a:gd name="T8" fmla="*/ 3 w 3"/>
                <a:gd name="T9" fmla="*/ 0 h 1"/>
                <a:gd name="T10" fmla="*/ 3 w 3"/>
                <a:gd name="T11" fmla="*/ 0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lnTo>
                    <a:pt x="2" y="1"/>
                  </a:lnTo>
                  <a:lnTo>
                    <a:pt x="0" y="1"/>
                  </a:lnTo>
                  <a:lnTo>
                    <a:pt x="0" y="1"/>
                  </a:lnTo>
                  <a:lnTo>
                    <a:pt x="3" y="0"/>
                  </a:lnTo>
                  <a:lnTo>
                    <a:pt x="3" y="0"/>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292"/>
            <p:cNvSpPr>
              <a:spLocks/>
            </p:cNvSpPr>
            <p:nvPr/>
          </p:nvSpPr>
          <p:spPr bwMode="auto">
            <a:xfrm>
              <a:off x="2201863" y="403226"/>
              <a:ext cx="11113" cy="3175"/>
            </a:xfrm>
            <a:custGeom>
              <a:avLst/>
              <a:gdLst>
                <a:gd name="T0" fmla="*/ 5 w 7"/>
                <a:gd name="T1" fmla="*/ 0 h 2"/>
                <a:gd name="T2" fmla="*/ 5 w 7"/>
                <a:gd name="T3" fmla="*/ 1 h 2"/>
                <a:gd name="T4" fmla="*/ 7 w 7"/>
                <a:gd name="T5" fmla="*/ 0 h 2"/>
                <a:gd name="T6" fmla="*/ 7 w 7"/>
                <a:gd name="T7" fmla="*/ 1 h 2"/>
                <a:gd name="T8" fmla="*/ 7 w 7"/>
                <a:gd name="T9" fmla="*/ 1 h 2"/>
                <a:gd name="T10" fmla="*/ 7 w 7"/>
                <a:gd name="T11" fmla="*/ 1 h 2"/>
                <a:gd name="T12" fmla="*/ 5 w 7"/>
                <a:gd name="T13" fmla="*/ 1 h 2"/>
                <a:gd name="T14" fmla="*/ 3 w 7"/>
                <a:gd name="T15" fmla="*/ 2 h 2"/>
                <a:gd name="T16" fmla="*/ 0 w 7"/>
                <a:gd name="T17" fmla="*/ 2 h 2"/>
                <a:gd name="T18" fmla="*/ 0 w 7"/>
                <a:gd name="T19" fmla="*/ 2 h 2"/>
                <a:gd name="T20" fmla="*/ 1 w 7"/>
                <a:gd name="T21" fmla="*/ 2 h 2"/>
                <a:gd name="T22" fmla="*/ 1 w 7"/>
                <a:gd name="T23" fmla="*/ 1 h 2"/>
                <a:gd name="T24" fmla="*/ 1 w 7"/>
                <a:gd name="T25" fmla="*/ 1 h 2"/>
                <a:gd name="T26" fmla="*/ 1 w 7"/>
                <a:gd name="T27" fmla="*/ 1 h 2"/>
                <a:gd name="T28" fmla="*/ 2 w 7"/>
                <a:gd name="T29" fmla="*/ 0 h 2"/>
                <a:gd name="T30" fmla="*/ 3 w 7"/>
                <a:gd name="T31" fmla="*/ 0 h 2"/>
                <a:gd name="T32" fmla="*/ 4 w 7"/>
                <a:gd name="T33" fmla="*/ 0 h 2"/>
                <a:gd name="T34" fmla="*/ 5 w 7"/>
                <a:gd name="T35"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2">
                  <a:moveTo>
                    <a:pt x="5" y="0"/>
                  </a:moveTo>
                  <a:lnTo>
                    <a:pt x="5" y="1"/>
                  </a:lnTo>
                  <a:lnTo>
                    <a:pt x="7" y="0"/>
                  </a:lnTo>
                  <a:lnTo>
                    <a:pt x="7" y="1"/>
                  </a:lnTo>
                  <a:lnTo>
                    <a:pt x="7" y="1"/>
                  </a:lnTo>
                  <a:lnTo>
                    <a:pt x="7" y="1"/>
                  </a:lnTo>
                  <a:lnTo>
                    <a:pt x="5" y="1"/>
                  </a:lnTo>
                  <a:lnTo>
                    <a:pt x="3" y="2"/>
                  </a:lnTo>
                  <a:lnTo>
                    <a:pt x="0" y="2"/>
                  </a:lnTo>
                  <a:lnTo>
                    <a:pt x="0" y="2"/>
                  </a:lnTo>
                  <a:lnTo>
                    <a:pt x="1" y="2"/>
                  </a:lnTo>
                  <a:lnTo>
                    <a:pt x="1" y="1"/>
                  </a:lnTo>
                  <a:lnTo>
                    <a:pt x="1" y="1"/>
                  </a:lnTo>
                  <a:lnTo>
                    <a:pt x="1" y="1"/>
                  </a:lnTo>
                  <a:lnTo>
                    <a:pt x="2" y="0"/>
                  </a:lnTo>
                  <a:lnTo>
                    <a:pt x="3" y="0"/>
                  </a:lnTo>
                  <a:lnTo>
                    <a:pt x="4" y="0"/>
                  </a:lnTo>
                  <a:lnTo>
                    <a:pt x="5"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1293"/>
            <p:cNvSpPr>
              <a:spLocks/>
            </p:cNvSpPr>
            <p:nvPr/>
          </p:nvSpPr>
          <p:spPr bwMode="auto">
            <a:xfrm>
              <a:off x="2182813" y="403226"/>
              <a:ext cx="7938" cy="6350"/>
            </a:xfrm>
            <a:custGeom>
              <a:avLst/>
              <a:gdLst>
                <a:gd name="T0" fmla="*/ 5 w 5"/>
                <a:gd name="T1" fmla="*/ 0 h 4"/>
                <a:gd name="T2" fmla="*/ 4 w 5"/>
                <a:gd name="T3" fmla="*/ 1 h 4"/>
                <a:gd name="T4" fmla="*/ 4 w 5"/>
                <a:gd name="T5" fmla="*/ 1 h 4"/>
                <a:gd name="T6" fmla="*/ 3 w 5"/>
                <a:gd name="T7" fmla="*/ 1 h 4"/>
                <a:gd name="T8" fmla="*/ 2 w 5"/>
                <a:gd name="T9" fmla="*/ 2 h 4"/>
                <a:gd name="T10" fmla="*/ 1 w 5"/>
                <a:gd name="T11" fmla="*/ 3 h 4"/>
                <a:gd name="T12" fmla="*/ 0 w 5"/>
                <a:gd name="T13" fmla="*/ 3 h 4"/>
                <a:gd name="T14" fmla="*/ 0 w 5"/>
                <a:gd name="T15" fmla="*/ 4 h 4"/>
                <a:gd name="T16" fmla="*/ 0 w 5"/>
                <a:gd name="T17" fmla="*/ 4 h 4"/>
                <a:gd name="T18" fmla="*/ 0 w 5"/>
                <a:gd name="T19" fmla="*/ 3 h 4"/>
                <a:gd name="T20" fmla="*/ 0 w 5"/>
                <a:gd name="T21" fmla="*/ 3 h 4"/>
                <a:gd name="T22" fmla="*/ 0 w 5"/>
                <a:gd name="T23" fmla="*/ 3 h 4"/>
                <a:gd name="T24" fmla="*/ 1 w 5"/>
                <a:gd name="T25" fmla="*/ 2 h 4"/>
                <a:gd name="T26" fmla="*/ 1 w 5"/>
                <a:gd name="T27" fmla="*/ 2 h 4"/>
                <a:gd name="T28" fmla="*/ 2 w 5"/>
                <a:gd name="T29" fmla="*/ 1 h 4"/>
                <a:gd name="T30" fmla="*/ 2 w 5"/>
                <a:gd name="T31" fmla="*/ 1 h 4"/>
                <a:gd name="T32" fmla="*/ 4 w 5"/>
                <a:gd name="T33" fmla="*/ 0 h 4"/>
                <a:gd name="T34" fmla="*/ 4 w 5"/>
                <a:gd name="T35" fmla="*/ 0 h 4"/>
                <a:gd name="T36" fmla="*/ 4 w 5"/>
                <a:gd name="T37" fmla="*/ 0 h 4"/>
                <a:gd name="T38" fmla="*/ 4 w 5"/>
                <a:gd name="T39" fmla="*/ 0 h 4"/>
                <a:gd name="T40" fmla="*/ 4 w 5"/>
                <a:gd name="T41" fmla="*/ 0 h 4"/>
                <a:gd name="T42" fmla="*/ 5 w 5"/>
                <a:gd name="T43" fmla="*/ 0 h 4"/>
                <a:gd name="T44" fmla="*/ 5 w 5"/>
                <a:gd name="T45" fmla="*/ 0 h 4"/>
                <a:gd name="T46" fmla="*/ 5 w 5"/>
                <a:gd name="T4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 h="4">
                  <a:moveTo>
                    <a:pt x="5" y="0"/>
                  </a:moveTo>
                  <a:lnTo>
                    <a:pt x="4" y="1"/>
                  </a:lnTo>
                  <a:lnTo>
                    <a:pt x="4" y="1"/>
                  </a:lnTo>
                  <a:lnTo>
                    <a:pt x="3" y="1"/>
                  </a:lnTo>
                  <a:lnTo>
                    <a:pt x="2" y="2"/>
                  </a:lnTo>
                  <a:lnTo>
                    <a:pt x="1" y="3"/>
                  </a:lnTo>
                  <a:lnTo>
                    <a:pt x="0" y="3"/>
                  </a:lnTo>
                  <a:lnTo>
                    <a:pt x="0" y="4"/>
                  </a:lnTo>
                  <a:lnTo>
                    <a:pt x="0" y="4"/>
                  </a:lnTo>
                  <a:lnTo>
                    <a:pt x="0" y="3"/>
                  </a:lnTo>
                  <a:lnTo>
                    <a:pt x="0" y="3"/>
                  </a:lnTo>
                  <a:lnTo>
                    <a:pt x="0" y="3"/>
                  </a:lnTo>
                  <a:lnTo>
                    <a:pt x="1" y="2"/>
                  </a:lnTo>
                  <a:lnTo>
                    <a:pt x="1" y="2"/>
                  </a:lnTo>
                  <a:lnTo>
                    <a:pt x="2" y="1"/>
                  </a:lnTo>
                  <a:lnTo>
                    <a:pt x="2" y="1"/>
                  </a:lnTo>
                  <a:lnTo>
                    <a:pt x="4" y="0"/>
                  </a:lnTo>
                  <a:lnTo>
                    <a:pt x="4" y="0"/>
                  </a:lnTo>
                  <a:lnTo>
                    <a:pt x="4" y="0"/>
                  </a:lnTo>
                  <a:lnTo>
                    <a:pt x="4" y="0"/>
                  </a:lnTo>
                  <a:lnTo>
                    <a:pt x="4" y="0"/>
                  </a:lnTo>
                  <a:lnTo>
                    <a:pt x="5" y="0"/>
                  </a:lnTo>
                  <a:lnTo>
                    <a:pt x="5" y="0"/>
                  </a:lnTo>
                  <a:lnTo>
                    <a:pt x="5"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294"/>
            <p:cNvSpPr>
              <a:spLocks/>
            </p:cNvSpPr>
            <p:nvPr/>
          </p:nvSpPr>
          <p:spPr bwMode="auto">
            <a:xfrm>
              <a:off x="2120900" y="403226"/>
              <a:ext cx="4763" cy="1588"/>
            </a:xfrm>
            <a:custGeom>
              <a:avLst/>
              <a:gdLst>
                <a:gd name="T0" fmla="*/ 0 w 3"/>
                <a:gd name="T1" fmla="*/ 1 h 1"/>
                <a:gd name="T2" fmla="*/ 0 w 3"/>
                <a:gd name="T3" fmla="*/ 1 h 1"/>
                <a:gd name="T4" fmla="*/ 1 w 3"/>
                <a:gd name="T5" fmla="*/ 1 h 1"/>
                <a:gd name="T6" fmla="*/ 3 w 3"/>
                <a:gd name="T7" fmla="*/ 0 h 1"/>
                <a:gd name="T8" fmla="*/ 3 w 3"/>
                <a:gd name="T9" fmla="*/ 0 h 1"/>
                <a:gd name="T10" fmla="*/ 3 w 3"/>
                <a:gd name="T11" fmla="*/ 0 h 1"/>
                <a:gd name="T12" fmla="*/ 1 w 3"/>
                <a:gd name="T13" fmla="*/ 1 h 1"/>
                <a:gd name="T14" fmla="*/ 0 w 3"/>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0" y="1"/>
                  </a:moveTo>
                  <a:lnTo>
                    <a:pt x="0" y="1"/>
                  </a:lnTo>
                  <a:lnTo>
                    <a:pt x="1" y="1"/>
                  </a:lnTo>
                  <a:lnTo>
                    <a:pt x="3" y="0"/>
                  </a:lnTo>
                  <a:lnTo>
                    <a:pt x="3" y="0"/>
                  </a:lnTo>
                  <a:lnTo>
                    <a:pt x="3" y="0"/>
                  </a:lnTo>
                  <a:lnTo>
                    <a:pt x="1" y="1"/>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295"/>
            <p:cNvSpPr>
              <a:spLocks/>
            </p:cNvSpPr>
            <p:nvPr/>
          </p:nvSpPr>
          <p:spPr bwMode="auto">
            <a:xfrm>
              <a:off x="2192338" y="393701"/>
              <a:ext cx="3175" cy="3175"/>
            </a:xfrm>
            <a:custGeom>
              <a:avLst/>
              <a:gdLst>
                <a:gd name="T0" fmla="*/ 1 w 2"/>
                <a:gd name="T1" fmla="*/ 2 h 2"/>
                <a:gd name="T2" fmla="*/ 0 w 2"/>
                <a:gd name="T3" fmla="*/ 2 h 2"/>
                <a:gd name="T4" fmla="*/ 0 w 2"/>
                <a:gd name="T5" fmla="*/ 2 h 2"/>
                <a:gd name="T6" fmla="*/ 0 w 2"/>
                <a:gd name="T7" fmla="*/ 1 h 2"/>
                <a:gd name="T8" fmla="*/ 1 w 2"/>
                <a:gd name="T9" fmla="*/ 1 h 2"/>
                <a:gd name="T10" fmla="*/ 1 w 2"/>
                <a:gd name="T11" fmla="*/ 1 h 2"/>
                <a:gd name="T12" fmla="*/ 2 w 2"/>
                <a:gd name="T13" fmla="*/ 0 h 2"/>
                <a:gd name="T14" fmla="*/ 2 w 2"/>
                <a:gd name="T15" fmla="*/ 1 h 2"/>
                <a:gd name="T16" fmla="*/ 2 w 2"/>
                <a:gd name="T17" fmla="*/ 1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lnTo>
                    <a:pt x="0" y="2"/>
                  </a:lnTo>
                  <a:lnTo>
                    <a:pt x="0" y="2"/>
                  </a:lnTo>
                  <a:lnTo>
                    <a:pt x="0" y="1"/>
                  </a:lnTo>
                  <a:lnTo>
                    <a:pt x="1" y="1"/>
                  </a:lnTo>
                  <a:lnTo>
                    <a:pt x="1" y="1"/>
                  </a:lnTo>
                  <a:lnTo>
                    <a:pt x="2" y="0"/>
                  </a:lnTo>
                  <a:lnTo>
                    <a:pt x="2" y="1"/>
                  </a:lnTo>
                  <a:lnTo>
                    <a:pt x="2" y="1"/>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296"/>
            <p:cNvSpPr>
              <a:spLocks/>
            </p:cNvSpPr>
            <p:nvPr/>
          </p:nvSpPr>
          <p:spPr bwMode="auto">
            <a:xfrm>
              <a:off x="2049463" y="288926"/>
              <a:ext cx="7938" cy="1588"/>
            </a:xfrm>
            <a:custGeom>
              <a:avLst/>
              <a:gdLst>
                <a:gd name="T0" fmla="*/ 1 w 5"/>
                <a:gd name="T1" fmla="*/ 1 h 1"/>
                <a:gd name="T2" fmla="*/ 0 w 5"/>
                <a:gd name="T3" fmla="*/ 1 h 1"/>
                <a:gd name="T4" fmla="*/ 1 w 5"/>
                <a:gd name="T5" fmla="*/ 1 h 1"/>
                <a:gd name="T6" fmla="*/ 2 w 5"/>
                <a:gd name="T7" fmla="*/ 0 h 1"/>
                <a:gd name="T8" fmla="*/ 5 w 5"/>
                <a:gd name="T9" fmla="*/ 0 h 1"/>
                <a:gd name="T10" fmla="*/ 5 w 5"/>
                <a:gd name="T11" fmla="*/ 0 h 1"/>
                <a:gd name="T12" fmla="*/ 3 w 5"/>
                <a:gd name="T13" fmla="*/ 0 h 1"/>
                <a:gd name="T14" fmla="*/ 1 w 5"/>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
                  <a:moveTo>
                    <a:pt x="1" y="1"/>
                  </a:moveTo>
                  <a:lnTo>
                    <a:pt x="0" y="1"/>
                  </a:lnTo>
                  <a:lnTo>
                    <a:pt x="1" y="1"/>
                  </a:lnTo>
                  <a:lnTo>
                    <a:pt x="2" y="0"/>
                  </a:lnTo>
                  <a:lnTo>
                    <a:pt x="5" y="0"/>
                  </a:lnTo>
                  <a:lnTo>
                    <a:pt x="5" y="0"/>
                  </a:lnTo>
                  <a:lnTo>
                    <a:pt x="3"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297"/>
            <p:cNvSpPr>
              <a:spLocks/>
            </p:cNvSpPr>
            <p:nvPr/>
          </p:nvSpPr>
          <p:spPr bwMode="auto">
            <a:xfrm>
              <a:off x="1817688" y="195263"/>
              <a:ext cx="677863" cy="323850"/>
            </a:xfrm>
            <a:custGeom>
              <a:avLst/>
              <a:gdLst>
                <a:gd name="T0" fmla="*/ 342 w 427"/>
                <a:gd name="T1" fmla="*/ 8 h 204"/>
                <a:gd name="T2" fmla="*/ 375 w 427"/>
                <a:gd name="T3" fmla="*/ 11 h 204"/>
                <a:gd name="T4" fmla="*/ 423 w 427"/>
                <a:gd name="T5" fmla="*/ 19 h 204"/>
                <a:gd name="T6" fmla="*/ 337 w 427"/>
                <a:gd name="T7" fmla="*/ 96 h 204"/>
                <a:gd name="T8" fmla="*/ 315 w 427"/>
                <a:gd name="T9" fmla="*/ 138 h 204"/>
                <a:gd name="T10" fmla="*/ 342 w 427"/>
                <a:gd name="T11" fmla="*/ 141 h 204"/>
                <a:gd name="T12" fmla="*/ 347 w 427"/>
                <a:gd name="T13" fmla="*/ 158 h 204"/>
                <a:gd name="T14" fmla="*/ 347 w 427"/>
                <a:gd name="T15" fmla="*/ 183 h 204"/>
                <a:gd name="T16" fmla="*/ 337 w 427"/>
                <a:gd name="T17" fmla="*/ 204 h 204"/>
                <a:gd name="T18" fmla="*/ 334 w 427"/>
                <a:gd name="T19" fmla="*/ 191 h 204"/>
                <a:gd name="T20" fmla="*/ 338 w 427"/>
                <a:gd name="T21" fmla="*/ 182 h 204"/>
                <a:gd name="T22" fmla="*/ 340 w 427"/>
                <a:gd name="T23" fmla="*/ 165 h 204"/>
                <a:gd name="T24" fmla="*/ 338 w 427"/>
                <a:gd name="T25" fmla="*/ 159 h 204"/>
                <a:gd name="T26" fmla="*/ 333 w 427"/>
                <a:gd name="T27" fmla="*/ 156 h 204"/>
                <a:gd name="T28" fmla="*/ 328 w 427"/>
                <a:gd name="T29" fmla="*/ 152 h 204"/>
                <a:gd name="T30" fmla="*/ 322 w 427"/>
                <a:gd name="T31" fmla="*/ 154 h 204"/>
                <a:gd name="T32" fmla="*/ 309 w 427"/>
                <a:gd name="T33" fmla="*/ 150 h 204"/>
                <a:gd name="T34" fmla="*/ 308 w 427"/>
                <a:gd name="T35" fmla="*/ 137 h 204"/>
                <a:gd name="T36" fmla="*/ 290 w 427"/>
                <a:gd name="T37" fmla="*/ 137 h 204"/>
                <a:gd name="T38" fmla="*/ 261 w 427"/>
                <a:gd name="T39" fmla="*/ 133 h 204"/>
                <a:gd name="T40" fmla="*/ 252 w 427"/>
                <a:gd name="T41" fmla="*/ 128 h 204"/>
                <a:gd name="T42" fmla="*/ 244 w 427"/>
                <a:gd name="T43" fmla="*/ 125 h 204"/>
                <a:gd name="T44" fmla="*/ 235 w 427"/>
                <a:gd name="T45" fmla="*/ 125 h 204"/>
                <a:gd name="T46" fmla="*/ 232 w 427"/>
                <a:gd name="T47" fmla="*/ 131 h 204"/>
                <a:gd name="T48" fmla="*/ 212 w 427"/>
                <a:gd name="T49" fmla="*/ 136 h 204"/>
                <a:gd name="T50" fmla="*/ 193 w 427"/>
                <a:gd name="T51" fmla="*/ 144 h 204"/>
                <a:gd name="T52" fmla="*/ 185 w 427"/>
                <a:gd name="T53" fmla="*/ 144 h 204"/>
                <a:gd name="T54" fmla="*/ 216 w 427"/>
                <a:gd name="T55" fmla="*/ 125 h 204"/>
                <a:gd name="T56" fmla="*/ 226 w 427"/>
                <a:gd name="T57" fmla="*/ 120 h 204"/>
                <a:gd name="T58" fmla="*/ 188 w 427"/>
                <a:gd name="T59" fmla="*/ 133 h 204"/>
                <a:gd name="T60" fmla="*/ 169 w 427"/>
                <a:gd name="T61" fmla="*/ 141 h 204"/>
                <a:gd name="T62" fmla="*/ 149 w 427"/>
                <a:gd name="T63" fmla="*/ 155 h 204"/>
                <a:gd name="T64" fmla="*/ 115 w 427"/>
                <a:gd name="T65" fmla="*/ 167 h 204"/>
                <a:gd name="T66" fmla="*/ 91 w 427"/>
                <a:gd name="T67" fmla="*/ 178 h 204"/>
                <a:gd name="T68" fmla="*/ 69 w 427"/>
                <a:gd name="T69" fmla="*/ 185 h 204"/>
                <a:gd name="T70" fmla="*/ 51 w 427"/>
                <a:gd name="T71" fmla="*/ 191 h 204"/>
                <a:gd name="T72" fmla="*/ 29 w 427"/>
                <a:gd name="T73" fmla="*/ 195 h 204"/>
                <a:gd name="T74" fmla="*/ 14 w 427"/>
                <a:gd name="T75" fmla="*/ 200 h 204"/>
                <a:gd name="T76" fmla="*/ 8 w 427"/>
                <a:gd name="T77" fmla="*/ 199 h 204"/>
                <a:gd name="T78" fmla="*/ 39 w 427"/>
                <a:gd name="T79" fmla="*/ 192 h 204"/>
                <a:gd name="T80" fmla="*/ 72 w 427"/>
                <a:gd name="T81" fmla="*/ 179 h 204"/>
                <a:gd name="T82" fmla="*/ 97 w 427"/>
                <a:gd name="T83" fmla="*/ 168 h 204"/>
                <a:gd name="T84" fmla="*/ 104 w 427"/>
                <a:gd name="T85" fmla="*/ 155 h 204"/>
                <a:gd name="T86" fmla="*/ 94 w 427"/>
                <a:gd name="T87" fmla="*/ 151 h 204"/>
                <a:gd name="T88" fmla="*/ 75 w 427"/>
                <a:gd name="T89" fmla="*/ 148 h 204"/>
                <a:gd name="T90" fmla="*/ 80 w 427"/>
                <a:gd name="T91" fmla="*/ 137 h 204"/>
                <a:gd name="T92" fmla="*/ 75 w 427"/>
                <a:gd name="T93" fmla="*/ 129 h 204"/>
                <a:gd name="T94" fmla="*/ 76 w 427"/>
                <a:gd name="T95" fmla="*/ 123 h 204"/>
                <a:gd name="T96" fmla="*/ 71 w 427"/>
                <a:gd name="T97" fmla="*/ 118 h 204"/>
                <a:gd name="T98" fmla="*/ 102 w 427"/>
                <a:gd name="T99" fmla="*/ 105 h 204"/>
                <a:gd name="T100" fmla="*/ 122 w 427"/>
                <a:gd name="T101" fmla="*/ 98 h 204"/>
                <a:gd name="T102" fmla="*/ 163 w 427"/>
                <a:gd name="T103" fmla="*/ 81 h 204"/>
                <a:gd name="T104" fmla="*/ 147 w 427"/>
                <a:gd name="T105" fmla="*/ 81 h 204"/>
                <a:gd name="T106" fmla="*/ 123 w 427"/>
                <a:gd name="T107" fmla="*/ 73 h 204"/>
                <a:gd name="T108" fmla="*/ 145 w 427"/>
                <a:gd name="T109" fmla="*/ 60 h 204"/>
                <a:gd name="T110" fmla="*/ 166 w 427"/>
                <a:gd name="T111" fmla="*/ 60 h 204"/>
                <a:gd name="T112" fmla="*/ 192 w 427"/>
                <a:gd name="T113" fmla="*/ 52 h 204"/>
                <a:gd name="T114" fmla="*/ 201 w 427"/>
                <a:gd name="T115" fmla="*/ 51 h 204"/>
                <a:gd name="T116" fmla="*/ 184 w 427"/>
                <a:gd name="T117" fmla="*/ 32 h 204"/>
                <a:gd name="T118" fmla="*/ 249 w 427"/>
                <a:gd name="T119" fmla="*/ 13 h 204"/>
                <a:gd name="T120" fmla="*/ 285 w 427"/>
                <a:gd name="T121" fmla="*/ 5 h 204"/>
                <a:gd name="T122" fmla="*/ 322 w 427"/>
                <a:gd name="T123" fmla="*/ 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7" h="204">
                  <a:moveTo>
                    <a:pt x="314" y="6"/>
                  </a:moveTo>
                  <a:lnTo>
                    <a:pt x="315" y="6"/>
                  </a:lnTo>
                  <a:lnTo>
                    <a:pt x="316" y="6"/>
                  </a:lnTo>
                  <a:lnTo>
                    <a:pt x="318" y="5"/>
                  </a:lnTo>
                  <a:lnTo>
                    <a:pt x="322" y="4"/>
                  </a:lnTo>
                  <a:lnTo>
                    <a:pt x="324" y="3"/>
                  </a:lnTo>
                  <a:lnTo>
                    <a:pt x="325" y="3"/>
                  </a:lnTo>
                  <a:lnTo>
                    <a:pt x="328" y="3"/>
                  </a:lnTo>
                  <a:lnTo>
                    <a:pt x="328" y="4"/>
                  </a:lnTo>
                  <a:lnTo>
                    <a:pt x="328" y="4"/>
                  </a:lnTo>
                  <a:lnTo>
                    <a:pt x="326" y="5"/>
                  </a:lnTo>
                  <a:lnTo>
                    <a:pt x="325" y="5"/>
                  </a:lnTo>
                  <a:lnTo>
                    <a:pt x="326" y="6"/>
                  </a:lnTo>
                  <a:lnTo>
                    <a:pt x="328" y="6"/>
                  </a:lnTo>
                  <a:lnTo>
                    <a:pt x="329" y="6"/>
                  </a:lnTo>
                  <a:lnTo>
                    <a:pt x="333" y="5"/>
                  </a:lnTo>
                  <a:lnTo>
                    <a:pt x="335" y="5"/>
                  </a:lnTo>
                  <a:lnTo>
                    <a:pt x="337" y="5"/>
                  </a:lnTo>
                  <a:lnTo>
                    <a:pt x="340" y="5"/>
                  </a:lnTo>
                  <a:lnTo>
                    <a:pt x="343" y="5"/>
                  </a:lnTo>
                  <a:lnTo>
                    <a:pt x="344" y="5"/>
                  </a:lnTo>
                  <a:lnTo>
                    <a:pt x="345" y="5"/>
                  </a:lnTo>
                  <a:lnTo>
                    <a:pt x="346" y="6"/>
                  </a:lnTo>
                  <a:lnTo>
                    <a:pt x="346" y="6"/>
                  </a:lnTo>
                  <a:lnTo>
                    <a:pt x="343" y="7"/>
                  </a:lnTo>
                  <a:lnTo>
                    <a:pt x="342" y="8"/>
                  </a:lnTo>
                  <a:lnTo>
                    <a:pt x="342" y="8"/>
                  </a:lnTo>
                  <a:lnTo>
                    <a:pt x="343" y="8"/>
                  </a:lnTo>
                  <a:lnTo>
                    <a:pt x="342" y="9"/>
                  </a:lnTo>
                  <a:lnTo>
                    <a:pt x="343" y="9"/>
                  </a:lnTo>
                  <a:lnTo>
                    <a:pt x="346" y="9"/>
                  </a:lnTo>
                  <a:lnTo>
                    <a:pt x="346" y="9"/>
                  </a:lnTo>
                  <a:lnTo>
                    <a:pt x="345" y="10"/>
                  </a:lnTo>
                  <a:lnTo>
                    <a:pt x="343" y="10"/>
                  </a:lnTo>
                  <a:lnTo>
                    <a:pt x="349" y="11"/>
                  </a:lnTo>
                  <a:lnTo>
                    <a:pt x="350" y="10"/>
                  </a:lnTo>
                  <a:lnTo>
                    <a:pt x="351" y="10"/>
                  </a:lnTo>
                  <a:lnTo>
                    <a:pt x="355" y="10"/>
                  </a:lnTo>
                  <a:lnTo>
                    <a:pt x="355" y="10"/>
                  </a:lnTo>
                  <a:lnTo>
                    <a:pt x="356" y="10"/>
                  </a:lnTo>
                  <a:lnTo>
                    <a:pt x="357" y="10"/>
                  </a:lnTo>
                  <a:lnTo>
                    <a:pt x="358" y="10"/>
                  </a:lnTo>
                  <a:lnTo>
                    <a:pt x="362" y="10"/>
                  </a:lnTo>
                  <a:lnTo>
                    <a:pt x="365" y="10"/>
                  </a:lnTo>
                  <a:lnTo>
                    <a:pt x="366" y="10"/>
                  </a:lnTo>
                  <a:lnTo>
                    <a:pt x="368" y="10"/>
                  </a:lnTo>
                  <a:lnTo>
                    <a:pt x="370" y="11"/>
                  </a:lnTo>
                  <a:lnTo>
                    <a:pt x="371" y="11"/>
                  </a:lnTo>
                  <a:lnTo>
                    <a:pt x="371" y="12"/>
                  </a:lnTo>
                  <a:lnTo>
                    <a:pt x="372" y="12"/>
                  </a:lnTo>
                  <a:lnTo>
                    <a:pt x="374" y="11"/>
                  </a:lnTo>
                  <a:lnTo>
                    <a:pt x="375" y="11"/>
                  </a:lnTo>
                  <a:lnTo>
                    <a:pt x="375" y="12"/>
                  </a:lnTo>
                  <a:lnTo>
                    <a:pt x="376" y="12"/>
                  </a:lnTo>
                  <a:lnTo>
                    <a:pt x="376" y="13"/>
                  </a:lnTo>
                  <a:lnTo>
                    <a:pt x="376" y="13"/>
                  </a:lnTo>
                  <a:lnTo>
                    <a:pt x="381" y="13"/>
                  </a:lnTo>
                  <a:lnTo>
                    <a:pt x="384" y="13"/>
                  </a:lnTo>
                  <a:lnTo>
                    <a:pt x="388" y="13"/>
                  </a:lnTo>
                  <a:lnTo>
                    <a:pt x="390" y="14"/>
                  </a:lnTo>
                  <a:lnTo>
                    <a:pt x="392" y="14"/>
                  </a:lnTo>
                  <a:lnTo>
                    <a:pt x="393" y="15"/>
                  </a:lnTo>
                  <a:lnTo>
                    <a:pt x="395" y="15"/>
                  </a:lnTo>
                  <a:lnTo>
                    <a:pt x="395" y="15"/>
                  </a:lnTo>
                  <a:lnTo>
                    <a:pt x="400" y="16"/>
                  </a:lnTo>
                  <a:lnTo>
                    <a:pt x="403" y="15"/>
                  </a:lnTo>
                  <a:lnTo>
                    <a:pt x="406" y="15"/>
                  </a:lnTo>
                  <a:lnTo>
                    <a:pt x="410" y="14"/>
                  </a:lnTo>
                  <a:lnTo>
                    <a:pt x="411" y="14"/>
                  </a:lnTo>
                  <a:lnTo>
                    <a:pt x="413" y="14"/>
                  </a:lnTo>
                  <a:lnTo>
                    <a:pt x="413" y="14"/>
                  </a:lnTo>
                  <a:lnTo>
                    <a:pt x="414" y="14"/>
                  </a:lnTo>
                  <a:lnTo>
                    <a:pt x="417" y="15"/>
                  </a:lnTo>
                  <a:lnTo>
                    <a:pt x="418" y="16"/>
                  </a:lnTo>
                  <a:lnTo>
                    <a:pt x="419" y="17"/>
                  </a:lnTo>
                  <a:lnTo>
                    <a:pt x="422" y="18"/>
                  </a:lnTo>
                  <a:lnTo>
                    <a:pt x="423" y="19"/>
                  </a:lnTo>
                  <a:lnTo>
                    <a:pt x="423" y="19"/>
                  </a:lnTo>
                  <a:lnTo>
                    <a:pt x="424" y="19"/>
                  </a:lnTo>
                  <a:lnTo>
                    <a:pt x="424" y="19"/>
                  </a:lnTo>
                  <a:lnTo>
                    <a:pt x="426" y="19"/>
                  </a:lnTo>
                  <a:lnTo>
                    <a:pt x="427" y="19"/>
                  </a:lnTo>
                  <a:lnTo>
                    <a:pt x="422" y="23"/>
                  </a:lnTo>
                  <a:lnTo>
                    <a:pt x="418" y="26"/>
                  </a:lnTo>
                  <a:lnTo>
                    <a:pt x="414" y="29"/>
                  </a:lnTo>
                  <a:lnTo>
                    <a:pt x="410" y="34"/>
                  </a:lnTo>
                  <a:lnTo>
                    <a:pt x="406" y="37"/>
                  </a:lnTo>
                  <a:lnTo>
                    <a:pt x="402" y="40"/>
                  </a:lnTo>
                  <a:lnTo>
                    <a:pt x="397" y="44"/>
                  </a:lnTo>
                  <a:lnTo>
                    <a:pt x="393" y="47"/>
                  </a:lnTo>
                  <a:lnTo>
                    <a:pt x="389" y="50"/>
                  </a:lnTo>
                  <a:lnTo>
                    <a:pt x="385" y="54"/>
                  </a:lnTo>
                  <a:lnTo>
                    <a:pt x="381" y="57"/>
                  </a:lnTo>
                  <a:lnTo>
                    <a:pt x="377" y="61"/>
                  </a:lnTo>
                  <a:lnTo>
                    <a:pt x="373" y="64"/>
                  </a:lnTo>
                  <a:lnTo>
                    <a:pt x="369" y="69"/>
                  </a:lnTo>
                  <a:lnTo>
                    <a:pt x="365" y="72"/>
                  </a:lnTo>
                  <a:lnTo>
                    <a:pt x="360" y="75"/>
                  </a:lnTo>
                  <a:lnTo>
                    <a:pt x="356" y="79"/>
                  </a:lnTo>
                  <a:lnTo>
                    <a:pt x="352" y="82"/>
                  </a:lnTo>
                  <a:lnTo>
                    <a:pt x="348" y="86"/>
                  </a:lnTo>
                  <a:lnTo>
                    <a:pt x="344" y="89"/>
                  </a:lnTo>
                  <a:lnTo>
                    <a:pt x="341" y="93"/>
                  </a:lnTo>
                  <a:lnTo>
                    <a:pt x="337" y="96"/>
                  </a:lnTo>
                  <a:lnTo>
                    <a:pt x="333" y="100"/>
                  </a:lnTo>
                  <a:lnTo>
                    <a:pt x="329" y="105"/>
                  </a:lnTo>
                  <a:lnTo>
                    <a:pt x="324" y="108"/>
                  </a:lnTo>
                  <a:lnTo>
                    <a:pt x="320" y="112"/>
                  </a:lnTo>
                  <a:lnTo>
                    <a:pt x="317" y="115"/>
                  </a:lnTo>
                  <a:lnTo>
                    <a:pt x="313" y="119"/>
                  </a:lnTo>
                  <a:lnTo>
                    <a:pt x="309" y="122"/>
                  </a:lnTo>
                  <a:lnTo>
                    <a:pt x="305" y="126"/>
                  </a:lnTo>
                  <a:lnTo>
                    <a:pt x="302" y="129"/>
                  </a:lnTo>
                  <a:lnTo>
                    <a:pt x="298" y="133"/>
                  </a:lnTo>
                  <a:lnTo>
                    <a:pt x="300" y="134"/>
                  </a:lnTo>
                  <a:lnTo>
                    <a:pt x="301" y="134"/>
                  </a:lnTo>
                  <a:lnTo>
                    <a:pt x="303" y="133"/>
                  </a:lnTo>
                  <a:lnTo>
                    <a:pt x="305" y="134"/>
                  </a:lnTo>
                  <a:lnTo>
                    <a:pt x="306" y="135"/>
                  </a:lnTo>
                  <a:lnTo>
                    <a:pt x="308" y="134"/>
                  </a:lnTo>
                  <a:lnTo>
                    <a:pt x="311" y="133"/>
                  </a:lnTo>
                  <a:lnTo>
                    <a:pt x="313" y="133"/>
                  </a:lnTo>
                  <a:lnTo>
                    <a:pt x="315" y="133"/>
                  </a:lnTo>
                  <a:lnTo>
                    <a:pt x="317" y="133"/>
                  </a:lnTo>
                  <a:lnTo>
                    <a:pt x="316" y="133"/>
                  </a:lnTo>
                  <a:lnTo>
                    <a:pt x="314" y="135"/>
                  </a:lnTo>
                  <a:lnTo>
                    <a:pt x="312" y="136"/>
                  </a:lnTo>
                  <a:lnTo>
                    <a:pt x="313" y="137"/>
                  </a:lnTo>
                  <a:lnTo>
                    <a:pt x="314" y="137"/>
                  </a:lnTo>
                  <a:lnTo>
                    <a:pt x="315" y="138"/>
                  </a:lnTo>
                  <a:lnTo>
                    <a:pt x="314" y="141"/>
                  </a:lnTo>
                  <a:lnTo>
                    <a:pt x="314" y="142"/>
                  </a:lnTo>
                  <a:lnTo>
                    <a:pt x="315" y="143"/>
                  </a:lnTo>
                  <a:lnTo>
                    <a:pt x="315" y="143"/>
                  </a:lnTo>
                  <a:lnTo>
                    <a:pt x="316" y="145"/>
                  </a:lnTo>
                  <a:lnTo>
                    <a:pt x="316" y="146"/>
                  </a:lnTo>
                  <a:lnTo>
                    <a:pt x="317" y="147"/>
                  </a:lnTo>
                  <a:lnTo>
                    <a:pt x="317" y="147"/>
                  </a:lnTo>
                  <a:lnTo>
                    <a:pt x="316" y="149"/>
                  </a:lnTo>
                  <a:lnTo>
                    <a:pt x="315" y="150"/>
                  </a:lnTo>
                  <a:lnTo>
                    <a:pt x="314" y="151"/>
                  </a:lnTo>
                  <a:lnTo>
                    <a:pt x="314" y="151"/>
                  </a:lnTo>
                  <a:lnTo>
                    <a:pt x="317" y="150"/>
                  </a:lnTo>
                  <a:lnTo>
                    <a:pt x="319" y="150"/>
                  </a:lnTo>
                  <a:lnTo>
                    <a:pt x="322" y="149"/>
                  </a:lnTo>
                  <a:lnTo>
                    <a:pt x="323" y="148"/>
                  </a:lnTo>
                  <a:lnTo>
                    <a:pt x="326" y="148"/>
                  </a:lnTo>
                  <a:lnTo>
                    <a:pt x="329" y="147"/>
                  </a:lnTo>
                  <a:lnTo>
                    <a:pt x="332" y="144"/>
                  </a:lnTo>
                  <a:lnTo>
                    <a:pt x="333" y="144"/>
                  </a:lnTo>
                  <a:lnTo>
                    <a:pt x="334" y="144"/>
                  </a:lnTo>
                  <a:lnTo>
                    <a:pt x="335" y="144"/>
                  </a:lnTo>
                  <a:lnTo>
                    <a:pt x="335" y="143"/>
                  </a:lnTo>
                  <a:lnTo>
                    <a:pt x="337" y="142"/>
                  </a:lnTo>
                  <a:lnTo>
                    <a:pt x="339" y="142"/>
                  </a:lnTo>
                  <a:lnTo>
                    <a:pt x="342" y="141"/>
                  </a:lnTo>
                  <a:lnTo>
                    <a:pt x="345" y="140"/>
                  </a:lnTo>
                  <a:lnTo>
                    <a:pt x="346" y="141"/>
                  </a:lnTo>
                  <a:lnTo>
                    <a:pt x="346" y="142"/>
                  </a:lnTo>
                  <a:lnTo>
                    <a:pt x="347" y="143"/>
                  </a:lnTo>
                  <a:lnTo>
                    <a:pt x="346" y="143"/>
                  </a:lnTo>
                  <a:lnTo>
                    <a:pt x="346" y="144"/>
                  </a:lnTo>
                  <a:lnTo>
                    <a:pt x="345" y="145"/>
                  </a:lnTo>
                  <a:lnTo>
                    <a:pt x="344" y="147"/>
                  </a:lnTo>
                  <a:lnTo>
                    <a:pt x="344" y="147"/>
                  </a:lnTo>
                  <a:lnTo>
                    <a:pt x="345" y="147"/>
                  </a:lnTo>
                  <a:lnTo>
                    <a:pt x="346" y="148"/>
                  </a:lnTo>
                  <a:lnTo>
                    <a:pt x="346" y="148"/>
                  </a:lnTo>
                  <a:lnTo>
                    <a:pt x="346" y="149"/>
                  </a:lnTo>
                  <a:lnTo>
                    <a:pt x="346" y="149"/>
                  </a:lnTo>
                  <a:lnTo>
                    <a:pt x="346" y="150"/>
                  </a:lnTo>
                  <a:lnTo>
                    <a:pt x="346" y="151"/>
                  </a:lnTo>
                  <a:lnTo>
                    <a:pt x="346" y="151"/>
                  </a:lnTo>
                  <a:lnTo>
                    <a:pt x="346" y="151"/>
                  </a:lnTo>
                  <a:lnTo>
                    <a:pt x="346" y="152"/>
                  </a:lnTo>
                  <a:lnTo>
                    <a:pt x="347" y="153"/>
                  </a:lnTo>
                  <a:lnTo>
                    <a:pt x="347" y="153"/>
                  </a:lnTo>
                  <a:lnTo>
                    <a:pt x="348" y="154"/>
                  </a:lnTo>
                  <a:lnTo>
                    <a:pt x="348" y="155"/>
                  </a:lnTo>
                  <a:lnTo>
                    <a:pt x="348" y="156"/>
                  </a:lnTo>
                  <a:lnTo>
                    <a:pt x="348" y="158"/>
                  </a:lnTo>
                  <a:lnTo>
                    <a:pt x="347" y="158"/>
                  </a:lnTo>
                  <a:lnTo>
                    <a:pt x="347" y="160"/>
                  </a:lnTo>
                  <a:lnTo>
                    <a:pt x="347" y="162"/>
                  </a:lnTo>
                  <a:lnTo>
                    <a:pt x="347" y="163"/>
                  </a:lnTo>
                  <a:lnTo>
                    <a:pt x="347" y="164"/>
                  </a:lnTo>
                  <a:lnTo>
                    <a:pt x="347" y="166"/>
                  </a:lnTo>
                  <a:lnTo>
                    <a:pt x="346" y="167"/>
                  </a:lnTo>
                  <a:lnTo>
                    <a:pt x="346" y="169"/>
                  </a:lnTo>
                  <a:lnTo>
                    <a:pt x="346" y="170"/>
                  </a:lnTo>
                  <a:lnTo>
                    <a:pt x="346" y="172"/>
                  </a:lnTo>
                  <a:lnTo>
                    <a:pt x="346" y="173"/>
                  </a:lnTo>
                  <a:lnTo>
                    <a:pt x="345" y="173"/>
                  </a:lnTo>
                  <a:lnTo>
                    <a:pt x="343" y="175"/>
                  </a:lnTo>
                  <a:lnTo>
                    <a:pt x="345" y="176"/>
                  </a:lnTo>
                  <a:lnTo>
                    <a:pt x="346" y="176"/>
                  </a:lnTo>
                  <a:lnTo>
                    <a:pt x="345" y="177"/>
                  </a:lnTo>
                  <a:lnTo>
                    <a:pt x="343" y="178"/>
                  </a:lnTo>
                  <a:lnTo>
                    <a:pt x="344" y="178"/>
                  </a:lnTo>
                  <a:lnTo>
                    <a:pt x="345" y="179"/>
                  </a:lnTo>
                  <a:lnTo>
                    <a:pt x="344" y="179"/>
                  </a:lnTo>
                  <a:lnTo>
                    <a:pt x="344" y="180"/>
                  </a:lnTo>
                  <a:lnTo>
                    <a:pt x="343" y="181"/>
                  </a:lnTo>
                  <a:lnTo>
                    <a:pt x="345" y="181"/>
                  </a:lnTo>
                  <a:lnTo>
                    <a:pt x="345" y="181"/>
                  </a:lnTo>
                  <a:lnTo>
                    <a:pt x="346" y="182"/>
                  </a:lnTo>
                  <a:lnTo>
                    <a:pt x="347" y="183"/>
                  </a:lnTo>
                  <a:lnTo>
                    <a:pt x="347" y="183"/>
                  </a:lnTo>
                  <a:lnTo>
                    <a:pt x="348" y="184"/>
                  </a:lnTo>
                  <a:lnTo>
                    <a:pt x="349" y="184"/>
                  </a:lnTo>
                  <a:lnTo>
                    <a:pt x="351" y="185"/>
                  </a:lnTo>
                  <a:lnTo>
                    <a:pt x="351" y="186"/>
                  </a:lnTo>
                  <a:lnTo>
                    <a:pt x="352" y="186"/>
                  </a:lnTo>
                  <a:lnTo>
                    <a:pt x="352" y="187"/>
                  </a:lnTo>
                  <a:lnTo>
                    <a:pt x="353" y="188"/>
                  </a:lnTo>
                  <a:lnTo>
                    <a:pt x="355" y="187"/>
                  </a:lnTo>
                  <a:lnTo>
                    <a:pt x="354" y="188"/>
                  </a:lnTo>
                  <a:lnTo>
                    <a:pt x="354" y="189"/>
                  </a:lnTo>
                  <a:lnTo>
                    <a:pt x="354" y="189"/>
                  </a:lnTo>
                  <a:lnTo>
                    <a:pt x="353" y="190"/>
                  </a:lnTo>
                  <a:lnTo>
                    <a:pt x="352" y="191"/>
                  </a:lnTo>
                  <a:lnTo>
                    <a:pt x="351" y="192"/>
                  </a:lnTo>
                  <a:lnTo>
                    <a:pt x="350" y="192"/>
                  </a:lnTo>
                  <a:lnTo>
                    <a:pt x="349" y="193"/>
                  </a:lnTo>
                  <a:lnTo>
                    <a:pt x="348" y="194"/>
                  </a:lnTo>
                  <a:lnTo>
                    <a:pt x="348" y="195"/>
                  </a:lnTo>
                  <a:lnTo>
                    <a:pt x="347" y="196"/>
                  </a:lnTo>
                  <a:lnTo>
                    <a:pt x="347" y="197"/>
                  </a:lnTo>
                  <a:lnTo>
                    <a:pt x="346" y="198"/>
                  </a:lnTo>
                  <a:lnTo>
                    <a:pt x="343" y="200"/>
                  </a:lnTo>
                  <a:lnTo>
                    <a:pt x="342" y="201"/>
                  </a:lnTo>
                  <a:lnTo>
                    <a:pt x="342" y="201"/>
                  </a:lnTo>
                  <a:lnTo>
                    <a:pt x="340" y="202"/>
                  </a:lnTo>
                  <a:lnTo>
                    <a:pt x="337" y="204"/>
                  </a:lnTo>
                  <a:lnTo>
                    <a:pt x="335" y="204"/>
                  </a:lnTo>
                  <a:lnTo>
                    <a:pt x="335" y="204"/>
                  </a:lnTo>
                  <a:lnTo>
                    <a:pt x="333" y="204"/>
                  </a:lnTo>
                  <a:lnTo>
                    <a:pt x="334" y="202"/>
                  </a:lnTo>
                  <a:lnTo>
                    <a:pt x="334" y="201"/>
                  </a:lnTo>
                  <a:lnTo>
                    <a:pt x="335" y="200"/>
                  </a:lnTo>
                  <a:lnTo>
                    <a:pt x="335" y="199"/>
                  </a:lnTo>
                  <a:lnTo>
                    <a:pt x="336" y="198"/>
                  </a:lnTo>
                  <a:lnTo>
                    <a:pt x="339" y="198"/>
                  </a:lnTo>
                  <a:lnTo>
                    <a:pt x="339" y="198"/>
                  </a:lnTo>
                  <a:lnTo>
                    <a:pt x="339" y="197"/>
                  </a:lnTo>
                  <a:lnTo>
                    <a:pt x="339" y="197"/>
                  </a:lnTo>
                  <a:lnTo>
                    <a:pt x="340" y="196"/>
                  </a:lnTo>
                  <a:lnTo>
                    <a:pt x="341" y="195"/>
                  </a:lnTo>
                  <a:lnTo>
                    <a:pt x="341" y="194"/>
                  </a:lnTo>
                  <a:lnTo>
                    <a:pt x="342" y="192"/>
                  </a:lnTo>
                  <a:lnTo>
                    <a:pt x="343" y="191"/>
                  </a:lnTo>
                  <a:lnTo>
                    <a:pt x="343" y="189"/>
                  </a:lnTo>
                  <a:lnTo>
                    <a:pt x="343" y="189"/>
                  </a:lnTo>
                  <a:lnTo>
                    <a:pt x="344" y="188"/>
                  </a:lnTo>
                  <a:lnTo>
                    <a:pt x="345" y="188"/>
                  </a:lnTo>
                  <a:lnTo>
                    <a:pt x="342" y="189"/>
                  </a:lnTo>
                  <a:lnTo>
                    <a:pt x="337" y="190"/>
                  </a:lnTo>
                  <a:lnTo>
                    <a:pt x="335" y="190"/>
                  </a:lnTo>
                  <a:lnTo>
                    <a:pt x="335" y="191"/>
                  </a:lnTo>
                  <a:lnTo>
                    <a:pt x="334" y="191"/>
                  </a:lnTo>
                  <a:lnTo>
                    <a:pt x="334" y="192"/>
                  </a:lnTo>
                  <a:lnTo>
                    <a:pt x="334" y="192"/>
                  </a:lnTo>
                  <a:lnTo>
                    <a:pt x="333" y="192"/>
                  </a:lnTo>
                  <a:lnTo>
                    <a:pt x="332" y="193"/>
                  </a:lnTo>
                  <a:lnTo>
                    <a:pt x="330" y="195"/>
                  </a:lnTo>
                  <a:lnTo>
                    <a:pt x="330" y="195"/>
                  </a:lnTo>
                  <a:lnTo>
                    <a:pt x="329" y="194"/>
                  </a:lnTo>
                  <a:lnTo>
                    <a:pt x="329" y="194"/>
                  </a:lnTo>
                  <a:lnTo>
                    <a:pt x="329" y="192"/>
                  </a:lnTo>
                  <a:lnTo>
                    <a:pt x="330" y="192"/>
                  </a:lnTo>
                  <a:lnTo>
                    <a:pt x="331" y="192"/>
                  </a:lnTo>
                  <a:lnTo>
                    <a:pt x="332" y="191"/>
                  </a:lnTo>
                  <a:lnTo>
                    <a:pt x="334" y="190"/>
                  </a:lnTo>
                  <a:lnTo>
                    <a:pt x="338" y="187"/>
                  </a:lnTo>
                  <a:lnTo>
                    <a:pt x="339" y="187"/>
                  </a:lnTo>
                  <a:lnTo>
                    <a:pt x="341" y="186"/>
                  </a:lnTo>
                  <a:lnTo>
                    <a:pt x="339" y="186"/>
                  </a:lnTo>
                  <a:lnTo>
                    <a:pt x="338" y="186"/>
                  </a:lnTo>
                  <a:lnTo>
                    <a:pt x="338" y="185"/>
                  </a:lnTo>
                  <a:lnTo>
                    <a:pt x="339" y="185"/>
                  </a:lnTo>
                  <a:lnTo>
                    <a:pt x="339" y="184"/>
                  </a:lnTo>
                  <a:lnTo>
                    <a:pt x="338" y="184"/>
                  </a:lnTo>
                  <a:lnTo>
                    <a:pt x="337" y="184"/>
                  </a:lnTo>
                  <a:lnTo>
                    <a:pt x="338" y="183"/>
                  </a:lnTo>
                  <a:lnTo>
                    <a:pt x="337" y="182"/>
                  </a:lnTo>
                  <a:lnTo>
                    <a:pt x="338" y="182"/>
                  </a:lnTo>
                  <a:lnTo>
                    <a:pt x="338" y="181"/>
                  </a:lnTo>
                  <a:lnTo>
                    <a:pt x="338" y="181"/>
                  </a:lnTo>
                  <a:lnTo>
                    <a:pt x="337" y="181"/>
                  </a:lnTo>
                  <a:lnTo>
                    <a:pt x="337" y="181"/>
                  </a:lnTo>
                  <a:lnTo>
                    <a:pt x="338" y="179"/>
                  </a:lnTo>
                  <a:lnTo>
                    <a:pt x="337" y="179"/>
                  </a:lnTo>
                  <a:lnTo>
                    <a:pt x="337" y="178"/>
                  </a:lnTo>
                  <a:lnTo>
                    <a:pt x="337" y="178"/>
                  </a:lnTo>
                  <a:lnTo>
                    <a:pt x="337" y="177"/>
                  </a:lnTo>
                  <a:lnTo>
                    <a:pt x="337" y="177"/>
                  </a:lnTo>
                  <a:lnTo>
                    <a:pt x="338" y="176"/>
                  </a:lnTo>
                  <a:lnTo>
                    <a:pt x="338" y="176"/>
                  </a:lnTo>
                  <a:lnTo>
                    <a:pt x="337" y="176"/>
                  </a:lnTo>
                  <a:lnTo>
                    <a:pt x="333" y="173"/>
                  </a:lnTo>
                  <a:lnTo>
                    <a:pt x="336" y="171"/>
                  </a:lnTo>
                  <a:lnTo>
                    <a:pt x="337" y="168"/>
                  </a:lnTo>
                  <a:lnTo>
                    <a:pt x="337" y="167"/>
                  </a:lnTo>
                  <a:lnTo>
                    <a:pt x="338" y="167"/>
                  </a:lnTo>
                  <a:lnTo>
                    <a:pt x="338" y="167"/>
                  </a:lnTo>
                  <a:lnTo>
                    <a:pt x="339" y="167"/>
                  </a:lnTo>
                  <a:lnTo>
                    <a:pt x="340" y="167"/>
                  </a:lnTo>
                  <a:lnTo>
                    <a:pt x="341" y="168"/>
                  </a:lnTo>
                  <a:lnTo>
                    <a:pt x="341" y="168"/>
                  </a:lnTo>
                  <a:lnTo>
                    <a:pt x="340" y="166"/>
                  </a:lnTo>
                  <a:lnTo>
                    <a:pt x="340" y="166"/>
                  </a:lnTo>
                  <a:lnTo>
                    <a:pt x="340" y="165"/>
                  </a:lnTo>
                  <a:lnTo>
                    <a:pt x="341" y="164"/>
                  </a:lnTo>
                  <a:lnTo>
                    <a:pt x="341" y="164"/>
                  </a:lnTo>
                  <a:lnTo>
                    <a:pt x="344" y="164"/>
                  </a:lnTo>
                  <a:lnTo>
                    <a:pt x="344" y="164"/>
                  </a:lnTo>
                  <a:lnTo>
                    <a:pt x="342" y="164"/>
                  </a:lnTo>
                  <a:lnTo>
                    <a:pt x="341" y="164"/>
                  </a:lnTo>
                  <a:lnTo>
                    <a:pt x="340" y="164"/>
                  </a:lnTo>
                  <a:lnTo>
                    <a:pt x="339" y="165"/>
                  </a:lnTo>
                  <a:lnTo>
                    <a:pt x="339" y="165"/>
                  </a:lnTo>
                  <a:lnTo>
                    <a:pt x="339" y="165"/>
                  </a:lnTo>
                  <a:lnTo>
                    <a:pt x="339" y="163"/>
                  </a:lnTo>
                  <a:lnTo>
                    <a:pt x="339" y="163"/>
                  </a:lnTo>
                  <a:lnTo>
                    <a:pt x="338" y="162"/>
                  </a:lnTo>
                  <a:lnTo>
                    <a:pt x="339" y="161"/>
                  </a:lnTo>
                  <a:lnTo>
                    <a:pt x="340" y="160"/>
                  </a:lnTo>
                  <a:lnTo>
                    <a:pt x="341" y="159"/>
                  </a:lnTo>
                  <a:lnTo>
                    <a:pt x="344" y="157"/>
                  </a:lnTo>
                  <a:lnTo>
                    <a:pt x="345" y="156"/>
                  </a:lnTo>
                  <a:lnTo>
                    <a:pt x="345" y="156"/>
                  </a:lnTo>
                  <a:lnTo>
                    <a:pt x="345" y="156"/>
                  </a:lnTo>
                  <a:lnTo>
                    <a:pt x="344" y="156"/>
                  </a:lnTo>
                  <a:lnTo>
                    <a:pt x="342" y="157"/>
                  </a:lnTo>
                  <a:lnTo>
                    <a:pt x="340" y="159"/>
                  </a:lnTo>
                  <a:lnTo>
                    <a:pt x="339" y="160"/>
                  </a:lnTo>
                  <a:lnTo>
                    <a:pt x="338" y="160"/>
                  </a:lnTo>
                  <a:lnTo>
                    <a:pt x="338" y="159"/>
                  </a:lnTo>
                  <a:lnTo>
                    <a:pt x="337" y="158"/>
                  </a:lnTo>
                  <a:lnTo>
                    <a:pt x="336" y="158"/>
                  </a:lnTo>
                  <a:lnTo>
                    <a:pt x="336" y="157"/>
                  </a:lnTo>
                  <a:lnTo>
                    <a:pt x="336" y="155"/>
                  </a:lnTo>
                  <a:lnTo>
                    <a:pt x="337" y="153"/>
                  </a:lnTo>
                  <a:lnTo>
                    <a:pt x="337" y="153"/>
                  </a:lnTo>
                  <a:lnTo>
                    <a:pt x="337" y="153"/>
                  </a:lnTo>
                  <a:lnTo>
                    <a:pt x="337" y="152"/>
                  </a:lnTo>
                  <a:lnTo>
                    <a:pt x="339" y="149"/>
                  </a:lnTo>
                  <a:lnTo>
                    <a:pt x="340" y="147"/>
                  </a:lnTo>
                  <a:lnTo>
                    <a:pt x="341" y="146"/>
                  </a:lnTo>
                  <a:lnTo>
                    <a:pt x="342" y="145"/>
                  </a:lnTo>
                  <a:lnTo>
                    <a:pt x="342" y="145"/>
                  </a:lnTo>
                  <a:lnTo>
                    <a:pt x="341" y="146"/>
                  </a:lnTo>
                  <a:lnTo>
                    <a:pt x="340" y="146"/>
                  </a:lnTo>
                  <a:lnTo>
                    <a:pt x="339" y="146"/>
                  </a:lnTo>
                  <a:lnTo>
                    <a:pt x="339" y="147"/>
                  </a:lnTo>
                  <a:lnTo>
                    <a:pt x="339" y="148"/>
                  </a:lnTo>
                  <a:lnTo>
                    <a:pt x="338" y="148"/>
                  </a:lnTo>
                  <a:lnTo>
                    <a:pt x="338" y="148"/>
                  </a:lnTo>
                  <a:lnTo>
                    <a:pt x="337" y="149"/>
                  </a:lnTo>
                  <a:lnTo>
                    <a:pt x="336" y="151"/>
                  </a:lnTo>
                  <a:lnTo>
                    <a:pt x="335" y="153"/>
                  </a:lnTo>
                  <a:lnTo>
                    <a:pt x="334" y="154"/>
                  </a:lnTo>
                  <a:lnTo>
                    <a:pt x="333" y="155"/>
                  </a:lnTo>
                  <a:lnTo>
                    <a:pt x="333" y="156"/>
                  </a:lnTo>
                  <a:lnTo>
                    <a:pt x="332" y="158"/>
                  </a:lnTo>
                  <a:lnTo>
                    <a:pt x="331" y="159"/>
                  </a:lnTo>
                  <a:lnTo>
                    <a:pt x="331" y="159"/>
                  </a:lnTo>
                  <a:lnTo>
                    <a:pt x="330" y="160"/>
                  </a:lnTo>
                  <a:lnTo>
                    <a:pt x="330" y="160"/>
                  </a:lnTo>
                  <a:lnTo>
                    <a:pt x="328" y="159"/>
                  </a:lnTo>
                  <a:lnTo>
                    <a:pt x="328" y="159"/>
                  </a:lnTo>
                  <a:lnTo>
                    <a:pt x="328" y="158"/>
                  </a:lnTo>
                  <a:lnTo>
                    <a:pt x="328" y="158"/>
                  </a:lnTo>
                  <a:lnTo>
                    <a:pt x="323" y="158"/>
                  </a:lnTo>
                  <a:lnTo>
                    <a:pt x="323" y="158"/>
                  </a:lnTo>
                  <a:lnTo>
                    <a:pt x="324" y="157"/>
                  </a:lnTo>
                  <a:lnTo>
                    <a:pt x="326" y="155"/>
                  </a:lnTo>
                  <a:lnTo>
                    <a:pt x="326" y="155"/>
                  </a:lnTo>
                  <a:lnTo>
                    <a:pt x="326" y="153"/>
                  </a:lnTo>
                  <a:lnTo>
                    <a:pt x="328" y="152"/>
                  </a:lnTo>
                  <a:lnTo>
                    <a:pt x="331" y="151"/>
                  </a:lnTo>
                  <a:lnTo>
                    <a:pt x="330" y="151"/>
                  </a:lnTo>
                  <a:lnTo>
                    <a:pt x="329" y="152"/>
                  </a:lnTo>
                  <a:lnTo>
                    <a:pt x="329" y="152"/>
                  </a:lnTo>
                  <a:lnTo>
                    <a:pt x="330" y="150"/>
                  </a:lnTo>
                  <a:lnTo>
                    <a:pt x="330" y="150"/>
                  </a:lnTo>
                  <a:lnTo>
                    <a:pt x="330" y="150"/>
                  </a:lnTo>
                  <a:lnTo>
                    <a:pt x="328" y="151"/>
                  </a:lnTo>
                  <a:lnTo>
                    <a:pt x="328" y="152"/>
                  </a:lnTo>
                  <a:lnTo>
                    <a:pt x="328" y="152"/>
                  </a:lnTo>
                  <a:lnTo>
                    <a:pt x="326" y="152"/>
                  </a:lnTo>
                  <a:lnTo>
                    <a:pt x="325" y="153"/>
                  </a:lnTo>
                  <a:lnTo>
                    <a:pt x="325" y="153"/>
                  </a:lnTo>
                  <a:lnTo>
                    <a:pt x="324" y="153"/>
                  </a:lnTo>
                  <a:lnTo>
                    <a:pt x="324" y="153"/>
                  </a:lnTo>
                  <a:lnTo>
                    <a:pt x="324" y="152"/>
                  </a:lnTo>
                  <a:lnTo>
                    <a:pt x="323" y="152"/>
                  </a:lnTo>
                  <a:lnTo>
                    <a:pt x="323" y="152"/>
                  </a:lnTo>
                  <a:lnTo>
                    <a:pt x="323" y="151"/>
                  </a:lnTo>
                  <a:lnTo>
                    <a:pt x="323" y="151"/>
                  </a:lnTo>
                  <a:lnTo>
                    <a:pt x="321" y="150"/>
                  </a:lnTo>
                  <a:lnTo>
                    <a:pt x="320" y="150"/>
                  </a:lnTo>
                  <a:lnTo>
                    <a:pt x="320" y="150"/>
                  </a:lnTo>
                  <a:lnTo>
                    <a:pt x="320" y="151"/>
                  </a:lnTo>
                  <a:lnTo>
                    <a:pt x="320" y="151"/>
                  </a:lnTo>
                  <a:lnTo>
                    <a:pt x="319" y="151"/>
                  </a:lnTo>
                  <a:lnTo>
                    <a:pt x="318" y="152"/>
                  </a:lnTo>
                  <a:lnTo>
                    <a:pt x="318" y="152"/>
                  </a:lnTo>
                  <a:lnTo>
                    <a:pt x="319" y="152"/>
                  </a:lnTo>
                  <a:lnTo>
                    <a:pt x="320" y="152"/>
                  </a:lnTo>
                  <a:lnTo>
                    <a:pt x="321" y="152"/>
                  </a:lnTo>
                  <a:lnTo>
                    <a:pt x="321" y="153"/>
                  </a:lnTo>
                  <a:lnTo>
                    <a:pt x="321" y="153"/>
                  </a:lnTo>
                  <a:lnTo>
                    <a:pt x="321" y="153"/>
                  </a:lnTo>
                  <a:lnTo>
                    <a:pt x="321" y="153"/>
                  </a:lnTo>
                  <a:lnTo>
                    <a:pt x="322" y="154"/>
                  </a:lnTo>
                  <a:lnTo>
                    <a:pt x="322" y="154"/>
                  </a:lnTo>
                  <a:lnTo>
                    <a:pt x="320" y="155"/>
                  </a:lnTo>
                  <a:lnTo>
                    <a:pt x="322" y="155"/>
                  </a:lnTo>
                  <a:lnTo>
                    <a:pt x="322" y="155"/>
                  </a:lnTo>
                  <a:lnTo>
                    <a:pt x="323" y="156"/>
                  </a:lnTo>
                  <a:lnTo>
                    <a:pt x="322" y="157"/>
                  </a:lnTo>
                  <a:lnTo>
                    <a:pt x="321" y="158"/>
                  </a:lnTo>
                  <a:lnTo>
                    <a:pt x="321" y="158"/>
                  </a:lnTo>
                  <a:lnTo>
                    <a:pt x="320" y="158"/>
                  </a:lnTo>
                  <a:lnTo>
                    <a:pt x="317" y="159"/>
                  </a:lnTo>
                  <a:lnTo>
                    <a:pt x="315" y="160"/>
                  </a:lnTo>
                  <a:lnTo>
                    <a:pt x="315" y="160"/>
                  </a:lnTo>
                  <a:lnTo>
                    <a:pt x="314" y="159"/>
                  </a:lnTo>
                  <a:lnTo>
                    <a:pt x="313" y="159"/>
                  </a:lnTo>
                  <a:lnTo>
                    <a:pt x="312" y="158"/>
                  </a:lnTo>
                  <a:lnTo>
                    <a:pt x="310" y="155"/>
                  </a:lnTo>
                  <a:lnTo>
                    <a:pt x="310" y="155"/>
                  </a:lnTo>
                  <a:lnTo>
                    <a:pt x="310" y="155"/>
                  </a:lnTo>
                  <a:lnTo>
                    <a:pt x="310" y="155"/>
                  </a:lnTo>
                  <a:lnTo>
                    <a:pt x="309" y="154"/>
                  </a:lnTo>
                  <a:lnTo>
                    <a:pt x="309" y="154"/>
                  </a:lnTo>
                  <a:lnTo>
                    <a:pt x="309" y="153"/>
                  </a:lnTo>
                  <a:lnTo>
                    <a:pt x="309" y="152"/>
                  </a:lnTo>
                  <a:lnTo>
                    <a:pt x="309" y="152"/>
                  </a:lnTo>
                  <a:lnTo>
                    <a:pt x="309" y="151"/>
                  </a:lnTo>
                  <a:lnTo>
                    <a:pt x="309" y="150"/>
                  </a:lnTo>
                  <a:lnTo>
                    <a:pt x="308" y="149"/>
                  </a:lnTo>
                  <a:lnTo>
                    <a:pt x="307" y="149"/>
                  </a:lnTo>
                  <a:lnTo>
                    <a:pt x="307" y="149"/>
                  </a:lnTo>
                  <a:lnTo>
                    <a:pt x="306" y="149"/>
                  </a:lnTo>
                  <a:lnTo>
                    <a:pt x="307" y="148"/>
                  </a:lnTo>
                  <a:lnTo>
                    <a:pt x="307" y="148"/>
                  </a:lnTo>
                  <a:lnTo>
                    <a:pt x="306" y="148"/>
                  </a:lnTo>
                  <a:lnTo>
                    <a:pt x="305" y="147"/>
                  </a:lnTo>
                  <a:lnTo>
                    <a:pt x="302" y="145"/>
                  </a:lnTo>
                  <a:lnTo>
                    <a:pt x="301" y="144"/>
                  </a:lnTo>
                  <a:lnTo>
                    <a:pt x="300" y="144"/>
                  </a:lnTo>
                  <a:lnTo>
                    <a:pt x="300" y="144"/>
                  </a:lnTo>
                  <a:lnTo>
                    <a:pt x="300" y="143"/>
                  </a:lnTo>
                  <a:lnTo>
                    <a:pt x="300" y="143"/>
                  </a:lnTo>
                  <a:lnTo>
                    <a:pt x="302" y="143"/>
                  </a:lnTo>
                  <a:lnTo>
                    <a:pt x="302" y="143"/>
                  </a:lnTo>
                  <a:lnTo>
                    <a:pt x="304" y="142"/>
                  </a:lnTo>
                  <a:lnTo>
                    <a:pt x="305" y="141"/>
                  </a:lnTo>
                  <a:lnTo>
                    <a:pt x="305" y="140"/>
                  </a:lnTo>
                  <a:lnTo>
                    <a:pt x="306" y="140"/>
                  </a:lnTo>
                  <a:lnTo>
                    <a:pt x="306" y="138"/>
                  </a:lnTo>
                  <a:lnTo>
                    <a:pt x="307" y="138"/>
                  </a:lnTo>
                  <a:lnTo>
                    <a:pt x="307" y="138"/>
                  </a:lnTo>
                  <a:lnTo>
                    <a:pt x="308" y="137"/>
                  </a:lnTo>
                  <a:lnTo>
                    <a:pt x="308" y="137"/>
                  </a:lnTo>
                  <a:lnTo>
                    <a:pt x="308" y="137"/>
                  </a:lnTo>
                  <a:lnTo>
                    <a:pt x="308" y="138"/>
                  </a:lnTo>
                  <a:lnTo>
                    <a:pt x="308" y="140"/>
                  </a:lnTo>
                  <a:lnTo>
                    <a:pt x="307" y="141"/>
                  </a:lnTo>
                  <a:lnTo>
                    <a:pt x="306" y="143"/>
                  </a:lnTo>
                  <a:lnTo>
                    <a:pt x="306" y="143"/>
                  </a:lnTo>
                  <a:lnTo>
                    <a:pt x="306" y="142"/>
                  </a:lnTo>
                  <a:lnTo>
                    <a:pt x="307" y="141"/>
                  </a:lnTo>
                  <a:lnTo>
                    <a:pt x="308" y="140"/>
                  </a:lnTo>
                  <a:lnTo>
                    <a:pt x="309" y="140"/>
                  </a:lnTo>
                  <a:lnTo>
                    <a:pt x="309" y="140"/>
                  </a:lnTo>
                  <a:lnTo>
                    <a:pt x="311" y="140"/>
                  </a:lnTo>
                  <a:lnTo>
                    <a:pt x="311" y="140"/>
                  </a:lnTo>
                  <a:lnTo>
                    <a:pt x="310" y="138"/>
                  </a:lnTo>
                  <a:lnTo>
                    <a:pt x="309" y="137"/>
                  </a:lnTo>
                  <a:lnTo>
                    <a:pt x="309" y="137"/>
                  </a:lnTo>
                  <a:lnTo>
                    <a:pt x="308" y="137"/>
                  </a:lnTo>
                  <a:lnTo>
                    <a:pt x="307" y="137"/>
                  </a:lnTo>
                  <a:lnTo>
                    <a:pt x="303" y="140"/>
                  </a:lnTo>
                  <a:lnTo>
                    <a:pt x="302" y="140"/>
                  </a:lnTo>
                  <a:lnTo>
                    <a:pt x="298" y="141"/>
                  </a:lnTo>
                  <a:lnTo>
                    <a:pt x="296" y="141"/>
                  </a:lnTo>
                  <a:lnTo>
                    <a:pt x="294" y="141"/>
                  </a:lnTo>
                  <a:lnTo>
                    <a:pt x="291" y="141"/>
                  </a:lnTo>
                  <a:lnTo>
                    <a:pt x="288" y="138"/>
                  </a:lnTo>
                  <a:lnTo>
                    <a:pt x="288" y="138"/>
                  </a:lnTo>
                  <a:lnTo>
                    <a:pt x="290" y="137"/>
                  </a:lnTo>
                  <a:lnTo>
                    <a:pt x="290" y="137"/>
                  </a:lnTo>
                  <a:lnTo>
                    <a:pt x="291" y="136"/>
                  </a:lnTo>
                  <a:lnTo>
                    <a:pt x="291" y="135"/>
                  </a:lnTo>
                  <a:lnTo>
                    <a:pt x="291" y="135"/>
                  </a:lnTo>
                  <a:lnTo>
                    <a:pt x="290" y="135"/>
                  </a:lnTo>
                  <a:lnTo>
                    <a:pt x="290" y="136"/>
                  </a:lnTo>
                  <a:lnTo>
                    <a:pt x="290" y="136"/>
                  </a:lnTo>
                  <a:lnTo>
                    <a:pt x="289" y="137"/>
                  </a:lnTo>
                  <a:lnTo>
                    <a:pt x="288" y="137"/>
                  </a:lnTo>
                  <a:lnTo>
                    <a:pt x="286" y="137"/>
                  </a:lnTo>
                  <a:lnTo>
                    <a:pt x="283" y="136"/>
                  </a:lnTo>
                  <a:lnTo>
                    <a:pt x="280" y="136"/>
                  </a:lnTo>
                  <a:lnTo>
                    <a:pt x="276" y="136"/>
                  </a:lnTo>
                  <a:lnTo>
                    <a:pt x="270" y="136"/>
                  </a:lnTo>
                  <a:lnTo>
                    <a:pt x="267" y="137"/>
                  </a:lnTo>
                  <a:lnTo>
                    <a:pt x="265" y="137"/>
                  </a:lnTo>
                  <a:lnTo>
                    <a:pt x="263" y="137"/>
                  </a:lnTo>
                  <a:lnTo>
                    <a:pt x="264" y="136"/>
                  </a:lnTo>
                  <a:lnTo>
                    <a:pt x="265" y="136"/>
                  </a:lnTo>
                  <a:lnTo>
                    <a:pt x="265" y="136"/>
                  </a:lnTo>
                  <a:lnTo>
                    <a:pt x="265" y="135"/>
                  </a:lnTo>
                  <a:lnTo>
                    <a:pt x="264" y="134"/>
                  </a:lnTo>
                  <a:lnTo>
                    <a:pt x="262" y="134"/>
                  </a:lnTo>
                  <a:lnTo>
                    <a:pt x="261" y="134"/>
                  </a:lnTo>
                  <a:lnTo>
                    <a:pt x="261" y="134"/>
                  </a:lnTo>
                  <a:lnTo>
                    <a:pt x="261" y="133"/>
                  </a:lnTo>
                  <a:lnTo>
                    <a:pt x="260" y="133"/>
                  </a:lnTo>
                  <a:lnTo>
                    <a:pt x="260" y="133"/>
                  </a:lnTo>
                  <a:lnTo>
                    <a:pt x="262" y="131"/>
                  </a:lnTo>
                  <a:lnTo>
                    <a:pt x="264" y="130"/>
                  </a:lnTo>
                  <a:lnTo>
                    <a:pt x="265" y="130"/>
                  </a:lnTo>
                  <a:lnTo>
                    <a:pt x="267" y="129"/>
                  </a:lnTo>
                  <a:lnTo>
                    <a:pt x="266" y="129"/>
                  </a:lnTo>
                  <a:lnTo>
                    <a:pt x="264" y="129"/>
                  </a:lnTo>
                  <a:lnTo>
                    <a:pt x="262" y="130"/>
                  </a:lnTo>
                  <a:lnTo>
                    <a:pt x="260" y="131"/>
                  </a:lnTo>
                  <a:lnTo>
                    <a:pt x="259" y="132"/>
                  </a:lnTo>
                  <a:lnTo>
                    <a:pt x="258" y="132"/>
                  </a:lnTo>
                  <a:lnTo>
                    <a:pt x="256" y="132"/>
                  </a:lnTo>
                  <a:lnTo>
                    <a:pt x="255" y="131"/>
                  </a:lnTo>
                  <a:lnTo>
                    <a:pt x="253" y="131"/>
                  </a:lnTo>
                  <a:lnTo>
                    <a:pt x="252" y="131"/>
                  </a:lnTo>
                  <a:lnTo>
                    <a:pt x="252" y="131"/>
                  </a:lnTo>
                  <a:lnTo>
                    <a:pt x="253" y="130"/>
                  </a:lnTo>
                  <a:lnTo>
                    <a:pt x="254" y="130"/>
                  </a:lnTo>
                  <a:lnTo>
                    <a:pt x="256" y="129"/>
                  </a:lnTo>
                  <a:lnTo>
                    <a:pt x="256" y="129"/>
                  </a:lnTo>
                  <a:lnTo>
                    <a:pt x="252" y="129"/>
                  </a:lnTo>
                  <a:lnTo>
                    <a:pt x="252" y="128"/>
                  </a:lnTo>
                  <a:lnTo>
                    <a:pt x="252" y="128"/>
                  </a:lnTo>
                  <a:lnTo>
                    <a:pt x="253" y="128"/>
                  </a:lnTo>
                  <a:lnTo>
                    <a:pt x="252" y="128"/>
                  </a:lnTo>
                  <a:lnTo>
                    <a:pt x="251" y="128"/>
                  </a:lnTo>
                  <a:lnTo>
                    <a:pt x="249" y="128"/>
                  </a:lnTo>
                  <a:lnTo>
                    <a:pt x="249" y="128"/>
                  </a:lnTo>
                  <a:lnTo>
                    <a:pt x="249" y="128"/>
                  </a:lnTo>
                  <a:lnTo>
                    <a:pt x="250" y="127"/>
                  </a:lnTo>
                  <a:lnTo>
                    <a:pt x="252" y="127"/>
                  </a:lnTo>
                  <a:lnTo>
                    <a:pt x="251" y="126"/>
                  </a:lnTo>
                  <a:lnTo>
                    <a:pt x="250" y="126"/>
                  </a:lnTo>
                  <a:lnTo>
                    <a:pt x="250" y="126"/>
                  </a:lnTo>
                  <a:lnTo>
                    <a:pt x="252" y="125"/>
                  </a:lnTo>
                  <a:lnTo>
                    <a:pt x="253" y="124"/>
                  </a:lnTo>
                  <a:lnTo>
                    <a:pt x="258" y="123"/>
                  </a:lnTo>
                  <a:lnTo>
                    <a:pt x="256" y="123"/>
                  </a:lnTo>
                  <a:lnTo>
                    <a:pt x="254" y="123"/>
                  </a:lnTo>
                  <a:lnTo>
                    <a:pt x="252" y="124"/>
                  </a:lnTo>
                  <a:lnTo>
                    <a:pt x="250" y="124"/>
                  </a:lnTo>
                  <a:lnTo>
                    <a:pt x="248" y="125"/>
                  </a:lnTo>
                  <a:lnTo>
                    <a:pt x="248" y="125"/>
                  </a:lnTo>
                  <a:lnTo>
                    <a:pt x="247" y="124"/>
                  </a:lnTo>
                  <a:lnTo>
                    <a:pt x="246" y="125"/>
                  </a:lnTo>
                  <a:lnTo>
                    <a:pt x="246" y="125"/>
                  </a:lnTo>
                  <a:lnTo>
                    <a:pt x="245" y="125"/>
                  </a:lnTo>
                  <a:lnTo>
                    <a:pt x="244" y="125"/>
                  </a:lnTo>
                  <a:lnTo>
                    <a:pt x="244" y="126"/>
                  </a:lnTo>
                  <a:lnTo>
                    <a:pt x="244" y="125"/>
                  </a:lnTo>
                  <a:lnTo>
                    <a:pt x="244" y="125"/>
                  </a:lnTo>
                  <a:lnTo>
                    <a:pt x="243" y="125"/>
                  </a:lnTo>
                  <a:lnTo>
                    <a:pt x="243" y="125"/>
                  </a:lnTo>
                  <a:lnTo>
                    <a:pt x="242" y="125"/>
                  </a:lnTo>
                  <a:lnTo>
                    <a:pt x="242" y="125"/>
                  </a:lnTo>
                  <a:lnTo>
                    <a:pt x="241" y="126"/>
                  </a:lnTo>
                  <a:lnTo>
                    <a:pt x="239" y="126"/>
                  </a:lnTo>
                  <a:lnTo>
                    <a:pt x="238" y="126"/>
                  </a:lnTo>
                  <a:lnTo>
                    <a:pt x="238" y="125"/>
                  </a:lnTo>
                  <a:lnTo>
                    <a:pt x="238" y="125"/>
                  </a:lnTo>
                  <a:lnTo>
                    <a:pt x="239" y="124"/>
                  </a:lnTo>
                  <a:lnTo>
                    <a:pt x="244" y="122"/>
                  </a:lnTo>
                  <a:lnTo>
                    <a:pt x="244" y="122"/>
                  </a:lnTo>
                  <a:lnTo>
                    <a:pt x="243" y="122"/>
                  </a:lnTo>
                  <a:lnTo>
                    <a:pt x="241" y="123"/>
                  </a:lnTo>
                  <a:lnTo>
                    <a:pt x="240" y="123"/>
                  </a:lnTo>
                  <a:lnTo>
                    <a:pt x="239" y="123"/>
                  </a:lnTo>
                  <a:lnTo>
                    <a:pt x="238" y="123"/>
                  </a:lnTo>
                  <a:lnTo>
                    <a:pt x="238" y="123"/>
                  </a:lnTo>
                  <a:lnTo>
                    <a:pt x="237" y="124"/>
                  </a:lnTo>
                  <a:lnTo>
                    <a:pt x="236" y="124"/>
                  </a:lnTo>
                  <a:lnTo>
                    <a:pt x="235" y="124"/>
                  </a:lnTo>
                  <a:lnTo>
                    <a:pt x="235" y="124"/>
                  </a:lnTo>
                  <a:lnTo>
                    <a:pt x="237" y="124"/>
                  </a:lnTo>
                  <a:lnTo>
                    <a:pt x="237" y="124"/>
                  </a:lnTo>
                  <a:lnTo>
                    <a:pt x="237" y="124"/>
                  </a:lnTo>
                  <a:lnTo>
                    <a:pt x="235" y="125"/>
                  </a:lnTo>
                  <a:lnTo>
                    <a:pt x="234" y="126"/>
                  </a:lnTo>
                  <a:lnTo>
                    <a:pt x="233" y="127"/>
                  </a:lnTo>
                  <a:lnTo>
                    <a:pt x="232" y="126"/>
                  </a:lnTo>
                  <a:lnTo>
                    <a:pt x="231" y="127"/>
                  </a:lnTo>
                  <a:lnTo>
                    <a:pt x="231" y="127"/>
                  </a:lnTo>
                  <a:lnTo>
                    <a:pt x="232" y="128"/>
                  </a:lnTo>
                  <a:lnTo>
                    <a:pt x="232" y="128"/>
                  </a:lnTo>
                  <a:lnTo>
                    <a:pt x="232" y="128"/>
                  </a:lnTo>
                  <a:lnTo>
                    <a:pt x="232" y="128"/>
                  </a:lnTo>
                  <a:lnTo>
                    <a:pt x="231" y="129"/>
                  </a:lnTo>
                  <a:lnTo>
                    <a:pt x="230" y="130"/>
                  </a:lnTo>
                  <a:lnTo>
                    <a:pt x="230" y="130"/>
                  </a:lnTo>
                  <a:lnTo>
                    <a:pt x="229" y="130"/>
                  </a:lnTo>
                  <a:lnTo>
                    <a:pt x="228" y="130"/>
                  </a:lnTo>
                  <a:lnTo>
                    <a:pt x="227" y="130"/>
                  </a:lnTo>
                  <a:lnTo>
                    <a:pt x="226" y="131"/>
                  </a:lnTo>
                  <a:lnTo>
                    <a:pt x="226" y="131"/>
                  </a:lnTo>
                  <a:lnTo>
                    <a:pt x="227" y="130"/>
                  </a:lnTo>
                  <a:lnTo>
                    <a:pt x="228" y="130"/>
                  </a:lnTo>
                  <a:lnTo>
                    <a:pt x="230" y="130"/>
                  </a:lnTo>
                  <a:lnTo>
                    <a:pt x="231" y="130"/>
                  </a:lnTo>
                  <a:lnTo>
                    <a:pt x="232" y="130"/>
                  </a:lnTo>
                  <a:lnTo>
                    <a:pt x="233" y="130"/>
                  </a:lnTo>
                  <a:lnTo>
                    <a:pt x="233" y="130"/>
                  </a:lnTo>
                  <a:lnTo>
                    <a:pt x="232" y="131"/>
                  </a:lnTo>
                  <a:lnTo>
                    <a:pt x="232" y="131"/>
                  </a:lnTo>
                  <a:lnTo>
                    <a:pt x="231" y="132"/>
                  </a:lnTo>
                  <a:lnTo>
                    <a:pt x="230" y="132"/>
                  </a:lnTo>
                  <a:lnTo>
                    <a:pt x="229" y="132"/>
                  </a:lnTo>
                  <a:lnTo>
                    <a:pt x="228" y="132"/>
                  </a:lnTo>
                  <a:lnTo>
                    <a:pt x="228" y="133"/>
                  </a:lnTo>
                  <a:lnTo>
                    <a:pt x="227" y="133"/>
                  </a:lnTo>
                  <a:lnTo>
                    <a:pt x="226" y="135"/>
                  </a:lnTo>
                  <a:lnTo>
                    <a:pt x="226" y="135"/>
                  </a:lnTo>
                  <a:lnTo>
                    <a:pt x="225" y="135"/>
                  </a:lnTo>
                  <a:lnTo>
                    <a:pt x="225" y="135"/>
                  </a:lnTo>
                  <a:lnTo>
                    <a:pt x="224" y="135"/>
                  </a:lnTo>
                  <a:lnTo>
                    <a:pt x="220" y="137"/>
                  </a:lnTo>
                  <a:lnTo>
                    <a:pt x="220" y="137"/>
                  </a:lnTo>
                  <a:lnTo>
                    <a:pt x="220" y="137"/>
                  </a:lnTo>
                  <a:lnTo>
                    <a:pt x="219" y="137"/>
                  </a:lnTo>
                  <a:lnTo>
                    <a:pt x="219" y="137"/>
                  </a:lnTo>
                  <a:lnTo>
                    <a:pt x="218" y="137"/>
                  </a:lnTo>
                  <a:lnTo>
                    <a:pt x="217" y="137"/>
                  </a:lnTo>
                  <a:lnTo>
                    <a:pt x="216" y="137"/>
                  </a:lnTo>
                  <a:lnTo>
                    <a:pt x="215" y="137"/>
                  </a:lnTo>
                  <a:lnTo>
                    <a:pt x="214" y="137"/>
                  </a:lnTo>
                  <a:lnTo>
                    <a:pt x="214" y="136"/>
                  </a:lnTo>
                  <a:lnTo>
                    <a:pt x="213" y="137"/>
                  </a:lnTo>
                  <a:lnTo>
                    <a:pt x="212" y="137"/>
                  </a:lnTo>
                  <a:lnTo>
                    <a:pt x="213" y="135"/>
                  </a:lnTo>
                  <a:lnTo>
                    <a:pt x="212" y="136"/>
                  </a:lnTo>
                  <a:lnTo>
                    <a:pt x="211" y="137"/>
                  </a:lnTo>
                  <a:lnTo>
                    <a:pt x="210" y="137"/>
                  </a:lnTo>
                  <a:lnTo>
                    <a:pt x="208" y="138"/>
                  </a:lnTo>
                  <a:lnTo>
                    <a:pt x="206" y="141"/>
                  </a:lnTo>
                  <a:lnTo>
                    <a:pt x="206" y="141"/>
                  </a:lnTo>
                  <a:lnTo>
                    <a:pt x="206" y="140"/>
                  </a:lnTo>
                  <a:lnTo>
                    <a:pt x="207" y="138"/>
                  </a:lnTo>
                  <a:lnTo>
                    <a:pt x="207" y="138"/>
                  </a:lnTo>
                  <a:lnTo>
                    <a:pt x="206" y="140"/>
                  </a:lnTo>
                  <a:lnTo>
                    <a:pt x="205" y="140"/>
                  </a:lnTo>
                  <a:lnTo>
                    <a:pt x="204" y="141"/>
                  </a:lnTo>
                  <a:lnTo>
                    <a:pt x="204" y="141"/>
                  </a:lnTo>
                  <a:lnTo>
                    <a:pt x="203" y="140"/>
                  </a:lnTo>
                  <a:lnTo>
                    <a:pt x="203" y="140"/>
                  </a:lnTo>
                  <a:lnTo>
                    <a:pt x="202" y="141"/>
                  </a:lnTo>
                  <a:lnTo>
                    <a:pt x="202" y="141"/>
                  </a:lnTo>
                  <a:lnTo>
                    <a:pt x="202" y="142"/>
                  </a:lnTo>
                  <a:lnTo>
                    <a:pt x="198" y="143"/>
                  </a:lnTo>
                  <a:lnTo>
                    <a:pt x="197" y="143"/>
                  </a:lnTo>
                  <a:lnTo>
                    <a:pt x="197" y="143"/>
                  </a:lnTo>
                  <a:lnTo>
                    <a:pt x="197" y="143"/>
                  </a:lnTo>
                  <a:lnTo>
                    <a:pt x="195" y="144"/>
                  </a:lnTo>
                  <a:lnTo>
                    <a:pt x="194" y="143"/>
                  </a:lnTo>
                  <a:lnTo>
                    <a:pt x="194" y="143"/>
                  </a:lnTo>
                  <a:lnTo>
                    <a:pt x="194" y="143"/>
                  </a:lnTo>
                  <a:lnTo>
                    <a:pt x="193" y="144"/>
                  </a:lnTo>
                  <a:lnTo>
                    <a:pt x="192" y="144"/>
                  </a:lnTo>
                  <a:lnTo>
                    <a:pt x="191" y="145"/>
                  </a:lnTo>
                  <a:lnTo>
                    <a:pt x="188" y="146"/>
                  </a:lnTo>
                  <a:lnTo>
                    <a:pt x="186" y="146"/>
                  </a:lnTo>
                  <a:lnTo>
                    <a:pt x="185" y="147"/>
                  </a:lnTo>
                  <a:lnTo>
                    <a:pt x="185" y="147"/>
                  </a:lnTo>
                  <a:lnTo>
                    <a:pt x="185" y="147"/>
                  </a:lnTo>
                  <a:lnTo>
                    <a:pt x="184" y="146"/>
                  </a:lnTo>
                  <a:lnTo>
                    <a:pt x="183" y="147"/>
                  </a:lnTo>
                  <a:lnTo>
                    <a:pt x="183" y="147"/>
                  </a:lnTo>
                  <a:lnTo>
                    <a:pt x="183" y="147"/>
                  </a:lnTo>
                  <a:lnTo>
                    <a:pt x="182" y="147"/>
                  </a:lnTo>
                  <a:lnTo>
                    <a:pt x="182" y="147"/>
                  </a:lnTo>
                  <a:lnTo>
                    <a:pt x="181" y="147"/>
                  </a:lnTo>
                  <a:lnTo>
                    <a:pt x="180" y="147"/>
                  </a:lnTo>
                  <a:lnTo>
                    <a:pt x="178" y="148"/>
                  </a:lnTo>
                  <a:lnTo>
                    <a:pt x="177" y="148"/>
                  </a:lnTo>
                  <a:lnTo>
                    <a:pt x="176" y="147"/>
                  </a:lnTo>
                  <a:lnTo>
                    <a:pt x="176" y="147"/>
                  </a:lnTo>
                  <a:lnTo>
                    <a:pt x="176" y="147"/>
                  </a:lnTo>
                  <a:lnTo>
                    <a:pt x="177" y="146"/>
                  </a:lnTo>
                  <a:lnTo>
                    <a:pt x="178" y="145"/>
                  </a:lnTo>
                  <a:lnTo>
                    <a:pt x="179" y="145"/>
                  </a:lnTo>
                  <a:lnTo>
                    <a:pt x="181" y="144"/>
                  </a:lnTo>
                  <a:lnTo>
                    <a:pt x="183" y="144"/>
                  </a:lnTo>
                  <a:lnTo>
                    <a:pt x="185" y="144"/>
                  </a:lnTo>
                  <a:lnTo>
                    <a:pt x="188" y="143"/>
                  </a:lnTo>
                  <a:lnTo>
                    <a:pt x="189" y="142"/>
                  </a:lnTo>
                  <a:lnTo>
                    <a:pt x="192" y="141"/>
                  </a:lnTo>
                  <a:lnTo>
                    <a:pt x="192" y="140"/>
                  </a:lnTo>
                  <a:lnTo>
                    <a:pt x="192" y="140"/>
                  </a:lnTo>
                  <a:lnTo>
                    <a:pt x="188" y="142"/>
                  </a:lnTo>
                  <a:lnTo>
                    <a:pt x="186" y="142"/>
                  </a:lnTo>
                  <a:lnTo>
                    <a:pt x="185" y="142"/>
                  </a:lnTo>
                  <a:lnTo>
                    <a:pt x="184" y="142"/>
                  </a:lnTo>
                  <a:lnTo>
                    <a:pt x="183" y="141"/>
                  </a:lnTo>
                  <a:lnTo>
                    <a:pt x="184" y="140"/>
                  </a:lnTo>
                  <a:lnTo>
                    <a:pt x="188" y="138"/>
                  </a:lnTo>
                  <a:lnTo>
                    <a:pt x="189" y="137"/>
                  </a:lnTo>
                  <a:lnTo>
                    <a:pt x="191" y="136"/>
                  </a:lnTo>
                  <a:lnTo>
                    <a:pt x="194" y="134"/>
                  </a:lnTo>
                  <a:lnTo>
                    <a:pt x="196" y="133"/>
                  </a:lnTo>
                  <a:lnTo>
                    <a:pt x="199" y="131"/>
                  </a:lnTo>
                  <a:lnTo>
                    <a:pt x="201" y="130"/>
                  </a:lnTo>
                  <a:lnTo>
                    <a:pt x="202" y="129"/>
                  </a:lnTo>
                  <a:lnTo>
                    <a:pt x="202" y="128"/>
                  </a:lnTo>
                  <a:lnTo>
                    <a:pt x="203" y="128"/>
                  </a:lnTo>
                  <a:lnTo>
                    <a:pt x="208" y="126"/>
                  </a:lnTo>
                  <a:lnTo>
                    <a:pt x="211" y="126"/>
                  </a:lnTo>
                  <a:lnTo>
                    <a:pt x="215" y="124"/>
                  </a:lnTo>
                  <a:lnTo>
                    <a:pt x="216" y="124"/>
                  </a:lnTo>
                  <a:lnTo>
                    <a:pt x="216" y="125"/>
                  </a:lnTo>
                  <a:lnTo>
                    <a:pt x="217" y="125"/>
                  </a:lnTo>
                  <a:lnTo>
                    <a:pt x="217" y="125"/>
                  </a:lnTo>
                  <a:lnTo>
                    <a:pt x="218" y="125"/>
                  </a:lnTo>
                  <a:lnTo>
                    <a:pt x="220" y="125"/>
                  </a:lnTo>
                  <a:lnTo>
                    <a:pt x="223" y="125"/>
                  </a:lnTo>
                  <a:lnTo>
                    <a:pt x="226" y="126"/>
                  </a:lnTo>
                  <a:lnTo>
                    <a:pt x="227" y="126"/>
                  </a:lnTo>
                  <a:lnTo>
                    <a:pt x="227" y="126"/>
                  </a:lnTo>
                  <a:lnTo>
                    <a:pt x="227" y="125"/>
                  </a:lnTo>
                  <a:lnTo>
                    <a:pt x="225" y="125"/>
                  </a:lnTo>
                  <a:lnTo>
                    <a:pt x="224" y="125"/>
                  </a:lnTo>
                  <a:lnTo>
                    <a:pt x="221" y="123"/>
                  </a:lnTo>
                  <a:lnTo>
                    <a:pt x="221" y="122"/>
                  </a:lnTo>
                  <a:lnTo>
                    <a:pt x="223" y="122"/>
                  </a:lnTo>
                  <a:lnTo>
                    <a:pt x="224" y="122"/>
                  </a:lnTo>
                  <a:lnTo>
                    <a:pt x="224" y="122"/>
                  </a:lnTo>
                  <a:lnTo>
                    <a:pt x="225" y="121"/>
                  </a:lnTo>
                  <a:lnTo>
                    <a:pt x="226" y="121"/>
                  </a:lnTo>
                  <a:lnTo>
                    <a:pt x="228" y="120"/>
                  </a:lnTo>
                  <a:lnTo>
                    <a:pt x="230" y="119"/>
                  </a:lnTo>
                  <a:lnTo>
                    <a:pt x="233" y="118"/>
                  </a:lnTo>
                  <a:lnTo>
                    <a:pt x="232" y="118"/>
                  </a:lnTo>
                  <a:lnTo>
                    <a:pt x="230" y="119"/>
                  </a:lnTo>
                  <a:lnTo>
                    <a:pt x="229" y="119"/>
                  </a:lnTo>
                  <a:lnTo>
                    <a:pt x="227" y="119"/>
                  </a:lnTo>
                  <a:lnTo>
                    <a:pt x="226" y="120"/>
                  </a:lnTo>
                  <a:lnTo>
                    <a:pt x="225" y="121"/>
                  </a:lnTo>
                  <a:lnTo>
                    <a:pt x="224" y="121"/>
                  </a:lnTo>
                  <a:lnTo>
                    <a:pt x="223" y="121"/>
                  </a:lnTo>
                  <a:lnTo>
                    <a:pt x="218" y="121"/>
                  </a:lnTo>
                  <a:lnTo>
                    <a:pt x="218" y="121"/>
                  </a:lnTo>
                  <a:lnTo>
                    <a:pt x="218" y="121"/>
                  </a:lnTo>
                  <a:lnTo>
                    <a:pt x="217" y="121"/>
                  </a:lnTo>
                  <a:lnTo>
                    <a:pt x="213" y="122"/>
                  </a:lnTo>
                  <a:lnTo>
                    <a:pt x="211" y="123"/>
                  </a:lnTo>
                  <a:lnTo>
                    <a:pt x="209" y="123"/>
                  </a:lnTo>
                  <a:lnTo>
                    <a:pt x="208" y="124"/>
                  </a:lnTo>
                  <a:lnTo>
                    <a:pt x="206" y="124"/>
                  </a:lnTo>
                  <a:lnTo>
                    <a:pt x="204" y="125"/>
                  </a:lnTo>
                  <a:lnTo>
                    <a:pt x="202" y="126"/>
                  </a:lnTo>
                  <a:lnTo>
                    <a:pt x="200" y="126"/>
                  </a:lnTo>
                  <a:lnTo>
                    <a:pt x="200" y="127"/>
                  </a:lnTo>
                  <a:lnTo>
                    <a:pt x="199" y="127"/>
                  </a:lnTo>
                  <a:lnTo>
                    <a:pt x="199" y="128"/>
                  </a:lnTo>
                  <a:lnTo>
                    <a:pt x="198" y="128"/>
                  </a:lnTo>
                  <a:lnTo>
                    <a:pt x="196" y="128"/>
                  </a:lnTo>
                  <a:lnTo>
                    <a:pt x="191" y="130"/>
                  </a:lnTo>
                  <a:lnTo>
                    <a:pt x="190" y="131"/>
                  </a:lnTo>
                  <a:lnTo>
                    <a:pt x="190" y="131"/>
                  </a:lnTo>
                  <a:lnTo>
                    <a:pt x="190" y="132"/>
                  </a:lnTo>
                  <a:lnTo>
                    <a:pt x="189" y="132"/>
                  </a:lnTo>
                  <a:lnTo>
                    <a:pt x="188" y="133"/>
                  </a:lnTo>
                  <a:lnTo>
                    <a:pt x="184" y="134"/>
                  </a:lnTo>
                  <a:lnTo>
                    <a:pt x="183" y="134"/>
                  </a:lnTo>
                  <a:lnTo>
                    <a:pt x="182" y="134"/>
                  </a:lnTo>
                  <a:lnTo>
                    <a:pt x="181" y="134"/>
                  </a:lnTo>
                  <a:lnTo>
                    <a:pt x="181" y="133"/>
                  </a:lnTo>
                  <a:lnTo>
                    <a:pt x="180" y="133"/>
                  </a:lnTo>
                  <a:lnTo>
                    <a:pt x="180" y="133"/>
                  </a:lnTo>
                  <a:lnTo>
                    <a:pt x="180" y="134"/>
                  </a:lnTo>
                  <a:lnTo>
                    <a:pt x="181" y="135"/>
                  </a:lnTo>
                  <a:lnTo>
                    <a:pt x="181" y="135"/>
                  </a:lnTo>
                  <a:lnTo>
                    <a:pt x="181" y="136"/>
                  </a:lnTo>
                  <a:lnTo>
                    <a:pt x="180" y="136"/>
                  </a:lnTo>
                  <a:lnTo>
                    <a:pt x="179" y="137"/>
                  </a:lnTo>
                  <a:lnTo>
                    <a:pt x="177" y="138"/>
                  </a:lnTo>
                  <a:lnTo>
                    <a:pt x="176" y="138"/>
                  </a:lnTo>
                  <a:lnTo>
                    <a:pt x="173" y="138"/>
                  </a:lnTo>
                  <a:lnTo>
                    <a:pt x="172" y="140"/>
                  </a:lnTo>
                  <a:lnTo>
                    <a:pt x="172" y="140"/>
                  </a:lnTo>
                  <a:lnTo>
                    <a:pt x="173" y="140"/>
                  </a:lnTo>
                  <a:lnTo>
                    <a:pt x="173" y="140"/>
                  </a:lnTo>
                  <a:lnTo>
                    <a:pt x="172" y="141"/>
                  </a:lnTo>
                  <a:lnTo>
                    <a:pt x="171" y="141"/>
                  </a:lnTo>
                  <a:lnTo>
                    <a:pt x="169" y="142"/>
                  </a:lnTo>
                  <a:lnTo>
                    <a:pt x="168" y="142"/>
                  </a:lnTo>
                  <a:lnTo>
                    <a:pt x="168" y="142"/>
                  </a:lnTo>
                  <a:lnTo>
                    <a:pt x="169" y="141"/>
                  </a:lnTo>
                  <a:lnTo>
                    <a:pt x="169" y="141"/>
                  </a:lnTo>
                  <a:lnTo>
                    <a:pt x="168" y="141"/>
                  </a:lnTo>
                  <a:lnTo>
                    <a:pt x="167" y="141"/>
                  </a:lnTo>
                  <a:lnTo>
                    <a:pt x="165" y="142"/>
                  </a:lnTo>
                  <a:lnTo>
                    <a:pt x="165" y="142"/>
                  </a:lnTo>
                  <a:lnTo>
                    <a:pt x="165" y="143"/>
                  </a:lnTo>
                  <a:lnTo>
                    <a:pt x="164" y="143"/>
                  </a:lnTo>
                  <a:lnTo>
                    <a:pt x="163" y="143"/>
                  </a:lnTo>
                  <a:lnTo>
                    <a:pt x="162" y="144"/>
                  </a:lnTo>
                  <a:lnTo>
                    <a:pt x="161" y="144"/>
                  </a:lnTo>
                  <a:lnTo>
                    <a:pt x="157" y="146"/>
                  </a:lnTo>
                  <a:lnTo>
                    <a:pt x="157" y="146"/>
                  </a:lnTo>
                  <a:lnTo>
                    <a:pt x="155" y="147"/>
                  </a:lnTo>
                  <a:lnTo>
                    <a:pt x="153" y="148"/>
                  </a:lnTo>
                  <a:lnTo>
                    <a:pt x="153" y="149"/>
                  </a:lnTo>
                  <a:lnTo>
                    <a:pt x="155" y="149"/>
                  </a:lnTo>
                  <a:lnTo>
                    <a:pt x="156" y="149"/>
                  </a:lnTo>
                  <a:lnTo>
                    <a:pt x="156" y="150"/>
                  </a:lnTo>
                  <a:lnTo>
                    <a:pt x="158" y="151"/>
                  </a:lnTo>
                  <a:lnTo>
                    <a:pt x="158" y="151"/>
                  </a:lnTo>
                  <a:lnTo>
                    <a:pt x="158" y="152"/>
                  </a:lnTo>
                  <a:lnTo>
                    <a:pt x="157" y="152"/>
                  </a:lnTo>
                  <a:lnTo>
                    <a:pt x="156" y="152"/>
                  </a:lnTo>
                  <a:lnTo>
                    <a:pt x="155" y="153"/>
                  </a:lnTo>
                  <a:lnTo>
                    <a:pt x="151" y="154"/>
                  </a:lnTo>
                  <a:lnTo>
                    <a:pt x="149" y="155"/>
                  </a:lnTo>
                  <a:lnTo>
                    <a:pt x="148" y="155"/>
                  </a:lnTo>
                  <a:lnTo>
                    <a:pt x="147" y="155"/>
                  </a:lnTo>
                  <a:lnTo>
                    <a:pt x="144" y="157"/>
                  </a:lnTo>
                  <a:lnTo>
                    <a:pt x="143" y="157"/>
                  </a:lnTo>
                  <a:lnTo>
                    <a:pt x="143" y="158"/>
                  </a:lnTo>
                  <a:lnTo>
                    <a:pt x="142" y="158"/>
                  </a:lnTo>
                  <a:lnTo>
                    <a:pt x="139" y="159"/>
                  </a:lnTo>
                  <a:lnTo>
                    <a:pt x="139" y="159"/>
                  </a:lnTo>
                  <a:lnTo>
                    <a:pt x="140" y="159"/>
                  </a:lnTo>
                  <a:lnTo>
                    <a:pt x="139" y="160"/>
                  </a:lnTo>
                  <a:lnTo>
                    <a:pt x="138" y="161"/>
                  </a:lnTo>
                  <a:lnTo>
                    <a:pt x="137" y="161"/>
                  </a:lnTo>
                  <a:lnTo>
                    <a:pt x="136" y="161"/>
                  </a:lnTo>
                  <a:lnTo>
                    <a:pt x="134" y="161"/>
                  </a:lnTo>
                  <a:lnTo>
                    <a:pt x="134" y="161"/>
                  </a:lnTo>
                  <a:lnTo>
                    <a:pt x="133" y="162"/>
                  </a:lnTo>
                  <a:lnTo>
                    <a:pt x="128" y="162"/>
                  </a:lnTo>
                  <a:lnTo>
                    <a:pt x="126" y="164"/>
                  </a:lnTo>
                  <a:lnTo>
                    <a:pt x="125" y="164"/>
                  </a:lnTo>
                  <a:lnTo>
                    <a:pt x="123" y="165"/>
                  </a:lnTo>
                  <a:lnTo>
                    <a:pt x="121" y="165"/>
                  </a:lnTo>
                  <a:lnTo>
                    <a:pt x="120" y="166"/>
                  </a:lnTo>
                  <a:lnTo>
                    <a:pt x="119" y="166"/>
                  </a:lnTo>
                  <a:lnTo>
                    <a:pt x="118" y="166"/>
                  </a:lnTo>
                  <a:lnTo>
                    <a:pt x="118" y="167"/>
                  </a:lnTo>
                  <a:lnTo>
                    <a:pt x="115" y="167"/>
                  </a:lnTo>
                  <a:lnTo>
                    <a:pt x="114" y="168"/>
                  </a:lnTo>
                  <a:lnTo>
                    <a:pt x="113" y="168"/>
                  </a:lnTo>
                  <a:lnTo>
                    <a:pt x="111" y="168"/>
                  </a:lnTo>
                  <a:lnTo>
                    <a:pt x="111" y="169"/>
                  </a:lnTo>
                  <a:lnTo>
                    <a:pt x="110" y="170"/>
                  </a:lnTo>
                  <a:lnTo>
                    <a:pt x="109" y="170"/>
                  </a:lnTo>
                  <a:lnTo>
                    <a:pt x="109" y="169"/>
                  </a:lnTo>
                  <a:lnTo>
                    <a:pt x="108" y="170"/>
                  </a:lnTo>
                  <a:lnTo>
                    <a:pt x="105" y="171"/>
                  </a:lnTo>
                  <a:lnTo>
                    <a:pt x="104" y="171"/>
                  </a:lnTo>
                  <a:lnTo>
                    <a:pt x="104" y="171"/>
                  </a:lnTo>
                  <a:lnTo>
                    <a:pt x="104" y="172"/>
                  </a:lnTo>
                  <a:lnTo>
                    <a:pt x="103" y="172"/>
                  </a:lnTo>
                  <a:lnTo>
                    <a:pt x="103" y="173"/>
                  </a:lnTo>
                  <a:lnTo>
                    <a:pt x="101" y="175"/>
                  </a:lnTo>
                  <a:lnTo>
                    <a:pt x="100" y="175"/>
                  </a:lnTo>
                  <a:lnTo>
                    <a:pt x="99" y="175"/>
                  </a:lnTo>
                  <a:lnTo>
                    <a:pt x="98" y="176"/>
                  </a:lnTo>
                  <a:lnTo>
                    <a:pt x="97" y="176"/>
                  </a:lnTo>
                  <a:lnTo>
                    <a:pt x="97" y="176"/>
                  </a:lnTo>
                  <a:lnTo>
                    <a:pt x="96" y="177"/>
                  </a:lnTo>
                  <a:lnTo>
                    <a:pt x="95" y="177"/>
                  </a:lnTo>
                  <a:lnTo>
                    <a:pt x="94" y="177"/>
                  </a:lnTo>
                  <a:lnTo>
                    <a:pt x="93" y="177"/>
                  </a:lnTo>
                  <a:lnTo>
                    <a:pt x="92" y="178"/>
                  </a:lnTo>
                  <a:lnTo>
                    <a:pt x="91" y="178"/>
                  </a:lnTo>
                  <a:lnTo>
                    <a:pt x="90" y="179"/>
                  </a:lnTo>
                  <a:lnTo>
                    <a:pt x="89" y="179"/>
                  </a:lnTo>
                  <a:lnTo>
                    <a:pt x="89" y="179"/>
                  </a:lnTo>
                  <a:lnTo>
                    <a:pt x="88" y="179"/>
                  </a:lnTo>
                  <a:lnTo>
                    <a:pt x="87" y="179"/>
                  </a:lnTo>
                  <a:lnTo>
                    <a:pt x="86" y="179"/>
                  </a:lnTo>
                  <a:lnTo>
                    <a:pt x="85" y="180"/>
                  </a:lnTo>
                  <a:lnTo>
                    <a:pt x="84" y="181"/>
                  </a:lnTo>
                  <a:lnTo>
                    <a:pt x="83" y="181"/>
                  </a:lnTo>
                  <a:lnTo>
                    <a:pt x="83" y="181"/>
                  </a:lnTo>
                  <a:lnTo>
                    <a:pt x="81" y="181"/>
                  </a:lnTo>
                  <a:lnTo>
                    <a:pt x="80" y="181"/>
                  </a:lnTo>
                  <a:lnTo>
                    <a:pt x="78" y="181"/>
                  </a:lnTo>
                  <a:lnTo>
                    <a:pt x="77" y="182"/>
                  </a:lnTo>
                  <a:lnTo>
                    <a:pt x="78" y="182"/>
                  </a:lnTo>
                  <a:lnTo>
                    <a:pt x="78" y="182"/>
                  </a:lnTo>
                  <a:lnTo>
                    <a:pt x="78" y="182"/>
                  </a:lnTo>
                  <a:lnTo>
                    <a:pt x="77" y="182"/>
                  </a:lnTo>
                  <a:lnTo>
                    <a:pt x="76" y="182"/>
                  </a:lnTo>
                  <a:lnTo>
                    <a:pt x="76" y="183"/>
                  </a:lnTo>
                  <a:lnTo>
                    <a:pt x="75" y="183"/>
                  </a:lnTo>
                  <a:lnTo>
                    <a:pt x="73" y="183"/>
                  </a:lnTo>
                  <a:lnTo>
                    <a:pt x="72" y="183"/>
                  </a:lnTo>
                  <a:lnTo>
                    <a:pt x="69" y="185"/>
                  </a:lnTo>
                  <a:lnTo>
                    <a:pt x="69" y="185"/>
                  </a:lnTo>
                  <a:lnTo>
                    <a:pt x="69" y="185"/>
                  </a:lnTo>
                  <a:lnTo>
                    <a:pt x="70" y="185"/>
                  </a:lnTo>
                  <a:lnTo>
                    <a:pt x="70" y="185"/>
                  </a:lnTo>
                  <a:lnTo>
                    <a:pt x="70" y="185"/>
                  </a:lnTo>
                  <a:lnTo>
                    <a:pt x="70" y="186"/>
                  </a:lnTo>
                  <a:lnTo>
                    <a:pt x="70" y="186"/>
                  </a:lnTo>
                  <a:lnTo>
                    <a:pt x="70" y="186"/>
                  </a:lnTo>
                  <a:lnTo>
                    <a:pt x="67" y="187"/>
                  </a:lnTo>
                  <a:lnTo>
                    <a:pt x="66" y="188"/>
                  </a:lnTo>
                  <a:lnTo>
                    <a:pt x="66" y="188"/>
                  </a:lnTo>
                  <a:lnTo>
                    <a:pt x="66" y="188"/>
                  </a:lnTo>
                  <a:lnTo>
                    <a:pt x="67" y="187"/>
                  </a:lnTo>
                  <a:lnTo>
                    <a:pt x="67" y="187"/>
                  </a:lnTo>
                  <a:lnTo>
                    <a:pt x="67" y="187"/>
                  </a:lnTo>
                  <a:lnTo>
                    <a:pt x="66" y="187"/>
                  </a:lnTo>
                  <a:lnTo>
                    <a:pt x="64" y="188"/>
                  </a:lnTo>
                  <a:lnTo>
                    <a:pt x="62" y="189"/>
                  </a:lnTo>
                  <a:lnTo>
                    <a:pt x="54" y="191"/>
                  </a:lnTo>
                  <a:lnTo>
                    <a:pt x="53" y="191"/>
                  </a:lnTo>
                  <a:lnTo>
                    <a:pt x="52" y="192"/>
                  </a:lnTo>
                  <a:lnTo>
                    <a:pt x="51" y="193"/>
                  </a:lnTo>
                  <a:lnTo>
                    <a:pt x="50" y="193"/>
                  </a:lnTo>
                  <a:lnTo>
                    <a:pt x="49" y="194"/>
                  </a:lnTo>
                  <a:lnTo>
                    <a:pt x="49" y="193"/>
                  </a:lnTo>
                  <a:lnTo>
                    <a:pt x="51" y="191"/>
                  </a:lnTo>
                  <a:lnTo>
                    <a:pt x="51" y="191"/>
                  </a:lnTo>
                  <a:lnTo>
                    <a:pt x="51" y="191"/>
                  </a:lnTo>
                  <a:lnTo>
                    <a:pt x="50" y="191"/>
                  </a:lnTo>
                  <a:lnTo>
                    <a:pt x="50" y="191"/>
                  </a:lnTo>
                  <a:lnTo>
                    <a:pt x="49" y="191"/>
                  </a:lnTo>
                  <a:lnTo>
                    <a:pt x="48" y="191"/>
                  </a:lnTo>
                  <a:lnTo>
                    <a:pt x="48" y="191"/>
                  </a:lnTo>
                  <a:lnTo>
                    <a:pt x="47" y="192"/>
                  </a:lnTo>
                  <a:lnTo>
                    <a:pt x="42" y="193"/>
                  </a:lnTo>
                  <a:lnTo>
                    <a:pt x="41" y="193"/>
                  </a:lnTo>
                  <a:lnTo>
                    <a:pt x="40" y="194"/>
                  </a:lnTo>
                  <a:lnTo>
                    <a:pt x="39" y="194"/>
                  </a:lnTo>
                  <a:lnTo>
                    <a:pt x="38" y="195"/>
                  </a:lnTo>
                  <a:lnTo>
                    <a:pt x="38" y="195"/>
                  </a:lnTo>
                  <a:lnTo>
                    <a:pt x="37" y="195"/>
                  </a:lnTo>
                  <a:lnTo>
                    <a:pt x="36" y="195"/>
                  </a:lnTo>
                  <a:lnTo>
                    <a:pt x="35" y="195"/>
                  </a:lnTo>
                  <a:lnTo>
                    <a:pt x="35" y="195"/>
                  </a:lnTo>
                  <a:lnTo>
                    <a:pt x="34" y="195"/>
                  </a:lnTo>
                  <a:lnTo>
                    <a:pt x="33" y="195"/>
                  </a:lnTo>
                  <a:lnTo>
                    <a:pt x="32" y="196"/>
                  </a:lnTo>
                  <a:lnTo>
                    <a:pt x="31" y="196"/>
                  </a:lnTo>
                  <a:lnTo>
                    <a:pt x="30" y="197"/>
                  </a:lnTo>
                  <a:lnTo>
                    <a:pt x="27" y="197"/>
                  </a:lnTo>
                  <a:lnTo>
                    <a:pt x="27" y="197"/>
                  </a:lnTo>
                  <a:lnTo>
                    <a:pt x="27" y="197"/>
                  </a:lnTo>
                  <a:lnTo>
                    <a:pt x="28" y="196"/>
                  </a:lnTo>
                  <a:lnTo>
                    <a:pt x="29" y="195"/>
                  </a:lnTo>
                  <a:lnTo>
                    <a:pt x="29" y="195"/>
                  </a:lnTo>
                  <a:lnTo>
                    <a:pt x="30" y="194"/>
                  </a:lnTo>
                  <a:lnTo>
                    <a:pt x="30" y="194"/>
                  </a:lnTo>
                  <a:lnTo>
                    <a:pt x="31" y="195"/>
                  </a:lnTo>
                  <a:lnTo>
                    <a:pt x="31" y="194"/>
                  </a:lnTo>
                  <a:lnTo>
                    <a:pt x="31" y="194"/>
                  </a:lnTo>
                  <a:lnTo>
                    <a:pt x="31" y="194"/>
                  </a:lnTo>
                  <a:lnTo>
                    <a:pt x="30" y="194"/>
                  </a:lnTo>
                  <a:lnTo>
                    <a:pt x="29" y="194"/>
                  </a:lnTo>
                  <a:lnTo>
                    <a:pt x="28" y="194"/>
                  </a:lnTo>
                  <a:lnTo>
                    <a:pt x="27" y="194"/>
                  </a:lnTo>
                  <a:lnTo>
                    <a:pt x="26" y="195"/>
                  </a:lnTo>
                  <a:lnTo>
                    <a:pt x="25" y="196"/>
                  </a:lnTo>
                  <a:lnTo>
                    <a:pt x="24" y="197"/>
                  </a:lnTo>
                  <a:lnTo>
                    <a:pt x="19" y="199"/>
                  </a:lnTo>
                  <a:lnTo>
                    <a:pt x="17" y="200"/>
                  </a:lnTo>
                  <a:lnTo>
                    <a:pt x="16" y="200"/>
                  </a:lnTo>
                  <a:lnTo>
                    <a:pt x="16" y="200"/>
                  </a:lnTo>
                  <a:lnTo>
                    <a:pt x="14" y="201"/>
                  </a:lnTo>
                  <a:lnTo>
                    <a:pt x="13" y="201"/>
                  </a:lnTo>
                  <a:lnTo>
                    <a:pt x="13" y="201"/>
                  </a:lnTo>
                  <a:lnTo>
                    <a:pt x="13" y="201"/>
                  </a:lnTo>
                  <a:lnTo>
                    <a:pt x="13" y="201"/>
                  </a:lnTo>
                  <a:lnTo>
                    <a:pt x="13" y="200"/>
                  </a:lnTo>
                  <a:lnTo>
                    <a:pt x="13" y="200"/>
                  </a:lnTo>
                  <a:lnTo>
                    <a:pt x="14" y="200"/>
                  </a:lnTo>
                  <a:lnTo>
                    <a:pt x="14" y="199"/>
                  </a:lnTo>
                  <a:lnTo>
                    <a:pt x="14" y="198"/>
                  </a:lnTo>
                  <a:lnTo>
                    <a:pt x="13" y="198"/>
                  </a:lnTo>
                  <a:lnTo>
                    <a:pt x="13" y="199"/>
                  </a:lnTo>
                  <a:lnTo>
                    <a:pt x="10" y="201"/>
                  </a:lnTo>
                  <a:lnTo>
                    <a:pt x="9" y="201"/>
                  </a:lnTo>
                  <a:lnTo>
                    <a:pt x="8" y="202"/>
                  </a:lnTo>
                  <a:lnTo>
                    <a:pt x="6" y="202"/>
                  </a:lnTo>
                  <a:lnTo>
                    <a:pt x="6" y="202"/>
                  </a:lnTo>
                  <a:lnTo>
                    <a:pt x="6" y="201"/>
                  </a:lnTo>
                  <a:lnTo>
                    <a:pt x="5" y="201"/>
                  </a:lnTo>
                  <a:lnTo>
                    <a:pt x="4" y="201"/>
                  </a:lnTo>
                  <a:lnTo>
                    <a:pt x="4" y="202"/>
                  </a:lnTo>
                  <a:lnTo>
                    <a:pt x="3" y="203"/>
                  </a:lnTo>
                  <a:lnTo>
                    <a:pt x="1" y="203"/>
                  </a:lnTo>
                  <a:lnTo>
                    <a:pt x="0" y="204"/>
                  </a:lnTo>
                  <a:lnTo>
                    <a:pt x="0" y="204"/>
                  </a:lnTo>
                  <a:lnTo>
                    <a:pt x="0" y="203"/>
                  </a:lnTo>
                  <a:lnTo>
                    <a:pt x="2" y="202"/>
                  </a:lnTo>
                  <a:lnTo>
                    <a:pt x="2" y="201"/>
                  </a:lnTo>
                  <a:lnTo>
                    <a:pt x="3" y="201"/>
                  </a:lnTo>
                  <a:lnTo>
                    <a:pt x="3" y="200"/>
                  </a:lnTo>
                  <a:lnTo>
                    <a:pt x="4" y="200"/>
                  </a:lnTo>
                  <a:lnTo>
                    <a:pt x="7" y="199"/>
                  </a:lnTo>
                  <a:lnTo>
                    <a:pt x="8" y="199"/>
                  </a:lnTo>
                  <a:lnTo>
                    <a:pt x="8" y="199"/>
                  </a:lnTo>
                  <a:lnTo>
                    <a:pt x="8" y="199"/>
                  </a:lnTo>
                  <a:lnTo>
                    <a:pt x="9" y="199"/>
                  </a:lnTo>
                  <a:lnTo>
                    <a:pt x="9" y="199"/>
                  </a:lnTo>
                  <a:lnTo>
                    <a:pt x="10" y="198"/>
                  </a:lnTo>
                  <a:lnTo>
                    <a:pt x="12" y="198"/>
                  </a:lnTo>
                  <a:lnTo>
                    <a:pt x="14" y="197"/>
                  </a:lnTo>
                  <a:lnTo>
                    <a:pt x="17" y="196"/>
                  </a:lnTo>
                  <a:lnTo>
                    <a:pt x="21" y="194"/>
                  </a:lnTo>
                  <a:lnTo>
                    <a:pt x="24" y="192"/>
                  </a:lnTo>
                  <a:lnTo>
                    <a:pt x="28" y="191"/>
                  </a:lnTo>
                  <a:lnTo>
                    <a:pt x="31" y="190"/>
                  </a:lnTo>
                  <a:lnTo>
                    <a:pt x="38" y="189"/>
                  </a:lnTo>
                  <a:lnTo>
                    <a:pt x="38" y="189"/>
                  </a:lnTo>
                  <a:lnTo>
                    <a:pt x="37" y="189"/>
                  </a:lnTo>
                  <a:lnTo>
                    <a:pt x="37" y="189"/>
                  </a:lnTo>
                  <a:lnTo>
                    <a:pt x="37" y="189"/>
                  </a:lnTo>
                  <a:lnTo>
                    <a:pt x="39" y="189"/>
                  </a:lnTo>
                  <a:lnTo>
                    <a:pt x="40" y="189"/>
                  </a:lnTo>
                  <a:lnTo>
                    <a:pt x="40" y="189"/>
                  </a:lnTo>
                  <a:lnTo>
                    <a:pt x="40" y="190"/>
                  </a:lnTo>
                  <a:lnTo>
                    <a:pt x="38" y="190"/>
                  </a:lnTo>
                  <a:lnTo>
                    <a:pt x="38" y="190"/>
                  </a:lnTo>
                  <a:lnTo>
                    <a:pt x="38" y="192"/>
                  </a:lnTo>
                  <a:lnTo>
                    <a:pt x="38" y="192"/>
                  </a:lnTo>
                  <a:lnTo>
                    <a:pt x="39" y="192"/>
                  </a:lnTo>
                  <a:lnTo>
                    <a:pt x="39" y="192"/>
                  </a:lnTo>
                  <a:lnTo>
                    <a:pt x="40" y="191"/>
                  </a:lnTo>
                  <a:lnTo>
                    <a:pt x="41" y="190"/>
                  </a:lnTo>
                  <a:lnTo>
                    <a:pt x="42" y="190"/>
                  </a:lnTo>
                  <a:lnTo>
                    <a:pt x="42" y="191"/>
                  </a:lnTo>
                  <a:lnTo>
                    <a:pt x="42" y="191"/>
                  </a:lnTo>
                  <a:lnTo>
                    <a:pt x="43" y="191"/>
                  </a:lnTo>
                  <a:lnTo>
                    <a:pt x="43" y="191"/>
                  </a:lnTo>
                  <a:lnTo>
                    <a:pt x="44" y="191"/>
                  </a:lnTo>
                  <a:lnTo>
                    <a:pt x="44" y="191"/>
                  </a:lnTo>
                  <a:lnTo>
                    <a:pt x="44" y="191"/>
                  </a:lnTo>
                  <a:lnTo>
                    <a:pt x="44" y="190"/>
                  </a:lnTo>
                  <a:lnTo>
                    <a:pt x="44" y="189"/>
                  </a:lnTo>
                  <a:lnTo>
                    <a:pt x="44" y="189"/>
                  </a:lnTo>
                  <a:lnTo>
                    <a:pt x="45" y="188"/>
                  </a:lnTo>
                  <a:lnTo>
                    <a:pt x="48" y="187"/>
                  </a:lnTo>
                  <a:lnTo>
                    <a:pt x="50" y="186"/>
                  </a:lnTo>
                  <a:lnTo>
                    <a:pt x="52" y="185"/>
                  </a:lnTo>
                  <a:lnTo>
                    <a:pt x="54" y="184"/>
                  </a:lnTo>
                  <a:lnTo>
                    <a:pt x="56" y="183"/>
                  </a:lnTo>
                  <a:lnTo>
                    <a:pt x="60" y="182"/>
                  </a:lnTo>
                  <a:lnTo>
                    <a:pt x="67" y="180"/>
                  </a:lnTo>
                  <a:lnTo>
                    <a:pt x="69" y="179"/>
                  </a:lnTo>
                  <a:lnTo>
                    <a:pt x="72" y="178"/>
                  </a:lnTo>
                  <a:lnTo>
                    <a:pt x="73" y="178"/>
                  </a:lnTo>
                  <a:lnTo>
                    <a:pt x="72" y="178"/>
                  </a:lnTo>
                  <a:lnTo>
                    <a:pt x="72" y="179"/>
                  </a:lnTo>
                  <a:lnTo>
                    <a:pt x="73" y="179"/>
                  </a:lnTo>
                  <a:lnTo>
                    <a:pt x="74" y="179"/>
                  </a:lnTo>
                  <a:lnTo>
                    <a:pt x="74" y="179"/>
                  </a:lnTo>
                  <a:lnTo>
                    <a:pt x="75" y="178"/>
                  </a:lnTo>
                  <a:lnTo>
                    <a:pt x="75" y="178"/>
                  </a:lnTo>
                  <a:lnTo>
                    <a:pt x="76" y="177"/>
                  </a:lnTo>
                  <a:lnTo>
                    <a:pt x="77" y="176"/>
                  </a:lnTo>
                  <a:lnTo>
                    <a:pt x="78" y="176"/>
                  </a:lnTo>
                  <a:lnTo>
                    <a:pt x="79" y="175"/>
                  </a:lnTo>
                  <a:lnTo>
                    <a:pt x="83" y="173"/>
                  </a:lnTo>
                  <a:lnTo>
                    <a:pt x="85" y="171"/>
                  </a:lnTo>
                  <a:lnTo>
                    <a:pt x="87" y="171"/>
                  </a:lnTo>
                  <a:lnTo>
                    <a:pt x="88" y="171"/>
                  </a:lnTo>
                  <a:lnTo>
                    <a:pt x="90" y="170"/>
                  </a:lnTo>
                  <a:lnTo>
                    <a:pt x="93" y="169"/>
                  </a:lnTo>
                  <a:lnTo>
                    <a:pt x="93" y="169"/>
                  </a:lnTo>
                  <a:lnTo>
                    <a:pt x="95" y="168"/>
                  </a:lnTo>
                  <a:lnTo>
                    <a:pt x="95" y="168"/>
                  </a:lnTo>
                  <a:lnTo>
                    <a:pt x="95" y="169"/>
                  </a:lnTo>
                  <a:lnTo>
                    <a:pt x="95" y="169"/>
                  </a:lnTo>
                  <a:lnTo>
                    <a:pt x="96" y="169"/>
                  </a:lnTo>
                  <a:lnTo>
                    <a:pt x="97" y="169"/>
                  </a:lnTo>
                  <a:lnTo>
                    <a:pt x="97" y="169"/>
                  </a:lnTo>
                  <a:lnTo>
                    <a:pt x="96" y="169"/>
                  </a:lnTo>
                  <a:lnTo>
                    <a:pt x="96" y="168"/>
                  </a:lnTo>
                  <a:lnTo>
                    <a:pt x="97" y="168"/>
                  </a:lnTo>
                  <a:lnTo>
                    <a:pt x="96" y="167"/>
                  </a:lnTo>
                  <a:lnTo>
                    <a:pt x="97" y="167"/>
                  </a:lnTo>
                  <a:lnTo>
                    <a:pt x="98" y="166"/>
                  </a:lnTo>
                  <a:lnTo>
                    <a:pt x="100" y="164"/>
                  </a:lnTo>
                  <a:lnTo>
                    <a:pt x="103" y="162"/>
                  </a:lnTo>
                  <a:lnTo>
                    <a:pt x="104" y="161"/>
                  </a:lnTo>
                  <a:lnTo>
                    <a:pt x="106" y="161"/>
                  </a:lnTo>
                  <a:lnTo>
                    <a:pt x="109" y="160"/>
                  </a:lnTo>
                  <a:lnTo>
                    <a:pt x="108" y="160"/>
                  </a:lnTo>
                  <a:lnTo>
                    <a:pt x="107" y="160"/>
                  </a:lnTo>
                  <a:lnTo>
                    <a:pt x="107" y="160"/>
                  </a:lnTo>
                  <a:lnTo>
                    <a:pt x="108" y="158"/>
                  </a:lnTo>
                  <a:lnTo>
                    <a:pt x="109" y="157"/>
                  </a:lnTo>
                  <a:lnTo>
                    <a:pt x="110" y="156"/>
                  </a:lnTo>
                  <a:lnTo>
                    <a:pt x="115" y="155"/>
                  </a:lnTo>
                  <a:lnTo>
                    <a:pt x="119" y="153"/>
                  </a:lnTo>
                  <a:lnTo>
                    <a:pt x="119" y="153"/>
                  </a:lnTo>
                  <a:lnTo>
                    <a:pt x="119" y="153"/>
                  </a:lnTo>
                  <a:lnTo>
                    <a:pt x="123" y="151"/>
                  </a:lnTo>
                  <a:lnTo>
                    <a:pt x="127" y="149"/>
                  </a:lnTo>
                  <a:lnTo>
                    <a:pt x="123" y="150"/>
                  </a:lnTo>
                  <a:lnTo>
                    <a:pt x="120" y="152"/>
                  </a:lnTo>
                  <a:lnTo>
                    <a:pt x="112" y="153"/>
                  </a:lnTo>
                  <a:lnTo>
                    <a:pt x="107" y="155"/>
                  </a:lnTo>
                  <a:lnTo>
                    <a:pt x="105" y="155"/>
                  </a:lnTo>
                  <a:lnTo>
                    <a:pt x="104" y="155"/>
                  </a:lnTo>
                  <a:lnTo>
                    <a:pt x="105" y="153"/>
                  </a:lnTo>
                  <a:lnTo>
                    <a:pt x="105" y="153"/>
                  </a:lnTo>
                  <a:lnTo>
                    <a:pt x="105" y="152"/>
                  </a:lnTo>
                  <a:lnTo>
                    <a:pt x="107" y="151"/>
                  </a:lnTo>
                  <a:lnTo>
                    <a:pt x="108" y="150"/>
                  </a:lnTo>
                  <a:lnTo>
                    <a:pt x="109" y="150"/>
                  </a:lnTo>
                  <a:lnTo>
                    <a:pt x="110" y="150"/>
                  </a:lnTo>
                  <a:lnTo>
                    <a:pt x="111" y="150"/>
                  </a:lnTo>
                  <a:lnTo>
                    <a:pt x="111" y="150"/>
                  </a:lnTo>
                  <a:lnTo>
                    <a:pt x="109" y="149"/>
                  </a:lnTo>
                  <a:lnTo>
                    <a:pt x="108" y="149"/>
                  </a:lnTo>
                  <a:lnTo>
                    <a:pt x="106" y="150"/>
                  </a:lnTo>
                  <a:lnTo>
                    <a:pt x="105" y="151"/>
                  </a:lnTo>
                  <a:lnTo>
                    <a:pt x="104" y="151"/>
                  </a:lnTo>
                  <a:lnTo>
                    <a:pt x="104" y="151"/>
                  </a:lnTo>
                  <a:lnTo>
                    <a:pt x="103" y="151"/>
                  </a:lnTo>
                  <a:lnTo>
                    <a:pt x="101" y="153"/>
                  </a:lnTo>
                  <a:lnTo>
                    <a:pt x="100" y="154"/>
                  </a:lnTo>
                  <a:lnTo>
                    <a:pt x="98" y="156"/>
                  </a:lnTo>
                  <a:lnTo>
                    <a:pt x="97" y="157"/>
                  </a:lnTo>
                  <a:lnTo>
                    <a:pt x="95" y="158"/>
                  </a:lnTo>
                  <a:lnTo>
                    <a:pt x="94" y="157"/>
                  </a:lnTo>
                  <a:lnTo>
                    <a:pt x="95" y="154"/>
                  </a:lnTo>
                  <a:lnTo>
                    <a:pt x="95" y="153"/>
                  </a:lnTo>
                  <a:lnTo>
                    <a:pt x="95" y="151"/>
                  </a:lnTo>
                  <a:lnTo>
                    <a:pt x="94" y="151"/>
                  </a:lnTo>
                  <a:lnTo>
                    <a:pt x="92" y="152"/>
                  </a:lnTo>
                  <a:lnTo>
                    <a:pt x="91" y="152"/>
                  </a:lnTo>
                  <a:lnTo>
                    <a:pt x="90" y="151"/>
                  </a:lnTo>
                  <a:lnTo>
                    <a:pt x="90" y="151"/>
                  </a:lnTo>
                  <a:lnTo>
                    <a:pt x="90" y="150"/>
                  </a:lnTo>
                  <a:lnTo>
                    <a:pt x="88" y="150"/>
                  </a:lnTo>
                  <a:lnTo>
                    <a:pt x="86" y="151"/>
                  </a:lnTo>
                  <a:lnTo>
                    <a:pt x="83" y="152"/>
                  </a:lnTo>
                  <a:lnTo>
                    <a:pt x="81" y="152"/>
                  </a:lnTo>
                  <a:lnTo>
                    <a:pt x="77" y="153"/>
                  </a:lnTo>
                  <a:lnTo>
                    <a:pt x="77" y="153"/>
                  </a:lnTo>
                  <a:lnTo>
                    <a:pt x="76" y="153"/>
                  </a:lnTo>
                  <a:lnTo>
                    <a:pt x="76" y="153"/>
                  </a:lnTo>
                  <a:lnTo>
                    <a:pt x="74" y="154"/>
                  </a:lnTo>
                  <a:lnTo>
                    <a:pt x="70" y="155"/>
                  </a:lnTo>
                  <a:lnTo>
                    <a:pt x="66" y="155"/>
                  </a:lnTo>
                  <a:lnTo>
                    <a:pt x="68" y="154"/>
                  </a:lnTo>
                  <a:lnTo>
                    <a:pt x="70" y="154"/>
                  </a:lnTo>
                  <a:lnTo>
                    <a:pt x="72" y="153"/>
                  </a:lnTo>
                  <a:lnTo>
                    <a:pt x="73" y="151"/>
                  </a:lnTo>
                  <a:lnTo>
                    <a:pt x="74" y="151"/>
                  </a:lnTo>
                  <a:lnTo>
                    <a:pt x="75" y="150"/>
                  </a:lnTo>
                  <a:lnTo>
                    <a:pt x="78" y="149"/>
                  </a:lnTo>
                  <a:lnTo>
                    <a:pt x="76" y="149"/>
                  </a:lnTo>
                  <a:lnTo>
                    <a:pt x="75" y="149"/>
                  </a:lnTo>
                  <a:lnTo>
                    <a:pt x="75" y="148"/>
                  </a:lnTo>
                  <a:lnTo>
                    <a:pt x="77" y="147"/>
                  </a:lnTo>
                  <a:lnTo>
                    <a:pt x="79" y="146"/>
                  </a:lnTo>
                  <a:lnTo>
                    <a:pt x="80" y="145"/>
                  </a:lnTo>
                  <a:lnTo>
                    <a:pt x="83" y="144"/>
                  </a:lnTo>
                  <a:lnTo>
                    <a:pt x="84" y="143"/>
                  </a:lnTo>
                  <a:lnTo>
                    <a:pt x="85" y="141"/>
                  </a:lnTo>
                  <a:lnTo>
                    <a:pt x="87" y="137"/>
                  </a:lnTo>
                  <a:lnTo>
                    <a:pt x="89" y="135"/>
                  </a:lnTo>
                  <a:lnTo>
                    <a:pt x="88" y="133"/>
                  </a:lnTo>
                  <a:lnTo>
                    <a:pt x="92" y="131"/>
                  </a:lnTo>
                  <a:lnTo>
                    <a:pt x="96" y="129"/>
                  </a:lnTo>
                  <a:lnTo>
                    <a:pt x="99" y="128"/>
                  </a:lnTo>
                  <a:lnTo>
                    <a:pt x="99" y="128"/>
                  </a:lnTo>
                  <a:lnTo>
                    <a:pt x="98" y="128"/>
                  </a:lnTo>
                  <a:lnTo>
                    <a:pt x="97" y="128"/>
                  </a:lnTo>
                  <a:lnTo>
                    <a:pt x="96" y="129"/>
                  </a:lnTo>
                  <a:lnTo>
                    <a:pt x="95" y="129"/>
                  </a:lnTo>
                  <a:lnTo>
                    <a:pt x="90" y="132"/>
                  </a:lnTo>
                  <a:lnTo>
                    <a:pt x="87" y="133"/>
                  </a:lnTo>
                  <a:lnTo>
                    <a:pt x="86" y="133"/>
                  </a:lnTo>
                  <a:lnTo>
                    <a:pt x="87" y="134"/>
                  </a:lnTo>
                  <a:lnTo>
                    <a:pt x="86" y="134"/>
                  </a:lnTo>
                  <a:lnTo>
                    <a:pt x="85" y="135"/>
                  </a:lnTo>
                  <a:lnTo>
                    <a:pt x="84" y="136"/>
                  </a:lnTo>
                  <a:lnTo>
                    <a:pt x="83" y="137"/>
                  </a:lnTo>
                  <a:lnTo>
                    <a:pt x="80" y="137"/>
                  </a:lnTo>
                  <a:lnTo>
                    <a:pt x="78" y="138"/>
                  </a:lnTo>
                  <a:lnTo>
                    <a:pt x="73" y="140"/>
                  </a:lnTo>
                  <a:lnTo>
                    <a:pt x="68" y="140"/>
                  </a:lnTo>
                  <a:lnTo>
                    <a:pt x="66" y="140"/>
                  </a:lnTo>
                  <a:lnTo>
                    <a:pt x="65" y="138"/>
                  </a:lnTo>
                  <a:lnTo>
                    <a:pt x="66" y="137"/>
                  </a:lnTo>
                  <a:lnTo>
                    <a:pt x="67" y="137"/>
                  </a:lnTo>
                  <a:lnTo>
                    <a:pt x="66" y="135"/>
                  </a:lnTo>
                  <a:lnTo>
                    <a:pt x="67" y="133"/>
                  </a:lnTo>
                  <a:lnTo>
                    <a:pt x="65" y="133"/>
                  </a:lnTo>
                  <a:lnTo>
                    <a:pt x="65" y="132"/>
                  </a:lnTo>
                  <a:lnTo>
                    <a:pt x="64" y="132"/>
                  </a:lnTo>
                  <a:lnTo>
                    <a:pt x="65" y="131"/>
                  </a:lnTo>
                  <a:lnTo>
                    <a:pt x="66" y="131"/>
                  </a:lnTo>
                  <a:lnTo>
                    <a:pt x="66" y="130"/>
                  </a:lnTo>
                  <a:lnTo>
                    <a:pt x="64" y="130"/>
                  </a:lnTo>
                  <a:lnTo>
                    <a:pt x="63" y="130"/>
                  </a:lnTo>
                  <a:lnTo>
                    <a:pt x="70" y="128"/>
                  </a:lnTo>
                  <a:lnTo>
                    <a:pt x="73" y="126"/>
                  </a:lnTo>
                  <a:lnTo>
                    <a:pt x="74" y="126"/>
                  </a:lnTo>
                  <a:lnTo>
                    <a:pt x="75" y="126"/>
                  </a:lnTo>
                  <a:lnTo>
                    <a:pt x="76" y="127"/>
                  </a:lnTo>
                  <a:lnTo>
                    <a:pt x="77" y="127"/>
                  </a:lnTo>
                  <a:lnTo>
                    <a:pt x="77" y="127"/>
                  </a:lnTo>
                  <a:lnTo>
                    <a:pt x="77" y="128"/>
                  </a:lnTo>
                  <a:lnTo>
                    <a:pt x="75" y="129"/>
                  </a:lnTo>
                  <a:lnTo>
                    <a:pt x="74" y="129"/>
                  </a:lnTo>
                  <a:lnTo>
                    <a:pt x="74" y="129"/>
                  </a:lnTo>
                  <a:lnTo>
                    <a:pt x="77" y="128"/>
                  </a:lnTo>
                  <a:lnTo>
                    <a:pt x="80" y="127"/>
                  </a:lnTo>
                  <a:lnTo>
                    <a:pt x="80" y="127"/>
                  </a:lnTo>
                  <a:lnTo>
                    <a:pt x="80" y="128"/>
                  </a:lnTo>
                  <a:lnTo>
                    <a:pt x="80" y="129"/>
                  </a:lnTo>
                  <a:lnTo>
                    <a:pt x="80" y="130"/>
                  </a:lnTo>
                  <a:lnTo>
                    <a:pt x="84" y="129"/>
                  </a:lnTo>
                  <a:lnTo>
                    <a:pt x="86" y="127"/>
                  </a:lnTo>
                  <a:lnTo>
                    <a:pt x="86" y="127"/>
                  </a:lnTo>
                  <a:lnTo>
                    <a:pt x="85" y="127"/>
                  </a:lnTo>
                  <a:lnTo>
                    <a:pt x="83" y="126"/>
                  </a:lnTo>
                  <a:lnTo>
                    <a:pt x="84" y="126"/>
                  </a:lnTo>
                  <a:lnTo>
                    <a:pt x="86" y="126"/>
                  </a:lnTo>
                  <a:lnTo>
                    <a:pt x="87" y="126"/>
                  </a:lnTo>
                  <a:lnTo>
                    <a:pt x="86" y="125"/>
                  </a:lnTo>
                  <a:lnTo>
                    <a:pt x="86" y="125"/>
                  </a:lnTo>
                  <a:lnTo>
                    <a:pt x="81" y="126"/>
                  </a:lnTo>
                  <a:lnTo>
                    <a:pt x="77" y="126"/>
                  </a:lnTo>
                  <a:lnTo>
                    <a:pt x="75" y="125"/>
                  </a:lnTo>
                  <a:lnTo>
                    <a:pt x="72" y="125"/>
                  </a:lnTo>
                  <a:lnTo>
                    <a:pt x="72" y="125"/>
                  </a:lnTo>
                  <a:lnTo>
                    <a:pt x="72" y="125"/>
                  </a:lnTo>
                  <a:lnTo>
                    <a:pt x="74" y="124"/>
                  </a:lnTo>
                  <a:lnTo>
                    <a:pt x="76" y="123"/>
                  </a:lnTo>
                  <a:lnTo>
                    <a:pt x="77" y="123"/>
                  </a:lnTo>
                  <a:lnTo>
                    <a:pt x="76" y="123"/>
                  </a:lnTo>
                  <a:lnTo>
                    <a:pt x="74" y="123"/>
                  </a:lnTo>
                  <a:lnTo>
                    <a:pt x="74" y="123"/>
                  </a:lnTo>
                  <a:lnTo>
                    <a:pt x="75" y="122"/>
                  </a:lnTo>
                  <a:lnTo>
                    <a:pt x="75" y="122"/>
                  </a:lnTo>
                  <a:lnTo>
                    <a:pt x="74" y="123"/>
                  </a:lnTo>
                  <a:lnTo>
                    <a:pt x="74" y="122"/>
                  </a:lnTo>
                  <a:lnTo>
                    <a:pt x="73" y="122"/>
                  </a:lnTo>
                  <a:lnTo>
                    <a:pt x="74" y="122"/>
                  </a:lnTo>
                  <a:lnTo>
                    <a:pt x="75" y="121"/>
                  </a:lnTo>
                  <a:lnTo>
                    <a:pt x="75" y="121"/>
                  </a:lnTo>
                  <a:lnTo>
                    <a:pt x="75" y="121"/>
                  </a:lnTo>
                  <a:lnTo>
                    <a:pt x="73" y="122"/>
                  </a:lnTo>
                  <a:lnTo>
                    <a:pt x="73" y="122"/>
                  </a:lnTo>
                  <a:lnTo>
                    <a:pt x="72" y="123"/>
                  </a:lnTo>
                  <a:lnTo>
                    <a:pt x="71" y="123"/>
                  </a:lnTo>
                  <a:lnTo>
                    <a:pt x="70" y="123"/>
                  </a:lnTo>
                  <a:lnTo>
                    <a:pt x="70" y="122"/>
                  </a:lnTo>
                  <a:lnTo>
                    <a:pt x="72" y="121"/>
                  </a:lnTo>
                  <a:lnTo>
                    <a:pt x="71" y="120"/>
                  </a:lnTo>
                  <a:lnTo>
                    <a:pt x="71" y="120"/>
                  </a:lnTo>
                  <a:lnTo>
                    <a:pt x="74" y="118"/>
                  </a:lnTo>
                  <a:lnTo>
                    <a:pt x="74" y="118"/>
                  </a:lnTo>
                  <a:lnTo>
                    <a:pt x="73" y="118"/>
                  </a:lnTo>
                  <a:lnTo>
                    <a:pt x="71" y="118"/>
                  </a:lnTo>
                  <a:lnTo>
                    <a:pt x="71" y="118"/>
                  </a:lnTo>
                  <a:lnTo>
                    <a:pt x="72" y="117"/>
                  </a:lnTo>
                  <a:lnTo>
                    <a:pt x="73" y="117"/>
                  </a:lnTo>
                  <a:lnTo>
                    <a:pt x="73" y="116"/>
                  </a:lnTo>
                  <a:lnTo>
                    <a:pt x="73" y="117"/>
                  </a:lnTo>
                  <a:lnTo>
                    <a:pt x="76" y="116"/>
                  </a:lnTo>
                  <a:lnTo>
                    <a:pt x="77" y="116"/>
                  </a:lnTo>
                  <a:lnTo>
                    <a:pt x="75" y="115"/>
                  </a:lnTo>
                  <a:lnTo>
                    <a:pt x="76" y="115"/>
                  </a:lnTo>
                  <a:lnTo>
                    <a:pt x="77" y="114"/>
                  </a:lnTo>
                  <a:lnTo>
                    <a:pt x="79" y="114"/>
                  </a:lnTo>
                  <a:lnTo>
                    <a:pt x="81" y="114"/>
                  </a:lnTo>
                  <a:lnTo>
                    <a:pt x="81" y="113"/>
                  </a:lnTo>
                  <a:lnTo>
                    <a:pt x="81" y="113"/>
                  </a:lnTo>
                  <a:lnTo>
                    <a:pt x="83" y="112"/>
                  </a:lnTo>
                  <a:lnTo>
                    <a:pt x="85" y="111"/>
                  </a:lnTo>
                  <a:lnTo>
                    <a:pt x="90" y="109"/>
                  </a:lnTo>
                  <a:lnTo>
                    <a:pt x="95" y="107"/>
                  </a:lnTo>
                  <a:lnTo>
                    <a:pt x="97" y="106"/>
                  </a:lnTo>
                  <a:lnTo>
                    <a:pt x="98" y="106"/>
                  </a:lnTo>
                  <a:lnTo>
                    <a:pt x="99" y="106"/>
                  </a:lnTo>
                  <a:lnTo>
                    <a:pt x="99" y="106"/>
                  </a:lnTo>
                  <a:lnTo>
                    <a:pt x="100" y="106"/>
                  </a:lnTo>
                  <a:lnTo>
                    <a:pt x="100" y="106"/>
                  </a:lnTo>
                  <a:lnTo>
                    <a:pt x="100" y="105"/>
                  </a:lnTo>
                  <a:lnTo>
                    <a:pt x="102" y="105"/>
                  </a:lnTo>
                  <a:lnTo>
                    <a:pt x="104" y="104"/>
                  </a:lnTo>
                  <a:lnTo>
                    <a:pt x="104" y="104"/>
                  </a:lnTo>
                  <a:lnTo>
                    <a:pt x="103" y="104"/>
                  </a:lnTo>
                  <a:lnTo>
                    <a:pt x="101" y="105"/>
                  </a:lnTo>
                  <a:lnTo>
                    <a:pt x="102" y="104"/>
                  </a:lnTo>
                  <a:lnTo>
                    <a:pt x="103" y="102"/>
                  </a:lnTo>
                  <a:lnTo>
                    <a:pt x="106" y="100"/>
                  </a:lnTo>
                  <a:lnTo>
                    <a:pt x="107" y="100"/>
                  </a:lnTo>
                  <a:lnTo>
                    <a:pt x="108" y="99"/>
                  </a:lnTo>
                  <a:lnTo>
                    <a:pt x="111" y="99"/>
                  </a:lnTo>
                  <a:lnTo>
                    <a:pt x="111" y="99"/>
                  </a:lnTo>
                  <a:lnTo>
                    <a:pt x="112" y="99"/>
                  </a:lnTo>
                  <a:lnTo>
                    <a:pt x="111" y="98"/>
                  </a:lnTo>
                  <a:lnTo>
                    <a:pt x="113" y="97"/>
                  </a:lnTo>
                  <a:lnTo>
                    <a:pt x="114" y="97"/>
                  </a:lnTo>
                  <a:lnTo>
                    <a:pt x="118" y="96"/>
                  </a:lnTo>
                  <a:lnTo>
                    <a:pt x="120" y="96"/>
                  </a:lnTo>
                  <a:lnTo>
                    <a:pt x="121" y="97"/>
                  </a:lnTo>
                  <a:lnTo>
                    <a:pt x="121" y="98"/>
                  </a:lnTo>
                  <a:lnTo>
                    <a:pt x="120" y="98"/>
                  </a:lnTo>
                  <a:lnTo>
                    <a:pt x="120" y="98"/>
                  </a:lnTo>
                  <a:lnTo>
                    <a:pt x="119" y="99"/>
                  </a:lnTo>
                  <a:lnTo>
                    <a:pt x="118" y="99"/>
                  </a:lnTo>
                  <a:lnTo>
                    <a:pt x="118" y="99"/>
                  </a:lnTo>
                  <a:lnTo>
                    <a:pt x="119" y="98"/>
                  </a:lnTo>
                  <a:lnTo>
                    <a:pt x="122" y="98"/>
                  </a:lnTo>
                  <a:lnTo>
                    <a:pt x="122" y="98"/>
                  </a:lnTo>
                  <a:lnTo>
                    <a:pt x="122" y="99"/>
                  </a:lnTo>
                  <a:lnTo>
                    <a:pt x="123" y="99"/>
                  </a:lnTo>
                  <a:lnTo>
                    <a:pt x="125" y="98"/>
                  </a:lnTo>
                  <a:lnTo>
                    <a:pt x="127" y="98"/>
                  </a:lnTo>
                  <a:lnTo>
                    <a:pt x="130" y="97"/>
                  </a:lnTo>
                  <a:lnTo>
                    <a:pt x="132" y="96"/>
                  </a:lnTo>
                  <a:lnTo>
                    <a:pt x="137" y="94"/>
                  </a:lnTo>
                  <a:lnTo>
                    <a:pt x="139" y="93"/>
                  </a:lnTo>
                  <a:lnTo>
                    <a:pt x="140" y="93"/>
                  </a:lnTo>
                  <a:lnTo>
                    <a:pt x="141" y="93"/>
                  </a:lnTo>
                  <a:lnTo>
                    <a:pt x="140" y="93"/>
                  </a:lnTo>
                  <a:lnTo>
                    <a:pt x="141" y="94"/>
                  </a:lnTo>
                  <a:lnTo>
                    <a:pt x="145" y="94"/>
                  </a:lnTo>
                  <a:lnTo>
                    <a:pt x="148" y="93"/>
                  </a:lnTo>
                  <a:lnTo>
                    <a:pt x="151" y="92"/>
                  </a:lnTo>
                  <a:lnTo>
                    <a:pt x="155" y="91"/>
                  </a:lnTo>
                  <a:lnTo>
                    <a:pt x="157" y="90"/>
                  </a:lnTo>
                  <a:lnTo>
                    <a:pt x="158" y="89"/>
                  </a:lnTo>
                  <a:lnTo>
                    <a:pt x="160" y="88"/>
                  </a:lnTo>
                  <a:lnTo>
                    <a:pt x="161" y="87"/>
                  </a:lnTo>
                  <a:lnTo>
                    <a:pt x="163" y="84"/>
                  </a:lnTo>
                  <a:lnTo>
                    <a:pt x="163" y="82"/>
                  </a:lnTo>
                  <a:lnTo>
                    <a:pt x="162" y="82"/>
                  </a:lnTo>
                  <a:lnTo>
                    <a:pt x="161" y="82"/>
                  </a:lnTo>
                  <a:lnTo>
                    <a:pt x="163" y="81"/>
                  </a:lnTo>
                  <a:lnTo>
                    <a:pt x="165" y="81"/>
                  </a:lnTo>
                  <a:lnTo>
                    <a:pt x="167" y="81"/>
                  </a:lnTo>
                  <a:lnTo>
                    <a:pt x="169" y="80"/>
                  </a:lnTo>
                  <a:lnTo>
                    <a:pt x="169" y="80"/>
                  </a:lnTo>
                  <a:lnTo>
                    <a:pt x="171" y="79"/>
                  </a:lnTo>
                  <a:lnTo>
                    <a:pt x="172" y="78"/>
                  </a:lnTo>
                  <a:lnTo>
                    <a:pt x="172" y="78"/>
                  </a:lnTo>
                  <a:lnTo>
                    <a:pt x="172" y="77"/>
                  </a:lnTo>
                  <a:lnTo>
                    <a:pt x="172" y="76"/>
                  </a:lnTo>
                  <a:lnTo>
                    <a:pt x="172" y="76"/>
                  </a:lnTo>
                  <a:lnTo>
                    <a:pt x="172" y="76"/>
                  </a:lnTo>
                  <a:lnTo>
                    <a:pt x="167" y="78"/>
                  </a:lnTo>
                  <a:lnTo>
                    <a:pt x="166" y="78"/>
                  </a:lnTo>
                  <a:lnTo>
                    <a:pt x="165" y="77"/>
                  </a:lnTo>
                  <a:lnTo>
                    <a:pt x="163" y="78"/>
                  </a:lnTo>
                  <a:lnTo>
                    <a:pt x="159" y="79"/>
                  </a:lnTo>
                  <a:lnTo>
                    <a:pt x="156" y="80"/>
                  </a:lnTo>
                  <a:lnTo>
                    <a:pt x="150" y="82"/>
                  </a:lnTo>
                  <a:lnTo>
                    <a:pt x="148" y="83"/>
                  </a:lnTo>
                  <a:lnTo>
                    <a:pt x="147" y="83"/>
                  </a:lnTo>
                  <a:lnTo>
                    <a:pt x="149" y="81"/>
                  </a:lnTo>
                  <a:lnTo>
                    <a:pt x="148" y="79"/>
                  </a:lnTo>
                  <a:lnTo>
                    <a:pt x="147" y="80"/>
                  </a:lnTo>
                  <a:lnTo>
                    <a:pt x="146" y="80"/>
                  </a:lnTo>
                  <a:lnTo>
                    <a:pt x="147" y="81"/>
                  </a:lnTo>
                  <a:lnTo>
                    <a:pt x="147" y="81"/>
                  </a:lnTo>
                  <a:lnTo>
                    <a:pt x="146" y="81"/>
                  </a:lnTo>
                  <a:lnTo>
                    <a:pt x="145" y="82"/>
                  </a:lnTo>
                  <a:lnTo>
                    <a:pt x="145" y="81"/>
                  </a:lnTo>
                  <a:lnTo>
                    <a:pt x="144" y="81"/>
                  </a:lnTo>
                  <a:lnTo>
                    <a:pt x="142" y="80"/>
                  </a:lnTo>
                  <a:lnTo>
                    <a:pt x="137" y="80"/>
                  </a:lnTo>
                  <a:lnTo>
                    <a:pt x="132" y="81"/>
                  </a:lnTo>
                  <a:lnTo>
                    <a:pt x="132" y="81"/>
                  </a:lnTo>
                  <a:lnTo>
                    <a:pt x="132" y="81"/>
                  </a:lnTo>
                  <a:lnTo>
                    <a:pt x="131" y="81"/>
                  </a:lnTo>
                  <a:lnTo>
                    <a:pt x="130" y="81"/>
                  </a:lnTo>
                  <a:lnTo>
                    <a:pt x="130" y="82"/>
                  </a:lnTo>
                  <a:lnTo>
                    <a:pt x="129" y="82"/>
                  </a:lnTo>
                  <a:lnTo>
                    <a:pt x="128" y="82"/>
                  </a:lnTo>
                  <a:lnTo>
                    <a:pt x="126" y="81"/>
                  </a:lnTo>
                  <a:lnTo>
                    <a:pt x="120" y="80"/>
                  </a:lnTo>
                  <a:lnTo>
                    <a:pt x="119" y="80"/>
                  </a:lnTo>
                  <a:lnTo>
                    <a:pt x="120" y="78"/>
                  </a:lnTo>
                  <a:lnTo>
                    <a:pt x="121" y="78"/>
                  </a:lnTo>
                  <a:lnTo>
                    <a:pt x="122" y="77"/>
                  </a:lnTo>
                  <a:lnTo>
                    <a:pt x="123" y="76"/>
                  </a:lnTo>
                  <a:lnTo>
                    <a:pt x="123" y="76"/>
                  </a:lnTo>
                  <a:lnTo>
                    <a:pt x="122" y="74"/>
                  </a:lnTo>
                  <a:lnTo>
                    <a:pt x="122" y="73"/>
                  </a:lnTo>
                  <a:lnTo>
                    <a:pt x="123" y="73"/>
                  </a:lnTo>
                  <a:lnTo>
                    <a:pt x="123" y="73"/>
                  </a:lnTo>
                  <a:lnTo>
                    <a:pt x="123" y="74"/>
                  </a:lnTo>
                  <a:lnTo>
                    <a:pt x="126" y="73"/>
                  </a:lnTo>
                  <a:lnTo>
                    <a:pt x="128" y="72"/>
                  </a:lnTo>
                  <a:lnTo>
                    <a:pt x="130" y="72"/>
                  </a:lnTo>
                  <a:lnTo>
                    <a:pt x="131" y="72"/>
                  </a:lnTo>
                  <a:lnTo>
                    <a:pt x="131" y="72"/>
                  </a:lnTo>
                  <a:lnTo>
                    <a:pt x="131" y="72"/>
                  </a:lnTo>
                  <a:lnTo>
                    <a:pt x="128" y="71"/>
                  </a:lnTo>
                  <a:lnTo>
                    <a:pt x="128" y="71"/>
                  </a:lnTo>
                  <a:lnTo>
                    <a:pt x="122" y="70"/>
                  </a:lnTo>
                  <a:lnTo>
                    <a:pt x="119" y="67"/>
                  </a:lnTo>
                  <a:lnTo>
                    <a:pt x="119" y="67"/>
                  </a:lnTo>
                  <a:lnTo>
                    <a:pt x="120" y="66"/>
                  </a:lnTo>
                  <a:lnTo>
                    <a:pt x="122" y="66"/>
                  </a:lnTo>
                  <a:lnTo>
                    <a:pt x="123" y="65"/>
                  </a:lnTo>
                  <a:lnTo>
                    <a:pt x="122" y="66"/>
                  </a:lnTo>
                  <a:lnTo>
                    <a:pt x="122" y="66"/>
                  </a:lnTo>
                  <a:lnTo>
                    <a:pt x="126" y="65"/>
                  </a:lnTo>
                  <a:lnTo>
                    <a:pt x="129" y="64"/>
                  </a:lnTo>
                  <a:lnTo>
                    <a:pt x="133" y="64"/>
                  </a:lnTo>
                  <a:lnTo>
                    <a:pt x="134" y="63"/>
                  </a:lnTo>
                  <a:lnTo>
                    <a:pt x="136" y="63"/>
                  </a:lnTo>
                  <a:lnTo>
                    <a:pt x="138" y="62"/>
                  </a:lnTo>
                  <a:lnTo>
                    <a:pt x="141" y="61"/>
                  </a:lnTo>
                  <a:lnTo>
                    <a:pt x="143" y="61"/>
                  </a:lnTo>
                  <a:lnTo>
                    <a:pt x="145" y="60"/>
                  </a:lnTo>
                  <a:lnTo>
                    <a:pt x="146" y="61"/>
                  </a:lnTo>
                  <a:lnTo>
                    <a:pt x="146" y="61"/>
                  </a:lnTo>
                  <a:lnTo>
                    <a:pt x="148" y="61"/>
                  </a:lnTo>
                  <a:lnTo>
                    <a:pt x="150" y="61"/>
                  </a:lnTo>
                  <a:lnTo>
                    <a:pt x="150" y="61"/>
                  </a:lnTo>
                  <a:lnTo>
                    <a:pt x="151" y="60"/>
                  </a:lnTo>
                  <a:lnTo>
                    <a:pt x="149" y="59"/>
                  </a:lnTo>
                  <a:lnTo>
                    <a:pt x="150" y="59"/>
                  </a:lnTo>
                  <a:lnTo>
                    <a:pt x="151" y="59"/>
                  </a:lnTo>
                  <a:lnTo>
                    <a:pt x="157" y="58"/>
                  </a:lnTo>
                  <a:lnTo>
                    <a:pt x="159" y="57"/>
                  </a:lnTo>
                  <a:lnTo>
                    <a:pt x="161" y="57"/>
                  </a:lnTo>
                  <a:lnTo>
                    <a:pt x="166" y="56"/>
                  </a:lnTo>
                  <a:lnTo>
                    <a:pt x="168" y="56"/>
                  </a:lnTo>
                  <a:lnTo>
                    <a:pt x="172" y="55"/>
                  </a:lnTo>
                  <a:lnTo>
                    <a:pt x="175" y="55"/>
                  </a:lnTo>
                  <a:lnTo>
                    <a:pt x="175" y="56"/>
                  </a:lnTo>
                  <a:lnTo>
                    <a:pt x="174" y="56"/>
                  </a:lnTo>
                  <a:lnTo>
                    <a:pt x="173" y="56"/>
                  </a:lnTo>
                  <a:lnTo>
                    <a:pt x="173" y="56"/>
                  </a:lnTo>
                  <a:lnTo>
                    <a:pt x="173" y="56"/>
                  </a:lnTo>
                  <a:lnTo>
                    <a:pt x="173" y="57"/>
                  </a:lnTo>
                  <a:lnTo>
                    <a:pt x="170" y="58"/>
                  </a:lnTo>
                  <a:lnTo>
                    <a:pt x="169" y="59"/>
                  </a:lnTo>
                  <a:lnTo>
                    <a:pt x="167" y="59"/>
                  </a:lnTo>
                  <a:lnTo>
                    <a:pt x="166" y="60"/>
                  </a:lnTo>
                  <a:lnTo>
                    <a:pt x="167" y="61"/>
                  </a:lnTo>
                  <a:lnTo>
                    <a:pt x="172" y="61"/>
                  </a:lnTo>
                  <a:lnTo>
                    <a:pt x="175" y="61"/>
                  </a:lnTo>
                  <a:lnTo>
                    <a:pt x="175" y="62"/>
                  </a:lnTo>
                  <a:lnTo>
                    <a:pt x="177" y="62"/>
                  </a:lnTo>
                  <a:lnTo>
                    <a:pt x="180" y="62"/>
                  </a:lnTo>
                  <a:lnTo>
                    <a:pt x="182" y="62"/>
                  </a:lnTo>
                  <a:lnTo>
                    <a:pt x="183" y="62"/>
                  </a:lnTo>
                  <a:lnTo>
                    <a:pt x="190" y="59"/>
                  </a:lnTo>
                  <a:lnTo>
                    <a:pt x="191" y="59"/>
                  </a:lnTo>
                  <a:lnTo>
                    <a:pt x="192" y="59"/>
                  </a:lnTo>
                  <a:lnTo>
                    <a:pt x="193" y="60"/>
                  </a:lnTo>
                  <a:lnTo>
                    <a:pt x="194" y="60"/>
                  </a:lnTo>
                  <a:lnTo>
                    <a:pt x="194" y="60"/>
                  </a:lnTo>
                  <a:lnTo>
                    <a:pt x="195" y="59"/>
                  </a:lnTo>
                  <a:lnTo>
                    <a:pt x="195" y="58"/>
                  </a:lnTo>
                  <a:lnTo>
                    <a:pt x="192" y="58"/>
                  </a:lnTo>
                  <a:lnTo>
                    <a:pt x="189" y="58"/>
                  </a:lnTo>
                  <a:lnTo>
                    <a:pt x="189" y="58"/>
                  </a:lnTo>
                  <a:lnTo>
                    <a:pt x="191" y="57"/>
                  </a:lnTo>
                  <a:lnTo>
                    <a:pt x="191" y="54"/>
                  </a:lnTo>
                  <a:lnTo>
                    <a:pt x="191" y="54"/>
                  </a:lnTo>
                  <a:lnTo>
                    <a:pt x="189" y="54"/>
                  </a:lnTo>
                  <a:lnTo>
                    <a:pt x="190" y="53"/>
                  </a:lnTo>
                  <a:lnTo>
                    <a:pt x="191" y="52"/>
                  </a:lnTo>
                  <a:lnTo>
                    <a:pt x="192" y="52"/>
                  </a:lnTo>
                  <a:lnTo>
                    <a:pt x="194" y="51"/>
                  </a:lnTo>
                  <a:lnTo>
                    <a:pt x="194" y="52"/>
                  </a:lnTo>
                  <a:lnTo>
                    <a:pt x="193" y="53"/>
                  </a:lnTo>
                  <a:lnTo>
                    <a:pt x="194" y="53"/>
                  </a:lnTo>
                  <a:lnTo>
                    <a:pt x="192" y="55"/>
                  </a:lnTo>
                  <a:lnTo>
                    <a:pt x="192" y="56"/>
                  </a:lnTo>
                  <a:lnTo>
                    <a:pt x="193" y="57"/>
                  </a:lnTo>
                  <a:lnTo>
                    <a:pt x="196" y="57"/>
                  </a:lnTo>
                  <a:lnTo>
                    <a:pt x="197" y="57"/>
                  </a:lnTo>
                  <a:lnTo>
                    <a:pt x="198" y="57"/>
                  </a:lnTo>
                  <a:lnTo>
                    <a:pt x="199" y="58"/>
                  </a:lnTo>
                  <a:lnTo>
                    <a:pt x="200" y="58"/>
                  </a:lnTo>
                  <a:lnTo>
                    <a:pt x="204" y="57"/>
                  </a:lnTo>
                  <a:lnTo>
                    <a:pt x="206" y="56"/>
                  </a:lnTo>
                  <a:lnTo>
                    <a:pt x="206" y="56"/>
                  </a:lnTo>
                  <a:lnTo>
                    <a:pt x="206" y="55"/>
                  </a:lnTo>
                  <a:lnTo>
                    <a:pt x="204" y="55"/>
                  </a:lnTo>
                  <a:lnTo>
                    <a:pt x="203" y="55"/>
                  </a:lnTo>
                  <a:lnTo>
                    <a:pt x="201" y="55"/>
                  </a:lnTo>
                  <a:lnTo>
                    <a:pt x="196" y="56"/>
                  </a:lnTo>
                  <a:lnTo>
                    <a:pt x="195" y="55"/>
                  </a:lnTo>
                  <a:lnTo>
                    <a:pt x="195" y="55"/>
                  </a:lnTo>
                  <a:lnTo>
                    <a:pt x="194" y="54"/>
                  </a:lnTo>
                  <a:lnTo>
                    <a:pt x="196" y="53"/>
                  </a:lnTo>
                  <a:lnTo>
                    <a:pt x="199" y="52"/>
                  </a:lnTo>
                  <a:lnTo>
                    <a:pt x="201" y="51"/>
                  </a:lnTo>
                  <a:lnTo>
                    <a:pt x="200" y="50"/>
                  </a:lnTo>
                  <a:lnTo>
                    <a:pt x="199" y="50"/>
                  </a:lnTo>
                  <a:lnTo>
                    <a:pt x="194" y="50"/>
                  </a:lnTo>
                  <a:lnTo>
                    <a:pt x="195" y="50"/>
                  </a:lnTo>
                  <a:lnTo>
                    <a:pt x="196" y="50"/>
                  </a:lnTo>
                  <a:lnTo>
                    <a:pt x="193" y="51"/>
                  </a:lnTo>
                  <a:lnTo>
                    <a:pt x="191" y="50"/>
                  </a:lnTo>
                  <a:lnTo>
                    <a:pt x="189" y="50"/>
                  </a:lnTo>
                  <a:lnTo>
                    <a:pt x="185" y="50"/>
                  </a:lnTo>
                  <a:lnTo>
                    <a:pt x="185" y="48"/>
                  </a:lnTo>
                  <a:lnTo>
                    <a:pt x="185" y="48"/>
                  </a:lnTo>
                  <a:lnTo>
                    <a:pt x="188" y="45"/>
                  </a:lnTo>
                  <a:lnTo>
                    <a:pt x="189" y="44"/>
                  </a:lnTo>
                  <a:lnTo>
                    <a:pt x="184" y="39"/>
                  </a:lnTo>
                  <a:lnTo>
                    <a:pt x="180" y="37"/>
                  </a:lnTo>
                  <a:lnTo>
                    <a:pt x="180" y="36"/>
                  </a:lnTo>
                  <a:lnTo>
                    <a:pt x="179" y="36"/>
                  </a:lnTo>
                  <a:lnTo>
                    <a:pt x="178" y="35"/>
                  </a:lnTo>
                  <a:lnTo>
                    <a:pt x="177" y="35"/>
                  </a:lnTo>
                  <a:lnTo>
                    <a:pt x="179" y="34"/>
                  </a:lnTo>
                  <a:lnTo>
                    <a:pt x="180" y="34"/>
                  </a:lnTo>
                  <a:lnTo>
                    <a:pt x="178" y="35"/>
                  </a:lnTo>
                  <a:lnTo>
                    <a:pt x="178" y="35"/>
                  </a:lnTo>
                  <a:lnTo>
                    <a:pt x="180" y="35"/>
                  </a:lnTo>
                  <a:lnTo>
                    <a:pt x="181" y="34"/>
                  </a:lnTo>
                  <a:lnTo>
                    <a:pt x="184" y="32"/>
                  </a:lnTo>
                  <a:lnTo>
                    <a:pt x="190" y="29"/>
                  </a:lnTo>
                  <a:lnTo>
                    <a:pt x="191" y="28"/>
                  </a:lnTo>
                  <a:lnTo>
                    <a:pt x="197" y="28"/>
                  </a:lnTo>
                  <a:lnTo>
                    <a:pt x="201" y="28"/>
                  </a:lnTo>
                  <a:lnTo>
                    <a:pt x="203" y="28"/>
                  </a:lnTo>
                  <a:lnTo>
                    <a:pt x="209" y="27"/>
                  </a:lnTo>
                  <a:lnTo>
                    <a:pt x="210" y="27"/>
                  </a:lnTo>
                  <a:lnTo>
                    <a:pt x="214" y="26"/>
                  </a:lnTo>
                  <a:lnTo>
                    <a:pt x="219" y="25"/>
                  </a:lnTo>
                  <a:lnTo>
                    <a:pt x="225" y="23"/>
                  </a:lnTo>
                  <a:lnTo>
                    <a:pt x="227" y="22"/>
                  </a:lnTo>
                  <a:lnTo>
                    <a:pt x="226" y="22"/>
                  </a:lnTo>
                  <a:lnTo>
                    <a:pt x="227" y="22"/>
                  </a:lnTo>
                  <a:lnTo>
                    <a:pt x="228" y="22"/>
                  </a:lnTo>
                  <a:lnTo>
                    <a:pt x="231" y="20"/>
                  </a:lnTo>
                  <a:lnTo>
                    <a:pt x="235" y="18"/>
                  </a:lnTo>
                  <a:lnTo>
                    <a:pt x="245" y="14"/>
                  </a:lnTo>
                  <a:lnTo>
                    <a:pt x="250" y="13"/>
                  </a:lnTo>
                  <a:lnTo>
                    <a:pt x="252" y="12"/>
                  </a:lnTo>
                  <a:lnTo>
                    <a:pt x="253" y="12"/>
                  </a:lnTo>
                  <a:lnTo>
                    <a:pt x="253" y="12"/>
                  </a:lnTo>
                  <a:lnTo>
                    <a:pt x="253" y="12"/>
                  </a:lnTo>
                  <a:lnTo>
                    <a:pt x="253" y="12"/>
                  </a:lnTo>
                  <a:lnTo>
                    <a:pt x="252" y="13"/>
                  </a:lnTo>
                  <a:lnTo>
                    <a:pt x="251" y="13"/>
                  </a:lnTo>
                  <a:lnTo>
                    <a:pt x="249" y="13"/>
                  </a:lnTo>
                  <a:lnTo>
                    <a:pt x="249" y="13"/>
                  </a:lnTo>
                  <a:lnTo>
                    <a:pt x="250" y="13"/>
                  </a:lnTo>
                  <a:lnTo>
                    <a:pt x="252" y="13"/>
                  </a:lnTo>
                  <a:lnTo>
                    <a:pt x="254" y="13"/>
                  </a:lnTo>
                  <a:lnTo>
                    <a:pt x="261" y="12"/>
                  </a:lnTo>
                  <a:lnTo>
                    <a:pt x="266" y="11"/>
                  </a:lnTo>
                  <a:lnTo>
                    <a:pt x="267" y="10"/>
                  </a:lnTo>
                  <a:lnTo>
                    <a:pt x="274" y="9"/>
                  </a:lnTo>
                  <a:lnTo>
                    <a:pt x="274" y="9"/>
                  </a:lnTo>
                  <a:lnTo>
                    <a:pt x="275" y="9"/>
                  </a:lnTo>
                  <a:lnTo>
                    <a:pt x="272" y="10"/>
                  </a:lnTo>
                  <a:lnTo>
                    <a:pt x="272" y="10"/>
                  </a:lnTo>
                  <a:lnTo>
                    <a:pt x="270" y="12"/>
                  </a:lnTo>
                  <a:lnTo>
                    <a:pt x="271" y="12"/>
                  </a:lnTo>
                  <a:lnTo>
                    <a:pt x="271" y="12"/>
                  </a:lnTo>
                  <a:lnTo>
                    <a:pt x="271" y="12"/>
                  </a:lnTo>
                  <a:lnTo>
                    <a:pt x="273" y="11"/>
                  </a:lnTo>
                  <a:lnTo>
                    <a:pt x="274" y="10"/>
                  </a:lnTo>
                  <a:lnTo>
                    <a:pt x="275" y="10"/>
                  </a:lnTo>
                  <a:lnTo>
                    <a:pt x="275" y="10"/>
                  </a:lnTo>
                  <a:lnTo>
                    <a:pt x="279" y="9"/>
                  </a:lnTo>
                  <a:lnTo>
                    <a:pt x="276" y="9"/>
                  </a:lnTo>
                  <a:lnTo>
                    <a:pt x="276" y="8"/>
                  </a:lnTo>
                  <a:lnTo>
                    <a:pt x="275" y="8"/>
                  </a:lnTo>
                  <a:lnTo>
                    <a:pt x="281" y="6"/>
                  </a:lnTo>
                  <a:lnTo>
                    <a:pt x="285" y="5"/>
                  </a:lnTo>
                  <a:lnTo>
                    <a:pt x="286" y="5"/>
                  </a:lnTo>
                  <a:lnTo>
                    <a:pt x="286" y="6"/>
                  </a:lnTo>
                  <a:lnTo>
                    <a:pt x="286" y="6"/>
                  </a:lnTo>
                  <a:lnTo>
                    <a:pt x="285" y="6"/>
                  </a:lnTo>
                  <a:lnTo>
                    <a:pt x="283" y="7"/>
                  </a:lnTo>
                  <a:lnTo>
                    <a:pt x="283" y="7"/>
                  </a:lnTo>
                  <a:lnTo>
                    <a:pt x="284" y="7"/>
                  </a:lnTo>
                  <a:lnTo>
                    <a:pt x="286" y="7"/>
                  </a:lnTo>
                  <a:lnTo>
                    <a:pt x="287" y="6"/>
                  </a:lnTo>
                  <a:lnTo>
                    <a:pt x="290" y="6"/>
                  </a:lnTo>
                  <a:lnTo>
                    <a:pt x="291" y="6"/>
                  </a:lnTo>
                  <a:lnTo>
                    <a:pt x="293" y="6"/>
                  </a:lnTo>
                  <a:lnTo>
                    <a:pt x="297" y="6"/>
                  </a:lnTo>
                  <a:lnTo>
                    <a:pt x="298" y="6"/>
                  </a:lnTo>
                  <a:lnTo>
                    <a:pt x="302" y="5"/>
                  </a:lnTo>
                  <a:lnTo>
                    <a:pt x="306" y="4"/>
                  </a:lnTo>
                  <a:lnTo>
                    <a:pt x="308" y="3"/>
                  </a:lnTo>
                  <a:lnTo>
                    <a:pt x="312" y="2"/>
                  </a:lnTo>
                  <a:lnTo>
                    <a:pt x="315" y="1"/>
                  </a:lnTo>
                  <a:lnTo>
                    <a:pt x="319" y="0"/>
                  </a:lnTo>
                  <a:lnTo>
                    <a:pt x="320" y="0"/>
                  </a:lnTo>
                  <a:lnTo>
                    <a:pt x="318" y="0"/>
                  </a:lnTo>
                  <a:lnTo>
                    <a:pt x="317" y="0"/>
                  </a:lnTo>
                  <a:lnTo>
                    <a:pt x="317" y="1"/>
                  </a:lnTo>
                  <a:lnTo>
                    <a:pt x="321" y="2"/>
                  </a:lnTo>
                  <a:lnTo>
                    <a:pt x="322" y="2"/>
                  </a:lnTo>
                  <a:lnTo>
                    <a:pt x="322" y="3"/>
                  </a:lnTo>
                  <a:lnTo>
                    <a:pt x="320" y="3"/>
                  </a:lnTo>
                  <a:lnTo>
                    <a:pt x="318" y="4"/>
                  </a:lnTo>
                  <a:lnTo>
                    <a:pt x="314" y="5"/>
                  </a:lnTo>
                  <a:lnTo>
                    <a:pt x="314" y="5"/>
                  </a:lnTo>
                  <a:lnTo>
                    <a:pt x="314"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298"/>
            <p:cNvSpPr>
              <a:spLocks noEditPoints="1"/>
            </p:cNvSpPr>
            <p:nvPr/>
          </p:nvSpPr>
          <p:spPr bwMode="auto">
            <a:xfrm>
              <a:off x="3228975" y="1314451"/>
              <a:ext cx="7938" cy="14288"/>
            </a:xfrm>
            <a:custGeom>
              <a:avLst/>
              <a:gdLst>
                <a:gd name="T0" fmla="*/ 2 w 5"/>
                <a:gd name="T1" fmla="*/ 8 h 9"/>
                <a:gd name="T2" fmla="*/ 4 w 5"/>
                <a:gd name="T3" fmla="*/ 8 h 9"/>
                <a:gd name="T4" fmla="*/ 5 w 5"/>
                <a:gd name="T5" fmla="*/ 8 h 9"/>
                <a:gd name="T6" fmla="*/ 4 w 5"/>
                <a:gd name="T7" fmla="*/ 9 h 9"/>
                <a:gd name="T8" fmla="*/ 0 w 5"/>
                <a:gd name="T9" fmla="*/ 9 h 9"/>
                <a:gd name="T10" fmla="*/ 0 w 5"/>
                <a:gd name="T11" fmla="*/ 8 h 9"/>
                <a:gd name="T12" fmla="*/ 2 w 5"/>
                <a:gd name="T13" fmla="*/ 8 h 9"/>
                <a:gd name="T14" fmla="*/ 5 w 5"/>
                <a:gd name="T15" fmla="*/ 0 h 9"/>
                <a:gd name="T16" fmla="*/ 4 w 5"/>
                <a:gd name="T17" fmla="*/ 1 h 9"/>
                <a:gd name="T18" fmla="*/ 2 w 5"/>
                <a:gd name="T19" fmla="*/ 1 h 9"/>
                <a:gd name="T20" fmla="*/ 2 w 5"/>
                <a:gd name="T21" fmla="*/ 0 h 9"/>
                <a:gd name="T22" fmla="*/ 4 w 5"/>
                <a:gd name="T23" fmla="*/ 0 h 9"/>
                <a:gd name="T24" fmla="*/ 5 w 5"/>
                <a:gd name="T25" fmla="*/ 0 h 9"/>
                <a:gd name="T26" fmla="*/ 2 w 5"/>
                <a:gd name="T27" fmla="*/ 1 h 9"/>
                <a:gd name="T28" fmla="*/ 1 w 5"/>
                <a:gd name="T29" fmla="*/ 1 h 9"/>
                <a:gd name="T30" fmla="*/ 0 w 5"/>
                <a:gd name="T31" fmla="*/ 0 h 9"/>
                <a:gd name="T32" fmla="*/ 1 w 5"/>
                <a:gd name="T33" fmla="*/ 0 h 9"/>
                <a:gd name="T34" fmla="*/ 1 w 5"/>
                <a:gd name="T35" fmla="*/ 0 h 9"/>
                <a:gd name="T36" fmla="*/ 2 w 5"/>
                <a:gd name="T37"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9">
                  <a:moveTo>
                    <a:pt x="2" y="8"/>
                  </a:moveTo>
                  <a:lnTo>
                    <a:pt x="4" y="8"/>
                  </a:lnTo>
                  <a:lnTo>
                    <a:pt x="5" y="8"/>
                  </a:lnTo>
                  <a:lnTo>
                    <a:pt x="4" y="9"/>
                  </a:lnTo>
                  <a:lnTo>
                    <a:pt x="0" y="9"/>
                  </a:lnTo>
                  <a:lnTo>
                    <a:pt x="0" y="8"/>
                  </a:lnTo>
                  <a:lnTo>
                    <a:pt x="2" y="8"/>
                  </a:lnTo>
                  <a:close/>
                  <a:moveTo>
                    <a:pt x="5" y="0"/>
                  </a:moveTo>
                  <a:lnTo>
                    <a:pt x="4" y="1"/>
                  </a:lnTo>
                  <a:lnTo>
                    <a:pt x="2" y="1"/>
                  </a:lnTo>
                  <a:lnTo>
                    <a:pt x="2" y="0"/>
                  </a:lnTo>
                  <a:lnTo>
                    <a:pt x="4" y="0"/>
                  </a:lnTo>
                  <a:lnTo>
                    <a:pt x="5" y="0"/>
                  </a:lnTo>
                  <a:close/>
                  <a:moveTo>
                    <a:pt x="2" y="1"/>
                  </a:moveTo>
                  <a:lnTo>
                    <a:pt x="1" y="1"/>
                  </a:lnTo>
                  <a:lnTo>
                    <a:pt x="0" y="0"/>
                  </a:lnTo>
                  <a:lnTo>
                    <a:pt x="1" y="0"/>
                  </a:lnTo>
                  <a:lnTo>
                    <a:pt x="1" y="0"/>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299"/>
            <p:cNvSpPr>
              <a:spLocks noEditPoints="1"/>
            </p:cNvSpPr>
            <p:nvPr/>
          </p:nvSpPr>
          <p:spPr bwMode="auto">
            <a:xfrm>
              <a:off x="4341813" y="427038"/>
              <a:ext cx="161925" cy="193675"/>
            </a:xfrm>
            <a:custGeom>
              <a:avLst/>
              <a:gdLst>
                <a:gd name="T0" fmla="*/ 42 w 102"/>
                <a:gd name="T1" fmla="*/ 78 h 122"/>
                <a:gd name="T2" fmla="*/ 22 w 102"/>
                <a:gd name="T3" fmla="*/ 53 h 122"/>
                <a:gd name="T4" fmla="*/ 28 w 102"/>
                <a:gd name="T5" fmla="*/ 64 h 122"/>
                <a:gd name="T6" fmla="*/ 22 w 102"/>
                <a:gd name="T7" fmla="*/ 69 h 122"/>
                <a:gd name="T8" fmla="*/ 14 w 102"/>
                <a:gd name="T9" fmla="*/ 66 h 122"/>
                <a:gd name="T10" fmla="*/ 6 w 102"/>
                <a:gd name="T11" fmla="*/ 67 h 122"/>
                <a:gd name="T12" fmla="*/ 3 w 102"/>
                <a:gd name="T13" fmla="*/ 59 h 122"/>
                <a:gd name="T14" fmla="*/ 13 w 102"/>
                <a:gd name="T15" fmla="*/ 54 h 122"/>
                <a:gd name="T16" fmla="*/ 31 w 102"/>
                <a:gd name="T17" fmla="*/ 46 h 122"/>
                <a:gd name="T18" fmla="*/ 20 w 102"/>
                <a:gd name="T19" fmla="*/ 46 h 122"/>
                <a:gd name="T20" fmla="*/ 22 w 102"/>
                <a:gd name="T21" fmla="*/ 44 h 122"/>
                <a:gd name="T22" fmla="*/ 25 w 102"/>
                <a:gd name="T23" fmla="*/ 43 h 122"/>
                <a:gd name="T24" fmla="*/ 23 w 102"/>
                <a:gd name="T25" fmla="*/ 35 h 122"/>
                <a:gd name="T26" fmla="*/ 9 w 102"/>
                <a:gd name="T27" fmla="*/ 31 h 122"/>
                <a:gd name="T28" fmla="*/ 21 w 102"/>
                <a:gd name="T29" fmla="*/ 30 h 122"/>
                <a:gd name="T30" fmla="*/ 23 w 102"/>
                <a:gd name="T31" fmla="*/ 23 h 122"/>
                <a:gd name="T32" fmla="*/ 24 w 102"/>
                <a:gd name="T33" fmla="*/ 30 h 122"/>
                <a:gd name="T34" fmla="*/ 18 w 102"/>
                <a:gd name="T35" fmla="*/ 23 h 122"/>
                <a:gd name="T36" fmla="*/ 9 w 102"/>
                <a:gd name="T37" fmla="*/ 22 h 122"/>
                <a:gd name="T38" fmla="*/ 21 w 102"/>
                <a:gd name="T39" fmla="*/ 16 h 122"/>
                <a:gd name="T40" fmla="*/ 15 w 102"/>
                <a:gd name="T41" fmla="*/ 17 h 122"/>
                <a:gd name="T42" fmla="*/ 17 w 102"/>
                <a:gd name="T43" fmla="*/ 14 h 122"/>
                <a:gd name="T44" fmla="*/ 53 w 102"/>
                <a:gd name="T45" fmla="*/ 12 h 122"/>
                <a:gd name="T46" fmla="*/ 50 w 102"/>
                <a:gd name="T47" fmla="*/ 20 h 122"/>
                <a:gd name="T48" fmla="*/ 64 w 102"/>
                <a:gd name="T49" fmla="*/ 27 h 122"/>
                <a:gd name="T50" fmla="*/ 55 w 102"/>
                <a:gd name="T51" fmla="*/ 38 h 122"/>
                <a:gd name="T52" fmla="*/ 56 w 102"/>
                <a:gd name="T53" fmla="*/ 43 h 122"/>
                <a:gd name="T54" fmla="*/ 79 w 102"/>
                <a:gd name="T55" fmla="*/ 64 h 122"/>
                <a:gd name="T56" fmla="*/ 82 w 102"/>
                <a:gd name="T57" fmla="*/ 73 h 122"/>
                <a:gd name="T58" fmla="*/ 88 w 102"/>
                <a:gd name="T59" fmla="*/ 84 h 122"/>
                <a:gd name="T60" fmla="*/ 101 w 102"/>
                <a:gd name="T61" fmla="*/ 91 h 122"/>
                <a:gd name="T62" fmla="*/ 94 w 102"/>
                <a:gd name="T63" fmla="*/ 100 h 122"/>
                <a:gd name="T64" fmla="*/ 99 w 102"/>
                <a:gd name="T65" fmla="*/ 104 h 122"/>
                <a:gd name="T66" fmla="*/ 80 w 102"/>
                <a:gd name="T67" fmla="*/ 111 h 122"/>
                <a:gd name="T68" fmla="*/ 63 w 102"/>
                <a:gd name="T69" fmla="*/ 114 h 122"/>
                <a:gd name="T70" fmla="*/ 44 w 102"/>
                <a:gd name="T71" fmla="*/ 119 h 122"/>
                <a:gd name="T72" fmla="*/ 28 w 102"/>
                <a:gd name="T73" fmla="*/ 121 h 122"/>
                <a:gd name="T74" fmla="*/ 36 w 102"/>
                <a:gd name="T75" fmla="*/ 111 h 122"/>
                <a:gd name="T76" fmla="*/ 57 w 102"/>
                <a:gd name="T77" fmla="*/ 101 h 122"/>
                <a:gd name="T78" fmla="*/ 40 w 102"/>
                <a:gd name="T79" fmla="*/ 102 h 122"/>
                <a:gd name="T80" fmla="*/ 30 w 102"/>
                <a:gd name="T81" fmla="*/ 96 h 122"/>
                <a:gd name="T82" fmla="*/ 42 w 102"/>
                <a:gd name="T83" fmla="*/ 84 h 122"/>
                <a:gd name="T84" fmla="*/ 42 w 102"/>
                <a:gd name="T85" fmla="*/ 79 h 122"/>
                <a:gd name="T86" fmla="*/ 54 w 102"/>
                <a:gd name="T87" fmla="*/ 78 h 122"/>
                <a:gd name="T88" fmla="*/ 53 w 102"/>
                <a:gd name="T89" fmla="*/ 67 h 122"/>
                <a:gd name="T90" fmla="*/ 46 w 102"/>
                <a:gd name="T91" fmla="*/ 57 h 122"/>
                <a:gd name="T92" fmla="*/ 34 w 102"/>
                <a:gd name="T93" fmla="*/ 58 h 122"/>
                <a:gd name="T94" fmla="*/ 34 w 102"/>
                <a:gd name="T95" fmla="*/ 46 h 122"/>
                <a:gd name="T96" fmla="*/ 32 w 102"/>
                <a:gd name="T97" fmla="*/ 44 h 122"/>
                <a:gd name="T98" fmla="*/ 29 w 102"/>
                <a:gd name="T99" fmla="*/ 45 h 122"/>
                <a:gd name="T100" fmla="*/ 27 w 102"/>
                <a:gd name="T101" fmla="*/ 45 h 122"/>
                <a:gd name="T102" fmla="*/ 27 w 102"/>
                <a:gd name="T103" fmla="*/ 36 h 122"/>
                <a:gd name="T104" fmla="*/ 28 w 102"/>
                <a:gd name="T105" fmla="*/ 26 h 122"/>
                <a:gd name="T106" fmla="*/ 28 w 102"/>
                <a:gd name="T107" fmla="*/ 18 h 122"/>
                <a:gd name="T108" fmla="*/ 34 w 102"/>
                <a:gd name="T109" fmla="*/ 13 h 122"/>
                <a:gd name="T110" fmla="*/ 41 w 102"/>
                <a:gd name="T111" fmla="*/ 10 h 122"/>
                <a:gd name="T112" fmla="*/ 56 w 102"/>
                <a:gd name="T113" fmla="*/ 6 h 122"/>
                <a:gd name="T114" fmla="*/ 53 w 102"/>
                <a:gd name="T115" fmla="*/ 7 h 122"/>
                <a:gd name="T116" fmla="*/ 52 w 102"/>
                <a:gd name="T117" fmla="*/ 4 h 122"/>
                <a:gd name="T118" fmla="*/ 58 w 102"/>
                <a:gd name="T119" fmla="*/ 1 h 122"/>
                <a:gd name="T120" fmla="*/ 56 w 102"/>
                <a:gd name="T121" fmla="*/ 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122">
                  <a:moveTo>
                    <a:pt x="73" y="113"/>
                  </a:moveTo>
                  <a:lnTo>
                    <a:pt x="72" y="113"/>
                  </a:lnTo>
                  <a:lnTo>
                    <a:pt x="71" y="114"/>
                  </a:lnTo>
                  <a:lnTo>
                    <a:pt x="71" y="114"/>
                  </a:lnTo>
                  <a:lnTo>
                    <a:pt x="71" y="114"/>
                  </a:lnTo>
                  <a:lnTo>
                    <a:pt x="70" y="114"/>
                  </a:lnTo>
                  <a:lnTo>
                    <a:pt x="68" y="113"/>
                  </a:lnTo>
                  <a:lnTo>
                    <a:pt x="67" y="113"/>
                  </a:lnTo>
                  <a:lnTo>
                    <a:pt x="68" y="113"/>
                  </a:lnTo>
                  <a:lnTo>
                    <a:pt x="69" y="112"/>
                  </a:lnTo>
                  <a:lnTo>
                    <a:pt x="70" y="112"/>
                  </a:lnTo>
                  <a:lnTo>
                    <a:pt x="72" y="112"/>
                  </a:lnTo>
                  <a:lnTo>
                    <a:pt x="73" y="113"/>
                  </a:lnTo>
                  <a:close/>
                  <a:moveTo>
                    <a:pt x="41" y="78"/>
                  </a:moveTo>
                  <a:lnTo>
                    <a:pt x="42" y="78"/>
                  </a:lnTo>
                  <a:lnTo>
                    <a:pt x="43" y="78"/>
                  </a:lnTo>
                  <a:lnTo>
                    <a:pt x="42" y="79"/>
                  </a:lnTo>
                  <a:lnTo>
                    <a:pt x="41" y="79"/>
                  </a:lnTo>
                  <a:lnTo>
                    <a:pt x="40" y="80"/>
                  </a:lnTo>
                  <a:lnTo>
                    <a:pt x="38" y="80"/>
                  </a:lnTo>
                  <a:lnTo>
                    <a:pt x="38" y="80"/>
                  </a:lnTo>
                  <a:lnTo>
                    <a:pt x="37" y="80"/>
                  </a:lnTo>
                  <a:lnTo>
                    <a:pt x="37" y="79"/>
                  </a:lnTo>
                  <a:lnTo>
                    <a:pt x="37" y="77"/>
                  </a:lnTo>
                  <a:lnTo>
                    <a:pt x="38" y="77"/>
                  </a:lnTo>
                  <a:lnTo>
                    <a:pt x="40" y="77"/>
                  </a:lnTo>
                  <a:lnTo>
                    <a:pt x="41" y="78"/>
                  </a:lnTo>
                  <a:close/>
                  <a:moveTo>
                    <a:pt x="19" y="52"/>
                  </a:moveTo>
                  <a:lnTo>
                    <a:pt x="21" y="53"/>
                  </a:lnTo>
                  <a:lnTo>
                    <a:pt x="22" y="53"/>
                  </a:lnTo>
                  <a:lnTo>
                    <a:pt x="23" y="54"/>
                  </a:lnTo>
                  <a:lnTo>
                    <a:pt x="23" y="55"/>
                  </a:lnTo>
                  <a:lnTo>
                    <a:pt x="24" y="57"/>
                  </a:lnTo>
                  <a:lnTo>
                    <a:pt x="26" y="58"/>
                  </a:lnTo>
                  <a:lnTo>
                    <a:pt x="26" y="59"/>
                  </a:lnTo>
                  <a:lnTo>
                    <a:pt x="25" y="59"/>
                  </a:lnTo>
                  <a:lnTo>
                    <a:pt x="24" y="60"/>
                  </a:lnTo>
                  <a:lnTo>
                    <a:pt x="24" y="60"/>
                  </a:lnTo>
                  <a:lnTo>
                    <a:pt x="25" y="60"/>
                  </a:lnTo>
                  <a:lnTo>
                    <a:pt x="25" y="60"/>
                  </a:lnTo>
                  <a:lnTo>
                    <a:pt x="27" y="60"/>
                  </a:lnTo>
                  <a:lnTo>
                    <a:pt x="27" y="60"/>
                  </a:lnTo>
                  <a:lnTo>
                    <a:pt x="28" y="61"/>
                  </a:lnTo>
                  <a:lnTo>
                    <a:pt x="28" y="62"/>
                  </a:lnTo>
                  <a:lnTo>
                    <a:pt x="28" y="64"/>
                  </a:lnTo>
                  <a:lnTo>
                    <a:pt x="27" y="62"/>
                  </a:lnTo>
                  <a:lnTo>
                    <a:pt x="27" y="62"/>
                  </a:lnTo>
                  <a:lnTo>
                    <a:pt x="26" y="61"/>
                  </a:lnTo>
                  <a:lnTo>
                    <a:pt x="26" y="61"/>
                  </a:lnTo>
                  <a:lnTo>
                    <a:pt x="26" y="62"/>
                  </a:lnTo>
                  <a:lnTo>
                    <a:pt x="26" y="64"/>
                  </a:lnTo>
                  <a:lnTo>
                    <a:pt x="26" y="65"/>
                  </a:lnTo>
                  <a:lnTo>
                    <a:pt x="27" y="65"/>
                  </a:lnTo>
                  <a:lnTo>
                    <a:pt x="26" y="66"/>
                  </a:lnTo>
                  <a:lnTo>
                    <a:pt x="25" y="66"/>
                  </a:lnTo>
                  <a:lnTo>
                    <a:pt x="24" y="66"/>
                  </a:lnTo>
                  <a:lnTo>
                    <a:pt x="24" y="67"/>
                  </a:lnTo>
                  <a:lnTo>
                    <a:pt x="24" y="67"/>
                  </a:lnTo>
                  <a:lnTo>
                    <a:pt x="23" y="68"/>
                  </a:lnTo>
                  <a:lnTo>
                    <a:pt x="22" y="69"/>
                  </a:lnTo>
                  <a:lnTo>
                    <a:pt x="21" y="69"/>
                  </a:lnTo>
                  <a:lnTo>
                    <a:pt x="20" y="68"/>
                  </a:lnTo>
                  <a:lnTo>
                    <a:pt x="19" y="68"/>
                  </a:lnTo>
                  <a:lnTo>
                    <a:pt x="19" y="68"/>
                  </a:lnTo>
                  <a:lnTo>
                    <a:pt x="18" y="69"/>
                  </a:lnTo>
                  <a:lnTo>
                    <a:pt x="18" y="69"/>
                  </a:lnTo>
                  <a:lnTo>
                    <a:pt x="17" y="69"/>
                  </a:lnTo>
                  <a:lnTo>
                    <a:pt x="16" y="69"/>
                  </a:lnTo>
                  <a:lnTo>
                    <a:pt x="16" y="68"/>
                  </a:lnTo>
                  <a:lnTo>
                    <a:pt x="16" y="67"/>
                  </a:lnTo>
                  <a:lnTo>
                    <a:pt x="16" y="67"/>
                  </a:lnTo>
                  <a:lnTo>
                    <a:pt x="15" y="67"/>
                  </a:lnTo>
                  <a:lnTo>
                    <a:pt x="14" y="67"/>
                  </a:lnTo>
                  <a:lnTo>
                    <a:pt x="14" y="66"/>
                  </a:lnTo>
                  <a:lnTo>
                    <a:pt x="14" y="66"/>
                  </a:lnTo>
                  <a:lnTo>
                    <a:pt x="14" y="65"/>
                  </a:lnTo>
                  <a:lnTo>
                    <a:pt x="13" y="65"/>
                  </a:lnTo>
                  <a:lnTo>
                    <a:pt x="13" y="64"/>
                  </a:lnTo>
                  <a:lnTo>
                    <a:pt x="12" y="64"/>
                  </a:lnTo>
                  <a:lnTo>
                    <a:pt x="11" y="65"/>
                  </a:lnTo>
                  <a:lnTo>
                    <a:pt x="10" y="65"/>
                  </a:lnTo>
                  <a:lnTo>
                    <a:pt x="11" y="66"/>
                  </a:lnTo>
                  <a:lnTo>
                    <a:pt x="11" y="66"/>
                  </a:lnTo>
                  <a:lnTo>
                    <a:pt x="11" y="67"/>
                  </a:lnTo>
                  <a:lnTo>
                    <a:pt x="9" y="67"/>
                  </a:lnTo>
                  <a:lnTo>
                    <a:pt x="9" y="68"/>
                  </a:lnTo>
                  <a:lnTo>
                    <a:pt x="9" y="68"/>
                  </a:lnTo>
                  <a:lnTo>
                    <a:pt x="8" y="68"/>
                  </a:lnTo>
                  <a:lnTo>
                    <a:pt x="7" y="68"/>
                  </a:lnTo>
                  <a:lnTo>
                    <a:pt x="6" y="67"/>
                  </a:lnTo>
                  <a:lnTo>
                    <a:pt x="6" y="67"/>
                  </a:lnTo>
                  <a:lnTo>
                    <a:pt x="3" y="67"/>
                  </a:lnTo>
                  <a:lnTo>
                    <a:pt x="3" y="66"/>
                  </a:lnTo>
                  <a:lnTo>
                    <a:pt x="2" y="66"/>
                  </a:lnTo>
                  <a:lnTo>
                    <a:pt x="0" y="64"/>
                  </a:lnTo>
                  <a:lnTo>
                    <a:pt x="0" y="64"/>
                  </a:lnTo>
                  <a:lnTo>
                    <a:pt x="0" y="62"/>
                  </a:lnTo>
                  <a:lnTo>
                    <a:pt x="1" y="62"/>
                  </a:lnTo>
                  <a:lnTo>
                    <a:pt x="5" y="61"/>
                  </a:lnTo>
                  <a:lnTo>
                    <a:pt x="5" y="61"/>
                  </a:lnTo>
                  <a:lnTo>
                    <a:pt x="5" y="60"/>
                  </a:lnTo>
                  <a:lnTo>
                    <a:pt x="5" y="60"/>
                  </a:lnTo>
                  <a:lnTo>
                    <a:pt x="3" y="60"/>
                  </a:lnTo>
                  <a:lnTo>
                    <a:pt x="3" y="60"/>
                  </a:lnTo>
                  <a:lnTo>
                    <a:pt x="3" y="59"/>
                  </a:lnTo>
                  <a:lnTo>
                    <a:pt x="3" y="59"/>
                  </a:lnTo>
                  <a:lnTo>
                    <a:pt x="5" y="59"/>
                  </a:lnTo>
                  <a:lnTo>
                    <a:pt x="5" y="59"/>
                  </a:lnTo>
                  <a:lnTo>
                    <a:pt x="6" y="59"/>
                  </a:lnTo>
                  <a:lnTo>
                    <a:pt x="7" y="59"/>
                  </a:lnTo>
                  <a:lnTo>
                    <a:pt x="7" y="58"/>
                  </a:lnTo>
                  <a:lnTo>
                    <a:pt x="8" y="58"/>
                  </a:lnTo>
                  <a:lnTo>
                    <a:pt x="8" y="57"/>
                  </a:lnTo>
                  <a:lnTo>
                    <a:pt x="8" y="57"/>
                  </a:lnTo>
                  <a:lnTo>
                    <a:pt x="9" y="55"/>
                  </a:lnTo>
                  <a:lnTo>
                    <a:pt x="9" y="55"/>
                  </a:lnTo>
                  <a:lnTo>
                    <a:pt x="11" y="54"/>
                  </a:lnTo>
                  <a:lnTo>
                    <a:pt x="11" y="55"/>
                  </a:lnTo>
                  <a:lnTo>
                    <a:pt x="12" y="55"/>
                  </a:lnTo>
                  <a:lnTo>
                    <a:pt x="13" y="54"/>
                  </a:lnTo>
                  <a:lnTo>
                    <a:pt x="14" y="53"/>
                  </a:lnTo>
                  <a:lnTo>
                    <a:pt x="14" y="53"/>
                  </a:lnTo>
                  <a:lnTo>
                    <a:pt x="15" y="53"/>
                  </a:lnTo>
                  <a:lnTo>
                    <a:pt x="16" y="53"/>
                  </a:lnTo>
                  <a:lnTo>
                    <a:pt x="18" y="52"/>
                  </a:lnTo>
                  <a:lnTo>
                    <a:pt x="19" y="52"/>
                  </a:lnTo>
                  <a:close/>
                  <a:moveTo>
                    <a:pt x="32" y="50"/>
                  </a:moveTo>
                  <a:lnTo>
                    <a:pt x="31" y="50"/>
                  </a:lnTo>
                  <a:lnTo>
                    <a:pt x="30" y="50"/>
                  </a:lnTo>
                  <a:lnTo>
                    <a:pt x="30" y="49"/>
                  </a:lnTo>
                  <a:lnTo>
                    <a:pt x="29" y="48"/>
                  </a:lnTo>
                  <a:lnTo>
                    <a:pt x="29" y="47"/>
                  </a:lnTo>
                  <a:lnTo>
                    <a:pt x="30" y="47"/>
                  </a:lnTo>
                  <a:lnTo>
                    <a:pt x="30" y="47"/>
                  </a:lnTo>
                  <a:lnTo>
                    <a:pt x="31" y="46"/>
                  </a:lnTo>
                  <a:lnTo>
                    <a:pt x="31" y="47"/>
                  </a:lnTo>
                  <a:lnTo>
                    <a:pt x="32" y="47"/>
                  </a:lnTo>
                  <a:lnTo>
                    <a:pt x="32" y="48"/>
                  </a:lnTo>
                  <a:lnTo>
                    <a:pt x="32" y="49"/>
                  </a:lnTo>
                  <a:lnTo>
                    <a:pt x="32" y="50"/>
                  </a:lnTo>
                  <a:close/>
                  <a:moveTo>
                    <a:pt x="22" y="44"/>
                  </a:moveTo>
                  <a:lnTo>
                    <a:pt x="22" y="45"/>
                  </a:lnTo>
                  <a:lnTo>
                    <a:pt x="23" y="46"/>
                  </a:lnTo>
                  <a:lnTo>
                    <a:pt x="23" y="47"/>
                  </a:lnTo>
                  <a:lnTo>
                    <a:pt x="22" y="47"/>
                  </a:lnTo>
                  <a:lnTo>
                    <a:pt x="21" y="48"/>
                  </a:lnTo>
                  <a:lnTo>
                    <a:pt x="20" y="48"/>
                  </a:lnTo>
                  <a:lnTo>
                    <a:pt x="20" y="48"/>
                  </a:lnTo>
                  <a:lnTo>
                    <a:pt x="21" y="47"/>
                  </a:lnTo>
                  <a:lnTo>
                    <a:pt x="20" y="46"/>
                  </a:lnTo>
                  <a:lnTo>
                    <a:pt x="20" y="46"/>
                  </a:lnTo>
                  <a:lnTo>
                    <a:pt x="20" y="46"/>
                  </a:lnTo>
                  <a:lnTo>
                    <a:pt x="20" y="46"/>
                  </a:lnTo>
                  <a:lnTo>
                    <a:pt x="19" y="47"/>
                  </a:lnTo>
                  <a:lnTo>
                    <a:pt x="18" y="47"/>
                  </a:lnTo>
                  <a:lnTo>
                    <a:pt x="18" y="47"/>
                  </a:lnTo>
                  <a:lnTo>
                    <a:pt x="19" y="46"/>
                  </a:lnTo>
                  <a:lnTo>
                    <a:pt x="19" y="45"/>
                  </a:lnTo>
                  <a:lnTo>
                    <a:pt x="19" y="45"/>
                  </a:lnTo>
                  <a:lnTo>
                    <a:pt x="19" y="45"/>
                  </a:lnTo>
                  <a:lnTo>
                    <a:pt x="20" y="44"/>
                  </a:lnTo>
                  <a:lnTo>
                    <a:pt x="20" y="44"/>
                  </a:lnTo>
                  <a:lnTo>
                    <a:pt x="20" y="45"/>
                  </a:lnTo>
                  <a:lnTo>
                    <a:pt x="21" y="44"/>
                  </a:lnTo>
                  <a:lnTo>
                    <a:pt x="22" y="44"/>
                  </a:lnTo>
                  <a:close/>
                  <a:moveTo>
                    <a:pt x="24" y="45"/>
                  </a:moveTo>
                  <a:lnTo>
                    <a:pt x="23" y="45"/>
                  </a:lnTo>
                  <a:lnTo>
                    <a:pt x="23" y="45"/>
                  </a:lnTo>
                  <a:lnTo>
                    <a:pt x="23" y="45"/>
                  </a:lnTo>
                  <a:lnTo>
                    <a:pt x="23" y="45"/>
                  </a:lnTo>
                  <a:lnTo>
                    <a:pt x="23" y="44"/>
                  </a:lnTo>
                  <a:lnTo>
                    <a:pt x="23" y="44"/>
                  </a:lnTo>
                  <a:lnTo>
                    <a:pt x="24" y="43"/>
                  </a:lnTo>
                  <a:lnTo>
                    <a:pt x="24" y="43"/>
                  </a:lnTo>
                  <a:lnTo>
                    <a:pt x="24" y="43"/>
                  </a:lnTo>
                  <a:lnTo>
                    <a:pt x="24" y="42"/>
                  </a:lnTo>
                  <a:lnTo>
                    <a:pt x="25" y="41"/>
                  </a:lnTo>
                  <a:lnTo>
                    <a:pt x="26" y="41"/>
                  </a:lnTo>
                  <a:lnTo>
                    <a:pt x="26" y="41"/>
                  </a:lnTo>
                  <a:lnTo>
                    <a:pt x="25" y="43"/>
                  </a:lnTo>
                  <a:lnTo>
                    <a:pt x="24" y="45"/>
                  </a:lnTo>
                  <a:close/>
                  <a:moveTo>
                    <a:pt x="26" y="38"/>
                  </a:moveTo>
                  <a:lnTo>
                    <a:pt x="22" y="39"/>
                  </a:lnTo>
                  <a:lnTo>
                    <a:pt x="20" y="39"/>
                  </a:lnTo>
                  <a:lnTo>
                    <a:pt x="20" y="39"/>
                  </a:lnTo>
                  <a:lnTo>
                    <a:pt x="21" y="39"/>
                  </a:lnTo>
                  <a:lnTo>
                    <a:pt x="22" y="38"/>
                  </a:lnTo>
                  <a:lnTo>
                    <a:pt x="22" y="37"/>
                  </a:lnTo>
                  <a:lnTo>
                    <a:pt x="21" y="36"/>
                  </a:lnTo>
                  <a:lnTo>
                    <a:pt x="21" y="36"/>
                  </a:lnTo>
                  <a:lnTo>
                    <a:pt x="21" y="35"/>
                  </a:lnTo>
                  <a:lnTo>
                    <a:pt x="21" y="35"/>
                  </a:lnTo>
                  <a:lnTo>
                    <a:pt x="22" y="35"/>
                  </a:lnTo>
                  <a:lnTo>
                    <a:pt x="22" y="35"/>
                  </a:lnTo>
                  <a:lnTo>
                    <a:pt x="23" y="35"/>
                  </a:lnTo>
                  <a:lnTo>
                    <a:pt x="23" y="35"/>
                  </a:lnTo>
                  <a:lnTo>
                    <a:pt x="24" y="36"/>
                  </a:lnTo>
                  <a:lnTo>
                    <a:pt x="25" y="36"/>
                  </a:lnTo>
                  <a:lnTo>
                    <a:pt x="26" y="37"/>
                  </a:lnTo>
                  <a:lnTo>
                    <a:pt x="26" y="38"/>
                  </a:lnTo>
                  <a:close/>
                  <a:moveTo>
                    <a:pt x="18" y="35"/>
                  </a:moveTo>
                  <a:lnTo>
                    <a:pt x="17" y="36"/>
                  </a:lnTo>
                  <a:lnTo>
                    <a:pt x="17" y="35"/>
                  </a:lnTo>
                  <a:lnTo>
                    <a:pt x="18" y="34"/>
                  </a:lnTo>
                  <a:lnTo>
                    <a:pt x="19" y="34"/>
                  </a:lnTo>
                  <a:lnTo>
                    <a:pt x="19" y="34"/>
                  </a:lnTo>
                  <a:lnTo>
                    <a:pt x="19" y="35"/>
                  </a:lnTo>
                  <a:lnTo>
                    <a:pt x="18" y="35"/>
                  </a:lnTo>
                  <a:close/>
                  <a:moveTo>
                    <a:pt x="10" y="31"/>
                  </a:moveTo>
                  <a:lnTo>
                    <a:pt x="9" y="31"/>
                  </a:lnTo>
                  <a:lnTo>
                    <a:pt x="9" y="31"/>
                  </a:lnTo>
                  <a:lnTo>
                    <a:pt x="9" y="31"/>
                  </a:lnTo>
                  <a:lnTo>
                    <a:pt x="9" y="30"/>
                  </a:lnTo>
                  <a:lnTo>
                    <a:pt x="10" y="30"/>
                  </a:lnTo>
                  <a:lnTo>
                    <a:pt x="10" y="30"/>
                  </a:lnTo>
                  <a:lnTo>
                    <a:pt x="10" y="30"/>
                  </a:lnTo>
                  <a:lnTo>
                    <a:pt x="10" y="31"/>
                  </a:lnTo>
                  <a:close/>
                  <a:moveTo>
                    <a:pt x="21" y="31"/>
                  </a:moveTo>
                  <a:lnTo>
                    <a:pt x="21" y="31"/>
                  </a:lnTo>
                  <a:lnTo>
                    <a:pt x="20" y="31"/>
                  </a:lnTo>
                  <a:lnTo>
                    <a:pt x="20" y="31"/>
                  </a:lnTo>
                  <a:lnTo>
                    <a:pt x="20" y="30"/>
                  </a:lnTo>
                  <a:lnTo>
                    <a:pt x="21" y="30"/>
                  </a:lnTo>
                  <a:lnTo>
                    <a:pt x="21" y="30"/>
                  </a:lnTo>
                  <a:lnTo>
                    <a:pt x="21" y="30"/>
                  </a:lnTo>
                  <a:lnTo>
                    <a:pt x="21" y="30"/>
                  </a:lnTo>
                  <a:lnTo>
                    <a:pt x="21" y="31"/>
                  </a:lnTo>
                  <a:close/>
                  <a:moveTo>
                    <a:pt x="12" y="29"/>
                  </a:moveTo>
                  <a:lnTo>
                    <a:pt x="11" y="29"/>
                  </a:lnTo>
                  <a:lnTo>
                    <a:pt x="11" y="29"/>
                  </a:lnTo>
                  <a:lnTo>
                    <a:pt x="10" y="29"/>
                  </a:lnTo>
                  <a:lnTo>
                    <a:pt x="10" y="27"/>
                  </a:lnTo>
                  <a:lnTo>
                    <a:pt x="10" y="26"/>
                  </a:lnTo>
                  <a:lnTo>
                    <a:pt x="10" y="25"/>
                  </a:lnTo>
                  <a:lnTo>
                    <a:pt x="10" y="24"/>
                  </a:lnTo>
                  <a:lnTo>
                    <a:pt x="11" y="24"/>
                  </a:lnTo>
                  <a:lnTo>
                    <a:pt x="12" y="25"/>
                  </a:lnTo>
                  <a:lnTo>
                    <a:pt x="12" y="29"/>
                  </a:lnTo>
                  <a:lnTo>
                    <a:pt x="12" y="29"/>
                  </a:lnTo>
                  <a:close/>
                  <a:moveTo>
                    <a:pt x="23" y="23"/>
                  </a:moveTo>
                  <a:lnTo>
                    <a:pt x="23" y="23"/>
                  </a:lnTo>
                  <a:lnTo>
                    <a:pt x="22" y="24"/>
                  </a:lnTo>
                  <a:lnTo>
                    <a:pt x="23" y="25"/>
                  </a:lnTo>
                  <a:lnTo>
                    <a:pt x="23" y="25"/>
                  </a:lnTo>
                  <a:lnTo>
                    <a:pt x="23" y="25"/>
                  </a:lnTo>
                  <a:lnTo>
                    <a:pt x="23" y="26"/>
                  </a:lnTo>
                  <a:lnTo>
                    <a:pt x="25" y="26"/>
                  </a:lnTo>
                  <a:lnTo>
                    <a:pt x="27" y="26"/>
                  </a:lnTo>
                  <a:lnTo>
                    <a:pt x="27" y="26"/>
                  </a:lnTo>
                  <a:lnTo>
                    <a:pt x="27" y="26"/>
                  </a:lnTo>
                  <a:lnTo>
                    <a:pt x="27" y="27"/>
                  </a:lnTo>
                  <a:lnTo>
                    <a:pt x="26" y="27"/>
                  </a:lnTo>
                  <a:lnTo>
                    <a:pt x="25" y="29"/>
                  </a:lnTo>
                  <a:lnTo>
                    <a:pt x="24" y="30"/>
                  </a:lnTo>
                  <a:lnTo>
                    <a:pt x="24" y="30"/>
                  </a:lnTo>
                  <a:lnTo>
                    <a:pt x="24" y="30"/>
                  </a:lnTo>
                  <a:lnTo>
                    <a:pt x="24" y="27"/>
                  </a:lnTo>
                  <a:lnTo>
                    <a:pt x="22" y="27"/>
                  </a:lnTo>
                  <a:lnTo>
                    <a:pt x="21" y="27"/>
                  </a:lnTo>
                  <a:lnTo>
                    <a:pt x="21" y="27"/>
                  </a:lnTo>
                  <a:lnTo>
                    <a:pt x="20" y="26"/>
                  </a:lnTo>
                  <a:lnTo>
                    <a:pt x="20" y="25"/>
                  </a:lnTo>
                  <a:lnTo>
                    <a:pt x="18" y="25"/>
                  </a:lnTo>
                  <a:lnTo>
                    <a:pt x="17" y="24"/>
                  </a:lnTo>
                  <a:lnTo>
                    <a:pt x="17" y="24"/>
                  </a:lnTo>
                  <a:lnTo>
                    <a:pt x="17" y="23"/>
                  </a:lnTo>
                  <a:lnTo>
                    <a:pt x="17" y="23"/>
                  </a:lnTo>
                  <a:lnTo>
                    <a:pt x="18" y="23"/>
                  </a:lnTo>
                  <a:lnTo>
                    <a:pt x="18" y="23"/>
                  </a:lnTo>
                  <a:lnTo>
                    <a:pt x="18" y="23"/>
                  </a:lnTo>
                  <a:lnTo>
                    <a:pt x="18" y="23"/>
                  </a:lnTo>
                  <a:lnTo>
                    <a:pt x="18" y="22"/>
                  </a:lnTo>
                  <a:lnTo>
                    <a:pt x="18" y="22"/>
                  </a:lnTo>
                  <a:lnTo>
                    <a:pt x="21" y="22"/>
                  </a:lnTo>
                  <a:lnTo>
                    <a:pt x="21" y="21"/>
                  </a:lnTo>
                  <a:lnTo>
                    <a:pt x="21" y="21"/>
                  </a:lnTo>
                  <a:lnTo>
                    <a:pt x="22" y="21"/>
                  </a:lnTo>
                  <a:lnTo>
                    <a:pt x="23" y="22"/>
                  </a:lnTo>
                  <a:lnTo>
                    <a:pt x="23" y="23"/>
                  </a:lnTo>
                  <a:close/>
                  <a:moveTo>
                    <a:pt x="13" y="21"/>
                  </a:moveTo>
                  <a:lnTo>
                    <a:pt x="14" y="21"/>
                  </a:lnTo>
                  <a:lnTo>
                    <a:pt x="13" y="23"/>
                  </a:lnTo>
                  <a:lnTo>
                    <a:pt x="11" y="23"/>
                  </a:lnTo>
                  <a:lnTo>
                    <a:pt x="9" y="22"/>
                  </a:lnTo>
                  <a:lnTo>
                    <a:pt x="9" y="22"/>
                  </a:lnTo>
                  <a:lnTo>
                    <a:pt x="10" y="21"/>
                  </a:lnTo>
                  <a:lnTo>
                    <a:pt x="10" y="21"/>
                  </a:lnTo>
                  <a:lnTo>
                    <a:pt x="10" y="21"/>
                  </a:lnTo>
                  <a:lnTo>
                    <a:pt x="11" y="21"/>
                  </a:lnTo>
                  <a:lnTo>
                    <a:pt x="11" y="21"/>
                  </a:lnTo>
                  <a:lnTo>
                    <a:pt x="12" y="21"/>
                  </a:lnTo>
                  <a:lnTo>
                    <a:pt x="13" y="21"/>
                  </a:lnTo>
                  <a:close/>
                  <a:moveTo>
                    <a:pt x="23" y="12"/>
                  </a:moveTo>
                  <a:lnTo>
                    <a:pt x="21" y="14"/>
                  </a:lnTo>
                  <a:lnTo>
                    <a:pt x="21" y="14"/>
                  </a:lnTo>
                  <a:lnTo>
                    <a:pt x="20" y="15"/>
                  </a:lnTo>
                  <a:lnTo>
                    <a:pt x="19" y="16"/>
                  </a:lnTo>
                  <a:lnTo>
                    <a:pt x="20" y="16"/>
                  </a:lnTo>
                  <a:lnTo>
                    <a:pt x="21" y="16"/>
                  </a:lnTo>
                  <a:lnTo>
                    <a:pt x="21" y="16"/>
                  </a:lnTo>
                  <a:lnTo>
                    <a:pt x="20" y="16"/>
                  </a:lnTo>
                  <a:lnTo>
                    <a:pt x="19" y="17"/>
                  </a:lnTo>
                  <a:lnTo>
                    <a:pt x="18" y="18"/>
                  </a:lnTo>
                  <a:lnTo>
                    <a:pt x="17" y="19"/>
                  </a:lnTo>
                  <a:lnTo>
                    <a:pt x="16" y="19"/>
                  </a:lnTo>
                  <a:lnTo>
                    <a:pt x="15" y="20"/>
                  </a:lnTo>
                  <a:lnTo>
                    <a:pt x="15" y="20"/>
                  </a:lnTo>
                  <a:lnTo>
                    <a:pt x="15" y="20"/>
                  </a:lnTo>
                  <a:lnTo>
                    <a:pt x="14" y="20"/>
                  </a:lnTo>
                  <a:lnTo>
                    <a:pt x="14" y="19"/>
                  </a:lnTo>
                  <a:lnTo>
                    <a:pt x="15" y="18"/>
                  </a:lnTo>
                  <a:lnTo>
                    <a:pt x="15" y="18"/>
                  </a:lnTo>
                  <a:lnTo>
                    <a:pt x="16" y="18"/>
                  </a:lnTo>
                  <a:lnTo>
                    <a:pt x="16" y="18"/>
                  </a:lnTo>
                  <a:lnTo>
                    <a:pt x="15" y="17"/>
                  </a:lnTo>
                  <a:lnTo>
                    <a:pt x="14" y="17"/>
                  </a:lnTo>
                  <a:lnTo>
                    <a:pt x="14" y="16"/>
                  </a:lnTo>
                  <a:lnTo>
                    <a:pt x="15" y="16"/>
                  </a:lnTo>
                  <a:lnTo>
                    <a:pt x="15" y="16"/>
                  </a:lnTo>
                  <a:lnTo>
                    <a:pt x="14" y="16"/>
                  </a:lnTo>
                  <a:lnTo>
                    <a:pt x="14" y="16"/>
                  </a:lnTo>
                  <a:lnTo>
                    <a:pt x="14" y="15"/>
                  </a:lnTo>
                  <a:lnTo>
                    <a:pt x="14" y="15"/>
                  </a:lnTo>
                  <a:lnTo>
                    <a:pt x="14" y="14"/>
                  </a:lnTo>
                  <a:lnTo>
                    <a:pt x="14" y="14"/>
                  </a:lnTo>
                  <a:lnTo>
                    <a:pt x="15" y="14"/>
                  </a:lnTo>
                  <a:lnTo>
                    <a:pt x="15" y="14"/>
                  </a:lnTo>
                  <a:lnTo>
                    <a:pt x="15" y="14"/>
                  </a:lnTo>
                  <a:lnTo>
                    <a:pt x="16" y="14"/>
                  </a:lnTo>
                  <a:lnTo>
                    <a:pt x="17" y="14"/>
                  </a:lnTo>
                  <a:lnTo>
                    <a:pt x="17" y="14"/>
                  </a:lnTo>
                  <a:lnTo>
                    <a:pt x="18" y="14"/>
                  </a:lnTo>
                  <a:lnTo>
                    <a:pt x="17" y="13"/>
                  </a:lnTo>
                  <a:lnTo>
                    <a:pt x="17" y="13"/>
                  </a:lnTo>
                  <a:lnTo>
                    <a:pt x="17" y="13"/>
                  </a:lnTo>
                  <a:lnTo>
                    <a:pt x="19" y="12"/>
                  </a:lnTo>
                  <a:lnTo>
                    <a:pt x="22" y="11"/>
                  </a:lnTo>
                  <a:lnTo>
                    <a:pt x="22" y="10"/>
                  </a:lnTo>
                  <a:lnTo>
                    <a:pt x="23" y="11"/>
                  </a:lnTo>
                  <a:lnTo>
                    <a:pt x="23" y="11"/>
                  </a:lnTo>
                  <a:lnTo>
                    <a:pt x="23" y="12"/>
                  </a:lnTo>
                  <a:close/>
                  <a:moveTo>
                    <a:pt x="54" y="10"/>
                  </a:moveTo>
                  <a:lnTo>
                    <a:pt x="54" y="11"/>
                  </a:lnTo>
                  <a:lnTo>
                    <a:pt x="53" y="12"/>
                  </a:lnTo>
                  <a:lnTo>
                    <a:pt x="53" y="12"/>
                  </a:lnTo>
                  <a:lnTo>
                    <a:pt x="52" y="13"/>
                  </a:lnTo>
                  <a:lnTo>
                    <a:pt x="51" y="14"/>
                  </a:lnTo>
                  <a:lnTo>
                    <a:pt x="47" y="16"/>
                  </a:lnTo>
                  <a:lnTo>
                    <a:pt x="45" y="17"/>
                  </a:lnTo>
                  <a:lnTo>
                    <a:pt x="45" y="18"/>
                  </a:lnTo>
                  <a:lnTo>
                    <a:pt x="44" y="19"/>
                  </a:lnTo>
                  <a:lnTo>
                    <a:pt x="46" y="19"/>
                  </a:lnTo>
                  <a:lnTo>
                    <a:pt x="46" y="19"/>
                  </a:lnTo>
                  <a:lnTo>
                    <a:pt x="46" y="19"/>
                  </a:lnTo>
                  <a:lnTo>
                    <a:pt x="44" y="21"/>
                  </a:lnTo>
                  <a:lnTo>
                    <a:pt x="43" y="22"/>
                  </a:lnTo>
                  <a:lnTo>
                    <a:pt x="45" y="22"/>
                  </a:lnTo>
                  <a:lnTo>
                    <a:pt x="46" y="22"/>
                  </a:lnTo>
                  <a:lnTo>
                    <a:pt x="48" y="21"/>
                  </a:lnTo>
                  <a:lnTo>
                    <a:pt x="50" y="20"/>
                  </a:lnTo>
                  <a:lnTo>
                    <a:pt x="52" y="20"/>
                  </a:lnTo>
                  <a:lnTo>
                    <a:pt x="54" y="21"/>
                  </a:lnTo>
                  <a:lnTo>
                    <a:pt x="54" y="21"/>
                  </a:lnTo>
                  <a:lnTo>
                    <a:pt x="55" y="21"/>
                  </a:lnTo>
                  <a:lnTo>
                    <a:pt x="56" y="21"/>
                  </a:lnTo>
                  <a:lnTo>
                    <a:pt x="62" y="21"/>
                  </a:lnTo>
                  <a:lnTo>
                    <a:pt x="63" y="20"/>
                  </a:lnTo>
                  <a:lnTo>
                    <a:pt x="65" y="21"/>
                  </a:lnTo>
                  <a:lnTo>
                    <a:pt x="65" y="22"/>
                  </a:lnTo>
                  <a:lnTo>
                    <a:pt x="66" y="23"/>
                  </a:lnTo>
                  <a:lnTo>
                    <a:pt x="66" y="23"/>
                  </a:lnTo>
                  <a:lnTo>
                    <a:pt x="66" y="24"/>
                  </a:lnTo>
                  <a:lnTo>
                    <a:pt x="65" y="25"/>
                  </a:lnTo>
                  <a:lnTo>
                    <a:pt x="64" y="26"/>
                  </a:lnTo>
                  <a:lnTo>
                    <a:pt x="64" y="27"/>
                  </a:lnTo>
                  <a:lnTo>
                    <a:pt x="63" y="27"/>
                  </a:lnTo>
                  <a:lnTo>
                    <a:pt x="63" y="29"/>
                  </a:lnTo>
                  <a:lnTo>
                    <a:pt x="61" y="32"/>
                  </a:lnTo>
                  <a:lnTo>
                    <a:pt x="60" y="34"/>
                  </a:lnTo>
                  <a:lnTo>
                    <a:pt x="59" y="35"/>
                  </a:lnTo>
                  <a:lnTo>
                    <a:pt x="58" y="36"/>
                  </a:lnTo>
                  <a:lnTo>
                    <a:pt x="57" y="36"/>
                  </a:lnTo>
                  <a:lnTo>
                    <a:pt x="56" y="37"/>
                  </a:lnTo>
                  <a:lnTo>
                    <a:pt x="54" y="37"/>
                  </a:lnTo>
                  <a:lnTo>
                    <a:pt x="53" y="37"/>
                  </a:lnTo>
                  <a:lnTo>
                    <a:pt x="52" y="38"/>
                  </a:lnTo>
                  <a:lnTo>
                    <a:pt x="51" y="38"/>
                  </a:lnTo>
                  <a:lnTo>
                    <a:pt x="52" y="38"/>
                  </a:lnTo>
                  <a:lnTo>
                    <a:pt x="53" y="38"/>
                  </a:lnTo>
                  <a:lnTo>
                    <a:pt x="55" y="38"/>
                  </a:lnTo>
                  <a:lnTo>
                    <a:pt x="57" y="39"/>
                  </a:lnTo>
                  <a:lnTo>
                    <a:pt x="57" y="40"/>
                  </a:lnTo>
                  <a:lnTo>
                    <a:pt x="56" y="40"/>
                  </a:lnTo>
                  <a:lnTo>
                    <a:pt x="54" y="40"/>
                  </a:lnTo>
                  <a:lnTo>
                    <a:pt x="52" y="42"/>
                  </a:lnTo>
                  <a:lnTo>
                    <a:pt x="51" y="42"/>
                  </a:lnTo>
                  <a:lnTo>
                    <a:pt x="50" y="43"/>
                  </a:lnTo>
                  <a:lnTo>
                    <a:pt x="49" y="42"/>
                  </a:lnTo>
                  <a:lnTo>
                    <a:pt x="47" y="42"/>
                  </a:lnTo>
                  <a:lnTo>
                    <a:pt x="46" y="42"/>
                  </a:lnTo>
                  <a:lnTo>
                    <a:pt x="47" y="42"/>
                  </a:lnTo>
                  <a:lnTo>
                    <a:pt x="48" y="43"/>
                  </a:lnTo>
                  <a:lnTo>
                    <a:pt x="53" y="43"/>
                  </a:lnTo>
                  <a:lnTo>
                    <a:pt x="54" y="43"/>
                  </a:lnTo>
                  <a:lnTo>
                    <a:pt x="56" y="43"/>
                  </a:lnTo>
                  <a:lnTo>
                    <a:pt x="58" y="43"/>
                  </a:lnTo>
                  <a:lnTo>
                    <a:pt x="62" y="44"/>
                  </a:lnTo>
                  <a:lnTo>
                    <a:pt x="64" y="45"/>
                  </a:lnTo>
                  <a:lnTo>
                    <a:pt x="65" y="47"/>
                  </a:lnTo>
                  <a:lnTo>
                    <a:pt x="66" y="48"/>
                  </a:lnTo>
                  <a:lnTo>
                    <a:pt x="67" y="48"/>
                  </a:lnTo>
                  <a:lnTo>
                    <a:pt x="68" y="49"/>
                  </a:lnTo>
                  <a:lnTo>
                    <a:pt x="68" y="52"/>
                  </a:lnTo>
                  <a:lnTo>
                    <a:pt x="69" y="55"/>
                  </a:lnTo>
                  <a:lnTo>
                    <a:pt x="71" y="58"/>
                  </a:lnTo>
                  <a:lnTo>
                    <a:pt x="71" y="59"/>
                  </a:lnTo>
                  <a:lnTo>
                    <a:pt x="72" y="60"/>
                  </a:lnTo>
                  <a:lnTo>
                    <a:pt x="77" y="61"/>
                  </a:lnTo>
                  <a:lnTo>
                    <a:pt x="78" y="62"/>
                  </a:lnTo>
                  <a:lnTo>
                    <a:pt x="79" y="64"/>
                  </a:lnTo>
                  <a:lnTo>
                    <a:pt x="81" y="66"/>
                  </a:lnTo>
                  <a:lnTo>
                    <a:pt x="82" y="67"/>
                  </a:lnTo>
                  <a:lnTo>
                    <a:pt x="84" y="68"/>
                  </a:lnTo>
                  <a:lnTo>
                    <a:pt x="83" y="68"/>
                  </a:lnTo>
                  <a:lnTo>
                    <a:pt x="82" y="69"/>
                  </a:lnTo>
                  <a:lnTo>
                    <a:pt x="83" y="70"/>
                  </a:lnTo>
                  <a:lnTo>
                    <a:pt x="83" y="71"/>
                  </a:lnTo>
                  <a:lnTo>
                    <a:pt x="85" y="73"/>
                  </a:lnTo>
                  <a:lnTo>
                    <a:pt x="86" y="74"/>
                  </a:lnTo>
                  <a:lnTo>
                    <a:pt x="85" y="74"/>
                  </a:lnTo>
                  <a:lnTo>
                    <a:pt x="85" y="74"/>
                  </a:lnTo>
                  <a:lnTo>
                    <a:pt x="84" y="74"/>
                  </a:lnTo>
                  <a:lnTo>
                    <a:pt x="84" y="74"/>
                  </a:lnTo>
                  <a:lnTo>
                    <a:pt x="83" y="73"/>
                  </a:lnTo>
                  <a:lnTo>
                    <a:pt x="82" y="73"/>
                  </a:lnTo>
                  <a:lnTo>
                    <a:pt x="80" y="73"/>
                  </a:lnTo>
                  <a:lnTo>
                    <a:pt x="79" y="73"/>
                  </a:lnTo>
                  <a:lnTo>
                    <a:pt x="78" y="73"/>
                  </a:lnTo>
                  <a:lnTo>
                    <a:pt x="80" y="73"/>
                  </a:lnTo>
                  <a:lnTo>
                    <a:pt x="82" y="73"/>
                  </a:lnTo>
                  <a:lnTo>
                    <a:pt x="86" y="76"/>
                  </a:lnTo>
                  <a:lnTo>
                    <a:pt x="87" y="78"/>
                  </a:lnTo>
                  <a:lnTo>
                    <a:pt x="88" y="80"/>
                  </a:lnTo>
                  <a:lnTo>
                    <a:pt x="88" y="81"/>
                  </a:lnTo>
                  <a:lnTo>
                    <a:pt x="87" y="82"/>
                  </a:lnTo>
                  <a:lnTo>
                    <a:pt x="86" y="83"/>
                  </a:lnTo>
                  <a:lnTo>
                    <a:pt x="85" y="83"/>
                  </a:lnTo>
                  <a:lnTo>
                    <a:pt x="87" y="85"/>
                  </a:lnTo>
                  <a:lnTo>
                    <a:pt x="88" y="85"/>
                  </a:lnTo>
                  <a:lnTo>
                    <a:pt x="88" y="84"/>
                  </a:lnTo>
                  <a:lnTo>
                    <a:pt x="89" y="84"/>
                  </a:lnTo>
                  <a:lnTo>
                    <a:pt x="90" y="83"/>
                  </a:lnTo>
                  <a:lnTo>
                    <a:pt x="90" y="83"/>
                  </a:lnTo>
                  <a:lnTo>
                    <a:pt x="92" y="82"/>
                  </a:lnTo>
                  <a:lnTo>
                    <a:pt x="93" y="83"/>
                  </a:lnTo>
                  <a:lnTo>
                    <a:pt x="94" y="83"/>
                  </a:lnTo>
                  <a:lnTo>
                    <a:pt x="95" y="83"/>
                  </a:lnTo>
                  <a:lnTo>
                    <a:pt x="97" y="83"/>
                  </a:lnTo>
                  <a:lnTo>
                    <a:pt x="99" y="84"/>
                  </a:lnTo>
                  <a:lnTo>
                    <a:pt x="101" y="85"/>
                  </a:lnTo>
                  <a:lnTo>
                    <a:pt x="102" y="86"/>
                  </a:lnTo>
                  <a:lnTo>
                    <a:pt x="102" y="88"/>
                  </a:lnTo>
                  <a:lnTo>
                    <a:pt x="102" y="89"/>
                  </a:lnTo>
                  <a:lnTo>
                    <a:pt x="102" y="90"/>
                  </a:lnTo>
                  <a:lnTo>
                    <a:pt x="101" y="91"/>
                  </a:lnTo>
                  <a:lnTo>
                    <a:pt x="101" y="93"/>
                  </a:lnTo>
                  <a:lnTo>
                    <a:pt x="101" y="94"/>
                  </a:lnTo>
                  <a:lnTo>
                    <a:pt x="100" y="94"/>
                  </a:lnTo>
                  <a:lnTo>
                    <a:pt x="99" y="95"/>
                  </a:lnTo>
                  <a:lnTo>
                    <a:pt x="98" y="96"/>
                  </a:lnTo>
                  <a:lnTo>
                    <a:pt x="98" y="95"/>
                  </a:lnTo>
                  <a:lnTo>
                    <a:pt x="97" y="95"/>
                  </a:lnTo>
                  <a:lnTo>
                    <a:pt x="97" y="96"/>
                  </a:lnTo>
                  <a:lnTo>
                    <a:pt x="98" y="96"/>
                  </a:lnTo>
                  <a:lnTo>
                    <a:pt x="98" y="97"/>
                  </a:lnTo>
                  <a:lnTo>
                    <a:pt x="97" y="99"/>
                  </a:lnTo>
                  <a:lnTo>
                    <a:pt x="96" y="99"/>
                  </a:lnTo>
                  <a:lnTo>
                    <a:pt x="94" y="99"/>
                  </a:lnTo>
                  <a:lnTo>
                    <a:pt x="92" y="100"/>
                  </a:lnTo>
                  <a:lnTo>
                    <a:pt x="94" y="100"/>
                  </a:lnTo>
                  <a:lnTo>
                    <a:pt x="94" y="101"/>
                  </a:lnTo>
                  <a:lnTo>
                    <a:pt x="94" y="102"/>
                  </a:lnTo>
                  <a:lnTo>
                    <a:pt x="93" y="102"/>
                  </a:lnTo>
                  <a:lnTo>
                    <a:pt x="92" y="102"/>
                  </a:lnTo>
                  <a:lnTo>
                    <a:pt x="91" y="102"/>
                  </a:lnTo>
                  <a:lnTo>
                    <a:pt x="90" y="103"/>
                  </a:lnTo>
                  <a:lnTo>
                    <a:pt x="89" y="103"/>
                  </a:lnTo>
                  <a:lnTo>
                    <a:pt x="90" y="103"/>
                  </a:lnTo>
                  <a:lnTo>
                    <a:pt x="91" y="103"/>
                  </a:lnTo>
                  <a:lnTo>
                    <a:pt x="91" y="104"/>
                  </a:lnTo>
                  <a:lnTo>
                    <a:pt x="92" y="104"/>
                  </a:lnTo>
                  <a:lnTo>
                    <a:pt x="94" y="104"/>
                  </a:lnTo>
                  <a:lnTo>
                    <a:pt x="95" y="104"/>
                  </a:lnTo>
                  <a:lnTo>
                    <a:pt x="97" y="104"/>
                  </a:lnTo>
                  <a:lnTo>
                    <a:pt x="99" y="104"/>
                  </a:lnTo>
                  <a:lnTo>
                    <a:pt x="99" y="104"/>
                  </a:lnTo>
                  <a:lnTo>
                    <a:pt x="99" y="105"/>
                  </a:lnTo>
                  <a:lnTo>
                    <a:pt x="99" y="107"/>
                  </a:lnTo>
                  <a:lnTo>
                    <a:pt x="99" y="107"/>
                  </a:lnTo>
                  <a:lnTo>
                    <a:pt x="95" y="108"/>
                  </a:lnTo>
                  <a:lnTo>
                    <a:pt x="95" y="109"/>
                  </a:lnTo>
                  <a:lnTo>
                    <a:pt x="94" y="110"/>
                  </a:lnTo>
                  <a:lnTo>
                    <a:pt x="93" y="110"/>
                  </a:lnTo>
                  <a:lnTo>
                    <a:pt x="92" y="111"/>
                  </a:lnTo>
                  <a:lnTo>
                    <a:pt x="90" y="111"/>
                  </a:lnTo>
                  <a:lnTo>
                    <a:pt x="89" y="111"/>
                  </a:lnTo>
                  <a:lnTo>
                    <a:pt x="88" y="112"/>
                  </a:lnTo>
                  <a:lnTo>
                    <a:pt x="87" y="112"/>
                  </a:lnTo>
                  <a:lnTo>
                    <a:pt x="82" y="111"/>
                  </a:lnTo>
                  <a:lnTo>
                    <a:pt x="80" y="111"/>
                  </a:lnTo>
                  <a:lnTo>
                    <a:pt x="76" y="112"/>
                  </a:lnTo>
                  <a:lnTo>
                    <a:pt x="76" y="112"/>
                  </a:lnTo>
                  <a:lnTo>
                    <a:pt x="73" y="111"/>
                  </a:lnTo>
                  <a:lnTo>
                    <a:pt x="72" y="111"/>
                  </a:lnTo>
                  <a:lnTo>
                    <a:pt x="70" y="111"/>
                  </a:lnTo>
                  <a:lnTo>
                    <a:pt x="69" y="110"/>
                  </a:lnTo>
                  <a:lnTo>
                    <a:pt x="70" y="111"/>
                  </a:lnTo>
                  <a:lnTo>
                    <a:pt x="68" y="112"/>
                  </a:lnTo>
                  <a:lnTo>
                    <a:pt x="67" y="112"/>
                  </a:lnTo>
                  <a:lnTo>
                    <a:pt x="66" y="112"/>
                  </a:lnTo>
                  <a:lnTo>
                    <a:pt x="64" y="113"/>
                  </a:lnTo>
                  <a:lnTo>
                    <a:pt x="63" y="113"/>
                  </a:lnTo>
                  <a:lnTo>
                    <a:pt x="63" y="113"/>
                  </a:lnTo>
                  <a:lnTo>
                    <a:pt x="63" y="114"/>
                  </a:lnTo>
                  <a:lnTo>
                    <a:pt x="63" y="114"/>
                  </a:lnTo>
                  <a:lnTo>
                    <a:pt x="63" y="114"/>
                  </a:lnTo>
                  <a:lnTo>
                    <a:pt x="59" y="114"/>
                  </a:lnTo>
                  <a:lnTo>
                    <a:pt x="59" y="114"/>
                  </a:lnTo>
                  <a:lnTo>
                    <a:pt x="59" y="114"/>
                  </a:lnTo>
                  <a:lnTo>
                    <a:pt x="57" y="114"/>
                  </a:lnTo>
                  <a:lnTo>
                    <a:pt x="56" y="113"/>
                  </a:lnTo>
                  <a:lnTo>
                    <a:pt x="55" y="113"/>
                  </a:lnTo>
                  <a:lnTo>
                    <a:pt x="54" y="113"/>
                  </a:lnTo>
                  <a:lnTo>
                    <a:pt x="53" y="113"/>
                  </a:lnTo>
                  <a:lnTo>
                    <a:pt x="48" y="114"/>
                  </a:lnTo>
                  <a:lnTo>
                    <a:pt x="48" y="115"/>
                  </a:lnTo>
                  <a:lnTo>
                    <a:pt x="47" y="116"/>
                  </a:lnTo>
                  <a:lnTo>
                    <a:pt x="47" y="118"/>
                  </a:lnTo>
                  <a:lnTo>
                    <a:pt x="46" y="119"/>
                  </a:lnTo>
                  <a:lnTo>
                    <a:pt x="44" y="119"/>
                  </a:lnTo>
                  <a:lnTo>
                    <a:pt x="43" y="118"/>
                  </a:lnTo>
                  <a:lnTo>
                    <a:pt x="41" y="117"/>
                  </a:lnTo>
                  <a:lnTo>
                    <a:pt x="41" y="117"/>
                  </a:lnTo>
                  <a:lnTo>
                    <a:pt x="40" y="117"/>
                  </a:lnTo>
                  <a:lnTo>
                    <a:pt x="40" y="117"/>
                  </a:lnTo>
                  <a:lnTo>
                    <a:pt x="38" y="117"/>
                  </a:lnTo>
                  <a:lnTo>
                    <a:pt x="37" y="117"/>
                  </a:lnTo>
                  <a:lnTo>
                    <a:pt x="36" y="118"/>
                  </a:lnTo>
                  <a:lnTo>
                    <a:pt x="34" y="118"/>
                  </a:lnTo>
                  <a:lnTo>
                    <a:pt x="33" y="119"/>
                  </a:lnTo>
                  <a:lnTo>
                    <a:pt x="31" y="120"/>
                  </a:lnTo>
                  <a:lnTo>
                    <a:pt x="30" y="120"/>
                  </a:lnTo>
                  <a:lnTo>
                    <a:pt x="30" y="122"/>
                  </a:lnTo>
                  <a:lnTo>
                    <a:pt x="29" y="122"/>
                  </a:lnTo>
                  <a:lnTo>
                    <a:pt x="28" y="121"/>
                  </a:lnTo>
                  <a:lnTo>
                    <a:pt x="26" y="121"/>
                  </a:lnTo>
                  <a:lnTo>
                    <a:pt x="25" y="121"/>
                  </a:lnTo>
                  <a:lnTo>
                    <a:pt x="24" y="121"/>
                  </a:lnTo>
                  <a:lnTo>
                    <a:pt x="24" y="121"/>
                  </a:lnTo>
                  <a:lnTo>
                    <a:pt x="24" y="120"/>
                  </a:lnTo>
                  <a:lnTo>
                    <a:pt x="25" y="119"/>
                  </a:lnTo>
                  <a:lnTo>
                    <a:pt x="27" y="119"/>
                  </a:lnTo>
                  <a:lnTo>
                    <a:pt x="30" y="117"/>
                  </a:lnTo>
                  <a:lnTo>
                    <a:pt x="31" y="116"/>
                  </a:lnTo>
                  <a:lnTo>
                    <a:pt x="31" y="116"/>
                  </a:lnTo>
                  <a:lnTo>
                    <a:pt x="31" y="115"/>
                  </a:lnTo>
                  <a:lnTo>
                    <a:pt x="32" y="115"/>
                  </a:lnTo>
                  <a:lnTo>
                    <a:pt x="33" y="114"/>
                  </a:lnTo>
                  <a:lnTo>
                    <a:pt x="35" y="112"/>
                  </a:lnTo>
                  <a:lnTo>
                    <a:pt x="36" y="111"/>
                  </a:lnTo>
                  <a:lnTo>
                    <a:pt x="36" y="110"/>
                  </a:lnTo>
                  <a:lnTo>
                    <a:pt x="36" y="109"/>
                  </a:lnTo>
                  <a:lnTo>
                    <a:pt x="38" y="109"/>
                  </a:lnTo>
                  <a:lnTo>
                    <a:pt x="41" y="107"/>
                  </a:lnTo>
                  <a:lnTo>
                    <a:pt x="41" y="106"/>
                  </a:lnTo>
                  <a:lnTo>
                    <a:pt x="44" y="106"/>
                  </a:lnTo>
                  <a:lnTo>
                    <a:pt x="47" y="106"/>
                  </a:lnTo>
                  <a:lnTo>
                    <a:pt x="49" y="107"/>
                  </a:lnTo>
                  <a:lnTo>
                    <a:pt x="50" y="107"/>
                  </a:lnTo>
                  <a:lnTo>
                    <a:pt x="51" y="106"/>
                  </a:lnTo>
                  <a:lnTo>
                    <a:pt x="52" y="106"/>
                  </a:lnTo>
                  <a:lnTo>
                    <a:pt x="54" y="104"/>
                  </a:lnTo>
                  <a:lnTo>
                    <a:pt x="55" y="103"/>
                  </a:lnTo>
                  <a:lnTo>
                    <a:pt x="56" y="102"/>
                  </a:lnTo>
                  <a:lnTo>
                    <a:pt x="57" y="101"/>
                  </a:lnTo>
                  <a:lnTo>
                    <a:pt x="59" y="99"/>
                  </a:lnTo>
                  <a:lnTo>
                    <a:pt x="58" y="100"/>
                  </a:lnTo>
                  <a:lnTo>
                    <a:pt x="56" y="101"/>
                  </a:lnTo>
                  <a:lnTo>
                    <a:pt x="56" y="102"/>
                  </a:lnTo>
                  <a:lnTo>
                    <a:pt x="53" y="102"/>
                  </a:lnTo>
                  <a:lnTo>
                    <a:pt x="52" y="103"/>
                  </a:lnTo>
                  <a:lnTo>
                    <a:pt x="50" y="104"/>
                  </a:lnTo>
                  <a:lnTo>
                    <a:pt x="50" y="104"/>
                  </a:lnTo>
                  <a:lnTo>
                    <a:pt x="47" y="104"/>
                  </a:lnTo>
                  <a:lnTo>
                    <a:pt x="45" y="102"/>
                  </a:lnTo>
                  <a:lnTo>
                    <a:pt x="44" y="101"/>
                  </a:lnTo>
                  <a:lnTo>
                    <a:pt x="43" y="101"/>
                  </a:lnTo>
                  <a:lnTo>
                    <a:pt x="43" y="102"/>
                  </a:lnTo>
                  <a:lnTo>
                    <a:pt x="42" y="102"/>
                  </a:lnTo>
                  <a:lnTo>
                    <a:pt x="40" y="102"/>
                  </a:lnTo>
                  <a:lnTo>
                    <a:pt x="41" y="101"/>
                  </a:lnTo>
                  <a:lnTo>
                    <a:pt x="42" y="100"/>
                  </a:lnTo>
                  <a:lnTo>
                    <a:pt x="40" y="100"/>
                  </a:lnTo>
                  <a:lnTo>
                    <a:pt x="38" y="100"/>
                  </a:lnTo>
                  <a:lnTo>
                    <a:pt x="38" y="99"/>
                  </a:lnTo>
                  <a:lnTo>
                    <a:pt x="36" y="99"/>
                  </a:lnTo>
                  <a:lnTo>
                    <a:pt x="36" y="99"/>
                  </a:lnTo>
                  <a:lnTo>
                    <a:pt x="34" y="100"/>
                  </a:lnTo>
                  <a:lnTo>
                    <a:pt x="32" y="101"/>
                  </a:lnTo>
                  <a:lnTo>
                    <a:pt x="30" y="100"/>
                  </a:lnTo>
                  <a:lnTo>
                    <a:pt x="30" y="99"/>
                  </a:lnTo>
                  <a:lnTo>
                    <a:pt x="30" y="99"/>
                  </a:lnTo>
                  <a:lnTo>
                    <a:pt x="30" y="97"/>
                  </a:lnTo>
                  <a:lnTo>
                    <a:pt x="29" y="97"/>
                  </a:lnTo>
                  <a:lnTo>
                    <a:pt x="30" y="96"/>
                  </a:lnTo>
                  <a:lnTo>
                    <a:pt x="31" y="95"/>
                  </a:lnTo>
                  <a:lnTo>
                    <a:pt x="33" y="95"/>
                  </a:lnTo>
                  <a:lnTo>
                    <a:pt x="36" y="93"/>
                  </a:lnTo>
                  <a:lnTo>
                    <a:pt x="38" y="93"/>
                  </a:lnTo>
                  <a:lnTo>
                    <a:pt x="41" y="91"/>
                  </a:lnTo>
                  <a:lnTo>
                    <a:pt x="41" y="91"/>
                  </a:lnTo>
                  <a:lnTo>
                    <a:pt x="42" y="90"/>
                  </a:lnTo>
                  <a:lnTo>
                    <a:pt x="42" y="89"/>
                  </a:lnTo>
                  <a:lnTo>
                    <a:pt x="43" y="88"/>
                  </a:lnTo>
                  <a:lnTo>
                    <a:pt x="43" y="88"/>
                  </a:lnTo>
                  <a:lnTo>
                    <a:pt x="42" y="87"/>
                  </a:lnTo>
                  <a:lnTo>
                    <a:pt x="42" y="87"/>
                  </a:lnTo>
                  <a:lnTo>
                    <a:pt x="43" y="86"/>
                  </a:lnTo>
                  <a:lnTo>
                    <a:pt x="42" y="85"/>
                  </a:lnTo>
                  <a:lnTo>
                    <a:pt x="42" y="84"/>
                  </a:lnTo>
                  <a:lnTo>
                    <a:pt x="42" y="84"/>
                  </a:lnTo>
                  <a:lnTo>
                    <a:pt x="42" y="83"/>
                  </a:lnTo>
                  <a:lnTo>
                    <a:pt x="41" y="83"/>
                  </a:lnTo>
                  <a:lnTo>
                    <a:pt x="38" y="83"/>
                  </a:lnTo>
                  <a:lnTo>
                    <a:pt x="37" y="84"/>
                  </a:lnTo>
                  <a:lnTo>
                    <a:pt x="36" y="85"/>
                  </a:lnTo>
                  <a:lnTo>
                    <a:pt x="35" y="85"/>
                  </a:lnTo>
                  <a:lnTo>
                    <a:pt x="35" y="84"/>
                  </a:lnTo>
                  <a:lnTo>
                    <a:pt x="36" y="84"/>
                  </a:lnTo>
                  <a:lnTo>
                    <a:pt x="37" y="83"/>
                  </a:lnTo>
                  <a:lnTo>
                    <a:pt x="38" y="82"/>
                  </a:lnTo>
                  <a:lnTo>
                    <a:pt x="38" y="81"/>
                  </a:lnTo>
                  <a:lnTo>
                    <a:pt x="40" y="81"/>
                  </a:lnTo>
                  <a:lnTo>
                    <a:pt x="40" y="80"/>
                  </a:lnTo>
                  <a:lnTo>
                    <a:pt x="42" y="79"/>
                  </a:lnTo>
                  <a:lnTo>
                    <a:pt x="45" y="78"/>
                  </a:lnTo>
                  <a:lnTo>
                    <a:pt x="46" y="78"/>
                  </a:lnTo>
                  <a:lnTo>
                    <a:pt x="47" y="78"/>
                  </a:lnTo>
                  <a:lnTo>
                    <a:pt x="48" y="78"/>
                  </a:lnTo>
                  <a:lnTo>
                    <a:pt x="49" y="78"/>
                  </a:lnTo>
                  <a:lnTo>
                    <a:pt x="50" y="78"/>
                  </a:lnTo>
                  <a:lnTo>
                    <a:pt x="52" y="79"/>
                  </a:lnTo>
                  <a:lnTo>
                    <a:pt x="52" y="77"/>
                  </a:lnTo>
                  <a:lnTo>
                    <a:pt x="53" y="77"/>
                  </a:lnTo>
                  <a:lnTo>
                    <a:pt x="54" y="78"/>
                  </a:lnTo>
                  <a:lnTo>
                    <a:pt x="55" y="78"/>
                  </a:lnTo>
                  <a:lnTo>
                    <a:pt x="56" y="78"/>
                  </a:lnTo>
                  <a:lnTo>
                    <a:pt x="55" y="78"/>
                  </a:lnTo>
                  <a:lnTo>
                    <a:pt x="55" y="78"/>
                  </a:lnTo>
                  <a:lnTo>
                    <a:pt x="54" y="78"/>
                  </a:lnTo>
                  <a:lnTo>
                    <a:pt x="54" y="77"/>
                  </a:lnTo>
                  <a:lnTo>
                    <a:pt x="53" y="76"/>
                  </a:lnTo>
                  <a:lnTo>
                    <a:pt x="53" y="75"/>
                  </a:lnTo>
                  <a:lnTo>
                    <a:pt x="53" y="74"/>
                  </a:lnTo>
                  <a:lnTo>
                    <a:pt x="54" y="73"/>
                  </a:lnTo>
                  <a:lnTo>
                    <a:pt x="54" y="73"/>
                  </a:lnTo>
                  <a:lnTo>
                    <a:pt x="53" y="72"/>
                  </a:lnTo>
                  <a:lnTo>
                    <a:pt x="53" y="71"/>
                  </a:lnTo>
                  <a:lnTo>
                    <a:pt x="53" y="71"/>
                  </a:lnTo>
                  <a:lnTo>
                    <a:pt x="54" y="70"/>
                  </a:lnTo>
                  <a:lnTo>
                    <a:pt x="55" y="69"/>
                  </a:lnTo>
                  <a:lnTo>
                    <a:pt x="55" y="68"/>
                  </a:lnTo>
                  <a:lnTo>
                    <a:pt x="55" y="67"/>
                  </a:lnTo>
                  <a:lnTo>
                    <a:pt x="54" y="67"/>
                  </a:lnTo>
                  <a:lnTo>
                    <a:pt x="53" y="67"/>
                  </a:lnTo>
                  <a:lnTo>
                    <a:pt x="52" y="68"/>
                  </a:lnTo>
                  <a:lnTo>
                    <a:pt x="52" y="68"/>
                  </a:lnTo>
                  <a:lnTo>
                    <a:pt x="50" y="66"/>
                  </a:lnTo>
                  <a:lnTo>
                    <a:pt x="49" y="65"/>
                  </a:lnTo>
                  <a:lnTo>
                    <a:pt x="48" y="62"/>
                  </a:lnTo>
                  <a:lnTo>
                    <a:pt x="48" y="61"/>
                  </a:lnTo>
                  <a:lnTo>
                    <a:pt x="49" y="58"/>
                  </a:lnTo>
                  <a:lnTo>
                    <a:pt x="51" y="57"/>
                  </a:lnTo>
                  <a:lnTo>
                    <a:pt x="53" y="56"/>
                  </a:lnTo>
                  <a:lnTo>
                    <a:pt x="53" y="56"/>
                  </a:lnTo>
                  <a:lnTo>
                    <a:pt x="49" y="56"/>
                  </a:lnTo>
                  <a:lnTo>
                    <a:pt x="48" y="56"/>
                  </a:lnTo>
                  <a:lnTo>
                    <a:pt x="47" y="57"/>
                  </a:lnTo>
                  <a:lnTo>
                    <a:pt x="46" y="57"/>
                  </a:lnTo>
                  <a:lnTo>
                    <a:pt x="46" y="57"/>
                  </a:lnTo>
                  <a:lnTo>
                    <a:pt x="45" y="58"/>
                  </a:lnTo>
                  <a:lnTo>
                    <a:pt x="45" y="58"/>
                  </a:lnTo>
                  <a:lnTo>
                    <a:pt x="44" y="58"/>
                  </a:lnTo>
                  <a:lnTo>
                    <a:pt x="43" y="58"/>
                  </a:lnTo>
                  <a:lnTo>
                    <a:pt x="42" y="58"/>
                  </a:lnTo>
                  <a:lnTo>
                    <a:pt x="42" y="58"/>
                  </a:lnTo>
                  <a:lnTo>
                    <a:pt x="42" y="58"/>
                  </a:lnTo>
                  <a:lnTo>
                    <a:pt x="41" y="57"/>
                  </a:lnTo>
                  <a:lnTo>
                    <a:pt x="41" y="58"/>
                  </a:lnTo>
                  <a:lnTo>
                    <a:pt x="40" y="58"/>
                  </a:lnTo>
                  <a:lnTo>
                    <a:pt x="38" y="59"/>
                  </a:lnTo>
                  <a:lnTo>
                    <a:pt x="36" y="58"/>
                  </a:lnTo>
                  <a:lnTo>
                    <a:pt x="35" y="57"/>
                  </a:lnTo>
                  <a:lnTo>
                    <a:pt x="34" y="58"/>
                  </a:lnTo>
                  <a:lnTo>
                    <a:pt x="34" y="58"/>
                  </a:lnTo>
                  <a:lnTo>
                    <a:pt x="34" y="59"/>
                  </a:lnTo>
                  <a:lnTo>
                    <a:pt x="32" y="59"/>
                  </a:lnTo>
                  <a:lnTo>
                    <a:pt x="31" y="57"/>
                  </a:lnTo>
                  <a:lnTo>
                    <a:pt x="31" y="57"/>
                  </a:lnTo>
                  <a:lnTo>
                    <a:pt x="31" y="56"/>
                  </a:lnTo>
                  <a:lnTo>
                    <a:pt x="32" y="55"/>
                  </a:lnTo>
                  <a:lnTo>
                    <a:pt x="32" y="56"/>
                  </a:lnTo>
                  <a:lnTo>
                    <a:pt x="33" y="54"/>
                  </a:lnTo>
                  <a:lnTo>
                    <a:pt x="35" y="51"/>
                  </a:lnTo>
                  <a:lnTo>
                    <a:pt x="36" y="50"/>
                  </a:lnTo>
                  <a:lnTo>
                    <a:pt x="36" y="49"/>
                  </a:lnTo>
                  <a:lnTo>
                    <a:pt x="36" y="49"/>
                  </a:lnTo>
                  <a:lnTo>
                    <a:pt x="36" y="48"/>
                  </a:lnTo>
                  <a:lnTo>
                    <a:pt x="34" y="47"/>
                  </a:lnTo>
                  <a:lnTo>
                    <a:pt x="34" y="46"/>
                  </a:lnTo>
                  <a:lnTo>
                    <a:pt x="34" y="44"/>
                  </a:lnTo>
                  <a:lnTo>
                    <a:pt x="35" y="44"/>
                  </a:lnTo>
                  <a:lnTo>
                    <a:pt x="35" y="44"/>
                  </a:lnTo>
                  <a:lnTo>
                    <a:pt x="37" y="44"/>
                  </a:lnTo>
                  <a:lnTo>
                    <a:pt x="36" y="43"/>
                  </a:lnTo>
                  <a:lnTo>
                    <a:pt x="35" y="42"/>
                  </a:lnTo>
                  <a:lnTo>
                    <a:pt x="35" y="42"/>
                  </a:lnTo>
                  <a:lnTo>
                    <a:pt x="35" y="41"/>
                  </a:lnTo>
                  <a:lnTo>
                    <a:pt x="35" y="41"/>
                  </a:lnTo>
                  <a:lnTo>
                    <a:pt x="35" y="41"/>
                  </a:lnTo>
                  <a:lnTo>
                    <a:pt x="34" y="42"/>
                  </a:lnTo>
                  <a:lnTo>
                    <a:pt x="34" y="43"/>
                  </a:lnTo>
                  <a:lnTo>
                    <a:pt x="32" y="43"/>
                  </a:lnTo>
                  <a:lnTo>
                    <a:pt x="32" y="44"/>
                  </a:lnTo>
                  <a:lnTo>
                    <a:pt x="32" y="44"/>
                  </a:lnTo>
                  <a:lnTo>
                    <a:pt x="31" y="44"/>
                  </a:lnTo>
                  <a:lnTo>
                    <a:pt x="31" y="44"/>
                  </a:lnTo>
                  <a:lnTo>
                    <a:pt x="31" y="44"/>
                  </a:lnTo>
                  <a:lnTo>
                    <a:pt x="31" y="44"/>
                  </a:lnTo>
                  <a:lnTo>
                    <a:pt x="31" y="43"/>
                  </a:lnTo>
                  <a:lnTo>
                    <a:pt x="31" y="42"/>
                  </a:lnTo>
                  <a:lnTo>
                    <a:pt x="32" y="41"/>
                  </a:lnTo>
                  <a:lnTo>
                    <a:pt x="33" y="40"/>
                  </a:lnTo>
                  <a:lnTo>
                    <a:pt x="32" y="40"/>
                  </a:lnTo>
                  <a:lnTo>
                    <a:pt x="30" y="42"/>
                  </a:lnTo>
                  <a:lnTo>
                    <a:pt x="29" y="43"/>
                  </a:lnTo>
                  <a:lnTo>
                    <a:pt x="29" y="43"/>
                  </a:lnTo>
                  <a:lnTo>
                    <a:pt x="29" y="43"/>
                  </a:lnTo>
                  <a:lnTo>
                    <a:pt x="29" y="43"/>
                  </a:lnTo>
                  <a:lnTo>
                    <a:pt x="29" y="45"/>
                  </a:lnTo>
                  <a:lnTo>
                    <a:pt x="29" y="46"/>
                  </a:lnTo>
                  <a:lnTo>
                    <a:pt x="27" y="51"/>
                  </a:lnTo>
                  <a:lnTo>
                    <a:pt x="27" y="51"/>
                  </a:lnTo>
                  <a:lnTo>
                    <a:pt x="27" y="51"/>
                  </a:lnTo>
                  <a:lnTo>
                    <a:pt x="27" y="51"/>
                  </a:lnTo>
                  <a:lnTo>
                    <a:pt x="26" y="51"/>
                  </a:lnTo>
                  <a:lnTo>
                    <a:pt x="25" y="51"/>
                  </a:lnTo>
                  <a:lnTo>
                    <a:pt x="25" y="51"/>
                  </a:lnTo>
                  <a:lnTo>
                    <a:pt x="26" y="50"/>
                  </a:lnTo>
                  <a:lnTo>
                    <a:pt x="26" y="48"/>
                  </a:lnTo>
                  <a:lnTo>
                    <a:pt x="27" y="47"/>
                  </a:lnTo>
                  <a:lnTo>
                    <a:pt x="27" y="46"/>
                  </a:lnTo>
                  <a:lnTo>
                    <a:pt x="28" y="45"/>
                  </a:lnTo>
                  <a:lnTo>
                    <a:pt x="28" y="45"/>
                  </a:lnTo>
                  <a:lnTo>
                    <a:pt x="27" y="45"/>
                  </a:lnTo>
                  <a:lnTo>
                    <a:pt x="27" y="45"/>
                  </a:lnTo>
                  <a:lnTo>
                    <a:pt x="27" y="45"/>
                  </a:lnTo>
                  <a:lnTo>
                    <a:pt x="27" y="42"/>
                  </a:lnTo>
                  <a:lnTo>
                    <a:pt x="28" y="41"/>
                  </a:lnTo>
                  <a:lnTo>
                    <a:pt x="28" y="40"/>
                  </a:lnTo>
                  <a:lnTo>
                    <a:pt x="29" y="38"/>
                  </a:lnTo>
                  <a:lnTo>
                    <a:pt x="29" y="38"/>
                  </a:lnTo>
                  <a:lnTo>
                    <a:pt x="30" y="36"/>
                  </a:lnTo>
                  <a:lnTo>
                    <a:pt x="30" y="36"/>
                  </a:lnTo>
                  <a:lnTo>
                    <a:pt x="30" y="35"/>
                  </a:lnTo>
                  <a:lnTo>
                    <a:pt x="31" y="34"/>
                  </a:lnTo>
                  <a:lnTo>
                    <a:pt x="32" y="33"/>
                  </a:lnTo>
                  <a:lnTo>
                    <a:pt x="31" y="33"/>
                  </a:lnTo>
                  <a:lnTo>
                    <a:pt x="28" y="36"/>
                  </a:lnTo>
                  <a:lnTo>
                    <a:pt x="27" y="36"/>
                  </a:lnTo>
                  <a:lnTo>
                    <a:pt x="26" y="36"/>
                  </a:lnTo>
                  <a:lnTo>
                    <a:pt x="25" y="36"/>
                  </a:lnTo>
                  <a:lnTo>
                    <a:pt x="24" y="35"/>
                  </a:lnTo>
                  <a:lnTo>
                    <a:pt x="24" y="34"/>
                  </a:lnTo>
                  <a:lnTo>
                    <a:pt x="23" y="34"/>
                  </a:lnTo>
                  <a:lnTo>
                    <a:pt x="22" y="34"/>
                  </a:lnTo>
                  <a:lnTo>
                    <a:pt x="22" y="34"/>
                  </a:lnTo>
                  <a:lnTo>
                    <a:pt x="23" y="33"/>
                  </a:lnTo>
                  <a:lnTo>
                    <a:pt x="25" y="33"/>
                  </a:lnTo>
                  <a:lnTo>
                    <a:pt x="26" y="32"/>
                  </a:lnTo>
                  <a:lnTo>
                    <a:pt x="25" y="31"/>
                  </a:lnTo>
                  <a:lnTo>
                    <a:pt x="25" y="31"/>
                  </a:lnTo>
                  <a:lnTo>
                    <a:pt x="26" y="31"/>
                  </a:lnTo>
                  <a:lnTo>
                    <a:pt x="28" y="29"/>
                  </a:lnTo>
                  <a:lnTo>
                    <a:pt x="28" y="26"/>
                  </a:lnTo>
                  <a:lnTo>
                    <a:pt x="28" y="26"/>
                  </a:lnTo>
                  <a:lnTo>
                    <a:pt x="27" y="25"/>
                  </a:lnTo>
                  <a:lnTo>
                    <a:pt x="26" y="24"/>
                  </a:lnTo>
                  <a:lnTo>
                    <a:pt x="26" y="24"/>
                  </a:lnTo>
                  <a:lnTo>
                    <a:pt x="26" y="23"/>
                  </a:lnTo>
                  <a:lnTo>
                    <a:pt x="26" y="23"/>
                  </a:lnTo>
                  <a:lnTo>
                    <a:pt x="27" y="23"/>
                  </a:lnTo>
                  <a:lnTo>
                    <a:pt x="28" y="22"/>
                  </a:lnTo>
                  <a:lnTo>
                    <a:pt x="27" y="22"/>
                  </a:lnTo>
                  <a:lnTo>
                    <a:pt x="27" y="22"/>
                  </a:lnTo>
                  <a:lnTo>
                    <a:pt x="27" y="21"/>
                  </a:lnTo>
                  <a:lnTo>
                    <a:pt x="27" y="21"/>
                  </a:lnTo>
                  <a:lnTo>
                    <a:pt x="27" y="19"/>
                  </a:lnTo>
                  <a:lnTo>
                    <a:pt x="28" y="19"/>
                  </a:lnTo>
                  <a:lnTo>
                    <a:pt x="28" y="18"/>
                  </a:lnTo>
                  <a:lnTo>
                    <a:pt x="31" y="18"/>
                  </a:lnTo>
                  <a:lnTo>
                    <a:pt x="31" y="18"/>
                  </a:lnTo>
                  <a:lnTo>
                    <a:pt x="31" y="18"/>
                  </a:lnTo>
                  <a:lnTo>
                    <a:pt x="33" y="18"/>
                  </a:lnTo>
                  <a:lnTo>
                    <a:pt x="32" y="18"/>
                  </a:lnTo>
                  <a:lnTo>
                    <a:pt x="30" y="16"/>
                  </a:lnTo>
                  <a:lnTo>
                    <a:pt x="30" y="16"/>
                  </a:lnTo>
                  <a:lnTo>
                    <a:pt x="31" y="15"/>
                  </a:lnTo>
                  <a:lnTo>
                    <a:pt x="31" y="14"/>
                  </a:lnTo>
                  <a:lnTo>
                    <a:pt x="31" y="14"/>
                  </a:lnTo>
                  <a:lnTo>
                    <a:pt x="31" y="14"/>
                  </a:lnTo>
                  <a:lnTo>
                    <a:pt x="32" y="14"/>
                  </a:lnTo>
                  <a:lnTo>
                    <a:pt x="34" y="14"/>
                  </a:lnTo>
                  <a:lnTo>
                    <a:pt x="34" y="13"/>
                  </a:lnTo>
                  <a:lnTo>
                    <a:pt x="34" y="13"/>
                  </a:lnTo>
                  <a:lnTo>
                    <a:pt x="33" y="12"/>
                  </a:lnTo>
                  <a:lnTo>
                    <a:pt x="33" y="12"/>
                  </a:lnTo>
                  <a:lnTo>
                    <a:pt x="34" y="11"/>
                  </a:lnTo>
                  <a:lnTo>
                    <a:pt x="34" y="11"/>
                  </a:lnTo>
                  <a:lnTo>
                    <a:pt x="34" y="10"/>
                  </a:lnTo>
                  <a:lnTo>
                    <a:pt x="34" y="10"/>
                  </a:lnTo>
                  <a:lnTo>
                    <a:pt x="35" y="9"/>
                  </a:lnTo>
                  <a:lnTo>
                    <a:pt x="35" y="9"/>
                  </a:lnTo>
                  <a:lnTo>
                    <a:pt x="36" y="10"/>
                  </a:lnTo>
                  <a:lnTo>
                    <a:pt x="37" y="10"/>
                  </a:lnTo>
                  <a:lnTo>
                    <a:pt x="37" y="10"/>
                  </a:lnTo>
                  <a:lnTo>
                    <a:pt x="37" y="10"/>
                  </a:lnTo>
                  <a:lnTo>
                    <a:pt x="40" y="10"/>
                  </a:lnTo>
                  <a:lnTo>
                    <a:pt x="40" y="10"/>
                  </a:lnTo>
                  <a:lnTo>
                    <a:pt x="41" y="10"/>
                  </a:lnTo>
                  <a:lnTo>
                    <a:pt x="43" y="10"/>
                  </a:lnTo>
                  <a:lnTo>
                    <a:pt x="46" y="9"/>
                  </a:lnTo>
                  <a:lnTo>
                    <a:pt x="48" y="9"/>
                  </a:lnTo>
                  <a:lnTo>
                    <a:pt x="50" y="9"/>
                  </a:lnTo>
                  <a:lnTo>
                    <a:pt x="52" y="9"/>
                  </a:lnTo>
                  <a:lnTo>
                    <a:pt x="54" y="9"/>
                  </a:lnTo>
                  <a:lnTo>
                    <a:pt x="54" y="9"/>
                  </a:lnTo>
                  <a:lnTo>
                    <a:pt x="54" y="9"/>
                  </a:lnTo>
                  <a:lnTo>
                    <a:pt x="54" y="10"/>
                  </a:lnTo>
                  <a:close/>
                  <a:moveTo>
                    <a:pt x="55" y="7"/>
                  </a:moveTo>
                  <a:lnTo>
                    <a:pt x="55" y="7"/>
                  </a:lnTo>
                  <a:lnTo>
                    <a:pt x="55" y="7"/>
                  </a:lnTo>
                  <a:lnTo>
                    <a:pt x="54" y="6"/>
                  </a:lnTo>
                  <a:lnTo>
                    <a:pt x="55" y="6"/>
                  </a:lnTo>
                  <a:lnTo>
                    <a:pt x="56" y="6"/>
                  </a:lnTo>
                  <a:lnTo>
                    <a:pt x="56" y="7"/>
                  </a:lnTo>
                  <a:lnTo>
                    <a:pt x="55" y="7"/>
                  </a:lnTo>
                  <a:close/>
                  <a:moveTo>
                    <a:pt x="53" y="7"/>
                  </a:moveTo>
                  <a:lnTo>
                    <a:pt x="53" y="7"/>
                  </a:lnTo>
                  <a:lnTo>
                    <a:pt x="52" y="7"/>
                  </a:lnTo>
                  <a:lnTo>
                    <a:pt x="51" y="6"/>
                  </a:lnTo>
                  <a:lnTo>
                    <a:pt x="51" y="6"/>
                  </a:lnTo>
                  <a:lnTo>
                    <a:pt x="51" y="5"/>
                  </a:lnTo>
                  <a:lnTo>
                    <a:pt x="51" y="5"/>
                  </a:lnTo>
                  <a:lnTo>
                    <a:pt x="52" y="5"/>
                  </a:lnTo>
                  <a:lnTo>
                    <a:pt x="53" y="6"/>
                  </a:lnTo>
                  <a:lnTo>
                    <a:pt x="53" y="6"/>
                  </a:lnTo>
                  <a:lnTo>
                    <a:pt x="53" y="7"/>
                  </a:lnTo>
                  <a:lnTo>
                    <a:pt x="53" y="7"/>
                  </a:lnTo>
                  <a:lnTo>
                    <a:pt x="53" y="7"/>
                  </a:lnTo>
                  <a:close/>
                  <a:moveTo>
                    <a:pt x="54" y="4"/>
                  </a:moveTo>
                  <a:lnTo>
                    <a:pt x="54" y="4"/>
                  </a:lnTo>
                  <a:lnTo>
                    <a:pt x="55" y="4"/>
                  </a:lnTo>
                  <a:lnTo>
                    <a:pt x="56" y="4"/>
                  </a:lnTo>
                  <a:lnTo>
                    <a:pt x="56" y="4"/>
                  </a:lnTo>
                  <a:lnTo>
                    <a:pt x="57" y="5"/>
                  </a:lnTo>
                  <a:lnTo>
                    <a:pt x="57" y="5"/>
                  </a:lnTo>
                  <a:lnTo>
                    <a:pt x="56" y="6"/>
                  </a:lnTo>
                  <a:lnTo>
                    <a:pt x="56" y="6"/>
                  </a:lnTo>
                  <a:lnTo>
                    <a:pt x="55" y="5"/>
                  </a:lnTo>
                  <a:lnTo>
                    <a:pt x="53" y="5"/>
                  </a:lnTo>
                  <a:lnTo>
                    <a:pt x="53" y="5"/>
                  </a:lnTo>
                  <a:lnTo>
                    <a:pt x="53" y="5"/>
                  </a:lnTo>
                  <a:lnTo>
                    <a:pt x="52" y="5"/>
                  </a:lnTo>
                  <a:lnTo>
                    <a:pt x="52" y="4"/>
                  </a:lnTo>
                  <a:lnTo>
                    <a:pt x="52" y="4"/>
                  </a:lnTo>
                  <a:lnTo>
                    <a:pt x="52" y="5"/>
                  </a:lnTo>
                  <a:lnTo>
                    <a:pt x="52" y="5"/>
                  </a:lnTo>
                  <a:lnTo>
                    <a:pt x="51" y="4"/>
                  </a:lnTo>
                  <a:lnTo>
                    <a:pt x="51" y="4"/>
                  </a:lnTo>
                  <a:lnTo>
                    <a:pt x="51" y="3"/>
                  </a:lnTo>
                  <a:lnTo>
                    <a:pt x="52" y="3"/>
                  </a:lnTo>
                  <a:lnTo>
                    <a:pt x="52" y="2"/>
                  </a:lnTo>
                  <a:lnTo>
                    <a:pt x="53" y="2"/>
                  </a:lnTo>
                  <a:lnTo>
                    <a:pt x="54" y="3"/>
                  </a:lnTo>
                  <a:lnTo>
                    <a:pt x="55" y="3"/>
                  </a:lnTo>
                  <a:lnTo>
                    <a:pt x="55" y="3"/>
                  </a:lnTo>
                  <a:lnTo>
                    <a:pt x="54" y="4"/>
                  </a:lnTo>
                  <a:close/>
                  <a:moveTo>
                    <a:pt x="59" y="1"/>
                  </a:moveTo>
                  <a:lnTo>
                    <a:pt x="58" y="1"/>
                  </a:lnTo>
                  <a:lnTo>
                    <a:pt x="59" y="1"/>
                  </a:lnTo>
                  <a:lnTo>
                    <a:pt x="59" y="0"/>
                  </a:lnTo>
                  <a:lnTo>
                    <a:pt x="61" y="0"/>
                  </a:lnTo>
                  <a:lnTo>
                    <a:pt x="60" y="1"/>
                  </a:lnTo>
                  <a:lnTo>
                    <a:pt x="59" y="1"/>
                  </a:lnTo>
                  <a:close/>
                  <a:moveTo>
                    <a:pt x="57" y="2"/>
                  </a:moveTo>
                  <a:lnTo>
                    <a:pt x="57" y="2"/>
                  </a:lnTo>
                  <a:lnTo>
                    <a:pt x="56" y="2"/>
                  </a:lnTo>
                  <a:lnTo>
                    <a:pt x="56" y="1"/>
                  </a:lnTo>
                  <a:lnTo>
                    <a:pt x="55" y="1"/>
                  </a:lnTo>
                  <a:lnTo>
                    <a:pt x="55" y="1"/>
                  </a:lnTo>
                  <a:lnTo>
                    <a:pt x="54" y="0"/>
                  </a:lnTo>
                  <a:lnTo>
                    <a:pt x="54" y="0"/>
                  </a:lnTo>
                  <a:lnTo>
                    <a:pt x="55" y="0"/>
                  </a:lnTo>
                  <a:lnTo>
                    <a:pt x="56" y="1"/>
                  </a:lnTo>
                  <a:lnTo>
                    <a:pt x="57" y="1"/>
                  </a:lnTo>
                  <a:lnTo>
                    <a:pt x="57" y="1"/>
                  </a:lnTo>
                  <a:lnTo>
                    <a:pt x="57" y="1"/>
                  </a:lnTo>
                  <a:lnTo>
                    <a:pt x="57"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300"/>
            <p:cNvSpPr>
              <a:spLocks noEditPoints="1"/>
            </p:cNvSpPr>
            <p:nvPr/>
          </p:nvSpPr>
          <p:spPr bwMode="auto">
            <a:xfrm>
              <a:off x="5453063" y="1144588"/>
              <a:ext cx="90488" cy="76200"/>
            </a:xfrm>
            <a:custGeom>
              <a:avLst/>
              <a:gdLst>
                <a:gd name="T0" fmla="*/ 28 w 57"/>
                <a:gd name="T1" fmla="*/ 26 h 48"/>
                <a:gd name="T2" fmla="*/ 25 w 57"/>
                <a:gd name="T3" fmla="*/ 26 h 48"/>
                <a:gd name="T4" fmla="*/ 28 w 57"/>
                <a:gd name="T5" fmla="*/ 25 h 48"/>
                <a:gd name="T6" fmla="*/ 13 w 57"/>
                <a:gd name="T7" fmla="*/ 24 h 48"/>
                <a:gd name="T8" fmla="*/ 13 w 57"/>
                <a:gd name="T9" fmla="*/ 23 h 48"/>
                <a:gd name="T10" fmla="*/ 22 w 57"/>
                <a:gd name="T11" fmla="*/ 25 h 48"/>
                <a:gd name="T12" fmla="*/ 22 w 57"/>
                <a:gd name="T13" fmla="*/ 24 h 48"/>
                <a:gd name="T14" fmla="*/ 23 w 57"/>
                <a:gd name="T15" fmla="*/ 23 h 48"/>
                <a:gd name="T16" fmla="*/ 22 w 57"/>
                <a:gd name="T17" fmla="*/ 25 h 48"/>
                <a:gd name="T18" fmla="*/ 34 w 57"/>
                <a:gd name="T19" fmla="*/ 22 h 48"/>
                <a:gd name="T20" fmla="*/ 33 w 57"/>
                <a:gd name="T21" fmla="*/ 21 h 48"/>
                <a:gd name="T22" fmla="*/ 35 w 57"/>
                <a:gd name="T23" fmla="*/ 22 h 48"/>
                <a:gd name="T24" fmla="*/ 55 w 57"/>
                <a:gd name="T25" fmla="*/ 6 h 48"/>
                <a:gd name="T26" fmla="*/ 57 w 57"/>
                <a:gd name="T27" fmla="*/ 14 h 48"/>
                <a:gd name="T28" fmla="*/ 56 w 57"/>
                <a:gd name="T29" fmla="*/ 16 h 48"/>
                <a:gd name="T30" fmla="*/ 55 w 57"/>
                <a:gd name="T31" fmla="*/ 17 h 48"/>
                <a:gd name="T32" fmla="*/ 53 w 57"/>
                <a:gd name="T33" fmla="*/ 17 h 48"/>
                <a:gd name="T34" fmla="*/ 53 w 57"/>
                <a:gd name="T35" fmla="*/ 16 h 48"/>
                <a:gd name="T36" fmla="*/ 52 w 57"/>
                <a:gd name="T37" fmla="*/ 15 h 48"/>
                <a:gd name="T38" fmla="*/ 51 w 57"/>
                <a:gd name="T39" fmla="*/ 16 h 48"/>
                <a:gd name="T40" fmla="*/ 51 w 57"/>
                <a:gd name="T41" fmla="*/ 19 h 48"/>
                <a:gd name="T42" fmla="*/ 51 w 57"/>
                <a:gd name="T43" fmla="*/ 22 h 48"/>
                <a:gd name="T44" fmla="*/ 51 w 57"/>
                <a:gd name="T45" fmla="*/ 23 h 48"/>
                <a:gd name="T46" fmla="*/ 53 w 57"/>
                <a:gd name="T47" fmla="*/ 25 h 48"/>
                <a:gd name="T48" fmla="*/ 54 w 57"/>
                <a:gd name="T49" fmla="*/ 27 h 48"/>
                <a:gd name="T50" fmla="*/ 50 w 57"/>
                <a:gd name="T51" fmla="*/ 28 h 48"/>
                <a:gd name="T52" fmla="*/ 48 w 57"/>
                <a:gd name="T53" fmla="*/ 29 h 48"/>
                <a:gd name="T54" fmla="*/ 49 w 57"/>
                <a:gd name="T55" fmla="*/ 33 h 48"/>
                <a:gd name="T56" fmla="*/ 47 w 57"/>
                <a:gd name="T57" fmla="*/ 37 h 48"/>
                <a:gd name="T58" fmla="*/ 46 w 57"/>
                <a:gd name="T59" fmla="*/ 44 h 48"/>
                <a:gd name="T60" fmla="*/ 45 w 57"/>
                <a:gd name="T61" fmla="*/ 48 h 48"/>
                <a:gd name="T62" fmla="*/ 44 w 57"/>
                <a:gd name="T63" fmla="*/ 48 h 48"/>
                <a:gd name="T64" fmla="*/ 39 w 57"/>
                <a:gd name="T65" fmla="*/ 47 h 48"/>
                <a:gd name="T66" fmla="*/ 32 w 57"/>
                <a:gd name="T67" fmla="*/ 46 h 48"/>
                <a:gd name="T68" fmla="*/ 24 w 57"/>
                <a:gd name="T69" fmla="*/ 45 h 48"/>
                <a:gd name="T70" fmla="*/ 18 w 57"/>
                <a:gd name="T71" fmla="*/ 44 h 48"/>
                <a:gd name="T72" fmla="*/ 15 w 57"/>
                <a:gd name="T73" fmla="*/ 44 h 48"/>
                <a:gd name="T74" fmla="*/ 13 w 57"/>
                <a:gd name="T75" fmla="*/ 42 h 48"/>
                <a:gd name="T76" fmla="*/ 11 w 57"/>
                <a:gd name="T77" fmla="*/ 39 h 48"/>
                <a:gd name="T78" fmla="*/ 9 w 57"/>
                <a:gd name="T79" fmla="*/ 37 h 48"/>
                <a:gd name="T80" fmla="*/ 5 w 57"/>
                <a:gd name="T81" fmla="*/ 34 h 48"/>
                <a:gd name="T82" fmla="*/ 3 w 57"/>
                <a:gd name="T83" fmla="*/ 30 h 48"/>
                <a:gd name="T84" fmla="*/ 1 w 57"/>
                <a:gd name="T85" fmla="*/ 28 h 48"/>
                <a:gd name="T86" fmla="*/ 0 w 57"/>
                <a:gd name="T87" fmla="*/ 25 h 48"/>
                <a:gd name="T88" fmla="*/ 1 w 57"/>
                <a:gd name="T89" fmla="*/ 24 h 48"/>
                <a:gd name="T90" fmla="*/ 3 w 57"/>
                <a:gd name="T91" fmla="*/ 25 h 48"/>
                <a:gd name="T92" fmla="*/ 4 w 57"/>
                <a:gd name="T93" fmla="*/ 28 h 48"/>
                <a:gd name="T94" fmla="*/ 12 w 57"/>
                <a:gd name="T95" fmla="*/ 27 h 48"/>
                <a:gd name="T96" fmla="*/ 22 w 57"/>
                <a:gd name="T97" fmla="*/ 27 h 48"/>
                <a:gd name="T98" fmla="*/ 31 w 57"/>
                <a:gd name="T99" fmla="*/ 26 h 48"/>
                <a:gd name="T100" fmla="*/ 35 w 57"/>
                <a:gd name="T101" fmla="*/ 23 h 48"/>
                <a:gd name="T102" fmla="*/ 36 w 57"/>
                <a:gd name="T103" fmla="*/ 21 h 48"/>
                <a:gd name="T104" fmla="*/ 37 w 57"/>
                <a:gd name="T105" fmla="*/ 17 h 48"/>
                <a:gd name="T106" fmla="*/ 44 w 57"/>
                <a:gd name="T107" fmla="*/ 11 h 48"/>
                <a:gd name="T108" fmla="*/ 51 w 57"/>
                <a:gd name="T109" fmla="*/ 4 h 48"/>
                <a:gd name="T110" fmla="*/ 52 w 57"/>
                <a:gd name="T111" fmla="*/ 0 h 48"/>
                <a:gd name="T112" fmla="*/ 53 w 57"/>
                <a:gd name="T113" fmla="*/ 2 h 48"/>
                <a:gd name="T114" fmla="*/ 53 w 57"/>
                <a:gd name="T115" fmla="*/ 5 h 48"/>
                <a:gd name="T116" fmla="*/ 55 w 57"/>
                <a:gd name="T117" fmla="*/ 12 h 48"/>
                <a:gd name="T118" fmla="*/ 55 w 57"/>
                <a:gd name="T119" fmla="*/ 11 h 48"/>
                <a:gd name="T120" fmla="*/ 55 w 57"/>
                <a:gd name="T121" fmla="*/ 1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 h="48">
                  <a:moveTo>
                    <a:pt x="29" y="26"/>
                  </a:moveTo>
                  <a:lnTo>
                    <a:pt x="29" y="26"/>
                  </a:lnTo>
                  <a:lnTo>
                    <a:pt x="28" y="26"/>
                  </a:lnTo>
                  <a:lnTo>
                    <a:pt x="27" y="26"/>
                  </a:lnTo>
                  <a:lnTo>
                    <a:pt x="26" y="26"/>
                  </a:lnTo>
                  <a:lnTo>
                    <a:pt x="25" y="26"/>
                  </a:lnTo>
                  <a:lnTo>
                    <a:pt x="26" y="25"/>
                  </a:lnTo>
                  <a:lnTo>
                    <a:pt x="27" y="25"/>
                  </a:lnTo>
                  <a:lnTo>
                    <a:pt x="28" y="25"/>
                  </a:lnTo>
                  <a:lnTo>
                    <a:pt x="29" y="26"/>
                  </a:lnTo>
                  <a:close/>
                  <a:moveTo>
                    <a:pt x="13" y="24"/>
                  </a:moveTo>
                  <a:lnTo>
                    <a:pt x="13" y="24"/>
                  </a:lnTo>
                  <a:lnTo>
                    <a:pt x="13" y="24"/>
                  </a:lnTo>
                  <a:lnTo>
                    <a:pt x="13" y="23"/>
                  </a:lnTo>
                  <a:lnTo>
                    <a:pt x="13" y="23"/>
                  </a:lnTo>
                  <a:lnTo>
                    <a:pt x="14" y="24"/>
                  </a:lnTo>
                  <a:lnTo>
                    <a:pt x="13" y="24"/>
                  </a:lnTo>
                  <a:close/>
                  <a:moveTo>
                    <a:pt x="22" y="25"/>
                  </a:moveTo>
                  <a:lnTo>
                    <a:pt x="21" y="25"/>
                  </a:lnTo>
                  <a:lnTo>
                    <a:pt x="20" y="24"/>
                  </a:lnTo>
                  <a:lnTo>
                    <a:pt x="22" y="24"/>
                  </a:lnTo>
                  <a:lnTo>
                    <a:pt x="22" y="23"/>
                  </a:lnTo>
                  <a:lnTo>
                    <a:pt x="22" y="23"/>
                  </a:lnTo>
                  <a:lnTo>
                    <a:pt x="23" y="23"/>
                  </a:lnTo>
                  <a:lnTo>
                    <a:pt x="22" y="24"/>
                  </a:lnTo>
                  <a:lnTo>
                    <a:pt x="22" y="24"/>
                  </a:lnTo>
                  <a:lnTo>
                    <a:pt x="22" y="25"/>
                  </a:lnTo>
                  <a:close/>
                  <a:moveTo>
                    <a:pt x="35" y="22"/>
                  </a:moveTo>
                  <a:lnTo>
                    <a:pt x="34" y="22"/>
                  </a:lnTo>
                  <a:lnTo>
                    <a:pt x="34" y="22"/>
                  </a:lnTo>
                  <a:lnTo>
                    <a:pt x="33" y="22"/>
                  </a:lnTo>
                  <a:lnTo>
                    <a:pt x="33" y="22"/>
                  </a:lnTo>
                  <a:lnTo>
                    <a:pt x="33" y="21"/>
                  </a:lnTo>
                  <a:lnTo>
                    <a:pt x="34" y="21"/>
                  </a:lnTo>
                  <a:lnTo>
                    <a:pt x="34" y="22"/>
                  </a:lnTo>
                  <a:lnTo>
                    <a:pt x="35" y="22"/>
                  </a:lnTo>
                  <a:close/>
                  <a:moveTo>
                    <a:pt x="54" y="6"/>
                  </a:moveTo>
                  <a:lnTo>
                    <a:pt x="55" y="6"/>
                  </a:lnTo>
                  <a:lnTo>
                    <a:pt x="55" y="6"/>
                  </a:lnTo>
                  <a:lnTo>
                    <a:pt x="55" y="6"/>
                  </a:lnTo>
                  <a:lnTo>
                    <a:pt x="56" y="7"/>
                  </a:lnTo>
                  <a:lnTo>
                    <a:pt x="57" y="14"/>
                  </a:lnTo>
                  <a:lnTo>
                    <a:pt x="57" y="15"/>
                  </a:lnTo>
                  <a:lnTo>
                    <a:pt x="57" y="15"/>
                  </a:lnTo>
                  <a:lnTo>
                    <a:pt x="56" y="16"/>
                  </a:lnTo>
                  <a:lnTo>
                    <a:pt x="56" y="16"/>
                  </a:lnTo>
                  <a:lnTo>
                    <a:pt x="55" y="17"/>
                  </a:lnTo>
                  <a:lnTo>
                    <a:pt x="55" y="17"/>
                  </a:lnTo>
                  <a:lnTo>
                    <a:pt x="54" y="18"/>
                  </a:lnTo>
                  <a:lnTo>
                    <a:pt x="54" y="18"/>
                  </a:lnTo>
                  <a:lnTo>
                    <a:pt x="53" y="17"/>
                  </a:lnTo>
                  <a:lnTo>
                    <a:pt x="53" y="17"/>
                  </a:lnTo>
                  <a:lnTo>
                    <a:pt x="53" y="16"/>
                  </a:lnTo>
                  <a:lnTo>
                    <a:pt x="53" y="16"/>
                  </a:lnTo>
                  <a:lnTo>
                    <a:pt x="53" y="16"/>
                  </a:lnTo>
                  <a:lnTo>
                    <a:pt x="53" y="15"/>
                  </a:lnTo>
                  <a:lnTo>
                    <a:pt x="52" y="15"/>
                  </a:lnTo>
                  <a:lnTo>
                    <a:pt x="52" y="15"/>
                  </a:lnTo>
                  <a:lnTo>
                    <a:pt x="51" y="15"/>
                  </a:lnTo>
                  <a:lnTo>
                    <a:pt x="51" y="16"/>
                  </a:lnTo>
                  <a:lnTo>
                    <a:pt x="50" y="16"/>
                  </a:lnTo>
                  <a:lnTo>
                    <a:pt x="51" y="18"/>
                  </a:lnTo>
                  <a:lnTo>
                    <a:pt x="51" y="19"/>
                  </a:lnTo>
                  <a:lnTo>
                    <a:pt x="51" y="20"/>
                  </a:lnTo>
                  <a:lnTo>
                    <a:pt x="51" y="20"/>
                  </a:lnTo>
                  <a:lnTo>
                    <a:pt x="51" y="22"/>
                  </a:lnTo>
                  <a:lnTo>
                    <a:pt x="51" y="22"/>
                  </a:lnTo>
                  <a:lnTo>
                    <a:pt x="51" y="23"/>
                  </a:lnTo>
                  <a:lnTo>
                    <a:pt x="51" y="23"/>
                  </a:lnTo>
                  <a:lnTo>
                    <a:pt x="51" y="25"/>
                  </a:lnTo>
                  <a:lnTo>
                    <a:pt x="51" y="25"/>
                  </a:lnTo>
                  <a:lnTo>
                    <a:pt x="53" y="25"/>
                  </a:lnTo>
                  <a:lnTo>
                    <a:pt x="53" y="26"/>
                  </a:lnTo>
                  <a:lnTo>
                    <a:pt x="54" y="27"/>
                  </a:lnTo>
                  <a:lnTo>
                    <a:pt x="54" y="27"/>
                  </a:lnTo>
                  <a:lnTo>
                    <a:pt x="53" y="28"/>
                  </a:lnTo>
                  <a:lnTo>
                    <a:pt x="51" y="28"/>
                  </a:lnTo>
                  <a:lnTo>
                    <a:pt x="50" y="28"/>
                  </a:lnTo>
                  <a:lnTo>
                    <a:pt x="49" y="28"/>
                  </a:lnTo>
                  <a:lnTo>
                    <a:pt x="48" y="29"/>
                  </a:lnTo>
                  <a:lnTo>
                    <a:pt x="48" y="29"/>
                  </a:lnTo>
                  <a:lnTo>
                    <a:pt x="49" y="30"/>
                  </a:lnTo>
                  <a:lnTo>
                    <a:pt x="49" y="31"/>
                  </a:lnTo>
                  <a:lnTo>
                    <a:pt x="49" y="33"/>
                  </a:lnTo>
                  <a:lnTo>
                    <a:pt x="48" y="34"/>
                  </a:lnTo>
                  <a:lnTo>
                    <a:pt x="48" y="36"/>
                  </a:lnTo>
                  <a:lnTo>
                    <a:pt x="47" y="37"/>
                  </a:lnTo>
                  <a:lnTo>
                    <a:pt x="46" y="40"/>
                  </a:lnTo>
                  <a:lnTo>
                    <a:pt x="46" y="42"/>
                  </a:lnTo>
                  <a:lnTo>
                    <a:pt x="46" y="44"/>
                  </a:lnTo>
                  <a:lnTo>
                    <a:pt x="46" y="45"/>
                  </a:lnTo>
                  <a:lnTo>
                    <a:pt x="46" y="47"/>
                  </a:lnTo>
                  <a:lnTo>
                    <a:pt x="45" y="48"/>
                  </a:lnTo>
                  <a:lnTo>
                    <a:pt x="45" y="48"/>
                  </a:lnTo>
                  <a:lnTo>
                    <a:pt x="44" y="48"/>
                  </a:lnTo>
                  <a:lnTo>
                    <a:pt x="44" y="48"/>
                  </a:lnTo>
                  <a:lnTo>
                    <a:pt x="43" y="47"/>
                  </a:lnTo>
                  <a:lnTo>
                    <a:pt x="41" y="47"/>
                  </a:lnTo>
                  <a:lnTo>
                    <a:pt x="39" y="47"/>
                  </a:lnTo>
                  <a:lnTo>
                    <a:pt x="37" y="47"/>
                  </a:lnTo>
                  <a:lnTo>
                    <a:pt x="34" y="46"/>
                  </a:lnTo>
                  <a:lnTo>
                    <a:pt x="32" y="46"/>
                  </a:lnTo>
                  <a:lnTo>
                    <a:pt x="29" y="46"/>
                  </a:lnTo>
                  <a:lnTo>
                    <a:pt x="27" y="45"/>
                  </a:lnTo>
                  <a:lnTo>
                    <a:pt x="24" y="45"/>
                  </a:lnTo>
                  <a:lnTo>
                    <a:pt x="22" y="45"/>
                  </a:lnTo>
                  <a:lnTo>
                    <a:pt x="20" y="44"/>
                  </a:lnTo>
                  <a:lnTo>
                    <a:pt x="18" y="44"/>
                  </a:lnTo>
                  <a:lnTo>
                    <a:pt x="16" y="44"/>
                  </a:lnTo>
                  <a:lnTo>
                    <a:pt x="16" y="44"/>
                  </a:lnTo>
                  <a:lnTo>
                    <a:pt x="15" y="44"/>
                  </a:lnTo>
                  <a:lnTo>
                    <a:pt x="14" y="44"/>
                  </a:lnTo>
                  <a:lnTo>
                    <a:pt x="14" y="43"/>
                  </a:lnTo>
                  <a:lnTo>
                    <a:pt x="13" y="42"/>
                  </a:lnTo>
                  <a:lnTo>
                    <a:pt x="12" y="41"/>
                  </a:lnTo>
                  <a:lnTo>
                    <a:pt x="11" y="40"/>
                  </a:lnTo>
                  <a:lnTo>
                    <a:pt x="11" y="39"/>
                  </a:lnTo>
                  <a:lnTo>
                    <a:pt x="10" y="38"/>
                  </a:lnTo>
                  <a:lnTo>
                    <a:pt x="9" y="38"/>
                  </a:lnTo>
                  <a:lnTo>
                    <a:pt x="9" y="37"/>
                  </a:lnTo>
                  <a:lnTo>
                    <a:pt x="8" y="36"/>
                  </a:lnTo>
                  <a:lnTo>
                    <a:pt x="6" y="35"/>
                  </a:lnTo>
                  <a:lnTo>
                    <a:pt x="5" y="34"/>
                  </a:lnTo>
                  <a:lnTo>
                    <a:pt x="5" y="33"/>
                  </a:lnTo>
                  <a:lnTo>
                    <a:pt x="4" y="31"/>
                  </a:lnTo>
                  <a:lnTo>
                    <a:pt x="3" y="30"/>
                  </a:lnTo>
                  <a:lnTo>
                    <a:pt x="3" y="29"/>
                  </a:lnTo>
                  <a:lnTo>
                    <a:pt x="2" y="29"/>
                  </a:lnTo>
                  <a:lnTo>
                    <a:pt x="1" y="28"/>
                  </a:lnTo>
                  <a:lnTo>
                    <a:pt x="1" y="27"/>
                  </a:lnTo>
                  <a:lnTo>
                    <a:pt x="0" y="26"/>
                  </a:lnTo>
                  <a:lnTo>
                    <a:pt x="0" y="25"/>
                  </a:lnTo>
                  <a:lnTo>
                    <a:pt x="0" y="24"/>
                  </a:lnTo>
                  <a:lnTo>
                    <a:pt x="1" y="24"/>
                  </a:lnTo>
                  <a:lnTo>
                    <a:pt x="1" y="24"/>
                  </a:lnTo>
                  <a:lnTo>
                    <a:pt x="1" y="25"/>
                  </a:lnTo>
                  <a:lnTo>
                    <a:pt x="2" y="25"/>
                  </a:lnTo>
                  <a:lnTo>
                    <a:pt x="3" y="25"/>
                  </a:lnTo>
                  <a:lnTo>
                    <a:pt x="3" y="27"/>
                  </a:lnTo>
                  <a:lnTo>
                    <a:pt x="4" y="28"/>
                  </a:lnTo>
                  <a:lnTo>
                    <a:pt x="4" y="28"/>
                  </a:lnTo>
                  <a:lnTo>
                    <a:pt x="8" y="29"/>
                  </a:lnTo>
                  <a:lnTo>
                    <a:pt x="9" y="28"/>
                  </a:lnTo>
                  <a:lnTo>
                    <a:pt x="12" y="27"/>
                  </a:lnTo>
                  <a:lnTo>
                    <a:pt x="14" y="26"/>
                  </a:lnTo>
                  <a:lnTo>
                    <a:pt x="18" y="26"/>
                  </a:lnTo>
                  <a:lnTo>
                    <a:pt x="22" y="27"/>
                  </a:lnTo>
                  <a:lnTo>
                    <a:pt x="27" y="27"/>
                  </a:lnTo>
                  <a:lnTo>
                    <a:pt x="28" y="27"/>
                  </a:lnTo>
                  <a:lnTo>
                    <a:pt x="31" y="26"/>
                  </a:lnTo>
                  <a:lnTo>
                    <a:pt x="33" y="25"/>
                  </a:lnTo>
                  <a:lnTo>
                    <a:pt x="34" y="24"/>
                  </a:lnTo>
                  <a:lnTo>
                    <a:pt x="35" y="23"/>
                  </a:lnTo>
                  <a:lnTo>
                    <a:pt x="35" y="22"/>
                  </a:lnTo>
                  <a:lnTo>
                    <a:pt x="35" y="21"/>
                  </a:lnTo>
                  <a:lnTo>
                    <a:pt x="36" y="21"/>
                  </a:lnTo>
                  <a:lnTo>
                    <a:pt x="36" y="20"/>
                  </a:lnTo>
                  <a:lnTo>
                    <a:pt x="36" y="18"/>
                  </a:lnTo>
                  <a:lnTo>
                    <a:pt x="37" y="17"/>
                  </a:lnTo>
                  <a:lnTo>
                    <a:pt x="41" y="14"/>
                  </a:lnTo>
                  <a:lnTo>
                    <a:pt x="44" y="11"/>
                  </a:lnTo>
                  <a:lnTo>
                    <a:pt x="44" y="11"/>
                  </a:lnTo>
                  <a:lnTo>
                    <a:pt x="46" y="9"/>
                  </a:lnTo>
                  <a:lnTo>
                    <a:pt x="46" y="8"/>
                  </a:lnTo>
                  <a:lnTo>
                    <a:pt x="51" y="4"/>
                  </a:lnTo>
                  <a:lnTo>
                    <a:pt x="52" y="2"/>
                  </a:lnTo>
                  <a:lnTo>
                    <a:pt x="52" y="0"/>
                  </a:lnTo>
                  <a:lnTo>
                    <a:pt x="52" y="0"/>
                  </a:lnTo>
                  <a:lnTo>
                    <a:pt x="52" y="0"/>
                  </a:lnTo>
                  <a:lnTo>
                    <a:pt x="53" y="1"/>
                  </a:lnTo>
                  <a:lnTo>
                    <a:pt x="53" y="2"/>
                  </a:lnTo>
                  <a:lnTo>
                    <a:pt x="53" y="3"/>
                  </a:lnTo>
                  <a:lnTo>
                    <a:pt x="53" y="5"/>
                  </a:lnTo>
                  <a:lnTo>
                    <a:pt x="53" y="5"/>
                  </a:lnTo>
                  <a:lnTo>
                    <a:pt x="54" y="6"/>
                  </a:lnTo>
                  <a:close/>
                  <a:moveTo>
                    <a:pt x="55" y="12"/>
                  </a:moveTo>
                  <a:lnTo>
                    <a:pt x="55" y="12"/>
                  </a:lnTo>
                  <a:lnTo>
                    <a:pt x="56" y="11"/>
                  </a:lnTo>
                  <a:lnTo>
                    <a:pt x="56" y="11"/>
                  </a:lnTo>
                  <a:lnTo>
                    <a:pt x="55" y="11"/>
                  </a:lnTo>
                  <a:lnTo>
                    <a:pt x="55" y="11"/>
                  </a:lnTo>
                  <a:lnTo>
                    <a:pt x="55" y="11"/>
                  </a:lnTo>
                  <a:lnTo>
                    <a:pt x="55" y="1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301"/>
            <p:cNvSpPr>
              <a:spLocks noEditPoints="1"/>
            </p:cNvSpPr>
            <p:nvPr/>
          </p:nvSpPr>
          <p:spPr bwMode="auto">
            <a:xfrm>
              <a:off x="4854575" y="571501"/>
              <a:ext cx="304800" cy="169863"/>
            </a:xfrm>
            <a:custGeom>
              <a:avLst/>
              <a:gdLst>
                <a:gd name="T0" fmla="*/ 112 w 192"/>
                <a:gd name="T1" fmla="*/ 0 h 107"/>
                <a:gd name="T2" fmla="*/ 120 w 192"/>
                <a:gd name="T3" fmla="*/ 9 h 107"/>
                <a:gd name="T4" fmla="*/ 122 w 192"/>
                <a:gd name="T5" fmla="*/ 15 h 107"/>
                <a:gd name="T6" fmla="*/ 133 w 192"/>
                <a:gd name="T7" fmla="*/ 17 h 107"/>
                <a:gd name="T8" fmla="*/ 136 w 192"/>
                <a:gd name="T9" fmla="*/ 23 h 107"/>
                <a:gd name="T10" fmla="*/ 146 w 192"/>
                <a:gd name="T11" fmla="*/ 26 h 107"/>
                <a:gd name="T12" fmla="*/ 156 w 192"/>
                <a:gd name="T13" fmla="*/ 26 h 107"/>
                <a:gd name="T14" fmla="*/ 167 w 192"/>
                <a:gd name="T15" fmla="*/ 32 h 107"/>
                <a:gd name="T16" fmla="*/ 178 w 192"/>
                <a:gd name="T17" fmla="*/ 33 h 107"/>
                <a:gd name="T18" fmla="*/ 189 w 192"/>
                <a:gd name="T19" fmla="*/ 36 h 107"/>
                <a:gd name="T20" fmla="*/ 187 w 192"/>
                <a:gd name="T21" fmla="*/ 45 h 107"/>
                <a:gd name="T22" fmla="*/ 188 w 192"/>
                <a:gd name="T23" fmla="*/ 49 h 107"/>
                <a:gd name="T24" fmla="*/ 191 w 192"/>
                <a:gd name="T25" fmla="*/ 55 h 107"/>
                <a:gd name="T26" fmla="*/ 183 w 192"/>
                <a:gd name="T27" fmla="*/ 60 h 107"/>
                <a:gd name="T28" fmla="*/ 176 w 192"/>
                <a:gd name="T29" fmla="*/ 67 h 107"/>
                <a:gd name="T30" fmla="*/ 176 w 192"/>
                <a:gd name="T31" fmla="*/ 70 h 107"/>
                <a:gd name="T32" fmla="*/ 156 w 192"/>
                <a:gd name="T33" fmla="*/ 76 h 107"/>
                <a:gd name="T34" fmla="*/ 146 w 192"/>
                <a:gd name="T35" fmla="*/ 82 h 107"/>
                <a:gd name="T36" fmla="*/ 148 w 192"/>
                <a:gd name="T37" fmla="*/ 93 h 107"/>
                <a:gd name="T38" fmla="*/ 162 w 192"/>
                <a:gd name="T39" fmla="*/ 94 h 107"/>
                <a:gd name="T40" fmla="*/ 152 w 192"/>
                <a:gd name="T41" fmla="*/ 97 h 107"/>
                <a:gd name="T42" fmla="*/ 133 w 192"/>
                <a:gd name="T43" fmla="*/ 107 h 107"/>
                <a:gd name="T44" fmla="*/ 125 w 192"/>
                <a:gd name="T45" fmla="*/ 96 h 107"/>
                <a:gd name="T46" fmla="*/ 128 w 192"/>
                <a:gd name="T47" fmla="*/ 85 h 107"/>
                <a:gd name="T48" fmla="*/ 110 w 192"/>
                <a:gd name="T49" fmla="*/ 82 h 107"/>
                <a:gd name="T50" fmla="*/ 105 w 192"/>
                <a:gd name="T51" fmla="*/ 78 h 107"/>
                <a:gd name="T52" fmla="*/ 109 w 192"/>
                <a:gd name="T53" fmla="*/ 75 h 107"/>
                <a:gd name="T54" fmla="*/ 108 w 192"/>
                <a:gd name="T55" fmla="*/ 76 h 107"/>
                <a:gd name="T56" fmla="*/ 96 w 192"/>
                <a:gd name="T57" fmla="*/ 81 h 107"/>
                <a:gd name="T58" fmla="*/ 85 w 192"/>
                <a:gd name="T59" fmla="*/ 89 h 107"/>
                <a:gd name="T60" fmla="*/ 79 w 192"/>
                <a:gd name="T61" fmla="*/ 95 h 107"/>
                <a:gd name="T62" fmla="*/ 71 w 192"/>
                <a:gd name="T63" fmla="*/ 92 h 107"/>
                <a:gd name="T64" fmla="*/ 76 w 192"/>
                <a:gd name="T65" fmla="*/ 86 h 107"/>
                <a:gd name="T66" fmla="*/ 79 w 192"/>
                <a:gd name="T67" fmla="*/ 79 h 107"/>
                <a:gd name="T68" fmla="*/ 83 w 192"/>
                <a:gd name="T69" fmla="*/ 80 h 107"/>
                <a:gd name="T70" fmla="*/ 87 w 192"/>
                <a:gd name="T71" fmla="*/ 76 h 107"/>
                <a:gd name="T72" fmla="*/ 82 w 192"/>
                <a:gd name="T73" fmla="*/ 69 h 107"/>
                <a:gd name="T74" fmla="*/ 77 w 192"/>
                <a:gd name="T75" fmla="*/ 64 h 107"/>
                <a:gd name="T76" fmla="*/ 72 w 192"/>
                <a:gd name="T77" fmla="*/ 57 h 107"/>
                <a:gd name="T78" fmla="*/ 64 w 192"/>
                <a:gd name="T79" fmla="*/ 55 h 107"/>
                <a:gd name="T80" fmla="*/ 56 w 192"/>
                <a:gd name="T81" fmla="*/ 52 h 107"/>
                <a:gd name="T82" fmla="*/ 45 w 192"/>
                <a:gd name="T83" fmla="*/ 56 h 107"/>
                <a:gd name="T84" fmla="*/ 29 w 192"/>
                <a:gd name="T85" fmla="*/ 61 h 107"/>
                <a:gd name="T86" fmla="*/ 17 w 192"/>
                <a:gd name="T87" fmla="*/ 58 h 107"/>
                <a:gd name="T88" fmla="*/ 8 w 192"/>
                <a:gd name="T89" fmla="*/ 58 h 107"/>
                <a:gd name="T90" fmla="*/ 2 w 192"/>
                <a:gd name="T91" fmla="*/ 55 h 107"/>
                <a:gd name="T92" fmla="*/ 1 w 192"/>
                <a:gd name="T93" fmla="*/ 48 h 107"/>
                <a:gd name="T94" fmla="*/ 6 w 192"/>
                <a:gd name="T95" fmla="*/ 44 h 107"/>
                <a:gd name="T96" fmla="*/ 6 w 192"/>
                <a:gd name="T97" fmla="*/ 33 h 107"/>
                <a:gd name="T98" fmla="*/ 17 w 192"/>
                <a:gd name="T99" fmla="*/ 23 h 107"/>
                <a:gd name="T100" fmla="*/ 13 w 192"/>
                <a:gd name="T101" fmla="*/ 16 h 107"/>
                <a:gd name="T102" fmla="*/ 12 w 192"/>
                <a:gd name="T103" fmla="*/ 10 h 107"/>
                <a:gd name="T104" fmla="*/ 22 w 192"/>
                <a:gd name="T105" fmla="*/ 5 h 107"/>
                <a:gd name="T106" fmla="*/ 43 w 192"/>
                <a:gd name="T107" fmla="*/ 8 h 107"/>
                <a:gd name="T108" fmla="*/ 53 w 192"/>
                <a:gd name="T109" fmla="*/ 12 h 107"/>
                <a:gd name="T110" fmla="*/ 61 w 192"/>
                <a:gd name="T111" fmla="*/ 11 h 107"/>
                <a:gd name="T112" fmla="*/ 67 w 192"/>
                <a:gd name="T113" fmla="*/ 10 h 107"/>
                <a:gd name="T114" fmla="*/ 79 w 192"/>
                <a:gd name="T115" fmla="*/ 12 h 107"/>
                <a:gd name="T116" fmla="*/ 83 w 192"/>
                <a:gd name="T117" fmla="*/ 10 h 107"/>
                <a:gd name="T118" fmla="*/ 92 w 192"/>
                <a:gd name="T119" fmla="*/ 3 h 107"/>
                <a:gd name="T120" fmla="*/ 100 w 192"/>
                <a:gd name="T121"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2" h="107">
                  <a:moveTo>
                    <a:pt x="111" y="83"/>
                  </a:moveTo>
                  <a:lnTo>
                    <a:pt x="112" y="84"/>
                  </a:lnTo>
                  <a:lnTo>
                    <a:pt x="111" y="83"/>
                  </a:lnTo>
                  <a:lnTo>
                    <a:pt x="107" y="83"/>
                  </a:lnTo>
                  <a:lnTo>
                    <a:pt x="106" y="82"/>
                  </a:lnTo>
                  <a:lnTo>
                    <a:pt x="105" y="82"/>
                  </a:lnTo>
                  <a:lnTo>
                    <a:pt x="105" y="81"/>
                  </a:lnTo>
                  <a:lnTo>
                    <a:pt x="106" y="82"/>
                  </a:lnTo>
                  <a:lnTo>
                    <a:pt x="107" y="82"/>
                  </a:lnTo>
                  <a:lnTo>
                    <a:pt x="111" y="83"/>
                  </a:lnTo>
                  <a:close/>
                  <a:moveTo>
                    <a:pt x="112" y="0"/>
                  </a:moveTo>
                  <a:lnTo>
                    <a:pt x="113" y="0"/>
                  </a:lnTo>
                  <a:lnTo>
                    <a:pt x="114" y="0"/>
                  </a:lnTo>
                  <a:lnTo>
                    <a:pt x="115" y="0"/>
                  </a:lnTo>
                  <a:lnTo>
                    <a:pt x="117" y="1"/>
                  </a:lnTo>
                  <a:lnTo>
                    <a:pt x="118" y="2"/>
                  </a:lnTo>
                  <a:lnTo>
                    <a:pt x="119" y="4"/>
                  </a:lnTo>
                  <a:lnTo>
                    <a:pt x="123" y="8"/>
                  </a:lnTo>
                  <a:lnTo>
                    <a:pt x="123" y="8"/>
                  </a:lnTo>
                  <a:lnTo>
                    <a:pt x="123" y="9"/>
                  </a:lnTo>
                  <a:lnTo>
                    <a:pt x="121" y="9"/>
                  </a:lnTo>
                  <a:lnTo>
                    <a:pt x="120" y="9"/>
                  </a:lnTo>
                  <a:lnTo>
                    <a:pt x="120" y="10"/>
                  </a:lnTo>
                  <a:lnTo>
                    <a:pt x="121" y="10"/>
                  </a:lnTo>
                  <a:lnTo>
                    <a:pt x="121" y="11"/>
                  </a:lnTo>
                  <a:lnTo>
                    <a:pt x="121" y="12"/>
                  </a:lnTo>
                  <a:lnTo>
                    <a:pt x="122" y="13"/>
                  </a:lnTo>
                  <a:lnTo>
                    <a:pt x="122" y="13"/>
                  </a:lnTo>
                  <a:lnTo>
                    <a:pt x="123" y="14"/>
                  </a:lnTo>
                  <a:lnTo>
                    <a:pt x="123" y="14"/>
                  </a:lnTo>
                  <a:lnTo>
                    <a:pt x="122" y="14"/>
                  </a:lnTo>
                  <a:lnTo>
                    <a:pt x="122" y="15"/>
                  </a:lnTo>
                  <a:lnTo>
                    <a:pt x="122" y="15"/>
                  </a:lnTo>
                  <a:lnTo>
                    <a:pt x="125" y="15"/>
                  </a:lnTo>
                  <a:lnTo>
                    <a:pt x="126" y="15"/>
                  </a:lnTo>
                  <a:lnTo>
                    <a:pt x="127" y="16"/>
                  </a:lnTo>
                  <a:lnTo>
                    <a:pt x="128" y="16"/>
                  </a:lnTo>
                  <a:lnTo>
                    <a:pt x="129" y="16"/>
                  </a:lnTo>
                  <a:lnTo>
                    <a:pt x="130" y="15"/>
                  </a:lnTo>
                  <a:lnTo>
                    <a:pt x="131" y="15"/>
                  </a:lnTo>
                  <a:lnTo>
                    <a:pt x="131" y="16"/>
                  </a:lnTo>
                  <a:lnTo>
                    <a:pt x="132" y="16"/>
                  </a:lnTo>
                  <a:lnTo>
                    <a:pt x="132" y="17"/>
                  </a:lnTo>
                  <a:lnTo>
                    <a:pt x="133" y="17"/>
                  </a:lnTo>
                  <a:lnTo>
                    <a:pt x="133" y="17"/>
                  </a:lnTo>
                  <a:lnTo>
                    <a:pt x="134" y="17"/>
                  </a:lnTo>
                  <a:lnTo>
                    <a:pt x="134" y="18"/>
                  </a:lnTo>
                  <a:lnTo>
                    <a:pt x="134" y="18"/>
                  </a:lnTo>
                  <a:lnTo>
                    <a:pt x="134" y="19"/>
                  </a:lnTo>
                  <a:lnTo>
                    <a:pt x="135" y="19"/>
                  </a:lnTo>
                  <a:lnTo>
                    <a:pt x="135" y="21"/>
                  </a:lnTo>
                  <a:lnTo>
                    <a:pt x="136" y="21"/>
                  </a:lnTo>
                  <a:lnTo>
                    <a:pt x="136" y="22"/>
                  </a:lnTo>
                  <a:lnTo>
                    <a:pt x="136" y="22"/>
                  </a:lnTo>
                  <a:lnTo>
                    <a:pt x="136" y="23"/>
                  </a:lnTo>
                  <a:lnTo>
                    <a:pt x="136" y="23"/>
                  </a:lnTo>
                  <a:lnTo>
                    <a:pt x="136" y="24"/>
                  </a:lnTo>
                  <a:lnTo>
                    <a:pt x="137" y="25"/>
                  </a:lnTo>
                  <a:lnTo>
                    <a:pt x="139" y="25"/>
                  </a:lnTo>
                  <a:lnTo>
                    <a:pt x="140" y="26"/>
                  </a:lnTo>
                  <a:lnTo>
                    <a:pt x="140" y="27"/>
                  </a:lnTo>
                  <a:lnTo>
                    <a:pt x="142" y="26"/>
                  </a:lnTo>
                  <a:lnTo>
                    <a:pt x="142" y="25"/>
                  </a:lnTo>
                  <a:lnTo>
                    <a:pt x="144" y="26"/>
                  </a:lnTo>
                  <a:lnTo>
                    <a:pt x="145" y="26"/>
                  </a:lnTo>
                  <a:lnTo>
                    <a:pt x="146" y="26"/>
                  </a:lnTo>
                  <a:lnTo>
                    <a:pt x="146" y="27"/>
                  </a:lnTo>
                  <a:lnTo>
                    <a:pt x="147" y="27"/>
                  </a:lnTo>
                  <a:lnTo>
                    <a:pt x="148" y="27"/>
                  </a:lnTo>
                  <a:lnTo>
                    <a:pt x="149" y="27"/>
                  </a:lnTo>
                  <a:lnTo>
                    <a:pt x="150" y="28"/>
                  </a:lnTo>
                  <a:lnTo>
                    <a:pt x="151" y="28"/>
                  </a:lnTo>
                  <a:lnTo>
                    <a:pt x="151" y="28"/>
                  </a:lnTo>
                  <a:lnTo>
                    <a:pt x="152" y="27"/>
                  </a:lnTo>
                  <a:lnTo>
                    <a:pt x="154" y="27"/>
                  </a:lnTo>
                  <a:lnTo>
                    <a:pt x="155" y="26"/>
                  </a:lnTo>
                  <a:lnTo>
                    <a:pt x="156" y="26"/>
                  </a:lnTo>
                  <a:lnTo>
                    <a:pt x="157" y="26"/>
                  </a:lnTo>
                  <a:lnTo>
                    <a:pt x="157" y="26"/>
                  </a:lnTo>
                  <a:lnTo>
                    <a:pt x="158" y="26"/>
                  </a:lnTo>
                  <a:lnTo>
                    <a:pt x="159" y="27"/>
                  </a:lnTo>
                  <a:lnTo>
                    <a:pt x="160" y="27"/>
                  </a:lnTo>
                  <a:lnTo>
                    <a:pt x="161" y="28"/>
                  </a:lnTo>
                  <a:lnTo>
                    <a:pt x="162" y="30"/>
                  </a:lnTo>
                  <a:lnTo>
                    <a:pt x="165" y="32"/>
                  </a:lnTo>
                  <a:lnTo>
                    <a:pt x="166" y="32"/>
                  </a:lnTo>
                  <a:lnTo>
                    <a:pt x="167" y="32"/>
                  </a:lnTo>
                  <a:lnTo>
                    <a:pt x="167" y="32"/>
                  </a:lnTo>
                  <a:lnTo>
                    <a:pt x="167" y="32"/>
                  </a:lnTo>
                  <a:lnTo>
                    <a:pt x="167" y="31"/>
                  </a:lnTo>
                  <a:lnTo>
                    <a:pt x="167" y="30"/>
                  </a:lnTo>
                  <a:lnTo>
                    <a:pt x="168" y="30"/>
                  </a:lnTo>
                  <a:lnTo>
                    <a:pt x="170" y="32"/>
                  </a:lnTo>
                  <a:lnTo>
                    <a:pt x="171" y="32"/>
                  </a:lnTo>
                  <a:lnTo>
                    <a:pt x="172" y="32"/>
                  </a:lnTo>
                  <a:lnTo>
                    <a:pt x="175" y="33"/>
                  </a:lnTo>
                  <a:lnTo>
                    <a:pt x="176" y="33"/>
                  </a:lnTo>
                  <a:lnTo>
                    <a:pt x="178" y="33"/>
                  </a:lnTo>
                  <a:lnTo>
                    <a:pt x="178" y="33"/>
                  </a:lnTo>
                  <a:lnTo>
                    <a:pt x="179" y="33"/>
                  </a:lnTo>
                  <a:lnTo>
                    <a:pt x="179" y="33"/>
                  </a:lnTo>
                  <a:lnTo>
                    <a:pt x="180" y="34"/>
                  </a:lnTo>
                  <a:lnTo>
                    <a:pt x="181" y="34"/>
                  </a:lnTo>
                  <a:lnTo>
                    <a:pt x="181" y="35"/>
                  </a:lnTo>
                  <a:lnTo>
                    <a:pt x="182" y="35"/>
                  </a:lnTo>
                  <a:lnTo>
                    <a:pt x="184" y="36"/>
                  </a:lnTo>
                  <a:lnTo>
                    <a:pt x="186" y="37"/>
                  </a:lnTo>
                  <a:lnTo>
                    <a:pt x="187" y="37"/>
                  </a:lnTo>
                  <a:lnTo>
                    <a:pt x="188" y="36"/>
                  </a:lnTo>
                  <a:lnTo>
                    <a:pt x="189" y="36"/>
                  </a:lnTo>
                  <a:lnTo>
                    <a:pt x="189" y="37"/>
                  </a:lnTo>
                  <a:lnTo>
                    <a:pt x="189" y="37"/>
                  </a:lnTo>
                  <a:lnTo>
                    <a:pt x="189" y="38"/>
                  </a:lnTo>
                  <a:lnTo>
                    <a:pt x="189" y="38"/>
                  </a:lnTo>
                  <a:lnTo>
                    <a:pt x="190" y="39"/>
                  </a:lnTo>
                  <a:lnTo>
                    <a:pt x="190" y="40"/>
                  </a:lnTo>
                  <a:lnTo>
                    <a:pt x="190" y="41"/>
                  </a:lnTo>
                  <a:lnTo>
                    <a:pt x="190" y="43"/>
                  </a:lnTo>
                  <a:lnTo>
                    <a:pt x="189" y="43"/>
                  </a:lnTo>
                  <a:lnTo>
                    <a:pt x="189" y="44"/>
                  </a:lnTo>
                  <a:lnTo>
                    <a:pt x="187" y="45"/>
                  </a:lnTo>
                  <a:lnTo>
                    <a:pt x="187" y="45"/>
                  </a:lnTo>
                  <a:lnTo>
                    <a:pt x="187" y="46"/>
                  </a:lnTo>
                  <a:lnTo>
                    <a:pt x="188" y="46"/>
                  </a:lnTo>
                  <a:lnTo>
                    <a:pt x="189" y="47"/>
                  </a:lnTo>
                  <a:lnTo>
                    <a:pt x="190" y="47"/>
                  </a:lnTo>
                  <a:lnTo>
                    <a:pt x="190" y="47"/>
                  </a:lnTo>
                  <a:lnTo>
                    <a:pt x="190" y="48"/>
                  </a:lnTo>
                  <a:lnTo>
                    <a:pt x="189" y="48"/>
                  </a:lnTo>
                  <a:lnTo>
                    <a:pt x="188" y="48"/>
                  </a:lnTo>
                  <a:lnTo>
                    <a:pt x="188" y="48"/>
                  </a:lnTo>
                  <a:lnTo>
                    <a:pt x="188" y="49"/>
                  </a:lnTo>
                  <a:lnTo>
                    <a:pt x="187" y="50"/>
                  </a:lnTo>
                  <a:lnTo>
                    <a:pt x="187" y="50"/>
                  </a:lnTo>
                  <a:lnTo>
                    <a:pt x="189" y="51"/>
                  </a:lnTo>
                  <a:lnTo>
                    <a:pt x="189" y="51"/>
                  </a:lnTo>
                  <a:lnTo>
                    <a:pt x="190" y="52"/>
                  </a:lnTo>
                  <a:lnTo>
                    <a:pt x="190" y="53"/>
                  </a:lnTo>
                  <a:lnTo>
                    <a:pt x="191" y="54"/>
                  </a:lnTo>
                  <a:lnTo>
                    <a:pt x="190" y="54"/>
                  </a:lnTo>
                  <a:lnTo>
                    <a:pt x="190" y="54"/>
                  </a:lnTo>
                  <a:lnTo>
                    <a:pt x="190" y="54"/>
                  </a:lnTo>
                  <a:lnTo>
                    <a:pt x="191" y="55"/>
                  </a:lnTo>
                  <a:lnTo>
                    <a:pt x="191" y="55"/>
                  </a:lnTo>
                  <a:lnTo>
                    <a:pt x="192" y="55"/>
                  </a:lnTo>
                  <a:lnTo>
                    <a:pt x="191" y="56"/>
                  </a:lnTo>
                  <a:lnTo>
                    <a:pt x="191" y="58"/>
                  </a:lnTo>
                  <a:lnTo>
                    <a:pt x="190" y="59"/>
                  </a:lnTo>
                  <a:lnTo>
                    <a:pt x="191" y="60"/>
                  </a:lnTo>
                  <a:lnTo>
                    <a:pt x="190" y="60"/>
                  </a:lnTo>
                  <a:lnTo>
                    <a:pt x="190" y="60"/>
                  </a:lnTo>
                  <a:lnTo>
                    <a:pt x="187" y="60"/>
                  </a:lnTo>
                  <a:lnTo>
                    <a:pt x="184" y="60"/>
                  </a:lnTo>
                  <a:lnTo>
                    <a:pt x="183" y="60"/>
                  </a:lnTo>
                  <a:lnTo>
                    <a:pt x="182" y="60"/>
                  </a:lnTo>
                  <a:lnTo>
                    <a:pt x="181" y="60"/>
                  </a:lnTo>
                  <a:lnTo>
                    <a:pt x="180" y="62"/>
                  </a:lnTo>
                  <a:lnTo>
                    <a:pt x="179" y="63"/>
                  </a:lnTo>
                  <a:lnTo>
                    <a:pt x="178" y="63"/>
                  </a:lnTo>
                  <a:lnTo>
                    <a:pt x="177" y="63"/>
                  </a:lnTo>
                  <a:lnTo>
                    <a:pt x="176" y="64"/>
                  </a:lnTo>
                  <a:lnTo>
                    <a:pt x="176" y="65"/>
                  </a:lnTo>
                  <a:lnTo>
                    <a:pt x="176" y="66"/>
                  </a:lnTo>
                  <a:lnTo>
                    <a:pt x="176" y="67"/>
                  </a:lnTo>
                  <a:lnTo>
                    <a:pt x="176" y="67"/>
                  </a:lnTo>
                  <a:lnTo>
                    <a:pt x="176" y="67"/>
                  </a:lnTo>
                  <a:lnTo>
                    <a:pt x="176" y="68"/>
                  </a:lnTo>
                  <a:lnTo>
                    <a:pt x="176" y="68"/>
                  </a:lnTo>
                  <a:lnTo>
                    <a:pt x="177" y="68"/>
                  </a:lnTo>
                  <a:lnTo>
                    <a:pt x="177" y="68"/>
                  </a:lnTo>
                  <a:lnTo>
                    <a:pt x="176" y="68"/>
                  </a:lnTo>
                  <a:lnTo>
                    <a:pt x="176" y="69"/>
                  </a:lnTo>
                  <a:lnTo>
                    <a:pt x="176" y="69"/>
                  </a:lnTo>
                  <a:lnTo>
                    <a:pt x="176" y="70"/>
                  </a:lnTo>
                  <a:lnTo>
                    <a:pt x="176" y="70"/>
                  </a:lnTo>
                  <a:lnTo>
                    <a:pt x="176" y="70"/>
                  </a:lnTo>
                  <a:lnTo>
                    <a:pt x="171" y="70"/>
                  </a:lnTo>
                  <a:lnTo>
                    <a:pt x="168" y="70"/>
                  </a:lnTo>
                  <a:lnTo>
                    <a:pt x="167" y="72"/>
                  </a:lnTo>
                  <a:lnTo>
                    <a:pt x="165" y="72"/>
                  </a:lnTo>
                  <a:lnTo>
                    <a:pt x="164" y="73"/>
                  </a:lnTo>
                  <a:lnTo>
                    <a:pt x="162" y="74"/>
                  </a:lnTo>
                  <a:lnTo>
                    <a:pt x="161" y="75"/>
                  </a:lnTo>
                  <a:lnTo>
                    <a:pt x="160" y="75"/>
                  </a:lnTo>
                  <a:lnTo>
                    <a:pt x="159" y="75"/>
                  </a:lnTo>
                  <a:lnTo>
                    <a:pt x="157" y="75"/>
                  </a:lnTo>
                  <a:lnTo>
                    <a:pt x="156" y="76"/>
                  </a:lnTo>
                  <a:lnTo>
                    <a:pt x="155" y="76"/>
                  </a:lnTo>
                  <a:lnTo>
                    <a:pt x="153" y="76"/>
                  </a:lnTo>
                  <a:lnTo>
                    <a:pt x="151" y="76"/>
                  </a:lnTo>
                  <a:lnTo>
                    <a:pt x="147" y="81"/>
                  </a:lnTo>
                  <a:lnTo>
                    <a:pt x="146" y="83"/>
                  </a:lnTo>
                  <a:lnTo>
                    <a:pt x="146" y="83"/>
                  </a:lnTo>
                  <a:lnTo>
                    <a:pt x="145" y="84"/>
                  </a:lnTo>
                  <a:lnTo>
                    <a:pt x="144" y="84"/>
                  </a:lnTo>
                  <a:lnTo>
                    <a:pt x="144" y="84"/>
                  </a:lnTo>
                  <a:lnTo>
                    <a:pt x="146" y="83"/>
                  </a:lnTo>
                  <a:lnTo>
                    <a:pt x="146" y="82"/>
                  </a:lnTo>
                  <a:lnTo>
                    <a:pt x="146" y="81"/>
                  </a:lnTo>
                  <a:lnTo>
                    <a:pt x="146" y="81"/>
                  </a:lnTo>
                  <a:lnTo>
                    <a:pt x="145" y="80"/>
                  </a:lnTo>
                  <a:lnTo>
                    <a:pt x="144" y="82"/>
                  </a:lnTo>
                  <a:lnTo>
                    <a:pt x="143" y="82"/>
                  </a:lnTo>
                  <a:lnTo>
                    <a:pt x="142" y="83"/>
                  </a:lnTo>
                  <a:lnTo>
                    <a:pt x="142" y="85"/>
                  </a:lnTo>
                  <a:lnTo>
                    <a:pt x="142" y="86"/>
                  </a:lnTo>
                  <a:lnTo>
                    <a:pt x="143" y="87"/>
                  </a:lnTo>
                  <a:lnTo>
                    <a:pt x="145" y="90"/>
                  </a:lnTo>
                  <a:lnTo>
                    <a:pt x="148" y="93"/>
                  </a:lnTo>
                  <a:lnTo>
                    <a:pt x="149" y="94"/>
                  </a:lnTo>
                  <a:lnTo>
                    <a:pt x="150" y="95"/>
                  </a:lnTo>
                  <a:lnTo>
                    <a:pt x="151" y="95"/>
                  </a:lnTo>
                  <a:lnTo>
                    <a:pt x="153" y="94"/>
                  </a:lnTo>
                  <a:lnTo>
                    <a:pt x="154" y="94"/>
                  </a:lnTo>
                  <a:lnTo>
                    <a:pt x="156" y="94"/>
                  </a:lnTo>
                  <a:lnTo>
                    <a:pt x="157" y="93"/>
                  </a:lnTo>
                  <a:lnTo>
                    <a:pt x="158" y="93"/>
                  </a:lnTo>
                  <a:lnTo>
                    <a:pt x="159" y="93"/>
                  </a:lnTo>
                  <a:lnTo>
                    <a:pt x="160" y="93"/>
                  </a:lnTo>
                  <a:lnTo>
                    <a:pt x="162" y="94"/>
                  </a:lnTo>
                  <a:lnTo>
                    <a:pt x="162" y="95"/>
                  </a:lnTo>
                  <a:lnTo>
                    <a:pt x="161" y="96"/>
                  </a:lnTo>
                  <a:lnTo>
                    <a:pt x="161" y="97"/>
                  </a:lnTo>
                  <a:lnTo>
                    <a:pt x="161" y="98"/>
                  </a:lnTo>
                  <a:lnTo>
                    <a:pt x="159" y="98"/>
                  </a:lnTo>
                  <a:lnTo>
                    <a:pt x="157" y="98"/>
                  </a:lnTo>
                  <a:lnTo>
                    <a:pt x="155" y="99"/>
                  </a:lnTo>
                  <a:lnTo>
                    <a:pt x="155" y="98"/>
                  </a:lnTo>
                  <a:lnTo>
                    <a:pt x="154" y="98"/>
                  </a:lnTo>
                  <a:lnTo>
                    <a:pt x="153" y="98"/>
                  </a:lnTo>
                  <a:lnTo>
                    <a:pt x="152" y="97"/>
                  </a:lnTo>
                  <a:lnTo>
                    <a:pt x="151" y="98"/>
                  </a:lnTo>
                  <a:lnTo>
                    <a:pt x="150" y="99"/>
                  </a:lnTo>
                  <a:lnTo>
                    <a:pt x="148" y="100"/>
                  </a:lnTo>
                  <a:lnTo>
                    <a:pt x="148" y="101"/>
                  </a:lnTo>
                  <a:lnTo>
                    <a:pt x="145" y="101"/>
                  </a:lnTo>
                  <a:lnTo>
                    <a:pt x="144" y="101"/>
                  </a:lnTo>
                  <a:lnTo>
                    <a:pt x="141" y="103"/>
                  </a:lnTo>
                  <a:lnTo>
                    <a:pt x="140" y="105"/>
                  </a:lnTo>
                  <a:lnTo>
                    <a:pt x="137" y="106"/>
                  </a:lnTo>
                  <a:lnTo>
                    <a:pt x="135" y="107"/>
                  </a:lnTo>
                  <a:lnTo>
                    <a:pt x="133" y="107"/>
                  </a:lnTo>
                  <a:lnTo>
                    <a:pt x="132" y="106"/>
                  </a:lnTo>
                  <a:lnTo>
                    <a:pt x="130" y="105"/>
                  </a:lnTo>
                  <a:lnTo>
                    <a:pt x="130" y="104"/>
                  </a:lnTo>
                  <a:lnTo>
                    <a:pt x="130" y="104"/>
                  </a:lnTo>
                  <a:lnTo>
                    <a:pt x="130" y="103"/>
                  </a:lnTo>
                  <a:lnTo>
                    <a:pt x="131" y="100"/>
                  </a:lnTo>
                  <a:lnTo>
                    <a:pt x="130" y="99"/>
                  </a:lnTo>
                  <a:lnTo>
                    <a:pt x="130" y="98"/>
                  </a:lnTo>
                  <a:lnTo>
                    <a:pt x="128" y="96"/>
                  </a:lnTo>
                  <a:lnTo>
                    <a:pt x="126" y="97"/>
                  </a:lnTo>
                  <a:lnTo>
                    <a:pt x="125" y="96"/>
                  </a:lnTo>
                  <a:lnTo>
                    <a:pt x="122" y="94"/>
                  </a:lnTo>
                  <a:lnTo>
                    <a:pt x="121" y="94"/>
                  </a:lnTo>
                  <a:lnTo>
                    <a:pt x="119" y="95"/>
                  </a:lnTo>
                  <a:lnTo>
                    <a:pt x="118" y="94"/>
                  </a:lnTo>
                  <a:lnTo>
                    <a:pt x="118" y="94"/>
                  </a:lnTo>
                  <a:lnTo>
                    <a:pt x="121" y="91"/>
                  </a:lnTo>
                  <a:lnTo>
                    <a:pt x="124" y="89"/>
                  </a:lnTo>
                  <a:lnTo>
                    <a:pt x="125" y="89"/>
                  </a:lnTo>
                  <a:lnTo>
                    <a:pt x="127" y="88"/>
                  </a:lnTo>
                  <a:lnTo>
                    <a:pt x="129" y="86"/>
                  </a:lnTo>
                  <a:lnTo>
                    <a:pt x="128" y="85"/>
                  </a:lnTo>
                  <a:lnTo>
                    <a:pt x="128" y="84"/>
                  </a:lnTo>
                  <a:lnTo>
                    <a:pt x="127" y="85"/>
                  </a:lnTo>
                  <a:lnTo>
                    <a:pt x="126" y="85"/>
                  </a:lnTo>
                  <a:lnTo>
                    <a:pt x="124" y="84"/>
                  </a:lnTo>
                  <a:lnTo>
                    <a:pt x="124" y="83"/>
                  </a:lnTo>
                  <a:lnTo>
                    <a:pt x="121" y="84"/>
                  </a:lnTo>
                  <a:lnTo>
                    <a:pt x="119" y="84"/>
                  </a:lnTo>
                  <a:lnTo>
                    <a:pt x="116" y="85"/>
                  </a:lnTo>
                  <a:lnTo>
                    <a:pt x="114" y="84"/>
                  </a:lnTo>
                  <a:lnTo>
                    <a:pt x="111" y="82"/>
                  </a:lnTo>
                  <a:lnTo>
                    <a:pt x="110" y="82"/>
                  </a:lnTo>
                  <a:lnTo>
                    <a:pt x="109" y="82"/>
                  </a:lnTo>
                  <a:lnTo>
                    <a:pt x="108" y="81"/>
                  </a:lnTo>
                  <a:lnTo>
                    <a:pt x="109" y="81"/>
                  </a:lnTo>
                  <a:lnTo>
                    <a:pt x="109" y="81"/>
                  </a:lnTo>
                  <a:lnTo>
                    <a:pt x="110" y="81"/>
                  </a:lnTo>
                  <a:lnTo>
                    <a:pt x="110" y="80"/>
                  </a:lnTo>
                  <a:lnTo>
                    <a:pt x="110" y="80"/>
                  </a:lnTo>
                  <a:lnTo>
                    <a:pt x="109" y="80"/>
                  </a:lnTo>
                  <a:lnTo>
                    <a:pt x="107" y="79"/>
                  </a:lnTo>
                  <a:lnTo>
                    <a:pt x="106" y="79"/>
                  </a:lnTo>
                  <a:lnTo>
                    <a:pt x="105" y="78"/>
                  </a:lnTo>
                  <a:lnTo>
                    <a:pt x="107" y="78"/>
                  </a:lnTo>
                  <a:lnTo>
                    <a:pt x="109" y="79"/>
                  </a:lnTo>
                  <a:lnTo>
                    <a:pt x="111" y="79"/>
                  </a:lnTo>
                  <a:lnTo>
                    <a:pt x="114" y="79"/>
                  </a:lnTo>
                  <a:lnTo>
                    <a:pt x="114" y="79"/>
                  </a:lnTo>
                  <a:lnTo>
                    <a:pt x="116" y="78"/>
                  </a:lnTo>
                  <a:lnTo>
                    <a:pt x="116" y="76"/>
                  </a:lnTo>
                  <a:lnTo>
                    <a:pt x="114" y="78"/>
                  </a:lnTo>
                  <a:lnTo>
                    <a:pt x="111" y="78"/>
                  </a:lnTo>
                  <a:lnTo>
                    <a:pt x="110" y="76"/>
                  </a:lnTo>
                  <a:lnTo>
                    <a:pt x="109" y="75"/>
                  </a:lnTo>
                  <a:lnTo>
                    <a:pt x="109" y="74"/>
                  </a:lnTo>
                  <a:lnTo>
                    <a:pt x="109" y="73"/>
                  </a:lnTo>
                  <a:lnTo>
                    <a:pt x="108" y="72"/>
                  </a:lnTo>
                  <a:lnTo>
                    <a:pt x="107" y="70"/>
                  </a:lnTo>
                  <a:lnTo>
                    <a:pt x="107" y="69"/>
                  </a:lnTo>
                  <a:lnTo>
                    <a:pt x="106" y="69"/>
                  </a:lnTo>
                  <a:lnTo>
                    <a:pt x="107" y="70"/>
                  </a:lnTo>
                  <a:lnTo>
                    <a:pt x="108" y="71"/>
                  </a:lnTo>
                  <a:lnTo>
                    <a:pt x="108" y="72"/>
                  </a:lnTo>
                  <a:lnTo>
                    <a:pt x="109" y="75"/>
                  </a:lnTo>
                  <a:lnTo>
                    <a:pt x="108" y="76"/>
                  </a:lnTo>
                  <a:lnTo>
                    <a:pt x="107" y="76"/>
                  </a:lnTo>
                  <a:lnTo>
                    <a:pt x="106" y="76"/>
                  </a:lnTo>
                  <a:lnTo>
                    <a:pt x="105" y="76"/>
                  </a:lnTo>
                  <a:lnTo>
                    <a:pt x="105" y="74"/>
                  </a:lnTo>
                  <a:lnTo>
                    <a:pt x="104" y="75"/>
                  </a:lnTo>
                  <a:lnTo>
                    <a:pt x="104" y="76"/>
                  </a:lnTo>
                  <a:lnTo>
                    <a:pt x="102" y="78"/>
                  </a:lnTo>
                  <a:lnTo>
                    <a:pt x="100" y="76"/>
                  </a:lnTo>
                  <a:lnTo>
                    <a:pt x="96" y="78"/>
                  </a:lnTo>
                  <a:lnTo>
                    <a:pt x="96" y="79"/>
                  </a:lnTo>
                  <a:lnTo>
                    <a:pt x="96" y="81"/>
                  </a:lnTo>
                  <a:lnTo>
                    <a:pt x="95" y="82"/>
                  </a:lnTo>
                  <a:lnTo>
                    <a:pt x="95" y="82"/>
                  </a:lnTo>
                  <a:lnTo>
                    <a:pt x="94" y="84"/>
                  </a:lnTo>
                  <a:lnTo>
                    <a:pt x="94" y="84"/>
                  </a:lnTo>
                  <a:lnTo>
                    <a:pt x="91" y="87"/>
                  </a:lnTo>
                  <a:lnTo>
                    <a:pt x="91" y="88"/>
                  </a:lnTo>
                  <a:lnTo>
                    <a:pt x="89" y="88"/>
                  </a:lnTo>
                  <a:lnTo>
                    <a:pt x="88" y="89"/>
                  </a:lnTo>
                  <a:lnTo>
                    <a:pt x="88" y="89"/>
                  </a:lnTo>
                  <a:lnTo>
                    <a:pt x="86" y="89"/>
                  </a:lnTo>
                  <a:lnTo>
                    <a:pt x="85" y="89"/>
                  </a:lnTo>
                  <a:lnTo>
                    <a:pt x="85" y="90"/>
                  </a:lnTo>
                  <a:lnTo>
                    <a:pt x="85" y="91"/>
                  </a:lnTo>
                  <a:lnTo>
                    <a:pt x="86" y="92"/>
                  </a:lnTo>
                  <a:lnTo>
                    <a:pt x="87" y="94"/>
                  </a:lnTo>
                  <a:lnTo>
                    <a:pt x="87" y="95"/>
                  </a:lnTo>
                  <a:lnTo>
                    <a:pt x="87" y="95"/>
                  </a:lnTo>
                  <a:lnTo>
                    <a:pt x="86" y="94"/>
                  </a:lnTo>
                  <a:lnTo>
                    <a:pt x="84" y="93"/>
                  </a:lnTo>
                  <a:lnTo>
                    <a:pt x="82" y="94"/>
                  </a:lnTo>
                  <a:lnTo>
                    <a:pt x="80" y="95"/>
                  </a:lnTo>
                  <a:lnTo>
                    <a:pt x="79" y="95"/>
                  </a:lnTo>
                  <a:lnTo>
                    <a:pt x="78" y="95"/>
                  </a:lnTo>
                  <a:lnTo>
                    <a:pt x="77" y="95"/>
                  </a:lnTo>
                  <a:lnTo>
                    <a:pt x="77" y="95"/>
                  </a:lnTo>
                  <a:lnTo>
                    <a:pt x="77" y="95"/>
                  </a:lnTo>
                  <a:lnTo>
                    <a:pt x="77" y="96"/>
                  </a:lnTo>
                  <a:lnTo>
                    <a:pt x="77" y="96"/>
                  </a:lnTo>
                  <a:lnTo>
                    <a:pt x="77" y="96"/>
                  </a:lnTo>
                  <a:lnTo>
                    <a:pt x="74" y="95"/>
                  </a:lnTo>
                  <a:lnTo>
                    <a:pt x="72" y="94"/>
                  </a:lnTo>
                  <a:lnTo>
                    <a:pt x="71" y="93"/>
                  </a:lnTo>
                  <a:lnTo>
                    <a:pt x="71" y="92"/>
                  </a:lnTo>
                  <a:lnTo>
                    <a:pt x="72" y="92"/>
                  </a:lnTo>
                  <a:lnTo>
                    <a:pt x="74" y="92"/>
                  </a:lnTo>
                  <a:lnTo>
                    <a:pt x="74" y="92"/>
                  </a:lnTo>
                  <a:lnTo>
                    <a:pt x="74" y="92"/>
                  </a:lnTo>
                  <a:lnTo>
                    <a:pt x="74" y="91"/>
                  </a:lnTo>
                  <a:lnTo>
                    <a:pt x="74" y="91"/>
                  </a:lnTo>
                  <a:lnTo>
                    <a:pt x="74" y="90"/>
                  </a:lnTo>
                  <a:lnTo>
                    <a:pt x="74" y="89"/>
                  </a:lnTo>
                  <a:lnTo>
                    <a:pt x="75" y="88"/>
                  </a:lnTo>
                  <a:lnTo>
                    <a:pt x="76" y="88"/>
                  </a:lnTo>
                  <a:lnTo>
                    <a:pt x="76" y="86"/>
                  </a:lnTo>
                  <a:lnTo>
                    <a:pt x="77" y="86"/>
                  </a:lnTo>
                  <a:lnTo>
                    <a:pt x="78" y="85"/>
                  </a:lnTo>
                  <a:lnTo>
                    <a:pt x="78" y="84"/>
                  </a:lnTo>
                  <a:lnTo>
                    <a:pt x="78" y="83"/>
                  </a:lnTo>
                  <a:lnTo>
                    <a:pt x="77" y="82"/>
                  </a:lnTo>
                  <a:lnTo>
                    <a:pt x="77" y="81"/>
                  </a:lnTo>
                  <a:lnTo>
                    <a:pt x="77" y="80"/>
                  </a:lnTo>
                  <a:lnTo>
                    <a:pt x="77" y="80"/>
                  </a:lnTo>
                  <a:lnTo>
                    <a:pt x="78" y="79"/>
                  </a:lnTo>
                  <a:lnTo>
                    <a:pt x="79" y="79"/>
                  </a:lnTo>
                  <a:lnTo>
                    <a:pt x="79" y="79"/>
                  </a:lnTo>
                  <a:lnTo>
                    <a:pt x="79" y="79"/>
                  </a:lnTo>
                  <a:lnTo>
                    <a:pt x="80" y="81"/>
                  </a:lnTo>
                  <a:lnTo>
                    <a:pt x="80" y="81"/>
                  </a:lnTo>
                  <a:lnTo>
                    <a:pt x="80" y="80"/>
                  </a:lnTo>
                  <a:lnTo>
                    <a:pt x="81" y="79"/>
                  </a:lnTo>
                  <a:lnTo>
                    <a:pt x="81" y="80"/>
                  </a:lnTo>
                  <a:lnTo>
                    <a:pt x="82" y="80"/>
                  </a:lnTo>
                  <a:lnTo>
                    <a:pt x="82" y="80"/>
                  </a:lnTo>
                  <a:lnTo>
                    <a:pt x="82" y="80"/>
                  </a:lnTo>
                  <a:lnTo>
                    <a:pt x="83" y="80"/>
                  </a:lnTo>
                  <a:lnTo>
                    <a:pt x="83" y="80"/>
                  </a:lnTo>
                  <a:lnTo>
                    <a:pt x="84" y="80"/>
                  </a:lnTo>
                  <a:lnTo>
                    <a:pt x="85" y="80"/>
                  </a:lnTo>
                  <a:lnTo>
                    <a:pt x="85" y="80"/>
                  </a:lnTo>
                  <a:lnTo>
                    <a:pt x="85" y="80"/>
                  </a:lnTo>
                  <a:lnTo>
                    <a:pt x="86" y="81"/>
                  </a:lnTo>
                  <a:lnTo>
                    <a:pt x="87" y="81"/>
                  </a:lnTo>
                  <a:lnTo>
                    <a:pt x="89" y="81"/>
                  </a:lnTo>
                  <a:lnTo>
                    <a:pt x="89" y="80"/>
                  </a:lnTo>
                  <a:lnTo>
                    <a:pt x="89" y="80"/>
                  </a:lnTo>
                  <a:lnTo>
                    <a:pt x="87" y="78"/>
                  </a:lnTo>
                  <a:lnTo>
                    <a:pt x="87" y="76"/>
                  </a:lnTo>
                  <a:lnTo>
                    <a:pt x="87" y="75"/>
                  </a:lnTo>
                  <a:lnTo>
                    <a:pt x="86" y="74"/>
                  </a:lnTo>
                  <a:lnTo>
                    <a:pt x="86" y="74"/>
                  </a:lnTo>
                  <a:lnTo>
                    <a:pt x="84" y="73"/>
                  </a:lnTo>
                  <a:lnTo>
                    <a:pt x="83" y="72"/>
                  </a:lnTo>
                  <a:lnTo>
                    <a:pt x="82" y="72"/>
                  </a:lnTo>
                  <a:lnTo>
                    <a:pt x="82" y="71"/>
                  </a:lnTo>
                  <a:lnTo>
                    <a:pt x="82" y="71"/>
                  </a:lnTo>
                  <a:lnTo>
                    <a:pt x="82" y="70"/>
                  </a:lnTo>
                  <a:lnTo>
                    <a:pt x="81" y="70"/>
                  </a:lnTo>
                  <a:lnTo>
                    <a:pt x="82" y="69"/>
                  </a:lnTo>
                  <a:lnTo>
                    <a:pt x="82" y="68"/>
                  </a:lnTo>
                  <a:lnTo>
                    <a:pt x="82" y="68"/>
                  </a:lnTo>
                  <a:lnTo>
                    <a:pt x="81" y="68"/>
                  </a:lnTo>
                  <a:lnTo>
                    <a:pt x="81" y="68"/>
                  </a:lnTo>
                  <a:lnTo>
                    <a:pt x="80" y="67"/>
                  </a:lnTo>
                  <a:lnTo>
                    <a:pt x="79" y="66"/>
                  </a:lnTo>
                  <a:lnTo>
                    <a:pt x="78" y="66"/>
                  </a:lnTo>
                  <a:lnTo>
                    <a:pt x="77" y="65"/>
                  </a:lnTo>
                  <a:lnTo>
                    <a:pt x="77" y="65"/>
                  </a:lnTo>
                  <a:lnTo>
                    <a:pt x="77" y="64"/>
                  </a:lnTo>
                  <a:lnTo>
                    <a:pt x="77" y="64"/>
                  </a:lnTo>
                  <a:lnTo>
                    <a:pt x="77" y="63"/>
                  </a:lnTo>
                  <a:lnTo>
                    <a:pt x="77" y="62"/>
                  </a:lnTo>
                  <a:lnTo>
                    <a:pt x="77" y="61"/>
                  </a:lnTo>
                  <a:lnTo>
                    <a:pt x="77" y="60"/>
                  </a:lnTo>
                  <a:lnTo>
                    <a:pt x="76" y="59"/>
                  </a:lnTo>
                  <a:lnTo>
                    <a:pt x="75" y="59"/>
                  </a:lnTo>
                  <a:lnTo>
                    <a:pt x="75" y="59"/>
                  </a:lnTo>
                  <a:lnTo>
                    <a:pt x="74" y="59"/>
                  </a:lnTo>
                  <a:lnTo>
                    <a:pt x="74" y="59"/>
                  </a:lnTo>
                  <a:lnTo>
                    <a:pt x="73" y="58"/>
                  </a:lnTo>
                  <a:lnTo>
                    <a:pt x="72" y="57"/>
                  </a:lnTo>
                  <a:lnTo>
                    <a:pt x="70" y="56"/>
                  </a:lnTo>
                  <a:lnTo>
                    <a:pt x="69" y="56"/>
                  </a:lnTo>
                  <a:lnTo>
                    <a:pt x="69" y="57"/>
                  </a:lnTo>
                  <a:lnTo>
                    <a:pt x="67" y="57"/>
                  </a:lnTo>
                  <a:lnTo>
                    <a:pt x="67" y="56"/>
                  </a:lnTo>
                  <a:lnTo>
                    <a:pt x="67" y="56"/>
                  </a:lnTo>
                  <a:lnTo>
                    <a:pt x="66" y="56"/>
                  </a:lnTo>
                  <a:lnTo>
                    <a:pt x="66" y="56"/>
                  </a:lnTo>
                  <a:lnTo>
                    <a:pt x="66" y="55"/>
                  </a:lnTo>
                  <a:lnTo>
                    <a:pt x="66" y="55"/>
                  </a:lnTo>
                  <a:lnTo>
                    <a:pt x="64" y="55"/>
                  </a:lnTo>
                  <a:lnTo>
                    <a:pt x="63" y="55"/>
                  </a:lnTo>
                  <a:lnTo>
                    <a:pt x="63" y="54"/>
                  </a:lnTo>
                  <a:lnTo>
                    <a:pt x="63" y="54"/>
                  </a:lnTo>
                  <a:lnTo>
                    <a:pt x="62" y="54"/>
                  </a:lnTo>
                  <a:lnTo>
                    <a:pt x="61" y="53"/>
                  </a:lnTo>
                  <a:lnTo>
                    <a:pt x="60" y="53"/>
                  </a:lnTo>
                  <a:lnTo>
                    <a:pt x="59" y="52"/>
                  </a:lnTo>
                  <a:lnTo>
                    <a:pt x="58" y="52"/>
                  </a:lnTo>
                  <a:lnTo>
                    <a:pt x="57" y="52"/>
                  </a:lnTo>
                  <a:lnTo>
                    <a:pt x="57" y="52"/>
                  </a:lnTo>
                  <a:lnTo>
                    <a:pt x="56" y="52"/>
                  </a:lnTo>
                  <a:lnTo>
                    <a:pt x="56" y="53"/>
                  </a:lnTo>
                  <a:lnTo>
                    <a:pt x="55" y="53"/>
                  </a:lnTo>
                  <a:lnTo>
                    <a:pt x="54" y="53"/>
                  </a:lnTo>
                  <a:lnTo>
                    <a:pt x="52" y="53"/>
                  </a:lnTo>
                  <a:lnTo>
                    <a:pt x="51" y="53"/>
                  </a:lnTo>
                  <a:lnTo>
                    <a:pt x="50" y="53"/>
                  </a:lnTo>
                  <a:lnTo>
                    <a:pt x="48" y="54"/>
                  </a:lnTo>
                  <a:lnTo>
                    <a:pt x="48" y="55"/>
                  </a:lnTo>
                  <a:lnTo>
                    <a:pt x="48" y="55"/>
                  </a:lnTo>
                  <a:lnTo>
                    <a:pt x="46" y="55"/>
                  </a:lnTo>
                  <a:lnTo>
                    <a:pt x="45" y="56"/>
                  </a:lnTo>
                  <a:lnTo>
                    <a:pt x="45" y="57"/>
                  </a:lnTo>
                  <a:lnTo>
                    <a:pt x="44" y="57"/>
                  </a:lnTo>
                  <a:lnTo>
                    <a:pt x="44" y="58"/>
                  </a:lnTo>
                  <a:lnTo>
                    <a:pt x="41" y="59"/>
                  </a:lnTo>
                  <a:lnTo>
                    <a:pt x="39" y="59"/>
                  </a:lnTo>
                  <a:lnTo>
                    <a:pt x="37" y="59"/>
                  </a:lnTo>
                  <a:lnTo>
                    <a:pt x="34" y="61"/>
                  </a:lnTo>
                  <a:lnTo>
                    <a:pt x="33" y="62"/>
                  </a:lnTo>
                  <a:lnTo>
                    <a:pt x="31" y="62"/>
                  </a:lnTo>
                  <a:lnTo>
                    <a:pt x="30" y="62"/>
                  </a:lnTo>
                  <a:lnTo>
                    <a:pt x="29" y="61"/>
                  </a:lnTo>
                  <a:lnTo>
                    <a:pt x="27" y="60"/>
                  </a:lnTo>
                  <a:lnTo>
                    <a:pt x="26" y="59"/>
                  </a:lnTo>
                  <a:lnTo>
                    <a:pt x="25" y="59"/>
                  </a:lnTo>
                  <a:lnTo>
                    <a:pt x="24" y="59"/>
                  </a:lnTo>
                  <a:lnTo>
                    <a:pt x="23" y="59"/>
                  </a:lnTo>
                  <a:lnTo>
                    <a:pt x="22" y="60"/>
                  </a:lnTo>
                  <a:lnTo>
                    <a:pt x="21" y="59"/>
                  </a:lnTo>
                  <a:lnTo>
                    <a:pt x="21" y="59"/>
                  </a:lnTo>
                  <a:lnTo>
                    <a:pt x="20" y="59"/>
                  </a:lnTo>
                  <a:lnTo>
                    <a:pt x="17" y="58"/>
                  </a:lnTo>
                  <a:lnTo>
                    <a:pt x="17" y="58"/>
                  </a:lnTo>
                  <a:lnTo>
                    <a:pt x="17" y="58"/>
                  </a:lnTo>
                  <a:lnTo>
                    <a:pt x="16" y="58"/>
                  </a:lnTo>
                  <a:lnTo>
                    <a:pt x="14" y="58"/>
                  </a:lnTo>
                  <a:lnTo>
                    <a:pt x="12" y="57"/>
                  </a:lnTo>
                  <a:lnTo>
                    <a:pt x="11" y="57"/>
                  </a:lnTo>
                  <a:lnTo>
                    <a:pt x="10" y="58"/>
                  </a:lnTo>
                  <a:lnTo>
                    <a:pt x="10" y="58"/>
                  </a:lnTo>
                  <a:lnTo>
                    <a:pt x="9" y="59"/>
                  </a:lnTo>
                  <a:lnTo>
                    <a:pt x="8" y="59"/>
                  </a:lnTo>
                  <a:lnTo>
                    <a:pt x="8" y="59"/>
                  </a:lnTo>
                  <a:lnTo>
                    <a:pt x="8" y="58"/>
                  </a:lnTo>
                  <a:lnTo>
                    <a:pt x="8" y="58"/>
                  </a:lnTo>
                  <a:lnTo>
                    <a:pt x="8" y="57"/>
                  </a:lnTo>
                  <a:lnTo>
                    <a:pt x="7" y="57"/>
                  </a:lnTo>
                  <a:lnTo>
                    <a:pt x="7" y="57"/>
                  </a:lnTo>
                  <a:lnTo>
                    <a:pt x="6" y="57"/>
                  </a:lnTo>
                  <a:lnTo>
                    <a:pt x="6" y="57"/>
                  </a:lnTo>
                  <a:lnTo>
                    <a:pt x="6" y="57"/>
                  </a:lnTo>
                  <a:lnTo>
                    <a:pt x="5" y="57"/>
                  </a:lnTo>
                  <a:lnTo>
                    <a:pt x="4" y="56"/>
                  </a:lnTo>
                  <a:lnTo>
                    <a:pt x="3" y="55"/>
                  </a:lnTo>
                  <a:lnTo>
                    <a:pt x="2" y="55"/>
                  </a:lnTo>
                  <a:lnTo>
                    <a:pt x="2" y="54"/>
                  </a:lnTo>
                  <a:lnTo>
                    <a:pt x="2" y="54"/>
                  </a:lnTo>
                  <a:lnTo>
                    <a:pt x="1" y="54"/>
                  </a:lnTo>
                  <a:lnTo>
                    <a:pt x="1" y="54"/>
                  </a:lnTo>
                  <a:lnTo>
                    <a:pt x="1" y="53"/>
                  </a:lnTo>
                  <a:lnTo>
                    <a:pt x="1" y="53"/>
                  </a:lnTo>
                  <a:lnTo>
                    <a:pt x="1" y="53"/>
                  </a:lnTo>
                  <a:lnTo>
                    <a:pt x="0" y="53"/>
                  </a:lnTo>
                  <a:lnTo>
                    <a:pt x="0" y="51"/>
                  </a:lnTo>
                  <a:lnTo>
                    <a:pt x="1" y="49"/>
                  </a:lnTo>
                  <a:lnTo>
                    <a:pt x="1" y="48"/>
                  </a:lnTo>
                  <a:lnTo>
                    <a:pt x="2" y="47"/>
                  </a:lnTo>
                  <a:lnTo>
                    <a:pt x="2" y="46"/>
                  </a:lnTo>
                  <a:lnTo>
                    <a:pt x="3" y="45"/>
                  </a:lnTo>
                  <a:lnTo>
                    <a:pt x="3" y="45"/>
                  </a:lnTo>
                  <a:lnTo>
                    <a:pt x="3" y="44"/>
                  </a:lnTo>
                  <a:lnTo>
                    <a:pt x="3" y="44"/>
                  </a:lnTo>
                  <a:lnTo>
                    <a:pt x="5" y="45"/>
                  </a:lnTo>
                  <a:lnTo>
                    <a:pt x="6" y="45"/>
                  </a:lnTo>
                  <a:lnTo>
                    <a:pt x="6" y="45"/>
                  </a:lnTo>
                  <a:lnTo>
                    <a:pt x="6" y="44"/>
                  </a:lnTo>
                  <a:lnTo>
                    <a:pt x="6" y="44"/>
                  </a:lnTo>
                  <a:lnTo>
                    <a:pt x="5" y="43"/>
                  </a:lnTo>
                  <a:lnTo>
                    <a:pt x="5" y="43"/>
                  </a:lnTo>
                  <a:lnTo>
                    <a:pt x="5" y="43"/>
                  </a:lnTo>
                  <a:lnTo>
                    <a:pt x="5" y="41"/>
                  </a:lnTo>
                  <a:lnTo>
                    <a:pt x="5" y="40"/>
                  </a:lnTo>
                  <a:lnTo>
                    <a:pt x="4" y="40"/>
                  </a:lnTo>
                  <a:lnTo>
                    <a:pt x="4" y="38"/>
                  </a:lnTo>
                  <a:lnTo>
                    <a:pt x="3" y="37"/>
                  </a:lnTo>
                  <a:lnTo>
                    <a:pt x="4" y="36"/>
                  </a:lnTo>
                  <a:lnTo>
                    <a:pt x="6" y="34"/>
                  </a:lnTo>
                  <a:lnTo>
                    <a:pt x="6" y="33"/>
                  </a:lnTo>
                  <a:lnTo>
                    <a:pt x="7" y="32"/>
                  </a:lnTo>
                  <a:lnTo>
                    <a:pt x="9" y="30"/>
                  </a:lnTo>
                  <a:lnTo>
                    <a:pt x="10" y="29"/>
                  </a:lnTo>
                  <a:lnTo>
                    <a:pt x="11" y="28"/>
                  </a:lnTo>
                  <a:lnTo>
                    <a:pt x="12" y="27"/>
                  </a:lnTo>
                  <a:lnTo>
                    <a:pt x="13" y="26"/>
                  </a:lnTo>
                  <a:lnTo>
                    <a:pt x="16" y="26"/>
                  </a:lnTo>
                  <a:lnTo>
                    <a:pt x="16" y="25"/>
                  </a:lnTo>
                  <a:lnTo>
                    <a:pt x="16" y="24"/>
                  </a:lnTo>
                  <a:lnTo>
                    <a:pt x="17" y="24"/>
                  </a:lnTo>
                  <a:lnTo>
                    <a:pt x="17" y="23"/>
                  </a:lnTo>
                  <a:lnTo>
                    <a:pt x="16" y="22"/>
                  </a:lnTo>
                  <a:lnTo>
                    <a:pt x="15" y="21"/>
                  </a:lnTo>
                  <a:lnTo>
                    <a:pt x="15" y="21"/>
                  </a:lnTo>
                  <a:lnTo>
                    <a:pt x="15" y="20"/>
                  </a:lnTo>
                  <a:lnTo>
                    <a:pt x="16" y="20"/>
                  </a:lnTo>
                  <a:lnTo>
                    <a:pt x="16" y="20"/>
                  </a:lnTo>
                  <a:lnTo>
                    <a:pt x="16" y="20"/>
                  </a:lnTo>
                  <a:lnTo>
                    <a:pt x="16" y="20"/>
                  </a:lnTo>
                  <a:lnTo>
                    <a:pt x="15" y="19"/>
                  </a:lnTo>
                  <a:lnTo>
                    <a:pt x="14" y="18"/>
                  </a:lnTo>
                  <a:lnTo>
                    <a:pt x="13" y="16"/>
                  </a:lnTo>
                  <a:lnTo>
                    <a:pt x="11" y="15"/>
                  </a:lnTo>
                  <a:lnTo>
                    <a:pt x="11" y="14"/>
                  </a:lnTo>
                  <a:lnTo>
                    <a:pt x="11" y="13"/>
                  </a:lnTo>
                  <a:lnTo>
                    <a:pt x="11" y="13"/>
                  </a:lnTo>
                  <a:lnTo>
                    <a:pt x="11" y="12"/>
                  </a:lnTo>
                  <a:lnTo>
                    <a:pt x="10" y="11"/>
                  </a:lnTo>
                  <a:lnTo>
                    <a:pt x="10" y="11"/>
                  </a:lnTo>
                  <a:lnTo>
                    <a:pt x="10" y="10"/>
                  </a:lnTo>
                  <a:lnTo>
                    <a:pt x="10" y="10"/>
                  </a:lnTo>
                  <a:lnTo>
                    <a:pt x="11" y="10"/>
                  </a:lnTo>
                  <a:lnTo>
                    <a:pt x="12" y="10"/>
                  </a:lnTo>
                  <a:lnTo>
                    <a:pt x="12" y="10"/>
                  </a:lnTo>
                  <a:lnTo>
                    <a:pt x="13" y="10"/>
                  </a:lnTo>
                  <a:lnTo>
                    <a:pt x="14" y="10"/>
                  </a:lnTo>
                  <a:lnTo>
                    <a:pt x="15" y="9"/>
                  </a:lnTo>
                  <a:lnTo>
                    <a:pt x="16" y="8"/>
                  </a:lnTo>
                  <a:lnTo>
                    <a:pt x="17" y="6"/>
                  </a:lnTo>
                  <a:lnTo>
                    <a:pt x="17" y="6"/>
                  </a:lnTo>
                  <a:lnTo>
                    <a:pt x="18" y="6"/>
                  </a:lnTo>
                  <a:lnTo>
                    <a:pt x="20" y="6"/>
                  </a:lnTo>
                  <a:lnTo>
                    <a:pt x="20" y="6"/>
                  </a:lnTo>
                  <a:lnTo>
                    <a:pt x="22" y="5"/>
                  </a:lnTo>
                  <a:lnTo>
                    <a:pt x="23" y="5"/>
                  </a:lnTo>
                  <a:lnTo>
                    <a:pt x="24" y="5"/>
                  </a:lnTo>
                  <a:lnTo>
                    <a:pt x="26" y="5"/>
                  </a:lnTo>
                  <a:lnTo>
                    <a:pt x="29" y="5"/>
                  </a:lnTo>
                  <a:lnTo>
                    <a:pt x="31" y="5"/>
                  </a:lnTo>
                  <a:lnTo>
                    <a:pt x="34" y="5"/>
                  </a:lnTo>
                  <a:lnTo>
                    <a:pt x="37" y="6"/>
                  </a:lnTo>
                  <a:lnTo>
                    <a:pt x="39" y="6"/>
                  </a:lnTo>
                  <a:lnTo>
                    <a:pt x="39" y="8"/>
                  </a:lnTo>
                  <a:lnTo>
                    <a:pt x="41" y="8"/>
                  </a:lnTo>
                  <a:lnTo>
                    <a:pt x="43" y="8"/>
                  </a:lnTo>
                  <a:lnTo>
                    <a:pt x="45" y="8"/>
                  </a:lnTo>
                  <a:lnTo>
                    <a:pt x="46" y="8"/>
                  </a:lnTo>
                  <a:lnTo>
                    <a:pt x="47" y="8"/>
                  </a:lnTo>
                  <a:lnTo>
                    <a:pt x="48" y="10"/>
                  </a:lnTo>
                  <a:lnTo>
                    <a:pt x="49" y="10"/>
                  </a:lnTo>
                  <a:lnTo>
                    <a:pt x="49" y="10"/>
                  </a:lnTo>
                  <a:lnTo>
                    <a:pt x="50" y="10"/>
                  </a:lnTo>
                  <a:lnTo>
                    <a:pt x="52" y="10"/>
                  </a:lnTo>
                  <a:lnTo>
                    <a:pt x="53" y="11"/>
                  </a:lnTo>
                  <a:lnTo>
                    <a:pt x="53" y="12"/>
                  </a:lnTo>
                  <a:lnTo>
                    <a:pt x="53" y="12"/>
                  </a:lnTo>
                  <a:lnTo>
                    <a:pt x="53" y="12"/>
                  </a:lnTo>
                  <a:lnTo>
                    <a:pt x="54" y="11"/>
                  </a:lnTo>
                  <a:lnTo>
                    <a:pt x="54" y="11"/>
                  </a:lnTo>
                  <a:lnTo>
                    <a:pt x="54" y="10"/>
                  </a:lnTo>
                  <a:lnTo>
                    <a:pt x="56" y="11"/>
                  </a:lnTo>
                  <a:lnTo>
                    <a:pt x="57" y="11"/>
                  </a:lnTo>
                  <a:lnTo>
                    <a:pt x="57" y="10"/>
                  </a:lnTo>
                  <a:lnTo>
                    <a:pt x="58" y="10"/>
                  </a:lnTo>
                  <a:lnTo>
                    <a:pt x="59" y="11"/>
                  </a:lnTo>
                  <a:lnTo>
                    <a:pt x="60" y="11"/>
                  </a:lnTo>
                  <a:lnTo>
                    <a:pt x="61" y="11"/>
                  </a:lnTo>
                  <a:lnTo>
                    <a:pt x="62" y="11"/>
                  </a:lnTo>
                  <a:lnTo>
                    <a:pt x="63" y="12"/>
                  </a:lnTo>
                  <a:lnTo>
                    <a:pt x="63" y="12"/>
                  </a:lnTo>
                  <a:lnTo>
                    <a:pt x="64" y="12"/>
                  </a:lnTo>
                  <a:lnTo>
                    <a:pt x="64" y="11"/>
                  </a:lnTo>
                  <a:lnTo>
                    <a:pt x="65" y="11"/>
                  </a:lnTo>
                  <a:lnTo>
                    <a:pt x="65" y="11"/>
                  </a:lnTo>
                  <a:lnTo>
                    <a:pt x="66" y="11"/>
                  </a:lnTo>
                  <a:lnTo>
                    <a:pt x="66" y="10"/>
                  </a:lnTo>
                  <a:lnTo>
                    <a:pt x="66" y="10"/>
                  </a:lnTo>
                  <a:lnTo>
                    <a:pt x="67" y="10"/>
                  </a:lnTo>
                  <a:lnTo>
                    <a:pt x="67" y="10"/>
                  </a:lnTo>
                  <a:lnTo>
                    <a:pt x="69" y="11"/>
                  </a:lnTo>
                  <a:lnTo>
                    <a:pt x="70" y="12"/>
                  </a:lnTo>
                  <a:lnTo>
                    <a:pt x="70" y="13"/>
                  </a:lnTo>
                  <a:lnTo>
                    <a:pt x="71" y="13"/>
                  </a:lnTo>
                  <a:lnTo>
                    <a:pt x="72" y="13"/>
                  </a:lnTo>
                  <a:lnTo>
                    <a:pt x="73" y="12"/>
                  </a:lnTo>
                  <a:lnTo>
                    <a:pt x="75" y="12"/>
                  </a:lnTo>
                  <a:lnTo>
                    <a:pt x="77" y="12"/>
                  </a:lnTo>
                  <a:lnTo>
                    <a:pt x="78" y="12"/>
                  </a:lnTo>
                  <a:lnTo>
                    <a:pt x="79" y="12"/>
                  </a:lnTo>
                  <a:lnTo>
                    <a:pt x="80" y="12"/>
                  </a:lnTo>
                  <a:lnTo>
                    <a:pt x="81" y="13"/>
                  </a:lnTo>
                  <a:lnTo>
                    <a:pt x="81" y="14"/>
                  </a:lnTo>
                  <a:lnTo>
                    <a:pt x="82" y="15"/>
                  </a:lnTo>
                  <a:lnTo>
                    <a:pt x="83" y="15"/>
                  </a:lnTo>
                  <a:lnTo>
                    <a:pt x="84" y="14"/>
                  </a:lnTo>
                  <a:lnTo>
                    <a:pt x="84" y="13"/>
                  </a:lnTo>
                  <a:lnTo>
                    <a:pt x="84" y="13"/>
                  </a:lnTo>
                  <a:lnTo>
                    <a:pt x="84" y="12"/>
                  </a:lnTo>
                  <a:lnTo>
                    <a:pt x="83" y="11"/>
                  </a:lnTo>
                  <a:lnTo>
                    <a:pt x="83" y="10"/>
                  </a:lnTo>
                  <a:lnTo>
                    <a:pt x="83" y="9"/>
                  </a:lnTo>
                  <a:lnTo>
                    <a:pt x="83" y="8"/>
                  </a:lnTo>
                  <a:lnTo>
                    <a:pt x="83" y="6"/>
                  </a:lnTo>
                  <a:lnTo>
                    <a:pt x="84" y="5"/>
                  </a:lnTo>
                  <a:lnTo>
                    <a:pt x="85" y="5"/>
                  </a:lnTo>
                  <a:lnTo>
                    <a:pt x="86" y="3"/>
                  </a:lnTo>
                  <a:lnTo>
                    <a:pt x="87" y="3"/>
                  </a:lnTo>
                  <a:lnTo>
                    <a:pt x="88" y="3"/>
                  </a:lnTo>
                  <a:lnTo>
                    <a:pt x="89" y="3"/>
                  </a:lnTo>
                  <a:lnTo>
                    <a:pt x="90" y="3"/>
                  </a:lnTo>
                  <a:lnTo>
                    <a:pt x="92" y="3"/>
                  </a:lnTo>
                  <a:lnTo>
                    <a:pt x="94" y="3"/>
                  </a:lnTo>
                  <a:lnTo>
                    <a:pt x="94" y="3"/>
                  </a:lnTo>
                  <a:lnTo>
                    <a:pt x="95" y="3"/>
                  </a:lnTo>
                  <a:lnTo>
                    <a:pt x="96" y="3"/>
                  </a:lnTo>
                  <a:lnTo>
                    <a:pt x="97" y="4"/>
                  </a:lnTo>
                  <a:lnTo>
                    <a:pt x="98" y="3"/>
                  </a:lnTo>
                  <a:lnTo>
                    <a:pt x="99" y="3"/>
                  </a:lnTo>
                  <a:lnTo>
                    <a:pt x="99" y="3"/>
                  </a:lnTo>
                  <a:lnTo>
                    <a:pt x="100" y="1"/>
                  </a:lnTo>
                  <a:lnTo>
                    <a:pt x="100" y="0"/>
                  </a:lnTo>
                  <a:lnTo>
                    <a:pt x="100" y="0"/>
                  </a:lnTo>
                  <a:lnTo>
                    <a:pt x="101" y="0"/>
                  </a:lnTo>
                  <a:lnTo>
                    <a:pt x="102" y="0"/>
                  </a:lnTo>
                  <a:lnTo>
                    <a:pt x="105" y="1"/>
                  </a:lnTo>
                  <a:lnTo>
                    <a:pt x="106" y="1"/>
                  </a:lnTo>
                  <a:lnTo>
                    <a:pt x="108" y="0"/>
                  </a:lnTo>
                  <a:lnTo>
                    <a:pt x="110" y="0"/>
                  </a:lnTo>
                  <a:lnTo>
                    <a:pt x="11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302"/>
            <p:cNvSpPr>
              <a:spLocks noEditPoints="1"/>
            </p:cNvSpPr>
            <p:nvPr/>
          </p:nvSpPr>
          <p:spPr bwMode="auto">
            <a:xfrm>
              <a:off x="3097213" y="1235076"/>
              <a:ext cx="12700" cy="3175"/>
            </a:xfrm>
            <a:custGeom>
              <a:avLst/>
              <a:gdLst>
                <a:gd name="T0" fmla="*/ 0 w 8"/>
                <a:gd name="T1" fmla="*/ 1 h 2"/>
                <a:gd name="T2" fmla="*/ 1 w 8"/>
                <a:gd name="T3" fmla="*/ 2 h 2"/>
                <a:gd name="T4" fmla="*/ 2 w 8"/>
                <a:gd name="T5" fmla="*/ 2 h 2"/>
                <a:gd name="T6" fmla="*/ 2 w 8"/>
                <a:gd name="T7" fmla="*/ 2 h 2"/>
                <a:gd name="T8" fmla="*/ 2 w 8"/>
                <a:gd name="T9" fmla="*/ 2 h 2"/>
                <a:gd name="T10" fmla="*/ 2 w 8"/>
                <a:gd name="T11" fmla="*/ 2 h 2"/>
                <a:gd name="T12" fmla="*/ 0 w 8"/>
                <a:gd name="T13" fmla="*/ 2 h 2"/>
                <a:gd name="T14" fmla="*/ 0 w 8"/>
                <a:gd name="T15" fmla="*/ 2 h 2"/>
                <a:gd name="T16" fmla="*/ 0 w 8"/>
                <a:gd name="T17" fmla="*/ 2 h 2"/>
                <a:gd name="T18" fmla="*/ 0 w 8"/>
                <a:gd name="T19" fmla="*/ 1 h 2"/>
                <a:gd name="T20" fmla="*/ 8 w 8"/>
                <a:gd name="T21" fmla="*/ 2 h 2"/>
                <a:gd name="T22" fmla="*/ 8 w 8"/>
                <a:gd name="T23" fmla="*/ 2 h 2"/>
                <a:gd name="T24" fmla="*/ 7 w 8"/>
                <a:gd name="T25" fmla="*/ 2 h 2"/>
                <a:gd name="T26" fmla="*/ 6 w 8"/>
                <a:gd name="T27" fmla="*/ 2 h 2"/>
                <a:gd name="T28" fmla="*/ 6 w 8"/>
                <a:gd name="T29" fmla="*/ 1 h 2"/>
                <a:gd name="T30" fmla="*/ 6 w 8"/>
                <a:gd name="T31" fmla="*/ 1 h 2"/>
                <a:gd name="T32" fmla="*/ 8 w 8"/>
                <a:gd name="T33" fmla="*/ 1 h 2"/>
                <a:gd name="T34" fmla="*/ 8 w 8"/>
                <a:gd name="T35" fmla="*/ 2 h 2"/>
                <a:gd name="T36" fmla="*/ 8 w 8"/>
                <a:gd name="T37" fmla="*/ 2 h 2"/>
                <a:gd name="T38" fmla="*/ 5 w 8"/>
                <a:gd name="T39" fmla="*/ 1 h 2"/>
                <a:gd name="T40" fmla="*/ 5 w 8"/>
                <a:gd name="T41" fmla="*/ 1 h 2"/>
                <a:gd name="T42" fmla="*/ 4 w 8"/>
                <a:gd name="T43" fmla="*/ 1 h 2"/>
                <a:gd name="T44" fmla="*/ 4 w 8"/>
                <a:gd name="T45" fmla="*/ 1 h 2"/>
                <a:gd name="T46" fmla="*/ 4 w 8"/>
                <a:gd name="T47" fmla="*/ 1 h 2"/>
                <a:gd name="T48" fmla="*/ 4 w 8"/>
                <a:gd name="T49" fmla="*/ 0 h 2"/>
                <a:gd name="T50" fmla="*/ 4 w 8"/>
                <a:gd name="T51" fmla="*/ 0 h 2"/>
                <a:gd name="T52" fmla="*/ 5 w 8"/>
                <a:gd name="T53" fmla="*/ 0 h 2"/>
                <a:gd name="T54" fmla="*/ 5 w 8"/>
                <a:gd name="T55" fmla="*/ 1 h 2"/>
                <a:gd name="T56" fmla="*/ 5 w 8"/>
                <a:gd name="T5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 h="2">
                  <a:moveTo>
                    <a:pt x="0" y="1"/>
                  </a:moveTo>
                  <a:lnTo>
                    <a:pt x="1" y="2"/>
                  </a:lnTo>
                  <a:lnTo>
                    <a:pt x="2" y="2"/>
                  </a:lnTo>
                  <a:lnTo>
                    <a:pt x="2" y="2"/>
                  </a:lnTo>
                  <a:lnTo>
                    <a:pt x="2" y="2"/>
                  </a:lnTo>
                  <a:lnTo>
                    <a:pt x="2" y="2"/>
                  </a:lnTo>
                  <a:lnTo>
                    <a:pt x="0" y="2"/>
                  </a:lnTo>
                  <a:lnTo>
                    <a:pt x="0" y="2"/>
                  </a:lnTo>
                  <a:lnTo>
                    <a:pt x="0" y="2"/>
                  </a:lnTo>
                  <a:lnTo>
                    <a:pt x="0" y="1"/>
                  </a:lnTo>
                  <a:close/>
                  <a:moveTo>
                    <a:pt x="8" y="2"/>
                  </a:moveTo>
                  <a:lnTo>
                    <a:pt x="8" y="2"/>
                  </a:lnTo>
                  <a:lnTo>
                    <a:pt x="7" y="2"/>
                  </a:lnTo>
                  <a:lnTo>
                    <a:pt x="6" y="2"/>
                  </a:lnTo>
                  <a:lnTo>
                    <a:pt x="6" y="1"/>
                  </a:lnTo>
                  <a:lnTo>
                    <a:pt x="6" y="1"/>
                  </a:lnTo>
                  <a:lnTo>
                    <a:pt x="8" y="1"/>
                  </a:lnTo>
                  <a:lnTo>
                    <a:pt x="8" y="2"/>
                  </a:lnTo>
                  <a:lnTo>
                    <a:pt x="8" y="2"/>
                  </a:lnTo>
                  <a:close/>
                  <a:moveTo>
                    <a:pt x="5" y="1"/>
                  </a:moveTo>
                  <a:lnTo>
                    <a:pt x="5" y="1"/>
                  </a:lnTo>
                  <a:lnTo>
                    <a:pt x="4" y="1"/>
                  </a:lnTo>
                  <a:lnTo>
                    <a:pt x="4" y="1"/>
                  </a:lnTo>
                  <a:lnTo>
                    <a:pt x="4" y="1"/>
                  </a:lnTo>
                  <a:lnTo>
                    <a:pt x="4" y="0"/>
                  </a:lnTo>
                  <a:lnTo>
                    <a:pt x="4" y="0"/>
                  </a:lnTo>
                  <a:lnTo>
                    <a:pt x="5" y="0"/>
                  </a:lnTo>
                  <a:lnTo>
                    <a:pt x="5" y="1"/>
                  </a:lnTo>
                  <a:lnTo>
                    <a:pt x="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303"/>
            <p:cNvSpPr>
              <a:spLocks noEditPoints="1"/>
            </p:cNvSpPr>
            <p:nvPr/>
          </p:nvSpPr>
          <p:spPr bwMode="auto">
            <a:xfrm>
              <a:off x="5410200" y="776288"/>
              <a:ext cx="273050" cy="166688"/>
            </a:xfrm>
            <a:custGeom>
              <a:avLst/>
              <a:gdLst>
                <a:gd name="T0" fmla="*/ 14 w 172"/>
                <a:gd name="T1" fmla="*/ 51 h 105"/>
                <a:gd name="T2" fmla="*/ 71 w 172"/>
                <a:gd name="T3" fmla="*/ 4 h 105"/>
                <a:gd name="T4" fmla="*/ 81 w 172"/>
                <a:gd name="T5" fmla="*/ 8 h 105"/>
                <a:gd name="T6" fmla="*/ 82 w 172"/>
                <a:gd name="T7" fmla="*/ 11 h 105"/>
                <a:gd name="T8" fmla="*/ 85 w 172"/>
                <a:gd name="T9" fmla="*/ 14 h 105"/>
                <a:gd name="T10" fmla="*/ 85 w 172"/>
                <a:gd name="T11" fmla="*/ 19 h 105"/>
                <a:gd name="T12" fmla="*/ 94 w 172"/>
                <a:gd name="T13" fmla="*/ 22 h 105"/>
                <a:gd name="T14" fmla="*/ 100 w 172"/>
                <a:gd name="T15" fmla="*/ 22 h 105"/>
                <a:gd name="T16" fmla="*/ 109 w 172"/>
                <a:gd name="T17" fmla="*/ 27 h 105"/>
                <a:gd name="T18" fmla="*/ 118 w 172"/>
                <a:gd name="T19" fmla="*/ 39 h 105"/>
                <a:gd name="T20" fmla="*/ 134 w 172"/>
                <a:gd name="T21" fmla="*/ 50 h 105"/>
                <a:gd name="T22" fmla="*/ 149 w 172"/>
                <a:gd name="T23" fmla="*/ 57 h 105"/>
                <a:gd name="T24" fmla="*/ 162 w 172"/>
                <a:gd name="T25" fmla="*/ 63 h 105"/>
                <a:gd name="T26" fmla="*/ 170 w 172"/>
                <a:gd name="T27" fmla="*/ 66 h 105"/>
                <a:gd name="T28" fmla="*/ 172 w 172"/>
                <a:gd name="T29" fmla="*/ 75 h 105"/>
                <a:gd name="T30" fmla="*/ 162 w 172"/>
                <a:gd name="T31" fmla="*/ 73 h 105"/>
                <a:gd name="T32" fmla="*/ 154 w 172"/>
                <a:gd name="T33" fmla="*/ 78 h 105"/>
                <a:gd name="T34" fmla="*/ 152 w 172"/>
                <a:gd name="T35" fmla="*/ 91 h 105"/>
                <a:gd name="T36" fmla="*/ 147 w 172"/>
                <a:gd name="T37" fmla="*/ 94 h 105"/>
                <a:gd name="T38" fmla="*/ 138 w 172"/>
                <a:gd name="T39" fmla="*/ 97 h 105"/>
                <a:gd name="T40" fmla="*/ 136 w 172"/>
                <a:gd name="T41" fmla="*/ 103 h 105"/>
                <a:gd name="T42" fmla="*/ 131 w 172"/>
                <a:gd name="T43" fmla="*/ 105 h 105"/>
                <a:gd name="T44" fmla="*/ 125 w 172"/>
                <a:gd name="T45" fmla="*/ 102 h 105"/>
                <a:gd name="T46" fmla="*/ 118 w 172"/>
                <a:gd name="T47" fmla="*/ 99 h 105"/>
                <a:gd name="T48" fmla="*/ 116 w 172"/>
                <a:gd name="T49" fmla="*/ 94 h 105"/>
                <a:gd name="T50" fmla="*/ 113 w 172"/>
                <a:gd name="T51" fmla="*/ 85 h 105"/>
                <a:gd name="T52" fmla="*/ 95 w 172"/>
                <a:gd name="T53" fmla="*/ 78 h 105"/>
                <a:gd name="T54" fmla="*/ 89 w 172"/>
                <a:gd name="T55" fmla="*/ 73 h 105"/>
                <a:gd name="T56" fmla="*/ 79 w 172"/>
                <a:gd name="T57" fmla="*/ 71 h 105"/>
                <a:gd name="T58" fmla="*/ 71 w 172"/>
                <a:gd name="T59" fmla="*/ 68 h 105"/>
                <a:gd name="T60" fmla="*/ 64 w 172"/>
                <a:gd name="T61" fmla="*/ 65 h 105"/>
                <a:gd name="T62" fmla="*/ 56 w 172"/>
                <a:gd name="T63" fmla="*/ 63 h 105"/>
                <a:gd name="T64" fmla="*/ 52 w 172"/>
                <a:gd name="T65" fmla="*/ 65 h 105"/>
                <a:gd name="T66" fmla="*/ 39 w 172"/>
                <a:gd name="T67" fmla="*/ 69 h 105"/>
                <a:gd name="T68" fmla="*/ 32 w 172"/>
                <a:gd name="T69" fmla="*/ 75 h 105"/>
                <a:gd name="T70" fmla="*/ 25 w 172"/>
                <a:gd name="T71" fmla="*/ 63 h 105"/>
                <a:gd name="T72" fmla="*/ 22 w 172"/>
                <a:gd name="T73" fmla="*/ 52 h 105"/>
                <a:gd name="T74" fmla="*/ 16 w 172"/>
                <a:gd name="T75" fmla="*/ 47 h 105"/>
                <a:gd name="T76" fmla="*/ 15 w 172"/>
                <a:gd name="T77" fmla="*/ 44 h 105"/>
                <a:gd name="T78" fmla="*/ 16 w 172"/>
                <a:gd name="T79" fmla="*/ 42 h 105"/>
                <a:gd name="T80" fmla="*/ 10 w 172"/>
                <a:gd name="T81" fmla="*/ 39 h 105"/>
                <a:gd name="T82" fmla="*/ 6 w 172"/>
                <a:gd name="T83" fmla="*/ 33 h 105"/>
                <a:gd name="T84" fmla="*/ 10 w 172"/>
                <a:gd name="T85" fmla="*/ 27 h 105"/>
                <a:gd name="T86" fmla="*/ 17 w 172"/>
                <a:gd name="T87" fmla="*/ 30 h 105"/>
                <a:gd name="T88" fmla="*/ 23 w 172"/>
                <a:gd name="T89" fmla="*/ 28 h 105"/>
                <a:gd name="T90" fmla="*/ 26 w 172"/>
                <a:gd name="T91" fmla="*/ 26 h 105"/>
                <a:gd name="T92" fmla="*/ 18 w 172"/>
                <a:gd name="T93" fmla="*/ 17 h 105"/>
                <a:gd name="T94" fmla="*/ 11 w 172"/>
                <a:gd name="T95" fmla="*/ 9 h 105"/>
                <a:gd name="T96" fmla="*/ 3 w 172"/>
                <a:gd name="T97" fmla="*/ 15 h 105"/>
                <a:gd name="T98" fmla="*/ 4 w 172"/>
                <a:gd name="T99" fmla="*/ 20 h 105"/>
                <a:gd name="T100" fmla="*/ 6 w 172"/>
                <a:gd name="T101" fmla="*/ 8 h 105"/>
                <a:gd name="T102" fmla="*/ 17 w 172"/>
                <a:gd name="T103" fmla="*/ 7 h 105"/>
                <a:gd name="T104" fmla="*/ 28 w 172"/>
                <a:gd name="T105" fmla="*/ 16 h 105"/>
                <a:gd name="T106" fmla="*/ 35 w 172"/>
                <a:gd name="T107" fmla="*/ 22 h 105"/>
                <a:gd name="T108" fmla="*/ 49 w 172"/>
                <a:gd name="T109" fmla="*/ 21 h 105"/>
                <a:gd name="T110" fmla="*/ 52 w 172"/>
                <a:gd name="T111" fmla="*/ 20 h 105"/>
                <a:gd name="T112" fmla="*/ 51 w 172"/>
                <a:gd name="T113" fmla="*/ 10 h 105"/>
                <a:gd name="T114" fmla="*/ 58 w 172"/>
                <a:gd name="T115" fmla="*/ 5 h 105"/>
                <a:gd name="T116" fmla="*/ 62 w 172"/>
                <a:gd name="T117" fmla="*/ 5 h 105"/>
                <a:gd name="T118" fmla="*/ 64 w 172"/>
                <a:gd name="T119" fmla="*/ 7 h 105"/>
                <a:gd name="T120" fmla="*/ 60 w 172"/>
                <a:gd name="T121" fmla="*/ 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2" h="105">
                  <a:moveTo>
                    <a:pt x="15" y="56"/>
                  </a:moveTo>
                  <a:lnTo>
                    <a:pt x="15" y="56"/>
                  </a:lnTo>
                  <a:lnTo>
                    <a:pt x="14" y="53"/>
                  </a:lnTo>
                  <a:lnTo>
                    <a:pt x="13" y="51"/>
                  </a:lnTo>
                  <a:lnTo>
                    <a:pt x="14" y="51"/>
                  </a:lnTo>
                  <a:lnTo>
                    <a:pt x="14" y="51"/>
                  </a:lnTo>
                  <a:lnTo>
                    <a:pt x="14" y="51"/>
                  </a:lnTo>
                  <a:lnTo>
                    <a:pt x="15" y="56"/>
                  </a:lnTo>
                  <a:close/>
                  <a:moveTo>
                    <a:pt x="65" y="2"/>
                  </a:moveTo>
                  <a:lnTo>
                    <a:pt x="67" y="3"/>
                  </a:lnTo>
                  <a:lnTo>
                    <a:pt x="68" y="4"/>
                  </a:lnTo>
                  <a:lnTo>
                    <a:pt x="70" y="4"/>
                  </a:lnTo>
                  <a:lnTo>
                    <a:pt x="71" y="4"/>
                  </a:lnTo>
                  <a:lnTo>
                    <a:pt x="71" y="4"/>
                  </a:lnTo>
                  <a:lnTo>
                    <a:pt x="72" y="4"/>
                  </a:lnTo>
                  <a:lnTo>
                    <a:pt x="73" y="6"/>
                  </a:lnTo>
                  <a:lnTo>
                    <a:pt x="74" y="6"/>
                  </a:lnTo>
                  <a:lnTo>
                    <a:pt x="75" y="7"/>
                  </a:lnTo>
                  <a:lnTo>
                    <a:pt x="79" y="7"/>
                  </a:lnTo>
                  <a:lnTo>
                    <a:pt x="80" y="7"/>
                  </a:lnTo>
                  <a:lnTo>
                    <a:pt x="81" y="8"/>
                  </a:lnTo>
                  <a:lnTo>
                    <a:pt x="81" y="8"/>
                  </a:lnTo>
                  <a:lnTo>
                    <a:pt x="82" y="8"/>
                  </a:lnTo>
                  <a:lnTo>
                    <a:pt x="82" y="9"/>
                  </a:lnTo>
                  <a:lnTo>
                    <a:pt x="82" y="9"/>
                  </a:lnTo>
                  <a:lnTo>
                    <a:pt x="82" y="10"/>
                  </a:lnTo>
                  <a:lnTo>
                    <a:pt x="82" y="11"/>
                  </a:lnTo>
                  <a:lnTo>
                    <a:pt x="82" y="11"/>
                  </a:lnTo>
                  <a:lnTo>
                    <a:pt x="82" y="11"/>
                  </a:lnTo>
                  <a:lnTo>
                    <a:pt x="82" y="11"/>
                  </a:lnTo>
                  <a:lnTo>
                    <a:pt x="84" y="12"/>
                  </a:lnTo>
                  <a:lnTo>
                    <a:pt x="85" y="13"/>
                  </a:lnTo>
                  <a:lnTo>
                    <a:pt x="85" y="13"/>
                  </a:lnTo>
                  <a:lnTo>
                    <a:pt x="85" y="13"/>
                  </a:lnTo>
                  <a:lnTo>
                    <a:pt x="85" y="14"/>
                  </a:lnTo>
                  <a:lnTo>
                    <a:pt x="84" y="14"/>
                  </a:lnTo>
                  <a:lnTo>
                    <a:pt x="84" y="14"/>
                  </a:lnTo>
                  <a:lnTo>
                    <a:pt x="84" y="15"/>
                  </a:lnTo>
                  <a:lnTo>
                    <a:pt x="85" y="16"/>
                  </a:lnTo>
                  <a:lnTo>
                    <a:pt x="85" y="16"/>
                  </a:lnTo>
                  <a:lnTo>
                    <a:pt x="85" y="17"/>
                  </a:lnTo>
                  <a:lnTo>
                    <a:pt x="85" y="19"/>
                  </a:lnTo>
                  <a:lnTo>
                    <a:pt x="85" y="19"/>
                  </a:lnTo>
                  <a:lnTo>
                    <a:pt x="85" y="20"/>
                  </a:lnTo>
                  <a:lnTo>
                    <a:pt x="87" y="21"/>
                  </a:lnTo>
                  <a:lnTo>
                    <a:pt x="90" y="22"/>
                  </a:lnTo>
                  <a:lnTo>
                    <a:pt x="91" y="22"/>
                  </a:lnTo>
                  <a:lnTo>
                    <a:pt x="93" y="22"/>
                  </a:lnTo>
                  <a:lnTo>
                    <a:pt x="94" y="22"/>
                  </a:lnTo>
                  <a:lnTo>
                    <a:pt x="95" y="22"/>
                  </a:lnTo>
                  <a:lnTo>
                    <a:pt x="97" y="22"/>
                  </a:lnTo>
                  <a:lnTo>
                    <a:pt x="98" y="23"/>
                  </a:lnTo>
                  <a:lnTo>
                    <a:pt x="99" y="23"/>
                  </a:lnTo>
                  <a:lnTo>
                    <a:pt x="100" y="23"/>
                  </a:lnTo>
                  <a:lnTo>
                    <a:pt x="100" y="22"/>
                  </a:lnTo>
                  <a:lnTo>
                    <a:pt x="100" y="22"/>
                  </a:lnTo>
                  <a:lnTo>
                    <a:pt x="101" y="22"/>
                  </a:lnTo>
                  <a:lnTo>
                    <a:pt x="101" y="21"/>
                  </a:lnTo>
                  <a:lnTo>
                    <a:pt x="103" y="22"/>
                  </a:lnTo>
                  <a:lnTo>
                    <a:pt x="106" y="23"/>
                  </a:lnTo>
                  <a:lnTo>
                    <a:pt x="107" y="24"/>
                  </a:lnTo>
                  <a:lnTo>
                    <a:pt x="108" y="25"/>
                  </a:lnTo>
                  <a:lnTo>
                    <a:pt x="109" y="27"/>
                  </a:lnTo>
                  <a:lnTo>
                    <a:pt x="111" y="29"/>
                  </a:lnTo>
                  <a:lnTo>
                    <a:pt x="112" y="31"/>
                  </a:lnTo>
                  <a:lnTo>
                    <a:pt x="114" y="32"/>
                  </a:lnTo>
                  <a:lnTo>
                    <a:pt x="115" y="34"/>
                  </a:lnTo>
                  <a:lnTo>
                    <a:pt x="117" y="38"/>
                  </a:lnTo>
                  <a:lnTo>
                    <a:pt x="118" y="39"/>
                  </a:lnTo>
                  <a:lnTo>
                    <a:pt x="118" y="39"/>
                  </a:lnTo>
                  <a:lnTo>
                    <a:pt x="120" y="40"/>
                  </a:lnTo>
                  <a:lnTo>
                    <a:pt x="123" y="42"/>
                  </a:lnTo>
                  <a:lnTo>
                    <a:pt x="125" y="43"/>
                  </a:lnTo>
                  <a:lnTo>
                    <a:pt x="128" y="45"/>
                  </a:lnTo>
                  <a:lnTo>
                    <a:pt x="131" y="47"/>
                  </a:lnTo>
                  <a:lnTo>
                    <a:pt x="134" y="49"/>
                  </a:lnTo>
                  <a:lnTo>
                    <a:pt x="134" y="50"/>
                  </a:lnTo>
                  <a:lnTo>
                    <a:pt x="137" y="51"/>
                  </a:lnTo>
                  <a:lnTo>
                    <a:pt x="141" y="53"/>
                  </a:lnTo>
                  <a:lnTo>
                    <a:pt x="142" y="52"/>
                  </a:lnTo>
                  <a:lnTo>
                    <a:pt x="145" y="55"/>
                  </a:lnTo>
                  <a:lnTo>
                    <a:pt x="146" y="56"/>
                  </a:lnTo>
                  <a:lnTo>
                    <a:pt x="147" y="56"/>
                  </a:lnTo>
                  <a:lnTo>
                    <a:pt x="149" y="57"/>
                  </a:lnTo>
                  <a:lnTo>
                    <a:pt x="152" y="59"/>
                  </a:lnTo>
                  <a:lnTo>
                    <a:pt x="156" y="62"/>
                  </a:lnTo>
                  <a:lnTo>
                    <a:pt x="159" y="63"/>
                  </a:lnTo>
                  <a:lnTo>
                    <a:pt x="160" y="63"/>
                  </a:lnTo>
                  <a:lnTo>
                    <a:pt x="160" y="63"/>
                  </a:lnTo>
                  <a:lnTo>
                    <a:pt x="161" y="63"/>
                  </a:lnTo>
                  <a:lnTo>
                    <a:pt x="162" y="63"/>
                  </a:lnTo>
                  <a:lnTo>
                    <a:pt x="163" y="63"/>
                  </a:lnTo>
                  <a:lnTo>
                    <a:pt x="165" y="64"/>
                  </a:lnTo>
                  <a:lnTo>
                    <a:pt x="165" y="64"/>
                  </a:lnTo>
                  <a:lnTo>
                    <a:pt x="167" y="65"/>
                  </a:lnTo>
                  <a:lnTo>
                    <a:pt x="168" y="65"/>
                  </a:lnTo>
                  <a:lnTo>
                    <a:pt x="168" y="66"/>
                  </a:lnTo>
                  <a:lnTo>
                    <a:pt x="170" y="66"/>
                  </a:lnTo>
                  <a:lnTo>
                    <a:pt x="171" y="67"/>
                  </a:lnTo>
                  <a:lnTo>
                    <a:pt x="171" y="67"/>
                  </a:lnTo>
                  <a:lnTo>
                    <a:pt x="171" y="67"/>
                  </a:lnTo>
                  <a:lnTo>
                    <a:pt x="171" y="69"/>
                  </a:lnTo>
                  <a:lnTo>
                    <a:pt x="171" y="72"/>
                  </a:lnTo>
                  <a:lnTo>
                    <a:pt x="172" y="74"/>
                  </a:lnTo>
                  <a:lnTo>
                    <a:pt x="172" y="75"/>
                  </a:lnTo>
                  <a:lnTo>
                    <a:pt x="172" y="75"/>
                  </a:lnTo>
                  <a:lnTo>
                    <a:pt x="170" y="75"/>
                  </a:lnTo>
                  <a:lnTo>
                    <a:pt x="167" y="74"/>
                  </a:lnTo>
                  <a:lnTo>
                    <a:pt x="165" y="73"/>
                  </a:lnTo>
                  <a:lnTo>
                    <a:pt x="163" y="72"/>
                  </a:lnTo>
                  <a:lnTo>
                    <a:pt x="163" y="72"/>
                  </a:lnTo>
                  <a:lnTo>
                    <a:pt x="162" y="73"/>
                  </a:lnTo>
                  <a:lnTo>
                    <a:pt x="162" y="74"/>
                  </a:lnTo>
                  <a:lnTo>
                    <a:pt x="162" y="75"/>
                  </a:lnTo>
                  <a:lnTo>
                    <a:pt x="162" y="76"/>
                  </a:lnTo>
                  <a:lnTo>
                    <a:pt x="159" y="77"/>
                  </a:lnTo>
                  <a:lnTo>
                    <a:pt x="157" y="77"/>
                  </a:lnTo>
                  <a:lnTo>
                    <a:pt x="155" y="77"/>
                  </a:lnTo>
                  <a:lnTo>
                    <a:pt x="154" y="78"/>
                  </a:lnTo>
                  <a:lnTo>
                    <a:pt x="154" y="79"/>
                  </a:lnTo>
                  <a:lnTo>
                    <a:pt x="154" y="80"/>
                  </a:lnTo>
                  <a:lnTo>
                    <a:pt x="154" y="83"/>
                  </a:lnTo>
                  <a:lnTo>
                    <a:pt x="153" y="86"/>
                  </a:lnTo>
                  <a:lnTo>
                    <a:pt x="153" y="88"/>
                  </a:lnTo>
                  <a:lnTo>
                    <a:pt x="153" y="90"/>
                  </a:lnTo>
                  <a:lnTo>
                    <a:pt x="152" y="91"/>
                  </a:lnTo>
                  <a:lnTo>
                    <a:pt x="150" y="92"/>
                  </a:lnTo>
                  <a:lnTo>
                    <a:pt x="149" y="93"/>
                  </a:lnTo>
                  <a:lnTo>
                    <a:pt x="149" y="93"/>
                  </a:lnTo>
                  <a:lnTo>
                    <a:pt x="149" y="94"/>
                  </a:lnTo>
                  <a:lnTo>
                    <a:pt x="148" y="94"/>
                  </a:lnTo>
                  <a:lnTo>
                    <a:pt x="148" y="94"/>
                  </a:lnTo>
                  <a:lnTo>
                    <a:pt x="147" y="94"/>
                  </a:lnTo>
                  <a:lnTo>
                    <a:pt x="145" y="95"/>
                  </a:lnTo>
                  <a:lnTo>
                    <a:pt x="143" y="95"/>
                  </a:lnTo>
                  <a:lnTo>
                    <a:pt x="141" y="96"/>
                  </a:lnTo>
                  <a:lnTo>
                    <a:pt x="140" y="96"/>
                  </a:lnTo>
                  <a:lnTo>
                    <a:pt x="138" y="96"/>
                  </a:lnTo>
                  <a:lnTo>
                    <a:pt x="138" y="97"/>
                  </a:lnTo>
                  <a:lnTo>
                    <a:pt x="138" y="97"/>
                  </a:lnTo>
                  <a:lnTo>
                    <a:pt x="140" y="98"/>
                  </a:lnTo>
                  <a:lnTo>
                    <a:pt x="140" y="99"/>
                  </a:lnTo>
                  <a:lnTo>
                    <a:pt x="140" y="99"/>
                  </a:lnTo>
                  <a:lnTo>
                    <a:pt x="138" y="100"/>
                  </a:lnTo>
                  <a:lnTo>
                    <a:pt x="138" y="102"/>
                  </a:lnTo>
                  <a:lnTo>
                    <a:pt x="138" y="102"/>
                  </a:lnTo>
                  <a:lnTo>
                    <a:pt x="136" y="103"/>
                  </a:lnTo>
                  <a:lnTo>
                    <a:pt x="135" y="104"/>
                  </a:lnTo>
                  <a:lnTo>
                    <a:pt x="135" y="104"/>
                  </a:lnTo>
                  <a:lnTo>
                    <a:pt x="134" y="105"/>
                  </a:lnTo>
                  <a:lnTo>
                    <a:pt x="133" y="105"/>
                  </a:lnTo>
                  <a:lnTo>
                    <a:pt x="132" y="104"/>
                  </a:lnTo>
                  <a:lnTo>
                    <a:pt x="132" y="105"/>
                  </a:lnTo>
                  <a:lnTo>
                    <a:pt x="131" y="105"/>
                  </a:lnTo>
                  <a:lnTo>
                    <a:pt x="130" y="105"/>
                  </a:lnTo>
                  <a:lnTo>
                    <a:pt x="130" y="104"/>
                  </a:lnTo>
                  <a:lnTo>
                    <a:pt x="129" y="104"/>
                  </a:lnTo>
                  <a:lnTo>
                    <a:pt x="128" y="103"/>
                  </a:lnTo>
                  <a:lnTo>
                    <a:pt x="126" y="102"/>
                  </a:lnTo>
                  <a:lnTo>
                    <a:pt x="126" y="102"/>
                  </a:lnTo>
                  <a:lnTo>
                    <a:pt x="125" y="102"/>
                  </a:lnTo>
                  <a:lnTo>
                    <a:pt x="123" y="102"/>
                  </a:lnTo>
                  <a:lnTo>
                    <a:pt x="122" y="102"/>
                  </a:lnTo>
                  <a:lnTo>
                    <a:pt x="121" y="102"/>
                  </a:lnTo>
                  <a:lnTo>
                    <a:pt x="120" y="100"/>
                  </a:lnTo>
                  <a:lnTo>
                    <a:pt x="119" y="100"/>
                  </a:lnTo>
                  <a:lnTo>
                    <a:pt x="119" y="99"/>
                  </a:lnTo>
                  <a:lnTo>
                    <a:pt x="118" y="99"/>
                  </a:lnTo>
                  <a:lnTo>
                    <a:pt x="117" y="99"/>
                  </a:lnTo>
                  <a:lnTo>
                    <a:pt x="117" y="98"/>
                  </a:lnTo>
                  <a:lnTo>
                    <a:pt x="117" y="98"/>
                  </a:lnTo>
                  <a:lnTo>
                    <a:pt x="117" y="96"/>
                  </a:lnTo>
                  <a:lnTo>
                    <a:pt x="116" y="95"/>
                  </a:lnTo>
                  <a:lnTo>
                    <a:pt x="116" y="95"/>
                  </a:lnTo>
                  <a:lnTo>
                    <a:pt x="116" y="94"/>
                  </a:lnTo>
                  <a:lnTo>
                    <a:pt x="116" y="94"/>
                  </a:lnTo>
                  <a:lnTo>
                    <a:pt x="116" y="93"/>
                  </a:lnTo>
                  <a:lnTo>
                    <a:pt x="116" y="92"/>
                  </a:lnTo>
                  <a:lnTo>
                    <a:pt x="115" y="90"/>
                  </a:lnTo>
                  <a:lnTo>
                    <a:pt x="114" y="87"/>
                  </a:lnTo>
                  <a:lnTo>
                    <a:pt x="114" y="86"/>
                  </a:lnTo>
                  <a:lnTo>
                    <a:pt x="113" y="85"/>
                  </a:lnTo>
                  <a:lnTo>
                    <a:pt x="109" y="85"/>
                  </a:lnTo>
                  <a:lnTo>
                    <a:pt x="105" y="85"/>
                  </a:lnTo>
                  <a:lnTo>
                    <a:pt x="103" y="84"/>
                  </a:lnTo>
                  <a:lnTo>
                    <a:pt x="101" y="82"/>
                  </a:lnTo>
                  <a:lnTo>
                    <a:pt x="99" y="80"/>
                  </a:lnTo>
                  <a:lnTo>
                    <a:pt x="98" y="79"/>
                  </a:lnTo>
                  <a:lnTo>
                    <a:pt x="95" y="78"/>
                  </a:lnTo>
                  <a:lnTo>
                    <a:pt x="93" y="77"/>
                  </a:lnTo>
                  <a:lnTo>
                    <a:pt x="92" y="76"/>
                  </a:lnTo>
                  <a:lnTo>
                    <a:pt x="91" y="75"/>
                  </a:lnTo>
                  <a:lnTo>
                    <a:pt x="90" y="74"/>
                  </a:lnTo>
                  <a:lnTo>
                    <a:pt x="90" y="73"/>
                  </a:lnTo>
                  <a:lnTo>
                    <a:pt x="89" y="73"/>
                  </a:lnTo>
                  <a:lnTo>
                    <a:pt x="89" y="73"/>
                  </a:lnTo>
                  <a:lnTo>
                    <a:pt x="89" y="73"/>
                  </a:lnTo>
                  <a:lnTo>
                    <a:pt x="85" y="71"/>
                  </a:lnTo>
                  <a:lnTo>
                    <a:pt x="83" y="71"/>
                  </a:lnTo>
                  <a:lnTo>
                    <a:pt x="82" y="71"/>
                  </a:lnTo>
                  <a:lnTo>
                    <a:pt x="82" y="71"/>
                  </a:lnTo>
                  <a:lnTo>
                    <a:pt x="81" y="71"/>
                  </a:lnTo>
                  <a:lnTo>
                    <a:pt x="79" y="71"/>
                  </a:lnTo>
                  <a:lnTo>
                    <a:pt x="79" y="71"/>
                  </a:lnTo>
                  <a:lnTo>
                    <a:pt x="78" y="71"/>
                  </a:lnTo>
                  <a:lnTo>
                    <a:pt x="77" y="71"/>
                  </a:lnTo>
                  <a:lnTo>
                    <a:pt x="75" y="69"/>
                  </a:lnTo>
                  <a:lnTo>
                    <a:pt x="74" y="69"/>
                  </a:lnTo>
                  <a:lnTo>
                    <a:pt x="73" y="68"/>
                  </a:lnTo>
                  <a:lnTo>
                    <a:pt x="71" y="68"/>
                  </a:lnTo>
                  <a:lnTo>
                    <a:pt x="67" y="67"/>
                  </a:lnTo>
                  <a:lnTo>
                    <a:pt x="66" y="67"/>
                  </a:lnTo>
                  <a:lnTo>
                    <a:pt x="65" y="67"/>
                  </a:lnTo>
                  <a:lnTo>
                    <a:pt x="65" y="67"/>
                  </a:lnTo>
                  <a:lnTo>
                    <a:pt x="65" y="66"/>
                  </a:lnTo>
                  <a:lnTo>
                    <a:pt x="65" y="65"/>
                  </a:lnTo>
                  <a:lnTo>
                    <a:pt x="64" y="65"/>
                  </a:lnTo>
                  <a:lnTo>
                    <a:pt x="64" y="64"/>
                  </a:lnTo>
                  <a:lnTo>
                    <a:pt x="63" y="63"/>
                  </a:lnTo>
                  <a:lnTo>
                    <a:pt x="62" y="64"/>
                  </a:lnTo>
                  <a:lnTo>
                    <a:pt x="60" y="64"/>
                  </a:lnTo>
                  <a:lnTo>
                    <a:pt x="58" y="63"/>
                  </a:lnTo>
                  <a:lnTo>
                    <a:pt x="57" y="63"/>
                  </a:lnTo>
                  <a:lnTo>
                    <a:pt x="56" y="63"/>
                  </a:lnTo>
                  <a:lnTo>
                    <a:pt x="54" y="63"/>
                  </a:lnTo>
                  <a:lnTo>
                    <a:pt x="54" y="63"/>
                  </a:lnTo>
                  <a:lnTo>
                    <a:pt x="53" y="64"/>
                  </a:lnTo>
                  <a:lnTo>
                    <a:pt x="53" y="65"/>
                  </a:lnTo>
                  <a:lnTo>
                    <a:pt x="53" y="65"/>
                  </a:lnTo>
                  <a:lnTo>
                    <a:pt x="53" y="65"/>
                  </a:lnTo>
                  <a:lnTo>
                    <a:pt x="52" y="65"/>
                  </a:lnTo>
                  <a:lnTo>
                    <a:pt x="51" y="65"/>
                  </a:lnTo>
                  <a:lnTo>
                    <a:pt x="48" y="65"/>
                  </a:lnTo>
                  <a:lnTo>
                    <a:pt x="45" y="65"/>
                  </a:lnTo>
                  <a:lnTo>
                    <a:pt x="43" y="66"/>
                  </a:lnTo>
                  <a:lnTo>
                    <a:pt x="42" y="67"/>
                  </a:lnTo>
                  <a:lnTo>
                    <a:pt x="40" y="68"/>
                  </a:lnTo>
                  <a:lnTo>
                    <a:pt x="39" y="69"/>
                  </a:lnTo>
                  <a:lnTo>
                    <a:pt x="38" y="70"/>
                  </a:lnTo>
                  <a:lnTo>
                    <a:pt x="38" y="73"/>
                  </a:lnTo>
                  <a:lnTo>
                    <a:pt x="37" y="74"/>
                  </a:lnTo>
                  <a:lnTo>
                    <a:pt x="37" y="74"/>
                  </a:lnTo>
                  <a:lnTo>
                    <a:pt x="36" y="74"/>
                  </a:lnTo>
                  <a:lnTo>
                    <a:pt x="35" y="74"/>
                  </a:lnTo>
                  <a:lnTo>
                    <a:pt x="32" y="75"/>
                  </a:lnTo>
                  <a:lnTo>
                    <a:pt x="31" y="75"/>
                  </a:lnTo>
                  <a:lnTo>
                    <a:pt x="28" y="75"/>
                  </a:lnTo>
                  <a:lnTo>
                    <a:pt x="28" y="74"/>
                  </a:lnTo>
                  <a:lnTo>
                    <a:pt x="26" y="71"/>
                  </a:lnTo>
                  <a:lnTo>
                    <a:pt x="25" y="67"/>
                  </a:lnTo>
                  <a:lnTo>
                    <a:pt x="25" y="66"/>
                  </a:lnTo>
                  <a:lnTo>
                    <a:pt x="25" y="63"/>
                  </a:lnTo>
                  <a:lnTo>
                    <a:pt x="24" y="61"/>
                  </a:lnTo>
                  <a:lnTo>
                    <a:pt x="24" y="59"/>
                  </a:lnTo>
                  <a:lnTo>
                    <a:pt x="24" y="58"/>
                  </a:lnTo>
                  <a:lnTo>
                    <a:pt x="24" y="56"/>
                  </a:lnTo>
                  <a:lnTo>
                    <a:pt x="23" y="55"/>
                  </a:lnTo>
                  <a:lnTo>
                    <a:pt x="23" y="53"/>
                  </a:lnTo>
                  <a:lnTo>
                    <a:pt x="22" y="52"/>
                  </a:lnTo>
                  <a:lnTo>
                    <a:pt x="21" y="51"/>
                  </a:lnTo>
                  <a:lnTo>
                    <a:pt x="21" y="50"/>
                  </a:lnTo>
                  <a:lnTo>
                    <a:pt x="20" y="49"/>
                  </a:lnTo>
                  <a:lnTo>
                    <a:pt x="19" y="49"/>
                  </a:lnTo>
                  <a:lnTo>
                    <a:pt x="18" y="48"/>
                  </a:lnTo>
                  <a:lnTo>
                    <a:pt x="18" y="48"/>
                  </a:lnTo>
                  <a:lnTo>
                    <a:pt x="16" y="47"/>
                  </a:lnTo>
                  <a:lnTo>
                    <a:pt x="15" y="47"/>
                  </a:lnTo>
                  <a:lnTo>
                    <a:pt x="15" y="48"/>
                  </a:lnTo>
                  <a:lnTo>
                    <a:pt x="14" y="48"/>
                  </a:lnTo>
                  <a:lnTo>
                    <a:pt x="14" y="47"/>
                  </a:lnTo>
                  <a:lnTo>
                    <a:pt x="13" y="46"/>
                  </a:lnTo>
                  <a:lnTo>
                    <a:pt x="14" y="44"/>
                  </a:lnTo>
                  <a:lnTo>
                    <a:pt x="15" y="44"/>
                  </a:lnTo>
                  <a:lnTo>
                    <a:pt x="16" y="45"/>
                  </a:lnTo>
                  <a:lnTo>
                    <a:pt x="17" y="45"/>
                  </a:lnTo>
                  <a:lnTo>
                    <a:pt x="18" y="45"/>
                  </a:lnTo>
                  <a:lnTo>
                    <a:pt x="18" y="44"/>
                  </a:lnTo>
                  <a:lnTo>
                    <a:pt x="17" y="43"/>
                  </a:lnTo>
                  <a:lnTo>
                    <a:pt x="17" y="43"/>
                  </a:lnTo>
                  <a:lnTo>
                    <a:pt x="16" y="42"/>
                  </a:lnTo>
                  <a:lnTo>
                    <a:pt x="16" y="41"/>
                  </a:lnTo>
                  <a:lnTo>
                    <a:pt x="16" y="40"/>
                  </a:lnTo>
                  <a:lnTo>
                    <a:pt x="16" y="39"/>
                  </a:lnTo>
                  <a:lnTo>
                    <a:pt x="15" y="39"/>
                  </a:lnTo>
                  <a:lnTo>
                    <a:pt x="14" y="39"/>
                  </a:lnTo>
                  <a:lnTo>
                    <a:pt x="12" y="39"/>
                  </a:lnTo>
                  <a:lnTo>
                    <a:pt x="10" y="39"/>
                  </a:lnTo>
                  <a:lnTo>
                    <a:pt x="10" y="40"/>
                  </a:lnTo>
                  <a:lnTo>
                    <a:pt x="11" y="42"/>
                  </a:lnTo>
                  <a:lnTo>
                    <a:pt x="11" y="41"/>
                  </a:lnTo>
                  <a:lnTo>
                    <a:pt x="10" y="40"/>
                  </a:lnTo>
                  <a:lnTo>
                    <a:pt x="8" y="38"/>
                  </a:lnTo>
                  <a:lnTo>
                    <a:pt x="7" y="36"/>
                  </a:lnTo>
                  <a:lnTo>
                    <a:pt x="6" y="33"/>
                  </a:lnTo>
                  <a:lnTo>
                    <a:pt x="6" y="31"/>
                  </a:lnTo>
                  <a:lnTo>
                    <a:pt x="7" y="29"/>
                  </a:lnTo>
                  <a:lnTo>
                    <a:pt x="7" y="27"/>
                  </a:lnTo>
                  <a:lnTo>
                    <a:pt x="7" y="25"/>
                  </a:lnTo>
                  <a:lnTo>
                    <a:pt x="8" y="26"/>
                  </a:lnTo>
                  <a:lnTo>
                    <a:pt x="8" y="27"/>
                  </a:lnTo>
                  <a:lnTo>
                    <a:pt x="10" y="27"/>
                  </a:lnTo>
                  <a:lnTo>
                    <a:pt x="10" y="28"/>
                  </a:lnTo>
                  <a:lnTo>
                    <a:pt x="12" y="28"/>
                  </a:lnTo>
                  <a:lnTo>
                    <a:pt x="13" y="28"/>
                  </a:lnTo>
                  <a:lnTo>
                    <a:pt x="14" y="27"/>
                  </a:lnTo>
                  <a:lnTo>
                    <a:pt x="15" y="28"/>
                  </a:lnTo>
                  <a:lnTo>
                    <a:pt x="16" y="29"/>
                  </a:lnTo>
                  <a:lnTo>
                    <a:pt x="17" y="30"/>
                  </a:lnTo>
                  <a:lnTo>
                    <a:pt x="18" y="30"/>
                  </a:lnTo>
                  <a:lnTo>
                    <a:pt x="20" y="29"/>
                  </a:lnTo>
                  <a:lnTo>
                    <a:pt x="21" y="29"/>
                  </a:lnTo>
                  <a:lnTo>
                    <a:pt x="22" y="29"/>
                  </a:lnTo>
                  <a:lnTo>
                    <a:pt x="23" y="29"/>
                  </a:lnTo>
                  <a:lnTo>
                    <a:pt x="23" y="29"/>
                  </a:lnTo>
                  <a:lnTo>
                    <a:pt x="23" y="28"/>
                  </a:lnTo>
                  <a:lnTo>
                    <a:pt x="22" y="27"/>
                  </a:lnTo>
                  <a:lnTo>
                    <a:pt x="23" y="27"/>
                  </a:lnTo>
                  <a:lnTo>
                    <a:pt x="25" y="27"/>
                  </a:lnTo>
                  <a:lnTo>
                    <a:pt x="26" y="27"/>
                  </a:lnTo>
                  <a:lnTo>
                    <a:pt x="26" y="27"/>
                  </a:lnTo>
                  <a:lnTo>
                    <a:pt x="26" y="27"/>
                  </a:lnTo>
                  <a:lnTo>
                    <a:pt x="26" y="26"/>
                  </a:lnTo>
                  <a:lnTo>
                    <a:pt x="26" y="25"/>
                  </a:lnTo>
                  <a:lnTo>
                    <a:pt x="26" y="24"/>
                  </a:lnTo>
                  <a:lnTo>
                    <a:pt x="25" y="24"/>
                  </a:lnTo>
                  <a:lnTo>
                    <a:pt x="24" y="23"/>
                  </a:lnTo>
                  <a:lnTo>
                    <a:pt x="20" y="20"/>
                  </a:lnTo>
                  <a:lnTo>
                    <a:pt x="19" y="19"/>
                  </a:lnTo>
                  <a:lnTo>
                    <a:pt x="18" y="17"/>
                  </a:lnTo>
                  <a:lnTo>
                    <a:pt x="17" y="16"/>
                  </a:lnTo>
                  <a:lnTo>
                    <a:pt x="16" y="14"/>
                  </a:lnTo>
                  <a:lnTo>
                    <a:pt x="15" y="13"/>
                  </a:lnTo>
                  <a:lnTo>
                    <a:pt x="13" y="10"/>
                  </a:lnTo>
                  <a:lnTo>
                    <a:pt x="13" y="9"/>
                  </a:lnTo>
                  <a:lnTo>
                    <a:pt x="12" y="9"/>
                  </a:lnTo>
                  <a:lnTo>
                    <a:pt x="11" y="9"/>
                  </a:lnTo>
                  <a:lnTo>
                    <a:pt x="9" y="9"/>
                  </a:lnTo>
                  <a:lnTo>
                    <a:pt x="7" y="10"/>
                  </a:lnTo>
                  <a:lnTo>
                    <a:pt x="6" y="10"/>
                  </a:lnTo>
                  <a:lnTo>
                    <a:pt x="5" y="10"/>
                  </a:lnTo>
                  <a:lnTo>
                    <a:pt x="4" y="11"/>
                  </a:lnTo>
                  <a:lnTo>
                    <a:pt x="4" y="12"/>
                  </a:lnTo>
                  <a:lnTo>
                    <a:pt x="3" y="15"/>
                  </a:lnTo>
                  <a:lnTo>
                    <a:pt x="4" y="15"/>
                  </a:lnTo>
                  <a:lnTo>
                    <a:pt x="4" y="16"/>
                  </a:lnTo>
                  <a:lnTo>
                    <a:pt x="5" y="21"/>
                  </a:lnTo>
                  <a:lnTo>
                    <a:pt x="5" y="22"/>
                  </a:lnTo>
                  <a:lnTo>
                    <a:pt x="5" y="23"/>
                  </a:lnTo>
                  <a:lnTo>
                    <a:pt x="5" y="22"/>
                  </a:lnTo>
                  <a:lnTo>
                    <a:pt x="4" y="20"/>
                  </a:lnTo>
                  <a:lnTo>
                    <a:pt x="2" y="17"/>
                  </a:lnTo>
                  <a:lnTo>
                    <a:pt x="0" y="14"/>
                  </a:lnTo>
                  <a:lnTo>
                    <a:pt x="1" y="12"/>
                  </a:lnTo>
                  <a:lnTo>
                    <a:pt x="3" y="10"/>
                  </a:lnTo>
                  <a:lnTo>
                    <a:pt x="4" y="9"/>
                  </a:lnTo>
                  <a:lnTo>
                    <a:pt x="4" y="9"/>
                  </a:lnTo>
                  <a:lnTo>
                    <a:pt x="6" y="8"/>
                  </a:lnTo>
                  <a:lnTo>
                    <a:pt x="9" y="7"/>
                  </a:lnTo>
                  <a:lnTo>
                    <a:pt x="11" y="7"/>
                  </a:lnTo>
                  <a:lnTo>
                    <a:pt x="13" y="6"/>
                  </a:lnTo>
                  <a:lnTo>
                    <a:pt x="14" y="6"/>
                  </a:lnTo>
                  <a:lnTo>
                    <a:pt x="15" y="6"/>
                  </a:lnTo>
                  <a:lnTo>
                    <a:pt x="17" y="7"/>
                  </a:lnTo>
                  <a:lnTo>
                    <a:pt x="17" y="7"/>
                  </a:lnTo>
                  <a:lnTo>
                    <a:pt x="20" y="8"/>
                  </a:lnTo>
                  <a:lnTo>
                    <a:pt x="22" y="10"/>
                  </a:lnTo>
                  <a:lnTo>
                    <a:pt x="25" y="11"/>
                  </a:lnTo>
                  <a:lnTo>
                    <a:pt x="25" y="12"/>
                  </a:lnTo>
                  <a:lnTo>
                    <a:pt x="26" y="13"/>
                  </a:lnTo>
                  <a:lnTo>
                    <a:pt x="26" y="13"/>
                  </a:lnTo>
                  <a:lnTo>
                    <a:pt x="28" y="16"/>
                  </a:lnTo>
                  <a:lnTo>
                    <a:pt x="29" y="17"/>
                  </a:lnTo>
                  <a:lnTo>
                    <a:pt x="31" y="19"/>
                  </a:lnTo>
                  <a:lnTo>
                    <a:pt x="31" y="20"/>
                  </a:lnTo>
                  <a:lnTo>
                    <a:pt x="32" y="21"/>
                  </a:lnTo>
                  <a:lnTo>
                    <a:pt x="33" y="21"/>
                  </a:lnTo>
                  <a:lnTo>
                    <a:pt x="35" y="22"/>
                  </a:lnTo>
                  <a:lnTo>
                    <a:pt x="35" y="22"/>
                  </a:lnTo>
                  <a:lnTo>
                    <a:pt x="37" y="21"/>
                  </a:lnTo>
                  <a:lnTo>
                    <a:pt x="38" y="21"/>
                  </a:lnTo>
                  <a:lnTo>
                    <a:pt x="39" y="21"/>
                  </a:lnTo>
                  <a:lnTo>
                    <a:pt x="40" y="21"/>
                  </a:lnTo>
                  <a:lnTo>
                    <a:pt x="43" y="21"/>
                  </a:lnTo>
                  <a:lnTo>
                    <a:pt x="45" y="21"/>
                  </a:lnTo>
                  <a:lnTo>
                    <a:pt x="49" y="21"/>
                  </a:lnTo>
                  <a:lnTo>
                    <a:pt x="50" y="21"/>
                  </a:lnTo>
                  <a:lnTo>
                    <a:pt x="51" y="22"/>
                  </a:lnTo>
                  <a:lnTo>
                    <a:pt x="51" y="22"/>
                  </a:lnTo>
                  <a:lnTo>
                    <a:pt x="52" y="21"/>
                  </a:lnTo>
                  <a:lnTo>
                    <a:pt x="52" y="21"/>
                  </a:lnTo>
                  <a:lnTo>
                    <a:pt x="52" y="20"/>
                  </a:lnTo>
                  <a:lnTo>
                    <a:pt x="52" y="20"/>
                  </a:lnTo>
                  <a:lnTo>
                    <a:pt x="52" y="20"/>
                  </a:lnTo>
                  <a:lnTo>
                    <a:pt x="51" y="19"/>
                  </a:lnTo>
                  <a:lnTo>
                    <a:pt x="50" y="15"/>
                  </a:lnTo>
                  <a:lnTo>
                    <a:pt x="49" y="13"/>
                  </a:lnTo>
                  <a:lnTo>
                    <a:pt x="49" y="12"/>
                  </a:lnTo>
                  <a:lnTo>
                    <a:pt x="50" y="11"/>
                  </a:lnTo>
                  <a:lnTo>
                    <a:pt x="51" y="10"/>
                  </a:lnTo>
                  <a:lnTo>
                    <a:pt x="52" y="9"/>
                  </a:lnTo>
                  <a:lnTo>
                    <a:pt x="52" y="9"/>
                  </a:lnTo>
                  <a:lnTo>
                    <a:pt x="56" y="9"/>
                  </a:lnTo>
                  <a:lnTo>
                    <a:pt x="57" y="8"/>
                  </a:lnTo>
                  <a:lnTo>
                    <a:pt x="57" y="8"/>
                  </a:lnTo>
                  <a:lnTo>
                    <a:pt x="58" y="6"/>
                  </a:lnTo>
                  <a:lnTo>
                    <a:pt x="58" y="5"/>
                  </a:lnTo>
                  <a:lnTo>
                    <a:pt x="58" y="5"/>
                  </a:lnTo>
                  <a:lnTo>
                    <a:pt x="58" y="4"/>
                  </a:lnTo>
                  <a:lnTo>
                    <a:pt x="59" y="4"/>
                  </a:lnTo>
                  <a:lnTo>
                    <a:pt x="60" y="5"/>
                  </a:lnTo>
                  <a:lnTo>
                    <a:pt x="61" y="5"/>
                  </a:lnTo>
                  <a:lnTo>
                    <a:pt x="61" y="5"/>
                  </a:lnTo>
                  <a:lnTo>
                    <a:pt x="62" y="5"/>
                  </a:lnTo>
                  <a:lnTo>
                    <a:pt x="62" y="6"/>
                  </a:lnTo>
                  <a:lnTo>
                    <a:pt x="63" y="7"/>
                  </a:lnTo>
                  <a:lnTo>
                    <a:pt x="63" y="7"/>
                  </a:lnTo>
                  <a:lnTo>
                    <a:pt x="63" y="7"/>
                  </a:lnTo>
                  <a:lnTo>
                    <a:pt x="64" y="7"/>
                  </a:lnTo>
                  <a:lnTo>
                    <a:pt x="64" y="7"/>
                  </a:lnTo>
                  <a:lnTo>
                    <a:pt x="64" y="7"/>
                  </a:lnTo>
                  <a:lnTo>
                    <a:pt x="64" y="6"/>
                  </a:lnTo>
                  <a:lnTo>
                    <a:pt x="63" y="5"/>
                  </a:lnTo>
                  <a:lnTo>
                    <a:pt x="61" y="4"/>
                  </a:lnTo>
                  <a:lnTo>
                    <a:pt x="60" y="3"/>
                  </a:lnTo>
                  <a:lnTo>
                    <a:pt x="59" y="3"/>
                  </a:lnTo>
                  <a:lnTo>
                    <a:pt x="59" y="2"/>
                  </a:lnTo>
                  <a:lnTo>
                    <a:pt x="60" y="2"/>
                  </a:lnTo>
                  <a:lnTo>
                    <a:pt x="60" y="2"/>
                  </a:lnTo>
                  <a:lnTo>
                    <a:pt x="61" y="2"/>
                  </a:lnTo>
                  <a:lnTo>
                    <a:pt x="62" y="2"/>
                  </a:lnTo>
                  <a:lnTo>
                    <a:pt x="63" y="2"/>
                  </a:lnTo>
                  <a:lnTo>
                    <a:pt x="63" y="0"/>
                  </a:lnTo>
                  <a:lnTo>
                    <a:pt x="65"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304"/>
            <p:cNvSpPr>
              <a:spLocks noEditPoints="1"/>
            </p:cNvSpPr>
            <p:nvPr/>
          </p:nvSpPr>
          <p:spPr bwMode="auto">
            <a:xfrm>
              <a:off x="4935538" y="792163"/>
              <a:ext cx="354013" cy="138113"/>
            </a:xfrm>
            <a:custGeom>
              <a:avLst/>
              <a:gdLst>
                <a:gd name="T0" fmla="*/ 103 w 223"/>
                <a:gd name="T1" fmla="*/ 1 h 87"/>
                <a:gd name="T2" fmla="*/ 117 w 223"/>
                <a:gd name="T3" fmla="*/ 11 h 87"/>
                <a:gd name="T4" fmla="*/ 135 w 223"/>
                <a:gd name="T5" fmla="*/ 14 h 87"/>
                <a:gd name="T6" fmla="*/ 162 w 223"/>
                <a:gd name="T7" fmla="*/ 16 h 87"/>
                <a:gd name="T8" fmla="*/ 178 w 223"/>
                <a:gd name="T9" fmla="*/ 9 h 87"/>
                <a:gd name="T10" fmla="*/ 187 w 223"/>
                <a:gd name="T11" fmla="*/ 9 h 87"/>
                <a:gd name="T12" fmla="*/ 194 w 223"/>
                <a:gd name="T13" fmla="*/ 10 h 87"/>
                <a:gd name="T14" fmla="*/ 199 w 223"/>
                <a:gd name="T15" fmla="*/ 13 h 87"/>
                <a:gd name="T16" fmla="*/ 203 w 223"/>
                <a:gd name="T17" fmla="*/ 20 h 87"/>
                <a:gd name="T18" fmla="*/ 204 w 223"/>
                <a:gd name="T19" fmla="*/ 27 h 87"/>
                <a:gd name="T20" fmla="*/ 217 w 223"/>
                <a:gd name="T21" fmla="*/ 33 h 87"/>
                <a:gd name="T22" fmla="*/ 213 w 223"/>
                <a:gd name="T23" fmla="*/ 37 h 87"/>
                <a:gd name="T24" fmla="*/ 211 w 223"/>
                <a:gd name="T25" fmla="*/ 40 h 87"/>
                <a:gd name="T26" fmla="*/ 214 w 223"/>
                <a:gd name="T27" fmla="*/ 47 h 87"/>
                <a:gd name="T28" fmla="*/ 217 w 223"/>
                <a:gd name="T29" fmla="*/ 52 h 87"/>
                <a:gd name="T30" fmla="*/ 216 w 223"/>
                <a:gd name="T31" fmla="*/ 58 h 87"/>
                <a:gd name="T32" fmla="*/ 220 w 223"/>
                <a:gd name="T33" fmla="*/ 64 h 87"/>
                <a:gd name="T34" fmla="*/ 222 w 223"/>
                <a:gd name="T35" fmla="*/ 68 h 87"/>
                <a:gd name="T36" fmla="*/ 217 w 223"/>
                <a:gd name="T37" fmla="*/ 69 h 87"/>
                <a:gd name="T38" fmla="*/ 210 w 223"/>
                <a:gd name="T39" fmla="*/ 67 h 87"/>
                <a:gd name="T40" fmla="*/ 200 w 223"/>
                <a:gd name="T41" fmla="*/ 65 h 87"/>
                <a:gd name="T42" fmla="*/ 193 w 223"/>
                <a:gd name="T43" fmla="*/ 66 h 87"/>
                <a:gd name="T44" fmla="*/ 178 w 223"/>
                <a:gd name="T45" fmla="*/ 68 h 87"/>
                <a:gd name="T46" fmla="*/ 155 w 223"/>
                <a:gd name="T47" fmla="*/ 74 h 87"/>
                <a:gd name="T48" fmla="*/ 143 w 223"/>
                <a:gd name="T49" fmla="*/ 73 h 87"/>
                <a:gd name="T50" fmla="*/ 131 w 223"/>
                <a:gd name="T51" fmla="*/ 72 h 87"/>
                <a:gd name="T52" fmla="*/ 130 w 223"/>
                <a:gd name="T53" fmla="*/ 82 h 87"/>
                <a:gd name="T54" fmla="*/ 125 w 223"/>
                <a:gd name="T55" fmla="*/ 84 h 87"/>
                <a:gd name="T56" fmla="*/ 124 w 223"/>
                <a:gd name="T57" fmla="*/ 71 h 87"/>
                <a:gd name="T58" fmla="*/ 111 w 223"/>
                <a:gd name="T59" fmla="*/ 74 h 87"/>
                <a:gd name="T60" fmla="*/ 95 w 223"/>
                <a:gd name="T61" fmla="*/ 82 h 87"/>
                <a:gd name="T62" fmla="*/ 75 w 223"/>
                <a:gd name="T63" fmla="*/ 75 h 87"/>
                <a:gd name="T64" fmla="*/ 61 w 223"/>
                <a:gd name="T65" fmla="*/ 81 h 87"/>
                <a:gd name="T66" fmla="*/ 45 w 223"/>
                <a:gd name="T67" fmla="*/ 78 h 87"/>
                <a:gd name="T68" fmla="*/ 37 w 223"/>
                <a:gd name="T69" fmla="*/ 72 h 87"/>
                <a:gd name="T70" fmla="*/ 27 w 223"/>
                <a:gd name="T71" fmla="*/ 74 h 87"/>
                <a:gd name="T72" fmla="*/ 34 w 223"/>
                <a:gd name="T73" fmla="*/ 69 h 87"/>
                <a:gd name="T74" fmla="*/ 26 w 223"/>
                <a:gd name="T75" fmla="*/ 68 h 87"/>
                <a:gd name="T76" fmla="*/ 20 w 223"/>
                <a:gd name="T77" fmla="*/ 61 h 87"/>
                <a:gd name="T78" fmla="*/ 13 w 223"/>
                <a:gd name="T79" fmla="*/ 54 h 87"/>
                <a:gd name="T80" fmla="*/ 10 w 223"/>
                <a:gd name="T81" fmla="*/ 49 h 87"/>
                <a:gd name="T82" fmla="*/ 14 w 223"/>
                <a:gd name="T83" fmla="*/ 51 h 87"/>
                <a:gd name="T84" fmla="*/ 15 w 223"/>
                <a:gd name="T85" fmla="*/ 48 h 87"/>
                <a:gd name="T86" fmla="*/ 14 w 223"/>
                <a:gd name="T87" fmla="*/ 42 h 87"/>
                <a:gd name="T88" fmla="*/ 15 w 223"/>
                <a:gd name="T89" fmla="*/ 35 h 87"/>
                <a:gd name="T90" fmla="*/ 6 w 223"/>
                <a:gd name="T91" fmla="*/ 29 h 87"/>
                <a:gd name="T92" fmla="*/ 21 w 223"/>
                <a:gd name="T93" fmla="*/ 24 h 87"/>
                <a:gd name="T94" fmla="*/ 26 w 223"/>
                <a:gd name="T95" fmla="*/ 23 h 87"/>
                <a:gd name="T96" fmla="*/ 36 w 223"/>
                <a:gd name="T97" fmla="*/ 22 h 87"/>
                <a:gd name="T98" fmla="*/ 41 w 223"/>
                <a:gd name="T99" fmla="*/ 18 h 87"/>
                <a:gd name="T100" fmla="*/ 46 w 223"/>
                <a:gd name="T101" fmla="*/ 13 h 87"/>
                <a:gd name="T102" fmla="*/ 79 w 223"/>
                <a:gd name="T103" fmla="*/ 2 h 87"/>
                <a:gd name="T104" fmla="*/ 16 w 223"/>
                <a:gd name="T105" fmla="*/ 0 h 87"/>
                <a:gd name="T106" fmla="*/ 24 w 223"/>
                <a:gd name="T107" fmla="*/ 1 h 87"/>
                <a:gd name="T108" fmla="*/ 36 w 223"/>
                <a:gd name="T109" fmla="*/ 15 h 87"/>
                <a:gd name="T110" fmla="*/ 18 w 223"/>
                <a:gd name="T111" fmla="*/ 19 h 87"/>
                <a:gd name="T112" fmla="*/ 6 w 223"/>
                <a:gd name="T113" fmla="*/ 25 h 87"/>
                <a:gd name="T114" fmla="*/ 4 w 223"/>
                <a:gd name="T115" fmla="*/ 20 h 87"/>
                <a:gd name="T116" fmla="*/ 6 w 223"/>
                <a:gd name="T117" fmla="*/ 15 h 87"/>
                <a:gd name="T118" fmla="*/ 8 w 223"/>
                <a:gd name="T119" fmla="*/ 6 h 87"/>
                <a:gd name="T120" fmla="*/ 7 w 223"/>
                <a:gd name="T121" fmla="*/ 3 h 87"/>
                <a:gd name="T122" fmla="*/ 12 w 223"/>
                <a:gd name="T123"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3" h="87">
                  <a:moveTo>
                    <a:pt x="3" y="27"/>
                  </a:moveTo>
                  <a:lnTo>
                    <a:pt x="1" y="27"/>
                  </a:lnTo>
                  <a:lnTo>
                    <a:pt x="0" y="27"/>
                  </a:lnTo>
                  <a:lnTo>
                    <a:pt x="1" y="26"/>
                  </a:lnTo>
                  <a:lnTo>
                    <a:pt x="2" y="25"/>
                  </a:lnTo>
                  <a:lnTo>
                    <a:pt x="3" y="25"/>
                  </a:lnTo>
                  <a:lnTo>
                    <a:pt x="3" y="26"/>
                  </a:lnTo>
                  <a:lnTo>
                    <a:pt x="3" y="27"/>
                  </a:lnTo>
                  <a:close/>
                  <a:moveTo>
                    <a:pt x="103" y="1"/>
                  </a:moveTo>
                  <a:lnTo>
                    <a:pt x="103" y="2"/>
                  </a:lnTo>
                  <a:lnTo>
                    <a:pt x="104" y="4"/>
                  </a:lnTo>
                  <a:lnTo>
                    <a:pt x="106" y="4"/>
                  </a:lnTo>
                  <a:lnTo>
                    <a:pt x="109" y="6"/>
                  </a:lnTo>
                  <a:lnTo>
                    <a:pt x="112" y="5"/>
                  </a:lnTo>
                  <a:lnTo>
                    <a:pt x="113" y="5"/>
                  </a:lnTo>
                  <a:lnTo>
                    <a:pt x="114" y="5"/>
                  </a:lnTo>
                  <a:lnTo>
                    <a:pt x="116" y="9"/>
                  </a:lnTo>
                  <a:lnTo>
                    <a:pt x="117" y="11"/>
                  </a:lnTo>
                  <a:lnTo>
                    <a:pt x="119" y="12"/>
                  </a:lnTo>
                  <a:lnTo>
                    <a:pt x="120" y="12"/>
                  </a:lnTo>
                  <a:lnTo>
                    <a:pt x="120" y="11"/>
                  </a:lnTo>
                  <a:lnTo>
                    <a:pt x="121" y="10"/>
                  </a:lnTo>
                  <a:lnTo>
                    <a:pt x="123" y="10"/>
                  </a:lnTo>
                  <a:lnTo>
                    <a:pt x="126" y="11"/>
                  </a:lnTo>
                  <a:lnTo>
                    <a:pt x="127" y="13"/>
                  </a:lnTo>
                  <a:lnTo>
                    <a:pt x="131" y="14"/>
                  </a:lnTo>
                  <a:lnTo>
                    <a:pt x="135" y="14"/>
                  </a:lnTo>
                  <a:lnTo>
                    <a:pt x="137" y="15"/>
                  </a:lnTo>
                  <a:lnTo>
                    <a:pt x="142" y="16"/>
                  </a:lnTo>
                  <a:lnTo>
                    <a:pt x="144" y="16"/>
                  </a:lnTo>
                  <a:lnTo>
                    <a:pt x="147" y="15"/>
                  </a:lnTo>
                  <a:lnTo>
                    <a:pt x="153" y="14"/>
                  </a:lnTo>
                  <a:lnTo>
                    <a:pt x="158" y="15"/>
                  </a:lnTo>
                  <a:lnTo>
                    <a:pt x="160" y="16"/>
                  </a:lnTo>
                  <a:lnTo>
                    <a:pt x="160" y="15"/>
                  </a:lnTo>
                  <a:lnTo>
                    <a:pt x="162" y="16"/>
                  </a:lnTo>
                  <a:lnTo>
                    <a:pt x="163" y="16"/>
                  </a:lnTo>
                  <a:lnTo>
                    <a:pt x="168" y="14"/>
                  </a:lnTo>
                  <a:lnTo>
                    <a:pt x="169" y="13"/>
                  </a:lnTo>
                  <a:lnTo>
                    <a:pt x="170" y="12"/>
                  </a:lnTo>
                  <a:lnTo>
                    <a:pt x="172" y="12"/>
                  </a:lnTo>
                  <a:lnTo>
                    <a:pt x="175" y="10"/>
                  </a:lnTo>
                  <a:lnTo>
                    <a:pt x="176" y="7"/>
                  </a:lnTo>
                  <a:lnTo>
                    <a:pt x="176" y="9"/>
                  </a:lnTo>
                  <a:lnTo>
                    <a:pt x="178" y="9"/>
                  </a:lnTo>
                  <a:lnTo>
                    <a:pt x="179" y="9"/>
                  </a:lnTo>
                  <a:lnTo>
                    <a:pt x="179" y="9"/>
                  </a:lnTo>
                  <a:lnTo>
                    <a:pt x="180" y="9"/>
                  </a:lnTo>
                  <a:lnTo>
                    <a:pt x="182" y="9"/>
                  </a:lnTo>
                  <a:lnTo>
                    <a:pt x="183" y="9"/>
                  </a:lnTo>
                  <a:lnTo>
                    <a:pt x="184" y="9"/>
                  </a:lnTo>
                  <a:lnTo>
                    <a:pt x="185" y="9"/>
                  </a:lnTo>
                  <a:lnTo>
                    <a:pt x="186" y="9"/>
                  </a:lnTo>
                  <a:lnTo>
                    <a:pt x="187" y="9"/>
                  </a:lnTo>
                  <a:lnTo>
                    <a:pt x="187" y="7"/>
                  </a:lnTo>
                  <a:lnTo>
                    <a:pt x="187" y="7"/>
                  </a:lnTo>
                  <a:lnTo>
                    <a:pt x="187" y="6"/>
                  </a:lnTo>
                  <a:lnTo>
                    <a:pt x="188" y="6"/>
                  </a:lnTo>
                  <a:lnTo>
                    <a:pt x="189" y="6"/>
                  </a:lnTo>
                  <a:lnTo>
                    <a:pt x="189" y="7"/>
                  </a:lnTo>
                  <a:lnTo>
                    <a:pt x="190" y="9"/>
                  </a:lnTo>
                  <a:lnTo>
                    <a:pt x="191" y="9"/>
                  </a:lnTo>
                  <a:lnTo>
                    <a:pt x="194" y="10"/>
                  </a:lnTo>
                  <a:lnTo>
                    <a:pt x="195" y="11"/>
                  </a:lnTo>
                  <a:lnTo>
                    <a:pt x="195" y="11"/>
                  </a:lnTo>
                  <a:lnTo>
                    <a:pt x="195" y="12"/>
                  </a:lnTo>
                  <a:lnTo>
                    <a:pt x="195" y="12"/>
                  </a:lnTo>
                  <a:lnTo>
                    <a:pt x="196" y="13"/>
                  </a:lnTo>
                  <a:lnTo>
                    <a:pt x="197" y="13"/>
                  </a:lnTo>
                  <a:lnTo>
                    <a:pt x="198" y="13"/>
                  </a:lnTo>
                  <a:lnTo>
                    <a:pt x="198" y="13"/>
                  </a:lnTo>
                  <a:lnTo>
                    <a:pt x="199" y="13"/>
                  </a:lnTo>
                  <a:lnTo>
                    <a:pt x="199" y="13"/>
                  </a:lnTo>
                  <a:lnTo>
                    <a:pt x="199" y="14"/>
                  </a:lnTo>
                  <a:lnTo>
                    <a:pt x="199" y="14"/>
                  </a:lnTo>
                  <a:lnTo>
                    <a:pt x="200" y="15"/>
                  </a:lnTo>
                  <a:lnTo>
                    <a:pt x="201" y="16"/>
                  </a:lnTo>
                  <a:lnTo>
                    <a:pt x="201" y="16"/>
                  </a:lnTo>
                  <a:lnTo>
                    <a:pt x="202" y="18"/>
                  </a:lnTo>
                  <a:lnTo>
                    <a:pt x="203" y="19"/>
                  </a:lnTo>
                  <a:lnTo>
                    <a:pt x="203" y="20"/>
                  </a:lnTo>
                  <a:lnTo>
                    <a:pt x="203" y="21"/>
                  </a:lnTo>
                  <a:lnTo>
                    <a:pt x="202" y="22"/>
                  </a:lnTo>
                  <a:lnTo>
                    <a:pt x="202" y="23"/>
                  </a:lnTo>
                  <a:lnTo>
                    <a:pt x="202" y="23"/>
                  </a:lnTo>
                  <a:lnTo>
                    <a:pt x="202" y="24"/>
                  </a:lnTo>
                  <a:lnTo>
                    <a:pt x="204" y="25"/>
                  </a:lnTo>
                  <a:lnTo>
                    <a:pt x="204" y="26"/>
                  </a:lnTo>
                  <a:lnTo>
                    <a:pt x="204" y="27"/>
                  </a:lnTo>
                  <a:lnTo>
                    <a:pt x="204" y="27"/>
                  </a:lnTo>
                  <a:lnTo>
                    <a:pt x="205" y="28"/>
                  </a:lnTo>
                  <a:lnTo>
                    <a:pt x="207" y="28"/>
                  </a:lnTo>
                  <a:lnTo>
                    <a:pt x="208" y="28"/>
                  </a:lnTo>
                  <a:lnTo>
                    <a:pt x="209" y="28"/>
                  </a:lnTo>
                  <a:lnTo>
                    <a:pt x="211" y="28"/>
                  </a:lnTo>
                  <a:lnTo>
                    <a:pt x="212" y="29"/>
                  </a:lnTo>
                  <a:lnTo>
                    <a:pt x="214" y="30"/>
                  </a:lnTo>
                  <a:lnTo>
                    <a:pt x="216" y="32"/>
                  </a:lnTo>
                  <a:lnTo>
                    <a:pt x="217" y="33"/>
                  </a:lnTo>
                  <a:lnTo>
                    <a:pt x="217" y="33"/>
                  </a:lnTo>
                  <a:lnTo>
                    <a:pt x="217" y="33"/>
                  </a:lnTo>
                  <a:lnTo>
                    <a:pt x="217" y="33"/>
                  </a:lnTo>
                  <a:lnTo>
                    <a:pt x="216" y="33"/>
                  </a:lnTo>
                  <a:lnTo>
                    <a:pt x="215" y="32"/>
                  </a:lnTo>
                  <a:lnTo>
                    <a:pt x="214" y="32"/>
                  </a:lnTo>
                  <a:lnTo>
                    <a:pt x="213" y="33"/>
                  </a:lnTo>
                  <a:lnTo>
                    <a:pt x="213" y="36"/>
                  </a:lnTo>
                  <a:lnTo>
                    <a:pt x="213" y="37"/>
                  </a:lnTo>
                  <a:lnTo>
                    <a:pt x="212" y="37"/>
                  </a:lnTo>
                  <a:lnTo>
                    <a:pt x="210" y="37"/>
                  </a:lnTo>
                  <a:lnTo>
                    <a:pt x="210" y="37"/>
                  </a:lnTo>
                  <a:lnTo>
                    <a:pt x="209" y="37"/>
                  </a:lnTo>
                  <a:lnTo>
                    <a:pt x="210" y="37"/>
                  </a:lnTo>
                  <a:lnTo>
                    <a:pt x="210" y="38"/>
                  </a:lnTo>
                  <a:lnTo>
                    <a:pt x="210" y="38"/>
                  </a:lnTo>
                  <a:lnTo>
                    <a:pt x="210" y="39"/>
                  </a:lnTo>
                  <a:lnTo>
                    <a:pt x="211" y="40"/>
                  </a:lnTo>
                  <a:lnTo>
                    <a:pt x="212" y="40"/>
                  </a:lnTo>
                  <a:lnTo>
                    <a:pt x="212" y="41"/>
                  </a:lnTo>
                  <a:lnTo>
                    <a:pt x="212" y="41"/>
                  </a:lnTo>
                  <a:lnTo>
                    <a:pt x="212" y="42"/>
                  </a:lnTo>
                  <a:lnTo>
                    <a:pt x="212" y="42"/>
                  </a:lnTo>
                  <a:lnTo>
                    <a:pt x="212" y="43"/>
                  </a:lnTo>
                  <a:lnTo>
                    <a:pt x="213" y="45"/>
                  </a:lnTo>
                  <a:lnTo>
                    <a:pt x="213" y="45"/>
                  </a:lnTo>
                  <a:lnTo>
                    <a:pt x="214" y="47"/>
                  </a:lnTo>
                  <a:lnTo>
                    <a:pt x="214" y="48"/>
                  </a:lnTo>
                  <a:lnTo>
                    <a:pt x="214" y="49"/>
                  </a:lnTo>
                  <a:lnTo>
                    <a:pt x="215" y="51"/>
                  </a:lnTo>
                  <a:lnTo>
                    <a:pt x="215" y="51"/>
                  </a:lnTo>
                  <a:lnTo>
                    <a:pt x="215" y="51"/>
                  </a:lnTo>
                  <a:lnTo>
                    <a:pt x="216" y="51"/>
                  </a:lnTo>
                  <a:lnTo>
                    <a:pt x="216" y="52"/>
                  </a:lnTo>
                  <a:lnTo>
                    <a:pt x="217" y="52"/>
                  </a:lnTo>
                  <a:lnTo>
                    <a:pt x="217" y="52"/>
                  </a:lnTo>
                  <a:lnTo>
                    <a:pt x="216" y="53"/>
                  </a:lnTo>
                  <a:lnTo>
                    <a:pt x="216" y="54"/>
                  </a:lnTo>
                  <a:lnTo>
                    <a:pt x="216" y="54"/>
                  </a:lnTo>
                  <a:lnTo>
                    <a:pt x="216" y="55"/>
                  </a:lnTo>
                  <a:lnTo>
                    <a:pt x="215" y="56"/>
                  </a:lnTo>
                  <a:lnTo>
                    <a:pt x="215" y="57"/>
                  </a:lnTo>
                  <a:lnTo>
                    <a:pt x="215" y="58"/>
                  </a:lnTo>
                  <a:lnTo>
                    <a:pt x="215" y="58"/>
                  </a:lnTo>
                  <a:lnTo>
                    <a:pt x="216" y="58"/>
                  </a:lnTo>
                  <a:lnTo>
                    <a:pt x="217" y="59"/>
                  </a:lnTo>
                  <a:lnTo>
                    <a:pt x="219" y="60"/>
                  </a:lnTo>
                  <a:lnTo>
                    <a:pt x="219" y="60"/>
                  </a:lnTo>
                  <a:lnTo>
                    <a:pt x="219" y="61"/>
                  </a:lnTo>
                  <a:lnTo>
                    <a:pt x="219" y="61"/>
                  </a:lnTo>
                  <a:lnTo>
                    <a:pt x="219" y="62"/>
                  </a:lnTo>
                  <a:lnTo>
                    <a:pt x="220" y="62"/>
                  </a:lnTo>
                  <a:lnTo>
                    <a:pt x="220" y="63"/>
                  </a:lnTo>
                  <a:lnTo>
                    <a:pt x="220" y="64"/>
                  </a:lnTo>
                  <a:lnTo>
                    <a:pt x="220" y="64"/>
                  </a:lnTo>
                  <a:lnTo>
                    <a:pt x="222" y="65"/>
                  </a:lnTo>
                  <a:lnTo>
                    <a:pt x="223" y="66"/>
                  </a:lnTo>
                  <a:lnTo>
                    <a:pt x="223" y="66"/>
                  </a:lnTo>
                  <a:lnTo>
                    <a:pt x="222" y="67"/>
                  </a:lnTo>
                  <a:lnTo>
                    <a:pt x="223" y="68"/>
                  </a:lnTo>
                  <a:lnTo>
                    <a:pt x="223" y="68"/>
                  </a:lnTo>
                  <a:lnTo>
                    <a:pt x="222" y="68"/>
                  </a:lnTo>
                  <a:lnTo>
                    <a:pt x="222" y="68"/>
                  </a:lnTo>
                  <a:lnTo>
                    <a:pt x="221" y="67"/>
                  </a:lnTo>
                  <a:lnTo>
                    <a:pt x="220" y="68"/>
                  </a:lnTo>
                  <a:lnTo>
                    <a:pt x="220" y="68"/>
                  </a:lnTo>
                  <a:lnTo>
                    <a:pt x="219" y="69"/>
                  </a:lnTo>
                  <a:lnTo>
                    <a:pt x="218" y="70"/>
                  </a:lnTo>
                  <a:lnTo>
                    <a:pt x="218" y="70"/>
                  </a:lnTo>
                  <a:lnTo>
                    <a:pt x="217" y="70"/>
                  </a:lnTo>
                  <a:lnTo>
                    <a:pt x="217" y="70"/>
                  </a:lnTo>
                  <a:lnTo>
                    <a:pt x="217" y="69"/>
                  </a:lnTo>
                  <a:lnTo>
                    <a:pt x="216" y="67"/>
                  </a:lnTo>
                  <a:lnTo>
                    <a:pt x="216" y="67"/>
                  </a:lnTo>
                  <a:lnTo>
                    <a:pt x="216" y="66"/>
                  </a:lnTo>
                  <a:lnTo>
                    <a:pt x="215" y="66"/>
                  </a:lnTo>
                  <a:lnTo>
                    <a:pt x="215" y="66"/>
                  </a:lnTo>
                  <a:lnTo>
                    <a:pt x="214" y="66"/>
                  </a:lnTo>
                  <a:lnTo>
                    <a:pt x="213" y="66"/>
                  </a:lnTo>
                  <a:lnTo>
                    <a:pt x="212" y="67"/>
                  </a:lnTo>
                  <a:lnTo>
                    <a:pt x="210" y="67"/>
                  </a:lnTo>
                  <a:lnTo>
                    <a:pt x="209" y="67"/>
                  </a:lnTo>
                  <a:lnTo>
                    <a:pt x="209" y="67"/>
                  </a:lnTo>
                  <a:lnTo>
                    <a:pt x="206" y="66"/>
                  </a:lnTo>
                  <a:lnTo>
                    <a:pt x="206" y="66"/>
                  </a:lnTo>
                  <a:lnTo>
                    <a:pt x="205" y="65"/>
                  </a:lnTo>
                  <a:lnTo>
                    <a:pt x="204" y="65"/>
                  </a:lnTo>
                  <a:lnTo>
                    <a:pt x="202" y="65"/>
                  </a:lnTo>
                  <a:lnTo>
                    <a:pt x="201" y="65"/>
                  </a:lnTo>
                  <a:lnTo>
                    <a:pt x="200" y="65"/>
                  </a:lnTo>
                  <a:lnTo>
                    <a:pt x="200" y="65"/>
                  </a:lnTo>
                  <a:lnTo>
                    <a:pt x="199" y="67"/>
                  </a:lnTo>
                  <a:lnTo>
                    <a:pt x="197" y="68"/>
                  </a:lnTo>
                  <a:lnTo>
                    <a:pt x="196" y="68"/>
                  </a:lnTo>
                  <a:lnTo>
                    <a:pt x="195" y="67"/>
                  </a:lnTo>
                  <a:lnTo>
                    <a:pt x="195" y="66"/>
                  </a:lnTo>
                  <a:lnTo>
                    <a:pt x="194" y="66"/>
                  </a:lnTo>
                  <a:lnTo>
                    <a:pt x="194" y="66"/>
                  </a:lnTo>
                  <a:lnTo>
                    <a:pt x="193" y="66"/>
                  </a:lnTo>
                  <a:lnTo>
                    <a:pt x="191" y="67"/>
                  </a:lnTo>
                  <a:lnTo>
                    <a:pt x="190" y="68"/>
                  </a:lnTo>
                  <a:lnTo>
                    <a:pt x="188" y="68"/>
                  </a:lnTo>
                  <a:lnTo>
                    <a:pt x="186" y="69"/>
                  </a:lnTo>
                  <a:lnTo>
                    <a:pt x="184" y="69"/>
                  </a:lnTo>
                  <a:lnTo>
                    <a:pt x="183" y="69"/>
                  </a:lnTo>
                  <a:lnTo>
                    <a:pt x="181" y="69"/>
                  </a:lnTo>
                  <a:lnTo>
                    <a:pt x="179" y="68"/>
                  </a:lnTo>
                  <a:lnTo>
                    <a:pt x="178" y="68"/>
                  </a:lnTo>
                  <a:lnTo>
                    <a:pt x="177" y="69"/>
                  </a:lnTo>
                  <a:lnTo>
                    <a:pt x="174" y="70"/>
                  </a:lnTo>
                  <a:lnTo>
                    <a:pt x="169" y="72"/>
                  </a:lnTo>
                  <a:lnTo>
                    <a:pt x="166" y="73"/>
                  </a:lnTo>
                  <a:lnTo>
                    <a:pt x="164" y="74"/>
                  </a:lnTo>
                  <a:lnTo>
                    <a:pt x="162" y="74"/>
                  </a:lnTo>
                  <a:lnTo>
                    <a:pt x="160" y="74"/>
                  </a:lnTo>
                  <a:lnTo>
                    <a:pt x="156" y="74"/>
                  </a:lnTo>
                  <a:lnTo>
                    <a:pt x="155" y="74"/>
                  </a:lnTo>
                  <a:lnTo>
                    <a:pt x="154" y="74"/>
                  </a:lnTo>
                  <a:lnTo>
                    <a:pt x="153" y="73"/>
                  </a:lnTo>
                  <a:lnTo>
                    <a:pt x="151" y="72"/>
                  </a:lnTo>
                  <a:lnTo>
                    <a:pt x="150" y="71"/>
                  </a:lnTo>
                  <a:lnTo>
                    <a:pt x="149" y="71"/>
                  </a:lnTo>
                  <a:lnTo>
                    <a:pt x="148" y="71"/>
                  </a:lnTo>
                  <a:lnTo>
                    <a:pt x="145" y="73"/>
                  </a:lnTo>
                  <a:lnTo>
                    <a:pt x="144" y="73"/>
                  </a:lnTo>
                  <a:lnTo>
                    <a:pt x="143" y="73"/>
                  </a:lnTo>
                  <a:lnTo>
                    <a:pt x="141" y="74"/>
                  </a:lnTo>
                  <a:lnTo>
                    <a:pt x="140" y="75"/>
                  </a:lnTo>
                  <a:lnTo>
                    <a:pt x="139" y="75"/>
                  </a:lnTo>
                  <a:lnTo>
                    <a:pt x="137" y="74"/>
                  </a:lnTo>
                  <a:lnTo>
                    <a:pt x="136" y="74"/>
                  </a:lnTo>
                  <a:lnTo>
                    <a:pt x="135" y="74"/>
                  </a:lnTo>
                  <a:lnTo>
                    <a:pt x="134" y="73"/>
                  </a:lnTo>
                  <a:lnTo>
                    <a:pt x="132" y="73"/>
                  </a:lnTo>
                  <a:lnTo>
                    <a:pt x="131" y="72"/>
                  </a:lnTo>
                  <a:lnTo>
                    <a:pt x="131" y="73"/>
                  </a:lnTo>
                  <a:lnTo>
                    <a:pt x="131" y="74"/>
                  </a:lnTo>
                  <a:lnTo>
                    <a:pt x="130" y="76"/>
                  </a:lnTo>
                  <a:lnTo>
                    <a:pt x="130" y="77"/>
                  </a:lnTo>
                  <a:lnTo>
                    <a:pt x="132" y="81"/>
                  </a:lnTo>
                  <a:lnTo>
                    <a:pt x="132" y="81"/>
                  </a:lnTo>
                  <a:lnTo>
                    <a:pt x="131" y="81"/>
                  </a:lnTo>
                  <a:lnTo>
                    <a:pt x="130" y="81"/>
                  </a:lnTo>
                  <a:lnTo>
                    <a:pt x="130" y="82"/>
                  </a:lnTo>
                  <a:lnTo>
                    <a:pt x="129" y="82"/>
                  </a:lnTo>
                  <a:lnTo>
                    <a:pt x="129" y="84"/>
                  </a:lnTo>
                  <a:lnTo>
                    <a:pt x="128" y="85"/>
                  </a:lnTo>
                  <a:lnTo>
                    <a:pt x="128" y="85"/>
                  </a:lnTo>
                  <a:lnTo>
                    <a:pt x="127" y="87"/>
                  </a:lnTo>
                  <a:lnTo>
                    <a:pt x="127" y="87"/>
                  </a:lnTo>
                  <a:lnTo>
                    <a:pt x="125" y="86"/>
                  </a:lnTo>
                  <a:lnTo>
                    <a:pt x="124" y="85"/>
                  </a:lnTo>
                  <a:lnTo>
                    <a:pt x="125" y="84"/>
                  </a:lnTo>
                  <a:lnTo>
                    <a:pt x="124" y="82"/>
                  </a:lnTo>
                  <a:lnTo>
                    <a:pt x="123" y="80"/>
                  </a:lnTo>
                  <a:lnTo>
                    <a:pt x="123" y="78"/>
                  </a:lnTo>
                  <a:lnTo>
                    <a:pt x="125" y="76"/>
                  </a:lnTo>
                  <a:lnTo>
                    <a:pt x="126" y="74"/>
                  </a:lnTo>
                  <a:lnTo>
                    <a:pt x="126" y="73"/>
                  </a:lnTo>
                  <a:lnTo>
                    <a:pt x="126" y="72"/>
                  </a:lnTo>
                  <a:lnTo>
                    <a:pt x="125" y="72"/>
                  </a:lnTo>
                  <a:lnTo>
                    <a:pt x="124" y="71"/>
                  </a:lnTo>
                  <a:lnTo>
                    <a:pt x="123" y="72"/>
                  </a:lnTo>
                  <a:lnTo>
                    <a:pt x="121" y="73"/>
                  </a:lnTo>
                  <a:lnTo>
                    <a:pt x="120" y="73"/>
                  </a:lnTo>
                  <a:lnTo>
                    <a:pt x="119" y="74"/>
                  </a:lnTo>
                  <a:lnTo>
                    <a:pt x="119" y="74"/>
                  </a:lnTo>
                  <a:lnTo>
                    <a:pt x="118" y="75"/>
                  </a:lnTo>
                  <a:lnTo>
                    <a:pt x="116" y="76"/>
                  </a:lnTo>
                  <a:lnTo>
                    <a:pt x="114" y="75"/>
                  </a:lnTo>
                  <a:lnTo>
                    <a:pt x="111" y="74"/>
                  </a:lnTo>
                  <a:lnTo>
                    <a:pt x="110" y="73"/>
                  </a:lnTo>
                  <a:lnTo>
                    <a:pt x="108" y="72"/>
                  </a:lnTo>
                  <a:lnTo>
                    <a:pt x="107" y="73"/>
                  </a:lnTo>
                  <a:lnTo>
                    <a:pt x="104" y="75"/>
                  </a:lnTo>
                  <a:lnTo>
                    <a:pt x="102" y="80"/>
                  </a:lnTo>
                  <a:lnTo>
                    <a:pt x="101" y="80"/>
                  </a:lnTo>
                  <a:lnTo>
                    <a:pt x="98" y="82"/>
                  </a:lnTo>
                  <a:lnTo>
                    <a:pt x="96" y="82"/>
                  </a:lnTo>
                  <a:lnTo>
                    <a:pt x="95" y="82"/>
                  </a:lnTo>
                  <a:lnTo>
                    <a:pt x="92" y="83"/>
                  </a:lnTo>
                  <a:lnTo>
                    <a:pt x="90" y="83"/>
                  </a:lnTo>
                  <a:lnTo>
                    <a:pt x="88" y="84"/>
                  </a:lnTo>
                  <a:lnTo>
                    <a:pt x="84" y="83"/>
                  </a:lnTo>
                  <a:lnTo>
                    <a:pt x="82" y="82"/>
                  </a:lnTo>
                  <a:lnTo>
                    <a:pt x="81" y="81"/>
                  </a:lnTo>
                  <a:lnTo>
                    <a:pt x="79" y="77"/>
                  </a:lnTo>
                  <a:lnTo>
                    <a:pt x="78" y="76"/>
                  </a:lnTo>
                  <a:lnTo>
                    <a:pt x="75" y="75"/>
                  </a:lnTo>
                  <a:lnTo>
                    <a:pt x="70" y="72"/>
                  </a:lnTo>
                  <a:lnTo>
                    <a:pt x="69" y="72"/>
                  </a:lnTo>
                  <a:lnTo>
                    <a:pt x="65" y="72"/>
                  </a:lnTo>
                  <a:lnTo>
                    <a:pt x="62" y="72"/>
                  </a:lnTo>
                  <a:lnTo>
                    <a:pt x="61" y="73"/>
                  </a:lnTo>
                  <a:lnTo>
                    <a:pt x="62" y="76"/>
                  </a:lnTo>
                  <a:lnTo>
                    <a:pt x="61" y="77"/>
                  </a:lnTo>
                  <a:lnTo>
                    <a:pt x="61" y="80"/>
                  </a:lnTo>
                  <a:lnTo>
                    <a:pt x="61" y="81"/>
                  </a:lnTo>
                  <a:lnTo>
                    <a:pt x="60" y="81"/>
                  </a:lnTo>
                  <a:lnTo>
                    <a:pt x="59" y="80"/>
                  </a:lnTo>
                  <a:lnTo>
                    <a:pt x="58" y="80"/>
                  </a:lnTo>
                  <a:lnTo>
                    <a:pt x="57" y="81"/>
                  </a:lnTo>
                  <a:lnTo>
                    <a:pt x="53" y="82"/>
                  </a:lnTo>
                  <a:lnTo>
                    <a:pt x="51" y="82"/>
                  </a:lnTo>
                  <a:lnTo>
                    <a:pt x="47" y="81"/>
                  </a:lnTo>
                  <a:lnTo>
                    <a:pt x="46" y="80"/>
                  </a:lnTo>
                  <a:lnTo>
                    <a:pt x="45" y="78"/>
                  </a:lnTo>
                  <a:lnTo>
                    <a:pt x="44" y="76"/>
                  </a:lnTo>
                  <a:lnTo>
                    <a:pt x="44" y="75"/>
                  </a:lnTo>
                  <a:lnTo>
                    <a:pt x="44" y="75"/>
                  </a:lnTo>
                  <a:lnTo>
                    <a:pt x="43" y="74"/>
                  </a:lnTo>
                  <a:lnTo>
                    <a:pt x="43" y="74"/>
                  </a:lnTo>
                  <a:lnTo>
                    <a:pt x="42" y="74"/>
                  </a:lnTo>
                  <a:lnTo>
                    <a:pt x="41" y="74"/>
                  </a:lnTo>
                  <a:lnTo>
                    <a:pt x="40" y="74"/>
                  </a:lnTo>
                  <a:lnTo>
                    <a:pt x="37" y="72"/>
                  </a:lnTo>
                  <a:lnTo>
                    <a:pt x="35" y="72"/>
                  </a:lnTo>
                  <a:lnTo>
                    <a:pt x="34" y="74"/>
                  </a:lnTo>
                  <a:lnTo>
                    <a:pt x="33" y="75"/>
                  </a:lnTo>
                  <a:lnTo>
                    <a:pt x="32" y="75"/>
                  </a:lnTo>
                  <a:lnTo>
                    <a:pt x="32" y="74"/>
                  </a:lnTo>
                  <a:lnTo>
                    <a:pt x="33" y="73"/>
                  </a:lnTo>
                  <a:lnTo>
                    <a:pt x="29" y="73"/>
                  </a:lnTo>
                  <a:lnTo>
                    <a:pt x="28" y="74"/>
                  </a:lnTo>
                  <a:lnTo>
                    <a:pt x="27" y="74"/>
                  </a:lnTo>
                  <a:lnTo>
                    <a:pt x="26" y="74"/>
                  </a:lnTo>
                  <a:lnTo>
                    <a:pt x="26" y="73"/>
                  </a:lnTo>
                  <a:lnTo>
                    <a:pt x="27" y="73"/>
                  </a:lnTo>
                  <a:lnTo>
                    <a:pt x="28" y="73"/>
                  </a:lnTo>
                  <a:lnTo>
                    <a:pt x="31" y="72"/>
                  </a:lnTo>
                  <a:lnTo>
                    <a:pt x="32" y="72"/>
                  </a:lnTo>
                  <a:lnTo>
                    <a:pt x="32" y="71"/>
                  </a:lnTo>
                  <a:lnTo>
                    <a:pt x="34" y="70"/>
                  </a:lnTo>
                  <a:lnTo>
                    <a:pt x="34" y="69"/>
                  </a:lnTo>
                  <a:lnTo>
                    <a:pt x="33" y="69"/>
                  </a:lnTo>
                  <a:lnTo>
                    <a:pt x="28" y="70"/>
                  </a:lnTo>
                  <a:lnTo>
                    <a:pt x="24" y="70"/>
                  </a:lnTo>
                  <a:lnTo>
                    <a:pt x="24" y="70"/>
                  </a:lnTo>
                  <a:lnTo>
                    <a:pt x="23" y="70"/>
                  </a:lnTo>
                  <a:lnTo>
                    <a:pt x="23" y="69"/>
                  </a:lnTo>
                  <a:lnTo>
                    <a:pt x="23" y="68"/>
                  </a:lnTo>
                  <a:lnTo>
                    <a:pt x="24" y="68"/>
                  </a:lnTo>
                  <a:lnTo>
                    <a:pt x="26" y="68"/>
                  </a:lnTo>
                  <a:lnTo>
                    <a:pt x="26" y="67"/>
                  </a:lnTo>
                  <a:lnTo>
                    <a:pt x="24" y="66"/>
                  </a:lnTo>
                  <a:lnTo>
                    <a:pt x="24" y="65"/>
                  </a:lnTo>
                  <a:lnTo>
                    <a:pt x="23" y="65"/>
                  </a:lnTo>
                  <a:lnTo>
                    <a:pt x="22" y="65"/>
                  </a:lnTo>
                  <a:lnTo>
                    <a:pt x="22" y="63"/>
                  </a:lnTo>
                  <a:lnTo>
                    <a:pt x="21" y="62"/>
                  </a:lnTo>
                  <a:lnTo>
                    <a:pt x="20" y="61"/>
                  </a:lnTo>
                  <a:lnTo>
                    <a:pt x="20" y="61"/>
                  </a:lnTo>
                  <a:lnTo>
                    <a:pt x="22" y="60"/>
                  </a:lnTo>
                  <a:lnTo>
                    <a:pt x="22" y="58"/>
                  </a:lnTo>
                  <a:lnTo>
                    <a:pt x="21" y="57"/>
                  </a:lnTo>
                  <a:lnTo>
                    <a:pt x="21" y="57"/>
                  </a:lnTo>
                  <a:lnTo>
                    <a:pt x="18" y="56"/>
                  </a:lnTo>
                  <a:lnTo>
                    <a:pt x="16" y="56"/>
                  </a:lnTo>
                  <a:lnTo>
                    <a:pt x="16" y="55"/>
                  </a:lnTo>
                  <a:lnTo>
                    <a:pt x="14" y="54"/>
                  </a:lnTo>
                  <a:lnTo>
                    <a:pt x="13" y="54"/>
                  </a:lnTo>
                  <a:lnTo>
                    <a:pt x="13" y="54"/>
                  </a:lnTo>
                  <a:lnTo>
                    <a:pt x="12" y="54"/>
                  </a:lnTo>
                  <a:lnTo>
                    <a:pt x="11" y="54"/>
                  </a:lnTo>
                  <a:lnTo>
                    <a:pt x="10" y="53"/>
                  </a:lnTo>
                  <a:lnTo>
                    <a:pt x="10" y="53"/>
                  </a:lnTo>
                  <a:lnTo>
                    <a:pt x="10" y="51"/>
                  </a:lnTo>
                  <a:lnTo>
                    <a:pt x="11" y="51"/>
                  </a:lnTo>
                  <a:lnTo>
                    <a:pt x="11" y="50"/>
                  </a:lnTo>
                  <a:lnTo>
                    <a:pt x="10" y="49"/>
                  </a:lnTo>
                  <a:lnTo>
                    <a:pt x="10" y="48"/>
                  </a:lnTo>
                  <a:lnTo>
                    <a:pt x="11" y="48"/>
                  </a:lnTo>
                  <a:lnTo>
                    <a:pt x="12" y="48"/>
                  </a:lnTo>
                  <a:lnTo>
                    <a:pt x="12" y="49"/>
                  </a:lnTo>
                  <a:lnTo>
                    <a:pt x="13" y="50"/>
                  </a:lnTo>
                  <a:lnTo>
                    <a:pt x="13" y="51"/>
                  </a:lnTo>
                  <a:lnTo>
                    <a:pt x="13" y="52"/>
                  </a:lnTo>
                  <a:lnTo>
                    <a:pt x="14" y="52"/>
                  </a:lnTo>
                  <a:lnTo>
                    <a:pt x="14" y="51"/>
                  </a:lnTo>
                  <a:lnTo>
                    <a:pt x="14" y="51"/>
                  </a:lnTo>
                  <a:lnTo>
                    <a:pt x="15" y="51"/>
                  </a:lnTo>
                  <a:lnTo>
                    <a:pt x="16" y="51"/>
                  </a:lnTo>
                  <a:lnTo>
                    <a:pt x="19" y="51"/>
                  </a:lnTo>
                  <a:lnTo>
                    <a:pt x="20" y="50"/>
                  </a:lnTo>
                  <a:lnTo>
                    <a:pt x="18" y="50"/>
                  </a:lnTo>
                  <a:lnTo>
                    <a:pt x="16" y="50"/>
                  </a:lnTo>
                  <a:lnTo>
                    <a:pt x="15" y="49"/>
                  </a:lnTo>
                  <a:lnTo>
                    <a:pt x="15" y="48"/>
                  </a:lnTo>
                  <a:lnTo>
                    <a:pt x="15" y="48"/>
                  </a:lnTo>
                  <a:lnTo>
                    <a:pt x="14" y="47"/>
                  </a:lnTo>
                  <a:lnTo>
                    <a:pt x="14" y="46"/>
                  </a:lnTo>
                  <a:lnTo>
                    <a:pt x="16" y="46"/>
                  </a:lnTo>
                  <a:lnTo>
                    <a:pt x="18" y="43"/>
                  </a:lnTo>
                  <a:lnTo>
                    <a:pt x="16" y="43"/>
                  </a:lnTo>
                  <a:lnTo>
                    <a:pt x="16" y="43"/>
                  </a:lnTo>
                  <a:lnTo>
                    <a:pt x="15" y="43"/>
                  </a:lnTo>
                  <a:lnTo>
                    <a:pt x="14" y="42"/>
                  </a:lnTo>
                  <a:lnTo>
                    <a:pt x="14" y="42"/>
                  </a:lnTo>
                  <a:lnTo>
                    <a:pt x="15" y="41"/>
                  </a:lnTo>
                  <a:lnTo>
                    <a:pt x="15" y="40"/>
                  </a:lnTo>
                  <a:lnTo>
                    <a:pt x="13" y="38"/>
                  </a:lnTo>
                  <a:lnTo>
                    <a:pt x="13" y="38"/>
                  </a:lnTo>
                  <a:lnTo>
                    <a:pt x="13" y="37"/>
                  </a:lnTo>
                  <a:lnTo>
                    <a:pt x="14" y="36"/>
                  </a:lnTo>
                  <a:lnTo>
                    <a:pt x="15" y="35"/>
                  </a:lnTo>
                  <a:lnTo>
                    <a:pt x="15" y="35"/>
                  </a:lnTo>
                  <a:lnTo>
                    <a:pt x="14" y="34"/>
                  </a:lnTo>
                  <a:lnTo>
                    <a:pt x="10" y="35"/>
                  </a:lnTo>
                  <a:lnTo>
                    <a:pt x="9" y="35"/>
                  </a:lnTo>
                  <a:lnTo>
                    <a:pt x="6" y="36"/>
                  </a:lnTo>
                  <a:lnTo>
                    <a:pt x="6" y="35"/>
                  </a:lnTo>
                  <a:lnTo>
                    <a:pt x="6" y="34"/>
                  </a:lnTo>
                  <a:lnTo>
                    <a:pt x="6" y="33"/>
                  </a:lnTo>
                  <a:lnTo>
                    <a:pt x="6" y="30"/>
                  </a:lnTo>
                  <a:lnTo>
                    <a:pt x="6" y="29"/>
                  </a:lnTo>
                  <a:lnTo>
                    <a:pt x="7" y="28"/>
                  </a:lnTo>
                  <a:lnTo>
                    <a:pt x="9" y="26"/>
                  </a:lnTo>
                  <a:lnTo>
                    <a:pt x="12" y="23"/>
                  </a:lnTo>
                  <a:lnTo>
                    <a:pt x="15" y="23"/>
                  </a:lnTo>
                  <a:lnTo>
                    <a:pt x="16" y="22"/>
                  </a:lnTo>
                  <a:lnTo>
                    <a:pt x="18" y="22"/>
                  </a:lnTo>
                  <a:lnTo>
                    <a:pt x="19" y="23"/>
                  </a:lnTo>
                  <a:lnTo>
                    <a:pt x="19" y="23"/>
                  </a:lnTo>
                  <a:lnTo>
                    <a:pt x="21" y="24"/>
                  </a:lnTo>
                  <a:lnTo>
                    <a:pt x="23" y="24"/>
                  </a:lnTo>
                  <a:lnTo>
                    <a:pt x="24" y="24"/>
                  </a:lnTo>
                  <a:lnTo>
                    <a:pt x="25" y="23"/>
                  </a:lnTo>
                  <a:lnTo>
                    <a:pt x="23" y="22"/>
                  </a:lnTo>
                  <a:lnTo>
                    <a:pt x="24" y="22"/>
                  </a:lnTo>
                  <a:lnTo>
                    <a:pt x="25" y="22"/>
                  </a:lnTo>
                  <a:lnTo>
                    <a:pt x="26" y="22"/>
                  </a:lnTo>
                  <a:lnTo>
                    <a:pt x="26" y="22"/>
                  </a:lnTo>
                  <a:lnTo>
                    <a:pt x="26" y="23"/>
                  </a:lnTo>
                  <a:lnTo>
                    <a:pt x="26" y="23"/>
                  </a:lnTo>
                  <a:lnTo>
                    <a:pt x="26" y="24"/>
                  </a:lnTo>
                  <a:lnTo>
                    <a:pt x="29" y="23"/>
                  </a:lnTo>
                  <a:lnTo>
                    <a:pt x="33" y="23"/>
                  </a:lnTo>
                  <a:lnTo>
                    <a:pt x="34" y="23"/>
                  </a:lnTo>
                  <a:lnTo>
                    <a:pt x="37" y="23"/>
                  </a:lnTo>
                  <a:lnTo>
                    <a:pt x="38" y="23"/>
                  </a:lnTo>
                  <a:lnTo>
                    <a:pt x="37" y="22"/>
                  </a:lnTo>
                  <a:lnTo>
                    <a:pt x="36" y="22"/>
                  </a:lnTo>
                  <a:lnTo>
                    <a:pt x="35" y="22"/>
                  </a:lnTo>
                  <a:lnTo>
                    <a:pt x="35" y="21"/>
                  </a:lnTo>
                  <a:lnTo>
                    <a:pt x="36" y="20"/>
                  </a:lnTo>
                  <a:lnTo>
                    <a:pt x="37" y="20"/>
                  </a:lnTo>
                  <a:lnTo>
                    <a:pt x="42" y="19"/>
                  </a:lnTo>
                  <a:lnTo>
                    <a:pt x="46" y="19"/>
                  </a:lnTo>
                  <a:lnTo>
                    <a:pt x="46" y="18"/>
                  </a:lnTo>
                  <a:lnTo>
                    <a:pt x="45" y="18"/>
                  </a:lnTo>
                  <a:lnTo>
                    <a:pt x="41" y="18"/>
                  </a:lnTo>
                  <a:lnTo>
                    <a:pt x="39" y="17"/>
                  </a:lnTo>
                  <a:lnTo>
                    <a:pt x="38" y="16"/>
                  </a:lnTo>
                  <a:lnTo>
                    <a:pt x="37" y="16"/>
                  </a:lnTo>
                  <a:lnTo>
                    <a:pt x="37" y="15"/>
                  </a:lnTo>
                  <a:lnTo>
                    <a:pt x="37" y="14"/>
                  </a:lnTo>
                  <a:lnTo>
                    <a:pt x="37" y="13"/>
                  </a:lnTo>
                  <a:lnTo>
                    <a:pt x="38" y="12"/>
                  </a:lnTo>
                  <a:lnTo>
                    <a:pt x="39" y="12"/>
                  </a:lnTo>
                  <a:lnTo>
                    <a:pt x="46" y="13"/>
                  </a:lnTo>
                  <a:lnTo>
                    <a:pt x="51" y="13"/>
                  </a:lnTo>
                  <a:lnTo>
                    <a:pt x="57" y="14"/>
                  </a:lnTo>
                  <a:lnTo>
                    <a:pt x="62" y="14"/>
                  </a:lnTo>
                  <a:lnTo>
                    <a:pt x="63" y="13"/>
                  </a:lnTo>
                  <a:lnTo>
                    <a:pt x="64" y="11"/>
                  </a:lnTo>
                  <a:lnTo>
                    <a:pt x="70" y="6"/>
                  </a:lnTo>
                  <a:lnTo>
                    <a:pt x="72" y="4"/>
                  </a:lnTo>
                  <a:lnTo>
                    <a:pt x="74" y="3"/>
                  </a:lnTo>
                  <a:lnTo>
                    <a:pt x="79" y="2"/>
                  </a:lnTo>
                  <a:lnTo>
                    <a:pt x="82" y="1"/>
                  </a:lnTo>
                  <a:lnTo>
                    <a:pt x="83" y="1"/>
                  </a:lnTo>
                  <a:lnTo>
                    <a:pt x="93" y="1"/>
                  </a:lnTo>
                  <a:lnTo>
                    <a:pt x="99" y="1"/>
                  </a:lnTo>
                  <a:lnTo>
                    <a:pt x="102" y="0"/>
                  </a:lnTo>
                  <a:lnTo>
                    <a:pt x="103" y="0"/>
                  </a:lnTo>
                  <a:lnTo>
                    <a:pt x="103" y="1"/>
                  </a:lnTo>
                  <a:lnTo>
                    <a:pt x="103" y="1"/>
                  </a:lnTo>
                  <a:close/>
                  <a:moveTo>
                    <a:pt x="16" y="0"/>
                  </a:moveTo>
                  <a:lnTo>
                    <a:pt x="18" y="2"/>
                  </a:lnTo>
                  <a:lnTo>
                    <a:pt x="19" y="2"/>
                  </a:lnTo>
                  <a:lnTo>
                    <a:pt x="19" y="2"/>
                  </a:lnTo>
                  <a:lnTo>
                    <a:pt x="20" y="1"/>
                  </a:lnTo>
                  <a:lnTo>
                    <a:pt x="21" y="1"/>
                  </a:lnTo>
                  <a:lnTo>
                    <a:pt x="22" y="1"/>
                  </a:lnTo>
                  <a:lnTo>
                    <a:pt x="22" y="1"/>
                  </a:lnTo>
                  <a:lnTo>
                    <a:pt x="22" y="1"/>
                  </a:lnTo>
                  <a:lnTo>
                    <a:pt x="24" y="1"/>
                  </a:lnTo>
                  <a:lnTo>
                    <a:pt x="24" y="3"/>
                  </a:lnTo>
                  <a:lnTo>
                    <a:pt x="25" y="4"/>
                  </a:lnTo>
                  <a:lnTo>
                    <a:pt x="27" y="7"/>
                  </a:lnTo>
                  <a:lnTo>
                    <a:pt x="28" y="9"/>
                  </a:lnTo>
                  <a:lnTo>
                    <a:pt x="35" y="12"/>
                  </a:lnTo>
                  <a:lnTo>
                    <a:pt x="37" y="12"/>
                  </a:lnTo>
                  <a:lnTo>
                    <a:pt x="36" y="13"/>
                  </a:lnTo>
                  <a:lnTo>
                    <a:pt x="36" y="14"/>
                  </a:lnTo>
                  <a:lnTo>
                    <a:pt x="36" y="15"/>
                  </a:lnTo>
                  <a:lnTo>
                    <a:pt x="34" y="15"/>
                  </a:lnTo>
                  <a:lnTo>
                    <a:pt x="29" y="14"/>
                  </a:lnTo>
                  <a:lnTo>
                    <a:pt x="27" y="14"/>
                  </a:lnTo>
                  <a:lnTo>
                    <a:pt x="26" y="14"/>
                  </a:lnTo>
                  <a:lnTo>
                    <a:pt x="25" y="15"/>
                  </a:lnTo>
                  <a:lnTo>
                    <a:pt x="23" y="15"/>
                  </a:lnTo>
                  <a:lnTo>
                    <a:pt x="20" y="15"/>
                  </a:lnTo>
                  <a:lnTo>
                    <a:pt x="19" y="17"/>
                  </a:lnTo>
                  <a:lnTo>
                    <a:pt x="18" y="19"/>
                  </a:lnTo>
                  <a:lnTo>
                    <a:pt x="14" y="21"/>
                  </a:lnTo>
                  <a:lnTo>
                    <a:pt x="12" y="22"/>
                  </a:lnTo>
                  <a:lnTo>
                    <a:pt x="9" y="25"/>
                  </a:lnTo>
                  <a:lnTo>
                    <a:pt x="7" y="27"/>
                  </a:lnTo>
                  <a:lnTo>
                    <a:pt x="7" y="27"/>
                  </a:lnTo>
                  <a:lnTo>
                    <a:pt x="6" y="28"/>
                  </a:lnTo>
                  <a:lnTo>
                    <a:pt x="6" y="27"/>
                  </a:lnTo>
                  <a:lnTo>
                    <a:pt x="7" y="26"/>
                  </a:lnTo>
                  <a:lnTo>
                    <a:pt x="6" y="25"/>
                  </a:lnTo>
                  <a:lnTo>
                    <a:pt x="6" y="24"/>
                  </a:lnTo>
                  <a:lnTo>
                    <a:pt x="7" y="23"/>
                  </a:lnTo>
                  <a:lnTo>
                    <a:pt x="8" y="23"/>
                  </a:lnTo>
                  <a:lnTo>
                    <a:pt x="11" y="21"/>
                  </a:lnTo>
                  <a:lnTo>
                    <a:pt x="12" y="20"/>
                  </a:lnTo>
                  <a:lnTo>
                    <a:pt x="9" y="20"/>
                  </a:lnTo>
                  <a:lnTo>
                    <a:pt x="7" y="20"/>
                  </a:lnTo>
                  <a:lnTo>
                    <a:pt x="6" y="20"/>
                  </a:lnTo>
                  <a:lnTo>
                    <a:pt x="4" y="20"/>
                  </a:lnTo>
                  <a:lnTo>
                    <a:pt x="4" y="19"/>
                  </a:lnTo>
                  <a:lnTo>
                    <a:pt x="3" y="19"/>
                  </a:lnTo>
                  <a:lnTo>
                    <a:pt x="4" y="19"/>
                  </a:lnTo>
                  <a:lnTo>
                    <a:pt x="4" y="18"/>
                  </a:lnTo>
                  <a:lnTo>
                    <a:pt x="5" y="17"/>
                  </a:lnTo>
                  <a:lnTo>
                    <a:pt x="5" y="17"/>
                  </a:lnTo>
                  <a:lnTo>
                    <a:pt x="6" y="16"/>
                  </a:lnTo>
                  <a:lnTo>
                    <a:pt x="6" y="15"/>
                  </a:lnTo>
                  <a:lnTo>
                    <a:pt x="6" y="15"/>
                  </a:lnTo>
                  <a:lnTo>
                    <a:pt x="6" y="14"/>
                  </a:lnTo>
                  <a:lnTo>
                    <a:pt x="6" y="14"/>
                  </a:lnTo>
                  <a:lnTo>
                    <a:pt x="6" y="13"/>
                  </a:lnTo>
                  <a:lnTo>
                    <a:pt x="6" y="12"/>
                  </a:lnTo>
                  <a:lnTo>
                    <a:pt x="8" y="11"/>
                  </a:lnTo>
                  <a:lnTo>
                    <a:pt x="9" y="10"/>
                  </a:lnTo>
                  <a:lnTo>
                    <a:pt x="9" y="10"/>
                  </a:lnTo>
                  <a:lnTo>
                    <a:pt x="8" y="7"/>
                  </a:lnTo>
                  <a:lnTo>
                    <a:pt x="8" y="6"/>
                  </a:lnTo>
                  <a:lnTo>
                    <a:pt x="8" y="6"/>
                  </a:lnTo>
                  <a:lnTo>
                    <a:pt x="7" y="6"/>
                  </a:lnTo>
                  <a:lnTo>
                    <a:pt x="7" y="5"/>
                  </a:lnTo>
                  <a:lnTo>
                    <a:pt x="6" y="5"/>
                  </a:lnTo>
                  <a:lnTo>
                    <a:pt x="5" y="5"/>
                  </a:lnTo>
                  <a:lnTo>
                    <a:pt x="5" y="4"/>
                  </a:lnTo>
                  <a:lnTo>
                    <a:pt x="5" y="4"/>
                  </a:lnTo>
                  <a:lnTo>
                    <a:pt x="5" y="3"/>
                  </a:lnTo>
                  <a:lnTo>
                    <a:pt x="7" y="3"/>
                  </a:lnTo>
                  <a:lnTo>
                    <a:pt x="7" y="3"/>
                  </a:lnTo>
                  <a:lnTo>
                    <a:pt x="7" y="2"/>
                  </a:lnTo>
                  <a:lnTo>
                    <a:pt x="7" y="1"/>
                  </a:lnTo>
                  <a:lnTo>
                    <a:pt x="8" y="1"/>
                  </a:lnTo>
                  <a:lnTo>
                    <a:pt x="8" y="1"/>
                  </a:lnTo>
                  <a:lnTo>
                    <a:pt x="10" y="1"/>
                  </a:lnTo>
                  <a:lnTo>
                    <a:pt x="11" y="1"/>
                  </a:lnTo>
                  <a:lnTo>
                    <a:pt x="11" y="0"/>
                  </a:lnTo>
                  <a:lnTo>
                    <a:pt x="12" y="0"/>
                  </a:lnTo>
                  <a:lnTo>
                    <a:pt x="14" y="0"/>
                  </a:lnTo>
                  <a:lnTo>
                    <a:pt x="14" y="0"/>
                  </a:lnTo>
                  <a:lnTo>
                    <a:pt x="15" y="0"/>
                  </a:lnTo>
                  <a:lnTo>
                    <a:pt x="16"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1305"/>
            <p:cNvSpPr>
              <a:spLocks noEditPoints="1"/>
            </p:cNvSpPr>
            <p:nvPr/>
          </p:nvSpPr>
          <p:spPr bwMode="auto">
            <a:xfrm>
              <a:off x="4613275" y="895351"/>
              <a:ext cx="76200" cy="157163"/>
            </a:xfrm>
            <a:custGeom>
              <a:avLst/>
              <a:gdLst>
                <a:gd name="T0" fmla="*/ 39 w 48"/>
                <a:gd name="T1" fmla="*/ 51 h 99"/>
                <a:gd name="T2" fmla="*/ 38 w 48"/>
                <a:gd name="T3" fmla="*/ 51 h 99"/>
                <a:gd name="T4" fmla="*/ 38 w 48"/>
                <a:gd name="T5" fmla="*/ 48 h 99"/>
                <a:gd name="T6" fmla="*/ 41 w 48"/>
                <a:gd name="T7" fmla="*/ 50 h 99"/>
                <a:gd name="T8" fmla="*/ 40 w 48"/>
                <a:gd name="T9" fmla="*/ 51 h 99"/>
                <a:gd name="T10" fmla="*/ 42 w 48"/>
                <a:gd name="T11" fmla="*/ 36 h 99"/>
                <a:gd name="T12" fmla="*/ 43 w 48"/>
                <a:gd name="T13" fmla="*/ 36 h 99"/>
                <a:gd name="T14" fmla="*/ 27 w 48"/>
                <a:gd name="T15" fmla="*/ 2 h 99"/>
                <a:gd name="T16" fmla="*/ 28 w 48"/>
                <a:gd name="T17" fmla="*/ 1 h 99"/>
                <a:gd name="T18" fmla="*/ 30 w 48"/>
                <a:gd name="T19" fmla="*/ 4 h 99"/>
                <a:gd name="T20" fmla="*/ 33 w 48"/>
                <a:gd name="T21" fmla="*/ 8 h 99"/>
                <a:gd name="T22" fmla="*/ 36 w 48"/>
                <a:gd name="T23" fmla="*/ 6 h 99"/>
                <a:gd name="T24" fmla="*/ 40 w 48"/>
                <a:gd name="T25" fmla="*/ 5 h 99"/>
                <a:gd name="T26" fmla="*/ 39 w 48"/>
                <a:gd name="T27" fmla="*/ 8 h 99"/>
                <a:gd name="T28" fmla="*/ 34 w 48"/>
                <a:gd name="T29" fmla="*/ 15 h 99"/>
                <a:gd name="T30" fmla="*/ 34 w 48"/>
                <a:gd name="T31" fmla="*/ 19 h 99"/>
                <a:gd name="T32" fmla="*/ 37 w 48"/>
                <a:gd name="T33" fmla="*/ 22 h 99"/>
                <a:gd name="T34" fmla="*/ 40 w 48"/>
                <a:gd name="T35" fmla="*/ 27 h 99"/>
                <a:gd name="T36" fmla="*/ 40 w 48"/>
                <a:gd name="T37" fmla="*/ 32 h 99"/>
                <a:gd name="T38" fmla="*/ 35 w 48"/>
                <a:gd name="T39" fmla="*/ 39 h 99"/>
                <a:gd name="T40" fmla="*/ 30 w 48"/>
                <a:gd name="T41" fmla="*/ 43 h 99"/>
                <a:gd name="T42" fmla="*/ 31 w 48"/>
                <a:gd name="T43" fmla="*/ 48 h 99"/>
                <a:gd name="T44" fmla="*/ 37 w 48"/>
                <a:gd name="T45" fmla="*/ 51 h 99"/>
                <a:gd name="T46" fmla="*/ 39 w 48"/>
                <a:gd name="T47" fmla="*/ 54 h 99"/>
                <a:gd name="T48" fmla="*/ 42 w 48"/>
                <a:gd name="T49" fmla="*/ 53 h 99"/>
                <a:gd name="T50" fmla="*/ 45 w 48"/>
                <a:gd name="T51" fmla="*/ 57 h 99"/>
                <a:gd name="T52" fmla="*/ 45 w 48"/>
                <a:gd name="T53" fmla="*/ 58 h 99"/>
                <a:gd name="T54" fmla="*/ 48 w 48"/>
                <a:gd name="T55" fmla="*/ 58 h 99"/>
                <a:gd name="T56" fmla="*/ 47 w 48"/>
                <a:gd name="T57" fmla="*/ 62 h 99"/>
                <a:gd name="T58" fmla="*/ 48 w 48"/>
                <a:gd name="T59" fmla="*/ 67 h 99"/>
                <a:gd name="T60" fmla="*/ 46 w 48"/>
                <a:gd name="T61" fmla="*/ 70 h 99"/>
                <a:gd name="T62" fmla="*/ 40 w 48"/>
                <a:gd name="T63" fmla="*/ 73 h 99"/>
                <a:gd name="T64" fmla="*/ 37 w 48"/>
                <a:gd name="T65" fmla="*/ 75 h 99"/>
                <a:gd name="T66" fmla="*/ 36 w 48"/>
                <a:gd name="T67" fmla="*/ 78 h 99"/>
                <a:gd name="T68" fmla="*/ 33 w 48"/>
                <a:gd name="T69" fmla="*/ 80 h 99"/>
                <a:gd name="T70" fmla="*/ 32 w 48"/>
                <a:gd name="T71" fmla="*/ 85 h 99"/>
                <a:gd name="T72" fmla="*/ 34 w 48"/>
                <a:gd name="T73" fmla="*/ 91 h 99"/>
                <a:gd name="T74" fmla="*/ 31 w 48"/>
                <a:gd name="T75" fmla="*/ 94 h 99"/>
                <a:gd name="T76" fmla="*/ 29 w 48"/>
                <a:gd name="T77" fmla="*/ 98 h 99"/>
                <a:gd name="T78" fmla="*/ 25 w 48"/>
                <a:gd name="T79" fmla="*/ 96 h 99"/>
                <a:gd name="T80" fmla="*/ 22 w 48"/>
                <a:gd name="T81" fmla="*/ 87 h 99"/>
                <a:gd name="T82" fmla="*/ 20 w 48"/>
                <a:gd name="T83" fmla="*/ 76 h 99"/>
                <a:gd name="T84" fmla="*/ 17 w 48"/>
                <a:gd name="T85" fmla="*/ 71 h 99"/>
                <a:gd name="T86" fmla="*/ 11 w 48"/>
                <a:gd name="T87" fmla="*/ 67 h 99"/>
                <a:gd name="T88" fmla="*/ 7 w 48"/>
                <a:gd name="T89" fmla="*/ 60 h 99"/>
                <a:gd name="T90" fmla="*/ 3 w 48"/>
                <a:gd name="T91" fmla="*/ 58 h 99"/>
                <a:gd name="T92" fmla="*/ 2 w 48"/>
                <a:gd name="T93" fmla="*/ 53 h 99"/>
                <a:gd name="T94" fmla="*/ 0 w 48"/>
                <a:gd name="T95" fmla="*/ 47 h 99"/>
                <a:gd name="T96" fmla="*/ 3 w 48"/>
                <a:gd name="T97" fmla="*/ 43 h 99"/>
                <a:gd name="T98" fmla="*/ 6 w 48"/>
                <a:gd name="T99" fmla="*/ 39 h 99"/>
                <a:gd name="T100" fmla="*/ 8 w 48"/>
                <a:gd name="T101" fmla="*/ 36 h 99"/>
                <a:gd name="T102" fmla="*/ 10 w 48"/>
                <a:gd name="T103" fmla="*/ 32 h 99"/>
                <a:gd name="T104" fmla="*/ 10 w 48"/>
                <a:gd name="T105" fmla="*/ 27 h 99"/>
                <a:gd name="T106" fmla="*/ 8 w 48"/>
                <a:gd name="T107" fmla="*/ 23 h 99"/>
                <a:gd name="T108" fmla="*/ 8 w 48"/>
                <a:gd name="T109" fmla="*/ 19 h 99"/>
                <a:gd name="T110" fmla="*/ 10 w 48"/>
                <a:gd name="T111" fmla="*/ 13 h 99"/>
                <a:gd name="T112" fmla="*/ 7 w 48"/>
                <a:gd name="T113" fmla="*/ 11 h 99"/>
                <a:gd name="T114" fmla="*/ 11 w 48"/>
                <a:gd name="T115" fmla="*/ 8 h 99"/>
                <a:gd name="T116" fmla="*/ 12 w 48"/>
                <a:gd name="T117" fmla="*/ 6 h 99"/>
                <a:gd name="T118" fmla="*/ 17 w 48"/>
                <a:gd name="T119" fmla="*/ 3 h 99"/>
                <a:gd name="T120" fmla="*/ 25 w 48"/>
                <a:gd name="T121" fmla="*/ 0 h 99"/>
                <a:gd name="T122" fmla="*/ 25 w 48"/>
                <a:gd name="T123" fmla="*/ 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 h="99">
                  <a:moveTo>
                    <a:pt x="40" y="51"/>
                  </a:moveTo>
                  <a:lnTo>
                    <a:pt x="40" y="51"/>
                  </a:lnTo>
                  <a:lnTo>
                    <a:pt x="39" y="51"/>
                  </a:lnTo>
                  <a:lnTo>
                    <a:pt x="39" y="51"/>
                  </a:lnTo>
                  <a:lnTo>
                    <a:pt x="38" y="51"/>
                  </a:lnTo>
                  <a:lnTo>
                    <a:pt x="38" y="51"/>
                  </a:lnTo>
                  <a:lnTo>
                    <a:pt x="38" y="51"/>
                  </a:lnTo>
                  <a:lnTo>
                    <a:pt x="38" y="48"/>
                  </a:lnTo>
                  <a:lnTo>
                    <a:pt x="38" y="48"/>
                  </a:lnTo>
                  <a:lnTo>
                    <a:pt x="40" y="48"/>
                  </a:lnTo>
                  <a:lnTo>
                    <a:pt x="41" y="50"/>
                  </a:lnTo>
                  <a:lnTo>
                    <a:pt x="41" y="50"/>
                  </a:lnTo>
                  <a:lnTo>
                    <a:pt x="41" y="50"/>
                  </a:lnTo>
                  <a:lnTo>
                    <a:pt x="41" y="51"/>
                  </a:lnTo>
                  <a:lnTo>
                    <a:pt x="40" y="51"/>
                  </a:lnTo>
                  <a:close/>
                  <a:moveTo>
                    <a:pt x="43" y="36"/>
                  </a:moveTo>
                  <a:lnTo>
                    <a:pt x="42" y="37"/>
                  </a:lnTo>
                  <a:lnTo>
                    <a:pt x="42" y="36"/>
                  </a:lnTo>
                  <a:lnTo>
                    <a:pt x="43" y="35"/>
                  </a:lnTo>
                  <a:lnTo>
                    <a:pt x="43" y="35"/>
                  </a:lnTo>
                  <a:lnTo>
                    <a:pt x="43" y="36"/>
                  </a:lnTo>
                  <a:close/>
                  <a:moveTo>
                    <a:pt x="25" y="2"/>
                  </a:moveTo>
                  <a:lnTo>
                    <a:pt x="26" y="3"/>
                  </a:lnTo>
                  <a:lnTo>
                    <a:pt x="27" y="2"/>
                  </a:lnTo>
                  <a:lnTo>
                    <a:pt x="26" y="2"/>
                  </a:lnTo>
                  <a:lnTo>
                    <a:pt x="26" y="1"/>
                  </a:lnTo>
                  <a:lnTo>
                    <a:pt x="28" y="1"/>
                  </a:lnTo>
                  <a:lnTo>
                    <a:pt x="29" y="1"/>
                  </a:lnTo>
                  <a:lnTo>
                    <a:pt x="30" y="2"/>
                  </a:lnTo>
                  <a:lnTo>
                    <a:pt x="30" y="4"/>
                  </a:lnTo>
                  <a:lnTo>
                    <a:pt x="32" y="7"/>
                  </a:lnTo>
                  <a:lnTo>
                    <a:pt x="31" y="8"/>
                  </a:lnTo>
                  <a:lnTo>
                    <a:pt x="33" y="8"/>
                  </a:lnTo>
                  <a:lnTo>
                    <a:pt x="34" y="8"/>
                  </a:lnTo>
                  <a:lnTo>
                    <a:pt x="34" y="6"/>
                  </a:lnTo>
                  <a:lnTo>
                    <a:pt x="36" y="6"/>
                  </a:lnTo>
                  <a:lnTo>
                    <a:pt x="38" y="4"/>
                  </a:lnTo>
                  <a:lnTo>
                    <a:pt x="40" y="4"/>
                  </a:lnTo>
                  <a:lnTo>
                    <a:pt x="40" y="5"/>
                  </a:lnTo>
                  <a:lnTo>
                    <a:pt x="41" y="7"/>
                  </a:lnTo>
                  <a:lnTo>
                    <a:pt x="40" y="7"/>
                  </a:lnTo>
                  <a:lnTo>
                    <a:pt x="39" y="8"/>
                  </a:lnTo>
                  <a:lnTo>
                    <a:pt x="37" y="12"/>
                  </a:lnTo>
                  <a:lnTo>
                    <a:pt x="35" y="13"/>
                  </a:lnTo>
                  <a:lnTo>
                    <a:pt x="34" y="15"/>
                  </a:lnTo>
                  <a:lnTo>
                    <a:pt x="34" y="16"/>
                  </a:lnTo>
                  <a:lnTo>
                    <a:pt x="34" y="17"/>
                  </a:lnTo>
                  <a:lnTo>
                    <a:pt x="34" y="19"/>
                  </a:lnTo>
                  <a:lnTo>
                    <a:pt x="35" y="21"/>
                  </a:lnTo>
                  <a:lnTo>
                    <a:pt x="36" y="22"/>
                  </a:lnTo>
                  <a:lnTo>
                    <a:pt x="37" y="22"/>
                  </a:lnTo>
                  <a:lnTo>
                    <a:pt x="40" y="24"/>
                  </a:lnTo>
                  <a:lnTo>
                    <a:pt x="40" y="25"/>
                  </a:lnTo>
                  <a:lnTo>
                    <a:pt x="40" y="27"/>
                  </a:lnTo>
                  <a:lnTo>
                    <a:pt x="40" y="28"/>
                  </a:lnTo>
                  <a:lnTo>
                    <a:pt x="41" y="30"/>
                  </a:lnTo>
                  <a:lnTo>
                    <a:pt x="40" y="32"/>
                  </a:lnTo>
                  <a:lnTo>
                    <a:pt x="39" y="34"/>
                  </a:lnTo>
                  <a:lnTo>
                    <a:pt x="37" y="37"/>
                  </a:lnTo>
                  <a:lnTo>
                    <a:pt x="35" y="39"/>
                  </a:lnTo>
                  <a:lnTo>
                    <a:pt x="31" y="42"/>
                  </a:lnTo>
                  <a:lnTo>
                    <a:pt x="30" y="42"/>
                  </a:lnTo>
                  <a:lnTo>
                    <a:pt x="30" y="43"/>
                  </a:lnTo>
                  <a:lnTo>
                    <a:pt x="30" y="44"/>
                  </a:lnTo>
                  <a:lnTo>
                    <a:pt x="30" y="45"/>
                  </a:lnTo>
                  <a:lnTo>
                    <a:pt x="31" y="48"/>
                  </a:lnTo>
                  <a:lnTo>
                    <a:pt x="33" y="51"/>
                  </a:lnTo>
                  <a:lnTo>
                    <a:pt x="35" y="52"/>
                  </a:lnTo>
                  <a:lnTo>
                    <a:pt x="37" y="51"/>
                  </a:lnTo>
                  <a:lnTo>
                    <a:pt x="37" y="53"/>
                  </a:lnTo>
                  <a:lnTo>
                    <a:pt x="38" y="54"/>
                  </a:lnTo>
                  <a:lnTo>
                    <a:pt x="39" y="54"/>
                  </a:lnTo>
                  <a:lnTo>
                    <a:pt x="40" y="54"/>
                  </a:lnTo>
                  <a:lnTo>
                    <a:pt x="40" y="52"/>
                  </a:lnTo>
                  <a:lnTo>
                    <a:pt x="42" y="53"/>
                  </a:lnTo>
                  <a:lnTo>
                    <a:pt x="43" y="56"/>
                  </a:lnTo>
                  <a:lnTo>
                    <a:pt x="45" y="57"/>
                  </a:lnTo>
                  <a:lnTo>
                    <a:pt x="45" y="57"/>
                  </a:lnTo>
                  <a:lnTo>
                    <a:pt x="45" y="57"/>
                  </a:lnTo>
                  <a:lnTo>
                    <a:pt x="43" y="57"/>
                  </a:lnTo>
                  <a:lnTo>
                    <a:pt x="45" y="58"/>
                  </a:lnTo>
                  <a:lnTo>
                    <a:pt x="46" y="58"/>
                  </a:lnTo>
                  <a:lnTo>
                    <a:pt x="46" y="58"/>
                  </a:lnTo>
                  <a:lnTo>
                    <a:pt x="48" y="58"/>
                  </a:lnTo>
                  <a:lnTo>
                    <a:pt x="48" y="59"/>
                  </a:lnTo>
                  <a:lnTo>
                    <a:pt x="47" y="61"/>
                  </a:lnTo>
                  <a:lnTo>
                    <a:pt x="47" y="62"/>
                  </a:lnTo>
                  <a:lnTo>
                    <a:pt x="47" y="64"/>
                  </a:lnTo>
                  <a:lnTo>
                    <a:pt x="47" y="66"/>
                  </a:lnTo>
                  <a:lnTo>
                    <a:pt x="48" y="67"/>
                  </a:lnTo>
                  <a:lnTo>
                    <a:pt x="48" y="68"/>
                  </a:lnTo>
                  <a:lnTo>
                    <a:pt x="48" y="69"/>
                  </a:lnTo>
                  <a:lnTo>
                    <a:pt x="46" y="70"/>
                  </a:lnTo>
                  <a:lnTo>
                    <a:pt x="43" y="71"/>
                  </a:lnTo>
                  <a:lnTo>
                    <a:pt x="41" y="72"/>
                  </a:lnTo>
                  <a:lnTo>
                    <a:pt x="40" y="73"/>
                  </a:lnTo>
                  <a:lnTo>
                    <a:pt x="39" y="74"/>
                  </a:lnTo>
                  <a:lnTo>
                    <a:pt x="38" y="75"/>
                  </a:lnTo>
                  <a:lnTo>
                    <a:pt x="37" y="75"/>
                  </a:lnTo>
                  <a:lnTo>
                    <a:pt x="37" y="76"/>
                  </a:lnTo>
                  <a:lnTo>
                    <a:pt x="36" y="77"/>
                  </a:lnTo>
                  <a:lnTo>
                    <a:pt x="36" y="78"/>
                  </a:lnTo>
                  <a:lnTo>
                    <a:pt x="34" y="78"/>
                  </a:lnTo>
                  <a:lnTo>
                    <a:pt x="33" y="78"/>
                  </a:lnTo>
                  <a:lnTo>
                    <a:pt x="33" y="80"/>
                  </a:lnTo>
                  <a:lnTo>
                    <a:pt x="32" y="80"/>
                  </a:lnTo>
                  <a:lnTo>
                    <a:pt x="32" y="81"/>
                  </a:lnTo>
                  <a:lnTo>
                    <a:pt x="32" y="85"/>
                  </a:lnTo>
                  <a:lnTo>
                    <a:pt x="33" y="88"/>
                  </a:lnTo>
                  <a:lnTo>
                    <a:pt x="33" y="89"/>
                  </a:lnTo>
                  <a:lnTo>
                    <a:pt x="34" y="91"/>
                  </a:lnTo>
                  <a:lnTo>
                    <a:pt x="33" y="92"/>
                  </a:lnTo>
                  <a:lnTo>
                    <a:pt x="32" y="93"/>
                  </a:lnTo>
                  <a:lnTo>
                    <a:pt x="31" y="94"/>
                  </a:lnTo>
                  <a:lnTo>
                    <a:pt x="30" y="96"/>
                  </a:lnTo>
                  <a:lnTo>
                    <a:pt x="30" y="97"/>
                  </a:lnTo>
                  <a:lnTo>
                    <a:pt x="29" y="98"/>
                  </a:lnTo>
                  <a:lnTo>
                    <a:pt x="27" y="98"/>
                  </a:lnTo>
                  <a:lnTo>
                    <a:pt x="25" y="99"/>
                  </a:lnTo>
                  <a:lnTo>
                    <a:pt x="25" y="96"/>
                  </a:lnTo>
                  <a:lnTo>
                    <a:pt x="24" y="93"/>
                  </a:lnTo>
                  <a:lnTo>
                    <a:pt x="23" y="91"/>
                  </a:lnTo>
                  <a:lnTo>
                    <a:pt x="22" y="87"/>
                  </a:lnTo>
                  <a:lnTo>
                    <a:pt x="22" y="83"/>
                  </a:lnTo>
                  <a:lnTo>
                    <a:pt x="21" y="79"/>
                  </a:lnTo>
                  <a:lnTo>
                    <a:pt x="20" y="76"/>
                  </a:lnTo>
                  <a:lnTo>
                    <a:pt x="19" y="73"/>
                  </a:lnTo>
                  <a:lnTo>
                    <a:pt x="19" y="73"/>
                  </a:lnTo>
                  <a:lnTo>
                    <a:pt x="17" y="71"/>
                  </a:lnTo>
                  <a:lnTo>
                    <a:pt x="15" y="70"/>
                  </a:lnTo>
                  <a:lnTo>
                    <a:pt x="13" y="69"/>
                  </a:lnTo>
                  <a:lnTo>
                    <a:pt x="11" y="67"/>
                  </a:lnTo>
                  <a:lnTo>
                    <a:pt x="11" y="65"/>
                  </a:lnTo>
                  <a:lnTo>
                    <a:pt x="10" y="62"/>
                  </a:lnTo>
                  <a:lnTo>
                    <a:pt x="7" y="60"/>
                  </a:lnTo>
                  <a:lnTo>
                    <a:pt x="7" y="60"/>
                  </a:lnTo>
                  <a:lnTo>
                    <a:pt x="5" y="58"/>
                  </a:lnTo>
                  <a:lnTo>
                    <a:pt x="3" y="58"/>
                  </a:lnTo>
                  <a:lnTo>
                    <a:pt x="3" y="57"/>
                  </a:lnTo>
                  <a:lnTo>
                    <a:pt x="3" y="56"/>
                  </a:lnTo>
                  <a:lnTo>
                    <a:pt x="2" y="53"/>
                  </a:lnTo>
                  <a:lnTo>
                    <a:pt x="1" y="51"/>
                  </a:lnTo>
                  <a:lnTo>
                    <a:pt x="0" y="50"/>
                  </a:lnTo>
                  <a:lnTo>
                    <a:pt x="0" y="47"/>
                  </a:lnTo>
                  <a:lnTo>
                    <a:pt x="0" y="45"/>
                  </a:lnTo>
                  <a:lnTo>
                    <a:pt x="1" y="45"/>
                  </a:lnTo>
                  <a:lnTo>
                    <a:pt x="3" y="43"/>
                  </a:lnTo>
                  <a:lnTo>
                    <a:pt x="4" y="41"/>
                  </a:lnTo>
                  <a:lnTo>
                    <a:pt x="5" y="40"/>
                  </a:lnTo>
                  <a:lnTo>
                    <a:pt x="6" y="39"/>
                  </a:lnTo>
                  <a:lnTo>
                    <a:pt x="7" y="39"/>
                  </a:lnTo>
                  <a:lnTo>
                    <a:pt x="8" y="38"/>
                  </a:lnTo>
                  <a:lnTo>
                    <a:pt x="8" y="36"/>
                  </a:lnTo>
                  <a:lnTo>
                    <a:pt x="8" y="35"/>
                  </a:lnTo>
                  <a:lnTo>
                    <a:pt x="10" y="33"/>
                  </a:lnTo>
                  <a:lnTo>
                    <a:pt x="10" y="32"/>
                  </a:lnTo>
                  <a:lnTo>
                    <a:pt x="11" y="30"/>
                  </a:lnTo>
                  <a:lnTo>
                    <a:pt x="10" y="29"/>
                  </a:lnTo>
                  <a:lnTo>
                    <a:pt x="10" y="27"/>
                  </a:lnTo>
                  <a:lnTo>
                    <a:pt x="10" y="25"/>
                  </a:lnTo>
                  <a:lnTo>
                    <a:pt x="10" y="24"/>
                  </a:lnTo>
                  <a:lnTo>
                    <a:pt x="8" y="23"/>
                  </a:lnTo>
                  <a:lnTo>
                    <a:pt x="8" y="22"/>
                  </a:lnTo>
                  <a:lnTo>
                    <a:pt x="8" y="21"/>
                  </a:lnTo>
                  <a:lnTo>
                    <a:pt x="8" y="19"/>
                  </a:lnTo>
                  <a:lnTo>
                    <a:pt x="8" y="17"/>
                  </a:lnTo>
                  <a:lnTo>
                    <a:pt x="10" y="13"/>
                  </a:lnTo>
                  <a:lnTo>
                    <a:pt x="10" y="13"/>
                  </a:lnTo>
                  <a:lnTo>
                    <a:pt x="8" y="12"/>
                  </a:lnTo>
                  <a:lnTo>
                    <a:pt x="7" y="12"/>
                  </a:lnTo>
                  <a:lnTo>
                    <a:pt x="7" y="11"/>
                  </a:lnTo>
                  <a:lnTo>
                    <a:pt x="7" y="11"/>
                  </a:lnTo>
                  <a:lnTo>
                    <a:pt x="10" y="10"/>
                  </a:lnTo>
                  <a:lnTo>
                    <a:pt x="11" y="8"/>
                  </a:lnTo>
                  <a:lnTo>
                    <a:pt x="11" y="8"/>
                  </a:lnTo>
                  <a:lnTo>
                    <a:pt x="12" y="7"/>
                  </a:lnTo>
                  <a:lnTo>
                    <a:pt x="12" y="6"/>
                  </a:lnTo>
                  <a:lnTo>
                    <a:pt x="12" y="6"/>
                  </a:lnTo>
                  <a:lnTo>
                    <a:pt x="15" y="5"/>
                  </a:lnTo>
                  <a:lnTo>
                    <a:pt x="17" y="3"/>
                  </a:lnTo>
                  <a:lnTo>
                    <a:pt x="18" y="2"/>
                  </a:lnTo>
                  <a:lnTo>
                    <a:pt x="24" y="0"/>
                  </a:lnTo>
                  <a:lnTo>
                    <a:pt x="25" y="0"/>
                  </a:lnTo>
                  <a:lnTo>
                    <a:pt x="26" y="1"/>
                  </a:lnTo>
                  <a:lnTo>
                    <a:pt x="26" y="1"/>
                  </a:lnTo>
                  <a:lnTo>
                    <a:pt x="25"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0" name="Freeform 1306"/>
            <p:cNvSpPr>
              <a:spLocks noEditPoints="1"/>
            </p:cNvSpPr>
            <p:nvPr/>
          </p:nvSpPr>
          <p:spPr bwMode="auto">
            <a:xfrm>
              <a:off x="3276600" y="1468438"/>
              <a:ext cx="28575" cy="28575"/>
            </a:xfrm>
            <a:custGeom>
              <a:avLst/>
              <a:gdLst>
                <a:gd name="T0" fmla="*/ 11 w 18"/>
                <a:gd name="T1" fmla="*/ 17 h 18"/>
                <a:gd name="T2" fmla="*/ 9 w 18"/>
                <a:gd name="T3" fmla="*/ 18 h 18"/>
                <a:gd name="T4" fmla="*/ 3 w 18"/>
                <a:gd name="T5" fmla="*/ 18 h 18"/>
                <a:gd name="T6" fmla="*/ 1 w 18"/>
                <a:gd name="T7" fmla="*/ 18 h 18"/>
                <a:gd name="T8" fmla="*/ 0 w 18"/>
                <a:gd name="T9" fmla="*/ 18 h 18"/>
                <a:gd name="T10" fmla="*/ 3 w 18"/>
                <a:gd name="T11" fmla="*/ 16 h 18"/>
                <a:gd name="T12" fmla="*/ 3 w 18"/>
                <a:gd name="T13" fmla="*/ 16 h 18"/>
                <a:gd name="T14" fmla="*/ 4 w 18"/>
                <a:gd name="T15" fmla="*/ 16 h 18"/>
                <a:gd name="T16" fmla="*/ 4 w 18"/>
                <a:gd name="T17" fmla="*/ 15 h 18"/>
                <a:gd name="T18" fmla="*/ 5 w 18"/>
                <a:gd name="T19" fmla="*/ 12 h 18"/>
                <a:gd name="T20" fmla="*/ 5 w 18"/>
                <a:gd name="T21" fmla="*/ 11 h 18"/>
                <a:gd name="T22" fmla="*/ 5 w 18"/>
                <a:gd name="T23" fmla="*/ 10 h 18"/>
                <a:gd name="T24" fmla="*/ 4 w 18"/>
                <a:gd name="T25" fmla="*/ 10 h 18"/>
                <a:gd name="T26" fmla="*/ 3 w 18"/>
                <a:gd name="T27" fmla="*/ 10 h 18"/>
                <a:gd name="T28" fmla="*/ 3 w 18"/>
                <a:gd name="T29" fmla="*/ 9 h 18"/>
                <a:gd name="T30" fmla="*/ 4 w 18"/>
                <a:gd name="T31" fmla="*/ 9 h 18"/>
                <a:gd name="T32" fmla="*/ 5 w 18"/>
                <a:gd name="T33" fmla="*/ 9 h 18"/>
                <a:gd name="T34" fmla="*/ 6 w 18"/>
                <a:gd name="T35" fmla="*/ 8 h 18"/>
                <a:gd name="T36" fmla="*/ 10 w 18"/>
                <a:gd name="T37" fmla="*/ 8 h 18"/>
                <a:gd name="T38" fmla="*/ 11 w 18"/>
                <a:gd name="T39" fmla="*/ 8 h 18"/>
                <a:gd name="T40" fmla="*/ 13 w 18"/>
                <a:gd name="T41" fmla="*/ 8 h 18"/>
                <a:gd name="T42" fmla="*/ 12 w 18"/>
                <a:gd name="T43" fmla="*/ 9 h 18"/>
                <a:gd name="T44" fmla="*/ 11 w 18"/>
                <a:gd name="T45" fmla="*/ 10 h 18"/>
                <a:gd name="T46" fmla="*/ 11 w 18"/>
                <a:gd name="T47" fmla="*/ 11 h 18"/>
                <a:gd name="T48" fmla="*/ 11 w 18"/>
                <a:gd name="T49" fmla="*/ 12 h 18"/>
                <a:gd name="T50" fmla="*/ 11 w 18"/>
                <a:gd name="T51" fmla="*/ 14 h 18"/>
                <a:gd name="T52" fmla="*/ 12 w 18"/>
                <a:gd name="T53" fmla="*/ 15 h 18"/>
                <a:gd name="T54" fmla="*/ 11 w 18"/>
                <a:gd name="T55" fmla="*/ 15 h 18"/>
                <a:gd name="T56" fmla="*/ 11 w 18"/>
                <a:gd name="T57" fmla="*/ 17 h 18"/>
                <a:gd name="T58" fmla="*/ 11 w 18"/>
                <a:gd name="T59" fmla="*/ 17 h 18"/>
                <a:gd name="T60" fmla="*/ 15 w 18"/>
                <a:gd name="T61" fmla="*/ 2 h 18"/>
                <a:gd name="T62" fmla="*/ 14 w 18"/>
                <a:gd name="T63" fmla="*/ 2 h 18"/>
                <a:gd name="T64" fmla="*/ 14 w 18"/>
                <a:gd name="T65" fmla="*/ 2 h 18"/>
                <a:gd name="T66" fmla="*/ 16 w 18"/>
                <a:gd name="T67" fmla="*/ 1 h 18"/>
                <a:gd name="T68" fmla="*/ 17 w 18"/>
                <a:gd name="T69" fmla="*/ 0 h 18"/>
                <a:gd name="T70" fmla="*/ 18 w 18"/>
                <a:gd name="T71" fmla="*/ 0 h 18"/>
                <a:gd name="T72" fmla="*/ 17 w 18"/>
                <a:gd name="T73" fmla="*/ 1 h 18"/>
                <a:gd name="T74" fmla="*/ 15 w 18"/>
                <a:gd name="T75"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 h="18">
                  <a:moveTo>
                    <a:pt x="11" y="17"/>
                  </a:moveTo>
                  <a:lnTo>
                    <a:pt x="9" y="18"/>
                  </a:lnTo>
                  <a:lnTo>
                    <a:pt x="3" y="18"/>
                  </a:lnTo>
                  <a:lnTo>
                    <a:pt x="1" y="18"/>
                  </a:lnTo>
                  <a:lnTo>
                    <a:pt x="0" y="18"/>
                  </a:lnTo>
                  <a:lnTo>
                    <a:pt x="3" y="16"/>
                  </a:lnTo>
                  <a:lnTo>
                    <a:pt x="3" y="16"/>
                  </a:lnTo>
                  <a:lnTo>
                    <a:pt x="4" y="16"/>
                  </a:lnTo>
                  <a:lnTo>
                    <a:pt x="4" y="15"/>
                  </a:lnTo>
                  <a:lnTo>
                    <a:pt x="5" y="12"/>
                  </a:lnTo>
                  <a:lnTo>
                    <a:pt x="5" y="11"/>
                  </a:lnTo>
                  <a:lnTo>
                    <a:pt x="5" y="10"/>
                  </a:lnTo>
                  <a:lnTo>
                    <a:pt x="4" y="10"/>
                  </a:lnTo>
                  <a:lnTo>
                    <a:pt x="3" y="10"/>
                  </a:lnTo>
                  <a:lnTo>
                    <a:pt x="3" y="9"/>
                  </a:lnTo>
                  <a:lnTo>
                    <a:pt x="4" y="9"/>
                  </a:lnTo>
                  <a:lnTo>
                    <a:pt x="5" y="9"/>
                  </a:lnTo>
                  <a:lnTo>
                    <a:pt x="6" y="8"/>
                  </a:lnTo>
                  <a:lnTo>
                    <a:pt x="10" y="8"/>
                  </a:lnTo>
                  <a:lnTo>
                    <a:pt x="11" y="8"/>
                  </a:lnTo>
                  <a:lnTo>
                    <a:pt x="13" y="8"/>
                  </a:lnTo>
                  <a:lnTo>
                    <a:pt x="12" y="9"/>
                  </a:lnTo>
                  <a:lnTo>
                    <a:pt x="11" y="10"/>
                  </a:lnTo>
                  <a:lnTo>
                    <a:pt x="11" y="11"/>
                  </a:lnTo>
                  <a:lnTo>
                    <a:pt x="11" y="12"/>
                  </a:lnTo>
                  <a:lnTo>
                    <a:pt x="11" y="14"/>
                  </a:lnTo>
                  <a:lnTo>
                    <a:pt x="12" y="15"/>
                  </a:lnTo>
                  <a:lnTo>
                    <a:pt x="11" y="15"/>
                  </a:lnTo>
                  <a:lnTo>
                    <a:pt x="11" y="17"/>
                  </a:lnTo>
                  <a:lnTo>
                    <a:pt x="11" y="17"/>
                  </a:lnTo>
                  <a:close/>
                  <a:moveTo>
                    <a:pt x="15" y="2"/>
                  </a:moveTo>
                  <a:lnTo>
                    <a:pt x="14" y="2"/>
                  </a:lnTo>
                  <a:lnTo>
                    <a:pt x="14" y="2"/>
                  </a:lnTo>
                  <a:lnTo>
                    <a:pt x="16" y="1"/>
                  </a:lnTo>
                  <a:lnTo>
                    <a:pt x="17" y="0"/>
                  </a:lnTo>
                  <a:lnTo>
                    <a:pt x="18" y="0"/>
                  </a:lnTo>
                  <a:lnTo>
                    <a:pt x="17" y="1"/>
                  </a:lnTo>
                  <a:lnTo>
                    <a:pt x="15"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1307"/>
            <p:cNvSpPr>
              <a:spLocks/>
            </p:cNvSpPr>
            <p:nvPr/>
          </p:nvSpPr>
          <p:spPr bwMode="auto">
            <a:xfrm>
              <a:off x="4473575" y="1473201"/>
              <a:ext cx="36513" cy="111125"/>
            </a:xfrm>
            <a:custGeom>
              <a:avLst/>
              <a:gdLst>
                <a:gd name="T0" fmla="*/ 11 w 23"/>
                <a:gd name="T1" fmla="*/ 6 h 70"/>
                <a:gd name="T2" fmla="*/ 11 w 23"/>
                <a:gd name="T3" fmla="*/ 11 h 70"/>
                <a:gd name="T4" fmla="*/ 15 w 23"/>
                <a:gd name="T5" fmla="*/ 15 h 70"/>
                <a:gd name="T6" fmla="*/ 17 w 23"/>
                <a:gd name="T7" fmla="*/ 19 h 70"/>
                <a:gd name="T8" fmla="*/ 18 w 23"/>
                <a:gd name="T9" fmla="*/ 25 h 70"/>
                <a:gd name="T10" fmla="*/ 21 w 23"/>
                <a:gd name="T11" fmla="*/ 29 h 70"/>
                <a:gd name="T12" fmla="*/ 21 w 23"/>
                <a:gd name="T13" fmla="*/ 40 h 70"/>
                <a:gd name="T14" fmla="*/ 21 w 23"/>
                <a:gd name="T15" fmla="*/ 52 h 70"/>
                <a:gd name="T16" fmla="*/ 20 w 23"/>
                <a:gd name="T17" fmla="*/ 59 h 70"/>
                <a:gd name="T18" fmla="*/ 20 w 23"/>
                <a:gd name="T19" fmla="*/ 62 h 70"/>
                <a:gd name="T20" fmla="*/ 22 w 23"/>
                <a:gd name="T21" fmla="*/ 65 h 70"/>
                <a:gd name="T22" fmla="*/ 21 w 23"/>
                <a:gd name="T23" fmla="*/ 68 h 70"/>
                <a:gd name="T24" fmla="*/ 16 w 23"/>
                <a:gd name="T25" fmla="*/ 69 h 70"/>
                <a:gd name="T26" fmla="*/ 14 w 23"/>
                <a:gd name="T27" fmla="*/ 68 h 70"/>
                <a:gd name="T28" fmla="*/ 12 w 23"/>
                <a:gd name="T29" fmla="*/ 66 h 70"/>
                <a:gd name="T30" fmla="*/ 10 w 23"/>
                <a:gd name="T31" fmla="*/ 64 h 70"/>
                <a:gd name="T32" fmla="*/ 10 w 23"/>
                <a:gd name="T33" fmla="*/ 63 h 70"/>
                <a:gd name="T34" fmla="*/ 8 w 23"/>
                <a:gd name="T35" fmla="*/ 59 h 70"/>
                <a:gd name="T36" fmla="*/ 8 w 23"/>
                <a:gd name="T37" fmla="*/ 58 h 70"/>
                <a:gd name="T38" fmla="*/ 9 w 23"/>
                <a:gd name="T39" fmla="*/ 56 h 70"/>
                <a:gd name="T40" fmla="*/ 9 w 23"/>
                <a:gd name="T41" fmla="*/ 52 h 70"/>
                <a:gd name="T42" fmla="*/ 7 w 23"/>
                <a:gd name="T43" fmla="*/ 51 h 70"/>
                <a:gd name="T44" fmla="*/ 9 w 23"/>
                <a:gd name="T45" fmla="*/ 42 h 70"/>
                <a:gd name="T46" fmla="*/ 10 w 23"/>
                <a:gd name="T47" fmla="*/ 40 h 70"/>
                <a:gd name="T48" fmla="*/ 7 w 23"/>
                <a:gd name="T49" fmla="*/ 35 h 70"/>
                <a:gd name="T50" fmla="*/ 6 w 23"/>
                <a:gd name="T51" fmla="*/ 33 h 70"/>
                <a:gd name="T52" fmla="*/ 7 w 23"/>
                <a:gd name="T53" fmla="*/ 31 h 70"/>
                <a:gd name="T54" fmla="*/ 7 w 23"/>
                <a:gd name="T55" fmla="*/ 27 h 70"/>
                <a:gd name="T56" fmla="*/ 7 w 23"/>
                <a:gd name="T57" fmla="*/ 23 h 70"/>
                <a:gd name="T58" fmla="*/ 5 w 23"/>
                <a:gd name="T59" fmla="*/ 24 h 70"/>
                <a:gd name="T60" fmla="*/ 4 w 23"/>
                <a:gd name="T61" fmla="*/ 23 h 70"/>
                <a:gd name="T62" fmla="*/ 5 w 23"/>
                <a:gd name="T63" fmla="*/ 22 h 70"/>
                <a:gd name="T64" fmla="*/ 5 w 23"/>
                <a:gd name="T65" fmla="*/ 21 h 70"/>
                <a:gd name="T66" fmla="*/ 5 w 23"/>
                <a:gd name="T67" fmla="*/ 20 h 70"/>
                <a:gd name="T68" fmla="*/ 6 w 23"/>
                <a:gd name="T69" fmla="*/ 19 h 70"/>
                <a:gd name="T70" fmla="*/ 6 w 23"/>
                <a:gd name="T71" fmla="*/ 13 h 70"/>
                <a:gd name="T72" fmla="*/ 5 w 23"/>
                <a:gd name="T73" fmla="*/ 12 h 70"/>
                <a:gd name="T74" fmla="*/ 3 w 23"/>
                <a:gd name="T75" fmla="*/ 9 h 70"/>
                <a:gd name="T76" fmla="*/ 1 w 23"/>
                <a:gd name="T77" fmla="*/ 7 h 70"/>
                <a:gd name="T78" fmla="*/ 1 w 23"/>
                <a:gd name="T79" fmla="*/ 4 h 70"/>
                <a:gd name="T80" fmla="*/ 1 w 23"/>
                <a:gd name="T81" fmla="*/ 0 h 70"/>
                <a:gd name="T82" fmla="*/ 7 w 23"/>
                <a:gd name="T83" fmla="*/ 3 h 70"/>
                <a:gd name="T84" fmla="*/ 9 w 23"/>
                <a:gd name="T85" fmla="*/ 3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70">
                  <a:moveTo>
                    <a:pt x="12" y="3"/>
                  </a:moveTo>
                  <a:lnTo>
                    <a:pt x="12" y="4"/>
                  </a:lnTo>
                  <a:lnTo>
                    <a:pt x="11" y="6"/>
                  </a:lnTo>
                  <a:lnTo>
                    <a:pt x="11" y="6"/>
                  </a:lnTo>
                  <a:lnTo>
                    <a:pt x="11" y="11"/>
                  </a:lnTo>
                  <a:lnTo>
                    <a:pt x="11" y="11"/>
                  </a:lnTo>
                  <a:lnTo>
                    <a:pt x="11" y="11"/>
                  </a:lnTo>
                  <a:lnTo>
                    <a:pt x="13" y="13"/>
                  </a:lnTo>
                  <a:lnTo>
                    <a:pt x="15" y="15"/>
                  </a:lnTo>
                  <a:lnTo>
                    <a:pt x="17" y="16"/>
                  </a:lnTo>
                  <a:lnTo>
                    <a:pt x="17" y="16"/>
                  </a:lnTo>
                  <a:lnTo>
                    <a:pt x="17" y="19"/>
                  </a:lnTo>
                  <a:lnTo>
                    <a:pt x="18" y="22"/>
                  </a:lnTo>
                  <a:lnTo>
                    <a:pt x="18" y="23"/>
                  </a:lnTo>
                  <a:lnTo>
                    <a:pt x="18" y="25"/>
                  </a:lnTo>
                  <a:lnTo>
                    <a:pt x="18" y="26"/>
                  </a:lnTo>
                  <a:lnTo>
                    <a:pt x="20" y="28"/>
                  </a:lnTo>
                  <a:lnTo>
                    <a:pt x="21" y="29"/>
                  </a:lnTo>
                  <a:lnTo>
                    <a:pt x="21" y="33"/>
                  </a:lnTo>
                  <a:lnTo>
                    <a:pt x="21" y="35"/>
                  </a:lnTo>
                  <a:lnTo>
                    <a:pt x="21" y="40"/>
                  </a:lnTo>
                  <a:lnTo>
                    <a:pt x="21" y="44"/>
                  </a:lnTo>
                  <a:lnTo>
                    <a:pt x="21" y="48"/>
                  </a:lnTo>
                  <a:lnTo>
                    <a:pt x="21" y="52"/>
                  </a:lnTo>
                  <a:lnTo>
                    <a:pt x="21" y="57"/>
                  </a:lnTo>
                  <a:lnTo>
                    <a:pt x="20" y="58"/>
                  </a:lnTo>
                  <a:lnTo>
                    <a:pt x="20" y="59"/>
                  </a:lnTo>
                  <a:lnTo>
                    <a:pt x="20" y="60"/>
                  </a:lnTo>
                  <a:lnTo>
                    <a:pt x="21" y="61"/>
                  </a:lnTo>
                  <a:lnTo>
                    <a:pt x="20" y="62"/>
                  </a:lnTo>
                  <a:lnTo>
                    <a:pt x="21" y="63"/>
                  </a:lnTo>
                  <a:lnTo>
                    <a:pt x="21" y="63"/>
                  </a:lnTo>
                  <a:lnTo>
                    <a:pt x="22" y="65"/>
                  </a:lnTo>
                  <a:lnTo>
                    <a:pt x="23" y="67"/>
                  </a:lnTo>
                  <a:lnTo>
                    <a:pt x="21" y="68"/>
                  </a:lnTo>
                  <a:lnTo>
                    <a:pt x="21" y="68"/>
                  </a:lnTo>
                  <a:lnTo>
                    <a:pt x="17" y="69"/>
                  </a:lnTo>
                  <a:lnTo>
                    <a:pt x="16" y="70"/>
                  </a:lnTo>
                  <a:lnTo>
                    <a:pt x="16" y="69"/>
                  </a:lnTo>
                  <a:lnTo>
                    <a:pt x="15" y="69"/>
                  </a:lnTo>
                  <a:lnTo>
                    <a:pt x="14" y="69"/>
                  </a:lnTo>
                  <a:lnTo>
                    <a:pt x="14" y="68"/>
                  </a:lnTo>
                  <a:lnTo>
                    <a:pt x="13" y="67"/>
                  </a:lnTo>
                  <a:lnTo>
                    <a:pt x="13" y="67"/>
                  </a:lnTo>
                  <a:lnTo>
                    <a:pt x="12" y="66"/>
                  </a:lnTo>
                  <a:lnTo>
                    <a:pt x="11" y="66"/>
                  </a:lnTo>
                  <a:lnTo>
                    <a:pt x="10" y="65"/>
                  </a:lnTo>
                  <a:lnTo>
                    <a:pt x="10" y="64"/>
                  </a:lnTo>
                  <a:lnTo>
                    <a:pt x="10" y="64"/>
                  </a:lnTo>
                  <a:lnTo>
                    <a:pt x="10" y="63"/>
                  </a:lnTo>
                  <a:lnTo>
                    <a:pt x="10" y="63"/>
                  </a:lnTo>
                  <a:lnTo>
                    <a:pt x="9" y="61"/>
                  </a:lnTo>
                  <a:lnTo>
                    <a:pt x="8" y="60"/>
                  </a:lnTo>
                  <a:lnTo>
                    <a:pt x="8" y="59"/>
                  </a:lnTo>
                  <a:lnTo>
                    <a:pt x="8" y="59"/>
                  </a:lnTo>
                  <a:lnTo>
                    <a:pt x="8" y="58"/>
                  </a:lnTo>
                  <a:lnTo>
                    <a:pt x="8" y="58"/>
                  </a:lnTo>
                  <a:lnTo>
                    <a:pt x="8" y="57"/>
                  </a:lnTo>
                  <a:lnTo>
                    <a:pt x="9" y="57"/>
                  </a:lnTo>
                  <a:lnTo>
                    <a:pt x="9" y="56"/>
                  </a:lnTo>
                  <a:lnTo>
                    <a:pt x="9" y="54"/>
                  </a:lnTo>
                  <a:lnTo>
                    <a:pt x="9" y="53"/>
                  </a:lnTo>
                  <a:lnTo>
                    <a:pt x="9" y="52"/>
                  </a:lnTo>
                  <a:lnTo>
                    <a:pt x="8" y="52"/>
                  </a:lnTo>
                  <a:lnTo>
                    <a:pt x="8" y="52"/>
                  </a:lnTo>
                  <a:lnTo>
                    <a:pt x="7" y="51"/>
                  </a:lnTo>
                  <a:lnTo>
                    <a:pt x="8" y="50"/>
                  </a:lnTo>
                  <a:lnTo>
                    <a:pt x="9" y="48"/>
                  </a:lnTo>
                  <a:lnTo>
                    <a:pt x="9" y="42"/>
                  </a:lnTo>
                  <a:lnTo>
                    <a:pt x="9" y="41"/>
                  </a:lnTo>
                  <a:lnTo>
                    <a:pt x="9" y="41"/>
                  </a:lnTo>
                  <a:lnTo>
                    <a:pt x="10" y="40"/>
                  </a:lnTo>
                  <a:lnTo>
                    <a:pt x="10" y="39"/>
                  </a:lnTo>
                  <a:lnTo>
                    <a:pt x="9" y="37"/>
                  </a:lnTo>
                  <a:lnTo>
                    <a:pt x="7" y="35"/>
                  </a:lnTo>
                  <a:lnTo>
                    <a:pt x="6" y="34"/>
                  </a:lnTo>
                  <a:lnTo>
                    <a:pt x="6" y="33"/>
                  </a:lnTo>
                  <a:lnTo>
                    <a:pt x="6" y="33"/>
                  </a:lnTo>
                  <a:lnTo>
                    <a:pt x="7" y="32"/>
                  </a:lnTo>
                  <a:lnTo>
                    <a:pt x="7" y="31"/>
                  </a:lnTo>
                  <a:lnTo>
                    <a:pt x="7" y="31"/>
                  </a:lnTo>
                  <a:lnTo>
                    <a:pt x="7" y="30"/>
                  </a:lnTo>
                  <a:lnTo>
                    <a:pt x="7" y="28"/>
                  </a:lnTo>
                  <a:lnTo>
                    <a:pt x="7" y="27"/>
                  </a:lnTo>
                  <a:lnTo>
                    <a:pt x="8" y="25"/>
                  </a:lnTo>
                  <a:lnTo>
                    <a:pt x="8" y="24"/>
                  </a:lnTo>
                  <a:lnTo>
                    <a:pt x="7" y="23"/>
                  </a:lnTo>
                  <a:lnTo>
                    <a:pt x="6" y="23"/>
                  </a:lnTo>
                  <a:lnTo>
                    <a:pt x="6" y="23"/>
                  </a:lnTo>
                  <a:lnTo>
                    <a:pt x="5" y="24"/>
                  </a:lnTo>
                  <a:lnTo>
                    <a:pt x="5" y="24"/>
                  </a:lnTo>
                  <a:lnTo>
                    <a:pt x="4" y="24"/>
                  </a:lnTo>
                  <a:lnTo>
                    <a:pt x="4" y="23"/>
                  </a:lnTo>
                  <a:lnTo>
                    <a:pt x="5" y="23"/>
                  </a:lnTo>
                  <a:lnTo>
                    <a:pt x="5" y="22"/>
                  </a:lnTo>
                  <a:lnTo>
                    <a:pt x="5" y="22"/>
                  </a:lnTo>
                  <a:lnTo>
                    <a:pt x="5" y="22"/>
                  </a:lnTo>
                  <a:lnTo>
                    <a:pt x="6" y="21"/>
                  </a:lnTo>
                  <a:lnTo>
                    <a:pt x="5" y="21"/>
                  </a:lnTo>
                  <a:lnTo>
                    <a:pt x="5" y="21"/>
                  </a:lnTo>
                  <a:lnTo>
                    <a:pt x="5" y="20"/>
                  </a:lnTo>
                  <a:lnTo>
                    <a:pt x="5" y="20"/>
                  </a:lnTo>
                  <a:lnTo>
                    <a:pt x="5" y="20"/>
                  </a:lnTo>
                  <a:lnTo>
                    <a:pt x="5" y="20"/>
                  </a:lnTo>
                  <a:lnTo>
                    <a:pt x="6" y="19"/>
                  </a:lnTo>
                  <a:lnTo>
                    <a:pt x="6" y="18"/>
                  </a:lnTo>
                  <a:lnTo>
                    <a:pt x="6" y="17"/>
                  </a:lnTo>
                  <a:lnTo>
                    <a:pt x="6" y="13"/>
                  </a:lnTo>
                  <a:lnTo>
                    <a:pt x="6" y="12"/>
                  </a:lnTo>
                  <a:lnTo>
                    <a:pt x="6" y="12"/>
                  </a:lnTo>
                  <a:lnTo>
                    <a:pt x="5" y="12"/>
                  </a:lnTo>
                  <a:lnTo>
                    <a:pt x="4" y="11"/>
                  </a:lnTo>
                  <a:lnTo>
                    <a:pt x="3" y="10"/>
                  </a:lnTo>
                  <a:lnTo>
                    <a:pt x="3" y="9"/>
                  </a:lnTo>
                  <a:lnTo>
                    <a:pt x="2" y="8"/>
                  </a:lnTo>
                  <a:lnTo>
                    <a:pt x="1" y="7"/>
                  </a:lnTo>
                  <a:lnTo>
                    <a:pt x="1" y="7"/>
                  </a:lnTo>
                  <a:lnTo>
                    <a:pt x="0" y="6"/>
                  </a:lnTo>
                  <a:lnTo>
                    <a:pt x="1" y="5"/>
                  </a:lnTo>
                  <a:lnTo>
                    <a:pt x="1" y="4"/>
                  </a:lnTo>
                  <a:lnTo>
                    <a:pt x="2" y="2"/>
                  </a:lnTo>
                  <a:lnTo>
                    <a:pt x="1" y="2"/>
                  </a:lnTo>
                  <a:lnTo>
                    <a:pt x="1" y="0"/>
                  </a:lnTo>
                  <a:lnTo>
                    <a:pt x="3" y="2"/>
                  </a:lnTo>
                  <a:lnTo>
                    <a:pt x="7" y="3"/>
                  </a:lnTo>
                  <a:lnTo>
                    <a:pt x="7" y="3"/>
                  </a:lnTo>
                  <a:lnTo>
                    <a:pt x="7" y="3"/>
                  </a:lnTo>
                  <a:lnTo>
                    <a:pt x="8" y="3"/>
                  </a:lnTo>
                  <a:lnTo>
                    <a:pt x="9" y="3"/>
                  </a:lnTo>
                  <a:lnTo>
                    <a:pt x="1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308"/>
            <p:cNvSpPr>
              <a:spLocks noEditPoints="1"/>
            </p:cNvSpPr>
            <p:nvPr/>
          </p:nvSpPr>
          <p:spPr bwMode="auto">
            <a:xfrm>
              <a:off x="6342063" y="1268413"/>
              <a:ext cx="166688" cy="327025"/>
            </a:xfrm>
            <a:custGeom>
              <a:avLst/>
              <a:gdLst>
                <a:gd name="T0" fmla="*/ 35 w 105"/>
                <a:gd name="T1" fmla="*/ 179 h 206"/>
                <a:gd name="T2" fmla="*/ 27 w 105"/>
                <a:gd name="T3" fmla="*/ 175 h 206"/>
                <a:gd name="T4" fmla="*/ 27 w 105"/>
                <a:gd name="T5" fmla="*/ 174 h 206"/>
                <a:gd name="T6" fmla="*/ 47 w 105"/>
                <a:gd name="T7" fmla="*/ 152 h 206"/>
                <a:gd name="T8" fmla="*/ 46 w 105"/>
                <a:gd name="T9" fmla="*/ 148 h 206"/>
                <a:gd name="T10" fmla="*/ 74 w 105"/>
                <a:gd name="T11" fmla="*/ 121 h 206"/>
                <a:gd name="T12" fmla="*/ 72 w 105"/>
                <a:gd name="T13" fmla="*/ 117 h 206"/>
                <a:gd name="T14" fmla="*/ 32 w 105"/>
                <a:gd name="T15" fmla="*/ 1 h 206"/>
                <a:gd name="T16" fmla="*/ 36 w 105"/>
                <a:gd name="T17" fmla="*/ 12 h 206"/>
                <a:gd name="T18" fmla="*/ 45 w 105"/>
                <a:gd name="T19" fmla="*/ 15 h 206"/>
                <a:gd name="T20" fmla="*/ 46 w 105"/>
                <a:gd name="T21" fmla="*/ 29 h 206"/>
                <a:gd name="T22" fmla="*/ 48 w 105"/>
                <a:gd name="T23" fmla="*/ 41 h 206"/>
                <a:gd name="T24" fmla="*/ 56 w 105"/>
                <a:gd name="T25" fmla="*/ 33 h 206"/>
                <a:gd name="T26" fmla="*/ 65 w 105"/>
                <a:gd name="T27" fmla="*/ 36 h 206"/>
                <a:gd name="T28" fmla="*/ 70 w 105"/>
                <a:gd name="T29" fmla="*/ 31 h 206"/>
                <a:gd name="T30" fmla="*/ 78 w 105"/>
                <a:gd name="T31" fmla="*/ 30 h 206"/>
                <a:gd name="T32" fmla="*/ 93 w 105"/>
                <a:gd name="T33" fmla="*/ 44 h 206"/>
                <a:gd name="T34" fmla="*/ 102 w 105"/>
                <a:gd name="T35" fmla="*/ 62 h 206"/>
                <a:gd name="T36" fmla="*/ 105 w 105"/>
                <a:gd name="T37" fmla="*/ 70 h 206"/>
                <a:gd name="T38" fmla="*/ 105 w 105"/>
                <a:gd name="T39" fmla="*/ 82 h 206"/>
                <a:gd name="T40" fmla="*/ 100 w 105"/>
                <a:gd name="T41" fmla="*/ 85 h 206"/>
                <a:gd name="T42" fmla="*/ 86 w 105"/>
                <a:gd name="T43" fmla="*/ 84 h 206"/>
                <a:gd name="T44" fmla="*/ 74 w 105"/>
                <a:gd name="T45" fmla="*/ 89 h 206"/>
                <a:gd name="T46" fmla="*/ 69 w 105"/>
                <a:gd name="T47" fmla="*/ 101 h 206"/>
                <a:gd name="T48" fmla="*/ 75 w 105"/>
                <a:gd name="T49" fmla="*/ 116 h 206"/>
                <a:gd name="T50" fmla="*/ 73 w 105"/>
                <a:gd name="T51" fmla="*/ 116 h 206"/>
                <a:gd name="T52" fmla="*/ 64 w 105"/>
                <a:gd name="T53" fmla="*/ 108 h 206"/>
                <a:gd name="T54" fmla="*/ 52 w 105"/>
                <a:gd name="T55" fmla="*/ 99 h 206"/>
                <a:gd name="T56" fmla="*/ 40 w 105"/>
                <a:gd name="T57" fmla="*/ 100 h 206"/>
                <a:gd name="T58" fmla="*/ 39 w 105"/>
                <a:gd name="T59" fmla="*/ 122 h 206"/>
                <a:gd name="T60" fmla="*/ 35 w 105"/>
                <a:gd name="T61" fmla="*/ 146 h 206"/>
                <a:gd name="T62" fmla="*/ 45 w 105"/>
                <a:gd name="T63" fmla="*/ 156 h 206"/>
                <a:gd name="T64" fmla="*/ 50 w 105"/>
                <a:gd name="T65" fmla="*/ 169 h 206"/>
                <a:gd name="T66" fmla="*/ 51 w 105"/>
                <a:gd name="T67" fmla="*/ 178 h 206"/>
                <a:gd name="T68" fmla="*/ 56 w 105"/>
                <a:gd name="T69" fmla="*/ 185 h 206"/>
                <a:gd name="T70" fmla="*/ 73 w 105"/>
                <a:gd name="T71" fmla="*/ 197 h 206"/>
                <a:gd name="T72" fmla="*/ 67 w 105"/>
                <a:gd name="T73" fmla="*/ 202 h 206"/>
                <a:gd name="T74" fmla="*/ 60 w 105"/>
                <a:gd name="T75" fmla="*/ 204 h 206"/>
                <a:gd name="T76" fmla="*/ 58 w 105"/>
                <a:gd name="T77" fmla="*/ 194 h 206"/>
                <a:gd name="T78" fmla="*/ 50 w 105"/>
                <a:gd name="T79" fmla="*/ 193 h 206"/>
                <a:gd name="T80" fmla="*/ 40 w 105"/>
                <a:gd name="T81" fmla="*/ 182 h 206"/>
                <a:gd name="T82" fmla="*/ 32 w 105"/>
                <a:gd name="T83" fmla="*/ 172 h 206"/>
                <a:gd name="T84" fmla="*/ 25 w 105"/>
                <a:gd name="T85" fmla="*/ 166 h 206"/>
                <a:gd name="T86" fmla="*/ 29 w 105"/>
                <a:gd name="T87" fmla="*/ 139 h 206"/>
                <a:gd name="T88" fmla="*/ 36 w 105"/>
                <a:gd name="T89" fmla="*/ 122 h 206"/>
                <a:gd name="T90" fmla="*/ 34 w 105"/>
                <a:gd name="T91" fmla="*/ 110 h 206"/>
                <a:gd name="T92" fmla="*/ 30 w 105"/>
                <a:gd name="T93" fmla="*/ 97 h 206"/>
                <a:gd name="T94" fmla="*/ 19 w 105"/>
                <a:gd name="T95" fmla="*/ 80 h 206"/>
                <a:gd name="T96" fmla="*/ 20 w 105"/>
                <a:gd name="T97" fmla="*/ 71 h 206"/>
                <a:gd name="T98" fmla="*/ 22 w 105"/>
                <a:gd name="T99" fmla="*/ 56 h 206"/>
                <a:gd name="T100" fmla="*/ 14 w 105"/>
                <a:gd name="T101" fmla="*/ 46 h 206"/>
                <a:gd name="T102" fmla="*/ 4 w 105"/>
                <a:gd name="T103" fmla="*/ 32 h 206"/>
                <a:gd name="T104" fmla="*/ 2 w 105"/>
                <a:gd name="T105" fmla="*/ 27 h 206"/>
                <a:gd name="T106" fmla="*/ 3 w 105"/>
                <a:gd name="T107" fmla="*/ 13 h 206"/>
                <a:gd name="T108" fmla="*/ 12 w 105"/>
                <a:gd name="T109" fmla="*/ 10 h 206"/>
                <a:gd name="T110" fmla="*/ 18 w 105"/>
                <a:gd name="T111" fmla="*/ 5 h 206"/>
                <a:gd name="T112" fmla="*/ 22 w 105"/>
                <a:gd name="T113" fmla="*/ 1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5" h="206">
                  <a:moveTo>
                    <a:pt x="43" y="193"/>
                  </a:moveTo>
                  <a:lnTo>
                    <a:pt x="43" y="193"/>
                  </a:lnTo>
                  <a:lnTo>
                    <a:pt x="42" y="192"/>
                  </a:lnTo>
                  <a:lnTo>
                    <a:pt x="43" y="190"/>
                  </a:lnTo>
                  <a:lnTo>
                    <a:pt x="45" y="192"/>
                  </a:lnTo>
                  <a:lnTo>
                    <a:pt x="43" y="193"/>
                  </a:lnTo>
                  <a:close/>
                  <a:moveTo>
                    <a:pt x="35" y="178"/>
                  </a:moveTo>
                  <a:lnTo>
                    <a:pt x="36" y="180"/>
                  </a:lnTo>
                  <a:lnTo>
                    <a:pt x="35" y="180"/>
                  </a:lnTo>
                  <a:lnTo>
                    <a:pt x="35" y="179"/>
                  </a:lnTo>
                  <a:lnTo>
                    <a:pt x="35" y="178"/>
                  </a:lnTo>
                  <a:lnTo>
                    <a:pt x="35" y="178"/>
                  </a:lnTo>
                  <a:lnTo>
                    <a:pt x="35" y="178"/>
                  </a:lnTo>
                  <a:close/>
                  <a:moveTo>
                    <a:pt x="29" y="174"/>
                  </a:moveTo>
                  <a:lnTo>
                    <a:pt x="29" y="174"/>
                  </a:lnTo>
                  <a:lnTo>
                    <a:pt x="29" y="171"/>
                  </a:lnTo>
                  <a:lnTo>
                    <a:pt x="29" y="172"/>
                  </a:lnTo>
                  <a:lnTo>
                    <a:pt x="29" y="174"/>
                  </a:lnTo>
                  <a:close/>
                  <a:moveTo>
                    <a:pt x="27" y="174"/>
                  </a:moveTo>
                  <a:lnTo>
                    <a:pt x="27" y="175"/>
                  </a:lnTo>
                  <a:lnTo>
                    <a:pt x="27" y="175"/>
                  </a:lnTo>
                  <a:lnTo>
                    <a:pt x="26" y="176"/>
                  </a:lnTo>
                  <a:lnTo>
                    <a:pt x="26" y="176"/>
                  </a:lnTo>
                  <a:lnTo>
                    <a:pt x="26" y="174"/>
                  </a:lnTo>
                  <a:lnTo>
                    <a:pt x="26" y="171"/>
                  </a:lnTo>
                  <a:lnTo>
                    <a:pt x="26" y="171"/>
                  </a:lnTo>
                  <a:lnTo>
                    <a:pt x="26" y="171"/>
                  </a:lnTo>
                  <a:lnTo>
                    <a:pt x="27" y="172"/>
                  </a:lnTo>
                  <a:lnTo>
                    <a:pt x="27" y="173"/>
                  </a:lnTo>
                  <a:lnTo>
                    <a:pt x="27" y="174"/>
                  </a:lnTo>
                  <a:close/>
                  <a:moveTo>
                    <a:pt x="25" y="158"/>
                  </a:moveTo>
                  <a:lnTo>
                    <a:pt x="25" y="158"/>
                  </a:lnTo>
                  <a:lnTo>
                    <a:pt x="25" y="157"/>
                  </a:lnTo>
                  <a:lnTo>
                    <a:pt x="25" y="157"/>
                  </a:lnTo>
                  <a:lnTo>
                    <a:pt x="25" y="157"/>
                  </a:lnTo>
                  <a:lnTo>
                    <a:pt x="25" y="157"/>
                  </a:lnTo>
                  <a:lnTo>
                    <a:pt x="25" y="158"/>
                  </a:lnTo>
                  <a:close/>
                  <a:moveTo>
                    <a:pt x="47" y="151"/>
                  </a:moveTo>
                  <a:lnTo>
                    <a:pt x="47" y="151"/>
                  </a:lnTo>
                  <a:lnTo>
                    <a:pt x="47" y="152"/>
                  </a:lnTo>
                  <a:lnTo>
                    <a:pt x="45" y="153"/>
                  </a:lnTo>
                  <a:lnTo>
                    <a:pt x="45" y="152"/>
                  </a:lnTo>
                  <a:lnTo>
                    <a:pt x="45" y="151"/>
                  </a:lnTo>
                  <a:lnTo>
                    <a:pt x="45" y="151"/>
                  </a:lnTo>
                  <a:lnTo>
                    <a:pt x="46" y="151"/>
                  </a:lnTo>
                  <a:lnTo>
                    <a:pt x="47" y="151"/>
                  </a:lnTo>
                  <a:close/>
                  <a:moveTo>
                    <a:pt x="47" y="149"/>
                  </a:moveTo>
                  <a:lnTo>
                    <a:pt x="46" y="149"/>
                  </a:lnTo>
                  <a:lnTo>
                    <a:pt x="46" y="149"/>
                  </a:lnTo>
                  <a:lnTo>
                    <a:pt x="46" y="148"/>
                  </a:lnTo>
                  <a:lnTo>
                    <a:pt x="45" y="148"/>
                  </a:lnTo>
                  <a:lnTo>
                    <a:pt x="46" y="148"/>
                  </a:lnTo>
                  <a:lnTo>
                    <a:pt x="46" y="148"/>
                  </a:lnTo>
                  <a:lnTo>
                    <a:pt x="47" y="149"/>
                  </a:lnTo>
                  <a:close/>
                  <a:moveTo>
                    <a:pt x="74" y="121"/>
                  </a:moveTo>
                  <a:lnTo>
                    <a:pt x="74" y="123"/>
                  </a:lnTo>
                  <a:lnTo>
                    <a:pt x="74" y="122"/>
                  </a:lnTo>
                  <a:lnTo>
                    <a:pt x="74" y="121"/>
                  </a:lnTo>
                  <a:lnTo>
                    <a:pt x="74" y="121"/>
                  </a:lnTo>
                  <a:lnTo>
                    <a:pt x="74" y="121"/>
                  </a:lnTo>
                  <a:close/>
                  <a:moveTo>
                    <a:pt x="72" y="117"/>
                  </a:moveTo>
                  <a:lnTo>
                    <a:pt x="72" y="117"/>
                  </a:lnTo>
                  <a:lnTo>
                    <a:pt x="71" y="117"/>
                  </a:lnTo>
                  <a:lnTo>
                    <a:pt x="71" y="117"/>
                  </a:lnTo>
                  <a:lnTo>
                    <a:pt x="70" y="117"/>
                  </a:lnTo>
                  <a:lnTo>
                    <a:pt x="70" y="115"/>
                  </a:lnTo>
                  <a:lnTo>
                    <a:pt x="70" y="115"/>
                  </a:lnTo>
                  <a:lnTo>
                    <a:pt x="70" y="115"/>
                  </a:lnTo>
                  <a:lnTo>
                    <a:pt x="71" y="116"/>
                  </a:lnTo>
                  <a:lnTo>
                    <a:pt x="72" y="117"/>
                  </a:lnTo>
                  <a:lnTo>
                    <a:pt x="72" y="117"/>
                  </a:lnTo>
                  <a:close/>
                  <a:moveTo>
                    <a:pt x="28" y="1"/>
                  </a:moveTo>
                  <a:lnTo>
                    <a:pt x="29" y="2"/>
                  </a:lnTo>
                  <a:lnTo>
                    <a:pt x="29" y="3"/>
                  </a:lnTo>
                  <a:lnTo>
                    <a:pt x="30" y="3"/>
                  </a:lnTo>
                  <a:lnTo>
                    <a:pt x="30" y="2"/>
                  </a:lnTo>
                  <a:lnTo>
                    <a:pt x="30" y="1"/>
                  </a:lnTo>
                  <a:lnTo>
                    <a:pt x="31" y="1"/>
                  </a:lnTo>
                  <a:lnTo>
                    <a:pt x="32" y="1"/>
                  </a:lnTo>
                  <a:lnTo>
                    <a:pt x="32" y="1"/>
                  </a:lnTo>
                  <a:lnTo>
                    <a:pt x="33" y="3"/>
                  </a:lnTo>
                  <a:lnTo>
                    <a:pt x="34" y="4"/>
                  </a:lnTo>
                  <a:lnTo>
                    <a:pt x="34" y="4"/>
                  </a:lnTo>
                  <a:lnTo>
                    <a:pt x="35" y="4"/>
                  </a:lnTo>
                  <a:lnTo>
                    <a:pt x="35" y="5"/>
                  </a:lnTo>
                  <a:lnTo>
                    <a:pt x="35" y="6"/>
                  </a:lnTo>
                  <a:lnTo>
                    <a:pt x="34" y="8"/>
                  </a:lnTo>
                  <a:lnTo>
                    <a:pt x="34" y="9"/>
                  </a:lnTo>
                  <a:lnTo>
                    <a:pt x="34" y="11"/>
                  </a:lnTo>
                  <a:lnTo>
                    <a:pt x="36" y="12"/>
                  </a:lnTo>
                  <a:lnTo>
                    <a:pt x="37" y="13"/>
                  </a:lnTo>
                  <a:lnTo>
                    <a:pt x="38" y="13"/>
                  </a:lnTo>
                  <a:lnTo>
                    <a:pt x="39" y="12"/>
                  </a:lnTo>
                  <a:lnTo>
                    <a:pt x="40" y="12"/>
                  </a:lnTo>
                  <a:lnTo>
                    <a:pt x="40" y="11"/>
                  </a:lnTo>
                  <a:lnTo>
                    <a:pt x="41" y="11"/>
                  </a:lnTo>
                  <a:lnTo>
                    <a:pt x="43" y="12"/>
                  </a:lnTo>
                  <a:lnTo>
                    <a:pt x="45" y="12"/>
                  </a:lnTo>
                  <a:lnTo>
                    <a:pt x="45" y="13"/>
                  </a:lnTo>
                  <a:lnTo>
                    <a:pt x="45" y="15"/>
                  </a:lnTo>
                  <a:lnTo>
                    <a:pt x="46" y="17"/>
                  </a:lnTo>
                  <a:lnTo>
                    <a:pt x="47" y="18"/>
                  </a:lnTo>
                  <a:lnTo>
                    <a:pt x="47" y="20"/>
                  </a:lnTo>
                  <a:lnTo>
                    <a:pt x="46" y="22"/>
                  </a:lnTo>
                  <a:lnTo>
                    <a:pt x="46" y="26"/>
                  </a:lnTo>
                  <a:lnTo>
                    <a:pt x="46" y="27"/>
                  </a:lnTo>
                  <a:lnTo>
                    <a:pt x="45" y="28"/>
                  </a:lnTo>
                  <a:lnTo>
                    <a:pt x="45" y="28"/>
                  </a:lnTo>
                  <a:lnTo>
                    <a:pt x="45" y="29"/>
                  </a:lnTo>
                  <a:lnTo>
                    <a:pt x="46" y="29"/>
                  </a:lnTo>
                  <a:lnTo>
                    <a:pt x="46" y="30"/>
                  </a:lnTo>
                  <a:lnTo>
                    <a:pt x="47" y="31"/>
                  </a:lnTo>
                  <a:lnTo>
                    <a:pt x="47" y="32"/>
                  </a:lnTo>
                  <a:lnTo>
                    <a:pt x="47" y="34"/>
                  </a:lnTo>
                  <a:lnTo>
                    <a:pt x="46" y="37"/>
                  </a:lnTo>
                  <a:lnTo>
                    <a:pt x="45" y="40"/>
                  </a:lnTo>
                  <a:lnTo>
                    <a:pt x="46" y="40"/>
                  </a:lnTo>
                  <a:lnTo>
                    <a:pt x="47" y="41"/>
                  </a:lnTo>
                  <a:lnTo>
                    <a:pt x="48" y="41"/>
                  </a:lnTo>
                  <a:lnTo>
                    <a:pt x="48" y="41"/>
                  </a:lnTo>
                  <a:lnTo>
                    <a:pt x="50" y="39"/>
                  </a:lnTo>
                  <a:lnTo>
                    <a:pt x="51" y="38"/>
                  </a:lnTo>
                  <a:lnTo>
                    <a:pt x="52" y="37"/>
                  </a:lnTo>
                  <a:lnTo>
                    <a:pt x="52" y="36"/>
                  </a:lnTo>
                  <a:lnTo>
                    <a:pt x="54" y="36"/>
                  </a:lnTo>
                  <a:lnTo>
                    <a:pt x="54" y="35"/>
                  </a:lnTo>
                  <a:lnTo>
                    <a:pt x="54" y="34"/>
                  </a:lnTo>
                  <a:lnTo>
                    <a:pt x="55" y="33"/>
                  </a:lnTo>
                  <a:lnTo>
                    <a:pt x="56" y="33"/>
                  </a:lnTo>
                  <a:lnTo>
                    <a:pt x="56" y="33"/>
                  </a:lnTo>
                  <a:lnTo>
                    <a:pt x="57" y="32"/>
                  </a:lnTo>
                  <a:lnTo>
                    <a:pt x="58" y="31"/>
                  </a:lnTo>
                  <a:lnTo>
                    <a:pt x="58" y="31"/>
                  </a:lnTo>
                  <a:lnTo>
                    <a:pt x="60" y="32"/>
                  </a:lnTo>
                  <a:lnTo>
                    <a:pt x="61" y="33"/>
                  </a:lnTo>
                  <a:lnTo>
                    <a:pt x="63" y="34"/>
                  </a:lnTo>
                  <a:lnTo>
                    <a:pt x="64" y="35"/>
                  </a:lnTo>
                  <a:lnTo>
                    <a:pt x="64" y="35"/>
                  </a:lnTo>
                  <a:lnTo>
                    <a:pt x="64" y="36"/>
                  </a:lnTo>
                  <a:lnTo>
                    <a:pt x="65" y="36"/>
                  </a:lnTo>
                  <a:lnTo>
                    <a:pt x="65" y="37"/>
                  </a:lnTo>
                  <a:lnTo>
                    <a:pt x="65" y="36"/>
                  </a:lnTo>
                  <a:lnTo>
                    <a:pt x="65" y="36"/>
                  </a:lnTo>
                  <a:lnTo>
                    <a:pt x="66" y="36"/>
                  </a:lnTo>
                  <a:lnTo>
                    <a:pt x="67" y="35"/>
                  </a:lnTo>
                  <a:lnTo>
                    <a:pt x="68" y="34"/>
                  </a:lnTo>
                  <a:lnTo>
                    <a:pt x="69" y="34"/>
                  </a:lnTo>
                  <a:lnTo>
                    <a:pt x="69" y="34"/>
                  </a:lnTo>
                  <a:lnTo>
                    <a:pt x="70" y="32"/>
                  </a:lnTo>
                  <a:lnTo>
                    <a:pt x="70" y="31"/>
                  </a:lnTo>
                  <a:lnTo>
                    <a:pt x="71" y="31"/>
                  </a:lnTo>
                  <a:lnTo>
                    <a:pt x="71" y="30"/>
                  </a:lnTo>
                  <a:lnTo>
                    <a:pt x="72" y="30"/>
                  </a:lnTo>
                  <a:lnTo>
                    <a:pt x="71" y="29"/>
                  </a:lnTo>
                  <a:lnTo>
                    <a:pt x="71" y="29"/>
                  </a:lnTo>
                  <a:lnTo>
                    <a:pt x="71" y="29"/>
                  </a:lnTo>
                  <a:lnTo>
                    <a:pt x="72" y="28"/>
                  </a:lnTo>
                  <a:lnTo>
                    <a:pt x="74" y="28"/>
                  </a:lnTo>
                  <a:lnTo>
                    <a:pt x="76" y="29"/>
                  </a:lnTo>
                  <a:lnTo>
                    <a:pt x="78" y="30"/>
                  </a:lnTo>
                  <a:lnTo>
                    <a:pt x="80" y="30"/>
                  </a:lnTo>
                  <a:lnTo>
                    <a:pt x="80" y="30"/>
                  </a:lnTo>
                  <a:lnTo>
                    <a:pt x="82" y="31"/>
                  </a:lnTo>
                  <a:lnTo>
                    <a:pt x="84" y="34"/>
                  </a:lnTo>
                  <a:lnTo>
                    <a:pt x="86" y="37"/>
                  </a:lnTo>
                  <a:lnTo>
                    <a:pt x="87" y="38"/>
                  </a:lnTo>
                  <a:lnTo>
                    <a:pt x="89" y="39"/>
                  </a:lnTo>
                  <a:lnTo>
                    <a:pt x="90" y="40"/>
                  </a:lnTo>
                  <a:lnTo>
                    <a:pt x="91" y="41"/>
                  </a:lnTo>
                  <a:lnTo>
                    <a:pt x="93" y="44"/>
                  </a:lnTo>
                  <a:lnTo>
                    <a:pt x="92" y="47"/>
                  </a:lnTo>
                  <a:lnTo>
                    <a:pt x="93" y="49"/>
                  </a:lnTo>
                  <a:lnTo>
                    <a:pt x="93" y="52"/>
                  </a:lnTo>
                  <a:lnTo>
                    <a:pt x="94" y="55"/>
                  </a:lnTo>
                  <a:lnTo>
                    <a:pt x="96" y="56"/>
                  </a:lnTo>
                  <a:lnTo>
                    <a:pt x="97" y="58"/>
                  </a:lnTo>
                  <a:lnTo>
                    <a:pt x="97" y="59"/>
                  </a:lnTo>
                  <a:lnTo>
                    <a:pt x="99" y="61"/>
                  </a:lnTo>
                  <a:lnTo>
                    <a:pt x="101" y="62"/>
                  </a:lnTo>
                  <a:lnTo>
                    <a:pt x="102" y="62"/>
                  </a:lnTo>
                  <a:lnTo>
                    <a:pt x="102" y="63"/>
                  </a:lnTo>
                  <a:lnTo>
                    <a:pt x="102" y="64"/>
                  </a:lnTo>
                  <a:lnTo>
                    <a:pt x="102" y="64"/>
                  </a:lnTo>
                  <a:lnTo>
                    <a:pt x="103" y="65"/>
                  </a:lnTo>
                  <a:lnTo>
                    <a:pt x="104" y="66"/>
                  </a:lnTo>
                  <a:lnTo>
                    <a:pt x="105" y="66"/>
                  </a:lnTo>
                  <a:lnTo>
                    <a:pt x="105" y="67"/>
                  </a:lnTo>
                  <a:lnTo>
                    <a:pt x="105" y="68"/>
                  </a:lnTo>
                  <a:lnTo>
                    <a:pt x="105" y="69"/>
                  </a:lnTo>
                  <a:lnTo>
                    <a:pt x="105" y="70"/>
                  </a:lnTo>
                  <a:lnTo>
                    <a:pt x="104" y="71"/>
                  </a:lnTo>
                  <a:lnTo>
                    <a:pt x="104" y="71"/>
                  </a:lnTo>
                  <a:lnTo>
                    <a:pt x="104" y="72"/>
                  </a:lnTo>
                  <a:lnTo>
                    <a:pt x="104" y="74"/>
                  </a:lnTo>
                  <a:lnTo>
                    <a:pt x="105" y="75"/>
                  </a:lnTo>
                  <a:lnTo>
                    <a:pt x="105" y="76"/>
                  </a:lnTo>
                  <a:lnTo>
                    <a:pt x="105" y="78"/>
                  </a:lnTo>
                  <a:lnTo>
                    <a:pt x="105" y="80"/>
                  </a:lnTo>
                  <a:lnTo>
                    <a:pt x="105" y="81"/>
                  </a:lnTo>
                  <a:lnTo>
                    <a:pt x="105" y="82"/>
                  </a:lnTo>
                  <a:lnTo>
                    <a:pt x="105" y="83"/>
                  </a:lnTo>
                  <a:lnTo>
                    <a:pt x="104" y="83"/>
                  </a:lnTo>
                  <a:lnTo>
                    <a:pt x="103" y="84"/>
                  </a:lnTo>
                  <a:lnTo>
                    <a:pt x="102" y="84"/>
                  </a:lnTo>
                  <a:lnTo>
                    <a:pt x="102" y="84"/>
                  </a:lnTo>
                  <a:lnTo>
                    <a:pt x="102" y="85"/>
                  </a:lnTo>
                  <a:lnTo>
                    <a:pt x="101" y="86"/>
                  </a:lnTo>
                  <a:lnTo>
                    <a:pt x="101" y="86"/>
                  </a:lnTo>
                  <a:lnTo>
                    <a:pt x="100" y="86"/>
                  </a:lnTo>
                  <a:lnTo>
                    <a:pt x="100" y="85"/>
                  </a:lnTo>
                  <a:lnTo>
                    <a:pt x="100" y="84"/>
                  </a:lnTo>
                  <a:lnTo>
                    <a:pt x="98" y="84"/>
                  </a:lnTo>
                  <a:lnTo>
                    <a:pt x="97" y="83"/>
                  </a:lnTo>
                  <a:lnTo>
                    <a:pt x="95" y="84"/>
                  </a:lnTo>
                  <a:lnTo>
                    <a:pt x="93" y="84"/>
                  </a:lnTo>
                  <a:lnTo>
                    <a:pt x="91" y="84"/>
                  </a:lnTo>
                  <a:lnTo>
                    <a:pt x="89" y="84"/>
                  </a:lnTo>
                  <a:lnTo>
                    <a:pt x="88" y="84"/>
                  </a:lnTo>
                  <a:lnTo>
                    <a:pt x="87" y="84"/>
                  </a:lnTo>
                  <a:lnTo>
                    <a:pt x="86" y="84"/>
                  </a:lnTo>
                  <a:lnTo>
                    <a:pt x="85" y="84"/>
                  </a:lnTo>
                  <a:lnTo>
                    <a:pt x="83" y="83"/>
                  </a:lnTo>
                  <a:lnTo>
                    <a:pt x="83" y="83"/>
                  </a:lnTo>
                  <a:lnTo>
                    <a:pt x="81" y="84"/>
                  </a:lnTo>
                  <a:lnTo>
                    <a:pt x="80" y="84"/>
                  </a:lnTo>
                  <a:lnTo>
                    <a:pt x="78" y="85"/>
                  </a:lnTo>
                  <a:lnTo>
                    <a:pt x="76" y="86"/>
                  </a:lnTo>
                  <a:lnTo>
                    <a:pt x="75" y="87"/>
                  </a:lnTo>
                  <a:lnTo>
                    <a:pt x="74" y="88"/>
                  </a:lnTo>
                  <a:lnTo>
                    <a:pt x="74" y="89"/>
                  </a:lnTo>
                  <a:lnTo>
                    <a:pt x="73" y="91"/>
                  </a:lnTo>
                  <a:lnTo>
                    <a:pt x="72" y="93"/>
                  </a:lnTo>
                  <a:lnTo>
                    <a:pt x="71" y="94"/>
                  </a:lnTo>
                  <a:lnTo>
                    <a:pt x="71" y="94"/>
                  </a:lnTo>
                  <a:lnTo>
                    <a:pt x="71" y="96"/>
                  </a:lnTo>
                  <a:lnTo>
                    <a:pt x="70" y="96"/>
                  </a:lnTo>
                  <a:lnTo>
                    <a:pt x="69" y="96"/>
                  </a:lnTo>
                  <a:lnTo>
                    <a:pt x="68" y="96"/>
                  </a:lnTo>
                  <a:lnTo>
                    <a:pt x="69" y="100"/>
                  </a:lnTo>
                  <a:lnTo>
                    <a:pt x="69" y="101"/>
                  </a:lnTo>
                  <a:lnTo>
                    <a:pt x="70" y="102"/>
                  </a:lnTo>
                  <a:lnTo>
                    <a:pt x="71" y="103"/>
                  </a:lnTo>
                  <a:lnTo>
                    <a:pt x="71" y="106"/>
                  </a:lnTo>
                  <a:lnTo>
                    <a:pt x="72" y="108"/>
                  </a:lnTo>
                  <a:lnTo>
                    <a:pt x="73" y="109"/>
                  </a:lnTo>
                  <a:lnTo>
                    <a:pt x="74" y="110"/>
                  </a:lnTo>
                  <a:lnTo>
                    <a:pt x="75" y="111"/>
                  </a:lnTo>
                  <a:lnTo>
                    <a:pt x="75" y="112"/>
                  </a:lnTo>
                  <a:lnTo>
                    <a:pt x="75" y="114"/>
                  </a:lnTo>
                  <a:lnTo>
                    <a:pt x="75" y="116"/>
                  </a:lnTo>
                  <a:lnTo>
                    <a:pt x="78" y="121"/>
                  </a:lnTo>
                  <a:lnTo>
                    <a:pt x="78" y="121"/>
                  </a:lnTo>
                  <a:lnTo>
                    <a:pt x="78" y="121"/>
                  </a:lnTo>
                  <a:lnTo>
                    <a:pt x="78" y="120"/>
                  </a:lnTo>
                  <a:lnTo>
                    <a:pt x="76" y="119"/>
                  </a:lnTo>
                  <a:lnTo>
                    <a:pt x="76" y="117"/>
                  </a:lnTo>
                  <a:lnTo>
                    <a:pt x="74" y="115"/>
                  </a:lnTo>
                  <a:lnTo>
                    <a:pt x="74" y="114"/>
                  </a:lnTo>
                  <a:lnTo>
                    <a:pt x="73" y="115"/>
                  </a:lnTo>
                  <a:lnTo>
                    <a:pt x="73" y="116"/>
                  </a:lnTo>
                  <a:lnTo>
                    <a:pt x="72" y="115"/>
                  </a:lnTo>
                  <a:lnTo>
                    <a:pt x="71" y="114"/>
                  </a:lnTo>
                  <a:lnTo>
                    <a:pt x="69" y="112"/>
                  </a:lnTo>
                  <a:lnTo>
                    <a:pt x="69" y="112"/>
                  </a:lnTo>
                  <a:lnTo>
                    <a:pt x="69" y="113"/>
                  </a:lnTo>
                  <a:lnTo>
                    <a:pt x="68" y="111"/>
                  </a:lnTo>
                  <a:lnTo>
                    <a:pt x="66" y="110"/>
                  </a:lnTo>
                  <a:lnTo>
                    <a:pt x="65" y="109"/>
                  </a:lnTo>
                  <a:lnTo>
                    <a:pt x="65" y="109"/>
                  </a:lnTo>
                  <a:lnTo>
                    <a:pt x="64" y="108"/>
                  </a:lnTo>
                  <a:lnTo>
                    <a:pt x="63" y="108"/>
                  </a:lnTo>
                  <a:lnTo>
                    <a:pt x="59" y="109"/>
                  </a:lnTo>
                  <a:lnTo>
                    <a:pt x="55" y="108"/>
                  </a:lnTo>
                  <a:lnTo>
                    <a:pt x="54" y="109"/>
                  </a:lnTo>
                  <a:lnTo>
                    <a:pt x="53" y="108"/>
                  </a:lnTo>
                  <a:lnTo>
                    <a:pt x="52" y="107"/>
                  </a:lnTo>
                  <a:lnTo>
                    <a:pt x="53" y="106"/>
                  </a:lnTo>
                  <a:lnTo>
                    <a:pt x="52" y="103"/>
                  </a:lnTo>
                  <a:lnTo>
                    <a:pt x="53" y="101"/>
                  </a:lnTo>
                  <a:lnTo>
                    <a:pt x="52" y="99"/>
                  </a:lnTo>
                  <a:lnTo>
                    <a:pt x="53" y="99"/>
                  </a:lnTo>
                  <a:lnTo>
                    <a:pt x="53" y="98"/>
                  </a:lnTo>
                  <a:lnTo>
                    <a:pt x="52" y="97"/>
                  </a:lnTo>
                  <a:lnTo>
                    <a:pt x="49" y="96"/>
                  </a:lnTo>
                  <a:lnTo>
                    <a:pt x="48" y="96"/>
                  </a:lnTo>
                  <a:lnTo>
                    <a:pt x="47" y="97"/>
                  </a:lnTo>
                  <a:lnTo>
                    <a:pt x="43" y="97"/>
                  </a:lnTo>
                  <a:lnTo>
                    <a:pt x="42" y="98"/>
                  </a:lnTo>
                  <a:lnTo>
                    <a:pt x="41" y="99"/>
                  </a:lnTo>
                  <a:lnTo>
                    <a:pt x="40" y="100"/>
                  </a:lnTo>
                  <a:lnTo>
                    <a:pt x="41" y="101"/>
                  </a:lnTo>
                  <a:lnTo>
                    <a:pt x="42" y="103"/>
                  </a:lnTo>
                  <a:lnTo>
                    <a:pt x="41" y="107"/>
                  </a:lnTo>
                  <a:lnTo>
                    <a:pt x="41" y="108"/>
                  </a:lnTo>
                  <a:lnTo>
                    <a:pt x="42" y="112"/>
                  </a:lnTo>
                  <a:lnTo>
                    <a:pt x="42" y="115"/>
                  </a:lnTo>
                  <a:lnTo>
                    <a:pt x="41" y="116"/>
                  </a:lnTo>
                  <a:lnTo>
                    <a:pt x="40" y="118"/>
                  </a:lnTo>
                  <a:lnTo>
                    <a:pt x="40" y="120"/>
                  </a:lnTo>
                  <a:lnTo>
                    <a:pt x="39" y="122"/>
                  </a:lnTo>
                  <a:lnTo>
                    <a:pt x="38" y="124"/>
                  </a:lnTo>
                  <a:lnTo>
                    <a:pt x="38" y="128"/>
                  </a:lnTo>
                  <a:lnTo>
                    <a:pt x="37" y="129"/>
                  </a:lnTo>
                  <a:lnTo>
                    <a:pt x="37" y="133"/>
                  </a:lnTo>
                  <a:lnTo>
                    <a:pt x="35" y="137"/>
                  </a:lnTo>
                  <a:lnTo>
                    <a:pt x="35" y="140"/>
                  </a:lnTo>
                  <a:lnTo>
                    <a:pt x="34" y="141"/>
                  </a:lnTo>
                  <a:lnTo>
                    <a:pt x="34" y="141"/>
                  </a:lnTo>
                  <a:lnTo>
                    <a:pt x="35" y="143"/>
                  </a:lnTo>
                  <a:lnTo>
                    <a:pt x="35" y="146"/>
                  </a:lnTo>
                  <a:lnTo>
                    <a:pt x="35" y="149"/>
                  </a:lnTo>
                  <a:lnTo>
                    <a:pt x="35" y="150"/>
                  </a:lnTo>
                  <a:lnTo>
                    <a:pt x="36" y="153"/>
                  </a:lnTo>
                  <a:lnTo>
                    <a:pt x="36" y="154"/>
                  </a:lnTo>
                  <a:lnTo>
                    <a:pt x="36" y="155"/>
                  </a:lnTo>
                  <a:lnTo>
                    <a:pt x="37" y="155"/>
                  </a:lnTo>
                  <a:lnTo>
                    <a:pt x="38" y="156"/>
                  </a:lnTo>
                  <a:lnTo>
                    <a:pt x="42" y="154"/>
                  </a:lnTo>
                  <a:lnTo>
                    <a:pt x="43" y="155"/>
                  </a:lnTo>
                  <a:lnTo>
                    <a:pt x="45" y="156"/>
                  </a:lnTo>
                  <a:lnTo>
                    <a:pt x="45" y="157"/>
                  </a:lnTo>
                  <a:lnTo>
                    <a:pt x="46" y="163"/>
                  </a:lnTo>
                  <a:lnTo>
                    <a:pt x="47" y="164"/>
                  </a:lnTo>
                  <a:lnTo>
                    <a:pt x="47" y="166"/>
                  </a:lnTo>
                  <a:lnTo>
                    <a:pt x="48" y="167"/>
                  </a:lnTo>
                  <a:lnTo>
                    <a:pt x="49" y="167"/>
                  </a:lnTo>
                  <a:lnTo>
                    <a:pt x="49" y="167"/>
                  </a:lnTo>
                  <a:lnTo>
                    <a:pt x="49" y="166"/>
                  </a:lnTo>
                  <a:lnTo>
                    <a:pt x="50" y="167"/>
                  </a:lnTo>
                  <a:lnTo>
                    <a:pt x="50" y="169"/>
                  </a:lnTo>
                  <a:lnTo>
                    <a:pt x="53" y="180"/>
                  </a:lnTo>
                  <a:lnTo>
                    <a:pt x="54" y="182"/>
                  </a:lnTo>
                  <a:lnTo>
                    <a:pt x="54" y="183"/>
                  </a:lnTo>
                  <a:lnTo>
                    <a:pt x="53" y="183"/>
                  </a:lnTo>
                  <a:lnTo>
                    <a:pt x="52" y="180"/>
                  </a:lnTo>
                  <a:lnTo>
                    <a:pt x="52" y="179"/>
                  </a:lnTo>
                  <a:lnTo>
                    <a:pt x="52" y="179"/>
                  </a:lnTo>
                  <a:lnTo>
                    <a:pt x="51" y="179"/>
                  </a:lnTo>
                  <a:lnTo>
                    <a:pt x="51" y="179"/>
                  </a:lnTo>
                  <a:lnTo>
                    <a:pt x="51" y="178"/>
                  </a:lnTo>
                  <a:lnTo>
                    <a:pt x="51" y="177"/>
                  </a:lnTo>
                  <a:lnTo>
                    <a:pt x="50" y="176"/>
                  </a:lnTo>
                  <a:lnTo>
                    <a:pt x="49" y="177"/>
                  </a:lnTo>
                  <a:lnTo>
                    <a:pt x="49" y="178"/>
                  </a:lnTo>
                  <a:lnTo>
                    <a:pt x="50" y="180"/>
                  </a:lnTo>
                  <a:lnTo>
                    <a:pt x="52" y="183"/>
                  </a:lnTo>
                  <a:lnTo>
                    <a:pt x="53" y="184"/>
                  </a:lnTo>
                  <a:lnTo>
                    <a:pt x="54" y="184"/>
                  </a:lnTo>
                  <a:lnTo>
                    <a:pt x="55" y="184"/>
                  </a:lnTo>
                  <a:lnTo>
                    <a:pt x="56" y="185"/>
                  </a:lnTo>
                  <a:lnTo>
                    <a:pt x="57" y="186"/>
                  </a:lnTo>
                  <a:lnTo>
                    <a:pt x="60" y="188"/>
                  </a:lnTo>
                  <a:lnTo>
                    <a:pt x="62" y="188"/>
                  </a:lnTo>
                  <a:lnTo>
                    <a:pt x="63" y="188"/>
                  </a:lnTo>
                  <a:lnTo>
                    <a:pt x="65" y="188"/>
                  </a:lnTo>
                  <a:lnTo>
                    <a:pt x="66" y="188"/>
                  </a:lnTo>
                  <a:lnTo>
                    <a:pt x="67" y="190"/>
                  </a:lnTo>
                  <a:lnTo>
                    <a:pt x="70" y="194"/>
                  </a:lnTo>
                  <a:lnTo>
                    <a:pt x="73" y="197"/>
                  </a:lnTo>
                  <a:lnTo>
                    <a:pt x="73" y="197"/>
                  </a:lnTo>
                  <a:lnTo>
                    <a:pt x="73" y="199"/>
                  </a:lnTo>
                  <a:lnTo>
                    <a:pt x="72" y="201"/>
                  </a:lnTo>
                  <a:lnTo>
                    <a:pt x="71" y="202"/>
                  </a:lnTo>
                  <a:lnTo>
                    <a:pt x="71" y="203"/>
                  </a:lnTo>
                  <a:lnTo>
                    <a:pt x="70" y="204"/>
                  </a:lnTo>
                  <a:lnTo>
                    <a:pt x="69" y="204"/>
                  </a:lnTo>
                  <a:lnTo>
                    <a:pt x="69" y="204"/>
                  </a:lnTo>
                  <a:lnTo>
                    <a:pt x="68" y="204"/>
                  </a:lnTo>
                  <a:lnTo>
                    <a:pt x="68" y="203"/>
                  </a:lnTo>
                  <a:lnTo>
                    <a:pt x="67" y="202"/>
                  </a:lnTo>
                  <a:lnTo>
                    <a:pt x="67" y="202"/>
                  </a:lnTo>
                  <a:lnTo>
                    <a:pt x="65" y="203"/>
                  </a:lnTo>
                  <a:lnTo>
                    <a:pt x="64" y="204"/>
                  </a:lnTo>
                  <a:lnTo>
                    <a:pt x="63" y="205"/>
                  </a:lnTo>
                  <a:lnTo>
                    <a:pt x="63" y="205"/>
                  </a:lnTo>
                  <a:lnTo>
                    <a:pt x="62" y="206"/>
                  </a:lnTo>
                  <a:lnTo>
                    <a:pt x="62" y="206"/>
                  </a:lnTo>
                  <a:lnTo>
                    <a:pt x="62" y="205"/>
                  </a:lnTo>
                  <a:lnTo>
                    <a:pt x="61" y="205"/>
                  </a:lnTo>
                  <a:lnTo>
                    <a:pt x="60" y="204"/>
                  </a:lnTo>
                  <a:lnTo>
                    <a:pt x="60" y="203"/>
                  </a:lnTo>
                  <a:lnTo>
                    <a:pt x="61" y="202"/>
                  </a:lnTo>
                  <a:lnTo>
                    <a:pt x="61" y="199"/>
                  </a:lnTo>
                  <a:lnTo>
                    <a:pt x="61" y="198"/>
                  </a:lnTo>
                  <a:lnTo>
                    <a:pt x="61" y="197"/>
                  </a:lnTo>
                  <a:lnTo>
                    <a:pt x="61" y="197"/>
                  </a:lnTo>
                  <a:lnTo>
                    <a:pt x="60" y="196"/>
                  </a:lnTo>
                  <a:lnTo>
                    <a:pt x="59" y="197"/>
                  </a:lnTo>
                  <a:lnTo>
                    <a:pt x="58" y="195"/>
                  </a:lnTo>
                  <a:lnTo>
                    <a:pt x="58" y="194"/>
                  </a:lnTo>
                  <a:lnTo>
                    <a:pt x="57" y="194"/>
                  </a:lnTo>
                  <a:lnTo>
                    <a:pt x="57" y="193"/>
                  </a:lnTo>
                  <a:lnTo>
                    <a:pt x="56" y="194"/>
                  </a:lnTo>
                  <a:lnTo>
                    <a:pt x="55" y="194"/>
                  </a:lnTo>
                  <a:lnTo>
                    <a:pt x="52" y="192"/>
                  </a:lnTo>
                  <a:lnTo>
                    <a:pt x="51" y="191"/>
                  </a:lnTo>
                  <a:lnTo>
                    <a:pt x="51" y="191"/>
                  </a:lnTo>
                  <a:lnTo>
                    <a:pt x="50" y="191"/>
                  </a:lnTo>
                  <a:lnTo>
                    <a:pt x="50" y="191"/>
                  </a:lnTo>
                  <a:lnTo>
                    <a:pt x="50" y="193"/>
                  </a:lnTo>
                  <a:lnTo>
                    <a:pt x="50" y="194"/>
                  </a:lnTo>
                  <a:lnTo>
                    <a:pt x="47" y="190"/>
                  </a:lnTo>
                  <a:lnTo>
                    <a:pt x="43" y="188"/>
                  </a:lnTo>
                  <a:lnTo>
                    <a:pt x="43" y="185"/>
                  </a:lnTo>
                  <a:lnTo>
                    <a:pt x="43" y="184"/>
                  </a:lnTo>
                  <a:lnTo>
                    <a:pt x="42" y="184"/>
                  </a:lnTo>
                  <a:lnTo>
                    <a:pt x="41" y="184"/>
                  </a:lnTo>
                  <a:lnTo>
                    <a:pt x="42" y="182"/>
                  </a:lnTo>
                  <a:lnTo>
                    <a:pt x="41" y="182"/>
                  </a:lnTo>
                  <a:lnTo>
                    <a:pt x="40" y="182"/>
                  </a:lnTo>
                  <a:lnTo>
                    <a:pt x="39" y="181"/>
                  </a:lnTo>
                  <a:lnTo>
                    <a:pt x="38" y="179"/>
                  </a:lnTo>
                  <a:lnTo>
                    <a:pt x="38" y="178"/>
                  </a:lnTo>
                  <a:lnTo>
                    <a:pt x="37" y="177"/>
                  </a:lnTo>
                  <a:lnTo>
                    <a:pt x="35" y="177"/>
                  </a:lnTo>
                  <a:lnTo>
                    <a:pt x="35" y="176"/>
                  </a:lnTo>
                  <a:lnTo>
                    <a:pt x="35" y="174"/>
                  </a:lnTo>
                  <a:lnTo>
                    <a:pt x="34" y="173"/>
                  </a:lnTo>
                  <a:lnTo>
                    <a:pt x="33" y="173"/>
                  </a:lnTo>
                  <a:lnTo>
                    <a:pt x="32" y="172"/>
                  </a:lnTo>
                  <a:lnTo>
                    <a:pt x="30" y="169"/>
                  </a:lnTo>
                  <a:lnTo>
                    <a:pt x="30" y="169"/>
                  </a:lnTo>
                  <a:lnTo>
                    <a:pt x="29" y="168"/>
                  </a:lnTo>
                  <a:lnTo>
                    <a:pt x="28" y="169"/>
                  </a:lnTo>
                  <a:lnTo>
                    <a:pt x="28" y="170"/>
                  </a:lnTo>
                  <a:lnTo>
                    <a:pt x="27" y="171"/>
                  </a:lnTo>
                  <a:lnTo>
                    <a:pt x="27" y="170"/>
                  </a:lnTo>
                  <a:lnTo>
                    <a:pt x="26" y="170"/>
                  </a:lnTo>
                  <a:lnTo>
                    <a:pt x="25" y="167"/>
                  </a:lnTo>
                  <a:lnTo>
                    <a:pt x="25" y="166"/>
                  </a:lnTo>
                  <a:lnTo>
                    <a:pt x="25" y="162"/>
                  </a:lnTo>
                  <a:lnTo>
                    <a:pt x="25" y="159"/>
                  </a:lnTo>
                  <a:lnTo>
                    <a:pt x="26" y="155"/>
                  </a:lnTo>
                  <a:lnTo>
                    <a:pt x="26" y="152"/>
                  </a:lnTo>
                  <a:lnTo>
                    <a:pt x="27" y="151"/>
                  </a:lnTo>
                  <a:lnTo>
                    <a:pt x="27" y="147"/>
                  </a:lnTo>
                  <a:lnTo>
                    <a:pt x="29" y="142"/>
                  </a:lnTo>
                  <a:lnTo>
                    <a:pt x="29" y="141"/>
                  </a:lnTo>
                  <a:lnTo>
                    <a:pt x="29" y="140"/>
                  </a:lnTo>
                  <a:lnTo>
                    <a:pt x="29" y="139"/>
                  </a:lnTo>
                  <a:lnTo>
                    <a:pt x="29" y="137"/>
                  </a:lnTo>
                  <a:lnTo>
                    <a:pt x="29" y="137"/>
                  </a:lnTo>
                  <a:lnTo>
                    <a:pt x="29" y="136"/>
                  </a:lnTo>
                  <a:lnTo>
                    <a:pt x="29" y="135"/>
                  </a:lnTo>
                  <a:lnTo>
                    <a:pt x="30" y="134"/>
                  </a:lnTo>
                  <a:lnTo>
                    <a:pt x="32" y="133"/>
                  </a:lnTo>
                  <a:lnTo>
                    <a:pt x="34" y="129"/>
                  </a:lnTo>
                  <a:lnTo>
                    <a:pt x="35" y="125"/>
                  </a:lnTo>
                  <a:lnTo>
                    <a:pt x="36" y="123"/>
                  </a:lnTo>
                  <a:lnTo>
                    <a:pt x="36" y="122"/>
                  </a:lnTo>
                  <a:lnTo>
                    <a:pt x="37" y="122"/>
                  </a:lnTo>
                  <a:lnTo>
                    <a:pt x="37" y="121"/>
                  </a:lnTo>
                  <a:lnTo>
                    <a:pt x="38" y="120"/>
                  </a:lnTo>
                  <a:lnTo>
                    <a:pt x="38" y="120"/>
                  </a:lnTo>
                  <a:lnTo>
                    <a:pt x="36" y="116"/>
                  </a:lnTo>
                  <a:lnTo>
                    <a:pt x="35" y="114"/>
                  </a:lnTo>
                  <a:lnTo>
                    <a:pt x="35" y="113"/>
                  </a:lnTo>
                  <a:lnTo>
                    <a:pt x="35" y="112"/>
                  </a:lnTo>
                  <a:lnTo>
                    <a:pt x="34" y="111"/>
                  </a:lnTo>
                  <a:lnTo>
                    <a:pt x="34" y="110"/>
                  </a:lnTo>
                  <a:lnTo>
                    <a:pt x="34" y="109"/>
                  </a:lnTo>
                  <a:lnTo>
                    <a:pt x="33" y="108"/>
                  </a:lnTo>
                  <a:lnTo>
                    <a:pt x="32" y="107"/>
                  </a:lnTo>
                  <a:lnTo>
                    <a:pt x="31" y="105"/>
                  </a:lnTo>
                  <a:lnTo>
                    <a:pt x="31" y="104"/>
                  </a:lnTo>
                  <a:lnTo>
                    <a:pt x="30" y="103"/>
                  </a:lnTo>
                  <a:lnTo>
                    <a:pt x="30" y="102"/>
                  </a:lnTo>
                  <a:lnTo>
                    <a:pt x="30" y="101"/>
                  </a:lnTo>
                  <a:lnTo>
                    <a:pt x="31" y="100"/>
                  </a:lnTo>
                  <a:lnTo>
                    <a:pt x="30" y="97"/>
                  </a:lnTo>
                  <a:lnTo>
                    <a:pt x="30" y="96"/>
                  </a:lnTo>
                  <a:lnTo>
                    <a:pt x="30" y="93"/>
                  </a:lnTo>
                  <a:lnTo>
                    <a:pt x="29" y="91"/>
                  </a:lnTo>
                  <a:lnTo>
                    <a:pt x="28" y="90"/>
                  </a:lnTo>
                  <a:lnTo>
                    <a:pt x="27" y="88"/>
                  </a:lnTo>
                  <a:lnTo>
                    <a:pt x="24" y="86"/>
                  </a:lnTo>
                  <a:lnTo>
                    <a:pt x="22" y="84"/>
                  </a:lnTo>
                  <a:lnTo>
                    <a:pt x="21" y="83"/>
                  </a:lnTo>
                  <a:lnTo>
                    <a:pt x="20" y="81"/>
                  </a:lnTo>
                  <a:lnTo>
                    <a:pt x="19" y="80"/>
                  </a:lnTo>
                  <a:lnTo>
                    <a:pt x="18" y="78"/>
                  </a:lnTo>
                  <a:lnTo>
                    <a:pt x="17" y="76"/>
                  </a:lnTo>
                  <a:lnTo>
                    <a:pt x="16" y="74"/>
                  </a:lnTo>
                  <a:lnTo>
                    <a:pt x="16" y="73"/>
                  </a:lnTo>
                  <a:lnTo>
                    <a:pt x="17" y="72"/>
                  </a:lnTo>
                  <a:lnTo>
                    <a:pt x="17" y="72"/>
                  </a:lnTo>
                  <a:lnTo>
                    <a:pt x="18" y="72"/>
                  </a:lnTo>
                  <a:lnTo>
                    <a:pt x="19" y="71"/>
                  </a:lnTo>
                  <a:lnTo>
                    <a:pt x="20" y="71"/>
                  </a:lnTo>
                  <a:lnTo>
                    <a:pt x="20" y="71"/>
                  </a:lnTo>
                  <a:lnTo>
                    <a:pt x="20" y="70"/>
                  </a:lnTo>
                  <a:lnTo>
                    <a:pt x="20" y="68"/>
                  </a:lnTo>
                  <a:lnTo>
                    <a:pt x="20" y="65"/>
                  </a:lnTo>
                  <a:lnTo>
                    <a:pt x="20" y="63"/>
                  </a:lnTo>
                  <a:lnTo>
                    <a:pt x="20" y="61"/>
                  </a:lnTo>
                  <a:lnTo>
                    <a:pt x="22" y="59"/>
                  </a:lnTo>
                  <a:lnTo>
                    <a:pt x="23" y="58"/>
                  </a:lnTo>
                  <a:lnTo>
                    <a:pt x="23" y="57"/>
                  </a:lnTo>
                  <a:lnTo>
                    <a:pt x="23" y="56"/>
                  </a:lnTo>
                  <a:lnTo>
                    <a:pt x="22" y="56"/>
                  </a:lnTo>
                  <a:lnTo>
                    <a:pt x="22" y="55"/>
                  </a:lnTo>
                  <a:lnTo>
                    <a:pt x="20" y="57"/>
                  </a:lnTo>
                  <a:lnTo>
                    <a:pt x="20" y="57"/>
                  </a:lnTo>
                  <a:lnTo>
                    <a:pt x="19" y="54"/>
                  </a:lnTo>
                  <a:lnTo>
                    <a:pt x="18" y="53"/>
                  </a:lnTo>
                  <a:lnTo>
                    <a:pt x="18" y="52"/>
                  </a:lnTo>
                  <a:lnTo>
                    <a:pt x="17" y="51"/>
                  </a:lnTo>
                  <a:lnTo>
                    <a:pt x="17" y="49"/>
                  </a:lnTo>
                  <a:lnTo>
                    <a:pt x="16" y="48"/>
                  </a:lnTo>
                  <a:lnTo>
                    <a:pt x="14" y="46"/>
                  </a:lnTo>
                  <a:lnTo>
                    <a:pt x="13" y="44"/>
                  </a:lnTo>
                  <a:lnTo>
                    <a:pt x="11" y="43"/>
                  </a:lnTo>
                  <a:lnTo>
                    <a:pt x="8" y="40"/>
                  </a:lnTo>
                  <a:lnTo>
                    <a:pt x="6" y="38"/>
                  </a:lnTo>
                  <a:lnTo>
                    <a:pt x="5" y="37"/>
                  </a:lnTo>
                  <a:lnTo>
                    <a:pt x="5" y="37"/>
                  </a:lnTo>
                  <a:lnTo>
                    <a:pt x="5" y="36"/>
                  </a:lnTo>
                  <a:lnTo>
                    <a:pt x="5" y="35"/>
                  </a:lnTo>
                  <a:lnTo>
                    <a:pt x="5" y="34"/>
                  </a:lnTo>
                  <a:lnTo>
                    <a:pt x="4" y="32"/>
                  </a:lnTo>
                  <a:lnTo>
                    <a:pt x="3" y="31"/>
                  </a:lnTo>
                  <a:lnTo>
                    <a:pt x="3" y="30"/>
                  </a:lnTo>
                  <a:lnTo>
                    <a:pt x="3" y="30"/>
                  </a:lnTo>
                  <a:lnTo>
                    <a:pt x="2" y="30"/>
                  </a:lnTo>
                  <a:lnTo>
                    <a:pt x="1" y="29"/>
                  </a:lnTo>
                  <a:lnTo>
                    <a:pt x="0" y="27"/>
                  </a:lnTo>
                  <a:lnTo>
                    <a:pt x="0" y="27"/>
                  </a:lnTo>
                  <a:lnTo>
                    <a:pt x="0" y="27"/>
                  </a:lnTo>
                  <a:lnTo>
                    <a:pt x="1" y="27"/>
                  </a:lnTo>
                  <a:lnTo>
                    <a:pt x="2" y="27"/>
                  </a:lnTo>
                  <a:lnTo>
                    <a:pt x="2" y="27"/>
                  </a:lnTo>
                  <a:lnTo>
                    <a:pt x="3" y="26"/>
                  </a:lnTo>
                  <a:lnTo>
                    <a:pt x="4" y="26"/>
                  </a:lnTo>
                  <a:lnTo>
                    <a:pt x="4" y="26"/>
                  </a:lnTo>
                  <a:lnTo>
                    <a:pt x="4" y="26"/>
                  </a:lnTo>
                  <a:lnTo>
                    <a:pt x="3" y="20"/>
                  </a:lnTo>
                  <a:lnTo>
                    <a:pt x="3" y="20"/>
                  </a:lnTo>
                  <a:lnTo>
                    <a:pt x="4" y="18"/>
                  </a:lnTo>
                  <a:lnTo>
                    <a:pt x="3" y="16"/>
                  </a:lnTo>
                  <a:lnTo>
                    <a:pt x="3" y="13"/>
                  </a:lnTo>
                  <a:lnTo>
                    <a:pt x="4" y="12"/>
                  </a:lnTo>
                  <a:lnTo>
                    <a:pt x="5" y="11"/>
                  </a:lnTo>
                  <a:lnTo>
                    <a:pt x="5" y="9"/>
                  </a:lnTo>
                  <a:lnTo>
                    <a:pt x="5" y="9"/>
                  </a:lnTo>
                  <a:lnTo>
                    <a:pt x="6" y="9"/>
                  </a:lnTo>
                  <a:lnTo>
                    <a:pt x="8" y="10"/>
                  </a:lnTo>
                  <a:lnTo>
                    <a:pt x="8" y="10"/>
                  </a:lnTo>
                  <a:lnTo>
                    <a:pt x="10" y="10"/>
                  </a:lnTo>
                  <a:lnTo>
                    <a:pt x="11" y="10"/>
                  </a:lnTo>
                  <a:lnTo>
                    <a:pt x="12" y="10"/>
                  </a:lnTo>
                  <a:lnTo>
                    <a:pt x="15" y="9"/>
                  </a:lnTo>
                  <a:lnTo>
                    <a:pt x="15" y="9"/>
                  </a:lnTo>
                  <a:lnTo>
                    <a:pt x="16" y="9"/>
                  </a:lnTo>
                  <a:lnTo>
                    <a:pt x="16" y="9"/>
                  </a:lnTo>
                  <a:lnTo>
                    <a:pt x="17" y="9"/>
                  </a:lnTo>
                  <a:lnTo>
                    <a:pt x="17" y="8"/>
                  </a:lnTo>
                  <a:lnTo>
                    <a:pt x="17" y="6"/>
                  </a:lnTo>
                  <a:lnTo>
                    <a:pt x="17" y="5"/>
                  </a:lnTo>
                  <a:lnTo>
                    <a:pt x="18" y="5"/>
                  </a:lnTo>
                  <a:lnTo>
                    <a:pt x="18" y="5"/>
                  </a:lnTo>
                  <a:lnTo>
                    <a:pt x="19" y="5"/>
                  </a:lnTo>
                  <a:lnTo>
                    <a:pt x="20" y="5"/>
                  </a:lnTo>
                  <a:lnTo>
                    <a:pt x="21" y="5"/>
                  </a:lnTo>
                  <a:lnTo>
                    <a:pt x="21" y="5"/>
                  </a:lnTo>
                  <a:lnTo>
                    <a:pt x="22" y="4"/>
                  </a:lnTo>
                  <a:lnTo>
                    <a:pt x="22" y="4"/>
                  </a:lnTo>
                  <a:lnTo>
                    <a:pt x="22" y="4"/>
                  </a:lnTo>
                  <a:lnTo>
                    <a:pt x="22" y="3"/>
                  </a:lnTo>
                  <a:lnTo>
                    <a:pt x="21" y="1"/>
                  </a:lnTo>
                  <a:lnTo>
                    <a:pt x="22" y="1"/>
                  </a:lnTo>
                  <a:lnTo>
                    <a:pt x="22" y="1"/>
                  </a:lnTo>
                  <a:lnTo>
                    <a:pt x="24" y="2"/>
                  </a:lnTo>
                  <a:lnTo>
                    <a:pt x="25" y="2"/>
                  </a:lnTo>
                  <a:lnTo>
                    <a:pt x="25" y="1"/>
                  </a:lnTo>
                  <a:lnTo>
                    <a:pt x="26" y="1"/>
                  </a:lnTo>
                  <a:lnTo>
                    <a:pt x="26" y="0"/>
                  </a:lnTo>
                  <a:lnTo>
                    <a:pt x="27" y="0"/>
                  </a:lnTo>
                  <a:lnTo>
                    <a:pt x="28"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1309"/>
            <p:cNvSpPr>
              <a:spLocks noEditPoints="1"/>
            </p:cNvSpPr>
            <p:nvPr/>
          </p:nvSpPr>
          <p:spPr bwMode="auto">
            <a:xfrm>
              <a:off x="5689600" y="815976"/>
              <a:ext cx="150813" cy="93663"/>
            </a:xfrm>
            <a:custGeom>
              <a:avLst/>
              <a:gdLst>
                <a:gd name="T0" fmla="*/ 32 w 95"/>
                <a:gd name="T1" fmla="*/ 15 h 59"/>
                <a:gd name="T2" fmla="*/ 30 w 95"/>
                <a:gd name="T3" fmla="*/ 1 h 59"/>
                <a:gd name="T4" fmla="*/ 29 w 95"/>
                <a:gd name="T5" fmla="*/ 1 h 59"/>
                <a:gd name="T6" fmla="*/ 29 w 95"/>
                <a:gd name="T7" fmla="*/ 8 h 59"/>
                <a:gd name="T8" fmla="*/ 32 w 95"/>
                <a:gd name="T9" fmla="*/ 11 h 59"/>
                <a:gd name="T10" fmla="*/ 35 w 95"/>
                <a:gd name="T11" fmla="*/ 12 h 59"/>
                <a:gd name="T12" fmla="*/ 31 w 95"/>
                <a:gd name="T13" fmla="*/ 13 h 59"/>
                <a:gd name="T14" fmla="*/ 21 w 95"/>
                <a:gd name="T15" fmla="*/ 12 h 59"/>
                <a:gd name="T16" fmla="*/ 20 w 95"/>
                <a:gd name="T17" fmla="*/ 15 h 59"/>
                <a:gd name="T18" fmla="*/ 19 w 95"/>
                <a:gd name="T19" fmla="*/ 18 h 59"/>
                <a:gd name="T20" fmla="*/ 25 w 95"/>
                <a:gd name="T21" fmla="*/ 19 h 59"/>
                <a:gd name="T22" fmla="*/ 31 w 95"/>
                <a:gd name="T23" fmla="*/ 20 h 59"/>
                <a:gd name="T24" fmla="*/ 37 w 95"/>
                <a:gd name="T25" fmla="*/ 21 h 59"/>
                <a:gd name="T26" fmla="*/ 43 w 95"/>
                <a:gd name="T27" fmla="*/ 20 h 59"/>
                <a:gd name="T28" fmla="*/ 45 w 95"/>
                <a:gd name="T29" fmla="*/ 20 h 59"/>
                <a:gd name="T30" fmla="*/ 49 w 95"/>
                <a:gd name="T31" fmla="*/ 23 h 59"/>
                <a:gd name="T32" fmla="*/ 54 w 95"/>
                <a:gd name="T33" fmla="*/ 23 h 59"/>
                <a:gd name="T34" fmla="*/ 58 w 95"/>
                <a:gd name="T35" fmla="*/ 22 h 59"/>
                <a:gd name="T36" fmla="*/ 66 w 95"/>
                <a:gd name="T37" fmla="*/ 21 h 59"/>
                <a:gd name="T38" fmla="*/ 71 w 95"/>
                <a:gd name="T39" fmla="*/ 23 h 59"/>
                <a:gd name="T40" fmla="*/ 74 w 95"/>
                <a:gd name="T41" fmla="*/ 28 h 59"/>
                <a:gd name="T42" fmla="*/ 75 w 95"/>
                <a:gd name="T43" fmla="*/ 33 h 59"/>
                <a:gd name="T44" fmla="*/ 79 w 95"/>
                <a:gd name="T45" fmla="*/ 33 h 59"/>
                <a:gd name="T46" fmla="*/ 87 w 95"/>
                <a:gd name="T47" fmla="*/ 38 h 59"/>
                <a:gd name="T48" fmla="*/ 91 w 95"/>
                <a:gd name="T49" fmla="*/ 44 h 59"/>
                <a:gd name="T50" fmla="*/ 94 w 95"/>
                <a:gd name="T51" fmla="*/ 49 h 59"/>
                <a:gd name="T52" fmla="*/ 92 w 95"/>
                <a:gd name="T53" fmla="*/ 52 h 59"/>
                <a:gd name="T54" fmla="*/ 86 w 95"/>
                <a:gd name="T55" fmla="*/ 49 h 59"/>
                <a:gd name="T56" fmla="*/ 80 w 95"/>
                <a:gd name="T57" fmla="*/ 52 h 59"/>
                <a:gd name="T58" fmla="*/ 79 w 95"/>
                <a:gd name="T59" fmla="*/ 49 h 59"/>
                <a:gd name="T60" fmla="*/ 73 w 95"/>
                <a:gd name="T61" fmla="*/ 49 h 59"/>
                <a:gd name="T62" fmla="*/ 60 w 95"/>
                <a:gd name="T63" fmla="*/ 58 h 59"/>
                <a:gd name="T64" fmla="*/ 54 w 95"/>
                <a:gd name="T65" fmla="*/ 55 h 59"/>
                <a:gd name="T66" fmla="*/ 53 w 95"/>
                <a:gd name="T67" fmla="*/ 43 h 59"/>
                <a:gd name="T68" fmla="*/ 49 w 95"/>
                <a:gd name="T69" fmla="*/ 42 h 59"/>
                <a:gd name="T70" fmla="*/ 41 w 95"/>
                <a:gd name="T71" fmla="*/ 36 h 59"/>
                <a:gd name="T72" fmla="*/ 37 w 95"/>
                <a:gd name="T73" fmla="*/ 42 h 59"/>
                <a:gd name="T74" fmla="*/ 37 w 95"/>
                <a:gd name="T75" fmla="*/ 47 h 59"/>
                <a:gd name="T76" fmla="*/ 29 w 95"/>
                <a:gd name="T77" fmla="*/ 48 h 59"/>
                <a:gd name="T78" fmla="*/ 28 w 95"/>
                <a:gd name="T79" fmla="*/ 53 h 59"/>
                <a:gd name="T80" fmla="*/ 23 w 95"/>
                <a:gd name="T81" fmla="*/ 51 h 59"/>
                <a:gd name="T82" fmla="*/ 21 w 95"/>
                <a:gd name="T83" fmla="*/ 52 h 59"/>
                <a:gd name="T84" fmla="*/ 17 w 95"/>
                <a:gd name="T85" fmla="*/ 55 h 59"/>
                <a:gd name="T86" fmla="*/ 12 w 95"/>
                <a:gd name="T87" fmla="*/ 52 h 59"/>
                <a:gd name="T88" fmla="*/ 14 w 95"/>
                <a:gd name="T89" fmla="*/ 42 h 59"/>
                <a:gd name="T90" fmla="*/ 13 w 95"/>
                <a:gd name="T91" fmla="*/ 37 h 59"/>
                <a:gd name="T92" fmla="*/ 9 w 95"/>
                <a:gd name="T93" fmla="*/ 28 h 59"/>
                <a:gd name="T94" fmla="*/ 4 w 95"/>
                <a:gd name="T95" fmla="*/ 27 h 59"/>
                <a:gd name="T96" fmla="*/ 0 w 95"/>
                <a:gd name="T97" fmla="*/ 24 h 59"/>
                <a:gd name="T98" fmla="*/ 2 w 95"/>
                <a:gd name="T99" fmla="*/ 19 h 59"/>
                <a:gd name="T100" fmla="*/ 11 w 95"/>
                <a:gd name="T101" fmla="*/ 20 h 59"/>
                <a:gd name="T102" fmla="*/ 13 w 95"/>
                <a:gd name="T103" fmla="*/ 16 h 59"/>
                <a:gd name="T104" fmla="*/ 14 w 95"/>
                <a:gd name="T105" fmla="*/ 15 h 59"/>
                <a:gd name="T106" fmla="*/ 13 w 95"/>
                <a:gd name="T107" fmla="*/ 13 h 59"/>
                <a:gd name="T108" fmla="*/ 12 w 95"/>
                <a:gd name="T109" fmla="*/ 12 h 59"/>
                <a:gd name="T110" fmla="*/ 15 w 95"/>
                <a:gd name="T111" fmla="*/ 11 h 59"/>
                <a:gd name="T112" fmla="*/ 15 w 95"/>
                <a:gd name="T113" fmla="*/ 6 h 59"/>
                <a:gd name="T114" fmla="*/ 18 w 95"/>
                <a:gd name="T115" fmla="*/ 3 h 59"/>
                <a:gd name="T116" fmla="*/ 24 w 95"/>
                <a:gd name="T117" fmla="*/ 3 h 59"/>
                <a:gd name="T118" fmla="*/ 29 w 95"/>
                <a:gd name="T119" fmla="*/ 1 h 59"/>
                <a:gd name="T120" fmla="*/ 31 w 95"/>
                <a:gd name="T121"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59">
                  <a:moveTo>
                    <a:pt x="35" y="16"/>
                  </a:moveTo>
                  <a:lnTo>
                    <a:pt x="35" y="16"/>
                  </a:lnTo>
                  <a:lnTo>
                    <a:pt x="34" y="16"/>
                  </a:lnTo>
                  <a:lnTo>
                    <a:pt x="32" y="16"/>
                  </a:lnTo>
                  <a:lnTo>
                    <a:pt x="32" y="15"/>
                  </a:lnTo>
                  <a:lnTo>
                    <a:pt x="32" y="15"/>
                  </a:lnTo>
                  <a:lnTo>
                    <a:pt x="32" y="15"/>
                  </a:lnTo>
                  <a:lnTo>
                    <a:pt x="34" y="15"/>
                  </a:lnTo>
                  <a:lnTo>
                    <a:pt x="35" y="15"/>
                  </a:lnTo>
                  <a:lnTo>
                    <a:pt x="35" y="16"/>
                  </a:lnTo>
                  <a:lnTo>
                    <a:pt x="35" y="16"/>
                  </a:lnTo>
                  <a:close/>
                  <a:moveTo>
                    <a:pt x="30" y="1"/>
                  </a:moveTo>
                  <a:lnTo>
                    <a:pt x="29" y="1"/>
                  </a:lnTo>
                  <a:lnTo>
                    <a:pt x="28" y="0"/>
                  </a:lnTo>
                  <a:lnTo>
                    <a:pt x="28" y="0"/>
                  </a:lnTo>
                  <a:lnTo>
                    <a:pt x="28" y="0"/>
                  </a:lnTo>
                  <a:lnTo>
                    <a:pt x="29" y="0"/>
                  </a:lnTo>
                  <a:lnTo>
                    <a:pt x="29" y="1"/>
                  </a:lnTo>
                  <a:lnTo>
                    <a:pt x="30" y="1"/>
                  </a:lnTo>
                  <a:close/>
                  <a:moveTo>
                    <a:pt x="31" y="5"/>
                  </a:moveTo>
                  <a:lnTo>
                    <a:pt x="30" y="6"/>
                  </a:lnTo>
                  <a:lnTo>
                    <a:pt x="28" y="7"/>
                  </a:lnTo>
                  <a:lnTo>
                    <a:pt x="28" y="8"/>
                  </a:lnTo>
                  <a:lnTo>
                    <a:pt x="29" y="8"/>
                  </a:lnTo>
                  <a:lnTo>
                    <a:pt x="29" y="8"/>
                  </a:lnTo>
                  <a:lnTo>
                    <a:pt x="29" y="9"/>
                  </a:lnTo>
                  <a:lnTo>
                    <a:pt x="30" y="9"/>
                  </a:lnTo>
                  <a:lnTo>
                    <a:pt x="31" y="9"/>
                  </a:lnTo>
                  <a:lnTo>
                    <a:pt x="31" y="10"/>
                  </a:lnTo>
                  <a:lnTo>
                    <a:pt x="32" y="11"/>
                  </a:lnTo>
                  <a:lnTo>
                    <a:pt x="32" y="11"/>
                  </a:lnTo>
                  <a:lnTo>
                    <a:pt x="36" y="10"/>
                  </a:lnTo>
                  <a:lnTo>
                    <a:pt x="37" y="10"/>
                  </a:lnTo>
                  <a:lnTo>
                    <a:pt x="37" y="11"/>
                  </a:lnTo>
                  <a:lnTo>
                    <a:pt x="37" y="11"/>
                  </a:lnTo>
                  <a:lnTo>
                    <a:pt x="35" y="12"/>
                  </a:lnTo>
                  <a:lnTo>
                    <a:pt x="34" y="12"/>
                  </a:lnTo>
                  <a:lnTo>
                    <a:pt x="34" y="14"/>
                  </a:lnTo>
                  <a:lnTo>
                    <a:pt x="34" y="14"/>
                  </a:lnTo>
                  <a:lnTo>
                    <a:pt x="32" y="14"/>
                  </a:lnTo>
                  <a:lnTo>
                    <a:pt x="32" y="14"/>
                  </a:lnTo>
                  <a:lnTo>
                    <a:pt x="31" y="13"/>
                  </a:lnTo>
                  <a:lnTo>
                    <a:pt x="30" y="13"/>
                  </a:lnTo>
                  <a:lnTo>
                    <a:pt x="29" y="12"/>
                  </a:lnTo>
                  <a:lnTo>
                    <a:pt x="26" y="11"/>
                  </a:lnTo>
                  <a:lnTo>
                    <a:pt x="25" y="11"/>
                  </a:lnTo>
                  <a:lnTo>
                    <a:pt x="23" y="11"/>
                  </a:lnTo>
                  <a:lnTo>
                    <a:pt x="21" y="12"/>
                  </a:lnTo>
                  <a:lnTo>
                    <a:pt x="20" y="13"/>
                  </a:lnTo>
                  <a:lnTo>
                    <a:pt x="20" y="13"/>
                  </a:lnTo>
                  <a:lnTo>
                    <a:pt x="20" y="14"/>
                  </a:lnTo>
                  <a:lnTo>
                    <a:pt x="21" y="14"/>
                  </a:lnTo>
                  <a:lnTo>
                    <a:pt x="21" y="15"/>
                  </a:lnTo>
                  <a:lnTo>
                    <a:pt x="20" y="15"/>
                  </a:lnTo>
                  <a:lnTo>
                    <a:pt x="19" y="14"/>
                  </a:lnTo>
                  <a:lnTo>
                    <a:pt x="19" y="14"/>
                  </a:lnTo>
                  <a:lnTo>
                    <a:pt x="18" y="15"/>
                  </a:lnTo>
                  <a:lnTo>
                    <a:pt x="18" y="16"/>
                  </a:lnTo>
                  <a:lnTo>
                    <a:pt x="18" y="17"/>
                  </a:lnTo>
                  <a:lnTo>
                    <a:pt x="19" y="18"/>
                  </a:lnTo>
                  <a:lnTo>
                    <a:pt x="20" y="20"/>
                  </a:lnTo>
                  <a:lnTo>
                    <a:pt x="21" y="20"/>
                  </a:lnTo>
                  <a:lnTo>
                    <a:pt x="22" y="20"/>
                  </a:lnTo>
                  <a:lnTo>
                    <a:pt x="23" y="19"/>
                  </a:lnTo>
                  <a:lnTo>
                    <a:pt x="24" y="19"/>
                  </a:lnTo>
                  <a:lnTo>
                    <a:pt x="25" y="19"/>
                  </a:lnTo>
                  <a:lnTo>
                    <a:pt x="27" y="20"/>
                  </a:lnTo>
                  <a:lnTo>
                    <a:pt x="29" y="19"/>
                  </a:lnTo>
                  <a:lnTo>
                    <a:pt x="29" y="19"/>
                  </a:lnTo>
                  <a:lnTo>
                    <a:pt x="30" y="19"/>
                  </a:lnTo>
                  <a:lnTo>
                    <a:pt x="30" y="19"/>
                  </a:lnTo>
                  <a:lnTo>
                    <a:pt x="31" y="20"/>
                  </a:lnTo>
                  <a:lnTo>
                    <a:pt x="32" y="19"/>
                  </a:lnTo>
                  <a:lnTo>
                    <a:pt x="34" y="19"/>
                  </a:lnTo>
                  <a:lnTo>
                    <a:pt x="35" y="19"/>
                  </a:lnTo>
                  <a:lnTo>
                    <a:pt x="35" y="19"/>
                  </a:lnTo>
                  <a:lnTo>
                    <a:pt x="37" y="21"/>
                  </a:lnTo>
                  <a:lnTo>
                    <a:pt x="37" y="21"/>
                  </a:lnTo>
                  <a:lnTo>
                    <a:pt x="38" y="22"/>
                  </a:lnTo>
                  <a:lnTo>
                    <a:pt x="40" y="21"/>
                  </a:lnTo>
                  <a:lnTo>
                    <a:pt x="41" y="20"/>
                  </a:lnTo>
                  <a:lnTo>
                    <a:pt x="41" y="20"/>
                  </a:lnTo>
                  <a:lnTo>
                    <a:pt x="42" y="20"/>
                  </a:lnTo>
                  <a:lnTo>
                    <a:pt x="43" y="20"/>
                  </a:lnTo>
                  <a:lnTo>
                    <a:pt x="43" y="19"/>
                  </a:lnTo>
                  <a:lnTo>
                    <a:pt x="44" y="19"/>
                  </a:lnTo>
                  <a:lnTo>
                    <a:pt x="45" y="19"/>
                  </a:lnTo>
                  <a:lnTo>
                    <a:pt x="45" y="19"/>
                  </a:lnTo>
                  <a:lnTo>
                    <a:pt x="45" y="20"/>
                  </a:lnTo>
                  <a:lnTo>
                    <a:pt x="45" y="20"/>
                  </a:lnTo>
                  <a:lnTo>
                    <a:pt x="46" y="21"/>
                  </a:lnTo>
                  <a:lnTo>
                    <a:pt x="46" y="21"/>
                  </a:lnTo>
                  <a:lnTo>
                    <a:pt x="48" y="21"/>
                  </a:lnTo>
                  <a:lnTo>
                    <a:pt x="48" y="21"/>
                  </a:lnTo>
                  <a:lnTo>
                    <a:pt x="49" y="22"/>
                  </a:lnTo>
                  <a:lnTo>
                    <a:pt x="49" y="23"/>
                  </a:lnTo>
                  <a:lnTo>
                    <a:pt x="49" y="23"/>
                  </a:lnTo>
                  <a:lnTo>
                    <a:pt x="50" y="23"/>
                  </a:lnTo>
                  <a:lnTo>
                    <a:pt x="51" y="22"/>
                  </a:lnTo>
                  <a:lnTo>
                    <a:pt x="52" y="22"/>
                  </a:lnTo>
                  <a:lnTo>
                    <a:pt x="53" y="23"/>
                  </a:lnTo>
                  <a:lnTo>
                    <a:pt x="54" y="23"/>
                  </a:lnTo>
                  <a:lnTo>
                    <a:pt x="55" y="24"/>
                  </a:lnTo>
                  <a:lnTo>
                    <a:pt x="55" y="24"/>
                  </a:lnTo>
                  <a:lnTo>
                    <a:pt x="55" y="23"/>
                  </a:lnTo>
                  <a:lnTo>
                    <a:pt x="56" y="22"/>
                  </a:lnTo>
                  <a:lnTo>
                    <a:pt x="57" y="22"/>
                  </a:lnTo>
                  <a:lnTo>
                    <a:pt x="58" y="22"/>
                  </a:lnTo>
                  <a:lnTo>
                    <a:pt x="58" y="22"/>
                  </a:lnTo>
                  <a:lnTo>
                    <a:pt x="61" y="22"/>
                  </a:lnTo>
                  <a:lnTo>
                    <a:pt x="62" y="22"/>
                  </a:lnTo>
                  <a:lnTo>
                    <a:pt x="64" y="22"/>
                  </a:lnTo>
                  <a:lnTo>
                    <a:pt x="65" y="22"/>
                  </a:lnTo>
                  <a:lnTo>
                    <a:pt x="66" y="21"/>
                  </a:lnTo>
                  <a:lnTo>
                    <a:pt x="66" y="21"/>
                  </a:lnTo>
                  <a:lnTo>
                    <a:pt x="67" y="21"/>
                  </a:lnTo>
                  <a:lnTo>
                    <a:pt x="69" y="21"/>
                  </a:lnTo>
                  <a:lnTo>
                    <a:pt x="70" y="21"/>
                  </a:lnTo>
                  <a:lnTo>
                    <a:pt x="70" y="22"/>
                  </a:lnTo>
                  <a:lnTo>
                    <a:pt x="71" y="23"/>
                  </a:lnTo>
                  <a:lnTo>
                    <a:pt x="71" y="24"/>
                  </a:lnTo>
                  <a:lnTo>
                    <a:pt x="72" y="26"/>
                  </a:lnTo>
                  <a:lnTo>
                    <a:pt x="73" y="26"/>
                  </a:lnTo>
                  <a:lnTo>
                    <a:pt x="74" y="27"/>
                  </a:lnTo>
                  <a:lnTo>
                    <a:pt x="74" y="27"/>
                  </a:lnTo>
                  <a:lnTo>
                    <a:pt x="74" y="28"/>
                  </a:lnTo>
                  <a:lnTo>
                    <a:pt x="73" y="28"/>
                  </a:lnTo>
                  <a:lnTo>
                    <a:pt x="73" y="28"/>
                  </a:lnTo>
                  <a:lnTo>
                    <a:pt x="73" y="30"/>
                  </a:lnTo>
                  <a:lnTo>
                    <a:pt x="74" y="30"/>
                  </a:lnTo>
                  <a:lnTo>
                    <a:pt x="74" y="32"/>
                  </a:lnTo>
                  <a:lnTo>
                    <a:pt x="75" y="33"/>
                  </a:lnTo>
                  <a:lnTo>
                    <a:pt x="76" y="34"/>
                  </a:lnTo>
                  <a:lnTo>
                    <a:pt x="77" y="34"/>
                  </a:lnTo>
                  <a:lnTo>
                    <a:pt x="78" y="34"/>
                  </a:lnTo>
                  <a:lnTo>
                    <a:pt x="78" y="33"/>
                  </a:lnTo>
                  <a:lnTo>
                    <a:pt x="79" y="32"/>
                  </a:lnTo>
                  <a:lnTo>
                    <a:pt x="79" y="33"/>
                  </a:lnTo>
                  <a:lnTo>
                    <a:pt x="80" y="33"/>
                  </a:lnTo>
                  <a:lnTo>
                    <a:pt x="83" y="33"/>
                  </a:lnTo>
                  <a:lnTo>
                    <a:pt x="86" y="35"/>
                  </a:lnTo>
                  <a:lnTo>
                    <a:pt x="87" y="35"/>
                  </a:lnTo>
                  <a:lnTo>
                    <a:pt x="88" y="36"/>
                  </a:lnTo>
                  <a:lnTo>
                    <a:pt x="87" y="38"/>
                  </a:lnTo>
                  <a:lnTo>
                    <a:pt x="88" y="39"/>
                  </a:lnTo>
                  <a:lnTo>
                    <a:pt x="88" y="40"/>
                  </a:lnTo>
                  <a:lnTo>
                    <a:pt x="89" y="41"/>
                  </a:lnTo>
                  <a:lnTo>
                    <a:pt x="90" y="42"/>
                  </a:lnTo>
                  <a:lnTo>
                    <a:pt x="90" y="44"/>
                  </a:lnTo>
                  <a:lnTo>
                    <a:pt x="91" y="44"/>
                  </a:lnTo>
                  <a:lnTo>
                    <a:pt x="91" y="44"/>
                  </a:lnTo>
                  <a:lnTo>
                    <a:pt x="91" y="46"/>
                  </a:lnTo>
                  <a:lnTo>
                    <a:pt x="91" y="47"/>
                  </a:lnTo>
                  <a:lnTo>
                    <a:pt x="92" y="47"/>
                  </a:lnTo>
                  <a:lnTo>
                    <a:pt x="93" y="48"/>
                  </a:lnTo>
                  <a:lnTo>
                    <a:pt x="94" y="49"/>
                  </a:lnTo>
                  <a:lnTo>
                    <a:pt x="95" y="50"/>
                  </a:lnTo>
                  <a:lnTo>
                    <a:pt x="94" y="50"/>
                  </a:lnTo>
                  <a:lnTo>
                    <a:pt x="94" y="51"/>
                  </a:lnTo>
                  <a:lnTo>
                    <a:pt x="93" y="52"/>
                  </a:lnTo>
                  <a:lnTo>
                    <a:pt x="93" y="52"/>
                  </a:lnTo>
                  <a:lnTo>
                    <a:pt x="92" y="52"/>
                  </a:lnTo>
                  <a:lnTo>
                    <a:pt x="92" y="51"/>
                  </a:lnTo>
                  <a:lnTo>
                    <a:pt x="90" y="50"/>
                  </a:lnTo>
                  <a:lnTo>
                    <a:pt x="89" y="50"/>
                  </a:lnTo>
                  <a:lnTo>
                    <a:pt x="88" y="50"/>
                  </a:lnTo>
                  <a:lnTo>
                    <a:pt x="87" y="50"/>
                  </a:lnTo>
                  <a:lnTo>
                    <a:pt x="86" y="49"/>
                  </a:lnTo>
                  <a:lnTo>
                    <a:pt x="85" y="49"/>
                  </a:lnTo>
                  <a:lnTo>
                    <a:pt x="84" y="50"/>
                  </a:lnTo>
                  <a:lnTo>
                    <a:pt x="84" y="50"/>
                  </a:lnTo>
                  <a:lnTo>
                    <a:pt x="83" y="51"/>
                  </a:lnTo>
                  <a:lnTo>
                    <a:pt x="82" y="51"/>
                  </a:lnTo>
                  <a:lnTo>
                    <a:pt x="80" y="52"/>
                  </a:lnTo>
                  <a:lnTo>
                    <a:pt x="79" y="52"/>
                  </a:lnTo>
                  <a:lnTo>
                    <a:pt x="78" y="51"/>
                  </a:lnTo>
                  <a:lnTo>
                    <a:pt x="79" y="51"/>
                  </a:lnTo>
                  <a:lnTo>
                    <a:pt x="79" y="50"/>
                  </a:lnTo>
                  <a:lnTo>
                    <a:pt x="79" y="50"/>
                  </a:lnTo>
                  <a:lnTo>
                    <a:pt x="79" y="49"/>
                  </a:lnTo>
                  <a:lnTo>
                    <a:pt x="78" y="49"/>
                  </a:lnTo>
                  <a:lnTo>
                    <a:pt x="78" y="49"/>
                  </a:lnTo>
                  <a:lnTo>
                    <a:pt x="78" y="49"/>
                  </a:lnTo>
                  <a:lnTo>
                    <a:pt x="76" y="49"/>
                  </a:lnTo>
                  <a:lnTo>
                    <a:pt x="75" y="49"/>
                  </a:lnTo>
                  <a:lnTo>
                    <a:pt x="73" y="49"/>
                  </a:lnTo>
                  <a:lnTo>
                    <a:pt x="70" y="51"/>
                  </a:lnTo>
                  <a:lnTo>
                    <a:pt x="69" y="53"/>
                  </a:lnTo>
                  <a:lnTo>
                    <a:pt x="67" y="54"/>
                  </a:lnTo>
                  <a:lnTo>
                    <a:pt x="64" y="55"/>
                  </a:lnTo>
                  <a:lnTo>
                    <a:pt x="62" y="56"/>
                  </a:lnTo>
                  <a:lnTo>
                    <a:pt x="60" y="58"/>
                  </a:lnTo>
                  <a:lnTo>
                    <a:pt x="59" y="59"/>
                  </a:lnTo>
                  <a:lnTo>
                    <a:pt x="58" y="59"/>
                  </a:lnTo>
                  <a:lnTo>
                    <a:pt x="58" y="59"/>
                  </a:lnTo>
                  <a:lnTo>
                    <a:pt x="57" y="58"/>
                  </a:lnTo>
                  <a:lnTo>
                    <a:pt x="56" y="57"/>
                  </a:lnTo>
                  <a:lnTo>
                    <a:pt x="54" y="55"/>
                  </a:lnTo>
                  <a:lnTo>
                    <a:pt x="54" y="53"/>
                  </a:lnTo>
                  <a:lnTo>
                    <a:pt x="53" y="51"/>
                  </a:lnTo>
                  <a:lnTo>
                    <a:pt x="53" y="49"/>
                  </a:lnTo>
                  <a:lnTo>
                    <a:pt x="53" y="47"/>
                  </a:lnTo>
                  <a:lnTo>
                    <a:pt x="52" y="44"/>
                  </a:lnTo>
                  <a:lnTo>
                    <a:pt x="53" y="43"/>
                  </a:lnTo>
                  <a:lnTo>
                    <a:pt x="52" y="43"/>
                  </a:lnTo>
                  <a:lnTo>
                    <a:pt x="52" y="42"/>
                  </a:lnTo>
                  <a:lnTo>
                    <a:pt x="51" y="42"/>
                  </a:lnTo>
                  <a:lnTo>
                    <a:pt x="50" y="43"/>
                  </a:lnTo>
                  <a:lnTo>
                    <a:pt x="49" y="43"/>
                  </a:lnTo>
                  <a:lnTo>
                    <a:pt x="49" y="42"/>
                  </a:lnTo>
                  <a:lnTo>
                    <a:pt x="49" y="41"/>
                  </a:lnTo>
                  <a:lnTo>
                    <a:pt x="49" y="39"/>
                  </a:lnTo>
                  <a:lnTo>
                    <a:pt x="47" y="37"/>
                  </a:lnTo>
                  <a:lnTo>
                    <a:pt x="45" y="36"/>
                  </a:lnTo>
                  <a:lnTo>
                    <a:pt x="43" y="35"/>
                  </a:lnTo>
                  <a:lnTo>
                    <a:pt x="41" y="36"/>
                  </a:lnTo>
                  <a:lnTo>
                    <a:pt x="40" y="37"/>
                  </a:lnTo>
                  <a:lnTo>
                    <a:pt x="40" y="39"/>
                  </a:lnTo>
                  <a:lnTo>
                    <a:pt x="39" y="40"/>
                  </a:lnTo>
                  <a:lnTo>
                    <a:pt x="38" y="42"/>
                  </a:lnTo>
                  <a:lnTo>
                    <a:pt x="37" y="42"/>
                  </a:lnTo>
                  <a:lnTo>
                    <a:pt x="37" y="42"/>
                  </a:lnTo>
                  <a:lnTo>
                    <a:pt x="37" y="43"/>
                  </a:lnTo>
                  <a:lnTo>
                    <a:pt x="38" y="45"/>
                  </a:lnTo>
                  <a:lnTo>
                    <a:pt x="38" y="46"/>
                  </a:lnTo>
                  <a:lnTo>
                    <a:pt x="38" y="47"/>
                  </a:lnTo>
                  <a:lnTo>
                    <a:pt x="37" y="48"/>
                  </a:lnTo>
                  <a:lnTo>
                    <a:pt x="37" y="47"/>
                  </a:lnTo>
                  <a:lnTo>
                    <a:pt x="36" y="47"/>
                  </a:lnTo>
                  <a:lnTo>
                    <a:pt x="35" y="47"/>
                  </a:lnTo>
                  <a:lnTo>
                    <a:pt x="34" y="47"/>
                  </a:lnTo>
                  <a:lnTo>
                    <a:pt x="31" y="47"/>
                  </a:lnTo>
                  <a:lnTo>
                    <a:pt x="29" y="47"/>
                  </a:lnTo>
                  <a:lnTo>
                    <a:pt x="29" y="48"/>
                  </a:lnTo>
                  <a:lnTo>
                    <a:pt x="29" y="49"/>
                  </a:lnTo>
                  <a:lnTo>
                    <a:pt x="30" y="51"/>
                  </a:lnTo>
                  <a:lnTo>
                    <a:pt x="30" y="52"/>
                  </a:lnTo>
                  <a:lnTo>
                    <a:pt x="29" y="53"/>
                  </a:lnTo>
                  <a:lnTo>
                    <a:pt x="29" y="53"/>
                  </a:lnTo>
                  <a:lnTo>
                    <a:pt x="28" y="53"/>
                  </a:lnTo>
                  <a:lnTo>
                    <a:pt x="27" y="53"/>
                  </a:lnTo>
                  <a:lnTo>
                    <a:pt x="26" y="51"/>
                  </a:lnTo>
                  <a:lnTo>
                    <a:pt x="24" y="50"/>
                  </a:lnTo>
                  <a:lnTo>
                    <a:pt x="24" y="50"/>
                  </a:lnTo>
                  <a:lnTo>
                    <a:pt x="23" y="50"/>
                  </a:lnTo>
                  <a:lnTo>
                    <a:pt x="23" y="51"/>
                  </a:lnTo>
                  <a:lnTo>
                    <a:pt x="23" y="51"/>
                  </a:lnTo>
                  <a:lnTo>
                    <a:pt x="23" y="51"/>
                  </a:lnTo>
                  <a:lnTo>
                    <a:pt x="23" y="51"/>
                  </a:lnTo>
                  <a:lnTo>
                    <a:pt x="22" y="51"/>
                  </a:lnTo>
                  <a:lnTo>
                    <a:pt x="21" y="51"/>
                  </a:lnTo>
                  <a:lnTo>
                    <a:pt x="21" y="52"/>
                  </a:lnTo>
                  <a:lnTo>
                    <a:pt x="20" y="52"/>
                  </a:lnTo>
                  <a:lnTo>
                    <a:pt x="19" y="53"/>
                  </a:lnTo>
                  <a:lnTo>
                    <a:pt x="18" y="54"/>
                  </a:lnTo>
                  <a:lnTo>
                    <a:pt x="18" y="54"/>
                  </a:lnTo>
                  <a:lnTo>
                    <a:pt x="18" y="55"/>
                  </a:lnTo>
                  <a:lnTo>
                    <a:pt x="17" y="55"/>
                  </a:lnTo>
                  <a:lnTo>
                    <a:pt x="16" y="56"/>
                  </a:lnTo>
                  <a:lnTo>
                    <a:pt x="14" y="55"/>
                  </a:lnTo>
                  <a:lnTo>
                    <a:pt x="13" y="54"/>
                  </a:lnTo>
                  <a:lnTo>
                    <a:pt x="12" y="53"/>
                  </a:lnTo>
                  <a:lnTo>
                    <a:pt x="11" y="53"/>
                  </a:lnTo>
                  <a:lnTo>
                    <a:pt x="12" y="52"/>
                  </a:lnTo>
                  <a:lnTo>
                    <a:pt x="11" y="48"/>
                  </a:lnTo>
                  <a:lnTo>
                    <a:pt x="11" y="47"/>
                  </a:lnTo>
                  <a:lnTo>
                    <a:pt x="12" y="45"/>
                  </a:lnTo>
                  <a:lnTo>
                    <a:pt x="13" y="44"/>
                  </a:lnTo>
                  <a:lnTo>
                    <a:pt x="13" y="42"/>
                  </a:lnTo>
                  <a:lnTo>
                    <a:pt x="14" y="42"/>
                  </a:lnTo>
                  <a:lnTo>
                    <a:pt x="14" y="41"/>
                  </a:lnTo>
                  <a:lnTo>
                    <a:pt x="15" y="40"/>
                  </a:lnTo>
                  <a:lnTo>
                    <a:pt x="15" y="39"/>
                  </a:lnTo>
                  <a:lnTo>
                    <a:pt x="14" y="39"/>
                  </a:lnTo>
                  <a:lnTo>
                    <a:pt x="14" y="38"/>
                  </a:lnTo>
                  <a:lnTo>
                    <a:pt x="13" y="37"/>
                  </a:lnTo>
                  <a:lnTo>
                    <a:pt x="12" y="36"/>
                  </a:lnTo>
                  <a:lnTo>
                    <a:pt x="11" y="35"/>
                  </a:lnTo>
                  <a:lnTo>
                    <a:pt x="10" y="33"/>
                  </a:lnTo>
                  <a:lnTo>
                    <a:pt x="9" y="32"/>
                  </a:lnTo>
                  <a:lnTo>
                    <a:pt x="10" y="28"/>
                  </a:lnTo>
                  <a:lnTo>
                    <a:pt x="9" y="28"/>
                  </a:lnTo>
                  <a:lnTo>
                    <a:pt x="9" y="27"/>
                  </a:lnTo>
                  <a:lnTo>
                    <a:pt x="8" y="27"/>
                  </a:lnTo>
                  <a:lnTo>
                    <a:pt x="7" y="27"/>
                  </a:lnTo>
                  <a:lnTo>
                    <a:pt x="6" y="27"/>
                  </a:lnTo>
                  <a:lnTo>
                    <a:pt x="5" y="27"/>
                  </a:lnTo>
                  <a:lnTo>
                    <a:pt x="4" y="27"/>
                  </a:lnTo>
                  <a:lnTo>
                    <a:pt x="4" y="27"/>
                  </a:lnTo>
                  <a:lnTo>
                    <a:pt x="4" y="26"/>
                  </a:lnTo>
                  <a:lnTo>
                    <a:pt x="3" y="25"/>
                  </a:lnTo>
                  <a:lnTo>
                    <a:pt x="3" y="25"/>
                  </a:lnTo>
                  <a:lnTo>
                    <a:pt x="0" y="24"/>
                  </a:lnTo>
                  <a:lnTo>
                    <a:pt x="0" y="24"/>
                  </a:lnTo>
                  <a:lnTo>
                    <a:pt x="0" y="24"/>
                  </a:lnTo>
                  <a:lnTo>
                    <a:pt x="0" y="21"/>
                  </a:lnTo>
                  <a:lnTo>
                    <a:pt x="0" y="20"/>
                  </a:lnTo>
                  <a:lnTo>
                    <a:pt x="0" y="20"/>
                  </a:lnTo>
                  <a:lnTo>
                    <a:pt x="1" y="19"/>
                  </a:lnTo>
                  <a:lnTo>
                    <a:pt x="2" y="19"/>
                  </a:lnTo>
                  <a:lnTo>
                    <a:pt x="5" y="19"/>
                  </a:lnTo>
                  <a:lnTo>
                    <a:pt x="7" y="19"/>
                  </a:lnTo>
                  <a:lnTo>
                    <a:pt x="9" y="20"/>
                  </a:lnTo>
                  <a:lnTo>
                    <a:pt x="9" y="20"/>
                  </a:lnTo>
                  <a:lnTo>
                    <a:pt x="10" y="20"/>
                  </a:lnTo>
                  <a:lnTo>
                    <a:pt x="11" y="20"/>
                  </a:lnTo>
                  <a:lnTo>
                    <a:pt x="11" y="19"/>
                  </a:lnTo>
                  <a:lnTo>
                    <a:pt x="12" y="18"/>
                  </a:lnTo>
                  <a:lnTo>
                    <a:pt x="12" y="17"/>
                  </a:lnTo>
                  <a:lnTo>
                    <a:pt x="12" y="16"/>
                  </a:lnTo>
                  <a:lnTo>
                    <a:pt x="12" y="16"/>
                  </a:lnTo>
                  <a:lnTo>
                    <a:pt x="13" y="16"/>
                  </a:lnTo>
                  <a:lnTo>
                    <a:pt x="13" y="15"/>
                  </a:lnTo>
                  <a:lnTo>
                    <a:pt x="13" y="15"/>
                  </a:lnTo>
                  <a:lnTo>
                    <a:pt x="13" y="15"/>
                  </a:lnTo>
                  <a:lnTo>
                    <a:pt x="13" y="15"/>
                  </a:lnTo>
                  <a:lnTo>
                    <a:pt x="14" y="15"/>
                  </a:lnTo>
                  <a:lnTo>
                    <a:pt x="14" y="15"/>
                  </a:lnTo>
                  <a:lnTo>
                    <a:pt x="14" y="15"/>
                  </a:lnTo>
                  <a:lnTo>
                    <a:pt x="14" y="15"/>
                  </a:lnTo>
                  <a:lnTo>
                    <a:pt x="13" y="14"/>
                  </a:lnTo>
                  <a:lnTo>
                    <a:pt x="13" y="13"/>
                  </a:lnTo>
                  <a:lnTo>
                    <a:pt x="13" y="13"/>
                  </a:lnTo>
                  <a:lnTo>
                    <a:pt x="13" y="13"/>
                  </a:lnTo>
                  <a:lnTo>
                    <a:pt x="14" y="13"/>
                  </a:lnTo>
                  <a:lnTo>
                    <a:pt x="14" y="13"/>
                  </a:lnTo>
                  <a:lnTo>
                    <a:pt x="14" y="12"/>
                  </a:lnTo>
                  <a:lnTo>
                    <a:pt x="14" y="12"/>
                  </a:lnTo>
                  <a:lnTo>
                    <a:pt x="14" y="12"/>
                  </a:lnTo>
                  <a:lnTo>
                    <a:pt x="12" y="12"/>
                  </a:lnTo>
                  <a:lnTo>
                    <a:pt x="11" y="12"/>
                  </a:lnTo>
                  <a:lnTo>
                    <a:pt x="10" y="12"/>
                  </a:lnTo>
                  <a:lnTo>
                    <a:pt x="10" y="11"/>
                  </a:lnTo>
                  <a:lnTo>
                    <a:pt x="11" y="11"/>
                  </a:lnTo>
                  <a:lnTo>
                    <a:pt x="14" y="11"/>
                  </a:lnTo>
                  <a:lnTo>
                    <a:pt x="15" y="11"/>
                  </a:lnTo>
                  <a:lnTo>
                    <a:pt x="17" y="11"/>
                  </a:lnTo>
                  <a:lnTo>
                    <a:pt x="17" y="11"/>
                  </a:lnTo>
                  <a:lnTo>
                    <a:pt x="16" y="10"/>
                  </a:lnTo>
                  <a:lnTo>
                    <a:pt x="17" y="10"/>
                  </a:lnTo>
                  <a:lnTo>
                    <a:pt x="17" y="9"/>
                  </a:lnTo>
                  <a:lnTo>
                    <a:pt x="15" y="6"/>
                  </a:lnTo>
                  <a:lnTo>
                    <a:pt x="16" y="6"/>
                  </a:lnTo>
                  <a:lnTo>
                    <a:pt x="16" y="5"/>
                  </a:lnTo>
                  <a:lnTo>
                    <a:pt x="16" y="4"/>
                  </a:lnTo>
                  <a:lnTo>
                    <a:pt x="16" y="3"/>
                  </a:lnTo>
                  <a:lnTo>
                    <a:pt x="17" y="3"/>
                  </a:lnTo>
                  <a:lnTo>
                    <a:pt x="18" y="3"/>
                  </a:lnTo>
                  <a:lnTo>
                    <a:pt x="19" y="4"/>
                  </a:lnTo>
                  <a:lnTo>
                    <a:pt x="20" y="5"/>
                  </a:lnTo>
                  <a:lnTo>
                    <a:pt x="20" y="5"/>
                  </a:lnTo>
                  <a:lnTo>
                    <a:pt x="21" y="4"/>
                  </a:lnTo>
                  <a:lnTo>
                    <a:pt x="23" y="3"/>
                  </a:lnTo>
                  <a:lnTo>
                    <a:pt x="24" y="3"/>
                  </a:lnTo>
                  <a:lnTo>
                    <a:pt x="26" y="2"/>
                  </a:lnTo>
                  <a:lnTo>
                    <a:pt x="26" y="1"/>
                  </a:lnTo>
                  <a:lnTo>
                    <a:pt x="26" y="0"/>
                  </a:lnTo>
                  <a:lnTo>
                    <a:pt x="26" y="0"/>
                  </a:lnTo>
                  <a:lnTo>
                    <a:pt x="27" y="0"/>
                  </a:lnTo>
                  <a:lnTo>
                    <a:pt x="29" y="1"/>
                  </a:lnTo>
                  <a:lnTo>
                    <a:pt x="30" y="2"/>
                  </a:lnTo>
                  <a:lnTo>
                    <a:pt x="30" y="3"/>
                  </a:lnTo>
                  <a:lnTo>
                    <a:pt x="30" y="3"/>
                  </a:lnTo>
                  <a:lnTo>
                    <a:pt x="30" y="3"/>
                  </a:lnTo>
                  <a:lnTo>
                    <a:pt x="31" y="4"/>
                  </a:lnTo>
                  <a:lnTo>
                    <a:pt x="31" y="4"/>
                  </a:lnTo>
                  <a:lnTo>
                    <a:pt x="31" y="4"/>
                  </a:lnTo>
                  <a:lnTo>
                    <a:pt x="31" y="5"/>
                  </a:lnTo>
                  <a:lnTo>
                    <a:pt x="31"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1310"/>
            <p:cNvSpPr>
              <a:spLocks noEditPoints="1"/>
            </p:cNvSpPr>
            <p:nvPr/>
          </p:nvSpPr>
          <p:spPr bwMode="auto">
            <a:xfrm>
              <a:off x="6718300" y="1162051"/>
              <a:ext cx="66675" cy="73025"/>
            </a:xfrm>
            <a:custGeom>
              <a:avLst/>
              <a:gdLst>
                <a:gd name="T0" fmla="*/ 2 w 42"/>
                <a:gd name="T1" fmla="*/ 11 h 46"/>
                <a:gd name="T2" fmla="*/ 0 w 42"/>
                <a:gd name="T3" fmla="*/ 11 h 46"/>
                <a:gd name="T4" fmla="*/ 1 w 42"/>
                <a:gd name="T5" fmla="*/ 11 h 46"/>
                <a:gd name="T6" fmla="*/ 38 w 42"/>
                <a:gd name="T7" fmla="*/ 37 h 46"/>
                <a:gd name="T8" fmla="*/ 37 w 42"/>
                <a:gd name="T9" fmla="*/ 40 h 46"/>
                <a:gd name="T10" fmla="*/ 37 w 42"/>
                <a:gd name="T11" fmla="*/ 43 h 46"/>
                <a:gd name="T12" fmla="*/ 38 w 42"/>
                <a:gd name="T13" fmla="*/ 46 h 46"/>
                <a:gd name="T14" fmla="*/ 36 w 42"/>
                <a:gd name="T15" fmla="*/ 45 h 46"/>
                <a:gd name="T16" fmla="*/ 34 w 42"/>
                <a:gd name="T17" fmla="*/ 41 h 46"/>
                <a:gd name="T18" fmla="*/ 32 w 42"/>
                <a:gd name="T19" fmla="*/ 39 h 46"/>
                <a:gd name="T20" fmla="*/ 30 w 42"/>
                <a:gd name="T21" fmla="*/ 38 h 46"/>
                <a:gd name="T22" fmla="*/ 29 w 42"/>
                <a:gd name="T23" fmla="*/ 37 h 46"/>
                <a:gd name="T24" fmla="*/ 27 w 42"/>
                <a:gd name="T25" fmla="*/ 32 h 46"/>
                <a:gd name="T26" fmla="*/ 26 w 42"/>
                <a:gd name="T27" fmla="*/ 30 h 46"/>
                <a:gd name="T28" fmla="*/ 25 w 42"/>
                <a:gd name="T29" fmla="*/ 29 h 46"/>
                <a:gd name="T30" fmla="*/ 26 w 42"/>
                <a:gd name="T31" fmla="*/ 26 h 46"/>
                <a:gd name="T32" fmla="*/ 25 w 42"/>
                <a:gd name="T33" fmla="*/ 23 h 46"/>
                <a:gd name="T34" fmla="*/ 28 w 42"/>
                <a:gd name="T35" fmla="*/ 11 h 46"/>
                <a:gd name="T36" fmla="*/ 30 w 42"/>
                <a:gd name="T37" fmla="*/ 7 h 46"/>
                <a:gd name="T38" fmla="*/ 31 w 42"/>
                <a:gd name="T39" fmla="*/ 5 h 46"/>
                <a:gd name="T40" fmla="*/ 32 w 42"/>
                <a:gd name="T41" fmla="*/ 3 h 46"/>
                <a:gd name="T42" fmla="*/ 35 w 42"/>
                <a:gd name="T43" fmla="*/ 0 h 46"/>
                <a:gd name="T44" fmla="*/ 37 w 42"/>
                <a:gd name="T45" fmla="*/ 0 h 46"/>
                <a:gd name="T46" fmla="*/ 38 w 42"/>
                <a:gd name="T47" fmla="*/ 1 h 46"/>
                <a:gd name="T48" fmla="*/ 41 w 42"/>
                <a:gd name="T49" fmla="*/ 2 h 46"/>
                <a:gd name="T50" fmla="*/ 42 w 42"/>
                <a:gd name="T51" fmla="*/ 4 h 46"/>
                <a:gd name="T52" fmla="*/ 41 w 42"/>
                <a:gd name="T53" fmla="*/ 6 h 46"/>
                <a:gd name="T54" fmla="*/ 42 w 42"/>
                <a:gd name="T55" fmla="*/ 8 h 46"/>
                <a:gd name="T56" fmla="*/ 42 w 42"/>
                <a:gd name="T57" fmla="*/ 13 h 46"/>
                <a:gd name="T58" fmla="*/ 41 w 42"/>
                <a:gd name="T59" fmla="*/ 16 h 46"/>
                <a:gd name="T60" fmla="*/ 41 w 42"/>
                <a:gd name="T61" fmla="*/ 23 h 46"/>
                <a:gd name="T62" fmla="*/ 41 w 42"/>
                <a:gd name="T63" fmla="*/ 29 h 46"/>
                <a:gd name="T64" fmla="*/ 40 w 42"/>
                <a:gd name="T65" fmla="*/ 32 h 46"/>
                <a:gd name="T66" fmla="*/ 38 w 42"/>
                <a:gd name="T67" fmla="*/ 3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 h="46">
                  <a:moveTo>
                    <a:pt x="1" y="10"/>
                  </a:moveTo>
                  <a:lnTo>
                    <a:pt x="2" y="11"/>
                  </a:lnTo>
                  <a:lnTo>
                    <a:pt x="2" y="12"/>
                  </a:lnTo>
                  <a:lnTo>
                    <a:pt x="0" y="11"/>
                  </a:lnTo>
                  <a:lnTo>
                    <a:pt x="0" y="11"/>
                  </a:lnTo>
                  <a:lnTo>
                    <a:pt x="1" y="11"/>
                  </a:lnTo>
                  <a:lnTo>
                    <a:pt x="1" y="10"/>
                  </a:lnTo>
                  <a:close/>
                  <a:moveTo>
                    <a:pt x="38" y="37"/>
                  </a:moveTo>
                  <a:lnTo>
                    <a:pt x="37" y="38"/>
                  </a:lnTo>
                  <a:lnTo>
                    <a:pt x="37" y="40"/>
                  </a:lnTo>
                  <a:lnTo>
                    <a:pt x="37" y="42"/>
                  </a:lnTo>
                  <a:lnTo>
                    <a:pt x="37" y="43"/>
                  </a:lnTo>
                  <a:lnTo>
                    <a:pt x="38" y="45"/>
                  </a:lnTo>
                  <a:lnTo>
                    <a:pt x="38" y="46"/>
                  </a:lnTo>
                  <a:lnTo>
                    <a:pt x="36" y="46"/>
                  </a:lnTo>
                  <a:lnTo>
                    <a:pt x="36" y="45"/>
                  </a:lnTo>
                  <a:lnTo>
                    <a:pt x="35" y="43"/>
                  </a:lnTo>
                  <a:lnTo>
                    <a:pt x="34" y="41"/>
                  </a:lnTo>
                  <a:lnTo>
                    <a:pt x="33" y="40"/>
                  </a:lnTo>
                  <a:lnTo>
                    <a:pt x="32" y="39"/>
                  </a:lnTo>
                  <a:lnTo>
                    <a:pt x="31" y="39"/>
                  </a:lnTo>
                  <a:lnTo>
                    <a:pt x="30" y="38"/>
                  </a:lnTo>
                  <a:lnTo>
                    <a:pt x="30" y="38"/>
                  </a:lnTo>
                  <a:lnTo>
                    <a:pt x="29" y="37"/>
                  </a:lnTo>
                  <a:lnTo>
                    <a:pt x="28" y="35"/>
                  </a:lnTo>
                  <a:lnTo>
                    <a:pt x="27" y="32"/>
                  </a:lnTo>
                  <a:lnTo>
                    <a:pt x="26" y="31"/>
                  </a:lnTo>
                  <a:lnTo>
                    <a:pt x="26" y="30"/>
                  </a:lnTo>
                  <a:lnTo>
                    <a:pt x="25" y="30"/>
                  </a:lnTo>
                  <a:lnTo>
                    <a:pt x="25" y="29"/>
                  </a:lnTo>
                  <a:lnTo>
                    <a:pt x="26" y="28"/>
                  </a:lnTo>
                  <a:lnTo>
                    <a:pt x="26" y="26"/>
                  </a:lnTo>
                  <a:lnTo>
                    <a:pt x="25" y="25"/>
                  </a:lnTo>
                  <a:lnTo>
                    <a:pt x="25" y="23"/>
                  </a:lnTo>
                  <a:lnTo>
                    <a:pt x="25" y="22"/>
                  </a:lnTo>
                  <a:lnTo>
                    <a:pt x="28" y="11"/>
                  </a:lnTo>
                  <a:lnTo>
                    <a:pt x="29" y="8"/>
                  </a:lnTo>
                  <a:lnTo>
                    <a:pt x="30" y="7"/>
                  </a:lnTo>
                  <a:lnTo>
                    <a:pt x="30" y="6"/>
                  </a:lnTo>
                  <a:lnTo>
                    <a:pt x="31" y="5"/>
                  </a:lnTo>
                  <a:lnTo>
                    <a:pt x="31" y="3"/>
                  </a:lnTo>
                  <a:lnTo>
                    <a:pt x="32" y="3"/>
                  </a:lnTo>
                  <a:lnTo>
                    <a:pt x="35" y="2"/>
                  </a:lnTo>
                  <a:lnTo>
                    <a:pt x="35" y="0"/>
                  </a:lnTo>
                  <a:lnTo>
                    <a:pt x="36" y="0"/>
                  </a:lnTo>
                  <a:lnTo>
                    <a:pt x="37" y="0"/>
                  </a:lnTo>
                  <a:lnTo>
                    <a:pt x="38" y="1"/>
                  </a:lnTo>
                  <a:lnTo>
                    <a:pt x="38" y="1"/>
                  </a:lnTo>
                  <a:lnTo>
                    <a:pt x="39" y="2"/>
                  </a:lnTo>
                  <a:lnTo>
                    <a:pt x="41" y="2"/>
                  </a:lnTo>
                  <a:lnTo>
                    <a:pt x="41" y="3"/>
                  </a:lnTo>
                  <a:lnTo>
                    <a:pt x="42" y="4"/>
                  </a:lnTo>
                  <a:lnTo>
                    <a:pt x="41" y="5"/>
                  </a:lnTo>
                  <a:lnTo>
                    <a:pt x="41" y="6"/>
                  </a:lnTo>
                  <a:lnTo>
                    <a:pt x="41" y="7"/>
                  </a:lnTo>
                  <a:lnTo>
                    <a:pt x="42" y="8"/>
                  </a:lnTo>
                  <a:lnTo>
                    <a:pt x="42" y="10"/>
                  </a:lnTo>
                  <a:lnTo>
                    <a:pt x="42" y="13"/>
                  </a:lnTo>
                  <a:lnTo>
                    <a:pt x="41" y="15"/>
                  </a:lnTo>
                  <a:lnTo>
                    <a:pt x="41" y="16"/>
                  </a:lnTo>
                  <a:lnTo>
                    <a:pt x="41" y="19"/>
                  </a:lnTo>
                  <a:lnTo>
                    <a:pt x="41" y="23"/>
                  </a:lnTo>
                  <a:lnTo>
                    <a:pt x="41" y="26"/>
                  </a:lnTo>
                  <a:lnTo>
                    <a:pt x="41" y="29"/>
                  </a:lnTo>
                  <a:lnTo>
                    <a:pt x="41" y="31"/>
                  </a:lnTo>
                  <a:lnTo>
                    <a:pt x="40" y="32"/>
                  </a:lnTo>
                  <a:lnTo>
                    <a:pt x="39" y="35"/>
                  </a:lnTo>
                  <a:lnTo>
                    <a:pt x="38" y="3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1311"/>
            <p:cNvSpPr>
              <a:spLocks/>
            </p:cNvSpPr>
            <p:nvPr/>
          </p:nvSpPr>
          <p:spPr bwMode="auto">
            <a:xfrm>
              <a:off x="5130800" y="896938"/>
              <a:ext cx="115888" cy="109538"/>
            </a:xfrm>
            <a:custGeom>
              <a:avLst/>
              <a:gdLst>
                <a:gd name="T0" fmla="*/ 73 w 73"/>
                <a:gd name="T1" fmla="*/ 3 h 69"/>
                <a:gd name="T2" fmla="*/ 68 w 73"/>
                <a:gd name="T3" fmla="*/ 7 h 69"/>
                <a:gd name="T4" fmla="*/ 63 w 73"/>
                <a:gd name="T5" fmla="*/ 10 h 69"/>
                <a:gd name="T6" fmla="*/ 61 w 73"/>
                <a:gd name="T7" fmla="*/ 15 h 69"/>
                <a:gd name="T8" fmla="*/ 63 w 73"/>
                <a:gd name="T9" fmla="*/ 19 h 69"/>
                <a:gd name="T10" fmla="*/ 64 w 73"/>
                <a:gd name="T11" fmla="*/ 23 h 69"/>
                <a:gd name="T12" fmla="*/ 63 w 73"/>
                <a:gd name="T13" fmla="*/ 28 h 69"/>
                <a:gd name="T14" fmla="*/ 64 w 73"/>
                <a:gd name="T15" fmla="*/ 35 h 69"/>
                <a:gd name="T16" fmla="*/ 61 w 73"/>
                <a:gd name="T17" fmla="*/ 40 h 69"/>
                <a:gd name="T18" fmla="*/ 53 w 73"/>
                <a:gd name="T19" fmla="*/ 45 h 69"/>
                <a:gd name="T20" fmla="*/ 44 w 73"/>
                <a:gd name="T21" fmla="*/ 51 h 69"/>
                <a:gd name="T22" fmla="*/ 36 w 73"/>
                <a:gd name="T23" fmla="*/ 57 h 69"/>
                <a:gd name="T24" fmla="*/ 27 w 73"/>
                <a:gd name="T25" fmla="*/ 62 h 69"/>
                <a:gd name="T26" fmla="*/ 20 w 73"/>
                <a:gd name="T27" fmla="*/ 67 h 69"/>
                <a:gd name="T28" fmla="*/ 12 w 73"/>
                <a:gd name="T29" fmla="*/ 68 h 69"/>
                <a:gd name="T30" fmla="*/ 8 w 73"/>
                <a:gd name="T31" fmla="*/ 66 h 69"/>
                <a:gd name="T32" fmla="*/ 5 w 73"/>
                <a:gd name="T33" fmla="*/ 63 h 69"/>
                <a:gd name="T34" fmla="*/ 6 w 73"/>
                <a:gd name="T35" fmla="*/ 60 h 69"/>
                <a:gd name="T36" fmla="*/ 5 w 73"/>
                <a:gd name="T37" fmla="*/ 59 h 69"/>
                <a:gd name="T38" fmla="*/ 5 w 73"/>
                <a:gd name="T39" fmla="*/ 56 h 69"/>
                <a:gd name="T40" fmla="*/ 5 w 73"/>
                <a:gd name="T41" fmla="*/ 55 h 69"/>
                <a:gd name="T42" fmla="*/ 5 w 73"/>
                <a:gd name="T43" fmla="*/ 53 h 69"/>
                <a:gd name="T44" fmla="*/ 7 w 73"/>
                <a:gd name="T45" fmla="*/ 52 h 69"/>
                <a:gd name="T46" fmla="*/ 5 w 73"/>
                <a:gd name="T47" fmla="*/ 51 h 69"/>
                <a:gd name="T48" fmla="*/ 6 w 73"/>
                <a:gd name="T49" fmla="*/ 49 h 69"/>
                <a:gd name="T50" fmla="*/ 8 w 73"/>
                <a:gd name="T51" fmla="*/ 47 h 69"/>
                <a:gd name="T52" fmla="*/ 10 w 73"/>
                <a:gd name="T53" fmla="*/ 47 h 69"/>
                <a:gd name="T54" fmla="*/ 9 w 73"/>
                <a:gd name="T55" fmla="*/ 46 h 69"/>
                <a:gd name="T56" fmla="*/ 10 w 73"/>
                <a:gd name="T57" fmla="*/ 45 h 69"/>
                <a:gd name="T58" fmla="*/ 12 w 73"/>
                <a:gd name="T59" fmla="*/ 42 h 69"/>
                <a:gd name="T60" fmla="*/ 9 w 73"/>
                <a:gd name="T61" fmla="*/ 39 h 69"/>
                <a:gd name="T62" fmla="*/ 9 w 73"/>
                <a:gd name="T63" fmla="*/ 38 h 69"/>
                <a:gd name="T64" fmla="*/ 8 w 73"/>
                <a:gd name="T65" fmla="*/ 36 h 69"/>
                <a:gd name="T66" fmla="*/ 4 w 73"/>
                <a:gd name="T67" fmla="*/ 37 h 69"/>
                <a:gd name="T68" fmla="*/ 3 w 73"/>
                <a:gd name="T69" fmla="*/ 31 h 69"/>
                <a:gd name="T70" fmla="*/ 2 w 73"/>
                <a:gd name="T71" fmla="*/ 27 h 69"/>
                <a:gd name="T72" fmla="*/ 1 w 73"/>
                <a:gd name="T73" fmla="*/ 20 h 69"/>
                <a:gd name="T74" fmla="*/ 4 w 73"/>
                <a:gd name="T75" fmla="*/ 21 h 69"/>
                <a:gd name="T76" fmla="*/ 5 w 73"/>
                <a:gd name="T77" fmla="*/ 19 h 69"/>
                <a:gd name="T78" fmla="*/ 7 w 73"/>
                <a:gd name="T79" fmla="*/ 16 h 69"/>
                <a:gd name="T80" fmla="*/ 9 w 73"/>
                <a:gd name="T81" fmla="*/ 15 h 69"/>
                <a:gd name="T82" fmla="*/ 7 w 73"/>
                <a:gd name="T83" fmla="*/ 10 h 69"/>
                <a:gd name="T84" fmla="*/ 8 w 73"/>
                <a:gd name="T85" fmla="*/ 6 h 69"/>
                <a:gd name="T86" fmla="*/ 12 w 73"/>
                <a:gd name="T87" fmla="*/ 8 h 69"/>
                <a:gd name="T88" fmla="*/ 16 w 73"/>
                <a:gd name="T89" fmla="*/ 9 h 69"/>
                <a:gd name="T90" fmla="*/ 20 w 73"/>
                <a:gd name="T91" fmla="*/ 7 h 69"/>
                <a:gd name="T92" fmla="*/ 25 w 73"/>
                <a:gd name="T93" fmla="*/ 5 h 69"/>
                <a:gd name="T94" fmla="*/ 28 w 73"/>
                <a:gd name="T95" fmla="*/ 6 h 69"/>
                <a:gd name="T96" fmla="*/ 32 w 73"/>
                <a:gd name="T97" fmla="*/ 8 h 69"/>
                <a:gd name="T98" fmla="*/ 39 w 73"/>
                <a:gd name="T99" fmla="*/ 8 h 69"/>
                <a:gd name="T100" fmla="*/ 46 w 73"/>
                <a:gd name="T101" fmla="*/ 6 h 69"/>
                <a:gd name="T102" fmla="*/ 55 w 73"/>
                <a:gd name="T103" fmla="*/ 2 h 69"/>
                <a:gd name="T104" fmla="*/ 60 w 73"/>
                <a:gd name="T105" fmla="*/ 3 h 69"/>
                <a:gd name="T106" fmla="*/ 65 w 73"/>
                <a:gd name="T107" fmla="*/ 2 h 69"/>
                <a:gd name="T108" fmla="*/ 70 w 73"/>
                <a:gd name="T109" fmla="*/ 0 h 69"/>
                <a:gd name="T110" fmla="*/ 72 w 73"/>
                <a:gd name="T111"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3" h="69">
                  <a:moveTo>
                    <a:pt x="73" y="2"/>
                  </a:moveTo>
                  <a:lnTo>
                    <a:pt x="73" y="3"/>
                  </a:lnTo>
                  <a:lnTo>
                    <a:pt x="73" y="3"/>
                  </a:lnTo>
                  <a:lnTo>
                    <a:pt x="72" y="4"/>
                  </a:lnTo>
                  <a:lnTo>
                    <a:pt x="71" y="6"/>
                  </a:lnTo>
                  <a:lnTo>
                    <a:pt x="68" y="7"/>
                  </a:lnTo>
                  <a:lnTo>
                    <a:pt x="67" y="9"/>
                  </a:lnTo>
                  <a:lnTo>
                    <a:pt x="65" y="10"/>
                  </a:lnTo>
                  <a:lnTo>
                    <a:pt x="63" y="10"/>
                  </a:lnTo>
                  <a:lnTo>
                    <a:pt x="62" y="11"/>
                  </a:lnTo>
                  <a:lnTo>
                    <a:pt x="62" y="12"/>
                  </a:lnTo>
                  <a:lnTo>
                    <a:pt x="61" y="15"/>
                  </a:lnTo>
                  <a:lnTo>
                    <a:pt x="61" y="16"/>
                  </a:lnTo>
                  <a:lnTo>
                    <a:pt x="62" y="17"/>
                  </a:lnTo>
                  <a:lnTo>
                    <a:pt x="63" y="19"/>
                  </a:lnTo>
                  <a:lnTo>
                    <a:pt x="63" y="21"/>
                  </a:lnTo>
                  <a:lnTo>
                    <a:pt x="64" y="22"/>
                  </a:lnTo>
                  <a:lnTo>
                    <a:pt x="64" y="23"/>
                  </a:lnTo>
                  <a:lnTo>
                    <a:pt x="63" y="24"/>
                  </a:lnTo>
                  <a:lnTo>
                    <a:pt x="63" y="26"/>
                  </a:lnTo>
                  <a:lnTo>
                    <a:pt x="63" y="28"/>
                  </a:lnTo>
                  <a:lnTo>
                    <a:pt x="63" y="31"/>
                  </a:lnTo>
                  <a:lnTo>
                    <a:pt x="64" y="34"/>
                  </a:lnTo>
                  <a:lnTo>
                    <a:pt x="64" y="35"/>
                  </a:lnTo>
                  <a:lnTo>
                    <a:pt x="63" y="37"/>
                  </a:lnTo>
                  <a:lnTo>
                    <a:pt x="62" y="39"/>
                  </a:lnTo>
                  <a:lnTo>
                    <a:pt x="61" y="40"/>
                  </a:lnTo>
                  <a:lnTo>
                    <a:pt x="59" y="41"/>
                  </a:lnTo>
                  <a:lnTo>
                    <a:pt x="56" y="43"/>
                  </a:lnTo>
                  <a:lnTo>
                    <a:pt x="53" y="45"/>
                  </a:lnTo>
                  <a:lnTo>
                    <a:pt x="50" y="46"/>
                  </a:lnTo>
                  <a:lnTo>
                    <a:pt x="47" y="49"/>
                  </a:lnTo>
                  <a:lnTo>
                    <a:pt x="44" y="51"/>
                  </a:lnTo>
                  <a:lnTo>
                    <a:pt x="42" y="53"/>
                  </a:lnTo>
                  <a:lnTo>
                    <a:pt x="39" y="55"/>
                  </a:lnTo>
                  <a:lnTo>
                    <a:pt x="36" y="57"/>
                  </a:lnTo>
                  <a:lnTo>
                    <a:pt x="32" y="58"/>
                  </a:lnTo>
                  <a:lnTo>
                    <a:pt x="30" y="60"/>
                  </a:lnTo>
                  <a:lnTo>
                    <a:pt x="27" y="62"/>
                  </a:lnTo>
                  <a:lnTo>
                    <a:pt x="25" y="63"/>
                  </a:lnTo>
                  <a:lnTo>
                    <a:pt x="23" y="65"/>
                  </a:lnTo>
                  <a:lnTo>
                    <a:pt x="20" y="67"/>
                  </a:lnTo>
                  <a:lnTo>
                    <a:pt x="17" y="69"/>
                  </a:lnTo>
                  <a:lnTo>
                    <a:pt x="13" y="68"/>
                  </a:lnTo>
                  <a:lnTo>
                    <a:pt x="12" y="68"/>
                  </a:lnTo>
                  <a:lnTo>
                    <a:pt x="11" y="67"/>
                  </a:lnTo>
                  <a:lnTo>
                    <a:pt x="10" y="67"/>
                  </a:lnTo>
                  <a:lnTo>
                    <a:pt x="8" y="66"/>
                  </a:lnTo>
                  <a:lnTo>
                    <a:pt x="7" y="64"/>
                  </a:lnTo>
                  <a:lnTo>
                    <a:pt x="6" y="64"/>
                  </a:lnTo>
                  <a:lnTo>
                    <a:pt x="5" y="63"/>
                  </a:lnTo>
                  <a:lnTo>
                    <a:pt x="5" y="63"/>
                  </a:lnTo>
                  <a:lnTo>
                    <a:pt x="6" y="62"/>
                  </a:lnTo>
                  <a:lnTo>
                    <a:pt x="6" y="60"/>
                  </a:lnTo>
                  <a:lnTo>
                    <a:pt x="6" y="60"/>
                  </a:lnTo>
                  <a:lnTo>
                    <a:pt x="6" y="59"/>
                  </a:lnTo>
                  <a:lnTo>
                    <a:pt x="5" y="59"/>
                  </a:lnTo>
                  <a:lnTo>
                    <a:pt x="6" y="58"/>
                  </a:lnTo>
                  <a:lnTo>
                    <a:pt x="5" y="57"/>
                  </a:lnTo>
                  <a:lnTo>
                    <a:pt x="5" y="56"/>
                  </a:lnTo>
                  <a:lnTo>
                    <a:pt x="5" y="56"/>
                  </a:lnTo>
                  <a:lnTo>
                    <a:pt x="5" y="55"/>
                  </a:lnTo>
                  <a:lnTo>
                    <a:pt x="5" y="55"/>
                  </a:lnTo>
                  <a:lnTo>
                    <a:pt x="5" y="54"/>
                  </a:lnTo>
                  <a:lnTo>
                    <a:pt x="5" y="53"/>
                  </a:lnTo>
                  <a:lnTo>
                    <a:pt x="5" y="53"/>
                  </a:lnTo>
                  <a:lnTo>
                    <a:pt x="6" y="53"/>
                  </a:lnTo>
                  <a:lnTo>
                    <a:pt x="6" y="52"/>
                  </a:lnTo>
                  <a:lnTo>
                    <a:pt x="7" y="52"/>
                  </a:lnTo>
                  <a:lnTo>
                    <a:pt x="6" y="52"/>
                  </a:lnTo>
                  <a:lnTo>
                    <a:pt x="6" y="51"/>
                  </a:lnTo>
                  <a:lnTo>
                    <a:pt x="5" y="51"/>
                  </a:lnTo>
                  <a:lnTo>
                    <a:pt x="6" y="50"/>
                  </a:lnTo>
                  <a:lnTo>
                    <a:pt x="6" y="50"/>
                  </a:lnTo>
                  <a:lnTo>
                    <a:pt x="6" y="49"/>
                  </a:lnTo>
                  <a:lnTo>
                    <a:pt x="7" y="49"/>
                  </a:lnTo>
                  <a:lnTo>
                    <a:pt x="7" y="47"/>
                  </a:lnTo>
                  <a:lnTo>
                    <a:pt x="8" y="47"/>
                  </a:lnTo>
                  <a:lnTo>
                    <a:pt x="9" y="47"/>
                  </a:lnTo>
                  <a:lnTo>
                    <a:pt x="10" y="49"/>
                  </a:lnTo>
                  <a:lnTo>
                    <a:pt x="10" y="47"/>
                  </a:lnTo>
                  <a:lnTo>
                    <a:pt x="10" y="47"/>
                  </a:lnTo>
                  <a:lnTo>
                    <a:pt x="9" y="47"/>
                  </a:lnTo>
                  <a:lnTo>
                    <a:pt x="9" y="46"/>
                  </a:lnTo>
                  <a:lnTo>
                    <a:pt x="9" y="46"/>
                  </a:lnTo>
                  <a:lnTo>
                    <a:pt x="9" y="45"/>
                  </a:lnTo>
                  <a:lnTo>
                    <a:pt x="10" y="45"/>
                  </a:lnTo>
                  <a:lnTo>
                    <a:pt x="11" y="44"/>
                  </a:lnTo>
                  <a:lnTo>
                    <a:pt x="11" y="43"/>
                  </a:lnTo>
                  <a:lnTo>
                    <a:pt x="12" y="42"/>
                  </a:lnTo>
                  <a:lnTo>
                    <a:pt x="10" y="39"/>
                  </a:lnTo>
                  <a:lnTo>
                    <a:pt x="10" y="39"/>
                  </a:lnTo>
                  <a:lnTo>
                    <a:pt x="9" y="39"/>
                  </a:lnTo>
                  <a:lnTo>
                    <a:pt x="8" y="38"/>
                  </a:lnTo>
                  <a:lnTo>
                    <a:pt x="8" y="38"/>
                  </a:lnTo>
                  <a:lnTo>
                    <a:pt x="9" y="38"/>
                  </a:lnTo>
                  <a:lnTo>
                    <a:pt x="9" y="37"/>
                  </a:lnTo>
                  <a:lnTo>
                    <a:pt x="9" y="36"/>
                  </a:lnTo>
                  <a:lnTo>
                    <a:pt x="8" y="36"/>
                  </a:lnTo>
                  <a:lnTo>
                    <a:pt x="7" y="37"/>
                  </a:lnTo>
                  <a:lnTo>
                    <a:pt x="6" y="37"/>
                  </a:lnTo>
                  <a:lnTo>
                    <a:pt x="4" y="37"/>
                  </a:lnTo>
                  <a:lnTo>
                    <a:pt x="3" y="34"/>
                  </a:lnTo>
                  <a:lnTo>
                    <a:pt x="3" y="32"/>
                  </a:lnTo>
                  <a:lnTo>
                    <a:pt x="3" y="31"/>
                  </a:lnTo>
                  <a:lnTo>
                    <a:pt x="3" y="29"/>
                  </a:lnTo>
                  <a:lnTo>
                    <a:pt x="2" y="28"/>
                  </a:lnTo>
                  <a:lnTo>
                    <a:pt x="2" y="27"/>
                  </a:lnTo>
                  <a:lnTo>
                    <a:pt x="2" y="26"/>
                  </a:lnTo>
                  <a:lnTo>
                    <a:pt x="0" y="24"/>
                  </a:lnTo>
                  <a:lnTo>
                    <a:pt x="1" y="20"/>
                  </a:lnTo>
                  <a:lnTo>
                    <a:pt x="1" y="19"/>
                  </a:lnTo>
                  <a:lnTo>
                    <a:pt x="2" y="20"/>
                  </a:lnTo>
                  <a:lnTo>
                    <a:pt x="4" y="21"/>
                  </a:lnTo>
                  <a:lnTo>
                    <a:pt x="4" y="21"/>
                  </a:lnTo>
                  <a:lnTo>
                    <a:pt x="5" y="19"/>
                  </a:lnTo>
                  <a:lnTo>
                    <a:pt x="5" y="19"/>
                  </a:lnTo>
                  <a:lnTo>
                    <a:pt x="6" y="18"/>
                  </a:lnTo>
                  <a:lnTo>
                    <a:pt x="6" y="16"/>
                  </a:lnTo>
                  <a:lnTo>
                    <a:pt x="7" y="16"/>
                  </a:lnTo>
                  <a:lnTo>
                    <a:pt x="7" y="15"/>
                  </a:lnTo>
                  <a:lnTo>
                    <a:pt x="8" y="15"/>
                  </a:lnTo>
                  <a:lnTo>
                    <a:pt x="9" y="15"/>
                  </a:lnTo>
                  <a:lnTo>
                    <a:pt x="9" y="15"/>
                  </a:lnTo>
                  <a:lnTo>
                    <a:pt x="7" y="11"/>
                  </a:lnTo>
                  <a:lnTo>
                    <a:pt x="7" y="10"/>
                  </a:lnTo>
                  <a:lnTo>
                    <a:pt x="8" y="8"/>
                  </a:lnTo>
                  <a:lnTo>
                    <a:pt x="8" y="7"/>
                  </a:lnTo>
                  <a:lnTo>
                    <a:pt x="8" y="6"/>
                  </a:lnTo>
                  <a:lnTo>
                    <a:pt x="9" y="7"/>
                  </a:lnTo>
                  <a:lnTo>
                    <a:pt x="11" y="7"/>
                  </a:lnTo>
                  <a:lnTo>
                    <a:pt x="12" y="8"/>
                  </a:lnTo>
                  <a:lnTo>
                    <a:pt x="13" y="8"/>
                  </a:lnTo>
                  <a:lnTo>
                    <a:pt x="14" y="8"/>
                  </a:lnTo>
                  <a:lnTo>
                    <a:pt x="16" y="9"/>
                  </a:lnTo>
                  <a:lnTo>
                    <a:pt x="17" y="9"/>
                  </a:lnTo>
                  <a:lnTo>
                    <a:pt x="18" y="8"/>
                  </a:lnTo>
                  <a:lnTo>
                    <a:pt x="20" y="7"/>
                  </a:lnTo>
                  <a:lnTo>
                    <a:pt x="21" y="7"/>
                  </a:lnTo>
                  <a:lnTo>
                    <a:pt x="22" y="7"/>
                  </a:lnTo>
                  <a:lnTo>
                    <a:pt x="25" y="5"/>
                  </a:lnTo>
                  <a:lnTo>
                    <a:pt x="26" y="5"/>
                  </a:lnTo>
                  <a:lnTo>
                    <a:pt x="27" y="5"/>
                  </a:lnTo>
                  <a:lnTo>
                    <a:pt x="28" y="6"/>
                  </a:lnTo>
                  <a:lnTo>
                    <a:pt x="30" y="7"/>
                  </a:lnTo>
                  <a:lnTo>
                    <a:pt x="31" y="8"/>
                  </a:lnTo>
                  <a:lnTo>
                    <a:pt x="32" y="8"/>
                  </a:lnTo>
                  <a:lnTo>
                    <a:pt x="33" y="8"/>
                  </a:lnTo>
                  <a:lnTo>
                    <a:pt x="37" y="8"/>
                  </a:lnTo>
                  <a:lnTo>
                    <a:pt x="39" y="8"/>
                  </a:lnTo>
                  <a:lnTo>
                    <a:pt x="41" y="8"/>
                  </a:lnTo>
                  <a:lnTo>
                    <a:pt x="43" y="7"/>
                  </a:lnTo>
                  <a:lnTo>
                    <a:pt x="46" y="6"/>
                  </a:lnTo>
                  <a:lnTo>
                    <a:pt x="51" y="4"/>
                  </a:lnTo>
                  <a:lnTo>
                    <a:pt x="54" y="3"/>
                  </a:lnTo>
                  <a:lnTo>
                    <a:pt x="55" y="2"/>
                  </a:lnTo>
                  <a:lnTo>
                    <a:pt x="56" y="2"/>
                  </a:lnTo>
                  <a:lnTo>
                    <a:pt x="58" y="3"/>
                  </a:lnTo>
                  <a:lnTo>
                    <a:pt x="60" y="3"/>
                  </a:lnTo>
                  <a:lnTo>
                    <a:pt x="61" y="3"/>
                  </a:lnTo>
                  <a:lnTo>
                    <a:pt x="63" y="3"/>
                  </a:lnTo>
                  <a:lnTo>
                    <a:pt x="65" y="2"/>
                  </a:lnTo>
                  <a:lnTo>
                    <a:pt x="67" y="2"/>
                  </a:lnTo>
                  <a:lnTo>
                    <a:pt x="68" y="1"/>
                  </a:lnTo>
                  <a:lnTo>
                    <a:pt x="70" y="0"/>
                  </a:lnTo>
                  <a:lnTo>
                    <a:pt x="71" y="0"/>
                  </a:lnTo>
                  <a:lnTo>
                    <a:pt x="71" y="0"/>
                  </a:lnTo>
                  <a:lnTo>
                    <a:pt x="72" y="0"/>
                  </a:lnTo>
                  <a:lnTo>
                    <a:pt x="72" y="1"/>
                  </a:lnTo>
                  <a:lnTo>
                    <a:pt x="73"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1312"/>
            <p:cNvSpPr>
              <a:spLocks/>
            </p:cNvSpPr>
            <p:nvPr/>
          </p:nvSpPr>
          <p:spPr bwMode="auto">
            <a:xfrm>
              <a:off x="4579938" y="668338"/>
              <a:ext cx="76200" cy="42863"/>
            </a:xfrm>
            <a:custGeom>
              <a:avLst/>
              <a:gdLst>
                <a:gd name="T0" fmla="*/ 39 w 48"/>
                <a:gd name="T1" fmla="*/ 4 h 27"/>
                <a:gd name="T2" fmla="*/ 37 w 48"/>
                <a:gd name="T3" fmla="*/ 8 h 27"/>
                <a:gd name="T4" fmla="*/ 38 w 48"/>
                <a:gd name="T5" fmla="*/ 10 h 27"/>
                <a:gd name="T6" fmla="*/ 40 w 48"/>
                <a:gd name="T7" fmla="*/ 10 h 27"/>
                <a:gd name="T8" fmla="*/ 42 w 48"/>
                <a:gd name="T9" fmla="*/ 11 h 27"/>
                <a:gd name="T10" fmla="*/ 45 w 48"/>
                <a:gd name="T11" fmla="*/ 12 h 27"/>
                <a:gd name="T12" fmla="*/ 48 w 48"/>
                <a:gd name="T13" fmla="*/ 12 h 27"/>
                <a:gd name="T14" fmla="*/ 47 w 48"/>
                <a:gd name="T15" fmla="*/ 15 h 27"/>
                <a:gd name="T16" fmla="*/ 48 w 48"/>
                <a:gd name="T17" fmla="*/ 17 h 27"/>
                <a:gd name="T18" fmla="*/ 45 w 48"/>
                <a:gd name="T19" fmla="*/ 15 h 27"/>
                <a:gd name="T20" fmla="*/ 44 w 48"/>
                <a:gd name="T21" fmla="*/ 17 h 27"/>
                <a:gd name="T22" fmla="*/ 44 w 48"/>
                <a:gd name="T23" fmla="*/ 19 h 27"/>
                <a:gd name="T24" fmla="*/ 45 w 48"/>
                <a:gd name="T25" fmla="*/ 21 h 27"/>
                <a:gd name="T26" fmla="*/ 44 w 48"/>
                <a:gd name="T27" fmla="*/ 21 h 27"/>
                <a:gd name="T28" fmla="*/ 42 w 48"/>
                <a:gd name="T29" fmla="*/ 20 h 27"/>
                <a:gd name="T30" fmla="*/ 39 w 48"/>
                <a:gd name="T31" fmla="*/ 21 h 27"/>
                <a:gd name="T32" fmla="*/ 37 w 48"/>
                <a:gd name="T33" fmla="*/ 19 h 27"/>
                <a:gd name="T34" fmla="*/ 36 w 48"/>
                <a:gd name="T35" fmla="*/ 18 h 27"/>
                <a:gd name="T36" fmla="*/ 36 w 48"/>
                <a:gd name="T37" fmla="*/ 21 h 27"/>
                <a:gd name="T38" fmla="*/ 33 w 48"/>
                <a:gd name="T39" fmla="*/ 24 h 27"/>
                <a:gd name="T40" fmla="*/ 33 w 48"/>
                <a:gd name="T41" fmla="*/ 26 h 27"/>
                <a:gd name="T42" fmla="*/ 33 w 48"/>
                <a:gd name="T43" fmla="*/ 27 h 27"/>
                <a:gd name="T44" fmla="*/ 31 w 48"/>
                <a:gd name="T45" fmla="*/ 25 h 27"/>
                <a:gd name="T46" fmla="*/ 28 w 48"/>
                <a:gd name="T47" fmla="*/ 23 h 27"/>
                <a:gd name="T48" fmla="*/ 26 w 48"/>
                <a:gd name="T49" fmla="*/ 21 h 27"/>
                <a:gd name="T50" fmla="*/ 26 w 48"/>
                <a:gd name="T51" fmla="*/ 19 h 27"/>
                <a:gd name="T52" fmla="*/ 24 w 48"/>
                <a:gd name="T53" fmla="*/ 20 h 27"/>
                <a:gd name="T54" fmla="*/ 23 w 48"/>
                <a:gd name="T55" fmla="*/ 22 h 27"/>
                <a:gd name="T56" fmla="*/ 21 w 48"/>
                <a:gd name="T57" fmla="*/ 24 h 27"/>
                <a:gd name="T58" fmla="*/ 17 w 48"/>
                <a:gd name="T59" fmla="*/ 25 h 27"/>
                <a:gd name="T60" fmla="*/ 14 w 48"/>
                <a:gd name="T61" fmla="*/ 26 h 27"/>
                <a:gd name="T62" fmla="*/ 11 w 48"/>
                <a:gd name="T63" fmla="*/ 26 h 27"/>
                <a:gd name="T64" fmla="*/ 10 w 48"/>
                <a:gd name="T65" fmla="*/ 24 h 27"/>
                <a:gd name="T66" fmla="*/ 8 w 48"/>
                <a:gd name="T67" fmla="*/ 22 h 27"/>
                <a:gd name="T68" fmla="*/ 8 w 48"/>
                <a:gd name="T69" fmla="*/ 20 h 27"/>
                <a:gd name="T70" fmla="*/ 6 w 48"/>
                <a:gd name="T71" fmla="*/ 19 h 27"/>
                <a:gd name="T72" fmla="*/ 3 w 48"/>
                <a:gd name="T73" fmla="*/ 20 h 27"/>
                <a:gd name="T74" fmla="*/ 3 w 48"/>
                <a:gd name="T75" fmla="*/ 21 h 27"/>
                <a:gd name="T76" fmla="*/ 0 w 48"/>
                <a:gd name="T77" fmla="*/ 23 h 27"/>
                <a:gd name="T78" fmla="*/ 0 w 48"/>
                <a:gd name="T79" fmla="*/ 21 h 27"/>
                <a:gd name="T80" fmla="*/ 1 w 48"/>
                <a:gd name="T81" fmla="*/ 20 h 27"/>
                <a:gd name="T82" fmla="*/ 1 w 48"/>
                <a:gd name="T83" fmla="*/ 18 h 27"/>
                <a:gd name="T84" fmla="*/ 3 w 48"/>
                <a:gd name="T85" fmla="*/ 15 h 27"/>
                <a:gd name="T86" fmla="*/ 4 w 48"/>
                <a:gd name="T87" fmla="*/ 11 h 27"/>
                <a:gd name="T88" fmla="*/ 7 w 48"/>
                <a:gd name="T89" fmla="*/ 10 h 27"/>
                <a:gd name="T90" fmla="*/ 10 w 48"/>
                <a:gd name="T91" fmla="*/ 7 h 27"/>
                <a:gd name="T92" fmla="*/ 10 w 48"/>
                <a:gd name="T93" fmla="*/ 6 h 27"/>
                <a:gd name="T94" fmla="*/ 9 w 48"/>
                <a:gd name="T95" fmla="*/ 5 h 27"/>
                <a:gd name="T96" fmla="*/ 12 w 48"/>
                <a:gd name="T97" fmla="*/ 4 h 27"/>
                <a:gd name="T98" fmla="*/ 12 w 48"/>
                <a:gd name="T99" fmla="*/ 5 h 27"/>
                <a:gd name="T100" fmla="*/ 15 w 48"/>
                <a:gd name="T101" fmla="*/ 4 h 27"/>
                <a:gd name="T102" fmla="*/ 17 w 48"/>
                <a:gd name="T103" fmla="*/ 3 h 27"/>
                <a:gd name="T104" fmla="*/ 22 w 48"/>
                <a:gd name="T105" fmla="*/ 3 h 27"/>
                <a:gd name="T106" fmla="*/ 25 w 48"/>
                <a:gd name="T107" fmla="*/ 3 h 27"/>
                <a:gd name="T108" fmla="*/ 26 w 48"/>
                <a:gd name="T109" fmla="*/ 2 h 27"/>
                <a:gd name="T110" fmla="*/ 27 w 48"/>
                <a:gd name="T111" fmla="*/ 2 h 27"/>
                <a:gd name="T112" fmla="*/ 25 w 48"/>
                <a:gd name="T113" fmla="*/ 2 h 27"/>
                <a:gd name="T114" fmla="*/ 26 w 48"/>
                <a:gd name="T115" fmla="*/ 0 h 27"/>
                <a:gd name="T116" fmla="*/ 28 w 48"/>
                <a:gd name="T117" fmla="*/ 1 h 27"/>
                <a:gd name="T118" fmla="*/ 29 w 48"/>
                <a:gd name="T119" fmla="*/ 1 h 27"/>
                <a:gd name="T120" fmla="*/ 31 w 48"/>
                <a:gd name="T121" fmla="*/ 2 h 27"/>
                <a:gd name="T122" fmla="*/ 36 w 48"/>
                <a:gd name="T123" fmla="*/ 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 h="27">
                  <a:moveTo>
                    <a:pt x="38" y="4"/>
                  </a:moveTo>
                  <a:lnTo>
                    <a:pt x="38" y="4"/>
                  </a:lnTo>
                  <a:lnTo>
                    <a:pt x="39" y="4"/>
                  </a:lnTo>
                  <a:lnTo>
                    <a:pt x="39" y="5"/>
                  </a:lnTo>
                  <a:lnTo>
                    <a:pt x="38" y="7"/>
                  </a:lnTo>
                  <a:lnTo>
                    <a:pt x="37" y="8"/>
                  </a:lnTo>
                  <a:lnTo>
                    <a:pt x="37" y="9"/>
                  </a:lnTo>
                  <a:lnTo>
                    <a:pt x="38" y="10"/>
                  </a:lnTo>
                  <a:lnTo>
                    <a:pt x="38" y="10"/>
                  </a:lnTo>
                  <a:lnTo>
                    <a:pt x="39" y="10"/>
                  </a:lnTo>
                  <a:lnTo>
                    <a:pt x="39" y="10"/>
                  </a:lnTo>
                  <a:lnTo>
                    <a:pt x="40" y="10"/>
                  </a:lnTo>
                  <a:lnTo>
                    <a:pt x="41" y="10"/>
                  </a:lnTo>
                  <a:lnTo>
                    <a:pt x="42" y="11"/>
                  </a:lnTo>
                  <a:lnTo>
                    <a:pt x="42" y="11"/>
                  </a:lnTo>
                  <a:lnTo>
                    <a:pt x="43" y="12"/>
                  </a:lnTo>
                  <a:lnTo>
                    <a:pt x="45" y="12"/>
                  </a:lnTo>
                  <a:lnTo>
                    <a:pt x="45" y="12"/>
                  </a:lnTo>
                  <a:lnTo>
                    <a:pt x="47" y="11"/>
                  </a:lnTo>
                  <a:lnTo>
                    <a:pt x="47" y="11"/>
                  </a:lnTo>
                  <a:lnTo>
                    <a:pt x="48" y="12"/>
                  </a:lnTo>
                  <a:lnTo>
                    <a:pt x="48" y="12"/>
                  </a:lnTo>
                  <a:lnTo>
                    <a:pt x="48" y="14"/>
                  </a:lnTo>
                  <a:lnTo>
                    <a:pt x="47" y="15"/>
                  </a:lnTo>
                  <a:lnTo>
                    <a:pt x="48" y="15"/>
                  </a:lnTo>
                  <a:lnTo>
                    <a:pt x="48" y="17"/>
                  </a:lnTo>
                  <a:lnTo>
                    <a:pt x="48" y="17"/>
                  </a:lnTo>
                  <a:lnTo>
                    <a:pt x="47" y="17"/>
                  </a:lnTo>
                  <a:lnTo>
                    <a:pt x="46" y="17"/>
                  </a:lnTo>
                  <a:lnTo>
                    <a:pt x="45" y="15"/>
                  </a:lnTo>
                  <a:lnTo>
                    <a:pt x="45" y="15"/>
                  </a:lnTo>
                  <a:lnTo>
                    <a:pt x="44" y="17"/>
                  </a:lnTo>
                  <a:lnTo>
                    <a:pt x="44" y="17"/>
                  </a:lnTo>
                  <a:lnTo>
                    <a:pt x="44" y="18"/>
                  </a:lnTo>
                  <a:lnTo>
                    <a:pt x="44" y="19"/>
                  </a:lnTo>
                  <a:lnTo>
                    <a:pt x="44" y="19"/>
                  </a:lnTo>
                  <a:lnTo>
                    <a:pt x="45" y="20"/>
                  </a:lnTo>
                  <a:lnTo>
                    <a:pt x="45" y="21"/>
                  </a:lnTo>
                  <a:lnTo>
                    <a:pt x="45" y="21"/>
                  </a:lnTo>
                  <a:lnTo>
                    <a:pt x="45" y="21"/>
                  </a:lnTo>
                  <a:lnTo>
                    <a:pt x="44" y="22"/>
                  </a:lnTo>
                  <a:lnTo>
                    <a:pt x="44" y="21"/>
                  </a:lnTo>
                  <a:lnTo>
                    <a:pt x="43" y="20"/>
                  </a:lnTo>
                  <a:lnTo>
                    <a:pt x="43" y="20"/>
                  </a:lnTo>
                  <a:lnTo>
                    <a:pt x="42" y="20"/>
                  </a:lnTo>
                  <a:lnTo>
                    <a:pt x="41" y="20"/>
                  </a:lnTo>
                  <a:lnTo>
                    <a:pt x="40" y="21"/>
                  </a:lnTo>
                  <a:lnTo>
                    <a:pt x="39" y="21"/>
                  </a:lnTo>
                  <a:lnTo>
                    <a:pt x="38" y="21"/>
                  </a:lnTo>
                  <a:lnTo>
                    <a:pt x="38" y="20"/>
                  </a:lnTo>
                  <a:lnTo>
                    <a:pt x="37" y="19"/>
                  </a:lnTo>
                  <a:lnTo>
                    <a:pt x="37" y="18"/>
                  </a:lnTo>
                  <a:lnTo>
                    <a:pt x="37" y="18"/>
                  </a:lnTo>
                  <a:lnTo>
                    <a:pt x="36" y="18"/>
                  </a:lnTo>
                  <a:lnTo>
                    <a:pt x="36" y="18"/>
                  </a:lnTo>
                  <a:lnTo>
                    <a:pt x="36" y="19"/>
                  </a:lnTo>
                  <a:lnTo>
                    <a:pt x="36" y="21"/>
                  </a:lnTo>
                  <a:lnTo>
                    <a:pt x="35" y="22"/>
                  </a:lnTo>
                  <a:lnTo>
                    <a:pt x="34" y="23"/>
                  </a:lnTo>
                  <a:lnTo>
                    <a:pt x="33" y="24"/>
                  </a:lnTo>
                  <a:lnTo>
                    <a:pt x="33" y="24"/>
                  </a:lnTo>
                  <a:lnTo>
                    <a:pt x="33" y="25"/>
                  </a:lnTo>
                  <a:lnTo>
                    <a:pt x="33" y="26"/>
                  </a:lnTo>
                  <a:lnTo>
                    <a:pt x="34" y="26"/>
                  </a:lnTo>
                  <a:lnTo>
                    <a:pt x="33" y="27"/>
                  </a:lnTo>
                  <a:lnTo>
                    <a:pt x="33" y="27"/>
                  </a:lnTo>
                  <a:lnTo>
                    <a:pt x="32" y="26"/>
                  </a:lnTo>
                  <a:lnTo>
                    <a:pt x="32" y="26"/>
                  </a:lnTo>
                  <a:lnTo>
                    <a:pt x="31" y="25"/>
                  </a:lnTo>
                  <a:lnTo>
                    <a:pt x="31" y="24"/>
                  </a:lnTo>
                  <a:lnTo>
                    <a:pt x="31" y="24"/>
                  </a:lnTo>
                  <a:lnTo>
                    <a:pt x="28" y="23"/>
                  </a:lnTo>
                  <a:lnTo>
                    <a:pt x="27" y="23"/>
                  </a:lnTo>
                  <a:lnTo>
                    <a:pt x="26" y="21"/>
                  </a:lnTo>
                  <a:lnTo>
                    <a:pt x="26" y="21"/>
                  </a:lnTo>
                  <a:lnTo>
                    <a:pt x="26" y="19"/>
                  </a:lnTo>
                  <a:lnTo>
                    <a:pt x="26" y="19"/>
                  </a:lnTo>
                  <a:lnTo>
                    <a:pt x="26" y="19"/>
                  </a:lnTo>
                  <a:lnTo>
                    <a:pt x="25" y="19"/>
                  </a:lnTo>
                  <a:lnTo>
                    <a:pt x="24" y="19"/>
                  </a:lnTo>
                  <a:lnTo>
                    <a:pt x="24" y="20"/>
                  </a:lnTo>
                  <a:lnTo>
                    <a:pt x="22" y="21"/>
                  </a:lnTo>
                  <a:lnTo>
                    <a:pt x="22" y="21"/>
                  </a:lnTo>
                  <a:lnTo>
                    <a:pt x="23" y="22"/>
                  </a:lnTo>
                  <a:lnTo>
                    <a:pt x="23" y="22"/>
                  </a:lnTo>
                  <a:lnTo>
                    <a:pt x="22" y="24"/>
                  </a:lnTo>
                  <a:lnTo>
                    <a:pt x="21" y="24"/>
                  </a:lnTo>
                  <a:lnTo>
                    <a:pt x="20" y="25"/>
                  </a:lnTo>
                  <a:lnTo>
                    <a:pt x="19" y="26"/>
                  </a:lnTo>
                  <a:lnTo>
                    <a:pt x="17" y="25"/>
                  </a:lnTo>
                  <a:lnTo>
                    <a:pt x="17" y="25"/>
                  </a:lnTo>
                  <a:lnTo>
                    <a:pt x="16" y="25"/>
                  </a:lnTo>
                  <a:lnTo>
                    <a:pt x="14" y="26"/>
                  </a:lnTo>
                  <a:lnTo>
                    <a:pt x="12" y="26"/>
                  </a:lnTo>
                  <a:lnTo>
                    <a:pt x="11" y="26"/>
                  </a:lnTo>
                  <a:lnTo>
                    <a:pt x="11" y="26"/>
                  </a:lnTo>
                  <a:lnTo>
                    <a:pt x="11" y="25"/>
                  </a:lnTo>
                  <a:lnTo>
                    <a:pt x="10" y="24"/>
                  </a:lnTo>
                  <a:lnTo>
                    <a:pt x="10" y="24"/>
                  </a:lnTo>
                  <a:lnTo>
                    <a:pt x="9" y="23"/>
                  </a:lnTo>
                  <a:lnTo>
                    <a:pt x="9" y="23"/>
                  </a:lnTo>
                  <a:lnTo>
                    <a:pt x="8" y="22"/>
                  </a:lnTo>
                  <a:lnTo>
                    <a:pt x="9" y="21"/>
                  </a:lnTo>
                  <a:lnTo>
                    <a:pt x="8" y="20"/>
                  </a:lnTo>
                  <a:lnTo>
                    <a:pt x="8" y="20"/>
                  </a:lnTo>
                  <a:lnTo>
                    <a:pt x="8" y="19"/>
                  </a:lnTo>
                  <a:lnTo>
                    <a:pt x="8" y="19"/>
                  </a:lnTo>
                  <a:lnTo>
                    <a:pt x="6" y="19"/>
                  </a:lnTo>
                  <a:lnTo>
                    <a:pt x="5" y="19"/>
                  </a:lnTo>
                  <a:lnTo>
                    <a:pt x="3" y="19"/>
                  </a:lnTo>
                  <a:lnTo>
                    <a:pt x="3" y="20"/>
                  </a:lnTo>
                  <a:lnTo>
                    <a:pt x="2" y="20"/>
                  </a:lnTo>
                  <a:lnTo>
                    <a:pt x="3" y="21"/>
                  </a:lnTo>
                  <a:lnTo>
                    <a:pt x="3" y="21"/>
                  </a:lnTo>
                  <a:lnTo>
                    <a:pt x="2" y="22"/>
                  </a:lnTo>
                  <a:lnTo>
                    <a:pt x="1" y="23"/>
                  </a:lnTo>
                  <a:lnTo>
                    <a:pt x="0" y="23"/>
                  </a:lnTo>
                  <a:lnTo>
                    <a:pt x="0" y="23"/>
                  </a:lnTo>
                  <a:lnTo>
                    <a:pt x="0" y="22"/>
                  </a:lnTo>
                  <a:lnTo>
                    <a:pt x="0" y="21"/>
                  </a:lnTo>
                  <a:lnTo>
                    <a:pt x="1" y="21"/>
                  </a:lnTo>
                  <a:lnTo>
                    <a:pt x="1" y="20"/>
                  </a:lnTo>
                  <a:lnTo>
                    <a:pt x="1" y="20"/>
                  </a:lnTo>
                  <a:lnTo>
                    <a:pt x="1" y="19"/>
                  </a:lnTo>
                  <a:lnTo>
                    <a:pt x="1" y="19"/>
                  </a:lnTo>
                  <a:lnTo>
                    <a:pt x="1" y="18"/>
                  </a:lnTo>
                  <a:lnTo>
                    <a:pt x="1" y="17"/>
                  </a:lnTo>
                  <a:lnTo>
                    <a:pt x="2" y="17"/>
                  </a:lnTo>
                  <a:lnTo>
                    <a:pt x="3" y="15"/>
                  </a:lnTo>
                  <a:lnTo>
                    <a:pt x="4" y="14"/>
                  </a:lnTo>
                  <a:lnTo>
                    <a:pt x="4" y="13"/>
                  </a:lnTo>
                  <a:lnTo>
                    <a:pt x="4" y="11"/>
                  </a:lnTo>
                  <a:lnTo>
                    <a:pt x="5" y="11"/>
                  </a:lnTo>
                  <a:lnTo>
                    <a:pt x="6" y="10"/>
                  </a:lnTo>
                  <a:lnTo>
                    <a:pt x="7" y="10"/>
                  </a:lnTo>
                  <a:lnTo>
                    <a:pt x="7" y="10"/>
                  </a:lnTo>
                  <a:lnTo>
                    <a:pt x="8" y="8"/>
                  </a:lnTo>
                  <a:lnTo>
                    <a:pt x="10" y="7"/>
                  </a:lnTo>
                  <a:lnTo>
                    <a:pt x="10" y="6"/>
                  </a:lnTo>
                  <a:lnTo>
                    <a:pt x="10" y="6"/>
                  </a:lnTo>
                  <a:lnTo>
                    <a:pt x="10" y="6"/>
                  </a:lnTo>
                  <a:lnTo>
                    <a:pt x="10" y="6"/>
                  </a:lnTo>
                  <a:lnTo>
                    <a:pt x="9" y="6"/>
                  </a:lnTo>
                  <a:lnTo>
                    <a:pt x="9" y="5"/>
                  </a:lnTo>
                  <a:lnTo>
                    <a:pt x="10" y="4"/>
                  </a:lnTo>
                  <a:lnTo>
                    <a:pt x="11" y="4"/>
                  </a:lnTo>
                  <a:lnTo>
                    <a:pt x="12" y="4"/>
                  </a:lnTo>
                  <a:lnTo>
                    <a:pt x="12" y="4"/>
                  </a:lnTo>
                  <a:lnTo>
                    <a:pt x="12" y="4"/>
                  </a:lnTo>
                  <a:lnTo>
                    <a:pt x="12" y="5"/>
                  </a:lnTo>
                  <a:lnTo>
                    <a:pt x="13" y="5"/>
                  </a:lnTo>
                  <a:lnTo>
                    <a:pt x="14" y="5"/>
                  </a:lnTo>
                  <a:lnTo>
                    <a:pt x="15" y="4"/>
                  </a:lnTo>
                  <a:lnTo>
                    <a:pt x="15" y="4"/>
                  </a:lnTo>
                  <a:lnTo>
                    <a:pt x="15" y="3"/>
                  </a:lnTo>
                  <a:lnTo>
                    <a:pt x="17" y="3"/>
                  </a:lnTo>
                  <a:lnTo>
                    <a:pt x="17" y="3"/>
                  </a:lnTo>
                  <a:lnTo>
                    <a:pt x="20" y="3"/>
                  </a:lnTo>
                  <a:lnTo>
                    <a:pt x="22" y="3"/>
                  </a:lnTo>
                  <a:lnTo>
                    <a:pt x="23" y="2"/>
                  </a:lnTo>
                  <a:lnTo>
                    <a:pt x="24" y="2"/>
                  </a:lnTo>
                  <a:lnTo>
                    <a:pt x="25" y="3"/>
                  </a:lnTo>
                  <a:lnTo>
                    <a:pt x="25" y="3"/>
                  </a:lnTo>
                  <a:lnTo>
                    <a:pt x="25" y="3"/>
                  </a:lnTo>
                  <a:lnTo>
                    <a:pt x="26" y="2"/>
                  </a:lnTo>
                  <a:lnTo>
                    <a:pt x="26" y="2"/>
                  </a:lnTo>
                  <a:lnTo>
                    <a:pt x="27" y="2"/>
                  </a:lnTo>
                  <a:lnTo>
                    <a:pt x="27" y="2"/>
                  </a:lnTo>
                  <a:lnTo>
                    <a:pt x="26" y="2"/>
                  </a:lnTo>
                  <a:lnTo>
                    <a:pt x="25" y="2"/>
                  </a:lnTo>
                  <a:lnTo>
                    <a:pt x="25" y="2"/>
                  </a:lnTo>
                  <a:lnTo>
                    <a:pt x="25" y="1"/>
                  </a:lnTo>
                  <a:lnTo>
                    <a:pt x="25" y="1"/>
                  </a:lnTo>
                  <a:lnTo>
                    <a:pt x="26" y="0"/>
                  </a:lnTo>
                  <a:lnTo>
                    <a:pt x="26" y="0"/>
                  </a:lnTo>
                  <a:lnTo>
                    <a:pt x="27" y="0"/>
                  </a:lnTo>
                  <a:lnTo>
                    <a:pt x="28" y="1"/>
                  </a:lnTo>
                  <a:lnTo>
                    <a:pt x="28" y="1"/>
                  </a:lnTo>
                  <a:lnTo>
                    <a:pt x="29" y="1"/>
                  </a:lnTo>
                  <a:lnTo>
                    <a:pt x="29" y="1"/>
                  </a:lnTo>
                  <a:lnTo>
                    <a:pt x="29" y="1"/>
                  </a:lnTo>
                  <a:lnTo>
                    <a:pt x="31" y="2"/>
                  </a:lnTo>
                  <a:lnTo>
                    <a:pt x="31" y="2"/>
                  </a:lnTo>
                  <a:lnTo>
                    <a:pt x="33" y="2"/>
                  </a:lnTo>
                  <a:lnTo>
                    <a:pt x="34" y="2"/>
                  </a:lnTo>
                  <a:lnTo>
                    <a:pt x="36" y="3"/>
                  </a:lnTo>
                  <a:lnTo>
                    <a:pt x="38"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1313"/>
            <p:cNvSpPr>
              <a:spLocks noEditPoints="1"/>
            </p:cNvSpPr>
            <p:nvPr/>
          </p:nvSpPr>
          <p:spPr bwMode="auto">
            <a:xfrm>
              <a:off x="4651375" y="236538"/>
              <a:ext cx="177800" cy="271463"/>
            </a:xfrm>
            <a:custGeom>
              <a:avLst/>
              <a:gdLst>
                <a:gd name="T0" fmla="*/ 60 w 112"/>
                <a:gd name="T1" fmla="*/ 147 h 171"/>
                <a:gd name="T2" fmla="*/ 59 w 112"/>
                <a:gd name="T3" fmla="*/ 152 h 171"/>
                <a:gd name="T4" fmla="*/ 78 w 112"/>
                <a:gd name="T5" fmla="*/ 144 h 171"/>
                <a:gd name="T6" fmla="*/ 73 w 112"/>
                <a:gd name="T7" fmla="*/ 150 h 171"/>
                <a:gd name="T8" fmla="*/ 73 w 112"/>
                <a:gd name="T9" fmla="*/ 140 h 171"/>
                <a:gd name="T10" fmla="*/ 80 w 112"/>
                <a:gd name="T11" fmla="*/ 138 h 171"/>
                <a:gd name="T12" fmla="*/ 71 w 112"/>
                <a:gd name="T13" fmla="*/ 123 h 171"/>
                <a:gd name="T14" fmla="*/ 73 w 112"/>
                <a:gd name="T15" fmla="*/ 118 h 171"/>
                <a:gd name="T16" fmla="*/ 101 w 112"/>
                <a:gd name="T17" fmla="*/ 13 h 171"/>
                <a:gd name="T18" fmla="*/ 102 w 112"/>
                <a:gd name="T19" fmla="*/ 19 h 171"/>
                <a:gd name="T20" fmla="*/ 104 w 112"/>
                <a:gd name="T21" fmla="*/ 23 h 171"/>
                <a:gd name="T22" fmla="*/ 108 w 112"/>
                <a:gd name="T23" fmla="*/ 29 h 171"/>
                <a:gd name="T24" fmla="*/ 109 w 112"/>
                <a:gd name="T25" fmla="*/ 35 h 171"/>
                <a:gd name="T26" fmla="*/ 103 w 112"/>
                <a:gd name="T27" fmla="*/ 39 h 171"/>
                <a:gd name="T28" fmla="*/ 96 w 112"/>
                <a:gd name="T29" fmla="*/ 40 h 171"/>
                <a:gd name="T30" fmla="*/ 93 w 112"/>
                <a:gd name="T31" fmla="*/ 44 h 171"/>
                <a:gd name="T32" fmla="*/ 91 w 112"/>
                <a:gd name="T33" fmla="*/ 46 h 171"/>
                <a:gd name="T34" fmla="*/ 87 w 112"/>
                <a:gd name="T35" fmla="*/ 50 h 171"/>
                <a:gd name="T36" fmla="*/ 88 w 112"/>
                <a:gd name="T37" fmla="*/ 58 h 171"/>
                <a:gd name="T38" fmla="*/ 75 w 112"/>
                <a:gd name="T39" fmla="*/ 68 h 171"/>
                <a:gd name="T40" fmla="*/ 68 w 112"/>
                <a:gd name="T41" fmla="*/ 70 h 171"/>
                <a:gd name="T42" fmla="*/ 64 w 112"/>
                <a:gd name="T43" fmla="*/ 73 h 171"/>
                <a:gd name="T44" fmla="*/ 62 w 112"/>
                <a:gd name="T45" fmla="*/ 75 h 171"/>
                <a:gd name="T46" fmla="*/ 61 w 112"/>
                <a:gd name="T47" fmla="*/ 79 h 171"/>
                <a:gd name="T48" fmla="*/ 56 w 112"/>
                <a:gd name="T49" fmla="*/ 81 h 171"/>
                <a:gd name="T50" fmla="*/ 57 w 112"/>
                <a:gd name="T51" fmla="*/ 89 h 171"/>
                <a:gd name="T52" fmla="*/ 56 w 112"/>
                <a:gd name="T53" fmla="*/ 94 h 171"/>
                <a:gd name="T54" fmla="*/ 59 w 112"/>
                <a:gd name="T55" fmla="*/ 103 h 171"/>
                <a:gd name="T56" fmla="*/ 67 w 112"/>
                <a:gd name="T57" fmla="*/ 106 h 171"/>
                <a:gd name="T58" fmla="*/ 76 w 112"/>
                <a:gd name="T59" fmla="*/ 114 h 171"/>
                <a:gd name="T60" fmla="*/ 68 w 112"/>
                <a:gd name="T61" fmla="*/ 119 h 171"/>
                <a:gd name="T62" fmla="*/ 61 w 112"/>
                <a:gd name="T63" fmla="*/ 117 h 171"/>
                <a:gd name="T64" fmla="*/ 47 w 112"/>
                <a:gd name="T65" fmla="*/ 118 h 171"/>
                <a:gd name="T66" fmla="*/ 63 w 112"/>
                <a:gd name="T67" fmla="*/ 121 h 171"/>
                <a:gd name="T68" fmla="*/ 72 w 112"/>
                <a:gd name="T69" fmla="*/ 119 h 171"/>
                <a:gd name="T70" fmla="*/ 65 w 112"/>
                <a:gd name="T71" fmla="*/ 125 h 171"/>
                <a:gd name="T72" fmla="*/ 52 w 112"/>
                <a:gd name="T73" fmla="*/ 129 h 171"/>
                <a:gd name="T74" fmla="*/ 56 w 112"/>
                <a:gd name="T75" fmla="*/ 138 h 171"/>
                <a:gd name="T76" fmla="*/ 56 w 112"/>
                <a:gd name="T77" fmla="*/ 147 h 171"/>
                <a:gd name="T78" fmla="*/ 48 w 112"/>
                <a:gd name="T79" fmla="*/ 161 h 171"/>
                <a:gd name="T80" fmla="*/ 36 w 112"/>
                <a:gd name="T81" fmla="*/ 163 h 171"/>
                <a:gd name="T82" fmla="*/ 26 w 112"/>
                <a:gd name="T83" fmla="*/ 171 h 171"/>
                <a:gd name="T84" fmla="*/ 16 w 112"/>
                <a:gd name="T85" fmla="*/ 160 h 171"/>
                <a:gd name="T86" fmla="*/ 19 w 112"/>
                <a:gd name="T87" fmla="*/ 157 h 171"/>
                <a:gd name="T88" fmla="*/ 9 w 112"/>
                <a:gd name="T89" fmla="*/ 143 h 171"/>
                <a:gd name="T90" fmla="*/ 1 w 112"/>
                <a:gd name="T91" fmla="*/ 132 h 171"/>
                <a:gd name="T92" fmla="*/ 2 w 112"/>
                <a:gd name="T93" fmla="*/ 124 h 171"/>
                <a:gd name="T94" fmla="*/ 5 w 112"/>
                <a:gd name="T95" fmla="*/ 116 h 171"/>
                <a:gd name="T96" fmla="*/ 11 w 112"/>
                <a:gd name="T97" fmla="*/ 107 h 171"/>
                <a:gd name="T98" fmla="*/ 12 w 112"/>
                <a:gd name="T99" fmla="*/ 98 h 171"/>
                <a:gd name="T100" fmla="*/ 6 w 112"/>
                <a:gd name="T101" fmla="*/ 90 h 171"/>
                <a:gd name="T102" fmla="*/ 5 w 112"/>
                <a:gd name="T103" fmla="*/ 74 h 171"/>
                <a:gd name="T104" fmla="*/ 9 w 112"/>
                <a:gd name="T105" fmla="*/ 62 h 171"/>
                <a:gd name="T106" fmla="*/ 23 w 112"/>
                <a:gd name="T107" fmla="*/ 58 h 171"/>
                <a:gd name="T108" fmla="*/ 24 w 112"/>
                <a:gd name="T109" fmla="*/ 41 h 171"/>
                <a:gd name="T110" fmla="*/ 32 w 112"/>
                <a:gd name="T111" fmla="*/ 33 h 171"/>
                <a:gd name="T112" fmla="*/ 36 w 112"/>
                <a:gd name="T113" fmla="*/ 20 h 171"/>
                <a:gd name="T114" fmla="*/ 51 w 112"/>
                <a:gd name="T115" fmla="*/ 14 h 171"/>
                <a:gd name="T116" fmla="*/ 59 w 112"/>
                <a:gd name="T117" fmla="*/ 6 h 171"/>
                <a:gd name="T118" fmla="*/ 71 w 112"/>
                <a:gd name="T119" fmla="*/ 4 h 171"/>
                <a:gd name="T120" fmla="*/ 76 w 112"/>
                <a:gd name="T121" fmla="*/ 1 h 171"/>
                <a:gd name="T122" fmla="*/ 88 w 112"/>
                <a:gd name="T123" fmla="*/ 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2" h="171">
                  <a:moveTo>
                    <a:pt x="57" y="159"/>
                  </a:moveTo>
                  <a:lnTo>
                    <a:pt x="57" y="160"/>
                  </a:lnTo>
                  <a:lnTo>
                    <a:pt x="56" y="160"/>
                  </a:lnTo>
                  <a:lnTo>
                    <a:pt x="56" y="159"/>
                  </a:lnTo>
                  <a:lnTo>
                    <a:pt x="56" y="157"/>
                  </a:lnTo>
                  <a:lnTo>
                    <a:pt x="56" y="156"/>
                  </a:lnTo>
                  <a:lnTo>
                    <a:pt x="57" y="152"/>
                  </a:lnTo>
                  <a:lnTo>
                    <a:pt x="58" y="151"/>
                  </a:lnTo>
                  <a:lnTo>
                    <a:pt x="59" y="149"/>
                  </a:lnTo>
                  <a:lnTo>
                    <a:pt x="60" y="147"/>
                  </a:lnTo>
                  <a:lnTo>
                    <a:pt x="60" y="146"/>
                  </a:lnTo>
                  <a:lnTo>
                    <a:pt x="60" y="145"/>
                  </a:lnTo>
                  <a:lnTo>
                    <a:pt x="61" y="145"/>
                  </a:lnTo>
                  <a:lnTo>
                    <a:pt x="61" y="145"/>
                  </a:lnTo>
                  <a:lnTo>
                    <a:pt x="61" y="145"/>
                  </a:lnTo>
                  <a:lnTo>
                    <a:pt x="61" y="146"/>
                  </a:lnTo>
                  <a:lnTo>
                    <a:pt x="61" y="146"/>
                  </a:lnTo>
                  <a:lnTo>
                    <a:pt x="61" y="147"/>
                  </a:lnTo>
                  <a:lnTo>
                    <a:pt x="60" y="150"/>
                  </a:lnTo>
                  <a:lnTo>
                    <a:pt x="59" y="152"/>
                  </a:lnTo>
                  <a:lnTo>
                    <a:pt x="59" y="153"/>
                  </a:lnTo>
                  <a:lnTo>
                    <a:pt x="57" y="159"/>
                  </a:lnTo>
                  <a:close/>
                  <a:moveTo>
                    <a:pt x="80" y="139"/>
                  </a:moveTo>
                  <a:lnTo>
                    <a:pt x="79" y="139"/>
                  </a:lnTo>
                  <a:lnTo>
                    <a:pt x="79" y="140"/>
                  </a:lnTo>
                  <a:lnTo>
                    <a:pt x="78" y="140"/>
                  </a:lnTo>
                  <a:lnTo>
                    <a:pt x="77" y="140"/>
                  </a:lnTo>
                  <a:lnTo>
                    <a:pt x="78" y="143"/>
                  </a:lnTo>
                  <a:lnTo>
                    <a:pt x="79" y="144"/>
                  </a:lnTo>
                  <a:lnTo>
                    <a:pt x="78" y="144"/>
                  </a:lnTo>
                  <a:lnTo>
                    <a:pt x="78" y="145"/>
                  </a:lnTo>
                  <a:lnTo>
                    <a:pt x="77" y="145"/>
                  </a:lnTo>
                  <a:lnTo>
                    <a:pt x="77" y="146"/>
                  </a:lnTo>
                  <a:lnTo>
                    <a:pt x="76" y="147"/>
                  </a:lnTo>
                  <a:lnTo>
                    <a:pt x="75" y="147"/>
                  </a:lnTo>
                  <a:lnTo>
                    <a:pt x="74" y="149"/>
                  </a:lnTo>
                  <a:lnTo>
                    <a:pt x="74" y="150"/>
                  </a:lnTo>
                  <a:lnTo>
                    <a:pt x="73" y="151"/>
                  </a:lnTo>
                  <a:lnTo>
                    <a:pt x="72" y="151"/>
                  </a:lnTo>
                  <a:lnTo>
                    <a:pt x="73" y="150"/>
                  </a:lnTo>
                  <a:lnTo>
                    <a:pt x="73" y="149"/>
                  </a:lnTo>
                  <a:lnTo>
                    <a:pt x="72" y="149"/>
                  </a:lnTo>
                  <a:lnTo>
                    <a:pt x="72" y="147"/>
                  </a:lnTo>
                  <a:lnTo>
                    <a:pt x="71" y="146"/>
                  </a:lnTo>
                  <a:lnTo>
                    <a:pt x="72" y="145"/>
                  </a:lnTo>
                  <a:lnTo>
                    <a:pt x="71" y="144"/>
                  </a:lnTo>
                  <a:lnTo>
                    <a:pt x="71" y="142"/>
                  </a:lnTo>
                  <a:lnTo>
                    <a:pt x="72" y="142"/>
                  </a:lnTo>
                  <a:lnTo>
                    <a:pt x="72" y="141"/>
                  </a:lnTo>
                  <a:lnTo>
                    <a:pt x="73" y="140"/>
                  </a:lnTo>
                  <a:lnTo>
                    <a:pt x="75" y="139"/>
                  </a:lnTo>
                  <a:lnTo>
                    <a:pt x="76" y="138"/>
                  </a:lnTo>
                  <a:lnTo>
                    <a:pt x="77" y="139"/>
                  </a:lnTo>
                  <a:lnTo>
                    <a:pt x="77" y="138"/>
                  </a:lnTo>
                  <a:lnTo>
                    <a:pt x="78" y="138"/>
                  </a:lnTo>
                  <a:lnTo>
                    <a:pt x="78" y="138"/>
                  </a:lnTo>
                  <a:lnTo>
                    <a:pt x="80" y="139"/>
                  </a:lnTo>
                  <a:close/>
                  <a:moveTo>
                    <a:pt x="80" y="138"/>
                  </a:moveTo>
                  <a:lnTo>
                    <a:pt x="80" y="138"/>
                  </a:lnTo>
                  <a:lnTo>
                    <a:pt x="80" y="138"/>
                  </a:lnTo>
                  <a:lnTo>
                    <a:pt x="79" y="138"/>
                  </a:lnTo>
                  <a:lnTo>
                    <a:pt x="80" y="137"/>
                  </a:lnTo>
                  <a:lnTo>
                    <a:pt x="81" y="137"/>
                  </a:lnTo>
                  <a:lnTo>
                    <a:pt x="82" y="137"/>
                  </a:lnTo>
                  <a:lnTo>
                    <a:pt x="80" y="138"/>
                  </a:lnTo>
                  <a:close/>
                  <a:moveTo>
                    <a:pt x="71" y="124"/>
                  </a:moveTo>
                  <a:lnTo>
                    <a:pt x="71" y="124"/>
                  </a:lnTo>
                  <a:lnTo>
                    <a:pt x="71" y="124"/>
                  </a:lnTo>
                  <a:lnTo>
                    <a:pt x="71" y="123"/>
                  </a:lnTo>
                  <a:lnTo>
                    <a:pt x="71" y="123"/>
                  </a:lnTo>
                  <a:lnTo>
                    <a:pt x="72" y="123"/>
                  </a:lnTo>
                  <a:lnTo>
                    <a:pt x="72" y="123"/>
                  </a:lnTo>
                  <a:lnTo>
                    <a:pt x="71" y="124"/>
                  </a:lnTo>
                  <a:close/>
                  <a:moveTo>
                    <a:pt x="72" y="118"/>
                  </a:moveTo>
                  <a:lnTo>
                    <a:pt x="72" y="119"/>
                  </a:lnTo>
                  <a:lnTo>
                    <a:pt x="72" y="118"/>
                  </a:lnTo>
                  <a:lnTo>
                    <a:pt x="72" y="118"/>
                  </a:lnTo>
                  <a:lnTo>
                    <a:pt x="72" y="118"/>
                  </a:lnTo>
                  <a:lnTo>
                    <a:pt x="72" y="117"/>
                  </a:lnTo>
                  <a:lnTo>
                    <a:pt x="73" y="118"/>
                  </a:lnTo>
                  <a:lnTo>
                    <a:pt x="73" y="118"/>
                  </a:lnTo>
                  <a:lnTo>
                    <a:pt x="73" y="118"/>
                  </a:lnTo>
                  <a:lnTo>
                    <a:pt x="72" y="118"/>
                  </a:lnTo>
                  <a:close/>
                  <a:moveTo>
                    <a:pt x="95" y="9"/>
                  </a:moveTo>
                  <a:lnTo>
                    <a:pt x="96" y="9"/>
                  </a:lnTo>
                  <a:lnTo>
                    <a:pt x="97" y="10"/>
                  </a:lnTo>
                  <a:lnTo>
                    <a:pt x="98" y="12"/>
                  </a:lnTo>
                  <a:lnTo>
                    <a:pt x="100" y="12"/>
                  </a:lnTo>
                  <a:lnTo>
                    <a:pt x="100" y="12"/>
                  </a:lnTo>
                  <a:lnTo>
                    <a:pt x="101" y="13"/>
                  </a:lnTo>
                  <a:lnTo>
                    <a:pt x="103" y="14"/>
                  </a:lnTo>
                  <a:lnTo>
                    <a:pt x="103" y="14"/>
                  </a:lnTo>
                  <a:lnTo>
                    <a:pt x="102" y="15"/>
                  </a:lnTo>
                  <a:lnTo>
                    <a:pt x="102" y="15"/>
                  </a:lnTo>
                  <a:lnTo>
                    <a:pt x="102" y="17"/>
                  </a:lnTo>
                  <a:lnTo>
                    <a:pt x="103" y="18"/>
                  </a:lnTo>
                  <a:lnTo>
                    <a:pt x="103" y="18"/>
                  </a:lnTo>
                  <a:lnTo>
                    <a:pt x="102" y="18"/>
                  </a:lnTo>
                  <a:lnTo>
                    <a:pt x="102" y="19"/>
                  </a:lnTo>
                  <a:lnTo>
                    <a:pt x="102" y="19"/>
                  </a:lnTo>
                  <a:lnTo>
                    <a:pt x="102" y="19"/>
                  </a:lnTo>
                  <a:lnTo>
                    <a:pt x="102" y="19"/>
                  </a:lnTo>
                  <a:lnTo>
                    <a:pt x="103" y="19"/>
                  </a:lnTo>
                  <a:lnTo>
                    <a:pt x="104" y="20"/>
                  </a:lnTo>
                  <a:lnTo>
                    <a:pt x="105" y="20"/>
                  </a:lnTo>
                  <a:lnTo>
                    <a:pt x="105" y="21"/>
                  </a:lnTo>
                  <a:lnTo>
                    <a:pt x="105" y="21"/>
                  </a:lnTo>
                  <a:lnTo>
                    <a:pt x="104" y="22"/>
                  </a:lnTo>
                  <a:lnTo>
                    <a:pt x="104" y="22"/>
                  </a:lnTo>
                  <a:lnTo>
                    <a:pt x="104" y="23"/>
                  </a:lnTo>
                  <a:lnTo>
                    <a:pt x="105" y="23"/>
                  </a:lnTo>
                  <a:lnTo>
                    <a:pt x="105" y="24"/>
                  </a:lnTo>
                  <a:lnTo>
                    <a:pt x="106" y="25"/>
                  </a:lnTo>
                  <a:lnTo>
                    <a:pt x="107" y="25"/>
                  </a:lnTo>
                  <a:lnTo>
                    <a:pt x="108" y="26"/>
                  </a:lnTo>
                  <a:lnTo>
                    <a:pt x="108" y="27"/>
                  </a:lnTo>
                  <a:lnTo>
                    <a:pt x="108" y="27"/>
                  </a:lnTo>
                  <a:lnTo>
                    <a:pt x="108" y="27"/>
                  </a:lnTo>
                  <a:lnTo>
                    <a:pt x="108" y="28"/>
                  </a:lnTo>
                  <a:lnTo>
                    <a:pt x="108" y="29"/>
                  </a:lnTo>
                  <a:lnTo>
                    <a:pt x="108" y="30"/>
                  </a:lnTo>
                  <a:lnTo>
                    <a:pt x="107" y="30"/>
                  </a:lnTo>
                  <a:lnTo>
                    <a:pt x="107" y="31"/>
                  </a:lnTo>
                  <a:lnTo>
                    <a:pt x="107" y="31"/>
                  </a:lnTo>
                  <a:lnTo>
                    <a:pt x="107" y="32"/>
                  </a:lnTo>
                  <a:lnTo>
                    <a:pt x="107" y="33"/>
                  </a:lnTo>
                  <a:lnTo>
                    <a:pt x="107" y="33"/>
                  </a:lnTo>
                  <a:lnTo>
                    <a:pt x="107" y="34"/>
                  </a:lnTo>
                  <a:lnTo>
                    <a:pt x="108" y="34"/>
                  </a:lnTo>
                  <a:lnTo>
                    <a:pt x="109" y="35"/>
                  </a:lnTo>
                  <a:lnTo>
                    <a:pt x="110" y="36"/>
                  </a:lnTo>
                  <a:lnTo>
                    <a:pt x="111" y="36"/>
                  </a:lnTo>
                  <a:lnTo>
                    <a:pt x="112" y="39"/>
                  </a:lnTo>
                  <a:lnTo>
                    <a:pt x="110" y="39"/>
                  </a:lnTo>
                  <a:lnTo>
                    <a:pt x="108" y="38"/>
                  </a:lnTo>
                  <a:lnTo>
                    <a:pt x="107" y="39"/>
                  </a:lnTo>
                  <a:lnTo>
                    <a:pt x="106" y="39"/>
                  </a:lnTo>
                  <a:lnTo>
                    <a:pt x="104" y="39"/>
                  </a:lnTo>
                  <a:lnTo>
                    <a:pt x="103" y="39"/>
                  </a:lnTo>
                  <a:lnTo>
                    <a:pt x="103" y="39"/>
                  </a:lnTo>
                  <a:lnTo>
                    <a:pt x="101" y="39"/>
                  </a:lnTo>
                  <a:lnTo>
                    <a:pt x="100" y="38"/>
                  </a:lnTo>
                  <a:lnTo>
                    <a:pt x="99" y="39"/>
                  </a:lnTo>
                  <a:lnTo>
                    <a:pt x="98" y="39"/>
                  </a:lnTo>
                  <a:lnTo>
                    <a:pt x="97" y="38"/>
                  </a:lnTo>
                  <a:lnTo>
                    <a:pt x="96" y="38"/>
                  </a:lnTo>
                  <a:lnTo>
                    <a:pt x="96" y="38"/>
                  </a:lnTo>
                  <a:lnTo>
                    <a:pt x="96" y="39"/>
                  </a:lnTo>
                  <a:lnTo>
                    <a:pt x="96" y="39"/>
                  </a:lnTo>
                  <a:lnTo>
                    <a:pt x="96" y="40"/>
                  </a:lnTo>
                  <a:lnTo>
                    <a:pt x="96" y="41"/>
                  </a:lnTo>
                  <a:lnTo>
                    <a:pt x="96" y="41"/>
                  </a:lnTo>
                  <a:lnTo>
                    <a:pt x="94" y="41"/>
                  </a:lnTo>
                  <a:lnTo>
                    <a:pt x="94" y="41"/>
                  </a:lnTo>
                  <a:lnTo>
                    <a:pt x="95" y="41"/>
                  </a:lnTo>
                  <a:lnTo>
                    <a:pt x="95" y="43"/>
                  </a:lnTo>
                  <a:lnTo>
                    <a:pt x="94" y="43"/>
                  </a:lnTo>
                  <a:lnTo>
                    <a:pt x="93" y="43"/>
                  </a:lnTo>
                  <a:lnTo>
                    <a:pt x="93" y="43"/>
                  </a:lnTo>
                  <a:lnTo>
                    <a:pt x="93" y="44"/>
                  </a:lnTo>
                  <a:lnTo>
                    <a:pt x="93" y="44"/>
                  </a:lnTo>
                  <a:lnTo>
                    <a:pt x="93" y="44"/>
                  </a:lnTo>
                  <a:lnTo>
                    <a:pt x="91" y="44"/>
                  </a:lnTo>
                  <a:lnTo>
                    <a:pt x="89" y="44"/>
                  </a:lnTo>
                  <a:lnTo>
                    <a:pt x="89" y="45"/>
                  </a:lnTo>
                  <a:lnTo>
                    <a:pt x="89" y="45"/>
                  </a:lnTo>
                  <a:lnTo>
                    <a:pt x="89" y="45"/>
                  </a:lnTo>
                  <a:lnTo>
                    <a:pt x="89" y="45"/>
                  </a:lnTo>
                  <a:lnTo>
                    <a:pt x="91" y="46"/>
                  </a:lnTo>
                  <a:lnTo>
                    <a:pt x="91" y="46"/>
                  </a:lnTo>
                  <a:lnTo>
                    <a:pt x="89" y="46"/>
                  </a:lnTo>
                  <a:lnTo>
                    <a:pt x="88" y="45"/>
                  </a:lnTo>
                  <a:lnTo>
                    <a:pt x="88" y="45"/>
                  </a:lnTo>
                  <a:lnTo>
                    <a:pt x="88" y="46"/>
                  </a:lnTo>
                  <a:lnTo>
                    <a:pt x="89" y="46"/>
                  </a:lnTo>
                  <a:lnTo>
                    <a:pt x="89" y="47"/>
                  </a:lnTo>
                  <a:lnTo>
                    <a:pt x="91" y="47"/>
                  </a:lnTo>
                  <a:lnTo>
                    <a:pt x="91" y="48"/>
                  </a:lnTo>
                  <a:lnTo>
                    <a:pt x="88" y="49"/>
                  </a:lnTo>
                  <a:lnTo>
                    <a:pt x="87" y="50"/>
                  </a:lnTo>
                  <a:lnTo>
                    <a:pt x="87" y="51"/>
                  </a:lnTo>
                  <a:lnTo>
                    <a:pt x="86" y="51"/>
                  </a:lnTo>
                  <a:lnTo>
                    <a:pt x="87" y="52"/>
                  </a:lnTo>
                  <a:lnTo>
                    <a:pt x="88" y="52"/>
                  </a:lnTo>
                  <a:lnTo>
                    <a:pt x="88" y="54"/>
                  </a:lnTo>
                  <a:lnTo>
                    <a:pt x="89" y="55"/>
                  </a:lnTo>
                  <a:lnTo>
                    <a:pt x="91" y="56"/>
                  </a:lnTo>
                  <a:lnTo>
                    <a:pt x="91" y="56"/>
                  </a:lnTo>
                  <a:lnTo>
                    <a:pt x="91" y="57"/>
                  </a:lnTo>
                  <a:lnTo>
                    <a:pt x="88" y="58"/>
                  </a:lnTo>
                  <a:lnTo>
                    <a:pt x="86" y="59"/>
                  </a:lnTo>
                  <a:lnTo>
                    <a:pt x="85" y="63"/>
                  </a:lnTo>
                  <a:lnTo>
                    <a:pt x="84" y="63"/>
                  </a:lnTo>
                  <a:lnTo>
                    <a:pt x="82" y="64"/>
                  </a:lnTo>
                  <a:lnTo>
                    <a:pt x="81" y="64"/>
                  </a:lnTo>
                  <a:lnTo>
                    <a:pt x="80" y="65"/>
                  </a:lnTo>
                  <a:lnTo>
                    <a:pt x="77" y="66"/>
                  </a:lnTo>
                  <a:lnTo>
                    <a:pt x="76" y="67"/>
                  </a:lnTo>
                  <a:lnTo>
                    <a:pt x="76" y="68"/>
                  </a:lnTo>
                  <a:lnTo>
                    <a:pt x="75" y="68"/>
                  </a:lnTo>
                  <a:lnTo>
                    <a:pt x="75" y="67"/>
                  </a:lnTo>
                  <a:lnTo>
                    <a:pt x="74" y="67"/>
                  </a:lnTo>
                  <a:lnTo>
                    <a:pt x="74" y="68"/>
                  </a:lnTo>
                  <a:lnTo>
                    <a:pt x="74" y="68"/>
                  </a:lnTo>
                  <a:lnTo>
                    <a:pt x="73" y="67"/>
                  </a:lnTo>
                  <a:lnTo>
                    <a:pt x="72" y="68"/>
                  </a:lnTo>
                  <a:lnTo>
                    <a:pt x="72" y="69"/>
                  </a:lnTo>
                  <a:lnTo>
                    <a:pt x="70" y="70"/>
                  </a:lnTo>
                  <a:lnTo>
                    <a:pt x="68" y="70"/>
                  </a:lnTo>
                  <a:lnTo>
                    <a:pt x="68" y="70"/>
                  </a:lnTo>
                  <a:lnTo>
                    <a:pt x="68" y="70"/>
                  </a:lnTo>
                  <a:lnTo>
                    <a:pt x="68" y="71"/>
                  </a:lnTo>
                  <a:lnTo>
                    <a:pt x="68" y="71"/>
                  </a:lnTo>
                  <a:lnTo>
                    <a:pt x="68" y="71"/>
                  </a:lnTo>
                  <a:lnTo>
                    <a:pt x="67" y="71"/>
                  </a:lnTo>
                  <a:lnTo>
                    <a:pt x="66" y="71"/>
                  </a:lnTo>
                  <a:lnTo>
                    <a:pt x="66" y="72"/>
                  </a:lnTo>
                  <a:lnTo>
                    <a:pt x="66" y="72"/>
                  </a:lnTo>
                  <a:lnTo>
                    <a:pt x="65" y="73"/>
                  </a:lnTo>
                  <a:lnTo>
                    <a:pt x="64" y="73"/>
                  </a:lnTo>
                  <a:lnTo>
                    <a:pt x="64" y="73"/>
                  </a:lnTo>
                  <a:lnTo>
                    <a:pt x="66" y="73"/>
                  </a:lnTo>
                  <a:lnTo>
                    <a:pt x="65" y="74"/>
                  </a:lnTo>
                  <a:lnTo>
                    <a:pt x="65" y="74"/>
                  </a:lnTo>
                  <a:lnTo>
                    <a:pt x="65" y="74"/>
                  </a:lnTo>
                  <a:lnTo>
                    <a:pt x="63" y="75"/>
                  </a:lnTo>
                  <a:lnTo>
                    <a:pt x="63" y="75"/>
                  </a:lnTo>
                  <a:lnTo>
                    <a:pt x="63" y="76"/>
                  </a:lnTo>
                  <a:lnTo>
                    <a:pt x="62" y="76"/>
                  </a:lnTo>
                  <a:lnTo>
                    <a:pt x="62" y="75"/>
                  </a:lnTo>
                  <a:lnTo>
                    <a:pt x="62" y="75"/>
                  </a:lnTo>
                  <a:lnTo>
                    <a:pt x="61" y="75"/>
                  </a:lnTo>
                  <a:lnTo>
                    <a:pt x="60" y="75"/>
                  </a:lnTo>
                  <a:lnTo>
                    <a:pt x="60" y="75"/>
                  </a:lnTo>
                  <a:lnTo>
                    <a:pt x="60" y="75"/>
                  </a:lnTo>
                  <a:lnTo>
                    <a:pt x="61" y="76"/>
                  </a:lnTo>
                  <a:lnTo>
                    <a:pt x="61" y="78"/>
                  </a:lnTo>
                  <a:lnTo>
                    <a:pt x="61" y="78"/>
                  </a:lnTo>
                  <a:lnTo>
                    <a:pt x="61" y="78"/>
                  </a:lnTo>
                  <a:lnTo>
                    <a:pt x="61" y="79"/>
                  </a:lnTo>
                  <a:lnTo>
                    <a:pt x="62" y="79"/>
                  </a:lnTo>
                  <a:lnTo>
                    <a:pt x="62" y="79"/>
                  </a:lnTo>
                  <a:lnTo>
                    <a:pt x="61" y="79"/>
                  </a:lnTo>
                  <a:lnTo>
                    <a:pt x="60" y="80"/>
                  </a:lnTo>
                  <a:lnTo>
                    <a:pt x="59" y="80"/>
                  </a:lnTo>
                  <a:lnTo>
                    <a:pt x="58" y="81"/>
                  </a:lnTo>
                  <a:lnTo>
                    <a:pt x="58" y="81"/>
                  </a:lnTo>
                  <a:lnTo>
                    <a:pt x="57" y="80"/>
                  </a:lnTo>
                  <a:lnTo>
                    <a:pt x="56" y="80"/>
                  </a:lnTo>
                  <a:lnTo>
                    <a:pt x="56" y="81"/>
                  </a:lnTo>
                  <a:lnTo>
                    <a:pt x="56" y="81"/>
                  </a:lnTo>
                  <a:lnTo>
                    <a:pt x="57" y="82"/>
                  </a:lnTo>
                  <a:lnTo>
                    <a:pt x="58" y="83"/>
                  </a:lnTo>
                  <a:lnTo>
                    <a:pt x="59" y="83"/>
                  </a:lnTo>
                  <a:lnTo>
                    <a:pt x="58" y="84"/>
                  </a:lnTo>
                  <a:lnTo>
                    <a:pt x="58" y="84"/>
                  </a:lnTo>
                  <a:lnTo>
                    <a:pt x="57" y="86"/>
                  </a:lnTo>
                  <a:lnTo>
                    <a:pt x="57" y="87"/>
                  </a:lnTo>
                  <a:lnTo>
                    <a:pt x="57" y="88"/>
                  </a:lnTo>
                  <a:lnTo>
                    <a:pt x="57" y="89"/>
                  </a:lnTo>
                  <a:lnTo>
                    <a:pt x="57" y="89"/>
                  </a:lnTo>
                  <a:lnTo>
                    <a:pt x="58" y="90"/>
                  </a:lnTo>
                  <a:lnTo>
                    <a:pt x="57" y="90"/>
                  </a:lnTo>
                  <a:lnTo>
                    <a:pt x="54" y="90"/>
                  </a:lnTo>
                  <a:lnTo>
                    <a:pt x="56" y="90"/>
                  </a:lnTo>
                  <a:lnTo>
                    <a:pt x="54" y="91"/>
                  </a:lnTo>
                  <a:lnTo>
                    <a:pt x="54" y="92"/>
                  </a:lnTo>
                  <a:lnTo>
                    <a:pt x="56" y="93"/>
                  </a:lnTo>
                  <a:lnTo>
                    <a:pt x="54" y="94"/>
                  </a:lnTo>
                  <a:lnTo>
                    <a:pt x="56" y="94"/>
                  </a:lnTo>
                  <a:lnTo>
                    <a:pt x="56" y="95"/>
                  </a:lnTo>
                  <a:lnTo>
                    <a:pt x="56" y="95"/>
                  </a:lnTo>
                  <a:lnTo>
                    <a:pt x="56" y="95"/>
                  </a:lnTo>
                  <a:lnTo>
                    <a:pt x="56" y="97"/>
                  </a:lnTo>
                  <a:lnTo>
                    <a:pt x="57" y="99"/>
                  </a:lnTo>
                  <a:lnTo>
                    <a:pt x="57" y="99"/>
                  </a:lnTo>
                  <a:lnTo>
                    <a:pt x="58" y="101"/>
                  </a:lnTo>
                  <a:lnTo>
                    <a:pt x="58" y="101"/>
                  </a:lnTo>
                  <a:lnTo>
                    <a:pt x="58" y="102"/>
                  </a:lnTo>
                  <a:lnTo>
                    <a:pt x="59" y="103"/>
                  </a:lnTo>
                  <a:lnTo>
                    <a:pt x="60" y="103"/>
                  </a:lnTo>
                  <a:lnTo>
                    <a:pt x="61" y="103"/>
                  </a:lnTo>
                  <a:lnTo>
                    <a:pt x="61" y="103"/>
                  </a:lnTo>
                  <a:lnTo>
                    <a:pt x="61" y="104"/>
                  </a:lnTo>
                  <a:lnTo>
                    <a:pt x="62" y="104"/>
                  </a:lnTo>
                  <a:lnTo>
                    <a:pt x="62" y="104"/>
                  </a:lnTo>
                  <a:lnTo>
                    <a:pt x="64" y="104"/>
                  </a:lnTo>
                  <a:lnTo>
                    <a:pt x="64" y="104"/>
                  </a:lnTo>
                  <a:lnTo>
                    <a:pt x="65" y="104"/>
                  </a:lnTo>
                  <a:lnTo>
                    <a:pt x="67" y="106"/>
                  </a:lnTo>
                  <a:lnTo>
                    <a:pt x="68" y="106"/>
                  </a:lnTo>
                  <a:lnTo>
                    <a:pt x="69" y="107"/>
                  </a:lnTo>
                  <a:lnTo>
                    <a:pt x="71" y="108"/>
                  </a:lnTo>
                  <a:lnTo>
                    <a:pt x="71" y="109"/>
                  </a:lnTo>
                  <a:lnTo>
                    <a:pt x="71" y="109"/>
                  </a:lnTo>
                  <a:lnTo>
                    <a:pt x="73" y="110"/>
                  </a:lnTo>
                  <a:lnTo>
                    <a:pt x="74" y="110"/>
                  </a:lnTo>
                  <a:lnTo>
                    <a:pt x="74" y="111"/>
                  </a:lnTo>
                  <a:lnTo>
                    <a:pt x="75" y="112"/>
                  </a:lnTo>
                  <a:lnTo>
                    <a:pt x="76" y="114"/>
                  </a:lnTo>
                  <a:lnTo>
                    <a:pt x="75" y="115"/>
                  </a:lnTo>
                  <a:lnTo>
                    <a:pt x="75" y="115"/>
                  </a:lnTo>
                  <a:lnTo>
                    <a:pt x="73" y="116"/>
                  </a:lnTo>
                  <a:lnTo>
                    <a:pt x="73" y="117"/>
                  </a:lnTo>
                  <a:lnTo>
                    <a:pt x="72" y="117"/>
                  </a:lnTo>
                  <a:lnTo>
                    <a:pt x="70" y="118"/>
                  </a:lnTo>
                  <a:lnTo>
                    <a:pt x="70" y="118"/>
                  </a:lnTo>
                  <a:lnTo>
                    <a:pt x="69" y="119"/>
                  </a:lnTo>
                  <a:lnTo>
                    <a:pt x="69" y="119"/>
                  </a:lnTo>
                  <a:lnTo>
                    <a:pt x="68" y="119"/>
                  </a:lnTo>
                  <a:lnTo>
                    <a:pt x="66" y="120"/>
                  </a:lnTo>
                  <a:lnTo>
                    <a:pt x="65" y="119"/>
                  </a:lnTo>
                  <a:lnTo>
                    <a:pt x="65" y="119"/>
                  </a:lnTo>
                  <a:lnTo>
                    <a:pt x="65" y="117"/>
                  </a:lnTo>
                  <a:lnTo>
                    <a:pt x="64" y="117"/>
                  </a:lnTo>
                  <a:lnTo>
                    <a:pt x="64" y="117"/>
                  </a:lnTo>
                  <a:lnTo>
                    <a:pt x="63" y="117"/>
                  </a:lnTo>
                  <a:lnTo>
                    <a:pt x="64" y="117"/>
                  </a:lnTo>
                  <a:lnTo>
                    <a:pt x="62" y="117"/>
                  </a:lnTo>
                  <a:lnTo>
                    <a:pt x="61" y="117"/>
                  </a:lnTo>
                  <a:lnTo>
                    <a:pt x="61" y="118"/>
                  </a:lnTo>
                  <a:lnTo>
                    <a:pt x="58" y="117"/>
                  </a:lnTo>
                  <a:lnTo>
                    <a:pt x="57" y="117"/>
                  </a:lnTo>
                  <a:lnTo>
                    <a:pt x="54" y="117"/>
                  </a:lnTo>
                  <a:lnTo>
                    <a:pt x="54" y="117"/>
                  </a:lnTo>
                  <a:lnTo>
                    <a:pt x="53" y="117"/>
                  </a:lnTo>
                  <a:lnTo>
                    <a:pt x="52" y="117"/>
                  </a:lnTo>
                  <a:lnTo>
                    <a:pt x="51" y="118"/>
                  </a:lnTo>
                  <a:lnTo>
                    <a:pt x="49" y="118"/>
                  </a:lnTo>
                  <a:lnTo>
                    <a:pt x="47" y="118"/>
                  </a:lnTo>
                  <a:lnTo>
                    <a:pt x="48" y="119"/>
                  </a:lnTo>
                  <a:lnTo>
                    <a:pt x="52" y="119"/>
                  </a:lnTo>
                  <a:lnTo>
                    <a:pt x="54" y="119"/>
                  </a:lnTo>
                  <a:lnTo>
                    <a:pt x="56" y="119"/>
                  </a:lnTo>
                  <a:lnTo>
                    <a:pt x="58" y="120"/>
                  </a:lnTo>
                  <a:lnTo>
                    <a:pt x="59" y="120"/>
                  </a:lnTo>
                  <a:lnTo>
                    <a:pt x="60" y="121"/>
                  </a:lnTo>
                  <a:lnTo>
                    <a:pt x="61" y="120"/>
                  </a:lnTo>
                  <a:lnTo>
                    <a:pt x="62" y="121"/>
                  </a:lnTo>
                  <a:lnTo>
                    <a:pt x="63" y="121"/>
                  </a:lnTo>
                  <a:lnTo>
                    <a:pt x="66" y="121"/>
                  </a:lnTo>
                  <a:lnTo>
                    <a:pt x="67" y="120"/>
                  </a:lnTo>
                  <a:lnTo>
                    <a:pt x="68" y="120"/>
                  </a:lnTo>
                  <a:lnTo>
                    <a:pt x="69" y="120"/>
                  </a:lnTo>
                  <a:lnTo>
                    <a:pt x="69" y="120"/>
                  </a:lnTo>
                  <a:lnTo>
                    <a:pt x="70" y="119"/>
                  </a:lnTo>
                  <a:lnTo>
                    <a:pt x="71" y="120"/>
                  </a:lnTo>
                  <a:lnTo>
                    <a:pt x="71" y="119"/>
                  </a:lnTo>
                  <a:lnTo>
                    <a:pt x="72" y="119"/>
                  </a:lnTo>
                  <a:lnTo>
                    <a:pt x="72" y="119"/>
                  </a:lnTo>
                  <a:lnTo>
                    <a:pt x="73" y="120"/>
                  </a:lnTo>
                  <a:lnTo>
                    <a:pt x="72" y="121"/>
                  </a:lnTo>
                  <a:lnTo>
                    <a:pt x="71" y="121"/>
                  </a:lnTo>
                  <a:lnTo>
                    <a:pt x="71" y="122"/>
                  </a:lnTo>
                  <a:lnTo>
                    <a:pt x="70" y="123"/>
                  </a:lnTo>
                  <a:lnTo>
                    <a:pt x="70" y="123"/>
                  </a:lnTo>
                  <a:lnTo>
                    <a:pt x="68" y="123"/>
                  </a:lnTo>
                  <a:lnTo>
                    <a:pt x="67" y="124"/>
                  </a:lnTo>
                  <a:lnTo>
                    <a:pt x="66" y="125"/>
                  </a:lnTo>
                  <a:lnTo>
                    <a:pt x="65" y="125"/>
                  </a:lnTo>
                  <a:lnTo>
                    <a:pt x="64" y="125"/>
                  </a:lnTo>
                  <a:lnTo>
                    <a:pt x="62" y="126"/>
                  </a:lnTo>
                  <a:lnTo>
                    <a:pt x="61" y="127"/>
                  </a:lnTo>
                  <a:lnTo>
                    <a:pt x="59" y="128"/>
                  </a:lnTo>
                  <a:lnTo>
                    <a:pt x="58" y="128"/>
                  </a:lnTo>
                  <a:lnTo>
                    <a:pt x="54" y="129"/>
                  </a:lnTo>
                  <a:lnTo>
                    <a:pt x="51" y="128"/>
                  </a:lnTo>
                  <a:lnTo>
                    <a:pt x="50" y="129"/>
                  </a:lnTo>
                  <a:lnTo>
                    <a:pt x="51" y="129"/>
                  </a:lnTo>
                  <a:lnTo>
                    <a:pt x="52" y="129"/>
                  </a:lnTo>
                  <a:lnTo>
                    <a:pt x="52" y="129"/>
                  </a:lnTo>
                  <a:lnTo>
                    <a:pt x="54" y="129"/>
                  </a:lnTo>
                  <a:lnTo>
                    <a:pt x="56" y="129"/>
                  </a:lnTo>
                  <a:lnTo>
                    <a:pt x="58" y="131"/>
                  </a:lnTo>
                  <a:lnTo>
                    <a:pt x="57" y="131"/>
                  </a:lnTo>
                  <a:lnTo>
                    <a:pt x="54" y="131"/>
                  </a:lnTo>
                  <a:lnTo>
                    <a:pt x="56" y="133"/>
                  </a:lnTo>
                  <a:lnTo>
                    <a:pt x="57" y="134"/>
                  </a:lnTo>
                  <a:lnTo>
                    <a:pt x="56" y="135"/>
                  </a:lnTo>
                  <a:lnTo>
                    <a:pt x="56" y="138"/>
                  </a:lnTo>
                  <a:lnTo>
                    <a:pt x="56" y="138"/>
                  </a:lnTo>
                  <a:lnTo>
                    <a:pt x="54" y="139"/>
                  </a:lnTo>
                  <a:lnTo>
                    <a:pt x="56" y="140"/>
                  </a:lnTo>
                  <a:lnTo>
                    <a:pt x="56" y="141"/>
                  </a:lnTo>
                  <a:lnTo>
                    <a:pt x="56" y="142"/>
                  </a:lnTo>
                  <a:lnTo>
                    <a:pt x="57" y="143"/>
                  </a:lnTo>
                  <a:lnTo>
                    <a:pt x="57" y="144"/>
                  </a:lnTo>
                  <a:lnTo>
                    <a:pt x="54" y="146"/>
                  </a:lnTo>
                  <a:lnTo>
                    <a:pt x="54" y="147"/>
                  </a:lnTo>
                  <a:lnTo>
                    <a:pt x="56" y="147"/>
                  </a:lnTo>
                  <a:lnTo>
                    <a:pt x="56" y="149"/>
                  </a:lnTo>
                  <a:lnTo>
                    <a:pt x="56" y="151"/>
                  </a:lnTo>
                  <a:lnTo>
                    <a:pt x="54" y="153"/>
                  </a:lnTo>
                  <a:lnTo>
                    <a:pt x="54" y="154"/>
                  </a:lnTo>
                  <a:lnTo>
                    <a:pt x="53" y="155"/>
                  </a:lnTo>
                  <a:lnTo>
                    <a:pt x="52" y="157"/>
                  </a:lnTo>
                  <a:lnTo>
                    <a:pt x="51" y="160"/>
                  </a:lnTo>
                  <a:lnTo>
                    <a:pt x="50" y="161"/>
                  </a:lnTo>
                  <a:lnTo>
                    <a:pt x="50" y="161"/>
                  </a:lnTo>
                  <a:lnTo>
                    <a:pt x="48" y="161"/>
                  </a:lnTo>
                  <a:lnTo>
                    <a:pt x="47" y="161"/>
                  </a:lnTo>
                  <a:lnTo>
                    <a:pt x="46" y="161"/>
                  </a:lnTo>
                  <a:lnTo>
                    <a:pt x="45" y="161"/>
                  </a:lnTo>
                  <a:lnTo>
                    <a:pt x="42" y="161"/>
                  </a:lnTo>
                  <a:lnTo>
                    <a:pt x="39" y="161"/>
                  </a:lnTo>
                  <a:lnTo>
                    <a:pt x="39" y="161"/>
                  </a:lnTo>
                  <a:lnTo>
                    <a:pt x="39" y="162"/>
                  </a:lnTo>
                  <a:lnTo>
                    <a:pt x="38" y="163"/>
                  </a:lnTo>
                  <a:lnTo>
                    <a:pt x="37" y="162"/>
                  </a:lnTo>
                  <a:lnTo>
                    <a:pt x="36" y="163"/>
                  </a:lnTo>
                  <a:lnTo>
                    <a:pt x="36" y="163"/>
                  </a:lnTo>
                  <a:lnTo>
                    <a:pt x="34" y="164"/>
                  </a:lnTo>
                  <a:lnTo>
                    <a:pt x="34" y="165"/>
                  </a:lnTo>
                  <a:lnTo>
                    <a:pt x="34" y="166"/>
                  </a:lnTo>
                  <a:lnTo>
                    <a:pt x="35" y="167"/>
                  </a:lnTo>
                  <a:lnTo>
                    <a:pt x="36" y="169"/>
                  </a:lnTo>
                  <a:lnTo>
                    <a:pt x="34" y="171"/>
                  </a:lnTo>
                  <a:lnTo>
                    <a:pt x="33" y="171"/>
                  </a:lnTo>
                  <a:lnTo>
                    <a:pt x="30" y="170"/>
                  </a:lnTo>
                  <a:lnTo>
                    <a:pt x="26" y="171"/>
                  </a:lnTo>
                  <a:lnTo>
                    <a:pt x="21" y="170"/>
                  </a:lnTo>
                  <a:lnTo>
                    <a:pt x="22" y="169"/>
                  </a:lnTo>
                  <a:lnTo>
                    <a:pt x="22" y="169"/>
                  </a:lnTo>
                  <a:lnTo>
                    <a:pt x="22" y="168"/>
                  </a:lnTo>
                  <a:lnTo>
                    <a:pt x="22" y="167"/>
                  </a:lnTo>
                  <a:lnTo>
                    <a:pt x="22" y="166"/>
                  </a:lnTo>
                  <a:lnTo>
                    <a:pt x="21" y="165"/>
                  </a:lnTo>
                  <a:lnTo>
                    <a:pt x="19" y="164"/>
                  </a:lnTo>
                  <a:lnTo>
                    <a:pt x="17" y="161"/>
                  </a:lnTo>
                  <a:lnTo>
                    <a:pt x="16" y="160"/>
                  </a:lnTo>
                  <a:lnTo>
                    <a:pt x="15" y="159"/>
                  </a:lnTo>
                  <a:lnTo>
                    <a:pt x="16" y="159"/>
                  </a:lnTo>
                  <a:lnTo>
                    <a:pt x="18" y="160"/>
                  </a:lnTo>
                  <a:lnTo>
                    <a:pt x="18" y="160"/>
                  </a:lnTo>
                  <a:lnTo>
                    <a:pt x="19" y="160"/>
                  </a:lnTo>
                  <a:lnTo>
                    <a:pt x="18" y="158"/>
                  </a:lnTo>
                  <a:lnTo>
                    <a:pt x="17" y="158"/>
                  </a:lnTo>
                  <a:lnTo>
                    <a:pt x="17" y="157"/>
                  </a:lnTo>
                  <a:lnTo>
                    <a:pt x="18" y="157"/>
                  </a:lnTo>
                  <a:lnTo>
                    <a:pt x="19" y="157"/>
                  </a:lnTo>
                  <a:lnTo>
                    <a:pt x="19" y="156"/>
                  </a:lnTo>
                  <a:lnTo>
                    <a:pt x="19" y="155"/>
                  </a:lnTo>
                  <a:lnTo>
                    <a:pt x="18" y="155"/>
                  </a:lnTo>
                  <a:lnTo>
                    <a:pt x="17" y="154"/>
                  </a:lnTo>
                  <a:lnTo>
                    <a:pt x="16" y="152"/>
                  </a:lnTo>
                  <a:lnTo>
                    <a:pt x="14" y="151"/>
                  </a:lnTo>
                  <a:lnTo>
                    <a:pt x="11" y="146"/>
                  </a:lnTo>
                  <a:lnTo>
                    <a:pt x="10" y="144"/>
                  </a:lnTo>
                  <a:lnTo>
                    <a:pt x="9" y="144"/>
                  </a:lnTo>
                  <a:lnTo>
                    <a:pt x="9" y="143"/>
                  </a:lnTo>
                  <a:lnTo>
                    <a:pt x="8" y="142"/>
                  </a:lnTo>
                  <a:lnTo>
                    <a:pt x="8" y="141"/>
                  </a:lnTo>
                  <a:lnTo>
                    <a:pt x="7" y="140"/>
                  </a:lnTo>
                  <a:lnTo>
                    <a:pt x="6" y="140"/>
                  </a:lnTo>
                  <a:lnTo>
                    <a:pt x="6" y="137"/>
                  </a:lnTo>
                  <a:lnTo>
                    <a:pt x="4" y="137"/>
                  </a:lnTo>
                  <a:lnTo>
                    <a:pt x="3" y="135"/>
                  </a:lnTo>
                  <a:lnTo>
                    <a:pt x="3" y="132"/>
                  </a:lnTo>
                  <a:lnTo>
                    <a:pt x="2" y="132"/>
                  </a:lnTo>
                  <a:lnTo>
                    <a:pt x="1" y="132"/>
                  </a:lnTo>
                  <a:lnTo>
                    <a:pt x="1" y="131"/>
                  </a:lnTo>
                  <a:lnTo>
                    <a:pt x="1" y="131"/>
                  </a:lnTo>
                  <a:lnTo>
                    <a:pt x="1" y="128"/>
                  </a:lnTo>
                  <a:lnTo>
                    <a:pt x="0" y="126"/>
                  </a:lnTo>
                  <a:lnTo>
                    <a:pt x="0" y="125"/>
                  </a:lnTo>
                  <a:lnTo>
                    <a:pt x="0" y="124"/>
                  </a:lnTo>
                  <a:lnTo>
                    <a:pt x="0" y="124"/>
                  </a:lnTo>
                  <a:lnTo>
                    <a:pt x="0" y="123"/>
                  </a:lnTo>
                  <a:lnTo>
                    <a:pt x="1" y="123"/>
                  </a:lnTo>
                  <a:lnTo>
                    <a:pt x="2" y="124"/>
                  </a:lnTo>
                  <a:lnTo>
                    <a:pt x="3" y="125"/>
                  </a:lnTo>
                  <a:lnTo>
                    <a:pt x="4" y="126"/>
                  </a:lnTo>
                  <a:lnTo>
                    <a:pt x="4" y="125"/>
                  </a:lnTo>
                  <a:lnTo>
                    <a:pt x="5" y="124"/>
                  </a:lnTo>
                  <a:lnTo>
                    <a:pt x="5" y="122"/>
                  </a:lnTo>
                  <a:lnTo>
                    <a:pt x="6" y="121"/>
                  </a:lnTo>
                  <a:lnTo>
                    <a:pt x="5" y="119"/>
                  </a:lnTo>
                  <a:lnTo>
                    <a:pt x="4" y="117"/>
                  </a:lnTo>
                  <a:lnTo>
                    <a:pt x="4" y="117"/>
                  </a:lnTo>
                  <a:lnTo>
                    <a:pt x="5" y="116"/>
                  </a:lnTo>
                  <a:lnTo>
                    <a:pt x="6" y="114"/>
                  </a:lnTo>
                  <a:lnTo>
                    <a:pt x="6" y="112"/>
                  </a:lnTo>
                  <a:lnTo>
                    <a:pt x="7" y="112"/>
                  </a:lnTo>
                  <a:lnTo>
                    <a:pt x="7" y="112"/>
                  </a:lnTo>
                  <a:lnTo>
                    <a:pt x="8" y="112"/>
                  </a:lnTo>
                  <a:lnTo>
                    <a:pt x="10" y="111"/>
                  </a:lnTo>
                  <a:lnTo>
                    <a:pt x="10" y="110"/>
                  </a:lnTo>
                  <a:lnTo>
                    <a:pt x="11" y="109"/>
                  </a:lnTo>
                  <a:lnTo>
                    <a:pt x="11" y="108"/>
                  </a:lnTo>
                  <a:lnTo>
                    <a:pt x="11" y="107"/>
                  </a:lnTo>
                  <a:lnTo>
                    <a:pt x="12" y="106"/>
                  </a:lnTo>
                  <a:lnTo>
                    <a:pt x="12" y="105"/>
                  </a:lnTo>
                  <a:lnTo>
                    <a:pt x="11" y="104"/>
                  </a:lnTo>
                  <a:lnTo>
                    <a:pt x="10" y="102"/>
                  </a:lnTo>
                  <a:lnTo>
                    <a:pt x="9" y="100"/>
                  </a:lnTo>
                  <a:lnTo>
                    <a:pt x="8" y="98"/>
                  </a:lnTo>
                  <a:lnTo>
                    <a:pt x="9" y="98"/>
                  </a:lnTo>
                  <a:lnTo>
                    <a:pt x="10" y="98"/>
                  </a:lnTo>
                  <a:lnTo>
                    <a:pt x="12" y="98"/>
                  </a:lnTo>
                  <a:lnTo>
                    <a:pt x="12" y="98"/>
                  </a:lnTo>
                  <a:lnTo>
                    <a:pt x="12" y="97"/>
                  </a:lnTo>
                  <a:lnTo>
                    <a:pt x="13" y="96"/>
                  </a:lnTo>
                  <a:lnTo>
                    <a:pt x="13" y="96"/>
                  </a:lnTo>
                  <a:lnTo>
                    <a:pt x="13" y="95"/>
                  </a:lnTo>
                  <a:lnTo>
                    <a:pt x="14" y="94"/>
                  </a:lnTo>
                  <a:lnTo>
                    <a:pt x="12" y="93"/>
                  </a:lnTo>
                  <a:lnTo>
                    <a:pt x="11" y="92"/>
                  </a:lnTo>
                  <a:lnTo>
                    <a:pt x="10" y="91"/>
                  </a:lnTo>
                  <a:lnTo>
                    <a:pt x="8" y="90"/>
                  </a:lnTo>
                  <a:lnTo>
                    <a:pt x="6" y="90"/>
                  </a:lnTo>
                  <a:lnTo>
                    <a:pt x="7" y="87"/>
                  </a:lnTo>
                  <a:lnTo>
                    <a:pt x="7" y="84"/>
                  </a:lnTo>
                  <a:lnTo>
                    <a:pt x="7" y="84"/>
                  </a:lnTo>
                  <a:lnTo>
                    <a:pt x="7" y="83"/>
                  </a:lnTo>
                  <a:lnTo>
                    <a:pt x="5" y="79"/>
                  </a:lnTo>
                  <a:lnTo>
                    <a:pt x="5" y="78"/>
                  </a:lnTo>
                  <a:lnTo>
                    <a:pt x="5" y="78"/>
                  </a:lnTo>
                  <a:lnTo>
                    <a:pt x="5" y="75"/>
                  </a:lnTo>
                  <a:lnTo>
                    <a:pt x="4" y="74"/>
                  </a:lnTo>
                  <a:lnTo>
                    <a:pt x="5" y="74"/>
                  </a:lnTo>
                  <a:lnTo>
                    <a:pt x="5" y="73"/>
                  </a:lnTo>
                  <a:lnTo>
                    <a:pt x="5" y="72"/>
                  </a:lnTo>
                  <a:lnTo>
                    <a:pt x="5" y="72"/>
                  </a:lnTo>
                  <a:lnTo>
                    <a:pt x="3" y="70"/>
                  </a:lnTo>
                  <a:lnTo>
                    <a:pt x="5" y="67"/>
                  </a:lnTo>
                  <a:lnTo>
                    <a:pt x="4" y="66"/>
                  </a:lnTo>
                  <a:lnTo>
                    <a:pt x="5" y="65"/>
                  </a:lnTo>
                  <a:lnTo>
                    <a:pt x="7" y="63"/>
                  </a:lnTo>
                  <a:lnTo>
                    <a:pt x="8" y="62"/>
                  </a:lnTo>
                  <a:lnTo>
                    <a:pt x="9" y="62"/>
                  </a:lnTo>
                  <a:lnTo>
                    <a:pt x="10" y="61"/>
                  </a:lnTo>
                  <a:lnTo>
                    <a:pt x="11" y="61"/>
                  </a:lnTo>
                  <a:lnTo>
                    <a:pt x="13" y="60"/>
                  </a:lnTo>
                  <a:lnTo>
                    <a:pt x="14" y="60"/>
                  </a:lnTo>
                  <a:lnTo>
                    <a:pt x="18" y="61"/>
                  </a:lnTo>
                  <a:lnTo>
                    <a:pt x="21" y="61"/>
                  </a:lnTo>
                  <a:lnTo>
                    <a:pt x="22" y="61"/>
                  </a:lnTo>
                  <a:lnTo>
                    <a:pt x="22" y="60"/>
                  </a:lnTo>
                  <a:lnTo>
                    <a:pt x="23" y="59"/>
                  </a:lnTo>
                  <a:lnTo>
                    <a:pt x="23" y="58"/>
                  </a:lnTo>
                  <a:lnTo>
                    <a:pt x="22" y="57"/>
                  </a:lnTo>
                  <a:lnTo>
                    <a:pt x="22" y="56"/>
                  </a:lnTo>
                  <a:lnTo>
                    <a:pt x="19" y="55"/>
                  </a:lnTo>
                  <a:lnTo>
                    <a:pt x="17" y="54"/>
                  </a:lnTo>
                  <a:lnTo>
                    <a:pt x="19" y="52"/>
                  </a:lnTo>
                  <a:lnTo>
                    <a:pt x="21" y="50"/>
                  </a:lnTo>
                  <a:lnTo>
                    <a:pt x="23" y="47"/>
                  </a:lnTo>
                  <a:lnTo>
                    <a:pt x="24" y="46"/>
                  </a:lnTo>
                  <a:lnTo>
                    <a:pt x="24" y="46"/>
                  </a:lnTo>
                  <a:lnTo>
                    <a:pt x="24" y="41"/>
                  </a:lnTo>
                  <a:lnTo>
                    <a:pt x="25" y="39"/>
                  </a:lnTo>
                  <a:lnTo>
                    <a:pt x="25" y="39"/>
                  </a:lnTo>
                  <a:lnTo>
                    <a:pt x="25" y="38"/>
                  </a:lnTo>
                  <a:lnTo>
                    <a:pt x="24" y="37"/>
                  </a:lnTo>
                  <a:lnTo>
                    <a:pt x="24" y="35"/>
                  </a:lnTo>
                  <a:lnTo>
                    <a:pt x="27" y="35"/>
                  </a:lnTo>
                  <a:lnTo>
                    <a:pt x="28" y="34"/>
                  </a:lnTo>
                  <a:lnTo>
                    <a:pt x="29" y="34"/>
                  </a:lnTo>
                  <a:lnTo>
                    <a:pt x="31" y="33"/>
                  </a:lnTo>
                  <a:lnTo>
                    <a:pt x="32" y="33"/>
                  </a:lnTo>
                  <a:lnTo>
                    <a:pt x="31" y="31"/>
                  </a:lnTo>
                  <a:lnTo>
                    <a:pt x="32" y="30"/>
                  </a:lnTo>
                  <a:lnTo>
                    <a:pt x="35" y="27"/>
                  </a:lnTo>
                  <a:lnTo>
                    <a:pt x="37" y="25"/>
                  </a:lnTo>
                  <a:lnTo>
                    <a:pt x="39" y="24"/>
                  </a:lnTo>
                  <a:lnTo>
                    <a:pt x="39" y="24"/>
                  </a:lnTo>
                  <a:lnTo>
                    <a:pt x="39" y="23"/>
                  </a:lnTo>
                  <a:lnTo>
                    <a:pt x="38" y="22"/>
                  </a:lnTo>
                  <a:lnTo>
                    <a:pt x="37" y="21"/>
                  </a:lnTo>
                  <a:lnTo>
                    <a:pt x="36" y="20"/>
                  </a:lnTo>
                  <a:lnTo>
                    <a:pt x="36" y="19"/>
                  </a:lnTo>
                  <a:lnTo>
                    <a:pt x="37" y="19"/>
                  </a:lnTo>
                  <a:lnTo>
                    <a:pt x="38" y="18"/>
                  </a:lnTo>
                  <a:lnTo>
                    <a:pt x="39" y="18"/>
                  </a:lnTo>
                  <a:lnTo>
                    <a:pt x="39" y="17"/>
                  </a:lnTo>
                  <a:lnTo>
                    <a:pt x="41" y="14"/>
                  </a:lnTo>
                  <a:lnTo>
                    <a:pt x="44" y="13"/>
                  </a:lnTo>
                  <a:lnTo>
                    <a:pt x="45" y="12"/>
                  </a:lnTo>
                  <a:lnTo>
                    <a:pt x="47" y="13"/>
                  </a:lnTo>
                  <a:lnTo>
                    <a:pt x="51" y="14"/>
                  </a:lnTo>
                  <a:lnTo>
                    <a:pt x="52" y="12"/>
                  </a:lnTo>
                  <a:lnTo>
                    <a:pt x="52" y="12"/>
                  </a:lnTo>
                  <a:lnTo>
                    <a:pt x="52" y="11"/>
                  </a:lnTo>
                  <a:lnTo>
                    <a:pt x="52" y="9"/>
                  </a:lnTo>
                  <a:lnTo>
                    <a:pt x="52" y="8"/>
                  </a:lnTo>
                  <a:lnTo>
                    <a:pt x="52" y="6"/>
                  </a:lnTo>
                  <a:lnTo>
                    <a:pt x="53" y="6"/>
                  </a:lnTo>
                  <a:lnTo>
                    <a:pt x="53" y="6"/>
                  </a:lnTo>
                  <a:lnTo>
                    <a:pt x="58" y="6"/>
                  </a:lnTo>
                  <a:lnTo>
                    <a:pt x="59" y="6"/>
                  </a:lnTo>
                  <a:lnTo>
                    <a:pt x="61" y="6"/>
                  </a:lnTo>
                  <a:lnTo>
                    <a:pt x="62" y="8"/>
                  </a:lnTo>
                  <a:lnTo>
                    <a:pt x="66" y="9"/>
                  </a:lnTo>
                  <a:lnTo>
                    <a:pt x="68" y="9"/>
                  </a:lnTo>
                  <a:lnTo>
                    <a:pt x="69" y="9"/>
                  </a:lnTo>
                  <a:lnTo>
                    <a:pt x="69" y="9"/>
                  </a:lnTo>
                  <a:lnTo>
                    <a:pt x="71" y="8"/>
                  </a:lnTo>
                  <a:lnTo>
                    <a:pt x="68" y="6"/>
                  </a:lnTo>
                  <a:lnTo>
                    <a:pt x="70" y="5"/>
                  </a:lnTo>
                  <a:lnTo>
                    <a:pt x="71" y="4"/>
                  </a:lnTo>
                  <a:lnTo>
                    <a:pt x="71" y="4"/>
                  </a:lnTo>
                  <a:lnTo>
                    <a:pt x="71" y="2"/>
                  </a:lnTo>
                  <a:lnTo>
                    <a:pt x="71" y="2"/>
                  </a:lnTo>
                  <a:lnTo>
                    <a:pt x="70" y="1"/>
                  </a:lnTo>
                  <a:lnTo>
                    <a:pt x="69" y="0"/>
                  </a:lnTo>
                  <a:lnTo>
                    <a:pt x="72" y="0"/>
                  </a:lnTo>
                  <a:lnTo>
                    <a:pt x="73" y="0"/>
                  </a:lnTo>
                  <a:lnTo>
                    <a:pt x="76" y="1"/>
                  </a:lnTo>
                  <a:lnTo>
                    <a:pt x="76" y="1"/>
                  </a:lnTo>
                  <a:lnTo>
                    <a:pt x="76" y="1"/>
                  </a:lnTo>
                  <a:lnTo>
                    <a:pt x="76" y="2"/>
                  </a:lnTo>
                  <a:lnTo>
                    <a:pt x="78" y="3"/>
                  </a:lnTo>
                  <a:lnTo>
                    <a:pt x="79" y="3"/>
                  </a:lnTo>
                  <a:lnTo>
                    <a:pt x="81" y="4"/>
                  </a:lnTo>
                  <a:lnTo>
                    <a:pt x="81" y="4"/>
                  </a:lnTo>
                  <a:lnTo>
                    <a:pt x="82" y="5"/>
                  </a:lnTo>
                  <a:lnTo>
                    <a:pt x="84" y="5"/>
                  </a:lnTo>
                  <a:lnTo>
                    <a:pt x="85" y="6"/>
                  </a:lnTo>
                  <a:lnTo>
                    <a:pt x="86" y="6"/>
                  </a:lnTo>
                  <a:lnTo>
                    <a:pt x="88" y="8"/>
                  </a:lnTo>
                  <a:lnTo>
                    <a:pt x="89" y="8"/>
                  </a:lnTo>
                  <a:lnTo>
                    <a:pt x="94" y="9"/>
                  </a:lnTo>
                  <a:lnTo>
                    <a:pt x="95"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1314"/>
            <p:cNvSpPr>
              <a:spLocks/>
            </p:cNvSpPr>
            <p:nvPr/>
          </p:nvSpPr>
          <p:spPr bwMode="auto">
            <a:xfrm>
              <a:off x="5056188" y="2286001"/>
              <a:ext cx="25400" cy="34925"/>
            </a:xfrm>
            <a:custGeom>
              <a:avLst/>
              <a:gdLst>
                <a:gd name="T0" fmla="*/ 15 w 16"/>
                <a:gd name="T1" fmla="*/ 3 h 22"/>
                <a:gd name="T2" fmla="*/ 15 w 16"/>
                <a:gd name="T3" fmla="*/ 3 h 22"/>
                <a:gd name="T4" fmla="*/ 16 w 16"/>
                <a:gd name="T5" fmla="*/ 4 h 22"/>
                <a:gd name="T6" fmla="*/ 16 w 16"/>
                <a:gd name="T7" fmla="*/ 5 h 22"/>
                <a:gd name="T8" fmla="*/ 16 w 16"/>
                <a:gd name="T9" fmla="*/ 6 h 22"/>
                <a:gd name="T10" fmla="*/ 16 w 16"/>
                <a:gd name="T11" fmla="*/ 7 h 22"/>
                <a:gd name="T12" fmla="*/ 16 w 16"/>
                <a:gd name="T13" fmla="*/ 8 h 22"/>
                <a:gd name="T14" fmla="*/ 16 w 16"/>
                <a:gd name="T15" fmla="*/ 10 h 22"/>
                <a:gd name="T16" fmla="*/ 16 w 16"/>
                <a:gd name="T17" fmla="*/ 11 h 22"/>
                <a:gd name="T18" fmla="*/ 16 w 16"/>
                <a:gd name="T19" fmla="*/ 15 h 22"/>
                <a:gd name="T20" fmla="*/ 16 w 16"/>
                <a:gd name="T21" fmla="*/ 15 h 22"/>
                <a:gd name="T22" fmla="*/ 15 w 16"/>
                <a:gd name="T23" fmla="*/ 15 h 22"/>
                <a:gd name="T24" fmla="*/ 15 w 16"/>
                <a:gd name="T25" fmla="*/ 15 h 22"/>
                <a:gd name="T26" fmla="*/ 14 w 16"/>
                <a:gd name="T27" fmla="*/ 17 h 22"/>
                <a:gd name="T28" fmla="*/ 14 w 16"/>
                <a:gd name="T29" fmla="*/ 20 h 22"/>
                <a:gd name="T30" fmla="*/ 14 w 16"/>
                <a:gd name="T31" fmla="*/ 22 h 22"/>
                <a:gd name="T32" fmla="*/ 10 w 16"/>
                <a:gd name="T33" fmla="*/ 22 h 22"/>
                <a:gd name="T34" fmla="*/ 7 w 16"/>
                <a:gd name="T35" fmla="*/ 22 h 22"/>
                <a:gd name="T36" fmla="*/ 5 w 16"/>
                <a:gd name="T37" fmla="*/ 21 h 22"/>
                <a:gd name="T38" fmla="*/ 3 w 16"/>
                <a:gd name="T39" fmla="*/ 20 h 22"/>
                <a:gd name="T40" fmla="*/ 2 w 16"/>
                <a:gd name="T41" fmla="*/ 17 h 22"/>
                <a:gd name="T42" fmla="*/ 1 w 16"/>
                <a:gd name="T43" fmla="*/ 14 h 22"/>
                <a:gd name="T44" fmla="*/ 0 w 16"/>
                <a:gd name="T45" fmla="*/ 14 h 22"/>
                <a:gd name="T46" fmla="*/ 0 w 16"/>
                <a:gd name="T47" fmla="*/ 14 h 22"/>
                <a:gd name="T48" fmla="*/ 0 w 16"/>
                <a:gd name="T49" fmla="*/ 12 h 22"/>
                <a:gd name="T50" fmla="*/ 0 w 16"/>
                <a:gd name="T51" fmla="*/ 10 h 22"/>
                <a:gd name="T52" fmla="*/ 0 w 16"/>
                <a:gd name="T53" fmla="*/ 9 h 22"/>
                <a:gd name="T54" fmla="*/ 2 w 16"/>
                <a:gd name="T55" fmla="*/ 7 h 22"/>
                <a:gd name="T56" fmla="*/ 3 w 16"/>
                <a:gd name="T57" fmla="*/ 5 h 22"/>
                <a:gd name="T58" fmla="*/ 4 w 16"/>
                <a:gd name="T59" fmla="*/ 3 h 22"/>
                <a:gd name="T60" fmla="*/ 6 w 16"/>
                <a:gd name="T61" fmla="*/ 1 h 22"/>
                <a:gd name="T62" fmla="*/ 7 w 16"/>
                <a:gd name="T63" fmla="*/ 0 h 22"/>
                <a:gd name="T64" fmla="*/ 8 w 16"/>
                <a:gd name="T65" fmla="*/ 0 h 22"/>
                <a:gd name="T66" fmla="*/ 8 w 16"/>
                <a:gd name="T67" fmla="*/ 0 h 22"/>
                <a:gd name="T68" fmla="*/ 12 w 16"/>
                <a:gd name="T69" fmla="*/ 2 h 22"/>
                <a:gd name="T70" fmla="*/ 14 w 16"/>
                <a:gd name="T71" fmla="*/ 3 h 22"/>
                <a:gd name="T72" fmla="*/ 15 w 16"/>
                <a:gd name="T73" fmla="*/ 3 h 22"/>
                <a:gd name="T74" fmla="*/ 15 w 16"/>
                <a:gd name="T7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2">
                  <a:moveTo>
                    <a:pt x="15" y="3"/>
                  </a:moveTo>
                  <a:lnTo>
                    <a:pt x="15" y="3"/>
                  </a:lnTo>
                  <a:lnTo>
                    <a:pt x="16" y="4"/>
                  </a:lnTo>
                  <a:lnTo>
                    <a:pt x="16" y="5"/>
                  </a:lnTo>
                  <a:lnTo>
                    <a:pt x="16" y="6"/>
                  </a:lnTo>
                  <a:lnTo>
                    <a:pt x="16" y="7"/>
                  </a:lnTo>
                  <a:lnTo>
                    <a:pt x="16" y="8"/>
                  </a:lnTo>
                  <a:lnTo>
                    <a:pt x="16" y="10"/>
                  </a:lnTo>
                  <a:lnTo>
                    <a:pt x="16" y="11"/>
                  </a:lnTo>
                  <a:lnTo>
                    <a:pt x="16" y="15"/>
                  </a:lnTo>
                  <a:lnTo>
                    <a:pt x="16" y="15"/>
                  </a:lnTo>
                  <a:lnTo>
                    <a:pt x="15" y="15"/>
                  </a:lnTo>
                  <a:lnTo>
                    <a:pt x="15" y="15"/>
                  </a:lnTo>
                  <a:lnTo>
                    <a:pt x="14" y="17"/>
                  </a:lnTo>
                  <a:lnTo>
                    <a:pt x="14" y="20"/>
                  </a:lnTo>
                  <a:lnTo>
                    <a:pt x="14" y="22"/>
                  </a:lnTo>
                  <a:lnTo>
                    <a:pt x="10" y="22"/>
                  </a:lnTo>
                  <a:lnTo>
                    <a:pt x="7" y="22"/>
                  </a:lnTo>
                  <a:lnTo>
                    <a:pt x="5" y="21"/>
                  </a:lnTo>
                  <a:lnTo>
                    <a:pt x="3" y="20"/>
                  </a:lnTo>
                  <a:lnTo>
                    <a:pt x="2" y="17"/>
                  </a:lnTo>
                  <a:lnTo>
                    <a:pt x="1" y="14"/>
                  </a:lnTo>
                  <a:lnTo>
                    <a:pt x="0" y="14"/>
                  </a:lnTo>
                  <a:lnTo>
                    <a:pt x="0" y="14"/>
                  </a:lnTo>
                  <a:lnTo>
                    <a:pt x="0" y="12"/>
                  </a:lnTo>
                  <a:lnTo>
                    <a:pt x="0" y="10"/>
                  </a:lnTo>
                  <a:lnTo>
                    <a:pt x="0" y="9"/>
                  </a:lnTo>
                  <a:lnTo>
                    <a:pt x="2" y="7"/>
                  </a:lnTo>
                  <a:lnTo>
                    <a:pt x="3" y="5"/>
                  </a:lnTo>
                  <a:lnTo>
                    <a:pt x="4" y="3"/>
                  </a:lnTo>
                  <a:lnTo>
                    <a:pt x="6" y="1"/>
                  </a:lnTo>
                  <a:lnTo>
                    <a:pt x="7" y="0"/>
                  </a:lnTo>
                  <a:lnTo>
                    <a:pt x="8" y="0"/>
                  </a:lnTo>
                  <a:lnTo>
                    <a:pt x="8" y="0"/>
                  </a:lnTo>
                  <a:lnTo>
                    <a:pt x="12" y="2"/>
                  </a:lnTo>
                  <a:lnTo>
                    <a:pt x="14" y="3"/>
                  </a:lnTo>
                  <a:lnTo>
                    <a:pt x="15" y="3"/>
                  </a:lnTo>
                  <a:lnTo>
                    <a:pt x="15"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1315"/>
            <p:cNvSpPr>
              <a:spLocks/>
            </p:cNvSpPr>
            <p:nvPr/>
          </p:nvSpPr>
          <p:spPr bwMode="auto">
            <a:xfrm>
              <a:off x="3348038" y="1587501"/>
              <a:ext cx="77788" cy="90488"/>
            </a:xfrm>
            <a:custGeom>
              <a:avLst/>
              <a:gdLst>
                <a:gd name="T0" fmla="*/ 45 w 49"/>
                <a:gd name="T1" fmla="*/ 11 h 57"/>
                <a:gd name="T2" fmla="*/ 43 w 49"/>
                <a:gd name="T3" fmla="*/ 15 h 57"/>
                <a:gd name="T4" fmla="*/ 44 w 49"/>
                <a:gd name="T5" fmla="*/ 18 h 57"/>
                <a:gd name="T6" fmla="*/ 44 w 49"/>
                <a:gd name="T7" fmla="*/ 21 h 57"/>
                <a:gd name="T8" fmla="*/ 44 w 49"/>
                <a:gd name="T9" fmla="*/ 24 h 57"/>
                <a:gd name="T10" fmla="*/ 45 w 49"/>
                <a:gd name="T11" fmla="*/ 26 h 57"/>
                <a:gd name="T12" fmla="*/ 47 w 49"/>
                <a:gd name="T13" fmla="*/ 30 h 57"/>
                <a:gd name="T14" fmla="*/ 49 w 49"/>
                <a:gd name="T15" fmla="*/ 32 h 57"/>
                <a:gd name="T16" fmla="*/ 49 w 49"/>
                <a:gd name="T17" fmla="*/ 35 h 57"/>
                <a:gd name="T18" fmla="*/ 46 w 49"/>
                <a:gd name="T19" fmla="*/ 40 h 57"/>
                <a:gd name="T20" fmla="*/ 46 w 49"/>
                <a:gd name="T21" fmla="*/ 44 h 57"/>
                <a:gd name="T22" fmla="*/ 43 w 49"/>
                <a:gd name="T23" fmla="*/ 49 h 57"/>
                <a:gd name="T24" fmla="*/ 41 w 49"/>
                <a:gd name="T25" fmla="*/ 50 h 57"/>
                <a:gd name="T26" fmla="*/ 40 w 49"/>
                <a:gd name="T27" fmla="*/ 50 h 57"/>
                <a:gd name="T28" fmla="*/ 39 w 49"/>
                <a:gd name="T29" fmla="*/ 49 h 57"/>
                <a:gd name="T30" fmla="*/ 37 w 49"/>
                <a:gd name="T31" fmla="*/ 48 h 57"/>
                <a:gd name="T32" fmla="*/ 37 w 49"/>
                <a:gd name="T33" fmla="*/ 47 h 57"/>
                <a:gd name="T34" fmla="*/ 35 w 49"/>
                <a:gd name="T35" fmla="*/ 47 h 57"/>
                <a:gd name="T36" fmla="*/ 32 w 49"/>
                <a:gd name="T37" fmla="*/ 48 h 57"/>
                <a:gd name="T38" fmla="*/ 27 w 49"/>
                <a:gd name="T39" fmla="*/ 49 h 57"/>
                <a:gd name="T40" fmla="*/ 24 w 49"/>
                <a:gd name="T41" fmla="*/ 48 h 57"/>
                <a:gd name="T42" fmla="*/ 23 w 49"/>
                <a:gd name="T43" fmla="*/ 50 h 57"/>
                <a:gd name="T44" fmla="*/ 22 w 49"/>
                <a:gd name="T45" fmla="*/ 51 h 57"/>
                <a:gd name="T46" fmla="*/ 23 w 49"/>
                <a:gd name="T47" fmla="*/ 53 h 57"/>
                <a:gd name="T48" fmla="*/ 25 w 49"/>
                <a:gd name="T49" fmla="*/ 55 h 57"/>
                <a:gd name="T50" fmla="*/ 23 w 49"/>
                <a:gd name="T51" fmla="*/ 57 h 57"/>
                <a:gd name="T52" fmla="*/ 18 w 49"/>
                <a:gd name="T53" fmla="*/ 56 h 57"/>
                <a:gd name="T54" fmla="*/ 17 w 49"/>
                <a:gd name="T55" fmla="*/ 55 h 57"/>
                <a:gd name="T56" fmla="*/ 15 w 49"/>
                <a:gd name="T57" fmla="*/ 53 h 57"/>
                <a:gd name="T58" fmla="*/ 13 w 49"/>
                <a:gd name="T59" fmla="*/ 50 h 57"/>
                <a:gd name="T60" fmla="*/ 12 w 49"/>
                <a:gd name="T61" fmla="*/ 48 h 57"/>
                <a:gd name="T62" fmla="*/ 11 w 49"/>
                <a:gd name="T63" fmla="*/ 46 h 57"/>
                <a:gd name="T64" fmla="*/ 11 w 49"/>
                <a:gd name="T65" fmla="*/ 45 h 57"/>
                <a:gd name="T66" fmla="*/ 10 w 49"/>
                <a:gd name="T67" fmla="*/ 44 h 57"/>
                <a:gd name="T68" fmla="*/ 9 w 49"/>
                <a:gd name="T69" fmla="*/ 42 h 57"/>
                <a:gd name="T70" fmla="*/ 9 w 49"/>
                <a:gd name="T71" fmla="*/ 40 h 57"/>
                <a:gd name="T72" fmla="*/ 9 w 49"/>
                <a:gd name="T73" fmla="*/ 38 h 57"/>
                <a:gd name="T74" fmla="*/ 7 w 49"/>
                <a:gd name="T75" fmla="*/ 36 h 57"/>
                <a:gd name="T76" fmla="*/ 5 w 49"/>
                <a:gd name="T77" fmla="*/ 37 h 57"/>
                <a:gd name="T78" fmla="*/ 4 w 49"/>
                <a:gd name="T79" fmla="*/ 36 h 57"/>
                <a:gd name="T80" fmla="*/ 2 w 49"/>
                <a:gd name="T81" fmla="*/ 31 h 57"/>
                <a:gd name="T82" fmla="*/ 0 w 49"/>
                <a:gd name="T83" fmla="*/ 27 h 57"/>
                <a:gd name="T84" fmla="*/ 0 w 49"/>
                <a:gd name="T85" fmla="*/ 24 h 57"/>
                <a:gd name="T86" fmla="*/ 2 w 49"/>
                <a:gd name="T87" fmla="*/ 20 h 57"/>
                <a:gd name="T88" fmla="*/ 2 w 49"/>
                <a:gd name="T89" fmla="*/ 17 h 57"/>
                <a:gd name="T90" fmla="*/ 2 w 49"/>
                <a:gd name="T91" fmla="*/ 15 h 57"/>
                <a:gd name="T92" fmla="*/ 4 w 49"/>
                <a:gd name="T93" fmla="*/ 14 h 57"/>
                <a:gd name="T94" fmla="*/ 6 w 49"/>
                <a:gd name="T95" fmla="*/ 13 h 57"/>
                <a:gd name="T96" fmla="*/ 9 w 49"/>
                <a:gd name="T97" fmla="*/ 13 h 57"/>
                <a:gd name="T98" fmla="*/ 10 w 49"/>
                <a:gd name="T99" fmla="*/ 11 h 57"/>
                <a:gd name="T100" fmla="*/ 10 w 49"/>
                <a:gd name="T101" fmla="*/ 10 h 57"/>
                <a:gd name="T102" fmla="*/ 9 w 49"/>
                <a:gd name="T103" fmla="*/ 9 h 57"/>
                <a:gd name="T104" fmla="*/ 10 w 49"/>
                <a:gd name="T105" fmla="*/ 7 h 57"/>
                <a:gd name="T106" fmla="*/ 11 w 49"/>
                <a:gd name="T107" fmla="*/ 5 h 57"/>
                <a:gd name="T108" fmla="*/ 12 w 49"/>
                <a:gd name="T109" fmla="*/ 1 h 57"/>
                <a:gd name="T110" fmla="*/ 22 w 49"/>
                <a:gd name="T111" fmla="*/ 1 h 57"/>
                <a:gd name="T112" fmla="*/ 26 w 49"/>
                <a:gd name="T113" fmla="*/ 3 h 57"/>
                <a:gd name="T114" fmla="*/ 29 w 49"/>
                <a:gd name="T115" fmla="*/ 0 h 57"/>
                <a:gd name="T116" fmla="*/ 40 w 49"/>
                <a:gd name="T117" fmla="*/ 0 h 57"/>
                <a:gd name="T118" fmla="*/ 49 w 49"/>
                <a:gd name="T119" fmla="*/ 3 h 57"/>
                <a:gd name="T120" fmla="*/ 48 w 49"/>
                <a:gd name="T121" fmla="*/ 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 h="57">
                  <a:moveTo>
                    <a:pt x="47" y="9"/>
                  </a:moveTo>
                  <a:lnTo>
                    <a:pt x="46" y="10"/>
                  </a:lnTo>
                  <a:lnTo>
                    <a:pt x="45" y="11"/>
                  </a:lnTo>
                  <a:lnTo>
                    <a:pt x="44" y="13"/>
                  </a:lnTo>
                  <a:lnTo>
                    <a:pt x="44" y="14"/>
                  </a:lnTo>
                  <a:lnTo>
                    <a:pt x="43" y="15"/>
                  </a:lnTo>
                  <a:lnTo>
                    <a:pt x="43" y="16"/>
                  </a:lnTo>
                  <a:lnTo>
                    <a:pt x="43" y="17"/>
                  </a:lnTo>
                  <a:lnTo>
                    <a:pt x="44" y="18"/>
                  </a:lnTo>
                  <a:lnTo>
                    <a:pt x="44" y="19"/>
                  </a:lnTo>
                  <a:lnTo>
                    <a:pt x="44" y="20"/>
                  </a:lnTo>
                  <a:lnTo>
                    <a:pt x="44" y="21"/>
                  </a:lnTo>
                  <a:lnTo>
                    <a:pt x="44" y="22"/>
                  </a:lnTo>
                  <a:lnTo>
                    <a:pt x="44" y="24"/>
                  </a:lnTo>
                  <a:lnTo>
                    <a:pt x="44" y="24"/>
                  </a:lnTo>
                  <a:lnTo>
                    <a:pt x="44" y="25"/>
                  </a:lnTo>
                  <a:lnTo>
                    <a:pt x="45" y="25"/>
                  </a:lnTo>
                  <a:lnTo>
                    <a:pt x="45" y="26"/>
                  </a:lnTo>
                  <a:lnTo>
                    <a:pt x="46" y="28"/>
                  </a:lnTo>
                  <a:lnTo>
                    <a:pt x="46" y="29"/>
                  </a:lnTo>
                  <a:lnTo>
                    <a:pt x="47" y="30"/>
                  </a:lnTo>
                  <a:lnTo>
                    <a:pt x="48" y="31"/>
                  </a:lnTo>
                  <a:lnTo>
                    <a:pt x="48" y="32"/>
                  </a:lnTo>
                  <a:lnTo>
                    <a:pt x="49" y="32"/>
                  </a:lnTo>
                  <a:lnTo>
                    <a:pt x="49" y="32"/>
                  </a:lnTo>
                  <a:lnTo>
                    <a:pt x="49" y="33"/>
                  </a:lnTo>
                  <a:lnTo>
                    <a:pt x="49" y="35"/>
                  </a:lnTo>
                  <a:lnTo>
                    <a:pt x="48" y="37"/>
                  </a:lnTo>
                  <a:lnTo>
                    <a:pt x="46" y="39"/>
                  </a:lnTo>
                  <a:lnTo>
                    <a:pt x="46" y="40"/>
                  </a:lnTo>
                  <a:lnTo>
                    <a:pt x="47" y="41"/>
                  </a:lnTo>
                  <a:lnTo>
                    <a:pt x="46" y="43"/>
                  </a:lnTo>
                  <a:lnTo>
                    <a:pt x="46" y="44"/>
                  </a:lnTo>
                  <a:lnTo>
                    <a:pt x="45" y="45"/>
                  </a:lnTo>
                  <a:lnTo>
                    <a:pt x="44" y="49"/>
                  </a:lnTo>
                  <a:lnTo>
                    <a:pt x="43" y="49"/>
                  </a:lnTo>
                  <a:lnTo>
                    <a:pt x="42" y="50"/>
                  </a:lnTo>
                  <a:lnTo>
                    <a:pt x="42" y="50"/>
                  </a:lnTo>
                  <a:lnTo>
                    <a:pt x="41" y="50"/>
                  </a:lnTo>
                  <a:lnTo>
                    <a:pt x="41" y="50"/>
                  </a:lnTo>
                  <a:lnTo>
                    <a:pt x="41" y="50"/>
                  </a:lnTo>
                  <a:lnTo>
                    <a:pt x="40" y="50"/>
                  </a:lnTo>
                  <a:lnTo>
                    <a:pt x="40" y="50"/>
                  </a:lnTo>
                  <a:lnTo>
                    <a:pt x="40" y="49"/>
                  </a:lnTo>
                  <a:lnTo>
                    <a:pt x="39" y="49"/>
                  </a:lnTo>
                  <a:lnTo>
                    <a:pt x="38" y="49"/>
                  </a:lnTo>
                  <a:lnTo>
                    <a:pt x="38" y="49"/>
                  </a:lnTo>
                  <a:lnTo>
                    <a:pt x="37" y="48"/>
                  </a:lnTo>
                  <a:lnTo>
                    <a:pt x="37" y="47"/>
                  </a:lnTo>
                  <a:lnTo>
                    <a:pt x="37" y="47"/>
                  </a:lnTo>
                  <a:lnTo>
                    <a:pt x="37" y="47"/>
                  </a:lnTo>
                  <a:lnTo>
                    <a:pt x="36" y="47"/>
                  </a:lnTo>
                  <a:lnTo>
                    <a:pt x="35" y="48"/>
                  </a:lnTo>
                  <a:lnTo>
                    <a:pt x="35" y="47"/>
                  </a:lnTo>
                  <a:lnTo>
                    <a:pt x="34" y="47"/>
                  </a:lnTo>
                  <a:lnTo>
                    <a:pt x="32" y="48"/>
                  </a:lnTo>
                  <a:lnTo>
                    <a:pt x="32" y="48"/>
                  </a:lnTo>
                  <a:lnTo>
                    <a:pt x="31" y="49"/>
                  </a:lnTo>
                  <a:lnTo>
                    <a:pt x="28" y="49"/>
                  </a:lnTo>
                  <a:lnTo>
                    <a:pt x="27" y="49"/>
                  </a:lnTo>
                  <a:lnTo>
                    <a:pt x="25" y="48"/>
                  </a:lnTo>
                  <a:lnTo>
                    <a:pt x="24" y="48"/>
                  </a:lnTo>
                  <a:lnTo>
                    <a:pt x="24" y="48"/>
                  </a:lnTo>
                  <a:lnTo>
                    <a:pt x="24" y="48"/>
                  </a:lnTo>
                  <a:lnTo>
                    <a:pt x="24" y="48"/>
                  </a:lnTo>
                  <a:lnTo>
                    <a:pt x="23" y="50"/>
                  </a:lnTo>
                  <a:lnTo>
                    <a:pt x="23" y="50"/>
                  </a:lnTo>
                  <a:lnTo>
                    <a:pt x="23" y="50"/>
                  </a:lnTo>
                  <a:lnTo>
                    <a:pt x="22" y="51"/>
                  </a:lnTo>
                  <a:lnTo>
                    <a:pt x="22" y="51"/>
                  </a:lnTo>
                  <a:lnTo>
                    <a:pt x="23" y="52"/>
                  </a:lnTo>
                  <a:lnTo>
                    <a:pt x="23" y="53"/>
                  </a:lnTo>
                  <a:lnTo>
                    <a:pt x="24" y="54"/>
                  </a:lnTo>
                  <a:lnTo>
                    <a:pt x="25" y="54"/>
                  </a:lnTo>
                  <a:lnTo>
                    <a:pt x="25" y="55"/>
                  </a:lnTo>
                  <a:lnTo>
                    <a:pt x="24" y="56"/>
                  </a:lnTo>
                  <a:lnTo>
                    <a:pt x="24" y="57"/>
                  </a:lnTo>
                  <a:lnTo>
                    <a:pt x="23" y="57"/>
                  </a:lnTo>
                  <a:lnTo>
                    <a:pt x="21" y="56"/>
                  </a:lnTo>
                  <a:lnTo>
                    <a:pt x="19" y="56"/>
                  </a:lnTo>
                  <a:lnTo>
                    <a:pt x="18" y="56"/>
                  </a:lnTo>
                  <a:lnTo>
                    <a:pt x="18" y="56"/>
                  </a:lnTo>
                  <a:lnTo>
                    <a:pt x="17" y="55"/>
                  </a:lnTo>
                  <a:lnTo>
                    <a:pt x="17" y="55"/>
                  </a:lnTo>
                  <a:lnTo>
                    <a:pt x="16" y="55"/>
                  </a:lnTo>
                  <a:lnTo>
                    <a:pt x="15" y="54"/>
                  </a:lnTo>
                  <a:lnTo>
                    <a:pt x="15" y="53"/>
                  </a:lnTo>
                  <a:lnTo>
                    <a:pt x="14" y="52"/>
                  </a:lnTo>
                  <a:lnTo>
                    <a:pt x="14" y="51"/>
                  </a:lnTo>
                  <a:lnTo>
                    <a:pt x="13" y="50"/>
                  </a:lnTo>
                  <a:lnTo>
                    <a:pt x="13" y="50"/>
                  </a:lnTo>
                  <a:lnTo>
                    <a:pt x="12" y="49"/>
                  </a:lnTo>
                  <a:lnTo>
                    <a:pt x="12" y="48"/>
                  </a:lnTo>
                  <a:lnTo>
                    <a:pt x="12" y="48"/>
                  </a:lnTo>
                  <a:lnTo>
                    <a:pt x="12" y="47"/>
                  </a:lnTo>
                  <a:lnTo>
                    <a:pt x="11" y="46"/>
                  </a:lnTo>
                  <a:lnTo>
                    <a:pt x="11" y="46"/>
                  </a:lnTo>
                  <a:lnTo>
                    <a:pt x="11" y="46"/>
                  </a:lnTo>
                  <a:lnTo>
                    <a:pt x="11" y="45"/>
                  </a:lnTo>
                  <a:lnTo>
                    <a:pt x="11" y="44"/>
                  </a:lnTo>
                  <a:lnTo>
                    <a:pt x="10" y="44"/>
                  </a:lnTo>
                  <a:lnTo>
                    <a:pt x="10" y="44"/>
                  </a:lnTo>
                  <a:lnTo>
                    <a:pt x="10" y="43"/>
                  </a:lnTo>
                  <a:lnTo>
                    <a:pt x="9" y="43"/>
                  </a:lnTo>
                  <a:lnTo>
                    <a:pt x="9" y="42"/>
                  </a:lnTo>
                  <a:lnTo>
                    <a:pt x="9" y="41"/>
                  </a:lnTo>
                  <a:lnTo>
                    <a:pt x="9" y="40"/>
                  </a:lnTo>
                  <a:lnTo>
                    <a:pt x="9" y="40"/>
                  </a:lnTo>
                  <a:lnTo>
                    <a:pt x="9" y="40"/>
                  </a:lnTo>
                  <a:lnTo>
                    <a:pt x="9" y="39"/>
                  </a:lnTo>
                  <a:lnTo>
                    <a:pt x="9" y="38"/>
                  </a:lnTo>
                  <a:lnTo>
                    <a:pt x="9" y="37"/>
                  </a:lnTo>
                  <a:lnTo>
                    <a:pt x="8" y="36"/>
                  </a:lnTo>
                  <a:lnTo>
                    <a:pt x="7" y="36"/>
                  </a:lnTo>
                  <a:lnTo>
                    <a:pt x="7" y="37"/>
                  </a:lnTo>
                  <a:lnTo>
                    <a:pt x="6" y="37"/>
                  </a:lnTo>
                  <a:lnTo>
                    <a:pt x="5" y="37"/>
                  </a:lnTo>
                  <a:lnTo>
                    <a:pt x="5" y="36"/>
                  </a:lnTo>
                  <a:lnTo>
                    <a:pt x="4" y="36"/>
                  </a:lnTo>
                  <a:lnTo>
                    <a:pt x="4" y="36"/>
                  </a:lnTo>
                  <a:lnTo>
                    <a:pt x="4" y="33"/>
                  </a:lnTo>
                  <a:lnTo>
                    <a:pt x="3" y="32"/>
                  </a:lnTo>
                  <a:lnTo>
                    <a:pt x="2" y="31"/>
                  </a:lnTo>
                  <a:lnTo>
                    <a:pt x="2" y="30"/>
                  </a:lnTo>
                  <a:lnTo>
                    <a:pt x="1" y="29"/>
                  </a:lnTo>
                  <a:lnTo>
                    <a:pt x="0" y="27"/>
                  </a:lnTo>
                  <a:lnTo>
                    <a:pt x="0" y="26"/>
                  </a:lnTo>
                  <a:lnTo>
                    <a:pt x="0" y="25"/>
                  </a:lnTo>
                  <a:lnTo>
                    <a:pt x="0" y="24"/>
                  </a:lnTo>
                  <a:lnTo>
                    <a:pt x="1" y="22"/>
                  </a:lnTo>
                  <a:lnTo>
                    <a:pt x="1" y="21"/>
                  </a:lnTo>
                  <a:lnTo>
                    <a:pt x="2" y="20"/>
                  </a:lnTo>
                  <a:lnTo>
                    <a:pt x="2" y="19"/>
                  </a:lnTo>
                  <a:lnTo>
                    <a:pt x="2" y="18"/>
                  </a:lnTo>
                  <a:lnTo>
                    <a:pt x="2" y="17"/>
                  </a:lnTo>
                  <a:lnTo>
                    <a:pt x="2" y="16"/>
                  </a:lnTo>
                  <a:lnTo>
                    <a:pt x="2" y="16"/>
                  </a:lnTo>
                  <a:lnTo>
                    <a:pt x="2" y="15"/>
                  </a:lnTo>
                  <a:lnTo>
                    <a:pt x="2" y="14"/>
                  </a:lnTo>
                  <a:lnTo>
                    <a:pt x="3" y="14"/>
                  </a:lnTo>
                  <a:lnTo>
                    <a:pt x="4" y="14"/>
                  </a:lnTo>
                  <a:lnTo>
                    <a:pt x="4" y="14"/>
                  </a:lnTo>
                  <a:lnTo>
                    <a:pt x="5" y="13"/>
                  </a:lnTo>
                  <a:lnTo>
                    <a:pt x="6" y="13"/>
                  </a:lnTo>
                  <a:lnTo>
                    <a:pt x="8" y="13"/>
                  </a:lnTo>
                  <a:lnTo>
                    <a:pt x="9" y="13"/>
                  </a:lnTo>
                  <a:lnTo>
                    <a:pt x="9" y="13"/>
                  </a:lnTo>
                  <a:lnTo>
                    <a:pt x="9" y="12"/>
                  </a:lnTo>
                  <a:lnTo>
                    <a:pt x="9" y="11"/>
                  </a:lnTo>
                  <a:lnTo>
                    <a:pt x="10" y="11"/>
                  </a:lnTo>
                  <a:lnTo>
                    <a:pt x="10" y="11"/>
                  </a:lnTo>
                  <a:lnTo>
                    <a:pt x="10" y="11"/>
                  </a:lnTo>
                  <a:lnTo>
                    <a:pt x="10" y="10"/>
                  </a:lnTo>
                  <a:lnTo>
                    <a:pt x="10" y="10"/>
                  </a:lnTo>
                  <a:lnTo>
                    <a:pt x="9" y="10"/>
                  </a:lnTo>
                  <a:lnTo>
                    <a:pt x="9" y="9"/>
                  </a:lnTo>
                  <a:lnTo>
                    <a:pt x="9" y="8"/>
                  </a:lnTo>
                  <a:lnTo>
                    <a:pt x="10" y="7"/>
                  </a:lnTo>
                  <a:lnTo>
                    <a:pt x="10" y="7"/>
                  </a:lnTo>
                  <a:lnTo>
                    <a:pt x="10" y="6"/>
                  </a:lnTo>
                  <a:lnTo>
                    <a:pt x="11" y="6"/>
                  </a:lnTo>
                  <a:lnTo>
                    <a:pt x="11" y="5"/>
                  </a:lnTo>
                  <a:lnTo>
                    <a:pt x="11" y="3"/>
                  </a:lnTo>
                  <a:lnTo>
                    <a:pt x="12" y="2"/>
                  </a:lnTo>
                  <a:lnTo>
                    <a:pt x="12" y="1"/>
                  </a:lnTo>
                  <a:lnTo>
                    <a:pt x="13" y="0"/>
                  </a:lnTo>
                  <a:lnTo>
                    <a:pt x="19" y="1"/>
                  </a:lnTo>
                  <a:lnTo>
                    <a:pt x="22" y="1"/>
                  </a:lnTo>
                  <a:lnTo>
                    <a:pt x="25" y="3"/>
                  </a:lnTo>
                  <a:lnTo>
                    <a:pt x="26" y="4"/>
                  </a:lnTo>
                  <a:lnTo>
                    <a:pt x="26" y="3"/>
                  </a:lnTo>
                  <a:lnTo>
                    <a:pt x="26" y="1"/>
                  </a:lnTo>
                  <a:lnTo>
                    <a:pt x="27" y="0"/>
                  </a:lnTo>
                  <a:lnTo>
                    <a:pt x="29" y="0"/>
                  </a:lnTo>
                  <a:lnTo>
                    <a:pt x="32" y="1"/>
                  </a:lnTo>
                  <a:lnTo>
                    <a:pt x="36" y="0"/>
                  </a:lnTo>
                  <a:lnTo>
                    <a:pt x="40" y="0"/>
                  </a:lnTo>
                  <a:lnTo>
                    <a:pt x="45" y="1"/>
                  </a:lnTo>
                  <a:lnTo>
                    <a:pt x="48" y="2"/>
                  </a:lnTo>
                  <a:lnTo>
                    <a:pt x="49" y="3"/>
                  </a:lnTo>
                  <a:lnTo>
                    <a:pt x="49" y="4"/>
                  </a:lnTo>
                  <a:lnTo>
                    <a:pt x="49" y="5"/>
                  </a:lnTo>
                  <a:lnTo>
                    <a:pt x="48" y="7"/>
                  </a:lnTo>
                  <a:lnTo>
                    <a:pt x="47"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1316"/>
            <p:cNvSpPr>
              <a:spLocks/>
            </p:cNvSpPr>
            <p:nvPr/>
          </p:nvSpPr>
          <p:spPr bwMode="auto">
            <a:xfrm>
              <a:off x="4897438" y="1228726"/>
              <a:ext cx="319088" cy="298450"/>
            </a:xfrm>
            <a:custGeom>
              <a:avLst/>
              <a:gdLst>
                <a:gd name="T0" fmla="*/ 130 w 201"/>
                <a:gd name="T1" fmla="*/ 3 h 188"/>
                <a:gd name="T2" fmla="*/ 157 w 201"/>
                <a:gd name="T3" fmla="*/ 3 h 188"/>
                <a:gd name="T4" fmla="*/ 177 w 201"/>
                <a:gd name="T5" fmla="*/ 9 h 188"/>
                <a:gd name="T6" fmla="*/ 180 w 201"/>
                <a:gd name="T7" fmla="*/ 16 h 188"/>
                <a:gd name="T8" fmla="*/ 184 w 201"/>
                <a:gd name="T9" fmla="*/ 34 h 188"/>
                <a:gd name="T10" fmla="*/ 192 w 201"/>
                <a:gd name="T11" fmla="*/ 52 h 188"/>
                <a:gd name="T12" fmla="*/ 200 w 201"/>
                <a:gd name="T13" fmla="*/ 58 h 188"/>
                <a:gd name="T14" fmla="*/ 198 w 201"/>
                <a:gd name="T15" fmla="*/ 63 h 188"/>
                <a:gd name="T16" fmla="*/ 195 w 201"/>
                <a:gd name="T17" fmla="*/ 65 h 188"/>
                <a:gd name="T18" fmla="*/ 191 w 201"/>
                <a:gd name="T19" fmla="*/ 67 h 188"/>
                <a:gd name="T20" fmla="*/ 187 w 201"/>
                <a:gd name="T21" fmla="*/ 72 h 188"/>
                <a:gd name="T22" fmla="*/ 183 w 201"/>
                <a:gd name="T23" fmla="*/ 75 h 188"/>
                <a:gd name="T24" fmla="*/ 179 w 201"/>
                <a:gd name="T25" fmla="*/ 90 h 188"/>
                <a:gd name="T26" fmla="*/ 177 w 201"/>
                <a:gd name="T27" fmla="*/ 107 h 188"/>
                <a:gd name="T28" fmla="*/ 175 w 201"/>
                <a:gd name="T29" fmla="*/ 123 h 188"/>
                <a:gd name="T30" fmla="*/ 172 w 201"/>
                <a:gd name="T31" fmla="*/ 132 h 188"/>
                <a:gd name="T32" fmla="*/ 164 w 201"/>
                <a:gd name="T33" fmla="*/ 143 h 188"/>
                <a:gd name="T34" fmla="*/ 160 w 201"/>
                <a:gd name="T35" fmla="*/ 157 h 188"/>
                <a:gd name="T36" fmla="*/ 156 w 201"/>
                <a:gd name="T37" fmla="*/ 158 h 188"/>
                <a:gd name="T38" fmla="*/ 153 w 201"/>
                <a:gd name="T39" fmla="*/ 168 h 188"/>
                <a:gd name="T40" fmla="*/ 149 w 201"/>
                <a:gd name="T41" fmla="*/ 177 h 188"/>
                <a:gd name="T42" fmla="*/ 148 w 201"/>
                <a:gd name="T43" fmla="*/ 175 h 188"/>
                <a:gd name="T44" fmla="*/ 149 w 201"/>
                <a:gd name="T45" fmla="*/ 171 h 188"/>
                <a:gd name="T46" fmla="*/ 148 w 201"/>
                <a:gd name="T47" fmla="*/ 167 h 188"/>
                <a:gd name="T48" fmla="*/ 138 w 201"/>
                <a:gd name="T49" fmla="*/ 160 h 188"/>
                <a:gd name="T50" fmla="*/ 137 w 201"/>
                <a:gd name="T51" fmla="*/ 147 h 188"/>
                <a:gd name="T52" fmla="*/ 138 w 201"/>
                <a:gd name="T53" fmla="*/ 143 h 188"/>
                <a:gd name="T54" fmla="*/ 133 w 201"/>
                <a:gd name="T55" fmla="*/ 139 h 188"/>
                <a:gd name="T56" fmla="*/ 133 w 201"/>
                <a:gd name="T57" fmla="*/ 141 h 188"/>
                <a:gd name="T58" fmla="*/ 128 w 201"/>
                <a:gd name="T59" fmla="*/ 146 h 188"/>
                <a:gd name="T60" fmla="*/ 129 w 201"/>
                <a:gd name="T61" fmla="*/ 156 h 188"/>
                <a:gd name="T62" fmla="*/ 116 w 201"/>
                <a:gd name="T63" fmla="*/ 173 h 188"/>
                <a:gd name="T64" fmla="*/ 109 w 201"/>
                <a:gd name="T65" fmla="*/ 174 h 188"/>
                <a:gd name="T66" fmla="*/ 96 w 201"/>
                <a:gd name="T67" fmla="*/ 169 h 188"/>
                <a:gd name="T68" fmla="*/ 89 w 201"/>
                <a:gd name="T69" fmla="*/ 175 h 188"/>
                <a:gd name="T70" fmla="*/ 77 w 201"/>
                <a:gd name="T71" fmla="*/ 178 h 188"/>
                <a:gd name="T72" fmla="*/ 60 w 201"/>
                <a:gd name="T73" fmla="*/ 177 h 188"/>
                <a:gd name="T74" fmla="*/ 51 w 201"/>
                <a:gd name="T75" fmla="*/ 167 h 188"/>
                <a:gd name="T76" fmla="*/ 40 w 201"/>
                <a:gd name="T77" fmla="*/ 166 h 188"/>
                <a:gd name="T78" fmla="*/ 37 w 201"/>
                <a:gd name="T79" fmla="*/ 172 h 188"/>
                <a:gd name="T80" fmla="*/ 35 w 201"/>
                <a:gd name="T81" fmla="*/ 179 h 188"/>
                <a:gd name="T82" fmla="*/ 31 w 201"/>
                <a:gd name="T83" fmla="*/ 186 h 188"/>
                <a:gd name="T84" fmla="*/ 22 w 201"/>
                <a:gd name="T85" fmla="*/ 187 h 188"/>
                <a:gd name="T86" fmla="*/ 23 w 201"/>
                <a:gd name="T87" fmla="*/ 180 h 188"/>
                <a:gd name="T88" fmla="*/ 19 w 201"/>
                <a:gd name="T89" fmla="*/ 165 h 188"/>
                <a:gd name="T90" fmla="*/ 14 w 201"/>
                <a:gd name="T91" fmla="*/ 152 h 188"/>
                <a:gd name="T92" fmla="*/ 10 w 201"/>
                <a:gd name="T93" fmla="*/ 148 h 188"/>
                <a:gd name="T94" fmla="*/ 8 w 201"/>
                <a:gd name="T95" fmla="*/ 138 h 188"/>
                <a:gd name="T96" fmla="*/ 1 w 201"/>
                <a:gd name="T97" fmla="*/ 133 h 188"/>
                <a:gd name="T98" fmla="*/ 3 w 201"/>
                <a:gd name="T99" fmla="*/ 126 h 188"/>
                <a:gd name="T100" fmla="*/ 3 w 201"/>
                <a:gd name="T101" fmla="*/ 118 h 188"/>
                <a:gd name="T102" fmla="*/ 7 w 201"/>
                <a:gd name="T103" fmla="*/ 113 h 188"/>
                <a:gd name="T104" fmla="*/ 7 w 201"/>
                <a:gd name="T105" fmla="*/ 108 h 188"/>
                <a:gd name="T106" fmla="*/ 10 w 201"/>
                <a:gd name="T107" fmla="*/ 104 h 188"/>
                <a:gd name="T108" fmla="*/ 13 w 201"/>
                <a:gd name="T109" fmla="*/ 98 h 188"/>
                <a:gd name="T110" fmla="*/ 19 w 201"/>
                <a:gd name="T111" fmla="*/ 91 h 188"/>
                <a:gd name="T112" fmla="*/ 25 w 201"/>
                <a:gd name="T113" fmla="*/ 88 h 188"/>
                <a:gd name="T114" fmla="*/ 24 w 201"/>
                <a:gd name="T115" fmla="*/ 44 h 188"/>
                <a:gd name="T116" fmla="*/ 29 w 201"/>
                <a:gd name="T117" fmla="*/ 31 h 188"/>
                <a:gd name="T118" fmla="*/ 34 w 201"/>
                <a:gd name="T119" fmla="*/ 18 h 188"/>
                <a:gd name="T120" fmla="*/ 57 w 201"/>
                <a:gd name="T121" fmla="*/ 3 h 188"/>
                <a:gd name="T122" fmla="*/ 89 w 201"/>
                <a:gd name="T123" fmla="*/ 3 h 188"/>
                <a:gd name="T124" fmla="*/ 110 w 201"/>
                <a:gd name="T125" fmla="*/ 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 h="188">
                  <a:moveTo>
                    <a:pt x="112" y="2"/>
                  </a:moveTo>
                  <a:lnTo>
                    <a:pt x="112" y="3"/>
                  </a:lnTo>
                  <a:lnTo>
                    <a:pt x="114" y="3"/>
                  </a:lnTo>
                  <a:lnTo>
                    <a:pt x="118" y="3"/>
                  </a:lnTo>
                  <a:lnTo>
                    <a:pt x="122" y="3"/>
                  </a:lnTo>
                  <a:lnTo>
                    <a:pt x="126" y="3"/>
                  </a:lnTo>
                  <a:lnTo>
                    <a:pt x="130" y="3"/>
                  </a:lnTo>
                  <a:lnTo>
                    <a:pt x="133" y="3"/>
                  </a:lnTo>
                  <a:lnTo>
                    <a:pt x="137" y="3"/>
                  </a:lnTo>
                  <a:lnTo>
                    <a:pt x="141" y="3"/>
                  </a:lnTo>
                  <a:lnTo>
                    <a:pt x="145" y="3"/>
                  </a:lnTo>
                  <a:lnTo>
                    <a:pt x="150" y="3"/>
                  </a:lnTo>
                  <a:lnTo>
                    <a:pt x="154" y="3"/>
                  </a:lnTo>
                  <a:lnTo>
                    <a:pt x="157" y="3"/>
                  </a:lnTo>
                  <a:lnTo>
                    <a:pt x="161" y="3"/>
                  </a:lnTo>
                  <a:lnTo>
                    <a:pt x="165" y="3"/>
                  </a:lnTo>
                  <a:lnTo>
                    <a:pt x="169" y="3"/>
                  </a:lnTo>
                  <a:lnTo>
                    <a:pt x="173" y="3"/>
                  </a:lnTo>
                  <a:lnTo>
                    <a:pt x="176" y="3"/>
                  </a:lnTo>
                  <a:lnTo>
                    <a:pt x="177" y="6"/>
                  </a:lnTo>
                  <a:lnTo>
                    <a:pt x="177" y="9"/>
                  </a:lnTo>
                  <a:lnTo>
                    <a:pt x="179" y="12"/>
                  </a:lnTo>
                  <a:lnTo>
                    <a:pt x="182" y="14"/>
                  </a:lnTo>
                  <a:lnTo>
                    <a:pt x="183" y="16"/>
                  </a:lnTo>
                  <a:lnTo>
                    <a:pt x="183" y="17"/>
                  </a:lnTo>
                  <a:lnTo>
                    <a:pt x="183" y="17"/>
                  </a:lnTo>
                  <a:lnTo>
                    <a:pt x="182" y="17"/>
                  </a:lnTo>
                  <a:lnTo>
                    <a:pt x="180" y="16"/>
                  </a:lnTo>
                  <a:lnTo>
                    <a:pt x="180" y="18"/>
                  </a:lnTo>
                  <a:lnTo>
                    <a:pt x="182" y="19"/>
                  </a:lnTo>
                  <a:lnTo>
                    <a:pt x="182" y="21"/>
                  </a:lnTo>
                  <a:lnTo>
                    <a:pt x="183" y="24"/>
                  </a:lnTo>
                  <a:lnTo>
                    <a:pt x="182" y="26"/>
                  </a:lnTo>
                  <a:lnTo>
                    <a:pt x="183" y="29"/>
                  </a:lnTo>
                  <a:lnTo>
                    <a:pt x="184" y="34"/>
                  </a:lnTo>
                  <a:lnTo>
                    <a:pt x="184" y="37"/>
                  </a:lnTo>
                  <a:lnTo>
                    <a:pt x="185" y="43"/>
                  </a:lnTo>
                  <a:lnTo>
                    <a:pt x="187" y="47"/>
                  </a:lnTo>
                  <a:lnTo>
                    <a:pt x="188" y="48"/>
                  </a:lnTo>
                  <a:lnTo>
                    <a:pt x="188" y="48"/>
                  </a:lnTo>
                  <a:lnTo>
                    <a:pt x="190" y="49"/>
                  </a:lnTo>
                  <a:lnTo>
                    <a:pt x="192" y="52"/>
                  </a:lnTo>
                  <a:lnTo>
                    <a:pt x="194" y="54"/>
                  </a:lnTo>
                  <a:lnTo>
                    <a:pt x="195" y="55"/>
                  </a:lnTo>
                  <a:lnTo>
                    <a:pt x="196" y="56"/>
                  </a:lnTo>
                  <a:lnTo>
                    <a:pt x="196" y="55"/>
                  </a:lnTo>
                  <a:lnTo>
                    <a:pt x="197" y="55"/>
                  </a:lnTo>
                  <a:lnTo>
                    <a:pt x="197" y="56"/>
                  </a:lnTo>
                  <a:lnTo>
                    <a:pt x="200" y="58"/>
                  </a:lnTo>
                  <a:lnTo>
                    <a:pt x="201" y="59"/>
                  </a:lnTo>
                  <a:lnTo>
                    <a:pt x="200" y="60"/>
                  </a:lnTo>
                  <a:lnTo>
                    <a:pt x="199" y="61"/>
                  </a:lnTo>
                  <a:lnTo>
                    <a:pt x="199" y="62"/>
                  </a:lnTo>
                  <a:lnTo>
                    <a:pt x="198" y="62"/>
                  </a:lnTo>
                  <a:lnTo>
                    <a:pt x="198" y="63"/>
                  </a:lnTo>
                  <a:lnTo>
                    <a:pt x="198" y="63"/>
                  </a:lnTo>
                  <a:lnTo>
                    <a:pt x="197" y="64"/>
                  </a:lnTo>
                  <a:lnTo>
                    <a:pt x="197" y="64"/>
                  </a:lnTo>
                  <a:lnTo>
                    <a:pt x="197" y="65"/>
                  </a:lnTo>
                  <a:lnTo>
                    <a:pt x="197" y="65"/>
                  </a:lnTo>
                  <a:lnTo>
                    <a:pt x="196" y="65"/>
                  </a:lnTo>
                  <a:lnTo>
                    <a:pt x="196" y="65"/>
                  </a:lnTo>
                  <a:lnTo>
                    <a:pt x="195" y="65"/>
                  </a:lnTo>
                  <a:lnTo>
                    <a:pt x="194" y="65"/>
                  </a:lnTo>
                  <a:lnTo>
                    <a:pt x="193" y="66"/>
                  </a:lnTo>
                  <a:lnTo>
                    <a:pt x="193" y="66"/>
                  </a:lnTo>
                  <a:lnTo>
                    <a:pt x="192" y="66"/>
                  </a:lnTo>
                  <a:lnTo>
                    <a:pt x="192" y="66"/>
                  </a:lnTo>
                  <a:lnTo>
                    <a:pt x="192" y="66"/>
                  </a:lnTo>
                  <a:lnTo>
                    <a:pt x="191" y="67"/>
                  </a:lnTo>
                  <a:lnTo>
                    <a:pt x="190" y="68"/>
                  </a:lnTo>
                  <a:lnTo>
                    <a:pt x="189" y="68"/>
                  </a:lnTo>
                  <a:lnTo>
                    <a:pt x="189" y="68"/>
                  </a:lnTo>
                  <a:lnTo>
                    <a:pt x="188" y="69"/>
                  </a:lnTo>
                  <a:lnTo>
                    <a:pt x="188" y="71"/>
                  </a:lnTo>
                  <a:lnTo>
                    <a:pt x="187" y="72"/>
                  </a:lnTo>
                  <a:lnTo>
                    <a:pt x="187" y="72"/>
                  </a:lnTo>
                  <a:lnTo>
                    <a:pt x="186" y="72"/>
                  </a:lnTo>
                  <a:lnTo>
                    <a:pt x="185" y="72"/>
                  </a:lnTo>
                  <a:lnTo>
                    <a:pt x="183" y="72"/>
                  </a:lnTo>
                  <a:lnTo>
                    <a:pt x="183" y="72"/>
                  </a:lnTo>
                  <a:lnTo>
                    <a:pt x="183" y="72"/>
                  </a:lnTo>
                  <a:lnTo>
                    <a:pt x="182" y="74"/>
                  </a:lnTo>
                  <a:lnTo>
                    <a:pt x="183" y="75"/>
                  </a:lnTo>
                  <a:lnTo>
                    <a:pt x="182" y="76"/>
                  </a:lnTo>
                  <a:lnTo>
                    <a:pt x="182" y="78"/>
                  </a:lnTo>
                  <a:lnTo>
                    <a:pt x="182" y="80"/>
                  </a:lnTo>
                  <a:lnTo>
                    <a:pt x="182" y="82"/>
                  </a:lnTo>
                  <a:lnTo>
                    <a:pt x="180" y="86"/>
                  </a:lnTo>
                  <a:lnTo>
                    <a:pt x="180" y="87"/>
                  </a:lnTo>
                  <a:lnTo>
                    <a:pt x="179" y="90"/>
                  </a:lnTo>
                  <a:lnTo>
                    <a:pt x="179" y="91"/>
                  </a:lnTo>
                  <a:lnTo>
                    <a:pt x="178" y="96"/>
                  </a:lnTo>
                  <a:lnTo>
                    <a:pt x="177" y="97"/>
                  </a:lnTo>
                  <a:lnTo>
                    <a:pt x="176" y="99"/>
                  </a:lnTo>
                  <a:lnTo>
                    <a:pt x="176" y="101"/>
                  </a:lnTo>
                  <a:lnTo>
                    <a:pt x="177" y="104"/>
                  </a:lnTo>
                  <a:lnTo>
                    <a:pt x="177" y="107"/>
                  </a:lnTo>
                  <a:lnTo>
                    <a:pt x="178" y="111"/>
                  </a:lnTo>
                  <a:lnTo>
                    <a:pt x="177" y="114"/>
                  </a:lnTo>
                  <a:lnTo>
                    <a:pt x="177" y="116"/>
                  </a:lnTo>
                  <a:lnTo>
                    <a:pt x="176" y="119"/>
                  </a:lnTo>
                  <a:lnTo>
                    <a:pt x="176" y="121"/>
                  </a:lnTo>
                  <a:lnTo>
                    <a:pt x="176" y="122"/>
                  </a:lnTo>
                  <a:lnTo>
                    <a:pt x="175" y="123"/>
                  </a:lnTo>
                  <a:lnTo>
                    <a:pt x="175" y="125"/>
                  </a:lnTo>
                  <a:lnTo>
                    <a:pt x="174" y="127"/>
                  </a:lnTo>
                  <a:lnTo>
                    <a:pt x="174" y="130"/>
                  </a:lnTo>
                  <a:lnTo>
                    <a:pt x="174" y="131"/>
                  </a:lnTo>
                  <a:lnTo>
                    <a:pt x="174" y="132"/>
                  </a:lnTo>
                  <a:lnTo>
                    <a:pt x="174" y="132"/>
                  </a:lnTo>
                  <a:lnTo>
                    <a:pt x="172" y="132"/>
                  </a:lnTo>
                  <a:lnTo>
                    <a:pt x="170" y="133"/>
                  </a:lnTo>
                  <a:lnTo>
                    <a:pt x="169" y="133"/>
                  </a:lnTo>
                  <a:lnTo>
                    <a:pt x="168" y="134"/>
                  </a:lnTo>
                  <a:lnTo>
                    <a:pt x="168" y="135"/>
                  </a:lnTo>
                  <a:lnTo>
                    <a:pt x="166" y="138"/>
                  </a:lnTo>
                  <a:lnTo>
                    <a:pt x="165" y="140"/>
                  </a:lnTo>
                  <a:lnTo>
                    <a:pt x="164" y="143"/>
                  </a:lnTo>
                  <a:lnTo>
                    <a:pt x="162" y="144"/>
                  </a:lnTo>
                  <a:lnTo>
                    <a:pt x="162" y="145"/>
                  </a:lnTo>
                  <a:lnTo>
                    <a:pt x="162" y="147"/>
                  </a:lnTo>
                  <a:lnTo>
                    <a:pt x="161" y="150"/>
                  </a:lnTo>
                  <a:lnTo>
                    <a:pt x="161" y="152"/>
                  </a:lnTo>
                  <a:lnTo>
                    <a:pt x="161" y="153"/>
                  </a:lnTo>
                  <a:lnTo>
                    <a:pt x="160" y="157"/>
                  </a:lnTo>
                  <a:lnTo>
                    <a:pt x="160" y="158"/>
                  </a:lnTo>
                  <a:lnTo>
                    <a:pt x="160" y="159"/>
                  </a:lnTo>
                  <a:lnTo>
                    <a:pt x="159" y="160"/>
                  </a:lnTo>
                  <a:lnTo>
                    <a:pt x="159" y="160"/>
                  </a:lnTo>
                  <a:lnTo>
                    <a:pt x="157" y="159"/>
                  </a:lnTo>
                  <a:lnTo>
                    <a:pt x="157" y="158"/>
                  </a:lnTo>
                  <a:lnTo>
                    <a:pt x="156" y="158"/>
                  </a:lnTo>
                  <a:lnTo>
                    <a:pt x="155" y="159"/>
                  </a:lnTo>
                  <a:lnTo>
                    <a:pt x="155" y="159"/>
                  </a:lnTo>
                  <a:lnTo>
                    <a:pt x="154" y="161"/>
                  </a:lnTo>
                  <a:lnTo>
                    <a:pt x="153" y="163"/>
                  </a:lnTo>
                  <a:lnTo>
                    <a:pt x="153" y="167"/>
                  </a:lnTo>
                  <a:lnTo>
                    <a:pt x="153" y="167"/>
                  </a:lnTo>
                  <a:lnTo>
                    <a:pt x="153" y="168"/>
                  </a:lnTo>
                  <a:lnTo>
                    <a:pt x="152" y="171"/>
                  </a:lnTo>
                  <a:lnTo>
                    <a:pt x="152" y="172"/>
                  </a:lnTo>
                  <a:lnTo>
                    <a:pt x="151" y="174"/>
                  </a:lnTo>
                  <a:lnTo>
                    <a:pt x="151" y="177"/>
                  </a:lnTo>
                  <a:lnTo>
                    <a:pt x="151" y="177"/>
                  </a:lnTo>
                  <a:lnTo>
                    <a:pt x="151" y="177"/>
                  </a:lnTo>
                  <a:lnTo>
                    <a:pt x="149" y="177"/>
                  </a:lnTo>
                  <a:lnTo>
                    <a:pt x="149" y="177"/>
                  </a:lnTo>
                  <a:lnTo>
                    <a:pt x="149" y="177"/>
                  </a:lnTo>
                  <a:lnTo>
                    <a:pt x="149" y="177"/>
                  </a:lnTo>
                  <a:lnTo>
                    <a:pt x="148" y="177"/>
                  </a:lnTo>
                  <a:lnTo>
                    <a:pt x="148" y="177"/>
                  </a:lnTo>
                  <a:lnTo>
                    <a:pt x="148" y="176"/>
                  </a:lnTo>
                  <a:lnTo>
                    <a:pt x="148" y="175"/>
                  </a:lnTo>
                  <a:lnTo>
                    <a:pt x="149" y="174"/>
                  </a:lnTo>
                  <a:lnTo>
                    <a:pt x="149" y="172"/>
                  </a:lnTo>
                  <a:lnTo>
                    <a:pt x="149" y="172"/>
                  </a:lnTo>
                  <a:lnTo>
                    <a:pt x="149" y="172"/>
                  </a:lnTo>
                  <a:lnTo>
                    <a:pt x="149" y="172"/>
                  </a:lnTo>
                  <a:lnTo>
                    <a:pt x="149" y="171"/>
                  </a:lnTo>
                  <a:lnTo>
                    <a:pt x="149" y="171"/>
                  </a:lnTo>
                  <a:lnTo>
                    <a:pt x="149" y="171"/>
                  </a:lnTo>
                  <a:lnTo>
                    <a:pt x="149" y="170"/>
                  </a:lnTo>
                  <a:lnTo>
                    <a:pt x="149" y="170"/>
                  </a:lnTo>
                  <a:lnTo>
                    <a:pt x="149" y="169"/>
                  </a:lnTo>
                  <a:lnTo>
                    <a:pt x="149" y="169"/>
                  </a:lnTo>
                  <a:lnTo>
                    <a:pt x="149" y="168"/>
                  </a:lnTo>
                  <a:lnTo>
                    <a:pt x="148" y="167"/>
                  </a:lnTo>
                  <a:lnTo>
                    <a:pt x="142" y="163"/>
                  </a:lnTo>
                  <a:lnTo>
                    <a:pt x="141" y="161"/>
                  </a:lnTo>
                  <a:lnTo>
                    <a:pt x="141" y="161"/>
                  </a:lnTo>
                  <a:lnTo>
                    <a:pt x="141" y="161"/>
                  </a:lnTo>
                  <a:lnTo>
                    <a:pt x="138" y="160"/>
                  </a:lnTo>
                  <a:lnTo>
                    <a:pt x="138" y="160"/>
                  </a:lnTo>
                  <a:lnTo>
                    <a:pt x="138" y="160"/>
                  </a:lnTo>
                  <a:lnTo>
                    <a:pt x="138" y="160"/>
                  </a:lnTo>
                  <a:lnTo>
                    <a:pt x="139" y="159"/>
                  </a:lnTo>
                  <a:lnTo>
                    <a:pt x="139" y="159"/>
                  </a:lnTo>
                  <a:lnTo>
                    <a:pt x="139" y="158"/>
                  </a:lnTo>
                  <a:lnTo>
                    <a:pt x="137" y="148"/>
                  </a:lnTo>
                  <a:lnTo>
                    <a:pt x="137" y="147"/>
                  </a:lnTo>
                  <a:lnTo>
                    <a:pt x="137" y="147"/>
                  </a:lnTo>
                  <a:lnTo>
                    <a:pt x="137" y="147"/>
                  </a:lnTo>
                  <a:lnTo>
                    <a:pt x="137" y="147"/>
                  </a:lnTo>
                  <a:lnTo>
                    <a:pt x="138" y="147"/>
                  </a:lnTo>
                  <a:lnTo>
                    <a:pt x="138" y="146"/>
                  </a:lnTo>
                  <a:lnTo>
                    <a:pt x="138" y="146"/>
                  </a:lnTo>
                  <a:lnTo>
                    <a:pt x="138" y="144"/>
                  </a:lnTo>
                  <a:lnTo>
                    <a:pt x="138" y="143"/>
                  </a:lnTo>
                  <a:lnTo>
                    <a:pt x="138" y="140"/>
                  </a:lnTo>
                  <a:lnTo>
                    <a:pt x="138" y="139"/>
                  </a:lnTo>
                  <a:lnTo>
                    <a:pt x="133" y="139"/>
                  </a:lnTo>
                  <a:lnTo>
                    <a:pt x="133" y="139"/>
                  </a:lnTo>
                  <a:lnTo>
                    <a:pt x="133" y="139"/>
                  </a:lnTo>
                  <a:lnTo>
                    <a:pt x="133" y="139"/>
                  </a:lnTo>
                  <a:lnTo>
                    <a:pt x="133" y="139"/>
                  </a:lnTo>
                  <a:lnTo>
                    <a:pt x="133" y="139"/>
                  </a:lnTo>
                  <a:lnTo>
                    <a:pt x="133" y="140"/>
                  </a:lnTo>
                  <a:lnTo>
                    <a:pt x="133" y="140"/>
                  </a:lnTo>
                  <a:lnTo>
                    <a:pt x="133" y="140"/>
                  </a:lnTo>
                  <a:lnTo>
                    <a:pt x="133" y="141"/>
                  </a:lnTo>
                  <a:lnTo>
                    <a:pt x="133" y="141"/>
                  </a:lnTo>
                  <a:lnTo>
                    <a:pt x="133" y="141"/>
                  </a:lnTo>
                  <a:lnTo>
                    <a:pt x="133" y="142"/>
                  </a:lnTo>
                  <a:lnTo>
                    <a:pt x="133" y="142"/>
                  </a:lnTo>
                  <a:lnTo>
                    <a:pt x="125" y="142"/>
                  </a:lnTo>
                  <a:lnTo>
                    <a:pt x="128" y="146"/>
                  </a:lnTo>
                  <a:lnTo>
                    <a:pt x="128" y="146"/>
                  </a:lnTo>
                  <a:lnTo>
                    <a:pt x="128" y="146"/>
                  </a:lnTo>
                  <a:lnTo>
                    <a:pt x="128" y="146"/>
                  </a:lnTo>
                  <a:lnTo>
                    <a:pt x="129" y="148"/>
                  </a:lnTo>
                  <a:lnTo>
                    <a:pt x="128" y="150"/>
                  </a:lnTo>
                  <a:lnTo>
                    <a:pt x="129" y="151"/>
                  </a:lnTo>
                  <a:lnTo>
                    <a:pt x="129" y="152"/>
                  </a:lnTo>
                  <a:lnTo>
                    <a:pt x="130" y="154"/>
                  </a:lnTo>
                  <a:lnTo>
                    <a:pt x="130" y="154"/>
                  </a:lnTo>
                  <a:lnTo>
                    <a:pt x="129" y="156"/>
                  </a:lnTo>
                  <a:lnTo>
                    <a:pt x="124" y="161"/>
                  </a:lnTo>
                  <a:lnTo>
                    <a:pt x="124" y="161"/>
                  </a:lnTo>
                  <a:lnTo>
                    <a:pt x="123" y="164"/>
                  </a:lnTo>
                  <a:lnTo>
                    <a:pt x="122" y="165"/>
                  </a:lnTo>
                  <a:lnTo>
                    <a:pt x="122" y="165"/>
                  </a:lnTo>
                  <a:lnTo>
                    <a:pt x="121" y="167"/>
                  </a:lnTo>
                  <a:lnTo>
                    <a:pt x="116" y="173"/>
                  </a:lnTo>
                  <a:lnTo>
                    <a:pt x="115" y="173"/>
                  </a:lnTo>
                  <a:lnTo>
                    <a:pt x="113" y="173"/>
                  </a:lnTo>
                  <a:lnTo>
                    <a:pt x="110" y="173"/>
                  </a:lnTo>
                  <a:lnTo>
                    <a:pt x="110" y="173"/>
                  </a:lnTo>
                  <a:lnTo>
                    <a:pt x="110" y="173"/>
                  </a:lnTo>
                  <a:lnTo>
                    <a:pt x="110" y="174"/>
                  </a:lnTo>
                  <a:lnTo>
                    <a:pt x="109" y="174"/>
                  </a:lnTo>
                  <a:lnTo>
                    <a:pt x="109" y="174"/>
                  </a:lnTo>
                  <a:lnTo>
                    <a:pt x="109" y="173"/>
                  </a:lnTo>
                  <a:lnTo>
                    <a:pt x="106" y="170"/>
                  </a:lnTo>
                  <a:lnTo>
                    <a:pt x="100" y="166"/>
                  </a:lnTo>
                  <a:lnTo>
                    <a:pt x="100" y="167"/>
                  </a:lnTo>
                  <a:lnTo>
                    <a:pt x="97" y="168"/>
                  </a:lnTo>
                  <a:lnTo>
                    <a:pt x="96" y="169"/>
                  </a:lnTo>
                  <a:lnTo>
                    <a:pt x="96" y="169"/>
                  </a:lnTo>
                  <a:lnTo>
                    <a:pt x="96" y="171"/>
                  </a:lnTo>
                  <a:lnTo>
                    <a:pt x="95" y="172"/>
                  </a:lnTo>
                  <a:lnTo>
                    <a:pt x="94" y="173"/>
                  </a:lnTo>
                  <a:lnTo>
                    <a:pt x="91" y="174"/>
                  </a:lnTo>
                  <a:lnTo>
                    <a:pt x="90" y="174"/>
                  </a:lnTo>
                  <a:lnTo>
                    <a:pt x="89" y="175"/>
                  </a:lnTo>
                  <a:lnTo>
                    <a:pt x="88" y="175"/>
                  </a:lnTo>
                  <a:lnTo>
                    <a:pt x="88" y="176"/>
                  </a:lnTo>
                  <a:lnTo>
                    <a:pt x="87" y="177"/>
                  </a:lnTo>
                  <a:lnTo>
                    <a:pt x="87" y="178"/>
                  </a:lnTo>
                  <a:lnTo>
                    <a:pt x="87" y="179"/>
                  </a:lnTo>
                  <a:lnTo>
                    <a:pt x="77" y="179"/>
                  </a:lnTo>
                  <a:lnTo>
                    <a:pt x="77" y="178"/>
                  </a:lnTo>
                  <a:lnTo>
                    <a:pt x="74" y="175"/>
                  </a:lnTo>
                  <a:lnTo>
                    <a:pt x="74" y="175"/>
                  </a:lnTo>
                  <a:lnTo>
                    <a:pt x="73" y="176"/>
                  </a:lnTo>
                  <a:lnTo>
                    <a:pt x="65" y="175"/>
                  </a:lnTo>
                  <a:lnTo>
                    <a:pt x="63" y="176"/>
                  </a:lnTo>
                  <a:lnTo>
                    <a:pt x="61" y="177"/>
                  </a:lnTo>
                  <a:lnTo>
                    <a:pt x="60" y="177"/>
                  </a:lnTo>
                  <a:lnTo>
                    <a:pt x="59" y="176"/>
                  </a:lnTo>
                  <a:lnTo>
                    <a:pt x="54" y="170"/>
                  </a:lnTo>
                  <a:lnTo>
                    <a:pt x="53" y="170"/>
                  </a:lnTo>
                  <a:lnTo>
                    <a:pt x="53" y="169"/>
                  </a:lnTo>
                  <a:lnTo>
                    <a:pt x="52" y="168"/>
                  </a:lnTo>
                  <a:lnTo>
                    <a:pt x="51" y="168"/>
                  </a:lnTo>
                  <a:lnTo>
                    <a:pt x="51" y="167"/>
                  </a:lnTo>
                  <a:lnTo>
                    <a:pt x="50" y="167"/>
                  </a:lnTo>
                  <a:lnTo>
                    <a:pt x="50" y="165"/>
                  </a:lnTo>
                  <a:lnTo>
                    <a:pt x="50" y="164"/>
                  </a:lnTo>
                  <a:lnTo>
                    <a:pt x="49" y="164"/>
                  </a:lnTo>
                  <a:lnTo>
                    <a:pt x="43" y="166"/>
                  </a:lnTo>
                  <a:lnTo>
                    <a:pt x="42" y="166"/>
                  </a:lnTo>
                  <a:lnTo>
                    <a:pt x="40" y="166"/>
                  </a:lnTo>
                  <a:lnTo>
                    <a:pt x="40" y="166"/>
                  </a:lnTo>
                  <a:lnTo>
                    <a:pt x="39" y="167"/>
                  </a:lnTo>
                  <a:lnTo>
                    <a:pt x="39" y="168"/>
                  </a:lnTo>
                  <a:lnTo>
                    <a:pt x="39" y="168"/>
                  </a:lnTo>
                  <a:lnTo>
                    <a:pt x="39" y="169"/>
                  </a:lnTo>
                  <a:lnTo>
                    <a:pt x="39" y="170"/>
                  </a:lnTo>
                  <a:lnTo>
                    <a:pt x="37" y="172"/>
                  </a:lnTo>
                  <a:lnTo>
                    <a:pt x="37" y="173"/>
                  </a:lnTo>
                  <a:lnTo>
                    <a:pt x="37" y="175"/>
                  </a:lnTo>
                  <a:lnTo>
                    <a:pt x="37" y="176"/>
                  </a:lnTo>
                  <a:lnTo>
                    <a:pt x="36" y="177"/>
                  </a:lnTo>
                  <a:lnTo>
                    <a:pt x="36" y="178"/>
                  </a:lnTo>
                  <a:lnTo>
                    <a:pt x="35" y="178"/>
                  </a:lnTo>
                  <a:lnTo>
                    <a:pt x="35" y="179"/>
                  </a:lnTo>
                  <a:lnTo>
                    <a:pt x="35" y="180"/>
                  </a:lnTo>
                  <a:lnTo>
                    <a:pt x="35" y="181"/>
                  </a:lnTo>
                  <a:lnTo>
                    <a:pt x="34" y="183"/>
                  </a:lnTo>
                  <a:lnTo>
                    <a:pt x="34" y="183"/>
                  </a:lnTo>
                  <a:lnTo>
                    <a:pt x="34" y="185"/>
                  </a:lnTo>
                  <a:lnTo>
                    <a:pt x="34" y="185"/>
                  </a:lnTo>
                  <a:lnTo>
                    <a:pt x="31" y="186"/>
                  </a:lnTo>
                  <a:lnTo>
                    <a:pt x="30" y="187"/>
                  </a:lnTo>
                  <a:lnTo>
                    <a:pt x="29" y="188"/>
                  </a:lnTo>
                  <a:lnTo>
                    <a:pt x="29" y="188"/>
                  </a:lnTo>
                  <a:lnTo>
                    <a:pt x="28" y="188"/>
                  </a:lnTo>
                  <a:lnTo>
                    <a:pt x="26" y="187"/>
                  </a:lnTo>
                  <a:lnTo>
                    <a:pt x="24" y="187"/>
                  </a:lnTo>
                  <a:lnTo>
                    <a:pt x="22" y="187"/>
                  </a:lnTo>
                  <a:lnTo>
                    <a:pt x="22" y="186"/>
                  </a:lnTo>
                  <a:lnTo>
                    <a:pt x="22" y="184"/>
                  </a:lnTo>
                  <a:lnTo>
                    <a:pt x="22" y="184"/>
                  </a:lnTo>
                  <a:lnTo>
                    <a:pt x="21" y="184"/>
                  </a:lnTo>
                  <a:lnTo>
                    <a:pt x="21" y="183"/>
                  </a:lnTo>
                  <a:lnTo>
                    <a:pt x="21" y="182"/>
                  </a:lnTo>
                  <a:lnTo>
                    <a:pt x="23" y="180"/>
                  </a:lnTo>
                  <a:lnTo>
                    <a:pt x="23" y="179"/>
                  </a:lnTo>
                  <a:lnTo>
                    <a:pt x="23" y="175"/>
                  </a:lnTo>
                  <a:lnTo>
                    <a:pt x="23" y="174"/>
                  </a:lnTo>
                  <a:lnTo>
                    <a:pt x="23" y="172"/>
                  </a:lnTo>
                  <a:lnTo>
                    <a:pt x="22" y="170"/>
                  </a:lnTo>
                  <a:lnTo>
                    <a:pt x="21" y="168"/>
                  </a:lnTo>
                  <a:lnTo>
                    <a:pt x="19" y="165"/>
                  </a:lnTo>
                  <a:lnTo>
                    <a:pt x="18" y="164"/>
                  </a:lnTo>
                  <a:lnTo>
                    <a:pt x="15" y="160"/>
                  </a:lnTo>
                  <a:lnTo>
                    <a:pt x="14" y="159"/>
                  </a:lnTo>
                  <a:lnTo>
                    <a:pt x="13" y="158"/>
                  </a:lnTo>
                  <a:lnTo>
                    <a:pt x="14" y="156"/>
                  </a:lnTo>
                  <a:lnTo>
                    <a:pt x="14" y="153"/>
                  </a:lnTo>
                  <a:lnTo>
                    <a:pt x="14" y="152"/>
                  </a:lnTo>
                  <a:lnTo>
                    <a:pt x="14" y="151"/>
                  </a:lnTo>
                  <a:lnTo>
                    <a:pt x="13" y="150"/>
                  </a:lnTo>
                  <a:lnTo>
                    <a:pt x="12" y="150"/>
                  </a:lnTo>
                  <a:lnTo>
                    <a:pt x="12" y="150"/>
                  </a:lnTo>
                  <a:lnTo>
                    <a:pt x="11" y="149"/>
                  </a:lnTo>
                  <a:lnTo>
                    <a:pt x="11" y="149"/>
                  </a:lnTo>
                  <a:lnTo>
                    <a:pt x="10" y="148"/>
                  </a:lnTo>
                  <a:lnTo>
                    <a:pt x="10" y="146"/>
                  </a:lnTo>
                  <a:lnTo>
                    <a:pt x="10" y="142"/>
                  </a:lnTo>
                  <a:lnTo>
                    <a:pt x="10" y="142"/>
                  </a:lnTo>
                  <a:lnTo>
                    <a:pt x="9" y="141"/>
                  </a:lnTo>
                  <a:lnTo>
                    <a:pt x="8" y="141"/>
                  </a:lnTo>
                  <a:lnTo>
                    <a:pt x="9" y="140"/>
                  </a:lnTo>
                  <a:lnTo>
                    <a:pt x="8" y="138"/>
                  </a:lnTo>
                  <a:lnTo>
                    <a:pt x="7" y="136"/>
                  </a:lnTo>
                  <a:lnTo>
                    <a:pt x="8" y="135"/>
                  </a:lnTo>
                  <a:lnTo>
                    <a:pt x="7" y="133"/>
                  </a:lnTo>
                  <a:lnTo>
                    <a:pt x="4" y="132"/>
                  </a:lnTo>
                  <a:lnTo>
                    <a:pt x="3" y="133"/>
                  </a:lnTo>
                  <a:lnTo>
                    <a:pt x="2" y="133"/>
                  </a:lnTo>
                  <a:lnTo>
                    <a:pt x="1" y="133"/>
                  </a:lnTo>
                  <a:lnTo>
                    <a:pt x="0" y="133"/>
                  </a:lnTo>
                  <a:lnTo>
                    <a:pt x="0" y="132"/>
                  </a:lnTo>
                  <a:lnTo>
                    <a:pt x="0" y="131"/>
                  </a:lnTo>
                  <a:lnTo>
                    <a:pt x="0" y="130"/>
                  </a:lnTo>
                  <a:lnTo>
                    <a:pt x="1" y="128"/>
                  </a:lnTo>
                  <a:lnTo>
                    <a:pt x="1" y="127"/>
                  </a:lnTo>
                  <a:lnTo>
                    <a:pt x="3" y="126"/>
                  </a:lnTo>
                  <a:lnTo>
                    <a:pt x="4" y="125"/>
                  </a:lnTo>
                  <a:lnTo>
                    <a:pt x="4" y="124"/>
                  </a:lnTo>
                  <a:lnTo>
                    <a:pt x="4" y="123"/>
                  </a:lnTo>
                  <a:lnTo>
                    <a:pt x="4" y="122"/>
                  </a:lnTo>
                  <a:lnTo>
                    <a:pt x="4" y="121"/>
                  </a:lnTo>
                  <a:lnTo>
                    <a:pt x="3" y="119"/>
                  </a:lnTo>
                  <a:lnTo>
                    <a:pt x="3" y="118"/>
                  </a:lnTo>
                  <a:lnTo>
                    <a:pt x="3" y="117"/>
                  </a:lnTo>
                  <a:lnTo>
                    <a:pt x="3" y="116"/>
                  </a:lnTo>
                  <a:lnTo>
                    <a:pt x="3" y="115"/>
                  </a:lnTo>
                  <a:lnTo>
                    <a:pt x="4" y="114"/>
                  </a:lnTo>
                  <a:lnTo>
                    <a:pt x="6" y="114"/>
                  </a:lnTo>
                  <a:lnTo>
                    <a:pt x="6" y="114"/>
                  </a:lnTo>
                  <a:lnTo>
                    <a:pt x="7" y="113"/>
                  </a:lnTo>
                  <a:lnTo>
                    <a:pt x="8" y="112"/>
                  </a:lnTo>
                  <a:lnTo>
                    <a:pt x="9" y="112"/>
                  </a:lnTo>
                  <a:lnTo>
                    <a:pt x="9" y="111"/>
                  </a:lnTo>
                  <a:lnTo>
                    <a:pt x="8" y="111"/>
                  </a:lnTo>
                  <a:lnTo>
                    <a:pt x="8" y="110"/>
                  </a:lnTo>
                  <a:lnTo>
                    <a:pt x="7" y="109"/>
                  </a:lnTo>
                  <a:lnTo>
                    <a:pt x="7" y="108"/>
                  </a:lnTo>
                  <a:lnTo>
                    <a:pt x="7" y="107"/>
                  </a:lnTo>
                  <a:lnTo>
                    <a:pt x="7" y="107"/>
                  </a:lnTo>
                  <a:lnTo>
                    <a:pt x="7" y="106"/>
                  </a:lnTo>
                  <a:lnTo>
                    <a:pt x="8" y="105"/>
                  </a:lnTo>
                  <a:lnTo>
                    <a:pt x="8" y="105"/>
                  </a:lnTo>
                  <a:lnTo>
                    <a:pt x="10" y="105"/>
                  </a:lnTo>
                  <a:lnTo>
                    <a:pt x="10" y="104"/>
                  </a:lnTo>
                  <a:lnTo>
                    <a:pt x="10" y="103"/>
                  </a:lnTo>
                  <a:lnTo>
                    <a:pt x="10" y="103"/>
                  </a:lnTo>
                  <a:lnTo>
                    <a:pt x="10" y="102"/>
                  </a:lnTo>
                  <a:lnTo>
                    <a:pt x="11" y="101"/>
                  </a:lnTo>
                  <a:lnTo>
                    <a:pt x="11" y="100"/>
                  </a:lnTo>
                  <a:lnTo>
                    <a:pt x="12" y="99"/>
                  </a:lnTo>
                  <a:lnTo>
                    <a:pt x="13" y="98"/>
                  </a:lnTo>
                  <a:lnTo>
                    <a:pt x="13" y="97"/>
                  </a:lnTo>
                  <a:lnTo>
                    <a:pt x="13" y="96"/>
                  </a:lnTo>
                  <a:lnTo>
                    <a:pt x="13" y="93"/>
                  </a:lnTo>
                  <a:lnTo>
                    <a:pt x="14" y="92"/>
                  </a:lnTo>
                  <a:lnTo>
                    <a:pt x="15" y="91"/>
                  </a:lnTo>
                  <a:lnTo>
                    <a:pt x="16" y="91"/>
                  </a:lnTo>
                  <a:lnTo>
                    <a:pt x="19" y="91"/>
                  </a:lnTo>
                  <a:lnTo>
                    <a:pt x="21" y="90"/>
                  </a:lnTo>
                  <a:lnTo>
                    <a:pt x="22" y="90"/>
                  </a:lnTo>
                  <a:lnTo>
                    <a:pt x="25" y="91"/>
                  </a:lnTo>
                  <a:lnTo>
                    <a:pt x="25" y="91"/>
                  </a:lnTo>
                  <a:lnTo>
                    <a:pt x="25" y="91"/>
                  </a:lnTo>
                  <a:lnTo>
                    <a:pt x="25" y="90"/>
                  </a:lnTo>
                  <a:lnTo>
                    <a:pt x="25" y="88"/>
                  </a:lnTo>
                  <a:lnTo>
                    <a:pt x="25" y="81"/>
                  </a:lnTo>
                  <a:lnTo>
                    <a:pt x="25" y="75"/>
                  </a:lnTo>
                  <a:lnTo>
                    <a:pt x="24" y="69"/>
                  </a:lnTo>
                  <a:lnTo>
                    <a:pt x="24" y="63"/>
                  </a:lnTo>
                  <a:lnTo>
                    <a:pt x="24" y="57"/>
                  </a:lnTo>
                  <a:lnTo>
                    <a:pt x="24" y="51"/>
                  </a:lnTo>
                  <a:lnTo>
                    <a:pt x="24" y="44"/>
                  </a:lnTo>
                  <a:lnTo>
                    <a:pt x="23" y="38"/>
                  </a:lnTo>
                  <a:lnTo>
                    <a:pt x="23" y="36"/>
                  </a:lnTo>
                  <a:lnTo>
                    <a:pt x="23" y="35"/>
                  </a:lnTo>
                  <a:lnTo>
                    <a:pt x="23" y="33"/>
                  </a:lnTo>
                  <a:lnTo>
                    <a:pt x="23" y="31"/>
                  </a:lnTo>
                  <a:lnTo>
                    <a:pt x="26" y="31"/>
                  </a:lnTo>
                  <a:lnTo>
                    <a:pt x="29" y="31"/>
                  </a:lnTo>
                  <a:lnTo>
                    <a:pt x="32" y="31"/>
                  </a:lnTo>
                  <a:lnTo>
                    <a:pt x="35" y="31"/>
                  </a:lnTo>
                  <a:lnTo>
                    <a:pt x="35" y="31"/>
                  </a:lnTo>
                  <a:lnTo>
                    <a:pt x="35" y="31"/>
                  </a:lnTo>
                  <a:lnTo>
                    <a:pt x="35" y="31"/>
                  </a:lnTo>
                  <a:lnTo>
                    <a:pt x="35" y="24"/>
                  </a:lnTo>
                  <a:lnTo>
                    <a:pt x="34" y="18"/>
                  </a:lnTo>
                  <a:lnTo>
                    <a:pt x="34" y="10"/>
                  </a:lnTo>
                  <a:lnTo>
                    <a:pt x="34" y="3"/>
                  </a:lnTo>
                  <a:lnTo>
                    <a:pt x="38" y="3"/>
                  </a:lnTo>
                  <a:lnTo>
                    <a:pt x="44" y="3"/>
                  </a:lnTo>
                  <a:lnTo>
                    <a:pt x="48" y="3"/>
                  </a:lnTo>
                  <a:lnTo>
                    <a:pt x="53" y="3"/>
                  </a:lnTo>
                  <a:lnTo>
                    <a:pt x="57" y="3"/>
                  </a:lnTo>
                  <a:lnTo>
                    <a:pt x="62" y="3"/>
                  </a:lnTo>
                  <a:lnTo>
                    <a:pt x="66" y="3"/>
                  </a:lnTo>
                  <a:lnTo>
                    <a:pt x="70" y="3"/>
                  </a:lnTo>
                  <a:lnTo>
                    <a:pt x="75" y="3"/>
                  </a:lnTo>
                  <a:lnTo>
                    <a:pt x="80" y="3"/>
                  </a:lnTo>
                  <a:lnTo>
                    <a:pt x="85" y="3"/>
                  </a:lnTo>
                  <a:lnTo>
                    <a:pt x="89" y="3"/>
                  </a:lnTo>
                  <a:lnTo>
                    <a:pt x="94" y="3"/>
                  </a:lnTo>
                  <a:lnTo>
                    <a:pt x="98" y="3"/>
                  </a:lnTo>
                  <a:lnTo>
                    <a:pt x="103" y="3"/>
                  </a:lnTo>
                  <a:lnTo>
                    <a:pt x="107" y="3"/>
                  </a:lnTo>
                  <a:lnTo>
                    <a:pt x="108" y="3"/>
                  </a:lnTo>
                  <a:lnTo>
                    <a:pt x="109" y="3"/>
                  </a:lnTo>
                  <a:lnTo>
                    <a:pt x="110" y="1"/>
                  </a:lnTo>
                  <a:lnTo>
                    <a:pt x="110" y="0"/>
                  </a:lnTo>
                  <a:lnTo>
                    <a:pt x="112" y="1"/>
                  </a:lnTo>
                  <a:lnTo>
                    <a:pt x="113" y="1"/>
                  </a:lnTo>
                  <a:lnTo>
                    <a:pt x="11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1317"/>
            <p:cNvSpPr>
              <a:spLocks noEditPoints="1"/>
            </p:cNvSpPr>
            <p:nvPr/>
          </p:nvSpPr>
          <p:spPr bwMode="auto">
            <a:xfrm>
              <a:off x="6022975" y="1503363"/>
              <a:ext cx="42863" cy="85725"/>
            </a:xfrm>
            <a:custGeom>
              <a:avLst/>
              <a:gdLst>
                <a:gd name="T0" fmla="*/ 2 w 27"/>
                <a:gd name="T1" fmla="*/ 11 h 54"/>
                <a:gd name="T2" fmla="*/ 0 w 27"/>
                <a:gd name="T3" fmla="*/ 10 h 54"/>
                <a:gd name="T4" fmla="*/ 1 w 27"/>
                <a:gd name="T5" fmla="*/ 10 h 54"/>
                <a:gd name="T6" fmla="*/ 2 w 27"/>
                <a:gd name="T7" fmla="*/ 2 h 54"/>
                <a:gd name="T8" fmla="*/ 1 w 27"/>
                <a:gd name="T9" fmla="*/ 1 h 54"/>
                <a:gd name="T10" fmla="*/ 1 w 27"/>
                <a:gd name="T11" fmla="*/ 1 h 54"/>
                <a:gd name="T12" fmla="*/ 1 w 27"/>
                <a:gd name="T13" fmla="*/ 0 h 54"/>
                <a:gd name="T14" fmla="*/ 2 w 27"/>
                <a:gd name="T15" fmla="*/ 2 h 54"/>
                <a:gd name="T16" fmla="*/ 3 w 27"/>
                <a:gd name="T17" fmla="*/ 0 h 54"/>
                <a:gd name="T18" fmla="*/ 5 w 27"/>
                <a:gd name="T19" fmla="*/ 0 h 54"/>
                <a:gd name="T20" fmla="*/ 11 w 27"/>
                <a:gd name="T21" fmla="*/ 6 h 54"/>
                <a:gd name="T22" fmla="*/ 14 w 27"/>
                <a:gd name="T23" fmla="*/ 10 h 54"/>
                <a:gd name="T24" fmla="*/ 15 w 27"/>
                <a:gd name="T25" fmla="*/ 11 h 54"/>
                <a:gd name="T26" fmla="*/ 17 w 27"/>
                <a:gd name="T27" fmla="*/ 15 h 54"/>
                <a:gd name="T28" fmla="*/ 18 w 27"/>
                <a:gd name="T29" fmla="*/ 18 h 54"/>
                <a:gd name="T30" fmla="*/ 18 w 27"/>
                <a:gd name="T31" fmla="*/ 18 h 54"/>
                <a:gd name="T32" fmla="*/ 20 w 27"/>
                <a:gd name="T33" fmla="*/ 19 h 54"/>
                <a:gd name="T34" fmla="*/ 20 w 27"/>
                <a:gd name="T35" fmla="*/ 23 h 54"/>
                <a:gd name="T36" fmla="*/ 24 w 27"/>
                <a:gd name="T37" fmla="*/ 28 h 54"/>
                <a:gd name="T38" fmla="*/ 24 w 27"/>
                <a:gd name="T39" fmla="*/ 29 h 54"/>
                <a:gd name="T40" fmla="*/ 24 w 27"/>
                <a:gd name="T41" fmla="*/ 30 h 54"/>
                <a:gd name="T42" fmla="*/ 26 w 27"/>
                <a:gd name="T43" fmla="*/ 33 h 54"/>
                <a:gd name="T44" fmla="*/ 27 w 27"/>
                <a:gd name="T45" fmla="*/ 38 h 54"/>
                <a:gd name="T46" fmla="*/ 26 w 27"/>
                <a:gd name="T47" fmla="*/ 42 h 54"/>
                <a:gd name="T48" fmla="*/ 25 w 27"/>
                <a:gd name="T49" fmla="*/ 45 h 54"/>
                <a:gd name="T50" fmla="*/ 21 w 27"/>
                <a:gd name="T51" fmla="*/ 49 h 54"/>
                <a:gd name="T52" fmla="*/ 16 w 27"/>
                <a:gd name="T53" fmla="*/ 51 h 54"/>
                <a:gd name="T54" fmla="*/ 11 w 27"/>
                <a:gd name="T55" fmla="*/ 54 h 54"/>
                <a:gd name="T56" fmla="*/ 6 w 27"/>
                <a:gd name="T57" fmla="*/ 50 h 54"/>
                <a:gd name="T58" fmla="*/ 4 w 27"/>
                <a:gd name="T59" fmla="*/ 44 h 54"/>
                <a:gd name="T60" fmla="*/ 1 w 27"/>
                <a:gd name="T61" fmla="*/ 31 h 54"/>
                <a:gd name="T62" fmla="*/ 0 w 27"/>
                <a:gd name="T63" fmla="*/ 24 h 54"/>
                <a:gd name="T64" fmla="*/ 0 w 27"/>
                <a:gd name="T65" fmla="*/ 21 h 54"/>
                <a:gd name="T66" fmla="*/ 1 w 27"/>
                <a:gd name="T67" fmla="*/ 25 h 54"/>
                <a:gd name="T68" fmla="*/ 1 w 27"/>
                <a:gd name="T69" fmla="*/ 21 h 54"/>
                <a:gd name="T70" fmla="*/ 2 w 27"/>
                <a:gd name="T71" fmla="*/ 15 h 54"/>
                <a:gd name="T72" fmla="*/ 2 w 27"/>
                <a:gd name="T73" fmla="*/ 13 h 54"/>
                <a:gd name="T74" fmla="*/ 4 w 27"/>
                <a:gd name="T75" fmla="*/ 9 h 54"/>
                <a:gd name="T76" fmla="*/ 4 w 27"/>
                <a:gd name="T77" fmla="*/ 6 h 54"/>
                <a:gd name="T78" fmla="*/ 4 w 27"/>
                <a:gd name="T79" fmla="*/ 3 h 54"/>
                <a:gd name="T80" fmla="*/ 6 w 27"/>
                <a:gd name="T81" fmla="*/ 4 h 54"/>
                <a:gd name="T82" fmla="*/ 7 w 27"/>
                <a:gd name="T83" fmla="*/ 4 h 54"/>
                <a:gd name="T84" fmla="*/ 7 w 27"/>
                <a:gd name="T85" fmla="*/ 3 h 54"/>
                <a:gd name="T86" fmla="*/ 3 w 27"/>
                <a:gd name="T87" fmla="*/ 2 h 54"/>
                <a:gd name="T88" fmla="*/ 2 w 27"/>
                <a:gd name="T89" fmla="*/ 0 h 54"/>
                <a:gd name="T90" fmla="*/ 2 w 27"/>
                <a:gd name="T9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54">
                  <a:moveTo>
                    <a:pt x="1" y="10"/>
                  </a:moveTo>
                  <a:lnTo>
                    <a:pt x="2" y="11"/>
                  </a:lnTo>
                  <a:lnTo>
                    <a:pt x="1" y="10"/>
                  </a:lnTo>
                  <a:lnTo>
                    <a:pt x="0" y="10"/>
                  </a:lnTo>
                  <a:lnTo>
                    <a:pt x="0" y="9"/>
                  </a:lnTo>
                  <a:lnTo>
                    <a:pt x="1" y="10"/>
                  </a:lnTo>
                  <a:lnTo>
                    <a:pt x="1" y="10"/>
                  </a:lnTo>
                  <a:close/>
                  <a:moveTo>
                    <a:pt x="2" y="2"/>
                  </a:moveTo>
                  <a:lnTo>
                    <a:pt x="1" y="2"/>
                  </a:lnTo>
                  <a:lnTo>
                    <a:pt x="1" y="1"/>
                  </a:lnTo>
                  <a:lnTo>
                    <a:pt x="1" y="1"/>
                  </a:lnTo>
                  <a:lnTo>
                    <a:pt x="1" y="1"/>
                  </a:lnTo>
                  <a:lnTo>
                    <a:pt x="1" y="0"/>
                  </a:lnTo>
                  <a:lnTo>
                    <a:pt x="1" y="0"/>
                  </a:lnTo>
                  <a:lnTo>
                    <a:pt x="1" y="1"/>
                  </a:lnTo>
                  <a:lnTo>
                    <a:pt x="2" y="2"/>
                  </a:lnTo>
                  <a:close/>
                  <a:moveTo>
                    <a:pt x="2" y="0"/>
                  </a:moveTo>
                  <a:lnTo>
                    <a:pt x="3" y="0"/>
                  </a:lnTo>
                  <a:lnTo>
                    <a:pt x="4" y="0"/>
                  </a:lnTo>
                  <a:lnTo>
                    <a:pt x="5" y="0"/>
                  </a:lnTo>
                  <a:lnTo>
                    <a:pt x="7" y="2"/>
                  </a:lnTo>
                  <a:lnTo>
                    <a:pt x="11" y="6"/>
                  </a:lnTo>
                  <a:lnTo>
                    <a:pt x="13" y="9"/>
                  </a:lnTo>
                  <a:lnTo>
                    <a:pt x="14" y="10"/>
                  </a:lnTo>
                  <a:lnTo>
                    <a:pt x="14" y="11"/>
                  </a:lnTo>
                  <a:lnTo>
                    <a:pt x="15" y="11"/>
                  </a:lnTo>
                  <a:lnTo>
                    <a:pt x="15" y="11"/>
                  </a:lnTo>
                  <a:lnTo>
                    <a:pt x="17" y="15"/>
                  </a:lnTo>
                  <a:lnTo>
                    <a:pt x="18" y="16"/>
                  </a:lnTo>
                  <a:lnTo>
                    <a:pt x="18" y="18"/>
                  </a:lnTo>
                  <a:lnTo>
                    <a:pt x="18" y="18"/>
                  </a:lnTo>
                  <a:lnTo>
                    <a:pt x="18" y="18"/>
                  </a:lnTo>
                  <a:lnTo>
                    <a:pt x="19" y="19"/>
                  </a:lnTo>
                  <a:lnTo>
                    <a:pt x="20" y="19"/>
                  </a:lnTo>
                  <a:lnTo>
                    <a:pt x="20" y="22"/>
                  </a:lnTo>
                  <a:lnTo>
                    <a:pt x="20" y="23"/>
                  </a:lnTo>
                  <a:lnTo>
                    <a:pt x="21" y="23"/>
                  </a:lnTo>
                  <a:lnTo>
                    <a:pt x="24" y="28"/>
                  </a:lnTo>
                  <a:lnTo>
                    <a:pt x="24" y="28"/>
                  </a:lnTo>
                  <a:lnTo>
                    <a:pt x="24" y="29"/>
                  </a:lnTo>
                  <a:lnTo>
                    <a:pt x="24" y="29"/>
                  </a:lnTo>
                  <a:lnTo>
                    <a:pt x="24" y="30"/>
                  </a:lnTo>
                  <a:lnTo>
                    <a:pt x="25" y="32"/>
                  </a:lnTo>
                  <a:lnTo>
                    <a:pt x="26" y="33"/>
                  </a:lnTo>
                  <a:lnTo>
                    <a:pt x="26" y="35"/>
                  </a:lnTo>
                  <a:lnTo>
                    <a:pt x="27" y="38"/>
                  </a:lnTo>
                  <a:lnTo>
                    <a:pt x="26" y="40"/>
                  </a:lnTo>
                  <a:lnTo>
                    <a:pt x="26" y="42"/>
                  </a:lnTo>
                  <a:lnTo>
                    <a:pt x="25" y="44"/>
                  </a:lnTo>
                  <a:lnTo>
                    <a:pt x="25" y="45"/>
                  </a:lnTo>
                  <a:lnTo>
                    <a:pt x="24" y="46"/>
                  </a:lnTo>
                  <a:lnTo>
                    <a:pt x="21" y="49"/>
                  </a:lnTo>
                  <a:lnTo>
                    <a:pt x="20" y="49"/>
                  </a:lnTo>
                  <a:lnTo>
                    <a:pt x="16" y="51"/>
                  </a:lnTo>
                  <a:lnTo>
                    <a:pt x="13" y="53"/>
                  </a:lnTo>
                  <a:lnTo>
                    <a:pt x="11" y="54"/>
                  </a:lnTo>
                  <a:lnTo>
                    <a:pt x="8" y="53"/>
                  </a:lnTo>
                  <a:lnTo>
                    <a:pt x="6" y="50"/>
                  </a:lnTo>
                  <a:lnTo>
                    <a:pt x="5" y="47"/>
                  </a:lnTo>
                  <a:lnTo>
                    <a:pt x="4" y="44"/>
                  </a:lnTo>
                  <a:lnTo>
                    <a:pt x="3" y="41"/>
                  </a:lnTo>
                  <a:lnTo>
                    <a:pt x="1" y="31"/>
                  </a:lnTo>
                  <a:lnTo>
                    <a:pt x="1" y="28"/>
                  </a:lnTo>
                  <a:lnTo>
                    <a:pt x="0" y="24"/>
                  </a:lnTo>
                  <a:lnTo>
                    <a:pt x="0" y="22"/>
                  </a:lnTo>
                  <a:lnTo>
                    <a:pt x="0" y="21"/>
                  </a:lnTo>
                  <a:lnTo>
                    <a:pt x="1" y="24"/>
                  </a:lnTo>
                  <a:lnTo>
                    <a:pt x="1" y="25"/>
                  </a:lnTo>
                  <a:lnTo>
                    <a:pt x="1" y="24"/>
                  </a:lnTo>
                  <a:lnTo>
                    <a:pt x="1" y="21"/>
                  </a:lnTo>
                  <a:lnTo>
                    <a:pt x="2" y="19"/>
                  </a:lnTo>
                  <a:lnTo>
                    <a:pt x="2" y="15"/>
                  </a:lnTo>
                  <a:lnTo>
                    <a:pt x="2" y="14"/>
                  </a:lnTo>
                  <a:lnTo>
                    <a:pt x="2" y="13"/>
                  </a:lnTo>
                  <a:lnTo>
                    <a:pt x="2" y="12"/>
                  </a:lnTo>
                  <a:lnTo>
                    <a:pt x="4" y="9"/>
                  </a:lnTo>
                  <a:lnTo>
                    <a:pt x="4" y="8"/>
                  </a:lnTo>
                  <a:lnTo>
                    <a:pt x="4" y="6"/>
                  </a:lnTo>
                  <a:lnTo>
                    <a:pt x="4" y="4"/>
                  </a:lnTo>
                  <a:lnTo>
                    <a:pt x="4" y="3"/>
                  </a:lnTo>
                  <a:lnTo>
                    <a:pt x="5" y="3"/>
                  </a:lnTo>
                  <a:lnTo>
                    <a:pt x="6" y="4"/>
                  </a:lnTo>
                  <a:lnTo>
                    <a:pt x="6" y="4"/>
                  </a:lnTo>
                  <a:lnTo>
                    <a:pt x="7" y="4"/>
                  </a:lnTo>
                  <a:lnTo>
                    <a:pt x="8" y="4"/>
                  </a:lnTo>
                  <a:lnTo>
                    <a:pt x="7" y="3"/>
                  </a:lnTo>
                  <a:lnTo>
                    <a:pt x="6" y="2"/>
                  </a:lnTo>
                  <a:lnTo>
                    <a:pt x="3" y="2"/>
                  </a:lnTo>
                  <a:lnTo>
                    <a:pt x="2" y="1"/>
                  </a:lnTo>
                  <a:lnTo>
                    <a:pt x="2" y="0"/>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1318"/>
            <p:cNvSpPr>
              <a:spLocks noEditPoints="1"/>
            </p:cNvSpPr>
            <p:nvPr/>
          </p:nvSpPr>
          <p:spPr bwMode="auto">
            <a:xfrm>
              <a:off x="4313238" y="755651"/>
              <a:ext cx="239713" cy="169863"/>
            </a:xfrm>
            <a:custGeom>
              <a:avLst/>
              <a:gdLst>
                <a:gd name="T0" fmla="*/ 118 w 151"/>
                <a:gd name="T1" fmla="*/ 69 h 107"/>
                <a:gd name="T2" fmla="*/ 116 w 151"/>
                <a:gd name="T3" fmla="*/ 66 h 107"/>
                <a:gd name="T4" fmla="*/ 120 w 151"/>
                <a:gd name="T5" fmla="*/ 64 h 107"/>
                <a:gd name="T6" fmla="*/ 141 w 151"/>
                <a:gd name="T7" fmla="*/ 55 h 107"/>
                <a:gd name="T8" fmla="*/ 137 w 151"/>
                <a:gd name="T9" fmla="*/ 61 h 107"/>
                <a:gd name="T10" fmla="*/ 132 w 151"/>
                <a:gd name="T11" fmla="*/ 58 h 107"/>
                <a:gd name="T12" fmla="*/ 135 w 151"/>
                <a:gd name="T13" fmla="*/ 53 h 107"/>
                <a:gd name="T14" fmla="*/ 138 w 151"/>
                <a:gd name="T15" fmla="*/ 54 h 107"/>
                <a:gd name="T16" fmla="*/ 146 w 151"/>
                <a:gd name="T17" fmla="*/ 51 h 107"/>
                <a:gd name="T18" fmla="*/ 17 w 151"/>
                <a:gd name="T19" fmla="*/ 0 h 107"/>
                <a:gd name="T20" fmla="*/ 29 w 151"/>
                <a:gd name="T21" fmla="*/ 3 h 107"/>
                <a:gd name="T22" fmla="*/ 46 w 151"/>
                <a:gd name="T23" fmla="*/ 4 h 107"/>
                <a:gd name="T24" fmla="*/ 64 w 151"/>
                <a:gd name="T25" fmla="*/ 4 h 107"/>
                <a:gd name="T26" fmla="*/ 78 w 151"/>
                <a:gd name="T27" fmla="*/ 6 h 107"/>
                <a:gd name="T28" fmla="*/ 84 w 151"/>
                <a:gd name="T29" fmla="*/ 7 h 107"/>
                <a:gd name="T30" fmla="*/ 86 w 151"/>
                <a:gd name="T31" fmla="*/ 10 h 107"/>
                <a:gd name="T32" fmla="*/ 88 w 151"/>
                <a:gd name="T33" fmla="*/ 9 h 107"/>
                <a:gd name="T34" fmla="*/ 95 w 151"/>
                <a:gd name="T35" fmla="*/ 12 h 107"/>
                <a:gd name="T36" fmla="*/ 100 w 151"/>
                <a:gd name="T37" fmla="*/ 13 h 107"/>
                <a:gd name="T38" fmla="*/ 106 w 151"/>
                <a:gd name="T39" fmla="*/ 15 h 107"/>
                <a:gd name="T40" fmla="*/ 110 w 151"/>
                <a:gd name="T41" fmla="*/ 13 h 107"/>
                <a:gd name="T42" fmla="*/ 118 w 151"/>
                <a:gd name="T43" fmla="*/ 16 h 107"/>
                <a:gd name="T44" fmla="*/ 119 w 151"/>
                <a:gd name="T45" fmla="*/ 18 h 107"/>
                <a:gd name="T46" fmla="*/ 124 w 151"/>
                <a:gd name="T47" fmla="*/ 19 h 107"/>
                <a:gd name="T48" fmla="*/ 132 w 151"/>
                <a:gd name="T49" fmla="*/ 19 h 107"/>
                <a:gd name="T50" fmla="*/ 137 w 151"/>
                <a:gd name="T51" fmla="*/ 18 h 107"/>
                <a:gd name="T52" fmla="*/ 138 w 151"/>
                <a:gd name="T53" fmla="*/ 20 h 107"/>
                <a:gd name="T54" fmla="*/ 136 w 151"/>
                <a:gd name="T55" fmla="*/ 27 h 107"/>
                <a:gd name="T56" fmla="*/ 112 w 151"/>
                <a:gd name="T57" fmla="*/ 40 h 107"/>
                <a:gd name="T58" fmla="*/ 109 w 151"/>
                <a:gd name="T59" fmla="*/ 43 h 107"/>
                <a:gd name="T60" fmla="*/ 99 w 151"/>
                <a:gd name="T61" fmla="*/ 59 h 107"/>
                <a:gd name="T62" fmla="*/ 102 w 151"/>
                <a:gd name="T63" fmla="*/ 72 h 107"/>
                <a:gd name="T64" fmla="*/ 94 w 151"/>
                <a:gd name="T65" fmla="*/ 81 h 107"/>
                <a:gd name="T66" fmla="*/ 87 w 151"/>
                <a:gd name="T67" fmla="*/ 85 h 107"/>
                <a:gd name="T68" fmla="*/ 74 w 151"/>
                <a:gd name="T69" fmla="*/ 95 h 107"/>
                <a:gd name="T70" fmla="*/ 63 w 151"/>
                <a:gd name="T71" fmla="*/ 97 h 107"/>
                <a:gd name="T72" fmla="*/ 45 w 151"/>
                <a:gd name="T73" fmla="*/ 100 h 107"/>
                <a:gd name="T74" fmla="*/ 40 w 151"/>
                <a:gd name="T75" fmla="*/ 105 h 107"/>
                <a:gd name="T76" fmla="*/ 32 w 151"/>
                <a:gd name="T77" fmla="*/ 103 h 107"/>
                <a:gd name="T78" fmla="*/ 30 w 151"/>
                <a:gd name="T79" fmla="*/ 95 h 107"/>
                <a:gd name="T80" fmla="*/ 24 w 151"/>
                <a:gd name="T81" fmla="*/ 90 h 107"/>
                <a:gd name="T82" fmla="*/ 16 w 151"/>
                <a:gd name="T83" fmla="*/ 86 h 107"/>
                <a:gd name="T84" fmla="*/ 23 w 151"/>
                <a:gd name="T85" fmla="*/ 79 h 107"/>
                <a:gd name="T86" fmla="*/ 19 w 151"/>
                <a:gd name="T87" fmla="*/ 72 h 107"/>
                <a:gd name="T88" fmla="*/ 23 w 151"/>
                <a:gd name="T89" fmla="*/ 64 h 107"/>
                <a:gd name="T90" fmla="*/ 17 w 151"/>
                <a:gd name="T91" fmla="*/ 56 h 107"/>
                <a:gd name="T92" fmla="*/ 25 w 151"/>
                <a:gd name="T93" fmla="*/ 52 h 107"/>
                <a:gd name="T94" fmla="*/ 25 w 151"/>
                <a:gd name="T95" fmla="*/ 48 h 107"/>
                <a:gd name="T96" fmla="*/ 26 w 151"/>
                <a:gd name="T97" fmla="*/ 43 h 107"/>
                <a:gd name="T98" fmla="*/ 28 w 151"/>
                <a:gd name="T99" fmla="*/ 35 h 107"/>
                <a:gd name="T100" fmla="*/ 33 w 151"/>
                <a:gd name="T101" fmla="*/ 29 h 107"/>
                <a:gd name="T102" fmla="*/ 29 w 151"/>
                <a:gd name="T103" fmla="*/ 25 h 107"/>
                <a:gd name="T104" fmla="*/ 24 w 151"/>
                <a:gd name="T105" fmla="*/ 24 h 107"/>
                <a:gd name="T106" fmla="*/ 21 w 151"/>
                <a:gd name="T107" fmla="*/ 26 h 107"/>
                <a:gd name="T108" fmla="*/ 13 w 151"/>
                <a:gd name="T109" fmla="*/ 25 h 107"/>
                <a:gd name="T110" fmla="*/ 10 w 151"/>
                <a:gd name="T111" fmla="*/ 25 h 107"/>
                <a:gd name="T112" fmla="*/ 9 w 151"/>
                <a:gd name="T113" fmla="*/ 22 h 107"/>
                <a:gd name="T114" fmla="*/ 3 w 151"/>
                <a:gd name="T115" fmla="*/ 22 h 107"/>
                <a:gd name="T116" fmla="*/ 5 w 151"/>
                <a:gd name="T117" fmla="*/ 18 h 107"/>
                <a:gd name="T118" fmla="*/ 2 w 151"/>
                <a:gd name="T119" fmla="*/ 16 h 107"/>
                <a:gd name="T120" fmla="*/ 0 w 151"/>
                <a:gd name="T121" fmla="*/ 11 h 107"/>
                <a:gd name="T122" fmla="*/ 8 w 151"/>
                <a:gd name="T123" fmla="*/ 6 h 107"/>
                <a:gd name="T124" fmla="*/ 12 w 151"/>
                <a:gd name="T125" fmla="*/ 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1" h="107">
                  <a:moveTo>
                    <a:pt x="120" y="70"/>
                  </a:moveTo>
                  <a:lnTo>
                    <a:pt x="120" y="71"/>
                  </a:lnTo>
                  <a:lnTo>
                    <a:pt x="119" y="70"/>
                  </a:lnTo>
                  <a:lnTo>
                    <a:pt x="118" y="70"/>
                  </a:lnTo>
                  <a:lnTo>
                    <a:pt x="118" y="70"/>
                  </a:lnTo>
                  <a:lnTo>
                    <a:pt x="118" y="69"/>
                  </a:lnTo>
                  <a:lnTo>
                    <a:pt x="118" y="69"/>
                  </a:lnTo>
                  <a:lnTo>
                    <a:pt x="119" y="70"/>
                  </a:lnTo>
                  <a:lnTo>
                    <a:pt x="120" y="70"/>
                  </a:lnTo>
                  <a:lnTo>
                    <a:pt x="120" y="70"/>
                  </a:lnTo>
                  <a:close/>
                  <a:moveTo>
                    <a:pt x="118" y="66"/>
                  </a:moveTo>
                  <a:lnTo>
                    <a:pt x="118" y="68"/>
                  </a:lnTo>
                  <a:lnTo>
                    <a:pt x="116" y="68"/>
                  </a:lnTo>
                  <a:lnTo>
                    <a:pt x="116" y="66"/>
                  </a:lnTo>
                  <a:lnTo>
                    <a:pt x="116" y="65"/>
                  </a:lnTo>
                  <a:lnTo>
                    <a:pt x="117" y="65"/>
                  </a:lnTo>
                  <a:lnTo>
                    <a:pt x="117" y="65"/>
                  </a:lnTo>
                  <a:lnTo>
                    <a:pt x="117" y="64"/>
                  </a:lnTo>
                  <a:lnTo>
                    <a:pt x="120" y="63"/>
                  </a:lnTo>
                  <a:lnTo>
                    <a:pt x="120" y="64"/>
                  </a:lnTo>
                  <a:lnTo>
                    <a:pt x="120" y="64"/>
                  </a:lnTo>
                  <a:lnTo>
                    <a:pt x="119" y="66"/>
                  </a:lnTo>
                  <a:lnTo>
                    <a:pt x="118" y="66"/>
                  </a:lnTo>
                  <a:close/>
                  <a:moveTo>
                    <a:pt x="138" y="54"/>
                  </a:moveTo>
                  <a:lnTo>
                    <a:pt x="139" y="55"/>
                  </a:lnTo>
                  <a:lnTo>
                    <a:pt x="140" y="54"/>
                  </a:lnTo>
                  <a:lnTo>
                    <a:pt x="141" y="55"/>
                  </a:lnTo>
                  <a:lnTo>
                    <a:pt x="141" y="55"/>
                  </a:lnTo>
                  <a:lnTo>
                    <a:pt x="142" y="56"/>
                  </a:lnTo>
                  <a:lnTo>
                    <a:pt x="141" y="57"/>
                  </a:lnTo>
                  <a:lnTo>
                    <a:pt x="140" y="58"/>
                  </a:lnTo>
                  <a:lnTo>
                    <a:pt x="140" y="59"/>
                  </a:lnTo>
                  <a:lnTo>
                    <a:pt x="139" y="60"/>
                  </a:lnTo>
                  <a:lnTo>
                    <a:pt x="138" y="61"/>
                  </a:lnTo>
                  <a:lnTo>
                    <a:pt x="137" y="61"/>
                  </a:lnTo>
                  <a:lnTo>
                    <a:pt x="136" y="60"/>
                  </a:lnTo>
                  <a:lnTo>
                    <a:pt x="134" y="60"/>
                  </a:lnTo>
                  <a:lnTo>
                    <a:pt x="134" y="59"/>
                  </a:lnTo>
                  <a:lnTo>
                    <a:pt x="134" y="58"/>
                  </a:lnTo>
                  <a:lnTo>
                    <a:pt x="133" y="58"/>
                  </a:lnTo>
                  <a:lnTo>
                    <a:pt x="133" y="58"/>
                  </a:lnTo>
                  <a:lnTo>
                    <a:pt x="132" y="58"/>
                  </a:lnTo>
                  <a:lnTo>
                    <a:pt x="131" y="59"/>
                  </a:lnTo>
                  <a:lnTo>
                    <a:pt x="131" y="58"/>
                  </a:lnTo>
                  <a:lnTo>
                    <a:pt x="130" y="58"/>
                  </a:lnTo>
                  <a:lnTo>
                    <a:pt x="130" y="57"/>
                  </a:lnTo>
                  <a:lnTo>
                    <a:pt x="130" y="57"/>
                  </a:lnTo>
                  <a:lnTo>
                    <a:pt x="134" y="53"/>
                  </a:lnTo>
                  <a:lnTo>
                    <a:pt x="135" y="53"/>
                  </a:lnTo>
                  <a:lnTo>
                    <a:pt x="138" y="52"/>
                  </a:lnTo>
                  <a:lnTo>
                    <a:pt x="139" y="52"/>
                  </a:lnTo>
                  <a:lnTo>
                    <a:pt x="138" y="53"/>
                  </a:lnTo>
                  <a:lnTo>
                    <a:pt x="138" y="53"/>
                  </a:lnTo>
                  <a:lnTo>
                    <a:pt x="139" y="53"/>
                  </a:lnTo>
                  <a:lnTo>
                    <a:pt x="139" y="53"/>
                  </a:lnTo>
                  <a:lnTo>
                    <a:pt x="138" y="54"/>
                  </a:lnTo>
                  <a:lnTo>
                    <a:pt x="138" y="54"/>
                  </a:lnTo>
                  <a:close/>
                  <a:moveTo>
                    <a:pt x="151" y="54"/>
                  </a:moveTo>
                  <a:lnTo>
                    <a:pt x="151" y="54"/>
                  </a:lnTo>
                  <a:lnTo>
                    <a:pt x="147" y="52"/>
                  </a:lnTo>
                  <a:lnTo>
                    <a:pt x="146" y="52"/>
                  </a:lnTo>
                  <a:lnTo>
                    <a:pt x="146" y="52"/>
                  </a:lnTo>
                  <a:lnTo>
                    <a:pt x="146" y="51"/>
                  </a:lnTo>
                  <a:lnTo>
                    <a:pt x="146" y="51"/>
                  </a:lnTo>
                  <a:lnTo>
                    <a:pt x="148" y="51"/>
                  </a:lnTo>
                  <a:lnTo>
                    <a:pt x="150" y="51"/>
                  </a:lnTo>
                  <a:lnTo>
                    <a:pt x="151" y="53"/>
                  </a:lnTo>
                  <a:lnTo>
                    <a:pt x="151" y="53"/>
                  </a:lnTo>
                  <a:lnTo>
                    <a:pt x="151" y="54"/>
                  </a:lnTo>
                  <a:close/>
                  <a:moveTo>
                    <a:pt x="17" y="0"/>
                  </a:moveTo>
                  <a:lnTo>
                    <a:pt x="18" y="1"/>
                  </a:lnTo>
                  <a:lnTo>
                    <a:pt x="19" y="1"/>
                  </a:lnTo>
                  <a:lnTo>
                    <a:pt x="20" y="1"/>
                  </a:lnTo>
                  <a:lnTo>
                    <a:pt x="21" y="3"/>
                  </a:lnTo>
                  <a:lnTo>
                    <a:pt x="25" y="3"/>
                  </a:lnTo>
                  <a:lnTo>
                    <a:pt x="26" y="3"/>
                  </a:lnTo>
                  <a:lnTo>
                    <a:pt x="29" y="3"/>
                  </a:lnTo>
                  <a:lnTo>
                    <a:pt x="31" y="3"/>
                  </a:lnTo>
                  <a:lnTo>
                    <a:pt x="34" y="2"/>
                  </a:lnTo>
                  <a:lnTo>
                    <a:pt x="35" y="3"/>
                  </a:lnTo>
                  <a:lnTo>
                    <a:pt x="38" y="2"/>
                  </a:lnTo>
                  <a:lnTo>
                    <a:pt x="40" y="3"/>
                  </a:lnTo>
                  <a:lnTo>
                    <a:pt x="43" y="3"/>
                  </a:lnTo>
                  <a:lnTo>
                    <a:pt x="46" y="4"/>
                  </a:lnTo>
                  <a:lnTo>
                    <a:pt x="52" y="5"/>
                  </a:lnTo>
                  <a:lnTo>
                    <a:pt x="54" y="5"/>
                  </a:lnTo>
                  <a:lnTo>
                    <a:pt x="58" y="4"/>
                  </a:lnTo>
                  <a:lnTo>
                    <a:pt x="60" y="4"/>
                  </a:lnTo>
                  <a:lnTo>
                    <a:pt x="61" y="4"/>
                  </a:lnTo>
                  <a:lnTo>
                    <a:pt x="63" y="4"/>
                  </a:lnTo>
                  <a:lnTo>
                    <a:pt x="64" y="4"/>
                  </a:lnTo>
                  <a:lnTo>
                    <a:pt x="65" y="4"/>
                  </a:lnTo>
                  <a:lnTo>
                    <a:pt x="69" y="6"/>
                  </a:lnTo>
                  <a:lnTo>
                    <a:pt x="70" y="5"/>
                  </a:lnTo>
                  <a:lnTo>
                    <a:pt x="71" y="4"/>
                  </a:lnTo>
                  <a:lnTo>
                    <a:pt x="73" y="5"/>
                  </a:lnTo>
                  <a:lnTo>
                    <a:pt x="76" y="6"/>
                  </a:lnTo>
                  <a:lnTo>
                    <a:pt x="78" y="6"/>
                  </a:lnTo>
                  <a:lnTo>
                    <a:pt x="80" y="6"/>
                  </a:lnTo>
                  <a:lnTo>
                    <a:pt x="82" y="5"/>
                  </a:lnTo>
                  <a:lnTo>
                    <a:pt x="82" y="5"/>
                  </a:lnTo>
                  <a:lnTo>
                    <a:pt x="82" y="6"/>
                  </a:lnTo>
                  <a:lnTo>
                    <a:pt x="83" y="6"/>
                  </a:lnTo>
                  <a:lnTo>
                    <a:pt x="83" y="6"/>
                  </a:lnTo>
                  <a:lnTo>
                    <a:pt x="84" y="7"/>
                  </a:lnTo>
                  <a:lnTo>
                    <a:pt x="85" y="7"/>
                  </a:lnTo>
                  <a:lnTo>
                    <a:pt x="86" y="7"/>
                  </a:lnTo>
                  <a:lnTo>
                    <a:pt x="86" y="7"/>
                  </a:lnTo>
                  <a:lnTo>
                    <a:pt x="86" y="8"/>
                  </a:lnTo>
                  <a:lnTo>
                    <a:pt x="86" y="8"/>
                  </a:lnTo>
                  <a:lnTo>
                    <a:pt x="86" y="9"/>
                  </a:lnTo>
                  <a:lnTo>
                    <a:pt x="86" y="10"/>
                  </a:lnTo>
                  <a:lnTo>
                    <a:pt x="86" y="10"/>
                  </a:lnTo>
                  <a:lnTo>
                    <a:pt x="86" y="10"/>
                  </a:lnTo>
                  <a:lnTo>
                    <a:pt x="87" y="10"/>
                  </a:lnTo>
                  <a:lnTo>
                    <a:pt x="87" y="10"/>
                  </a:lnTo>
                  <a:lnTo>
                    <a:pt x="87" y="10"/>
                  </a:lnTo>
                  <a:lnTo>
                    <a:pt x="87" y="9"/>
                  </a:lnTo>
                  <a:lnTo>
                    <a:pt x="88" y="9"/>
                  </a:lnTo>
                  <a:lnTo>
                    <a:pt x="88" y="9"/>
                  </a:lnTo>
                  <a:lnTo>
                    <a:pt x="88" y="10"/>
                  </a:lnTo>
                  <a:lnTo>
                    <a:pt x="89" y="10"/>
                  </a:lnTo>
                  <a:lnTo>
                    <a:pt x="91" y="11"/>
                  </a:lnTo>
                  <a:lnTo>
                    <a:pt x="93" y="11"/>
                  </a:lnTo>
                  <a:lnTo>
                    <a:pt x="94" y="11"/>
                  </a:lnTo>
                  <a:lnTo>
                    <a:pt x="95" y="12"/>
                  </a:lnTo>
                  <a:lnTo>
                    <a:pt x="96" y="13"/>
                  </a:lnTo>
                  <a:lnTo>
                    <a:pt x="97" y="13"/>
                  </a:lnTo>
                  <a:lnTo>
                    <a:pt x="97" y="13"/>
                  </a:lnTo>
                  <a:lnTo>
                    <a:pt x="98" y="13"/>
                  </a:lnTo>
                  <a:lnTo>
                    <a:pt x="99" y="13"/>
                  </a:lnTo>
                  <a:lnTo>
                    <a:pt x="99" y="13"/>
                  </a:lnTo>
                  <a:lnTo>
                    <a:pt x="100" y="13"/>
                  </a:lnTo>
                  <a:lnTo>
                    <a:pt x="100" y="13"/>
                  </a:lnTo>
                  <a:lnTo>
                    <a:pt x="101" y="14"/>
                  </a:lnTo>
                  <a:lnTo>
                    <a:pt x="102" y="14"/>
                  </a:lnTo>
                  <a:lnTo>
                    <a:pt x="102" y="15"/>
                  </a:lnTo>
                  <a:lnTo>
                    <a:pt x="105" y="14"/>
                  </a:lnTo>
                  <a:lnTo>
                    <a:pt x="105" y="15"/>
                  </a:lnTo>
                  <a:lnTo>
                    <a:pt x="106" y="15"/>
                  </a:lnTo>
                  <a:lnTo>
                    <a:pt x="107" y="14"/>
                  </a:lnTo>
                  <a:lnTo>
                    <a:pt x="108" y="15"/>
                  </a:lnTo>
                  <a:lnTo>
                    <a:pt x="109" y="15"/>
                  </a:lnTo>
                  <a:lnTo>
                    <a:pt x="110" y="14"/>
                  </a:lnTo>
                  <a:lnTo>
                    <a:pt x="110" y="13"/>
                  </a:lnTo>
                  <a:lnTo>
                    <a:pt x="110" y="13"/>
                  </a:lnTo>
                  <a:lnTo>
                    <a:pt x="110" y="13"/>
                  </a:lnTo>
                  <a:lnTo>
                    <a:pt x="111" y="13"/>
                  </a:lnTo>
                  <a:lnTo>
                    <a:pt x="114" y="13"/>
                  </a:lnTo>
                  <a:lnTo>
                    <a:pt x="115" y="14"/>
                  </a:lnTo>
                  <a:lnTo>
                    <a:pt x="116" y="14"/>
                  </a:lnTo>
                  <a:lnTo>
                    <a:pt x="117" y="14"/>
                  </a:lnTo>
                  <a:lnTo>
                    <a:pt x="117" y="15"/>
                  </a:lnTo>
                  <a:lnTo>
                    <a:pt x="118" y="16"/>
                  </a:lnTo>
                  <a:lnTo>
                    <a:pt x="118" y="16"/>
                  </a:lnTo>
                  <a:lnTo>
                    <a:pt x="118" y="17"/>
                  </a:lnTo>
                  <a:lnTo>
                    <a:pt x="118" y="17"/>
                  </a:lnTo>
                  <a:lnTo>
                    <a:pt x="118" y="18"/>
                  </a:lnTo>
                  <a:lnTo>
                    <a:pt x="118" y="18"/>
                  </a:lnTo>
                  <a:lnTo>
                    <a:pt x="119" y="18"/>
                  </a:lnTo>
                  <a:lnTo>
                    <a:pt x="119" y="18"/>
                  </a:lnTo>
                  <a:lnTo>
                    <a:pt x="120" y="18"/>
                  </a:lnTo>
                  <a:lnTo>
                    <a:pt x="121" y="17"/>
                  </a:lnTo>
                  <a:lnTo>
                    <a:pt x="121" y="17"/>
                  </a:lnTo>
                  <a:lnTo>
                    <a:pt x="123" y="18"/>
                  </a:lnTo>
                  <a:lnTo>
                    <a:pt x="123" y="18"/>
                  </a:lnTo>
                  <a:lnTo>
                    <a:pt x="124" y="19"/>
                  </a:lnTo>
                  <a:lnTo>
                    <a:pt x="124" y="19"/>
                  </a:lnTo>
                  <a:lnTo>
                    <a:pt x="125" y="19"/>
                  </a:lnTo>
                  <a:lnTo>
                    <a:pt x="125" y="19"/>
                  </a:lnTo>
                  <a:lnTo>
                    <a:pt x="126" y="18"/>
                  </a:lnTo>
                  <a:lnTo>
                    <a:pt x="129" y="19"/>
                  </a:lnTo>
                  <a:lnTo>
                    <a:pt x="131" y="19"/>
                  </a:lnTo>
                  <a:lnTo>
                    <a:pt x="132" y="19"/>
                  </a:lnTo>
                  <a:lnTo>
                    <a:pt x="132" y="19"/>
                  </a:lnTo>
                  <a:lnTo>
                    <a:pt x="133" y="19"/>
                  </a:lnTo>
                  <a:lnTo>
                    <a:pt x="133" y="18"/>
                  </a:lnTo>
                  <a:lnTo>
                    <a:pt x="133" y="18"/>
                  </a:lnTo>
                  <a:lnTo>
                    <a:pt x="134" y="18"/>
                  </a:lnTo>
                  <a:lnTo>
                    <a:pt x="135" y="18"/>
                  </a:lnTo>
                  <a:lnTo>
                    <a:pt x="136" y="18"/>
                  </a:lnTo>
                  <a:lnTo>
                    <a:pt x="137" y="18"/>
                  </a:lnTo>
                  <a:lnTo>
                    <a:pt x="138" y="18"/>
                  </a:lnTo>
                  <a:lnTo>
                    <a:pt x="138" y="18"/>
                  </a:lnTo>
                  <a:lnTo>
                    <a:pt x="139" y="19"/>
                  </a:lnTo>
                  <a:lnTo>
                    <a:pt x="139" y="19"/>
                  </a:lnTo>
                  <a:lnTo>
                    <a:pt x="139" y="20"/>
                  </a:lnTo>
                  <a:lnTo>
                    <a:pt x="138" y="20"/>
                  </a:lnTo>
                  <a:lnTo>
                    <a:pt x="138" y="20"/>
                  </a:lnTo>
                  <a:lnTo>
                    <a:pt x="138" y="22"/>
                  </a:lnTo>
                  <a:lnTo>
                    <a:pt x="138" y="22"/>
                  </a:lnTo>
                  <a:lnTo>
                    <a:pt x="139" y="22"/>
                  </a:lnTo>
                  <a:lnTo>
                    <a:pt x="139" y="23"/>
                  </a:lnTo>
                  <a:lnTo>
                    <a:pt x="139" y="25"/>
                  </a:lnTo>
                  <a:lnTo>
                    <a:pt x="138" y="26"/>
                  </a:lnTo>
                  <a:lnTo>
                    <a:pt x="136" y="27"/>
                  </a:lnTo>
                  <a:lnTo>
                    <a:pt x="129" y="32"/>
                  </a:lnTo>
                  <a:lnTo>
                    <a:pt x="126" y="34"/>
                  </a:lnTo>
                  <a:lnTo>
                    <a:pt x="125" y="34"/>
                  </a:lnTo>
                  <a:lnTo>
                    <a:pt x="120" y="36"/>
                  </a:lnTo>
                  <a:lnTo>
                    <a:pt x="116" y="37"/>
                  </a:lnTo>
                  <a:lnTo>
                    <a:pt x="114" y="37"/>
                  </a:lnTo>
                  <a:lnTo>
                    <a:pt x="112" y="40"/>
                  </a:lnTo>
                  <a:lnTo>
                    <a:pt x="110" y="41"/>
                  </a:lnTo>
                  <a:lnTo>
                    <a:pt x="111" y="41"/>
                  </a:lnTo>
                  <a:lnTo>
                    <a:pt x="112" y="42"/>
                  </a:lnTo>
                  <a:lnTo>
                    <a:pt x="112" y="42"/>
                  </a:lnTo>
                  <a:lnTo>
                    <a:pt x="110" y="43"/>
                  </a:lnTo>
                  <a:lnTo>
                    <a:pt x="110" y="43"/>
                  </a:lnTo>
                  <a:lnTo>
                    <a:pt x="109" y="43"/>
                  </a:lnTo>
                  <a:lnTo>
                    <a:pt x="109" y="43"/>
                  </a:lnTo>
                  <a:lnTo>
                    <a:pt x="107" y="47"/>
                  </a:lnTo>
                  <a:lnTo>
                    <a:pt x="104" y="50"/>
                  </a:lnTo>
                  <a:lnTo>
                    <a:pt x="103" y="51"/>
                  </a:lnTo>
                  <a:lnTo>
                    <a:pt x="102" y="53"/>
                  </a:lnTo>
                  <a:lnTo>
                    <a:pt x="99" y="58"/>
                  </a:lnTo>
                  <a:lnTo>
                    <a:pt x="99" y="59"/>
                  </a:lnTo>
                  <a:lnTo>
                    <a:pt x="100" y="64"/>
                  </a:lnTo>
                  <a:lnTo>
                    <a:pt x="101" y="65"/>
                  </a:lnTo>
                  <a:lnTo>
                    <a:pt x="102" y="66"/>
                  </a:lnTo>
                  <a:lnTo>
                    <a:pt x="104" y="68"/>
                  </a:lnTo>
                  <a:lnTo>
                    <a:pt x="105" y="69"/>
                  </a:lnTo>
                  <a:lnTo>
                    <a:pt x="104" y="70"/>
                  </a:lnTo>
                  <a:lnTo>
                    <a:pt x="102" y="72"/>
                  </a:lnTo>
                  <a:lnTo>
                    <a:pt x="98" y="74"/>
                  </a:lnTo>
                  <a:lnTo>
                    <a:pt x="97" y="75"/>
                  </a:lnTo>
                  <a:lnTo>
                    <a:pt x="96" y="77"/>
                  </a:lnTo>
                  <a:lnTo>
                    <a:pt x="95" y="77"/>
                  </a:lnTo>
                  <a:lnTo>
                    <a:pt x="95" y="80"/>
                  </a:lnTo>
                  <a:lnTo>
                    <a:pt x="94" y="81"/>
                  </a:lnTo>
                  <a:lnTo>
                    <a:pt x="94" y="81"/>
                  </a:lnTo>
                  <a:lnTo>
                    <a:pt x="93" y="82"/>
                  </a:lnTo>
                  <a:lnTo>
                    <a:pt x="93" y="83"/>
                  </a:lnTo>
                  <a:lnTo>
                    <a:pt x="95" y="84"/>
                  </a:lnTo>
                  <a:lnTo>
                    <a:pt x="94" y="85"/>
                  </a:lnTo>
                  <a:lnTo>
                    <a:pt x="93" y="85"/>
                  </a:lnTo>
                  <a:lnTo>
                    <a:pt x="91" y="85"/>
                  </a:lnTo>
                  <a:lnTo>
                    <a:pt x="87" y="85"/>
                  </a:lnTo>
                  <a:lnTo>
                    <a:pt x="83" y="88"/>
                  </a:lnTo>
                  <a:lnTo>
                    <a:pt x="82" y="90"/>
                  </a:lnTo>
                  <a:lnTo>
                    <a:pt x="80" y="94"/>
                  </a:lnTo>
                  <a:lnTo>
                    <a:pt x="78" y="96"/>
                  </a:lnTo>
                  <a:lnTo>
                    <a:pt x="77" y="96"/>
                  </a:lnTo>
                  <a:lnTo>
                    <a:pt x="76" y="95"/>
                  </a:lnTo>
                  <a:lnTo>
                    <a:pt x="74" y="95"/>
                  </a:lnTo>
                  <a:lnTo>
                    <a:pt x="73" y="95"/>
                  </a:lnTo>
                  <a:lnTo>
                    <a:pt x="72" y="96"/>
                  </a:lnTo>
                  <a:lnTo>
                    <a:pt x="70" y="97"/>
                  </a:lnTo>
                  <a:lnTo>
                    <a:pt x="69" y="96"/>
                  </a:lnTo>
                  <a:lnTo>
                    <a:pt x="66" y="96"/>
                  </a:lnTo>
                  <a:lnTo>
                    <a:pt x="65" y="96"/>
                  </a:lnTo>
                  <a:lnTo>
                    <a:pt x="63" y="97"/>
                  </a:lnTo>
                  <a:lnTo>
                    <a:pt x="62" y="96"/>
                  </a:lnTo>
                  <a:lnTo>
                    <a:pt x="59" y="96"/>
                  </a:lnTo>
                  <a:lnTo>
                    <a:pt x="52" y="97"/>
                  </a:lnTo>
                  <a:lnTo>
                    <a:pt x="51" y="97"/>
                  </a:lnTo>
                  <a:lnTo>
                    <a:pt x="50" y="98"/>
                  </a:lnTo>
                  <a:lnTo>
                    <a:pt x="48" y="99"/>
                  </a:lnTo>
                  <a:lnTo>
                    <a:pt x="45" y="100"/>
                  </a:lnTo>
                  <a:lnTo>
                    <a:pt x="43" y="101"/>
                  </a:lnTo>
                  <a:lnTo>
                    <a:pt x="42" y="101"/>
                  </a:lnTo>
                  <a:lnTo>
                    <a:pt x="41" y="104"/>
                  </a:lnTo>
                  <a:lnTo>
                    <a:pt x="41" y="105"/>
                  </a:lnTo>
                  <a:lnTo>
                    <a:pt x="40" y="105"/>
                  </a:lnTo>
                  <a:lnTo>
                    <a:pt x="40" y="105"/>
                  </a:lnTo>
                  <a:lnTo>
                    <a:pt x="40" y="105"/>
                  </a:lnTo>
                  <a:lnTo>
                    <a:pt x="39" y="106"/>
                  </a:lnTo>
                  <a:lnTo>
                    <a:pt x="39" y="107"/>
                  </a:lnTo>
                  <a:lnTo>
                    <a:pt x="38" y="107"/>
                  </a:lnTo>
                  <a:lnTo>
                    <a:pt x="36" y="106"/>
                  </a:lnTo>
                  <a:lnTo>
                    <a:pt x="34" y="105"/>
                  </a:lnTo>
                  <a:lnTo>
                    <a:pt x="33" y="105"/>
                  </a:lnTo>
                  <a:lnTo>
                    <a:pt x="32" y="103"/>
                  </a:lnTo>
                  <a:lnTo>
                    <a:pt x="31" y="101"/>
                  </a:lnTo>
                  <a:lnTo>
                    <a:pt x="31" y="99"/>
                  </a:lnTo>
                  <a:lnTo>
                    <a:pt x="31" y="99"/>
                  </a:lnTo>
                  <a:lnTo>
                    <a:pt x="31" y="98"/>
                  </a:lnTo>
                  <a:lnTo>
                    <a:pt x="29" y="98"/>
                  </a:lnTo>
                  <a:lnTo>
                    <a:pt x="29" y="96"/>
                  </a:lnTo>
                  <a:lnTo>
                    <a:pt x="30" y="95"/>
                  </a:lnTo>
                  <a:lnTo>
                    <a:pt x="31" y="94"/>
                  </a:lnTo>
                  <a:lnTo>
                    <a:pt x="31" y="94"/>
                  </a:lnTo>
                  <a:lnTo>
                    <a:pt x="30" y="94"/>
                  </a:lnTo>
                  <a:lnTo>
                    <a:pt x="29" y="95"/>
                  </a:lnTo>
                  <a:lnTo>
                    <a:pt x="28" y="93"/>
                  </a:lnTo>
                  <a:lnTo>
                    <a:pt x="24" y="90"/>
                  </a:lnTo>
                  <a:lnTo>
                    <a:pt x="24" y="90"/>
                  </a:lnTo>
                  <a:lnTo>
                    <a:pt x="24" y="89"/>
                  </a:lnTo>
                  <a:lnTo>
                    <a:pt x="23" y="90"/>
                  </a:lnTo>
                  <a:lnTo>
                    <a:pt x="23" y="90"/>
                  </a:lnTo>
                  <a:lnTo>
                    <a:pt x="20" y="90"/>
                  </a:lnTo>
                  <a:lnTo>
                    <a:pt x="17" y="90"/>
                  </a:lnTo>
                  <a:lnTo>
                    <a:pt x="17" y="87"/>
                  </a:lnTo>
                  <a:lnTo>
                    <a:pt x="16" y="86"/>
                  </a:lnTo>
                  <a:lnTo>
                    <a:pt x="16" y="85"/>
                  </a:lnTo>
                  <a:lnTo>
                    <a:pt x="17" y="83"/>
                  </a:lnTo>
                  <a:lnTo>
                    <a:pt x="18" y="82"/>
                  </a:lnTo>
                  <a:lnTo>
                    <a:pt x="19" y="81"/>
                  </a:lnTo>
                  <a:lnTo>
                    <a:pt x="20" y="79"/>
                  </a:lnTo>
                  <a:lnTo>
                    <a:pt x="21" y="79"/>
                  </a:lnTo>
                  <a:lnTo>
                    <a:pt x="23" y="79"/>
                  </a:lnTo>
                  <a:lnTo>
                    <a:pt x="23" y="78"/>
                  </a:lnTo>
                  <a:lnTo>
                    <a:pt x="23" y="77"/>
                  </a:lnTo>
                  <a:lnTo>
                    <a:pt x="23" y="77"/>
                  </a:lnTo>
                  <a:lnTo>
                    <a:pt x="21" y="77"/>
                  </a:lnTo>
                  <a:lnTo>
                    <a:pt x="18" y="73"/>
                  </a:lnTo>
                  <a:lnTo>
                    <a:pt x="18" y="73"/>
                  </a:lnTo>
                  <a:lnTo>
                    <a:pt x="19" y="72"/>
                  </a:lnTo>
                  <a:lnTo>
                    <a:pt x="19" y="71"/>
                  </a:lnTo>
                  <a:lnTo>
                    <a:pt x="19" y="70"/>
                  </a:lnTo>
                  <a:lnTo>
                    <a:pt x="20" y="69"/>
                  </a:lnTo>
                  <a:lnTo>
                    <a:pt x="21" y="68"/>
                  </a:lnTo>
                  <a:lnTo>
                    <a:pt x="23" y="66"/>
                  </a:lnTo>
                  <a:lnTo>
                    <a:pt x="23" y="65"/>
                  </a:lnTo>
                  <a:lnTo>
                    <a:pt x="23" y="64"/>
                  </a:lnTo>
                  <a:lnTo>
                    <a:pt x="23" y="64"/>
                  </a:lnTo>
                  <a:lnTo>
                    <a:pt x="20" y="63"/>
                  </a:lnTo>
                  <a:lnTo>
                    <a:pt x="19" y="60"/>
                  </a:lnTo>
                  <a:lnTo>
                    <a:pt x="19" y="59"/>
                  </a:lnTo>
                  <a:lnTo>
                    <a:pt x="18" y="59"/>
                  </a:lnTo>
                  <a:lnTo>
                    <a:pt x="18" y="58"/>
                  </a:lnTo>
                  <a:lnTo>
                    <a:pt x="17" y="56"/>
                  </a:lnTo>
                  <a:lnTo>
                    <a:pt x="17" y="56"/>
                  </a:lnTo>
                  <a:lnTo>
                    <a:pt x="18" y="56"/>
                  </a:lnTo>
                  <a:lnTo>
                    <a:pt x="21" y="56"/>
                  </a:lnTo>
                  <a:lnTo>
                    <a:pt x="23" y="55"/>
                  </a:lnTo>
                  <a:lnTo>
                    <a:pt x="23" y="55"/>
                  </a:lnTo>
                  <a:lnTo>
                    <a:pt x="24" y="54"/>
                  </a:lnTo>
                  <a:lnTo>
                    <a:pt x="25" y="52"/>
                  </a:lnTo>
                  <a:lnTo>
                    <a:pt x="25" y="51"/>
                  </a:lnTo>
                  <a:lnTo>
                    <a:pt x="25" y="51"/>
                  </a:lnTo>
                  <a:lnTo>
                    <a:pt x="23" y="50"/>
                  </a:lnTo>
                  <a:lnTo>
                    <a:pt x="23" y="49"/>
                  </a:lnTo>
                  <a:lnTo>
                    <a:pt x="24" y="49"/>
                  </a:lnTo>
                  <a:lnTo>
                    <a:pt x="24" y="48"/>
                  </a:lnTo>
                  <a:lnTo>
                    <a:pt x="25" y="48"/>
                  </a:lnTo>
                  <a:lnTo>
                    <a:pt x="26" y="47"/>
                  </a:lnTo>
                  <a:lnTo>
                    <a:pt x="26" y="46"/>
                  </a:lnTo>
                  <a:lnTo>
                    <a:pt x="26" y="46"/>
                  </a:lnTo>
                  <a:lnTo>
                    <a:pt x="25" y="46"/>
                  </a:lnTo>
                  <a:lnTo>
                    <a:pt x="26" y="45"/>
                  </a:lnTo>
                  <a:lnTo>
                    <a:pt x="26" y="43"/>
                  </a:lnTo>
                  <a:lnTo>
                    <a:pt x="26" y="43"/>
                  </a:lnTo>
                  <a:lnTo>
                    <a:pt x="26" y="41"/>
                  </a:lnTo>
                  <a:lnTo>
                    <a:pt x="26" y="40"/>
                  </a:lnTo>
                  <a:lnTo>
                    <a:pt x="25" y="38"/>
                  </a:lnTo>
                  <a:lnTo>
                    <a:pt x="25" y="38"/>
                  </a:lnTo>
                  <a:lnTo>
                    <a:pt x="25" y="37"/>
                  </a:lnTo>
                  <a:lnTo>
                    <a:pt x="27" y="37"/>
                  </a:lnTo>
                  <a:lnTo>
                    <a:pt x="28" y="35"/>
                  </a:lnTo>
                  <a:lnTo>
                    <a:pt x="29" y="34"/>
                  </a:lnTo>
                  <a:lnTo>
                    <a:pt x="31" y="33"/>
                  </a:lnTo>
                  <a:lnTo>
                    <a:pt x="32" y="32"/>
                  </a:lnTo>
                  <a:lnTo>
                    <a:pt x="33" y="30"/>
                  </a:lnTo>
                  <a:lnTo>
                    <a:pt x="33" y="30"/>
                  </a:lnTo>
                  <a:lnTo>
                    <a:pt x="33" y="30"/>
                  </a:lnTo>
                  <a:lnTo>
                    <a:pt x="33" y="29"/>
                  </a:lnTo>
                  <a:lnTo>
                    <a:pt x="32" y="29"/>
                  </a:lnTo>
                  <a:lnTo>
                    <a:pt x="31" y="28"/>
                  </a:lnTo>
                  <a:lnTo>
                    <a:pt x="30" y="28"/>
                  </a:lnTo>
                  <a:lnTo>
                    <a:pt x="29" y="28"/>
                  </a:lnTo>
                  <a:lnTo>
                    <a:pt x="29" y="28"/>
                  </a:lnTo>
                  <a:lnTo>
                    <a:pt x="29" y="27"/>
                  </a:lnTo>
                  <a:lnTo>
                    <a:pt x="29" y="25"/>
                  </a:lnTo>
                  <a:lnTo>
                    <a:pt x="29" y="25"/>
                  </a:lnTo>
                  <a:lnTo>
                    <a:pt x="29" y="25"/>
                  </a:lnTo>
                  <a:lnTo>
                    <a:pt x="28" y="25"/>
                  </a:lnTo>
                  <a:lnTo>
                    <a:pt x="27" y="24"/>
                  </a:lnTo>
                  <a:lnTo>
                    <a:pt x="26" y="24"/>
                  </a:lnTo>
                  <a:lnTo>
                    <a:pt x="26" y="25"/>
                  </a:lnTo>
                  <a:lnTo>
                    <a:pt x="24" y="24"/>
                  </a:lnTo>
                  <a:lnTo>
                    <a:pt x="23" y="24"/>
                  </a:lnTo>
                  <a:lnTo>
                    <a:pt x="23" y="24"/>
                  </a:lnTo>
                  <a:lnTo>
                    <a:pt x="23" y="24"/>
                  </a:lnTo>
                  <a:lnTo>
                    <a:pt x="21" y="24"/>
                  </a:lnTo>
                  <a:lnTo>
                    <a:pt x="21" y="25"/>
                  </a:lnTo>
                  <a:lnTo>
                    <a:pt x="21" y="25"/>
                  </a:lnTo>
                  <a:lnTo>
                    <a:pt x="21" y="26"/>
                  </a:lnTo>
                  <a:lnTo>
                    <a:pt x="19" y="26"/>
                  </a:lnTo>
                  <a:lnTo>
                    <a:pt x="18" y="26"/>
                  </a:lnTo>
                  <a:lnTo>
                    <a:pt x="17" y="26"/>
                  </a:lnTo>
                  <a:lnTo>
                    <a:pt x="16" y="25"/>
                  </a:lnTo>
                  <a:lnTo>
                    <a:pt x="16" y="25"/>
                  </a:lnTo>
                  <a:lnTo>
                    <a:pt x="14" y="26"/>
                  </a:lnTo>
                  <a:lnTo>
                    <a:pt x="13" y="25"/>
                  </a:lnTo>
                  <a:lnTo>
                    <a:pt x="13" y="26"/>
                  </a:lnTo>
                  <a:lnTo>
                    <a:pt x="12" y="26"/>
                  </a:lnTo>
                  <a:lnTo>
                    <a:pt x="11" y="26"/>
                  </a:lnTo>
                  <a:lnTo>
                    <a:pt x="11" y="26"/>
                  </a:lnTo>
                  <a:lnTo>
                    <a:pt x="11" y="26"/>
                  </a:lnTo>
                  <a:lnTo>
                    <a:pt x="10" y="25"/>
                  </a:lnTo>
                  <a:lnTo>
                    <a:pt x="10" y="25"/>
                  </a:lnTo>
                  <a:lnTo>
                    <a:pt x="11" y="24"/>
                  </a:lnTo>
                  <a:lnTo>
                    <a:pt x="11" y="23"/>
                  </a:lnTo>
                  <a:lnTo>
                    <a:pt x="11" y="23"/>
                  </a:lnTo>
                  <a:lnTo>
                    <a:pt x="11" y="22"/>
                  </a:lnTo>
                  <a:lnTo>
                    <a:pt x="10" y="22"/>
                  </a:lnTo>
                  <a:lnTo>
                    <a:pt x="10" y="22"/>
                  </a:lnTo>
                  <a:lnTo>
                    <a:pt x="9" y="22"/>
                  </a:lnTo>
                  <a:lnTo>
                    <a:pt x="7" y="23"/>
                  </a:lnTo>
                  <a:lnTo>
                    <a:pt x="6" y="23"/>
                  </a:lnTo>
                  <a:lnTo>
                    <a:pt x="5" y="24"/>
                  </a:lnTo>
                  <a:lnTo>
                    <a:pt x="4" y="25"/>
                  </a:lnTo>
                  <a:lnTo>
                    <a:pt x="3" y="25"/>
                  </a:lnTo>
                  <a:lnTo>
                    <a:pt x="3" y="25"/>
                  </a:lnTo>
                  <a:lnTo>
                    <a:pt x="3" y="22"/>
                  </a:lnTo>
                  <a:lnTo>
                    <a:pt x="4" y="21"/>
                  </a:lnTo>
                  <a:lnTo>
                    <a:pt x="5" y="20"/>
                  </a:lnTo>
                  <a:lnTo>
                    <a:pt x="5" y="20"/>
                  </a:lnTo>
                  <a:lnTo>
                    <a:pt x="4" y="20"/>
                  </a:lnTo>
                  <a:lnTo>
                    <a:pt x="4" y="19"/>
                  </a:lnTo>
                  <a:lnTo>
                    <a:pt x="4" y="19"/>
                  </a:lnTo>
                  <a:lnTo>
                    <a:pt x="5" y="18"/>
                  </a:lnTo>
                  <a:lnTo>
                    <a:pt x="4" y="18"/>
                  </a:lnTo>
                  <a:lnTo>
                    <a:pt x="4" y="18"/>
                  </a:lnTo>
                  <a:lnTo>
                    <a:pt x="4" y="16"/>
                  </a:lnTo>
                  <a:lnTo>
                    <a:pt x="4" y="16"/>
                  </a:lnTo>
                  <a:lnTo>
                    <a:pt x="4" y="15"/>
                  </a:lnTo>
                  <a:lnTo>
                    <a:pt x="2" y="16"/>
                  </a:lnTo>
                  <a:lnTo>
                    <a:pt x="2" y="16"/>
                  </a:lnTo>
                  <a:lnTo>
                    <a:pt x="2" y="15"/>
                  </a:lnTo>
                  <a:lnTo>
                    <a:pt x="3" y="14"/>
                  </a:lnTo>
                  <a:lnTo>
                    <a:pt x="3" y="13"/>
                  </a:lnTo>
                  <a:lnTo>
                    <a:pt x="2" y="13"/>
                  </a:lnTo>
                  <a:lnTo>
                    <a:pt x="1" y="12"/>
                  </a:lnTo>
                  <a:lnTo>
                    <a:pt x="0" y="12"/>
                  </a:lnTo>
                  <a:lnTo>
                    <a:pt x="0" y="11"/>
                  </a:lnTo>
                  <a:lnTo>
                    <a:pt x="0" y="10"/>
                  </a:lnTo>
                  <a:lnTo>
                    <a:pt x="0" y="8"/>
                  </a:lnTo>
                  <a:lnTo>
                    <a:pt x="1" y="8"/>
                  </a:lnTo>
                  <a:lnTo>
                    <a:pt x="2" y="7"/>
                  </a:lnTo>
                  <a:lnTo>
                    <a:pt x="4" y="6"/>
                  </a:lnTo>
                  <a:lnTo>
                    <a:pt x="6" y="6"/>
                  </a:lnTo>
                  <a:lnTo>
                    <a:pt x="8" y="6"/>
                  </a:lnTo>
                  <a:lnTo>
                    <a:pt x="9" y="5"/>
                  </a:lnTo>
                  <a:lnTo>
                    <a:pt x="10" y="5"/>
                  </a:lnTo>
                  <a:lnTo>
                    <a:pt x="11" y="5"/>
                  </a:lnTo>
                  <a:lnTo>
                    <a:pt x="11" y="4"/>
                  </a:lnTo>
                  <a:lnTo>
                    <a:pt x="10" y="3"/>
                  </a:lnTo>
                  <a:lnTo>
                    <a:pt x="11" y="3"/>
                  </a:lnTo>
                  <a:lnTo>
                    <a:pt x="12" y="2"/>
                  </a:lnTo>
                  <a:lnTo>
                    <a:pt x="13" y="1"/>
                  </a:lnTo>
                  <a:lnTo>
                    <a:pt x="15" y="1"/>
                  </a:lnTo>
                  <a:lnTo>
                    <a:pt x="17"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1319"/>
            <p:cNvSpPr>
              <a:spLocks/>
            </p:cNvSpPr>
            <p:nvPr/>
          </p:nvSpPr>
          <p:spPr bwMode="auto">
            <a:xfrm>
              <a:off x="4943475" y="1449388"/>
              <a:ext cx="217488" cy="193675"/>
            </a:xfrm>
            <a:custGeom>
              <a:avLst/>
              <a:gdLst>
                <a:gd name="T0" fmla="*/ 119 w 137"/>
                <a:gd name="T1" fmla="*/ 38 h 122"/>
                <a:gd name="T2" fmla="*/ 122 w 137"/>
                <a:gd name="T3" fmla="*/ 38 h 122"/>
                <a:gd name="T4" fmla="*/ 122 w 137"/>
                <a:gd name="T5" fmla="*/ 50 h 122"/>
                <a:gd name="T6" fmla="*/ 115 w 137"/>
                <a:gd name="T7" fmla="*/ 53 h 122"/>
                <a:gd name="T8" fmla="*/ 109 w 137"/>
                <a:gd name="T9" fmla="*/ 60 h 122"/>
                <a:gd name="T10" fmla="*/ 115 w 137"/>
                <a:gd name="T11" fmla="*/ 63 h 122"/>
                <a:gd name="T12" fmla="*/ 122 w 137"/>
                <a:gd name="T13" fmla="*/ 68 h 122"/>
                <a:gd name="T14" fmla="*/ 129 w 137"/>
                <a:gd name="T15" fmla="*/ 76 h 122"/>
                <a:gd name="T16" fmla="*/ 134 w 137"/>
                <a:gd name="T17" fmla="*/ 89 h 122"/>
                <a:gd name="T18" fmla="*/ 135 w 137"/>
                <a:gd name="T19" fmla="*/ 96 h 122"/>
                <a:gd name="T20" fmla="*/ 119 w 137"/>
                <a:gd name="T21" fmla="*/ 114 h 122"/>
                <a:gd name="T22" fmla="*/ 109 w 137"/>
                <a:gd name="T23" fmla="*/ 116 h 122"/>
                <a:gd name="T24" fmla="*/ 100 w 137"/>
                <a:gd name="T25" fmla="*/ 119 h 122"/>
                <a:gd name="T26" fmla="*/ 97 w 137"/>
                <a:gd name="T27" fmla="*/ 119 h 122"/>
                <a:gd name="T28" fmla="*/ 91 w 137"/>
                <a:gd name="T29" fmla="*/ 118 h 122"/>
                <a:gd name="T30" fmla="*/ 84 w 137"/>
                <a:gd name="T31" fmla="*/ 120 h 122"/>
                <a:gd name="T32" fmla="*/ 80 w 137"/>
                <a:gd name="T33" fmla="*/ 119 h 122"/>
                <a:gd name="T34" fmla="*/ 78 w 137"/>
                <a:gd name="T35" fmla="*/ 115 h 122"/>
                <a:gd name="T36" fmla="*/ 69 w 137"/>
                <a:gd name="T37" fmla="*/ 106 h 122"/>
                <a:gd name="T38" fmla="*/ 61 w 137"/>
                <a:gd name="T39" fmla="*/ 108 h 122"/>
                <a:gd name="T40" fmla="*/ 53 w 137"/>
                <a:gd name="T41" fmla="*/ 110 h 122"/>
                <a:gd name="T42" fmla="*/ 49 w 137"/>
                <a:gd name="T43" fmla="*/ 107 h 122"/>
                <a:gd name="T44" fmla="*/ 44 w 137"/>
                <a:gd name="T45" fmla="*/ 102 h 122"/>
                <a:gd name="T46" fmla="*/ 38 w 137"/>
                <a:gd name="T47" fmla="*/ 94 h 122"/>
                <a:gd name="T48" fmla="*/ 35 w 137"/>
                <a:gd name="T49" fmla="*/ 89 h 122"/>
                <a:gd name="T50" fmla="*/ 29 w 137"/>
                <a:gd name="T51" fmla="*/ 82 h 122"/>
                <a:gd name="T52" fmla="*/ 26 w 137"/>
                <a:gd name="T53" fmla="*/ 75 h 122"/>
                <a:gd name="T54" fmla="*/ 15 w 137"/>
                <a:gd name="T55" fmla="*/ 67 h 122"/>
                <a:gd name="T56" fmla="*/ 11 w 137"/>
                <a:gd name="T57" fmla="*/ 59 h 122"/>
                <a:gd name="T58" fmla="*/ 1 w 137"/>
                <a:gd name="T59" fmla="*/ 54 h 122"/>
                <a:gd name="T60" fmla="*/ 1 w 137"/>
                <a:gd name="T61" fmla="*/ 48 h 122"/>
                <a:gd name="T62" fmla="*/ 6 w 137"/>
                <a:gd name="T63" fmla="*/ 42 h 122"/>
                <a:gd name="T64" fmla="*/ 8 w 137"/>
                <a:gd name="T65" fmla="*/ 37 h 122"/>
                <a:gd name="T66" fmla="*/ 10 w 137"/>
                <a:gd name="T67" fmla="*/ 29 h 122"/>
                <a:gd name="T68" fmla="*/ 14 w 137"/>
                <a:gd name="T69" fmla="*/ 27 h 122"/>
                <a:gd name="T70" fmla="*/ 22 w 137"/>
                <a:gd name="T71" fmla="*/ 29 h 122"/>
                <a:gd name="T72" fmla="*/ 31 w 137"/>
                <a:gd name="T73" fmla="*/ 38 h 122"/>
                <a:gd name="T74" fmla="*/ 45 w 137"/>
                <a:gd name="T75" fmla="*/ 36 h 122"/>
                <a:gd name="T76" fmla="*/ 59 w 137"/>
                <a:gd name="T77" fmla="*/ 37 h 122"/>
                <a:gd name="T78" fmla="*/ 66 w 137"/>
                <a:gd name="T79" fmla="*/ 33 h 122"/>
                <a:gd name="T80" fmla="*/ 71 w 137"/>
                <a:gd name="T81" fmla="*/ 27 h 122"/>
                <a:gd name="T82" fmla="*/ 81 w 137"/>
                <a:gd name="T83" fmla="*/ 34 h 122"/>
                <a:gd name="T84" fmla="*/ 92 w 137"/>
                <a:gd name="T85" fmla="*/ 28 h 122"/>
                <a:gd name="T86" fmla="*/ 100 w 137"/>
                <a:gd name="T87" fmla="*/ 17 h 122"/>
                <a:gd name="T88" fmla="*/ 100 w 137"/>
                <a:gd name="T89" fmla="*/ 9 h 122"/>
                <a:gd name="T90" fmla="*/ 104 w 137"/>
                <a:gd name="T91" fmla="*/ 3 h 122"/>
                <a:gd name="T92" fmla="*/ 104 w 137"/>
                <a:gd name="T93" fmla="*/ 1 h 122"/>
                <a:gd name="T94" fmla="*/ 104 w 137"/>
                <a:gd name="T95" fmla="*/ 0 h 122"/>
                <a:gd name="T96" fmla="*/ 109 w 137"/>
                <a:gd name="T97" fmla="*/ 7 h 122"/>
                <a:gd name="T98" fmla="*/ 108 w 137"/>
                <a:gd name="T99" fmla="*/ 8 h 122"/>
                <a:gd name="T100" fmla="*/ 109 w 137"/>
                <a:gd name="T101" fmla="*/ 21 h 122"/>
                <a:gd name="T102" fmla="*/ 113 w 137"/>
                <a:gd name="T103" fmla="*/ 24 h 122"/>
                <a:gd name="T104" fmla="*/ 120 w 137"/>
                <a:gd name="T105" fmla="*/ 31 h 122"/>
                <a:gd name="T106" fmla="*/ 120 w 137"/>
                <a:gd name="T107" fmla="*/ 3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7" h="122">
                  <a:moveTo>
                    <a:pt x="120" y="33"/>
                  </a:moveTo>
                  <a:lnTo>
                    <a:pt x="120" y="35"/>
                  </a:lnTo>
                  <a:lnTo>
                    <a:pt x="119" y="36"/>
                  </a:lnTo>
                  <a:lnTo>
                    <a:pt x="119" y="37"/>
                  </a:lnTo>
                  <a:lnTo>
                    <a:pt x="119" y="38"/>
                  </a:lnTo>
                  <a:lnTo>
                    <a:pt x="119" y="38"/>
                  </a:lnTo>
                  <a:lnTo>
                    <a:pt x="120" y="38"/>
                  </a:lnTo>
                  <a:lnTo>
                    <a:pt x="120" y="38"/>
                  </a:lnTo>
                  <a:lnTo>
                    <a:pt x="120" y="38"/>
                  </a:lnTo>
                  <a:lnTo>
                    <a:pt x="120" y="38"/>
                  </a:lnTo>
                  <a:lnTo>
                    <a:pt x="122" y="38"/>
                  </a:lnTo>
                  <a:lnTo>
                    <a:pt x="122" y="38"/>
                  </a:lnTo>
                  <a:lnTo>
                    <a:pt x="122" y="39"/>
                  </a:lnTo>
                  <a:lnTo>
                    <a:pt x="122" y="42"/>
                  </a:lnTo>
                  <a:lnTo>
                    <a:pt x="122" y="44"/>
                  </a:lnTo>
                  <a:lnTo>
                    <a:pt x="122" y="48"/>
                  </a:lnTo>
                  <a:lnTo>
                    <a:pt x="122" y="49"/>
                  </a:lnTo>
                  <a:lnTo>
                    <a:pt x="122" y="50"/>
                  </a:lnTo>
                  <a:lnTo>
                    <a:pt x="122" y="52"/>
                  </a:lnTo>
                  <a:lnTo>
                    <a:pt x="121" y="52"/>
                  </a:lnTo>
                  <a:lnTo>
                    <a:pt x="121" y="53"/>
                  </a:lnTo>
                  <a:lnTo>
                    <a:pt x="119" y="53"/>
                  </a:lnTo>
                  <a:lnTo>
                    <a:pt x="116" y="53"/>
                  </a:lnTo>
                  <a:lnTo>
                    <a:pt x="115" y="53"/>
                  </a:lnTo>
                  <a:lnTo>
                    <a:pt x="113" y="53"/>
                  </a:lnTo>
                  <a:lnTo>
                    <a:pt x="112" y="53"/>
                  </a:lnTo>
                  <a:lnTo>
                    <a:pt x="111" y="54"/>
                  </a:lnTo>
                  <a:lnTo>
                    <a:pt x="110" y="56"/>
                  </a:lnTo>
                  <a:lnTo>
                    <a:pt x="109" y="58"/>
                  </a:lnTo>
                  <a:lnTo>
                    <a:pt x="109" y="60"/>
                  </a:lnTo>
                  <a:lnTo>
                    <a:pt x="108" y="60"/>
                  </a:lnTo>
                  <a:lnTo>
                    <a:pt x="109" y="61"/>
                  </a:lnTo>
                  <a:lnTo>
                    <a:pt x="109" y="61"/>
                  </a:lnTo>
                  <a:lnTo>
                    <a:pt x="111" y="62"/>
                  </a:lnTo>
                  <a:lnTo>
                    <a:pt x="113" y="63"/>
                  </a:lnTo>
                  <a:lnTo>
                    <a:pt x="115" y="63"/>
                  </a:lnTo>
                  <a:lnTo>
                    <a:pt x="116" y="63"/>
                  </a:lnTo>
                  <a:lnTo>
                    <a:pt x="116" y="63"/>
                  </a:lnTo>
                  <a:lnTo>
                    <a:pt x="120" y="66"/>
                  </a:lnTo>
                  <a:lnTo>
                    <a:pt x="121" y="67"/>
                  </a:lnTo>
                  <a:lnTo>
                    <a:pt x="122" y="67"/>
                  </a:lnTo>
                  <a:lnTo>
                    <a:pt x="122" y="68"/>
                  </a:lnTo>
                  <a:lnTo>
                    <a:pt x="122" y="69"/>
                  </a:lnTo>
                  <a:lnTo>
                    <a:pt x="124" y="71"/>
                  </a:lnTo>
                  <a:lnTo>
                    <a:pt x="125" y="72"/>
                  </a:lnTo>
                  <a:lnTo>
                    <a:pt x="127" y="74"/>
                  </a:lnTo>
                  <a:lnTo>
                    <a:pt x="128" y="75"/>
                  </a:lnTo>
                  <a:lnTo>
                    <a:pt x="129" y="76"/>
                  </a:lnTo>
                  <a:lnTo>
                    <a:pt x="130" y="77"/>
                  </a:lnTo>
                  <a:lnTo>
                    <a:pt x="131" y="78"/>
                  </a:lnTo>
                  <a:lnTo>
                    <a:pt x="132" y="82"/>
                  </a:lnTo>
                  <a:lnTo>
                    <a:pt x="132" y="84"/>
                  </a:lnTo>
                  <a:lnTo>
                    <a:pt x="133" y="85"/>
                  </a:lnTo>
                  <a:lnTo>
                    <a:pt x="134" y="89"/>
                  </a:lnTo>
                  <a:lnTo>
                    <a:pt x="134" y="90"/>
                  </a:lnTo>
                  <a:lnTo>
                    <a:pt x="135" y="91"/>
                  </a:lnTo>
                  <a:lnTo>
                    <a:pt x="136" y="93"/>
                  </a:lnTo>
                  <a:lnTo>
                    <a:pt x="137" y="94"/>
                  </a:lnTo>
                  <a:lnTo>
                    <a:pt x="137" y="94"/>
                  </a:lnTo>
                  <a:lnTo>
                    <a:pt x="135" y="96"/>
                  </a:lnTo>
                  <a:lnTo>
                    <a:pt x="132" y="99"/>
                  </a:lnTo>
                  <a:lnTo>
                    <a:pt x="130" y="102"/>
                  </a:lnTo>
                  <a:lnTo>
                    <a:pt x="127" y="106"/>
                  </a:lnTo>
                  <a:lnTo>
                    <a:pt x="124" y="108"/>
                  </a:lnTo>
                  <a:lnTo>
                    <a:pt x="122" y="111"/>
                  </a:lnTo>
                  <a:lnTo>
                    <a:pt x="119" y="114"/>
                  </a:lnTo>
                  <a:lnTo>
                    <a:pt x="116" y="116"/>
                  </a:lnTo>
                  <a:lnTo>
                    <a:pt x="116" y="117"/>
                  </a:lnTo>
                  <a:lnTo>
                    <a:pt x="115" y="117"/>
                  </a:lnTo>
                  <a:lnTo>
                    <a:pt x="113" y="117"/>
                  </a:lnTo>
                  <a:lnTo>
                    <a:pt x="111" y="117"/>
                  </a:lnTo>
                  <a:lnTo>
                    <a:pt x="109" y="116"/>
                  </a:lnTo>
                  <a:lnTo>
                    <a:pt x="107" y="117"/>
                  </a:lnTo>
                  <a:lnTo>
                    <a:pt x="106" y="117"/>
                  </a:lnTo>
                  <a:lnTo>
                    <a:pt x="106" y="117"/>
                  </a:lnTo>
                  <a:lnTo>
                    <a:pt x="104" y="117"/>
                  </a:lnTo>
                  <a:lnTo>
                    <a:pt x="101" y="118"/>
                  </a:lnTo>
                  <a:lnTo>
                    <a:pt x="100" y="119"/>
                  </a:lnTo>
                  <a:lnTo>
                    <a:pt x="100" y="119"/>
                  </a:lnTo>
                  <a:lnTo>
                    <a:pt x="99" y="120"/>
                  </a:lnTo>
                  <a:lnTo>
                    <a:pt x="99" y="120"/>
                  </a:lnTo>
                  <a:lnTo>
                    <a:pt x="99" y="120"/>
                  </a:lnTo>
                  <a:lnTo>
                    <a:pt x="98" y="120"/>
                  </a:lnTo>
                  <a:lnTo>
                    <a:pt x="97" y="119"/>
                  </a:lnTo>
                  <a:lnTo>
                    <a:pt x="96" y="118"/>
                  </a:lnTo>
                  <a:lnTo>
                    <a:pt x="96" y="117"/>
                  </a:lnTo>
                  <a:lnTo>
                    <a:pt x="95" y="117"/>
                  </a:lnTo>
                  <a:lnTo>
                    <a:pt x="93" y="118"/>
                  </a:lnTo>
                  <a:lnTo>
                    <a:pt x="92" y="118"/>
                  </a:lnTo>
                  <a:lnTo>
                    <a:pt x="91" y="118"/>
                  </a:lnTo>
                  <a:lnTo>
                    <a:pt x="90" y="117"/>
                  </a:lnTo>
                  <a:lnTo>
                    <a:pt x="88" y="117"/>
                  </a:lnTo>
                  <a:lnTo>
                    <a:pt x="87" y="117"/>
                  </a:lnTo>
                  <a:lnTo>
                    <a:pt x="86" y="118"/>
                  </a:lnTo>
                  <a:lnTo>
                    <a:pt x="85" y="119"/>
                  </a:lnTo>
                  <a:lnTo>
                    <a:pt x="84" y="120"/>
                  </a:lnTo>
                  <a:lnTo>
                    <a:pt x="84" y="122"/>
                  </a:lnTo>
                  <a:lnTo>
                    <a:pt x="83" y="120"/>
                  </a:lnTo>
                  <a:lnTo>
                    <a:pt x="83" y="120"/>
                  </a:lnTo>
                  <a:lnTo>
                    <a:pt x="83" y="119"/>
                  </a:lnTo>
                  <a:lnTo>
                    <a:pt x="81" y="119"/>
                  </a:lnTo>
                  <a:lnTo>
                    <a:pt x="80" y="119"/>
                  </a:lnTo>
                  <a:lnTo>
                    <a:pt x="80" y="119"/>
                  </a:lnTo>
                  <a:lnTo>
                    <a:pt x="79" y="119"/>
                  </a:lnTo>
                  <a:lnTo>
                    <a:pt x="79" y="118"/>
                  </a:lnTo>
                  <a:lnTo>
                    <a:pt x="79" y="117"/>
                  </a:lnTo>
                  <a:lnTo>
                    <a:pt x="79" y="116"/>
                  </a:lnTo>
                  <a:lnTo>
                    <a:pt x="78" y="115"/>
                  </a:lnTo>
                  <a:lnTo>
                    <a:pt x="75" y="114"/>
                  </a:lnTo>
                  <a:lnTo>
                    <a:pt x="73" y="112"/>
                  </a:lnTo>
                  <a:lnTo>
                    <a:pt x="72" y="110"/>
                  </a:lnTo>
                  <a:lnTo>
                    <a:pt x="71" y="109"/>
                  </a:lnTo>
                  <a:lnTo>
                    <a:pt x="70" y="107"/>
                  </a:lnTo>
                  <a:lnTo>
                    <a:pt x="69" y="106"/>
                  </a:lnTo>
                  <a:lnTo>
                    <a:pt x="67" y="105"/>
                  </a:lnTo>
                  <a:lnTo>
                    <a:pt x="66" y="106"/>
                  </a:lnTo>
                  <a:lnTo>
                    <a:pt x="65" y="107"/>
                  </a:lnTo>
                  <a:lnTo>
                    <a:pt x="63" y="109"/>
                  </a:lnTo>
                  <a:lnTo>
                    <a:pt x="62" y="109"/>
                  </a:lnTo>
                  <a:lnTo>
                    <a:pt x="61" y="108"/>
                  </a:lnTo>
                  <a:lnTo>
                    <a:pt x="60" y="107"/>
                  </a:lnTo>
                  <a:lnTo>
                    <a:pt x="57" y="107"/>
                  </a:lnTo>
                  <a:lnTo>
                    <a:pt x="56" y="108"/>
                  </a:lnTo>
                  <a:lnTo>
                    <a:pt x="55" y="109"/>
                  </a:lnTo>
                  <a:lnTo>
                    <a:pt x="54" y="110"/>
                  </a:lnTo>
                  <a:lnTo>
                    <a:pt x="53" y="110"/>
                  </a:lnTo>
                  <a:lnTo>
                    <a:pt x="52" y="109"/>
                  </a:lnTo>
                  <a:lnTo>
                    <a:pt x="52" y="109"/>
                  </a:lnTo>
                  <a:lnTo>
                    <a:pt x="51" y="109"/>
                  </a:lnTo>
                  <a:lnTo>
                    <a:pt x="50" y="108"/>
                  </a:lnTo>
                  <a:lnTo>
                    <a:pt x="49" y="107"/>
                  </a:lnTo>
                  <a:lnTo>
                    <a:pt x="49" y="107"/>
                  </a:lnTo>
                  <a:lnTo>
                    <a:pt x="48" y="106"/>
                  </a:lnTo>
                  <a:lnTo>
                    <a:pt x="46" y="106"/>
                  </a:lnTo>
                  <a:lnTo>
                    <a:pt x="45" y="105"/>
                  </a:lnTo>
                  <a:lnTo>
                    <a:pt x="45" y="104"/>
                  </a:lnTo>
                  <a:lnTo>
                    <a:pt x="44" y="103"/>
                  </a:lnTo>
                  <a:lnTo>
                    <a:pt x="44" y="102"/>
                  </a:lnTo>
                  <a:lnTo>
                    <a:pt x="42" y="101"/>
                  </a:lnTo>
                  <a:lnTo>
                    <a:pt x="41" y="100"/>
                  </a:lnTo>
                  <a:lnTo>
                    <a:pt x="41" y="99"/>
                  </a:lnTo>
                  <a:lnTo>
                    <a:pt x="40" y="98"/>
                  </a:lnTo>
                  <a:lnTo>
                    <a:pt x="39" y="97"/>
                  </a:lnTo>
                  <a:lnTo>
                    <a:pt x="38" y="94"/>
                  </a:lnTo>
                  <a:lnTo>
                    <a:pt x="38" y="93"/>
                  </a:lnTo>
                  <a:lnTo>
                    <a:pt x="38" y="92"/>
                  </a:lnTo>
                  <a:lnTo>
                    <a:pt x="38" y="91"/>
                  </a:lnTo>
                  <a:lnTo>
                    <a:pt x="37" y="91"/>
                  </a:lnTo>
                  <a:lnTo>
                    <a:pt x="37" y="90"/>
                  </a:lnTo>
                  <a:lnTo>
                    <a:pt x="35" y="89"/>
                  </a:lnTo>
                  <a:lnTo>
                    <a:pt x="33" y="88"/>
                  </a:lnTo>
                  <a:lnTo>
                    <a:pt x="32" y="87"/>
                  </a:lnTo>
                  <a:lnTo>
                    <a:pt x="31" y="87"/>
                  </a:lnTo>
                  <a:lnTo>
                    <a:pt x="30" y="85"/>
                  </a:lnTo>
                  <a:lnTo>
                    <a:pt x="29" y="83"/>
                  </a:lnTo>
                  <a:lnTo>
                    <a:pt x="29" y="82"/>
                  </a:lnTo>
                  <a:lnTo>
                    <a:pt x="28" y="81"/>
                  </a:lnTo>
                  <a:lnTo>
                    <a:pt x="27" y="81"/>
                  </a:lnTo>
                  <a:lnTo>
                    <a:pt x="27" y="80"/>
                  </a:lnTo>
                  <a:lnTo>
                    <a:pt x="28" y="77"/>
                  </a:lnTo>
                  <a:lnTo>
                    <a:pt x="27" y="76"/>
                  </a:lnTo>
                  <a:lnTo>
                    <a:pt x="26" y="75"/>
                  </a:lnTo>
                  <a:lnTo>
                    <a:pt x="25" y="74"/>
                  </a:lnTo>
                  <a:lnTo>
                    <a:pt x="24" y="73"/>
                  </a:lnTo>
                  <a:lnTo>
                    <a:pt x="22" y="72"/>
                  </a:lnTo>
                  <a:lnTo>
                    <a:pt x="18" y="69"/>
                  </a:lnTo>
                  <a:lnTo>
                    <a:pt x="16" y="68"/>
                  </a:lnTo>
                  <a:lnTo>
                    <a:pt x="15" y="67"/>
                  </a:lnTo>
                  <a:lnTo>
                    <a:pt x="14" y="65"/>
                  </a:lnTo>
                  <a:lnTo>
                    <a:pt x="14" y="65"/>
                  </a:lnTo>
                  <a:lnTo>
                    <a:pt x="14" y="64"/>
                  </a:lnTo>
                  <a:lnTo>
                    <a:pt x="14" y="63"/>
                  </a:lnTo>
                  <a:lnTo>
                    <a:pt x="14" y="62"/>
                  </a:lnTo>
                  <a:lnTo>
                    <a:pt x="11" y="59"/>
                  </a:lnTo>
                  <a:lnTo>
                    <a:pt x="9" y="57"/>
                  </a:lnTo>
                  <a:lnTo>
                    <a:pt x="7" y="56"/>
                  </a:lnTo>
                  <a:lnTo>
                    <a:pt x="4" y="56"/>
                  </a:lnTo>
                  <a:lnTo>
                    <a:pt x="3" y="55"/>
                  </a:lnTo>
                  <a:lnTo>
                    <a:pt x="2" y="55"/>
                  </a:lnTo>
                  <a:lnTo>
                    <a:pt x="1" y="54"/>
                  </a:lnTo>
                  <a:lnTo>
                    <a:pt x="1" y="53"/>
                  </a:lnTo>
                  <a:lnTo>
                    <a:pt x="1" y="50"/>
                  </a:lnTo>
                  <a:lnTo>
                    <a:pt x="1" y="49"/>
                  </a:lnTo>
                  <a:lnTo>
                    <a:pt x="0" y="49"/>
                  </a:lnTo>
                  <a:lnTo>
                    <a:pt x="0" y="49"/>
                  </a:lnTo>
                  <a:lnTo>
                    <a:pt x="1" y="48"/>
                  </a:lnTo>
                  <a:lnTo>
                    <a:pt x="2" y="47"/>
                  </a:lnTo>
                  <a:lnTo>
                    <a:pt x="5" y="46"/>
                  </a:lnTo>
                  <a:lnTo>
                    <a:pt x="5" y="46"/>
                  </a:lnTo>
                  <a:lnTo>
                    <a:pt x="5" y="44"/>
                  </a:lnTo>
                  <a:lnTo>
                    <a:pt x="5" y="44"/>
                  </a:lnTo>
                  <a:lnTo>
                    <a:pt x="6" y="42"/>
                  </a:lnTo>
                  <a:lnTo>
                    <a:pt x="6" y="41"/>
                  </a:lnTo>
                  <a:lnTo>
                    <a:pt x="6" y="40"/>
                  </a:lnTo>
                  <a:lnTo>
                    <a:pt x="6" y="39"/>
                  </a:lnTo>
                  <a:lnTo>
                    <a:pt x="7" y="39"/>
                  </a:lnTo>
                  <a:lnTo>
                    <a:pt x="7" y="38"/>
                  </a:lnTo>
                  <a:lnTo>
                    <a:pt x="8" y="37"/>
                  </a:lnTo>
                  <a:lnTo>
                    <a:pt x="8" y="36"/>
                  </a:lnTo>
                  <a:lnTo>
                    <a:pt x="8" y="34"/>
                  </a:lnTo>
                  <a:lnTo>
                    <a:pt x="8" y="33"/>
                  </a:lnTo>
                  <a:lnTo>
                    <a:pt x="10" y="31"/>
                  </a:lnTo>
                  <a:lnTo>
                    <a:pt x="10" y="30"/>
                  </a:lnTo>
                  <a:lnTo>
                    <a:pt x="10" y="29"/>
                  </a:lnTo>
                  <a:lnTo>
                    <a:pt x="10" y="29"/>
                  </a:lnTo>
                  <a:lnTo>
                    <a:pt x="10" y="28"/>
                  </a:lnTo>
                  <a:lnTo>
                    <a:pt x="11" y="27"/>
                  </a:lnTo>
                  <a:lnTo>
                    <a:pt x="11" y="27"/>
                  </a:lnTo>
                  <a:lnTo>
                    <a:pt x="13" y="27"/>
                  </a:lnTo>
                  <a:lnTo>
                    <a:pt x="14" y="27"/>
                  </a:lnTo>
                  <a:lnTo>
                    <a:pt x="20" y="25"/>
                  </a:lnTo>
                  <a:lnTo>
                    <a:pt x="21" y="25"/>
                  </a:lnTo>
                  <a:lnTo>
                    <a:pt x="21" y="26"/>
                  </a:lnTo>
                  <a:lnTo>
                    <a:pt x="21" y="28"/>
                  </a:lnTo>
                  <a:lnTo>
                    <a:pt x="22" y="28"/>
                  </a:lnTo>
                  <a:lnTo>
                    <a:pt x="22" y="29"/>
                  </a:lnTo>
                  <a:lnTo>
                    <a:pt x="23" y="29"/>
                  </a:lnTo>
                  <a:lnTo>
                    <a:pt x="24" y="30"/>
                  </a:lnTo>
                  <a:lnTo>
                    <a:pt x="24" y="31"/>
                  </a:lnTo>
                  <a:lnTo>
                    <a:pt x="25" y="31"/>
                  </a:lnTo>
                  <a:lnTo>
                    <a:pt x="30" y="37"/>
                  </a:lnTo>
                  <a:lnTo>
                    <a:pt x="31" y="38"/>
                  </a:lnTo>
                  <a:lnTo>
                    <a:pt x="32" y="38"/>
                  </a:lnTo>
                  <a:lnTo>
                    <a:pt x="34" y="37"/>
                  </a:lnTo>
                  <a:lnTo>
                    <a:pt x="36" y="36"/>
                  </a:lnTo>
                  <a:lnTo>
                    <a:pt x="44" y="37"/>
                  </a:lnTo>
                  <a:lnTo>
                    <a:pt x="45" y="36"/>
                  </a:lnTo>
                  <a:lnTo>
                    <a:pt x="45" y="36"/>
                  </a:lnTo>
                  <a:lnTo>
                    <a:pt x="48" y="39"/>
                  </a:lnTo>
                  <a:lnTo>
                    <a:pt x="48" y="40"/>
                  </a:lnTo>
                  <a:lnTo>
                    <a:pt x="58" y="40"/>
                  </a:lnTo>
                  <a:lnTo>
                    <a:pt x="58" y="39"/>
                  </a:lnTo>
                  <a:lnTo>
                    <a:pt x="58" y="38"/>
                  </a:lnTo>
                  <a:lnTo>
                    <a:pt x="59" y="37"/>
                  </a:lnTo>
                  <a:lnTo>
                    <a:pt x="59" y="36"/>
                  </a:lnTo>
                  <a:lnTo>
                    <a:pt x="60" y="36"/>
                  </a:lnTo>
                  <a:lnTo>
                    <a:pt x="61" y="35"/>
                  </a:lnTo>
                  <a:lnTo>
                    <a:pt x="62" y="35"/>
                  </a:lnTo>
                  <a:lnTo>
                    <a:pt x="65" y="34"/>
                  </a:lnTo>
                  <a:lnTo>
                    <a:pt x="66" y="33"/>
                  </a:lnTo>
                  <a:lnTo>
                    <a:pt x="67" y="32"/>
                  </a:lnTo>
                  <a:lnTo>
                    <a:pt x="67" y="30"/>
                  </a:lnTo>
                  <a:lnTo>
                    <a:pt x="67" y="30"/>
                  </a:lnTo>
                  <a:lnTo>
                    <a:pt x="68" y="29"/>
                  </a:lnTo>
                  <a:lnTo>
                    <a:pt x="71" y="28"/>
                  </a:lnTo>
                  <a:lnTo>
                    <a:pt x="71" y="27"/>
                  </a:lnTo>
                  <a:lnTo>
                    <a:pt x="77" y="31"/>
                  </a:lnTo>
                  <a:lnTo>
                    <a:pt x="80" y="34"/>
                  </a:lnTo>
                  <a:lnTo>
                    <a:pt x="80" y="35"/>
                  </a:lnTo>
                  <a:lnTo>
                    <a:pt x="80" y="35"/>
                  </a:lnTo>
                  <a:lnTo>
                    <a:pt x="81" y="35"/>
                  </a:lnTo>
                  <a:lnTo>
                    <a:pt x="81" y="34"/>
                  </a:lnTo>
                  <a:lnTo>
                    <a:pt x="81" y="34"/>
                  </a:lnTo>
                  <a:lnTo>
                    <a:pt x="81" y="34"/>
                  </a:lnTo>
                  <a:lnTo>
                    <a:pt x="84" y="34"/>
                  </a:lnTo>
                  <a:lnTo>
                    <a:pt x="86" y="34"/>
                  </a:lnTo>
                  <a:lnTo>
                    <a:pt x="87" y="34"/>
                  </a:lnTo>
                  <a:lnTo>
                    <a:pt x="92" y="28"/>
                  </a:lnTo>
                  <a:lnTo>
                    <a:pt x="93" y="26"/>
                  </a:lnTo>
                  <a:lnTo>
                    <a:pt x="93" y="26"/>
                  </a:lnTo>
                  <a:lnTo>
                    <a:pt x="94" y="25"/>
                  </a:lnTo>
                  <a:lnTo>
                    <a:pt x="95" y="22"/>
                  </a:lnTo>
                  <a:lnTo>
                    <a:pt x="95" y="22"/>
                  </a:lnTo>
                  <a:lnTo>
                    <a:pt x="100" y="17"/>
                  </a:lnTo>
                  <a:lnTo>
                    <a:pt x="101" y="15"/>
                  </a:lnTo>
                  <a:lnTo>
                    <a:pt x="101" y="15"/>
                  </a:lnTo>
                  <a:lnTo>
                    <a:pt x="100" y="13"/>
                  </a:lnTo>
                  <a:lnTo>
                    <a:pt x="100" y="12"/>
                  </a:lnTo>
                  <a:lnTo>
                    <a:pt x="99" y="11"/>
                  </a:lnTo>
                  <a:lnTo>
                    <a:pt x="100" y="9"/>
                  </a:lnTo>
                  <a:lnTo>
                    <a:pt x="99" y="7"/>
                  </a:lnTo>
                  <a:lnTo>
                    <a:pt x="99" y="7"/>
                  </a:lnTo>
                  <a:lnTo>
                    <a:pt x="99" y="7"/>
                  </a:lnTo>
                  <a:lnTo>
                    <a:pt x="99" y="7"/>
                  </a:lnTo>
                  <a:lnTo>
                    <a:pt x="96" y="3"/>
                  </a:lnTo>
                  <a:lnTo>
                    <a:pt x="104" y="3"/>
                  </a:lnTo>
                  <a:lnTo>
                    <a:pt x="104" y="3"/>
                  </a:lnTo>
                  <a:lnTo>
                    <a:pt x="104" y="2"/>
                  </a:lnTo>
                  <a:lnTo>
                    <a:pt x="104" y="2"/>
                  </a:lnTo>
                  <a:lnTo>
                    <a:pt x="104" y="2"/>
                  </a:lnTo>
                  <a:lnTo>
                    <a:pt x="104" y="1"/>
                  </a:lnTo>
                  <a:lnTo>
                    <a:pt x="104" y="1"/>
                  </a:lnTo>
                  <a:lnTo>
                    <a:pt x="104" y="1"/>
                  </a:lnTo>
                  <a:lnTo>
                    <a:pt x="104" y="0"/>
                  </a:lnTo>
                  <a:lnTo>
                    <a:pt x="104" y="0"/>
                  </a:lnTo>
                  <a:lnTo>
                    <a:pt x="104" y="0"/>
                  </a:lnTo>
                  <a:lnTo>
                    <a:pt x="104" y="0"/>
                  </a:lnTo>
                  <a:lnTo>
                    <a:pt x="104" y="0"/>
                  </a:lnTo>
                  <a:lnTo>
                    <a:pt x="104" y="0"/>
                  </a:lnTo>
                  <a:lnTo>
                    <a:pt x="109" y="0"/>
                  </a:lnTo>
                  <a:lnTo>
                    <a:pt x="109" y="1"/>
                  </a:lnTo>
                  <a:lnTo>
                    <a:pt x="109" y="4"/>
                  </a:lnTo>
                  <a:lnTo>
                    <a:pt x="109" y="5"/>
                  </a:lnTo>
                  <a:lnTo>
                    <a:pt x="109" y="7"/>
                  </a:lnTo>
                  <a:lnTo>
                    <a:pt x="109" y="7"/>
                  </a:lnTo>
                  <a:lnTo>
                    <a:pt x="109" y="8"/>
                  </a:lnTo>
                  <a:lnTo>
                    <a:pt x="108" y="8"/>
                  </a:lnTo>
                  <a:lnTo>
                    <a:pt x="108" y="8"/>
                  </a:lnTo>
                  <a:lnTo>
                    <a:pt x="108" y="8"/>
                  </a:lnTo>
                  <a:lnTo>
                    <a:pt x="108" y="8"/>
                  </a:lnTo>
                  <a:lnTo>
                    <a:pt x="108" y="9"/>
                  </a:lnTo>
                  <a:lnTo>
                    <a:pt x="110" y="19"/>
                  </a:lnTo>
                  <a:lnTo>
                    <a:pt x="110" y="20"/>
                  </a:lnTo>
                  <a:lnTo>
                    <a:pt x="110" y="20"/>
                  </a:lnTo>
                  <a:lnTo>
                    <a:pt x="109" y="21"/>
                  </a:lnTo>
                  <a:lnTo>
                    <a:pt x="109" y="21"/>
                  </a:lnTo>
                  <a:lnTo>
                    <a:pt x="109" y="21"/>
                  </a:lnTo>
                  <a:lnTo>
                    <a:pt x="109" y="21"/>
                  </a:lnTo>
                  <a:lnTo>
                    <a:pt x="112" y="22"/>
                  </a:lnTo>
                  <a:lnTo>
                    <a:pt x="112" y="22"/>
                  </a:lnTo>
                  <a:lnTo>
                    <a:pt x="112" y="22"/>
                  </a:lnTo>
                  <a:lnTo>
                    <a:pt x="113" y="24"/>
                  </a:lnTo>
                  <a:lnTo>
                    <a:pt x="119" y="28"/>
                  </a:lnTo>
                  <a:lnTo>
                    <a:pt x="120" y="29"/>
                  </a:lnTo>
                  <a:lnTo>
                    <a:pt x="120" y="30"/>
                  </a:lnTo>
                  <a:lnTo>
                    <a:pt x="120" y="30"/>
                  </a:lnTo>
                  <a:lnTo>
                    <a:pt x="120" y="31"/>
                  </a:lnTo>
                  <a:lnTo>
                    <a:pt x="120" y="31"/>
                  </a:lnTo>
                  <a:lnTo>
                    <a:pt x="120" y="32"/>
                  </a:lnTo>
                  <a:lnTo>
                    <a:pt x="120" y="32"/>
                  </a:lnTo>
                  <a:lnTo>
                    <a:pt x="120" y="32"/>
                  </a:lnTo>
                  <a:lnTo>
                    <a:pt x="120" y="33"/>
                  </a:lnTo>
                  <a:lnTo>
                    <a:pt x="120" y="33"/>
                  </a:lnTo>
                  <a:lnTo>
                    <a:pt x="120" y="33"/>
                  </a:lnTo>
                  <a:lnTo>
                    <a:pt x="120" y="3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1320"/>
            <p:cNvSpPr>
              <a:spLocks noEditPoints="1"/>
            </p:cNvSpPr>
            <p:nvPr/>
          </p:nvSpPr>
          <p:spPr bwMode="auto">
            <a:xfrm>
              <a:off x="4783138" y="2208213"/>
              <a:ext cx="312738" cy="277813"/>
            </a:xfrm>
            <a:custGeom>
              <a:avLst/>
              <a:gdLst>
                <a:gd name="T0" fmla="*/ 181 w 197"/>
                <a:gd name="T1" fmla="*/ 3 h 175"/>
                <a:gd name="T2" fmla="*/ 184 w 197"/>
                <a:gd name="T3" fmla="*/ 17 h 175"/>
                <a:gd name="T4" fmla="*/ 188 w 197"/>
                <a:gd name="T5" fmla="*/ 25 h 175"/>
                <a:gd name="T6" fmla="*/ 188 w 197"/>
                <a:gd name="T7" fmla="*/ 40 h 175"/>
                <a:gd name="T8" fmla="*/ 187 w 197"/>
                <a:gd name="T9" fmla="*/ 52 h 175"/>
                <a:gd name="T10" fmla="*/ 176 w 197"/>
                <a:gd name="T11" fmla="*/ 52 h 175"/>
                <a:gd name="T12" fmla="*/ 172 w 197"/>
                <a:gd name="T13" fmla="*/ 63 h 175"/>
                <a:gd name="T14" fmla="*/ 186 w 197"/>
                <a:gd name="T15" fmla="*/ 71 h 175"/>
                <a:gd name="T16" fmla="*/ 189 w 197"/>
                <a:gd name="T17" fmla="*/ 64 h 175"/>
                <a:gd name="T18" fmla="*/ 194 w 197"/>
                <a:gd name="T19" fmla="*/ 73 h 175"/>
                <a:gd name="T20" fmla="*/ 182 w 197"/>
                <a:gd name="T21" fmla="*/ 93 h 175"/>
                <a:gd name="T22" fmla="*/ 164 w 197"/>
                <a:gd name="T23" fmla="*/ 118 h 175"/>
                <a:gd name="T24" fmla="*/ 143 w 197"/>
                <a:gd name="T25" fmla="*/ 140 h 175"/>
                <a:gd name="T26" fmla="*/ 116 w 197"/>
                <a:gd name="T27" fmla="*/ 160 h 175"/>
                <a:gd name="T28" fmla="*/ 102 w 197"/>
                <a:gd name="T29" fmla="*/ 164 h 175"/>
                <a:gd name="T30" fmla="*/ 82 w 197"/>
                <a:gd name="T31" fmla="*/ 163 h 175"/>
                <a:gd name="T32" fmla="*/ 66 w 197"/>
                <a:gd name="T33" fmla="*/ 164 h 175"/>
                <a:gd name="T34" fmla="*/ 50 w 197"/>
                <a:gd name="T35" fmla="*/ 168 h 175"/>
                <a:gd name="T36" fmla="*/ 36 w 197"/>
                <a:gd name="T37" fmla="*/ 175 h 175"/>
                <a:gd name="T38" fmla="*/ 29 w 197"/>
                <a:gd name="T39" fmla="*/ 169 h 175"/>
                <a:gd name="T40" fmla="*/ 25 w 197"/>
                <a:gd name="T41" fmla="*/ 167 h 175"/>
                <a:gd name="T42" fmla="*/ 21 w 197"/>
                <a:gd name="T43" fmla="*/ 165 h 175"/>
                <a:gd name="T44" fmla="*/ 21 w 197"/>
                <a:gd name="T45" fmla="*/ 162 h 175"/>
                <a:gd name="T46" fmla="*/ 16 w 197"/>
                <a:gd name="T47" fmla="*/ 152 h 175"/>
                <a:gd name="T48" fmla="*/ 18 w 197"/>
                <a:gd name="T49" fmla="*/ 147 h 175"/>
                <a:gd name="T50" fmla="*/ 17 w 197"/>
                <a:gd name="T51" fmla="*/ 127 h 175"/>
                <a:gd name="T52" fmla="*/ 0 w 197"/>
                <a:gd name="T53" fmla="*/ 89 h 175"/>
                <a:gd name="T54" fmla="*/ 5 w 197"/>
                <a:gd name="T55" fmla="*/ 85 h 175"/>
                <a:gd name="T56" fmla="*/ 10 w 197"/>
                <a:gd name="T57" fmla="*/ 82 h 175"/>
                <a:gd name="T58" fmla="*/ 12 w 197"/>
                <a:gd name="T59" fmla="*/ 87 h 175"/>
                <a:gd name="T60" fmla="*/ 17 w 197"/>
                <a:gd name="T61" fmla="*/ 91 h 175"/>
                <a:gd name="T62" fmla="*/ 32 w 197"/>
                <a:gd name="T63" fmla="*/ 93 h 175"/>
                <a:gd name="T64" fmla="*/ 37 w 197"/>
                <a:gd name="T65" fmla="*/ 88 h 175"/>
                <a:gd name="T66" fmla="*/ 44 w 197"/>
                <a:gd name="T67" fmla="*/ 67 h 175"/>
                <a:gd name="T68" fmla="*/ 49 w 197"/>
                <a:gd name="T69" fmla="*/ 39 h 175"/>
                <a:gd name="T70" fmla="*/ 54 w 197"/>
                <a:gd name="T71" fmla="*/ 54 h 175"/>
                <a:gd name="T72" fmla="*/ 52 w 197"/>
                <a:gd name="T73" fmla="*/ 63 h 175"/>
                <a:gd name="T74" fmla="*/ 62 w 197"/>
                <a:gd name="T75" fmla="*/ 64 h 175"/>
                <a:gd name="T76" fmla="*/ 68 w 197"/>
                <a:gd name="T77" fmla="*/ 61 h 175"/>
                <a:gd name="T78" fmla="*/ 76 w 197"/>
                <a:gd name="T79" fmla="*/ 51 h 175"/>
                <a:gd name="T80" fmla="*/ 83 w 197"/>
                <a:gd name="T81" fmla="*/ 43 h 175"/>
                <a:gd name="T82" fmla="*/ 92 w 197"/>
                <a:gd name="T83" fmla="*/ 48 h 175"/>
                <a:gd name="T84" fmla="*/ 102 w 197"/>
                <a:gd name="T85" fmla="*/ 50 h 175"/>
                <a:gd name="T86" fmla="*/ 111 w 197"/>
                <a:gd name="T87" fmla="*/ 47 h 175"/>
                <a:gd name="T88" fmla="*/ 117 w 197"/>
                <a:gd name="T89" fmla="*/ 35 h 175"/>
                <a:gd name="T90" fmla="*/ 127 w 197"/>
                <a:gd name="T91" fmla="*/ 28 h 175"/>
                <a:gd name="T92" fmla="*/ 133 w 197"/>
                <a:gd name="T93" fmla="*/ 17 h 175"/>
                <a:gd name="T94" fmla="*/ 138 w 197"/>
                <a:gd name="T95" fmla="*/ 14 h 175"/>
                <a:gd name="T96" fmla="*/ 144 w 197"/>
                <a:gd name="T97" fmla="*/ 7 h 175"/>
                <a:gd name="T98" fmla="*/ 156 w 197"/>
                <a:gd name="T99" fmla="*/ 0 h 175"/>
                <a:gd name="T100" fmla="*/ 134 w 197"/>
                <a:gd name="T101" fmla="*/ 93 h 175"/>
                <a:gd name="T102" fmla="*/ 129 w 197"/>
                <a:gd name="T103" fmla="*/ 101 h 175"/>
                <a:gd name="T104" fmla="*/ 126 w 197"/>
                <a:gd name="T105" fmla="*/ 106 h 175"/>
                <a:gd name="T106" fmla="*/ 128 w 197"/>
                <a:gd name="T107" fmla="*/ 113 h 175"/>
                <a:gd name="T108" fmla="*/ 131 w 197"/>
                <a:gd name="T109" fmla="*/ 116 h 175"/>
                <a:gd name="T110" fmla="*/ 137 w 197"/>
                <a:gd name="T111" fmla="*/ 115 h 175"/>
                <a:gd name="T112" fmla="*/ 143 w 197"/>
                <a:gd name="T113" fmla="*/ 110 h 175"/>
                <a:gd name="T114" fmla="*/ 150 w 197"/>
                <a:gd name="T115" fmla="*/ 106 h 175"/>
                <a:gd name="T116" fmla="*/ 153 w 197"/>
                <a:gd name="T117" fmla="*/ 98 h 175"/>
                <a:gd name="T118" fmla="*/ 149 w 197"/>
                <a:gd name="T119" fmla="*/ 92 h 175"/>
                <a:gd name="T120" fmla="*/ 144 w 197"/>
                <a:gd name="T121" fmla="*/ 89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7" h="175">
                  <a:moveTo>
                    <a:pt x="168" y="2"/>
                  </a:moveTo>
                  <a:lnTo>
                    <a:pt x="171" y="2"/>
                  </a:lnTo>
                  <a:lnTo>
                    <a:pt x="174" y="2"/>
                  </a:lnTo>
                  <a:lnTo>
                    <a:pt x="177" y="2"/>
                  </a:lnTo>
                  <a:lnTo>
                    <a:pt x="179" y="2"/>
                  </a:lnTo>
                  <a:lnTo>
                    <a:pt x="180" y="2"/>
                  </a:lnTo>
                  <a:lnTo>
                    <a:pt x="181" y="3"/>
                  </a:lnTo>
                  <a:lnTo>
                    <a:pt x="181" y="4"/>
                  </a:lnTo>
                  <a:lnTo>
                    <a:pt x="181" y="4"/>
                  </a:lnTo>
                  <a:lnTo>
                    <a:pt x="182" y="6"/>
                  </a:lnTo>
                  <a:lnTo>
                    <a:pt x="182" y="9"/>
                  </a:lnTo>
                  <a:lnTo>
                    <a:pt x="184" y="11"/>
                  </a:lnTo>
                  <a:lnTo>
                    <a:pt x="184" y="15"/>
                  </a:lnTo>
                  <a:lnTo>
                    <a:pt x="184" y="17"/>
                  </a:lnTo>
                  <a:lnTo>
                    <a:pt x="184" y="18"/>
                  </a:lnTo>
                  <a:lnTo>
                    <a:pt x="185" y="19"/>
                  </a:lnTo>
                  <a:lnTo>
                    <a:pt x="186" y="20"/>
                  </a:lnTo>
                  <a:lnTo>
                    <a:pt x="186" y="21"/>
                  </a:lnTo>
                  <a:lnTo>
                    <a:pt x="186" y="22"/>
                  </a:lnTo>
                  <a:lnTo>
                    <a:pt x="187" y="23"/>
                  </a:lnTo>
                  <a:lnTo>
                    <a:pt x="188" y="25"/>
                  </a:lnTo>
                  <a:lnTo>
                    <a:pt x="188" y="28"/>
                  </a:lnTo>
                  <a:lnTo>
                    <a:pt x="188" y="29"/>
                  </a:lnTo>
                  <a:lnTo>
                    <a:pt x="189" y="31"/>
                  </a:lnTo>
                  <a:lnTo>
                    <a:pt x="189" y="32"/>
                  </a:lnTo>
                  <a:lnTo>
                    <a:pt x="189" y="34"/>
                  </a:lnTo>
                  <a:lnTo>
                    <a:pt x="188" y="37"/>
                  </a:lnTo>
                  <a:lnTo>
                    <a:pt x="188" y="40"/>
                  </a:lnTo>
                  <a:lnTo>
                    <a:pt x="188" y="43"/>
                  </a:lnTo>
                  <a:lnTo>
                    <a:pt x="188" y="44"/>
                  </a:lnTo>
                  <a:lnTo>
                    <a:pt x="188" y="48"/>
                  </a:lnTo>
                  <a:lnTo>
                    <a:pt x="187" y="50"/>
                  </a:lnTo>
                  <a:lnTo>
                    <a:pt x="187" y="51"/>
                  </a:lnTo>
                  <a:lnTo>
                    <a:pt x="187" y="52"/>
                  </a:lnTo>
                  <a:lnTo>
                    <a:pt x="187" y="52"/>
                  </a:lnTo>
                  <a:lnTo>
                    <a:pt x="186" y="52"/>
                  </a:lnTo>
                  <a:lnTo>
                    <a:pt x="184" y="51"/>
                  </a:lnTo>
                  <a:lnTo>
                    <a:pt x="180" y="49"/>
                  </a:lnTo>
                  <a:lnTo>
                    <a:pt x="180" y="49"/>
                  </a:lnTo>
                  <a:lnTo>
                    <a:pt x="179" y="49"/>
                  </a:lnTo>
                  <a:lnTo>
                    <a:pt x="178" y="50"/>
                  </a:lnTo>
                  <a:lnTo>
                    <a:pt x="176" y="52"/>
                  </a:lnTo>
                  <a:lnTo>
                    <a:pt x="175" y="54"/>
                  </a:lnTo>
                  <a:lnTo>
                    <a:pt x="174" y="56"/>
                  </a:lnTo>
                  <a:lnTo>
                    <a:pt x="172" y="58"/>
                  </a:lnTo>
                  <a:lnTo>
                    <a:pt x="172" y="59"/>
                  </a:lnTo>
                  <a:lnTo>
                    <a:pt x="172" y="61"/>
                  </a:lnTo>
                  <a:lnTo>
                    <a:pt x="172" y="63"/>
                  </a:lnTo>
                  <a:lnTo>
                    <a:pt x="172" y="63"/>
                  </a:lnTo>
                  <a:lnTo>
                    <a:pt x="173" y="63"/>
                  </a:lnTo>
                  <a:lnTo>
                    <a:pt x="174" y="66"/>
                  </a:lnTo>
                  <a:lnTo>
                    <a:pt x="175" y="69"/>
                  </a:lnTo>
                  <a:lnTo>
                    <a:pt x="177" y="70"/>
                  </a:lnTo>
                  <a:lnTo>
                    <a:pt x="179" y="71"/>
                  </a:lnTo>
                  <a:lnTo>
                    <a:pt x="182" y="71"/>
                  </a:lnTo>
                  <a:lnTo>
                    <a:pt x="186" y="71"/>
                  </a:lnTo>
                  <a:lnTo>
                    <a:pt x="186" y="69"/>
                  </a:lnTo>
                  <a:lnTo>
                    <a:pt x="186" y="66"/>
                  </a:lnTo>
                  <a:lnTo>
                    <a:pt x="187" y="64"/>
                  </a:lnTo>
                  <a:lnTo>
                    <a:pt x="187" y="64"/>
                  </a:lnTo>
                  <a:lnTo>
                    <a:pt x="188" y="64"/>
                  </a:lnTo>
                  <a:lnTo>
                    <a:pt x="188" y="64"/>
                  </a:lnTo>
                  <a:lnTo>
                    <a:pt x="189" y="64"/>
                  </a:lnTo>
                  <a:lnTo>
                    <a:pt x="191" y="64"/>
                  </a:lnTo>
                  <a:lnTo>
                    <a:pt x="192" y="64"/>
                  </a:lnTo>
                  <a:lnTo>
                    <a:pt x="194" y="64"/>
                  </a:lnTo>
                  <a:lnTo>
                    <a:pt x="196" y="64"/>
                  </a:lnTo>
                  <a:lnTo>
                    <a:pt x="197" y="64"/>
                  </a:lnTo>
                  <a:lnTo>
                    <a:pt x="196" y="68"/>
                  </a:lnTo>
                  <a:lnTo>
                    <a:pt x="194" y="73"/>
                  </a:lnTo>
                  <a:lnTo>
                    <a:pt x="194" y="75"/>
                  </a:lnTo>
                  <a:lnTo>
                    <a:pt x="192" y="83"/>
                  </a:lnTo>
                  <a:lnTo>
                    <a:pt x="189" y="87"/>
                  </a:lnTo>
                  <a:lnTo>
                    <a:pt x="188" y="89"/>
                  </a:lnTo>
                  <a:lnTo>
                    <a:pt x="185" y="92"/>
                  </a:lnTo>
                  <a:lnTo>
                    <a:pt x="184" y="92"/>
                  </a:lnTo>
                  <a:lnTo>
                    <a:pt x="182" y="93"/>
                  </a:lnTo>
                  <a:lnTo>
                    <a:pt x="181" y="93"/>
                  </a:lnTo>
                  <a:lnTo>
                    <a:pt x="176" y="99"/>
                  </a:lnTo>
                  <a:lnTo>
                    <a:pt x="173" y="103"/>
                  </a:lnTo>
                  <a:lnTo>
                    <a:pt x="171" y="107"/>
                  </a:lnTo>
                  <a:lnTo>
                    <a:pt x="170" y="109"/>
                  </a:lnTo>
                  <a:lnTo>
                    <a:pt x="167" y="114"/>
                  </a:lnTo>
                  <a:lnTo>
                    <a:pt x="164" y="118"/>
                  </a:lnTo>
                  <a:lnTo>
                    <a:pt x="162" y="122"/>
                  </a:lnTo>
                  <a:lnTo>
                    <a:pt x="158" y="126"/>
                  </a:lnTo>
                  <a:lnTo>
                    <a:pt x="156" y="128"/>
                  </a:lnTo>
                  <a:lnTo>
                    <a:pt x="155" y="128"/>
                  </a:lnTo>
                  <a:lnTo>
                    <a:pt x="152" y="131"/>
                  </a:lnTo>
                  <a:lnTo>
                    <a:pt x="146" y="137"/>
                  </a:lnTo>
                  <a:lnTo>
                    <a:pt x="143" y="140"/>
                  </a:lnTo>
                  <a:lnTo>
                    <a:pt x="138" y="145"/>
                  </a:lnTo>
                  <a:lnTo>
                    <a:pt x="135" y="147"/>
                  </a:lnTo>
                  <a:lnTo>
                    <a:pt x="131" y="151"/>
                  </a:lnTo>
                  <a:lnTo>
                    <a:pt x="130" y="151"/>
                  </a:lnTo>
                  <a:lnTo>
                    <a:pt x="125" y="155"/>
                  </a:lnTo>
                  <a:lnTo>
                    <a:pt x="121" y="157"/>
                  </a:lnTo>
                  <a:lnTo>
                    <a:pt x="116" y="160"/>
                  </a:lnTo>
                  <a:lnTo>
                    <a:pt x="114" y="160"/>
                  </a:lnTo>
                  <a:lnTo>
                    <a:pt x="108" y="160"/>
                  </a:lnTo>
                  <a:lnTo>
                    <a:pt x="106" y="160"/>
                  </a:lnTo>
                  <a:lnTo>
                    <a:pt x="104" y="161"/>
                  </a:lnTo>
                  <a:lnTo>
                    <a:pt x="104" y="164"/>
                  </a:lnTo>
                  <a:lnTo>
                    <a:pt x="103" y="164"/>
                  </a:lnTo>
                  <a:lnTo>
                    <a:pt x="102" y="164"/>
                  </a:lnTo>
                  <a:lnTo>
                    <a:pt x="98" y="163"/>
                  </a:lnTo>
                  <a:lnTo>
                    <a:pt x="97" y="163"/>
                  </a:lnTo>
                  <a:lnTo>
                    <a:pt x="95" y="164"/>
                  </a:lnTo>
                  <a:lnTo>
                    <a:pt x="94" y="166"/>
                  </a:lnTo>
                  <a:lnTo>
                    <a:pt x="92" y="166"/>
                  </a:lnTo>
                  <a:lnTo>
                    <a:pt x="87" y="164"/>
                  </a:lnTo>
                  <a:lnTo>
                    <a:pt x="82" y="163"/>
                  </a:lnTo>
                  <a:lnTo>
                    <a:pt x="80" y="163"/>
                  </a:lnTo>
                  <a:lnTo>
                    <a:pt x="78" y="164"/>
                  </a:lnTo>
                  <a:lnTo>
                    <a:pt x="76" y="165"/>
                  </a:lnTo>
                  <a:lnTo>
                    <a:pt x="72" y="164"/>
                  </a:lnTo>
                  <a:lnTo>
                    <a:pt x="70" y="164"/>
                  </a:lnTo>
                  <a:lnTo>
                    <a:pt x="68" y="164"/>
                  </a:lnTo>
                  <a:lnTo>
                    <a:pt x="66" y="164"/>
                  </a:lnTo>
                  <a:lnTo>
                    <a:pt x="64" y="164"/>
                  </a:lnTo>
                  <a:lnTo>
                    <a:pt x="59" y="169"/>
                  </a:lnTo>
                  <a:lnTo>
                    <a:pt x="56" y="169"/>
                  </a:lnTo>
                  <a:lnTo>
                    <a:pt x="54" y="169"/>
                  </a:lnTo>
                  <a:lnTo>
                    <a:pt x="53" y="169"/>
                  </a:lnTo>
                  <a:lnTo>
                    <a:pt x="51" y="168"/>
                  </a:lnTo>
                  <a:lnTo>
                    <a:pt x="50" y="168"/>
                  </a:lnTo>
                  <a:lnTo>
                    <a:pt x="49" y="169"/>
                  </a:lnTo>
                  <a:lnTo>
                    <a:pt x="47" y="169"/>
                  </a:lnTo>
                  <a:lnTo>
                    <a:pt x="45" y="171"/>
                  </a:lnTo>
                  <a:lnTo>
                    <a:pt x="44" y="171"/>
                  </a:lnTo>
                  <a:lnTo>
                    <a:pt x="38" y="175"/>
                  </a:lnTo>
                  <a:lnTo>
                    <a:pt x="37" y="175"/>
                  </a:lnTo>
                  <a:lnTo>
                    <a:pt x="36" y="175"/>
                  </a:lnTo>
                  <a:lnTo>
                    <a:pt x="33" y="175"/>
                  </a:lnTo>
                  <a:lnTo>
                    <a:pt x="31" y="173"/>
                  </a:lnTo>
                  <a:lnTo>
                    <a:pt x="30" y="173"/>
                  </a:lnTo>
                  <a:lnTo>
                    <a:pt x="30" y="172"/>
                  </a:lnTo>
                  <a:lnTo>
                    <a:pt x="30" y="171"/>
                  </a:lnTo>
                  <a:lnTo>
                    <a:pt x="30" y="169"/>
                  </a:lnTo>
                  <a:lnTo>
                    <a:pt x="29" y="169"/>
                  </a:lnTo>
                  <a:lnTo>
                    <a:pt x="28" y="169"/>
                  </a:lnTo>
                  <a:lnTo>
                    <a:pt x="28" y="168"/>
                  </a:lnTo>
                  <a:lnTo>
                    <a:pt x="26" y="168"/>
                  </a:lnTo>
                  <a:lnTo>
                    <a:pt x="25" y="168"/>
                  </a:lnTo>
                  <a:lnTo>
                    <a:pt x="25" y="168"/>
                  </a:lnTo>
                  <a:lnTo>
                    <a:pt x="25" y="167"/>
                  </a:lnTo>
                  <a:lnTo>
                    <a:pt x="25" y="167"/>
                  </a:lnTo>
                  <a:lnTo>
                    <a:pt x="25" y="166"/>
                  </a:lnTo>
                  <a:lnTo>
                    <a:pt x="25" y="165"/>
                  </a:lnTo>
                  <a:lnTo>
                    <a:pt x="24" y="165"/>
                  </a:lnTo>
                  <a:lnTo>
                    <a:pt x="23" y="164"/>
                  </a:lnTo>
                  <a:lnTo>
                    <a:pt x="22" y="165"/>
                  </a:lnTo>
                  <a:lnTo>
                    <a:pt x="21" y="165"/>
                  </a:lnTo>
                  <a:lnTo>
                    <a:pt x="21" y="165"/>
                  </a:lnTo>
                  <a:lnTo>
                    <a:pt x="21" y="166"/>
                  </a:lnTo>
                  <a:lnTo>
                    <a:pt x="20" y="168"/>
                  </a:lnTo>
                  <a:lnTo>
                    <a:pt x="20" y="167"/>
                  </a:lnTo>
                  <a:lnTo>
                    <a:pt x="19" y="166"/>
                  </a:lnTo>
                  <a:lnTo>
                    <a:pt x="19" y="164"/>
                  </a:lnTo>
                  <a:lnTo>
                    <a:pt x="20" y="163"/>
                  </a:lnTo>
                  <a:lnTo>
                    <a:pt x="21" y="162"/>
                  </a:lnTo>
                  <a:lnTo>
                    <a:pt x="21" y="161"/>
                  </a:lnTo>
                  <a:lnTo>
                    <a:pt x="21" y="160"/>
                  </a:lnTo>
                  <a:lnTo>
                    <a:pt x="19" y="157"/>
                  </a:lnTo>
                  <a:lnTo>
                    <a:pt x="19" y="156"/>
                  </a:lnTo>
                  <a:lnTo>
                    <a:pt x="18" y="155"/>
                  </a:lnTo>
                  <a:lnTo>
                    <a:pt x="17" y="153"/>
                  </a:lnTo>
                  <a:lnTo>
                    <a:pt x="16" y="152"/>
                  </a:lnTo>
                  <a:lnTo>
                    <a:pt x="16" y="151"/>
                  </a:lnTo>
                  <a:lnTo>
                    <a:pt x="15" y="149"/>
                  </a:lnTo>
                  <a:lnTo>
                    <a:pt x="15" y="148"/>
                  </a:lnTo>
                  <a:lnTo>
                    <a:pt x="15" y="147"/>
                  </a:lnTo>
                  <a:lnTo>
                    <a:pt x="16" y="146"/>
                  </a:lnTo>
                  <a:lnTo>
                    <a:pt x="17" y="147"/>
                  </a:lnTo>
                  <a:lnTo>
                    <a:pt x="18" y="147"/>
                  </a:lnTo>
                  <a:lnTo>
                    <a:pt x="19" y="145"/>
                  </a:lnTo>
                  <a:lnTo>
                    <a:pt x="20" y="143"/>
                  </a:lnTo>
                  <a:lnTo>
                    <a:pt x="21" y="140"/>
                  </a:lnTo>
                  <a:lnTo>
                    <a:pt x="20" y="138"/>
                  </a:lnTo>
                  <a:lnTo>
                    <a:pt x="20" y="132"/>
                  </a:lnTo>
                  <a:lnTo>
                    <a:pt x="19" y="131"/>
                  </a:lnTo>
                  <a:lnTo>
                    <a:pt x="17" y="127"/>
                  </a:lnTo>
                  <a:lnTo>
                    <a:pt x="14" y="122"/>
                  </a:lnTo>
                  <a:lnTo>
                    <a:pt x="11" y="115"/>
                  </a:lnTo>
                  <a:lnTo>
                    <a:pt x="9" y="110"/>
                  </a:lnTo>
                  <a:lnTo>
                    <a:pt x="6" y="99"/>
                  </a:lnTo>
                  <a:lnTo>
                    <a:pt x="4" y="94"/>
                  </a:lnTo>
                  <a:lnTo>
                    <a:pt x="1" y="89"/>
                  </a:lnTo>
                  <a:lnTo>
                    <a:pt x="0" y="89"/>
                  </a:lnTo>
                  <a:lnTo>
                    <a:pt x="1" y="88"/>
                  </a:lnTo>
                  <a:lnTo>
                    <a:pt x="3" y="87"/>
                  </a:lnTo>
                  <a:lnTo>
                    <a:pt x="3" y="87"/>
                  </a:lnTo>
                  <a:lnTo>
                    <a:pt x="4" y="87"/>
                  </a:lnTo>
                  <a:lnTo>
                    <a:pt x="4" y="87"/>
                  </a:lnTo>
                  <a:lnTo>
                    <a:pt x="4" y="86"/>
                  </a:lnTo>
                  <a:lnTo>
                    <a:pt x="5" y="85"/>
                  </a:lnTo>
                  <a:lnTo>
                    <a:pt x="5" y="84"/>
                  </a:lnTo>
                  <a:lnTo>
                    <a:pt x="5" y="84"/>
                  </a:lnTo>
                  <a:lnTo>
                    <a:pt x="6" y="82"/>
                  </a:lnTo>
                  <a:lnTo>
                    <a:pt x="6" y="81"/>
                  </a:lnTo>
                  <a:lnTo>
                    <a:pt x="9" y="81"/>
                  </a:lnTo>
                  <a:lnTo>
                    <a:pt x="10" y="82"/>
                  </a:lnTo>
                  <a:lnTo>
                    <a:pt x="10" y="82"/>
                  </a:lnTo>
                  <a:lnTo>
                    <a:pt x="10" y="83"/>
                  </a:lnTo>
                  <a:lnTo>
                    <a:pt x="11" y="84"/>
                  </a:lnTo>
                  <a:lnTo>
                    <a:pt x="12" y="84"/>
                  </a:lnTo>
                  <a:lnTo>
                    <a:pt x="12" y="84"/>
                  </a:lnTo>
                  <a:lnTo>
                    <a:pt x="12" y="85"/>
                  </a:lnTo>
                  <a:lnTo>
                    <a:pt x="12" y="86"/>
                  </a:lnTo>
                  <a:lnTo>
                    <a:pt x="12" y="87"/>
                  </a:lnTo>
                  <a:lnTo>
                    <a:pt x="12" y="87"/>
                  </a:lnTo>
                  <a:lnTo>
                    <a:pt x="12" y="88"/>
                  </a:lnTo>
                  <a:lnTo>
                    <a:pt x="13" y="89"/>
                  </a:lnTo>
                  <a:lnTo>
                    <a:pt x="13" y="90"/>
                  </a:lnTo>
                  <a:lnTo>
                    <a:pt x="15" y="91"/>
                  </a:lnTo>
                  <a:lnTo>
                    <a:pt x="16" y="91"/>
                  </a:lnTo>
                  <a:lnTo>
                    <a:pt x="17" y="91"/>
                  </a:lnTo>
                  <a:lnTo>
                    <a:pt x="19" y="92"/>
                  </a:lnTo>
                  <a:lnTo>
                    <a:pt x="20" y="92"/>
                  </a:lnTo>
                  <a:lnTo>
                    <a:pt x="23" y="93"/>
                  </a:lnTo>
                  <a:lnTo>
                    <a:pt x="26" y="92"/>
                  </a:lnTo>
                  <a:lnTo>
                    <a:pt x="29" y="92"/>
                  </a:lnTo>
                  <a:lnTo>
                    <a:pt x="31" y="93"/>
                  </a:lnTo>
                  <a:lnTo>
                    <a:pt x="32" y="93"/>
                  </a:lnTo>
                  <a:lnTo>
                    <a:pt x="33" y="93"/>
                  </a:lnTo>
                  <a:lnTo>
                    <a:pt x="34" y="92"/>
                  </a:lnTo>
                  <a:lnTo>
                    <a:pt x="34" y="91"/>
                  </a:lnTo>
                  <a:lnTo>
                    <a:pt x="34" y="90"/>
                  </a:lnTo>
                  <a:lnTo>
                    <a:pt x="35" y="90"/>
                  </a:lnTo>
                  <a:lnTo>
                    <a:pt x="36" y="89"/>
                  </a:lnTo>
                  <a:lnTo>
                    <a:pt x="37" y="88"/>
                  </a:lnTo>
                  <a:lnTo>
                    <a:pt x="39" y="87"/>
                  </a:lnTo>
                  <a:lnTo>
                    <a:pt x="41" y="87"/>
                  </a:lnTo>
                  <a:lnTo>
                    <a:pt x="43" y="87"/>
                  </a:lnTo>
                  <a:lnTo>
                    <a:pt x="43" y="85"/>
                  </a:lnTo>
                  <a:lnTo>
                    <a:pt x="44" y="79"/>
                  </a:lnTo>
                  <a:lnTo>
                    <a:pt x="44" y="73"/>
                  </a:lnTo>
                  <a:lnTo>
                    <a:pt x="44" y="67"/>
                  </a:lnTo>
                  <a:lnTo>
                    <a:pt x="44" y="60"/>
                  </a:lnTo>
                  <a:lnTo>
                    <a:pt x="45" y="54"/>
                  </a:lnTo>
                  <a:lnTo>
                    <a:pt x="45" y="48"/>
                  </a:lnTo>
                  <a:lnTo>
                    <a:pt x="45" y="42"/>
                  </a:lnTo>
                  <a:lnTo>
                    <a:pt x="45" y="36"/>
                  </a:lnTo>
                  <a:lnTo>
                    <a:pt x="46" y="36"/>
                  </a:lnTo>
                  <a:lnTo>
                    <a:pt x="49" y="39"/>
                  </a:lnTo>
                  <a:lnTo>
                    <a:pt x="50" y="41"/>
                  </a:lnTo>
                  <a:lnTo>
                    <a:pt x="51" y="42"/>
                  </a:lnTo>
                  <a:lnTo>
                    <a:pt x="52" y="46"/>
                  </a:lnTo>
                  <a:lnTo>
                    <a:pt x="53" y="49"/>
                  </a:lnTo>
                  <a:lnTo>
                    <a:pt x="54" y="51"/>
                  </a:lnTo>
                  <a:lnTo>
                    <a:pt x="54" y="53"/>
                  </a:lnTo>
                  <a:lnTo>
                    <a:pt x="54" y="54"/>
                  </a:lnTo>
                  <a:lnTo>
                    <a:pt x="54" y="54"/>
                  </a:lnTo>
                  <a:lnTo>
                    <a:pt x="54" y="55"/>
                  </a:lnTo>
                  <a:lnTo>
                    <a:pt x="53" y="56"/>
                  </a:lnTo>
                  <a:lnTo>
                    <a:pt x="53" y="57"/>
                  </a:lnTo>
                  <a:lnTo>
                    <a:pt x="52" y="59"/>
                  </a:lnTo>
                  <a:lnTo>
                    <a:pt x="52" y="60"/>
                  </a:lnTo>
                  <a:lnTo>
                    <a:pt x="52" y="63"/>
                  </a:lnTo>
                  <a:lnTo>
                    <a:pt x="52" y="64"/>
                  </a:lnTo>
                  <a:lnTo>
                    <a:pt x="53" y="64"/>
                  </a:lnTo>
                  <a:lnTo>
                    <a:pt x="54" y="63"/>
                  </a:lnTo>
                  <a:lnTo>
                    <a:pt x="55" y="64"/>
                  </a:lnTo>
                  <a:lnTo>
                    <a:pt x="57" y="64"/>
                  </a:lnTo>
                  <a:lnTo>
                    <a:pt x="61" y="64"/>
                  </a:lnTo>
                  <a:lnTo>
                    <a:pt x="62" y="64"/>
                  </a:lnTo>
                  <a:lnTo>
                    <a:pt x="63" y="64"/>
                  </a:lnTo>
                  <a:lnTo>
                    <a:pt x="64" y="64"/>
                  </a:lnTo>
                  <a:lnTo>
                    <a:pt x="64" y="63"/>
                  </a:lnTo>
                  <a:lnTo>
                    <a:pt x="65" y="62"/>
                  </a:lnTo>
                  <a:lnTo>
                    <a:pt x="66" y="62"/>
                  </a:lnTo>
                  <a:lnTo>
                    <a:pt x="67" y="62"/>
                  </a:lnTo>
                  <a:lnTo>
                    <a:pt x="68" y="61"/>
                  </a:lnTo>
                  <a:lnTo>
                    <a:pt x="69" y="60"/>
                  </a:lnTo>
                  <a:lnTo>
                    <a:pt x="70" y="58"/>
                  </a:lnTo>
                  <a:lnTo>
                    <a:pt x="73" y="56"/>
                  </a:lnTo>
                  <a:lnTo>
                    <a:pt x="74" y="55"/>
                  </a:lnTo>
                  <a:lnTo>
                    <a:pt x="75" y="54"/>
                  </a:lnTo>
                  <a:lnTo>
                    <a:pt x="75" y="54"/>
                  </a:lnTo>
                  <a:lnTo>
                    <a:pt x="76" y="51"/>
                  </a:lnTo>
                  <a:lnTo>
                    <a:pt x="78" y="48"/>
                  </a:lnTo>
                  <a:lnTo>
                    <a:pt x="79" y="47"/>
                  </a:lnTo>
                  <a:lnTo>
                    <a:pt x="79" y="45"/>
                  </a:lnTo>
                  <a:lnTo>
                    <a:pt x="80" y="44"/>
                  </a:lnTo>
                  <a:lnTo>
                    <a:pt x="81" y="43"/>
                  </a:lnTo>
                  <a:lnTo>
                    <a:pt x="82" y="43"/>
                  </a:lnTo>
                  <a:lnTo>
                    <a:pt x="83" y="43"/>
                  </a:lnTo>
                  <a:lnTo>
                    <a:pt x="84" y="43"/>
                  </a:lnTo>
                  <a:lnTo>
                    <a:pt x="85" y="43"/>
                  </a:lnTo>
                  <a:lnTo>
                    <a:pt x="87" y="44"/>
                  </a:lnTo>
                  <a:lnTo>
                    <a:pt x="89" y="45"/>
                  </a:lnTo>
                  <a:lnTo>
                    <a:pt x="90" y="46"/>
                  </a:lnTo>
                  <a:lnTo>
                    <a:pt x="91" y="47"/>
                  </a:lnTo>
                  <a:lnTo>
                    <a:pt x="92" y="48"/>
                  </a:lnTo>
                  <a:lnTo>
                    <a:pt x="94" y="48"/>
                  </a:lnTo>
                  <a:lnTo>
                    <a:pt x="95" y="48"/>
                  </a:lnTo>
                  <a:lnTo>
                    <a:pt x="96" y="49"/>
                  </a:lnTo>
                  <a:lnTo>
                    <a:pt x="97" y="49"/>
                  </a:lnTo>
                  <a:lnTo>
                    <a:pt x="99" y="50"/>
                  </a:lnTo>
                  <a:lnTo>
                    <a:pt x="101" y="50"/>
                  </a:lnTo>
                  <a:lnTo>
                    <a:pt x="102" y="50"/>
                  </a:lnTo>
                  <a:lnTo>
                    <a:pt x="104" y="49"/>
                  </a:lnTo>
                  <a:lnTo>
                    <a:pt x="105" y="49"/>
                  </a:lnTo>
                  <a:lnTo>
                    <a:pt x="106" y="49"/>
                  </a:lnTo>
                  <a:lnTo>
                    <a:pt x="108" y="49"/>
                  </a:lnTo>
                  <a:lnTo>
                    <a:pt x="109" y="49"/>
                  </a:lnTo>
                  <a:lnTo>
                    <a:pt x="110" y="48"/>
                  </a:lnTo>
                  <a:lnTo>
                    <a:pt x="111" y="47"/>
                  </a:lnTo>
                  <a:lnTo>
                    <a:pt x="112" y="45"/>
                  </a:lnTo>
                  <a:lnTo>
                    <a:pt x="112" y="43"/>
                  </a:lnTo>
                  <a:lnTo>
                    <a:pt x="114" y="41"/>
                  </a:lnTo>
                  <a:lnTo>
                    <a:pt x="115" y="38"/>
                  </a:lnTo>
                  <a:lnTo>
                    <a:pt x="116" y="36"/>
                  </a:lnTo>
                  <a:lnTo>
                    <a:pt x="116" y="36"/>
                  </a:lnTo>
                  <a:lnTo>
                    <a:pt x="117" y="35"/>
                  </a:lnTo>
                  <a:lnTo>
                    <a:pt x="119" y="35"/>
                  </a:lnTo>
                  <a:lnTo>
                    <a:pt x="122" y="34"/>
                  </a:lnTo>
                  <a:lnTo>
                    <a:pt x="122" y="33"/>
                  </a:lnTo>
                  <a:lnTo>
                    <a:pt x="123" y="33"/>
                  </a:lnTo>
                  <a:lnTo>
                    <a:pt x="124" y="31"/>
                  </a:lnTo>
                  <a:lnTo>
                    <a:pt x="126" y="29"/>
                  </a:lnTo>
                  <a:lnTo>
                    <a:pt x="127" y="28"/>
                  </a:lnTo>
                  <a:lnTo>
                    <a:pt x="129" y="21"/>
                  </a:lnTo>
                  <a:lnTo>
                    <a:pt x="129" y="21"/>
                  </a:lnTo>
                  <a:lnTo>
                    <a:pt x="130" y="19"/>
                  </a:lnTo>
                  <a:lnTo>
                    <a:pt x="131" y="18"/>
                  </a:lnTo>
                  <a:lnTo>
                    <a:pt x="132" y="18"/>
                  </a:lnTo>
                  <a:lnTo>
                    <a:pt x="132" y="18"/>
                  </a:lnTo>
                  <a:lnTo>
                    <a:pt x="133" y="17"/>
                  </a:lnTo>
                  <a:lnTo>
                    <a:pt x="134" y="16"/>
                  </a:lnTo>
                  <a:lnTo>
                    <a:pt x="135" y="16"/>
                  </a:lnTo>
                  <a:lnTo>
                    <a:pt x="136" y="15"/>
                  </a:lnTo>
                  <a:lnTo>
                    <a:pt x="136" y="14"/>
                  </a:lnTo>
                  <a:lnTo>
                    <a:pt x="137" y="14"/>
                  </a:lnTo>
                  <a:lnTo>
                    <a:pt x="138" y="14"/>
                  </a:lnTo>
                  <a:lnTo>
                    <a:pt x="138" y="14"/>
                  </a:lnTo>
                  <a:lnTo>
                    <a:pt x="139" y="13"/>
                  </a:lnTo>
                  <a:lnTo>
                    <a:pt x="139" y="13"/>
                  </a:lnTo>
                  <a:lnTo>
                    <a:pt x="140" y="12"/>
                  </a:lnTo>
                  <a:lnTo>
                    <a:pt x="141" y="12"/>
                  </a:lnTo>
                  <a:lnTo>
                    <a:pt x="141" y="11"/>
                  </a:lnTo>
                  <a:lnTo>
                    <a:pt x="142" y="9"/>
                  </a:lnTo>
                  <a:lnTo>
                    <a:pt x="144" y="7"/>
                  </a:lnTo>
                  <a:lnTo>
                    <a:pt x="146" y="6"/>
                  </a:lnTo>
                  <a:lnTo>
                    <a:pt x="149" y="5"/>
                  </a:lnTo>
                  <a:lnTo>
                    <a:pt x="151" y="5"/>
                  </a:lnTo>
                  <a:lnTo>
                    <a:pt x="152" y="4"/>
                  </a:lnTo>
                  <a:lnTo>
                    <a:pt x="154" y="3"/>
                  </a:lnTo>
                  <a:lnTo>
                    <a:pt x="155" y="1"/>
                  </a:lnTo>
                  <a:lnTo>
                    <a:pt x="156" y="0"/>
                  </a:lnTo>
                  <a:lnTo>
                    <a:pt x="159" y="0"/>
                  </a:lnTo>
                  <a:lnTo>
                    <a:pt x="159" y="0"/>
                  </a:lnTo>
                  <a:lnTo>
                    <a:pt x="162" y="0"/>
                  </a:lnTo>
                  <a:lnTo>
                    <a:pt x="165" y="0"/>
                  </a:lnTo>
                  <a:lnTo>
                    <a:pt x="168" y="2"/>
                  </a:lnTo>
                  <a:close/>
                  <a:moveTo>
                    <a:pt x="135" y="93"/>
                  </a:moveTo>
                  <a:lnTo>
                    <a:pt x="134" y="93"/>
                  </a:lnTo>
                  <a:lnTo>
                    <a:pt x="133" y="95"/>
                  </a:lnTo>
                  <a:lnTo>
                    <a:pt x="132" y="96"/>
                  </a:lnTo>
                  <a:lnTo>
                    <a:pt x="131" y="97"/>
                  </a:lnTo>
                  <a:lnTo>
                    <a:pt x="131" y="98"/>
                  </a:lnTo>
                  <a:lnTo>
                    <a:pt x="130" y="98"/>
                  </a:lnTo>
                  <a:lnTo>
                    <a:pt x="130" y="99"/>
                  </a:lnTo>
                  <a:lnTo>
                    <a:pt x="129" y="101"/>
                  </a:lnTo>
                  <a:lnTo>
                    <a:pt x="128" y="102"/>
                  </a:lnTo>
                  <a:lnTo>
                    <a:pt x="127" y="102"/>
                  </a:lnTo>
                  <a:lnTo>
                    <a:pt x="126" y="103"/>
                  </a:lnTo>
                  <a:lnTo>
                    <a:pt x="125" y="103"/>
                  </a:lnTo>
                  <a:lnTo>
                    <a:pt x="125" y="104"/>
                  </a:lnTo>
                  <a:lnTo>
                    <a:pt x="126" y="105"/>
                  </a:lnTo>
                  <a:lnTo>
                    <a:pt x="126" y="106"/>
                  </a:lnTo>
                  <a:lnTo>
                    <a:pt x="127" y="108"/>
                  </a:lnTo>
                  <a:lnTo>
                    <a:pt x="127" y="109"/>
                  </a:lnTo>
                  <a:lnTo>
                    <a:pt x="128" y="110"/>
                  </a:lnTo>
                  <a:lnTo>
                    <a:pt x="128" y="111"/>
                  </a:lnTo>
                  <a:lnTo>
                    <a:pt x="128" y="112"/>
                  </a:lnTo>
                  <a:lnTo>
                    <a:pt x="128" y="112"/>
                  </a:lnTo>
                  <a:lnTo>
                    <a:pt x="128" y="113"/>
                  </a:lnTo>
                  <a:lnTo>
                    <a:pt x="129" y="113"/>
                  </a:lnTo>
                  <a:lnTo>
                    <a:pt x="129" y="113"/>
                  </a:lnTo>
                  <a:lnTo>
                    <a:pt x="130" y="113"/>
                  </a:lnTo>
                  <a:lnTo>
                    <a:pt x="130" y="114"/>
                  </a:lnTo>
                  <a:lnTo>
                    <a:pt x="130" y="114"/>
                  </a:lnTo>
                  <a:lnTo>
                    <a:pt x="131" y="115"/>
                  </a:lnTo>
                  <a:lnTo>
                    <a:pt x="131" y="116"/>
                  </a:lnTo>
                  <a:lnTo>
                    <a:pt x="132" y="117"/>
                  </a:lnTo>
                  <a:lnTo>
                    <a:pt x="134" y="117"/>
                  </a:lnTo>
                  <a:lnTo>
                    <a:pt x="135" y="117"/>
                  </a:lnTo>
                  <a:lnTo>
                    <a:pt x="136" y="117"/>
                  </a:lnTo>
                  <a:lnTo>
                    <a:pt x="136" y="116"/>
                  </a:lnTo>
                  <a:lnTo>
                    <a:pt x="137" y="116"/>
                  </a:lnTo>
                  <a:lnTo>
                    <a:pt x="137" y="115"/>
                  </a:lnTo>
                  <a:lnTo>
                    <a:pt x="137" y="114"/>
                  </a:lnTo>
                  <a:lnTo>
                    <a:pt x="139" y="111"/>
                  </a:lnTo>
                  <a:lnTo>
                    <a:pt x="140" y="111"/>
                  </a:lnTo>
                  <a:lnTo>
                    <a:pt x="141" y="110"/>
                  </a:lnTo>
                  <a:lnTo>
                    <a:pt x="141" y="110"/>
                  </a:lnTo>
                  <a:lnTo>
                    <a:pt x="142" y="110"/>
                  </a:lnTo>
                  <a:lnTo>
                    <a:pt x="143" y="110"/>
                  </a:lnTo>
                  <a:lnTo>
                    <a:pt x="143" y="110"/>
                  </a:lnTo>
                  <a:lnTo>
                    <a:pt x="144" y="110"/>
                  </a:lnTo>
                  <a:lnTo>
                    <a:pt x="146" y="109"/>
                  </a:lnTo>
                  <a:lnTo>
                    <a:pt x="147" y="109"/>
                  </a:lnTo>
                  <a:lnTo>
                    <a:pt x="149" y="108"/>
                  </a:lnTo>
                  <a:lnTo>
                    <a:pt x="149" y="107"/>
                  </a:lnTo>
                  <a:lnTo>
                    <a:pt x="150" y="106"/>
                  </a:lnTo>
                  <a:lnTo>
                    <a:pt x="150" y="104"/>
                  </a:lnTo>
                  <a:lnTo>
                    <a:pt x="151" y="104"/>
                  </a:lnTo>
                  <a:lnTo>
                    <a:pt x="151" y="103"/>
                  </a:lnTo>
                  <a:lnTo>
                    <a:pt x="152" y="103"/>
                  </a:lnTo>
                  <a:lnTo>
                    <a:pt x="153" y="101"/>
                  </a:lnTo>
                  <a:lnTo>
                    <a:pt x="153" y="98"/>
                  </a:lnTo>
                  <a:lnTo>
                    <a:pt x="153" y="98"/>
                  </a:lnTo>
                  <a:lnTo>
                    <a:pt x="153" y="97"/>
                  </a:lnTo>
                  <a:lnTo>
                    <a:pt x="153" y="96"/>
                  </a:lnTo>
                  <a:lnTo>
                    <a:pt x="153" y="95"/>
                  </a:lnTo>
                  <a:lnTo>
                    <a:pt x="152" y="95"/>
                  </a:lnTo>
                  <a:lnTo>
                    <a:pt x="151" y="95"/>
                  </a:lnTo>
                  <a:lnTo>
                    <a:pt x="150" y="93"/>
                  </a:lnTo>
                  <a:lnTo>
                    <a:pt x="149" y="92"/>
                  </a:lnTo>
                  <a:lnTo>
                    <a:pt x="147" y="91"/>
                  </a:lnTo>
                  <a:lnTo>
                    <a:pt x="146" y="91"/>
                  </a:lnTo>
                  <a:lnTo>
                    <a:pt x="145" y="90"/>
                  </a:lnTo>
                  <a:lnTo>
                    <a:pt x="145" y="89"/>
                  </a:lnTo>
                  <a:lnTo>
                    <a:pt x="145" y="89"/>
                  </a:lnTo>
                  <a:lnTo>
                    <a:pt x="144" y="88"/>
                  </a:lnTo>
                  <a:lnTo>
                    <a:pt x="144" y="89"/>
                  </a:lnTo>
                  <a:lnTo>
                    <a:pt x="143" y="89"/>
                  </a:lnTo>
                  <a:lnTo>
                    <a:pt x="140" y="90"/>
                  </a:lnTo>
                  <a:lnTo>
                    <a:pt x="138" y="91"/>
                  </a:lnTo>
                  <a:lnTo>
                    <a:pt x="136" y="92"/>
                  </a:lnTo>
                  <a:lnTo>
                    <a:pt x="135" y="9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1321"/>
            <p:cNvSpPr>
              <a:spLocks/>
            </p:cNvSpPr>
            <p:nvPr/>
          </p:nvSpPr>
          <p:spPr bwMode="auto">
            <a:xfrm>
              <a:off x="5302250" y="1465263"/>
              <a:ext cx="122238" cy="77788"/>
            </a:xfrm>
            <a:custGeom>
              <a:avLst/>
              <a:gdLst>
                <a:gd name="T0" fmla="*/ 76 w 77"/>
                <a:gd name="T1" fmla="*/ 8 h 49"/>
                <a:gd name="T2" fmla="*/ 77 w 77"/>
                <a:gd name="T3" fmla="*/ 15 h 49"/>
                <a:gd name="T4" fmla="*/ 77 w 77"/>
                <a:gd name="T5" fmla="*/ 24 h 49"/>
                <a:gd name="T6" fmla="*/ 77 w 77"/>
                <a:gd name="T7" fmla="*/ 28 h 49"/>
                <a:gd name="T8" fmla="*/ 74 w 77"/>
                <a:gd name="T9" fmla="*/ 35 h 49"/>
                <a:gd name="T10" fmla="*/ 70 w 77"/>
                <a:gd name="T11" fmla="*/ 43 h 49"/>
                <a:gd name="T12" fmla="*/ 65 w 77"/>
                <a:gd name="T13" fmla="*/ 49 h 49"/>
                <a:gd name="T14" fmla="*/ 57 w 77"/>
                <a:gd name="T15" fmla="*/ 49 h 49"/>
                <a:gd name="T16" fmla="*/ 53 w 77"/>
                <a:gd name="T17" fmla="*/ 49 h 49"/>
                <a:gd name="T18" fmla="*/ 45 w 77"/>
                <a:gd name="T19" fmla="*/ 46 h 49"/>
                <a:gd name="T20" fmla="*/ 36 w 77"/>
                <a:gd name="T21" fmla="*/ 42 h 49"/>
                <a:gd name="T22" fmla="*/ 27 w 77"/>
                <a:gd name="T23" fmla="*/ 38 h 49"/>
                <a:gd name="T24" fmla="*/ 20 w 77"/>
                <a:gd name="T25" fmla="*/ 36 h 49"/>
                <a:gd name="T26" fmla="*/ 17 w 77"/>
                <a:gd name="T27" fmla="*/ 34 h 49"/>
                <a:gd name="T28" fmla="*/ 12 w 77"/>
                <a:gd name="T29" fmla="*/ 30 h 49"/>
                <a:gd name="T30" fmla="*/ 10 w 77"/>
                <a:gd name="T31" fmla="*/ 29 h 49"/>
                <a:gd name="T32" fmla="*/ 8 w 77"/>
                <a:gd name="T33" fmla="*/ 26 h 49"/>
                <a:gd name="T34" fmla="*/ 7 w 77"/>
                <a:gd name="T35" fmla="*/ 23 h 49"/>
                <a:gd name="T36" fmla="*/ 5 w 77"/>
                <a:gd name="T37" fmla="*/ 21 h 49"/>
                <a:gd name="T38" fmla="*/ 2 w 77"/>
                <a:gd name="T39" fmla="*/ 18 h 49"/>
                <a:gd name="T40" fmla="*/ 2 w 77"/>
                <a:gd name="T41" fmla="*/ 16 h 49"/>
                <a:gd name="T42" fmla="*/ 0 w 77"/>
                <a:gd name="T43" fmla="*/ 13 h 49"/>
                <a:gd name="T44" fmla="*/ 0 w 77"/>
                <a:gd name="T45" fmla="*/ 13 h 49"/>
                <a:gd name="T46" fmla="*/ 2 w 77"/>
                <a:gd name="T47" fmla="*/ 10 h 49"/>
                <a:gd name="T48" fmla="*/ 3 w 77"/>
                <a:gd name="T49" fmla="*/ 8 h 49"/>
                <a:gd name="T50" fmla="*/ 4 w 77"/>
                <a:gd name="T51" fmla="*/ 4 h 49"/>
                <a:gd name="T52" fmla="*/ 7 w 77"/>
                <a:gd name="T53" fmla="*/ 0 h 49"/>
                <a:gd name="T54" fmla="*/ 11 w 77"/>
                <a:gd name="T55" fmla="*/ 7 h 49"/>
                <a:gd name="T56" fmla="*/ 18 w 77"/>
                <a:gd name="T57" fmla="*/ 14 h 49"/>
                <a:gd name="T58" fmla="*/ 21 w 77"/>
                <a:gd name="T59" fmla="*/ 15 h 49"/>
                <a:gd name="T60" fmla="*/ 33 w 77"/>
                <a:gd name="T61" fmla="*/ 12 h 49"/>
                <a:gd name="T62" fmla="*/ 38 w 77"/>
                <a:gd name="T63" fmla="*/ 10 h 49"/>
                <a:gd name="T64" fmla="*/ 44 w 77"/>
                <a:gd name="T65" fmla="*/ 10 h 49"/>
                <a:gd name="T66" fmla="*/ 47 w 77"/>
                <a:gd name="T67" fmla="*/ 11 h 49"/>
                <a:gd name="T68" fmla="*/ 55 w 77"/>
                <a:gd name="T69" fmla="*/ 5 h 49"/>
                <a:gd name="T70" fmla="*/ 58 w 77"/>
                <a:gd name="T71" fmla="*/ 4 h 49"/>
                <a:gd name="T72" fmla="*/ 64 w 77"/>
                <a:gd name="T73" fmla="*/ 5 h 49"/>
                <a:gd name="T74" fmla="*/ 72 w 77"/>
                <a:gd name="T75" fmla="*/ 2 h 49"/>
                <a:gd name="T76" fmla="*/ 76 w 77"/>
                <a:gd name="T77"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 h="49">
                  <a:moveTo>
                    <a:pt x="76" y="3"/>
                  </a:moveTo>
                  <a:lnTo>
                    <a:pt x="76" y="8"/>
                  </a:lnTo>
                  <a:lnTo>
                    <a:pt x="76" y="11"/>
                  </a:lnTo>
                  <a:lnTo>
                    <a:pt x="77" y="15"/>
                  </a:lnTo>
                  <a:lnTo>
                    <a:pt x="77" y="21"/>
                  </a:lnTo>
                  <a:lnTo>
                    <a:pt x="77" y="24"/>
                  </a:lnTo>
                  <a:lnTo>
                    <a:pt x="77" y="27"/>
                  </a:lnTo>
                  <a:lnTo>
                    <a:pt x="77" y="28"/>
                  </a:lnTo>
                  <a:lnTo>
                    <a:pt x="75" y="31"/>
                  </a:lnTo>
                  <a:lnTo>
                    <a:pt x="74" y="35"/>
                  </a:lnTo>
                  <a:lnTo>
                    <a:pt x="71" y="39"/>
                  </a:lnTo>
                  <a:lnTo>
                    <a:pt x="70" y="43"/>
                  </a:lnTo>
                  <a:lnTo>
                    <a:pt x="68" y="46"/>
                  </a:lnTo>
                  <a:lnTo>
                    <a:pt x="65" y="49"/>
                  </a:lnTo>
                  <a:lnTo>
                    <a:pt x="61" y="49"/>
                  </a:lnTo>
                  <a:lnTo>
                    <a:pt x="57" y="49"/>
                  </a:lnTo>
                  <a:lnTo>
                    <a:pt x="53" y="49"/>
                  </a:lnTo>
                  <a:lnTo>
                    <a:pt x="53" y="49"/>
                  </a:lnTo>
                  <a:lnTo>
                    <a:pt x="49" y="47"/>
                  </a:lnTo>
                  <a:lnTo>
                    <a:pt x="45" y="46"/>
                  </a:lnTo>
                  <a:lnTo>
                    <a:pt x="40" y="44"/>
                  </a:lnTo>
                  <a:lnTo>
                    <a:pt x="36" y="42"/>
                  </a:lnTo>
                  <a:lnTo>
                    <a:pt x="32" y="40"/>
                  </a:lnTo>
                  <a:lnTo>
                    <a:pt x="27" y="38"/>
                  </a:lnTo>
                  <a:lnTo>
                    <a:pt x="24" y="37"/>
                  </a:lnTo>
                  <a:lnTo>
                    <a:pt x="20" y="36"/>
                  </a:lnTo>
                  <a:lnTo>
                    <a:pt x="17" y="35"/>
                  </a:lnTo>
                  <a:lnTo>
                    <a:pt x="17" y="34"/>
                  </a:lnTo>
                  <a:lnTo>
                    <a:pt x="15" y="32"/>
                  </a:lnTo>
                  <a:lnTo>
                    <a:pt x="12" y="30"/>
                  </a:lnTo>
                  <a:lnTo>
                    <a:pt x="12" y="30"/>
                  </a:lnTo>
                  <a:lnTo>
                    <a:pt x="10" y="29"/>
                  </a:lnTo>
                  <a:lnTo>
                    <a:pt x="9" y="28"/>
                  </a:lnTo>
                  <a:lnTo>
                    <a:pt x="8" y="26"/>
                  </a:lnTo>
                  <a:lnTo>
                    <a:pt x="7" y="24"/>
                  </a:lnTo>
                  <a:lnTo>
                    <a:pt x="7" y="23"/>
                  </a:lnTo>
                  <a:lnTo>
                    <a:pt x="5" y="22"/>
                  </a:lnTo>
                  <a:lnTo>
                    <a:pt x="5" y="21"/>
                  </a:lnTo>
                  <a:lnTo>
                    <a:pt x="3" y="19"/>
                  </a:lnTo>
                  <a:lnTo>
                    <a:pt x="2" y="18"/>
                  </a:lnTo>
                  <a:lnTo>
                    <a:pt x="2" y="17"/>
                  </a:lnTo>
                  <a:lnTo>
                    <a:pt x="2" y="16"/>
                  </a:lnTo>
                  <a:lnTo>
                    <a:pt x="1" y="14"/>
                  </a:lnTo>
                  <a:lnTo>
                    <a:pt x="0" y="13"/>
                  </a:lnTo>
                  <a:lnTo>
                    <a:pt x="0" y="13"/>
                  </a:lnTo>
                  <a:lnTo>
                    <a:pt x="0" y="13"/>
                  </a:lnTo>
                  <a:lnTo>
                    <a:pt x="1" y="10"/>
                  </a:lnTo>
                  <a:lnTo>
                    <a:pt x="2" y="10"/>
                  </a:lnTo>
                  <a:lnTo>
                    <a:pt x="2" y="9"/>
                  </a:lnTo>
                  <a:lnTo>
                    <a:pt x="3" y="8"/>
                  </a:lnTo>
                  <a:lnTo>
                    <a:pt x="3" y="7"/>
                  </a:lnTo>
                  <a:lnTo>
                    <a:pt x="4" y="4"/>
                  </a:lnTo>
                  <a:lnTo>
                    <a:pt x="6" y="2"/>
                  </a:lnTo>
                  <a:lnTo>
                    <a:pt x="7" y="0"/>
                  </a:lnTo>
                  <a:lnTo>
                    <a:pt x="9" y="2"/>
                  </a:lnTo>
                  <a:lnTo>
                    <a:pt x="11" y="7"/>
                  </a:lnTo>
                  <a:lnTo>
                    <a:pt x="14" y="10"/>
                  </a:lnTo>
                  <a:lnTo>
                    <a:pt x="18" y="14"/>
                  </a:lnTo>
                  <a:lnTo>
                    <a:pt x="19" y="15"/>
                  </a:lnTo>
                  <a:lnTo>
                    <a:pt x="21" y="15"/>
                  </a:lnTo>
                  <a:lnTo>
                    <a:pt x="27" y="15"/>
                  </a:lnTo>
                  <a:lnTo>
                    <a:pt x="33" y="12"/>
                  </a:lnTo>
                  <a:lnTo>
                    <a:pt x="37" y="10"/>
                  </a:lnTo>
                  <a:lnTo>
                    <a:pt x="38" y="10"/>
                  </a:lnTo>
                  <a:lnTo>
                    <a:pt x="41" y="10"/>
                  </a:lnTo>
                  <a:lnTo>
                    <a:pt x="44" y="10"/>
                  </a:lnTo>
                  <a:lnTo>
                    <a:pt x="46" y="11"/>
                  </a:lnTo>
                  <a:lnTo>
                    <a:pt x="47" y="11"/>
                  </a:lnTo>
                  <a:lnTo>
                    <a:pt x="52" y="8"/>
                  </a:lnTo>
                  <a:lnTo>
                    <a:pt x="55" y="5"/>
                  </a:lnTo>
                  <a:lnTo>
                    <a:pt x="57" y="4"/>
                  </a:lnTo>
                  <a:lnTo>
                    <a:pt x="58" y="4"/>
                  </a:lnTo>
                  <a:lnTo>
                    <a:pt x="61" y="5"/>
                  </a:lnTo>
                  <a:lnTo>
                    <a:pt x="64" y="5"/>
                  </a:lnTo>
                  <a:lnTo>
                    <a:pt x="70" y="3"/>
                  </a:lnTo>
                  <a:lnTo>
                    <a:pt x="72" y="2"/>
                  </a:lnTo>
                  <a:lnTo>
                    <a:pt x="73" y="2"/>
                  </a:lnTo>
                  <a:lnTo>
                    <a:pt x="76" y="3"/>
                  </a:lnTo>
                  <a:lnTo>
                    <a:pt x="76"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Freeform 1322"/>
            <p:cNvSpPr>
              <a:spLocks/>
            </p:cNvSpPr>
            <p:nvPr/>
          </p:nvSpPr>
          <p:spPr bwMode="auto">
            <a:xfrm>
              <a:off x="5272088" y="1454151"/>
              <a:ext cx="200025" cy="303213"/>
            </a:xfrm>
            <a:custGeom>
              <a:avLst/>
              <a:gdLst>
                <a:gd name="T0" fmla="*/ 7 w 126"/>
                <a:gd name="T1" fmla="*/ 188 h 191"/>
                <a:gd name="T2" fmla="*/ 2 w 126"/>
                <a:gd name="T3" fmla="*/ 181 h 191"/>
                <a:gd name="T4" fmla="*/ 1 w 126"/>
                <a:gd name="T5" fmla="*/ 171 h 191"/>
                <a:gd name="T6" fmla="*/ 0 w 126"/>
                <a:gd name="T7" fmla="*/ 136 h 191"/>
                <a:gd name="T8" fmla="*/ 0 w 126"/>
                <a:gd name="T9" fmla="*/ 127 h 191"/>
                <a:gd name="T10" fmla="*/ 8 w 126"/>
                <a:gd name="T11" fmla="*/ 116 h 191"/>
                <a:gd name="T12" fmla="*/ 11 w 126"/>
                <a:gd name="T13" fmla="*/ 110 h 191"/>
                <a:gd name="T14" fmla="*/ 18 w 126"/>
                <a:gd name="T15" fmla="*/ 108 h 191"/>
                <a:gd name="T16" fmla="*/ 24 w 126"/>
                <a:gd name="T17" fmla="*/ 106 h 191"/>
                <a:gd name="T18" fmla="*/ 27 w 126"/>
                <a:gd name="T19" fmla="*/ 102 h 191"/>
                <a:gd name="T20" fmla="*/ 32 w 126"/>
                <a:gd name="T21" fmla="*/ 99 h 191"/>
                <a:gd name="T22" fmla="*/ 37 w 126"/>
                <a:gd name="T23" fmla="*/ 98 h 191"/>
                <a:gd name="T24" fmla="*/ 45 w 126"/>
                <a:gd name="T25" fmla="*/ 99 h 191"/>
                <a:gd name="T26" fmla="*/ 51 w 126"/>
                <a:gd name="T27" fmla="*/ 96 h 191"/>
                <a:gd name="T28" fmla="*/ 61 w 126"/>
                <a:gd name="T29" fmla="*/ 84 h 191"/>
                <a:gd name="T30" fmla="*/ 69 w 126"/>
                <a:gd name="T31" fmla="*/ 73 h 191"/>
                <a:gd name="T32" fmla="*/ 78 w 126"/>
                <a:gd name="T33" fmla="*/ 63 h 191"/>
                <a:gd name="T34" fmla="*/ 87 w 126"/>
                <a:gd name="T35" fmla="*/ 53 h 191"/>
                <a:gd name="T36" fmla="*/ 93 w 126"/>
                <a:gd name="T37" fmla="*/ 42 h 191"/>
                <a:gd name="T38" fmla="*/ 96 w 126"/>
                <a:gd name="T39" fmla="*/ 34 h 191"/>
                <a:gd name="T40" fmla="*/ 96 w 126"/>
                <a:gd name="T41" fmla="*/ 22 h 191"/>
                <a:gd name="T42" fmla="*/ 95 w 126"/>
                <a:gd name="T43" fmla="*/ 10 h 191"/>
                <a:gd name="T44" fmla="*/ 103 w 126"/>
                <a:gd name="T45" fmla="*/ 7 h 191"/>
                <a:gd name="T46" fmla="*/ 114 w 126"/>
                <a:gd name="T47" fmla="*/ 2 h 191"/>
                <a:gd name="T48" fmla="*/ 122 w 126"/>
                <a:gd name="T49" fmla="*/ 2 h 191"/>
                <a:gd name="T50" fmla="*/ 123 w 126"/>
                <a:gd name="T51" fmla="*/ 5 h 191"/>
                <a:gd name="T52" fmla="*/ 122 w 126"/>
                <a:gd name="T53" fmla="*/ 12 h 191"/>
                <a:gd name="T54" fmla="*/ 122 w 126"/>
                <a:gd name="T55" fmla="*/ 21 h 191"/>
                <a:gd name="T56" fmla="*/ 120 w 126"/>
                <a:gd name="T57" fmla="*/ 22 h 191"/>
                <a:gd name="T58" fmla="*/ 123 w 126"/>
                <a:gd name="T59" fmla="*/ 21 h 191"/>
                <a:gd name="T60" fmla="*/ 125 w 126"/>
                <a:gd name="T61" fmla="*/ 22 h 191"/>
                <a:gd name="T62" fmla="*/ 124 w 126"/>
                <a:gd name="T63" fmla="*/ 23 h 191"/>
                <a:gd name="T64" fmla="*/ 119 w 126"/>
                <a:gd name="T65" fmla="*/ 23 h 191"/>
                <a:gd name="T66" fmla="*/ 118 w 126"/>
                <a:gd name="T67" fmla="*/ 32 h 191"/>
                <a:gd name="T68" fmla="*/ 116 w 126"/>
                <a:gd name="T69" fmla="*/ 40 h 191"/>
                <a:gd name="T70" fmla="*/ 113 w 126"/>
                <a:gd name="T71" fmla="*/ 49 h 191"/>
                <a:gd name="T72" fmla="*/ 107 w 126"/>
                <a:gd name="T73" fmla="*/ 61 h 191"/>
                <a:gd name="T74" fmla="*/ 102 w 126"/>
                <a:gd name="T75" fmla="*/ 70 h 191"/>
                <a:gd name="T76" fmla="*/ 99 w 126"/>
                <a:gd name="T77" fmla="*/ 81 h 191"/>
                <a:gd name="T78" fmla="*/ 85 w 126"/>
                <a:gd name="T79" fmla="*/ 104 h 191"/>
                <a:gd name="T80" fmla="*/ 63 w 126"/>
                <a:gd name="T81" fmla="*/ 132 h 191"/>
                <a:gd name="T82" fmla="*/ 42 w 126"/>
                <a:gd name="T83" fmla="*/ 147 h 191"/>
                <a:gd name="T84" fmla="*/ 31 w 126"/>
                <a:gd name="T85" fmla="*/ 158 h 191"/>
                <a:gd name="T86" fmla="*/ 21 w 126"/>
                <a:gd name="T87" fmla="*/ 171 h 191"/>
                <a:gd name="T88" fmla="*/ 17 w 126"/>
                <a:gd name="T89" fmla="*/ 177 h 191"/>
                <a:gd name="T90" fmla="*/ 12 w 126"/>
                <a:gd name="T91" fmla="*/ 181 h 191"/>
                <a:gd name="T92" fmla="*/ 10 w 126"/>
                <a:gd name="T93" fmla="*/ 186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6" h="191">
                  <a:moveTo>
                    <a:pt x="7" y="191"/>
                  </a:moveTo>
                  <a:lnTo>
                    <a:pt x="7" y="190"/>
                  </a:lnTo>
                  <a:lnTo>
                    <a:pt x="7" y="188"/>
                  </a:lnTo>
                  <a:lnTo>
                    <a:pt x="6" y="186"/>
                  </a:lnTo>
                  <a:lnTo>
                    <a:pt x="4" y="183"/>
                  </a:lnTo>
                  <a:lnTo>
                    <a:pt x="2" y="181"/>
                  </a:lnTo>
                  <a:lnTo>
                    <a:pt x="1" y="179"/>
                  </a:lnTo>
                  <a:lnTo>
                    <a:pt x="1" y="177"/>
                  </a:lnTo>
                  <a:lnTo>
                    <a:pt x="1" y="171"/>
                  </a:lnTo>
                  <a:lnTo>
                    <a:pt x="1" y="160"/>
                  </a:lnTo>
                  <a:lnTo>
                    <a:pt x="1" y="147"/>
                  </a:lnTo>
                  <a:lnTo>
                    <a:pt x="0" y="136"/>
                  </a:lnTo>
                  <a:lnTo>
                    <a:pt x="0" y="130"/>
                  </a:lnTo>
                  <a:lnTo>
                    <a:pt x="0" y="128"/>
                  </a:lnTo>
                  <a:lnTo>
                    <a:pt x="0" y="127"/>
                  </a:lnTo>
                  <a:lnTo>
                    <a:pt x="2" y="125"/>
                  </a:lnTo>
                  <a:lnTo>
                    <a:pt x="5" y="123"/>
                  </a:lnTo>
                  <a:lnTo>
                    <a:pt x="8" y="116"/>
                  </a:lnTo>
                  <a:lnTo>
                    <a:pt x="10" y="114"/>
                  </a:lnTo>
                  <a:lnTo>
                    <a:pt x="11" y="111"/>
                  </a:lnTo>
                  <a:lnTo>
                    <a:pt x="11" y="110"/>
                  </a:lnTo>
                  <a:lnTo>
                    <a:pt x="13" y="109"/>
                  </a:lnTo>
                  <a:lnTo>
                    <a:pt x="16" y="108"/>
                  </a:lnTo>
                  <a:lnTo>
                    <a:pt x="18" y="108"/>
                  </a:lnTo>
                  <a:lnTo>
                    <a:pt x="23" y="107"/>
                  </a:lnTo>
                  <a:lnTo>
                    <a:pt x="24" y="107"/>
                  </a:lnTo>
                  <a:lnTo>
                    <a:pt x="24" y="106"/>
                  </a:lnTo>
                  <a:lnTo>
                    <a:pt x="24" y="105"/>
                  </a:lnTo>
                  <a:lnTo>
                    <a:pt x="25" y="103"/>
                  </a:lnTo>
                  <a:lnTo>
                    <a:pt x="27" y="102"/>
                  </a:lnTo>
                  <a:lnTo>
                    <a:pt x="29" y="101"/>
                  </a:lnTo>
                  <a:lnTo>
                    <a:pt x="32" y="100"/>
                  </a:lnTo>
                  <a:lnTo>
                    <a:pt x="32" y="99"/>
                  </a:lnTo>
                  <a:lnTo>
                    <a:pt x="35" y="99"/>
                  </a:lnTo>
                  <a:lnTo>
                    <a:pt x="36" y="98"/>
                  </a:lnTo>
                  <a:lnTo>
                    <a:pt x="37" y="98"/>
                  </a:lnTo>
                  <a:lnTo>
                    <a:pt x="37" y="98"/>
                  </a:lnTo>
                  <a:lnTo>
                    <a:pt x="41" y="98"/>
                  </a:lnTo>
                  <a:lnTo>
                    <a:pt x="45" y="99"/>
                  </a:lnTo>
                  <a:lnTo>
                    <a:pt x="48" y="99"/>
                  </a:lnTo>
                  <a:lnTo>
                    <a:pt x="48" y="99"/>
                  </a:lnTo>
                  <a:lnTo>
                    <a:pt x="51" y="96"/>
                  </a:lnTo>
                  <a:lnTo>
                    <a:pt x="55" y="91"/>
                  </a:lnTo>
                  <a:lnTo>
                    <a:pt x="57" y="88"/>
                  </a:lnTo>
                  <a:lnTo>
                    <a:pt x="61" y="84"/>
                  </a:lnTo>
                  <a:lnTo>
                    <a:pt x="63" y="80"/>
                  </a:lnTo>
                  <a:lnTo>
                    <a:pt x="66" y="76"/>
                  </a:lnTo>
                  <a:lnTo>
                    <a:pt x="69" y="73"/>
                  </a:lnTo>
                  <a:lnTo>
                    <a:pt x="73" y="69"/>
                  </a:lnTo>
                  <a:lnTo>
                    <a:pt x="75" y="67"/>
                  </a:lnTo>
                  <a:lnTo>
                    <a:pt x="78" y="63"/>
                  </a:lnTo>
                  <a:lnTo>
                    <a:pt x="81" y="59"/>
                  </a:lnTo>
                  <a:lnTo>
                    <a:pt x="84" y="56"/>
                  </a:lnTo>
                  <a:lnTo>
                    <a:pt x="87" y="53"/>
                  </a:lnTo>
                  <a:lnTo>
                    <a:pt x="89" y="50"/>
                  </a:lnTo>
                  <a:lnTo>
                    <a:pt x="90" y="46"/>
                  </a:lnTo>
                  <a:lnTo>
                    <a:pt x="93" y="42"/>
                  </a:lnTo>
                  <a:lnTo>
                    <a:pt x="94" y="38"/>
                  </a:lnTo>
                  <a:lnTo>
                    <a:pt x="96" y="35"/>
                  </a:lnTo>
                  <a:lnTo>
                    <a:pt x="96" y="34"/>
                  </a:lnTo>
                  <a:lnTo>
                    <a:pt x="96" y="31"/>
                  </a:lnTo>
                  <a:lnTo>
                    <a:pt x="96" y="28"/>
                  </a:lnTo>
                  <a:lnTo>
                    <a:pt x="96" y="22"/>
                  </a:lnTo>
                  <a:lnTo>
                    <a:pt x="95" y="18"/>
                  </a:lnTo>
                  <a:lnTo>
                    <a:pt x="95" y="15"/>
                  </a:lnTo>
                  <a:lnTo>
                    <a:pt x="95" y="10"/>
                  </a:lnTo>
                  <a:lnTo>
                    <a:pt x="97" y="10"/>
                  </a:lnTo>
                  <a:lnTo>
                    <a:pt x="100" y="9"/>
                  </a:lnTo>
                  <a:lnTo>
                    <a:pt x="103" y="7"/>
                  </a:lnTo>
                  <a:lnTo>
                    <a:pt x="109" y="6"/>
                  </a:lnTo>
                  <a:lnTo>
                    <a:pt x="113" y="4"/>
                  </a:lnTo>
                  <a:lnTo>
                    <a:pt x="114" y="2"/>
                  </a:lnTo>
                  <a:lnTo>
                    <a:pt x="115" y="1"/>
                  </a:lnTo>
                  <a:lnTo>
                    <a:pt x="117" y="0"/>
                  </a:lnTo>
                  <a:lnTo>
                    <a:pt x="122" y="2"/>
                  </a:lnTo>
                  <a:lnTo>
                    <a:pt x="123" y="2"/>
                  </a:lnTo>
                  <a:lnTo>
                    <a:pt x="123" y="3"/>
                  </a:lnTo>
                  <a:lnTo>
                    <a:pt x="123" y="5"/>
                  </a:lnTo>
                  <a:lnTo>
                    <a:pt x="122" y="7"/>
                  </a:lnTo>
                  <a:lnTo>
                    <a:pt x="122" y="9"/>
                  </a:lnTo>
                  <a:lnTo>
                    <a:pt x="122" y="12"/>
                  </a:lnTo>
                  <a:lnTo>
                    <a:pt x="123" y="19"/>
                  </a:lnTo>
                  <a:lnTo>
                    <a:pt x="123" y="20"/>
                  </a:lnTo>
                  <a:lnTo>
                    <a:pt x="122" y="21"/>
                  </a:lnTo>
                  <a:lnTo>
                    <a:pt x="122" y="21"/>
                  </a:lnTo>
                  <a:lnTo>
                    <a:pt x="122" y="22"/>
                  </a:lnTo>
                  <a:lnTo>
                    <a:pt x="120" y="22"/>
                  </a:lnTo>
                  <a:lnTo>
                    <a:pt x="122" y="22"/>
                  </a:lnTo>
                  <a:lnTo>
                    <a:pt x="123" y="21"/>
                  </a:lnTo>
                  <a:lnTo>
                    <a:pt x="123" y="21"/>
                  </a:lnTo>
                  <a:lnTo>
                    <a:pt x="123" y="20"/>
                  </a:lnTo>
                  <a:lnTo>
                    <a:pt x="125" y="21"/>
                  </a:lnTo>
                  <a:lnTo>
                    <a:pt x="125" y="22"/>
                  </a:lnTo>
                  <a:lnTo>
                    <a:pt x="126" y="22"/>
                  </a:lnTo>
                  <a:lnTo>
                    <a:pt x="126" y="23"/>
                  </a:lnTo>
                  <a:lnTo>
                    <a:pt x="124" y="23"/>
                  </a:lnTo>
                  <a:lnTo>
                    <a:pt x="124" y="22"/>
                  </a:lnTo>
                  <a:lnTo>
                    <a:pt x="122" y="23"/>
                  </a:lnTo>
                  <a:lnTo>
                    <a:pt x="119" y="23"/>
                  </a:lnTo>
                  <a:lnTo>
                    <a:pt x="119" y="25"/>
                  </a:lnTo>
                  <a:lnTo>
                    <a:pt x="119" y="29"/>
                  </a:lnTo>
                  <a:lnTo>
                    <a:pt x="118" y="32"/>
                  </a:lnTo>
                  <a:lnTo>
                    <a:pt x="118" y="36"/>
                  </a:lnTo>
                  <a:lnTo>
                    <a:pt x="117" y="38"/>
                  </a:lnTo>
                  <a:lnTo>
                    <a:pt x="116" y="40"/>
                  </a:lnTo>
                  <a:lnTo>
                    <a:pt x="114" y="44"/>
                  </a:lnTo>
                  <a:lnTo>
                    <a:pt x="113" y="47"/>
                  </a:lnTo>
                  <a:lnTo>
                    <a:pt x="113" y="49"/>
                  </a:lnTo>
                  <a:lnTo>
                    <a:pt x="110" y="53"/>
                  </a:lnTo>
                  <a:lnTo>
                    <a:pt x="108" y="56"/>
                  </a:lnTo>
                  <a:lnTo>
                    <a:pt x="107" y="61"/>
                  </a:lnTo>
                  <a:lnTo>
                    <a:pt x="106" y="63"/>
                  </a:lnTo>
                  <a:lnTo>
                    <a:pt x="104" y="65"/>
                  </a:lnTo>
                  <a:lnTo>
                    <a:pt x="102" y="70"/>
                  </a:lnTo>
                  <a:lnTo>
                    <a:pt x="101" y="72"/>
                  </a:lnTo>
                  <a:lnTo>
                    <a:pt x="99" y="77"/>
                  </a:lnTo>
                  <a:lnTo>
                    <a:pt x="99" y="81"/>
                  </a:lnTo>
                  <a:lnTo>
                    <a:pt x="94" y="91"/>
                  </a:lnTo>
                  <a:lnTo>
                    <a:pt x="89" y="98"/>
                  </a:lnTo>
                  <a:lnTo>
                    <a:pt x="85" y="104"/>
                  </a:lnTo>
                  <a:lnTo>
                    <a:pt x="80" y="111"/>
                  </a:lnTo>
                  <a:lnTo>
                    <a:pt x="73" y="122"/>
                  </a:lnTo>
                  <a:lnTo>
                    <a:pt x="63" y="132"/>
                  </a:lnTo>
                  <a:lnTo>
                    <a:pt x="60" y="135"/>
                  </a:lnTo>
                  <a:lnTo>
                    <a:pt x="49" y="141"/>
                  </a:lnTo>
                  <a:lnTo>
                    <a:pt x="42" y="147"/>
                  </a:lnTo>
                  <a:lnTo>
                    <a:pt x="38" y="151"/>
                  </a:lnTo>
                  <a:lnTo>
                    <a:pt x="34" y="155"/>
                  </a:lnTo>
                  <a:lnTo>
                    <a:pt x="31" y="158"/>
                  </a:lnTo>
                  <a:lnTo>
                    <a:pt x="22" y="169"/>
                  </a:lnTo>
                  <a:lnTo>
                    <a:pt x="21" y="170"/>
                  </a:lnTo>
                  <a:lnTo>
                    <a:pt x="21" y="171"/>
                  </a:lnTo>
                  <a:lnTo>
                    <a:pt x="19" y="173"/>
                  </a:lnTo>
                  <a:lnTo>
                    <a:pt x="19" y="174"/>
                  </a:lnTo>
                  <a:lnTo>
                    <a:pt x="17" y="177"/>
                  </a:lnTo>
                  <a:lnTo>
                    <a:pt x="14" y="178"/>
                  </a:lnTo>
                  <a:lnTo>
                    <a:pt x="13" y="180"/>
                  </a:lnTo>
                  <a:lnTo>
                    <a:pt x="12" y="181"/>
                  </a:lnTo>
                  <a:lnTo>
                    <a:pt x="12" y="182"/>
                  </a:lnTo>
                  <a:lnTo>
                    <a:pt x="11" y="183"/>
                  </a:lnTo>
                  <a:lnTo>
                    <a:pt x="10" y="186"/>
                  </a:lnTo>
                  <a:lnTo>
                    <a:pt x="8" y="188"/>
                  </a:lnTo>
                  <a:lnTo>
                    <a:pt x="7" y="19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1323"/>
            <p:cNvSpPr>
              <a:spLocks noEditPoints="1"/>
            </p:cNvSpPr>
            <p:nvPr/>
          </p:nvSpPr>
          <p:spPr bwMode="auto">
            <a:xfrm>
              <a:off x="7497763" y="1863726"/>
              <a:ext cx="207963" cy="115888"/>
            </a:xfrm>
            <a:custGeom>
              <a:avLst/>
              <a:gdLst>
                <a:gd name="T0" fmla="*/ 130 w 131"/>
                <a:gd name="T1" fmla="*/ 69 h 73"/>
                <a:gd name="T2" fmla="*/ 50 w 131"/>
                <a:gd name="T3" fmla="*/ 73 h 73"/>
                <a:gd name="T4" fmla="*/ 46 w 131"/>
                <a:gd name="T5" fmla="*/ 69 h 73"/>
                <a:gd name="T6" fmla="*/ 52 w 131"/>
                <a:gd name="T7" fmla="*/ 72 h 73"/>
                <a:gd name="T8" fmla="*/ 119 w 131"/>
                <a:gd name="T9" fmla="*/ 59 h 73"/>
                <a:gd name="T10" fmla="*/ 119 w 131"/>
                <a:gd name="T11" fmla="*/ 57 h 73"/>
                <a:gd name="T12" fmla="*/ 122 w 131"/>
                <a:gd name="T13" fmla="*/ 58 h 73"/>
                <a:gd name="T14" fmla="*/ 75 w 131"/>
                <a:gd name="T15" fmla="*/ 55 h 73"/>
                <a:gd name="T16" fmla="*/ 74 w 131"/>
                <a:gd name="T17" fmla="*/ 59 h 73"/>
                <a:gd name="T18" fmla="*/ 67 w 131"/>
                <a:gd name="T19" fmla="*/ 54 h 73"/>
                <a:gd name="T20" fmla="*/ 66 w 131"/>
                <a:gd name="T21" fmla="*/ 51 h 73"/>
                <a:gd name="T22" fmla="*/ 69 w 131"/>
                <a:gd name="T23" fmla="*/ 44 h 73"/>
                <a:gd name="T24" fmla="*/ 67 w 131"/>
                <a:gd name="T25" fmla="*/ 41 h 73"/>
                <a:gd name="T26" fmla="*/ 49 w 131"/>
                <a:gd name="T27" fmla="*/ 40 h 73"/>
                <a:gd name="T28" fmla="*/ 59 w 131"/>
                <a:gd name="T29" fmla="*/ 44 h 73"/>
                <a:gd name="T30" fmla="*/ 56 w 131"/>
                <a:gd name="T31" fmla="*/ 46 h 73"/>
                <a:gd name="T32" fmla="*/ 46 w 131"/>
                <a:gd name="T33" fmla="*/ 43 h 73"/>
                <a:gd name="T34" fmla="*/ 47 w 131"/>
                <a:gd name="T35" fmla="*/ 38 h 73"/>
                <a:gd name="T36" fmla="*/ 55 w 131"/>
                <a:gd name="T37" fmla="*/ 37 h 73"/>
                <a:gd name="T38" fmla="*/ 51 w 131"/>
                <a:gd name="T39" fmla="*/ 34 h 73"/>
                <a:gd name="T40" fmla="*/ 39 w 131"/>
                <a:gd name="T41" fmla="*/ 35 h 73"/>
                <a:gd name="T42" fmla="*/ 41 w 131"/>
                <a:gd name="T43" fmla="*/ 34 h 73"/>
                <a:gd name="T44" fmla="*/ 21 w 131"/>
                <a:gd name="T45" fmla="*/ 30 h 73"/>
                <a:gd name="T46" fmla="*/ 29 w 131"/>
                <a:gd name="T47" fmla="*/ 31 h 73"/>
                <a:gd name="T48" fmla="*/ 29 w 131"/>
                <a:gd name="T49" fmla="*/ 31 h 73"/>
                <a:gd name="T50" fmla="*/ 26 w 131"/>
                <a:gd name="T51" fmla="*/ 27 h 73"/>
                <a:gd name="T52" fmla="*/ 28 w 131"/>
                <a:gd name="T53" fmla="*/ 28 h 73"/>
                <a:gd name="T54" fmla="*/ 19 w 131"/>
                <a:gd name="T55" fmla="*/ 29 h 73"/>
                <a:gd name="T56" fmla="*/ 20 w 131"/>
                <a:gd name="T57" fmla="*/ 27 h 73"/>
                <a:gd name="T58" fmla="*/ 46 w 131"/>
                <a:gd name="T59" fmla="*/ 26 h 73"/>
                <a:gd name="T60" fmla="*/ 47 w 131"/>
                <a:gd name="T61" fmla="*/ 27 h 73"/>
                <a:gd name="T62" fmla="*/ 63 w 131"/>
                <a:gd name="T63" fmla="*/ 31 h 73"/>
                <a:gd name="T64" fmla="*/ 66 w 131"/>
                <a:gd name="T65" fmla="*/ 39 h 73"/>
                <a:gd name="T66" fmla="*/ 63 w 131"/>
                <a:gd name="T67" fmla="*/ 38 h 73"/>
                <a:gd name="T68" fmla="*/ 59 w 131"/>
                <a:gd name="T69" fmla="*/ 25 h 73"/>
                <a:gd name="T70" fmla="*/ 25 w 131"/>
                <a:gd name="T71" fmla="*/ 23 h 73"/>
                <a:gd name="T72" fmla="*/ 24 w 131"/>
                <a:gd name="T73" fmla="*/ 27 h 73"/>
                <a:gd name="T74" fmla="*/ 20 w 131"/>
                <a:gd name="T75" fmla="*/ 23 h 73"/>
                <a:gd name="T76" fmla="*/ 20 w 131"/>
                <a:gd name="T77" fmla="*/ 21 h 73"/>
                <a:gd name="T78" fmla="*/ 25 w 131"/>
                <a:gd name="T79" fmla="*/ 23 h 73"/>
                <a:gd name="T80" fmla="*/ 10 w 131"/>
                <a:gd name="T81" fmla="*/ 19 h 73"/>
                <a:gd name="T82" fmla="*/ 15 w 131"/>
                <a:gd name="T83" fmla="*/ 20 h 73"/>
                <a:gd name="T84" fmla="*/ 17 w 131"/>
                <a:gd name="T85" fmla="*/ 20 h 73"/>
                <a:gd name="T86" fmla="*/ 11 w 131"/>
                <a:gd name="T87" fmla="*/ 18 h 73"/>
                <a:gd name="T88" fmla="*/ 12 w 131"/>
                <a:gd name="T89" fmla="*/ 16 h 73"/>
                <a:gd name="T90" fmla="*/ 50 w 131"/>
                <a:gd name="T91" fmla="*/ 27 h 73"/>
                <a:gd name="T92" fmla="*/ 41 w 131"/>
                <a:gd name="T93" fmla="*/ 21 h 73"/>
                <a:gd name="T94" fmla="*/ 35 w 131"/>
                <a:gd name="T95" fmla="*/ 17 h 73"/>
                <a:gd name="T96" fmla="*/ 40 w 131"/>
                <a:gd name="T97" fmla="*/ 17 h 73"/>
                <a:gd name="T98" fmla="*/ 45 w 131"/>
                <a:gd name="T99" fmla="*/ 20 h 73"/>
                <a:gd name="T100" fmla="*/ 1 w 131"/>
                <a:gd name="T101" fmla="*/ 8 h 73"/>
                <a:gd name="T102" fmla="*/ 23 w 131"/>
                <a:gd name="T103" fmla="*/ 11 h 73"/>
                <a:gd name="T104" fmla="*/ 20 w 131"/>
                <a:gd name="T105" fmla="*/ 11 h 73"/>
                <a:gd name="T106" fmla="*/ 10 w 131"/>
                <a:gd name="T107" fmla="*/ 0 h 73"/>
                <a:gd name="T108" fmla="*/ 19 w 131"/>
                <a:gd name="T109" fmla="*/ 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1" h="73">
                  <a:moveTo>
                    <a:pt x="131" y="70"/>
                  </a:moveTo>
                  <a:lnTo>
                    <a:pt x="130" y="70"/>
                  </a:lnTo>
                  <a:lnTo>
                    <a:pt x="129" y="70"/>
                  </a:lnTo>
                  <a:lnTo>
                    <a:pt x="129" y="69"/>
                  </a:lnTo>
                  <a:lnTo>
                    <a:pt x="129" y="69"/>
                  </a:lnTo>
                  <a:lnTo>
                    <a:pt x="130" y="69"/>
                  </a:lnTo>
                  <a:lnTo>
                    <a:pt x="130" y="70"/>
                  </a:lnTo>
                  <a:lnTo>
                    <a:pt x="131" y="70"/>
                  </a:lnTo>
                  <a:close/>
                  <a:moveTo>
                    <a:pt x="52" y="73"/>
                  </a:moveTo>
                  <a:lnTo>
                    <a:pt x="52" y="73"/>
                  </a:lnTo>
                  <a:lnTo>
                    <a:pt x="51" y="73"/>
                  </a:lnTo>
                  <a:lnTo>
                    <a:pt x="50" y="73"/>
                  </a:lnTo>
                  <a:lnTo>
                    <a:pt x="50" y="72"/>
                  </a:lnTo>
                  <a:lnTo>
                    <a:pt x="49" y="70"/>
                  </a:lnTo>
                  <a:lnTo>
                    <a:pt x="48" y="70"/>
                  </a:lnTo>
                  <a:lnTo>
                    <a:pt x="47" y="69"/>
                  </a:lnTo>
                  <a:lnTo>
                    <a:pt x="47" y="69"/>
                  </a:lnTo>
                  <a:lnTo>
                    <a:pt x="46" y="69"/>
                  </a:lnTo>
                  <a:lnTo>
                    <a:pt x="46" y="68"/>
                  </a:lnTo>
                  <a:lnTo>
                    <a:pt x="46" y="68"/>
                  </a:lnTo>
                  <a:lnTo>
                    <a:pt x="46" y="68"/>
                  </a:lnTo>
                  <a:lnTo>
                    <a:pt x="47" y="68"/>
                  </a:lnTo>
                  <a:lnTo>
                    <a:pt x="51" y="72"/>
                  </a:lnTo>
                  <a:lnTo>
                    <a:pt x="52" y="72"/>
                  </a:lnTo>
                  <a:lnTo>
                    <a:pt x="52" y="73"/>
                  </a:lnTo>
                  <a:close/>
                  <a:moveTo>
                    <a:pt x="122" y="58"/>
                  </a:moveTo>
                  <a:lnTo>
                    <a:pt x="121" y="58"/>
                  </a:lnTo>
                  <a:lnTo>
                    <a:pt x="121" y="58"/>
                  </a:lnTo>
                  <a:lnTo>
                    <a:pt x="120" y="58"/>
                  </a:lnTo>
                  <a:lnTo>
                    <a:pt x="119" y="59"/>
                  </a:lnTo>
                  <a:lnTo>
                    <a:pt x="119" y="59"/>
                  </a:lnTo>
                  <a:lnTo>
                    <a:pt x="118" y="59"/>
                  </a:lnTo>
                  <a:lnTo>
                    <a:pt x="118" y="58"/>
                  </a:lnTo>
                  <a:lnTo>
                    <a:pt x="118" y="58"/>
                  </a:lnTo>
                  <a:lnTo>
                    <a:pt x="119" y="58"/>
                  </a:lnTo>
                  <a:lnTo>
                    <a:pt x="119" y="57"/>
                  </a:lnTo>
                  <a:lnTo>
                    <a:pt x="120" y="57"/>
                  </a:lnTo>
                  <a:lnTo>
                    <a:pt x="121" y="57"/>
                  </a:lnTo>
                  <a:lnTo>
                    <a:pt x="122" y="57"/>
                  </a:lnTo>
                  <a:lnTo>
                    <a:pt x="123" y="57"/>
                  </a:lnTo>
                  <a:lnTo>
                    <a:pt x="122" y="58"/>
                  </a:lnTo>
                  <a:lnTo>
                    <a:pt x="122" y="58"/>
                  </a:lnTo>
                  <a:close/>
                  <a:moveTo>
                    <a:pt x="69" y="53"/>
                  </a:moveTo>
                  <a:lnTo>
                    <a:pt x="71" y="54"/>
                  </a:lnTo>
                  <a:lnTo>
                    <a:pt x="72" y="54"/>
                  </a:lnTo>
                  <a:lnTo>
                    <a:pt x="73" y="54"/>
                  </a:lnTo>
                  <a:lnTo>
                    <a:pt x="74" y="54"/>
                  </a:lnTo>
                  <a:lnTo>
                    <a:pt x="75" y="55"/>
                  </a:lnTo>
                  <a:lnTo>
                    <a:pt x="76" y="57"/>
                  </a:lnTo>
                  <a:lnTo>
                    <a:pt x="76" y="58"/>
                  </a:lnTo>
                  <a:lnTo>
                    <a:pt x="77" y="59"/>
                  </a:lnTo>
                  <a:lnTo>
                    <a:pt x="76" y="59"/>
                  </a:lnTo>
                  <a:lnTo>
                    <a:pt x="75" y="59"/>
                  </a:lnTo>
                  <a:lnTo>
                    <a:pt x="74" y="59"/>
                  </a:lnTo>
                  <a:lnTo>
                    <a:pt x="73" y="58"/>
                  </a:lnTo>
                  <a:lnTo>
                    <a:pt x="71" y="58"/>
                  </a:lnTo>
                  <a:lnTo>
                    <a:pt x="70" y="57"/>
                  </a:lnTo>
                  <a:lnTo>
                    <a:pt x="67" y="55"/>
                  </a:lnTo>
                  <a:lnTo>
                    <a:pt x="67" y="54"/>
                  </a:lnTo>
                  <a:lnTo>
                    <a:pt x="67" y="54"/>
                  </a:lnTo>
                  <a:lnTo>
                    <a:pt x="67" y="53"/>
                  </a:lnTo>
                  <a:lnTo>
                    <a:pt x="66" y="52"/>
                  </a:lnTo>
                  <a:lnTo>
                    <a:pt x="65" y="52"/>
                  </a:lnTo>
                  <a:lnTo>
                    <a:pt x="65" y="52"/>
                  </a:lnTo>
                  <a:lnTo>
                    <a:pt x="65" y="51"/>
                  </a:lnTo>
                  <a:lnTo>
                    <a:pt x="66" y="51"/>
                  </a:lnTo>
                  <a:lnTo>
                    <a:pt x="67" y="51"/>
                  </a:lnTo>
                  <a:lnTo>
                    <a:pt x="69" y="53"/>
                  </a:lnTo>
                  <a:lnTo>
                    <a:pt x="69" y="53"/>
                  </a:lnTo>
                  <a:lnTo>
                    <a:pt x="69" y="53"/>
                  </a:lnTo>
                  <a:close/>
                  <a:moveTo>
                    <a:pt x="69" y="43"/>
                  </a:moveTo>
                  <a:lnTo>
                    <a:pt x="69" y="44"/>
                  </a:lnTo>
                  <a:lnTo>
                    <a:pt x="69" y="45"/>
                  </a:lnTo>
                  <a:lnTo>
                    <a:pt x="68" y="44"/>
                  </a:lnTo>
                  <a:lnTo>
                    <a:pt x="67" y="44"/>
                  </a:lnTo>
                  <a:lnTo>
                    <a:pt x="67" y="43"/>
                  </a:lnTo>
                  <a:lnTo>
                    <a:pt x="67" y="42"/>
                  </a:lnTo>
                  <a:lnTo>
                    <a:pt x="67" y="41"/>
                  </a:lnTo>
                  <a:lnTo>
                    <a:pt x="67" y="40"/>
                  </a:lnTo>
                  <a:lnTo>
                    <a:pt x="67" y="39"/>
                  </a:lnTo>
                  <a:lnTo>
                    <a:pt x="67" y="39"/>
                  </a:lnTo>
                  <a:lnTo>
                    <a:pt x="69" y="43"/>
                  </a:lnTo>
                  <a:close/>
                  <a:moveTo>
                    <a:pt x="47" y="38"/>
                  </a:moveTo>
                  <a:lnTo>
                    <a:pt x="49" y="40"/>
                  </a:lnTo>
                  <a:lnTo>
                    <a:pt x="50" y="40"/>
                  </a:lnTo>
                  <a:lnTo>
                    <a:pt x="55" y="40"/>
                  </a:lnTo>
                  <a:lnTo>
                    <a:pt x="57" y="41"/>
                  </a:lnTo>
                  <a:lnTo>
                    <a:pt x="58" y="42"/>
                  </a:lnTo>
                  <a:lnTo>
                    <a:pt x="58" y="44"/>
                  </a:lnTo>
                  <a:lnTo>
                    <a:pt x="59" y="44"/>
                  </a:lnTo>
                  <a:lnTo>
                    <a:pt x="60" y="45"/>
                  </a:lnTo>
                  <a:lnTo>
                    <a:pt x="60" y="46"/>
                  </a:lnTo>
                  <a:lnTo>
                    <a:pt x="60" y="46"/>
                  </a:lnTo>
                  <a:lnTo>
                    <a:pt x="58" y="47"/>
                  </a:lnTo>
                  <a:lnTo>
                    <a:pt x="58" y="47"/>
                  </a:lnTo>
                  <a:lnTo>
                    <a:pt x="56" y="46"/>
                  </a:lnTo>
                  <a:lnTo>
                    <a:pt x="54" y="45"/>
                  </a:lnTo>
                  <a:lnTo>
                    <a:pt x="49" y="45"/>
                  </a:lnTo>
                  <a:lnTo>
                    <a:pt x="47" y="45"/>
                  </a:lnTo>
                  <a:lnTo>
                    <a:pt x="47" y="45"/>
                  </a:lnTo>
                  <a:lnTo>
                    <a:pt x="46" y="44"/>
                  </a:lnTo>
                  <a:lnTo>
                    <a:pt x="46" y="43"/>
                  </a:lnTo>
                  <a:lnTo>
                    <a:pt x="45" y="41"/>
                  </a:lnTo>
                  <a:lnTo>
                    <a:pt x="45" y="41"/>
                  </a:lnTo>
                  <a:lnTo>
                    <a:pt x="45" y="39"/>
                  </a:lnTo>
                  <a:lnTo>
                    <a:pt x="45" y="38"/>
                  </a:lnTo>
                  <a:lnTo>
                    <a:pt x="46" y="38"/>
                  </a:lnTo>
                  <a:lnTo>
                    <a:pt x="47" y="38"/>
                  </a:lnTo>
                  <a:close/>
                  <a:moveTo>
                    <a:pt x="52" y="33"/>
                  </a:moveTo>
                  <a:lnTo>
                    <a:pt x="54" y="33"/>
                  </a:lnTo>
                  <a:lnTo>
                    <a:pt x="54" y="33"/>
                  </a:lnTo>
                  <a:lnTo>
                    <a:pt x="55" y="34"/>
                  </a:lnTo>
                  <a:lnTo>
                    <a:pt x="56" y="35"/>
                  </a:lnTo>
                  <a:lnTo>
                    <a:pt x="55" y="37"/>
                  </a:lnTo>
                  <a:lnTo>
                    <a:pt x="55" y="35"/>
                  </a:lnTo>
                  <a:lnTo>
                    <a:pt x="54" y="37"/>
                  </a:lnTo>
                  <a:lnTo>
                    <a:pt x="54" y="35"/>
                  </a:lnTo>
                  <a:lnTo>
                    <a:pt x="54" y="35"/>
                  </a:lnTo>
                  <a:lnTo>
                    <a:pt x="52" y="34"/>
                  </a:lnTo>
                  <a:lnTo>
                    <a:pt x="51" y="34"/>
                  </a:lnTo>
                  <a:lnTo>
                    <a:pt x="51" y="34"/>
                  </a:lnTo>
                  <a:lnTo>
                    <a:pt x="52" y="33"/>
                  </a:lnTo>
                  <a:close/>
                  <a:moveTo>
                    <a:pt x="40" y="35"/>
                  </a:moveTo>
                  <a:lnTo>
                    <a:pt x="40" y="35"/>
                  </a:lnTo>
                  <a:lnTo>
                    <a:pt x="40" y="35"/>
                  </a:lnTo>
                  <a:lnTo>
                    <a:pt x="39" y="35"/>
                  </a:lnTo>
                  <a:lnTo>
                    <a:pt x="39" y="34"/>
                  </a:lnTo>
                  <a:lnTo>
                    <a:pt x="39" y="34"/>
                  </a:lnTo>
                  <a:lnTo>
                    <a:pt x="40" y="33"/>
                  </a:lnTo>
                  <a:lnTo>
                    <a:pt x="40" y="33"/>
                  </a:lnTo>
                  <a:lnTo>
                    <a:pt x="40" y="34"/>
                  </a:lnTo>
                  <a:lnTo>
                    <a:pt x="41" y="34"/>
                  </a:lnTo>
                  <a:lnTo>
                    <a:pt x="41" y="34"/>
                  </a:lnTo>
                  <a:lnTo>
                    <a:pt x="40" y="35"/>
                  </a:lnTo>
                  <a:close/>
                  <a:moveTo>
                    <a:pt x="23" y="30"/>
                  </a:moveTo>
                  <a:lnTo>
                    <a:pt x="23" y="31"/>
                  </a:lnTo>
                  <a:lnTo>
                    <a:pt x="22" y="30"/>
                  </a:lnTo>
                  <a:lnTo>
                    <a:pt x="21" y="30"/>
                  </a:lnTo>
                  <a:lnTo>
                    <a:pt x="20" y="29"/>
                  </a:lnTo>
                  <a:lnTo>
                    <a:pt x="21" y="29"/>
                  </a:lnTo>
                  <a:lnTo>
                    <a:pt x="22" y="29"/>
                  </a:lnTo>
                  <a:lnTo>
                    <a:pt x="22" y="30"/>
                  </a:lnTo>
                  <a:lnTo>
                    <a:pt x="23" y="30"/>
                  </a:lnTo>
                  <a:close/>
                  <a:moveTo>
                    <a:pt x="29" y="31"/>
                  </a:moveTo>
                  <a:lnTo>
                    <a:pt x="29" y="31"/>
                  </a:lnTo>
                  <a:lnTo>
                    <a:pt x="29" y="30"/>
                  </a:lnTo>
                  <a:lnTo>
                    <a:pt x="30" y="29"/>
                  </a:lnTo>
                  <a:lnTo>
                    <a:pt x="30" y="30"/>
                  </a:lnTo>
                  <a:lnTo>
                    <a:pt x="30" y="31"/>
                  </a:lnTo>
                  <a:lnTo>
                    <a:pt x="29" y="31"/>
                  </a:lnTo>
                  <a:close/>
                  <a:moveTo>
                    <a:pt x="28" y="29"/>
                  </a:moveTo>
                  <a:lnTo>
                    <a:pt x="27" y="30"/>
                  </a:lnTo>
                  <a:lnTo>
                    <a:pt x="26" y="30"/>
                  </a:lnTo>
                  <a:lnTo>
                    <a:pt x="26" y="29"/>
                  </a:lnTo>
                  <a:lnTo>
                    <a:pt x="26" y="28"/>
                  </a:lnTo>
                  <a:lnTo>
                    <a:pt x="26" y="27"/>
                  </a:lnTo>
                  <a:lnTo>
                    <a:pt x="26" y="27"/>
                  </a:lnTo>
                  <a:lnTo>
                    <a:pt x="27" y="27"/>
                  </a:lnTo>
                  <a:lnTo>
                    <a:pt x="27" y="27"/>
                  </a:lnTo>
                  <a:lnTo>
                    <a:pt x="28" y="27"/>
                  </a:lnTo>
                  <a:lnTo>
                    <a:pt x="29" y="27"/>
                  </a:lnTo>
                  <a:lnTo>
                    <a:pt x="28" y="28"/>
                  </a:lnTo>
                  <a:lnTo>
                    <a:pt x="28" y="28"/>
                  </a:lnTo>
                  <a:lnTo>
                    <a:pt x="28" y="29"/>
                  </a:lnTo>
                  <a:lnTo>
                    <a:pt x="28" y="29"/>
                  </a:lnTo>
                  <a:close/>
                  <a:moveTo>
                    <a:pt x="20" y="29"/>
                  </a:moveTo>
                  <a:lnTo>
                    <a:pt x="20" y="30"/>
                  </a:lnTo>
                  <a:lnTo>
                    <a:pt x="19" y="29"/>
                  </a:lnTo>
                  <a:lnTo>
                    <a:pt x="17" y="27"/>
                  </a:lnTo>
                  <a:lnTo>
                    <a:pt x="17" y="27"/>
                  </a:lnTo>
                  <a:lnTo>
                    <a:pt x="20" y="26"/>
                  </a:lnTo>
                  <a:lnTo>
                    <a:pt x="20" y="25"/>
                  </a:lnTo>
                  <a:lnTo>
                    <a:pt x="20" y="26"/>
                  </a:lnTo>
                  <a:lnTo>
                    <a:pt x="20" y="27"/>
                  </a:lnTo>
                  <a:lnTo>
                    <a:pt x="19" y="28"/>
                  </a:lnTo>
                  <a:lnTo>
                    <a:pt x="19" y="29"/>
                  </a:lnTo>
                  <a:lnTo>
                    <a:pt x="20" y="29"/>
                  </a:lnTo>
                  <a:close/>
                  <a:moveTo>
                    <a:pt x="47" y="27"/>
                  </a:moveTo>
                  <a:lnTo>
                    <a:pt x="47" y="27"/>
                  </a:lnTo>
                  <a:lnTo>
                    <a:pt x="46" y="26"/>
                  </a:lnTo>
                  <a:lnTo>
                    <a:pt x="46" y="26"/>
                  </a:lnTo>
                  <a:lnTo>
                    <a:pt x="46" y="25"/>
                  </a:lnTo>
                  <a:lnTo>
                    <a:pt x="46" y="25"/>
                  </a:lnTo>
                  <a:lnTo>
                    <a:pt x="47" y="25"/>
                  </a:lnTo>
                  <a:lnTo>
                    <a:pt x="47" y="26"/>
                  </a:lnTo>
                  <a:lnTo>
                    <a:pt x="47" y="27"/>
                  </a:lnTo>
                  <a:close/>
                  <a:moveTo>
                    <a:pt x="61" y="24"/>
                  </a:moveTo>
                  <a:lnTo>
                    <a:pt x="64" y="28"/>
                  </a:lnTo>
                  <a:lnTo>
                    <a:pt x="63" y="29"/>
                  </a:lnTo>
                  <a:lnTo>
                    <a:pt x="63" y="29"/>
                  </a:lnTo>
                  <a:lnTo>
                    <a:pt x="63" y="31"/>
                  </a:lnTo>
                  <a:lnTo>
                    <a:pt x="63" y="31"/>
                  </a:lnTo>
                  <a:lnTo>
                    <a:pt x="64" y="31"/>
                  </a:lnTo>
                  <a:lnTo>
                    <a:pt x="65" y="33"/>
                  </a:lnTo>
                  <a:lnTo>
                    <a:pt x="65" y="34"/>
                  </a:lnTo>
                  <a:lnTo>
                    <a:pt x="65" y="35"/>
                  </a:lnTo>
                  <a:lnTo>
                    <a:pt x="66" y="37"/>
                  </a:lnTo>
                  <a:lnTo>
                    <a:pt x="66" y="39"/>
                  </a:lnTo>
                  <a:lnTo>
                    <a:pt x="67" y="41"/>
                  </a:lnTo>
                  <a:lnTo>
                    <a:pt x="67" y="42"/>
                  </a:lnTo>
                  <a:lnTo>
                    <a:pt x="67" y="42"/>
                  </a:lnTo>
                  <a:lnTo>
                    <a:pt x="66" y="42"/>
                  </a:lnTo>
                  <a:lnTo>
                    <a:pt x="65" y="40"/>
                  </a:lnTo>
                  <a:lnTo>
                    <a:pt x="63" y="38"/>
                  </a:lnTo>
                  <a:lnTo>
                    <a:pt x="63" y="38"/>
                  </a:lnTo>
                  <a:lnTo>
                    <a:pt x="61" y="35"/>
                  </a:lnTo>
                  <a:lnTo>
                    <a:pt x="61" y="33"/>
                  </a:lnTo>
                  <a:lnTo>
                    <a:pt x="60" y="28"/>
                  </a:lnTo>
                  <a:lnTo>
                    <a:pt x="60" y="27"/>
                  </a:lnTo>
                  <a:lnTo>
                    <a:pt x="59" y="25"/>
                  </a:lnTo>
                  <a:lnTo>
                    <a:pt x="59" y="24"/>
                  </a:lnTo>
                  <a:lnTo>
                    <a:pt x="60" y="24"/>
                  </a:lnTo>
                  <a:lnTo>
                    <a:pt x="60" y="24"/>
                  </a:lnTo>
                  <a:lnTo>
                    <a:pt x="61" y="24"/>
                  </a:lnTo>
                  <a:lnTo>
                    <a:pt x="61" y="24"/>
                  </a:lnTo>
                  <a:close/>
                  <a:moveTo>
                    <a:pt x="25" y="23"/>
                  </a:moveTo>
                  <a:lnTo>
                    <a:pt x="25" y="24"/>
                  </a:lnTo>
                  <a:lnTo>
                    <a:pt x="26" y="27"/>
                  </a:lnTo>
                  <a:lnTo>
                    <a:pt x="26" y="27"/>
                  </a:lnTo>
                  <a:lnTo>
                    <a:pt x="25" y="28"/>
                  </a:lnTo>
                  <a:lnTo>
                    <a:pt x="25" y="28"/>
                  </a:lnTo>
                  <a:lnTo>
                    <a:pt x="24" y="27"/>
                  </a:lnTo>
                  <a:lnTo>
                    <a:pt x="23" y="27"/>
                  </a:lnTo>
                  <a:lnTo>
                    <a:pt x="22" y="26"/>
                  </a:lnTo>
                  <a:lnTo>
                    <a:pt x="22" y="24"/>
                  </a:lnTo>
                  <a:lnTo>
                    <a:pt x="22" y="23"/>
                  </a:lnTo>
                  <a:lnTo>
                    <a:pt x="22" y="23"/>
                  </a:lnTo>
                  <a:lnTo>
                    <a:pt x="20" y="23"/>
                  </a:lnTo>
                  <a:lnTo>
                    <a:pt x="19" y="24"/>
                  </a:lnTo>
                  <a:lnTo>
                    <a:pt x="17" y="24"/>
                  </a:lnTo>
                  <a:lnTo>
                    <a:pt x="17" y="23"/>
                  </a:lnTo>
                  <a:lnTo>
                    <a:pt x="17" y="23"/>
                  </a:lnTo>
                  <a:lnTo>
                    <a:pt x="20" y="22"/>
                  </a:lnTo>
                  <a:lnTo>
                    <a:pt x="20" y="21"/>
                  </a:lnTo>
                  <a:lnTo>
                    <a:pt x="21" y="20"/>
                  </a:lnTo>
                  <a:lnTo>
                    <a:pt x="22" y="19"/>
                  </a:lnTo>
                  <a:lnTo>
                    <a:pt x="23" y="20"/>
                  </a:lnTo>
                  <a:lnTo>
                    <a:pt x="23" y="22"/>
                  </a:lnTo>
                  <a:lnTo>
                    <a:pt x="23" y="23"/>
                  </a:lnTo>
                  <a:lnTo>
                    <a:pt x="25" y="23"/>
                  </a:lnTo>
                  <a:close/>
                  <a:moveTo>
                    <a:pt x="10" y="22"/>
                  </a:moveTo>
                  <a:lnTo>
                    <a:pt x="10" y="22"/>
                  </a:lnTo>
                  <a:lnTo>
                    <a:pt x="10" y="21"/>
                  </a:lnTo>
                  <a:lnTo>
                    <a:pt x="10" y="20"/>
                  </a:lnTo>
                  <a:lnTo>
                    <a:pt x="10" y="19"/>
                  </a:lnTo>
                  <a:lnTo>
                    <a:pt x="10" y="19"/>
                  </a:lnTo>
                  <a:lnTo>
                    <a:pt x="10" y="21"/>
                  </a:lnTo>
                  <a:lnTo>
                    <a:pt x="10" y="22"/>
                  </a:lnTo>
                  <a:close/>
                  <a:moveTo>
                    <a:pt x="17" y="21"/>
                  </a:moveTo>
                  <a:lnTo>
                    <a:pt x="17" y="21"/>
                  </a:lnTo>
                  <a:lnTo>
                    <a:pt x="15" y="21"/>
                  </a:lnTo>
                  <a:lnTo>
                    <a:pt x="15" y="20"/>
                  </a:lnTo>
                  <a:lnTo>
                    <a:pt x="15" y="19"/>
                  </a:lnTo>
                  <a:lnTo>
                    <a:pt x="15" y="18"/>
                  </a:lnTo>
                  <a:lnTo>
                    <a:pt x="16" y="18"/>
                  </a:lnTo>
                  <a:lnTo>
                    <a:pt x="17" y="18"/>
                  </a:lnTo>
                  <a:lnTo>
                    <a:pt x="17" y="19"/>
                  </a:lnTo>
                  <a:lnTo>
                    <a:pt x="17" y="20"/>
                  </a:lnTo>
                  <a:lnTo>
                    <a:pt x="17" y="21"/>
                  </a:lnTo>
                  <a:lnTo>
                    <a:pt x="17" y="21"/>
                  </a:lnTo>
                  <a:close/>
                  <a:moveTo>
                    <a:pt x="11" y="19"/>
                  </a:moveTo>
                  <a:lnTo>
                    <a:pt x="11" y="19"/>
                  </a:lnTo>
                  <a:lnTo>
                    <a:pt x="11" y="18"/>
                  </a:lnTo>
                  <a:lnTo>
                    <a:pt x="11" y="18"/>
                  </a:lnTo>
                  <a:lnTo>
                    <a:pt x="11" y="17"/>
                  </a:lnTo>
                  <a:lnTo>
                    <a:pt x="10" y="16"/>
                  </a:lnTo>
                  <a:lnTo>
                    <a:pt x="10" y="15"/>
                  </a:lnTo>
                  <a:lnTo>
                    <a:pt x="10" y="14"/>
                  </a:lnTo>
                  <a:lnTo>
                    <a:pt x="11" y="15"/>
                  </a:lnTo>
                  <a:lnTo>
                    <a:pt x="12" y="16"/>
                  </a:lnTo>
                  <a:lnTo>
                    <a:pt x="13" y="16"/>
                  </a:lnTo>
                  <a:lnTo>
                    <a:pt x="13" y="17"/>
                  </a:lnTo>
                  <a:lnTo>
                    <a:pt x="12" y="18"/>
                  </a:lnTo>
                  <a:lnTo>
                    <a:pt x="11" y="19"/>
                  </a:lnTo>
                  <a:close/>
                  <a:moveTo>
                    <a:pt x="50" y="27"/>
                  </a:moveTo>
                  <a:lnTo>
                    <a:pt x="50" y="27"/>
                  </a:lnTo>
                  <a:lnTo>
                    <a:pt x="48" y="26"/>
                  </a:lnTo>
                  <a:lnTo>
                    <a:pt x="47" y="25"/>
                  </a:lnTo>
                  <a:lnTo>
                    <a:pt x="44" y="23"/>
                  </a:lnTo>
                  <a:lnTo>
                    <a:pt x="43" y="23"/>
                  </a:lnTo>
                  <a:lnTo>
                    <a:pt x="42" y="22"/>
                  </a:lnTo>
                  <a:lnTo>
                    <a:pt x="41" y="21"/>
                  </a:lnTo>
                  <a:lnTo>
                    <a:pt x="39" y="20"/>
                  </a:lnTo>
                  <a:lnTo>
                    <a:pt x="38" y="19"/>
                  </a:lnTo>
                  <a:lnTo>
                    <a:pt x="38" y="19"/>
                  </a:lnTo>
                  <a:lnTo>
                    <a:pt x="37" y="19"/>
                  </a:lnTo>
                  <a:lnTo>
                    <a:pt x="36" y="17"/>
                  </a:lnTo>
                  <a:lnTo>
                    <a:pt x="35" y="17"/>
                  </a:lnTo>
                  <a:lnTo>
                    <a:pt x="35" y="15"/>
                  </a:lnTo>
                  <a:lnTo>
                    <a:pt x="34" y="14"/>
                  </a:lnTo>
                  <a:lnTo>
                    <a:pt x="34" y="14"/>
                  </a:lnTo>
                  <a:lnTo>
                    <a:pt x="37" y="14"/>
                  </a:lnTo>
                  <a:lnTo>
                    <a:pt x="38" y="16"/>
                  </a:lnTo>
                  <a:lnTo>
                    <a:pt x="40" y="17"/>
                  </a:lnTo>
                  <a:lnTo>
                    <a:pt x="40" y="18"/>
                  </a:lnTo>
                  <a:lnTo>
                    <a:pt x="41" y="18"/>
                  </a:lnTo>
                  <a:lnTo>
                    <a:pt x="42" y="19"/>
                  </a:lnTo>
                  <a:lnTo>
                    <a:pt x="43" y="19"/>
                  </a:lnTo>
                  <a:lnTo>
                    <a:pt x="44" y="20"/>
                  </a:lnTo>
                  <a:lnTo>
                    <a:pt x="45" y="20"/>
                  </a:lnTo>
                  <a:lnTo>
                    <a:pt x="49" y="24"/>
                  </a:lnTo>
                  <a:lnTo>
                    <a:pt x="49" y="25"/>
                  </a:lnTo>
                  <a:lnTo>
                    <a:pt x="49" y="26"/>
                  </a:lnTo>
                  <a:lnTo>
                    <a:pt x="50" y="27"/>
                  </a:lnTo>
                  <a:close/>
                  <a:moveTo>
                    <a:pt x="2" y="8"/>
                  </a:moveTo>
                  <a:lnTo>
                    <a:pt x="1" y="8"/>
                  </a:lnTo>
                  <a:lnTo>
                    <a:pt x="0" y="7"/>
                  </a:lnTo>
                  <a:lnTo>
                    <a:pt x="1" y="6"/>
                  </a:lnTo>
                  <a:lnTo>
                    <a:pt x="1" y="6"/>
                  </a:lnTo>
                  <a:lnTo>
                    <a:pt x="3" y="7"/>
                  </a:lnTo>
                  <a:lnTo>
                    <a:pt x="2" y="8"/>
                  </a:lnTo>
                  <a:close/>
                  <a:moveTo>
                    <a:pt x="23" y="11"/>
                  </a:moveTo>
                  <a:lnTo>
                    <a:pt x="23" y="11"/>
                  </a:lnTo>
                  <a:lnTo>
                    <a:pt x="22" y="12"/>
                  </a:lnTo>
                  <a:lnTo>
                    <a:pt x="21" y="12"/>
                  </a:lnTo>
                  <a:lnTo>
                    <a:pt x="21" y="11"/>
                  </a:lnTo>
                  <a:lnTo>
                    <a:pt x="21" y="11"/>
                  </a:lnTo>
                  <a:lnTo>
                    <a:pt x="20" y="11"/>
                  </a:lnTo>
                  <a:lnTo>
                    <a:pt x="17" y="11"/>
                  </a:lnTo>
                  <a:lnTo>
                    <a:pt x="15" y="9"/>
                  </a:lnTo>
                  <a:lnTo>
                    <a:pt x="13" y="5"/>
                  </a:lnTo>
                  <a:lnTo>
                    <a:pt x="11" y="3"/>
                  </a:lnTo>
                  <a:lnTo>
                    <a:pt x="10" y="2"/>
                  </a:lnTo>
                  <a:lnTo>
                    <a:pt x="10" y="0"/>
                  </a:lnTo>
                  <a:lnTo>
                    <a:pt x="11" y="0"/>
                  </a:lnTo>
                  <a:lnTo>
                    <a:pt x="12" y="0"/>
                  </a:lnTo>
                  <a:lnTo>
                    <a:pt x="14" y="3"/>
                  </a:lnTo>
                  <a:lnTo>
                    <a:pt x="17" y="5"/>
                  </a:lnTo>
                  <a:lnTo>
                    <a:pt x="17" y="6"/>
                  </a:lnTo>
                  <a:lnTo>
                    <a:pt x="19" y="8"/>
                  </a:lnTo>
                  <a:lnTo>
                    <a:pt x="19" y="8"/>
                  </a:lnTo>
                  <a:lnTo>
                    <a:pt x="21" y="10"/>
                  </a:lnTo>
                  <a:lnTo>
                    <a:pt x="22" y="10"/>
                  </a:lnTo>
                  <a:lnTo>
                    <a:pt x="22" y="10"/>
                  </a:lnTo>
                  <a:lnTo>
                    <a:pt x="23" y="1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1324"/>
            <p:cNvSpPr>
              <a:spLocks/>
            </p:cNvSpPr>
            <p:nvPr/>
          </p:nvSpPr>
          <p:spPr bwMode="auto">
            <a:xfrm>
              <a:off x="4706938" y="687388"/>
              <a:ext cx="53975" cy="31750"/>
            </a:xfrm>
            <a:custGeom>
              <a:avLst/>
              <a:gdLst>
                <a:gd name="T0" fmla="*/ 32 w 34"/>
                <a:gd name="T1" fmla="*/ 6 h 20"/>
                <a:gd name="T2" fmla="*/ 31 w 34"/>
                <a:gd name="T3" fmla="*/ 6 h 20"/>
                <a:gd name="T4" fmla="*/ 30 w 34"/>
                <a:gd name="T5" fmla="*/ 8 h 20"/>
                <a:gd name="T6" fmla="*/ 28 w 34"/>
                <a:gd name="T7" fmla="*/ 9 h 20"/>
                <a:gd name="T8" fmla="*/ 26 w 34"/>
                <a:gd name="T9" fmla="*/ 10 h 20"/>
                <a:gd name="T10" fmla="*/ 25 w 34"/>
                <a:gd name="T11" fmla="*/ 11 h 20"/>
                <a:gd name="T12" fmla="*/ 26 w 34"/>
                <a:gd name="T13" fmla="*/ 13 h 20"/>
                <a:gd name="T14" fmla="*/ 26 w 34"/>
                <a:gd name="T15" fmla="*/ 15 h 20"/>
                <a:gd name="T16" fmla="*/ 22 w 34"/>
                <a:gd name="T17" fmla="*/ 16 h 20"/>
                <a:gd name="T18" fmla="*/ 22 w 34"/>
                <a:gd name="T19" fmla="*/ 18 h 20"/>
                <a:gd name="T20" fmla="*/ 23 w 34"/>
                <a:gd name="T21" fmla="*/ 19 h 20"/>
                <a:gd name="T22" fmla="*/ 19 w 34"/>
                <a:gd name="T23" fmla="*/ 20 h 20"/>
                <a:gd name="T24" fmla="*/ 17 w 34"/>
                <a:gd name="T25" fmla="*/ 20 h 20"/>
                <a:gd name="T26" fmla="*/ 14 w 34"/>
                <a:gd name="T27" fmla="*/ 18 h 20"/>
                <a:gd name="T28" fmla="*/ 13 w 34"/>
                <a:gd name="T29" fmla="*/ 17 h 20"/>
                <a:gd name="T30" fmla="*/ 12 w 34"/>
                <a:gd name="T31" fmla="*/ 19 h 20"/>
                <a:gd name="T32" fmla="*/ 9 w 34"/>
                <a:gd name="T33" fmla="*/ 19 h 20"/>
                <a:gd name="T34" fmla="*/ 7 w 34"/>
                <a:gd name="T35" fmla="*/ 19 h 20"/>
                <a:gd name="T36" fmla="*/ 6 w 34"/>
                <a:gd name="T37" fmla="*/ 20 h 20"/>
                <a:gd name="T38" fmla="*/ 4 w 34"/>
                <a:gd name="T39" fmla="*/ 19 h 20"/>
                <a:gd name="T40" fmla="*/ 6 w 34"/>
                <a:gd name="T41" fmla="*/ 18 h 20"/>
                <a:gd name="T42" fmla="*/ 4 w 34"/>
                <a:gd name="T43" fmla="*/ 16 h 20"/>
                <a:gd name="T44" fmla="*/ 3 w 34"/>
                <a:gd name="T45" fmla="*/ 15 h 20"/>
                <a:gd name="T46" fmla="*/ 2 w 34"/>
                <a:gd name="T47" fmla="*/ 13 h 20"/>
                <a:gd name="T48" fmla="*/ 2 w 34"/>
                <a:gd name="T49" fmla="*/ 12 h 20"/>
                <a:gd name="T50" fmla="*/ 3 w 34"/>
                <a:gd name="T51" fmla="*/ 11 h 20"/>
                <a:gd name="T52" fmla="*/ 2 w 34"/>
                <a:gd name="T53" fmla="*/ 10 h 20"/>
                <a:gd name="T54" fmla="*/ 1 w 34"/>
                <a:gd name="T55" fmla="*/ 10 h 20"/>
                <a:gd name="T56" fmla="*/ 1 w 34"/>
                <a:gd name="T57" fmla="*/ 8 h 20"/>
                <a:gd name="T58" fmla="*/ 3 w 34"/>
                <a:gd name="T59" fmla="*/ 6 h 20"/>
                <a:gd name="T60" fmla="*/ 5 w 34"/>
                <a:gd name="T61" fmla="*/ 6 h 20"/>
                <a:gd name="T62" fmla="*/ 8 w 34"/>
                <a:gd name="T63" fmla="*/ 7 h 20"/>
                <a:gd name="T64" fmla="*/ 12 w 34"/>
                <a:gd name="T65" fmla="*/ 7 h 20"/>
                <a:gd name="T66" fmla="*/ 13 w 34"/>
                <a:gd name="T67" fmla="*/ 7 h 20"/>
                <a:gd name="T68" fmla="*/ 15 w 34"/>
                <a:gd name="T69" fmla="*/ 6 h 20"/>
                <a:gd name="T70" fmla="*/ 16 w 34"/>
                <a:gd name="T71" fmla="*/ 5 h 20"/>
                <a:gd name="T72" fmla="*/ 19 w 34"/>
                <a:gd name="T73" fmla="*/ 3 h 20"/>
                <a:gd name="T74" fmla="*/ 25 w 34"/>
                <a:gd name="T75" fmla="*/ 2 h 20"/>
                <a:gd name="T76" fmla="*/ 28 w 34"/>
                <a:gd name="T77" fmla="*/ 3 h 20"/>
                <a:gd name="T78" fmla="*/ 28 w 34"/>
                <a:gd name="T79" fmla="*/ 1 h 20"/>
                <a:gd name="T80" fmla="*/ 31 w 34"/>
                <a:gd name="T81" fmla="*/ 0 h 20"/>
                <a:gd name="T82" fmla="*/ 32 w 34"/>
                <a:gd name="T83" fmla="*/ 2 h 20"/>
                <a:gd name="T84" fmla="*/ 33 w 34"/>
                <a:gd name="T85" fmla="*/ 3 h 20"/>
                <a:gd name="T86" fmla="*/ 34 w 34"/>
                <a:gd name="T87"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4" h="20">
                  <a:moveTo>
                    <a:pt x="34" y="6"/>
                  </a:moveTo>
                  <a:lnTo>
                    <a:pt x="33" y="6"/>
                  </a:lnTo>
                  <a:lnTo>
                    <a:pt x="32" y="6"/>
                  </a:lnTo>
                  <a:lnTo>
                    <a:pt x="32" y="6"/>
                  </a:lnTo>
                  <a:lnTo>
                    <a:pt x="32" y="6"/>
                  </a:lnTo>
                  <a:lnTo>
                    <a:pt x="31" y="6"/>
                  </a:lnTo>
                  <a:lnTo>
                    <a:pt x="32" y="7"/>
                  </a:lnTo>
                  <a:lnTo>
                    <a:pt x="31" y="8"/>
                  </a:lnTo>
                  <a:lnTo>
                    <a:pt x="30" y="8"/>
                  </a:lnTo>
                  <a:lnTo>
                    <a:pt x="30" y="8"/>
                  </a:lnTo>
                  <a:lnTo>
                    <a:pt x="29" y="9"/>
                  </a:lnTo>
                  <a:lnTo>
                    <a:pt x="28" y="9"/>
                  </a:lnTo>
                  <a:lnTo>
                    <a:pt x="27" y="9"/>
                  </a:lnTo>
                  <a:lnTo>
                    <a:pt x="27" y="10"/>
                  </a:lnTo>
                  <a:lnTo>
                    <a:pt x="26" y="10"/>
                  </a:lnTo>
                  <a:lnTo>
                    <a:pt x="25" y="10"/>
                  </a:lnTo>
                  <a:lnTo>
                    <a:pt x="25" y="10"/>
                  </a:lnTo>
                  <a:lnTo>
                    <a:pt x="25" y="11"/>
                  </a:lnTo>
                  <a:lnTo>
                    <a:pt x="25" y="11"/>
                  </a:lnTo>
                  <a:lnTo>
                    <a:pt x="26" y="12"/>
                  </a:lnTo>
                  <a:lnTo>
                    <a:pt x="26" y="13"/>
                  </a:lnTo>
                  <a:lnTo>
                    <a:pt x="26" y="14"/>
                  </a:lnTo>
                  <a:lnTo>
                    <a:pt x="26" y="14"/>
                  </a:lnTo>
                  <a:lnTo>
                    <a:pt x="26" y="15"/>
                  </a:lnTo>
                  <a:lnTo>
                    <a:pt x="24" y="15"/>
                  </a:lnTo>
                  <a:lnTo>
                    <a:pt x="22" y="16"/>
                  </a:lnTo>
                  <a:lnTo>
                    <a:pt x="22" y="16"/>
                  </a:lnTo>
                  <a:lnTo>
                    <a:pt x="23" y="17"/>
                  </a:lnTo>
                  <a:lnTo>
                    <a:pt x="23" y="17"/>
                  </a:lnTo>
                  <a:lnTo>
                    <a:pt x="22" y="18"/>
                  </a:lnTo>
                  <a:lnTo>
                    <a:pt x="22" y="18"/>
                  </a:lnTo>
                  <a:lnTo>
                    <a:pt x="22" y="19"/>
                  </a:lnTo>
                  <a:lnTo>
                    <a:pt x="23" y="19"/>
                  </a:lnTo>
                  <a:lnTo>
                    <a:pt x="23" y="20"/>
                  </a:lnTo>
                  <a:lnTo>
                    <a:pt x="22" y="20"/>
                  </a:lnTo>
                  <a:lnTo>
                    <a:pt x="19" y="20"/>
                  </a:lnTo>
                  <a:lnTo>
                    <a:pt x="18" y="19"/>
                  </a:lnTo>
                  <a:lnTo>
                    <a:pt x="17" y="19"/>
                  </a:lnTo>
                  <a:lnTo>
                    <a:pt x="17" y="20"/>
                  </a:lnTo>
                  <a:lnTo>
                    <a:pt x="16" y="20"/>
                  </a:lnTo>
                  <a:lnTo>
                    <a:pt x="15" y="19"/>
                  </a:lnTo>
                  <a:lnTo>
                    <a:pt x="14" y="18"/>
                  </a:lnTo>
                  <a:lnTo>
                    <a:pt x="14" y="18"/>
                  </a:lnTo>
                  <a:lnTo>
                    <a:pt x="14" y="17"/>
                  </a:lnTo>
                  <a:lnTo>
                    <a:pt x="13" y="17"/>
                  </a:lnTo>
                  <a:lnTo>
                    <a:pt x="13" y="17"/>
                  </a:lnTo>
                  <a:lnTo>
                    <a:pt x="13" y="18"/>
                  </a:lnTo>
                  <a:lnTo>
                    <a:pt x="12" y="19"/>
                  </a:lnTo>
                  <a:lnTo>
                    <a:pt x="12" y="19"/>
                  </a:lnTo>
                  <a:lnTo>
                    <a:pt x="11" y="19"/>
                  </a:lnTo>
                  <a:lnTo>
                    <a:pt x="9" y="19"/>
                  </a:lnTo>
                  <a:lnTo>
                    <a:pt x="9" y="20"/>
                  </a:lnTo>
                  <a:lnTo>
                    <a:pt x="7" y="19"/>
                  </a:lnTo>
                  <a:lnTo>
                    <a:pt x="7" y="19"/>
                  </a:lnTo>
                  <a:lnTo>
                    <a:pt x="7" y="19"/>
                  </a:lnTo>
                  <a:lnTo>
                    <a:pt x="7" y="20"/>
                  </a:lnTo>
                  <a:lnTo>
                    <a:pt x="6" y="20"/>
                  </a:lnTo>
                  <a:lnTo>
                    <a:pt x="3" y="20"/>
                  </a:lnTo>
                  <a:lnTo>
                    <a:pt x="3" y="19"/>
                  </a:lnTo>
                  <a:lnTo>
                    <a:pt x="4" y="19"/>
                  </a:lnTo>
                  <a:lnTo>
                    <a:pt x="5" y="18"/>
                  </a:lnTo>
                  <a:lnTo>
                    <a:pt x="5" y="18"/>
                  </a:lnTo>
                  <a:lnTo>
                    <a:pt x="6" y="18"/>
                  </a:lnTo>
                  <a:lnTo>
                    <a:pt x="6" y="18"/>
                  </a:lnTo>
                  <a:lnTo>
                    <a:pt x="6" y="17"/>
                  </a:lnTo>
                  <a:lnTo>
                    <a:pt x="4" y="16"/>
                  </a:lnTo>
                  <a:lnTo>
                    <a:pt x="4" y="15"/>
                  </a:lnTo>
                  <a:lnTo>
                    <a:pt x="3" y="15"/>
                  </a:lnTo>
                  <a:lnTo>
                    <a:pt x="3" y="15"/>
                  </a:lnTo>
                  <a:lnTo>
                    <a:pt x="3" y="13"/>
                  </a:lnTo>
                  <a:lnTo>
                    <a:pt x="3" y="13"/>
                  </a:lnTo>
                  <a:lnTo>
                    <a:pt x="2" y="13"/>
                  </a:lnTo>
                  <a:lnTo>
                    <a:pt x="2" y="13"/>
                  </a:lnTo>
                  <a:lnTo>
                    <a:pt x="2" y="13"/>
                  </a:lnTo>
                  <a:lnTo>
                    <a:pt x="2" y="12"/>
                  </a:lnTo>
                  <a:lnTo>
                    <a:pt x="2" y="11"/>
                  </a:lnTo>
                  <a:lnTo>
                    <a:pt x="3" y="11"/>
                  </a:lnTo>
                  <a:lnTo>
                    <a:pt x="3" y="11"/>
                  </a:lnTo>
                  <a:lnTo>
                    <a:pt x="3" y="10"/>
                  </a:lnTo>
                  <a:lnTo>
                    <a:pt x="2" y="10"/>
                  </a:lnTo>
                  <a:lnTo>
                    <a:pt x="2" y="10"/>
                  </a:lnTo>
                  <a:lnTo>
                    <a:pt x="1" y="10"/>
                  </a:lnTo>
                  <a:lnTo>
                    <a:pt x="1" y="10"/>
                  </a:lnTo>
                  <a:lnTo>
                    <a:pt x="1" y="10"/>
                  </a:lnTo>
                  <a:lnTo>
                    <a:pt x="0" y="9"/>
                  </a:lnTo>
                  <a:lnTo>
                    <a:pt x="0" y="8"/>
                  </a:lnTo>
                  <a:lnTo>
                    <a:pt x="1" y="8"/>
                  </a:lnTo>
                  <a:lnTo>
                    <a:pt x="2" y="7"/>
                  </a:lnTo>
                  <a:lnTo>
                    <a:pt x="3" y="7"/>
                  </a:lnTo>
                  <a:lnTo>
                    <a:pt x="3" y="6"/>
                  </a:lnTo>
                  <a:lnTo>
                    <a:pt x="3" y="6"/>
                  </a:lnTo>
                  <a:lnTo>
                    <a:pt x="4" y="6"/>
                  </a:lnTo>
                  <a:lnTo>
                    <a:pt x="5" y="6"/>
                  </a:lnTo>
                  <a:lnTo>
                    <a:pt x="6" y="6"/>
                  </a:lnTo>
                  <a:lnTo>
                    <a:pt x="7" y="6"/>
                  </a:lnTo>
                  <a:lnTo>
                    <a:pt x="8" y="7"/>
                  </a:lnTo>
                  <a:lnTo>
                    <a:pt x="10" y="7"/>
                  </a:lnTo>
                  <a:lnTo>
                    <a:pt x="11" y="7"/>
                  </a:lnTo>
                  <a:lnTo>
                    <a:pt x="12" y="7"/>
                  </a:lnTo>
                  <a:lnTo>
                    <a:pt x="12" y="7"/>
                  </a:lnTo>
                  <a:lnTo>
                    <a:pt x="13" y="7"/>
                  </a:lnTo>
                  <a:lnTo>
                    <a:pt x="13" y="7"/>
                  </a:lnTo>
                  <a:lnTo>
                    <a:pt x="13" y="7"/>
                  </a:lnTo>
                  <a:lnTo>
                    <a:pt x="14" y="6"/>
                  </a:lnTo>
                  <a:lnTo>
                    <a:pt x="15" y="6"/>
                  </a:lnTo>
                  <a:lnTo>
                    <a:pt x="15" y="5"/>
                  </a:lnTo>
                  <a:lnTo>
                    <a:pt x="15" y="5"/>
                  </a:lnTo>
                  <a:lnTo>
                    <a:pt x="16" y="5"/>
                  </a:lnTo>
                  <a:lnTo>
                    <a:pt x="17" y="5"/>
                  </a:lnTo>
                  <a:lnTo>
                    <a:pt x="17" y="3"/>
                  </a:lnTo>
                  <a:lnTo>
                    <a:pt x="19" y="3"/>
                  </a:lnTo>
                  <a:lnTo>
                    <a:pt x="23" y="3"/>
                  </a:lnTo>
                  <a:lnTo>
                    <a:pt x="24" y="3"/>
                  </a:lnTo>
                  <a:lnTo>
                    <a:pt x="25" y="2"/>
                  </a:lnTo>
                  <a:lnTo>
                    <a:pt x="26" y="2"/>
                  </a:lnTo>
                  <a:lnTo>
                    <a:pt x="26" y="2"/>
                  </a:lnTo>
                  <a:lnTo>
                    <a:pt x="28" y="3"/>
                  </a:lnTo>
                  <a:lnTo>
                    <a:pt x="28" y="2"/>
                  </a:lnTo>
                  <a:lnTo>
                    <a:pt x="28" y="2"/>
                  </a:lnTo>
                  <a:lnTo>
                    <a:pt x="28" y="1"/>
                  </a:lnTo>
                  <a:lnTo>
                    <a:pt x="29" y="0"/>
                  </a:lnTo>
                  <a:lnTo>
                    <a:pt x="29" y="0"/>
                  </a:lnTo>
                  <a:lnTo>
                    <a:pt x="31" y="0"/>
                  </a:lnTo>
                  <a:lnTo>
                    <a:pt x="32" y="1"/>
                  </a:lnTo>
                  <a:lnTo>
                    <a:pt x="32" y="1"/>
                  </a:lnTo>
                  <a:lnTo>
                    <a:pt x="32" y="2"/>
                  </a:lnTo>
                  <a:lnTo>
                    <a:pt x="32" y="2"/>
                  </a:lnTo>
                  <a:lnTo>
                    <a:pt x="33" y="3"/>
                  </a:lnTo>
                  <a:lnTo>
                    <a:pt x="33" y="3"/>
                  </a:lnTo>
                  <a:lnTo>
                    <a:pt x="33" y="5"/>
                  </a:lnTo>
                  <a:lnTo>
                    <a:pt x="34" y="6"/>
                  </a:lnTo>
                  <a:lnTo>
                    <a:pt x="34"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1325"/>
            <p:cNvSpPr>
              <a:spLocks/>
            </p:cNvSpPr>
            <p:nvPr/>
          </p:nvSpPr>
          <p:spPr bwMode="auto">
            <a:xfrm>
              <a:off x="4764088" y="628651"/>
              <a:ext cx="95250" cy="39688"/>
            </a:xfrm>
            <a:custGeom>
              <a:avLst/>
              <a:gdLst>
                <a:gd name="T0" fmla="*/ 60 w 60"/>
                <a:gd name="T1" fmla="*/ 9 h 25"/>
                <a:gd name="T2" fmla="*/ 58 w 60"/>
                <a:gd name="T3" fmla="*/ 12 h 25"/>
                <a:gd name="T4" fmla="*/ 57 w 60"/>
                <a:gd name="T5" fmla="*/ 17 h 25"/>
                <a:gd name="T6" fmla="*/ 52 w 60"/>
                <a:gd name="T7" fmla="*/ 18 h 25"/>
                <a:gd name="T8" fmla="*/ 51 w 60"/>
                <a:gd name="T9" fmla="*/ 17 h 25"/>
                <a:gd name="T10" fmla="*/ 49 w 60"/>
                <a:gd name="T11" fmla="*/ 15 h 25"/>
                <a:gd name="T12" fmla="*/ 46 w 60"/>
                <a:gd name="T13" fmla="*/ 16 h 25"/>
                <a:gd name="T14" fmla="*/ 42 w 60"/>
                <a:gd name="T15" fmla="*/ 15 h 25"/>
                <a:gd name="T16" fmla="*/ 38 w 60"/>
                <a:gd name="T17" fmla="*/ 16 h 25"/>
                <a:gd name="T18" fmla="*/ 33 w 60"/>
                <a:gd name="T19" fmla="*/ 20 h 25"/>
                <a:gd name="T20" fmla="*/ 31 w 60"/>
                <a:gd name="T21" fmla="*/ 20 h 25"/>
                <a:gd name="T22" fmla="*/ 29 w 60"/>
                <a:gd name="T23" fmla="*/ 20 h 25"/>
                <a:gd name="T24" fmla="*/ 23 w 60"/>
                <a:gd name="T25" fmla="*/ 22 h 25"/>
                <a:gd name="T26" fmla="*/ 21 w 60"/>
                <a:gd name="T27" fmla="*/ 24 h 25"/>
                <a:gd name="T28" fmla="*/ 21 w 60"/>
                <a:gd name="T29" fmla="*/ 25 h 25"/>
                <a:gd name="T30" fmla="*/ 12 w 60"/>
                <a:gd name="T31" fmla="*/ 25 h 25"/>
                <a:gd name="T32" fmla="*/ 7 w 60"/>
                <a:gd name="T33" fmla="*/ 24 h 25"/>
                <a:gd name="T34" fmla="*/ 5 w 60"/>
                <a:gd name="T35" fmla="*/ 22 h 25"/>
                <a:gd name="T36" fmla="*/ 3 w 60"/>
                <a:gd name="T37" fmla="*/ 22 h 25"/>
                <a:gd name="T38" fmla="*/ 0 w 60"/>
                <a:gd name="T39" fmla="*/ 17 h 25"/>
                <a:gd name="T40" fmla="*/ 0 w 60"/>
                <a:gd name="T41" fmla="*/ 15 h 25"/>
                <a:gd name="T42" fmla="*/ 1 w 60"/>
                <a:gd name="T43" fmla="*/ 13 h 25"/>
                <a:gd name="T44" fmla="*/ 3 w 60"/>
                <a:gd name="T45" fmla="*/ 11 h 25"/>
                <a:gd name="T46" fmla="*/ 7 w 60"/>
                <a:gd name="T47" fmla="*/ 11 h 25"/>
                <a:gd name="T48" fmla="*/ 10 w 60"/>
                <a:gd name="T49" fmla="*/ 9 h 25"/>
                <a:gd name="T50" fmla="*/ 11 w 60"/>
                <a:gd name="T51" fmla="*/ 9 h 25"/>
                <a:gd name="T52" fmla="*/ 12 w 60"/>
                <a:gd name="T53" fmla="*/ 7 h 25"/>
                <a:gd name="T54" fmla="*/ 14 w 60"/>
                <a:gd name="T55" fmla="*/ 4 h 25"/>
                <a:gd name="T56" fmla="*/ 15 w 60"/>
                <a:gd name="T57" fmla="*/ 3 h 25"/>
                <a:gd name="T58" fmla="*/ 17 w 60"/>
                <a:gd name="T59" fmla="*/ 2 h 25"/>
                <a:gd name="T60" fmla="*/ 20 w 60"/>
                <a:gd name="T61" fmla="*/ 1 h 25"/>
                <a:gd name="T62" fmla="*/ 21 w 60"/>
                <a:gd name="T63" fmla="*/ 3 h 25"/>
                <a:gd name="T64" fmla="*/ 25 w 60"/>
                <a:gd name="T65" fmla="*/ 1 h 25"/>
                <a:gd name="T66" fmla="*/ 27 w 60"/>
                <a:gd name="T67" fmla="*/ 1 h 25"/>
                <a:gd name="T68" fmla="*/ 28 w 60"/>
                <a:gd name="T69" fmla="*/ 3 h 25"/>
                <a:gd name="T70" fmla="*/ 29 w 60"/>
                <a:gd name="T71" fmla="*/ 3 h 25"/>
                <a:gd name="T72" fmla="*/ 30 w 60"/>
                <a:gd name="T73" fmla="*/ 5 h 25"/>
                <a:gd name="T74" fmla="*/ 30 w 60"/>
                <a:gd name="T75" fmla="*/ 7 h 25"/>
                <a:gd name="T76" fmla="*/ 33 w 60"/>
                <a:gd name="T77" fmla="*/ 7 h 25"/>
                <a:gd name="T78" fmla="*/ 35 w 60"/>
                <a:gd name="T79" fmla="*/ 4 h 25"/>
                <a:gd name="T80" fmla="*/ 36 w 60"/>
                <a:gd name="T81" fmla="*/ 3 h 25"/>
                <a:gd name="T82" fmla="*/ 38 w 60"/>
                <a:gd name="T83" fmla="*/ 3 h 25"/>
                <a:gd name="T84" fmla="*/ 41 w 60"/>
                <a:gd name="T85" fmla="*/ 4 h 25"/>
                <a:gd name="T86" fmla="*/ 43 w 60"/>
                <a:gd name="T87" fmla="*/ 4 h 25"/>
                <a:gd name="T88" fmla="*/ 45 w 60"/>
                <a:gd name="T89" fmla="*/ 3 h 25"/>
                <a:gd name="T90" fmla="*/ 50 w 60"/>
                <a:gd name="T91" fmla="*/ 3 h 25"/>
                <a:gd name="T92" fmla="*/ 53 w 60"/>
                <a:gd name="T93" fmla="*/ 5 h 25"/>
                <a:gd name="T94" fmla="*/ 59 w 60"/>
                <a:gd name="T9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 h="25">
                  <a:moveTo>
                    <a:pt x="60" y="8"/>
                  </a:moveTo>
                  <a:lnTo>
                    <a:pt x="60" y="9"/>
                  </a:lnTo>
                  <a:lnTo>
                    <a:pt x="60" y="9"/>
                  </a:lnTo>
                  <a:lnTo>
                    <a:pt x="59" y="10"/>
                  </a:lnTo>
                  <a:lnTo>
                    <a:pt x="59" y="11"/>
                  </a:lnTo>
                  <a:lnTo>
                    <a:pt x="58" y="12"/>
                  </a:lnTo>
                  <a:lnTo>
                    <a:pt x="58" y="13"/>
                  </a:lnTo>
                  <a:lnTo>
                    <a:pt x="57" y="15"/>
                  </a:lnTo>
                  <a:lnTo>
                    <a:pt x="57" y="17"/>
                  </a:lnTo>
                  <a:lnTo>
                    <a:pt x="57" y="17"/>
                  </a:lnTo>
                  <a:lnTo>
                    <a:pt x="52" y="18"/>
                  </a:lnTo>
                  <a:lnTo>
                    <a:pt x="52" y="18"/>
                  </a:lnTo>
                  <a:lnTo>
                    <a:pt x="51" y="17"/>
                  </a:lnTo>
                  <a:lnTo>
                    <a:pt x="51" y="17"/>
                  </a:lnTo>
                  <a:lnTo>
                    <a:pt x="51" y="17"/>
                  </a:lnTo>
                  <a:lnTo>
                    <a:pt x="50" y="16"/>
                  </a:lnTo>
                  <a:lnTo>
                    <a:pt x="50" y="16"/>
                  </a:lnTo>
                  <a:lnTo>
                    <a:pt x="49" y="15"/>
                  </a:lnTo>
                  <a:lnTo>
                    <a:pt x="49" y="15"/>
                  </a:lnTo>
                  <a:lnTo>
                    <a:pt x="48" y="15"/>
                  </a:lnTo>
                  <a:lnTo>
                    <a:pt x="46" y="16"/>
                  </a:lnTo>
                  <a:lnTo>
                    <a:pt x="45" y="16"/>
                  </a:lnTo>
                  <a:lnTo>
                    <a:pt x="44" y="15"/>
                  </a:lnTo>
                  <a:lnTo>
                    <a:pt x="42" y="15"/>
                  </a:lnTo>
                  <a:lnTo>
                    <a:pt x="40" y="15"/>
                  </a:lnTo>
                  <a:lnTo>
                    <a:pt x="38" y="15"/>
                  </a:lnTo>
                  <a:lnTo>
                    <a:pt x="38" y="16"/>
                  </a:lnTo>
                  <a:lnTo>
                    <a:pt x="37" y="18"/>
                  </a:lnTo>
                  <a:lnTo>
                    <a:pt x="35" y="19"/>
                  </a:lnTo>
                  <a:lnTo>
                    <a:pt x="33" y="20"/>
                  </a:lnTo>
                  <a:lnTo>
                    <a:pt x="33" y="21"/>
                  </a:lnTo>
                  <a:lnTo>
                    <a:pt x="32" y="20"/>
                  </a:lnTo>
                  <a:lnTo>
                    <a:pt x="31" y="20"/>
                  </a:lnTo>
                  <a:lnTo>
                    <a:pt x="30" y="19"/>
                  </a:lnTo>
                  <a:lnTo>
                    <a:pt x="29" y="19"/>
                  </a:lnTo>
                  <a:lnTo>
                    <a:pt x="29" y="20"/>
                  </a:lnTo>
                  <a:lnTo>
                    <a:pt x="28" y="21"/>
                  </a:lnTo>
                  <a:lnTo>
                    <a:pt x="26" y="21"/>
                  </a:lnTo>
                  <a:lnTo>
                    <a:pt x="23" y="22"/>
                  </a:lnTo>
                  <a:lnTo>
                    <a:pt x="21" y="22"/>
                  </a:lnTo>
                  <a:lnTo>
                    <a:pt x="21" y="23"/>
                  </a:lnTo>
                  <a:lnTo>
                    <a:pt x="21" y="24"/>
                  </a:lnTo>
                  <a:lnTo>
                    <a:pt x="21" y="24"/>
                  </a:lnTo>
                  <a:lnTo>
                    <a:pt x="21" y="25"/>
                  </a:lnTo>
                  <a:lnTo>
                    <a:pt x="21" y="25"/>
                  </a:lnTo>
                  <a:lnTo>
                    <a:pt x="17" y="25"/>
                  </a:lnTo>
                  <a:lnTo>
                    <a:pt x="14" y="25"/>
                  </a:lnTo>
                  <a:lnTo>
                    <a:pt x="12" y="25"/>
                  </a:lnTo>
                  <a:lnTo>
                    <a:pt x="10" y="25"/>
                  </a:lnTo>
                  <a:lnTo>
                    <a:pt x="9" y="25"/>
                  </a:lnTo>
                  <a:lnTo>
                    <a:pt x="7" y="24"/>
                  </a:lnTo>
                  <a:lnTo>
                    <a:pt x="5" y="22"/>
                  </a:lnTo>
                  <a:lnTo>
                    <a:pt x="5" y="22"/>
                  </a:lnTo>
                  <a:lnTo>
                    <a:pt x="5" y="22"/>
                  </a:lnTo>
                  <a:lnTo>
                    <a:pt x="4" y="22"/>
                  </a:lnTo>
                  <a:lnTo>
                    <a:pt x="3" y="22"/>
                  </a:lnTo>
                  <a:lnTo>
                    <a:pt x="3" y="22"/>
                  </a:lnTo>
                  <a:lnTo>
                    <a:pt x="2" y="21"/>
                  </a:lnTo>
                  <a:lnTo>
                    <a:pt x="1" y="20"/>
                  </a:lnTo>
                  <a:lnTo>
                    <a:pt x="0" y="17"/>
                  </a:lnTo>
                  <a:lnTo>
                    <a:pt x="0" y="16"/>
                  </a:lnTo>
                  <a:lnTo>
                    <a:pt x="0" y="16"/>
                  </a:lnTo>
                  <a:lnTo>
                    <a:pt x="0" y="15"/>
                  </a:lnTo>
                  <a:lnTo>
                    <a:pt x="0" y="15"/>
                  </a:lnTo>
                  <a:lnTo>
                    <a:pt x="1" y="14"/>
                  </a:lnTo>
                  <a:lnTo>
                    <a:pt x="1" y="13"/>
                  </a:lnTo>
                  <a:lnTo>
                    <a:pt x="1" y="12"/>
                  </a:lnTo>
                  <a:lnTo>
                    <a:pt x="2" y="11"/>
                  </a:lnTo>
                  <a:lnTo>
                    <a:pt x="3" y="11"/>
                  </a:lnTo>
                  <a:lnTo>
                    <a:pt x="4" y="11"/>
                  </a:lnTo>
                  <a:lnTo>
                    <a:pt x="6" y="11"/>
                  </a:lnTo>
                  <a:lnTo>
                    <a:pt x="7" y="11"/>
                  </a:lnTo>
                  <a:lnTo>
                    <a:pt x="9" y="11"/>
                  </a:lnTo>
                  <a:lnTo>
                    <a:pt x="9" y="10"/>
                  </a:lnTo>
                  <a:lnTo>
                    <a:pt x="10" y="9"/>
                  </a:lnTo>
                  <a:lnTo>
                    <a:pt x="10" y="9"/>
                  </a:lnTo>
                  <a:lnTo>
                    <a:pt x="10" y="9"/>
                  </a:lnTo>
                  <a:lnTo>
                    <a:pt x="11" y="9"/>
                  </a:lnTo>
                  <a:lnTo>
                    <a:pt x="12" y="8"/>
                  </a:lnTo>
                  <a:lnTo>
                    <a:pt x="12" y="8"/>
                  </a:lnTo>
                  <a:lnTo>
                    <a:pt x="12" y="7"/>
                  </a:lnTo>
                  <a:lnTo>
                    <a:pt x="12" y="5"/>
                  </a:lnTo>
                  <a:lnTo>
                    <a:pt x="12" y="5"/>
                  </a:lnTo>
                  <a:lnTo>
                    <a:pt x="14" y="4"/>
                  </a:lnTo>
                  <a:lnTo>
                    <a:pt x="14" y="3"/>
                  </a:lnTo>
                  <a:lnTo>
                    <a:pt x="15" y="3"/>
                  </a:lnTo>
                  <a:lnTo>
                    <a:pt x="15" y="3"/>
                  </a:lnTo>
                  <a:lnTo>
                    <a:pt x="16" y="2"/>
                  </a:lnTo>
                  <a:lnTo>
                    <a:pt x="16" y="2"/>
                  </a:lnTo>
                  <a:lnTo>
                    <a:pt x="17" y="2"/>
                  </a:lnTo>
                  <a:lnTo>
                    <a:pt x="18" y="2"/>
                  </a:lnTo>
                  <a:lnTo>
                    <a:pt x="20" y="1"/>
                  </a:lnTo>
                  <a:lnTo>
                    <a:pt x="20" y="1"/>
                  </a:lnTo>
                  <a:lnTo>
                    <a:pt x="21" y="2"/>
                  </a:lnTo>
                  <a:lnTo>
                    <a:pt x="21" y="2"/>
                  </a:lnTo>
                  <a:lnTo>
                    <a:pt x="21" y="3"/>
                  </a:lnTo>
                  <a:lnTo>
                    <a:pt x="23" y="3"/>
                  </a:lnTo>
                  <a:lnTo>
                    <a:pt x="24" y="1"/>
                  </a:lnTo>
                  <a:lnTo>
                    <a:pt x="25" y="1"/>
                  </a:lnTo>
                  <a:lnTo>
                    <a:pt x="26" y="1"/>
                  </a:lnTo>
                  <a:lnTo>
                    <a:pt x="26" y="0"/>
                  </a:lnTo>
                  <a:lnTo>
                    <a:pt x="27" y="1"/>
                  </a:lnTo>
                  <a:lnTo>
                    <a:pt x="27" y="2"/>
                  </a:lnTo>
                  <a:lnTo>
                    <a:pt x="28" y="2"/>
                  </a:lnTo>
                  <a:lnTo>
                    <a:pt x="28" y="3"/>
                  </a:lnTo>
                  <a:lnTo>
                    <a:pt x="28" y="3"/>
                  </a:lnTo>
                  <a:lnTo>
                    <a:pt x="29" y="3"/>
                  </a:lnTo>
                  <a:lnTo>
                    <a:pt x="29" y="3"/>
                  </a:lnTo>
                  <a:lnTo>
                    <a:pt x="30" y="3"/>
                  </a:lnTo>
                  <a:lnTo>
                    <a:pt x="30" y="4"/>
                  </a:lnTo>
                  <a:lnTo>
                    <a:pt x="30" y="5"/>
                  </a:lnTo>
                  <a:lnTo>
                    <a:pt x="30" y="5"/>
                  </a:lnTo>
                  <a:lnTo>
                    <a:pt x="30" y="5"/>
                  </a:lnTo>
                  <a:lnTo>
                    <a:pt x="30" y="7"/>
                  </a:lnTo>
                  <a:lnTo>
                    <a:pt x="31" y="5"/>
                  </a:lnTo>
                  <a:lnTo>
                    <a:pt x="32" y="5"/>
                  </a:lnTo>
                  <a:lnTo>
                    <a:pt x="33" y="7"/>
                  </a:lnTo>
                  <a:lnTo>
                    <a:pt x="34" y="5"/>
                  </a:lnTo>
                  <a:lnTo>
                    <a:pt x="34" y="4"/>
                  </a:lnTo>
                  <a:lnTo>
                    <a:pt x="35" y="4"/>
                  </a:lnTo>
                  <a:lnTo>
                    <a:pt x="35" y="3"/>
                  </a:lnTo>
                  <a:lnTo>
                    <a:pt x="36" y="3"/>
                  </a:lnTo>
                  <a:lnTo>
                    <a:pt x="36" y="3"/>
                  </a:lnTo>
                  <a:lnTo>
                    <a:pt x="37" y="3"/>
                  </a:lnTo>
                  <a:lnTo>
                    <a:pt x="37" y="3"/>
                  </a:lnTo>
                  <a:lnTo>
                    <a:pt x="38" y="3"/>
                  </a:lnTo>
                  <a:lnTo>
                    <a:pt x="39" y="3"/>
                  </a:lnTo>
                  <a:lnTo>
                    <a:pt x="40" y="3"/>
                  </a:lnTo>
                  <a:lnTo>
                    <a:pt x="41" y="4"/>
                  </a:lnTo>
                  <a:lnTo>
                    <a:pt x="41" y="4"/>
                  </a:lnTo>
                  <a:lnTo>
                    <a:pt x="42" y="4"/>
                  </a:lnTo>
                  <a:lnTo>
                    <a:pt x="43" y="4"/>
                  </a:lnTo>
                  <a:lnTo>
                    <a:pt x="43" y="3"/>
                  </a:lnTo>
                  <a:lnTo>
                    <a:pt x="44" y="3"/>
                  </a:lnTo>
                  <a:lnTo>
                    <a:pt x="45" y="3"/>
                  </a:lnTo>
                  <a:lnTo>
                    <a:pt x="46" y="3"/>
                  </a:lnTo>
                  <a:lnTo>
                    <a:pt x="49" y="3"/>
                  </a:lnTo>
                  <a:lnTo>
                    <a:pt x="50" y="3"/>
                  </a:lnTo>
                  <a:lnTo>
                    <a:pt x="52" y="4"/>
                  </a:lnTo>
                  <a:lnTo>
                    <a:pt x="53" y="4"/>
                  </a:lnTo>
                  <a:lnTo>
                    <a:pt x="53" y="5"/>
                  </a:lnTo>
                  <a:lnTo>
                    <a:pt x="53" y="5"/>
                  </a:lnTo>
                  <a:lnTo>
                    <a:pt x="56" y="7"/>
                  </a:lnTo>
                  <a:lnTo>
                    <a:pt x="59" y="8"/>
                  </a:lnTo>
                  <a:lnTo>
                    <a:pt x="60" y="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1326"/>
            <p:cNvSpPr>
              <a:spLocks/>
            </p:cNvSpPr>
            <p:nvPr/>
          </p:nvSpPr>
          <p:spPr bwMode="auto">
            <a:xfrm>
              <a:off x="6492875" y="1685926"/>
              <a:ext cx="6350" cy="4763"/>
            </a:xfrm>
            <a:custGeom>
              <a:avLst/>
              <a:gdLst>
                <a:gd name="T0" fmla="*/ 4 w 4"/>
                <a:gd name="T1" fmla="*/ 2 h 3"/>
                <a:gd name="T2" fmla="*/ 2 w 4"/>
                <a:gd name="T3" fmla="*/ 3 h 3"/>
                <a:gd name="T4" fmla="*/ 0 w 4"/>
                <a:gd name="T5" fmla="*/ 2 h 3"/>
                <a:gd name="T6" fmla="*/ 1 w 4"/>
                <a:gd name="T7" fmla="*/ 1 h 3"/>
                <a:gd name="T8" fmla="*/ 2 w 4"/>
                <a:gd name="T9" fmla="*/ 0 h 3"/>
                <a:gd name="T10" fmla="*/ 3 w 4"/>
                <a:gd name="T11" fmla="*/ 1 h 3"/>
                <a:gd name="T12" fmla="*/ 4 w 4"/>
                <a:gd name="T13" fmla="*/ 1 h 3"/>
                <a:gd name="T14" fmla="*/ 4 w 4"/>
                <a:gd name="T15" fmla="*/ 1 h 3"/>
                <a:gd name="T16" fmla="*/ 4 w 4"/>
                <a:gd name="T1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3">
                  <a:moveTo>
                    <a:pt x="4" y="2"/>
                  </a:moveTo>
                  <a:lnTo>
                    <a:pt x="2" y="3"/>
                  </a:lnTo>
                  <a:lnTo>
                    <a:pt x="0" y="2"/>
                  </a:lnTo>
                  <a:lnTo>
                    <a:pt x="1" y="1"/>
                  </a:lnTo>
                  <a:lnTo>
                    <a:pt x="2" y="0"/>
                  </a:lnTo>
                  <a:lnTo>
                    <a:pt x="3" y="1"/>
                  </a:lnTo>
                  <a:lnTo>
                    <a:pt x="4" y="1"/>
                  </a:lnTo>
                  <a:lnTo>
                    <a:pt x="4" y="1"/>
                  </a:lnTo>
                  <a:lnTo>
                    <a:pt x="4"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1327"/>
            <p:cNvSpPr>
              <a:spLocks noEditPoints="1"/>
            </p:cNvSpPr>
            <p:nvPr/>
          </p:nvSpPr>
          <p:spPr bwMode="auto">
            <a:xfrm>
              <a:off x="4217988" y="1498601"/>
              <a:ext cx="57150" cy="68263"/>
            </a:xfrm>
            <a:custGeom>
              <a:avLst/>
              <a:gdLst>
                <a:gd name="T0" fmla="*/ 9 w 36"/>
                <a:gd name="T1" fmla="*/ 36 h 43"/>
                <a:gd name="T2" fmla="*/ 4 w 36"/>
                <a:gd name="T3" fmla="*/ 34 h 43"/>
                <a:gd name="T4" fmla="*/ 8 w 36"/>
                <a:gd name="T5" fmla="*/ 33 h 43"/>
                <a:gd name="T6" fmla="*/ 9 w 36"/>
                <a:gd name="T7" fmla="*/ 34 h 43"/>
                <a:gd name="T8" fmla="*/ 9 w 36"/>
                <a:gd name="T9" fmla="*/ 36 h 43"/>
                <a:gd name="T10" fmla="*/ 27 w 36"/>
                <a:gd name="T11" fmla="*/ 2 h 43"/>
                <a:gd name="T12" fmla="*/ 29 w 36"/>
                <a:gd name="T13" fmla="*/ 5 h 43"/>
                <a:gd name="T14" fmla="*/ 31 w 36"/>
                <a:gd name="T15" fmla="*/ 8 h 43"/>
                <a:gd name="T16" fmla="*/ 32 w 36"/>
                <a:gd name="T17" fmla="*/ 10 h 43"/>
                <a:gd name="T18" fmla="*/ 31 w 36"/>
                <a:gd name="T19" fmla="*/ 11 h 43"/>
                <a:gd name="T20" fmla="*/ 31 w 36"/>
                <a:gd name="T21" fmla="*/ 12 h 43"/>
                <a:gd name="T22" fmla="*/ 33 w 36"/>
                <a:gd name="T23" fmla="*/ 13 h 43"/>
                <a:gd name="T24" fmla="*/ 33 w 36"/>
                <a:gd name="T25" fmla="*/ 15 h 43"/>
                <a:gd name="T26" fmla="*/ 34 w 36"/>
                <a:gd name="T27" fmla="*/ 18 h 43"/>
                <a:gd name="T28" fmla="*/ 32 w 36"/>
                <a:gd name="T29" fmla="*/ 21 h 43"/>
                <a:gd name="T30" fmla="*/ 31 w 36"/>
                <a:gd name="T31" fmla="*/ 23 h 43"/>
                <a:gd name="T32" fmla="*/ 32 w 36"/>
                <a:gd name="T33" fmla="*/ 24 h 43"/>
                <a:gd name="T34" fmla="*/ 33 w 36"/>
                <a:gd name="T35" fmla="*/ 24 h 43"/>
                <a:gd name="T36" fmla="*/ 34 w 36"/>
                <a:gd name="T37" fmla="*/ 23 h 43"/>
                <a:gd name="T38" fmla="*/ 36 w 36"/>
                <a:gd name="T39" fmla="*/ 21 h 43"/>
                <a:gd name="T40" fmla="*/ 36 w 36"/>
                <a:gd name="T41" fmla="*/ 22 h 43"/>
                <a:gd name="T42" fmla="*/ 36 w 36"/>
                <a:gd name="T43" fmla="*/ 25 h 43"/>
                <a:gd name="T44" fmla="*/ 34 w 36"/>
                <a:gd name="T45" fmla="*/ 26 h 43"/>
                <a:gd name="T46" fmla="*/ 32 w 36"/>
                <a:gd name="T47" fmla="*/ 29 h 43"/>
                <a:gd name="T48" fmla="*/ 32 w 36"/>
                <a:gd name="T49" fmla="*/ 32 h 43"/>
                <a:gd name="T50" fmla="*/ 28 w 36"/>
                <a:gd name="T51" fmla="*/ 35 h 43"/>
                <a:gd name="T52" fmla="*/ 26 w 36"/>
                <a:gd name="T53" fmla="*/ 37 h 43"/>
                <a:gd name="T54" fmla="*/ 23 w 36"/>
                <a:gd name="T55" fmla="*/ 40 h 43"/>
                <a:gd name="T56" fmla="*/ 22 w 36"/>
                <a:gd name="T57" fmla="*/ 43 h 43"/>
                <a:gd name="T58" fmla="*/ 19 w 36"/>
                <a:gd name="T59" fmla="*/ 40 h 43"/>
                <a:gd name="T60" fmla="*/ 11 w 36"/>
                <a:gd name="T61" fmla="*/ 37 h 43"/>
                <a:gd name="T62" fmla="*/ 9 w 36"/>
                <a:gd name="T63" fmla="*/ 35 h 43"/>
                <a:gd name="T64" fmla="*/ 9 w 36"/>
                <a:gd name="T65" fmla="*/ 32 h 43"/>
                <a:gd name="T66" fmla="*/ 9 w 36"/>
                <a:gd name="T67" fmla="*/ 31 h 43"/>
                <a:gd name="T68" fmla="*/ 7 w 36"/>
                <a:gd name="T69" fmla="*/ 32 h 43"/>
                <a:gd name="T70" fmla="*/ 5 w 36"/>
                <a:gd name="T71" fmla="*/ 30 h 43"/>
                <a:gd name="T72" fmla="*/ 4 w 36"/>
                <a:gd name="T73" fmla="*/ 27 h 43"/>
                <a:gd name="T74" fmla="*/ 3 w 36"/>
                <a:gd name="T75" fmla="*/ 25 h 43"/>
                <a:gd name="T76" fmla="*/ 1 w 36"/>
                <a:gd name="T77" fmla="*/ 23 h 43"/>
                <a:gd name="T78" fmla="*/ 0 w 36"/>
                <a:gd name="T79" fmla="*/ 21 h 43"/>
                <a:gd name="T80" fmla="*/ 1 w 36"/>
                <a:gd name="T81" fmla="*/ 22 h 43"/>
                <a:gd name="T82" fmla="*/ 3 w 36"/>
                <a:gd name="T83" fmla="*/ 21 h 43"/>
                <a:gd name="T84" fmla="*/ 4 w 36"/>
                <a:gd name="T85" fmla="*/ 18 h 43"/>
                <a:gd name="T86" fmla="*/ 4 w 36"/>
                <a:gd name="T87" fmla="*/ 19 h 43"/>
                <a:gd name="T88" fmla="*/ 2 w 36"/>
                <a:gd name="T89" fmla="*/ 19 h 43"/>
                <a:gd name="T90" fmla="*/ 1 w 36"/>
                <a:gd name="T91" fmla="*/ 18 h 43"/>
                <a:gd name="T92" fmla="*/ 1 w 36"/>
                <a:gd name="T93" fmla="*/ 16 h 43"/>
                <a:gd name="T94" fmla="*/ 3 w 36"/>
                <a:gd name="T95" fmla="*/ 15 h 43"/>
                <a:gd name="T96" fmla="*/ 0 w 36"/>
                <a:gd name="T97" fmla="*/ 14 h 43"/>
                <a:gd name="T98" fmla="*/ 0 w 36"/>
                <a:gd name="T99" fmla="*/ 13 h 43"/>
                <a:gd name="T100" fmla="*/ 2 w 36"/>
                <a:gd name="T101" fmla="*/ 13 h 43"/>
                <a:gd name="T102" fmla="*/ 3 w 36"/>
                <a:gd name="T103" fmla="*/ 12 h 43"/>
                <a:gd name="T104" fmla="*/ 4 w 36"/>
                <a:gd name="T105" fmla="*/ 10 h 43"/>
                <a:gd name="T106" fmla="*/ 6 w 36"/>
                <a:gd name="T107" fmla="*/ 8 h 43"/>
                <a:gd name="T108" fmla="*/ 7 w 36"/>
                <a:gd name="T109" fmla="*/ 6 h 43"/>
                <a:gd name="T110" fmla="*/ 8 w 36"/>
                <a:gd name="T111" fmla="*/ 5 h 43"/>
                <a:gd name="T112" fmla="*/ 9 w 36"/>
                <a:gd name="T113" fmla="*/ 4 h 43"/>
                <a:gd name="T114" fmla="*/ 9 w 36"/>
                <a:gd name="T115" fmla="*/ 2 h 43"/>
                <a:gd name="T116" fmla="*/ 13 w 36"/>
                <a:gd name="T117" fmla="*/ 1 h 43"/>
                <a:gd name="T118" fmla="*/ 17 w 36"/>
                <a:gd name="T119" fmla="*/ 1 h 43"/>
                <a:gd name="T120" fmla="*/ 20 w 36"/>
                <a:gd name="T121" fmla="*/ 0 h 43"/>
                <a:gd name="T122" fmla="*/ 25 w 36"/>
                <a:gd name="T123" fmla="*/ 0 h 43"/>
                <a:gd name="T124" fmla="*/ 26 w 36"/>
                <a:gd name="T125" fmla="*/ 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 h="43">
                  <a:moveTo>
                    <a:pt x="9" y="36"/>
                  </a:moveTo>
                  <a:lnTo>
                    <a:pt x="9" y="36"/>
                  </a:lnTo>
                  <a:lnTo>
                    <a:pt x="8" y="35"/>
                  </a:lnTo>
                  <a:lnTo>
                    <a:pt x="4" y="34"/>
                  </a:lnTo>
                  <a:lnTo>
                    <a:pt x="5" y="33"/>
                  </a:lnTo>
                  <a:lnTo>
                    <a:pt x="8" y="33"/>
                  </a:lnTo>
                  <a:lnTo>
                    <a:pt x="9" y="33"/>
                  </a:lnTo>
                  <a:lnTo>
                    <a:pt x="9" y="34"/>
                  </a:lnTo>
                  <a:lnTo>
                    <a:pt x="9" y="34"/>
                  </a:lnTo>
                  <a:lnTo>
                    <a:pt x="9" y="36"/>
                  </a:lnTo>
                  <a:close/>
                  <a:moveTo>
                    <a:pt x="26" y="1"/>
                  </a:moveTo>
                  <a:lnTo>
                    <a:pt x="27" y="2"/>
                  </a:lnTo>
                  <a:lnTo>
                    <a:pt x="28" y="3"/>
                  </a:lnTo>
                  <a:lnTo>
                    <a:pt x="29" y="5"/>
                  </a:lnTo>
                  <a:lnTo>
                    <a:pt x="30" y="7"/>
                  </a:lnTo>
                  <a:lnTo>
                    <a:pt x="31" y="8"/>
                  </a:lnTo>
                  <a:lnTo>
                    <a:pt x="32" y="9"/>
                  </a:lnTo>
                  <a:lnTo>
                    <a:pt x="32" y="10"/>
                  </a:lnTo>
                  <a:lnTo>
                    <a:pt x="32" y="10"/>
                  </a:lnTo>
                  <a:lnTo>
                    <a:pt x="31" y="11"/>
                  </a:lnTo>
                  <a:lnTo>
                    <a:pt x="31" y="12"/>
                  </a:lnTo>
                  <a:lnTo>
                    <a:pt x="31" y="12"/>
                  </a:lnTo>
                  <a:lnTo>
                    <a:pt x="31" y="12"/>
                  </a:lnTo>
                  <a:lnTo>
                    <a:pt x="33" y="13"/>
                  </a:lnTo>
                  <a:lnTo>
                    <a:pt x="33" y="14"/>
                  </a:lnTo>
                  <a:lnTo>
                    <a:pt x="33" y="15"/>
                  </a:lnTo>
                  <a:lnTo>
                    <a:pt x="33" y="17"/>
                  </a:lnTo>
                  <a:lnTo>
                    <a:pt x="34" y="18"/>
                  </a:lnTo>
                  <a:lnTo>
                    <a:pt x="34" y="18"/>
                  </a:lnTo>
                  <a:lnTo>
                    <a:pt x="32" y="21"/>
                  </a:lnTo>
                  <a:lnTo>
                    <a:pt x="32" y="23"/>
                  </a:lnTo>
                  <a:lnTo>
                    <a:pt x="31" y="23"/>
                  </a:lnTo>
                  <a:lnTo>
                    <a:pt x="31" y="23"/>
                  </a:lnTo>
                  <a:lnTo>
                    <a:pt x="32" y="24"/>
                  </a:lnTo>
                  <a:lnTo>
                    <a:pt x="32" y="23"/>
                  </a:lnTo>
                  <a:lnTo>
                    <a:pt x="33" y="24"/>
                  </a:lnTo>
                  <a:lnTo>
                    <a:pt x="33" y="24"/>
                  </a:lnTo>
                  <a:lnTo>
                    <a:pt x="34" y="23"/>
                  </a:lnTo>
                  <a:lnTo>
                    <a:pt x="35" y="21"/>
                  </a:lnTo>
                  <a:lnTo>
                    <a:pt x="36" y="21"/>
                  </a:lnTo>
                  <a:lnTo>
                    <a:pt x="36" y="21"/>
                  </a:lnTo>
                  <a:lnTo>
                    <a:pt x="36" y="22"/>
                  </a:lnTo>
                  <a:lnTo>
                    <a:pt x="36" y="24"/>
                  </a:lnTo>
                  <a:lnTo>
                    <a:pt x="36" y="25"/>
                  </a:lnTo>
                  <a:lnTo>
                    <a:pt x="35" y="26"/>
                  </a:lnTo>
                  <a:lnTo>
                    <a:pt x="34" y="26"/>
                  </a:lnTo>
                  <a:lnTo>
                    <a:pt x="33" y="27"/>
                  </a:lnTo>
                  <a:lnTo>
                    <a:pt x="32" y="29"/>
                  </a:lnTo>
                  <a:lnTo>
                    <a:pt x="32" y="31"/>
                  </a:lnTo>
                  <a:lnTo>
                    <a:pt x="32" y="32"/>
                  </a:lnTo>
                  <a:lnTo>
                    <a:pt x="29" y="34"/>
                  </a:lnTo>
                  <a:lnTo>
                    <a:pt x="28" y="35"/>
                  </a:lnTo>
                  <a:lnTo>
                    <a:pt x="27" y="36"/>
                  </a:lnTo>
                  <a:lnTo>
                    <a:pt x="26" y="37"/>
                  </a:lnTo>
                  <a:lnTo>
                    <a:pt x="25" y="38"/>
                  </a:lnTo>
                  <a:lnTo>
                    <a:pt x="23" y="40"/>
                  </a:lnTo>
                  <a:lnTo>
                    <a:pt x="22" y="42"/>
                  </a:lnTo>
                  <a:lnTo>
                    <a:pt x="22" y="43"/>
                  </a:lnTo>
                  <a:lnTo>
                    <a:pt x="21" y="42"/>
                  </a:lnTo>
                  <a:lnTo>
                    <a:pt x="19" y="40"/>
                  </a:lnTo>
                  <a:lnTo>
                    <a:pt x="17" y="39"/>
                  </a:lnTo>
                  <a:lnTo>
                    <a:pt x="11" y="37"/>
                  </a:lnTo>
                  <a:lnTo>
                    <a:pt x="9" y="36"/>
                  </a:lnTo>
                  <a:lnTo>
                    <a:pt x="9" y="35"/>
                  </a:lnTo>
                  <a:lnTo>
                    <a:pt x="10" y="34"/>
                  </a:lnTo>
                  <a:lnTo>
                    <a:pt x="9" y="32"/>
                  </a:lnTo>
                  <a:lnTo>
                    <a:pt x="9" y="31"/>
                  </a:lnTo>
                  <a:lnTo>
                    <a:pt x="9" y="31"/>
                  </a:lnTo>
                  <a:lnTo>
                    <a:pt x="8" y="32"/>
                  </a:lnTo>
                  <a:lnTo>
                    <a:pt x="7" y="32"/>
                  </a:lnTo>
                  <a:lnTo>
                    <a:pt x="6" y="31"/>
                  </a:lnTo>
                  <a:lnTo>
                    <a:pt x="5" y="30"/>
                  </a:lnTo>
                  <a:lnTo>
                    <a:pt x="5" y="30"/>
                  </a:lnTo>
                  <a:lnTo>
                    <a:pt x="4" y="27"/>
                  </a:lnTo>
                  <a:lnTo>
                    <a:pt x="4" y="26"/>
                  </a:lnTo>
                  <a:lnTo>
                    <a:pt x="3" y="25"/>
                  </a:lnTo>
                  <a:lnTo>
                    <a:pt x="1" y="25"/>
                  </a:lnTo>
                  <a:lnTo>
                    <a:pt x="1" y="23"/>
                  </a:lnTo>
                  <a:lnTo>
                    <a:pt x="0" y="22"/>
                  </a:lnTo>
                  <a:lnTo>
                    <a:pt x="0" y="21"/>
                  </a:lnTo>
                  <a:lnTo>
                    <a:pt x="1" y="21"/>
                  </a:lnTo>
                  <a:lnTo>
                    <a:pt x="1" y="22"/>
                  </a:lnTo>
                  <a:lnTo>
                    <a:pt x="2" y="22"/>
                  </a:lnTo>
                  <a:lnTo>
                    <a:pt x="3" y="21"/>
                  </a:lnTo>
                  <a:lnTo>
                    <a:pt x="4" y="19"/>
                  </a:lnTo>
                  <a:lnTo>
                    <a:pt x="4" y="18"/>
                  </a:lnTo>
                  <a:lnTo>
                    <a:pt x="4" y="18"/>
                  </a:lnTo>
                  <a:lnTo>
                    <a:pt x="4" y="19"/>
                  </a:lnTo>
                  <a:lnTo>
                    <a:pt x="2" y="18"/>
                  </a:lnTo>
                  <a:lnTo>
                    <a:pt x="2" y="19"/>
                  </a:lnTo>
                  <a:lnTo>
                    <a:pt x="1" y="19"/>
                  </a:lnTo>
                  <a:lnTo>
                    <a:pt x="1" y="18"/>
                  </a:lnTo>
                  <a:lnTo>
                    <a:pt x="1" y="17"/>
                  </a:lnTo>
                  <a:lnTo>
                    <a:pt x="1" y="16"/>
                  </a:lnTo>
                  <a:lnTo>
                    <a:pt x="2" y="15"/>
                  </a:lnTo>
                  <a:lnTo>
                    <a:pt x="3" y="15"/>
                  </a:lnTo>
                  <a:lnTo>
                    <a:pt x="1" y="15"/>
                  </a:lnTo>
                  <a:lnTo>
                    <a:pt x="0" y="14"/>
                  </a:lnTo>
                  <a:lnTo>
                    <a:pt x="0" y="13"/>
                  </a:lnTo>
                  <a:lnTo>
                    <a:pt x="0" y="13"/>
                  </a:lnTo>
                  <a:lnTo>
                    <a:pt x="1" y="13"/>
                  </a:lnTo>
                  <a:lnTo>
                    <a:pt x="2" y="13"/>
                  </a:lnTo>
                  <a:lnTo>
                    <a:pt x="2" y="13"/>
                  </a:lnTo>
                  <a:lnTo>
                    <a:pt x="3" y="12"/>
                  </a:lnTo>
                  <a:lnTo>
                    <a:pt x="3" y="12"/>
                  </a:lnTo>
                  <a:lnTo>
                    <a:pt x="4" y="10"/>
                  </a:lnTo>
                  <a:lnTo>
                    <a:pt x="5" y="9"/>
                  </a:lnTo>
                  <a:lnTo>
                    <a:pt x="6" y="8"/>
                  </a:lnTo>
                  <a:lnTo>
                    <a:pt x="7" y="7"/>
                  </a:lnTo>
                  <a:lnTo>
                    <a:pt x="7" y="6"/>
                  </a:lnTo>
                  <a:lnTo>
                    <a:pt x="8" y="5"/>
                  </a:lnTo>
                  <a:lnTo>
                    <a:pt x="8" y="5"/>
                  </a:lnTo>
                  <a:lnTo>
                    <a:pt x="8" y="4"/>
                  </a:lnTo>
                  <a:lnTo>
                    <a:pt x="9" y="4"/>
                  </a:lnTo>
                  <a:lnTo>
                    <a:pt x="9" y="3"/>
                  </a:lnTo>
                  <a:lnTo>
                    <a:pt x="9" y="2"/>
                  </a:lnTo>
                  <a:lnTo>
                    <a:pt x="10" y="1"/>
                  </a:lnTo>
                  <a:lnTo>
                    <a:pt x="13" y="1"/>
                  </a:lnTo>
                  <a:lnTo>
                    <a:pt x="15" y="2"/>
                  </a:lnTo>
                  <a:lnTo>
                    <a:pt x="17" y="1"/>
                  </a:lnTo>
                  <a:lnTo>
                    <a:pt x="17" y="0"/>
                  </a:lnTo>
                  <a:lnTo>
                    <a:pt x="20" y="0"/>
                  </a:lnTo>
                  <a:lnTo>
                    <a:pt x="22" y="0"/>
                  </a:lnTo>
                  <a:lnTo>
                    <a:pt x="25" y="0"/>
                  </a:lnTo>
                  <a:lnTo>
                    <a:pt x="26" y="0"/>
                  </a:lnTo>
                  <a:lnTo>
                    <a:pt x="26"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1328"/>
            <p:cNvSpPr>
              <a:spLocks/>
            </p:cNvSpPr>
            <p:nvPr/>
          </p:nvSpPr>
          <p:spPr bwMode="auto">
            <a:xfrm>
              <a:off x="4803775" y="703263"/>
              <a:ext cx="77788" cy="85725"/>
            </a:xfrm>
            <a:custGeom>
              <a:avLst/>
              <a:gdLst>
                <a:gd name="T0" fmla="*/ 14 w 49"/>
                <a:gd name="T1" fmla="*/ 1 h 54"/>
                <a:gd name="T2" fmla="*/ 18 w 49"/>
                <a:gd name="T3" fmla="*/ 4 h 54"/>
                <a:gd name="T4" fmla="*/ 20 w 49"/>
                <a:gd name="T5" fmla="*/ 6 h 54"/>
                <a:gd name="T6" fmla="*/ 20 w 49"/>
                <a:gd name="T7" fmla="*/ 8 h 54"/>
                <a:gd name="T8" fmla="*/ 21 w 49"/>
                <a:gd name="T9" fmla="*/ 10 h 54"/>
                <a:gd name="T10" fmla="*/ 25 w 49"/>
                <a:gd name="T11" fmla="*/ 12 h 54"/>
                <a:gd name="T12" fmla="*/ 30 w 49"/>
                <a:gd name="T13" fmla="*/ 14 h 54"/>
                <a:gd name="T14" fmla="*/ 28 w 49"/>
                <a:gd name="T15" fmla="*/ 16 h 54"/>
                <a:gd name="T16" fmla="*/ 28 w 49"/>
                <a:gd name="T17" fmla="*/ 16 h 54"/>
                <a:gd name="T18" fmla="*/ 30 w 49"/>
                <a:gd name="T19" fmla="*/ 18 h 54"/>
                <a:gd name="T20" fmla="*/ 31 w 49"/>
                <a:gd name="T21" fmla="*/ 19 h 54"/>
                <a:gd name="T22" fmla="*/ 37 w 49"/>
                <a:gd name="T23" fmla="*/ 22 h 54"/>
                <a:gd name="T24" fmla="*/ 44 w 49"/>
                <a:gd name="T25" fmla="*/ 21 h 54"/>
                <a:gd name="T26" fmla="*/ 42 w 49"/>
                <a:gd name="T27" fmla="*/ 23 h 54"/>
                <a:gd name="T28" fmla="*/ 44 w 49"/>
                <a:gd name="T29" fmla="*/ 25 h 54"/>
                <a:gd name="T30" fmla="*/ 43 w 49"/>
                <a:gd name="T31" fmla="*/ 27 h 54"/>
                <a:gd name="T32" fmla="*/ 41 w 49"/>
                <a:gd name="T33" fmla="*/ 32 h 54"/>
                <a:gd name="T34" fmla="*/ 42 w 49"/>
                <a:gd name="T35" fmla="*/ 35 h 54"/>
                <a:gd name="T36" fmla="*/ 47 w 49"/>
                <a:gd name="T37" fmla="*/ 39 h 54"/>
                <a:gd name="T38" fmla="*/ 48 w 49"/>
                <a:gd name="T39" fmla="*/ 42 h 54"/>
                <a:gd name="T40" fmla="*/ 44 w 49"/>
                <a:gd name="T41" fmla="*/ 45 h 54"/>
                <a:gd name="T42" fmla="*/ 43 w 49"/>
                <a:gd name="T43" fmla="*/ 48 h 54"/>
                <a:gd name="T44" fmla="*/ 44 w 49"/>
                <a:gd name="T45" fmla="*/ 52 h 54"/>
                <a:gd name="T46" fmla="*/ 42 w 49"/>
                <a:gd name="T47" fmla="*/ 52 h 54"/>
                <a:gd name="T48" fmla="*/ 38 w 49"/>
                <a:gd name="T49" fmla="*/ 53 h 54"/>
                <a:gd name="T50" fmla="*/ 34 w 49"/>
                <a:gd name="T51" fmla="*/ 53 h 54"/>
                <a:gd name="T52" fmla="*/ 36 w 49"/>
                <a:gd name="T53" fmla="*/ 49 h 54"/>
                <a:gd name="T54" fmla="*/ 32 w 49"/>
                <a:gd name="T55" fmla="*/ 47 h 54"/>
                <a:gd name="T56" fmla="*/ 28 w 49"/>
                <a:gd name="T57" fmla="*/ 43 h 54"/>
                <a:gd name="T58" fmla="*/ 24 w 49"/>
                <a:gd name="T59" fmla="*/ 41 h 54"/>
                <a:gd name="T60" fmla="*/ 22 w 49"/>
                <a:gd name="T61" fmla="*/ 41 h 54"/>
                <a:gd name="T62" fmla="*/ 22 w 49"/>
                <a:gd name="T63" fmla="*/ 43 h 54"/>
                <a:gd name="T64" fmla="*/ 20 w 49"/>
                <a:gd name="T65" fmla="*/ 46 h 54"/>
                <a:gd name="T66" fmla="*/ 15 w 49"/>
                <a:gd name="T67" fmla="*/ 42 h 54"/>
                <a:gd name="T68" fmla="*/ 10 w 49"/>
                <a:gd name="T69" fmla="*/ 41 h 54"/>
                <a:gd name="T70" fmla="*/ 6 w 49"/>
                <a:gd name="T71" fmla="*/ 37 h 54"/>
                <a:gd name="T72" fmla="*/ 8 w 49"/>
                <a:gd name="T73" fmla="*/ 36 h 54"/>
                <a:gd name="T74" fmla="*/ 8 w 49"/>
                <a:gd name="T75" fmla="*/ 32 h 54"/>
                <a:gd name="T76" fmla="*/ 7 w 49"/>
                <a:gd name="T77" fmla="*/ 30 h 54"/>
                <a:gd name="T78" fmla="*/ 9 w 49"/>
                <a:gd name="T79" fmla="*/ 28 h 54"/>
                <a:gd name="T80" fmla="*/ 5 w 49"/>
                <a:gd name="T81" fmla="*/ 25 h 54"/>
                <a:gd name="T82" fmla="*/ 5 w 49"/>
                <a:gd name="T83" fmla="*/ 21 h 54"/>
                <a:gd name="T84" fmla="*/ 6 w 49"/>
                <a:gd name="T85" fmla="*/ 17 h 54"/>
                <a:gd name="T86" fmla="*/ 2 w 49"/>
                <a:gd name="T87" fmla="*/ 17 h 54"/>
                <a:gd name="T88" fmla="*/ 4 w 49"/>
                <a:gd name="T89" fmla="*/ 16 h 54"/>
                <a:gd name="T90" fmla="*/ 4 w 49"/>
                <a:gd name="T91" fmla="*/ 14 h 54"/>
                <a:gd name="T92" fmla="*/ 6 w 49"/>
                <a:gd name="T93" fmla="*/ 13 h 54"/>
                <a:gd name="T94" fmla="*/ 2 w 49"/>
                <a:gd name="T95" fmla="*/ 11 h 54"/>
                <a:gd name="T96" fmla="*/ 1 w 49"/>
                <a:gd name="T97" fmla="*/ 8 h 54"/>
                <a:gd name="T98" fmla="*/ 0 w 49"/>
                <a:gd name="T99" fmla="*/ 4 h 54"/>
                <a:gd name="T100" fmla="*/ 2 w 49"/>
                <a:gd name="T101" fmla="*/ 3 h 54"/>
                <a:gd name="T102" fmla="*/ 4 w 49"/>
                <a:gd name="T103" fmla="*/ 3 h 54"/>
                <a:gd name="T104" fmla="*/ 7 w 49"/>
                <a:gd name="T105" fmla="*/ 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 h="54">
                  <a:moveTo>
                    <a:pt x="9" y="1"/>
                  </a:moveTo>
                  <a:lnTo>
                    <a:pt x="10" y="1"/>
                  </a:lnTo>
                  <a:lnTo>
                    <a:pt x="11" y="0"/>
                  </a:lnTo>
                  <a:lnTo>
                    <a:pt x="13" y="1"/>
                  </a:lnTo>
                  <a:lnTo>
                    <a:pt x="14" y="1"/>
                  </a:lnTo>
                  <a:lnTo>
                    <a:pt x="14" y="1"/>
                  </a:lnTo>
                  <a:lnTo>
                    <a:pt x="15" y="2"/>
                  </a:lnTo>
                  <a:lnTo>
                    <a:pt x="16" y="3"/>
                  </a:lnTo>
                  <a:lnTo>
                    <a:pt x="17" y="3"/>
                  </a:lnTo>
                  <a:lnTo>
                    <a:pt x="18" y="4"/>
                  </a:lnTo>
                  <a:lnTo>
                    <a:pt x="18" y="4"/>
                  </a:lnTo>
                  <a:lnTo>
                    <a:pt x="19" y="6"/>
                  </a:lnTo>
                  <a:lnTo>
                    <a:pt x="20" y="6"/>
                  </a:lnTo>
                  <a:lnTo>
                    <a:pt x="20" y="6"/>
                  </a:lnTo>
                  <a:lnTo>
                    <a:pt x="20" y="6"/>
                  </a:lnTo>
                  <a:lnTo>
                    <a:pt x="20" y="6"/>
                  </a:lnTo>
                  <a:lnTo>
                    <a:pt x="20" y="6"/>
                  </a:lnTo>
                  <a:lnTo>
                    <a:pt x="20" y="6"/>
                  </a:lnTo>
                  <a:lnTo>
                    <a:pt x="21" y="7"/>
                  </a:lnTo>
                  <a:lnTo>
                    <a:pt x="20" y="8"/>
                  </a:lnTo>
                  <a:lnTo>
                    <a:pt x="21" y="9"/>
                  </a:lnTo>
                  <a:lnTo>
                    <a:pt x="21" y="9"/>
                  </a:lnTo>
                  <a:lnTo>
                    <a:pt x="21" y="9"/>
                  </a:lnTo>
                  <a:lnTo>
                    <a:pt x="21" y="9"/>
                  </a:lnTo>
                  <a:lnTo>
                    <a:pt x="21" y="10"/>
                  </a:lnTo>
                  <a:lnTo>
                    <a:pt x="22" y="10"/>
                  </a:lnTo>
                  <a:lnTo>
                    <a:pt x="23" y="11"/>
                  </a:lnTo>
                  <a:lnTo>
                    <a:pt x="24" y="12"/>
                  </a:lnTo>
                  <a:lnTo>
                    <a:pt x="24" y="12"/>
                  </a:lnTo>
                  <a:lnTo>
                    <a:pt x="25" y="12"/>
                  </a:lnTo>
                  <a:lnTo>
                    <a:pt x="26" y="13"/>
                  </a:lnTo>
                  <a:lnTo>
                    <a:pt x="28" y="13"/>
                  </a:lnTo>
                  <a:lnTo>
                    <a:pt x="28" y="13"/>
                  </a:lnTo>
                  <a:lnTo>
                    <a:pt x="30" y="14"/>
                  </a:lnTo>
                  <a:lnTo>
                    <a:pt x="30" y="14"/>
                  </a:lnTo>
                  <a:lnTo>
                    <a:pt x="30" y="14"/>
                  </a:lnTo>
                  <a:lnTo>
                    <a:pt x="30" y="14"/>
                  </a:lnTo>
                  <a:lnTo>
                    <a:pt x="28" y="15"/>
                  </a:lnTo>
                  <a:lnTo>
                    <a:pt x="28" y="15"/>
                  </a:lnTo>
                  <a:lnTo>
                    <a:pt x="28" y="16"/>
                  </a:lnTo>
                  <a:lnTo>
                    <a:pt x="28" y="16"/>
                  </a:lnTo>
                  <a:lnTo>
                    <a:pt x="28" y="16"/>
                  </a:lnTo>
                  <a:lnTo>
                    <a:pt x="28" y="16"/>
                  </a:lnTo>
                  <a:lnTo>
                    <a:pt x="28" y="16"/>
                  </a:lnTo>
                  <a:lnTo>
                    <a:pt x="28" y="16"/>
                  </a:lnTo>
                  <a:lnTo>
                    <a:pt x="30" y="17"/>
                  </a:lnTo>
                  <a:lnTo>
                    <a:pt x="31" y="17"/>
                  </a:lnTo>
                  <a:lnTo>
                    <a:pt x="31" y="17"/>
                  </a:lnTo>
                  <a:lnTo>
                    <a:pt x="30" y="17"/>
                  </a:lnTo>
                  <a:lnTo>
                    <a:pt x="30" y="18"/>
                  </a:lnTo>
                  <a:lnTo>
                    <a:pt x="28" y="18"/>
                  </a:lnTo>
                  <a:lnTo>
                    <a:pt x="28" y="18"/>
                  </a:lnTo>
                  <a:lnTo>
                    <a:pt x="28" y="18"/>
                  </a:lnTo>
                  <a:lnTo>
                    <a:pt x="31" y="19"/>
                  </a:lnTo>
                  <a:lnTo>
                    <a:pt x="31" y="19"/>
                  </a:lnTo>
                  <a:lnTo>
                    <a:pt x="32" y="20"/>
                  </a:lnTo>
                  <a:lnTo>
                    <a:pt x="33" y="20"/>
                  </a:lnTo>
                  <a:lnTo>
                    <a:pt x="35" y="20"/>
                  </a:lnTo>
                  <a:lnTo>
                    <a:pt x="36" y="21"/>
                  </a:lnTo>
                  <a:lnTo>
                    <a:pt x="37" y="22"/>
                  </a:lnTo>
                  <a:lnTo>
                    <a:pt x="38" y="22"/>
                  </a:lnTo>
                  <a:lnTo>
                    <a:pt x="40" y="20"/>
                  </a:lnTo>
                  <a:lnTo>
                    <a:pt x="41" y="20"/>
                  </a:lnTo>
                  <a:lnTo>
                    <a:pt x="43" y="20"/>
                  </a:lnTo>
                  <a:lnTo>
                    <a:pt x="44" y="21"/>
                  </a:lnTo>
                  <a:lnTo>
                    <a:pt x="44" y="22"/>
                  </a:lnTo>
                  <a:lnTo>
                    <a:pt x="44" y="22"/>
                  </a:lnTo>
                  <a:lnTo>
                    <a:pt x="43" y="22"/>
                  </a:lnTo>
                  <a:lnTo>
                    <a:pt x="42" y="22"/>
                  </a:lnTo>
                  <a:lnTo>
                    <a:pt x="42" y="23"/>
                  </a:lnTo>
                  <a:lnTo>
                    <a:pt x="42" y="23"/>
                  </a:lnTo>
                  <a:lnTo>
                    <a:pt x="42" y="24"/>
                  </a:lnTo>
                  <a:lnTo>
                    <a:pt x="43" y="25"/>
                  </a:lnTo>
                  <a:lnTo>
                    <a:pt x="43" y="25"/>
                  </a:lnTo>
                  <a:lnTo>
                    <a:pt x="44" y="25"/>
                  </a:lnTo>
                  <a:lnTo>
                    <a:pt x="44" y="26"/>
                  </a:lnTo>
                  <a:lnTo>
                    <a:pt x="44" y="26"/>
                  </a:lnTo>
                  <a:lnTo>
                    <a:pt x="44" y="26"/>
                  </a:lnTo>
                  <a:lnTo>
                    <a:pt x="43" y="27"/>
                  </a:lnTo>
                  <a:lnTo>
                    <a:pt x="43" y="27"/>
                  </a:lnTo>
                  <a:lnTo>
                    <a:pt x="43" y="28"/>
                  </a:lnTo>
                  <a:lnTo>
                    <a:pt x="42" y="30"/>
                  </a:lnTo>
                  <a:lnTo>
                    <a:pt x="41" y="30"/>
                  </a:lnTo>
                  <a:lnTo>
                    <a:pt x="41" y="31"/>
                  </a:lnTo>
                  <a:lnTo>
                    <a:pt x="41" y="32"/>
                  </a:lnTo>
                  <a:lnTo>
                    <a:pt x="41" y="33"/>
                  </a:lnTo>
                  <a:lnTo>
                    <a:pt x="41" y="34"/>
                  </a:lnTo>
                  <a:lnTo>
                    <a:pt x="41" y="34"/>
                  </a:lnTo>
                  <a:lnTo>
                    <a:pt x="42" y="35"/>
                  </a:lnTo>
                  <a:lnTo>
                    <a:pt x="42" y="35"/>
                  </a:lnTo>
                  <a:lnTo>
                    <a:pt x="43" y="37"/>
                  </a:lnTo>
                  <a:lnTo>
                    <a:pt x="44" y="37"/>
                  </a:lnTo>
                  <a:lnTo>
                    <a:pt x="45" y="38"/>
                  </a:lnTo>
                  <a:lnTo>
                    <a:pt x="46" y="39"/>
                  </a:lnTo>
                  <a:lnTo>
                    <a:pt x="47" y="39"/>
                  </a:lnTo>
                  <a:lnTo>
                    <a:pt x="47" y="40"/>
                  </a:lnTo>
                  <a:lnTo>
                    <a:pt x="49" y="41"/>
                  </a:lnTo>
                  <a:lnTo>
                    <a:pt x="48" y="42"/>
                  </a:lnTo>
                  <a:lnTo>
                    <a:pt x="48" y="42"/>
                  </a:lnTo>
                  <a:lnTo>
                    <a:pt x="48" y="42"/>
                  </a:lnTo>
                  <a:lnTo>
                    <a:pt x="47" y="43"/>
                  </a:lnTo>
                  <a:lnTo>
                    <a:pt x="47" y="44"/>
                  </a:lnTo>
                  <a:lnTo>
                    <a:pt x="46" y="45"/>
                  </a:lnTo>
                  <a:lnTo>
                    <a:pt x="44" y="45"/>
                  </a:lnTo>
                  <a:lnTo>
                    <a:pt x="44" y="45"/>
                  </a:lnTo>
                  <a:lnTo>
                    <a:pt x="43" y="46"/>
                  </a:lnTo>
                  <a:lnTo>
                    <a:pt x="43" y="46"/>
                  </a:lnTo>
                  <a:lnTo>
                    <a:pt x="44" y="47"/>
                  </a:lnTo>
                  <a:lnTo>
                    <a:pt x="44" y="47"/>
                  </a:lnTo>
                  <a:lnTo>
                    <a:pt x="43" y="48"/>
                  </a:lnTo>
                  <a:lnTo>
                    <a:pt x="44" y="50"/>
                  </a:lnTo>
                  <a:lnTo>
                    <a:pt x="45" y="50"/>
                  </a:lnTo>
                  <a:lnTo>
                    <a:pt x="45" y="50"/>
                  </a:lnTo>
                  <a:lnTo>
                    <a:pt x="45" y="51"/>
                  </a:lnTo>
                  <a:lnTo>
                    <a:pt x="44" y="52"/>
                  </a:lnTo>
                  <a:lnTo>
                    <a:pt x="44" y="52"/>
                  </a:lnTo>
                  <a:lnTo>
                    <a:pt x="43" y="53"/>
                  </a:lnTo>
                  <a:lnTo>
                    <a:pt x="43" y="52"/>
                  </a:lnTo>
                  <a:lnTo>
                    <a:pt x="42" y="52"/>
                  </a:lnTo>
                  <a:lnTo>
                    <a:pt x="42" y="52"/>
                  </a:lnTo>
                  <a:lnTo>
                    <a:pt x="41" y="52"/>
                  </a:lnTo>
                  <a:lnTo>
                    <a:pt x="40" y="53"/>
                  </a:lnTo>
                  <a:lnTo>
                    <a:pt x="39" y="53"/>
                  </a:lnTo>
                  <a:lnTo>
                    <a:pt x="38" y="52"/>
                  </a:lnTo>
                  <a:lnTo>
                    <a:pt x="38" y="53"/>
                  </a:lnTo>
                  <a:lnTo>
                    <a:pt x="37" y="53"/>
                  </a:lnTo>
                  <a:lnTo>
                    <a:pt x="36" y="53"/>
                  </a:lnTo>
                  <a:lnTo>
                    <a:pt x="35" y="54"/>
                  </a:lnTo>
                  <a:lnTo>
                    <a:pt x="35" y="53"/>
                  </a:lnTo>
                  <a:lnTo>
                    <a:pt x="34" y="53"/>
                  </a:lnTo>
                  <a:lnTo>
                    <a:pt x="34" y="52"/>
                  </a:lnTo>
                  <a:lnTo>
                    <a:pt x="34" y="52"/>
                  </a:lnTo>
                  <a:lnTo>
                    <a:pt x="35" y="52"/>
                  </a:lnTo>
                  <a:lnTo>
                    <a:pt x="35" y="51"/>
                  </a:lnTo>
                  <a:lnTo>
                    <a:pt x="36" y="49"/>
                  </a:lnTo>
                  <a:lnTo>
                    <a:pt x="36" y="48"/>
                  </a:lnTo>
                  <a:lnTo>
                    <a:pt x="36" y="48"/>
                  </a:lnTo>
                  <a:lnTo>
                    <a:pt x="36" y="48"/>
                  </a:lnTo>
                  <a:lnTo>
                    <a:pt x="35" y="48"/>
                  </a:lnTo>
                  <a:lnTo>
                    <a:pt x="32" y="47"/>
                  </a:lnTo>
                  <a:lnTo>
                    <a:pt x="32" y="46"/>
                  </a:lnTo>
                  <a:lnTo>
                    <a:pt x="31" y="45"/>
                  </a:lnTo>
                  <a:lnTo>
                    <a:pt x="30" y="45"/>
                  </a:lnTo>
                  <a:lnTo>
                    <a:pt x="30" y="44"/>
                  </a:lnTo>
                  <a:lnTo>
                    <a:pt x="28" y="43"/>
                  </a:lnTo>
                  <a:lnTo>
                    <a:pt x="27" y="42"/>
                  </a:lnTo>
                  <a:lnTo>
                    <a:pt x="26" y="42"/>
                  </a:lnTo>
                  <a:lnTo>
                    <a:pt x="25" y="41"/>
                  </a:lnTo>
                  <a:lnTo>
                    <a:pt x="25" y="41"/>
                  </a:lnTo>
                  <a:lnTo>
                    <a:pt x="24" y="41"/>
                  </a:lnTo>
                  <a:lnTo>
                    <a:pt x="24" y="40"/>
                  </a:lnTo>
                  <a:lnTo>
                    <a:pt x="24" y="40"/>
                  </a:lnTo>
                  <a:lnTo>
                    <a:pt x="24" y="40"/>
                  </a:lnTo>
                  <a:lnTo>
                    <a:pt x="23" y="40"/>
                  </a:lnTo>
                  <a:lnTo>
                    <a:pt x="22" y="41"/>
                  </a:lnTo>
                  <a:lnTo>
                    <a:pt x="22" y="41"/>
                  </a:lnTo>
                  <a:lnTo>
                    <a:pt x="22" y="42"/>
                  </a:lnTo>
                  <a:lnTo>
                    <a:pt x="23" y="42"/>
                  </a:lnTo>
                  <a:lnTo>
                    <a:pt x="23" y="43"/>
                  </a:lnTo>
                  <a:lnTo>
                    <a:pt x="22" y="43"/>
                  </a:lnTo>
                  <a:lnTo>
                    <a:pt x="21" y="44"/>
                  </a:lnTo>
                  <a:lnTo>
                    <a:pt x="21" y="44"/>
                  </a:lnTo>
                  <a:lnTo>
                    <a:pt x="21" y="45"/>
                  </a:lnTo>
                  <a:lnTo>
                    <a:pt x="21" y="45"/>
                  </a:lnTo>
                  <a:lnTo>
                    <a:pt x="20" y="46"/>
                  </a:lnTo>
                  <a:lnTo>
                    <a:pt x="20" y="45"/>
                  </a:lnTo>
                  <a:lnTo>
                    <a:pt x="19" y="45"/>
                  </a:lnTo>
                  <a:lnTo>
                    <a:pt x="19" y="44"/>
                  </a:lnTo>
                  <a:lnTo>
                    <a:pt x="17" y="44"/>
                  </a:lnTo>
                  <a:lnTo>
                    <a:pt x="15" y="42"/>
                  </a:lnTo>
                  <a:lnTo>
                    <a:pt x="14" y="42"/>
                  </a:lnTo>
                  <a:lnTo>
                    <a:pt x="13" y="42"/>
                  </a:lnTo>
                  <a:lnTo>
                    <a:pt x="12" y="41"/>
                  </a:lnTo>
                  <a:lnTo>
                    <a:pt x="11" y="41"/>
                  </a:lnTo>
                  <a:lnTo>
                    <a:pt x="10" y="41"/>
                  </a:lnTo>
                  <a:lnTo>
                    <a:pt x="9" y="39"/>
                  </a:lnTo>
                  <a:lnTo>
                    <a:pt x="8" y="38"/>
                  </a:lnTo>
                  <a:lnTo>
                    <a:pt x="7" y="37"/>
                  </a:lnTo>
                  <a:lnTo>
                    <a:pt x="6" y="37"/>
                  </a:lnTo>
                  <a:lnTo>
                    <a:pt x="6" y="37"/>
                  </a:lnTo>
                  <a:lnTo>
                    <a:pt x="6" y="36"/>
                  </a:lnTo>
                  <a:lnTo>
                    <a:pt x="7" y="36"/>
                  </a:lnTo>
                  <a:lnTo>
                    <a:pt x="7" y="36"/>
                  </a:lnTo>
                  <a:lnTo>
                    <a:pt x="8" y="36"/>
                  </a:lnTo>
                  <a:lnTo>
                    <a:pt x="8" y="36"/>
                  </a:lnTo>
                  <a:lnTo>
                    <a:pt x="9" y="36"/>
                  </a:lnTo>
                  <a:lnTo>
                    <a:pt x="9" y="36"/>
                  </a:lnTo>
                  <a:lnTo>
                    <a:pt x="9" y="35"/>
                  </a:lnTo>
                  <a:lnTo>
                    <a:pt x="9" y="34"/>
                  </a:lnTo>
                  <a:lnTo>
                    <a:pt x="8" y="32"/>
                  </a:lnTo>
                  <a:lnTo>
                    <a:pt x="6" y="31"/>
                  </a:lnTo>
                  <a:lnTo>
                    <a:pt x="6" y="31"/>
                  </a:lnTo>
                  <a:lnTo>
                    <a:pt x="7" y="30"/>
                  </a:lnTo>
                  <a:lnTo>
                    <a:pt x="7" y="30"/>
                  </a:lnTo>
                  <a:lnTo>
                    <a:pt x="7" y="30"/>
                  </a:lnTo>
                  <a:lnTo>
                    <a:pt x="9" y="30"/>
                  </a:lnTo>
                  <a:lnTo>
                    <a:pt x="10" y="30"/>
                  </a:lnTo>
                  <a:lnTo>
                    <a:pt x="10" y="30"/>
                  </a:lnTo>
                  <a:lnTo>
                    <a:pt x="10" y="30"/>
                  </a:lnTo>
                  <a:lnTo>
                    <a:pt x="9" y="28"/>
                  </a:lnTo>
                  <a:lnTo>
                    <a:pt x="8" y="27"/>
                  </a:lnTo>
                  <a:lnTo>
                    <a:pt x="7" y="26"/>
                  </a:lnTo>
                  <a:lnTo>
                    <a:pt x="6" y="25"/>
                  </a:lnTo>
                  <a:lnTo>
                    <a:pt x="5" y="25"/>
                  </a:lnTo>
                  <a:lnTo>
                    <a:pt x="5" y="25"/>
                  </a:lnTo>
                  <a:lnTo>
                    <a:pt x="4" y="24"/>
                  </a:lnTo>
                  <a:lnTo>
                    <a:pt x="5" y="24"/>
                  </a:lnTo>
                  <a:lnTo>
                    <a:pt x="4" y="23"/>
                  </a:lnTo>
                  <a:lnTo>
                    <a:pt x="5" y="22"/>
                  </a:lnTo>
                  <a:lnTo>
                    <a:pt x="5" y="21"/>
                  </a:lnTo>
                  <a:lnTo>
                    <a:pt x="6" y="20"/>
                  </a:lnTo>
                  <a:lnTo>
                    <a:pt x="6" y="19"/>
                  </a:lnTo>
                  <a:lnTo>
                    <a:pt x="6" y="18"/>
                  </a:lnTo>
                  <a:lnTo>
                    <a:pt x="6" y="17"/>
                  </a:lnTo>
                  <a:lnTo>
                    <a:pt x="6" y="17"/>
                  </a:lnTo>
                  <a:lnTo>
                    <a:pt x="5" y="17"/>
                  </a:lnTo>
                  <a:lnTo>
                    <a:pt x="4" y="17"/>
                  </a:lnTo>
                  <a:lnTo>
                    <a:pt x="3" y="18"/>
                  </a:lnTo>
                  <a:lnTo>
                    <a:pt x="3" y="18"/>
                  </a:lnTo>
                  <a:lnTo>
                    <a:pt x="2" y="17"/>
                  </a:lnTo>
                  <a:lnTo>
                    <a:pt x="3" y="17"/>
                  </a:lnTo>
                  <a:lnTo>
                    <a:pt x="3" y="17"/>
                  </a:lnTo>
                  <a:lnTo>
                    <a:pt x="3" y="17"/>
                  </a:lnTo>
                  <a:lnTo>
                    <a:pt x="3" y="17"/>
                  </a:lnTo>
                  <a:lnTo>
                    <a:pt x="4" y="16"/>
                  </a:lnTo>
                  <a:lnTo>
                    <a:pt x="3" y="14"/>
                  </a:lnTo>
                  <a:lnTo>
                    <a:pt x="4" y="14"/>
                  </a:lnTo>
                  <a:lnTo>
                    <a:pt x="4" y="14"/>
                  </a:lnTo>
                  <a:lnTo>
                    <a:pt x="4" y="13"/>
                  </a:lnTo>
                  <a:lnTo>
                    <a:pt x="4" y="14"/>
                  </a:lnTo>
                  <a:lnTo>
                    <a:pt x="5" y="14"/>
                  </a:lnTo>
                  <a:lnTo>
                    <a:pt x="6" y="14"/>
                  </a:lnTo>
                  <a:lnTo>
                    <a:pt x="6" y="13"/>
                  </a:lnTo>
                  <a:lnTo>
                    <a:pt x="6" y="13"/>
                  </a:lnTo>
                  <a:lnTo>
                    <a:pt x="6" y="13"/>
                  </a:lnTo>
                  <a:lnTo>
                    <a:pt x="6" y="13"/>
                  </a:lnTo>
                  <a:lnTo>
                    <a:pt x="6" y="12"/>
                  </a:lnTo>
                  <a:lnTo>
                    <a:pt x="5" y="12"/>
                  </a:lnTo>
                  <a:lnTo>
                    <a:pt x="3" y="11"/>
                  </a:lnTo>
                  <a:lnTo>
                    <a:pt x="2" y="11"/>
                  </a:lnTo>
                  <a:lnTo>
                    <a:pt x="2" y="10"/>
                  </a:lnTo>
                  <a:lnTo>
                    <a:pt x="2" y="9"/>
                  </a:lnTo>
                  <a:lnTo>
                    <a:pt x="2" y="9"/>
                  </a:lnTo>
                  <a:lnTo>
                    <a:pt x="2" y="9"/>
                  </a:lnTo>
                  <a:lnTo>
                    <a:pt x="1" y="8"/>
                  </a:lnTo>
                  <a:lnTo>
                    <a:pt x="1" y="8"/>
                  </a:lnTo>
                  <a:lnTo>
                    <a:pt x="1" y="7"/>
                  </a:lnTo>
                  <a:lnTo>
                    <a:pt x="0" y="6"/>
                  </a:lnTo>
                  <a:lnTo>
                    <a:pt x="0" y="5"/>
                  </a:lnTo>
                  <a:lnTo>
                    <a:pt x="0" y="4"/>
                  </a:lnTo>
                  <a:lnTo>
                    <a:pt x="0" y="4"/>
                  </a:lnTo>
                  <a:lnTo>
                    <a:pt x="0" y="4"/>
                  </a:lnTo>
                  <a:lnTo>
                    <a:pt x="1" y="4"/>
                  </a:lnTo>
                  <a:lnTo>
                    <a:pt x="1" y="3"/>
                  </a:lnTo>
                  <a:lnTo>
                    <a:pt x="2" y="3"/>
                  </a:lnTo>
                  <a:lnTo>
                    <a:pt x="2" y="2"/>
                  </a:lnTo>
                  <a:lnTo>
                    <a:pt x="2" y="2"/>
                  </a:lnTo>
                  <a:lnTo>
                    <a:pt x="3" y="3"/>
                  </a:lnTo>
                  <a:lnTo>
                    <a:pt x="3" y="3"/>
                  </a:lnTo>
                  <a:lnTo>
                    <a:pt x="4" y="3"/>
                  </a:lnTo>
                  <a:lnTo>
                    <a:pt x="5" y="2"/>
                  </a:lnTo>
                  <a:lnTo>
                    <a:pt x="5" y="2"/>
                  </a:lnTo>
                  <a:lnTo>
                    <a:pt x="6" y="2"/>
                  </a:lnTo>
                  <a:lnTo>
                    <a:pt x="6" y="1"/>
                  </a:lnTo>
                  <a:lnTo>
                    <a:pt x="7" y="1"/>
                  </a:lnTo>
                  <a:lnTo>
                    <a:pt x="7" y="0"/>
                  </a:lnTo>
                  <a:lnTo>
                    <a:pt x="9"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1329"/>
            <p:cNvSpPr>
              <a:spLocks/>
            </p:cNvSpPr>
            <p:nvPr/>
          </p:nvSpPr>
          <p:spPr bwMode="auto">
            <a:xfrm>
              <a:off x="4138613" y="1350963"/>
              <a:ext cx="117475" cy="96838"/>
            </a:xfrm>
            <a:custGeom>
              <a:avLst/>
              <a:gdLst>
                <a:gd name="T0" fmla="*/ 64 w 74"/>
                <a:gd name="T1" fmla="*/ 31 h 61"/>
                <a:gd name="T2" fmla="*/ 67 w 74"/>
                <a:gd name="T3" fmla="*/ 34 h 61"/>
                <a:gd name="T4" fmla="*/ 67 w 74"/>
                <a:gd name="T5" fmla="*/ 39 h 61"/>
                <a:gd name="T6" fmla="*/ 66 w 74"/>
                <a:gd name="T7" fmla="*/ 42 h 61"/>
                <a:gd name="T8" fmla="*/ 68 w 74"/>
                <a:gd name="T9" fmla="*/ 47 h 61"/>
                <a:gd name="T10" fmla="*/ 70 w 74"/>
                <a:gd name="T11" fmla="*/ 46 h 61"/>
                <a:gd name="T12" fmla="*/ 72 w 74"/>
                <a:gd name="T13" fmla="*/ 48 h 61"/>
                <a:gd name="T14" fmla="*/ 73 w 74"/>
                <a:gd name="T15" fmla="*/ 52 h 61"/>
                <a:gd name="T16" fmla="*/ 73 w 74"/>
                <a:gd name="T17" fmla="*/ 57 h 61"/>
                <a:gd name="T18" fmla="*/ 74 w 74"/>
                <a:gd name="T19" fmla="*/ 60 h 61"/>
                <a:gd name="T20" fmla="*/ 68 w 74"/>
                <a:gd name="T21" fmla="*/ 60 h 61"/>
                <a:gd name="T22" fmla="*/ 61 w 74"/>
                <a:gd name="T23" fmla="*/ 60 h 61"/>
                <a:gd name="T24" fmla="*/ 57 w 74"/>
                <a:gd name="T25" fmla="*/ 59 h 61"/>
                <a:gd name="T26" fmla="*/ 54 w 74"/>
                <a:gd name="T27" fmla="*/ 58 h 61"/>
                <a:gd name="T28" fmla="*/ 53 w 74"/>
                <a:gd name="T29" fmla="*/ 58 h 61"/>
                <a:gd name="T30" fmla="*/ 52 w 74"/>
                <a:gd name="T31" fmla="*/ 56 h 61"/>
                <a:gd name="T32" fmla="*/ 45 w 74"/>
                <a:gd name="T33" fmla="*/ 56 h 61"/>
                <a:gd name="T34" fmla="*/ 31 w 74"/>
                <a:gd name="T35" fmla="*/ 56 h 61"/>
                <a:gd name="T36" fmla="*/ 19 w 74"/>
                <a:gd name="T37" fmla="*/ 59 h 61"/>
                <a:gd name="T38" fmla="*/ 12 w 74"/>
                <a:gd name="T39" fmla="*/ 60 h 61"/>
                <a:gd name="T40" fmla="*/ 8 w 74"/>
                <a:gd name="T41" fmla="*/ 60 h 61"/>
                <a:gd name="T42" fmla="*/ 11 w 74"/>
                <a:gd name="T43" fmla="*/ 57 h 61"/>
                <a:gd name="T44" fmla="*/ 12 w 74"/>
                <a:gd name="T45" fmla="*/ 57 h 61"/>
                <a:gd name="T46" fmla="*/ 9 w 74"/>
                <a:gd name="T47" fmla="*/ 57 h 61"/>
                <a:gd name="T48" fmla="*/ 8 w 74"/>
                <a:gd name="T49" fmla="*/ 56 h 61"/>
                <a:gd name="T50" fmla="*/ 8 w 74"/>
                <a:gd name="T51" fmla="*/ 51 h 61"/>
                <a:gd name="T52" fmla="*/ 15 w 74"/>
                <a:gd name="T53" fmla="*/ 49 h 61"/>
                <a:gd name="T54" fmla="*/ 20 w 74"/>
                <a:gd name="T55" fmla="*/ 47 h 61"/>
                <a:gd name="T56" fmla="*/ 26 w 74"/>
                <a:gd name="T57" fmla="*/ 46 h 61"/>
                <a:gd name="T58" fmla="*/ 29 w 74"/>
                <a:gd name="T59" fmla="*/ 44 h 61"/>
                <a:gd name="T60" fmla="*/ 33 w 74"/>
                <a:gd name="T61" fmla="*/ 46 h 61"/>
                <a:gd name="T62" fmla="*/ 42 w 74"/>
                <a:gd name="T63" fmla="*/ 48 h 61"/>
                <a:gd name="T64" fmla="*/ 42 w 74"/>
                <a:gd name="T65" fmla="*/ 44 h 61"/>
                <a:gd name="T66" fmla="*/ 38 w 74"/>
                <a:gd name="T67" fmla="*/ 45 h 61"/>
                <a:gd name="T68" fmla="*/ 34 w 74"/>
                <a:gd name="T69" fmla="*/ 42 h 61"/>
                <a:gd name="T70" fmla="*/ 29 w 74"/>
                <a:gd name="T71" fmla="*/ 40 h 61"/>
                <a:gd name="T72" fmla="*/ 21 w 74"/>
                <a:gd name="T73" fmla="*/ 44 h 61"/>
                <a:gd name="T74" fmla="*/ 11 w 74"/>
                <a:gd name="T75" fmla="*/ 41 h 61"/>
                <a:gd name="T76" fmla="*/ 9 w 74"/>
                <a:gd name="T77" fmla="*/ 38 h 61"/>
                <a:gd name="T78" fmla="*/ 9 w 74"/>
                <a:gd name="T79" fmla="*/ 37 h 61"/>
                <a:gd name="T80" fmla="*/ 6 w 74"/>
                <a:gd name="T81" fmla="*/ 32 h 61"/>
                <a:gd name="T82" fmla="*/ 2 w 74"/>
                <a:gd name="T83" fmla="*/ 27 h 61"/>
                <a:gd name="T84" fmla="*/ 1 w 74"/>
                <a:gd name="T85" fmla="*/ 26 h 61"/>
                <a:gd name="T86" fmla="*/ 12 w 74"/>
                <a:gd name="T87" fmla="*/ 12 h 61"/>
                <a:gd name="T88" fmla="*/ 13 w 74"/>
                <a:gd name="T89" fmla="*/ 6 h 61"/>
                <a:gd name="T90" fmla="*/ 16 w 74"/>
                <a:gd name="T91" fmla="*/ 2 h 61"/>
                <a:gd name="T92" fmla="*/ 21 w 74"/>
                <a:gd name="T93" fmla="*/ 2 h 61"/>
                <a:gd name="T94" fmla="*/ 29 w 74"/>
                <a:gd name="T95" fmla="*/ 1 h 61"/>
                <a:gd name="T96" fmla="*/ 30 w 74"/>
                <a:gd name="T97" fmla="*/ 0 h 61"/>
                <a:gd name="T98" fmla="*/ 32 w 74"/>
                <a:gd name="T99" fmla="*/ 0 h 61"/>
                <a:gd name="T100" fmla="*/ 42 w 74"/>
                <a:gd name="T101" fmla="*/ 3 h 61"/>
                <a:gd name="T102" fmla="*/ 44 w 74"/>
                <a:gd name="T103" fmla="*/ 7 h 61"/>
                <a:gd name="T104" fmla="*/ 46 w 74"/>
                <a:gd name="T105" fmla="*/ 7 h 61"/>
                <a:gd name="T106" fmla="*/ 49 w 74"/>
                <a:gd name="T107" fmla="*/ 9 h 61"/>
                <a:gd name="T108" fmla="*/ 50 w 74"/>
                <a:gd name="T109" fmla="*/ 10 h 61"/>
                <a:gd name="T110" fmla="*/ 53 w 74"/>
                <a:gd name="T111" fmla="*/ 15 h 61"/>
                <a:gd name="T112" fmla="*/ 54 w 74"/>
                <a:gd name="T113" fmla="*/ 17 h 61"/>
                <a:gd name="T114" fmla="*/ 56 w 74"/>
                <a:gd name="T115" fmla="*/ 20 h 61"/>
                <a:gd name="T116" fmla="*/ 57 w 74"/>
                <a:gd name="T117" fmla="*/ 21 h 61"/>
                <a:gd name="T118" fmla="*/ 61 w 74"/>
                <a:gd name="T119" fmla="*/ 2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 h="61">
                  <a:moveTo>
                    <a:pt x="64" y="26"/>
                  </a:moveTo>
                  <a:lnTo>
                    <a:pt x="65" y="28"/>
                  </a:lnTo>
                  <a:lnTo>
                    <a:pt x="65" y="29"/>
                  </a:lnTo>
                  <a:lnTo>
                    <a:pt x="64" y="31"/>
                  </a:lnTo>
                  <a:lnTo>
                    <a:pt x="65" y="32"/>
                  </a:lnTo>
                  <a:lnTo>
                    <a:pt x="66" y="33"/>
                  </a:lnTo>
                  <a:lnTo>
                    <a:pt x="66" y="33"/>
                  </a:lnTo>
                  <a:lnTo>
                    <a:pt x="67" y="34"/>
                  </a:lnTo>
                  <a:lnTo>
                    <a:pt x="67" y="36"/>
                  </a:lnTo>
                  <a:lnTo>
                    <a:pt x="67" y="37"/>
                  </a:lnTo>
                  <a:lnTo>
                    <a:pt x="67" y="38"/>
                  </a:lnTo>
                  <a:lnTo>
                    <a:pt x="67" y="39"/>
                  </a:lnTo>
                  <a:lnTo>
                    <a:pt x="67" y="39"/>
                  </a:lnTo>
                  <a:lnTo>
                    <a:pt x="67" y="40"/>
                  </a:lnTo>
                  <a:lnTo>
                    <a:pt x="66" y="41"/>
                  </a:lnTo>
                  <a:lnTo>
                    <a:pt x="66" y="42"/>
                  </a:lnTo>
                  <a:lnTo>
                    <a:pt x="67" y="45"/>
                  </a:lnTo>
                  <a:lnTo>
                    <a:pt x="68" y="46"/>
                  </a:lnTo>
                  <a:lnTo>
                    <a:pt x="68" y="46"/>
                  </a:lnTo>
                  <a:lnTo>
                    <a:pt x="68" y="47"/>
                  </a:lnTo>
                  <a:lnTo>
                    <a:pt x="69" y="47"/>
                  </a:lnTo>
                  <a:lnTo>
                    <a:pt x="69" y="47"/>
                  </a:lnTo>
                  <a:lnTo>
                    <a:pt x="69" y="47"/>
                  </a:lnTo>
                  <a:lnTo>
                    <a:pt x="70" y="46"/>
                  </a:lnTo>
                  <a:lnTo>
                    <a:pt x="71" y="46"/>
                  </a:lnTo>
                  <a:lnTo>
                    <a:pt x="71" y="47"/>
                  </a:lnTo>
                  <a:lnTo>
                    <a:pt x="72" y="48"/>
                  </a:lnTo>
                  <a:lnTo>
                    <a:pt x="72" y="48"/>
                  </a:lnTo>
                  <a:lnTo>
                    <a:pt x="72" y="49"/>
                  </a:lnTo>
                  <a:lnTo>
                    <a:pt x="73" y="50"/>
                  </a:lnTo>
                  <a:lnTo>
                    <a:pt x="73" y="51"/>
                  </a:lnTo>
                  <a:lnTo>
                    <a:pt x="73" y="52"/>
                  </a:lnTo>
                  <a:lnTo>
                    <a:pt x="74" y="52"/>
                  </a:lnTo>
                  <a:lnTo>
                    <a:pt x="74" y="54"/>
                  </a:lnTo>
                  <a:lnTo>
                    <a:pt x="74" y="55"/>
                  </a:lnTo>
                  <a:lnTo>
                    <a:pt x="73" y="57"/>
                  </a:lnTo>
                  <a:lnTo>
                    <a:pt x="73" y="57"/>
                  </a:lnTo>
                  <a:lnTo>
                    <a:pt x="73" y="58"/>
                  </a:lnTo>
                  <a:lnTo>
                    <a:pt x="74" y="59"/>
                  </a:lnTo>
                  <a:lnTo>
                    <a:pt x="74" y="60"/>
                  </a:lnTo>
                  <a:lnTo>
                    <a:pt x="73" y="59"/>
                  </a:lnTo>
                  <a:lnTo>
                    <a:pt x="72" y="59"/>
                  </a:lnTo>
                  <a:lnTo>
                    <a:pt x="69" y="60"/>
                  </a:lnTo>
                  <a:lnTo>
                    <a:pt x="68" y="60"/>
                  </a:lnTo>
                  <a:lnTo>
                    <a:pt x="66" y="60"/>
                  </a:lnTo>
                  <a:lnTo>
                    <a:pt x="65" y="60"/>
                  </a:lnTo>
                  <a:lnTo>
                    <a:pt x="63" y="61"/>
                  </a:lnTo>
                  <a:lnTo>
                    <a:pt x="61" y="60"/>
                  </a:lnTo>
                  <a:lnTo>
                    <a:pt x="60" y="60"/>
                  </a:lnTo>
                  <a:lnTo>
                    <a:pt x="59" y="60"/>
                  </a:lnTo>
                  <a:lnTo>
                    <a:pt x="58" y="60"/>
                  </a:lnTo>
                  <a:lnTo>
                    <a:pt x="57" y="59"/>
                  </a:lnTo>
                  <a:lnTo>
                    <a:pt x="56" y="59"/>
                  </a:lnTo>
                  <a:lnTo>
                    <a:pt x="55" y="58"/>
                  </a:lnTo>
                  <a:lnTo>
                    <a:pt x="55" y="58"/>
                  </a:lnTo>
                  <a:lnTo>
                    <a:pt x="54" y="58"/>
                  </a:lnTo>
                  <a:lnTo>
                    <a:pt x="54" y="58"/>
                  </a:lnTo>
                  <a:lnTo>
                    <a:pt x="54" y="59"/>
                  </a:lnTo>
                  <a:lnTo>
                    <a:pt x="53" y="58"/>
                  </a:lnTo>
                  <a:lnTo>
                    <a:pt x="53" y="58"/>
                  </a:lnTo>
                  <a:lnTo>
                    <a:pt x="53" y="57"/>
                  </a:lnTo>
                  <a:lnTo>
                    <a:pt x="53" y="57"/>
                  </a:lnTo>
                  <a:lnTo>
                    <a:pt x="53" y="56"/>
                  </a:lnTo>
                  <a:lnTo>
                    <a:pt x="52" y="56"/>
                  </a:lnTo>
                  <a:lnTo>
                    <a:pt x="51" y="56"/>
                  </a:lnTo>
                  <a:lnTo>
                    <a:pt x="49" y="56"/>
                  </a:lnTo>
                  <a:lnTo>
                    <a:pt x="49" y="56"/>
                  </a:lnTo>
                  <a:lnTo>
                    <a:pt x="45" y="56"/>
                  </a:lnTo>
                  <a:lnTo>
                    <a:pt x="41" y="56"/>
                  </a:lnTo>
                  <a:lnTo>
                    <a:pt x="38" y="56"/>
                  </a:lnTo>
                  <a:lnTo>
                    <a:pt x="34" y="56"/>
                  </a:lnTo>
                  <a:lnTo>
                    <a:pt x="31" y="56"/>
                  </a:lnTo>
                  <a:lnTo>
                    <a:pt x="28" y="56"/>
                  </a:lnTo>
                  <a:lnTo>
                    <a:pt x="25" y="57"/>
                  </a:lnTo>
                  <a:lnTo>
                    <a:pt x="22" y="58"/>
                  </a:lnTo>
                  <a:lnTo>
                    <a:pt x="19" y="59"/>
                  </a:lnTo>
                  <a:lnTo>
                    <a:pt x="16" y="59"/>
                  </a:lnTo>
                  <a:lnTo>
                    <a:pt x="14" y="59"/>
                  </a:lnTo>
                  <a:lnTo>
                    <a:pt x="13" y="60"/>
                  </a:lnTo>
                  <a:lnTo>
                    <a:pt x="12" y="60"/>
                  </a:lnTo>
                  <a:lnTo>
                    <a:pt x="11" y="60"/>
                  </a:lnTo>
                  <a:lnTo>
                    <a:pt x="9" y="60"/>
                  </a:lnTo>
                  <a:lnTo>
                    <a:pt x="9" y="60"/>
                  </a:lnTo>
                  <a:lnTo>
                    <a:pt x="8" y="60"/>
                  </a:lnTo>
                  <a:lnTo>
                    <a:pt x="8" y="59"/>
                  </a:lnTo>
                  <a:lnTo>
                    <a:pt x="8" y="58"/>
                  </a:lnTo>
                  <a:lnTo>
                    <a:pt x="9" y="57"/>
                  </a:lnTo>
                  <a:lnTo>
                    <a:pt x="11" y="57"/>
                  </a:lnTo>
                  <a:lnTo>
                    <a:pt x="12" y="57"/>
                  </a:lnTo>
                  <a:lnTo>
                    <a:pt x="12" y="57"/>
                  </a:lnTo>
                  <a:lnTo>
                    <a:pt x="12" y="57"/>
                  </a:lnTo>
                  <a:lnTo>
                    <a:pt x="12" y="57"/>
                  </a:lnTo>
                  <a:lnTo>
                    <a:pt x="11" y="56"/>
                  </a:lnTo>
                  <a:lnTo>
                    <a:pt x="10" y="55"/>
                  </a:lnTo>
                  <a:lnTo>
                    <a:pt x="10" y="56"/>
                  </a:lnTo>
                  <a:lnTo>
                    <a:pt x="9" y="57"/>
                  </a:lnTo>
                  <a:lnTo>
                    <a:pt x="9" y="57"/>
                  </a:lnTo>
                  <a:lnTo>
                    <a:pt x="9" y="57"/>
                  </a:lnTo>
                  <a:lnTo>
                    <a:pt x="8" y="57"/>
                  </a:lnTo>
                  <a:lnTo>
                    <a:pt x="8" y="56"/>
                  </a:lnTo>
                  <a:lnTo>
                    <a:pt x="8" y="56"/>
                  </a:lnTo>
                  <a:lnTo>
                    <a:pt x="8" y="53"/>
                  </a:lnTo>
                  <a:lnTo>
                    <a:pt x="8" y="52"/>
                  </a:lnTo>
                  <a:lnTo>
                    <a:pt x="8" y="51"/>
                  </a:lnTo>
                  <a:lnTo>
                    <a:pt x="9" y="50"/>
                  </a:lnTo>
                  <a:lnTo>
                    <a:pt x="10" y="49"/>
                  </a:lnTo>
                  <a:lnTo>
                    <a:pt x="12" y="49"/>
                  </a:lnTo>
                  <a:lnTo>
                    <a:pt x="15" y="49"/>
                  </a:lnTo>
                  <a:lnTo>
                    <a:pt x="17" y="49"/>
                  </a:lnTo>
                  <a:lnTo>
                    <a:pt x="19" y="49"/>
                  </a:lnTo>
                  <a:lnTo>
                    <a:pt x="20" y="47"/>
                  </a:lnTo>
                  <a:lnTo>
                    <a:pt x="20" y="47"/>
                  </a:lnTo>
                  <a:lnTo>
                    <a:pt x="22" y="47"/>
                  </a:lnTo>
                  <a:lnTo>
                    <a:pt x="24" y="46"/>
                  </a:lnTo>
                  <a:lnTo>
                    <a:pt x="26" y="46"/>
                  </a:lnTo>
                  <a:lnTo>
                    <a:pt x="26" y="46"/>
                  </a:lnTo>
                  <a:lnTo>
                    <a:pt x="28" y="45"/>
                  </a:lnTo>
                  <a:lnTo>
                    <a:pt x="28" y="44"/>
                  </a:lnTo>
                  <a:lnTo>
                    <a:pt x="29" y="44"/>
                  </a:lnTo>
                  <a:lnTo>
                    <a:pt x="29" y="44"/>
                  </a:lnTo>
                  <a:lnTo>
                    <a:pt x="30" y="45"/>
                  </a:lnTo>
                  <a:lnTo>
                    <a:pt x="31" y="45"/>
                  </a:lnTo>
                  <a:lnTo>
                    <a:pt x="32" y="46"/>
                  </a:lnTo>
                  <a:lnTo>
                    <a:pt x="33" y="46"/>
                  </a:lnTo>
                  <a:lnTo>
                    <a:pt x="34" y="47"/>
                  </a:lnTo>
                  <a:lnTo>
                    <a:pt x="37" y="48"/>
                  </a:lnTo>
                  <a:lnTo>
                    <a:pt x="39" y="48"/>
                  </a:lnTo>
                  <a:lnTo>
                    <a:pt x="42" y="48"/>
                  </a:lnTo>
                  <a:lnTo>
                    <a:pt x="44" y="47"/>
                  </a:lnTo>
                  <a:lnTo>
                    <a:pt x="44" y="46"/>
                  </a:lnTo>
                  <a:lnTo>
                    <a:pt x="44" y="45"/>
                  </a:lnTo>
                  <a:lnTo>
                    <a:pt x="42" y="44"/>
                  </a:lnTo>
                  <a:lnTo>
                    <a:pt x="40" y="44"/>
                  </a:lnTo>
                  <a:lnTo>
                    <a:pt x="40" y="45"/>
                  </a:lnTo>
                  <a:lnTo>
                    <a:pt x="39" y="45"/>
                  </a:lnTo>
                  <a:lnTo>
                    <a:pt x="38" y="45"/>
                  </a:lnTo>
                  <a:lnTo>
                    <a:pt x="37" y="45"/>
                  </a:lnTo>
                  <a:lnTo>
                    <a:pt x="36" y="44"/>
                  </a:lnTo>
                  <a:lnTo>
                    <a:pt x="35" y="42"/>
                  </a:lnTo>
                  <a:lnTo>
                    <a:pt x="34" y="42"/>
                  </a:lnTo>
                  <a:lnTo>
                    <a:pt x="33" y="41"/>
                  </a:lnTo>
                  <a:lnTo>
                    <a:pt x="31" y="40"/>
                  </a:lnTo>
                  <a:lnTo>
                    <a:pt x="30" y="40"/>
                  </a:lnTo>
                  <a:lnTo>
                    <a:pt x="29" y="40"/>
                  </a:lnTo>
                  <a:lnTo>
                    <a:pt x="26" y="40"/>
                  </a:lnTo>
                  <a:lnTo>
                    <a:pt x="24" y="41"/>
                  </a:lnTo>
                  <a:lnTo>
                    <a:pt x="23" y="44"/>
                  </a:lnTo>
                  <a:lnTo>
                    <a:pt x="21" y="44"/>
                  </a:lnTo>
                  <a:lnTo>
                    <a:pt x="18" y="44"/>
                  </a:lnTo>
                  <a:lnTo>
                    <a:pt x="14" y="42"/>
                  </a:lnTo>
                  <a:lnTo>
                    <a:pt x="11" y="44"/>
                  </a:lnTo>
                  <a:lnTo>
                    <a:pt x="11" y="41"/>
                  </a:lnTo>
                  <a:lnTo>
                    <a:pt x="10" y="40"/>
                  </a:lnTo>
                  <a:lnTo>
                    <a:pt x="9" y="39"/>
                  </a:lnTo>
                  <a:lnTo>
                    <a:pt x="9" y="38"/>
                  </a:lnTo>
                  <a:lnTo>
                    <a:pt x="9" y="38"/>
                  </a:lnTo>
                  <a:lnTo>
                    <a:pt x="10" y="37"/>
                  </a:lnTo>
                  <a:lnTo>
                    <a:pt x="10" y="36"/>
                  </a:lnTo>
                  <a:lnTo>
                    <a:pt x="10" y="37"/>
                  </a:lnTo>
                  <a:lnTo>
                    <a:pt x="9" y="37"/>
                  </a:lnTo>
                  <a:lnTo>
                    <a:pt x="8" y="37"/>
                  </a:lnTo>
                  <a:lnTo>
                    <a:pt x="8" y="36"/>
                  </a:lnTo>
                  <a:lnTo>
                    <a:pt x="7" y="34"/>
                  </a:lnTo>
                  <a:lnTo>
                    <a:pt x="6" y="32"/>
                  </a:lnTo>
                  <a:lnTo>
                    <a:pt x="5" y="30"/>
                  </a:lnTo>
                  <a:lnTo>
                    <a:pt x="4" y="28"/>
                  </a:lnTo>
                  <a:lnTo>
                    <a:pt x="3" y="28"/>
                  </a:lnTo>
                  <a:lnTo>
                    <a:pt x="2" y="27"/>
                  </a:lnTo>
                  <a:lnTo>
                    <a:pt x="1" y="27"/>
                  </a:lnTo>
                  <a:lnTo>
                    <a:pt x="1" y="28"/>
                  </a:lnTo>
                  <a:lnTo>
                    <a:pt x="0" y="27"/>
                  </a:lnTo>
                  <a:lnTo>
                    <a:pt x="1" y="26"/>
                  </a:lnTo>
                  <a:lnTo>
                    <a:pt x="4" y="25"/>
                  </a:lnTo>
                  <a:lnTo>
                    <a:pt x="8" y="20"/>
                  </a:lnTo>
                  <a:lnTo>
                    <a:pt x="11" y="14"/>
                  </a:lnTo>
                  <a:lnTo>
                    <a:pt x="12" y="12"/>
                  </a:lnTo>
                  <a:lnTo>
                    <a:pt x="12" y="11"/>
                  </a:lnTo>
                  <a:lnTo>
                    <a:pt x="12" y="9"/>
                  </a:lnTo>
                  <a:lnTo>
                    <a:pt x="13" y="6"/>
                  </a:lnTo>
                  <a:lnTo>
                    <a:pt x="13" y="6"/>
                  </a:lnTo>
                  <a:lnTo>
                    <a:pt x="14" y="5"/>
                  </a:lnTo>
                  <a:lnTo>
                    <a:pt x="15" y="3"/>
                  </a:lnTo>
                  <a:lnTo>
                    <a:pt x="15" y="2"/>
                  </a:lnTo>
                  <a:lnTo>
                    <a:pt x="16" y="2"/>
                  </a:lnTo>
                  <a:lnTo>
                    <a:pt x="17" y="2"/>
                  </a:lnTo>
                  <a:lnTo>
                    <a:pt x="17" y="2"/>
                  </a:lnTo>
                  <a:lnTo>
                    <a:pt x="19" y="2"/>
                  </a:lnTo>
                  <a:lnTo>
                    <a:pt x="21" y="2"/>
                  </a:lnTo>
                  <a:lnTo>
                    <a:pt x="23" y="2"/>
                  </a:lnTo>
                  <a:lnTo>
                    <a:pt x="24" y="2"/>
                  </a:lnTo>
                  <a:lnTo>
                    <a:pt x="26" y="1"/>
                  </a:lnTo>
                  <a:lnTo>
                    <a:pt x="29" y="1"/>
                  </a:lnTo>
                  <a:lnTo>
                    <a:pt x="30" y="1"/>
                  </a:lnTo>
                  <a:lnTo>
                    <a:pt x="30" y="0"/>
                  </a:lnTo>
                  <a:lnTo>
                    <a:pt x="30" y="0"/>
                  </a:lnTo>
                  <a:lnTo>
                    <a:pt x="30" y="0"/>
                  </a:lnTo>
                  <a:lnTo>
                    <a:pt x="31" y="0"/>
                  </a:lnTo>
                  <a:lnTo>
                    <a:pt x="31" y="0"/>
                  </a:lnTo>
                  <a:lnTo>
                    <a:pt x="32" y="0"/>
                  </a:lnTo>
                  <a:lnTo>
                    <a:pt x="32" y="0"/>
                  </a:lnTo>
                  <a:lnTo>
                    <a:pt x="34" y="0"/>
                  </a:lnTo>
                  <a:lnTo>
                    <a:pt x="37" y="0"/>
                  </a:lnTo>
                  <a:lnTo>
                    <a:pt x="39" y="1"/>
                  </a:lnTo>
                  <a:lnTo>
                    <a:pt x="42" y="3"/>
                  </a:lnTo>
                  <a:lnTo>
                    <a:pt x="43" y="5"/>
                  </a:lnTo>
                  <a:lnTo>
                    <a:pt x="43" y="6"/>
                  </a:lnTo>
                  <a:lnTo>
                    <a:pt x="44" y="6"/>
                  </a:lnTo>
                  <a:lnTo>
                    <a:pt x="44" y="7"/>
                  </a:lnTo>
                  <a:lnTo>
                    <a:pt x="45" y="7"/>
                  </a:lnTo>
                  <a:lnTo>
                    <a:pt x="46" y="7"/>
                  </a:lnTo>
                  <a:lnTo>
                    <a:pt x="46" y="7"/>
                  </a:lnTo>
                  <a:lnTo>
                    <a:pt x="46" y="7"/>
                  </a:lnTo>
                  <a:lnTo>
                    <a:pt x="47" y="7"/>
                  </a:lnTo>
                  <a:lnTo>
                    <a:pt x="48" y="7"/>
                  </a:lnTo>
                  <a:lnTo>
                    <a:pt x="48" y="7"/>
                  </a:lnTo>
                  <a:lnTo>
                    <a:pt x="49" y="9"/>
                  </a:lnTo>
                  <a:lnTo>
                    <a:pt x="49" y="9"/>
                  </a:lnTo>
                  <a:lnTo>
                    <a:pt x="49" y="9"/>
                  </a:lnTo>
                  <a:lnTo>
                    <a:pt x="50" y="9"/>
                  </a:lnTo>
                  <a:lnTo>
                    <a:pt x="50" y="10"/>
                  </a:lnTo>
                  <a:lnTo>
                    <a:pt x="51" y="12"/>
                  </a:lnTo>
                  <a:lnTo>
                    <a:pt x="51" y="14"/>
                  </a:lnTo>
                  <a:lnTo>
                    <a:pt x="52" y="15"/>
                  </a:lnTo>
                  <a:lnTo>
                    <a:pt x="53" y="15"/>
                  </a:lnTo>
                  <a:lnTo>
                    <a:pt x="53" y="16"/>
                  </a:lnTo>
                  <a:lnTo>
                    <a:pt x="53" y="16"/>
                  </a:lnTo>
                  <a:lnTo>
                    <a:pt x="53" y="17"/>
                  </a:lnTo>
                  <a:lnTo>
                    <a:pt x="54" y="17"/>
                  </a:lnTo>
                  <a:lnTo>
                    <a:pt x="54" y="17"/>
                  </a:lnTo>
                  <a:lnTo>
                    <a:pt x="55" y="17"/>
                  </a:lnTo>
                  <a:lnTo>
                    <a:pt x="56" y="19"/>
                  </a:lnTo>
                  <a:lnTo>
                    <a:pt x="56" y="20"/>
                  </a:lnTo>
                  <a:lnTo>
                    <a:pt x="56" y="20"/>
                  </a:lnTo>
                  <a:lnTo>
                    <a:pt x="56" y="20"/>
                  </a:lnTo>
                  <a:lnTo>
                    <a:pt x="56" y="21"/>
                  </a:lnTo>
                  <a:lnTo>
                    <a:pt x="57" y="21"/>
                  </a:lnTo>
                  <a:lnTo>
                    <a:pt x="57" y="22"/>
                  </a:lnTo>
                  <a:lnTo>
                    <a:pt x="58" y="22"/>
                  </a:lnTo>
                  <a:lnTo>
                    <a:pt x="60" y="23"/>
                  </a:lnTo>
                  <a:lnTo>
                    <a:pt x="61" y="24"/>
                  </a:lnTo>
                  <a:lnTo>
                    <a:pt x="61" y="25"/>
                  </a:lnTo>
                  <a:lnTo>
                    <a:pt x="63" y="26"/>
                  </a:lnTo>
                  <a:lnTo>
                    <a:pt x="64" y="2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1330"/>
            <p:cNvSpPr>
              <a:spLocks noEditPoints="1"/>
            </p:cNvSpPr>
            <p:nvPr/>
          </p:nvSpPr>
          <p:spPr bwMode="auto">
            <a:xfrm>
              <a:off x="5126038" y="1011238"/>
              <a:ext cx="409575" cy="346075"/>
            </a:xfrm>
            <a:custGeom>
              <a:avLst/>
              <a:gdLst>
                <a:gd name="T0" fmla="*/ 101 w 258"/>
                <a:gd name="T1" fmla="*/ 215 h 218"/>
                <a:gd name="T2" fmla="*/ 97 w 258"/>
                <a:gd name="T3" fmla="*/ 214 h 218"/>
                <a:gd name="T4" fmla="*/ 97 w 258"/>
                <a:gd name="T5" fmla="*/ 210 h 218"/>
                <a:gd name="T6" fmla="*/ 30 w 258"/>
                <a:gd name="T7" fmla="*/ 93 h 218"/>
                <a:gd name="T8" fmla="*/ 26 w 258"/>
                <a:gd name="T9" fmla="*/ 90 h 218"/>
                <a:gd name="T10" fmla="*/ 26 w 258"/>
                <a:gd name="T11" fmla="*/ 89 h 218"/>
                <a:gd name="T12" fmla="*/ 118 w 258"/>
                <a:gd name="T13" fmla="*/ 40 h 218"/>
                <a:gd name="T14" fmla="*/ 145 w 258"/>
                <a:gd name="T15" fmla="*/ 42 h 218"/>
                <a:gd name="T16" fmla="*/ 156 w 258"/>
                <a:gd name="T17" fmla="*/ 50 h 218"/>
                <a:gd name="T18" fmla="*/ 168 w 258"/>
                <a:gd name="T19" fmla="*/ 58 h 218"/>
                <a:gd name="T20" fmla="*/ 173 w 258"/>
                <a:gd name="T21" fmla="*/ 64 h 218"/>
                <a:gd name="T22" fmla="*/ 184 w 258"/>
                <a:gd name="T23" fmla="*/ 73 h 218"/>
                <a:gd name="T24" fmla="*/ 185 w 258"/>
                <a:gd name="T25" fmla="*/ 77 h 218"/>
                <a:gd name="T26" fmla="*/ 186 w 258"/>
                <a:gd name="T27" fmla="*/ 83 h 218"/>
                <a:gd name="T28" fmla="*/ 192 w 258"/>
                <a:gd name="T29" fmla="*/ 93 h 218"/>
                <a:gd name="T30" fmla="*/ 198 w 258"/>
                <a:gd name="T31" fmla="*/ 104 h 218"/>
                <a:gd name="T32" fmla="*/ 204 w 258"/>
                <a:gd name="T33" fmla="*/ 104 h 218"/>
                <a:gd name="T34" fmla="*/ 206 w 258"/>
                <a:gd name="T35" fmla="*/ 108 h 218"/>
                <a:gd name="T36" fmla="*/ 209 w 258"/>
                <a:gd name="T37" fmla="*/ 114 h 218"/>
                <a:gd name="T38" fmla="*/ 215 w 258"/>
                <a:gd name="T39" fmla="*/ 122 h 218"/>
                <a:gd name="T40" fmla="*/ 220 w 258"/>
                <a:gd name="T41" fmla="*/ 128 h 218"/>
                <a:gd name="T42" fmla="*/ 230 w 258"/>
                <a:gd name="T43" fmla="*/ 129 h 218"/>
                <a:gd name="T44" fmla="*/ 247 w 258"/>
                <a:gd name="T45" fmla="*/ 131 h 218"/>
                <a:gd name="T46" fmla="*/ 253 w 258"/>
                <a:gd name="T47" fmla="*/ 132 h 218"/>
                <a:gd name="T48" fmla="*/ 258 w 258"/>
                <a:gd name="T49" fmla="*/ 143 h 218"/>
                <a:gd name="T50" fmla="*/ 256 w 258"/>
                <a:gd name="T51" fmla="*/ 154 h 218"/>
                <a:gd name="T52" fmla="*/ 254 w 258"/>
                <a:gd name="T53" fmla="*/ 165 h 218"/>
                <a:gd name="T54" fmla="*/ 243 w 258"/>
                <a:gd name="T55" fmla="*/ 172 h 218"/>
                <a:gd name="T56" fmla="*/ 229 w 258"/>
                <a:gd name="T57" fmla="*/ 177 h 218"/>
                <a:gd name="T58" fmla="*/ 215 w 258"/>
                <a:gd name="T59" fmla="*/ 182 h 218"/>
                <a:gd name="T60" fmla="*/ 191 w 258"/>
                <a:gd name="T61" fmla="*/ 186 h 218"/>
                <a:gd name="T62" fmla="*/ 172 w 258"/>
                <a:gd name="T63" fmla="*/ 194 h 218"/>
                <a:gd name="T64" fmla="*/ 164 w 258"/>
                <a:gd name="T65" fmla="*/ 208 h 218"/>
                <a:gd name="T66" fmla="*/ 156 w 258"/>
                <a:gd name="T67" fmla="*/ 206 h 218"/>
                <a:gd name="T68" fmla="*/ 139 w 258"/>
                <a:gd name="T69" fmla="*/ 205 h 218"/>
                <a:gd name="T70" fmla="*/ 127 w 258"/>
                <a:gd name="T71" fmla="*/ 204 h 218"/>
                <a:gd name="T72" fmla="*/ 120 w 258"/>
                <a:gd name="T73" fmla="*/ 205 h 218"/>
                <a:gd name="T74" fmla="*/ 115 w 258"/>
                <a:gd name="T75" fmla="*/ 203 h 218"/>
                <a:gd name="T76" fmla="*/ 113 w 258"/>
                <a:gd name="T77" fmla="*/ 208 h 218"/>
                <a:gd name="T78" fmla="*/ 113 w 258"/>
                <a:gd name="T79" fmla="*/ 214 h 218"/>
                <a:gd name="T80" fmla="*/ 108 w 258"/>
                <a:gd name="T81" fmla="*/ 214 h 218"/>
                <a:gd name="T82" fmla="*/ 102 w 258"/>
                <a:gd name="T83" fmla="*/ 206 h 218"/>
                <a:gd name="T84" fmla="*/ 88 w 258"/>
                <a:gd name="T85" fmla="*/ 186 h 218"/>
                <a:gd name="T86" fmla="*/ 82 w 258"/>
                <a:gd name="T87" fmla="*/ 173 h 218"/>
                <a:gd name="T88" fmla="*/ 68 w 258"/>
                <a:gd name="T89" fmla="*/ 163 h 218"/>
                <a:gd name="T90" fmla="*/ 60 w 258"/>
                <a:gd name="T91" fmla="*/ 145 h 218"/>
                <a:gd name="T92" fmla="*/ 58 w 258"/>
                <a:gd name="T93" fmla="*/ 132 h 218"/>
                <a:gd name="T94" fmla="*/ 55 w 258"/>
                <a:gd name="T95" fmla="*/ 126 h 218"/>
                <a:gd name="T96" fmla="*/ 45 w 258"/>
                <a:gd name="T97" fmla="*/ 110 h 218"/>
                <a:gd name="T98" fmla="*/ 36 w 258"/>
                <a:gd name="T99" fmla="*/ 104 h 218"/>
                <a:gd name="T100" fmla="*/ 30 w 258"/>
                <a:gd name="T101" fmla="*/ 90 h 218"/>
                <a:gd name="T102" fmla="*/ 19 w 258"/>
                <a:gd name="T103" fmla="*/ 74 h 218"/>
                <a:gd name="T104" fmla="*/ 6 w 258"/>
                <a:gd name="T105" fmla="*/ 56 h 218"/>
                <a:gd name="T106" fmla="*/ 1 w 258"/>
                <a:gd name="T107" fmla="*/ 47 h 218"/>
                <a:gd name="T108" fmla="*/ 16 w 258"/>
                <a:gd name="T109" fmla="*/ 40 h 218"/>
                <a:gd name="T110" fmla="*/ 28 w 258"/>
                <a:gd name="T111" fmla="*/ 30 h 218"/>
                <a:gd name="T112" fmla="*/ 35 w 258"/>
                <a:gd name="T113" fmla="*/ 23 h 218"/>
                <a:gd name="T114" fmla="*/ 23 w 258"/>
                <a:gd name="T115" fmla="*/ 8 h 218"/>
                <a:gd name="T116" fmla="*/ 46 w 258"/>
                <a:gd name="T117" fmla="*/ 1 h 218"/>
                <a:gd name="T118" fmla="*/ 64 w 258"/>
                <a:gd name="T119" fmla="*/ 3 h 218"/>
                <a:gd name="T120" fmla="*/ 87 w 258"/>
                <a:gd name="T121" fmla="*/ 17 h 218"/>
                <a:gd name="T122" fmla="*/ 114 w 258"/>
                <a:gd name="T123" fmla="*/ 3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8" h="218">
                  <a:moveTo>
                    <a:pt x="99" y="213"/>
                  </a:moveTo>
                  <a:lnTo>
                    <a:pt x="99" y="213"/>
                  </a:lnTo>
                  <a:lnTo>
                    <a:pt x="99" y="213"/>
                  </a:lnTo>
                  <a:lnTo>
                    <a:pt x="99" y="213"/>
                  </a:lnTo>
                  <a:lnTo>
                    <a:pt x="99" y="212"/>
                  </a:lnTo>
                  <a:lnTo>
                    <a:pt x="101" y="213"/>
                  </a:lnTo>
                  <a:lnTo>
                    <a:pt x="101" y="215"/>
                  </a:lnTo>
                  <a:lnTo>
                    <a:pt x="101" y="215"/>
                  </a:lnTo>
                  <a:lnTo>
                    <a:pt x="100" y="215"/>
                  </a:lnTo>
                  <a:lnTo>
                    <a:pt x="100" y="215"/>
                  </a:lnTo>
                  <a:lnTo>
                    <a:pt x="100" y="214"/>
                  </a:lnTo>
                  <a:lnTo>
                    <a:pt x="100" y="214"/>
                  </a:lnTo>
                  <a:lnTo>
                    <a:pt x="98" y="214"/>
                  </a:lnTo>
                  <a:lnTo>
                    <a:pt x="97" y="214"/>
                  </a:lnTo>
                  <a:lnTo>
                    <a:pt x="96" y="213"/>
                  </a:lnTo>
                  <a:lnTo>
                    <a:pt x="96" y="212"/>
                  </a:lnTo>
                  <a:lnTo>
                    <a:pt x="96" y="211"/>
                  </a:lnTo>
                  <a:lnTo>
                    <a:pt x="97" y="211"/>
                  </a:lnTo>
                  <a:lnTo>
                    <a:pt x="97" y="210"/>
                  </a:lnTo>
                  <a:lnTo>
                    <a:pt x="97" y="210"/>
                  </a:lnTo>
                  <a:lnTo>
                    <a:pt x="97" y="210"/>
                  </a:lnTo>
                  <a:lnTo>
                    <a:pt x="98" y="210"/>
                  </a:lnTo>
                  <a:lnTo>
                    <a:pt x="98" y="212"/>
                  </a:lnTo>
                  <a:lnTo>
                    <a:pt x="98" y="213"/>
                  </a:lnTo>
                  <a:lnTo>
                    <a:pt x="98" y="213"/>
                  </a:lnTo>
                  <a:lnTo>
                    <a:pt x="99" y="213"/>
                  </a:lnTo>
                  <a:close/>
                  <a:moveTo>
                    <a:pt x="30" y="93"/>
                  </a:moveTo>
                  <a:lnTo>
                    <a:pt x="30" y="93"/>
                  </a:lnTo>
                  <a:lnTo>
                    <a:pt x="29" y="93"/>
                  </a:lnTo>
                  <a:lnTo>
                    <a:pt x="28" y="92"/>
                  </a:lnTo>
                  <a:lnTo>
                    <a:pt x="28" y="91"/>
                  </a:lnTo>
                  <a:lnTo>
                    <a:pt x="25" y="91"/>
                  </a:lnTo>
                  <a:lnTo>
                    <a:pt x="25" y="90"/>
                  </a:lnTo>
                  <a:lnTo>
                    <a:pt x="25" y="89"/>
                  </a:lnTo>
                  <a:lnTo>
                    <a:pt x="26" y="90"/>
                  </a:lnTo>
                  <a:lnTo>
                    <a:pt x="26" y="90"/>
                  </a:lnTo>
                  <a:lnTo>
                    <a:pt x="28" y="91"/>
                  </a:lnTo>
                  <a:lnTo>
                    <a:pt x="30" y="93"/>
                  </a:lnTo>
                  <a:lnTo>
                    <a:pt x="31" y="93"/>
                  </a:lnTo>
                  <a:lnTo>
                    <a:pt x="30" y="93"/>
                  </a:lnTo>
                  <a:close/>
                  <a:moveTo>
                    <a:pt x="26" y="89"/>
                  </a:moveTo>
                  <a:lnTo>
                    <a:pt x="26" y="89"/>
                  </a:lnTo>
                  <a:lnTo>
                    <a:pt x="25" y="89"/>
                  </a:lnTo>
                  <a:lnTo>
                    <a:pt x="25" y="88"/>
                  </a:lnTo>
                  <a:lnTo>
                    <a:pt x="26" y="87"/>
                  </a:lnTo>
                  <a:lnTo>
                    <a:pt x="26" y="88"/>
                  </a:lnTo>
                  <a:lnTo>
                    <a:pt x="26" y="89"/>
                  </a:lnTo>
                  <a:lnTo>
                    <a:pt x="26" y="89"/>
                  </a:lnTo>
                  <a:close/>
                  <a:moveTo>
                    <a:pt x="118" y="40"/>
                  </a:moveTo>
                  <a:lnTo>
                    <a:pt x="122" y="40"/>
                  </a:lnTo>
                  <a:lnTo>
                    <a:pt x="127" y="41"/>
                  </a:lnTo>
                  <a:lnTo>
                    <a:pt x="133" y="41"/>
                  </a:lnTo>
                  <a:lnTo>
                    <a:pt x="137" y="42"/>
                  </a:lnTo>
                  <a:lnTo>
                    <a:pt x="139" y="41"/>
                  </a:lnTo>
                  <a:lnTo>
                    <a:pt x="141" y="42"/>
                  </a:lnTo>
                  <a:lnTo>
                    <a:pt x="145" y="42"/>
                  </a:lnTo>
                  <a:lnTo>
                    <a:pt x="147" y="42"/>
                  </a:lnTo>
                  <a:lnTo>
                    <a:pt x="151" y="43"/>
                  </a:lnTo>
                  <a:lnTo>
                    <a:pt x="152" y="45"/>
                  </a:lnTo>
                  <a:lnTo>
                    <a:pt x="152" y="47"/>
                  </a:lnTo>
                  <a:lnTo>
                    <a:pt x="153" y="49"/>
                  </a:lnTo>
                  <a:lnTo>
                    <a:pt x="154" y="50"/>
                  </a:lnTo>
                  <a:lnTo>
                    <a:pt x="156" y="50"/>
                  </a:lnTo>
                  <a:lnTo>
                    <a:pt x="158" y="50"/>
                  </a:lnTo>
                  <a:lnTo>
                    <a:pt x="161" y="50"/>
                  </a:lnTo>
                  <a:lnTo>
                    <a:pt x="163" y="50"/>
                  </a:lnTo>
                  <a:lnTo>
                    <a:pt x="164" y="51"/>
                  </a:lnTo>
                  <a:lnTo>
                    <a:pt x="164" y="52"/>
                  </a:lnTo>
                  <a:lnTo>
                    <a:pt x="166" y="55"/>
                  </a:lnTo>
                  <a:lnTo>
                    <a:pt x="168" y="58"/>
                  </a:lnTo>
                  <a:lnTo>
                    <a:pt x="168" y="59"/>
                  </a:lnTo>
                  <a:lnTo>
                    <a:pt x="169" y="60"/>
                  </a:lnTo>
                  <a:lnTo>
                    <a:pt x="168" y="60"/>
                  </a:lnTo>
                  <a:lnTo>
                    <a:pt x="168" y="61"/>
                  </a:lnTo>
                  <a:lnTo>
                    <a:pt x="170" y="62"/>
                  </a:lnTo>
                  <a:lnTo>
                    <a:pt x="172" y="63"/>
                  </a:lnTo>
                  <a:lnTo>
                    <a:pt x="173" y="64"/>
                  </a:lnTo>
                  <a:lnTo>
                    <a:pt x="174" y="64"/>
                  </a:lnTo>
                  <a:lnTo>
                    <a:pt x="173" y="65"/>
                  </a:lnTo>
                  <a:lnTo>
                    <a:pt x="175" y="66"/>
                  </a:lnTo>
                  <a:lnTo>
                    <a:pt x="176" y="68"/>
                  </a:lnTo>
                  <a:lnTo>
                    <a:pt x="179" y="69"/>
                  </a:lnTo>
                  <a:lnTo>
                    <a:pt x="181" y="71"/>
                  </a:lnTo>
                  <a:lnTo>
                    <a:pt x="184" y="73"/>
                  </a:lnTo>
                  <a:lnTo>
                    <a:pt x="186" y="75"/>
                  </a:lnTo>
                  <a:lnTo>
                    <a:pt x="186" y="75"/>
                  </a:lnTo>
                  <a:lnTo>
                    <a:pt x="186" y="75"/>
                  </a:lnTo>
                  <a:lnTo>
                    <a:pt x="185" y="75"/>
                  </a:lnTo>
                  <a:lnTo>
                    <a:pt x="185" y="75"/>
                  </a:lnTo>
                  <a:lnTo>
                    <a:pt x="185" y="76"/>
                  </a:lnTo>
                  <a:lnTo>
                    <a:pt x="185" y="77"/>
                  </a:lnTo>
                  <a:lnTo>
                    <a:pt x="186" y="78"/>
                  </a:lnTo>
                  <a:lnTo>
                    <a:pt x="187" y="79"/>
                  </a:lnTo>
                  <a:lnTo>
                    <a:pt x="188" y="80"/>
                  </a:lnTo>
                  <a:lnTo>
                    <a:pt x="187" y="84"/>
                  </a:lnTo>
                  <a:lnTo>
                    <a:pt x="187" y="84"/>
                  </a:lnTo>
                  <a:lnTo>
                    <a:pt x="187" y="84"/>
                  </a:lnTo>
                  <a:lnTo>
                    <a:pt x="186" y="83"/>
                  </a:lnTo>
                  <a:lnTo>
                    <a:pt x="186" y="84"/>
                  </a:lnTo>
                  <a:lnTo>
                    <a:pt x="187" y="86"/>
                  </a:lnTo>
                  <a:lnTo>
                    <a:pt x="187" y="87"/>
                  </a:lnTo>
                  <a:lnTo>
                    <a:pt x="188" y="88"/>
                  </a:lnTo>
                  <a:lnTo>
                    <a:pt x="189" y="90"/>
                  </a:lnTo>
                  <a:lnTo>
                    <a:pt x="190" y="91"/>
                  </a:lnTo>
                  <a:lnTo>
                    <a:pt x="192" y="93"/>
                  </a:lnTo>
                  <a:lnTo>
                    <a:pt x="193" y="95"/>
                  </a:lnTo>
                  <a:lnTo>
                    <a:pt x="193" y="98"/>
                  </a:lnTo>
                  <a:lnTo>
                    <a:pt x="195" y="99"/>
                  </a:lnTo>
                  <a:lnTo>
                    <a:pt x="196" y="100"/>
                  </a:lnTo>
                  <a:lnTo>
                    <a:pt x="197" y="101"/>
                  </a:lnTo>
                  <a:lnTo>
                    <a:pt x="197" y="103"/>
                  </a:lnTo>
                  <a:lnTo>
                    <a:pt x="198" y="104"/>
                  </a:lnTo>
                  <a:lnTo>
                    <a:pt x="199" y="104"/>
                  </a:lnTo>
                  <a:lnTo>
                    <a:pt x="199" y="104"/>
                  </a:lnTo>
                  <a:lnTo>
                    <a:pt x="200" y="105"/>
                  </a:lnTo>
                  <a:lnTo>
                    <a:pt x="201" y="104"/>
                  </a:lnTo>
                  <a:lnTo>
                    <a:pt x="202" y="104"/>
                  </a:lnTo>
                  <a:lnTo>
                    <a:pt x="203" y="105"/>
                  </a:lnTo>
                  <a:lnTo>
                    <a:pt x="204" y="104"/>
                  </a:lnTo>
                  <a:lnTo>
                    <a:pt x="204" y="105"/>
                  </a:lnTo>
                  <a:lnTo>
                    <a:pt x="204" y="106"/>
                  </a:lnTo>
                  <a:lnTo>
                    <a:pt x="203" y="108"/>
                  </a:lnTo>
                  <a:lnTo>
                    <a:pt x="204" y="108"/>
                  </a:lnTo>
                  <a:lnTo>
                    <a:pt x="205" y="108"/>
                  </a:lnTo>
                  <a:lnTo>
                    <a:pt x="206" y="108"/>
                  </a:lnTo>
                  <a:lnTo>
                    <a:pt x="206" y="108"/>
                  </a:lnTo>
                  <a:lnTo>
                    <a:pt x="206" y="109"/>
                  </a:lnTo>
                  <a:lnTo>
                    <a:pt x="206" y="110"/>
                  </a:lnTo>
                  <a:lnTo>
                    <a:pt x="207" y="111"/>
                  </a:lnTo>
                  <a:lnTo>
                    <a:pt x="207" y="112"/>
                  </a:lnTo>
                  <a:lnTo>
                    <a:pt x="208" y="113"/>
                  </a:lnTo>
                  <a:lnTo>
                    <a:pt x="209" y="113"/>
                  </a:lnTo>
                  <a:lnTo>
                    <a:pt x="209" y="114"/>
                  </a:lnTo>
                  <a:lnTo>
                    <a:pt x="210" y="115"/>
                  </a:lnTo>
                  <a:lnTo>
                    <a:pt x="211" y="117"/>
                  </a:lnTo>
                  <a:lnTo>
                    <a:pt x="211" y="118"/>
                  </a:lnTo>
                  <a:lnTo>
                    <a:pt x="212" y="119"/>
                  </a:lnTo>
                  <a:lnTo>
                    <a:pt x="214" y="120"/>
                  </a:lnTo>
                  <a:lnTo>
                    <a:pt x="215" y="121"/>
                  </a:lnTo>
                  <a:lnTo>
                    <a:pt x="215" y="122"/>
                  </a:lnTo>
                  <a:lnTo>
                    <a:pt x="216" y="122"/>
                  </a:lnTo>
                  <a:lnTo>
                    <a:pt x="217" y="123"/>
                  </a:lnTo>
                  <a:lnTo>
                    <a:pt x="217" y="124"/>
                  </a:lnTo>
                  <a:lnTo>
                    <a:pt x="218" y="125"/>
                  </a:lnTo>
                  <a:lnTo>
                    <a:pt x="219" y="126"/>
                  </a:lnTo>
                  <a:lnTo>
                    <a:pt x="220" y="127"/>
                  </a:lnTo>
                  <a:lnTo>
                    <a:pt x="220" y="128"/>
                  </a:lnTo>
                  <a:lnTo>
                    <a:pt x="221" y="128"/>
                  </a:lnTo>
                  <a:lnTo>
                    <a:pt x="222" y="128"/>
                  </a:lnTo>
                  <a:lnTo>
                    <a:pt x="222" y="128"/>
                  </a:lnTo>
                  <a:lnTo>
                    <a:pt x="224" y="128"/>
                  </a:lnTo>
                  <a:lnTo>
                    <a:pt x="226" y="128"/>
                  </a:lnTo>
                  <a:lnTo>
                    <a:pt x="228" y="129"/>
                  </a:lnTo>
                  <a:lnTo>
                    <a:pt x="230" y="129"/>
                  </a:lnTo>
                  <a:lnTo>
                    <a:pt x="233" y="129"/>
                  </a:lnTo>
                  <a:lnTo>
                    <a:pt x="235" y="130"/>
                  </a:lnTo>
                  <a:lnTo>
                    <a:pt x="238" y="130"/>
                  </a:lnTo>
                  <a:lnTo>
                    <a:pt x="240" y="130"/>
                  </a:lnTo>
                  <a:lnTo>
                    <a:pt x="243" y="131"/>
                  </a:lnTo>
                  <a:lnTo>
                    <a:pt x="245" y="131"/>
                  </a:lnTo>
                  <a:lnTo>
                    <a:pt x="247" y="131"/>
                  </a:lnTo>
                  <a:lnTo>
                    <a:pt x="249" y="131"/>
                  </a:lnTo>
                  <a:lnTo>
                    <a:pt x="250" y="132"/>
                  </a:lnTo>
                  <a:lnTo>
                    <a:pt x="250" y="132"/>
                  </a:lnTo>
                  <a:lnTo>
                    <a:pt x="251" y="132"/>
                  </a:lnTo>
                  <a:lnTo>
                    <a:pt x="251" y="132"/>
                  </a:lnTo>
                  <a:lnTo>
                    <a:pt x="252" y="131"/>
                  </a:lnTo>
                  <a:lnTo>
                    <a:pt x="253" y="132"/>
                  </a:lnTo>
                  <a:lnTo>
                    <a:pt x="254" y="133"/>
                  </a:lnTo>
                  <a:lnTo>
                    <a:pt x="255" y="135"/>
                  </a:lnTo>
                  <a:lnTo>
                    <a:pt x="256" y="137"/>
                  </a:lnTo>
                  <a:lnTo>
                    <a:pt x="257" y="139"/>
                  </a:lnTo>
                  <a:lnTo>
                    <a:pt x="258" y="140"/>
                  </a:lnTo>
                  <a:lnTo>
                    <a:pt x="258" y="141"/>
                  </a:lnTo>
                  <a:lnTo>
                    <a:pt x="258" y="143"/>
                  </a:lnTo>
                  <a:lnTo>
                    <a:pt x="257" y="144"/>
                  </a:lnTo>
                  <a:lnTo>
                    <a:pt x="257" y="146"/>
                  </a:lnTo>
                  <a:lnTo>
                    <a:pt x="257" y="147"/>
                  </a:lnTo>
                  <a:lnTo>
                    <a:pt x="257" y="149"/>
                  </a:lnTo>
                  <a:lnTo>
                    <a:pt x="256" y="150"/>
                  </a:lnTo>
                  <a:lnTo>
                    <a:pt x="256" y="153"/>
                  </a:lnTo>
                  <a:lnTo>
                    <a:pt x="256" y="154"/>
                  </a:lnTo>
                  <a:lnTo>
                    <a:pt x="255" y="156"/>
                  </a:lnTo>
                  <a:lnTo>
                    <a:pt x="255" y="157"/>
                  </a:lnTo>
                  <a:lnTo>
                    <a:pt x="255" y="159"/>
                  </a:lnTo>
                  <a:lnTo>
                    <a:pt x="254" y="160"/>
                  </a:lnTo>
                  <a:lnTo>
                    <a:pt x="254" y="162"/>
                  </a:lnTo>
                  <a:lnTo>
                    <a:pt x="254" y="163"/>
                  </a:lnTo>
                  <a:lnTo>
                    <a:pt x="254" y="165"/>
                  </a:lnTo>
                  <a:lnTo>
                    <a:pt x="253" y="166"/>
                  </a:lnTo>
                  <a:lnTo>
                    <a:pt x="253" y="168"/>
                  </a:lnTo>
                  <a:lnTo>
                    <a:pt x="252" y="169"/>
                  </a:lnTo>
                  <a:lnTo>
                    <a:pt x="250" y="169"/>
                  </a:lnTo>
                  <a:lnTo>
                    <a:pt x="247" y="170"/>
                  </a:lnTo>
                  <a:lnTo>
                    <a:pt x="245" y="171"/>
                  </a:lnTo>
                  <a:lnTo>
                    <a:pt x="243" y="172"/>
                  </a:lnTo>
                  <a:lnTo>
                    <a:pt x="241" y="172"/>
                  </a:lnTo>
                  <a:lnTo>
                    <a:pt x="239" y="173"/>
                  </a:lnTo>
                  <a:lnTo>
                    <a:pt x="237" y="174"/>
                  </a:lnTo>
                  <a:lnTo>
                    <a:pt x="235" y="175"/>
                  </a:lnTo>
                  <a:lnTo>
                    <a:pt x="233" y="176"/>
                  </a:lnTo>
                  <a:lnTo>
                    <a:pt x="231" y="176"/>
                  </a:lnTo>
                  <a:lnTo>
                    <a:pt x="229" y="177"/>
                  </a:lnTo>
                  <a:lnTo>
                    <a:pt x="227" y="178"/>
                  </a:lnTo>
                  <a:lnTo>
                    <a:pt x="225" y="179"/>
                  </a:lnTo>
                  <a:lnTo>
                    <a:pt x="223" y="179"/>
                  </a:lnTo>
                  <a:lnTo>
                    <a:pt x="221" y="180"/>
                  </a:lnTo>
                  <a:lnTo>
                    <a:pt x="219" y="181"/>
                  </a:lnTo>
                  <a:lnTo>
                    <a:pt x="218" y="182"/>
                  </a:lnTo>
                  <a:lnTo>
                    <a:pt x="215" y="182"/>
                  </a:lnTo>
                  <a:lnTo>
                    <a:pt x="211" y="182"/>
                  </a:lnTo>
                  <a:lnTo>
                    <a:pt x="209" y="183"/>
                  </a:lnTo>
                  <a:lnTo>
                    <a:pt x="205" y="183"/>
                  </a:lnTo>
                  <a:lnTo>
                    <a:pt x="202" y="184"/>
                  </a:lnTo>
                  <a:lnTo>
                    <a:pt x="198" y="185"/>
                  </a:lnTo>
                  <a:lnTo>
                    <a:pt x="194" y="185"/>
                  </a:lnTo>
                  <a:lnTo>
                    <a:pt x="191" y="186"/>
                  </a:lnTo>
                  <a:lnTo>
                    <a:pt x="187" y="186"/>
                  </a:lnTo>
                  <a:lnTo>
                    <a:pt x="185" y="188"/>
                  </a:lnTo>
                  <a:lnTo>
                    <a:pt x="183" y="188"/>
                  </a:lnTo>
                  <a:lnTo>
                    <a:pt x="181" y="189"/>
                  </a:lnTo>
                  <a:lnTo>
                    <a:pt x="177" y="191"/>
                  </a:lnTo>
                  <a:lnTo>
                    <a:pt x="174" y="193"/>
                  </a:lnTo>
                  <a:lnTo>
                    <a:pt x="172" y="194"/>
                  </a:lnTo>
                  <a:lnTo>
                    <a:pt x="170" y="196"/>
                  </a:lnTo>
                  <a:lnTo>
                    <a:pt x="170" y="198"/>
                  </a:lnTo>
                  <a:lnTo>
                    <a:pt x="168" y="200"/>
                  </a:lnTo>
                  <a:lnTo>
                    <a:pt x="167" y="202"/>
                  </a:lnTo>
                  <a:lnTo>
                    <a:pt x="166" y="204"/>
                  </a:lnTo>
                  <a:lnTo>
                    <a:pt x="165" y="205"/>
                  </a:lnTo>
                  <a:lnTo>
                    <a:pt x="164" y="208"/>
                  </a:lnTo>
                  <a:lnTo>
                    <a:pt x="164" y="209"/>
                  </a:lnTo>
                  <a:lnTo>
                    <a:pt x="162" y="210"/>
                  </a:lnTo>
                  <a:lnTo>
                    <a:pt x="161" y="210"/>
                  </a:lnTo>
                  <a:lnTo>
                    <a:pt x="159" y="210"/>
                  </a:lnTo>
                  <a:lnTo>
                    <a:pt x="158" y="209"/>
                  </a:lnTo>
                  <a:lnTo>
                    <a:pt x="156" y="207"/>
                  </a:lnTo>
                  <a:lnTo>
                    <a:pt x="156" y="206"/>
                  </a:lnTo>
                  <a:lnTo>
                    <a:pt x="155" y="206"/>
                  </a:lnTo>
                  <a:lnTo>
                    <a:pt x="153" y="206"/>
                  </a:lnTo>
                  <a:lnTo>
                    <a:pt x="151" y="206"/>
                  </a:lnTo>
                  <a:lnTo>
                    <a:pt x="148" y="206"/>
                  </a:lnTo>
                  <a:lnTo>
                    <a:pt x="145" y="206"/>
                  </a:lnTo>
                  <a:lnTo>
                    <a:pt x="141" y="205"/>
                  </a:lnTo>
                  <a:lnTo>
                    <a:pt x="139" y="205"/>
                  </a:lnTo>
                  <a:lnTo>
                    <a:pt x="137" y="204"/>
                  </a:lnTo>
                  <a:lnTo>
                    <a:pt x="137" y="204"/>
                  </a:lnTo>
                  <a:lnTo>
                    <a:pt x="136" y="204"/>
                  </a:lnTo>
                  <a:lnTo>
                    <a:pt x="134" y="204"/>
                  </a:lnTo>
                  <a:lnTo>
                    <a:pt x="131" y="204"/>
                  </a:lnTo>
                  <a:lnTo>
                    <a:pt x="129" y="204"/>
                  </a:lnTo>
                  <a:lnTo>
                    <a:pt x="127" y="204"/>
                  </a:lnTo>
                  <a:lnTo>
                    <a:pt x="125" y="204"/>
                  </a:lnTo>
                  <a:lnTo>
                    <a:pt x="124" y="205"/>
                  </a:lnTo>
                  <a:lnTo>
                    <a:pt x="123" y="205"/>
                  </a:lnTo>
                  <a:lnTo>
                    <a:pt x="122" y="205"/>
                  </a:lnTo>
                  <a:lnTo>
                    <a:pt x="122" y="205"/>
                  </a:lnTo>
                  <a:lnTo>
                    <a:pt x="121" y="205"/>
                  </a:lnTo>
                  <a:lnTo>
                    <a:pt x="120" y="205"/>
                  </a:lnTo>
                  <a:lnTo>
                    <a:pt x="119" y="205"/>
                  </a:lnTo>
                  <a:lnTo>
                    <a:pt x="119" y="204"/>
                  </a:lnTo>
                  <a:lnTo>
                    <a:pt x="118" y="203"/>
                  </a:lnTo>
                  <a:lnTo>
                    <a:pt x="117" y="203"/>
                  </a:lnTo>
                  <a:lnTo>
                    <a:pt x="116" y="203"/>
                  </a:lnTo>
                  <a:lnTo>
                    <a:pt x="116" y="203"/>
                  </a:lnTo>
                  <a:lnTo>
                    <a:pt x="115" y="203"/>
                  </a:lnTo>
                  <a:lnTo>
                    <a:pt x="114" y="203"/>
                  </a:lnTo>
                  <a:lnTo>
                    <a:pt x="113" y="205"/>
                  </a:lnTo>
                  <a:lnTo>
                    <a:pt x="113" y="205"/>
                  </a:lnTo>
                  <a:lnTo>
                    <a:pt x="114" y="206"/>
                  </a:lnTo>
                  <a:lnTo>
                    <a:pt x="114" y="206"/>
                  </a:lnTo>
                  <a:lnTo>
                    <a:pt x="113" y="207"/>
                  </a:lnTo>
                  <a:lnTo>
                    <a:pt x="113" y="208"/>
                  </a:lnTo>
                  <a:lnTo>
                    <a:pt x="113" y="209"/>
                  </a:lnTo>
                  <a:lnTo>
                    <a:pt x="113" y="210"/>
                  </a:lnTo>
                  <a:lnTo>
                    <a:pt x="113" y="212"/>
                  </a:lnTo>
                  <a:lnTo>
                    <a:pt x="114" y="212"/>
                  </a:lnTo>
                  <a:lnTo>
                    <a:pt x="114" y="213"/>
                  </a:lnTo>
                  <a:lnTo>
                    <a:pt x="113" y="214"/>
                  </a:lnTo>
                  <a:lnTo>
                    <a:pt x="113" y="214"/>
                  </a:lnTo>
                  <a:lnTo>
                    <a:pt x="112" y="215"/>
                  </a:lnTo>
                  <a:lnTo>
                    <a:pt x="112" y="216"/>
                  </a:lnTo>
                  <a:lnTo>
                    <a:pt x="111" y="216"/>
                  </a:lnTo>
                  <a:lnTo>
                    <a:pt x="109" y="218"/>
                  </a:lnTo>
                  <a:lnTo>
                    <a:pt x="109" y="217"/>
                  </a:lnTo>
                  <a:lnTo>
                    <a:pt x="108" y="215"/>
                  </a:lnTo>
                  <a:lnTo>
                    <a:pt x="108" y="214"/>
                  </a:lnTo>
                  <a:lnTo>
                    <a:pt x="108" y="213"/>
                  </a:lnTo>
                  <a:lnTo>
                    <a:pt x="106" y="212"/>
                  </a:lnTo>
                  <a:lnTo>
                    <a:pt x="105" y="211"/>
                  </a:lnTo>
                  <a:lnTo>
                    <a:pt x="105" y="210"/>
                  </a:lnTo>
                  <a:lnTo>
                    <a:pt x="104" y="209"/>
                  </a:lnTo>
                  <a:lnTo>
                    <a:pt x="103" y="208"/>
                  </a:lnTo>
                  <a:lnTo>
                    <a:pt x="102" y="206"/>
                  </a:lnTo>
                  <a:lnTo>
                    <a:pt x="102" y="204"/>
                  </a:lnTo>
                  <a:lnTo>
                    <a:pt x="99" y="201"/>
                  </a:lnTo>
                  <a:lnTo>
                    <a:pt x="95" y="198"/>
                  </a:lnTo>
                  <a:lnTo>
                    <a:pt x="94" y="196"/>
                  </a:lnTo>
                  <a:lnTo>
                    <a:pt x="92" y="193"/>
                  </a:lnTo>
                  <a:lnTo>
                    <a:pt x="91" y="190"/>
                  </a:lnTo>
                  <a:lnTo>
                    <a:pt x="88" y="186"/>
                  </a:lnTo>
                  <a:lnTo>
                    <a:pt x="88" y="185"/>
                  </a:lnTo>
                  <a:lnTo>
                    <a:pt x="87" y="183"/>
                  </a:lnTo>
                  <a:lnTo>
                    <a:pt x="87" y="182"/>
                  </a:lnTo>
                  <a:lnTo>
                    <a:pt x="86" y="180"/>
                  </a:lnTo>
                  <a:lnTo>
                    <a:pt x="84" y="175"/>
                  </a:lnTo>
                  <a:lnTo>
                    <a:pt x="83" y="174"/>
                  </a:lnTo>
                  <a:lnTo>
                    <a:pt x="82" y="173"/>
                  </a:lnTo>
                  <a:lnTo>
                    <a:pt x="82" y="172"/>
                  </a:lnTo>
                  <a:lnTo>
                    <a:pt x="82" y="171"/>
                  </a:lnTo>
                  <a:lnTo>
                    <a:pt x="80" y="170"/>
                  </a:lnTo>
                  <a:lnTo>
                    <a:pt x="78" y="168"/>
                  </a:lnTo>
                  <a:lnTo>
                    <a:pt x="73" y="164"/>
                  </a:lnTo>
                  <a:lnTo>
                    <a:pt x="70" y="164"/>
                  </a:lnTo>
                  <a:lnTo>
                    <a:pt x="68" y="163"/>
                  </a:lnTo>
                  <a:lnTo>
                    <a:pt x="67" y="161"/>
                  </a:lnTo>
                  <a:lnTo>
                    <a:pt x="65" y="158"/>
                  </a:lnTo>
                  <a:lnTo>
                    <a:pt x="62" y="155"/>
                  </a:lnTo>
                  <a:lnTo>
                    <a:pt x="60" y="149"/>
                  </a:lnTo>
                  <a:lnTo>
                    <a:pt x="60" y="148"/>
                  </a:lnTo>
                  <a:lnTo>
                    <a:pt x="60" y="147"/>
                  </a:lnTo>
                  <a:lnTo>
                    <a:pt x="60" y="145"/>
                  </a:lnTo>
                  <a:lnTo>
                    <a:pt x="59" y="143"/>
                  </a:lnTo>
                  <a:lnTo>
                    <a:pt x="58" y="142"/>
                  </a:lnTo>
                  <a:lnTo>
                    <a:pt x="58" y="140"/>
                  </a:lnTo>
                  <a:lnTo>
                    <a:pt x="58" y="137"/>
                  </a:lnTo>
                  <a:lnTo>
                    <a:pt x="59" y="136"/>
                  </a:lnTo>
                  <a:lnTo>
                    <a:pt x="59" y="135"/>
                  </a:lnTo>
                  <a:lnTo>
                    <a:pt x="58" y="132"/>
                  </a:lnTo>
                  <a:lnTo>
                    <a:pt x="58" y="131"/>
                  </a:lnTo>
                  <a:lnTo>
                    <a:pt x="58" y="130"/>
                  </a:lnTo>
                  <a:lnTo>
                    <a:pt x="57" y="129"/>
                  </a:lnTo>
                  <a:lnTo>
                    <a:pt x="56" y="128"/>
                  </a:lnTo>
                  <a:lnTo>
                    <a:pt x="57" y="128"/>
                  </a:lnTo>
                  <a:lnTo>
                    <a:pt x="56" y="127"/>
                  </a:lnTo>
                  <a:lnTo>
                    <a:pt x="55" y="126"/>
                  </a:lnTo>
                  <a:lnTo>
                    <a:pt x="54" y="124"/>
                  </a:lnTo>
                  <a:lnTo>
                    <a:pt x="54" y="123"/>
                  </a:lnTo>
                  <a:lnTo>
                    <a:pt x="52" y="119"/>
                  </a:lnTo>
                  <a:lnTo>
                    <a:pt x="51" y="117"/>
                  </a:lnTo>
                  <a:lnTo>
                    <a:pt x="48" y="113"/>
                  </a:lnTo>
                  <a:lnTo>
                    <a:pt x="46" y="111"/>
                  </a:lnTo>
                  <a:lnTo>
                    <a:pt x="45" y="110"/>
                  </a:lnTo>
                  <a:lnTo>
                    <a:pt x="44" y="110"/>
                  </a:lnTo>
                  <a:lnTo>
                    <a:pt x="43" y="110"/>
                  </a:lnTo>
                  <a:lnTo>
                    <a:pt x="41" y="108"/>
                  </a:lnTo>
                  <a:lnTo>
                    <a:pt x="40" y="108"/>
                  </a:lnTo>
                  <a:lnTo>
                    <a:pt x="39" y="108"/>
                  </a:lnTo>
                  <a:lnTo>
                    <a:pt x="38" y="106"/>
                  </a:lnTo>
                  <a:lnTo>
                    <a:pt x="36" y="104"/>
                  </a:lnTo>
                  <a:lnTo>
                    <a:pt x="34" y="101"/>
                  </a:lnTo>
                  <a:lnTo>
                    <a:pt x="34" y="100"/>
                  </a:lnTo>
                  <a:lnTo>
                    <a:pt x="35" y="99"/>
                  </a:lnTo>
                  <a:lnTo>
                    <a:pt x="34" y="98"/>
                  </a:lnTo>
                  <a:lnTo>
                    <a:pt x="34" y="97"/>
                  </a:lnTo>
                  <a:lnTo>
                    <a:pt x="33" y="95"/>
                  </a:lnTo>
                  <a:lnTo>
                    <a:pt x="30" y="90"/>
                  </a:lnTo>
                  <a:lnTo>
                    <a:pt x="29" y="89"/>
                  </a:lnTo>
                  <a:lnTo>
                    <a:pt x="28" y="89"/>
                  </a:lnTo>
                  <a:lnTo>
                    <a:pt x="27" y="86"/>
                  </a:lnTo>
                  <a:lnTo>
                    <a:pt x="27" y="85"/>
                  </a:lnTo>
                  <a:lnTo>
                    <a:pt x="25" y="84"/>
                  </a:lnTo>
                  <a:lnTo>
                    <a:pt x="21" y="76"/>
                  </a:lnTo>
                  <a:lnTo>
                    <a:pt x="19" y="74"/>
                  </a:lnTo>
                  <a:lnTo>
                    <a:pt x="18" y="72"/>
                  </a:lnTo>
                  <a:lnTo>
                    <a:pt x="16" y="70"/>
                  </a:lnTo>
                  <a:lnTo>
                    <a:pt x="15" y="67"/>
                  </a:lnTo>
                  <a:lnTo>
                    <a:pt x="12" y="65"/>
                  </a:lnTo>
                  <a:lnTo>
                    <a:pt x="10" y="61"/>
                  </a:lnTo>
                  <a:lnTo>
                    <a:pt x="7" y="57"/>
                  </a:lnTo>
                  <a:lnTo>
                    <a:pt x="6" y="56"/>
                  </a:lnTo>
                  <a:lnTo>
                    <a:pt x="3" y="56"/>
                  </a:lnTo>
                  <a:lnTo>
                    <a:pt x="1" y="55"/>
                  </a:lnTo>
                  <a:lnTo>
                    <a:pt x="0" y="56"/>
                  </a:lnTo>
                  <a:lnTo>
                    <a:pt x="0" y="55"/>
                  </a:lnTo>
                  <a:lnTo>
                    <a:pt x="0" y="54"/>
                  </a:lnTo>
                  <a:lnTo>
                    <a:pt x="1" y="50"/>
                  </a:lnTo>
                  <a:lnTo>
                    <a:pt x="1" y="47"/>
                  </a:lnTo>
                  <a:lnTo>
                    <a:pt x="3" y="38"/>
                  </a:lnTo>
                  <a:lnTo>
                    <a:pt x="6" y="38"/>
                  </a:lnTo>
                  <a:lnTo>
                    <a:pt x="8" y="39"/>
                  </a:lnTo>
                  <a:lnTo>
                    <a:pt x="11" y="39"/>
                  </a:lnTo>
                  <a:lnTo>
                    <a:pt x="14" y="40"/>
                  </a:lnTo>
                  <a:lnTo>
                    <a:pt x="15" y="40"/>
                  </a:lnTo>
                  <a:lnTo>
                    <a:pt x="16" y="40"/>
                  </a:lnTo>
                  <a:lnTo>
                    <a:pt x="18" y="38"/>
                  </a:lnTo>
                  <a:lnTo>
                    <a:pt x="20" y="36"/>
                  </a:lnTo>
                  <a:lnTo>
                    <a:pt x="21" y="34"/>
                  </a:lnTo>
                  <a:lnTo>
                    <a:pt x="23" y="31"/>
                  </a:lnTo>
                  <a:lnTo>
                    <a:pt x="23" y="31"/>
                  </a:lnTo>
                  <a:lnTo>
                    <a:pt x="25" y="31"/>
                  </a:lnTo>
                  <a:lnTo>
                    <a:pt x="28" y="30"/>
                  </a:lnTo>
                  <a:lnTo>
                    <a:pt x="31" y="29"/>
                  </a:lnTo>
                  <a:lnTo>
                    <a:pt x="31" y="29"/>
                  </a:lnTo>
                  <a:lnTo>
                    <a:pt x="32" y="27"/>
                  </a:lnTo>
                  <a:lnTo>
                    <a:pt x="33" y="25"/>
                  </a:lnTo>
                  <a:lnTo>
                    <a:pt x="33" y="25"/>
                  </a:lnTo>
                  <a:lnTo>
                    <a:pt x="33" y="24"/>
                  </a:lnTo>
                  <a:lnTo>
                    <a:pt x="35" y="23"/>
                  </a:lnTo>
                  <a:lnTo>
                    <a:pt x="36" y="22"/>
                  </a:lnTo>
                  <a:lnTo>
                    <a:pt x="34" y="20"/>
                  </a:lnTo>
                  <a:lnTo>
                    <a:pt x="32" y="18"/>
                  </a:lnTo>
                  <a:lnTo>
                    <a:pt x="30" y="16"/>
                  </a:lnTo>
                  <a:lnTo>
                    <a:pt x="28" y="14"/>
                  </a:lnTo>
                  <a:lnTo>
                    <a:pt x="25" y="10"/>
                  </a:lnTo>
                  <a:lnTo>
                    <a:pt x="23" y="8"/>
                  </a:lnTo>
                  <a:lnTo>
                    <a:pt x="26" y="7"/>
                  </a:lnTo>
                  <a:lnTo>
                    <a:pt x="29" y="6"/>
                  </a:lnTo>
                  <a:lnTo>
                    <a:pt x="32" y="5"/>
                  </a:lnTo>
                  <a:lnTo>
                    <a:pt x="36" y="4"/>
                  </a:lnTo>
                  <a:lnTo>
                    <a:pt x="40" y="3"/>
                  </a:lnTo>
                  <a:lnTo>
                    <a:pt x="44" y="2"/>
                  </a:lnTo>
                  <a:lnTo>
                    <a:pt x="46" y="1"/>
                  </a:lnTo>
                  <a:lnTo>
                    <a:pt x="47" y="1"/>
                  </a:lnTo>
                  <a:lnTo>
                    <a:pt x="48" y="0"/>
                  </a:lnTo>
                  <a:lnTo>
                    <a:pt x="51" y="0"/>
                  </a:lnTo>
                  <a:lnTo>
                    <a:pt x="55" y="1"/>
                  </a:lnTo>
                  <a:lnTo>
                    <a:pt x="58" y="1"/>
                  </a:lnTo>
                  <a:lnTo>
                    <a:pt x="62" y="2"/>
                  </a:lnTo>
                  <a:lnTo>
                    <a:pt x="64" y="3"/>
                  </a:lnTo>
                  <a:lnTo>
                    <a:pt x="68" y="5"/>
                  </a:lnTo>
                  <a:lnTo>
                    <a:pt x="70" y="6"/>
                  </a:lnTo>
                  <a:lnTo>
                    <a:pt x="74" y="8"/>
                  </a:lnTo>
                  <a:lnTo>
                    <a:pt x="78" y="10"/>
                  </a:lnTo>
                  <a:lnTo>
                    <a:pt x="81" y="13"/>
                  </a:lnTo>
                  <a:lnTo>
                    <a:pt x="84" y="15"/>
                  </a:lnTo>
                  <a:lnTo>
                    <a:pt x="87" y="17"/>
                  </a:lnTo>
                  <a:lnTo>
                    <a:pt x="90" y="20"/>
                  </a:lnTo>
                  <a:lnTo>
                    <a:pt x="94" y="23"/>
                  </a:lnTo>
                  <a:lnTo>
                    <a:pt x="97" y="25"/>
                  </a:lnTo>
                  <a:lnTo>
                    <a:pt x="101" y="28"/>
                  </a:lnTo>
                  <a:lnTo>
                    <a:pt x="105" y="31"/>
                  </a:lnTo>
                  <a:lnTo>
                    <a:pt x="110" y="34"/>
                  </a:lnTo>
                  <a:lnTo>
                    <a:pt x="114" y="37"/>
                  </a:lnTo>
                  <a:lnTo>
                    <a:pt x="118" y="40"/>
                  </a:lnTo>
                  <a:lnTo>
                    <a:pt x="118" y="4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331"/>
            <p:cNvSpPr>
              <a:spLocks noEditPoints="1"/>
            </p:cNvSpPr>
            <p:nvPr/>
          </p:nvSpPr>
          <p:spPr bwMode="auto">
            <a:xfrm>
              <a:off x="4602163" y="1681163"/>
              <a:ext cx="17463" cy="36513"/>
            </a:xfrm>
            <a:custGeom>
              <a:avLst/>
              <a:gdLst>
                <a:gd name="T0" fmla="*/ 2 w 11"/>
                <a:gd name="T1" fmla="*/ 22 h 23"/>
                <a:gd name="T2" fmla="*/ 1 w 11"/>
                <a:gd name="T3" fmla="*/ 23 h 23"/>
                <a:gd name="T4" fmla="*/ 0 w 11"/>
                <a:gd name="T5" fmla="*/ 23 h 23"/>
                <a:gd name="T6" fmla="*/ 0 w 11"/>
                <a:gd name="T7" fmla="*/ 22 h 23"/>
                <a:gd name="T8" fmla="*/ 0 w 11"/>
                <a:gd name="T9" fmla="*/ 21 h 23"/>
                <a:gd name="T10" fmla="*/ 0 w 11"/>
                <a:gd name="T11" fmla="*/ 20 h 23"/>
                <a:gd name="T12" fmla="*/ 0 w 11"/>
                <a:gd name="T13" fmla="*/ 19 h 23"/>
                <a:gd name="T14" fmla="*/ 1 w 11"/>
                <a:gd name="T15" fmla="*/ 18 h 23"/>
                <a:gd name="T16" fmla="*/ 2 w 11"/>
                <a:gd name="T17" fmla="*/ 18 h 23"/>
                <a:gd name="T18" fmla="*/ 3 w 11"/>
                <a:gd name="T19" fmla="*/ 19 h 23"/>
                <a:gd name="T20" fmla="*/ 3 w 11"/>
                <a:gd name="T21" fmla="*/ 21 h 23"/>
                <a:gd name="T22" fmla="*/ 2 w 11"/>
                <a:gd name="T23" fmla="*/ 22 h 23"/>
                <a:gd name="T24" fmla="*/ 11 w 11"/>
                <a:gd name="T25" fmla="*/ 2 h 23"/>
                <a:gd name="T26" fmla="*/ 11 w 11"/>
                <a:gd name="T27" fmla="*/ 2 h 23"/>
                <a:gd name="T28" fmla="*/ 10 w 11"/>
                <a:gd name="T29" fmla="*/ 2 h 23"/>
                <a:gd name="T30" fmla="*/ 10 w 11"/>
                <a:gd name="T31" fmla="*/ 1 h 23"/>
                <a:gd name="T32" fmla="*/ 11 w 11"/>
                <a:gd name="T33" fmla="*/ 0 h 23"/>
                <a:gd name="T34" fmla="*/ 11 w 11"/>
                <a:gd name="T35" fmla="*/ 0 h 23"/>
                <a:gd name="T36" fmla="*/ 11 w 11"/>
                <a:gd name="T37" fmla="*/ 0 h 23"/>
                <a:gd name="T38" fmla="*/ 11 w 11"/>
                <a:gd name="T39" fmla="*/ 0 h 23"/>
                <a:gd name="T40" fmla="*/ 11 w 11"/>
                <a:gd name="T41" fmla="*/ 1 h 23"/>
                <a:gd name="T42" fmla="*/ 11 w 11"/>
                <a:gd name="T43"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23">
                  <a:moveTo>
                    <a:pt x="2" y="22"/>
                  </a:moveTo>
                  <a:lnTo>
                    <a:pt x="1" y="23"/>
                  </a:lnTo>
                  <a:lnTo>
                    <a:pt x="0" y="23"/>
                  </a:lnTo>
                  <a:lnTo>
                    <a:pt x="0" y="22"/>
                  </a:lnTo>
                  <a:lnTo>
                    <a:pt x="0" y="21"/>
                  </a:lnTo>
                  <a:lnTo>
                    <a:pt x="0" y="20"/>
                  </a:lnTo>
                  <a:lnTo>
                    <a:pt x="0" y="19"/>
                  </a:lnTo>
                  <a:lnTo>
                    <a:pt x="1" y="18"/>
                  </a:lnTo>
                  <a:lnTo>
                    <a:pt x="2" y="18"/>
                  </a:lnTo>
                  <a:lnTo>
                    <a:pt x="3" y="19"/>
                  </a:lnTo>
                  <a:lnTo>
                    <a:pt x="3" y="21"/>
                  </a:lnTo>
                  <a:lnTo>
                    <a:pt x="2" y="22"/>
                  </a:lnTo>
                  <a:close/>
                  <a:moveTo>
                    <a:pt x="11" y="2"/>
                  </a:moveTo>
                  <a:lnTo>
                    <a:pt x="11" y="2"/>
                  </a:lnTo>
                  <a:lnTo>
                    <a:pt x="10" y="2"/>
                  </a:lnTo>
                  <a:lnTo>
                    <a:pt x="10" y="1"/>
                  </a:lnTo>
                  <a:lnTo>
                    <a:pt x="11" y="0"/>
                  </a:lnTo>
                  <a:lnTo>
                    <a:pt x="11" y="0"/>
                  </a:lnTo>
                  <a:lnTo>
                    <a:pt x="11" y="0"/>
                  </a:lnTo>
                  <a:lnTo>
                    <a:pt x="11" y="0"/>
                  </a:lnTo>
                  <a:lnTo>
                    <a:pt x="11" y="1"/>
                  </a:lnTo>
                  <a:lnTo>
                    <a:pt x="1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332"/>
            <p:cNvSpPr>
              <a:spLocks/>
            </p:cNvSpPr>
            <p:nvPr/>
          </p:nvSpPr>
          <p:spPr bwMode="auto">
            <a:xfrm>
              <a:off x="4694238" y="750888"/>
              <a:ext cx="1588" cy="3175"/>
            </a:xfrm>
            <a:custGeom>
              <a:avLst/>
              <a:gdLst>
                <a:gd name="T0" fmla="*/ 1 w 1"/>
                <a:gd name="T1" fmla="*/ 1 h 2"/>
                <a:gd name="T2" fmla="*/ 0 w 1"/>
                <a:gd name="T3" fmla="*/ 2 h 2"/>
                <a:gd name="T4" fmla="*/ 0 w 1"/>
                <a:gd name="T5" fmla="*/ 1 h 2"/>
                <a:gd name="T6" fmla="*/ 0 w 1"/>
                <a:gd name="T7" fmla="*/ 0 h 2"/>
                <a:gd name="T8" fmla="*/ 1 w 1"/>
                <a:gd name="T9" fmla="*/ 0 h 2"/>
                <a:gd name="T10" fmla="*/ 1 w 1"/>
                <a:gd name="T11" fmla="*/ 1 h 2"/>
                <a:gd name="T12" fmla="*/ 1 w 1"/>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1" y="1"/>
                  </a:moveTo>
                  <a:lnTo>
                    <a:pt x="0" y="2"/>
                  </a:lnTo>
                  <a:lnTo>
                    <a:pt x="0" y="1"/>
                  </a:lnTo>
                  <a:lnTo>
                    <a:pt x="0" y="0"/>
                  </a:lnTo>
                  <a:lnTo>
                    <a:pt x="1" y="0"/>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333"/>
            <p:cNvSpPr>
              <a:spLocks noEditPoints="1"/>
            </p:cNvSpPr>
            <p:nvPr/>
          </p:nvSpPr>
          <p:spPr bwMode="auto">
            <a:xfrm>
              <a:off x="3290888" y="1425576"/>
              <a:ext cx="4763" cy="14288"/>
            </a:xfrm>
            <a:custGeom>
              <a:avLst/>
              <a:gdLst>
                <a:gd name="T0" fmla="*/ 0 w 3"/>
                <a:gd name="T1" fmla="*/ 9 h 9"/>
                <a:gd name="T2" fmla="*/ 0 w 3"/>
                <a:gd name="T3" fmla="*/ 9 h 9"/>
                <a:gd name="T4" fmla="*/ 0 w 3"/>
                <a:gd name="T5" fmla="*/ 9 h 9"/>
                <a:gd name="T6" fmla="*/ 0 w 3"/>
                <a:gd name="T7" fmla="*/ 9 h 9"/>
                <a:gd name="T8" fmla="*/ 0 w 3"/>
                <a:gd name="T9" fmla="*/ 8 h 9"/>
                <a:gd name="T10" fmla="*/ 0 w 3"/>
                <a:gd name="T11" fmla="*/ 8 h 9"/>
                <a:gd name="T12" fmla="*/ 0 w 3"/>
                <a:gd name="T13" fmla="*/ 8 h 9"/>
                <a:gd name="T14" fmla="*/ 0 w 3"/>
                <a:gd name="T15" fmla="*/ 8 h 9"/>
                <a:gd name="T16" fmla="*/ 0 w 3"/>
                <a:gd name="T17" fmla="*/ 8 h 9"/>
                <a:gd name="T18" fmla="*/ 0 w 3"/>
                <a:gd name="T19" fmla="*/ 8 h 9"/>
                <a:gd name="T20" fmla="*/ 0 w 3"/>
                <a:gd name="T21" fmla="*/ 8 h 9"/>
                <a:gd name="T22" fmla="*/ 0 w 3"/>
                <a:gd name="T23" fmla="*/ 8 h 9"/>
                <a:gd name="T24" fmla="*/ 0 w 3"/>
                <a:gd name="T25" fmla="*/ 8 h 9"/>
                <a:gd name="T26" fmla="*/ 0 w 3"/>
                <a:gd name="T27" fmla="*/ 8 h 9"/>
                <a:gd name="T28" fmla="*/ 0 w 3"/>
                <a:gd name="T29" fmla="*/ 9 h 9"/>
                <a:gd name="T30" fmla="*/ 0 w 3"/>
                <a:gd name="T31" fmla="*/ 9 h 9"/>
                <a:gd name="T32" fmla="*/ 2 w 3"/>
                <a:gd name="T33" fmla="*/ 5 h 9"/>
                <a:gd name="T34" fmla="*/ 1 w 3"/>
                <a:gd name="T35" fmla="*/ 5 h 9"/>
                <a:gd name="T36" fmla="*/ 2 w 3"/>
                <a:gd name="T37" fmla="*/ 5 h 9"/>
                <a:gd name="T38" fmla="*/ 1 w 3"/>
                <a:gd name="T39" fmla="*/ 5 h 9"/>
                <a:gd name="T40" fmla="*/ 1 w 3"/>
                <a:gd name="T41" fmla="*/ 5 h 9"/>
                <a:gd name="T42" fmla="*/ 1 w 3"/>
                <a:gd name="T43" fmla="*/ 5 h 9"/>
                <a:gd name="T44" fmla="*/ 1 w 3"/>
                <a:gd name="T45" fmla="*/ 5 h 9"/>
                <a:gd name="T46" fmla="*/ 1 w 3"/>
                <a:gd name="T47" fmla="*/ 5 h 9"/>
                <a:gd name="T48" fmla="*/ 1 w 3"/>
                <a:gd name="T49" fmla="*/ 5 h 9"/>
                <a:gd name="T50" fmla="*/ 1 w 3"/>
                <a:gd name="T51" fmla="*/ 5 h 9"/>
                <a:gd name="T52" fmla="*/ 2 w 3"/>
                <a:gd name="T53" fmla="*/ 5 h 9"/>
                <a:gd name="T54" fmla="*/ 2 w 3"/>
                <a:gd name="T55" fmla="*/ 4 h 9"/>
                <a:gd name="T56" fmla="*/ 1 w 3"/>
                <a:gd name="T57" fmla="*/ 4 h 9"/>
                <a:gd name="T58" fmla="*/ 1 w 3"/>
                <a:gd name="T59" fmla="*/ 4 h 9"/>
                <a:gd name="T60" fmla="*/ 2 w 3"/>
                <a:gd name="T61" fmla="*/ 4 h 9"/>
                <a:gd name="T62" fmla="*/ 2 w 3"/>
                <a:gd name="T63" fmla="*/ 4 h 9"/>
                <a:gd name="T64" fmla="*/ 2 w 3"/>
                <a:gd name="T65" fmla="*/ 4 h 9"/>
                <a:gd name="T66" fmla="*/ 2 w 3"/>
                <a:gd name="T67" fmla="*/ 4 h 9"/>
                <a:gd name="T68" fmla="*/ 2 w 3"/>
                <a:gd name="T69" fmla="*/ 4 h 9"/>
                <a:gd name="T70" fmla="*/ 2 w 3"/>
                <a:gd name="T71" fmla="*/ 4 h 9"/>
                <a:gd name="T72" fmla="*/ 2 w 3"/>
                <a:gd name="T73" fmla="*/ 4 h 9"/>
                <a:gd name="T74" fmla="*/ 2 w 3"/>
                <a:gd name="T75" fmla="*/ 4 h 9"/>
                <a:gd name="T76" fmla="*/ 2 w 3"/>
                <a:gd name="T77" fmla="*/ 5 h 9"/>
                <a:gd name="T78" fmla="*/ 2 w 3"/>
                <a:gd name="T79" fmla="*/ 2 h 9"/>
                <a:gd name="T80" fmla="*/ 2 w 3"/>
                <a:gd name="T81" fmla="*/ 3 h 9"/>
                <a:gd name="T82" fmla="*/ 1 w 3"/>
                <a:gd name="T83" fmla="*/ 2 h 9"/>
                <a:gd name="T84" fmla="*/ 1 w 3"/>
                <a:gd name="T85" fmla="*/ 1 h 9"/>
                <a:gd name="T86" fmla="*/ 2 w 3"/>
                <a:gd name="T87" fmla="*/ 0 h 9"/>
                <a:gd name="T88" fmla="*/ 3 w 3"/>
                <a:gd name="T89" fmla="*/ 0 h 9"/>
                <a:gd name="T90" fmla="*/ 3 w 3"/>
                <a:gd name="T91" fmla="*/ 0 h 9"/>
                <a:gd name="T92" fmla="*/ 3 w 3"/>
                <a:gd name="T93" fmla="*/ 1 h 9"/>
                <a:gd name="T94" fmla="*/ 3 w 3"/>
                <a:gd name="T95" fmla="*/ 2 h 9"/>
                <a:gd name="T96" fmla="*/ 2 w 3"/>
                <a:gd name="T9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 h="9">
                  <a:moveTo>
                    <a:pt x="0" y="9"/>
                  </a:moveTo>
                  <a:lnTo>
                    <a:pt x="0" y="9"/>
                  </a:lnTo>
                  <a:lnTo>
                    <a:pt x="0" y="9"/>
                  </a:lnTo>
                  <a:lnTo>
                    <a:pt x="0" y="9"/>
                  </a:lnTo>
                  <a:lnTo>
                    <a:pt x="0" y="8"/>
                  </a:lnTo>
                  <a:lnTo>
                    <a:pt x="0" y="8"/>
                  </a:lnTo>
                  <a:lnTo>
                    <a:pt x="0" y="8"/>
                  </a:lnTo>
                  <a:lnTo>
                    <a:pt x="0" y="8"/>
                  </a:lnTo>
                  <a:lnTo>
                    <a:pt x="0" y="8"/>
                  </a:lnTo>
                  <a:lnTo>
                    <a:pt x="0" y="8"/>
                  </a:lnTo>
                  <a:lnTo>
                    <a:pt x="0" y="8"/>
                  </a:lnTo>
                  <a:lnTo>
                    <a:pt x="0" y="8"/>
                  </a:lnTo>
                  <a:lnTo>
                    <a:pt x="0" y="8"/>
                  </a:lnTo>
                  <a:lnTo>
                    <a:pt x="0" y="8"/>
                  </a:lnTo>
                  <a:lnTo>
                    <a:pt x="0" y="9"/>
                  </a:lnTo>
                  <a:lnTo>
                    <a:pt x="0" y="9"/>
                  </a:lnTo>
                  <a:close/>
                  <a:moveTo>
                    <a:pt x="2" y="5"/>
                  </a:moveTo>
                  <a:lnTo>
                    <a:pt x="1" y="5"/>
                  </a:lnTo>
                  <a:lnTo>
                    <a:pt x="2" y="5"/>
                  </a:lnTo>
                  <a:lnTo>
                    <a:pt x="1" y="5"/>
                  </a:lnTo>
                  <a:lnTo>
                    <a:pt x="1" y="5"/>
                  </a:lnTo>
                  <a:lnTo>
                    <a:pt x="1" y="5"/>
                  </a:lnTo>
                  <a:lnTo>
                    <a:pt x="1" y="5"/>
                  </a:lnTo>
                  <a:lnTo>
                    <a:pt x="1" y="5"/>
                  </a:lnTo>
                  <a:lnTo>
                    <a:pt x="1" y="5"/>
                  </a:lnTo>
                  <a:lnTo>
                    <a:pt x="1" y="5"/>
                  </a:lnTo>
                  <a:lnTo>
                    <a:pt x="2" y="5"/>
                  </a:lnTo>
                  <a:lnTo>
                    <a:pt x="2" y="4"/>
                  </a:lnTo>
                  <a:lnTo>
                    <a:pt x="1" y="4"/>
                  </a:lnTo>
                  <a:lnTo>
                    <a:pt x="1" y="4"/>
                  </a:lnTo>
                  <a:lnTo>
                    <a:pt x="2" y="4"/>
                  </a:lnTo>
                  <a:lnTo>
                    <a:pt x="2" y="4"/>
                  </a:lnTo>
                  <a:lnTo>
                    <a:pt x="2" y="4"/>
                  </a:lnTo>
                  <a:lnTo>
                    <a:pt x="2" y="4"/>
                  </a:lnTo>
                  <a:lnTo>
                    <a:pt x="2" y="4"/>
                  </a:lnTo>
                  <a:lnTo>
                    <a:pt x="2" y="4"/>
                  </a:lnTo>
                  <a:lnTo>
                    <a:pt x="2" y="4"/>
                  </a:lnTo>
                  <a:lnTo>
                    <a:pt x="2" y="4"/>
                  </a:lnTo>
                  <a:lnTo>
                    <a:pt x="2" y="5"/>
                  </a:lnTo>
                  <a:close/>
                  <a:moveTo>
                    <a:pt x="2" y="2"/>
                  </a:moveTo>
                  <a:lnTo>
                    <a:pt x="2" y="3"/>
                  </a:lnTo>
                  <a:lnTo>
                    <a:pt x="1" y="2"/>
                  </a:lnTo>
                  <a:lnTo>
                    <a:pt x="1" y="1"/>
                  </a:lnTo>
                  <a:lnTo>
                    <a:pt x="2" y="0"/>
                  </a:lnTo>
                  <a:lnTo>
                    <a:pt x="3" y="0"/>
                  </a:lnTo>
                  <a:lnTo>
                    <a:pt x="3" y="0"/>
                  </a:lnTo>
                  <a:lnTo>
                    <a:pt x="3" y="1"/>
                  </a:lnTo>
                  <a:lnTo>
                    <a:pt x="3" y="2"/>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1334"/>
            <p:cNvSpPr>
              <a:spLocks noEditPoints="1"/>
            </p:cNvSpPr>
            <p:nvPr/>
          </p:nvSpPr>
          <p:spPr bwMode="auto">
            <a:xfrm>
              <a:off x="3502025" y="682626"/>
              <a:ext cx="4763" cy="7938"/>
            </a:xfrm>
            <a:custGeom>
              <a:avLst/>
              <a:gdLst>
                <a:gd name="T0" fmla="*/ 3 w 3"/>
                <a:gd name="T1" fmla="*/ 5 h 5"/>
                <a:gd name="T2" fmla="*/ 2 w 3"/>
                <a:gd name="T3" fmla="*/ 5 h 5"/>
                <a:gd name="T4" fmla="*/ 2 w 3"/>
                <a:gd name="T5" fmla="*/ 4 h 5"/>
                <a:gd name="T6" fmla="*/ 2 w 3"/>
                <a:gd name="T7" fmla="*/ 4 h 5"/>
                <a:gd name="T8" fmla="*/ 2 w 3"/>
                <a:gd name="T9" fmla="*/ 4 h 5"/>
                <a:gd name="T10" fmla="*/ 3 w 3"/>
                <a:gd name="T11" fmla="*/ 4 h 5"/>
                <a:gd name="T12" fmla="*/ 3 w 3"/>
                <a:gd name="T13" fmla="*/ 4 h 5"/>
                <a:gd name="T14" fmla="*/ 3 w 3"/>
                <a:gd name="T15" fmla="*/ 4 h 5"/>
                <a:gd name="T16" fmla="*/ 3 w 3"/>
                <a:gd name="T17" fmla="*/ 5 h 5"/>
                <a:gd name="T18" fmla="*/ 2 w 3"/>
                <a:gd name="T19" fmla="*/ 4 h 5"/>
                <a:gd name="T20" fmla="*/ 0 w 3"/>
                <a:gd name="T21" fmla="*/ 4 h 5"/>
                <a:gd name="T22" fmla="*/ 0 w 3"/>
                <a:gd name="T23" fmla="*/ 4 h 5"/>
                <a:gd name="T24" fmla="*/ 0 w 3"/>
                <a:gd name="T25" fmla="*/ 3 h 5"/>
                <a:gd name="T26" fmla="*/ 1 w 3"/>
                <a:gd name="T27" fmla="*/ 3 h 5"/>
                <a:gd name="T28" fmla="*/ 1 w 3"/>
                <a:gd name="T29" fmla="*/ 2 h 5"/>
                <a:gd name="T30" fmla="*/ 1 w 3"/>
                <a:gd name="T31" fmla="*/ 1 h 5"/>
                <a:gd name="T32" fmla="*/ 1 w 3"/>
                <a:gd name="T33" fmla="*/ 0 h 5"/>
                <a:gd name="T34" fmla="*/ 2 w 3"/>
                <a:gd name="T35" fmla="*/ 0 h 5"/>
                <a:gd name="T36" fmla="*/ 2 w 3"/>
                <a:gd name="T37" fmla="*/ 1 h 5"/>
                <a:gd name="T38" fmla="*/ 2 w 3"/>
                <a:gd name="T39" fmla="*/ 1 h 5"/>
                <a:gd name="T40" fmla="*/ 2 w 3"/>
                <a:gd name="T41" fmla="*/ 2 h 5"/>
                <a:gd name="T42" fmla="*/ 2 w 3"/>
                <a:gd name="T43" fmla="*/ 3 h 5"/>
                <a:gd name="T44" fmla="*/ 2 w 3"/>
                <a:gd name="T45" fmla="*/ 3 h 5"/>
                <a:gd name="T46" fmla="*/ 2 w 3"/>
                <a:gd name="T4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 h="5">
                  <a:moveTo>
                    <a:pt x="3" y="5"/>
                  </a:moveTo>
                  <a:lnTo>
                    <a:pt x="2" y="5"/>
                  </a:lnTo>
                  <a:lnTo>
                    <a:pt x="2" y="4"/>
                  </a:lnTo>
                  <a:lnTo>
                    <a:pt x="2" y="4"/>
                  </a:lnTo>
                  <a:lnTo>
                    <a:pt x="2" y="4"/>
                  </a:lnTo>
                  <a:lnTo>
                    <a:pt x="3" y="4"/>
                  </a:lnTo>
                  <a:lnTo>
                    <a:pt x="3" y="4"/>
                  </a:lnTo>
                  <a:lnTo>
                    <a:pt x="3" y="4"/>
                  </a:lnTo>
                  <a:lnTo>
                    <a:pt x="3" y="5"/>
                  </a:lnTo>
                  <a:close/>
                  <a:moveTo>
                    <a:pt x="2" y="4"/>
                  </a:moveTo>
                  <a:lnTo>
                    <a:pt x="0" y="4"/>
                  </a:lnTo>
                  <a:lnTo>
                    <a:pt x="0" y="4"/>
                  </a:lnTo>
                  <a:lnTo>
                    <a:pt x="0" y="3"/>
                  </a:lnTo>
                  <a:lnTo>
                    <a:pt x="1" y="3"/>
                  </a:lnTo>
                  <a:lnTo>
                    <a:pt x="1" y="2"/>
                  </a:lnTo>
                  <a:lnTo>
                    <a:pt x="1" y="1"/>
                  </a:lnTo>
                  <a:lnTo>
                    <a:pt x="1" y="0"/>
                  </a:lnTo>
                  <a:lnTo>
                    <a:pt x="2" y="0"/>
                  </a:lnTo>
                  <a:lnTo>
                    <a:pt x="2" y="1"/>
                  </a:lnTo>
                  <a:lnTo>
                    <a:pt x="2" y="1"/>
                  </a:lnTo>
                  <a:lnTo>
                    <a:pt x="2" y="2"/>
                  </a:lnTo>
                  <a:lnTo>
                    <a:pt x="2" y="3"/>
                  </a:lnTo>
                  <a:lnTo>
                    <a:pt x="2" y="3"/>
                  </a:lnTo>
                  <a:lnTo>
                    <a:pt x="2"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1335"/>
            <p:cNvSpPr>
              <a:spLocks/>
            </p:cNvSpPr>
            <p:nvPr/>
          </p:nvSpPr>
          <p:spPr bwMode="auto">
            <a:xfrm>
              <a:off x="3263900" y="1320801"/>
              <a:ext cx="3175" cy="0"/>
            </a:xfrm>
            <a:custGeom>
              <a:avLst/>
              <a:gdLst>
                <a:gd name="T0" fmla="*/ 2 w 2"/>
                <a:gd name="T1" fmla="*/ 0 w 2"/>
                <a:gd name="T2" fmla="*/ 1 w 2"/>
                <a:gd name="T3" fmla="*/ 1 w 2"/>
                <a:gd name="T4" fmla="*/ 2 w 2"/>
                <a:gd name="T5" fmla="*/ 2 w 2"/>
                <a:gd name="T6" fmla="*/ 2 w 2"/>
              </a:gdLst>
              <a:ahLst/>
              <a:cxnLst>
                <a:cxn ang="0">
                  <a:pos x="T0" y="0"/>
                </a:cxn>
                <a:cxn ang="0">
                  <a:pos x="T1" y="0"/>
                </a:cxn>
                <a:cxn ang="0">
                  <a:pos x="T2" y="0"/>
                </a:cxn>
                <a:cxn ang="0">
                  <a:pos x="T3" y="0"/>
                </a:cxn>
                <a:cxn ang="0">
                  <a:pos x="T4" y="0"/>
                </a:cxn>
                <a:cxn ang="0">
                  <a:pos x="T5" y="0"/>
                </a:cxn>
                <a:cxn ang="0">
                  <a:pos x="T6" y="0"/>
                </a:cxn>
              </a:cxnLst>
              <a:rect l="0" t="0" r="r" b="b"/>
              <a:pathLst>
                <a:path w="2">
                  <a:moveTo>
                    <a:pt x="2" y="0"/>
                  </a:moveTo>
                  <a:lnTo>
                    <a:pt x="0" y="0"/>
                  </a:lnTo>
                  <a:lnTo>
                    <a:pt x="1" y="0"/>
                  </a:lnTo>
                  <a:lnTo>
                    <a:pt x="1" y="0"/>
                  </a:lnTo>
                  <a:lnTo>
                    <a:pt x="2" y="0"/>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1336"/>
            <p:cNvSpPr>
              <a:spLocks/>
            </p:cNvSpPr>
            <p:nvPr/>
          </p:nvSpPr>
          <p:spPr bwMode="auto">
            <a:xfrm>
              <a:off x="3297238" y="1408113"/>
              <a:ext cx="4763" cy="7938"/>
            </a:xfrm>
            <a:custGeom>
              <a:avLst/>
              <a:gdLst>
                <a:gd name="T0" fmla="*/ 2 w 3"/>
                <a:gd name="T1" fmla="*/ 3 h 5"/>
                <a:gd name="T2" fmla="*/ 2 w 3"/>
                <a:gd name="T3" fmla="*/ 5 h 5"/>
                <a:gd name="T4" fmla="*/ 0 w 3"/>
                <a:gd name="T5" fmla="*/ 4 h 5"/>
                <a:gd name="T6" fmla="*/ 0 w 3"/>
                <a:gd name="T7" fmla="*/ 3 h 5"/>
                <a:gd name="T8" fmla="*/ 0 w 3"/>
                <a:gd name="T9" fmla="*/ 2 h 5"/>
                <a:gd name="T10" fmla="*/ 1 w 3"/>
                <a:gd name="T11" fmla="*/ 1 h 5"/>
                <a:gd name="T12" fmla="*/ 2 w 3"/>
                <a:gd name="T13" fmla="*/ 0 h 5"/>
                <a:gd name="T14" fmla="*/ 2 w 3"/>
                <a:gd name="T15" fmla="*/ 0 h 5"/>
                <a:gd name="T16" fmla="*/ 3 w 3"/>
                <a:gd name="T17" fmla="*/ 1 h 5"/>
                <a:gd name="T18" fmla="*/ 2 w 3"/>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2" y="3"/>
                  </a:moveTo>
                  <a:lnTo>
                    <a:pt x="2" y="5"/>
                  </a:lnTo>
                  <a:lnTo>
                    <a:pt x="0" y="4"/>
                  </a:lnTo>
                  <a:lnTo>
                    <a:pt x="0" y="3"/>
                  </a:lnTo>
                  <a:lnTo>
                    <a:pt x="0" y="2"/>
                  </a:lnTo>
                  <a:lnTo>
                    <a:pt x="1" y="1"/>
                  </a:lnTo>
                  <a:lnTo>
                    <a:pt x="2" y="0"/>
                  </a:lnTo>
                  <a:lnTo>
                    <a:pt x="2" y="0"/>
                  </a:lnTo>
                  <a:lnTo>
                    <a:pt x="3" y="1"/>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1337"/>
            <p:cNvSpPr>
              <a:spLocks noEditPoints="1"/>
            </p:cNvSpPr>
            <p:nvPr/>
          </p:nvSpPr>
          <p:spPr bwMode="auto">
            <a:xfrm>
              <a:off x="3268663" y="1335088"/>
              <a:ext cx="4763" cy="6350"/>
            </a:xfrm>
            <a:custGeom>
              <a:avLst/>
              <a:gdLst>
                <a:gd name="T0" fmla="*/ 3 w 3"/>
                <a:gd name="T1" fmla="*/ 4 h 4"/>
                <a:gd name="T2" fmla="*/ 3 w 3"/>
                <a:gd name="T3" fmla="*/ 4 h 4"/>
                <a:gd name="T4" fmla="*/ 2 w 3"/>
                <a:gd name="T5" fmla="*/ 4 h 4"/>
                <a:gd name="T6" fmla="*/ 2 w 3"/>
                <a:gd name="T7" fmla="*/ 3 h 4"/>
                <a:gd name="T8" fmla="*/ 3 w 3"/>
                <a:gd name="T9" fmla="*/ 3 h 4"/>
                <a:gd name="T10" fmla="*/ 3 w 3"/>
                <a:gd name="T11" fmla="*/ 3 h 4"/>
                <a:gd name="T12" fmla="*/ 3 w 3"/>
                <a:gd name="T13" fmla="*/ 4 h 4"/>
                <a:gd name="T14" fmla="*/ 2 w 3"/>
                <a:gd name="T15" fmla="*/ 2 h 4"/>
                <a:gd name="T16" fmla="*/ 2 w 3"/>
                <a:gd name="T17" fmla="*/ 3 h 4"/>
                <a:gd name="T18" fmla="*/ 2 w 3"/>
                <a:gd name="T19" fmla="*/ 2 h 4"/>
                <a:gd name="T20" fmla="*/ 1 w 3"/>
                <a:gd name="T21" fmla="*/ 1 h 4"/>
                <a:gd name="T22" fmla="*/ 0 w 3"/>
                <a:gd name="T23" fmla="*/ 1 h 4"/>
                <a:gd name="T24" fmla="*/ 0 w 3"/>
                <a:gd name="T25" fmla="*/ 1 h 4"/>
                <a:gd name="T26" fmla="*/ 0 w 3"/>
                <a:gd name="T27" fmla="*/ 1 h 4"/>
                <a:gd name="T28" fmla="*/ 0 w 3"/>
                <a:gd name="T29" fmla="*/ 0 h 4"/>
                <a:gd name="T30" fmla="*/ 1 w 3"/>
                <a:gd name="T31" fmla="*/ 0 h 4"/>
                <a:gd name="T32" fmla="*/ 1 w 3"/>
                <a:gd name="T33" fmla="*/ 1 h 4"/>
                <a:gd name="T34" fmla="*/ 2 w 3"/>
                <a:gd name="T35" fmla="*/ 2 h 4"/>
                <a:gd name="T36" fmla="*/ 2 w 3"/>
                <a:gd name="T37" fmla="*/ 2 h 4"/>
                <a:gd name="T38" fmla="*/ 2 w 3"/>
                <a:gd name="T3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4">
                  <a:moveTo>
                    <a:pt x="3" y="4"/>
                  </a:moveTo>
                  <a:lnTo>
                    <a:pt x="3" y="4"/>
                  </a:lnTo>
                  <a:lnTo>
                    <a:pt x="2" y="4"/>
                  </a:lnTo>
                  <a:lnTo>
                    <a:pt x="2" y="3"/>
                  </a:lnTo>
                  <a:lnTo>
                    <a:pt x="3" y="3"/>
                  </a:lnTo>
                  <a:lnTo>
                    <a:pt x="3" y="3"/>
                  </a:lnTo>
                  <a:lnTo>
                    <a:pt x="3" y="4"/>
                  </a:lnTo>
                  <a:close/>
                  <a:moveTo>
                    <a:pt x="2" y="2"/>
                  </a:moveTo>
                  <a:lnTo>
                    <a:pt x="2" y="3"/>
                  </a:lnTo>
                  <a:lnTo>
                    <a:pt x="2" y="2"/>
                  </a:lnTo>
                  <a:lnTo>
                    <a:pt x="1" y="1"/>
                  </a:lnTo>
                  <a:lnTo>
                    <a:pt x="0" y="1"/>
                  </a:lnTo>
                  <a:lnTo>
                    <a:pt x="0" y="1"/>
                  </a:lnTo>
                  <a:lnTo>
                    <a:pt x="0" y="1"/>
                  </a:lnTo>
                  <a:lnTo>
                    <a:pt x="0" y="0"/>
                  </a:lnTo>
                  <a:lnTo>
                    <a:pt x="1" y="0"/>
                  </a:lnTo>
                  <a:lnTo>
                    <a:pt x="1" y="1"/>
                  </a:lnTo>
                  <a:lnTo>
                    <a:pt x="2" y="2"/>
                  </a:lnTo>
                  <a:lnTo>
                    <a:pt x="2" y="2"/>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1338"/>
            <p:cNvSpPr>
              <a:spLocks/>
            </p:cNvSpPr>
            <p:nvPr/>
          </p:nvSpPr>
          <p:spPr bwMode="auto">
            <a:xfrm>
              <a:off x="3268663" y="1323976"/>
              <a:ext cx="1588" cy="1588"/>
            </a:xfrm>
            <a:custGeom>
              <a:avLst/>
              <a:gdLst>
                <a:gd name="T0" fmla="*/ 1 w 1"/>
                <a:gd name="T1" fmla="*/ 1 h 1"/>
                <a:gd name="T2" fmla="*/ 1 w 1"/>
                <a:gd name="T3" fmla="*/ 1 h 1"/>
                <a:gd name="T4" fmla="*/ 0 w 1"/>
                <a:gd name="T5" fmla="*/ 1 h 1"/>
                <a:gd name="T6" fmla="*/ 0 w 1"/>
                <a:gd name="T7" fmla="*/ 0 h 1"/>
                <a:gd name="T8" fmla="*/ 0 w 1"/>
                <a:gd name="T9" fmla="*/ 0 h 1"/>
                <a:gd name="T10" fmla="*/ 0 w 1"/>
                <a:gd name="T11" fmla="*/ 0 h 1"/>
                <a:gd name="T12" fmla="*/ 0 w 1"/>
                <a:gd name="T13" fmla="*/ 0 h 1"/>
                <a:gd name="T14" fmla="*/ 1 w 1"/>
                <a:gd name="T15" fmla="*/ 0 h 1"/>
                <a:gd name="T16" fmla="*/ 1 w 1"/>
                <a:gd name="T17" fmla="*/ 0 h 1"/>
                <a:gd name="T18" fmla="*/ 1 w 1"/>
                <a:gd name="T19" fmla="*/ 1 h 1"/>
                <a:gd name="T20" fmla="*/ 1 w 1"/>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1">
                  <a:moveTo>
                    <a:pt x="1" y="1"/>
                  </a:moveTo>
                  <a:lnTo>
                    <a:pt x="1" y="1"/>
                  </a:lnTo>
                  <a:lnTo>
                    <a:pt x="0" y="1"/>
                  </a:lnTo>
                  <a:lnTo>
                    <a:pt x="0" y="0"/>
                  </a:lnTo>
                  <a:lnTo>
                    <a:pt x="0" y="0"/>
                  </a:lnTo>
                  <a:lnTo>
                    <a:pt x="0" y="0"/>
                  </a:lnTo>
                  <a:lnTo>
                    <a:pt x="0" y="0"/>
                  </a:lnTo>
                  <a:lnTo>
                    <a:pt x="1" y="0"/>
                  </a:lnTo>
                  <a:lnTo>
                    <a:pt x="1" y="0"/>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1339"/>
            <p:cNvSpPr>
              <a:spLocks/>
            </p:cNvSpPr>
            <p:nvPr/>
          </p:nvSpPr>
          <p:spPr bwMode="auto">
            <a:xfrm>
              <a:off x="5037138" y="1741488"/>
              <a:ext cx="39688" cy="39688"/>
            </a:xfrm>
            <a:custGeom>
              <a:avLst/>
              <a:gdLst>
                <a:gd name="T0" fmla="*/ 20 w 25"/>
                <a:gd name="T1" fmla="*/ 0 h 25"/>
                <a:gd name="T2" fmla="*/ 20 w 25"/>
                <a:gd name="T3" fmla="*/ 2 h 25"/>
                <a:gd name="T4" fmla="*/ 22 w 25"/>
                <a:gd name="T5" fmla="*/ 5 h 25"/>
                <a:gd name="T6" fmla="*/ 25 w 25"/>
                <a:gd name="T7" fmla="*/ 7 h 25"/>
                <a:gd name="T8" fmla="*/ 24 w 25"/>
                <a:gd name="T9" fmla="*/ 12 h 25"/>
                <a:gd name="T10" fmla="*/ 25 w 25"/>
                <a:gd name="T11" fmla="*/ 14 h 25"/>
                <a:gd name="T12" fmla="*/ 25 w 25"/>
                <a:gd name="T13" fmla="*/ 17 h 25"/>
                <a:gd name="T14" fmla="*/ 24 w 25"/>
                <a:gd name="T15" fmla="*/ 19 h 25"/>
                <a:gd name="T16" fmla="*/ 22 w 25"/>
                <a:gd name="T17" fmla="*/ 19 h 25"/>
                <a:gd name="T18" fmla="*/ 21 w 25"/>
                <a:gd name="T19" fmla="*/ 19 h 25"/>
                <a:gd name="T20" fmla="*/ 20 w 25"/>
                <a:gd name="T21" fmla="*/ 19 h 25"/>
                <a:gd name="T22" fmla="*/ 19 w 25"/>
                <a:gd name="T23" fmla="*/ 18 h 25"/>
                <a:gd name="T24" fmla="*/ 17 w 25"/>
                <a:gd name="T25" fmla="*/ 19 h 25"/>
                <a:gd name="T26" fmla="*/ 15 w 25"/>
                <a:gd name="T27" fmla="*/ 19 h 25"/>
                <a:gd name="T28" fmla="*/ 15 w 25"/>
                <a:gd name="T29" fmla="*/ 19 h 25"/>
                <a:gd name="T30" fmla="*/ 13 w 25"/>
                <a:gd name="T31" fmla="*/ 18 h 25"/>
                <a:gd name="T32" fmla="*/ 13 w 25"/>
                <a:gd name="T33" fmla="*/ 23 h 25"/>
                <a:gd name="T34" fmla="*/ 11 w 25"/>
                <a:gd name="T35" fmla="*/ 24 h 25"/>
                <a:gd name="T36" fmla="*/ 10 w 25"/>
                <a:gd name="T37" fmla="*/ 25 h 25"/>
                <a:gd name="T38" fmla="*/ 7 w 25"/>
                <a:gd name="T39" fmla="*/ 25 h 25"/>
                <a:gd name="T40" fmla="*/ 5 w 25"/>
                <a:gd name="T41" fmla="*/ 23 h 25"/>
                <a:gd name="T42" fmla="*/ 3 w 25"/>
                <a:gd name="T43" fmla="*/ 22 h 25"/>
                <a:gd name="T44" fmla="*/ 2 w 25"/>
                <a:gd name="T45" fmla="*/ 23 h 25"/>
                <a:gd name="T46" fmla="*/ 1 w 25"/>
                <a:gd name="T47" fmla="*/ 23 h 25"/>
                <a:gd name="T48" fmla="*/ 1 w 25"/>
                <a:gd name="T49" fmla="*/ 21 h 25"/>
                <a:gd name="T50" fmla="*/ 0 w 25"/>
                <a:gd name="T51" fmla="*/ 19 h 25"/>
                <a:gd name="T52" fmla="*/ 2 w 25"/>
                <a:gd name="T53" fmla="*/ 18 h 25"/>
                <a:gd name="T54" fmla="*/ 4 w 25"/>
                <a:gd name="T55" fmla="*/ 16 h 25"/>
                <a:gd name="T56" fmla="*/ 4 w 25"/>
                <a:gd name="T57" fmla="*/ 14 h 25"/>
                <a:gd name="T58" fmla="*/ 4 w 25"/>
                <a:gd name="T59" fmla="*/ 11 h 25"/>
                <a:gd name="T60" fmla="*/ 5 w 25"/>
                <a:gd name="T61" fmla="*/ 9 h 25"/>
                <a:gd name="T62" fmla="*/ 7 w 25"/>
                <a:gd name="T63" fmla="*/ 6 h 25"/>
                <a:gd name="T64" fmla="*/ 8 w 25"/>
                <a:gd name="T65" fmla="*/ 5 h 25"/>
                <a:gd name="T66" fmla="*/ 9 w 25"/>
                <a:gd name="T67" fmla="*/ 5 h 25"/>
                <a:gd name="T68" fmla="*/ 12 w 25"/>
                <a:gd name="T69" fmla="*/ 4 h 25"/>
                <a:gd name="T70" fmla="*/ 13 w 25"/>
                <a:gd name="T71" fmla="*/ 6 h 25"/>
                <a:gd name="T72" fmla="*/ 14 w 25"/>
                <a:gd name="T73" fmla="*/ 5 h 25"/>
                <a:gd name="T74" fmla="*/ 16 w 25"/>
                <a:gd name="T75" fmla="*/ 4 h 25"/>
                <a:gd name="T76" fmla="*/ 17 w 25"/>
                <a:gd name="T77" fmla="*/ 2 h 25"/>
                <a:gd name="T78" fmla="*/ 18 w 25"/>
                <a:gd name="T79" fmla="*/ 0 h 25"/>
                <a:gd name="T80" fmla="*/ 19 w 25"/>
                <a:gd name="T8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 h="25">
                  <a:moveTo>
                    <a:pt x="20" y="0"/>
                  </a:moveTo>
                  <a:lnTo>
                    <a:pt x="20" y="0"/>
                  </a:lnTo>
                  <a:lnTo>
                    <a:pt x="19" y="1"/>
                  </a:lnTo>
                  <a:lnTo>
                    <a:pt x="20" y="2"/>
                  </a:lnTo>
                  <a:lnTo>
                    <a:pt x="21" y="4"/>
                  </a:lnTo>
                  <a:lnTo>
                    <a:pt x="22" y="5"/>
                  </a:lnTo>
                  <a:lnTo>
                    <a:pt x="24" y="6"/>
                  </a:lnTo>
                  <a:lnTo>
                    <a:pt x="25" y="7"/>
                  </a:lnTo>
                  <a:lnTo>
                    <a:pt x="25" y="10"/>
                  </a:lnTo>
                  <a:lnTo>
                    <a:pt x="24" y="12"/>
                  </a:lnTo>
                  <a:lnTo>
                    <a:pt x="25" y="13"/>
                  </a:lnTo>
                  <a:lnTo>
                    <a:pt x="25" y="14"/>
                  </a:lnTo>
                  <a:lnTo>
                    <a:pt x="25" y="16"/>
                  </a:lnTo>
                  <a:lnTo>
                    <a:pt x="25" y="17"/>
                  </a:lnTo>
                  <a:lnTo>
                    <a:pt x="25" y="18"/>
                  </a:lnTo>
                  <a:lnTo>
                    <a:pt x="24" y="19"/>
                  </a:lnTo>
                  <a:lnTo>
                    <a:pt x="24" y="19"/>
                  </a:lnTo>
                  <a:lnTo>
                    <a:pt x="22" y="19"/>
                  </a:lnTo>
                  <a:lnTo>
                    <a:pt x="22" y="19"/>
                  </a:lnTo>
                  <a:lnTo>
                    <a:pt x="21" y="19"/>
                  </a:lnTo>
                  <a:lnTo>
                    <a:pt x="20" y="19"/>
                  </a:lnTo>
                  <a:lnTo>
                    <a:pt x="20" y="19"/>
                  </a:lnTo>
                  <a:lnTo>
                    <a:pt x="20" y="19"/>
                  </a:lnTo>
                  <a:lnTo>
                    <a:pt x="19" y="18"/>
                  </a:lnTo>
                  <a:lnTo>
                    <a:pt x="17" y="19"/>
                  </a:lnTo>
                  <a:lnTo>
                    <a:pt x="17" y="19"/>
                  </a:lnTo>
                  <a:lnTo>
                    <a:pt x="16" y="19"/>
                  </a:lnTo>
                  <a:lnTo>
                    <a:pt x="15" y="19"/>
                  </a:lnTo>
                  <a:lnTo>
                    <a:pt x="15" y="19"/>
                  </a:lnTo>
                  <a:lnTo>
                    <a:pt x="15" y="19"/>
                  </a:lnTo>
                  <a:lnTo>
                    <a:pt x="14" y="18"/>
                  </a:lnTo>
                  <a:lnTo>
                    <a:pt x="13" y="18"/>
                  </a:lnTo>
                  <a:lnTo>
                    <a:pt x="13" y="21"/>
                  </a:lnTo>
                  <a:lnTo>
                    <a:pt x="13" y="23"/>
                  </a:lnTo>
                  <a:lnTo>
                    <a:pt x="12" y="24"/>
                  </a:lnTo>
                  <a:lnTo>
                    <a:pt x="11" y="24"/>
                  </a:lnTo>
                  <a:lnTo>
                    <a:pt x="10" y="25"/>
                  </a:lnTo>
                  <a:lnTo>
                    <a:pt x="10" y="25"/>
                  </a:lnTo>
                  <a:lnTo>
                    <a:pt x="7" y="25"/>
                  </a:lnTo>
                  <a:lnTo>
                    <a:pt x="7" y="25"/>
                  </a:lnTo>
                  <a:lnTo>
                    <a:pt x="6" y="25"/>
                  </a:lnTo>
                  <a:lnTo>
                    <a:pt x="5" y="23"/>
                  </a:lnTo>
                  <a:lnTo>
                    <a:pt x="4" y="22"/>
                  </a:lnTo>
                  <a:lnTo>
                    <a:pt x="3" y="22"/>
                  </a:lnTo>
                  <a:lnTo>
                    <a:pt x="3" y="22"/>
                  </a:lnTo>
                  <a:lnTo>
                    <a:pt x="2" y="23"/>
                  </a:lnTo>
                  <a:lnTo>
                    <a:pt x="2" y="24"/>
                  </a:lnTo>
                  <a:lnTo>
                    <a:pt x="1" y="23"/>
                  </a:lnTo>
                  <a:lnTo>
                    <a:pt x="1" y="22"/>
                  </a:lnTo>
                  <a:lnTo>
                    <a:pt x="1" y="21"/>
                  </a:lnTo>
                  <a:lnTo>
                    <a:pt x="0" y="20"/>
                  </a:lnTo>
                  <a:lnTo>
                    <a:pt x="0" y="19"/>
                  </a:lnTo>
                  <a:lnTo>
                    <a:pt x="1" y="19"/>
                  </a:lnTo>
                  <a:lnTo>
                    <a:pt x="2" y="18"/>
                  </a:lnTo>
                  <a:lnTo>
                    <a:pt x="3" y="17"/>
                  </a:lnTo>
                  <a:lnTo>
                    <a:pt x="4" y="16"/>
                  </a:lnTo>
                  <a:lnTo>
                    <a:pt x="4" y="16"/>
                  </a:lnTo>
                  <a:lnTo>
                    <a:pt x="4" y="14"/>
                  </a:lnTo>
                  <a:lnTo>
                    <a:pt x="4" y="12"/>
                  </a:lnTo>
                  <a:lnTo>
                    <a:pt x="4" y="11"/>
                  </a:lnTo>
                  <a:lnTo>
                    <a:pt x="4" y="10"/>
                  </a:lnTo>
                  <a:lnTo>
                    <a:pt x="5" y="9"/>
                  </a:lnTo>
                  <a:lnTo>
                    <a:pt x="6" y="6"/>
                  </a:lnTo>
                  <a:lnTo>
                    <a:pt x="7" y="6"/>
                  </a:lnTo>
                  <a:lnTo>
                    <a:pt x="8" y="6"/>
                  </a:lnTo>
                  <a:lnTo>
                    <a:pt x="8" y="5"/>
                  </a:lnTo>
                  <a:lnTo>
                    <a:pt x="9" y="5"/>
                  </a:lnTo>
                  <a:lnTo>
                    <a:pt x="9" y="5"/>
                  </a:lnTo>
                  <a:lnTo>
                    <a:pt x="12" y="4"/>
                  </a:lnTo>
                  <a:lnTo>
                    <a:pt x="12" y="4"/>
                  </a:lnTo>
                  <a:lnTo>
                    <a:pt x="13" y="5"/>
                  </a:lnTo>
                  <a:lnTo>
                    <a:pt x="13" y="6"/>
                  </a:lnTo>
                  <a:lnTo>
                    <a:pt x="13" y="6"/>
                  </a:lnTo>
                  <a:lnTo>
                    <a:pt x="14" y="5"/>
                  </a:lnTo>
                  <a:lnTo>
                    <a:pt x="15" y="4"/>
                  </a:lnTo>
                  <a:lnTo>
                    <a:pt x="16" y="4"/>
                  </a:lnTo>
                  <a:lnTo>
                    <a:pt x="16" y="3"/>
                  </a:lnTo>
                  <a:lnTo>
                    <a:pt x="17" y="2"/>
                  </a:lnTo>
                  <a:lnTo>
                    <a:pt x="18" y="1"/>
                  </a:lnTo>
                  <a:lnTo>
                    <a:pt x="18" y="0"/>
                  </a:lnTo>
                  <a:lnTo>
                    <a:pt x="19" y="0"/>
                  </a:lnTo>
                  <a:lnTo>
                    <a:pt x="19" y="0"/>
                  </a:lnTo>
                  <a:lnTo>
                    <a:pt x="2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1340"/>
            <p:cNvSpPr>
              <a:spLocks/>
            </p:cNvSpPr>
            <p:nvPr/>
          </p:nvSpPr>
          <p:spPr bwMode="auto">
            <a:xfrm>
              <a:off x="4826000" y="658813"/>
              <a:ext cx="166688" cy="100013"/>
            </a:xfrm>
            <a:custGeom>
              <a:avLst/>
              <a:gdLst>
                <a:gd name="T0" fmla="*/ 95 w 105"/>
                <a:gd name="T1" fmla="*/ 41 h 63"/>
                <a:gd name="T2" fmla="*/ 96 w 105"/>
                <a:gd name="T3" fmla="*/ 40 h 63"/>
                <a:gd name="T4" fmla="*/ 104 w 105"/>
                <a:gd name="T5" fmla="*/ 39 h 63"/>
                <a:gd name="T6" fmla="*/ 105 w 105"/>
                <a:gd name="T7" fmla="*/ 44 h 63"/>
                <a:gd name="T8" fmla="*/ 99 w 105"/>
                <a:gd name="T9" fmla="*/ 46 h 63"/>
                <a:gd name="T10" fmla="*/ 97 w 105"/>
                <a:gd name="T11" fmla="*/ 45 h 63"/>
                <a:gd name="T12" fmla="*/ 97 w 105"/>
                <a:gd name="T13" fmla="*/ 49 h 63"/>
                <a:gd name="T14" fmla="*/ 96 w 105"/>
                <a:gd name="T15" fmla="*/ 53 h 63"/>
                <a:gd name="T16" fmla="*/ 94 w 105"/>
                <a:gd name="T17" fmla="*/ 62 h 63"/>
                <a:gd name="T18" fmla="*/ 87 w 105"/>
                <a:gd name="T19" fmla="*/ 59 h 63"/>
                <a:gd name="T20" fmla="*/ 79 w 105"/>
                <a:gd name="T21" fmla="*/ 55 h 63"/>
                <a:gd name="T22" fmla="*/ 66 w 105"/>
                <a:gd name="T23" fmla="*/ 60 h 63"/>
                <a:gd name="T24" fmla="*/ 54 w 105"/>
                <a:gd name="T25" fmla="*/ 62 h 63"/>
                <a:gd name="T26" fmla="*/ 36 w 105"/>
                <a:gd name="T27" fmla="*/ 60 h 63"/>
                <a:gd name="T28" fmla="*/ 33 w 105"/>
                <a:gd name="T29" fmla="*/ 58 h 63"/>
                <a:gd name="T30" fmla="*/ 31 w 105"/>
                <a:gd name="T31" fmla="*/ 55 h 63"/>
                <a:gd name="T32" fmla="*/ 29 w 105"/>
                <a:gd name="T33" fmla="*/ 53 h 63"/>
                <a:gd name="T34" fmla="*/ 29 w 105"/>
                <a:gd name="T35" fmla="*/ 50 h 63"/>
                <a:gd name="T36" fmla="*/ 27 w 105"/>
                <a:gd name="T37" fmla="*/ 48 h 63"/>
                <a:gd name="T38" fmla="*/ 21 w 105"/>
                <a:gd name="T39" fmla="*/ 48 h 63"/>
                <a:gd name="T40" fmla="*/ 14 w 105"/>
                <a:gd name="T41" fmla="*/ 46 h 63"/>
                <a:gd name="T42" fmla="*/ 17 w 105"/>
                <a:gd name="T43" fmla="*/ 45 h 63"/>
                <a:gd name="T44" fmla="*/ 14 w 105"/>
                <a:gd name="T45" fmla="*/ 44 h 63"/>
                <a:gd name="T46" fmla="*/ 14 w 105"/>
                <a:gd name="T47" fmla="*/ 43 h 63"/>
                <a:gd name="T48" fmla="*/ 14 w 105"/>
                <a:gd name="T49" fmla="*/ 41 h 63"/>
                <a:gd name="T50" fmla="*/ 10 w 105"/>
                <a:gd name="T51" fmla="*/ 40 h 63"/>
                <a:gd name="T52" fmla="*/ 7 w 105"/>
                <a:gd name="T53" fmla="*/ 37 h 63"/>
                <a:gd name="T54" fmla="*/ 6 w 105"/>
                <a:gd name="T55" fmla="*/ 34 h 63"/>
                <a:gd name="T56" fmla="*/ 6 w 105"/>
                <a:gd name="T57" fmla="*/ 34 h 63"/>
                <a:gd name="T58" fmla="*/ 2 w 105"/>
                <a:gd name="T59" fmla="*/ 31 h 63"/>
                <a:gd name="T60" fmla="*/ 4 w 105"/>
                <a:gd name="T61" fmla="*/ 29 h 63"/>
                <a:gd name="T62" fmla="*/ 6 w 105"/>
                <a:gd name="T63" fmla="*/ 27 h 63"/>
                <a:gd name="T64" fmla="*/ 10 w 105"/>
                <a:gd name="T65" fmla="*/ 26 h 63"/>
                <a:gd name="T66" fmla="*/ 11 w 105"/>
                <a:gd name="T67" fmla="*/ 23 h 63"/>
                <a:gd name="T68" fmla="*/ 12 w 105"/>
                <a:gd name="T69" fmla="*/ 20 h 63"/>
                <a:gd name="T70" fmla="*/ 14 w 105"/>
                <a:gd name="T71" fmla="*/ 16 h 63"/>
                <a:gd name="T72" fmla="*/ 18 w 105"/>
                <a:gd name="T73" fmla="*/ 12 h 63"/>
                <a:gd name="T74" fmla="*/ 20 w 105"/>
                <a:gd name="T75" fmla="*/ 8 h 63"/>
                <a:gd name="T76" fmla="*/ 23 w 105"/>
                <a:gd name="T77" fmla="*/ 6 h 63"/>
                <a:gd name="T78" fmla="*/ 26 w 105"/>
                <a:gd name="T79" fmla="*/ 4 h 63"/>
                <a:gd name="T80" fmla="*/ 30 w 105"/>
                <a:gd name="T81" fmla="*/ 2 h 63"/>
                <a:gd name="T82" fmla="*/ 35 w 105"/>
                <a:gd name="T83" fmla="*/ 3 h 63"/>
                <a:gd name="T84" fmla="*/ 41 w 105"/>
                <a:gd name="T85" fmla="*/ 4 h 63"/>
                <a:gd name="T86" fmla="*/ 47 w 105"/>
                <a:gd name="T87" fmla="*/ 6 h 63"/>
                <a:gd name="T88" fmla="*/ 55 w 105"/>
                <a:gd name="T89" fmla="*/ 4 h 63"/>
                <a:gd name="T90" fmla="*/ 63 w 105"/>
                <a:gd name="T91" fmla="*/ 2 h 63"/>
                <a:gd name="T92" fmla="*/ 67 w 105"/>
                <a:gd name="T93" fmla="*/ 0 h 63"/>
                <a:gd name="T94" fmla="*/ 71 w 105"/>
                <a:gd name="T95" fmla="*/ 3 h 63"/>
                <a:gd name="T96" fmla="*/ 75 w 105"/>
                <a:gd name="T97" fmla="*/ 8 h 63"/>
                <a:gd name="T98" fmla="*/ 79 w 105"/>
                <a:gd name="T99" fmla="*/ 13 h 63"/>
                <a:gd name="T100" fmla="*/ 84 w 105"/>
                <a:gd name="T101" fmla="*/ 17 h 63"/>
                <a:gd name="T102" fmla="*/ 87 w 105"/>
                <a:gd name="T103" fmla="*/ 25 h 63"/>
                <a:gd name="T104" fmla="*/ 87 w 105"/>
                <a:gd name="T105" fmla="*/ 33 h 63"/>
                <a:gd name="T106" fmla="*/ 87 w 105"/>
                <a:gd name="T107" fmla="*/ 3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63">
                  <a:moveTo>
                    <a:pt x="89" y="38"/>
                  </a:moveTo>
                  <a:lnTo>
                    <a:pt x="90" y="39"/>
                  </a:lnTo>
                  <a:lnTo>
                    <a:pt x="92" y="40"/>
                  </a:lnTo>
                  <a:lnTo>
                    <a:pt x="95" y="41"/>
                  </a:lnTo>
                  <a:lnTo>
                    <a:pt x="95" y="41"/>
                  </a:lnTo>
                  <a:lnTo>
                    <a:pt x="95" y="41"/>
                  </a:lnTo>
                  <a:lnTo>
                    <a:pt x="95" y="40"/>
                  </a:lnTo>
                  <a:lnTo>
                    <a:pt x="95" y="40"/>
                  </a:lnTo>
                  <a:lnTo>
                    <a:pt x="95" y="40"/>
                  </a:lnTo>
                  <a:lnTo>
                    <a:pt x="96" y="40"/>
                  </a:lnTo>
                  <a:lnTo>
                    <a:pt x="97" y="40"/>
                  </a:lnTo>
                  <a:lnTo>
                    <a:pt x="98" y="40"/>
                  </a:lnTo>
                  <a:lnTo>
                    <a:pt x="100" y="39"/>
                  </a:lnTo>
                  <a:lnTo>
                    <a:pt x="102" y="38"/>
                  </a:lnTo>
                  <a:lnTo>
                    <a:pt x="104" y="39"/>
                  </a:lnTo>
                  <a:lnTo>
                    <a:pt x="105" y="40"/>
                  </a:lnTo>
                  <a:lnTo>
                    <a:pt x="105" y="40"/>
                  </a:lnTo>
                  <a:lnTo>
                    <a:pt x="105" y="41"/>
                  </a:lnTo>
                  <a:lnTo>
                    <a:pt x="105" y="42"/>
                  </a:lnTo>
                  <a:lnTo>
                    <a:pt x="105" y="44"/>
                  </a:lnTo>
                  <a:lnTo>
                    <a:pt x="105" y="45"/>
                  </a:lnTo>
                  <a:lnTo>
                    <a:pt x="104" y="46"/>
                  </a:lnTo>
                  <a:lnTo>
                    <a:pt x="99" y="47"/>
                  </a:lnTo>
                  <a:lnTo>
                    <a:pt x="99" y="47"/>
                  </a:lnTo>
                  <a:lnTo>
                    <a:pt x="99" y="46"/>
                  </a:lnTo>
                  <a:lnTo>
                    <a:pt x="99" y="45"/>
                  </a:lnTo>
                  <a:lnTo>
                    <a:pt x="99" y="44"/>
                  </a:lnTo>
                  <a:lnTo>
                    <a:pt x="98" y="44"/>
                  </a:lnTo>
                  <a:lnTo>
                    <a:pt x="98" y="44"/>
                  </a:lnTo>
                  <a:lnTo>
                    <a:pt x="97" y="45"/>
                  </a:lnTo>
                  <a:lnTo>
                    <a:pt x="98" y="46"/>
                  </a:lnTo>
                  <a:lnTo>
                    <a:pt x="97" y="47"/>
                  </a:lnTo>
                  <a:lnTo>
                    <a:pt x="97" y="48"/>
                  </a:lnTo>
                  <a:lnTo>
                    <a:pt x="97" y="49"/>
                  </a:lnTo>
                  <a:lnTo>
                    <a:pt x="97" y="49"/>
                  </a:lnTo>
                  <a:lnTo>
                    <a:pt x="97" y="50"/>
                  </a:lnTo>
                  <a:lnTo>
                    <a:pt x="98" y="49"/>
                  </a:lnTo>
                  <a:lnTo>
                    <a:pt x="98" y="50"/>
                  </a:lnTo>
                  <a:lnTo>
                    <a:pt x="96" y="52"/>
                  </a:lnTo>
                  <a:lnTo>
                    <a:pt x="96" y="53"/>
                  </a:lnTo>
                  <a:lnTo>
                    <a:pt x="96" y="58"/>
                  </a:lnTo>
                  <a:lnTo>
                    <a:pt x="96" y="61"/>
                  </a:lnTo>
                  <a:lnTo>
                    <a:pt x="96" y="62"/>
                  </a:lnTo>
                  <a:lnTo>
                    <a:pt x="94" y="62"/>
                  </a:lnTo>
                  <a:lnTo>
                    <a:pt x="94" y="62"/>
                  </a:lnTo>
                  <a:lnTo>
                    <a:pt x="92" y="61"/>
                  </a:lnTo>
                  <a:lnTo>
                    <a:pt x="90" y="61"/>
                  </a:lnTo>
                  <a:lnTo>
                    <a:pt x="89" y="59"/>
                  </a:lnTo>
                  <a:lnTo>
                    <a:pt x="88" y="58"/>
                  </a:lnTo>
                  <a:lnTo>
                    <a:pt x="87" y="59"/>
                  </a:lnTo>
                  <a:lnTo>
                    <a:pt x="85" y="59"/>
                  </a:lnTo>
                  <a:lnTo>
                    <a:pt x="85" y="58"/>
                  </a:lnTo>
                  <a:lnTo>
                    <a:pt x="84" y="58"/>
                  </a:lnTo>
                  <a:lnTo>
                    <a:pt x="82" y="58"/>
                  </a:lnTo>
                  <a:lnTo>
                    <a:pt x="79" y="55"/>
                  </a:lnTo>
                  <a:lnTo>
                    <a:pt x="78" y="55"/>
                  </a:lnTo>
                  <a:lnTo>
                    <a:pt x="76" y="55"/>
                  </a:lnTo>
                  <a:lnTo>
                    <a:pt x="72" y="56"/>
                  </a:lnTo>
                  <a:lnTo>
                    <a:pt x="69" y="58"/>
                  </a:lnTo>
                  <a:lnTo>
                    <a:pt x="66" y="60"/>
                  </a:lnTo>
                  <a:lnTo>
                    <a:pt x="65" y="61"/>
                  </a:lnTo>
                  <a:lnTo>
                    <a:pt x="64" y="62"/>
                  </a:lnTo>
                  <a:lnTo>
                    <a:pt x="62" y="63"/>
                  </a:lnTo>
                  <a:lnTo>
                    <a:pt x="58" y="62"/>
                  </a:lnTo>
                  <a:lnTo>
                    <a:pt x="54" y="62"/>
                  </a:lnTo>
                  <a:lnTo>
                    <a:pt x="49" y="61"/>
                  </a:lnTo>
                  <a:lnTo>
                    <a:pt x="47" y="61"/>
                  </a:lnTo>
                  <a:lnTo>
                    <a:pt x="44" y="61"/>
                  </a:lnTo>
                  <a:lnTo>
                    <a:pt x="40" y="60"/>
                  </a:lnTo>
                  <a:lnTo>
                    <a:pt x="36" y="60"/>
                  </a:lnTo>
                  <a:lnTo>
                    <a:pt x="33" y="60"/>
                  </a:lnTo>
                  <a:lnTo>
                    <a:pt x="32" y="60"/>
                  </a:lnTo>
                  <a:lnTo>
                    <a:pt x="32" y="59"/>
                  </a:lnTo>
                  <a:lnTo>
                    <a:pt x="32" y="59"/>
                  </a:lnTo>
                  <a:lnTo>
                    <a:pt x="33" y="58"/>
                  </a:lnTo>
                  <a:lnTo>
                    <a:pt x="33" y="58"/>
                  </a:lnTo>
                  <a:lnTo>
                    <a:pt x="34" y="58"/>
                  </a:lnTo>
                  <a:lnTo>
                    <a:pt x="34" y="56"/>
                  </a:lnTo>
                  <a:lnTo>
                    <a:pt x="33" y="55"/>
                  </a:lnTo>
                  <a:lnTo>
                    <a:pt x="31" y="55"/>
                  </a:lnTo>
                  <a:lnTo>
                    <a:pt x="30" y="54"/>
                  </a:lnTo>
                  <a:lnTo>
                    <a:pt x="30" y="54"/>
                  </a:lnTo>
                  <a:lnTo>
                    <a:pt x="30" y="53"/>
                  </a:lnTo>
                  <a:lnTo>
                    <a:pt x="29" y="53"/>
                  </a:lnTo>
                  <a:lnTo>
                    <a:pt x="29" y="53"/>
                  </a:lnTo>
                  <a:lnTo>
                    <a:pt x="28" y="52"/>
                  </a:lnTo>
                  <a:lnTo>
                    <a:pt x="28" y="51"/>
                  </a:lnTo>
                  <a:lnTo>
                    <a:pt x="28" y="51"/>
                  </a:lnTo>
                  <a:lnTo>
                    <a:pt x="28" y="50"/>
                  </a:lnTo>
                  <a:lnTo>
                    <a:pt x="29" y="50"/>
                  </a:lnTo>
                  <a:lnTo>
                    <a:pt x="30" y="50"/>
                  </a:lnTo>
                  <a:lnTo>
                    <a:pt x="30" y="50"/>
                  </a:lnTo>
                  <a:lnTo>
                    <a:pt x="30" y="49"/>
                  </a:lnTo>
                  <a:lnTo>
                    <a:pt x="29" y="48"/>
                  </a:lnTo>
                  <a:lnTo>
                    <a:pt x="27" y="48"/>
                  </a:lnTo>
                  <a:lnTo>
                    <a:pt x="26" y="48"/>
                  </a:lnTo>
                  <a:lnTo>
                    <a:pt x="24" y="50"/>
                  </a:lnTo>
                  <a:lnTo>
                    <a:pt x="23" y="50"/>
                  </a:lnTo>
                  <a:lnTo>
                    <a:pt x="22" y="49"/>
                  </a:lnTo>
                  <a:lnTo>
                    <a:pt x="21" y="48"/>
                  </a:lnTo>
                  <a:lnTo>
                    <a:pt x="19" y="48"/>
                  </a:lnTo>
                  <a:lnTo>
                    <a:pt x="18" y="48"/>
                  </a:lnTo>
                  <a:lnTo>
                    <a:pt x="17" y="47"/>
                  </a:lnTo>
                  <a:lnTo>
                    <a:pt x="17" y="47"/>
                  </a:lnTo>
                  <a:lnTo>
                    <a:pt x="14" y="46"/>
                  </a:lnTo>
                  <a:lnTo>
                    <a:pt x="14" y="46"/>
                  </a:lnTo>
                  <a:lnTo>
                    <a:pt x="14" y="46"/>
                  </a:lnTo>
                  <a:lnTo>
                    <a:pt x="16" y="46"/>
                  </a:lnTo>
                  <a:lnTo>
                    <a:pt x="16" y="45"/>
                  </a:lnTo>
                  <a:lnTo>
                    <a:pt x="17" y="45"/>
                  </a:lnTo>
                  <a:lnTo>
                    <a:pt x="17" y="45"/>
                  </a:lnTo>
                  <a:lnTo>
                    <a:pt x="16" y="45"/>
                  </a:lnTo>
                  <a:lnTo>
                    <a:pt x="14" y="44"/>
                  </a:lnTo>
                  <a:lnTo>
                    <a:pt x="14" y="44"/>
                  </a:lnTo>
                  <a:lnTo>
                    <a:pt x="14" y="44"/>
                  </a:lnTo>
                  <a:lnTo>
                    <a:pt x="14" y="44"/>
                  </a:lnTo>
                  <a:lnTo>
                    <a:pt x="14" y="44"/>
                  </a:lnTo>
                  <a:lnTo>
                    <a:pt x="14" y="44"/>
                  </a:lnTo>
                  <a:lnTo>
                    <a:pt x="14" y="43"/>
                  </a:lnTo>
                  <a:lnTo>
                    <a:pt x="14" y="43"/>
                  </a:lnTo>
                  <a:lnTo>
                    <a:pt x="16" y="42"/>
                  </a:lnTo>
                  <a:lnTo>
                    <a:pt x="16" y="42"/>
                  </a:lnTo>
                  <a:lnTo>
                    <a:pt x="16" y="42"/>
                  </a:lnTo>
                  <a:lnTo>
                    <a:pt x="16" y="42"/>
                  </a:lnTo>
                  <a:lnTo>
                    <a:pt x="14" y="41"/>
                  </a:lnTo>
                  <a:lnTo>
                    <a:pt x="14" y="41"/>
                  </a:lnTo>
                  <a:lnTo>
                    <a:pt x="12" y="41"/>
                  </a:lnTo>
                  <a:lnTo>
                    <a:pt x="11" y="40"/>
                  </a:lnTo>
                  <a:lnTo>
                    <a:pt x="10" y="40"/>
                  </a:lnTo>
                  <a:lnTo>
                    <a:pt x="10" y="40"/>
                  </a:lnTo>
                  <a:lnTo>
                    <a:pt x="9" y="39"/>
                  </a:lnTo>
                  <a:lnTo>
                    <a:pt x="8" y="38"/>
                  </a:lnTo>
                  <a:lnTo>
                    <a:pt x="7" y="38"/>
                  </a:lnTo>
                  <a:lnTo>
                    <a:pt x="7" y="37"/>
                  </a:lnTo>
                  <a:lnTo>
                    <a:pt x="7" y="37"/>
                  </a:lnTo>
                  <a:lnTo>
                    <a:pt x="7" y="37"/>
                  </a:lnTo>
                  <a:lnTo>
                    <a:pt x="7" y="37"/>
                  </a:lnTo>
                  <a:lnTo>
                    <a:pt x="6" y="36"/>
                  </a:lnTo>
                  <a:lnTo>
                    <a:pt x="7" y="35"/>
                  </a:lnTo>
                  <a:lnTo>
                    <a:pt x="6" y="34"/>
                  </a:lnTo>
                  <a:lnTo>
                    <a:pt x="6" y="34"/>
                  </a:lnTo>
                  <a:lnTo>
                    <a:pt x="6" y="34"/>
                  </a:lnTo>
                  <a:lnTo>
                    <a:pt x="6" y="34"/>
                  </a:lnTo>
                  <a:lnTo>
                    <a:pt x="6" y="34"/>
                  </a:lnTo>
                  <a:lnTo>
                    <a:pt x="6" y="34"/>
                  </a:lnTo>
                  <a:lnTo>
                    <a:pt x="5" y="34"/>
                  </a:lnTo>
                  <a:lnTo>
                    <a:pt x="4" y="32"/>
                  </a:lnTo>
                  <a:lnTo>
                    <a:pt x="4" y="32"/>
                  </a:lnTo>
                  <a:lnTo>
                    <a:pt x="3" y="31"/>
                  </a:lnTo>
                  <a:lnTo>
                    <a:pt x="2" y="31"/>
                  </a:lnTo>
                  <a:lnTo>
                    <a:pt x="1" y="30"/>
                  </a:lnTo>
                  <a:lnTo>
                    <a:pt x="0" y="29"/>
                  </a:lnTo>
                  <a:lnTo>
                    <a:pt x="1" y="29"/>
                  </a:lnTo>
                  <a:lnTo>
                    <a:pt x="3" y="28"/>
                  </a:lnTo>
                  <a:lnTo>
                    <a:pt x="4" y="29"/>
                  </a:lnTo>
                  <a:lnTo>
                    <a:pt x="5" y="29"/>
                  </a:lnTo>
                  <a:lnTo>
                    <a:pt x="5" y="28"/>
                  </a:lnTo>
                  <a:lnTo>
                    <a:pt x="5" y="28"/>
                  </a:lnTo>
                  <a:lnTo>
                    <a:pt x="5" y="28"/>
                  </a:lnTo>
                  <a:lnTo>
                    <a:pt x="6" y="27"/>
                  </a:lnTo>
                  <a:lnTo>
                    <a:pt x="6" y="27"/>
                  </a:lnTo>
                  <a:lnTo>
                    <a:pt x="8" y="27"/>
                  </a:lnTo>
                  <a:lnTo>
                    <a:pt x="9" y="27"/>
                  </a:lnTo>
                  <a:lnTo>
                    <a:pt x="10" y="27"/>
                  </a:lnTo>
                  <a:lnTo>
                    <a:pt x="10" y="26"/>
                  </a:lnTo>
                  <a:lnTo>
                    <a:pt x="10" y="25"/>
                  </a:lnTo>
                  <a:lnTo>
                    <a:pt x="11" y="25"/>
                  </a:lnTo>
                  <a:lnTo>
                    <a:pt x="11" y="25"/>
                  </a:lnTo>
                  <a:lnTo>
                    <a:pt x="10" y="24"/>
                  </a:lnTo>
                  <a:lnTo>
                    <a:pt x="11" y="23"/>
                  </a:lnTo>
                  <a:lnTo>
                    <a:pt x="11" y="23"/>
                  </a:lnTo>
                  <a:lnTo>
                    <a:pt x="11" y="21"/>
                  </a:lnTo>
                  <a:lnTo>
                    <a:pt x="12" y="21"/>
                  </a:lnTo>
                  <a:lnTo>
                    <a:pt x="13" y="20"/>
                  </a:lnTo>
                  <a:lnTo>
                    <a:pt x="12" y="20"/>
                  </a:lnTo>
                  <a:lnTo>
                    <a:pt x="13" y="19"/>
                  </a:lnTo>
                  <a:lnTo>
                    <a:pt x="13" y="18"/>
                  </a:lnTo>
                  <a:lnTo>
                    <a:pt x="14" y="17"/>
                  </a:lnTo>
                  <a:lnTo>
                    <a:pt x="14" y="16"/>
                  </a:lnTo>
                  <a:lnTo>
                    <a:pt x="14" y="16"/>
                  </a:lnTo>
                  <a:lnTo>
                    <a:pt x="16" y="15"/>
                  </a:lnTo>
                  <a:lnTo>
                    <a:pt x="16" y="15"/>
                  </a:lnTo>
                  <a:lnTo>
                    <a:pt x="17" y="12"/>
                  </a:lnTo>
                  <a:lnTo>
                    <a:pt x="17" y="12"/>
                  </a:lnTo>
                  <a:lnTo>
                    <a:pt x="18" y="12"/>
                  </a:lnTo>
                  <a:lnTo>
                    <a:pt x="18" y="11"/>
                  </a:lnTo>
                  <a:lnTo>
                    <a:pt x="18" y="10"/>
                  </a:lnTo>
                  <a:lnTo>
                    <a:pt x="18" y="9"/>
                  </a:lnTo>
                  <a:lnTo>
                    <a:pt x="19" y="9"/>
                  </a:lnTo>
                  <a:lnTo>
                    <a:pt x="20" y="8"/>
                  </a:lnTo>
                  <a:lnTo>
                    <a:pt x="20" y="7"/>
                  </a:lnTo>
                  <a:lnTo>
                    <a:pt x="21" y="7"/>
                  </a:lnTo>
                  <a:lnTo>
                    <a:pt x="21" y="7"/>
                  </a:lnTo>
                  <a:lnTo>
                    <a:pt x="22" y="6"/>
                  </a:lnTo>
                  <a:lnTo>
                    <a:pt x="23" y="6"/>
                  </a:lnTo>
                  <a:lnTo>
                    <a:pt x="23" y="6"/>
                  </a:lnTo>
                  <a:lnTo>
                    <a:pt x="24" y="6"/>
                  </a:lnTo>
                  <a:lnTo>
                    <a:pt x="24" y="6"/>
                  </a:lnTo>
                  <a:lnTo>
                    <a:pt x="26" y="4"/>
                  </a:lnTo>
                  <a:lnTo>
                    <a:pt x="26" y="4"/>
                  </a:lnTo>
                  <a:lnTo>
                    <a:pt x="27" y="4"/>
                  </a:lnTo>
                  <a:lnTo>
                    <a:pt x="28" y="3"/>
                  </a:lnTo>
                  <a:lnTo>
                    <a:pt x="28" y="3"/>
                  </a:lnTo>
                  <a:lnTo>
                    <a:pt x="29" y="2"/>
                  </a:lnTo>
                  <a:lnTo>
                    <a:pt x="30" y="2"/>
                  </a:lnTo>
                  <a:lnTo>
                    <a:pt x="32" y="3"/>
                  </a:lnTo>
                  <a:lnTo>
                    <a:pt x="34" y="3"/>
                  </a:lnTo>
                  <a:lnTo>
                    <a:pt x="35" y="3"/>
                  </a:lnTo>
                  <a:lnTo>
                    <a:pt x="35" y="3"/>
                  </a:lnTo>
                  <a:lnTo>
                    <a:pt x="35" y="3"/>
                  </a:lnTo>
                  <a:lnTo>
                    <a:pt x="38" y="4"/>
                  </a:lnTo>
                  <a:lnTo>
                    <a:pt x="39" y="4"/>
                  </a:lnTo>
                  <a:lnTo>
                    <a:pt x="39" y="4"/>
                  </a:lnTo>
                  <a:lnTo>
                    <a:pt x="40" y="5"/>
                  </a:lnTo>
                  <a:lnTo>
                    <a:pt x="41" y="4"/>
                  </a:lnTo>
                  <a:lnTo>
                    <a:pt x="42" y="4"/>
                  </a:lnTo>
                  <a:lnTo>
                    <a:pt x="43" y="4"/>
                  </a:lnTo>
                  <a:lnTo>
                    <a:pt x="44" y="4"/>
                  </a:lnTo>
                  <a:lnTo>
                    <a:pt x="45" y="5"/>
                  </a:lnTo>
                  <a:lnTo>
                    <a:pt x="47" y="6"/>
                  </a:lnTo>
                  <a:lnTo>
                    <a:pt x="48" y="7"/>
                  </a:lnTo>
                  <a:lnTo>
                    <a:pt x="49" y="7"/>
                  </a:lnTo>
                  <a:lnTo>
                    <a:pt x="51" y="7"/>
                  </a:lnTo>
                  <a:lnTo>
                    <a:pt x="52" y="6"/>
                  </a:lnTo>
                  <a:lnTo>
                    <a:pt x="55" y="4"/>
                  </a:lnTo>
                  <a:lnTo>
                    <a:pt x="57" y="4"/>
                  </a:lnTo>
                  <a:lnTo>
                    <a:pt x="59" y="4"/>
                  </a:lnTo>
                  <a:lnTo>
                    <a:pt x="62" y="3"/>
                  </a:lnTo>
                  <a:lnTo>
                    <a:pt x="62" y="2"/>
                  </a:lnTo>
                  <a:lnTo>
                    <a:pt x="63" y="2"/>
                  </a:lnTo>
                  <a:lnTo>
                    <a:pt x="63" y="1"/>
                  </a:lnTo>
                  <a:lnTo>
                    <a:pt x="64" y="0"/>
                  </a:lnTo>
                  <a:lnTo>
                    <a:pt x="66" y="0"/>
                  </a:lnTo>
                  <a:lnTo>
                    <a:pt x="66" y="0"/>
                  </a:lnTo>
                  <a:lnTo>
                    <a:pt x="67" y="0"/>
                  </a:lnTo>
                  <a:lnTo>
                    <a:pt x="68" y="0"/>
                  </a:lnTo>
                  <a:lnTo>
                    <a:pt x="69" y="0"/>
                  </a:lnTo>
                  <a:lnTo>
                    <a:pt x="70" y="1"/>
                  </a:lnTo>
                  <a:lnTo>
                    <a:pt x="70" y="2"/>
                  </a:lnTo>
                  <a:lnTo>
                    <a:pt x="71" y="3"/>
                  </a:lnTo>
                  <a:lnTo>
                    <a:pt x="72" y="4"/>
                  </a:lnTo>
                  <a:lnTo>
                    <a:pt x="73" y="5"/>
                  </a:lnTo>
                  <a:lnTo>
                    <a:pt x="73" y="6"/>
                  </a:lnTo>
                  <a:lnTo>
                    <a:pt x="74" y="7"/>
                  </a:lnTo>
                  <a:lnTo>
                    <a:pt x="75" y="8"/>
                  </a:lnTo>
                  <a:lnTo>
                    <a:pt x="76" y="9"/>
                  </a:lnTo>
                  <a:lnTo>
                    <a:pt x="76" y="9"/>
                  </a:lnTo>
                  <a:lnTo>
                    <a:pt x="77" y="10"/>
                  </a:lnTo>
                  <a:lnTo>
                    <a:pt x="78" y="12"/>
                  </a:lnTo>
                  <a:lnTo>
                    <a:pt x="79" y="13"/>
                  </a:lnTo>
                  <a:lnTo>
                    <a:pt x="80" y="13"/>
                  </a:lnTo>
                  <a:lnTo>
                    <a:pt x="80" y="14"/>
                  </a:lnTo>
                  <a:lnTo>
                    <a:pt x="81" y="15"/>
                  </a:lnTo>
                  <a:lnTo>
                    <a:pt x="82" y="16"/>
                  </a:lnTo>
                  <a:lnTo>
                    <a:pt x="84" y="17"/>
                  </a:lnTo>
                  <a:lnTo>
                    <a:pt x="85" y="19"/>
                  </a:lnTo>
                  <a:lnTo>
                    <a:pt x="87" y="20"/>
                  </a:lnTo>
                  <a:lnTo>
                    <a:pt x="87" y="21"/>
                  </a:lnTo>
                  <a:lnTo>
                    <a:pt x="87" y="24"/>
                  </a:lnTo>
                  <a:lnTo>
                    <a:pt x="87" y="25"/>
                  </a:lnTo>
                  <a:lnTo>
                    <a:pt x="87" y="26"/>
                  </a:lnTo>
                  <a:lnTo>
                    <a:pt x="87" y="29"/>
                  </a:lnTo>
                  <a:lnTo>
                    <a:pt x="87" y="31"/>
                  </a:lnTo>
                  <a:lnTo>
                    <a:pt x="87" y="32"/>
                  </a:lnTo>
                  <a:lnTo>
                    <a:pt x="87" y="33"/>
                  </a:lnTo>
                  <a:lnTo>
                    <a:pt x="88" y="33"/>
                  </a:lnTo>
                  <a:lnTo>
                    <a:pt x="88" y="34"/>
                  </a:lnTo>
                  <a:lnTo>
                    <a:pt x="88" y="35"/>
                  </a:lnTo>
                  <a:lnTo>
                    <a:pt x="88" y="36"/>
                  </a:lnTo>
                  <a:lnTo>
                    <a:pt x="87" y="36"/>
                  </a:lnTo>
                  <a:lnTo>
                    <a:pt x="87" y="36"/>
                  </a:lnTo>
                  <a:lnTo>
                    <a:pt x="88" y="36"/>
                  </a:lnTo>
                  <a:lnTo>
                    <a:pt x="88" y="37"/>
                  </a:lnTo>
                  <a:lnTo>
                    <a:pt x="89" y="3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1341"/>
            <p:cNvSpPr>
              <a:spLocks/>
            </p:cNvSpPr>
            <p:nvPr/>
          </p:nvSpPr>
          <p:spPr bwMode="auto">
            <a:xfrm>
              <a:off x="5435600" y="1143001"/>
              <a:ext cx="17463" cy="34925"/>
            </a:xfrm>
            <a:custGeom>
              <a:avLst/>
              <a:gdLst>
                <a:gd name="T0" fmla="*/ 7 w 11"/>
                <a:gd name="T1" fmla="*/ 21 h 22"/>
                <a:gd name="T2" fmla="*/ 6 w 11"/>
                <a:gd name="T3" fmla="*/ 21 h 22"/>
                <a:gd name="T4" fmla="*/ 5 w 11"/>
                <a:gd name="T5" fmla="*/ 22 h 22"/>
                <a:gd name="T6" fmla="*/ 4 w 11"/>
                <a:gd name="T7" fmla="*/ 21 h 22"/>
                <a:gd name="T8" fmla="*/ 4 w 11"/>
                <a:gd name="T9" fmla="*/ 21 h 22"/>
                <a:gd name="T10" fmla="*/ 3 w 11"/>
                <a:gd name="T11" fmla="*/ 21 h 22"/>
                <a:gd name="T12" fmla="*/ 2 w 11"/>
                <a:gd name="T13" fmla="*/ 20 h 22"/>
                <a:gd name="T14" fmla="*/ 2 w 11"/>
                <a:gd name="T15" fmla="*/ 18 h 22"/>
                <a:gd name="T16" fmla="*/ 2 w 11"/>
                <a:gd name="T17" fmla="*/ 18 h 22"/>
                <a:gd name="T18" fmla="*/ 2 w 11"/>
                <a:gd name="T19" fmla="*/ 17 h 22"/>
                <a:gd name="T20" fmla="*/ 1 w 11"/>
                <a:gd name="T21" fmla="*/ 13 h 22"/>
                <a:gd name="T22" fmla="*/ 0 w 11"/>
                <a:gd name="T23" fmla="*/ 10 h 22"/>
                <a:gd name="T24" fmla="*/ 0 w 11"/>
                <a:gd name="T25" fmla="*/ 10 h 22"/>
                <a:gd name="T26" fmla="*/ 1 w 11"/>
                <a:gd name="T27" fmla="*/ 9 h 22"/>
                <a:gd name="T28" fmla="*/ 1 w 11"/>
                <a:gd name="T29" fmla="*/ 7 h 22"/>
                <a:gd name="T30" fmla="*/ 2 w 11"/>
                <a:gd name="T31" fmla="*/ 6 h 22"/>
                <a:gd name="T32" fmla="*/ 2 w 11"/>
                <a:gd name="T33" fmla="*/ 2 h 22"/>
                <a:gd name="T34" fmla="*/ 3 w 11"/>
                <a:gd name="T35" fmla="*/ 1 h 22"/>
                <a:gd name="T36" fmla="*/ 5 w 11"/>
                <a:gd name="T37" fmla="*/ 0 h 22"/>
                <a:gd name="T38" fmla="*/ 7 w 11"/>
                <a:gd name="T39" fmla="*/ 2 h 22"/>
                <a:gd name="T40" fmla="*/ 9 w 11"/>
                <a:gd name="T41" fmla="*/ 3 h 22"/>
                <a:gd name="T42" fmla="*/ 9 w 11"/>
                <a:gd name="T43" fmla="*/ 5 h 22"/>
                <a:gd name="T44" fmla="*/ 9 w 11"/>
                <a:gd name="T45" fmla="*/ 6 h 22"/>
                <a:gd name="T46" fmla="*/ 9 w 11"/>
                <a:gd name="T47" fmla="*/ 9 h 22"/>
                <a:gd name="T48" fmla="*/ 9 w 11"/>
                <a:gd name="T49" fmla="*/ 10 h 22"/>
                <a:gd name="T50" fmla="*/ 9 w 11"/>
                <a:gd name="T51" fmla="*/ 10 h 22"/>
                <a:gd name="T52" fmla="*/ 10 w 11"/>
                <a:gd name="T53" fmla="*/ 12 h 22"/>
                <a:gd name="T54" fmla="*/ 10 w 11"/>
                <a:gd name="T55" fmla="*/ 14 h 22"/>
                <a:gd name="T56" fmla="*/ 11 w 11"/>
                <a:gd name="T57" fmla="*/ 15 h 22"/>
                <a:gd name="T58" fmla="*/ 11 w 11"/>
                <a:gd name="T59" fmla="*/ 16 h 22"/>
                <a:gd name="T60" fmla="*/ 10 w 11"/>
                <a:gd name="T61" fmla="*/ 17 h 22"/>
                <a:gd name="T62" fmla="*/ 9 w 11"/>
                <a:gd name="T63" fmla="*/ 20 h 22"/>
                <a:gd name="T64" fmla="*/ 9 w 11"/>
                <a:gd name="T65" fmla="*/ 20 h 22"/>
                <a:gd name="T66" fmla="*/ 7 w 11"/>
                <a:gd name="T6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 h="22">
                  <a:moveTo>
                    <a:pt x="7" y="21"/>
                  </a:moveTo>
                  <a:lnTo>
                    <a:pt x="6" y="21"/>
                  </a:lnTo>
                  <a:lnTo>
                    <a:pt x="5" y="22"/>
                  </a:lnTo>
                  <a:lnTo>
                    <a:pt x="4" y="21"/>
                  </a:lnTo>
                  <a:lnTo>
                    <a:pt x="4" y="21"/>
                  </a:lnTo>
                  <a:lnTo>
                    <a:pt x="3" y="21"/>
                  </a:lnTo>
                  <a:lnTo>
                    <a:pt x="2" y="20"/>
                  </a:lnTo>
                  <a:lnTo>
                    <a:pt x="2" y="18"/>
                  </a:lnTo>
                  <a:lnTo>
                    <a:pt x="2" y="18"/>
                  </a:lnTo>
                  <a:lnTo>
                    <a:pt x="2" y="17"/>
                  </a:lnTo>
                  <a:lnTo>
                    <a:pt x="1" y="13"/>
                  </a:lnTo>
                  <a:lnTo>
                    <a:pt x="0" y="10"/>
                  </a:lnTo>
                  <a:lnTo>
                    <a:pt x="0" y="10"/>
                  </a:lnTo>
                  <a:lnTo>
                    <a:pt x="1" y="9"/>
                  </a:lnTo>
                  <a:lnTo>
                    <a:pt x="1" y="7"/>
                  </a:lnTo>
                  <a:lnTo>
                    <a:pt x="2" y="6"/>
                  </a:lnTo>
                  <a:lnTo>
                    <a:pt x="2" y="2"/>
                  </a:lnTo>
                  <a:lnTo>
                    <a:pt x="3" y="1"/>
                  </a:lnTo>
                  <a:lnTo>
                    <a:pt x="5" y="0"/>
                  </a:lnTo>
                  <a:lnTo>
                    <a:pt x="7" y="2"/>
                  </a:lnTo>
                  <a:lnTo>
                    <a:pt x="9" y="3"/>
                  </a:lnTo>
                  <a:lnTo>
                    <a:pt x="9" y="5"/>
                  </a:lnTo>
                  <a:lnTo>
                    <a:pt x="9" y="6"/>
                  </a:lnTo>
                  <a:lnTo>
                    <a:pt x="9" y="9"/>
                  </a:lnTo>
                  <a:lnTo>
                    <a:pt x="9" y="10"/>
                  </a:lnTo>
                  <a:lnTo>
                    <a:pt x="9" y="10"/>
                  </a:lnTo>
                  <a:lnTo>
                    <a:pt x="10" y="12"/>
                  </a:lnTo>
                  <a:lnTo>
                    <a:pt x="10" y="14"/>
                  </a:lnTo>
                  <a:lnTo>
                    <a:pt x="11" y="15"/>
                  </a:lnTo>
                  <a:lnTo>
                    <a:pt x="11" y="16"/>
                  </a:lnTo>
                  <a:lnTo>
                    <a:pt x="10" y="17"/>
                  </a:lnTo>
                  <a:lnTo>
                    <a:pt x="9" y="20"/>
                  </a:lnTo>
                  <a:lnTo>
                    <a:pt x="9" y="20"/>
                  </a:lnTo>
                  <a:lnTo>
                    <a:pt x="7" y="2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1342"/>
            <p:cNvSpPr>
              <a:spLocks noEditPoints="1"/>
            </p:cNvSpPr>
            <p:nvPr/>
          </p:nvSpPr>
          <p:spPr bwMode="auto">
            <a:xfrm>
              <a:off x="3171825" y="1311276"/>
              <a:ext cx="50800" cy="12700"/>
            </a:xfrm>
            <a:custGeom>
              <a:avLst/>
              <a:gdLst>
                <a:gd name="T0" fmla="*/ 1 w 32"/>
                <a:gd name="T1" fmla="*/ 6 h 8"/>
                <a:gd name="T2" fmla="*/ 0 w 32"/>
                <a:gd name="T3" fmla="*/ 6 h 8"/>
                <a:gd name="T4" fmla="*/ 0 w 32"/>
                <a:gd name="T5" fmla="*/ 6 h 8"/>
                <a:gd name="T6" fmla="*/ 0 w 32"/>
                <a:gd name="T7" fmla="*/ 6 h 8"/>
                <a:gd name="T8" fmla="*/ 1 w 32"/>
                <a:gd name="T9" fmla="*/ 5 h 8"/>
                <a:gd name="T10" fmla="*/ 1 w 32"/>
                <a:gd name="T11" fmla="*/ 6 h 8"/>
                <a:gd name="T12" fmla="*/ 1 w 32"/>
                <a:gd name="T13" fmla="*/ 6 h 8"/>
                <a:gd name="T14" fmla="*/ 1 w 32"/>
                <a:gd name="T15" fmla="*/ 6 h 8"/>
                <a:gd name="T16" fmla="*/ 1 w 32"/>
                <a:gd name="T17" fmla="*/ 6 h 8"/>
                <a:gd name="T18" fmla="*/ 31 w 32"/>
                <a:gd name="T19" fmla="*/ 6 h 8"/>
                <a:gd name="T20" fmla="*/ 29 w 32"/>
                <a:gd name="T21" fmla="*/ 6 h 8"/>
                <a:gd name="T22" fmla="*/ 30 w 32"/>
                <a:gd name="T23" fmla="*/ 5 h 8"/>
                <a:gd name="T24" fmla="*/ 32 w 32"/>
                <a:gd name="T25" fmla="*/ 5 h 8"/>
                <a:gd name="T26" fmla="*/ 31 w 32"/>
                <a:gd name="T27" fmla="*/ 6 h 8"/>
                <a:gd name="T28" fmla="*/ 23 w 32"/>
                <a:gd name="T29" fmla="*/ 1 h 8"/>
                <a:gd name="T30" fmla="*/ 23 w 32"/>
                <a:gd name="T31" fmla="*/ 1 h 8"/>
                <a:gd name="T32" fmla="*/ 26 w 32"/>
                <a:gd name="T33" fmla="*/ 1 h 8"/>
                <a:gd name="T34" fmla="*/ 28 w 32"/>
                <a:gd name="T35" fmla="*/ 2 h 8"/>
                <a:gd name="T36" fmla="*/ 27 w 32"/>
                <a:gd name="T37" fmla="*/ 5 h 8"/>
                <a:gd name="T38" fmla="*/ 26 w 32"/>
                <a:gd name="T39" fmla="*/ 6 h 8"/>
                <a:gd name="T40" fmla="*/ 22 w 32"/>
                <a:gd name="T41" fmla="*/ 8 h 8"/>
                <a:gd name="T42" fmla="*/ 20 w 32"/>
                <a:gd name="T43" fmla="*/ 8 h 8"/>
                <a:gd name="T44" fmla="*/ 19 w 32"/>
                <a:gd name="T45" fmla="*/ 8 h 8"/>
                <a:gd name="T46" fmla="*/ 17 w 32"/>
                <a:gd name="T47" fmla="*/ 7 h 8"/>
                <a:gd name="T48" fmla="*/ 14 w 32"/>
                <a:gd name="T49" fmla="*/ 8 h 8"/>
                <a:gd name="T50" fmla="*/ 12 w 32"/>
                <a:gd name="T51" fmla="*/ 8 h 8"/>
                <a:gd name="T52" fmla="*/ 10 w 32"/>
                <a:gd name="T53" fmla="*/ 8 h 8"/>
                <a:gd name="T54" fmla="*/ 10 w 32"/>
                <a:gd name="T55" fmla="*/ 5 h 8"/>
                <a:gd name="T56" fmla="*/ 10 w 32"/>
                <a:gd name="T57" fmla="*/ 3 h 8"/>
                <a:gd name="T58" fmla="*/ 9 w 32"/>
                <a:gd name="T59" fmla="*/ 2 h 8"/>
                <a:gd name="T60" fmla="*/ 10 w 32"/>
                <a:gd name="T61" fmla="*/ 1 h 8"/>
                <a:gd name="T62" fmla="*/ 11 w 32"/>
                <a:gd name="T63" fmla="*/ 0 h 8"/>
                <a:gd name="T64" fmla="*/ 15 w 32"/>
                <a:gd name="T65" fmla="*/ 0 h 8"/>
                <a:gd name="T66" fmla="*/ 22 w 32"/>
                <a:gd name="T6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8">
                  <a:moveTo>
                    <a:pt x="1" y="6"/>
                  </a:moveTo>
                  <a:lnTo>
                    <a:pt x="1" y="6"/>
                  </a:lnTo>
                  <a:lnTo>
                    <a:pt x="0" y="6"/>
                  </a:lnTo>
                  <a:lnTo>
                    <a:pt x="0" y="6"/>
                  </a:lnTo>
                  <a:lnTo>
                    <a:pt x="0" y="6"/>
                  </a:lnTo>
                  <a:lnTo>
                    <a:pt x="0" y="6"/>
                  </a:lnTo>
                  <a:lnTo>
                    <a:pt x="0" y="6"/>
                  </a:lnTo>
                  <a:lnTo>
                    <a:pt x="0" y="6"/>
                  </a:lnTo>
                  <a:lnTo>
                    <a:pt x="0" y="5"/>
                  </a:lnTo>
                  <a:lnTo>
                    <a:pt x="1" y="5"/>
                  </a:lnTo>
                  <a:lnTo>
                    <a:pt x="1" y="5"/>
                  </a:lnTo>
                  <a:lnTo>
                    <a:pt x="1" y="6"/>
                  </a:lnTo>
                  <a:lnTo>
                    <a:pt x="1" y="6"/>
                  </a:lnTo>
                  <a:lnTo>
                    <a:pt x="1" y="6"/>
                  </a:lnTo>
                  <a:lnTo>
                    <a:pt x="1" y="6"/>
                  </a:lnTo>
                  <a:lnTo>
                    <a:pt x="1" y="6"/>
                  </a:lnTo>
                  <a:lnTo>
                    <a:pt x="1" y="6"/>
                  </a:lnTo>
                  <a:lnTo>
                    <a:pt x="1" y="6"/>
                  </a:lnTo>
                  <a:lnTo>
                    <a:pt x="1" y="6"/>
                  </a:lnTo>
                  <a:close/>
                  <a:moveTo>
                    <a:pt x="31" y="6"/>
                  </a:moveTo>
                  <a:lnTo>
                    <a:pt x="30" y="6"/>
                  </a:lnTo>
                  <a:lnTo>
                    <a:pt x="29" y="6"/>
                  </a:lnTo>
                  <a:lnTo>
                    <a:pt x="29" y="5"/>
                  </a:lnTo>
                  <a:lnTo>
                    <a:pt x="30" y="5"/>
                  </a:lnTo>
                  <a:lnTo>
                    <a:pt x="31" y="5"/>
                  </a:lnTo>
                  <a:lnTo>
                    <a:pt x="32" y="5"/>
                  </a:lnTo>
                  <a:lnTo>
                    <a:pt x="32" y="5"/>
                  </a:lnTo>
                  <a:lnTo>
                    <a:pt x="31" y="6"/>
                  </a:lnTo>
                  <a:close/>
                  <a:moveTo>
                    <a:pt x="23" y="1"/>
                  </a:moveTo>
                  <a:lnTo>
                    <a:pt x="23" y="1"/>
                  </a:lnTo>
                  <a:lnTo>
                    <a:pt x="23" y="1"/>
                  </a:lnTo>
                  <a:lnTo>
                    <a:pt x="23" y="1"/>
                  </a:lnTo>
                  <a:lnTo>
                    <a:pt x="23" y="1"/>
                  </a:lnTo>
                  <a:lnTo>
                    <a:pt x="26" y="1"/>
                  </a:lnTo>
                  <a:lnTo>
                    <a:pt x="27" y="2"/>
                  </a:lnTo>
                  <a:lnTo>
                    <a:pt x="28" y="2"/>
                  </a:lnTo>
                  <a:lnTo>
                    <a:pt x="28" y="4"/>
                  </a:lnTo>
                  <a:lnTo>
                    <a:pt x="27" y="5"/>
                  </a:lnTo>
                  <a:lnTo>
                    <a:pt x="26" y="5"/>
                  </a:lnTo>
                  <a:lnTo>
                    <a:pt x="26" y="6"/>
                  </a:lnTo>
                  <a:lnTo>
                    <a:pt x="24" y="7"/>
                  </a:lnTo>
                  <a:lnTo>
                    <a:pt x="22" y="8"/>
                  </a:lnTo>
                  <a:lnTo>
                    <a:pt x="21" y="8"/>
                  </a:lnTo>
                  <a:lnTo>
                    <a:pt x="20" y="8"/>
                  </a:lnTo>
                  <a:lnTo>
                    <a:pt x="20" y="8"/>
                  </a:lnTo>
                  <a:lnTo>
                    <a:pt x="19" y="8"/>
                  </a:lnTo>
                  <a:lnTo>
                    <a:pt x="18" y="7"/>
                  </a:lnTo>
                  <a:lnTo>
                    <a:pt x="17" y="7"/>
                  </a:lnTo>
                  <a:lnTo>
                    <a:pt x="15" y="7"/>
                  </a:lnTo>
                  <a:lnTo>
                    <a:pt x="14" y="8"/>
                  </a:lnTo>
                  <a:lnTo>
                    <a:pt x="13" y="8"/>
                  </a:lnTo>
                  <a:lnTo>
                    <a:pt x="12" y="8"/>
                  </a:lnTo>
                  <a:lnTo>
                    <a:pt x="12" y="8"/>
                  </a:lnTo>
                  <a:lnTo>
                    <a:pt x="10" y="8"/>
                  </a:lnTo>
                  <a:lnTo>
                    <a:pt x="10" y="7"/>
                  </a:lnTo>
                  <a:lnTo>
                    <a:pt x="10" y="5"/>
                  </a:lnTo>
                  <a:lnTo>
                    <a:pt x="10" y="4"/>
                  </a:lnTo>
                  <a:lnTo>
                    <a:pt x="10" y="3"/>
                  </a:lnTo>
                  <a:lnTo>
                    <a:pt x="10" y="3"/>
                  </a:lnTo>
                  <a:lnTo>
                    <a:pt x="9" y="2"/>
                  </a:lnTo>
                  <a:lnTo>
                    <a:pt x="10" y="2"/>
                  </a:lnTo>
                  <a:lnTo>
                    <a:pt x="10" y="1"/>
                  </a:lnTo>
                  <a:lnTo>
                    <a:pt x="11" y="0"/>
                  </a:lnTo>
                  <a:lnTo>
                    <a:pt x="11" y="0"/>
                  </a:lnTo>
                  <a:lnTo>
                    <a:pt x="12" y="0"/>
                  </a:lnTo>
                  <a:lnTo>
                    <a:pt x="15" y="0"/>
                  </a:lnTo>
                  <a:lnTo>
                    <a:pt x="22" y="1"/>
                  </a:lnTo>
                  <a:lnTo>
                    <a:pt x="22" y="1"/>
                  </a:lnTo>
                  <a:lnTo>
                    <a:pt x="2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1343"/>
            <p:cNvSpPr>
              <a:spLocks/>
            </p:cNvSpPr>
            <p:nvPr/>
          </p:nvSpPr>
          <p:spPr bwMode="auto">
            <a:xfrm>
              <a:off x="4305300" y="790576"/>
              <a:ext cx="60325" cy="112713"/>
            </a:xfrm>
            <a:custGeom>
              <a:avLst/>
              <a:gdLst>
                <a:gd name="T0" fmla="*/ 17 w 38"/>
                <a:gd name="T1" fmla="*/ 4 h 71"/>
                <a:gd name="T2" fmla="*/ 19 w 38"/>
                <a:gd name="T3" fmla="*/ 4 h 71"/>
                <a:gd name="T4" fmla="*/ 22 w 38"/>
                <a:gd name="T5" fmla="*/ 4 h 71"/>
                <a:gd name="T6" fmla="*/ 26 w 38"/>
                <a:gd name="T7" fmla="*/ 4 h 71"/>
                <a:gd name="T8" fmla="*/ 26 w 38"/>
                <a:gd name="T9" fmla="*/ 2 h 71"/>
                <a:gd name="T10" fmla="*/ 28 w 38"/>
                <a:gd name="T11" fmla="*/ 2 h 71"/>
                <a:gd name="T12" fmla="*/ 31 w 38"/>
                <a:gd name="T13" fmla="*/ 2 h 71"/>
                <a:gd name="T14" fmla="*/ 34 w 38"/>
                <a:gd name="T15" fmla="*/ 3 h 71"/>
                <a:gd name="T16" fmla="*/ 34 w 38"/>
                <a:gd name="T17" fmla="*/ 5 h 71"/>
                <a:gd name="T18" fmla="*/ 35 w 38"/>
                <a:gd name="T19" fmla="*/ 6 h 71"/>
                <a:gd name="T20" fmla="*/ 38 w 38"/>
                <a:gd name="T21" fmla="*/ 7 h 71"/>
                <a:gd name="T22" fmla="*/ 38 w 38"/>
                <a:gd name="T23" fmla="*/ 8 h 71"/>
                <a:gd name="T24" fmla="*/ 34 w 38"/>
                <a:gd name="T25" fmla="*/ 12 h 71"/>
                <a:gd name="T26" fmla="*/ 30 w 38"/>
                <a:gd name="T27" fmla="*/ 15 h 71"/>
                <a:gd name="T28" fmla="*/ 31 w 38"/>
                <a:gd name="T29" fmla="*/ 18 h 71"/>
                <a:gd name="T30" fmla="*/ 31 w 38"/>
                <a:gd name="T31" fmla="*/ 21 h 71"/>
                <a:gd name="T32" fmla="*/ 31 w 38"/>
                <a:gd name="T33" fmla="*/ 24 h 71"/>
                <a:gd name="T34" fmla="*/ 30 w 38"/>
                <a:gd name="T35" fmla="*/ 26 h 71"/>
                <a:gd name="T36" fmla="*/ 28 w 38"/>
                <a:gd name="T37" fmla="*/ 27 h 71"/>
                <a:gd name="T38" fmla="*/ 30 w 38"/>
                <a:gd name="T39" fmla="*/ 29 h 71"/>
                <a:gd name="T40" fmla="*/ 28 w 38"/>
                <a:gd name="T41" fmla="*/ 33 h 71"/>
                <a:gd name="T42" fmla="*/ 23 w 38"/>
                <a:gd name="T43" fmla="*/ 34 h 71"/>
                <a:gd name="T44" fmla="*/ 23 w 38"/>
                <a:gd name="T45" fmla="*/ 36 h 71"/>
                <a:gd name="T46" fmla="*/ 24 w 38"/>
                <a:gd name="T47" fmla="*/ 38 h 71"/>
                <a:gd name="T48" fmla="*/ 28 w 38"/>
                <a:gd name="T49" fmla="*/ 42 h 71"/>
                <a:gd name="T50" fmla="*/ 26 w 38"/>
                <a:gd name="T51" fmla="*/ 46 h 71"/>
                <a:gd name="T52" fmla="*/ 24 w 38"/>
                <a:gd name="T53" fmla="*/ 49 h 71"/>
                <a:gd name="T54" fmla="*/ 23 w 38"/>
                <a:gd name="T55" fmla="*/ 51 h 71"/>
                <a:gd name="T56" fmla="*/ 28 w 38"/>
                <a:gd name="T57" fmla="*/ 55 h 71"/>
                <a:gd name="T58" fmla="*/ 26 w 38"/>
                <a:gd name="T59" fmla="*/ 57 h 71"/>
                <a:gd name="T60" fmla="*/ 23 w 38"/>
                <a:gd name="T61" fmla="*/ 60 h 71"/>
                <a:gd name="T62" fmla="*/ 21 w 38"/>
                <a:gd name="T63" fmla="*/ 64 h 71"/>
                <a:gd name="T64" fmla="*/ 21 w 38"/>
                <a:gd name="T65" fmla="*/ 69 h 71"/>
                <a:gd name="T66" fmla="*/ 14 w 38"/>
                <a:gd name="T67" fmla="*/ 70 h 71"/>
                <a:gd name="T68" fmla="*/ 7 w 38"/>
                <a:gd name="T69" fmla="*/ 70 h 71"/>
                <a:gd name="T70" fmla="*/ 4 w 38"/>
                <a:gd name="T71" fmla="*/ 70 h 71"/>
                <a:gd name="T72" fmla="*/ 7 w 38"/>
                <a:gd name="T73" fmla="*/ 63 h 71"/>
                <a:gd name="T74" fmla="*/ 6 w 38"/>
                <a:gd name="T75" fmla="*/ 58 h 71"/>
                <a:gd name="T76" fmla="*/ 6 w 38"/>
                <a:gd name="T77" fmla="*/ 51 h 71"/>
                <a:gd name="T78" fmla="*/ 7 w 38"/>
                <a:gd name="T79" fmla="*/ 50 h 71"/>
                <a:gd name="T80" fmla="*/ 4 w 38"/>
                <a:gd name="T81" fmla="*/ 51 h 71"/>
                <a:gd name="T82" fmla="*/ 3 w 38"/>
                <a:gd name="T83" fmla="*/ 50 h 71"/>
                <a:gd name="T84" fmla="*/ 4 w 38"/>
                <a:gd name="T85" fmla="*/ 48 h 71"/>
                <a:gd name="T86" fmla="*/ 5 w 38"/>
                <a:gd name="T87" fmla="*/ 44 h 71"/>
                <a:gd name="T88" fmla="*/ 7 w 38"/>
                <a:gd name="T89" fmla="*/ 42 h 71"/>
                <a:gd name="T90" fmla="*/ 4 w 38"/>
                <a:gd name="T91" fmla="*/ 47 h 71"/>
                <a:gd name="T92" fmla="*/ 1 w 38"/>
                <a:gd name="T93" fmla="*/ 48 h 71"/>
                <a:gd name="T94" fmla="*/ 0 w 38"/>
                <a:gd name="T95" fmla="*/ 46 h 71"/>
                <a:gd name="T96" fmla="*/ 1 w 38"/>
                <a:gd name="T97" fmla="*/ 40 h 71"/>
                <a:gd name="T98" fmla="*/ 2 w 38"/>
                <a:gd name="T99" fmla="*/ 38 h 71"/>
                <a:gd name="T100" fmla="*/ 6 w 38"/>
                <a:gd name="T101" fmla="*/ 32 h 71"/>
                <a:gd name="T102" fmla="*/ 7 w 38"/>
                <a:gd name="T103" fmla="*/ 27 h 71"/>
                <a:gd name="T104" fmla="*/ 9 w 38"/>
                <a:gd name="T105" fmla="*/ 21 h 71"/>
                <a:gd name="T106" fmla="*/ 10 w 38"/>
                <a:gd name="T107" fmla="*/ 16 h 71"/>
                <a:gd name="T108" fmla="*/ 9 w 38"/>
                <a:gd name="T109" fmla="*/ 12 h 71"/>
                <a:gd name="T110" fmla="*/ 9 w 38"/>
                <a:gd name="T111" fmla="*/ 6 h 71"/>
                <a:gd name="T112" fmla="*/ 8 w 38"/>
                <a:gd name="T113" fmla="*/ 4 h 71"/>
                <a:gd name="T114" fmla="*/ 11 w 38"/>
                <a:gd name="T115" fmla="*/ 1 h 71"/>
                <a:gd name="T116" fmla="*/ 15 w 38"/>
                <a:gd name="T117" fmla="*/ 0 h 71"/>
                <a:gd name="T118" fmla="*/ 16 w 38"/>
                <a:gd name="T119" fmla="*/ 1 h 71"/>
                <a:gd name="T120" fmla="*/ 15 w 38"/>
                <a:gd name="T121" fmla="*/ 3 h 71"/>
                <a:gd name="T122" fmla="*/ 16 w 38"/>
                <a:gd name="T123" fmla="*/ 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 h="71">
                  <a:moveTo>
                    <a:pt x="16" y="4"/>
                  </a:moveTo>
                  <a:lnTo>
                    <a:pt x="16" y="4"/>
                  </a:lnTo>
                  <a:lnTo>
                    <a:pt x="17" y="4"/>
                  </a:lnTo>
                  <a:lnTo>
                    <a:pt x="18" y="4"/>
                  </a:lnTo>
                  <a:lnTo>
                    <a:pt x="18" y="3"/>
                  </a:lnTo>
                  <a:lnTo>
                    <a:pt x="19" y="4"/>
                  </a:lnTo>
                  <a:lnTo>
                    <a:pt x="21" y="3"/>
                  </a:lnTo>
                  <a:lnTo>
                    <a:pt x="21" y="3"/>
                  </a:lnTo>
                  <a:lnTo>
                    <a:pt x="22" y="4"/>
                  </a:lnTo>
                  <a:lnTo>
                    <a:pt x="23" y="4"/>
                  </a:lnTo>
                  <a:lnTo>
                    <a:pt x="24" y="4"/>
                  </a:lnTo>
                  <a:lnTo>
                    <a:pt x="26" y="4"/>
                  </a:lnTo>
                  <a:lnTo>
                    <a:pt x="26" y="3"/>
                  </a:lnTo>
                  <a:lnTo>
                    <a:pt x="26" y="3"/>
                  </a:lnTo>
                  <a:lnTo>
                    <a:pt x="26" y="2"/>
                  </a:lnTo>
                  <a:lnTo>
                    <a:pt x="28" y="2"/>
                  </a:lnTo>
                  <a:lnTo>
                    <a:pt x="28" y="2"/>
                  </a:lnTo>
                  <a:lnTo>
                    <a:pt x="28" y="2"/>
                  </a:lnTo>
                  <a:lnTo>
                    <a:pt x="29" y="2"/>
                  </a:lnTo>
                  <a:lnTo>
                    <a:pt x="31" y="3"/>
                  </a:lnTo>
                  <a:lnTo>
                    <a:pt x="31" y="2"/>
                  </a:lnTo>
                  <a:lnTo>
                    <a:pt x="32" y="2"/>
                  </a:lnTo>
                  <a:lnTo>
                    <a:pt x="33" y="3"/>
                  </a:lnTo>
                  <a:lnTo>
                    <a:pt x="34" y="3"/>
                  </a:lnTo>
                  <a:lnTo>
                    <a:pt x="34" y="3"/>
                  </a:lnTo>
                  <a:lnTo>
                    <a:pt x="34" y="3"/>
                  </a:lnTo>
                  <a:lnTo>
                    <a:pt x="34" y="5"/>
                  </a:lnTo>
                  <a:lnTo>
                    <a:pt x="34" y="6"/>
                  </a:lnTo>
                  <a:lnTo>
                    <a:pt x="34" y="6"/>
                  </a:lnTo>
                  <a:lnTo>
                    <a:pt x="35" y="6"/>
                  </a:lnTo>
                  <a:lnTo>
                    <a:pt x="36" y="6"/>
                  </a:lnTo>
                  <a:lnTo>
                    <a:pt x="37" y="7"/>
                  </a:lnTo>
                  <a:lnTo>
                    <a:pt x="38" y="7"/>
                  </a:lnTo>
                  <a:lnTo>
                    <a:pt x="38" y="8"/>
                  </a:lnTo>
                  <a:lnTo>
                    <a:pt x="38" y="8"/>
                  </a:lnTo>
                  <a:lnTo>
                    <a:pt x="38" y="8"/>
                  </a:lnTo>
                  <a:lnTo>
                    <a:pt x="37" y="10"/>
                  </a:lnTo>
                  <a:lnTo>
                    <a:pt x="36" y="11"/>
                  </a:lnTo>
                  <a:lnTo>
                    <a:pt x="34" y="12"/>
                  </a:lnTo>
                  <a:lnTo>
                    <a:pt x="33" y="13"/>
                  </a:lnTo>
                  <a:lnTo>
                    <a:pt x="32" y="15"/>
                  </a:lnTo>
                  <a:lnTo>
                    <a:pt x="30" y="15"/>
                  </a:lnTo>
                  <a:lnTo>
                    <a:pt x="30" y="16"/>
                  </a:lnTo>
                  <a:lnTo>
                    <a:pt x="30" y="16"/>
                  </a:lnTo>
                  <a:lnTo>
                    <a:pt x="31" y="18"/>
                  </a:lnTo>
                  <a:lnTo>
                    <a:pt x="31" y="19"/>
                  </a:lnTo>
                  <a:lnTo>
                    <a:pt x="31" y="21"/>
                  </a:lnTo>
                  <a:lnTo>
                    <a:pt x="31" y="21"/>
                  </a:lnTo>
                  <a:lnTo>
                    <a:pt x="31" y="23"/>
                  </a:lnTo>
                  <a:lnTo>
                    <a:pt x="30" y="24"/>
                  </a:lnTo>
                  <a:lnTo>
                    <a:pt x="31" y="24"/>
                  </a:lnTo>
                  <a:lnTo>
                    <a:pt x="31" y="24"/>
                  </a:lnTo>
                  <a:lnTo>
                    <a:pt x="31" y="25"/>
                  </a:lnTo>
                  <a:lnTo>
                    <a:pt x="30" y="26"/>
                  </a:lnTo>
                  <a:lnTo>
                    <a:pt x="29" y="26"/>
                  </a:lnTo>
                  <a:lnTo>
                    <a:pt x="29" y="27"/>
                  </a:lnTo>
                  <a:lnTo>
                    <a:pt x="28" y="27"/>
                  </a:lnTo>
                  <a:lnTo>
                    <a:pt x="28" y="28"/>
                  </a:lnTo>
                  <a:lnTo>
                    <a:pt x="30" y="29"/>
                  </a:lnTo>
                  <a:lnTo>
                    <a:pt x="30" y="29"/>
                  </a:lnTo>
                  <a:lnTo>
                    <a:pt x="30" y="30"/>
                  </a:lnTo>
                  <a:lnTo>
                    <a:pt x="29" y="32"/>
                  </a:lnTo>
                  <a:lnTo>
                    <a:pt x="28" y="33"/>
                  </a:lnTo>
                  <a:lnTo>
                    <a:pt x="28" y="33"/>
                  </a:lnTo>
                  <a:lnTo>
                    <a:pt x="26" y="34"/>
                  </a:lnTo>
                  <a:lnTo>
                    <a:pt x="23" y="34"/>
                  </a:lnTo>
                  <a:lnTo>
                    <a:pt x="22" y="34"/>
                  </a:lnTo>
                  <a:lnTo>
                    <a:pt x="22" y="34"/>
                  </a:lnTo>
                  <a:lnTo>
                    <a:pt x="23" y="36"/>
                  </a:lnTo>
                  <a:lnTo>
                    <a:pt x="23" y="37"/>
                  </a:lnTo>
                  <a:lnTo>
                    <a:pt x="24" y="37"/>
                  </a:lnTo>
                  <a:lnTo>
                    <a:pt x="24" y="38"/>
                  </a:lnTo>
                  <a:lnTo>
                    <a:pt x="25" y="41"/>
                  </a:lnTo>
                  <a:lnTo>
                    <a:pt x="28" y="42"/>
                  </a:lnTo>
                  <a:lnTo>
                    <a:pt x="28" y="42"/>
                  </a:lnTo>
                  <a:lnTo>
                    <a:pt x="28" y="43"/>
                  </a:lnTo>
                  <a:lnTo>
                    <a:pt x="28" y="44"/>
                  </a:lnTo>
                  <a:lnTo>
                    <a:pt x="26" y="46"/>
                  </a:lnTo>
                  <a:lnTo>
                    <a:pt x="25" y="47"/>
                  </a:lnTo>
                  <a:lnTo>
                    <a:pt x="24" y="48"/>
                  </a:lnTo>
                  <a:lnTo>
                    <a:pt x="24" y="49"/>
                  </a:lnTo>
                  <a:lnTo>
                    <a:pt x="24" y="50"/>
                  </a:lnTo>
                  <a:lnTo>
                    <a:pt x="23" y="51"/>
                  </a:lnTo>
                  <a:lnTo>
                    <a:pt x="23" y="51"/>
                  </a:lnTo>
                  <a:lnTo>
                    <a:pt x="26" y="55"/>
                  </a:lnTo>
                  <a:lnTo>
                    <a:pt x="28" y="55"/>
                  </a:lnTo>
                  <a:lnTo>
                    <a:pt x="28" y="55"/>
                  </a:lnTo>
                  <a:lnTo>
                    <a:pt x="28" y="56"/>
                  </a:lnTo>
                  <a:lnTo>
                    <a:pt x="28" y="57"/>
                  </a:lnTo>
                  <a:lnTo>
                    <a:pt x="26" y="57"/>
                  </a:lnTo>
                  <a:lnTo>
                    <a:pt x="25" y="57"/>
                  </a:lnTo>
                  <a:lnTo>
                    <a:pt x="24" y="59"/>
                  </a:lnTo>
                  <a:lnTo>
                    <a:pt x="23" y="60"/>
                  </a:lnTo>
                  <a:lnTo>
                    <a:pt x="22" y="61"/>
                  </a:lnTo>
                  <a:lnTo>
                    <a:pt x="21" y="63"/>
                  </a:lnTo>
                  <a:lnTo>
                    <a:pt x="21" y="64"/>
                  </a:lnTo>
                  <a:lnTo>
                    <a:pt x="22" y="65"/>
                  </a:lnTo>
                  <a:lnTo>
                    <a:pt x="22" y="68"/>
                  </a:lnTo>
                  <a:lnTo>
                    <a:pt x="21" y="69"/>
                  </a:lnTo>
                  <a:lnTo>
                    <a:pt x="17" y="71"/>
                  </a:lnTo>
                  <a:lnTo>
                    <a:pt x="16" y="71"/>
                  </a:lnTo>
                  <a:lnTo>
                    <a:pt x="14" y="70"/>
                  </a:lnTo>
                  <a:lnTo>
                    <a:pt x="10" y="70"/>
                  </a:lnTo>
                  <a:lnTo>
                    <a:pt x="9" y="69"/>
                  </a:lnTo>
                  <a:lnTo>
                    <a:pt x="7" y="70"/>
                  </a:lnTo>
                  <a:lnTo>
                    <a:pt x="6" y="70"/>
                  </a:lnTo>
                  <a:lnTo>
                    <a:pt x="5" y="71"/>
                  </a:lnTo>
                  <a:lnTo>
                    <a:pt x="4" y="70"/>
                  </a:lnTo>
                  <a:lnTo>
                    <a:pt x="5" y="69"/>
                  </a:lnTo>
                  <a:lnTo>
                    <a:pt x="7" y="65"/>
                  </a:lnTo>
                  <a:lnTo>
                    <a:pt x="7" y="63"/>
                  </a:lnTo>
                  <a:lnTo>
                    <a:pt x="7" y="61"/>
                  </a:lnTo>
                  <a:lnTo>
                    <a:pt x="7" y="59"/>
                  </a:lnTo>
                  <a:lnTo>
                    <a:pt x="6" y="58"/>
                  </a:lnTo>
                  <a:lnTo>
                    <a:pt x="7" y="55"/>
                  </a:lnTo>
                  <a:lnTo>
                    <a:pt x="7" y="53"/>
                  </a:lnTo>
                  <a:lnTo>
                    <a:pt x="6" y="51"/>
                  </a:lnTo>
                  <a:lnTo>
                    <a:pt x="9" y="52"/>
                  </a:lnTo>
                  <a:lnTo>
                    <a:pt x="8" y="51"/>
                  </a:lnTo>
                  <a:lnTo>
                    <a:pt x="7" y="50"/>
                  </a:lnTo>
                  <a:lnTo>
                    <a:pt x="7" y="51"/>
                  </a:lnTo>
                  <a:lnTo>
                    <a:pt x="6" y="51"/>
                  </a:lnTo>
                  <a:lnTo>
                    <a:pt x="4" y="51"/>
                  </a:lnTo>
                  <a:lnTo>
                    <a:pt x="3" y="51"/>
                  </a:lnTo>
                  <a:lnTo>
                    <a:pt x="3" y="51"/>
                  </a:lnTo>
                  <a:lnTo>
                    <a:pt x="3" y="50"/>
                  </a:lnTo>
                  <a:lnTo>
                    <a:pt x="2" y="49"/>
                  </a:lnTo>
                  <a:lnTo>
                    <a:pt x="3" y="48"/>
                  </a:lnTo>
                  <a:lnTo>
                    <a:pt x="4" y="48"/>
                  </a:lnTo>
                  <a:lnTo>
                    <a:pt x="5" y="47"/>
                  </a:lnTo>
                  <a:lnTo>
                    <a:pt x="5" y="47"/>
                  </a:lnTo>
                  <a:lnTo>
                    <a:pt x="5" y="44"/>
                  </a:lnTo>
                  <a:lnTo>
                    <a:pt x="6" y="43"/>
                  </a:lnTo>
                  <a:lnTo>
                    <a:pt x="8" y="42"/>
                  </a:lnTo>
                  <a:lnTo>
                    <a:pt x="7" y="42"/>
                  </a:lnTo>
                  <a:lnTo>
                    <a:pt x="6" y="43"/>
                  </a:lnTo>
                  <a:lnTo>
                    <a:pt x="4" y="46"/>
                  </a:lnTo>
                  <a:lnTo>
                    <a:pt x="4" y="47"/>
                  </a:lnTo>
                  <a:lnTo>
                    <a:pt x="2" y="48"/>
                  </a:lnTo>
                  <a:lnTo>
                    <a:pt x="1" y="48"/>
                  </a:lnTo>
                  <a:lnTo>
                    <a:pt x="1" y="48"/>
                  </a:lnTo>
                  <a:lnTo>
                    <a:pt x="0" y="48"/>
                  </a:lnTo>
                  <a:lnTo>
                    <a:pt x="0" y="47"/>
                  </a:lnTo>
                  <a:lnTo>
                    <a:pt x="0" y="46"/>
                  </a:lnTo>
                  <a:lnTo>
                    <a:pt x="0" y="43"/>
                  </a:lnTo>
                  <a:lnTo>
                    <a:pt x="1" y="41"/>
                  </a:lnTo>
                  <a:lnTo>
                    <a:pt x="1" y="40"/>
                  </a:lnTo>
                  <a:lnTo>
                    <a:pt x="1" y="39"/>
                  </a:lnTo>
                  <a:lnTo>
                    <a:pt x="1" y="38"/>
                  </a:lnTo>
                  <a:lnTo>
                    <a:pt x="2" y="38"/>
                  </a:lnTo>
                  <a:lnTo>
                    <a:pt x="3" y="37"/>
                  </a:lnTo>
                  <a:lnTo>
                    <a:pt x="4" y="36"/>
                  </a:lnTo>
                  <a:lnTo>
                    <a:pt x="6" y="32"/>
                  </a:lnTo>
                  <a:lnTo>
                    <a:pt x="8" y="28"/>
                  </a:lnTo>
                  <a:lnTo>
                    <a:pt x="7" y="27"/>
                  </a:lnTo>
                  <a:lnTo>
                    <a:pt x="7" y="27"/>
                  </a:lnTo>
                  <a:lnTo>
                    <a:pt x="7" y="26"/>
                  </a:lnTo>
                  <a:lnTo>
                    <a:pt x="9" y="21"/>
                  </a:lnTo>
                  <a:lnTo>
                    <a:pt x="9" y="21"/>
                  </a:lnTo>
                  <a:lnTo>
                    <a:pt x="10" y="19"/>
                  </a:lnTo>
                  <a:lnTo>
                    <a:pt x="10" y="17"/>
                  </a:lnTo>
                  <a:lnTo>
                    <a:pt x="10" y="16"/>
                  </a:lnTo>
                  <a:lnTo>
                    <a:pt x="10" y="15"/>
                  </a:lnTo>
                  <a:lnTo>
                    <a:pt x="10" y="14"/>
                  </a:lnTo>
                  <a:lnTo>
                    <a:pt x="9" y="12"/>
                  </a:lnTo>
                  <a:lnTo>
                    <a:pt x="9" y="8"/>
                  </a:lnTo>
                  <a:lnTo>
                    <a:pt x="9" y="6"/>
                  </a:lnTo>
                  <a:lnTo>
                    <a:pt x="9" y="6"/>
                  </a:lnTo>
                  <a:lnTo>
                    <a:pt x="8" y="6"/>
                  </a:lnTo>
                  <a:lnTo>
                    <a:pt x="8" y="5"/>
                  </a:lnTo>
                  <a:lnTo>
                    <a:pt x="8" y="4"/>
                  </a:lnTo>
                  <a:lnTo>
                    <a:pt x="9" y="3"/>
                  </a:lnTo>
                  <a:lnTo>
                    <a:pt x="10" y="2"/>
                  </a:lnTo>
                  <a:lnTo>
                    <a:pt x="11" y="1"/>
                  </a:lnTo>
                  <a:lnTo>
                    <a:pt x="12" y="1"/>
                  </a:lnTo>
                  <a:lnTo>
                    <a:pt x="14" y="0"/>
                  </a:lnTo>
                  <a:lnTo>
                    <a:pt x="15" y="0"/>
                  </a:lnTo>
                  <a:lnTo>
                    <a:pt x="15" y="0"/>
                  </a:lnTo>
                  <a:lnTo>
                    <a:pt x="16" y="0"/>
                  </a:lnTo>
                  <a:lnTo>
                    <a:pt x="16" y="1"/>
                  </a:lnTo>
                  <a:lnTo>
                    <a:pt x="16" y="1"/>
                  </a:lnTo>
                  <a:lnTo>
                    <a:pt x="16" y="2"/>
                  </a:lnTo>
                  <a:lnTo>
                    <a:pt x="15" y="3"/>
                  </a:lnTo>
                  <a:lnTo>
                    <a:pt x="15" y="3"/>
                  </a:lnTo>
                  <a:lnTo>
                    <a:pt x="16" y="4"/>
                  </a:lnTo>
                  <a:lnTo>
                    <a:pt x="16"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344"/>
            <p:cNvSpPr>
              <a:spLocks/>
            </p:cNvSpPr>
            <p:nvPr/>
          </p:nvSpPr>
          <p:spPr bwMode="auto">
            <a:xfrm>
              <a:off x="4708525" y="519113"/>
              <a:ext cx="173038" cy="123825"/>
            </a:xfrm>
            <a:custGeom>
              <a:avLst/>
              <a:gdLst>
                <a:gd name="T0" fmla="*/ 66 w 109"/>
                <a:gd name="T1" fmla="*/ 6 h 78"/>
                <a:gd name="T2" fmla="*/ 87 w 109"/>
                <a:gd name="T3" fmla="*/ 7 h 78"/>
                <a:gd name="T4" fmla="*/ 91 w 109"/>
                <a:gd name="T5" fmla="*/ 7 h 78"/>
                <a:gd name="T6" fmla="*/ 95 w 109"/>
                <a:gd name="T7" fmla="*/ 9 h 78"/>
                <a:gd name="T8" fmla="*/ 96 w 109"/>
                <a:gd name="T9" fmla="*/ 12 h 78"/>
                <a:gd name="T10" fmla="*/ 102 w 109"/>
                <a:gd name="T11" fmla="*/ 25 h 78"/>
                <a:gd name="T12" fmla="*/ 99 w 109"/>
                <a:gd name="T13" fmla="*/ 30 h 78"/>
                <a:gd name="T14" fmla="*/ 96 w 109"/>
                <a:gd name="T15" fmla="*/ 33 h 78"/>
                <a:gd name="T16" fmla="*/ 101 w 109"/>
                <a:gd name="T17" fmla="*/ 36 h 78"/>
                <a:gd name="T18" fmla="*/ 102 w 109"/>
                <a:gd name="T19" fmla="*/ 41 h 78"/>
                <a:gd name="T20" fmla="*/ 103 w 109"/>
                <a:gd name="T21" fmla="*/ 45 h 78"/>
                <a:gd name="T22" fmla="*/ 105 w 109"/>
                <a:gd name="T23" fmla="*/ 49 h 78"/>
                <a:gd name="T24" fmla="*/ 108 w 109"/>
                <a:gd name="T25" fmla="*/ 53 h 78"/>
                <a:gd name="T26" fmla="*/ 108 w 109"/>
                <a:gd name="T27" fmla="*/ 55 h 78"/>
                <a:gd name="T28" fmla="*/ 108 w 109"/>
                <a:gd name="T29" fmla="*/ 59 h 78"/>
                <a:gd name="T30" fmla="*/ 101 w 109"/>
                <a:gd name="T31" fmla="*/ 63 h 78"/>
                <a:gd name="T32" fmla="*/ 95 w 109"/>
                <a:gd name="T33" fmla="*/ 70 h 78"/>
                <a:gd name="T34" fmla="*/ 97 w 109"/>
                <a:gd name="T35" fmla="*/ 76 h 78"/>
                <a:gd name="T36" fmla="*/ 98 w 109"/>
                <a:gd name="T37" fmla="*/ 78 h 78"/>
                <a:gd name="T38" fmla="*/ 94 w 109"/>
                <a:gd name="T39" fmla="*/ 77 h 78"/>
                <a:gd name="T40" fmla="*/ 87 w 109"/>
                <a:gd name="T41" fmla="*/ 73 h 78"/>
                <a:gd name="T42" fmla="*/ 79 w 109"/>
                <a:gd name="T43" fmla="*/ 72 h 78"/>
                <a:gd name="T44" fmla="*/ 76 w 109"/>
                <a:gd name="T45" fmla="*/ 73 h 78"/>
                <a:gd name="T46" fmla="*/ 72 w 109"/>
                <a:gd name="T47" fmla="*/ 72 h 78"/>
                <a:gd name="T48" fmla="*/ 69 w 109"/>
                <a:gd name="T49" fmla="*/ 73 h 78"/>
                <a:gd name="T50" fmla="*/ 65 w 109"/>
                <a:gd name="T51" fmla="*/ 76 h 78"/>
                <a:gd name="T52" fmla="*/ 65 w 109"/>
                <a:gd name="T53" fmla="*/ 72 h 78"/>
                <a:gd name="T54" fmla="*/ 63 w 109"/>
                <a:gd name="T55" fmla="*/ 71 h 78"/>
                <a:gd name="T56" fmla="*/ 60 w 109"/>
                <a:gd name="T57" fmla="*/ 70 h 78"/>
                <a:gd name="T58" fmla="*/ 56 w 109"/>
                <a:gd name="T59" fmla="*/ 71 h 78"/>
                <a:gd name="T60" fmla="*/ 51 w 109"/>
                <a:gd name="T61" fmla="*/ 66 h 78"/>
                <a:gd name="T62" fmla="*/ 48 w 109"/>
                <a:gd name="T63" fmla="*/ 65 h 78"/>
                <a:gd name="T64" fmla="*/ 45 w 109"/>
                <a:gd name="T65" fmla="*/ 64 h 78"/>
                <a:gd name="T66" fmla="*/ 43 w 109"/>
                <a:gd name="T67" fmla="*/ 64 h 78"/>
                <a:gd name="T68" fmla="*/ 40 w 109"/>
                <a:gd name="T69" fmla="*/ 62 h 78"/>
                <a:gd name="T70" fmla="*/ 41 w 109"/>
                <a:gd name="T71" fmla="*/ 60 h 78"/>
                <a:gd name="T72" fmla="*/ 35 w 109"/>
                <a:gd name="T73" fmla="*/ 59 h 78"/>
                <a:gd name="T74" fmla="*/ 34 w 109"/>
                <a:gd name="T75" fmla="*/ 61 h 78"/>
                <a:gd name="T76" fmla="*/ 31 w 109"/>
                <a:gd name="T77" fmla="*/ 63 h 78"/>
                <a:gd name="T78" fmla="*/ 27 w 109"/>
                <a:gd name="T79" fmla="*/ 60 h 78"/>
                <a:gd name="T80" fmla="*/ 26 w 109"/>
                <a:gd name="T81" fmla="*/ 58 h 78"/>
                <a:gd name="T82" fmla="*/ 28 w 109"/>
                <a:gd name="T83" fmla="*/ 57 h 78"/>
                <a:gd name="T84" fmla="*/ 23 w 109"/>
                <a:gd name="T85" fmla="*/ 56 h 78"/>
                <a:gd name="T86" fmla="*/ 20 w 109"/>
                <a:gd name="T87" fmla="*/ 54 h 78"/>
                <a:gd name="T88" fmla="*/ 15 w 109"/>
                <a:gd name="T89" fmla="*/ 53 h 78"/>
                <a:gd name="T90" fmla="*/ 11 w 109"/>
                <a:gd name="T91" fmla="*/ 51 h 78"/>
                <a:gd name="T92" fmla="*/ 10 w 109"/>
                <a:gd name="T93" fmla="*/ 53 h 78"/>
                <a:gd name="T94" fmla="*/ 10 w 109"/>
                <a:gd name="T95" fmla="*/ 45 h 78"/>
                <a:gd name="T96" fmla="*/ 8 w 109"/>
                <a:gd name="T97" fmla="*/ 42 h 78"/>
                <a:gd name="T98" fmla="*/ 7 w 109"/>
                <a:gd name="T99" fmla="*/ 38 h 78"/>
                <a:gd name="T100" fmla="*/ 7 w 109"/>
                <a:gd name="T101" fmla="*/ 35 h 78"/>
                <a:gd name="T102" fmla="*/ 5 w 109"/>
                <a:gd name="T103" fmla="*/ 32 h 78"/>
                <a:gd name="T104" fmla="*/ 1 w 109"/>
                <a:gd name="T105" fmla="*/ 26 h 78"/>
                <a:gd name="T106" fmla="*/ 3 w 109"/>
                <a:gd name="T107" fmla="*/ 22 h 78"/>
                <a:gd name="T108" fmla="*/ 1 w 109"/>
                <a:gd name="T109" fmla="*/ 15 h 78"/>
                <a:gd name="T110" fmla="*/ 4 w 109"/>
                <a:gd name="T111" fmla="*/ 15 h 78"/>
                <a:gd name="T112" fmla="*/ 0 w 109"/>
                <a:gd name="T113" fmla="*/ 12 h 78"/>
                <a:gd name="T114" fmla="*/ 11 w 109"/>
                <a:gd name="T115" fmla="*/ 10 h 78"/>
                <a:gd name="T116" fmla="*/ 21 w 109"/>
                <a:gd name="T117" fmla="*/ 7 h 78"/>
                <a:gd name="T118" fmla="*/ 31 w 109"/>
                <a:gd name="T119" fmla="*/ 1 h 78"/>
                <a:gd name="T120" fmla="*/ 46 w 109"/>
                <a:gd name="T121" fmla="*/ 2 h 78"/>
                <a:gd name="T122" fmla="*/ 44 w 109"/>
                <a:gd name="T123" fmla="*/ 4 h 78"/>
                <a:gd name="T124" fmla="*/ 55 w 109"/>
                <a:gd name="T125"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9" h="78">
                  <a:moveTo>
                    <a:pt x="55" y="4"/>
                  </a:moveTo>
                  <a:lnTo>
                    <a:pt x="56" y="6"/>
                  </a:lnTo>
                  <a:lnTo>
                    <a:pt x="59" y="6"/>
                  </a:lnTo>
                  <a:lnTo>
                    <a:pt x="62" y="6"/>
                  </a:lnTo>
                  <a:lnTo>
                    <a:pt x="66" y="6"/>
                  </a:lnTo>
                  <a:lnTo>
                    <a:pt x="71" y="6"/>
                  </a:lnTo>
                  <a:lnTo>
                    <a:pt x="76" y="7"/>
                  </a:lnTo>
                  <a:lnTo>
                    <a:pt x="81" y="7"/>
                  </a:lnTo>
                  <a:lnTo>
                    <a:pt x="87" y="7"/>
                  </a:lnTo>
                  <a:lnTo>
                    <a:pt x="87" y="7"/>
                  </a:lnTo>
                  <a:lnTo>
                    <a:pt x="88" y="6"/>
                  </a:lnTo>
                  <a:lnTo>
                    <a:pt x="88" y="6"/>
                  </a:lnTo>
                  <a:lnTo>
                    <a:pt x="90" y="7"/>
                  </a:lnTo>
                  <a:lnTo>
                    <a:pt x="91" y="7"/>
                  </a:lnTo>
                  <a:lnTo>
                    <a:pt x="91" y="7"/>
                  </a:lnTo>
                  <a:lnTo>
                    <a:pt x="91" y="7"/>
                  </a:lnTo>
                  <a:lnTo>
                    <a:pt x="92" y="7"/>
                  </a:lnTo>
                  <a:lnTo>
                    <a:pt x="92" y="8"/>
                  </a:lnTo>
                  <a:lnTo>
                    <a:pt x="94" y="8"/>
                  </a:lnTo>
                  <a:lnTo>
                    <a:pt x="95" y="9"/>
                  </a:lnTo>
                  <a:lnTo>
                    <a:pt x="95" y="9"/>
                  </a:lnTo>
                  <a:lnTo>
                    <a:pt x="96" y="10"/>
                  </a:lnTo>
                  <a:lnTo>
                    <a:pt x="96" y="11"/>
                  </a:lnTo>
                  <a:lnTo>
                    <a:pt x="96" y="12"/>
                  </a:lnTo>
                  <a:lnTo>
                    <a:pt x="96" y="12"/>
                  </a:lnTo>
                  <a:lnTo>
                    <a:pt x="98" y="16"/>
                  </a:lnTo>
                  <a:lnTo>
                    <a:pt x="101" y="21"/>
                  </a:lnTo>
                  <a:lnTo>
                    <a:pt x="102" y="23"/>
                  </a:lnTo>
                  <a:lnTo>
                    <a:pt x="102" y="24"/>
                  </a:lnTo>
                  <a:lnTo>
                    <a:pt x="102" y="25"/>
                  </a:lnTo>
                  <a:lnTo>
                    <a:pt x="103" y="27"/>
                  </a:lnTo>
                  <a:lnTo>
                    <a:pt x="103" y="27"/>
                  </a:lnTo>
                  <a:lnTo>
                    <a:pt x="103" y="28"/>
                  </a:lnTo>
                  <a:lnTo>
                    <a:pt x="102" y="28"/>
                  </a:lnTo>
                  <a:lnTo>
                    <a:pt x="99" y="30"/>
                  </a:lnTo>
                  <a:lnTo>
                    <a:pt x="98" y="30"/>
                  </a:lnTo>
                  <a:lnTo>
                    <a:pt x="97" y="32"/>
                  </a:lnTo>
                  <a:lnTo>
                    <a:pt x="96" y="33"/>
                  </a:lnTo>
                  <a:lnTo>
                    <a:pt x="96" y="33"/>
                  </a:lnTo>
                  <a:lnTo>
                    <a:pt x="96" y="33"/>
                  </a:lnTo>
                  <a:lnTo>
                    <a:pt x="96" y="34"/>
                  </a:lnTo>
                  <a:lnTo>
                    <a:pt x="98" y="34"/>
                  </a:lnTo>
                  <a:lnTo>
                    <a:pt x="99" y="35"/>
                  </a:lnTo>
                  <a:lnTo>
                    <a:pt x="100" y="35"/>
                  </a:lnTo>
                  <a:lnTo>
                    <a:pt x="101" y="36"/>
                  </a:lnTo>
                  <a:lnTo>
                    <a:pt x="101" y="36"/>
                  </a:lnTo>
                  <a:lnTo>
                    <a:pt x="101" y="37"/>
                  </a:lnTo>
                  <a:lnTo>
                    <a:pt x="102" y="37"/>
                  </a:lnTo>
                  <a:lnTo>
                    <a:pt x="101" y="39"/>
                  </a:lnTo>
                  <a:lnTo>
                    <a:pt x="102" y="41"/>
                  </a:lnTo>
                  <a:lnTo>
                    <a:pt x="101" y="41"/>
                  </a:lnTo>
                  <a:lnTo>
                    <a:pt x="101" y="42"/>
                  </a:lnTo>
                  <a:lnTo>
                    <a:pt x="101" y="43"/>
                  </a:lnTo>
                  <a:lnTo>
                    <a:pt x="102" y="44"/>
                  </a:lnTo>
                  <a:lnTo>
                    <a:pt x="103" y="45"/>
                  </a:lnTo>
                  <a:lnTo>
                    <a:pt x="103" y="46"/>
                  </a:lnTo>
                  <a:lnTo>
                    <a:pt x="103" y="46"/>
                  </a:lnTo>
                  <a:lnTo>
                    <a:pt x="103" y="47"/>
                  </a:lnTo>
                  <a:lnTo>
                    <a:pt x="103" y="48"/>
                  </a:lnTo>
                  <a:lnTo>
                    <a:pt x="105" y="49"/>
                  </a:lnTo>
                  <a:lnTo>
                    <a:pt x="106" y="51"/>
                  </a:lnTo>
                  <a:lnTo>
                    <a:pt x="107" y="52"/>
                  </a:lnTo>
                  <a:lnTo>
                    <a:pt x="108" y="53"/>
                  </a:lnTo>
                  <a:lnTo>
                    <a:pt x="108" y="53"/>
                  </a:lnTo>
                  <a:lnTo>
                    <a:pt x="108" y="53"/>
                  </a:lnTo>
                  <a:lnTo>
                    <a:pt x="108" y="53"/>
                  </a:lnTo>
                  <a:lnTo>
                    <a:pt x="107" y="53"/>
                  </a:lnTo>
                  <a:lnTo>
                    <a:pt x="107" y="54"/>
                  </a:lnTo>
                  <a:lnTo>
                    <a:pt x="107" y="54"/>
                  </a:lnTo>
                  <a:lnTo>
                    <a:pt x="108" y="55"/>
                  </a:lnTo>
                  <a:lnTo>
                    <a:pt x="109" y="56"/>
                  </a:lnTo>
                  <a:lnTo>
                    <a:pt x="109" y="57"/>
                  </a:lnTo>
                  <a:lnTo>
                    <a:pt x="108" y="57"/>
                  </a:lnTo>
                  <a:lnTo>
                    <a:pt x="108" y="58"/>
                  </a:lnTo>
                  <a:lnTo>
                    <a:pt x="108" y="59"/>
                  </a:lnTo>
                  <a:lnTo>
                    <a:pt x="105" y="59"/>
                  </a:lnTo>
                  <a:lnTo>
                    <a:pt x="104" y="60"/>
                  </a:lnTo>
                  <a:lnTo>
                    <a:pt x="103" y="61"/>
                  </a:lnTo>
                  <a:lnTo>
                    <a:pt x="102" y="62"/>
                  </a:lnTo>
                  <a:lnTo>
                    <a:pt x="101" y="63"/>
                  </a:lnTo>
                  <a:lnTo>
                    <a:pt x="99" y="65"/>
                  </a:lnTo>
                  <a:lnTo>
                    <a:pt x="98" y="66"/>
                  </a:lnTo>
                  <a:lnTo>
                    <a:pt x="98" y="67"/>
                  </a:lnTo>
                  <a:lnTo>
                    <a:pt x="96" y="69"/>
                  </a:lnTo>
                  <a:lnTo>
                    <a:pt x="95" y="70"/>
                  </a:lnTo>
                  <a:lnTo>
                    <a:pt x="96" y="71"/>
                  </a:lnTo>
                  <a:lnTo>
                    <a:pt x="96" y="73"/>
                  </a:lnTo>
                  <a:lnTo>
                    <a:pt x="97" y="73"/>
                  </a:lnTo>
                  <a:lnTo>
                    <a:pt x="97" y="74"/>
                  </a:lnTo>
                  <a:lnTo>
                    <a:pt x="97" y="76"/>
                  </a:lnTo>
                  <a:lnTo>
                    <a:pt x="97" y="76"/>
                  </a:lnTo>
                  <a:lnTo>
                    <a:pt x="97" y="76"/>
                  </a:lnTo>
                  <a:lnTo>
                    <a:pt x="98" y="77"/>
                  </a:lnTo>
                  <a:lnTo>
                    <a:pt x="98" y="77"/>
                  </a:lnTo>
                  <a:lnTo>
                    <a:pt x="98" y="78"/>
                  </a:lnTo>
                  <a:lnTo>
                    <a:pt x="98" y="78"/>
                  </a:lnTo>
                  <a:lnTo>
                    <a:pt x="97" y="78"/>
                  </a:lnTo>
                  <a:lnTo>
                    <a:pt x="95" y="77"/>
                  </a:lnTo>
                  <a:lnTo>
                    <a:pt x="95" y="77"/>
                  </a:lnTo>
                  <a:lnTo>
                    <a:pt x="94" y="77"/>
                  </a:lnTo>
                  <a:lnTo>
                    <a:pt x="91" y="76"/>
                  </a:lnTo>
                  <a:lnTo>
                    <a:pt x="88" y="74"/>
                  </a:lnTo>
                  <a:lnTo>
                    <a:pt x="88" y="74"/>
                  </a:lnTo>
                  <a:lnTo>
                    <a:pt x="88" y="73"/>
                  </a:lnTo>
                  <a:lnTo>
                    <a:pt x="87" y="73"/>
                  </a:lnTo>
                  <a:lnTo>
                    <a:pt x="85" y="72"/>
                  </a:lnTo>
                  <a:lnTo>
                    <a:pt x="84" y="72"/>
                  </a:lnTo>
                  <a:lnTo>
                    <a:pt x="81" y="72"/>
                  </a:lnTo>
                  <a:lnTo>
                    <a:pt x="80" y="72"/>
                  </a:lnTo>
                  <a:lnTo>
                    <a:pt x="79" y="72"/>
                  </a:lnTo>
                  <a:lnTo>
                    <a:pt x="78" y="72"/>
                  </a:lnTo>
                  <a:lnTo>
                    <a:pt x="78" y="73"/>
                  </a:lnTo>
                  <a:lnTo>
                    <a:pt x="77" y="73"/>
                  </a:lnTo>
                  <a:lnTo>
                    <a:pt x="76" y="73"/>
                  </a:lnTo>
                  <a:lnTo>
                    <a:pt x="76" y="73"/>
                  </a:lnTo>
                  <a:lnTo>
                    <a:pt x="75" y="72"/>
                  </a:lnTo>
                  <a:lnTo>
                    <a:pt x="74" y="72"/>
                  </a:lnTo>
                  <a:lnTo>
                    <a:pt x="73" y="72"/>
                  </a:lnTo>
                  <a:lnTo>
                    <a:pt x="72" y="72"/>
                  </a:lnTo>
                  <a:lnTo>
                    <a:pt x="72" y="72"/>
                  </a:lnTo>
                  <a:lnTo>
                    <a:pt x="71" y="72"/>
                  </a:lnTo>
                  <a:lnTo>
                    <a:pt x="71" y="72"/>
                  </a:lnTo>
                  <a:lnTo>
                    <a:pt x="70" y="72"/>
                  </a:lnTo>
                  <a:lnTo>
                    <a:pt x="70" y="73"/>
                  </a:lnTo>
                  <a:lnTo>
                    <a:pt x="69" y="73"/>
                  </a:lnTo>
                  <a:lnTo>
                    <a:pt x="69" y="74"/>
                  </a:lnTo>
                  <a:lnTo>
                    <a:pt x="68" y="76"/>
                  </a:lnTo>
                  <a:lnTo>
                    <a:pt x="67" y="74"/>
                  </a:lnTo>
                  <a:lnTo>
                    <a:pt x="66" y="74"/>
                  </a:lnTo>
                  <a:lnTo>
                    <a:pt x="65" y="76"/>
                  </a:lnTo>
                  <a:lnTo>
                    <a:pt x="65" y="74"/>
                  </a:lnTo>
                  <a:lnTo>
                    <a:pt x="65" y="74"/>
                  </a:lnTo>
                  <a:lnTo>
                    <a:pt x="65" y="74"/>
                  </a:lnTo>
                  <a:lnTo>
                    <a:pt x="65" y="73"/>
                  </a:lnTo>
                  <a:lnTo>
                    <a:pt x="65" y="72"/>
                  </a:lnTo>
                  <a:lnTo>
                    <a:pt x="64" y="72"/>
                  </a:lnTo>
                  <a:lnTo>
                    <a:pt x="64" y="72"/>
                  </a:lnTo>
                  <a:lnTo>
                    <a:pt x="63" y="72"/>
                  </a:lnTo>
                  <a:lnTo>
                    <a:pt x="63" y="72"/>
                  </a:lnTo>
                  <a:lnTo>
                    <a:pt x="63" y="71"/>
                  </a:lnTo>
                  <a:lnTo>
                    <a:pt x="62" y="71"/>
                  </a:lnTo>
                  <a:lnTo>
                    <a:pt x="62" y="70"/>
                  </a:lnTo>
                  <a:lnTo>
                    <a:pt x="61" y="69"/>
                  </a:lnTo>
                  <a:lnTo>
                    <a:pt x="61" y="70"/>
                  </a:lnTo>
                  <a:lnTo>
                    <a:pt x="60" y="70"/>
                  </a:lnTo>
                  <a:lnTo>
                    <a:pt x="59" y="70"/>
                  </a:lnTo>
                  <a:lnTo>
                    <a:pt x="58" y="72"/>
                  </a:lnTo>
                  <a:lnTo>
                    <a:pt x="56" y="72"/>
                  </a:lnTo>
                  <a:lnTo>
                    <a:pt x="56" y="71"/>
                  </a:lnTo>
                  <a:lnTo>
                    <a:pt x="56" y="71"/>
                  </a:lnTo>
                  <a:lnTo>
                    <a:pt x="55" y="70"/>
                  </a:lnTo>
                  <a:lnTo>
                    <a:pt x="55" y="70"/>
                  </a:lnTo>
                  <a:lnTo>
                    <a:pt x="55" y="69"/>
                  </a:lnTo>
                  <a:lnTo>
                    <a:pt x="51" y="67"/>
                  </a:lnTo>
                  <a:lnTo>
                    <a:pt x="51" y="66"/>
                  </a:lnTo>
                  <a:lnTo>
                    <a:pt x="51" y="66"/>
                  </a:lnTo>
                  <a:lnTo>
                    <a:pt x="51" y="66"/>
                  </a:lnTo>
                  <a:lnTo>
                    <a:pt x="50" y="65"/>
                  </a:lnTo>
                  <a:lnTo>
                    <a:pt x="48" y="65"/>
                  </a:lnTo>
                  <a:lnTo>
                    <a:pt x="48" y="65"/>
                  </a:lnTo>
                  <a:lnTo>
                    <a:pt x="47" y="65"/>
                  </a:lnTo>
                  <a:lnTo>
                    <a:pt x="47" y="65"/>
                  </a:lnTo>
                  <a:lnTo>
                    <a:pt x="46" y="64"/>
                  </a:lnTo>
                  <a:lnTo>
                    <a:pt x="46" y="64"/>
                  </a:lnTo>
                  <a:lnTo>
                    <a:pt x="45" y="64"/>
                  </a:lnTo>
                  <a:lnTo>
                    <a:pt x="45" y="64"/>
                  </a:lnTo>
                  <a:lnTo>
                    <a:pt x="45" y="64"/>
                  </a:lnTo>
                  <a:lnTo>
                    <a:pt x="44" y="64"/>
                  </a:lnTo>
                  <a:lnTo>
                    <a:pt x="43" y="64"/>
                  </a:lnTo>
                  <a:lnTo>
                    <a:pt x="43" y="64"/>
                  </a:lnTo>
                  <a:lnTo>
                    <a:pt x="42" y="64"/>
                  </a:lnTo>
                  <a:lnTo>
                    <a:pt x="42" y="63"/>
                  </a:lnTo>
                  <a:lnTo>
                    <a:pt x="41" y="63"/>
                  </a:lnTo>
                  <a:lnTo>
                    <a:pt x="41" y="63"/>
                  </a:lnTo>
                  <a:lnTo>
                    <a:pt x="40" y="62"/>
                  </a:lnTo>
                  <a:lnTo>
                    <a:pt x="40" y="62"/>
                  </a:lnTo>
                  <a:lnTo>
                    <a:pt x="41" y="62"/>
                  </a:lnTo>
                  <a:lnTo>
                    <a:pt x="42" y="61"/>
                  </a:lnTo>
                  <a:lnTo>
                    <a:pt x="41" y="60"/>
                  </a:lnTo>
                  <a:lnTo>
                    <a:pt x="41" y="60"/>
                  </a:lnTo>
                  <a:lnTo>
                    <a:pt x="41" y="60"/>
                  </a:lnTo>
                  <a:lnTo>
                    <a:pt x="40" y="61"/>
                  </a:lnTo>
                  <a:lnTo>
                    <a:pt x="39" y="61"/>
                  </a:lnTo>
                  <a:lnTo>
                    <a:pt x="38" y="61"/>
                  </a:lnTo>
                  <a:lnTo>
                    <a:pt x="35" y="59"/>
                  </a:lnTo>
                  <a:lnTo>
                    <a:pt x="34" y="59"/>
                  </a:lnTo>
                  <a:lnTo>
                    <a:pt x="33" y="58"/>
                  </a:lnTo>
                  <a:lnTo>
                    <a:pt x="32" y="59"/>
                  </a:lnTo>
                  <a:lnTo>
                    <a:pt x="33" y="60"/>
                  </a:lnTo>
                  <a:lnTo>
                    <a:pt x="34" y="61"/>
                  </a:lnTo>
                  <a:lnTo>
                    <a:pt x="34" y="61"/>
                  </a:lnTo>
                  <a:lnTo>
                    <a:pt x="33" y="61"/>
                  </a:lnTo>
                  <a:lnTo>
                    <a:pt x="32" y="62"/>
                  </a:lnTo>
                  <a:lnTo>
                    <a:pt x="32" y="62"/>
                  </a:lnTo>
                  <a:lnTo>
                    <a:pt x="31" y="63"/>
                  </a:lnTo>
                  <a:lnTo>
                    <a:pt x="31" y="63"/>
                  </a:lnTo>
                  <a:lnTo>
                    <a:pt x="30" y="63"/>
                  </a:lnTo>
                  <a:lnTo>
                    <a:pt x="30" y="62"/>
                  </a:lnTo>
                  <a:lnTo>
                    <a:pt x="29" y="61"/>
                  </a:lnTo>
                  <a:lnTo>
                    <a:pt x="27" y="60"/>
                  </a:lnTo>
                  <a:lnTo>
                    <a:pt x="27" y="59"/>
                  </a:lnTo>
                  <a:lnTo>
                    <a:pt x="27" y="59"/>
                  </a:lnTo>
                  <a:lnTo>
                    <a:pt x="26" y="59"/>
                  </a:lnTo>
                  <a:lnTo>
                    <a:pt x="26" y="59"/>
                  </a:lnTo>
                  <a:lnTo>
                    <a:pt x="26" y="58"/>
                  </a:lnTo>
                  <a:lnTo>
                    <a:pt x="26" y="58"/>
                  </a:lnTo>
                  <a:lnTo>
                    <a:pt x="27" y="58"/>
                  </a:lnTo>
                  <a:lnTo>
                    <a:pt x="27" y="57"/>
                  </a:lnTo>
                  <a:lnTo>
                    <a:pt x="27" y="57"/>
                  </a:lnTo>
                  <a:lnTo>
                    <a:pt x="28" y="57"/>
                  </a:lnTo>
                  <a:lnTo>
                    <a:pt x="28" y="56"/>
                  </a:lnTo>
                  <a:lnTo>
                    <a:pt x="27" y="56"/>
                  </a:lnTo>
                  <a:lnTo>
                    <a:pt x="26" y="55"/>
                  </a:lnTo>
                  <a:lnTo>
                    <a:pt x="24" y="56"/>
                  </a:lnTo>
                  <a:lnTo>
                    <a:pt x="23" y="56"/>
                  </a:lnTo>
                  <a:lnTo>
                    <a:pt x="23" y="56"/>
                  </a:lnTo>
                  <a:lnTo>
                    <a:pt x="23" y="55"/>
                  </a:lnTo>
                  <a:lnTo>
                    <a:pt x="22" y="55"/>
                  </a:lnTo>
                  <a:lnTo>
                    <a:pt x="21" y="55"/>
                  </a:lnTo>
                  <a:lnTo>
                    <a:pt x="20" y="54"/>
                  </a:lnTo>
                  <a:lnTo>
                    <a:pt x="18" y="54"/>
                  </a:lnTo>
                  <a:lnTo>
                    <a:pt x="17" y="54"/>
                  </a:lnTo>
                  <a:lnTo>
                    <a:pt x="16" y="54"/>
                  </a:lnTo>
                  <a:lnTo>
                    <a:pt x="15" y="53"/>
                  </a:lnTo>
                  <a:lnTo>
                    <a:pt x="15" y="53"/>
                  </a:lnTo>
                  <a:lnTo>
                    <a:pt x="15" y="53"/>
                  </a:lnTo>
                  <a:lnTo>
                    <a:pt x="14" y="52"/>
                  </a:lnTo>
                  <a:lnTo>
                    <a:pt x="13" y="51"/>
                  </a:lnTo>
                  <a:lnTo>
                    <a:pt x="11" y="51"/>
                  </a:lnTo>
                  <a:lnTo>
                    <a:pt x="11" y="51"/>
                  </a:lnTo>
                  <a:lnTo>
                    <a:pt x="12" y="52"/>
                  </a:lnTo>
                  <a:lnTo>
                    <a:pt x="11" y="52"/>
                  </a:lnTo>
                  <a:lnTo>
                    <a:pt x="11" y="53"/>
                  </a:lnTo>
                  <a:lnTo>
                    <a:pt x="10" y="53"/>
                  </a:lnTo>
                  <a:lnTo>
                    <a:pt x="10" y="53"/>
                  </a:lnTo>
                  <a:lnTo>
                    <a:pt x="11" y="51"/>
                  </a:lnTo>
                  <a:lnTo>
                    <a:pt x="11" y="50"/>
                  </a:lnTo>
                  <a:lnTo>
                    <a:pt x="11" y="48"/>
                  </a:lnTo>
                  <a:lnTo>
                    <a:pt x="11" y="46"/>
                  </a:lnTo>
                  <a:lnTo>
                    <a:pt x="10" y="45"/>
                  </a:lnTo>
                  <a:lnTo>
                    <a:pt x="10" y="45"/>
                  </a:lnTo>
                  <a:lnTo>
                    <a:pt x="8" y="44"/>
                  </a:lnTo>
                  <a:lnTo>
                    <a:pt x="8" y="44"/>
                  </a:lnTo>
                  <a:lnTo>
                    <a:pt x="8" y="43"/>
                  </a:lnTo>
                  <a:lnTo>
                    <a:pt x="8" y="42"/>
                  </a:lnTo>
                  <a:lnTo>
                    <a:pt x="7" y="42"/>
                  </a:lnTo>
                  <a:lnTo>
                    <a:pt x="7" y="41"/>
                  </a:lnTo>
                  <a:lnTo>
                    <a:pt x="7" y="39"/>
                  </a:lnTo>
                  <a:lnTo>
                    <a:pt x="7" y="38"/>
                  </a:lnTo>
                  <a:lnTo>
                    <a:pt x="7" y="38"/>
                  </a:lnTo>
                  <a:lnTo>
                    <a:pt x="8" y="37"/>
                  </a:lnTo>
                  <a:lnTo>
                    <a:pt x="8" y="36"/>
                  </a:lnTo>
                  <a:lnTo>
                    <a:pt x="8" y="36"/>
                  </a:lnTo>
                  <a:lnTo>
                    <a:pt x="7" y="36"/>
                  </a:lnTo>
                  <a:lnTo>
                    <a:pt x="7" y="35"/>
                  </a:lnTo>
                  <a:lnTo>
                    <a:pt x="7" y="34"/>
                  </a:lnTo>
                  <a:lnTo>
                    <a:pt x="7" y="34"/>
                  </a:lnTo>
                  <a:lnTo>
                    <a:pt x="6" y="33"/>
                  </a:lnTo>
                  <a:lnTo>
                    <a:pt x="6" y="33"/>
                  </a:lnTo>
                  <a:lnTo>
                    <a:pt x="5" y="32"/>
                  </a:lnTo>
                  <a:lnTo>
                    <a:pt x="6" y="32"/>
                  </a:lnTo>
                  <a:lnTo>
                    <a:pt x="6" y="30"/>
                  </a:lnTo>
                  <a:lnTo>
                    <a:pt x="5" y="29"/>
                  </a:lnTo>
                  <a:lnTo>
                    <a:pt x="2" y="27"/>
                  </a:lnTo>
                  <a:lnTo>
                    <a:pt x="1" y="26"/>
                  </a:lnTo>
                  <a:lnTo>
                    <a:pt x="1" y="25"/>
                  </a:lnTo>
                  <a:lnTo>
                    <a:pt x="1" y="24"/>
                  </a:lnTo>
                  <a:lnTo>
                    <a:pt x="2" y="24"/>
                  </a:lnTo>
                  <a:lnTo>
                    <a:pt x="3" y="23"/>
                  </a:lnTo>
                  <a:lnTo>
                    <a:pt x="3" y="22"/>
                  </a:lnTo>
                  <a:lnTo>
                    <a:pt x="3" y="21"/>
                  </a:lnTo>
                  <a:lnTo>
                    <a:pt x="3" y="21"/>
                  </a:lnTo>
                  <a:lnTo>
                    <a:pt x="1" y="17"/>
                  </a:lnTo>
                  <a:lnTo>
                    <a:pt x="1" y="16"/>
                  </a:lnTo>
                  <a:lnTo>
                    <a:pt x="1" y="15"/>
                  </a:lnTo>
                  <a:lnTo>
                    <a:pt x="1" y="15"/>
                  </a:lnTo>
                  <a:lnTo>
                    <a:pt x="3" y="16"/>
                  </a:lnTo>
                  <a:lnTo>
                    <a:pt x="4" y="16"/>
                  </a:lnTo>
                  <a:lnTo>
                    <a:pt x="4" y="16"/>
                  </a:lnTo>
                  <a:lnTo>
                    <a:pt x="4" y="15"/>
                  </a:lnTo>
                  <a:lnTo>
                    <a:pt x="4" y="15"/>
                  </a:lnTo>
                  <a:lnTo>
                    <a:pt x="4" y="14"/>
                  </a:lnTo>
                  <a:lnTo>
                    <a:pt x="2" y="13"/>
                  </a:lnTo>
                  <a:lnTo>
                    <a:pt x="0" y="13"/>
                  </a:lnTo>
                  <a:lnTo>
                    <a:pt x="0" y="12"/>
                  </a:lnTo>
                  <a:lnTo>
                    <a:pt x="0" y="12"/>
                  </a:lnTo>
                  <a:lnTo>
                    <a:pt x="1" y="12"/>
                  </a:lnTo>
                  <a:lnTo>
                    <a:pt x="2" y="12"/>
                  </a:lnTo>
                  <a:lnTo>
                    <a:pt x="5" y="11"/>
                  </a:lnTo>
                  <a:lnTo>
                    <a:pt x="11" y="10"/>
                  </a:lnTo>
                  <a:lnTo>
                    <a:pt x="17" y="8"/>
                  </a:lnTo>
                  <a:lnTo>
                    <a:pt x="18" y="8"/>
                  </a:lnTo>
                  <a:lnTo>
                    <a:pt x="20" y="8"/>
                  </a:lnTo>
                  <a:lnTo>
                    <a:pt x="21" y="7"/>
                  </a:lnTo>
                  <a:lnTo>
                    <a:pt x="21" y="7"/>
                  </a:lnTo>
                  <a:lnTo>
                    <a:pt x="22" y="6"/>
                  </a:lnTo>
                  <a:lnTo>
                    <a:pt x="24" y="3"/>
                  </a:lnTo>
                  <a:lnTo>
                    <a:pt x="27" y="3"/>
                  </a:lnTo>
                  <a:lnTo>
                    <a:pt x="28" y="2"/>
                  </a:lnTo>
                  <a:lnTo>
                    <a:pt x="31" y="1"/>
                  </a:lnTo>
                  <a:lnTo>
                    <a:pt x="36" y="0"/>
                  </a:lnTo>
                  <a:lnTo>
                    <a:pt x="39" y="0"/>
                  </a:lnTo>
                  <a:lnTo>
                    <a:pt x="41" y="0"/>
                  </a:lnTo>
                  <a:lnTo>
                    <a:pt x="43" y="0"/>
                  </a:lnTo>
                  <a:lnTo>
                    <a:pt x="46" y="2"/>
                  </a:lnTo>
                  <a:lnTo>
                    <a:pt x="46" y="2"/>
                  </a:lnTo>
                  <a:lnTo>
                    <a:pt x="45" y="2"/>
                  </a:lnTo>
                  <a:lnTo>
                    <a:pt x="43" y="1"/>
                  </a:lnTo>
                  <a:lnTo>
                    <a:pt x="42" y="1"/>
                  </a:lnTo>
                  <a:lnTo>
                    <a:pt x="44" y="4"/>
                  </a:lnTo>
                  <a:lnTo>
                    <a:pt x="45" y="6"/>
                  </a:lnTo>
                  <a:lnTo>
                    <a:pt x="47" y="7"/>
                  </a:lnTo>
                  <a:lnTo>
                    <a:pt x="48" y="7"/>
                  </a:lnTo>
                  <a:lnTo>
                    <a:pt x="53" y="6"/>
                  </a:lnTo>
                  <a:lnTo>
                    <a:pt x="55" y="6"/>
                  </a:lnTo>
                  <a:lnTo>
                    <a:pt x="55"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345"/>
            <p:cNvSpPr>
              <a:spLocks noEditPoints="1"/>
            </p:cNvSpPr>
            <p:nvPr/>
          </p:nvSpPr>
          <p:spPr bwMode="auto">
            <a:xfrm>
              <a:off x="6745288" y="1260476"/>
              <a:ext cx="188913" cy="347663"/>
            </a:xfrm>
            <a:custGeom>
              <a:avLst/>
              <a:gdLst>
                <a:gd name="T0" fmla="*/ 55 w 119"/>
                <a:gd name="T1" fmla="*/ 206 h 219"/>
                <a:gd name="T2" fmla="*/ 62 w 119"/>
                <a:gd name="T3" fmla="*/ 196 h 219"/>
                <a:gd name="T4" fmla="*/ 73 w 119"/>
                <a:gd name="T5" fmla="*/ 186 h 219"/>
                <a:gd name="T6" fmla="*/ 93 w 119"/>
                <a:gd name="T7" fmla="*/ 162 h 219"/>
                <a:gd name="T8" fmla="*/ 108 w 119"/>
                <a:gd name="T9" fmla="*/ 153 h 219"/>
                <a:gd name="T10" fmla="*/ 116 w 119"/>
                <a:gd name="T11" fmla="*/ 176 h 219"/>
                <a:gd name="T12" fmla="*/ 112 w 119"/>
                <a:gd name="T13" fmla="*/ 194 h 219"/>
                <a:gd name="T14" fmla="*/ 108 w 119"/>
                <a:gd name="T15" fmla="*/ 208 h 219"/>
                <a:gd name="T16" fmla="*/ 88 w 119"/>
                <a:gd name="T17" fmla="*/ 196 h 219"/>
                <a:gd name="T18" fmla="*/ 80 w 119"/>
                <a:gd name="T19" fmla="*/ 182 h 219"/>
                <a:gd name="T20" fmla="*/ 66 w 119"/>
                <a:gd name="T21" fmla="*/ 187 h 219"/>
                <a:gd name="T22" fmla="*/ 73 w 119"/>
                <a:gd name="T23" fmla="*/ 176 h 219"/>
                <a:gd name="T24" fmla="*/ 83 w 119"/>
                <a:gd name="T25" fmla="*/ 177 h 219"/>
                <a:gd name="T26" fmla="*/ 99 w 119"/>
                <a:gd name="T27" fmla="*/ 165 h 219"/>
                <a:gd name="T28" fmla="*/ 110 w 119"/>
                <a:gd name="T29" fmla="*/ 151 h 219"/>
                <a:gd name="T30" fmla="*/ 84 w 119"/>
                <a:gd name="T31" fmla="*/ 155 h 219"/>
                <a:gd name="T32" fmla="*/ 104 w 119"/>
                <a:gd name="T33" fmla="*/ 151 h 219"/>
                <a:gd name="T34" fmla="*/ 33 w 119"/>
                <a:gd name="T35" fmla="*/ 142 h 219"/>
                <a:gd name="T36" fmla="*/ 67 w 119"/>
                <a:gd name="T37" fmla="*/ 140 h 219"/>
                <a:gd name="T38" fmla="*/ 68 w 119"/>
                <a:gd name="T39" fmla="*/ 150 h 219"/>
                <a:gd name="T40" fmla="*/ 76 w 119"/>
                <a:gd name="T41" fmla="*/ 144 h 219"/>
                <a:gd name="T42" fmla="*/ 77 w 119"/>
                <a:gd name="T43" fmla="*/ 151 h 219"/>
                <a:gd name="T44" fmla="*/ 83 w 119"/>
                <a:gd name="T45" fmla="*/ 145 h 219"/>
                <a:gd name="T46" fmla="*/ 5 w 119"/>
                <a:gd name="T47" fmla="*/ 167 h 219"/>
                <a:gd name="T48" fmla="*/ 26 w 119"/>
                <a:gd name="T49" fmla="*/ 141 h 219"/>
                <a:gd name="T50" fmla="*/ 26 w 119"/>
                <a:gd name="T51" fmla="*/ 147 h 219"/>
                <a:gd name="T52" fmla="*/ 7 w 119"/>
                <a:gd name="T53" fmla="*/ 168 h 219"/>
                <a:gd name="T54" fmla="*/ 93 w 119"/>
                <a:gd name="T55" fmla="*/ 130 h 219"/>
                <a:gd name="T56" fmla="*/ 95 w 119"/>
                <a:gd name="T57" fmla="*/ 145 h 219"/>
                <a:gd name="T58" fmla="*/ 86 w 119"/>
                <a:gd name="T59" fmla="*/ 130 h 219"/>
                <a:gd name="T60" fmla="*/ 91 w 119"/>
                <a:gd name="T61" fmla="*/ 128 h 219"/>
                <a:gd name="T62" fmla="*/ 69 w 119"/>
                <a:gd name="T63" fmla="*/ 136 h 219"/>
                <a:gd name="T64" fmla="*/ 58 w 119"/>
                <a:gd name="T65" fmla="*/ 134 h 219"/>
                <a:gd name="T66" fmla="*/ 31 w 119"/>
                <a:gd name="T67" fmla="*/ 122 h 219"/>
                <a:gd name="T68" fmla="*/ 30 w 119"/>
                <a:gd name="T69" fmla="*/ 120 h 219"/>
                <a:gd name="T70" fmla="*/ 64 w 119"/>
                <a:gd name="T71" fmla="*/ 118 h 219"/>
                <a:gd name="T72" fmla="*/ 101 w 119"/>
                <a:gd name="T73" fmla="*/ 132 h 219"/>
                <a:gd name="T74" fmla="*/ 91 w 119"/>
                <a:gd name="T75" fmla="*/ 124 h 219"/>
                <a:gd name="T76" fmla="*/ 79 w 119"/>
                <a:gd name="T77" fmla="*/ 123 h 219"/>
                <a:gd name="T78" fmla="*/ 75 w 119"/>
                <a:gd name="T79" fmla="*/ 116 h 219"/>
                <a:gd name="T80" fmla="*/ 57 w 119"/>
                <a:gd name="T81" fmla="*/ 113 h 219"/>
                <a:gd name="T82" fmla="*/ 67 w 119"/>
                <a:gd name="T83" fmla="*/ 107 h 219"/>
                <a:gd name="T84" fmla="*/ 50 w 119"/>
                <a:gd name="T85" fmla="*/ 113 h 219"/>
                <a:gd name="T86" fmla="*/ 42 w 119"/>
                <a:gd name="T87" fmla="*/ 112 h 219"/>
                <a:gd name="T88" fmla="*/ 54 w 119"/>
                <a:gd name="T89" fmla="*/ 101 h 219"/>
                <a:gd name="T90" fmla="*/ 32 w 119"/>
                <a:gd name="T91" fmla="*/ 97 h 219"/>
                <a:gd name="T92" fmla="*/ 55 w 119"/>
                <a:gd name="T93" fmla="*/ 94 h 219"/>
                <a:gd name="T94" fmla="*/ 49 w 119"/>
                <a:gd name="T95" fmla="*/ 81 h 219"/>
                <a:gd name="T96" fmla="*/ 47 w 119"/>
                <a:gd name="T97" fmla="*/ 42 h 219"/>
                <a:gd name="T98" fmla="*/ 45 w 119"/>
                <a:gd name="T99" fmla="*/ 68 h 219"/>
                <a:gd name="T100" fmla="*/ 50 w 119"/>
                <a:gd name="T101" fmla="*/ 92 h 219"/>
                <a:gd name="T102" fmla="*/ 65 w 119"/>
                <a:gd name="T103" fmla="*/ 93 h 219"/>
                <a:gd name="T104" fmla="*/ 74 w 119"/>
                <a:gd name="T105" fmla="*/ 98 h 219"/>
                <a:gd name="T106" fmla="*/ 78 w 119"/>
                <a:gd name="T107" fmla="*/ 109 h 219"/>
                <a:gd name="T108" fmla="*/ 60 w 119"/>
                <a:gd name="T109" fmla="*/ 98 h 219"/>
                <a:gd name="T110" fmla="*/ 47 w 119"/>
                <a:gd name="T111" fmla="*/ 98 h 219"/>
                <a:gd name="T112" fmla="*/ 34 w 119"/>
                <a:gd name="T113" fmla="*/ 82 h 219"/>
                <a:gd name="T114" fmla="*/ 24 w 119"/>
                <a:gd name="T115" fmla="*/ 69 h 219"/>
                <a:gd name="T116" fmla="*/ 27 w 119"/>
                <a:gd name="T117" fmla="*/ 59 h 219"/>
                <a:gd name="T118" fmla="*/ 42 w 119"/>
                <a:gd name="T119" fmla="*/ 26 h 219"/>
                <a:gd name="T120" fmla="*/ 34 w 119"/>
                <a:gd name="T121" fmla="*/ 2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9" h="219">
                  <a:moveTo>
                    <a:pt x="43" y="216"/>
                  </a:moveTo>
                  <a:lnTo>
                    <a:pt x="43" y="217"/>
                  </a:lnTo>
                  <a:lnTo>
                    <a:pt x="42" y="217"/>
                  </a:lnTo>
                  <a:lnTo>
                    <a:pt x="42" y="217"/>
                  </a:lnTo>
                  <a:lnTo>
                    <a:pt x="41" y="217"/>
                  </a:lnTo>
                  <a:lnTo>
                    <a:pt x="41" y="217"/>
                  </a:lnTo>
                  <a:lnTo>
                    <a:pt x="40" y="217"/>
                  </a:lnTo>
                  <a:lnTo>
                    <a:pt x="40" y="218"/>
                  </a:lnTo>
                  <a:lnTo>
                    <a:pt x="39" y="219"/>
                  </a:lnTo>
                  <a:lnTo>
                    <a:pt x="38" y="219"/>
                  </a:lnTo>
                  <a:lnTo>
                    <a:pt x="38" y="218"/>
                  </a:lnTo>
                  <a:lnTo>
                    <a:pt x="40" y="216"/>
                  </a:lnTo>
                  <a:lnTo>
                    <a:pt x="41" y="216"/>
                  </a:lnTo>
                  <a:lnTo>
                    <a:pt x="42" y="215"/>
                  </a:lnTo>
                  <a:lnTo>
                    <a:pt x="42" y="215"/>
                  </a:lnTo>
                  <a:lnTo>
                    <a:pt x="43" y="216"/>
                  </a:lnTo>
                  <a:lnTo>
                    <a:pt x="43" y="216"/>
                  </a:lnTo>
                  <a:close/>
                  <a:moveTo>
                    <a:pt x="53" y="204"/>
                  </a:moveTo>
                  <a:lnTo>
                    <a:pt x="54" y="206"/>
                  </a:lnTo>
                  <a:lnTo>
                    <a:pt x="55" y="206"/>
                  </a:lnTo>
                  <a:lnTo>
                    <a:pt x="56" y="206"/>
                  </a:lnTo>
                  <a:lnTo>
                    <a:pt x="56" y="206"/>
                  </a:lnTo>
                  <a:lnTo>
                    <a:pt x="56" y="207"/>
                  </a:lnTo>
                  <a:lnTo>
                    <a:pt x="55" y="208"/>
                  </a:lnTo>
                  <a:lnTo>
                    <a:pt x="54" y="207"/>
                  </a:lnTo>
                  <a:lnTo>
                    <a:pt x="52" y="207"/>
                  </a:lnTo>
                  <a:lnTo>
                    <a:pt x="52" y="207"/>
                  </a:lnTo>
                  <a:lnTo>
                    <a:pt x="51" y="207"/>
                  </a:lnTo>
                  <a:lnTo>
                    <a:pt x="50" y="207"/>
                  </a:lnTo>
                  <a:lnTo>
                    <a:pt x="50" y="206"/>
                  </a:lnTo>
                  <a:lnTo>
                    <a:pt x="52" y="204"/>
                  </a:lnTo>
                  <a:lnTo>
                    <a:pt x="53" y="204"/>
                  </a:lnTo>
                  <a:close/>
                  <a:moveTo>
                    <a:pt x="64" y="199"/>
                  </a:moveTo>
                  <a:lnTo>
                    <a:pt x="63" y="199"/>
                  </a:lnTo>
                  <a:lnTo>
                    <a:pt x="62" y="199"/>
                  </a:lnTo>
                  <a:lnTo>
                    <a:pt x="61" y="198"/>
                  </a:lnTo>
                  <a:lnTo>
                    <a:pt x="61" y="197"/>
                  </a:lnTo>
                  <a:lnTo>
                    <a:pt x="60" y="197"/>
                  </a:lnTo>
                  <a:lnTo>
                    <a:pt x="61" y="196"/>
                  </a:lnTo>
                  <a:lnTo>
                    <a:pt x="62" y="196"/>
                  </a:lnTo>
                  <a:lnTo>
                    <a:pt x="63" y="195"/>
                  </a:lnTo>
                  <a:lnTo>
                    <a:pt x="66" y="196"/>
                  </a:lnTo>
                  <a:lnTo>
                    <a:pt x="67" y="197"/>
                  </a:lnTo>
                  <a:lnTo>
                    <a:pt x="66" y="197"/>
                  </a:lnTo>
                  <a:lnTo>
                    <a:pt x="65" y="198"/>
                  </a:lnTo>
                  <a:lnTo>
                    <a:pt x="64" y="199"/>
                  </a:lnTo>
                  <a:close/>
                  <a:moveTo>
                    <a:pt x="109" y="192"/>
                  </a:moveTo>
                  <a:lnTo>
                    <a:pt x="109" y="193"/>
                  </a:lnTo>
                  <a:lnTo>
                    <a:pt x="108" y="191"/>
                  </a:lnTo>
                  <a:lnTo>
                    <a:pt x="108" y="190"/>
                  </a:lnTo>
                  <a:lnTo>
                    <a:pt x="108" y="189"/>
                  </a:lnTo>
                  <a:lnTo>
                    <a:pt x="109" y="190"/>
                  </a:lnTo>
                  <a:lnTo>
                    <a:pt x="109" y="192"/>
                  </a:lnTo>
                  <a:close/>
                  <a:moveTo>
                    <a:pt x="74" y="186"/>
                  </a:moveTo>
                  <a:lnTo>
                    <a:pt x="74" y="186"/>
                  </a:lnTo>
                  <a:lnTo>
                    <a:pt x="74" y="187"/>
                  </a:lnTo>
                  <a:lnTo>
                    <a:pt x="73" y="187"/>
                  </a:lnTo>
                  <a:lnTo>
                    <a:pt x="73" y="187"/>
                  </a:lnTo>
                  <a:lnTo>
                    <a:pt x="72" y="186"/>
                  </a:lnTo>
                  <a:lnTo>
                    <a:pt x="73" y="186"/>
                  </a:lnTo>
                  <a:lnTo>
                    <a:pt x="73" y="186"/>
                  </a:lnTo>
                  <a:lnTo>
                    <a:pt x="74" y="186"/>
                  </a:lnTo>
                  <a:lnTo>
                    <a:pt x="74" y="186"/>
                  </a:lnTo>
                  <a:close/>
                  <a:moveTo>
                    <a:pt x="2" y="180"/>
                  </a:moveTo>
                  <a:lnTo>
                    <a:pt x="2" y="181"/>
                  </a:lnTo>
                  <a:lnTo>
                    <a:pt x="0" y="179"/>
                  </a:lnTo>
                  <a:lnTo>
                    <a:pt x="0" y="178"/>
                  </a:lnTo>
                  <a:lnTo>
                    <a:pt x="0" y="177"/>
                  </a:lnTo>
                  <a:lnTo>
                    <a:pt x="2" y="177"/>
                  </a:lnTo>
                  <a:lnTo>
                    <a:pt x="2" y="180"/>
                  </a:lnTo>
                  <a:close/>
                  <a:moveTo>
                    <a:pt x="5" y="175"/>
                  </a:moveTo>
                  <a:lnTo>
                    <a:pt x="4" y="175"/>
                  </a:lnTo>
                  <a:lnTo>
                    <a:pt x="4" y="175"/>
                  </a:lnTo>
                  <a:lnTo>
                    <a:pt x="4" y="174"/>
                  </a:lnTo>
                  <a:lnTo>
                    <a:pt x="5" y="174"/>
                  </a:lnTo>
                  <a:lnTo>
                    <a:pt x="5" y="174"/>
                  </a:lnTo>
                  <a:lnTo>
                    <a:pt x="5" y="175"/>
                  </a:lnTo>
                  <a:close/>
                  <a:moveTo>
                    <a:pt x="95" y="162"/>
                  </a:moveTo>
                  <a:lnTo>
                    <a:pt x="94" y="162"/>
                  </a:lnTo>
                  <a:lnTo>
                    <a:pt x="93" y="162"/>
                  </a:lnTo>
                  <a:lnTo>
                    <a:pt x="92" y="161"/>
                  </a:lnTo>
                  <a:lnTo>
                    <a:pt x="93" y="160"/>
                  </a:lnTo>
                  <a:lnTo>
                    <a:pt x="93" y="160"/>
                  </a:lnTo>
                  <a:lnTo>
                    <a:pt x="94" y="160"/>
                  </a:lnTo>
                  <a:lnTo>
                    <a:pt x="94" y="161"/>
                  </a:lnTo>
                  <a:lnTo>
                    <a:pt x="95" y="162"/>
                  </a:lnTo>
                  <a:close/>
                  <a:moveTo>
                    <a:pt x="81" y="160"/>
                  </a:moveTo>
                  <a:lnTo>
                    <a:pt x="81" y="162"/>
                  </a:lnTo>
                  <a:lnTo>
                    <a:pt x="80" y="162"/>
                  </a:lnTo>
                  <a:lnTo>
                    <a:pt x="80" y="162"/>
                  </a:lnTo>
                  <a:lnTo>
                    <a:pt x="79" y="161"/>
                  </a:lnTo>
                  <a:lnTo>
                    <a:pt x="79" y="161"/>
                  </a:lnTo>
                  <a:lnTo>
                    <a:pt x="79" y="161"/>
                  </a:lnTo>
                  <a:lnTo>
                    <a:pt x="80" y="160"/>
                  </a:lnTo>
                  <a:lnTo>
                    <a:pt x="81" y="160"/>
                  </a:lnTo>
                  <a:lnTo>
                    <a:pt x="81" y="160"/>
                  </a:lnTo>
                  <a:close/>
                  <a:moveTo>
                    <a:pt x="109" y="155"/>
                  </a:moveTo>
                  <a:lnTo>
                    <a:pt x="109" y="156"/>
                  </a:lnTo>
                  <a:lnTo>
                    <a:pt x="108" y="155"/>
                  </a:lnTo>
                  <a:lnTo>
                    <a:pt x="108" y="153"/>
                  </a:lnTo>
                  <a:lnTo>
                    <a:pt x="109" y="153"/>
                  </a:lnTo>
                  <a:lnTo>
                    <a:pt x="109" y="154"/>
                  </a:lnTo>
                  <a:lnTo>
                    <a:pt x="109" y="155"/>
                  </a:lnTo>
                  <a:close/>
                  <a:moveTo>
                    <a:pt x="110" y="159"/>
                  </a:moveTo>
                  <a:lnTo>
                    <a:pt x="111" y="160"/>
                  </a:lnTo>
                  <a:lnTo>
                    <a:pt x="112" y="160"/>
                  </a:lnTo>
                  <a:lnTo>
                    <a:pt x="112" y="162"/>
                  </a:lnTo>
                  <a:lnTo>
                    <a:pt x="112" y="162"/>
                  </a:lnTo>
                  <a:lnTo>
                    <a:pt x="113" y="164"/>
                  </a:lnTo>
                  <a:lnTo>
                    <a:pt x="114" y="166"/>
                  </a:lnTo>
                  <a:lnTo>
                    <a:pt x="113" y="167"/>
                  </a:lnTo>
                  <a:lnTo>
                    <a:pt x="113" y="168"/>
                  </a:lnTo>
                  <a:lnTo>
                    <a:pt x="112" y="168"/>
                  </a:lnTo>
                  <a:lnTo>
                    <a:pt x="112" y="169"/>
                  </a:lnTo>
                  <a:lnTo>
                    <a:pt x="112" y="169"/>
                  </a:lnTo>
                  <a:lnTo>
                    <a:pt x="114" y="171"/>
                  </a:lnTo>
                  <a:lnTo>
                    <a:pt x="115" y="171"/>
                  </a:lnTo>
                  <a:lnTo>
                    <a:pt x="115" y="174"/>
                  </a:lnTo>
                  <a:lnTo>
                    <a:pt x="116" y="175"/>
                  </a:lnTo>
                  <a:lnTo>
                    <a:pt x="116" y="176"/>
                  </a:lnTo>
                  <a:lnTo>
                    <a:pt x="116" y="179"/>
                  </a:lnTo>
                  <a:lnTo>
                    <a:pt x="116" y="180"/>
                  </a:lnTo>
                  <a:lnTo>
                    <a:pt x="117" y="181"/>
                  </a:lnTo>
                  <a:lnTo>
                    <a:pt x="118" y="182"/>
                  </a:lnTo>
                  <a:lnTo>
                    <a:pt x="118" y="182"/>
                  </a:lnTo>
                  <a:lnTo>
                    <a:pt x="118" y="184"/>
                  </a:lnTo>
                  <a:lnTo>
                    <a:pt x="119" y="187"/>
                  </a:lnTo>
                  <a:lnTo>
                    <a:pt x="119" y="188"/>
                  </a:lnTo>
                  <a:lnTo>
                    <a:pt x="118" y="189"/>
                  </a:lnTo>
                  <a:lnTo>
                    <a:pt x="117" y="191"/>
                  </a:lnTo>
                  <a:lnTo>
                    <a:pt x="115" y="193"/>
                  </a:lnTo>
                  <a:lnTo>
                    <a:pt x="115" y="193"/>
                  </a:lnTo>
                  <a:lnTo>
                    <a:pt x="114" y="193"/>
                  </a:lnTo>
                  <a:lnTo>
                    <a:pt x="115" y="195"/>
                  </a:lnTo>
                  <a:lnTo>
                    <a:pt x="115" y="198"/>
                  </a:lnTo>
                  <a:lnTo>
                    <a:pt x="115" y="201"/>
                  </a:lnTo>
                  <a:lnTo>
                    <a:pt x="114" y="200"/>
                  </a:lnTo>
                  <a:lnTo>
                    <a:pt x="114" y="198"/>
                  </a:lnTo>
                  <a:lnTo>
                    <a:pt x="113" y="195"/>
                  </a:lnTo>
                  <a:lnTo>
                    <a:pt x="112" y="194"/>
                  </a:lnTo>
                  <a:lnTo>
                    <a:pt x="112" y="192"/>
                  </a:lnTo>
                  <a:lnTo>
                    <a:pt x="111" y="191"/>
                  </a:lnTo>
                  <a:lnTo>
                    <a:pt x="111" y="190"/>
                  </a:lnTo>
                  <a:lnTo>
                    <a:pt x="109" y="187"/>
                  </a:lnTo>
                  <a:lnTo>
                    <a:pt x="109" y="187"/>
                  </a:lnTo>
                  <a:lnTo>
                    <a:pt x="108" y="188"/>
                  </a:lnTo>
                  <a:lnTo>
                    <a:pt x="108" y="188"/>
                  </a:lnTo>
                  <a:lnTo>
                    <a:pt x="108" y="189"/>
                  </a:lnTo>
                  <a:lnTo>
                    <a:pt x="107" y="190"/>
                  </a:lnTo>
                  <a:lnTo>
                    <a:pt x="105" y="191"/>
                  </a:lnTo>
                  <a:lnTo>
                    <a:pt x="105" y="193"/>
                  </a:lnTo>
                  <a:lnTo>
                    <a:pt x="104" y="194"/>
                  </a:lnTo>
                  <a:lnTo>
                    <a:pt x="104" y="196"/>
                  </a:lnTo>
                  <a:lnTo>
                    <a:pt x="104" y="197"/>
                  </a:lnTo>
                  <a:lnTo>
                    <a:pt x="105" y="197"/>
                  </a:lnTo>
                  <a:lnTo>
                    <a:pt x="107" y="198"/>
                  </a:lnTo>
                  <a:lnTo>
                    <a:pt x="107" y="199"/>
                  </a:lnTo>
                  <a:lnTo>
                    <a:pt x="109" y="202"/>
                  </a:lnTo>
                  <a:lnTo>
                    <a:pt x="109" y="206"/>
                  </a:lnTo>
                  <a:lnTo>
                    <a:pt x="108" y="208"/>
                  </a:lnTo>
                  <a:lnTo>
                    <a:pt x="105" y="210"/>
                  </a:lnTo>
                  <a:lnTo>
                    <a:pt x="104" y="211"/>
                  </a:lnTo>
                  <a:lnTo>
                    <a:pt x="104" y="211"/>
                  </a:lnTo>
                  <a:lnTo>
                    <a:pt x="103" y="209"/>
                  </a:lnTo>
                  <a:lnTo>
                    <a:pt x="103" y="209"/>
                  </a:lnTo>
                  <a:lnTo>
                    <a:pt x="103" y="207"/>
                  </a:lnTo>
                  <a:lnTo>
                    <a:pt x="103" y="204"/>
                  </a:lnTo>
                  <a:lnTo>
                    <a:pt x="103" y="204"/>
                  </a:lnTo>
                  <a:lnTo>
                    <a:pt x="102" y="204"/>
                  </a:lnTo>
                  <a:lnTo>
                    <a:pt x="102" y="204"/>
                  </a:lnTo>
                  <a:lnTo>
                    <a:pt x="101" y="207"/>
                  </a:lnTo>
                  <a:lnTo>
                    <a:pt x="100" y="208"/>
                  </a:lnTo>
                  <a:lnTo>
                    <a:pt x="100" y="208"/>
                  </a:lnTo>
                  <a:lnTo>
                    <a:pt x="99" y="208"/>
                  </a:lnTo>
                  <a:lnTo>
                    <a:pt x="96" y="206"/>
                  </a:lnTo>
                  <a:lnTo>
                    <a:pt x="93" y="203"/>
                  </a:lnTo>
                  <a:lnTo>
                    <a:pt x="90" y="202"/>
                  </a:lnTo>
                  <a:lnTo>
                    <a:pt x="89" y="199"/>
                  </a:lnTo>
                  <a:lnTo>
                    <a:pt x="88" y="198"/>
                  </a:lnTo>
                  <a:lnTo>
                    <a:pt x="88" y="196"/>
                  </a:lnTo>
                  <a:lnTo>
                    <a:pt x="87" y="193"/>
                  </a:lnTo>
                  <a:lnTo>
                    <a:pt x="87" y="192"/>
                  </a:lnTo>
                  <a:lnTo>
                    <a:pt x="87" y="191"/>
                  </a:lnTo>
                  <a:lnTo>
                    <a:pt x="88" y="190"/>
                  </a:lnTo>
                  <a:lnTo>
                    <a:pt x="88" y="189"/>
                  </a:lnTo>
                  <a:lnTo>
                    <a:pt x="89" y="189"/>
                  </a:lnTo>
                  <a:lnTo>
                    <a:pt x="89" y="188"/>
                  </a:lnTo>
                  <a:lnTo>
                    <a:pt x="89" y="187"/>
                  </a:lnTo>
                  <a:lnTo>
                    <a:pt x="89" y="186"/>
                  </a:lnTo>
                  <a:lnTo>
                    <a:pt x="89" y="186"/>
                  </a:lnTo>
                  <a:lnTo>
                    <a:pt x="87" y="184"/>
                  </a:lnTo>
                  <a:lnTo>
                    <a:pt x="86" y="182"/>
                  </a:lnTo>
                  <a:lnTo>
                    <a:pt x="84" y="181"/>
                  </a:lnTo>
                  <a:lnTo>
                    <a:pt x="83" y="181"/>
                  </a:lnTo>
                  <a:lnTo>
                    <a:pt x="82" y="180"/>
                  </a:lnTo>
                  <a:lnTo>
                    <a:pt x="82" y="180"/>
                  </a:lnTo>
                  <a:lnTo>
                    <a:pt x="81" y="180"/>
                  </a:lnTo>
                  <a:lnTo>
                    <a:pt x="80" y="181"/>
                  </a:lnTo>
                  <a:lnTo>
                    <a:pt x="80" y="181"/>
                  </a:lnTo>
                  <a:lnTo>
                    <a:pt x="80" y="182"/>
                  </a:lnTo>
                  <a:lnTo>
                    <a:pt x="80" y="182"/>
                  </a:lnTo>
                  <a:lnTo>
                    <a:pt x="80" y="186"/>
                  </a:lnTo>
                  <a:lnTo>
                    <a:pt x="78" y="185"/>
                  </a:lnTo>
                  <a:lnTo>
                    <a:pt x="77" y="184"/>
                  </a:lnTo>
                  <a:lnTo>
                    <a:pt x="76" y="184"/>
                  </a:lnTo>
                  <a:lnTo>
                    <a:pt x="76" y="183"/>
                  </a:lnTo>
                  <a:lnTo>
                    <a:pt x="76" y="182"/>
                  </a:lnTo>
                  <a:lnTo>
                    <a:pt x="76" y="182"/>
                  </a:lnTo>
                  <a:lnTo>
                    <a:pt x="75" y="183"/>
                  </a:lnTo>
                  <a:lnTo>
                    <a:pt x="75" y="184"/>
                  </a:lnTo>
                  <a:lnTo>
                    <a:pt x="74" y="184"/>
                  </a:lnTo>
                  <a:lnTo>
                    <a:pt x="73" y="184"/>
                  </a:lnTo>
                  <a:lnTo>
                    <a:pt x="73" y="184"/>
                  </a:lnTo>
                  <a:lnTo>
                    <a:pt x="72" y="182"/>
                  </a:lnTo>
                  <a:lnTo>
                    <a:pt x="70" y="181"/>
                  </a:lnTo>
                  <a:lnTo>
                    <a:pt x="69" y="181"/>
                  </a:lnTo>
                  <a:lnTo>
                    <a:pt x="68" y="182"/>
                  </a:lnTo>
                  <a:lnTo>
                    <a:pt x="67" y="183"/>
                  </a:lnTo>
                  <a:lnTo>
                    <a:pt x="67" y="184"/>
                  </a:lnTo>
                  <a:lnTo>
                    <a:pt x="66" y="187"/>
                  </a:lnTo>
                  <a:lnTo>
                    <a:pt x="65" y="189"/>
                  </a:lnTo>
                  <a:lnTo>
                    <a:pt x="64" y="191"/>
                  </a:lnTo>
                  <a:lnTo>
                    <a:pt x="64" y="192"/>
                  </a:lnTo>
                  <a:lnTo>
                    <a:pt x="64" y="193"/>
                  </a:lnTo>
                  <a:lnTo>
                    <a:pt x="63" y="192"/>
                  </a:lnTo>
                  <a:lnTo>
                    <a:pt x="62" y="192"/>
                  </a:lnTo>
                  <a:lnTo>
                    <a:pt x="61" y="190"/>
                  </a:lnTo>
                  <a:lnTo>
                    <a:pt x="61" y="189"/>
                  </a:lnTo>
                  <a:lnTo>
                    <a:pt x="62" y="188"/>
                  </a:lnTo>
                  <a:lnTo>
                    <a:pt x="63" y="187"/>
                  </a:lnTo>
                  <a:lnTo>
                    <a:pt x="63" y="183"/>
                  </a:lnTo>
                  <a:lnTo>
                    <a:pt x="63" y="181"/>
                  </a:lnTo>
                  <a:lnTo>
                    <a:pt x="63" y="181"/>
                  </a:lnTo>
                  <a:lnTo>
                    <a:pt x="64" y="179"/>
                  </a:lnTo>
                  <a:lnTo>
                    <a:pt x="65" y="178"/>
                  </a:lnTo>
                  <a:lnTo>
                    <a:pt x="66" y="177"/>
                  </a:lnTo>
                  <a:lnTo>
                    <a:pt x="68" y="177"/>
                  </a:lnTo>
                  <a:lnTo>
                    <a:pt x="69" y="176"/>
                  </a:lnTo>
                  <a:lnTo>
                    <a:pt x="72" y="176"/>
                  </a:lnTo>
                  <a:lnTo>
                    <a:pt x="73" y="176"/>
                  </a:lnTo>
                  <a:lnTo>
                    <a:pt x="74" y="175"/>
                  </a:lnTo>
                  <a:lnTo>
                    <a:pt x="74" y="174"/>
                  </a:lnTo>
                  <a:lnTo>
                    <a:pt x="74" y="173"/>
                  </a:lnTo>
                  <a:lnTo>
                    <a:pt x="74" y="173"/>
                  </a:lnTo>
                  <a:lnTo>
                    <a:pt x="74" y="172"/>
                  </a:lnTo>
                  <a:lnTo>
                    <a:pt x="75" y="171"/>
                  </a:lnTo>
                  <a:lnTo>
                    <a:pt x="76" y="171"/>
                  </a:lnTo>
                  <a:lnTo>
                    <a:pt x="77" y="171"/>
                  </a:lnTo>
                  <a:lnTo>
                    <a:pt x="78" y="169"/>
                  </a:lnTo>
                  <a:lnTo>
                    <a:pt x="78" y="169"/>
                  </a:lnTo>
                  <a:lnTo>
                    <a:pt x="79" y="167"/>
                  </a:lnTo>
                  <a:lnTo>
                    <a:pt x="80" y="168"/>
                  </a:lnTo>
                  <a:lnTo>
                    <a:pt x="80" y="168"/>
                  </a:lnTo>
                  <a:lnTo>
                    <a:pt x="82" y="169"/>
                  </a:lnTo>
                  <a:lnTo>
                    <a:pt x="83" y="171"/>
                  </a:lnTo>
                  <a:lnTo>
                    <a:pt x="84" y="172"/>
                  </a:lnTo>
                  <a:lnTo>
                    <a:pt x="84" y="173"/>
                  </a:lnTo>
                  <a:lnTo>
                    <a:pt x="84" y="175"/>
                  </a:lnTo>
                  <a:lnTo>
                    <a:pt x="84" y="176"/>
                  </a:lnTo>
                  <a:lnTo>
                    <a:pt x="83" y="177"/>
                  </a:lnTo>
                  <a:lnTo>
                    <a:pt x="84" y="177"/>
                  </a:lnTo>
                  <a:lnTo>
                    <a:pt x="85" y="176"/>
                  </a:lnTo>
                  <a:lnTo>
                    <a:pt x="86" y="176"/>
                  </a:lnTo>
                  <a:lnTo>
                    <a:pt x="88" y="175"/>
                  </a:lnTo>
                  <a:lnTo>
                    <a:pt x="88" y="175"/>
                  </a:lnTo>
                  <a:lnTo>
                    <a:pt x="89" y="174"/>
                  </a:lnTo>
                  <a:lnTo>
                    <a:pt x="89" y="173"/>
                  </a:lnTo>
                  <a:lnTo>
                    <a:pt x="89" y="171"/>
                  </a:lnTo>
                  <a:lnTo>
                    <a:pt x="90" y="169"/>
                  </a:lnTo>
                  <a:lnTo>
                    <a:pt x="90" y="169"/>
                  </a:lnTo>
                  <a:lnTo>
                    <a:pt x="91" y="169"/>
                  </a:lnTo>
                  <a:lnTo>
                    <a:pt x="93" y="171"/>
                  </a:lnTo>
                  <a:lnTo>
                    <a:pt x="94" y="169"/>
                  </a:lnTo>
                  <a:lnTo>
                    <a:pt x="94" y="168"/>
                  </a:lnTo>
                  <a:lnTo>
                    <a:pt x="95" y="165"/>
                  </a:lnTo>
                  <a:lnTo>
                    <a:pt x="95" y="164"/>
                  </a:lnTo>
                  <a:lnTo>
                    <a:pt x="95" y="164"/>
                  </a:lnTo>
                  <a:lnTo>
                    <a:pt x="96" y="164"/>
                  </a:lnTo>
                  <a:lnTo>
                    <a:pt x="98" y="165"/>
                  </a:lnTo>
                  <a:lnTo>
                    <a:pt x="99" y="165"/>
                  </a:lnTo>
                  <a:lnTo>
                    <a:pt x="99" y="164"/>
                  </a:lnTo>
                  <a:lnTo>
                    <a:pt x="99" y="163"/>
                  </a:lnTo>
                  <a:lnTo>
                    <a:pt x="100" y="163"/>
                  </a:lnTo>
                  <a:lnTo>
                    <a:pt x="101" y="164"/>
                  </a:lnTo>
                  <a:lnTo>
                    <a:pt x="103" y="163"/>
                  </a:lnTo>
                  <a:lnTo>
                    <a:pt x="103" y="162"/>
                  </a:lnTo>
                  <a:lnTo>
                    <a:pt x="103" y="160"/>
                  </a:lnTo>
                  <a:lnTo>
                    <a:pt x="101" y="154"/>
                  </a:lnTo>
                  <a:lnTo>
                    <a:pt x="102" y="153"/>
                  </a:lnTo>
                  <a:lnTo>
                    <a:pt x="102" y="153"/>
                  </a:lnTo>
                  <a:lnTo>
                    <a:pt x="104" y="155"/>
                  </a:lnTo>
                  <a:lnTo>
                    <a:pt x="108" y="157"/>
                  </a:lnTo>
                  <a:lnTo>
                    <a:pt x="109" y="158"/>
                  </a:lnTo>
                  <a:lnTo>
                    <a:pt x="110" y="159"/>
                  </a:lnTo>
                  <a:close/>
                  <a:moveTo>
                    <a:pt x="110" y="153"/>
                  </a:moveTo>
                  <a:lnTo>
                    <a:pt x="109" y="153"/>
                  </a:lnTo>
                  <a:lnTo>
                    <a:pt x="109" y="152"/>
                  </a:lnTo>
                  <a:lnTo>
                    <a:pt x="109" y="151"/>
                  </a:lnTo>
                  <a:lnTo>
                    <a:pt x="109" y="149"/>
                  </a:lnTo>
                  <a:lnTo>
                    <a:pt x="110" y="151"/>
                  </a:lnTo>
                  <a:lnTo>
                    <a:pt x="110" y="151"/>
                  </a:lnTo>
                  <a:lnTo>
                    <a:pt x="110" y="152"/>
                  </a:lnTo>
                  <a:lnTo>
                    <a:pt x="111" y="153"/>
                  </a:lnTo>
                  <a:lnTo>
                    <a:pt x="111" y="153"/>
                  </a:lnTo>
                  <a:lnTo>
                    <a:pt x="110" y="153"/>
                  </a:lnTo>
                  <a:close/>
                  <a:moveTo>
                    <a:pt x="99" y="150"/>
                  </a:moveTo>
                  <a:lnTo>
                    <a:pt x="99" y="151"/>
                  </a:lnTo>
                  <a:lnTo>
                    <a:pt x="98" y="149"/>
                  </a:lnTo>
                  <a:lnTo>
                    <a:pt x="97" y="148"/>
                  </a:lnTo>
                  <a:lnTo>
                    <a:pt x="98" y="148"/>
                  </a:lnTo>
                  <a:lnTo>
                    <a:pt x="98" y="148"/>
                  </a:lnTo>
                  <a:lnTo>
                    <a:pt x="99" y="150"/>
                  </a:lnTo>
                  <a:close/>
                  <a:moveTo>
                    <a:pt x="91" y="153"/>
                  </a:moveTo>
                  <a:lnTo>
                    <a:pt x="91" y="153"/>
                  </a:lnTo>
                  <a:lnTo>
                    <a:pt x="90" y="153"/>
                  </a:lnTo>
                  <a:lnTo>
                    <a:pt x="90" y="153"/>
                  </a:lnTo>
                  <a:lnTo>
                    <a:pt x="89" y="155"/>
                  </a:lnTo>
                  <a:lnTo>
                    <a:pt x="89" y="155"/>
                  </a:lnTo>
                  <a:lnTo>
                    <a:pt x="86" y="155"/>
                  </a:lnTo>
                  <a:lnTo>
                    <a:pt x="84" y="155"/>
                  </a:lnTo>
                  <a:lnTo>
                    <a:pt x="83" y="154"/>
                  </a:lnTo>
                  <a:lnTo>
                    <a:pt x="82" y="153"/>
                  </a:lnTo>
                  <a:lnTo>
                    <a:pt x="82" y="152"/>
                  </a:lnTo>
                  <a:lnTo>
                    <a:pt x="82" y="152"/>
                  </a:lnTo>
                  <a:lnTo>
                    <a:pt x="83" y="151"/>
                  </a:lnTo>
                  <a:lnTo>
                    <a:pt x="85" y="150"/>
                  </a:lnTo>
                  <a:lnTo>
                    <a:pt x="85" y="149"/>
                  </a:lnTo>
                  <a:lnTo>
                    <a:pt x="86" y="148"/>
                  </a:lnTo>
                  <a:lnTo>
                    <a:pt x="88" y="148"/>
                  </a:lnTo>
                  <a:lnTo>
                    <a:pt x="88" y="148"/>
                  </a:lnTo>
                  <a:lnTo>
                    <a:pt x="88" y="148"/>
                  </a:lnTo>
                  <a:lnTo>
                    <a:pt x="89" y="148"/>
                  </a:lnTo>
                  <a:lnTo>
                    <a:pt x="90" y="149"/>
                  </a:lnTo>
                  <a:lnTo>
                    <a:pt x="91" y="150"/>
                  </a:lnTo>
                  <a:lnTo>
                    <a:pt x="91" y="152"/>
                  </a:lnTo>
                  <a:lnTo>
                    <a:pt x="91" y="152"/>
                  </a:lnTo>
                  <a:lnTo>
                    <a:pt x="91" y="153"/>
                  </a:lnTo>
                  <a:close/>
                  <a:moveTo>
                    <a:pt x="104" y="151"/>
                  </a:moveTo>
                  <a:lnTo>
                    <a:pt x="104" y="152"/>
                  </a:lnTo>
                  <a:lnTo>
                    <a:pt x="104" y="151"/>
                  </a:lnTo>
                  <a:lnTo>
                    <a:pt x="103" y="150"/>
                  </a:lnTo>
                  <a:lnTo>
                    <a:pt x="102" y="149"/>
                  </a:lnTo>
                  <a:lnTo>
                    <a:pt x="102" y="148"/>
                  </a:lnTo>
                  <a:lnTo>
                    <a:pt x="102" y="147"/>
                  </a:lnTo>
                  <a:lnTo>
                    <a:pt x="102" y="146"/>
                  </a:lnTo>
                  <a:lnTo>
                    <a:pt x="102" y="145"/>
                  </a:lnTo>
                  <a:lnTo>
                    <a:pt x="103" y="145"/>
                  </a:lnTo>
                  <a:lnTo>
                    <a:pt x="103" y="144"/>
                  </a:lnTo>
                  <a:lnTo>
                    <a:pt x="103" y="144"/>
                  </a:lnTo>
                  <a:lnTo>
                    <a:pt x="103" y="145"/>
                  </a:lnTo>
                  <a:lnTo>
                    <a:pt x="103" y="147"/>
                  </a:lnTo>
                  <a:lnTo>
                    <a:pt x="104" y="149"/>
                  </a:lnTo>
                  <a:lnTo>
                    <a:pt x="104" y="150"/>
                  </a:lnTo>
                  <a:lnTo>
                    <a:pt x="104" y="151"/>
                  </a:lnTo>
                  <a:lnTo>
                    <a:pt x="104" y="151"/>
                  </a:lnTo>
                  <a:close/>
                  <a:moveTo>
                    <a:pt x="33" y="143"/>
                  </a:moveTo>
                  <a:lnTo>
                    <a:pt x="31" y="144"/>
                  </a:lnTo>
                  <a:lnTo>
                    <a:pt x="31" y="143"/>
                  </a:lnTo>
                  <a:lnTo>
                    <a:pt x="32" y="141"/>
                  </a:lnTo>
                  <a:lnTo>
                    <a:pt x="33" y="142"/>
                  </a:lnTo>
                  <a:lnTo>
                    <a:pt x="34" y="142"/>
                  </a:lnTo>
                  <a:lnTo>
                    <a:pt x="34" y="143"/>
                  </a:lnTo>
                  <a:lnTo>
                    <a:pt x="33" y="143"/>
                  </a:lnTo>
                  <a:close/>
                  <a:moveTo>
                    <a:pt x="87" y="142"/>
                  </a:moveTo>
                  <a:lnTo>
                    <a:pt x="87" y="142"/>
                  </a:lnTo>
                  <a:lnTo>
                    <a:pt x="87" y="140"/>
                  </a:lnTo>
                  <a:lnTo>
                    <a:pt x="87" y="141"/>
                  </a:lnTo>
                  <a:lnTo>
                    <a:pt x="88" y="141"/>
                  </a:lnTo>
                  <a:lnTo>
                    <a:pt x="88" y="141"/>
                  </a:lnTo>
                  <a:lnTo>
                    <a:pt x="87" y="142"/>
                  </a:lnTo>
                  <a:close/>
                  <a:moveTo>
                    <a:pt x="66" y="144"/>
                  </a:moveTo>
                  <a:lnTo>
                    <a:pt x="66" y="144"/>
                  </a:lnTo>
                  <a:lnTo>
                    <a:pt x="66" y="144"/>
                  </a:lnTo>
                  <a:lnTo>
                    <a:pt x="65" y="144"/>
                  </a:lnTo>
                  <a:lnTo>
                    <a:pt x="65" y="143"/>
                  </a:lnTo>
                  <a:lnTo>
                    <a:pt x="65" y="142"/>
                  </a:lnTo>
                  <a:lnTo>
                    <a:pt x="66" y="141"/>
                  </a:lnTo>
                  <a:lnTo>
                    <a:pt x="66" y="140"/>
                  </a:lnTo>
                  <a:lnTo>
                    <a:pt x="66" y="140"/>
                  </a:lnTo>
                  <a:lnTo>
                    <a:pt x="67" y="140"/>
                  </a:lnTo>
                  <a:lnTo>
                    <a:pt x="67" y="140"/>
                  </a:lnTo>
                  <a:lnTo>
                    <a:pt x="67" y="141"/>
                  </a:lnTo>
                  <a:lnTo>
                    <a:pt x="67" y="143"/>
                  </a:lnTo>
                  <a:lnTo>
                    <a:pt x="66" y="144"/>
                  </a:lnTo>
                  <a:close/>
                  <a:moveTo>
                    <a:pt x="75" y="163"/>
                  </a:moveTo>
                  <a:lnTo>
                    <a:pt x="74" y="163"/>
                  </a:lnTo>
                  <a:lnTo>
                    <a:pt x="73" y="163"/>
                  </a:lnTo>
                  <a:lnTo>
                    <a:pt x="72" y="162"/>
                  </a:lnTo>
                  <a:lnTo>
                    <a:pt x="70" y="159"/>
                  </a:lnTo>
                  <a:lnTo>
                    <a:pt x="69" y="158"/>
                  </a:lnTo>
                  <a:lnTo>
                    <a:pt x="68" y="158"/>
                  </a:lnTo>
                  <a:lnTo>
                    <a:pt x="67" y="158"/>
                  </a:lnTo>
                  <a:lnTo>
                    <a:pt x="66" y="157"/>
                  </a:lnTo>
                  <a:lnTo>
                    <a:pt x="64" y="154"/>
                  </a:lnTo>
                  <a:lnTo>
                    <a:pt x="64" y="152"/>
                  </a:lnTo>
                  <a:lnTo>
                    <a:pt x="64" y="151"/>
                  </a:lnTo>
                  <a:lnTo>
                    <a:pt x="65" y="150"/>
                  </a:lnTo>
                  <a:lnTo>
                    <a:pt x="65" y="150"/>
                  </a:lnTo>
                  <a:lnTo>
                    <a:pt x="67" y="150"/>
                  </a:lnTo>
                  <a:lnTo>
                    <a:pt x="68" y="150"/>
                  </a:lnTo>
                  <a:lnTo>
                    <a:pt x="69" y="149"/>
                  </a:lnTo>
                  <a:lnTo>
                    <a:pt x="69" y="148"/>
                  </a:lnTo>
                  <a:lnTo>
                    <a:pt x="69" y="146"/>
                  </a:lnTo>
                  <a:lnTo>
                    <a:pt x="69" y="145"/>
                  </a:lnTo>
                  <a:lnTo>
                    <a:pt x="68" y="143"/>
                  </a:lnTo>
                  <a:lnTo>
                    <a:pt x="69" y="142"/>
                  </a:lnTo>
                  <a:lnTo>
                    <a:pt x="69" y="142"/>
                  </a:lnTo>
                  <a:lnTo>
                    <a:pt x="70" y="141"/>
                  </a:lnTo>
                  <a:lnTo>
                    <a:pt x="70" y="140"/>
                  </a:lnTo>
                  <a:lnTo>
                    <a:pt x="70" y="139"/>
                  </a:lnTo>
                  <a:lnTo>
                    <a:pt x="70" y="138"/>
                  </a:lnTo>
                  <a:lnTo>
                    <a:pt x="70" y="138"/>
                  </a:lnTo>
                  <a:lnTo>
                    <a:pt x="73" y="137"/>
                  </a:lnTo>
                  <a:lnTo>
                    <a:pt x="74" y="137"/>
                  </a:lnTo>
                  <a:lnTo>
                    <a:pt x="77" y="137"/>
                  </a:lnTo>
                  <a:lnTo>
                    <a:pt x="78" y="139"/>
                  </a:lnTo>
                  <a:lnTo>
                    <a:pt x="78" y="139"/>
                  </a:lnTo>
                  <a:lnTo>
                    <a:pt x="77" y="141"/>
                  </a:lnTo>
                  <a:lnTo>
                    <a:pt x="77" y="142"/>
                  </a:lnTo>
                  <a:lnTo>
                    <a:pt x="76" y="144"/>
                  </a:lnTo>
                  <a:lnTo>
                    <a:pt x="76" y="146"/>
                  </a:lnTo>
                  <a:lnTo>
                    <a:pt x="75" y="148"/>
                  </a:lnTo>
                  <a:lnTo>
                    <a:pt x="75" y="149"/>
                  </a:lnTo>
                  <a:lnTo>
                    <a:pt x="74" y="151"/>
                  </a:lnTo>
                  <a:lnTo>
                    <a:pt x="74" y="152"/>
                  </a:lnTo>
                  <a:lnTo>
                    <a:pt x="74" y="154"/>
                  </a:lnTo>
                  <a:lnTo>
                    <a:pt x="74" y="155"/>
                  </a:lnTo>
                  <a:lnTo>
                    <a:pt x="74" y="155"/>
                  </a:lnTo>
                  <a:lnTo>
                    <a:pt x="77" y="159"/>
                  </a:lnTo>
                  <a:lnTo>
                    <a:pt x="77" y="159"/>
                  </a:lnTo>
                  <a:lnTo>
                    <a:pt x="77" y="160"/>
                  </a:lnTo>
                  <a:lnTo>
                    <a:pt x="76" y="161"/>
                  </a:lnTo>
                  <a:lnTo>
                    <a:pt x="76" y="162"/>
                  </a:lnTo>
                  <a:lnTo>
                    <a:pt x="75" y="162"/>
                  </a:lnTo>
                  <a:lnTo>
                    <a:pt x="75" y="163"/>
                  </a:lnTo>
                  <a:close/>
                  <a:moveTo>
                    <a:pt x="77" y="157"/>
                  </a:moveTo>
                  <a:lnTo>
                    <a:pt x="77" y="158"/>
                  </a:lnTo>
                  <a:lnTo>
                    <a:pt x="76" y="157"/>
                  </a:lnTo>
                  <a:lnTo>
                    <a:pt x="76" y="156"/>
                  </a:lnTo>
                  <a:lnTo>
                    <a:pt x="77" y="151"/>
                  </a:lnTo>
                  <a:lnTo>
                    <a:pt x="77" y="150"/>
                  </a:lnTo>
                  <a:lnTo>
                    <a:pt x="78" y="148"/>
                  </a:lnTo>
                  <a:lnTo>
                    <a:pt x="79" y="146"/>
                  </a:lnTo>
                  <a:lnTo>
                    <a:pt x="80" y="144"/>
                  </a:lnTo>
                  <a:lnTo>
                    <a:pt x="80" y="142"/>
                  </a:lnTo>
                  <a:lnTo>
                    <a:pt x="81" y="140"/>
                  </a:lnTo>
                  <a:lnTo>
                    <a:pt x="82" y="137"/>
                  </a:lnTo>
                  <a:lnTo>
                    <a:pt x="82" y="136"/>
                  </a:lnTo>
                  <a:lnTo>
                    <a:pt x="82" y="134"/>
                  </a:lnTo>
                  <a:lnTo>
                    <a:pt x="82" y="134"/>
                  </a:lnTo>
                  <a:lnTo>
                    <a:pt x="82" y="133"/>
                  </a:lnTo>
                  <a:lnTo>
                    <a:pt x="83" y="132"/>
                  </a:lnTo>
                  <a:lnTo>
                    <a:pt x="83" y="133"/>
                  </a:lnTo>
                  <a:lnTo>
                    <a:pt x="83" y="134"/>
                  </a:lnTo>
                  <a:lnTo>
                    <a:pt x="83" y="136"/>
                  </a:lnTo>
                  <a:lnTo>
                    <a:pt x="83" y="136"/>
                  </a:lnTo>
                  <a:lnTo>
                    <a:pt x="83" y="137"/>
                  </a:lnTo>
                  <a:lnTo>
                    <a:pt x="83" y="140"/>
                  </a:lnTo>
                  <a:lnTo>
                    <a:pt x="84" y="142"/>
                  </a:lnTo>
                  <a:lnTo>
                    <a:pt x="83" y="145"/>
                  </a:lnTo>
                  <a:lnTo>
                    <a:pt x="83" y="146"/>
                  </a:lnTo>
                  <a:lnTo>
                    <a:pt x="82" y="146"/>
                  </a:lnTo>
                  <a:lnTo>
                    <a:pt x="81" y="147"/>
                  </a:lnTo>
                  <a:lnTo>
                    <a:pt x="80" y="148"/>
                  </a:lnTo>
                  <a:lnTo>
                    <a:pt x="80" y="150"/>
                  </a:lnTo>
                  <a:lnTo>
                    <a:pt x="80" y="151"/>
                  </a:lnTo>
                  <a:lnTo>
                    <a:pt x="78" y="156"/>
                  </a:lnTo>
                  <a:lnTo>
                    <a:pt x="77" y="157"/>
                  </a:lnTo>
                  <a:close/>
                  <a:moveTo>
                    <a:pt x="79" y="132"/>
                  </a:moveTo>
                  <a:lnTo>
                    <a:pt x="80" y="133"/>
                  </a:lnTo>
                  <a:lnTo>
                    <a:pt x="79" y="133"/>
                  </a:lnTo>
                  <a:lnTo>
                    <a:pt x="79" y="132"/>
                  </a:lnTo>
                  <a:lnTo>
                    <a:pt x="79" y="132"/>
                  </a:lnTo>
                  <a:lnTo>
                    <a:pt x="79" y="132"/>
                  </a:lnTo>
                  <a:close/>
                  <a:moveTo>
                    <a:pt x="4" y="172"/>
                  </a:moveTo>
                  <a:lnTo>
                    <a:pt x="3" y="173"/>
                  </a:lnTo>
                  <a:lnTo>
                    <a:pt x="3" y="172"/>
                  </a:lnTo>
                  <a:lnTo>
                    <a:pt x="3" y="171"/>
                  </a:lnTo>
                  <a:lnTo>
                    <a:pt x="4" y="167"/>
                  </a:lnTo>
                  <a:lnTo>
                    <a:pt x="5" y="167"/>
                  </a:lnTo>
                  <a:lnTo>
                    <a:pt x="6" y="165"/>
                  </a:lnTo>
                  <a:lnTo>
                    <a:pt x="7" y="164"/>
                  </a:lnTo>
                  <a:lnTo>
                    <a:pt x="9" y="162"/>
                  </a:lnTo>
                  <a:lnTo>
                    <a:pt x="10" y="160"/>
                  </a:lnTo>
                  <a:lnTo>
                    <a:pt x="11" y="160"/>
                  </a:lnTo>
                  <a:lnTo>
                    <a:pt x="11" y="160"/>
                  </a:lnTo>
                  <a:lnTo>
                    <a:pt x="12" y="160"/>
                  </a:lnTo>
                  <a:lnTo>
                    <a:pt x="13" y="159"/>
                  </a:lnTo>
                  <a:lnTo>
                    <a:pt x="15" y="155"/>
                  </a:lnTo>
                  <a:lnTo>
                    <a:pt x="17" y="153"/>
                  </a:lnTo>
                  <a:lnTo>
                    <a:pt x="19" y="150"/>
                  </a:lnTo>
                  <a:lnTo>
                    <a:pt x="20" y="149"/>
                  </a:lnTo>
                  <a:lnTo>
                    <a:pt x="21" y="148"/>
                  </a:lnTo>
                  <a:lnTo>
                    <a:pt x="23" y="145"/>
                  </a:lnTo>
                  <a:lnTo>
                    <a:pt x="23" y="145"/>
                  </a:lnTo>
                  <a:lnTo>
                    <a:pt x="24" y="144"/>
                  </a:lnTo>
                  <a:lnTo>
                    <a:pt x="24" y="144"/>
                  </a:lnTo>
                  <a:lnTo>
                    <a:pt x="25" y="144"/>
                  </a:lnTo>
                  <a:lnTo>
                    <a:pt x="25" y="142"/>
                  </a:lnTo>
                  <a:lnTo>
                    <a:pt x="26" y="141"/>
                  </a:lnTo>
                  <a:lnTo>
                    <a:pt x="25" y="140"/>
                  </a:lnTo>
                  <a:lnTo>
                    <a:pt x="25" y="139"/>
                  </a:lnTo>
                  <a:lnTo>
                    <a:pt x="25" y="137"/>
                  </a:lnTo>
                  <a:lnTo>
                    <a:pt x="25" y="136"/>
                  </a:lnTo>
                  <a:lnTo>
                    <a:pt x="26" y="132"/>
                  </a:lnTo>
                  <a:lnTo>
                    <a:pt x="27" y="131"/>
                  </a:lnTo>
                  <a:lnTo>
                    <a:pt x="27" y="131"/>
                  </a:lnTo>
                  <a:lnTo>
                    <a:pt x="28" y="132"/>
                  </a:lnTo>
                  <a:lnTo>
                    <a:pt x="27" y="133"/>
                  </a:lnTo>
                  <a:lnTo>
                    <a:pt x="28" y="134"/>
                  </a:lnTo>
                  <a:lnTo>
                    <a:pt x="28" y="136"/>
                  </a:lnTo>
                  <a:lnTo>
                    <a:pt x="28" y="137"/>
                  </a:lnTo>
                  <a:lnTo>
                    <a:pt x="29" y="140"/>
                  </a:lnTo>
                  <a:lnTo>
                    <a:pt x="30" y="143"/>
                  </a:lnTo>
                  <a:lnTo>
                    <a:pt x="30" y="143"/>
                  </a:lnTo>
                  <a:lnTo>
                    <a:pt x="29" y="144"/>
                  </a:lnTo>
                  <a:lnTo>
                    <a:pt x="29" y="145"/>
                  </a:lnTo>
                  <a:lnTo>
                    <a:pt x="27" y="145"/>
                  </a:lnTo>
                  <a:lnTo>
                    <a:pt x="27" y="146"/>
                  </a:lnTo>
                  <a:lnTo>
                    <a:pt x="26" y="147"/>
                  </a:lnTo>
                  <a:lnTo>
                    <a:pt x="25" y="148"/>
                  </a:lnTo>
                  <a:lnTo>
                    <a:pt x="25" y="149"/>
                  </a:lnTo>
                  <a:lnTo>
                    <a:pt x="25" y="149"/>
                  </a:lnTo>
                  <a:lnTo>
                    <a:pt x="22" y="150"/>
                  </a:lnTo>
                  <a:lnTo>
                    <a:pt x="21" y="151"/>
                  </a:lnTo>
                  <a:lnTo>
                    <a:pt x="20" y="151"/>
                  </a:lnTo>
                  <a:lnTo>
                    <a:pt x="20" y="152"/>
                  </a:lnTo>
                  <a:lnTo>
                    <a:pt x="20" y="153"/>
                  </a:lnTo>
                  <a:lnTo>
                    <a:pt x="18" y="158"/>
                  </a:lnTo>
                  <a:lnTo>
                    <a:pt x="18" y="159"/>
                  </a:lnTo>
                  <a:lnTo>
                    <a:pt x="17" y="160"/>
                  </a:lnTo>
                  <a:lnTo>
                    <a:pt x="16" y="161"/>
                  </a:lnTo>
                  <a:lnTo>
                    <a:pt x="14" y="161"/>
                  </a:lnTo>
                  <a:lnTo>
                    <a:pt x="13" y="162"/>
                  </a:lnTo>
                  <a:lnTo>
                    <a:pt x="13" y="164"/>
                  </a:lnTo>
                  <a:lnTo>
                    <a:pt x="12" y="165"/>
                  </a:lnTo>
                  <a:lnTo>
                    <a:pt x="11" y="166"/>
                  </a:lnTo>
                  <a:lnTo>
                    <a:pt x="10" y="167"/>
                  </a:lnTo>
                  <a:lnTo>
                    <a:pt x="8" y="168"/>
                  </a:lnTo>
                  <a:lnTo>
                    <a:pt x="7" y="168"/>
                  </a:lnTo>
                  <a:lnTo>
                    <a:pt x="7" y="169"/>
                  </a:lnTo>
                  <a:lnTo>
                    <a:pt x="7" y="171"/>
                  </a:lnTo>
                  <a:lnTo>
                    <a:pt x="6" y="171"/>
                  </a:lnTo>
                  <a:lnTo>
                    <a:pt x="5" y="171"/>
                  </a:lnTo>
                  <a:lnTo>
                    <a:pt x="4" y="172"/>
                  </a:lnTo>
                  <a:close/>
                  <a:moveTo>
                    <a:pt x="31" y="128"/>
                  </a:moveTo>
                  <a:lnTo>
                    <a:pt x="31" y="129"/>
                  </a:lnTo>
                  <a:lnTo>
                    <a:pt x="31" y="130"/>
                  </a:lnTo>
                  <a:lnTo>
                    <a:pt x="31" y="130"/>
                  </a:lnTo>
                  <a:lnTo>
                    <a:pt x="30" y="130"/>
                  </a:lnTo>
                  <a:lnTo>
                    <a:pt x="29" y="130"/>
                  </a:lnTo>
                  <a:lnTo>
                    <a:pt x="29" y="129"/>
                  </a:lnTo>
                  <a:lnTo>
                    <a:pt x="30" y="129"/>
                  </a:lnTo>
                  <a:lnTo>
                    <a:pt x="30" y="129"/>
                  </a:lnTo>
                  <a:lnTo>
                    <a:pt x="31" y="128"/>
                  </a:lnTo>
                  <a:close/>
                  <a:moveTo>
                    <a:pt x="89" y="131"/>
                  </a:moveTo>
                  <a:lnTo>
                    <a:pt x="90" y="131"/>
                  </a:lnTo>
                  <a:lnTo>
                    <a:pt x="91" y="131"/>
                  </a:lnTo>
                  <a:lnTo>
                    <a:pt x="92" y="130"/>
                  </a:lnTo>
                  <a:lnTo>
                    <a:pt x="93" y="130"/>
                  </a:lnTo>
                  <a:lnTo>
                    <a:pt x="94" y="132"/>
                  </a:lnTo>
                  <a:lnTo>
                    <a:pt x="94" y="133"/>
                  </a:lnTo>
                  <a:lnTo>
                    <a:pt x="95" y="134"/>
                  </a:lnTo>
                  <a:lnTo>
                    <a:pt x="95" y="137"/>
                  </a:lnTo>
                  <a:lnTo>
                    <a:pt x="95" y="139"/>
                  </a:lnTo>
                  <a:lnTo>
                    <a:pt x="95" y="140"/>
                  </a:lnTo>
                  <a:lnTo>
                    <a:pt x="96" y="140"/>
                  </a:lnTo>
                  <a:lnTo>
                    <a:pt x="96" y="141"/>
                  </a:lnTo>
                  <a:lnTo>
                    <a:pt x="97" y="141"/>
                  </a:lnTo>
                  <a:lnTo>
                    <a:pt x="97" y="142"/>
                  </a:lnTo>
                  <a:lnTo>
                    <a:pt x="98" y="144"/>
                  </a:lnTo>
                  <a:lnTo>
                    <a:pt x="98" y="145"/>
                  </a:lnTo>
                  <a:lnTo>
                    <a:pt x="99" y="146"/>
                  </a:lnTo>
                  <a:lnTo>
                    <a:pt x="98" y="146"/>
                  </a:lnTo>
                  <a:lnTo>
                    <a:pt x="97" y="146"/>
                  </a:lnTo>
                  <a:lnTo>
                    <a:pt x="97" y="147"/>
                  </a:lnTo>
                  <a:lnTo>
                    <a:pt x="97" y="147"/>
                  </a:lnTo>
                  <a:lnTo>
                    <a:pt x="97" y="147"/>
                  </a:lnTo>
                  <a:lnTo>
                    <a:pt x="96" y="146"/>
                  </a:lnTo>
                  <a:lnTo>
                    <a:pt x="95" y="145"/>
                  </a:lnTo>
                  <a:lnTo>
                    <a:pt x="96" y="147"/>
                  </a:lnTo>
                  <a:lnTo>
                    <a:pt x="96" y="148"/>
                  </a:lnTo>
                  <a:lnTo>
                    <a:pt x="96" y="150"/>
                  </a:lnTo>
                  <a:lnTo>
                    <a:pt x="95" y="149"/>
                  </a:lnTo>
                  <a:lnTo>
                    <a:pt x="93" y="148"/>
                  </a:lnTo>
                  <a:lnTo>
                    <a:pt x="93" y="148"/>
                  </a:lnTo>
                  <a:lnTo>
                    <a:pt x="93" y="146"/>
                  </a:lnTo>
                  <a:lnTo>
                    <a:pt x="93" y="146"/>
                  </a:lnTo>
                  <a:lnTo>
                    <a:pt x="92" y="144"/>
                  </a:lnTo>
                  <a:lnTo>
                    <a:pt x="93" y="141"/>
                  </a:lnTo>
                  <a:lnTo>
                    <a:pt x="92" y="140"/>
                  </a:lnTo>
                  <a:lnTo>
                    <a:pt x="92" y="139"/>
                  </a:lnTo>
                  <a:lnTo>
                    <a:pt x="92" y="138"/>
                  </a:lnTo>
                  <a:lnTo>
                    <a:pt x="90" y="137"/>
                  </a:lnTo>
                  <a:lnTo>
                    <a:pt x="90" y="137"/>
                  </a:lnTo>
                  <a:lnTo>
                    <a:pt x="89" y="138"/>
                  </a:lnTo>
                  <a:lnTo>
                    <a:pt x="88" y="137"/>
                  </a:lnTo>
                  <a:lnTo>
                    <a:pt x="87" y="133"/>
                  </a:lnTo>
                  <a:lnTo>
                    <a:pt x="86" y="131"/>
                  </a:lnTo>
                  <a:lnTo>
                    <a:pt x="86" y="130"/>
                  </a:lnTo>
                  <a:lnTo>
                    <a:pt x="86" y="129"/>
                  </a:lnTo>
                  <a:lnTo>
                    <a:pt x="86" y="128"/>
                  </a:lnTo>
                  <a:lnTo>
                    <a:pt x="86" y="129"/>
                  </a:lnTo>
                  <a:lnTo>
                    <a:pt x="87" y="129"/>
                  </a:lnTo>
                  <a:lnTo>
                    <a:pt x="88" y="130"/>
                  </a:lnTo>
                  <a:lnTo>
                    <a:pt x="89" y="130"/>
                  </a:lnTo>
                  <a:lnTo>
                    <a:pt x="89" y="131"/>
                  </a:lnTo>
                  <a:close/>
                  <a:moveTo>
                    <a:pt x="89" y="129"/>
                  </a:moveTo>
                  <a:lnTo>
                    <a:pt x="88" y="129"/>
                  </a:lnTo>
                  <a:lnTo>
                    <a:pt x="87" y="128"/>
                  </a:lnTo>
                  <a:lnTo>
                    <a:pt x="86" y="127"/>
                  </a:lnTo>
                  <a:lnTo>
                    <a:pt x="87" y="126"/>
                  </a:lnTo>
                  <a:lnTo>
                    <a:pt x="88" y="126"/>
                  </a:lnTo>
                  <a:lnTo>
                    <a:pt x="88" y="127"/>
                  </a:lnTo>
                  <a:lnTo>
                    <a:pt x="89" y="128"/>
                  </a:lnTo>
                  <a:lnTo>
                    <a:pt x="89" y="129"/>
                  </a:lnTo>
                  <a:close/>
                  <a:moveTo>
                    <a:pt x="92" y="127"/>
                  </a:moveTo>
                  <a:lnTo>
                    <a:pt x="92" y="128"/>
                  </a:lnTo>
                  <a:lnTo>
                    <a:pt x="91" y="128"/>
                  </a:lnTo>
                  <a:lnTo>
                    <a:pt x="91" y="128"/>
                  </a:lnTo>
                  <a:lnTo>
                    <a:pt x="90" y="127"/>
                  </a:lnTo>
                  <a:lnTo>
                    <a:pt x="90" y="126"/>
                  </a:lnTo>
                  <a:lnTo>
                    <a:pt x="91" y="126"/>
                  </a:lnTo>
                  <a:lnTo>
                    <a:pt x="91" y="127"/>
                  </a:lnTo>
                  <a:lnTo>
                    <a:pt x="92" y="127"/>
                  </a:lnTo>
                  <a:close/>
                  <a:moveTo>
                    <a:pt x="63" y="127"/>
                  </a:moveTo>
                  <a:lnTo>
                    <a:pt x="64" y="128"/>
                  </a:lnTo>
                  <a:lnTo>
                    <a:pt x="66" y="127"/>
                  </a:lnTo>
                  <a:lnTo>
                    <a:pt x="67" y="127"/>
                  </a:lnTo>
                  <a:lnTo>
                    <a:pt x="68" y="128"/>
                  </a:lnTo>
                  <a:lnTo>
                    <a:pt x="68" y="129"/>
                  </a:lnTo>
                  <a:lnTo>
                    <a:pt x="68" y="130"/>
                  </a:lnTo>
                  <a:lnTo>
                    <a:pt x="70" y="128"/>
                  </a:lnTo>
                  <a:lnTo>
                    <a:pt x="72" y="128"/>
                  </a:lnTo>
                  <a:lnTo>
                    <a:pt x="72" y="130"/>
                  </a:lnTo>
                  <a:lnTo>
                    <a:pt x="72" y="131"/>
                  </a:lnTo>
                  <a:lnTo>
                    <a:pt x="72" y="132"/>
                  </a:lnTo>
                  <a:lnTo>
                    <a:pt x="70" y="133"/>
                  </a:lnTo>
                  <a:lnTo>
                    <a:pt x="70" y="134"/>
                  </a:lnTo>
                  <a:lnTo>
                    <a:pt x="69" y="136"/>
                  </a:lnTo>
                  <a:lnTo>
                    <a:pt x="68" y="136"/>
                  </a:lnTo>
                  <a:lnTo>
                    <a:pt x="67" y="137"/>
                  </a:lnTo>
                  <a:lnTo>
                    <a:pt x="67" y="137"/>
                  </a:lnTo>
                  <a:lnTo>
                    <a:pt x="67" y="138"/>
                  </a:lnTo>
                  <a:lnTo>
                    <a:pt x="67" y="139"/>
                  </a:lnTo>
                  <a:lnTo>
                    <a:pt x="66" y="139"/>
                  </a:lnTo>
                  <a:lnTo>
                    <a:pt x="65" y="141"/>
                  </a:lnTo>
                  <a:lnTo>
                    <a:pt x="61" y="142"/>
                  </a:lnTo>
                  <a:lnTo>
                    <a:pt x="60" y="142"/>
                  </a:lnTo>
                  <a:lnTo>
                    <a:pt x="59" y="143"/>
                  </a:lnTo>
                  <a:lnTo>
                    <a:pt x="58" y="144"/>
                  </a:lnTo>
                  <a:lnTo>
                    <a:pt x="58" y="144"/>
                  </a:lnTo>
                  <a:lnTo>
                    <a:pt x="58" y="144"/>
                  </a:lnTo>
                  <a:lnTo>
                    <a:pt x="58" y="143"/>
                  </a:lnTo>
                  <a:lnTo>
                    <a:pt x="58" y="141"/>
                  </a:lnTo>
                  <a:lnTo>
                    <a:pt x="58" y="141"/>
                  </a:lnTo>
                  <a:lnTo>
                    <a:pt x="58" y="140"/>
                  </a:lnTo>
                  <a:lnTo>
                    <a:pt x="58" y="138"/>
                  </a:lnTo>
                  <a:lnTo>
                    <a:pt x="58" y="137"/>
                  </a:lnTo>
                  <a:lnTo>
                    <a:pt x="58" y="134"/>
                  </a:lnTo>
                  <a:lnTo>
                    <a:pt x="58" y="131"/>
                  </a:lnTo>
                  <a:lnTo>
                    <a:pt x="58" y="127"/>
                  </a:lnTo>
                  <a:lnTo>
                    <a:pt x="58" y="126"/>
                  </a:lnTo>
                  <a:lnTo>
                    <a:pt x="58" y="126"/>
                  </a:lnTo>
                  <a:lnTo>
                    <a:pt x="56" y="125"/>
                  </a:lnTo>
                  <a:lnTo>
                    <a:pt x="55" y="125"/>
                  </a:lnTo>
                  <a:lnTo>
                    <a:pt x="56" y="124"/>
                  </a:lnTo>
                  <a:lnTo>
                    <a:pt x="56" y="123"/>
                  </a:lnTo>
                  <a:lnTo>
                    <a:pt x="57" y="123"/>
                  </a:lnTo>
                  <a:lnTo>
                    <a:pt x="58" y="124"/>
                  </a:lnTo>
                  <a:lnTo>
                    <a:pt x="60" y="125"/>
                  </a:lnTo>
                  <a:lnTo>
                    <a:pt x="62" y="126"/>
                  </a:lnTo>
                  <a:lnTo>
                    <a:pt x="63" y="127"/>
                  </a:lnTo>
                  <a:close/>
                  <a:moveTo>
                    <a:pt x="33" y="126"/>
                  </a:moveTo>
                  <a:lnTo>
                    <a:pt x="32" y="126"/>
                  </a:lnTo>
                  <a:lnTo>
                    <a:pt x="32" y="126"/>
                  </a:lnTo>
                  <a:lnTo>
                    <a:pt x="31" y="126"/>
                  </a:lnTo>
                  <a:lnTo>
                    <a:pt x="31" y="125"/>
                  </a:lnTo>
                  <a:lnTo>
                    <a:pt x="30" y="123"/>
                  </a:lnTo>
                  <a:lnTo>
                    <a:pt x="31" y="122"/>
                  </a:lnTo>
                  <a:lnTo>
                    <a:pt x="31" y="123"/>
                  </a:lnTo>
                  <a:lnTo>
                    <a:pt x="32" y="123"/>
                  </a:lnTo>
                  <a:lnTo>
                    <a:pt x="32" y="123"/>
                  </a:lnTo>
                  <a:lnTo>
                    <a:pt x="33" y="124"/>
                  </a:lnTo>
                  <a:lnTo>
                    <a:pt x="33" y="124"/>
                  </a:lnTo>
                  <a:lnTo>
                    <a:pt x="33" y="125"/>
                  </a:lnTo>
                  <a:lnTo>
                    <a:pt x="33" y="126"/>
                  </a:lnTo>
                  <a:close/>
                  <a:moveTo>
                    <a:pt x="33" y="120"/>
                  </a:moveTo>
                  <a:lnTo>
                    <a:pt x="33" y="120"/>
                  </a:lnTo>
                  <a:lnTo>
                    <a:pt x="34" y="120"/>
                  </a:lnTo>
                  <a:lnTo>
                    <a:pt x="34" y="119"/>
                  </a:lnTo>
                  <a:lnTo>
                    <a:pt x="35" y="120"/>
                  </a:lnTo>
                  <a:lnTo>
                    <a:pt x="37" y="121"/>
                  </a:lnTo>
                  <a:lnTo>
                    <a:pt x="35" y="122"/>
                  </a:lnTo>
                  <a:lnTo>
                    <a:pt x="35" y="122"/>
                  </a:lnTo>
                  <a:lnTo>
                    <a:pt x="34" y="122"/>
                  </a:lnTo>
                  <a:lnTo>
                    <a:pt x="33" y="122"/>
                  </a:lnTo>
                  <a:lnTo>
                    <a:pt x="32" y="122"/>
                  </a:lnTo>
                  <a:lnTo>
                    <a:pt x="31" y="121"/>
                  </a:lnTo>
                  <a:lnTo>
                    <a:pt x="30" y="120"/>
                  </a:lnTo>
                  <a:lnTo>
                    <a:pt x="30" y="119"/>
                  </a:lnTo>
                  <a:lnTo>
                    <a:pt x="30" y="119"/>
                  </a:lnTo>
                  <a:lnTo>
                    <a:pt x="30" y="118"/>
                  </a:lnTo>
                  <a:lnTo>
                    <a:pt x="30" y="118"/>
                  </a:lnTo>
                  <a:lnTo>
                    <a:pt x="30" y="118"/>
                  </a:lnTo>
                  <a:lnTo>
                    <a:pt x="30" y="118"/>
                  </a:lnTo>
                  <a:lnTo>
                    <a:pt x="30" y="118"/>
                  </a:lnTo>
                  <a:lnTo>
                    <a:pt x="31" y="118"/>
                  </a:lnTo>
                  <a:lnTo>
                    <a:pt x="32" y="119"/>
                  </a:lnTo>
                  <a:lnTo>
                    <a:pt x="33" y="120"/>
                  </a:lnTo>
                  <a:close/>
                  <a:moveTo>
                    <a:pt x="64" y="118"/>
                  </a:moveTo>
                  <a:lnTo>
                    <a:pt x="63" y="118"/>
                  </a:lnTo>
                  <a:lnTo>
                    <a:pt x="62" y="117"/>
                  </a:lnTo>
                  <a:lnTo>
                    <a:pt x="61" y="116"/>
                  </a:lnTo>
                  <a:lnTo>
                    <a:pt x="61" y="116"/>
                  </a:lnTo>
                  <a:lnTo>
                    <a:pt x="61" y="115"/>
                  </a:lnTo>
                  <a:lnTo>
                    <a:pt x="63" y="115"/>
                  </a:lnTo>
                  <a:lnTo>
                    <a:pt x="64" y="116"/>
                  </a:lnTo>
                  <a:lnTo>
                    <a:pt x="64" y="117"/>
                  </a:lnTo>
                  <a:lnTo>
                    <a:pt x="64" y="118"/>
                  </a:lnTo>
                  <a:close/>
                  <a:moveTo>
                    <a:pt x="95" y="115"/>
                  </a:moveTo>
                  <a:lnTo>
                    <a:pt x="96" y="116"/>
                  </a:lnTo>
                  <a:lnTo>
                    <a:pt x="96" y="117"/>
                  </a:lnTo>
                  <a:lnTo>
                    <a:pt x="96" y="118"/>
                  </a:lnTo>
                  <a:lnTo>
                    <a:pt x="97" y="118"/>
                  </a:lnTo>
                  <a:lnTo>
                    <a:pt x="97" y="118"/>
                  </a:lnTo>
                  <a:lnTo>
                    <a:pt x="98" y="119"/>
                  </a:lnTo>
                  <a:lnTo>
                    <a:pt x="99" y="119"/>
                  </a:lnTo>
                  <a:lnTo>
                    <a:pt x="99" y="120"/>
                  </a:lnTo>
                  <a:lnTo>
                    <a:pt x="99" y="121"/>
                  </a:lnTo>
                  <a:lnTo>
                    <a:pt x="98" y="123"/>
                  </a:lnTo>
                  <a:lnTo>
                    <a:pt x="99" y="125"/>
                  </a:lnTo>
                  <a:lnTo>
                    <a:pt x="99" y="126"/>
                  </a:lnTo>
                  <a:lnTo>
                    <a:pt x="99" y="127"/>
                  </a:lnTo>
                  <a:lnTo>
                    <a:pt x="99" y="127"/>
                  </a:lnTo>
                  <a:lnTo>
                    <a:pt x="100" y="128"/>
                  </a:lnTo>
                  <a:lnTo>
                    <a:pt x="101" y="130"/>
                  </a:lnTo>
                  <a:lnTo>
                    <a:pt x="101" y="131"/>
                  </a:lnTo>
                  <a:lnTo>
                    <a:pt x="101" y="132"/>
                  </a:lnTo>
                  <a:lnTo>
                    <a:pt x="101" y="132"/>
                  </a:lnTo>
                  <a:lnTo>
                    <a:pt x="102" y="132"/>
                  </a:lnTo>
                  <a:lnTo>
                    <a:pt x="103" y="133"/>
                  </a:lnTo>
                  <a:lnTo>
                    <a:pt x="103" y="136"/>
                  </a:lnTo>
                  <a:lnTo>
                    <a:pt x="103" y="136"/>
                  </a:lnTo>
                  <a:lnTo>
                    <a:pt x="102" y="134"/>
                  </a:lnTo>
                  <a:lnTo>
                    <a:pt x="102" y="134"/>
                  </a:lnTo>
                  <a:lnTo>
                    <a:pt x="99" y="134"/>
                  </a:lnTo>
                  <a:lnTo>
                    <a:pt x="98" y="134"/>
                  </a:lnTo>
                  <a:lnTo>
                    <a:pt x="97" y="134"/>
                  </a:lnTo>
                  <a:lnTo>
                    <a:pt x="96" y="132"/>
                  </a:lnTo>
                  <a:lnTo>
                    <a:pt x="95" y="132"/>
                  </a:lnTo>
                  <a:lnTo>
                    <a:pt x="94" y="131"/>
                  </a:lnTo>
                  <a:lnTo>
                    <a:pt x="93" y="129"/>
                  </a:lnTo>
                  <a:lnTo>
                    <a:pt x="93" y="128"/>
                  </a:lnTo>
                  <a:lnTo>
                    <a:pt x="93" y="127"/>
                  </a:lnTo>
                  <a:lnTo>
                    <a:pt x="93" y="126"/>
                  </a:lnTo>
                  <a:lnTo>
                    <a:pt x="93" y="125"/>
                  </a:lnTo>
                  <a:lnTo>
                    <a:pt x="93" y="125"/>
                  </a:lnTo>
                  <a:lnTo>
                    <a:pt x="92" y="125"/>
                  </a:lnTo>
                  <a:lnTo>
                    <a:pt x="91" y="124"/>
                  </a:lnTo>
                  <a:lnTo>
                    <a:pt x="91" y="123"/>
                  </a:lnTo>
                  <a:lnTo>
                    <a:pt x="90" y="123"/>
                  </a:lnTo>
                  <a:lnTo>
                    <a:pt x="89" y="122"/>
                  </a:lnTo>
                  <a:lnTo>
                    <a:pt x="88" y="121"/>
                  </a:lnTo>
                  <a:lnTo>
                    <a:pt x="87" y="121"/>
                  </a:lnTo>
                  <a:lnTo>
                    <a:pt x="86" y="120"/>
                  </a:lnTo>
                  <a:lnTo>
                    <a:pt x="85" y="119"/>
                  </a:lnTo>
                  <a:lnTo>
                    <a:pt x="84" y="117"/>
                  </a:lnTo>
                  <a:lnTo>
                    <a:pt x="84" y="114"/>
                  </a:lnTo>
                  <a:lnTo>
                    <a:pt x="87" y="115"/>
                  </a:lnTo>
                  <a:lnTo>
                    <a:pt x="90" y="115"/>
                  </a:lnTo>
                  <a:lnTo>
                    <a:pt x="94" y="114"/>
                  </a:lnTo>
                  <a:lnTo>
                    <a:pt x="95" y="115"/>
                  </a:lnTo>
                  <a:close/>
                  <a:moveTo>
                    <a:pt x="77" y="118"/>
                  </a:moveTo>
                  <a:lnTo>
                    <a:pt x="80" y="120"/>
                  </a:lnTo>
                  <a:lnTo>
                    <a:pt x="82" y="122"/>
                  </a:lnTo>
                  <a:lnTo>
                    <a:pt x="82" y="125"/>
                  </a:lnTo>
                  <a:lnTo>
                    <a:pt x="82" y="125"/>
                  </a:lnTo>
                  <a:lnTo>
                    <a:pt x="81" y="124"/>
                  </a:lnTo>
                  <a:lnTo>
                    <a:pt x="79" y="123"/>
                  </a:lnTo>
                  <a:lnTo>
                    <a:pt x="78" y="123"/>
                  </a:lnTo>
                  <a:lnTo>
                    <a:pt x="78" y="123"/>
                  </a:lnTo>
                  <a:lnTo>
                    <a:pt x="78" y="122"/>
                  </a:lnTo>
                  <a:lnTo>
                    <a:pt x="77" y="121"/>
                  </a:lnTo>
                  <a:lnTo>
                    <a:pt x="77" y="121"/>
                  </a:lnTo>
                  <a:lnTo>
                    <a:pt x="76" y="121"/>
                  </a:lnTo>
                  <a:lnTo>
                    <a:pt x="75" y="119"/>
                  </a:lnTo>
                  <a:lnTo>
                    <a:pt x="75" y="119"/>
                  </a:lnTo>
                  <a:lnTo>
                    <a:pt x="74" y="119"/>
                  </a:lnTo>
                  <a:lnTo>
                    <a:pt x="73" y="122"/>
                  </a:lnTo>
                  <a:lnTo>
                    <a:pt x="70" y="123"/>
                  </a:lnTo>
                  <a:lnTo>
                    <a:pt x="70" y="122"/>
                  </a:lnTo>
                  <a:lnTo>
                    <a:pt x="72" y="121"/>
                  </a:lnTo>
                  <a:lnTo>
                    <a:pt x="72" y="118"/>
                  </a:lnTo>
                  <a:lnTo>
                    <a:pt x="72" y="117"/>
                  </a:lnTo>
                  <a:lnTo>
                    <a:pt x="70" y="115"/>
                  </a:lnTo>
                  <a:lnTo>
                    <a:pt x="70" y="114"/>
                  </a:lnTo>
                  <a:lnTo>
                    <a:pt x="72" y="115"/>
                  </a:lnTo>
                  <a:lnTo>
                    <a:pt x="74" y="115"/>
                  </a:lnTo>
                  <a:lnTo>
                    <a:pt x="75" y="116"/>
                  </a:lnTo>
                  <a:lnTo>
                    <a:pt x="75" y="116"/>
                  </a:lnTo>
                  <a:lnTo>
                    <a:pt x="77" y="118"/>
                  </a:lnTo>
                  <a:close/>
                  <a:moveTo>
                    <a:pt x="59" y="115"/>
                  </a:moveTo>
                  <a:lnTo>
                    <a:pt x="59" y="115"/>
                  </a:lnTo>
                  <a:lnTo>
                    <a:pt x="59" y="115"/>
                  </a:lnTo>
                  <a:lnTo>
                    <a:pt x="59" y="114"/>
                  </a:lnTo>
                  <a:lnTo>
                    <a:pt x="59" y="114"/>
                  </a:lnTo>
                  <a:lnTo>
                    <a:pt x="59" y="114"/>
                  </a:lnTo>
                  <a:lnTo>
                    <a:pt x="59" y="115"/>
                  </a:lnTo>
                  <a:close/>
                  <a:moveTo>
                    <a:pt x="57" y="117"/>
                  </a:moveTo>
                  <a:lnTo>
                    <a:pt x="56" y="121"/>
                  </a:lnTo>
                  <a:lnTo>
                    <a:pt x="56" y="119"/>
                  </a:lnTo>
                  <a:lnTo>
                    <a:pt x="56" y="119"/>
                  </a:lnTo>
                  <a:lnTo>
                    <a:pt x="55" y="118"/>
                  </a:lnTo>
                  <a:lnTo>
                    <a:pt x="55" y="118"/>
                  </a:lnTo>
                  <a:lnTo>
                    <a:pt x="55" y="117"/>
                  </a:lnTo>
                  <a:lnTo>
                    <a:pt x="56" y="116"/>
                  </a:lnTo>
                  <a:lnTo>
                    <a:pt x="56" y="114"/>
                  </a:lnTo>
                  <a:lnTo>
                    <a:pt x="57" y="113"/>
                  </a:lnTo>
                  <a:lnTo>
                    <a:pt x="57" y="113"/>
                  </a:lnTo>
                  <a:lnTo>
                    <a:pt x="57" y="114"/>
                  </a:lnTo>
                  <a:lnTo>
                    <a:pt x="57" y="115"/>
                  </a:lnTo>
                  <a:lnTo>
                    <a:pt x="57" y="117"/>
                  </a:lnTo>
                  <a:close/>
                  <a:moveTo>
                    <a:pt x="78" y="116"/>
                  </a:moveTo>
                  <a:lnTo>
                    <a:pt x="78" y="117"/>
                  </a:lnTo>
                  <a:lnTo>
                    <a:pt x="77" y="117"/>
                  </a:lnTo>
                  <a:lnTo>
                    <a:pt x="76" y="114"/>
                  </a:lnTo>
                  <a:lnTo>
                    <a:pt x="75" y="113"/>
                  </a:lnTo>
                  <a:lnTo>
                    <a:pt x="76" y="113"/>
                  </a:lnTo>
                  <a:lnTo>
                    <a:pt x="77" y="114"/>
                  </a:lnTo>
                  <a:lnTo>
                    <a:pt x="78" y="116"/>
                  </a:lnTo>
                  <a:close/>
                  <a:moveTo>
                    <a:pt x="70" y="110"/>
                  </a:moveTo>
                  <a:lnTo>
                    <a:pt x="73" y="113"/>
                  </a:lnTo>
                  <a:lnTo>
                    <a:pt x="70" y="111"/>
                  </a:lnTo>
                  <a:lnTo>
                    <a:pt x="69" y="110"/>
                  </a:lnTo>
                  <a:lnTo>
                    <a:pt x="67" y="109"/>
                  </a:lnTo>
                  <a:lnTo>
                    <a:pt x="66" y="108"/>
                  </a:lnTo>
                  <a:lnTo>
                    <a:pt x="66" y="108"/>
                  </a:lnTo>
                  <a:lnTo>
                    <a:pt x="66" y="107"/>
                  </a:lnTo>
                  <a:lnTo>
                    <a:pt x="67" y="107"/>
                  </a:lnTo>
                  <a:lnTo>
                    <a:pt x="67" y="107"/>
                  </a:lnTo>
                  <a:lnTo>
                    <a:pt x="69" y="110"/>
                  </a:lnTo>
                  <a:lnTo>
                    <a:pt x="70" y="110"/>
                  </a:lnTo>
                  <a:close/>
                  <a:moveTo>
                    <a:pt x="39" y="102"/>
                  </a:moveTo>
                  <a:lnTo>
                    <a:pt x="39" y="102"/>
                  </a:lnTo>
                  <a:lnTo>
                    <a:pt x="41" y="102"/>
                  </a:lnTo>
                  <a:lnTo>
                    <a:pt x="42" y="102"/>
                  </a:lnTo>
                  <a:lnTo>
                    <a:pt x="43" y="103"/>
                  </a:lnTo>
                  <a:lnTo>
                    <a:pt x="43" y="103"/>
                  </a:lnTo>
                  <a:lnTo>
                    <a:pt x="44" y="103"/>
                  </a:lnTo>
                  <a:lnTo>
                    <a:pt x="45" y="103"/>
                  </a:lnTo>
                  <a:lnTo>
                    <a:pt x="46" y="103"/>
                  </a:lnTo>
                  <a:lnTo>
                    <a:pt x="47" y="105"/>
                  </a:lnTo>
                  <a:lnTo>
                    <a:pt x="48" y="106"/>
                  </a:lnTo>
                  <a:lnTo>
                    <a:pt x="49" y="107"/>
                  </a:lnTo>
                  <a:lnTo>
                    <a:pt x="49" y="107"/>
                  </a:lnTo>
                  <a:lnTo>
                    <a:pt x="49" y="108"/>
                  </a:lnTo>
                  <a:lnTo>
                    <a:pt x="49" y="109"/>
                  </a:lnTo>
                  <a:lnTo>
                    <a:pt x="49" y="111"/>
                  </a:lnTo>
                  <a:lnTo>
                    <a:pt x="50" y="113"/>
                  </a:lnTo>
                  <a:lnTo>
                    <a:pt x="50" y="114"/>
                  </a:lnTo>
                  <a:lnTo>
                    <a:pt x="49" y="115"/>
                  </a:lnTo>
                  <a:lnTo>
                    <a:pt x="49" y="116"/>
                  </a:lnTo>
                  <a:lnTo>
                    <a:pt x="49" y="117"/>
                  </a:lnTo>
                  <a:lnTo>
                    <a:pt x="49" y="117"/>
                  </a:lnTo>
                  <a:lnTo>
                    <a:pt x="49" y="118"/>
                  </a:lnTo>
                  <a:lnTo>
                    <a:pt x="48" y="118"/>
                  </a:lnTo>
                  <a:lnTo>
                    <a:pt x="48" y="118"/>
                  </a:lnTo>
                  <a:lnTo>
                    <a:pt x="48" y="118"/>
                  </a:lnTo>
                  <a:lnTo>
                    <a:pt x="47" y="119"/>
                  </a:lnTo>
                  <a:lnTo>
                    <a:pt x="46" y="119"/>
                  </a:lnTo>
                  <a:lnTo>
                    <a:pt x="46" y="119"/>
                  </a:lnTo>
                  <a:lnTo>
                    <a:pt x="45" y="118"/>
                  </a:lnTo>
                  <a:lnTo>
                    <a:pt x="45" y="117"/>
                  </a:lnTo>
                  <a:lnTo>
                    <a:pt x="45" y="117"/>
                  </a:lnTo>
                  <a:lnTo>
                    <a:pt x="44" y="116"/>
                  </a:lnTo>
                  <a:lnTo>
                    <a:pt x="43" y="115"/>
                  </a:lnTo>
                  <a:lnTo>
                    <a:pt x="43" y="114"/>
                  </a:lnTo>
                  <a:lnTo>
                    <a:pt x="42" y="113"/>
                  </a:lnTo>
                  <a:lnTo>
                    <a:pt x="42" y="112"/>
                  </a:lnTo>
                  <a:lnTo>
                    <a:pt x="41" y="112"/>
                  </a:lnTo>
                  <a:lnTo>
                    <a:pt x="41" y="111"/>
                  </a:lnTo>
                  <a:lnTo>
                    <a:pt x="41" y="111"/>
                  </a:lnTo>
                  <a:lnTo>
                    <a:pt x="40" y="109"/>
                  </a:lnTo>
                  <a:lnTo>
                    <a:pt x="39" y="107"/>
                  </a:lnTo>
                  <a:lnTo>
                    <a:pt x="39" y="106"/>
                  </a:lnTo>
                  <a:lnTo>
                    <a:pt x="38" y="106"/>
                  </a:lnTo>
                  <a:lnTo>
                    <a:pt x="37" y="105"/>
                  </a:lnTo>
                  <a:lnTo>
                    <a:pt x="35" y="104"/>
                  </a:lnTo>
                  <a:lnTo>
                    <a:pt x="35" y="103"/>
                  </a:lnTo>
                  <a:lnTo>
                    <a:pt x="35" y="103"/>
                  </a:lnTo>
                  <a:lnTo>
                    <a:pt x="34" y="103"/>
                  </a:lnTo>
                  <a:lnTo>
                    <a:pt x="34" y="103"/>
                  </a:lnTo>
                  <a:lnTo>
                    <a:pt x="34" y="102"/>
                  </a:lnTo>
                  <a:lnTo>
                    <a:pt x="34" y="102"/>
                  </a:lnTo>
                  <a:lnTo>
                    <a:pt x="35" y="101"/>
                  </a:lnTo>
                  <a:lnTo>
                    <a:pt x="38" y="102"/>
                  </a:lnTo>
                  <a:lnTo>
                    <a:pt x="39" y="102"/>
                  </a:lnTo>
                  <a:close/>
                  <a:moveTo>
                    <a:pt x="53" y="101"/>
                  </a:moveTo>
                  <a:lnTo>
                    <a:pt x="54" y="101"/>
                  </a:lnTo>
                  <a:lnTo>
                    <a:pt x="54" y="101"/>
                  </a:lnTo>
                  <a:lnTo>
                    <a:pt x="55" y="102"/>
                  </a:lnTo>
                  <a:lnTo>
                    <a:pt x="55" y="103"/>
                  </a:lnTo>
                  <a:lnTo>
                    <a:pt x="56" y="104"/>
                  </a:lnTo>
                  <a:lnTo>
                    <a:pt x="55" y="105"/>
                  </a:lnTo>
                  <a:lnTo>
                    <a:pt x="55" y="105"/>
                  </a:lnTo>
                  <a:lnTo>
                    <a:pt x="55" y="106"/>
                  </a:lnTo>
                  <a:lnTo>
                    <a:pt x="53" y="105"/>
                  </a:lnTo>
                  <a:lnTo>
                    <a:pt x="52" y="104"/>
                  </a:lnTo>
                  <a:lnTo>
                    <a:pt x="52" y="103"/>
                  </a:lnTo>
                  <a:lnTo>
                    <a:pt x="52" y="101"/>
                  </a:lnTo>
                  <a:lnTo>
                    <a:pt x="53" y="101"/>
                  </a:lnTo>
                  <a:close/>
                  <a:moveTo>
                    <a:pt x="32" y="97"/>
                  </a:moveTo>
                  <a:lnTo>
                    <a:pt x="32" y="98"/>
                  </a:lnTo>
                  <a:lnTo>
                    <a:pt x="30" y="97"/>
                  </a:lnTo>
                  <a:lnTo>
                    <a:pt x="30" y="96"/>
                  </a:lnTo>
                  <a:lnTo>
                    <a:pt x="30" y="96"/>
                  </a:lnTo>
                  <a:lnTo>
                    <a:pt x="30" y="96"/>
                  </a:lnTo>
                  <a:lnTo>
                    <a:pt x="31" y="96"/>
                  </a:lnTo>
                  <a:lnTo>
                    <a:pt x="32" y="97"/>
                  </a:lnTo>
                  <a:close/>
                  <a:moveTo>
                    <a:pt x="83" y="99"/>
                  </a:moveTo>
                  <a:lnTo>
                    <a:pt x="82" y="101"/>
                  </a:lnTo>
                  <a:lnTo>
                    <a:pt x="82" y="101"/>
                  </a:lnTo>
                  <a:lnTo>
                    <a:pt x="81" y="101"/>
                  </a:lnTo>
                  <a:lnTo>
                    <a:pt x="81" y="101"/>
                  </a:lnTo>
                  <a:lnTo>
                    <a:pt x="79" y="99"/>
                  </a:lnTo>
                  <a:lnTo>
                    <a:pt x="79" y="99"/>
                  </a:lnTo>
                  <a:lnTo>
                    <a:pt x="80" y="97"/>
                  </a:lnTo>
                  <a:lnTo>
                    <a:pt x="79" y="94"/>
                  </a:lnTo>
                  <a:lnTo>
                    <a:pt x="80" y="94"/>
                  </a:lnTo>
                  <a:lnTo>
                    <a:pt x="80" y="93"/>
                  </a:lnTo>
                  <a:lnTo>
                    <a:pt x="80" y="93"/>
                  </a:lnTo>
                  <a:lnTo>
                    <a:pt x="82" y="95"/>
                  </a:lnTo>
                  <a:lnTo>
                    <a:pt x="82" y="95"/>
                  </a:lnTo>
                  <a:lnTo>
                    <a:pt x="83" y="96"/>
                  </a:lnTo>
                  <a:lnTo>
                    <a:pt x="83" y="97"/>
                  </a:lnTo>
                  <a:lnTo>
                    <a:pt x="83" y="98"/>
                  </a:lnTo>
                  <a:lnTo>
                    <a:pt x="83" y="99"/>
                  </a:lnTo>
                  <a:close/>
                  <a:moveTo>
                    <a:pt x="55" y="93"/>
                  </a:moveTo>
                  <a:lnTo>
                    <a:pt x="55" y="94"/>
                  </a:lnTo>
                  <a:lnTo>
                    <a:pt x="52" y="92"/>
                  </a:lnTo>
                  <a:lnTo>
                    <a:pt x="52" y="92"/>
                  </a:lnTo>
                  <a:lnTo>
                    <a:pt x="52" y="91"/>
                  </a:lnTo>
                  <a:lnTo>
                    <a:pt x="52" y="91"/>
                  </a:lnTo>
                  <a:lnTo>
                    <a:pt x="55" y="93"/>
                  </a:lnTo>
                  <a:close/>
                  <a:moveTo>
                    <a:pt x="52" y="80"/>
                  </a:moveTo>
                  <a:lnTo>
                    <a:pt x="52" y="81"/>
                  </a:lnTo>
                  <a:lnTo>
                    <a:pt x="52" y="81"/>
                  </a:lnTo>
                  <a:lnTo>
                    <a:pt x="52" y="81"/>
                  </a:lnTo>
                  <a:lnTo>
                    <a:pt x="51" y="82"/>
                  </a:lnTo>
                  <a:lnTo>
                    <a:pt x="52" y="84"/>
                  </a:lnTo>
                  <a:lnTo>
                    <a:pt x="52" y="85"/>
                  </a:lnTo>
                  <a:lnTo>
                    <a:pt x="51" y="85"/>
                  </a:lnTo>
                  <a:lnTo>
                    <a:pt x="51" y="85"/>
                  </a:lnTo>
                  <a:lnTo>
                    <a:pt x="51" y="84"/>
                  </a:lnTo>
                  <a:lnTo>
                    <a:pt x="51" y="84"/>
                  </a:lnTo>
                  <a:lnTo>
                    <a:pt x="51" y="83"/>
                  </a:lnTo>
                  <a:lnTo>
                    <a:pt x="50" y="83"/>
                  </a:lnTo>
                  <a:lnTo>
                    <a:pt x="50" y="82"/>
                  </a:lnTo>
                  <a:lnTo>
                    <a:pt x="49" y="81"/>
                  </a:lnTo>
                  <a:lnTo>
                    <a:pt x="49" y="80"/>
                  </a:lnTo>
                  <a:lnTo>
                    <a:pt x="51" y="80"/>
                  </a:lnTo>
                  <a:lnTo>
                    <a:pt x="52" y="80"/>
                  </a:lnTo>
                  <a:close/>
                  <a:moveTo>
                    <a:pt x="32" y="31"/>
                  </a:moveTo>
                  <a:lnTo>
                    <a:pt x="34" y="31"/>
                  </a:lnTo>
                  <a:lnTo>
                    <a:pt x="39" y="34"/>
                  </a:lnTo>
                  <a:lnTo>
                    <a:pt x="41" y="35"/>
                  </a:lnTo>
                  <a:lnTo>
                    <a:pt x="42" y="35"/>
                  </a:lnTo>
                  <a:lnTo>
                    <a:pt x="44" y="35"/>
                  </a:lnTo>
                  <a:lnTo>
                    <a:pt x="45" y="35"/>
                  </a:lnTo>
                  <a:lnTo>
                    <a:pt x="45" y="34"/>
                  </a:lnTo>
                  <a:lnTo>
                    <a:pt x="46" y="32"/>
                  </a:lnTo>
                  <a:lnTo>
                    <a:pt x="46" y="32"/>
                  </a:lnTo>
                  <a:lnTo>
                    <a:pt x="47" y="33"/>
                  </a:lnTo>
                  <a:lnTo>
                    <a:pt x="48" y="34"/>
                  </a:lnTo>
                  <a:lnTo>
                    <a:pt x="48" y="35"/>
                  </a:lnTo>
                  <a:lnTo>
                    <a:pt x="48" y="36"/>
                  </a:lnTo>
                  <a:lnTo>
                    <a:pt x="47" y="37"/>
                  </a:lnTo>
                  <a:lnTo>
                    <a:pt x="47" y="38"/>
                  </a:lnTo>
                  <a:lnTo>
                    <a:pt x="47" y="42"/>
                  </a:lnTo>
                  <a:lnTo>
                    <a:pt x="48" y="44"/>
                  </a:lnTo>
                  <a:lnTo>
                    <a:pt x="48" y="45"/>
                  </a:lnTo>
                  <a:lnTo>
                    <a:pt x="49" y="47"/>
                  </a:lnTo>
                  <a:lnTo>
                    <a:pt x="50" y="47"/>
                  </a:lnTo>
                  <a:lnTo>
                    <a:pt x="51" y="48"/>
                  </a:lnTo>
                  <a:lnTo>
                    <a:pt x="51" y="48"/>
                  </a:lnTo>
                  <a:lnTo>
                    <a:pt x="51" y="49"/>
                  </a:lnTo>
                  <a:lnTo>
                    <a:pt x="52" y="50"/>
                  </a:lnTo>
                  <a:lnTo>
                    <a:pt x="52" y="50"/>
                  </a:lnTo>
                  <a:lnTo>
                    <a:pt x="53" y="51"/>
                  </a:lnTo>
                  <a:lnTo>
                    <a:pt x="53" y="52"/>
                  </a:lnTo>
                  <a:lnTo>
                    <a:pt x="53" y="53"/>
                  </a:lnTo>
                  <a:lnTo>
                    <a:pt x="53" y="55"/>
                  </a:lnTo>
                  <a:lnTo>
                    <a:pt x="51" y="60"/>
                  </a:lnTo>
                  <a:lnTo>
                    <a:pt x="51" y="61"/>
                  </a:lnTo>
                  <a:lnTo>
                    <a:pt x="51" y="64"/>
                  </a:lnTo>
                  <a:lnTo>
                    <a:pt x="49" y="64"/>
                  </a:lnTo>
                  <a:lnTo>
                    <a:pt x="47" y="66"/>
                  </a:lnTo>
                  <a:lnTo>
                    <a:pt x="46" y="67"/>
                  </a:lnTo>
                  <a:lnTo>
                    <a:pt x="45" y="68"/>
                  </a:lnTo>
                  <a:lnTo>
                    <a:pt x="45" y="69"/>
                  </a:lnTo>
                  <a:lnTo>
                    <a:pt x="45" y="70"/>
                  </a:lnTo>
                  <a:lnTo>
                    <a:pt x="45" y="71"/>
                  </a:lnTo>
                  <a:lnTo>
                    <a:pt x="45" y="72"/>
                  </a:lnTo>
                  <a:lnTo>
                    <a:pt x="45" y="72"/>
                  </a:lnTo>
                  <a:lnTo>
                    <a:pt x="44" y="74"/>
                  </a:lnTo>
                  <a:lnTo>
                    <a:pt x="44" y="75"/>
                  </a:lnTo>
                  <a:lnTo>
                    <a:pt x="44" y="75"/>
                  </a:lnTo>
                  <a:lnTo>
                    <a:pt x="44" y="76"/>
                  </a:lnTo>
                  <a:lnTo>
                    <a:pt x="44" y="77"/>
                  </a:lnTo>
                  <a:lnTo>
                    <a:pt x="44" y="78"/>
                  </a:lnTo>
                  <a:lnTo>
                    <a:pt x="46" y="81"/>
                  </a:lnTo>
                  <a:lnTo>
                    <a:pt x="48" y="83"/>
                  </a:lnTo>
                  <a:lnTo>
                    <a:pt x="48" y="84"/>
                  </a:lnTo>
                  <a:lnTo>
                    <a:pt x="48" y="84"/>
                  </a:lnTo>
                  <a:lnTo>
                    <a:pt x="48" y="85"/>
                  </a:lnTo>
                  <a:lnTo>
                    <a:pt x="48" y="86"/>
                  </a:lnTo>
                  <a:lnTo>
                    <a:pt x="48" y="88"/>
                  </a:lnTo>
                  <a:lnTo>
                    <a:pt x="50" y="91"/>
                  </a:lnTo>
                  <a:lnTo>
                    <a:pt x="50" y="92"/>
                  </a:lnTo>
                  <a:lnTo>
                    <a:pt x="51" y="92"/>
                  </a:lnTo>
                  <a:lnTo>
                    <a:pt x="51" y="93"/>
                  </a:lnTo>
                  <a:lnTo>
                    <a:pt x="52" y="94"/>
                  </a:lnTo>
                  <a:lnTo>
                    <a:pt x="54" y="95"/>
                  </a:lnTo>
                  <a:lnTo>
                    <a:pt x="55" y="95"/>
                  </a:lnTo>
                  <a:lnTo>
                    <a:pt x="56" y="95"/>
                  </a:lnTo>
                  <a:lnTo>
                    <a:pt x="56" y="94"/>
                  </a:lnTo>
                  <a:lnTo>
                    <a:pt x="57" y="94"/>
                  </a:lnTo>
                  <a:lnTo>
                    <a:pt x="56" y="93"/>
                  </a:lnTo>
                  <a:lnTo>
                    <a:pt x="55" y="93"/>
                  </a:lnTo>
                  <a:lnTo>
                    <a:pt x="55" y="92"/>
                  </a:lnTo>
                  <a:lnTo>
                    <a:pt x="56" y="92"/>
                  </a:lnTo>
                  <a:lnTo>
                    <a:pt x="56" y="91"/>
                  </a:lnTo>
                  <a:lnTo>
                    <a:pt x="57" y="90"/>
                  </a:lnTo>
                  <a:lnTo>
                    <a:pt x="58" y="90"/>
                  </a:lnTo>
                  <a:lnTo>
                    <a:pt x="60" y="90"/>
                  </a:lnTo>
                  <a:lnTo>
                    <a:pt x="62" y="90"/>
                  </a:lnTo>
                  <a:lnTo>
                    <a:pt x="63" y="91"/>
                  </a:lnTo>
                  <a:lnTo>
                    <a:pt x="64" y="91"/>
                  </a:lnTo>
                  <a:lnTo>
                    <a:pt x="65" y="93"/>
                  </a:lnTo>
                  <a:lnTo>
                    <a:pt x="66" y="95"/>
                  </a:lnTo>
                  <a:lnTo>
                    <a:pt x="66" y="95"/>
                  </a:lnTo>
                  <a:lnTo>
                    <a:pt x="66" y="96"/>
                  </a:lnTo>
                  <a:lnTo>
                    <a:pt x="66" y="97"/>
                  </a:lnTo>
                  <a:lnTo>
                    <a:pt x="67" y="97"/>
                  </a:lnTo>
                  <a:lnTo>
                    <a:pt x="68" y="97"/>
                  </a:lnTo>
                  <a:lnTo>
                    <a:pt x="69" y="96"/>
                  </a:lnTo>
                  <a:lnTo>
                    <a:pt x="69" y="95"/>
                  </a:lnTo>
                  <a:lnTo>
                    <a:pt x="68" y="94"/>
                  </a:lnTo>
                  <a:lnTo>
                    <a:pt x="68" y="94"/>
                  </a:lnTo>
                  <a:lnTo>
                    <a:pt x="69" y="93"/>
                  </a:lnTo>
                  <a:lnTo>
                    <a:pt x="69" y="94"/>
                  </a:lnTo>
                  <a:lnTo>
                    <a:pt x="70" y="94"/>
                  </a:lnTo>
                  <a:lnTo>
                    <a:pt x="74" y="95"/>
                  </a:lnTo>
                  <a:lnTo>
                    <a:pt x="74" y="95"/>
                  </a:lnTo>
                  <a:lnTo>
                    <a:pt x="75" y="96"/>
                  </a:lnTo>
                  <a:lnTo>
                    <a:pt x="76" y="96"/>
                  </a:lnTo>
                  <a:lnTo>
                    <a:pt x="77" y="97"/>
                  </a:lnTo>
                  <a:lnTo>
                    <a:pt x="76" y="98"/>
                  </a:lnTo>
                  <a:lnTo>
                    <a:pt x="74" y="98"/>
                  </a:lnTo>
                  <a:lnTo>
                    <a:pt x="73" y="99"/>
                  </a:lnTo>
                  <a:lnTo>
                    <a:pt x="74" y="101"/>
                  </a:lnTo>
                  <a:lnTo>
                    <a:pt x="75" y="103"/>
                  </a:lnTo>
                  <a:lnTo>
                    <a:pt x="76" y="104"/>
                  </a:lnTo>
                  <a:lnTo>
                    <a:pt x="77" y="105"/>
                  </a:lnTo>
                  <a:lnTo>
                    <a:pt x="77" y="106"/>
                  </a:lnTo>
                  <a:lnTo>
                    <a:pt x="77" y="107"/>
                  </a:lnTo>
                  <a:lnTo>
                    <a:pt x="78" y="107"/>
                  </a:lnTo>
                  <a:lnTo>
                    <a:pt x="79" y="107"/>
                  </a:lnTo>
                  <a:lnTo>
                    <a:pt x="80" y="108"/>
                  </a:lnTo>
                  <a:lnTo>
                    <a:pt x="81" y="108"/>
                  </a:lnTo>
                  <a:lnTo>
                    <a:pt x="81" y="108"/>
                  </a:lnTo>
                  <a:lnTo>
                    <a:pt x="81" y="111"/>
                  </a:lnTo>
                  <a:lnTo>
                    <a:pt x="81" y="114"/>
                  </a:lnTo>
                  <a:lnTo>
                    <a:pt x="80" y="114"/>
                  </a:lnTo>
                  <a:lnTo>
                    <a:pt x="79" y="113"/>
                  </a:lnTo>
                  <a:lnTo>
                    <a:pt x="79" y="111"/>
                  </a:lnTo>
                  <a:lnTo>
                    <a:pt x="79" y="110"/>
                  </a:lnTo>
                  <a:lnTo>
                    <a:pt x="79" y="109"/>
                  </a:lnTo>
                  <a:lnTo>
                    <a:pt x="78" y="109"/>
                  </a:lnTo>
                  <a:lnTo>
                    <a:pt x="77" y="110"/>
                  </a:lnTo>
                  <a:lnTo>
                    <a:pt x="77" y="110"/>
                  </a:lnTo>
                  <a:lnTo>
                    <a:pt x="75" y="110"/>
                  </a:lnTo>
                  <a:lnTo>
                    <a:pt x="72" y="108"/>
                  </a:lnTo>
                  <a:lnTo>
                    <a:pt x="70" y="108"/>
                  </a:lnTo>
                  <a:lnTo>
                    <a:pt x="70" y="107"/>
                  </a:lnTo>
                  <a:lnTo>
                    <a:pt x="70" y="106"/>
                  </a:lnTo>
                  <a:lnTo>
                    <a:pt x="69" y="104"/>
                  </a:lnTo>
                  <a:lnTo>
                    <a:pt x="68" y="103"/>
                  </a:lnTo>
                  <a:lnTo>
                    <a:pt x="68" y="103"/>
                  </a:lnTo>
                  <a:lnTo>
                    <a:pt x="64" y="101"/>
                  </a:lnTo>
                  <a:lnTo>
                    <a:pt x="64" y="99"/>
                  </a:lnTo>
                  <a:lnTo>
                    <a:pt x="63" y="98"/>
                  </a:lnTo>
                  <a:lnTo>
                    <a:pt x="60" y="95"/>
                  </a:lnTo>
                  <a:lnTo>
                    <a:pt x="60" y="95"/>
                  </a:lnTo>
                  <a:lnTo>
                    <a:pt x="59" y="95"/>
                  </a:lnTo>
                  <a:lnTo>
                    <a:pt x="59" y="96"/>
                  </a:lnTo>
                  <a:lnTo>
                    <a:pt x="59" y="96"/>
                  </a:lnTo>
                  <a:lnTo>
                    <a:pt x="60" y="97"/>
                  </a:lnTo>
                  <a:lnTo>
                    <a:pt x="60" y="98"/>
                  </a:lnTo>
                  <a:lnTo>
                    <a:pt x="60" y="99"/>
                  </a:lnTo>
                  <a:lnTo>
                    <a:pt x="61" y="101"/>
                  </a:lnTo>
                  <a:lnTo>
                    <a:pt x="61" y="102"/>
                  </a:lnTo>
                  <a:lnTo>
                    <a:pt x="62" y="103"/>
                  </a:lnTo>
                  <a:lnTo>
                    <a:pt x="62" y="105"/>
                  </a:lnTo>
                  <a:lnTo>
                    <a:pt x="62" y="106"/>
                  </a:lnTo>
                  <a:lnTo>
                    <a:pt x="61" y="105"/>
                  </a:lnTo>
                  <a:lnTo>
                    <a:pt x="60" y="104"/>
                  </a:lnTo>
                  <a:lnTo>
                    <a:pt x="60" y="104"/>
                  </a:lnTo>
                  <a:lnTo>
                    <a:pt x="59" y="102"/>
                  </a:lnTo>
                  <a:lnTo>
                    <a:pt x="58" y="102"/>
                  </a:lnTo>
                  <a:lnTo>
                    <a:pt x="56" y="99"/>
                  </a:lnTo>
                  <a:lnTo>
                    <a:pt x="54" y="97"/>
                  </a:lnTo>
                  <a:lnTo>
                    <a:pt x="51" y="95"/>
                  </a:lnTo>
                  <a:lnTo>
                    <a:pt x="50" y="95"/>
                  </a:lnTo>
                  <a:lnTo>
                    <a:pt x="50" y="95"/>
                  </a:lnTo>
                  <a:lnTo>
                    <a:pt x="49" y="95"/>
                  </a:lnTo>
                  <a:lnTo>
                    <a:pt x="48" y="96"/>
                  </a:lnTo>
                  <a:lnTo>
                    <a:pt x="47" y="97"/>
                  </a:lnTo>
                  <a:lnTo>
                    <a:pt x="47" y="98"/>
                  </a:lnTo>
                  <a:lnTo>
                    <a:pt x="46" y="99"/>
                  </a:lnTo>
                  <a:lnTo>
                    <a:pt x="44" y="99"/>
                  </a:lnTo>
                  <a:lnTo>
                    <a:pt x="43" y="98"/>
                  </a:lnTo>
                  <a:lnTo>
                    <a:pt x="42" y="97"/>
                  </a:lnTo>
                  <a:lnTo>
                    <a:pt x="41" y="97"/>
                  </a:lnTo>
                  <a:lnTo>
                    <a:pt x="40" y="96"/>
                  </a:lnTo>
                  <a:lnTo>
                    <a:pt x="38" y="95"/>
                  </a:lnTo>
                  <a:lnTo>
                    <a:pt x="37" y="97"/>
                  </a:lnTo>
                  <a:lnTo>
                    <a:pt x="37" y="94"/>
                  </a:lnTo>
                  <a:lnTo>
                    <a:pt x="37" y="91"/>
                  </a:lnTo>
                  <a:lnTo>
                    <a:pt x="37" y="91"/>
                  </a:lnTo>
                  <a:lnTo>
                    <a:pt x="37" y="90"/>
                  </a:lnTo>
                  <a:lnTo>
                    <a:pt x="40" y="87"/>
                  </a:lnTo>
                  <a:lnTo>
                    <a:pt x="40" y="86"/>
                  </a:lnTo>
                  <a:lnTo>
                    <a:pt x="40" y="85"/>
                  </a:lnTo>
                  <a:lnTo>
                    <a:pt x="39" y="84"/>
                  </a:lnTo>
                  <a:lnTo>
                    <a:pt x="38" y="84"/>
                  </a:lnTo>
                  <a:lnTo>
                    <a:pt x="37" y="84"/>
                  </a:lnTo>
                  <a:lnTo>
                    <a:pt x="35" y="83"/>
                  </a:lnTo>
                  <a:lnTo>
                    <a:pt x="34" y="82"/>
                  </a:lnTo>
                  <a:lnTo>
                    <a:pt x="34" y="84"/>
                  </a:lnTo>
                  <a:lnTo>
                    <a:pt x="34" y="86"/>
                  </a:lnTo>
                  <a:lnTo>
                    <a:pt x="35" y="87"/>
                  </a:lnTo>
                  <a:lnTo>
                    <a:pt x="34" y="88"/>
                  </a:lnTo>
                  <a:lnTo>
                    <a:pt x="34" y="88"/>
                  </a:lnTo>
                  <a:lnTo>
                    <a:pt x="33" y="88"/>
                  </a:lnTo>
                  <a:lnTo>
                    <a:pt x="32" y="87"/>
                  </a:lnTo>
                  <a:lnTo>
                    <a:pt x="32" y="86"/>
                  </a:lnTo>
                  <a:lnTo>
                    <a:pt x="31" y="85"/>
                  </a:lnTo>
                  <a:lnTo>
                    <a:pt x="30" y="83"/>
                  </a:lnTo>
                  <a:lnTo>
                    <a:pt x="30" y="83"/>
                  </a:lnTo>
                  <a:lnTo>
                    <a:pt x="29" y="83"/>
                  </a:lnTo>
                  <a:lnTo>
                    <a:pt x="28" y="83"/>
                  </a:lnTo>
                  <a:lnTo>
                    <a:pt x="27" y="81"/>
                  </a:lnTo>
                  <a:lnTo>
                    <a:pt x="27" y="79"/>
                  </a:lnTo>
                  <a:lnTo>
                    <a:pt x="26" y="77"/>
                  </a:lnTo>
                  <a:lnTo>
                    <a:pt x="26" y="76"/>
                  </a:lnTo>
                  <a:lnTo>
                    <a:pt x="25" y="75"/>
                  </a:lnTo>
                  <a:lnTo>
                    <a:pt x="24" y="69"/>
                  </a:lnTo>
                  <a:lnTo>
                    <a:pt x="24" y="69"/>
                  </a:lnTo>
                  <a:lnTo>
                    <a:pt x="23" y="68"/>
                  </a:lnTo>
                  <a:lnTo>
                    <a:pt x="23" y="68"/>
                  </a:lnTo>
                  <a:lnTo>
                    <a:pt x="22" y="67"/>
                  </a:lnTo>
                  <a:lnTo>
                    <a:pt x="22" y="66"/>
                  </a:lnTo>
                  <a:lnTo>
                    <a:pt x="22" y="63"/>
                  </a:lnTo>
                  <a:lnTo>
                    <a:pt x="22" y="62"/>
                  </a:lnTo>
                  <a:lnTo>
                    <a:pt x="22" y="62"/>
                  </a:lnTo>
                  <a:lnTo>
                    <a:pt x="23" y="62"/>
                  </a:lnTo>
                  <a:lnTo>
                    <a:pt x="24" y="63"/>
                  </a:lnTo>
                  <a:lnTo>
                    <a:pt x="24" y="63"/>
                  </a:lnTo>
                  <a:lnTo>
                    <a:pt x="25" y="64"/>
                  </a:lnTo>
                  <a:lnTo>
                    <a:pt x="26" y="66"/>
                  </a:lnTo>
                  <a:lnTo>
                    <a:pt x="27" y="66"/>
                  </a:lnTo>
                  <a:lnTo>
                    <a:pt x="28" y="66"/>
                  </a:lnTo>
                  <a:lnTo>
                    <a:pt x="29" y="66"/>
                  </a:lnTo>
                  <a:lnTo>
                    <a:pt x="29" y="66"/>
                  </a:lnTo>
                  <a:lnTo>
                    <a:pt x="29" y="64"/>
                  </a:lnTo>
                  <a:lnTo>
                    <a:pt x="29" y="63"/>
                  </a:lnTo>
                  <a:lnTo>
                    <a:pt x="28" y="61"/>
                  </a:lnTo>
                  <a:lnTo>
                    <a:pt x="27" y="59"/>
                  </a:lnTo>
                  <a:lnTo>
                    <a:pt x="27" y="57"/>
                  </a:lnTo>
                  <a:lnTo>
                    <a:pt x="27" y="56"/>
                  </a:lnTo>
                  <a:lnTo>
                    <a:pt x="28" y="53"/>
                  </a:lnTo>
                  <a:lnTo>
                    <a:pt x="27" y="51"/>
                  </a:lnTo>
                  <a:lnTo>
                    <a:pt x="27" y="49"/>
                  </a:lnTo>
                  <a:lnTo>
                    <a:pt x="27" y="47"/>
                  </a:lnTo>
                  <a:lnTo>
                    <a:pt x="27" y="47"/>
                  </a:lnTo>
                  <a:lnTo>
                    <a:pt x="26" y="45"/>
                  </a:lnTo>
                  <a:lnTo>
                    <a:pt x="26" y="44"/>
                  </a:lnTo>
                  <a:lnTo>
                    <a:pt x="26" y="37"/>
                  </a:lnTo>
                  <a:lnTo>
                    <a:pt x="26" y="35"/>
                  </a:lnTo>
                  <a:lnTo>
                    <a:pt x="27" y="34"/>
                  </a:lnTo>
                  <a:lnTo>
                    <a:pt x="26" y="32"/>
                  </a:lnTo>
                  <a:lnTo>
                    <a:pt x="28" y="32"/>
                  </a:lnTo>
                  <a:lnTo>
                    <a:pt x="29" y="31"/>
                  </a:lnTo>
                  <a:lnTo>
                    <a:pt x="29" y="31"/>
                  </a:lnTo>
                  <a:lnTo>
                    <a:pt x="30" y="31"/>
                  </a:lnTo>
                  <a:lnTo>
                    <a:pt x="31" y="31"/>
                  </a:lnTo>
                  <a:lnTo>
                    <a:pt x="32" y="31"/>
                  </a:lnTo>
                  <a:close/>
                  <a:moveTo>
                    <a:pt x="42" y="26"/>
                  </a:moveTo>
                  <a:lnTo>
                    <a:pt x="41" y="27"/>
                  </a:lnTo>
                  <a:lnTo>
                    <a:pt x="41" y="27"/>
                  </a:lnTo>
                  <a:lnTo>
                    <a:pt x="41" y="26"/>
                  </a:lnTo>
                  <a:lnTo>
                    <a:pt x="41" y="25"/>
                  </a:lnTo>
                  <a:lnTo>
                    <a:pt x="41" y="25"/>
                  </a:lnTo>
                  <a:lnTo>
                    <a:pt x="42" y="24"/>
                  </a:lnTo>
                  <a:lnTo>
                    <a:pt x="43" y="25"/>
                  </a:lnTo>
                  <a:lnTo>
                    <a:pt x="42" y="26"/>
                  </a:lnTo>
                  <a:close/>
                  <a:moveTo>
                    <a:pt x="33" y="23"/>
                  </a:moveTo>
                  <a:lnTo>
                    <a:pt x="33" y="24"/>
                  </a:lnTo>
                  <a:lnTo>
                    <a:pt x="32" y="24"/>
                  </a:lnTo>
                  <a:lnTo>
                    <a:pt x="32" y="23"/>
                  </a:lnTo>
                  <a:lnTo>
                    <a:pt x="32" y="23"/>
                  </a:lnTo>
                  <a:lnTo>
                    <a:pt x="32" y="22"/>
                  </a:lnTo>
                  <a:lnTo>
                    <a:pt x="32" y="23"/>
                  </a:lnTo>
                  <a:lnTo>
                    <a:pt x="33" y="23"/>
                  </a:lnTo>
                  <a:close/>
                  <a:moveTo>
                    <a:pt x="35" y="20"/>
                  </a:moveTo>
                  <a:lnTo>
                    <a:pt x="35" y="21"/>
                  </a:lnTo>
                  <a:lnTo>
                    <a:pt x="35" y="21"/>
                  </a:lnTo>
                  <a:lnTo>
                    <a:pt x="34" y="20"/>
                  </a:lnTo>
                  <a:lnTo>
                    <a:pt x="33" y="20"/>
                  </a:lnTo>
                  <a:lnTo>
                    <a:pt x="33" y="19"/>
                  </a:lnTo>
                  <a:lnTo>
                    <a:pt x="33" y="19"/>
                  </a:lnTo>
                  <a:lnTo>
                    <a:pt x="35" y="20"/>
                  </a:lnTo>
                  <a:close/>
                  <a:moveTo>
                    <a:pt x="39" y="6"/>
                  </a:moveTo>
                  <a:lnTo>
                    <a:pt x="38" y="6"/>
                  </a:lnTo>
                  <a:lnTo>
                    <a:pt x="38" y="6"/>
                  </a:lnTo>
                  <a:lnTo>
                    <a:pt x="38" y="5"/>
                  </a:lnTo>
                  <a:lnTo>
                    <a:pt x="39" y="5"/>
                  </a:lnTo>
                  <a:lnTo>
                    <a:pt x="39" y="5"/>
                  </a:lnTo>
                  <a:lnTo>
                    <a:pt x="39" y="6"/>
                  </a:lnTo>
                  <a:close/>
                  <a:moveTo>
                    <a:pt x="37" y="1"/>
                  </a:moveTo>
                  <a:lnTo>
                    <a:pt x="35" y="2"/>
                  </a:lnTo>
                  <a:lnTo>
                    <a:pt x="35" y="2"/>
                  </a:lnTo>
                  <a:lnTo>
                    <a:pt x="35" y="1"/>
                  </a:lnTo>
                  <a:lnTo>
                    <a:pt x="35" y="0"/>
                  </a:lnTo>
                  <a:lnTo>
                    <a:pt x="35" y="0"/>
                  </a:lnTo>
                  <a:lnTo>
                    <a:pt x="37"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346"/>
            <p:cNvSpPr>
              <a:spLocks/>
            </p:cNvSpPr>
            <p:nvPr/>
          </p:nvSpPr>
          <p:spPr bwMode="auto">
            <a:xfrm>
              <a:off x="2894013" y="1719263"/>
              <a:ext cx="257175" cy="403225"/>
            </a:xfrm>
            <a:custGeom>
              <a:avLst/>
              <a:gdLst>
                <a:gd name="T0" fmla="*/ 134 w 162"/>
                <a:gd name="T1" fmla="*/ 58 h 254"/>
                <a:gd name="T2" fmla="*/ 123 w 162"/>
                <a:gd name="T3" fmla="*/ 62 h 254"/>
                <a:gd name="T4" fmla="*/ 109 w 162"/>
                <a:gd name="T5" fmla="*/ 68 h 254"/>
                <a:gd name="T6" fmla="*/ 103 w 162"/>
                <a:gd name="T7" fmla="*/ 78 h 254"/>
                <a:gd name="T8" fmla="*/ 101 w 162"/>
                <a:gd name="T9" fmla="*/ 90 h 254"/>
                <a:gd name="T10" fmla="*/ 95 w 162"/>
                <a:gd name="T11" fmla="*/ 101 h 254"/>
                <a:gd name="T12" fmla="*/ 92 w 162"/>
                <a:gd name="T13" fmla="*/ 104 h 254"/>
                <a:gd name="T14" fmla="*/ 95 w 162"/>
                <a:gd name="T15" fmla="*/ 109 h 254"/>
                <a:gd name="T16" fmla="*/ 97 w 162"/>
                <a:gd name="T17" fmla="*/ 115 h 254"/>
                <a:gd name="T18" fmla="*/ 103 w 162"/>
                <a:gd name="T19" fmla="*/ 123 h 254"/>
                <a:gd name="T20" fmla="*/ 114 w 162"/>
                <a:gd name="T21" fmla="*/ 133 h 254"/>
                <a:gd name="T22" fmla="*/ 126 w 162"/>
                <a:gd name="T23" fmla="*/ 139 h 254"/>
                <a:gd name="T24" fmla="*/ 134 w 162"/>
                <a:gd name="T25" fmla="*/ 131 h 254"/>
                <a:gd name="T26" fmla="*/ 134 w 162"/>
                <a:gd name="T27" fmla="*/ 144 h 254"/>
                <a:gd name="T28" fmla="*/ 140 w 162"/>
                <a:gd name="T29" fmla="*/ 153 h 254"/>
                <a:gd name="T30" fmla="*/ 155 w 162"/>
                <a:gd name="T31" fmla="*/ 165 h 254"/>
                <a:gd name="T32" fmla="*/ 157 w 162"/>
                <a:gd name="T33" fmla="*/ 179 h 254"/>
                <a:gd name="T34" fmla="*/ 159 w 162"/>
                <a:gd name="T35" fmla="*/ 195 h 254"/>
                <a:gd name="T36" fmla="*/ 156 w 162"/>
                <a:gd name="T37" fmla="*/ 203 h 254"/>
                <a:gd name="T38" fmla="*/ 156 w 162"/>
                <a:gd name="T39" fmla="*/ 214 h 254"/>
                <a:gd name="T40" fmla="*/ 162 w 162"/>
                <a:gd name="T41" fmla="*/ 226 h 254"/>
                <a:gd name="T42" fmla="*/ 158 w 162"/>
                <a:gd name="T43" fmla="*/ 234 h 254"/>
                <a:gd name="T44" fmla="*/ 156 w 162"/>
                <a:gd name="T45" fmla="*/ 242 h 254"/>
                <a:gd name="T46" fmla="*/ 152 w 162"/>
                <a:gd name="T47" fmla="*/ 252 h 254"/>
                <a:gd name="T48" fmla="*/ 134 w 162"/>
                <a:gd name="T49" fmla="*/ 245 h 254"/>
                <a:gd name="T50" fmla="*/ 120 w 162"/>
                <a:gd name="T51" fmla="*/ 233 h 254"/>
                <a:gd name="T52" fmla="*/ 92 w 162"/>
                <a:gd name="T53" fmla="*/ 218 h 254"/>
                <a:gd name="T54" fmla="*/ 70 w 162"/>
                <a:gd name="T55" fmla="*/ 198 h 254"/>
                <a:gd name="T56" fmla="*/ 64 w 162"/>
                <a:gd name="T57" fmla="*/ 178 h 254"/>
                <a:gd name="T58" fmla="*/ 54 w 162"/>
                <a:gd name="T59" fmla="*/ 159 h 254"/>
                <a:gd name="T60" fmla="*/ 36 w 162"/>
                <a:gd name="T61" fmla="*/ 126 h 254"/>
                <a:gd name="T62" fmla="*/ 23 w 162"/>
                <a:gd name="T63" fmla="*/ 101 h 254"/>
                <a:gd name="T64" fmla="*/ 4 w 162"/>
                <a:gd name="T65" fmla="*/ 80 h 254"/>
                <a:gd name="T66" fmla="*/ 0 w 162"/>
                <a:gd name="T67" fmla="*/ 66 h 254"/>
                <a:gd name="T68" fmla="*/ 13 w 162"/>
                <a:gd name="T69" fmla="*/ 47 h 254"/>
                <a:gd name="T70" fmla="*/ 14 w 162"/>
                <a:gd name="T71" fmla="*/ 53 h 254"/>
                <a:gd name="T72" fmla="*/ 11 w 162"/>
                <a:gd name="T73" fmla="*/ 58 h 254"/>
                <a:gd name="T74" fmla="*/ 14 w 162"/>
                <a:gd name="T75" fmla="*/ 60 h 254"/>
                <a:gd name="T76" fmla="*/ 23 w 162"/>
                <a:gd name="T77" fmla="*/ 65 h 254"/>
                <a:gd name="T78" fmla="*/ 30 w 162"/>
                <a:gd name="T79" fmla="*/ 67 h 254"/>
                <a:gd name="T80" fmla="*/ 32 w 162"/>
                <a:gd name="T81" fmla="*/ 61 h 254"/>
                <a:gd name="T82" fmla="*/ 35 w 162"/>
                <a:gd name="T83" fmla="*/ 51 h 254"/>
                <a:gd name="T84" fmla="*/ 39 w 162"/>
                <a:gd name="T85" fmla="*/ 48 h 254"/>
                <a:gd name="T86" fmla="*/ 45 w 162"/>
                <a:gd name="T87" fmla="*/ 40 h 254"/>
                <a:gd name="T88" fmla="*/ 66 w 162"/>
                <a:gd name="T89" fmla="*/ 26 h 254"/>
                <a:gd name="T90" fmla="*/ 72 w 162"/>
                <a:gd name="T91" fmla="*/ 13 h 254"/>
                <a:gd name="T92" fmla="*/ 70 w 162"/>
                <a:gd name="T93" fmla="*/ 3 h 254"/>
                <a:gd name="T94" fmla="*/ 75 w 162"/>
                <a:gd name="T95" fmla="*/ 0 h 254"/>
                <a:gd name="T96" fmla="*/ 81 w 162"/>
                <a:gd name="T97" fmla="*/ 4 h 254"/>
                <a:gd name="T98" fmla="*/ 86 w 162"/>
                <a:gd name="T99" fmla="*/ 12 h 254"/>
                <a:gd name="T100" fmla="*/ 94 w 162"/>
                <a:gd name="T101" fmla="*/ 18 h 254"/>
                <a:gd name="T102" fmla="*/ 99 w 162"/>
                <a:gd name="T103" fmla="*/ 26 h 254"/>
                <a:gd name="T104" fmla="*/ 103 w 162"/>
                <a:gd name="T105" fmla="*/ 33 h 254"/>
                <a:gd name="T106" fmla="*/ 112 w 162"/>
                <a:gd name="T107" fmla="*/ 33 h 254"/>
                <a:gd name="T108" fmla="*/ 121 w 162"/>
                <a:gd name="T109" fmla="*/ 32 h 254"/>
                <a:gd name="T110" fmla="*/ 131 w 162"/>
                <a:gd name="T111" fmla="*/ 33 h 254"/>
                <a:gd name="T112" fmla="*/ 137 w 162"/>
                <a:gd name="T113" fmla="*/ 38 h 254"/>
                <a:gd name="T114" fmla="*/ 134 w 162"/>
                <a:gd name="T115" fmla="*/ 5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2" h="254">
                  <a:moveTo>
                    <a:pt x="139" y="59"/>
                  </a:moveTo>
                  <a:lnTo>
                    <a:pt x="139" y="60"/>
                  </a:lnTo>
                  <a:lnTo>
                    <a:pt x="139" y="60"/>
                  </a:lnTo>
                  <a:lnTo>
                    <a:pt x="138" y="60"/>
                  </a:lnTo>
                  <a:lnTo>
                    <a:pt x="137" y="60"/>
                  </a:lnTo>
                  <a:lnTo>
                    <a:pt x="136" y="60"/>
                  </a:lnTo>
                  <a:lnTo>
                    <a:pt x="136" y="60"/>
                  </a:lnTo>
                  <a:lnTo>
                    <a:pt x="135" y="59"/>
                  </a:lnTo>
                  <a:lnTo>
                    <a:pt x="134" y="58"/>
                  </a:lnTo>
                  <a:lnTo>
                    <a:pt x="134" y="58"/>
                  </a:lnTo>
                  <a:lnTo>
                    <a:pt x="132" y="58"/>
                  </a:lnTo>
                  <a:lnTo>
                    <a:pt x="131" y="58"/>
                  </a:lnTo>
                  <a:lnTo>
                    <a:pt x="130" y="58"/>
                  </a:lnTo>
                  <a:lnTo>
                    <a:pt x="129" y="58"/>
                  </a:lnTo>
                  <a:lnTo>
                    <a:pt x="128" y="59"/>
                  </a:lnTo>
                  <a:lnTo>
                    <a:pt x="128" y="60"/>
                  </a:lnTo>
                  <a:lnTo>
                    <a:pt x="127" y="61"/>
                  </a:lnTo>
                  <a:lnTo>
                    <a:pt x="125" y="61"/>
                  </a:lnTo>
                  <a:lnTo>
                    <a:pt x="124" y="61"/>
                  </a:lnTo>
                  <a:lnTo>
                    <a:pt x="123" y="62"/>
                  </a:lnTo>
                  <a:lnTo>
                    <a:pt x="121" y="62"/>
                  </a:lnTo>
                  <a:lnTo>
                    <a:pt x="120" y="62"/>
                  </a:lnTo>
                  <a:lnTo>
                    <a:pt x="119" y="62"/>
                  </a:lnTo>
                  <a:lnTo>
                    <a:pt x="117" y="63"/>
                  </a:lnTo>
                  <a:lnTo>
                    <a:pt x="116" y="63"/>
                  </a:lnTo>
                  <a:lnTo>
                    <a:pt x="115" y="64"/>
                  </a:lnTo>
                  <a:lnTo>
                    <a:pt x="114" y="64"/>
                  </a:lnTo>
                  <a:lnTo>
                    <a:pt x="112" y="66"/>
                  </a:lnTo>
                  <a:lnTo>
                    <a:pt x="111" y="66"/>
                  </a:lnTo>
                  <a:lnTo>
                    <a:pt x="109" y="68"/>
                  </a:lnTo>
                  <a:lnTo>
                    <a:pt x="107" y="69"/>
                  </a:lnTo>
                  <a:lnTo>
                    <a:pt x="106" y="70"/>
                  </a:lnTo>
                  <a:lnTo>
                    <a:pt x="104" y="71"/>
                  </a:lnTo>
                  <a:lnTo>
                    <a:pt x="104" y="71"/>
                  </a:lnTo>
                  <a:lnTo>
                    <a:pt x="103" y="71"/>
                  </a:lnTo>
                  <a:lnTo>
                    <a:pt x="103" y="72"/>
                  </a:lnTo>
                  <a:lnTo>
                    <a:pt x="103" y="73"/>
                  </a:lnTo>
                  <a:lnTo>
                    <a:pt x="103" y="76"/>
                  </a:lnTo>
                  <a:lnTo>
                    <a:pt x="103" y="77"/>
                  </a:lnTo>
                  <a:lnTo>
                    <a:pt x="103" y="78"/>
                  </a:lnTo>
                  <a:lnTo>
                    <a:pt x="102" y="80"/>
                  </a:lnTo>
                  <a:lnTo>
                    <a:pt x="101" y="82"/>
                  </a:lnTo>
                  <a:lnTo>
                    <a:pt x="100" y="83"/>
                  </a:lnTo>
                  <a:lnTo>
                    <a:pt x="100" y="84"/>
                  </a:lnTo>
                  <a:lnTo>
                    <a:pt x="100" y="85"/>
                  </a:lnTo>
                  <a:lnTo>
                    <a:pt x="101" y="86"/>
                  </a:lnTo>
                  <a:lnTo>
                    <a:pt x="101" y="87"/>
                  </a:lnTo>
                  <a:lnTo>
                    <a:pt x="101" y="88"/>
                  </a:lnTo>
                  <a:lnTo>
                    <a:pt x="101" y="89"/>
                  </a:lnTo>
                  <a:lnTo>
                    <a:pt x="101" y="90"/>
                  </a:lnTo>
                  <a:lnTo>
                    <a:pt x="100" y="90"/>
                  </a:lnTo>
                  <a:lnTo>
                    <a:pt x="99" y="91"/>
                  </a:lnTo>
                  <a:lnTo>
                    <a:pt x="97" y="93"/>
                  </a:lnTo>
                  <a:lnTo>
                    <a:pt x="95" y="95"/>
                  </a:lnTo>
                  <a:lnTo>
                    <a:pt x="94" y="96"/>
                  </a:lnTo>
                  <a:lnTo>
                    <a:pt x="94" y="97"/>
                  </a:lnTo>
                  <a:lnTo>
                    <a:pt x="94" y="98"/>
                  </a:lnTo>
                  <a:lnTo>
                    <a:pt x="94" y="99"/>
                  </a:lnTo>
                  <a:lnTo>
                    <a:pt x="94" y="100"/>
                  </a:lnTo>
                  <a:lnTo>
                    <a:pt x="95" y="101"/>
                  </a:lnTo>
                  <a:lnTo>
                    <a:pt x="95" y="101"/>
                  </a:lnTo>
                  <a:lnTo>
                    <a:pt x="94" y="102"/>
                  </a:lnTo>
                  <a:lnTo>
                    <a:pt x="94" y="102"/>
                  </a:lnTo>
                  <a:lnTo>
                    <a:pt x="93" y="102"/>
                  </a:lnTo>
                  <a:lnTo>
                    <a:pt x="93" y="102"/>
                  </a:lnTo>
                  <a:lnTo>
                    <a:pt x="92" y="102"/>
                  </a:lnTo>
                  <a:lnTo>
                    <a:pt x="92" y="102"/>
                  </a:lnTo>
                  <a:lnTo>
                    <a:pt x="92" y="103"/>
                  </a:lnTo>
                  <a:lnTo>
                    <a:pt x="92" y="103"/>
                  </a:lnTo>
                  <a:lnTo>
                    <a:pt x="92" y="104"/>
                  </a:lnTo>
                  <a:lnTo>
                    <a:pt x="92" y="104"/>
                  </a:lnTo>
                  <a:lnTo>
                    <a:pt x="91" y="105"/>
                  </a:lnTo>
                  <a:lnTo>
                    <a:pt x="92" y="105"/>
                  </a:lnTo>
                  <a:lnTo>
                    <a:pt x="92" y="106"/>
                  </a:lnTo>
                  <a:lnTo>
                    <a:pt x="93" y="106"/>
                  </a:lnTo>
                  <a:lnTo>
                    <a:pt x="94" y="107"/>
                  </a:lnTo>
                  <a:lnTo>
                    <a:pt x="94" y="107"/>
                  </a:lnTo>
                  <a:lnTo>
                    <a:pt x="95" y="108"/>
                  </a:lnTo>
                  <a:lnTo>
                    <a:pt x="95" y="108"/>
                  </a:lnTo>
                  <a:lnTo>
                    <a:pt x="95" y="109"/>
                  </a:lnTo>
                  <a:lnTo>
                    <a:pt x="94" y="109"/>
                  </a:lnTo>
                  <a:lnTo>
                    <a:pt x="94" y="110"/>
                  </a:lnTo>
                  <a:lnTo>
                    <a:pt x="95" y="111"/>
                  </a:lnTo>
                  <a:lnTo>
                    <a:pt x="96" y="111"/>
                  </a:lnTo>
                  <a:lnTo>
                    <a:pt x="96" y="112"/>
                  </a:lnTo>
                  <a:lnTo>
                    <a:pt x="96" y="113"/>
                  </a:lnTo>
                  <a:lnTo>
                    <a:pt x="96" y="113"/>
                  </a:lnTo>
                  <a:lnTo>
                    <a:pt x="97" y="114"/>
                  </a:lnTo>
                  <a:lnTo>
                    <a:pt x="97" y="115"/>
                  </a:lnTo>
                  <a:lnTo>
                    <a:pt x="97" y="115"/>
                  </a:lnTo>
                  <a:lnTo>
                    <a:pt x="98" y="116"/>
                  </a:lnTo>
                  <a:lnTo>
                    <a:pt x="99" y="117"/>
                  </a:lnTo>
                  <a:lnTo>
                    <a:pt x="99" y="117"/>
                  </a:lnTo>
                  <a:lnTo>
                    <a:pt x="100" y="117"/>
                  </a:lnTo>
                  <a:lnTo>
                    <a:pt x="100" y="118"/>
                  </a:lnTo>
                  <a:lnTo>
                    <a:pt x="100" y="118"/>
                  </a:lnTo>
                  <a:lnTo>
                    <a:pt x="100" y="120"/>
                  </a:lnTo>
                  <a:lnTo>
                    <a:pt x="102" y="120"/>
                  </a:lnTo>
                  <a:lnTo>
                    <a:pt x="103" y="122"/>
                  </a:lnTo>
                  <a:lnTo>
                    <a:pt x="103" y="123"/>
                  </a:lnTo>
                  <a:lnTo>
                    <a:pt x="105" y="124"/>
                  </a:lnTo>
                  <a:lnTo>
                    <a:pt x="105" y="126"/>
                  </a:lnTo>
                  <a:lnTo>
                    <a:pt x="103" y="129"/>
                  </a:lnTo>
                  <a:lnTo>
                    <a:pt x="102" y="131"/>
                  </a:lnTo>
                  <a:lnTo>
                    <a:pt x="104" y="131"/>
                  </a:lnTo>
                  <a:lnTo>
                    <a:pt x="107" y="131"/>
                  </a:lnTo>
                  <a:lnTo>
                    <a:pt x="110" y="131"/>
                  </a:lnTo>
                  <a:lnTo>
                    <a:pt x="112" y="132"/>
                  </a:lnTo>
                  <a:lnTo>
                    <a:pt x="113" y="132"/>
                  </a:lnTo>
                  <a:lnTo>
                    <a:pt x="114" y="133"/>
                  </a:lnTo>
                  <a:lnTo>
                    <a:pt x="114" y="134"/>
                  </a:lnTo>
                  <a:lnTo>
                    <a:pt x="114" y="135"/>
                  </a:lnTo>
                  <a:lnTo>
                    <a:pt x="115" y="136"/>
                  </a:lnTo>
                  <a:lnTo>
                    <a:pt x="116" y="137"/>
                  </a:lnTo>
                  <a:lnTo>
                    <a:pt x="116" y="138"/>
                  </a:lnTo>
                  <a:lnTo>
                    <a:pt x="116" y="139"/>
                  </a:lnTo>
                  <a:lnTo>
                    <a:pt x="116" y="139"/>
                  </a:lnTo>
                  <a:lnTo>
                    <a:pt x="119" y="139"/>
                  </a:lnTo>
                  <a:lnTo>
                    <a:pt x="122" y="139"/>
                  </a:lnTo>
                  <a:lnTo>
                    <a:pt x="126" y="139"/>
                  </a:lnTo>
                  <a:lnTo>
                    <a:pt x="127" y="138"/>
                  </a:lnTo>
                  <a:lnTo>
                    <a:pt x="128" y="137"/>
                  </a:lnTo>
                  <a:lnTo>
                    <a:pt x="129" y="136"/>
                  </a:lnTo>
                  <a:lnTo>
                    <a:pt x="130" y="136"/>
                  </a:lnTo>
                  <a:lnTo>
                    <a:pt x="131" y="134"/>
                  </a:lnTo>
                  <a:lnTo>
                    <a:pt x="132" y="134"/>
                  </a:lnTo>
                  <a:lnTo>
                    <a:pt x="132" y="133"/>
                  </a:lnTo>
                  <a:lnTo>
                    <a:pt x="133" y="132"/>
                  </a:lnTo>
                  <a:lnTo>
                    <a:pt x="134" y="132"/>
                  </a:lnTo>
                  <a:lnTo>
                    <a:pt x="134" y="131"/>
                  </a:lnTo>
                  <a:lnTo>
                    <a:pt x="135" y="131"/>
                  </a:lnTo>
                  <a:lnTo>
                    <a:pt x="134" y="132"/>
                  </a:lnTo>
                  <a:lnTo>
                    <a:pt x="134" y="133"/>
                  </a:lnTo>
                  <a:lnTo>
                    <a:pt x="134" y="134"/>
                  </a:lnTo>
                  <a:lnTo>
                    <a:pt x="135" y="135"/>
                  </a:lnTo>
                  <a:lnTo>
                    <a:pt x="134" y="136"/>
                  </a:lnTo>
                  <a:lnTo>
                    <a:pt x="134" y="136"/>
                  </a:lnTo>
                  <a:lnTo>
                    <a:pt x="134" y="138"/>
                  </a:lnTo>
                  <a:lnTo>
                    <a:pt x="134" y="141"/>
                  </a:lnTo>
                  <a:lnTo>
                    <a:pt x="134" y="144"/>
                  </a:lnTo>
                  <a:lnTo>
                    <a:pt x="134" y="147"/>
                  </a:lnTo>
                  <a:lnTo>
                    <a:pt x="135" y="150"/>
                  </a:lnTo>
                  <a:lnTo>
                    <a:pt x="135" y="152"/>
                  </a:lnTo>
                  <a:lnTo>
                    <a:pt x="135" y="152"/>
                  </a:lnTo>
                  <a:lnTo>
                    <a:pt x="136" y="151"/>
                  </a:lnTo>
                  <a:lnTo>
                    <a:pt x="137" y="153"/>
                  </a:lnTo>
                  <a:lnTo>
                    <a:pt x="138" y="153"/>
                  </a:lnTo>
                  <a:lnTo>
                    <a:pt x="138" y="153"/>
                  </a:lnTo>
                  <a:lnTo>
                    <a:pt x="139" y="153"/>
                  </a:lnTo>
                  <a:lnTo>
                    <a:pt x="140" y="153"/>
                  </a:lnTo>
                  <a:lnTo>
                    <a:pt x="141" y="152"/>
                  </a:lnTo>
                  <a:lnTo>
                    <a:pt x="144" y="151"/>
                  </a:lnTo>
                  <a:lnTo>
                    <a:pt x="145" y="151"/>
                  </a:lnTo>
                  <a:lnTo>
                    <a:pt x="147" y="152"/>
                  </a:lnTo>
                  <a:lnTo>
                    <a:pt x="148" y="152"/>
                  </a:lnTo>
                  <a:lnTo>
                    <a:pt x="150" y="154"/>
                  </a:lnTo>
                  <a:lnTo>
                    <a:pt x="151" y="157"/>
                  </a:lnTo>
                  <a:lnTo>
                    <a:pt x="152" y="159"/>
                  </a:lnTo>
                  <a:lnTo>
                    <a:pt x="154" y="161"/>
                  </a:lnTo>
                  <a:lnTo>
                    <a:pt x="155" y="165"/>
                  </a:lnTo>
                  <a:lnTo>
                    <a:pt x="157" y="168"/>
                  </a:lnTo>
                  <a:lnTo>
                    <a:pt x="158" y="170"/>
                  </a:lnTo>
                  <a:lnTo>
                    <a:pt x="160" y="174"/>
                  </a:lnTo>
                  <a:lnTo>
                    <a:pt x="160" y="174"/>
                  </a:lnTo>
                  <a:lnTo>
                    <a:pt x="159" y="175"/>
                  </a:lnTo>
                  <a:lnTo>
                    <a:pt x="159" y="176"/>
                  </a:lnTo>
                  <a:lnTo>
                    <a:pt x="159" y="177"/>
                  </a:lnTo>
                  <a:lnTo>
                    <a:pt x="158" y="177"/>
                  </a:lnTo>
                  <a:lnTo>
                    <a:pt x="157" y="178"/>
                  </a:lnTo>
                  <a:lnTo>
                    <a:pt x="157" y="179"/>
                  </a:lnTo>
                  <a:lnTo>
                    <a:pt x="157" y="180"/>
                  </a:lnTo>
                  <a:lnTo>
                    <a:pt x="157" y="185"/>
                  </a:lnTo>
                  <a:lnTo>
                    <a:pt x="157" y="187"/>
                  </a:lnTo>
                  <a:lnTo>
                    <a:pt x="157" y="188"/>
                  </a:lnTo>
                  <a:lnTo>
                    <a:pt x="157" y="189"/>
                  </a:lnTo>
                  <a:lnTo>
                    <a:pt x="157" y="189"/>
                  </a:lnTo>
                  <a:lnTo>
                    <a:pt x="157" y="191"/>
                  </a:lnTo>
                  <a:lnTo>
                    <a:pt x="158" y="193"/>
                  </a:lnTo>
                  <a:lnTo>
                    <a:pt x="159" y="194"/>
                  </a:lnTo>
                  <a:lnTo>
                    <a:pt x="159" y="195"/>
                  </a:lnTo>
                  <a:lnTo>
                    <a:pt x="159" y="196"/>
                  </a:lnTo>
                  <a:lnTo>
                    <a:pt x="159" y="196"/>
                  </a:lnTo>
                  <a:lnTo>
                    <a:pt x="158" y="198"/>
                  </a:lnTo>
                  <a:lnTo>
                    <a:pt x="158" y="198"/>
                  </a:lnTo>
                  <a:lnTo>
                    <a:pt x="158" y="200"/>
                  </a:lnTo>
                  <a:lnTo>
                    <a:pt x="158" y="200"/>
                  </a:lnTo>
                  <a:lnTo>
                    <a:pt x="157" y="201"/>
                  </a:lnTo>
                  <a:lnTo>
                    <a:pt x="156" y="202"/>
                  </a:lnTo>
                  <a:lnTo>
                    <a:pt x="156" y="202"/>
                  </a:lnTo>
                  <a:lnTo>
                    <a:pt x="156" y="203"/>
                  </a:lnTo>
                  <a:lnTo>
                    <a:pt x="155" y="204"/>
                  </a:lnTo>
                  <a:lnTo>
                    <a:pt x="155" y="205"/>
                  </a:lnTo>
                  <a:lnTo>
                    <a:pt x="154" y="205"/>
                  </a:lnTo>
                  <a:lnTo>
                    <a:pt x="154" y="207"/>
                  </a:lnTo>
                  <a:lnTo>
                    <a:pt x="154" y="208"/>
                  </a:lnTo>
                  <a:lnTo>
                    <a:pt x="155" y="209"/>
                  </a:lnTo>
                  <a:lnTo>
                    <a:pt x="157" y="211"/>
                  </a:lnTo>
                  <a:lnTo>
                    <a:pt x="157" y="211"/>
                  </a:lnTo>
                  <a:lnTo>
                    <a:pt x="156" y="213"/>
                  </a:lnTo>
                  <a:lnTo>
                    <a:pt x="156" y="214"/>
                  </a:lnTo>
                  <a:lnTo>
                    <a:pt x="155" y="216"/>
                  </a:lnTo>
                  <a:lnTo>
                    <a:pt x="155" y="217"/>
                  </a:lnTo>
                  <a:lnTo>
                    <a:pt x="155" y="218"/>
                  </a:lnTo>
                  <a:lnTo>
                    <a:pt x="158" y="224"/>
                  </a:lnTo>
                  <a:lnTo>
                    <a:pt x="158" y="224"/>
                  </a:lnTo>
                  <a:lnTo>
                    <a:pt x="159" y="225"/>
                  </a:lnTo>
                  <a:lnTo>
                    <a:pt x="160" y="225"/>
                  </a:lnTo>
                  <a:lnTo>
                    <a:pt x="161" y="225"/>
                  </a:lnTo>
                  <a:lnTo>
                    <a:pt x="162" y="226"/>
                  </a:lnTo>
                  <a:lnTo>
                    <a:pt x="162" y="226"/>
                  </a:lnTo>
                  <a:lnTo>
                    <a:pt x="162" y="226"/>
                  </a:lnTo>
                  <a:lnTo>
                    <a:pt x="161" y="227"/>
                  </a:lnTo>
                  <a:lnTo>
                    <a:pt x="160" y="228"/>
                  </a:lnTo>
                  <a:lnTo>
                    <a:pt x="160" y="228"/>
                  </a:lnTo>
                  <a:lnTo>
                    <a:pt x="160" y="229"/>
                  </a:lnTo>
                  <a:lnTo>
                    <a:pt x="160" y="230"/>
                  </a:lnTo>
                  <a:lnTo>
                    <a:pt x="160" y="231"/>
                  </a:lnTo>
                  <a:lnTo>
                    <a:pt x="159" y="231"/>
                  </a:lnTo>
                  <a:lnTo>
                    <a:pt x="158" y="233"/>
                  </a:lnTo>
                  <a:lnTo>
                    <a:pt x="158" y="234"/>
                  </a:lnTo>
                  <a:lnTo>
                    <a:pt x="157" y="236"/>
                  </a:lnTo>
                  <a:lnTo>
                    <a:pt x="156" y="237"/>
                  </a:lnTo>
                  <a:lnTo>
                    <a:pt x="156" y="237"/>
                  </a:lnTo>
                  <a:lnTo>
                    <a:pt x="155" y="238"/>
                  </a:lnTo>
                  <a:lnTo>
                    <a:pt x="154" y="239"/>
                  </a:lnTo>
                  <a:lnTo>
                    <a:pt x="154" y="239"/>
                  </a:lnTo>
                  <a:lnTo>
                    <a:pt x="154" y="240"/>
                  </a:lnTo>
                  <a:lnTo>
                    <a:pt x="155" y="241"/>
                  </a:lnTo>
                  <a:lnTo>
                    <a:pt x="155" y="241"/>
                  </a:lnTo>
                  <a:lnTo>
                    <a:pt x="156" y="242"/>
                  </a:lnTo>
                  <a:lnTo>
                    <a:pt x="156" y="243"/>
                  </a:lnTo>
                  <a:lnTo>
                    <a:pt x="155" y="244"/>
                  </a:lnTo>
                  <a:lnTo>
                    <a:pt x="154" y="245"/>
                  </a:lnTo>
                  <a:lnTo>
                    <a:pt x="152" y="245"/>
                  </a:lnTo>
                  <a:lnTo>
                    <a:pt x="152" y="246"/>
                  </a:lnTo>
                  <a:lnTo>
                    <a:pt x="152" y="247"/>
                  </a:lnTo>
                  <a:lnTo>
                    <a:pt x="153" y="248"/>
                  </a:lnTo>
                  <a:lnTo>
                    <a:pt x="153" y="250"/>
                  </a:lnTo>
                  <a:lnTo>
                    <a:pt x="153" y="251"/>
                  </a:lnTo>
                  <a:lnTo>
                    <a:pt x="152" y="252"/>
                  </a:lnTo>
                  <a:lnTo>
                    <a:pt x="150" y="253"/>
                  </a:lnTo>
                  <a:lnTo>
                    <a:pt x="149" y="254"/>
                  </a:lnTo>
                  <a:lnTo>
                    <a:pt x="148" y="254"/>
                  </a:lnTo>
                  <a:lnTo>
                    <a:pt x="147" y="254"/>
                  </a:lnTo>
                  <a:lnTo>
                    <a:pt x="146" y="254"/>
                  </a:lnTo>
                  <a:lnTo>
                    <a:pt x="145" y="253"/>
                  </a:lnTo>
                  <a:lnTo>
                    <a:pt x="140" y="250"/>
                  </a:lnTo>
                  <a:lnTo>
                    <a:pt x="139" y="249"/>
                  </a:lnTo>
                  <a:lnTo>
                    <a:pt x="137" y="248"/>
                  </a:lnTo>
                  <a:lnTo>
                    <a:pt x="134" y="245"/>
                  </a:lnTo>
                  <a:lnTo>
                    <a:pt x="133" y="245"/>
                  </a:lnTo>
                  <a:lnTo>
                    <a:pt x="132" y="242"/>
                  </a:lnTo>
                  <a:lnTo>
                    <a:pt x="132" y="241"/>
                  </a:lnTo>
                  <a:lnTo>
                    <a:pt x="131" y="240"/>
                  </a:lnTo>
                  <a:lnTo>
                    <a:pt x="128" y="239"/>
                  </a:lnTo>
                  <a:lnTo>
                    <a:pt x="127" y="238"/>
                  </a:lnTo>
                  <a:lnTo>
                    <a:pt x="125" y="237"/>
                  </a:lnTo>
                  <a:lnTo>
                    <a:pt x="124" y="236"/>
                  </a:lnTo>
                  <a:lnTo>
                    <a:pt x="122" y="235"/>
                  </a:lnTo>
                  <a:lnTo>
                    <a:pt x="120" y="233"/>
                  </a:lnTo>
                  <a:lnTo>
                    <a:pt x="119" y="231"/>
                  </a:lnTo>
                  <a:lnTo>
                    <a:pt x="115" y="230"/>
                  </a:lnTo>
                  <a:lnTo>
                    <a:pt x="113" y="229"/>
                  </a:lnTo>
                  <a:lnTo>
                    <a:pt x="109" y="227"/>
                  </a:lnTo>
                  <a:lnTo>
                    <a:pt x="106" y="226"/>
                  </a:lnTo>
                  <a:lnTo>
                    <a:pt x="102" y="224"/>
                  </a:lnTo>
                  <a:lnTo>
                    <a:pt x="101" y="224"/>
                  </a:lnTo>
                  <a:lnTo>
                    <a:pt x="97" y="220"/>
                  </a:lnTo>
                  <a:lnTo>
                    <a:pt x="94" y="219"/>
                  </a:lnTo>
                  <a:lnTo>
                    <a:pt x="92" y="218"/>
                  </a:lnTo>
                  <a:lnTo>
                    <a:pt x="85" y="214"/>
                  </a:lnTo>
                  <a:lnTo>
                    <a:pt x="84" y="212"/>
                  </a:lnTo>
                  <a:lnTo>
                    <a:pt x="83" y="211"/>
                  </a:lnTo>
                  <a:lnTo>
                    <a:pt x="81" y="209"/>
                  </a:lnTo>
                  <a:lnTo>
                    <a:pt x="80" y="207"/>
                  </a:lnTo>
                  <a:lnTo>
                    <a:pt x="77" y="205"/>
                  </a:lnTo>
                  <a:lnTo>
                    <a:pt x="75" y="203"/>
                  </a:lnTo>
                  <a:lnTo>
                    <a:pt x="74" y="201"/>
                  </a:lnTo>
                  <a:lnTo>
                    <a:pt x="71" y="199"/>
                  </a:lnTo>
                  <a:lnTo>
                    <a:pt x="70" y="198"/>
                  </a:lnTo>
                  <a:lnTo>
                    <a:pt x="69" y="196"/>
                  </a:lnTo>
                  <a:lnTo>
                    <a:pt x="69" y="193"/>
                  </a:lnTo>
                  <a:lnTo>
                    <a:pt x="68" y="192"/>
                  </a:lnTo>
                  <a:lnTo>
                    <a:pt x="68" y="191"/>
                  </a:lnTo>
                  <a:lnTo>
                    <a:pt x="69" y="191"/>
                  </a:lnTo>
                  <a:lnTo>
                    <a:pt x="69" y="187"/>
                  </a:lnTo>
                  <a:lnTo>
                    <a:pt x="69" y="185"/>
                  </a:lnTo>
                  <a:lnTo>
                    <a:pt x="66" y="182"/>
                  </a:lnTo>
                  <a:lnTo>
                    <a:pt x="65" y="180"/>
                  </a:lnTo>
                  <a:lnTo>
                    <a:pt x="64" y="178"/>
                  </a:lnTo>
                  <a:lnTo>
                    <a:pt x="63" y="177"/>
                  </a:lnTo>
                  <a:lnTo>
                    <a:pt x="62" y="174"/>
                  </a:lnTo>
                  <a:lnTo>
                    <a:pt x="61" y="171"/>
                  </a:lnTo>
                  <a:lnTo>
                    <a:pt x="59" y="170"/>
                  </a:lnTo>
                  <a:lnTo>
                    <a:pt x="58" y="169"/>
                  </a:lnTo>
                  <a:lnTo>
                    <a:pt x="58" y="168"/>
                  </a:lnTo>
                  <a:lnTo>
                    <a:pt x="56" y="168"/>
                  </a:lnTo>
                  <a:lnTo>
                    <a:pt x="56" y="166"/>
                  </a:lnTo>
                  <a:lnTo>
                    <a:pt x="55" y="161"/>
                  </a:lnTo>
                  <a:lnTo>
                    <a:pt x="54" y="159"/>
                  </a:lnTo>
                  <a:lnTo>
                    <a:pt x="50" y="156"/>
                  </a:lnTo>
                  <a:lnTo>
                    <a:pt x="50" y="155"/>
                  </a:lnTo>
                  <a:lnTo>
                    <a:pt x="49" y="153"/>
                  </a:lnTo>
                  <a:lnTo>
                    <a:pt x="48" y="150"/>
                  </a:lnTo>
                  <a:lnTo>
                    <a:pt x="44" y="142"/>
                  </a:lnTo>
                  <a:lnTo>
                    <a:pt x="43" y="140"/>
                  </a:lnTo>
                  <a:lnTo>
                    <a:pt x="41" y="136"/>
                  </a:lnTo>
                  <a:lnTo>
                    <a:pt x="40" y="134"/>
                  </a:lnTo>
                  <a:lnTo>
                    <a:pt x="39" y="130"/>
                  </a:lnTo>
                  <a:lnTo>
                    <a:pt x="36" y="126"/>
                  </a:lnTo>
                  <a:lnTo>
                    <a:pt x="35" y="124"/>
                  </a:lnTo>
                  <a:lnTo>
                    <a:pt x="34" y="121"/>
                  </a:lnTo>
                  <a:lnTo>
                    <a:pt x="34" y="119"/>
                  </a:lnTo>
                  <a:lnTo>
                    <a:pt x="32" y="116"/>
                  </a:lnTo>
                  <a:lnTo>
                    <a:pt x="30" y="114"/>
                  </a:lnTo>
                  <a:lnTo>
                    <a:pt x="28" y="111"/>
                  </a:lnTo>
                  <a:lnTo>
                    <a:pt x="27" y="110"/>
                  </a:lnTo>
                  <a:lnTo>
                    <a:pt x="26" y="109"/>
                  </a:lnTo>
                  <a:lnTo>
                    <a:pt x="23" y="103"/>
                  </a:lnTo>
                  <a:lnTo>
                    <a:pt x="23" y="101"/>
                  </a:lnTo>
                  <a:lnTo>
                    <a:pt x="21" y="98"/>
                  </a:lnTo>
                  <a:lnTo>
                    <a:pt x="19" y="96"/>
                  </a:lnTo>
                  <a:lnTo>
                    <a:pt x="18" y="94"/>
                  </a:lnTo>
                  <a:lnTo>
                    <a:pt x="16" y="93"/>
                  </a:lnTo>
                  <a:lnTo>
                    <a:pt x="8" y="87"/>
                  </a:lnTo>
                  <a:lnTo>
                    <a:pt x="5" y="85"/>
                  </a:lnTo>
                  <a:lnTo>
                    <a:pt x="4" y="84"/>
                  </a:lnTo>
                  <a:lnTo>
                    <a:pt x="2" y="82"/>
                  </a:lnTo>
                  <a:lnTo>
                    <a:pt x="2" y="81"/>
                  </a:lnTo>
                  <a:lnTo>
                    <a:pt x="4" y="80"/>
                  </a:lnTo>
                  <a:lnTo>
                    <a:pt x="5" y="81"/>
                  </a:lnTo>
                  <a:lnTo>
                    <a:pt x="6" y="81"/>
                  </a:lnTo>
                  <a:lnTo>
                    <a:pt x="7" y="80"/>
                  </a:lnTo>
                  <a:lnTo>
                    <a:pt x="7" y="78"/>
                  </a:lnTo>
                  <a:lnTo>
                    <a:pt x="6" y="76"/>
                  </a:lnTo>
                  <a:lnTo>
                    <a:pt x="2" y="72"/>
                  </a:lnTo>
                  <a:lnTo>
                    <a:pt x="2" y="71"/>
                  </a:lnTo>
                  <a:lnTo>
                    <a:pt x="4" y="70"/>
                  </a:lnTo>
                  <a:lnTo>
                    <a:pt x="2" y="68"/>
                  </a:lnTo>
                  <a:lnTo>
                    <a:pt x="0" y="66"/>
                  </a:lnTo>
                  <a:lnTo>
                    <a:pt x="0" y="65"/>
                  </a:lnTo>
                  <a:lnTo>
                    <a:pt x="0" y="60"/>
                  </a:lnTo>
                  <a:lnTo>
                    <a:pt x="1" y="59"/>
                  </a:lnTo>
                  <a:lnTo>
                    <a:pt x="6" y="53"/>
                  </a:lnTo>
                  <a:lnTo>
                    <a:pt x="7" y="51"/>
                  </a:lnTo>
                  <a:lnTo>
                    <a:pt x="8" y="50"/>
                  </a:lnTo>
                  <a:lnTo>
                    <a:pt x="10" y="48"/>
                  </a:lnTo>
                  <a:lnTo>
                    <a:pt x="12" y="47"/>
                  </a:lnTo>
                  <a:lnTo>
                    <a:pt x="13" y="47"/>
                  </a:lnTo>
                  <a:lnTo>
                    <a:pt x="13" y="47"/>
                  </a:lnTo>
                  <a:lnTo>
                    <a:pt x="13" y="48"/>
                  </a:lnTo>
                  <a:lnTo>
                    <a:pt x="13" y="48"/>
                  </a:lnTo>
                  <a:lnTo>
                    <a:pt x="13" y="48"/>
                  </a:lnTo>
                  <a:lnTo>
                    <a:pt x="13" y="49"/>
                  </a:lnTo>
                  <a:lnTo>
                    <a:pt x="14" y="50"/>
                  </a:lnTo>
                  <a:lnTo>
                    <a:pt x="14" y="50"/>
                  </a:lnTo>
                  <a:lnTo>
                    <a:pt x="14" y="51"/>
                  </a:lnTo>
                  <a:lnTo>
                    <a:pt x="14" y="51"/>
                  </a:lnTo>
                  <a:lnTo>
                    <a:pt x="14" y="52"/>
                  </a:lnTo>
                  <a:lnTo>
                    <a:pt x="14" y="53"/>
                  </a:lnTo>
                  <a:lnTo>
                    <a:pt x="14" y="54"/>
                  </a:lnTo>
                  <a:lnTo>
                    <a:pt x="14" y="54"/>
                  </a:lnTo>
                  <a:lnTo>
                    <a:pt x="13" y="54"/>
                  </a:lnTo>
                  <a:lnTo>
                    <a:pt x="13" y="55"/>
                  </a:lnTo>
                  <a:lnTo>
                    <a:pt x="12" y="55"/>
                  </a:lnTo>
                  <a:lnTo>
                    <a:pt x="11" y="55"/>
                  </a:lnTo>
                  <a:lnTo>
                    <a:pt x="11" y="55"/>
                  </a:lnTo>
                  <a:lnTo>
                    <a:pt x="10" y="56"/>
                  </a:lnTo>
                  <a:lnTo>
                    <a:pt x="11" y="56"/>
                  </a:lnTo>
                  <a:lnTo>
                    <a:pt x="11" y="58"/>
                  </a:lnTo>
                  <a:lnTo>
                    <a:pt x="11" y="59"/>
                  </a:lnTo>
                  <a:lnTo>
                    <a:pt x="12" y="59"/>
                  </a:lnTo>
                  <a:lnTo>
                    <a:pt x="11" y="60"/>
                  </a:lnTo>
                  <a:lnTo>
                    <a:pt x="11" y="61"/>
                  </a:lnTo>
                  <a:lnTo>
                    <a:pt x="11" y="62"/>
                  </a:lnTo>
                  <a:lnTo>
                    <a:pt x="12" y="62"/>
                  </a:lnTo>
                  <a:lnTo>
                    <a:pt x="12" y="62"/>
                  </a:lnTo>
                  <a:lnTo>
                    <a:pt x="13" y="61"/>
                  </a:lnTo>
                  <a:lnTo>
                    <a:pt x="14" y="61"/>
                  </a:lnTo>
                  <a:lnTo>
                    <a:pt x="14" y="60"/>
                  </a:lnTo>
                  <a:lnTo>
                    <a:pt x="15" y="60"/>
                  </a:lnTo>
                  <a:lnTo>
                    <a:pt x="16" y="60"/>
                  </a:lnTo>
                  <a:lnTo>
                    <a:pt x="17" y="61"/>
                  </a:lnTo>
                  <a:lnTo>
                    <a:pt x="18" y="62"/>
                  </a:lnTo>
                  <a:lnTo>
                    <a:pt x="19" y="62"/>
                  </a:lnTo>
                  <a:lnTo>
                    <a:pt x="20" y="62"/>
                  </a:lnTo>
                  <a:lnTo>
                    <a:pt x="21" y="62"/>
                  </a:lnTo>
                  <a:lnTo>
                    <a:pt x="22" y="63"/>
                  </a:lnTo>
                  <a:lnTo>
                    <a:pt x="22" y="63"/>
                  </a:lnTo>
                  <a:lnTo>
                    <a:pt x="23" y="65"/>
                  </a:lnTo>
                  <a:lnTo>
                    <a:pt x="23" y="66"/>
                  </a:lnTo>
                  <a:lnTo>
                    <a:pt x="24" y="67"/>
                  </a:lnTo>
                  <a:lnTo>
                    <a:pt x="25" y="68"/>
                  </a:lnTo>
                  <a:lnTo>
                    <a:pt x="26" y="69"/>
                  </a:lnTo>
                  <a:lnTo>
                    <a:pt x="27" y="69"/>
                  </a:lnTo>
                  <a:lnTo>
                    <a:pt x="28" y="69"/>
                  </a:lnTo>
                  <a:lnTo>
                    <a:pt x="28" y="69"/>
                  </a:lnTo>
                  <a:lnTo>
                    <a:pt x="29" y="68"/>
                  </a:lnTo>
                  <a:lnTo>
                    <a:pt x="29" y="68"/>
                  </a:lnTo>
                  <a:lnTo>
                    <a:pt x="30" y="67"/>
                  </a:lnTo>
                  <a:lnTo>
                    <a:pt x="30" y="67"/>
                  </a:lnTo>
                  <a:lnTo>
                    <a:pt x="30" y="66"/>
                  </a:lnTo>
                  <a:lnTo>
                    <a:pt x="30" y="65"/>
                  </a:lnTo>
                  <a:lnTo>
                    <a:pt x="30" y="65"/>
                  </a:lnTo>
                  <a:lnTo>
                    <a:pt x="32" y="64"/>
                  </a:lnTo>
                  <a:lnTo>
                    <a:pt x="32" y="63"/>
                  </a:lnTo>
                  <a:lnTo>
                    <a:pt x="32" y="63"/>
                  </a:lnTo>
                  <a:lnTo>
                    <a:pt x="33" y="62"/>
                  </a:lnTo>
                  <a:lnTo>
                    <a:pt x="33" y="62"/>
                  </a:lnTo>
                  <a:lnTo>
                    <a:pt x="32" y="61"/>
                  </a:lnTo>
                  <a:lnTo>
                    <a:pt x="32" y="60"/>
                  </a:lnTo>
                  <a:lnTo>
                    <a:pt x="33" y="59"/>
                  </a:lnTo>
                  <a:lnTo>
                    <a:pt x="33" y="58"/>
                  </a:lnTo>
                  <a:lnTo>
                    <a:pt x="33" y="55"/>
                  </a:lnTo>
                  <a:lnTo>
                    <a:pt x="34" y="55"/>
                  </a:lnTo>
                  <a:lnTo>
                    <a:pt x="34" y="54"/>
                  </a:lnTo>
                  <a:lnTo>
                    <a:pt x="34" y="53"/>
                  </a:lnTo>
                  <a:lnTo>
                    <a:pt x="35" y="53"/>
                  </a:lnTo>
                  <a:lnTo>
                    <a:pt x="35" y="52"/>
                  </a:lnTo>
                  <a:lnTo>
                    <a:pt x="35" y="51"/>
                  </a:lnTo>
                  <a:lnTo>
                    <a:pt x="35" y="50"/>
                  </a:lnTo>
                  <a:lnTo>
                    <a:pt x="35" y="49"/>
                  </a:lnTo>
                  <a:lnTo>
                    <a:pt x="36" y="47"/>
                  </a:lnTo>
                  <a:lnTo>
                    <a:pt x="36" y="47"/>
                  </a:lnTo>
                  <a:lnTo>
                    <a:pt x="36" y="47"/>
                  </a:lnTo>
                  <a:lnTo>
                    <a:pt x="37" y="47"/>
                  </a:lnTo>
                  <a:lnTo>
                    <a:pt x="37" y="47"/>
                  </a:lnTo>
                  <a:lnTo>
                    <a:pt x="37" y="48"/>
                  </a:lnTo>
                  <a:lnTo>
                    <a:pt x="37" y="48"/>
                  </a:lnTo>
                  <a:lnTo>
                    <a:pt x="39" y="48"/>
                  </a:lnTo>
                  <a:lnTo>
                    <a:pt x="39" y="48"/>
                  </a:lnTo>
                  <a:lnTo>
                    <a:pt x="39" y="47"/>
                  </a:lnTo>
                  <a:lnTo>
                    <a:pt x="39" y="47"/>
                  </a:lnTo>
                  <a:lnTo>
                    <a:pt x="39" y="46"/>
                  </a:lnTo>
                  <a:lnTo>
                    <a:pt x="39" y="46"/>
                  </a:lnTo>
                  <a:lnTo>
                    <a:pt x="39" y="45"/>
                  </a:lnTo>
                  <a:lnTo>
                    <a:pt x="40" y="44"/>
                  </a:lnTo>
                  <a:lnTo>
                    <a:pt x="42" y="42"/>
                  </a:lnTo>
                  <a:lnTo>
                    <a:pt x="43" y="41"/>
                  </a:lnTo>
                  <a:lnTo>
                    <a:pt x="45" y="40"/>
                  </a:lnTo>
                  <a:lnTo>
                    <a:pt x="47" y="39"/>
                  </a:lnTo>
                  <a:lnTo>
                    <a:pt x="48" y="39"/>
                  </a:lnTo>
                  <a:lnTo>
                    <a:pt x="51" y="38"/>
                  </a:lnTo>
                  <a:lnTo>
                    <a:pt x="54" y="36"/>
                  </a:lnTo>
                  <a:lnTo>
                    <a:pt x="56" y="35"/>
                  </a:lnTo>
                  <a:lnTo>
                    <a:pt x="59" y="34"/>
                  </a:lnTo>
                  <a:lnTo>
                    <a:pt x="60" y="32"/>
                  </a:lnTo>
                  <a:lnTo>
                    <a:pt x="62" y="31"/>
                  </a:lnTo>
                  <a:lnTo>
                    <a:pt x="63" y="30"/>
                  </a:lnTo>
                  <a:lnTo>
                    <a:pt x="66" y="26"/>
                  </a:lnTo>
                  <a:lnTo>
                    <a:pt x="67" y="24"/>
                  </a:lnTo>
                  <a:lnTo>
                    <a:pt x="69" y="23"/>
                  </a:lnTo>
                  <a:lnTo>
                    <a:pt x="69" y="21"/>
                  </a:lnTo>
                  <a:lnTo>
                    <a:pt x="70" y="18"/>
                  </a:lnTo>
                  <a:lnTo>
                    <a:pt x="71" y="14"/>
                  </a:lnTo>
                  <a:lnTo>
                    <a:pt x="71" y="13"/>
                  </a:lnTo>
                  <a:lnTo>
                    <a:pt x="71" y="12"/>
                  </a:lnTo>
                  <a:lnTo>
                    <a:pt x="72" y="13"/>
                  </a:lnTo>
                  <a:lnTo>
                    <a:pt x="72" y="13"/>
                  </a:lnTo>
                  <a:lnTo>
                    <a:pt x="72" y="13"/>
                  </a:lnTo>
                  <a:lnTo>
                    <a:pt x="74" y="13"/>
                  </a:lnTo>
                  <a:lnTo>
                    <a:pt x="74" y="13"/>
                  </a:lnTo>
                  <a:lnTo>
                    <a:pt x="74" y="9"/>
                  </a:lnTo>
                  <a:lnTo>
                    <a:pt x="74" y="9"/>
                  </a:lnTo>
                  <a:lnTo>
                    <a:pt x="74" y="8"/>
                  </a:lnTo>
                  <a:lnTo>
                    <a:pt x="74" y="7"/>
                  </a:lnTo>
                  <a:lnTo>
                    <a:pt x="72" y="7"/>
                  </a:lnTo>
                  <a:lnTo>
                    <a:pt x="71" y="5"/>
                  </a:lnTo>
                  <a:lnTo>
                    <a:pt x="71" y="4"/>
                  </a:lnTo>
                  <a:lnTo>
                    <a:pt x="70" y="3"/>
                  </a:lnTo>
                  <a:lnTo>
                    <a:pt x="69" y="3"/>
                  </a:lnTo>
                  <a:lnTo>
                    <a:pt x="69" y="2"/>
                  </a:lnTo>
                  <a:lnTo>
                    <a:pt x="69" y="2"/>
                  </a:lnTo>
                  <a:lnTo>
                    <a:pt x="69" y="2"/>
                  </a:lnTo>
                  <a:lnTo>
                    <a:pt x="70" y="2"/>
                  </a:lnTo>
                  <a:lnTo>
                    <a:pt x="71" y="2"/>
                  </a:lnTo>
                  <a:lnTo>
                    <a:pt x="72" y="2"/>
                  </a:lnTo>
                  <a:lnTo>
                    <a:pt x="74" y="1"/>
                  </a:lnTo>
                  <a:lnTo>
                    <a:pt x="74" y="0"/>
                  </a:lnTo>
                  <a:lnTo>
                    <a:pt x="75" y="0"/>
                  </a:lnTo>
                  <a:lnTo>
                    <a:pt x="75" y="1"/>
                  </a:lnTo>
                  <a:lnTo>
                    <a:pt x="76" y="1"/>
                  </a:lnTo>
                  <a:lnTo>
                    <a:pt x="77" y="2"/>
                  </a:lnTo>
                  <a:lnTo>
                    <a:pt x="78" y="2"/>
                  </a:lnTo>
                  <a:lnTo>
                    <a:pt x="78" y="3"/>
                  </a:lnTo>
                  <a:lnTo>
                    <a:pt x="79" y="3"/>
                  </a:lnTo>
                  <a:lnTo>
                    <a:pt x="79" y="3"/>
                  </a:lnTo>
                  <a:lnTo>
                    <a:pt x="80" y="3"/>
                  </a:lnTo>
                  <a:lnTo>
                    <a:pt x="80" y="4"/>
                  </a:lnTo>
                  <a:lnTo>
                    <a:pt x="81" y="4"/>
                  </a:lnTo>
                  <a:lnTo>
                    <a:pt x="82" y="5"/>
                  </a:lnTo>
                  <a:lnTo>
                    <a:pt x="82" y="6"/>
                  </a:lnTo>
                  <a:lnTo>
                    <a:pt x="83" y="6"/>
                  </a:lnTo>
                  <a:lnTo>
                    <a:pt x="83" y="7"/>
                  </a:lnTo>
                  <a:lnTo>
                    <a:pt x="84" y="8"/>
                  </a:lnTo>
                  <a:lnTo>
                    <a:pt x="85" y="9"/>
                  </a:lnTo>
                  <a:lnTo>
                    <a:pt x="85" y="10"/>
                  </a:lnTo>
                  <a:lnTo>
                    <a:pt x="85" y="11"/>
                  </a:lnTo>
                  <a:lnTo>
                    <a:pt x="85" y="11"/>
                  </a:lnTo>
                  <a:lnTo>
                    <a:pt x="86" y="12"/>
                  </a:lnTo>
                  <a:lnTo>
                    <a:pt x="86" y="13"/>
                  </a:lnTo>
                  <a:lnTo>
                    <a:pt x="87" y="13"/>
                  </a:lnTo>
                  <a:lnTo>
                    <a:pt x="88" y="14"/>
                  </a:lnTo>
                  <a:lnTo>
                    <a:pt x="89" y="15"/>
                  </a:lnTo>
                  <a:lnTo>
                    <a:pt x="90" y="15"/>
                  </a:lnTo>
                  <a:lnTo>
                    <a:pt x="91" y="16"/>
                  </a:lnTo>
                  <a:lnTo>
                    <a:pt x="91" y="16"/>
                  </a:lnTo>
                  <a:lnTo>
                    <a:pt x="92" y="16"/>
                  </a:lnTo>
                  <a:lnTo>
                    <a:pt x="93" y="17"/>
                  </a:lnTo>
                  <a:lnTo>
                    <a:pt x="94" y="18"/>
                  </a:lnTo>
                  <a:lnTo>
                    <a:pt x="94" y="19"/>
                  </a:lnTo>
                  <a:lnTo>
                    <a:pt x="95" y="19"/>
                  </a:lnTo>
                  <a:lnTo>
                    <a:pt x="95" y="21"/>
                  </a:lnTo>
                  <a:lnTo>
                    <a:pt x="95" y="23"/>
                  </a:lnTo>
                  <a:lnTo>
                    <a:pt x="95" y="24"/>
                  </a:lnTo>
                  <a:lnTo>
                    <a:pt x="96" y="24"/>
                  </a:lnTo>
                  <a:lnTo>
                    <a:pt x="97" y="25"/>
                  </a:lnTo>
                  <a:lnTo>
                    <a:pt x="98" y="25"/>
                  </a:lnTo>
                  <a:lnTo>
                    <a:pt x="98" y="25"/>
                  </a:lnTo>
                  <a:lnTo>
                    <a:pt x="99" y="26"/>
                  </a:lnTo>
                  <a:lnTo>
                    <a:pt x="99" y="26"/>
                  </a:lnTo>
                  <a:lnTo>
                    <a:pt x="99" y="28"/>
                  </a:lnTo>
                  <a:lnTo>
                    <a:pt x="100" y="29"/>
                  </a:lnTo>
                  <a:lnTo>
                    <a:pt x="99" y="30"/>
                  </a:lnTo>
                  <a:lnTo>
                    <a:pt x="99" y="31"/>
                  </a:lnTo>
                  <a:lnTo>
                    <a:pt x="99" y="32"/>
                  </a:lnTo>
                  <a:lnTo>
                    <a:pt x="100" y="32"/>
                  </a:lnTo>
                  <a:lnTo>
                    <a:pt x="101" y="32"/>
                  </a:lnTo>
                  <a:lnTo>
                    <a:pt x="102" y="33"/>
                  </a:lnTo>
                  <a:lnTo>
                    <a:pt x="103" y="33"/>
                  </a:lnTo>
                  <a:lnTo>
                    <a:pt x="103" y="33"/>
                  </a:lnTo>
                  <a:lnTo>
                    <a:pt x="105" y="33"/>
                  </a:lnTo>
                  <a:lnTo>
                    <a:pt x="105" y="33"/>
                  </a:lnTo>
                  <a:lnTo>
                    <a:pt x="106" y="33"/>
                  </a:lnTo>
                  <a:lnTo>
                    <a:pt x="106" y="33"/>
                  </a:lnTo>
                  <a:lnTo>
                    <a:pt x="107" y="33"/>
                  </a:lnTo>
                  <a:lnTo>
                    <a:pt x="109" y="34"/>
                  </a:lnTo>
                  <a:lnTo>
                    <a:pt x="111" y="33"/>
                  </a:lnTo>
                  <a:lnTo>
                    <a:pt x="112" y="33"/>
                  </a:lnTo>
                  <a:lnTo>
                    <a:pt x="112" y="33"/>
                  </a:lnTo>
                  <a:lnTo>
                    <a:pt x="113" y="32"/>
                  </a:lnTo>
                  <a:lnTo>
                    <a:pt x="114" y="32"/>
                  </a:lnTo>
                  <a:lnTo>
                    <a:pt x="115" y="32"/>
                  </a:lnTo>
                  <a:lnTo>
                    <a:pt x="116" y="31"/>
                  </a:lnTo>
                  <a:lnTo>
                    <a:pt x="116" y="30"/>
                  </a:lnTo>
                  <a:lnTo>
                    <a:pt x="117" y="30"/>
                  </a:lnTo>
                  <a:lnTo>
                    <a:pt x="118" y="30"/>
                  </a:lnTo>
                  <a:lnTo>
                    <a:pt x="119" y="31"/>
                  </a:lnTo>
                  <a:lnTo>
                    <a:pt x="120" y="32"/>
                  </a:lnTo>
                  <a:lnTo>
                    <a:pt x="121" y="32"/>
                  </a:lnTo>
                  <a:lnTo>
                    <a:pt x="121" y="32"/>
                  </a:lnTo>
                  <a:lnTo>
                    <a:pt x="122" y="32"/>
                  </a:lnTo>
                  <a:lnTo>
                    <a:pt x="124" y="32"/>
                  </a:lnTo>
                  <a:lnTo>
                    <a:pt x="125" y="31"/>
                  </a:lnTo>
                  <a:lnTo>
                    <a:pt x="126" y="31"/>
                  </a:lnTo>
                  <a:lnTo>
                    <a:pt x="126" y="31"/>
                  </a:lnTo>
                  <a:lnTo>
                    <a:pt x="127" y="31"/>
                  </a:lnTo>
                  <a:lnTo>
                    <a:pt x="130" y="32"/>
                  </a:lnTo>
                  <a:lnTo>
                    <a:pt x="130" y="33"/>
                  </a:lnTo>
                  <a:lnTo>
                    <a:pt x="131" y="33"/>
                  </a:lnTo>
                  <a:lnTo>
                    <a:pt x="132" y="34"/>
                  </a:lnTo>
                  <a:lnTo>
                    <a:pt x="133" y="34"/>
                  </a:lnTo>
                  <a:lnTo>
                    <a:pt x="134" y="35"/>
                  </a:lnTo>
                  <a:lnTo>
                    <a:pt x="134" y="35"/>
                  </a:lnTo>
                  <a:lnTo>
                    <a:pt x="135" y="36"/>
                  </a:lnTo>
                  <a:lnTo>
                    <a:pt x="136" y="36"/>
                  </a:lnTo>
                  <a:lnTo>
                    <a:pt x="137" y="37"/>
                  </a:lnTo>
                  <a:lnTo>
                    <a:pt x="137" y="37"/>
                  </a:lnTo>
                  <a:lnTo>
                    <a:pt x="137" y="38"/>
                  </a:lnTo>
                  <a:lnTo>
                    <a:pt x="137" y="38"/>
                  </a:lnTo>
                  <a:lnTo>
                    <a:pt x="136" y="40"/>
                  </a:lnTo>
                  <a:lnTo>
                    <a:pt x="135" y="42"/>
                  </a:lnTo>
                  <a:lnTo>
                    <a:pt x="133" y="45"/>
                  </a:lnTo>
                  <a:lnTo>
                    <a:pt x="131" y="49"/>
                  </a:lnTo>
                  <a:lnTo>
                    <a:pt x="130" y="52"/>
                  </a:lnTo>
                  <a:lnTo>
                    <a:pt x="130" y="52"/>
                  </a:lnTo>
                  <a:lnTo>
                    <a:pt x="132" y="53"/>
                  </a:lnTo>
                  <a:lnTo>
                    <a:pt x="133" y="53"/>
                  </a:lnTo>
                  <a:lnTo>
                    <a:pt x="133" y="53"/>
                  </a:lnTo>
                  <a:lnTo>
                    <a:pt x="134" y="52"/>
                  </a:lnTo>
                  <a:lnTo>
                    <a:pt x="134" y="52"/>
                  </a:lnTo>
                  <a:lnTo>
                    <a:pt x="135" y="53"/>
                  </a:lnTo>
                  <a:lnTo>
                    <a:pt x="136" y="53"/>
                  </a:lnTo>
                  <a:lnTo>
                    <a:pt x="136" y="55"/>
                  </a:lnTo>
                  <a:lnTo>
                    <a:pt x="136" y="55"/>
                  </a:lnTo>
                  <a:lnTo>
                    <a:pt x="137" y="56"/>
                  </a:lnTo>
                  <a:lnTo>
                    <a:pt x="138" y="58"/>
                  </a:lnTo>
                  <a:lnTo>
                    <a:pt x="139" y="5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347"/>
            <p:cNvSpPr>
              <a:spLocks/>
            </p:cNvSpPr>
            <p:nvPr/>
          </p:nvSpPr>
          <p:spPr bwMode="auto">
            <a:xfrm>
              <a:off x="3281363" y="2143126"/>
              <a:ext cx="165100" cy="184150"/>
            </a:xfrm>
            <a:custGeom>
              <a:avLst/>
              <a:gdLst>
                <a:gd name="T0" fmla="*/ 54 w 104"/>
                <a:gd name="T1" fmla="*/ 16 h 116"/>
                <a:gd name="T2" fmla="*/ 55 w 104"/>
                <a:gd name="T3" fmla="*/ 20 h 116"/>
                <a:gd name="T4" fmla="*/ 56 w 104"/>
                <a:gd name="T5" fmla="*/ 22 h 116"/>
                <a:gd name="T6" fmla="*/ 57 w 104"/>
                <a:gd name="T7" fmla="*/ 24 h 116"/>
                <a:gd name="T8" fmla="*/ 57 w 104"/>
                <a:gd name="T9" fmla="*/ 29 h 116"/>
                <a:gd name="T10" fmla="*/ 57 w 104"/>
                <a:gd name="T11" fmla="*/ 33 h 116"/>
                <a:gd name="T12" fmla="*/ 57 w 104"/>
                <a:gd name="T13" fmla="*/ 37 h 116"/>
                <a:gd name="T14" fmla="*/ 58 w 104"/>
                <a:gd name="T15" fmla="*/ 40 h 116"/>
                <a:gd name="T16" fmla="*/ 62 w 104"/>
                <a:gd name="T17" fmla="*/ 41 h 116"/>
                <a:gd name="T18" fmla="*/ 67 w 104"/>
                <a:gd name="T19" fmla="*/ 42 h 116"/>
                <a:gd name="T20" fmla="*/ 72 w 104"/>
                <a:gd name="T21" fmla="*/ 42 h 116"/>
                <a:gd name="T22" fmla="*/ 76 w 104"/>
                <a:gd name="T23" fmla="*/ 40 h 116"/>
                <a:gd name="T24" fmla="*/ 79 w 104"/>
                <a:gd name="T25" fmla="*/ 42 h 116"/>
                <a:gd name="T26" fmla="*/ 83 w 104"/>
                <a:gd name="T27" fmla="*/ 43 h 116"/>
                <a:gd name="T28" fmla="*/ 86 w 104"/>
                <a:gd name="T29" fmla="*/ 48 h 116"/>
                <a:gd name="T30" fmla="*/ 86 w 104"/>
                <a:gd name="T31" fmla="*/ 52 h 116"/>
                <a:gd name="T32" fmla="*/ 88 w 104"/>
                <a:gd name="T33" fmla="*/ 57 h 116"/>
                <a:gd name="T34" fmla="*/ 88 w 104"/>
                <a:gd name="T35" fmla="*/ 61 h 116"/>
                <a:gd name="T36" fmla="*/ 90 w 104"/>
                <a:gd name="T37" fmla="*/ 65 h 116"/>
                <a:gd name="T38" fmla="*/ 96 w 104"/>
                <a:gd name="T39" fmla="*/ 65 h 116"/>
                <a:gd name="T40" fmla="*/ 100 w 104"/>
                <a:gd name="T41" fmla="*/ 64 h 116"/>
                <a:gd name="T42" fmla="*/ 103 w 104"/>
                <a:gd name="T43" fmla="*/ 67 h 116"/>
                <a:gd name="T44" fmla="*/ 102 w 104"/>
                <a:gd name="T45" fmla="*/ 81 h 116"/>
                <a:gd name="T46" fmla="*/ 102 w 104"/>
                <a:gd name="T47" fmla="*/ 94 h 116"/>
                <a:gd name="T48" fmla="*/ 99 w 104"/>
                <a:gd name="T49" fmla="*/ 103 h 116"/>
                <a:gd name="T50" fmla="*/ 97 w 104"/>
                <a:gd name="T51" fmla="*/ 107 h 116"/>
                <a:gd name="T52" fmla="*/ 94 w 104"/>
                <a:gd name="T53" fmla="*/ 110 h 116"/>
                <a:gd name="T54" fmla="*/ 92 w 104"/>
                <a:gd name="T55" fmla="*/ 114 h 116"/>
                <a:gd name="T56" fmla="*/ 86 w 104"/>
                <a:gd name="T57" fmla="*/ 112 h 116"/>
                <a:gd name="T58" fmla="*/ 83 w 104"/>
                <a:gd name="T59" fmla="*/ 115 h 116"/>
                <a:gd name="T60" fmla="*/ 77 w 104"/>
                <a:gd name="T61" fmla="*/ 114 h 116"/>
                <a:gd name="T62" fmla="*/ 57 w 104"/>
                <a:gd name="T63" fmla="*/ 112 h 116"/>
                <a:gd name="T64" fmla="*/ 58 w 104"/>
                <a:gd name="T65" fmla="*/ 108 h 116"/>
                <a:gd name="T66" fmla="*/ 60 w 104"/>
                <a:gd name="T67" fmla="*/ 104 h 116"/>
                <a:gd name="T68" fmla="*/ 61 w 104"/>
                <a:gd name="T69" fmla="*/ 102 h 116"/>
                <a:gd name="T70" fmla="*/ 60 w 104"/>
                <a:gd name="T71" fmla="*/ 97 h 116"/>
                <a:gd name="T72" fmla="*/ 63 w 104"/>
                <a:gd name="T73" fmla="*/ 94 h 116"/>
                <a:gd name="T74" fmla="*/ 64 w 104"/>
                <a:gd name="T75" fmla="*/ 90 h 116"/>
                <a:gd name="T76" fmla="*/ 66 w 104"/>
                <a:gd name="T77" fmla="*/ 86 h 116"/>
                <a:gd name="T78" fmla="*/ 59 w 104"/>
                <a:gd name="T79" fmla="*/ 80 h 116"/>
                <a:gd name="T80" fmla="*/ 54 w 104"/>
                <a:gd name="T81" fmla="*/ 78 h 116"/>
                <a:gd name="T82" fmla="*/ 41 w 104"/>
                <a:gd name="T83" fmla="*/ 69 h 116"/>
                <a:gd name="T84" fmla="*/ 25 w 104"/>
                <a:gd name="T85" fmla="*/ 64 h 116"/>
                <a:gd name="T86" fmla="*/ 16 w 104"/>
                <a:gd name="T87" fmla="*/ 57 h 116"/>
                <a:gd name="T88" fmla="*/ 11 w 104"/>
                <a:gd name="T89" fmla="*/ 53 h 116"/>
                <a:gd name="T90" fmla="*/ 1 w 104"/>
                <a:gd name="T91" fmla="*/ 43 h 116"/>
                <a:gd name="T92" fmla="*/ 2 w 104"/>
                <a:gd name="T93" fmla="*/ 34 h 116"/>
                <a:gd name="T94" fmla="*/ 4 w 104"/>
                <a:gd name="T95" fmla="*/ 15 h 116"/>
                <a:gd name="T96" fmla="*/ 11 w 104"/>
                <a:gd name="T97" fmla="*/ 5 h 116"/>
                <a:gd name="T98" fmla="*/ 34 w 104"/>
                <a:gd name="T99" fmla="*/ 0 h 116"/>
                <a:gd name="T100" fmla="*/ 52 w 104"/>
                <a:gd name="T101" fmla="*/ 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 h="116">
                  <a:moveTo>
                    <a:pt x="52" y="13"/>
                  </a:moveTo>
                  <a:lnTo>
                    <a:pt x="53" y="14"/>
                  </a:lnTo>
                  <a:lnTo>
                    <a:pt x="53" y="15"/>
                  </a:lnTo>
                  <a:lnTo>
                    <a:pt x="53" y="15"/>
                  </a:lnTo>
                  <a:lnTo>
                    <a:pt x="54" y="16"/>
                  </a:lnTo>
                  <a:lnTo>
                    <a:pt x="54" y="16"/>
                  </a:lnTo>
                  <a:lnTo>
                    <a:pt x="54" y="17"/>
                  </a:lnTo>
                  <a:lnTo>
                    <a:pt x="54" y="18"/>
                  </a:lnTo>
                  <a:lnTo>
                    <a:pt x="55" y="19"/>
                  </a:lnTo>
                  <a:lnTo>
                    <a:pt x="55" y="20"/>
                  </a:lnTo>
                  <a:lnTo>
                    <a:pt x="55" y="20"/>
                  </a:lnTo>
                  <a:lnTo>
                    <a:pt x="56" y="20"/>
                  </a:lnTo>
                  <a:lnTo>
                    <a:pt x="56" y="21"/>
                  </a:lnTo>
                  <a:lnTo>
                    <a:pt x="56" y="21"/>
                  </a:lnTo>
                  <a:lnTo>
                    <a:pt x="56" y="22"/>
                  </a:lnTo>
                  <a:lnTo>
                    <a:pt x="56" y="22"/>
                  </a:lnTo>
                  <a:lnTo>
                    <a:pt x="56" y="22"/>
                  </a:lnTo>
                  <a:lnTo>
                    <a:pt x="56" y="23"/>
                  </a:lnTo>
                  <a:lnTo>
                    <a:pt x="57" y="23"/>
                  </a:lnTo>
                  <a:lnTo>
                    <a:pt x="57" y="24"/>
                  </a:lnTo>
                  <a:lnTo>
                    <a:pt x="57" y="26"/>
                  </a:lnTo>
                  <a:lnTo>
                    <a:pt x="57" y="27"/>
                  </a:lnTo>
                  <a:lnTo>
                    <a:pt x="57" y="28"/>
                  </a:lnTo>
                  <a:lnTo>
                    <a:pt x="57" y="28"/>
                  </a:lnTo>
                  <a:lnTo>
                    <a:pt x="57" y="29"/>
                  </a:lnTo>
                  <a:lnTo>
                    <a:pt x="57" y="30"/>
                  </a:lnTo>
                  <a:lnTo>
                    <a:pt x="56" y="31"/>
                  </a:lnTo>
                  <a:lnTo>
                    <a:pt x="57" y="31"/>
                  </a:lnTo>
                  <a:lnTo>
                    <a:pt x="57" y="32"/>
                  </a:lnTo>
                  <a:lnTo>
                    <a:pt x="57" y="33"/>
                  </a:lnTo>
                  <a:lnTo>
                    <a:pt x="57" y="34"/>
                  </a:lnTo>
                  <a:lnTo>
                    <a:pt x="57" y="34"/>
                  </a:lnTo>
                  <a:lnTo>
                    <a:pt x="57" y="35"/>
                  </a:lnTo>
                  <a:lnTo>
                    <a:pt x="57" y="37"/>
                  </a:lnTo>
                  <a:lnTo>
                    <a:pt x="57" y="37"/>
                  </a:lnTo>
                  <a:lnTo>
                    <a:pt x="57" y="38"/>
                  </a:lnTo>
                  <a:lnTo>
                    <a:pt x="57" y="39"/>
                  </a:lnTo>
                  <a:lnTo>
                    <a:pt x="57" y="39"/>
                  </a:lnTo>
                  <a:lnTo>
                    <a:pt x="57" y="40"/>
                  </a:lnTo>
                  <a:lnTo>
                    <a:pt x="58" y="40"/>
                  </a:lnTo>
                  <a:lnTo>
                    <a:pt x="59" y="41"/>
                  </a:lnTo>
                  <a:lnTo>
                    <a:pt x="59" y="40"/>
                  </a:lnTo>
                  <a:lnTo>
                    <a:pt x="60" y="40"/>
                  </a:lnTo>
                  <a:lnTo>
                    <a:pt x="61" y="40"/>
                  </a:lnTo>
                  <a:lnTo>
                    <a:pt x="62" y="41"/>
                  </a:lnTo>
                  <a:lnTo>
                    <a:pt x="63" y="41"/>
                  </a:lnTo>
                  <a:lnTo>
                    <a:pt x="64" y="41"/>
                  </a:lnTo>
                  <a:lnTo>
                    <a:pt x="64" y="42"/>
                  </a:lnTo>
                  <a:lnTo>
                    <a:pt x="65" y="41"/>
                  </a:lnTo>
                  <a:lnTo>
                    <a:pt x="67" y="42"/>
                  </a:lnTo>
                  <a:lnTo>
                    <a:pt x="68" y="42"/>
                  </a:lnTo>
                  <a:lnTo>
                    <a:pt x="69" y="42"/>
                  </a:lnTo>
                  <a:lnTo>
                    <a:pt x="70" y="42"/>
                  </a:lnTo>
                  <a:lnTo>
                    <a:pt x="71" y="42"/>
                  </a:lnTo>
                  <a:lnTo>
                    <a:pt x="72" y="42"/>
                  </a:lnTo>
                  <a:lnTo>
                    <a:pt x="73" y="42"/>
                  </a:lnTo>
                  <a:lnTo>
                    <a:pt x="73" y="41"/>
                  </a:lnTo>
                  <a:lnTo>
                    <a:pt x="73" y="40"/>
                  </a:lnTo>
                  <a:lnTo>
                    <a:pt x="74" y="40"/>
                  </a:lnTo>
                  <a:lnTo>
                    <a:pt x="76" y="40"/>
                  </a:lnTo>
                  <a:lnTo>
                    <a:pt x="76" y="40"/>
                  </a:lnTo>
                  <a:lnTo>
                    <a:pt x="77" y="41"/>
                  </a:lnTo>
                  <a:lnTo>
                    <a:pt x="78" y="42"/>
                  </a:lnTo>
                  <a:lnTo>
                    <a:pt x="78" y="42"/>
                  </a:lnTo>
                  <a:lnTo>
                    <a:pt x="79" y="42"/>
                  </a:lnTo>
                  <a:lnTo>
                    <a:pt x="80" y="42"/>
                  </a:lnTo>
                  <a:lnTo>
                    <a:pt x="81" y="42"/>
                  </a:lnTo>
                  <a:lnTo>
                    <a:pt x="82" y="43"/>
                  </a:lnTo>
                  <a:lnTo>
                    <a:pt x="83" y="43"/>
                  </a:lnTo>
                  <a:lnTo>
                    <a:pt x="83" y="43"/>
                  </a:lnTo>
                  <a:lnTo>
                    <a:pt x="84" y="44"/>
                  </a:lnTo>
                  <a:lnTo>
                    <a:pt x="84" y="46"/>
                  </a:lnTo>
                  <a:lnTo>
                    <a:pt x="85" y="47"/>
                  </a:lnTo>
                  <a:lnTo>
                    <a:pt x="86" y="47"/>
                  </a:lnTo>
                  <a:lnTo>
                    <a:pt x="86" y="48"/>
                  </a:lnTo>
                  <a:lnTo>
                    <a:pt x="86" y="49"/>
                  </a:lnTo>
                  <a:lnTo>
                    <a:pt x="86" y="50"/>
                  </a:lnTo>
                  <a:lnTo>
                    <a:pt x="86" y="51"/>
                  </a:lnTo>
                  <a:lnTo>
                    <a:pt x="86" y="51"/>
                  </a:lnTo>
                  <a:lnTo>
                    <a:pt x="86" y="52"/>
                  </a:lnTo>
                  <a:lnTo>
                    <a:pt x="87" y="53"/>
                  </a:lnTo>
                  <a:lnTo>
                    <a:pt x="87" y="54"/>
                  </a:lnTo>
                  <a:lnTo>
                    <a:pt x="87" y="55"/>
                  </a:lnTo>
                  <a:lnTo>
                    <a:pt x="87" y="56"/>
                  </a:lnTo>
                  <a:lnTo>
                    <a:pt x="88" y="57"/>
                  </a:lnTo>
                  <a:lnTo>
                    <a:pt x="88" y="58"/>
                  </a:lnTo>
                  <a:lnTo>
                    <a:pt x="88" y="58"/>
                  </a:lnTo>
                  <a:lnTo>
                    <a:pt x="88" y="59"/>
                  </a:lnTo>
                  <a:lnTo>
                    <a:pt x="88" y="60"/>
                  </a:lnTo>
                  <a:lnTo>
                    <a:pt x="88" y="61"/>
                  </a:lnTo>
                  <a:lnTo>
                    <a:pt x="89" y="61"/>
                  </a:lnTo>
                  <a:lnTo>
                    <a:pt x="89" y="63"/>
                  </a:lnTo>
                  <a:lnTo>
                    <a:pt x="89" y="64"/>
                  </a:lnTo>
                  <a:lnTo>
                    <a:pt x="90" y="65"/>
                  </a:lnTo>
                  <a:lnTo>
                    <a:pt x="90" y="65"/>
                  </a:lnTo>
                  <a:lnTo>
                    <a:pt x="91" y="66"/>
                  </a:lnTo>
                  <a:lnTo>
                    <a:pt x="93" y="66"/>
                  </a:lnTo>
                  <a:lnTo>
                    <a:pt x="94" y="66"/>
                  </a:lnTo>
                  <a:lnTo>
                    <a:pt x="95" y="65"/>
                  </a:lnTo>
                  <a:lnTo>
                    <a:pt x="96" y="65"/>
                  </a:lnTo>
                  <a:lnTo>
                    <a:pt x="97" y="64"/>
                  </a:lnTo>
                  <a:lnTo>
                    <a:pt x="98" y="64"/>
                  </a:lnTo>
                  <a:lnTo>
                    <a:pt x="98" y="63"/>
                  </a:lnTo>
                  <a:lnTo>
                    <a:pt x="99" y="63"/>
                  </a:lnTo>
                  <a:lnTo>
                    <a:pt x="100" y="64"/>
                  </a:lnTo>
                  <a:lnTo>
                    <a:pt x="101" y="64"/>
                  </a:lnTo>
                  <a:lnTo>
                    <a:pt x="102" y="65"/>
                  </a:lnTo>
                  <a:lnTo>
                    <a:pt x="104" y="66"/>
                  </a:lnTo>
                  <a:lnTo>
                    <a:pt x="103" y="66"/>
                  </a:lnTo>
                  <a:lnTo>
                    <a:pt x="103" y="67"/>
                  </a:lnTo>
                  <a:lnTo>
                    <a:pt x="103" y="68"/>
                  </a:lnTo>
                  <a:lnTo>
                    <a:pt x="104" y="70"/>
                  </a:lnTo>
                  <a:lnTo>
                    <a:pt x="103" y="74"/>
                  </a:lnTo>
                  <a:lnTo>
                    <a:pt x="103" y="78"/>
                  </a:lnTo>
                  <a:lnTo>
                    <a:pt x="102" y="81"/>
                  </a:lnTo>
                  <a:lnTo>
                    <a:pt x="103" y="82"/>
                  </a:lnTo>
                  <a:lnTo>
                    <a:pt x="102" y="83"/>
                  </a:lnTo>
                  <a:lnTo>
                    <a:pt x="101" y="86"/>
                  </a:lnTo>
                  <a:lnTo>
                    <a:pt x="101" y="88"/>
                  </a:lnTo>
                  <a:lnTo>
                    <a:pt x="102" y="94"/>
                  </a:lnTo>
                  <a:lnTo>
                    <a:pt x="102" y="98"/>
                  </a:lnTo>
                  <a:lnTo>
                    <a:pt x="101" y="101"/>
                  </a:lnTo>
                  <a:lnTo>
                    <a:pt x="101" y="102"/>
                  </a:lnTo>
                  <a:lnTo>
                    <a:pt x="100" y="103"/>
                  </a:lnTo>
                  <a:lnTo>
                    <a:pt x="99" y="103"/>
                  </a:lnTo>
                  <a:lnTo>
                    <a:pt x="99" y="104"/>
                  </a:lnTo>
                  <a:lnTo>
                    <a:pt x="99" y="104"/>
                  </a:lnTo>
                  <a:lnTo>
                    <a:pt x="98" y="105"/>
                  </a:lnTo>
                  <a:lnTo>
                    <a:pt x="97" y="105"/>
                  </a:lnTo>
                  <a:lnTo>
                    <a:pt x="97" y="107"/>
                  </a:lnTo>
                  <a:lnTo>
                    <a:pt x="97" y="107"/>
                  </a:lnTo>
                  <a:lnTo>
                    <a:pt x="95" y="108"/>
                  </a:lnTo>
                  <a:lnTo>
                    <a:pt x="94" y="108"/>
                  </a:lnTo>
                  <a:lnTo>
                    <a:pt x="94" y="109"/>
                  </a:lnTo>
                  <a:lnTo>
                    <a:pt x="94" y="110"/>
                  </a:lnTo>
                  <a:lnTo>
                    <a:pt x="93" y="110"/>
                  </a:lnTo>
                  <a:lnTo>
                    <a:pt x="93" y="111"/>
                  </a:lnTo>
                  <a:lnTo>
                    <a:pt x="93" y="112"/>
                  </a:lnTo>
                  <a:lnTo>
                    <a:pt x="92" y="113"/>
                  </a:lnTo>
                  <a:lnTo>
                    <a:pt x="92" y="114"/>
                  </a:lnTo>
                  <a:lnTo>
                    <a:pt x="91" y="114"/>
                  </a:lnTo>
                  <a:lnTo>
                    <a:pt x="90" y="113"/>
                  </a:lnTo>
                  <a:lnTo>
                    <a:pt x="89" y="112"/>
                  </a:lnTo>
                  <a:lnTo>
                    <a:pt x="87" y="112"/>
                  </a:lnTo>
                  <a:lnTo>
                    <a:pt x="86" y="112"/>
                  </a:lnTo>
                  <a:lnTo>
                    <a:pt x="85" y="113"/>
                  </a:lnTo>
                  <a:lnTo>
                    <a:pt x="85" y="114"/>
                  </a:lnTo>
                  <a:lnTo>
                    <a:pt x="84" y="115"/>
                  </a:lnTo>
                  <a:lnTo>
                    <a:pt x="84" y="116"/>
                  </a:lnTo>
                  <a:lnTo>
                    <a:pt x="83" y="115"/>
                  </a:lnTo>
                  <a:lnTo>
                    <a:pt x="81" y="114"/>
                  </a:lnTo>
                  <a:lnTo>
                    <a:pt x="80" y="115"/>
                  </a:lnTo>
                  <a:lnTo>
                    <a:pt x="79" y="115"/>
                  </a:lnTo>
                  <a:lnTo>
                    <a:pt x="78" y="114"/>
                  </a:lnTo>
                  <a:lnTo>
                    <a:pt x="77" y="114"/>
                  </a:lnTo>
                  <a:lnTo>
                    <a:pt x="76" y="114"/>
                  </a:lnTo>
                  <a:lnTo>
                    <a:pt x="71" y="114"/>
                  </a:lnTo>
                  <a:lnTo>
                    <a:pt x="66" y="112"/>
                  </a:lnTo>
                  <a:lnTo>
                    <a:pt x="62" y="112"/>
                  </a:lnTo>
                  <a:lnTo>
                    <a:pt x="57" y="112"/>
                  </a:lnTo>
                  <a:lnTo>
                    <a:pt x="56" y="111"/>
                  </a:lnTo>
                  <a:lnTo>
                    <a:pt x="57" y="110"/>
                  </a:lnTo>
                  <a:lnTo>
                    <a:pt x="57" y="109"/>
                  </a:lnTo>
                  <a:lnTo>
                    <a:pt x="58" y="108"/>
                  </a:lnTo>
                  <a:lnTo>
                    <a:pt x="58" y="108"/>
                  </a:lnTo>
                  <a:lnTo>
                    <a:pt x="58" y="107"/>
                  </a:lnTo>
                  <a:lnTo>
                    <a:pt x="59" y="107"/>
                  </a:lnTo>
                  <a:lnTo>
                    <a:pt x="60" y="105"/>
                  </a:lnTo>
                  <a:lnTo>
                    <a:pt x="59" y="105"/>
                  </a:lnTo>
                  <a:lnTo>
                    <a:pt x="60" y="104"/>
                  </a:lnTo>
                  <a:lnTo>
                    <a:pt x="60" y="104"/>
                  </a:lnTo>
                  <a:lnTo>
                    <a:pt x="60" y="103"/>
                  </a:lnTo>
                  <a:lnTo>
                    <a:pt x="60" y="103"/>
                  </a:lnTo>
                  <a:lnTo>
                    <a:pt x="60" y="102"/>
                  </a:lnTo>
                  <a:lnTo>
                    <a:pt x="61" y="102"/>
                  </a:lnTo>
                  <a:lnTo>
                    <a:pt x="61" y="102"/>
                  </a:lnTo>
                  <a:lnTo>
                    <a:pt x="60" y="100"/>
                  </a:lnTo>
                  <a:lnTo>
                    <a:pt x="60" y="99"/>
                  </a:lnTo>
                  <a:lnTo>
                    <a:pt x="60" y="98"/>
                  </a:lnTo>
                  <a:lnTo>
                    <a:pt x="60" y="97"/>
                  </a:lnTo>
                  <a:lnTo>
                    <a:pt x="61" y="97"/>
                  </a:lnTo>
                  <a:lnTo>
                    <a:pt x="61" y="97"/>
                  </a:lnTo>
                  <a:lnTo>
                    <a:pt x="61" y="96"/>
                  </a:lnTo>
                  <a:lnTo>
                    <a:pt x="61" y="95"/>
                  </a:lnTo>
                  <a:lnTo>
                    <a:pt x="63" y="94"/>
                  </a:lnTo>
                  <a:lnTo>
                    <a:pt x="63" y="94"/>
                  </a:lnTo>
                  <a:lnTo>
                    <a:pt x="63" y="93"/>
                  </a:lnTo>
                  <a:lnTo>
                    <a:pt x="63" y="92"/>
                  </a:lnTo>
                  <a:lnTo>
                    <a:pt x="64" y="91"/>
                  </a:lnTo>
                  <a:lnTo>
                    <a:pt x="64" y="90"/>
                  </a:lnTo>
                  <a:lnTo>
                    <a:pt x="64" y="89"/>
                  </a:lnTo>
                  <a:lnTo>
                    <a:pt x="64" y="89"/>
                  </a:lnTo>
                  <a:lnTo>
                    <a:pt x="66" y="88"/>
                  </a:lnTo>
                  <a:lnTo>
                    <a:pt x="66" y="87"/>
                  </a:lnTo>
                  <a:lnTo>
                    <a:pt x="66" y="86"/>
                  </a:lnTo>
                  <a:lnTo>
                    <a:pt x="66" y="86"/>
                  </a:lnTo>
                  <a:lnTo>
                    <a:pt x="65" y="84"/>
                  </a:lnTo>
                  <a:lnTo>
                    <a:pt x="63" y="82"/>
                  </a:lnTo>
                  <a:lnTo>
                    <a:pt x="61" y="81"/>
                  </a:lnTo>
                  <a:lnTo>
                    <a:pt x="59" y="80"/>
                  </a:lnTo>
                  <a:lnTo>
                    <a:pt x="57" y="79"/>
                  </a:lnTo>
                  <a:lnTo>
                    <a:pt x="57" y="80"/>
                  </a:lnTo>
                  <a:lnTo>
                    <a:pt x="56" y="79"/>
                  </a:lnTo>
                  <a:lnTo>
                    <a:pt x="55" y="79"/>
                  </a:lnTo>
                  <a:lnTo>
                    <a:pt x="54" y="78"/>
                  </a:lnTo>
                  <a:lnTo>
                    <a:pt x="52" y="77"/>
                  </a:lnTo>
                  <a:lnTo>
                    <a:pt x="46" y="74"/>
                  </a:lnTo>
                  <a:lnTo>
                    <a:pt x="44" y="73"/>
                  </a:lnTo>
                  <a:lnTo>
                    <a:pt x="43" y="72"/>
                  </a:lnTo>
                  <a:lnTo>
                    <a:pt x="41" y="69"/>
                  </a:lnTo>
                  <a:lnTo>
                    <a:pt x="36" y="67"/>
                  </a:lnTo>
                  <a:lnTo>
                    <a:pt x="33" y="66"/>
                  </a:lnTo>
                  <a:lnTo>
                    <a:pt x="32" y="66"/>
                  </a:lnTo>
                  <a:lnTo>
                    <a:pt x="29" y="65"/>
                  </a:lnTo>
                  <a:lnTo>
                    <a:pt x="25" y="64"/>
                  </a:lnTo>
                  <a:lnTo>
                    <a:pt x="22" y="62"/>
                  </a:lnTo>
                  <a:lnTo>
                    <a:pt x="22" y="61"/>
                  </a:lnTo>
                  <a:lnTo>
                    <a:pt x="20" y="60"/>
                  </a:lnTo>
                  <a:lnTo>
                    <a:pt x="18" y="58"/>
                  </a:lnTo>
                  <a:lnTo>
                    <a:pt x="16" y="57"/>
                  </a:lnTo>
                  <a:lnTo>
                    <a:pt x="16" y="57"/>
                  </a:lnTo>
                  <a:lnTo>
                    <a:pt x="15" y="56"/>
                  </a:lnTo>
                  <a:lnTo>
                    <a:pt x="14" y="56"/>
                  </a:lnTo>
                  <a:lnTo>
                    <a:pt x="13" y="55"/>
                  </a:lnTo>
                  <a:lnTo>
                    <a:pt x="11" y="53"/>
                  </a:lnTo>
                  <a:lnTo>
                    <a:pt x="9" y="50"/>
                  </a:lnTo>
                  <a:lnTo>
                    <a:pt x="7" y="47"/>
                  </a:lnTo>
                  <a:lnTo>
                    <a:pt x="4" y="45"/>
                  </a:lnTo>
                  <a:lnTo>
                    <a:pt x="2" y="43"/>
                  </a:lnTo>
                  <a:lnTo>
                    <a:pt x="1" y="43"/>
                  </a:lnTo>
                  <a:lnTo>
                    <a:pt x="1" y="42"/>
                  </a:lnTo>
                  <a:lnTo>
                    <a:pt x="0" y="42"/>
                  </a:lnTo>
                  <a:lnTo>
                    <a:pt x="1" y="41"/>
                  </a:lnTo>
                  <a:lnTo>
                    <a:pt x="1" y="38"/>
                  </a:lnTo>
                  <a:lnTo>
                    <a:pt x="2" y="34"/>
                  </a:lnTo>
                  <a:lnTo>
                    <a:pt x="2" y="30"/>
                  </a:lnTo>
                  <a:lnTo>
                    <a:pt x="3" y="25"/>
                  </a:lnTo>
                  <a:lnTo>
                    <a:pt x="3" y="22"/>
                  </a:lnTo>
                  <a:lnTo>
                    <a:pt x="3" y="18"/>
                  </a:lnTo>
                  <a:lnTo>
                    <a:pt x="4" y="15"/>
                  </a:lnTo>
                  <a:lnTo>
                    <a:pt x="6" y="13"/>
                  </a:lnTo>
                  <a:lnTo>
                    <a:pt x="7" y="11"/>
                  </a:lnTo>
                  <a:lnTo>
                    <a:pt x="8" y="8"/>
                  </a:lnTo>
                  <a:lnTo>
                    <a:pt x="8" y="6"/>
                  </a:lnTo>
                  <a:lnTo>
                    <a:pt x="11" y="5"/>
                  </a:lnTo>
                  <a:lnTo>
                    <a:pt x="16" y="4"/>
                  </a:lnTo>
                  <a:lnTo>
                    <a:pt x="18" y="4"/>
                  </a:lnTo>
                  <a:lnTo>
                    <a:pt x="23" y="2"/>
                  </a:lnTo>
                  <a:lnTo>
                    <a:pt x="29" y="0"/>
                  </a:lnTo>
                  <a:lnTo>
                    <a:pt x="34" y="0"/>
                  </a:lnTo>
                  <a:lnTo>
                    <a:pt x="39" y="0"/>
                  </a:lnTo>
                  <a:lnTo>
                    <a:pt x="45" y="4"/>
                  </a:lnTo>
                  <a:lnTo>
                    <a:pt x="48" y="6"/>
                  </a:lnTo>
                  <a:lnTo>
                    <a:pt x="52" y="8"/>
                  </a:lnTo>
                  <a:lnTo>
                    <a:pt x="52" y="9"/>
                  </a:lnTo>
                  <a:lnTo>
                    <a:pt x="52" y="11"/>
                  </a:lnTo>
                  <a:lnTo>
                    <a:pt x="52" y="1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348"/>
            <p:cNvSpPr>
              <a:spLocks noEditPoints="1"/>
            </p:cNvSpPr>
            <p:nvPr/>
          </p:nvSpPr>
          <p:spPr bwMode="auto">
            <a:xfrm>
              <a:off x="7208838" y="1747838"/>
              <a:ext cx="295275" cy="227013"/>
            </a:xfrm>
            <a:custGeom>
              <a:avLst/>
              <a:gdLst>
                <a:gd name="T0" fmla="*/ 146 w 186"/>
                <a:gd name="T1" fmla="*/ 139 h 143"/>
                <a:gd name="T2" fmla="*/ 157 w 186"/>
                <a:gd name="T3" fmla="*/ 138 h 143"/>
                <a:gd name="T4" fmla="*/ 123 w 186"/>
                <a:gd name="T5" fmla="*/ 120 h 143"/>
                <a:gd name="T6" fmla="*/ 120 w 186"/>
                <a:gd name="T7" fmla="*/ 118 h 143"/>
                <a:gd name="T8" fmla="*/ 120 w 186"/>
                <a:gd name="T9" fmla="*/ 117 h 143"/>
                <a:gd name="T10" fmla="*/ 116 w 186"/>
                <a:gd name="T11" fmla="*/ 112 h 143"/>
                <a:gd name="T12" fmla="*/ 144 w 186"/>
                <a:gd name="T13" fmla="*/ 106 h 143"/>
                <a:gd name="T14" fmla="*/ 144 w 186"/>
                <a:gd name="T15" fmla="*/ 110 h 143"/>
                <a:gd name="T16" fmla="*/ 29 w 186"/>
                <a:gd name="T17" fmla="*/ 98 h 143"/>
                <a:gd name="T18" fmla="*/ 124 w 186"/>
                <a:gd name="T19" fmla="*/ 99 h 143"/>
                <a:gd name="T20" fmla="*/ 33 w 186"/>
                <a:gd name="T21" fmla="*/ 99 h 143"/>
                <a:gd name="T22" fmla="*/ 90 w 186"/>
                <a:gd name="T23" fmla="*/ 62 h 143"/>
                <a:gd name="T24" fmla="*/ 178 w 186"/>
                <a:gd name="T25" fmla="*/ 73 h 143"/>
                <a:gd name="T26" fmla="*/ 173 w 186"/>
                <a:gd name="T27" fmla="*/ 59 h 143"/>
                <a:gd name="T28" fmla="*/ 181 w 186"/>
                <a:gd name="T29" fmla="*/ 67 h 143"/>
                <a:gd name="T30" fmla="*/ 78 w 186"/>
                <a:gd name="T31" fmla="*/ 55 h 143"/>
                <a:gd name="T32" fmla="*/ 172 w 186"/>
                <a:gd name="T33" fmla="*/ 52 h 143"/>
                <a:gd name="T34" fmla="*/ 66 w 186"/>
                <a:gd name="T35" fmla="*/ 45 h 143"/>
                <a:gd name="T36" fmla="*/ 145 w 186"/>
                <a:gd name="T37" fmla="*/ 45 h 143"/>
                <a:gd name="T38" fmla="*/ 140 w 186"/>
                <a:gd name="T39" fmla="*/ 57 h 143"/>
                <a:gd name="T40" fmla="*/ 126 w 186"/>
                <a:gd name="T41" fmla="*/ 65 h 143"/>
                <a:gd name="T42" fmla="*/ 109 w 186"/>
                <a:gd name="T43" fmla="*/ 68 h 143"/>
                <a:gd name="T44" fmla="*/ 94 w 186"/>
                <a:gd name="T45" fmla="*/ 59 h 143"/>
                <a:gd name="T46" fmla="*/ 110 w 186"/>
                <a:gd name="T47" fmla="*/ 58 h 143"/>
                <a:gd name="T48" fmla="*/ 116 w 186"/>
                <a:gd name="T49" fmla="*/ 57 h 143"/>
                <a:gd name="T50" fmla="*/ 127 w 186"/>
                <a:gd name="T51" fmla="*/ 54 h 143"/>
                <a:gd name="T52" fmla="*/ 136 w 186"/>
                <a:gd name="T53" fmla="*/ 41 h 143"/>
                <a:gd name="T54" fmla="*/ 149 w 186"/>
                <a:gd name="T55" fmla="*/ 26 h 143"/>
                <a:gd name="T56" fmla="*/ 142 w 186"/>
                <a:gd name="T57" fmla="*/ 22 h 143"/>
                <a:gd name="T58" fmla="*/ 48 w 186"/>
                <a:gd name="T59" fmla="*/ 34 h 143"/>
                <a:gd name="T60" fmla="*/ 64 w 186"/>
                <a:gd name="T61" fmla="*/ 49 h 143"/>
                <a:gd name="T62" fmla="*/ 82 w 186"/>
                <a:gd name="T63" fmla="*/ 64 h 143"/>
                <a:gd name="T64" fmla="*/ 81 w 186"/>
                <a:gd name="T65" fmla="*/ 76 h 143"/>
                <a:gd name="T66" fmla="*/ 85 w 186"/>
                <a:gd name="T67" fmla="*/ 92 h 143"/>
                <a:gd name="T68" fmla="*/ 94 w 186"/>
                <a:gd name="T69" fmla="*/ 107 h 143"/>
                <a:gd name="T70" fmla="*/ 107 w 186"/>
                <a:gd name="T71" fmla="*/ 115 h 143"/>
                <a:gd name="T72" fmla="*/ 109 w 186"/>
                <a:gd name="T73" fmla="*/ 122 h 143"/>
                <a:gd name="T74" fmla="*/ 114 w 186"/>
                <a:gd name="T75" fmla="*/ 127 h 143"/>
                <a:gd name="T76" fmla="*/ 106 w 186"/>
                <a:gd name="T77" fmla="*/ 126 h 143"/>
                <a:gd name="T78" fmla="*/ 86 w 186"/>
                <a:gd name="T79" fmla="*/ 122 h 143"/>
                <a:gd name="T80" fmla="*/ 74 w 186"/>
                <a:gd name="T81" fmla="*/ 112 h 143"/>
                <a:gd name="T82" fmla="*/ 65 w 186"/>
                <a:gd name="T83" fmla="*/ 96 h 143"/>
                <a:gd name="T84" fmla="*/ 52 w 186"/>
                <a:gd name="T85" fmla="*/ 90 h 143"/>
                <a:gd name="T86" fmla="*/ 43 w 186"/>
                <a:gd name="T87" fmla="*/ 88 h 143"/>
                <a:gd name="T88" fmla="*/ 38 w 186"/>
                <a:gd name="T89" fmla="*/ 92 h 143"/>
                <a:gd name="T90" fmla="*/ 32 w 186"/>
                <a:gd name="T91" fmla="*/ 96 h 143"/>
                <a:gd name="T92" fmla="*/ 17 w 186"/>
                <a:gd name="T93" fmla="*/ 95 h 143"/>
                <a:gd name="T94" fmla="*/ 30 w 186"/>
                <a:gd name="T95" fmla="*/ 102 h 143"/>
                <a:gd name="T96" fmla="*/ 16 w 186"/>
                <a:gd name="T97" fmla="*/ 110 h 143"/>
                <a:gd name="T98" fmla="*/ 1 w 186"/>
                <a:gd name="T99" fmla="*/ 105 h 143"/>
                <a:gd name="T100" fmla="*/ 2 w 186"/>
                <a:gd name="T101" fmla="*/ 76 h 143"/>
                <a:gd name="T102" fmla="*/ 5 w 186"/>
                <a:gd name="T103" fmla="*/ 46 h 143"/>
                <a:gd name="T104" fmla="*/ 6 w 186"/>
                <a:gd name="T105" fmla="*/ 18 h 143"/>
                <a:gd name="T106" fmla="*/ 31 w 186"/>
                <a:gd name="T107" fmla="*/ 28 h 143"/>
                <a:gd name="T108" fmla="*/ 150 w 186"/>
                <a:gd name="T109" fmla="*/ 48 h 143"/>
                <a:gd name="T110" fmla="*/ 143 w 186"/>
                <a:gd name="T111" fmla="*/ 30 h 143"/>
                <a:gd name="T112" fmla="*/ 127 w 186"/>
                <a:gd name="T113" fmla="*/ 19 h 143"/>
                <a:gd name="T114" fmla="*/ 142 w 186"/>
                <a:gd name="T115" fmla="*/ 27 h 143"/>
                <a:gd name="T116" fmla="*/ 122 w 186"/>
                <a:gd name="T117" fmla="*/ 19 h 143"/>
                <a:gd name="T118" fmla="*/ 122 w 186"/>
                <a:gd name="T119" fmla="*/ 18 h 143"/>
                <a:gd name="T120" fmla="*/ 85 w 186"/>
                <a:gd name="T121" fmla="*/ 10 h 143"/>
                <a:gd name="T122" fmla="*/ 77 w 186"/>
                <a:gd name="T123" fmla="*/ 12 h 143"/>
                <a:gd name="T124" fmla="*/ 81 w 186"/>
                <a:gd name="T125" fmla="*/ 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143">
                  <a:moveTo>
                    <a:pt x="150" y="141"/>
                  </a:moveTo>
                  <a:lnTo>
                    <a:pt x="152" y="141"/>
                  </a:lnTo>
                  <a:lnTo>
                    <a:pt x="152" y="142"/>
                  </a:lnTo>
                  <a:lnTo>
                    <a:pt x="151" y="142"/>
                  </a:lnTo>
                  <a:lnTo>
                    <a:pt x="150" y="143"/>
                  </a:lnTo>
                  <a:lnTo>
                    <a:pt x="149" y="142"/>
                  </a:lnTo>
                  <a:lnTo>
                    <a:pt x="148" y="142"/>
                  </a:lnTo>
                  <a:lnTo>
                    <a:pt x="147" y="141"/>
                  </a:lnTo>
                  <a:lnTo>
                    <a:pt x="147" y="141"/>
                  </a:lnTo>
                  <a:lnTo>
                    <a:pt x="147" y="141"/>
                  </a:lnTo>
                  <a:lnTo>
                    <a:pt x="146" y="140"/>
                  </a:lnTo>
                  <a:lnTo>
                    <a:pt x="146" y="139"/>
                  </a:lnTo>
                  <a:lnTo>
                    <a:pt x="146" y="139"/>
                  </a:lnTo>
                  <a:lnTo>
                    <a:pt x="147" y="139"/>
                  </a:lnTo>
                  <a:lnTo>
                    <a:pt x="150" y="141"/>
                  </a:lnTo>
                  <a:close/>
                  <a:moveTo>
                    <a:pt x="159" y="139"/>
                  </a:moveTo>
                  <a:lnTo>
                    <a:pt x="158" y="140"/>
                  </a:lnTo>
                  <a:lnTo>
                    <a:pt x="158" y="140"/>
                  </a:lnTo>
                  <a:lnTo>
                    <a:pt x="157" y="140"/>
                  </a:lnTo>
                  <a:lnTo>
                    <a:pt x="156" y="140"/>
                  </a:lnTo>
                  <a:lnTo>
                    <a:pt x="156" y="139"/>
                  </a:lnTo>
                  <a:lnTo>
                    <a:pt x="156" y="139"/>
                  </a:lnTo>
                  <a:lnTo>
                    <a:pt x="157" y="139"/>
                  </a:lnTo>
                  <a:lnTo>
                    <a:pt x="157" y="138"/>
                  </a:lnTo>
                  <a:lnTo>
                    <a:pt x="158" y="139"/>
                  </a:lnTo>
                  <a:lnTo>
                    <a:pt x="159" y="139"/>
                  </a:lnTo>
                  <a:close/>
                  <a:moveTo>
                    <a:pt x="119" y="128"/>
                  </a:moveTo>
                  <a:lnTo>
                    <a:pt x="119" y="129"/>
                  </a:lnTo>
                  <a:lnTo>
                    <a:pt x="118" y="129"/>
                  </a:lnTo>
                  <a:lnTo>
                    <a:pt x="118" y="129"/>
                  </a:lnTo>
                  <a:lnTo>
                    <a:pt x="118" y="128"/>
                  </a:lnTo>
                  <a:lnTo>
                    <a:pt x="119" y="128"/>
                  </a:lnTo>
                  <a:lnTo>
                    <a:pt x="119" y="128"/>
                  </a:lnTo>
                  <a:close/>
                  <a:moveTo>
                    <a:pt x="122" y="121"/>
                  </a:moveTo>
                  <a:lnTo>
                    <a:pt x="123" y="121"/>
                  </a:lnTo>
                  <a:lnTo>
                    <a:pt x="123" y="120"/>
                  </a:lnTo>
                  <a:lnTo>
                    <a:pt x="124" y="120"/>
                  </a:lnTo>
                  <a:lnTo>
                    <a:pt x="125" y="120"/>
                  </a:lnTo>
                  <a:lnTo>
                    <a:pt x="124" y="123"/>
                  </a:lnTo>
                  <a:lnTo>
                    <a:pt x="123" y="123"/>
                  </a:lnTo>
                  <a:lnTo>
                    <a:pt x="120" y="122"/>
                  </a:lnTo>
                  <a:lnTo>
                    <a:pt x="121" y="121"/>
                  </a:lnTo>
                  <a:lnTo>
                    <a:pt x="120" y="120"/>
                  </a:lnTo>
                  <a:lnTo>
                    <a:pt x="120" y="119"/>
                  </a:lnTo>
                  <a:lnTo>
                    <a:pt x="119" y="118"/>
                  </a:lnTo>
                  <a:lnTo>
                    <a:pt x="119" y="117"/>
                  </a:lnTo>
                  <a:lnTo>
                    <a:pt x="119" y="117"/>
                  </a:lnTo>
                  <a:lnTo>
                    <a:pt x="120" y="118"/>
                  </a:lnTo>
                  <a:lnTo>
                    <a:pt x="122" y="120"/>
                  </a:lnTo>
                  <a:lnTo>
                    <a:pt x="122" y="121"/>
                  </a:lnTo>
                  <a:lnTo>
                    <a:pt x="122" y="121"/>
                  </a:lnTo>
                  <a:close/>
                  <a:moveTo>
                    <a:pt x="116" y="112"/>
                  </a:moveTo>
                  <a:lnTo>
                    <a:pt x="118" y="113"/>
                  </a:lnTo>
                  <a:lnTo>
                    <a:pt x="119" y="113"/>
                  </a:lnTo>
                  <a:lnTo>
                    <a:pt x="119" y="113"/>
                  </a:lnTo>
                  <a:lnTo>
                    <a:pt x="120" y="114"/>
                  </a:lnTo>
                  <a:lnTo>
                    <a:pt x="120" y="115"/>
                  </a:lnTo>
                  <a:lnTo>
                    <a:pt x="120" y="116"/>
                  </a:lnTo>
                  <a:lnTo>
                    <a:pt x="120" y="116"/>
                  </a:lnTo>
                  <a:lnTo>
                    <a:pt x="120" y="117"/>
                  </a:lnTo>
                  <a:lnTo>
                    <a:pt x="120" y="116"/>
                  </a:lnTo>
                  <a:lnTo>
                    <a:pt x="119" y="116"/>
                  </a:lnTo>
                  <a:lnTo>
                    <a:pt x="118" y="116"/>
                  </a:lnTo>
                  <a:lnTo>
                    <a:pt x="117" y="116"/>
                  </a:lnTo>
                  <a:lnTo>
                    <a:pt x="115" y="116"/>
                  </a:lnTo>
                  <a:lnTo>
                    <a:pt x="116" y="115"/>
                  </a:lnTo>
                  <a:lnTo>
                    <a:pt x="116" y="114"/>
                  </a:lnTo>
                  <a:lnTo>
                    <a:pt x="115" y="113"/>
                  </a:lnTo>
                  <a:lnTo>
                    <a:pt x="115" y="112"/>
                  </a:lnTo>
                  <a:lnTo>
                    <a:pt x="115" y="112"/>
                  </a:lnTo>
                  <a:lnTo>
                    <a:pt x="116" y="112"/>
                  </a:lnTo>
                  <a:lnTo>
                    <a:pt x="116" y="112"/>
                  </a:lnTo>
                  <a:close/>
                  <a:moveTo>
                    <a:pt x="114" y="114"/>
                  </a:moveTo>
                  <a:lnTo>
                    <a:pt x="114" y="114"/>
                  </a:lnTo>
                  <a:lnTo>
                    <a:pt x="113" y="114"/>
                  </a:lnTo>
                  <a:lnTo>
                    <a:pt x="111" y="112"/>
                  </a:lnTo>
                  <a:lnTo>
                    <a:pt x="112" y="111"/>
                  </a:lnTo>
                  <a:lnTo>
                    <a:pt x="113" y="110"/>
                  </a:lnTo>
                  <a:lnTo>
                    <a:pt x="114" y="111"/>
                  </a:lnTo>
                  <a:lnTo>
                    <a:pt x="114" y="112"/>
                  </a:lnTo>
                  <a:lnTo>
                    <a:pt x="114" y="113"/>
                  </a:lnTo>
                  <a:lnTo>
                    <a:pt x="114" y="114"/>
                  </a:lnTo>
                  <a:close/>
                  <a:moveTo>
                    <a:pt x="143" y="106"/>
                  </a:moveTo>
                  <a:lnTo>
                    <a:pt x="144" y="106"/>
                  </a:lnTo>
                  <a:lnTo>
                    <a:pt x="145" y="106"/>
                  </a:lnTo>
                  <a:lnTo>
                    <a:pt x="145" y="107"/>
                  </a:lnTo>
                  <a:lnTo>
                    <a:pt x="146" y="107"/>
                  </a:lnTo>
                  <a:lnTo>
                    <a:pt x="147" y="107"/>
                  </a:lnTo>
                  <a:lnTo>
                    <a:pt x="147" y="108"/>
                  </a:lnTo>
                  <a:lnTo>
                    <a:pt x="147" y="108"/>
                  </a:lnTo>
                  <a:lnTo>
                    <a:pt x="147" y="108"/>
                  </a:lnTo>
                  <a:lnTo>
                    <a:pt x="147" y="110"/>
                  </a:lnTo>
                  <a:lnTo>
                    <a:pt x="147" y="110"/>
                  </a:lnTo>
                  <a:lnTo>
                    <a:pt x="146" y="110"/>
                  </a:lnTo>
                  <a:lnTo>
                    <a:pt x="145" y="110"/>
                  </a:lnTo>
                  <a:lnTo>
                    <a:pt x="144" y="110"/>
                  </a:lnTo>
                  <a:lnTo>
                    <a:pt x="144" y="108"/>
                  </a:lnTo>
                  <a:lnTo>
                    <a:pt x="144" y="108"/>
                  </a:lnTo>
                  <a:lnTo>
                    <a:pt x="143" y="107"/>
                  </a:lnTo>
                  <a:lnTo>
                    <a:pt x="141" y="106"/>
                  </a:lnTo>
                  <a:lnTo>
                    <a:pt x="142" y="106"/>
                  </a:lnTo>
                  <a:lnTo>
                    <a:pt x="143" y="106"/>
                  </a:lnTo>
                  <a:close/>
                  <a:moveTo>
                    <a:pt x="33" y="101"/>
                  </a:moveTo>
                  <a:lnTo>
                    <a:pt x="33" y="102"/>
                  </a:lnTo>
                  <a:lnTo>
                    <a:pt x="32" y="101"/>
                  </a:lnTo>
                  <a:lnTo>
                    <a:pt x="30" y="100"/>
                  </a:lnTo>
                  <a:lnTo>
                    <a:pt x="29" y="99"/>
                  </a:lnTo>
                  <a:lnTo>
                    <a:pt x="29" y="98"/>
                  </a:lnTo>
                  <a:lnTo>
                    <a:pt x="30" y="99"/>
                  </a:lnTo>
                  <a:lnTo>
                    <a:pt x="31" y="100"/>
                  </a:lnTo>
                  <a:lnTo>
                    <a:pt x="33" y="101"/>
                  </a:lnTo>
                  <a:close/>
                  <a:moveTo>
                    <a:pt x="124" y="103"/>
                  </a:moveTo>
                  <a:lnTo>
                    <a:pt x="124" y="104"/>
                  </a:lnTo>
                  <a:lnTo>
                    <a:pt x="123" y="103"/>
                  </a:lnTo>
                  <a:lnTo>
                    <a:pt x="124" y="101"/>
                  </a:lnTo>
                  <a:lnTo>
                    <a:pt x="124" y="101"/>
                  </a:lnTo>
                  <a:lnTo>
                    <a:pt x="124" y="100"/>
                  </a:lnTo>
                  <a:lnTo>
                    <a:pt x="123" y="100"/>
                  </a:lnTo>
                  <a:lnTo>
                    <a:pt x="124" y="99"/>
                  </a:lnTo>
                  <a:lnTo>
                    <a:pt x="124" y="99"/>
                  </a:lnTo>
                  <a:lnTo>
                    <a:pt x="125" y="98"/>
                  </a:lnTo>
                  <a:lnTo>
                    <a:pt x="125" y="100"/>
                  </a:lnTo>
                  <a:lnTo>
                    <a:pt x="125" y="100"/>
                  </a:lnTo>
                  <a:lnTo>
                    <a:pt x="124" y="103"/>
                  </a:lnTo>
                  <a:close/>
                  <a:moveTo>
                    <a:pt x="33" y="99"/>
                  </a:moveTo>
                  <a:lnTo>
                    <a:pt x="33" y="99"/>
                  </a:lnTo>
                  <a:lnTo>
                    <a:pt x="31" y="98"/>
                  </a:lnTo>
                  <a:lnTo>
                    <a:pt x="30" y="98"/>
                  </a:lnTo>
                  <a:lnTo>
                    <a:pt x="33" y="98"/>
                  </a:lnTo>
                  <a:lnTo>
                    <a:pt x="33" y="98"/>
                  </a:lnTo>
                  <a:lnTo>
                    <a:pt x="33" y="99"/>
                  </a:lnTo>
                  <a:lnTo>
                    <a:pt x="33" y="99"/>
                  </a:lnTo>
                  <a:close/>
                  <a:moveTo>
                    <a:pt x="90" y="62"/>
                  </a:moveTo>
                  <a:lnTo>
                    <a:pt x="89" y="63"/>
                  </a:lnTo>
                  <a:lnTo>
                    <a:pt x="89" y="62"/>
                  </a:lnTo>
                  <a:lnTo>
                    <a:pt x="88" y="61"/>
                  </a:lnTo>
                  <a:lnTo>
                    <a:pt x="87" y="60"/>
                  </a:lnTo>
                  <a:lnTo>
                    <a:pt x="87" y="58"/>
                  </a:lnTo>
                  <a:lnTo>
                    <a:pt x="87" y="58"/>
                  </a:lnTo>
                  <a:lnTo>
                    <a:pt x="88" y="58"/>
                  </a:lnTo>
                  <a:lnTo>
                    <a:pt x="90" y="60"/>
                  </a:lnTo>
                  <a:lnTo>
                    <a:pt x="91" y="60"/>
                  </a:lnTo>
                  <a:lnTo>
                    <a:pt x="90" y="62"/>
                  </a:lnTo>
                  <a:lnTo>
                    <a:pt x="90" y="62"/>
                  </a:lnTo>
                  <a:close/>
                  <a:moveTo>
                    <a:pt x="186" y="75"/>
                  </a:moveTo>
                  <a:lnTo>
                    <a:pt x="186" y="76"/>
                  </a:lnTo>
                  <a:lnTo>
                    <a:pt x="186" y="77"/>
                  </a:lnTo>
                  <a:lnTo>
                    <a:pt x="185" y="76"/>
                  </a:lnTo>
                  <a:lnTo>
                    <a:pt x="184" y="77"/>
                  </a:lnTo>
                  <a:lnTo>
                    <a:pt x="184" y="77"/>
                  </a:lnTo>
                  <a:lnTo>
                    <a:pt x="183" y="77"/>
                  </a:lnTo>
                  <a:lnTo>
                    <a:pt x="182" y="77"/>
                  </a:lnTo>
                  <a:lnTo>
                    <a:pt x="181" y="77"/>
                  </a:lnTo>
                  <a:lnTo>
                    <a:pt x="180" y="76"/>
                  </a:lnTo>
                  <a:lnTo>
                    <a:pt x="179" y="76"/>
                  </a:lnTo>
                  <a:lnTo>
                    <a:pt x="178" y="73"/>
                  </a:lnTo>
                  <a:lnTo>
                    <a:pt x="177" y="72"/>
                  </a:lnTo>
                  <a:lnTo>
                    <a:pt x="178" y="70"/>
                  </a:lnTo>
                  <a:lnTo>
                    <a:pt x="178" y="69"/>
                  </a:lnTo>
                  <a:lnTo>
                    <a:pt x="176" y="68"/>
                  </a:lnTo>
                  <a:lnTo>
                    <a:pt x="175" y="68"/>
                  </a:lnTo>
                  <a:lnTo>
                    <a:pt x="175" y="66"/>
                  </a:lnTo>
                  <a:lnTo>
                    <a:pt x="174" y="66"/>
                  </a:lnTo>
                  <a:lnTo>
                    <a:pt x="173" y="64"/>
                  </a:lnTo>
                  <a:lnTo>
                    <a:pt x="173" y="64"/>
                  </a:lnTo>
                  <a:lnTo>
                    <a:pt x="172" y="62"/>
                  </a:lnTo>
                  <a:lnTo>
                    <a:pt x="172" y="61"/>
                  </a:lnTo>
                  <a:lnTo>
                    <a:pt x="173" y="59"/>
                  </a:lnTo>
                  <a:lnTo>
                    <a:pt x="173" y="57"/>
                  </a:lnTo>
                  <a:lnTo>
                    <a:pt x="173" y="57"/>
                  </a:lnTo>
                  <a:lnTo>
                    <a:pt x="174" y="58"/>
                  </a:lnTo>
                  <a:lnTo>
                    <a:pt x="174" y="58"/>
                  </a:lnTo>
                  <a:lnTo>
                    <a:pt x="176" y="59"/>
                  </a:lnTo>
                  <a:lnTo>
                    <a:pt x="177" y="60"/>
                  </a:lnTo>
                  <a:lnTo>
                    <a:pt x="178" y="62"/>
                  </a:lnTo>
                  <a:lnTo>
                    <a:pt x="178" y="62"/>
                  </a:lnTo>
                  <a:lnTo>
                    <a:pt x="178" y="63"/>
                  </a:lnTo>
                  <a:lnTo>
                    <a:pt x="179" y="64"/>
                  </a:lnTo>
                  <a:lnTo>
                    <a:pt x="180" y="64"/>
                  </a:lnTo>
                  <a:lnTo>
                    <a:pt x="181" y="67"/>
                  </a:lnTo>
                  <a:lnTo>
                    <a:pt x="182" y="67"/>
                  </a:lnTo>
                  <a:lnTo>
                    <a:pt x="182" y="67"/>
                  </a:lnTo>
                  <a:lnTo>
                    <a:pt x="183" y="68"/>
                  </a:lnTo>
                  <a:lnTo>
                    <a:pt x="184" y="69"/>
                  </a:lnTo>
                  <a:lnTo>
                    <a:pt x="185" y="70"/>
                  </a:lnTo>
                  <a:lnTo>
                    <a:pt x="186" y="71"/>
                  </a:lnTo>
                  <a:lnTo>
                    <a:pt x="186" y="72"/>
                  </a:lnTo>
                  <a:lnTo>
                    <a:pt x="186" y="75"/>
                  </a:lnTo>
                  <a:close/>
                  <a:moveTo>
                    <a:pt x="80" y="57"/>
                  </a:moveTo>
                  <a:lnTo>
                    <a:pt x="79" y="57"/>
                  </a:lnTo>
                  <a:lnTo>
                    <a:pt x="78" y="56"/>
                  </a:lnTo>
                  <a:lnTo>
                    <a:pt x="78" y="55"/>
                  </a:lnTo>
                  <a:lnTo>
                    <a:pt x="78" y="55"/>
                  </a:lnTo>
                  <a:lnTo>
                    <a:pt x="80" y="54"/>
                  </a:lnTo>
                  <a:lnTo>
                    <a:pt x="81" y="55"/>
                  </a:lnTo>
                  <a:lnTo>
                    <a:pt x="81" y="56"/>
                  </a:lnTo>
                  <a:lnTo>
                    <a:pt x="80" y="57"/>
                  </a:lnTo>
                  <a:close/>
                  <a:moveTo>
                    <a:pt x="172" y="57"/>
                  </a:moveTo>
                  <a:lnTo>
                    <a:pt x="172" y="57"/>
                  </a:lnTo>
                  <a:lnTo>
                    <a:pt x="171" y="56"/>
                  </a:lnTo>
                  <a:lnTo>
                    <a:pt x="171" y="54"/>
                  </a:lnTo>
                  <a:lnTo>
                    <a:pt x="171" y="53"/>
                  </a:lnTo>
                  <a:lnTo>
                    <a:pt x="171" y="53"/>
                  </a:lnTo>
                  <a:lnTo>
                    <a:pt x="172" y="52"/>
                  </a:lnTo>
                  <a:lnTo>
                    <a:pt x="172" y="51"/>
                  </a:lnTo>
                  <a:lnTo>
                    <a:pt x="173" y="52"/>
                  </a:lnTo>
                  <a:lnTo>
                    <a:pt x="173" y="53"/>
                  </a:lnTo>
                  <a:lnTo>
                    <a:pt x="173" y="54"/>
                  </a:lnTo>
                  <a:lnTo>
                    <a:pt x="172" y="56"/>
                  </a:lnTo>
                  <a:lnTo>
                    <a:pt x="172" y="57"/>
                  </a:lnTo>
                  <a:close/>
                  <a:moveTo>
                    <a:pt x="67" y="48"/>
                  </a:moveTo>
                  <a:lnTo>
                    <a:pt x="66" y="48"/>
                  </a:lnTo>
                  <a:lnTo>
                    <a:pt x="65" y="48"/>
                  </a:lnTo>
                  <a:lnTo>
                    <a:pt x="65" y="47"/>
                  </a:lnTo>
                  <a:lnTo>
                    <a:pt x="66" y="46"/>
                  </a:lnTo>
                  <a:lnTo>
                    <a:pt x="66" y="45"/>
                  </a:lnTo>
                  <a:lnTo>
                    <a:pt x="67" y="45"/>
                  </a:lnTo>
                  <a:lnTo>
                    <a:pt x="67" y="46"/>
                  </a:lnTo>
                  <a:lnTo>
                    <a:pt x="67" y="46"/>
                  </a:lnTo>
                  <a:lnTo>
                    <a:pt x="67" y="48"/>
                  </a:lnTo>
                  <a:close/>
                  <a:moveTo>
                    <a:pt x="139" y="42"/>
                  </a:moveTo>
                  <a:lnTo>
                    <a:pt x="140" y="42"/>
                  </a:lnTo>
                  <a:lnTo>
                    <a:pt x="142" y="41"/>
                  </a:lnTo>
                  <a:lnTo>
                    <a:pt x="143" y="42"/>
                  </a:lnTo>
                  <a:lnTo>
                    <a:pt x="144" y="42"/>
                  </a:lnTo>
                  <a:lnTo>
                    <a:pt x="145" y="42"/>
                  </a:lnTo>
                  <a:lnTo>
                    <a:pt x="145" y="44"/>
                  </a:lnTo>
                  <a:lnTo>
                    <a:pt x="145" y="45"/>
                  </a:lnTo>
                  <a:lnTo>
                    <a:pt x="145" y="46"/>
                  </a:lnTo>
                  <a:lnTo>
                    <a:pt x="145" y="48"/>
                  </a:lnTo>
                  <a:lnTo>
                    <a:pt x="144" y="49"/>
                  </a:lnTo>
                  <a:lnTo>
                    <a:pt x="143" y="51"/>
                  </a:lnTo>
                  <a:lnTo>
                    <a:pt x="142" y="51"/>
                  </a:lnTo>
                  <a:lnTo>
                    <a:pt x="142" y="51"/>
                  </a:lnTo>
                  <a:lnTo>
                    <a:pt x="140" y="51"/>
                  </a:lnTo>
                  <a:lnTo>
                    <a:pt x="140" y="52"/>
                  </a:lnTo>
                  <a:lnTo>
                    <a:pt x="140" y="53"/>
                  </a:lnTo>
                  <a:lnTo>
                    <a:pt x="140" y="55"/>
                  </a:lnTo>
                  <a:lnTo>
                    <a:pt x="141" y="56"/>
                  </a:lnTo>
                  <a:lnTo>
                    <a:pt x="140" y="57"/>
                  </a:lnTo>
                  <a:lnTo>
                    <a:pt x="139" y="58"/>
                  </a:lnTo>
                  <a:lnTo>
                    <a:pt x="138" y="59"/>
                  </a:lnTo>
                  <a:lnTo>
                    <a:pt x="136" y="59"/>
                  </a:lnTo>
                  <a:lnTo>
                    <a:pt x="134" y="59"/>
                  </a:lnTo>
                  <a:lnTo>
                    <a:pt x="133" y="59"/>
                  </a:lnTo>
                  <a:lnTo>
                    <a:pt x="133" y="60"/>
                  </a:lnTo>
                  <a:lnTo>
                    <a:pt x="133" y="61"/>
                  </a:lnTo>
                  <a:lnTo>
                    <a:pt x="132" y="61"/>
                  </a:lnTo>
                  <a:lnTo>
                    <a:pt x="131" y="63"/>
                  </a:lnTo>
                  <a:lnTo>
                    <a:pt x="129" y="64"/>
                  </a:lnTo>
                  <a:lnTo>
                    <a:pt x="127" y="65"/>
                  </a:lnTo>
                  <a:lnTo>
                    <a:pt x="126" y="65"/>
                  </a:lnTo>
                  <a:lnTo>
                    <a:pt x="125" y="65"/>
                  </a:lnTo>
                  <a:lnTo>
                    <a:pt x="124" y="66"/>
                  </a:lnTo>
                  <a:lnTo>
                    <a:pt x="123" y="66"/>
                  </a:lnTo>
                  <a:lnTo>
                    <a:pt x="122" y="67"/>
                  </a:lnTo>
                  <a:lnTo>
                    <a:pt x="121" y="67"/>
                  </a:lnTo>
                  <a:lnTo>
                    <a:pt x="119" y="68"/>
                  </a:lnTo>
                  <a:lnTo>
                    <a:pt x="119" y="69"/>
                  </a:lnTo>
                  <a:lnTo>
                    <a:pt x="116" y="69"/>
                  </a:lnTo>
                  <a:lnTo>
                    <a:pt x="112" y="69"/>
                  </a:lnTo>
                  <a:lnTo>
                    <a:pt x="111" y="69"/>
                  </a:lnTo>
                  <a:lnTo>
                    <a:pt x="110" y="69"/>
                  </a:lnTo>
                  <a:lnTo>
                    <a:pt x="109" y="68"/>
                  </a:lnTo>
                  <a:lnTo>
                    <a:pt x="108" y="66"/>
                  </a:lnTo>
                  <a:lnTo>
                    <a:pt x="107" y="66"/>
                  </a:lnTo>
                  <a:lnTo>
                    <a:pt x="105" y="66"/>
                  </a:lnTo>
                  <a:lnTo>
                    <a:pt x="104" y="67"/>
                  </a:lnTo>
                  <a:lnTo>
                    <a:pt x="103" y="66"/>
                  </a:lnTo>
                  <a:lnTo>
                    <a:pt x="100" y="64"/>
                  </a:lnTo>
                  <a:lnTo>
                    <a:pt x="99" y="63"/>
                  </a:lnTo>
                  <a:lnTo>
                    <a:pt x="98" y="63"/>
                  </a:lnTo>
                  <a:lnTo>
                    <a:pt x="97" y="62"/>
                  </a:lnTo>
                  <a:lnTo>
                    <a:pt x="94" y="62"/>
                  </a:lnTo>
                  <a:lnTo>
                    <a:pt x="94" y="60"/>
                  </a:lnTo>
                  <a:lnTo>
                    <a:pt x="94" y="59"/>
                  </a:lnTo>
                  <a:lnTo>
                    <a:pt x="96" y="58"/>
                  </a:lnTo>
                  <a:lnTo>
                    <a:pt x="97" y="58"/>
                  </a:lnTo>
                  <a:lnTo>
                    <a:pt x="98" y="58"/>
                  </a:lnTo>
                  <a:lnTo>
                    <a:pt x="99" y="58"/>
                  </a:lnTo>
                  <a:lnTo>
                    <a:pt x="99" y="58"/>
                  </a:lnTo>
                  <a:lnTo>
                    <a:pt x="100" y="58"/>
                  </a:lnTo>
                  <a:lnTo>
                    <a:pt x="103" y="58"/>
                  </a:lnTo>
                  <a:lnTo>
                    <a:pt x="104" y="58"/>
                  </a:lnTo>
                  <a:lnTo>
                    <a:pt x="105" y="59"/>
                  </a:lnTo>
                  <a:lnTo>
                    <a:pt x="107" y="59"/>
                  </a:lnTo>
                  <a:lnTo>
                    <a:pt x="108" y="59"/>
                  </a:lnTo>
                  <a:lnTo>
                    <a:pt x="110" y="58"/>
                  </a:lnTo>
                  <a:lnTo>
                    <a:pt x="111" y="58"/>
                  </a:lnTo>
                  <a:lnTo>
                    <a:pt x="113" y="58"/>
                  </a:lnTo>
                  <a:lnTo>
                    <a:pt x="114" y="57"/>
                  </a:lnTo>
                  <a:lnTo>
                    <a:pt x="115" y="53"/>
                  </a:lnTo>
                  <a:lnTo>
                    <a:pt x="115" y="52"/>
                  </a:lnTo>
                  <a:lnTo>
                    <a:pt x="116" y="51"/>
                  </a:lnTo>
                  <a:lnTo>
                    <a:pt x="116" y="52"/>
                  </a:lnTo>
                  <a:lnTo>
                    <a:pt x="117" y="52"/>
                  </a:lnTo>
                  <a:lnTo>
                    <a:pt x="116" y="53"/>
                  </a:lnTo>
                  <a:lnTo>
                    <a:pt x="116" y="54"/>
                  </a:lnTo>
                  <a:lnTo>
                    <a:pt x="116" y="55"/>
                  </a:lnTo>
                  <a:lnTo>
                    <a:pt x="116" y="57"/>
                  </a:lnTo>
                  <a:lnTo>
                    <a:pt x="117" y="58"/>
                  </a:lnTo>
                  <a:lnTo>
                    <a:pt x="118" y="59"/>
                  </a:lnTo>
                  <a:lnTo>
                    <a:pt x="119" y="58"/>
                  </a:lnTo>
                  <a:lnTo>
                    <a:pt x="121" y="57"/>
                  </a:lnTo>
                  <a:lnTo>
                    <a:pt x="122" y="58"/>
                  </a:lnTo>
                  <a:lnTo>
                    <a:pt x="123" y="58"/>
                  </a:lnTo>
                  <a:lnTo>
                    <a:pt x="124" y="58"/>
                  </a:lnTo>
                  <a:lnTo>
                    <a:pt x="125" y="57"/>
                  </a:lnTo>
                  <a:lnTo>
                    <a:pt x="125" y="57"/>
                  </a:lnTo>
                  <a:lnTo>
                    <a:pt x="126" y="57"/>
                  </a:lnTo>
                  <a:lnTo>
                    <a:pt x="127" y="56"/>
                  </a:lnTo>
                  <a:lnTo>
                    <a:pt x="127" y="54"/>
                  </a:lnTo>
                  <a:lnTo>
                    <a:pt x="128" y="53"/>
                  </a:lnTo>
                  <a:lnTo>
                    <a:pt x="132" y="51"/>
                  </a:lnTo>
                  <a:lnTo>
                    <a:pt x="132" y="51"/>
                  </a:lnTo>
                  <a:lnTo>
                    <a:pt x="133" y="50"/>
                  </a:lnTo>
                  <a:lnTo>
                    <a:pt x="135" y="50"/>
                  </a:lnTo>
                  <a:lnTo>
                    <a:pt x="136" y="50"/>
                  </a:lnTo>
                  <a:lnTo>
                    <a:pt x="136" y="48"/>
                  </a:lnTo>
                  <a:lnTo>
                    <a:pt x="136" y="46"/>
                  </a:lnTo>
                  <a:lnTo>
                    <a:pt x="135" y="42"/>
                  </a:lnTo>
                  <a:lnTo>
                    <a:pt x="135" y="42"/>
                  </a:lnTo>
                  <a:lnTo>
                    <a:pt x="135" y="41"/>
                  </a:lnTo>
                  <a:lnTo>
                    <a:pt x="136" y="41"/>
                  </a:lnTo>
                  <a:lnTo>
                    <a:pt x="137" y="41"/>
                  </a:lnTo>
                  <a:lnTo>
                    <a:pt x="138" y="41"/>
                  </a:lnTo>
                  <a:lnTo>
                    <a:pt x="139" y="41"/>
                  </a:lnTo>
                  <a:lnTo>
                    <a:pt x="139" y="42"/>
                  </a:lnTo>
                  <a:close/>
                  <a:moveTo>
                    <a:pt x="160" y="38"/>
                  </a:moveTo>
                  <a:lnTo>
                    <a:pt x="160" y="38"/>
                  </a:lnTo>
                  <a:lnTo>
                    <a:pt x="160" y="38"/>
                  </a:lnTo>
                  <a:lnTo>
                    <a:pt x="160" y="37"/>
                  </a:lnTo>
                  <a:lnTo>
                    <a:pt x="160" y="37"/>
                  </a:lnTo>
                  <a:lnTo>
                    <a:pt x="160" y="38"/>
                  </a:lnTo>
                  <a:close/>
                  <a:moveTo>
                    <a:pt x="149" y="25"/>
                  </a:moveTo>
                  <a:lnTo>
                    <a:pt x="149" y="26"/>
                  </a:lnTo>
                  <a:lnTo>
                    <a:pt x="148" y="26"/>
                  </a:lnTo>
                  <a:lnTo>
                    <a:pt x="148" y="25"/>
                  </a:lnTo>
                  <a:lnTo>
                    <a:pt x="148" y="24"/>
                  </a:lnTo>
                  <a:lnTo>
                    <a:pt x="149" y="24"/>
                  </a:lnTo>
                  <a:lnTo>
                    <a:pt x="149" y="25"/>
                  </a:lnTo>
                  <a:close/>
                  <a:moveTo>
                    <a:pt x="143" y="23"/>
                  </a:moveTo>
                  <a:lnTo>
                    <a:pt x="142" y="23"/>
                  </a:lnTo>
                  <a:lnTo>
                    <a:pt x="142" y="23"/>
                  </a:lnTo>
                  <a:lnTo>
                    <a:pt x="141" y="22"/>
                  </a:lnTo>
                  <a:lnTo>
                    <a:pt x="141" y="22"/>
                  </a:lnTo>
                  <a:lnTo>
                    <a:pt x="141" y="21"/>
                  </a:lnTo>
                  <a:lnTo>
                    <a:pt x="142" y="22"/>
                  </a:lnTo>
                  <a:lnTo>
                    <a:pt x="143" y="23"/>
                  </a:lnTo>
                  <a:close/>
                  <a:moveTo>
                    <a:pt x="141" y="21"/>
                  </a:moveTo>
                  <a:lnTo>
                    <a:pt x="141" y="21"/>
                  </a:lnTo>
                  <a:lnTo>
                    <a:pt x="141" y="20"/>
                  </a:lnTo>
                  <a:lnTo>
                    <a:pt x="141" y="19"/>
                  </a:lnTo>
                  <a:lnTo>
                    <a:pt x="142" y="20"/>
                  </a:lnTo>
                  <a:lnTo>
                    <a:pt x="142" y="21"/>
                  </a:lnTo>
                  <a:lnTo>
                    <a:pt x="141" y="21"/>
                  </a:lnTo>
                  <a:close/>
                  <a:moveTo>
                    <a:pt x="44" y="34"/>
                  </a:moveTo>
                  <a:lnTo>
                    <a:pt x="46" y="34"/>
                  </a:lnTo>
                  <a:lnTo>
                    <a:pt x="47" y="34"/>
                  </a:lnTo>
                  <a:lnTo>
                    <a:pt x="48" y="34"/>
                  </a:lnTo>
                  <a:lnTo>
                    <a:pt x="48" y="34"/>
                  </a:lnTo>
                  <a:lnTo>
                    <a:pt x="49" y="35"/>
                  </a:lnTo>
                  <a:lnTo>
                    <a:pt x="49" y="36"/>
                  </a:lnTo>
                  <a:lnTo>
                    <a:pt x="50" y="37"/>
                  </a:lnTo>
                  <a:lnTo>
                    <a:pt x="51" y="37"/>
                  </a:lnTo>
                  <a:lnTo>
                    <a:pt x="52" y="38"/>
                  </a:lnTo>
                  <a:lnTo>
                    <a:pt x="53" y="40"/>
                  </a:lnTo>
                  <a:lnTo>
                    <a:pt x="54" y="42"/>
                  </a:lnTo>
                  <a:lnTo>
                    <a:pt x="55" y="43"/>
                  </a:lnTo>
                  <a:lnTo>
                    <a:pt x="57" y="43"/>
                  </a:lnTo>
                  <a:lnTo>
                    <a:pt x="58" y="43"/>
                  </a:lnTo>
                  <a:lnTo>
                    <a:pt x="64" y="49"/>
                  </a:lnTo>
                  <a:lnTo>
                    <a:pt x="64" y="50"/>
                  </a:lnTo>
                  <a:lnTo>
                    <a:pt x="64" y="54"/>
                  </a:lnTo>
                  <a:lnTo>
                    <a:pt x="63" y="57"/>
                  </a:lnTo>
                  <a:lnTo>
                    <a:pt x="64" y="58"/>
                  </a:lnTo>
                  <a:lnTo>
                    <a:pt x="66" y="58"/>
                  </a:lnTo>
                  <a:lnTo>
                    <a:pt x="68" y="59"/>
                  </a:lnTo>
                  <a:lnTo>
                    <a:pt x="71" y="60"/>
                  </a:lnTo>
                  <a:lnTo>
                    <a:pt x="78" y="64"/>
                  </a:lnTo>
                  <a:lnTo>
                    <a:pt x="79" y="64"/>
                  </a:lnTo>
                  <a:lnTo>
                    <a:pt x="80" y="64"/>
                  </a:lnTo>
                  <a:lnTo>
                    <a:pt x="82" y="64"/>
                  </a:lnTo>
                  <a:lnTo>
                    <a:pt x="82" y="64"/>
                  </a:lnTo>
                  <a:lnTo>
                    <a:pt x="84" y="65"/>
                  </a:lnTo>
                  <a:lnTo>
                    <a:pt x="84" y="66"/>
                  </a:lnTo>
                  <a:lnTo>
                    <a:pt x="85" y="67"/>
                  </a:lnTo>
                  <a:lnTo>
                    <a:pt x="86" y="68"/>
                  </a:lnTo>
                  <a:lnTo>
                    <a:pt x="86" y="69"/>
                  </a:lnTo>
                  <a:lnTo>
                    <a:pt x="87" y="69"/>
                  </a:lnTo>
                  <a:lnTo>
                    <a:pt x="87" y="70"/>
                  </a:lnTo>
                  <a:lnTo>
                    <a:pt x="87" y="72"/>
                  </a:lnTo>
                  <a:lnTo>
                    <a:pt x="87" y="75"/>
                  </a:lnTo>
                  <a:lnTo>
                    <a:pt x="86" y="75"/>
                  </a:lnTo>
                  <a:lnTo>
                    <a:pt x="85" y="76"/>
                  </a:lnTo>
                  <a:lnTo>
                    <a:pt x="81" y="76"/>
                  </a:lnTo>
                  <a:lnTo>
                    <a:pt x="78" y="76"/>
                  </a:lnTo>
                  <a:lnTo>
                    <a:pt x="76" y="77"/>
                  </a:lnTo>
                  <a:lnTo>
                    <a:pt x="76" y="78"/>
                  </a:lnTo>
                  <a:lnTo>
                    <a:pt x="76" y="78"/>
                  </a:lnTo>
                  <a:lnTo>
                    <a:pt x="77" y="82"/>
                  </a:lnTo>
                  <a:lnTo>
                    <a:pt x="78" y="84"/>
                  </a:lnTo>
                  <a:lnTo>
                    <a:pt x="79" y="86"/>
                  </a:lnTo>
                  <a:lnTo>
                    <a:pt x="80" y="86"/>
                  </a:lnTo>
                  <a:lnTo>
                    <a:pt x="81" y="88"/>
                  </a:lnTo>
                  <a:lnTo>
                    <a:pt x="82" y="89"/>
                  </a:lnTo>
                  <a:lnTo>
                    <a:pt x="84" y="91"/>
                  </a:lnTo>
                  <a:lnTo>
                    <a:pt x="85" y="92"/>
                  </a:lnTo>
                  <a:lnTo>
                    <a:pt x="86" y="92"/>
                  </a:lnTo>
                  <a:lnTo>
                    <a:pt x="89" y="94"/>
                  </a:lnTo>
                  <a:lnTo>
                    <a:pt x="89" y="95"/>
                  </a:lnTo>
                  <a:lnTo>
                    <a:pt x="89" y="97"/>
                  </a:lnTo>
                  <a:lnTo>
                    <a:pt x="89" y="99"/>
                  </a:lnTo>
                  <a:lnTo>
                    <a:pt x="89" y="100"/>
                  </a:lnTo>
                  <a:lnTo>
                    <a:pt x="89" y="100"/>
                  </a:lnTo>
                  <a:lnTo>
                    <a:pt x="91" y="102"/>
                  </a:lnTo>
                  <a:lnTo>
                    <a:pt x="92" y="102"/>
                  </a:lnTo>
                  <a:lnTo>
                    <a:pt x="92" y="105"/>
                  </a:lnTo>
                  <a:lnTo>
                    <a:pt x="93" y="107"/>
                  </a:lnTo>
                  <a:lnTo>
                    <a:pt x="94" y="107"/>
                  </a:lnTo>
                  <a:lnTo>
                    <a:pt x="96" y="107"/>
                  </a:lnTo>
                  <a:lnTo>
                    <a:pt x="100" y="106"/>
                  </a:lnTo>
                  <a:lnTo>
                    <a:pt x="100" y="106"/>
                  </a:lnTo>
                  <a:lnTo>
                    <a:pt x="101" y="107"/>
                  </a:lnTo>
                  <a:lnTo>
                    <a:pt x="102" y="107"/>
                  </a:lnTo>
                  <a:lnTo>
                    <a:pt x="102" y="110"/>
                  </a:lnTo>
                  <a:lnTo>
                    <a:pt x="101" y="111"/>
                  </a:lnTo>
                  <a:lnTo>
                    <a:pt x="101" y="113"/>
                  </a:lnTo>
                  <a:lnTo>
                    <a:pt x="101" y="114"/>
                  </a:lnTo>
                  <a:lnTo>
                    <a:pt x="103" y="115"/>
                  </a:lnTo>
                  <a:lnTo>
                    <a:pt x="104" y="115"/>
                  </a:lnTo>
                  <a:lnTo>
                    <a:pt x="107" y="115"/>
                  </a:lnTo>
                  <a:lnTo>
                    <a:pt x="108" y="116"/>
                  </a:lnTo>
                  <a:lnTo>
                    <a:pt x="109" y="116"/>
                  </a:lnTo>
                  <a:lnTo>
                    <a:pt x="110" y="117"/>
                  </a:lnTo>
                  <a:lnTo>
                    <a:pt x="109" y="117"/>
                  </a:lnTo>
                  <a:lnTo>
                    <a:pt x="109" y="118"/>
                  </a:lnTo>
                  <a:lnTo>
                    <a:pt x="108" y="118"/>
                  </a:lnTo>
                  <a:lnTo>
                    <a:pt x="107" y="118"/>
                  </a:lnTo>
                  <a:lnTo>
                    <a:pt x="107" y="119"/>
                  </a:lnTo>
                  <a:lnTo>
                    <a:pt x="107" y="120"/>
                  </a:lnTo>
                  <a:lnTo>
                    <a:pt x="108" y="121"/>
                  </a:lnTo>
                  <a:lnTo>
                    <a:pt x="108" y="121"/>
                  </a:lnTo>
                  <a:lnTo>
                    <a:pt x="109" y="122"/>
                  </a:lnTo>
                  <a:lnTo>
                    <a:pt x="110" y="122"/>
                  </a:lnTo>
                  <a:lnTo>
                    <a:pt x="112" y="122"/>
                  </a:lnTo>
                  <a:lnTo>
                    <a:pt x="112" y="123"/>
                  </a:lnTo>
                  <a:lnTo>
                    <a:pt x="113" y="123"/>
                  </a:lnTo>
                  <a:lnTo>
                    <a:pt x="115" y="124"/>
                  </a:lnTo>
                  <a:lnTo>
                    <a:pt x="117" y="124"/>
                  </a:lnTo>
                  <a:lnTo>
                    <a:pt x="119" y="124"/>
                  </a:lnTo>
                  <a:lnTo>
                    <a:pt x="117" y="125"/>
                  </a:lnTo>
                  <a:lnTo>
                    <a:pt x="116" y="125"/>
                  </a:lnTo>
                  <a:lnTo>
                    <a:pt x="114" y="125"/>
                  </a:lnTo>
                  <a:lnTo>
                    <a:pt x="114" y="125"/>
                  </a:lnTo>
                  <a:lnTo>
                    <a:pt x="114" y="127"/>
                  </a:lnTo>
                  <a:lnTo>
                    <a:pt x="116" y="127"/>
                  </a:lnTo>
                  <a:lnTo>
                    <a:pt x="116" y="128"/>
                  </a:lnTo>
                  <a:lnTo>
                    <a:pt x="116" y="128"/>
                  </a:lnTo>
                  <a:lnTo>
                    <a:pt x="114" y="129"/>
                  </a:lnTo>
                  <a:lnTo>
                    <a:pt x="113" y="130"/>
                  </a:lnTo>
                  <a:lnTo>
                    <a:pt x="112" y="130"/>
                  </a:lnTo>
                  <a:lnTo>
                    <a:pt x="110" y="129"/>
                  </a:lnTo>
                  <a:lnTo>
                    <a:pt x="109" y="129"/>
                  </a:lnTo>
                  <a:lnTo>
                    <a:pt x="108" y="128"/>
                  </a:lnTo>
                  <a:lnTo>
                    <a:pt x="108" y="127"/>
                  </a:lnTo>
                  <a:lnTo>
                    <a:pt x="107" y="126"/>
                  </a:lnTo>
                  <a:lnTo>
                    <a:pt x="106" y="126"/>
                  </a:lnTo>
                  <a:lnTo>
                    <a:pt x="105" y="125"/>
                  </a:lnTo>
                  <a:lnTo>
                    <a:pt x="103" y="125"/>
                  </a:lnTo>
                  <a:lnTo>
                    <a:pt x="101" y="125"/>
                  </a:lnTo>
                  <a:lnTo>
                    <a:pt x="96" y="124"/>
                  </a:lnTo>
                  <a:lnTo>
                    <a:pt x="94" y="124"/>
                  </a:lnTo>
                  <a:lnTo>
                    <a:pt x="93" y="123"/>
                  </a:lnTo>
                  <a:lnTo>
                    <a:pt x="92" y="123"/>
                  </a:lnTo>
                  <a:lnTo>
                    <a:pt x="91" y="123"/>
                  </a:lnTo>
                  <a:lnTo>
                    <a:pt x="89" y="123"/>
                  </a:lnTo>
                  <a:lnTo>
                    <a:pt x="89" y="123"/>
                  </a:lnTo>
                  <a:lnTo>
                    <a:pt x="88" y="122"/>
                  </a:lnTo>
                  <a:lnTo>
                    <a:pt x="86" y="122"/>
                  </a:lnTo>
                  <a:lnTo>
                    <a:pt x="86" y="122"/>
                  </a:lnTo>
                  <a:lnTo>
                    <a:pt x="85" y="122"/>
                  </a:lnTo>
                  <a:lnTo>
                    <a:pt x="83" y="122"/>
                  </a:lnTo>
                  <a:lnTo>
                    <a:pt x="82" y="122"/>
                  </a:lnTo>
                  <a:lnTo>
                    <a:pt x="81" y="121"/>
                  </a:lnTo>
                  <a:lnTo>
                    <a:pt x="80" y="120"/>
                  </a:lnTo>
                  <a:lnTo>
                    <a:pt x="79" y="120"/>
                  </a:lnTo>
                  <a:lnTo>
                    <a:pt x="79" y="118"/>
                  </a:lnTo>
                  <a:lnTo>
                    <a:pt x="78" y="116"/>
                  </a:lnTo>
                  <a:lnTo>
                    <a:pt x="77" y="115"/>
                  </a:lnTo>
                  <a:lnTo>
                    <a:pt x="74" y="113"/>
                  </a:lnTo>
                  <a:lnTo>
                    <a:pt x="74" y="112"/>
                  </a:lnTo>
                  <a:lnTo>
                    <a:pt x="73" y="111"/>
                  </a:lnTo>
                  <a:lnTo>
                    <a:pt x="73" y="108"/>
                  </a:lnTo>
                  <a:lnTo>
                    <a:pt x="74" y="107"/>
                  </a:lnTo>
                  <a:lnTo>
                    <a:pt x="73" y="107"/>
                  </a:lnTo>
                  <a:lnTo>
                    <a:pt x="72" y="107"/>
                  </a:lnTo>
                  <a:lnTo>
                    <a:pt x="70" y="107"/>
                  </a:lnTo>
                  <a:lnTo>
                    <a:pt x="70" y="106"/>
                  </a:lnTo>
                  <a:lnTo>
                    <a:pt x="69" y="103"/>
                  </a:lnTo>
                  <a:lnTo>
                    <a:pt x="68" y="101"/>
                  </a:lnTo>
                  <a:lnTo>
                    <a:pt x="66" y="99"/>
                  </a:lnTo>
                  <a:lnTo>
                    <a:pt x="66" y="97"/>
                  </a:lnTo>
                  <a:lnTo>
                    <a:pt x="65" y="96"/>
                  </a:lnTo>
                  <a:lnTo>
                    <a:pt x="65" y="96"/>
                  </a:lnTo>
                  <a:lnTo>
                    <a:pt x="65" y="95"/>
                  </a:lnTo>
                  <a:lnTo>
                    <a:pt x="64" y="94"/>
                  </a:lnTo>
                  <a:lnTo>
                    <a:pt x="64" y="94"/>
                  </a:lnTo>
                  <a:lnTo>
                    <a:pt x="61" y="93"/>
                  </a:lnTo>
                  <a:lnTo>
                    <a:pt x="61" y="92"/>
                  </a:lnTo>
                  <a:lnTo>
                    <a:pt x="59" y="92"/>
                  </a:lnTo>
                  <a:lnTo>
                    <a:pt x="57" y="92"/>
                  </a:lnTo>
                  <a:lnTo>
                    <a:pt x="56" y="92"/>
                  </a:lnTo>
                  <a:lnTo>
                    <a:pt x="54" y="91"/>
                  </a:lnTo>
                  <a:lnTo>
                    <a:pt x="53" y="91"/>
                  </a:lnTo>
                  <a:lnTo>
                    <a:pt x="52" y="90"/>
                  </a:lnTo>
                  <a:lnTo>
                    <a:pt x="50" y="90"/>
                  </a:lnTo>
                  <a:lnTo>
                    <a:pt x="50" y="90"/>
                  </a:lnTo>
                  <a:lnTo>
                    <a:pt x="49" y="89"/>
                  </a:lnTo>
                  <a:lnTo>
                    <a:pt x="49" y="88"/>
                  </a:lnTo>
                  <a:lnTo>
                    <a:pt x="48" y="88"/>
                  </a:lnTo>
                  <a:lnTo>
                    <a:pt x="47" y="88"/>
                  </a:lnTo>
                  <a:lnTo>
                    <a:pt x="46" y="87"/>
                  </a:lnTo>
                  <a:lnTo>
                    <a:pt x="45" y="87"/>
                  </a:lnTo>
                  <a:lnTo>
                    <a:pt x="44" y="87"/>
                  </a:lnTo>
                  <a:lnTo>
                    <a:pt x="44" y="88"/>
                  </a:lnTo>
                  <a:lnTo>
                    <a:pt x="44" y="88"/>
                  </a:lnTo>
                  <a:lnTo>
                    <a:pt x="43" y="88"/>
                  </a:lnTo>
                  <a:lnTo>
                    <a:pt x="43" y="88"/>
                  </a:lnTo>
                  <a:lnTo>
                    <a:pt x="42" y="89"/>
                  </a:lnTo>
                  <a:lnTo>
                    <a:pt x="42" y="90"/>
                  </a:lnTo>
                  <a:lnTo>
                    <a:pt x="41" y="89"/>
                  </a:lnTo>
                  <a:lnTo>
                    <a:pt x="39" y="89"/>
                  </a:lnTo>
                  <a:lnTo>
                    <a:pt x="38" y="88"/>
                  </a:lnTo>
                  <a:lnTo>
                    <a:pt x="37" y="88"/>
                  </a:lnTo>
                  <a:lnTo>
                    <a:pt x="37" y="87"/>
                  </a:lnTo>
                  <a:lnTo>
                    <a:pt x="36" y="86"/>
                  </a:lnTo>
                  <a:lnTo>
                    <a:pt x="35" y="85"/>
                  </a:lnTo>
                  <a:lnTo>
                    <a:pt x="36" y="87"/>
                  </a:lnTo>
                  <a:lnTo>
                    <a:pt x="38" y="92"/>
                  </a:lnTo>
                  <a:lnTo>
                    <a:pt x="37" y="92"/>
                  </a:lnTo>
                  <a:lnTo>
                    <a:pt x="37" y="92"/>
                  </a:lnTo>
                  <a:lnTo>
                    <a:pt x="37" y="93"/>
                  </a:lnTo>
                  <a:lnTo>
                    <a:pt x="37" y="93"/>
                  </a:lnTo>
                  <a:lnTo>
                    <a:pt x="36" y="93"/>
                  </a:lnTo>
                  <a:lnTo>
                    <a:pt x="35" y="93"/>
                  </a:lnTo>
                  <a:lnTo>
                    <a:pt x="33" y="93"/>
                  </a:lnTo>
                  <a:lnTo>
                    <a:pt x="33" y="93"/>
                  </a:lnTo>
                  <a:lnTo>
                    <a:pt x="33" y="93"/>
                  </a:lnTo>
                  <a:lnTo>
                    <a:pt x="34" y="94"/>
                  </a:lnTo>
                  <a:lnTo>
                    <a:pt x="34" y="95"/>
                  </a:lnTo>
                  <a:lnTo>
                    <a:pt x="32" y="96"/>
                  </a:lnTo>
                  <a:lnTo>
                    <a:pt x="30" y="96"/>
                  </a:lnTo>
                  <a:lnTo>
                    <a:pt x="28" y="97"/>
                  </a:lnTo>
                  <a:lnTo>
                    <a:pt x="24" y="97"/>
                  </a:lnTo>
                  <a:lnTo>
                    <a:pt x="23" y="97"/>
                  </a:lnTo>
                  <a:lnTo>
                    <a:pt x="22" y="96"/>
                  </a:lnTo>
                  <a:lnTo>
                    <a:pt x="21" y="97"/>
                  </a:lnTo>
                  <a:lnTo>
                    <a:pt x="20" y="97"/>
                  </a:lnTo>
                  <a:lnTo>
                    <a:pt x="19" y="97"/>
                  </a:lnTo>
                  <a:lnTo>
                    <a:pt x="18" y="96"/>
                  </a:lnTo>
                  <a:lnTo>
                    <a:pt x="18" y="96"/>
                  </a:lnTo>
                  <a:lnTo>
                    <a:pt x="18" y="95"/>
                  </a:lnTo>
                  <a:lnTo>
                    <a:pt x="17" y="95"/>
                  </a:lnTo>
                  <a:lnTo>
                    <a:pt x="16" y="95"/>
                  </a:lnTo>
                  <a:lnTo>
                    <a:pt x="18" y="95"/>
                  </a:lnTo>
                  <a:lnTo>
                    <a:pt x="18" y="96"/>
                  </a:lnTo>
                  <a:lnTo>
                    <a:pt x="18" y="97"/>
                  </a:lnTo>
                  <a:lnTo>
                    <a:pt x="19" y="98"/>
                  </a:lnTo>
                  <a:lnTo>
                    <a:pt x="20" y="97"/>
                  </a:lnTo>
                  <a:lnTo>
                    <a:pt x="23" y="97"/>
                  </a:lnTo>
                  <a:lnTo>
                    <a:pt x="26" y="99"/>
                  </a:lnTo>
                  <a:lnTo>
                    <a:pt x="27" y="99"/>
                  </a:lnTo>
                  <a:lnTo>
                    <a:pt x="28" y="99"/>
                  </a:lnTo>
                  <a:lnTo>
                    <a:pt x="29" y="101"/>
                  </a:lnTo>
                  <a:lnTo>
                    <a:pt x="30" y="102"/>
                  </a:lnTo>
                  <a:lnTo>
                    <a:pt x="30" y="103"/>
                  </a:lnTo>
                  <a:lnTo>
                    <a:pt x="30" y="104"/>
                  </a:lnTo>
                  <a:lnTo>
                    <a:pt x="30" y="105"/>
                  </a:lnTo>
                  <a:lnTo>
                    <a:pt x="30" y="106"/>
                  </a:lnTo>
                  <a:lnTo>
                    <a:pt x="28" y="107"/>
                  </a:lnTo>
                  <a:lnTo>
                    <a:pt x="26" y="107"/>
                  </a:lnTo>
                  <a:lnTo>
                    <a:pt x="23" y="110"/>
                  </a:lnTo>
                  <a:lnTo>
                    <a:pt x="20" y="112"/>
                  </a:lnTo>
                  <a:lnTo>
                    <a:pt x="19" y="111"/>
                  </a:lnTo>
                  <a:lnTo>
                    <a:pt x="18" y="110"/>
                  </a:lnTo>
                  <a:lnTo>
                    <a:pt x="17" y="110"/>
                  </a:lnTo>
                  <a:lnTo>
                    <a:pt x="16" y="110"/>
                  </a:lnTo>
                  <a:lnTo>
                    <a:pt x="15" y="110"/>
                  </a:lnTo>
                  <a:lnTo>
                    <a:pt x="12" y="110"/>
                  </a:lnTo>
                  <a:lnTo>
                    <a:pt x="9" y="110"/>
                  </a:lnTo>
                  <a:lnTo>
                    <a:pt x="8" y="110"/>
                  </a:lnTo>
                  <a:lnTo>
                    <a:pt x="7" y="110"/>
                  </a:lnTo>
                  <a:lnTo>
                    <a:pt x="5" y="108"/>
                  </a:lnTo>
                  <a:lnTo>
                    <a:pt x="4" y="110"/>
                  </a:lnTo>
                  <a:lnTo>
                    <a:pt x="3" y="110"/>
                  </a:lnTo>
                  <a:lnTo>
                    <a:pt x="2" y="110"/>
                  </a:lnTo>
                  <a:lnTo>
                    <a:pt x="0" y="108"/>
                  </a:lnTo>
                  <a:lnTo>
                    <a:pt x="0" y="108"/>
                  </a:lnTo>
                  <a:lnTo>
                    <a:pt x="1" y="105"/>
                  </a:lnTo>
                  <a:lnTo>
                    <a:pt x="1" y="102"/>
                  </a:lnTo>
                  <a:lnTo>
                    <a:pt x="1" y="99"/>
                  </a:lnTo>
                  <a:lnTo>
                    <a:pt x="1" y="97"/>
                  </a:lnTo>
                  <a:lnTo>
                    <a:pt x="2" y="94"/>
                  </a:lnTo>
                  <a:lnTo>
                    <a:pt x="2" y="91"/>
                  </a:lnTo>
                  <a:lnTo>
                    <a:pt x="2" y="88"/>
                  </a:lnTo>
                  <a:lnTo>
                    <a:pt x="2" y="86"/>
                  </a:lnTo>
                  <a:lnTo>
                    <a:pt x="3" y="83"/>
                  </a:lnTo>
                  <a:lnTo>
                    <a:pt x="3" y="80"/>
                  </a:lnTo>
                  <a:lnTo>
                    <a:pt x="3" y="78"/>
                  </a:lnTo>
                  <a:lnTo>
                    <a:pt x="2" y="77"/>
                  </a:lnTo>
                  <a:lnTo>
                    <a:pt x="2" y="76"/>
                  </a:lnTo>
                  <a:lnTo>
                    <a:pt x="2" y="73"/>
                  </a:lnTo>
                  <a:lnTo>
                    <a:pt x="3" y="71"/>
                  </a:lnTo>
                  <a:lnTo>
                    <a:pt x="3" y="69"/>
                  </a:lnTo>
                  <a:lnTo>
                    <a:pt x="4" y="68"/>
                  </a:lnTo>
                  <a:lnTo>
                    <a:pt x="4" y="66"/>
                  </a:lnTo>
                  <a:lnTo>
                    <a:pt x="4" y="63"/>
                  </a:lnTo>
                  <a:lnTo>
                    <a:pt x="4" y="60"/>
                  </a:lnTo>
                  <a:lnTo>
                    <a:pt x="4" y="57"/>
                  </a:lnTo>
                  <a:lnTo>
                    <a:pt x="4" y="55"/>
                  </a:lnTo>
                  <a:lnTo>
                    <a:pt x="5" y="52"/>
                  </a:lnTo>
                  <a:lnTo>
                    <a:pt x="5" y="49"/>
                  </a:lnTo>
                  <a:lnTo>
                    <a:pt x="5" y="46"/>
                  </a:lnTo>
                  <a:lnTo>
                    <a:pt x="5" y="44"/>
                  </a:lnTo>
                  <a:lnTo>
                    <a:pt x="5" y="41"/>
                  </a:lnTo>
                  <a:lnTo>
                    <a:pt x="5" y="37"/>
                  </a:lnTo>
                  <a:lnTo>
                    <a:pt x="6" y="34"/>
                  </a:lnTo>
                  <a:lnTo>
                    <a:pt x="6" y="32"/>
                  </a:lnTo>
                  <a:lnTo>
                    <a:pt x="6" y="29"/>
                  </a:lnTo>
                  <a:lnTo>
                    <a:pt x="6" y="26"/>
                  </a:lnTo>
                  <a:lnTo>
                    <a:pt x="6" y="23"/>
                  </a:lnTo>
                  <a:lnTo>
                    <a:pt x="6" y="21"/>
                  </a:lnTo>
                  <a:lnTo>
                    <a:pt x="6" y="19"/>
                  </a:lnTo>
                  <a:lnTo>
                    <a:pt x="6" y="18"/>
                  </a:lnTo>
                  <a:lnTo>
                    <a:pt x="6" y="18"/>
                  </a:lnTo>
                  <a:lnTo>
                    <a:pt x="7" y="18"/>
                  </a:lnTo>
                  <a:lnTo>
                    <a:pt x="8" y="18"/>
                  </a:lnTo>
                  <a:lnTo>
                    <a:pt x="9" y="18"/>
                  </a:lnTo>
                  <a:lnTo>
                    <a:pt x="15" y="21"/>
                  </a:lnTo>
                  <a:lnTo>
                    <a:pt x="16" y="22"/>
                  </a:lnTo>
                  <a:lnTo>
                    <a:pt x="17" y="23"/>
                  </a:lnTo>
                  <a:lnTo>
                    <a:pt x="18" y="23"/>
                  </a:lnTo>
                  <a:lnTo>
                    <a:pt x="18" y="23"/>
                  </a:lnTo>
                  <a:lnTo>
                    <a:pt x="21" y="24"/>
                  </a:lnTo>
                  <a:lnTo>
                    <a:pt x="26" y="26"/>
                  </a:lnTo>
                  <a:lnTo>
                    <a:pt x="30" y="28"/>
                  </a:lnTo>
                  <a:lnTo>
                    <a:pt x="31" y="28"/>
                  </a:lnTo>
                  <a:lnTo>
                    <a:pt x="33" y="28"/>
                  </a:lnTo>
                  <a:lnTo>
                    <a:pt x="35" y="29"/>
                  </a:lnTo>
                  <a:lnTo>
                    <a:pt x="37" y="29"/>
                  </a:lnTo>
                  <a:lnTo>
                    <a:pt x="39" y="31"/>
                  </a:lnTo>
                  <a:lnTo>
                    <a:pt x="40" y="32"/>
                  </a:lnTo>
                  <a:lnTo>
                    <a:pt x="41" y="33"/>
                  </a:lnTo>
                  <a:lnTo>
                    <a:pt x="43" y="34"/>
                  </a:lnTo>
                  <a:lnTo>
                    <a:pt x="43" y="34"/>
                  </a:lnTo>
                  <a:lnTo>
                    <a:pt x="44" y="34"/>
                  </a:lnTo>
                  <a:close/>
                  <a:moveTo>
                    <a:pt x="151" y="48"/>
                  </a:moveTo>
                  <a:lnTo>
                    <a:pt x="151" y="49"/>
                  </a:lnTo>
                  <a:lnTo>
                    <a:pt x="150" y="48"/>
                  </a:lnTo>
                  <a:lnTo>
                    <a:pt x="149" y="47"/>
                  </a:lnTo>
                  <a:lnTo>
                    <a:pt x="149" y="46"/>
                  </a:lnTo>
                  <a:lnTo>
                    <a:pt x="148" y="45"/>
                  </a:lnTo>
                  <a:lnTo>
                    <a:pt x="148" y="44"/>
                  </a:lnTo>
                  <a:lnTo>
                    <a:pt x="149" y="43"/>
                  </a:lnTo>
                  <a:lnTo>
                    <a:pt x="149" y="42"/>
                  </a:lnTo>
                  <a:lnTo>
                    <a:pt x="148" y="40"/>
                  </a:lnTo>
                  <a:lnTo>
                    <a:pt x="148" y="37"/>
                  </a:lnTo>
                  <a:lnTo>
                    <a:pt x="145" y="32"/>
                  </a:lnTo>
                  <a:lnTo>
                    <a:pt x="144" y="31"/>
                  </a:lnTo>
                  <a:lnTo>
                    <a:pt x="143" y="30"/>
                  </a:lnTo>
                  <a:lnTo>
                    <a:pt x="143" y="30"/>
                  </a:lnTo>
                  <a:lnTo>
                    <a:pt x="141" y="30"/>
                  </a:lnTo>
                  <a:lnTo>
                    <a:pt x="141" y="29"/>
                  </a:lnTo>
                  <a:lnTo>
                    <a:pt x="140" y="29"/>
                  </a:lnTo>
                  <a:lnTo>
                    <a:pt x="139" y="28"/>
                  </a:lnTo>
                  <a:lnTo>
                    <a:pt x="136" y="25"/>
                  </a:lnTo>
                  <a:lnTo>
                    <a:pt x="135" y="25"/>
                  </a:lnTo>
                  <a:lnTo>
                    <a:pt x="134" y="24"/>
                  </a:lnTo>
                  <a:lnTo>
                    <a:pt x="129" y="21"/>
                  </a:lnTo>
                  <a:lnTo>
                    <a:pt x="128" y="20"/>
                  </a:lnTo>
                  <a:lnTo>
                    <a:pt x="127" y="20"/>
                  </a:lnTo>
                  <a:lnTo>
                    <a:pt x="126" y="20"/>
                  </a:lnTo>
                  <a:lnTo>
                    <a:pt x="127" y="19"/>
                  </a:lnTo>
                  <a:lnTo>
                    <a:pt x="127" y="19"/>
                  </a:lnTo>
                  <a:lnTo>
                    <a:pt x="127" y="18"/>
                  </a:lnTo>
                  <a:lnTo>
                    <a:pt x="129" y="19"/>
                  </a:lnTo>
                  <a:lnTo>
                    <a:pt x="132" y="21"/>
                  </a:lnTo>
                  <a:lnTo>
                    <a:pt x="132" y="22"/>
                  </a:lnTo>
                  <a:lnTo>
                    <a:pt x="133" y="22"/>
                  </a:lnTo>
                  <a:lnTo>
                    <a:pt x="135" y="23"/>
                  </a:lnTo>
                  <a:lnTo>
                    <a:pt x="136" y="23"/>
                  </a:lnTo>
                  <a:lnTo>
                    <a:pt x="138" y="24"/>
                  </a:lnTo>
                  <a:lnTo>
                    <a:pt x="139" y="26"/>
                  </a:lnTo>
                  <a:lnTo>
                    <a:pt x="142" y="27"/>
                  </a:lnTo>
                  <a:lnTo>
                    <a:pt x="142" y="27"/>
                  </a:lnTo>
                  <a:lnTo>
                    <a:pt x="143" y="29"/>
                  </a:lnTo>
                  <a:lnTo>
                    <a:pt x="145" y="30"/>
                  </a:lnTo>
                  <a:lnTo>
                    <a:pt x="145" y="31"/>
                  </a:lnTo>
                  <a:lnTo>
                    <a:pt x="153" y="38"/>
                  </a:lnTo>
                  <a:lnTo>
                    <a:pt x="154" y="41"/>
                  </a:lnTo>
                  <a:lnTo>
                    <a:pt x="154" y="43"/>
                  </a:lnTo>
                  <a:lnTo>
                    <a:pt x="154" y="43"/>
                  </a:lnTo>
                  <a:lnTo>
                    <a:pt x="153" y="44"/>
                  </a:lnTo>
                  <a:lnTo>
                    <a:pt x="153" y="46"/>
                  </a:lnTo>
                  <a:lnTo>
                    <a:pt x="152" y="47"/>
                  </a:lnTo>
                  <a:lnTo>
                    <a:pt x="151" y="48"/>
                  </a:lnTo>
                  <a:close/>
                  <a:moveTo>
                    <a:pt x="122" y="19"/>
                  </a:moveTo>
                  <a:lnTo>
                    <a:pt x="120" y="19"/>
                  </a:lnTo>
                  <a:lnTo>
                    <a:pt x="119" y="19"/>
                  </a:lnTo>
                  <a:lnTo>
                    <a:pt x="118" y="18"/>
                  </a:lnTo>
                  <a:lnTo>
                    <a:pt x="117" y="17"/>
                  </a:lnTo>
                  <a:lnTo>
                    <a:pt x="117" y="16"/>
                  </a:lnTo>
                  <a:lnTo>
                    <a:pt x="116" y="16"/>
                  </a:lnTo>
                  <a:lnTo>
                    <a:pt x="118" y="15"/>
                  </a:lnTo>
                  <a:lnTo>
                    <a:pt x="120" y="15"/>
                  </a:lnTo>
                  <a:lnTo>
                    <a:pt x="122" y="16"/>
                  </a:lnTo>
                  <a:lnTo>
                    <a:pt x="122" y="17"/>
                  </a:lnTo>
                  <a:lnTo>
                    <a:pt x="122" y="17"/>
                  </a:lnTo>
                  <a:lnTo>
                    <a:pt x="122" y="18"/>
                  </a:lnTo>
                  <a:lnTo>
                    <a:pt x="122" y="19"/>
                  </a:lnTo>
                  <a:close/>
                  <a:moveTo>
                    <a:pt x="91" y="14"/>
                  </a:moveTo>
                  <a:lnTo>
                    <a:pt x="90" y="14"/>
                  </a:lnTo>
                  <a:lnTo>
                    <a:pt x="89" y="14"/>
                  </a:lnTo>
                  <a:lnTo>
                    <a:pt x="89" y="14"/>
                  </a:lnTo>
                  <a:lnTo>
                    <a:pt x="90" y="14"/>
                  </a:lnTo>
                  <a:lnTo>
                    <a:pt x="90" y="13"/>
                  </a:lnTo>
                  <a:lnTo>
                    <a:pt x="90" y="13"/>
                  </a:lnTo>
                  <a:lnTo>
                    <a:pt x="91" y="14"/>
                  </a:lnTo>
                  <a:close/>
                  <a:moveTo>
                    <a:pt x="81" y="9"/>
                  </a:moveTo>
                  <a:lnTo>
                    <a:pt x="85" y="10"/>
                  </a:lnTo>
                  <a:lnTo>
                    <a:pt x="85" y="10"/>
                  </a:lnTo>
                  <a:lnTo>
                    <a:pt x="85" y="10"/>
                  </a:lnTo>
                  <a:lnTo>
                    <a:pt x="85" y="10"/>
                  </a:lnTo>
                  <a:lnTo>
                    <a:pt x="86" y="10"/>
                  </a:lnTo>
                  <a:lnTo>
                    <a:pt x="86" y="11"/>
                  </a:lnTo>
                  <a:lnTo>
                    <a:pt x="85" y="11"/>
                  </a:lnTo>
                  <a:lnTo>
                    <a:pt x="84" y="11"/>
                  </a:lnTo>
                  <a:lnTo>
                    <a:pt x="84" y="11"/>
                  </a:lnTo>
                  <a:lnTo>
                    <a:pt x="83" y="12"/>
                  </a:lnTo>
                  <a:lnTo>
                    <a:pt x="82" y="12"/>
                  </a:lnTo>
                  <a:lnTo>
                    <a:pt x="81" y="12"/>
                  </a:lnTo>
                  <a:lnTo>
                    <a:pt x="79" y="12"/>
                  </a:lnTo>
                  <a:lnTo>
                    <a:pt x="77" y="12"/>
                  </a:lnTo>
                  <a:lnTo>
                    <a:pt x="77" y="12"/>
                  </a:lnTo>
                  <a:lnTo>
                    <a:pt x="76" y="12"/>
                  </a:lnTo>
                  <a:lnTo>
                    <a:pt x="75" y="13"/>
                  </a:lnTo>
                  <a:lnTo>
                    <a:pt x="75" y="13"/>
                  </a:lnTo>
                  <a:lnTo>
                    <a:pt x="75" y="12"/>
                  </a:lnTo>
                  <a:lnTo>
                    <a:pt x="75" y="12"/>
                  </a:lnTo>
                  <a:lnTo>
                    <a:pt x="76" y="11"/>
                  </a:lnTo>
                  <a:lnTo>
                    <a:pt x="75" y="10"/>
                  </a:lnTo>
                  <a:lnTo>
                    <a:pt x="76" y="9"/>
                  </a:lnTo>
                  <a:lnTo>
                    <a:pt x="77" y="10"/>
                  </a:lnTo>
                  <a:lnTo>
                    <a:pt x="79" y="9"/>
                  </a:lnTo>
                  <a:lnTo>
                    <a:pt x="81" y="9"/>
                  </a:lnTo>
                  <a:close/>
                  <a:moveTo>
                    <a:pt x="114" y="3"/>
                  </a:moveTo>
                  <a:lnTo>
                    <a:pt x="114" y="3"/>
                  </a:lnTo>
                  <a:lnTo>
                    <a:pt x="114" y="3"/>
                  </a:lnTo>
                  <a:lnTo>
                    <a:pt x="113" y="3"/>
                  </a:lnTo>
                  <a:lnTo>
                    <a:pt x="112" y="2"/>
                  </a:lnTo>
                  <a:lnTo>
                    <a:pt x="112" y="1"/>
                  </a:lnTo>
                  <a:lnTo>
                    <a:pt x="112" y="0"/>
                  </a:lnTo>
                  <a:lnTo>
                    <a:pt x="113" y="0"/>
                  </a:lnTo>
                  <a:lnTo>
                    <a:pt x="114" y="1"/>
                  </a:lnTo>
                  <a:lnTo>
                    <a:pt x="114"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349"/>
            <p:cNvSpPr>
              <a:spLocks noEditPoints="1"/>
            </p:cNvSpPr>
            <p:nvPr/>
          </p:nvSpPr>
          <p:spPr bwMode="auto">
            <a:xfrm>
              <a:off x="2865438" y="1506538"/>
              <a:ext cx="112713" cy="52388"/>
            </a:xfrm>
            <a:custGeom>
              <a:avLst/>
              <a:gdLst>
                <a:gd name="T0" fmla="*/ 13 w 71"/>
                <a:gd name="T1" fmla="*/ 30 h 33"/>
                <a:gd name="T2" fmla="*/ 14 w 71"/>
                <a:gd name="T3" fmla="*/ 28 h 33"/>
                <a:gd name="T4" fmla="*/ 15 w 71"/>
                <a:gd name="T5" fmla="*/ 31 h 33"/>
                <a:gd name="T6" fmla="*/ 47 w 71"/>
                <a:gd name="T7" fmla="*/ 20 h 33"/>
                <a:gd name="T8" fmla="*/ 48 w 71"/>
                <a:gd name="T9" fmla="*/ 20 h 33"/>
                <a:gd name="T10" fmla="*/ 49 w 71"/>
                <a:gd name="T11" fmla="*/ 18 h 33"/>
                <a:gd name="T12" fmla="*/ 50 w 71"/>
                <a:gd name="T13" fmla="*/ 17 h 33"/>
                <a:gd name="T14" fmla="*/ 10 w 71"/>
                <a:gd name="T15" fmla="*/ 3 h 33"/>
                <a:gd name="T16" fmla="*/ 10 w 71"/>
                <a:gd name="T17" fmla="*/ 3 h 33"/>
                <a:gd name="T18" fmla="*/ 48 w 71"/>
                <a:gd name="T19" fmla="*/ 1 h 33"/>
                <a:gd name="T20" fmla="*/ 53 w 71"/>
                <a:gd name="T21" fmla="*/ 3 h 33"/>
                <a:gd name="T22" fmla="*/ 65 w 71"/>
                <a:gd name="T23" fmla="*/ 10 h 33"/>
                <a:gd name="T24" fmla="*/ 68 w 71"/>
                <a:gd name="T25" fmla="*/ 16 h 33"/>
                <a:gd name="T26" fmla="*/ 70 w 71"/>
                <a:gd name="T27" fmla="*/ 20 h 33"/>
                <a:gd name="T28" fmla="*/ 70 w 71"/>
                <a:gd name="T29" fmla="*/ 24 h 33"/>
                <a:gd name="T30" fmla="*/ 66 w 71"/>
                <a:gd name="T31" fmla="*/ 29 h 33"/>
                <a:gd name="T32" fmla="*/ 65 w 71"/>
                <a:gd name="T33" fmla="*/ 27 h 33"/>
                <a:gd name="T34" fmla="*/ 64 w 71"/>
                <a:gd name="T35" fmla="*/ 27 h 33"/>
                <a:gd name="T36" fmla="*/ 62 w 71"/>
                <a:gd name="T37" fmla="*/ 33 h 33"/>
                <a:gd name="T38" fmla="*/ 55 w 71"/>
                <a:gd name="T39" fmla="*/ 22 h 33"/>
                <a:gd name="T40" fmla="*/ 58 w 71"/>
                <a:gd name="T41" fmla="*/ 21 h 33"/>
                <a:gd name="T42" fmla="*/ 60 w 71"/>
                <a:gd name="T43" fmla="*/ 18 h 33"/>
                <a:gd name="T44" fmla="*/ 64 w 71"/>
                <a:gd name="T45" fmla="*/ 21 h 33"/>
                <a:gd name="T46" fmla="*/ 60 w 71"/>
                <a:gd name="T47" fmla="*/ 16 h 33"/>
                <a:gd name="T48" fmla="*/ 59 w 71"/>
                <a:gd name="T49" fmla="*/ 17 h 33"/>
                <a:gd name="T50" fmla="*/ 57 w 71"/>
                <a:gd name="T51" fmla="*/ 16 h 33"/>
                <a:gd name="T52" fmla="*/ 57 w 71"/>
                <a:gd name="T53" fmla="*/ 18 h 33"/>
                <a:gd name="T54" fmla="*/ 53 w 71"/>
                <a:gd name="T55" fmla="*/ 12 h 33"/>
                <a:gd name="T56" fmla="*/ 51 w 71"/>
                <a:gd name="T57" fmla="*/ 11 h 33"/>
                <a:gd name="T58" fmla="*/ 44 w 71"/>
                <a:gd name="T59" fmla="*/ 8 h 33"/>
                <a:gd name="T60" fmla="*/ 41 w 71"/>
                <a:gd name="T61" fmla="*/ 10 h 33"/>
                <a:gd name="T62" fmla="*/ 40 w 71"/>
                <a:gd name="T63" fmla="*/ 14 h 33"/>
                <a:gd name="T64" fmla="*/ 32 w 71"/>
                <a:gd name="T65" fmla="*/ 19 h 33"/>
                <a:gd name="T66" fmla="*/ 32 w 71"/>
                <a:gd name="T67" fmla="*/ 23 h 33"/>
                <a:gd name="T68" fmla="*/ 36 w 71"/>
                <a:gd name="T69" fmla="*/ 28 h 33"/>
                <a:gd name="T70" fmla="*/ 33 w 71"/>
                <a:gd name="T71" fmla="*/ 31 h 33"/>
                <a:gd name="T72" fmla="*/ 28 w 71"/>
                <a:gd name="T73" fmla="*/ 33 h 33"/>
                <a:gd name="T74" fmla="*/ 24 w 71"/>
                <a:gd name="T75" fmla="*/ 27 h 33"/>
                <a:gd name="T76" fmla="*/ 22 w 71"/>
                <a:gd name="T77" fmla="*/ 26 h 33"/>
                <a:gd name="T78" fmla="*/ 19 w 71"/>
                <a:gd name="T79" fmla="*/ 27 h 33"/>
                <a:gd name="T80" fmla="*/ 15 w 71"/>
                <a:gd name="T81" fmla="*/ 21 h 33"/>
                <a:gd name="T82" fmla="*/ 10 w 71"/>
                <a:gd name="T83" fmla="*/ 20 h 33"/>
                <a:gd name="T84" fmla="*/ 6 w 71"/>
                <a:gd name="T85" fmla="*/ 19 h 33"/>
                <a:gd name="T86" fmla="*/ 2 w 71"/>
                <a:gd name="T87" fmla="*/ 22 h 33"/>
                <a:gd name="T88" fmla="*/ 1 w 71"/>
                <a:gd name="T89" fmla="*/ 19 h 33"/>
                <a:gd name="T90" fmla="*/ 2 w 71"/>
                <a:gd name="T91" fmla="*/ 17 h 33"/>
                <a:gd name="T92" fmla="*/ 1 w 71"/>
                <a:gd name="T93" fmla="*/ 12 h 33"/>
                <a:gd name="T94" fmla="*/ 4 w 71"/>
                <a:gd name="T95" fmla="*/ 10 h 33"/>
                <a:gd name="T96" fmla="*/ 1 w 71"/>
                <a:gd name="T97" fmla="*/ 8 h 33"/>
                <a:gd name="T98" fmla="*/ 2 w 71"/>
                <a:gd name="T99" fmla="*/ 2 h 33"/>
                <a:gd name="T100" fmla="*/ 4 w 71"/>
                <a:gd name="T101" fmla="*/ 1 h 33"/>
                <a:gd name="T102" fmla="*/ 6 w 71"/>
                <a:gd name="T103" fmla="*/ 1 h 33"/>
                <a:gd name="T104" fmla="*/ 8 w 71"/>
                <a:gd name="T105" fmla="*/ 3 h 33"/>
                <a:gd name="T106" fmla="*/ 10 w 71"/>
                <a:gd name="T107" fmla="*/ 6 h 33"/>
                <a:gd name="T108" fmla="*/ 10 w 71"/>
                <a:gd name="T109" fmla="*/ 8 h 33"/>
                <a:gd name="T110" fmla="*/ 14 w 71"/>
                <a:gd name="T111" fmla="*/ 9 h 33"/>
                <a:gd name="T112" fmla="*/ 14 w 71"/>
                <a:gd name="T113" fmla="*/ 7 h 33"/>
                <a:gd name="T114" fmla="*/ 18 w 71"/>
                <a:gd name="T115" fmla="*/ 11 h 33"/>
                <a:gd name="T116" fmla="*/ 27 w 71"/>
                <a:gd name="T117" fmla="*/ 10 h 33"/>
                <a:gd name="T118" fmla="*/ 38 w 71"/>
                <a:gd name="T119" fmla="*/ 4 h 33"/>
                <a:gd name="T120" fmla="*/ 42 w 71"/>
                <a:gd name="T121" fmla="*/ 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 h="33">
                  <a:moveTo>
                    <a:pt x="16" y="32"/>
                  </a:moveTo>
                  <a:lnTo>
                    <a:pt x="15" y="32"/>
                  </a:lnTo>
                  <a:lnTo>
                    <a:pt x="14" y="31"/>
                  </a:lnTo>
                  <a:lnTo>
                    <a:pt x="13" y="30"/>
                  </a:lnTo>
                  <a:lnTo>
                    <a:pt x="13" y="30"/>
                  </a:lnTo>
                  <a:lnTo>
                    <a:pt x="13" y="30"/>
                  </a:lnTo>
                  <a:lnTo>
                    <a:pt x="14" y="28"/>
                  </a:lnTo>
                  <a:lnTo>
                    <a:pt x="14" y="28"/>
                  </a:lnTo>
                  <a:lnTo>
                    <a:pt x="15" y="28"/>
                  </a:lnTo>
                  <a:lnTo>
                    <a:pt x="15" y="29"/>
                  </a:lnTo>
                  <a:lnTo>
                    <a:pt x="15" y="30"/>
                  </a:lnTo>
                  <a:lnTo>
                    <a:pt x="15" y="31"/>
                  </a:lnTo>
                  <a:lnTo>
                    <a:pt x="16" y="31"/>
                  </a:lnTo>
                  <a:lnTo>
                    <a:pt x="16" y="32"/>
                  </a:lnTo>
                  <a:close/>
                  <a:moveTo>
                    <a:pt x="48" y="20"/>
                  </a:moveTo>
                  <a:lnTo>
                    <a:pt x="47" y="20"/>
                  </a:lnTo>
                  <a:lnTo>
                    <a:pt x="47" y="20"/>
                  </a:lnTo>
                  <a:lnTo>
                    <a:pt x="47" y="19"/>
                  </a:lnTo>
                  <a:lnTo>
                    <a:pt x="48" y="19"/>
                  </a:lnTo>
                  <a:lnTo>
                    <a:pt x="48" y="20"/>
                  </a:lnTo>
                  <a:close/>
                  <a:moveTo>
                    <a:pt x="50" y="19"/>
                  </a:moveTo>
                  <a:lnTo>
                    <a:pt x="49" y="20"/>
                  </a:lnTo>
                  <a:lnTo>
                    <a:pt x="49" y="19"/>
                  </a:lnTo>
                  <a:lnTo>
                    <a:pt x="49" y="18"/>
                  </a:lnTo>
                  <a:lnTo>
                    <a:pt x="49" y="17"/>
                  </a:lnTo>
                  <a:lnTo>
                    <a:pt x="50" y="17"/>
                  </a:lnTo>
                  <a:lnTo>
                    <a:pt x="50" y="17"/>
                  </a:lnTo>
                  <a:lnTo>
                    <a:pt x="50" y="17"/>
                  </a:lnTo>
                  <a:lnTo>
                    <a:pt x="51" y="18"/>
                  </a:lnTo>
                  <a:lnTo>
                    <a:pt x="50" y="19"/>
                  </a:lnTo>
                  <a:lnTo>
                    <a:pt x="50" y="19"/>
                  </a:lnTo>
                  <a:close/>
                  <a:moveTo>
                    <a:pt x="10" y="3"/>
                  </a:moveTo>
                  <a:lnTo>
                    <a:pt x="10" y="4"/>
                  </a:lnTo>
                  <a:lnTo>
                    <a:pt x="9" y="3"/>
                  </a:lnTo>
                  <a:lnTo>
                    <a:pt x="10" y="3"/>
                  </a:lnTo>
                  <a:lnTo>
                    <a:pt x="10" y="3"/>
                  </a:lnTo>
                  <a:lnTo>
                    <a:pt x="10" y="3"/>
                  </a:lnTo>
                  <a:close/>
                  <a:moveTo>
                    <a:pt x="45" y="1"/>
                  </a:moveTo>
                  <a:lnTo>
                    <a:pt x="47" y="1"/>
                  </a:lnTo>
                  <a:lnTo>
                    <a:pt x="48" y="1"/>
                  </a:lnTo>
                  <a:lnTo>
                    <a:pt x="49" y="2"/>
                  </a:lnTo>
                  <a:lnTo>
                    <a:pt x="50" y="2"/>
                  </a:lnTo>
                  <a:lnTo>
                    <a:pt x="50" y="3"/>
                  </a:lnTo>
                  <a:lnTo>
                    <a:pt x="53" y="3"/>
                  </a:lnTo>
                  <a:lnTo>
                    <a:pt x="55" y="3"/>
                  </a:lnTo>
                  <a:lnTo>
                    <a:pt x="61" y="5"/>
                  </a:lnTo>
                  <a:lnTo>
                    <a:pt x="64" y="8"/>
                  </a:lnTo>
                  <a:lnTo>
                    <a:pt x="65" y="10"/>
                  </a:lnTo>
                  <a:lnTo>
                    <a:pt x="69" y="13"/>
                  </a:lnTo>
                  <a:lnTo>
                    <a:pt x="69" y="13"/>
                  </a:lnTo>
                  <a:lnTo>
                    <a:pt x="68" y="14"/>
                  </a:lnTo>
                  <a:lnTo>
                    <a:pt x="68" y="16"/>
                  </a:lnTo>
                  <a:lnTo>
                    <a:pt x="69" y="17"/>
                  </a:lnTo>
                  <a:lnTo>
                    <a:pt x="69" y="18"/>
                  </a:lnTo>
                  <a:lnTo>
                    <a:pt x="69" y="19"/>
                  </a:lnTo>
                  <a:lnTo>
                    <a:pt x="70" y="20"/>
                  </a:lnTo>
                  <a:lnTo>
                    <a:pt x="71" y="22"/>
                  </a:lnTo>
                  <a:lnTo>
                    <a:pt x="71" y="23"/>
                  </a:lnTo>
                  <a:lnTo>
                    <a:pt x="71" y="24"/>
                  </a:lnTo>
                  <a:lnTo>
                    <a:pt x="70" y="24"/>
                  </a:lnTo>
                  <a:lnTo>
                    <a:pt x="69" y="25"/>
                  </a:lnTo>
                  <a:lnTo>
                    <a:pt x="69" y="26"/>
                  </a:lnTo>
                  <a:lnTo>
                    <a:pt x="69" y="27"/>
                  </a:lnTo>
                  <a:lnTo>
                    <a:pt x="66" y="29"/>
                  </a:lnTo>
                  <a:lnTo>
                    <a:pt x="66" y="29"/>
                  </a:lnTo>
                  <a:lnTo>
                    <a:pt x="65" y="29"/>
                  </a:lnTo>
                  <a:lnTo>
                    <a:pt x="65" y="28"/>
                  </a:lnTo>
                  <a:lnTo>
                    <a:pt x="65" y="27"/>
                  </a:lnTo>
                  <a:lnTo>
                    <a:pt x="64" y="27"/>
                  </a:lnTo>
                  <a:lnTo>
                    <a:pt x="64" y="27"/>
                  </a:lnTo>
                  <a:lnTo>
                    <a:pt x="64" y="27"/>
                  </a:lnTo>
                  <a:lnTo>
                    <a:pt x="64" y="27"/>
                  </a:lnTo>
                  <a:lnTo>
                    <a:pt x="64" y="29"/>
                  </a:lnTo>
                  <a:lnTo>
                    <a:pt x="64" y="30"/>
                  </a:lnTo>
                  <a:lnTo>
                    <a:pt x="63" y="30"/>
                  </a:lnTo>
                  <a:lnTo>
                    <a:pt x="62" y="33"/>
                  </a:lnTo>
                  <a:lnTo>
                    <a:pt x="62" y="33"/>
                  </a:lnTo>
                  <a:lnTo>
                    <a:pt x="59" y="29"/>
                  </a:lnTo>
                  <a:lnTo>
                    <a:pt x="57" y="24"/>
                  </a:lnTo>
                  <a:lnTo>
                    <a:pt x="55" y="22"/>
                  </a:lnTo>
                  <a:lnTo>
                    <a:pt x="57" y="22"/>
                  </a:lnTo>
                  <a:lnTo>
                    <a:pt x="58" y="22"/>
                  </a:lnTo>
                  <a:lnTo>
                    <a:pt x="58" y="22"/>
                  </a:lnTo>
                  <a:lnTo>
                    <a:pt x="58" y="21"/>
                  </a:lnTo>
                  <a:lnTo>
                    <a:pt x="58" y="20"/>
                  </a:lnTo>
                  <a:lnTo>
                    <a:pt x="59" y="18"/>
                  </a:lnTo>
                  <a:lnTo>
                    <a:pt x="60" y="18"/>
                  </a:lnTo>
                  <a:lnTo>
                    <a:pt x="60" y="18"/>
                  </a:lnTo>
                  <a:lnTo>
                    <a:pt x="61" y="19"/>
                  </a:lnTo>
                  <a:lnTo>
                    <a:pt x="62" y="20"/>
                  </a:lnTo>
                  <a:lnTo>
                    <a:pt x="63" y="21"/>
                  </a:lnTo>
                  <a:lnTo>
                    <a:pt x="64" y="21"/>
                  </a:lnTo>
                  <a:lnTo>
                    <a:pt x="63" y="20"/>
                  </a:lnTo>
                  <a:lnTo>
                    <a:pt x="61" y="19"/>
                  </a:lnTo>
                  <a:lnTo>
                    <a:pt x="61" y="18"/>
                  </a:lnTo>
                  <a:lnTo>
                    <a:pt x="60" y="16"/>
                  </a:lnTo>
                  <a:lnTo>
                    <a:pt x="60" y="17"/>
                  </a:lnTo>
                  <a:lnTo>
                    <a:pt x="59" y="17"/>
                  </a:lnTo>
                  <a:lnTo>
                    <a:pt x="59" y="18"/>
                  </a:lnTo>
                  <a:lnTo>
                    <a:pt x="59" y="17"/>
                  </a:lnTo>
                  <a:lnTo>
                    <a:pt x="59" y="17"/>
                  </a:lnTo>
                  <a:lnTo>
                    <a:pt x="57" y="17"/>
                  </a:lnTo>
                  <a:lnTo>
                    <a:pt x="57" y="16"/>
                  </a:lnTo>
                  <a:lnTo>
                    <a:pt x="57" y="16"/>
                  </a:lnTo>
                  <a:lnTo>
                    <a:pt x="57" y="17"/>
                  </a:lnTo>
                  <a:lnTo>
                    <a:pt x="57" y="17"/>
                  </a:lnTo>
                  <a:lnTo>
                    <a:pt x="57" y="18"/>
                  </a:lnTo>
                  <a:lnTo>
                    <a:pt x="57" y="18"/>
                  </a:lnTo>
                  <a:lnTo>
                    <a:pt x="55" y="18"/>
                  </a:lnTo>
                  <a:lnTo>
                    <a:pt x="55" y="17"/>
                  </a:lnTo>
                  <a:lnTo>
                    <a:pt x="55" y="13"/>
                  </a:lnTo>
                  <a:lnTo>
                    <a:pt x="53" y="12"/>
                  </a:lnTo>
                  <a:lnTo>
                    <a:pt x="53" y="12"/>
                  </a:lnTo>
                  <a:lnTo>
                    <a:pt x="52" y="12"/>
                  </a:lnTo>
                  <a:lnTo>
                    <a:pt x="52" y="11"/>
                  </a:lnTo>
                  <a:lnTo>
                    <a:pt x="51" y="11"/>
                  </a:lnTo>
                  <a:lnTo>
                    <a:pt x="50" y="9"/>
                  </a:lnTo>
                  <a:lnTo>
                    <a:pt x="48" y="8"/>
                  </a:lnTo>
                  <a:lnTo>
                    <a:pt x="46" y="8"/>
                  </a:lnTo>
                  <a:lnTo>
                    <a:pt x="44" y="8"/>
                  </a:lnTo>
                  <a:lnTo>
                    <a:pt x="43" y="9"/>
                  </a:lnTo>
                  <a:lnTo>
                    <a:pt x="42" y="9"/>
                  </a:lnTo>
                  <a:lnTo>
                    <a:pt x="42" y="10"/>
                  </a:lnTo>
                  <a:lnTo>
                    <a:pt x="41" y="10"/>
                  </a:lnTo>
                  <a:lnTo>
                    <a:pt x="40" y="11"/>
                  </a:lnTo>
                  <a:lnTo>
                    <a:pt x="40" y="12"/>
                  </a:lnTo>
                  <a:lnTo>
                    <a:pt x="39" y="13"/>
                  </a:lnTo>
                  <a:lnTo>
                    <a:pt x="40" y="14"/>
                  </a:lnTo>
                  <a:lnTo>
                    <a:pt x="35" y="18"/>
                  </a:lnTo>
                  <a:lnTo>
                    <a:pt x="34" y="19"/>
                  </a:lnTo>
                  <a:lnTo>
                    <a:pt x="32" y="19"/>
                  </a:lnTo>
                  <a:lnTo>
                    <a:pt x="32" y="19"/>
                  </a:lnTo>
                  <a:lnTo>
                    <a:pt x="31" y="20"/>
                  </a:lnTo>
                  <a:lnTo>
                    <a:pt x="31" y="21"/>
                  </a:lnTo>
                  <a:lnTo>
                    <a:pt x="31" y="22"/>
                  </a:lnTo>
                  <a:lnTo>
                    <a:pt x="32" y="23"/>
                  </a:lnTo>
                  <a:lnTo>
                    <a:pt x="32" y="23"/>
                  </a:lnTo>
                  <a:lnTo>
                    <a:pt x="33" y="25"/>
                  </a:lnTo>
                  <a:lnTo>
                    <a:pt x="35" y="27"/>
                  </a:lnTo>
                  <a:lnTo>
                    <a:pt x="36" y="28"/>
                  </a:lnTo>
                  <a:lnTo>
                    <a:pt x="36" y="30"/>
                  </a:lnTo>
                  <a:lnTo>
                    <a:pt x="35" y="30"/>
                  </a:lnTo>
                  <a:lnTo>
                    <a:pt x="35" y="31"/>
                  </a:lnTo>
                  <a:lnTo>
                    <a:pt x="33" y="31"/>
                  </a:lnTo>
                  <a:lnTo>
                    <a:pt x="32" y="31"/>
                  </a:lnTo>
                  <a:lnTo>
                    <a:pt x="32" y="32"/>
                  </a:lnTo>
                  <a:lnTo>
                    <a:pt x="31" y="33"/>
                  </a:lnTo>
                  <a:lnTo>
                    <a:pt x="28" y="33"/>
                  </a:lnTo>
                  <a:lnTo>
                    <a:pt x="26" y="33"/>
                  </a:lnTo>
                  <a:lnTo>
                    <a:pt x="25" y="33"/>
                  </a:lnTo>
                  <a:lnTo>
                    <a:pt x="25" y="31"/>
                  </a:lnTo>
                  <a:lnTo>
                    <a:pt x="24" y="27"/>
                  </a:lnTo>
                  <a:lnTo>
                    <a:pt x="24" y="24"/>
                  </a:lnTo>
                  <a:lnTo>
                    <a:pt x="23" y="25"/>
                  </a:lnTo>
                  <a:lnTo>
                    <a:pt x="23" y="25"/>
                  </a:lnTo>
                  <a:lnTo>
                    <a:pt x="22" y="26"/>
                  </a:lnTo>
                  <a:lnTo>
                    <a:pt x="22" y="27"/>
                  </a:lnTo>
                  <a:lnTo>
                    <a:pt x="22" y="28"/>
                  </a:lnTo>
                  <a:lnTo>
                    <a:pt x="20" y="28"/>
                  </a:lnTo>
                  <a:lnTo>
                    <a:pt x="19" y="27"/>
                  </a:lnTo>
                  <a:lnTo>
                    <a:pt x="17" y="27"/>
                  </a:lnTo>
                  <a:lnTo>
                    <a:pt x="16" y="23"/>
                  </a:lnTo>
                  <a:lnTo>
                    <a:pt x="15" y="22"/>
                  </a:lnTo>
                  <a:lnTo>
                    <a:pt x="15" y="21"/>
                  </a:lnTo>
                  <a:lnTo>
                    <a:pt x="13" y="21"/>
                  </a:lnTo>
                  <a:lnTo>
                    <a:pt x="12" y="20"/>
                  </a:lnTo>
                  <a:lnTo>
                    <a:pt x="11" y="20"/>
                  </a:lnTo>
                  <a:lnTo>
                    <a:pt x="10" y="20"/>
                  </a:lnTo>
                  <a:lnTo>
                    <a:pt x="9" y="20"/>
                  </a:lnTo>
                  <a:lnTo>
                    <a:pt x="9" y="19"/>
                  </a:lnTo>
                  <a:lnTo>
                    <a:pt x="8" y="19"/>
                  </a:lnTo>
                  <a:lnTo>
                    <a:pt x="6" y="19"/>
                  </a:lnTo>
                  <a:lnTo>
                    <a:pt x="4" y="19"/>
                  </a:lnTo>
                  <a:lnTo>
                    <a:pt x="3" y="19"/>
                  </a:lnTo>
                  <a:lnTo>
                    <a:pt x="2" y="20"/>
                  </a:lnTo>
                  <a:lnTo>
                    <a:pt x="2" y="22"/>
                  </a:lnTo>
                  <a:lnTo>
                    <a:pt x="1" y="22"/>
                  </a:lnTo>
                  <a:lnTo>
                    <a:pt x="1" y="21"/>
                  </a:lnTo>
                  <a:lnTo>
                    <a:pt x="1" y="20"/>
                  </a:lnTo>
                  <a:lnTo>
                    <a:pt x="1" y="19"/>
                  </a:lnTo>
                  <a:lnTo>
                    <a:pt x="0" y="19"/>
                  </a:lnTo>
                  <a:lnTo>
                    <a:pt x="0" y="18"/>
                  </a:lnTo>
                  <a:lnTo>
                    <a:pt x="0" y="18"/>
                  </a:lnTo>
                  <a:lnTo>
                    <a:pt x="2" y="17"/>
                  </a:lnTo>
                  <a:lnTo>
                    <a:pt x="2" y="16"/>
                  </a:lnTo>
                  <a:lnTo>
                    <a:pt x="2" y="14"/>
                  </a:lnTo>
                  <a:lnTo>
                    <a:pt x="2" y="13"/>
                  </a:lnTo>
                  <a:lnTo>
                    <a:pt x="1" y="12"/>
                  </a:lnTo>
                  <a:lnTo>
                    <a:pt x="2" y="11"/>
                  </a:lnTo>
                  <a:lnTo>
                    <a:pt x="3" y="10"/>
                  </a:lnTo>
                  <a:lnTo>
                    <a:pt x="4" y="10"/>
                  </a:lnTo>
                  <a:lnTo>
                    <a:pt x="4" y="10"/>
                  </a:lnTo>
                  <a:lnTo>
                    <a:pt x="4" y="9"/>
                  </a:lnTo>
                  <a:lnTo>
                    <a:pt x="3" y="9"/>
                  </a:lnTo>
                  <a:lnTo>
                    <a:pt x="2" y="8"/>
                  </a:lnTo>
                  <a:lnTo>
                    <a:pt x="1" y="8"/>
                  </a:lnTo>
                  <a:lnTo>
                    <a:pt x="1" y="5"/>
                  </a:lnTo>
                  <a:lnTo>
                    <a:pt x="2" y="2"/>
                  </a:lnTo>
                  <a:lnTo>
                    <a:pt x="2" y="2"/>
                  </a:lnTo>
                  <a:lnTo>
                    <a:pt x="2" y="2"/>
                  </a:lnTo>
                  <a:lnTo>
                    <a:pt x="3" y="2"/>
                  </a:lnTo>
                  <a:lnTo>
                    <a:pt x="3" y="1"/>
                  </a:lnTo>
                  <a:lnTo>
                    <a:pt x="3" y="0"/>
                  </a:lnTo>
                  <a:lnTo>
                    <a:pt x="4" y="1"/>
                  </a:lnTo>
                  <a:lnTo>
                    <a:pt x="5" y="2"/>
                  </a:lnTo>
                  <a:lnTo>
                    <a:pt x="6" y="1"/>
                  </a:lnTo>
                  <a:lnTo>
                    <a:pt x="6" y="1"/>
                  </a:lnTo>
                  <a:lnTo>
                    <a:pt x="6" y="1"/>
                  </a:lnTo>
                  <a:lnTo>
                    <a:pt x="6" y="1"/>
                  </a:lnTo>
                  <a:lnTo>
                    <a:pt x="7" y="1"/>
                  </a:lnTo>
                  <a:lnTo>
                    <a:pt x="8" y="3"/>
                  </a:lnTo>
                  <a:lnTo>
                    <a:pt x="8" y="3"/>
                  </a:lnTo>
                  <a:lnTo>
                    <a:pt x="8" y="4"/>
                  </a:lnTo>
                  <a:lnTo>
                    <a:pt x="9" y="6"/>
                  </a:lnTo>
                  <a:lnTo>
                    <a:pt x="9" y="6"/>
                  </a:lnTo>
                  <a:lnTo>
                    <a:pt x="10" y="6"/>
                  </a:lnTo>
                  <a:lnTo>
                    <a:pt x="10" y="6"/>
                  </a:lnTo>
                  <a:lnTo>
                    <a:pt x="10" y="6"/>
                  </a:lnTo>
                  <a:lnTo>
                    <a:pt x="10" y="7"/>
                  </a:lnTo>
                  <a:lnTo>
                    <a:pt x="10" y="8"/>
                  </a:lnTo>
                  <a:lnTo>
                    <a:pt x="11" y="9"/>
                  </a:lnTo>
                  <a:lnTo>
                    <a:pt x="11" y="9"/>
                  </a:lnTo>
                  <a:lnTo>
                    <a:pt x="14" y="9"/>
                  </a:lnTo>
                  <a:lnTo>
                    <a:pt x="14" y="9"/>
                  </a:lnTo>
                  <a:lnTo>
                    <a:pt x="15" y="9"/>
                  </a:lnTo>
                  <a:lnTo>
                    <a:pt x="14" y="8"/>
                  </a:lnTo>
                  <a:lnTo>
                    <a:pt x="14" y="7"/>
                  </a:lnTo>
                  <a:lnTo>
                    <a:pt x="14" y="7"/>
                  </a:lnTo>
                  <a:lnTo>
                    <a:pt x="14" y="7"/>
                  </a:lnTo>
                  <a:lnTo>
                    <a:pt x="15" y="7"/>
                  </a:lnTo>
                  <a:lnTo>
                    <a:pt x="16" y="8"/>
                  </a:lnTo>
                  <a:lnTo>
                    <a:pt x="18" y="11"/>
                  </a:lnTo>
                  <a:lnTo>
                    <a:pt x="20" y="11"/>
                  </a:lnTo>
                  <a:lnTo>
                    <a:pt x="23" y="11"/>
                  </a:lnTo>
                  <a:lnTo>
                    <a:pt x="24" y="11"/>
                  </a:lnTo>
                  <a:lnTo>
                    <a:pt x="27" y="10"/>
                  </a:lnTo>
                  <a:lnTo>
                    <a:pt x="29" y="8"/>
                  </a:lnTo>
                  <a:lnTo>
                    <a:pt x="31" y="7"/>
                  </a:lnTo>
                  <a:lnTo>
                    <a:pt x="36" y="6"/>
                  </a:lnTo>
                  <a:lnTo>
                    <a:pt x="38" y="4"/>
                  </a:lnTo>
                  <a:lnTo>
                    <a:pt x="38" y="4"/>
                  </a:lnTo>
                  <a:lnTo>
                    <a:pt x="39" y="3"/>
                  </a:lnTo>
                  <a:lnTo>
                    <a:pt x="41" y="2"/>
                  </a:lnTo>
                  <a:lnTo>
                    <a:pt x="42" y="1"/>
                  </a:lnTo>
                  <a:lnTo>
                    <a:pt x="43" y="0"/>
                  </a:lnTo>
                  <a:lnTo>
                    <a:pt x="4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350"/>
            <p:cNvSpPr>
              <a:spLocks/>
            </p:cNvSpPr>
            <p:nvPr/>
          </p:nvSpPr>
          <p:spPr bwMode="auto">
            <a:xfrm>
              <a:off x="7027863" y="1652588"/>
              <a:ext cx="1588" cy="0"/>
            </a:xfrm>
            <a:custGeom>
              <a:avLst/>
              <a:gdLst>
                <a:gd name="T0" fmla="*/ 0 w 1"/>
                <a:gd name="T1" fmla="*/ 0 w 1"/>
                <a:gd name="T2" fmla="*/ 0 w 1"/>
                <a:gd name="T3" fmla="*/ 0 w 1"/>
                <a:gd name="T4" fmla="*/ 0 w 1"/>
                <a:gd name="T5" fmla="*/ 0 w 1"/>
                <a:gd name="T6" fmla="*/ 1 w 1"/>
                <a:gd name="T7" fmla="*/ 1 w 1"/>
                <a:gd name="T8"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0" y="0"/>
                  </a:moveTo>
                  <a:lnTo>
                    <a:pt x="0" y="0"/>
                  </a:lnTo>
                  <a:lnTo>
                    <a:pt x="0" y="0"/>
                  </a:lnTo>
                  <a:lnTo>
                    <a:pt x="0" y="0"/>
                  </a:lnTo>
                  <a:lnTo>
                    <a:pt x="0" y="0"/>
                  </a:lnTo>
                  <a:lnTo>
                    <a:pt x="0" y="0"/>
                  </a:lnTo>
                  <a:lnTo>
                    <a:pt x="1"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351"/>
            <p:cNvSpPr>
              <a:spLocks/>
            </p:cNvSpPr>
            <p:nvPr/>
          </p:nvSpPr>
          <p:spPr bwMode="auto">
            <a:xfrm>
              <a:off x="5613400" y="901701"/>
              <a:ext cx="274638" cy="292100"/>
            </a:xfrm>
            <a:custGeom>
              <a:avLst/>
              <a:gdLst>
                <a:gd name="T0" fmla="*/ 173 w 173"/>
                <a:gd name="T1" fmla="*/ 29 h 184"/>
                <a:gd name="T2" fmla="*/ 165 w 173"/>
                <a:gd name="T3" fmla="*/ 33 h 184"/>
                <a:gd name="T4" fmla="*/ 153 w 173"/>
                <a:gd name="T5" fmla="*/ 34 h 184"/>
                <a:gd name="T6" fmla="*/ 139 w 173"/>
                <a:gd name="T7" fmla="*/ 35 h 184"/>
                <a:gd name="T8" fmla="*/ 140 w 173"/>
                <a:gd name="T9" fmla="*/ 41 h 184"/>
                <a:gd name="T10" fmla="*/ 143 w 173"/>
                <a:gd name="T11" fmla="*/ 44 h 184"/>
                <a:gd name="T12" fmla="*/ 145 w 173"/>
                <a:gd name="T13" fmla="*/ 52 h 184"/>
                <a:gd name="T14" fmla="*/ 149 w 173"/>
                <a:gd name="T15" fmla="*/ 57 h 184"/>
                <a:gd name="T16" fmla="*/ 155 w 173"/>
                <a:gd name="T17" fmla="*/ 62 h 184"/>
                <a:gd name="T18" fmla="*/ 164 w 173"/>
                <a:gd name="T19" fmla="*/ 67 h 184"/>
                <a:gd name="T20" fmla="*/ 157 w 173"/>
                <a:gd name="T21" fmla="*/ 77 h 184"/>
                <a:gd name="T22" fmla="*/ 157 w 173"/>
                <a:gd name="T23" fmla="*/ 86 h 184"/>
                <a:gd name="T24" fmla="*/ 153 w 173"/>
                <a:gd name="T25" fmla="*/ 96 h 184"/>
                <a:gd name="T26" fmla="*/ 144 w 173"/>
                <a:gd name="T27" fmla="*/ 111 h 184"/>
                <a:gd name="T28" fmla="*/ 134 w 173"/>
                <a:gd name="T29" fmla="*/ 126 h 184"/>
                <a:gd name="T30" fmla="*/ 121 w 173"/>
                <a:gd name="T31" fmla="*/ 129 h 184"/>
                <a:gd name="T32" fmla="*/ 114 w 173"/>
                <a:gd name="T33" fmla="*/ 128 h 184"/>
                <a:gd name="T34" fmla="*/ 108 w 173"/>
                <a:gd name="T35" fmla="*/ 142 h 184"/>
                <a:gd name="T36" fmla="*/ 118 w 173"/>
                <a:gd name="T37" fmla="*/ 147 h 184"/>
                <a:gd name="T38" fmla="*/ 123 w 173"/>
                <a:gd name="T39" fmla="*/ 158 h 184"/>
                <a:gd name="T40" fmla="*/ 130 w 173"/>
                <a:gd name="T41" fmla="*/ 169 h 184"/>
                <a:gd name="T42" fmla="*/ 132 w 173"/>
                <a:gd name="T43" fmla="*/ 175 h 184"/>
                <a:gd name="T44" fmla="*/ 127 w 173"/>
                <a:gd name="T45" fmla="*/ 177 h 184"/>
                <a:gd name="T46" fmla="*/ 120 w 173"/>
                <a:gd name="T47" fmla="*/ 179 h 184"/>
                <a:gd name="T48" fmla="*/ 107 w 173"/>
                <a:gd name="T49" fmla="*/ 177 h 184"/>
                <a:gd name="T50" fmla="*/ 105 w 173"/>
                <a:gd name="T51" fmla="*/ 182 h 184"/>
                <a:gd name="T52" fmla="*/ 97 w 173"/>
                <a:gd name="T53" fmla="*/ 184 h 184"/>
                <a:gd name="T54" fmla="*/ 91 w 173"/>
                <a:gd name="T55" fmla="*/ 183 h 184"/>
                <a:gd name="T56" fmla="*/ 86 w 173"/>
                <a:gd name="T57" fmla="*/ 171 h 184"/>
                <a:gd name="T58" fmla="*/ 73 w 173"/>
                <a:gd name="T59" fmla="*/ 160 h 184"/>
                <a:gd name="T60" fmla="*/ 72 w 173"/>
                <a:gd name="T61" fmla="*/ 161 h 184"/>
                <a:gd name="T62" fmla="*/ 49 w 173"/>
                <a:gd name="T63" fmla="*/ 163 h 184"/>
                <a:gd name="T64" fmla="*/ 38 w 173"/>
                <a:gd name="T65" fmla="*/ 165 h 184"/>
                <a:gd name="T66" fmla="*/ 25 w 173"/>
                <a:gd name="T67" fmla="*/ 165 h 184"/>
                <a:gd name="T68" fmla="*/ 18 w 173"/>
                <a:gd name="T69" fmla="*/ 158 h 184"/>
                <a:gd name="T70" fmla="*/ 22 w 173"/>
                <a:gd name="T71" fmla="*/ 149 h 184"/>
                <a:gd name="T72" fmla="*/ 29 w 173"/>
                <a:gd name="T73" fmla="*/ 145 h 184"/>
                <a:gd name="T74" fmla="*/ 34 w 173"/>
                <a:gd name="T75" fmla="*/ 139 h 184"/>
                <a:gd name="T76" fmla="*/ 28 w 173"/>
                <a:gd name="T77" fmla="*/ 136 h 184"/>
                <a:gd name="T78" fmla="*/ 26 w 173"/>
                <a:gd name="T79" fmla="*/ 123 h 184"/>
                <a:gd name="T80" fmla="*/ 12 w 173"/>
                <a:gd name="T81" fmla="*/ 114 h 184"/>
                <a:gd name="T82" fmla="*/ 4 w 173"/>
                <a:gd name="T83" fmla="*/ 102 h 184"/>
                <a:gd name="T84" fmla="*/ 40 w 173"/>
                <a:gd name="T85" fmla="*/ 105 h 184"/>
                <a:gd name="T86" fmla="*/ 55 w 173"/>
                <a:gd name="T87" fmla="*/ 103 h 184"/>
                <a:gd name="T88" fmla="*/ 63 w 173"/>
                <a:gd name="T89" fmla="*/ 96 h 184"/>
                <a:gd name="T90" fmla="*/ 65 w 173"/>
                <a:gd name="T91" fmla="*/ 84 h 184"/>
                <a:gd name="T92" fmla="*/ 76 w 173"/>
                <a:gd name="T93" fmla="*/ 81 h 184"/>
                <a:gd name="T94" fmla="*/ 80 w 173"/>
                <a:gd name="T95" fmla="*/ 73 h 184"/>
                <a:gd name="T96" fmla="*/ 89 w 173"/>
                <a:gd name="T97" fmla="*/ 75 h 184"/>
                <a:gd name="T98" fmla="*/ 93 w 173"/>
                <a:gd name="T99" fmla="*/ 62 h 184"/>
                <a:gd name="T100" fmla="*/ 101 w 173"/>
                <a:gd name="T101" fmla="*/ 53 h 184"/>
                <a:gd name="T102" fmla="*/ 100 w 173"/>
                <a:gd name="T103" fmla="*/ 43 h 184"/>
                <a:gd name="T104" fmla="*/ 106 w 173"/>
                <a:gd name="T105" fmla="*/ 36 h 184"/>
                <a:gd name="T106" fmla="*/ 109 w 173"/>
                <a:gd name="T107" fmla="*/ 29 h 184"/>
                <a:gd name="T108" fmla="*/ 109 w 173"/>
                <a:gd name="T109" fmla="*/ 24 h 184"/>
                <a:gd name="T110" fmla="*/ 103 w 173"/>
                <a:gd name="T111" fmla="*/ 15 h 184"/>
                <a:gd name="T112" fmla="*/ 108 w 173"/>
                <a:gd name="T113" fmla="*/ 8 h 184"/>
                <a:gd name="T114" fmla="*/ 118 w 173"/>
                <a:gd name="T115" fmla="*/ 3 h 184"/>
                <a:gd name="T116" fmla="*/ 134 w 173"/>
                <a:gd name="T117" fmla="*/ 2 h 184"/>
                <a:gd name="T118" fmla="*/ 143 w 173"/>
                <a:gd name="T119" fmla="*/ 1 h 184"/>
                <a:gd name="T120" fmla="*/ 154 w 173"/>
                <a:gd name="T121" fmla="*/ 6 h 184"/>
                <a:gd name="T122" fmla="*/ 158 w 173"/>
                <a:gd name="T123" fmla="*/ 15 h 184"/>
                <a:gd name="T124" fmla="*/ 165 w 173"/>
                <a:gd name="T125" fmla="*/ 1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84">
                  <a:moveTo>
                    <a:pt x="168" y="20"/>
                  </a:moveTo>
                  <a:lnTo>
                    <a:pt x="169" y="21"/>
                  </a:lnTo>
                  <a:lnTo>
                    <a:pt x="170" y="23"/>
                  </a:lnTo>
                  <a:lnTo>
                    <a:pt x="171" y="24"/>
                  </a:lnTo>
                  <a:lnTo>
                    <a:pt x="172" y="25"/>
                  </a:lnTo>
                  <a:lnTo>
                    <a:pt x="173" y="26"/>
                  </a:lnTo>
                  <a:lnTo>
                    <a:pt x="173" y="27"/>
                  </a:lnTo>
                  <a:lnTo>
                    <a:pt x="173" y="28"/>
                  </a:lnTo>
                  <a:lnTo>
                    <a:pt x="173" y="29"/>
                  </a:lnTo>
                  <a:lnTo>
                    <a:pt x="172" y="30"/>
                  </a:lnTo>
                  <a:lnTo>
                    <a:pt x="171" y="30"/>
                  </a:lnTo>
                  <a:lnTo>
                    <a:pt x="171" y="30"/>
                  </a:lnTo>
                  <a:lnTo>
                    <a:pt x="171" y="31"/>
                  </a:lnTo>
                  <a:lnTo>
                    <a:pt x="171" y="32"/>
                  </a:lnTo>
                  <a:lnTo>
                    <a:pt x="170" y="32"/>
                  </a:lnTo>
                  <a:lnTo>
                    <a:pt x="169" y="32"/>
                  </a:lnTo>
                  <a:lnTo>
                    <a:pt x="168" y="32"/>
                  </a:lnTo>
                  <a:lnTo>
                    <a:pt x="165" y="33"/>
                  </a:lnTo>
                  <a:lnTo>
                    <a:pt x="164" y="33"/>
                  </a:lnTo>
                  <a:lnTo>
                    <a:pt x="163" y="34"/>
                  </a:lnTo>
                  <a:lnTo>
                    <a:pt x="162" y="35"/>
                  </a:lnTo>
                  <a:lnTo>
                    <a:pt x="160" y="35"/>
                  </a:lnTo>
                  <a:lnTo>
                    <a:pt x="159" y="35"/>
                  </a:lnTo>
                  <a:lnTo>
                    <a:pt x="158" y="35"/>
                  </a:lnTo>
                  <a:lnTo>
                    <a:pt x="155" y="34"/>
                  </a:lnTo>
                  <a:lnTo>
                    <a:pt x="154" y="34"/>
                  </a:lnTo>
                  <a:lnTo>
                    <a:pt x="153" y="34"/>
                  </a:lnTo>
                  <a:lnTo>
                    <a:pt x="151" y="34"/>
                  </a:lnTo>
                  <a:lnTo>
                    <a:pt x="149" y="33"/>
                  </a:lnTo>
                  <a:lnTo>
                    <a:pt x="146" y="33"/>
                  </a:lnTo>
                  <a:lnTo>
                    <a:pt x="145" y="32"/>
                  </a:lnTo>
                  <a:lnTo>
                    <a:pt x="143" y="32"/>
                  </a:lnTo>
                  <a:lnTo>
                    <a:pt x="141" y="33"/>
                  </a:lnTo>
                  <a:lnTo>
                    <a:pt x="140" y="33"/>
                  </a:lnTo>
                  <a:lnTo>
                    <a:pt x="139" y="33"/>
                  </a:lnTo>
                  <a:lnTo>
                    <a:pt x="139" y="35"/>
                  </a:lnTo>
                  <a:lnTo>
                    <a:pt x="139" y="36"/>
                  </a:lnTo>
                  <a:lnTo>
                    <a:pt x="138" y="37"/>
                  </a:lnTo>
                  <a:lnTo>
                    <a:pt x="138" y="37"/>
                  </a:lnTo>
                  <a:lnTo>
                    <a:pt x="139" y="38"/>
                  </a:lnTo>
                  <a:lnTo>
                    <a:pt x="140" y="38"/>
                  </a:lnTo>
                  <a:lnTo>
                    <a:pt x="141" y="39"/>
                  </a:lnTo>
                  <a:lnTo>
                    <a:pt x="141" y="40"/>
                  </a:lnTo>
                  <a:lnTo>
                    <a:pt x="141" y="40"/>
                  </a:lnTo>
                  <a:lnTo>
                    <a:pt x="140" y="41"/>
                  </a:lnTo>
                  <a:lnTo>
                    <a:pt x="141" y="41"/>
                  </a:lnTo>
                  <a:lnTo>
                    <a:pt x="141" y="42"/>
                  </a:lnTo>
                  <a:lnTo>
                    <a:pt x="141" y="42"/>
                  </a:lnTo>
                  <a:lnTo>
                    <a:pt x="143" y="42"/>
                  </a:lnTo>
                  <a:lnTo>
                    <a:pt x="144" y="42"/>
                  </a:lnTo>
                  <a:lnTo>
                    <a:pt x="145" y="42"/>
                  </a:lnTo>
                  <a:lnTo>
                    <a:pt x="145" y="43"/>
                  </a:lnTo>
                  <a:lnTo>
                    <a:pt x="145" y="44"/>
                  </a:lnTo>
                  <a:lnTo>
                    <a:pt x="143" y="44"/>
                  </a:lnTo>
                  <a:lnTo>
                    <a:pt x="143" y="46"/>
                  </a:lnTo>
                  <a:lnTo>
                    <a:pt x="143" y="47"/>
                  </a:lnTo>
                  <a:lnTo>
                    <a:pt x="143" y="48"/>
                  </a:lnTo>
                  <a:lnTo>
                    <a:pt x="143" y="48"/>
                  </a:lnTo>
                  <a:lnTo>
                    <a:pt x="144" y="49"/>
                  </a:lnTo>
                  <a:lnTo>
                    <a:pt x="145" y="49"/>
                  </a:lnTo>
                  <a:lnTo>
                    <a:pt x="145" y="50"/>
                  </a:lnTo>
                  <a:lnTo>
                    <a:pt x="145" y="51"/>
                  </a:lnTo>
                  <a:lnTo>
                    <a:pt x="145" y="52"/>
                  </a:lnTo>
                  <a:lnTo>
                    <a:pt x="145" y="53"/>
                  </a:lnTo>
                  <a:lnTo>
                    <a:pt x="144" y="53"/>
                  </a:lnTo>
                  <a:lnTo>
                    <a:pt x="144" y="54"/>
                  </a:lnTo>
                  <a:lnTo>
                    <a:pt x="145" y="54"/>
                  </a:lnTo>
                  <a:lnTo>
                    <a:pt x="145" y="55"/>
                  </a:lnTo>
                  <a:lnTo>
                    <a:pt x="146" y="56"/>
                  </a:lnTo>
                  <a:lnTo>
                    <a:pt x="148" y="56"/>
                  </a:lnTo>
                  <a:lnTo>
                    <a:pt x="148" y="57"/>
                  </a:lnTo>
                  <a:lnTo>
                    <a:pt x="149" y="57"/>
                  </a:lnTo>
                  <a:lnTo>
                    <a:pt x="149" y="58"/>
                  </a:lnTo>
                  <a:lnTo>
                    <a:pt x="149" y="59"/>
                  </a:lnTo>
                  <a:lnTo>
                    <a:pt x="149" y="59"/>
                  </a:lnTo>
                  <a:lnTo>
                    <a:pt x="150" y="60"/>
                  </a:lnTo>
                  <a:lnTo>
                    <a:pt x="151" y="60"/>
                  </a:lnTo>
                  <a:lnTo>
                    <a:pt x="154" y="60"/>
                  </a:lnTo>
                  <a:lnTo>
                    <a:pt x="154" y="60"/>
                  </a:lnTo>
                  <a:lnTo>
                    <a:pt x="154" y="60"/>
                  </a:lnTo>
                  <a:lnTo>
                    <a:pt x="155" y="62"/>
                  </a:lnTo>
                  <a:lnTo>
                    <a:pt x="155" y="63"/>
                  </a:lnTo>
                  <a:lnTo>
                    <a:pt x="155" y="64"/>
                  </a:lnTo>
                  <a:lnTo>
                    <a:pt x="157" y="64"/>
                  </a:lnTo>
                  <a:lnTo>
                    <a:pt x="159" y="64"/>
                  </a:lnTo>
                  <a:lnTo>
                    <a:pt x="160" y="65"/>
                  </a:lnTo>
                  <a:lnTo>
                    <a:pt x="162" y="65"/>
                  </a:lnTo>
                  <a:lnTo>
                    <a:pt x="163" y="66"/>
                  </a:lnTo>
                  <a:lnTo>
                    <a:pt x="163" y="66"/>
                  </a:lnTo>
                  <a:lnTo>
                    <a:pt x="164" y="67"/>
                  </a:lnTo>
                  <a:lnTo>
                    <a:pt x="163" y="68"/>
                  </a:lnTo>
                  <a:lnTo>
                    <a:pt x="162" y="69"/>
                  </a:lnTo>
                  <a:lnTo>
                    <a:pt x="161" y="69"/>
                  </a:lnTo>
                  <a:lnTo>
                    <a:pt x="158" y="71"/>
                  </a:lnTo>
                  <a:lnTo>
                    <a:pt x="157" y="72"/>
                  </a:lnTo>
                  <a:lnTo>
                    <a:pt x="156" y="73"/>
                  </a:lnTo>
                  <a:lnTo>
                    <a:pt x="156" y="73"/>
                  </a:lnTo>
                  <a:lnTo>
                    <a:pt x="156" y="74"/>
                  </a:lnTo>
                  <a:lnTo>
                    <a:pt x="157" y="77"/>
                  </a:lnTo>
                  <a:lnTo>
                    <a:pt x="158" y="77"/>
                  </a:lnTo>
                  <a:lnTo>
                    <a:pt x="157" y="81"/>
                  </a:lnTo>
                  <a:lnTo>
                    <a:pt x="157" y="82"/>
                  </a:lnTo>
                  <a:lnTo>
                    <a:pt x="158" y="83"/>
                  </a:lnTo>
                  <a:lnTo>
                    <a:pt x="159" y="83"/>
                  </a:lnTo>
                  <a:lnTo>
                    <a:pt x="159" y="84"/>
                  </a:lnTo>
                  <a:lnTo>
                    <a:pt x="159" y="84"/>
                  </a:lnTo>
                  <a:lnTo>
                    <a:pt x="158" y="85"/>
                  </a:lnTo>
                  <a:lnTo>
                    <a:pt x="157" y="86"/>
                  </a:lnTo>
                  <a:lnTo>
                    <a:pt x="156" y="86"/>
                  </a:lnTo>
                  <a:lnTo>
                    <a:pt x="155" y="88"/>
                  </a:lnTo>
                  <a:lnTo>
                    <a:pt x="154" y="91"/>
                  </a:lnTo>
                  <a:lnTo>
                    <a:pt x="153" y="92"/>
                  </a:lnTo>
                  <a:lnTo>
                    <a:pt x="153" y="93"/>
                  </a:lnTo>
                  <a:lnTo>
                    <a:pt x="153" y="93"/>
                  </a:lnTo>
                  <a:lnTo>
                    <a:pt x="153" y="94"/>
                  </a:lnTo>
                  <a:lnTo>
                    <a:pt x="153" y="95"/>
                  </a:lnTo>
                  <a:lnTo>
                    <a:pt x="153" y="96"/>
                  </a:lnTo>
                  <a:lnTo>
                    <a:pt x="151" y="97"/>
                  </a:lnTo>
                  <a:lnTo>
                    <a:pt x="150" y="98"/>
                  </a:lnTo>
                  <a:lnTo>
                    <a:pt x="148" y="99"/>
                  </a:lnTo>
                  <a:lnTo>
                    <a:pt x="147" y="99"/>
                  </a:lnTo>
                  <a:lnTo>
                    <a:pt x="147" y="101"/>
                  </a:lnTo>
                  <a:lnTo>
                    <a:pt x="146" y="103"/>
                  </a:lnTo>
                  <a:lnTo>
                    <a:pt x="146" y="104"/>
                  </a:lnTo>
                  <a:lnTo>
                    <a:pt x="145" y="107"/>
                  </a:lnTo>
                  <a:lnTo>
                    <a:pt x="144" y="111"/>
                  </a:lnTo>
                  <a:lnTo>
                    <a:pt x="144" y="111"/>
                  </a:lnTo>
                  <a:lnTo>
                    <a:pt x="141" y="113"/>
                  </a:lnTo>
                  <a:lnTo>
                    <a:pt x="138" y="116"/>
                  </a:lnTo>
                  <a:lnTo>
                    <a:pt x="138" y="117"/>
                  </a:lnTo>
                  <a:lnTo>
                    <a:pt x="137" y="119"/>
                  </a:lnTo>
                  <a:lnTo>
                    <a:pt x="137" y="120"/>
                  </a:lnTo>
                  <a:lnTo>
                    <a:pt x="136" y="121"/>
                  </a:lnTo>
                  <a:lnTo>
                    <a:pt x="135" y="124"/>
                  </a:lnTo>
                  <a:lnTo>
                    <a:pt x="134" y="126"/>
                  </a:lnTo>
                  <a:lnTo>
                    <a:pt x="134" y="127"/>
                  </a:lnTo>
                  <a:lnTo>
                    <a:pt x="133" y="127"/>
                  </a:lnTo>
                  <a:lnTo>
                    <a:pt x="131" y="128"/>
                  </a:lnTo>
                  <a:lnTo>
                    <a:pt x="128" y="128"/>
                  </a:lnTo>
                  <a:lnTo>
                    <a:pt x="127" y="128"/>
                  </a:lnTo>
                  <a:lnTo>
                    <a:pt x="124" y="130"/>
                  </a:lnTo>
                  <a:lnTo>
                    <a:pt x="123" y="130"/>
                  </a:lnTo>
                  <a:lnTo>
                    <a:pt x="122" y="130"/>
                  </a:lnTo>
                  <a:lnTo>
                    <a:pt x="121" y="129"/>
                  </a:lnTo>
                  <a:lnTo>
                    <a:pt x="121" y="128"/>
                  </a:lnTo>
                  <a:lnTo>
                    <a:pt x="120" y="127"/>
                  </a:lnTo>
                  <a:lnTo>
                    <a:pt x="119" y="126"/>
                  </a:lnTo>
                  <a:lnTo>
                    <a:pt x="118" y="126"/>
                  </a:lnTo>
                  <a:lnTo>
                    <a:pt x="117" y="126"/>
                  </a:lnTo>
                  <a:lnTo>
                    <a:pt x="115" y="126"/>
                  </a:lnTo>
                  <a:lnTo>
                    <a:pt x="115" y="127"/>
                  </a:lnTo>
                  <a:lnTo>
                    <a:pt x="114" y="128"/>
                  </a:lnTo>
                  <a:lnTo>
                    <a:pt x="114" y="128"/>
                  </a:lnTo>
                  <a:lnTo>
                    <a:pt x="113" y="130"/>
                  </a:lnTo>
                  <a:lnTo>
                    <a:pt x="112" y="133"/>
                  </a:lnTo>
                  <a:lnTo>
                    <a:pt x="110" y="135"/>
                  </a:lnTo>
                  <a:lnTo>
                    <a:pt x="109" y="136"/>
                  </a:lnTo>
                  <a:lnTo>
                    <a:pt x="109" y="137"/>
                  </a:lnTo>
                  <a:lnTo>
                    <a:pt x="109" y="137"/>
                  </a:lnTo>
                  <a:lnTo>
                    <a:pt x="108" y="138"/>
                  </a:lnTo>
                  <a:lnTo>
                    <a:pt x="108" y="140"/>
                  </a:lnTo>
                  <a:lnTo>
                    <a:pt x="108" y="142"/>
                  </a:lnTo>
                  <a:lnTo>
                    <a:pt x="108" y="143"/>
                  </a:lnTo>
                  <a:lnTo>
                    <a:pt x="109" y="143"/>
                  </a:lnTo>
                  <a:lnTo>
                    <a:pt x="110" y="144"/>
                  </a:lnTo>
                  <a:lnTo>
                    <a:pt x="112" y="145"/>
                  </a:lnTo>
                  <a:lnTo>
                    <a:pt x="114" y="145"/>
                  </a:lnTo>
                  <a:lnTo>
                    <a:pt x="117" y="145"/>
                  </a:lnTo>
                  <a:lnTo>
                    <a:pt x="117" y="146"/>
                  </a:lnTo>
                  <a:lnTo>
                    <a:pt x="118" y="146"/>
                  </a:lnTo>
                  <a:lnTo>
                    <a:pt x="118" y="147"/>
                  </a:lnTo>
                  <a:lnTo>
                    <a:pt x="118" y="148"/>
                  </a:lnTo>
                  <a:lnTo>
                    <a:pt x="118" y="151"/>
                  </a:lnTo>
                  <a:lnTo>
                    <a:pt x="118" y="153"/>
                  </a:lnTo>
                  <a:lnTo>
                    <a:pt x="118" y="154"/>
                  </a:lnTo>
                  <a:lnTo>
                    <a:pt x="118" y="155"/>
                  </a:lnTo>
                  <a:lnTo>
                    <a:pt x="121" y="158"/>
                  </a:lnTo>
                  <a:lnTo>
                    <a:pt x="121" y="158"/>
                  </a:lnTo>
                  <a:lnTo>
                    <a:pt x="123" y="158"/>
                  </a:lnTo>
                  <a:lnTo>
                    <a:pt x="123" y="158"/>
                  </a:lnTo>
                  <a:lnTo>
                    <a:pt x="124" y="158"/>
                  </a:lnTo>
                  <a:lnTo>
                    <a:pt x="125" y="158"/>
                  </a:lnTo>
                  <a:lnTo>
                    <a:pt x="125" y="159"/>
                  </a:lnTo>
                  <a:lnTo>
                    <a:pt x="125" y="159"/>
                  </a:lnTo>
                  <a:lnTo>
                    <a:pt x="126" y="162"/>
                  </a:lnTo>
                  <a:lnTo>
                    <a:pt x="126" y="163"/>
                  </a:lnTo>
                  <a:lnTo>
                    <a:pt x="128" y="165"/>
                  </a:lnTo>
                  <a:lnTo>
                    <a:pt x="129" y="167"/>
                  </a:lnTo>
                  <a:lnTo>
                    <a:pt x="130" y="169"/>
                  </a:lnTo>
                  <a:lnTo>
                    <a:pt x="131" y="171"/>
                  </a:lnTo>
                  <a:lnTo>
                    <a:pt x="132" y="172"/>
                  </a:lnTo>
                  <a:lnTo>
                    <a:pt x="131" y="172"/>
                  </a:lnTo>
                  <a:lnTo>
                    <a:pt x="131" y="173"/>
                  </a:lnTo>
                  <a:lnTo>
                    <a:pt x="131" y="173"/>
                  </a:lnTo>
                  <a:lnTo>
                    <a:pt x="131" y="174"/>
                  </a:lnTo>
                  <a:lnTo>
                    <a:pt x="131" y="175"/>
                  </a:lnTo>
                  <a:lnTo>
                    <a:pt x="132" y="175"/>
                  </a:lnTo>
                  <a:lnTo>
                    <a:pt x="132" y="175"/>
                  </a:lnTo>
                  <a:lnTo>
                    <a:pt x="132" y="176"/>
                  </a:lnTo>
                  <a:lnTo>
                    <a:pt x="131" y="176"/>
                  </a:lnTo>
                  <a:lnTo>
                    <a:pt x="131" y="176"/>
                  </a:lnTo>
                  <a:lnTo>
                    <a:pt x="130" y="176"/>
                  </a:lnTo>
                  <a:lnTo>
                    <a:pt x="129" y="178"/>
                  </a:lnTo>
                  <a:lnTo>
                    <a:pt x="129" y="178"/>
                  </a:lnTo>
                  <a:lnTo>
                    <a:pt x="129" y="178"/>
                  </a:lnTo>
                  <a:lnTo>
                    <a:pt x="128" y="178"/>
                  </a:lnTo>
                  <a:lnTo>
                    <a:pt x="127" y="177"/>
                  </a:lnTo>
                  <a:lnTo>
                    <a:pt x="126" y="177"/>
                  </a:lnTo>
                  <a:lnTo>
                    <a:pt x="127" y="176"/>
                  </a:lnTo>
                  <a:lnTo>
                    <a:pt x="126" y="175"/>
                  </a:lnTo>
                  <a:lnTo>
                    <a:pt x="126" y="176"/>
                  </a:lnTo>
                  <a:lnTo>
                    <a:pt x="123" y="176"/>
                  </a:lnTo>
                  <a:lnTo>
                    <a:pt x="121" y="177"/>
                  </a:lnTo>
                  <a:lnTo>
                    <a:pt x="121" y="178"/>
                  </a:lnTo>
                  <a:lnTo>
                    <a:pt x="120" y="179"/>
                  </a:lnTo>
                  <a:lnTo>
                    <a:pt x="120" y="179"/>
                  </a:lnTo>
                  <a:lnTo>
                    <a:pt x="118" y="179"/>
                  </a:lnTo>
                  <a:lnTo>
                    <a:pt x="117" y="179"/>
                  </a:lnTo>
                  <a:lnTo>
                    <a:pt x="115" y="178"/>
                  </a:lnTo>
                  <a:lnTo>
                    <a:pt x="114" y="177"/>
                  </a:lnTo>
                  <a:lnTo>
                    <a:pt x="113" y="177"/>
                  </a:lnTo>
                  <a:lnTo>
                    <a:pt x="110" y="178"/>
                  </a:lnTo>
                  <a:lnTo>
                    <a:pt x="109" y="178"/>
                  </a:lnTo>
                  <a:lnTo>
                    <a:pt x="108" y="177"/>
                  </a:lnTo>
                  <a:lnTo>
                    <a:pt x="107" y="177"/>
                  </a:lnTo>
                  <a:lnTo>
                    <a:pt x="106" y="177"/>
                  </a:lnTo>
                  <a:lnTo>
                    <a:pt x="106" y="178"/>
                  </a:lnTo>
                  <a:lnTo>
                    <a:pt x="106" y="178"/>
                  </a:lnTo>
                  <a:lnTo>
                    <a:pt x="105" y="177"/>
                  </a:lnTo>
                  <a:lnTo>
                    <a:pt x="105" y="177"/>
                  </a:lnTo>
                  <a:lnTo>
                    <a:pt x="105" y="177"/>
                  </a:lnTo>
                  <a:lnTo>
                    <a:pt x="104" y="177"/>
                  </a:lnTo>
                  <a:lnTo>
                    <a:pt x="104" y="178"/>
                  </a:lnTo>
                  <a:lnTo>
                    <a:pt x="105" y="182"/>
                  </a:lnTo>
                  <a:lnTo>
                    <a:pt x="103" y="182"/>
                  </a:lnTo>
                  <a:lnTo>
                    <a:pt x="102" y="182"/>
                  </a:lnTo>
                  <a:lnTo>
                    <a:pt x="101" y="182"/>
                  </a:lnTo>
                  <a:lnTo>
                    <a:pt x="100" y="182"/>
                  </a:lnTo>
                  <a:lnTo>
                    <a:pt x="99" y="182"/>
                  </a:lnTo>
                  <a:lnTo>
                    <a:pt x="98" y="183"/>
                  </a:lnTo>
                  <a:lnTo>
                    <a:pt x="98" y="184"/>
                  </a:lnTo>
                  <a:lnTo>
                    <a:pt x="98" y="184"/>
                  </a:lnTo>
                  <a:lnTo>
                    <a:pt x="97" y="184"/>
                  </a:lnTo>
                  <a:lnTo>
                    <a:pt x="97" y="183"/>
                  </a:lnTo>
                  <a:lnTo>
                    <a:pt x="97" y="183"/>
                  </a:lnTo>
                  <a:lnTo>
                    <a:pt x="96" y="183"/>
                  </a:lnTo>
                  <a:lnTo>
                    <a:pt x="95" y="182"/>
                  </a:lnTo>
                  <a:lnTo>
                    <a:pt x="94" y="183"/>
                  </a:lnTo>
                  <a:lnTo>
                    <a:pt x="93" y="184"/>
                  </a:lnTo>
                  <a:lnTo>
                    <a:pt x="92" y="183"/>
                  </a:lnTo>
                  <a:lnTo>
                    <a:pt x="92" y="182"/>
                  </a:lnTo>
                  <a:lnTo>
                    <a:pt x="91" y="183"/>
                  </a:lnTo>
                  <a:lnTo>
                    <a:pt x="91" y="182"/>
                  </a:lnTo>
                  <a:lnTo>
                    <a:pt x="90" y="181"/>
                  </a:lnTo>
                  <a:lnTo>
                    <a:pt x="90" y="181"/>
                  </a:lnTo>
                  <a:lnTo>
                    <a:pt x="90" y="180"/>
                  </a:lnTo>
                  <a:lnTo>
                    <a:pt x="89" y="180"/>
                  </a:lnTo>
                  <a:lnTo>
                    <a:pt x="88" y="179"/>
                  </a:lnTo>
                  <a:lnTo>
                    <a:pt x="88" y="178"/>
                  </a:lnTo>
                  <a:lnTo>
                    <a:pt x="87" y="176"/>
                  </a:lnTo>
                  <a:lnTo>
                    <a:pt x="86" y="171"/>
                  </a:lnTo>
                  <a:lnTo>
                    <a:pt x="85" y="170"/>
                  </a:lnTo>
                  <a:lnTo>
                    <a:pt x="79" y="169"/>
                  </a:lnTo>
                  <a:lnTo>
                    <a:pt x="79" y="169"/>
                  </a:lnTo>
                  <a:lnTo>
                    <a:pt x="79" y="166"/>
                  </a:lnTo>
                  <a:lnTo>
                    <a:pt x="78" y="165"/>
                  </a:lnTo>
                  <a:lnTo>
                    <a:pt x="77" y="163"/>
                  </a:lnTo>
                  <a:lnTo>
                    <a:pt x="76" y="161"/>
                  </a:lnTo>
                  <a:lnTo>
                    <a:pt x="75" y="160"/>
                  </a:lnTo>
                  <a:lnTo>
                    <a:pt x="73" y="160"/>
                  </a:lnTo>
                  <a:lnTo>
                    <a:pt x="72" y="160"/>
                  </a:lnTo>
                  <a:lnTo>
                    <a:pt x="71" y="160"/>
                  </a:lnTo>
                  <a:lnTo>
                    <a:pt x="71" y="161"/>
                  </a:lnTo>
                  <a:lnTo>
                    <a:pt x="74" y="161"/>
                  </a:lnTo>
                  <a:lnTo>
                    <a:pt x="74" y="161"/>
                  </a:lnTo>
                  <a:lnTo>
                    <a:pt x="75" y="162"/>
                  </a:lnTo>
                  <a:lnTo>
                    <a:pt x="74" y="162"/>
                  </a:lnTo>
                  <a:lnTo>
                    <a:pt x="74" y="161"/>
                  </a:lnTo>
                  <a:lnTo>
                    <a:pt x="72" y="161"/>
                  </a:lnTo>
                  <a:lnTo>
                    <a:pt x="68" y="162"/>
                  </a:lnTo>
                  <a:lnTo>
                    <a:pt x="66" y="163"/>
                  </a:lnTo>
                  <a:lnTo>
                    <a:pt x="63" y="163"/>
                  </a:lnTo>
                  <a:lnTo>
                    <a:pt x="59" y="163"/>
                  </a:lnTo>
                  <a:lnTo>
                    <a:pt x="56" y="164"/>
                  </a:lnTo>
                  <a:lnTo>
                    <a:pt x="55" y="165"/>
                  </a:lnTo>
                  <a:lnTo>
                    <a:pt x="54" y="165"/>
                  </a:lnTo>
                  <a:lnTo>
                    <a:pt x="53" y="164"/>
                  </a:lnTo>
                  <a:lnTo>
                    <a:pt x="49" y="163"/>
                  </a:lnTo>
                  <a:lnTo>
                    <a:pt x="48" y="163"/>
                  </a:lnTo>
                  <a:lnTo>
                    <a:pt x="47" y="162"/>
                  </a:lnTo>
                  <a:lnTo>
                    <a:pt x="47" y="163"/>
                  </a:lnTo>
                  <a:lnTo>
                    <a:pt x="45" y="163"/>
                  </a:lnTo>
                  <a:lnTo>
                    <a:pt x="42" y="162"/>
                  </a:lnTo>
                  <a:lnTo>
                    <a:pt x="41" y="163"/>
                  </a:lnTo>
                  <a:lnTo>
                    <a:pt x="40" y="164"/>
                  </a:lnTo>
                  <a:lnTo>
                    <a:pt x="40" y="165"/>
                  </a:lnTo>
                  <a:lnTo>
                    <a:pt x="38" y="165"/>
                  </a:lnTo>
                  <a:lnTo>
                    <a:pt x="36" y="164"/>
                  </a:lnTo>
                  <a:lnTo>
                    <a:pt x="35" y="165"/>
                  </a:lnTo>
                  <a:lnTo>
                    <a:pt x="30" y="164"/>
                  </a:lnTo>
                  <a:lnTo>
                    <a:pt x="29" y="164"/>
                  </a:lnTo>
                  <a:lnTo>
                    <a:pt x="28" y="165"/>
                  </a:lnTo>
                  <a:lnTo>
                    <a:pt x="27" y="166"/>
                  </a:lnTo>
                  <a:lnTo>
                    <a:pt x="27" y="166"/>
                  </a:lnTo>
                  <a:lnTo>
                    <a:pt x="26" y="165"/>
                  </a:lnTo>
                  <a:lnTo>
                    <a:pt x="25" y="165"/>
                  </a:lnTo>
                  <a:lnTo>
                    <a:pt x="25" y="165"/>
                  </a:lnTo>
                  <a:lnTo>
                    <a:pt x="24" y="166"/>
                  </a:lnTo>
                  <a:lnTo>
                    <a:pt x="22" y="166"/>
                  </a:lnTo>
                  <a:lnTo>
                    <a:pt x="20" y="166"/>
                  </a:lnTo>
                  <a:lnTo>
                    <a:pt x="18" y="165"/>
                  </a:lnTo>
                  <a:lnTo>
                    <a:pt x="18" y="165"/>
                  </a:lnTo>
                  <a:lnTo>
                    <a:pt x="18" y="164"/>
                  </a:lnTo>
                  <a:lnTo>
                    <a:pt x="18" y="160"/>
                  </a:lnTo>
                  <a:lnTo>
                    <a:pt x="18" y="158"/>
                  </a:lnTo>
                  <a:lnTo>
                    <a:pt x="18" y="158"/>
                  </a:lnTo>
                  <a:lnTo>
                    <a:pt x="18" y="157"/>
                  </a:lnTo>
                  <a:lnTo>
                    <a:pt x="19" y="157"/>
                  </a:lnTo>
                  <a:lnTo>
                    <a:pt x="19" y="156"/>
                  </a:lnTo>
                  <a:lnTo>
                    <a:pt x="19" y="154"/>
                  </a:lnTo>
                  <a:lnTo>
                    <a:pt x="19" y="152"/>
                  </a:lnTo>
                  <a:lnTo>
                    <a:pt x="19" y="151"/>
                  </a:lnTo>
                  <a:lnTo>
                    <a:pt x="20" y="151"/>
                  </a:lnTo>
                  <a:lnTo>
                    <a:pt x="22" y="149"/>
                  </a:lnTo>
                  <a:lnTo>
                    <a:pt x="22" y="148"/>
                  </a:lnTo>
                  <a:lnTo>
                    <a:pt x="24" y="148"/>
                  </a:lnTo>
                  <a:lnTo>
                    <a:pt x="24" y="148"/>
                  </a:lnTo>
                  <a:lnTo>
                    <a:pt x="24" y="147"/>
                  </a:lnTo>
                  <a:lnTo>
                    <a:pt x="24" y="147"/>
                  </a:lnTo>
                  <a:lnTo>
                    <a:pt x="25" y="146"/>
                  </a:lnTo>
                  <a:lnTo>
                    <a:pt x="26" y="146"/>
                  </a:lnTo>
                  <a:lnTo>
                    <a:pt x="28" y="145"/>
                  </a:lnTo>
                  <a:lnTo>
                    <a:pt x="29" y="145"/>
                  </a:lnTo>
                  <a:lnTo>
                    <a:pt x="29" y="144"/>
                  </a:lnTo>
                  <a:lnTo>
                    <a:pt x="33" y="145"/>
                  </a:lnTo>
                  <a:lnTo>
                    <a:pt x="34" y="144"/>
                  </a:lnTo>
                  <a:lnTo>
                    <a:pt x="34" y="144"/>
                  </a:lnTo>
                  <a:lnTo>
                    <a:pt x="34" y="142"/>
                  </a:lnTo>
                  <a:lnTo>
                    <a:pt x="34" y="141"/>
                  </a:lnTo>
                  <a:lnTo>
                    <a:pt x="34" y="141"/>
                  </a:lnTo>
                  <a:lnTo>
                    <a:pt x="34" y="140"/>
                  </a:lnTo>
                  <a:lnTo>
                    <a:pt x="34" y="139"/>
                  </a:lnTo>
                  <a:lnTo>
                    <a:pt x="34" y="138"/>
                  </a:lnTo>
                  <a:lnTo>
                    <a:pt x="34" y="138"/>
                  </a:lnTo>
                  <a:lnTo>
                    <a:pt x="34" y="137"/>
                  </a:lnTo>
                  <a:lnTo>
                    <a:pt x="33" y="136"/>
                  </a:lnTo>
                  <a:lnTo>
                    <a:pt x="33" y="136"/>
                  </a:lnTo>
                  <a:lnTo>
                    <a:pt x="30" y="137"/>
                  </a:lnTo>
                  <a:lnTo>
                    <a:pt x="29" y="137"/>
                  </a:lnTo>
                  <a:lnTo>
                    <a:pt x="28" y="136"/>
                  </a:lnTo>
                  <a:lnTo>
                    <a:pt x="28" y="136"/>
                  </a:lnTo>
                  <a:lnTo>
                    <a:pt x="28" y="136"/>
                  </a:lnTo>
                  <a:lnTo>
                    <a:pt x="28" y="135"/>
                  </a:lnTo>
                  <a:lnTo>
                    <a:pt x="28" y="134"/>
                  </a:lnTo>
                  <a:lnTo>
                    <a:pt x="28" y="133"/>
                  </a:lnTo>
                  <a:lnTo>
                    <a:pt x="27" y="129"/>
                  </a:lnTo>
                  <a:lnTo>
                    <a:pt x="26" y="126"/>
                  </a:lnTo>
                  <a:lnTo>
                    <a:pt x="26" y="123"/>
                  </a:lnTo>
                  <a:lnTo>
                    <a:pt x="26" y="123"/>
                  </a:lnTo>
                  <a:lnTo>
                    <a:pt x="26" y="123"/>
                  </a:lnTo>
                  <a:lnTo>
                    <a:pt x="26" y="123"/>
                  </a:lnTo>
                  <a:lnTo>
                    <a:pt x="24" y="123"/>
                  </a:lnTo>
                  <a:lnTo>
                    <a:pt x="22" y="121"/>
                  </a:lnTo>
                  <a:lnTo>
                    <a:pt x="21" y="121"/>
                  </a:lnTo>
                  <a:lnTo>
                    <a:pt x="18" y="120"/>
                  </a:lnTo>
                  <a:lnTo>
                    <a:pt x="17" y="120"/>
                  </a:lnTo>
                  <a:lnTo>
                    <a:pt x="15" y="119"/>
                  </a:lnTo>
                  <a:lnTo>
                    <a:pt x="14" y="117"/>
                  </a:lnTo>
                  <a:lnTo>
                    <a:pt x="12" y="114"/>
                  </a:lnTo>
                  <a:lnTo>
                    <a:pt x="10" y="113"/>
                  </a:lnTo>
                  <a:lnTo>
                    <a:pt x="9" y="112"/>
                  </a:lnTo>
                  <a:lnTo>
                    <a:pt x="7" y="108"/>
                  </a:lnTo>
                  <a:lnTo>
                    <a:pt x="6" y="107"/>
                  </a:lnTo>
                  <a:lnTo>
                    <a:pt x="6" y="107"/>
                  </a:lnTo>
                  <a:lnTo>
                    <a:pt x="4" y="104"/>
                  </a:lnTo>
                  <a:lnTo>
                    <a:pt x="2" y="103"/>
                  </a:lnTo>
                  <a:lnTo>
                    <a:pt x="0" y="100"/>
                  </a:lnTo>
                  <a:lnTo>
                    <a:pt x="4" y="102"/>
                  </a:lnTo>
                  <a:lnTo>
                    <a:pt x="8" y="103"/>
                  </a:lnTo>
                  <a:lnTo>
                    <a:pt x="15" y="105"/>
                  </a:lnTo>
                  <a:lnTo>
                    <a:pt x="19" y="106"/>
                  </a:lnTo>
                  <a:lnTo>
                    <a:pt x="20" y="106"/>
                  </a:lnTo>
                  <a:lnTo>
                    <a:pt x="33" y="105"/>
                  </a:lnTo>
                  <a:lnTo>
                    <a:pt x="37" y="106"/>
                  </a:lnTo>
                  <a:lnTo>
                    <a:pt x="39" y="106"/>
                  </a:lnTo>
                  <a:lnTo>
                    <a:pt x="39" y="106"/>
                  </a:lnTo>
                  <a:lnTo>
                    <a:pt x="40" y="105"/>
                  </a:lnTo>
                  <a:lnTo>
                    <a:pt x="41" y="105"/>
                  </a:lnTo>
                  <a:lnTo>
                    <a:pt x="42" y="104"/>
                  </a:lnTo>
                  <a:lnTo>
                    <a:pt x="43" y="104"/>
                  </a:lnTo>
                  <a:lnTo>
                    <a:pt x="47" y="104"/>
                  </a:lnTo>
                  <a:lnTo>
                    <a:pt x="48" y="104"/>
                  </a:lnTo>
                  <a:lnTo>
                    <a:pt x="49" y="104"/>
                  </a:lnTo>
                  <a:lnTo>
                    <a:pt x="51" y="104"/>
                  </a:lnTo>
                  <a:lnTo>
                    <a:pt x="52" y="104"/>
                  </a:lnTo>
                  <a:lnTo>
                    <a:pt x="55" y="103"/>
                  </a:lnTo>
                  <a:lnTo>
                    <a:pt x="57" y="102"/>
                  </a:lnTo>
                  <a:lnTo>
                    <a:pt x="60" y="101"/>
                  </a:lnTo>
                  <a:lnTo>
                    <a:pt x="63" y="100"/>
                  </a:lnTo>
                  <a:lnTo>
                    <a:pt x="63" y="100"/>
                  </a:lnTo>
                  <a:lnTo>
                    <a:pt x="64" y="99"/>
                  </a:lnTo>
                  <a:lnTo>
                    <a:pt x="64" y="99"/>
                  </a:lnTo>
                  <a:lnTo>
                    <a:pt x="63" y="98"/>
                  </a:lnTo>
                  <a:lnTo>
                    <a:pt x="63" y="97"/>
                  </a:lnTo>
                  <a:lnTo>
                    <a:pt x="63" y="96"/>
                  </a:lnTo>
                  <a:lnTo>
                    <a:pt x="63" y="94"/>
                  </a:lnTo>
                  <a:lnTo>
                    <a:pt x="63" y="91"/>
                  </a:lnTo>
                  <a:lnTo>
                    <a:pt x="62" y="90"/>
                  </a:lnTo>
                  <a:lnTo>
                    <a:pt x="62" y="87"/>
                  </a:lnTo>
                  <a:lnTo>
                    <a:pt x="63" y="86"/>
                  </a:lnTo>
                  <a:lnTo>
                    <a:pt x="64" y="85"/>
                  </a:lnTo>
                  <a:lnTo>
                    <a:pt x="64" y="85"/>
                  </a:lnTo>
                  <a:lnTo>
                    <a:pt x="65" y="84"/>
                  </a:lnTo>
                  <a:lnTo>
                    <a:pt x="65" y="84"/>
                  </a:lnTo>
                  <a:lnTo>
                    <a:pt x="66" y="82"/>
                  </a:lnTo>
                  <a:lnTo>
                    <a:pt x="67" y="81"/>
                  </a:lnTo>
                  <a:lnTo>
                    <a:pt x="68" y="81"/>
                  </a:lnTo>
                  <a:lnTo>
                    <a:pt x="69" y="81"/>
                  </a:lnTo>
                  <a:lnTo>
                    <a:pt x="70" y="81"/>
                  </a:lnTo>
                  <a:lnTo>
                    <a:pt x="72" y="82"/>
                  </a:lnTo>
                  <a:lnTo>
                    <a:pt x="74" y="82"/>
                  </a:lnTo>
                  <a:lnTo>
                    <a:pt x="75" y="81"/>
                  </a:lnTo>
                  <a:lnTo>
                    <a:pt x="76" y="81"/>
                  </a:lnTo>
                  <a:lnTo>
                    <a:pt x="77" y="79"/>
                  </a:lnTo>
                  <a:lnTo>
                    <a:pt x="77" y="79"/>
                  </a:lnTo>
                  <a:lnTo>
                    <a:pt x="76" y="78"/>
                  </a:lnTo>
                  <a:lnTo>
                    <a:pt x="75" y="78"/>
                  </a:lnTo>
                  <a:lnTo>
                    <a:pt x="75" y="77"/>
                  </a:lnTo>
                  <a:lnTo>
                    <a:pt x="75" y="76"/>
                  </a:lnTo>
                  <a:lnTo>
                    <a:pt x="76" y="76"/>
                  </a:lnTo>
                  <a:lnTo>
                    <a:pt x="79" y="75"/>
                  </a:lnTo>
                  <a:lnTo>
                    <a:pt x="80" y="73"/>
                  </a:lnTo>
                  <a:lnTo>
                    <a:pt x="80" y="73"/>
                  </a:lnTo>
                  <a:lnTo>
                    <a:pt x="82" y="73"/>
                  </a:lnTo>
                  <a:lnTo>
                    <a:pt x="83" y="73"/>
                  </a:lnTo>
                  <a:lnTo>
                    <a:pt x="85" y="74"/>
                  </a:lnTo>
                  <a:lnTo>
                    <a:pt x="85" y="73"/>
                  </a:lnTo>
                  <a:lnTo>
                    <a:pt x="86" y="73"/>
                  </a:lnTo>
                  <a:lnTo>
                    <a:pt x="87" y="73"/>
                  </a:lnTo>
                  <a:lnTo>
                    <a:pt x="88" y="74"/>
                  </a:lnTo>
                  <a:lnTo>
                    <a:pt x="89" y="75"/>
                  </a:lnTo>
                  <a:lnTo>
                    <a:pt x="90" y="75"/>
                  </a:lnTo>
                  <a:lnTo>
                    <a:pt x="91" y="75"/>
                  </a:lnTo>
                  <a:lnTo>
                    <a:pt x="92" y="74"/>
                  </a:lnTo>
                  <a:lnTo>
                    <a:pt x="93" y="72"/>
                  </a:lnTo>
                  <a:lnTo>
                    <a:pt x="94" y="71"/>
                  </a:lnTo>
                  <a:lnTo>
                    <a:pt x="93" y="67"/>
                  </a:lnTo>
                  <a:lnTo>
                    <a:pt x="92" y="64"/>
                  </a:lnTo>
                  <a:lnTo>
                    <a:pt x="92" y="63"/>
                  </a:lnTo>
                  <a:lnTo>
                    <a:pt x="93" y="62"/>
                  </a:lnTo>
                  <a:lnTo>
                    <a:pt x="93" y="61"/>
                  </a:lnTo>
                  <a:lnTo>
                    <a:pt x="93" y="60"/>
                  </a:lnTo>
                  <a:lnTo>
                    <a:pt x="93" y="59"/>
                  </a:lnTo>
                  <a:lnTo>
                    <a:pt x="93" y="56"/>
                  </a:lnTo>
                  <a:lnTo>
                    <a:pt x="94" y="56"/>
                  </a:lnTo>
                  <a:lnTo>
                    <a:pt x="95" y="55"/>
                  </a:lnTo>
                  <a:lnTo>
                    <a:pt x="98" y="55"/>
                  </a:lnTo>
                  <a:lnTo>
                    <a:pt x="99" y="54"/>
                  </a:lnTo>
                  <a:lnTo>
                    <a:pt x="101" y="53"/>
                  </a:lnTo>
                  <a:lnTo>
                    <a:pt x="101" y="52"/>
                  </a:lnTo>
                  <a:lnTo>
                    <a:pt x="100" y="51"/>
                  </a:lnTo>
                  <a:lnTo>
                    <a:pt x="99" y="48"/>
                  </a:lnTo>
                  <a:lnTo>
                    <a:pt x="97" y="47"/>
                  </a:lnTo>
                  <a:lnTo>
                    <a:pt x="95" y="44"/>
                  </a:lnTo>
                  <a:lnTo>
                    <a:pt x="95" y="42"/>
                  </a:lnTo>
                  <a:lnTo>
                    <a:pt x="96" y="42"/>
                  </a:lnTo>
                  <a:lnTo>
                    <a:pt x="99" y="43"/>
                  </a:lnTo>
                  <a:lnTo>
                    <a:pt x="100" y="43"/>
                  </a:lnTo>
                  <a:lnTo>
                    <a:pt x="101" y="43"/>
                  </a:lnTo>
                  <a:lnTo>
                    <a:pt x="103" y="43"/>
                  </a:lnTo>
                  <a:lnTo>
                    <a:pt x="105" y="42"/>
                  </a:lnTo>
                  <a:lnTo>
                    <a:pt x="108" y="42"/>
                  </a:lnTo>
                  <a:lnTo>
                    <a:pt x="108" y="41"/>
                  </a:lnTo>
                  <a:lnTo>
                    <a:pt x="107" y="39"/>
                  </a:lnTo>
                  <a:lnTo>
                    <a:pt x="107" y="39"/>
                  </a:lnTo>
                  <a:lnTo>
                    <a:pt x="107" y="37"/>
                  </a:lnTo>
                  <a:lnTo>
                    <a:pt x="106" y="36"/>
                  </a:lnTo>
                  <a:lnTo>
                    <a:pt x="105" y="36"/>
                  </a:lnTo>
                  <a:lnTo>
                    <a:pt x="105" y="35"/>
                  </a:lnTo>
                  <a:lnTo>
                    <a:pt x="106" y="35"/>
                  </a:lnTo>
                  <a:lnTo>
                    <a:pt x="106" y="34"/>
                  </a:lnTo>
                  <a:lnTo>
                    <a:pt x="106" y="33"/>
                  </a:lnTo>
                  <a:lnTo>
                    <a:pt x="107" y="32"/>
                  </a:lnTo>
                  <a:lnTo>
                    <a:pt x="108" y="31"/>
                  </a:lnTo>
                  <a:lnTo>
                    <a:pt x="108" y="30"/>
                  </a:lnTo>
                  <a:lnTo>
                    <a:pt x="109" y="29"/>
                  </a:lnTo>
                  <a:lnTo>
                    <a:pt x="110" y="28"/>
                  </a:lnTo>
                  <a:lnTo>
                    <a:pt x="110" y="27"/>
                  </a:lnTo>
                  <a:lnTo>
                    <a:pt x="110" y="27"/>
                  </a:lnTo>
                  <a:lnTo>
                    <a:pt x="110" y="26"/>
                  </a:lnTo>
                  <a:lnTo>
                    <a:pt x="110" y="26"/>
                  </a:lnTo>
                  <a:lnTo>
                    <a:pt x="110" y="25"/>
                  </a:lnTo>
                  <a:lnTo>
                    <a:pt x="109" y="25"/>
                  </a:lnTo>
                  <a:lnTo>
                    <a:pt x="109" y="24"/>
                  </a:lnTo>
                  <a:lnTo>
                    <a:pt x="109" y="24"/>
                  </a:lnTo>
                  <a:lnTo>
                    <a:pt x="109" y="23"/>
                  </a:lnTo>
                  <a:lnTo>
                    <a:pt x="109" y="23"/>
                  </a:lnTo>
                  <a:lnTo>
                    <a:pt x="108" y="21"/>
                  </a:lnTo>
                  <a:lnTo>
                    <a:pt x="108" y="21"/>
                  </a:lnTo>
                  <a:lnTo>
                    <a:pt x="107" y="19"/>
                  </a:lnTo>
                  <a:lnTo>
                    <a:pt x="106" y="18"/>
                  </a:lnTo>
                  <a:lnTo>
                    <a:pt x="105" y="17"/>
                  </a:lnTo>
                  <a:lnTo>
                    <a:pt x="105" y="16"/>
                  </a:lnTo>
                  <a:lnTo>
                    <a:pt x="103" y="15"/>
                  </a:lnTo>
                  <a:lnTo>
                    <a:pt x="103" y="15"/>
                  </a:lnTo>
                  <a:lnTo>
                    <a:pt x="103" y="14"/>
                  </a:lnTo>
                  <a:lnTo>
                    <a:pt x="104" y="13"/>
                  </a:lnTo>
                  <a:lnTo>
                    <a:pt x="105" y="11"/>
                  </a:lnTo>
                  <a:lnTo>
                    <a:pt x="105" y="9"/>
                  </a:lnTo>
                  <a:lnTo>
                    <a:pt x="106" y="8"/>
                  </a:lnTo>
                  <a:lnTo>
                    <a:pt x="107" y="9"/>
                  </a:lnTo>
                  <a:lnTo>
                    <a:pt x="108" y="8"/>
                  </a:lnTo>
                  <a:lnTo>
                    <a:pt x="108" y="8"/>
                  </a:lnTo>
                  <a:lnTo>
                    <a:pt x="109" y="7"/>
                  </a:lnTo>
                  <a:lnTo>
                    <a:pt x="111" y="6"/>
                  </a:lnTo>
                  <a:lnTo>
                    <a:pt x="111" y="5"/>
                  </a:lnTo>
                  <a:lnTo>
                    <a:pt x="112" y="4"/>
                  </a:lnTo>
                  <a:lnTo>
                    <a:pt x="113" y="4"/>
                  </a:lnTo>
                  <a:lnTo>
                    <a:pt x="114" y="4"/>
                  </a:lnTo>
                  <a:lnTo>
                    <a:pt x="115" y="3"/>
                  </a:lnTo>
                  <a:lnTo>
                    <a:pt x="117" y="3"/>
                  </a:lnTo>
                  <a:lnTo>
                    <a:pt x="118" y="3"/>
                  </a:lnTo>
                  <a:lnTo>
                    <a:pt x="121" y="3"/>
                  </a:lnTo>
                  <a:lnTo>
                    <a:pt x="122" y="3"/>
                  </a:lnTo>
                  <a:lnTo>
                    <a:pt x="125" y="2"/>
                  </a:lnTo>
                  <a:lnTo>
                    <a:pt x="129" y="2"/>
                  </a:lnTo>
                  <a:lnTo>
                    <a:pt x="129" y="2"/>
                  </a:lnTo>
                  <a:lnTo>
                    <a:pt x="131" y="3"/>
                  </a:lnTo>
                  <a:lnTo>
                    <a:pt x="132" y="3"/>
                  </a:lnTo>
                  <a:lnTo>
                    <a:pt x="133" y="3"/>
                  </a:lnTo>
                  <a:lnTo>
                    <a:pt x="134" y="2"/>
                  </a:lnTo>
                  <a:lnTo>
                    <a:pt x="136" y="1"/>
                  </a:lnTo>
                  <a:lnTo>
                    <a:pt x="137" y="1"/>
                  </a:lnTo>
                  <a:lnTo>
                    <a:pt x="138" y="0"/>
                  </a:lnTo>
                  <a:lnTo>
                    <a:pt x="139" y="0"/>
                  </a:lnTo>
                  <a:lnTo>
                    <a:pt x="140" y="1"/>
                  </a:lnTo>
                  <a:lnTo>
                    <a:pt x="141" y="1"/>
                  </a:lnTo>
                  <a:lnTo>
                    <a:pt x="142" y="2"/>
                  </a:lnTo>
                  <a:lnTo>
                    <a:pt x="142" y="1"/>
                  </a:lnTo>
                  <a:lnTo>
                    <a:pt x="143" y="1"/>
                  </a:lnTo>
                  <a:lnTo>
                    <a:pt x="144" y="1"/>
                  </a:lnTo>
                  <a:lnTo>
                    <a:pt x="147" y="2"/>
                  </a:lnTo>
                  <a:lnTo>
                    <a:pt x="147" y="2"/>
                  </a:lnTo>
                  <a:lnTo>
                    <a:pt x="148" y="4"/>
                  </a:lnTo>
                  <a:lnTo>
                    <a:pt x="149" y="5"/>
                  </a:lnTo>
                  <a:lnTo>
                    <a:pt x="150" y="4"/>
                  </a:lnTo>
                  <a:lnTo>
                    <a:pt x="151" y="4"/>
                  </a:lnTo>
                  <a:lnTo>
                    <a:pt x="153" y="5"/>
                  </a:lnTo>
                  <a:lnTo>
                    <a:pt x="154" y="6"/>
                  </a:lnTo>
                  <a:lnTo>
                    <a:pt x="155" y="6"/>
                  </a:lnTo>
                  <a:lnTo>
                    <a:pt x="156" y="7"/>
                  </a:lnTo>
                  <a:lnTo>
                    <a:pt x="156" y="8"/>
                  </a:lnTo>
                  <a:lnTo>
                    <a:pt x="157" y="9"/>
                  </a:lnTo>
                  <a:lnTo>
                    <a:pt x="158" y="13"/>
                  </a:lnTo>
                  <a:lnTo>
                    <a:pt x="157" y="13"/>
                  </a:lnTo>
                  <a:lnTo>
                    <a:pt x="157" y="14"/>
                  </a:lnTo>
                  <a:lnTo>
                    <a:pt x="157" y="15"/>
                  </a:lnTo>
                  <a:lnTo>
                    <a:pt x="158" y="15"/>
                  </a:lnTo>
                  <a:lnTo>
                    <a:pt x="159" y="15"/>
                  </a:lnTo>
                  <a:lnTo>
                    <a:pt x="159" y="16"/>
                  </a:lnTo>
                  <a:lnTo>
                    <a:pt x="160" y="16"/>
                  </a:lnTo>
                  <a:lnTo>
                    <a:pt x="161" y="18"/>
                  </a:lnTo>
                  <a:lnTo>
                    <a:pt x="161" y="18"/>
                  </a:lnTo>
                  <a:lnTo>
                    <a:pt x="162" y="18"/>
                  </a:lnTo>
                  <a:lnTo>
                    <a:pt x="163" y="17"/>
                  </a:lnTo>
                  <a:lnTo>
                    <a:pt x="165" y="17"/>
                  </a:lnTo>
                  <a:lnTo>
                    <a:pt x="165" y="17"/>
                  </a:lnTo>
                  <a:lnTo>
                    <a:pt x="166" y="18"/>
                  </a:lnTo>
                  <a:lnTo>
                    <a:pt x="167" y="19"/>
                  </a:lnTo>
                  <a:lnTo>
                    <a:pt x="168" y="20"/>
                  </a:lnTo>
                  <a:lnTo>
                    <a:pt x="168" y="2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1352"/>
            <p:cNvSpPr>
              <a:spLocks noEditPoints="1"/>
            </p:cNvSpPr>
            <p:nvPr/>
          </p:nvSpPr>
          <p:spPr bwMode="auto">
            <a:xfrm>
              <a:off x="5472113" y="1136651"/>
              <a:ext cx="142875" cy="214313"/>
            </a:xfrm>
            <a:custGeom>
              <a:avLst/>
              <a:gdLst>
                <a:gd name="T0" fmla="*/ 78 w 90"/>
                <a:gd name="T1" fmla="*/ 85 h 135"/>
                <a:gd name="T2" fmla="*/ 80 w 90"/>
                <a:gd name="T3" fmla="*/ 83 h 135"/>
                <a:gd name="T4" fmla="*/ 47 w 90"/>
                <a:gd name="T5" fmla="*/ 23 h 135"/>
                <a:gd name="T6" fmla="*/ 55 w 90"/>
                <a:gd name="T7" fmla="*/ 33 h 135"/>
                <a:gd name="T8" fmla="*/ 68 w 90"/>
                <a:gd name="T9" fmla="*/ 38 h 135"/>
                <a:gd name="T10" fmla="*/ 73 w 90"/>
                <a:gd name="T11" fmla="*/ 39 h 135"/>
                <a:gd name="T12" fmla="*/ 79 w 90"/>
                <a:gd name="T13" fmla="*/ 44 h 135"/>
                <a:gd name="T14" fmla="*/ 85 w 90"/>
                <a:gd name="T15" fmla="*/ 52 h 135"/>
                <a:gd name="T16" fmla="*/ 90 w 90"/>
                <a:gd name="T17" fmla="*/ 55 h 135"/>
                <a:gd name="T18" fmla="*/ 88 w 90"/>
                <a:gd name="T19" fmla="*/ 62 h 135"/>
                <a:gd name="T20" fmla="*/ 82 w 90"/>
                <a:gd name="T21" fmla="*/ 71 h 135"/>
                <a:gd name="T22" fmla="*/ 76 w 90"/>
                <a:gd name="T23" fmla="*/ 84 h 135"/>
                <a:gd name="T24" fmla="*/ 73 w 90"/>
                <a:gd name="T25" fmla="*/ 82 h 135"/>
                <a:gd name="T26" fmla="*/ 70 w 90"/>
                <a:gd name="T27" fmla="*/ 84 h 135"/>
                <a:gd name="T28" fmla="*/ 68 w 90"/>
                <a:gd name="T29" fmla="*/ 92 h 135"/>
                <a:gd name="T30" fmla="*/ 69 w 90"/>
                <a:gd name="T31" fmla="*/ 99 h 135"/>
                <a:gd name="T32" fmla="*/ 69 w 90"/>
                <a:gd name="T33" fmla="*/ 103 h 135"/>
                <a:gd name="T34" fmla="*/ 58 w 90"/>
                <a:gd name="T35" fmla="*/ 106 h 135"/>
                <a:gd name="T36" fmla="*/ 52 w 90"/>
                <a:gd name="T37" fmla="*/ 118 h 135"/>
                <a:gd name="T38" fmla="*/ 41 w 90"/>
                <a:gd name="T39" fmla="*/ 123 h 135"/>
                <a:gd name="T40" fmla="*/ 41 w 90"/>
                <a:gd name="T41" fmla="*/ 126 h 135"/>
                <a:gd name="T42" fmla="*/ 34 w 90"/>
                <a:gd name="T43" fmla="*/ 130 h 135"/>
                <a:gd name="T44" fmla="*/ 25 w 90"/>
                <a:gd name="T45" fmla="*/ 132 h 135"/>
                <a:gd name="T46" fmla="*/ 15 w 90"/>
                <a:gd name="T47" fmla="*/ 135 h 135"/>
                <a:gd name="T48" fmla="*/ 12 w 90"/>
                <a:gd name="T49" fmla="*/ 128 h 135"/>
                <a:gd name="T50" fmla="*/ 9 w 90"/>
                <a:gd name="T51" fmla="*/ 124 h 135"/>
                <a:gd name="T52" fmla="*/ 7 w 90"/>
                <a:gd name="T53" fmla="*/ 118 h 135"/>
                <a:gd name="T54" fmla="*/ 4 w 90"/>
                <a:gd name="T55" fmla="*/ 113 h 135"/>
                <a:gd name="T56" fmla="*/ 2 w 90"/>
                <a:gd name="T57" fmla="*/ 107 h 135"/>
                <a:gd name="T58" fmla="*/ 1 w 90"/>
                <a:gd name="T59" fmla="*/ 102 h 135"/>
                <a:gd name="T60" fmla="*/ 9 w 90"/>
                <a:gd name="T61" fmla="*/ 99 h 135"/>
                <a:gd name="T62" fmla="*/ 17 w 90"/>
                <a:gd name="T63" fmla="*/ 96 h 135"/>
                <a:gd name="T64" fmla="*/ 25 w 90"/>
                <a:gd name="T65" fmla="*/ 93 h 135"/>
                <a:gd name="T66" fmla="*/ 34 w 90"/>
                <a:gd name="T67" fmla="*/ 90 h 135"/>
                <a:gd name="T68" fmla="*/ 36 w 90"/>
                <a:gd name="T69" fmla="*/ 84 h 135"/>
                <a:gd name="T70" fmla="*/ 37 w 90"/>
                <a:gd name="T71" fmla="*/ 78 h 135"/>
                <a:gd name="T72" fmla="*/ 38 w 90"/>
                <a:gd name="T73" fmla="*/ 71 h 135"/>
                <a:gd name="T74" fmla="*/ 39 w 90"/>
                <a:gd name="T75" fmla="*/ 65 h 135"/>
                <a:gd name="T76" fmla="*/ 39 w 90"/>
                <a:gd name="T77" fmla="*/ 60 h 135"/>
                <a:gd name="T78" fmla="*/ 35 w 90"/>
                <a:gd name="T79" fmla="*/ 53 h 135"/>
                <a:gd name="T80" fmla="*/ 34 w 90"/>
                <a:gd name="T81" fmla="*/ 47 h 135"/>
                <a:gd name="T82" fmla="*/ 36 w 90"/>
                <a:gd name="T83" fmla="*/ 39 h 135"/>
                <a:gd name="T84" fmla="*/ 36 w 90"/>
                <a:gd name="T85" fmla="*/ 34 h 135"/>
                <a:gd name="T86" fmla="*/ 39 w 90"/>
                <a:gd name="T87" fmla="*/ 33 h 135"/>
                <a:gd name="T88" fmla="*/ 41 w 90"/>
                <a:gd name="T89" fmla="*/ 31 h 135"/>
                <a:gd name="T90" fmla="*/ 39 w 90"/>
                <a:gd name="T91" fmla="*/ 28 h 135"/>
                <a:gd name="T92" fmla="*/ 39 w 90"/>
                <a:gd name="T93" fmla="*/ 25 h 135"/>
                <a:gd name="T94" fmla="*/ 38 w 90"/>
                <a:gd name="T95" fmla="*/ 21 h 135"/>
                <a:gd name="T96" fmla="*/ 40 w 90"/>
                <a:gd name="T97" fmla="*/ 20 h 135"/>
                <a:gd name="T98" fmla="*/ 41 w 90"/>
                <a:gd name="T99" fmla="*/ 21 h 135"/>
                <a:gd name="T100" fmla="*/ 42 w 90"/>
                <a:gd name="T101" fmla="*/ 23 h 135"/>
                <a:gd name="T102" fmla="*/ 44 w 90"/>
                <a:gd name="T103" fmla="*/ 21 h 135"/>
                <a:gd name="T104" fmla="*/ 43 w 90"/>
                <a:gd name="T105" fmla="*/ 17 h 135"/>
                <a:gd name="T106" fmla="*/ 43 w 90"/>
                <a:gd name="T107" fmla="*/ 16 h 135"/>
                <a:gd name="T108" fmla="*/ 44 w 90"/>
                <a:gd name="T109" fmla="*/ 3 h 135"/>
                <a:gd name="T110" fmla="*/ 43 w 90"/>
                <a:gd name="T111" fmla="*/ 10 h 135"/>
                <a:gd name="T112" fmla="*/ 42 w 90"/>
                <a:gd name="T113" fmla="*/ 11 h 135"/>
                <a:gd name="T114" fmla="*/ 41 w 90"/>
                <a:gd name="T115" fmla="*/ 7 h 135"/>
                <a:gd name="T116" fmla="*/ 41 w 90"/>
                <a:gd name="T117" fmla="*/ 3 h 135"/>
                <a:gd name="T118" fmla="*/ 43 w 90"/>
                <a:gd name="T119" fmla="*/ 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0" h="135">
                  <a:moveTo>
                    <a:pt x="79" y="86"/>
                  </a:moveTo>
                  <a:lnTo>
                    <a:pt x="79" y="86"/>
                  </a:lnTo>
                  <a:lnTo>
                    <a:pt x="78" y="86"/>
                  </a:lnTo>
                  <a:lnTo>
                    <a:pt x="78" y="85"/>
                  </a:lnTo>
                  <a:lnTo>
                    <a:pt x="80" y="82"/>
                  </a:lnTo>
                  <a:lnTo>
                    <a:pt x="81" y="80"/>
                  </a:lnTo>
                  <a:lnTo>
                    <a:pt x="82" y="82"/>
                  </a:lnTo>
                  <a:lnTo>
                    <a:pt x="80" y="83"/>
                  </a:lnTo>
                  <a:lnTo>
                    <a:pt x="80" y="85"/>
                  </a:lnTo>
                  <a:lnTo>
                    <a:pt x="79" y="86"/>
                  </a:lnTo>
                  <a:close/>
                  <a:moveTo>
                    <a:pt x="45" y="20"/>
                  </a:moveTo>
                  <a:lnTo>
                    <a:pt x="47" y="23"/>
                  </a:lnTo>
                  <a:lnTo>
                    <a:pt x="49" y="27"/>
                  </a:lnTo>
                  <a:lnTo>
                    <a:pt x="50" y="29"/>
                  </a:lnTo>
                  <a:lnTo>
                    <a:pt x="52" y="31"/>
                  </a:lnTo>
                  <a:lnTo>
                    <a:pt x="55" y="33"/>
                  </a:lnTo>
                  <a:lnTo>
                    <a:pt x="56" y="34"/>
                  </a:lnTo>
                  <a:lnTo>
                    <a:pt x="61" y="36"/>
                  </a:lnTo>
                  <a:lnTo>
                    <a:pt x="63" y="36"/>
                  </a:lnTo>
                  <a:lnTo>
                    <a:pt x="68" y="38"/>
                  </a:lnTo>
                  <a:lnTo>
                    <a:pt x="70" y="39"/>
                  </a:lnTo>
                  <a:lnTo>
                    <a:pt x="71" y="39"/>
                  </a:lnTo>
                  <a:lnTo>
                    <a:pt x="72" y="39"/>
                  </a:lnTo>
                  <a:lnTo>
                    <a:pt x="73" y="39"/>
                  </a:lnTo>
                  <a:lnTo>
                    <a:pt x="76" y="41"/>
                  </a:lnTo>
                  <a:lnTo>
                    <a:pt x="77" y="42"/>
                  </a:lnTo>
                  <a:lnTo>
                    <a:pt x="78" y="43"/>
                  </a:lnTo>
                  <a:lnTo>
                    <a:pt x="79" y="44"/>
                  </a:lnTo>
                  <a:lnTo>
                    <a:pt x="79" y="46"/>
                  </a:lnTo>
                  <a:lnTo>
                    <a:pt x="81" y="48"/>
                  </a:lnTo>
                  <a:lnTo>
                    <a:pt x="83" y="50"/>
                  </a:lnTo>
                  <a:lnTo>
                    <a:pt x="85" y="52"/>
                  </a:lnTo>
                  <a:lnTo>
                    <a:pt x="86" y="53"/>
                  </a:lnTo>
                  <a:lnTo>
                    <a:pt x="88" y="54"/>
                  </a:lnTo>
                  <a:lnTo>
                    <a:pt x="89" y="54"/>
                  </a:lnTo>
                  <a:lnTo>
                    <a:pt x="90" y="55"/>
                  </a:lnTo>
                  <a:lnTo>
                    <a:pt x="90" y="57"/>
                  </a:lnTo>
                  <a:lnTo>
                    <a:pt x="89" y="58"/>
                  </a:lnTo>
                  <a:lnTo>
                    <a:pt x="88" y="60"/>
                  </a:lnTo>
                  <a:lnTo>
                    <a:pt x="88" y="62"/>
                  </a:lnTo>
                  <a:lnTo>
                    <a:pt x="87" y="64"/>
                  </a:lnTo>
                  <a:lnTo>
                    <a:pt x="85" y="68"/>
                  </a:lnTo>
                  <a:lnTo>
                    <a:pt x="85" y="69"/>
                  </a:lnTo>
                  <a:lnTo>
                    <a:pt x="82" y="71"/>
                  </a:lnTo>
                  <a:lnTo>
                    <a:pt x="80" y="74"/>
                  </a:lnTo>
                  <a:lnTo>
                    <a:pt x="78" y="78"/>
                  </a:lnTo>
                  <a:lnTo>
                    <a:pt x="77" y="82"/>
                  </a:lnTo>
                  <a:lnTo>
                    <a:pt x="76" y="84"/>
                  </a:lnTo>
                  <a:lnTo>
                    <a:pt x="75" y="84"/>
                  </a:lnTo>
                  <a:lnTo>
                    <a:pt x="74" y="84"/>
                  </a:lnTo>
                  <a:lnTo>
                    <a:pt x="73" y="83"/>
                  </a:lnTo>
                  <a:lnTo>
                    <a:pt x="73" y="82"/>
                  </a:lnTo>
                  <a:lnTo>
                    <a:pt x="73" y="81"/>
                  </a:lnTo>
                  <a:lnTo>
                    <a:pt x="72" y="81"/>
                  </a:lnTo>
                  <a:lnTo>
                    <a:pt x="72" y="81"/>
                  </a:lnTo>
                  <a:lnTo>
                    <a:pt x="70" y="84"/>
                  </a:lnTo>
                  <a:lnTo>
                    <a:pt x="69" y="86"/>
                  </a:lnTo>
                  <a:lnTo>
                    <a:pt x="69" y="87"/>
                  </a:lnTo>
                  <a:lnTo>
                    <a:pt x="69" y="90"/>
                  </a:lnTo>
                  <a:lnTo>
                    <a:pt x="68" y="92"/>
                  </a:lnTo>
                  <a:lnTo>
                    <a:pt x="68" y="93"/>
                  </a:lnTo>
                  <a:lnTo>
                    <a:pt x="68" y="94"/>
                  </a:lnTo>
                  <a:lnTo>
                    <a:pt x="69" y="97"/>
                  </a:lnTo>
                  <a:lnTo>
                    <a:pt x="69" y="99"/>
                  </a:lnTo>
                  <a:lnTo>
                    <a:pt x="70" y="101"/>
                  </a:lnTo>
                  <a:lnTo>
                    <a:pt x="70" y="102"/>
                  </a:lnTo>
                  <a:lnTo>
                    <a:pt x="69" y="103"/>
                  </a:lnTo>
                  <a:lnTo>
                    <a:pt x="69" y="103"/>
                  </a:lnTo>
                  <a:lnTo>
                    <a:pt x="66" y="103"/>
                  </a:lnTo>
                  <a:lnTo>
                    <a:pt x="62" y="104"/>
                  </a:lnTo>
                  <a:lnTo>
                    <a:pt x="59" y="105"/>
                  </a:lnTo>
                  <a:lnTo>
                    <a:pt x="58" y="106"/>
                  </a:lnTo>
                  <a:lnTo>
                    <a:pt x="56" y="109"/>
                  </a:lnTo>
                  <a:lnTo>
                    <a:pt x="55" y="115"/>
                  </a:lnTo>
                  <a:lnTo>
                    <a:pt x="54" y="117"/>
                  </a:lnTo>
                  <a:lnTo>
                    <a:pt x="52" y="118"/>
                  </a:lnTo>
                  <a:lnTo>
                    <a:pt x="49" y="118"/>
                  </a:lnTo>
                  <a:lnTo>
                    <a:pt x="45" y="119"/>
                  </a:lnTo>
                  <a:lnTo>
                    <a:pt x="43" y="119"/>
                  </a:lnTo>
                  <a:lnTo>
                    <a:pt x="41" y="123"/>
                  </a:lnTo>
                  <a:lnTo>
                    <a:pt x="41" y="124"/>
                  </a:lnTo>
                  <a:lnTo>
                    <a:pt x="41" y="125"/>
                  </a:lnTo>
                  <a:lnTo>
                    <a:pt x="41" y="125"/>
                  </a:lnTo>
                  <a:lnTo>
                    <a:pt x="41" y="126"/>
                  </a:lnTo>
                  <a:lnTo>
                    <a:pt x="40" y="128"/>
                  </a:lnTo>
                  <a:lnTo>
                    <a:pt x="39" y="130"/>
                  </a:lnTo>
                  <a:lnTo>
                    <a:pt x="36" y="131"/>
                  </a:lnTo>
                  <a:lnTo>
                    <a:pt x="34" y="130"/>
                  </a:lnTo>
                  <a:lnTo>
                    <a:pt x="33" y="130"/>
                  </a:lnTo>
                  <a:lnTo>
                    <a:pt x="31" y="130"/>
                  </a:lnTo>
                  <a:lnTo>
                    <a:pt x="26" y="131"/>
                  </a:lnTo>
                  <a:lnTo>
                    <a:pt x="25" y="132"/>
                  </a:lnTo>
                  <a:lnTo>
                    <a:pt x="23" y="132"/>
                  </a:lnTo>
                  <a:lnTo>
                    <a:pt x="21" y="134"/>
                  </a:lnTo>
                  <a:lnTo>
                    <a:pt x="18" y="134"/>
                  </a:lnTo>
                  <a:lnTo>
                    <a:pt x="15" y="135"/>
                  </a:lnTo>
                  <a:lnTo>
                    <a:pt x="14" y="133"/>
                  </a:lnTo>
                  <a:lnTo>
                    <a:pt x="14" y="132"/>
                  </a:lnTo>
                  <a:lnTo>
                    <a:pt x="13" y="130"/>
                  </a:lnTo>
                  <a:lnTo>
                    <a:pt x="12" y="128"/>
                  </a:lnTo>
                  <a:lnTo>
                    <a:pt x="11" y="127"/>
                  </a:lnTo>
                  <a:lnTo>
                    <a:pt x="10" y="127"/>
                  </a:lnTo>
                  <a:lnTo>
                    <a:pt x="10" y="125"/>
                  </a:lnTo>
                  <a:lnTo>
                    <a:pt x="9" y="124"/>
                  </a:lnTo>
                  <a:lnTo>
                    <a:pt x="9" y="123"/>
                  </a:lnTo>
                  <a:lnTo>
                    <a:pt x="8" y="121"/>
                  </a:lnTo>
                  <a:lnTo>
                    <a:pt x="7" y="120"/>
                  </a:lnTo>
                  <a:lnTo>
                    <a:pt x="7" y="118"/>
                  </a:lnTo>
                  <a:lnTo>
                    <a:pt x="6" y="117"/>
                  </a:lnTo>
                  <a:lnTo>
                    <a:pt x="5" y="116"/>
                  </a:lnTo>
                  <a:lnTo>
                    <a:pt x="5" y="114"/>
                  </a:lnTo>
                  <a:lnTo>
                    <a:pt x="4" y="113"/>
                  </a:lnTo>
                  <a:lnTo>
                    <a:pt x="4" y="112"/>
                  </a:lnTo>
                  <a:lnTo>
                    <a:pt x="3" y="110"/>
                  </a:lnTo>
                  <a:lnTo>
                    <a:pt x="2" y="109"/>
                  </a:lnTo>
                  <a:lnTo>
                    <a:pt x="2" y="107"/>
                  </a:lnTo>
                  <a:lnTo>
                    <a:pt x="1" y="105"/>
                  </a:lnTo>
                  <a:lnTo>
                    <a:pt x="0" y="104"/>
                  </a:lnTo>
                  <a:lnTo>
                    <a:pt x="0" y="103"/>
                  </a:lnTo>
                  <a:lnTo>
                    <a:pt x="1" y="102"/>
                  </a:lnTo>
                  <a:lnTo>
                    <a:pt x="3" y="101"/>
                  </a:lnTo>
                  <a:lnTo>
                    <a:pt x="5" y="100"/>
                  </a:lnTo>
                  <a:lnTo>
                    <a:pt x="7" y="100"/>
                  </a:lnTo>
                  <a:lnTo>
                    <a:pt x="9" y="99"/>
                  </a:lnTo>
                  <a:lnTo>
                    <a:pt x="11" y="98"/>
                  </a:lnTo>
                  <a:lnTo>
                    <a:pt x="13" y="97"/>
                  </a:lnTo>
                  <a:lnTo>
                    <a:pt x="15" y="97"/>
                  </a:lnTo>
                  <a:lnTo>
                    <a:pt x="17" y="96"/>
                  </a:lnTo>
                  <a:lnTo>
                    <a:pt x="19" y="95"/>
                  </a:lnTo>
                  <a:lnTo>
                    <a:pt x="21" y="94"/>
                  </a:lnTo>
                  <a:lnTo>
                    <a:pt x="23" y="93"/>
                  </a:lnTo>
                  <a:lnTo>
                    <a:pt x="25" y="93"/>
                  </a:lnTo>
                  <a:lnTo>
                    <a:pt x="27" y="92"/>
                  </a:lnTo>
                  <a:lnTo>
                    <a:pt x="29" y="91"/>
                  </a:lnTo>
                  <a:lnTo>
                    <a:pt x="32" y="90"/>
                  </a:lnTo>
                  <a:lnTo>
                    <a:pt x="34" y="90"/>
                  </a:lnTo>
                  <a:lnTo>
                    <a:pt x="35" y="89"/>
                  </a:lnTo>
                  <a:lnTo>
                    <a:pt x="35" y="87"/>
                  </a:lnTo>
                  <a:lnTo>
                    <a:pt x="36" y="86"/>
                  </a:lnTo>
                  <a:lnTo>
                    <a:pt x="36" y="84"/>
                  </a:lnTo>
                  <a:lnTo>
                    <a:pt x="36" y="83"/>
                  </a:lnTo>
                  <a:lnTo>
                    <a:pt x="36" y="81"/>
                  </a:lnTo>
                  <a:lnTo>
                    <a:pt x="37" y="80"/>
                  </a:lnTo>
                  <a:lnTo>
                    <a:pt x="37" y="78"/>
                  </a:lnTo>
                  <a:lnTo>
                    <a:pt x="37" y="77"/>
                  </a:lnTo>
                  <a:lnTo>
                    <a:pt x="38" y="75"/>
                  </a:lnTo>
                  <a:lnTo>
                    <a:pt x="38" y="74"/>
                  </a:lnTo>
                  <a:lnTo>
                    <a:pt x="38" y="71"/>
                  </a:lnTo>
                  <a:lnTo>
                    <a:pt x="39" y="70"/>
                  </a:lnTo>
                  <a:lnTo>
                    <a:pt x="39" y="68"/>
                  </a:lnTo>
                  <a:lnTo>
                    <a:pt x="39" y="67"/>
                  </a:lnTo>
                  <a:lnTo>
                    <a:pt x="39" y="65"/>
                  </a:lnTo>
                  <a:lnTo>
                    <a:pt x="40" y="64"/>
                  </a:lnTo>
                  <a:lnTo>
                    <a:pt x="40" y="62"/>
                  </a:lnTo>
                  <a:lnTo>
                    <a:pt x="40" y="61"/>
                  </a:lnTo>
                  <a:lnTo>
                    <a:pt x="39" y="60"/>
                  </a:lnTo>
                  <a:lnTo>
                    <a:pt x="38" y="58"/>
                  </a:lnTo>
                  <a:lnTo>
                    <a:pt x="37" y="56"/>
                  </a:lnTo>
                  <a:lnTo>
                    <a:pt x="36" y="54"/>
                  </a:lnTo>
                  <a:lnTo>
                    <a:pt x="35" y="53"/>
                  </a:lnTo>
                  <a:lnTo>
                    <a:pt x="34" y="52"/>
                  </a:lnTo>
                  <a:lnTo>
                    <a:pt x="34" y="50"/>
                  </a:lnTo>
                  <a:lnTo>
                    <a:pt x="34" y="49"/>
                  </a:lnTo>
                  <a:lnTo>
                    <a:pt x="34" y="47"/>
                  </a:lnTo>
                  <a:lnTo>
                    <a:pt x="34" y="45"/>
                  </a:lnTo>
                  <a:lnTo>
                    <a:pt x="35" y="42"/>
                  </a:lnTo>
                  <a:lnTo>
                    <a:pt x="36" y="41"/>
                  </a:lnTo>
                  <a:lnTo>
                    <a:pt x="36" y="39"/>
                  </a:lnTo>
                  <a:lnTo>
                    <a:pt x="37" y="38"/>
                  </a:lnTo>
                  <a:lnTo>
                    <a:pt x="37" y="36"/>
                  </a:lnTo>
                  <a:lnTo>
                    <a:pt x="37" y="35"/>
                  </a:lnTo>
                  <a:lnTo>
                    <a:pt x="36" y="34"/>
                  </a:lnTo>
                  <a:lnTo>
                    <a:pt x="36" y="34"/>
                  </a:lnTo>
                  <a:lnTo>
                    <a:pt x="37" y="33"/>
                  </a:lnTo>
                  <a:lnTo>
                    <a:pt x="38" y="33"/>
                  </a:lnTo>
                  <a:lnTo>
                    <a:pt x="39" y="33"/>
                  </a:lnTo>
                  <a:lnTo>
                    <a:pt x="41" y="33"/>
                  </a:lnTo>
                  <a:lnTo>
                    <a:pt x="42" y="32"/>
                  </a:lnTo>
                  <a:lnTo>
                    <a:pt x="42" y="32"/>
                  </a:lnTo>
                  <a:lnTo>
                    <a:pt x="41" y="31"/>
                  </a:lnTo>
                  <a:lnTo>
                    <a:pt x="41" y="30"/>
                  </a:lnTo>
                  <a:lnTo>
                    <a:pt x="39" y="30"/>
                  </a:lnTo>
                  <a:lnTo>
                    <a:pt x="39" y="30"/>
                  </a:lnTo>
                  <a:lnTo>
                    <a:pt x="39" y="28"/>
                  </a:lnTo>
                  <a:lnTo>
                    <a:pt x="39" y="28"/>
                  </a:lnTo>
                  <a:lnTo>
                    <a:pt x="39" y="27"/>
                  </a:lnTo>
                  <a:lnTo>
                    <a:pt x="39" y="27"/>
                  </a:lnTo>
                  <a:lnTo>
                    <a:pt x="39" y="25"/>
                  </a:lnTo>
                  <a:lnTo>
                    <a:pt x="39" y="25"/>
                  </a:lnTo>
                  <a:lnTo>
                    <a:pt x="39" y="24"/>
                  </a:lnTo>
                  <a:lnTo>
                    <a:pt x="39" y="23"/>
                  </a:lnTo>
                  <a:lnTo>
                    <a:pt x="38" y="21"/>
                  </a:lnTo>
                  <a:lnTo>
                    <a:pt x="39" y="21"/>
                  </a:lnTo>
                  <a:lnTo>
                    <a:pt x="39" y="20"/>
                  </a:lnTo>
                  <a:lnTo>
                    <a:pt x="40" y="20"/>
                  </a:lnTo>
                  <a:lnTo>
                    <a:pt x="40" y="20"/>
                  </a:lnTo>
                  <a:lnTo>
                    <a:pt x="41" y="20"/>
                  </a:lnTo>
                  <a:lnTo>
                    <a:pt x="41" y="21"/>
                  </a:lnTo>
                  <a:lnTo>
                    <a:pt x="41" y="21"/>
                  </a:lnTo>
                  <a:lnTo>
                    <a:pt x="41" y="21"/>
                  </a:lnTo>
                  <a:lnTo>
                    <a:pt x="41" y="22"/>
                  </a:lnTo>
                  <a:lnTo>
                    <a:pt x="41" y="22"/>
                  </a:lnTo>
                  <a:lnTo>
                    <a:pt x="42" y="23"/>
                  </a:lnTo>
                  <a:lnTo>
                    <a:pt x="42" y="23"/>
                  </a:lnTo>
                  <a:lnTo>
                    <a:pt x="43" y="22"/>
                  </a:lnTo>
                  <a:lnTo>
                    <a:pt x="43" y="22"/>
                  </a:lnTo>
                  <a:lnTo>
                    <a:pt x="44" y="21"/>
                  </a:lnTo>
                  <a:lnTo>
                    <a:pt x="44" y="21"/>
                  </a:lnTo>
                  <a:lnTo>
                    <a:pt x="45" y="20"/>
                  </a:lnTo>
                  <a:lnTo>
                    <a:pt x="45" y="20"/>
                  </a:lnTo>
                  <a:close/>
                  <a:moveTo>
                    <a:pt x="44" y="16"/>
                  </a:moveTo>
                  <a:lnTo>
                    <a:pt x="43" y="17"/>
                  </a:lnTo>
                  <a:lnTo>
                    <a:pt x="43" y="17"/>
                  </a:lnTo>
                  <a:lnTo>
                    <a:pt x="43" y="16"/>
                  </a:lnTo>
                  <a:lnTo>
                    <a:pt x="43" y="16"/>
                  </a:lnTo>
                  <a:lnTo>
                    <a:pt x="43" y="16"/>
                  </a:lnTo>
                  <a:lnTo>
                    <a:pt x="44" y="16"/>
                  </a:lnTo>
                  <a:lnTo>
                    <a:pt x="44" y="16"/>
                  </a:lnTo>
                  <a:close/>
                  <a:moveTo>
                    <a:pt x="44" y="1"/>
                  </a:moveTo>
                  <a:lnTo>
                    <a:pt x="44" y="3"/>
                  </a:lnTo>
                  <a:lnTo>
                    <a:pt x="44" y="5"/>
                  </a:lnTo>
                  <a:lnTo>
                    <a:pt x="44" y="9"/>
                  </a:lnTo>
                  <a:lnTo>
                    <a:pt x="43" y="10"/>
                  </a:lnTo>
                  <a:lnTo>
                    <a:pt x="43" y="10"/>
                  </a:lnTo>
                  <a:lnTo>
                    <a:pt x="43" y="11"/>
                  </a:lnTo>
                  <a:lnTo>
                    <a:pt x="43" y="11"/>
                  </a:lnTo>
                  <a:lnTo>
                    <a:pt x="43" y="11"/>
                  </a:lnTo>
                  <a:lnTo>
                    <a:pt x="42" y="11"/>
                  </a:lnTo>
                  <a:lnTo>
                    <a:pt x="41" y="10"/>
                  </a:lnTo>
                  <a:lnTo>
                    <a:pt x="41" y="10"/>
                  </a:lnTo>
                  <a:lnTo>
                    <a:pt x="41" y="8"/>
                  </a:lnTo>
                  <a:lnTo>
                    <a:pt x="41" y="7"/>
                  </a:lnTo>
                  <a:lnTo>
                    <a:pt x="41" y="6"/>
                  </a:lnTo>
                  <a:lnTo>
                    <a:pt x="40" y="5"/>
                  </a:lnTo>
                  <a:lnTo>
                    <a:pt x="40" y="5"/>
                  </a:lnTo>
                  <a:lnTo>
                    <a:pt x="41" y="3"/>
                  </a:lnTo>
                  <a:lnTo>
                    <a:pt x="41" y="3"/>
                  </a:lnTo>
                  <a:lnTo>
                    <a:pt x="41" y="3"/>
                  </a:lnTo>
                  <a:lnTo>
                    <a:pt x="42" y="3"/>
                  </a:lnTo>
                  <a:lnTo>
                    <a:pt x="43" y="1"/>
                  </a:lnTo>
                  <a:lnTo>
                    <a:pt x="43" y="0"/>
                  </a:lnTo>
                  <a:lnTo>
                    <a:pt x="43" y="0"/>
                  </a:lnTo>
                  <a:lnTo>
                    <a:pt x="4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1353"/>
            <p:cNvSpPr>
              <a:spLocks noEditPoints="1"/>
            </p:cNvSpPr>
            <p:nvPr/>
          </p:nvSpPr>
          <p:spPr bwMode="auto">
            <a:xfrm>
              <a:off x="4549775" y="200026"/>
              <a:ext cx="360363" cy="252413"/>
            </a:xfrm>
            <a:custGeom>
              <a:avLst/>
              <a:gdLst>
                <a:gd name="T0" fmla="*/ 28 w 227"/>
                <a:gd name="T1" fmla="*/ 92 h 159"/>
                <a:gd name="T2" fmla="*/ 55 w 227"/>
                <a:gd name="T3" fmla="*/ 74 h 159"/>
                <a:gd name="T4" fmla="*/ 71 w 227"/>
                <a:gd name="T5" fmla="*/ 59 h 159"/>
                <a:gd name="T6" fmla="*/ 71 w 227"/>
                <a:gd name="T7" fmla="*/ 37 h 159"/>
                <a:gd name="T8" fmla="*/ 73 w 227"/>
                <a:gd name="T9" fmla="*/ 34 h 159"/>
                <a:gd name="T10" fmla="*/ 83 w 227"/>
                <a:gd name="T11" fmla="*/ 26 h 159"/>
                <a:gd name="T12" fmla="*/ 99 w 227"/>
                <a:gd name="T13" fmla="*/ 25 h 159"/>
                <a:gd name="T14" fmla="*/ 88 w 227"/>
                <a:gd name="T15" fmla="*/ 33 h 159"/>
                <a:gd name="T16" fmla="*/ 96 w 227"/>
                <a:gd name="T17" fmla="*/ 22 h 159"/>
                <a:gd name="T18" fmla="*/ 109 w 227"/>
                <a:gd name="T19" fmla="*/ 22 h 159"/>
                <a:gd name="T20" fmla="*/ 108 w 227"/>
                <a:gd name="T21" fmla="*/ 18 h 159"/>
                <a:gd name="T22" fmla="*/ 135 w 227"/>
                <a:gd name="T23" fmla="*/ 10 h 159"/>
                <a:gd name="T24" fmla="*/ 114 w 227"/>
                <a:gd name="T25" fmla="*/ 17 h 159"/>
                <a:gd name="T26" fmla="*/ 121 w 227"/>
                <a:gd name="T27" fmla="*/ 10 h 159"/>
                <a:gd name="T28" fmla="*/ 161 w 227"/>
                <a:gd name="T29" fmla="*/ 7 h 159"/>
                <a:gd name="T30" fmla="*/ 161 w 227"/>
                <a:gd name="T31" fmla="*/ 6 h 159"/>
                <a:gd name="T32" fmla="*/ 149 w 227"/>
                <a:gd name="T33" fmla="*/ 7 h 159"/>
                <a:gd name="T34" fmla="*/ 201 w 227"/>
                <a:gd name="T35" fmla="*/ 9 h 159"/>
                <a:gd name="T36" fmla="*/ 219 w 227"/>
                <a:gd name="T37" fmla="*/ 6 h 159"/>
                <a:gd name="T38" fmla="*/ 221 w 227"/>
                <a:gd name="T39" fmla="*/ 14 h 159"/>
                <a:gd name="T40" fmla="*/ 219 w 227"/>
                <a:gd name="T41" fmla="*/ 19 h 159"/>
                <a:gd name="T42" fmla="*/ 197 w 227"/>
                <a:gd name="T43" fmla="*/ 12 h 159"/>
                <a:gd name="T44" fmla="*/ 180 w 227"/>
                <a:gd name="T45" fmla="*/ 25 h 159"/>
                <a:gd name="T46" fmla="*/ 152 w 227"/>
                <a:gd name="T47" fmla="*/ 25 h 159"/>
                <a:gd name="T48" fmla="*/ 135 w 227"/>
                <a:gd name="T49" fmla="*/ 27 h 159"/>
                <a:gd name="T50" fmla="*/ 111 w 227"/>
                <a:gd name="T51" fmla="*/ 36 h 159"/>
                <a:gd name="T52" fmla="*/ 92 w 227"/>
                <a:gd name="T53" fmla="*/ 57 h 159"/>
                <a:gd name="T54" fmla="*/ 82 w 227"/>
                <a:gd name="T55" fmla="*/ 84 h 159"/>
                <a:gd name="T56" fmla="*/ 71 w 227"/>
                <a:gd name="T57" fmla="*/ 107 h 159"/>
                <a:gd name="T58" fmla="*/ 76 w 227"/>
                <a:gd name="T59" fmla="*/ 129 h 159"/>
                <a:gd name="T60" fmla="*/ 66 w 227"/>
                <a:gd name="T61" fmla="*/ 146 h 159"/>
                <a:gd name="T62" fmla="*/ 55 w 227"/>
                <a:gd name="T63" fmla="*/ 147 h 159"/>
                <a:gd name="T64" fmla="*/ 35 w 227"/>
                <a:gd name="T65" fmla="*/ 158 h 159"/>
                <a:gd name="T66" fmla="*/ 18 w 227"/>
                <a:gd name="T67" fmla="*/ 156 h 159"/>
                <a:gd name="T68" fmla="*/ 11 w 227"/>
                <a:gd name="T69" fmla="*/ 144 h 159"/>
                <a:gd name="T70" fmla="*/ 7 w 227"/>
                <a:gd name="T71" fmla="*/ 138 h 159"/>
                <a:gd name="T72" fmla="*/ 17 w 227"/>
                <a:gd name="T73" fmla="*/ 131 h 159"/>
                <a:gd name="T74" fmla="*/ 4 w 227"/>
                <a:gd name="T75" fmla="*/ 139 h 159"/>
                <a:gd name="T76" fmla="*/ 6 w 227"/>
                <a:gd name="T77" fmla="*/ 126 h 159"/>
                <a:gd name="T78" fmla="*/ 22 w 227"/>
                <a:gd name="T79" fmla="*/ 120 h 159"/>
                <a:gd name="T80" fmla="*/ 8 w 227"/>
                <a:gd name="T81" fmla="*/ 120 h 159"/>
                <a:gd name="T82" fmla="*/ 16 w 227"/>
                <a:gd name="T83" fmla="*/ 112 h 159"/>
                <a:gd name="T84" fmla="*/ 11 w 227"/>
                <a:gd name="T85" fmla="*/ 105 h 159"/>
                <a:gd name="T86" fmla="*/ 25 w 227"/>
                <a:gd name="T87" fmla="*/ 102 h 159"/>
                <a:gd name="T88" fmla="*/ 31 w 227"/>
                <a:gd name="T89" fmla="*/ 96 h 159"/>
                <a:gd name="T90" fmla="*/ 39 w 227"/>
                <a:gd name="T91" fmla="*/ 90 h 159"/>
                <a:gd name="T92" fmla="*/ 57 w 227"/>
                <a:gd name="T93" fmla="*/ 88 h 159"/>
                <a:gd name="T94" fmla="*/ 46 w 227"/>
                <a:gd name="T95" fmla="*/ 89 h 159"/>
                <a:gd name="T96" fmla="*/ 59 w 227"/>
                <a:gd name="T97" fmla="*/ 74 h 159"/>
                <a:gd name="T98" fmla="*/ 70 w 227"/>
                <a:gd name="T99" fmla="*/ 62 h 159"/>
                <a:gd name="T100" fmla="*/ 74 w 227"/>
                <a:gd name="T101" fmla="*/ 52 h 159"/>
                <a:gd name="T102" fmla="*/ 93 w 227"/>
                <a:gd name="T103" fmla="*/ 45 h 159"/>
                <a:gd name="T104" fmla="*/ 91 w 227"/>
                <a:gd name="T105" fmla="*/ 40 h 159"/>
                <a:gd name="T106" fmla="*/ 97 w 227"/>
                <a:gd name="T107" fmla="*/ 33 h 159"/>
                <a:gd name="T108" fmla="*/ 111 w 227"/>
                <a:gd name="T109" fmla="*/ 31 h 159"/>
                <a:gd name="T110" fmla="*/ 115 w 227"/>
                <a:gd name="T111" fmla="*/ 18 h 159"/>
                <a:gd name="T112" fmla="*/ 128 w 227"/>
                <a:gd name="T113" fmla="*/ 18 h 159"/>
                <a:gd name="T114" fmla="*/ 135 w 227"/>
                <a:gd name="T115" fmla="*/ 14 h 159"/>
                <a:gd name="T116" fmla="*/ 148 w 227"/>
                <a:gd name="T117" fmla="*/ 9 h 159"/>
                <a:gd name="T118" fmla="*/ 167 w 227"/>
                <a:gd name="T119" fmla="*/ 4 h 159"/>
                <a:gd name="T120" fmla="*/ 174 w 227"/>
                <a:gd name="T121" fmla="*/ 7 h 159"/>
                <a:gd name="T122" fmla="*/ 191 w 227"/>
                <a:gd name="T123" fmla="*/ 5 h 159"/>
                <a:gd name="T124" fmla="*/ 180 w 227"/>
                <a:gd name="T12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7" h="159">
                  <a:moveTo>
                    <a:pt x="3" y="130"/>
                  </a:moveTo>
                  <a:lnTo>
                    <a:pt x="3" y="131"/>
                  </a:lnTo>
                  <a:lnTo>
                    <a:pt x="2" y="131"/>
                  </a:lnTo>
                  <a:lnTo>
                    <a:pt x="2" y="131"/>
                  </a:lnTo>
                  <a:lnTo>
                    <a:pt x="1" y="130"/>
                  </a:lnTo>
                  <a:lnTo>
                    <a:pt x="1" y="130"/>
                  </a:lnTo>
                  <a:lnTo>
                    <a:pt x="1" y="129"/>
                  </a:lnTo>
                  <a:lnTo>
                    <a:pt x="2" y="128"/>
                  </a:lnTo>
                  <a:lnTo>
                    <a:pt x="2" y="128"/>
                  </a:lnTo>
                  <a:lnTo>
                    <a:pt x="2" y="129"/>
                  </a:lnTo>
                  <a:lnTo>
                    <a:pt x="3" y="130"/>
                  </a:lnTo>
                  <a:close/>
                  <a:moveTo>
                    <a:pt x="1" y="120"/>
                  </a:moveTo>
                  <a:lnTo>
                    <a:pt x="0" y="121"/>
                  </a:lnTo>
                  <a:lnTo>
                    <a:pt x="0" y="120"/>
                  </a:lnTo>
                  <a:lnTo>
                    <a:pt x="0" y="119"/>
                  </a:lnTo>
                  <a:lnTo>
                    <a:pt x="0" y="119"/>
                  </a:lnTo>
                  <a:lnTo>
                    <a:pt x="1" y="119"/>
                  </a:lnTo>
                  <a:lnTo>
                    <a:pt x="1" y="120"/>
                  </a:lnTo>
                  <a:lnTo>
                    <a:pt x="1" y="120"/>
                  </a:lnTo>
                  <a:close/>
                  <a:moveTo>
                    <a:pt x="30" y="92"/>
                  </a:moveTo>
                  <a:lnTo>
                    <a:pt x="29" y="92"/>
                  </a:lnTo>
                  <a:lnTo>
                    <a:pt x="28" y="92"/>
                  </a:lnTo>
                  <a:lnTo>
                    <a:pt x="27" y="92"/>
                  </a:lnTo>
                  <a:lnTo>
                    <a:pt x="27" y="91"/>
                  </a:lnTo>
                  <a:lnTo>
                    <a:pt x="29" y="91"/>
                  </a:lnTo>
                  <a:lnTo>
                    <a:pt x="30" y="90"/>
                  </a:lnTo>
                  <a:lnTo>
                    <a:pt x="30" y="91"/>
                  </a:lnTo>
                  <a:lnTo>
                    <a:pt x="30" y="92"/>
                  </a:lnTo>
                  <a:lnTo>
                    <a:pt x="30" y="92"/>
                  </a:lnTo>
                  <a:close/>
                  <a:moveTo>
                    <a:pt x="33" y="88"/>
                  </a:moveTo>
                  <a:lnTo>
                    <a:pt x="32" y="88"/>
                  </a:lnTo>
                  <a:lnTo>
                    <a:pt x="32" y="88"/>
                  </a:lnTo>
                  <a:lnTo>
                    <a:pt x="33" y="87"/>
                  </a:lnTo>
                  <a:lnTo>
                    <a:pt x="35" y="87"/>
                  </a:lnTo>
                  <a:lnTo>
                    <a:pt x="36" y="86"/>
                  </a:lnTo>
                  <a:lnTo>
                    <a:pt x="36" y="86"/>
                  </a:lnTo>
                  <a:lnTo>
                    <a:pt x="36" y="87"/>
                  </a:lnTo>
                  <a:lnTo>
                    <a:pt x="36" y="87"/>
                  </a:lnTo>
                  <a:lnTo>
                    <a:pt x="36" y="88"/>
                  </a:lnTo>
                  <a:lnTo>
                    <a:pt x="33" y="88"/>
                  </a:lnTo>
                  <a:close/>
                  <a:moveTo>
                    <a:pt x="58" y="74"/>
                  </a:moveTo>
                  <a:lnTo>
                    <a:pt x="58" y="74"/>
                  </a:lnTo>
                  <a:lnTo>
                    <a:pt x="57" y="74"/>
                  </a:lnTo>
                  <a:lnTo>
                    <a:pt x="55" y="74"/>
                  </a:lnTo>
                  <a:lnTo>
                    <a:pt x="54" y="74"/>
                  </a:lnTo>
                  <a:lnTo>
                    <a:pt x="54" y="73"/>
                  </a:lnTo>
                  <a:lnTo>
                    <a:pt x="56" y="72"/>
                  </a:lnTo>
                  <a:lnTo>
                    <a:pt x="57" y="72"/>
                  </a:lnTo>
                  <a:lnTo>
                    <a:pt x="58" y="73"/>
                  </a:lnTo>
                  <a:lnTo>
                    <a:pt x="58" y="74"/>
                  </a:lnTo>
                  <a:close/>
                  <a:moveTo>
                    <a:pt x="64" y="64"/>
                  </a:moveTo>
                  <a:lnTo>
                    <a:pt x="64" y="64"/>
                  </a:lnTo>
                  <a:lnTo>
                    <a:pt x="62" y="64"/>
                  </a:lnTo>
                  <a:lnTo>
                    <a:pt x="62" y="64"/>
                  </a:lnTo>
                  <a:lnTo>
                    <a:pt x="63" y="63"/>
                  </a:lnTo>
                  <a:lnTo>
                    <a:pt x="63" y="63"/>
                  </a:lnTo>
                  <a:lnTo>
                    <a:pt x="64" y="63"/>
                  </a:lnTo>
                  <a:lnTo>
                    <a:pt x="64" y="63"/>
                  </a:lnTo>
                  <a:lnTo>
                    <a:pt x="64" y="64"/>
                  </a:lnTo>
                  <a:close/>
                  <a:moveTo>
                    <a:pt x="69" y="61"/>
                  </a:moveTo>
                  <a:lnTo>
                    <a:pt x="68" y="61"/>
                  </a:lnTo>
                  <a:lnTo>
                    <a:pt x="68" y="60"/>
                  </a:lnTo>
                  <a:lnTo>
                    <a:pt x="68" y="60"/>
                  </a:lnTo>
                  <a:lnTo>
                    <a:pt x="69" y="59"/>
                  </a:lnTo>
                  <a:lnTo>
                    <a:pt x="70" y="59"/>
                  </a:lnTo>
                  <a:lnTo>
                    <a:pt x="71" y="59"/>
                  </a:lnTo>
                  <a:lnTo>
                    <a:pt x="71" y="59"/>
                  </a:lnTo>
                  <a:lnTo>
                    <a:pt x="70" y="60"/>
                  </a:lnTo>
                  <a:lnTo>
                    <a:pt x="69" y="61"/>
                  </a:lnTo>
                  <a:close/>
                  <a:moveTo>
                    <a:pt x="68" y="59"/>
                  </a:moveTo>
                  <a:lnTo>
                    <a:pt x="67" y="59"/>
                  </a:lnTo>
                  <a:lnTo>
                    <a:pt x="67" y="58"/>
                  </a:lnTo>
                  <a:lnTo>
                    <a:pt x="68" y="58"/>
                  </a:lnTo>
                  <a:lnTo>
                    <a:pt x="68" y="58"/>
                  </a:lnTo>
                  <a:lnTo>
                    <a:pt x="68" y="57"/>
                  </a:lnTo>
                  <a:lnTo>
                    <a:pt x="68" y="57"/>
                  </a:lnTo>
                  <a:lnTo>
                    <a:pt x="69" y="57"/>
                  </a:lnTo>
                  <a:lnTo>
                    <a:pt x="69" y="58"/>
                  </a:lnTo>
                  <a:lnTo>
                    <a:pt x="69" y="59"/>
                  </a:lnTo>
                  <a:lnTo>
                    <a:pt x="68" y="59"/>
                  </a:lnTo>
                  <a:close/>
                  <a:moveTo>
                    <a:pt x="70" y="38"/>
                  </a:moveTo>
                  <a:lnTo>
                    <a:pt x="69" y="38"/>
                  </a:lnTo>
                  <a:lnTo>
                    <a:pt x="69" y="37"/>
                  </a:lnTo>
                  <a:lnTo>
                    <a:pt x="70" y="36"/>
                  </a:lnTo>
                  <a:lnTo>
                    <a:pt x="71" y="35"/>
                  </a:lnTo>
                  <a:lnTo>
                    <a:pt x="71" y="36"/>
                  </a:lnTo>
                  <a:lnTo>
                    <a:pt x="71" y="36"/>
                  </a:lnTo>
                  <a:lnTo>
                    <a:pt x="71" y="37"/>
                  </a:lnTo>
                  <a:lnTo>
                    <a:pt x="71" y="37"/>
                  </a:lnTo>
                  <a:lnTo>
                    <a:pt x="70" y="38"/>
                  </a:lnTo>
                  <a:close/>
                  <a:moveTo>
                    <a:pt x="78" y="33"/>
                  </a:moveTo>
                  <a:lnTo>
                    <a:pt x="78" y="33"/>
                  </a:lnTo>
                  <a:lnTo>
                    <a:pt x="80" y="33"/>
                  </a:lnTo>
                  <a:lnTo>
                    <a:pt x="80" y="33"/>
                  </a:lnTo>
                  <a:lnTo>
                    <a:pt x="80" y="34"/>
                  </a:lnTo>
                  <a:lnTo>
                    <a:pt x="79" y="34"/>
                  </a:lnTo>
                  <a:lnTo>
                    <a:pt x="78" y="34"/>
                  </a:lnTo>
                  <a:lnTo>
                    <a:pt x="77" y="35"/>
                  </a:lnTo>
                  <a:lnTo>
                    <a:pt x="77" y="35"/>
                  </a:lnTo>
                  <a:lnTo>
                    <a:pt x="76" y="35"/>
                  </a:lnTo>
                  <a:lnTo>
                    <a:pt x="75" y="35"/>
                  </a:lnTo>
                  <a:lnTo>
                    <a:pt x="75" y="36"/>
                  </a:lnTo>
                  <a:lnTo>
                    <a:pt x="74" y="35"/>
                  </a:lnTo>
                  <a:lnTo>
                    <a:pt x="74" y="35"/>
                  </a:lnTo>
                  <a:lnTo>
                    <a:pt x="74" y="36"/>
                  </a:lnTo>
                  <a:lnTo>
                    <a:pt x="73" y="36"/>
                  </a:lnTo>
                  <a:lnTo>
                    <a:pt x="72" y="36"/>
                  </a:lnTo>
                  <a:lnTo>
                    <a:pt x="72" y="35"/>
                  </a:lnTo>
                  <a:lnTo>
                    <a:pt x="72" y="35"/>
                  </a:lnTo>
                  <a:lnTo>
                    <a:pt x="73" y="34"/>
                  </a:lnTo>
                  <a:lnTo>
                    <a:pt x="73" y="34"/>
                  </a:lnTo>
                  <a:lnTo>
                    <a:pt x="74" y="34"/>
                  </a:lnTo>
                  <a:lnTo>
                    <a:pt x="75" y="33"/>
                  </a:lnTo>
                  <a:lnTo>
                    <a:pt x="76" y="33"/>
                  </a:lnTo>
                  <a:lnTo>
                    <a:pt x="77" y="33"/>
                  </a:lnTo>
                  <a:lnTo>
                    <a:pt x="78" y="33"/>
                  </a:lnTo>
                  <a:close/>
                  <a:moveTo>
                    <a:pt x="89" y="24"/>
                  </a:moveTo>
                  <a:lnTo>
                    <a:pt x="91" y="25"/>
                  </a:lnTo>
                  <a:lnTo>
                    <a:pt x="91" y="26"/>
                  </a:lnTo>
                  <a:lnTo>
                    <a:pt x="91" y="27"/>
                  </a:lnTo>
                  <a:lnTo>
                    <a:pt x="90" y="28"/>
                  </a:lnTo>
                  <a:lnTo>
                    <a:pt x="88" y="28"/>
                  </a:lnTo>
                  <a:lnTo>
                    <a:pt x="87" y="28"/>
                  </a:lnTo>
                  <a:lnTo>
                    <a:pt x="86" y="28"/>
                  </a:lnTo>
                  <a:lnTo>
                    <a:pt x="86" y="27"/>
                  </a:lnTo>
                  <a:lnTo>
                    <a:pt x="86" y="27"/>
                  </a:lnTo>
                  <a:lnTo>
                    <a:pt x="85" y="28"/>
                  </a:lnTo>
                  <a:lnTo>
                    <a:pt x="83" y="28"/>
                  </a:lnTo>
                  <a:lnTo>
                    <a:pt x="82" y="28"/>
                  </a:lnTo>
                  <a:lnTo>
                    <a:pt x="81" y="27"/>
                  </a:lnTo>
                  <a:lnTo>
                    <a:pt x="82" y="26"/>
                  </a:lnTo>
                  <a:lnTo>
                    <a:pt x="83" y="26"/>
                  </a:lnTo>
                  <a:lnTo>
                    <a:pt x="85" y="26"/>
                  </a:lnTo>
                  <a:lnTo>
                    <a:pt x="85" y="26"/>
                  </a:lnTo>
                  <a:lnTo>
                    <a:pt x="86" y="26"/>
                  </a:lnTo>
                  <a:lnTo>
                    <a:pt x="86" y="25"/>
                  </a:lnTo>
                  <a:lnTo>
                    <a:pt x="86" y="25"/>
                  </a:lnTo>
                  <a:lnTo>
                    <a:pt x="86" y="25"/>
                  </a:lnTo>
                  <a:lnTo>
                    <a:pt x="88" y="25"/>
                  </a:lnTo>
                  <a:lnTo>
                    <a:pt x="88" y="24"/>
                  </a:lnTo>
                  <a:lnTo>
                    <a:pt x="88" y="24"/>
                  </a:lnTo>
                  <a:lnTo>
                    <a:pt x="89" y="24"/>
                  </a:lnTo>
                  <a:lnTo>
                    <a:pt x="89" y="24"/>
                  </a:lnTo>
                  <a:lnTo>
                    <a:pt x="89" y="24"/>
                  </a:lnTo>
                  <a:close/>
                  <a:moveTo>
                    <a:pt x="95" y="29"/>
                  </a:moveTo>
                  <a:lnTo>
                    <a:pt x="95" y="29"/>
                  </a:lnTo>
                  <a:lnTo>
                    <a:pt x="96" y="28"/>
                  </a:lnTo>
                  <a:lnTo>
                    <a:pt x="97" y="27"/>
                  </a:lnTo>
                  <a:lnTo>
                    <a:pt x="97" y="27"/>
                  </a:lnTo>
                  <a:lnTo>
                    <a:pt x="98" y="27"/>
                  </a:lnTo>
                  <a:lnTo>
                    <a:pt x="97" y="26"/>
                  </a:lnTo>
                  <a:lnTo>
                    <a:pt x="98" y="25"/>
                  </a:lnTo>
                  <a:lnTo>
                    <a:pt x="98" y="25"/>
                  </a:lnTo>
                  <a:lnTo>
                    <a:pt x="99" y="25"/>
                  </a:lnTo>
                  <a:lnTo>
                    <a:pt x="99" y="25"/>
                  </a:lnTo>
                  <a:lnTo>
                    <a:pt x="100" y="26"/>
                  </a:lnTo>
                  <a:lnTo>
                    <a:pt x="101" y="26"/>
                  </a:lnTo>
                  <a:lnTo>
                    <a:pt x="101" y="27"/>
                  </a:lnTo>
                  <a:lnTo>
                    <a:pt x="101" y="28"/>
                  </a:lnTo>
                  <a:lnTo>
                    <a:pt x="100" y="29"/>
                  </a:lnTo>
                  <a:lnTo>
                    <a:pt x="99" y="29"/>
                  </a:lnTo>
                  <a:lnTo>
                    <a:pt x="97" y="31"/>
                  </a:lnTo>
                  <a:lnTo>
                    <a:pt x="97" y="31"/>
                  </a:lnTo>
                  <a:lnTo>
                    <a:pt x="96" y="32"/>
                  </a:lnTo>
                  <a:lnTo>
                    <a:pt x="96" y="32"/>
                  </a:lnTo>
                  <a:lnTo>
                    <a:pt x="96" y="31"/>
                  </a:lnTo>
                  <a:lnTo>
                    <a:pt x="95" y="31"/>
                  </a:lnTo>
                  <a:lnTo>
                    <a:pt x="94" y="32"/>
                  </a:lnTo>
                  <a:lnTo>
                    <a:pt x="92" y="33"/>
                  </a:lnTo>
                  <a:lnTo>
                    <a:pt x="91" y="32"/>
                  </a:lnTo>
                  <a:lnTo>
                    <a:pt x="91" y="32"/>
                  </a:lnTo>
                  <a:lnTo>
                    <a:pt x="91" y="32"/>
                  </a:lnTo>
                  <a:lnTo>
                    <a:pt x="90" y="33"/>
                  </a:lnTo>
                  <a:lnTo>
                    <a:pt x="89" y="33"/>
                  </a:lnTo>
                  <a:lnTo>
                    <a:pt x="89" y="33"/>
                  </a:lnTo>
                  <a:lnTo>
                    <a:pt x="88" y="33"/>
                  </a:lnTo>
                  <a:lnTo>
                    <a:pt x="85" y="34"/>
                  </a:lnTo>
                  <a:lnTo>
                    <a:pt x="82" y="34"/>
                  </a:lnTo>
                  <a:lnTo>
                    <a:pt x="81" y="34"/>
                  </a:lnTo>
                  <a:lnTo>
                    <a:pt x="81" y="33"/>
                  </a:lnTo>
                  <a:lnTo>
                    <a:pt x="83" y="32"/>
                  </a:lnTo>
                  <a:lnTo>
                    <a:pt x="85" y="32"/>
                  </a:lnTo>
                  <a:lnTo>
                    <a:pt x="89" y="31"/>
                  </a:lnTo>
                  <a:lnTo>
                    <a:pt x="92" y="28"/>
                  </a:lnTo>
                  <a:lnTo>
                    <a:pt x="92" y="26"/>
                  </a:lnTo>
                  <a:lnTo>
                    <a:pt x="93" y="25"/>
                  </a:lnTo>
                  <a:lnTo>
                    <a:pt x="92" y="25"/>
                  </a:lnTo>
                  <a:lnTo>
                    <a:pt x="91" y="25"/>
                  </a:lnTo>
                  <a:lnTo>
                    <a:pt x="91" y="24"/>
                  </a:lnTo>
                  <a:lnTo>
                    <a:pt x="92" y="23"/>
                  </a:lnTo>
                  <a:lnTo>
                    <a:pt x="93" y="22"/>
                  </a:lnTo>
                  <a:lnTo>
                    <a:pt x="94" y="22"/>
                  </a:lnTo>
                  <a:lnTo>
                    <a:pt x="95" y="21"/>
                  </a:lnTo>
                  <a:lnTo>
                    <a:pt x="95" y="20"/>
                  </a:lnTo>
                  <a:lnTo>
                    <a:pt x="96" y="20"/>
                  </a:lnTo>
                  <a:lnTo>
                    <a:pt x="97" y="21"/>
                  </a:lnTo>
                  <a:lnTo>
                    <a:pt x="97" y="21"/>
                  </a:lnTo>
                  <a:lnTo>
                    <a:pt x="96" y="22"/>
                  </a:lnTo>
                  <a:lnTo>
                    <a:pt x="94" y="23"/>
                  </a:lnTo>
                  <a:lnTo>
                    <a:pt x="95" y="24"/>
                  </a:lnTo>
                  <a:lnTo>
                    <a:pt x="95" y="25"/>
                  </a:lnTo>
                  <a:lnTo>
                    <a:pt x="96" y="26"/>
                  </a:lnTo>
                  <a:lnTo>
                    <a:pt x="96" y="27"/>
                  </a:lnTo>
                  <a:lnTo>
                    <a:pt x="95" y="28"/>
                  </a:lnTo>
                  <a:lnTo>
                    <a:pt x="95" y="29"/>
                  </a:lnTo>
                  <a:close/>
                  <a:moveTo>
                    <a:pt x="108" y="17"/>
                  </a:moveTo>
                  <a:lnTo>
                    <a:pt x="109" y="18"/>
                  </a:lnTo>
                  <a:lnTo>
                    <a:pt x="110" y="17"/>
                  </a:lnTo>
                  <a:lnTo>
                    <a:pt x="111" y="17"/>
                  </a:lnTo>
                  <a:lnTo>
                    <a:pt x="111" y="17"/>
                  </a:lnTo>
                  <a:lnTo>
                    <a:pt x="112" y="18"/>
                  </a:lnTo>
                  <a:lnTo>
                    <a:pt x="113" y="18"/>
                  </a:lnTo>
                  <a:lnTo>
                    <a:pt x="113" y="18"/>
                  </a:lnTo>
                  <a:lnTo>
                    <a:pt x="113" y="19"/>
                  </a:lnTo>
                  <a:lnTo>
                    <a:pt x="113" y="20"/>
                  </a:lnTo>
                  <a:lnTo>
                    <a:pt x="112" y="20"/>
                  </a:lnTo>
                  <a:lnTo>
                    <a:pt x="112" y="21"/>
                  </a:lnTo>
                  <a:lnTo>
                    <a:pt x="113" y="21"/>
                  </a:lnTo>
                  <a:lnTo>
                    <a:pt x="111" y="22"/>
                  </a:lnTo>
                  <a:lnTo>
                    <a:pt x="109" y="22"/>
                  </a:lnTo>
                  <a:lnTo>
                    <a:pt x="109" y="21"/>
                  </a:lnTo>
                  <a:lnTo>
                    <a:pt x="107" y="22"/>
                  </a:lnTo>
                  <a:lnTo>
                    <a:pt x="106" y="23"/>
                  </a:lnTo>
                  <a:lnTo>
                    <a:pt x="105" y="24"/>
                  </a:lnTo>
                  <a:lnTo>
                    <a:pt x="105" y="23"/>
                  </a:lnTo>
                  <a:lnTo>
                    <a:pt x="104" y="23"/>
                  </a:lnTo>
                  <a:lnTo>
                    <a:pt x="103" y="23"/>
                  </a:lnTo>
                  <a:lnTo>
                    <a:pt x="103" y="23"/>
                  </a:lnTo>
                  <a:lnTo>
                    <a:pt x="103" y="22"/>
                  </a:lnTo>
                  <a:lnTo>
                    <a:pt x="104" y="22"/>
                  </a:lnTo>
                  <a:lnTo>
                    <a:pt x="104" y="22"/>
                  </a:lnTo>
                  <a:lnTo>
                    <a:pt x="104" y="20"/>
                  </a:lnTo>
                  <a:lnTo>
                    <a:pt x="104" y="20"/>
                  </a:lnTo>
                  <a:lnTo>
                    <a:pt x="104" y="20"/>
                  </a:lnTo>
                  <a:lnTo>
                    <a:pt x="105" y="19"/>
                  </a:lnTo>
                  <a:lnTo>
                    <a:pt x="107" y="19"/>
                  </a:lnTo>
                  <a:lnTo>
                    <a:pt x="107" y="19"/>
                  </a:lnTo>
                  <a:lnTo>
                    <a:pt x="107" y="19"/>
                  </a:lnTo>
                  <a:lnTo>
                    <a:pt x="106" y="18"/>
                  </a:lnTo>
                  <a:lnTo>
                    <a:pt x="106" y="18"/>
                  </a:lnTo>
                  <a:lnTo>
                    <a:pt x="107" y="18"/>
                  </a:lnTo>
                  <a:lnTo>
                    <a:pt x="108" y="18"/>
                  </a:lnTo>
                  <a:lnTo>
                    <a:pt x="108" y="17"/>
                  </a:lnTo>
                  <a:lnTo>
                    <a:pt x="108" y="17"/>
                  </a:lnTo>
                  <a:lnTo>
                    <a:pt x="108" y="17"/>
                  </a:lnTo>
                  <a:close/>
                  <a:moveTo>
                    <a:pt x="218" y="15"/>
                  </a:moveTo>
                  <a:lnTo>
                    <a:pt x="216" y="15"/>
                  </a:lnTo>
                  <a:lnTo>
                    <a:pt x="216" y="15"/>
                  </a:lnTo>
                  <a:lnTo>
                    <a:pt x="216" y="14"/>
                  </a:lnTo>
                  <a:lnTo>
                    <a:pt x="216" y="13"/>
                  </a:lnTo>
                  <a:lnTo>
                    <a:pt x="217" y="13"/>
                  </a:lnTo>
                  <a:lnTo>
                    <a:pt x="218" y="14"/>
                  </a:lnTo>
                  <a:lnTo>
                    <a:pt x="218" y="14"/>
                  </a:lnTo>
                  <a:lnTo>
                    <a:pt x="218" y="15"/>
                  </a:lnTo>
                  <a:close/>
                  <a:moveTo>
                    <a:pt x="136" y="11"/>
                  </a:moveTo>
                  <a:lnTo>
                    <a:pt x="136" y="12"/>
                  </a:lnTo>
                  <a:lnTo>
                    <a:pt x="135" y="12"/>
                  </a:lnTo>
                  <a:lnTo>
                    <a:pt x="135" y="12"/>
                  </a:lnTo>
                  <a:lnTo>
                    <a:pt x="134" y="11"/>
                  </a:lnTo>
                  <a:lnTo>
                    <a:pt x="134" y="11"/>
                  </a:lnTo>
                  <a:lnTo>
                    <a:pt x="133" y="11"/>
                  </a:lnTo>
                  <a:lnTo>
                    <a:pt x="133" y="11"/>
                  </a:lnTo>
                  <a:lnTo>
                    <a:pt x="134" y="10"/>
                  </a:lnTo>
                  <a:lnTo>
                    <a:pt x="135" y="10"/>
                  </a:lnTo>
                  <a:lnTo>
                    <a:pt x="136" y="10"/>
                  </a:lnTo>
                  <a:lnTo>
                    <a:pt x="136" y="10"/>
                  </a:lnTo>
                  <a:lnTo>
                    <a:pt x="136" y="11"/>
                  </a:lnTo>
                  <a:close/>
                  <a:moveTo>
                    <a:pt x="123" y="12"/>
                  </a:moveTo>
                  <a:lnTo>
                    <a:pt x="124" y="12"/>
                  </a:lnTo>
                  <a:lnTo>
                    <a:pt x="125" y="12"/>
                  </a:lnTo>
                  <a:lnTo>
                    <a:pt x="125" y="12"/>
                  </a:lnTo>
                  <a:lnTo>
                    <a:pt x="125" y="12"/>
                  </a:lnTo>
                  <a:lnTo>
                    <a:pt x="126" y="12"/>
                  </a:lnTo>
                  <a:lnTo>
                    <a:pt x="126" y="13"/>
                  </a:lnTo>
                  <a:lnTo>
                    <a:pt x="125" y="13"/>
                  </a:lnTo>
                  <a:lnTo>
                    <a:pt x="124" y="14"/>
                  </a:lnTo>
                  <a:lnTo>
                    <a:pt x="123" y="15"/>
                  </a:lnTo>
                  <a:lnTo>
                    <a:pt x="123" y="14"/>
                  </a:lnTo>
                  <a:lnTo>
                    <a:pt x="122" y="15"/>
                  </a:lnTo>
                  <a:lnTo>
                    <a:pt x="121" y="16"/>
                  </a:lnTo>
                  <a:lnTo>
                    <a:pt x="120" y="16"/>
                  </a:lnTo>
                  <a:lnTo>
                    <a:pt x="120" y="17"/>
                  </a:lnTo>
                  <a:lnTo>
                    <a:pt x="120" y="17"/>
                  </a:lnTo>
                  <a:lnTo>
                    <a:pt x="116" y="17"/>
                  </a:lnTo>
                  <a:lnTo>
                    <a:pt x="115" y="18"/>
                  </a:lnTo>
                  <a:lnTo>
                    <a:pt x="114" y="17"/>
                  </a:lnTo>
                  <a:lnTo>
                    <a:pt x="113" y="17"/>
                  </a:lnTo>
                  <a:lnTo>
                    <a:pt x="113" y="17"/>
                  </a:lnTo>
                  <a:lnTo>
                    <a:pt x="114" y="16"/>
                  </a:lnTo>
                  <a:lnTo>
                    <a:pt x="114" y="16"/>
                  </a:lnTo>
                  <a:lnTo>
                    <a:pt x="115" y="16"/>
                  </a:lnTo>
                  <a:lnTo>
                    <a:pt x="115" y="16"/>
                  </a:lnTo>
                  <a:lnTo>
                    <a:pt x="115" y="15"/>
                  </a:lnTo>
                  <a:lnTo>
                    <a:pt x="116" y="15"/>
                  </a:lnTo>
                  <a:lnTo>
                    <a:pt x="116" y="15"/>
                  </a:lnTo>
                  <a:lnTo>
                    <a:pt x="117" y="15"/>
                  </a:lnTo>
                  <a:lnTo>
                    <a:pt x="117" y="14"/>
                  </a:lnTo>
                  <a:lnTo>
                    <a:pt x="118" y="15"/>
                  </a:lnTo>
                  <a:lnTo>
                    <a:pt x="118" y="14"/>
                  </a:lnTo>
                  <a:lnTo>
                    <a:pt x="118" y="14"/>
                  </a:lnTo>
                  <a:lnTo>
                    <a:pt x="118" y="14"/>
                  </a:lnTo>
                  <a:lnTo>
                    <a:pt x="120" y="13"/>
                  </a:lnTo>
                  <a:lnTo>
                    <a:pt x="120" y="12"/>
                  </a:lnTo>
                  <a:lnTo>
                    <a:pt x="121" y="12"/>
                  </a:lnTo>
                  <a:lnTo>
                    <a:pt x="122" y="12"/>
                  </a:lnTo>
                  <a:lnTo>
                    <a:pt x="122" y="11"/>
                  </a:lnTo>
                  <a:lnTo>
                    <a:pt x="121" y="11"/>
                  </a:lnTo>
                  <a:lnTo>
                    <a:pt x="121" y="10"/>
                  </a:lnTo>
                  <a:lnTo>
                    <a:pt x="122" y="10"/>
                  </a:lnTo>
                  <a:lnTo>
                    <a:pt x="123" y="10"/>
                  </a:lnTo>
                  <a:lnTo>
                    <a:pt x="123" y="10"/>
                  </a:lnTo>
                  <a:lnTo>
                    <a:pt x="123" y="12"/>
                  </a:lnTo>
                  <a:close/>
                  <a:moveTo>
                    <a:pt x="127" y="10"/>
                  </a:moveTo>
                  <a:lnTo>
                    <a:pt x="128" y="10"/>
                  </a:lnTo>
                  <a:lnTo>
                    <a:pt x="128" y="10"/>
                  </a:lnTo>
                  <a:lnTo>
                    <a:pt x="129" y="10"/>
                  </a:lnTo>
                  <a:lnTo>
                    <a:pt x="129" y="11"/>
                  </a:lnTo>
                  <a:lnTo>
                    <a:pt x="130" y="11"/>
                  </a:lnTo>
                  <a:lnTo>
                    <a:pt x="130" y="11"/>
                  </a:lnTo>
                  <a:lnTo>
                    <a:pt x="130" y="11"/>
                  </a:lnTo>
                  <a:lnTo>
                    <a:pt x="129" y="12"/>
                  </a:lnTo>
                  <a:lnTo>
                    <a:pt x="128" y="11"/>
                  </a:lnTo>
                  <a:lnTo>
                    <a:pt x="127" y="11"/>
                  </a:lnTo>
                  <a:lnTo>
                    <a:pt x="127" y="10"/>
                  </a:lnTo>
                  <a:lnTo>
                    <a:pt x="126" y="10"/>
                  </a:lnTo>
                  <a:lnTo>
                    <a:pt x="126" y="9"/>
                  </a:lnTo>
                  <a:lnTo>
                    <a:pt x="126" y="9"/>
                  </a:lnTo>
                  <a:lnTo>
                    <a:pt x="127" y="10"/>
                  </a:lnTo>
                  <a:close/>
                  <a:moveTo>
                    <a:pt x="160" y="6"/>
                  </a:moveTo>
                  <a:lnTo>
                    <a:pt x="161" y="7"/>
                  </a:lnTo>
                  <a:lnTo>
                    <a:pt x="161" y="7"/>
                  </a:lnTo>
                  <a:lnTo>
                    <a:pt x="160" y="8"/>
                  </a:lnTo>
                  <a:lnTo>
                    <a:pt x="158" y="9"/>
                  </a:lnTo>
                  <a:lnTo>
                    <a:pt x="159" y="9"/>
                  </a:lnTo>
                  <a:lnTo>
                    <a:pt x="158" y="9"/>
                  </a:lnTo>
                  <a:lnTo>
                    <a:pt x="157" y="9"/>
                  </a:lnTo>
                  <a:lnTo>
                    <a:pt x="157" y="9"/>
                  </a:lnTo>
                  <a:lnTo>
                    <a:pt x="157" y="8"/>
                  </a:lnTo>
                  <a:lnTo>
                    <a:pt x="156" y="8"/>
                  </a:lnTo>
                  <a:lnTo>
                    <a:pt x="156" y="8"/>
                  </a:lnTo>
                  <a:lnTo>
                    <a:pt x="155" y="8"/>
                  </a:lnTo>
                  <a:lnTo>
                    <a:pt x="155" y="8"/>
                  </a:lnTo>
                  <a:lnTo>
                    <a:pt x="155" y="7"/>
                  </a:lnTo>
                  <a:lnTo>
                    <a:pt x="155" y="7"/>
                  </a:lnTo>
                  <a:lnTo>
                    <a:pt x="157" y="7"/>
                  </a:lnTo>
                  <a:lnTo>
                    <a:pt x="157" y="7"/>
                  </a:lnTo>
                  <a:lnTo>
                    <a:pt x="160" y="5"/>
                  </a:lnTo>
                  <a:lnTo>
                    <a:pt x="160" y="6"/>
                  </a:lnTo>
                  <a:lnTo>
                    <a:pt x="160" y="6"/>
                  </a:lnTo>
                  <a:close/>
                  <a:moveTo>
                    <a:pt x="164" y="6"/>
                  </a:moveTo>
                  <a:lnTo>
                    <a:pt x="162" y="6"/>
                  </a:lnTo>
                  <a:lnTo>
                    <a:pt x="161" y="6"/>
                  </a:lnTo>
                  <a:lnTo>
                    <a:pt x="161" y="6"/>
                  </a:lnTo>
                  <a:lnTo>
                    <a:pt x="160" y="5"/>
                  </a:lnTo>
                  <a:lnTo>
                    <a:pt x="161" y="4"/>
                  </a:lnTo>
                  <a:lnTo>
                    <a:pt x="161" y="4"/>
                  </a:lnTo>
                  <a:lnTo>
                    <a:pt x="162" y="4"/>
                  </a:lnTo>
                  <a:lnTo>
                    <a:pt x="162" y="4"/>
                  </a:lnTo>
                  <a:lnTo>
                    <a:pt x="163" y="4"/>
                  </a:lnTo>
                  <a:lnTo>
                    <a:pt x="164" y="5"/>
                  </a:lnTo>
                  <a:lnTo>
                    <a:pt x="164" y="6"/>
                  </a:lnTo>
                  <a:close/>
                  <a:moveTo>
                    <a:pt x="158" y="3"/>
                  </a:moveTo>
                  <a:lnTo>
                    <a:pt x="158" y="4"/>
                  </a:lnTo>
                  <a:lnTo>
                    <a:pt x="158" y="4"/>
                  </a:lnTo>
                  <a:lnTo>
                    <a:pt x="157" y="4"/>
                  </a:lnTo>
                  <a:lnTo>
                    <a:pt x="156" y="6"/>
                  </a:lnTo>
                  <a:lnTo>
                    <a:pt x="153" y="6"/>
                  </a:lnTo>
                  <a:lnTo>
                    <a:pt x="153" y="6"/>
                  </a:lnTo>
                  <a:lnTo>
                    <a:pt x="153" y="6"/>
                  </a:lnTo>
                  <a:lnTo>
                    <a:pt x="151" y="6"/>
                  </a:lnTo>
                  <a:lnTo>
                    <a:pt x="151" y="6"/>
                  </a:lnTo>
                  <a:lnTo>
                    <a:pt x="150" y="7"/>
                  </a:lnTo>
                  <a:lnTo>
                    <a:pt x="149" y="7"/>
                  </a:lnTo>
                  <a:lnTo>
                    <a:pt x="149" y="7"/>
                  </a:lnTo>
                  <a:lnTo>
                    <a:pt x="147" y="6"/>
                  </a:lnTo>
                  <a:lnTo>
                    <a:pt x="146" y="5"/>
                  </a:lnTo>
                  <a:lnTo>
                    <a:pt x="145" y="5"/>
                  </a:lnTo>
                  <a:lnTo>
                    <a:pt x="147" y="5"/>
                  </a:lnTo>
                  <a:lnTo>
                    <a:pt x="147" y="5"/>
                  </a:lnTo>
                  <a:lnTo>
                    <a:pt x="148" y="5"/>
                  </a:lnTo>
                  <a:lnTo>
                    <a:pt x="149" y="4"/>
                  </a:lnTo>
                  <a:lnTo>
                    <a:pt x="150" y="4"/>
                  </a:lnTo>
                  <a:lnTo>
                    <a:pt x="152" y="4"/>
                  </a:lnTo>
                  <a:lnTo>
                    <a:pt x="153" y="4"/>
                  </a:lnTo>
                  <a:lnTo>
                    <a:pt x="156" y="3"/>
                  </a:lnTo>
                  <a:lnTo>
                    <a:pt x="157" y="3"/>
                  </a:lnTo>
                  <a:lnTo>
                    <a:pt x="158" y="3"/>
                  </a:lnTo>
                  <a:lnTo>
                    <a:pt x="158" y="3"/>
                  </a:lnTo>
                  <a:close/>
                  <a:moveTo>
                    <a:pt x="197" y="5"/>
                  </a:moveTo>
                  <a:lnTo>
                    <a:pt x="198" y="5"/>
                  </a:lnTo>
                  <a:lnTo>
                    <a:pt x="200" y="4"/>
                  </a:lnTo>
                  <a:lnTo>
                    <a:pt x="201" y="5"/>
                  </a:lnTo>
                  <a:lnTo>
                    <a:pt x="200" y="6"/>
                  </a:lnTo>
                  <a:lnTo>
                    <a:pt x="201" y="7"/>
                  </a:lnTo>
                  <a:lnTo>
                    <a:pt x="201" y="8"/>
                  </a:lnTo>
                  <a:lnTo>
                    <a:pt x="201" y="9"/>
                  </a:lnTo>
                  <a:lnTo>
                    <a:pt x="201" y="10"/>
                  </a:lnTo>
                  <a:lnTo>
                    <a:pt x="201" y="8"/>
                  </a:lnTo>
                  <a:lnTo>
                    <a:pt x="202" y="7"/>
                  </a:lnTo>
                  <a:lnTo>
                    <a:pt x="203" y="7"/>
                  </a:lnTo>
                  <a:lnTo>
                    <a:pt x="203" y="5"/>
                  </a:lnTo>
                  <a:lnTo>
                    <a:pt x="203" y="4"/>
                  </a:lnTo>
                  <a:lnTo>
                    <a:pt x="204" y="3"/>
                  </a:lnTo>
                  <a:lnTo>
                    <a:pt x="205" y="3"/>
                  </a:lnTo>
                  <a:lnTo>
                    <a:pt x="207" y="3"/>
                  </a:lnTo>
                  <a:lnTo>
                    <a:pt x="208" y="3"/>
                  </a:lnTo>
                  <a:lnTo>
                    <a:pt x="209" y="4"/>
                  </a:lnTo>
                  <a:lnTo>
                    <a:pt x="210" y="4"/>
                  </a:lnTo>
                  <a:lnTo>
                    <a:pt x="212" y="4"/>
                  </a:lnTo>
                  <a:lnTo>
                    <a:pt x="213" y="5"/>
                  </a:lnTo>
                  <a:lnTo>
                    <a:pt x="213" y="5"/>
                  </a:lnTo>
                  <a:lnTo>
                    <a:pt x="214" y="5"/>
                  </a:lnTo>
                  <a:lnTo>
                    <a:pt x="215" y="5"/>
                  </a:lnTo>
                  <a:lnTo>
                    <a:pt x="216" y="4"/>
                  </a:lnTo>
                  <a:lnTo>
                    <a:pt x="217" y="5"/>
                  </a:lnTo>
                  <a:lnTo>
                    <a:pt x="217" y="6"/>
                  </a:lnTo>
                  <a:lnTo>
                    <a:pt x="218" y="6"/>
                  </a:lnTo>
                  <a:lnTo>
                    <a:pt x="219" y="6"/>
                  </a:lnTo>
                  <a:lnTo>
                    <a:pt x="221" y="6"/>
                  </a:lnTo>
                  <a:lnTo>
                    <a:pt x="225" y="8"/>
                  </a:lnTo>
                  <a:lnTo>
                    <a:pt x="225" y="8"/>
                  </a:lnTo>
                  <a:lnTo>
                    <a:pt x="226" y="9"/>
                  </a:lnTo>
                  <a:lnTo>
                    <a:pt x="221" y="10"/>
                  </a:lnTo>
                  <a:lnTo>
                    <a:pt x="219" y="11"/>
                  </a:lnTo>
                  <a:lnTo>
                    <a:pt x="216" y="11"/>
                  </a:lnTo>
                  <a:lnTo>
                    <a:pt x="207" y="11"/>
                  </a:lnTo>
                  <a:lnTo>
                    <a:pt x="207" y="11"/>
                  </a:lnTo>
                  <a:lnTo>
                    <a:pt x="214" y="13"/>
                  </a:lnTo>
                  <a:lnTo>
                    <a:pt x="215" y="13"/>
                  </a:lnTo>
                  <a:lnTo>
                    <a:pt x="215" y="14"/>
                  </a:lnTo>
                  <a:lnTo>
                    <a:pt x="215" y="14"/>
                  </a:lnTo>
                  <a:lnTo>
                    <a:pt x="215" y="15"/>
                  </a:lnTo>
                  <a:lnTo>
                    <a:pt x="216" y="15"/>
                  </a:lnTo>
                  <a:lnTo>
                    <a:pt x="216" y="15"/>
                  </a:lnTo>
                  <a:lnTo>
                    <a:pt x="218" y="15"/>
                  </a:lnTo>
                  <a:lnTo>
                    <a:pt x="219" y="16"/>
                  </a:lnTo>
                  <a:lnTo>
                    <a:pt x="219" y="15"/>
                  </a:lnTo>
                  <a:lnTo>
                    <a:pt x="219" y="14"/>
                  </a:lnTo>
                  <a:lnTo>
                    <a:pt x="220" y="14"/>
                  </a:lnTo>
                  <a:lnTo>
                    <a:pt x="221" y="14"/>
                  </a:lnTo>
                  <a:lnTo>
                    <a:pt x="222" y="15"/>
                  </a:lnTo>
                  <a:lnTo>
                    <a:pt x="222" y="15"/>
                  </a:lnTo>
                  <a:lnTo>
                    <a:pt x="222" y="15"/>
                  </a:lnTo>
                  <a:lnTo>
                    <a:pt x="223" y="15"/>
                  </a:lnTo>
                  <a:lnTo>
                    <a:pt x="225" y="15"/>
                  </a:lnTo>
                  <a:lnTo>
                    <a:pt x="226" y="15"/>
                  </a:lnTo>
                  <a:lnTo>
                    <a:pt x="227" y="16"/>
                  </a:lnTo>
                  <a:lnTo>
                    <a:pt x="227" y="17"/>
                  </a:lnTo>
                  <a:lnTo>
                    <a:pt x="227" y="17"/>
                  </a:lnTo>
                  <a:lnTo>
                    <a:pt x="227" y="18"/>
                  </a:lnTo>
                  <a:lnTo>
                    <a:pt x="227" y="18"/>
                  </a:lnTo>
                  <a:lnTo>
                    <a:pt x="225" y="18"/>
                  </a:lnTo>
                  <a:lnTo>
                    <a:pt x="222" y="17"/>
                  </a:lnTo>
                  <a:lnTo>
                    <a:pt x="220" y="16"/>
                  </a:lnTo>
                  <a:lnTo>
                    <a:pt x="220" y="16"/>
                  </a:lnTo>
                  <a:lnTo>
                    <a:pt x="220" y="17"/>
                  </a:lnTo>
                  <a:lnTo>
                    <a:pt x="220" y="17"/>
                  </a:lnTo>
                  <a:lnTo>
                    <a:pt x="220" y="17"/>
                  </a:lnTo>
                  <a:lnTo>
                    <a:pt x="220" y="18"/>
                  </a:lnTo>
                  <a:lnTo>
                    <a:pt x="220" y="18"/>
                  </a:lnTo>
                  <a:lnTo>
                    <a:pt x="220" y="19"/>
                  </a:lnTo>
                  <a:lnTo>
                    <a:pt x="219" y="19"/>
                  </a:lnTo>
                  <a:lnTo>
                    <a:pt x="218" y="20"/>
                  </a:lnTo>
                  <a:lnTo>
                    <a:pt x="214" y="20"/>
                  </a:lnTo>
                  <a:lnTo>
                    <a:pt x="214" y="21"/>
                  </a:lnTo>
                  <a:lnTo>
                    <a:pt x="213" y="23"/>
                  </a:lnTo>
                  <a:lnTo>
                    <a:pt x="213" y="23"/>
                  </a:lnTo>
                  <a:lnTo>
                    <a:pt x="213" y="23"/>
                  </a:lnTo>
                  <a:lnTo>
                    <a:pt x="211" y="23"/>
                  </a:lnTo>
                  <a:lnTo>
                    <a:pt x="211" y="23"/>
                  </a:lnTo>
                  <a:lnTo>
                    <a:pt x="210" y="22"/>
                  </a:lnTo>
                  <a:lnTo>
                    <a:pt x="210" y="22"/>
                  </a:lnTo>
                  <a:lnTo>
                    <a:pt x="211" y="20"/>
                  </a:lnTo>
                  <a:lnTo>
                    <a:pt x="212" y="20"/>
                  </a:lnTo>
                  <a:lnTo>
                    <a:pt x="213" y="19"/>
                  </a:lnTo>
                  <a:lnTo>
                    <a:pt x="213" y="18"/>
                  </a:lnTo>
                  <a:lnTo>
                    <a:pt x="211" y="16"/>
                  </a:lnTo>
                  <a:lnTo>
                    <a:pt x="208" y="15"/>
                  </a:lnTo>
                  <a:lnTo>
                    <a:pt x="204" y="14"/>
                  </a:lnTo>
                  <a:lnTo>
                    <a:pt x="203" y="14"/>
                  </a:lnTo>
                  <a:lnTo>
                    <a:pt x="201" y="13"/>
                  </a:lnTo>
                  <a:lnTo>
                    <a:pt x="199" y="12"/>
                  </a:lnTo>
                  <a:lnTo>
                    <a:pt x="198" y="12"/>
                  </a:lnTo>
                  <a:lnTo>
                    <a:pt x="197" y="12"/>
                  </a:lnTo>
                  <a:lnTo>
                    <a:pt x="195" y="13"/>
                  </a:lnTo>
                  <a:lnTo>
                    <a:pt x="194" y="13"/>
                  </a:lnTo>
                  <a:lnTo>
                    <a:pt x="193" y="13"/>
                  </a:lnTo>
                  <a:lnTo>
                    <a:pt x="193" y="13"/>
                  </a:lnTo>
                  <a:lnTo>
                    <a:pt x="191" y="13"/>
                  </a:lnTo>
                  <a:lnTo>
                    <a:pt x="190" y="13"/>
                  </a:lnTo>
                  <a:lnTo>
                    <a:pt x="187" y="13"/>
                  </a:lnTo>
                  <a:lnTo>
                    <a:pt x="187" y="13"/>
                  </a:lnTo>
                  <a:lnTo>
                    <a:pt x="185" y="15"/>
                  </a:lnTo>
                  <a:lnTo>
                    <a:pt x="184" y="16"/>
                  </a:lnTo>
                  <a:lnTo>
                    <a:pt x="184" y="16"/>
                  </a:lnTo>
                  <a:lnTo>
                    <a:pt x="183" y="16"/>
                  </a:lnTo>
                  <a:lnTo>
                    <a:pt x="183" y="17"/>
                  </a:lnTo>
                  <a:lnTo>
                    <a:pt x="182" y="20"/>
                  </a:lnTo>
                  <a:lnTo>
                    <a:pt x="182" y="20"/>
                  </a:lnTo>
                  <a:lnTo>
                    <a:pt x="182" y="21"/>
                  </a:lnTo>
                  <a:lnTo>
                    <a:pt x="183" y="23"/>
                  </a:lnTo>
                  <a:lnTo>
                    <a:pt x="183" y="24"/>
                  </a:lnTo>
                  <a:lnTo>
                    <a:pt x="182" y="25"/>
                  </a:lnTo>
                  <a:lnTo>
                    <a:pt x="181" y="25"/>
                  </a:lnTo>
                  <a:lnTo>
                    <a:pt x="181" y="25"/>
                  </a:lnTo>
                  <a:lnTo>
                    <a:pt x="180" y="25"/>
                  </a:lnTo>
                  <a:lnTo>
                    <a:pt x="179" y="26"/>
                  </a:lnTo>
                  <a:lnTo>
                    <a:pt x="178" y="26"/>
                  </a:lnTo>
                  <a:lnTo>
                    <a:pt x="178" y="28"/>
                  </a:lnTo>
                  <a:lnTo>
                    <a:pt x="177" y="28"/>
                  </a:lnTo>
                  <a:lnTo>
                    <a:pt x="175" y="28"/>
                  </a:lnTo>
                  <a:lnTo>
                    <a:pt x="174" y="28"/>
                  </a:lnTo>
                  <a:lnTo>
                    <a:pt x="172" y="27"/>
                  </a:lnTo>
                  <a:lnTo>
                    <a:pt x="171" y="27"/>
                  </a:lnTo>
                  <a:lnTo>
                    <a:pt x="169" y="26"/>
                  </a:lnTo>
                  <a:lnTo>
                    <a:pt x="168" y="26"/>
                  </a:lnTo>
                  <a:lnTo>
                    <a:pt x="167" y="26"/>
                  </a:lnTo>
                  <a:lnTo>
                    <a:pt x="166" y="26"/>
                  </a:lnTo>
                  <a:lnTo>
                    <a:pt x="166" y="27"/>
                  </a:lnTo>
                  <a:lnTo>
                    <a:pt x="164" y="27"/>
                  </a:lnTo>
                  <a:lnTo>
                    <a:pt x="162" y="28"/>
                  </a:lnTo>
                  <a:lnTo>
                    <a:pt x="161" y="28"/>
                  </a:lnTo>
                  <a:lnTo>
                    <a:pt x="160" y="27"/>
                  </a:lnTo>
                  <a:lnTo>
                    <a:pt x="158" y="27"/>
                  </a:lnTo>
                  <a:lnTo>
                    <a:pt x="155" y="27"/>
                  </a:lnTo>
                  <a:lnTo>
                    <a:pt x="153" y="27"/>
                  </a:lnTo>
                  <a:lnTo>
                    <a:pt x="153" y="26"/>
                  </a:lnTo>
                  <a:lnTo>
                    <a:pt x="152" y="25"/>
                  </a:lnTo>
                  <a:lnTo>
                    <a:pt x="150" y="24"/>
                  </a:lnTo>
                  <a:lnTo>
                    <a:pt x="149" y="23"/>
                  </a:lnTo>
                  <a:lnTo>
                    <a:pt x="147" y="22"/>
                  </a:lnTo>
                  <a:lnTo>
                    <a:pt x="145" y="21"/>
                  </a:lnTo>
                  <a:lnTo>
                    <a:pt x="145" y="21"/>
                  </a:lnTo>
                  <a:lnTo>
                    <a:pt x="144" y="21"/>
                  </a:lnTo>
                  <a:lnTo>
                    <a:pt x="142" y="21"/>
                  </a:lnTo>
                  <a:lnTo>
                    <a:pt x="141" y="21"/>
                  </a:lnTo>
                  <a:lnTo>
                    <a:pt x="141" y="21"/>
                  </a:lnTo>
                  <a:lnTo>
                    <a:pt x="141" y="22"/>
                  </a:lnTo>
                  <a:lnTo>
                    <a:pt x="141" y="23"/>
                  </a:lnTo>
                  <a:lnTo>
                    <a:pt x="141" y="23"/>
                  </a:lnTo>
                  <a:lnTo>
                    <a:pt x="141" y="23"/>
                  </a:lnTo>
                  <a:lnTo>
                    <a:pt x="139" y="23"/>
                  </a:lnTo>
                  <a:lnTo>
                    <a:pt x="137" y="23"/>
                  </a:lnTo>
                  <a:lnTo>
                    <a:pt x="137" y="23"/>
                  </a:lnTo>
                  <a:lnTo>
                    <a:pt x="136" y="23"/>
                  </a:lnTo>
                  <a:lnTo>
                    <a:pt x="133" y="23"/>
                  </a:lnTo>
                  <a:lnTo>
                    <a:pt x="134" y="24"/>
                  </a:lnTo>
                  <a:lnTo>
                    <a:pt x="135" y="25"/>
                  </a:lnTo>
                  <a:lnTo>
                    <a:pt x="135" y="25"/>
                  </a:lnTo>
                  <a:lnTo>
                    <a:pt x="135" y="27"/>
                  </a:lnTo>
                  <a:lnTo>
                    <a:pt x="135" y="27"/>
                  </a:lnTo>
                  <a:lnTo>
                    <a:pt x="134" y="28"/>
                  </a:lnTo>
                  <a:lnTo>
                    <a:pt x="132" y="29"/>
                  </a:lnTo>
                  <a:lnTo>
                    <a:pt x="135" y="31"/>
                  </a:lnTo>
                  <a:lnTo>
                    <a:pt x="133" y="32"/>
                  </a:lnTo>
                  <a:lnTo>
                    <a:pt x="133" y="32"/>
                  </a:lnTo>
                  <a:lnTo>
                    <a:pt x="132" y="32"/>
                  </a:lnTo>
                  <a:lnTo>
                    <a:pt x="130" y="32"/>
                  </a:lnTo>
                  <a:lnTo>
                    <a:pt x="126" y="31"/>
                  </a:lnTo>
                  <a:lnTo>
                    <a:pt x="125" y="29"/>
                  </a:lnTo>
                  <a:lnTo>
                    <a:pt x="123" y="29"/>
                  </a:lnTo>
                  <a:lnTo>
                    <a:pt x="122" y="29"/>
                  </a:lnTo>
                  <a:lnTo>
                    <a:pt x="117" y="29"/>
                  </a:lnTo>
                  <a:lnTo>
                    <a:pt x="117" y="29"/>
                  </a:lnTo>
                  <a:lnTo>
                    <a:pt x="116" y="29"/>
                  </a:lnTo>
                  <a:lnTo>
                    <a:pt x="116" y="31"/>
                  </a:lnTo>
                  <a:lnTo>
                    <a:pt x="116" y="32"/>
                  </a:lnTo>
                  <a:lnTo>
                    <a:pt x="116" y="34"/>
                  </a:lnTo>
                  <a:lnTo>
                    <a:pt x="116" y="35"/>
                  </a:lnTo>
                  <a:lnTo>
                    <a:pt x="116" y="35"/>
                  </a:lnTo>
                  <a:lnTo>
                    <a:pt x="115" y="37"/>
                  </a:lnTo>
                  <a:lnTo>
                    <a:pt x="111" y="36"/>
                  </a:lnTo>
                  <a:lnTo>
                    <a:pt x="109" y="35"/>
                  </a:lnTo>
                  <a:lnTo>
                    <a:pt x="108" y="36"/>
                  </a:lnTo>
                  <a:lnTo>
                    <a:pt x="105" y="37"/>
                  </a:lnTo>
                  <a:lnTo>
                    <a:pt x="103" y="40"/>
                  </a:lnTo>
                  <a:lnTo>
                    <a:pt x="103" y="41"/>
                  </a:lnTo>
                  <a:lnTo>
                    <a:pt x="102" y="41"/>
                  </a:lnTo>
                  <a:lnTo>
                    <a:pt x="101" y="42"/>
                  </a:lnTo>
                  <a:lnTo>
                    <a:pt x="100" y="42"/>
                  </a:lnTo>
                  <a:lnTo>
                    <a:pt x="100" y="43"/>
                  </a:lnTo>
                  <a:lnTo>
                    <a:pt x="101" y="44"/>
                  </a:lnTo>
                  <a:lnTo>
                    <a:pt x="102" y="45"/>
                  </a:lnTo>
                  <a:lnTo>
                    <a:pt x="103" y="46"/>
                  </a:lnTo>
                  <a:lnTo>
                    <a:pt x="103" y="47"/>
                  </a:lnTo>
                  <a:lnTo>
                    <a:pt x="103" y="47"/>
                  </a:lnTo>
                  <a:lnTo>
                    <a:pt x="101" y="48"/>
                  </a:lnTo>
                  <a:lnTo>
                    <a:pt x="99" y="50"/>
                  </a:lnTo>
                  <a:lnTo>
                    <a:pt x="96" y="53"/>
                  </a:lnTo>
                  <a:lnTo>
                    <a:pt x="95" y="54"/>
                  </a:lnTo>
                  <a:lnTo>
                    <a:pt x="96" y="56"/>
                  </a:lnTo>
                  <a:lnTo>
                    <a:pt x="95" y="56"/>
                  </a:lnTo>
                  <a:lnTo>
                    <a:pt x="93" y="57"/>
                  </a:lnTo>
                  <a:lnTo>
                    <a:pt x="92" y="57"/>
                  </a:lnTo>
                  <a:lnTo>
                    <a:pt x="91" y="58"/>
                  </a:lnTo>
                  <a:lnTo>
                    <a:pt x="88" y="58"/>
                  </a:lnTo>
                  <a:lnTo>
                    <a:pt x="88" y="60"/>
                  </a:lnTo>
                  <a:lnTo>
                    <a:pt x="89" y="61"/>
                  </a:lnTo>
                  <a:lnTo>
                    <a:pt x="89" y="62"/>
                  </a:lnTo>
                  <a:lnTo>
                    <a:pt x="89" y="62"/>
                  </a:lnTo>
                  <a:lnTo>
                    <a:pt x="88" y="64"/>
                  </a:lnTo>
                  <a:lnTo>
                    <a:pt x="88" y="69"/>
                  </a:lnTo>
                  <a:lnTo>
                    <a:pt x="88" y="69"/>
                  </a:lnTo>
                  <a:lnTo>
                    <a:pt x="87" y="70"/>
                  </a:lnTo>
                  <a:lnTo>
                    <a:pt x="85" y="73"/>
                  </a:lnTo>
                  <a:lnTo>
                    <a:pt x="83" y="75"/>
                  </a:lnTo>
                  <a:lnTo>
                    <a:pt x="81" y="77"/>
                  </a:lnTo>
                  <a:lnTo>
                    <a:pt x="83" y="78"/>
                  </a:lnTo>
                  <a:lnTo>
                    <a:pt x="86" y="79"/>
                  </a:lnTo>
                  <a:lnTo>
                    <a:pt x="86" y="80"/>
                  </a:lnTo>
                  <a:lnTo>
                    <a:pt x="87" y="81"/>
                  </a:lnTo>
                  <a:lnTo>
                    <a:pt x="87" y="82"/>
                  </a:lnTo>
                  <a:lnTo>
                    <a:pt x="86" y="83"/>
                  </a:lnTo>
                  <a:lnTo>
                    <a:pt x="86" y="84"/>
                  </a:lnTo>
                  <a:lnTo>
                    <a:pt x="85" y="84"/>
                  </a:lnTo>
                  <a:lnTo>
                    <a:pt x="82" y="84"/>
                  </a:lnTo>
                  <a:lnTo>
                    <a:pt x="78" y="83"/>
                  </a:lnTo>
                  <a:lnTo>
                    <a:pt x="77" y="83"/>
                  </a:lnTo>
                  <a:lnTo>
                    <a:pt x="75" y="84"/>
                  </a:lnTo>
                  <a:lnTo>
                    <a:pt x="74" y="84"/>
                  </a:lnTo>
                  <a:lnTo>
                    <a:pt x="73" y="85"/>
                  </a:lnTo>
                  <a:lnTo>
                    <a:pt x="72" y="85"/>
                  </a:lnTo>
                  <a:lnTo>
                    <a:pt x="71" y="86"/>
                  </a:lnTo>
                  <a:lnTo>
                    <a:pt x="69" y="88"/>
                  </a:lnTo>
                  <a:lnTo>
                    <a:pt x="68" y="89"/>
                  </a:lnTo>
                  <a:lnTo>
                    <a:pt x="69" y="90"/>
                  </a:lnTo>
                  <a:lnTo>
                    <a:pt x="67" y="93"/>
                  </a:lnTo>
                  <a:lnTo>
                    <a:pt x="69" y="95"/>
                  </a:lnTo>
                  <a:lnTo>
                    <a:pt x="69" y="95"/>
                  </a:lnTo>
                  <a:lnTo>
                    <a:pt x="69" y="96"/>
                  </a:lnTo>
                  <a:lnTo>
                    <a:pt x="69" y="97"/>
                  </a:lnTo>
                  <a:lnTo>
                    <a:pt x="68" y="97"/>
                  </a:lnTo>
                  <a:lnTo>
                    <a:pt x="69" y="98"/>
                  </a:lnTo>
                  <a:lnTo>
                    <a:pt x="69" y="101"/>
                  </a:lnTo>
                  <a:lnTo>
                    <a:pt x="69" y="101"/>
                  </a:lnTo>
                  <a:lnTo>
                    <a:pt x="69" y="102"/>
                  </a:lnTo>
                  <a:lnTo>
                    <a:pt x="71" y="106"/>
                  </a:lnTo>
                  <a:lnTo>
                    <a:pt x="71" y="107"/>
                  </a:lnTo>
                  <a:lnTo>
                    <a:pt x="71" y="107"/>
                  </a:lnTo>
                  <a:lnTo>
                    <a:pt x="71" y="110"/>
                  </a:lnTo>
                  <a:lnTo>
                    <a:pt x="70" y="113"/>
                  </a:lnTo>
                  <a:lnTo>
                    <a:pt x="72" y="113"/>
                  </a:lnTo>
                  <a:lnTo>
                    <a:pt x="74" y="114"/>
                  </a:lnTo>
                  <a:lnTo>
                    <a:pt x="75" y="115"/>
                  </a:lnTo>
                  <a:lnTo>
                    <a:pt x="76" y="116"/>
                  </a:lnTo>
                  <a:lnTo>
                    <a:pt x="78" y="117"/>
                  </a:lnTo>
                  <a:lnTo>
                    <a:pt x="77" y="118"/>
                  </a:lnTo>
                  <a:lnTo>
                    <a:pt x="77" y="119"/>
                  </a:lnTo>
                  <a:lnTo>
                    <a:pt x="77" y="119"/>
                  </a:lnTo>
                  <a:lnTo>
                    <a:pt x="76" y="120"/>
                  </a:lnTo>
                  <a:lnTo>
                    <a:pt x="76" y="121"/>
                  </a:lnTo>
                  <a:lnTo>
                    <a:pt x="76" y="121"/>
                  </a:lnTo>
                  <a:lnTo>
                    <a:pt x="74" y="121"/>
                  </a:lnTo>
                  <a:lnTo>
                    <a:pt x="73" y="121"/>
                  </a:lnTo>
                  <a:lnTo>
                    <a:pt x="72" y="121"/>
                  </a:lnTo>
                  <a:lnTo>
                    <a:pt x="73" y="123"/>
                  </a:lnTo>
                  <a:lnTo>
                    <a:pt x="74" y="125"/>
                  </a:lnTo>
                  <a:lnTo>
                    <a:pt x="75" y="127"/>
                  </a:lnTo>
                  <a:lnTo>
                    <a:pt x="76" y="128"/>
                  </a:lnTo>
                  <a:lnTo>
                    <a:pt x="76" y="129"/>
                  </a:lnTo>
                  <a:lnTo>
                    <a:pt x="75" y="130"/>
                  </a:lnTo>
                  <a:lnTo>
                    <a:pt x="75" y="131"/>
                  </a:lnTo>
                  <a:lnTo>
                    <a:pt x="75" y="132"/>
                  </a:lnTo>
                  <a:lnTo>
                    <a:pt x="74" y="133"/>
                  </a:lnTo>
                  <a:lnTo>
                    <a:pt x="74" y="134"/>
                  </a:lnTo>
                  <a:lnTo>
                    <a:pt x="72" y="135"/>
                  </a:lnTo>
                  <a:lnTo>
                    <a:pt x="71" y="135"/>
                  </a:lnTo>
                  <a:lnTo>
                    <a:pt x="71" y="135"/>
                  </a:lnTo>
                  <a:lnTo>
                    <a:pt x="70" y="135"/>
                  </a:lnTo>
                  <a:lnTo>
                    <a:pt x="70" y="137"/>
                  </a:lnTo>
                  <a:lnTo>
                    <a:pt x="69" y="139"/>
                  </a:lnTo>
                  <a:lnTo>
                    <a:pt x="68" y="140"/>
                  </a:lnTo>
                  <a:lnTo>
                    <a:pt x="68" y="140"/>
                  </a:lnTo>
                  <a:lnTo>
                    <a:pt x="69" y="142"/>
                  </a:lnTo>
                  <a:lnTo>
                    <a:pt x="70" y="144"/>
                  </a:lnTo>
                  <a:lnTo>
                    <a:pt x="69" y="145"/>
                  </a:lnTo>
                  <a:lnTo>
                    <a:pt x="69" y="147"/>
                  </a:lnTo>
                  <a:lnTo>
                    <a:pt x="68" y="148"/>
                  </a:lnTo>
                  <a:lnTo>
                    <a:pt x="68" y="149"/>
                  </a:lnTo>
                  <a:lnTo>
                    <a:pt x="67" y="148"/>
                  </a:lnTo>
                  <a:lnTo>
                    <a:pt x="66" y="147"/>
                  </a:lnTo>
                  <a:lnTo>
                    <a:pt x="66" y="146"/>
                  </a:lnTo>
                  <a:lnTo>
                    <a:pt x="66" y="146"/>
                  </a:lnTo>
                  <a:lnTo>
                    <a:pt x="63" y="145"/>
                  </a:lnTo>
                  <a:lnTo>
                    <a:pt x="63" y="145"/>
                  </a:lnTo>
                  <a:lnTo>
                    <a:pt x="62" y="145"/>
                  </a:lnTo>
                  <a:lnTo>
                    <a:pt x="62" y="145"/>
                  </a:lnTo>
                  <a:lnTo>
                    <a:pt x="60" y="145"/>
                  </a:lnTo>
                  <a:lnTo>
                    <a:pt x="59" y="143"/>
                  </a:lnTo>
                  <a:lnTo>
                    <a:pt x="58" y="142"/>
                  </a:lnTo>
                  <a:lnTo>
                    <a:pt x="58" y="142"/>
                  </a:lnTo>
                  <a:lnTo>
                    <a:pt x="58" y="140"/>
                  </a:lnTo>
                  <a:lnTo>
                    <a:pt x="58" y="139"/>
                  </a:lnTo>
                  <a:lnTo>
                    <a:pt x="58" y="138"/>
                  </a:lnTo>
                  <a:lnTo>
                    <a:pt x="57" y="139"/>
                  </a:lnTo>
                  <a:lnTo>
                    <a:pt x="58" y="140"/>
                  </a:lnTo>
                  <a:lnTo>
                    <a:pt x="57" y="140"/>
                  </a:lnTo>
                  <a:lnTo>
                    <a:pt x="56" y="141"/>
                  </a:lnTo>
                  <a:lnTo>
                    <a:pt x="56" y="141"/>
                  </a:lnTo>
                  <a:lnTo>
                    <a:pt x="56" y="142"/>
                  </a:lnTo>
                  <a:lnTo>
                    <a:pt x="57" y="142"/>
                  </a:lnTo>
                  <a:lnTo>
                    <a:pt x="56" y="144"/>
                  </a:lnTo>
                  <a:lnTo>
                    <a:pt x="55" y="146"/>
                  </a:lnTo>
                  <a:lnTo>
                    <a:pt x="55" y="147"/>
                  </a:lnTo>
                  <a:lnTo>
                    <a:pt x="54" y="147"/>
                  </a:lnTo>
                  <a:lnTo>
                    <a:pt x="53" y="147"/>
                  </a:lnTo>
                  <a:lnTo>
                    <a:pt x="52" y="148"/>
                  </a:lnTo>
                  <a:lnTo>
                    <a:pt x="51" y="148"/>
                  </a:lnTo>
                  <a:lnTo>
                    <a:pt x="51" y="147"/>
                  </a:lnTo>
                  <a:lnTo>
                    <a:pt x="48" y="146"/>
                  </a:lnTo>
                  <a:lnTo>
                    <a:pt x="47" y="146"/>
                  </a:lnTo>
                  <a:lnTo>
                    <a:pt x="48" y="146"/>
                  </a:lnTo>
                  <a:lnTo>
                    <a:pt x="50" y="147"/>
                  </a:lnTo>
                  <a:lnTo>
                    <a:pt x="48" y="148"/>
                  </a:lnTo>
                  <a:lnTo>
                    <a:pt x="48" y="148"/>
                  </a:lnTo>
                  <a:lnTo>
                    <a:pt x="47" y="148"/>
                  </a:lnTo>
                  <a:lnTo>
                    <a:pt x="45" y="149"/>
                  </a:lnTo>
                  <a:lnTo>
                    <a:pt x="46" y="150"/>
                  </a:lnTo>
                  <a:lnTo>
                    <a:pt x="45" y="150"/>
                  </a:lnTo>
                  <a:lnTo>
                    <a:pt x="44" y="150"/>
                  </a:lnTo>
                  <a:lnTo>
                    <a:pt x="44" y="151"/>
                  </a:lnTo>
                  <a:lnTo>
                    <a:pt x="44" y="151"/>
                  </a:lnTo>
                  <a:lnTo>
                    <a:pt x="42" y="153"/>
                  </a:lnTo>
                  <a:lnTo>
                    <a:pt x="38" y="156"/>
                  </a:lnTo>
                  <a:lnTo>
                    <a:pt x="36" y="157"/>
                  </a:lnTo>
                  <a:lnTo>
                    <a:pt x="35" y="158"/>
                  </a:lnTo>
                  <a:lnTo>
                    <a:pt x="33" y="158"/>
                  </a:lnTo>
                  <a:lnTo>
                    <a:pt x="32" y="159"/>
                  </a:lnTo>
                  <a:lnTo>
                    <a:pt x="28" y="159"/>
                  </a:lnTo>
                  <a:lnTo>
                    <a:pt x="25" y="159"/>
                  </a:lnTo>
                  <a:lnTo>
                    <a:pt x="23" y="159"/>
                  </a:lnTo>
                  <a:lnTo>
                    <a:pt x="22" y="159"/>
                  </a:lnTo>
                  <a:lnTo>
                    <a:pt x="22" y="158"/>
                  </a:lnTo>
                  <a:lnTo>
                    <a:pt x="22" y="158"/>
                  </a:lnTo>
                  <a:lnTo>
                    <a:pt x="22" y="158"/>
                  </a:lnTo>
                  <a:lnTo>
                    <a:pt x="22" y="158"/>
                  </a:lnTo>
                  <a:lnTo>
                    <a:pt x="21" y="158"/>
                  </a:lnTo>
                  <a:lnTo>
                    <a:pt x="21" y="158"/>
                  </a:lnTo>
                  <a:lnTo>
                    <a:pt x="21" y="159"/>
                  </a:lnTo>
                  <a:lnTo>
                    <a:pt x="21" y="159"/>
                  </a:lnTo>
                  <a:lnTo>
                    <a:pt x="19" y="158"/>
                  </a:lnTo>
                  <a:lnTo>
                    <a:pt x="19" y="158"/>
                  </a:lnTo>
                  <a:lnTo>
                    <a:pt x="19" y="157"/>
                  </a:lnTo>
                  <a:lnTo>
                    <a:pt x="20" y="157"/>
                  </a:lnTo>
                  <a:lnTo>
                    <a:pt x="20" y="157"/>
                  </a:lnTo>
                  <a:lnTo>
                    <a:pt x="20" y="156"/>
                  </a:lnTo>
                  <a:lnTo>
                    <a:pt x="20" y="156"/>
                  </a:lnTo>
                  <a:lnTo>
                    <a:pt x="18" y="156"/>
                  </a:lnTo>
                  <a:lnTo>
                    <a:pt x="17" y="156"/>
                  </a:lnTo>
                  <a:lnTo>
                    <a:pt x="13" y="155"/>
                  </a:lnTo>
                  <a:lnTo>
                    <a:pt x="12" y="154"/>
                  </a:lnTo>
                  <a:lnTo>
                    <a:pt x="10" y="153"/>
                  </a:lnTo>
                  <a:lnTo>
                    <a:pt x="8" y="152"/>
                  </a:lnTo>
                  <a:lnTo>
                    <a:pt x="8" y="151"/>
                  </a:lnTo>
                  <a:lnTo>
                    <a:pt x="8" y="149"/>
                  </a:lnTo>
                  <a:lnTo>
                    <a:pt x="8" y="147"/>
                  </a:lnTo>
                  <a:lnTo>
                    <a:pt x="8" y="147"/>
                  </a:lnTo>
                  <a:lnTo>
                    <a:pt x="11" y="148"/>
                  </a:lnTo>
                  <a:lnTo>
                    <a:pt x="13" y="149"/>
                  </a:lnTo>
                  <a:lnTo>
                    <a:pt x="15" y="149"/>
                  </a:lnTo>
                  <a:lnTo>
                    <a:pt x="15" y="148"/>
                  </a:lnTo>
                  <a:lnTo>
                    <a:pt x="17" y="147"/>
                  </a:lnTo>
                  <a:lnTo>
                    <a:pt x="16" y="147"/>
                  </a:lnTo>
                  <a:lnTo>
                    <a:pt x="13" y="148"/>
                  </a:lnTo>
                  <a:lnTo>
                    <a:pt x="12" y="147"/>
                  </a:lnTo>
                  <a:lnTo>
                    <a:pt x="11" y="146"/>
                  </a:lnTo>
                  <a:lnTo>
                    <a:pt x="11" y="146"/>
                  </a:lnTo>
                  <a:lnTo>
                    <a:pt x="12" y="145"/>
                  </a:lnTo>
                  <a:lnTo>
                    <a:pt x="12" y="145"/>
                  </a:lnTo>
                  <a:lnTo>
                    <a:pt x="11" y="144"/>
                  </a:lnTo>
                  <a:lnTo>
                    <a:pt x="12" y="143"/>
                  </a:lnTo>
                  <a:lnTo>
                    <a:pt x="12" y="143"/>
                  </a:lnTo>
                  <a:lnTo>
                    <a:pt x="15" y="142"/>
                  </a:lnTo>
                  <a:lnTo>
                    <a:pt x="16" y="141"/>
                  </a:lnTo>
                  <a:lnTo>
                    <a:pt x="17" y="140"/>
                  </a:lnTo>
                  <a:lnTo>
                    <a:pt x="17" y="140"/>
                  </a:lnTo>
                  <a:lnTo>
                    <a:pt x="16" y="141"/>
                  </a:lnTo>
                  <a:lnTo>
                    <a:pt x="13" y="141"/>
                  </a:lnTo>
                  <a:lnTo>
                    <a:pt x="12" y="142"/>
                  </a:lnTo>
                  <a:lnTo>
                    <a:pt x="11" y="143"/>
                  </a:lnTo>
                  <a:lnTo>
                    <a:pt x="9" y="143"/>
                  </a:lnTo>
                  <a:lnTo>
                    <a:pt x="9" y="143"/>
                  </a:lnTo>
                  <a:lnTo>
                    <a:pt x="8" y="144"/>
                  </a:lnTo>
                  <a:lnTo>
                    <a:pt x="7" y="145"/>
                  </a:lnTo>
                  <a:lnTo>
                    <a:pt x="6" y="145"/>
                  </a:lnTo>
                  <a:lnTo>
                    <a:pt x="4" y="145"/>
                  </a:lnTo>
                  <a:lnTo>
                    <a:pt x="4" y="144"/>
                  </a:lnTo>
                  <a:lnTo>
                    <a:pt x="4" y="142"/>
                  </a:lnTo>
                  <a:lnTo>
                    <a:pt x="5" y="140"/>
                  </a:lnTo>
                  <a:lnTo>
                    <a:pt x="5" y="139"/>
                  </a:lnTo>
                  <a:lnTo>
                    <a:pt x="6" y="139"/>
                  </a:lnTo>
                  <a:lnTo>
                    <a:pt x="7" y="138"/>
                  </a:lnTo>
                  <a:lnTo>
                    <a:pt x="7" y="138"/>
                  </a:lnTo>
                  <a:lnTo>
                    <a:pt x="8" y="139"/>
                  </a:lnTo>
                  <a:lnTo>
                    <a:pt x="10" y="139"/>
                  </a:lnTo>
                  <a:lnTo>
                    <a:pt x="11" y="138"/>
                  </a:lnTo>
                  <a:lnTo>
                    <a:pt x="12" y="138"/>
                  </a:lnTo>
                  <a:lnTo>
                    <a:pt x="15" y="137"/>
                  </a:lnTo>
                  <a:lnTo>
                    <a:pt x="15" y="137"/>
                  </a:lnTo>
                  <a:lnTo>
                    <a:pt x="12" y="137"/>
                  </a:lnTo>
                  <a:lnTo>
                    <a:pt x="11" y="137"/>
                  </a:lnTo>
                  <a:lnTo>
                    <a:pt x="10" y="137"/>
                  </a:lnTo>
                  <a:lnTo>
                    <a:pt x="9" y="137"/>
                  </a:lnTo>
                  <a:lnTo>
                    <a:pt x="9" y="135"/>
                  </a:lnTo>
                  <a:lnTo>
                    <a:pt x="10" y="135"/>
                  </a:lnTo>
                  <a:lnTo>
                    <a:pt x="12" y="133"/>
                  </a:lnTo>
                  <a:lnTo>
                    <a:pt x="12" y="133"/>
                  </a:lnTo>
                  <a:lnTo>
                    <a:pt x="13" y="132"/>
                  </a:lnTo>
                  <a:lnTo>
                    <a:pt x="13" y="132"/>
                  </a:lnTo>
                  <a:lnTo>
                    <a:pt x="13" y="131"/>
                  </a:lnTo>
                  <a:lnTo>
                    <a:pt x="16" y="129"/>
                  </a:lnTo>
                  <a:lnTo>
                    <a:pt x="17" y="129"/>
                  </a:lnTo>
                  <a:lnTo>
                    <a:pt x="18" y="129"/>
                  </a:lnTo>
                  <a:lnTo>
                    <a:pt x="17" y="131"/>
                  </a:lnTo>
                  <a:lnTo>
                    <a:pt x="18" y="132"/>
                  </a:lnTo>
                  <a:lnTo>
                    <a:pt x="19" y="129"/>
                  </a:lnTo>
                  <a:lnTo>
                    <a:pt x="19" y="129"/>
                  </a:lnTo>
                  <a:lnTo>
                    <a:pt x="20" y="128"/>
                  </a:lnTo>
                  <a:lnTo>
                    <a:pt x="21" y="128"/>
                  </a:lnTo>
                  <a:lnTo>
                    <a:pt x="22" y="127"/>
                  </a:lnTo>
                  <a:lnTo>
                    <a:pt x="20" y="128"/>
                  </a:lnTo>
                  <a:lnTo>
                    <a:pt x="16" y="129"/>
                  </a:lnTo>
                  <a:lnTo>
                    <a:pt x="13" y="130"/>
                  </a:lnTo>
                  <a:lnTo>
                    <a:pt x="12" y="130"/>
                  </a:lnTo>
                  <a:lnTo>
                    <a:pt x="11" y="131"/>
                  </a:lnTo>
                  <a:lnTo>
                    <a:pt x="11" y="132"/>
                  </a:lnTo>
                  <a:lnTo>
                    <a:pt x="10" y="133"/>
                  </a:lnTo>
                  <a:lnTo>
                    <a:pt x="10" y="133"/>
                  </a:lnTo>
                  <a:lnTo>
                    <a:pt x="9" y="134"/>
                  </a:lnTo>
                  <a:lnTo>
                    <a:pt x="7" y="135"/>
                  </a:lnTo>
                  <a:lnTo>
                    <a:pt x="7" y="137"/>
                  </a:lnTo>
                  <a:lnTo>
                    <a:pt x="6" y="138"/>
                  </a:lnTo>
                  <a:lnTo>
                    <a:pt x="5" y="138"/>
                  </a:lnTo>
                  <a:lnTo>
                    <a:pt x="5" y="139"/>
                  </a:lnTo>
                  <a:lnTo>
                    <a:pt x="4" y="139"/>
                  </a:lnTo>
                  <a:lnTo>
                    <a:pt x="4" y="139"/>
                  </a:lnTo>
                  <a:lnTo>
                    <a:pt x="3" y="139"/>
                  </a:lnTo>
                  <a:lnTo>
                    <a:pt x="3" y="138"/>
                  </a:lnTo>
                  <a:lnTo>
                    <a:pt x="3" y="137"/>
                  </a:lnTo>
                  <a:lnTo>
                    <a:pt x="4" y="135"/>
                  </a:lnTo>
                  <a:lnTo>
                    <a:pt x="4" y="134"/>
                  </a:lnTo>
                  <a:lnTo>
                    <a:pt x="4" y="133"/>
                  </a:lnTo>
                  <a:lnTo>
                    <a:pt x="4" y="133"/>
                  </a:lnTo>
                  <a:lnTo>
                    <a:pt x="5" y="133"/>
                  </a:lnTo>
                  <a:lnTo>
                    <a:pt x="6" y="133"/>
                  </a:lnTo>
                  <a:lnTo>
                    <a:pt x="7" y="133"/>
                  </a:lnTo>
                  <a:lnTo>
                    <a:pt x="9" y="132"/>
                  </a:lnTo>
                  <a:lnTo>
                    <a:pt x="8" y="132"/>
                  </a:lnTo>
                  <a:lnTo>
                    <a:pt x="8" y="132"/>
                  </a:lnTo>
                  <a:lnTo>
                    <a:pt x="6" y="132"/>
                  </a:lnTo>
                  <a:lnTo>
                    <a:pt x="5" y="131"/>
                  </a:lnTo>
                  <a:lnTo>
                    <a:pt x="4" y="130"/>
                  </a:lnTo>
                  <a:lnTo>
                    <a:pt x="3" y="128"/>
                  </a:lnTo>
                  <a:lnTo>
                    <a:pt x="3" y="128"/>
                  </a:lnTo>
                  <a:lnTo>
                    <a:pt x="7" y="126"/>
                  </a:lnTo>
                  <a:lnTo>
                    <a:pt x="8" y="125"/>
                  </a:lnTo>
                  <a:lnTo>
                    <a:pt x="7" y="125"/>
                  </a:lnTo>
                  <a:lnTo>
                    <a:pt x="6" y="126"/>
                  </a:lnTo>
                  <a:lnTo>
                    <a:pt x="4" y="127"/>
                  </a:lnTo>
                  <a:lnTo>
                    <a:pt x="3" y="126"/>
                  </a:lnTo>
                  <a:lnTo>
                    <a:pt x="2" y="125"/>
                  </a:lnTo>
                  <a:lnTo>
                    <a:pt x="2" y="123"/>
                  </a:lnTo>
                  <a:lnTo>
                    <a:pt x="2" y="122"/>
                  </a:lnTo>
                  <a:lnTo>
                    <a:pt x="2" y="121"/>
                  </a:lnTo>
                  <a:lnTo>
                    <a:pt x="3" y="121"/>
                  </a:lnTo>
                  <a:lnTo>
                    <a:pt x="3" y="121"/>
                  </a:lnTo>
                  <a:lnTo>
                    <a:pt x="4" y="121"/>
                  </a:lnTo>
                  <a:lnTo>
                    <a:pt x="6" y="121"/>
                  </a:lnTo>
                  <a:lnTo>
                    <a:pt x="11" y="120"/>
                  </a:lnTo>
                  <a:lnTo>
                    <a:pt x="15" y="120"/>
                  </a:lnTo>
                  <a:lnTo>
                    <a:pt x="16" y="120"/>
                  </a:lnTo>
                  <a:lnTo>
                    <a:pt x="18" y="120"/>
                  </a:lnTo>
                  <a:lnTo>
                    <a:pt x="19" y="120"/>
                  </a:lnTo>
                  <a:lnTo>
                    <a:pt x="21" y="120"/>
                  </a:lnTo>
                  <a:lnTo>
                    <a:pt x="21" y="121"/>
                  </a:lnTo>
                  <a:lnTo>
                    <a:pt x="21" y="122"/>
                  </a:lnTo>
                  <a:lnTo>
                    <a:pt x="22" y="122"/>
                  </a:lnTo>
                  <a:lnTo>
                    <a:pt x="22" y="122"/>
                  </a:lnTo>
                  <a:lnTo>
                    <a:pt x="22" y="121"/>
                  </a:lnTo>
                  <a:lnTo>
                    <a:pt x="22" y="120"/>
                  </a:lnTo>
                  <a:lnTo>
                    <a:pt x="27" y="119"/>
                  </a:lnTo>
                  <a:lnTo>
                    <a:pt x="27" y="119"/>
                  </a:lnTo>
                  <a:lnTo>
                    <a:pt x="25" y="119"/>
                  </a:lnTo>
                  <a:lnTo>
                    <a:pt x="25" y="118"/>
                  </a:lnTo>
                  <a:lnTo>
                    <a:pt x="25" y="116"/>
                  </a:lnTo>
                  <a:lnTo>
                    <a:pt x="25" y="116"/>
                  </a:lnTo>
                  <a:lnTo>
                    <a:pt x="24" y="117"/>
                  </a:lnTo>
                  <a:lnTo>
                    <a:pt x="24" y="118"/>
                  </a:lnTo>
                  <a:lnTo>
                    <a:pt x="24" y="119"/>
                  </a:lnTo>
                  <a:lnTo>
                    <a:pt x="24" y="119"/>
                  </a:lnTo>
                  <a:lnTo>
                    <a:pt x="23" y="119"/>
                  </a:lnTo>
                  <a:lnTo>
                    <a:pt x="21" y="120"/>
                  </a:lnTo>
                  <a:lnTo>
                    <a:pt x="19" y="119"/>
                  </a:lnTo>
                  <a:lnTo>
                    <a:pt x="18" y="119"/>
                  </a:lnTo>
                  <a:lnTo>
                    <a:pt x="18" y="119"/>
                  </a:lnTo>
                  <a:lnTo>
                    <a:pt x="18" y="118"/>
                  </a:lnTo>
                  <a:lnTo>
                    <a:pt x="18" y="118"/>
                  </a:lnTo>
                  <a:lnTo>
                    <a:pt x="17" y="118"/>
                  </a:lnTo>
                  <a:lnTo>
                    <a:pt x="17" y="120"/>
                  </a:lnTo>
                  <a:lnTo>
                    <a:pt x="16" y="120"/>
                  </a:lnTo>
                  <a:lnTo>
                    <a:pt x="12" y="119"/>
                  </a:lnTo>
                  <a:lnTo>
                    <a:pt x="8" y="120"/>
                  </a:lnTo>
                  <a:lnTo>
                    <a:pt x="6" y="120"/>
                  </a:lnTo>
                  <a:lnTo>
                    <a:pt x="5" y="120"/>
                  </a:lnTo>
                  <a:lnTo>
                    <a:pt x="3" y="119"/>
                  </a:lnTo>
                  <a:lnTo>
                    <a:pt x="2" y="118"/>
                  </a:lnTo>
                  <a:lnTo>
                    <a:pt x="1" y="117"/>
                  </a:lnTo>
                  <a:lnTo>
                    <a:pt x="1" y="116"/>
                  </a:lnTo>
                  <a:lnTo>
                    <a:pt x="3" y="116"/>
                  </a:lnTo>
                  <a:lnTo>
                    <a:pt x="4" y="116"/>
                  </a:lnTo>
                  <a:lnTo>
                    <a:pt x="5" y="116"/>
                  </a:lnTo>
                  <a:lnTo>
                    <a:pt x="4" y="115"/>
                  </a:lnTo>
                  <a:lnTo>
                    <a:pt x="3" y="115"/>
                  </a:lnTo>
                  <a:lnTo>
                    <a:pt x="2" y="114"/>
                  </a:lnTo>
                  <a:lnTo>
                    <a:pt x="1" y="114"/>
                  </a:lnTo>
                  <a:lnTo>
                    <a:pt x="1" y="113"/>
                  </a:lnTo>
                  <a:lnTo>
                    <a:pt x="0" y="112"/>
                  </a:lnTo>
                  <a:lnTo>
                    <a:pt x="1" y="111"/>
                  </a:lnTo>
                  <a:lnTo>
                    <a:pt x="1" y="111"/>
                  </a:lnTo>
                  <a:lnTo>
                    <a:pt x="2" y="111"/>
                  </a:lnTo>
                  <a:lnTo>
                    <a:pt x="6" y="111"/>
                  </a:lnTo>
                  <a:lnTo>
                    <a:pt x="9" y="111"/>
                  </a:lnTo>
                  <a:lnTo>
                    <a:pt x="11" y="112"/>
                  </a:lnTo>
                  <a:lnTo>
                    <a:pt x="16" y="112"/>
                  </a:lnTo>
                  <a:lnTo>
                    <a:pt x="18" y="111"/>
                  </a:lnTo>
                  <a:lnTo>
                    <a:pt x="18" y="111"/>
                  </a:lnTo>
                  <a:lnTo>
                    <a:pt x="15" y="111"/>
                  </a:lnTo>
                  <a:lnTo>
                    <a:pt x="12" y="111"/>
                  </a:lnTo>
                  <a:lnTo>
                    <a:pt x="7" y="110"/>
                  </a:lnTo>
                  <a:lnTo>
                    <a:pt x="6" y="110"/>
                  </a:lnTo>
                  <a:lnTo>
                    <a:pt x="4" y="110"/>
                  </a:lnTo>
                  <a:lnTo>
                    <a:pt x="3" y="110"/>
                  </a:lnTo>
                  <a:lnTo>
                    <a:pt x="2" y="109"/>
                  </a:lnTo>
                  <a:lnTo>
                    <a:pt x="2" y="107"/>
                  </a:lnTo>
                  <a:lnTo>
                    <a:pt x="3" y="107"/>
                  </a:lnTo>
                  <a:lnTo>
                    <a:pt x="4" y="107"/>
                  </a:lnTo>
                  <a:lnTo>
                    <a:pt x="4" y="107"/>
                  </a:lnTo>
                  <a:lnTo>
                    <a:pt x="5" y="107"/>
                  </a:lnTo>
                  <a:lnTo>
                    <a:pt x="6" y="106"/>
                  </a:lnTo>
                  <a:lnTo>
                    <a:pt x="6" y="106"/>
                  </a:lnTo>
                  <a:lnTo>
                    <a:pt x="8" y="105"/>
                  </a:lnTo>
                  <a:lnTo>
                    <a:pt x="8" y="105"/>
                  </a:lnTo>
                  <a:lnTo>
                    <a:pt x="9" y="104"/>
                  </a:lnTo>
                  <a:lnTo>
                    <a:pt x="10" y="104"/>
                  </a:lnTo>
                  <a:lnTo>
                    <a:pt x="11" y="105"/>
                  </a:lnTo>
                  <a:lnTo>
                    <a:pt x="11" y="105"/>
                  </a:lnTo>
                  <a:lnTo>
                    <a:pt x="12" y="105"/>
                  </a:lnTo>
                  <a:lnTo>
                    <a:pt x="17" y="104"/>
                  </a:lnTo>
                  <a:lnTo>
                    <a:pt x="17" y="104"/>
                  </a:lnTo>
                  <a:lnTo>
                    <a:pt x="18" y="104"/>
                  </a:lnTo>
                  <a:lnTo>
                    <a:pt x="16" y="104"/>
                  </a:lnTo>
                  <a:lnTo>
                    <a:pt x="13" y="104"/>
                  </a:lnTo>
                  <a:lnTo>
                    <a:pt x="12" y="104"/>
                  </a:lnTo>
                  <a:lnTo>
                    <a:pt x="11" y="104"/>
                  </a:lnTo>
                  <a:lnTo>
                    <a:pt x="12" y="103"/>
                  </a:lnTo>
                  <a:lnTo>
                    <a:pt x="12" y="103"/>
                  </a:lnTo>
                  <a:lnTo>
                    <a:pt x="13" y="102"/>
                  </a:lnTo>
                  <a:lnTo>
                    <a:pt x="15" y="102"/>
                  </a:lnTo>
                  <a:lnTo>
                    <a:pt x="15" y="102"/>
                  </a:lnTo>
                  <a:lnTo>
                    <a:pt x="17" y="102"/>
                  </a:lnTo>
                  <a:lnTo>
                    <a:pt x="18" y="102"/>
                  </a:lnTo>
                  <a:lnTo>
                    <a:pt x="20" y="102"/>
                  </a:lnTo>
                  <a:lnTo>
                    <a:pt x="23" y="102"/>
                  </a:lnTo>
                  <a:lnTo>
                    <a:pt x="25" y="103"/>
                  </a:lnTo>
                  <a:lnTo>
                    <a:pt x="26" y="103"/>
                  </a:lnTo>
                  <a:lnTo>
                    <a:pt x="27" y="102"/>
                  </a:lnTo>
                  <a:lnTo>
                    <a:pt x="27" y="102"/>
                  </a:lnTo>
                  <a:lnTo>
                    <a:pt x="25" y="102"/>
                  </a:lnTo>
                  <a:lnTo>
                    <a:pt x="25" y="101"/>
                  </a:lnTo>
                  <a:lnTo>
                    <a:pt x="25" y="101"/>
                  </a:lnTo>
                  <a:lnTo>
                    <a:pt x="28" y="101"/>
                  </a:lnTo>
                  <a:lnTo>
                    <a:pt x="31" y="99"/>
                  </a:lnTo>
                  <a:lnTo>
                    <a:pt x="30" y="99"/>
                  </a:lnTo>
                  <a:lnTo>
                    <a:pt x="24" y="101"/>
                  </a:lnTo>
                  <a:lnTo>
                    <a:pt x="23" y="99"/>
                  </a:lnTo>
                  <a:lnTo>
                    <a:pt x="21" y="99"/>
                  </a:lnTo>
                  <a:lnTo>
                    <a:pt x="21" y="99"/>
                  </a:lnTo>
                  <a:lnTo>
                    <a:pt x="18" y="101"/>
                  </a:lnTo>
                  <a:lnTo>
                    <a:pt x="18" y="101"/>
                  </a:lnTo>
                  <a:lnTo>
                    <a:pt x="18" y="99"/>
                  </a:lnTo>
                  <a:lnTo>
                    <a:pt x="20" y="97"/>
                  </a:lnTo>
                  <a:lnTo>
                    <a:pt x="20" y="97"/>
                  </a:lnTo>
                  <a:lnTo>
                    <a:pt x="20" y="97"/>
                  </a:lnTo>
                  <a:lnTo>
                    <a:pt x="24" y="96"/>
                  </a:lnTo>
                  <a:lnTo>
                    <a:pt x="25" y="95"/>
                  </a:lnTo>
                  <a:lnTo>
                    <a:pt x="26" y="95"/>
                  </a:lnTo>
                  <a:lnTo>
                    <a:pt x="27" y="95"/>
                  </a:lnTo>
                  <a:lnTo>
                    <a:pt x="28" y="95"/>
                  </a:lnTo>
                  <a:lnTo>
                    <a:pt x="30" y="95"/>
                  </a:lnTo>
                  <a:lnTo>
                    <a:pt x="31" y="96"/>
                  </a:lnTo>
                  <a:lnTo>
                    <a:pt x="32" y="97"/>
                  </a:lnTo>
                  <a:lnTo>
                    <a:pt x="35" y="98"/>
                  </a:lnTo>
                  <a:lnTo>
                    <a:pt x="35" y="98"/>
                  </a:lnTo>
                  <a:lnTo>
                    <a:pt x="33" y="96"/>
                  </a:lnTo>
                  <a:lnTo>
                    <a:pt x="32" y="95"/>
                  </a:lnTo>
                  <a:lnTo>
                    <a:pt x="31" y="94"/>
                  </a:lnTo>
                  <a:lnTo>
                    <a:pt x="31" y="93"/>
                  </a:lnTo>
                  <a:lnTo>
                    <a:pt x="32" y="93"/>
                  </a:lnTo>
                  <a:lnTo>
                    <a:pt x="35" y="92"/>
                  </a:lnTo>
                  <a:lnTo>
                    <a:pt x="35" y="92"/>
                  </a:lnTo>
                  <a:lnTo>
                    <a:pt x="35" y="91"/>
                  </a:lnTo>
                  <a:lnTo>
                    <a:pt x="35" y="91"/>
                  </a:lnTo>
                  <a:lnTo>
                    <a:pt x="34" y="91"/>
                  </a:lnTo>
                  <a:lnTo>
                    <a:pt x="33" y="91"/>
                  </a:lnTo>
                  <a:lnTo>
                    <a:pt x="32" y="90"/>
                  </a:lnTo>
                  <a:lnTo>
                    <a:pt x="33" y="90"/>
                  </a:lnTo>
                  <a:lnTo>
                    <a:pt x="34" y="89"/>
                  </a:lnTo>
                  <a:lnTo>
                    <a:pt x="35" y="89"/>
                  </a:lnTo>
                  <a:lnTo>
                    <a:pt x="37" y="88"/>
                  </a:lnTo>
                  <a:lnTo>
                    <a:pt x="39" y="89"/>
                  </a:lnTo>
                  <a:lnTo>
                    <a:pt x="40" y="89"/>
                  </a:lnTo>
                  <a:lnTo>
                    <a:pt x="39" y="90"/>
                  </a:lnTo>
                  <a:lnTo>
                    <a:pt x="39" y="91"/>
                  </a:lnTo>
                  <a:lnTo>
                    <a:pt x="40" y="91"/>
                  </a:lnTo>
                  <a:lnTo>
                    <a:pt x="41" y="89"/>
                  </a:lnTo>
                  <a:lnTo>
                    <a:pt x="43" y="89"/>
                  </a:lnTo>
                  <a:lnTo>
                    <a:pt x="44" y="89"/>
                  </a:lnTo>
                  <a:lnTo>
                    <a:pt x="45" y="89"/>
                  </a:lnTo>
                  <a:lnTo>
                    <a:pt x="46" y="90"/>
                  </a:lnTo>
                  <a:lnTo>
                    <a:pt x="46" y="90"/>
                  </a:lnTo>
                  <a:lnTo>
                    <a:pt x="47" y="90"/>
                  </a:lnTo>
                  <a:lnTo>
                    <a:pt x="47" y="91"/>
                  </a:lnTo>
                  <a:lnTo>
                    <a:pt x="48" y="91"/>
                  </a:lnTo>
                  <a:lnTo>
                    <a:pt x="48" y="91"/>
                  </a:lnTo>
                  <a:lnTo>
                    <a:pt x="50" y="91"/>
                  </a:lnTo>
                  <a:lnTo>
                    <a:pt x="52" y="90"/>
                  </a:lnTo>
                  <a:lnTo>
                    <a:pt x="54" y="91"/>
                  </a:lnTo>
                  <a:lnTo>
                    <a:pt x="55" y="91"/>
                  </a:lnTo>
                  <a:lnTo>
                    <a:pt x="56" y="91"/>
                  </a:lnTo>
                  <a:lnTo>
                    <a:pt x="55" y="90"/>
                  </a:lnTo>
                  <a:lnTo>
                    <a:pt x="55" y="89"/>
                  </a:lnTo>
                  <a:lnTo>
                    <a:pt x="55" y="89"/>
                  </a:lnTo>
                  <a:lnTo>
                    <a:pt x="55" y="88"/>
                  </a:lnTo>
                  <a:lnTo>
                    <a:pt x="57" y="88"/>
                  </a:lnTo>
                  <a:lnTo>
                    <a:pt x="59" y="87"/>
                  </a:lnTo>
                  <a:lnTo>
                    <a:pt x="59" y="87"/>
                  </a:lnTo>
                  <a:lnTo>
                    <a:pt x="61" y="86"/>
                  </a:lnTo>
                  <a:lnTo>
                    <a:pt x="61" y="86"/>
                  </a:lnTo>
                  <a:lnTo>
                    <a:pt x="60" y="86"/>
                  </a:lnTo>
                  <a:lnTo>
                    <a:pt x="59" y="86"/>
                  </a:lnTo>
                  <a:lnTo>
                    <a:pt x="59" y="85"/>
                  </a:lnTo>
                  <a:lnTo>
                    <a:pt x="60" y="85"/>
                  </a:lnTo>
                  <a:lnTo>
                    <a:pt x="61" y="84"/>
                  </a:lnTo>
                  <a:lnTo>
                    <a:pt x="61" y="84"/>
                  </a:lnTo>
                  <a:lnTo>
                    <a:pt x="60" y="84"/>
                  </a:lnTo>
                  <a:lnTo>
                    <a:pt x="59" y="84"/>
                  </a:lnTo>
                  <a:lnTo>
                    <a:pt x="58" y="84"/>
                  </a:lnTo>
                  <a:lnTo>
                    <a:pt x="56" y="85"/>
                  </a:lnTo>
                  <a:lnTo>
                    <a:pt x="57" y="85"/>
                  </a:lnTo>
                  <a:lnTo>
                    <a:pt x="58" y="86"/>
                  </a:lnTo>
                  <a:lnTo>
                    <a:pt x="57" y="87"/>
                  </a:lnTo>
                  <a:lnTo>
                    <a:pt x="52" y="89"/>
                  </a:lnTo>
                  <a:lnTo>
                    <a:pt x="48" y="90"/>
                  </a:lnTo>
                  <a:lnTo>
                    <a:pt x="47" y="90"/>
                  </a:lnTo>
                  <a:lnTo>
                    <a:pt x="46" y="89"/>
                  </a:lnTo>
                  <a:lnTo>
                    <a:pt x="46" y="89"/>
                  </a:lnTo>
                  <a:lnTo>
                    <a:pt x="45" y="88"/>
                  </a:lnTo>
                  <a:lnTo>
                    <a:pt x="44" y="88"/>
                  </a:lnTo>
                  <a:lnTo>
                    <a:pt x="44" y="88"/>
                  </a:lnTo>
                  <a:lnTo>
                    <a:pt x="43" y="88"/>
                  </a:lnTo>
                  <a:lnTo>
                    <a:pt x="44" y="87"/>
                  </a:lnTo>
                  <a:lnTo>
                    <a:pt x="44" y="86"/>
                  </a:lnTo>
                  <a:lnTo>
                    <a:pt x="46" y="85"/>
                  </a:lnTo>
                  <a:lnTo>
                    <a:pt x="46" y="84"/>
                  </a:lnTo>
                  <a:lnTo>
                    <a:pt x="47" y="83"/>
                  </a:lnTo>
                  <a:lnTo>
                    <a:pt x="50" y="82"/>
                  </a:lnTo>
                  <a:lnTo>
                    <a:pt x="53" y="79"/>
                  </a:lnTo>
                  <a:lnTo>
                    <a:pt x="55" y="78"/>
                  </a:lnTo>
                  <a:lnTo>
                    <a:pt x="56" y="77"/>
                  </a:lnTo>
                  <a:lnTo>
                    <a:pt x="57" y="77"/>
                  </a:lnTo>
                  <a:lnTo>
                    <a:pt x="58" y="76"/>
                  </a:lnTo>
                  <a:lnTo>
                    <a:pt x="59" y="76"/>
                  </a:lnTo>
                  <a:lnTo>
                    <a:pt x="61" y="75"/>
                  </a:lnTo>
                  <a:lnTo>
                    <a:pt x="62" y="74"/>
                  </a:lnTo>
                  <a:lnTo>
                    <a:pt x="61" y="74"/>
                  </a:lnTo>
                  <a:lnTo>
                    <a:pt x="60" y="75"/>
                  </a:lnTo>
                  <a:lnTo>
                    <a:pt x="59" y="75"/>
                  </a:lnTo>
                  <a:lnTo>
                    <a:pt x="59" y="74"/>
                  </a:lnTo>
                  <a:lnTo>
                    <a:pt x="59" y="73"/>
                  </a:lnTo>
                  <a:lnTo>
                    <a:pt x="61" y="72"/>
                  </a:lnTo>
                  <a:lnTo>
                    <a:pt x="66" y="70"/>
                  </a:lnTo>
                  <a:lnTo>
                    <a:pt x="67" y="70"/>
                  </a:lnTo>
                  <a:lnTo>
                    <a:pt x="68" y="71"/>
                  </a:lnTo>
                  <a:lnTo>
                    <a:pt x="70" y="71"/>
                  </a:lnTo>
                  <a:lnTo>
                    <a:pt x="72" y="70"/>
                  </a:lnTo>
                  <a:lnTo>
                    <a:pt x="73" y="68"/>
                  </a:lnTo>
                  <a:lnTo>
                    <a:pt x="72" y="68"/>
                  </a:lnTo>
                  <a:lnTo>
                    <a:pt x="71" y="69"/>
                  </a:lnTo>
                  <a:lnTo>
                    <a:pt x="70" y="70"/>
                  </a:lnTo>
                  <a:lnTo>
                    <a:pt x="69" y="70"/>
                  </a:lnTo>
                  <a:lnTo>
                    <a:pt x="68" y="70"/>
                  </a:lnTo>
                  <a:lnTo>
                    <a:pt x="68" y="69"/>
                  </a:lnTo>
                  <a:lnTo>
                    <a:pt x="67" y="69"/>
                  </a:lnTo>
                  <a:lnTo>
                    <a:pt x="67" y="69"/>
                  </a:lnTo>
                  <a:lnTo>
                    <a:pt x="66" y="69"/>
                  </a:lnTo>
                  <a:lnTo>
                    <a:pt x="66" y="68"/>
                  </a:lnTo>
                  <a:lnTo>
                    <a:pt x="66" y="66"/>
                  </a:lnTo>
                  <a:lnTo>
                    <a:pt x="67" y="64"/>
                  </a:lnTo>
                  <a:lnTo>
                    <a:pt x="68" y="64"/>
                  </a:lnTo>
                  <a:lnTo>
                    <a:pt x="70" y="62"/>
                  </a:lnTo>
                  <a:lnTo>
                    <a:pt x="70" y="61"/>
                  </a:lnTo>
                  <a:lnTo>
                    <a:pt x="71" y="60"/>
                  </a:lnTo>
                  <a:lnTo>
                    <a:pt x="73" y="60"/>
                  </a:lnTo>
                  <a:lnTo>
                    <a:pt x="73" y="60"/>
                  </a:lnTo>
                  <a:lnTo>
                    <a:pt x="73" y="59"/>
                  </a:lnTo>
                  <a:lnTo>
                    <a:pt x="71" y="59"/>
                  </a:lnTo>
                  <a:lnTo>
                    <a:pt x="71" y="58"/>
                  </a:lnTo>
                  <a:lnTo>
                    <a:pt x="76" y="57"/>
                  </a:lnTo>
                  <a:lnTo>
                    <a:pt x="79" y="57"/>
                  </a:lnTo>
                  <a:lnTo>
                    <a:pt x="79" y="57"/>
                  </a:lnTo>
                  <a:lnTo>
                    <a:pt x="81" y="56"/>
                  </a:lnTo>
                  <a:lnTo>
                    <a:pt x="82" y="56"/>
                  </a:lnTo>
                  <a:lnTo>
                    <a:pt x="81" y="56"/>
                  </a:lnTo>
                  <a:lnTo>
                    <a:pt x="79" y="56"/>
                  </a:lnTo>
                  <a:lnTo>
                    <a:pt x="77" y="56"/>
                  </a:lnTo>
                  <a:lnTo>
                    <a:pt x="76" y="56"/>
                  </a:lnTo>
                  <a:lnTo>
                    <a:pt x="76" y="57"/>
                  </a:lnTo>
                  <a:lnTo>
                    <a:pt x="74" y="57"/>
                  </a:lnTo>
                  <a:lnTo>
                    <a:pt x="73" y="54"/>
                  </a:lnTo>
                  <a:lnTo>
                    <a:pt x="73" y="53"/>
                  </a:lnTo>
                  <a:lnTo>
                    <a:pt x="74" y="53"/>
                  </a:lnTo>
                  <a:lnTo>
                    <a:pt x="74" y="52"/>
                  </a:lnTo>
                  <a:lnTo>
                    <a:pt x="75" y="51"/>
                  </a:lnTo>
                  <a:lnTo>
                    <a:pt x="76" y="51"/>
                  </a:lnTo>
                  <a:lnTo>
                    <a:pt x="77" y="51"/>
                  </a:lnTo>
                  <a:lnTo>
                    <a:pt x="77" y="50"/>
                  </a:lnTo>
                  <a:lnTo>
                    <a:pt x="79" y="50"/>
                  </a:lnTo>
                  <a:lnTo>
                    <a:pt x="80" y="50"/>
                  </a:lnTo>
                  <a:lnTo>
                    <a:pt x="80" y="50"/>
                  </a:lnTo>
                  <a:lnTo>
                    <a:pt x="78" y="49"/>
                  </a:lnTo>
                  <a:lnTo>
                    <a:pt x="78" y="49"/>
                  </a:lnTo>
                  <a:lnTo>
                    <a:pt x="78" y="48"/>
                  </a:lnTo>
                  <a:lnTo>
                    <a:pt x="79" y="48"/>
                  </a:lnTo>
                  <a:lnTo>
                    <a:pt x="80" y="48"/>
                  </a:lnTo>
                  <a:lnTo>
                    <a:pt x="81" y="47"/>
                  </a:lnTo>
                  <a:lnTo>
                    <a:pt x="81" y="46"/>
                  </a:lnTo>
                  <a:lnTo>
                    <a:pt x="82" y="46"/>
                  </a:lnTo>
                  <a:lnTo>
                    <a:pt x="83" y="46"/>
                  </a:lnTo>
                  <a:lnTo>
                    <a:pt x="86" y="46"/>
                  </a:lnTo>
                  <a:lnTo>
                    <a:pt x="87" y="46"/>
                  </a:lnTo>
                  <a:lnTo>
                    <a:pt x="88" y="45"/>
                  </a:lnTo>
                  <a:lnTo>
                    <a:pt x="94" y="45"/>
                  </a:lnTo>
                  <a:lnTo>
                    <a:pt x="94" y="45"/>
                  </a:lnTo>
                  <a:lnTo>
                    <a:pt x="93" y="45"/>
                  </a:lnTo>
                  <a:lnTo>
                    <a:pt x="88" y="45"/>
                  </a:lnTo>
                  <a:lnTo>
                    <a:pt x="86" y="45"/>
                  </a:lnTo>
                  <a:lnTo>
                    <a:pt x="85" y="45"/>
                  </a:lnTo>
                  <a:lnTo>
                    <a:pt x="85" y="45"/>
                  </a:lnTo>
                  <a:lnTo>
                    <a:pt x="85" y="44"/>
                  </a:lnTo>
                  <a:lnTo>
                    <a:pt x="86" y="44"/>
                  </a:lnTo>
                  <a:lnTo>
                    <a:pt x="86" y="43"/>
                  </a:lnTo>
                  <a:lnTo>
                    <a:pt x="88" y="42"/>
                  </a:lnTo>
                  <a:lnTo>
                    <a:pt x="89" y="41"/>
                  </a:lnTo>
                  <a:lnTo>
                    <a:pt x="91" y="41"/>
                  </a:lnTo>
                  <a:lnTo>
                    <a:pt x="92" y="42"/>
                  </a:lnTo>
                  <a:lnTo>
                    <a:pt x="93" y="42"/>
                  </a:lnTo>
                  <a:lnTo>
                    <a:pt x="94" y="42"/>
                  </a:lnTo>
                  <a:lnTo>
                    <a:pt x="95" y="44"/>
                  </a:lnTo>
                  <a:lnTo>
                    <a:pt x="95" y="44"/>
                  </a:lnTo>
                  <a:lnTo>
                    <a:pt x="95" y="43"/>
                  </a:lnTo>
                  <a:lnTo>
                    <a:pt x="96" y="42"/>
                  </a:lnTo>
                  <a:lnTo>
                    <a:pt x="95" y="41"/>
                  </a:lnTo>
                  <a:lnTo>
                    <a:pt x="94" y="42"/>
                  </a:lnTo>
                  <a:lnTo>
                    <a:pt x="93" y="41"/>
                  </a:lnTo>
                  <a:lnTo>
                    <a:pt x="92" y="41"/>
                  </a:lnTo>
                  <a:lnTo>
                    <a:pt x="91" y="40"/>
                  </a:lnTo>
                  <a:lnTo>
                    <a:pt x="92" y="39"/>
                  </a:lnTo>
                  <a:lnTo>
                    <a:pt x="92" y="39"/>
                  </a:lnTo>
                  <a:lnTo>
                    <a:pt x="92" y="39"/>
                  </a:lnTo>
                  <a:lnTo>
                    <a:pt x="90" y="40"/>
                  </a:lnTo>
                  <a:lnTo>
                    <a:pt x="88" y="40"/>
                  </a:lnTo>
                  <a:lnTo>
                    <a:pt x="88" y="40"/>
                  </a:lnTo>
                  <a:lnTo>
                    <a:pt x="88" y="39"/>
                  </a:lnTo>
                  <a:lnTo>
                    <a:pt x="87" y="38"/>
                  </a:lnTo>
                  <a:lnTo>
                    <a:pt x="89" y="37"/>
                  </a:lnTo>
                  <a:lnTo>
                    <a:pt x="90" y="36"/>
                  </a:lnTo>
                  <a:lnTo>
                    <a:pt x="91" y="37"/>
                  </a:lnTo>
                  <a:lnTo>
                    <a:pt x="93" y="37"/>
                  </a:lnTo>
                  <a:lnTo>
                    <a:pt x="93" y="37"/>
                  </a:lnTo>
                  <a:lnTo>
                    <a:pt x="94" y="37"/>
                  </a:lnTo>
                  <a:lnTo>
                    <a:pt x="94" y="36"/>
                  </a:lnTo>
                  <a:lnTo>
                    <a:pt x="92" y="36"/>
                  </a:lnTo>
                  <a:lnTo>
                    <a:pt x="91" y="36"/>
                  </a:lnTo>
                  <a:lnTo>
                    <a:pt x="92" y="35"/>
                  </a:lnTo>
                  <a:lnTo>
                    <a:pt x="93" y="35"/>
                  </a:lnTo>
                  <a:lnTo>
                    <a:pt x="94" y="34"/>
                  </a:lnTo>
                  <a:lnTo>
                    <a:pt x="96" y="34"/>
                  </a:lnTo>
                  <a:lnTo>
                    <a:pt x="97" y="33"/>
                  </a:lnTo>
                  <a:lnTo>
                    <a:pt x="98" y="34"/>
                  </a:lnTo>
                  <a:lnTo>
                    <a:pt x="98" y="34"/>
                  </a:lnTo>
                  <a:lnTo>
                    <a:pt x="99" y="36"/>
                  </a:lnTo>
                  <a:lnTo>
                    <a:pt x="100" y="37"/>
                  </a:lnTo>
                  <a:lnTo>
                    <a:pt x="101" y="37"/>
                  </a:lnTo>
                  <a:lnTo>
                    <a:pt x="100" y="36"/>
                  </a:lnTo>
                  <a:lnTo>
                    <a:pt x="100" y="36"/>
                  </a:lnTo>
                  <a:lnTo>
                    <a:pt x="101" y="35"/>
                  </a:lnTo>
                  <a:lnTo>
                    <a:pt x="101" y="35"/>
                  </a:lnTo>
                  <a:lnTo>
                    <a:pt x="100" y="35"/>
                  </a:lnTo>
                  <a:lnTo>
                    <a:pt x="100" y="34"/>
                  </a:lnTo>
                  <a:lnTo>
                    <a:pt x="99" y="33"/>
                  </a:lnTo>
                  <a:lnTo>
                    <a:pt x="99" y="32"/>
                  </a:lnTo>
                  <a:lnTo>
                    <a:pt x="100" y="32"/>
                  </a:lnTo>
                  <a:lnTo>
                    <a:pt x="102" y="31"/>
                  </a:lnTo>
                  <a:lnTo>
                    <a:pt x="105" y="32"/>
                  </a:lnTo>
                  <a:lnTo>
                    <a:pt x="105" y="32"/>
                  </a:lnTo>
                  <a:lnTo>
                    <a:pt x="107" y="32"/>
                  </a:lnTo>
                  <a:lnTo>
                    <a:pt x="109" y="31"/>
                  </a:lnTo>
                  <a:lnTo>
                    <a:pt x="110" y="31"/>
                  </a:lnTo>
                  <a:lnTo>
                    <a:pt x="111" y="31"/>
                  </a:lnTo>
                  <a:lnTo>
                    <a:pt x="111" y="31"/>
                  </a:lnTo>
                  <a:lnTo>
                    <a:pt x="110" y="31"/>
                  </a:lnTo>
                  <a:lnTo>
                    <a:pt x="110" y="31"/>
                  </a:lnTo>
                  <a:lnTo>
                    <a:pt x="109" y="31"/>
                  </a:lnTo>
                  <a:lnTo>
                    <a:pt x="107" y="31"/>
                  </a:lnTo>
                  <a:lnTo>
                    <a:pt x="102" y="31"/>
                  </a:lnTo>
                  <a:lnTo>
                    <a:pt x="101" y="29"/>
                  </a:lnTo>
                  <a:lnTo>
                    <a:pt x="101" y="29"/>
                  </a:lnTo>
                  <a:lnTo>
                    <a:pt x="102" y="28"/>
                  </a:lnTo>
                  <a:lnTo>
                    <a:pt x="102" y="28"/>
                  </a:lnTo>
                  <a:lnTo>
                    <a:pt x="104" y="27"/>
                  </a:lnTo>
                  <a:lnTo>
                    <a:pt x="106" y="27"/>
                  </a:lnTo>
                  <a:lnTo>
                    <a:pt x="109" y="26"/>
                  </a:lnTo>
                  <a:lnTo>
                    <a:pt x="109" y="25"/>
                  </a:lnTo>
                  <a:lnTo>
                    <a:pt x="110" y="24"/>
                  </a:lnTo>
                  <a:lnTo>
                    <a:pt x="111" y="23"/>
                  </a:lnTo>
                  <a:lnTo>
                    <a:pt x="114" y="22"/>
                  </a:lnTo>
                  <a:lnTo>
                    <a:pt x="114" y="22"/>
                  </a:lnTo>
                  <a:lnTo>
                    <a:pt x="114" y="21"/>
                  </a:lnTo>
                  <a:lnTo>
                    <a:pt x="114" y="20"/>
                  </a:lnTo>
                  <a:lnTo>
                    <a:pt x="114" y="19"/>
                  </a:lnTo>
                  <a:lnTo>
                    <a:pt x="115" y="18"/>
                  </a:lnTo>
                  <a:lnTo>
                    <a:pt x="115" y="18"/>
                  </a:lnTo>
                  <a:lnTo>
                    <a:pt x="116" y="19"/>
                  </a:lnTo>
                  <a:lnTo>
                    <a:pt x="117" y="20"/>
                  </a:lnTo>
                  <a:lnTo>
                    <a:pt x="118" y="20"/>
                  </a:lnTo>
                  <a:lnTo>
                    <a:pt x="121" y="20"/>
                  </a:lnTo>
                  <a:lnTo>
                    <a:pt x="122" y="20"/>
                  </a:lnTo>
                  <a:lnTo>
                    <a:pt x="120" y="19"/>
                  </a:lnTo>
                  <a:lnTo>
                    <a:pt x="118" y="19"/>
                  </a:lnTo>
                  <a:lnTo>
                    <a:pt x="118" y="18"/>
                  </a:lnTo>
                  <a:lnTo>
                    <a:pt x="118" y="18"/>
                  </a:lnTo>
                  <a:lnTo>
                    <a:pt x="120" y="18"/>
                  </a:lnTo>
                  <a:lnTo>
                    <a:pt x="121" y="18"/>
                  </a:lnTo>
                  <a:lnTo>
                    <a:pt x="122" y="17"/>
                  </a:lnTo>
                  <a:lnTo>
                    <a:pt x="122" y="17"/>
                  </a:lnTo>
                  <a:lnTo>
                    <a:pt x="122" y="17"/>
                  </a:lnTo>
                  <a:lnTo>
                    <a:pt x="122" y="16"/>
                  </a:lnTo>
                  <a:lnTo>
                    <a:pt x="123" y="15"/>
                  </a:lnTo>
                  <a:lnTo>
                    <a:pt x="127" y="15"/>
                  </a:lnTo>
                  <a:lnTo>
                    <a:pt x="128" y="15"/>
                  </a:lnTo>
                  <a:lnTo>
                    <a:pt x="128" y="17"/>
                  </a:lnTo>
                  <a:lnTo>
                    <a:pt x="128" y="18"/>
                  </a:lnTo>
                  <a:lnTo>
                    <a:pt x="128" y="19"/>
                  </a:lnTo>
                  <a:lnTo>
                    <a:pt x="128" y="18"/>
                  </a:lnTo>
                  <a:lnTo>
                    <a:pt x="129" y="15"/>
                  </a:lnTo>
                  <a:lnTo>
                    <a:pt x="130" y="14"/>
                  </a:lnTo>
                  <a:lnTo>
                    <a:pt x="131" y="14"/>
                  </a:lnTo>
                  <a:lnTo>
                    <a:pt x="131" y="13"/>
                  </a:lnTo>
                  <a:lnTo>
                    <a:pt x="132" y="13"/>
                  </a:lnTo>
                  <a:lnTo>
                    <a:pt x="133" y="13"/>
                  </a:lnTo>
                  <a:lnTo>
                    <a:pt x="133" y="13"/>
                  </a:lnTo>
                  <a:lnTo>
                    <a:pt x="133" y="14"/>
                  </a:lnTo>
                  <a:lnTo>
                    <a:pt x="133" y="16"/>
                  </a:lnTo>
                  <a:lnTo>
                    <a:pt x="133" y="17"/>
                  </a:lnTo>
                  <a:lnTo>
                    <a:pt x="133" y="18"/>
                  </a:lnTo>
                  <a:lnTo>
                    <a:pt x="131" y="20"/>
                  </a:lnTo>
                  <a:lnTo>
                    <a:pt x="132" y="20"/>
                  </a:lnTo>
                  <a:lnTo>
                    <a:pt x="132" y="20"/>
                  </a:lnTo>
                  <a:lnTo>
                    <a:pt x="133" y="19"/>
                  </a:lnTo>
                  <a:lnTo>
                    <a:pt x="135" y="18"/>
                  </a:lnTo>
                  <a:lnTo>
                    <a:pt x="137" y="18"/>
                  </a:lnTo>
                  <a:lnTo>
                    <a:pt x="137" y="18"/>
                  </a:lnTo>
                  <a:lnTo>
                    <a:pt x="136" y="17"/>
                  </a:lnTo>
                  <a:lnTo>
                    <a:pt x="135" y="16"/>
                  </a:lnTo>
                  <a:lnTo>
                    <a:pt x="135" y="16"/>
                  </a:lnTo>
                  <a:lnTo>
                    <a:pt x="135" y="14"/>
                  </a:lnTo>
                  <a:lnTo>
                    <a:pt x="135" y="13"/>
                  </a:lnTo>
                  <a:lnTo>
                    <a:pt x="137" y="13"/>
                  </a:lnTo>
                  <a:lnTo>
                    <a:pt x="138" y="13"/>
                  </a:lnTo>
                  <a:lnTo>
                    <a:pt x="139" y="14"/>
                  </a:lnTo>
                  <a:lnTo>
                    <a:pt x="140" y="14"/>
                  </a:lnTo>
                  <a:lnTo>
                    <a:pt x="141" y="12"/>
                  </a:lnTo>
                  <a:lnTo>
                    <a:pt x="142" y="12"/>
                  </a:lnTo>
                  <a:lnTo>
                    <a:pt x="143" y="13"/>
                  </a:lnTo>
                  <a:lnTo>
                    <a:pt x="145" y="14"/>
                  </a:lnTo>
                  <a:lnTo>
                    <a:pt x="147" y="14"/>
                  </a:lnTo>
                  <a:lnTo>
                    <a:pt x="147" y="14"/>
                  </a:lnTo>
                  <a:lnTo>
                    <a:pt x="146" y="12"/>
                  </a:lnTo>
                  <a:lnTo>
                    <a:pt x="145" y="12"/>
                  </a:lnTo>
                  <a:lnTo>
                    <a:pt x="143" y="11"/>
                  </a:lnTo>
                  <a:lnTo>
                    <a:pt x="141" y="10"/>
                  </a:lnTo>
                  <a:lnTo>
                    <a:pt x="141" y="10"/>
                  </a:lnTo>
                  <a:lnTo>
                    <a:pt x="141" y="10"/>
                  </a:lnTo>
                  <a:lnTo>
                    <a:pt x="142" y="9"/>
                  </a:lnTo>
                  <a:lnTo>
                    <a:pt x="144" y="10"/>
                  </a:lnTo>
                  <a:lnTo>
                    <a:pt x="146" y="9"/>
                  </a:lnTo>
                  <a:lnTo>
                    <a:pt x="147" y="9"/>
                  </a:lnTo>
                  <a:lnTo>
                    <a:pt x="148" y="9"/>
                  </a:lnTo>
                  <a:lnTo>
                    <a:pt x="149" y="9"/>
                  </a:lnTo>
                  <a:lnTo>
                    <a:pt x="150" y="9"/>
                  </a:lnTo>
                  <a:lnTo>
                    <a:pt x="150" y="9"/>
                  </a:lnTo>
                  <a:lnTo>
                    <a:pt x="152" y="8"/>
                  </a:lnTo>
                  <a:lnTo>
                    <a:pt x="153" y="8"/>
                  </a:lnTo>
                  <a:lnTo>
                    <a:pt x="155" y="9"/>
                  </a:lnTo>
                  <a:lnTo>
                    <a:pt x="156" y="10"/>
                  </a:lnTo>
                  <a:lnTo>
                    <a:pt x="157" y="11"/>
                  </a:lnTo>
                  <a:lnTo>
                    <a:pt x="158" y="12"/>
                  </a:lnTo>
                  <a:lnTo>
                    <a:pt x="159" y="12"/>
                  </a:lnTo>
                  <a:lnTo>
                    <a:pt x="160" y="12"/>
                  </a:lnTo>
                  <a:lnTo>
                    <a:pt x="160" y="12"/>
                  </a:lnTo>
                  <a:lnTo>
                    <a:pt x="159" y="12"/>
                  </a:lnTo>
                  <a:lnTo>
                    <a:pt x="159" y="11"/>
                  </a:lnTo>
                  <a:lnTo>
                    <a:pt x="159" y="10"/>
                  </a:lnTo>
                  <a:lnTo>
                    <a:pt x="159" y="10"/>
                  </a:lnTo>
                  <a:lnTo>
                    <a:pt x="161" y="8"/>
                  </a:lnTo>
                  <a:lnTo>
                    <a:pt x="163" y="7"/>
                  </a:lnTo>
                  <a:lnTo>
                    <a:pt x="164" y="7"/>
                  </a:lnTo>
                  <a:lnTo>
                    <a:pt x="166" y="5"/>
                  </a:lnTo>
                  <a:lnTo>
                    <a:pt x="166" y="5"/>
                  </a:lnTo>
                  <a:lnTo>
                    <a:pt x="167" y="4"/>
                  </a:lnTo>
                  <a:lnTo>
                    <a:pt x="167" y="4"/>
                  </a:lnTo>
                  <a:lnTo>
                    <a:pt x="165" y="4"/>
                  </a:lnTo>
                  <a:lnTo>
                    <a:pt x="165" y="3"/>
                  </a:lnTo>
                  <a:lnTo>
                    <a:pt x="167" y="2"/>
                  </a:lnTo>
                  <a:lnTo>
                    <a:pt x="168" y="1"/>
                  </a:lnTo>
                  <a:lnTo>
                    <a:pt x="169" y="1"/>
                  </a:lnTo>
                  <a:lnTo>
                    <a:pt x="170" y="1"/>
                  </a:lnTo>
                  <a:lnTo>
                    <a:pt x="171" y="2"/>
                  </a:lnTo>
                  <a:lnTo>
                    <a:pt x="173" y="3"/>
                  </a:lnTo>
                  <a:lnTo>
                    <a:pt x="174" y="3"/>
                  </a:lnTo>
                  <a:lnTo>
                    <a:pt x="174" y="3"/>
                  </a:lnTo>
                  <a:lnTo>
                    <a:pt x="174" y="2"/>
                  </a:lnTo>
                  <a:lnTo>
                    <a:pt x="175" y="2"/>
                  </a:lnTo>
                  <a:lnTo>
                    <a:pt x="176" y="2"/>
                  </a:lnTo>
                  <a:lnTo>
                    <a:pt x="177" y="3"/>
                  </a:lnTo>
                  <a:lnTo>
                    <a:pt x="177" y="3"/>
                  </a:lnTo>
                  <a:lnTo>
                    <a:pt x="178" y="3"/>
                  </a:lnTo>
                  <a:lnTo>
                    <a:pt x="178" y="3"/>
                  </a:lnTo>
                  <a:lnTo>
                    <a:pt x="177" y="4"/>
                  </a:lnTo>
                  <a:lnTo>
                    <a:pt x="176" y="5"/>
                  </a:lnTo>
                  <a:lnTo>
                    <a:pt x="174" y="6"/>
                  </a:lnTo>
                  <a:lnTo>
                    <a:pt x="174" y="7"/>
                  </a:lnTo>
                  <a:lnTo>
                    <a:pt x="174" y="9"/>
                  </a:lnTo>
                  <a:lnTo>
                    <a:pt x="173" y="10"/>
                  </a:lnTo>
                  <a:lnTo>
                    <a:pt x="173" y="11"/>
                  </a:lnTo>
                  <a:lnTo>
                    <a:pt x="174" y="11"/>
                  </a:lnTo>
                  <a:lnTo>
                    <a:pt x="175" y="11"/>
                  </a:lnTo>
                  <a:lnTo>
                    <a:pt x="177" y="10"/>
                  </a:lnTo>
                  <a:lnTo>
                    <a:pt x="177" y="8"/>
                  </a:lnTo>
                  <a:lnTo>
                    <a:pt x="180" y="5"/>
                  </a:lnTo>
                  <a:lnTo>
                    <a:pt x="182" y="4"/>
                  </a:lnTo>
                  <a:lnTo>
                    <a:pt x="184" y="2"/>
                  </a:lnTo>
                  <a:lnTo>
                    <a:pt x="185" y="2"/>
                  </a:lnTo>
                  <a:lnTo>
                    <a:pt x="186" y="3"/>
                  </a:lnTo>
                  <a:lnTo>
                    <a:pt x="186" y="4"/>
                  </a:lnTo>
                  <a:lnTo>
                    <a:pt x="185" y="5"/>
                  </a:lnTo>
                  <a:lnTo>
                    <a:pt x="186" y="5"/>
                  </a:lnTo>
                  <a:lnTo>
                    <a:pt x="186" y="6"/>
                  </a:lnTo>
                  <a:lnTo>
                    <a:pt x="186" y="7"/>
                  </a:lnTo>
                  <a:lnTo>
                    <a:pt x="186" y="7"/>
                  </a:lnTo>
                  <a:lnTo>
                    <a:pt x="186" y="8"/>
                  </a:lnTo>
                  <a:lnTo>
                    <a:pt x="187" y="8"/>
                  </a:lnTo>
                  <a:lnTo>
                    <a:pt x="190" y="7"/>
                  </a:lnTo>
                  <a:lnTo>
                    <a:pt x="191" y="5"/>
                  </a:lnTo>
                  <a:lnTo>
                    <a:pt x="191" y="5"/>
                  </a:lnTo>
                  <a:lnTo>
                    <a:pt x="191" y="4"/>
                  </a:lnTo>
                  <a:lnTo>
                    <a:pt x="192" y="3"/>
                  </a:lnTo>
                  <a:lnTo>
                    <a:pt x="194" y="3"/>
                  </a:lnTo>
                  <a:lnTo>
                    <a:pt x="194" y="3"/>
                  </a:lnTo>
                  <a:lnTo>
                    <a:pt x="191" y="2"/>
                  </a:lnTo>
                  <a:lnTo>
                    <a:pt x="191" y="2"/>
                  </a:lnTo>
                  <a:lnTo>
                    <a:pt x="192" y="1"/>
                  </a:lnTo>
                  <a:lnTo>
                    <a:pt x="194" y="0"/>
                  </a:lnTo>
                  <a:lnTo>
                    <a:pt x="195" y="0"/>
                  </a:lnTo>
                  <a:lnTo>
                    <a:pt x="196" y="1"/>
                  </a:lnTo>
                  <a:lnTo>
                    <a:pt x="198" y="1"/>
                  </a:lnTo>
                  <a:lnTo>
                    <a:pt x="201" y="1"/>
                  </a:lnTo>
                  <a:lnTo>
                    <a:pt x="201" y="3"/>
                  </a:lnTo>
                  <a:lnTo>
                    <a:pt x="201" y="3"/>
                  </a:lnTo>
                  <a:lnTo>
                    <a:pt x="200" y="3"/>
                  </a:lnTo>
                  <a:lnTo>
                    <a:pt x="198" y="4"/>
                  </a:lnTo>
                  <a:lnTo>
                    <a:pt x="197" y="5"/>
                  </a:lnTo>
                  <a:close/>
                  <a:moveTo>
                    <a:pt x="176" y="0"/>
                  </a:moveTo>
                  <a:lnTo>
                    <a:pt x="178" y="0"/>
                  </a:lnTo>
                  <a:lnTo>
                    <a:pt x="179" y="0"/>
                  </a:lnTo>
                  <a:lnTo>
                    <a:pt x="180" y="1"/>
                  </a:lnTo>
                  <a:lnTo>
                    <a:pt x="181" y="1"/>
                  </a:lnTo>
                  <a:lnTo>
                    <a:pt x="181" y="1"/>
                  </a:lnTo>
                  <a:lnTo>
                    <a:pt x="179" y="1"/>
                  </a:lnTo>
                  <a:lnTo>
                    <a:pt x="178" y="2"/>
                  </a:lnTo>
                  <a:lnTo>
                    <a:pt x="178" y="2"/>
                  </a:lnTo>
                  <a:lnTo>
                    <a:pt x="176" y="2"/>
                  </a:lnTo>
                  <a:lnTo>
                    <a:pt x="175" y="1"/>
                  </a:lnTo>
                  <a:lnTo>
                    <a:pt x="174" y="1"/>
                  </a:lnTo>
                  <a:lnTo>
                    <a:pt x="173" y="1"/>
                  </a:lnTo>
                  <a:lnTo>
                    <a:pt x="174" y="0"/>
                  </a:lnTo>
                  <a:lnTo>
                    <a:pt x="176"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1354"/>
            <p:cNvSpPr>
              <a:spLocks/>
            </p:cNvSpPr>
            <p:nvPr/>
          </p:nvSpPr>
          <p:spPr bwMode="auto">
            <a:xfrm>
              <a:off x="7621588" y="2357438"/>
              <a:ext cx="1588" cy="1588"/>
            </a:xfrm>
            <a:custGeom>
              <a:avLst/>
              <a:gdLst>
                <a:gd name="T0" fmla="*/ 1 w 1"/>
                <a:gd name="T1" fmla="*/ 0 h 1"/>
                <a:gd name="T2" fmla="*/ 1 w 1"/>
                <a:gd name="T3" fmla="*/ 0 h 1"/>
                <a:gd name="T4" fmla="*/ 1 w 1"/>
                <a:gd name="T5" fmla="*/ 0 h 1"/>
                <a:gd name="T6" fmla="*/ 1 w 1"/>
                <a:gd name="T7" fmla="*/ 1 h 1"/>
                <a:gd name="T8" fmla="*/ 1 w 1"/>
                <a:gd name="T9" fmla="*/ 1 h 1"/>
                <a:gd name="T10" fmla="*/ 1 w 1"/>
                <a:gd name="T11" fmla="*/ 1 h 1"/>
                <a:gd name="T12" fmla="*/ 1 w 1"/>
                <a:gd name="T13" fmla="*/ 1 h 1"/>
                <a:gd name="T14" fmla="*/ 1 w 1"/>
                <a:gd name="T15" fmla="*/ 1 h 1"/>
                <a:gd name="T16" fmla="*/ 1 w 1"/>
                <a:gd name="T17" fmla="*/ 1 h 1"/>
                <a:gd name="T18" fmla="*/ 1 w 1"/>
                <a:gd name="T19" fmla="*/ 1 h 1"/>
                <a:gd name="T20" fmla="*/ 1 w 1"/>
                <a:gd name="T21" fmla="*/ 1 h 1"/>
                <a:gd name="T22" fmla="*/ 1 w 1"/>
                <a:gd name="T23" fmla="*/ 1 h 1"/>
                <a:gd name="T24" fmla="*/ 1 w 1"/>
                <a:gd name="T25" fmla="*/ 1 h 1"/>
                <a:gd name="T26" fmla="*/ 0 w 1"/>
                <a:gd name="T27" fmla="*/ 1 h 1"/>
                <a:gd name="T28" fmla="*/ 0 w 1"/>
                <a:gd name="T29" fmla="*/ 1 h 1"/>
                <a:gd name="T30" fmla="*/ 0 w 1"/>
                <a:gd name="T31" fmla="*/ 1 h 1"/>
                <a:gd name="T32" fmla="*/ 0 w 1"/>
                <a:gd name="T33" fmla="*/ 1 h 1"/>
                <a:gd name="T34" fmla="*/ 0 w 1"/>
                <a:gd name="T35" fmla="*/ 1 h 1"/>
                <a:gd name="T36" fmla="*/ 0 w 1"/>
                <a:gd name="T37" fmla="*/ 1 h 1"/>
                <a:gd name="T38" fmla="*/ 0 w 1"/>
                <a:gd name="T39" fmla="*/ 1 h 1"/>
                <a:gd name="T40" fmla="*/ 1 w 1"/>
                <a:gd name="T41" fmla="*/ 0 h 1"/>
                <a:gd name="T42" fmla="*/ 1 w 1"/>
                <a:gd name="T43" fmla="*/ 0 h 1"/>
                <a:gd name="T44" fmla="*/ 1 w 1"/>
                <a:gd name="T45" fmla="*/ 0 h 1"/>
                <a:gd name="T46" fmla="*/ 0 w 1"/>
                <a:gd name="T47" fmla="*/ 0 h 1"/>
                <a:gd name="T48" fmla="*/ 1 w 1"/>
                <a:gd name="T49" fmla="*/ 0 h 1"/>
                <a:gd name="T50" fmla="*/ 1 w 1"/>
                <a:gd name="T5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 h="1">
                  <a:moveTo>
                    <a:pt x="1" y="0"/>
                  </a:moveTo>
                  <a:lnTo>
                    <a:pt x="1" y="0"/>
                  </a:lnTo>
                  <a:lnTo>
                    <a:pt x="1" y="0"/>
                  </a:lnTo>
                  <a:lnTo>
                    <a:pt x="1" y="1"/>
                  </a:lnTo>
                  <a:lnTo>
                    <a:pt x="1" y="1"/>
                  </a:lnTo>
                  <a:lnTo>
                    <a:pt x="1" y="1"/>
                  </a:lnTo>
                  <a:lnTo>
                    <a:pt x="1" y="1"/>
                  </a:lnTo>
                  <a:lnTo>
                    <a:pt x="1" y="1"/>
                  </a:lnTo>
                  <a:lnTo>
                    <a:pt x="1" y="1"/>
                  </a:lnTo>
                  <a:lnTo>
                    <a:pt x="1" y="1"/>
                  </a:lnTo>
                  <a:lnTo>
                    <a:pt x="1" y="1"/>
                  </a:lnTo>
                  <a:lnTo>
                    <a:pt x="1" y="1"/>
                  </a:lnTo>
                  <a:lnTo>
                    <a:pt x="1" y="1"/>
                  </a:lnTo>
                  <a:lnTo>
                    <a:pt x="0" y="1"/>
                  </a:lnTo>
                  <a:lnTo>
                    <a:pt x="0" y="1"/>
                  </a:lnTo>
                  <a:lnTo>
                    <a:pt x="0" y="1"/>
                  </a:lnTo>
                  <a:lnTo>
                    <a:pt x="0" y="1"/>
                  </a:lnTo>
                  <a:lnTo>
                    <a:pt x="0" y="1"/>
                  </a:lnTo>
                  <a:lnTo>
                    <a:pt x="0" y="1"/>
                  </a:lnTo>
                  <a:lnTo>
                    <a:pt x="0" y="1"/>
                  </a:lnTo>
                  <a:lnTo>
                    <a:pt x="1" y="0"/>
                  </a:lnTo>
                  <a:lnTo>
                    <a:pt x="1" y="0"/>
                  </a:lnTo>
                  <a:lnTo>
                    <a:pt x="1" y="0"/>
                  </a:lnTo>
                  <a:lnTo>
                    <a:pt x="0"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1355"/>
            <p:cNvSpPr>
              <a:spLocks noEditPoints="1"/>
            </p:cNvSpPr>
            <p:nvPr/>
          </p:nvSpPr>
          <p:spPr bwMode="auto">
            <a:xfrm>
              <a:off x="4527550" y="1412876"/>
              <a:ext cx="231775" cy="211138"/>
            </a:xfrm>
            <a:custGeom>
              <a:avLst/>
              <a:gdLst>
                <a:gd name="T0" fmla="*/ 57 w 146"/>
                <a:gd name="T1" fmla="*/ 130 h 133"/>
                <a:gd name="T2" fmla="*/ 45 w 146"/>
                <a:gd name="T3" fmla="*/ 3 h 133"/>
                <a:gd name="T4" fmla="*/ 52 w 146"/>
                <a:gd name="T5" fmla="*/ 12 h 133"/>
                <a:gd name="T6" fmla="*/ 57 w 146"/>
                <a:gd name="T7" fmla="*/ 11 h 133"/>
                <a:gd name="T8" fmla="*/ 74 w 146"/>
                <a:gd name="T9" fmla="*/ 14 h 133"/>
                <a:gd name="T10" fmla="*/ 91 w 146"/>
                <a:gd name="T11" fmla="*/ 9 h 133"/>
                <a:gd name="T12" fmla="*/ 110 w 146"/>
                <a:gd name="T13" fmla="*/ 9 h 133"/>
                <a:gd name="T14" fmla="*/ 121 w 146"/>
                <a:gd name="T15" fmla="*/ 8 h 133"/>
                <a:gd name="T16" fmla="*/ 130 w 146"/>
                <a:gd name="T17" fmla="*/ 2 h 133"/>
                <a:gd name="T18" fmla="*/ 140 w 146"/>
                <a:gd name="T19" fmla="*/ 19 h 133"/>
                <a:gd name="T20" fmla="*/ 144 w 146"/>
                <a:gd name="T21" fmla="*/ 22 h 133"/>
                <a:gd name="T22" fmla="*/ 145 w 146"/>
                <a:gd name="T23" fmla="*/ 28 h 133"/>
                <a:gd name="T24" fmla="*/ 143 w 146"/>
                <a:gd name="T25" fmla="*/ 34 h 133"/>
                <a:gd name="T26" fmla="*/ 135 w 146"/>
                <a:gd name="T27" fmla="*/ 42 h 133"/>
                <a:gd name="T28" fmla="*/ 129 w 146"/>
                <a:gd name="T29" fmla="*/ 55 h 133"/>
                <a:gd name="T30" fmla="*/ 125 w 146"/>
                <a:gd name="T31" fmla="*/ 62 h 133"/>
                <a:gd name="T32" fmla="*/ 123 w 146"/>
                <a:gd name="T33" fmla="*/ 71 h 133"/>
                <a:gd name="T34" fmla="*/ 117 w 146"/>
                <a:gd name="T35" fmla="*/ 79 h 133"/>
                <a:gd name="T36" fmla="*/ 112 w 146"/>
                <a:gd name="T37" fmla="*/ 91 h 133"/>
                <a:gd name="T38" fmla="*/ 110 w 146"/>
                <a:gd name="T39" fmla="*/ 96 h 133"/>
                <a:gd name="T40" fmla="*/ 107 w 146"/>
                <a:gd name="T41" fmla="*/ 102 h 133"/>
                <a:gd name="T42" fmla="*/ 103 w 146"/>
                <a:gd name="T43" fmla="*/ 99 h 133"/>
                <a:gd name="T44" fmla="*/ 96 w 146"/>
                <a:gd name="T45" fmla="*/ 95 h 133"/>
                <a:gd name="T46" fmla="*/ 92 w 146"/>
                <a:gd name="T47" fmla="*/ 97 h 133"/>
                <a:gd name="T48" fmla="*/ 87 w 146"/>
                <a:gd name="T49" fmla="*/ 98 h 133"/>
                <a:gd name="T50" fmla="*/ 83 w 146"/>
                <a:gd name="T51" fmla="*/ 104 h 133"/>
                <a:gd name="T52" fmla="*/ 76 w 146"/>
                <a:gd name="T53" fmla="*/ 115 h 133"/>
                <a:gd name="T54" fmla="*/ 72 w 146"/>
                <a:gd name="T55" fmla="*/ 127 h 133"/>
                <a:gd name="T56" fmla="*/ 69 w 146"/>
                <a:gd name="T57" fmla="*/ 124 h 133"/>
                <a:gd name="T58" fmla="*/ 60 w 146"/>
                <a:gd name="T59" fmla="*/ 130 h 133"/>
                <a:gd name="T60" fmla="*/ 56 w 146"/>
                <a:gd name="T61" fmla="*/ 130 h 133"/>
                <a:gd name="T62" fmla="*/ 55 w 146"/>
                <a:gd name="T63" fmla="*/ 130 h 133"/>
                <a:gd name="T64" fmla="*/ 50 w 146"/>
                <a:gd name="T65" fmla="*/ 127 h 133"/>
                <a:gd name="T66" fmla="*/ 50 w 146"/>
                <a:gd name="T67" fmla="*/ 132 h 133"/>
                <a:gd name="T68" fmla="*/ 48 w 146"/>
                <a:gd name="T69" fmla="*/ 132 h 133"/>
                <a:gd name="T70" fmla="*/ 44 w 146"/>
                <a:gd name="T71" fmla="*/ 132 h 133"/>
                <a:gd name="T72" fmla="*/ 41 w 146"/>
                <a:gd name="T73" fmla="*/ 132 h 133"/>
                <a:gd name="T74" fmla="*/ 34 w 146"/>
                <a:gd name="T75" fmla="*/ 124 h 133"/>
                <a:gd name="T76" fmla="*/ 33 w 146"/>
                <a:gd name="T77" fmla="*/ 121 h 133"/>
                <a:gd name="T78" fmla="*/ 36 w 146"/>
                <a:gd name="T79" fmla="*/ 117 h 133"/>
                <a:gd name="T80" fmla="*/ 34 w 146"/>
                <a:gd name="T81" fmla="*/ 116 h 133"/>
                <a:gd name="T82" fmla="*/ 33 w 146"/>
                <a:gd name="T83" fmla="*/ 114 h 133"/>
                <a:gd name="T84" fmla="*/ 30 w 146"/>
                <a:gd name="T85" fmla="*/ 113 h 133"/>
                <a:gd name="T86" fmla="*/ 10 w 146"/>
                <a:gd name="T87" fmla="*/ 103 h 133"/>
                <a:gd name="T88" fmla="*/ 9 w 146"/>
                <a:gd name="T89" fmla="*/ 102 h 133"/>
                <a:gd name="T90" fmla="*/ 1 w 146"/>
                <a:gd name="T91" fmla="*/ 100 h 133"/>
                <a:gd name="T92" fmla="*/ 1 w 146"/>
                <a:gd name="T93" fmla="*/ 94 h 133"/>
                <a:gd name="T94" fmla="*/ 1 w 146"/>
                <a:gd name="T95" fmla="*/ 88 h 133"/>
                <a:gd name="T96" fmla="*/ 1 w 146"/>
                <a:gd name="T97" fmla="*/ 78 h 133"/>
                <a:gd name="T98" fmla="*/ 3 w 146"/>
                <a:gd name="T99" fmla="*/ 67 h 133"/>
                <a:gd name="T100" fmla="*/ 7 w 146"/>
                <a:gd name="T101" fmla="*/ 60 h 133"/>
                <a:gd name="T102" fmla="*/ 11 w 146"/>
                <a:gd name="T103" fmla="*/ 55 h 133"/>
                <a:gd name="T104" fmla="*/ 12 w 146"/>
                <a:gd name="T105" fmla="*/ 48 h 133"/>
                <a:gd name="T106" fmla="*/ 14 w 146"/>
                <a:gd name="T107" fmla="*/ 45 h 133"/>
                <a:gd name="T108" fmla="*/ 12 w 146"/>
                <a:gd name="T109" fmla="*/ 37 h 133"/>
                <a:gd name="T110" fmla="*/ 12 w 146"/>
                <a:gd name="T111" fmla="*/ 30 h 133"/>
                <a:gd name="T112" fmla="*/ 12 w 146"/>
                <a:gd name="T113" fmla="*/ 26 h 133"/>
                <a:gd name="T114" fmla="*/ 15 w 146"/>
                <a:gd name="T115" fmla="*/ 16 h 133"/>
                <a:gd name="T116" fmla="*/ 21 w 146"/>
                <a:gd name="T117" fmla="*/ 3 h 133"/>
                <a:gd name="T118" fmla="*/ 31 w 146"/>
                <a:gd name="T119" fmla="*/ 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6" h="133">
                  <a:moveTo>
                    <a:pt x="56" y="131"/>
                  </a:moveTo>
                  <a:lnTo>
                    <a:pt x="55" y="132"/>
                  </a:lnTo>
                  <a:lnTo>
                    <a:pt x="54" y="132"/>
                  </a:lnTo>
                  <a:lnTo>
                    <a:pt x="56" y="130"/>
                  </a:lnTo>
                  <a:lnTo>
                    <a:pt x="56" y="130"/>
                  </a:lnTo>
                  <a:lnTo>
                    <a:pt x="57" y="130"/>
                  </a:lnTo>
                  <a:lnTo>
                    <a:pt x="56" y="131"/>
                  </a:lnTo>
                  <a:close/>
                  <a:moveTo>
                    <a:pt x="39" y="1"/>
                  </a:moveTo>
                  <a:lnTo>
                    <a:pt x="43" y="3"/>
                  </a:lnTo>
                  <a:lnTo>
                    <a:pt x="43" y="2"/>
                  </a:lnTo>
                  <a:lnTo>
                    <a:pt x="44" y="3"/>
                  </a:lnTo>
                  <a:lnTo>
                    <a:pt x="45" y="3"/>
                  </a:lnTo>
                  <a:lnTo>
                    <a:pt x="47" y="6"/>
                  </a:lnTo>
                  <a:lnTo>
                    <a:pt x="47" y="7"/>
                  </a:lnTo>
                  <a:lnTo>
                    <a:pt x="48" y="8"/>
                  </a:lnTo>
                  <a:lnTo>
                    <a:pt x="50" y="11"/>
                  </a:lnTo>
                  <a:lnTo>
                    <a:pt x="51" y="12"/>
                  </a:lnTo>
                  <a:lnTo>
                    <a:pt x="52" y="12"/>
                  </a:lnTo>
                  <a:lnTo>
                    <a:pt x="52" y="13"/>
                  </a:lnTo>
                  <a:lnTo>
                    <a:pt x="53" y="12"/>
                  </a:lnTo>
                  <a:lnTo>
                    <a:pt x="54" y="12"/>
                  </a:lnTo>
                  <a:lnTo>
                    <a:pt x="54" y="11"/>
                  </a:lnTo>
                  <a:lnTo>
                    <a:pt x="56" y="11"/>
                  </a:lnTo>
                  <a:lnTo>
                    <a:pt x="57" y="11"/>
                  </a:lnTo>
                  <a:lnTo>
                    <a:pt x="62" y="8"/>
                  </a:lnTo>
                  <a:lnTo>
                    <a:pt x="62" y="8"/>
                  </a:lnTo>
                  <a:lnTo>
                    <a:pt x="65" y="8"/>
                  </a:lnTo>
                  <a:lnTo>
                    <a:pt x="66" y="9"/>
                  </a:lnTo>
                  <a:lnTo>
                    <a:pt x="71" y="12"/>
                  </a:lnTo>
                  <a:lnTo>
                    <a:pt x="74" y="14"/>
                  </a:lnTo>
                  <a:lnTo>
                    <a:pt x="76" y="14"/>
                  </a:lnTo>
                  <a:lnTo>
                    <a:pt x="79" y="15"/>
                  </a:lnTo>
                  <a:lnTo>
                    <a:pt x="84" y="15"/>
                  </a:lnTo>
                  <a:lnTo>
                    <a:pt x="88" y="11"/>
                  </a:lnTo>
                  <a:lnTo>
                    <a:pt x="89" y="10"/>
                  </a:lnTo>
                  <a:lnTo>
                    <a:pt x="91" y="9"/>
                  </a:lnTo>
                  <a:lnTo>
                    <a:pt x="91" y="9"/>
                  </a:lnTo>
                  <a:lnTo>
                    <a:pt x="94" y="8"/>
                  </a:lnTo>
                  <a:lnTo>
                    <a:pt x="101" y="8"/>
                  </a:lnTo>
                  <a:lnTo>
                    <a:pt x="106" y="8"/>
                  </a:lnTo>
                  <a:lnTo>
                    <a:pt x="107" y="8"/>
                  </a:lnTo>
                  <a:lnTo>
                    <a:pt x="110" y="9"/>
                  </a:lnTo>
                  <a:lnTo>
                    <a:pt x="113" y="10"/>
                  </a:lnTo>
                  <a:lnTo>
                    <a:pt x="115" y="11"/>
                  </a:lnTo>
                  <a:lnTo>
                    <a:pt x="117" y="12"/>
                  </a:lnTo>
                  <a:lnTo>
                    <a:pt x="119" y="11"/>
                  </a:lnTo>
                  <a:lnTo>
                    <a:pt x="119" y="10"/>
                  </a:lnTo>
                  <a:lnTo>
                    <a:pt x="121" y="8"/>
                  </a:lnTo>
                  <a:lnTo>
                    <a:pt x="122" y="7"/>
                  </a:lnTo>
                  <a:lnTo>
                    <a:pt x="124" y="6"/>
                  </a:lnTo>
                  <a:lnTo>
                    <a:pt x="126" y="5"/>
                  </a:lnTo>
                  <a:lnTo>
                    <a:pt x="127" y="5"/>
                  </a:lnTo>
                  <a:lnTo>
                    <a:pt x="129" y="2"/>
                  </a:lnTo>
                  <a:lnTo>
                    <a:pt x="130" y="2"/>
                  </a:lnTo>
                  <a:lnTo>
                    <a:pt x="132" y="2"/>
                  </a:lnTo>
                  <a:lnTo>
                    <a:pt x="135" y="6"/>
                  </a:lnTo>
                  <a:lnTo>
                    <a:pt x="137" y="9"/>
                  </a:lnTo>
                  <a:lnTo>
                    <a:pt x="139" y="11"/>
                  </a:lnTo>
                  <a:lnTo>
                    <a:pt x="140" y="18"/>
                  </a:lnTo>
                  <a:lnTo>
                    <a:pt x="140" y="19"/>
                  </a:lnTo>
                  <a:lnTo>
                    <a:pt x="140" y="19"/>
                  </a:lnTo>
                  <a:lnTo>
                    <a:pt x="140" y="20"/>
                  </a:lnTo>
                  <a:lnTo>
                    <a:pt x="141" y="21"/>
                  </a:lnTo>
                  <a:lnTo>
                    <a:pt x="141" y="21"/>
                  </a:lnTo>
                  <a:lnTo>
                    <a:pt x="143" y="21"/>
                  </a:lnTo>
                  <a:lnTo>
                    <a:pt x="144" y="22"/>
                  </a:lnTo>
                  <a:lnTo>
                    <a:pt x="145" y="23"/>
                  </a:lnTo>
                  <a:lnTo>
                    <a:pt x="145" y="23"/>
                  </a:lnTo>
                  <a:lnTo>
                    <a:pt x="146" y="24"/>
                  </a:lnTo>
                  <a:lnTo>
                    <a:pt x="146" y="25"/>
                  </a:lnTo>
                  <a:lnTo>
                    <a:pt x="146" y="26"/>
                  </a:lnTo>
                  <a:lnTo>
                    <a:pt x="145" y="28"/>
                  </a:lnTo>
                  <a:lnTo>
                    <a:pt x="145" y="30"/>
                  </a:lnTo>
                  <a:lnTo>
                    <a:pt x="145" y="32"/>
                  </a:lnTo>
                  <a:lnTo>
                    <a:pt x="145" y="32"/>
                  </a:lnTo>
                  <a:lnTo>
                    <a:pt x="145" y="33"/>
                  </a:lnTo>
                  <a:lnTo>
                    <a:pt x="144" y="33"/>
                  </a:lnTo>
                  <a:lnTo>
                    <a:pt x="143" y="34"/>
                  </a:lnTo>
                  <a:lnTo>
                    <a:pt x="141" y="36"/>
                  </a:lnTo>
                  <a:lnTo>
                    <a:pt x="140" y="36"/>
                  </a:lnTo>
                  <a:lnTo>
                    <a:pt x="139" y="36"/>
                  </a:lnTo>
                  <a:lnTo>
                    <a:pt x="138" y="37"/>
                  </a:lnTo>
                  <a:lnTo>
                    <a:pt x="137" y="38"/>
                  </a:lnTo>
                  <a:lnTo>
                    <a:pt x="135" y="42"/>
                  </a:lnTo>
                  <a:lnTo>
                    <a:pt x="132" y="46"/>
                  </a:lnTo>
                  <a:lnTo>
                    <a:pt x="131" y="49"/>
                  </a:lnTo>
                  <a:lnTo>
                    <a:pt x="131" y="52"/>
                  </a:lnTo>
                  <a:lnTo>
                    <a:pt x="129" y="53"/>
                  </a:lnTo>
                  <a:lnTo>
                    <a:pt x="129" y="55"/>
                  </a:lnTo>
                  <a:lnTo>
                    <a:pt x="129" y="55"/>
                  </a:lnTo>
                  <a:lnTo>
                    <a:pt x="129" y="56"/>
                  </a:lnTo>
                  <a:lnTo>
                    <a:pt x="128" y="59"/>
                  </a:lnTo>
                  <a:lnTo>
                    <a:pt x="128" y="60"/>
                  </a:lnTo>
                  <a:lnTo>
                    <a:pt x="128" y="60"/>
                  </a:lnTo>
                  <a:lnTo>
                    <a:pt x="126" y="61"/>
                  </a:lnTo>
                  <a:lnTo>
                    <a:pt x="125" y="62"/>
                  </a:lnTo>
                  <a:lnTo>
                    <a:pt x="124" y="63"/>
                  </a:lnTo>
                  <a:lnTo>
                    <a:pt x="124" y="65"/>
                  </a:lnTo>
                  <a:lnTo>
                    <a:pt x="124" y="67"/>
                  </a:lnTo>
                  <a:lnTo>
                    <a:pt x="124" y="69"/>
                  </a:lnTo>
                  <a:lnTo>
                    <a:pt x="123" y="70"/>
                  </a:lnTo>
                  <a:lnTo>
                    <a:pt x="123" y="71"/>
                  </a:lnTo>
                  <a:lnTo>
                    <a:pt x="122" y="72"/>
                  </a:lnTo>
                  <a:lnTo>
                    <a:pt x="121" y="73"/>
                  </a:lnTo>
                  <a:lnTo>
                    <a:pt x="119" y="73"/>
                  </a:lnTo>
                  <a:lnTo>
                    <a:pt x="118" y="76"/>
                  </a:lnTo>
                  <a:lnTo>
                    <a:pt x="117" y="78"/>
                  </a:lnTo>
                  <a:lnTo>
                    <a:pt x="117" y="79"/>
                  </a:lnTo>
                  <a:lnTo>
                    <a:pt x="116" y="83"/>
                  </a:lnTo>
                  <a:lnTo>
                    <a:pt x="114" y="86"/>
                  </a:lnTo>
                  <a:lnTo>
                    <a:pt x="114" y="87"/>
                  </a:lnTo>
                  <a:lnTo>
                    <a:pt x="114" y="87"/>
                  </a:lnTo>
                  <a:lnTo>
                    <a:pt x="112" y="90"/>
                  </a:lnTo>
                  <a:lnTo>
                    <a:pt x="112" y="91"/>
                  </a:lnTo>
                  <a:lnTo>
                    <a:pt x="111" y="92"/>
                  </a:lnTo>
                  <a:lnTo>
                    <a:pt x="112" y="93"/>
                  </a:lnTo>
                  <a:lnTo>
                    <a:pt x="112" y="94"/>
                  </a:lnTo>
                  <a:lnTo>
                    <a:pt x="112" y="94"/>
                  </a:lnTo>
                  <a:lnTo>
                    <a:pt x="112" y="95"/>
                  </a:lnTo>
                  <a:lnTo>
                    <a:pt x="110" y="96"/>
                  </a:lnTo>
                  <a:lnTo>
                    <a:pt x="109" y="97"/>
                  </a:lnTo>
                  <a:lnTo>
                    <a:pt x="109" y="97"/>
                  </a:lnTo>
                  <a:lnTo>
                    <a:pt x="109" y="100"/>
                  </a:lnTo>
                  <a:lnTo>
                    <a:pt x="109" y="100"/>
                  </a:lnTo>
                  <a:lnTo>
                    <a:pt x="108" y="101"/>
                  </a:lnTo>
                  <a:lnTo>
                    <a:pt x="107" y="102"/>
                  </a:lnTo>
                  <a:lnTo>
                    <a:pt x="106" y="102"/>
                  </a:lnTo>
                  <a:lnTo>
                    <a:pt x="105" y="103"/>
                  </a:lnTo>
                  <a:lnTo>
                    <a:pt x="104" y="103"/>
                  </a:lnTo>
                  <a:lnTo>
                    <a:pt x="104" y="103"/>
                  </a:lnTo>
                  <a:lnTo>
                    <a:pt x="103" y="102"/>
                  </a:lnTo>
                  <a:lnTo>
                    <a:pt x="103" y="99"/>
                  </a:lnTo>
                  <a:lnTo>
                    <a:pt x="102" y="99"/>
                  </a:lnTo>
                  <a:lnTo>
                    <a:pt x="102" y="98"/>
                  </a:lnTo>
                  <a:lnTo>
                    <a:pt x="100" y="97"/>
                  </a:lnTo>
                  <a:lnTo>
                    <a:pt x="99" y="96"/>
                  </a:lnTo>
                  <a:lnTo>
                    <a:pt x="97" y="95"/>
                  </a:lnTo>
                  <a:lnTo>
                    <a:pt x="96" y="95"/>
                  </a:lnTo>
                  <a:lnTo>
                    <a:pt x="96" y="95"/>
                  </a:lnTo>
                  <a:lnTo>
                    <a:pt x="96" y="96"/>
                  </a:lnTo>
                  <a:lnTo>
                    <a:pt x="95" y="97"/>
                  </a:lnTo>
                  <a:lnTo>
                    <a:pt x="94" y="97"/>
                  </a:lnTo>
                  <a:lnTo>
                    <a:pt x="93" y="97"/>
                  </a:lnTo>
                  <a:lnTo>
                    <a:pt x="92" y="97"/>
                  </a:lnTo>
                  <a:lnTo>
                    <a:pt x="92" y="97"/>
                  </a:lnTo>
                  <a:lnTo>
                    <a:pt x="91" y="96"/>
                  </a:lnTo>
                  <a:lnTo>
                    <a:pt x="91" y="95"/>
                  </a:lnTo>
                  <a:lnTo>
                    <a:pt x="90" y="96"/>
                  </a:lnTo>
                  <a:lnTo>
                    <a:pt x="88" y="98"/>
                  </a:lnTo>
                  <a:lnTo>
                    <a:pt x="87" y="98"/>
                  </a:lnTo>
                  <a:lnTo>
                    <a:pt x="87" y="99"/>
                  </a:lnTo>
                  <a:lnTo>
                    <a:pt x="86" y="100"/>
                  </a:lnTo>
                  <a:lnTo>
                    <a:pt x="85" y="102"/>
                  </a:lnTo>
                  <a:lnTo>
                    <a:pt x="84" y="103"/>
                  </a:lnTo>
                  <a:lnTo>
                    <a:pt x="83" y="103"/>
                  </a:lnTo>
                  <a:lnTo>
                    <a:pt x="83" y="104"/>
                  </a:lnTo>
                  <a:lnTo>
                    <a:pt x="82" y="105"/>
                  </a:lnTo>
                  <a:lnTo>
                    <a:pt x="80" y="106"/>
                  </a:lnTo>
                  <a:lnTo>
                    <a:pt x="78" y="110"/>
                  </a:lnTo>
                  <a:lnTo>
                    <a:pt x="78" y="111"/>
                  </a:lnTo>
                  <a:lnTo>
                    <a:pt x="77" y="113"/>
                  </a:lnTo>
                  <a:lnTo>
                    <a:pt x="76" y="115"/>
                  </a:lnTo>
                  <a:lnTo>
                    <a:pt x="76" y="117"/>
                  </a:lnTo>
                  <a:lnTo>
                    <a:pt x="75" y="121"/>
                  </a:lnTo>
                  <a:lnTo>
                    <a:pt x="74" y="123"/>
                  </a:lnTo>
                  <a:lnTo>
                    <a:pt x="73" y="124"/>
                  </a:lnTo>
                  <a:lnTo>
                    <a:pt x="73" y="126"/>
                  </a:lnTo>
                  <a:lnTo>
                    <a:pt x="72" y="127"/>
                  </a:lnTo>
                  <a:lnTo>
                    <a:pt x="72" y="127"/>
                  </a:lnTo>
                  <a:lnTo>
                    <a:pt x="72" y="127"/>
                  </a:lnTo>
                  <a:lnTo>
                    <a:pt x="71" y="127"/>
                  </a:lnTo>
                  <a:lnTo>
                    <a:pt x="70" y="126"/>
                  </a:lnTo>
                  <a:lnTo>
                    <a:pt x="70" y="126"/>
                  </a:lnTo>
                  <a:lnTo>
                    <a:pt x="69" y="124"/>
                  </a:lnTo>
                  <a:lnTo>
                    <a:pt x="69" y="125"/>
                  </a:lnTo>
                  <a:lnTo>
                    <a:pt x="70" y="128"/>
                  </a:lnTo>
                  <a:lnTo>
                    <a:pt x="69" y="129"/>
                  </a:lnTo>
                  <a:lnTo>
                    <a:pt x="66" y="129"/>
                  </a:lnTo>
                  <a:lnTo>
                    <a:pt x="62" y="130"/>
                  </a:lnTo>
                  <a:lnTo>
                    <a:pt x="60" y="130"/>
                  </a:lnTo>
                  <a:lnTo>
                    <a:pt x="60" y="129"/>
                  </a:lnTo>
                  <a:lnTo>
                    <a:pt x="59" y="128"/>
                  </a:lnTo>
                  <a:lnTo>
                    <a:pt x="59" y="128"/>
                  </a:lnTo>
                  <a:lnTo>
                    <a:pt x="59" y="129"/>
                  </a:lnTo>
                  <a:lnTo>
                    <a:pt x="58" y="129"/>
                  </a:lnTo>
                  <a:lnTo>
                    <a:pt x="56" y="130"/>
                  </a:lnTo>
                  <a:lnTo>
                    <a:pt x="55" y="129"/>
                  </a:lnTo>
                  <a:lnTo>
                    <a:pt x="55" y="128"/>
                  </a:lnTo>
                  <a:lnTo>
                    <a:pt x="54" y="127"/>
                  </a:lnTo>
                  <a:lnTo>
                    <a:pt x="54" y="128"/>
                  </a:lnTo>
                  <a:lnTo>
                    <a:pt x="55" y="129"/>
                  </a:lnTo>
                  <a:lnTo>
                    <a:pt x="55" y="130"/>
                  </a:lnTo>
                  <a:lnTo>
                    <a:pt x="53" y="132"/>
                  </a:lnTo>
                  <a:lnTo>
                    <a:pt x="52" y="132"/>
                  </a:lnTo>
                  <a:lnTo>
                    <a:pt x="51" y="131"/>
                  </a:lnTo>
                  <a:lnTo>
                    <a:pt x="51" y="130"/>
                  </a:lnTo>
                  <a:lnTo>
                    <a:pt x="51" y="128"/>
                  </a:lnTo>
                  <a:lnTo>
                    <a:pt x="50" y="127"/>
                  </a:lnTo>
                  <a:lnTo>
                    <a:pt x="50" y="127"/>
                  </a:lnTo>
                  <a:lnTo>
                    <a:pt x="50" y="128"/>
                  </a:lnTo>
                  <a:lnTo>
                    <a:pt x="50" y="129"/>
                  </a:lnTo>
                  <a:lnTo>
                    <a:pt x="50" y="131"/>
                  </a:lnTo>
                  <a:lnTo>
                    <a:pt x="51" y="132"/>
                  </a:lnTo>
                  <a:lnTo>
                    <a:pt x="50" y="132"/>
                  </a:lnTo>
                  <a:lnTo>
                    <a:pt x="49" y="132"/>
                  </a:lnTo>
                  <a:lnTo>
                    <a:pt x="49" y="132"/>
                  </a:lnTo>
                  <a:lnTo>
                    <a:pt x="48" y="132"/>
                  </a:lnTo>
                  <a:lnTo>
                    <a:pt x="48" y="131"/>
                  </a:lnTo>
                  <a:lnTo>
                    <a:pt x="48" y="130"/>
                  </a:lnTo>
                  <a:lnTo>
                    <a:pt x="48" y="132"/>
                  </a:lnTo>
                  <a:lnTo>
                    <a:pt x="47" y="132"/>
                  </a:lnTo>
                  <a:lnTo>
                    <a:pt x="46" y="132"/>
                  </a:lnTo>
                  <a:lnTo>
                    <a:pt x="45" y="133"/>
                  </a:lnTo>
                  <a:lnTo>
                    <a:pt x="44" y="133"/>
                  </a:lnTo>
                  <a:lnTo>
                    <a:pt x="44" y="132"/>
                  </a:lnTo>
                  <a:lnTo>
                    <a:pt x="44" y="132"/>
                  </a:lnTo>
                  <a:lnTo>
                    <a:pt x="44" y="131"/>
                  </a:lnTo>
                  <a:lnTo>
                    <a:pt x="44" y="132"/>
                  </a:lnTo>
                  <a:lnTo>
                    <a:pt x="43" y="133"/>
                  </a:lnTo>
                  <a:lnTo>
                    <a:pt x="43" y="133"/>
                  </a:lnTo>
                  <a:lnTo>
                    <a:pt x="42" y="133"/>
                  </a:lnTo>
                  <a:lnTo>
                    <a:pt x="41" y="132"/>
                  </a:lnTo>
                  <a:lnTo>
                    <a:pt x="40" y="132"/>
                  </a:lnTo>
                  <a:lnTo>
                    <a:pt x="39" y="131"/>
                  </a:lnTo>
                  <a:lnTo>
                    <a:pt x="36" y="128"/>
                  </a:lnTo>
                  <a:lnTo>
                    <a:pt x="36" y="127"/>
                  </a:lnTo>
                  <a:lnTo>
                    <a:pt x="35" y="126"/>
                  </a:lnTo>
                  <a:lnTo>
                    <a:pt x="34" y="124"/>
                  </a:lnTo>
                  <a:lnTo>
                    <a:pt x="34" y="122"/>
                  </a:lnTo>
                  <a:lnTo>
                    <a:pt x="34" y="122"/>
                  </a:lnTo>
                  <a:lnTo>
                    <a:pt x="34" y="122"/>
                  </a:lnTo>
                  <a:lnTo>
                    <a:pt x="35" y="121"/>
                  </a:lnTo>
                  <a:lnTo>
                    <a:pt x="34" y="121"/>
                  </a:lnTo>
                  <a:lnTo>
                    <a:pt x="33" y="121"/>
                  </a:lnTo>
                  <a:lnTo>
                    <a:pt x="33" y="120"/>
                  </a:lnTo>
                  <a:lnTo>
                    <a:pt x="33" y="119"/>
                  </a:lnTo>
                  <a:lnTo>
                    <a:pt x="34" y="119"/>
                  </a:lnTo>
                  <a:lnTo>
                    <a:pt x="35" y="118"/>
                  </a:lnTo>
                  <a:lnTo>
                    <a:pt x="35" y="118"/>
                  </a:lnTo>
                  <a:lnTo>
                    <a:pt x="36" y="117"/>
                  </a:lnTo>
                  <a:lnTo>
                    <a:pt x="34" y="118"/>
                  </a:lnTo>
                  <a:lnTo>
                    <a:pt x="32" y="117"/>
                  </a:lnTo>
                  <a:lnTo>
                    <a:pt x="31" y="116"/>
                  </a:lnTo>
                  <a:lnTo>
                    <a:pt x="32" y="116"/>
                  </a:lnTo>
                  <a:lnTo>
                    <a:pt x="32" y="116"/>
                  </a:lnTo>
                  <a:lnTo>
                    <a:pt x="34" y="116"/>
                  </a:lnTo>
                  <a:lnTo>
                    <a:pt x="34" y="115"/>
                  </a:lnTo>
                  <a:lnTo>
                    <a:pt x="34" y="115"/>
                  </a:lnTo>
                  <a:lnTo>
                    <a:pt x="33" y="115"/>
                  </a:lnTo>
                  <a:lnTo>
                    <a:pt x="33" y="115"/>
                  </a:lnTo>
                  <a:lnTo>
                    <a:pt x="33" y="114"/>
                  </a:lnTo>
                  <a:lnTo>
                    <a:pt x="33" y="114"/>
                  </a:lnTo>
                  <a:lnTo>
                    <a:pt x="32" y="115"/>
                  </a:lnTo>
                  <a:lnTo>
                    <a:pt x="31" y="115"/>
                  </a:lnTo>
                  <a:lnTo>
                    <a:pt x="30" y="115"/>
                  </a:lnTo>
                  <a:lnTo>
                    <a:pt x="30" y="114"/>
                  </a:lnTo>
                  <a:lnTo>
                    <a:pt x="30" y="113"/>
                  </a:lnTo>
                  <a:lnTo>
                    <a:pt x="30" y="113"/>
                  </a:lnTo>
                  <a:lnTo>
                    <a:pt x="26" y="110"/>
                  </a:lnTo>
                  <a:lnTo>
                    <a:pt x="24" y="106"/>
                  </a:lnTo>
                  <a:lnTo>
                    <a:pt x="21" y="104"/>
                  </a:lnTo>
                  <a:lnTo>
                    <a:pt x="18" y="103"/>
                  </a:lnTo>
                  <a:lnTo>
                    <a:pt x="10" y="103"/>
                  </a:lnTo>
                  <a:lnTo>
                    <a:pt x="10" y="103"/>
                  </a:lnTo>
                  <a:lnTo>
                    <a:pt x="10" y="103"/>
                  </a:lnTo>
                  <a:lnTo>
                    <a:pt x="11" y="102"/>
                  </a:lnTo>
                  <a:lnTo>
                    <a:pt x="13" y="101"/>
                  </a:lnTo>
                  <a:lnTo>
                    <a:pt x="13" y="101"/>
                  </a:lnTo>
                  <a:lnTo>
                    <a:pt x="10" y="102"/>
                  </a:lnTo>
                  <a:lnTo>
                    <a:pt x="9" y="102"/>
                  </a:lnTo>
                  <a:lnTo>
                    <a:pt x="8" y="104"/>
                  </a:lnTo>
                  <a:lnTo>
                    <a:pt x="2" y="104"/>
                  </a:lnTo>
                  <a:lnTo>
                    <a:pt x="1" y="104"/>
                  </a:lnTo>
                  <a:lnTo>
                    <a:pt x="1" y="103"/>
                  </a:lnTo>
                  <a:lnTo>
                    <a:pt x="1" y="101"/>
                  </a:lnTo>
                  <a:lnTo>
                    <a:pt x="1" y="100"/>
                  </a:lnTo>
                  <a:lnTo>
                    <a:pt x="2" y="99"/>
                  </a:lnTo>
                  <a:lnTo>
                    <a:pt x="1" y="98"/>
                  </a:lnTo>
                  <a:lnTo>
                    <a:pt x="1" y="97"/>
                  </a:lnTo>
                  <a:lnTo>
                    <a:pt x="1" y="96"/>
                  </a:lnTo>
                  <a:lnTo>
                    <a:pt x="1" y="95"/>
                  </a:lnTo>
                  <a:lnTo>
                    <a:pt x="1" y="94"/>
                  </a:lnTo>
                  <a:lnTo>
                    <a:pt x="1" y="94"/>
                  </a:lnTo>
                  <a:lnTo>
                    <a:pt x="1" y="90"/>
                  </a:lnTo>
                  <a:lnTo>
                    <a:pt x="1" y="90"/>
                  </a:lnTo>
                  <a:lnTo>
                    <a:pt x="2" y="89"/>
                  </a:lnTo>
                  <a:lnTo>
                    <a:pt x="2" y="89"/>
                  </a:lnTo>
                  <a:lnTo>
                    <a:pt x="1" y="88"/>
                  </a:lnTo>
                  <a:lnTo>
                    <a:pt x="1" y="87"/>
                  </a:lnTo>
                  <a:lnTo>
                    <a:pt x="1" y="86"/>
                  </a:lnTo>
                  <a:lnTo>
                    <a:pt x="1" y="84"/>
                  </a:lnTo>
                  <a:lnTo>
                    <a:pt x="0" y="84"/>
                  </a:lnTo>
                  <a:lnTo>
                    <a:pt x="1" y="81"/>
                  </a:lnTo>
                  <a:lnTo>
                    <a:pt x="1" y="78"/>
                  </a:lnTo>
                  <a:lnTo>
                    <a:pt x="1" y="77"/>
                  </a:lnTo>
                  <a:lnTo>
                    <a:pt x="1" y="76"/>
                  </a:lnTo>
                  <a:lnTo>
                    <a:pt x="1" y="73"/>
                  </a:lnTo>
                  <a:lnTo>
                    <a:pt x="1" y="70"/>
                  </a:lnTo>
                  <a:lnTo>
                    <a:pt x="2" y="67"/>
                  </a:lnTo>
                  <a:lnTo>
                    <a:pt x="3" y="67"/>
                  </a:lnTo>
                  <a:lnTo>
                    <a:pt x="5" y="66"/>
                  </a:lnTo>
                  <a:lnTo>
                    <a:pt x="5" y="65"/>
                  </a:lnTo>
                  <a:lnTo>
                    <a:pt x="6" y="63"/>
                  </a:lnTo>
                  <a:lnTo>
                    <a:pt x="6" y="61"/>
                  </a:lnTo>
                  <a:lnTo>
                    <a:pt x="6" y="61"/>
                  </a:lnTo>
                  <a:lnTo>
                    <a:pt x="7" y="60"/>
                  </a:lnTo>
                  <a:lnTo>
                    <a:pt x="8" y="58"/>
                  </a:lnTo>
                  <a:lnTo>
                    <a:pt x="8" y="57"/>
                  </a:lnTo>
                  <a:lnTo>
                    <a:pt x="8" y="57"/>
                  </a:lnTo>
                  <a:lnTo>
                    <a:pt x="9" y="56"/>
                  </a:lnTo>
                  <a:lnTo>
                    <a:pt x="10" y="56"/>
                  </a:lnTo>
                  <a:lnTo>
                    <a:pt x="11" y="55"/>
                  </a:lnTo>
                  <a:lnTo>
                    <a:pt x="11" y="54"/>
                  </a:lnTo>
                  <a:lnTo>
                    <a:pt x="12" y="52"/>
                  </a:lnTo>
                  <a:lnTo>
                    <a:pt x="11" y="50"/>
                  </a:lnTo>
                  <a:lnTo>
                    <a:pt x="11" y="50"/>
                  </a:lnTo>
                  <a:lnTo>
                    <a:pt x="11" y="49"/>
                  </a:lnTo>
                  <a:lnTo>
                    <a:pt x="12" y="48"/>
                  </a:lnTo>
                  <a:lnTo>
                    <a:pt x="12" y="48"/>
                  </a:lnTo>
                  <a:lnTo>
                    <a:pt x="13" y="48"/>
                  </a:lnTo>
                  <a:lnTo>
                    <a:pt x="13" y="48"/>
                  </a:lnTo>
                  <a:lnTo>
                    <a:pt x="13" y="48"/>
                  </a:lnTo>
                  <a:lnTo>
                    <a:pt x="14" y="46"/>
                  </a:lnTo>
                  <a:lnTo>
                    <a:pt x="14" y="45"/>
                  </a:lnTo>
                  <a:lnTo>
                    <a:pt x="13" y="44"/>
                  </a:lnTo>
                  <a:lnTo>
                    <a:pt x="13" y="42"/>
                  </a:lnTo>
                  <a:lnTo>
                    <a:pt x="13" y="41"/>
                  </a:lnTo>
                  <a:lnTo>
                    <a:pt x="13" y="38"/>
                  </a:lnTo>
                  <a:lnTo>
                    <a:pt x="12" y="38"/>
                  </a:lnTo>
                  <a:lnTo>
                    <a:pt x="12" y="37"/>
                  </a:lnTo>
                  <a:lnTo>
                    <a:pt x="12" y="37"/>
                  </a:lnTo>
                  <a:lnTo>
                    <a:pt x="10" y="34"/>
                  </a:lnTo>
                  <a:lnTo>
                    <a:pt x="10" y="33"/>
                  </a:lnTo>
                  <a:lnTo>
                    <a:pt x="11" y="31"/>
                  </a:lnTo>
                  <a:lnTo>
                    <a:pt x="11" y="30"/>
                  </a:lnTo>
                  <a:lnTo>
                    <a:pt x="12" y="30"/>
                  </a:lnTo>
                  <a:lnTo>
                    <a:pt x="12" y="29"/>
                  </a:lnTo>
                  <a:lnTo>
                    <a:pt x="12" y="29"/>
                  </a:lnTo>
                  <a:lnTo>
                    <a:pt x="11" y="28"/>
                  </a:lnTo>
                  <a:lnTo>
                    <a:pt x="11" y="28"/>
                  </a:lnTo>
                  <a:lnTo>
                    <a:pt x="11" y="27"/>
                  </a:lnTo>
                  <a:lnTo>
                    <a:pt x="12" y="26"/>
                  </a:lnTo>
                  <a:lnTo>
                    <a:pt x="12" y="25"/>
                  </a:lnTo>
                  <a:lnTo>
                    <a:pt x="12" y="23"/>
                  </a:lnTo>
                  <a:lnTo>
                    <a:pt x="12" y="21"/>
                  </a:lnTo>
                  <a:lnTo>
                    <a:pt x="12" y="19"/>
                  </a:lnTo>
                  <a:lnTo>
                    <a:pt x="13" y="18"/>
                  </a:lnTo>
                  <a:lnTo>
                    <a:pt x="15" y="16"/>
                  </a:lnTo>
                  <a:lnTo>
                    <a:pt x="16" y="13"/>
                  </a:lnTo>
                  <a:lnTo>
                    <a:pt x="17" y="12"/>
                  </a:lnTo>
                  <a:lnTo>
                    <a:pt x="18" y="6"/>
                  </a:lnTo>
                  <a:lnTo>
                    <a:pt x="18" y="6"/>
                  </a:lnTo>
                  <a:lnTo>
                    <a:pt x="19" y="6"/>
                  </a:lnTo>
                  <a:lnTo>
                    <a:pt x="21" y="3"/>
                  </a:lnTo>
                  <a:lnTo>
                    <a:pt x="22" y="2"/>
                  </a:lnTo>
                  <a:lnTo>
                    <a:pt x="24" y="2"/>
                  </a:lnTo>
                  <a:lnTo>
                    <a:pt x="26" y="1"/>
                  </a:lnTo>
                  <a:lnTo>
                    <a:pt x="27" y="1"/>
                  </a:lnTo>
                  <a:lnTo>
                    <a:pt x="30" y="1"/>
                  </a:lnTo>
                  <a:lnTo>
                    <a:pt x="31" y="1"/>
                  </a:lnTo>
                  <a:lnTo>
                    <a:pt x="33" y="0"/>
                  </a:lnTo>
                  <a:lnTo>
                    <a:pt x="33" y="0"/>
                  </a:lnTo>
                  <a:lnTo>
                    <a:pt x="34" y="0"/>
                  </a:lnTo>
                  <a:lnTo>
                    <a:pt x="39"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1356"/>
            <p:cNvSpPr>
              <a:spLocks/>
            </p:cNvSpPr>
            <p:nvPr/>
          </p:nvSpPr>
          <p:spPr bwMode="auto">
            <a:xfrm>
              <a:off x="4478338" y="1201738"/>
              <a:ext cx="301625" cy="258763"/>
            </a:xfrm>
            <a:custGeom>
              <a:avLst/>
              <a:gdLst>
                <a:gd name="T0" fmla="*/ 181 w 190"/>
                <a:gd name="T1" fmla="*/ 25 h 163"/>
                <a:gd name="T2" fmla="*/ 186 w 190"/>
                <a:gd name="T3" fmla="*/ 35 h 163"/>
                <a:gd name="T4" fmla="*/ 190 w 190"/>
                <a:gd name="T5" fmla="*/ 43 h 163"/>
                <a:gd name="T6" fmla="*/ 188 w 190"/>
                <a:gd name="T7" fmla="*/ 49 h 163"/>
                <a:gd name="T8" fmla="*/ 187 w 190"/>
                <a:gd name="T9" fmla="*/ 72 h 163"/>
                <a:gd name="T10" fmla="*/ 183 w 190"/>
                <a:gd name="T11" fmla="*/ 94 h 163"/>
                <a:gd name="T12" fmla="*/ 166 w 190"/>
                <a:gd name="T13" fmla="*/ 118 h 163"/>
                <a:gd name="T14" fmla="*/ 162 w 190"/>
                <a:gd name="T15" fmla="*/ 129 h 163"/>
                <a:gd name="T16" fmla="*/ 158 w 190"/>
                <a:gd name="T17" fmla="*/ 138 h 163"/>
                <a:gd name="T18" fmla="*/ 152 w 190"/>
                <a:gd name="T19" fmla="*/ 141 h 163"/>
                <a:gd name="T20" fmla="*/ 146 w 190"/>
                <a:gd name="T21" fmla="*/ 144 h 163"/>
                <a:gd name="T22" fmla="*/ 137 w 190"/>
                <a:gd name="T23" fmla="*/ 141 h 163"/>
                <a:gd name="T24" fmla="*/ 122 w 190"/>
                <a:gd name="T25" fmla="*/ 142 h 163"/>
                <a:gd name="T26" fmla="*/ 110 w 190"/>
                <a:gd name="T27" fmla="*/ 148 h 163"/>
                <a:gd name="T28" fmla="*/ 97 w 190"/>
                <a:gd name="T29" fmla="*/ 142 h 163"/>
                <a:gd name="T30" fmla="*/ 88 w 190"/>
                <a:gd name="T31" fmla="*/ 144 h 163"/>
                <a:gd name="T32" fmla="*/ 84 w 190"/>
                <a:gd name="T33" fmla="*/ 145 h 163"/>
                <a:gd name="T34" fmla="*/ 81 w 190"/>
                <a:gd name="T35" fmla="*/ 144 h 163"/>
                <a:gd name="T36" fmla="*/ 76 w 190"/>
                <a:gd name="T37" fmla="*/ 136 h 163"/>
                <a:gd name="T38" fmla="*/ 70 w 190"/>
                <a:gd name="T39" fmla="*/ 134 h 163"/>
                <a:gd name="T40" fmla="*/ 62 w 190"/>
                <a:gd name="T41" fmla="*/ 134 h 163"/>
                <a:gd name="T42" fmla="*/ 55 w 190"/>
                <a:gd name="T43" fmla="*/ 135 h 163"/>
                <a:gd name="T44" fmla="*/ 49 w 190"/>
                <a:gd name="T45" fmla="*/ 139 h 163"/>
                <a:gd name="T46" fmla="*/ 46 w 190"/>
                <a:gd name="T47" fmla="*/ 149 h 163"/>
                <a:gd name="T48" fmla="*/ 43 w 190"/>
                <a:gd name="T49" fmla="*/ 156 h 163"/>
                <a:gd name="T50" fmla="*/ 42 w 190"/>
                <a:gd name="T51" fmla="*/ 161 h 163"/>
                <a:gd name="T52" fmla="*/ 43 w 190"/>
                <a:gd name="T53" fmla="*/ 163 h 163"/>
                <a:gd name="T54" fmla="*/ 39 w 190"/>
                <a:gd name="T55" fmla="*/ 161 h 163"/>
                <a:gd name="T56" fmla="*/ 34 w 190"/>
                <a:gd name="T57" fmla="*/ 154 h 163"/>
                <a:gd name="T58" fmla="*/ 31 w 190"/>
                <a:gd name="T59" fmla="*/ 155 h 163"/>
                <a:gd name="T60" fmla="*/ 28 w 190"/>
                <a:gd name="T61" fmla="*/ 156 h 163"/>
                <a:gd name="T62" fmla="*/ 27 w 190"/>
                <a:gd name="T63" fmla="*/ 160 h 163"/>
                <a:gd name="T64" fmla="*/ 23 w 190"/>
                <a:gd name="T65" fmla="*/ 154 h 163"/>
                <a:gd name="T66" fmla="*/ 26 w 190"/>
                <a:gd name="T67" fmla="*/ 153 h 163"/>
                <a:gd name="T68" fmla="*/ 23 w 190"/>
                <a:gd name="T69" fmla="*/ 150 h 163"/>
                <a:gd name="T70" fmla="*/ 20 w 190"/>
                <a:gd name="T71" fmla="*/ 151 h 163"/>
                <a:gd name="T72" fmla="*/ 16 w 190"/>
                <a:gd name="T73" fmla="*/ 150 h 163"/>
                <a:gd name="T74" fmla="*/ 10 w 190"/>
                <a:gd name="T75" fmla="*/ 145 h 163"/>
                <a:gd name="T76" fmla="*/ 11 w 190"/>
                <a:gd name="T77" fmla="*/ 141 h 163"/>
                <a:gd name="T78" fmla="*/ 11 w 190"/>
                <a:gd name="T79" fmla="*/ 139 h 163"/>
                <a:gd name="T80" fmla="*/ 9 w 190"/>
                <a:gd name="T81" fmla="*/ 136 h 163"/>
                <a:gd name="T82" fmla="*/ 6 w 190"/>
                <a:gd name="T83" fmla="*/ 135 h 163"/>
                <a:gd name="T84" fmla="*/ 3 w 190"/>
                <a:gd name="T85" fmla="*/ 129 h 163"/>
                <a:gd name="T86" fmla="*/ 0 w 190"/>
                <a:gd name="T87" fmla="*/ 124 h 163"/>
                <a:gd name="T88" fmla="*/ 1 w 190"/>
                <a:gd name="T89" fmla="*/ 119 h 163"/>
                <a:gd name="T90" fmla="*/ 7 w 190"/>
                <a:gd name="T91" fmla="*/ 118 h 163"/>
                <a:gd name="T92" fmla="*/ 14 w 190"/>
                <a:gd name="T93" fmla="*/ 114 h 163"/>
                <a:gd name="T94" fmla="*/ 28 w 190"/>
                <a:gd name="T95" fmla="*/ 113 h 163"/>
                <a:gd name="T96" fmla="*/ 35 w 190"/>
                <a:gd name="T97" fmla="*/ 112 h 163"/>
                <a:gd name="T98" fmla="*/ 41 w 190"/>
                <a:gd name="T99" fmla="*/ 111 h 163"/>
                <a:gd name="T100" fmla="*/ 45 w 190"/>
                <a:gd name="T101" fmla="*/ 107 h 163"/>
                <a:gd name="T102" fmla="*/ 46 w 190"/>
                <a:gd name="T103" fmla="*/ 104 h 163"/>
                <a:gd name="T104" fmla="*/ 49 w 190"/>
                <a:gd name="T105" fmla="*/ 92 h 163"/>
                <a:gd name="T106" fmla="*/ 49 w 190"/>
                <a:gd name="T107" fmla="*/ 82 h 163"/>
                <a:gd name="T108" fmla="*/ 49 w 190"/>
                <a:gd name="T109" fmla="*/ 66 h 163"/>
                <a:gd name="T110" fmla="*/ 54 w 190"/>
                <a:gd name="T111" fmla="*/ 59 h 163"/>
                <a:gd name="T112" fmla="*/ 69 w 190"/>
                <a:gd name="T113" fmla="*/ 55 h 163"/>
                <a:gd name="T114" fmla="*/ 79 w 190"/>
                <a:gd name="T115" fmla="*/ 45 h 163"/>
                <a:gd name="T116" fmla="*/ 92 w 190"/>
                <a:gd name="T117" fmla="*/ 34 h 163"/>
                <a:gd name="T118" fmla="*/ 117 w 190"/>
                <a:gd name="T119" fmla="*/ 16 h 163"/>
                <a:gd name="T120" fmla="*/ 142 w 190"/>
                <a:gd name="T121" fmla="*/ 0 h 163"/>
                <a:gd name="T122" fmla="*/ 161 w 190"/>
                <a:gd name="T123" fmla="*/ 5 h 163"/>
                <a:gd name="T124" fmla="*/ 169 w 190"/>
                <a:gd name="T125" fmla="*/ 1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0" h="163">
                  <a:moveTo>
                    <a:pt x="178" y="7"/>
                  </a:moveTo>
                  <a:lnTo>
                    <a:pt x="179" y="14"/>
                  </a:lnTo>
                  <a:lnTo>
                    <a:pt x="180" y="21"/>
                  </a:lnTo>
                  <a:lnTo>
                    <a:pt x="181" y="25"/>
                  </a:lnTo>
                  <a:lnTo>
                    <a:pt x="181" y="27"/>
                  </a:lnTo>
                  <a:lnTo>
                    <a:pt x="181" y="27"/>
                  </a:lnTo>
                  <a:lnTo>
                    <a:pt x="182" y="28"/>
                  </a:lnTo>
                  <a:lnTo>
                    <a:pt x="186" y="35"/>
                  </a:lnTo>
                  <a:lnTo>
                    <a:pt x="185" y="36"/>
                  </a:lnTo>
                  <a:lnTo>
                    <a:pt x="186" y="38"/>
                  </a:lnTo>
                  <a:lnTo>
                    <a:pt x="187" y="39"/>
                  </a:lnTo>
                  <a:lnTo>
                    <a:pt x="190" y="43"/>
                  </a:lnTo>
                  <a:lnTo>
                    <a:pt x="190" y="43"/>
                  </a:lnTo>
                  <a:lnTo>
                    <a:pt x="190" y="44"/>
                  </a:lnTo>
                  <a:lnTo>
                    <a:pt x="188" y="48"/>
                  </a:lnTo>
                  <a:lnTo>
                    <a:pt x="188" y="49"/>
                  </a:lnTo>
                  <a:lnTo>
                    <a:pt x="187" y="55"/>
                  </a:lnTo>
                  <a:lnTo>
                    <a:pt x="187" y="59"/>
                  </a:lnTo>
                  <a:lnTo>
                    <a:pt x="187" y="64"/>
                  </a:lnTo>
                  <a:lnTo>
                    <a:pt x="187" y="72"/>
                  </a:lnTo>
                  <a:lnTo>
                    <a:pt x="186" y="77"/>
                  </a:lnTo>
                  <a:lnTo>
                    <a:pt x="186" y="84"/>
                  </a:lnTo>
                  <a:lnTo>
                    <a:pt x="186" y="91"/>
                  </a:lnTo>
                  <a:lnTo>
                    <a:pt x="183" y="94"/>
                  </a:lnTo>
                  <a:lnTo>
                    <a:pt x="177" y="101"/>
                  </a:lnTo>
                  <a:lnTo>
                    <a:pt x="173" y="107"/>
                  </a:lnTo>
                  <a:lnTo>
                    <a:pt x="171" y="111"/>
                  </a:lnTo>
                  <a:lnTo>
                    <a:pt x="166" y="118"/>
                  </a:lnTo>
                  <a:lnTo>
                    <a:pt x="163" y="122"/>
                  </a:lnTo>
                  <a:lnTo>
                    <a:pt x="162" y="125"/>
                  </a:lnTo>
                  <a:lnTo>
                    <a:pt x="161" y="126"/>
                  </a:lnTo>
                  <a:lnTo>
                    <a:pt x="162" y="129"/>
                  </a:lnTo>
                  <a:lnTo>
                    <a:pt x="163" y="135"/>
                  </a:lnTo>
                  <a:lnTo>
                    <a:pt x="161" y="135"/>
                  </a:lnTo>
                  <a:lnTo>
                    <a:pt x="160" y="135"/>
                  </a:lnTo>
                  <a:lnTo>
                    <a:pt x="158" y="138"/>
                  </a:lnTo>
                  <a:lnTo>
                    <a:pt x="157" y="138"/>
                  </a:lnTo>
                  <a:lnTo>
                    <a:pt x="155" y="139"/>
                  </a:lnTo>
                  <a:lnTo>
                    <a:pt x="153" y="140"/>
                  </a:lnTo>
                  <a:lnTo>
                    <a:pt x="152" y="141"/>
                  </a:lnTo>
                  <a:lnTo>
                    <a:pt x="150" y="143"/>
                  </a:lnTo>
                  <a:lnTo>
                    <a:pt x="150" y="144"/>
                  </a:lnTo>
                  <a:lnTo>
                    <a:pt x="148" y="145"/>
                  </a:lnTo>
                  <a:lnTo>
                    <a:pt x="146" y="144"/>
                  </a:lnTo>
                  <a:lnTo>
                    <a:pt x="144" y="143"/>
                  </a:lnTo>
                  <a:lnTo>
                    <a:pt x="141" y="142"/>
                  </a:lnTo>
                  <a:lnTo>
                    <a:pt x="138" y="141"/>
                  </a:lnTo>
                  <a:lnTo>
                    <a:pt x="137" y="141"/>
                  </a:lnTo>
                  <a:lnTo>
                    <a:pt x="132" y="141"/>
                  </a:lnTo>
                  <a:lnTo>
                    <a:pt x="125" y="141"/>
                  </a:lnTo>
                  <a:lnTo>
                    <a:pt x="122" y="142"/>
                  </a:lnTo>
                  <a:lnTo>
                    <a:pt x="122" y="142"/>
                  </a:lnTo>
                  <a:lnTo>
                    <a:pt x="120" y="143"/>
                  </a:lnTo>
                  <a:lnTo>
                    <a:pt x="119" y="144"/>
                  </a:lnTo>
                  <a:lnTo>
                    <a:pt x="115" y="148"/>
                  </a:lnTo>
                  <a:lnTo>
                    <a:pt x="110" y="148"/>
                  </a:lnTo>
                  <a:lnTo>
                    <a:pt x="107" y="147"/>
                  </a:lnTo>
                  <a:lnTo>
                    <a:pt x="105" y="147"/>
                  </a:lnTo>
                  <a:lnTo>
                    <a:pt x="102" y="145"/>
                  </a:lnTo>
                  <a:lnTo>
                    <a:pt x="97" y="142"/>
                  </a:lnTo>
                  <a:lnTo>
                    <a:pt x="96" y="141"/>
                  </a:lnTo>
                  <a:lnTo>
                    <a:pt x="93" y="141"/>
                  </a:lnTo>
                  <a:lnTo>
                    <a:pt x="93" y="141"/>
                  </a:lnTo>
                  <a:lnTo>
                    <a:pt x="88" y="144"/>
                  </a:lnTo>
                  <a:lnTo>
                    <a:pt x="87" y="144"/>
                  </a:lnTo>
                  <a:lnTo>
                    <a:pt x="85" y="144"/>
                  </a:lnTo>
                  <a:lnTo>
                    <a:pt x="85" y="145"/>
                  </a:lnTo>
                  <a:lnTo>
                    <a:pt x="84" y="145"/>
                  </a:lnTo>
                  <a:lnTo>
                    <a:pt x="83" y="146"/>
                  </a:lnTo>
                  <a:lnTo>
                    <a:pt x="83" y="145"/>
                  </a:lnTo>
                  <a:lnTo>
                    <a:pt x="82" y="145"/>
                  </a:lnTo>
                  <a:lnTo>
                    <a:pt x="81" y="144"/>
                  </a:lnTo>
                  <a:lnTo>
                    <a:pt x="79" y="141"/>
                  </a:lnTo>
                  <a:lnTo>
                    <a:pt x="78" y="140"/>
                  </a:lnTo>
                  <a:lnTo>
                    <a:pt x="78" y="139"/>
                  </a:lnTo>
                  <a:lnTo>
                    <a:pt x="76" y="136"/>
                  </a:lnTo>
                  <a:lnTo>
                    <a:pt x="75" y="136"/>
                  </a:lnTo>
                  <a:lnTo>
                    <a:pt x="74" y="135"/>
                  </a:lnTo>
                  <a:lnTo>
                    <a:pt x="74" y="136"/>
                  </a:lnTo>
                  <a:lnTo>
                    <a:pt x="70" y="134"/>
                  </a:lnTo>
                  <a:lnTo>
                    <a:pt x="65" y="133"/>
                  </a:lnTo>
                  <a:lnTo>
                    <a:pt x="64" y="133"/>
                  </a:lnTo>
                  <a:lnTo>
                    <a:pt x="64" y="133"/>
                  </a:lnTo>
                  <a:lnTo>
                    <a:pt x="62" y="134"/>
                  </a:lnTo>
                  <a:lnTo>
                    <a:pt x="61" y="134"/>
                  </a:lnTo>
                  <a:lnTo>
                    <a:pt x="58" y="134"/>
                  </a:lnTo>
                  <a:lnTo>
                    <a:pt x="57" y="134"/>
                  </a:lnTo>
                  <a:lnTo>
                    <a:pt x="55" y="135"/>
                  </a:lnTo>
                  <a:lnTo>
                    <a:pt x="53" y="135"/>
                  </a:lnTo>
                  <a:lnTo>
                    <a:pt x="52" y="136"/>
                  </a:lnTo>
                  <a:lnTo>
                    <a:pt x="50" y="139"/>
                  </a:lnTo>
                  <a:lnTo>
                    <a:pt x="49" y="139"/>
                  </a:lnTo>
                  <a:lnTo>
                    <a:pt x="49" y="139"/>
                  </a:lnTo>
                  <a:lnTo>
                    <a:pt x="48" y="145"/>
                  </a:lnTo>
                  <a:lnTo>
                    <a:pt x="47" y="146"/>
                  </a:lnTo>
                  <a:lnTo>
                    <a:pt x="46" y="149"/>
                  </a:lnTo>
                  <a:lnTo>
                    <a:pt x="44" y="151"/>
                  </a:lnTo>
                  <a:lnTo>
                    <a:pt x="43" y="152"/>
                  </a:lnTo>
                  <a:lnTo>
                    <a:pt x="43" y="154"/>
                  </a:lnTo>
                  <a:lnTo>
                    <a:pt x="43" y="156"/>
                  </a:lnTo>
                  <a:lnTo>
                    <a:pt x="43" y="158"/>
                  </a:lnTo>
                  <a:lnTo>
                    <a:pt x="43" y="159"/>
                  </a:lnTo>
                  <a:lnTo>
                    <a:pt x="42" y="160"/>
                  </a:lnTo>
                  <a:lnTo>
                    <a:pt x="42" y="161"/>
                  </a:lnTo>
                  <a:lnTo>
                    <a:pt x="42" y="161"/>
                  </a:lnTo>
                  <a:lnTo>
                    <a:pt x="43" y="162"/>
                  </a:lnTo>
                  <a:lnTo>
                    <a:pt x="43" y="162"/>
                  </a:lnTo>
                  <a:lnTo>
                    <a:pt x="43" y="163"/>
                  </a:lnTo>
                  <a:lnTo>
                    <a:pt x="42" y="163"/>
                  </a:lnTo>
                  <a:lnTo>
                    <a:pt x="41" y="162"/>
                  </a:lnTo>
                  <a:lnTo>
                    <a:pt x="40" y="161"/>
                  </a:lnTo>
                  <a:lnTo>
                    <a:pt x="39" y="161"/>
                  </a:lnTo>
                  <a:lnTo>
                    <a:pt x="39" y="160"/>
                  </a:lnTo>
                  <a:lnTo>
                    <a:pt x="38" y="159"/>
                  </a:lnTo>
                  <a:lnTo>
                    <a:pt x="37" y="157"/>
                  </a:lnTo>
                  <a:lnTo>
                    <a:pt x="34" y="154"/>
                  </a:lnTo>
                  <a:lnTo>
                    <a:pt x="33" y="154"/>
                  </a:lnTo>
                  <a:lnTo>
                    <a:pt x="33" y="154"/>
                  </a:lnTo>
                  <a:lnTo>
                    <a:pt x="32" y="154"/>
                  </a:lnTo>
                  <a:lnTo>
                    <a:pt x="31" y="155"/>
                  </a:lnTo>
                  <a:lnTo>
                    <a:pt x="31" y="155"/>
                  </a:lnTo>
                  <a:lnTo>
                    <a:pt x="30" y="155"/>
                  </a:lnTo>
                  <a:lnTo>
                    <a:pt x="29" y="155"/>
                  </a:lnTo>
                  <a:lnTo>
                    <a:pt x="28" y="156"/>
                  </a:lnTo>
                  <a:lnTo>
                    <a:pt x="28" y="156"/>
                  </a:lnTo>
                  <a:lnTo>
                    <a:pt x="28" y="159"/>
                  </a:lnTo>
                  <a:lnTo>
                    <a:pt x="28" y="160"/>
                  </a:lnTo>
                  <a:lnTo>
                    <a:pt x="27" y="160"/>
                  </a:lnTo>
                  <a:lnTo>
                    <a:pt x="26" y="157"/>
                  </a:lnTo>
                  <a:lnTo>
                    <a:pt x="23" y="155"/>
                  </a:lnTo>
                  <a:lnTo>
                    <a:pt x="23" y="155"/>
                  </a:lnTo>
                  <a:lnTo>
                    <a:pt x="23" y="154"/>
                  </a:lnTo>
                  <a:lnTo>
                    <a:pt x="23" y="154"/>
                  </a:lnTo>
                  <a:lnTo>
                    <a:pt x="25" y="154"/>
                  </a:lnTo>
                  <a:lnTo>
                    <a:pt x="26" y="153"/>
                  </a:lnTo>
                  <a:lnTo>
                    <a:pt x="26" y="153"/>
                  </a:lnTo>
                  <a:lnTo>
                    <a:pt x="26" y="153"/>
                  </a:lnTo>
                  <a:lnTo>
                    <a:pt x="26" y="152"/>
                  </a:lnTo>
                  <a:lnTo>
                    <a:pt x="25" y="150"/>
                  </a:lnTo>
                  <a:lnTo>
                    <a:pt x="23" y="150"/>
                  </a:lnTo>
                  <a:lnTo>
                    <a:pt x="23" y="149"/>
                  </a:lnTo>
                  <a:lnTo>
                    <a:pt x="22" y="149"/>
                  </a:lnTo>
                  <a:lnTo>
                    <a:pt x="22" y="149"/>
                  </a:lnTo>
                  <a:lnTo>
                    <a:pt x="20" y="151"/>
                  </a:lnTo>
                  <a:lnTo>
                    <a:pt x="20" y="151"/>
                  </a:lnTo>
                  <a:lnTo>
                    <a:pt x="18" y="151"/>
                  </a:lnTo>
                  <a:lnTo>
                    <a:pt x="17" y="150"/>
                  </a:lnTo>
                  <a:lnTo>
                    <a:pt x="16" y="150"/>
                  </a:lnTo>
                  <a:lnTo>
                    <a:pt x="14" y="148"/>
                  </a:lnTo>
                  <a:lnTo>
                    <a:pt x="12" y="145"/>
                  </a:lnTo>
                  <a:lnTo>
                    <a:pt x="10" y="145"/>
                  </a:lnTo>
                  <a:lnTo>
                    <a:pt x="10" y="145"/>
                  </a:lnTo>
                  <a:lnTo>
                    <a:pt x="10" y="143"/>
                  </a:lnTo>
                  <a:lnTo>
                    <a:pt x="10" y="141"/>
                  </a:lnTo>
                  <a:lnTo>
                    <a:pt x="10" y="141"/>
                  </a:lnTo>
                  <a:lnTo>
                    <a:pt x="11" y="141"/>
                  </a:lnTo>
                  <a:lnTo>
                    <a:pt x="12" y="141"/>
                  </a:lnTo>
                  <a:lnTo>
                    <a:pt x="13" y="141"/>
                  </a:lnTo>
                  <a:lnTo>
                    <a:pt x="12" y="140"/>
                  </a:lnTo>
                  <a:lnTo>
                    <a:pt x="11" y="139"/>
                  </a:lnTo>
                  <a:lnTo>
                    <a:pt x="10" y="138"/>
                  </a:lnTo>
                  <a:lnTo>
                    <a:pt x="10" y="138"/>
                  </a:lnTo>
                  <a:lnTo>
                    <a:pt x="9" y="136"/>
                  </a:lnTo>
                  <a:lnTo>
                    <a:pt x="9" y="136"/>
                  </a:lnTo>
                  <a:lnTo>
                    <a:pt x="8" y="136"/>
                  </a:lnTo>
                  <a:lnTo>
                    <a:pt x="7" y="135"/>
                  </a:lnTo>
                  <a:lnTo>
                    <a:pt x="7" y="135"/>
                  </a:lnTo>
                  <a:lnTo>
                    <a:pt x="6" y="135"/>
                  </a:lnTo>
                  <a:lnTo>
                    <a:pt x="5" y="133"/>
                  </a:lnTo>
                  <a:lnTo>
                    <a:pt x="4" y="131"/>
                  </a:lnTo>
                  <a:lnTo>
                    <a:pt x="3" y="130"/>
                  </a:lnTo>
                  <a:lnTo>
                    <a:pt x="3" y="129"/>
                  </a:lnTo>
                  <a:lnTo>
                    <a:pt x="3" y="128"/>
                  </a:lnTo>
                  <a:lnTo>
                    <a:pt x="3" y="127"/>
                  </a:lnTo>
                  <a:lnTo>
                    <a:pt x="2" y="126"/>
                  </a:lnTo>
                  <a:lnTo>
                    <a:pt x="0" y="124"/>
                  </a:lnTo>
                  <a:lnTo>
                    <a:pt x="1" y="122"/>
                  </a:lnTo>
                  <a:lnTo>
                    <a:pt x="1" y="120"/>
                  </a:lnTo>
                  <a:lnTo>
                    <a:pt x="1" y="119"/>
                  </a:lnTo>
                  <a:lnTo>
                    <a:pt x="1" y="119"/>
                  </a:lnTo>
                  <a:lnTo>
                    <a:pt x="1" y="118"/>
                  </a:lnTo>
                  <a:lnTo>
                    <a:pt x="2" y="118"/>
                  </a:lnTo>
                  <a:lnTo>
                    <a:pt x="4" y="118"/>
                  </a:lnTo>
                  <a:lnTo>
                    <a:pt x="7" y="118"/>
                  </a:lnTo>
                  <a:lnTo>
                    <a:pt x="10" y="118"/>
                  </a:lnTo>
                  <a:lnTo>
                    <a:pt x="10" y="118"/>
                  </a:lnTo>
                  <a:lnTo>
                    <a:pt x="12" y="116"/>
                  </a:lnTo>
                  <a:lnTo>
                    <a:pt x="14" y="114"/>
                  </a:lnTo>
                  <a:lnTo>
                    <a:pt x="17" y="114"/>
                  </a:lnTo>
                  <a:lnTo>
                    <a:pt x="20" y="113"/>
                  </a:lnTo>
                  <a:lnTo>
                    <a:pt x="23" y="113"/>
                  </a:lnTo>
                  <a:lnTo>
                    <a:pt x="28" y="113"/>
                  </a:lnTo>
                  <a:lnTo>
                    <a:pt x="31" y="113"/>
                  </a:lnTo>
                  <a:lnTo>
                    <a:pt x="35" y="113"/>
                  </a:lnTo>
                  <a:lnTo>
                    <a:pt x="35" y="112"/>
                  </a:lnTo>
                  <a:lnTo>
                    <a:pt x="35" y="112"/>
                  </a:lnTo>
                  <a:lnTo>
                    <a:pt x="36" y="112"/>
                  </a:lnTo>
                  <a:lnTo>
                    <a:pt x="38" y="112"/>
                  </a:lnTo>
                  <a:lnTo>
                    <a:pt x="41" y="113"/>
                  </a:lnTo>
                  <a:lnTo>
                    <a:pt x="41" y="111"/>
                  </a:lnTo>
                  <a:lnTo>
                    <a:pt x="43" y="109"/>
                  </a:lnTo>
                  <a:lnTo>
                    <a:pt x="45" y="108"/>
                  </a:lnTo>
                  <a:lnTo>
                    <a:pt x="45" y="108"/>
                  </a:lnTo>
                  <a:lnTo>
                    <a:pt x="45" y="107"/>
                  </a:lnTo>
                  <a:lnTo>
                    <a:pt x="45" y="106"/>
                  </a:lnTo>
                  <a:lnTo>
                    <a:pt x="46" y="105"/>
                  </a:lnTo>
                  <a:lnTo>
                    <a:pt x="46" y="105"/>
                  </a:lnTo>
                  <a:lnTo>
                    <a:pt x="46" y="104"/>
                  </a:lnTo>
                  <a:lnTo>
                    <a:pt x="47" y="100"/>
                  </a:lnTo>
                  <a:lnTo>
                    <a:pt x="48" y="98"/>
                  </a:lnTo>
                  <a:lnTo>
                    <a:pt x="49" y="95"/>
                  </a:lnTo>
                  <a:lnTo>
                    <a:pt x="49" y="92"/>
                  </a:lnTo>
                  <a:lnTo>
                    <a:pt x="49" y="90"/>
                  </a:lnTo>
                  <a:lnTo>
                    <a:pt x="49" y="90"/>
                  </a:lnTo>
                  <a:lnTo>
                    <a:pt x="49" y="86"/>
                  </a:lnTo>
                  <a:lnTo>
                    <a:pt x="49" y="82"/>
                  </a:lnTo>
                  <a:lnTo>
                    <a:pt x="49" y="78"/>
                  </a:lnTo>
                  <a:lnTo>
                    <a:pt x="49" y="74"/>
                  </a:lnTo>
                  <a:lnTo>
                    <a:pt x="49" y="71"/>
                  </a:lnTo>
                  <a:lnTo>
                    <a:pt x="49" y="66"/>
                  </a:lnTo>
                  <a:lnTo>
                    <a:pt x="49" y="62"/>
                  </a:lnTo>
                  <a:lnTo>
                    <a:pt x="49" y="60"/>
                  </a:lnTo>
                  <a:lnTo>
                    <a:pt x="52" y="59"/>
                  </a:lnTo>
                  <a:lnTo>
                    <a:pt x="54" y="59"/>
                  </a:lnTo>
                  <a:lnTo>
                    <a:pt x="58" y="58"/>
                  </a:lnTo>
                  <a:lnTo>
                    <a:pt x="63" y="57"/>
                  </a:lnTo>
                  <a:lnTo>
                    <a:pt x="68" y="56"/>
                  </a:lnTo>
                  <a:lnTo>
                    <a:pt x="69" y="55"/>
                  </a:lnTo>
                  <a:lnTo>
                    <a:pt x="72" y="52"/>
                  </a:lnTo>
                  <a:lnTo>
                    <a:pt x="74" y="50"/>
                  </a:lnTo>
                  <a:lnTo>
                    <a:pt x="77" y="47"/>
                  </a:lnTo>
                  <a:lnTo>
                    <a:pt x="79" y="45"/>
                  </a:lnTo>
                  <a:lnTo>
                    <a:pt x="82" y="42"/>
                  </a:lnTo>
                  <a:lnTo>
                    <a:pt x="85" y="39"/>
                  </a:lnTo>
                  <a:lnTo>
                    <a:pt x="88" y="36"/>
                  </a:lnTo>
                  <a:lnTo>
                    <a:pt x="92" y="34"/>
                  </a:lnTo>
                  <a:lnTo>
                    <a:pt x="99" y="28"/>
                  </a:lnTo>
                  <a:lnTo>
                    <a:pt x="105" y="24"/>
                  </a:lnTo>
                  <a:lnTo>
                    <a:pt x="111" y="20"/>
                  </a:lnTo>
                  <a:lnTo>
                    <a:pt x="117" y="16"/>
                  </a:lnTo>
                  <a:lnTo>
                    <a:pt x="123" y="12"/>
                  </a:lnTo>
                  <a:lnTo>
                    <a:pt x="130" y="8"/>
                  </a:lnTo>
                  <a:lnTo>
                    <a:pt x="136" y="4"/>
                  </a:lnTo>
                  <a:lnTo>
                    <a:pt x="142" y="0"/>
                  </a:lnTo>
                  <a:lnTo>
                    <a:pt x="148" y="1"/>
                  </a:lnTo>
                  <a:lnTo>
                    <a:pt x="154" y="3"/>
                  </a:lnTo>
                  <a:lnTo>
                    <a:pt x="159" y="4"/>
                  </a:lnTo>
                  <a:lnTo>
                    <a:pt x="161" y="5"/>
                  </a:lnTo>
                  <a:lnTo>
                    <a:pt x="165" y="8"/>
                  </a:lnTo>
                  <a:lnTo>
                    <a:pt x="169" y="12"/>
                  </a:lnTo>
                  <a:lnTo>
                    <a:pt x="169" y="12"/>
                  </a:lnTo>
                  <a:lnTo>
                    <a:pt x="169" y="12"/>
                  </a:lnTo>
                  <a:lnTo>
                    <a:pt x="173" y="10"/>
                  </a:lnTo>
                  <a:lnTo>
                    <a:pt x="178" y="7"/>
                  </a:lnTo>
                  <a:lnTo>
                    <a:pt x="178" y="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1357"/>
            <p:cNvSpPr>
              <a:spLocks/>
            </p:cNvSpPr>
            <p:nvPr/>
          </p:nvSpPr>
          <p:spPr bwMode="auto">
            <a:xfrm>
              <a:off x="2781300" y="1387476"/>
              <a:ext cx="92075" cy="95250"/>
            </a:xfrm>
            <a:custGeom>
              <a:avLst/>
              <a:gdLst>
                <a:gd name="T0" fmla="*/ 57 w 58"/>
                <a:gd name="T1" fmla="*/ 1 h 60"/>
                <a:gd name="T2" fmla="*/ 56 w 58"/>
                <a:gd name="T3" fmla="*/ 2 h 60"/>
                <a:gd name="T4" fmla="*/ 55 w 58"/>
                <a:gd name="T5" fmla="*/ 3 h 60"/>
                <a:gd name="T6" fmla="*/ 56 w 58"/>
                <a:gd name="T7" fmla="*/ 4 h 60"/>
                <a:gd name="T8" fmla="*/ 55 w 58"/>
                <a:gd name="T9" fmla="*/ 12 h 60"/>
                <a:gd name="T10" fmla="*/ 52 w 58"/>
                <a:gd name="T11" fmla="*/ 18 h 60"/>
                <a:gd name="T12" fmla="*/ 50 w 58"/>
                <a:gd name="T13" fmla="*/ 34 h 60"/>
                <a:gd name="T14" fmla="*/ 50 w 58"/>
                <a:gd name="T15" fmla="*/ 37 h 60"/>
                <a:gd name="T16" fmla="*/ 49 w 58"/>
                <a:gd name="T17" fmla="*/ 35 h 60"/>
                <a:gd name="T18" fmla="*/ 50 w 58"/>
                <a:gd name="T19" fmla="*/ 32 h 60"/>
                <a:gd name="T20" fmla="*/ 48 w 58"/>
                <a:gd name="T21" fmla="*/ 35 h 60"/>
                <a:gd name="T22" fmla="*/ 49 w 58"/>
                <a:gd name="T23" fmla="*/ 37 h 60"/>
                <a:gd name="T24" fmla="*/ 48 w 58"/>
                <a:gd name="T25" fmla="*/ 42 h 60"/>
                <a:gd name="T26" fmla="*/ 47 w 58"/>
                <a:gd name="T27" fmla="*/ 41 h 60"/>
                <a:gd name="T28" fmla="*/ 46 w 58"/>
                <a:gd name="T29" fmla="*/ 43 h 60"/>
                <a:gd name="T30" fmla="*/ 47 w 58"/>
                <a:gd name="T31" fmla="*/ 44 h 60"/>
                <a:gd name="T32" fmla="*/ 48 w 58"/>
                <a:gd name="T33" fmla="*/ 47 h 60"/>
                <a:gd name="T34" fmla="*/ 46 w 58"/>
                <a:gd name="T35" fmla="*/ 50 h 60"/>
                <a:gd name="T36" fmla="*/ 45 w 58"/>
                <a:gd name="T37" fmla="*/ 54 h 60"/>
                <a:gd name="T38" fmla="*/ 48 w 58"/>
                <a:gd name="T39" fmla="*/ 58 h 60"/>
                <a:gd name="T40" fmla="*/ 45 w 58"/>
                <a:gd name="T41" fmla="*/ 60 h 60"/>
                <a:gd name="T42" fmla="*/ 41 w 58"/>
                <a:gd name="T43" fmla="*/ 59 h 60"/>
                <a:gd name="T44" fmla="*/ 40 w 58"/>
                <a:gd name="T45" fmla="*/ 58 h 60"/>
                <a:gd name="T46" fmla="*/ 37 w 58"/>
                <a:gd name="T47" fmla="*/ 57 h 60"/>
                <a:gd name="T48" fmla="*/ 33 w 58"/>
                <a:gd name="T49" fmla="*/ 56 h 60"/>
                <a:gd name="T50" fmla="*/ 26 w 58"/>
                <a:gd name="T51" fmla="*/ 54 h 60"/>
                <a:gd name="T52" fmla="*/ 23 w 58"/>
                <a:gd name="T53" fmla="*/ 53 h 60"/>
                <a:gd name="T54" fmla="*/ 22 w 58"/>
                <a:gd name="T55" fmla="*/ 54 h 60"/>
                <a:gd name="T56" fmla="*/ 22 w 58"/>
                <a:gd name="T57" fmla="*/ 54 h 60"/>
                <a:gd name="T58" fmla="*/ 14 w 58"/>
                <a:gd name="T59" fmla="*/ 46 h 60"/>
                <a:gd name="T60" fmla="*/ 10 w 58"/>
                <a:gd name="T61" fmla="*/ 39 h 60"/>
                <a:gd name="T62" fmla="*/ 2 w 58"/>
                <a:gd name="T63" fmla="*/ 32 h 60"/>
                <a:gd name="T64" fmla="*/ 1 w 58"/>
                <a:gd name="T65" fmla="*/ 28 h 60"/>
                <a:gd name="T66" fmla="*/ 3 w 58"/>
                <a:gd name="T67" fmla="*/ 30 h 60"/>
                <a:gd name="T68" fmla="*/ 5 w 58"/>
                <a:gd name="T69" fmla="*/ 29 h 60"/>
                <a:gd name="T70" fmla="*/ 10 w 58"/>
                <a:gd name="T71" fmla="*/ 28 h 60"/>
                <a:gd name="T72" fmla="*/ 10 w 58"/>
                <a:gd name="T73" fmla="*/ 26 h 60"/>
                <a:gd name="T74" fmla="*/ 13 w 58"/>
                <a:gd name="T75" fmla="*/ 25 h 60"/>
                <a:gd name="T76" fmla="*/ 13 w 58"/>
                <a:gd name="T77" fmla="*/ 19 h 60"/>
                <a:gd name="T78" fmla="*/ 13 w 58"/>
                <a:gd name="T79" fmla="*/ 17 h 60"/>
                <a:gd name="T80" fmla="*/ 18 w 58"/>
                <a:gd name="T81" fmla="*/ 17 h 60"/>
                <a:gd name="T82" fmla="*/ 21 w 58"/>
                <a:gd name="T83" fmla="*/ 14 h 60"/>
                <a:gd name="T84" fmla="*/ 24 w 58"/>
                <a:gd name="T85" fmla="*/ 16 h 60"/>
                <a:gd name="T86" fmla="*/ 25 w 58"/>
                <a:gd name="T87" fmla="*/ 16 h 60"/>
                <a:gd name="T88" fmla="*/ 27 w 58"/>
                <a:gd name="T89" fmla="*/ 14 h 60"/>
                <a:gd name="T90" fmla="*/ 31 w 58"/>
                <a:gd name="T91" fmla="*/ 10 h 60"/>
                <a:gd name="T92" fmla="*/ 32 w 58"/>
                <a:gd name="T93" fmla="*/ 9 h 60"/>
                <a:gd name="T94" fmla="*/ 33 w 58"/>
                <a:gd name="T95" fmla="*/ 6 h 60"/>
                <a:gd name="T96" fmla="*/ 34 w 58"/>
                <a:gd name="T97" fmla="*/ 5 h 60"/>
                <a:gd name="T98" fmla="*/ 37 w 58"/>
                <a:gd name="T99" fmla="*/ 3 h 60"/>
                <a:gd name="T100" fmla="*/ 40 w 58"/>
                <a:gd name="T101" fmla="*/ 5 h 60"/>
                <a:gd name="T102" fmla="*/ 43 w 58"/>
                <a:gd name="T103" fmla="*/ 5 h 60"/>
                <a:gd name="T104" fmla="*/ 44 w 58"/>
                <a:gd name="T105" fmla="*/ 5 h 60"/>
                <a:gd name="T106" fmla="*/ 45 w 58"/>
                <a:gd name="T107" fmla="*/ 4 h 60"/>
                <a:gd name="T108" fmla="*/ 46 w 58"/>
                <a:gd name="T109" fmla="*/ 4 h 60"/>
                <a:gd name="T110" fmla="*/ 48 w 58"/>
                <a:gd name="T111" fmla="*/ 4 h 60"/>
                <a:gd name="T112" fmla="*/ 52 w 58"/>
                <a:gd name="T113" fmla="*/ 2 h 60"/>
                <a:gd name="T114" fmla="*/ 53 w 58"/>
                <a:gd name="T115" fmla="*/ 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 h="60">
                  <a:moveTo>
                    <a:pt x="58" y="1"/>
                  </a:moveTo>
                  <a:lnTo>
                    <a:pt x="57" y="1"/>
                  </a:lnTo>
                  <a:lnTo>
                    <a:pt x="57" y="1"/>
                  </a:lnTo>
                  <a:lnTo>
                    <a:pt x="56" y="3"/>
                  </a:lnTo>
                  <a:lnTo>
                    <a:pt x="56" y="3"/>
                  </a:lnTo>
                  <a:lnTo>
                    <a:pt x="56" y="2"/>
                  </a:lnTo>
                  <a:lnTo>
                    <a:pt x="56" y="2"/>
                  </a:lnTo>
                  <a:lnTo>
                    <a:pt x="55" y="2"/>
                  </a:lnTo>
                  <a:lnTo>
                    <a:pt x="55" y="3"/>
                  </a:lnTo>
                  <a:lnTo>
                    <a:pt x="55" y="4"/>
                  </a:lnTo>
                  <a:lnTo>
                    <a:pt x="55" y="4"/>
                  </a:lnTo>
                  <a:lnTo>
                    <a:pt x="56" y="4"/>
                  </a:lnTo>
                  <a:lnTo>
                    <a:pt x="57" y="9"/>
                  </a:lnTo>
                  <a:lnTo>
                    <a:pt x="56" y="10"/>
                  </a:lnTo>
                  <a:lnTo>
                    <a:pt x="55" y="12"/>
                  </a:lnTo>
                  <a:lnTo>
                    <a:pt x="54" y="13"/>
                  </a:lnTo>
                  <a:lnTo>
                    <a:pt x="54" y="14"/>
                  </a:lnTo>
                  <a:lnTo>
                    <a:pt x="52" y="18"/>
                  </a:lnTo>
                  <a:lnTo>
                    <a:pt x="51" y="24"/>
                  </a:lnTo>
                  <a:lnTo>
                    <a:pt x="51" y="29"/>
                  </a:lnTo>
                  <a:lnTo>
                    <a:pt x="50" y="34"/>
                  </a:lnTo>
                  <a:lnTo>
                    <a:pt x="51" y="35"/>
                  </a:lnTo>
                  <a:lnTo>
                    <a:pt x="51" y="36"/>
                  </a:lnTo>
                  <a:lnTo>
                    <a:pt x="50" y="37"/>
                  </a:lnTo>
                  <a:lnTo>
                    <a:pt x="50" y="37"/>
                  </a:lnTo>
                  <a:lnTo>
                    <a:pt x="49" y="36"/>
                  </a:lnTo>
                  <a:lnTo>
                    <a:pt x="49" y="35"/>
                  </a:lnTo>
                  <a:lnTo>
                    <a:pt x="50" y="34"/>
                  </a:lnTo>
                  <a:lnTo>
                    <a:pt x="50" y="33"/>
                  </a:lnTo>
                  <a:lnTo>
                    <a:pt x="50" y="32"/>
                  </a:lnTo>
                  <a:lnTo>
                    <a:pt x="49" y="34"/>
                  </a:lnTo>
                  <a:lnTo>
                    <a:pt x="49" y="34"/>
                  </a:lnTo>
                  <a:lnTo>
                    <a:pt x="48" y="35"/>
                  </a:lnTo>
                  <a:lnTo>
                    <a:pt x="48" y="35"/>
                  </a:lnTo>
                  <a:lnTo>
                    <a:pt x="48" y="37"/>
                  </a:lnTo>
                  <a:lnTo>
                    <a:pt x="49" y="37"/>
                  </a:lnTo>
                  <a:lnTo>
                    <a:pt x="49" y="38"/>
                  </a:lnTo>
                  <a:lnTo>
                    <a:pt x="49" y="39"/>
                  </a:lnTo>
                  <a:lnTo>
                    <a:pt x="48" y="42"/>
                  </a:lnTo>
                  <a:lnTo>
                    <a:pt x="48" y="42"/>
                  </a:lnTo>
                  <a:lnTo>
                    <a:pt x="48" y="41"/>
                  </a:lnTo>
                  <a:lnTo>
                    <a:pt x="47" y="41"/>
                  </a:lnTo>
                  <a:lnTo>
                    <a:pt x="47" y="42"/>
                  </a:lnTo>
                  <a:lnTo>
                    <a:pt x="47" y="43"/>
                  </a:lnTo>
                  <a:lnTo>
                    <a:pt x="46" y="43"/>
                  </a:lnTo>
                  <a:lnTo>
                    <a:pt x="46" y="44"/>
                  </a:lnTo>
                  <a:lnTo>
                    <a:pt x="47" y="44"/>
                  </a:lnTo>
                  <a:lnTo>
                    <a:pt x="47" y="44"/>
                  </a:lnTo>
                  <a:lnTo>
                    <a:pt x="48" y="44"/>
                  </a:lnTo>
                  <a:lnTo>
                    <a:pt x="48" y="46"/>
                  </a:lnTo>
                  <a:lnTo>
                    <a:pt x="48" y="47"/>
                  </a:lnTo>
                  <a:lnTo>
                    <a:pt x="47" y="48"/>
                  </a:lnTo>
                  <a:lnTo>
                    <a:pt x="47" y="49"/>
                  </a:lnTo>
                  <a:lnTo>
                    <a:pt x="46" y="50"/>
                  </a:lnTo>
                  <a:lnTo>
                    <a:pt x="45" y="51"/>
                  </a:lnTo>
                  <a:lnTo>
                    <a:pt x="45" y="51"/>
                  </a:lnTo>
                  <a:lnTo>
                    <a:pt x="45" y="54"/>
                  </a:lnTo>
                  <a:lnTo>
                    <a:pt x="46" y="56"/>
                  </a:lnTo>
                  <a:lnTo>
                    <a:pt x="47" y="57"/>
                  </a:lnTo>
                  <a:lnTo>
                    <a:pt x="48" y="58"/>
                  </a:lnTo>
                  <a:lnTo>
                    <a:pt x="47" y="59"/>
                  </a:lnTo>
                  <a:lnTo>
                    <a:pt x="47" y="59"/>
                  </a:lnTo>
                  <a:lnTo>
                    <a:pt x="45" y="60"/>
                  </a:lnTo>
                  <a:lnTo>
                    <a:pt x="44" y="60"/>
                  </a:lnTo>
                  <a:lnTo>
                    <a:pt x="42" y="59"/>
                  </a:lnTo>
                  <a:lnTo>
                    <a:pt x="41" y="59"/>
                  </a:lnTo>
                  <a:lnTo>
                    <a:pt x="41" y="59"/>
                  </a:lnTo>
                  <a:lnTo>
                    <a:pt x="41" y="59"/>
                  </a:lnTo>
                  <a:lnTo>
                    <a:pt x="40" y="58"/>
                  </a:lnTo>
                  <a:lnTo>
                    <a:pt x="38" y="57"/>
                  </a:lnTo>
                  <a:lnTo>
                    <a:pt x="38" y="57"/>
                  </a:lnTo>
                  <a:lnTo>
                    <a:pt x="37" y="57"/>
                  </a:lnTo>
                  <a:lnTo>
                    <a:pt x="35" y="56"/>
                  </a:lnTo>
                  <a:lnTo>
                    <a:pt x="34" y="56"/>
                  </a:lnTo>
                  <a:lnTo>
                    <a:pt x="33" y="56"/>
                  </a:lnTo>
                  <a:lnTo>
                    <a:pt x="32" y="57"/>
                  </a:lnTo>
                  <a:lnTo>
                    <a:pt x="28" y="56"/>
                  </a:lnTo>
                  <a:lnTo>
                    <a:pt x="26" y="54"/>
                  </a:lnTo>
                  <a:lnTo>
                    <a:pt x="24" y="53"/>
                  </a:lnTo>
                  <a:lnTo>
                    <a:pt x="24" y="53"/>
                  </a:lnTo>
                  <a:lnTo>
                    <a:pt x="23" y="53"/>
                  </a:lnTo>
                  <a:lnTo>
                    <a:pt x="23" y="53"/>
                  </a:lnTo>
                  <a:lnTo>
                    <a:pt x="22" y="54"/>
                  </a:lnTo>
                  <a:lnTo>
                    <a:pt x="22" y="54"/>
                  </a:lnTo>
                  <a:lnTo>
                    <a:pt x="22" y="56"/>
                  </a:lnTo>
                  <a:lnTo>
                    <a:pt x="22" y="56"/>
                  </a:lnTo>
                  <a:lnTo>
                    <a:pt x="22" y="54"/>
                  </a:lnTo>
                  <a:lnTo>
                    <a:pt x="21" y="53"/>
                  </a:lnTo>
                  <a:lnTo>
                    <a:pt x="19" y="51"/>
                  </a:lnTo>
                  <a:lnTo>
                    <a:pt x="14" y="46"/>
                  </a:lnTo>
                  <a:lnTo>
                    <a:pt x="12" y="42"/>
                  </a:lnTo>
                  <a:lnTo>
                    <a:pt x="11" y="40"/>
                  </a:lnTo>
                  <a:lnTo>
                    <a:pt x="10" y="39"/>
                  </a:lnTo>
                  <a:lnTo>
                    <a:pt x="7" y="36"/>
                  </a:lnTo>
                  <a:lnTo>
                    <a:pt x="6" y="35"/>
                  </a:lnTo>
                  <a:lnTo>
                    <a:pt x="2" y="32"/>
                  </a:lnTo>
                  <a:lnTo>
                    <a:pt x="0" y="30"/>
                  </a:lnTo>
                  <a:lnTo>
                    <a:pt x="0" y="29"/>
                  </a:lnTo>
                  <a:lnTo>
                    <a:pt x="1" y="28"/>
                  </a:lnTo>
                  <a:lnTo>
                    <a:pt x="2" y="28"/>
                  </a:lnTo>
                  <a:lnTo>
                    <a:pt x="2" y="29"/>
                  </a:lnTo>
                  <a:lnTo>
                    <a:pt x="3" y="30"/>
                  </a:lnTo>
                  <a:lnTo>
                    <a:pt x="3" y="30"/>
                  </a:lnTo>
                  <a:lnTo>
                    <a:pt x="5" y="29"/>
                  </a:lnTo>
                  <a:lnTo>
                    <a:pt x="5" y="29"/>
                  </a:lnTo>
                  <a:lnTo>
                    <a:pt x="8" y="29"/>
                  </a:lnTo>
                  <a:lnTo>
                    <a:pt x="9" y="28"/>
                  </a:lnTo>
                  <a:lnTo>
                    <a:pt x="10" y="28"/>
                  </a:lnTo>
                  <a:lnTo>
                    <a:pt x="10" y="27"/>
                  </a:lnTo>
                  <a:lnTo>
                    <a:pt x="10" y="26"/>
                  </a:lnTo>
                  <a:lnTo>
                    <a:pt x="10" y="26"/>
                  </a:lnTo>
                  <a:lnTo>
                    <a:pt x="11" y="25"/>
                  </a:lnTo>
                  <a:lnTo>
                    <a:pt x="12" y="25"/>
                  </a:lnTo>
                  <a:lnTo>
                    <a:pt x="13" y="25"/>
                  </a:lnTo>
                  <a:lnTo>
                    <a:pt x="13" y="24"/>
                  </a:lnTo>
                  <a:lnTo>
                    <a:pt x="13" y="23"/>
                  </a:lnTo>
                  <a:lnTo>
                    <a:pt x="13" y="19"/>
                  </a:lnTo>
                  <a:lnTo>
                    <a:pt x="13" y="18"/>
                  </a:lnTo>
                  <a:lnTo>
                    <a:pt x="13" y="17"/>
                  </a:lnTo>
                  <a:lnTo>
                    <a:pt x="13" y="17"/>
                  </a:lnTo>
                  <a:lnTo>
                    <a:pt x="15" y="17"/>
                  </a:lnTo>
                  <a:lnTo>
                    <a:pt x="17" y="17"/>
                  </a:lnTo>
                  <a:lnTo>
                    <a:pt x="18" y="17"/>
                  </a:lnTo>
                  <a:lnTo>
                    <a:pt x="19" y="15"/>
                  </a:lnTo>
                  <a:lnTo>
                    <a:pt x="20" y="14"/>
                  </a:lnTo>
                  <a:lnTo>
                    <a:pt x="21" y="14"/>
                  </a:lnTo>
                  <a:lnTo>
                    <a:pt x="22" y="13"/>
                  </a:lnTo>
                  <a:lnTo>
                    <a:pt x="22" y="14"/>
                  </a:lnTo>
                  <a:lnTo>
                    <a:pt x="24" y="16"/>
                  </a:lnTo>
                  <a:lnTo>
                    <a:pt x="25" y="16"/>
                  </a:lnTo>
                  <a:lnTo>
                    <a:pt x="25" y="16"/>
                  </a:lnTo>
                  <a:lnTo>
                    <a:pt x="25" y="16"/>
                  </a:lnTo>
                  <a:lnTo>
                    <a:pt x="25" y="15"/>
                  </a:lnTo>
                  <a:lnTo>
                    <a:pt x="26" y="14"/>
                  </a:lnTo>
                  <a:lnTo>
                    <a:pt x="27" y="14"/>
                  </a:lnTo>
                  <a:lnTo>
                    <a:pt x="28" y="13"/>
                  </a:lnTo>
                  <a:lnTo>
                    <a:pt x="30" y="11"/>
                  </a:lnTo>
                  <a:lnTo>
                    <a:pt x="31" y="10"/>
                  </a:lnTo>
                  <a:lnTo>
                    <a:pt x="32" y="10"/>
                  </a:lnTo>
                  <a:lnTo>
                    <a:pt x="32" y="9"/>
                  </a:lnTo>
                  <a:lnTo>
                    <a:pt x="32" y="9"/>
                  </a:lnTo>
                  <a:lnTo>
                    <a:pt x="32" y="8"/>
                  </a:lnTo>
                  <a:lnTo>
                    <a:pt x="33" y="7"/>
                  </a:lnTo>
                  <a:lnTo>
                    <a:pt x="33" y="6"/>
                  </a:lnTo>
                  <a:lnTo>
                    <a:pt x="34" y="6"/>
                  </a:lnTo>
                  <a:lnTo>
                    <a:pt x="34" y="6"/>
                  </a:lnTo>
                  <a:lnTo>
                    <a:pt x="34" y="5"/>
                  </a:lnTo>
                  <a:lnTo>
                    <a:pt x="34" y="5"/>
                  </a:lnTo>
                  <a:lnTo>
                    <a:pt x="35" y="4"/>
                  </a:lnTo>
                  <a:lnTo>
                    <a:pt x="37" y="3"/>
                  </a:lnTo>
                  <a:lnTo>
                    <a:pt x="37" y="3"/>
                  </a:lnTo>
                  <a:lnTo>
                    <a:pt x="38" y="4"/>
                  </a:lnTo>
                  <a:lnTo>
                    <a:pt x="40" y="5"/>
                  </a:lnTo>
                  <a:lnTo>
                    <a:pt x="41" y="5"/>
                  </a:lnTo>
                  <a:lnTo>
                    <a:pt x="42" y="5"/>
                  </a:lnTo>
                  <a:lnTo>
                    <a:pt x="43" y="5"/>
                  </a:lnTo>
                  <a:lnTo>
                    <a:pt x="43" y="4"/>
                  </a:lnTo>
                  <a:lnTo>
                    <a:pt x="44" y="5"/>
                  </a:lnTo>
                  <a:lnTo>
                    <a:pt x="44" y="5"/>
                  </a:lnTo>
                  <a:lnTo>
                    <a:pt x="44" y="4"/>
                  </a:lnTo>
                  <a:lnTo>
                    <a:pt x="45" y="4"/>
                  </a:lnTo>
                  <a:lnTo>
                    <a:pt x="45" y="4"/>
                  </a:lnTo>
                  <a:lnTo>
                    <a:pt x="46" y="4"/>
                  </a:lnTo>
                  <a:lnTo>
                    <a:pt x="46" y="4"/>
                  </a:lnTo>
                  <a:lnTo>
                    <a:pt x="46" y="4"/>
                  </a:lnTo>
                  <a:lnTo>
                    <a:pt x="46" y="4"/>
                  </a:lnTo>
                  <a:lnTo>
                    <a:pt x="47" y="3"/>
                  </a:lnTo>
                  <a:lnTo>
                    <a:pt x="48" y="4"/>
                  </a:lnTo>
                  <a:lnTo>
                    <a:pt x="49" y="3"/>
                  </a:lnTo>
                  <a:lnTo>
                    <a:pt x="51" y="2"/>
                  </a:lnTo>
                  <a:lnTo>
                    <a:pt x="52" y="2"/>
                  </a:lnTo>
                  <a:lnTo>
                    <a:pt x="52" y="2"/>
                  </a:lnTo>
                  <a:lnTo>
                    <a:pt x="53" y="2"/>
                  </a:lnTo>
                  <a:lnTo>
                    <a:pt x="53" y="1"/>
                  </a:lnTo>
                  <a:lnTo>
                    <a:pt x="55" y="0"/>
                  </a:lnTo>
                  <a:lnTo>
                    <a:pt x="58"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1358"/>
            <p:cNvSpPr>
              <a:spLocks noEditPoints="1"/>
            </p:cNvSpPr>
            <p:nvPr/>
          </p:nvSpPr>
          <p:spPr bwMode="auto">
            <a:xfrm>
              <a:off x="7356475" y="2476501"/>
              <a:ext cx="357188" cy="282575"/>
            </a:xfrm>
            <a:custGeom>
              <a:avLst/>
              <a:gdLst>
                <a:gd name="T0" fmla="*/ 8 w 225"/>
                <a:gd name="T1" fmla="*/ 175 h 178"/>
                <a:gd name="T2" fmla="*/ 6 w 225"/>
                <a:gd name="T3" fmla="*/ 173 h 178"/>
                <a:gd name="T4" fmla="*/ 9 w 225"/>
                <a:gd name="T5" fmla="*/ 156 h 178"/>
                <a:gd name="T6" fmla="*/ 17 w 225"/>
                <a:gd name="T7" fmla="*/ 150 h 178"/>
                <a:gd name="T8" fmla="*/ 141 w 225"/>
                <a:gd name="T9" fmla="*/ 90 h 178"/>
                <a:gd name="T10" fmla="*/ 141 w 225"/>
                <a:gd name="T11" fmla="*/ 91 h 178"/>
                <a:gd name="T12" fmla="*/ 141 w 225"/>
                <a:gd name="T13" fmla="*/ 93 h 178"/>
                <a:gd name="T14" fmla="*/ 143 w 225"/>
                <a:gd name="T15" fmla="*/ 94 h 178"/>
                <a:gd name="T16" fmla="*/ 137 w 225"/>
                <a:gd name="T17" fmla="*/ 97 h 178"/>
                <a:gd name="T18" fmla="*/ 130 w 225"/>
                <a:gd name="T19" fmla="*/ 106 h 178"/>
                <a:gd name="T20" fmla="*/ 104 w 225"/>
                <a:gd name="T21" fmla="*/ 122 h 178"/>
                <a:gd name="T22" fmla="*/ 101 w 225"/>
                <a:gd name="T23" fmla="*/ 125 h 178"/>
                <a:gd name="T24" fmla="*/ 98 w 225"/>
                <a:gd name="T25" fmla="*/ 131 h 178"/>
                <a:gd name="T26" fmla="*/ 93 w 225"/>
                <a:gd name="T27" fmla="*/ 130 h 178"/>
                <a:gd name="T28" fmla="*/ 86 w 225"/>
                <a:gd name="T29" fmla="*/ 133 h 178"/>
                <a:gd name="T30" fmla="*/ 73 w 225"/>
                <a:gd name="T31" fmla="*/ 140 h 178"/>
                <a:gd name="T32" fmla="*/ 56 w 225"/>
                <a:gd name="T33" fmla="*/ 154 h 178"/>
                <a:gd name="T34" fmla="*/ 44 w 225"/>
                <a:gd name="T35" fmla="*/ 161 h 178"/>
                <a:gd name="T36" fmla="*/ 20 w 225"/>
                <a:gd name="T37" fmla="*/ 168 h 178"/>
                <a:gd name="T38" fmla="*/ 17 w 225"/>
                <a:gd name="T39" fmla="*/ 165 h 178"/>
                <a:gd name="T40" fmla="*/ 5 w 225"/>
                <a:gd name="T41" fmla="*/ 163 h 178"/>
                <a:gd name="T42" fmla="*/ 5 w 225"/>
                <a:gd name="T43" fmla="*/ 159 h 178"/>
                <a:gd name="T44" fmla="*/ 12 w 225"/>
                <a:gd name="T45" fmla="*/ 154 h 178"/>
                <a:gd name="T46" fmla="*/ 19 w 225"/>
                <a:gd name="T47" fmla="*/ 151 h 178"/>
                <a:gd name="T48" fmla="*/ 22 w 225"/>
                <a:gd name="T49" fmla="*/ 147 h 178"/>
                <a:gd name="T50" fmla="*/ 33 w 225"/>
                <a:gd name="T51" fmla="*/ 141 h 178"/>
                <a:gd name="T52" fmla="*/ 51 w 225"/>
                <a:gd name="T53" fmla="*/ 133 h 178"/>
                <a:gd name="T54" fmla="*/ 67 w 225"/>
                <a:gd name="T55" fmla="*/ 126 h 178"/>
                <a:gd name="T56" fmla="*/ 77 w 225"/>
                <a:gd name="T57" fmla="*/ 121 h 178"/>
                <a:gd name="T58" fmla="*/ 82 w 225"/>
                <a:gd name="T59" fmla="*/ 119 h 178"/>
                <a:gd name="T60" fmla="*/ 89 w 225"/>
                <a:gd name="T61" fmla="*/ 117 h 178"/>
                <a:gd name="T62" fmla="*/ 100 w 225"/>
                <a:gd name="T63" fmla="*/ 106 h 178"/>
                <a:gd name="T64" fmla="*/ 125 w 225"/>
                <a:gd name="T65" fmla="*/ 88 h 178"/>
                <a:gd name="T66" fmla="*/ 130 w 225"/>
                <a:gd name="T67" fmla="*/ 89 h 178"/>
                <a:gd name="T68" fmla="*/ 202 w 225"/>
                <a:gd name="T69" fmla="*/ 25 h 178"/>
                <a:gd name="T70" fmla="*/ 190 w 225"/>
                <a:gd name="T71" fmla="*/ 8 h 178"/>
                <a:gd name="T72" fmla="*/ 197 w 225"/>
                <a:gd name="T73" fmla="*/ 11 h 178"/>
                <a:gd name="T74" fmla="*/ 198 w 225"/>
                <a:gd name="T75" fmla="*/ 15 h 178"/>
                <a:gd name="T76" fmla="*/ 195 w 225"/>
                <a:gd name="T77" fmla="*/ 27 h 178"/>
                <a:gd name="T78" fmla="*/ 191 w 225"/>
                <a:gd name="T79" fmla="*/ 35 h 178"/>
                <a:gd name="T80" fmla="*/ 196 w 225"/>
                <a:gd name="T81" fmla="*/ 39 h 178"/>
                <a:gd name="T82" fmla="*/ 201 w 225"/>
                <a:gd name="T83" fmla="*/ 29 h 178"/>
                <a:gd name="T84" fmla="*/ 198 w 225"/>
                <a:gd name="T85" fmla="*/ 44 h 178"/>
                <a:gd name="T86" fmla="*/ 208 w 225"/>
                <a:gd name="T87" fmla="*/ 50 h 178"/>
                <a:gd name="T88" fmla="*/ 225 w 225"/>
                <a:gd name="T89" fmla="*/ 46 h 178"/>
                <a:gd name="T90" fmla="*/ 207 w 225"/>
                <a:gd name="T91" fmla="*/ 62 h 178"/>
                <a:gd name="T92" fmla="*/ 199 w 225"/>
                <a:gd name="T93" fmla="*/ 65 h 178"/>
                <a:gd name="T94" fmla="*/ 182 w 225"/>
                <a:gd name="T95" fmla="*/ 80 h 178"/>
                <a:gd name="T96" fmla="*/ 159 w 225"/>
                <a:gd name="T97" fmla="*/ 96 h 178"/>
                <a:gd name="T98" fmla="*/ 147 w 225"/>
                <a:gd name="T99" fmla="*/ 97 h 178"/>
                <a:gd name="T100" fmla="*/ 146 w 225"/>
                <a:gd name="T101" fmla="*/ 95 h 178"/>
                <a:gd name="T102" fmla="*/ 162 w 225"/>
                <a:gd name="T103" fmla="*/ 76 h 178"/>
                <a:gd name="T104" fmla="*/ 157 w 225"/>
                <a:gd name="T105" fmla="*/ 67 h 178"/>
                <a:gd name="T106" fmla="*/ 174 w 225"/>
                <a:gd name="T107" fmla="*/ 56 h 178"/>
                <a:gd name="T108" fmla="*/ 185 w 225"/>
                <a:gd name="T109" fmla="*/ 42 h 178"/>
                <a:gd name="T110" fmla="*/ 190 w 225"/>
                <a:gd name="T111" fmla="*/ 38 h 178"/>
                <a:gd name="T112" fmla="*/ 187 w 225"/>
                <a:gd name="T113" fmla="*/ 29 h 178"/>
                <a:gd name="T114" fmla="*/ 190 w 225"/>
                <a:gd name="T115" fmla="*/ 25 h 178"/>
                <a:gd name="T116" fmla="*/ 188 w 225"/>
                <a:gd name="T117" fmla="*/ 27 h 178"/>
                <a:gd name="T118" fmla="*/ 189 w 225"/>
                <a:gd name="T119" fmla="*/ 13 h 178"/>
                <a:gd name="T120" fmla="*/ 185 w 225"/>
                <a:gd name="T121" fmla="*/ 12 h 178"/>
                <a:gd name="T122" fmla="*/ 189 w 225"/>
                <a:gd name="T123" fmla="*/ 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5" h="178">
                  <a:moveTo>
                    <a:pt x="12" y="172"/>
                  </a:moveTo>
                  <a:lnTo>
                    <a:pt x="12" y="172"/>
                  </a:lnTo>
                  <a:lnTo>
                    <a:pt x="11" y="172"/>
                  </a:lnTo>
                  <a:lnTo>
                    <a:pt x="10" y="172"/>
                  </a:lnTo>
                  <a:lnTo>
                    <a:pt x="11" y="173"/>
                  </a:lnTo>
                  <a:lnTo>
                    <a:pt x="11" y="173"/>
                  </a:lnTo>
                  <a:lnTo>
                    <a:pt x="12" y="173"/>
                  </a:lnTo>
                  <a:lnTo>
                    <a:pt x="12" y="174"/>
                  </a:lnTo>
                  <a:lnTo>
                    <a:pt x="11" y="174"/>
                  </a:lnTo>
                  <a:lnTo>
                    <a:pt x="10" y="175"/>
                  </a:lnTo>
                  <a:lnTo>
                    <a:pt x="8" y="175"/>
                  </a:lnTo>
                  <a:lnTo>
                    <a:pt x="6" y="176"/>
                  </a:lnTo>
                  <a:lnTo>
                    <a:pt x="5" y="176"/>
                  </a:lnTo>
                  <a:lnTo>
                    <a:pt x="5" y="176"/>
                  </a:lnTo>
                  <a:lnTo>
                    <a:pt x="3" y="176"/>
                  </a:lnTo>
                  <a:lnTo>
                    <a:pt x="1" y="178"/>
                  </a:lnTo>
                  <a:lnTo>
                    <a:pt x="0" y="178"/>
                  </a:lnTo>
                  <a:lnTo>
                    <a:pt x="1" y="176"/>
                  </a:lnTo>
                  <a:lnTo>
                    <a:pt x="4" y="175"/>
                  </a:lnTo>
                  <a:lnTo>
                    <a:pt x="4" y="174"/>
                  </a:lnTo>
                  <a:lnTo>
                    <a:pt x="5" y="174"/>
                  </a:lnTo>
                  <a:lnTo>
                    <a:pt x="6" y="173"/>
                  </a:lnTo>
                  <a:lnTo>
                    <a:pt x="7" y="173"/>
                  </a:lnTo>
                  <a:lnTo>
                    <a:pt x="8" y="172"/>
                  </a:lnTo>
                  <a:lnTo>
                    <a:pt x="9" y="171"/>
                  </a:lnTo>
                  <a:lnTo>
                    <a:pt x="10" y="169"/>
                  </a:lnTo>
                  <a:lnTo>
                    <a:pt x="12" y="169"/>
                  </a:lnTo>
                  <a:lnTo>
                    <a:pt x="12" y="172"/>
                  </a:lnTo>
                  <a:close/>
                  <a:moveTo>
                    <a:pt x="11" y="156"/>
                  </a:moveTo>
                  <a:lnTo>
                    <a:pt x="10" y="156"/>
                  </a:lnTo>
                  <a:lnTo>
                    <a:pt x="10" y="157"/>
                  </a:lnTo>
                  <a:lnTo>
                    <a:pt x="9" y="157"/>
                  </a:lnTo>
                  <a:lnTo>
                    <a:pt x="9" y="156"/>
                  </a:lnTo>
                  <a:lnTo>
                    <a:pt x="9" y="156"/>
                  </a:lnTo>
                  <a:lnTo>
                    <a:pt x="8" y="156"/>
                  </a:lnTo>
                  <a:lnTo>
                    <a:pt x="8" y="156"/>
                  </a:lnTo>
                  <a:lnTo>
                    <a:pt x="9" y="155"/>
                  </a:lnTo>
                  <a:lnTo>
                    <a:pt x="11" y="155"/>
                  </a:lnTo>
                  <a:lnTo>
                    <a:pt x="11" y="155"/>
                  </a:lnTo>
                  <a:lnTo>
                    <a:pt x="11" y="156"/>
                  </a:lnTo>
                  <a:close/>
                  <a:moveTo>
                    <a:pt x="18" y="149"/>
                  </a:moveTo>
                  <a:lnTo>
                    <a:pt x="18" y="151"/>
                  </a:lnTo>
                  <a:lnTo>
                    <a:pt x="17" y="151"/>
                  </a:lnTo>
                  <a:lnTo>
                    <a:pt x="17" y="150"/>
                  </a:lnTo>
                  <a:lnTo>
                    <a:pt x="18" y="149"/>
                  </a:lnTo>
                  <a:lnTo>
                    <a:pt x="18" y="149"/>
                  </a:lnTo>
                  <a:close/>
                  <a:moveTo>
                    <a:pt x="141" y="90"/>
                  </a:moveTo>
                  <a:lnTo>
                    <a:pt x="139" y="90"/>
                  </a:lnTo>
                  <a:lnTo>
                    <a:pt x="140" y="90"/>
                  </a:lnTo>
                  <a:lnTo>
                    <a:pt x="141" y="89"/>
                  </a:lnTo>
                  <a:lnTo>
                    <a:pt x="143" y="88"/>
                  </a:lnTo>
                  <a:lnTo>
                    <a:pt x="144" y="88"/>
                  </a:lnTo>
                  <a:lnTo>
                    <a:pt x="145" y="88"/>
                  </a:lnTo>
                  <a:lnTo>
                    <a:pt x="144" y="89"/>
                  </a:lnTo>
                  <a:lnTo>
                    <a:pt x="141" y="90"/>
                  </a:lnTo>
                  <a:close/>
                  <a:moveTo>
                    <a:pt x="129" y="95"/>
                  </a:moveTo>
                  <a:lnTo>
                    <a:pt x="130" y="95"/>
                  </a:lnTo>
                  <a:lnTo>
                    <a:pt x="132" y="94"/>
                  </a:lnTo>
                  <a:lnTo>
                    <a:pt x="133" y="94"/>
                  </a:lnTo>
                  <a:lnTo>
                    <a:pt x="135" y="93"/>
                  </a:lnTo>
                  <a:lnTo>
                    <a:pt x="138" y="91"/>
                  </a:lnTo>
                  <a:lnTo>
                    <a:pt x="139" y="91"/>
                  </a:lnTo>
                  <a:lnTo>
                    <a:pt x="140" y="91"/>
                  </a:lnTo>
                  <a:lnTo>
                    <a:pt x="141" y="91"/>
                  </a:lnTo>
                  <a:lnTo>
                    <a:pt x="143" y="90"/>
                  </a:lnTo>
                  <a:lnTo>
                    <a:pt x="141" y="91"/>
                  </a:lnTo>
                  <a:lnTo>
                    <a:pt x="140" y="92"/>
                  </a:lnTo>
                  <a:lnTo>
                    <a:pt x="139" y="92"/>
                  </a:lnTo>
                  <a:lnTo>
                    <a:pt x="139" y="92"/>
                  </a:lnTo>
                  <a:lnTo>
                    <a:pt x="138" y="93"/>
                  </a:lnTo>
                  <a:lnTo>
                    <a:pt x="138" y="94"/>
                  </a:lnTo>
                  <a:lnTo>
                    <a:pt x="136" y="95"/>
                  </a:lnTo>
                  <a:lnTo>
                    <a:pt x="138" y="95"/>
                  </a:lnTo>
                  <a:lnTo>
                    <a:pt x="138" y="94"/>
                  </a:lnTo>
                  <a:lnTo>
                    <a:pt x="139" y="94"/>
                  </a:lnTo>
                  <a:lnTo>
                    <a:pt x="140" y="93"/>
                  </a:lnTo>
                  <a:lnTo>
                    <a:pt x="141" y="93"/>
                  </a:lnTo>
                  <a:lnTo>
                    <a:pt x="141" y="92"/>
                  </a:lnTo>
                  <a:lnTo>
                    <a:pt x="141" y="91"/>
                  </a:lnTo>
                  <a:lnTo>
                    <a:pt x="143" y="92"/>
                  </a:lnTo>
                  <a:lnTo>
                    <a:pt x="143" y="92"/>
                  </a:lnTo>
                  <a:lnTo>
                    <a:pt x="144" y="91"/>
                  </a:lnTo>
                  <a:lnTo>
                    <a:pt x="145" y="91"/>
                  </a:lnTo>
                  <a:lnTo>
                    <a:pt x="144" y="92"/>
                  </a:lnTo>
                  <a:lnTo>
                    <a:pt x="145" y="92"/>
                  </a:lnTo>
                  <a:lnTo>
                    <a:pt x="144" y="92"/>
                  </a:lnTo>
                  <a:lnTo>
                    <a:pt x="143" y="93"/>
                  </a:lnTo>
                  <a:lnTo>
                    <a:pt x="143" y="94"/>
                  </a:lnTo>
                  <a:lnTo>
                    <a:pt x="140" y="94"/>
                  </a:lnTo>
                  <a:lnTo>
                    <a:pt x="139" y="95"/>
                  </a:lnTo>
                  <a:lnTo>
                    <a:pt x="140" y="95"/>
                  </a:lnTo>
                  <a:lnTo>
                    <a:pt x="143" y="94"/>
                  </a:lnTo>
                  <a:lnTo>
                    <a:pt x="145" y="93"/>
                  </a:lnTo>
                  <a:lnTo>
                    <a:pt x="144" y="94"/>
                  </a:lnTo>
                  <a:lnTo>
                    <a:pt x="143" y="95"/>
                  </a:lnTo>
                  <a:lnTo>
                    <a:pt x="140" y="96"/>
                  </a:lnTo>
                  <a:lnTo>
                    <a:pt x="140" y="96"/>
                  </a:lnTo>
                  <a:lnTo>
                    <a:pt x="138" y="96"/>
                  </a:lnTo>
                  <a:lnTo>
                    <a:pt x="137" y="97"/>
                  </a:lnTo>
                  <a:lnTo>
                    <a:pt x="137" y="98"/>
                  </a:lnTo>
                  <a:lnTo>
                    <a:pt x="137" y="98"/>
                  </a:lnTo>
                  <a:lnTo>
                    <a:pt x="137" y="99"/>
                  </a:lnTo>
                  <a:lnTo>
                    <a:pt x="135" y="101"/>
                  </a:lnTo>
                  <a:lnTo>
                    <a:pt x="136" y="100"/>
                  </a:lnTo>
                  <a:lnTo>
                    <a:pt x="137" y="101"/>
                  </a:lnTo>
                  <a:lnTo>
                    <a:pt x="137" y="101"/>
                  </a:lnTo>
                  <a:lnTo>
                    <a:pt x="135" y="102"/>
                  </a:lnTo>
                  <a:lnTo>
                    <a:pt x="135" y="103"/>
                  </a:lnTo>
                  <a:lnTo>
                    <a:pt x="131" y="105"/>
                  </a:lnTo>
                  <a:lnTo>
                    <a:pt x="130" y="106"/>
                  </a:lnTo>
                  <a:lnTo>
                    <a:pt x="128" y="108"/>
                  </a:lnTo>
                  <a:lnTo>
                    <a:pt x="127" y="109"/>
                  </a:lnTo>
                  <a:lnTo>
                    <a:pt x="126" y="110"/>
                  </a:lnTo>
                  <a:lnTo>
                    <a:pt x="121" y="112"/>
                  </a:lnTo>
                  <a:lnTo>
                    <a:pt x="121" y="113"/>
                  </a:lnTo>
                  <a:lnTo>
                    <a:pt x="115" y="117"/>
                  </a:lnTo>
                  <a:lnTo>
                    <a:pt x="112" y="119"/>
                  </a:lnTo>
                  <a:lnTo>
                    <a:pt x="111" y="120"/>
                  </a:lnTo>
                  <a:lnTo>
                    <a:pt x="110" y="120"/>
                  </a:lnTo>
                  <a:lnTo>
                    <a:pt x="106" y="121"/>
                  </a:lnTo>
                  <a:lnTo>
                    <a:pt x="104" y="122"/>
                  </a:lnTo>
                  <a:lnTo>
                    <a:pt x="103" y="123"/>
                  </a:lnTo>
                  <a:lnTo>
                    <a:pt x="102" y="123"/>
                  </a:lnTo>
                  <a:lnTo>
                    <a:pt x="101" y="123"/>
                  </a:lnTo>
                  <a:lnTo>
                    <a:pt x="102" y="123"/>
                  </a:lnTo>
                  <a:lnTo>
                    <a:pt x="102" y="124"/>
                  </a:lnTo>
                  <a:lnTo>
                    <a:pt x="101" y="125"/>
                  </a:lnTo>
                  <a:lnTo>
                    <a:pt x="100" y="125"/>
                  </a:lnTo>
                  <a:lnTo>
                    <a:pt x="99" y="125"/>
                  </a:lnTo>
                  <a:lnTo>
                    <a:pt x="98" y="125"/>
                  </a:lnTo>
                  <a:lnTo>
                    <a:pt x="100" y="125"/>
                  </a:lnTo>
                  <a:lnTo>
                    <a:pt x="101" y="125"/>
                  </a:lnTo>
                  <a:lnTo>
                    <a:pt x="100" y="126"/>
                  </a:lnTo>
                  <a:lnTo>
                    <a:pt x="100" y="127"/>
                  </a:lnTo>
                  <a:lnTo>
                    <a:pt x="100" y="128"/>
                  </a:lnTo>
                  <a:lnTo>
                    <a:pt x="101" y="128"/>
                  </a:lnTo>
                  <a:lnTo>
                    <a:pt x="102" y="128"/>
                  </a:lnTo>
                  <a:lnTo>
                    <a:pt x="102" y="129"/>
                  </a:lnTo>
                  <a:lnTo>
                    <a:pt x="101" y="130"/>
                  </a:lnTo>
                  <a:lnTo>
                    <a:pt x="100" y="130"/>
                  </a:lnTo>
                  <a:lnTo>
                    <a:pt x="100" y="131"/>
                  </a:lnTo>
                  <a:lnTo>
                    <a:pt x="99" y="131"/>
                  </a:lnTo>
                  <a:lnTo>
                    <a:pt x="98" y="131"/>
                  </a:lnTo>
                  <a:lnTo>
                    <a:pt x="97" y="131"/>
                  </a:lnTo>
                  <a:lnTo>
                    <a:pt x="97" y="130"/>
                  </a:lnTo>
                  <a:lnTo>
                    <a:pt x="95" y="130"/>
                  </a:lnTo>
                  <a:lnTo>
                    <a:pt x="94" y="130"/>
                  </a:lnTo>
                  <a:lnTo>
                    <a:pt x="94" y="130"/>
                  </a:lnTo>
                  <a:lnTo>
                    <a:pt x="96" y="130"/>
                  </a:lnTo>
                  <a:lnTo>
                    <a:pt x="95" y="129"/>
                  </a:lnTo>
                  <a:lnTo>
                    <a:pt x="95" y="129"/>
                  </a:lnTo>
                  <a:lnTo>
                    <a:pt x="94" y="129"/>
                  </a:lnTo>
                  <a:lnTo>
                    <a:pt x="94" y="130"/>
                  </a:lnTo>
                  <a:lnTo>
                    <a:pt x="93" y="130"/>
                  </a:lnTo>
                  <a:lnTo>
                    <a:pt x="92" y="131"/>
                  </a:lnTo>
                  <a:lnTo>
                    <a:pt x="92" y="131"/>
                  </a:lnTo>
                  <a:lnTo>
                    <a:pt x="91" y="130"/>
                  </a:lnTo>
                  <a:lnTo>
                    <a:pt x="91" y="129"/>
                  </a:lnTo>
                  <a:lnTo>
                    <a:pt x="91" y="129"/>
                  </a:lnTo>
                  <a:lnTo>
                    <a:pt x="90" y="129"/>
                  </a:lnTo>
                  <a:lnTo>
                    <a:pt x="90" y="130"/>
                  </a:lnTo>
                  <a:lnTo>
                    <a:pt x="90" y="131"/>
                  </a:lnTo>
                  <a:lnTo>
                    <a:pt x="88" y="132"/>
                  </a:lnTo>
                  <a:lnTo>
                    <a:pt x="87" y="132"/>
                  </a:lnTo>
                  <a:lnTo>
                    <a:pt x="86" y="133"/>
                  </a:lnTo>
                  <a:lnTo>
                    <a:pt x="84" y="133"/>
                  </a:lnTo>
                  <a:lnTo>
                    <a:pt x="83" y="134"/>
                  </a:lnTo>
                  <a:lnTo>
                    <a:pt x="82" y="134"/>
                  </a:lnTo>
                  <a:lnTo>
                    <a:pt x="80" y="134"/>
                  </a:lnTo>
                  <a:lnTo>
                    <a:pt x="79" y="134"/>
                  </a:lnTo>
                  <a:lnTo>
                    <a:pt x="78" y="135"/>
                  </a:lnTo>
                  <a:lnTo>
                    <a:pt x="77" y="136"/>
                  </a:lnTo>
                  <a:lnTo>
                    <a:pt x="76" y="136"/>
                  </a:lnTo>
                  <a:lnTo>
                    <a:pt x="76" y="136"/>
                  </a:lnTo>
                  <a:lnTo>
                    <a:pt x="76" y="137"/>
                  </a:lnTo>
                  <a:lnTo>
                    <a:pt x="73" y="140"/>
                  </a:lnTo>
                  <a:lnTo>
                    <a:pt x="71" y="141"/>
                  </a:lnTo>
                  <a:lnTo>
                    <a:pt x="69" y="144"/>
                  </a:lnTo>
                  <a:lnTo>
                    <a:pt x="67" y="146"/>
                  </a:lnTo>
                  <a:lnTo>
                    <a:pt x="65" y="146"/>
                  </a:lnTo>
                  <a:lnTo>
                    <a:pt x="65" y="146"/>
                  </a:lnTo>
                  <a:lnTo>
                    <a:pt x="66" y="147"/>
                  </a:lnTo>
                  <a:lnTo>
                    <a:pt x="65" y="147"/>
                  </a:lnTo>
                  <a:lnTo>
                    <a:pt x="62" y="149"/>
                  </a:lnTo>
                  <a:lnTo>
                    <a:pt x="61" y="150"/>
                  </a:lnTo>
                  <a:lnTo>
                    <a:pt x="59" y="152"/>
                  </a:lnTo>
                  <a:lnTo>
                    <a:pt x="56" y="154"/>
                  </a:lnTo>
                  <a:lnTo>
                    <a:pt x="53" y="156"/>
                  </a:lnTo>
                  <a:lnTo>
                    <a:pt x="53" y="156"/>
                  </a:lnTo>
                  <a:lnTo>
                    <a:pt x="53" y="157"/>
                  </a:lnTo>
                  <a:lnTo>
                    <a:pt x="53" y="157"/>
                  </a:lnTo>
                  <a:lnTo>
                    <a:pt x="53" y="158"/>
                  </a:lnTo>
                  <a:lnTo>
                    <a:pt x="52" y="158"/>
                  </a:lnTo>
                  <a:lnTo>
                    <a:pt x="52" y="158"/>
                  </a:lnTo>
                  <a:lnTo>
                    <a:pt x="51" y="159"/>
                  </a:lnTo>
                  <a:lnTo>
                    <a:pt x="48" y="159"/>
                  </a:lnTo>
                  <a:lnTo>
                    <a:pt x="46" y="160"/>
                  </a:lnTo>
                  <a:lnTo>
                    <a:pt x="44" y="161"/>
                  </a:lnTo>
                  <a:lnTo>
                    <a:pt x="43" y="162"/>
                  </a:lnTo>
                  <a:lnTo>
                    <a:pt x="38" y="165"/>
                  </a:lnTo>
                  <a:lnTo>
                    <a:pt x="34" y="166"/>
                  </a:lnTo>
                  <a:lnTo>
                    <a:pt x="33" y="167"/>
                  </a:lnTo>
                  <a:lnTo>
                    <a:pt x="32" y="167"/>
                  </a:lnTo>
                  <a:lnTo>
                    <a:pt x="28" y="168"/>
                  </a:lnTo>
                  <a:lnTo>
                    <a:pt x="25" y="168"/>
                  </a:lnTo>
                  <a:lnTo>
                    <a:pt x="24" y="168"/>
                  </a:lnTo>
                  <a:lnTo>
                    <a:pt x="23" y="168"/>
                  </a:lnTo>
                  <a:lnTo>
                    <a:pt x="22" y="168"/>
                  </a:lnTo>
                  <a:lnTo>
                    <a:pt x="20" y="168"/>
                  </a:lnTo>
                  <a:lnTo>
                    <a:pt x="20" y="168"/>
                  </a:lnTo>
                  <a:lnTo>
                    <a:pt x="19" y="168"/>
                  </a:lnTo>
                  <a:lnTo>
                    <a:pt x="18" y="168"/>
                  </a:lnTo>
                  <a:lnTo>
                    <a:pt x="18" y="168"/>
                  </a:lnTo>
                  <a:lnTo>
                    <a:pt x="18" y="167"/>
                  </a:lnTo>
                  <a:lnTo>
                    <a:pt x="19" y="167"/>
                  </a:lnTo>
                  <a:lnTo>
                    <a:pt x="19" y="166"/>
                  </a:lnTo>
                  <a:lnTo>
                    <a:pt x="18" y="166"/>
                  </a:lnTo>
                  <a:lnTo>
                    <a:pt x="18" y="165"/>
                  </a:lnTo>
                  <a:lnTo>
                    <a:pt x="18" y="165"/>
                  </a:lnTo>
                  <a:lnTo>
                    <a:pt x="17" y="165"/>
                  </a:lnTo>
                  <a:lnTo>
                    <a:pt x="15" y="165"/>
                  </a:lnTo>
                  <a:lnTo>
                    <a:pt x="15" y="165"/>
                  </a:lnTo>
                  <a:lnTo>
                    <a:pt x="15" y="163"/>
                  </a:lnTo>
                  <a:lnTo>
                    <a:pt x="15" y="163"/>
                  </a:lnTo>
                  <a:lnTo>
                    <a:pt x="14" y="162"/>
                  </a:lnTo>
                  <a:lnTo>
                    <a:pt x="13" y="162"/>
                  </a:lnTo>
                  <a:lnTo>
                    <a:pt x="12" y="163"/>
                  </a:lnTo>
                  <a:lnTo>
                    <a:pt x="11" y="163"/>
                  </a:lnTo>
                  <a:lnTo>
                    <a:pt x="8" y="163"/>
                  </a:lnTo>
                  <a:lnTo>
                    <a:pt x="5" y="163"/>
                  </a:lnTo>
                  <a:lnTo>
                    <a:pt x="5" y="163"/>
                  </a:lnTo>
                  <a:lnTo>
                    <a:pt x="5" y="162"/>
                  </a:lnTo>
                  <a:lnTo>
                    <a:pt x="9" y="160"/>
                  </a:lnTo>
                  <a:lnTo>
                    <a:pt x="8" y="160"/>
                  </a:lnTo>
                  <a:lnTo>
                    <a:pt x="6" y="161"/>
                  </a:lnTo>
                  <a:lnTo>
                    <a:pt x="5" y="161"/>
                  </a:lnTo>
                  <a:lnTo>
                    <a:pt x="7" y="160"/>
                  </a:lnTo>
                  <a:lnTo>
                    <a:pt x="8" y="159"/>
                  </a:lnTo>
                  <a:lnTo>
                    <a:pt x="8" y="159"/>
                  </a:lnTo>
                  <a:lnTo>
                    <a:pt x="6" y="160"/>
                  </a:lnTo>
                  <a:lnTo>
                    <a:pt x="5" y="160"/>
                  </a:lnTo>
                  <a:lnTo>
                    <a:pt x="5" y="159"/>
                  </a:lnTo>
                  <a:lnTo>
                    <a:pt x="6" y="158"/>
                  </a:lnTo>
                  <a:lnTo>
                    <a:pt x="7" y="158"/>
                  </a:lnTo>
                  <a:lnTo>
                    <a:pt x="10" y="157"/>
                  </a:lnTo>
                  <a:lnTo>
                    <a:pt x="12" y="157"/>
                  </a:lnTo>
                  <a:lnTo>
                    <a:pt x="13" y="156"/>
                  </a:lnTo>
                  <a:lnTo>
                    <a:pt x="11" y="156"/>
                  </a:lnTo>
                  <a:lnTo>
                    <a:pt x="11" y="155"/>
                  </a:lnTo>
                  <a:lnTo>
                    <a:pt x="12" y="155"/>
                  </a:lnTo>
                  <a:lnTo>
                    <a:pt x="15" y="154"/>
                  </a:lnTo>
                  <a:lnTo>
                    <a:pt x="13" y="154"/>
                  </a:lnTo>
                  <a:lnTo>
                    <a:pt x="12" y="154"/>
                  </a:lnTo>
                  <a:lnTo>
                    <a:pt x="13" y="153"/>
                  </a:lnTo>
                  <a:lnTo>
                    <a:pt x="14" y="152"/>
                  </a:lnTo>
                  <a:lnTo>
                    <a:pt x="15" y="152"/>
                  </a:lnTo>
                  <a:lnTo>
                    <a:pt x="15" y="152"/>
                  </a:lnTo>
                  <a:lnTo>
                    <a:pt x="16" y="151"/>
                  </a:lnTo>
                  <a:lnTo>
                    <a:pt x="16" y="151"/>
                  </a:lnTo>
                  <a:lnTo>
                    <a:pt x="17" y="152"/>
                  </a:lnTo>
                  <a:lnTo>
                    <a:pt x="18" y="152"/>
                  </a:lnTo>
                  <a:lnTo>
                    <a:pt x="18" y="152"/>
                  </a:lnTo>
                  <a:lnTo>
                    <a:pt x="18" y="151"/>
                  </a:lnTo>
                  <a:lnTo>
                    <a:pt x="19" y="151"/>
                  </a:lnTo>
                  <a:lnTo>
                    <a:pt x="20" y="151"/>
                  </a:lnTo>
                  <a:lnTo>
                    <a:pt x="20" y="151"/>
                  </a:lnTo>
                  <a:lnTo>
                    <a:pt x="19" y="150"/>
                  </a:lnTo>
                  <a:lnTo>
                    <a:pt x="18" y="150"/>
                  </a:lnTo>
                  <a:lnTo>
                    <a:pt x="19" y="149"/>
                  </a:lnTo>
                  <a:lnTo>
                    <a:pt x="19" y="148"/>
                  </a:lnTo>
                  <a:lnTo>
                    <a:pt x="21" y="148"/>
                  </a:lnTo>
                  <a:lnTo>
                    <a:pt x="21" y="148"/>
                  </a:lnTo>
                  <a:lnTo>
                    <a:pt x="22" y="148"/>
                  </a:lnTo>
                  <a:lnTo>
                    <a:pt x="22" y="147"/>
                  </a:lnTo>
                  <a:lnTo>
                    <a:pt x="22" y="147"/>
                  </a:lnTo>
                  <a:lnTo>
                    <a:pt x="23" y="146"/>
                  </a:lnTo>
                  <a:lnTo>
                    <a:pt x="27" y="145"/>
                  </a:lnTo>
                  <a:lnTo>
                    <a:pt x="26" y="146"/>
                  </a:lnTo>
                  <a:lnTo>
                    <a:pt x="26" y="146"/>
                  </a:lnTo>
                  <a:lnTo>
                    <a:pt x="27" y="145"/>
                  </a:lnTo>
                  <a:lnTo>
                    <a:pt x="27" y="145"/>
                  </a:lnTo>
                  <a:lnTo>
                    <a:pt x="28" y="144"/>
                  </a:lnTo>
                  <a:lnTo>
                    <a:pt x="28" y="144"/>
                  </a:lnTo>
                  <a:lnTo>
                    <a:pt x="29" y="143"/>
                  </a:lnTo>
                  <a:lnTo>
                    <a:pt x="32" y="141"/>
                  </a:lnTo>
                  <a:lnTo>
                    <a:pt x="33" y="141"/>
                  </a:lnTo>
                  <a:lnTo>
                    <a:pt x="34" y="141"/>
                  </a:lnTo>
                  <a:lnTo>
                    <a:pt x="34" y="141"/>
                  </a:lnTo>
                  <a:lnTo>
                    <a:pt x="34" y="141"/>
                  </a:lnTo>
                  <a:lnTo>
                    <a:pt x="34" y="140"/>
                  </a:lnTo>
                  <a:lnTo>
                    <a:pt x="35" y="139"/>
                  </a:lnTo>
                  <a:lnTo>
                    <a:pt x="39" y="137"/>
                  </a:lnTo>
                  <a:lnTo>
                    <a:pt x="43" y="136"/>
                  </a:lnTo>
                  <a:lnTo>
                    <a:pt x="46" y="134"/>
                  </a:lnTo>
                  <a:lnTo>
                    <a:pt x="48" y="133"/>
                  </a:lnTo>
                  <a:lnTo>
                    <a:pt x="50" y="132"/>
                  </a:lnTo>
                  <a:lnTo>
                    <a:pt x="51" y="133"/>
                  </a:lnTo>
                  <a:lnTo>
                    <a:pt x="52" y="132"/>
                  </a:lnTo>
                  <a:lnTo>
                    <a:pt x="55" y="131"/>
                  </a:lnTo>
                  <a:lnTo>
                    <a:pt x="56" y="131"/>
                  </a:lnTo>
                  <a:lnTo>
                    <a:pt x="56" y="131"/>
                  </a:lnTo>
                  <a:lnTo>
                    <a:pt x="57" y="131"/>
                  </a:lnTo>
                  <a:lnTo>
                    <a:pt x="57" y="130"/>
                  </a:lnTo>
                  <a:lnTo>
                    <a:pt x="58" y="130"/>
                  </a:lnTo>
                  <a:lnTo>
                    <a:pt x="60" y="129"/>
                  </a:lnTo>
                  <a:lnTo>
                    <a:pt x="63" y="128"/>
                  </a:lnTo>
                  <a:lnTo>
                    <a:pt x="65" y="127"/>
                  </a:lnTo>
                  <a:lnTo>
                    <a:pt x="67" y="126"/>
                  </a:lnTo>
                  <a:lnTo>
                    <a:pt x="68" y="126"/>
                  </a:lnTo>
                  <a:lnTo>
                    <a:pt x="68" y="126"/>
                  </a:lnTo>
                  <a:lnTo>
                    <a:pt x="69" y="125"/>
                  </a:lnTo>
                  <a:lnTo>
                    <a:pt x="69" y="125"/>
                  </a:lnTo>
                  <a:lnTo>
                    <a:pt x="69" y="125"/>
                  </a:lnTo>
                  <a:lnTo>
                    <a:pt x="69" y="125"/>
                  </a:lnTo>
                  <a:lnTo>
                    <a:pt x="73" y="124"/>
                  </a:lnTo>
                  <a:lnTo>
                    <a:pt x="74" y="123"/>
                  </a:lnTo>
                  <a:lnTo>
                    <a:pt x="75" y="123"/>
                  </a:lnTo>
                  <a:lnTo>
                    <a:pt x="76" y="122"/>
                  </a:lnTo>
                  <a:lnTo>
                    <a:pt x="77" y="121"/>
                  </a:lnTo>
                  <a:lnTo>
                    <a:pt x="78" y="121"/>
                  </a:lnTo>
                  <a:lnTo>
                    <a:pt x="78" y="121"/>
                  </a:lnTo>
                  <a:lnTo>
                    <a:pt x="78" y="122"/>
                  </a:lnTo>
                  <a:lnTo>
                    <a:pt x="79" y="121"/>
                  </a:lnTo>
                  <a:lnTo>
                    <a:pt x="78" y="121"/>
                  </a:lnTo>
                  <a:lnTo>
                    <a:pt x="80" y="120"/>
                  </a:lnTo>
                  <a:lnTo>
                    <a:pt x="81" y="120"/>
                  </a:lnTo>
                  <a:lnTo>
                    <a:pt x="81" y="120"/>
                  </a:lnTo>
                  <a:lnTo>
                    <a:pt x="82" y="120"/>
                  </a:lnTo>
                  <a:lnTo>
                    <a:pt x="81" y="120"/>
                  </a:lnTo>
                  <a:lnTo>
                    <a:pt x="82" y="119"/>
                  </a:lnTo>
                  <a:lnTo>
                    <a:pt x="83" y="119"/>
                  </a:lnTo>
                  <a:lnTo>
                    <a:pt x="84" y="119"/>
                  </a:lnTo>
                  <a:lnTo>
                    <a:pt x="84" y="120"/>
                  </a:lnTo>
                  <a:lnTo>
                    <a:pt x="84" y="119"/>
                  </a:lnTo>
                  <a:lnTo>
                    <a:pt x="85" y="118"/>
                  </a:lnTo>
                  <a:lnTo>
                    <a:pt x="87" y="117"/>
                  </a:lnTo>
                  <a:lnTo>
                    <a:pt x="90" y="116"/>
                  </a:lnTo>
                  <a:lnTo>
                    <a:pt x="90" y="116"/>
                  </a:lnTo>
                  <a:lnTo>
                    <a:pt x="89" y="117"/>
                  </a:lnTo>
                  <a:lnTo>
                    <a:pt x="88" y="118"/>
                  </a:lnTo>
                  <a:lnTo>
                    <a:pt x="89" y="117"/>
                  </a:lnTo>
                  <a:lnTo>
                    <a:pt x="90" y="117"/>
                  </a:lnTo>
                  <a:lnTo>
                    <a:pt x="90" y="115"/>
                  </a:lnTo>
                  <a:lnTo>
                    <a:pt x="94" y="113"/>
                  </a:lnTo>
                  <a:lnTo>
                    <a:pt x="95" y="112"/>
                  </a:lnTo>
                  <a:lnTo>
                    <a:pt x="95" y="112"/>
                  </a:lnTo>
                  <a:lnTo>
                    <a:pt x="96" y="112"/>
                  </a:lnTo>
                  <a:lnTo>
                    <a:pt x="96" y="112"/>
                  </a:lnTo>
                  <a:lnTo>
                    <a:pt x="96" y="111"/>
                  </a:lnTo>
                  <a:lnTo>
                    <a:pt x="97" y="110"/>
                  </a:lnTo>
                  <a:lnTo>
                    <a:pt x="99" y="108"/>
                  </a:lnTo>
                  <a:lnTo>
                    <a:pt x="100" y="106"/>
                  </a:lnTo>
                  <a:lnTo>
                    <a:pt x="102" y="105"/>
                  </a:lnTo>
                  <a:lnTo>
                    <a:pt x="105" y="102"/>
                  </a:lnTo>
                  <a:lnTo>
                    <a:pt x="106" y="102"/>
                  </a:lnTo>
                  <a:lnTo>
                    <a:pt x="108" y="102"/>
                  </a:lnTo>
                  <a:lnTo>
                    <a:pt x="109" y="101"/>
                  </a:lnTo>
                  <a:lnTo>
                    <a:pt x="111" y="100"/>
                  </a:lnTo>
                  <a:lnTo>
                    <a:pt x="113" y="99"/>
                  </a:lnTo>
                  <a:lnTo>
                    <a:pt x="115" y="97"/>
                  </a:lnTo>
                  <a:lnTo>
                    <a:pt x="118" y="94"/>
                  </a:lnTo>
                  <a:lnTo>
                    <a:pt x="121" y="91"/>
                  </a:lnTo>
                  <a:lnTo>
                    <a:pt x="125" y="88"/>
                  </a:lnTo>
                  <a:lnTo>
                    <a:pt x="128" y="87"/>
                  </a:lnTo>
                  <a:lnTo>
                    <a:pt x="131" y="85"/>
                  </a:lnTo>
                  <a:lnTo>
                    <a:pt x="132" y="85"/>
                  </a:lnTo>
                  <a:lnTo>
                    <a:pt x="133" y="85"/>
                  </a:lnTo>
                  <a:lnTo>
                    <a:pt x="134" y="85"/>
                  </a:lnTo>
                  <a:lnTo>
                    <a:pt x="132" y="85"/>
                  </a:lnTo>
                  <a:lnTo>
                    <a:pt x="131" y="86"/>
                  </a:lnTo>
                  <a:lnTo>
                    <a:pt x="130" y="87"/>
                  </a:lnTo>
                  <a:lnTo>
                    <a:pt x="130" y="88"/>
                  </a:lnTo>
                  <a:lnTo>
                    <a:pt x="130" y="89"/>
                  </a:lnTo>
                  <a:lnTo>
                    <a:pt x="130" y="89"/>
                  </a:lnTo>
                  <a:lnTo>
                    <a:pt x="131" y="90"/>
                  </a:lnTo>
                  <a:lnTo>
                    <a:pt x="131" y="91"/>
                  </a:lnTo>
                  <a:lnTo>
                    <a:pt x="130" y="93"/>
                  </a:lnTo>
                  <a:lnTo>
                    <a:pt x="129" y="94"/>
                  </a:lnTo>
                  <a:lnTo>
                    <a:pt x="129" y="95"/>
                  </a:lnTo>
                  <a:close/>
                  <a:moveTo>
                    <a:pt x="203" y="26"/>
                  </a:moveTo>
                  <a:lnTo>
                    <a:pt x="203" y="27"/>
                  </a:lnTo>
                  <a:lnTo>
                    <a:pt x="202" y="27"/>
                  </a:lnTo>
                  <a:lnTo>
                    <a:pt x="202" y="26"/>
                  </a:lnTo>
                  <a:lnTo>
                    <a:pt x="202" y="26"/>
                  </a:lnTo>
                  <a:lnTo>
                    <a:pt x="202" y="25"/>
                  </a:lnTo>
                  <a:lnTo>
                    <a:pt x="202" y="24"/>
                  </a:lnTo>
                  <a:lnTo>
                    <a:pt x="203" y="24"/>
                  </a:lnTo>
                  <a:lnTo>
                    <a:pt x="203" y="23"/>
                  </a:lnTo>
                  <a:lnTo>
                    <a:pt x="204" y="23"/>
                  </a:lnTo>
                  <a:lnTo>
                    <a:pt x="204" y="24"/>
                  </a:lnTo>
                  <a:lnTo>
                    <a:pt x="204" y="25"/>
                  </a:lnTo>
                  <a:lnTo>
                    <a:pt x="203" y="26"/>
                  </a:lnTo>
                  <a:close/>
                  <a:moveTo>
                    <a:pt x="189" y="8"/>
                  </a:moveTo>
                  <a:lnTo>
                    <a:pt x="189" y="9"/>
                  </a:lnTo>
                  <a:lnTo>
                    <a:pt x="190" y="8"/>
                  </a:lnTo>
                  <a:lnTo>
                    <a:pt x="190" y="8"/>
                  </a:lnTo>
                  <a:lnTo>
                    <a:pt x="192" y="7"/>
                  </a:lnTo>
                  <a:lnTo>
                    <a:pt x="191" y="8"/>
                  </a:lnTo>
                  <a:lnTo>
                    <a:pt x="191" y="8"/>
                  </a:lnTo>
                  <a:lnTo>
                    <a:pt x="193" y="9"/>
                  </a:lnTo>
                  <a:lnTo>
                    <a:pt x="193" y="10"/>
                  </a:lnTo>
                  <a:lnTo>
                    <a:pt x="194" y="10"/>
                  </a:lnTo>
                  <a:lnTo>
                    <a:pt x="194" y="9"/>
                  </a:lnTo>
                  <a:lnTo>
                    <a:pt x="195" y="9"/>
                  </a:lnTo>
                  <a:lnTo>
                    <a:pt x="195" y="10"/>
                  </a:lnTo>
                  <a:lnTo>
                    <a:pt x="197" y="11"/>
                  </a:lnTo>
                  <a:lnTo>
                    <a:pt x="197" y="11"/>
                  </a:lnTo>
                  <a:lnTo>
                    <a:pt x="196" y="12"/>
                  </a:lnTo>
                  <a:lnTo>
                    <a:pt x="196" y="12"/>
                  </a:lnTo>
                  <a:lnTo>
                    <a:pt x="196" y="13"/>
                  </a:lnTo>
                  <a:lnTo>
                    <a:pt x="196" y="13"/>
                  </a:lnTo>
                  <a:lnTo>
                    <a:pt x="198" y="12"/>
                  </a:lnTo>
                  <a:lnTo>
                    <a:pt x="198" y="12"/>
                  </a:lnTo>
                  <a:lnTo>
                    <a:pt x="198" y="13"/>
                  </a:lnTo>
                  <a:lnTo>
                    <a:pt x="198" y="14"/>
                  </a:lnTo>
                  <a:lnTo>
                    <a:pt x="198" y="14"/>
                  </a:lnTo>
                  <a:lnTo>
                    <a:pt x="198" y="14"/>
                  </a:lnTo>
                  <a:lnTo>
                    <a:pt x="198" y="15"/>
                  </a:lnTo>
                  <a:lnTo>
                    <a:pt x="198" y="17"/>
                  </a:lnTo>
                  <a:lnTo>
                    <a:pt x="198" y="17"/>
                  </a:lnTo>
                  <a:lnTo>
                    <a:pt x="197" y="18"/>
                  </a:lnTo>
                  <a:lnTo>
                    <a:pt x="197" y="20"/>
                  </a:lnTo>
                  <a:lnTo>
                    <a:pt x="196" y="20"/>
                  </a:lnTo>
                  <a:lnTo>
                    <a:pt x="195" y="19"/>
                  </a:lnTo>
                  <a:lnTo>
                    <a:pt x="195" y="20"/>
                  </a:lnTo>
                  <a:lnTo>
                    <a:pt x="195" y="21"/>
                  </a:lnTo>
                  <a:lnTo>
                    <a:pt x="195" y="23"/>
                  </a:lnTo>
                  <a:lnTo>
                    <a:pt x="195" y="24"/>
                  </a:lnTo>
                  <a:lnTo>
                    <a:pt x="195" y="27"/>
                  </a:lnTo>
                  <a:lnTo>
                    <a:pt x="194" y="28"/>
                  </a:lnTo>
                  <a:lnTo>
                    <a:pt x="193" y="28"/>
                  </a:lnTo>
                  <a:lnTo>
                    <a:pt x="193" y="29"/>
                  </a:lnTo>
                  <a:lnTo>
                    <a:pt x="192" y="31"/>
                  </a:lnTo>
                  <a:lnTo>
                    <a:pt x="192" y="31"/>
                  </a:lnTo>
                  <a:lnTo>
                    <a:pt x="190" y="33"/>
                  </a:lnTo>
                  <a:lnTo>
                    <a:pt x="190" y="33"/>
                  </a:lnTo>
                  <a:lnTo>
                    <a:pt x="189" y="34"/>
                  </a:lnTo>
                  <a:lnTo>
                    <a:pt x="190" y="34"/>
                  </a:lnTo>
                  <a:lnTo>
                    <a:pt x="191" y="34"/>
                  </a:lnTo>
                  <a:lnTo>
                    <a:pt x="191" y="35"/>
                  </a:lnTo>
                  <a:lnTo>
                    <a:pt x="191" y="34"/>
                  </a:lnTo>
                  <a:lnTo>
                    <a:pt x="192" y="34"/>
                  </a:lnTo>
                  <a:lnTo>
                    <a:pt x="192" y="35"/>
                  </a:lnTo>
                  <a:lnTo>
                    <a:pt x="194" y="35"/>
                  </a:lnTo>
                  <a:lnTo>
                    <a:pt x="195" y="37"/>
                  </a:lnTo>
                  <a:lnTo>
                    <a:pt x="194" y="37"/>
                  </a:lnTo>
                  <a:lnTo>
                    <a:pt x="194" y="39"/>
                  </a:lnTo>
                  <a:lnTo>
                    <a:pt x="194" y="40"/>
                  </a:lnTo>
                  <a:lnTo>
                    <a:pt x="194" y="40"/>
                  </a:lnTo>
                  <a:lnTo>
                    <a:pt x="195" y="40"/>
                  </a:lnTo>
                  <a:lnTo>
                    <a:pt x="196" y="39"/>
                  </a:lnTo>
                  <a:lnTo>
                    <a:pt x="197" y="37"/>
                  </a:lnTo>
                  <a:lnTo>
                    <a:pt x="198" y="34"/>
                  </a:lnTo>
                  <a:lnTo>
                    <a:pt x="198" y="33"/>
                  </a:lnTo>
                  <a:lnTo>
                    <a:pt x="199" y="33"/>
                  </a:lnTo>
                  <a:lnTo>
                    <a:pt x="199" y="32"/>
                  </a:lnTo>
                  <a:lnTo>
                    <a:pt x="199" y="31"/>
                  </a:lnTo>
                  <a:lnTo>
                    <a:pt x="199" y="30"/>
                  </a:lnTo>
                  <a:lnTo>
                    <a:pt x="199" y="30"/>
                  </a:lnTo>
                  <a:lnTo>
                    <a:pt x="200" y="29"/>
                  </a:lnTo>
                  <a:lnTo>
                    <a:pt x="201" y="29"/>
                  </a:lnTo>
                  <a:lnTo>
                    <a:pt x="201" y="29"/>
                  </a:lnTo>
                  <a:lnTo>
                    <a:pt x="201" y="30"/>
                  </a:lnTo>
                  <a:lnTo>
                    <a:pt x="201" y="32"/>
                  </a:lnTo>
                  <a:lnTo>
                    <a:pt x="202" y="32"/>
                  </a:lnTo>
                  <a:lnTo>
                    <a:pt x="202" y="33"/>
                  </a:lnTo>
                  <a:lnTo>
                    <a:pt x="202" y="34"/>
                  </a:lnTo>
                  <a:lnTo>
                    <a:pt x="201" y="35"/>
                  </a:lnTo>
                  <a:lnTo>
                    <a:pt x="200" y="40"/>
                  </a:lnTo>
                  <a:lnTo>
                    <a:pt x="198" y="43"/>
                  </a:lnTo>
                  <a:lnTo>
                    <a:pt x="199" y="44"/>
                  </a:lnTo>
                  <a:lnTo>
                    <a:pt x="199" y="45"/>
                  </a:lnTo>
                  <a:lnTo>
                    <a:pt x="198" y="44"/>
                  </a:lnTo>
                  <a:lnTo>
                    <a:pt x="198" y="45"/>
                  </a:lnTo>
                  <a:lnTo>
                    <a:pt x="197" y="45"/>
                  </a:lnTo>
                  <a:lnTo>
                    <a:pt x="198" y="46"/>
                  </a:lnTo>
                  <a:lnTo>
                    <a:pt x="199" y="46"/>
                  </a:lnTo>
                  <a:lnTo>
                    <a:pt x="199" y="46"/>
                  </a:lnTo>
                  <a:lnTo>
                    <a:pt x="200" y="46"/>
                  </a:lnTo>
                  <a:lnTo>
                    <a:pt x="202" y="48"/>
                  </a:lnTo>
                  <a:lnTo>
                    <a:pt x="203" y="49"/>
                  </a:lnTo>
                  <a:lnTo>
                    <a:pt x="206" y="50"/>
                  </a:lnTo>
                  <a:lnTo>
                    <a:pt x="208" y="50"/>
                  </a:lnTo>
                  <a:lnTo>
                    <a:pt x="208" y="50"/>
                  </a:lnTo>
                  <a:lnTo>
                    <a:pt x="210" y="50"/>
                  </a:lnTo>
                  <a:lnTo>
                    <a:pt x="212" y="49"/>
                  </a:lnTo>
                  <a:lnTo>
                    <a:pt x="214" y="48"/>
                  </a:lnTo>
                  <a:lnTo>
                    <a:pt x="216" y="46"/>
                  </a:lnTo>
                  <a:lnTo>
                    <a:pt x="218" y="46"/>
                  </a:lnTo>
                  <a:lnTo>
                    <a:pt x="219" y="45"/>
                  </a:lnTo>
                  <a:lnTo>
                    <a:pt x="220" y="45"/>
                  </a:lnTo>
                  <a:lnTo>
                    <a:pt x="221" y="44"/>
                  </a:lnTo>
                  <a:lnTo>
                    <a:pt x="224" y="44"/>
                  </a:lnTo>
                  <a:lnTo>
                    <a:pt x="224" y="45"/>
                  </a:lnTo>
                  <a:lnTo>
                    <a:pt x="225" y="46"/>
                  </a:lnTo>
                  <a:lnTo>
                    <a:pt x="225" y="46"/>
                  </a:lnTo>
                  <a:lnTo>
                    <a:pt x="225" y="47"/>
                  </a:lnTo>
                  <a:lnTo>
                    <a:pt x="223" y="48"/>
                  </a:lnTo>
                  <a:lnTo>
                    <a:pt x="221" y="50"/>
                  </a:lnTo>
                  <a:lnTo>
                    <a:pt x="219" y="53"/>
                  </a:lnTo>
                  <a:lnTo>
                    <a:pt x="216" y="56"/>
                  </a:lnTo>
                  <a:lnTo>
                    <a:pt x="215" y="58"/>
                  </a:lnTo>
                  <a:lnTo>
                    <a:pt x="212" y="59"/>
                  </a:lnTo>
                  <a:lnTo>
                    <a:pt x="210" y="60"/>
                  </a:lnTo>
                  <a:lnTo>
                    <a:pt x="209" y="60"/>
                  </a:lnTo>
                  <a:lnTo>
                    <a:pt x="207" y="62"/>
                  </a:lnTo>
                  <a:lnTo>
                    <a:pt x="205" y="64"/>
                  </a:lnTo>
                  <a:lnTo>
                    <a:pt x="205" y="65"/>
                  </a:lnTo>
                  <a:lnTo>
                    <a:pt x="205" y="65"/>
                  </a:lnTo>
                  <a:lnTo>
                    <a:pt x="205" y="66"/>
                  </a:lnTo>
                  <a:lnTo>
                    <a:pt x="203" y="67"/>
                  </a:lnTo>
                  <a:lnTo>
                    <a:pt x="203" y="67"/>
                  </a:lnTo>
                  <a:lnTo>
                    <a:pt x="203" y="66"/>
                  </a:lnTo>
                  <a:lnTo>
                    <a:pt x="203" y="65"/>
                  </a:lnTo>
                  <a:lnTo>
                    <a:pt x="202" y="65"/>
                  </a:lnTo>
                  <a:lnTo>
                    <a:pt x="200" y="65"/>
                  </a:lnTo>
                  <a:lnTo>
                    <a:pt x="199" y="65"/>
                  </a:lnTo>
                  <a:lnTo>
                    <a:pt x="198" y="65"/>
                  </a:lnTo>
                  <a:lnTo>
                    <a:pt x="195" y="66"/>
                  </a:lnTo>
                  <a:lnTo>
                    <a:pt x="194" y="67"/>
                  </a:lnTo>
                  <a:lnTo>
                    <a:pt x="193" y="67"/>
                  </a:lnTo>
                  <a:lnTo>
                    <a:pt x="191" y="69"/>
                  </a:lnTo>
                  <a:lnTo>
                    <a:pt x="190" y="70"/>
                  </a:lnTo>
                  <a:lnTo>
                    <a:pt x="189" y="71"/>
                  </a:lnTo>
                  <a:lnTo>
                    <a:pt x="189" y="73"/>
                  </a:lnTo>
                  <a:lnTo>
                    <a:pt x="190" y="74"/>
                  </a:lnTo>
                  <a:lnTo>
                    <a:pt x="186" y="77"/>
                  </a:lnTo>
                  <a:lnTo>
                    <a:pt x="182" y="80"/>
                  </a:lnTo>
                  <a:lnTo>
                    <a:pt x="181" y="81"/>
                  </a:lnTo>
                  <a:lnTo>
                    <a:pt x="179" y="82"/>
                  </a:lnTo>
                  <a:lnTo>
                    <a:pt x="176" y="84"/>
                  </a:lnTo>
                  <a:lnTo>
                    <a:pt x="173" y="86"/>
                  </a:lnTo>
                  <a:lnTo>
                    <a:pt x="171" y="87"/>
                  </a:lnTo>
                  <a:lnTo>
                    <a:pt x="170" y="88"/>
                  </a:lnTo>
                  <a:lnTo>
                    <a:pt x="168" y="90"/>
                  </a:lnTo>
                  <a:lnTo>
                    <a:pt x="165" y="92"/>
                  </a:lnTo>
                  <a:lnTo>
                    <a:pt x="163" y="93"/>
                  </a:lnTo>
                  <a:lnTo>
                    <a:pt x="162" y="94"/>
                  </a:lnTo>
                  <a:lnTo>
                    <a:pt x="159" y="96"/>
                  </a:lnTo>
                  <a:lnTo>
                    <a:pt x="156" y="97"/>
                  </a:lnTo>
                  <a:lnTo>
                    <a:pt x="152" y="99"/>
                  </a:lnTo>
                  <a:lnTo>
                    <a:pt x="151" y="99"/>
                  </a:lnTo>
                  <a:lnTo>
                    <a:pt x="150" y="100"/>
                  </a:lnTo>
                  <a:lnTo>
                    <a:pt x="150" y="99"/>
                  </a:lnTo>
                  <a:lnTo>
                    <a:pt x="150" y="99"/>
                  </a:lnTo>
                  <a:lnTo>
                    <a:pt x="150" y="98"/>
                  </a:lnTo>
                  <a:lnTo>
                    <a:pt x="151" y="97"/>
                  </a:lnTo>
                  <a:lnTo>
                    <a:pt x="150" y="97"/>
                  </a:lnTo>
                  <a:lnTo>
                    <a:pt x="148" y="97"/>
                  </a:lnTo>
                  <a:lnTo>
                    <a:pt x="147" y="97"/>
                  </a:lnTo>
                  <a:lnTo>
                    <a:pt x="148" y="97"/>
                  </a:lnTo>
                  <a:lnTo>
                    <a:pt x="149" y="95"/>
                  </a:lnTo>
                  <a:lnTo>
                    <a:pt x="149" y="95"/>
                  </a:lnTo>
                  <a:lnTo>
                    <a:pt x="149" y="95"/>
                  </a:lnTo>
                  <a:lnTo>
                    <a:pt x="149" y="95"/>
                  </a:lnTo>
                  <a:lnTo>
                    <a:pt x="148" y="95"/>
                  </a:lnTo>
                  <a:lnTo>
                    <a:pt x="148" y="95"/>
                  </a:lnTo>
                  <a:lnTo>
                    <a:pt x="147" y="96"/>
                  </a:lnTo>
                  <a:lnTo>
                    <a:pt x="146" y="96"/>
                  </a:lnTo>
                  <a:lnTo>
                    <a:pt x="146" y="96"/>
                  </a:lnTo>
                  <a:lnTo>
                    <a:pt x="146" y="95"/>
                  </a:lnTo>
                  <a:lnTo>
                    <a:pt x="147" y="95"/>
                  </a:lnTo>
                  <a:lnTo>
                    <a:pt x="147" y="94"/>
                  </a:lnTo>
                  <a:lnTo>
                    <a:pt x="151" y="92"/>
                  </a:lnTo>
                  <a:lnTo>
                    <a:pt x="155" y="90"/>
                  </a:lnTo>
                  <a:lnTo>
                    <a:pt x="159" y="87"/>
                  </a:lnTo>
                  <a:lnTo>
                    <a:pt x="160" y="85"/>
                  </a:lnTo>
                  <a:lnTo>
                    <a:pt x="163" y="82"/>
                  </a:lnTo>
                  <a:lnTo>
                    <a:pt x="163" y="81"/>
                  </a:lnTo>
                  <a:lnTo>
                    <a:pt x="163" y="80"/>
                  </a:lnTo>
                  <a:lnTo>
                    <a:pt x="163" y="78"/>
                  </a:lnTo>
                  <a:lnTo>
                    <a:pt x="162" y="76"/>
                  </a:lnTo>
                  <a:lnTo>
                    <a:pt x="161" y="76"/>
                  </a:lnTo>
                  <a:lnTo>
                    <a:pt x="160" y="76"/>
                  </a:lnTo>
                  <a:lnTo>
                    <a:pt x="159" y="75"/>
                  </a:lnTo>
                  <a:lnTo>
                    <a:pt x="159" y="73"/>
                  </a:lnTo>
                  <a:lnTo>
                    <a:pt x="158" y="71"/>
                  </a:lnTo>
                  <a:lnTo>
                    <a:pt x="156" y="71"/>
                  </a:lnTo>
                  <a:lnTo>
                    <a:pt x="155" y="69"/>
                  </a:lnTo>
                  <a:lnTo>
                    <a:pt x="155" y="69"/>
                  </a:lnTo>
                  <a:lnTo>
                    <a:pt x="156" y="68"/>
                  </a:lnTo>
                  <a:lnTo>
                    <a:pt x="156" y="67"/>
                  </a:lnTo>
                  <a:lnTo>
                    <a:pt x="157" y="67"/>
                  </a:lnTo>
                  <a:lnTo>
                    <a:pt x="158" y="66"/>
                  </a:lnTo>
                  <a:lnTo>
                    <a:pt x="158" y="66"/>
                  </a:lnTo>
                  <a:lnTo>
                    <a:pt x="162" y="64"/>
                  </a:lnTo>
                  <a:lnTo>
                    <a:pt x="165" y="63"/>
                  </a:lnTo>
                  <a:lnTo>
                    <a:pt x="165" y="63"/>
                  </a:lnTo>
                  <a:lnTo>
                    <a:pt x="166" y="63"/>
                  </a:lnTo>
                  <a:lnTo>
                    <a:pt x="167" y="63"/>
                  </a:lnTo>
                  <a:lnTo>
                    <a:pt x="169" y="62"/>
                  </a:lnTo>
                  <a:lnTo>
                    <a:pt x="170" y="61"/>
                  </a:lnTo>
                  <a:lnTo>
                    <a:pt x="172" y="58"/>
                  </a:lnTo>
                  <a:lnTo>
                    <a:pt x="174" y="56"/>
                  </a:lnTo>
                  <a:lnTo>
                    <a:pt x="176" y="53"/>
                  </a:lnTo>
                  <a:lnTo>
                    <a:pt x="179" y="52"/>
                  </a:lnTo>
                  <a:lnTo>
                    <a:pt x="180" y="51"/>
                  </a:lnTo>
                  <a:lnTo>
                    <a:pt x="181" y="49"/>
                  </a:lnTo>
                  <a:lnTo>
                    <a:pt x="182" y="48"/>
                  </a:lnTo>
                  <a:lnTo>
                    <a:pt x="183" y="48"/>
                  </a:lnTo>
                  <a:lnTo>
                    <a:pt x="183" y="48"/>
                  </a:lnTo>
                  <a:lnTo>
                    <a:pt x="183" y="46"/>
                  </a:lnTo>
                  <a:lnTo>
                    <a:pt x="184" y="44"/>
                  </a:lnTo>
                  <a:lnTo>
                    <a:pt x="184" y="43"/>
                  </a:lnTo>
                  <a:lnTo>
                    <a:pt x="185" y="42"/>
                  </a:lnTo>
                  <a:lnTo>
                    <a:pt x="186" y="41"/>
                  </a:lnTo>
                  <a:lnTo>
                    <a:pt x="185" y="41"/>
                  </a:lnTo>
                  <a:lnTo>
                    <a:pt x="185" y="41"/>
                  </a:lnTo>
                  <a:lnTo>
                    <a:pt x="186" y="38"/>
                  </a:lnTo>
                  <a:lnTo>
                    <a:pt x="186" y="38"/>
                  </a:lnTo>
                  <a:lnTo>
                    <a:pt x="187" y="38"/>
                  </a:lnTo>
                  <a:lnTo>
                    <a:pt x="186" y="40"/>
                  </a:lnTo>
                  <a:lnTo>
                    <a:pt x="187" y="39"/>
                  </a:lnTo>
                  <a:lnTo>
                    <a:pt x="188" y="38"/>
                  </a:lnTo>
                  <a:lnTo>
                    <a:pt x="189" y="38"/>
                  </a:lnTo>
                  <a:lnTo>
                    <a:pt x="190" y="38"/>
                  </a:lnTo>
                  <a:lnTo>
                    <a:pt x="189" y="35"/>
                  </a:lnTo>
                  <a:lnTo>
                    <a:pt x="189" y="35"/>
                  </a:lnTo>
                  <a:lnTo>
                    <a:pt x="188" y="35"/>
                  </a:lnTo>
                  <a:lnTo>
                    <a:pt x="187" y="37"/>
                  </a:lnTo>
                  <a:lnTo>
                    <a:pt x="186" y="35"/>
                  </a:lnTo>
                  <a:lnTo>
                    <a:pt x="186" y="35"/>
                  </a:lnTo>
                  <a:lnTo>
                    <a:pt x="186" y="34"/>
                  </a:lnTo>
                  <a:lnTo>
                    <a:pt x="187" y="33"/>
                  </a:lnTo>
                  <a:lnTo>
                    <a:pt x="187" y="32"/>
                  </a:lnTo>
                  <a:lnTo>
                    <a:pt x="186" y="29"/>
                  </a:lnTo>
                  <a:lnTo>
                    <a:pt x="187" y="29"/>
                  </a:lnTo>
                  <a:lnTo>
                    <a:pt x="188" y="31"/>
                  </a:lnTo>
                  <a:lnTo>
                    <a:pt x="189" y="30"/>
                  </a:lnTo>
                  <a:lnTo>
                    <a:pt x="189" y="29"/>
                  </a:lnTo>
                  <a:lnTo>
                    <a:pt x="190" y="29"/>
                  </a:lnTo>
                  <a:lnTo>
                    <a:pt x="190" y="28"/>
                  </a:lnTo>
                  <a:lnTo>
                    <a:pt x="189" y="27"/>
                  </a:lnTo>
                  <a:lnTo>
                    <a:pt x="190" y="27"/>
                  </a:lnTo>
                  <a:lnTo>
                    <a:pt x="191" y="26"/>
                  </a:lnTo>
                  <a:lnTo>
                    <a:pt x="191" y="26"/>
                  </a:lnTo>
                  <a:lnTo>
                    <a:pt x="190" y="25"/>
                  </a:lnTo>
                  <a:lnTo>
                    <a:pt x="190" y="25"/>
                  </a:lnTo>
                  <a:lnTo>
                    <a:pt x="190" y="25"/>
                  </a:lnTo>
                  <a:lnTo>
                    <a:pt x="190" y="26"/>
                  </a:lnTo>
                  <a:lnTo>
                    <a:pt x="189" y="26"/>
                  </a:lnTo>
                  <a:lnTo>
                    <a:pt x="188" y="24"/>
                  </a:lnTo>
                  <a:lnTo>
                    <a:pt x="188" y="23"/>
                  </a:lnTo>
                  <a:lnTo>
                    <a:pt x="188" y="21"/>
                  </a:lnTo>
                  <a:lnTo>
                    <a:pt x="188" y="22"/>
                  </a:lnTo>
                  <a:lnTo>
                    <a:pt x="187" y="23"/>
                  </a:lnTo>
                  <a:lnTo>
                    <a:pt x="187" y="24"/>
                  </a:lnTo>
                  <a:lnTo>
                    <a:pt x="188" y="26"/>
                  </a:lnTo>
                  <a:lnTo>
                    <a:pt x="188" y="27"/>
                  </a:lnTo>
                  <a:lnTo>
                    <a:pt x="187" y="28"/>
                  </a:lnTo>
                  <a:lnTo>
                    <a:pt x="186" y="28"/>
                  </a:lnTo>
                  <a:lnTo>
                    <a:pt x="186" y="27"/>
                  </a:lnTo>
                  <a:lnTo>
                    <a:pt x="186" y="26"/>
                  </a:lnTo>
                  <a:lnTo>
                    <a:pt x="186" y="25"/>
                  </a:lnTo>
                  <a:lnTo>
                    <a:pt x="186" y="16"/>
                  </a:lnTo>
                  <a:lnTo>
                    <a:pt x="187" y="15"/>
                  </a:lnTo>
                  <a:lnTo>
                    <a:pt x="189" y="14"/>
                  </a:lnTo>
                  <a:lnTo>
                    <a:pt x="189" y="14"/>
                  </a:lnTo>
                  <a:lnTo>
                    <a:pt x="190" y="13"/>
                  </a:lnTo>
                  <a:lnTo>
                    <a:pt x="189" y="13"/>
                  </a:lnTo>
                  <a:lnTo>
                    <a:pt x="189" y="13"/>
                  </a:lnTo>
                  <a:lnTo>
                    <a:pt x="188" y="14"/>
                  </a:lnTo>
                  <a:lnTo>
                    <a:pt x="187" y="14"/>
                  </a:lnTo>
                  <a:lnTo>
                    <a:pt x="186" y="15"/>
                  </a:lnTo>
                  <a:lnTo>
                    <a:pt x="186" y="16"/>
                  </a:lnTo>
                  <a:lnTo>
                    <a:pt x="185" y="15"/>
                  </a:lnTo>
                  <a:lnTo>
                    <a:pt x="185" y="14"/>
                  </a:lnTo>
                  <a:lnTo>
                    <a:pt x="186" y="14"/>
                  </a:lnTo>
                  <a:lnTo>
                    <a:pt x="186" y="14"/>
                  </a:lnTo>
                  <a:lnTo>
                    <a:pt x="185" y="13"/>
                  </a:lnTo>
                  <a:lnTo>
                    <a:pt x="185" y="12"/>
                  </a:lnTo>
                  <a:lnTo>
                    <a:pt x="185" y="12"/>
                  </a:lnTo>
                  <a:lnTo>
                    <a:pt x="186" y="11"/>
                  </a:lnTo>
                  <a:lnTo>
                    <a:pt x="187" y="9"/>
                  </a:lnTo>
                  <a:lnTo>
                    <a:pt x="187" y="8"/>
                  </a:lnTo>
                  <a:lnTo>
                    <a:pt x="187" y="6"/>
                  </a:lnTo>
                  <a:lnTo>
                    <a:pt x="187" y="4"/>
                  </a:lnTo>
                  <a:lnTo>
                    <a:pt x="186" y="2"/>
                  </a:lnTo>
                  <a:lnTo>
                    <a:pt x="188" y="0"/>
                  </a:lnTo>
                  <a:lnTo>
                    <a:pt x="190" y="0"/>
                  </a:lnTo>
                  <a:lnTo>
                    <a:pt x="189" y="3"/>
                  </a:lnTo>
                  <a:lnTo>
                    <a:pt x="189" y="4"/>
                  </a:lnTo>
                  <a:lnTo>
                    <a:pt x="189" y="4"/>
                  </a:lnTo>
                  <a:lnTo>
                    <a:pt x="189" y="6"/>
                  </a:lnTo>
                  <a:lnTo>
                    <a:pt x="189" y="7"/>
                  </a:lnTo>
                  <a:lnTo>
                    <a:pt x="189" y="8"/>
                  </a:lnTo>
                  <a:lnTo>
                    <a:pt x="189" y="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3" name="Freeform 1359"/>
            <p:cNvSpPr>
              <a:spLocks noEditPoints="1"/>
            </p:cNvSpPr>
            <p:nvPr/>
          </p:nvSpPr>
          <p:spPr bwMode="auto">
            <a:xfrm>
              <a:off x="7537450" y="2139951"/>
              <a:ext cx="144463" cy="79375"/>
            </a:xfrm>
            <a:custGeom>
              <a:avLst/>
              <a:gdLst>
                <a:gd name="T0" fmla="*/ 79 w 91"/>
                <a:gd name="T1" fmla="*/ 50 h 50"/>
                <a:gd name="T2" fmla="*/ 78 w 91"/>
                <a:gd name="T3" fmla="*/ 49 h 50"/>
                <a:gd name="T4" fmla="*/ 79 w 91"/>
                <a:gd name="T5" fmla="*/ 48 h 50"/>
                <a:gd name="T6" fmla="*/ 80 w 91"/>
                <a:gd name="T7" fmla="*/ 49 h 50"/>
                <a:gd name="T8" fmla="*/ 90 w 91"/>
                <a:gd name="T9" fmla="*/ 32 h 50"/>
                <a:gd name="T10" fmla="*/ 90 w 91"/>
                <a:gd name="T11" fmla="*/ 34 h 50"/>
                <a:gd name="T12" fmla="*/ 88 w 91"/>
                <a:gd name="T13" fmla="*/ 35 h 50"/>
                <a:gd name="T14" fmla="*/ 87 w 91"/>
                <a:gd name="T15" fmla="*/ 34 h 50"/>
                <a:gd name="T16" fmla="*/ 87 w 91"/>
                <a:gd name="T17" fmla="*/ 31 h 50"/>
                <a:gd name="T18" fmla="*/ 89 w 91"/>
                <a:gd name="T19" fmla="*/ 31 h 50"/>
                <a:gd name="T20" fmla="*/ 89 w 91"/>
                <a:gd name="T21" fmla="*/ 32 h 50"/>
                <a:gd name="T22" fmla="*/ 83 w 91"/>
                <a:gd name="T23" fmla="*/ 28 h 50"/>
                <a:gd name="T24" fmla="*/ 82 w 91"/>
                <a:gd name="T25" fmla="*/ 27 h 50"/>
                <a:gd name="T26" fmla="*/ 80 w 91"/>
                <a:gd name="T27" fmla="*/ 26 h 50"/>
                <a:gd name="T28" fmla="*/ 81 w 91"/>
                <a:gd name="T29" fmla="*/ 25 h 50"/>
                <a:gd name="T30" fmla="*/ 82 w 91"/>
                <a:gd name="T31" fmla="*/ 23 h 50"/>
                <a:gd name="T32" fmla="*/ 81 w 91"/>
                <a:gd name="T33" fmla="*/ 22 h 50"/>
                <a:gd name="T34" fmla="*/ 83 w 91"/>
                <a:gd name="T35" fmla="*/ 22 h 50"/>
                <a:gd name="T36" fmla="*/ 83 w 91"/>
                <a:gd name="T37" fmla="*/ 25 h 50"/>
                <a:gd name="T38" fmla="*/ 84 w 91"/>
                <a:gd name="T39" fmla="*/ 27 h 50"/>
                <a:gd name="T40" fmla="*/ 83 w 91"/>
                <a:gd name="T41" fmla="*/ 28 h 50"/>
                <a:gd name="T42" fmla="*/ 74 w 91"/>
                <a:gd name="T43" fmla="*/ 22 h 50"/>
                <a:gd name="T44" fmla="*/ 75 w 91"/>
                <a:gd name="T45" fmla="*/ 20 h 50"/>
                <a:gd name="T46" fmla="*/ 76 w 91"/>
                <a:gd name="T47" fmla="*/ 18 h 50"/>
                <a:gd name="T48" fmla="*/ 77 w 91"/>
                <a:gd name="T49" fmla="*/ 19 h 50"/>
                <a:gd name="T50" fmla="*/ 76 w 91"/>
                <a:gd name="T51" fmla="*/ 20 h 50"/>
                <a:gd name="T52" fmla="*/ 76 w 91"/>
                <a:gd name="T53" fmla="*/ 21 h 50"/>
                <a:gd name="T54" fmla="*/ 75 w 91"/>
                <a:gd name="T55" fmla="*/ 22 h 50"/>
                <a:gd name="T56" fmla="*/ 49 w 91"/>
                <a:gd name="T57" fmla="*/ 17 h 50"/>
                <a:gd name="T58" fmla="*/ 52 w 91"/>
                <a:gd name="T59" fmla="*/ 18 h 50"/>
                <a:gd name="T60" fmla="*/ 57 w 91"/>
                <a:gd name="T61" fmla="*/ 23 h 50"/>
                <a:gd name="T62" fmla="*/ 58 w 91"/>
                <a:gd name="T63" fmla="*/ 24 h 50"/>
                <a:gd name="T64" fmla="*/ 59 w 91"/>
                <a:gd name="T65" fmla="*/ 25 h 50"/>
                <a:gd name="T66" fmla="*/ 60 w 91"/>
                <a:gd name="T67" fmla="*/ 27 h 50"/>
                <a:gd name="T68" fmla="*/ 61 w 91"/>
                <a:gd name="T69" fmla="*/ 29 h 50"/>
                <a:gd name="T70" fmla="*/ 63 w 91"/>
                <a:gd name="T71" fmla="*/ 30 h 50"/>
                <a:gd name="T72" fmla="*/ 65 w 91"/>
                <a:gd name="T73" fmla="*/ 31 h 50"/>
                <a:gd name="T74" fmla="*/ 66 w 91"/>
                <a:gd name="T75" fmla="*/ 33 h 50"/>
                <a:gd name="T76" fmla="*/ 70 w 91"/>
                <a:gd name="T77" fmla="*/ 37 h 50"/>
                <a:gd name="T78" fmla="*/ 72 w 91"/>
                <a:gd name="T79" fmla="*/ 40 h 50"/>
                <a:gd name="T80" fmla="*/ 75 w 91"/>
                <a:gd name="T81" fmla="*/ 42 h 50"/>
                <a:gd name="T82" fmla="*/ 74 w 91"/>
                <a:gd name="T83" fmla="*/ 45 h 50"/>
                <a:gd name="T84" fmla="*/ 72 w 91"/>
                <a:gd name="T85" fmla="*/ 45 h 50"/>
                <a:gd name="T86" fmla="*/ 70 w 91"/>
                <a:gd name="T87" fmla="*/ 44 h 50"/>
                <a:gd name="T88" fmla="*/ 68 w 91"/>
                <a:gd name="T89" fmla="*/ 44 h 50"/>
                <a:gd name="T90" fmla="*/ 68 w 91"/>
                <a:gd name="T91" fmla="*/ 43 h 50"/>
                <a:gd name="T92" fmla="*/ 66 w 91"/>
                <a:gd name="T93" fmla="*/ 42 h 50"/>
                <a:gd name="T94" fmla="*/ 65 w 91"/>
                <a:gd name="T95" fmla="*/ 40 h 50"/>
                <a:gd name="T96" fmla="*/ 62 w 91"/>
                <a:gd name="T97" fmla="*/ 39 h 50"/>
                <a:gd name="T98" fmla="*/ 61 w 91"/>
                <a:gd name="T99" fmla="*/ 37 h 50"/>
                <a:gd name="T100" fmla="*/ 58 w 91"/>
                <a:gd name="T101" fmla="*/ 34 h 50"/>
                <a:gd name="T102" fmla="*/ 56 w 91"/>
                <a:gd name="T103" fmla="*/ 33 h 50"/>
                <a:gd name="T104" fmla="*/ 53 w 91"/>
                <a:gd name="T105" fmla="*/ 30 h 50"/>
                <a:gd name="T106" fmla="*/ 51 w 91"/>
                <a:gd name="T107" fmla="*/ 26 h 50"/>
                <a:gd name="T108" fmla="*/ 49 w 91"/>
                <a:gd name="T109" fmla="*/ 24 h 50"/>
                <a:gd name="T110" fmla="*/ 48 w 91"/>
                <a:gd name="T111" fmla="*/ 21 h 50"/>
                <a:gd name="T112" fmla="*/ 47 w 91"/>
                <a:gd name="T113" fmla="*/ 18 h 50"/>
                <a:gd name="T114" fmla="*/ 47 w 91"/>
                <a:gd name="T115" fmla="*/ 17 h 50"/>
                <a:gd name="T116" fmla="*/ 46 w 91"/>
                <a:gd name="T117" fmla="*/ 16 h 50"/>
                <a:gd name="T118" fmla="*/ 47 w 91"/>
                <a:gd name="T119" fmla="*/ 15 h 50"/>
                <a:gd name="T120" fmla="*/ 0 w 91"/>
                <a:gd name="T121" fmla="*/ 2 h 50"/>
                <a:gd name="T122" fmla="*/ 1 w 91"/>
                <a:gd name="T123" fmla="*/ 0 h 50"/>
                <a:gd name="T124" fmla="*/ 1 w 91"/>
                <a:gd name="T125" fmla="*/ 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 h="50">
                  <a:moveTo>
                    <a:pt x="80" y="49"/>
                  </a:moveTo>
                  <a:lnTo>
                    <a:pt x="79" y="50"/>
                  </a:lnTo>
                  <a:lnTo>
                    <a:pt x="79" y="49"/>
                  </a:lnTo>
                  <a:lnTo>
                    <a:pt x="78" y="49"/>
                  </a:lnTo>
                  <a:lnTo>
                    <a:pt x="78" y="49"/>
                  </a:lnTo>
                  <a:lnTo>
                    <a:pt x="79" y="48"/>
                  </a:lnTo>
                  <a:lnTo>
                    <a:pt x="80" y="48"/>
                  </a:lnTo>
                  <a:lnTo>
                    <a:pt x="80" y="49"/>
                  </a:lnTo>
                  <a:close/>
                  <a:moveTo>
                    <a:pt x="89" y="32"/>
                  </a:moveTo>
                  <a:lnTo>
                    <a:pt x="90" y="32"/>
                  </a:lnTo>
                  <a:lnTo>
                    <a:pt x="91" y="32"/>
                  </a:lnTo>
                  <a:lnTo>
                    <a:pt x="90" y="34"/>
                  </a:lnTo>
                  <a:lnTo>
                    <a:pt x="89" y="35"/>
                  </a:lnTo>
                  <a:lnTo>
                    <a:pt x="88" y="35"/>
                  </a:lnTo>
                  <a:lnTo>
                    <a:pt x="88" y="34"/>
                  </a:lnTo>
                  <a:lnTo>
                    <a:pt x="87" y="34"/>
                  </a:lnTo>
                  <a:lnTo>
                    <a:pt x="88" y="33"/>
                  </a:lnTo>
                  <a:lnTo>
                    <a:pt x="87" y="31"/>
                  </a:lnTo>
                  <a:lnTo>
                    <a:pt x="89" y="31"/>
                  </a:lnTo>
                  <a:lnTo>
                    <a:pt x="89" y="31"/>
                  </a:lnTo>
                  <a:lnTo>
                    <a:pt x="89" y="31"/>
                  </a:lnTo>
                  <a:lnTo>
                    <a:pt x="89" y="32"/>
                  </a:lnTo>
                  <a:lnTo>
                    <a:pt x="89" y="32"/>
                  </a:lnTo>
                  <a:close/>
                  <a:moveTo>
                    <a:pt x="83" y="28"/>
                  </a:moveTo>
                  <a:lnTo>
                    <a:pt x="83" y="28"/>
                  </a:lnTo>
                  <a:lnTo>
                    <a:pt x="82" y="27"/>
                  </a:lnTo>
                  <a:lnTo>
                    <a:pt x="80" y="27"/>
                  </a:lnTo>
                  <a:lnTo>
                    <a:pt x="80" y="26"/>
                  </a:lnTo>
                  <a:lnTo>
                    <a:pt x="80" y="25"/>
                  </a:lnTo>
                  <a:lnTo>
                    <a:pt x="81" y="25"/>
                  </a:lnTo>
                  <a:lnTo>
                    <a:pt x="82" y="23"/>
                  </a:lnTo>
                  <a:lnTo>
                    <a:pt x="82" y="23"/>
                  </a:lnTo>
                  <a:lnTo>
                    <a:pt x="80" y="23"/>
                  </a:lnTo>
                  <a:lnTo>
                    <a:pt x="81" y="22"/>
                  </a:lnTo>
                  <a:lnTo>
                    <a:pt x="83" y="22"/>
                  </a:lnTo>
                  <a:lnTo>
                    <a:pt x="83" y="22"/>
                  </a:lnTo>
                  <a:lnTo>
                    <a:pt x="84" y="23"/>
                  </a:lnTo>
                  <a:lnTo>
                    <a:pt x="83" y="25"/>
                  </a:lnTo>
                  <a:lnTo>
                    <a:pt x="84" y="25"/>
                  </a:lnTo>
                  <a:lnTo>
                    <a:pt x="84" y="27"/>
                  </a:lnTo>
                  <a:lnTo>
                    <a:pt x="84" y="27"/>
                  </a:lnTo>
                  <a:lnTo>
                    <a:pt x="83" y="28"/>
                  </a:lnTo>
                  <a:close/>
                  <a:moveTo>
                    <a:pt x="75" y="22"/>
                  </a:moveTo>
                  <a:lnTo>
                    <a:pt x="74" y="22"/>
                  </a:lnTo>
                  <a:lnTo>
                    <a:pt x="75" y="21"/>
                  </a:lnTo>
                  <a:lnTo>
                    <a:pt x="75" y="20"/>
                  </a:lnTo>
                  <a:lnTo>
                    <a:pt x="76" y="19"/>
                  </a:lnTo>
                  <a:lnTo>
                    <a:pt x="76" y="18"/>
                  </a:lnTo>
                  <a:lnTo>
                    <a:pt x="77" y="18"/>
                  </a:lnTo>
                  <a:lnTo>
                    <a:pt x="77" y="19"/>
                  </a:lnTo>
                  <a:lnTo>
                    <a:pt x="76" y="19"/>
                  </a:lnTo>
                  <a:lnTo>
                    <a:pt x="76" y="20"/>
                  </a:lnTo>
                  <a:lnTo>
                    <a:pt x="76" y="21"/>
                  </a:lnTo>
                  <a:lnTo>
                    <a:pt x="76" y="21"/>
                  </a:lnTo>
                  <a:lnTo>
                    <a:pt x="75" y="22"/>
                  </a:lnTo>
                  <a:lnTo>
                    <a:pt x="75" y="22"/>
                  </a:lnTo>
                  <a:close/>
                  <a:moveTo>
                    <a:pt x="48" y="16"/>
                  </a:moveTo>
                  <a:lnTo>
                    <a:pt x="49" y="17"/>
                  </a:lnTo>
                  <a:lnTo>
                    <a:pt x="51" y="16"/>
                  </a:lnTo>
                  <a:lnTo>
                    <a:pt x="52" y="18"/>
                  </a:lnTo>
                  <a:lnTo>
                    <a:pt x="56" y="22"/>
                  </a:lnTo>
                  <a:lnTo>
                    <a:pt x="57" y="23"/>
                  </a:lnTo>
                  <a:lnTo>
                    <a:pt x="58" y="23"/>
                  </a:lnTo>
                  <a:lnTo>
                    <a:pt x="58" y="24"/>
                  </a:lnTo>
                  <a:lnTo>
                    <a:pt x="59" y="25"/>
                  </a:lnTo>
                  <a:lnTo>
                    <a:pt x="59" y="25"/>
                  </a:lnTo>
                  <a:lnTo>
                    <a:pt x="60" y="26"/>
                  </a:lnTo>
                  <a:lnTo>
                    <a:pt x="60" y="27"/>
                  </a:lnTo>
                  <a:lnTo>
                    <a:pt x="60" y="27"/>
                  </a:lnTo>
                  <a:lnTo>
                    <a:pt x="61" y="29"/>
                  </a:lnTo>
                  <a:lnTo>
                    <a:pt x="62" y="30"/>
                  </a:lnTo>
                  <a:lnTo>
                    <a:pt x="63" y="30"/>
                  </a:lnTo>
                  <a:lnTo>
                    <a:pt x="63" y="31"/>
                  </a:lnTo>
                  <a:lnTo>
                    <a:pt x="65" y="31"/>
                  </a:lnTo>
                  <a:lnTo>
                    <a:pt x="65" y="32"/>
                  </a:lnTo>
                  <a:lnTo>
                    <a:pt x="66" y="33"/>
                  </a:lnTo>
                  <a:lnTo>
                    <a:pt x="69" y="35"/>
                  </a:lnTo>
                  <a:lnTo>
                    <a:pt x="70" y="37"/>
                  </a:lnTo>
                  <a:lnTo>
                    <a:pt x="71" y="39"/>
                  </a:lnTo>
                  <a:lnTo>
                    <a:pt x="72" y="40"/>
                  </a:lnTo>
                  <a:lnTo>
                    <a:pt x="73" y="41"/>
                  </a:lnTo>
                  <a:lnTo>
                    <a:pt x="75" y="42"/>
                  </a:lnTo>
                  <a:lnTo>
                    <a:pt x="75" y="44"/>
                  </a:lnTo>
                  <a:lnTo>
                    <a:pt x="74" y="45"/>
                  </a:lnTo>
                  <a:lnTo>
                    <a:pt x="73" y="45"/>
                  </a:lnTo>
                  <a:lnTo>
                    <a:pt x="72" y="45"/>
                  </a:lnTo>
                  <a:lnTo>
                    <a:pt x="72" y="46"/>
                  </a:lnTo>
                  <a:lnTo>
                    <a:pt x="70" y="44"/>
                  </a:lnTo>
                  <a:lnTo>
                    <a:pt x="69" y="44"/>
                  </a:lnTo>
                  <a:lnTo>
                    <a:pt x="68" y="44"/>
                  </a:lnTo>
                  <a:lnTo>
                    <a:pt x="68" y="44"/>
                  </a:lnTo>
                  <a:lnTo>
                    <a:pt x="68" y="43"/>
                  </a:lnTo>
                  <a:lnTo>
                    <a:pt x="67" y="43"/>
                  </a:lnTo>
                  <a:lnTo>
                    <a:pt x="66" y="42"/>
                  </a:lnTo>
                  <a:lnTo>
                    <a:pt x="65" y="41"/>
                  </a:lnTo>
                  <a:lnTo>
                    <a:pt x="65" y="40"/>
                  </a:lnTo>
                  <a:lnTo>
                    <a:pt x="65" y="40"/>
                  </a:lnTo>
                  <a:lnTo>
                    <a:pt x="62" y="39"/>
                  </a:lnTo>
                  <a:lnTo>
                    <a:pt x="61" y="39"/>
                  </a:lnTo>
                  <a:lnTo>
                    <a:pt x="61" y="37"/>
                  </a:lnTo>
                  <a:lnTo>
                    <a:pt x="59" y="36"/>
                  </a:lnTo>
                  <a:lnTo>
                    <a:pt x="58" y="34"/>
                  </a:lnTo>
                  <a:lnTo>
                    <a:pt x="57" y="34"/>
                  </a:lnTo>
                  <a:lnTo>
                    <a:pt x="56" y="33"/>
                  </a:lnTo>
                  <a:lnTo>
                    <a:pt x="54" y="31"/>
                  </a:lnTo>
                  <a:lnTo>
                    <a:pt x="53" y="30"/>
                  </a:lnTo>
                  <a:lnTo>
                    <a:pt x="52" y="29"/>
                  </a:lnTo>
                  <a:lnTo>
                    <a:pt x="51" y="26"/>
                  </a:lnTo>
                  <a:lnTo>
                    <a:pt x="50" y="25"/>
                  </a:lnTo>
                  <a:lnTo>
                    <a:pt x="49" y="24"/>
                  </a:lnTo>
                  <a:lnTo>
                    <a:pt x="48" y="23"/>
                  </a:lnTo>
                  <a:lnTo>
                    <a:pt x="48" y="21"/>
                  </a:lnTo>
                  <a:lnTo>
                    <a:pt x="47" y="19"/>
                  </a:lnTo>
                  <a:lnTo>
                    <a:pt x="47" y="18"/>
                  </a:lnTo>
                  <a:lnTo>
                    <a:pt x="47" y="17"/>
                  </a:lnTo>
                  <a:lnTo>
                    <a:pt x="47" y="17"/>
                  </a:lnTo>
                  <a:lnTo>
                    <a:pt x="46" y="16"/>
                  </a:lnTo>
                  <a:lnTo>
                    <a:pt x="46" y="16"/>
                  </a:lnTo>
                  <a:lnTo>
                    <a:pt x="46" y="15"/>
                  </a:lnTo>
                  <a:lnTo>
                    <a:pt x="47" y="15"/>
                  </a:lnTo>
                  <a:lnTo>
                    <a:pt x="48" y="16"/>
                  </a:lnTo>
                  <a:close/>
                  <a:moveTo>
                    <a:pt x="0" y="2"/>
                  </a:moveTo>
                  <a:lnTo>
                    <a:pt x="0" y="4"/>
                  </a:lnTo>
                  <a:lnTo>
                    <a:pt x="1" y="0"/>
                  </a:lnTo>
                  <a:lnTo>
                    <a:pt x="1" y="0"/>
                  </a:lnTo>
                  <a:lnTo>
                    <a:pt x="1" y="1"/>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4" name="Freeform 1360"/>
            <p:cNvSpPr>
              <a:spLocks/>
            </p:cNvSpPr>
            <p:nvPr/>
          </p:nvSpPr>
          <p:spPr bwMode="auto">
            <a:xfrm>
              <a:off x="3263900" y="1320801"/>
              <a:ext cx="3175" cy="1588"/>
            </a:xfrm>
            <a:custGeom>
              <a:avLst/>
              <a:gdLst>
                <a:gd name="T0" fmla="*/ 0 w 2"/>
                <a:gd name="T1" fmla="*/ 0 h 1"/>
                <a:gd name="T2" fmla="*/ 2 w 2"/>
                <a:gd name="T3" fmla="*/ 0 h 1"/>
                <a:gd name="T4" fmla="*/ 2 w 2"/>
                <a:gd name="T5" fmla="*/ 0 h 1"/>
                <a:gd name="T6" fmla="*/ 2 w 2"/>
                <a:gd name="T7" fmla="*/ 1 h 1"/>
                <a:gd name="T8" fmla="*/ 1 w 2"/>
                <a:gd name="T9" fmla="*/ 1 h 1"/>
                <a:gd name="T10" fmla="*/ 0 w 2"/>
                <a:gd name="T11" fmla="*/ 0 h 1"/>
                <a:gd name="T12" fmla="*/ 0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0" y="0"/>
                  </a:moveTo>
                  <a:lnTo>
                    <a:pt x="2" y="0"/>
                  </a:lnTo>
                  <a:lnTo>
                    <a:pt x="2" y="0"/>
                  </a:lnTo>
                  <a:lnTo>
                    <a:pt x="2" y="1"/>
                  </a:lnTo>
                  <a:lnTo>
                    <a:pt x="1" y="1"/>
                  </a:lnTo>
                  <a:lnTo>
                    <a:pt x="0"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1361"/>
            <p:cNvSpPr>
              <a:spLocks noEditPoints="1"/>
            </p:cNvSpPr>
            <p:nvPr/>
          </p:nvSpPr>
          <p:spPr bwMode="auto">
            <a:xfrm>
              <a:off x="3154363" y="544513"/>
              <a:ext cx="1439863" cy="909638"/>
            </a:xfrm>
            <a:custGeom>
              <a:avLst/>
              <a:gdLst>
                <a:gd name="T0" fmla="*/ 0 w 907"/>
                <a:gd name="T1" fmla="*/ 570 h 573"/>
                <a:gd name="T2" fmla="*/ 1 w 907"/>
                <a:gd name="T3" fmla="*/ 571 h 573"/>
                <a:gd name="T4" fmla="*/ 70 w 907"/>
                <a:gd name="T5" fmla="*/ 496 h 573"/>
                <a:gd name="T6" fmla="*/ 68 w 907"/>
                <a:gd name="T7" fmla="*/ 495 h 573"/>
                <a:gd name="T8" fmla="*/ 68 w 907"/>
                <a:gd name="T9" fmla="*/ 495 h 573"/>
                <a:gd name="T10" fmla="*/ 876 w 907"/>
                <a:gd name="T11" fmla="*/ 31 h 573"/>
                <a:gd name="T12" fmla="*/ 872 w 907"/>
                <a:gd name="T13" fmla="*/ 32 h 573"/>
                <a:gd name="T14" fmla="*/ 869 w 907"/>
                <a:gd name="T15" fmla="*/ 32 h 573"/>
                <a:gd name="T16" fmla="*/ 870 w 907"/>
                <a:gd name="T17" fmla="*/ 30 h 573"/>
                <a:gd name="T18" fmla="*/ 877 w 907"/>
                <a:gd name="T19" fmla="*/ 30 h 573"/>
                <a:gd name="T20" fmla="*/ 874 w 907"/>
                <a:gd name="T21" fmla="*/ 27 h 573"/>
                <a:gd name="T22" fmla="*/ 872 w 907"/>
                <a:gd name="T23" fmla="*/ 25 h 573"/>
                <a:gd name="T24" fmla="*/ 881 w 907"/>
                <a:gd name="T25" fmla="*/ 8 h 573"/>
                <a:gd name="T26" fmla="*/ 883 w 907"/>
                <a:gd name="T27" fmla="*/ 5 h 573"/>
                <a:gd name="T28" fmla="*/ 876 w 907"/>
                <a:gd name="T29" fmla="*/ 30 h 573"/>
                <a:gd name="T30" fmla="*/ 870 w 907"/>
                <a:gd name="T31" fmla="*/ 29 h 573"/>
                <a:gd name="T32" fmla="*/ 873 w 907"/>
                <a:gd name="T33" fmla="*/ 28 h 573"/>
                <a:gd name="T34" fmla="*/ 876 w 907"/>
                <a:gd name="T35" fmla="*/ 28 h 573"/>
                <a:gd name="T36" fmla="*/ 876 w 907"/>
                <a:gd name="T37" fmla="*/ 26 h 573"/>
                <a:gd name="T38" fmla="*/ 876 w 907"/>
                <a:gd name="T39" fmla="*/ 21 h 573"/>
                <a:gd name="T40" fmla="*/ 881 w 907"/>
                <a:gd name="T41" fmla="*/ 11 h 573"/>
                <a:gd name="T42" fmla="*/ 885 w 907"/>
                <a:gd name="T43" fmla="*/ 9 h 573"/>
                <a:gd name="T44" fmla="*/ 896 w 907"/>
                <a:gd name="T45" fmla="*/ 3 h 573"/>
                <a:gd name="T46" fmla="*/ 905 w 907"/>
                <a:gd name="T47" fmla="*/ 4 h 573"/>
                <a:gd name="T48" fmla="*/ 907 w 907"/>
                <a:gd name="T49" fmla="*/ 9 h 573"/>
                <a:gd name="T50" fmla="*/ 903 w 907"/>
                <a:gd name="T51" fmla="*/ 13 h 573"/>
                <a:gd name="T52" fmla="*/ 902 w 907"/>
                <a:gd name="T53" fmla="*/ 14 h 573"/>
                <a:gd name="T54" fmla="*/ 905 w 907"/>
                <a:gd name="T55" fmla="*/ 15 h 573"/>
                <a:gd name="T56" fmla="*/ 906 w 907"/>
                <a:gd name="T57" fmla="*/ 18 h 573"/>
                <a:gd name="T58" fmla="*/ 903 w 907"/>
                <a:gd name="T59" fmla="*/ 20 h 573"/>
                <a:gd name="T60" fmla="*/ 903 w 907"/>
                <a:gd name="T61" fmla="*/ 22 h 573"/>
                <a:gd name="T62" fmla="*/ 899 w 907"/>
                <a:gd name="T63" fmla="*/ 23 h 573"/>
                <a:gd name="T64" fmla="*/ 895 w 907"/>
                <a:gd name="T65" fmla="*/ 25 h 573"/>
                <a:gd name="T66" fmla="*/ 897 w 907"/>
                <a:gd name="T67" fmla="*/ 28 h 573"/>
                <a:gd name="T68" fmla="*/ 897 w 907"/>
                <a:gd name="T69" fmla="*/ 32 h 573"/>
                <a:gd name="T70" fmla="*/ 897 w 907"/>
                <a:gd name="T71" fmla="*/ 33 h 573"/>
                <a:gd name="T72" fmla="*/ 895 w 907"/>
                <a:gd name="T73" fmla="*/ 35 h 573"/>
                <a:gd name="T74" fmla="*/ 896 w 907"/>
                <a:gd name="T75" fmla="*/ 38 h 573"/>
                <a:gd name="T76" fmla="*/ 892 w 907"/>
                <a:gd name="T77" fmla="*/ 37 h 573"/>
                <a:gd name="T78" fmla="*/ 894 w 907"/>
                <a:gd name="T79" fmla="*/ 35 h 573"/>
                <a:gd name="T80" fmla="*/ 891 w 907"/>
                <a:gd name="T81" fmla="*/ 32 h 573"/>
                <a:gd name="T82" fmla="*/ 888 w 907"/>
                <a:gd name="T83" fmla="*/ 32 h 573"/>
                <a:gd name="T84" fmla="*/ 885 w 907"/>
                <a:gd name="T85" fmla="*/ 29 h 573"/>
                <a:gd name="T86" fmla="*/ 883 w 907"/>
                <a:gd name="T87" fmla="*/ 29 h 573"/>
                <a:gd name="T88" fmla="*/ 881 w 907"/>
                <a:gd name="T89" fmla="*/ 30 h 573"/>
                <a:gd name="T90" fmla="*/ 879 w 907"/>
                <a:gd name="T91" fmla="*/ 30 h 573"/>
                <a:gd name="T92" fmla="*/ 886 w 907"/>
                <a:gd name="T93" fmla="*/ 3 h 573"/>
                <a:gd name="T94" fmla="*/ 887 w 907"/>
                <a:gd name="T95" fmla="*/ 3 h 573"/>
                <a:gd name="T96" fmla="*/ 891 w 907"/>
                <a:gd name="T97" fmla="*/ 2 h 573"/>
                <a:gd name="T98" fmla="*/ 897 w 907"/>
                <a:gd name="T99" fmla="*/ 2 h 573"/>
                <a:gd name="T100" fmla="*/ 902 w 907"/>
                <a:gd name="T101" fmla="*/ 1 h 573"/>
                <a:gd name="T102" fmla="*/ 902 w 907"/>
                <a:gd name="T103" fmla="*/ 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07" h="573">
                  <a:moveTo>
                    <a:pt x="1" y="571"/>
                  </a:moveTo>
                  <a:lnTo>
                    <a:pt x="1" y="573"/>
                  </a:lnTo>
                  <a:lnTo>
                    <a:pt x="0" y="572"/>
                  </a:lnTo>
                  <a:lnTo>
                    <a:pt x="1" y="571"/>
                  </a:lnTo>
                  <a:lnTo>
                    <a:pt x="0" y="570"/>
                  </a:lnTo>
                  <a:lnTo>
                    <a:pt x="0" y="570"/>
                  </a:lnTo>
                  <a:lnTo>
                    <a:pt x="0" y="570"/>
                  </a:lnTo>
                  <a:lnTo>
                    <a:pt x="0" y="569"/>
                  </a:lnTo>
                  <a:lnTo>
                    <a:pt x="1" y="570"/>
                  </a:lnTo>
                  <a:lnTo>
                    <a:pt x="1" y="571"/>
                  </a:lnTo>
                  <a:close/>
                  <a:moveTo>
                    <a:pt x="71" y="497"/>
                  </a:moveTo>
                  <a:lnTo>
                    <a:pt x="71" y="497"/>
                  </a:lnTo>
                  <a:lnTo>
                    <a:pt x="70" y="497"/>
                  </a:lnTo>
                  <a:lnTo>
                    <a:pt x="70" y="497"/>
                  </a:lnTo>
                  <a:lnTo>
                    <a:pt x="70" y="496"/>
                  </a:lnTo>
                  <a:lnTo>
                    <a:pt x="71" y="497"/>
                  </a:lnTo>
                  <a:lnTo>
                    <a:pt x="71" y="497"/>
                  </a:lnTo>
                  <a:lnTo>
                    <a:pt x="71" y="497"/>
                  </a:lnTo>
                  <a:lnTo>
                    <a:pt x="71" y="497"/>
                  </a:lnTo>
                  <a:close/>
                  <a:moveTo>
                    <a:pt x="68" y="495"/>
                  </a:moveTo>
                  <a:lnTo>
                    <a:pt x="68" y="495"/>
                  </a:lnTo>
                  <a:lnTo>
                    <a:pt x="67" y="495"/>
                  </a:lnTo>
                  <a:lnTo>
                    <a:pt x="67" y="495"/>
                  </a:lnTo>
                  <a:lnTo>
                    <a:pt x="68" y="495"/>
                  </a:lnTo>
                  <a:lnTo>
                    <a:pt x="68" y="495"/>
                  </a:lnTo>
                  <a:lnTo>
                    <a:pt x="68" y="495"/>
                  </a:lnTo>
                  <a:lnTo>
                    <a:pt x="68" y="495"/>
                  </a:lnTo>
                  <a:close/>
                  <a:moveTo>
                    <a:pt x="877" y="30"/>
                  </a:moveTo>
                  <a:lnTo>
                    <a:pt x="877" y="31"/>
                  </a:lnTo>
                  <a:lnTo>
                    <a:pt x="876" y="31"/>
                  </a:lnTo>
                  <a:lnTo>
                    <a:pt x="875" y="32"/>
                  </a:lnTo>
                  <a:lnTo>
                    <a:pt x="874" y="32"/>
                  </a:lnTo>
                  <a:lnTo>
                    <a:pt x="873" y="32"/>
                  </a:lnTo>
                  <a:lnTo>
                    <a:pt x="872" y="32"/>
                  </a:lnTo>
                  <a:lnTo>
                    <a:pt x="872" y="32"/>
                  </a:lnTo>
                  <a:lnTo>
                    <a:pt x="871" y="31"/>
                  </a:lnTo>
                  <a:lnTo>
                    <a:pt x="870" y="31"/>
                  </a:lnTo>
                  <a:lnTo>
                    <a:pt x="870" y="32"/>
                  </a:lnTo>
                  <a:lnTo>
                    <a:pt x="869" y="32"/>
                  </a:lnTo>
                  <a:lnTo>
                    <a:pt x="869" y="32"/>
                  </a:lnTo>
                  <a:lnTo>
                    <a:pt x="868" y="32"/>
                  </a:lnTo>
                  <a:lnTo>
                    <a:pt x="868" y="31"/>
                  </a:lnTo>
                  <a:lnTo>
                    <a:pt x="868" y="30"/>
                  </a:lnTo>
                  <a:lnTo>
                    <a:pt x="869" y="30"/>
                  </a:lnTo>
                  <a:lnTo>
                    <a:pt x="870" y="30"/>
                  </a:lnTo>
                  <a:lnTo>
                    <a:pt x="872" y="30"/>
                  </a:lnTo>
                  <a:lnTo>
                    <a:pt x="873" y="30"/>
                  </a:lnTo>
                  <a:lnTo>
                    <a:pt x="875" y="30"/>
                  </a:lnTo>
                  <a:lnTo>
                    <a:pt x="876" y="30"/>
                  </a:lnTo>
                  <a:lnTo>
                    <a:pt x="877" y="30"/>
                  </a:lnTo>
                  <a:close/>
                  <a:moveTo>
                    <a:pt x="874" y="25"/>
                  </a:moveTo>
                  <a:lnTo>
                    <a:pt x="875" y="26"/>
                  </a:lnTo>
                  <a:lnTo>
                    <a:pt x="875" y="26"/>
                  </a:lnTo>
                  <a:lnTo>
                    <a:pt x="875" y="27"/>
                  </a:lnTo>
                  <a:lnTo>
                    <a:pt x="874" y="27"/>
                  </a:lnTo>
                  <a:lnTo>
                    <a:pt x="873" y="26"/>
                  </a:lnTo>
                  <a:lnTo>
                    <a:pt x="872" y="26"/>
                  </a:lnTo>
                  <a:lnTo>
                    <a:pt x="871" y="26"/>
                  </a:lnTo>
                  <a:lnTo>
                    <a:pt x="871" y="26"/>
                  </a:lnTo>
                  <a:lnTo>
                    <a:pt x="872" y="25"/>
                  </a:lnTo>
                  <a:lnTo>
                    <a:pt x="874" y="25"/>
                  </a:lnTo>
                  <a:close/>
                  <a:moveTo>
                    <a:pt x="883" y="7"/>
                  </a:moveTo>
                  <a:lnTo>
                    <a:pt x="882" y="8"/>
                  </a:lnTo>
                  <a:lnTo>
                    <a:pt x="881" y="8"/>
                  </a:lnTo>
                  <a:lnTo>
                    <a:pt x="881" y="8"/>
                  </a:lnTo>
                  <a:lnTo>
                    <a:pt x="881" y="7"/>
                  </a:lnTo>
                  <a:lnTo>
                    <a:pt x="883" y="6"/>
                  </a:lnTo>
                  <a:lnTo>
                    <a:pt x="883" y="7"/>
                  </a:lnTo>
                  <a:close/>
                  <a:moveTo>
                    <a:pt x="885" y="4"/>
                  </a:moveTo>
                  <a:lnTo>
                    <a:pt x="883" y="5"/>
                  </a:lnTo>
                  <a:lnTo>
                    <a:pt x="883" y="5"/>
                  </a:lnTo>
                  <a:lnTo>
                    <a:pt x="884" y="4"/>
                  </a:lnTo>
                  <a:lnTo>
                    <a:pt x="885" y="4"/>
                  </a:lnTo>
                  <a:close/>
                  <a:moveTo>
                    <a:pt x="877" y="30"/>
                  </a:moveTo>
                  <a:lnTo>
                    <a:pt x="876" y="30"/>
                  </a:lnTo>
                  <a:lnTo>
                    <a:pt x="875" y="29"/>
                  </a:lnTo>
                  <a:lnTo>
                    <a:pt x="873" y="30"/>
                  </a:lnTo>
                  <a:lnTo>
                    <a:pt x="871" y="29"/>
                  </a:lnTo>
                  <a:lnTo>
                    <a:pt x="870" y="29"/>
                  </a:lnTo>
                  <a:lnTo>
                    <a:pt x="870" y="29"/>
                  </a:lnTo>
                  <a:lnTo>
                    <a:pt x="869" y="28"/>
                  </a:lnTo>
                  <a:lnTo>
                    <a:pt x="869" y="28"/>
                  </a:lnTo>
                  <a:lnTo>
                    <a:pt x="870" y="27"/>
                  </a:lnTo>
                  <a:lnTo>
                    <a:pt x="872" y="27"/>
                  </a:lnTo>
                  <a:lnTo>
                    <a:pt x="873" y="28"/>
                  </a:lnTo>
                  <a:lnTo>
                    <a:pt x="876" y="29"/>
                  </a:lnTo>
                  <a:lnTo>
                    <a:pt x="877" y="29"/>
                  </a:lnTo>
                  <a:lnTo>
                    <a:pt x="877" y="29"/>
                  </a:lnTo>
                  <a:lnTo>
                    <a:pt x="877" y="29"/>
                  </a:lnTo>
                  <a:lnTo>
                    <a:pt x="876" y="28"/>
                  </a:lnTo>
                  <a:lnTo>
                    <a:pt x="875" y="28"/>
                  </a:lnTo>
                  <a:lnTo>
                    <a:pt x="874" y="27"/>
                  </a:lnTo>
                  <a:lnTo>
                    <a:pt x="876" y="27"/>
                  </a:lnTo>
                  <a:lnTo>
                    <a:pt x="876" y="27"/>
                  </a:lnTo>
                  <a:lnTo>
                    <a:pt x="876" y="26"/>
                  </a:lnTo>
                  <a:lnTo>
                    <a:pt x="874" y="25"/>
                  </a:lnTo>
                  <a:lnTo>
                    <a:pt x="874" y="23"/>
                  </a:lnTo>
                  <a:lnTo>
                    <a:pt x="875" y="22"/>
                  </a:lnTo>
                  <a:lnTo>
                    <a:pt x="875" y="21"/>
                  </a:lnTo>
                  <a:lnTo>
                    <a:pt x="876" y="21"/>
                  </a:lnTo>
                  <a:lnTo>
                    <a:pt x="876" y="20"/>
                  </a:lnTo>
                  <a:lnTo>
                    <a:pt x="878" y="19"/>
                  </a:lnTo>
                  <a:lnTo>
                    <a:pt x="879" y="17"/>
                  </a:lnTo>
                  <a:lnTo>
                    <a:pt x="880" y="15"/>
                  </a:lnTo>
                  <a:lnTo>
                    <a:pt x="881" y="11"/>
                  </a:lnTo>
                  <a:lnTo>
                    <a:pt x="881" y="10"/>
                  </a:lnTo>
                  <a:lnTo>
                    <a:pt x="882" y="9"/>
                  </a:lnTo>
                  <a:lnTo>
                    <a:pt x="883" y="9"/>
                  </a:lnTo>
                  <a:lnTo>
                    <a:pt x="883" y="9"/>
                  </a:lnTo>
                  <a:lnTo>
                    <a:pt x="885" y="9"/>
                  </a:lnTo>
                  <a:lnTo>
                    <a:pt x="888" y="7"/>
                  </a:lnTo>
                  <a:lnTo>
                    <a:pt x="889" y="5"/>
                  </a:lnTo>
                  <a:lnTo>
                    <a:pt x="889" y="5"/>
                  </a:lnTo>
                  <a:lnTo>
                    <a:pt x="894" y="3"/>
                  </a:lnTo>
                  <a:lnTo>
                    <a:pt x="896" y="3"/>
                  </a:lnTo>
                  <a:lnTo>
                    <a:pt x="899" y="3"/>
                  </a:lnTo>
                  <a:lnTo>
                    <a:pt x="901" y="3"/>
                  </a:lnTo>
                  <a:lnTo>
                    <a:pt x="903" y="3"/>
                  </a:lnTo>
                  <a:lnTo>
                    <a:pt x="904" y="3"/>
                  </a:lnTo>
                  <a:lnTo>
                    <a:pt x="905" y="4"/>
                  </a:lnTo>
                  <a:lnTo>
                    <a:pt x="906" y="4"/>
                  </a:lnTo>
                  <a:lnTo>
                    <a:pt x="907" y="5"/>
                  </a:lnTo>
                  <a:lnTo>
                    <a:pt x="907" y="6"/>
                  </a:lnTo>
                  <a:lnTo>
                    <a:pt x="907" y="8"/>
                  </a:lnTo>
                  <a:lnTo>
                    <a:pt x="907" y="9"/>
                  </a:lnTo>
                  <a:lnTo>
                    <a:pt x="907" y="10"/>
                  </a:lnTo>
                  <a:lnTo>
                    <a:pt x="906" y="11"/>
                  </a:lnTo>
                  <a:lnTo>
                    <a:pt x="906" y="13"/>
                  </a:lnTo>
                  <a:lnTo>
                    <a:pt x="906" y="13"/>
                  </a:lnTo>
                  <a:lnTo>
                    <a:pt x="903" y="13"/>
                  </a:lnTo>
                  <a:lnTo>
                    <a:pt x="903" y="13"/>
                  </a:lnTo>
                  <a:lnTo>
                    <a:pt x="903" y="13"/>
                  </a:lnTo>
                  <a:lnTo>
                    <a:pt x="903" y="14"/>
                  </a:lnTo>
                  <a:lnTo>
                    <a:pt x="903" y="14"/>
                  </a:lnTo>
                  <a:lnTo>
                    <a:pt x="902" y="14"/>
                  </a:lnTo>
                  <a:lnTo>
                    <a:pt x="903" y="15"/>
                  </a:lnTo>
                  <a:lnTo>
                    <a:pt x="903" y="15"/>
                  </a:lnTo>
                  <a:lnTo>
                    <a:pt x="904" y="15"/>
                  </a:lnTo>
                  <a:lnTo>
                    <a:pt x="905" y="15"/>
                  </a:lnTo>
                  <a:lnTo>
                    <a:pt x="905" y="15"/>
                  </a:lnTo>
                  <a:lnTo>
                    <a:pt x="906" y="16"/>
                  </a:lnTo>
                  <a:lnTo>
                    <a:pt x="906" y="16"/>
                  </a:lnTo>
                  <a:lnTo>
                    <a:pt x="906" y="17"/>
                  </a:lnTo>
                  <a:lnTo>
                    <a:pt x="906" y="18"/>
                  </a:lnTo>
                  <a:lnTo>
                    <a:pt x="906" y="18"/>
                  </a:lnTo>
                  <a:lnTo>
                    <a:pt x="904" y="19"/>
                  </a:lnTo>
                  <a:lnTo>
                    <a:pt x="904" y="20"/>
                  </a:lnTo>
                  <a:lnTo>
                    <a:pt x="903" y="20"/>
                  </a:lnTo>
                  <a:lnTo>
                    <a:pt x="903" y="20"/>
                  </a:lnTo>
                  <a:lnTo>
                    <a:pt x="903" y="20"/>
                  </a:lnTo>
                  <a:lnTo>
                    <a:pt x="903" y="21"/>
                  </a:lnTo>
                  <a:lnTo>
                    <a:pt x="904" y="21"/>
                  </a:lnTo>
                  <a:lnTo>
                    <a:pt x="904" y="22"/>
                  </a:lnTo>
                  <a:lnTo>
                    <a:pt x="904" y="22"/>
                  </a:lnTo>
                  <a:lnTo>
                    <a:pt x="903" y="22"/>
                  </a:lnTo>
                  <a:lnTo>
                    <a:pt x="901" y="23"/>
                  </a:lnTo>
                  <a:lnTo>
                    <a:pt x="900" y="23"/>
                  </a:lnTo>
                  <a:lnTo>
                    <a:pt x="900" y="23"/>
                  </a:lnTo>
                  <a:lnTo>
                    <a:pt x="899" y="23"/>
                  </a:lnTo>
                  <a:lnTo>
                    <a:pt x="899" y="23"/>
                  </a:lnTo>
                  <a:lnTo>
                    <a:pt x="897" y="23"/>
                  </a:lnTo>
                  <a:lnTo>
                    <a:pt x="897" y="23"/>
                  </a:lnTo>
                  <a:lnTo>
                    <a:pt x="897" y="23"/>
                  </a:lnTo>
                  <a:lnTo>
                    <a:pt x="896" y="23"/>
                  </a:lnTo>
                  <a:lnTo>
                    <a:pt x="895" y="25"/>
                  </a:lnTo>
                  <a:lnTo>
                    <a:pt x="895" y="25"/>
                  </a:lnTo>
                  <a:lnTo>
                    <a:pt x="896" y="27"/>
                  </a:lnTo>
                  <a:lnTo>
                    <a:pt x="897" y="27"/>
                  </a:lnTo>
                  <a:lnTo>
                    <a:pt x="897" y="27"/>
                  </a:lnTo>
                  <a:lnTo>
                    <a:pt x="897" y="28"/>
                  </a:lnTo>
                  <a:lnTo>
                    <a:pt x="898" y="29"/>
                  </a:lnTo>
                  <a:lnTo>
                    <a:pt x="898" y="29"/>
                  </a:lnTo>
                  <a:lnTo>
                    <a:pt x="898" y="30"/>
                  </a:lnTo>
                  <a:lnTo>
                    <a:pt x="898" y="30"/>
                  </a:lnTo>
                  <a:lnTo>
                    <a:pt x="897" y="32"/>
                  </a:lnTo>
                  <a:lnTo>
                    <a:pt x="897" y="32"/>
                  </a:lnTo>
                  <a:lnTo>
                    <a:pt x="897" y="33"/>
                  </a:lnTo>
                  <a:lnTo>
                    <a:pt x="897" y="33"/>
                  </a:lnTo>
                  <a:lnTo>
                    <a:pt x="897" y="33"/>
                  </a:lnTo>
                  <a:lnTo>
                    <a:pt x="897" y="33"/>
                  </a:lnTo>
                  <a:lnTo>
                    <a:pt x="896" y="34"/>
                  </a:lnTo>
                  <a:lnTo>
                    <a:pt x="896" y="34"/>
                  </a:lnTo>
                  <a:lnTo>
                    <a:pt x="895" y="34"/>
                  </a:lnTo>
                  <a:lnTo>
                    <a:pt x="895" y="35"/>
                  </a:lnTo>
                  <a:lnTo>
                    <a:pt x="895" y="35"/>
                  </a:lnTo>
                  <a:lnTo>
                    <a:pt x="895" y="35"/>
                  </a:lnTo>
                  <a:lnTo>
                    <a:pt x="896" y="35"/>
                  </a:lnTo>
                  <a:lnTo>
                    <a:pt x="896" y="36"/>
                  </a:lnTo>
                  <a:lnTo>
                    <a:pt x="897" y="36"/>
                  </a:lnTo>
                  <a:lnTo>
                    <a:pt x="896" y="38"/>
                  </a:lnTo>
                  <a:lnTo>
                    <a:pt x="894" y="38"/>
                  </a:lnTo>
                  <a:lnTo>
                    <a:pt x="894" y="38"/>
                  </a:lnTo>
                  <a:lnTo>
                    <a:pt x="892" y="38"/>
                  </a:lnTo>
                  <a:lnTo>
                    <a:pt x="892" y="38"/>
                  </a:lnTo>
                  <a:lnTo>
                    <a:pt x="892" y="37"/>
                  </a:lnTo>
                  <a:lnTo>
                    <a:pt x="892" y="37"/>
                  </a:lnTo>
                  <a:lnTo>
                    <a:pt x="892" y="36"/>
                  </a:lnTo>
                  <a:lnTo>
                    <a:pt x="894" y="36"/>
                  </a:lnTo>
                  <a:lnTo>
                    <a:pt x="894" y="36"/>
                  </a:lnTo>
                  <a:lnTo>
                    <a:pt x="894" y="35"/>
                  </a:lnTo>
                  <a:lnTo>
                    <a:pt x="894" y="34"/>
                  </a:lnTo>
                  <a:lnTo>
                    <a:pt x="894" y="33"/>
                  </a:lnTo>
                  <a:lnTo>
                    <a:pt x="894" y="33"/>
                  </a:lnTo>
                  <a:lnTo>
                    <a:pt x="894" y="33"/>
                  </a:lnTo>
                  <a:lnTo>
                    <a:pt x="891" y="32"/>
                  </a:lnTo>
                  <a:lnTo>
                    <a:pt x="890" y="32"/>
                  </a:lnTo>
                  <a:lnTo>
                    <a:pt x="890" y="31"/>
                  </a:lnTo>
                  <a:lnTo>
                    <a:pt x="890" y="31"/>
                  </a:lnTo>
                  <a:lnTo>
                    <a:pt x="889" y="32"/>
                  </a:lnTo>
                  <a:lnTo>
                    <a:pt x="888" y="32"/>
                  </a:lnTo>
                  <a:lnTo>
                    <a:pt x="887" y="31"/>
                  </a:lnTo>
                  <a:lnTo>
                    <a:pt x="886" y="31"/>
                  </a:lnTo>
                  <a:lnTo>
                    <a:pt x="885" y="30"/>
                  </a:lnTo>
                  <a:lnTo>
                    <a:pt x="885" y="29"/>
                  </a:lnTo>
                  <a:lnTo>
                    <a:pt x="885" y="29"/>
                  </a:lnTo>
                  <a:lnTo>
                    <a:pt x="885" y="29"/>
                  </a:lnTo>
                  <a:lnTo>
                    <a:pt x="884" y="30"/>
                  </a:lnTo>
                  <a:lnTo>
                    <a:pt x="883" y="30"/>
                  </a:lnTo>
                  <a:lnTo>
                    <a:pt x="883" y="30"/>
                  </a:lnTo>
                  <a:lnTo>
                    <a:pt x="883" y="29"/>
                  </a:lnTo>
                  <a:lnTo>
                    <a:pt x="883" y="29"/>
                  </a:lnTo>
                  <a:lnTo>
                    <a:pt x="882" y="29"/>
                  </a:lnTo>
                  <a:lnTo>
                    <a:pt x="882" y="29"/>
                  </a:lnTo>
                  <a:lnTo>
                    <a:pt x="881" y="30"/>
                  </a:lnTo>
                  <a:lnTo>
                    <a:pt x="881" y="30"/>
                  </a:lnTo>
                  <a:lnTo>
                    <a:pt x="880" y="29"/>
                  </a:lnTo>
                  <a:lnTo>
                    <a:pt x="880" y="29"/>
                  </a:lnTo>
                  <a:lnTo>
                    <a:pt x="879" y="29"/>
                  </a:lnTo>
                  <a:lnTo>
                    <a:pt x="878" y="30"/>
                  </a:lnTo>
                  <a:lnTo>
                    <a:pt x="879" y="30"/>
                  </a:lnTo>
                  <a:lnTo>
                    <a:pt x="878" y="30"/>
                  </a:lnTo>
                  <a:lnTo>
                    <a:pt x="878" y="30"/>
                  </a:lnTo>
                  <a:lnTo>
                    <a:pt x="877" y="30"/>
                  </a:lnTo>
                  <a:close/>
                  <a:moveTo>
                    <a:pt x="887" y="3"/>
                  </a:moveTo>
                  <a:lnTo>
                    <a:pt x="886" y="3"/>
                  </a:lnTo>
                  <a:lnTo>
                    <a:pt x="886" y="3"/>
                  </a:lnTo>
                  <a:lnTo>
                    <a:pt x="888" y="3"/>
                  </a:lnTo>
                  <a:lnTo>
                    <a:pt x="890" y="2"/>
                  </a:lnTo>
                  <a:lnTo>
                    <a:pt x="890" y="3"/>
                  </a:lnTo>
                  <a:lnTo>
                    <a:pt x="887" y="3"/>
                  </a:lnTo>
                  <a:close/>
                  <a:moveTo>
                    <a:pt x="894" y="2"/>
                  </a:moveTo>
                  <a:lnTo>
                    <a:pt x="891" y="3"/>
                  </a:lnTo>
                  <a:lnTo>
                    <a:pt x="891" y="2"/>
                  </a:lnTo>
                  <a:lnTo>
                    <a:pt x="891" y="2"/>
                  </a:lnTo>
                  <a:lnTo>
                    <a:pt x="891" y="2"/>
                  </a:lnTo>
                  <a:lnTo>
                    <a:pt x="894" y="2"/>
                  </a:lnTo>
                  <a:lnTo>
                    <a:pt x="894" y="2"/>
                  </a:lnTo>
                  <a:lnTo>
                    <a:pt x="894" y="2"/>
                  </a:lnTo>
                  <a:close/>
                  <a:moveTo>
                    <a:pt x="898" y="2"/>
                  </a:moveTo>
                  <a:lnTo>
                    <a:pt x="897" y="2"/>
                  </a:lnTo>
                  <a:lnTo>
                    <a:pt x="897" y="2"/>
                  </a:lnTo>
                  <a:lnTo>
                    <a:pt x="897" y="2"/>
                  </a:lnTo>
                  <a:lnTo>
                    <a:pt x="898" y="2"/>
                  </a:lnTo>
                  <a:lnTo>
                    <a:pt x="898" y="2"/>
                  </a:lnTo>
                  <a:close/>
                  <a:moveTo>
                    <a:pt x="902" y="1"/>
                  </a:moveTo>
                  <a:lnTo>
                    <a:pt x="901" y="1"/>
                  </a:lnTo>
                  <a:lnTo>
                    <a:pt x="902" y="0"/>
                  </a:lnTo>
                  <a:lnTo>
                    <a:pt x="902" y="0"/>
                  </a:lnTo>
                  <a:lnTo>
                    <a:pt x="903" y="0"/>
                  </a:lnTo>
                  <a:lnTo>
                    <a:pt x="90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6" name="Freeform 1362"/>
            <p:cNvSpPr>
              <a:spLocks/>
            </p:cNvSpPr>
            <p:nvPr/>
          </p:nvSpPr>
          <p:spPr bwMode="auto">
            <a:xfrm>
              <a:off x="5976938" y="1049338"/>
              <a:ext cx="161925" cy="87313"/>
            </a:xfrm>
            <a:custGeom>
              <a:avLst/>
              <a:gdLst>
                <a:gd name="T0" fmla="*/ 99 w 102"/>
                <a:gd name="T1" fmla="*/ 37 h 55"/>
                <a:gd name="T2" fmla="*/ 99 w 102"/>
                <a:gd name="T3" fmla="*/ 45 h 55"/>
                <a:gd name="T4" fmla="*/ 102 w 102"/>
                <a:gd name="T5" fmla="*/ 50 h 55"/>
                <a:gd name="T6" fmla="*/ 101 w 102"/>
                <a:gd name="T7" fmla="*/ 55 h 55"/>
                <a:gd name="T8" fmla="*/ 95 w 102"/>
                <a:gd name="T9" fmla="*/ 55 h 55"/>
                <a:gd name="T10" fmla="*/ 90 w 102"/>
                <a:gd name="T11" fmla="*/ 54 h 55"/>
                <a:gd name="T12" fmla="*/ 85 w 102"/>
                <a:gd name="T13" fmla="*/ 54 h 55"/>
                <a:gd name="T14" fmla="*/ 79 w 102"/>
                <a:gd name="T15" fmla="*/ 52 h 55"/>
                <a:gd name="T16" fmla="*/ 74 w 102"/>
                <a:gd name="T17" fmla="*/ 52 h 55"/>
                <a:gd name="T18" fmla="*/ 72 w 102"/>
                <a:gd name="T19" fmla="*/ 49 h 55"/>
                <a:gd name="T20" fmla="*/ 67 w 102"/>
                <a:gd name="T21" fmla="*/ 50 h 55"/>
                <a:gd name="T22" fmla="*/ 66 w 102"/>
                <a:gd name="T23" fmla="*/ 49 h 55"/>
                <a:gd name="T24" fmla="*/ 59 w 102"/>
                <a:gd name="T25" fmla="*/ 46 h 55"/>
                <a:gd name="T26" fmla="*/ 58 w 102"/>
                <a:gd name="T27" fmla="*/ 43 h 55"/>
                <a:gd name="T28" fmla="*/ 51 w 102"/>
                <a:gd name="T29" fmla="*/ 40 h 55"/>
                <a:gd name="T30" fmla="*/ 45 w 102"/>
                <a:gd name="T31" fmla="*/ 41 h 55"/>
                <a:gd name="T32" fmla="*/ 42 w 102"/>
                <a:gd name="T33" fmla="*/ 42 h 55"/>
                <a:gd name="T34" fmla="*/ 36 w 102"/>
                <a:gd name="T35" fmla="*/ 40 h 55"/>
                <a:gd name="T36" fmla="*/ 32 w 102"/>
                <a:gd name="T37" fmla="*/ 38 h 55"/>
                <a:gd name="T38" fmla="*/ 25 w 102"/>
                <a:gd name="T39" fmla="*/ 34 h 55"/>
                <a:gd name="T40" fmla="*/ 22 w 102"/>
                <a:gd name="T41" fmla="*/ 34 h 55"/>
                <a:gd name="T42" fmla="*/ 15 w 102"/>
                <a:gd name="T43" fmla="*/ 30 h 55"/>
                <a:gd name="T44" fmla="*/ 11 w 102"/>
                <a:gd name="T45" fmla="*/ 27 h 55"/>
                <a:gd name="T46" fmla="*/ 7 w 102"/>
                <a:gd name="T47" fmla="*/ 24 h 55"/>
                <a:gd name="T48" fmla="*/ 5 w 102"/>
                <a:gd name="T49" fmla="*/ 25 h 55"/>
                <a:gd name="T50" fmla="*/ 0 w 102"/>
                <a:gd name="T51" fmla="*/ 21 h 55"/>
                <a:gd name="T52" fmla="*/ 1 w 102"/>
                <a:gd name="T53" fmla="*/ 17 h 55"/>
                <a:gd name="T54" fmla="*/ 1 w 102"/>
                <a:gd name="T55" fmla="*/ 11 h 55"/>
                <a:gd name="T56" fmla="*/ 4 w 102"/>
                <a:gd name="T57" fmla="*/ 5 h 55"/>
                <a:gd name="T58" fmla="*/ 7 w 102"/>
                <a:gd name="T59" fmla="*/ 3 h 55"/>
                <a:gd name="T60" fmla="*/ 10 w 102"/>
                <a:gd name="T61" fmla="*/ 5 h 55"/>
                <a:gd name="T62" fmla="*/ 17 w 102"/>
                <a:gd name="T63" fmla="*/ 0 h 55"/>
                <a:gd name="T64" fmla="*/ 21 w 102"/>
                <a:gd name="T65" fmla="*/ 4 h 55"/>
                <a:gd name="T66" fmla="*/ 31 w 102"/>
                <a:gd name="T67" fmla="*/ 9 h 55"/>
                <a:gd name="T68" fmla="*/ 37 w 102"/>
                <a:gd name="T69" fmla="*/ 13 h 55"/>
                <a:gd name="T70" fmla="*/ 43 w 102"/>
                <a:gd name="T71" fmla="*/ 16 h 55"/>
                <a:gd name="T72" fmla="*/ 47 w 102"/>
                <a:gd name="T73" fmla="*/ 17 h 55"/>
                <a:gd name="T74" fmla="*/ 51 w 102"/>
                <a:gd name="T75" fmla="*/ 21 h 55"/>
                <a:gd name="T76" fmla="*/ 55 w 102"/>
                <a:gd name="T77" fmla="*/ 25 h 55"/>
                <a:gd name="T78" fmla="*/ 59 w 102"/>
                <a:gd name="T79" fmla="*/ 25 h 55"/>
                <a:gd name="T80" fmla="*/ 60 w 102"/>
                <a:gd name="T81" fmla="*/ 27 h 55"/>
                <a:gd name="T82" fmla="*/ 65 w 102"/>
                <a:gd name="T83" fmla="*/ 29 h 55"/>
                <a:gd name="T84" fmla="*/ 72 w 102"/>
                <a:gd name="T85" fmla="*/ 33 h 55"/>
                <a:gd name="T86" fmla="*/ 74 w 102"/>
                <a:gd name="T87" fmla="*/ 33 h 55"/>
                <a:gd name="T88" fmla="*/ 75 w 102"/>
                <a:gd name="T89" fmla="*/ 33 h 55"/>
                <a:gd name="T90" fmla="*/ 79 w 102"/>
                <a:gd name="T91" fmla="*/ 34 h 55"/>
                <a:gd name="T92" fmla="*/ 81 w 102"/>
                <a:gd name="T93" fmla="*/ 32 h 55"/>
                <a:gd name="T94" fmla="*/ 85 w 102"/>
                <a:gd name="T95" fmla="*/ 34 h 55"/>
                <a:gd name="T96" fmla="*/ 91 w 102"/>
                <a:gd name="T97" fmla="*/ 36 h 55"/>
                <a:gd name="T98" fmla="*/ 95 w 102"/>
                <a:gd name="T99" fmla="*/ 3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2" h="55">
                  <a:moveTo>
                    <a:pt x="99" y="35"/>
                  </a:moveTo>
                  <a:lnTo>
                    <a:pt x="99" y="35"/>
                  </a:lnTo>
                  <a:lnTo>
                    <a:pt x="99" y="36"/>
                  </a:lnTo>
                  <a:lnTo>
                    <a:pt x="99" y="37"/>
                  </a:lnTo>
                  <a:lnTo>
                    <a:pt x="99" y="38"/>
                  </a:lnTo>
                  <a:lnTo>
                    <a:pt x="99" y="39"/>
                  </a:lnTo>
                  <a:lnTo>
                    <a:pt x="99" y="41"/>
                  </a:lnTo>
                  <a:lnTo>
                    <a:pt x="99" y="45"/>
                  </a:lnTo>
                  <a:lnTo>
                    <a:pt x="99" y="46"/>
                  </a:lnTo>
                  <a:lnTo>
                    <a:pt x="101" y="48"/>
                  </a:lnTo>
                  <a:lnTo>
                    <a:pt x="102" y="49"/>
                  </a:lnTo>
                  <a:lnTo>
                    <a:pt x="102" y="50"/>
                  </a:lnTo>
                  <a:lnTo>
                    <a:pt x="102" y="52"/>
                  </a:lnTo>
                  <a:lnTo>
                    <a:pt x="102" y="54"/>
                  </a:lnTo>
                  <a:lnTo>
                    <a:pt x="101" y="55"/>
                  </a:lnTo>
                  <a:lnTo>
                    <a:pt x="101" y="55"/>
                  </a:lnTo>
                  <a:lnTo>
                    <a:pt x="99" y="54"/>
                  </a:lnTo>
                  <a:lnTo>
                    <a:pt x="97" y="54"/>
                  </a:lnTo>
                  <a:lnTo>
                    <a:pt x="96" y="55"/>
                  </a:lnTo>
                  <a:lnTo>
                    <a:pt x="95" y="55"/>
                  </a:lnTo>
                  <a:lnTo>
                    <a:pt x="93" y="54"/>
                  </a:lnTo>
                  <a:lnTo>
                    <a:pt x="92" y="55"/>
                  </a:lnTo>
                  <a:lnTo>
                    <a:pt x="91" y="55"/>
                  </a:lnTo>
                  <a:lnTo>
                    <a:pt x="90" y="54"/>
                  </a:lnTo>
                  <a:lnTo>
                    <a:pt x="89" y="53"/>
                  </a:lnTo>
                  <a:lnTo>
                    <a:pt x="88" y="53"/>
                  </a:lnTo>
                  <a:lnTo>
                    <a:pt x="86" y="54"/>
                  </a:lnTo>
                  <a:lnTo>
                    <a:pt x="85" y="54"/>
                  </a:lnTo>
                  <a:lnTo>
                    <a:pt x="83" y="53"/>
                  </a:lnTo>
                  <a:lnTo>
                    <a:pt x="81" y="53"/>
                  </a:lnTo>
                  <a:lnTo>
                    <a:pt x="81" y="52"/>
                  </a:lnTo>
                  <a:lnTo>
                    <a:pt x="79" y="52"/>
                  </a:lnTo>
                  <a:lnTo>
                    <a:pt x="78" y="52"/>
                  </a:lnTo>
                  <a:lnTo>
                    <a:pt x="77" y="51"/>
                  </a:lnTo>
                  <a:lnTo>
                    <a:pt x="75" y="52"/>
                  </a:lnTo>
                  <a:lnTo>
                    <a:pt x="74" y="52"/>
                  </a:lnTo>
                  <a:lnTo>
                    <a:pt x="73" y="52"/>
                  </a:lnTo>
                  <a:lnTo>
                    <a:pt x="73" y="51"/>
                  </a:lnTo>
                  <a:lnTo>
                    <a:pt x="73" y="50"/>
                  </a:lnTo>
                  <a:lnTo>
                    <a:pt x="72" y="49"/>
                  </a:lnTo>
                  <a:lnTo>
                    <a:pt x="71" y="49"/>
                  </a:lnTo>
                  <a:lnTo>
                    <a:pt x="70" y="49"/>
                  </a:lnTo>
                  <a:lnTo>
                    <a:pt x="68" y="50"/>
                  </a:lnTo>
                  <a:lnTo>
                    <a:pt x="67" y="50"/>
                  </a:lnTo>
                  <a:lnTo>
                    <a:pt x="67" y="50"/>
                  </a:lnTo>
                  <a:lnTo>
                    <a:pt x="67" y="50"/>
                  </a:lnTo>
                  <a:lnTo>
                    <a:pt x="66" y="49"/>
                  </a:lnTo>
                  <a:lnTo>
                    <a:pt x="66" y="49"/>
                  </a:lnTo>
                  <a:lnTo>
                    <a:pt x="65" y="48"/>
                  </a:lnTo>
                  <a:lnTo>
                    <a:pt x="65" y="48"/>
                  </a:lnTo>
                  <a:lnTo>
                    <a:pt x="62" y="48"/>
                  </a:lnTo>
                  <a:lnTo>
                    <a:pt x="59" y="46"/>
                  </a:lnTo>
                  <a:lnTo>
                    <a:pt x="59" y="45"/>
                  </a:lnTo>
                  <a:lnTo>
                    <a:pt x="58" y="44"/>
                  </a:lnTo>
                  <a:lnTo>
                    <a:pt x="58" y="43"/>
                  </a:lnTo>
                  <a:lnTo>
                    <a:pt x="58" y="43"/>
                  </a:lnTo>
                  <a:lnTo>
                    <a:pt x="56" y="42"/>
                  </a:lnTo>
                  <a:lnTo>
                    <a:pt x="53" y="41"/>
                  </a:lnTo>
                  <a:lnTo>
                    <a:pt x="51" y="40"/>
                  </a:lnTo>
                  <a:lnTo>
                    <a:pt x="51" y="40"/>
                  </a:lnTo>
                  <a:lnTo>
                    <a:pt x="49" y="41"/>
                  </a:lnTo>
                  <a:lnTo>
                    <a:pt x="49" y="42"/>
                  </a:lnTo>
                  <a:lnTo>
                    <a:pt x="48" y="41"/>
                  </a:lnTo>
                  <a:lnTo>
                    <a:pt x="45" y="41"/>
                  </a:lnTo>
                  <a:lnTo>
                    <a:pt x="44" y="40"/>
                  </a:lnTo>
                  <a:lnTo>
                    <a:pt x="43" y="41"/>
                  </a:lnTo>
                  <a:lnTo>
                    <a:pt x="43" y="41"/>
                  </a:lnTo>
                  <a:lnTo>
                    <a:pt x="42" y="42"/>
                  </a:lnTo>
                  <a:lnTo>
                    <a:pt x="41" y="41"/>
                  </a:lnTo>
                  <a:lnTo>
                    <a:pt x="40" y="41"/>
                  </a:lnTo>
                  <a:lnTo>
                    <a:pt x="38" y="40"/>
                  </a:lnTo>
                  <a:lnTo>
                    <a:pt x="36" y="40"/>
                  </a:lnTo>
                  <a:lnTo>
                    <a:pt x="35" y="39"/>
                  </a:lnTo>
                  <a:lnTo>
                    <a:pt x="34" y="38"/>
                  </a:lnTo>
                  <a:lnTo>
                    <a:pt x="34" y="37"/>
                  </a:lnTo>
                  <a:lnTo>
                    <a:pt x="32" y="38"/>
                  </a:lnTo>
                  <a:lnTo>
                    <a:pt x="30" y="36"/>
                  </a:lnTo>
                  <a:lnTo>
                    <a:pt x="27" y="35"/>
                  </a:lnTo>
                  <a:lnTo>
                    <a:pt x="26" y="35"/>
                  </a:lnTo>
                  <a:lnTo>
                    <a:pt x="25" y="34"/>
                  </a:lnTo>
                  <a:lnTo>
                    <a:pt x="24" y="35"/>
                  </a:lnTo>
                  <a:lnTo>
                    <a:pt x="24" y="35"/>
                  </a:lnTo>
                  <a:lnTo>
                    <a:pt x="24" y="35"/>
                  </a:lnTo>
                  <a:lnTo>
                    <a:pt x="22" y="34"/>
                  </a:lnTo>
                  <a:lnTo>
                    <a:pt x="21" y="33"/>
                  </a:lnTo>
                  <a:lnTo>
                    <a:pt x="19" y="32"/>
                  </a:lnTo>
                  <a:lnTo>
                    <a:pt x="16" y="31"/>
                  </a:lnTo>
                  <a:lnTo>
                    <a:pt x="15" y="30"/>
                  </a:lnTo>
                  <a:lnTo>
                    <a:pt x="15" y="29"/>
                  </a:lnTo>
                  <a:lnTo>
                    <a:pt x="14" y="29"/>
                  </a:lnTo>
                  <a:lnTo>
                    <a:pt x="12" y="28"/>
                  </a:lnTo>
                  <a:lnTo>
                    <a:pt x="11" y="27"/>
                  </a:lnTo>
                  <a:lnTo>
                    <a:pt x="9" y="26"/>
                  </a:lnTo>
                  <a:lnTo>
                    <a:pt x="9" y="26"/>
                  </a:lnTo>
                  <a:lnTo>
                    <a:pt x="8" y="25"/>
                  </a:lnTo>
                  <a:lnTo>
                    <a:pt x="7" y="24"/>
                  </a:lnTo>
                  <a:lnTo>
                    <a:pt x="6" y="24"/>
                  </a:lnTo>
                  <a:lnTo>
                    <a:pt x="6" y="25"/>
                  </a:lnTo>
                  <a:lnTo>
                    <a:pt x="6" y="25"/>
                  </a:lnTo>
                  <a:lnTo>
                    <a:pt x="5" y="25"/>
                  </a:lnTo>
                  <a:lnTo>
                    <a:pt x="4" y="24"/>
                  </a:lnTo>
                  <a:lnTo>
                    <a:pt x="3" y="23"/>
                  </a:lnTo>
                  <a:lnTo>
                    <a:pt x="2" y="23"/>
                  </a:lnTo>
                  <a:lnTo>
                    <a:pt x="0" y="21"/>
                  </a:lnTo>
                  <a:lnTo>
                    <a:pt x="0" y="20"/>
                  </a:lnTo>
                  <a:lnTo>
                    <a:pt x="0" y="19"/>
                  </a:lnTo>
                  <a:lnTo>
                    <a:pt x="0" y="17"/>
                  </a:lnTo>
                  <a:lnTo>
                    <a:pt x="1" y="17"/>
                  </a:lnTo>
                  <a:lnTo>
                    <a:pt x="1" y="16"/>
                  </a:lnTo>
                  <a:lnTo>
                    <a:pt x="1" y="14"/>
                  </a:lnTo>
                  <a:lnTo>
                    <a:pt x="1" y="13"/>
                  </a:lnTo>
                  <a:lnTo>
                    <a:pt x="1" y="11"/>
                  </a:lnTo>
                  <a:lnTo>
                    <a:pt x="2" y="9"/>
                  </a:lnTo>
                  <a:lnTo>
                    <a:pt x="3" y="7"/>
                  </a:lnTo>
                  <a:lnTo>
                    <a:pt x="4" y="6"/>
                  </a:lnTo>
                  <a:lnTo>
                    <a:pt x="4" y="5"/>
                  </a:lnTo>
                  <a:lnTo>
                    <a:pt x="6" y="4"/>
                  </a:lnTo>
                  <a:lnTo>
                    <a:pt x="6" y="3"/>
                  </a:lnTo>
                  <a:lnTo>
                    <a:pt x="6" y="3"/>
                  </a:lnTo>
                  <a:lnTo>
                    <a:pt x="7" y="3"/>
                  </a:lnTo>
                  <a:lnTo>
                    <a:pt x="7" y="3"/>
                  </a:lnTo>
                  <a:lnTo>
                    <a:pt x="8" y="4"/>
                  </a:lnTo>
                  <a:lnTo>
                    <a:pt x="9" y="5"/>
                  </a:lnTo>
                  <a:lnTo>
                    <a:pt x="10" y="5"/>
                  </a:lnTo>
                  <a:lnTo>
                    <a:pt x="11" y="4"/>
                  </a:lnTo>
                  <a:lnTo>
                    <a:pt x="12" y="1"/>
                  </a:lnTo>
                  <a:lnTo>
                    <a:pt x="14" y="0"/>
                  </a:lnTo>
                  <a:lnTo>
                    <a:pt x="17" y="0"/>
                  </a:lnTo>
                  <a:lnTo>
                    <a:pt x="19" y="1"/>
                  </a:lnTo>
                  <a:lnTo>
                    <a:pt x="20" y="2"/>
                  </a:lnTo>
                  <a:lnTo>
                    <a:pt x="20" y="3"/>
                  </a:lnTo>
                  <a:lnTo>
                    <a:pt x="21" y="4"/>
                  </a:lnTo>
                  <a:lnTo>
                    <a:pt x="22" y="4"/>
                  </a:lnTo>
                  <a:lnTo>
                    <a:pt x="25" y="6"/>
                  </a:lnTo>
                  <a:lnTo>
                    <a:pt x="27" y="7"/>
                  </a:lnTo>
                  <a:lnTo>
                    <a:pt x="31" y="9"/>
                  </a:lnTo>
                  <a:lnTo>
                    <a:pt x="33" y="10"/>
                  </a:lnTo>
                  <a:lnTo>
                    <a:pt x="35" y="10"/>
                  </a:lnTo>
                  <a:lnTo>
                    <a:pt x="36" y="11"/>
                  </a:lnTo>
                  <a:lnTo>
                    <a:pt x="37" y="13"/>
                  </a:lnTo>
                  <a:lnTo>
                    <a:pt x="39" y="15"/>
                  </a:lnTo>
                  <a:lnTo>
                    <a:pt x="41" y="16"/>
                  </a:lnTo>
                  <a:lnTo>
                    <a:pt x="42" y="16"/>
                  </a:lnTo>
                  <a:lnTo>
                    <a:pt x="43" y="16"/>
                  </a:lnTo>
                  <a:lnTo>
                    <a:pt x="45" y="15"/>
                  </a:lnTo>
                  <a:lnTo>
                    <a:pt x="46" y="15"/>
                  </a:lnTo>
                  <a:lnTo>
                    <a:pt x="47" y="16"/>
                  </a:lnTo>
                  <a:lnTo>
                    <a:pt x="47" y="17"/>
                  </a:lnTo>
                  <a:lnTo>
                    <a:pt x="48" y="18"/>
                  </a:lnTo>
                  <a:lnTo>
                    <a:pt x="49" y="20"/>
                  </a:lnTo>
                  <a:lnTo>
                    <a:pt x="50" y="20"/>
                  </a:lnTo>
                  <a:lnTo>
                    <a:pt x="51" y="21"/>
                  </a:lnTo>
                  <a:lnTo>
                    <a:pt x="52" y="23"/>
                  </a:lnTo>
                  <a:lnTo>
                    <a:pt x="55" y="24"/>
                  </a:lnTo>
                  <a:lnTo>
                    <a:pt x="55" y="25"/>
                  </a:lnTo>
                  <a:lnTo>
                    <a:pt x="55" y="25"/>
                  </a:lnTo>
                  <a:lnTo>
                    <a:pt x="56" y="25"/>
                  </a:lnTo>
                  <a:lnTo>
                    <a:pt x="56" y="26"/>
                  </a:lnTo>
                  <a:lnTo>
                    <a:pt x="57" y="26"/>
                  </a:lnTo>
                  <a:lnTo>
                    <a:pt x="59" y="25"/>
                  </a:lnTo>
                  <a:lnTo>
                    <a:pt x="60" y="25"/>
                  </a:lnTo>
                  <a:lnTo>
                    <a:pt x="61" y="25"/>
                  </a:lnTo>
                  <a:lnTo>
                    <a:pt x="61" y="25"/>
                  </a:lnTo>
                  <a:lnTo>
                    <a:pt x="60" y="27"/>
                  </a:lnTo>
                  <a:lnTo>
                    <a:pt x="60" y="28"/>
                  </a:lnTo>
                  <a:lnTo>
                    <a:pt x="61" y="29"/>
                  </a:lnTo>
                  <a:lnTo>
                    <a:pt x="62" y="29"/>
                  </a:lnTo>
                  <a:lnTo>
                    <a:pt x="65" y="29"/>
                  </a:lnTo>
                  <a:lnTo>
                    <a:pt x="68" y="29"/>
                  </a:lnTo>
                  <a:lnTo>
                    <a:pt x="69" y="30"/>
                  </a:lnTo>
                  <a:lnTo>
                    <a:pt x="71" y="31"/>
                  </a:lnTo>
                  <a:lnTo>
                    <a:pt x="72" y="33"/>
                  </a:lnTo>
                  <a:lnTo>
                    <a:pt x="73" y="34"/>
                  </a:lnTo>
                  <a:lnTo>
                    <a:pt x="73" y="34"/>
                  </a:lnTo>
                  <a:lnTo>
                    <a:pt x="74" y="34"/>
                  </a:lnTo>
                  <a:lnTo>
                    <a:pt x="74" y="33"/>
                  </a:lnTo>
                  <a:lnTo>
                    <a:pt x="74" y="32"/>
                  </a:lnTo>
                  <a:lnTo>
                    <a:pt x="74" y="32"/>
                  </a:lnTo>
                  <a:lnTo>
                    <a:pt x="75" y="32"/>
                  </a:lnTo>
                  <a:lnTo>
                    <a:pt x="75" y="33"/>
                  </a:lnTo>
                  <a:lnTo>
                    <a:pt x="77" y="34"/>
                  </a:lnTo>
                  <a:lnTo>
                    <a:pt x="78" y="34"/>
                  </a:lnTo>
                  <a:lnTo>
                    <a:pt x="79" y="34"/>
                  </a:lnTo>
                  <a:lnTo>
                    <a:pt x="79" y="34"/>
                  </a:lnTo>
                  <a:lnTo>
                    <a:pt x="79" y="32"/>
                  </a:lnTo>
                  <a:lnTo>
                    <a:pt x="80" y="32"/>
                  </a:lnTo>
                  <a:lnTo>
                    <a:pt x="81" y="32"/>
                  </a:lnTo>
                  <a:lnTo>
                    <a:pt x="81" y="32"/>
                  </a:lnTo>
                  <a:lnTo>
                    <a:pt x="81" y="33"/>
                  </a:lnTo>
                  <a:lnTo>
                    <a:pt x="83" y="33"/>
                  </a:lnTo>
                  <a:lnTo>
                    <a:pt x="84" y="34"/>
                  </a:lnTo>
                  <a:lnTo>
                    <a:pt x="85" y="34"/>
                  </a:lnTo>
                  <a:lnTo>
                    <a:pt x="86" y="35"/>
                  </a:lnTo>
                  <a:lnTo>
                    <a:pt x="88" y="36"/>
                  </a:lnTo>
                  <a:lnTo>
                    <a:pt x="90" y="36"/>
                  </a:lnTo>
                  <a:lnTo>
                    <a:pt x="91" y="36"/>
                  </a:lnTo>
                  <a:lnTo>
                    <a:pt x="92" y="36"/>
                  </a:lnTo>
                  <a:lnTo>
                    <a:pt x="93" y="36"/>
                  </a:lnTo>
                  <a:lnTo>
                    <a:pt x="95" y="35"/>
                  </a:lnTo>
                  <a:lnTo>
                    <a:pt x="95" y="35"/>
                  </a:lnTo>
                  <a:lnTo>
                    <a:pt x="96" y="35"/>
                  </a:lnTo>
                  <a:lnTo>
                    <a:pt x="99" y="3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7" name="Freeform 1363"/>
            <p:cNvSpPr>
              <a:spLocks/>
            </p:cNvSpPr>
            <p:nvPr/>
          </p:nvSpPr>
          <p:spPr bwMode="auto">
            <a:xfrm>
              <a:off x="4700588" y="2093913"/>
              <a:ext cx="258763" cy="261938"/>
            </a:xfrm>
            <a:custGeom>
              <a:avLst/>
              <a:gdLst>
                <a:gd name="T0" fmla="*/ 149 w 163"/>
                <a:gd name="T1" fmla="*/ 7 h 165"/>
                <a:gd name="T2" fmla="*/ 160 w 163"/>
                <a:gd name="T3" fmla="*/ 7 h 165"/>
                <a:gd name="T4" fmla="*/ 163 w 163"/>
                <a:gd name="T5" fmla="*/ 11 h 165"/>
                <a:gd name="T6" fmla="*/ 154 w 163"/>
                <a:gd name="T7" fmla="*/ 14 h 165"/>
                <a:gd name="T8" fmla="*/ 150 w 163"/>
                <a:gd name="T9" fmla="*/ 15 h 165"/>
                <a:gd name="T10" fmla="*/ 145 w 163"/>
                <a:gd name="T11" fmla="*/ 19 h 165"/>
                <a:gd name="T12" fmla="*/ 143 w 163"/>
                <a:gd name="T13" fmla="*/ 19 h 165"/>
                <a:gd name="T14" fmla="*/ 139 w 163"/>
                <a:gd name="T15" fmla="*/ 14 h 165"/>
                <a:gd name="T16" fmla="*/ 124 w 163"/>
                <a:gd name="T17" fmla="*/ 16 h 165"/>
                <a:gd name="T18" fmla="*/ 112 w 163"/>
                <a:gd name="T19" fmla="*/ 21 h 165"/>
                <a:gd name="T20" fmla="*/ 111 w 163"/>
                <a:gd name="T21" fmla="*/ 44 h 165"/>
                <a:gd name="T22" fmla="*/ 110 w 163"/>
                <a:gd name="T23" fmla="*/ 66 h 165"/>
                <a:gd name="T24" fmla="*/ 104 w 163"/>
                <a:gd name="T25" fmla="*/ 70 h 165"/>
                <a:gd name="T26" fmla="*/ 98 w 163"/>
                <a:gd name="T27" fmla="*/ 77 h 165"/>
                <a:gd name="T28" fmla="*/ 98 w 163"/>
                <a:gd name="T29" fmla="*/ 92 h 165"/>
                <a:gd name="T30" fmla="*/ 97 w 163"/>
                <a:gd name="T31" fmla="*/ 108 h 165"/>
                <a:gd name="T32" fmla="*/ 97 w 163"/>
                <a:gd name="T33" fmla="*/ 126 h 165"/>
                <a:gd name="T34" fmla="*/ 96 w 163"/>
                <a:gd name="T35" fmla="*/ 151 h 165"/>
                <a:gd name="T36" fmla="*/ 91 w 163"/>
                <a:gd name="T37" fmla="*/ 159 h 165"/>
                <a:gd name="T38" fmla="*/ 86 w 163"/>
                <a:gd name="T39" fmla="*/ 162 h 165"/>
                <a:gd name="T40" fmla="*/ 84 w 163"/>
                <a:gd name="T41" fmla="*/ 165 h 165"/>
                <a:gd name="T42" fmla="*/ 75 w 163"/>
                <a:gd name="T43" fmla="*/ 165 h 165"/>
                <a:gd name="T44" fmla="*/ 68 w 163"/>
                <a:gd name="T45" fmla="*/ 163 h 165"/>
                <a:gd name="T46" fmla="*/ 64 w 163"/>
                <a:gd name="T47" fmla="*/ 160 h 165"/>
                <a:gd name="T48" fmla="*/ 64 w 163"/>
                <a:gd name="T49" fmla="*/ 157 h 165"/>
                <a:gd name="T50" fmla="*/ 62 w 163"/>
                <a:gd name="T51" fmla="*/ 155 h 165"/>
                <a:gd name="T52" fmla="*/ 58 w 163"/>
                <a:gd name="T53" fmla="*/ 153 h 165"/>
                <a:gd name="T54" fmla="*/ 57 w 163"/>
                <a:gd name="T55" fmla="*/ 157 h 165"/>
                <a:gd name="T56" fmla="*/ 55 w 163"/>
                <a:gd name="T57" fmla="*/ 159 h 165"/>
                <a:gd name="T58" fmla="*/ 51 w 163"/>
                <a:gd name="T59" fmla="*/ 160 h 165"/>
                <a:gd name="T60" fmla="*/ 40 w 163"/>
                <a:gd name="T61" fmla="*/ 144 h 165"/>
                <a:gd name="T62" fmla="*/ 38 w 163"/>
                <a:gd name="T63" fmla="*/ 134 h 165"/>
                <a:gd name="T64" fmla="*/ 37 w 163"/>
                <a:gd name="T65" fmla="*/ 129 h 165"/>
                <a:gd name="T66" fmla="*/ 35 w 163"/>
                <a:gd name="T67" fmla="*/ 116 h 165"/>
                <a:gd name="T68" fmla="*/ 33 w 163"/>
                <a:gd name="T69" fmla="*/ 105 h 165"/>
                <a:gd name="T70" fmla="*/ 32 w 163"/>
                <a:gd name="T71" fmla="*/ 90 h 165"/>
                <a:gd name="T72" fmla="*/ 32 w 163"/>
                <a:gd name="T73" fmla="*/ 81 h 165"/>
                <a:gd name="T74" fmla="*/ 33 w 163"/>
                <a:gd name="T75" fmla="*/ 79 h 165"/>
                <a:gd name="T76" fmla="*/ 26 w 163"/>
                <a:gd name="T77" fmla="*/ 63 h 165"/>
                <a:gd name="T78" fmla="*/ 17 w 163"/>
                <a:gd name="T79" fmla="*/ 44 h 165"/>
                <a:gd name="T80" fmla="*/ 4 w 163"/>
                <a:gd name="T81" fmla="*/ 21 h 165"/>
                <a:gd name="T82" fmla="*/ 0 w 163"/>
                <a:gd name="T83" fmla="*/ 10 h 165"/>
                <a:gd name="T84" fmla="*/ 4 w 163"/>
                <a:gd name="T85" fmla="*/ 2 h 165"/>
                <a:gd name="T86" fmla="*/ 8 w 163"/>
                <a:gd name="T87" fmla="*/ 3 h 165"/>
                <a:gd name="T88" fmla="*/ 14 w 163"/>
                <a:gd name="T89" fmla="*/ 1 h 165"/>
                <a:gd name="T90" fmla="*/ 19 w 163"/>
                <a:gd name="T91" fmla="*/ 0 h 165"/>
                <a:gd name="T92" fmla="*/ 25 w 163"/>
                <a:gd name="T93" fmla="*/ 3 h 165"/>
                <a:gd name="T94" fmla="*/ 28 w 163"/>
                <a:gd name="T95" fmla="*/ 6 h 165"/>
                <a:gd name="T96" fmla="*/ 35 w 163"/>
                <a:gd name="T97" fmla="*/ 5 h 165"/>
                <a:gd name="T98" fmla="*/ 53 w 163"/>
                <a:gd name="T99" fmla="*/ 5 h 165"/>
                <a:gd name="T100" fmla="*/ 72 w 163"/>
                <a:gd name="T101" fmla="*/ 5 h 165"/>
                <a:gd name="T102" fmla="*/ 81 w 163"/>
                <a:gd name="T103" fmla="*/ 6 h 165"/>
                <a:gd name="T104" fmla="*/ 84 w 163"/>
                <a:gd name="T105" fmla="*/ 10 h 165"/>
                <a:gd name="T106" fmla="*/ 90 w 163"/>
                <a:gd name="T107" fmla="*/ 11 h 165"/>
                <a:gd name="T108" fmla="*/ 103 w 163"/>
                <a:gd name="T109" fmla="*/ 12 h 165"/>
                <a:gd name="T110" fmla="*/ 109 w 163"/>
                <a:gd name="T111" fmla="*/ 14 h 165"/>
                <a:gd name="T112" fmla="*/ 116 w 163"/>
                <a:gd name="T113" fmla="*/ 14 h 165"/>
                <a:gd name="T114" fmla="*/ 128 w 163"/>
                <a:gd name="T115" fmla="*/ 11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 h="165">
                  <a:moveTo>
                    <a:pt x="141" y="9"/>
                  </a:moveTo>
                  <a:lnTo>
                    <a:pt x="144" y="8"/>
                  </a:lnTo>
                  <a:lnTo>
                    <a:pt x="146" y="8"/>
                  </a:lnTo>
                  <a:lnTo>
                    <a:pt x="149" y="7"/>
                  </a:lnTo>
                  <a:lnTo>
                    <a:pt x="151" y="7"/>
                  </a:lnTo>
                  <a:lnTo>
                    <a:pt x="152" y="7"/>
                  </a:lnTo>
                  <a:lnTo>
                    <a:pt x="157" y="7"/>
                  </a:lnTo>
                  <a:lnTo>
                    <a:pt x="160" y="7"/>
                  </a:lnTo>
                  <a:lnTo>
                    <a:pt x="160" y="8"/>
                  </a:lnTo>
                  <a:lnTo>
                    <a:pt x="161" y="9"/>
                  </a:lnTo>
                  <a:lnTo>
                    <a:pt x="163" y="11"/>
                  </a:lnTo>
                  <a:lnTo>
                    <a:pt x="163" y="11"/>
                  </a:lnTo>
                  <a:lnTo>
                    <a:pt x="159" y="11"/>
                  </a:lnTo>
                  <a:lnTo>
                    <a:pt x="158" y="12"/>
                  </a:lnTo>
                  <a:lnTo>
                    <a:pt x="155" y="14"/>
                  </a:lnTo>
                  <a:lnTo>
                    <a:pt x="154" y="14"/>
                  </a:lnTo>
                  <a:lnTo>
                    <a:pt x="153" y="14"/>
                  </a:lnTo>
                  <a:lnTo>
                    <a:pt x="153" y="13"/>
                  </a:lnTo>
                  <a:lnTo>
                    <a:pt x="151" y="14"/>
                  </a:lnTo>
                  <a:lnTo>
                    <a:pt x="150" y="15"/>
                  </a:lnTo>
                  <a:lnTo>
                    <a:pt x="148" y="16"/>
                  </a:lnTo>
                  <a:lnTo>
                    <a:pt x="147" y="17"/>
                  </a:lnTo>
                  <a:lnTo>
                    <a:pt x="147" y="17"/>
                  </a:lnTo>
                  <a:lnTo>
                    <a:pt x="145" y="19"/>
                  </a:lnTo>
                  <a:lnTo>
                    <a:pt x="144" y="20"/>
                  </a:lnTo>
                  <a:lnTo>
                    <a:pt x="143" y="20"/>
                  </a:lnTo>
                  <a:lnTo>
                    <a:pt x="143" y="20"/>
                  </a:lnTo>
                  <a:lnTo>
                    <a:pt x="143" y="19"/>
                  </a:lnTo>
                  <a:lnTo>
                    <a:pt x="142" y="17"/>
                  </a:lnTo>
                  <a:lnTo>
                    <a:pt x="140" y="14"/>
                  </a:lnTo>
                  <a:lnTo>
                    <a:pt x="140" y="14"/>
                  </a:lnTo>
                  <a:lnTo>
                    <a:pt x="139" y="14"/>
                  </a:lnTo>
                  <a:lnTo>
                    <a:pt x="138" y="14"/>
                  </a:lnTo>
                  <a:lnTo>
                    <a:pt x="134" y="15"/>
                  </a:lnTo>
                  <a:lnTo>
                    <a:pt x="130" y="15"/>
                  </a:lnTo>
                  <a:lnTo>
                    <a:pt x="124" y="16"/>
                  </a:lnTo>
                  <a:lnTo>
                    <a:pt x="118" y="17"/>
                  </a:lnTo>
                  <a:lnTo>
                    <a:pt x="115" y="18"/>
                  </a:lnTo>
                  <a:lnTo>
                    <a:pt x="112" y="18"/>
                  </a:lnTo>
                  <a:lnTo>
                    <a:pt x="112" y="21"/>
                  </a:lnTo>
                  <a:lnTo>
                    <a:pt x="111" y="26"/>
                  </a:lnTo>
                  <a:lnTo>
                    <a:pt x="111" y="33"/>
                  </a:lnTo>
                  <a:lnTo>
                    <a:pt x="111" y="38"/>
                  </a:lnTo>
                  <a:lnTo>
                    <a:pt x="111" y="44"/>
                  </a:lnTo>
                  <a:lnTo>
                    <a:pt x="111" y="49"/>
                  </a:lnTo>
                  <a:lnTo>
                    <a:pt x="111" y="55"/>
                  </a:lnTo>
                  <a:lnTo>
                    <a:pt x="110" y="60"/>
                  </a:lnTo>
                  <a:lnTo>
                    <a:pt x="110" y="66"/>
                  </a:lnTo>
                  <a:lnTo>
                    <a:pt x="110" y="69"/>
                  </a:lnTo>
                  <a:lnTo>
                    <a:pt x="110" y="70"/>
                  </a:lnTo>
                  <a:lnTo>
                    <a:pt x="108" y="70"/>
                  </a:lnTo>
                  <a:lnTo>
                    <a:pt x="104" y="70"/>
                  </a:lnTo>
                  <a:lnTo>
                    <a:pt x="101" y="70"/>
                  </a:lnTo>
                  <a:lnTo>
                    <a:pt x="98" y="70"/>
                  </a:lnTo>
                  <a:lnTo>
                    <a:pt x="98" y="73"/>
                  </a:lnTo>
                  <a:lnTo>
                    <a:pt x="98" y="77"/>
                  </a:lnTo>
                  <a:lnTo>
                    <a:pt x="98" y="81"/>
                  </a:lnTo>
                  <a:lnTo>
                    <a:pt x="98" y="84"/>
                  </a:lnTo>
                  <a:lnTo>
                    <a:pt x="98" y="88"/>
                  </a:lnTo>
                  <a:lnTo>
                    <a:pt x="98" y="92"/>
                  </a:lnTo>
                  <a:lnTo>
                    <a:pt x="98" y="96"/>
                  </a:lnTo>
                  <a:lnTo>
                    <a:pt x="98" y="100"/>
                  </a:lnTo>
                  <a:lnTo>
                    <a:pt x="97" y="105"/>
                  </a:lnTo>
                  <a:lnTo>
                    <a:pt x="97" y="108"/>
                  </a:lnTo>
                  <a:lnTo>
                    <a:pt x="97" y="108"/>
                  </a:lnTo>
                  <a:lnTo>
                    <a:pt x="97" y="114"/>
                  </a:lnTo>
                  <a:lnTo>
                    <a:pt x="97" y="120"/>
                  </a:lnTo>
                  <a:lnTo>
                    <a:pt x="97" y="126"/>
                  </a:lnTo>
                  <a:lnTo>
                    <a:pt x="96" y="132"/>
                  </a:lnTo>
                  <a:lnTo>
                    <a:pt x="96" y="139"/>
                  </a:lnTo>
                  <a:lnTo>
                    <a:pt x="96" y="145"/>
                  </a:lnTo>
                  <a:lnTo>
                    <a:pt x="96" y="151"/>
                  </a:lnTo>
                  <a:lnTo>
                    <a:pt x="95" y="157"/>
                  </a:lnTo>
                  <a:lnTo>
                    <a:pt x="95" y="159"/>
                  </a:lnTo>
                  <a:lnTo>
                    <a:pt x="93" y="159"/>
                  </a:lnTo>
                  <a:lnTo>
                    <a:pt x="91" y="159"/>
                  </a:lnTo>
                  <a:lnTo>
                    <a:pt x="89" y="160"/>
                  </a:lnTo>
                  <a:lnTo>
                    <a:pt x="88" y="161"/>
                  </a:lnTo>
                  <a:lnTo>
                    <a:pt x="87" y="162"/>
                  </a:lnTo>
                  <a:lnTo>
                    <a:pt x="86" y="162"/>
                  </a:lnTo>
                  <a:lnTo>
                    <a:pt x="86" y="163"/>
                  </a:lnTo>
                  <a:lnTo>
                    <a:pt x="86" y="164"/>
                  </a:lnTo>
                  <a:lnTo>
                    <a:pt x="85" y="165"/>
                  </a:lnTo>
                  <a:lnTo>
                    <a:pt x="84" y="165"/>
                  </a:lnTo>
                  <a:lnTo>
                    <a:pt x="83" y="165"/>
                  </a:lnTo>
                  <a:lnTo>
                    <a:pt x="81" y="164"/>
                  </a:lnTo>
                  <a:lnTo>
                    <a:pt x="78" y="164"/>
                  </a:lnTo>
                  <a:lnTo>
                    <a:pt x="75" y="165"/>
                  </a:lnTo>
                  <a:lnTo>
                    <a:pt x="72" y="164"/>
                  </a:lnTo>
                  <a:lnTo>
                    <a:pt x="71" y="164"/>
                  </a:lnTo>
                  <a:lnTo>
                    <a:pt x="69" y="163"/>
                  </a:lnTo>
                  <a:lnTo>
                    <a:pt x="68" y="163"/>
                  </a:lnTo>
                  <a:lnTo>
                    <a:pt x="67" y="163"/>
                  </a:lnTo>
                  <a:lnTo>
                    <a:pt x="65" y="162"/>
                  </a:lnTo>
                  <a:lnTo>
                    <a:pt x="65" y="161"/>
                  </a:lnTo>
                  <a:lnTo>
                    <a:pt x="64" y="160"/>
                  </a:lnTo>
                  <a:lnTo>
                    <a:pt x="64" y="159"/>
                  </a:lnTo>
                  <a:lnTo>
                    <a:pt x="64" y="159"/>
                  </a:lnTo>
                  <a:lnTo>
                    <a:pt x="64" y="158"/>
                  </a:lnTo>
                  <a:lnTo>
                    <a:pt x="64" y="157"/>
                  </a:lnTo>
                  <a:lnTo>
                    <a:pt x="64" y="156"/>
                  </a:lnTo>
                  <a:lnTo>
                    <a:pt x="64" y="156"/>
                  </a:lnTo>
                  <a:lnTo>
                    <a:pt x="63" y="156"/>
                  </a:lnTo>
                  <a:lnTo>
                    <a:pt x="62" y="155"/>
                  </a:lnTo>
                  <a:lnTo>
                    <a:pt x="62" y="154"/>
                  </a:lnTo>
                  <a:lnTo>
                    <a:pt x="62" y="154"/>
                  </a:lnTo>
                  <a:lnTo>
                    <a:pt x="61" y="153"/>
                  </a:lnTo>
                  <a:lnTo>
                    <a:pt x="58" y="153"/>
                  </a:lnTo>
                  <a:lnTo>
                    <a:pt x="58" y="154"/>
                  </a:lnTo>
                  <a:lnTo>
                    <a:pt x="57" y="156"/>
                  </a:lnTo>
                  <a:lnTo>
                    <a:pt x="57" y="156"/>
                  </a:lnTo>
                  <a:lnTo>
                    <a:pt x="57" y="157"/>
                  </a:lnTo>
                  <a:lnTo>
                    <a:pt x="56" y="158"/>
                  </a:lnTo>
                  <a:lnTo>
                    <a:pt x="56" y="159"/>
                  </a:lnTo>
                  <a:lnTo>
                    <a:pt x="56" y="159"/>
                  </a:lnTo>
                  <a:lnTo>
                    <a:pt x="55" y="159"/>
                  </a:lnTo>
                  <a:lnTo>
                    <a:pt x="55" y="159"/>
                  </a:lnTo>
                  <a:lnTo>
                    <a:pt x="53" y="160"/>
                  </a:lnTo>
                  <a:lnTo>
                    <a:pt x="52" y="161"/>
                  </a:lnTo>
                  <a:lnTo>
                    <a:pt x="51" y="160"/>
                  </a:lnTo>
                  <a:lnTo>
                    <a:pt x="48" y="156"/>
                  </a:lnTo>
                  <a:lnTo>
                    <a:pt x="46" y="155"/>
                  </a:lnTo>
                  <a:lnTo>
                    <a:pt x="44" y="152"/>
                  </a:lnTo>
                  <a:lnTo>
                    <a:pt x="40" y="144"/>
                  </a:lnTo>
                  <a:lnTo>
                    <a:pt x="40" y="143"/>
                  </a:lnTo>
                  <a:lnTo>
                    <a:pt x="39" y="139"/>
                  </a:lnTo>
                  <a:lnTo>
                    <a:pt x="38" y="135"/>
                  </a:lnTo>
                  <a:lnTo>
                    <a:pt x="38" y="134"/>
                  </a:lnTo>
                  <a:lnTo>
                    <a:pt x="39" y="133"/>
                  </a:lnTo>
                  <a:lnTo>
                    <a:pt x="38" y="131"/>
                  </a:lnTo>
                  <a:lnTo>
                    <a:pt x="38" y="130"/>
                  </a:lnTo>
                  <a:lnTo>
                    <a:pt x="37" y="129"/>
                  </a:lnTo>
                  <a:lnTo>
                    <a:pt x="36" y="124"/>
                  </a:lnTo>
                  <a:lnTo>
                    <a:pt x="35" y="121"/>
                  </a:lnTo>
                  <a:lnTo>
                    <a:pt x="36" y="118"/>
                  </a:lnTo>
                  <a:lnTo>
                    <a:pt x="35" y="116"/>
                  </a:lnTo>
                  <a:lnTo>
                    <a:pt x="35" y="114"/>
                  </a:lnTo>
                  <a:lnTo>
                    <a:pt x="36" y="111"/>
                  </a:lnTo>
                  <a:lnTo>
                    <a:pt x="35" y="108"/>
                  </a:lnTo>
                  <a:lnTo>
                    <a:pt x="33" y="105"/>
                  </a:lnTo>
                  <a:lnTo>
                    <a:pt x="32" y="99"/>
                  </a:lnTo>
                  <a:lnTo>
                    <a:pt x="32" y="97"/>
                  </a:lnTo>
                  <a:lnTo>
                    <a:pt x="32" y="92"/>
                  </a:lnTo>
                  <a:lnTo>
                    <a:pt x="32" y="90"/>
                  </a:lnTo>
                  <a:lnTo>
                    <a:pt x="32" y="87"/>
                  </a:lnTo>
                  <a:lnTo>
                    <a:pt x="31" y="84"/>
                  </a:lnTo>
                  <a:lnTo>
                    <a:pt x="31" y="83"/>
                  </a:lnTo>
                  <a:lnTo>
                    <a:pt x="32" y="81"/>
                  </a:lnTo>
                  <a:lnTo>
                    <a:pt x="32" y="82"/>
                  </a:lnTo>
                  <a:lnTo>
                    <a:pt x="32" y="82"/>
                  </a:lnTo>
                  <a:lnTo>
                    <a:pt x="33" y="80"/>
                  </a:lnTo>
                  <a:lnTo>
                    <a:pt x="33" y="79"/>
                  </a:lnTo>
                  <a:lnTo>
                    <a:pt x="32" y="76"/>
                  </a:lnTo>
                  <a:lnTo>
                    <a:pt x="30" y="72"/>
                  </a:lnTo>
                  <a:lnTo>
                    <a:pt x="27" y="65"/>
                  </a:lnTo>
                  <a:lnTo>
                    <a:pt x="26" y="63"/>
                  </a:lnTo>
                  <a:lnTo>
                    <a:pt x="25" y="61"/>
                  </a:lnTo>
                  <a:lnTo>
                    <a:pt x="20" y="54"/>
                  </a:lnTo>
                  <a:lnTo>
                    <a:pt x="18" y="49"/>
                  </a:lnTo>
                  <a:lnTo>
                    <a:pt x="17" y="44"/>
                  </a:lnTo>
                  <a:lnTo>
                    <a:pt x="15" y="42"/>
                  </a:lnTo>
                  <a:lnTo>
                    <a:pt x="9" y="26"/>
                  </a:lnTo>
                  <a:lnTo>
                    <a:pt x="7" y="24"/>
                  </a:lnTo>
                  <a:lnTo>
                    <a:pt x="4" y="21"/>
                  </a:lnTo>
                  <a:lnTo>
                    <a:pt x="4" y="20"/>
                  </a:lnTo>
                  <a:lnTo>
                    <a:pt x="3" y="17"/>
                  </a:lnTo>
                  <a:lnTo>
                    <a:pt x="1" y="14"/>
                  </a:lnTo>
                  <a:lnTo>
                    <a:pt x="0" y="10"/>
                  </a:lnTo>
                  <a:lnTo>
                    <a:pt x="0" y="6"/>
                  </a:lnTo>
                  <a:lnTo>
                    <a:pt x="1" y="4"/>
                  </a:lnTo>
                  <a:lnTo>
                    <a:pt x="2" y="3"/>
                  </a:lnTo>
                  <a:lnTo>
                    <a:pt x="4" y="2"/>
                  </a:lnTo>
                  <a:lnTo>
                    <a:pt x="5" y="2"/>
                  </a:lnTo>
                  <a:lnTo>
                    <a:pt x="6" y="3"/>
                  </a:lnTo>
                  <a:lnTo>
                    <a:pt x="7" y="3"/>
                  </a:lnTo>
                  <a:lnTo>
                    <a:pt x="8" y="3"/>
                  </a:lnTo>
                  <a:lnTo>
                    <a:pt x="10" y="3"/>
                  </a:lnTo>
                  <a:lnTo>
                    <a:pt x="11" y="2"/>
                  </a:lnTo>
                  <a:lnTo>
                    <a:pt x="13" y="2"/>
                  </a:lnTo>
                  <a:lnTo>
                    <a:pt x="14" y="1"/>
                  </a:lnTo>
                  <a:lnTo>
                    <a:pt x="15" y="0"/>
                  </a:lnTo>
                  <a:lnTo>
                    <a:pt x="17" y="0"/>
                  </a:lnTo>
                  <a:lnTo>
                    <a:pt x="18" y="0"/>
                  </a:lnTo>
                  <a:lnTo>
                    <a:pt x="19" y="0"/>
                  </a:lnTo>
                  <a:lnTo>
                    <a:pt x="20" y="0"/>
                  </a:lnTo>
                  <a:lnTo>
                    <a:pt x="21" y="1"/>
                  </a:lnTo>
                  <a:lnTo>
                    <a:pt x="22" y="2"/>
                  </a:lnTo>
                  <a:lnTo>
                    <a:pt x="25" y="3"/>
                  </a:lnTo>
                  <a:lnTo>
                    <a:pt x="26" y="4"/>
                  </a:lnTo>
                  <a:lnTo>
                    <a:pt x="27" y="5"/>
                  </a:lnTo>
                  <a:lnTo>
                    <a:pt x="27" y="5"/>
                  </a:lnTo>
                  <a:lnTo>
                    <a:pt x="28" y="6"/>
                  </a:lnTo>
                  <a:lnTo>
                    <a:pt x="28" y="6"/>
                  </a:lnTo>
                  <a:lnTo>
                    <a:pt x="31" y="6"/>
                  </a:lnTo>
                  <a:lnTo>
                    <a:pt x="33" y="5"/>
                  </a:lnTo>
                  <a:lnTo>
                    <a:pt x="35" y="5"/>
                  </a:lnTo>
                  <a:lnTo>
                    <a:pt x="40" y="5"/>
                  </a:lnTo>
                  <a:lnTo>
                    <a:pt x="44" y="5"/>
                  </a:lnTo>
                  <a:lnTo>
                    <a:pt x="49" y="5"/>
                  </a:lnTo>
                  <a:lnTo>
                    <a:pt x="53" y="5"/>
                  </a:lnTo>
                  <a:lnTo>
                    <a:pt x="58" y="5"/>
                  </a:lnTo>
                  <a:lnTo>
                    <a:pt x="63" y="5"/>
                  </a:lnTo>
                  <a:lnTo>
                    <a:pt x="68" y="5"/>
                  </a:lnTo>
                  <a:lnTo>
                    <a:pt x="72" y="5"/>
                  </a:lnTo>
                  <a:lnTo>
                    <a:pt x="74" y="5"/>
                  </a:lnTo>
                  <a:lnTo>
                    <a:pt x="77" y="5"/>
                  </a:lnTo>
                  <a:lnTo>
                    <a:pt x="81" y="6"/>
                  </a:lnTo>
                  <a:lnTo>
                    <a:pt x="81" y="6"/>
                  </a:lnTo>
                  <a:lnTo>
                    <a:pt x="81" y="6"/>
                  </a:lnTo>
                  <a:lnTo>
                    <a:pt x="82" y="6"/>
                  </a:lnTo>
                  <a:lnTo>
                    <a:pt x="83" y="8"/>
                  </a:lnTo>
                  <a:lnTo>
                    <a:pt x="84" y="10"/>
                  </a:lnTo>
                  <a:lnTo>
                    <a:pt x="86" y="10"/>
                  </a:lnTo>
                  <a:lnTo>
                    <a:pt x="87" y="11"/>
                  </a:lnTo>
                  <a:lnTo>
                    <a:pt x="89" y="11"/>
                  </a:lnTo>
                  <a:lnTo>
                    <a:pt x="90" y="11"/>
                  </a:lnTo>
                  <a:lnTo>
                    <a:pt x="92" y="11"/>
                  </a:lnTo>
                  <a:lnTo>
                    <a:pt x="96" y="12"/>
                  </a:lnTo>
                  <a:lnTo>
                    <a:pt x="99" y="12"/>
                  </a:lnTo>
                  <a:lnTo>
                    <a:pt x="103" y="12"/>
                  </a:lnTo>
                  <a:lnTo>
                    <a:pt x="105" y="12"/>
                  </a:lnTo>
                  <a:lnTo>
                    <a:pt x="106" y="13"/>
                  </a:lnTo>
                  <a:lnTo>
                    <a:pt x="108" y="14"/>
                  </a:lnTo>
                  <a:lnTo>
                    <a:pt x="109" y="14"/>
                  </a:lnTo>
                  <a:lnTo>
                    <a:pt x="111" y="14"/>
                  </a:lnTo>
                  <a:lnTo>
                    <a:pt x="113" y="13"/>
                  </a:lnTo>
                  <a:lnTo>
                    <a:pt x="116" y="13"/>
                  </a:lnTo>
                  <a:lnTo>
                    <a:pt x="116" y="14"/>
                  </a:lnTo>
                  <a:lnTo>
                    <a:pt x="117" y="14"/>
                  </a:lnTo>
                  <a:lnTo>
                    <a:pt x="121" y="13"/>
                  </a:lnTo>
                  <a:lnTo>
                    <a:pt x="123" y="12"/>
                  </a:lnTo>
                  <a:lnTo>
                    <a:pt x="128" y="11"/>
                  </a:lnTo>
                  <a:lnTo>
                    <a:pt x="132" y="11"/>
                  </a:lnTo>
                  <a:lnTo>
                    <a:pt x="138" y="10"/>
                  </a:lnTo>
                  <a:lnTo>
                    <a:pt x="141"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Freeform 1364"/>
            <p:cNvSpPr>
              <a:spLocks noEditPoints="1"/>
            </p:cNvSpPr>
            <p:nvPr/>
          </p:nvSpPr>
          <p:spPr bwMode="auto">
            <a:xfrm>
              <a:off x="6234113" y="1090613"/>
              <a:ext cx="169863" cy="411163"/>
            </a:xfrm>
            <a:custGeom>
              <a:avLst/>
              <a:gdLst>
                <a:gd name="T0" fmla="*/ 91 w 107"/>
                <a:gd name="T1" fmla="*/ 247 h 259"/>
                <a:gd name="T2" fmla="*/ 90 w 107"/>
                <a:gd name="T3" fmla="*/ 236 h 259"/>
                <a:gd name="T4" fmla="*/ 92 w 107"/>
                <a:gd name="T5" fmla="*/ 235 h 259"/>
                <a:gd name="T6" fmla="*/ 92 w 107"/>
                <a:gd name="T7" fmla="*/ 230 h 259"/>
                <a:gd name="T8" fmla="*/ 87 w 107"/>
                <a:gd name="T9" fmla="*/ 225 h 259"/>
                <a:gd name="T10" fmla="*/ 87 w 107"/>
                <a:gd name="T11" fmla="*/ 224 h 259"/>
                <a:gd name="T12" fmla="*/ 89 w 107"/>
                <a:gd name="T13" fmla="*/ 216 h 259"/>
                <a:gd name="T14" fmla="*/ 41 w 107"/>
                <a:gd name="T15" fmla="*/ 176 h 259"/>
                <a:gd name="T16" fmla="*/ 73 w 107"/>
                <a:gd name="T17" fmla="*/ 166 h 259"/>
                <a:gd name="T18" fmla="*/ 24 w 107"/>
                <a:gd name="T19" fmla="*/ 135 h 259"/>
                <a:gd name="T20" fmla="*/ 22 w 107"/>
                <a:gd name="T21" fmla="*/ 124 h 259"/>
                <a:gd name="T22" fmla="*/ 13 w 107"/>
                <a:gd name="T23" fmla="*/ 119 h 259"/>
                <a:gd name="T24" fmla="*/ 58 w 107"/>
                <a:gd name="T25" fmla="*/ 13 h 259"/>
                <a:gd name="T26" fmla="*/ 65 w 107"/>
                <a:gd name="T27" fmla="*/ 25 h 259"/>
                <a:gd name="T28" fmla="*/ 64 w 107"/>
                <a:gd name="T29" fmla="*/ 40 h 259"/>
                <a:gd name="T30" fmla="*/ 59 w 107"/>
                <a:gd name="T31" fmla="*/ 50 h 259"/>
                <a:gd name="T32" fmla="*/ 60 w 107"/>
                <a:gd name="T33" fmla="*/ 64 h 259"/>
                <a:gd name="T34" fmla="*/ 72 w 107"/>
                <a:gd name="T35" fmla="*/ 63 h 259"/>
                <a:gd name="T36" fmla="*/ 82 w 107"/>
                <a:gd name="T37" fmla="*/ 75 h 259"/>
                <a:gd name="T38" fmla="*/ 83 w 107"/>
                <a:gd name="T39" fmla="*/ 88 h 259"/>
                <a:gd name="T40" fmla="*/ 95 w 107"/>
                <a:gd name="T41" fmla="*/ 95 h 259"/>
                <a:gd name="T42" fmla="*/ 106 w 107"/>
                <a:gd name="T43" fmla="*/ 94 h 259"/>
                <a:gd name="T44" fmla="*/ 101 w 107"/>
                <a:gd name="T45" fmla="*/ 106 h 259"/>
                <a:gd name="T46" fmla="*/ 94 w 107"/>
                <a:gd name="T47" fmla="*/ 113 h 259"/>
                <a:gd name="T48" fmla="*/ 87 w 107"/>
                <a:gd name="T49" fmla="*/ 117 h 259"/>
                <a:gd name="T50" fmla="*/ 76 w 107"/>
                <a:gd name="T51" fmla="*/ 122 h 259"/>
                <a:gd name="T52" fmla="*/ 72 w 107"/>
                <a:gd name="T53" fmla="*/ 138 h 259"/>
                <a:gd name="T54" fmla="*/ 73 w 107"/>
                <a:gd name="T55" fmla="*/ 146 h 259"/>
                <a:gd name="T56" fmla="*/ 86 w 107"/>
                <a:gd name="T57" fmla="*/ 165 h 259"/>
                <a:gd name="T58" fmla="*/ 88 w 107"/>
                <a:gd name="T59" fmla="*/ 182 h 259"/>
                <a:gd name="T60" fmla="*/ 90 w 107"/>
                <a:gd name="T61" fmla="*/ 196 h 259"/>
                <a:gd name="T62" fmla="*/ 100 w 107"/>
                <a:gd name="T63" fmla="*/ 219 h 259"/>
                <a:gd name="T64" fmla="*/ 104 w 107"/>
                <a:gd name="T65" fmla="*/ 235 h 259"/>
                <a:gd name="T66" fmla="*/ 95 w 107"/>
                <a:gd name="T67" fmla="*/ 257 h 259"/>
                <a:gd name="T68" fmla="*/ 96 w 107"/>
                <a:gd name="T69" fmla="*/ 235 h 259"/>
                <a:gd name="T70" fmla="*/ 94 w 107"/>
                <a:gd name="T71" fmla="*/ 226 h 259"/>
                <a:gd name="T72" fmla="*/ 87 w 107"/>
                <a:gd name="T73" fmla="*/ 203 h 259"/>
                <a:gd name="T74" fmla="*/ 81 w 107"/>
                <a:gd name="T75" fmla="*/ 191 h 259"/>
                <a:gd name="T76" fmla="*/ 73 w 107"/>
                <a:gd name="T77" fmla="*/ 166 h 259"/>
                <a:gd name="T78" fmla="*/ 65 w 107"/>
                <a:gd name="T79" fmla="*/ 159 h 259"/>
                <a:gd name="T80" fmla="*/ 58 w 107"/>
                <a:gd name="T81" fmla="*/ 165 h 259"/>
                <a:gd name="T82" fmla="*/ 48 w 107"/>
                <a:gd name="T83" fmla="*/ 177 h 259"/>
                <a:gd name="T84" fmla="*/ 43 w 107"/>
                <a:gd name="T85" fmla="*/ 173 h 259"/>
                <a:gd name="T86" fmla="*/ 38 w 107"/>
                <a:gd name="T87" fmla="*/ 169 h 259"/>
                <a:gd name="T88" fmla="*/ 36 w 107"/>
                <a:gd name="T89" fmla="*/ 152 h 259"/>
                <a:gd name="T90" fmla="*/ 25 w 107"/>
                <a:gd name="T91" fmla="*/ 130 h 259"/>
                <a:gd name="T92" fmla="*/ 25 w 107"/>
                <a:gd name="T93" fmla="*/ 126 h 259"/>
                <a:gd name="T94" fmla="*/ 17 w 107"/>
                <a:gd name="T95" fmla="*/ 117 h 259"/>
                <a:gd name="T96" fmla="*/ 12 w 107"/>
                <a:gd name="T97" fmla="*/ 114 h 259"/>
                <a:gd name="T98" fmla="*/ 3 w 107"/>
                <a:gd name="T99" fmla="*/ 108 h 259"/>
                <a:gd name="T100" fmla="*/ 4 w 107"/>
                <a:gd name="T101" fmla="*/ 99 h 259"/>
                <a:gd name="T102" fmla="*/ 5 w 107"/>
                <a:gd name="T103" fmla="*/ 89 h 259"/>
                <a:gd name="T104" fmla="*/ 9 w 107"/>
                <a:gd name="T105" fmla="*/ 79 h 259"/>
                <a:gd name="T106" fmla="*/ 8 w 107"/>
                <a:gd name="T107" fmla="*/ 61 h 259"/>
                <a:gd name="T108" fmla="*/ 19 w 107"/>
                <a:gd name="T109" fmla="*/ 58 h 259"/>
                <a:gd name="T110" fmla="*/ 20 w 107"/>
                <a:gd name="T111" fmla="*/ 43 h 259"/>
                <a:gd name="T112" fmla="*/ 22 w 107"/>
                <a:gd name="T113" fmla="*/ 28 h 259"/>
                <a:gd name="T114" fmla="*/ 39 w 107"/>
                <a:gd name="T115" fmla="*/ 16 h 259"/>
                <a:gd name="T116" fmla="*/ 44 w 107"/>
                <a:gd name="T117" fmla="*/ 9 h 259"/>
                <a:gd name="T118" fmla="*/ 47 w 107"/>
                <a:gd name="T11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 h="259">
                  <a:moveTo>
                    <a:pt x="91" y="258"/>
                  </a:moveTo>
                  <a:lnTo>
                    <a:pt x="90" y="259"/>
                  </a:lnTo>
                  <a:lnTo>
                    <a:pt x="90" y="259"/>
                  </a:lnTo>
                  <a:lnTo>
                    <a:pt x="90" y="257"/>
                  </a:lnTo>
                  <a:lnTo>
                    <a:pt x="91" y="256"/>
                  </a:lnTo>
                  <a:lnTo>
                    <a:pt x="92" y="256"/>
                  </a:lnTo>
                  <a:lnTo>
                    <a:pt x="92" y="257"/>
                  </a:lnTo>
                  <a:lnTo>
                    <a:pt x="91" y="258"/>
                  </a:lnTo>
                  <a:lnTo>
                    <a:pt x="91" y="258"/>
                  </a:lnTo>
                  <a:close/>
                  <a:moveTo>
                    <a:pt x="90" y="244"/>
                  </a:moveTo>
                  <a:lnTo>
                    <a:pt x="91" y="246"/>
                  </a:lnTo>
                  <a:lnTo>
                    <a:pt x="91" y="247"/>
                  </a:lnTo>
                  <a:lnTo>
                    <a:pt x="91" y="247"/>
                  </a:lnTo>
                  <a:lnTo>
                    <a:pt x="91" y="247"/>
                  </a:lnTo>
                  <a:lnTo>
                    <a:pt x="90" y="246"/>
                  </a:lnTo>
                  <a:lnTo>
                    <a:pt x="90" y="245"/>
                  </a:lnTo>
                  <a:lnTo>
                    <a:pt x="89" y="245"/>
                  </a:lnTo>
                  <a:lnTo>
                    <a:pt x="89" y="244"/>
                  </a:lnTo>
                  <a:lnTo>
                    <a:pt x="90" y="244"/>
                  </a:lnTo>
                  <a:lnTo>
                    <a:pt x="90" y="244"/>
                  </a:lnTo>
                  <a:close/>
                  <a:moveTo>
                    <a:pt x="94" y="244"/>
                  </a:moveTo>
                  <a:lnTo>
                    <a:pt x="94" y="244"/>
                  </a:lnTo>
                  <a:lnTo>
                    <a:pt x="94" y="244"/>
                  </a:lnTo>
                  <a:lnTo>
                    <a:pt x="93" y="244"/>
                  </a:lnTo>
                  <a:lnTo>
                    <a:pt x="94" y="241"/>
                  </a:lnTo>
                  <a:lnTo>
                    <a:pt x="94" y="244"/>
                  </a:lnTo>
                  <a:close/>
                  <a:moveTo>
                    <a:pt x="90" y="236"/>
                  </a:moveTo>
                  <a:lnTo>
                    <a:pt x="90" y="236"/>
                  </a:lnTo>
                  <a:lnTo>
                    <a:pt x="90" y="236"/>
                  </a:lnTo>
                  <a:lnTo>
                    <a:pt x="89" y="236"/>
                  </a:lnTo>
                  <a:lnTo>
                    <a:pt x="89" y="235"/>
                  </a:lnTo>
                  <a:lnTo>
                    <a:pt x="90" y="234"/>
                  </a:lnTo>
                  <a:lnTo>
                    <a:pt x="90" y="232"/>
                  </a:lnTo>
                  <a:lnTo>
                    <a:pt x="90" y="232"/>
                  </a:lnTo>
                  <a:lnTo>
                    <a:pt x="90" y="233"/>
                  </a:lnTo>
                  <a:lnTo>
                    <a:pt x="90" y="234"/>
                  </a:lnTo>
                  <a:lnTo>
                    <a:pt x="90" y="235"/>
                  </a:lnTo>
                  <a:lnTo>
                    <a:pt x="90" y="236"/>
                  </a:lnTo>
                  <a:close/>
                  <a:moveTo>
                    <a:pt x="93" y="232"/>
                  </a:moveTo>
                  <a:lnTo>
                    <a:pt x="93" y="235"/>
                  </a:lnTo>
                  <a:lnTo>
                    <a:pt x="92" y="235"/>
                  </a:lnTo>
                  <a:lnTo>
                    <a:pt x="92" y="235"/>
                  </a:lnTo>
                  <a:lnTo>
                    <a:pt x="92" y="233"/>
                  </a:lnTo>
                  <a:lnTo>
                    <a:pt x="91" y="233"/>
                  </a:lnTo>
                  <a:lnTo>
                    <a:pt x="91" y="232"/>
                  </a:lnTo>
                  <a:lnTo>
                    <a:pt x="93" y="232"/>
                  </a:lnTo>
                  <a:lnTo>
                    <a:pt x="93" y="232"/>
                  </a:lnTo>
                  <a:close/>
                  <a:moveTo>
                    <a:pt x="88" y="233"/>
                  </a:moveTo>
                  <a:lnTo>
                    <a:pt x="88" y="234"/>
                  </a:lnTo>
                  <a:lnTo>
                    <a:pt x="87" y="233"/>
                  </a:lnTo>
                  <a:lnTo>
                    <a:pt x="87" y="231"/>
                  </a:lnTo>
                  <a:lnTo>
                    <a:pt x="87" y="232"/>
                  </a:lnTo>
                  <a:lnTo>
                    <a:pt x="88" y="233"/>
                  </a:lnTo>
                  <a:lnTo>
                    <a:pt x="88" y="233"/>
                  </a:lnTo>
                  <a:close/>
                  <a:moveTo>
                    <a:pt x="93" y="230"/>
                  </a:moveTo>
                  <a:lnTo>
                    <a:pt x="92" y="230"/>
                  </a:lnTo>
                  <a:lnTo>
                    <a:pt x="92" y="228"/>
                  </a:lnTo>
                  <a:lnTo>
                    <a:pt x="92" y="228"/>
                  </a:lnTo>
                  <a:lnTo>
                    <a:pt x="93" y="229"/>
                  </a:lnTo>
                  <a:lnTo>
                    <a:pt x="94" y="230"/>
                  </a:lnTo>
                  <a:lnTo>
                    <a:pt x="93" y="230"/>
                  </a:lnTo>
                  <a:lnTo>
                    <a:pt x="93" y="230"/>
                  </a:lnTo>
                  <a:close/>
                  <a:moveTo>
                    <a:pt x="88" y="227"/>
                  </a:moveTo>
                  <a:lnTo>
                    <a:pt x="88" y="227"/>
                  </a:lnTo>
                  <a:lnTo>
                    <a:pt x="88" y="227"/>
                  </a:lnTo>
                  <a:lnTo>
                    <a:pt x="87" y="227"/>
                  </a:lnTo>
                  <a:lnTo>
                    <a:pt x="87" y="226"/>
                  </a:lnTo>
                  <a:lnTo>
                    <a:pt x="87" y="225"/>
                  </a:lnTo>
                  <a:lnTo>
                    <a:pt x="87" y="225"/>
                  </a:lnTo>
                  <a:lnTo>
                    <a:pt x="87" y="225"/>
                  </a:lnTo>
                  <a:lnTo>
                    <a:pt x="88" y="225"/>
                  </a:lnTo>
                  <a:lnTo>
                    <a:pt x="88" y="225"/>
                  </a:lnTo>
                  <a:lnTo>
                    <a:pt x="88" y="226"/>
                  </a:lnTo>
                  <a:lnTo>
                    <a:pt x="88" y="226"/>
                  </a:lnTo>
                  <a:lnTo>
                    <a:pt x="88" y="227"/>
                  </a:lnTo>
                  <a:close/>
                  <a:moveTo>
                    <a:pt x="87" y="224"/>
                  </a:moveTo>
                  <a:lnTo>
                    <a:pt x="87" y="224"/>
                  </a:lnTo>
                  <a:lnTo>
                    <a:pt x="86" y="225"/>
                  </a:lnTo>
                  <a:lnTo>
                    <a:pt x="85" y="225"/>
                  </a:lnTo>
                  <a:lnTo>
                    <a:pt x="85" y="224"/>
                  </a:lnTo>
                  <a:lnTo>
                    <a:pt x="86" y="224"/>
                  </a:lnTo>
                  <a:lnTo>
                    <a:pt x="86" y="224"/>
                  </a:lnTo>
                  <a:lnTo>
                    <a:pt x="87" y="224"/>
                  </a:lnTo>
                  <a:lnTo>
                    <a:pt x="87" y="224"/>
                  </a:lnTo>
                  <a:close/>
                  <a:moveTo>
                    <a:pt x="91" y="221"/>
                  </a:moveTo>
                  <a:lnTo>
                    <a:pt x="91" y="221"/>
                  </a:lnTo>
                  <a:lnTo>
                    <a:pt x="91" y="221"/>
                  </a:lnTo>
                  <a:lnTo>
                    <a:pt x="91" y="223"/>
                  </a:lnTo>
                  <a:lnTo>
                    <a:pt x="90" y="224"/>
                  </a:lnTo>
                  <a:lnTo>
                    <a:pt x="90" y="224"/>
                  </a:lnTo>
                  <a:lnTo>
                    <a:pt x="90" y="224"/>
                  </a:lnTo>
                  <a:lnTo>
                    <a:pt x="90" y="222"/>
                  </a:lnTo>
                  <a:lnTo>
                    <a:pt x="89" y="221"/>
                  </a:lnTo>
                  <a:lnTo>
                    <a:pt x="89" y="220"/>
                  </a:lnTo>
                  <a:lnTo>
                    <a:pt x="90" y="220"/>
                  </a:lnTo>
                  <a:lnTo>
                    <a:pt x="91" y="221"/>
                  </a:lnTo>
                  <a:close/>
                  <a:moveTo>
                    <a:pt x="89" y="214"/>
                  </a:moveTo>
                  <a:lnTo>
                    <a:pt x="89" y="216"/>
                  </a:lnTo>
                  <a:lnTo>
                    <a:pt x="88" y="215"/>
                  </a:lnTo>
                  <a:lnTo>
                    <a:pt x="88" y="214"/>
                  </a:lnTo>
                  <a:lnTo>
                    <a:pt x="88" y="213"/>
                  </a:lnTo>
                  <a:lnTo>
                    <a:pt x="88" y="213"/>
                  </a:lnTo>
                  <a:lnTo>
                    <a:pt x="88" y="213"/>
                  </a:lnTo>
                  <a:lnTo>
                    <a:pt x="88" y="213"/>
                  </a:lnTo>
                  <a:lnTo>
                    <a:pt x="89" y="214"/>
                  </a:lnTo>
                  <a:close/>
                  <a:moveTo>
                    <a:pt x="41" y="176"/>
                  </a:moveTo>
                  <a:lnTo>
                    <a:pt x="41" y="177"/>
                  </a:lnTo>
                  <a:lnTo>
                    <a:pt x="41" y="177"/>
                  </a:lnTo>
                  <a:lnTo>
                    <a:pt x="41" y="176"/>
                  </a:lnTo>
                  <a:lnTo>
                    <a:pt x="41" y="175"/>
                  </a:lnTo>
                  <a:lnTo>
                    <a:pt x="43" y="176"/>
                  </a:lnTo>
                  <a:lnTo>
                    <a:pt x="41" y="176"/>
                  </a:lnTo>
                  <a:close/>
                  <a:moveTo>
                    <a:pt x="37" y="175"/>
                  </a:moveTo>
                  <a:lnTo>
                    <a:pt x="37" y="176"/>
                  </a:lnTo>
                  <a:lnTo>
                    <a:pt x="36" y="174"/>
                  </a:lnTo>
                  <a:lnTo>
                    <a:pt x="37" y="173"/>
                  </a:lnTo>
                  <a:lnTo>
                    <a:pt x="38" y="171"/>
                  </a:lnTo>
                  <a:lnTo>
                    <a:pt x="38" y="170"/>
                  </a:lnTo>
                  <a:lnTo>
                    <a:pt x="39" y="171"/>
                  </a:lnTo>
                  <a:lnTo>
                    <a:pt x="38" y="174"/>
                  </a:lnTo>
                  <a:lnTo>
                    <a:pt x="37" y="175"/>
                  </a:lnTo>
                  <a:close/>
                  <a:moveTo>
                    <a:pt x="74" y="170"/>
                  </a:moveTo>
                  <a:lnTo>
                    <a:pt x="74" y="170"/>
                  </a:lnTo>
                  <a:lnTo>
                    <a:pt x="73" y="169"/>
                  </a:lnTo>
                  <a:lnTo>
                    <a:pt x="73" y="167"/>
                  </a:lnTo>
                  <a:lnTo>
                    <a:pt x="73" y="166"/>
                  </a:lnTo>
                  <a:lnTo>
                    <a:pt x="73" y="166"/>
                  </a:lnTo>
                  <a:lnTo>
                    <a:pt x="74" y="166"/>
                  </a:lnTo>
                  <a:lnTo>
                    <a:pt x="74" y="167"/>
                  </a:lnTo>
                  <a:lnTo>
                    <a:pt x="74" y="167"/>
                  </a:lnTo>
                  <a:lnTo>
                    <a:pt x="74" y="168"/>
                  </a:lnTo>
                  <a:lnTo>
                    <a:pt x="74" y="170"/>
                  </a:lnTo>
                  <a:close/>
                  <a:moveTo>
                    <a:pt x="23" y="136"/>
                  </a:moveTo>
                  <a:lnTo>
                    <a:pt x="23" y="136"/>
                  </a:lnTo>
                  <a:lnTo>
                    <a:pt x="22" y="135"/>
                  </a:lnTo>
                  <a:lnTo>
                    <a:pt x="21" y="133"/>
                  </a:lnTo>
                  <a:lnTo>
                    <a:pt x="22" y="133"/>
                  </a:lnTo>
                  <a:lnTo>
                    <a:pt x="24" y="133"/>
                  </a:lnTo>
                  <a:lnTo>
                    <a:pt x="24" y="134"/>
                  </a:lnTo>
                  <a:lnTo>
                    <a:pt x="24" y="135"/>
                  </a:lnTo>
                  <a:lnTo>
                    <a:pt x="23" y="136"/>
                  </a:lnTo>
                  <a:close/>
                  <a:moveTo>
                    <a:pt x="22" y="124"/>
                  </a:moveTo>
                  <a:lnTo>
                    <a:pt x="23" y="125"/>
                  </a:lnTo>
                  <a:lnTo>
                    <a:pt x="24" y="125"/>
                  </a:lnTo>
                  <a:lnTo>
                    <a:pt x="25" y="126"/>
                  </a:lnTo>
                  <a:lnTo>
                    <a:pt x="25" y="126"/>
                  </a:lnTo>
                  <a:lnTo>
                    <a:pt x="25" y="127"/>
                  </a:lnTo>
                  <a:lnTo>
                    <a:pt x="25" y="127"/>
                  </a:lnTo>
                  <a:lnTo>
                    <a:pt x="24" y="128"/>
                  </a:lnTo>
                  <a:lnTo>
                    <a:pt x="23" y="127"/>
                  </a:lnTo>
                  <a:lnTo>
                    <a:pt x="22" y="126"/>
                  </a:lnTo>
                  <a:lnTo>
                    <a:pt x="22" y="125"/>
                  </a:lnTo>
                  <a:lnTo>
                    <a:pt x="21" y="125"/>
                  </a:lnTo>
                  <a:lnTo>
                    <a:pt x="22" y="124"/>
                  </a:lnTo>
                  <a:lnTo>
                    <a:pt x="22" y="124"/>
                  </a:lnTo>
                  <a:close/>
                  <a:moveTo>
                    <a:pt x="19" y="120"/>
                  </a:moveTo>
                  <a:lnTo>
                    <a:pt x="19" y="121"/>
                  </a:lnTo>
                  <a:lnTo>
                    <a:pt x="18" y="121"/>
                  </a:lnTo>
                  <a:lnTo>
                    <a:pt x="18" y="120"/>
                  </a:lnTo>
                  <a:lnTo>
                    <a:pt x="18" y="119"/>
                  </a:lnTo>
                  <a:lnTo>
                    <a:pt x="19" y="120"/>
                  </a:lnTo>
                  <a:close/>
                  <a:moveTo>
                    <a:pt x="13" y="119"/>
                  </a:moveTo>
                  <a:lnTo>
                    <a:pt x="13" y="120"/>
                  </a:lnTo>
                  <a:lnTo>
                    <a:pt x="13" y="120"/>
                  </a:lnTo>
                  <a:lnTo>
                    <a:pt x="12" y="118"/>
                  </a:lnTo>
                  <a:lnTo>
                    <a:pt x="12" y="117"/>
                  </a:lnTo>
                  <a:lnTo>
                    <a:pt x="12" y="117"/>
                  </a:lnTo>
                  <a:lnTo>
                    <a:pt x="13" y="119"/>
                  </a:lnTo>
                  <a:close/>
                  <a:moveTo>
                    <a:pt x="48" y="2"/>
                  </a:moveTo>
                  <a:lnTo>
                    <a:pt x="49" y="2"/>
                  </a:lnTo>
                  <a:lnTo>
                    <a:pt x="50" y="2"/>
                  </a:lnTo>
                  <a:lnTo>
                    <a:pt x="50" y="2"/>
                  </a:lnTo>
                  <a:lnTo>
                    <a:pt x="50" y="2"/>
                  </a:lnTo>
                  <a:lnTo>
                    <a:pt x="51" y="3"/>
                  </a:lnTo>
                  <a:lnTo>
                    <a:pt x="52" y="4"/>
                  </a:lnTo>
                  <a:lnTo>
                    <a:pt x="53" y="5"/>
                  </a:lnTo>
                  <a:lnTo>
                    <a:pt x="54" y="5"/>
                  </a:lnTo>
                  <a:lnTo>
                    <a:pt x="54" y="6"/>
                  </a:lnTo>
                  <a:lnTo>
                    <a:pt x="54" y="8"/>
                  </a:lnTo>
                  <a:lnTo>
                    <a:pt x="57" y="12"/>
                  </a:lnTo>
                  <a:lnTo>
                    <a:pt x="57" y="13"/>
                  </a:lnTo>
                  <a:lnTo>
                    <a:pt x="58" y="13"/>
                  </a:lnTo>
                  <a:lnTo>
                    <a:pt x="58" y="13"/>
                  </a:lnTo>
                  <a:lnTo>
                    <a:pt x="59" y="13"/>
                  </a:lnTo>
                  <a:lnTo>
                    <a:pt x="59" y="12"/>
                  </a:lnTo>
                  <a:lnTo>
                    <a:pt x="59" y="12"/>
                  </a:lnTo>
                  <a:lnTo>
                    <a:pt x="60" y="12"/>
                  </a:lnTo>
                  <a:lnTo>
                    <a:pt x="61" y="13"/>
                  </a:lnTo>
                  <a:lnTo>
                    <a:pt x="62" y="13"/>
                  </a:lnTo>
                  <a:lnTo>
                    <a:pt x="62" y="15"/>
                  </a:lnTo>
                  <a:lnTo>
                    <a:pt x="63" y="17"/>
                  </a:lnTo>
                  <a:lnTo>
                    <a:pt x="63" y="18"/>
                  </a:lnTo>
                  <a:lnTo>
                    <a:pt x="64" y="20"/>
                  </a:lnTo>
                  <a:lnTo>
                    <a:pt x="65" y="22"/>
                  </a:lnTo>
                  <a:lnTo>
                    <a:pt x="65" y="24"/>
                  </a:lnTo>
                  <a:lnTo>
                    <a:pt x="65" y="25"/>
                  </a:lnTo>
                  <a:lnTo>
                    <a:pt x="66" y="26"/>
                  </a:lnTo>
                  <a:lnTo>
                    <a:pt x="66" y="28"/>
                  </a:lnTo>
                  <a:lnTo>
                    <a:pt x="66" y="30"/>
                  </a:lnTo>
                  <a:lnTo>
                    <a:pt x="66" y="33"/>
                  </a:lnTo>
                  <a:lnTo>
                    <a:pt x="66" y="33"/>
                  </a:lnTo>
                  <a:lnTo>
                    <a:pt x="65" y="34"/>
                  </a:lnTo>
                  <a:lnTo>
                    <a:pt x="65" y="34"/>
                  </a:lnTo>
                  <a:lnTo>
                    <a:pt x="66" y="35"/>
                  </a:lnTo>
                  <a:lnTo>
                    <a:pt x="67" y="36"/>
                  </a:lnTo>
                  <a:lnTo>
                    <a:pt x="67" y="37"/>
                  </a:lnTo>
                  <a:lnTo>
                    <a:pt x="67" y="37"/>
                  </a:lnTo>
                  <a:lnTo>
                    <a:pt x="66" y="38"/>
                  </a:lnTo>
                  <a:lnTo>
                    <a:pt x="65" y="38"/>
                  </a:lnTo>
                  <a:lnTo>
                    <a:pt x="64" y="40"/>
                  </a:lnTo>
                  <a:lnTo>
                    <a:pt x="64" y="41"/>
                  </a:lnTo>
                  <a:lnTo>
                    <a:pt x="63" y="41"/>
                  </a:lnTo>
                  <a:lnTo>
                    <a:pt x="62" y="41"/>
                  </a:lnTo>
                  <a:lnTo>
                    <a:pt x="62" y="41"/>
                  </a:lnTo>
                  <a:lnTo>
                    <a:pt x="62" y="43"/>
                  </a:lnTo>
                  <a:lnTo>
                    <a:pt x="61" y="44"/>
                  </a:lnTo>
                  <a:lnTo>
                    <a:pt x="61" y="45"/>
                  </a:lnTo>
                  <a:lnTo>
                    <a:pt x="60" y="45"/>
                  </a:lnTo>
                  <a:lnTo>
                    <a:pt x="60" y="45"/>
                  </a:lnTo>
                  <a:lnTo>
                    <a:pt x="59" y="45"/>
                  </a:lnTo>
                  <a:lnTo>
                    <a:pt x="58" y="47"/>
                  </a:lnTo>
                  <a:lnTo>
                    <a:pt x="58" y="48"/>
                  </a:lnTo>
                  <a:lnTo>
                    <a:pt x="58" y="49"/>
                  </a:lnTo>
                  <a:lnTo>
                    <a:pt x="59" y="50"/>
                  </a:lnTo>
                  <a:lnTo>
                    <a:pt x="59" y="51"/>
                  </a:lnTo>
                  <a:lnTo>
                    <a:pt x="58" y="51"/>
                  </a:lnTo>
                  <a:lnTo>
                    <a:pt x="57" y="52"/>
                  </a:lnTo>
                  <a:lnTo>
                    <a:pt x="57" y="54"/>
                  </a:lnTo>
                  <a:lnTo>
                    <a:pt x="57" y="55"/>
                  </a:lnTo>
                  <a:lnTo>
                    <a:pt x="58" y="56"/>
                  </a:lnTo>
                  <a:lnTo>
                    <a:pt x="58" y="56"/>
                  </a:lnTo>
                  <a:lnTo>
                    <a:pt x="59" y="57"/>
                  </a:lnTo>
                  <a:lnTo>
                    <a:pt x="59" y="58"/>
                  </a:lnTo>
                  <a:lnTo>
                    <a:pt x="60" y="59"/>
                  </a:lnTo>
                  <a:lnTo>
                    <a:pt x="60" y="60"/>
                  </a:lnTo>
                  <a:lnTo>
                    <a:pt x="59" y="62"/>
                  </a:lnTo>
                  <a:lnTo>
                    <a:pt x="59" y="63"/>
                  </a:lnTo>
                  <a:lnTo>
                    <a:pt x="60" y="64"/>
                  </a:lnTo>
                  <a:lnTo>
                    <a:pt x="60" y="64"/>
                  </a:lnTo>
                  <a:lnTo>
                    <a:pt x="61" y="63"/>
                  </a:lnTo>
                  <a:lnTo>
                    <a:pt x="62" y="62"/>
                  </a:lnTo>
                  <a:lnTo>
                    <a:pt x="64" y="61"/>
                  </a:lnTo>
                  <a:lnTo>
                    <a:pt x="66" y="61"/>
                  </a:lnTo>
                  <a:lnTo>
                    <a:pt x="68" y="61"/>
                  </a:lnTo>
                  <a:lnTo>
                    <a:pt x="69" y="61"/>
                  </a:lnTo>
                  <a:lnTo>
                    <a:pt x="70" y="61"/>
                  </a:lnTo>
                  <a:lnTo>
                    <a:pt x="70" y="61"/>
                  </a:lnTo>
                  <a:lnTo>
                    <a:pt x="72" y="61"/>
                  </a:lnTo>
                  <a:lnTo>
                    <a:pt x="73" y="61"/>
                  </a:lnTo>
                  <a:lnTo>
                    <a:pt x="73" y="60"/>
                  </a:lnTo>
                  <a:lnTo>
                    <a:pt x="73" y="61"/>
                  </a:lnTo>
                  <a:lnTo>
                    <a:pt x="72" y="63"/>
                  </a:lnTo>
                  <a:lnTo>
                    <a:pt x="72" y="63"/>
                  </a:lnTo>
                  <a:lnTo>
                    <a:pt x="72" y="64"/>
                  </a:lnTo>
                  <a:lnTo>
                    <a:pt x="73" y="65"/>
                  </a:lnTo>
                  <a:lnTo>
                    <a:pt x="73" y="67"/>
                  </a:lnTo>
                  <a:lnTo>
                    <a:pt x="74" y="68"/>
                  </a:lnTo>
                  <a:lnTo>
                    <a:pt x="74" y="70"/>
                  </a:lnTo>
                  <a:lnTo>
                    <a:pt x="74" y="70"/>
                  </a:lnTo>
                  <a:lnTo>
                    <a:pt x="75" y="71"/>
                  </a:lnTo>
                  <a:lnTo>
                    <a:pt x="75" y="72"/>
                  </a:lnTo>
                  <a:lnTo>
                    <a:pt x="76" y="72"/>
                  </a:lnTo>
                  <a:lnTo>
                    <a:pt x="76" y="74"/>
                  </a:lnTo>
                  <a:lnTo>
                    <a:pt x="79" y="75"/>
                  </a:lnTo>
                  <a:lnTo>
                    <a:pt x="81" y="75"/>
                  </a:lnTo>
                  <a:lnTo>
                    <a:pt x="82" y="75"/>
                  </a:lnTo>
                  <a:lnTo>
                    <a:pt x="83" y="76"/>
                  </a:lnTo>
                  <a:lnTo>
                    <a:pt x="84" y="76"/>
                  </a:lnTo>
                  <a:lnTo>
                    <a:pt x="84" y="77"/>
                  </a:lnTo>
                  <a:lnTo>
                    <a:pt x="85" y="77"/>
                  </a:lnTo>
                  <a:lnTo>
                    <a:pt x="84" y="78"/>
                  </a:lnTo>
                  <a:lnTo>
                    <a:pt x="83" y="79"/>
                  </a:lnTo>
                  <a:lnTo>
                    <a:pt x="83" y="81"/>
                  </a:lnTo>
                  <a:lnTo>
                    <a:pt x="84" y="82"/>
                  </a:lnTo>
                  <a:lnTo>
                    <a:pt x="84" y="83"/>
                  </a:lnTo>
                  <a:lnTo>
                    <a:pt x="83" y="85"/>
                  </a:lnTo>
                  <a:lnTo>
                    <a:pt x="83" y="86"/>
                  </a:lnTo>
                  <a:lnTo>
                    <a:pt x="82" y="88"/>
                  </a:lnTo>
                  <a:lnTo>
                    <a:pt x="82" y="88"/>
                  </a:lnTo>
                  <a:lnTo>
                    <a:pt x="83" y="88"/>
                  </a:lnTo>
                  <a:lnTo>
                    <a:pt x="83" y="89"/>
                  </a:lnTo>
                  <a:lnTo>
                    <a:pt x="84" y="89"/>
                  </a:lnTo>
                  <a:lnTo>
                    <a:pt x="85" y="89"/>
                  </a:lnTo>
                  <a:lnTo>
                    <a:pt x="88" y="89"/>
                  </a:lnTo>
                  <a:lnTo>
                    <a:pt x="90" y="89"/>
                  </a:lnTo>
                  <a:lnTo>
                    <a:pt x="91" y="90"/>
                  </a:lnTo>
                  <a:lnTo>
                    <a:pt x="92" y="90"/>
                  </a:lnTo>
                  <a:lnTo>
                    <a:pt x="92" y="91"/>
                  </a:lnTo>
                  <a:lnTo>
                    <a:pt x="92" y="93"/>
                  </a:lnTo>
                  <a:lnTo>
                    <a:pt x="92" y="93"/>
                  </a:lnTo>
                  <a:lnTo>
                    <a:pt x="93" y="94"/>
                  </a:lnTo>
                  <a:lnTo>
                    <a:pt x="94" y="94"/>
                  </a:lnTo>
                  <a:lnTo>
                    <a:pt x="94" y="95"/>
                  </a:lnTo>
                  <a:lnTo>
                    <a:pt x="95" y="95"/>
                  </a:lnTo>
                  <a:lnTo>
                    <a:pt x="94" y="96"/>
                  </a:lnTo>
                  <a:lnTo>
                    <a:pt x="95" y="97"/>
                  </a:lnTo>
                  <a:lnTo>
                    <a:pt x="95" y="97"/>
                  </a:lnTo>
                  <a:lnTo>
                    <a:pt x="96" y="97"/>
                  </a:lnTo>
                  <a:lnTo>
                    <a:pt x="98" y="97"/>
                  </a:lnTo>
                  <a:lnTo>
                    <a:pt x="99" y="97"/>
                  </a:lnTo>
                  <a:lnTo>
                    <a:pt x="100" y="97"/>
                  </a:lnTo>
                  <a:lnTo>
                    <a:pt x="101" y="97"/>
                  </a:lnTo>
                  <a:lnTo>
                    <a:pt x="101" y="97"/>
                  </a:lnTo>
                  <a:lnTo>
                    <a:pt x="103" y="95"/>
                  </a:lnTo>
                  <a:lnTo>
                    <a:pt x="105" y="94"/>
                  </a:lnTo>
                  <a:lnTo>
                    <a:pt x="106" y="93"/>
                  </a:lnTo>
                  <a:lnTo>
                    <a:pt x="106" y="94"/>
                  </a:lnTo>
                  <a:lnTo>
                    <a:pt x="106" y="94"/>
                  </a:lnTo>
                  <a:lnTo>
                    <a:pt x="106" y="94"/>
                  </a:lnTo>
                  <a:lnTo>
                    <a:pt x="107" y="96"/>
                  </a:lnTo>
                  <a:lnTo>
                    <a:pt x="107" y="96"/>
                  </a:lnTo>
                  <a:lnTo>
                    <a:pt x="106" y="97"/>
                  </a:lnTo>
                  <a:lnTo>
                    <a:pt x="105" y="99"/>
                  </a:lnTo>
                  <a:lnTo>
                    <a:pt x="103" y="99"/>
                  </a:lnTo>
                  <a:lnTo>
                    <a:pt x="103" y="99"/>
                  </a:lnTo>
                  <a:lnTo>
                    <a:pt x="102" y="100"/>
                  </a:lnTo>
                  <a:lnTo>
                    <a:pt x="102" y="103"/>
                  </a:lnTo>
                  <a:lnTo>
                    <a:pt x="102" y="104"/>
                  </a:lnTo>
                  <a:lnTo>
                    <a:pt x="101" y="104"/>
                  </a:lnTo>
                  <a:lnTo>
                    <a:pt x="101" y="105"/>
                  </a:lnTo>
                  <a:lnTo>
                    <a:pt x="101" y="106"/>
                  </a:lnTo>
                  <a:lnTo>
                    <a:pt x="101" y="106"/>
                  </a:lnTo>
                  <a:lnTo>
                    <a:pt x="102" y="106"/>
                  </a:lnTo>
                  <a:lnTo>
                    <a:pt x="102" y="106"/>
                  </a:lnTo>
                  <a:lnTo>
                    <a:pt x="102" y="107"/>
                  </a:lnTo>
                  <a:lnTo>
                    <a:pt x="101" y="107"/>
                  </a:lnTo>
                  <a:lnTo>
                    <a:pt x="100" y="107"/>
                  </a:lnTo>
                  <a:lnTo>
                    <a:pt x="99" y="107"/>
                  </a:lnTo>
                  <a:lnTo>
                    <a:pt x="98" y="108"/>
                  </a:lnTo>
                  <a:lnTo>
                    <a:pt x="98" y="110"/>
                  </a:lnTo>
                  <a:lnTo>
                    <a:pt x="97" y="113"/>
                  </a:lnTo>
                  <a:lnTo>
                    <a:pt x="97" y="114"/>
                  </a:lnTo>
                  <a:lnTo>
                    <a:pt x="96" y="113"/>
                  </a:lnTo>
                  <a:lnTo>
                    <a:pt x="95" y="112"/>
                  </a:lnTo>
                  <a:lnTo>
                    <a:pt x="94" y="112"/>
                  </a:lnTo>
                  <a:lnTo>
                    <a:pt x="94" y="113"/>
                  </a:lnTo>
                  <a:lnTo>
                    <a:pt x="93" y="113"/>
                  </a:lnTo>
                  <a:lnTo>
                    <a:pt x="93" y="114"/>
                  </a:lnTo>
                  <a:lnTo>
                    <a:pt x="92" y="114"/>
                  </a:lnTo>
                  <a:lnTo>
                    <a:pt x="90" y="113"/>
                  </a:lnTo>
                  <a:lnTo>
                    <a:pt x="90" y="113"/>
                  </a:lnTo>
                  <a:lnTo>
                    <a:pt x="89" y="113"/>
                  </a:lnTo>
                  <a:lnTo>
                    <a:pt x="90" y="115"/>
                  </a:lnTo>
                  <a:lnTo>
                    <a:pt x="90" y="116"/>
                  </a:lnTo>
                  <a:lnTo>
                    <a:pt x="90" y="116"/>
                  </a:lnTo>
                  <a:lnTo>
                    <a:pt x="90" y="116"/>
                  </a:lnTo>
                  <a:lnTo>
                    <a:pt x="89" y="117"/>
                  </a:lnTo>
                  <a:lnTo>
                    <a:pt x="89" y="117"/>
                  </a:lnTo>
                  <a:lnTo>
                    <a:pt x="88" y="117"/>
                  </a:lnTo>
                  <a:lnTo>
                    <a:pt x="87" y="117"/>
                  </a:lnTo>
                  <a:lnTo>
                    <a:pt x="86" y="117"/>
                  </a:lnTo>
                  <a:lnTo>
                    <a:pt x="86" y="117"/>
                  </a:lnTo>
                  <a:lnTo>
                    <a:pt x="85" y="117"/>
                  </a:lnTo>
                  <a:lnTo>
                    <a:pt x="85" y="118"/>
                  </a:lnTo>
                  <a:lnTo>
                    <a:pt x="85" y="120"/>
                  </a:lnTo>
                  <a:lnTo>
                    <a:pt x="85" y="121"/>
                  </a:lnTo>
                  <a:lnTo>
                    <a:pt x="84" y="121"/>
                  </a:lnTo>
                  <a:lnTo>
                    <a:pt x="84" y="121"/>
                  </a:lnTo>
                  <a:lnTo>
                    <a:pt x="83" y="121"/>
                  </a:lnTo>
                  <a:lnTo>
                    <a:pt x="83" y="121"/>
                  </a:lnTo>
                  <a:lnTo>
                    <a:pt x="80" y="122"/>
                  </a:lnTo>
                  <a:lnTo>
                    <a:pt x="79" y="122"/>
                  </a:lnTo>
                  <a:lnTo>
                    <a:pt x="78" y="122"/>
                  </a:lnTo>
                  <a:lnTo>
                    <a:pt x="76" y="122"/>
                  </a:lnTo>
                  <a:lnTo>
                    <a:pt x="76" y="122"/>
                  </a:lnTo>
                  <a:lnTo>
                    <a:pt x="74" y="121"/>
                  </a:lnTo>
                  <a:lnTo>
                    <a:pt x="73" y="121"/>
                  </a:lnTo>
                  <a:lnTo>
                    <a:pt x="73" y="121"/>
                  </a:lnTo>
                  <a:lnTo>
                    <a:pt x="73" y="123"/>
                  </a:lnTo>
                  <a:lnTo>
                    <a:pt x="72" y="124"/>
                  </a:lnTo>
                  <a:lnTo>
                    <a:pt x="71" y="125"/>
                  </a:lnTo>
                  <a:lnTo>
                    <a:pt x="71" y="128"/>
                  </a:lnTo>
                  <a:lnTo>
                    <a:pt x="72" y="130"/>
                  </a:lnTo>
                  <a:lnTo>
                    <a:pt x="71" y="132"/>
                  </a:lnTo>
                  <a:lnTo>
                    <a:pt x="71" y="132"/>
                  </a:lnTo>
                  <a:lnTo>
                    <a:pt x="72" y="138"/>
                  </a:lnTo>
                  <a:lnTo>
                    <a:pt x="72" y="138"/>
                  </a:lnTo>
                  <a:lnTo>
                    <a:pt x="72" y="138"/>
                  </a:lnTo>
                  <a:lnTo>
                    <a:pt x="71" y="138"/>
                  </a:lnTo>
                  <a:lnTo>
                    <a:pt x="70" y="139"/>
                  </a:lnTo>
                  <a:lnTo>
                    <a:pt x="70" y="139"/>
                  </a:lnTo>
                  <a:lnTo>
                    <a:pt x="69" y="139"/>
                  </a:lnTo>
                  <a:lnTo>
                    <a:pt x="68" y="139"/>
                  </a:lnTo>
                  <a:lnTo>
                    <a:pt x="68" y="139"/>
                  </a:lnTo>
                  <a:lnTo>
                    <a:pt x="68" y="139"/>
                  </a:lnTo>
                  <a:lnTo>
                    <a:pt x="69" y="141"/>
                  </a:lnTo>
                  <a:lnTo>
                    <a:pt x="70" y="142"/>
                  </a:lnTo>
                  <a:lnTo>
                    <a:pt x="71" y="142"/>
                  </a:lnTo>
                  <a:lnTo>
                    <a:pt x="71" y="142"/>
                  </a:lnTo>
                  <a:lnTo>
                    <a:pt x="71" y="143"/>
                  </a:lnTo>
                  <a:lnTo>
                    <a:pt x="72" y="144"/>
                  </a:lnTo>
                  <a:lnTo>
                    <a:pt x="73" y="146"/>
                  </a:lnTo>
                  <a:lnTo>
                    <a:pt x="73" y="147"/>
                  </a:lnTo>
                  <a:lnTo>
                    <a:pt x="73" y="148"/>
                  </a:lnTo>
                  <a:lnTo>
                    <a:pt x="73" y="149"/>
                  </a:lnTo>
                  <a:lnTo>
                    <a:pt x="73" y="149"/>
                  </a:lnTo>
                  <a:lnTo>
                    <a:pt x="74" y="150"/>
                  </a:lnTo>
                  <a:lnTo>
                    <a:pt x="76" y="152"/>
                  </a:lnTo>
                  <a:lnTo>
                    <a:pt x="79" y="155"/>
                  </a:lnTo>
                  <a:lnTo>
                    <a:pt x="81" y="156"/>
                  </a:lnTo>
                  <a:lnTo>
                    <a:pt x="82" y="158"/>
                  </a:lnTo>
                  <a:lnTo>
                    <a:pt x="84" y="160"/>
                  </a:lnTo>
                  <a:lnTo>
                    <a:pt x="85" y="161"/>
                  </a:lnTo>
                  <a:lnTo>
                    <a:pt x="85" y="163"/>
                  </a:lnTo>
                  <a:lnTo>
                    <a:pt x="86" y="164"/>
                  </a:lnTo>
                  <a:lnTo>
                    <a:pt x="86" y="165"/>
                  </a:lnTo>
                  <a:lnTo>
                    <a:pt x="87" y="166"/>
                  </a:lnTo>
                  <a:lnTo>
                    <a:pt x="88" y="169"/>
                  </a:lnTo>
                  <a:lnTo>
                    <a:pt x="88" y="169"/>
                  </a:lnTo>
                  <a:lnTo>
                    <a:pt x="90" y="167"/>
                  </a:lnTo>
                  <a:lnTo>
                    <a:pt x="90" y="168"/>
                  </a:lnTo>
                  <a:lnTo>
                    <a:pt x="91" y="168"/>
                  </a:lnTo>
                  <a:lnTo>
                    <a:pt x="91" y="169"/>
                  </a:lnTo>
                  <a:lnTo>
                    <a:pt x="91" y="170"/>
                  </a:lnTo>
                  <a:lnTo>
                    <a:pt x="90" y="171"/>
                  </a:lnTo>
                  <a:lnTo>
                    <a:pt x="88" y="173"/>
                  </a:lnTo>
                  <a:lnTo>
                    <a:pt x="88" y="175"/>
                  </a:lnTo>
                  <a:lnTo>
                    <a:pt x="88" y="177"/>
                  </a:lnTo>
                  <a:lnTo>
                    <a:pt x="88" y="180"/>
                  </a:lnTo>
                  <a:lnTo>
                    <a:pt x="88" y="182"/>
                  </a:lnTo>
                  <a:lnTo>
                    <a:pt x="88" y="183"/>
                  </a:lnTo>
                  <a:lnTo>
                    <a:pt x="88" y="183"/>
                  </a:lnTo>
                  <a:lnTo>
                    <a:pt x="87" y="183"/>
                  </a:lnTo>
                  <a:lnTo>
                    <a:pt x="86" y="184"/>
                  </a:lnTo>
                  <a:lnTo>
                    <a:pt x="85" y="184"/>
                  </a:lnTo>
                  <a:lnTo>
                    <a:pt x="85" y="184"/>
                  </a:lnTo>
                  <a:lnTo>
                    <a:pt x="84" y="185"/>
                  </a:lnTo>
                  <a:lnTo>
                    <a:pt x="84" y="186"/>
                  </a:lnTo>
                  <a:lnTo>
                    <a:pt x="85" y="188"/>
                  </a:lnTo>
                  <a:lnTo>
                    <a:pt x="86" y="190"/>
                  </a:lnTo>
                  <a:lnTo>
                    <a:pt x="87" y="192"/>
                  </a:lnTo>
                  <a:lnTo>
                    <a:pt x="88" y="193"/>
                  </a:lnTo>
                  <a:lnTo>
                    <a:pt x="89" y="195"/>
                  </a:lnTo>
                  <a:lnTo>
                    <a:pt x="90" y="196"/>
                  </a:lnTo>
                  <a:lnTo>
                    <a:pt x="92" y="198"/>
                  </a:lnTo>
                  <a:lnTo>
                    <a:pt x="95" y="200"/>
                  </a:lnTo>
                  <a:lnTo>
                    <a:pt x="96" y="202"/>
                  </a:lnTo>
                  <a:lnTo>
                    <a:pt x="97" y="203"/>
                  </a:lnTo>
                  <a:lnTo>
                    <a:pt x="98" y="205"/>
                  </a:lnTo>
                  <a:lnTo>
                    <a:pt x="98" y="208"/>
                  </a:lnTo>
                  <a:lnTo>
                    <a:pt x="98" y="209"/>
                  </a:lnTo>
                  <a:lnTo>
                    <a:pt x="99" y="212"/>
                  </a:lnTo>
                  <a:lnTo>
                    <a:pt x="98" y="213"/>
                  </a:lnTo>
                  <a:lnTo>
                    <a:pt x="98" y="214"/>
                  </a:lnTo>
                  <a:lnTo>
                    <a:pt x="98" y="215"/>
                  </a:lnTo>
                  <a:lnTo>
                    <a:pt x="99" y="216"/>
                  </a:lnTo>
                  <a:lnTo>
                    <a:pt x="99" y="217"/>
                  </a:lnTo>
                  <a:lnTo>
                    <a:pt x="100" y="219"/>
                  </a:lnTo>
                  <a:lnTo>
                    <a:pt x="101" y="220"/>
                  </a:lnTo>
                  <a:lnTo>
                    <a:pt x="102" y="221"/>
                  </a:lnTo>
                  <a:lnTo>
                    <a:pt x="102" y="222"/>
                  </a:lnTo>
                  <a:lnTo>
                    <a:pt x="102" y="223"/>
                  </a:lnTo>
                  <a:lnTo>
                    <a:pt x="103" y="224"/>
                  </a:lnTo>
                  <a:lnTo>
                    <a:pt x="103" y="225"/>
                  </a:lnTo>
                  <a:lnTo>
                    <a:pt x="103" y="226"/>
                  </a:lnTo>
                  <a:lnTo>
                    <a:pt x="104" y="228"/>
                  </a:lnTo>
                  <a:lnTo>
                    <a:pt x="106" y="232"/>
                  </a:lnTo>
                  <a:lnTo>
                    <a:pt x="106" y="232"/>
                  </a:lnTo>
                  <a:lnTo>
                    <a:pt x="105" y="233"/>
                  </a:lnTo>
                  <a:lnTo>
                    <a:pt x="105" y="234"/>
                  </a:lnTo>
                  <a:lnTo>
                    <a:pt x="104" y="234"/>
                  </a:lnTo>
                  <a:lnTo>
                    <a:pt x="104" y="235"/>
                  </a:lnTo>
                  <a:lnTo>
                    <a:pt x="103" y="237"/>
                  </a:lnTo>
                  <a:lnTo>
                    <a:pt x="102" y="241"/>
                  </a:lnTo>
                  <a:lnTo>
                    <a:pt x="100" y="245"/>
                  </a:lnTo>
                  <a:lnTo>
                    <a:pt x="98" y="246"/>
                  </a:lnTo>
                  <a:lnTo>
                    <a:pt x="97" y="247"/>
                  </a:lnTo>
                  <a:lnTo>
                    <a:pt x="97" y="248"/>
                  </a:lnTo>
                  <a:lnTo>
                    <a:pt x="97" y="249"/>
                  </a:lnTo>
                  <a:lnTo>
                    <a:pt x="97" y="249"/>
                  </a:lnTo>
                  <a:lnTo>
                    <a:pt x="97" y="251"/>
                  </a:lnTo>
                  <a:lnTo>
                    <a:pt x="97" y="252"/>
                  </a:lnTo>
                  <a:lnTo>
                    <a:pt x="97" y="253"/>
                  </a:lnTo>
                  <a:lnTo>
                    <a:pt x="97" y="254"/>
                  </a:lnTo>
                  <a:lnTo>
                    <a:pt x="96" y="255"/>
                  </a:lnTo>
                  <a:lnTo>
                    <a:pt x="95" y="257"/>
                  </a:lnTo>
                  <a:lnTo>
                    <a:pt x="95" y="256"/>
                  </a:lnTo>
                  <a:lnTo>
                    <a:pt x="94" y="255"/>
                  </a:lnTo>
                  <a:lnTo>
                    <a:pt x="94" y="252"/>
                  </a:lnTo>
                  <a:lnTo>
                    <a:pt x="93" y="248"/>
                  </a:lnTo>
                  <a:lnTo>
                    <a:pt x="94" y="247"/>
                  </a:lnTo>
                  <a:lnTo>
                    <a:pt x="94" y="247"/>
                  </a:lnTo>
                  <a:lnTo>
                    <a:pt x="95" y="245"/>
                  </a:lnTo>
                  <a:lnTo>
                    <a:pt x="96" y="244"/>
                  </a:lnTo>
                  <a:lnTo>
                    <a:pt x="96" y="241"/>
                  </a:lnTo>
                  <a:lnTo>
                    <a:pt x="96" y="239"/>
                  </a:lnTo>
                  <a:lnTo>
                    <a:pt x="96" y="238"/>
                  </a:lnTo>
                  <a:lnTo>
                    <a:pt x="96" y="237"/>
                  </a:lnTo>
                  <a:lnTo>
                    <a:pt x="96" y="235"/>
                  </a:lnTo>
                  <a:lnTo>
                    <a:pt x="96" y="235"/>
                  </a:lnTo>
                  <a:lnTo>
                    <a:pt x="96" y="234"/>
                  </a:lnTo>
                  <a:lnTo>
                    <a:pt x="97" y="233"/>
                  </a:lnTo>
                  <a:lnTo>
                    <a:pt x="97" y="233"/>
                  </a:lnTo>
                  <a:lnTo>
                    <a:pt x="96" y="232"/>
                  </a:lnTo>
                  <a:lnTo>
                    <a:pt x="95" y="233"/>
                  </a:lnTo>
                  <a:lnTo>
                    <a:pt x="94" y="233"/>
                  </a:lnTo>
                  <a:lnTo>
                    <a:pt x="94" y="232"/>
                  </a:lnTo>
                  <a:lnTo>
                    <a:pt x="94" y="231"/>
                  </a:lnTo>
                  <a:lnTo>
                    <a:pt x="94" y="230"/>
                  </a:lnTo>
                  <a:lnTo>
                    <a:pt x="95" y="230"/>
                  </a:lnTo>
                  <a:lnTo>
                    <a:pt x="95" y="228"/>
                  </a:lnTo>
                  <a:lnTo>
                    <a:pt x="94" y="227"/>
                  </a:lnTo>
                  <a:lnTo>
                    <a:pt x="94" y="226"/>
                  </a:lnTo>
                  <a:lnTo>
                    <a:pt x="94" y="226"/>
                  </a:lnTo>
                  <a:lnTo>
                    <a:pt x="93" y="226"/>
                  </a:lnTo>
                  <a:lnTo>
                    <a:pt x="93" y="225"/>
                  </a:lnTo>
                  <a:lnTo>
                    <a:pt x="94" y="224"/>
                  </a:lnTo>
                  <a:lnTo>
                    <a:pt x="93" y="223"/>
                  </a:lnTo>
                  <a:lnTo>
                    <a:pt x="94" y="222"/>
                  </a:lnTo>
                  <a:lnTo>
                    <a:pt x="93" y="220"/>
                  </a:lnTo>
                  <a:lnTo>
                    <a:pt x="93" y="219"/>
                  </a:lnTo>
                  <a:lnTo>
                    <a:pt x="93" y="218"/>
                  </a:lnTo>
                  <a:lnTo>
                    <a:pt x="92" y="216"/>
                  </a:lnTo>
                  <a:lnTo>
                    <a:pt x="92" y="213"/>
                  </a:lnTo>
                  <a:lnTo>
                    <a:pt x="91" y="212"/>
                  </a:lnTo>
                  <a:lnTo>
                    <a:pt x="89" y="209"/>
                  </a:lnTo>
                  <a:lnTo>
                    <a:pt x="87" y="205"/>
                  </a:lnTo>
                  <a:lnTo>
                    <a:pt x="87" y="203"/>
                  </a:lnTo>
                  <a:lnTo>
                    <a:pt x="87" y="202"/>
                  </a:lnTo>
                  <a:lnTo>
                    <a:pt x="86" y="201"/>
                  </a:lnTo>
                  <a:lnTo>
                    <a:pt x="86" y="206"/>
                  </a:lnTo>
                  <a:lnTo>
                    <a:pt x="86" y="205"/>
                  </a:lnTo>
                  <a:lnTo>
                    <a:pt x="85" y="202"/>
                  </a:lnTo>
                  <a:lnTo>
                    <a:pt x="85" y="201"/>
                  </a:lnTo>
                  <a:lnTo>
                    <a:pt x="85" y="199"/>
                  </a:lnTo>
                  <a:lnTo>
                    <a:pt x="83" y="196"/>
                  </a:lnTo>
                  <a:lnTo>
                    <a:pt x="83" y="195"/>
                  </a:lnTo>
                  <a:lnTo>
                    <a:pt x="82" y="192"/>
                  </a:lnTo>
                  <a:lnTo>
                    <a:pt x="82" y="192"/>
                  </a:lnTo>
                  <a:lnTo>
                    <a:pt x="83" y="192"/>
                  </a:lnTo>
                  <a:lnTo>
                    <a:pt x="82" y="191"/>
                  </a:lnTo>
                  <a:lnTo>
                    <a:pt x="81" y="191"/>
                  </a:lnTo>
                  <a:lnTo>
                    <a:pt x="80" y="189"/>
                  </a:lnTo>
                  <a:lnTo>
                    <a:pt x="80" y="185"/>
                  </a:lnTo>
                  <a:lnTo>
                    <a:pt x="79" y="183"/>
                  </a:lnTo>
                  <a:lnTo>
                    <a:pt x="79" y="182"/>
                  </a:lnTo>
                  <a:lnTo>
                    <a:pt x="78" y="176"/>
                  </a:lnTo>
                  <a:lnTo>
                    <a:pt x="75" y="174"/>
                  </a:lnTo>
                  <a:lnTo>
                    <a:pt x="75" y="171"/>
                  </a:lnTo>
                  <a:lnTo>
                    <a:pt x="75" y="170"/>
                  </a:lnTo>
                  <a:lnTo>
                    <a:pt x="75" y="167"/>
                  </a:lnTo>
                  <a:lnTo>
                    <a:pt x="75" y="166"/>
                  </a:lnTo>
                  <a:lnTo>
                    <a:pt x="76" y="165"/>
                  </a:lnTo>
                  <a:lnTo>
                    <a:pt x="75" y="166"/>
                  </a:lnTo>
                  <a:lnTo>
                    <a:pt x="74" y="166"/>
                  </a:lnTo>
                  <a:lnTo>
                    <a:pt x="73" y="166"/>
                  </a:lnTo>
                  <a:lnTo>
                    <a:pt x="72" y="166"/>
                  </a:lnTo>
                  <a:lnTo>
                    <a:pt x="71" y="164"/>
                  </a:lnTo>
                  <a:lnTo>
                    <a:pt x="70" y="163"/>
                  </a:lnTo>
                  <a:lnTo>
                    <a:pt x="69" y="161"/>
                  </a:lnTo>
                  <a:lnTo>
                    <a:pt x="68" y="159"/>
                  </a:lnTo>
                  <a:lnTo>
                    <a:pt x="68" y="158"/>
                  </a:lnTo>
                  <a:lnTo>
                    <a:pt x="67" y="157"/>
                  </a:lnTo>
                  <a:lnTo>
                    <a:pt x="67" y="157"/>
                  </a:lnTo>
                  <a:lnTo>
                    <a:pt x="65" y="155"/>
                  </a:lnTo>
                  <a:lnTo>
                    <a:pt x="64" y="154"/>
                  </a:lnTo>
                  <a:lnTo>
                    <a:pt x="64" y="155"/>
                  </a:lnTo>
                  <a:lnTo>
                    <a:pt x="65" y="155"/>
                  </a:lnTo>
                  <a:lnTo>
                    <a:pt x="64" y="157"/>
                  </a:lnTo>
                  <a:lnTo>
                    <a:pt x="65" y="159"/>
                  </a:lnTo>
                  <a:lnTo>
                    <a:pt x="65" y="161"/>
                  </a:lnTo>
                  <a:lnTo>
                    <a:pt x="64" y="163"/>
                  </a:lnTo>
                  <a:lnTo>
                    <a:pt x="64" y="163"/>
                  </a:lnTo>
                  <a:lnTo>
                    <a:pt x="63" y="165"/>
                  </a:lnTo>
                  <a:lnTo>
                    <a:pt x="61" y="166"/>
                  </a:lnTo>
                  <a:lnTo>
                    <a:pt x="60" y="166"/>
                  </a:lnTo>
                  <a:lnTo>
                    <a:pt x="60" y="166"/>
                  </a:lnTo>
                  <a:lnTo>
                    <a:pt x="59" y="165"/>
                  </a:lnTo>
                  <a:lnTo>
                    <a:pt x="58" y="164"/>
                  </a:lnTo>
                  <a:lnTo>
                    <a:pt x="58" y="163"/>
                  </a:lnTo>
                  <a:lnTo>
                    <a:pt x="57" y="162"/>
                  </a:lnTo>
                  <a:lnTo>
                    <a:pt x="57" y="163"/>
                  </a:lnTo>
                  <a:lnTo>
                    <a:pt x="58" y="165"/>
                  </a:lnTo>
                  <a:lnTo>
                    <a:pt x="58" y="165"/>
                  </a:lnTo>
                  <a:lnTo>
                    <a:pt x="59" y="167"/>
                  </a:lnTo>
                  <a:lnTo>
                    <a:pt x="59" y="168"/>
                  </a:lnTo>
                  <a:lnTo>
                    <a:pt x="57" y="168"/>
                  </a:lnTo>
                  <a:lnTo>
                    <a:pt x="57" y="168"/>
                  </a:lnTo>
                  <a:lnTo>
                    <a:pt x="56" y="168"/>
                  </a:lnTo>
                  <a:lnTo>
                    <a:pt x="56" y="169"/>
                  </a:lnTo>
                  <a:lnTo>
                    <a:pt x="56" y="170"/>
                  </a:lnTo>
                  <a:lnTo>
                    <a:pt x="53" y="171"/>
                  </a:lnTo>
                  <a:lnTo>
                    <a:pt x="53" y="173"/>
                  </a:lnTo>
                  <a:lnTo>
                    <a:pt x="52" y="174"/>
                  </a:lnTo>
                  <a:lnTo>
                    <a:pt x="51" y="176"/>
                  </a:lnTo>
                  <a:lnTo>
                    <a:pt x="49" y="178"/>
                  </a:lnTo>
                  <a:lnTo>
                    <a:pt x="49" y="178"/>
                  </a:lnTo>
                  <a:lnTo>
                    <a:pt x="48" y="177"/>
                  </a:lnTo>
                  <a:lnTo>
                    <a:pt x="48" y="176"/>
                  </a:lnTo>
                  <a:lnTo>
                    <a:pt x="49" y="174"/>
                  </a:lnTo>
                  <a:lnTo>
                    <a:pt x="48" y="173"/>
                  </a:lnTo>
                  <a:lnTo>
                    <a:pt x="48" y="174"/>
                  </a:lnTo>
                  <a:lnTo>
                    <a:pt x="47" y="176"/>
                  </a:lnTo>
                  <a:lnTo>
                    <a:pt x="47" y="176"/>
                  </a:lnTo>
                  <a:lnTo>
                    <a:pt x="46" y="176"/>
                  </a:lnTo>
                  <a:lnTo>
                    <a:pt x="44" y="176"/>
                  </a:lnTo>
                  <a:lnTo>
                    <a:pt x="43" y="174"/>
                  </a:lnTo>
                  <a:lnTo>
                    <a:pt x="43" y="174"/>
                  </a:lnTo>
                  <a:lnTo>
                    <a:pt x="43" y="173"/>
                  </a:lnTo>
                  <a:lnTo>
                    <a:pt x="43" y="171"/>
                  </a:lnTo>
                  <a:lnTo>
                    <a:pt x="43" y="171"/>
                  </a:lnTo>
                  <a:lnTo>
                    <a:pt x="43" y="173"/>
                  </a:lnTo>
                  <a:lnTo>
                    <a:pt x="43" y="174"/>
                  </a:lnTo>
                  <a:lnTo>
                    <a:pt x="41" y="174"/>
                  </a:lnTo>
                  <a:lnTo>
                    <a:pt x="40" y="175"/>
                  </a:lnTo>
                  <a:lnTo>
                    <a:pt x="39" y="174"/>
                  </a:lnTo>
                  <a:lnTo>
                    <a:pt x="39" y="173"/>
                  </a:lnTo>
                  <a:lnTo>
                    <a:pt x="39" y="171"/>
                  </a:lnTo>
                  <a:lnTo>
                    <a:pt x="39" y="170"/>
                  </a:lnTo>
                  <a:lnTo>
                    <a:pt x="39" y="168"/>
                  </a:lnTo>
                  <a:lnTo>
                    <a:pt x="39" y="167"/>
                  </a:lnTo>
                  <a:lnTo>
                    <a:pt x="39" y="166"/>
                  </a:lnTo>
                  <a:lnTo>
                    <a:pt x="39" y="167"/>
                  </a:lnTo>
                  <a:lnTo>
                    <a:pt x="39" y="169"/>
                  </a:lnTo>
                  <a:lnTo>
                    <a:pt x="39" y="169"/>
                  </a:lnTo>
                  <a:lnTo>
                    <a:pt x="38" y="169"/>
                  </a:lnTo>
                  <a:lnTo>
                    <a:pt x="37" y="171"/>
                  </a:lnTo>
                  <a:lnTo>
                    <a:pt x="37" y="173"/>
                  </a:lnTo>
                  <a:lnTo>
                    <a:pt x="35" y="174"/>
                  </a:lnTo>
                  <a:lnTo>
                    <a:pt x="34" y="174"/>
                  </a:lnTo>
                  <a:lnTo>
                    <a:pt x="34" y="171"/>
                  </a:lnTo>
                  <a:lnTo>
                    <a:pt x="34" y="166"/>
                  </a:lnTo>
                  <a:lnTo>
                    <a:pt x="35" y="165"/>
                  </a:lnTo>
                  <a:lnTo>
                    <a:pt x="35" y="164"/>
                  </a:lnTo>
                  <a:lnTo>
                    <a:pt x="35" y="161"/>
                  </a:lnTo>
                  <a:lnTo>
                    <a:pt x="35" y="160"/>
                  </a:lnTo>
                  <a:lnTo>
                    <a:pt x="35" y="158"/>
                  </a:lnTo>
                  <a:lnTo>
                    <a:pt x="36" y="157"/>
                  </a:lnTo>
                  <a:lnTo>
                    <a:pt x="36" y="155"/>
                  </a:lnTo>
                  <a:lnTo>
                    <a:pt x="36" y="152"/>
                  </a:lnTo>
                  <a:lnTo>
                    <a:pt x="35" y="150"/>
                  </a:lnTo>
                  <a:lnTo>
                    <a:pt x="34" y="148"/>
                  </a:lnTo>
                  <a:lnTo>
                    <a:pt x="33" y="143"/>
                  </a:lnTo>
                  <a:lnTo>
                    <a:pt x="30" y="139"/>
                  </a:lnTo>
                  <a:lnTo>
                    <a:pt x="30" y="138"/>
                  </a:lnTo>
                  <a:lnTo>
                    <a:pt x="29" y="135"/>
                  </a:lnTo>
                  <a:lnTo>
                    <a:pt x="30" y="135"/>
                  </a:lnTo>
                  <a:lnTo>
                    <a:pt x="28" y="134"/>
                  </a:lnTo>
                  <a:lnTo>
                    <a:pt x="27" y="133"/>
                  </a:lnTo>
                  <a:lnTo>
                    <a:pt x="27" y="130"/>
                  </a:lnTo>
                  <a:lnTo>
                    <a:pt x="26" y="128"/>
                  </a:lnTo>
                  <a:lnTo>
                    <a:pt x="26" y="128"/>
                  </a:lnTo>
                  <a:lnTo>
                    <a:pt x="26" y="129"/>
                  </a:lnTo>
                  <a:lnTo>
                    <a:pt x="25" y="130"/>
                  </a:lnTo>
                  <a:lnTo>
                    <a:pt x="26" y="132"/>
                  </a:lnTo>
                  <a:lnTo>
                    <a:pt x="26" y="132"/>
                  </a:lnTo>
                  <a:lnTo>
                    <a:pt x="26" y="133"/>
                  </a:lnTo>
                  <a:lnTo>
                    <a:pt x="24" y="132"/>
                  </a:lnTo>
                  <a:lnTo>
                    <a:pt x="23" y="131"/>
                  </a:lnTo>
                  <a:lnTo>
                    <a:pt x="21" y="129"/>
                  </a:lnTo>
                  <a:lnTo>
                    <a:pt x="20" y="127"/>
                  </a:lnTo>
                  <a:lnTo>
                    <a:pt x="20" y="126"/>
                  </a:lnTo>
                  <a:lnTo>
                    <a:pt x="21" y="126"/>
                  </a:lnTo>
                  <a:lnTo>
                    <a:pt x="23" y="128"/>
                  </a:lnTo>
                  <a:lnTo>
                    <a:pt x="24" y="128"/>
                  </a:lnTo>
                  <a:lnTo>
                    <a:pt x="24" y="128"/>
                  </a:lnTo>
                  <a:lnTo>
                    <a:pt x="25" y="127"/>
                  </a:lnTo>
                  <a:lnTo>
                    <a:pt x="25" y="126"/>
                  </a:lnTo>
                  <a:lnTo>
                    <a:pt x="25" y="125"/>
                  </a:lnTo>
                  <a:lnTo>
                    <a:pt x="24" y="125"/>
                  </a:lnTo>
                  <a:lnTo>
                    <a:pt x="23" y="124"/>
                  </a:lnTo>
                  <a:lnTo>
                    <a:pt x="22" y="123"/>
                  </a:lnTo>
                  <a:lnTo>
                    <a:pt x="22" y="123"/>
                  </a:lnTo>
                  <a:lnTo>
                    <a:pt x="22" y="122"/>
                  </a:lnTo>
                  <a:lnTo>
                    <a:pt x="21" y="122"/>
                  </a:lnTo>
                  <a:lnTo>
                    <a:pt x="20" y="121"/>
                  </a:lnTo>
                  <a:lnTo>
                    <a:pt x="21" y="120"/>
                  </a:lnTo>
                  <a:lnTo>
                    <a:pt x="21" y="119"/>
                  </a:lnTo>
                  <a:lnTo>
                    <a:pt x="20" y="119"/>
                  </a:lnTo>
                  <a:lnTo>
                    <a:pt x="18" y="118"/>
                  </a:lnTo>
                  <a:lnTo>
                    <a:pt x="17" y="118"/>
                  </a:lnTo>
                  <a:lnTo>
                    <a:pt x="17" y="117"/>
                  </a:lnTo>
                  <a:lnTo>
                    <a:pt x="16" y="117"/>
                  </a:lnTo>
                  <a:lnTo>
                    <a:pt x="14" y="118"/>
                  </a:lnTo>
                  <a:lnTo>
                    <a:pt x="15" y="119"/>
                  </a:lnTo>
                  <a:lnTo>
                    <a:pt x="15" y="120"/>
                  </a:lnTo>
                  <a:lnTo>
                    <a:pt x="15" y="120"/>
                  </a:lnTo>
                  <a:lnTo>
                    <a:pt x="13" y="117"/>
                  </a:lnTo>
                  <a:lnTo>
                    <a:pt x="13" y="116"/>
                  </a:lnTo>
                  <a:lnTo>
                    <a:pt x="13" y="116"/>
                  </a:lnTo>
                  <a:lnTo>
                    <a:pt x="13" y="116"/>
                  </a:lnTo>
                  <a:lnTo>
                    <a:pt x="13" y="116"/>
                  </a:lnTo>
                  <a:lnTo>
                    <a:pt x="13" y="113"/>
                  </a:lnTo>
                  <a:lnTo>
                    <a:pt x="12" y="113"/>
                  </a:lnTo>
                  <a:lnTo>
                    <a:pt x="12" y="113"/>
                  </a:lnTo>
                  <a:lnTo>
                    <a:pt x="12" y="114"/>
                  </a:lnTo>
                  <a:lnTo>
                    <a:pt x="11" y="116"/>
                  </a:lnTo>
                  <a:lnTo>
                    <a:pt x="10" y="116"/>
                  </a:lnTo>
                  <a:lnTo>
                    <a:pt x="10" y="115"/>
                  </a:lnTo>
                  <a:lnTo>
                    <a:pt x="10" y="114"/>
                  </a:lnTo>
                  <a:lnTo>
                    <a:pt x="11" y="114"/>
                  </a:lnTo>
                  <a:lnTo>
                    <a:pt x="11" y="113"/>
                  </a:lnTo>
                  <a:lnTo>
                    <a:pt x="10" y="112"/>
                  </a:lnTo>
                  <a:lnTo>
                    <a:pt x="9" y="112"/>
                  </a:lnTo>
                  <a:lnTo>
                    <a:pt x="9" y="110"/>
                  </a:lnTo>
                  <a:lnTo>
                    <a:pt x="8" y="110"/>
                  </a:lnTo>
                  <a:lnTo>
                    <a:pt x="9" y="112"/>
                  </a:lnTo>
                  <a:lnTo>
                    <a:pt x="9" y="114"/>
                  </a:lnTo>
                  <a:lnTo>
                    <a:pt x="7" y="112"/>
                  </a:lnTo>
                  <a:lnTo>
                    <a:pt x="3" y="108"/>
                  </a:lnTo>
                  <a:lnTo>
                    <a:pt x="2" y="107"/>
                  </a:lnTo>
                  <a:lnTo>
                    <a:pt x="2" y="106"/>
                  </a:lnTo>
                  <a:lnTo>
                    <a:pt x="2" y="105"/>
                  </a:lnTo>
                  <a:lnTo>
                    <a:pt x="1" y="105"/>
                  </a:lnTo>
                  <a:lnTo>
                    <a:pt x="1" y="104"/>
                  </a:lnTo>
                  <a:lnTo>
                    <a:pt x="0" y="103"/>
                  </a:lnTo>
                  <a:lnTo>
                    <a:pt x="0" y="101"/>
                  </a:lnTo>
                  <a:lnTo>
                    <a:pt x="0" y="100"/>
                  </a:lnTo>
                  <a:lnTo>
                    <a:pt x="0" y="99"/>
                  </a:lnTo>
                  <a:lnTo>
                    <a:pt x="1" y="98"/>
                  </a:lnTo>
                  <a:lnTo>
                    <a:pt x="1" y="98"/>
                  </a:lnTo>
                  <a:lnTo>
                    <a:pt x="2" y="98"/>
                  </a:lnTo>
                  <a:lnTo>
                    <a:pt x="3" y="99"/>
                  </a:lnTo>
                  <a:lnTo>
                    <a:pt x="4" y="99"/>
                  </a:lnTo>
                  <a:lnTo>
                    <a:pt x="4" y="100"/>
                  </a:lnTo>
                  <a:lnTo>
                    <a:pt x="5" y="100"/>
                  </a:lnTo>
                  <a:lnTo>
                    <a:pt x="5" y="99"/>
                  </a:lnTo>
                  <a:lnTo>
                    <a:pt x="5" y="99"/>
                  </a:lnTo>
                  <a:lnTo>
                    <a:pt x="4" y="97"/>
                  </a:lnTo>
                  <a:lnTo>
                    <a:pt x="4" y="95"/>
                  </a:lnTo>
                  <a:lnTo>
                    <a:pt x="3" y="91"/>
                  </a:lnTo>
                  <a:lnTo>
                    <a:pt x="3" y="90"/>
                  </a:lnTo>
                  <a:lnTo>
                    <a:pt x="3" y="90"/>
                  </a:lnTo>
                  <a:lnTo>
                    <a:pt x="4" y="89"/>
                  </a:lnTo>
                  <a:lnTo>
                    <a:pt x="4" y="89"/>
                  </a:lnTo>
                  <a:lnTo>
                    <a:pt x="4" y="88"/>
                  </a:lnTo>
                  <a:lnTo>
                    <a:pt x="4" y="88"/>
                  </a:lnTo>
                  <a:lnTo>
                    <a:pt x="5" y="89"/>
                  </a:lnTo>
                  <a:lnTo>
                    <a:pt x="7" y="90"/>
                  </a:lnTo>
                  <a:lnTo>
                    <a:pt x="8" y="90"/>
                  </a:lnTo>
                  <a:lnTo>
                    <a:pt x="8" y="90"/>
                  </a:lnTo>
                  <a:lnTo>
                    <a:pt x="9" y="88"/>
                  </a:lnTo>
                  <a:lnTo>
                    <a:pt x="9" y="88"/>
                  </a:lnTo>
                  <a:lnTo>
                    <a:pt x="9" y="87"/>
                  </a:lnTo>
                  <a:lnTo>
                    <a:pt x="10" y="87"/>
                  </a:lnTo>
                  <a:lnTo>
                    <a:pt x="10" y="87"/>
                  </a:lnTo>
                  <a:lnTo>
                    <a:pt x="10" y="86"/>
                  </a:lnTo>
                  <a:lnTo>
                    <a:pt x="10" y="85"/>
                  </a:lnTo>
                  <a:lnTo>
                    <a:pt x="9" y="83"/>
                  </a:lnTo>
                  <a:lnTo>
                    <a:pt x="9" y="82"/>
                  </a:lnTo>
                  <a:lnTo>
                    <a:pt x="8" y="80"/>
                  </a:lnTo>
                  <a:lnTo>
                    <a:pt x="9" y="79"/>
                  </a:lnTo>
                  <a:lnTo>
                    <a:pt x="9" y="78"/>
                  </a:lnTo>
                  <a:lnTo>
                    <a:pt x="9" y="77"/>
                  </a:lnTo>
                  <a:lnTo>
                    <a:pt x="9" y="76"/>
                  </a:lnTo>
                  <a:lnTo>
                    <a:pt x="9" y="76"/>
                  </a:lnTo>
                  <a:lnTo>
                    <a:pt x="10" y="76"/>
                  </a:lnTo>
                  <a:lnTo>
                    <a:pt x="10" y="76"/>
                  </a:lnTo>
                  <a:lnTo>
                    <a:pt x="11" y="76"/>
                  </a:lnTo>
                  <a:lnTo>
                    <a:pt x="11" y="75"/>
                  </a:lnTo>
                  <a:lnTo>
                    <a:pt x="11" y="72"/>
                  </a:lnTo>
                  <a:lnTo>
                    <a:pt x="10" y="70"/>
                  </a:lnTo>
                  <a:lnTo>
                    <a:pt x="10" y="67"/>
                  </a:lnTo>
                  <a:lnTo>
                    <a:pt x="9" y="65"/>
                  </a:lnTo>
                  <a:lnTo>
                    <a:pt x="8" y="62"/>
                  </a:lnTo>
                  <a:lnTo>
                    <a:pt x="8" y="61"/>
                  </a:lnTo>
                  <a:lnTo>
                    <a:pt x="9" y="61"/>
                  </a:lnTo>
                  <a:lnTo>
                    <a:pt x="10" y="62"/>
                  </a:lnTo>
                  <a:lnTo>
                    <a:pt x="10" y="63"/>
                  </a:lnTo>
                  <a:lnTo>
                    <a:pt x="11" y="62"/>
                  </a:lnTo>
                  <a:lnTo>
                    <a:pt x="12" y="62"/>
                  </a:lnTo>
                  <a:lnTo>
                    <a:pt x="13" y="62"/>
                  </a:lnTo>
                  <a:lnTo>
                    <a:pt x="14" y="62"/>
                  </a:lnTo>
                  <a:lnTo>
                    <a:pt x="15" y="63"/>
                  </a:lnTo>
                  <a:lnTo>
                    <a:pt x="17" y="63"/>
                  </a:lnTo>
                  <a:lnTo>
                    <a:pt x="17" y="64"/>
                  </a:lnTo>
                  <a:lnTo>
                    <a:pt x="18" y="64"/>
                  </a:lnTo>
                  <a:lnTo>
                    <a:pt x="18" y="63"/>
                  </a:lnTo>
                  <a:lnTo>
                    <a:pt x="19" y="61"/>
                  </a:lnTo>
                  <a:lnTo>
                    <a:pt x="19" y="58"/>
                  </a:lnTo>
                  <a:lnTo>
                    <a:pt x="20" y="56"/>
                  </a:lnTo>
                  <a:lnTo>
                    <a:pt x="20" y="55"/>
                  </a:lnTo>
                  <a:lnTo>
                    <a:pt x="21" y="54"/>
                  </a:lnTo>
                  <a:lnTo>
                    <a:pt x="21" y="52"/>
                  </a:lnTo>
                  <a:lnTo>
                    <a:pt x="22" y="50"/>
                  </a:lnTo>
                  <a:lnTo>
                    <a:pt x="22" y="48"/>
                  </a:lnTo>
                  <a:lnTo>
                    <a:pt x="22" y="47"/>
                  </a:lnTo>
                  <a:lnTo>
                    <a:pt x="22" y="47"/>
                  </a:lnTo>
                  <a:lnTo>
                    <a:pt x="21" y="46"/>
                  </a:lnTo>
                  <a:lnTo>
                    <a:pt x="20" y="46"/>
                  </a:lnTo>
                  <a:lnTo>
                    <a:pt x="20" y="46"/>
                  </a:lnTo>
                  <a:lnTo>
                    <a:pt x="20" y="45"/>
                  </a:lnTo>
                  <a:lnTo>
                    <a:pt x="20" y="44"/>
                  </a:lnTo>
                  <a:lnTo>
                    <a:pt x="20" y="43"/>
                  </a:lnTo>
                  <a:lnTo>
                    <a:pt x="21" y="42"/>
                  </a:lnTo>
                  <a:lnTo>
                    <a:pt x="22" y="42"/>
                  </a:lnTo>
                  <a:lnTo>
                    <a:pt x="23" y="41"/>
                  </a:lnTo>
                  <a:lnTo>
                    <a:pt x="23" y="39"/>
                  </a:lnTo>
                  <a:lnTo>
                    <a:pt x="24" y="38"/>
                  </a:lnTo>
                  <a:lnTo>
                    <a:pt x="23" y="36"/>
                  </a:lnTo>
                  <a:lnTo>
                    <a:pt x="24" y="36"/>
                  </a:lnTo>
                  <a:lnTo>
                    <a:pt x="24" y="35"/>
                  </a:lnTo>
                  <a:lnTo>
                    <a:pt x="25" y="35"/>
                  </a:lnTo>
                  <a:lnTo>
                    <a:pt x="24" y="34"/>
                  </a:lnTo>
                  <a:lnTo>
                    <a:pt x="24" y="34"/>
                  </a:lnTo>
                  <a:lnTo>
                    <a:pt x="23" y="33"/>
                  </a:lnTo>
                  <a:lnTo>
                    <a:pt x="23" y="29"/>
                  </a:lnTo>
                  <a:lnTo>
                    <a:pt x="22" y="28"/>
                  </a:lnTo>
                  <a:lnTo>
                    <a:pt x="23" y="27"/>
                  </a:lnTo>
                  <a:lnTo>
                    <a:pt x="23" y="26"/>
                  </a:lnTo>
                  <a:lnTo>
                    <a:pt x="24" y="25"/>
                  </a:lnTo>
                  <a:lnTo>
                    <a:pt x="25" y="25"/>
                  </a:lnTo>
                  <a:lnTo>
                    <a:pt x="26" y="24"/>
                  </a:lnTo>
                  <a:lnTo>
                    <a:pt x="29" y="21"/>
                  </a:lnTo>
                  <a:lnTo>
                    <a:pt x="30" y="21"/>
                  </a:lnTo>
                  <a:lnTo>
                    <a:pt x="31" y="20"/>
                  </a:lnTo>
                  <a:lnTo>
                    <a:pt x="31" y="19"/>
                  </a:lnTo>
                  <a:lnTo>
                    <a:pt x="32" y="18"/>
                  </a:lnTo>
                  <a:lnTo>
                    <a:pt x="33" y="17"/>
                  </a:lnTo>
                  <a:lnTo>
                    <a:pt x="34" y="17"/>
                  </a:lnTo>
                  <a:lnTo>
                    <a:pt x="39" y="16"/>
                  </a:lnTo>
                  <a:lnTo>
                    <a:pt x="39" y="16"/>
                  </a:lnTo>
                  <a:lnTo>
                    <a:pt x="40" y="17"/>
                  </a:lnTo>
                  <a:lnTo>
                    <a:pt x="43" y="18"/>
                  </a:lnTo>
                  <a:lnTo>
                    <a:pt x="43" y="19"/>
                  </a:lnTo>
                  <a:lnTo>
                    <a:pt x="45" y="19"/>
                  </a:lnTo>
                  <a:lnTo>
                    <a:pt x="45" y="19"/>
                  </a:lnTo>
                  <a:lnTo>
                    <a:pt x="45" y="18"/>
                  </a:lnTo>
                  <a:lnTo>
                    <a:pt x="41" y="15"/>
                  </a:lnTo>
                  <a:lnTo>
                    <a:pt x="41" y="14"/>
                  </a:lnTo>
                  <a:lnTo>
                    <a:pt x="40" y="13"/>
                  </a:lnTo>
                  <a:lnTo>
                    <a:pt x="40" y="12"/>
                  </a:lnTo>
                  <a:lnTo>
                    <a:pt x="41" y="11"/>
                  </a:lnTo>
                  <a:lnTo>
                    <a:pt x="43" y="10"/>
                  </a:lnTo>
                  <a:lnTo>
                    <a:pt x="44" y="9"/>
                  </a:lnTo>
                  <a:lnTo>
                    <a:pt x="44" y="9"/>
                  </a:lnTo>
                  <a:lnTo>
                    <a:pt x="45" y="8"/>
                  </a:lnTo>
                  <a:lnTo>
                    <a:pt x="45" y="8"/>
                  </a:lnTo>
                  <a:lnTo>
                    <a:pt x="45" y="7"/>
                  </a:lnTo>
                  <a:lnTo>
                    <a:pt x="45" y="7"/>
                  </a:lnTo>
                  <a:lnTo>
                    <a:pt x="45" y="6"/>
                  </a:lnTo>
                  <a:lnTo>
                    <a:pt x="45" y="5"/>
                  </a:lnTo>
                  <a:lnTo>
                    <a:pt x="44" y="4"/>
                  </a:lnTo>
                  <a:lnTo>
                    <a:pt x="45" y="4"/>
                  </a:lnTo>
                  <a:lnTo>
                    <a:pt x="45" y="2"/>
                  </a:lnTo>
                  <a:lnTo>
                    <a:pt x="46" y="1"/>
                  </a:lnTo>
                  <a:lnTo>
                    <a:pt x="46" y="1"/>
                  </a:lnTo>
                  <a:lnTo>
                    <a:pt x="46" y="0"/>
                  </a:lnTo>
                  <a:lnTo>
                    <a:pt x="47" y="0"/>
                  </a:lnTo>
                  <a:lnTo>
                    <a:pt x="47" y="0"/>
                  </a:lnTo>
                  <a:lnTo>
                    <a:pt x="48" y="1"/>
                  </a:lnTo>
                  <a:lnTo>
                    <a:pt x="48"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9" name="Freeform 1365"/>
            <p:cNvSpPr>
              <a:spLocks/>
            </p:cNvSpPr>
            <p:nvPr/>
          </p:nvSpPr>
          <p:spPr bwMode="auto">
            <a:xfrm>
              <a:off x="4227513" y="927101"/>
              <a:ext cx="227013" cy="182563"/>
            </a:xfrm>
            <a:custGeom>
              <a:avLst/>
              <a:gdLst>
                <a:gd name="T0" fmla="*/ 113 w 143"/>
                <a:gd name="T1" fmla="*/ 9 h 115"/>
                <a:gd name="T2" fmla="*/ 120 w 143"/>
                <a:gd name="T3" fmla="*/ 10 h 115"/>
                <a:gd name="T4" fmla="*/ 122 w 143"/>
                <a:gd name="T5" fmla="*/ 9 h 115"/>
                <a:gd name="T6" fmla="*/ 125 w 143"/>
                <a:gd name="T7" fmla="*/ 11 h 115"/>
                <a:gd name="T8" fmla="*/ 131 w 143"/>
                <a:gd name="T9" fmla="*/ 12 h 115"/>
                <a:gd name="T10" fmla="*/ 135 w 143"/>
                <a:gd name="T11" fmla="*/ 16 h 115"/>
                <a:gd name="T12" fmla="*/ 136 w 143"/>
                <a:gd name="T13" fmla="*/ 20 h 115"/>
                <a:gd name="T14" fmla="*/ 136 w 143"/>
                <a:gd name="T15" fmla="*/ 24 h 115"/>
                <a:gd name="T16" fmla="*/ 136 w 143"/>
                <a:gd name="T17" fmla="*/ 31 h 115"/>
                <a:gd name="T18" fmla="*/ 138 w 143"/>
                <a:gd name="T19" fmla="*/ 40 h 115"/>
                <a:gd name="T20" fmla="*/ 141 w 143"/>
                <a:gd name="T21" fmla="*/ 45 h 115"/>
                <a:gd name="T22" fmla="*/ 142 w 143"/>
                <a:gd name="T23" fmla="*/ 49 h 115"/>
                <a:gd name="T24" fmla="*/ 142 w 143"/>
                <a:gd name="T25" fmla="*/ 53 h 115"/>
                <a:gd name="T26" fmla="*/ 135 w 143"/>
                <a:gd name="T27" fmla="*/ 53 h 115"/>
                <a:gd name="T28" fmla="*/ 127 w 143"/>
                <a:gd name="T29" fmla="*/ 53 h 115"/>
                <a:gd name="T30" fmla="*/ 122 w 143"/>
                <a:gd name="T31" fmla="*/ 54 h 115"/>
                <a:gd name="T32" fmla="*/ 116 w 143"/>
                <a:gd name="T33" fmla="*/ 58 h 115"/>
                <a:gd name="T34" fmla="*/ 112 w 143"/>
                <a:gd name="T35" fmla="*/ 59 h 115"/>
                <a:gd name="T36" fmla="*/ 112 w 143"/>
                <a:gd name="T37" fmla="*/ 62 h 115"/>
                <a:gd name="T38" fmla="*/ 112 w 143"/>
                <a:gd name="T39" fmla="*/ 66 h 115"/>
                <a:gd name="T40" fmla="*/ 114 w 143"/>
                <a:gd name="T41" fmla="*/ 67 h 115"/>
                <a:gd name="T42" fmla="*/ 113 w 143"/>
                <a:gd name="T43" fmla="*/ 69 h 115"/>
                <a:gd name="T44" fmla="*/ 105 w 143"/>
                <a:gd name="T45" fmla="*/ 73 h 115"/>
                <a:gd name="T46" fmla="*/ 98 w 143"/>
                <a:gd name="T47" fmla="*/ 76 h 115"/>
                <a:gd name="T48" fmla="*/ 92 w 143"/>
                <a:gd name="T49" fmla="*/ 83 h 115"/>
                <a:gd name="T50" fmla="*/ 84 w 143"/>
                <a:gd name="T51" fmla="*/ 85 h 115"/>
                <a:gd name="T52" fmla="*/ 80 w 143"/>
                <a:gd name="T53" fmla="*/ 85 h 115"/>
                <a:gd name="T54" fmla="*/ 80 w 143"/>
                <a:gd name="T55" fmla="*/ 87 h 115"/>
                <a:gd name="T56" fmla="*/ 77 w 143"/>
                <a:gd name="T57" fmla="*/ 88 h 115"/>
                <a:gd name="T58" fmla="*/ 72 w 143"/>
                <a:gd name="T59" fmla="*/ 87 h 115"/>
                <a:gd name="T60" fmla="*/ 68 w 143"/>
                <a:gd name="T61" fmla="*/ 90 h 115"/>
                <a:gd name="T62" fmla="*/ 62 w 143"/>
                <a:gd name="T63" fmla="*/ 94 h 115"/>
                <a:gd name="T64" fmla="*/ 55 w 143"/>
                <a:gd name="T65" fmla="*/ 100 h 115"/>
                <a:gd name="T66" fmla="*/ 54 w 143"/>
                <a:gd name="T67" fmla="*/ 104 h 115"/>
                <a:gd name="T68" fmla="*/ 54 w 143"/>
                <a:gd name="T69" fmla="*/ 115 h 115"/>
                <a:gd name="T70" fmla="*/ 46 w 143"/>
                <a:gd name="T71" fmla="*/ 115 h 115"/>
                <a:gd name="T72" fmla="*/ 36 w 143"/>
                <a:gd name="T73" fmla="*/ 115 h 115"/>
                <a:gd name="T74" fmla="*/ 28 w 143"/>
                <a:gd name="T75" fmla="*/ 115 h 115"/>
                <a:gd name="T76" fmla="*/ 20 w 143"/>
                <a:gd name="T77" fmla="*/ 115 h 115"/>
                <a:gd name="T78" fmla="*/ 12 w 143"/>
                <a:gd name="T79" fmla="*/ 115 h 115"/>
                <a:gd name="T80" fmla="*/ 3 w 143"/>
                <a:gd name="T81" fmla="*/ 115 h 115"/>
                <a:gd name="T82" fmla="*/ 1 w 143"/>
                <a:gd name="T83" fmla="*/ 113 h 115"/>
                <a:gd name="T84" fmla="*/ 15 w 143"/>
                <a:gd name="T85" fmla="*/ 108 h 115"/>
                <a:gd name="T86" fmla="*/ 25 w 143"/>
                <a:gd name="T87" fmla="*/ 101 h 115"/>
                <a:gd name="T88" fmla="*/ 38 w 143"/>
                <a:gd name="T89" fmla="*/ 87 h 115"/>
                <a:gd name="T90" fmla="*/ 44 w 143"/>
                <a:gd name="T91" fmla="*/ 77 h 115"/>
                <a:gd name="T92" fmla="*/ 40 w 143"/>
                <a:gd name="T93" fmla="*/ 72 h 115"/>
                <a:gd name="T94" fmla="*/ 44 w 143"/>
                <a:gd name="T95" fmla="*/ 58 h 115"/>
                <a:gd name="T96" fmla="*/ 49 w 143"/>
                <a:gd name="T97" fmla="*/ 46 h 115"/>
                <a:gd name="T98" fmla="*/ 60 w 143"/>
                <a:gd name="T99" fmla="*/ 36 h 115"/>
                <a:gd name="T100" fmla="*/ 78 w 143"/>
                <a:gd name="T101" fmla="*/ 24 h 115"/>
                <a:gd name="T102" fmla="*/ 90 w 143"/>
                <a:gd name="T103" fmla="*/ 2 h 115"/>
                <a:gd name="T104" fmla="*/ 95 w 143"/>
                <a:gd name="T105" fmla="*/ 1 h 115"/>
                <a:gd name="T106" fmla="*/ 97 w 143"/>
                <a:gd name="T107" fmla="*/ 6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3" h="115">
                  <a:moveTo>
                    <a:pt x="103" y="10"/>
                  </a:moveTo>
                  <a:lnTo>
                    <a:pt x="106" y="11"/>
                  </a:lnTo>
                  <a:lnTo>
                    <a:pt x="110" y="10"/>
                  </a:lnTo>
                  <a:lnTo>
                    <a:pt x="113" y="9"/>
                  </a:lnTo>
                  <a:lnTo>
                    <a:pt x="114" y="9"/>
                  </a:lnTo>
                  <a:lnTo>
                    <a:pt x="115" y="10"/>
                  </a:lnTo>
                  <a:lnTo>
                    <a:pt x="117" y="10"/>
                  </a:lnTo>
                  <a:lnTo>
                    <a:pt x="120" y="10"/>
                  </a:lnTo>
                  <a:lnTo>
                    <a:pt x="121" y="9"/>
                  </a:lnTo>
                  <a:lnTo>
                    <a:pt x="122" y="7"/>
                  </a:lnTo>
                  <a:lnTo>
                    <a:pt x="122" y="8"/>
                  </a:lnTo>
                  <a:lnTo>
                    <a:pt x="122" y="9"/>
                  </a:lnTo>
                  <a:lnTo>
                    <a:pt x="123" y="9"/>
                  </a:lnTo>
                  <a:lnTo>
                    <a:pt x="123" y="10"/>
                  </a:lnTo>
                  <a:lnTo>
                    <a:pt x="124" y="11"/>
                  </a:lnTo>
                  <a:lnTo>
                    <a:pt x="125" y="11"/>
                  </a:lnTo>
                  <a:lnTo>
                    <a:pt x="126" y="11"/>
                  </a:lnTo>
                  <a:lnTo>
                    <a:pt x="128" y="11"/>
                  </a:lnTo>
                  <a:lnTo>
                    <a:pt x="131" y="11"/>
                  </a:lnTo>
                  <a:lnTo>
                    <a:pt x="131" y="12"/>
                  </a:lnTo>
                  <a:lnTo>
                    <a:pt x="132" y="13"/>
                  </a:lnTo>
                  <a:lnTo>
                    <a:pt x="134" y="15"/>
                  </a:lnTo>
                  <a:lnTo>
                    <a:pt x="135" y="16"/>
                  </a:lnTo>
                  <a:lnTo>
                    <a:pt x="135" y="16"/>
                  </a:lnTo>
                  <a:lnTo>
                    <a:pt x="135" y="17"/>
                  </a:lnTo>
                  <a:lnTo>
                    <a:pt x="135" y="18"/>
                  </a:lnTo>
                  <a:lnTo>
                    <a:pt x="135" y="19"/>
                  </a:lnTo>
                  <a:lnTo>
                    <a:pt x="136" y="20"/>
                  </a:lnTo>
                  <a:lnTo>
                    <a:pt x="136" y="20"/>
                  </a:lnTo>
                  <a:lnTo>
                    <a:pt x="136" y="20"/>
                  </a:lnTo>
                  <a:lnTo>
                    <a:pt x="135" y="21"/>
                  </a:lnTo>
                  <a:lnTo>
                    <a:pt x="136" y="24"/>
                  </a:lnTo>
                  <a:lnTo>
                    <a:pt x="136" y="26"/>
                  </a:lnTo>
                  <a:lnTo>
                    <a:pt x="136" y="28"/>
                  </a:lnTo>
                  <a:lnTo>
                    <a:pt x="136" y="30"/>
                  </a:lnTo>
                  <a:lnTo>
                    <a:pt x="136" y="31"/>
                  </a:lnTo>
                  <a:lnTo>
                    <a:pt x="137" y="33"/>
                  </a:lnTo>
                  <a:lnTo>
                    <a:pt x="137" y="36"/>
                  </a:lnTo>
                  <a:lnTo>
                    <a:pt x="137" y="38"/>
                  </a:lnTo>
                  <a:lnTo>
                    <a:pt x="138" y="40"/>
                  </a:lnTo>
                  <a:lnTo>
                    <a:pt x="138" y="42"/>
                  </a:lnTo>
                  <a:lnTo>
                    <a:pt x="139" y="44"/>
                  </a:lnTo>
                  <a:lnTo>
                    <a:pt x="140" y="45"/>
                  </a:lnTo>
                  <a:lnTo>
                    <a:pt x="141" y="45"/>
                  </a:lnTo>
                  <a:lnTo>
                    <a:pt x="142" y="46"/>
                  </a:lnTo>
                  <a:lnTo>
                    <a:pt x="143" y="47"/>
                  </a:lnTo>
                  <a:lnTo>
                    <a:pt x="143" y="48"/>
                  </a:lnTo>
                  <a:lnTo>
                    <a:pt x="142" y="49"/>
                  </a:lnTo>
                  <a:lnTo>
                    <a:pt x="142" y="50"/>
                  </a:lnTo>
                  <a:lnTo>
                    <a:pt x="141" y="51"/>
                  </a:lnTo>
                  <a:lnTo>
                    <a:pt x="142" y="52"/>
                  </a:lnTo>
                  <a:lnTo>
                    <a:pt x="142" y="53"/>
                  </a:lnTo>
                  <a:lnTo>
                    <a:pt x="141" y="53"/>
                  </a:lnTo>
                  <a:lnTo>
                    <a:pt x="139" y="53"/>
                  </a:lnTo>
                  <a:lnTo>
                    <a:pt x="137" y="53"/>
                  </a:lnTo>
                  <a:lnTo>
                    <a:pt x="135" y="53"/>
                  </a:lnTo>
                  <a:lnTo>
                    <a:pt x="132" y="53"/>
                  </a:lnTo>
                  <a:lnTo>
                    <a:pt x="130" y="53"/>
                  </a:lnTo>
                  <a:lnTo>
                    <a:pt x="128" y="52"/>
                  </a:lnTo>
                  <a:lnTo>
                    <a:pt x="127" y="53"/>
                  </a:lnTo>
                  <a:lnTo>
                    <a:pt x="125" y="53"/>
                  </a:lnTo>
                  <a:lnTo>
                    <a:pt x="123" y="53"/>
                  </a:lnTo>
                  <a:lnTo>
                    <a:pt x="123" y="53"/>
                  </a:lnTo>
                  <a:lnTo>
                    <a:pt x="122" y="54"/>
                  </a:lnTo>
                  <a:lnTo>
                    <a:pt x="122" y="55"/>
                  </a:lnTo>
                  <a:lnTo>
                    <a:pt x="122" y="56"/>
                  </a:lnTo>
                  <a:lnTo>
                    <a:pt x="121" y="56"/>
                  </a:lnTo>
                  <a:lnTo>
                    <a:pt x="116" y="58"/>
                  </a:lnTo>
                  <a:lnTo>
                    <a:pt x="115" y="58"/>
                  </a:lnTo>
                  <a:lnTo>
                    <a:pt x="113" y="58"/>
                  </a:lnTo>
                  <a:lnTo>
                    <a:pt x="113" y="58"/>
                  </a:lnTo>
                  <a:lnTo>
                    <a:pt x="112" y="59"/>
                  </a:lnTo>
                  <a:lnTo>
                    <a:pt x="112" y="59"/>
                  </a:lnTo>
                  <a:lnTo>
                    <a:pt x="112" y="60"/>
                  </a:lnTo>
                  <a:lnTo>
                    <a:pt x="112" y="61"/>
                  </a:lnTo>
                  <a:lnTo>
                    <a:pt x="112" y="62"/>
                  </a:lnTo>
                  <a:lnTo>
                    <a:pt x="112" y="63"/>
                  </a:lnTo>
                  <a:lnTo>
                    <a:pt x="112" y="65"/>
                  </a:lnTo>
                  <a:lnTo>
                    <a:pt x="112" y="65"/>
                  </a:lnTo>
                  <a:lnTo>
                    <a:pt x="112" y="66"/>
                  </a:lnTo>
                  <a:lnTo>
                    <a:pt x="112" y="66"/>
                  </a:lnTo>
                  <a:lnTo>
                    <a:pt x="113" y="67"/>
                  </a:lnTo>
                  <a:lnTo>
                    <a:pt x="113" y="67"/>
                  </a:lnTo>
                  <a:lnTo>
                    <a:pt x="114" y="67"/>
                  </a:lnTo>
                  <a:lnTo>
                    <a:pt x="114" y="68"/>
                  </a:lnTo>
                  <a:lnTo>
                    <a:pt x="114" y="69"/>
                  </a:lnTo>
                  <a:lnTo>
                    <a:pt x="114" y="69"/>
                  </a:lnTo>
                  <a:lnTo>
                    <a:pt x="113" y="69"/>
                  </a:lnTo>
                  <a:lnTo>
                    <a:pt x="112" y="70"/>
                  </a:lnTo>
                  <a:lnTo>
                    <a:pt x="109" y="70"/>
                  </a:lnTo>
                  <a:lnTo>
                    <a:pt x="107" y="71"/>
                  </a:lnTo>
                  <a:lnTo>
                    <a:pt x="105" y="73"/>
                  </a:lnTo>
                  <a:lnTo>
                    <a:pt x="103" y="74"/>
                  </a:lnTo>
                  <a:lnTo>
                    <a:pt x="102" y="74"/>
                  </a:lnTo>
                  <a:lnTo>
                    <a:pt x="100" y="75"/>
                  </a:lnTo>
                  <a:lnTo>
                    <a:pt x="98" y="76"/>
                  </a:lnTo>
                  <a:lnTo>
                    <a:pt x="97" y="78"/>
                  </a:lnTo>
                  <a:lnTo>
                    <a:pt x="95" y="80"/>
                  </a:lnTo>
                  <a:lnTo>
                    <a:pt x="94" y="81"/>
                  </a:lnTo>
                  <a:lnTo>
                    <a:pt x="92" y="83"/>
                  </a:lnTo>
                  <a:lnTo>
                    <a:pt x="91" y="83"/>
                  </a:lnTo>
                  <a:lnTo>
                    <a:pt x="89" y="84"/>
                  </a:lnTo>
                  <a:lnTo>
                    <a:pt x="86" y="84"/>
                  </a:lnTo>
                  <a:lnTo>
                    <a:pt x="84" y="85"/>
                  </a:lnTo>
                  <a:lnTo>
                    <a:pt x="83" y="85"/>
                  </a:lnTo>
                  <a:lnTo>
                    <a:pt x="82" y="85"/>
                  </a:lnTo>
                  <a:lnTo>
                    <a:pt x="81" y="85"/>
                  </a:lnTo>
                  <a:lnTo>
                    <a:pt x="80" y="85"/>
                  </a:lnTo>
                  <a:lnTo>
                    <a:pt x="80" y="85"/>
                  </a:lnTo>
                  <a:lnTo>
                    <a:pt x="80" y="85"/>
                  </a:lnTo>
                  <a:lnTo>
                    <a:pt x="80" y="86"/>
                  </a:lnTo>
                  <a:lnTo>
                    <a:pt x="80" y="87"/>
                  </a:lnTo>
                  <a:lnTo>
                    <a:pt x="79" y="88"/>
                  </a:lnTo>
                  <a:lnTo>
                    <a:pt x="79" y="88"/>
                  </a:lnTo>
                  <a:lnTo>
                    <a:pt x="79" y="88"/>
                  </a:lnTo>
                  <a:lnTo>
                    <a:pt x="77" y="88"/>
                  </a:lnTo>
                  <a:lnTo>
                    <a:pt x="75" y="88"/>
                  </a:lnTo>
                  <a:lnTo>
                    <a:pt x="72" y="87"/>
                  </a:lnTo>
                  <a:lnTo>
                    <a:pt x="72" y="87"/>
                  </a:lnTo>
                  <a:lnTo>
                    <a:pt x="72" y="87"/>
                  </a:lnTo>
                  <a:lnTo>
                    <a:pt x="71" y="88"/>
                  </a:lnTo>
                  <a:lnTo>
                    <a:pt x="69" y="89"/>
                  </a:lnTo>
                  <a:lnTo>
                    <a:pt x="68" y="90"/>
                  </a:lnTo>
                  <a:lnTo>
                    <a:pt x="68" y="90"/>
                  </a:lnTo>
                  <a:lnTo>
                    <a:pt x="66" y="91"/>
                  </a:lnTo>
                  <a:lnTo>
                    <a:pt x="66" y="91"/>
                  </a:lnTo>
                  <a:lnTo>
                    <a:pt x="62" y="93"/>
                  </a:lnTo>
                  <a:lnTo>
                    <a:pt x="62" y="94"/>
                  </a:lnTo>
                  <a:lnTo>
                    <a:pt x="59" y="96"/>
                  </a:lnTo>
                  <a:lnTo>
                    <a:pt x="58" y="97"/>
                  </a:lnTo>
                  <a:lnTo>
                    <a:pt x="57" y="97"/>
                  </a:lnTo>
                  <a:lnTo>
                    <a:pt x="55" y="100"/>
                  </a:lnTo>
                  <a:lnTo>
                    <a:pt x="54" y="100"/>
                  </a:lnTo>
                  <a:lnTo>
                    <a:pt x="54" y="101"/>
                  </a:lnTo>
                  <a:lnTo>
                    <a:pt x="54" y="102"/>
                  </a:lnTo>
                  <a:lnTo>
                    <a:pt x="54" y="104"/>
                  </a:lnTo>
                  <a:lnTo>
                    <a:pt x="54" y="106"/>
                  </a:lnTo>
                  <a:lnTo>
                    <a:pt x="54" y="109"/>
                  </a:lnTo>
                  <a:lnTo>
                    <a:pt x="54" y="112"/>
                  </a:lnTo>
                  <a:lnTo>
                    <a:pt x="54" y="115"/>
                  </a:lnTo>
                  <a:lnTo>
                    <a:pt x="52" y="115"/>
                  </a:lnTo>
                  <a:lnTo>
                    <a:pt x="50" y="115"/>
                  </a:lnTo>
                  <a:lnTo>
                    <a:pt x="48" y="115"/>
                  </a:lnTo>
                  <a:lnTo>
                    <a:pt x="46" y="115"/>
                  </a:lnTo>
                  <a:lnTo>
                    <a:pt x="44" y="115"/>
                  </a:lnTo>
                  <a:lnTo>
                    <a:pt x="42" y="115"/>
                  </a:lnTo>
                  <a:lnTo>
                    <a:pt x="39" y="115"/>
                  </a:lnTo>
                  <a:lnTo>
                    <a:pt x="36" y="115"/>
                  </a:lnTo>
                  <a:lnTo>
                    <a:pt x="34" y="115"/>
                  </a:lnTo>
                  <a:lnTo>
                    <a:pt x="32" y="115"/>
                  </a:lnTo>
                  <a:lnTo>
                    <a:pt x="30" y="115"/>
                  </a:lnTo>
                  <a:lnTo>
                    <a:pt x="28" y="115"/>
                  </a:lnTo>
                  <a:lnTo>
                    <a:pt x="26" y="115"/>
                  </a:lnTo>
                  <a:lnTo>
                    <a:pt x="24" y="115"/>
                  </a:lnTo>
                  <a:lnTo>
                    <a:pt x="22" y="115"/>
                  </a:lnTo>
                  <a:lnTo>
                    <a:pt x="20" y="115"/>
                  </a:lnTo>
                  <a:lnTo>
                    <a:pt x="18" y="115"/>
                  </a:lnTo>
                  <a:lnTo>
                    <a:pt x="16" y="115"/>
                  </a:lnTo>
                  <a:lnTo>
                    <a:pt x="14" y="115"/>
                  </a:lnTo>
                  <a:lnTo>
                    <a:pt x="12" y="115"/>
                  </a:lnTo>
                  <a:lnTo>
                    <a:pt x="10" y="115"/>
                  </a:lnTo>
                  <a:lnTo>
                    <a:pt x="8" y="115"/>
                  </a:lnTo>
                  <a:lnTo>
                    <a:pt x="5" y="115"/>
                  </a:lnTo>
                  <a:lnTo>
                    <a:pt x="3" y="115"/>
                  </a:lnTo>
                  <a:lnTo>
                    <a:pt x="1" y="115"/>
                  </a:lnTo>
                  <a:lnTo>
                    <a:pt x="0" y="115"/>
                  </a:lnTo>
                  <a:lnTo>
                    <a:pt x="0" y="115"/>
                  </a:lnTo>
                  <a:lnTo>
                    <a:pt x="1" y="113"/>
                  </a:lnTo>
                  <a:lnTo>
                    <a:pt x="3" y="111"/>
                  </a:lnTo>
                  <a:lnTo>
                    <a:pt x="4" y="110"/>
                  </a:lnTo>
                  <a:lnTo>
                    <a:pt x="9" y="110"/>
                  </a:lnTo>
                  <a:lnTo>
                    <a:pt x="15" y="108"/>
                  </a:lnTo>
                  <a:lnTo>
                    <a:pt x="20" y="106"/>
                  </a:lnTo>
                  <a:lnTo>
                    <a:pt x="21" y="105"/>
                  </a:lnTo>
                  <a:lnTo>
                    <a:pt x="23" y="103"/>
                  </a:lnTo>
                  <a:lnTo>
                    <a:pt x="25" y="101"/>
                  </a:lnTo>
                  <a:lnTo>
                    <a:pt x="30" y="97"/>
                  </a:lnTo>
                  <a:lnTo>
                    <a:pt x="32" y="95"/>
                  </a:lnTo>
                  <a:lnTo>
                    <a:pt x="36" y="91"/>
                  </a:lnTo>
                  <a:lnTo>
                    <a:pt x="38" y="87"/>
                  </a:lnTo>
                  <a:lnTo>
                    <a:pt x="40" y="85"/>
                  </a:lnTo>
                  <a:lnTo>
                    <a:pt x="42" y="83"/>
                  </a:lnTo>
                  <a:lnTo>
                    <a:pt x="43" y="81"/>
                  </a:lnTo>
                  <a:lnTo>
                    <a:pt x="44" y="77"/>
                  </a:lnTo>
                  <a:lnTo>
                    <a:pt x="43" y="76"/>
                  </a:lnTo>
                  <a:lnTo>
                    <a:pt x="42" y="74"/>
                  </a:lnTo>
                  <a:lnTo>
                    <a:pt x="40" y="73"/>
                  </a:lnTo>
                  <a:lnTo>
                    <a:pt x="40" y="72"/>
                  </a:lnTo>
                  <a:lnTo>
                    <a:pt x="40" y="71"/>
                  </a:lnTo>
                  <a:lnTo>
                    <a:pt x="40" y="68"/>
                  </a:lnTo>
                  <a:lnTo>
                    <a:pt x="42" y="62"/>
                  </a:lnTo>
                  <a:lnTo>
                    <a:pt x="44" y="58"/>
                  </a:lnTo>
                  <a:lnTo>
                    <a:pt x="47" y="53"/>
                  </a:lnTo>
                  <a:lnTo>
                    <a:pt x="48" y="51"/>
                  </a:lnTo>
                  <a:lnTo>
                    <a:pt x="49" y="48"/>
                  </a:lnTo>
                  <a:lnTo>
                    <a:pt x="49" y="46"/>
                  </a:lnTo>
                  <a:lnTo>
                    <a:pt x="54" y="42"/>
                  </a:lnTo>
                  <a:lnTo>
                    <a:pt x="56" y="38"/>
                  </a:lnTo>
                  <a:lnTo>
                    <a:pt x="57" y="37"/>
                  </a:lnTo>
                  <a:lnTo>
                    <a:pt x="60" y="36"/>
                  </a:lnTo>
                  <a:lnTo>
                    <a:pt x="68" y="32"/>
                  </a:lnTo>
                  <a:lnTo>
                    <a:pt x="73" y="30"/>
                  </a:lnTo>
                  <a:lnTo>
                    <a:pt x="77" y="27"/>
                  </a:lnTo>
                  <a:lnTo>
                    <a:pt x="78" y="24"/>
                  </a:lnTo>
                  <a:lnTo>
                    <a:pt x="83" y="16"/>
                  </a:lnTo>
                  <a:lnTo>
                    <a:pt x="88" y="4"/>
                  </a:lnTo>
                  <a:lnTo>
                    <a:pt x="88" y="2"/>
                  </a:lnTo>
                  <a:lnTo>
                    <a:pt x="90" y="2"/>
                  </a:lnTo>
                  <a:lnTo>
                    <a:pt x="92" y="2"/>
                  </a:lnTo>
                  <a:lnTo>
                    <a:pt x="93" y="1"/>
                  </a:lnTo>
                  <a:lnTo>
                    <a:pt x="94" y="0"/>
                  </a:lnTo>
                  <a:lnTo>
                    <a:pt x="95" y="1"/>
                  </a:lnTo>
                  <a:lnTo>
                    <a:pt x="95" y="1"/>
                  </a:lnTo>
                  <a:lnTo>
                    <a:pt x="95" y="3"/>
                  </a:lnTo>
                  <a:lnTo>
                    <a:pt x="96" y="4"/>
                  </a:lnTo>
                  <a:lnTo>
                    <a:pt x="97" y="6"/>
                  </a:lnTo>
                  <a:lnTo>
                    <a:pt x="100" y="9"/>
                  </a:lnTo>
                  <a:lnTo>
                    <a:pt x="103" y="1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0" name="Freeform 1366"/>
            <p:cNvSpPr>
              <a:spLocks/>
            </p:cNvSpPr>
            <p:nvPr/>
          </p:nvSpPr>
          <p:spPr bwMode="auto">
            <a:xfrm>
              <a:off x="3279775" y="1347788"/>
              <a:ext cx="0" cy="3175"/>
            </a:xfrm>
            <a:custGeom>
              <a:avLst/>
              <a:gdLst>
                <a:gd name="T0" fmla="*/ 1 h 2"/>
                <a:gd name="T1" fmla="*/ 2 h 2"/>
                <a:gd name="T2" fmla="*/ 2 h 2"/>
                <a:gd name="T3" fmla="*/ 1 h 2"/>
                <a:gd name="T4" fmla="*/ 0 h 2"/>
                <a:gd name="T5" fmla="*/ 0 h 2"/>
                <a:gd name="T6" fmla="*/ 1 h 2"/>
              </a:gdLst>
              <a:ahLst/>
              <a:cxnLst>
                <a:cxn ang="0">
                  <a:pos x="0" y="T0"/>
                </a:cxn>
                <a:cxn ang="0">
                  <a:pos x="0" y="T1"/>
                </a:cxn>
                <a:cxn ang="0">
                  <a:pos x="0" y="T2"/>
                </a:cxn>
                <a:cxn ang="0">
                  <a:pos x="0" y="T3"/>
                </a:cxn>
                <a:cxn ang="0">
                  <a:pos x="0" y="T4"/>
                </a:cxn>
                <a:cxn ang="0">
                  <a:pos x="0" y="T5"/>
                </a:cxn>
                <a:cxn ang="0">
                  <a:pos x="0" y="T6"/>
                </a:cxn>
              </a:cxnLst>
              <a:rect l="0" t="0" r="r" b="b"/>
              <a:pathLst>
                <a:path h="2">
                  <a:moveTo>
                    <a:pt x="0" y="1"/>
                  </a:moveTo>
                  <a:lnTo>
                    <a:pt x="0" y="2"/>
                  </a:lnTo>
                  <a:lnTo>
                    <a:pt x="0" y="2"/>
                  </a:lnTo>
                  <a:lnTo>
                    <a:pt x="0" y="1"/>
                  </a:lnTo>
                  <a:lnTo>
                    <a:pt x="0" y="0"/>
                  </a:lnTo>
                  <a:lnTo>
                    <a:pt x="0"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1" name="Freeform 1367"/>
            <p:cNvSpPr>
              <a:spLocks/>
            </p:cNvSpPr>
            <p:nvPr/>
          </p:nvSpPr>
          <p:spPr bwMode="auto">
            <a:xfrm>
              <a:off x="4802188" y="760413"/>
              <a:ext cx="33338" cy="36513"/>
            </a:xfrm>
            <a:custGeom>
              <a:avLst/>
              <a:gdLst>
                <a:gd name="T0" fmla="*/ 7 w 21"/>
                <a:gd name="T1" fmla="*/ 1 h 23"/>
                <a:gd name="T2" fmla="*/ 8 w 21"/>
                <a:gd name="T3" fmla="*/ 1 h 23"/>
                <a:gd name="T4" fmla="*/ 10 w 21"/>
                <a:gd name="T5" fmla="*/ 3 h 23"/>
                <a:gd name="T6" fmla="*/ 12 w 21"/>
                <a:gd name="T7" fmla="*/ 5 h 23"/>
                <a:gd name="T8" fmla="*/ 14 w 21"/>
                <a:gd name="T9" fmla="*/ 6 h 23"/>
                <a:gd name="T10" fmla="*/ 16 w 21"/>
                <a:gd name="T11" fmla="*/ 6 h 23"/>
                <a:gd name="T12" fmla="*/ 20 w 21"/>
                <a:gd name="T13" fmla="*/ 8 h 23"/>
                <a:gd name="T14" fmla="*/ 21 w 21"/>
                <a:gd name="T15" fmla="*/ 9 h 23"/>
                <a:gd name="T16" fmla="*/ 19 w 21"/>
                <a:gd name="T17" fmla="*/ 10 h 23"/>
                <a:gd name="T18" fmla="*/ 18 w 21"/>
                <a:gd name="T19" fmla="*/ 11 h 23"/>
                <a:gd name="T20" fmla="*/ 17 w 21"/>
                <a:gd name="T21" fmla="*/ 11 h 23"/>
                <a:gd name="T22" fmla="*/ 18 w 21"/>
                <a:gd name="T23" fmla="*/ 12 h 23"/>
                <a:gd name="T24" fmla="*/ 18 w 21"/>
                <a:gd name="T25" fmla="*/ 13 h 23"/>
                <a:gd name="T26" fmla="*/ 17 w 21"/>
                <a:gd name="T27" fmla="*/ 14 h 23"/>
                <a:gd name="T28" fmla="*/ 15 w 21"/>
                <a:gd name="T29" fmla="*/ 14 h 23"/>
                <a:gd name="T30" fmla="*/ 14 w 21"/>
                <a:gd name="T31" fmla="*/ 14 h 23"/>
                <a:gd name="T32" fmla="*/ 14 w 21"/>
                <a:gd name="T33" fmla="*/ 12 h 23"/>
                <a:gd name="T34" fmla="*/ 13 w 21"/>
                <a:gd name="T35" fmla="*/ 12 h 23"/>
                <a:gd name="T36" fmla="*/ 12 w 21"/>
                <a:gd name="T37" fmla="*/ 14 h 23"/>
                <a:gd name="T38" fmla="*/ 11 w 21"/>
                <a:gd name="T39" fmla="*/ 16 h 23"/>
                <a:gd name="T40" fmla="*/ 10 w 21"/>
                <a:gd name="T41" fmla="*/ 18 h 23"/>
                <a:gd name="T42" fmla="*/ 11 w 21"/>
                <a:gd name="T43" fmla="*/ 20 h 23"/>
                <a:gd name="T44" fmla="*/ 11 w 21"/>
                <a:gd name="T45" fmla="*/ 21 h 23"/>
                <a:gd name="T46" fmla="*/ 11 w 21"/>
                <a:gd name="T47" fmla="*/ 23 h 23"/>
                <a:gd name="T48" fmla="*/ 8 w 21"/>
                <a:gd name="T49" fmla="*/ 20 h 23"/>
                <a:gd name="T50" fmla="*/ 3 w 21"/>
                <a:gd name="T51" fmla="*/ 16 h 23"/>
                <a:gd name="T52" fmla="*/ 3 w 21"/>
                <a:gd name="T53" fmla="*/ 15 h 23"/>
                <a:gd name="T54" fmla="*/ 2 w 21"/>
                <a:gd name="T55" fmla="*/ 15 h 23"/>
                <a:gd name="T56" fmla="*/ 1 w 21"/>
                <a:gd name="T57" fmla="*/ 15 h 23"/>
                <a:gd name="T58" fmla="*/ 0 w 21"/>
                <a:gd name="T59" fmla="*/ 14 h 23"/>
                <a:gd name="T60" fmla="*/ 0 w 21"/>
                <a:gd name="T61" fmla="*/ 13 h 23"/>
                <a:gd name="T62" fmla="*/ 1 w 21"/>
                <a:gd name="T63" fmla="*/ 13 h 23"/>
                <a:gd name="T64" fmla="*/ 1 w 21"/>
                <a:gd name="T65" fmla="*/ 12 h 23"/>
                <a:gd name="T66" fmla="*/ 0 w 21"/>
                <a:gd name="T67" fmla="*/ 10 h 23"/>
                <a:gd name="T68" fmla="*/ 0 w 21"/>
                <a:gd name="T69" fmla="*/ 8 h 23"/>
                <a:gd name="T70" fmla="*/ 2 w 21"/>
                <a:gd name="T71" fmla="*/ 7 h 23"/>
                <a:gd name="T72" fmla="*/ 2 w 21"/>
                <a:gd name="T73" fmla="*/ 5 h 23"/>
                <a:gd name="T74" fmla="*/ 2 w 21"/>
                <a:gd name="T75" fmla="*/ 4 h 23"/>
                <a:gd name="T76" fmla="*/ 4 w 21"/>
                <a:gd name="T77" fmla="*/ 3 h 23"/>
                <a:gd name="T78" fmla="*/ 5 w 21"/>
                <a:gd name="T79" fmla="*/ 3 h 23"/>
                <a:gd name="T80" fmla="*/ 6 w 21"/>
                <a:gd name="T81" fmla="*/ 4 h 23"/>
                <a:gd name="T82" fmla="*/ 5 w 21"/>
                <a:gd name="T83" fmla="*/ 2 h 23"/>
                <a:gd name="T84" fmla="*/ 5 w 21"/>
                <a:gd name="T85" fmla="*/ 0 h 23"/>
                <a:gd name="T86" fmla="*/ 6 w 21"/>
                <a:gd name="T87" fmla="*/ 0 h 23"/>
                <a:gd name="T88" fmla="*/ 6 w 21"/>
                <a:gd name="T89" fmla="*/ 0 h 23"/>
                <a:gd name="T90" fmla="*/ 7 w 21"/>
                <a:gd name="T9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 h="23">
                  <a:moveTo>
                    <a:pt x="7" y="0"/>
                  </a:moveTo>
                  <a:lnTo>
                    <a:pt x="7" y="1"/>
                  </a:lnTo>
                  <a:lnTo>
                    <a:pt x="7" y="1"/>
                  </a:lnTo>
                  <a:lnTo>
                    <a:pt x="8" y="1"/>
                  </a:lnTo>
                  <a:lnTo>
                    <a:pt x="9" y="2"/>
                  </a:lnTo>
                  <a:lnTo>
                    <a:pt x="10" y="3"/>
                  </a:lnTo>
                  <a:lnTo>
                    <a:pt x="11" y="5"/>
                  </a:lnTo>
                  <a:lnTo>
                    <a:pt x="12" y="5"/>
                  </a:lnTo>
                  <a:lnTo>
                    <a:pt x="13" y="5"/>
                  </a:lnTo>
                  <a:lnTo>
                    <a:pt x="14" y="6"/>
                  </a:lnTo>
                  <a:lnTo>
                    <a:pt x="15" y="6"/>
                  </a:lnTo>
                  <a:lnTo>
                    <a:pt x="16" y="6"/>
                  </a:lnTo>
                  <a:lnTo>
                    <a:pt x="18" y="8"/>
                  </a:lnTo>
                  <a:lnTo>
                    <a:pt x="20" y="8"/>
                  </a:lnTo>
                  <a:lnTo>
                    <a:pt x="20" y="9"/>
                  </a:lnTo>
                  <a:lnTo>
                    <a:pt x="21" y="9"/>
                  </a:lnTo>
                  <a:lnTo>
                    <a:pt x="21" y="10"/>
                  </a:lnTo>
                  <a:lnTo>
                    <a:pt x="19" y="10"/>
                  </a:lnTo>
                  <a:lnTo>
                    <a:pt x="19" y="11"/>
                  </a:lnTo>
                  <a:lnTo>
                    <a:pt x="18" y="11"/>
                  </a:lnTo>
                  <a:lnTo>
                    <a:pt x="17" y="11"/>
                  </a:lnTo>
                  <a:lnTo>
                    <a:pt x="17" y="11"/>
                  </a:lnTo>
                  <a:lnTo>
                    <a:pt x="18" y="12"/>
                  </a:lnTo>
                  <a:lnTo>
                    <a:pt x="18" y="12"/>
                  </a:lnTo>
                  <a:lnTo>
                    <a:pt x="18" y="13"/>
                  </a:lnTo>
                  <a:lnTo>
                    <a:pt x="18" y="13"/>
                  </a:lnTo>
                  <a:lnTo>
                    <a:pt x="18" y="13"/>
                  </a:lnTo>
                  <a:lnTo>
                    <a:pt x="17" y="14"/>
                  </a:lnTo>
                  <a:lnTo>
                    <a:pt x="16" y="14"/>
                  </a:lnTo>
                  <a:lnTo>
                    <a:pt x="15" y="14"/>
                  </a:lnTo>
                  <a:lnTo>
                    <a:pt x="15" y="14"/>
                  </a:lnTo>
                  <a:lnTo>
                    <a:pt x="14" y="14"/>
                  </a:lnTo>
                  <a:lnTo>
                    <a:pt x="14" y="13"/>
                  </a:lnTo>
                  <a:lnTo>
                    <a:pt x="14" y="12"/>
                  </a:lnTo>
                  <a:lnTo>
                    <a:pt x="14" y="12"/>
                  </a:lnTo>
                  <a:lnTo>
                    <a:pt x="13" y="12"/>
                  </a:lnTo>
                  <a:lnTo>
                    <a:pt x="13" y="13"/>
                  </a:lnTo>
                  <a:lnTo>
                    <a:pt x="12" y="14"/>
                  </a:lnTo>
                  <a:lnTo>
                    <a:pt x="12" y="15"/>
                  </a:lnTo>
                  <a:lnTo>
                    <a:pt x="11" y="16"/>
                  </a:lnTo>
                  <a:lnTo>
                    <a:pt x="10" y="17"/>
                  </a:lnTo>
                  <a:lnTo>
                    <a:pt x="10" y="18"/>
                  </a:lnTo>
                  <a:lnTo>
                    <a:pt x="10" y="19"/>
                  </a:lnTo>
                  <a:lnTo>
                    <a:pt x="11" y="20"/>
                  </a:lnTo>
                  <a:lnTo>
                    <a:pt x="11" y="20"/>
                  </a:lnTo>
                  <a:lnTo>
                    <a:pt x="11" y="21"/>
                  </a:lnTo>
                  <a:lnTo>
                    <a:pt x="11" y="22"/>
                  </a:lnTo>
                  <a:lnTo>
                    <a:pt x="11" y="23"/>
                  </a:lnTo>
                  <a:lnTo>
                    <a:pt x="9" y="21"/>
                  </a:lnTo>
                  <a:lnTo>
                    <a:pt x="8" y="20"/>
                  </a:lnTo>
                  <a:lnTo>
                    <a:pt x="6" y="17"/>
                  </a:lnTo>
                  <a:lnTo>
                    <a:pt x="3" y="16"/>
                  </a:lnTo>
                  <a:lnTo>
                    <a:pt x="2" y="15"/>
                  </a:lnTo>
                  <a:lnTo>
                    <a:pt x="3" y="15"/>
                  </a:lnTo>
                  <a:lnTo>
                    <a:pt x="3" y="15"/>
                  </a:lnTo>
                  <a:lnTo>
                    <a:pt x="2" y="15"/>
                  </a:lnTo>
                  <a:lnTo>
                    <a:pt x="2" y="15"/>
                  </a:lnTo>
                  <a:lnTo>
                    <a:pt x="1" y="15"/>
                  </a:lnTo>
                  <a:lnTo>
                    <a:pt x="1" y="14"/>
                  </a:lnTo>
                  <a:lnTo>
                    <a:pt x="0" y="14"/>
                  </a:lnTo>
                  <a:lnTo>
                    <a:pt x="0" y="13"/>
                  </a:lnTo>
                  <a:lnTo>
                    <a:pt x="0" y="13"/>
                  </a:lnTo>
                  <a:lnTo>
                    <a:pt x="1" y="13"/>
                  </a:lnTo>
                  <a:lnTo>
                    <a:pt x="1" y="13"/>
                  </a:lnTo>
                  <a:lnTo>
                    <a:pt x="1" y="12"/>
                  </a:lnTo>
                  <a:lnTo>
                    <a:pt x="1" y="12"/>
                  </a:lnTo>
                  <a:lnTo>
                    <a:pt x="0" y="10"/>
                  </a:lnTo>
                  <a:lnTo>
                    <a:pt x="0" y="10"/>
                  </a:lnTo>
                  <a:lnTo>
                    <a:pt x="0" y="8"/>
                  </a:lnTo>
                  <a:lnTo>
                    <a:pt x="0" y="8"/>
                  </a:lnTo>
                  <a:lnTo>
                    <a:pt x="0" y="7"/>
                  </a:lnTo>
                  <a:lnTo>
                    <a:pt x="2" y="7"/>
                  </a:lnTo>
                  <a:lnTo>
                    <a:pt x="2" y="6"/>
                  </a:lnTo>
                  <a:lnTo>
                    <a:pt x="2" y="5"/>
                  </a:lnTo>
                  <a:lnTo>
                    <a:pt x="2" y="5"/>
                  </a:lnTo>
                  <a:lnTo>
                    <a:pt x="2" y="4"/>
                  </a:lnTo>
                  <a:lnTo>
                    <a:pt x="3" y="4"/>
                  </a:lnTo>
                  <a:lnTo>
                    <a:pt x="4" y="3"/>
                  </a:lnTo>
                  <a:lnTo>
                    <a:pt x="4" y="3"/>
                  </a:lnTo>
                  <a:lnTo>
                    <a:pt x="5" y="3"/>
                  </a:lnTo>
                  <a:lnTo>
                    <a:pt x="5" y="4"/>
                  </a:lnTo>
                  <a:lnTo>
                    <a:pt x="6" y="4"/>
                  </a:lnTo>
                  <a:lnTo>
                    <a:pt x="6" y="3"/>
                  </a:lnTo>
                  <a:lnTo>
                    <a:pt x="5" y="2"/>
                  </a:lnTo>
                  <a:lnTo>
                    <a:pt x="5" y="1"/>
                  </a:lnTo>
                  <a:lnTo>
                    <a:pt x="5" y="0"/>
                  </a:lnTo>
                  <a:lnTo>
                    <a:pt x="5" y="0"/>
                  </a:lnTo>
                  <a:lnTo>
                    <a:pt x="6" y="0"/>
                  </a:lnTo>
                  <a:lnTo>
                    <a:pt x="6" y="1"/>
                  </a:lnTo>
                  <a:lnTo>
                    <a:pt x="6" y="0"/>
                  </a:lnTo>
                  <a:lnTo>
                    <a:pt x="7" y="0"/>
                  </a:lnTo>
                  <a:lnTo>
                    <a:pt x="7"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2" name="Freeform 1368"/>
            <p:cNvSpPr>
              <a:spLocks/>
            </p:cNvSpPr>
            <p:nvPr/>
          </p:nvSpPr>
          <p:spPr bwMode="auto">
            <a:xfrm>
              <a:off x="5969000" y="576263"/>
              <a:ext cx="576263" cy="225425"/>
            </a:xfrm>
            <a:custGeom>
              <a:avLst/>
              <a:gdLst>
                <a:gd name="T0" fmla="*/ 305 w 363"/>
                <a:gd name="T1" fmla="*/ 51 h 142"/>
                <a:gd name="T2" fmla="*/ 315 w 363"/>
                <a:gd name="T3" fmla="*/ 57 h 142"/>
                <a:gd name="T4" fmla="*/ 328 w 363"/>
                <a:gd name="T5" fmla="*/ 59 h 142"/>
                <a:gd name="T6" fmla="*/ 342 w 363"/>
                <a:gd name="T7" fmla="*/ 58 h 142"/>
                <a:gd name="T8" fmla="*/ 352 w 363"/>
                <a:gd name="T9" fmla="*/ 63 h 142"/>
                <a:gd name="T10" fmla="*/ 362 w 363"/>
                <a:gd name="T11" fmla="*/ 73 h 142"/>
                <a:gd name="T12" fmla="*/ 348 w 363"/>
                <a:gd name="T13" fmla="*/ 72 h 142"/>
                <a:gd name="T14" fmla="*/ 337 w 363"/>
                <a:gd name="T15" fmla="*/ 75 h 142"/>
                <a:gd name="T16" fmla="*/ 330 w 363"/>
                <a:gd name="T17" fmla="*/ 79 h 142"/>
                <a:gd name="T18" fmla="*/ 328 w 363"/>
                <a:gd name="T19" fmla="*/ 89 h 142"/>
                <a:gd name="T20" fmla="*/ 316 w 363"/>
                <a:gd name="T21" fmla="*/ 92 h 142"/>
                <a:gd name="T22" fmla="*/ 308 w 363"/>
                <a:gd name="T23" fmla="*/ 99 h 142"/>
                <a:gd name="T24" fmla="*/ 288 w 363"/>
                <a:gd name="T25" fmla="*/ 96 h 142"/>
                <a:gd name="T26" fmla="*/ 294 w 363"/>
                <a:gd name="T27" fmla="*/ 110 h 142"/>
                <a:gd name="T28" fmla="*/ 295 w 363"/>
                <a:gd name="T29" fmla="*/ 117 h 142"/>
                <a:gd name="T30" fmla="*/ 289 w 363"/>
                <a:gd name="T31" fmla="*/ 126 h 142"/>
                <a:gd name="T32" fmla="*/ 270 w 363"/>
                <a:gd name="T33" fmla="*/ 131 h 142"/>
                <a:gd name="T34" fmla="*/ 249 w 363"/>
                <a:gd name="T35" fmla="*/ 134 h 142"/>
                <a:gd name="T36" fmla="*/ 230 w 363"/>
                <a:gd name="T37" fmla="*/ 141 h 142"/>
                <a:gd name="T38" fmla="*/ 197 w 363"/>
                <a:gd name="T39" fmla="*/ 133 h 142"/>
                <a:gd name="T40" fmla="*/ 168 w 363"/>
                <a:gd name="T41" fmla="*/ 129 h 142"/>
                <a:gd name="T42" fmla="*/ 128 w 363"/>
                <a:gd name="T43" fmla="*/ 123 h 142"/>
                <a:gd name="T44" fmla="*/ 113 w 363"/>
                <a:gd name="T45" fmla="*/ 108 h 142"/>
                <a:gd name="T46" fmla="*/ 91 w 363"/>
                <a:gd name="T47" fmla="*/ 98 h 142"/>
                <a:gd name="T48" fmla="*/ 65 w 363"/>
                <a:gd name="T49" fmla="*/ 95 h 142"/>
                <a:gd name="T50" fmla="*/ 54 w 363"/>
                <a:gd name="T51" fmla="*/ 90 h 142"/>
                <a:gd name="T52" fmla="*/ 51 w 363"/>
                <a:gd name="T53" fmla="*/ 79 h 142"/>
                <a:gd name="T54" fmla="*/ 43 w 363"/>
                <a:gd name="T55" fmla="*/ 67 h 142"/>
                <a:gd name="T56" fmla="*/ 31 w 363"/>
                <a:gd name="T57" fmla="*/ 58 h 142"/>
                <a:gd name="T58" fmla="*/ 22 w 363"/>
                <a:gd name="T59" fmla="*/ 55 h 142"/>
                <a:gd name="T60" fmla="*/ 9 w 363"/>
                <a:gd name="T61" fmla="*/ 49 h 142"/>
                <a:gd name="T62" fmla="*/ 2 w 363"/>
                <a:gd name="T63" fmla="*/ 44 h 142"/>
                <a:gd name="T64" fmla="*/ 1 w 363"/>
                <a:gd name="T65" fmla="*/ 40 h 142"/>
                <a:gd name="T66" fmla="*/ 8 w 363"/>
                <a:gd name="T67" fmla="*/ 35 h 142"/>
                <a:gd name="T68" fmla="*/ 12 w 363"/>
                <a:gd name="T69" fmla="*/ 33 h 142"/>
                <a:gd name="T70" fmla="*/ 17 w 363"/>
                <a:gd name="T71" fmla="*/ 27 h 142"/>
                <a:gd name="T72" fmla="*/ 25 w 363"/>
                <a:gd name="T73" fmla="*/ 23 h 142"/>
                <a:gd name="T74" fmla="*/ 35 w 363"/>
                <a:gd name="T75" fmla="*/ 19 h 142"/>
                <a:gd name="T76" fmla="*/ 41 w 363"/>
                <a:gd name="T77" fmla="*/ 18 h 142"/>
                <a:gd name="T78" fmla="*/ 52 w 363"/>
                <a:gd name="T79" fmla="*/ 20 h 142"/>
                <a:gd name="T80" fmla="*/ 65 w 363"/>
                <a:gd name="T81" fmla="*/ 27 h 142"/>
                <a:gd name="T82" fmla="*/ 76 w 363"/>
                <a:gd name="T83" fmla="*/ 29 h 142"/>
                <a:gd name="T84" fmla="*/ 84 w 363"/>
                <a:gd name="T85" fmla="*/ 29 h 142"/>
                <a:gd name="T86" fmla="*/ 94 w 363"/>
                <a:gd name="T87" fmla="*/ 31 h 142"/>
                <a:gd name="T88" fmla="*/ 102 w 363"/>
                <a:gd name="T89" fmla="*/ 27 h 142"/>
                <a:gd name="T90" fmla="*/ 97 w 363"/>
                <a:gd name="T91" fmla="*/ 19 h 142"/>
                <a:gd name="T92" fmla="*/ 91 w 363"/>
                <a:gd name="T93" fmla="*/ 11 h 142"/>
                <a:gd name="T94" fmla="*/ 96 w 363"/>
                <a:gd name="T95" fmla="*/ 2 h 142"/>
                <a:gd name="T96" fmla="*/ 110 w 363"/>
                <a:gd name="T97" fmla="*/ 5 h 142"/>
                <a:gd name="T98" fmla="*/ 129 w 363"/>
                <a:gd name="T99" fmla="*/ 9 h 142"/>
                <a:gd name="T100" fmla="*/ 142 w 363"/>
                <a:gd name="T101" fmla="*/ 18 h 142"/>
                <a:gd name="T102" fmla="*/ 152 w 363"/>
                <a:gd name="T103" fmla="*/ 24 h 142"/>
                <a:gd name="T104" fmla="*/ 165 w 363"/>
                <a:gd name="T105" fmla="*/ 26 h 142"/>
                <a:gd name="T106" fmla="*/ 179 w 363"/>
                <a:gd name="T107" fmla="*/ 22 h 142"/>
                <a:gd name="T108" fmla="*/ 199 w 363"/>
                <a:gd name="T109" fmla="*/ 28 h 142"/>
                <a:gd name="T110" fmla="*/ 213 w 363"/>
                <a:gd name="T111" fmla="*/ 33 h 142"/>
                <a:gd name="T112" fmla="*/ 236 w 363"/>
                <a:gd name="T113" fmla="*/ 38 h 142"/>
                <a:gd name="T114" fmla="*/ 252 w 363"/>
                <a:gd name="T115" fmla="*/ 36 h 142"/>
                <a:gd name="T116" fmla="*/ 265 w 363"/>
                <a:gd name="T117" fmla="*/ 31 h 142"/>
                <a:gd name="T118" fmla="*/ 278 w 363"/>
                <a:gd name="T119" fmla="*/ 25 h 142"/>
                <a:gd name="T120" fmla="*/ 296 w 363"/>
                <a:gd name="T121" fmla="*/ 2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3" h="142">
                  <a:moveTo>
                    <a:pt x="302" y="30"/>
                  </a:moveTo>
                  <a:lnTo>
                    <a:pt x="303" y="32"/>
                  </a:lnTo>
                  <a:lnTo>
                    <a:pt x="303" y="36"/>
                  </a:lnTo>
                  <a:lnTo>
                    <a:pt x="303" y="40"/>
                  </a:lnTo>
                  <a:lnTo>
                    <a:pt x="303" y="42"/>
                  </a:lnTo>
                  <a:lnTo>
                    <a:pt x="304" y="43"/>
                  </a:lnTo>
                  <a:lnTo>
                    <a:pt x="304" y="44"/>
                  </a:lnTo>
                  <a:lnTo>
                    <a:pt x="304" y="45"/>
                  </a:lnTo>
                  <a:lnTo>
                    <a:pt x="304" y="46"/>
                  </a:lnTo>
                  <a:lnTo>
                    <a:pt x="304" y="48"/>
                  </a:lnTo>
                  <a:lnTo>
                    <a:pt x="304" y="49"/>
                  </a:lnTo>
                  <a:lnTo>
                    <a:pt x="305" y="51"/>
                  </a:lnTo>
                  <a:lnTo>
                    <a:pt x="306" y="52"/>
                  </a:lnTo>
                  <a:lnTo>
                    <a:pt x="305" y="53"/>
                  </a:lnTo>
                  <a:lnTo>
                    <a:pt x="304" y="54"/>
                  </a:lnTo>
                  <a:lnTo>
                    <a:pt x="306" y="56"/>
                  </a:lnTo>
                  <a:lnTo>
                    <a:pt x="307" y="57"/>
                  </a:lnTo>
                  <a:lnTo>
                    <a:pt x="309" y="58"/>
                  </a:lnTo>
                  <a:lnTo>
                    <a:pt x="310" y="59"/>
                  </a:lnTo>
                  <a:lnTo>
                    <a:pt x="311" y="59"/>
                  </a:lnTo>
                  <a:lnTo>
                    <a:pt x="312" y="59"/>
                  </a:lnTo>
                  <a:lnTo>
                    <a:pt x="312" y="58"/>
                  </a:lnTo>
                  <a:lnTo>
                    <a:pt x="315" y="57"/>
                  </a:lnTo>
                  <a:lnTo>
                    <a:pt x="315" y="57"/>
                  </a:lnTo>
                  <a:lnTo>
                    <a:pt x="316" y="57"/>
                  </a:lnTo>
                  <a:lnTo>
                    <a:pt x="318" y="57"/>
                  </a:lnTo>
                  <a:lnTo>
                    <a:pt x="319" y="57"/>
                  </a:lnTo>
                  <a:lnTo>
                    <a:pt x="320" y="57"/>
                  </a:lnTo>
                  <a:lnTo>
                    <a:pt x="322" y="57"/>
                  </a:lnTo>
                  <a:lnTo>
                    <a:pt x="322" y="57"/>
                  </a:lnTo>
                  <a:lnTo>
                    <a:pt x="324" y="58"/>
                  </a:lnTo>
                  <a:lnTo>
                    <a:pt x="326" y="59"/>
                  </a:lnTo>
                  <a:lnTo>
                    <a:pt x="327" y="60"/>
                  </a:lnTo>
                  <a:lnTo>
                    <a:pt x="328" y="60"/>
                  </a:lnTo>
                  <a:lnTo>
                    <a:pt x="328" y="60"/>
                  </a:lnTo>
                  <a:lnTo>
                    <a:pt x="328" y="59"/>
                  </a:lnTo>
                  <a:lnTo>
                    <a:pt x="329" y="58"/>
                  </a:lnTo>
                  <a:lnTo>
                    <a:pt x="329" y="56"/>
                  </a:lnTo>
                  <a:lnTo>
                    <a:pt x="330" y="55"/>
                  </a:lnTo>
                  <a:lnTo>
                    <a:pt x="330" y="55"/>
                  </a:lnTo>
                  <a:lnTo>
                    <a:pt x="332" y="55"/>
                  </a:lnTo>
                  <a:lnTo>
                    <a:pt x="332" y="55"/>
                  </a:lnTo>
                  <a:lnTo>
                    <a:pt x="333" y="55"/>
                  </a:lnTo>
                  <a:lnTo>
                    <a:pt x="334" y="55"/>
                  </a:lnTo>
                  <a:lnTo>
                    <a:pt x="337" y="55"/>
                  </a:lnTo>
                  <a:lnTo>
                    <a:pt x="338" y="56"/>
                  </a:lnTo>
                  <a:lnTo>
                    <a:pt x="341" y="58"/>
                  </a:lnTo>
                  <a:lnTo>
                    <a:pt x="342" y="58"/>
                  </a:lnTo>
                  <a:lnTo>
                    <a:pt x="343" y="59"/>
                  </a:lnTo>
                  <a:lnTo>
                    <a:pt x="344" y="59"/>
                  </a:lnTo>
                  <a:lnTo>
                    <a:pt x="345" y="59"/>
                  </a:lnTo>
                  <a:lnTo>
                    <a:pt x="346" y="60"/>
                  </a:lnTo>
                  <a:lnTo>
                    <a:pt x="347" y="60"/>
                  </a:lnTo>
                  <a:lnTo>
                    <a:pt x="347" y="61"/>
                  </a:lnTo>
                  <a:lnTo>
                    <a:pt x="348" y="62"/>
                  </a:lnTo>
                  <a:lnTo>
                    <a:pt x="350" y="62"/>
                  </a:lnTo>
                  <a:lnTo>
                    <a:pt x="351" y="62"/>
                  </a:lnTo>
                  <a:lnTo>
                    <a:pt x="351" y="63"/>
                  </a:lnTo>
                  <a:lnTo>
                    <a:pt x="352" y="63"/>
                  </a:lnTo>
                  <a:lnTo>
                    <a:pt x="352" y="63"/>
                  </a:lnTo>
                  <a:lnTo>
                    <a:pt x="355" y="65"/>
                  </a:lnTo>
                  <a:lnTo>
                    <a:pt x="356" y="66"/>
                  </a:lnTo>
                  <a:lnTo>
                    <a:pt x="358" y="66"/>
                  </a:lnTo>
                  <a:lnTo>
                    <a:pt x="359" y="67"/>
                  </a:lnTo>
                  <a:lnTo>
                    <a:pt x="359" y="68"/>
                  </a:lnTo>
                  <a:lnTo>
                    <a:pt x="360" y="69"/>
                  </a:lnTo>
                  <a:lnTo>
                    <a:pt x="361" y="70"/>
                  </a:lnTo>
                  <a:lnTo>
                    <a:pt x="362" y="70"/>
                  </a:lnTo>
                  <a:lnTo>
                    <a:pt x="362" y="71"/>
                  </a:lnTo>
                  <a:lnTo>
                    <a:pt x="363" y="72"/>
                  </a:lnTo>
                  <a:lnTo>
                    <a:pt x="363" y="73"/>
                  </a:lnTo>
                  <a:lnTo>
                    <a:pt x="362" y="73"/>
                  </a:lnTo>
                  <a:lnTo>
                    <a:pt x="362" y="75"/>
                  </a:lnTo>
                  <a:lnTo>
                    <a:pt x="361" y="75"/>
                  </a:lnTo>
                  <a:lnTo>
                    <a:pt x="359" y="73"/>
                  </a:lnTo>
                  <a:lnTo>
                    <a:pt x="358" y="75"/>
                  </a:lnTo>
                  <a:lnTo>
                    <a:pt x="356" y="73"/>
                  </a:lnTo>
                  <a:lnTo>
                    <a:pt x="354" y="72"/>
                  </a:lnTo>
                  <a:lnTo>
                    <a:pt x="353" y="72"/>
                  </a:lnTo>
                  <a:lnTo>
                    <a:pt x="352" y="72"/>
                  </a:lnTo>
                  <a:lnTo>
                    <a:pt x="351" y="72"/>
                  </a:lnTo>
                  <a:lnTo>
                    <a:pt x="351" y="72"/>
                  </a:lnTo>
                  <a:lnTo>
                    <a:pt x="350" y="72"/>
                  </a:lnTo>
                  <a:lnTo>
                    <a:pt x="348" y="72"/>
                  </a:lnTo>
                  <a:lnTo>
                    <a:pt x="347" y="72"/>
                  </a:lnTo>
                  <a:lnTo>
                    <a:pt x="345" y="72"/>
                  </a:lnTo>
                  <a:lnTo>
                    <a:pt x="344" y="73"/>
                  </a:lnTo>
                  <a:lnTo>
                    <a:pt x="343" y="73"/>
                  </a:lnTo>
                  <a:lnTo>
                    <a:pt x="342" y="73"/>
                  </a:lnTo>
                  <a:lnTo>
                    <a:pt x="342" y="76"/>
                  </a:lnTo>
                  <a:lnTo>
                    <a:pt x="341" y="76"/>
                  </a:lnTo>
                  <a:lnTo>
                    <a:pt x="340" y="76"/>
                  </a:lnTo>
                  <a:lnTo>
                    <a:pt x="339" y="75"/>
                  </a:lnTo>
                  <a:lnTo>
                    <a:pt x="338" y="75"/>
                  </a:lnTo>
                  <a:lnTo>
                    <a:pt x="337" y="75"/>
                  </a:lnTo>
                  <a:lnTo>
                    <a:pt x="337" y="75"/>
                  </a:lnTo>
                  <a:lnTo>
                    <a:pt x="337" y="76"/>
                  </a:lnTo>
                  <a:lnTo>
                    <a:pt x="338" y="77"/>
                  </a:lnTo>
                  <a:lnTo>
                    <a:pt x="338" y="77"/>
                  </a:lnTo>
                  <a:lnTo>
                    <a:pt x="338" y="78"/>
                  </a:lnTo>
                  <a:lnTo>
                    <a:pt x="337" y="78"/>
                  </a:lnTo>
                  <a:lnTo>
                    <a:pt x="336" y="78"/>
                  </a:lnTo>
                  <a:lnTo>
                    <a:pt x="334" y="78"/>
                  </a:lnTo>
                  <a:lnTo>
                    <a:pt x="333" y="77"/>
                  </a:lnTo>
                  <a:lnTo>
                    <a:pt x="332" y="78"/>
                  </a:lnTo>
                  <a:lnTo>
                    <a:pt x="331" y="78"/>
                  </a:lnTo>
                  <a:lnTo>
                    <a:pt x="331" y="78"/>
                  </a:lnTo>
                  <a:lnTo>
                    <a:pt x="330" y="79"/>
                  </a:lnTo>
                  <a:lnTo>
                    <a:pt x="330" y="80"/>
                  </a:lnTo>
                  <a:lnTo>
                    <a:pt x="330" y="81"/>
                  </a:lnTo>
                  <a:lnTo>
                    <a:pt x="330" y="81"/>
                  </a:lnTo>
                  <a:lnTo>
                    <a:pt x="330" y="83"/>
                  </a:lnTo>
                  <a:lnTo>
                    <a:pt x="330" y="84"/>
                  </a:lnTo>
                  <a:lnTo>
                    <a:pt x="330" y="85"/>
                  </a:lnTo>
                  <a:lnTo>
                    <a:pt x="331" y="85"/>
                  </a:lnTo>
                  <a:lnTo>
                    <a:pt x="331" y="86"/>
                  </a:lnTo>
                  <a:lnTo>
                    <a:pt x="330" y="87"/>
                  </a:lnTo>
                  <a:lnTo>
                    <a:pt x="329" y="87"/>
                  </a:lnTo>
                  <a:lnTo>
                    <a:pt x="329" y="88"/>
                  </a:lnTo>
                  <a:lnTo>
                    <a:pt x="328" y="89"/>
                  </a:lnTo>
                  <a:lnTo>
                    <a:pt x="327" y="90"/>
                  </a:lnTo>
                  <a:lnTo>
                    <a:pt x="326" y="90"/>
                  </a:lnTo>
                  <a:lnTo>
                    <a:pt x="325" y="90"/>
                  </a:lnTo>
                  <a:lnTo>
                    <a:pt x="323" y="91"/>
                  </a:lnTo>
                  <a:lnTo>
                    <a:pt x="322" y="91"/>
                  </a:lnTo>
                  <a:lnTo>
                    <a:pt x="320" y="91"/>
                  </a:lnTo>
                  <a:lnTo>
                    <a:pt x="317" y="90"/>
                  </a:lnTo>
                  <a:lnTo>
                    <a:pt x="316" y="90"/>
                  </a:lnTo>
                  <a:lnTo>
                    <a:pt x="316" y="91"/>
                  </a:lnTo>
                  <a:lnTo>
                    <a:pt x="315" y="91"/>
                  </a:lnTo>
                  <a:lnTo>
                    <a:pt x="316" y="92"/>
                  </a:lnTo>
                  <a:lnTo>
                    <a:pt x="316" y="92"/>
                  </a:lnTo>
                  <a:lnTo>
                    <a:pt x="316" y="93"/>
                  </a:lnTo>
                  <a:lnTo>
                    <a:pt x="315" y="94"/>
                  </a:lnTo>
                  <a:lnTo>
                    <a:pt x="313" y="95"/>
                  </a:lnTo>
                  <a:lnTo>
                    <a:pt x="313" y="96"/>
                  </a:lnTo>
                  <a:lnTo>
                    <a:pt x="312" y="97"/>
                  </a:lnTo>
                  <a:lnTo>
                    <a:pt x="312" y="97"/>
                  </a:lnTo>
                  <a:lnTo>
                    <a:pt x="311" y="97"/>
                  </a:lnTo>
                  <a:lnTo>
                    <a:pt x="310" y="98"/>
                  </a:lnTo>
                  <a:lnTo>
                    <a:pt x="310" y="99"/>
                  </a:lnTo>
                  <a:lnTo>
                    <a:pt x="309" y="99"/>
                  </a:lnTo>
                  <a:lnTo>
                    <a:pt x="308" y="99"/>
                  </a:lnTo>
                  <a:lnTo>
                    <a:pt x="308" y="99"/>
                  </a:lnTo>
                  <a:lnTo>
                    <a:pt x="306" y="99"/>
                  </a:lnTo>
                  <a:lnTo>
                    <a:pt x="305" y="99"/>
                  </a:lnTo>
                  <a:lnTo>
                    <a:pt x="303" y="98"/>
                  </a:lnTo>
                  <a:lnTo>
                    <a:pt x="299" y="97"/>
                  </a:lnTo>
                  <a:lnTo>
                    <a:pt x="297" y="97"/>
                  </a:lnTo>
                  <a:lnTo>
                    <a:pt x="296" y="96"/>
                  </a:lnTo>
                  <a:lnTo>
                    <a:pt x="294" y="95"/>
                  </a:lnTo>
                  <a:lnTo>
                    <a:pt x="293" y="95"/>
                  </a:lnTo>
                  <a:lnTo>
                    <a:pt x="291" y="95"/>
                  </a:lnTo>
                  <a:lnTo>
                    <a:pt x="290" y="95"/>
                  </a:lnTo>
                  <a:lnTo>
                    <a:pt x="289" y="95"/>
                  </a:lnTo>
                  <a:lnTo>
                    <a:pt x="288" y="96"/>
                  </a:lnTo>
                  <a:lnTo>
                    <a:pt x="288" y="97"/>
                  </a:lnTo>
                  <a:lnTo>
                    <a:pt x="288" y="98"/>
                  </a:lnTo>
                  <a:lnTo>
                    <a:pt x="288" y="100"/>
                  </a:lnTo>
                  <a:lnTo>
                    <a:pt x="288" y="102"/>
                  </a:lnTo>
                  <a:lnTo>
                    <a:pt x="288" y="102"/>
                  </a:lnTo>
                  <a:lnTo>
                    <a:pt x="288" y="104"/>
                  </a:lnTo>
                  <a:lnTo>
                    <a:pt x="289" y="104"/>
                  </a:lnTo>
                  <a:lnTo>
                    <a:pt x="289" y="105"/>
                  </a:lnTo>
                  <a:lnTo>
                    <a:pt x="290" y="106"/>
                  </a:lnTo>
                  <a:lnTo>
                    <a:pt x="291" y="107"/>
                  </a:lnTo>
                  <a:lnTo>
                    <a:pt x="292" y="108"/>
                  </a:lnTo>
                  <a:lnTo>
                    <a:pt x="294" y="110"/>
                  </a:lnTo>
                  <a:lnTo>
                    <a:pt x="296" y="111"/>
                  </a:lnTo>
                  <a:lnTo>
                    <a:pt x="297" y="112"/>
                  </a:lnTo>
                  <a:lnTo>
                    <a:pt x="298" y="113"/>
                  </a:lnTo>
                  <a:lnTo>
                    <a:pt x="299" y="113"/>
                  </a:lnTo>
                  <a:lnTo>
                    <a:pt x="299" y="114"/>
                  </a:lnTo>
                  <a:lnTo>
                    <a:pt x="298" y="114"/>
                  </a:lnTo>
                  <a:lnTo>
                    <a:pt x="297" y="115"/>
                  </a:lnTo>
                  <a:lnTo>
                    <a:pt x="297" y="115"/>
                  </a:lnTo>
                  <a:lnTo>
                    <a:pt x="297" y="116"/>
                  </a:lnTo>
                  <a:lnTo>
                    <a:pt x="296" y="117"/>
                  </a:lnTo>
                  <a:lnTo>
                    <a:pt x="296" y="117"/>
                  </a:lnTo>
                  <a:lnTo>
                    <a:pt x="295" y="117"/>
                  </a:lnTo>
                  <a:lnTo>
                    <a:pt x="293" y="118"/>
                  </a:lnTo>
                  <a:lnTo>
                    <a:pt x="292" y="119"/>
                  </a:lnTo>
                  <a:lnTo>
                    <a:pt x="291" y="119"/>
                  </a:lnTo>
                  <a:lnTo>
                    <a:pt x="291" y="120"/>
                  </a:lnTo>
                  <a:lnTo>
                    <a:pt x="291" y="121"/>
                  </a:lnTo>
                  <a:lnTo>
                    <a:pt x="290" y="122"/>
                  </a:lnTo>
                  <a:lnTo>
                    <a:pt x="290" y="123"/>
                  </a:lnTo>
                  <a:lnTo>
                    <a:pt x="290" y="124"/>
                  </a:lnTo>
                  <a:lnTo>
                    <a:pt x="289" y="125"/>
                  </a:lnTo>
                  <a:lnTo>
                    <a:pt x="289" y="126"/>
                  </a:lnTo>
                  <a:lnTo>
                    <a:pt x="289" y="126"/>
                  </a:lnTo>
                  <a:lnTo>
                    <a:pt x="289" y="126"/>
                  </a:lnTo>
                  <a:lnTo>
                    <a:pt x="288" y="127"/>
                  </a:lnTo>
                  <a:lnTo>
                    <a:pt x="287" y="127"/>
                  </a:lnTo>
                  <a:lnTo>
                    <a:pt x="286" y="128"/>
                  </a:lnTo>
                  <a:lnTo>
                    <a:pt x="284" y="129"/>
                  </a:lnTo>
                  <a:lnTo>
                    <a:pt x="283" y="129"/>
                  </a:lnTo>
                  <a:lnTo>
                    <a:pt x="282" y="130"/>
                  </a:lnTo>
                  <a:lnTo>
                    <a:pt x="281" y="131"/>
                  </a:lnTo>
                  <a:lnTo>
                    <a:pt x="280" y="131"/>
                  </a:lnTo>
                  <a:lnTo>
                    <a:pt x="276" y="131"/>
                  </a:lnTo>
                  <a:lnTo>
                    <a:pt x="274" y="131"/>
                  </a:lnTo>
                  <a:lnTo>
                    <a:pt x="272" y="131"/>
                  </a:lnTo>
                  <a:lnTo>
                    <a:pt x="270" y="131"/>
                  </a:lnTo>
                  <a:lnTo>
                    <a:pt x="268" y="131"/>
                  </a:lnTo>
                  <a:lnTo>
                    <a:pt x="266" y="131"/>
                  </a:lnTo>
                  <a:lnTo>
                    <a:pt x="265" y="131"/>
                  </a:lnTo>
                  <a:lnTo>
                    <a:pt x="262" y="131"/>
                  </a:lnTo>
                  <a:lnTo>
                    <a:pt x="262" y="131"/>
                  </a:lnTo>
                  <a:lnTo>
                    <a:pt x="257" y="132"/>
                  </a:lnTo>
                  <a:lnTo>
                    <a:pt x="255" y="132"/>
                  </a:lnTo>
                  <a:lnTo>
                    <a:pt x="253" y="133"/>
                  </a:lnTo>
                  <a:lnTo>
                    <a:pt x="252" y="133"/>
                  </a:lnTo>
                  <a:lnTo>
                    <a:pt x="251" y="133"/>
                  </a:lnTo>
                  <a:lnTo>
                    <a:pt x="250" y="134"/>
                  </a:lnTo>
                  <a:lnTo>
                    <a:pt x="249" y="134"/>
                  </a:lnTo>
                  <a:lnTo>
                    <a:pt x="248" y="135"/>
                  </a:lnTo>
                  <a:lnTo>
                    <a:pt x="243" y="137"/>
                  </a:lnTo>
                  <a:lnTo>
                    <a:pt x="240" y="138"/>
                  </a:lnTo>
                  <a:lnTo>
                    <a:pt x="240" y="139"/>
                  </a:lnTo>
                  <a:lnTo>
                    <a:pt x="238" y="140"/>
                  </a:lnTo>
                  <a:lnTo>
                    <a:pt x="237" y="140"/>
                  </a:lnTo>
                  <a:lnTo>
                    <a:pt x="237" y="141"/>
                  </a:lnTo>
                  <a:lnTo>
                    <a:pt x="236" y="142"/>
                  </a:lnTo>
                  <a:lnTo>
                    <a:pt x="236" y="142"/>
                  </a:lnTo>
                  <a:lnTo>
                    <a:pt x="234" y="142"/>
                  </a:lnTo>
                  <a:lnTo>
                    <a:pt x="233" y="142"/>
                  </a:lnTo>
                  <a:lnTo>
                    <a:pt x="230" y="141"/>
                  </a:lnTo>
                  <a:lnTo>
                    <a:pt x="229" y="138"/>
                  </a:lnTo>
                  <a:lnTo>
                    <a:pt x="227" y="139"/>
                  </a:lnTo>
                  <a:lnTo>
                    <a:pt x="224" y="140"/>
                  </a:lnTo>
                  <a:lnTo>
                    <a:pt x="221" y="140"/>
                  </a:lnTo>
                  <a:lnTo>
                    <a:pt x="217" y="139"/>
                  </a:lnTo>
                  <a:lnTo>
                    <a:pt x="215" y="138"/>
                  </a:lnTo>
                  <a:lnTo>
                    <a:pt x="212" y="137"/>
                  </a:lnTo>
                  <a:lnTo>
                    <a:pt x="208" y="136"/>
                  </a:lnTo>
                  <a:lnTo>
                    <a:pt x="205" y="136"/>
                  </a:lnTo>
                  <a:lnTo>
                    <a:pt x="200" y="135"/>
                  </a:lnTo>
                  <a:lnTo>
                    <a:pt x="198" y="134"/>
                  </a:lnTo>
                  <a:lnTo>
                    <a:pt x="197" y="133"/>
                  </a:lnTo>
                  <a:lnTo>
                    <a:pt x="194" y="131"/>
                  </a:lnTo>
                  <a:lnTo>
                    <a:pt x="193" y="130"/>
                  </a:lnTo>
                  <a:lnTo>
                    <a:pt x="192" y="130"/>
                  </a:lnTo>
                  <a:lnTo>
                    <a:pt x="191" y="130"/>
                  </a:lnTo>
                  <a:lnTo>
                    <a:pt x="189" y="130"/>
                  </a:lnTo>
                  <a:lnTo>
                    <a:pt x="186" y="129"/>
                  </a:lnTo>
                  <a:lnTo>
                    <a:pt x="183" y="129"/>
                  </a:lnTo>
                  <a:lnTo>
                    <a:pt x="180" y="129"/>
                  </a:lnTo>
                  <a:lnTo>
                    <a:pt x="175" y="128"/>
                  </a:lnTo>
                  <a:lnTo>
                    <a:pt x="174" y="128"/>
                  </a:lnTo>
                  <a:lnTo>
                    <a:pt x="171" y="128"/>
                  </a:lnTo>
                  <a:lnTo>
                    <a:pt x="168" y="129"/>
                  </a:lnTo>
                  <a:lnTo>
                    <a:pt x="162" y="129"/>
                  </a:lnTo>
                  <a:lnTo>
                    <a:pt x="159" y="128"/>
                  </a:lnTo>
                  <a:lnTo>
                    <a:pt x="154" y="128"/>
                  </a:lnTo>
                  <a:lnTo>
                    <a:pt x="148" y="127"/>
                  </a:lnTo>
                  <a:lnTo>
                    <a:pt x="142" y="126"/>
                  </a:lnTo>
                  <a:lnTo>
                    <a:pt x="137" y="127"/>
                  </a:lnTo>
                  <a:lnTo>
                    <a:pt x="135" y="127"/>
                  </a:lnTo>
                  <a:lnTo>
                    <a:pt x="133" y="127"/>
                  </a:lnTo>
                  <a:lnTo>
                    <a:pt x="132" y="127"/>
                  </a:lnTo>
                  <a:lnTo>
                    <a:pt x="131" y="125"/>
                  </a:lnTo>
                  <a:lnTo>
                    <a:pt x="130" y="124"/>
                  </a:lnTo>
                  <a:lnTo>
                    <a:pt x="128" y="123"/>
                  </a:lnTo>
                  <a:lnTo>
                    <a:pt x="127" y="122"/>
                  </a:lnTo>
                  <a:lnTo>
                    <a:pt x="125" y="121"/>
                  </a:lnTo>
                  <a:lnTo>
                    <a:pt x="124" y="120"/>
                  </a:lnTo>
                  <a:lnTo>
                    <a:pt x="123" y="118"/>
                  </a:lnTo>
                  <a:lnTo>
                    <a:pt x="119" y="115"/>
                  </a:lnTo>
                  <a:lnTo>
                    <a:pt x="117" y="112"/>
                  </a:lnTo>
                  <a:lnTo>
                    <a:pt x="117" y="112"/>
                  </a:lnTo>
                  <a:lnTo>
                    <a:pt x="116" y="111"/>
                  </a:lnTo>
                  <a:lnTo>
                    <a:pt x="115" y="110"/>
                  </a:lnTo>
                  <a:lnTo>
                    <a:pt x="114" y="110"/>
                  </a:lnTo>
                  <a:lnTo>
                    <a:pt x="113" y="110"/>
                  </a:lnTo>
                  <a:lnTo>
                    <a:pt x="113" y="108"/>
                  </a:lnTo>
                  <a:lnTo>
                    <a:pt x="112" y="107"/>
                  </a:lnTo>
                  <a:lnTo>
                    <a:pt x="112" y="106"/>
                  </a:lnTo>
                  <a:lnTo>
                    <a:pt x="112" y="105"/>
                  </a:lnTo>
                  <a:lnTo>
                    <a:pt x="109" y="106"/>
                  </a:lnTo>
                  <a:lnTo>
                    <a:pt x="107" y="105"/>
                  </a:lnTo>
                  <a:lnTo>
                    <a:pt x="105" y="104"/>
                  </a:lnTo>
                  <a:lnTo>
                    <a:pt x="101" y="103"/>
                  </a:lnTo>
                  <a:lnTo>
                    <a:pt x="99" y="102"/>
                  </a:lnTo>
                  <a:lnTo>
                    <a:pt x="96" y="101"/>
                  </a:lnTo>
                  <a:lnTo>
                    <a:pt x="94" y="100"/>
                  </a:lnTo>
                  <a:lnTo>
                    <a:pt x="92" y="99"/>
                  </a:lnTo>
                  <a:lnTo>
                    <a:pt x="91" y="98"/>
                  </a:lnTo>
                  <a:lnTo>
                    <a:pt x="89" y="97"/>
                  </a:lnTo>
                  <a:lnTo>
                    <a:pt x="87" y="97"/>
                  </a:lnTo>
                  <a:lnTo>
                    <a:pt x="85" y="96"/>
                  </a:lnTo>
                  <a:lnTo>
                    <a:pt x="80" y="96"/>
                  </a:lnTo>
                  <a:lnTo>
                    <a:pt x="79" y="95"/>
                  </a:lnTo>
                  <a:lnTo>
                    <a:pt x="77" y="96"/>
                  </a:lnTo>
                  <a:lnTo>
                    <a:pt x="75" y="96"/>
                  </a:lnTo>
                  <a:lnTo>
                    <a:pt x="72" y="95"/>
                  </a:lnTo>
                  <a:lnTo>
                    <a:pt x="71" y="95"/>
                  </a:lnTo>
                  <a:lnTo>
                    <a:pt x="69" y="95"/>
                  </a:lnTo>
                  <a:lnTo>
                    <a:pt x="67" y="95"/>
                  </a:lnTo>
                  <a:lnTo>
                    <a:pt x="65" y="95"/>
                  </a:lnTo>
                  <a:lnTo>
                    <a:pt x="64" y="95"/>
                  </a:lnTo>
                  <a:lnTo>
                    <a:pt x="63" y="94"/>
                  </a:lnTo>
                  <a:lnTo>
                    <a:pt x="62" y="94"/>
                  </a:lnTo>
                  <a:lnTo>
                    <a:pt x="61" y="94"/>
                  </a:lnTo>
                  <a:lnTo>
                    <a:pt x="59" y="93"/>
                  </a:lnTo>
                  <a:lnTo>
                    <a:pt x="58" y="93"/>
                  </a:lnTo>
                  <a:lnTo>
                    <a:pt x="57" y="93"/>
                  </a:lnTo>
                  <a:lnTo>
                    <a:pt x="57" y="93"/>
                  </a:lnTo>
                  <a:lnTo>
                    <a:pt x="57" y="93"/>
                  </a:lnTo>
                  <a:lnTo>
                    <a:pt x="56" y="92"/>
                  </a:lnTo>
                  <a:lnTo>
                    <a:pt x="54" y="91"/>
                  </a:lnTo>
                  <a:lnTo>
                    <a:pt x="54" y="90"/>
                  </a:lnTo>
                  <a:lnTo>
                    <a:pt x="53" y="90"/>
                  </a:lnTo>
                  <a:lnTo>
                    <a:pt x="52" y="89"/>
                  </a:lnTo>
                  <a:lnTo>
                    <a:pt x="52" y="88"/>
                  </a:lnTo>
                  <a:lnTo>
                    <a:pt x="52" y="86"/>
                  </a:lnTo>
                  <a:lnTo>
                    <a:pt x="52" y="85"/>
                  </a:lnTo>
                  <a:lnTo>
                    <a:pt x="52" y="84"/>
                  </a:lnTo>
                  <a:lnTo>
                    <a:pt x="52" y="84"/>
                  </a:lnTo>
                  <a:lnTo>
                    <a:pt x="53" y="83"/>
                  </a:lnTo>
                  <a:lnTo>
                    <a:pt x="53" y="82"/>
                  </a:lnTo>
                  <a:lnTo>
                    <a:pt x="53" y="81"/>
                  </a:lnTo>
                  <a:lnTo>
                    <a:pt x="52" y="80"/>
                  </a:lnTo>
                  <a:lnTo>
                    <a:pt x="51" y="79"/>
                  </a:lnTo>
                  <a:lnTo>
                    <a:pt x="50" y="78"/>
                  </a:lnTo>
                  <a:lnTo>
                    <a:pt x="51" y="77"/>
                  </a:lnTo>
                  <a:lnTo>
                    <a:pt x="50" y="76"/>
                  </a:lnTo>
                  <a:lnTo>
                    <a:pt x="50" y="75"/>
                  </a:lnTo>
                  <a:lnTo>
                    <a:pt x="50" y="75"/>
                  </a:lnTo>
                  <a:lnTo>
                    <a:pt x="49" y="73"/>
                  </a:lnTo>
                  <a:lnTo>
                    <a:pt x="49" y="72"/>
                  </a:lnTo>
                  <a:lnTo>
                    <a:pt x="47" y="70"/>
                  </a:lnTo>
                  <a:lnTo>
                    <a:pt x="46" y="69"/>
                  </a:lnTo>
                  <a:lnTo>
                    <a:pt x="45" y="69"/>
                  </a:lnTo>
                  <a:lnTo>
                    <a:pt x="44" y="68"/>
                  </a:lnTo>
                  <a:lnTo>
                    <a:pt x="43" y="67"/>
                  </a:lnTo>
                  <a:lnTo>
                    <a:pt x="41" y="66"/>
                  </a:lnTo>
                  <a:lnTo>
                    <a:pt x="40" y="65"/>
                  </a:lnTo>
                  <a:lnTo>
                    <a:pt x="40" y="64"/>
                  </a:lnTo>
                  <a:lnTo>
                    <a:pt x="39" y="63"/>
                  </a:lnTo>
                  <a:lnTo>
                    <a:pt x="38" y="62"/>
                  </a:lnTo>
                  <a:lnTo>
                    <a:pt x="37" y="61"/>
                  </a:lnTo>
                  <a:lnTo>
                    <a:pt x="37" y="61"/>
                  </a:lnTo>
                  <a:lnTo>
                    <a:pt x="36" y="60"/>
                  </a:lnTo>
                  <a:lnTo>
                    <a:pt x="36" y="60"/>
                  </a:lnTo>
                  <a:lnTo>
                    <a:pt x="34" y="59"/>
                  </a:lnTo>
                  <a:lnTo>
                    <a:pt x="32" y="59"/>
                  </a:lnTo>
                  <a:lnTo>
                    <a:pt x="31" y="58"/>
                  </a:lnTo>
                  <a:lnTo>
                    <a:pt x="31" y="57"/>
                  </a:lnTo>
                  <a:lnTo>
                    <a:pt x="31" y="57"/>
                  </a:lnTo>
                  <a:lnTo>
                    <a:pt x="30" y="57"/>
                  </a:lnTo>
                  <a:lnTo>
                    <a:pt x="30" y="57"/>
                  </a:lnTo>
                  <a:lnTo>
                    <a:pt x="29" y="58"/>
                  </a:lnTo>
                  <a:lnTo>
                    <a:pt x="28" y="58"/>
                  </a:lnTo>
                  <a:lnTo>
                    <a:pt x="28" y="57"/>
                  </a:lnTo>
                  <a:lnTo>
                    <a:pt x="27" y="57"/>
                  </a:lnTo>
                  <a:lnTo>
                    <a:pt x="26" y="56"/>
                  </a:lnTo>
                  <a:lnTo>
                    <a:pt x="25" y="55"/>
                  </a:lnTo>
                  <a:lnTo>
                    <a:pt x="24" y="55"/>
                  </a:lnTo>
                  <a:lnTo>
                    <a:pt x="22" y="55"/>
                  </a:lnTo>
                  <a:lnTo>
                    <a:pt x="21" y="56"/>
                  </a:lnTo>
                  <a:lnTo>
                    <a:pt x="20" y="55"/>
                  </a:lnTo>
                  <a:lnTo>
                    <a:pt x="20" y="55"/>
                  </a:lnTo>
                  <a:lnTo>
                    <a:pt x="18" y="55"/>
                  </a:lnTo>
                  <a:lnTo>
                    <a:pt x="18" y="54"/>
                  </a:lnTo>
                  <a:lnTo>
                    <a:pt x="17" y="54"/>
                  </a:lnTo>
                  <a:lnTo>
                    <a:pt x="15" y="53"/>
                  </a:lnTo>
                  <a:lnTo>
                    <a:pt x="13" y="52"/>
                  </a:lnTo>
                  <a:lnTo>
                    <a:pt x="13" y="51"/>
                  </a:lnTo>
                  <a:lnTo>
                    <a:pt x="12" y="50"/>
                  </a:lnTo>
                  <a:lnTo>
                    <a:pt x="11" y="50"/>
                  </a:lnTo>
                  <a:lnTo>
                    <a:pt x="9" y="49"/>
                  </a:lnTo>
                  <a:lnTo>
                    <a:pt x="7" y="49"/>
                  </a:lnTo>
                  <a:lnTo>
                    <a:pt x="6" y="48"/>
                  </a:lnTo>
                  <a:lnTo>
                    <a:pt x="5" y="48"/>
                  </a:lnTo>
                  <a:lnTo>
                    <a:pt x="5" y="48"/>
                  </a:lnTo>
                  <a:lnTo>
                    <a:pt x="5" y="47"/>
                  </a:lnTo>
                  <a:lnTo>
                    <a:pt x="5" y="47"/>
                  </a:lnTo>
                  <a:lnTo>
                    <a:pt x="5" y="46"/>
                  </a:lnTo>
                  <a:lnTo>
                    <a:pt x="5" y="46"/>
                  </a:lnTo>
                  <a:lnTo>
                    <a:pt x="4" y="46"/>
                  </a:lnTo>
                  <a:lnTo>
                    <a:pt x="3" y="45"/>
                  </a:lnTo>
                  <a:lnTo>
                    <a:pt x="2" y="45"/>
                  </a:lnTo>
                  <a:lnTo>
                    <a:pt x="2" y="44"/>
                  </a:lnTo>
                  <a:lnTo>
                    <a:pt x="1" y="44"/>
                  </a:lnTo>
                  <a:lnTo>
                    <a:pt x="1" y="43"/>
                  </a:lnTo>
                  <a:lnTo>
                    <a:pt x="1" y="43"/>
                  </a:lnTo>
                  <a:lnTo>
                    <a:pt x="1" y="43"/>
                  </a:lnTo>
                  <a:lnTo>
                    <a:pt x="1" y="42"/>
                  </a:lnTo>
                  <a:lnTo>
                    <a:pt x="1" y="42"/>
                  </a:lnTo>
                  <a:lnTo>
                    <a:pt x="0" y="41"/>
                  </a:lnTo>
                  <a:lnTo>
                    <a:pt x="0" y="41"/>
                  </a:lnTo>
                  <a:lnTo>
                    <a:pt x="0" y="40"/>
                  </a:lnTo>
                  <a:lnTo>
                    <a:pt x="0" y="40"/>
                  </a:lnTo>
                  <a:lnTo>
                    <a:pt x="1" y="40"/>
                  </a:lnTo>
                  <a:lnTo>
                    <a:pt x="1" y="40"/>
                  </a:lnTo>
                  <a:lnTo>
                    <a:pt x="2" y="38"/>
                  </a:lnTo>
                  <a:lnTo>
                    <a:pt x="2" y="38"/>
                  </a:lnTo>
                  <a:lnTo>
                    <a:pt x="2" y="37"/>
                  </a:lnTo>
                  <a:lnTo>
                    <a:pt x="2" y="36"/>
                  </a:lnTo>
                  <a:lnTo>
                    <a:pt x="2" y="35"/>
                  </a:lnTo>
                  <a:lnTo>
                    <a:pt x="3" y="35"/>
                  </a:lnTo>
                  <a:lnTo>
                    <a:pt x="4" y="35"/>
                  </a:lnTo>
                  <a:lnTo>
                    <a:pt x="4" y="35"/>
                  </a:lnTo>
                  <a:lnTo>
                    <a:pt x="5" y="35"/>
                  </a:lnTo>
                  <a:lnTo>
                    <a:pt x="6" y="35"/>
                  </a:lnTo>
                  <a:lnTo>
                    <a:pt x="7" y="35"/>
                  </a:lnTo>
                  <a:lnTo>
                    <a:pt x="8" y="35"/>
                  </a:lnTo>
                  <a:lnTo>
                    <a:pt x="8" y="35"/>
                  </a:lnTo>
                  <a:lnTo>
                    <a:pt x="9" y="35"/>
                  </a:lnTo>
                  <a:lnTo>
                    <a:pt x="8" y="34"/>
                  </a:lnTo>
                  <a:lnTo>
                    <a:pt x="9" y="34"/>
                  </a:lnTo>
                  <a:lnTo>
                    <a:pt x="9" y="35"/>
                  </a:lnTo>
                  <a:lnTo>
                    <a:pt x="10" y="35"/>
                  </a:lnTo>
                  <a:lnTo>
                    <a:pt x="10" y="35"/>
                  </a:lnTo>
                  <a:lnTo>
                    <a:pt x="11" y="35"/>
                  </a:lnTo>
                  <a:lnTo>
                    <a:pt x="12" y="34"/>
                  </a:lnTo>
                  <a:lnTo>
                    <a:pt x="11" y="33"/>
                  </a:lnTo>
                  <a:lnTo>
                    <a:pt x="12" y="33"/>
                  </a:lnTo>
                  <a:lnTo>
                    <a:pt x="12" y="33"/>
                  </a:lnTo>
                  <a:lnTo>
                    <a:pt x="13" y="33"/>
                  </a:lnTo>
                  <a:lnTo>
                    <a:pt x="14" y="32"/>
                  </a:lnTo>
                  <a:lnTo>
                    <a:pt x="15" y="32"/>
                  </a:lnTo>
                  <a:lnTo>
                    <a:pt x="15" y="32"/>
                  </a:lnTo>
                  <a:lnTo>
                    <a:pt x="15" y="31"/>
                  </a:lnTo>
                  <a:lnTo>
                    <a:pt x="14" y="30"/>
                  </a:lnTo>
                  <a:lnTo>
                    <a:pt x="14" y="29"/>
                  </a:lnTo>
                  <a:lnTo>
                    <a:pt x="15" y="29"/>
                  </a:lnTo>
                  <a:lnTo>
                    <a:pt x="16" y="29"/>
                  </a:lnTo>
                  <a:lnTo>
                    <a:pt x="17" y="28"/>
                  </a:lnTo>
                  <a:lnTo>
                    <a:pt x="17" y="27"/>
                  </a:lnTo>
                  <a:lnTo>
                    <a:pt x="17" y="27"/>
                  </a:lnTo>
                  <a:lnTo>
                    <a:pt x="17" y="27"/>
                  </a:lnTo>
                  <a:lnTo>
                    <a:pt x="19" y="27"/>
                  </a:lnTo>
                  <a:lnTo>
                    <a:pt x="19" y="26"/>
                  </a:lnTo>
                  <a:lnTo>
                    <a:pt x="20" y="26"/>
                  </a:lnTo>
                  <a:lnTo>
                    <a:pt x="21" y="25"/>
                  </a:lnTo>
                  <a:lnTo>
                    <a:pt x="22" y="25"/>
                  </a:lnTo>
                  <a:lnTo>
                    <a:pt x="23" y="25"/>
                  </a:lnTo>
                  <a:lnTo>
                    <a:pt x="23" y="24"/>
                  </a:lnTo>
                  <a:lnTo>
                    <a:pt x="24" y="24"/>
                  </a:lnTo>
                  <a:lnTo>
                    <a:pt x="24" y="23"/>
                  </a:lnTo>
                  <a:lnTo>
                    <a:pt x="25" y="23"/>
                  </a:lnTo>
                  <a:lnTo>
                    <a:pt x="25" y="23"/>
                  </a:lnTo>
                  <a:lnTo>
                    <a:pt x="27" y="22"/>
                  </a:lnTo>
                  <a:lnTo>
                    <a:pt x="27" y="22"/>
                  </a:lnTo>
                  <a:lnTo>
                    <a:pt x="28" y="22"/>
                  </a:lnTo>
                  <a:lnTo>
                    <a:pt x="29" y="22"/>
                  </a:lnTo>
                  <a:lnTo>
                    <a:pt x="29" y="21"/>
                  </a:lnTo>
                  <a:lnTo>
                    <a:pt x="29" y="21"/>
                  </a:lnTo>
                  <a:lnTo>
                    <a:pt x="30" y="21"/>
                  </a:lnTo>
                  <a:lnTo>
                    <a:pt x="30" y="20"/>
                  </a:lnTo>
                  <a:lnTo>
                    <a:pt x="30" y="19"/>
                  </a:lnTo>
                  <a:lnTo>
                    <a:pt x="31" y="19"/>
                  </a:lnTo>
                  <a:lnTo>
                    <a:pt x="34" y="19"/>
                  </a:lnTo>
                  <a:lnTo>
                    <a:pt x="35" y="19"/>
                  </a:lnTo>
                  <a:lnTo>
                    <a:pt x="36" y="19"/>
                  </a:lnTo>
                  <a:lnTo>
                    <a:pt x="36" y="18"/>
                  </a:lnTo>
                  <a:lnTo>
                    <a:pt x="36" y="17"/>
                  </a:lnTo>
                  <a:lnTo>
                    <a:pt x="36" y="17"/>
                  </a:lnTo>
                  <a:lnTo>
                    <a:pt x="37" y="17"/>
                  </a:lnTo>
                  <a:lnTo>
                    <a:pt x="38" y="18"/>
                  </a:lnTo>
                  <a:lnTo>
                    <a:pt x="39" y="18"/>
                  </a:lnTo>
                  <a:lnTo>
                    <a:pt x="40" y="19"/>
                  </a:lnTo>
                  <a:lnTo>
                    <a:pt x="41" y="19"/>
                  </a:lnTo>
                  <a:lnTo>
                    <a:pt x="41" y="19"/>
                  </a:lnTo>
                  <a:lnTo>
                    <a:pt x="42" y="19"/>
                  </a:lnTo>
                  <a:lnTo>
                    <a:pt x="41" y="18"/>
                  </a:lnTo>
                  <a:lnTo>
                    <a:pt x="42" y="18"/>
                  </a:lnTo>
                  <a:lnTo>
                    <a:pt x="43" y="18"/>
                  </a:lnTo>
                  <a:lnTo>
                    <a:pt x="44" y="18"/>
                  </a:lnTo>
                  <a:lnTo>
                    <a:pt x="44" y="19"/>
                  </a:lnTo>
                  <a:lnTo>
                    <a:pt x="45" y="20"/>
                  </a:lnTo>
                  <a:lnTo>
                    <a:pt x="46" y="20"/>
                  </a:lnTo>
                  <a:lnTo>
                    <a:pt x="47" y="20"/>
                  </a:lnTo>
                  <a:lnTo>
                    <a:pt x="48" y="20"/>
                  </a:lnTo>
                  <a:lnTo>
                    <a:pt x="49" y="20"/>
                  </a:lnTo>
                  <a:lnTo>
                    <a:pt x="50" y="20"/>
                  </a:lnTo>
                  <a:lnTo>
                    <a:pt x="52" y="20"/>
                  </a:lnTo>
                  <a:lnTo>
                    <a:pt x="52" y="20"/>
                  </a:lnTo>
                  <a:lnTo>
                    <a:pt x="53" y="21"/>
                  </a:lnTo>
                  <a:lnTo>
                    <a:pt x="55" y="21"/>
                  </a:lnTo>
                  <a:lnTo>
                    <a:pt x="56" y="21"/>
                  </a:lnTo>
                  <a:lnTo>
                    <a:pt x="58" y="21"/>
                  </a:lnTo>
                  <a:lnTo>
                    <a:pt x="59" y="21"/>
                  </a:lnTo>
                  <a:lnTo>
                    <a:pt x="60" y="23"/>
                  </a:lnTo>
                  <a:lnTo>
                    <a:pt x="61" y="24"/>
                  </a:lnTo>
                  <a:lnTo>
                    <a:pt x="62" y="25"/>
                  </a:lnTo>
                  <a:lnTo>
                    <a:pt x="62" y="26"/>
                  </a:lnTo>
                  <a:lnTo>
                    <a:pt x="63" y="26"/>
                  </a:lnTo>
                  <a:lnTo>
                    <a:pt x="64" y="26"/>
                  </a:lnTo>
                  <a:lnTo>
                    <a:pt x="65" y="27"/>
                  </a:lnTo>
                  <a:lnTo>
                    <a:pt x="66" y="28"/>
                  </a:lnTo>
                  <a:lnTo>
                    <a:pt x="66" y="28"/>
                  </a:lnTo>
                  <a:lnTo>
                    <a:pt x="67" y="27"/>
                  </a:lnTo>
                  <a:lnTo>
                    <a:pt x="67" y="27"/>
                  </a:lnTo>
                  <a:lnTo>
                    <a:pt x="70" y="27"/>
                  </a:lnTo>
                  <a:lnTo>
                    <a:pt x="71" y="28"/>
                  </a:lnTo>
                  <a:lnTo>
                    <a:pt x="71" y="29"/>
                  </a:lnTo>
                  <a:lnTo>
                    <a:pt x="72" y="29"/>
                  </a:lnTo>
                  <a:lnTo>
                    <a:pt x="73" y="29"/>
                  </a:lnTo>
                  <a:lnTo>
                    <a:pt x="75" y="29"/>
                  </a:lnTo>
                  <a:lnTo>
                    <a:pt x="75" y="29"/>
                  </a:lnTo>
                  <a:lnTo>
                    <a:pt x="76" y="29"/>
                  </a:lnTo>
                  <a:lnTo>
                    <a:pt x="77" y="29"/>
                  </a:lnTo>
                  <a:lnTo>
                    <a:pt x="77" y="29"/>
                  </a:lnTo>
                  <a:lnTo>
                    <a:pt x="78" y="28"/>
                  </a:lnTo>
                  <a:lnTo>
                    <a:pt x="79" y="28"/>
                  </a:lnTo>
                  <a:lnTo>
                    <a:pt x="79" y="28"/>
                  </a:lnTo>
                  <a:lnTo>
                    <a:pt x="80" y="28"/>
                  </a:lnTo>
                  <a:lnTo>
                    <a:pt x="81" y="29"/>
                  </a:lnTo>
                  <a:lnTo>
                    <a:pt x="81" y="28"/>
                  </a:lnTo>
                  <a:lnTo>
                    <a:pt x="81" y="28"/>
                  </a:lnTo>
                  <a:lnTo>
                    <a:pt x="82" y="28"/>
                  </a:lnTo>
                  <a:lnTo>
                    <a:pt x="82" y="28"/>
                  </a:lnTo>
                  <a:lnTo>
                    <a:pt x="84" y="29"/>
                  </a:lnTo>
                  <a:lnTo>
                    <a:pt x="85" y="29"/>
                  </a:lnTo>
                  <a:lnTo>
                    <a:pt x="86" y="29"/>
                  </a:lnTo>
                  <a:lnTo>
                    <a:pt x="86" y="29"/>
                  </a:lnTo>
                  <a:lnTo>
                    <a:pt x="87" y="29"/>
                  </a:lnTo>
                  <a:lnTo>
                    <a:pt x="87" y="29"/>
                  </a:lnTo>
                  <a:lnTo>
                    <a:pt x="88" y="30"/>
                  </a:lnTo>
                  <a:lnTo>
                    <a:pt x="88" y="29"/>
                  </a:lnTo>
                  <a:lnTo>
                    <a:pt x="89" y="29"/>
                  </a:lnTo>
                  <a:lnTo>
                    <a:pt x="92" y="30"/>
                  </a:lnTo>
                  <a:lnTo>
                    <a:pt x="93" y="30"/>
                  </a:lnTo>
                  <a:lnTo>
                    <a:pt x="94" y="31"/>
                  </a:lnTo>
                  <a:lnTo>
                    <a:pt x="94" y="31"/>
                  </a:lnTo>
                  <a:lnTo>
                    <a:pt x="95" y="32"/>
                  </a:lnTo>
                  <a:lnTo>
                    <a:pt x="97" y="31"/>
                  </a:lnTo>
                  <a:lnTo>
                    <a:pt x="97" y="31"/>
                  </a:lnTo>
                  <a:lnTo>
                    <a:pt x="98" y="30"/>
                  </a:lnTo>
                  <a:lnTo>
                    <a:pt x="98" y="29"/>
                  </a:lnTo>
                  <a:lnTo>
                    <a:pt x="99" y="29"/>
                  </a:lnTo>
                  <a:lnTo>
                    <a:pt x="99" y="29"/>
                  </a:lnTo>
                  <a:lnTo>
                    <a:pt x="100" y="29"/>
                  </a:lnTo>
                  <a:lnTo>
                    <a:pt x="101" y="29"/>
                  </a:lnTo>
                  <a:lnTo>
                    <a:pt x="101" y="28"/>
                  </a:lnTo>
                  <a:lnTo>
                    <a:pt x="102" y="28"/>
                  </a:lnTo>
                  <a:lnTo>
                    <a:pt x="102" y="27"/>
                  </a:lnTo>
                  <a:lnTo>
                    <a:pt x="102" y="27"/>
                  </a:lnTo>
                  <a:lnTo>
                    <a:pt x="102" y="26"/>
                  </a:lnTo>
                  <a:lnTo>
                    <a:pt x="102" y="25"/>
                  </a:lnTo>
                  <a:lnTo>
                    <a:pt x="102" y="24"/>
                  </a:lnTo>
                  <a:lnTo>
                    <a:pt x="102" y="23"/>
                  </a:lnTo>
                  <a:lnTo>
                    <a:pt x="101" y="22"/>
                  </a:lnTo>
                  <a:lnTo>
                    <a:pt x="101" y="21"/>
                  </a:lnTo>
                  <a:lnTo>
                    <a:pt x="100" y="21"/>
                  </a:lnTo>
                  <a:lnTo>
                    <a:pt x="99" y="21"/>
                  </a:lnTo>
                  <a:lnTo>
                    <a:pt x="98" y="20"/>
                  </a:lnTo>
                  <a:lnTo>
                    <a:pt x="97" y="20"/>
                  </a:lnTo>
                  <a:lnTo>
                    <a:pt x="97" y="19"/>
                  </a:lnTo>
                  <a:lnTo>
                    <a:pt x="96" y="18"/>
                  </a:lnTo>
                  <a:lnTo>
                    <a:pt x="95" y="17"/>
                  </a:lnTo>
                  <a:lnTo>
                    <a:pt x="95" y="17"/>
                  </a:lnTo>
                  <a:lnTo>
                    <a:pt x="95" y="16"/>
                  </a:lnTo>
                  <a:lnTo>
                    <a:pt x="93" y="16"/>
                  </a:lnTo>
                  <a:lnTo>
                    <a:pt x="93" y="15"/>
                  </a:lnTo>
                  <a:lnTo>
                    <a:pt x="92" y="14"/>
                  </a:lnTo>
                  <a:lnTo>
                    <a:pt x="92" y="13"/>
                  </a:lnTo>
                  <a:lnTo>
                    <a:pt x="92" y="12"/>
                  </a:lnTo>
                  <a:lnTo>
                    <a:pt x="92" y="12"/>
                  </a:lnTo>
                  <a:lnTo>
                    <a:pt x="92" y="11"/>
                  </a:lnTo>
                  <a:lnTo>
                    <a:pt x="91" y="11"/>
                  </a:lnTo>
                  <a:lnTo>
                    <a:pt x="92" y="10"/>
                  </a:lnTo>
                  <a:lnTo>
                    <a:pt x="92" y="9"/>
                  </a:lnTo>
                  <a:lnTo>
                    <a:pt x="92" y="9"/>
                  </a:lnTo>
                  <a:lnTo>
                    <a:pt x="93" y="9"/>
                  </a:lnTo>
                  <a:lnTo>
                    <a:pt x="93" y="9"/>
                  </a:lnTo>
                  <a:lnTo>
                    <a:pt x="93" y="8"/>
                  </a:lnTo>
                  <a:lnTo>
                    <a:pt x="93" y="7"/>
                  </a:lnTo>
                  <a:lnTo>
                    <a:pt x="93" y="6"/>
                  </a:lnTo>
                  <a:lnTo>
                    <a:pt x="93" y="6"/>
                  </a:lnTo>
                  <a:lnTo>
                    <a:pt x="95" y="5"/>
                  </a:lnTo>
                  <a:lnTo>
                    <a:pt x="96" y="2"/>
                  </a:lnTo>
                  <a:lnTo>
                    <a:pt x="96" y="2"/>
                  </a:lnTo>
                  <a:lnTo>
                    <a:pt x="95" y="0"/>
                  </a:lnTo>
                  <a:lnTo>
                    <a:pt x="95" y="0"/>
                  </a:lnTo>
                  <a:lnTo>
                    <a:pt x="96" y="0"/>
                  </a:lnTo>
                  <a:lnTo>
                    <a:pt x="97" y="1"/>
                  </a:lnTo>
                  <a:lnTo>
                    <a:pt x="98" y="1"/>
                  </a:lnTo>
                  <a:lnTo>
                    <a:pt x="99" y="1"/>
                  </a:lnTo>
                  <a:lnTo>
                    <a:pt x="102" y="2"/>
                  </a:lnTo>
                  <a:lnTo>
                    <a:pt x="104" y="2"/>
                  </a:lnTo>
                  <a:lnTo>
                    <a:pt x="105" y="2"/>
                  </a:lnTo>
                  <a:lnTo>
                    <a:pt x="107" y="3"/>
                  </a:lnTo>
                  <a:lnTo>
                    <a:pt x="108" y="3"/>
                  </a:lnTo>
                  <a:lnTo>
                    <a:pt x="110" y="5"/>
                  </a:lnTo>
                  <a:lnTo>
                    <a:pt x="111" y="5"/>
                  </a:lnTo>
                  <a:lnTo>
                    <a:pt x="113" y="6"/>
                  </a:lnTo>
                  <a:lnTo>
                    <a:pt x="115" y="6"/>
                  </a:lnTo>
                  <a:lnTo>
                    <a:pt x="116" y="6"/>
                  </a:lnTo>
                  <a:lnTo>
                    <a:pt x="118" y="6"/>
                  </a:lnTo>
                  <a:lnTo>
                    <a:pt x="121" y="7"/>
                  </a:lnTo>
                  <a:lnTo>
                    <a:pt x="123" y="8"/>
                  </a:lnTo>
                  <a:lnTo>
                    <a:pt x="125" y="8"/>
                  </a:lnTo>
                  <a:lnTo>
                    <a:pt x="126" y="9"/>
                  </a:lnTo>
                  <a:lnTo>
                    <a:pt x="127" y="9"/>
                  </a:lnTo>
                  <a:lnTo>
                    <a:pt x="127" y="9"/>
                  </a:lnTo>
                  <a:lnTo>
                    <a:pt x="129" y="9"/>
                  </a:lnTo>
                  <a:lnTo>
                    <a:pt x="132" y="10"/>
                  </a:lnTo>
                  <a:lnTo>
                    <a:pt x="133" y="10"/>
                  </a:lnTo>
                  <a:lnTo>
                    <a:pt x="135" y="10"/>
                  </a:lnTo>
                  <a:lnTo>
                    <a:pt x="136" y="11"/>
                  </a:lnTo>
                  <a:lnTo>
                    <a:pt x="136" y="12"/>
                  </a:lnTo>
                  <a:lnTo>
                    <a:pt x="136" y="12"/>
                  </a:lnTo>
                  <a:lnTo>
                    <a:pt x="137" y="14"/>
                  </a:lnTo>
                  <a:lnTo>
                    <a:pt x="139" y="14"/>
                  </a:lnTo>
                  <a:lnTo>
                    <a:pt x="140" y="15"/>
                  </a:lnTo>
                  <a:lnTo>
                    <a:pt x="141" y="16"/>
                  </a:lnTo>
                  <a:lnTo>
                    <a:pt x="141" y="17"/>
                  </a:lnTo>
                  <a:lnTo>
                    <a:pt x="142" y="18"/>
                  </a:lnTo>
                  <a:lnTo>
                    <a:pt x="142" y="18"/>
                  </a:lnTo>
                  <a:lnTo>
                    <a:pt x="143" y="19"/>
                  </a:lnTo>
                  <a:lnTo>
                    <a:pt x="143" y="19"/>
                  </a:lnTo>
                  <a:lnTo>
                    <a:pt x="143" y="20"/>
                  </a:lnTo>
                  <a:lnTo>
                    <a:pt x="144" y="20"/>
                  </a:lnTo>
                  <a:lnTo>
                    <a:pt x="145" y="21"/>
                  </a:lnTo>
                  <a:lnTo>
                    <a:pt x="145" y="21"/>
                  </a:lnTo>
                  <a:lnTo>
                    <a:pt x="146" y="21"/>
                  </a:lnTo>
                  <a:lnTo>
                    <a:pt x="147" y="22"/>
                  </a:lnTo>
                  <a:lnTo>
                    <a:pt x="149" y="23"/>
                  </a:lnTo>
                  <a:lnTo>
                    <a:pt x="150" y="23"/>
                  </a:lnTo>
                  <a:lnTo>
                    <a:pt x="152" y="24"/>
                  </a:lnTo>
                  <a:lnTo>
                    <a:pt x="154" y="24"/>
                  </a:lnTo>
                  <a:lnTo>
                    <a:pt x="155" y="24"/>
                  </a:lnTo>
                  <a:lnTo>
                    <a:pt x="156" y="25"/>
                  </a:lnTo>
                  <a:lnTo>
                    <a:pt x="157" y="25"/>
                  </a:lnTo>
                  <a:lnTo>
                    <a:pt x="158" y="26"/>
                  </a:lnTo>
                  <a:lnTo>
                    <a:pt x="159" y="26"/>
                  </a:lnTo>
                  <a:lnTo>
                    <a:pt x="161" y="26"/>
                  </a:lnTo>
                  <a:lnTo>
                    <a:pt x="162" y="26"/>
                  </a:lnTo>
                  <a:lnTo>
                    <a:pt x="162" y="26"/>
                  </a:lnTo>
                  <a:lnTo>
                    <a:pt x="163" y="26"/>
                  </a:lnTo>
                  <a:lnTo>
                    <a:pt x="164" y="26"/>
                  </a:lnTo>
                  <a:lnTo>
                    <a:pt x="165" y="26"/>
                  </a:lnTo>
                  <a:lnTo>
                    <a:pt x="166" y="26"/>
                  </a:lnTo>
                  <a:lnTo>
                    <a:pt x="167" y="25"/>
                  </a:lnTo>
                  <a:lnTo>
                    <a:pt x="167" y="24"/>
                  </a:lnTo>
                  <a:lnTo>
                    <a:pt x="168" y="24"/>
                  </a:lnTo>
                  <a:lnTo>
                    <a:pt x="170" y="24"/>
                  </a:lnTo>
                  <a:lnTo>
                    <a:pt x="170" y="24"/>
                  </a:lnTo>
                  <a:lnTo>
                    <a:pt x="174" y="23"/>
                  </a:lnTo>
                  <a:lnTo>
                    <a:pt x="175" y="23"/>
                  </a:lnTo>
                  <a:lnTo>
                    <a:pt x="176" y="22"/>
                  </a:lnTo>
                  <a:lnTo>
                    <a:pt x="176" y="22"/>
                  </a:lnTo>
                  <a:lnTo>
                    <a:pt x="177" y="22"/>
                  </a:lnTo>
                  <a:lnTo>
                    <a:pt x="179" y="22"/>
                  </a:lnTo>
                  <a:lnTo>
                    <a:pt x="181" y="23"/>
                  </a:lnTo>
                  <a:lnTo>
                    <a:pt x="183" y="23"/>
                  </a:lnTo>
                  <a:lnTo>
                    <a:pt x="185" y="23"/>
                  </a:lnTo>
                  <a:lnTo>
                    <a:pt x="186" y="24"/>
                  </a:lnTo>
                  <a:lnTo>
                    <a:pt x="187" y="24"/>
                  </a:lnTo>
                  <a:lnTo>
                    <a:pt x="189" y="24"/>
                  </a:lnTo>
                  <a:lnTo>
                    <a:pt x="191" y="24"/>
                  </a:lnTo>
                  <a:lnTo>
                    <a:pt x="192" y="24"/>
                  </a:lnTo>
                  <a:lnTo>
                    <a:pt x="194" y="25"/>
                  </a:lnTo>
                  <a:lnTo>
                    <a:pt x="196" y="25"/>
                  </a:lnTo>
                  <a:lnTo>
                    <a:pt x="198" y="27"/>
                  </a:lnTo>
                  <a:lnTo>
                    <a:pt x="199" y="28"/>
                  </a:lnTo>
                  <a:lnTo>
                    <a:pt x="200" y="28"/>
                  </a:lnTo>
                  <a:lnTo>
                    <a:pt x="202" y="28"/>
                  </a:lnTo>
                  <a:lnTo>
                    <a:pt x="204" y="28"/>
                  </a:lnTo>
                  <a:lnTo>
                    <a:pt x="206" y="29"/>
                  </a:lnTo>
                  <a:lnTo>
                    <a:pt x="208" y="29"/>
                  </a:lnTo>
                  <a:lnTo>
                    <a:pt x="208" y="29"/>
                  </a:lnTo>
                  <a:lnTo>
                    <a:pt x="210" y="30"/>
                  </a:lnTo>
                  <a:lnTo>
                    <a:pt x="211" y="31"/>
                  </a:lnTo>
                  <a:lnTo>
                    <a:pt x="211" y="32"/>
                  </a:lnTo>
                  <a:lnTo>
                    <a:pt x="211" y="33"/>
                  </a:lnTo>
                  <a:lnTo>
                    <a:pt x="212" y="33"/>
                  </a:lnTo>
                  <a:lnTo>
                    <a:pt x="213" y="33"/>
                  </a:lnTo>
                  <a:lnTo>
                    <a:pt x="213" y="34"/>
                  </a:lnTo>
                  <a:lnTo>
                    <a:pt x="215" y="34"/>
                  </a:lnTo>
                  <a:lnTo>
                    <a:pt x="218" y="36"/>
                  </a:lnTo>
                  <a:lnTo>
                    <a:pt x="220" y="37"/>
                  </a:lnTo>
                  <a:lnTo>
                    <a:pt x="221" y="37"/>
                  </a:lnTo>
                  <a:lnTo>
                    <a:pt x="222" y="37"/>
                  </a:lnTo>
                  <a:lnTo>
                    <a:pt x="224" y="37"/>
                  </a:lnTo>
                  <a:lnTo>
                    <a:pt x="227" y="37"/>
                  </a:lnTo>
                  <a:lnTo>
                    <a:pt x="230" y="37"/>
                  </a:lnTo>
                  <a:lnTo>
                    <a:pt x="231" y="38"/>
                  </a:lnTo>
                  <a:lnTo>
                    <a:pt x="233" y="38"/>
                  </a:lnTo>
                  <a:lnTo>
                    <a:pt x="236" y="38"/>
                  </a:lnTo>
                  <a:lnTo>
                    <a:pt x="238" y="40"/>
                  </a:lnTo>
                  <a:lnTo>
                    <a:pt x="239" y="38"/>
                  </a:lnTo>
                  <a:lnTo>
                    <a:pt x="240" y="38"/>
                  </a:lnTo>
                  <a:lnTo>
                    <a:pt x="242" y="40"/>
                  </a:lnTo>
                  <a:lnTo>
                    <a:pt x="243" y="40"/>
                  </a:lnTo>
                  <a:lnTo>
                    <a:pt x="245" y="40"/>
                  </a:lnTo>
                  <a:lnTo>
                    <a:pt x="246" y="40"/>
                  </a:lnTo>
                  <a:lnTo>
                    <a:pt x="249" y="37"/>
                  </a:lnTo>
                  <a:lnTo>
                    <a:pt x="250" y="36"/>
                  </a:lnTo>
                  <a:lnTo>
                    <a:pt x="251" y="37"/>
                  </a:lnTo>
                  <a:lnTo>
                    <a:pt x="251" y="36"/>
                  </a:lnTo>
                  <a:lnTo>
                    <a:pt x="252" y="36"/>
                  </a:lnTo>
                  <a:lnTo>
                    <a:pt x="254" y="36"/>
                  </a:lnTo>
                  <a:lnTo>
                    <a:pt x="255" y="36"/>
                  </a:lnTo>
                  <a:lnTo>
                    <a:pt x="255" y="36"/>
                  </a:lnTo>
                  <a:lnTo>
                    <a:pt x="257" y="36"/>
                  </a:lnTo>
                  <a:lnTo>
                    <a:pt x="259" y="34"/>
                  </a:lnTo>
                  <a:lnTo>
                    <a:pt x="260" y="34"/>
                  </a:lnTo>
                  <a:lnTo>
                    <a:pt x="263" y="35"/>
                  </a:lnTo>
                  <a:lnTo>
                    <a:pt x="264" y="34"/>
                  </a:lnTo>
                  <a:lnTo>
                    <a:pt x="264" y="34"/>
                  </a:lnTo>
                  <a:lnTo>
                    <a:pt x="265" y="33"/>
                  </a:lnTo>
                  <a:lnTo>
                    <a:pt x="265" y="32"/>
                  </a:lnTo>
                  <a:lnTo>
                    <a:pt x="265" y="31"/>
                  </a:lnTo>
                  <a:lnTo>
                    <a:pt x="266" y="30"/>
                  </a:lnTo>
                  <a:lnTo>
                    <a:pt x="267" y="29"/>
                  </a:lnTo>
                  <a:lnTo>
                    <a:pt x="268" y="28"/>
                  </a:lnTo>
                  <a:lnTo>
                    <a:pt x="269" y="27"/>
                  </a:lnTo>
                  <a:lnTo>
                    <a:pt x="270" y="27"/>
                  </a:lnTo>
                  <a:lnTo>
                    <a:pt x="271" y="25"/>
                  </a:lnTo>
                  <a:lnTo>
                    <a:pt x="272" y="25"/>
                  </a:lnTo>
                  <a:lnTo>
                    <a:pt x="273" y="24"/>
                  </a:lnTo>
                  <a:lnTo>
                    <a:pt x="274" y="25"/>
                  </a:lnTo>
                  <a:lnTo>
                    <a:pt x="276" y="25"/>
                  </a:lnTo>
                  <a:lnTo>
                    <a:pt x="277" y="25"/>
                  </a:lnTo>
                  <a:lnTo>
                    <a:pt x="278" y="25"/>
                  </a:lnTo>
                  <a:lnTo>
                    <a:pt x="281" y="26"/>
                  </a:lnTo>
                  <a:lnTo>
                    <a:pt x="282" y="26"/>
                  </a:lnTo>
                  <a:lnTo>
                    <a:pt x="284" y="27"/>
                  </a:lnTo>
                  <a:lnTo>
                    <a:pt x="287" y="29"/>
                  </a:lnTo>
                  <a:lnTo>
                    <a:pt x="288" y="29"/>
                  </a:lnTo>
                  <a:lnTo>
                    <a:pt x="289" y="29"/>
                  </a:lnTo>
                  <a:lnTo>
                    <a:pt x="291" y="30"/>
                  </a:lnTo>
                  <a:lnTo>
                    <a:pt x="292" y="30"/>
                  </a:lnTo>
                  <a:lnTo>
                    <a:pt x="293" y="29"/>
                  </a:lnTo>
                  <a:lnTo>
                    <a:pt x="293" y="29"/>
                  </a:lnTo>
                  <a:lnTo>
                    <a:pt x="295" y="28"/>
                  </a:lnTo>
                  <a:lnTo>
                    <a:pt x="296" y="28"/>
                  </a:lnTo>
                  <a:lnTo>
                    <a:pt x="298" y="28"/>
                  </a:lnTo>
                  <a:lnTo>
                    <a:pt x="300" y="29"/>
                  </a:lnTo>
                  <a:lnTo>
                    <a:pt x="301" y="30"/>
                  </a:lnTo>
                  <a:lnTo>
                    <a:pt x="302" y="3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3" name="Freeform 1369"/>
            <p:cNvSpPr>
              <a:spLocks/>
            </p:cNvSpPr>
            <p:nvPr/>
          </p:nvSpPr>
          <p:spPr bwMode="auto">
            <a:xfrm>
              <a:off x="4605338" y="755651"/>
              <a:ext cx="1588" cy="1588"/>
            </a:xfrm>
            <a:custGeom>
              <a:avLst/>
              <a:gdLst>
                <a:gd name="T0" fmla="*/ 1 w 1"/>
                <a:gd name="T1" fmla="*/ 0 h 1"/>
                <a:gd name="T2" fmla="*/ 0 w 1"/>
                <a:gd name="T3" fmla="*/ 1 h 1"/>
                <a:gd name="T4" fmla="*/ 0 w 1"/>
                <a:gd name="T5" fmla="*/ 0 h 1"/>
                <a:gd name="T6" fmla="*/ 0 w 1"/>
                <a:gd name="T7" fmla="*/ 0 h 1"/>
                <a:gd name="T8" fmla="*/ 0 w 1"/>
                <a:gd name="T9" fmla="*/ 0 h 1"/>
                <a:gd name="T10" fmla="*/ 1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lnTo>
                    <a:pt x="0" y="1"/>
                  </a:lnTo>
                  <a:lnTo>
                    <a:pt x="0" y="0"/>
                  </a:lnTo>
                  <a:lnTo>
                    <a:pt x="0" y="0"/>
                  </a:lnTo>
                  <a:lnTo>
                    <a:pt x="0"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4" name="Freeform 1370"/>
            <p:cNvSpPr>
              <a:spLocks/>
            </p:cNvSpPr>
            <p:nvPr/>
          </p:nvSpPr>
          <p:spPr bwMode="auto">
            <a:xfrm>
              <a:off x="4930775" y="654051"/>
              <a:ext cx="65088" cy="65088"/>
            </a:xfrm>
            <a:custGeom>
              <a:avLst/>
              <a:gdLst>
                <a:gd name="T0" fmla="*/ 22 w 41"/>
                <a:gd name="T1" fmla="*/ 39 h 41"/>
                <a:gd name="T2" fmla="*/ 22 w 41"/>
                <a:gd name="T3" fmla="*/ 39 h 41"/>
                <a:gd name="T4" fmla="*/ 22 w 41"/>
                <a:gd name="T5" fmla="*/ 36 h 41"/>
                <a:gd name="T6" fmla="*/ 21 w 41"/>
                <a:gd name="T7" fmla="*/ 34 h 41"/>
                <a:gd name="T8" fmla="*/ 21 w 41"/>
                <a:gd name="T9" fmla="*/ 28 h 41"/>
                <a:gd name="T10" fmla="*/ 21 w 41"/>
                <a:gd name="T11" fmla="*/ 23 h 41"/>
                <a:gd name="T12" fmla="*/ 16 w 41"/>
                <a:gd name="T13" fmla="*/ 19 h 41"/>
                <a:gd name="T14" fmla="*/ 14 w 41"/>
                <a:gd name="T15" fmla="*/ 16 h 41"/>
                <a:gd name="T16" fmla="*/ 11 w 41"/>
                <a:gd name="T17" fmla="*/ 13 h 41"/>
                <a:gd name="T18" fmla="*/ 9 w 41"/>
                <a:gd name="T19" fmla="*/ 11 h 41"/>
                <a:gd name="T20" fmla="*/ 7 w 41"/>
                <a:gd name="T21" fmla="*/ 8 h 41"/>
                <a:gd name="T22" fmla="*/ 4 w 41"/>
                <a:gd name="T23" fmla="*/ 5 h 41"/>
                <a:gd name="T24" fmla="*/ 2 w 41"/>
                <a:gd name="T25" fmla="*/ 3 h 41"/>
                <a:gd name="T26" fmla="*/ 0 w 41"/>
                <a:gd name="T27" fmla="*/ 2 h 41"/>
                <a:gd name="T28" fmla="*/ 4 w 41"/>
                <a:gd name="T29" fmla="*/ 1 h 41"/>
                <a:gd name="T30" fmla="*/ 8 w 41"/>
                <a:gd name="T31" fmla="*/ 1 h 41"/>
                <a:gd name="T32" fmla="*/ 9 w 41"/>
                <a:gd name="T33" fmla="*/ 0 h 41"/>
                <a:gd name="T34" fmla="*/ 12 w 41"/>
                <a:gd name="T35" fmla="*/ 1 h 41"/>
                <a:gd name="T36" fmla="*/ 15 w 41"/>
                <a:gd name="T37" fmla="*/ 2 h 41"/>
                <a:gd name="T38" fmla="*/ 16 w 41"/>
                <a:gd name="T39" fmla="*/ 3 h 41"/>
                <a:gd name="T40" fmla="*/ 18 w 41"/>
                <a:gd name="T41" fmla="*/ 4 h 41"/>
                <a:gd name="T42" fmla="*/ 19 w 41"/>
                <a:gd name="T43" fmla="*/ 4 h 41"/>
                <a:gd name="T44" fmla="*/ 21 w 41"/>
                <a:gd name="T45" fmla="*/ 4 h 41"/>
                <a:gd name="T46" fmla="*/ 25 w 41"/>
                <a:gd name="T47" fmla="*/ 6 h 41"/>
                <a:gd name="T48" fmla="*/ 27 w 41"/>
                <a:gd name="T49" fmla="*/ 7 h 41"/>
                <a:gd name="T50" fmla="*/ 29 w 41"/>
                <a:gd name="T51" fmla="*/ 8 h 41"/>
                <a:gd name="T52" fmla="*/ 29 w 41"/>
                <a:gd name="T53" fmla="*/ 11 h 41"/>
                <a:gd name="T54" fmla="*/ 29 w 41"/>
                <a:gd name="T55" fmla="*/ 13 h 41"/>
                <a:gd name="T56" fmla="*/ 31 w 41"/>
                <a:gd name="T57" fmla="*/ 14 h 41"/>
                <a:gd name="T58" fmla="*/ 33 w 41"/>
                <a:gd name="T59" fmla="*/ 16 h 41"/>
                <a:gd name="T60" fmla="*/ 34 w 41"/>
                <a:gd name="T61" fmla="*/ 17 h 41"/>
                <a:gd name="T62" fmla="*/ 34 w 41"/>
                <a:gd name="T63" fmla="*/ 19 h 41"/>
                <a:gd name="T64" fmla="*/ 35 w 41"/>
                <a:gd name="T65" fmla="*/ 20 h 41"/>
                <a:gd name="T66" fmla="*/ 38 w 41"/>
                <a:gd name="T67" fmla="*/ 22 h 41"/>
                <a:gd name="T68" fmla="*/ 39 w 41"/>
                <a:gd name="T69" fmla="*/ 26 h 41"/>
                <a:gd name="T70" fmla="*/ 41 w 41"/>
                <a:gd name="T71" fmla="*/ 29 h 41"/>
                <a:gd name="T72" fmla="*/ 37 w 41"/>
                <a:gd name="T73" fmla="*/ 28 h 41"/>
                <a:gd name="T74" fmla="*/ 36 w 41"/>
                <a:gd name="T75" fmla="*/ 28 h 41"/>
                <a:gd name="T76" fmla="*/ 34 w 41"/>
                <a:gd name="T77" fmla="*/ 28 h 41"/>
                <a:gd name="T78" fmla="*/ 33 w 41"/>
                <a:gd name="T79" fmla="*/ 28 h 41"/>
                <a:gd name="T80" fmla="*/ 32 w 41"/>
                <a:gd name="T81" fmla="*/ 29 h 41"/>
                <a:gd name="T82" fmla="*/ 31 w 41"/>
                <a:gd name="T83" fmla="*/ 27 h 41"/>
                <a:gd name="T84" fmla="*/ 29 w 41"/>
                <a:gd name="T85" fmla="*/ 28 h 41"/>
                <a:gd name="T86" fmla="*/ 29 w 41"/>
                <a:gd name="T87" fmla="*/ 30 h 41"/>
                <a:gd name="T88" fmla="*/ 30 w 41"/>
                <a:gd name="T89" fmla="*/ 33 h 41"/>
                <a:gd name="T90" fmla="*/ 28 w 41"/>
                <a:gd name="T91" fmla="*/ 36 h 41"/>
                <a:gd name="T92" fmla="*/ 26 w 41"/>
                <a:gd name="T93" fmla="*/ 38 h 41"/>
                <a:gd name="T94" fmla="*/ 26 w 41"/>
                <a:gd name="T95" fmla="*/ 40 h 41"/>
                <a:gd name="T96" fmla="*/ 24 w 41"/>
                <a:gd name="T97" fmla="*/ 4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 h="41">
                  <a:moveTo>
                    <a:pt x="23" y="41"/>
                  </a:moveTo>
                  <a:lnTo>
                    <a:pt x="22" y="40"/>
                  </a:lnTo>
                  <a:lnTo>
                    <a:pt x="22" y="39"/>
                  </a:lnTo>
                  <a:lnTo>
                    <a:pt x="21" y="39"/>
                  </a:lnTo>
                  <a:lnTo>
                    <a:pt x="21" y="39"/>
                  </a:lnTo>
                  <a:lnTo>
                    <a:pt x="22" y="39"/>
                  </a:lnTo>
                  <a:lnTo>
                    <a:pt x="22" y="38"/>
                  </a:lnTo>
                  <a:lnTo>
                    <a:pt x="22" y="37"/>
                  </a:lnTo>
                  <a:lnTo>
                    <a:pt x="22" y="36"/>
                  </a:lnTo>
                  <a:lnTo>
                    <a:pt x="21" y="36"/>
                  </a:lnTo>
                  <a:lnTo>
                    <a:pt x="21" y="35"/>
                  </a:lnTo>
                  <a:lnTo>
                    <a:pt x="21" y="34"/>
                  </a:lnTo>
                  <a:lnTo>
                    <a:pt x="21" y="32"/>
                  </a:lnTo>
                  <a:lnTo>
                    <a:pt x="21" y="29"/>
                  </a:lnTo>
                  <a:lnTo>
                    <a:pt x="21" y="28"/>
                  </a:lnTo>
                  <a:lnTo>
                    <a:pt x="21" y="27"/>
                  </a:lnTo>
                  <a:lnTo>
                    <a:pt x="21" y="24"/>
                  </a:lnTo>
                  <a:lnTo>
                    <a:pt x="21" y="23"/>
                  </a:lnTo>
                  <a:lnTo>
                    <a:pt x="19" y="22"/>
                  </a:lnTo>
                  <a:lnTo>
                    <a:pt x="18" y="20"/>
                  </a:lnTo>
                  <a:lnTo>
                    <a:pt x="16" y="19"/>
                  </a:lnTo>
                  <a:lnTo>
                    <a:pt x="15" y="18"/>
                  </a:lnTo>
                  <a:lnTo>
                    <a:pt x="14" y="17"/>
                  </a:lnTo>
                  <a:lnTo>
                    <a:pt x="14" y="16"/>
                  </a:lnTo>
                  <a:lnTo>
                    <a:pt x="13" y="16"/>
                  </a:lnTo>
                  <a:lnTo>
                    <a:pt x="12" y="15"/>
                  </a:lnTo>
                  <a:lnTo>
                    <a:pt x="11" y="13"/>
                  </a:lnTo>
                  <a:lnTo>
                    <a:pt x="10" y="12"/>
                  </a:lnTo>
                  <a:lnTo>
                    <a:pt x="10" y="12"/>
                  </a:lnTo>
                  <a:lnTo>
                    <a:pt x="9" y="11"/>
                  </a:lnTo>
                  <a:lnTo>
                    <a:pt x="8" y="10"/>
                  </a:lnTo>
                  <a:lnTo>
                    <a:pt x="7" y="9"/>
                  </a:lnTo>
                  <a:lnTo>
                    <a:pt x="7" y="8"/>
                  </a:lnTo>
                  <a:lnTo>
                    <a:pt x="6" y="7"/>
                  </a:lnTo>
                  <a:lnTo>
                    <a:pt x="5" y="6"/>
                  </a:lnTo>
                  <a:lnTo>
                    <a:pt x="4" y="5"/>
                  </a:lnTo>
                  <a:lnTo>
                    <a:pt x="4" y="4"/>
                  </a:lnTo>
                  <a:lnTo>
                    <a:pt x="3" y="3"/>
                  </a:lnTo>
                  <a:lnTo>
                    <a:pt x="2" y="3"/>
                  </a:lnTo>
                  <a:lnTo>
                    <a:pt x="1" y="3"/>
                  </a:lnTo>
                  <a:lnTo>
                    <a:pt x="0" y="3"/>
                  </a:lnTo>
                  <a:lnTo>
                    <a:pt x="0" y="2"/>
                  </a:lnTo>
                  <a:lnTo>
                    <a:pt x="2" y="1"/>
                  </a:lnTo>
                  <a:lnTo>
                    <a:pt x="3" y="1"/>
                  </a:lnTo>
                  <a:lnTo>
                    <a:pt x="4" y="1"/>
                  </a:lnTo>
                  <a:lnTo>
                    <a:pt x="6" y="1"/>
                  </a:lnTo>
                  <a:lnTo>
                    <a:pt x="7" y="1"/>
                  </a:lnTo>
                  <a:lnTo>
                    <a:pt x="8" y="1"/>
                  </a:lnTo>
                  <a:lnTo>
                    <a:pt x="8" y="0"/>
                  </a:lnTo>
                  <a:lnTo>
                    <a:pt x="9" y="0"/>
                  </a:lnTo>
                  <a:lnTo>
                    <a:pt x="9" y="0"/>
                  </a:lnTo>
                  <a:lnTo>
                    <a:pt x="10" y="0"/>
                  </a:lnTo>
                  <a:lnTo>
                    <a:pt x="11" y="0"/>
                  </a:lnTo>
                  <a:lnTo>
                    <a:pt x="12" y="1"/>
                  </a:lnTo>
                  <a:lnTo>
                    <a:pt x="13" y="1"/>
                  </a:lnTo>
                  <a:lnTo>
                    <a:pt x="14" y="2"/>
                  </a:lnTo>
                  <a:lnTo>
                    <a:pt x="15" y="2"/>
                  </a:lnTo>
                  <a:lnTo>
                    <a:pt x="15" y="2"/>
                  </a:lnTo>
                  <a:lnTo>
                    <a:pt x="15" y="3"/>
                  </a:lnTo>
                  <a:lnTo>
                    <a:pt x="16" y="3"/>
                  </a:lnTo>
                  <a:lnTo>
                    <a:pt x="18" y="3"/>
                  </a:lnTo>
                  <a:lnTo>
                    <a:pt x="18" y="3"/>
                  </a:lnTo>
                  <a:lnTo>
                    <a:pt x="18" y="4"/>
                  </a:lnTo>
                  <a:lnTo>
                    <a:pt x="18" y="4"/>
                  </a:lnTo>
                  <a:lnTo>
                    <a:pt x="19" y="4"/>
                  </a:lnTo>
                  <a:lnTo>
                    <a:pt x="19" y="4"/>
                  </a:lnTo>
                  <a:lnTo>
                    <a:pt x="19" y="5"/>
                  </a:lnTo>
                  <a:lnTo>
                    <a:pt x="21" y="5"/>
                  </a:lnTo>
                  <a:lnTo>
                    <a:pt x="21" y="4"/>
                  </a:lnTo>
                  <a:lnTo>
                    <a:pt x="22" y="4"/>
                  </a:lnTo>
                  <a:lnTo>
                    <a:pt x="24" y="5"/>
                  </a:lnTo>
                  <a:lnTo>
                    <a:pt x="25" y="6"/>
                  </a:lnTo>
                  <a:lnTo>
                    <a:pt x="26" y="7"/>
                  </a:lnTo>
                  <a:lnTo>
                    <a:pt x="26" y="7"/>
                  </a:lnTo>
                  <a:lnTo>
                    <a:pt x="27" y="7"/>
                  </a:lnTo>
                  <a:lnTo>
                    <a:pt x="27" y="7"/>
                  </a:lnTo>
                  <a:lnTo>
                    <a:pt x="28" y="7"/>
                  </a:lnTo>
                  <a:lnTo>
                    <a:pt x="29" y="8"/>
                  </a:lnTo>
                  <a:lnTo>
                    <a:pt x="29" y="9"/>
                  </a:lnTo>
                  <a:lnTo>
                    <a:pt x="29" y="10"/>
                  </a:lnTo>
                  <a:lnTo>
                    <a:pt x="29" y="11"/>
                  </a:lnTo>
                  <a:lnTo>
                    <a:pt x="29" y="12"/>
                  </a:lnTo>
                  <a:lnTo>
                    <a:pt x="29" y="12"/>
                  </a:lnTo>
                  <a:lnTo>
                    <a:pt x="29" y="13"/>
                  </a:lnTo>
                  <a:lnTo>
                    <a:pt x="29" y="13"/>
                  </a:lnTo>
                  <a:lnTo>
                    <a:pt x="30" y="14"/>
                  </a:lnTo>
                  <a:lnTo>
                    <a:pt x="31" y="14"/>
                  </a:lnTo>
                  <a:lnTo>
                    <a:pt x="32" y="15"/>
                  </a:lnTo>
                  <a:lnTo>
                    <a:pt x="33" y="16"/>
                  </a:lnTo>
                  <a:lnTo>
                    <a:pt x="33" y="16"/>
                  </a:lnTo>
                  <a:lnTo>
                    <a:pt x="34" y="16"/>
                  </a:lnTo>
                  <a:lnTo>
                    <a:pt x="34" y="16"/>
                  </a:lnTo>
                  <a:lnTo>
                    <a:pt x="34" y="17"/>
                  </a:lnTo>
                  <a:lnTo>
                    <a:pt x="33" y="18"/>
                  </a:lnTo>
                  <a:lnTo>
                    <a:pt x="34" y="18"/>
                  </a:lnTo>
                  <a:lnTo>
                    <a:pt x="34" y="19"/>
                  </a:lnTo>
                  <a:lnTo>
                    <a:pt x="34" y="19"/>
                  </a:lnTo>
                  <a:lnTo>
                    <a:pt x="34" y="20"/>
                  </a:lnTo>
                  <a:lnTo>
                    <a:pt x="35" y="20"/>
                  </a:lnTo>
                  <a:lnTo>
                    <a:pt x="36" y="21"/>
                  </a:lnTo>
                  <a:lnTo>
                    <a:pt x="38" y="22"/>
                  </a:lnTo>
                  <a:lnTo>
                    <a:pt x="38" y="22"/>
                  </a:lnTo>
                  <a:lnTo>
                    <a:pt x="39" y="23"/>
                  </a:lnTo>
                  <a:lnTo>
                    <a:pt x="39" y="24"/>
                  </a:lnTo>
                  <a:lnTo>
                    <a:pt x="39" y="26"/>
                  </a:lnTo>
                  <a:lnTo>
                    <a:pt x="41" y="28"/>
                  </a:lnTo>
                  <a:lnTo>
                    <a:pt x="41" y="28"/>
                  </a:lnTo>
                  <a:lnTo>
                    <a:pt x="41" y="29"/>
                  </a:lnTo>
                  <a:lnTo>
                    <a:pt x="39" y="29"/>
                  </a:lnTo>
                  <a:lnTo>
                    <a:pt x="38" y="29"/>
                  </a:lnTo>
                  <a:lnTo>
                    <a:pt x="37" y="28"/>
                  </a:lnTo>
                  <a:lnTo>
                    <a:pt x="37" y="28"/>
                  </a:lnTo>
                  <a:lnTo>
                    <a:pt x="37" y="28"/>
                  </a:lnTo>
                  <a:lnTo>
                    <a:pt x="36" y="28"/>
                  </a:lnTo>
                  <a:lnTo>
                    <a:pt x="35" y="28"/>
                  </a:lnTo>
                  <a:lnTo>
                    <a:pt x="35" y="28"/>
                  </a:lnTo>
                  <a:lnTo>
                    <a:pt x="34" y="28"/>
                  </a:lnTo>
                  <a:lnTo>
                    <a:pt x="34" y="28"/>
                  </a:lnTo>
                  <a:lnTo>
                    <a:pt x="34" y="28"/>
                  </a:lnTo>
                  <a:lnTo>
                    <a:pt x="33" y="28"/>
                  </a:lnTo>
                  <a:lnTo>
                    <a:pt x="33" y="27"/>
                  </a:lnTo>
                  <a:lnTo>
                    <a:pt x="32" y="28"/>
                  </a:lnTo>
                  <a:lnTo>
                    <a:pt x="32" y="29"/>
                  </a:lnTo>
                  <a:lnTo>
                    <a:pt x="32" y="29"/>
                  </a:lnTo>
                  <a:lnTo>
                    <a:pt x="31" y="27"/>
                  </a:lnTo>
                  <a:lnTo>
                    <a:pt x="31" y="27"/>
                  </a:lnTo>
                  <a:lnTo>
                    <a:pt x="31" y="27"/>
                  </a:lnTo>
                  <a:lnTo>
                    <a:pt x="30" y="27"/>
                  </a:lnTo>
                  <a:lnTo>
                    <a:pt x="29" y="28"/>
                  </a:lnTo>
                  <a:lnTo>
                    <a:pt x="29" y="28"/>
                  </a:lnTo>
                  <a:lnTo>
                    <a:pt x="29" y="29"/>
                  </a:lnTo>
                  <a:lnTo>
                    <a:pt x="29" y="30"/>
                  </a:lnTo>
                  <a:lnTo>
                    <a:pt x="30" y="31"/>
                  </a:lnTo>
                  <a:lnTo>
                    <a:pt x="30" y="32"/>
                  </a:lnTo>
                  <a:lnTo>
                    <a:pt x="30" y="33"/>
                  </a:lnTo>
                  <a:lnTo>
                    <a:pt x="29" y="34"/>
                  </a:lnTo>
                  <a:lnTo>
                    <a:pt x="28" y="34"/>
                  </a:lnTo>
                  <a:lnTo>
                    <a:pt x="28" y="36"/>
                  </a:lnTo>
                  <a:lnTo>
                    <a:pt x="27" y="36"/>
                  </a:lnTo>
                  <a:lnTo>
                    <a:pt x="26" y="37"/>
                  </a:lnTo>
                  <a:lnTo>
                    <a:pt x="26" y="38"/>
                  </a:lnTo>
                  <a:lnTo>
                    <a:pt x="26" y="39"/>
                  </a:lnTo>
                  <a:lnTo>
                    <a:pt x="26" y="39"/>
                  </a:lnTo>
                  <a:lnTo>
                    <a:pt x="26" y="40"/>
                  </a:lnTo>
                  <a:lnTo>
                    <a:pt x="26" y="40"/>
                  </a:lnTo>
                  <a:lnTo>
                    <a:pt x="26" y="40"/>
                  </a:lnTo>
                  <a:lnTo>
                    <a:pt x="24" y="40"/>
                  </a:lnTo>
                  <a:lnTo>
                    <a:pt x="23" y="40"/>
                  </a:lnTo>
                  <a:lnTo>
                    <a:pt x="23" y="4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5" name="Freeform 1371"/>
            <p:cNvSpPr>
              <a:spLocks noEditPoints="1"/>
            </p:cNvSpPr>
            <p:nvPr/>
          </p:nvSpPr>
          <p:spPr bwMode="auto">
            <a:xfrm>
              <a:off x="2305050" y="998538"/>
              <a:ext cx="515938" cy="400050"/>
            </a:xfrm>
            <a:custGeom>
              <a:avLst/>
              <a:gdLst>
                <a:gd name="T0" fmla="*/ 323 w 325"/>
                <a:gd name="T1" fmla="*/ 169 h 252"/>
                <a:gd name="T2" fmla="*/ 87 w 325"/>
                <a:gd name="T3" fmla="*/ 152 h 252"/>
                <a:gd name="T4" fmla="*/ 32 w 325"/>
                <a:gd name="T5" fmla="*/ 113 h 252"/>
                <a:gd name="T6" fmla="*/ 27 w 325"/>
                <a:gd name="T7" fmla="*/ 109 h 252"/>
                <a:gd name="T8" fmla="*/ 43 w 325"/>
                <a:gd name="T9" fmla="*/ 95 h 252"/>
                <a:gd name="T10" fmla="*/ 40 w 325"/>
                <a:gd name="T11" fmla="*/ 55 h 252"/>
                <a:gd name="T12" fmla="*/ 30 w 325"/>
                <a:gd name="T13" fmla="*/ 43 h 252"/>
                <a:gd name="T14" fmla="*/ 51 w 325"/>
                <a:gd name="T15" fmla="*/ 12 h 252"/>
                <a:gd name="T16" fmla="*/ 104 w 325"/>
                <a:gd name="T17" fmla="*/ 12 h 252"/>
                <a:gd name="T18" fmla="*/ 132 w 325"/>
                <a:gd name="T19" fmla="*/ 26 h 252"/>
                <a:gd name="T20" fmla="*/ 146 w 325"/>
                <a:gd name="T21" fmla="*/ 50 h 252"/>
                <a:gd name="T22" fmla="*/ 165 w 325"/>
                <a:gd name="T23" fmla="*/ 40 h 252"/>
                <a:gd name="T24" fmla="*/ 179 w 325"/>
                <a:gd name="T25" fmla="*/ 51 h 252"/>
                <a:gd name="T26" fmla="*/ 187 w 325"/>
                <a:gd name="T27" fmla="*/ 74 h 252"/>
                <a:gd name="T28" fmla="*/ 195 w 325"/>
                <a:gd name="T29" fmla="*/ 90 h 252"/>
                <a:gd name="T30" fmla="*/ 204 w 325"/>
                <a:gd name="T31" fmla="*/ 106 h 252"/>
                <a:gd name="T32" fmla="*/ 196 w 325"/>
                <a:gd name="T33" fmla="*/ 152 h 252"/>
                <a:gd name="T34" fmla="*/ 196 w 325"/>
                <a:gd name="T35" fmla="*/ 155 h 252"/>
                <a:gd name="T36" fmla="*/ 212 w 325"/>
                <a:gd name="T37" fmla="*/ 192 h 252"/>
                <a:gd name="T38" fmla="*/ 226 w 325"/>
                <a:gd name="T39" fmla="*/ 202 h 252"/>
                <a:gd name="T40" fmla="*/ 257 w 325"/>
                <a:gd name="T41" fmla="*/ 193 h 252"/>
                <a:gd name="T42" fmla="*/ 263 w 325"/>
                <a:gd name="T43" fmla="*/ 192 h 252"/>
                <a:gd name="T44" fmla="*/ 279 w 325"/>
                <a:gd name="T45" fmla="*/ 166 h 252"/>
                <a:gd name="T46" fmla="*/ 313 w 325"/>
                <a:gd name="T47" fmla="*/ 154 h 252"/>
                <a:gd name="T48" fmla="*/ 322 w 325"/>
                <a:gd name="T49" fmla="*/ 154 h 252"/>
                <a:gd name="T50" fmla="*/ 314 w 325"/>
                <a:gd name="T51" fmla="*/ 178 h 252"/>
                <a:gd name="T52" fmla="*/ 311 w 325"/>
                <a:gd name="T53" fmla="*/ 186 h 252"/>
                <a:gd name="T54" fmla="*/ 305 w 325"/>
                <a:gd name="T55" fmla="*/ 192 h 252"/>
                <a:gd name="T56" fmla="*/ 291 w 325"/>
                <a:gd name="T57" fmla="*/ 204 h 252"/>
                <a:gd name="T58" fmla="*/ 263 w 325"/>
                <a:gd name="T59" fmla="*/ 216 h 252"/>
                <a:gd name="T60" fmla="*/ 267 w 325"/>
                <a:gd name="T61" fmla="*/ 231 h 252"/>
                <a:gd name="T62" fmla="*/ 248 w 325"/>
                <a:gd name="T63" fmla="*/ 248 h 252"/>
                <a:gd name="T64" fmla="*/ 225 w 325"/>
                <a:gd name="T65" fmla="*/ 228 h 252"/>
                <a:gd name="T66" fmla="*/ 220 w 325"/>
                <a:gd name="T67" fmla="*/ 226 h 252"/>
                <a:gd name="T68" fmla="*/ 206 w 325"/>
                <a:gd name="T69" fmla="*/ 234 h 252"/>
                <a:gd name="T70" fmla="*/ 152 w 325"/>
                <a:gd name="T71" fmla="*/ 217 h 252"/>
                <a:gd name="T72" fmla="*/ 116 w 325"/>
                <a:gd name="T73" fmla="*/ 198 h 252"/>
                <a:gd name="T74" fmla="*/ 96 w 325"/>
                <a:gd name="T75" fmla="*/ 170 h 252"/>
                <a:gd name="T76" fmla="*/ 104 w 325"/>
                <a:gd name="T77" fmla="*/ 155 h 252"/>
                <a:gd name="T78" fmla="*/ 81 w 325"/>
                <a:gd name="T79" fmla="*/ 114 h 252"/>
                <a:gd name="T80" fmla="*/ 77 w 325"/>
                <a:gd name="T81" fmla="*/ 106 h 252"/>
                <a:gd name="T82" fmla="*/ 69 w 325"/>
                <a:gd name="T83" fmla="*/ 99 h 252"/>
                <a:gd name="T84" fmla="*/ 69 w 325"/>
                <a:gd name="T85" fmla="*/ 88 h 252"/>
                <a:gd name="T86" fmla="*/ 57 w 325"/>
                <a:gd name="T87" fmla="*/ 73 h 252"/>
                <a:gd name="T88" fmla="*/ 45 w 325"/>
                <a:gd name="T89" fmla="*/ 55 h 252"/>
                <a:gd name="T90" fmla="*/ 41 w 325"/>
                <a:gd name="T91" fmla="*/ 36 h 252"/>
                <a:gd name="T92" fmla="*/ 36 w 325"/>
                <a:gd name="T93" fmla="*/ 18 h 252"/>
                <a:gd name="T94" fmla="*/ 24 w 325"/>
                <a:gd name="T95" fmla="*/ 12 h 252"/>
                <a:gd name="T96" fmla="*/ 26 w 325"/>
                <a:gd name="T97" fmla="*/ 45 h 252"/>
                <a:gd name="T98" fmla="*/ 32 w 325"/>
                <a:gd name="T99" fmla="*/ 61 h 252"/>
                <a:gd name="T100" fmla="*/ 39 w 325"/>
                <a:gd name="T101" fmla="*/ 84 h 252"/>
                <a:gd name="T102" fmla="*/ 43 w 325"/>
                <a:gd name="T103" fmla="*/ 99 h 252"/>
                <a:gd name="T104" fmla="*/ 49 w 325"/>
                <a:gd name="T105" fmla="*/ 118 h 252"/>
                <a:gd name="T106" fmla="*/ 57 w 325"/>
                <a:gd name="T107" fmla="*/ 132 h 252"/>
                <a:gd name="T108" fmla="*/ 35 w 325"/>
                <a:gd name="T109" fmla="*/ 114 h 252"/>
                <a:gd name="T110" fmla="*/ 32 w 325"/>
                <a:gd name="T111" fmla="*/ 94 h 252"/>
                <a:gd name="T112" fmla="*/ 14 w 325"/>
                <a:gd name="T113" fmla="*/ 79 h 252"/>
                <a:gd name="T114" fmla="*/ 12 w 325"/>
                <a:gd name="T115" fmla="*/ 67 h 252"/>
                <a:gd name="T116" fmla="*/ 18 w 325"/>
                <a:gd name="T117" fmla="*/ 57 h 252"/>
                <a:gd name="T118" fmla="*/ 4 w 325"/>
                <a:gd name="T119" fmla="*/ 30 h 252"/>
                <a:gd name="T120" fmla="*/ 1 w 325"/>
                <a:gd name="T121" fmla="*/ 9 h 252"/>
                <a:gd name="T122" fmla="*/ 32 w 325"/>
                <a:gd name="T123" fmla="*/ 4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5" h="252">
                  <a:moveTo>
                    <a:pt x="260" y="194"/>
                  </a:moveTo>
                  <a:lnTo>
                    <a:pt x="259" y="194"/>
                  </a:lnTo>
                  <a:lnTo>
                    <a:pt x="259" y="194"/>
                  </a:lnTo>
                  <a:lnTo>
                    <a:pt x="262" y="193"/>
                  </a:lnTo>
                  <a:lnTo>
                    <a:pt x="262" y="193"/>
                  </a:lnTo>
                  <a:lnTo>
                    <a:pt x="262" y="193"/>
                  </a:lnTo>
                  <a:lnTo>
                    <a:pt x="261" y="193"/>
                  </a:lnTo>
                  <a:lnTo>
                    <a:pt x="260" y="194"/>
                  </a:lnTo>
                  <a:close/>
                  <a:moveTo>
                    <a:pt x="321" y="172"/>
                  </a:moveTo>
                  <a:lnTo>
                    <a:pt x="320" y="172"/>
                  </a:lnTo>
                  <a:lnTo>
                    <a:pt x="320" y="171"/>
                  </a:lnTo>
                  <a:lnTo>
                    <a:pt x="321" y="169"/>
                  </a:lnTo>
                  <a:lnTo>
                    <a:pt x="321" y="169"/>
                  </a:lnTo>
                  <a:lnTo>
                    <a:pt x="323" y="169"/>
                  </a:lnTo>
                  <a:lnTo>
                    <a:pt x="323" y="168"/>
                  </a:lnTo>
                  <a:lnTo>
                    <a:pt x="323" y="169"/>
                  </a:lnTo>
                  <a:lnTo>
                    <a:pt x="323" y="170"/>
                  </a:lnTo>
                  <a:lnTo>
                    <a:pt x="321" y="172"/>
                  </a:lnTo>
                  <a:close/>
                  <a:moveTo>
                    <a:pt x="325" y="158"/>
                  </a:moveTo>
                  <a:lnTo>
                    <a:pt x="325" y="159"/>
                  </a:lnTo>
                  <a:lnTo>
                    <a:pt x="325" y="159"/>
                  </a:lnTo>
                  <a:lnTo>
                    <a:pt x="325" y="158"/>
                  </a:lnTo>
                  <a:lnTo>
                    <a:pt x="325" y="158"/>
                  </a:lnTo>
                  <a:lnTo>
                    <a:pt x="325" y="158"/>
                  </a:lnTo>
                  <a:lnTo>
                    <a:pt x="325" y="158"/>
                  </a:lnTo>
                  <a:lnTo>
                    <a:pt x="325" y="158"/>
                  </a:lnTo>
                  <a:close/>
                  <a:moveTo>
                    <a:pt x="88" y="153"/>
                  </a:moveTo>
                  <a:lnTo>
                    <a:pt x="87" y="154"/>
                  </a:lnTo>
                  <a:lnTo>
                    <a:pt x="87" y="154"/>
                  </a:lnTo>
                  <a:lnTo>
                    <a:pt x="86" y="153"/>
                  </a:lnTo>
                  <a:lnTo>
                    <a:pt x="87" y="152"/>
                  </a:lnTo>
                  <a:lnTo>
                    <a:pt x="87" y="152"/>
                  </a:lnTo>
                  <a:lnTo>
                    <a:pt x="88" y="152"/>
                  </a:lnTo>
                  <a:lnTo>
                    <a:pt x="88" y="153"/>
                  </a:lnTo>
                  <a:lnTo>
                    <a:pt x="88" y="153"/>
                  </a:lnTo>
                  <a:close/>
                  <a:moveTo>
                    <a:pt x="55" y="118"/>
                  </a:moveTo>
                  <a:lnTo>
                    <a:pt x="54" y="118"/>
                  </a:lnTo>
                  <a:lnTo>
                    <a:pt x="54" y="117"/>
                  </a:lnTo>
                  <a:lnTo>
                    <a:pt x="54" y="116"/>
                  </a:lnTo>
                  <a:lnTo>
                    <a:pt x="54" y="115"/>
                  </a:lnTo>
                  <a:lnTo>
                    <a:pt x="55" y="118"/>
                  </a:lnTo>
                  <a:lnTo>
                    <a:pt x="55" y="118"/>
                  </a:lnTo>
                  <a:lnTo>
                    <a:pt x="55" y="118"/>
                  </a:lnTo>
                  <a:close/>
                  <a:moveTo>
                    <a:pt x="33" y="115"/>
                  </a:moveTo>
                  <a:lnTo>
                    <a:pt x="33" y="115"/>
                  </a:lnTo>
                  <a:lnTo>
                    <a:pt x="30" y="113"/>
                  </a:lnTo>
                  <a:lnTo>
                    <a:pt x="31" y="113"/>
                  </a:lnTo>
                  <a:lnTo>
                    <a:pt x="32" y="113"/>
                  </a:lnTo>
                  <a:lnTo>
                    <a:pt x="33" y="115"/>
                  </a:lnTo>
                  <a:close/>
                  <a:moveTo>
                    <a:pt x="48" y="107"/>
                  </a:moveTo>
                  <a:lnTo>
                    <a:pt x="48" y="108"/>
                  </a:lnTo>
                  <a:lnTo>
                    <a:pt x="47" y="108"/>
                  </a:lnTo>
                  <a:lnTo>
                    <a:pt x="47" y="107"/>
                  </a:lnTo>
                  <a:lnTo>
                    <a:pt x="47" y="106"/>
                  </a:lnTo>
                  <a:lnTo>
                    <a:pt x="47" y="106"/>
                  </a:lnTo>
                  <a:lnTo>
                    <a:pt x="47" y="105"/>
                  </a:lnTo>
                  <a:lnTo>
                    <a:pt x="48" y="106"/>
                  </a:lnTo>
                  <a:lnTo>
                    <a:pt x="48" y="107"/>
                  </a:lnTo>
                  <a:close/>
                  <a:moveTo>
                    <a:pt x="30" y="113"/>
                  </a:moveTo>
                  <a:lnTo>
                    <a:pt x="29" y="113"/>
                  </a:lnTo>
                  <a:lnTo>
                    <a:pt x="29" y="111"/>
                  </a:lnTo>
                  <a:lnTo>
                    <a:pt x="29" y="110"/>
                  </a:lnTo>
                  <a:lnTo>
                    <a:pt x="28" y="110"/>
                  </a:lnTo>
                  <a:lnTo>
                    <a:pt x="27" y="109"/>
                  </a:lnTo>
                  <a:lnTo>
                    <a:pt x="29" y="107"/>
                  </a:lnTo>
                  <a:lnTo>
                    <a:pt x="30" y="103"/>
                  </a:lnTo>
                  <a:lnTo>
                    <a:pt x="31" y="104"/>
                  </a:lnTo>
                  <a:lnTo>
                    <a:pt x="29" y="108"/>
                  </a:lnTo>
                  <a:lnTo>
                    <a:pt x="29" y="109"/>
                  </a:lnTo>
                  <a:lnTo>
                    <a:pt x="29" y="109"/>
                  </a:lnTo>
                  <a:lnTo>
                    <a:pt x="29" y="110"/>
                  </a:lnTo>
                  <a:lnTo>
                    <a:pt x="29" y="111"/>
                  </a:lnTo>
                  <a:lnTo>
                    <a:pt x="29" y="112"/>
                  </a:lnTo>
                  <a:lnTo>
                    <a:pt x="30" y="113"/>
                  </a:lnTo>
                  <a:close/>
                  <a:moveTo>
                    <a:pt x="45" y="93"/>
                  </a:moveTo>
                  <a:lnTo>
                    <a:pt x="45" y="93"/>
                  </a:lnTo>
                  <a:lnTo>
                    <a:pt x="45" y="94"/>
                  </a:lnTo>
                  <a:lnTo>
                    <a:pt x="44" y="93"/>
                  </a:lnTo>
                  <a:lnTo>
                    <a:pt x="43" y="95"/>
                  </a:lnTo>
                  <a:lnTo>
                    <a:pt x="43" y="95"/>
                  </a:lnTo>
                  <a:lnTo>
                    <a:pt x="44" y="93"/>
                  </a:lnTo>
                  <a:lnTo>
                    <a:pt x="45" y="92"/>
                  </a:lnTo>
                  <a:lnTo>
                    <a:pt x="45" y="92"/>
                  </a:lnTo>
                  <a:lnTo>
                    <a:pt x="45" y="93"/>
                  </a:lnTo>
                  <a:close/>
                  <a:moveTo>
                    <a:pt x="4" y="64"/>
                  </a:moveTo>
                  <a:lnTo>
                    <a:pt x="4" y="65"/>
                  </a:lnTo>
                  <a:lnTo>
                    <a:pt x="2" y="64"/>
                  </a:lnTo>
                  <a:lnTo>
                    <a:pt x="3" y="62"/>
                  </a:lnTo>
                  <a:lnTo>
                    <a:pt x="4" y="61"/>
                  </a:lnTo>
                  <a:lnTo>
                    <a:pt x="4" y="60"/>
                  </a:lnTo>
                  <a:lnTo>
                    <a:pt x="5" y="61"/>
                  </a:lnTo>
                  <a:lnTo>
                    <a:pt x="5" y="63"/>
                  </a:lnTo>
                  <a:lnTo>
                    <a:pt x="4" y="64"/>
                  </a:lnTo>
                  <a:close/>
                  <a:moveTo>
                    <a:pt x="43" y="51"/>
                  </a:moveTo>
                  <a:lnTo>
                    <a:pt x="41" y="55"/>
                  </a:lnTo>
                  <a:lnTo>
                    <a:pt x="40" y="55"/>
                  </a:lnTo>
                  <a:lnTo>
                    <a:pt x="38" y="53"/>
                  </a:lnTo>
                  <a:lnTo>
                    <a:pt x="38" y="52"/>
                  </a:lnTo>
                  <a:lnTo>
                    <a:pt x="40" y="48"/>
                  </a:lnTo>
                  <a:lnTo>
                    <a:pt x="41" y="48"/>
                  </a:lnTo>
                  <a:lnTo>
                    <a:pt x="42" y="47"/>
                  </a:lnTo>
                  <a:lnTo>
                    <a:pt x="43" y="48"/>
                  </a:lnTo>
                  <a:lnTo>
                    <a:pt x="42" y="49"/>
                  </a:lnTo>
                  <a:lnTo>
                    <a:pt x="43" y="51"/>
                  </a:lnTo>
                  <a:close/>
                  <a:moveTo>
                    <a:pt x="32" y="50"/>
                  </a:moveTo>
                  <a:lnTo>
                    <a:pt x="32" y="50"/>
                  </a:lnTo>
                  <a:lnTo>
                    <a:pt x="31" y="49"/>
                  </a:lnTo>
                  <a:lnTo>
                    <a:pt x="29" y="47"/>
                  </a:lnTo>
                  <a:lnTo>
                    <a:pt x="28" y="45"/>
                  </a:lnTo>
                  <a:lnTo>
                    <a:pt x="28" y="44"/>
                  </a:lnTo>
                  <a:lnTo>
                    <a:pt x="29" y="43"/>
                  </a:lnTo>
                  <a:lnTo>
                    <a:pt x="30" y="43"/>
                  </a:lnTo>
                  <a:lnTo>
                    <a:pt x="30" y="44"/>
                  </a:lnTo>
                  <a:lnTo>
                    <a:pt x="31" y="45"/>
                  </a:lnTo>
                  <a:lnTo>
                    <a:pt x="30" y="46"/>
                  </a:lnTo>
                  <a:lnTo>
                    <a:pt x="32" y="47"/>
                  </a:lnTo>
                  <a:lnTo>
                    <a:pt x="32" y="49"/>
                  </a:lnTo>
                  <a:lnTo>
                    <a:pt x="32" y="50"/>
                  </a:lnTo>
                  <a:close/>
                  <a:moveTo>
                    <a:pt x="25" y="13"/>
                  </a:moveTo>
                  <a:lnTo>
                    <a:pt x="25" y="13"/>
                  </a:lnTo>
                  <a:lnTo>
                    <a:pt x="24" y="13"/>
                  </a:lnTo>
                  <a:lnTo>
                    <a:pt x="25" y="12"/>
                  </a:lnTo>
                  <a:lnTo>
                    <a:pt x="25" y="12"/>
                  </a:lnTo>
                  <a:lnTo>
                    <a:pt x="25" y="13"/>
                  </a:lnTo>
                  <a:lnTo>
                    <a:pt x="25" y="13"/>
                  </a:lnTo>
                  <a:lnTo>
                    <a:pt x="25" y="13"/>
                  </a:lnTo>
                  <a:close/>
                  <a:moveTo>
                    <a:pt x="46" y="10"/>
                  </a:moveTo>
                  <a:lnTo>
                    <a:pt x="51" y="12"/>
                  </a:lnTo>
                  <a:lnTo>
                    <a:pt x="57" y="14"/>
                  </a:lnTo>
                  <a:lnTo>
                    <a:pt x="61" y="16"/>
                  </a:lnTo>
                  <a:lnTo>
                    <a:pt x="66" y="18"/>
                  </a:lnTo>
                  <a:lnTo>
                    <a:pt x="70" y="18"/>
                  </a:lnTo>
                  <a:lnTo>
                    <a:pt x="74" y="18"/>
                  </a:lnTo>
                  <a:lnTo>
                    <a:pt x="78" y="18"/>
                  </a:lnTo>
                  <a:lnTo>
                    <a:pt x="82" y="18"/>
                  </a:lnTo>
                  <a:lnTo>
                    <a:pt x="86" y="18"/>
                  </a:lnTo>
                  <a:lnTo>
                    <a:pt x="90" y="18"/>
                  </a:lnTo>
                  <a:lnTo>
                    <a:pt x="95" y="18"/>
                  </a:lnTo>
                  <a:lnTo>
                    <a:pt x="99" y="18"/>
                  </a:lnTo>
                  <a:lnTo>
                    <a:pt x="100" y="17"/>
                  </a:lnTo>
                  <a:lnTo>
                    <a:pt x="100" y="15"/>
                  </a:lnTo>
                  <a:lnTo>
                    <a:pt x="101" y="14"/>
                  </a:lnTo>
                  <a:lnTo>
                    <a:pt x="101" y="12"/>
                  </a:lnTo>
                  <a:lnTo>
                    <a:pt x="104" y="12"/>
                  </a:lnTo>
                  <a:lnTo>
                    <a:pt x="106" y="12"/>
                  </a:lnTo>
                  <a:lnTo>
                    <a:pt x="109" y="12"/>
                  </a:lnTo>
                  <a:lnTo>
                    <a:pt x="111" y="12"/>
                  </a:lnTo>
                  <a:lnTo>
                    <a:pt x="114" y="12"/>
                  </a:lnTo>
                  <a:lnTo>
                    <a:pt x="116" y="12"/>
                  </a:lnTo>
                  <a:lnTo>
                    <a:pt x="119" y="12"/>
                  </a:lnTo>
                  <a:lnTo>
                    <a:pt x="121" y="12"/>
                  </a:lnTo>
                  <a:lnTo>
                    <a:pt x="121" y="12"/>
                  </a:lnTo>
                  <a:lnTo>
                    <a:pt x="121" y="12"/>
                  </a:lnTo>
                  <a:lnTo>
                    <a:pt x="122" y="14"/>
                  </a:lnTo>
                  <a:lnTo>
                    <a:pt x="123" y="15"/>
                  </a:lnTo>
                  <a:lnTo>
                    <a:pt x="123" y="17"/>
                  </a:lnTo>
                  <a:lnTo>
                    <a:pt x="125" y="17"/>
                  </a:lnTo>
                  <a:lnTo>
                    <a:pt x="127" y="20"/>
                  </a:lnTo>
                  <a:lnTo>
                    <a:pt x="130" y="24"/>
                  </a:lnTo>
                  <a:lnTo>
                    <a:pt x="132" y="26"/>
                  </a:lnTo>
                  <a:lnTo>
                    <a:pt x="133" y="27"/>
                  </a:lnTo>
                  <a:lnTo>
                    <a:pt x="135" y="28"/>
                  </a:lnTo>
                  <a:lnTo>
                    <a:pt x="135" y="29"/>
                  </a:lnTo>
                  <a:lnTo>
                    <a:pt x="135" y="31"/>
                  </a:lnTo>
                  <a:lnTo>
                    <a:pt x="136" y="35"/>
                  </a:lnTo>
                  <a:lnTo>
                    <a:pt x="135" y="37"/>
                  </a:lnTo>
                  <a:lnTo>
                    <a:pt x="136" y="39"/>
                  </a:lnTo>
                  <a:lnTo>
                    <a:pt x="136" y="42"/>
                  </a:lnTo>
                  <a:lnTo>
                    <a:pt x="137" y="43"/>
                  </a:lnTo>
                  <a:lnTo>
                    <a:pt x="138" y="43"/>
                  </a:lnTo>
                  <a:lnTo>
                    <a:pt x="139" y="44"/>
                  </a:lnTo>
                  <a:lnTo>
                    <a:pt x="140" y="46"/>
                  </a:lnTo>
                  <a:lnTo>
                    <a:pt x="141" y="46"/>
                  </a:lnTo>
                  <a:lnTo>
                    <a:pt x="142" y="47"/>
                  </a:lnTo>
                  <a:lnTo>
                    <a:pt x="144" y="48"/>
                  </a:lnTo>
                  <a:lnTo>
                    <a:pt x="146" y="50"/>
                  </a:lnTo>
                  <a:lnTo>
                    <a:pt x="148" y="51"/>
                  </a:lnTo>
                  <a:lnTo>
                    <a:pt x="149" y="51"/>
                  </a:lnTo>
                  <a:lnTo>
                    <a:pt x="150" y="50"/>
                  </a:lnTo>
                  <a:lnTo>
                    <a:pt x="151" y="49"/>
                  </a:lnTo>
                  <a:lnTo>
                    <a:pt x="152" y="48"/>
                  </a:lnTo>
                  <a:lnTo>
                    <a:pt x="153" y="48"/>
                  </a:lnTo>
                  <a:lnTo>
                    <a:pt x="154" y="47"/>
                  </a:lnTo>
                  <a:lnTo>
                    <a:pt x="154" y="46"/>
                  </a:lnTo>
                  <a:lnTo>
                    <a:pt x="155" y="45"/>
                  </a:lnTo>
                  <a:lnTo>
                    <a:pt x="156" y="42"/>
                  </a:lnTo>
                  <a:lnTo>
                    <a:pt x="158" y="41"/>
                  </a:lnTo>
                  <a:lnTo>
                    <a:pt x="160" y="40"/>
                  </a:lnTo>
                  <a:lnTo>
                    <a:pt x="161" y="40"/>
                  </a:lnTo>
                  <a:lnTo>
                    <a:pt x="162" y="39"/>
                  </a:lnTo>
                  <a:lnTo>
                    <a:pt x="162" y="39"/>
                  </a:lnTo>
                  <a:lnTo>
                    <a:pt x="165" y="40"/>
                  </a:lnTo>
                  <a:lnTo>
                    <a:pt x="166" y="40"/>
                  </a:lnTo>
                  <a:lnTo>
                    <a:pt x="169" y="40"/>
                  </a:lnTo>
                  <a:lnTo>
                    <a:pt x="171" y="40"/>
                  </a:lnTo>
                  <a:lnTo>
                    <a:pt x="171" y="40"/>
                  </a:lnTo>
                  <a:lnTo>
                    <a:pt x="172" y="40"/>
                  </a:lnTo>
                  <a:lnTo>
                    <a:pt x="171" y="40"/>
                  </a:lnTo>
                  <a:lnTo>
                    <a:pt x="172" y="40"/>
                  </a:lnTo>
                  <a:lnTo>
                    <a:pt x="173" y="40"/>
                  </a:lnTo>
                  <a:lnTo>
                    <a:pt x="173" y="41"/>
                  </a:lnTo>
                  <a:lnTo>
                    <a:pt x="174" y="42"/>
                  </a:lnTo>
                  <a:lnTo>
                    <a:pt x="176" y="44"/>
                  </a:lnTo>
                  <a:lnTo>
                    <a:pt x="176" y="45"/>
                  </a:lnTo>
                  <a:lnTo>
                    <a:pt x="177" y="46"/>
                  </a:lnTo>
                  <a:lnTo>
                    <a:pt x="178" y="48"/>
                  </a:lnTo>
                  <a:lnTo>
                    <a:pt x="179" y="50"/>
                  </a:lnTo>
                  <a:lnTo>
                    <a:pt x="179" y="51"/>
                  </a:lnTo>
                  <a:lnTo>
                    <a:pt x="180" y="53"/>
                  </a:lnTo>
                  <a:lnTo>
                    <a:pt x="181" y="57"/>
                  </a:lnTo>
                  <a:lnTo>
                    <a:pt x="181" y="58"/>
                  </a:lnTo>
                  <a:lnTo>
                    <a:pt x="181" y="59"/>
                  </a:lnTo>
                  <a:lnTo>
                    <a:pt x="181" y="59"/>
                  </a:lnTo>
                  <a:lnTo>
                    <a:pt x="181" y="61"/>
                  </a:lnTo>
                  <a:lnTo>
                    <a:pt x="181" y="62"/>
                  </a:lnTo>
                  <a:lnTo>
                    <a:pt x="182" y="63"/>
                  </a:lnTo>
                  <a:lnTo>
                    <a:pt x="183" y="65"/>
                  </a:lnTo>
                  <a:lnTo>
                    <a:pt x="184" y="67"/>
                  </a:lnTo>
                  <a:lnTo>
                    <a:pt x="185" y="69"/>
                  </a:lnTo>
                  <a:lnTo>
                    <a:pt x="187" y="70"/>
                  </a:lnTo>
                  <a:lnTo>
                    <a:pt x="187" y="71"/>
                  </a:lnTo>
                  <a:lnTo>
                    <a:pt x="187" y="72"/>
                  </a:lnTo>
                  <a:lnTo>
                    <a:pt x="187" y="73"/>
                  </a:lnTo>
                  <a:lnTo>
                    <a:pt x="187" y="74"/>
                  </a:lnTo>
                  <a:lnTo>
                    <a:pt x="187" y="75"/>
                  </a:lnTo>
                  <a:lnTo>
                    <a:pt x="187" y="76"/>
                  </a:lnTo>
                  <a:lnTo>
                    <a:pt x="187" y="76"/>
                  </a:lnTo>
                  <a:lnTo>
                    <a:pt x="187" y="78"/>
                  </a:lnTo>
                  <a:lnTo>
                    <a:pt x="187" y="78"/>
                  </a:lnTo>
                  <a:lnTo>
                    <a:pt x="187" y="78"/>
                  </a:lnTo>
                  <a:lnTo>
                    <a:pt x="188" y="80"/>
                  </a:lnTo>
                  <a:lnTo>
                    <a:pt x="188" y="82"/>
                  </a:lnTo>
                  <a:lnTo>
                    <a:pt x="188" y="85"/>
                  </a:lnTo>
                  <a:lnTo>
                    <a:pt x="189" y="86"/>
                  </a:lnTo>
                  <a:lnTo>
                    <a:pt x="190" y="87"/>
                  </a:lnTo>
                  <a:lnTo>
                    <a:pt x="191" y="87"/>
                  </a:lnTo>
                  <a:lnTo>
                    <a:pt x="192" y="88"/>
                  </a:lnTo>
                  <a:lnTo>
                    <a:pt x="193" y="88"/>
                  </a:lnTo>
                  <a:lnTo>
                    <a:pt x="194" y="90"/>
                  </a:lnTo>
                  <a:lnTo>
                    <a:pt x="195" y="90"/>
                  </a:lnTo>
                  <a:lnTo>
                    <a:pt x="196" y="91"/>
                  </a:lnTo>
                  <a:lnTo>
                    <a:pt x="197" y="92"/>
                  </a:lnTo>
                  <a:lnTo>
                    <a:pt x="201" y="92"/>
                  </a:lnTo>
                  <a:lnTo>
                    <a:pt x="204" y="93"/>
                  </a:lnTo>
                  <a:lnTo>
                    <a:pt x="206" y="93"/>
                  </a:lnTo>
                  <a:lnTo>
                    <a:pt x="208" y="95"/>
                  </a:lnTo>
                  <a:lnTo>
                    <a:pt x="208" y="95"/>
                  </a:lnTo>
                  <a:lnTo>
                    <a:pt x="208" y="95"/>
                  </a:lnTo>
                  <a:lnTo>
                    <a:pt x="209" y="95"/>
                  </a:lnTo>
                  <a:lnTo>
                    <a:pt x="209" y="94"/>
                  </a:lnTo>
                  <a:lnTo>
                    <a:pt x="209" y="94"/>
                  </a:lnTo>
                  <a:lnTo>
                    <a:pt x="211" y="94"/>
                  </a:lnTo>
                  <a:lnTo>
                    <a:pt x="210" y="96"/>
                  </a:lnTo>
                  <a:lnTo>
                    <a:pt x="209" y="99"/>
                  </a:lnTo>
                  <a:lnTo>
                    <a:pt x="206" y="104"/>
                  </a:lnTo>
                  <a:lnTo>
                    <a:pt x="204" y="106"/>
                  </a:lnTo>
                  <a:lnTo>
                    <a:pt x="201" y="115"/>
                  </a:lnTo>
                  <a:lnTo>
                    <a:pt x="200" y="120"/>
                  </a:lnTo>
                  <a:lnTo>
                    <a:pt x="199" y="123"/>
                  </a:lnTo>
                  <a:lnTo>
                    <a:pt x="199" y="123"/>
                  </a:lnTo>
                  <a:lnTo>
                    <a:pt x="199" y="125"/>
                  </a:lnTo>
                  <a:lnTo>
                    <a:pt x="197" y="131"/>
                  </a:lnTo>
                  <a:lnTo>
                    <a:pt x="196" y="135"/>
                  </a:lnTo>
                  <a:lnTo>
                    <a:pt x="196" y="136"/>
                  </a:lnTo>
                  <a:lnTo>
                    <a:pt x="195" y="138"/>
                  </a:lnTo>
                  <a:lnTo>
                    <a:pt x="194" y="140"/>
                  </a:lnTo>
                  <a:lnTo>
                    <a:pt x="194" y="141"/>
                  </a:lnTo>
                  <a:lnTo>
                    <a:pt x="194" y="141"/>
                  </a:lnTo>
                  <a:lnTo>
                    <a:pt x="194" y="144"/>
                  </a:lnTo>
                  <a:lnTo>
                    <a:pt x="194" y="147"/>
                  </a:lnTo>
                  <a:lnTo>
                    <a:pt x="195" y="151"/>
                  </a:lnTo>
                  <a:lnTo>
                    <a:pt x="196" y="152"/>
                  </a:lnTo>
                  <a:lnTo>
                    <a:pt x="199" y="153"/>
                  </a:lnTo>
                  <a:lnTo>
                    <a:pt x="199" y="154"/>
                  </a:lnTo>
                  <a:lnTo>
                    <a:pt x="199" y="156"/>
                  </a:lnTo>
                  <a:lnTo>
                    <a:pt x="197" y="157"/>
                  </a:lnTo>
                  <a:lnTo>
                    <a:pt x="196" y="158"/>
                  </a:lnTo>
                  <a:lnTo>
                    <a:pt x="196" y="157"/>
                  </a:lnTo>
                  <a:lnTo>
                    <a:pt x="197" y="155"/>
                  </a:lnTo>
                  <a:lnTo>
                    <a:pt x="197" y="155"/>
                  </a:lnTo>
                  <a:lnTo>
                    <a:pt x="197" y="154"/>
                  </a:lnTo>
                  <a:lnTo>
                    <a:pt x="197" y="153"/>
                  </a:lnTo>
                  <a:lnTo>
                    <a:pt x="195" y="151"/>
                  </a:lnTo>
                  <a:lnTo>
                    <a:pt x="194" y="148"/>
                  </a:lnTo>
                  <a:lnTo>
                    <a:pt x="194" y="153"/>
                  </a:lnTo>
                  <a:lnTo>
                    <a:pt x="195" y="154"/>
                  </a:lnTo>
                  <a:lnTo>
                    <a:pt x="195" y="155"/>
                  </a:lnTo>
                  <a:lnTo>
                    <a:pt x="196" y="155"/>
                  </a:lnTo>
                  <a:lnTo>
                    <a:pt x="196" y="156"/>
                  </a:lnTo>
                  <a:lnTo>
                    <a:pt x="196" y="156"/>
                  </a:lnTo>
                  <a:lnTo>
                    <a:pt x="197" y="161"/>
                  </a:lnTo>
                  <a:lnTo>
                    <a:pt x="199" y="165"/>
                  </a:lnTo>
                  <a:lnTo>
                    <a:pt x="199" y="166"/>
                  </a:lnTo>
                  <a:lnTo>
                    <a:pt x="199" y="168"/>
                  </a:lnTo>
                  <a:lnTo>
                    <a:pt x="203" y="174"/>
                  </a:lnTo>
                  <a:lnTo>
                    <a:pt x="206" y="178"/>
                  </a:lnTo>
                  <a:lnTo>
                    <a:pt x="206" y="182"/>
                  </a:lnTo>
                  <a:lnTo>
                    <a:pt x="207" y="183"/>
                  </a:lnTo>
                  <a:lnTo>
                    <a:pt x="207" y="185"/>
                  </a:lnTo>
                  <a:lnTo>
                    <a:pt x="208" y="187"/>
                  </a:lnTo>
                  <a:lnTo>
                    <a:pt x="209" y="188"/>
                  </a:lnTo>
                  <a:lnTo>
                    <a:pt x="210" y="189"/>
                  </a:lnTo>
                  <a:lnTo>
                    <a:pt x="210" y="191"/>
                  </a:lnTo>
                  <a:lnTo>
                    <a:pt x="212" y="192"/>
                  </a:lnTo>
                  <a:lnTo>
                    <a:pt x="211" y="192"/>
                  </a:lnTo>
                  <a:lnTo>
                    <a:pt x="210" y="192"/>
                  </a:lnTo>
                  <a:lnTo>
                    <a:pt x="210" y="192"/>
                  </a:lnTo>
                  <a:lnTo>
                    <a:pt x="211" y="193"/>
                  </a:lnTo>
                  <a:lnTo>
                    <a:pt x="213" y="194"/>
                  </a:lnTo>
                  <a:lnTo>
                    <a:pt x="214" y="194"/>
                  </a:lnTo>
                  <a:lnTo>
                    <a:pt x="213" y="193"/>
                  </a:lnTo>
                  <a:lnTo>
                    <a:pt x="212" y="193"/>
                  </a:lnTo>
                  <a:lnTo>
                    <a:pt x="212" y="193"/>
                  </a:lnTo>
                  <a:lnTo>
                    <a:pt x="214" y="193"/>
                  </a:lnTo>
                  <a:lnTo>
                    <a:pt x="218" y="194"/>
                  </a:lnTo>
                  <a:lnTo>
                    <a:pt x="220" y="196"/>
                  </a:lnTo>
                  <a:lnTo>
                    <a:pt x="222" y="197"/>
                  </a:lnTo>
                  <a:lnTo>
                    <a:pt x="224" y="199"/>
                  </a:lnTo>
                  <a:lnTo>
                    <a:pt x="225" y="202"/>
                  </a:lnTo>
                  <a:lnTo>
                    <a:pt x="226" y="202"/>
                  </a:lnTo>
                  <a:lnTo>
                    <a:pt x="227" y="202"/>
                  </a:lnTo>
                  <a:lnTo>
                    <a:pt x="229" y="201"/>
                  </a:lnTo>
                  <a:lnTo>
                    <a:pt x="234" y="200"/>
                  </a:lnTo>
                  <a:lnTo>
                    <a:pt x="235" y="199"/>
                  </a:lnTo>
                  <a:lnTo>
                    <a:pt x="238" y="198"/>
                  </a:lnTo>
                  <a:lnTo>
                    <a:pt x="242" y="198"/>
                  </a:lnTo>
                  <a:lnTo>
                    <a:pt x="243" y="198"/>
                  </a:lnTo>
                  <a:lnTo>
                    <a:pt x="246" y="198"/>
                  </a:lnTo>
                  <a:lnTo>
                    <a:pt x="247" y="197"/>
                  </a:lnTo>
                  <a:lnTo>
                    <a:pt x="248" y="196"/>
                  </a:lnTo>
                  <a:lnTo>
                    <a:pt x="248" y="196"/>
                  </a:lnTo>
                  <a:lnTo>
                    <a:pt x="251" y="194"/>
                  </a:lnTo>
                  <a:lnTo>
                    <a:pt x="251" y="194"/>
                  </a:lnTo>
                  <a:lnTo>
                    <a:pt x="254" y="194"/>
                  </a:lnTo>
                  <a:lnTo>
                    <a:pt x="255" y="194"/>
                  </a:lnTo>
                  <a:lnTo>
                    <a:pt x="257" y="193"/>
                  </a:lnTo>
                  <a:lnTo>
                    <a:pt x="258" y="194"/>
                  </a:lnTo>
                  <a:lnTo>
                    <a:pt x="258" y="196"/>
                  </a:lnTo>
                  <a:lnTo>
                    <a:pt x="257" y="196"/>
                  </a:lnTo>
                  <a:lnTo>
                    <a:pt x="257" y="197"/>
                  </a:lnTo>
                  <a:lnTo>
                    <a:pt x="259" y="198"/>
                  </a:lnTo>
                  <a:lnTo>
                    <a:pt x="261" y="198"/>
                  </a:lnTo>
                  <a:lnTo>
                    <a:pt x="262" y="198"/>
                  </a:lnTo>
                  <a:lnTo>
                    <a:pt x="263" y="197"/>
                  </a:lnTo>
                  <a:lnTo>
                    <a:pt x="265" y="196"/>
                  </a:lnTo>
                  <a:lnTo>
                    <a:pt x="265" y="193"/>
                  </a:lnTo>
                  <a:lnTo>
                    <a:pt x="265" y="193"/>
                  </a:lnTo>
                  <a:lnTo>
                    <a:pt x="264" y="193"/>
                  </a:lnTo>
                  <a:lnTo>
                    <a:pt x="264" y="192"/>
                  </a:lnTo>
                  <a:lnTo>
                    <a:pt x="265" y="191"/>
                  </a:lnTo>
                  <a:lnTo>
                    <a:pt x="265" y="191"/>
                  </a:lnTo>
                  <a:lnTo>
                    <a:pt x="263" y="192"/>
                  </a:lnTo>
                  <a:lnTo>
                    <a:pt x="263" y="192"/>
                  </a:lnTo>
                  <a:lnTo>
                    <a:pt x="263" y="191"/>
                  </a:lnTo>
                  <a:lnTo>
                    <a:pt x="264" y="191"/>
                  </a:lnTo>
                  <a:lnTo>
                    <a:pt x="267" y="189"/>
                  </a:lnTo>
                  <a:lnTo>
                    <a:pt x="269" y="188"/>
                  </a:lnTo>
                  <a:lnTo>
                    <a:pt x="271" y="188"/>
                  </a:lnTo>
                  <a:lnTo>
                    <a:pt x="274" y="185"/>
                  </a:lnTo>
                  <a:lnTo>
                    <a:pt x="275" y="180"/>
                  </a:lnTo>
                  <a:lnTo>
                    <a:pt x="275" y="179"/>
                  </a:lnTo>
                  <a:lnTo>
                    <a:pt x="277" y="177"/>
                  </a:lnTo>
                  <a:lnTo>
                    <a:pt x="278" y="177"/>
                  </a:lnTo>
                  <a:lnTo>
                    <a:pt x="278" y="176"/>
                  </a:lnTo>
                  <a:lnTo>
                    <a:pt x="278" y="173"/>
                  </a:lnTo>
                  <a:lnTo>
                    <a:pt x="279" y="171"/>
                  </a:lnTo>
                  <a:lnTo>
                    <a:pt x="279" y="169"/>
                  </a:lnTo>
                  <a:lnTo>
                    <a:pt x="279" y="166"/>
                  </a:lnTo>
                  <a:lnTo>
                    <a:pt x="280" y="166"/>
                  </a:lnTo>
                  <a:lnTo>
                    <a:pt x="281" y="163"/>
                  </a:lnTo>
                  <a:lnTo>
                    <a:pt x="283" y="161"/>
                  </a:lnTo>
                  <a:lnTo>
                    <a:pt x="287" y="158"/>
                  </a:lnTo>
                  <a:lnTo>
                    <a:pt x="288" y="158"/>
                  </a:lnTo>
                  <a:lnTo>
                    <a:pt x="299" y="156"/>
                  </a:lnTo>
                  <a:lnTo>
                    <a:pt x="301" y="156"/>
                  </a:lnTo>
                  <a:lnTo>
                    <a:pt x="303" y="154"/>
                  </a:lnTo>
                  <a:lnTo>
                    <a:pt x="305" y="154"/>
                  </a:lnTo>
                  <a:lnTo>
                    <a:pt x="308" y="154"/>
                  </a:lnTo>
                  <a:lnTo>
                    <a:pt x="309" y="154"/>
                  </a:lnTo>
                  <a:lnTo>
                    <a:pt x="309" y="154"/>
                  </a:lnTo>
                  <a:lnTo>
                    <a:pt x="309" y="153"/>
                  </a:lnTo>
                  <a:lnTo>
                    <a:pt x="309" y="153"/>
                  </a:lnTo>
                  <a:lnTo>
                    <a:pt x="311" y="153"/>
                  </a:lnTo>
                  <a:lnTo>
                    <a:pt x="313" y="154"/>
                  </a:lnTo>
                  <a:lnTo>
                    <a:pt x="314" y="154"/>
                  </a:lnTo>
                  <a:lnTo>
                    <a:pt x="317" y="155"/>
                  </a:lnTo>
                  <a:lnTo>
                    <a:pt x="319" y="156"/>
                  </a:lnTo>
                  <a:lnTo>
                    <a:pt x="320" y="155"/>
                  </a:lnTo>
                  <a:lnTo>
                    <a:pt x="320" y="155"/>
                  </a:lnTo>
                  <a:lnTo>
                    <a:pt x="320" y="155"/>
                  </a:lnTo>
                  <a:lnTo>
                    <a:pt x="320" y="154"/>
                  </a:lnTo>
                  <a:lnTo>
                    <a:pt x="320" y="154"/>
                  </a:lnTo>
                  <a:lnTo>
                    <a:pt x="319" y="155"/>
                  </a:lnTo>
                  <a:lnTo>
                    <a:pt x="319" y="155"/>
                  </a:lnTo>
                  <a:lnTo>
                    <a:pt x="318" y="154"/>
                  </a:lnTo>
                  <a:lnTo>
                    <a:pt x="318" y="154"/>
                  </a:lnTo>
                  <a:lnTo>
                    <a:pt x="319" y="154"/>
                  </a:lnTo>
                  <a:lnTo>
                    <a:pt x="320" y="154"/>
                  </a:lnTo>
                  <a:lnTo>
                    <a:pt x="321" y="153"/>
                  </a:lnTo>
                  <a:lnTo>
                    <a:pt x="322" y="154"/>
                  </a:lnTo>
                  <a:lnTo>
                    <a:pt x="323" y="155"/>
                  </a:lnTo>
                  <a:lnTo>
                    <a:pt x="324" y="156"/>
                  </a:lnTo>
                  <a:lnTo>
                    <a:pt x="324" y="158"/>
                  </a:lnTo>
                  <a:lnTo>
                    <a:pt x="324" y="159"/>
                  </a:lnTo>
                  <a:lnTo>
                    <a:pt x="324" y="161"/>
                  </a:lnTo>
                  <a:lnTo>
                    <a:pt x="324" y="163"/>
                  </a:lnTo>
                  <a:lnTo>
                    <a:pt x="323" y="164"/>
                  </a:lnTo>
                  <a:lnTo>
                    <a:pt x="322" y="165"/>
                  </a:lnTo>
                  <a:lnTo>
                    <a:pt x="320" y="168"/>
                  </a:lnTo>
                  <a:lnTo>
                    <a:pt x="318" y="169"/>
                  </a:lnTo>
                  <a:lnTo>
                    <a:pt x="315" y="173"/>
                  </a:lnTo>
                  <a:lnTo>
                    <a:pt x="314" y="175"/>
                  </a:lnTo>
                  <a:lnTo>
                    <a:pt x="314" y="176"/>
                  </a:lnTo>
                  <a:lnTo>
                    <a:pt x="314" y="177"/>
                  </a:lnTo>
                  <a:lnTo>
                    <a:pt x="314" y="178"/>
                  </a:lnTo>
                  <a:lnTo>
                    <a:pt x="314" y="178"/>
                  </a:lnTo>
                  <a:lnTo>
                    <a:pt x="313" y="178"/>
                  </a:lnTo>
                  <a:lnTo>
                    <a:pt x="312" y="179"/>
                  </a:lnTo>
                  <a:lnTo>
                    <a:pt x="311" y="181"/>
                  </a:lnTo>
                  <a:lnTo>
                    <a:pt x="311" y="182"/>
                  </a:lnTo>
                  <a:lnTo>
                    <a:pt x="311" y="182"/>
                  </a:lnTo>
                  <a:lnTo>
                    <a:pt x="312" y="182"/>
                  </a:lnTo>
                  <a:lnTo>
                    <a:pt x="313" y="182"/>
                  </a:lnTo>
                  <a:lnTo>
                    <a:pt x="313" y="182"/>
                  </a:lnTo>
                  <a:lnTo>
                    <a:pt x="314" y="182"/>
                  </a:lnTo>
                  <a:lnTo>
                    <a:pt x="314" y="183"/>
                  </a:lnTo>
                  <a:lnTo>
                    <a:pt x="313" y="184"/>
                  </a:lnTo>
                  <a:lnTo>
                    <a:pt x="313" y="184"/>
                  </a:lnTo>
                  <a:lnTo>
                    <a:pt x="312" y="184"/>
                  </a:lnTo>
                  <a:lnTo>
                    <a:pt x="311" y="184"/>
                  </a:lnTo>
                  <a:lnTo>
                    <a:pt x="311" y="185"/>
                  </a:lnTo>
                  <a:lnTo>
                    <a:pt x="311" y="186"/>
                  </a:lnTo>
                  <a:lnTo>
                    <a:pt x="311" y="186"/>
                  </a:lnTo>
                  <a:lnTo>
                    <a:pt x="312" y="185"/>
                  </a:lnTo>
                  <a:lnTo>
                    <a:pt x="312" y="185"/>
                  </a:lnTo>
                  <a:lnTo>
                    <a:pt x="312" y="186"/>
                  </a:lnTo>
                  <a:lnTo>
                    <a:pt x="311" y="189"/>
                  </a:lnTo>
                  <a:lnTo>
                    <a:pt x="310" y="192"/>
                  </a:lnTo>
                  <a:lnTo>
                    <a:pt x="309" y="194"/>
                  </a:lnTo>
                  <a:lnTo>
                    <a:pt x="308" y="198"/>
                  </a:lnTo>
                  <a:lnTo>
                    <a:pt x="307" y="199"/>
                  </a:lnTo>
                  <a:lnTo>
                    <a:pt x="307" y="200"/>
                  </a:lnTo>
                  <a:lnTo>
                    <a:pt x="306" y="200"/>
                  </a:lnTo>
                  <a:lnTo>
                    <a:pt x="306" y="198"/>
                  </a:lnTo>
                  <a:lnTo>
                    <a:pt x="305" y="198"/>
                  </a:lnTo>
                  <a:lnTo>
                    <a:pt x="305" y="197"/>
                  </a:lnTo>
                  <a:lnTo>
                    <a:pt x="305" y="193"/>
                  </a:lnTo>
                  <a:lnTo>
                    <a:pt x="305" y="192"/>
                  </a:lnTo>
                  <a:lnTo>
                    <a:pt x="305" y="192"/>
                  </a:lnTo>
                  <a:lnTo>
                    <a:pt x="303" y="193"/>
                  </a:lnTo>
                  <a:lnTo>
                    <a:pt x="302" y="193"/>
                  </a:lnTo>
                  <a:lnTo>
                    <a:pt x="302" y="194"/>
                  </a:lnTo>
                  <a:lnTo>
                    <a:pt x="301" y="197"/>
                  </a:lnTo>
                  <a:lnTo>
                    <a:pt x="301" y="198"/>
                  </a:lnTo>
                  <a:lnTo>
                    <a:pt x="300" y="198"/>
                  </a:lnTo>
                  <a:lnTo>
                    <a:pt x="299" y="198"/>
                  </a:lnTo>
                  <a:lnTo>
                    <a:pt x="298" y="198"/>
                  </a:lnTo>
                  <a:lnTo>
                    <a:pt x="297" y="200"/>
                  </a:lnTo>
                  <a:lnTo>
                    <a:pt x="295" y="203"/>
                  </a:lnTo>
                  <a:lnTo>
                    <a:pt x="294" y="205"/>
                  </a:lnTo>
                  <a:lnTo>
                    <a:pt x="293" y="205"/>
                  </a:lnTo>
                  <a:lnTo>
                    <a:pt x="293" y="205"/>
                  </a:lnTo>
                  <a:lnTo>
                    <a:pt x="292" y="205"/>
                  </a:lnTo>
                  <a:lnTo>
                    <a:pt x="291" y="204"/>
                  </a:lnTo>
                  <a:lnTo>
                    <a:pt x="290" y="204"/>
                  </a:lnTo>
                  <a:lnTo>
                    <a:pt x="289" y="205"/>
                  </a:lnTo>
                  <a:lnTo>
                    <a:pt x="289" y="207"/>
                  </a:lnTo>
                  <a:lnTo>
                    <a:pt x="287" y="207"/>
                  </a:lnTo>
                  <a:lnTo>
                    <a:pt x="283" y="207"/>
                  </a:lnTo>
                  <a:lnTo>
                    <a:pt x="277" y="207"/>
                  </a:lnTo>
                  <a:lnTo>
                    <a:pt x="272" y="207"/>
                  </a:lnTo>
                  <a:lnTo>
                    <a:pt x="267" y="207"/>
                  </a:lnTo>
                  <a:lnTo>
                    <a:pt x="267" y="209"/>
                  </a:lnTo>
                  <a:lnTo>
                    <a:pt x="266" y="212"/>
                  </a:lnTo>
                  <a:lnTo>
                    <a:pt x="266" y="214"/>
                  </a:lnTo>
                  <a:lnTo>
                    <a:pt x="264" y="214"/>
                  </a:lnTo>
                  <a:lnTo>
                    <a:pt x="261" y="214"/>
                  </a:lnTo>
                  <a:lnTo>
                    <a:pt x="261" y="214"/>
                  </a:lnTo>
                  <a:lnTo>
                    <a:pt x="262" y="215"/>
                  </a:lnTo>
                  <a:lnTo>
                    <a:pt x="263" y="216"/>
                  </a:lnTo>
                  <a:lnTo>
                    <a:pt x="264" y="218"/>
                  </a:lnTo>
                  <a:lnTo>
                    <a:pt x="265" y="219"/>
                  </a:lnTo>
                  <a:lnTo>
                    <a:pt x="267" y="220"/>
                  </a:lnTo>
                  <a:lnTo>
                    <a:pt x="269" y="221"/>
                  </a:lnTo>
                  <a:lnTo>
                    <a:pt x="270" y="223"/>
                  </a:lnTo>
                  <a:lnTo>
                    <a:pt x="270" y="223"/>
                  </a:lnTo>
                  <a:lnTo>
                    <a:pt x="270" y="224"/>
                  </a:lnTo>
                  <a:lnTo>
                    <a:pt x="271" y="225"/>
                  </a:lnTo>
                  <a:lnTo>
                    <a:pt x="272" y="225"/>
                  </a:lnTo>
                  <a:lnTo>
                    <a:pt x="272" y="226"/>
                  </a:lnTo>
                  <a:lnTo>
                    <a:pt x="272" y="226"/>
                  </a:lnTo>
                  <a:lnTo>
                    <a:pt x="272" y="228"/>
                  </a:lnTo>
                  <a:lnTo>
                    <a:pt x="271" y="229"/>
                  </a:lnTo>
                  <a:lnTo>
                    <a:pt x="271" y="231"/>
                  </a:lnTo>
                  <a:lnTo>
                    <a:pt x="271" y="231"/>
                  </a:lnTo>
                  <a:lnTo>
                    <a:pt x="267" y="231"/>
                  </a:lnTo>
                  <a:lnTo>
                    <a:pt x="264" y="231"/>
                  </a:lnTo>
                  <a:lnTo>
                    <a:pt x="261" y="231"/>
                  </a:lnTo>
                  <a:lnTo>
                    <a:pt x="259" y="231"/>
                  </a:lnTo>
                  <a:lnTo>
                    <a:pt x="255" y="231"/>
                  </a:lnTo>
                  <a:lnTo>
                    <a:pt x="254" y="233"/>
                  </a:lnTo>
                  <a:lnTo>
                    <a:pt x="252" y="236"/>
                  </a:lnTo>
                  <a:lnTo>
                    <a:pt x="250" y="239"/>
                  </a:lnTo>
                  <a:lnTo>
                    <a:pt x="249" y="241"/>
                  </a:lnTo>
                  <a:lnTo>
                    <a:pt x="249" y="242"/>
                  </a:lnTo>
                  <a:lnTo>
                    <a:pt x="248" y="242"/>
                  </a:lnTo>
                  <a:lnTo>
                    <a:pt x="250" y="245"/>
                  </a:lnTo>
                  <a:lnTo>
                    <a:pt x="249" y="245"/>
                  </a:lnTo>
                  <a:lnTo>
                    <a:pt x="249" y="245"/>
                  </a:lnTo>
                  <a:lnTo>
                    <a:pt x="249" y="246"/>
                  </a:lnTo>
                  <a:lnTo>
                    <a:pt x="249" y="247"/>
                  </a:lnTo>
                  <a:lnTo>
                    <a:pt x="248" y="248"/>
                  </a:lnTo>
                  <a:lnTo>
                    <a:pt x="248" y="249"/>
                  </a:lnTo>
                  <a:lnTo>
                    <a:pt x="248" y="250"/>
                  </a:lnTo>
                  <a:lnTo>
                    <a:pt x="248" y="251"/>
                  </a:lnTo>
                  <a:lnTo>
                    <a:pt x="247" y="251"/>
                  </a:lnTo>
                  <a:lnTo>
                    <a:pt x="247" y="252"/>
                  </a:lnTo>
                  <a:lnTo>
                    <a:pt x="247" y="251"/>
                  </a:lnTo>
                  <a:lnTo>
                    <a:pt x="244" y="248"/>
                  </a:lnTo>
                  <a:lnTo>
                    <a:pt x="241" y="244"/>
                  </a:lnTo>
                  <a:lnTo>
                    <a:pt x="240" y="242"/>
                  </a:lnTo>
                  <a:lnTo>
                    <a:pt x="239" y="241"/>
                  </a:lnTo>
                  <a:lnTo>
                    <a:pt x="237" y="240"/>
                  </a:lnTo>
                  <a:lnTo>
                    <a:pt x="234" y="235"/>
                  </a:lnTo>
                  <a:lnTo>
                    <a:pt x="230" y="234"/>
                  </a:lnTo>
                  <a:lnTo>
                    <a:pt x="229" y="231"/>
                  </a:lnTo>
                  <a:lnTo>
                    <a:pt x="227" y="229"/>
                  </a:lnTo>
                  <a:lnTo>
                    <a:pt x="225" y="228"/>
                  </a:lnTo>
                  <a:lnTo>
                    <a:pt x="224" y="228"/>
                  </a:lnTo>
                  <a:lnTo>
                    <a:pt x="224" y="227"/>
                  </a:lnTo>
                  <a:lnTo>
                    <a:pt x="223" y="227"/>
                  </a:lnTo>
                  <a:lnTo>
                    <a:pt x="223" y="228"/>
                  </a:lnTo>
                  <a:lnTo>
                    <a:pt x="223" y="228"/>
                  </a:lnTo>
                  <a:lnTo>
                    <a:pt x="224" y="229"/>
                  </a:lnTo>
                  <a:lnTo>
                    <a:pt x="225" y="229"/>
                  </a:lnTo>
                  <a:lnTo>
                    <a:pt x="225" y="229"/>
                  </a:lnTo>
                  <a:lnTo>
                    <a:pt x="227" y="231"/>
                  </a:lnTo>
                  <a:lnTo>
                    <a:pt x="228" y="232"/>
                  </a:lnTo>
                  <a:lnTo>
                    <a:pt x="222" y="229"/>
                  </a:lnTo>
                  <a:lnTo>
                    <a:pt x="220" y="228"/>
                  </a:lnTo>
                  <a:lnTo>
                    <a:pt x="220" y="228"/>
                  </a:lnTo>
                  <a:lnTo>
                    <a:pt x="221" y="227"/>
                  </a:lnTo>
                  <a:lnTo>
                    <a:pt x="221" y="226"/>
                  </a:lnTo>
                  <a:lnTo>
                    <a:pt x="220" y="226"/>
                  </a:lnTo>
                  <a:lnTo>
                    <a:pt x="219" y="227"/>
                  </a:lnTo>
                  <a:lnTo>
                    <a:pt x="219" y="227"/>
                  </a:lnTo>
                  <a:lnTo>
                    <a:pt x="219" y="227"/>
                  </a:lnTo>
                  <a:lnTo>
                    <a:pt x="219" y="226"/>
                  </a:lnTo>
                  <a:lnTo>
                    <a:pt x="218" y="225"/>
                  </a:lnTo>
                  <a:lnTo>
                    <a:pt x="218" y="225"/>
                  </a:lnTo>
                  <a:lnTo>
                    <a:pt x="217" y="226"/>
                  </a:lnTo>
                  <a:lnTo>
                    <a:pt x="216" y="227"/>
                  </a:lnTo>
                  <a:lnTo>
                    <a:pt x="216" y="227"/>
                  </a:lnTo>
                  <a:lnTo>
                    <a:pt x="218" y="228"/>
                  </a:lnTo>
                  <a:lnTo>
                    <a:pt x="219" y="228"/>
                  </a:lnTo>
                  <a:lnTo>
                    <a:pt x="218" y="228"/>
                  </a:lnTo>
                  <a:lnTo>
                    <a:pt x="217" y="228"/>
                  </a:lnTo>
                  <a:lnTo>
                    <a:pt x="214" y="229"/>
                  </a:lnTo>
                  <a:lnTo>
                    <a:pt x="210" y="232"/>
                  </a:lnTo>
                  <a:lnTo>
                    <a:pt x="206" y="234"/>
                  </a:lnTo>
                  <a:lnTo>
                    <a:pt x="201" y="236"/>
                  </a:lnTo>
                  <a:lnTo>
                    <a:pt x="199" y="236"/>
                  </a:lnTo>
                  <a:lnTo>
                    <a:pt x="196" y="237"/>
                  </a:lnTo>
                  <a:lnTo>
                    <a:pt x="193" y="236"/>
                  </a:lnTo>
                  <a:lnTo>
                    <a:pt x="189" y="233"/>
                  </a:lnTo>
                  <a:lnTo>
                    <a:pt x="182" y="232"/>
                  </a:lnTo>
                  <a:lnTo>
                    <a:pt x="178" y="228"/>
                  </a:lnTo>
                  <a:lnTo>
                    <a:pt x="174" y="227"/>
                  </a:lnTo>
                  <a:lnTo>
                    <a:pt x="171" y="224"/>
                  </a:lnTo>
                  <a:lnTo>
                    <a:pt x="170" y="224"/>
                  </a:lnTo>
                  <a:lnTo>
                    <a:pt x="169" y="223"/>
                  </a:lnTo>
                  <a:lnTo>
                    <a:pt x="165" y="222"/>
                  </a:lnTo>
                  <a:lnTo>
                    <a:pt x="160" y="221"/>
                  </a:lnTo>
                  <a:lnTo>
                    <a:pt x="156" y="219"/>
                  </a:lnTo>
                  <a:lnTo>
                    <a:pt x="154" y="218"/>
                  </a:lnTo>
                  <a:lnTo>
                    <a:pt x="152" y="217"/>
                  </a:lnTo>
                  <a:lnTo>
                    <a:pt x="147" y="215"/>
                  </a:lnTo>
                  <a:lnTo>
                    <a:pt x="145" y="214"/>
                  </a:lnTo>
                  <a:lnTo>
                    <a:pt x="144" y="212"/>
                  </a:lnTo>
                  <a:lnTo>
                    <a:pt x="141" y="211"/>
                  </a:lnTo>
                  <a:lnTo>
                    <a:pt x="140" y="209"/>
                  </a:lnTo>
                  <a:lnTo>
                    <a:pt x="139" y="209"/>
                  </a:lnTo>
                  <a:lnTo>
                    <a:pt x="137" y="206"/>
                  </a:lnTo>
                  <a:lnTo>
                    <a:pt x="137" y="205"/>
                  </a:lnTo>
                  <a:lnTo>
                    <a:pt x="136" y="205"/>
                  </a:lnTo>
                  <a:lnTo>
                    <a:pt x="135" y="204"/>
                  </a:lnTo>
                  <a:lnTo>
                    <a:pt x="132" y="205"/>
                  </a:lnTo>
                  <a:lnTo>
                    <a:pt x="129" y="204"/>
                  </a:lnTo>
                  <a:lnTo>
                    <a:pt x="127" y="203"/>
                  </a:lnTo>
                  <a:lnTo>
                    <a:pt x="122" y="202"/>
                  </a:lnTo>
                  <a:lnTo>
                    <a:pt x="118" y="200"/>
                  </a:lnTo>
                  <a:lnTo>
                    <a:pt x="116" y="198"/>
                  </a:lnTo>
                  <a:lnTo>
                    <a:pt x="115" y="196"/>
                  </a:lnTo>
                  <a:lnTo>
                    <a:pt x="113" y="192"/>
                  </a:lnTo>
                  <a:lnTo>
                    <a:pt x="112" y="191"/>
                  </a:lnTo>
                  <a:lnTo>
                    <a:pt x="109" y="189"/>
                  </a:lnTo>
                  <a:lnTo>
                    <a:pt x="108" y="188"/>
                  </a:lnTo>
                  <a:lnTo>
                    <a:pt x="106" y="188"/>
                  </a:lnTo>
                  <a:lnTo>
                    <a:pt x="102" y="185"/>
                  </a:lnTo>
                  <a:lnTo>
                    <a:pt x="101" y="184"/>
                  </a:lnTo>
                  <a:lnTo>
                    <a:pt x="101" y="182"/>
                  </a:lnTo>
                  <a:lnTo>
                    <a:pt x="99" y="180"/>
                  </a:lnTo>
                  <a:lnTo>
                    <a:pt x="97" y="176"/>
                  </a:lnTo>
                  <a:lnTo>
                    <a:pt x="97" y="175"/>
                  </a:lnTo>
                  <a:lnTo>
                    <a:pt x="97" y="173"/>
                  </a:lnTo>
                  <a:lnTo>
                    <a:pt x="96" y="172"/>
                  </a:lnTo>
                  <a:lnTo>
                    <a:pt x="96" y="171"/>
                  </a:lnTo>
                  <a:lnTo>
                    <a:pt x="96" y="170"/>
                  </a:lnTo>
                  <a:lnTo>
                    <a:pt x="98" y="169"/>
                  </a:lnTo>
                  <a:lnTo>
                    <a:pt x="100" y="169"/>
                  </a:lnTo>
                  <a:lnTo>
                    <a:pt x="101" y="168"/>
                  </a:lnTo>
                  <a:lnTo>
                    <a:pt x="101" y="168"/>
                  </a:lnTo>
                  <a:lnTo>
                    <a:pt x="101" y="167"/>
                  </a:lnTo>
                  <a:lnTo>
                    <a:pt x="101" y="166"/>
                  </a:lnTo>
                  <a:lnTo>
                    <a:pt x="100" y="166"/>
                  </a:lnTo>
                  <a:lnTo>
                    <a:pt x="99" y="166"/>
                  </a:lnTo>
                  <a:lnTo>
                    <a:pt x="99" y="165"/>
                  </a:lnTo>
                  <a:lnTo>
                    <a:pt x="99" y="165"/>
                  </a:lnTo>
                  <a:lnTo>
                    <a:pt x="100" y="164"/>
                  </a:lnTo>
                  <a:lnTo>
                    <a:pt x="102" y="162"/>
                  </a:lnTo>
                  <a:lnTo>
                    <a:pt x="103" y="161"/>
                  </a:lnTo>
                  <a:lnTo>
                    <a:pt x="103" y="158"/>
                  </a:lnTo>
                  <a:lnTo>
                    <a:pt x="103" y="156"/>
                  </a:lnTo>
                  <a:lnTo>
                    <a:pt x="104" y="155"/>
                  </a:lnTo>
                  <a:lnTo>
                    <a:pt x="101" y="153"/>
                  </a:lnTo>
                  <a:lnTo>
                    <a:pt x="101" y="153"/>
                  </a:lnTo>
                  <a:lnTo>
                    <a:pt x="101" y="151"/>
                  </a:lnTo>
                  <a:lnTo>
                    <a:pt x="100" y="148"/>
                  </a:lnTo>
                  <a:lnTo>
                    <a:pt x="101" y="144"/>
                  </a:lnTo>
                  <a:lnTo>
                    <a:pt x="100" y="140"/>
                  </a:lnTo>
                  <a:lnTo>
                    <a:pt x="98" y="138"/>
                  </a:lnTo>
                  <a:lnTo>
                    <a:pt x="97" y="137"/>
                  </a:lnTo>
                  <a:lnTo>
                    <a:pt x="95" y="134"/>
                  </a:lnTo>
                  <a:lnTo>
                    <a:pt x="94" y="132"/>
                  </a:lnTo>
                  <a:lnTo>
                    <a:pt x="93" y="129"/>
                  </a:lnTo>
                  <a:lnTo>
                    <a:pt x="90" y="126"/>
                  </a:lnTo>
                  <a:lnTo>
                    <a:pt x="88" y="122"/>
                  </a:lnTo>
                  <a:lnTo>
                    <a:pt x="87" y="120"/>
                  </a:lnTo>
                  <a:lnTo>
                    <a:pt x="80" y="114"/>
                  </a:lnTo>
                  <a:lnTo>
                    <a:pt x="81" y="114"/>
                  </a:lnTo>
                  <a:lnTo>
                    <a:pt x="83" y="115"/>
                  </a:lnTo>
                  <a:lnTo>
                    <a:pt x="83" y="115"/>
                  </a:lnTo>
                  <a:lnTo>
                    <a:pt x="83" y="114"/>
                  </a:lnTo>
                  <a:lnTo>
                    <a:pt x="83" y="114"/>
                  </a:lnTo>
                  <a:lnTo>
                    <a:pt x="83" y="113"/>
                  </a:lnTo>
                  <a:lnTo>
                    <a:pt x="82" y="114"/>
                  </a:lnTo>
                  <a:lnTo>
                    <a:pt x="81" y="113"/>
                  </a:lnTo>
                  <a:lnTo>
                    <a:pt x="81" y="113"/>
                  </a:lnTo>
                  <a:lnTo>
                    <a:pt x="80" y="113"/>
                  </a:lnTo>
                  <a:lnTo>
                    <a:pt x="78" y="112"/>
                  </a:lnTo>
                  <a:lnTo>
                    <a:pt x="78" y="111"/>
                  </a:lnTo>
                  <a:lnTo>
                    <a:pt x="78" y="110"/>
                  </a:lnTo>
                  <a:lnTo>
                    <a:pt x="76" y="107"/>
                  </a:lnTo>
                  <a:lnTo>
                    <a:pt x="76" y="106"/>
                  </a:lnTo>
                  <a:lnTo>
                    <a:pt x="76" y="106"/>
                  </a:lnTo>
                  <a:lnTo>
                    <a:pt x="77" y="106"/>
                  </a:lnTo>
                  <a:lnTo>
                    <a:pt x="77" y="106"/>
                  </a:lnTo>
                  <a:lnTo>
                    <a:pt x="78" y="106"/>
                  </a:lnTo>
                  <a:lnTo>
                    <a:pt x="78" y="106"/>
                  </a:lnTo>
                  <a:lnTo>
                    <a:pt x="78" y="106"/>
                  </a:lnTo>
                  <a:lnTo>
                    <a:pt x="78" y="105"/>
                  </a:lnTo>
                  <a:lnTo>
                    <a:pt x="75" y="104"/>
                  </a:lnTo>
                  <a:lnTo>
                    <a:pt x="74" y="103"/>
                  </a:lnTo>
                  <a:lnTo>
                    <a:pt x="72" y="101"/>
                  </a:lnTo>
                  <a:lnTo>
                    <a:pt x="71" y="101"/>
                  </a:lnTo>
                  <a:lnTo>
                    <a:pt x="71" y="99"/>
                  </a:lnTo>
                  <a:lnTo>
                    <a:pt x="71" y="99"/>
                  </a:lnTo>
                  <a:lnTo>
                    <a:pt x="70" y="100"/>
                  </a:lnTo>
                  <a:lnTo>
                    <a:pt x="68" y="100"/>
                  </a:lnTo>
                  <a:lnTo>
                    <a:pt x="68" y="100"/>
                  </a:lnTo>
                  <a:lnTo>
                    <a:pt x="68" y="99"/>
                  </a:lnTo>
                  <a:lnTo>
                    <a:pt x="69" y="99"/>
                  </a:lnTo>
                  <a:lnTo>
                    <a:pt x="71" y="97"/>
                  </a:lnTo>
                  <a:lnTo>
                    <a:pt x="71" y="97"/>
                  </a:lnTo>
                  <a:lnTo>
                    <a:pt x="70" y="97"/>
                  </a:lnTo>
                  <a:lnTo>
                    <a:pt x="69" y="98"/>
                  </a:lnTo>
                  <a:lnTo>
                    <a:pt x="68" y="98"/>
                  </a:lnTo>
                  <a:lnTo>
                    <a:pt x="67" y="99"/>
                  </a:lnTo>
                  <a:lnTo>
                    <a:pt x="66" y="98"/>
                  </a:lnTo>
                  <a:lnTo>
                    <a:pt x="65" y="98"/>
                  </a:lnTo>
                  <a:lnTo>
                    <a:pt x="65" y="97"/>
                  </a:lnTo>
                  <a:lnTo>
                    <a:pt x="65" y="93"/>
                  </a:lnTo>
                  <a:lnTo>
                    <a:pt x="66" y="91"/>
                  </a:lnTo>
                  <a:lnTo>
                    <a:pt x="68" y="90"/>
                  </a:lnTo>
                  <a:lnTo>
                    <a:pt x="69" y="88"/>
                  </a:lnTo>
                  <a:lnTo>
                    <a:pt x="69" y="90"/>
                  </a:lnTo>
                  <a:lnTo>
                    <a:pt x="70" y="90"/>
                  </a:lnTo>
                  <a:lnTo>
                    <a:pt x="69" y="88"/>
                  </a:lnTo>
                  <a:lnTo>
                    <a:pt x="69" y="87"/>
                  </a:lnTo>
                  <a:lnTo>
                    <a:pt x="69" y="87"/>
                  </a:lnTo>
                  <a:lnTo>
                    <a:pt x="69" y="86"/>
                  </a:lnTo>
                  <a:lnTo>
                    <a:pt x="69" y="85"/>
                  </a:lnTo>
                  <a:lnTo>
                    <a:pt x="67" y="83"/>
                  </a:lnTo>
                  <a:lnTo>
                    <a:pt x="64" y="83"/>
                  </a:lnTo>
                  <a:lnTo>
                    <a:pt x="64" y="83"/>
                  </a:lnTo>
                  <a:lnTo>
                    <a:pt x="63" y="82"/>
                  </a:lnTo>
                  <a:lnTo>
                    <a:pt x="63" y="80"/>
                  </a:lnTo>
                  <a:lnTo>
                    <a:pt x="63" y="79"/>
                  </a:lnTo>
                  <a:lnTo>
                    <a:pt x="63" y="78"/>
                  </a:lnTo>
                  <a:lnTo>
                    <a:pt x="63" y="78"/>
                  </a:lnTo>
                  <a:lnTo>
                    <a:pt x="59" y="77"/>
                  </a:lnTo>
                  <a:lnTo>
                    <a:pt x="58" y="76"/>
                  </a:lnTo>
                  <a:lnTo>
                    <a:pt x="57" y="74"/>
                  </a:lnTo>
                  <a:lnTo>
                    <a:pt x="57" y="73"/>
                  </a:lnTo>
                  <a:lnTo>
                    <a:pt x="57" y="73"/>
                  </a:lnTo>
                  <a:lnTo>
                    <a:pt x="57" y="71"/>
                  </a:lnTo>
                  <a:lnTo>
                    <a:pt x="57" y="70"/>
                  </a:lnTo>
                  <a:lnTo>
                    <a:pt x="58" y="68"/>
                  </a:lnTo>
                  <a:lnTo>
                    <a:pt x="59" y="67"/>
                  </a:lnTo>
                  <a:lnTo>
                    <a:pt x="55" y="66"/>
                  </a:lnTo>
                  <a:lnTo>
                    <a:pt x="54" y="66"/>
                  </a:lnTo>
                  <a:lnTo>
                    <a:pt x="53" y="67"/>
                  </a:lnTo>
                  <a:lnTo>
                    <a:pt x="53" y="66"/>
                  </a:lnTo>
                  <a:lnTo>
                    <a:pt x="51" y="66"/>
                  </a:lnTo>
                  <a:lnTo>
                    <a:pt x="50" y="64"/>
                  </a:lnTo>
                  <a:lnTo>
                    <a:pt x="49" y="60"/>
                  </a:lnTo>
                  <a:lnTo>
                    <a:pt x="47" y="59"/>
                  </a:lnTo>
                  <a:lnTo>
                    <a:pt x="46" y="58"/>
                  </a:lnTo>
                  <a:lnTo>
                    <a:pt x="45" y="56"/>
                  </a:lnTo>
                  <a:lnTo>
                    <a:pt x="45" y="55"/>
                  </a:lnTo>
                  <a:lnTo>
                    <a:pt x="45" y="53"/>
                  </a:lnTo>
                  <a:lnTo>
                    <a:pt x="45" y="53"/>
                  </a:lnTo>
                  <a:lnTo>
                    <a:pt x="44" y="52"/>
                  </a:lnTo>
                  <a:lnTo>
                    <a:pt x="43" y="50"/>
                  </a:lnTo>
                  <a:lnTo>
                    <a:pt x="43" y="49"/>
                  </a:lnTo>
                  <a:lnTo>
                    <a:pt x="43" y="47"/>
                  </a:lnTo>
                  <a:lnTo>
                    <a:pt x="43" y="46"/>
                  </a:lnTo>
                  <a:lnTo>
                    <a:pt x="42" y="46"/>
                  </a:lnTo>
                  <a:lnTo>
                    <a:pt x="42" y="45"/>
                  </a:lnTo>
                  <a:lnTo>
                    <a:pt x="42" y="45"/>
                  </a:lnTo>
                  <a:lnTo>
                    <a:pt x="42" y="43"/>
                  </a:lnTo>
                  <a:lnTo>
                    <a:pt x="41" y="41"/>
                  </a:lnTo>
                  <a:lnTo>
                    <a:pt x="41" y="39"/>
                  </a:lnTo>
                  <a:lnTo>
                    <a:pt x="40" y="38"/>
                  </a:lnTo>
                  <a:lnTo>
                    <a:pt x="40" y="37"/>
                  </a:lnTo>
                  <a:lnTo>
                    <a:pt x="41" y="36"/>
                  </a:lnTo>
                  <a:lnTo>
                    <a:pt x="40" y="33"/>
                  </a:lnTo>
                  <a:lnTo>
                    <a:pt x="40" y="30"/>
                  </a:lnTo>
                  <a:lnTo>
                    <a:pt x="39" y="28"/>
                  </a:lnTo>
                  <a:lnTo>
                    <a:pt x="39" y="26"/>
                  </a:lnTo>
                  <a:lnTo>
                    <a:pt x="40" y="25"/>
                  </a:lnTo>
                  <a:lnTo>
                    <a:pt x="40" y="23"/>
                  </a:lnTo>
                  <a:lnTo>
                    <a:pt x="40" y="23"/>
                  </a:lnTo>
                  <a:lnTo>
                    <a:pt x="41" y="23"/>
                  </a:lnTo>
                  <a:lnTo>
                    <a:pt x="41" y="23"/>
                  </a:lnTo>
                  <a:lnTo>
                    <a:pt x="41" y="23"/>
                  </a:lnTo>
                  <a:lnTo>
                    <a:pt x="42" y="21"/>
                  </a:lnTo>
                  <a:lnTo>
                    <a:pt x="41" y="21"/>
                  </a:lnTo>
                  <a:lnTo>
                    <a:pt x="40" y="21"/>
                  </a:lnTo>
                  <a:lnTo>
                    <a:pt x="40" y="20"/>
                  </a:lnTo>
                  <a:lnTo>
                    <a:pt x="37" y="20"/>
                  </a:lnTo>
                  <a:lnTo>
                    <a:pt x="36" y="18"/>
                  </a:lnTo>
                  <a:lnTo>
                    <a:pt x="36" y="16"/>
                  </a:lnTo>
                  <a:lnTo>
                    <a:pt x="36" y="16"/>
                  </a:lnTo>
                  <a:lnTo>
                    <a:pt x="35" y="15"/>
                  </a:lnTo>
                  <a:lnTo>
                    <a:pt x="33" y="14"/>
                  </a:lnTo>
                  <a:lnTo>
                    <a:pt x="33" y="15"/>
                  </a:lnTo>
                  <a:lnTo>
                    <a:pt x="32" y="16"/>
                  </a:lnTo>
                  <a:lnTo>
                    <a:pt x="31" y="16"/>
                  </a:lnTo>
                  <a:lnTo>
                    <a:pt x="31" y="16"/>
                  </a:lnTo>
                  <a:lnTo>
                    <a:pt x="30" y="15"/>
                  </a:lnTo>
                  <a:lnTo>
                    <a:pt x="27" y="13"/>
                  </a:lnTo>
                  <a:lnTo>
                    <a:pt x="27" y="12"/>
                  </a:lnTo>
                  <a:lnTo>
                    <a:pt x="26" y="12"/>
                  </a:lnTo>
                  <a:lnTo>
                    <a:pt x="25" y="12"/>
                  </a:lnTo>
                  <a:lnTo>
                    <a:pt x="23" y="11"/>
                  </a:lnTo>
                  <a:lnTo>
                    <a:pt x="24" y="11"/>
                  </a:lnTo>
                  <a:lnTo>
                    <a:pt x="24" y="12"/>
                  </a:lnTo>
                  <a:lnTo>
                    <a:pt x="24" y="14"/>
                  </a:lnTo>
                  <a:lnTo>
                    <a:pt x="23" y="15"/>
                  </a:lnTo>
                  <a:lnTo>
                    <a:pt x="21" y="22"/>
                  </a:lnTo>
                  <a:lnTo>
                    <a:pt x="21" y="23"/>
                  </a:lnTo>
                  <a:lnTo>
                    <a:pt x="21" y="24"/>
                  </a:lnTo>
                  <a:lnTo>
                    <a:pt x="21" y="27"/>
                  </a:lnTo>
                  <a:lnTo>
                    <a:pt x="21" y="29"/>
                  </a:lnTo>
                  <a:lnTo>
                    <a:pt x="21" y="30"/>
                  </a:lnTo>
                  <a:lnTo>
                    <a:pt x="18" y="34"/>
                  </a:lnTo>
                  <a:lnTo>
                    <a:pt x="18" y="35"/>
                  </a:lnTo>
                  <a:lnTo>
                    <a:pt x="19" y="37"/>
                  </a:lnTo>
                  <a:lnTo>
                    <a:pt x="21" y="39"/>
                  </a:lnTo>
                  <a:lnTo>
                    <a:pt x="21" y="39"/>
                  </a:lnTo>
                  <a:lnTo>
                    <a:pt x="23" y="41"/>
                  </a:lnTo>
                  <a:lnTo>
                    <a:pt x="24" y="42"/>
                  </a:lnTo>
                  <a:lnTo>
                    <a:pt x="26" y="45"/>
                  </a:lnTo>
                  <a:lnTo>
                    <a:pt x="26" y="46"/>
                  </a:lnTo>
                  <a:lnTo>
                    <a:pt x="28" y="49"/>
                  </a:lnTo>
                  <a:lnTo>
                    <a:pt x="27" y="50"/>
                  </a:lnTo>
                  <a:lnTo>
                    <a:pt x="27" y="52"/>
                  </a:lnTo>
                  <a:lnTo>
                    <a:pt x="29" y="51"/>
                  </a:lnTo>
                  <a:lnTo>
                    <a:pt x="29" y="52"/>
                  </a:lnTo>
                  <a:lnTo>
                    <a:pt x="29" y="53"/>
                  </a:lnTo>
                  <a:lnTo>
                    <a:pt x="29" y="53"/>
                  </a:lnTo>
                  <a:lnTo>
                    <a:pt x="30" y="53"/>
                  </a:lnTo>
                  <a:lnTo>
                    <a:pt x="30" y="53"/>
                  </a:lnTo>
                  <a:lnTo>
                    <a:pt x="30" y="58"/>
                  </a:lnTo>
                  <a:lnTo>
                    <a:pt x="31" y="59"/>
                  </a:lnTo>
                  <a:lnTo>
                    <a:pt x="32" y="59"/>
                  </a:lnTo>
                  <a:lnTo>
                    <a:pt x="33" y="59"/>
                  </a:lnTo>
                  <a:lnTo>
                    <a:pt x="32" y="60"/>
                  </a:lnTo>
                  <a:lnTo>
                    <a:pt x="32" y="61"/>
                  </a:lnTo>
                  <a:lnTo>
                    <a:pt x="33" y="62"/>
                  </a:lnTo>
                  <a:lnTo>
                    <a:pt x="32" y="64"/>
                  </a:lnTo>
                  <a:lnTo>
                    <a:pt x="33" y="65"/>
                  </a:lnTo>
                  <a:lnTo>
                    <a:pt x="32" y="67"/>
                  </a:lnTo>
                  <a:lnTo>
                    <a:pt x="32" y="68"/>
                  </a:lnTo>
                  <a:lnTo>
                    <a:pt x="34" y="70"/>
                  </a:lnTo>
                  <a:lnTo>
                    <a:pt x="36" y="72"/>
                  </a:lnTo>
                  <a:lnTo>
                    <a:pt x="36" y="74"/>
                  </a:lnTo>
                  <a:lnTo>
                    <a:pt x="36" y="76"/>
                  </a:lnTo>
                  <a:lnTo>
                    <a:pt x="37" y="77"/>
                  </a:lnTo>
                  <a:lnTo>
                    <a:pt x="38" y="78"/>
                  </a:lnTo>
                  <a:lnTo>
                    <a:pt x="38" y="79"/>
                  </a:lnTo>
                  <a:lnTo>
                    <a:pt x="37" y="79"/>
                  </a:lnTo>
                  <a:lnTo>
                    <a:pt x="38" y="81"/>
                  </a:lnTo>
                  <a:lnTo>
                    <a:pt x="38" y="83"/>
                  </a:lnTo>
                  <a:lnTo>
                    <a:pt x="39" y="84"/>
                  </a:lnTo>
                  <a:lnTo>
                    <a:pt x="39" y="85"/>
                  </a:lnTo>
                  <a:lnTo>
                    <a:pt x="40" y="84"/>
                  </a:lnTo>
                  <a:lnTo>
                    <a:pt x="39" y="83"/>
                  </a:lnTo>
                  <a:lnTo>
                    <a:pt x="39" y="82"/>
                  </a:lnTo>
                  <a:lnTo>
                    <a:pt x="39" y="80"/>
                  </a:lnTo>
                  <a:lnTo>
                    <a:pt x="40" y="80"/>
                  </a:lnTo>
                  <a:lnTo>
                    <a:pt x="42" y="83"/>
                  </a:lnTo>
                  <a:lnTo>
                    <a:pt x="42" y="84"/>
                  </a:lnTo>
                  <a:lnTo>
                    <a:pt x="42" y="85"/>
                  </a:lnTo>
                  <a:lnTo>
                    <a:pt x="42" y="87"/>
                  </a:lnTo>
                  <a:lnTo>
                    <a:pt x="42" y="87"/>
                  </a:lnTo>
                  <a:lnTo>
                    <a:pt x="42" y="90"/>
                  </a:lnTo>
                  <a:lnTo>
                    <a:pt x="43" y="91"/>
                  </a:lnTo>
                  <a:lnTo>
                    <a:pt x="42" y="94"/>
                  </a:lnTo>
                  <a:lnTo>
                    <a:pt x="42" y="96"/>
                  </a:lnTo>
                  <a:lnTo>
                    <a:pt x="43" y="99"/>
                  </a:lnTo>
                  <a:lnTo>
                    <a:pt x="44" y="100"/>
                  </a:lnTo>
                  <a:lnTo>
                    <a:pt x="44" y="101"/>
                  </a:lnTo>
                  <a:lnTo>
                    <a:pt x="45" y="105"/>
                  </a:lnTo>
                  <a:lnTo>
                    <a:pt x="46" y="107"/>
                  </a:lnTo>
                  <a:lnTo>
                    <a:pt x="46" y="108"/>
                  </a:lnTo>
                  <a:lnTo>
                    <a:pt x="46" y="109"/>
                  </a:lnTo>
                  <a:lnTo>
                    <a:pt x="45" y="111"/>
                  </a:lnTo>
                  <a:lnTo>
                    <a:pt x="45" y="112"/>
                  </a:lnTo>
                  <a:lnTo>
                    <a:pt x="45" y="116"/>
                  </a:lnTo>
                  <a:lnTo>
                    <a:pt x="46" y="117"/>
                  </a:lnTo>
                  <a:lnTo>
                    <a:pt x="48" y="118"/>
                  </a:lnTo>
                  <a:lnTo>
                    <a:pt x="48" y="118"/>
                  </a:lnTo>
                  <a:lnTo>
                    <a:pt x="48" y="118"/>
                  </a:lnTo>
                  <a:lnTo>
                    <a:pt x="48" y="119"/>
                  </a:lnTo>
                  <a:lnTo>
                    <a:pt x="49" y="118"/>
                  </a:lnTo>
                  <a:lnTo>
                    <a:pt x="49" y="118"/>
                  </a:lnTo>
                  <a:lnTo>
                    <a:pt x="49" y="117"/>
                  </a:lnTo>
                  <a:lnTo>
                    <a:pt x="49" y="116"/>
                  </a:lnTo>
                  <a:lnTo>
                    <a:pt x="49" y="116"/>
                  </a:lnTo>
                  <a:lnTo>
                    <a:pt x="50" y="115"/>
                  </a:lnTo>
                  <a:lnTo>
                    <a:pt x="52" y="118"/>
                  </a:lnTo>
                  <a:lnTo>
                    <a:pt x="52" y="119"/>
                  </a:lnTo>
                  <a:lnTo>
                    <a:pt x="53" y="120"/>
                  </a:lnTo>
                  <a:lnTo>
                    <a:pt x="54" y="121"/>
                  </a:lnTo>
                  <a:lnTo>
                    <a:pt x="54" y="122"/>
                  </a:lnTo>
                  <a:lnTo>
                    <a:pt x="55" y="123"/>
                  </a:lnTo>
                  <a:lnTo>
                    <a:pt x="55" y="126"/>
                  </a:lnTo>
                  <a:lnTo>
                    <a:pt x="58" y="127"/>
                  </a:lnTo>
                  <a:lnTo>
                    <a:pt x="58" y="128"/>
                  </a:lnTo>
                  <a:lnTo>
                    <a:pt x="58" y="129"/>
                  </a:lnTo>
                  <a:lnTo>
                    <a:pt x="57" y="132"/>
                  </a:lnTo>
                  <a:lnTo>
                    <a:pt x="57" y="132"/>
                  </a:lnTo>
                  <a:lnTo>
                    <a:pt x="54" y="134"/>
                  </a:lnTo>
                  <a:lnTo>
                    <a:pt x="53" y="135"/>
                  </a:lnTo>
                  <a:lnTo>
                    <a:pt x="51" y="136"/>
                  </a:lnTo>
                  <a:lnTo>
                    <a:pt x="50" y="136"/>
                  </a:lnTo>
                  <a:lnTo>
                    <a:pt x="49" y="136"/>
                  </a:lnTo>
                  <a:lnTo>
                    <a:pt x="49" y="135"/>
                  </a:lnTo>
                  <a:lnTo>
                    <a:pt x="48" y="130"/>
                  </a:lnTo>
                  <a:lnTo>
                    <a:pt x="48" y="129"/>
                  </a:lnTo>
                  <a:lnTo>
                    <a:pt x="47" y="128"/>
                  </a:lnTo>
                  <a:lnTo>
                    <a:pt x="47" y="126"/>
                  </a:lnTo>
                  <a:lnTo>
                    <a:pt x="44" y="125"/>
                  </a:lnTo>
                  <a:lnTo>
                    <a:pt x="43" y="122"/>
                  </a:lnTo>
                  <a:lnTo>
                    <a:pt x="41" y="121"/>
                  </a:lnTo>
                  <a:lnTo>
                    <a:pt x="40" y="119"/>
                  </a:lnTo>
                  <a:lnTo>
                    <a:pt x="36" y="116"/>
                  </a:lnTo>
                  <a:lnTo>
                    <a:pt x="35" y="114"/>
                  </a:lnTo>
                  <a:lnTo>
                    <a:pt x="34" y="113"/>
                  </a:lnTo>
                  <a:lnTo>
                    <a:pt x="33" y="113"/>
                  </a:lnTo>
                  <a:lnTo>
                    <a:pt x="32" y="113"/>
                  </a:lnTo>
                  <a:lnTo>
                    <a:pt x="32" y="112"/>
                  </a:lnTo>
                  <a:lnTo>
                    <a:pt x="32" y="112"/>
                  </a:lnTo>
                  <a:lnTo>
                    <a:pt x="32" y="111"/>
                  </a:lnTo>
                  <a:lnTo>
                    <a:pt x="30" y="109"/>
                  </a:lnTo>
                  <a:lnTo>
                    <a:pt x="30" y="108"/>
                  </a:lnTo>
                  <a:lnTo>
                    <a:pt x="30" y="106"/>
                  </a:lnTo>
                  <a:lnTo>
                    <a:pt x="31" y="102"/>
                  </a:lnTo>
                  <a:lnTo>
                    <a:pt x="32" y="100"/>
                  </a:lnTo>
                  <a:lnTo>
                    <a:pt x="32" y="99"/>
                  </a:lnTo>
                  <a:lnTo>
                    <a:pt x="32" y="99"/>
                  </a:lnTo>
                  <a:lnTo>
                    <a:pt x="32" y="98"/>
                  </a:lnTo>
                  <a:lnTo>
                    <a:pt x="32" y="96"/>
                  </a:lnTo>
                  <a:lnTo>
                    <a:pt x="32" y="94"/>
                  </a:lnTo>
                  <a:lnTo>
                    <a:pt x="31" y="90"/>
                  </a:lnTo>
                  <a:lnTo>
                    <a:pt x="29" y="88"/>
                  </a:lnTo>
                  <a:lnTo>
                    <a:pt x="28" y="88"/>
                  </a:lnTo>
                  <a:lnTo>
                    <a:pt x="25" y="84"/>
                  </a:lnTo>
                  <a:lnTo>
                    <a:pt x="24" y="82"/>
                  </a:lnTo>
                  <a:lnTo>
                    <a:pt x="24" y="81"/>
                  </a:lnTo>
                  <a:lnTo>
                    <a:pt x="24" y="79"/>
                  </a:lnTo>
                  <a:lnTo>
                    <a:pt x="23" y="81"/>
                  </a:lnTo>
                  <a:lnTo>
                    <a:pt x="22" y="81"/>
                  </a:lnTo>
                  <a:lnTo>
                    <a:pt x="21" y="81"/>
                  </a:lnTo>
                  <a:lnTo>
                    <a:pt x="17" y="82"/>
                  </a:lnTo>
                  <a:lnTo>
                    <a:pt x="16" y="81"/>
                  </a:lnTo>
                  <a:lnTo>
                    <a:pt x="16" y="80"/>
                  </a:lnTo>
                  <a:lnTo>
                    <a:pt x="15" y="79"/>
                  </a:lnTo>
                  <a:lnTo>
                    <a:pt x="14" y="79"/>
                  </a:lnTo>
                  <a:lnTo>
                    <a:pt x="14" y="79"/>
                  </a:lnTo>
                  <a:lnTo>
                    <a:pt x="13" y="77"/>
                  </a:lnTo>
                  <a:lnTo>
                    <a:pt x="12" y="77"/>
                  </a:lnTo>
                  <a:lnTo>
                    <a:pt x="10" y="77"/>
                  </a:lnTo>
                  <a:lnTo>
                    <a:pt x="9" y="76"/>
                  </a:lnTo>
                  <a:lnTo>
                    <a:pt x="9" y="75"/>
                  </a:lnTo>
                  <a:lnTo>
                    <a:pt x="9" y="74"/>
                  </a:lnTo>
                  <a:lnTo>
                    <a:pt x="9" y="73"/>
                  </a:lnTo>
                  <a:lnTo>
                    <a:pt x="7" y="71"/>
                  </a:lnTo>
                  <a:lnTo>
                    <a:pt x="6" y="70"/>
                  </a:lnTo>
                  <a:lnTo>
                    <a:pt x="5" y="69"/>
                  </a:lnTo>
                  <a:lnTo>
                    <a:pt x="5" y="68"/>
                  </a:lnTo>
                  <a:lnTo>
                    <a:pt x="5" y="67"/>
                  </a:lnTo>
                  <a:lnTo>
                    <a:pt x="7" y="67"/>
                  </a:lnTo>
                  <a:lnTo>
                    <a:pt x="10" y="68"/>
                  </a:lnTo>
                  <a:lnTo>
                    <a:pt x="11" y="68"/>
                  </a:lnTo>
                  <a:lnTo>
                    <a:pt x="12" y="67"/>
                  </a:lnTo>
                  <a:lnTo>
                    <a:pt x="13" y="67"/>
                  </a:lnTo>
                  <a:lnTo>
                    <a:pt x="13" y="67"/>
                  </a:lnTo>
                  <a:lnTo>
                    <a:pt x="13" y="68"/>
                  </a:lnTo>
                  <a:lnTo>
                    <a:pt x="13" y="69"/>
                  </a:lnTo>
                  <a:lnTo>
                    <a:pt x="14" y="70"/>
                  </a:lnTo>
                  <a:lnTo>
                    <a:pt x="15" y="70"/>
                  </a:lnTo>
                  <a:lnTo>
                    <a:pt x="15" y="69"/>
                  </a:lnTo>
                  <a:lnTo>
                    <a:pt x="15" y="67"/>
                  </a:lnTo>
                  <a:lnTo>
                    <a:pt x="15" y="67"/>
                  </a:lnTo>
                  <a:lnTo>
                    <a:pt x="15" y="66"/>
                  </a:lnTo>
                  <a:lnTo>
                    <a:pt x="14" y="66"/>
                  </a:lnTo>
                  <a:lnTo>
                    <a:pt x="14" y="66"/>
                  </a:lnTo>
                  <a:lnTo>
                    <a:pt x="15" y="65"/>
                  </a:lnTo>
                  <a:lnTo>
                    <a:pt x="17" y="62"/>
                  </a:lnTo>
                  <a:lnTo>
                    <a:pt x="18" y="59"/>
                  </a:lnTo>
                  <a:lnTo>
                    <a:pt x="18" y="57"/>
                  </a:lnTo>
                  <a:lnTo>
                    <a:pt x="16" y="55"/>
                  </a:lnTo>
                  <a:lnTo>
                    <a:pt x="14" y="49"/>
                  </a:lnTo>
                  <a:lnTo>
                    <a:pt x="12" y="47"/>
                  </a:lnTo>
                  <a:lnTo>
                    <a:pt x="11" y="46"/>
                  </a:lnTo>
                  <a:lnTo>
                    <a:pt x="11" y="46"/>
                  </a:lnTo>
                  <a:lnTo>
                    <a:pt x="9" y="45"/>
                  </a:lnTo>
                  <a:lnTo>
                    <a:pt x="8" y="44"/>
                  </a:lnTo>
                  <a:lnTo>
                    <a:pt x="6" y="42"/>
                  </a:lnTo>
                  <a:lnTo>
                    <a:pt x="5" y="40"/>
                  </a:lnTo>
                  <a:lnTo>
                    <a:pt x="5" y="38"/>
                  </a:lnTo>
                  <a:lnTo>
                    <a:pt x="4" y="38"/>
                  </a:lnTo>
                  <a:lnTo>
                    <a:pt x="5" y="36"/>
                  </a:lnTo>
                  <a:lnTo>
                    <a:pt x="5" y="33"/>
                  </a:lnTo>
                  <a:lnTo>
                    <a:pt x="5" y="32"/>
                  </a:lnTo>
                  <a:lnTo>
                    <a:pt x="4" y="32"/>
                  </a:lnTo>
                  <a:lnTo>
                    <a:pt x="4" y="30"/>
                  </a:lnTo>
                  <a:lnTo>
                    <a:pt x="5" y="28"/>
                  </a:lnTo>
                  <a:lnTo>
                    <a:pt x="5" y="26"/>
                  </a:lnTo>
                  <a:lnTo>
                    <a:pt x="3" y="24"/>
                  </a:lnTo>
                  <a:lnTo>
                    <a:pt x="3" y="23"/>
                  </a:lnTo>
                  <a:lnTo>
                    <a:pt x="3" y="22"/>
                  </a:lnTo>
                  <a:lnTo>
                    <a:pt x="3" y="21"/>
                  </a:lnTo>
                  <a:lnTo>
                    <a:pt x="3" y="18"/>
                  </a:lnTo>
                  <a:lnTo>
                    <a:pt x="2" y="16"/>
                  </a:lnTo>
                  <a:lnTo>
                    <a:pt x="1" y="15"/>
                  </a:lnTo>
                  <a:lnTo>
                    <a:pt x="2" y="13"/>
                  </a:lnTo>
                  <a:lnTo>
                    <a:pt x="1" y="13"/>
                  </a:lnTo>
                  <a:lnTo>
                    <a:pt x="2" y="13"/>
                  </a:lnTo>
                  <a:lnTo>
                    <a:pt x="2" y="13"/>
                  </a:lnTo>
                  <a:lnTo>
                    <a:pt x="3" y="12"/>
                  </a:lnTo>
                  <a:lnTo>
                    <a:pt x="3" y="11"/>
                  </a:lnTo>
                  <a:lnTo>
                    <a:pt x="1" y="9"/>
                  </a:lnTo>
                  <a:lnTo>
                    <a:pt x="1" y="7"/>
                  </a:lnTo>
                  <a:lnTo>
                    <a:pt x="1" y="5"/>
                  </a:lnTo>
                  <a:lnTo>
                    <a:pt x="0" y="5"/>
                  </a:lnTo>
                  <a:lnTo>
                    <a:pt x="1" y="2"/>
                  </a:lnTo>
                  <a:lnTo>
                    <a:pt x="4" y="2"/>
                  </a:lnTo>
                  <a:lnTo>
                    <a:pt x="7" y="1"/>
                  </a:lnTo>
                  <a:lnTo>
                    <a:pt x="11" y="1"/>
                  </a:lnTo>
                  <a:lnTo>
                    <a:pt x="14" y="1"/>
                  </a:lnTo>
                  <a:lnTo>
                    <a:pt x="17" y="1"/>
                  </a:lnTo>
                  <a:lnTo>
                    <a:pt x="22" y="0"/>
                  </a:lnTo>
                  <a:lnTo>
                    <a:pt x="25" y="0"/>
                  </a:lnTo>
                  <a:lnTo>
                    <a:pt x="28" y="0"/>
                  </a:lnTo>
                  <a:lnTo>
                    <a:pt x="30" y="0"/>
                  </a:lnTo>
                  <a:lnTo>
                    <a:pt x="28" y="2"/>
                  </a:lnTo>
                  <a:lnTo>
                    <a:pt x="27" y="2"/>
                  </a:lnTo>
                  <a:lnTo>
                    <a:pt x="32" y="4"/>
                  </a:lnTo>
                  <a:lnTo>
                    <a:pt x="37" y="6"/>
                  </a:lnTo>
                  <a:lnTo>
                    <a:pt x="41" y="8"/>
                  </a:lnTo>
                  <a:lnTo>
                    <a:pt x="46" y="1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6" name="Freeform 1372"/>
            <p:cNvSpPr>
              <a:spLocks noEditPoints="1"/>
            </p:cNvSpPr>
            <p:nvPr/>
          </p:nvSpPr>
          <p:spPr bwMode="auto">
            <a:xfrm>
              <a:off x="4149725" y="1117601"/>
              <a:ext cx="234950" cy="276225"/>
            </a:xfrm>
            <a:custGeom>
              <a:avLst/>
              <a:gdLst>
                <a:gd name="T0" fmla="*/ 8 w 148"/>
                <a:gd name="T1" fmla="*/ 103 h 174"/>
                <a:gd name="T2" fmla="*/ 132 w 148"/>
                <a:gd name="T3" fmla="*/ 94 h 174"/>
                <a:gd name="T4" fmla="*/ 134 w 148"/>
                <a:gd name="T5" fmla="*/ 114 h 174"/>
                <a:gd name="T6" fmla="*/ 136 w 148"/>
                <a:gd name="T7" fmla="*/ 135 h 174"/>
                <a:gd name="T8" fmla="*/ 140 w 148"/>
                <a:gd name="T9" fmla="*/ 152 h 174"/>
                <a:gd name="T10" fmla="*/ 131 w 148"/>
                <a:gd name="T11" fmla="*/ 164 h 174"/>
                <a:gd name="T12" fmla="*/ 116 w 148"/>
                <a:gd name="T13" fmla="*/ 164 h 174"/>
                <a:gd name="T14" fmla="*/ 101 w 148"/>
                <a:gd name="T15" fmla="*/ 164 h 174"/>
                <a:gd name="T16" fmla="*/ 92 w 148"/>
                <a:gd name="T17" fmla="*/ 161 h 174"/>
                <a:gd name="T18" fmla="*/ 89 w 148"/>
                <a:gd name="T19" fmla="*/ 165 h 174"/>
                <a:gd name="T20" fmla="*/ 79 w 148"/>
                <a:gd name="T21" fmla="*/ 165 h 174"/>
                <a:gd name="T22" fmla="*/ 73 w 148"/>
                <a:gd name="T23" fmla="*/ 169 h 174"/>
                <a:gd name="T24" fmla="*/ 66 w 148"/>
                <a:gd name="T25" fmla="*/ 162 h 174"/>
                <a:gd name="T26" fmla="*/ 62 w 148"/>
                <a:gd name="T27" fmla="*/ 169 h 174"/>
                <a:gd name="T28" fmla="*/ 57 w 148"/>
                <a:gd name="T29" fmla="*/ 173 h 174"/>
                <a:gd name="T30" fmla="*/ 50 w 148"/>
                <a:gd name="T31" fmla="*/ 169 h 174"/>
                <a:gd name="T32" fmla="*/ 49 w 148"/>
                <a:gd name="T33" fmla="*/ 166 h 174"/>
                <a:gd name="T34" fmla="*/ 46 w 148"/>
                <a:gd name="T35" fmla="*/ 163 h 174"/>
                <a:gd name="T36" fmla="*/ 43 w 148"/>
                <a:gd name="T37" fmla="*/ 156 h 174"/>
                <a:gd name="T38" fmla="*/ 40 w 148"/>
                <a:gd name="T39" fmla="*/ 154 h 174"/>
                <a:gd name="T40" fmla="*/ 37 w 148"/>
                <a:gd name="T41" fmla="*/ 153 h 174"/>
                <a:gd name="T42" fmla="*/ 27 w 148"/>
                <a:gd name="T43" fmla="*/ 147 h 174"/>
                <a:gd name="T44" fmla="*/ 23 w 148"/>
                <a:gd name="T45" fmla="*/ 147 h 174"/>
                <a:gd name="T46" fmla="*/ 16 w 148"/>
                <a:gd name="T47" fmla="*/ 149 h 174"/>
                <a:gd name="T48" fmla="*/ 8 w 148"/>
                <a:gd name="T49" fmla="*/ 149 h 174"/>
                <a:gd name="T50" fmla="*/ 5 w 148"/>
                <a:gd name="T51" fmla="*/ 158 h 174"/>
                <a:gd name="T52" fmla="*/ 9 w 148"/>
                <a:gd name="T53" fmla="*/ 140 h 174"/>
                <a:gd name="T54" fmla="*/ 10 w 148"/>
                <a:gd name="T55" fmla="*/ 115 h 174"/>
                <a:gd name="T56" fmla="*/ 9 w 148"/>
                <a:gd name="T57" fmla="*/ 108 h 174"/>
                <a:gd name="T58" fmla="*/ 9 w 148"/>
                <a:gd name="T59" fmla="*/ 95 h 174"/>
                <a:gd name="T60" fmla="*/ 5 w 148"/>
                <a:gd name="T61" fmla="*/ 93 h 174"/>
                <a:gd name="T62" fmla="*/ 0 w 148"/>
                <a:gd name="T63" fmla="*/ 90 h 174"/>
                <a:gd name="T64" fmla="*/ 6 w 148"/>
                <a:gd name="T65" fmla="*/ 82 h 174"/>
                <a:gd name="T66" fmla="*/ 23 w 148"/>
                <a:gd name="T67" fmla="*/ 82 h 174"/>
                <a:gd name="T68" fmla="*/ 39 w 148"/>
                <a:gd name="T69" fmla="*/ 82 h 174"/>
                <a:gd name="T70" fmla="*/ 48 w 148"/>
                <a:gd name="T71" fmla="*/ 79 h 174"/>
                <a:gd name="T72" fmla="*/ 48 w 148"/>
                <a:gd name="T73" fmla="*/ 68 h 174"/>
                <a:gd name="T74" fmla="*/ 48 w 148"/>
                <a:gd name="T75" fmla="*/ 61 h 174"/>
                <a:gd name="T76" fmla="*/ 58 w 148"/>
                <a:gd name="T77" fmla="*/ 55 h 174"/>
                <a:gd name="T78" fmla="*/ 62 w 148"/>
                <a:gd name="T79" fmla="*/ 47 h 174"/>
                <a:gd name="T80" fmla="*/ 62 w 148"/>
                <a:gd name="T81" fmla="*/ 36 h 174"/>
                <a:gd name="T82" fmla="*/ 62 w 148"/>
                <a:gd name="T83" fmla="*/ 25 h 174"/>
                <a:gd name="T84" fmla="*/ 66 w 148"/>
                <a:gd name="T85" fmla="*/ 18 h 174"/>
                <a:gd name="T86" fmla="*/ 79 w 148"/>
                <a:gd name="T87" fmla="*/ 18 h 174"/>
                <a:gd name="T88" fmla="*/ 93 w 148"/>
                <a:gd name="T89" fmla="*/ 18 h 174"/>
                <a:gd name="T90" fmla="*/ 102 w 148"/>
                <a:gd name="T91" fmla="*/ 13 h 174"/>
                <a:gd name="T92" fmla="*/ 105 w 148"/>
                <a:gd name="T93" fmla="*/ 1 h 174"/>
                <a:gd name="T94" fmla="*/ 117 w 148"/>
                <a:gd name="T95" fmla="*/ 10 h 174"/>
                <a:gd name="T96" fmla="*/ 131 w 148"/>
                <a:gd name="T97" fmla="*/ 20 h 174"/>
                <a:gd name="T98" fmla="*/ 145 w 148"/>
                <a:gd name="T99" fmla="*/ 30 h 174"/>
                <a:gd name="T100" fmla="*/ 127 w 148"/>
                <a:gd name="T101" fmla="*/ 32 h 174"/>
                <a:gd name="T102" fmla="*/ 129 w 148"/>
                <a:gd name="T103" fmla="*/ 53 h 174"/>
                <a:gd name="T104" fmla="*/ 131 w 148"/>
                <a:gd name="T105" fmla="*/ 7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8" h="174">
                  <a:moveTo>
                    <a:pt x="8" y="105"/>
                  </a:moveTo>
                  <a:lnTo>
                    <a:pt x="7" y="106"/>
                  </a:lnTo>
                  <a:lnTo>
                    <a:pt x="7" y="106"/>
                  </a:lnTo>
                  <a:lnTo>
                    <a:pt x="7" y="105"/>
                  </a:lnTo>
                  <a:lnTo>
                    <a:pt x="7" y="104"/>
                  </a:lnTo>
                  <a:lnTo>
                    <a:pt x="8" y="103"/>
                  </a:lnTo>
                  <a:lnTo>
                    <a:pt x="8" y="103"/>
                  </a:lnTo>
                  <a:lnTo>
                    <a:pt x="8" y="105"/>
                  </a:lnTo>
                  <a:close/>
                  <a:moveTo>
                    <a:pt x="132" y="83"/>
                  </a:moveTo>
                  <a:lnTo>
                    <a:pt x="132" y="87"/>
                  </a:lnTo>
                  <a:lnTo>
                    <a:pt x="132" y="90"/>
                  </a:lnTo>
                  <a:lnTo>
                    <a:pt x="132" y="94"/>
                  </a:lnTo>
                  <a:lnTo>
                    <a:pt x="133" y="97"/>
                  </a:lnTo>
                  <a:lnTo>
                    <a:pt x="133" y="101"/>
                  </a:lnTo>
                  <a:lnTo>
                    <a:pt x="133" y="104"/>
                  </a:lnTo>
                  <a:lnTo>
                    <a:pt x="134" y="107"/>
                  </a:lnTo>
                  <a:lnTo>
                    <a:pt x="134" y="111"/>
                  </a:lnTo>
                  <a:lnTo>
                    <a:pt x="134" y="114"/>
                  </a:lnTo>
                  <a:lnTo>
                    <a:pt x="135" y="117"/>
                  </a:lnTo>
                  <a:lnTo>
                    <a:pt x="135" y="122"/>
                  </a:lnTo>
                  <a:lnTo>
                    <a:pt x="135" y="125"/>
                  </a:lnTo>
                  <a:lnTo>
                    <a:pt x="135" y="128"/>
                  </a:lnTo>
                  <a:lnTo>
                    <a:pt x="136" y="132"/>
                  </a:lnTo>
                  <a:lnTo>
                    <a:pt x="136" y="135"/>
                  </a:lnTo>
                  <a:lnTo>
                    <a:pt x="136" y="138"/>
                  </a:lnTo>
                  <a:lnTo>
                    <a:pt x="137" y="142"/>
                  </a:lnTo>
                  <a:lnTo>
                    <a:pt x="137" y="145"/>
                  </a:lnTo>
                  <a:lnTo>
                    <a:pt x="137" y="148"/>
                  </a:lnTo>
                  <a:lnTo>
                    <a:pt x="139" y="150"/>
                  </a:lnTo>
                  <a:lnTo>
                    <a:pt x="140" y="152"/>
                  </a:lnTo>
                  <a:lnTo>
                    <a:pt x="140" y="156"/>
                  </a:lnTo>
                  <a:lnTo>
                    <a:pt x="139" y="160"/>
                  </a:lnTo>
                  <a:lnTo>
                    <a:pt x="139" y="164"/>
                  </a:lnTo>
                  <a:lnTo>
                    <a:pt x="136" y="164"/>
                  </a:lnTo>
                  <a:lnTo>
                    <a:pt x="134" y="164"/>
                  </a:lnTo>
                  <a:lnTo>
                    <a:pt x="131" y="164"/>
                  </a:lnTo>
                  <a:lnTo>
                    <a:pt x="129" y="164"/>
                  </a:lnTo>
                  <a:lnTo>
                    <a:pt x="126" y="164"/>
                  </a:lnTo>
                  <a:lnTo>
                    <a:pt x="123" y="164"/>
                  </a:lnTo>
                  <a:lnTo>
                    <a:pt x="121" y="164"/>
                  </a:lnTo>
                  <a:lnTo>
                    <a:pt x="118" y="164"/>
                  </a:lnTo>
                  <a:lnTo>
                    <a:pt x="116" y="164"/>
                  </a:lnTo>
                  <a:lnTo>
                    <a:pt x="113" y="164"/>
                  </a:lnTo>
                  <a:lnTo>
                    <a:pt x="111" y="164"/>
                  </a:lnTo>
                  <a:lnTo>
                    <a:pt x="109" y="164"/>
                  </a:lnTo>
                  <a:lnTo>
                    <a:pt x="106" y="164"/>
                  </a:lnTo>
                  <a:lnTo>
                    <a:pt x="104" y="164"/>
                  </a:lnTo>
                  <a:lnTo>
                    <a:pt x="101" y="164"/>
                  </a:lnTo>
                  <a:lnTo>
                    <a:pt x="99" y="164"/>
                  </a:lnTo>
                  <a:lnTo>
                    <a:pt x="97" y="164"/>
                  </a:lnTo>
                  <a:lnTo>
                    <a:pt x="94" y="164"/>
                  </a:lnTo>
                  <a:lnTo>
                    <a:pt x="93" y="164"/>
                  </a:lnTo>
                  <a:lnTo>
                    <a:pt x="93" y="163"/>
                  </a:lnTo>
                  <a:lnTo>
                    <a:pt x="92" y="161"/>
                  </a:lnTo>
                  <a:lnTo>
                    <a:pt x="92" y="162"/>
                  </a:lnTo>
                  <a:lnTo>
                    <a:pt x="91" y="162"/>
                  </a:lnTo>
                  <a:lnTo>
                    <a:pt x="91" y="163"/>
                  </a:lnTo>
                  <a:lnTo>
                    <a:pt x="91" y="164"/>
                  </a:lnTo>
                  <a:lnTo>
                    <a:pt x="91" y="164"/>
                  </a:lnTo>
                  <a:lnTo>
                    <a:pt x="89" y="165"/>
                  </a:lnTo>
                  <a:lnTo>
                    <a:pt x="87" y="165"/>
                  </a:lnTo>
                  <a:lnTo>
                    <a:pt x="84" y="166"/>
                  </a:lnTo>
                  <a:lnTo>
                    <a:pt x="82" y="165"/>
                  </a:lnTo>
                  <a:lnTo>
                    <a:pt x="81" y="165"/>
                  </a:lnTo>
                  <a:lnTo>
                    <a:pt x="81" y="165"/>
                  </a:lnTo>
                  <a:lnTo>
                    <a:pt x="79" y="165"/>
                  </a:lnTo>
                  <a:lnTo>
                    <a:pt x="78" y="165"/>
                  </a:lnTo>
                  <a:lnTo>
                    <a:pt x="77" y="165"/>
                  </a:lnTo>
                  <a:lnTo>
                    <a:pt x="75" y="165"/>
                  </a:lnTo>
                  <a:lnTo>
                    <a:pt x="75" y="165"/>
                  </a:lnTo>
                  <a:lnTo>
                    <a:pt x="74" y="167"/>
                  </a:lnTo>
                  <a:lnTo>
                    <a:pt x="73" y="169"/>
                  </a:lnTo>
                  <a:lnTo>
                    <a:pt x="72" y="169"/>
                  </a:lnTo>
                  <a:lnTo>
                    <a:pt x="72" y="168"/>
                  </a:lnTo>
                  <a:lnTo>
                    <a:pt x="70" y="166"/>
                  </a:lnTo>
                  <a:lnTo>
                    <a:pt x="68" y="163"/>
                  </a:lnTo>
                  <a:lnTo>
                    <a:pt x="67" y="162"/>
                  </a:lnTo>
                  <a:lnTo>
                    <a:pt x="66" y="162"/>
                  </a:lnTo>
                  <a:lnTo>
                    <a:pt x="65" y="163"/>
                  </a:lnTo>
                  <a:lnTo>
                    <a:pt x="64" y="164"/>
                  </a:lnTo>
                  <a:lnTo>
                    <a:pt x="63" y="165"/>
                  </a:lnTo>
                  <a:lnTo>
                    <a:pt x="62" y="166"/>
                  </a:lnTo>
                  <a:lnTo>
                    <a:pt x="62" y="167"/>
                  </a:lnTo>
                  <a:lnTo>
                    <a:pt x="62" y="169"/>
                  </a:lnTo>
                  <a:lnTo>
                    <a:pt x="62" y="171"/>
                  </a:lnTo>
                  <a:lnTo>
                    <a:pt x="61" y="172"/>
                  </a:lnTo>
                  <a:lnTo>
                    <a:pt x="60" y="173"/>
                  </a:lnTo>
                  <a:lnTo>
                    <a:pt x="59" y="174"/>
                  </a:lnTo>
                  <a:lnTo>
                    <a:pt x="59" y="174"/>
                  </a:lnTo>
                  <a:lnTo>
                    <a:pt x="57" y="173"/>
                  </a:lnTo>
                  <a:lnTo>
                    <a:pt x="56" y="173"/>
                  </a:lnTo>
                  <a:lnTo>
                    <a:pt x="54" y="172"/>
                  </a:lnTo>
                  <a:lnTo>
                    <a:pt x="54" y="171"/>
                  </a:lnTo>
                  <a:lnTo>
                    <a:pt x="53" y="170"/>
                  </a:lnTo>
                  <a:lnTo>
                    <a:pt x="51" y="169"/>
                  </a:lnTo>
                  <a:lnTo>
                    <a:pt x="50" y="169"/>
                  </a:lnTo>
                  <a:lnTo>
                    <a:pt x="50" y="168"/>
                  </a:lnTo>
                  <a:lnTo>
                    <a:pt x="49" y="168"/>
                  </a:lnTo>
                  <a:lnTo>
                    <a:pt x="49" y="167"/>
                  </a:lnTo>
                  <a:lnTo>
                    <a:pt x="49" y="167"/>
                  </a:lnTo>
                  <a:lnTo>
                    <a:pt x="49" y="167"/>
                  </a:lnTo>
                  <a:lnTo>
                    <a:pt x="49" y="166"/>
                  </a:lnTo>
                  <a:lnTo>
                    <a:pt x="48" y="164"/>
                  </a:lnTo>
                  <a:lnTo>
                    <a:pt x="47" y="164"/>
                  </a:lnTo>
                  <a:lnTo>
                    <a:pt x="47" y="164"/>
                  </a:lnTo>
                  <a:lnTo>
                    <a:pt x="46" y="164"/>
                  </a:lnTo>
                  <a:lnTo>
                    <a:pt x="46" y="163"/>
                  </a:lnTo>
                  <a:lnTo>
                    <a:pt x="46" y="163"/>
                  </a:lnTo>
                  <a:lnTo>
                    <a:pt x="46" y="162"/>
                  </a:lnTo>
                  <a:lnTo>
                    <a:pt x="45" y="162"/>
                  </a:lnTo>
                  <a:lnTo>
                    <a:pt x="44" y="161"/>
                  </a:lnTo>
                  <a:lnTo>
                    <a:pt x="44" y="159"/>
                  </a:lnTo>
                  <a:lnTo>
                    <a:pt x="43" y="157"/>
                  </a:lnTo>
                  <a:lnTo>
                    <a:pt x="43" y="156"/>
                  </a:lnTo>
                  <a:lnTo>
                    <a:pt x="42" y="156"/>
                  </a:lnTo>
                  <a:lnTo>
                    <a:pt x="42" y="156"/>
                  </a:lnTo>
                  <a:lnTo>
                    <a:pt x="42" y="156"/>
                  </a:lnTo>
                  <a:lnTo>
                    <a:pt x="41" y="154"/>
                  </a:lnTo>
                  <a:lnTo>
                    <a:pt x="41" y="154"/>
                  </a:lnTo>
                  <a:lnTo>
                    <a:pt x="40" y="154"/>
                  </a:lnTo>
                  <a:lnTo>
                    <a:pt x="39" y="154"/>
                  </a:lnTo>
                  <a:lnTo>
                    <a:pt x="39" y="154"/>
                  </a:lnTo>
                  <a:lnTo>
                    <a:pt x="39" y="154"/>
                  </a:lnTo>
                  <a:lnTo>
                    <a:pt x="38" y="154"/>
                  </a:lnTo>
                  <a:lnTo>
                    <a:pt x="37" y="154"/>
                  </a:lnTo>
                  <a:lnTo>
                    <a:pt x="37" y="153"/>
                  </a:lnTo>
                  <a:lnTo>
                    <a:pt x="36" y="153"/>
                  </a:lnTo>
                  <a:lnTo>
                    <a:pt x="36" y="152"/>
                  </a:lnTo>
                  <a:lnTo>
                    <a:pt x="35" y="150"/>
                  </a:lnTo>
                  <a:lnTo>
                    <a:pt x="32" y="148"/>
                  </a:lnTo>
                  <a:lnTo>
                    <a:pt x="30" y="147"/>
                  </a:lnTo>
                  <a:lnTo>
                    <a:pt x="27" y="147"/>
                  </a:lnTo>
                  <a:lnTo>
                    <a:pt x="25" y="147"/>
                  </a:lnTo>
                  <a:lnTo>
                    <a:pt x="25" y="147"/>
                  </a:lnTo>
                  <a:lnTo>
                    <a:pt x="24" y="147"/>
                  </a:lnTo>
                  <a:lnTo>
                    <a:pt x="24" y="147"/>
                  </a:lnTo>
                  <a:lnTo>
                    <a:pt x="23" y="147"/>
                  </a:lnTo>
                  <a:lnTo>
                    <a:pt x="23" y="147"/>
                  </a:lnTo>
                  <a:lnTo>
                    <a:pt x="23" y="147"/>
                  </a:lnTo>
                  <a:lnTo>
                    <a:pt x="23" y="148"/>
                  </a:lnTo>
                  <a:lnTo>
                    <a:pt x="22" y="148"/>
                  </a:lnTo>
                  <a:lnTo>
                    <a:pt x="19" y="148"/>
                  </a:lnTo>
                  <a:lnTo>
                    <a:pt x="17" y="149"/>
                  </a:lnTo>
                  <a:lnTo>
                    <a:pt x="16" y="149"/>
                  </a:lnTo>
                  <a:lnTo>
                    <a:pt x="14" y="149"/>
                  </a:lnTo>
                  <a:lnTo>
                    <a:pt x="12" y="149"/>
                  </a:lnTo>
                  <a:lnTo>
                    <a:pt x="10" y="149"/>
                  </a:lnTo>
                  <a:lnTo>
                    <a:pt x="10" y="149"/>
                  </a:lnTo>
                  <a:lnTo>
                    <a:pt x="9" y="149"/>
                  </a:lnTo>
                  <a:lnTo>
                    <a:pt x="8" y="149"/>
                  </a:lnTo>
                  <a:lnTo>
                    <a:pt x="8" y="150"/>
                  </a:lnTo>
                  <a:lnTo>
                    <a:pt x="7" y="152"/>
                  </a:lnTo>
                  <a:lnTo>
                    <a:pt x="6" y="153"/>
                  </a:lnTo>
                  <a:lnTo>
                    <a:pt x="6" y="153"/>
                  </a:lnTo>
                  <a:lnTo>
                    <a:pt x="5" y="156"/>
                  </a:lnTo>
                  <a:lnTo>
                    <a:pt x="5" y="158"/>
                  </a:lnTo>
                  <a:lnTo>
                    <a:pt x="5" y="159"/>
                  </a:lnTo>
                  <a:lnTo>
                    <a:pt x="5" y="152"/>
                  </a:lnTo>
                  <a:lnTo>
                    <a:pt x="6" y="150"/>
                  </a:lnTo>
                  <a:lnTo>
                    <a:pt x="6" y="148"/>
                  </a:lnTo>
                  <a:lnTo>
                    <a:pt x="7" y="144"/>
                  </a:lnTo>
                  <a:lnTo>
                    <a:pt x="9" y="140"/>
                  </a:lnTo>
                  <a:lnTo>
                    <a:pt x="11" y="135"/>
                  </a:lnTo>
                  <a:lnTo>
                    <a:pt x="11" y="131"/>
                  </a:lnTo>
                  <a:lnTo>
                    <a:pt x="11" y="126"/>
                  </a:lnTo>
                  <a:lnTo>
                    <a:pt x="11" y="122"/>
                  </a:lnTo>
                  <a:lnTo>
                    <a:pt x="10" y="118"/>
                  </a:lnTo>
                  <a:lnTo>
                    <a:pt x="10" y="115"/>
                  </a:lnTo>
                  <a:lnTo>
                    <a:pt x="8" y="113"/>
                  </a:lnTo>
                  <a:lnTo>
                    <a:pt x="7" y="111"/>
                  </a:lnTo>
                  <a:lnTo>
                    <a:pt x="6" y="110"/>
                  </a:lnTo>
                  <a:lnTo>
                    <a:pt x="7" y="109"/>
                  </a:lnTo>
                  <a:lnTo>
                    <a:pt x="8" y="109"/>
                  </a:lnTo>
                  <a:lnTo>
                    <a:pt x="9" y="108"/>
                  </a:lnTo>
                  <a:lnTo>
                    <a:pt x="7" y="108"/>
                  </a:lnTo>
                  <a:lnTo>
                    <a:pt x="9" y="104"/>
                  </a:lnTo>
                  <a:lnTo>
                    <a:pt x="10" y="101"/>
                  </a:lnTo>
                  <a:lnTo>
                    <a:pt x="10" y="99"/>
                  </a:lnTo>
                  <a:lnTo>
                    <a:pt x="10" y="98"/>
                  </a:lnTo>
                  <a:lnTo>
                    <a:pt x="9" y="95"/>
                  </a:lnTo>
                  <a:lnTo>
                    <a:pt x="8" y="92"/>
                  </a:lnTo>
                  <a:lnTo>
                    <a:pt x="7" y="92"/>
                  </a:lnTo>
                  <a:lnTo>
                    <a:pt x="6" y="91"/>
                  </a:lnTo>
                  <a:lnTo>
                    <a:pt x="6" y="92"/>
                  </a:lnTo>
                  <a:lnTo>
                    <a:pt x="6" y="93"/>
                  </a:lnTo>
                  <a:lnTo>
                    <a:pt x="5" y="93"/>
                  </a:lnTo>
                  <a:lnTo>
                    <a:pt x="4" y="90"/>
                  </a:lnTo>
                  <a:lnTo>
                    <a:pt x="2" y="86"/>
                  </a:lnTo>
                  <a:lnTo>
                    <a:pt x="2" y="86"/>
                  </a:lnTo>
                  <a:lnTo>
                    <a:pt x="1" y="87"/>
                  </a:lnTo>
                  <a:lnTo>
                    <a:pt x="1" y="87"/>
                  </a:lnTo>
                  <a:lnTo>
                    <a:pt x="0" y="90"/>
                  </a:lnTo>
                  <a:lnTo>
                    <a:pt x="0" y="89"/>
                  </a:lnTo>
                  <a:lnTo>
                    <a:pt x="0" y="88"/>
                  </a:lnTo>
                  <a:lnTo>
                    <a:pt x="1" y="86"/>
                  </a:lnTo>
                  <a:lnTo>
                    <a:pt x="2" y="82"/>
                  </a:lnTo>
                  <a:lnTo>
                    <a:pt x="3" y="82"/>
                  </a:lnTo>
                  <a:lnTo>
                    <a:pt x="6" y="82"/>
                  </a:lnTo>
                  <a:lnTo>
                    <a:pt x="8" y="82"/>
                  </a:lnTo>
                  <a:lnTo>
                    <a:pt x="11" y="82"/>
                  </a:lnTo>
                  <a:lnTo>
                    <a:pt x="14" y="82"/>
                  </a:lnTo>
                  <a:lnTo>
                    <a:pt x="16" y="82"/>
                  </a:lnTo>
                  <a:lnTo>
                    <a:pt x="19" y="82"/>
                  </a:lnTo>
                  <a:lnTo>
                    <a:pt x="23" y="82"/>
                  </a:lnTo>
                  <a:lnTo>
                    <a:pt x="25" y="82"/>
                  </a:lnTo>
                  <a:lnTo>
                    <a:pt x="28" y="82"/>
                  </a:lnTo>
                  <a:lnTo>
                    <a:pt x="31" y="82"/>
                  </a:lnTo>
                  <a:lnTo>
                    <a:pt x="33" y="82"/>
                  </a:lnTo>
                  <a:lnTo>
                    <a:pt x="36" y="82"/>
                  </a:lnTo>
                  <a:lnTo>
                    <a:pt x="39" y="82"/>
                  </a:lnTo>
                  <a:lnTo>
                    <a:pt x="41" y="82"/>
                  </a:lnTo>
                  <a:lnTo>
                    <a:pt x="44" y="82"/>
                  </a:lnTo>
                  <a:lnTo>
                    <a:pt x="47" y="82"/>
                  </a:lnTo>
                  <a:lnTo>
                    <a:pt x="49" y="82"/>
                  </a:lnTo>
                  <a:lnTo>
                    <a:pt x="49" y="80"/>
                  </a:lnTo>
                  <a:lnTo>
                    <a:pt x="48" y="79"/>
                  </a:lnTo>
                  <a:lnTo>
                    <a:pt x="48" y="77"/>
                  </a:lnTo>
                  <a:lnTo>
                    <a:pt x="48" y="75"/>
                  </a:lnTo>
                  <a:lnTo>
                    <a:pt x="48" y="73"/>
                  </a:lnTo>
                  <a:lnTo>
                    <a:pt x="48" y="71"/>
                  </a:lnTo>
                  <a:lnTo>
                    <a:pt x="48" y="70"/>
                  </a:lnTo>
                  <a:lnTo>
                    <a:pt x="48" y="68"/>
                  </a:lnTo>
                  <a:lnTo>
                    <a:pt x="48" y="66"/>
                  </a:lnTo>
                  <a:lnTo>
                    <a:pt x="48" y="66"/>
                  </a:lnTo>
                  <a:lnTo>
                    <a:pt x="47" y="64"/>
                  </a:lnTo>
                  <a:lnTo>
                    <a:pt x="47" y="63"/>
                  </a:lnTo>
                  <a:lnTo>
                    <a:pt x="47" y="62"/>
                  </a:lnTo>
                  <a:lnTo>
                    <a:pt x="48" y="61"/>
                  </a:lnTo>
                  <a:lnTo>
                    <a:pt x="49" y="60"/>
                  </a:lnTo>
                  <a:lnTo>
                    <a:pt x="51" y="58"/>
                  </a:lnTo>
                  <a:lnTo>
                    <a:pt x="52" y="57"/>
                  </a:lnTo>
                  <a:lnTo>
                    <a:pt x="54" y="56"/>
                  </a:lnTo>
                  <a:lnTo>
                    <a:pt x="54" y="56"/>
                  </a:lnTo>
                  <a:lnTo>
                    <a:pt x="58" y="55"/>
                  </a:lnTo>
                  <a:lnTo>
                    <a:pt x="59" y="55"/>
                  </a:lnTo>
                  <a:lnTo>
                    <a:pt x="61" y="54"/>
                  </a:lnTo>
                  <a:lnTo>
                    <a:pt x="62" y="53"/>
                  </a:lnTo>
                  <a:lnTo>
                    <a:pt x="62" y="52"/>
                  </a:lnTo>
                  <a:lnTo>
                    <a:pt x="62" y="50"/>
                  </a:lnTo>
                  <a:lnTo>
                    <a:pt x="62" y="47"/>
                  </a:lnTo>
                  <a:lnTo>
                    <a:pt x="62" y="46"/>
                  </a:lnTo>
                  <a:lnTo>
                    <a:pt x="62" y="44"/>
                  </a:lnTo>
                  <a:lnTo>
                    <a:pt x="62" y="42"/>
                  </a:lnTo>
                  <a:lnTo>
                    <a:pt x="62" y="40"/>
                  </a:lnTo>
                  <a:lnTo>
                    <a:pt x="62" y="38"/>
                  </a:lnTo>
                  <a:lnTo>
                    <a:pt x="62" y="36"/>
                  </a:lnTo>
                  <a:lnTo>
                    <a:pt x="62" y="34"/>
                  </a:lnTo>
                  <a:lnTo>
                    <a:pt x="62" y="33"/>
                  </a:lnTo>
                  <a:lnTo>
                    <a:pt x="62" y="31"/>
                  </a:lnTo>
                  <a:lnTo>
                    <a:pt x="62" y="29"/>
                  </a:lnTo>
                  <a:lnTo>
                    <a:pt x="62" y="27"/>
                  </a:lnTo>
                  <a:lnTo>
                    <a:pt x="62" y="25"/>
                  </a:lnTo>
                  <a:lnTo>
                    <a:pt x="62" y="24"/>
                  </a:lnTo>
                  <a:lnTo>
                    <a:pt x="63" y="22"/>
                  </a:lnTo>
                  <a:lnTo>
                    <a:pt x="63" y="20"/>
                  </a:lnTo>
                  <a:lnTo>
                    <a:pt x="63" y="18"/>
                  </a:lnTo>
                  <a:lnTo>
                    <a:pt x="64" y="18"/>
                  </a:lnTo>
                  <a:lnTo>
                    <a:pt x="66" y="18"/>
                  </a:lnTo>
                  <a:lnTo>
                    <a:pt x="69" y="18"/>
                  </a:lnTo>
                  <a:lnTo>
                    <a:pt x="71" y="18"/>
                  </a:lnTo>
                  <a:lnTo>
                    <a:pt x="73" y="18"/>
                  </a:lnTo>
                  <a:lnTo>
                    <a:pt x="75" y="18"/>
                  </a:lnTo>
                  <a:lnTo>
                    <a:pt x="77" y="18"/>
                  </a:lnTo>
                  <a:lnTo>
                    <a:pt x="79" y="18"/>
                  </a:lnTo>
                  <a:lnTo>
                    <a:pt x="82" y="18"/>
                  </a:lnTo>
                  <a:lnTo>
                    <a:pt x="84" y="18"/>
                  </a:lnTo>
                  <a:lnTo>
                    <a:pt x="86" y="18"/>
                  </a:lnTo>
                  <a:lnTo>
                    <a:pt x="88" y="18"/>
                  </a:lnTo>
                  <a:lnTo>
                    <a:pt x="91" y="18"/>
                  </a:lnTo>
                  <a:lnTo>
                    <a:pt x="93" y="18"/>
                  </a:lnTo>
                  <a:lnTo>
                    <a:pt x="95" y="18"/>
                  </a:lnTo>
                  <a:lnTo>
                    <a:pt x="98" y="18"/>
                  </a:lnTo>
                  <a:lnTo>
                    <a:pt x="100" y="18"/>
                  </a:lnTo>
                  <a:lnTo>
                    <a:pt x="102" y="18"/>
                  </a:lnTo>
                  <a:lnTo>
                    <a:pt x="102" y="17"/>
                  </a:lnTo>
                  <a:lnTo>
                    <a:pt x="102" y="13"/>
                  </a:lnTo>
                  <a:lnTo>
                    <a:pt x="102" y="10"/>
                  </a:lnTo>
                  <a:lnTo>
                    <a:pt x="102" y="7"/>
                  </a:lnTo>
                  <a:lnTo>
                    <a:pt x="102" y="5"/>
                  </a:lnTo>
                  <a:lnTo>
                    <a:pt x="102" y="2"/>
                  </a:lnTo>
                  <a:lnTo>
                    <a:pt x="102" y="0"/>
                  </a:lnTo>
                  <a:lnTo>
                    <a:pt x="105" y="1"/>
                  </a:lnTo>
                  <a:lnTo>
                    <a:pt x="107" y="3"/>
                  </a:lnTo>
                  <a:lnTo>
                    <a:pt x="109" y="4"/>
                  </a:lnTo>
                  <a:lnTo>
                    <a:pt x="111" y="6"/>
                  </a:lnTo>
                  <a:lnTo>
                    <a:pt x="113" y="7"/>
                  </a:lnTo>
                  <a:lnTo>
                    <a:pt x="115" y="9"/>
                  </a:lnTo>
                  <a:lnTo>
                    <a:pt x="117" y="10"/>
                  </a:lnTo>
                  <a:lnTo>
                    <a:pt x="120" y="12"/>
                  </a:lnTo>
                  <a:lnTo>
                    <a:pt x="122" y="13"/>
                  </a:lnTo>
                  <a:lnTo>
                    <a:pt x="124" y="16"/>
                  </a:lnTo>
                  <a:lnTo>
                    <a:pt x="127" y="17"/>
                  </a:lnTo>
                  <a:lnTo>
                    <a:pt x="129" y="19"/>
                  </a:lnTo>
                  <a:lnTo>
                    <a:pt x="131" y="20"/>
                  </a:lnTo>
                  <a:lnTo>
                    <a:pt x="134" y="22"/>
                  </a:lnTo>
                  <a:lnTo>
                    <a:pt x="136" y="23"/>
                  </a:lnTo>
                  <a:lnTo>
                    <a:pt x="138" y="25"/>
                  </a:lnTo>
                  <a:lnTo>
                    <a:pt x="140" y="26"/>
                  </a:lnTo>
                  <a:lnTo>
                    <a:pt x="142" y="28"/>
                  </a:lnTo>
                  <a:lnTo>
                    <a:pt x="145" y="30"/>
                  </a:lnTo>
                  <a:lnTo>
                    <a:pt x="148" y="32"/>
                  </a:lnTo>
                  <a:lnTo>
                    <a:pt x="144" y="32"/>
                  </a:lnTo>
                  <a:lnTo>
                    <a:pt x="138" y="32"/>
                  </a:lnTo>
                  <a:lnTo>
                    <a:pt x="134" y="32"/>
                  </a:lnTo>
                  <a:lnTo>
                    <a:pt x="131" y="32"/>
                  </a:lnTo>
                  <a:lnTo>
                    <a:pt x="127" y="32"/>
                  </a:lnTo>
                  <a:lnTo>
                    <a:pt x="127" y="35"/>
                  </a:lnTo>
                  <a:lnTo>
                    <a:pt x="128" y="38"/>
                  </a:lnTo>
                  <a:lnTo>
                    <a:pt x="128" y="41"/>
                  </a:lnTo>
                  <a:lnTo>
                    <a:pt x="128" y="45"/>
                  </a:lnTo>
                  <a:lnTo>
                    <a:pt x="129" y="48"/>
                  </a:lnTo>
                  <a:lnTo>
                    <a:pt x="129" y="53"/>
                  </a:lnTo>
                  <a:lnTo>
                    <a:pt x="129" y="56"/>
                  </a:lnTo>
                  <a:lnTo>
                    <a:pt x="129" y="59"/>
                  </a:lnTo>
                  <a:lnTo>
                    <a:pt x="130" y="63"/>
                  </a:lnTo>
                  <a:lnTo>
                    <a:pt x="130" y="66"/>
                  </a:lnTo>
                  <a:lnTo>
                    <a:pt x="130" y="69"/>
                  </a:lnTo>
                  <a:lnTo>
                    <a:pt x="131" y="73"/>
                  </a:lnTo>
                  <a:lnTo>
                    <a:pt x="131" y="76"/>
                  </a:lnTo>
                  <a:lnTo>
                    <a:pt x="131" y="79"/>
                  </a:lnTo>
                  <a:lnTo>
                    <a:pt x="132" y="8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7" name="Freeform 1373"/>
            <p:cNvSpPr>
              <a:spLocks noEditPoints="1"/>
            </p:cNvSpPr>
            <p:nvPr/>
          </p:nvSpPr>
          <p:spPr bwMode="auto">
            <a:xfrm>
              <a:off x="4733925" y="923926"/>
              <a:ext cx="9525" cy="6350"/>
            </a:xfrm>
            <a:custGeom>
              <a:avLst/>
              <a:gdLst>
                <a:gd name="T0" fmla="*/ 6 w 6"/>
                <a:gd name="T1" fmla="*/ 3 h 4"/>
                <a:gd name="T2" fmla="*/ 5 w 6"/>
                <a:gd name="T3" fmla="*/ 4 h 4"/>
                <a:gd name="T4" fmla="*/ 4 w 6"/>
                <a:gd name="T5" fmla="*/ 4 h 4"/>
                <a:gd name="T6" fmla="*/ 2 w 6"/>
                <a:gd name="T7" fmla="*/ 3 h 4"/>
                <a:gd name="T8" fmla="*/ 2 w 6"/>
                <a:gd name="T9" fmla="*/ 2 h 4"/>
                <a:gd name="T10" fmla="*/ 4 w 6"/>
                <a:gd name="T11" fmla="*/ 2 h 4"/>
                <a:gd name="T12" fmla="*/ 5 w 6"/>
                <a:gd name="T13" fmla="*/ 3 h 4"/>
                <a:gd name="T14" fmla="*/ 6 w 6"/>
                <a:gd name="T15" fmla="*/ 3 h 4"/>
                <a:gd name="T16" fmla="*/ 2 w 6"/>
                <a:gd name="T17" fmla="*/ 1 h 4"/>
                <a:gd name="T18" fmla="*/ 1 w 6"/>
                <a:gd name="T19" fmla="*/ 1 h 4"/>
                <a:gd name="T20" fmla="*/ 0 w 6"/>
                <a:gd name="T21" fmla="*/ 1 h 4"/>
                <a:gd name="T22" fmla="*/ 0 w 6"/>
                <a:gd name="T23" fmla="*/ 0 h 4"/>
                <a:gd name="T24" fmla="*/ 1 w 6"/>
                <a:gd name="T25" fmla="*/ 0 h 4"/>
                <a:gd name="T26" fmla="*/ 1 w 6"/>
                <a:gd name="T27" fmla="*/ 0 h 4"/>
                <a:gd name="T28" fmla="*/ 2 w 6"/>
                <a:gd name="T29" fmla="*/ 1 h 4"/>
                <a:gd name="T30" fmla="*/ 2 w 6"/>
                <a:gd name="T3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4">
                  <a:moveTo>
                    <a:pt x="6" y="3"/>
                  </a:moveTo>
                  <a:lnTo>
                    <a:pt x="5" y="4"/>
                  </a:lnTo>
                  <a:lnTo>
                    <a:pt x="4" y="4"/>
                  </a:lnTo>
                  <a:lnTo>
                    <a:pt x="2" y="3"/>
                  </a:lnTo>
                  <a:lnTo>
                    <a:pt x="2" y="2"/>
                  </a:lnTo>
                  <a:lnTo>
                    <a:pt x="4" y="2"/>
                  </a:lnTo>
                  <a:lnTo>
                    <a:pt x="5" y="3"/>
                  </a:lnTo>
                  <a:lnTo>
                    <a:pt x="6" y="3"/>
                  </a:lnTo>
                  <a:close/>
                  <a:moveTo>
                    <a:pt x="2" y="1"/>
                  </a:moveTo>
                  <a:lnTo>
                    <a:pt x="1" y="1"/>
                  </a:lnTo>
                  <a:lnTo>
                    <a:pt x="0" y="1"/>
                  </a:lnTo>
                  <a:lnTo>
                    <a:pt x="0" y="0"/>
                  </a:lnTo>
                  <a:lnTo>
                    <a:pt x="1" y="0"/>
                  </a:lnTo>
                  <a:lnTo>
                    <a:pt x="1" y="0"/>
                  </a:lnTo>
                  <a:lnTo>
                    <a:pt x="2"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8" name="Freeform 1374"/>
            <p:cNvSpPr>
              <a:spLocks/>
            </p:cNvSpPr>
            <p:nvPr/>
          </p:nvSpPr>
          <p:spPr bwMode="auto">
            <a:xfrm>
              <a:off x="4240213" y="1168401"/>
              <a:ext cx="315913" cy="327025"/>
            </a:xfrm>
            <a:custGeom>
              <a:avLst/>
              <a:gdLst>
                <a:gd name="T0" fmla="*/ 199 w 199"/>
                <a:gd name="T1" fmla="*/ 107 h 206"/>
                <a:gd name="T2" fmla="*/ 196 w 199"/>
                <a:gd name="T3" fmla="*/ 126 h 206"/>
                <a:gd name="T4" fmla="*/ 191 w 199"/>
                <a:gd name="T5" fmla="*/ 134 h 206"/>
                <a:gd name="T6" fmla="*/ 173 w 199"/>
                <a:gd name="T7" fmla="*/ 134 h 206"/>
                <a:gd name="T8" fmla="*/ 154 w 199"/>
                <a:gd name="T9" fmla="*/ 139 h 206"/>
                <a:gd name="T10" fmla="*/ 143 w 199"/>
                <a:gd name="T11" fmla="*/ 138 h 206"/>
                <a:gd name="T12" fmla="*/ 130 w 199"/>
                <a:gd name="T13" fmla="*/ 144 h 206"/>
                <a:gd name="T14" fmla="*/ 119 w 199"/>
                <a:gd name="T15" fmla="*/ 148 h 206"/>
                <a:gd name="T16" fmla="*/ 113 w 199"/>
                <a:gd name="T17" fmla="*/ 157 h 206"/>
                <a:gd name="T18" fmla="*/ 107 w 199"/>
                <a:gd name="T19" fmla="*/ 163 h 206"/>
                <a:gd name="T20" fmla="*/ 97 w 199"/>
                <a:gd name="T21" fmla="*/ 163 h 206"/>
                <a:gd name="T22" fmla="*/ 94 w 199"/>
                <a:gd name="T23" fmla="*/ 171 h 206"/>
                <a:gd name="T24" fmla="*/ 91 w 199"/>
                <a:gd name="T25" fmla="*/ 179 h 206"/>
                <a:gd name="T26" fmla="*/ 84 w 199"/>
                <a:gd name="T27" fmla="*/ 184 h 206"/>
                <a:gd name="T28" fmla="*/ 82 w 199"/>
                <a:gd name="T29" fmla="*/ 194 h 206"/>
                <a:gd name="T30" fmla="*/ 79 w 199"/>
                <a:gd name="T31" fmla="*/ 202 h 206"/>
                <a:gd name="T32" fmla="*/ 73 w 199"/>
                <a:gd name="T33" fmla="*/ 205 h 206"/>
                <a:gd name="T34" fmla="*/ 73 w 199"/>
                <a:gd name="T35" fmla="*/ 200 h 206"/>
                <a:gd name="T36" fmla="*/ 70 w 199"/>
                <a:gd name="T37" fmla="*/ 200 h 206"/>
                <a:gd name="T38" fmla="*/ 66 w 199"/>
                <a:gd name="T39" fmla="*/ 203 h 206"/>
                <a:gd name="T40" fmla="*/ 63 w 199"/>
                <a:gd name="T41" fmla="*/ 206 h 206"/>
                <a:gd name="T42" fmla="*/ 58 w 199"/>
                <a:gd name="T43" fmla="*/ 203 h 206"/>
                <a:gd name="T44" fmla="*/ 52 w 199"/>
                <a:gd name="T45" fmla="*/ 205 h 206"/>
                <a:gd name="T46" fmla="*/ 47 w 199"/>
                <a:gd name="T47" fmla="*/ 200 h 206"/>
                <a:gd name="T48" fmla="*/ 44 w 199"/>
                <a:gd name="T49" fmla="*/ 195 h 206"/>
                <a:gd name="T50" fmla="*/ 46 w 199"/>
                <a:gd name="T51" fmla="*/ 189 h 206"/>
                <a:gd name="T52" fmla="*/ 42 w 199"/>
                <a:gd name="T53" fmla="*/ 185 h 206"/>
                <a:gd name="T54" fmla="*/ 39 w 199"/>
                <a:gd name="T55" fmla="*/ 175 h 206"/>
                <a:gd name="T56" fmla="*/ 35 w 199"/>
                <a:gd name="T57" fmla="*/ 175 h 206"/>
                <a:gd name="T58" fmla="*/ 30 w 199"/>
                <a:gd name="T59" fmla="*/ 179 h 206"/>
                <a:gd name="T60" fmla="*/ 21 w 199"/>
                <a:gd name="T61" fmla="*/ 178 h 206"/>
                <a:gd name="T62" fmla="*/ 17 w 199"/>
                <a:gd name="T63" fmla="*/ 180 h 206"/>
                <a:gd name="T64" fmla="*/ 11 w 199"/>
                <a:gd name="T65" fmla="*/ 180 h 206"/>
                <a:gd name="T66" fmla="*/ 10 w 199"/>
                <a:gd name="T67" fmla="*/ 174 h 206"/>
                <a:gd name="T68" fmla="*/ 9 w 199"/>
                <a:gd name="T69" fmla="*/ 166 h 206"/>
                <a:gd name="T70" fmla="*/ 5 w 199"/>
                <a:gd name="T71" fmla="*/ 162 h 206"/>
                <a:gd name="T72" fmla="*/ 2 w 199"/>
                <a:gd name="T73" fmla="*/ 156 h 206"/>
                <a:gd name="T74" fmla="*/ 2 w 199"/>
                <a:gd name="T75" fmla="*/ 148 h 206"/>
                <a:gd name="T76" fmla="*/ 2 w 199"/>
                <a:gd name="T77" fmla="*/ 142 h 206"/>
                <a:gd name="T78" fmla="*/ 7 w 199"/>
                <a:gd name="T79" fmla="*/ 132 h 206"/>
                <a:gd name="T80" fmla="*/ 16 w 199"/>
                <a:gd name="T81" fmla="*/ 137 h 206"/>
                <a:gd name="T82" fmla="*/ 24 w 199"/>
                <a:gd name="T83" fmla="*/ 133 h 206"/>
                <a:gd name="T84" fmla="*/ 34 w 199"/>
                <a:gd name="T85" fmla="*/ 130 h 206"/>
                <a:gd name="T86" fmla="*/ 44 w 199"/>
                <a:gd name="T87" fmla="*/ 132 h 206"/>
                <a:gd name="T88" fmla="*/ 64 w 199"/>
                <a:gd name="T89" fmla="*/ 132 h 206"/>
                <a:gd name="T90" fmla="*/ 82 w 199"/>
                <a:gd name="T91" fmla="*/ 128 h 206"/>
                <a:gd name="T92" fmla="*/ 79 w 199"/>
                <a:gd name="T93" fmla="*/ 103 h 206"/>
                <a:gd name="T94" fmla="*/ 77 w 199"/>
                <a:gd name="T95" fmla="*/ 75 h 206"/>
                <a:gd name="T96" fmla="*/ 74 w 199"/>
                <a:gd name="T97" fmla="*/ 47 h 206"/>
                <a:gd name="T98" fmla="*/ 72 w 199"/>
                <a:gd name="T99" fmla="*/ 21 h 206"/>
                <a:gd name="T100" fmla="*/ 77 w 199"/>
                <a:gd name="T101" fmla="*/ 0 h 206"/>
                <a:gd name="T102" fmla="*/ 110 w 199"/>
                <a:gd name="T103" fmla="*/ 13 h 206"/>
                <a:gd name="T104" fmla="*/ 141 w 199"/>
                <a:gd name="T105" fmla="*/ 37 h 206"/>
                <a:gd name="T106" fmla="*/ 162 w 199"/>
                <a:gd name="T107" fmla="*/ 56 h 206"/>
                <a:gd name="T108" fmla="*/ 168 w 199"/>
                <a:gd name="T109" fmla="*/ 64 h 206"/>
                <a:gd name="T110" fmla="*/ 181 w 199"/>
                <a:gd name="T111" fmla="*/ 69 h 206"/>
                <a:gd name="T112" fmla="*/ 187 w 199"/>
                <a:gd name="T113" fmla="*/ 75 h 206"/>
                <a:gd name="T114" fmla="*/ 186 w 199"/>
                <a:gd name="T115" fmla="*/ 81 h 206"/>
                <a:gd name="T116" fmla="*/ 193 w 199"/>
                <a:gd name="T117" fmla="*/ 82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9" h="206">
                  <a:moveTo>
                    <a:pt x="199" y="81"/>
                  </a:moveTo>
                  <a:lnTo>
                    <a:pt x="199" y="83"/>
                  </a:lnTo>
                  <a:lnTo>
                    <a:pt x="199" y="87"/>
                  </a:lnTo>
                  <a:lnTo>
                    <a:pt x="199" y="92"/>
                  </a:lnTo>
                  <a:lnTo>
                    <a:pt x="199" y="95"/>
                  </a:lnTo>
                  <a:lnTo>
                    <a:pt x="199" y="99"/>
                  </a:lnTo>
                  <a:lnTo>
                    <a:pt x="199" y="103"/>
                  </a:lnTo>
                  <a:lnTo>
                    <a:pt x="199" y="107"/>
                  </a:lnTo>
                  <a:lnTo>
                    <a:pt x="199" y="111"/>
                  </a:lnTo>
                  <a:lnTo>
                    <a:pt x="199" y="111"/>
                  </a:lnTo>
                  <a:lnTo>
                    <a:pt x="199" y="113"/>
                  </a:lnTo>
                  <a:lnTo>
                    <a:pt x="199" y="116"/>
                  </a:lnTo>
                  <a:lnTo>
                    <a:pt x="198" y="119"/>
                  </a:lnTo>
                  <a:lnTo>
                    <a:pt x="197" y="121"/>
                  </a:lnTo>
                  <a:lnTo>
                    <a:pt x="196" y="125"/>
                  </a:lnTo>
                  <a:lnTo>
                    <a:pt x="196" y="126"/>
                  </a:lnTo>
                  <a:lnTo>
                    <a:pt x="196" y="126"/>
                  </a:lnTo>
                  <a:lnTo>
                    <a:pt x="195" y="127"/>
                  </a:lnTo>
                  <a:lnTo>
                    <a:pt x="195" y="128"/>
                  </a:lnTo>
                  <a:lnTo>
                    <a:pt x="195" y="129"/>
                  </a:lnTo>
                  <a:lnTo>
                    <a:pt x="195" y="129"/>
                  </a:lnTo>
                  <a:lnTo>
                    <a:pt x="193" y="130"/>
                  </a:lnTo>
                  <a:lnTo>
                    <a:pt x="191" y="132"/>
                  </a:lnTo>
                  <a:lnTo>
                    <a:pt x="191" y="134"/>
                  </a:lnTo>
                  <a:lnTo>
                    <a:pt x="188" y="133"/>
                  </a:lnTo>
                  <a:lnTo>
                    <a:pt x="186" y="133"/>
                  </a:lnTo>
                  <a:lnTo>
                    <a:pt x="185" y="133"/>
                  </a:lnTo>
                  <a:lnTo>
                    <a:pt x="185" y="133"/>
                  </a:lnTo>
                  <a:lnTo>
                    <a:pt x="185" y="134"/>
                  </a:lnTo>
                  <a:lnTo>
                    <a:pt x="181" y="134"/>
                  </a:lnTo>
                  <a:lnTo>
                    <a:pt x="178" y="134"/>
                  </a:lnTo>
                  <a:lnTo>
                    <a:pt x="173" y="134"/>
                  </a:lnTo>
                  <a:lnTo>
                    <a:pt x="170" y="134"/>
                  </a:lnTo>
                  <a:lnTo>
                    <a:pt x="167" y="135"/>
                  </a:lnTo>
                  <a:lnTo>
                    <a:pt x="164" y="135"/>
                  </a:lnTo>
                  <a:lnTo>
                    <a:pt x="162" y="137"/>
                  </a:lnTo>
                  <a:lnTo>
                    <a:pt x="160" y="139"/>
                  </a:lnTo>
                  <a:lnTo>
                    <a:pt x="160" y="139"/>
                  </a:lnTo>
                  <a:lnTo>
                    <a:pt x="157" y="139"/>
                  </a:lnTo>
                  <a:lnTo>
                    <a:pt x="154" y="139"/>
                  </a:lnTo>
                  <a:lnTo>
                    <a:pt x="152" y="139"/>
                  </a:lnTo>
                  <a:lnTo>
                    <a:pt x="151" y="139"/>
                  </a:lnTo>
                  <a:lnTo>
                    <a:pt x="151" y="140"/>
                  </a:lnTo>
                  <a:lnTo>
                    <a:pt x="149" y="139"/>
                  </a:lnTo>
                  <a:lnTo>
                    <a:pt x="146" y="138"/>
                  </a:lnTo>
                  <a:lnTo>
                    <a:pt x="144" y="138"/>
                  </a:lnTo>
                  <a:lnTo>
                    <a:pt x="143" y="138"/>
                  </a:lnTo>
                  <a:lnTo>
                    <a:pt x="143" y="138"/>
                  </a:lnTo>
                  <a:lnTo>
                    <a:pt x="142" y="138"/>
                  </a:lnTo>
                  <a:lnTo>
                    <a:pt x="141" y="138"/>
                  </a:lnTo>
                  <a:lnTo>
                    <a:pt x="140" y="138"/>
                  </a:lnTo>
                  <a:lnTo>
                    <a:pt x="137" y="139"/>
                  </a:lnTo>
                  <a:lnTo>
                    <a:pt x="136" y="141"/>
                  </a:lnTo>
                  <a:lnTo>
                    <a:pt x="135" y="141"/>
                  </a:lnTo>
                  <a:lnTo>
                    <a:pt x="133" y="142"/>
                  </a:lnTo>
                  <a:lnTo>
                    <a:pt x="130" y="144"/>
                  </a:lnTo>
                  <a:lnTo>
                    <a:pt x="128" y="145"/>
                  </a:lnTo>
                  <a:lnTo>
                    <a:pt x="128" y="145"/>
                  </a:lnTo>
                  <a:lnTo>
                    <a:pt x="127" y="145"/>
                  </a:lnTo>
                  <a:lnTo>
                    <a:pt x="125" y="146"/>
                  </a:lnTo>
                  <a:lnTo>
                    <a:pt x="124" y="146"/>
                  </a:lnTo>
                  <a:lnTo>
                    <a:pt x="123" y="149"/>
                  </a:lnTo>
                  <a:lnTo>
                    <a:pt x="123" y="150"/>
                  </a:lnTo>
                  <a:lnTo>
                    <a:pt x="119" y="148"/>
                  </a:lnTo>
                  <a:lnTo>
                    <a:pt x="118" y="149"/>
                  </a:lnTo>
                  <a:lnTo>
                    <a:pt x="117" y="149"/>
                  </a:lnTo>
                  <a:lnTo>
                    <a:pt x="115" y="151"/>
                  </a:lnTo>
                  <a:lnTo>
                    <a:pt x="114" y="153"/>
                  </a:lnTo>
                  <a:lnTo>
                    <a:pt x="113" y="155"/>
                  </a:lnTo>
                  <a:lnTo>
                    <a:pt x="113" y="156"/>
                  </a:lnTo>
                  <a:lnTo>
                    <a:pt x="113" y="156"/>
                  </a:lnTo>
                  <a:lnTo>
                    <a:pt x="113" y="157"/>
                  </a:lnTo>
                  <a:lnTo>
                    <a:pt x="112" y="157"/>
                  </a:lnTo>
                  <a:lnTo>
                    <a:pt x="112" y="157"/>
                  </a:lnTo>
                  <a:lnTo>
                    <a:pt x="110" y="156"/>
                  </a:lnTo>
                  <a:lnTo>
                    <a:pt x="109" y="157"/>
                  </a:lnTo>
                  <a:lnTo>
                    <a:pt x="109" y="159"/>
                  </a:lnTo>
                  <a:lnTo>
                    <a:pt x="109" y="161"/>
                  </a:lnTo>
                  <a:lnTo>
                    <a:pt x="109" y="163"/>
                  </a:lnTo>
                  <a:lnTo>
                    <a:pt x="107" y="163"/>
                  </a:lnTo>
                  <a:lnTo>
                    <a:pt x="107" y="164"/>
                  </a:lnTo>
                  <a:lnTo>
                    <a:pt x="106" y="164"/>
                  </a:lnTo>
                  <a:lnTo>
                    <a:pt x="105" y="164"/>
                  </a:lnTo>
                  <a:lnTo>
                    <a:pt x="101" y="161"/>
                  </a:lnTo>
                  <a:lnTo>
                    <a:pt x="100" y="161"/>
                  </a:lnTo>
                  <a:lnTo>
                    <a:pt x="99" y="161"/>
                  </a:lnTo>
                  <a:lnTo>
                    <a:pt x="97" y="162"/>
                  </a:lnTo>
                  <a:lnTo>
                    <a:pt x="97" y="163"/>
                  </a:lnTo>
                  <a:lnTo>
                    <a:pt x="96" y="164"/>
                  </a:lnTo>
                  <a:lnTo>
                    <a:pt x="95" y="165"/>
                  </a:lnTo>
                  <a:lnTo>
                    <a:pt x="96" y="166"/>
                  </a:lnTo>
                  <a:lnTo>
                    <a:pt x="96" y="167"/>
                  </a:lnTo>
                  <a:lnTo>
                    <a:pt x="97" y="168"/>
                  </a:lnTo>
                  <a:lnTo>
                    <a:pt x="97" y="169"/>
                  </a:lnTo>
                  <a:lnTo>
                    <a:pt x="94" y="171"/>
                  </a:lnTo>
                  <a:lnTo>
                    <a:pt x="94" y="171"/>
                  </a:lnTo>
                  <a:lnTo>
                    <a:pt x="94" y="172"/>
                  </a:lnTo>
                  <a:lnTo>
                    <a:pt x="94" y="173"/>
                  </a:lnTo>
                  <a:lnTo>
                    <a:pt x="94" y="175"/>
                  </a:lnTo>
                  <a:lnTo>
                    <a:pt x="94" y="176"/>
                  </a:lnTo>
                  <a:lnTo>
                    <a:pt x="93" y="177"/>
                  </a:lnTo>
                  <a:lnTo>
                    <a:pt x="92" y="178"/>
                  </a:lnTo>
                  <a:lnTo>
                    <a:pt x="92" y="178"/>
                  </a:lnTo>
                  <a:lnTo>
                    <a:pt x="91" y="179"/>
                  </a:lnTo>
                  <a:lnTo>
                    <a:pt x="90" y="180"/>
                  </a:lnTo>
                  <a:lnTo>
                    <a:pt x="88" y="180"/>
                  </a:lnTo>
                  <a:lnTo>
                    <a:pt x="86" y="180"/>
                  </a:lnTo>
                  <a:lnTo>
                    <a:pt x="85" y="181"/>
                  </a:lnTo>
                  <a:lnTo>
                    <a:pt x="85" y="181"/>
                  </a:lnTo>
                  <a:lnTo>
                    <a:pt x="84" y="182"/>
                  </a:lnTo>
                  <a:lnTo>
                    <a:pt x="84" y="183"/>
                  </a:lnTo>
                  <a:lnTo>
                    <a:pt x="84" y="184"/>
                  </a:lnTo>
                  <a:lnTo>
                    <a:pt x="84" y="185"/>
                  </a:lnTo>
                  <a:lnTo>
                    <a:pt x="84" y="186"/>
                  </a:lnTo>
                  <a:lnTo>
                    <a:pt x="85" y="186"/>
                  </a:lnTo>
                  <a:lnTo>
                    <a:pt x="84" y="188"/>
                  </a:lnTo>
                  <a:lnTo>
                    <a:pt x="84" y="191"/>
                  </a:lnTo>
                  <a:lnTo>
                    <a:pt x="83" y="192"/>
                  </a:lnTo>
                  <a:lnTo>
                    <a:pt x="82" y="192"/>
                  </a:lnTo>
                  <a:lnTo>
                    <a:pt x="82" y="194"/>
                  </a:lnTo>
                  <a:lnTo>
                    <a:pt x="82" y="195"/>
                  </a:lnTo>
                  <a:lnTo>
                    <a:pt x="82" y="198"/>
                  </a:lnTo>
                  <a:lnTo>
                    <a:pt x="82" y="199"/>
                  </a:lnTo>
                  <a:lnTo>
                    <a:pt x="82" y="200"/>
                  </a:lnTo>
                  <a:lnTo>
                    <a:pt x="81" y="201"/>
                  </a:lnTo>
                  <a:lnTo>
                    <a:pt x="81" y="202"/>
                  </a:lnTo>
                  <a:lnTo>
                    <a:pt x="81" y="202"/>
                  </a:lnTo>
                  <a:lnTo>
                    <a:pt x="79" y="202"/>
                  </a:lnTo>
                  <a:lnTo>
                    <a:pt x="77" y="203"/>
                  </a:lnTo>
                  <a:lnTo>
                    <a:pt x="77" y="203"/>
                  </a:lnTo>
                  <a:lnTo>
                    <a:pt x="77" y="204"/>
                  </a:lnTo>
                  <a:lnTo>
                    <a:pt x="76" y="204"/>
                  </a:lnTo>
                  <a:lnTo>
                    <a:pt x="76" y="205"/>
                  </a:lnTo>
                  <a:lnTo>
                    <a:pt x="75" y="205"/>
                  </a:lnTo>
                  <a:lnTo>
                    <a:pt x="74" y="205"/>
                  </a:lnTo>
                  <a:lnTo>
                    <a:pt x="73" y="205"/>
                  </a:lnTo>
                  <a:lnTo>
                    <a:pt x="73" y="204"/>
                  </a:lnTo>
                  <a:lnTo>
                    <a:pt x="73" y="204"/>
                  </a:lnTo>
                  <a:lnTo>
                    <a:pt x="73" y="204"/>
                  </a:lnTo>
                  <a:lnTo>
                    <a:pt x="73" y="203"/>
                  </a:lnTo>
                  <a:lnTo>
                    <a:pt x="73" y="203"/>
                  </a:lnTo>
                  <a:lnTo>
                    <a:pt x="73" y="202"/>
                  </a:lnTo>
                  <a:lnTo>
                    <a:pt x="73" y="200"/>
                  </a:lnTo>
                  <a:lnTo>
                    <a:pt x="73" y="200"/>
                  </a:lnTo>
                  <a:lnTo>
                    <a:pt x="72" y="198"/>
                  </a:lnTo>
                  <a:lnTo>
                    <a:pt x="72" y="198"/>
                  </a:lnTo>
                  <a:lnTo>
                    <a:pt x="71" y="199"/>
                  </a:lnTo>
                  <a:lnTo>
                    <a:pt x="71" y="199"/>
                  </a:lnTo>
                  <a:lnTo>
                    <a:pt x="70" y="199"/>
                  </a:lnTo>
                  <a:lnTo>
                    <a:pt x="70" y="199"/>
                  </a:lnTo>
                  <a:lnTo>
                    <a:pt x="71" y="200"/>
                  </a:lnTo>
                  <a:lnTo>
                    <a:pt x="70" y="200"/>
                  </a:lnTo>
                  <a:lnTo>
                    <a:pt x="70" y="200"/>
                  </a:lnTo>
                  <a:lnTo>
                    <a:pt x="69" y="200"/>
                  </a:lnTo>
                  <a:lnTo>
                    <a:pt x="67" y="199"/>
                  </a:lnTo>
                  <a:lnTo>
                    <a:pt x="66" y="199"/>
                  </a:lnTo>
                  <a:lnTo>
                    <a:pt x="66" y="200"/>
                  </a:lnTo>
                  <a:lnTo>
                    <a:pt x="66" y="201"/>
                  </a:lnTo>
                  <a:lnTo>
                    <a:pt x="66" y="203"/>
                  </a:lnTo>
                  <a:lnTo>
                    <a:pt x="66" y="203"/>
                  </a:lnTo>
                  <a:lnTo>
                    <a:pt x="65" y="203"/>
                  </a:lnTo>
                  <a:lnTo>
                    <a:pt x="65" y="203"/>
                  </a:lnTo>
                  <a:lnTo>
                    <a:pt x="64" y="203"/>
                  </a:lnTo>
                  <a:lnTo>
                    <a:pt x="63" y="203"/>
                  </a:lnTo>
                  <a:lnTo>
                    <a:pt x="63" y="204"/>
                  </a:lnTo>
                  <a:lnTo>
                    <a:pt x="63" y="205"/>
                  </a:lnTo>
                  <a:lnTo>
                    <a:pt x="63" y="205"/>
                  </a:lnTo>
                  <a:lnTo>
                    <a:pt x="63" y="206"/>
                  </a:lnTo>
                  <a:lnTo>
                    <a:pt x="63" y="206"/>
                  </a:lnTo>
                  <a:lnTo>
                    <a:pt x="62" y="206"/>
                  </a:lnTo>
                  <a:lnTo>
                    <a:pt x="62" y="206"/>
                  </a:lnTo>
                  <a:lnTo>
                    <a:pt x="61" y="205"/>
                  </a:lnTo>
                  <a:lnTo>
                    <a:pt x="60" y="205"/>
                  </a:lnTo>
                  <a:lnTo>
                    <a:pt x="58" y="204"/>
                  </a:lnTo>
                  <a:lnTo>
                    <a:pt x="58" y="203"/>
                  </a:lnTo>
                  <a:lnTo>
                    <a:pt x="58" y="203"/>
                  </a:lnTo>
                  <a:lnTo>
                    <a:pt x="57" y="203"/>
                  </a:lnTo>
                  <a:lnTo>
                    <a:pt x="57" y="202"/>
                  </a:lnTo>
                  <a:lnTo>
                    <a:pt x="56" y="202"/>
                  </a:lnTo>
                  <a:lnTo>
                    <a:pt x="56" y="202"/>
                  </a:lnTo>
                  <a:lnTo>
                    <a:pt x="55" y="202"/>
                  </a:lnTo>
                  <a:lnTo>
                    <a:pt x="54" y="203"/>
                  </a:lnTo>
                  <a:lnTo>
                    <a:pt x="53" y="205"/>
                  </a:lnTo>
                  <a:lnTo>
                    <a:pt x="52" y="205"/>
                  </a:lnTo>
                  <a:lnTo>
                    <a:pt x="51" y="206"/>
                  </a:lnTo>
                  <a:lnTo>
                    <a:pt x="51" y="206"/>
                  </a:lnTo>
                  <a:lnTo>
                    <a:pt x="51" y="205"/>
                  </a:lnTo>
                  <a:lnTo>
                    <a:pt x="51" y="204"/>
                  </a:lnTo>
                  <a:lnTo>
                    <a:pt x="51" y="204"/>
                  </a:lnTo>
                  <a:lnTo>
                    <a:pt x="48" y="202"/>
                  </a:lnTo>
                  <a:lnTo>
                    <a:pt x="48" y="201"/>
                  </a:lnTo>
                  <a:lnTo>
                    <a:pt x="47" y="200"/>
                  </a:lnTo>
                  <a:lnTo>
                    <a:pt x="47" y="198"/>
                  </a:lnTo>
                  <a:lnTo>
                    <a:pt x="47" y="197"/>
                  </a:lnTo>
                  <a:lnTo>
                    <a:pt x="47" y="196"/>
                  </a:lnTo>
                  <a:lnTo>
                    <a:pt x="47" y="195"/>
                  </a:lnTo>
                  <a:lnTo>
                    <a:pt x="47" y="195"/>
                  </a:lnTo>
                  <a:lnTo>
                    <a:pt x="46" y="194"/>
                  </a:lnTo>
                  <a:lnTo>
                    <a:pt x="45" y="194"/>
                  </a:lnTo>
                  <a:lnTo>
                    <a:pt x="44" y="195"/>
                  </a:lnTo>
                  <a:lnTo>
                    <a:pt x="44" y="195"/>
                  </a:lnTo>
                  <a:lnTo>
                    <a:pt x="43" y="195"/>
                  </a:lnTo>
                  <a:lnTo>
                    <a:pt x="43" y="194"/>
                  </a:lnTo>
                  <a:lnTo>
                    <a:pt x="43" y="194"/>
                  </a:lnTo>
                  <a:lnTo>
                    <a:pt x="44" y="191"/>
                  </a:lnTo>
                  <a:lnTo>
                    <a:pt x="45" y="190"/>
                  </a:lnTo>
                  <a:lnTo>
                    <a:pt x="45" y="190"/>
                  </a:lnTo>
                  <a:lnTo>
                    <a:pt x="46" y="189"/>
                  </a:lnTo>
                  <a:lnTo>
                    <a:pt x="46" y="189"/>
                  </a:lnTo>
                  <a:lnTo>
                    <a:pt x="46" y="189"/>
                  </a:lnTo>
                  <a:lnTo>
                    <a:pt x="46" y="188"/>
                  </a:lnTo>
                  <a:lnTo>
                    <a:pt x="45" y="188"/>
                  </a:lnTo>
                  <a:lnTo>
                    <a:pt x="44" y="187"/>
                  </a:lnTo>
                  <a:lnTo>
                    <a:pt x="43" y="187"/>
                  </a:lnTo>
                  <a:lnTo>
                    <a:pt x="43" y="187"/>
                  </a:lnTo>
                  <a:lnTo>
                    <a:pt x="42" y="185"/>
                  </a:lnTo>
                  <a:lnTo>
                    <a:pt x="42" y="185"/>
                  </a:lnTo>
                  <a:lnTo>
                    <a:pt x="42" y="185"/>
                  </a:lnTo>
                  <a:lnTo>
                    <a:pt x="41" y="184"/>
                  </a:lnTo>
                  <a:lnTo>
                    <a:pt x="41" y="183"/>
                  </a:lnTo>
                  <a:lnTo>
                    <a:pt x="41" y="181"/>
                  </a:lnTo>
                  <a:lnTo>
                    <a:pt x="40" y="179"/>
                  </a:lnTo>
                  <a:lnTo>
                    <a:pt x="40" y="177"/>
                  </a:lnTo>
                  <a:lnTo>
                    <a:pt x="39" y="175"/>
                  </a:lnTo>
                  <a:lnTo>
                    <a:pt x="39" y="175"/>
                  </a:lnTo>
                  <a:lnTo>
                    <a:pt x="38" y="174"/>
                  </a:lnTo>
                  <a:lnTo>
                    <a:pt x="37" y="173"/>
                  </a:lnTo>
                  <a:lnTo>
                    <a:pt x="36" y="173"/>
                  </a:lnTo>
                  <a:lnTo>
                    <a:pt x="35" y="174"/>
                  </a:lnTo>
                  <a:lnTo>
                    <a:pt x="34" y="174"/>
                  </a:lnTo>
                  <a:lnTo>
                    <a:pt x="34" y="174"/>
                  </a:lnTo>
                  <a:lnTo>
                    <a:pt x="35" y="175"/>
                  </a:lnTo>
                  <a:lnTo>
                    <a:pt x="35" y="176"/>
                  </a:lnTo>
                  <a:lnTo>
                    <a:pt x="35" y="176"/>
                  </a:lnTo>
                  <a:lnTo>
                    <a:pt x="35" y="177"/>
                  </a:lnTo>
                  <a:lnTo>
                    <a:pt x="34" y="177"/>
                  </a:lnTo>
                  <a:lnTo>
                    <a:pt x="32" y="177"/>
                  </a:lnTo>
                  <a:lnTo>
                    <a:pt x="31" y="178"/>
                  </a:lnTo>
                  <a:lnTo>
                    <a:pt x="30" y="178"/>
                  </a:lnTo>
                  <a:lnTo>
                    <a:pt x="30" y="179"/>
                  </a:lnTo>
                  <a:lnTo>
                    <a:pt x="29" y="180"/>
                  </a:lnTo>
                  <a:lnTo>
                    <a:pt x="28" y="179"/>
                  </a:lnTo>
                  <a:lnTo>
                    <a:pt x="26" y="178"/>
                  </a:lnTo>
                  <a:lnTo>
                    <a:pt x="24" y="178"/>
                  </a:lnTo>
                  <a:lnTo>
                    <a:pt x="23" y="177"/>
                  </a:lnTo>
                  <a:lnTo>
                    <a:pt x="22" y="177"/>
                  </a:lnTo>
                  <a:lnTo>
                    <a:pt x="22" y="178"/>
                  </a:lnTo>
                  <a:lnTo>
                    <a:pt x="21" y="178"/>
                  </a:lnTo>
                  <a:lnTo>
                    <a:pt x="19" y="180"/>
                  </a:lnTo>
                  <a:lnTo>
                    <a:pt x="19" y="181"/>
                  </a:lnTo>
                  <a:lnTo>
                    <a:pt x="19" y="181"/>
                  </a:lnTo>
                  <a:lnTo>
                    <a:pt x="18" y="181"/>
                  </a:lnTo>
                  <a:lnTo>
                    <a:pt x="18" y="181"/>
                  </a:lnTo>
                  <a:lnTo>
                    <a:pt x="17" y="181"/>
                  </a:lnTo>
                  <a:lnTo>
                    <a:pt x="17" y="181"/>
                  </a:lnTo>
                  <a:lnTo>
                    <a:pt x="17" y="180"/>
                  </a:lnTo>
                  <a:lnTo>
                    <a:pt x="16" y="178"/>
                  </a:lnTo>
                  <a:lnTo>
                    <a:pt x="15" y="177"/>
                  </a:lnTo>
                  <a:lnTo>
                    <a:pt x="14" y="177"/>
                  </a:lnTo>
                  <a:lnTo>
                    <a:pt x="14" y="178"/>
                  </a:lnTo>
                  <a:lnTo>
                    <a:pt x="13" y="179"/>
                  </a:lnTo>
                  <a:lnTo>
                    <a:pt x="12" y="180"/>
                  </a:lnTo>
                  <a:lnTo>
                    <a:pt x="11" y="180"/>
                  </a:lnTo>
                  <a:lnTo>
                    <a:pt x="11" y="180"/>
                  </a:lnTo>
                  <a:lnTo>
                    <a:pt x="9" y="179"/>
                  </a:lnTo>
                  <a:lnTo>
                    <a:pt x="9" y="178"/>
                  </a:lnTo>
                  <a:lnTo>
                    <a:pt x="8" y="177"/>
                  </a:lnTo>
                  <a:lnTo>
                    <a:pt x="9" y="177"/>
                  </a:lnTo>
                  <a:lnTo>
                    <a:pt x="9" y="176"/>
                  </a:lnTo>
                  <a:lnTo>
                    <a:pt x="9" y="175"/>
                  </a:lnTo>
                  <a:lnTo>
                    <a:pt x="10" y="175"/>
                  </a:lnTo>
                  <a:lnTo>
                    <a:pt x="10" y="174"/>
                  </a:lnTo>
                  <a:lnTo>
                    <a:pt x="9" y="173"/>
                  </a:lnTo>
                  <a:lnTo>
                    <a:pt x="9" y="172"/>
                  </a:lnTo>
                  <a:lnTo>
                    <a:pt x="9" y="172"/>
                  </a:lnTo>
                  <a:lnTo>
                    <a:pt x="10" y="170"/>
                  </a:lnTo>
                  <a:lnTo>
                    <a:pt x="10" y="169"/>
                  </a:lnTo>
                  <a:lnTo>
                    <a:pt x="10" y="167"/>
                  </a:lnTo>
                  <a:lnTo>
                    <a:pt x="9" y="167"/>
                  </a:lnTo>
                  <a:lnTo>
                    <a:pt x="9" y="166"/>
                  </a:lnTo>
                  <a:lnTo>
                    <a:pt x="9" y="165"/>
                  </a:lnTo>
                  <a:lnTo>
                    <a:pt x="8" y="164"/>
                  </a:lnTo>
                  <a:lnTo>
                    <a:pt x="8" y="163"/>
                  </a:lnTo>
                  <a:lnTo>
                    <a:pt x="8" y="163"/>
                  </a:lnTo>
                  <a:lnTo>
                    <a:pt x="7" y="162"/>
                  </a:lnTo>
                  <a:lnTo>
                    <a:pt x="7" y="161"/>
                  </a:lnTo>
                  <a:lnTo>
                    <a:pt x="6" y="161"/>
                  </a:lnTo>
                  <a:lnTo>
                    <a:pt x="5" y="162"/>
                  </a:lnTo>
                  <a:lnTo>
                    <a:pt x="5" y="162"/>
                  </a:lnTo>
                  <a:lnTo>
                    <a:pt x="5" y="162"/>
                  </a:lnTo>
                  <a:lnTo>
                    <a:pt x="4" y="162"/>
                  </a:lnTo>
                  <a:lnTo>
                    <a:pt x="4" y="161"/>
                  </a:lnTo>
                  <a:lnTo>
                    <a:pt x="4" y="161"/>
                  </a:lnTo>
                  <a:lnTo>
                    <a:pt x="3" y="160"/>
                  </a:lnTo>
                  <a:lnTo>
                    <a:pt x="2" y="157"/>
                  </a:lnTo>
                  <a:lnTo>
                    <a:pt x="2" y="156"/>
                  </a:lnTo>
                  <a:lnTo>
                    <a:pt x="3" y="155"/>
                  </a:lnTo>
                  <a:lnTo>
                    <a:pt x="3" y="154"/>
                  </a:lnTo>
                  <a:lnTo>
                    <a:pt x="3" y="154"/>
                  </a:lnTo>
                  <a:lnTo>
                    <a:pt x="3" y="153"/>
                  </a:lnTo>
                  <a:lnTo>
                    <a:pt x="3" y="152"/>
                  </a:lnTo>
                  <a:lnTo>
                    <a:pt x="3" y="151"/>
                  </a:lnTo>
                  <a:lnTo>
                    <a:pt x="3" y="149"/>
                  </a:lnTo>
                  <a:lnTo>
                    <a:pt x="2" y="148"/>
                  </a:lnTo>
                  <a:lnTo>
                    <a:pt x="2" y="148"/>
                  </a:lnTo>
                  <a:lnTo>
                    <a:pt x="1" y="147"/>
                  </a:lnTo>
                  <a:lnTo>
                    <a:pt x="0" y="146"/>
                  </a:lnTo>
                  <a:lnTo>
                    <a:pt x="1" y="144"/>
                  </a:lnTo>
                  <a:lnTo>
                    <a:pt x="1" y="143"/>
                  </a:lnTo>
                  <a:lnTo>
                    <a:pt x="0" y="141"/>
                  </a:lnTo>
                  <a:lnTo>
                    <a:pt x="2" y="142"/>
                  </a:lnTo>
                  <a:lnTo>
                    <a:pt x="2" y="142"/>
                  </a:lnTo>
                  <a:lnTo>
                    <a:pt x="3" y="141"/>
                  </a:lnTo>
                  <a:lnTo>
                    <a:pt x="4" y="140"/>
                  </a:lnTo>
                  <a:lnTo>
                    <a:pt x="5" y="139"/>
                  </a:lnTo>
                  <a:lnTo>
                    <a:pt x="5" y="137"/>
                  </a:lnTo>
                  <a:lnTo>
                    <a:pt x="5" y="135"/>
                  </a:lnTo>
                  <a:lnTo>
                    <a:pt x="5" y="134"/>
                  </a:lnTo>
                  <a:lnTo>
                    <a:pt x="6" y="133"/>
                  </a:lnTo>
                  <a:lnTo>
                    <a:pt x="7" y="132"/>
                  </a:lnTo>
                  <a:lnTo>
                    <a:pt x="8" y="131"/>
                  </a:lnTo>
                  <a:lnTo>
                    <a:pt x="9" y="130"/>
                  </a:lnTo>
                  <a:lnTo>
                    <a:pt x="10" y="130"/>
                  </a:lnTo>
                  <a:lnTo>
                    <a:pt x="11" y="131"/>
                  </a:lnTo>
                  <a:lnTo>
                    <a:pt x="13" y="134"/>
                  </a:lnTo>
                  <a:lnTo>
                    <a:pt x="15" y="136"/>
                  </a:lnTo>
                  <a:lnTo>
                    <a:pt x="15" y="137"/>
                  </a:lnTo>
                  <a:lnTo>
                    <a:pt x="16" y="137"/>
                  </a:lnTo>
                  <a:lnTo>
                    <a:pt x="17" y="135"/>
                  </a:lnTo>
                  <a:lnTo>
                    <a:pt x="18" y="133"/>
                  </a:lnTo>
                  <a:lnTo>
                    <a:pt x="18" y="133"/>
                  </a:lnTo>
                  <a:lnTo>
                    <a:pt x="20" y="133"/>
                  </a:lnTo>
                  <a:lnTo>
                    <a:pt x="21" y="133"/>
                  </a:lnTo>
                  <a:lnTo>
                    <a:pt x="22" y="133"/>
                  </a:lnTo>
                  <a:lnTo>
                    <a:pt x="24" y="133"/>
                  </a:lnTo>
                  <a:lnTo>
                    <a:pt x="24" y="133"/>
                  </a:lnTo>
                  <a:lnTo>
                    <a:pt x="25" y="133"/>
                  </a:lnTo>
                  <a:lnTo>
                    <a:pt x="27" y="134"/>
                  </a:lnTo>
                  <a:lnTo>
                    <a:pt x="30" y="133"/>
                  </a:lnTo>
                  <a:lnTo>
                    <a:pt x="32" y="133"/>
                  </a:lnTo>
                  <a:lnTo>
                    <a:pt x="34" y="132"/>
                  </a:lnTo>
                  <a:lnTo>
                    <a:pt x="34" y="132"/>
                  </a:lnTo>
                  <a:lnTo>
                    <a:pt x="34" y="131"/>
                  </a:lnTo>
                  <a:lnTo>
                    <a:pt x="34" y="130"/>
                  </a:lnTo>
                  <a:lnTo>
                    <a:pt x="35" y="130"/>
                  </a:lnTo>
                  <a:lnTo>
                    <a:pt x="35" y="129"/>
                  </a:lnTo>
                  <a:lnTo>
                    <a:pt x="36" y="131"/>
                  </a:lnTo>
                  <a:lnTo>
                    <a:pt x="36" y="132"/>
                  </a:lnTo>
                  <a:lnTo>
                    <a:pt x="37" y="132"/>
                  </a:lnTo>
                  <a:lnTo>
                    <a:pt x="40" y="132"/>
                  </a:lnTo>
                  <a:lnTo>
                    <a:pt x="42" y="132"/>
                  </a:lnTo>
                  <a:lnTo>
                    <a:pt x="44" y="132"/>
                  </a:lnTo>
                  <a:lnTo>
                    <a:pt x="47" y="132"/>
                  </a:lnTo>
                  <a:lnTo>
                    <a:pt x="49" y="132"/>
                  </a:lnTo>
                  <a:lnTo>
                    <a:pt x="52" y="132"/>
                  </a:lnTo>
                  <a:lnTo>
                    <a:pt x="54" y="132"/>
                  </a:lnTo>
                  <a:lnTo>
                    <a:pt x="56" y="132"/>
                  </a:lnTo>
                  <a:lnTo>
                    <a:pt x="59" y="132"/>
                  </a:lnTo>
                  <a:lnTo>
                    <a:pt x="61" y="132"/>
                  </a:lnTo>
                  <a:lnTo>
                    <a:pt x="64" y="132"/>
                  </a:lnTo>
                  <a:lnTo>
                    <a:pt x="66" y="132"/>
                  </a:lnTo>
                  <a:lnTo>
                    <a:pt x="69" y="132"/>
                  </a:lnTo>
                  <a:lnTo>
                    <a:pt x="72" y="132"/>
                  </a:lnTo>
                  <a:lnTo>
                    <a:pt x="74" y="132"/>
                  </a:lnTo>
                  <a:lnTo>
                    <a:pt x="77" y="132"/>
                  </a:lnTo>
                  <a:lnTo>
                    <a:pt x="79" y="132"/>
                  </a:lnTo>
                  <a:lnTo>
                    <a:pt x="82" y="132"/>
                  </a:lnTo>
                  <a:lnTo>
                    <a:pt x="82" y="128"/>
                  </a:lnTo>
                  <a:lnTo>
                    <a:pt x="83" y="124"/>
                  </a:lnTo>
                  <a:lnTo>
                    <a:pt x="83" y="120"/>
                  </a:lnTo>
                  <a:lnTo>
                    <a:pt x="82" y="118"/>
                  </a:lnTo>
                  <a:lnTo>
                    <a:pt x="80" y="116"/>
                  </a:lnTo>
                  <a:lnTo>
                    <a:pt x="80" y="113"/>
                  </a:lnTo>
                  <a:lnTo>
                    <a:pt x="80" y="110"/>
                  </a:lnTo>
                  <a:lnTo>
                    <a:pt x="79" y="106"/>
                  </a:lnTo>
                  <a:lnTo>
                    <a:pt x="79" y="103"/>
                  </a:lnTo>
                  <a:lnTo>
                    <a:pt x="79" y="100"/>
                  </a:lnTo>
                  <a:lnTo>
                    <a:pt x="78" y="96"/>
                  </a:lnTo>
                  <a:lnTo>
                    <a:pt x="78" y="93"/>
                  </a:lnTo>
                  <a:lnTo>
                    <a:pt x="78" y="90"/>
                  </a:lnTo>
                  <a:lnTo>
                    <a:pt x="78" y="85"/>
                  </a:lnTo>
                  <a:lnTo>
                    <a:pt x="77" y="82"/>
                  </a:lnTo>
                  <a:lnTo>
                    <a:pt x="77" y="79"/>
                  </a:lnTo>
                  <a:lnTo>
                    <a:pt x="77" y="75"/>
                  </a:lnTo>
                  <a:lnTo>
                    <a:pt x="76" y="72"/>
                  </a:lnTo>
                  <a:lnTo>
                    <a:pt x="76" y="69"/>
                  </a:lnTo>
                  <a:lnTo>
                    <a:pt x="76" y="65"/>
                  </a:lnTo>
                  <a:lnTo>
                    <a:pt x="75" y="62"/>
                  </a:lnTo>
                  <a:lnTo>
                    <a:pt x="75" y="58"/>
                  </a:lnTo>
                  <a:lnTo>
                    <a:pt x="75" y="55"/>
                  </a:lnTo>
                  <a:lnTo>
                    <a:pt x="75" y="51"/>
                  </a:lnTo>
                  <a:lnTo>
                    <a:pt x="74" y="47"/>
                  </a:lnTo>
                  <a:lnTo>
                    <a:pt x="74" y="44"/>
                  </a:lnTo>
                  <a:lnTo>
                    <a:pt x="74" y="41"/>
                  </a:lnTo>
                  <a:lnTo>
                    <a:pt x="73" y="37"/>
                  </a:lnTo>
                  <a:lnTo>
                    <a:pt x="73" y="34"/>
                  </a:lnTo>
                  <a:lnTo>
                    <a:pt x="73" y="31"/>
                  </a:lnTo>
                  <a:lnTo>
                    <a:pt x="72" y="27"/>
                  </a:lnTo>
                  <a:lnTo>
                    <a:pt x="72" y="24"/>
                  </a:lnTo>
                  <a:lnTo>
                    <a:pt x="72" y="21"/>
                  </a:lnTo>
                  <a:lnTo>
                    <a:pt x="72" y="16"/>
                  </a:lnTo>
                  <a:lnTo>
                    <a:pt x="71" y="13"/>
                  </a:lnTo>
                  <a:lnTo>
                    <a:pt x="71" y="9"/>
                  </a:lnTo>
                  <a:lnTo>
                    <a:pt x="71" y="6"/>
                  </a:lnTo>
                  <a:lnTo>
                    <a:pt x="70" y="3"/>
                  </a:lnTo>
                  <a:lnTo>
                    <a:pt x="70" y="0"/>
                  </a:lnTo>
                  <a:lnTo>
                    <a:pt x="74" y="0"/>
                  </a:lnTo>
                  <a:lnTo>
                    <a:pt x="77" y="0"/>
                  </a:lnTo>
                  <a:lnTo>
                    <a:pt x="81" y="0"/>
                  </a:lnTo>
                  <a:lnTo>
                    <a:pt x="87" y="0"/>
                  </a:lnTo>
                  <a:lnTo>
                    <a:pt x="91" y="0"/>
                  </a:lnTo>
                  <a:lnTo>
                    <a:pt x="94" y="2"/>
                  </a:lnTo>
                  <a:lnTo>
                    <a:pt x="97" y="5"/>
                  </a:lnTo>
                  <a:lnTo>
                    <a:pt x="101" y="8"/>
                  </a:lnTo>
                  <a:lnTo>
                    <a:pt x="106" y="10"/>
                  </a:lnTo>
                  <a:lnTo>
                    <a:pt x="110" y="13"/>
                  </a:lnTo>
                  <a:lnTo>
                    <a:pt x="113" y="16"/>
                  </a:lnTo>
                  <a:lnTo>
                    <a:pt x="117" y="20"/>
                  </a:lnTo>
                  <a:lnTo>
                    <a:pt x="121" y="23"/>
                  </a:lnTo>
                  <a:lnTo>
                    <a:pt x="125" y="26"/>
                  </a:lnTo>
                  <a:lnTo>
                    <a:pt x="129" y="29"/>
                  </a:lnTo>
                  <a:lnTo>
                    <a:pt x="133" y="32"/>
                  </a:lnTo>
                  <a:lnTo>
                    <a:pt x="136" y="35"/>
                  </a:lnTo>
                  <a:lnTo>
                    <a:pt x="141" y="37"/>
                  </a:lnTo>
                  <a:lnTo>
                    <a:pt x="145" y="40"/>
                  </a:lnTo>
                  <a:lnTo>
                    <a:pt x="149" y="43"/>
                  </a:lnTo>
                  <a:lnTo>
                    <a:pt x="153" y="46"/>
                  </a:lnTo>
                  <a:lnTo>
                    <a:pt x="156" y="49"/>
                  </a:lnTo>
                  <a:lnTo>
                    <a:pt x="160" y="52"/>
                  </a:lnTo>
                  <a:lnTo>
                    <a:pt x="162" y="54"/>
                  </a:lnTo>
                  <a:lnTo>
                    <a:pt x="162" y="55"/>
                  </a:lnTo>
                  <a:lnTo>
                    <a:pt x="162" y="56"/>
                  </a:lnTo>
                  <a:lnTo>
                    <a:pt x="162" y="57"/>
                  </a:lnTo>
                  <a:lnTo>
                    <a:pt x="162" y="58"/>
                  </a:lnTo>
                  <a:lnTo>
                    <a:pt x="163" y="59"/>
                  </a:lnTo>
                  <a:lnTo>
                    <a:pt x="164" y="59"/>
                  </a:lnTo>
                  <a:lnTo>
                    <a:pt x="167" y="62"/>
                  </a:lnTo>
                  <a:lnTo>
                    <a:pt x="168" y="62"/>
                  </a:lnTo>
                  <a:lnTo>
                    <a:pt x="168" y="63"/>
                  </a:lnTo>
                  <a:lnTo>
                    <a:pt x="168" y="64"/>
                  </a:lnTo>
                  <a:lnTo>
                    <a:pt x="169" y="65"/>
                  </a:lnTo>
                  <a:lnTo>
                    <a:pt x="170" y="65"/>
                  </a:lnTo>
                  <a:lnTo>
                    <a:pt x="171" y="65"/>
                  </a:lnTo>
                  <a:lnTo>
                    <a:pt x="176" y="66"/>
                  </a:lnTo>
                  <a:lnTo>
                    <a:pt x="176" y="66"/>
                  </a:lnTo>
                  <a:lnTo>
                    <a:pt x="178" y="68"/>
                  </a:lnTo>
                  <a:lnTo>
                    <a:pt x="179" y="69"/>
                  </a:lnTo>
                  <a:lnTo>
                    <a:pt x="181" y="69"/>
                  </a:lnTo>
                  <a:lnTo>
                    <a:pt x="182" y="70"/>
                  </a:lnTo>
                  <a:lnTo>
                    <a:pt x="183" y="70"/>
                  </a:lnTo>
                  <a:lnTo>
                    <a:pt x="185" y="70"/>
                  </a:lnTo>
                  <a:lnTo>
                    <a:pt x="186" y="71"/>
                  </a:lnTo>
                  <a:lnTo>
                    <a:pt x="187" y="72"/>
                  </a:lnTo>
                  <a:lnTo>
                    <a:pt x="187" y="72"/>
                  </a:lnTo>
                  <a:lnTo>
                    <a:pt x="187" y="73"/>
                  </a:lnTo>
                  <a:lnTo>
                    <a:pt x="187" y="75"/>
                  </a:lnTo>
                  <a:lnTo>
                    <a:pt x="187" y="76"/>
                  </a:lnTo>
                  <a:lnTo>
                    <a:pt x="188" y="77"/>
                  </a:lnTo>
                  <a:lnTo>
                    <a:pt x="188" y="78"/>
                  </a:lnTo>
                  <a:lnTo>
                    <a:pt x="187" y="78"/>
                  </a:lnTo>
                  <a:lnTo>
                    <a:pt x="187" y="78"/>
                  </a:lnTo>
                  <a:lnTo>
                    <a:pt x="187" y="79"/>
                  </a:lnTo>
                  <a:lnTo>
                    <a:pt x="186" y="80"/>
                  </a:lnTo>
                  <a:lnTo>
                    <a:pt x="186" y="81"/>
                  </a:lnTo>
                  <a:lnTo>
                    <a:pt x="186" y="81"/>
                  </a:lnTo>
                  <a:lnTo>
                    <a:pt x="187" y="82"/>
                  </a:lnTo>
                  <a:lnTo>
                    <a:pt x="188" y="82"/>
                  </a:lnTo>
                  <a:lnTo>
                    <a:pt x="188" y="83"/>
                  </a:lnTo>
                  <a:lnTo>
                    <a:pt x="189" y="83"/>
                  </a:lnTo>
                  <a:lnTo>
                    <a:pt x="189" y="83"/>
                  </a:lnTo>
                  <a:lnTo>
                    <a:pt x="190" y="83"/>
                  </a:lnTo>
                  <a:lnTo>
                    <a:pt x="193" y="82"/>
                  </a:lnTo>
                  <a:lnTo>
                    <a:pt x="195" y="81"/>
                  </a:lnTo>
                  <a:lnTo>
                    <a:pt x="199" y="8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9" name="Freeform 1375"/>
            <p:cNvSpPr>
              <a:spLocks noEditPoints="1"/>
            </p:cNvSpPr>
            <p:nvPr/>
          </p:nvSpPr>
          <p:spPr bwMode="auto">
            <a:xfrm>
              <a:off x="6410325" y="1557338"/>
              <a:ext cx="382588" cy="142875"/>
            </a:xfrm>
            <a:custGeom>
              <a:avLst/>
              <a:gdLst>
                <a:gd name="T0" fmla="*/ 147 w 241"/>
                <a:gd name="T1" fmla="*/ 66 h 90"/>
                <a:gd name="T2" fmla="*/ 58 w 241"/>
                <a:gd name="T3" fmla="*/ 62 h 90"/>
                <a:gd name="T4" fmla="*/ 23 w 241"/>
                <a:gd name="T5" fmla="*/ 60 h 90"/>
                <a:gd name="T6" fmla="*/ 224 w 241"/>
                <a:gd name="T7" fmla="*/ 42 h 90"/>
                <a:gd name="T8" fmla="*/ 10 w 241"/>
                <a:gd name="T9" fmla="*/ 27 h 90"/>
                <a:gd name="T10" fmla="*/ 2 w 241"/>
                <a:gd name="T11" fmla="*/ 14 h 90"/>
                <a:gd name="T12" fmla="*/ 12 w 241"/>
                <a:gd name="T13" fmla="*/ 12 h 90"/>
                <a:gd name="T14" fmla="*/ 18 w 241"/>
                <a:gd name="T15" fmla="*/ 15 h 90"/>
                <a:gd name="T16" fmla="*/ 19 w 241"/>
                <a:gd name="T17" fmla="*/ 23 h 90"/>
                <a:gd name="T18" fmla="*/ 24 w 241"/>
                <a:gd name="T19" fmla="*/ 20 h 90"/>
                <a:gd name="T20" fmla="*/ 29 w 241"/>
                <a:gd name="T21" fmla="*/ 19 h 90"/>
                <a:gd name="T22" fmla="*/ 41 w 241"/>
                <a:gd name="T23" fmla="*/ 25 h 90"/>
                <a:gd name="T24" fmla="*/ 48 w 241"/>
                <a:gd name="T25" fmla="*/ 49 h 90"/>
                <a:gd name="T26" fmla="*/ 54 w 241"/>
                <a:gd name="T27" fmla="*/ 66 h 90"/>
                <a:gd name="T28" fmla="*/ 58 w 241"/>
                <a:gd name="T29" fmla="*/ 82 h 90"/>
                <a:gd name="T30" fmla="*/ 55 w 241"/>
                <a:gd name="T31" fmla="*/ 81 h 90"/>
                <a:gd name="T32" fmla="*/ 43 w 241"/>
                <a:gd name="T33" fmla="*/ 77 h 90"/>
                <a:gd name="T34" fmla="*/ 23 w 241"/>
                <a:gd name="T35" fmla="*/ 63 h 90"/>
                <a:gd name="T36" fmla="*/ 16 w 241"/>
                <a:gd name="T37" fmla="*/ 48 h 90"/>
                <a:gd name="T38" fmla="*/ 12 w 241"/>
                <a:gd name="T39" fmla="*/ 32 h 90"/>
                <a:gd name="T40" fmla="*/ 7 w 241"/>
                <a:gd name="T41" fmla="*/ 9 h 90"/>
                <a:gd name="T42" fmla="*/ 210 w 241"/>
                <a:gd name="T43" fmla="*/ 10 h 90"/>
                <a:gd name="T44" fmla="*/ 216 w 241"/>
                <a:gd name="T45" fmla="*/ 7 h 90"/>
                <a:gd name="T46" fmla="*/ 222 w 241"/>
                <a:gd name="T47" fmla="*/ 14 h 90"/>
                <a:gd name="T48" fmla="*/ 226 w 241"/>
                <a:gd name="T49" fmla="*/ 17 h 90"/>
                <a:gd name="T50" fmla="*/ 227 w 241"/>
                <a:gd name="T51" fmla="*/ 22 h 90"/>
                <a:gd name="T52" fmla="*/ 234 w 241"/>
                <a:gd name="T53" fmla="*/ 25 h 90"/>
                <a:gd name="T54" fmla="*/ 241 w 241"/>
                <a:gd name="T55" fmla="*/ 29 h 90"/>
                <a:gd name="T56" fmla="*/ 230 w 241"/>
                <a:gd name="T57" fmla="*/ 32 h 90"/>
                <a:gd name="T58" fmla="*/ 233 w 241"/>
                <a:gd name="T59" fmla="*/ 41 h 90"/>
                <a:gd name="T60" fmla="*/ 223 w 241"/>
                <a:gd name="T61" fmla="*/ 42 h 90"/>
                <a:gd name="T62" fmla="*/ 210 w 241"/>
                <a:gd name="T63" fmla="*/ 41 h 90"/>
                <a:gd name="T64" fmla="*/ 205 w 241"/>
                <a:gd name="T65" fmla="*/ 41 h 90"/>
                <a:gd name="T66" fmla="*/ 198 w 241"/>
                <a:gd name="T67" fmla="*/ 45 h 90"/>
                <a:gd name="T68" fmla="*/ 197 w 241"/>
                <a:gd name="T69" fmla="*/ 56 h 90"/>
                <a:gd name="T70" fmla="*/ 193 w 241"/>
                <a:gd name="T71" fmla="*/ 61 h 90"/>
                <a:gd name="T72" fmla="*/ 193 w 241"/>
                <a:gd name="T73" fmla="*/ 66 h 90"/>
                <a:gd name="T74" fmla="*/ 188 w 241"/>
                <a:gd name="T75" fmla="*/ 71 h 90"/>
                <a:gd name="T76" fmla="*/ 188 w 241"/>
                <a:gd name="T77" fmla="*/ 76 h 90"/>
                <a:gd name="T78" fmla="*/ 183 w 241"/>
                <a:gd name="T79" fmla="*/ 81 h 90"/>
                <a:gd name="T80" fmla="*/ 173 w 241"/>
                <a:gd name="T81" fmla="*/ 83 h 90"/>
                <a:gd name="T82" fmla="*/ 166 w 241"/>
                <a:gd name="T83" fmla="*/ 80 h 90"/>
                <a:gd name="T84" fmla="*/ 156 w 241"/>
                <a:gd name="T85" fmla="*/ 85 h 90"/>
                <a:gd name="T86" fmla="*/ 146 w 241"/>
                <a:gd name="T87" fmla="*/ 87 h 90"/>
                <a:gd name="T88" fmla="*/ 134 w 241"/>
                <a:gd name="T89" fmla="*/ 87 h 90"/>
                <a:gd name="T90" fmla="*/ 126 w 241"/>
                <a:gd name="T91" fmla="*/ 79 h 90"/>
                <a:gd name="T92" fmla="*/ 128 w 241"/>
                <a:gd name="T93" fmla="*/ 77 h 90"/>
                <a:gd name="T94" fmla="*/ 139 w 241"/>
                <a:gd name="T95" fmla="*/ 80 h 90"/>
                <a:gd name="T96" fmla="*/ 143 w 241"/>
                <a:gd name="T97" fmla="*/ 80 h 90"/>
                <a:gd name="T98" fmla="*/ 145 w 241"/>
                <a:gd name="T99" fmla="*/ 71 h 90"/>
                <a:gd name="T100" fmla="*/ 148 w 241"/>
                <a:gd name="T101" fmla="*/ 68 h 90"/>
                <a:gd name="T102" fmla="*/ 165 w 241"/>
                <a:gd name="T103" fmla="*/ 59 h 90"/>
                <a:gd name="T104" fmla="*/ 178 w 241"/>
                <a:gd name="T105" fmla="*/ 42 h 90"/>
                <a:gd name="T106" fmla="*/ 180 w 241"/>
                <a:gd name="T107" fmla="*/ 39 h 90"/>
                <a:gd name="T108" fmla="*/ 184 w 241"/>
                <a:gd name="T109" fmla="*/ 44 h 90"/>
                <a:gd name="T110" fmla="*/ 188 w 241"/>
                <a:gd name="T111" fmla="*/ 41 h 90"/>
                <a:gd name="T112" fmla="*/ 188 w 241"/>
                <a:gd name="T113" fmla="*/ 35 h 90"/>
                <a:gd name="T114" fmla="*/ 193 w 241"/>
                <a:gd name="T115" fmla="*/ 41 h 90"/>
                <a:gd name="T116" fmla="*/ 191 w 241"/>
                <a:gd name="T117" fmla="*/ 34 h 90"/>
                <a:gd name="T118" fmla="*/ 194 w 241"/>
                <a:gd name="T119" fmla="*/ 27 h 90"/>
                <a:gd name="T120" fmla="*/ 200 w 241"/>
                <a:gd name="T121" fmla="*/ 23 h 90"/>
                <a:gd name="T122" fmla="*/ 210 w 241"/>
                <a:gd name="T123" fmla="*/ 5 h 90"/>
                <a:gd name="T124" fmla="*/ 214 w 241"/>
                <a:gd name="T125"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1" h="90">
                  <a:moveTo>
                    <a:pt x="147" y="68"/>
                  </a:moveTo>
                  <a:lnTo>
                    <a:pt x="147" y="68"/>
                  </a:lnTo>
                  <a:lnTo>
                    <a:pt x="146" y="68"/>
                  </a:lnTo>
                  <a:lnTo>
                    <a:pt x="146" y="64"/>
                  </a:lnTo>
                  <a:lnTo>
                    <a:pt x="146" y="63"/>
                  </a:lnTo>
                  <a:lnTo>
                    <a:pt x="147" y="64"/>
                  </a:lnTo>
                  <a:lnTo>
                    <a:pt x="147" y="64"/>
                  </a:lnTo>
                  <a:lnTo>
                    <a:pt x="147" y="66"/>
                  </a:lnTo>
                  <a:lnTo>
                    <a:pt x="147" y="68"/>
                  </a:lnTo>
                  <a:lnTo>
                    <a:pt x="147" y="68"/>
                  </a:lnTo>
                  <a:close/>
                  <a:moveTo>
                    <a:pt x="59" y="64"/>
                  </a:moveTo>
                  <a:lnTo>
                    <a:pt x="58" y="64"/>
                  </a:lnTo>
                  <a:lnTo>
                    <a:pt x="58" y="64"/>
                  </a:lnTo>
                  <a:lnTo>
                    <a:pt x="57" y="64"/>
                  </a:lnTo>
                  <a:lnTo>
                    <a:pt x="58" y="62"/>
                  </a:lnTo>
                  <a:lnTo>
                    <a:pt x="58" y="62"/>
                  </a:lnTo>
                  <a:lnTo>
                    <a:pt x="59" y="63"/>
                  </a:lnTo>
                  <a:lnTo>
                    <a:pt x="59" y="64"/>
                  </a:lnTo>
                  <a:close/>
                  <a:moveTo>
                    <a:pt x="23" y="61"/>
                  </a:moveTo>
                  <a:lnTo>
                    <a:pt x="22" y="61"/>
                  </a:lnTo>
                  <a:lnTo>
                    <a:pt x="22" y="60"/>
                  </a:lnTo>
                  <a:lnTo>
                    <a:pt x="22" y="60"/>
                  </a:lnTo>
                  <a:lnTo>
                    <a:pt x="23" y="59"/>
                  </a:lnTo>
                  <a:lnTo>
                    <a:pt x="23" y="60"/>
                  </a:lnTo>
                  <a:lnTo>
                    <a:pt x="23" y="61"/>
                  </a:lnTo>
                  <a:close/>
                  <a:moveTo>
                    <a:pt x="225" y="43"/>
                  </a:moveTo>
                  <a:lnTo>
                    <a:pt x="224" y="44"/>
                  </a:lnTo>
                  <a:lnTo>
                    <a:pt x="223" y="44"/>
                  </a:lnTo>
                  <a:lnTo>
                    <a:pt x="223" y="43"/>
                  </a:lnTo>
                  <a:lnTo>
                    <a:pt x="223" y="43"/>
                  </a:lnTo>
                  <a:lnTo>
                    <a:pt x="223" y="42"/>
                  </a:lnTo>
                  <a:lnTo>
                    <a:pt x="224" y="42"/>
                  </a:lnTo>
                  <a:lnTo>
                    <a:pt x="225" y="43"/>
                  </a:lnTo>
                  <a:close/>
                  <a:moveTo>
                    <a:pt x="9" y="28"/>
                  </a:moveTo>
                  <a:lnTo>
                    <a:pt x="9" y="29"/>
                  </a:lnTo>
                  <a:lnTo>
                    <a:pt x="8" y="29"/>
                  </a:lnTo>
                  <a:lnTo>
                    <a:pt x="8" y="26"/>
                  </a:lnTo>
                  <a:lnTo>
                    <a:pt x="9" y="26"/>
                  </a:lnTo>
                  <a:lnTo>
                    <a:pt x="10" y="27"/>
                  </a:lnTo>
                  <a:lnTo>
                    <a:pt x="10" y="27"/>
                  </a:lnTo>
                  <a:lnTo>
                    <a:pt x="9" y="28"/>
                  </a:lnTo>
                  <a:close/>
                  <a:moveTo>
                    <a:pt x="3" y="12"/>
                  </a:moveTo>
                  <a:lnTo>
                    <a:pt x="4" y="13"/>
                  </a:lnTo>
                  <a:lnTo>
                    <a:pt x="4" y="14"/>
                  </a:lnTo>
                  <a:lnTo>
                    <a:pt x="4" y="14"/>
                  </a:lnTo>
                  <a:lnTo>
                    <a:pt x="3" y="14"/>
                  </a:lnTo>
                  <a:lnTo>
                    <a:pt x="3" y="14"/>
                  </a:lnTo>
                  <a:lnTo>
                    <a:pt x="2" y="14"/>
                  </a:lnTo>
                  <a:lnTo>
                    <a:pt x="2" y="13"/>
                  </a:lnTo>
                  <a:lnTo>
                    <a:pt x="0" y="13"/>
                  </a:lnTo>
                  <a:lnTo>
                    <a:pt x="0" y="12"/>
                  </a:lnTo>
                  <a:lnTo>
                    <a:pt x="2" y="12"/>
                  </a:lnTo>
                  <a:lnTo>
                    <a:pt x="2" y="12"/>
                  </a:lnTo>
                  <a:lnTo>
                    <a:pt x="3" y="12"/>
                  </a:lnTo>
                  <a:lnTo>
                    <a:pt x="3" y="12"/>
                  </a:lnTo>
                  <a:close/>
                  <a:moveTo>
                    <a:pt x="12" y="12"/>
                  </a:moveTo>
                  <a:lnTo>
                    <a:pt x="13" y="12"/>
                  </a:lnTo>
                  <a:lnTo>
                    <a:pt x="14" y="11"/>
                  </a:lnTo>
                  <a:lnTo>
                    <a:pt x="14" y="12"/>
                  </a:lnTo>
                  <a:lnTo>
                    <a:pt x="15" y="12"/>
                  </a:lnTo>
                  <a:lnTo>
                    <a:pt x="15" y="13"/>
                  </a:lnTo>
                  <a:lnTo>
                    <a:pt x="16" y="15"/>
                  </a:lnTo>
                  <a:lnTo>
                    <a:pt x="17" y="14"/>
                  </a:lnTo>
                  <a:lnTo>
                    <a:pt x="18" y="15"/>
                  </a:lnTo>
                  <a:lnTo>
                    <a:pt x="18" y="15"/>
                  </a:lnTo>
                  <a:lnTo>
                    <a:pt x="18" y="16"/>
                  </a:lnTo>
                  <a:lnTo>
                    <a:pt x="18" y="17"/>
                  </a:lnTo>
                  <a:lnTo>
                    <a:pt x="18" y="20"/>
                  </a:lnTo>
                  <a:lnTo>
                    <a:pt x="17" y="21"/>
                  </a:lnTo>
                  <a:lnTo>
                    <a:pt x="17" y="22"/>
                  </a:lnTo>
                  <a:lnTo>
                    <a:pt x="18" y="23"/>
                  </a:lnTo>
                  <a:lnTo>
                    <a:pt x="19" y="23"/>
                  </a:lnTo>
                  <a:lnTo>
                    <a:pt x="19" y="24"/>
                  </a:lnTo>
                  <a:lnTo>
                    <a:pt x="19" y="24"/>
                  </a:lnTo>
                  <a:lnTo>
                    <a:pt x="20" y="23"/>
                  </a:lnTo>
                  <a:lnTo>
                    <a:pt x="20" y="23"/>
                  </a:lnTo>
                  <a:lnTo>
                    <a:pt x="21" y="22"/>
                  </a:lnTo>
                  <a:lnTo>
                    <a:pt x="22" y="21"/>
                  </a:lnTo>
                  <a:lnTo>
                    <a:pt x="24" y="20"/>
                  </a:lnTo>
                  <a:lnTo>
                    <a:pt x="24" y="20"/>
                  </a:lnTo>
                  <a:lnTo>
                    <a:pt x="25" y="21"/>
                  </a:lnTo>
                  <a:lnTo>
                    <a:pt x="25" y="22"/>
                  </a:lnTo>
                  <a:lnTo>
                    <a:pt x="26" y="22"/>
                  </a:lnTo>
                  <a:lnTo>
                    <a:pt x="26" y="22"/>
                  </a:lnTo>
                  <a:lnTo>
                    <a:pt x="27" y="22"/>
                  </a:lnTo>
                  <a:lnTo>
                    <a:pt x="28" y="21"/>
                  </a:lnTo>
                  <a:lnTo>
                    <a:pt x="28" y="20"/>
                  </a:lnTo>
                  <a:lnTo>
                    <a:pt x="29" y="19"/>
                  </a:lnTo>
                  <a:lnTo>
                    <a:pt x="30" y="17"/>
                  </a:lnTo>
                  <a:lnTo>
                    <a:pt x="30" y="15"/>
                  </a:lnTo>
                  <a:lnTo>
                    <a:pt x="30" y="15"/>
                  </a:lnTo>
                  <a:lnTo>
                    <a:pt x="32" y="15"/>
                  </a:lnTo>
                  <a:lnTo>
                    <a:pt x="33" y="16"/>
                  </a:lnTo>
                  <a:lnTo>
                    <a:pt x="37" y="21"/>
                  </a:lnTo>
                  <a:lnTo>
                    <a:pt x="40" y="24"/>
                  </a:lnTo>
                  <a:lnTo>
                    <a:pt x="41" y="25"/>
                  </a:lnTo>
                  <a:lnTo>
                    <a:pt x="42" y="25"/>
                  </a:lnTo>
                  <a:lnTo>
                    <a:pt x="44" y="27"/>
                  </a:lnTo>
                  <a:lnTo>
                    <a:pt x="45" y="29"/>
                  </a:lnTo>
                  <a:lnTo>
                    <a:pt x="48" y="34"/>
                  </a:lnTo>
                  <a:lnTo>
                    <a:pt x="48" y="37"/>
                  </a:lnTo>
                  <a:lnTo>
                    <a:pt x="49" y="41"/>
                  </a:lnTo>
                  <a:lnTo>
                    <a:pt x="48" y="46"/>
                  </a:lnTo>
                  <a:lnTo>
                    <a:pt x="48" y="49"/>
                  </a:lnTo>
                  <a:lnTo>
                    <a:pt x="48" y="50"/>
                  </a:lnTo>
                  <a:lnTo>
                    <a:pt x="49" y="52"/>
                  </a:lnTo>
                  <a:lnTo>
                    <a:pt x="49" y="55"/>
                  </a:lnTo>
                  <a:lnTo>
                    <a:pt x="49" y="57"/>
                  </a:lnTo>
                  <a:lnTo>
                    <a:pt x="49" y="61"/>
                  </a:lnTo>
                  <a:lnTo>
                    <a:pt x="50" y="63"/>
                  </a:lnTo>
                  <a:lnTo>
                    <a:pt x="50" y="63"/>
                  </a:lnTo>
                  <a:lnTo>
                    <a:pt x="54" y="66"/>
                  </a:lnTo>
                  <a:lnTo>
                    <a:pt x="54" y="67"/>
                  </a:lnTo>
                  <a:lnTo>
                    <a:pt x="56" y="70"/>
                  </a:lnTo>
                  <a:lnTo>
                    <a:pt x="59" y="78"/>
                  </a:lnTo>
                  <a:lnTo>
                    <a:pt x="60" y="81"/>
                  </a:lnTo>
                  <a:lnTo>
                    <a:pt x="60" y="82"/>
                  </a:lnTo>
                  <a:lnTo>
                    <a:pt x="59" y="82"/>
                  </a:lnTo>
                  <a:lnTo>
                    <a:pt x="58" y="82"/>
                  </a:lnTo>
                  <a:lnTo>
                    <a:pt x="58" y="82"/>
                  </a:lnTo>
                  <a:lnTo>
                    <a:pt x="57" y="81"/>
                  </a:lnTo>
                  <a:lnTo>
                    <a:pt x="58" y="81"/>
                  </a:lnTo>
                  <a:lnTo>
                    <a:pt x="57" y="80"/>
                  </a:lnTo>
                  <a:lnTo>
                    <a:pt x="57" y="80"/>
                  </a:lnTo>
                  <a:lnTo>
                    <a:pt x="56" y="79"/>
                  </a:lnTo>
                  <a:lnTo>
                    <a:pt x="56" y="80"/>
                  </a:lnTo>
                  <a:lnTo>
                    <a:pt x="56" y="81"/>
                  </a:lnTo>
                  <a:lnTo>
                    <a:pt x="55" y="81"/>
                  </a:lnTo>
                  <a:lnTo>
                    <a:pt x="54" y="81"/>
                  </a:lnTo>
                  <a:lnTo>
                    <a:pt x="53" y="81"/>
                  </a:lnTo>
                  <a:lnTo>
                    <a:pt x="51" y="83"/>
                  </a:lnTo>
                  <a:lnTo>
                    <a:pt x="50" y="83"/>
                  </a:lnTo>
                  <a:lnTo>
                    <a:pt x="50" y="82"/>
                  </a:lnTo>
                  <a:lnTo>
                    <a:pt x="49" y="81"/>
                  </a:lnTo>
                  <a:lnTo>
                    <a:pt x="49" y="80"/>
                  </a:lnTo>
                  <a:lnTo>
                    <a:pt x="43" y="77"/>
                  </a:lnTo>
                  <a:lnTo>
                    <a:pt x="41" y="76"/>
                  </a:lnTo>
                  <a:lnTo>
                    <a:pt x="39" y="73"/>
                  </a:lnTo>
                  <a:lnTo>
                    <a:pt x="33" y="71"/>
                  </a:lnTo>
                  <a:lnTo>
                    <a:pt x="30" y="68"/>
                  </a:lnTo>
                  <a:lnTo>
                    <a:pt x="29" y="66"/>
                  </a:lnTo>
                  <a:lnTo>
                    <a:pt x="25" y="65"/>
                  </a:lnTo>
                  <a:lnTo>
                    <a:pt x="24" y="63"/>
                  </a:lnTo>
                  <a:lnTo>
                    <a:pt x="23" y="63"/>
                  </a:lnTo>
                  <a:lnTo>
                    <a:pt x="23" y="62"/>
                  </a:lnTo>
                  <a:lnTo>
                    <a:pt x="23" y="60"/>
                  </a:lnTo>
                  <a:lnTo>
                    <a:pt x="23" y="58"/>
                  </a:lnTo>
                  <a:lnTo>
                    <a:pt x="23" y="57"/>
                  </a:lnTo>
                  <a:lnTo>
                    <a:pt x="20" y="54"/>
                  </a:lnTo>
                  <a:lnTo>
                    <a:pt x="19" y="51"/>
                  </a:lnTo>
                  <a:lnTo>
                    <a:pt x="17" y="49"/>
                  </a:lnTo>
                  <a:lnTo>
                    <a:pt x="16" y="48"/>
                  </a:lnTo>
                  <a:lnTo>
                    <a:pt x="15" y="46"/>
                  </a:lnTo>
                  <a:lnTo>
                    <a:pt x="16" y="46"/>
                  </a:lnTo>
                  <a:lnTo>
                    <a:pt x="16" y="46"/>
                  </a:lnTo>
                  <a:lnTo>
                    <a:pt x="16" y="45"/>
                  </a:lnTo>
                  <a:lnTo>
                    <a:pt x="14" y="43"/>
                  </a:lnTo>
                  <a:lnTo>
                    <a:pt x="14" y="41"/>
                  </a:lnTo>
                  <a:lnTo>
                    <a:pt x="14" y="37"/>
                  </a:lnTo>
                  <a:lnTo>
                    <a:pt x="12" y="32"/>
                  </a:lnTo>
                  <a:lnTo>
                    <a:pt x="10" y="25"/>
                  </a:lnTo>
                  <a:lnTo>
                    <a:pt x="10" y="22"/>
                  </a:lnTo>
                  <a:lnTo>
                    <a:pt x="10" y="19"/>
                  </a:lnTo>
                  <a:lnTo>
                    <a:pt x="9" y="15"/>
                  </a:lnTo>
                  <a:lnTo>
                    <a:pt x="7" y="14"/>
                  </a:lnTo>
                  <a:lnTo>
                    <a:pt x="7" y="12"/>
                  </a:lnTo>
                  <a:lnTo>
                    <a:pt x="7" y="11"/>
                  </a:lnTo>
                  <a:lnTo>
                    <a:pt x="7" y="9"/>
                  </a:lnTo>
                  <a:lnTo>
                    <a:pt x="7" y="9"/>
                  </a:lnTo>
                  <a:lnTo>
                    <a:pt x="8" y="9"/>
                  </a:lnTo>
                  <a:lnTo>
                    <a:pt x="8" y="9"/>
                  </a:lnTo>
                  <a:lnTo>
                    <a:pt x="9" y="10"/>
                  </a:lnTo>
                  <a:lnTo>
                    <a:pt x="12" y="12"/>
                  </a:lnTo>
                  <a:close/>
                  <a:moveTo>
                    <a:pt x="210" y="9"/>
                  </a:moveTo>
                  <a:lnTo>
                    <a:pt x="210" y="10"/>
                  </a:lnTo>
                  <a:lnTo>
                    <a:pt x="210" y="10"/>
                  </a:lnTo>
                  <a:lnTo>
                    <a:pt x="211" y="9"/>
                  </a:lnTo>
                  <a:lnTo>
                    <a:pt x="213" y="7"/>
                  </a:lnTo>
                  <a:lnTo>
                    <a:pt x="214" y="6"/>
                  </a:lnTo>
                  <a:lnTo>
                    <a:pt x="214" y="5"/>
                  </a:lnTo>
                  <a:lnTo>
                    <a:pt x="216" y="5"/>
                  </a:lnTo>
                  <a:lnTo>
                    <a:pt x="216" y="6"/>
                  </a:lnTo>
                  <a:lnTo>
                    <a:pt x="216" y="7"/>
                  </a:lnTo>
                  <a:lnTo>
                    <a:pt x="216" y="7"/>
                  </a:lnTo>
                  <a:lnTo>
                    <a:pt x="217" y="9"/>
                  </a:lnTo>
                  <a:lnTo>
                    <a:pt x="218" y="10"/>
                  </a:lnTo>
                  <a:lnTo>
                    <a:pt x="219" y="10"/>
                  </a:lnTo>
                  <a:lnTo>
                    <a:pt x="221" y="11"/>
                  </a:lnTo>
                  <a:lnTo>
                    <a:pt x="221" y="12"/>
                  </a:lnTo>
                  <a:lnTo>
                    <a:pt x="221" y="12"/>
                  </a:lnTo>
                  <a:lnTo>
                    <a:pt x="222" y="13"/>
                  </a:lnTo>
                  <a:lnTo>
                    <a:pt x="222" y="14"/>
                  </a:lnTo>
                  <a:lnTo>
                    <a:pt x="221" y="15"/>
                  </a:lnTo>
                  <a:lnTo>
                    <a:pt x="221" y="17"/>
                  </a:lnTo>
                  <a:lnTo>
                    <a:pt x="221" y="19"/>
                  </a:lnTo>
                  <a:lnTo>
                    <a:pt x="221" y="20"/>
                  </a:lnTo>
                  <a:lnTo>
                    <a:pt x="220" y="20"/>
                  </a:lnTo>
                  <a:lnTo>
                    <a:pt x="223" y="20"/>
                  </a:lnTo>
                  <a:lnTo>
                    <a:pt x="224" y="19"/>
                  </a:lnTo>
                  <a:lnTo>
                    <a:pt x="226" y="17"/>
                  </a:lnTo>
                  <a:lnTo>
                    <a:pt x="226" y="19"/>
                  </a:lnTo>
                  <a:lnTo>
                    <a:pt x="227" y="21"/>
                  </a:lnTo>
                  <a:lnTo>
                    <a:pt x="227" y="21"/>
                  </a:lnTo>
                  <a:lnTo>
                    <a:pt x="225" y="22"/>
                  </a:lnTo>
                  <a:lnTo>
                    <a:pt x="225" y="22"/>
                  </a:lnTo>
                  <a:lnTo>
                    <a:pt x="225" y="23"/>
                  </a:lnTo>
                  <a:lnTo>
                    <a:pt x="226" y="23"/>
                  </a:lnTo>
                  <a:lnTo>
                    <a:pt x="227" y="22"/>
                  </a:lnTo>
                  <a:lnTo>
                    <a:pt x="229" y="21"/>
                  </a:lnTo>
                  <a:lnTo>
                    <a:pt x="229" y="21"/>
                  </a:lnTo>
                  <a:lnTo>
                    <a:pt x="230" y="22"/>
                  </a:lnTo>
                  <a:lnTo>
                    <a:pt x="231" y="22"/>
                  </a:lnTo>
                  <a:lnTo>
                    <a:pt x="232" y="23"/>
                  </a:lnTo>
                  <a:lnTo>
                    <a:pt x="233" y="23"/>
                  </a:lnTo>
                  <a:lnTo>
                    <a:pt x="233" y="24"/>
                  </a:lnTo>
                  <a:lnTo>
                    <a:pt x="234" y="25"/>
                  </a:lnTo>
                  <a:lnTo>
                    <a:pt x="237" y="27"/>
                  </a:lnTo>
                  <a:lnTo>
                    <a:pt x="238" y="27"/>
                  </a:lnTo>
                  <a:lnTo>
                    <a:pt x="238" y="27"/>
                  </a:lnTo>
                  <a:lnTo>
                    <a:pt x="240" y="27"/>
                  </a:lnTo>
                  <a:lnTo>
                    <a:pt x="241" y="27"/>
                  </a:lnTo>
                  <a:lnTo>
                    <a:pt x="241" y="27"/>
                  </a:lnTo>
                  <a:lnTo>
                    <a:pt x="241" y="28"/>
                  </a:lnTo>
                  <a:lnTo>
                    <a:pt x="241" y="29"/>
                  </a:lnTo>
                  <a:lnTo>
                    <a:pt x="241" y="30"/>
                  </a:lnTo>
                  <a:lnTo>
                    <a:pt x="241" y="30"/>
                  </a:lnTo>
                  <a:lnTo>
                    <a:pt x="240" y="31"/>
                  </a:lnTo>
                  <a:lnTo>
                    <a:pt x="237" y="32"/>
                  </a:lnTo>
                  <a:lnTo>
                    <a:pt x="234" y="33"/>
                  </a:lnTo>
                  <a:lnTo>
                    <a:pt x="233" y="33"/>
                  </a:lnTo>
                  <a:lnTo>
                    <a:pt x="231" y="32"/>
                  </a:lnTo>
                  <a:lnTo>
                    <a:pt x="230" y="32"/>
                  </a:lnTo>
                  <a:lnTo>
                    <a:pt x="229" y="33"/>
                  </a:lnTo>
                  <a:lnTo>
                    <a:pt x="229" y="35"/>
                  </a:lnTo>
                  <a:lnTo>
                    <a:pt x="230" y="37"/>
                  </a:lnTo>
                  <a:lnTo>
                    <a:pt x="233" y="39"/>
                  </a:lnTo>
                  <a:lnTo>
                    <a:pt x="234" y="40"/>
                  </a:lnTo>
                  <a:lnTo>
                    <a:pt x="234" y="40"/>
                  </a:lnTo>
                  <a:lnTo>
                    <a:pt x="233" y="41"/>
                  </a:lnTo>
                  <a:lnTo>
                    <a:pt x="233" y="41"/>
                  </a:lnTo>
                  <a:lnTo>
                    <a:pt x="231" y="41"/>
                  </a:lnTo>
                  <a:lnTo>
                    <a:pt x="230" y="42"/>
                  </a:lnTo>
                  <a:lnTo>
                    <a:pt x="228" y="42"/>
                  </a:lnTo>
                  <a:lnTo>
                    <a:pt x="227" y="43"/>
                  </a:lnTo>
                  <a:lnTo>
                    <a:pt x="226" y="42"/>
                  </a:lnTo>
                  <a:lnTo>
                    <a:pt x="224" y="41"/>
                  </a:lnTo>
                  <a:lnTo>
                    <a:pt x="223" y="41"/>
                  </a:lnTo>
                  <a:lnTo>
                    <a:pt x="223" y="42"/>
                  </a:lnTo>
                  <a:lnTo>
                    <a:pt x="222" y="43"/>
                  </a:lnTo>
                  <a:lnTo>
                    <a:pt x="222" y="44"/>
                  </a:lnTo>
                  <a:lnTo>
                    <a:pt x="221" y="44"/>
                  </a:lnTo>
                  <a:lnTo>
                    <a:pt x="220" y="43"/>
                  </a:lnTo>
                  <a:lnTo>
                    <a:pt x="218" y="42"/>
                  </a:lnTo>
                  <a:lnTo>
                    <a:pt x="216" y="41"/>
                  </a:lnTo>
                  <a:lnTo>
                    <a:pt x="213" y="41"/>
                  </a:lnTo>
                  <a:lnTo>
                    <a:pt x="210" y="41"/>
                  </a:lnTo>
                  <a:lnTo>
                    <a:pt x="210" y="41"/>
                  </a:lnTo>
                  <a:lnTo>
                    <a:pt x="209" y="41"/>
                  </a:lnTo>
                  <a:lnTo>
                    <a:pt x="209" y="41"/>
                  </a:lnTo>
                  <a:lnTo>
                    <a:pt x="208" y="41"/>
                  </a:lnTo>
                  <a:lnTo>
                    <a:pt x="207" y="42"/>
                  </a:lnTo>
                  <a:lnTo>
                    <a:pt x="206" y="41"/>
                  </a:lnTo>
                  <a:lnTo>
                    <a:pt x="206" y="41"/>
                  </a:lnTo>
                  <a:lnTo>
                    <a:pt x="205" y="41"/>
                  </a:lnTo>
                  <a:lnTo>
                    <a:pt x="204" y="41"/>
                  </a:lnTo>
                  <a:lnTo>
                    <a:pt x="202" y="42"/>
                  </a:lnTo>
                  <a:lnTo>
                    <a:pt x="201" y="41"/>
                  </a:lnTo>
                  <a:lnTo>
                    <a:pt x="200" y="41"/>
                  </a:lnTo>
                  <a:lnTo>
                    <a:pt x="200" y="41"/>
                  </a:lnTo>
                  <a:lnTo>
                    <a:pt x="199" y="42"/>
                  </a:lnTo>
                  <a:lnTo>
                    <a:pt x="198" y="43"/>
                  </a:lnTo>
                  <a:lnTo>
                    <a:pt x="198" y="45"/>
                  </a:lnTo>
                  <a:lnTo>
                    <a:pt x="197" y="46"/>
                  </a:lnTo>
                  <a:lnTo>
                    <a:pt x="197" y="47"/>
                  </a:lnTo>
                  <a:lnTo>
                    <a:pt x="197" y="50"/>
                  </a:lnTo>
                  <a:lnTo>
                    <a:pt x="197" y="51"/>
                  </a:lnTo>
                  <a:lnTo>
                    <a:pt x="197" y="54"/>
                  </a:lnTo>
                  <a:lnTo>
                    <a:pt x="197" y="54"/>
                  </a:lnTo>
                  <a:lnTo>
                    <a:pt x="197" y="56"/>
                  </a:lnTo>
                  <a:lnTo>
                    <a:pt x="197" y="56"/>
                  </a:lnTo>
                  <a:lnTo>
                    <a:pt x="197" y="58"/>
                  </a:lnTo>
                  <a:lnTo>
                    <a:pt x="197" y="58"/>
                  </a:lnTo>
                  <a:lnTo>
                    <a:pt x="197" y="59"/>
                  </a:lnTo>
                  <a:lnTo>
                    <a:pt x="196" y="60"/>
                  </a:lnTo>
                  <a:lnTo>
                    <a:pt x="195" y="60"/>
                  </a:lnTo>
                  <a:lnTo>
                    <a:pt x="195" y="60"/>
                  </a:lnTo>
                  <a:lnTo>
                    <a:pt x="194" y="60"/>
                  </a:lnTo>
                  <a:lnTo>
                    <a:pt x="193" y="61"/>
                  </a:lnTo>
                  <a:lnTo>
                    <a:pt x="192" y="62"/>
                  </a:lnTo>
                  <a:lnTo>
                    <a:pt x="192" y="63"/>
                  </a:lnTo>
                  <a:lnTo>
                    <a:pt x="192" y="63"/>
                  </a:lnTo>
                  <a:lnTo>
                    <a:pt x="192" y="64"/>
                  </a:lnTo>
                  <a:lnTo>
                    <a:pt x="192" y="64"/>
                  </a:lnTo>
                  <a:lnTo>
                    <a:pt x="192" y="65"/>
                  </a:lnTo>
                  <a:lnTo>
                    <a:pt x="192" y="65"/>
                  </a:lnTo>
                  <a:lnTo>
                    <a:pt x="193" y="66"/>
                  </a:lnTo>
                  <a:lnTo>
                    <a:pt x="193" y="66"/>
                  </a:lnTo>
                  <a:lnTo>
                    <a:pt x="193" y="67"/>
                  </a:lnTo>
                  <a:lnTo>
                    <a:pt x="193" y="67"/>
                  </a:lnTo>
                  <a:lnTo>
                    <a:pt x="192" y="68"/>
                  </a:lnTo>
                  <a:lnTo>
                    <a:pt x="191" y="69"/>
                  </a:lnTo>
                  <a:lnTo>
                    <a:pt x="189" y="70"/>
                  </a:lnTo>
                  <a:lnTo>
                    <a:pt x="189" y="70"/>
                  </a:lnTo>
                  <a:lnTo>
                    <a:pt x="188" y="71"/>
                  </a:lnTo>
                  <a:lnTo>
                    <a:pt x="188" y="72"/>
                  </a:lnTo>
                  <a:lnTo>
                    <a:pt x="189" y="73"/>
                  </a:lnTo>
                  <a:lnTo>
                    <a:pt x="189" y="74"/>
                  </a:lnTo>
                  <a:lnTo>
                    <a:pt x="189" y="74"/>
                  </a:lnTo>
                  <a:lnTo>
                    <a:pt x="189" y="75"/>
                  </a:lnTo>
                  <a:lnTo>
                    <a:pt x="189" y="75"/>
                  </a:lnTo>
                  <a:lnTo>
                    <a:pt x="188" y="76"/>
                  </a:lnTo>
                  <a:lnTo>
                    <a:pt x="188" y="76"/>
                  </a:lnTo>
                  <a:lnTo>
                    <a:pt x="188" y="76"/>
                  </a:lnTo>
                  <a:lnTo>
                    <a:pt x="187" y="78"/>
                  </a:lnTo>
                  <a:lnTo>
                    <a:pt x="187" y="79"/>
                  </a:lnTo>
                  <a:lnTo>
                    <a:pt x="186" y="80"/>
                  </a:lnTo>
                  <a:lnTo>
                    <a:pt x="186" y="81"/>
                  </a:lnTo>
                  <a:lnTo>
                    <a:pt x="186" y="81"/>
                  </a:lnTo>
                  <a:lnTo>
                    <a:pt x="184" y="81"/>
                  </a:lnTo>
                  <a:lnTo>
                    <a:pt x="183" y="81"/>
                  </a:lnTo>
                  <a:lnTo>
                    <a:pt x="181" y="81"/>
                  </a:lnTo>
                  <a:lnTo>
                    <a:pt x="179" y="81"/>
                  </a:lnTo>
                  <a:lnTo>
                    <a:pt x="178" y="82"/>
                  </a:lnTo>
                  <a:lnTo>
                    <a:pt x="177" y="82"/>
                  </a:lnTo>
                  <a:lnTo>
                    <a:pt x="177" y="83"/>
                  </a:lnTo>
                  <a:lnTo>
                    <a:pt x="175" y="84"/>
                  </a:lnTo>
                  <a:lnTo>
                    <a:pt x="174" y="84"/>
                  </a:lnTo>
                  <a:lnTo>
                    <a:pt x="173" y="83"/>
                  </a:lnTo>
                  <a:lnTo>
                    <a:pt x="172" y="83"/>
                  </a:lnTo>
                  <a:lnTo>
                    <a:pt x="171" y="83"/>
                  </a:lnTo>
                  <a:lnTo>
                    <a:pt x="168" y="82"/>
                  </a:lnTo>
                  <a:lnTo>
                    <a:pt x="167" y="82"/>
                  </a:lnTo>
                  <a:lnTo>
                    <a:pt x="167" y="82"/>
                  </a:lnTo>
                  <a:lnTo>
                    <a:pt x="166" y="81"/>
                  </a:lnTo>
                  <a:lnTo>
                    <a:pt x="166" y="81"/>
                  </a:lnTo>
                  <a:lnTo>
                    <a:pt x="166" y="80"/>
                  </a:lnTo>
                  <a:lnTo>
                    <a:pt x="166" y="80"/>
                  </a:lnTo>
                  <a:lnTo>
                    <a:pt x="160" y="80"/>
                  </a:lnTo>
                  <a:lnTo>
                    <a:pt x="159" y="80"/>
                  </a:lnTo>
                  <a:lnTo>
                    <a:pt x="158" y="81"/>
                  </a:lnTo>
                  <a:lnTo>
                    <a:pt x="157" y="81"/>
                  </a:lnTo>
                  <a:lnTo>
                    <a:pt x="157" y="83"/>
                  </a:lnTo>
                  <a:lnTo>
                    <a:pt x="156" y="84"/>
                  </a:lnTo>
                  <a:lnTo>
                    <a:pt x="156" y="85"/>
                  </a:lnTo>
                  <a:lnTo>
                    <a:pt x="154" y="86"/>
                  </a:lnTo>
                  <a:lnTo>
                    <a:pt x="152" y="87"/>
                  </a:lnTo>
                  <a:lnTo>
                    <a:pt x="152" y="87"/>
                  </a:lnTo>
                  <a:lnTo>
                    <a:pt x="151" y="87"/>
                  </a:lnTo>
                  <a:lnTo>
                    <a:pt x="150" y="87"/>
                  </a:lnTo>
                  <a:lnTo>
                    <a:pt x="149" y="87"/>
                  </a:lnTo>
                  <a:lnTo>
                    <a:pt x="149" y="87"/>
                  </a:lnTo>
                  <a:lnTo>
                    <a:pt x="146" y="87"/>
                  </a:lnTo>
                  <a:lnTo>
                    <a:pt x="144" y="87"/>
                  </a:lnTo>
                  <a:lnTo>
                    <a:pt x="143" y="87"/>
                  </a:lnTo>
                  <a:lnTo>
                    <a:pt x="142" y="87"/>
                  </a:lnTo>
                  <a:lnTo>
                    <a:pt x="137" y="90"/>
                  </a:lnTo>
                  <a:lnTo>
                    <a:pt x="136" y="90"/>
                  </a:lnTo>
                  <a:lnTo>
                    <a:pt x="135" y="90"/>
                  </a:lnTo>
                  <a:lnTo>
                    <a:pt x="135" y="88"/>
                  </a:lnTo>
                  <a:lnTo>
                    <a:pt x="134" y="87"/>
                  </a:lnTo>
                  <a:lnTo>
                    <a:pt x="131" y="85"/>
                  </a:lnTo>
                  <a:lnTo>
                    <a:pt x="130" y="84"/>
                  </a:lnTo>
                  <a:lnTo>
                    <a:pt x="130" y="84"/>
                  </a:lnTo>
                  <a:lnTo>
                    <a:pt x="129" y="83"/>
                  </a:lnTo>
                  <a:lnTo>
                    <a:pt x="128" y="82"/>
                  </a:lnTo>
                  <a:lnTo>
                    <a:pt x="128" y="81"/>
                  </a:lnTo>
                  <a:lnTo>
                    <a:pt x="127" y="80"/>
                  </a:lnTo>
                  <a:lnTo>
                    <a:pt x="126" y="79"/>
                  </a:lnTo>
                  <a:lnTo>
                    <a:pt x="125" y="77"/>
                  </a:lnTo>
                  <a:lnTo>
                    <a:pt x="125" y="77"/>
                  </a:lnTo>
                  <a:lnTo>
                    <a:pt x="124" y="76"/>
                  </a:lnTo>
                  <a:lnTo>
                    <a:pt x="124" y="75"/>
                  </a:lnTo>
                  <a:lnTo>
                    <a:pt x="125" y="74"/>
                  </a:lnTo>
                  <a:lnTo>
                    <a:pt x="126" y="75"/>
                  </a:lnTo>
                  <a:lnTo>
                    <a:pt x="126" y="76"/>
                  </a:lnTo>
                  <a:lnTo>
                    <a:pt x="128" y="77"/>
                  </a:lnTo>
                  <a:lnTo>
                    <a:pt x="130" y="78"/>
                  </a:lnTo>
                  <a:lnTo>
                    <a:pt x="131" y="78"/>
                  </a:lnTo>
                  <a:lnTo>
                    <a:pt x="133" y="78"/>
                  </a:lnTo>
                  <a:lnTo>
                    <a:pt x="133" y="78"/>
                  </a:lnTo>
                  <a:lnTo>
                    <a:pt x="134" y="78"/>
                  </a:lnTo>
                  <a:lnTo>
                    <a:pt x="135" y="78"/>
                  </a:lnTo>
                  <a:lnTo>
                    <a:pt x="138" y="80"/>
                  </a:lnTo>
                  <a:lnTo>
                    <a:pt x="139" y="80"/>
                  </a:lnTo>
                  <a:lnTo>
                    <a:pt x="140" y="80"/>
                  </a:lnTo>
                  <a:lnTo>
                    <a:pt x="142" y="80"/>
                  </a:lnTo>
                  <a:lnTo>
                    <a:pt x="144" y="82"/>
                  </a:lnTo>
                  <a:lnTo>
                    <a:pt x="144" y="82"/>
                  </a:lnTo>
                  <a:lnTo>
                    <a:pt x="145" y="82"/>
                  </a:lnTo>
                  <a:lnTo>
                    <a:pt x="144" y="81"/>
                  </a:lnTo>
                  <a:lnTo>
                    <a:pt x="143" y="81"/>
                  </a:lnTo>
                  <a:lnTo>
                    <a:pt x="143" y="80"/>
                  </a:lnTo>
                  <a:lnTo>
                    <a:pt x="143" y="79"/>
                  </a:lnTo>
                  <a:lnTo>
                    <a:pt x="144" y="78"/>
                  </a:lnTo>
                  <a:lnTo>
                    <a:pt x="144" y="77"/>
                  </a:lnTo>
                  <a:lnTo>
                    <a:pt x="145" y="75"/>
                  </a:lnTo>
                  <a:lnTo>
                    <a:pt x="145" y="74"/>
                  </a:lnTo>
                  <a:lnTo>
                    <a:pt x="146" y="73"/>
                  </a:lnTo>
                  <a:lnTo>
                    <a:pt x="146" y="72"/>
                  </a:lnTo>
                  <a:lnTo>
                    <a:pt x="145" y="71"/>
                  </a:lnTo>
                  <a:lnTo>
                    <a:pt x="145" y="70"/>
                  </a:lnTo>
                  <a:lnTo>
                    <a:pt x="145" y="69"/>
                  </a:lnTo>
                  <a:lnTo>
                    <a:pt x="145" y="68"/>
                  </a:lnTo>
                  <a:lnTo>
                    <a:pt x="146" y="68"/>
                  </a:lnTo>
                  <a:lnTo>
                    <a:pt x="147" y="69"/>
                  </a:lnTo>
                  <a:lnTo>
                    <a:pt x="147" y="69"/>
                  </a:lnTo>
                  <a:lnTo>
                    <a:pt x="148" y="69"/>
                  </a:lnTo>
                  <a:lnTo>
                    <a:pt x="148" y="68"/>
                  </a:lnTo>
                  <a:lnTo>
                    <a:pt x="148" y="67"/>
                  </a:lnTo>
                  <a:lnTo>
                    <a:pt x="148" y="65"/>
                  </a:lnTo>
                  <a:lnTo>
                    <a:pt x="148" y="64"/>
                  </a:lnTo>
                  <a:lnTo>
                    <a:pt x="150" y="63"/>
                  </a:lnTo>
                  <a:lnTo>
                    <a:pt x="151" y="62"/>
                  </a:lnTo>
                  <a:lnTo>
                    <a:pt x="156" y="62"/>
                  </a:lnTo>
                  <a:lnTo>
                    <a:pt x="163" y="59"/>
                  </a:lnTo>
                  <a:lnTo>
                    <a:pt x="165" y="59"/>
                  </a:lnTo>
                  <a:lnTo>
                    <a:pt x="166" y="58"/>
                  </a:lnTo>
                  <a:lnTo>
                    <a:pt x="166" y="58"/>
                  </a:lnTo>
                  <a:lnTo>
                    <a:pt x="167" y="56"/>
                  </a:lnTo>
                  <a:lnTo>
                    <a:pt x="170" y="52"/>
                  </a:lnTo>
                  <a:lnTo>
                    <a:pt x="171" y="49"/>
                  </a:lnTo>
                  <a:lnTo>
                    <a:pt x="174" y="46"/>
                  </a:lnTo>
                  <a:lnTo>
                    <a:pt x="177" y="43"/>
                  </a:lnTo>
                  <a:lnTo>
                    <a:pt x="178" y="42"/>
                  </a:lnTo>
                  <a:lnTo>
                    <a:pt x="178" y="40"/>
                  </a:lnTo>
                  <a:lnTo>
                    <a:pt x="178" y="39"/>
                  </a:lnTo>
                  <a:lnTo>
                    <a:pt x="178" y="39"/>
                  </a:lnTo>
                  <a:lnTo>
                    <a:pt x="178" y="38"/>
                  </a:lnTo>
                  <a:lnTo>
                    <a:pt x="179" y="38"/>
                  </a:lnTo>
                  <a:lnTo>
                    <a:pt x="179" y="38"/>
                  </a:lnTo>
                  <a:lnTo>
                    <a:pt x="179" y="38"/>
                  </a:lnTo>
                  <a:lnTo>
                    <a:pt x="180" y="39"/>
                  </a:lnTo>
                  <a:lnTo>
                    <a:pt x="181" y="39"/>
                  </a:lnTo>
                  <a:lnTo>
                    <a:pt x="181" y="40"/>
                  </a:lnTo>
                  <a:lnTo>
                    <a:pt x="182" y="41"/>
                  </a:lnTo>
                  <a:lnTo>
                    <a:pt x="182" y="42"/>
                  </a:lnTo>
                  <a:lnTo>
                    <a:pt x="182" y="42"/>
                  </a:lnTo>
                  <a:lnTo>
                    <a:pt x="183" y="42"/>
                  </a:lnTo>
                  <a:lnTo>
                    <a:pt x="184" y="43"/>
                  </a:lnTo>
                  <a:lnTo>
                    <a:pt x="184" y="44"/>
                  </a:lnTo>
                  <a:lnTo>
                    <a:pt x="185" y="45"/>
                  </a:lnTo>
                  <a:lnTo>
                    <a:pt x="186" y="46"/>
                  </a:lnTo>
                  <a:lnTo>
                    <a:pt x="186" y="45"/>
                  </a:lnTo>
                  <a:lnTo>
                    <a:pt x="187" y="45"/>
                  </a:lnTo>
                  <a:lnTo>
                    <a:pt x="188" y="44"/>
                  </a:lnTo>
                  <a:lnTo>
                    <a:pt x="188" y="42"/>
                  </a:lnTo>
                  <a:lnTo>
                    <a:pt x="188" y="42"/>
                  </a:lnTo>
                  <a:lnTo>
                    <a:pt x="188" y="41"/>
                  </a:lnTo>
                  <a:lnTo>
                    <a:pt x="188" y="41"/>
                  </a:lnTo>
                  <a:lnTo>
                    <a:pt x="188" y="40"/>
                  </a:lnTo>
                  <a:lnTo>
                    <a:pt x="188" y="40"/>
                  </a:lnTo>
                  <a:lnTo>
                    <a:pt x="187" y="38"/>
                  </a:lnTo>
                  <a:lnTo>
                    <a:pt x="187" y="37"/>
                  </a:lnTo>
                  <a:lnTo>
                    <a:pt x="187" y="36"/>
                  </a:lnTo>
                  <a:lnTo>
                    <a:pt x="187" y="36"/>
                  </a:lnTo>
                  <a:lnTo>
                    <a:pt x="188" y="35"/>
                  </a:lnTo>
                  <a:lnTo>
                    <a:pt x="189" y="34"/>
                  </a:lnTo>
                  <a:lnTo>
                    <a:pt x="190" y="34"/>
                  </a:lnTo>
                  <a:lnTo>
                    <a:pt x="190" y="35"/>
                  </a:lnTo>
                  <a:lnTo>
                    <a:pt x="190" y="37"/>
                  </a:lnTo>
                  <a:lnTo>
                    <a:pt x="190" y="38"/>
                  </a:lnTo>
                  <a:lnTo>
                    <a:pt x="191" y="41"/>
                  </a:lnTo>
                  <a:lnTo>
                    <a:pt x="192" y="41"/>
                  </a:lnTo>
                  <a:lnTo>
                    <a:pt x="193" y="41"/>
                  </a:lnTo>
                  <a:lnTo>
                    <a:pt x="194" y="41"/>
                  </a:lnTo>
                  <a:lnTo>
                    <a:pt x="194" y="41"/>
                  </a:lnTo>
                  <a:lnTo>
                    <a:pt x="194" y="41"/>
                  </a:lnTo>
                  <a:lnTo>
                    <a:pt x="193" y="40"/>
                  </a:lnTo>
                  <a:lnTo>
                    <a:pt x="193" y="37"/>
                  </a:lnTo>
                  <a:lnTo>
                    <a:pt x="192" y="36"/>
                  </a:lnTo>
                  <a:lnTo>
                    <a:pt x="192" y="34"/>
                  </a:lnTo>
                  <a:lnTo>
                    <a:pt x="191" y="34"/>
                  </a:lnTo>
                  <a:lnTo>
                    <a:pt x="194" y="33"/>
                  </a:lnTo>
                  <a:lnTo>
                    <a:pt x="195" y="33"/>
                  </a:lnTo>
                  <a:lnTo>
                    <a:pt x="196" y="32"/>
                  </a:lnTo>
                  <a:lnTo>
                    <a:pt x="196" y="31"/>
                  </a:lnTo>
                  <a:lnTo>
                    <a:pt x="196" y="30"/>
                  </a:lnTo>
                  <a:lnTo>
                    <a:pt x="195" y="29"/>
                  </a:lnTo>
                  <a:lnTo>
                    <a:pt x="194" y="28"/>
                  </a:lnTo>
                  <a:lnTo>
                    <a:pt x="194" y="27"/>
                  </a:lnTo>
                  <a:lnTo>
                    <a:pt x="196" y="25"/>
                  </a:lnTo>
                  <a:lnTo>
                    <a:pt x="196" y="24"/>
                  </a:lnTo>
                  <a:lnTo>
                    <a:pt x="197" y="25"/>
                  </a:lnTo>
                  <a:lnTo>
                    <a:pt x="197" y="25"/>
                  </a:lnTo>
                  <a:lnTo>
                    <a:pt x="198" y="25"/>
                  </a:lnTo>
                  <a:lnTo>
                    <a:pt x="199" y="25"/>
                  </a:lnTo>
                  <a:lnTo>
                    <a:pt x="200" y="24"/>
                  </a:lnTo>
                  <a:lnTo>
                    <a:pt x="200" y="23"/>
                  </a:lnTo>
                  <a:lnTo>
                    <a:pt x="202" y="21"/>
                  </a:lnTo>
                  <a:lnTo>
                    <a:pt x="202" y="19"/>
                  </a:lnTo>
                  <a:lnTo>
                    <a:pt x="202" y="16"/>
                  </a:lnTo>
                  <a:lnTo>
                    <a:pt x="206" y="11"/>
                  </a:lnTo>
                  <a:lnTo>
                    <a:pt x="207" y="10"/>
                  </a:lnTo>
                  <a:lnTo>
                    <a:pt x="209" y="5"/>
                  </a:lnTo>
                  <a:lnTo>
                    <a:pt x="209" y="5"/>
                  </a:lnTo>
                  <a:lnTo>
                    <a:pt x="210" y="5"/>
                  </a:lnTo>
                  <a:lnTo>
                    <a:pt x="210" y="7"/>
                  </a:lnTo>
                  <a:lnTo>
                    <a:pt x="210" y="7"/>
                  </a:lnTo>
                  <a:lnTo>
                    <a:pt x="210" y="9"/>
                  </a:lnTo>
                  <a:close/>
                  <a:moveTo>
                    <a:pt x="214" y="2"/>
                  </a:moveTo>
                  <a:lnTo>
                    <a:pt x="214" y="3"/>
                  </a:lnTo>
                  <a:lnTo>
                    <a:pt x="213" y="2"/>
                  </a:lnTo>
                  <a:lnTo>
                    <a:pt x="213" y="1"/>
                  </a:lnTo>
                  <a:lnTo>
                    <a:pt x="214" y="0"/>
                  </a:lnTo>
                  <a:lnTo>
                    <a:pt x="216" y="0"/>
                  </a:lnTo>
                  <a:lnTo>
                    <a:pt x="216" y="1"/>
                  </a:lnTo>
                  <a:lnTo>
                    <a:pt x="216" y="1"/>
                  </a:lnTo>
                  <a:lnTo>
                    <a:pt x="216" y="2"/>
                  </a:lnTo>
                  <a:lnTo>
                    <a:pt x="214"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0" name="Freeform 1376"/>
            <p:cNvSpPr>
              <a:spLocks noEditPoints="1"/>
            </p:cNvSpPr>
            <p:nvPr/>
          </p:nvSpPr>
          <p:spPr bwMode="auto">
            <a:xfrm>
              <a:off x="5300663" y="1985963"/>
              <a:ext cx="147638" cy="296863"/>
            </a:xfrm>
            <a:custGeom>
              <a:avLst/>
              <a:gdLst>
                <a:gd name="T0" fmla="*/ 86 w 93"/>
                <a:gd name="T1" fmla="*/ 63 h 187"/>
                <a:gd name="T2" fmla="*/ 66 w 93"/>
                <a:gd name="T3" fmla="*/ 16 h 187"/>
                <a:gd name="T4" fmla="*/ 69 w 93"/>
                <a:gd name="T5" fmla="*/ 17 h 187"/>
                <a:gd name="T6" fmla="*/ 87 w 93"/>
                <a:gd name="T7" fmla="*/ 12 h 187"/>
                <a:gd name="T8" fmla="*/ 90 w 93"/>
                <a:gd name="T9" fmla="*/ 34 h 187"/>
                <a:gd name="T10" fmla="*/ 92 w 93"/>
                <a:gd name="T11" fmla="*/ 49 h 187"/>
                <a:gd name="T12" fmla="*/ 88 w 93"/>
                <a:gd name="T13" fmla="*/ 52 h 187"/>
                <a:gd name="T14" fmla="*/ 84 w 93"/>
                <a:gd name="T15" fmla="*/ 46 h 187"/>
                <a:gd name="T16" fmla="*/ 83 w 93"/>
                <a:gd name="T17" fmla="*/ 53 h 187"/>
                <a:gd name="T18" fmla="*/ 84 w 93"/>
                <a:gd name="T19" fmla="*/ 60 h 187"/>
                <a:gd name="T20" fmla="*/ 83 w 93"/>
                <a:gd name="T21" fmla="*/ 66 h 187"/>
                <a:gd name="T22" fmla="*/ 79 w 93"/>
                <a:gd name="T23" fmla="*/ 73 h 187"/>
                <a:gd name="T24" fmla="*/ 75 w 93"/>
                <a:gd name="T25" fmla="*/ 92 h 187"/>
                <a:gd name="T26" fmla="*/ 65 w 93"/>
                <a:gd name="T27" fmla="*/ 116 h 187"/>
                <a:gd name="T28" fmla="*/ 55 w 93"/>
                <a:gd name="T29" fmla="*/ 144 h 187"/>
                <a:gd name="T30" fmla="*/ 50 w 93"/>
                <a:gd name="T31" fmla="*/ 161 h 187"/>
                <a:gd name="T32" fmla="*/ 46 w 93"/>
                <a:gd name="T33" fmla="*/ 172 h 187"/>
                <a:gd name="T34" fmla="*/ 38 w 93"/>
                <a:gd name="T35" fmla="*/ 181 h 187"/>
                <a:gd name="T36" fmla="*/ 25 w 93"/>
                <a:gd name="T37" fmla="*/ 185 h 187"/>
                <a:gd name="T38" fmla="*/ 15 w 93"/>
                <a:gd name="T39" fmla="*/ 184 h 187"/>
                <a:gd name="T40" fmla="*/ 8 w 93"/>
                <a:gd name="T41" fmla="*/ 181 h 187"/>
                <a:gd name="T42" fmla="*/ 5 w 93"/>
                <a:gd name="T43" fmla="*/ 176 h 187"/>
                <a:gd name="T44" fmla="*/ 2 w 93"/>
                <a:gd name="T45" fmla="*/ 166 h 187"/>
                <a:gd name="T46" fmla="*/ 4 w 93"/>
                <a:gd name="T47" fmla="*/ 157 h 187"/>
                <a:gd name="T48" fmla="*/ 0 w 93"/>
                <a:gd name="T49" fmla="*/ 148 h 187"/>
                <a:gd name="T50" fmla="*/ 0 w 93"/>
                <a:gd name="T51" fmla="*/ 137 h 187"/>
                <a:gd name="T52" fmla="*/ 2 w 93"/>
                <a:gd name="T53" fmla="*/ 132 h 187"/>
                <a:gd name="T54" fmla="*/ 8 w 93"/>
                <a:gd name="T55" fmla="*/ 124 h 187"/>
                <a:gd name="T56" fmla="*/ 14 w 93"/>
                <a:gd name="T57" fmla="*/ 112 h 187"/>
                <a:gd name="T58" fmla="*/ 16 w 93"/>
                <a:gd name="T59" fmla="*/ 102 h 187"/>
                <a:gd name="T60" fmla="*/ 14 w 93"/>
                <a:gd name="T61" fmla="*/ 92 h 187"/>
                <a:gd name="T62" fmla="*/ 12 w 93"/>
                <a:gd name="T63" fmla="*/ 79 h 187"/>
                <a:gd name="T64" fmla="*/ 18 w 93"/>
                <a:gd name="T65" fmla="*/ 62 h 187"/>
                <a:gd name="T66" fmla="*/ 20 w 93"/>
                <a:gd name="T67" fmla="*/ 56 h 187"/>
                <a:gd name="T68" fmla="*/ 28 w 93"/>
                <a:gd name="T69" fmla="*/ 53 h 187"/>
                <a:gd name="T70" fmla="*/ 33 w 93"/>
                <a:gd name="T71" fmla="*/ 53 h 187"/>
                <a:gd name="T72" fmla="*/ 35 w 93"/>
                <a:gd name="T73" fmla="*/ 51 h 187"/>
                <a:gd name="T74" fmla="*/ 42 w 93"/>
                <a:gd name="T75" fmla="*/ 52 h 187"/>
                <a:gd name="T76" fmla="*/ 42 w 93"/>
                <a:gd name="T77" fmla="*/ 51 h 187"/>
                <a:gd name="T78" fmla="*/ 49 w 93"/>
                <a:gd name="T79" fmla="*/ 43 h 187"/>
                <a:gd name="T80" fmla="*/ 51 w 93"/>
                <a:gd name="T81" fmla="*/ 46 h 187"/>
                <a:gd name="T82" fmla="*/ 52 w 93"/>
                <a:gd name="T83" fmla="*/ 43 h 187"/>
                <a:gd name="T84" fmla="*/ 55 w 93"/>
                <a:gd name="T85" fmla="*/ 37 h 187"/>
                <a:gd name="T86" fmla="*/ 57 w 93"/>
                <a:gd name="T87" fmla="*/ 38 h 187"/>
                <a:gd name="T88" fmla="*/ 58 w 93"/>
                <a:gd name="T89" fmla="*/ 38 h 187"/>
                <a:gd name="T90" fmla="*/ 62 w 93"/>
                <a:gd name="T91" fmla="*/ 36 h 187"/>
                <a:gd name="T92" fmla="*/ 63 w 93"/>
                <a:gd name="T93" fmla="*/ 25 h 187"/>
                <a:gd name="T94" fmla="*/ 63 w 93"/>
                <a:gd name="T95" fmla="*/ 21 h 187"/>
                <a:gd name="T96" fmla="*/ 67 w 93"/>
                <a:gd name="T97" fmla="*/ 22 h 187"/>
                <a:gd name="T98" fmla="*/ 74 w 93"/>
                <a:gd name="T99" fmla="*/ 16 h 187"/>
                <a:gd name="T100" fmla="*/ 75 w 93"/>
                <a:gd name="T101" fmla="*/ 5 h 187"/>
                <a:gd name="T102" fmla="*/ 80 w 93"/>
                <a:gd name="T103" fmla="*/ 0 h 187"/>
                <a:gd name="T104" fmla="*/ 83 w 93"/>
                <a:gd name="T105" fmla="*/ 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3" h="187">
                  <a:moveTo>
                    <a:pt x="85" y="67"/>
                  </a:moveTo>
                  <a:lnTo>
                    <a:pt x="83" y="69"/>
                  </a:lnTo>
                  <a:lnTo>
                    <a:pt x="84" y="67"/>
                  </a:lnTo>
                  <a:lnTo>
                    <a:pt x="86" y="63"/>
                  </a:lnTo>
                  <a:lnTo>
                    <a:pt x="86" y="63"/>
                  </a:lnTo>
                  <a:lnTo>
                    <a:pt x="85" y="67"/>
                  </a:lnTo>
                  <a:close/>
                  <a:moveTo>
                    <a:pt x="69" y="17"/>
                  </a:moveTo>
                  <a:lnTo>
                    <a:pt x="69" y="18"/>
                  </a:lnTo>
                  <a:lnTo>
                    <a:pt x="66" y="17"/>
                  </a:lnTo>
                  <a:lnTo>
                    <a:pt x="66" y="16"/>
                  </a:lnTo>
                  <a:lnTo>
                    <a:pt x="67" y="16"/>
                  </a:lnTo>
                  <a:lnTo>
                    <a:pt x="67" y="15"/>
                  </a:lnTo>
                  <a:lnTo>
                    <a:pt x="69" y="15"/>
                  </a:lnTo>
                  <a:lnTo>
                    <a:pt x="69" y="16"/>
                  </a:lnTo>
                  <a:lnTo>
                    <a:pt x="69" y="17"/>
                  </a:lnTo>
                  <a:close/>
                  <a:moveTo>
                    <a:pt x="84" y="5"/>
                  </a:moveTo>
                  <a:lnTo>
                    <a:pt x="84" y="6"/>
                  </a:lnTo>
                  <a:lnTo>
                    <a:pt x="85" y="7"/>
                  </a:lnTo>
                  <a:lnTo>
                    <a:pt x="86" y="11"/>
                  </a:lnTo>
                  <a:lnTo>
                    <a:pt x="87" y="12"/>
                  </a:lnTo>
                  <a:lnTo>
                    <a:pt x="88" y="13"/>
                  </a:lnTo>
                  <a:lnTo>
                    <a:pt x="88" y="16"/>
                  </a:lnTo>
                  <a:lnTo>
                    <a:pt x="89" y="20"/>
                  </a:lnTo>
                  <a:lnTo>
                    <a:pt x="90" y="26"/>
                  </a:lnTo>
                  <a:lnTo>
                    <a:pt x="90" y="34"/>
                  </a:lnTo>
                  <a:lnTo>
                    <a:pt x="90" y="37"/>
                  </a:lnTo>
                  <a:lnTo>
                    <a:pt x="91" y="39"/>
                  </a:lnTo>
                  <a:lnTo>
                    <a:pt x="92" y="42"/>
                  </a:lnTo>
                  <a:lnTo>
                    <a:pt x="93" y="45"/>
                  </a:lnTo>
                  <a:lnTo>
                    <a:pt x="92" y="49"/>
                  </a:lnTo>
                  <a:lnTo>
                    <a:pt x="90" y="52"/>
                  </a:lnTo>
                  <a:lnTo>
                    <a:pt x="90" y="52"/>
                  </a:lnTo>
                  <a:lnTo>
                    <a:pt x="89" y="53"/>
                  </a:lnTo>
                  <a:lnTo>
                    <a:pt x="89" y="53"/>
                  </a:lnTo>
                  <a:lnTo>
                    <a:pt x="88" y="52"/>
                  </a:lnTo>
                  <a:lnTo>
                    <a:pt x="87" y="51"/>
                  </a:lnTo>
                  <a:lnTo>
                    <a:pt x="86" y="48"/>
                  </a:lnTo>
                  <a:lnTo>
                    <a:pt x="86" y="46"/>
                  </a:lnTo>
                  <a:lnTo>
                    <a:pt x="85" y="46"/>
                  </a:lnTo>
                  <a:lnTo>
                    <a:pt x="84" y="46"/>
                  </a:lnTo>
                  <a:lnTo>
                    <a:pt x="83" y="47"/>
                  </a:lnTo>
                  <a:lnTo>
                    <a:pt x="83" y="48"/>
                  </a:lnTo>
                  <a:lnTo>
                    <a:pt x="83" y="50"/>
                  </a:lnTo>
                  <a:lnTo>
                    <a:pt x="83" y="51"/>
                  </a:lnTo>
                  <a:lnTo>
                    <a:pt x="83" y="53"/>
                  </a:lnTo>
                  <a:lnTo>
                    <a:pt x="83" y="55"/>
                  </a:lnTo>
                  <a:lnTo>
                    <a:pt x="83" y="55"/>
                  </a:lnTo>
                  <a:lnTo>
                    <a:pt x="84" y="56"/>
                  </a:lnTo>
                  <a:lnTo>
                    <a:pt x="84" y="57"/>
                  </a:lnTo>
                  <a:lnTo>
                    <a:pt x="84" y="60"/>
                  </a:lnTo>
                  <a:lnTo>
                    <a:pt x="84" y="62"/>
                  </a:lnTo>
                  <a:lnTo>
                    <a:pt x="83" y="63"/>
                  </a:lnTo>
                  <a:lnTo>
                    <a:pt x="83" y="65"/>
                  </a:lnTo>
                  <a:lnTo>
                    <a:pt x="83" y="66"/>
                  </a:lnTo>
                  <a:lnTo>
                    <a:pt x="83" y="66"/>
                  </a:lnTo>
                  <a:lnTo>
                    <a:pt x="81" y="67"/>
                  </a:lnTo>
                  <a:lnTo>
                    <a:pt x="81" y="67"/>
                  </a:lnTo>
                  <a:lnTo>
                    <a:pt x="80" y="69"/>
                  </a:lnTo>
                  <a:lnTo>
                    <a:pt x="79" y="71"/>
                  </a:lnTo>
                  <a:lnTo>
                    <a:pt x="79" y="73"/>
                  </a:lnTo>
                  <a:lnTo>
                    <a:pt x="79" y="77"/>
                  </a:lnTo>
                  <a:lnTo>
                    <a:pt x="79" y="80"/>
                  </a:lnTo>
                  <a:lnTo>
                    <a:pt x="77" y="86"/>
                  </a:lnTo>
                  <a:lnTo>
                    <a:pt x="76" y="89"/>
                  </a:lnTo>
                  <a:lnTo>
                    <a:pt x="75" y="92"/>
                  </a:lnTo>
                  <a:lnTo>
                    <a:pt x="73" y="97"/>
                  </a:lnTo>
                  <a:lnTo>
                    <a:pt x="70" y="103"/>
                  </a:lnTo>
                  <a:lnTo>
                    <a:pt x="69" y="109"/>
                  </a:lnTo>
                  <a:lnTo>
                    <a:pt x="66" y="112"/>
                  </a:lnTo>
                  <a:lnTo>
                    <a:pt x="65" y="116"/>
                  </a:lnTo>
                  <a:lnTo>
                    <a:pt x="63" y="122"/>
                  </a:lnTo>
                  <a:lnTo>
                    <a:pt x="61" y="128"/>
                  </a:lnTo>
                  <a:lnTo>
                    <a:pt x="58" y="134"/>
                  </a:lnTo>
                  <a:lnTo>
                    <a:pt x="55" y="143"/>
                  </a:lnTo>
                  <a:lnTo>
                    <a:pt x="55" y="144"/>
                  </a:lnTo>
                  <a:lnTo>
                    <a:pt x="54" y="148"/>
                  </a:lnTo>
                  <a:lnTo>
                    <a:pt x="53" y="151"/>
                  </a:lnTo>
                  <a:lnTo>
                    <a:pt x="52" y="154"/>
                  </a:lnTo>
                  <a:lnTo>
                    <a:pt x="50" y="160"/>
                  </a:lnTo>
                  <a:lnTo>
                    <a:pt x="50" y="161"/>
                  </a:lnTo>
                  <a:lnTo>
                    <a:pt x="49" y="163"/>
                  </a:lnTo>
                  <a:lnTo>
                    <a:pt x="47" y="166"/>
                  </a:lnTo>
                  <a:lnTo>
                    <a:pt x="47" y="168"/>
                  </a:lnTo>
                  <a:lnTo>
                    <a:pt x="46" y="169"/>
                  </a:lnTo>
                  <a:lnTo>
                    <a:pt x="46" y="172"/>
                  </a:lnTo>
                  <a:lnTo>
                    <a:pt x="45" y="173"/>
                  </a:lnTo>
                  <a:lnTo>
                    <a:pt x="44" y="176"/>
                  </a:lnTo>
                  <a:lnTo>
                    <a:pt x="42" y="179"/>
                  </a:lnTo>
                  <a:lnTo>
                    <a:pt x="41" y="180"/>
                  </a:lnTo>
                  <a:lnTo>
                    <a:pt x="38" y="181"/>
                  </a:lnTo>
                  <a:lnTo>
                    <a:pt x="37" y="181"/>
                  </a:lnTo>
                  <a:lnTo>
                    <a:pt x="34" y="181"/>
                  </a:lnTo>
                  <a:lnTo>
                    <a:pt x="30" y="182"/>
                  </a:lnTo>
                  <a:lnTo>
                    <a:pt x="27" y="184"/>
                  </a:lnTo>
                  <a:lnTo>
                    <a:pt x="25" y="185"/>
                  </a:lnTo>
                  <a:lnTo>
                    <a:pt x="24" y="186"/>
                  </a:lnTo>
                  <a:lnTo>
                    <a:pt x="22" y="187"/>
                  </a:lnTo>
                  <a:lnTo>
                    <a:pt x="19" y="187"/>
                  </a:lnTo>
                  <a:lnTo>
                    <a:pt x="18" y="186"/>
                  </a:lnTo>
                  <a:lnTo>
                    <a:pt x="15" y="184"/>
                  </a:lnTo>
                  <a:lnTo>
                    <a:pt x="13" y="183"/>
                  </a:lnTo>
                  <a:lnTo>
                    <a:pt x="11" y="183"/>
                  </a:lnTo>
                  <a:lnTo>
                    <a:pt x="10" y="182"/>
                  </a:lnTo>
                  <a:lnTo>
                    <a:pt x="9" y="182"/>
                  </a:lnTo>
                  <a:lnTo>
                    <a:pt x="8" y="181"/>
                  </a:lnTo>
                  <a:lnTo>
                    <a:pt x="6" y="179"/>
                  </a:lnTo>
                  <a:lnTo>
                    <a:pt x="6" y="179"/>
                  </a:lnTo>
                  <a:lnTo>
                    <a:pt x="6" y="178"/>
                  </a:lnTo>
                  <a:lnTo>
                    <a:pt x="6" y="177"/>
                  </a:lnTo>
                  <a:lnTo>
                    <a:pt x="5" y="176"/>
                  </a:lnTo>
                  <a:lnTo>
                    <a:pt x="5" y="174"/>
                  </a:lnTo>
                  <a:lnTo>
                    <a:pt x="4" y="173"/>
                  </a:lnTo>
                  <a:lnTo>
                    <a:pt x="3" y="169"/>
                  </a:lnTo>
                  <a:lnTo>
                    <a:pt x="2" y="169"/>
                  </a:lnTo>
                  <a:lnTo>
                    <a:pt x="2" y="166"/>
                  </a:lnTo>
                  <a:lnTo>
                    <a:pt x="3" y="164"/>
                  </a:lnTo>
                  <a:lnTo>
                    <a:pt x="3" y="161"/>
                  </a:lnTo>
                  <a:lnTo>
                    <a:pt x="3" y="160"/>
                  </a:lnTo>
                  <a:lnTo>
                    <a:pt x="4" y="158"/>
                  </a:lnTo>
                  <a:lnTo>
                    <a:pt x="4" y="157"/>
                  </a:lnTo>
                  <a:lnTo>
                    <a:pt x="3" y="155"/>
                  </a:lnTo>
                  <a:lnTo>
                    <a:pt x="3" y="154"/>
                  </a:lnTo>
                  <a:lnTo>
                    <a:pt x="2" y="152"/>
                  </a:lnTo>
                  <a:lnTo>
                    <a:pt x="1" y="150"/>
                  </a:lnTo>
                  <a:lnTo>
                    <a:pt x="0" y="148"/>
                  </a:lnTo>
                  <a:lnTo>
                    <a:pt x="0" y="147"/>
                  </a:lnTo>
                  <a:lnTo>
                    <a:pt x="0" y="143"/>
                  </a:lnTo>
                  <a:lnTo>
                    <a:pt x="0" y="141"/>
                  </a:lnTo>
                  <a:lnTo>
                    <a:pt x="0" y="138"/>
                  </a:lnTo>
                  <a:lnTo>
                    <a:pt x="0" y="137"/>
                  </a:lnTo>
                  <a:lnTo>
                    <a:pt x="1" y="136"/>
                  </a:lnTo>
                  <a:lnTo>
                    <a:pt x="1" y="134"/>
                  </a:lnTo>
                  <a:lnTo>
                    <a:pt x="1" y="133"/>
                  </a:lnTo>
                  <a:lnTo>
                    <a:pt x="2" y="133"/>
                  </a:lnTo>
                  <a:lnTo>
                    <a:pt x="2" y="132"/>
                  </a:lnTo>
                  <a:lnTo>
                    <a:pt x="3" y="128"/>
                  </a:lnTo>
                  <a:lnTo>
                    <a:pt x="4" y="127"/>
                  </a:lnTo>
                  <a:lnTo>
                    <a:pt x="6" y="127"/>
                  </a:lnTo>
                  <a:lnTo>
                    <a:pt x="7" y="126"/>
                  </a:lnTo>
                  <a:lnTo>
                    <a:pt x="8" y="124"/>
                  </a:lnTo>
                  <a:lnTo>
                    <a:pt x="9" y="121"/>
                  </a:lnTo>
                  <a:lnTo>
                    <a:pt x="11" y="119"/>
                  </a:lnTo>
                  <a:lnTo>
                    <a:pt x="11" y="117"/>
                  </a:lnTo>
                  <a:lnTo>
                    <a:pt x="13" y="115"/>
                  </a:lnTo>
                  <a:lnTo>
                    <a:pt x="14" y="112"/>
                  </a:lnTo>
                  <a:lnTo>
                    <a:pt x="15" y="110"/>
                  </a:lnTo>
                  <a:lnTo>
                    <a:pt x="15" y="109"/>
                  </a:lnTo>
                  <a:lnTo>
                    <a:pt x="16" y="105"/>
                  </a:lnTo>
                  <a:lnTo>
                    <a:pt x="16" y="104"/>
                  </a:lnTo>
                  <a:lnTo>
                    <a:pt x="16" y="102"/>
                  </a:lnTo>
                  <a:lnTo>
                    <a:pt x="16" y="99"/>
                  </a:lnTo>
                  <a:lnTo>
                    <a:pt x="14" y="96"/>
                  </a:lnTo>
                  <a:lnTo>
                    <a:pt x="14" y="96"/>
                  </a:lnTo>
                  <a:lnTo>
                    <a:pt x="14" y="93"/>
                  </a:lnTo>
                  <a:lnTo>
                    <a:pt x="14" y="92"/>
                  </a:lnTo>
                  <a:lnTo>
                    <a:pt x="14" y="90"/>
                  </a:lnTo>
                  <a:lnTo>
                    <a:pt x="13" y="88"/>
                  </a:lnTo>
                  <a:lnTo>
                    <a:pt x="12" y="86"/>
                  </a:lnTo>
                  <a:lnTo>
                    <a:pt x="12" y="81"/>
                  </a:lnTo>
                  <a:lnTo>
                    <a:pt x="12" y="79"/>
                  </a:lnTo>
                  <a:lnTo>
                    <a:pt x="12" y="77"/>
                  </a:lnTo>
                  <a:lnTo>
                    <a:pt x="12" y="76"/>
                  </a:lnTo>
                  <a:lnTo>
                    <a:pt x="12" y="73"/>
                  </a:lnTo>
                  <a:lnTo>
                    <a:pt x="18" y="63"/>
                  </a:lnTo>
                  <a:lnTo>
                    <a:pt x="18" y="62"/>
                  </a:lnTo>
                  <a:lnTo>
                    <a:pt x="18" y="59"/>
                  </a:lnTo>
                  <a:lnTo>
                    <a:pt x="19" y="58"/>
                  </a:lnTo>
                  <a:lnTo>
                    <a:pt x="19" y="57"/>
                  </a:lnTo>
                  <a:lnTo>
                    <a:pt x="19" y="57"/>
                  </a:lnTo>
                  <a:lnTo>
                    <a:pt x="20" y="56"/>
                  </a:lnTo>
                  <a:lnTo>
                    <a:pt x="24" y="56"/>
                  </a:lnTo>
                  <a:lnTo>
                    <a:pt x="25" y="56"/>
                  </a:lnTo>
                  <a:lnTo>
                    <a:pt x="26" y="55"/>
                  </a:lnTo>
                  <a:lnTo>
                    <a:pt x="27" y="53"/>
                  </a:lnTo>
                  <a:lnTo>
                    <a:pt x="28" y="53"/>
                  </a:lnTo>
                  <a:lnTo>
                    <a:pt x="29" y="53"/>
                  </a:lnTo>
                  <a:lnTo>
                    <a:pt x="29" y="54"/>
                  </a:lnTo>
                  <a:lnTo>
                    <a:pt x="30" y="54"/>
                  </a:lnTo>
                  <a:lnTo>
                    <a:pt x="31" y="53"/>
                  </a:lnTo>
                  <a:lnTo>
                    <a:pt x="33" y="53"/>
                  </a:lnTo>
                  <a:lnTo>
                    <a:pt x="34" y="54"/>
                  </a:lnTo>
                  <a:lnTo>
                    <a:pt x="34" y="53"/>
                  </a:lnTo>
                  <a:lnTo>
                    <a:pt x="34" y="52"/>
                  </a:lnTo>
                  <a:lnTo>
                    <a:pt x="34" y="52"/>
                  </a:lnTo>
                  <a:lnTo>
                    <a:pt x="35" y="51"/>
                  </a:lnTo>
                  <a:lnTo>
                    <a:pt x="37" y="51"/>
                  </a:lnTo>
                  <a:lnTo>
                    <a:pt x="39" y="51"/>
                  </a:lnTo>
                  <a:lnTo>
                    <a:pt x="40" y="50"/>
                  </a:lnTo>
                  <a:lnTo>
                    <a:pt x="41" y="50"/>
                  </a:lnTo>
                  <a:lnTo>
                    <a:pt x="42" y="52"/>
                  </a:lnTo>
                  <a:lnTo>
                    <a:pt x="43" y="53"/>
                  </a:lnTo>
                  <a:lnTo>
                    <a:pt x="43" y="53"/>
                  </a:lnTo>
                  <a:lnTo>
                    <a:pt x="44" y="52"/>
                  </a:lnTo>
                  <a:lnTo>
                    <a:pt x="42" y="51"/>
                  </a:lnTo>
                  <a:lnTo>
                    <a:pt x="42" y="51"/>
                  </a:lnTo>
                  <a:lnTo>
                    <a:pt x="42" y="50"/>
                  </a:lnTo>
                  <a:lnTo>
                    <a:pt x="43" y="48"/>
                  </a:lnTo>
                  <a:lnTo>
                    <a:pt x="44" y="47"/>
                  </a:lnTo>
                  <a:lnTo>
                    <a:pt x="47" y="45"/>
                  </a:lnTo>
                  <a:lnTo>
                    <a:pt x="49" y="43"/>
                  </a:lnTo>
                  <a:lnTo>
                    <a:pt x="50" y="43"/>
                  </a:lnTo>
                  <a:lnTo>
                    <a:pt x="51" y="43"/>
                  </a:lnTo>
                  <a:lnTo>
                    <a:pt x="51" y="46"/>
                  </a:lnTo>
                  <a:lnTo>
                    <a:pt x="51" y="46"/>
                  </a:lnTo>
                  <a:lnTo>
                    <a:pt x="51" y="46"/>
                  </a:lnTo>
                  <a:lnTo>
                    <a:pt x="52" y="46"/>
                  </a:lnTo>
                  <a:lnTo>
                    <a:pt x="52" y="45"/>
                  </a:lnTo>
                  <a:lnTo>
                    <a:pt x="52" y="44"/>
                  </a:lnTo>
                  <a:lnTo>
                    <a:pt x="52" y="43"/>
                  </a:lnTo>
                  <a:lnTo>
                    <a:pt x="52" y="43"/>
                  </a:lnTo>
                  <a:lnTo>
                    <a:pt x="52" y="42"/>
                  </a:lnTo>
                  <a:lnTo>
                    <a:pt x="53" y="41"/>
                  </a:lnTo>
                  <a:lnTo>
                    <a:pt x="54" y="39"/>
                  </a:lnTo>
                  <a:lnTo>
                    <a:pt x="55" y="38"/>
                  </a:lnTo>
                  <a:lnTo>
                    <a:pt x="55" y="37"/>
                  </a:lnTo>
                  <a:lnTo>
                    <a:pt x="56" y="36"/>
                  </a:lnTo>
                  <a:lnTo>
                    <a:pt x="57" y="36"/>
                  </a:lnTo>
                  <a:lnTo>
                    <a:pt x="57" y="37"/>
                  </a:lnTo>
                  <a:lnTo>
                    <a:pt x="57" y="38"/>
                  </a:lnTo>
                  <a:lnTo>
                    <a:pt x="57" y="38"/>
                  </a:lnTo>
                  <a:lnTo>
                    <a:pt x="56" y="39"/>
                  </a:lnTo>
                  <a:lnTo>
                    <a:pt x="56" y="40"/>
                  </a:lnTo>
                  <a:lnTo>
                    <a:pt x="56" y="40"/>
                  </a:lnTo>
                  <a:lnTo>
                    <a:pt x="57" y="40"/>
                  </a:lnTo>
                  <a:lnTo>
                    <a:pt x="58" y="38"/>
                  </a:lnTo>
                  <a:lnTo>
                    <a:pt x="59" y="37"/>
                  </a:lnTo>
                  <a:lnTo>
                    <a:pt x="60" y="36"/>
                  </a:lnTo>
                  <a:lnTo>
                    <a:pt x="60" y="35"/>
                  </a:lnTo>
                  <a:lnTo>
                    <a:pt x="61" y="35"/>
                  </a:lnTo>
                  <a:lnTo>
                    <a:pt x="62" y="36"/>
                  </a:lnTo>
                  <a:lnTo>
                    <a:pt x="61" y="34"/>
                  </a:lnTo>
                  <a:lnTo>
                    <a:pt x="60" y="32"/>
                  </a:lnTo>
                  <a:lnTo>
                    <a:pt x="63" y="27"/>
                  </a:lnTo>
                  <a:lnTo>
                    <a:pt x="63" y="26"/>
                  </a:lnTo>
                  <a:lnTo>
                    <a:pt x="63" y="25"/>
                  </a:lnTo>
                  <a:lnTo>
                    <a:pt x="63" y="25"/>
                  </a:lnTo>
                  <a:lnTo>
                    <a:pt x="62" y="24"/>
                  </a:lnTo>
                  <a:lnTo>
                    <a:pt x="62" y="23"/>
                  </a:lnTo>
                  <a:lnTo>
                    <a:pt x="62" y="22"/>
                  </a:lnTo>
                  <a:lnTo>
                    <a:pt x="63" y="21"/>
                  </a:lnTo>
                  <a:lnTo>
                    <a:pt x="63" y="20"/>
                  </a:lnTo>
                  <a:lnTo>
                    <a:pt x="64" y="20"/>
                  </a:lnTo>
                  <a:lnTo>
                    <a:pt x="65" y="21"/>
                  </a:lnTo>
                  <a:lnTo>
                    <a:pt x="66" y="22"/>
                  </a:lnTo>
                  <a:lnTo>
                    <a:pt x="67" y="22"/>
                  </a:lnTo>
                  <a:lnTo>
                    <a:pt x="69" y="21"/>
                  </a:lnTo>
                  <a:lnTo>
                    <a:pt x="69" y="19"/>
                  </a:lnTo>
                  <a:lnTo>
                    <a:pt x="71" y="19"/>
                  </a:lnTo>
                  <a:lnTo>
                    <a:pt x="72" y="18"/>
                  </a:lnTo>
                  <a:lnTo>
                    <a:pt x="74" y="16"/>
                  </a:lnTo>
                  <a:lnTo>
                    <a:pt x="76" y="11"/>
                  </a:lnTo>
                  <a:lnTo>
                    <a:pt x="76" y="10"/>
                  </a:lnTo>
                  <a:lnTo>
                    <a:pt x="76" y="8"/>
                  </a:lnTo>
                  <a:lnTo>
                    <a:pt x="75" y="7"/>
                  </a:lnTo>
                  <a:lnTo>
                    <a:pt x="75" y="5"/>
                  </a:lnTo>
                  <a:lnTo>
                    <a:pt x="75" y="5"/>
                  </a:lnTo>
                  <a:lnTo>
                    <a:pt x="76" y="5"/>
                  </a:lnTo>
                  <a:lnTo>
                    <a:pt x="76" y="5"/>
                  </a:lnTo>
                  <a:lnTo>
                    <a:pt x="78" y="3"/>
                  </a:lnTo>
                  <a:lnTo>
                    <a:pt x="80" y="0"/>
                  </a:lnTo>
                  <a:lnTo>
                    <a:pt x="81" y="0"/>
                  </a:lnTo>
                  <a:lnTo>
                    <a:pt x="81" y="0"/>
                  </a:lnTo>
                  <a:lnTo>
                    <a:pt x="81" y="1"/>
                  </a:lnTo>
                  <a:lnTo>
                    <a:pt x="82" y="2"/>
                  </a:lnTo>
                  <a:lnTo>
                    <a:pt x="83" y="3"/>
                  </a:lnTo>
                  <a:lnTo>
                    <a:pt x="84"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1" name="Freeform 1377"/>
            <p:cNvSpPr>
              <a:spLocks/>
            </p:cNvSpPr>
            <p:nvPr/>
          </p:nvSpPr>
          <p:spPr bwMode="auto">
            <a:xfrm>
              <a:off x="4838700" y="785813"/>
              <a:ext cx="46038" cy="33338"/>
            </a:xfrm>
            <a:custGeom>
              <a:avLst/>
              <a:gdLst>
                <a:gd name="T0" fmla="*/ 23 w 29"/>
                <a:gd name="T1" fmla="*/ 3 h 21"/>
                <a:gd name="T2" fmla="*/ 25 w 29"/>
                <a:gd name="T3" fmla="*/ 4 h 21"/>
                <a:gd name="T4" fmla="*/ 27 w 29"/>
                <a:gd name="T5" fmla="*/ 5 h 21"/>
                <a:gd name="T6" fmla="*/ 28 w 29"/>
                <a:gd name="T7" fmla="*/ 8 h 21"/>
                <a:gd name="T8" fmla="*/ 29 w 29"/>
                <a:gd name="T9" fmla="*/ 8 h 21"/>
                <a:gd name="T10" fmla="*/ 28 w 29"/>
                <a:gd name="T11" fmla="*/ 10 h 21"/>
                <a:gd name="T12" fmla="*/ 28 w 29"/>
                <a:gd name="T13" fmla="*/ 15 h 21"/>
                <a:gd name="T14" fmla="*/ 27 w 29"/>
                <a:gd name="T15" fmla="*/ 15 h 21"/>
                <a:gd name="T16" fmla="*/ 27 w 29"/>
                <a:gd name="T17" fmla="*/ 17 h 21"/>
                <a:gd name="T18" fmla="*/ 24 w 29"/>
                <a:gd name="T19" fmla="*/ 18 h 21"/>
                <a:gd name="T20" fmla="*/ 21 w 29"/>
                <a:gd name="T21" fmla="*/ 17 h 21"/>
                <a:gd name="T22" fmla="*/ 20 w 29"/>
                <a:gd name="T23" fmla="*/ 17 h 21"/>
                <a:gd name="T24" fmla="*/ 18 w 29"/>
                <a:gd name="T25" fmla="*/ 18 h 21"/>
                <a:gd name="T26" fmla="*/ 15 w 29"/>
                <a:gd name="T27" fmla="*/ 21 h 21"/>
                <a:gd name="T28" fmla="*/ 13 w 29"/>
                <a:gd name="T29" fmla="*/ 20 h 21"/>
                <a:gd name="T30" fmla="*/ 12 w 29"/>
                <a:gd name="T31" fmla="*/ 21 h 21"/>
                <a:gd name="T32" fmla="*/ 9 w 29"/>
                <a:gd name="T33" fmla="*/ 21 h 21"/>
                <a:gd name="T34" fmla="*/ 8 w 29"/>
                <a:gd name="T35" fmla="*/ 21 h 21"/>
                <a:gd name="T36" fmla="*/ 6 w 29"/>
                <a:gd name="T37" fmla="*/ 20 h 21"/>
                <a:gd name="T38" fmla="*/ 4 w 29"/>
                <a:gd name="T39" fmla="*/ 20 h 21"/>
                <a:gd name="T40" fmla="*/ 3 w 29"/>
                <a:gd name="T41" fmla="*/ 18 h 21"/>
                <a:gd name="T42" fmla="*/ 1 w 29"/>
                <a:gd name="T43" fmla="*/ 16 h 21"/>
                <a:gd name="T44" fmla="*/ 1 w 29"/>
                <a:gd name="T45" fmla="*/ 14 h 21"/>
                <a:gd name="T46" fmla="*/ 1 w 29"/>
                <a:gd name="T47" fmla="*/ 11 h 21"/>
                <a:gd name="T48" fmla="*/ 1 w 29"/>
                <a:gd name="T49" fmla="*/ 10 h 21"/>
                <a:gd name="T50" fmla="*/ 1 w 29"/>
                <a:gd name="T51" fmla="*/ 7 h 21"/>
                <a:gd name="T52" fmla="*/ 1 w 29"/>
                <a:gd name="T53" fmla="*/ 7 h 21"/>
                <a:gd name="T54" fmla="*/ 3 w 29"/>
                <a:gd name="T55" fmla="*/ 6 h 21"/>
                <a:gd name="T56" fmla="*/ 3 w 29"/>
                <a:gd name="T57" fmla="*/ 5 h 21"/>
                <a:gd name="T58" fmla="*/ 6 w 29"/>
                <a:gd name="T59" fmla="*/ 3 h 21"/>
                <a:gd name="T60" fmla="*/ 9 w 29"/>
                <a:gd name="T61" fmla="*/ 3 h 21"/>
                <a:gd name="T62" fmla="*/ 10 w 29"/>
                <a:gd name="T63" fmla="*/ 3 h 21"/>
                <a:gd name="T64" fmla="*/ 10 w 29"/>
                <a:gd name="T65" fmla="*/ 2 h 21"/>
                <a:gd name="T66" fmla="*/ 12 w 29"/>
                <a:gd name="T67" fmla="*/ 1 h 21"/>
                <a:gd name="T68" fmla="*/ 13 w 29"/>
                <a:gd name="T69" fmla="*/ 2 h 21"/>
                <a:gd name="T70" fmla="*/ 15 w 29"/>
                <a:gd name="T71" fmla="*/ 1 h 21"/>
                <a:gd name="T72" fmla="*/ 16 w 29"/>
                <a:gd name="T73" fmla="*/ 0 h 21"/>
                <a:gd name="T74" fmla="*/ 18 w 29"/>
                <a:gd name="T75" fmla="*/ 1 h 21"/>
                <a:gd name="T76" fmla="*/ 20 w 29"/>
                <a:gd name="T77" fmla="*/ 0 h 21"/>
                <a:gd name="T78" fmla="*/ 21 w 29"/>
                <a:gd name="T7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21">
                  <a:moveTo>
                    <a:pt x="21" y="1"/>
                  </a:moveTo>
                  <a:lnTo>
                    <a:pt x="23" y="3"/>
                  </a:lnTo>
                  <a:lnTo>
                    <a:pt x="24" y="3"/>
                  </a:lnTo>
                  <a:lnTo>
                    <a:pt x="25" y="4"/>
                  </a:lnTo>
                  <a:lnTo>
                    <a:pt x="26" y="4"/>
                  </a:lnTo>
                  <a:lnTo>
                    <a:pt x="27" y="5"/>
                  </a:lnTo>
                  <a:lnTo>
                    <a:pt x="28" y="7"/>
                  </a:lnTo>
                  <a:lnTo>
                    <a:pt x="28" y="8"/>
                  </a:lnTo>
                  <a:lnTo>
                    <a:pt x="29" y="8"/>
                  </a:lnTo>
                  <a:lnTo>
                    <a:pt x="29" y="8"/>
                  </a:lnTo>
                  <a:lnTo>
                    <a:pt x="29" y="9"/>
                  </a:lnTo>
                  <a:lnTo>
                    <a:pt x="28" y="10"/>
                  </a:lnTo>
                  <a:lnTo>
                    <a:pt x="29" y="14"/>
                  </a:lnTo>
                  <a:lnTo>
                    <a:pt x="28" y="15"/>
                  </a:lnTo>
                  <a:lnTo>
                    <a:pt x="28" y="15"/>
                  </a:lnTo>
                  <a:lnTo>
                    <a:pt x="27" y="15"/>
                  </a:lnTo>
                  <a:lnTo>
                    <a:pt x="27" y="15"/>
                  </a:lnTo>
                  <a:lnTo>
                    <a:pt x="27" y="17"/>
                  </a:lnTo>
                  <a:lnTo>
                    <a:pt x="25" y="17"/>
                  </a:lnTo>
                  <a:lnTo>
                    <a:pt x="24" y="18"/>
                  </a:lnTo>
                  <a:lnTo>
                    <a:pt x="23" y="18"/>
                  </a:lnTo>
                  <a:lnTo>
                    <a:pt x="21" y="17"/>
                  </a:lnTo>
                  <a:lnTo>
                    <a:pt x="21" y="17"/>
                  </a:lnTo>
                  <a:lnTo>
                    <a:pt x="20" y="17"/>
                  </a:lnTo>
                  <a:lnTo>
                    <a:pt x="19" y="17"/>
                  </a:lnTo>
                  <a:lnTo>
                    <a:pt x="18" y="18"/>
                  </a:lnTo>
                  <a:lnTo>
                    <a:pt x="16" y="20"/>
                  </a:lnTo>
                  <a:lnTo>
                    <a:pt x="15" y="21"/>
                  </a:lnTo>
                  <a:lnTo>
                    <a:pt x="14" y="21"/>
                  </a:lnTo>
                  <a:lnTo>
                    <a:pt x="13" y="20"/>
                  </a:lnTo>
                  <a:lnTo>
                    <a:pt x="12" y="20"/>
                  </a:lnTo>
                  <a:lnTo>
                    <a:pt x="12" y="21"/>
                  </a:lnTo>
                  <a:lnTo>
                    <a:pt x="10" y="21"/>
                  </a:lnTo>
                  <a:lnTo>
                    <a:pt x="9" y="21"/>
                  </a:lnTo>
                  <a:lnTo>
                    <a:pt x="8" y="21"/>
                  </a:lnTo>
                  <a:lnTo>
                    <a:pt x="8" y="21"/>
                  </a:lnTo>
                  <a:lnTo>
                    <a:pt x="6" y="20"/>
                  </a:lnTo>
                  <a:lnTo>
                    <a:pt x="6" y="20"/>
                  </a:lnTo>
                  <a:lnTo>
                    <a:pt x="4" y="20"/>
                  </a:lnTo>
                  <a:lnTo>
                    <a:pt x="4" y="20"/>
                  </a:lnTo>
                  <a:lnTo>
                    <a:pt x="3" y="18"/>
                  </a:lnTo>
                  <a:lnTo>
                    <a:pt x="3" y="18"/>
                  </a:lnTo>
                  <a:lnTo>
                    <a:pt x="2" y="17"/>
                  </a:lnTo>
                  <a:lnTo>
                    <a:pt x="1" y="16"/>
                  </a:lnTo>
                  <a:lnTo>
                    <a:pt x="1" y="15"/>
                  </a:lnTo>
                  <a:lnTo>
                    <a:pt x="1" y="14"/>
                  </a:lnTo>
                  <a:lnTo>
                    <a:pt x="0" y="11"/>
                  </a:lnTo>
                  <a:lnTo>
                    <a:pt x="1" y="11"/>
                  </a:lnTo>
                  <a:lnTo>
                    <a:pt x="1" y="10"/>
                  </a:lnTo>
                  <a:lnTo>
                    <a:pt x="1" y="10"/>
                  </a:lnTo>
                  <a:lnTo>
                    <a:pt x="1" y="9"/>
                  </a:lnTo>
                  <a:lnTo>
                    <a:pt x="1" y="7"/>
                  </a:lnTo>
                  <a:lnTo>
                    <a:pt x="1" y="6"/>
                  </a:lnTo>
                  <a:lnTo>
                    <a:pt x="1" y="7"/>
                  </a:lnTo>
                  <a:lnTo>
                    <a:pt x="3" y="7"/>
                  </a:lnTo>
                  <a:lnTo>
                    <a:pt x="3" y="6"/>
                  </a:lnTo>
                  <a:lnTo>
                    <a:pt x="3" y="6"/>
                  </a:lnTo>
                  <a:lnTo>
                    <a:pt x="3" y="5"/>
                  </a:lnTo>
                  <a:lnTo>
                    <a:pt x="3" y="4"/>
                  </a:lnTo>
                  <a:lnTo>
                    <a:pt x="6" y="3"/>
                  </a:lnTo>
                  <a:lnTo>
                    <a:pt x="8" y="2"/>
                  </a:lnTo>
                  <a:lnTo>
                    <a:pt x="9" y="3"/>
                  </a:lnTo>
                  <a:lnTo>
                    <a:pt x="9" y="3"/>
                  </a:lnTo>
                  <a:lnTo>
                    <a:pt x="10" y="3"/>
                  </a:lnTo>
                  <a:lnTo>
                    <a:pt x="10" y="3"/>
                  </a:lnTo>
                  <a:lnTo>
                    <a:pt x="10" y="2"/>
                  </a:lnTo>
                  <a:lnTo>
                    <a:pt x="11" y="2"/>
                  </a:lnTo>
                  <a:lnTo>
                    <a:pt x="12" y="1"/>
                  </a:lnTo>
                  <a:lnTo>
                    <a:pt x="13" y="1"/>
                  </a:lnTo>
                  <a:lnTo>
                    <a:pt x="13" y="2"/>
                  </a:lnTo>
                  <a:lnTo>
                    <a:pt x="14" y="1"/>
                  </a:lnTo>
                  <a:lnTo>
                    <a:pt x="15" y="1"/>
                  </a:lnTo>
                  <a:lnTo>
                    <a:pt x="16" y="1"/>
                  </a:lnTo>
                  <a:lnTo>
                    <a:pt x="16" y="0"/>
                  </a:lnTo>
                  <a:lnTo>
                    <a:pt x="17" y="1"/>
                  </a:lnTo>
                  <a:lnTo>
                    <a:pt x="18" y="1"/>
                  </a:lnTo>
                  <a:lnTo>
                    <a:pt x="19" y="0"/>
                  </a:lnTo>
                  <a:lnTo>
                    <a:pt x="20" y="0"/>
                  </a:lnTo>
                  <a:lnTo>
                    <a:pt x="20" y="0"/>
                  </a:lnTo>
                  <a:lnTo>
                    <a:pt x="21" y="0"/>
                  </a:lnTo>
                  <a:lnTo>
                    <a:pt x="2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2" name="Freeform 1378"/>
            <p:cNvSpPr>
              <a:spLocks/>
            </p:cNvSpPr>
            <p:nvPr/>
          </p:nvSpPr>
          <p:spPr bwMode="auto">
            <a:xfrm>
              <a:off x="6637338" y="1228726"/>
              <a:ext cx="1588" cy="0"/>
            </a:xfrm>
            <a:custGeom>
              <a:avLst/>
              <a:gdLst>
                <a:gd name="T0" fmla="*/ 0 w 1"/>
                <a:gd name="T1" fmla="*/ 0 w 1"/>
                <a:gd name="T2" fmla="*/ 0 w 1"/>
                <a:gd name="T3" fmla="*/ 1 w 1"/>
                <a:gd name="T4" fmla="*/ 1 w 1"/>
                <a:gd name="T5" fmla="*/ 1 w 1"/>
                <a:gd name="T6" fmla="*/ 0 w 1"/>
                <a:gd name="T7" fmla="*/ 0 w 1"/>
                <a:gd name="T8"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0" y="0"/>
                  </a:moveTo>
                  <a:lnTo>
                    <a:pt x="0" y="0"/>
                  </a:lnTo>
                  <a:lnTo>
                    <a:pt x="0" y="0"/>
                  </a:lnTo>
                  <a:lnTo>
                    <a:pt x="1" y="0"/>
                  </a:lnTo>
                  <a:lnTo>
                    <a:pt x="1" y="0"/>
                  </a:lnTo>
                  <a:lnTo>
                    <a:pt x="1" y="0"/>
                  </a:lnTo>
                  <a:lnTo>
                    <a:pt x="0" y="0"/>
                  </a:lnTo>
                  <a:lnTo>
                    <a:pt x="0"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3" name="Freeform 1379"/>
            <p:cNvSpPr>
              <a:spLocks/>
            </p:cNvSpPr>
            <p:nvPr/>
          </p:nvSpPr>
          <p:spPr bwMode="auto">
            <a:xfrm>
              <a:off x="4573588" y="617538"/>
              <a:ext cx="12700" cy="14288"/>
            </a:xfrm>
            <a:custGeom>
              <a:avLst/>
              <a:gdLst>
                <a:gd name="T0" fmla="*/ 4 w 8"/>
                <a:gd name="T1" fmla="*/ 0 h 9"/>
                <a:gd name="T2" fmla="*/ 4 w 8"/>
                <a:gd name="T3" fmla="*/ 1 h 9"/>
                <a:gd name="T4" fmla="*/ 4 w 8"/>
                <a:gd name="T5" fmla="*/ 2 h 9"/>
                <a:gd name="T6" fmla="*/ 4 w 8"/>
                <a:gd name="T7" fmla="*/ 2 h 9"/>
                <a:gd name="T8" fmla="*/ 5 w 8"/>
                <a:gd name="T9" fmla="*/ 3 h 9"/>
                <a:gd name="T10" fmla="*/ 5 w 8"/>
                <a:gd name="T11" fmla="*/ 4 h 9"/>
                <a:gd name="T12" fmla="*/ 6 w 8"/>
                <a:gd name="T13" fmla="*/ 4 h 9"/>
                <a:gd name="T14" fmla="*/ 7 w 8"/>
                <a:gd name="T15" fmla="*/ 5 h 9"/>
                <a:gd name="T16" fmla="*/ 8 w 8"/>
                <a:gd name="T17" fmla="*/ 5 h 9"/>
                <a:gd name="T18" fmla="*/ 8 w 8"/>
                <a:gd name="T19" fmla="*/ 5 h 9"/>
                <a:gd name="T20" fmla="*/ 8 w 8"/>
                <a:gd name="T21" fmla="*/ 6 h 9"/>
                <a:gd name="T22" fmla="*/ 7 w 8"/>
                <a:gd name="T23" fmla="*/ 6 h 9"/>
                <a:gd name="T24" fmla="*/ 7 w 8"/>
                <a:gd name="T25" fmla="*/ 7 h 9"/>
                <a:gd name="T26" fmla="*/ 7 w 8"/>
                <a:gd name="T27" fmla="*/ 7 h 9"/>
                <a:gd name="T28" fmla="*/ 6 w 8"/>
                <a:gd name="T29" fmla="*/ 8 h 9"/>
                <a:gd name="T30" fmla="*/ 6 w 8"/>
                <a:gd name="T31" fmla="*/ 9 h 9"/>
                <a:gd name="T32" fmla="*/ 6 w 8"/>
                <a:gd name="T33" fmla="*/ 9 h 9"/>
                <a:gd name="T34" fmla="*/ 5 w 8"/>
                <a:gd name="T35" fmla="*/ 9 h 9"/>
                <a:gd name="T36" fmla="*/ 5 w 8"/>
                <a:gd name="T37" fmla="*/ 9 h 9"/>
                <a:gd name="T38" fmla="*/ 4 w 8"/>
                <a:gd name="T39" fmla="*/ 9 h 9"/>
                <a:gd name="T40" fmla="*/ 4 w 8"/>
                <a:gd name="T41" fmla="*/ 9 h 9"/>
                <a:gd name="T42" fmla="*/ 3 w 8"/>
                <a:gd name="T43" fmla="*/ 9 h 9"/>
                <a:gd name="T44" fmla="*/ 2 w 8"/>
                <a:gd name="T45" fmla="*/ 9 h 9"/>
                <a:gd name="T46" fmla="*/ 2 w 8"/>
                <a:gd name="T47" fmla="*/ 9 h 9"/>
                <a:gd name="T48" fmla="*/ 2 w 8"/>
                <a:gd name="T49" fmla="*/ 9 h 9"/>
                <a:gd name="T50" fmla="*/ 1 w 8"/>
                <a:gd name="T51" fmla="*/ 9 h 9"/>
                <a:gd name="T52" fmla="*/ 1 w 8"/>
                <a:gd name="T53" fmla="*/ 8 h 9"/>
                <a:gd name="T54" fmla="*/ 1 w 8"/>
                <a:gd name="T55" fmla="*/ 8 h 9"/>
                <a:gd name="T56" fmla="*/ 1 w 8"/>
                <a:gd name="T57" fmla="*/ 8 h 9"/>
                <a:gd name="T58" fmla="*/ 1 w 8"/>
                <a:gd name="T59" fmla="*/ 7 h 9"/>
                <a:gd name="T60" fmla="*/ 2 w 8"/>
                <a:gd name="T61" fmla="*/ 7 h 9"/>
                <a:gd name="T62" fmla="*/ 1 w 8"/>
                <a:gd name="T63" fmla="*/ 6 h 9"/>
                <a:gd name="T64" fmla="*/ 1 w 8"/>
                <a:gd name="T65" fmla="*/ 5 h 9"/>
                <a:gd name="T66" fmla="*/ 0 w 8"/>
                <a:gd name="T67" fmla="*/ 5 h 9"/>
                <a:gd name="T68" fmla="*/ 0 w 8"/>
                <a:gd name="T69" fmla="*/ 4 h 9"/>
                <a:gd name="T70" fmla="*/ 0 w 8"/>
                <a:gd name="T71" fmla="*/ 4 h 9"/>
                <a:gd name="T72" fmla="*/ 0 w 8"/>
                <a:gd name="T73" fmla="*/ 4 h 9"/>
                <a:gd name="T74" fmla="*/ 0 w 8"/>
                <a:gd name="T75" fmla="*/ 3 h 9"/>
                <a:gd name="T76" fmla="*/ 0 w 8"/>
                <a:gd name="T77" fmla="*/ 3 h 9"/>
                <a:gd name="T78" fmla="*/ 1 w 8"/>
                <a:gd name="T79" fmla="*/ 2 h 9"/>
                <a:gd name="T80" fmla="*/ 1 w 8"/>
                <a:gd name="T81" fmla="*/ 1 h 9"/>
                <a:gd name="T82" fmla="*/ 2 w 8"/>
                <a:gd name="T83" fmla="*/ 0 h 9"/>
                <a:gd name="T84" fmla="*/ 3 w 8"/>
                <a:gd name="T85" fmla="*/ 0 h 9"/>
                <a:gd name="T86" fmla="*/ 3 w 8"/>
                <a:gd name="T87" fmla="*/ 0 h 9"/>
                <a:gd name="T88" fmla="*/ 4 w 8"/>
                <a:gd name="T89" fmla="*/ 0 h 9"/>
                <a:gd name="T90" fmla="*/ 4 w 8"/>
                <a:gd name="T9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 h="9">
                  <a:moveTo>
                    <a:pt x="4" y="0"/>
                  </a:moveTo>
                  <a:lnTo>
                    <a:pt x="4" y="1"/>
                  </a:lnTo>
                  <a:lnTo>
                    <a:pt x="4" y="2"/>
                  </a:lnTo>
                  <a:lnTo>
                    <a:pt x="4" y="2"/>
                  </a:lnTo>
                  <a:lnTo>
                    <a:pt x="5" y="3"/>
                  </a:lnTo>
                  <a:lnTo>
                    <a:pt x="5" y="4"/>
                  </a:lnTo>
                  <a:lnTo>
                    <a:pt x="6" y="4"/>
                  </a:lnTo>
                  <a:lnTo>
                    <a:pt x="7" y="5"/>
                  </a:lnTo>
                  <a:lnTo>
                    <a:pt x="8" y="5"/>
                  </a:lnTo>
                  <a:lnTo>
                    <a:pt x="8" y="5"/>
                  </a:lnTo>
                  <a:lnTo>
                    <a:pt x="8" y="6"/>
                  </a:lnTo>
                  <a:lnTo>
                    <a:pt x="7" y="6"/>
                  </a:lnTo>
                  <a:lnTo>
                    <a:pt x="7" y="7"/>
                  </a:lnTo>
                  <a:lnTo>
                    <a:pt x="7" y="7"/>
                  </a:lnTo>
                  <a:lnTo>
                    <a:pt x="6" y="8"/>
                  </a:lnTo>
                  <a:lnTo>
                    <a:pt x="6" y="9"/>
                  </a:lnTo>
                  <a:lnTo>
                    <a:pt x="6" y="9"/>
                  </a:lnTo>
                  <a:lnTo>
                    <a:pt x="5" y="9"/>
                  </a:lnTo>
                  <a:lnTo>
                    <a:pt x="5" y="9"/>
                  </a:lnTo>
                  <a:lnTo>
                    <a:pt x="4" y="9"/>
                  </a:lnTo>
                  <a:lnTo>
                    <a:pt x="4" y="9"/>
                  </a:lnTo>
                  <a:lnTo>
                    <a:pt x="3" y="9"/>
                  </a:lnTo>
                  <a:lnTo>
                    <a:pt x="2" y="9"/>
                  </a:lnTo>
                  <a:lnTo>
                    <a:pt x="2" y="9"/>
                  </a:lnTo>
                  <a:lnTo>
                    <a:pt x="2" y="9"/>
                  </a:lnTo>
                  <a:lnTo>
                    <a:pt x="1" y="9"/>
                  </a:lnTo>
                  <a:lnTo>
                    <a:pt x="1" y="8"/>
                  </a:lnTo>
                  <a:lnTo>
                    <a:pt x="1" y="8"/>
                  </a:lnTo>
                  <a:lnTo>
                    <a:pt x="1" y="8"/>
                  </a:lnTo>
                  <a:lnTo>
                    <a:pt x="1" y="7"/>
                  </a:lnTo>
                  <a:lnTo>
                    <a:pt x="2" y="7"/>
                  </a:lnTo>
                  <a:lnTo>
                    <a:pt x="1" y="6"/>
                  </a:lnTo>
                  <a:lnTo>
                    <a:pt x="1" y="5"/>
                  </a:lnTo>
                  <a:lnTo>
                    <a:pt x="0" y="5"/>
                  </a:lnTo>
                  <a:lnTo>
                    <a:pt x="0" y="4"/>
                  </a:lnTo>
                  <a:lnTo>
                    <a:pt x="0" y="4"/>
                  </a:lnTo>
                  <a:lnTo>
                    <a:pt x="0" y="4"/>
                  </a:lnTo>
                  <a:lnTo>
                    <a:pt x="0" y="3"/>
                  </a:lnTo>
                  <a:lnTo>
                    <a:pt x="0" y="3"/>
                  </a:lnTo>
                  <a:lnTo>
                    <a:pt x="1" y="2"/>
                  </a:lnTo>
                  <a:lnTo>
                    <a:pt x="1" y="1"/>
                  </a:lnTo>
                  <a:lnTo>
                    <a:pt x="2" y="0"/>
                  </a:lnTo>
                  <a:lnTo>
                    <a:pt x="3" y="0"/>
                  </a:lnTo>
                  <a:lnTo>
                    <a:pt x="3" y="0"/>
                  </a:lnTo>
                  <a:lnTo>
                    <a:pt x="4" y="0"/>
                  </a:lnTo>
                  <a:lnTo>
                    <a:pt x="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4" name="Freeform 1380"/>
            <p:cNvSpPr>
              <a:spLocks noEditPoints="1"/>
            </p:cNvSpPr>
            <p:nvPr/>
          </p:nvSpPr>
          <p:spPr bwMode="auto">
            <a:xfrm>
              <a:off x="4814888" y="487363"/>
              <a:ext cx="95250" cy="52388"/>
            </a:xfrm>
            <a:custGeom>
              <a:avLst/>
              <a:gdLst>
                <a:gd name="T0" fmla="*/ 0 w 60"/>
                <a:gd name="T1" fmla="*/ 14 h 33"/>
                <a:gd name="T2" fmla="*/ 1 w 60"/>
                <a:gd name="T3" fmla="*/ 10 h 33"/>
                <a:gd name="T4" fmla="*/ 2 w 60"/>
                <a:gd name="T5" fmla="*/ 11 h 33"/>
                <a:gd name="T6" fmla="*/ 40 w 60"/>
                <a:gd name="T7" fmla="*/ 2 h 33"/>
                <a:gd name="T8" fmla="*/ 46 w 60"/>
                <a:gd name="T9" fmla="*/ 4 h 33"/>
                <a:gd name="T10" fmla="*/ 51 w 60"/>
                <a:gd name="T11" fmla="*/ 6 h 33"/>
                <a:gd name="T12" fmla="*/ 55 w 60"/>
                <a:gd name="T13" fmla="*/ 9 h 33"/>
                <a:gd name="T14" fmla="*/ 58 w 60"/>
                <a:gd name="T15" fmla="*/ 10 h 33"/>
                <a:gd name="T16" fmla="*/ 56 w 60"/>
                <a:gd name="T17" fmla="*/ 13 h 33"/>
                <a:gd name="T18" fmla="*/ 59 w 60"/>
                <a:gd name="T19" fmla="*/ 14 h 33"/>
                <a:gd name="T20" fmla="*/ 60 w 60"/>
                <a:gd name="T21" fmla="*/ 14 h 33"/>
                <a:gd name="T22" fmla="*/ 59 w 60"/>
                <a:gd name="T23" fmla="*/ 16 h 33"/>
                <a:gd name="T24" fmla="*/ 54 w 60"/>
                <a:gd name="T25" fmla="*/ 16 h 33"/>
                <a:gd name="T26" fmla="*/ 53 w 60"/>
                <a:gd name="T27" fmla="*/ 18 h 33"/>
                <a:gd name="T28" fmla="*/ 50 w 60"/>
                <a:gd name="T29" fmla="*/ 20 h 33"/>
                <a:gd name="T30" fmla="*/ 50 w 60"/>
                <a:gd name="T31" fmla="*/ 23 h 33"/>
                <a:gd name="T32" fmla="*/ 50 w 60"/>
                <a:gd name="T33" fmla="*/ 24 h 33"/>
                <a:gd name="T34" fmla="*/ 49 w 60"/>
                <a:gd name="T35" fmla="*/ 27 h 33"/>
                <a:gd name="T36" fmla="*/ 51 w 60"/>
                <a:gd name="T37" fmla="*/ 28 h 33"/>
                <a:gd name="T38" fmla="*/ 52 w 60"/>
                <a:gd name="T39" fmla="*/ 29 h 33"/>
                <a:gd name="T40" fmla="*/ 49 w 60"/>
                <a:gd name="T41" fmla="*/ 29 h 33"/>
                <a:gd name="T42" fmla="*/ 49 w 60"/>
                <a:gd name="T43" fmla="*/ 28 h 33"/>
                <a:gd name="T44" fmla="*/ 47 w 60"/>
                <a:gd name="T45" fmla="*/ 28 h 33"/>
                <a:gd name="T46" fmla="*/ 45 w 60"/>
                <a:gd name="T47" fmla="*/ 30 h 33"/>
                <a:gd name="T48" fmla="*/ 42 w 60"/>
                <a:gd name="T49" fmla="*/ 31 h 33"/>
                <a:gd name="T50" fmla="*/ 39 w 60"/>
                <a:gd name="T51" fmla="*/ 32 h 33"/>
                <a:gd name="T52" fmla="*/ 36 w 60"/>
                <a:gd name="T53" fmla="*/ 32 h 33"/>
                <a:gd name="T54" fmla="*/ 34 w 60"/>
                <a:gd name="T55" fmla="*/ 32 h 33"/>
                <a:gd name="T56" fmla="*/ 30 w 60"/>
                <a:gd name="T57" fmla="*/ 32 h 33"/>
                <a:gd name="T58" fmla="*/ 29 w 60"/>
                <a:gd name="T59" fmla="*/ 31 h 33"/>
                <a:gd name="T60" fmla="*/ 28 w 60"/>
                <a:gd name="T61" fmla="*/ 29 h 33"/>
                <a:gd name="T62" fmla="*/ 25 w 60"/>
                <a:gd name="T63" fmla="*/ 27 h 33"/>
                <a:gd name="T64" fmla="*/ 24 w 60"/>
                <a:gd name="T65" fmla="*/ 27 h 33"/>
                <a:gd name="T66" fmla="*/ 21 w 60"/>
                <a:gd name="T67" fmla="*/ 26 h 33"/>
                <a:gd name="T68" fmla="*/ 19 w 60"/>
                <a:gd name="T69" fmla="*/ 24 h 33"/>
                <a:gd name="T70" fmla="*/ 20 w 60"/>
                <a:gd name="T71" fmla="*/ 20 h 33"/>
                <a:gd name="T72" fmla="*/ 18 w 60"/>
                <a:gd name="T73" fmla="*/ 18 h 33"/>
                <a:gd name="T74" fmla="*/ 13 w 60"/>
                <a:gd name="T75" fmla="*/ 17 h 33"/>
                <a:gd name="T76" fmla="*/ 8 w 60"/>
                <a:gd name="T77" fmla="*/ 15 h 33"/>
                <a:gd name="T78" fmla="*/ 5 w 60"/>
                <a:gd name="T79" fmla="*/ 14 h 33"/>
                <a:gd name="T80" fmla="*/ 3 w 60"/>
                <a:gd name="T81" fmla="*/ 14 h 33"/>
                <a:gd name="T82" fmla="*/ 2 w 60"/>
                <a:gd name="T83" fmla="*/ 10 h 33"/>
                <a:gd name="T84" fmla="*/ 0 w 60"/>
                <a:gd name="T85" fmla="*/ 4 h 33"/>
                <a:gd name="T86" fmla="*/ 6 w 60"/>
                <a:gd name="T87" fmla="*/ 1 h 33"/>
                <a:gd name="T88" fmla="*/ 12 w 60"/>
                <a:gd name="T89" fmla="*/ 0 h 33"/>
                <a:gd name="T90" fmla="*/ 17 w 60"/>
                <a:gd name="T91" fmla="*/ 0 h 33"/>
                <a:gd name="T92" fmla="*/ 20 w 60"/>
                <a:gd name="T93" fmla="*/ 1 h 33"/>
                <a:gd name="T94" fmla="*/ 27 w 60"/>
                <a:gd name="T95" fmla="*/ 1 h 33"/>
                <a:gd name="T96" fmla="*/ 31 w 60"/>
                <a:gd name="T97" fmla="*/ 2 h 33"/>
                <a:gd name="T98" fmla="*/ 35 w 60"/>
                <a:gd name="T99" fmla="*/ 1 h 33"/>
                <a:gd name="T100" fmla="*/ 38 w 60"/>
                <a:gd name="T10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0" h="33">
                  <a:moveTo>
                    <a:pt x="1" y="13"/>
                  </a:moveTo>
                  <a:lnTo>
                    <a:pt x="1" y="14"/>
                  </a:lnTo>
                  <a:lnTo>
                    <a:pt x="0" y="14"/>
                  </a:lnTo>
                  <a:lnTo>
                    <a:pt x="1" y="12"/>
                  </a:lnTo>
                  <a:lnTo>
                    <a:pt x="1" y="12"/>
                  </a:lnTo>
                  <a:lnTo>
                    <a:pt x="1" y="10"/>
                  </a:lnTo>
                  <a:lnTo>
                    <a:pt x="2" y="10"/>
                  </a:lnTo>
                  <a:lnTo>
                    <a:pt x="2" y="10"/>
                  </a:lnTo>
                  <a:lnTo>
                    <a:pt x="2" y="11"/>
                  </a:lnTo>
                  <a:lnTo>
                    <a:pt x="1" y="13"/>
                  </a:lnTo>
                  <a:close/>
                  <a:moveTo>
                    <a:pt x="39" y="1"/>
                  </a:moveTo>
                  <a:lnTo>
                    <a:pt x="40" y="2"/>
                  </a:lnTo>
                  <a:lnTo>
                    <a:pt x="42" y="3"/>
                  </a:lnTo>
                  <a:lnTo>
                    <a:pt x="46" y="3"/>
                  </a:lnTo>
                  <a:lnTo>
                    <a:pt x="46" y="4"/>
                  </a:lnTo>
                  <a:lnTo>
                    <a:pt x="49" y="5"/>
                  </a:lnTo>
                  <a:lnTo>
                    <a:pt x="50" y="6"/>
                  </a:lnTo>
                  <a:lnTo>
                    <a:pt x="51" y="6"/>
                  </a:lnTo>
                  <a:lnTo>
                    <a:pt x="52" y="7"/>
                  </a:lnTo>
                  <a:lnTo>
                    <a:pt x="53" y="8"/>
                  </a:lnTo>
                  <a:lnTo>
                    <a:pt x="55" y="9"/>
                  </a:lnTo>
                  <a:lnTo>
                    <a:pt x="56" y="9"/>
                  </a:lnTo>
                  <a:lnTo>
                    <a:pt x="58" y="9"/>
                  </a:lnTo>
                  <a:lnTo>
                    <a:pt x="58" y="10"/>
                  </a:lnTo>
                  <a:lnTo>
                    <a:pt x="58" y="11"/>
                  </a:lnTo>
                  <a:lnTo>
                    <a:pt x="56" y="12"/>
                  </a:lnTo>
                  <a:lnTo>
                    <a:pt x="56" y="13"/>
                  </a:lnTo>
                  <a:lnTo>
                    <a:pt x="56" y="13"/>
                  </a:lnTo>
                  <a:lnTo>
                    <a:pt x="56" y="14"/>
                  </a:lnTo>
                  <a:lnTo>
                    <a:pt x="59" y="14"/>
                  </a:lnTo>
                  <a:lnTo>
                    <a:pt x="60" y="14"/>
                  </a:lnTo>
                  <a:lnTo>
                    <a:pt x="60" y="14"/>
                  </a:lnTo>
                  <a:lnTo>
                    <a:pt x="60" y="14"/>
                  </a:lnTo>
                  <a:lnTo>
                    <a:pt x="59" y="15"/>
                  </a:lnTo>
                  <a:lnTo>
                    <a:pt x="59" y="15"/>
                  </a:lnTo>
                  <a:lnTo>
                    <a:pt x="59" y="16"/>
                  </a:lnTo>
                  <a:lnTo>
                    <a:pt x="55" y="16"/>
                  </a:lnTo>
                  <a:lnTo>
                    <a:pt x="54" y="16"/>
                  </a:lnTo>
                  <a:lnTo>
                    <a:pt x="54" y="16"/>
                  </a:lnTo>
                  <a:lnTo>
                    <a:pt x="54" y="17"/>
                  </a:lnTo>
                  <a:lnTo>
                    <a:pt x="54" y="17"/>
                  </a:lnTo>
                  <a:lnTo>
                    <a:pt x="53" y="18"/>
                  </a:lnTo>
                  <a:lnTo>
                    <a:pt x="52" y="18"/>
                  </a:lnTo>
                  <a:lnTo>
                    <a:pt x="51" y="19"/>
                  </a:lnTo>
                  <a:lnTo>
                    <a:pt x="50" y="20"/>
                  </a:lnTo>
                  <a:lnTo>
                    <a:pt x="50" y="21"/>
                  </a:lnTo>
                  <a:lnTo>
                    <a:pt x="50" y="22"/>
                  </a:lnTo>
                  <a:lnTo>
                    <a:pt x="50" y="23"/>
                  </a:lnTo>
                  <a:lnTo>
                    <a:pt x="50" y="23"/>
                  </a:lnTo>
                  <a:lnTo>
                    <a:pt x="50" y="23"/>
                  </a:lnTo>
                  <a:lnTo>
                    <a:pt x="50" y="24"/>
                  </a:lnTo>
                  <a:lnTo>
                    <a:pt x="49" y="27"/>
                  </a:lnTo>
                  <a:lnTo>
                    <a:pt x="49" y="27"/>
                  </a:lnTo>
                  <a:lnTo>
                    <a:pt x="49" y="27"/>
                  </a:lnTo>
                  <a:lnTo>
                    <a:pt x="50" y="27"/>
                  </a:lnTo>
                  <a:lnTo>
                    <a:pt x="51" y="28"/>
                  </a:lnTo>
                  <a:lnTo>
                    <a:pt x="51" y="28"/>
                  </a:lnTo>
                  <a:lnTo>
                    <a:pt x="52" y="29"/>
                  </a:lnTo>
                  <a:lnTo>
                    <a:pt x="52" y="29"/>
                  </a:lnTo>
                  <a:lnTo>
                    <a:pt x="52" y="29"/>
                  </a:lnTo>
                  <a:lnTo>
                    <a:pt x="51" y="30"/>
                  </a:lnTo>
                  <a:lnTo>
                    <a:pt x="50" y="30"/>
                  </a:lnTo>
                  <a:lnTo>
                    <a:pt x="49" y="29"/>
                  </a:lnTo>
                  <a:lnTo>
                    <a:pt x="49" y="29"/>
                  </a:lnTo>
                  <a:lnTo>
                    <a:pt x="49" y="29"/>
                  </a:lnTo>
                  <a:lnTo>
                    <a:pt x="49" y="28"/>
                  </a:lnTo>
                  <a:lnTo>
                    <a:pt x="48" y="28"/>
                  </a:lnTo>
                  <a:lnTo>
                    <a:pt x="48" y="28"/>
                  </a:lnTo>
                  <a:lnTo>
                    <a:pt x="47" y="28"/>
                  </a:lnTo>
                  <a:lnTo>
                    <a:pt x="46" y="29"/>
                  </a:lnTo>
                  <a:lnTo>
                    <a:pt x="45" y="29"/>
                  </a:lnTo>
                  <a:lnTo>
                    <a:pt x="45" y="30"/>
                  </a:lnTo>
                  <a:lnTo>
                    <a:pt x="43" y="29"/>
                  </a:lnTo>
                  <a:lnTo>
                    <a:pt x="42" y="30"/>
                  </a:lnTo>
                  <a:lnTo>
                    <a:pt x="42" y="31"/>
                  </a:lnTo>
                  <a:lnTo>
                    <a:pt x="42" y="32"/>
                  </a:lnTo>
                  <a:lnTo>
                    <a:pt x="41" y="32"/>
                  </a:lnTo>
                  <a:lnTo>
                    <a:pt x="39" y="32"/>
                  </a:lnTo>
                  <a:lnTo>
                    <a:pt x="38" y="33"/>
                  </a:lnTo>
                  <a:lnTo>
                    <a:pt x="37" y="32"/>
                  </a:lnTo>
                  <a:lnTo>
                    <a:pt x="36" y="32"/>
                  </a:lnTo>
                  <a:lnTo>
                    <a:pt x="35" y="32"/>
                  </a:lnTo>
                  <a:lnTo>
                    <a:pt x="34" y="32"/>
                  </a:lnTo>
                  <a:lnTo>
                    <a:pt x="34" y="32"/>
                  </a:lnTo>
                  <a:lnTo>
                    <a:pt x="33" y="32"/>
                  </a:lnTo>
                  <a:lnTo>
                    <a:pt x="32" y="32"/>
                  </a:lnTo>
                  <a:lnTo>
                    <a:pt x="30" y="32"/>
                  </a:lnTo>
                  <a:lnTo>
                    <a:pt x="29" y="32"/>
                  </a:lnTo>
                  <a:lnTo>
                    <a:pt x="29" y="32"/>
                  </a:lnTo>
                  <a:lnTo>
                    <a:pt x="29" y="31"/>
                  </a:lnTo>
                  <a:lnTo>
                    <a:pt x="29" y="30"/>
                  </a:lnTo>
                  <a:lnTo>
                    <a:pt x="28" y="29"/>
                  </a:lnTo>
                  <a:lnTo>
                    <a:pt x="28" y="29"/>
                  </a:lnTo>
                  <a:lnTo>
                    <a:pt x="27" y="28"/>
                  </a:lnTo>
                  <a:lnTo>
                    <a:pt x="25" y="28"/>
                  </a:lnTo>
                  <a:lnTo>
                    <a:pt x="25" y="27"/>
                  </a:lnTo>
                  <a:lnTo>
                    <a:pt x="24" y="27"/>
                  </a:lnTo>
                  <a:lnTo>
                    <a:pt x="24" y="27"/>
                  </a:lnTo>
                  <a:lnTo>
                    <a:pt x="24" y="27"/>
                  </a:lnTo>
                  <a:lnTo>
                    <a:pt x="23" y="27"/>
                  </a:lnTo>
                  <a:lnTo>
                    <a:pt x="21" y="26"/>
                  </a:lnTo>
                  <a:lnTo>
                    <a:pt x="21" y="26"/>
                  </a:lnTo>
                  <a:lnTo>
                    <a:pt x="20" y="27"/>
                  </a:lnTo>
                  <a:lnTo>
                    <a:pt x="20" y="26"/>
                  </a:lnTo>
                  <a:lnTo>
                    <a:pt x="19" y="24"/>
                  </a:lnTo>
                  <a:lnTo>
                    <a:pt x="19" y="23"/>
                  </a:lnTo>
                  <a:lnTo>
                    <a:pt x="19" y="22"/>
                  </a:lnTo>
                  <a:lnTo>
                    <a:pt x="20" y="20"/>
                  </a:lnTo>
                  <a:lnTo>
                    <a:pt x="20" y="19"/>
                  </a:lnTo>
                  <a:lnTo>
                    <a:pt x="19" y="18"/>
                  </a:lnTo>
                  <a:lnTo>
                    <a:pt x="18" y="18"/>
                  </a:lnTo>
                  <a:lnTo>
                    <a:pt x="17" y="17"/>
                  </a:lnTo>
                  <a:lnTo>
                    <a:pt x="15" y="17"/>
                  </a:lnTo>
                  <a:lnTo>
                    <a:pt x="13" y="17"/>
                  </a:lnTo>
                  <a:lnTo>
                    <a:pt x="12" y="17"/>
                  </a:lnTo>
                  <a:lnTo>
                    <a:pt x="10" y="16"/>
                  </a:lnTo>
                  <a:lnTo>
                    <a:pt x="8" y="15"/>
                  </a:lnTo>
                  <a:lnTo>
                    <a:pt x="7" y="15"/>
                  </a:lnTo>
                  <a:lnTo>
                    <a:pt x="5" y="15"/>
                  </a:lnTo>
                  <a:lnTo>
                    <a:pt x="5" y="14"/>
                  </a:lnTo>
                  <a:lnTo>
                    <a:pt x="4" y="14"/>
                  </a:lnTo>
                  <a:lnTo>
                    <a:pt x="3" y="14"/>
                  </a:lnTo>
                  <a:lnTo>
                    <a:pt x="3" y="14"/>
                  </a:lnTo>
                  <a:lnTo>
                    <a:pt x="3" y="13"/>
                  </a:lnTo>
                  <a:lnTo>
                    <a:pt x="3" y="12"/>
                  </a:lnTo>
                  <a:lnTo>
                    <a:pt x="2" y="10"/>
                  </a:lnTo>
                  <a:lnTo>
                    <a:pt x="1" y="7"/>
                  </a:lnTo>
                  <a:lnTo>
                    <a:pt x="0" y="5"/>
                  </a:lnTo>
                  <a:lnTo>
                    <a:pt x="0" y="4"/>
                  </a:lnTo>
                  <a:lnTo>
                    <a:pt x="2" y="2"/>
                  </a:lnTo>
                  <a:lnTo>
                    <a:pt x="6" y="1"/>
                  </a:lnTo>
                  <a:lnTo>
                    <a:pt x="6" y="1"/>
                  </a:lnTo>
                  <a:lnTo>
                    <a:pt x="9" y="0"/>
                  </a:lnTo>
                  <a:lnTo>
                    <a:pt x="10" y="0"/>
                  </a:lnTo>
                  <a:lnTo>
                    <a:pt x="12" y="0"/>
                  </a:lnTo>
                  <a:lnTo>
                    <a:pt x="15" y="0"/>
                  </a:lnTo>
                  <a:lnTo>
                    <a:pt x="16" y="0"/>
                  </a:lnTo>
                  <a:lnTo>
                    <a:pt x="17" y="0"/>
                  </a:lnTo>
                  <a:lnTo>
                    <a:pt x="18" y="0"/>
                  </a:lnTo>
                  <a:lnTo>
                    <a:pt x="19" y="1"/>
                  </a:lnTo>
                  <a:lnTo>
                    <a:pt x="20" y="1"/>
                  </a:lnTo>
                  <a:lnTo>
                    <a:pt x="21" y="0"/>
                  </a:lnTo>
                  <a:lnTo>
                    <a:pt x="26" y="1"/>
                  </a:lnTo>
                  <a:lnTo>
                    <a:pt x="27" y="1"/>
                  </a:lnTo>
                  <a:lnTo>
                    <a:pt x="28" y="1"/>
                  </a:lnTo>
                  <a:lnTo>
                    <a:pt x="30" y="1"/>
                  </a:lnTo>
                  <a:lnTo>
                    <a:pt x="31" y="2"/>
                  </a:lnTo>
                  <a:lnTo>
                    <a:pt x="33" y="1"/>
                  </a:lnTo>
                  <a:lnTo>
                    <a:pt x="34" y="1"/>
                  </a:lnTo>
                  <a:lnTo>
                    <a:pt x="35" y="1"/>
                  </a:lnTo>
                  <a:lnTo>
                    <a:pt x="36" y="0"/>
                  </a:lnTo>
                  <a:lnTo>
                    <a:pt x="37" y="0"/>
                  </a:lnTo>
                  <a:lnTo>
                    <a:pt x="38" y="0"/>
                  </a:lnTo>
                  <a:lnTo>
                    <a:pt x="38" y="0"/>
                  </a:lnTo>
                  <a:lnTo>
                    <a:pt x="39"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5" name="Freeform 1381"/>
            <p:cNvSpPr>
              <a:spLocks/>
            </p:cNvSpPr>
            <p:nvPr/>
          </p:nvSpPr>
          <p:spPr bwMode="auto">
            <a:xfrm>
              <a:off x="4638675" y="679451"/>
              <a:ext cx="3175" cy="4763"/>
            </a:xfrm>
            <a:custGeom>
              <a:avLst/>
              <a:gdLst>
                <a:gd name="T0" fmla="*/ 2 w 2"/>
                <a:gd name="T1" fmla="*/ 3 h 3"/>
                <a:gd name="T2" fmla="*/ 1 w 2"/>
                <a:gd name="T3" fmla="*/ 3 h 3"/>
                <a:gd name="T4" fmla="*/ 1 w 2"/>
                <a:gd name="T5" fmla="*/ 3 h 3"/>
                <a:gd name="T6" fmla="*/ 0 w 2"/>
                <a:gd name="T7" fmla="*/ 2 h 3"/>
                <a:gd name="T8" fmla="*/ 0 w 2"/>
                <a:gd name="T9" fmla="*/ 1 h 3"/>
                <a:gd name="T10" fmla="*/ 1 w 2"/>
                <a:gd name="T11" fmla="*/ 0 h 3"/>
                <a:gd name="T12" fmla="*/ 1 w 2"/>
                <a:gd name="T13" fmla="*/ 0 h 3"/>
                <a:gd name="T14" fmla="*/ 1 w 2"/>
                <a:gd name="T15" fmla="*/ 0 h 3"/>
                <a:gd name="T16" fmla="*/ 1 w 2"/>
                <a:gd name="T17" fmla="*/ 1 h 3"/>
                <a:gd name="T18" fmla="*/ 1 w 2"/>
                <a:gd name="T19" fmla="*/ 1 h 3"/>
                <a:gd name="T20" fmla="*/ 1 w 2"/>
                <a:gd name="T21" fmla="*/ 1 h 3"/>
                <a:gd name="T22" fmla="*/ 2 w 2"/>
                <a:gd name="T23" fmla="*/ 2 h 3"/>
                <a:gd name="T24" fmla="*/ 2 w 2"/>
                <a:gd name="T25" fmla="*/ 2 h 3"/>
                <a:gd name="T26" fmla="*/ 2 w 2"/>
                <a:gd name="T27" fmla="*/ 2 h 3"/>
                <a:gd name="T28" fmla="*/ 2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2" y="3"/>
                  </a:moveTo>
                  <a:lnTo>
                    <a:pt x="1" y="3"/>
                  </a:lnTo>
                  <a:lnTo>
                    <a:pt x="1" y="3"/>
                  </a:lnTo>
                  <a:lnTo>
                    <a:pt x="0" y="2"/>
                  </a:lnTo>
                  <a:lnTo>
                    <a:pt x="0" y="1"/>
                  </a:lnTo>
                  <a:lnTo>
                    <a:pt x="1" y="0"/>
                  </a:lnTo>
                  <a:lnTo>
                    <a:pt x="1" y="0"/>
                  </a:lnTo>
                  <a:lnTo>
                    <a:pt x="1" y="0"/>
                  </a:lnTo>
                  <a:lnTo>
                    <a:pt x="1" y="1"/>
                  </a:lnTo>
                  <a:lnTo>
                    <a:pt x="1" y="1"/>
                  </a:lnTo>
                  <a:lnTo>
                    <a:pt x="1" y="1"/>
                  </a:lnTo>
                  <a:lnTo>
                    <a:pt x="2" y="2"/>
                  </a:lnTo>
                  <a:lnTo>
                    <a:pt x="2" y="2"/>
                  </a:lnTo>
                  <a:lnTo>
                    <a:pt x="2" y="2"/>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6" name="Freeform 1382"/>
            <p:cNvSpPr>
              <a:spLocks/>
            </p:cNvSpPr>
            <p:nvPr/>
          </p:nvSpPr>
          <p:spPr bwMode="auto">
            <a:xfrm>
              <a:off x="4649788" y="987426"/>
              <a:ext cx="303213" cy="301625"/>
            </a:xfrm>
            <a:custGeom>
              <a:avLst/>
              <a:gdLst>
                <a:gd name="T0" fmla="*/ 183 w 191"/>
                <a:gd name="T1" fmla="*/ 23 h 190"/>
                <a:gd name="T2" fmla="*/ 182 w 191"/>
                <a:gd name="T3" fmla="*/ 30 h 190"/>
                <a:gd name="T4" fmla="*/ 183 w 191"/>
                <a:gd name="T5" fmla="*/ 37 h 190"/>
                <a:gd name="T6" fmla="*/ 181 w 191"/>
                <a:gd name="T7" fmla="*/ 42 h 190"/>
                <a:gd name="T8" fmla="*/ 184 w 191"/>
                <a:gd name="T9" fmla="*/ 53 h 190"/>
                <a:gd name="T10" fmla="*/ 185 w 191"/>
                <a:gd name="T11" fmla="*/ 62 h 190"/>
                <a:gd name="T12" fmla="*/ 186 w 191"/>
                <a:gd name="T13" fmla="*/ 74 h 190"/>
                <a:gd name="T14" fmla="*/ 187 w 191"/>
                <a:gd name="T15" fmla="*/ 87 h 190"/>
                <a:gd name="T16" fmla="*/ 187 w 191"/>
                <a:gd name="T17" fmla="*/ 100 h 190"/>
                <a:gd name="T18" fmla="*/ 188 w 191"/>
                <a:gd name="T19" fmla="*/ 112 h 190"/>
                <a:gd name="T20" fmla="*/ 189 w 191"/>
                <a:gd name="T21" fmla="*/ 124 h 190"/>
                <a:gd name="T22" fmla="*/ 189 w 191"/>
                <a:gd name="T23" fmla="*/ 137 h 190"/>
                <a:gd name="T24" fmla="*/ 190 w 191"/>
                <a:gd name="T25" fmla="*/ 149 h 190"/>
                <a:gd name="T26" fmla="*/ 190 w 191"/>
                <a:gd name="T27" fmla="*/ 170 h 190"/>
                <a:gd name="T28" fmla="*/ 191 w 191"/>
                <a:gd name="T29" fmla="*/ 183 h 190"/>
                <a:gd name="T30" fmla="*/ 182 w 191"/>
                <a:gd name="T31" fmla="*/ 183 h 190"/>
                <a:gd name="T32" fmla="*/ 179 w 191"/>
                <a:gd name="T33" fmla="*/ 188 h 190"/>
                <a:gd name="T34" fmla="*/ 162 w 191"/>
                <a:gd name="T35" fmla="*/ 180 h 190"/>
                <a:gd name="T36" fmla="*/ 138 w 191"/>
                <a:gd name="T37" fmla="*/ 168 h 190"/>
                <a:gd name="T38" fmla="*/ 115 w 191"/>
                <a:gd name="T39" fmla="*/ 154 h 190"/>
                <a:gd name="T40" fmla="*/ 92 w 191"/>
                <a:gd name="T41" fmla="*/ 141 h 190"/>
                <a:gd name="T42" fmla="*/ 74 w 191"/>
                <a:gd name="T43" fmla="*/ 139 h 190"/>
                <a:gd name="T44" fmla="*/ 61 w 191"/>
                <a:gd name="T45" fmla="*/ 147 h 190"/>
                <a:gd name="T46" fmla="*/ 51 w 191"/>
                <a:gd name="T47" fmla="*/ 139 h 190"/>
                <a:gd name="T48" fmla="*/ 33 w 191"/>
                <a:gd name="T49" fmla="*/ 132 h 190"/>
                <a:gd name="T50" fmla="*/ 28 w 191"/>
                <a:gd name="T51" fmla="*/ 123 h 190"/>
                <a:gd name="T52" fmla="*/ 14 w 191"/>
                <a:gd name="T53" fmla="*/ 121 h 190"/>
                <a:gd name="T54" fmla="*/ 11 w 191"/>
                <a:gd name="T55" fmla="*/ 116 h 190"/>
                <a:gd name="T56" fmla="*/ 7 w 191"/>
                <a:gd name="T57" fmla="*/ 105 h 190"/>
                <a:gd name="T58" fmla="*/ 3 w 191"/>
                <a:gd name="T59" fmla="*/ 97 h 190"/>
                <a:gd name="T60" fmla="*/ 8 w 191"/>
                <a:gd name="T61" fmla="*/ 91 h 190"/>
                <a:gd name="T62" fmla="*/ 6 w 191"/>
                <a:gd name="T63" fmla="*/ 83 h 190"/>
                <a:gd name="T64" fmla="*/ 7 w 191"/>
                <a:gd name="T65" fmla="*/ 72 h 190"/>
                <a:gd name="T66" fmla="*/ 6 w 191"/>
                <a:gd name="T67" fmla="*/ 55 h 190"/>
                <a:gd name="T68" fmla="*/ 3 w 191"/>
                <a:gd name="T69" fmla="*/ 47 h 190"/>
                <a:gd name="T70" fmla="*/ 2 w 191"/>
                <a:gd name="T71" fmla="*/ 41 h 190"/>
                <a:gd name="T72" fmla="*/ 7 w 191"/>
                <a:gd name="T73" fmla="*/ 38 h 190"/>
                <a:gd name="T74" fmla="*/ 11 w 191"/>
                <a:gd name="T75" fmla="*/ 33 h 190"/>
                <a:gd name="T76" fmla="*/ 9 w 191"/>
                <a:gd name="T77" fmla="*/ 23 h 190"/>
                <a:gd name="T78" fmla="*/ 11 w 191"/>
                <a:gd name="T79" fmla="*/ 20 h 190"/>
                <a:gd name="T80" fmla="*/ 14 w 191"/>
                <a:gd name="T81" fmla="*/ 17 h 190"/>
                <a:gd name="T82" fmla="*/ 18 w 191"/>
                <a:gd name="T83" fmla="*/ 14 h 190"/>
                <a:gd name="T84" fmla="*/ 25 w 191"/>
                <a:gd name="T85" fmla="*/ 10 h 190"/>
                <a:gd name="T86" fmla="*/ 24 w 191"/>
                <a:gd name="T87" fmla="*/ 4 h 190"/>
                <a:gd name="T88" fmla="*/ 26 w 191"/>
                <a:gd name="T89" fmla="*/ 1 h 190"/>
                <a:gd name="T90" fmla="*/ 39 w 191"/>
                <a:gd name="T91" fmla="*/ 5 h 190"/>
                <a:gd name="T92" fmla="*/ 49 w 191"/>
                <a:gd name="T93" fmla="*/ 5 h 190"/>
                <a:gd name="T94" fmla="*/ 59 w 191"/>
                <a:gd name="T95" fmla="*/ 9 h 190"/>
                <a:gd name="T96" fmla="*/ 70 w 191"/>
                <a:gd name="T97" fmla="*/ 14 h 190"/>
                <a:gd name="T98" fmla="*/ 73 w 191"/>
                <a:gd name="T99" fmla="*/ 23 h 190"/>
                <a:gd name="T100" fmla="*/ 83 w 191"/>
                <a:gd name="T101" fmla="*/ 28 h 190"/>
                <a:gd name="T102" fmla="*/ 101 w 191"/>
                <a:gd name="T103" fmla="*/ 33 h 190"/>
                <a:gd name="T104" fmla="*/ 115 w 191"/>
                <a:gd name="T105" fmla="*/ 41 h 190"/>
                <a:gd name="T106" fmla="*/ 125 w 191"/>
                <a:gd name="T107" fmla="*/ 33 h 190"/>
                <a:gd name="T108" fmla="*/ 127 w 191"/>
                <a:gd name="T109" fmla="*/ 27 h 190"/>
                <a:gd name="T110" fmla="*/ 123 w 191"/>
                <a:gd name="T111" fmla="*/ 16 h 190"/>
                <a:gd name="T112" fmla="*/ 131 w 191"/>
                <a:gd name="T113" fmla="*/ 8 h 190"/>
                <a:gd name="T114" fmla="*/ 142 w 191"/>
                <a:gd name="T115" fmla="*/ 4 h 190"/>
                <a:gd name="T116" fmla="*/ 151 w 191"/>
                <a:gd name="T117" fmla="*/ 4 h 190"/>
                <a:gd name="T118" fmla="*/ 159 w 191"/>
                <a:gd name="T119" fmla="*/ 8 h 190"/>
                <a:gd name="T120" fmla="*/ 163 w 191"/>
                <a:gd name="T121" fmla="*/ 13 h 190"/>
                <a:gd name="T122" fmla="*/ 173 w 191"/>
                <a:gd name="T123" fmla="*/ 16 h 190"/>
                <a:gd name="T124" fmla="*/ 182 w 191"/>
                <a:gd name="T125" fmla="*/ 1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 h="190">
                  <a:moveTo>
                    <a:pt x="185" y="21"/>
                  </a:moveTo>
                  <a:lnTo>
                    <a:pt x="184" y="21"/>
                  </a:lnTo>
                  <a:lnTo>
                    <a:pt x="184" y="22"/>
                  </a:lnTo>
                  <a:lnTo>
                    <a:pt x="183" y="23"/>
                  </a:lnTo>
                  <a:lnTo>
                    <a:pt x="182" y="24"/>
                  </a:lnTo>
                  <a:lnTo>
                    <a:pt x="182" y="25"/>
                  </a:lnTo>
                  <a:lnTo>
                    <a:pt x="182" y="28"/>
                  </a:lnTo>
                  <a:lnTo>
                    <a:pt x="182" y="30"/>
                  </a:lnTo>
                  <a:lnTo>
                    <a:pt x="183" y="32"/>
                  </a:lnTo>
                  <a:lnTo>
                    <a:pt x="183" y="34"/>
                  </a:lnTo>
                  <a:lnTo>
                    <a:pt x="183" y="35"/>
                  </a:lnTo>
                  <a:lnTo>
                    <a:pt x="183" y="37"/>
                  </a:lnTo>
                  <a:lnTo>
                    <a:pt x="183" y="38"/>
                  </a:lnTo>
                  <a:lnTo>
                    <a:pt x="181" y="41"/>
                  </a:lnTo>
                  <a:lnTo>
                    <a:pt x="181" y="41"/>
                  </a:lnTo>
                  <a:lnTo>
                    <a:pt x="181" y="42"/>
                  </a:lnTo>
                  <a:lnTo>
                    <a:pt x="182" y="46"/>
                  </a:lnTo>
                  <a:lnTo>
                    <a:pt x="182" y="47"/>
                  </a:lnTo>
                  <a:lnTo>
                    <a:pt x="183" y="50"/>
                  </a:lnTo>
                  <a:lnTo>
                    <a:pt x="184" y="53"/>
                  </a:lnTo>
                  <a:lnTo>
                    <a:pt x="185" y="55"/>
                  </a:lnTo>
                  <a:lnTo>
                    <a:pt x="185" y="55"/>
                  </a:lnTo>
                  <a:lnTo>
                    <a:pt x="185" y="58"/>
                  </a:lnTo>
                  <a:lnTo>
                    <a:pt x="185" y="62"/>
                  </a:lnTo>
                  <a:lnTo>
                    <a:pt x="185" y="65"/>
                  </a:lnTo>
                  <a:lnTo>
                    <a:pt x="186" y="68"/>
                  </a:lnTo>
                  <a:lnTo>
                    <a:pt x="186" y="71"/>
                  </a:lnTo>
                  <a:lnTo>
                    <a:pt x="186" y="74"/>
                  </a:lnTo>
                  <a:lnTo>
                    <a:pt x="186" y="77"/>
                  </a:lnTo>
                  <a:lnTo>
                    <a:pt x="186" y="80"/>
                  </a:lnTo>
                  <a:lnTo>
                    <a:pt x="187" y="84"/>
                  </a:lnTo>
                  <a:lnTo>
                    <a:pt x="187" y="87"/>
                  </a:lnTo>
                  <a:lnTo>
                    <a:pt x="187" y="90"/>
                  </a:lnTo>
                  <a:lnTo>
                    <a:pt x="187" y="93"/>
                  </a:lnTo>
                  <a:lnTo>
                    <a:pt x="187" y="97"/>
                  </a:lnTo>
                  <a:lnTo>
                    <a:pt x="187" y="100"/>
                  </a:lnTo>
                  <a:lnTo>
                    <a:pt x="188" y="103"/>
                  </a:lnTo>
                  <a:lnTo>
                    <a:pt x="188" y="106"/>
                  </a:lnTo>
                  <a:lnTo>
                    <a:pt x="188" y="109"/>
                  </a:lnTo>
                  <a:lnTo>
                    <a:pt x="188" y="112"/>
                  </a:lnTo>
                  <a:lnTo>
                    <a:pt x="188" y="115"/>
                  </a:lnTo>
                  <a:lnTo>
                    <a:pt x="188" y="118"/>
                  </a:lnTo>
                  <a:lnTo>
                    <a:pt x="188" y="121"/>
                  </a:lnTo>
                  <a:lnTo>
                    <a:pt x="189" y="124"/>
                  </a:lnTo>
                  <a:lnTo>
                    <a:pt x="189" y="127"/>
                  </a:lnTo>
                  <a:lnTo>
                    <a:pt x="189" y="130"/>
                  </a:lnTo>
                  <a:lnTo>
                    <a:pt x="189" y="134"/>
                  </a:lnTo>
                  <a:lnTo>
                    <a:pt x="189" y="137"/>
                  </a:lnTo>
                  <a:lnTo>
                    <a:pt x="189" y="140"/>
                  </a:lnTo>
                  <a:lnTo>
                    <a:pt x="189" y="143"/>
                  </a:lnTo>
                  <a:lnTo>
                    <a:pt x="189" y="146"/>
                  </a:lnTo>
                  <a:lnTo>
                    <a:pt x="190" y="149"/>
                  </a:lnTo>
                  <a:lnTo>
                    <a:pt x="190" y="152"/>
                  </a:lnTo>
                  <a:lnTo>
                    <a:pt x="190" y="155"/>
                  </a:lnTo>
                  <a:lnTo>
                    <a:pt x="190" y="162"/>
                  </a:lnTo>
                  <a:lnTo>
                    <a:pt x="190" y="170"/>
                  </a:lnTo>
                  <a:lnTo>
                    <a:pt x="191" y="176"/>
                  </a:lnTo>
                  <a:lnTo>
                    <a:pt x="191" y="183"/>
                  </a:lnTo>
                  <a:lnTo>
                    <a:pt x="191" y="183"/>
                  </a:lnTo>
                  <a:lnTo>
                    <a:pt x="191" y="183"/>
                  </a:lnTo>
                  <a:lnTo>
                    <a:pt x="191" y="183"/>
                  </a:lnTo>
                  <a:lnTo>
                    <a:pt x="188" y="183"/>
                  </a:lnTo>
                  <a:lnTo>
                    <a:pt x="185" y="183"/>
                  </a:lnTo>
                  <a:lnTo>
                    <a:pt x="182" y="183"/>
                  </a:lnTo>
                  <a:lnTo>
                    <a:pt x="179" y="183"/>
                  </a:lnTo>
                  <a:lnTo>
                    <a:pt x="179" y="185"/>
                  </a:lnTo>
                  <a:lnTo>
                    <a:pt x="179" y="187"/>
                  </a:lnTo>
                  <a:lnTo>
                    <a:pt x="179" y="188"/>
                  </a:lnTo>
                  <a:lnTo>
                    <a:pt x="179" y="190"/>
                  </a:lnTo>
                  <a:lnTo>
                    <a:pt x="174" y="187"/>
                  </a:lnTo>
                  <a:lnTo>
                    <a:pt x="168" y="183"/>
                  </a:lnTo>
                  <a:lnTo>
                    <a:pt x="162" y="180"/>
                  </a:lnTo>
                  <a:lnTo>
                    <a:pt x="156" y="177"/>
                  </a:lnTo>
                  <a:lnTo>
                    <a:pt x="150" y="174"/>
                  </a:lnTo>
                  <a:lnTo>
                    <a:pt x="144" y="171"/>
                  </a:lnTo>
                  <a:lnTo>
                    <a:pt x="138" y="168"/>
                  </a:lnTo>
                  <a:lnTo>
                    <a:pt x="133" y="163"/>
                  </a:lnTo>
                  <a:lnTo>
                    <a:pt x="127" y="160"/>
                  </a:lnTo>
                  <a:lnTo>
                    <a:pt x="120" y="157"/>
                  </a:lnTo>
                  <a:lnTo>
                    <a:pt x="115" y="154"/>
                  </a:lnTo>
                  <a:lnTo>
                    <a:pt x="109" y="151"/>
                  </a:lnTo>
                  <a:lnTo>
                    <a:pt x="103" y="147"/>
                  </a:lnTo>
                  <a:lnTo>
                    <a:pt x="98" y="144"/>
                  </a:lnTo>
                  <a:lnTo>
                    <a:pt x="92" y="141"/>
                  </a:lnTo>
                  <a:lnTo>
                    <a:pt x="85" y="138"/>
                  </a:lnTo>
                  <a:lnTo>
                    <a:pt x="81" y="136"/>
                  </a:lnTo>
                  <a:lnTo>
                    <a:pt x="77" y="138"/>
                  </a:lnTo>
                  <a:lnTo>
                    <a:pt x="74" y="139"/>
                  </a:lnTo>
                  <a:lnTo>
                    <a:pt x="70" y="142"/>
                  </a:lnTo>
                  <a:lnTo>
                    <a:pt x="65" y="145"/>
                  </a:lnTo>
                  <a:lnTo>
                    <a:pt x="61" y="147"/>
                  </a:lnTo>
                  <a:lnTo>
                    <a:pt x="61" y="147"/>
                  </a:lnTo>
                  <a:lnTo>
                    <a:pt x="61" y="147"/>
                  </a:lnTo>
                  <a:lnTo>
                    <a:pt x="57" y="143"/>
                  </a:lnTo>
                  <a:lnTo>
                    <a:pt x="53" y="140"/>
                  </a:lnTo>
                  <a:lnTo>
                    <a:pt x="51" y="139"/>
                  </a:lnTo>
                  <a:lnTo>
                    <a:pt x="46" y="138"/>
                  </a:lnTo>
                  <a:lnTo>
                    <a:pt x="40" y="136"/>
                  </a:lnTo>
                  <a:lnTo>
                    <a:pt x="34" y="135"/>
                  </a:lnTo>
                  <a:lnTo>
                    <a:pt x="33" y="132"/>
                  </a:lnTo>
                  <a:lnTo>
                    <a:pt x="31" y="129"/>
                  </a:lnTo>
                  <a:lnTo>
                    <a:pt x="30" y="125"/>
                  </a:lnTo>
                  <a:lnTo>
                    <a:pt x="28" y="123"/>
                  </a:lnTo>
                  <a:lnTo>
                    <a:pt x="28" y="123"/>
                  </a:lnTo>
                  <a:lnTo>
                    <a:pt x="23" y="121"/>
                  </a:lnTo>
                  <a:lnTo>
                    <a:pt x="18" y="120"/>
                  </a:lnTo>
                  <a:lnTo>
                    <a:pt x="15" y="121"/>
                  </a:lnTo>
                  <a:lnTo>
                    <a:pt x="14" y="121"/>
                  </a:lnTo>
                  <a:lnTo>
                    <a:pt x="13" y="120"/>
                  </a:lnTo>
                  <a:lnTo>
                    <a:pt x="13" y="119"/>
                  </a:lnTo>
                  <a:lnTo>
                    <a:pt x="12" y="118"/>
                  </a:lnTo>
                  <a:lnTo>
                    <a:pt x="11" y="116"/>
                  </a:lnTo>
                  <a:lnTo>
                    <a:pt x="10" y="113"/>
                  </a:lnTo>
                  <a:lnTo>
                    <a:pt x="10" y="110"/>
                  </a:lnTo>
                  <a:lnTo>
                    <a:pt x="9" y="109"/>
                  </a:lnTo>
                  <a:lnTo>
                    <a:pt x="7" y="105"/>
                  </a:lnTo>
                  <a:lnTo>
                    <a:pt x="4" y="102"/>
                  </a:lnTo>
                  <a:lnTo>
                    <a:pt x="3" y="99"/>
                  </a:lnTo>
                  <a:lnTo>
                    <a:pt x="2" y="98"/>
                  </a:lnTo>
                  <a:lnTo>
                    <a:pt x="3" y="97"/>
                  </a:lnTo>
                  <a:lnTo>
                    <a:pt x="3" y="95"/>
                  </a:lnTo>
                  <a:lnTo>
                    <a:pt x="5" y="93"/>
                  </a:lnTo>
                  <a:lnTo>
                    <a:pt x="7" y="92"/>
                  </a:lnTo>
                  <a:lnTo>
                    <a:pt x="8" y="91"/>
                  </a:lnTo>
                  <a:lnTo>
                    <a:pt x="8" y="88"/>
                  </a:lnTo>
                  <a:lnTo>
                    <a:pt x="7" y="87"/>
                  </a:lnTo>
                  <a:lnTo>
                    <a:pt x="7" y="85"/>
                  </a:lnTo>
                  <a:lnTo>
                    <a:pt x="6" y="83"/>
                  </a:lnTo>
                  <a:lnTo>
                    <a:pt x="6" y="81"/>
                  </a:lnTo>
                  <a:lnTo>
                    <a:pt x="7" y="78"/>
                  </a:lnTo>
                  <a:lnTo>
                    <a:pt x="8" y="75"/>
                  </a:lnTo>
                  <a:lnTo>
                    <a:pt x="7" y="72"/>
                  </a:lnTo>
                  <a:lnTo>
                    <a:pt x="6" y="65"/>
                  </a:lnTo>
                  <a:lnTo>
                    <a:pt x="6" y="58"/>
                  </a:lnTo>
                  <a:lnTo>
                    <a:pt x="6" y="56"/>
                  </a:lnTo>
                  <a:lnTo>
                    <a:pt x="6" y="55"/>
                  </a:lnTo>
                  <a:lnTo>
                    <a:pt x="5" y="53"/>
                  </a:lnTo>
                  <a:lnTo>
                    <a:pt x="4" y="50"/>
                  </a:lnTo>
                  <a:lnTo>
                    <a:pt x="4" y="49"/>
                  </a:lnTo>
                  <a:lnTo>
                    <a:pt x="3" y="47"/>
                  </a:lnTo>
                  <a:lnTo>
                    <a:pt x="1" y="44"/>
                  </a:lnTo>
                  <a:lnTo>
                    <a:pt x="0" y="43"/>
                  </a:lnTo>
                  <a:lnTo>
                    <a:pt x="1" y="42"/>
                  </a:lnTo>
                  <a:lnTo>
                    <a:pt x="2" y="41"/>
                  </a:lnTo>
                  <a:lnTo>
                    <a:pt x="4" y="40"/>
                  </a:lnTo>
                  <a:lnTo>
                    <a:pt x="6" y="40"/>
                  </a:lnTo>
                  <a:lnTo>
                    <a:pt x="7" y="39"/>
                  </a:lnTo>
                  <a:lnTo>
                    <a:pt x="7" y="38"/>
                  </a:lnTo>
                  <a:lnTo>
                    <a:pt x="8" y="36"/>
                  </a:lnTo>
                  <a:lnTo>
                    <a:pt x="9" y="35"/>
                  </a:lnTo>
                  <a:lnTo>
                    <a:pt x="10" y="34"/>
                  </a:lnTo>
                  <a:lnTo>
                    <a:pt x="11" y="33"/>
                  </a:lnTo>
                  <a:lnTo>
                    <a:pt x="10" y="31"/>
                  </a:lnTo>
                  <a:lnTo>
                    <a:pt x="10" y="30"/>
                  </a:lnTo>
                  <a:lnTo>
                    <a:pt x="9" y="27"/>
                  </a:lnTo>
                  <a:lnTo>
                    <a:pt x="9" y="23"/>
                  </a:lnTo>
                  <a:lnTo>
                    <a:pt x="9" y="22"/>
                  </a:lnTo>
                  <a:lnTo>
                    <a:pt x="10" y="22"/>
                  </a:lnTo>
                  <a:lnTo>
                    <a:pt x="10" y="20"/>
                  </a:lnTo>
                  <a:lnTo>
                    <a:pt x="11" y="20"/>
                  </a:lnTo>
                  <a:lnTo>
                    <a:pt x="13" y="20"/>
                  </a:lnTo>
                  <a:lnTo>
                    <a:pt x="13" y="19"/>
                  </a:lnTo>
                  <a:lnTo>
                    <a:pt x="14" y="18"/>
                  </a:lnTo>
                  <a:lnTo>
                    <a:pt x="14" y="17"/>
                  </a:lnTo>
                  <a:lnTo>
                    <a:pt x="15" y="17"/>
                  </a:lnTo>
                  <a:lnTo>
                    <a:pt x="16" y="16"/>
                  </a:lnTo>
                  <a:lnTo>
                    <a:pt x="17" y="15"/>
                  </a:lnTo>
                  <a:lnTo>
                    <a:pt x="18" y="14"/>
                  </a:lnTo>
                  <a:lnTo>
                    <a:pt x="20" y="13"/>
                  </a:lnTo>
                  <a:lnTo>
                    <a:pt x="23" y="12"/>
                  </a:lnTo>
                  <a:lnTo>
                    <a:pt x="25" y="11"/>
                  </a:lnTo>
                  <a:lnTo>
                    <a:pt x="25" y="10"/>
                  </a:lnTo>
                  <a:lnTo>
                    <a:pt x="25" y="9"/>
                  </a:lnTo>
                  <a:lnTo>
                    <a:pt x="24" y="8"/>
                  </a:lnTo>
                  <a:lnTo>
                    <a:pt x="24" y="6"/>
                  </a:lnTo>
                  <a:lnTo>
                    <a:pt x="24" y="4"/>
                  </a:lnTo>
                  <a:lnTo>
                    <a:pt x="24" y="3"/>
                  </a:lnTo>
                  <a:lnTo>
                    <a:pt x="25" y="1"/>
                  </a:lnTo>
                  <a:lnTo>
                    <a:pt x="25" y="0"/>
                  </a:lnTo>
                  <a:lnTo>
                    <a:pt x="26" y="1"/>
                  </a:lnTo>
                  <a:lnTo>
                    <a:pt x="28" y="1"/>
                  </a:lnTo>
                  <a:lnTo>
                    <a:pt x="34" y="5"/>
                  </a:lnTo>
                  <a:lnTo>
                    <a:pt x="35" y="5"/>
                  </a:lnTo>
                  <a:lnTo>
                    <a:pt x="39" y="5"/>
                  </a:lnTo>
                  <a:lnTo>
                    <a:pt x="43" y="4"/>
                  </a:lnTo>
                  <a:lnTo>
                    <a:pt x="45" y="4"/>
                  </a:lnTo>
                  <a:lnTo>
                    <a:pt x="48" y="5"/>
                  </a:lnTo>
                  <a:lnTo>
                    <a:pt x="49" y="5"/>
                  </a:lnTo>
                  <a:lnTo>
                    <a:pt x="51" y="6"/>
                  </a:lnTo>
                  <a:lnTo>
                    <a:pt x="55" y="7"/>
                  </a:lnTo>
                  <a:lnTo>
                    <a:pt x="57" y="7"/>
                  </a:lnTo>
                  <a:lnTo>
                    <a:pt x="59" y="9"/>
                  </a:lnTo>
                  <a:lnTo>
                    <a:pt x="60" y="9"/>
                  </a:lnTo>
                  <a:lnTo>
                    <a:pt x="68" y="11"/>
                  </a:lnTo>
                  <a:lnTo>
                    <a:pt x="69" y="12"/>
                  </a:lnTo>
                  <a:lnTo>
                    <a:pt x="70" y="14"/>
                  </a:lnTo>
                  <a:lnTo>
                    <a:pt x="70" y="17"/>
                  </a:lnTo>
                  <a:lnTo>
                    <a:pt x="71" y="18"/>
                  </a:lnTo>
                  <a:lnTo>
                    <a:pt x="72" y="21"/>
                  </a:lnTo>
                  <a:lnTo>
                    <a:pt x="73" y="23"/>
                  </a:lnTo>
                  <a:lnTo>
                    <a:pt x="74" y="24"/>
                  </a:lnTo>
                  <a:lnTo>
                    <a:pt x="76" y="25"/>
                  </a:lnTo>
                  <a:lnTo>
                    <a:pt x="79" y="27"/>
                  </a:lnTo>
                  <a:lnTo>
                    <a:pt x="83" y="28"/>
                  </a:lnTo>
                  <a:lnTo>
                    <a:pt x="87" y="28"/>
                  </a:lnTo>
                  <a:lnTo>
                    <a:pt x="94" y="30"/>
                  </a:lnTo>
                  <a:lnTo>
                    <a:pt x="100" y="32"/>
                  </a:lnTo>
                  <a:lnTo>
                    <a:pt x="101" y="33"/>
                  </a:lnTo>
                  <a:lnTo>
                    <a:pt x="104" y="34"/>
                  </a:lnTo>
                  <a:lnTo>
                    <a:pt x="110" y="39"/>
                  </a:lnTo>
                  <a:lnTo>
                    <a:pt x="113" y="40"/>
                  </a:lnTo>
                  <a:lnTo>
                    <a:pt x="115" y="41"/>
                  </a:lnTo>
                  <a:lnTo>
                    <a:pt x="117" y="40"/>
                  </a:lnTo>
                  <a:lnTo>
                    <a:pt x="120" y="39"/>
                  </a:lnTo>
                  <a:lnTo>
                    <a:pt x="122" y="38"/>
                  </a:lnTo>
                  <a:lnTo>
                    <a:pt x="125" y="33"/>
                  </a:lnTo>
                  <a:lnTo>
                    <a:pt x="127" y="31"/>
                  </a:lnTo>
                  <a:lnTo>
                    <a:pt x="127" y="30"/>
                  </a:lnTo>
                  <a:lnTo>
                    <a:pt x="127" y="28"/>
                  </a:lnTo>
                  <a:lnTo>
                    <a:pt x="127" y="27"/>
                  </a:lnTo>
                  <a:lnTo>
                    <a:pt x="124" y="24"/>
                  </a:lnTo>
                  <a:lnTo>
                    <a:pt x="124" y="22"/>
                  </a:lnTo>
                  <a:lnTo>
                    <a:pt x="123" y="19"/>
                  </a:lnTo>
                  <a:lnTo>
                    <a:pt x="123" y="16"/>
                  </a:lnTo>
                  <a:lnTo>
                    <a:pt x="124" y="15"/>
                  </a:lnTo>
                  <a:lnTo>
                    <a:pt x="125" y="13"/>
                  </a:lnTo>
                  <a:lnTo>
                    <a:pt x="129" y="10"/>
                  </a:lnTo>
                  <a:lnTo>
                    <a:pt x="131" y="8"/>
                  </a:lnTo>
                  <a:lnTo>
                    <a:pt x="136" y="6"/>
                  </a:lnTo>
                  <a:lnTo>
                    <a:pt x="139" y="6"/>
                  </a:lnTo>
                  <a:lnTo>
                    <a:pt x="140" y="5"/>
                  </a:lnTo>
                  <a:lnTo>
                    <a:pt x="142" y="4"/>
                  </a:lnTo>
                  <a:lnTo>
                    <a:pt x="143" y="4"/>
                  </a:lnTo>
                  <a:lnTo>
                    <a:pt x="145" y="4"/>
                  </a:lnTo>
                  <a:lnTo>
                    <a:pt x="149" y="4"/>
                  </a:lnTo>
                  <a:lnTo>
                    <a:pt x="151" y="4"/>
                  </a:lnTo>
                  <a:lnTo>
                    <a:pt x="153" y="5"/>
                  </a:lnTo>
                  <a:lnTo>
                    <a:pt x="155" y="6"/>
                  </a:lnTo>
                  <a:lnTo>
                    <a:pt x="157" y="7"/>
                  </a:lnTo>
                  <a:lnTo>
                    <a:pt x="159" y="8"/>
                  </a:lnTo>
                  <a:lnTo>
                    <a:pt x="160" y="10"/>
                  </a:lnTo>
                  <a:lnTo>
                    <a:pt x="160" y="11"/>
                  </a:lnTo>
                  <a:lnTo>
                    <a:pt x="160" y="12"/>
                  </a:lnTo>
                  <a:lnTo>
                    <a:pt x="163" y="13"/>
                  </a:lnTo>
                  <a:lnTo>
                    <a:pt x="169" y="14"/>
                  </a:lnTo>
                  <a:lnTo>
                    <a:pt x="170" y="15"/>
                  </a:lnTo>
                  <a:lnTo>
                    <a:pt x="172" y="16"/>
                  </a:lnTo>
                  <a:lnTo>
                    <a:pt x="173" y="16"/>
                  </a:lnTo>
                  <a:lnTo>
                    <a:pt x="177" y="16"/>
                  </a:lnTo>
                  <a:lnTo>
                    <a:pt x="179" y="16"/>
                  </a:lnTo>
                  <a:lnTo>
                    <a:pt x="181" y="16"/>
                  </a:lnTo>
                  <a:lnTo>
                    <a:pt x="182" y="17"/>
                  </a:lnTo>
                  <a:lnTo>
                    <a:pt x="183" y="18"/>
                  </a:lnTo>
                  <a:lnTo>
                    <a:pt x="184" y="20"/>
                  </a:lnTo>
                  <a:lnTo>
                    <a:pt x="185" y="2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7" name="Freeform 1383"/>
            <p:cNvSpPr>
              <a:spLocks/>
            </p:cNvSpPr>
            <p:nvPr/>
          </p:nvSpPr>
          <p:spPr bwMode="auto">
            <a:xfrm>
              <a:off x="4252913" y="1531938"/>
              <a:ext cx="79375" cy="90488"/>
            </a:xfrm>
            <a:custGeom>
              <a:avLst/>
              <a:gdLst>
                <a:gd name="T0" fmla="*/ 37 w 50"/>
                <a:gd name="T1" fmla="*/ 13 h 57"/>
                <a:gd name="T2" fmla="*/ 39 w 50"/>
                <a:gd name="T3" fmla="*/ 21 h 57"/>
                <a:gd name="T4" fmla="*/ 39 w 50"/>
                <a:gd name="T5" fmla="*/ 23 h 57"/>
                <a:gd name="T6" fmla="*/ 35 w 50"/>
                <a:gd name="T7" fmla="*/ 27 h 57"/>
                <a:gd name="T8" fmla="*/ 37 w 50"/>
                <a:gd name="T9" fmla="*/ 28 h 57"/>
                <a:gd name="T10" fmla="*/ 39 w 50"/>
                <a:gd name="T11" fmla="*/ 30 h 57"/>
                <a:gd name="T12" fmla="*/ 42 w 50"/>
                <a:gd name="T13" fmla="*/ 30 h 57"/>
                <a:gd name="T14" fmla="*/ 44 w 50"/>
                <a:gd name="T15" fmla="*/ 32 h 57"/>
                <a:gd name="T16" fmla="*/ 45 w 50"/>
                <a:gd name="T17" fmla="*/ 35 h 57"/>
                <a:gd name="T18" fmla="*/ 48 w 50"/>
                <a:gd name="T19" fmla="*/ 37 h 57"/>
                <a:gd name="T20" fmla="*/ 49 w 50"/>
                <a:gd name="T21" fmla="*/ 37 h 57"/>
                <a:gd name="T22" fmla="*/ 49 w 50"/>
                <a:gd name="T23" fmla="*/ 42 h 57"/>
                <a:gd name="T24" fmla="*/ 49 w 50"/>
                <a:gd name="T25" fmla="*/ 45 h 57"/>
                <a:gd name="T26" fmla="*/ 48 w 50"/>
                <a:gd name="T27" fmla="*/ 47 h 57"/>
                <a:gd name="T28" fmla="*/ 47 w 50"/>
                <a:gd name="T29" fmla="*/ 51 h 57"/>
                <a:gd name="T30" fmla="*/ 48 w 50"/>
                <a:gd name="T31" fmla="*/ 57 h 57"/>
                <a:gd name="T32" fmla="*/ 39 w 50"/>
                <a:gd name="T33" fmla="*/ 54 h 57"/>
                <a:gd name="T34" fmla="*/ 22 w 50"/>
                <a:gd name="T35" fmla="*/ 41 h 57"/>
                <a:gd name="T36" fmla="*/ 11 w 50"/>
                <a:gd name="T37" fmla="*/ 31 h 57"/>
                <a:gd name="T38" fmla="*/ 8 w 50"/>
                <a:gd name="T39" fmla="*/ 28 h 57"/>
                <a:gd name="T40" fmla="*/ 0 w 50"/>
                <a:gd name="T41" fmla="*/ 22 h 57"/>
                <a:gd name="T42" fmla="*/ 3 w 50"/>
                <a:gd name="T43" fmla="*/ 17 h 57"/>
                <a:gd name="T44" fmla="*/ 6 w 50"/>
                <a:gd name="T45" fmla="*/ 14 h 57"/>
                <a:gd name="T46" fmla="*/ 10 w 50"/>
                <a:gd name="T47" fmla="*/ 10 h 57"/>
                <a:gd name="T48" fmla="*/ 12 w 50"/>
                <a:gd name="T49" fmla="*/ 5 h 57"/>
                <a:gd name="T50" fmla="*/ 14 w 50"/>
                <a:gd name="T51" fmla="*/ 3 h 57"/>
                <a:gd name="T52" fmla="*/ 15 w 50"/>
                <a:gd name="T53" fmla="*/ 0 h 57"/>
                <a:gd name="T54" fmla="*/ 17 w 50"/>
                <a:gd name="T55" fmla="*/ 1 h 57"/>
                <a:gd name="T56" fmla="*/ 20 w 50"/>
                <a:gd name="T57" fmla="*/ 0 h 57"/>
                <a:gd name="T58" fmla="*/ 21 w 50"/>
                <a:gd name="T59" fmla="*/ 1 h 57"/>
                <a:gd name="T60" fmla="*/ 22 w 50"/>
                <a:gd name="T61" fmla="*/ 1 h 57"/>
                <a:gd name="T62" fmla="*/ 23 w 50"/>
                <a:gd name="T63" fmla="*/ 2 h 57"/>
                <a:gd name="T64" fmla="*/ 24 w 50"/>
                <a:gd name="T65" fmla="*/ 5 h 57"/>
                <a:gd name="T66" fmla="*/ 24 w 50"/>
                <a:gd name="T67" fmla="*/ 6 h 57"/>
                <a:gd name="T68" fmla="*/ 24 w 50"/>
                <a:gd name="T69" fmla="*/ 8 h 57"/>
                <a:gd name="T70" fmla="*/ 26 w 50"/>
                <a:gd name="T71" fmla="*/ 11 h 57"/>
                <a:gd name="T72" fmla="*/ 26 w 50"/>
                <a:gd name="T73" fmla="*/ 14 h 57"/>
                <a:gd name="T74" fmla="*/ 24 w 50"/>
                <a:gd name="T75" fmla="*/ 15 h 57"/>
                <a:gd name="T76" fmla="*/ 27 w 50"/>
                <a:gd name="T77" fmla="*/ 15 h 57"/>
                <a:gd name="T78" fmla="*/ 29 w 50"/>
                <a:gd name="T79" fmla="*/ 17 h 57"/>
                <a:gd name="T80" fmla="*/ 31 w 50"/>
                <a:gd name="T81" fmla="*/ 17 h 57"/>
                <a:gd name="T82" fmla="*/ 32 w 50"/>
                <a:gd name="T83" fmla="*/ 17 h 57"/>
                <a:gd name="T84" fmla="*/ 33 w 50"/>
                <a:gd name="T85" fmla="*/ 14 h 57"/>
                <a:gd name="T86" fmla="*/ 34 w 50"/>
                <a:gd name="T87" fmla="*/ 12 h 57"/>
                <a:gd name="T88" fmla="*/ 35 w 50"/>
                <a:gd name="T89" fmla="*/ 11 h 57"/>
                <a:gd name="T90" fmla="*/ 36 w 50"/>
                <a:gd name="T91" fmla="*/ 1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 h="57">
                  <a:moveTo>
                    <a:pt x="37" y="13"/>
                  </a:moveTo>
                  <a:lnTo>
                    <a:pt x="37" y="13"/>
                  </a:lnTo>
                  <a:lnTo>
                    <a:pt x="37" y="13"/>
                  </a:lnTo>
                  <a:lnTo>
                    <a:pt x="38" y="15"/>
                  </a:lnTo>
                  <a:lnTo>
                    <a:pt x="39" y="19"/>
                  </a:lnTo>
                  <a:lnTo>
                    <a:pt x="39" y="21"/>
                  </a:lnTo>
                  <a:lnTo>
                    <a:pt x="39" y="21"/>
                  </a:lnTo>
                  <a:lnTo>
                    <a:pt x="39" y="22"/>
                  </a:lnTo>
                  <a:lnTo>
                    <a:pt x="39" y="23"/>
                  </a:lnTo>
                  <a:lnTo>
                    <a:pt x="38" y="24"/>
                  </a:lnTo>
                  <a:lnTo>
                    <a:pt x="35" y="27"/>
                  </a:lnTo>
                  <a:lnTo>
                    <a:pt x="35" y="27"/>
                  </a:lnTo>
                  <a:lnTo>
                    <a:pt x="36" y="28"/>
                  </a:lnTo>
                  <a:lnTo>
                    <a:pt x="37" y="28"/>
                  </a:lnTo>
                  <a:lnTo>
                    <a:pt x="37" y="28"/>
                  </a:lnTo>
                  <a:lnTo>
                    <a:pt x="38" y="28"/>
                  </a:lnTo>
                  <a:lnTo>
                    <a:pt x="38" y="29"/>
                  </a:lnTo>
                  <a:lnTo>
                    <a:pt x="39" y="30"/>
                  </a:lnTo>
                  <a:lnTo>
                    <a:pt x="40" y="30"/>
                  </a:lnTo>
                  <a:lnTo>
                    <a:pt x="41" y="30"/>
                  </a:lnTo>
                  <a:lnTo>
                    <a:pt x="42" y="30"/>
                  </a:lnTo>
                  <a:lnTo>
                    <a:pt x="43" y="30"/>
                  </a:lnTo>
                  <a:lnTo>
                    <a:pt x="44" y="31"/>
                  </a:lnTo>
                  <a:lnTo>
                    <a:pt x="44" y="32"/>
                  </a:lnTo>
                  <a:lnTo>
                    <a:pt x="44" y="33"/>
                  </a:lnTo>
                  <a:lnTo>
                    <a:pt x="45" y="33"/>
                  </a:lnTo>
                  <a:lnTo>
                    <a:pt x="45" y="35"/>
                  </a:lnTo>
                  <a:lnTo>
                    <a:pt x="46" y="36"/>
                  </a:lnTo>
                  <a:lnTo>
                    <a:pt x="47" y="36"/>
                  </a:lnTo>
                  <a:lnTo>
                    <a:pt x="48" y="37"/>
                  </a:lnTo>
                  <a:lnTo>
                    <a:pt x="49" y="37"/>
                  </a:lnTo>
                  <a:lnTo>
                    <a:pt x="49" y="37"/>
                  </a:lnTo>
                  <a:lnTo>
                    <a:pt x="49" y="37"/>
                  </a:lnTo>
                  <a:lnTo>
                    <a:pt x="49" y="40"/>
                  </a:lnTo>
                  <a:lnTo>
                    <a:pt x="50" y="41"/>
                  </a:lnTo>
                  <a:lnTo>
                    <a:pt x="49" y="42"/>
                  </a:lnTo>
                  <a:lnTo>
                    <a:pt x="49" y="42"/>
                  </a:lnTo>
                  <a:lnTo>
                    <a:pt x="49" y="44"/>
                  </a:lnTo>
                  <a:lnTo>
                    <a:pt x="49" y="45"/>
                  </a:lnTo>
                  <a:lnTo>
                    <a:pt x="48" y="47"/>
                  </a:lnTo>
                  <a:lnTo>
                    <a:pt x="48" y="47"/>
                  </a:lnTo>
                  <a:lnTo>
                    <a:pt x="48" y="47"/>
                  </a:lnTo>
                  <a:lnTo>
                    <a:pt x="48" y="48"/>
                  </a:lnTo>
                  <a:lnTo>
                    <a:pt x="47" y="50"/>
                  </a:lnTo>
                  <a:lnTo>
                    <a:pt x="47" y="51"/>
                  </a:lnTo>
                  <a:lnTo>
                    <a:pt x="47" y="54"/>
                  </a:lnTo>
                  <a:lnTo>
                    <a:pt x="47" y="57"/>
                  </a:lnTo>
                  <a:lnTo>
                    <a:pt x="48" y="57"/>
                  </a:lnTo>
                  <a:lnTo>
                    <a:pt x="46" y="57"/>
                  </a:lnTo>
                  <a:lnTo>
                    <a:pt x="42" y="55"/>
                  </a:lnTo>
                  <a:lnTo>
                    <a:pt x="39" y="54"/>
                  </a:lnTo>
                  <a:lnTo>
                    <a:pt x="29" y="48"/>
                  </a:lnTo>
                  <a:lnTo>
                    <a:pt x="26" y="45"/>
                  </a:lnTo>
                  <a:lnTo>
                    <a:pt x="22" y="41"/>
                  </a:lnTo>
                  <a:lnTo>
                    <a:pt x="14" y="33"/>
                  </a:lnTo>
                  <a:lnTo>
                    <a:pt x="13" y="32"/>
                  </a:lnTo>
                  <a:lnTo>
                    <a:pt x="11" y="31"/>
                  </a:lnTo>
                  <a:lnTo>
                    <a:pt x="9" y="30"/>
                  </a:lnTo>
                  <a:lnTo>
                    <a:pt x="8" y="30"/>
                  </a:lnTo>
                  <a:lnTo>
                    <a:pt x="8" y="28"/>
                  </a:lnTo>
                  <a:lnTo>
                    <a:pt x="6" y="26"/>
                  </a:lnTo>
                  <a:lnTo>
                    <a:pt x="2" y="25"/>
                  </a:lnTo>
                  <a:lnTo>
                    <a:pt x="0" y="22"/>
                  </a:lnTo>
                  <a:lnTo>
                    <a:pt x="0" y="21"/>
                  </a:lnTo>
                  <a:lnTo>
                    <a:pt x="1" y="19"/>
                  </a:lnTo>
                  <a:lnTo>
                    <a:pt x="3" y="17"/>
                  </a:lnTo>
                  <a:lnTo>
                    <a:pt x="4" y="16"/>
                  </a:lnTo>
                  <a:lnTo>
                    <a:pt x="5" y="15"/>
                  </a:lnTo>
                  <a:lnTo>
                    <a:pt x="6" y="14"/>
                  </a:lnTo>
                  <a:lnTo>
                    <a:pt x="7" y="13"/>
                  </a:lnTo>
                  <a:lnTo>
                    <a:pt x="10" y="11"/>
                  </a:lnTo>
                  <a:lnTo>
                    <a:pt x="10" y="10"/>
                  </a:lnTo>
                  <a:lnTo>
                    <a:pt x="10" y="8"/>
                  </a:lnTo>
                  <a:lnTo>
                    <a:pt x="11" y="6"/>
                  </a:lnTo>
                  <a:lnTo>
                    <a:pt x="12" y="5"/>
                  </a:lnTo>
                  <a:lnTo>
                    <a:pt x="13" y="5"/>
                  </a:lnTo>
                  <a:lnTo>
                    <a:pt x="14" y="4"/>
                  </a:lnTo>
                  <a:lnTo>
                    <a:pt x="14" y="3"/>
                  </a:lnTo>
                  <a:lnTo>
                    <a:pt x="14" y="1"/>
                  </a:lnTo>
                  <a:lnTo>
                    <a:pt x="14" y="0"/>
                  </a:lnTo>
                  <a:lnTo>
                    <a:pt x="15" y="0"/>
                  </a:lnTo>
                  <a:lnTo>
                    <a:pt x="16" y="0"/>
                  </a:lnTo>
                  <a:lnTo>
                    <a:pt x="17" y="0"/>
                  </a:lnTo>
                  <a:lnTo>
                    <a:pt x="17" y="1"/>
                  </a:lnTo>
                  <a:lnTo>
                    <a:pt x="17" y="1"/>
                  </a:lnTo>
                  <a:lnTo>
                    <a:pt x="20" y="0"/>
                  </a:lnTo>
                  <a:lnTo>
                    <a:pt x="20" y="0"/>
                  </a:lnTo>
                  <a:lnTo>
                    <a:pt x="21" y="0"/>
                  </a:lnTo>
                  <a:lnTo>
                    <a:pt x="21" y="1"/>
                  </a:lnTo>
                  <a:lnTo>
                    <a:pt x="21" y="1"/>
                  </a:lnTo>
                  <a:lnTo>
                    <a:pt x="21" y="0"/>
                  </a:lnTo>
                  <a:lnTo>
                    <a:pt x="22" y="0"/>
                  </a:lnTo>
                  <a:lnTo>
                    <a:pt x="22" y="1"/>
                  </a:lnTo>
                  <a:lnTo>
                    <a:pt x="22" y="1"/>
                  </a:lnTo>
                  <a:lnTo>
                    <a:pt x="22" y="2"/>
                  </a:lnTo>
                  <a:lnTo>
                    <a:pt x="23" y="2"/>
                  </a:lnTo>
                  <a:lnTo>
                    <a:pt x="24" y="2"/>
                  </a:lnTo>
                  <a:lnTo>
                    <a:pt x="24" y="3"/>
                  </a:lnTo>
                  <a:lnTo>
                    <a:pt x="24" y="5"/>
                  </a:lnTo>
                  <a:lnTo>
                    <a:pt x="24" y="5"/>
                  </a:lnTo>
                  <a:lnTo>
                    <a:pt x="24" y="6"/>
                  </a:lnTo>
                  <a:lnTo>
                    <a:pt x="24" y="6"/>
                  </a:lnTo>
                  <a:lnTo>
                    <a:pt x="24" y="7"/>
                  </a:lnTo>
                  <a:lnTo>
                    <a:pt x="24" y="7"/>
                  </a:lnTo>
                  <a:lnTo>
                    <a:pt x="24" y="8"/>
                  </a:lnTo>
                  <a:lnTo>
                    <a:pt x="24" y="9"/>
                  </a:lnTo>
                  <a:lnTo>
                    <a:pt x="26" y="10"/>
                  </a:lnTo>
                  <a:lnTo>
                    <a:pt x="26" y="11"/>
                  </a:lnTo>
                  <a:lnTo>
                    <a:pt x="26" y="12"/>
                  </a:lnTo>
                  <a:lnTo>
                    <a:pt x="26" y="13"/>
                  </a:lnTo>
                  <a:lnTo>
                    <a:pt x="26" y="14"/>
                  </a:lnTo>
                  <a:lnTo>
                    <a:pt x="24" y="14"/>
                  </a:lnTo>
                  <a:lnTo>
                    <a:pt x="24" y="15"/>
                  </a:lnTo>
                  <a:lnTo>
                    <a:pt x="24" y="15"/>
                  </a:lnTo>
                  <a:lnTo>
                    <a:pt x="26" y="15"/>
                  </a:lnTo>
                  <a:lnTo>
                    <a:pt x="26" y="15"/>
                  </a:lnTo>
                  <a:lnTo>
                    <a:pt x="27" y="15"/>
                  </a:lnTo>
                  <a:lnTo>
                    <a:pt x="28" y="16"/>
                  </a:lnTo>
                  <a:lnTo>
                    <a:pt x="29" y="17"/>
                  </a:lnTo>
                  <a:lnTo>
                    <a:pt x="29" y="17"/>
                  </a:lnTo>
                  <a:lnTo>
                    <a:pt x="29" y="18"/>
                  </a:lnTo>
                  <a:lnTo>
                    <a:pt x="30" y="17"/>
                  </a:lnTo>
                  <a:lnTo>
                    <a:pt x="31" y="17"/>
                  </a:lnTo>
                  <a:lnTo>
                    <a:pt x="31" y="17"/>
                  </a:lnTo>
                  <a:lnTo>
                    <a:pt x="31" y="17"/>
                  </a:lnTo>
                  <a:lnTo>
                    <a:pt x="32" y="17"/>
                  </a:lnTo>
                  <a:lnTo>
                    <a:pt x="32" y="16"/>
                  </a:lnTo>
                  <a:lnTo>
                    <a:pt x="33" y="15"/>
                  </a:lnTo>
                  <a:lnTo>
                    <a:pt x="33" y="14"/>
                  </a:lnTo>
                  <a:lnTo>
                    <a:pt x="34" y="14"/>
                  </a:lnTo>
                  <a:lnTo>
                    <a:pt x="34" y="13"/>
                  </a:lnTo>
                  <a:lnTo>
                    <a:pt x="34" y="12"/>
                  </a:lnTo>
                  <a:lnTo>
                    <a:pt x="34" y="12"/>
                  </a:lnTo>
                  <a:lnTo>
                    <a:pt x="35" y="11"/>
                  </a:lnTo>
                  <a:lnTo>
                    <a:pt x="35" y="11"/>
                  </a:lnTo>
                  <a:lnTo>
                    <a:pt x="36" y="11"/>
                  </a:lnTo>
                  <a:lnTo>
                    <a:pt x="36" y="12"/>
                  </a:lnTo>
                  <a:lnTo>
                    <a:pt x="36" y="13"/>
                  </a:lnTo>
                  <a:lnTo>
                    <a:pt x="37" y="1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8" name="Freeform 1384"/>
            <p:cNvSpPr>
              <a:spLocks/>
            </p:cNvSpPr>
            <p:nvPr/>
          </p:nvSpPr>
          <p:spPr bwMode="auto">
            <a:xfrm>
              <a:off x="4981575" y="2347913"/>
              <a:ext cx="44450" cy="46038"/>
            </a:xfrm>
            <a:custGeom>
              <a:avLst/>
              <a:gdLst>
                <a:gd name="T0" fmla="*/ 18 w 28"/>
                <a:gd name="T1" fmla="*/ 22 h 29"/>
                <a:gd name="T2" fmla="*/ 17 w 28"/>
                <a:gd name="T3" fmla="*/ 22 h 29"/>
                <a:gd name="T4" fmla="*/ 16 w 28"/>
                <a:gd name="T5" fmla="*/ 22 h 29"/>
                <a:gd name="T6" fmla="*/ 14 w 28"/>
                <a:gd name="T7" fmla="*/ 23 h 29"/>
                <a:gd name="T8" fmla="*/ 12 w 28"/>
                <a:gd name="T9" fmla="*/ 27 h 29"/>
                <a:gd name="T10" fmla="*/ 11 w 28"/>
                <a:gd name="T11" fmla="*/ 28 h 29"/>
                <a:gd name="T12" fmla="*/ 10 w 28"/>
                <a:gd name="T13" fmla="*/ 29 h 29"/>
                <a:gd name="T14" fmla="*/ 7 w 28"/>
                <a:gd name="T15" fmla="*/ 29 h 29"/>
                <a:gd name="T16" fmla="*/ 6 w 28"/>
                <a:gd name="T17" fmla="*/ 27 h 29"/>
                <a:gd name="T18" fmla="*/ 5 w 28"/>
                <a:gd name="T19" fmla="*/ 26 h 29"/>
                <a:gd name="T20" fmla="*/ 4 w 28"/>
                <a:gd name="T21" fmla="*/ 25 h 29"/>
                <a:gd name="T22" fmla="*/ 3 w 28"/>
                <a:gd name="T23" fmla="*/ 25 h 29"/>
                <a:gd name="T24" fmla="*/ 3 w 28"/>
                <a:gd name="T25" fmla="*/ 24 h 29"/>
                <a:gd name="T26" fmla="*/ 3 w 28"/>
                <a:gd name="T27" fmla="*/ 22 h 29"/>
                <a:gd name="T28" fmla="*/ 2 w 28"/>
                <a:gd name="T29" fmla="*/ 20 h 29"/>
                <a:gd name="T30" fmla="*/ 1 w 28"/>
                <a:gd name="T31" fmla="*/ 17 h 29"/>
                <a:gd name="T32" fmla="*/ 0 w 28"/>
                <a:gd name="T33" fmla="*/ 15 h 29"/>
                <a:gd name="T34" fmla="*/ 2 w 28"/>
                <a:gd name="T35" fmla="*/ 14 h 29"/>
                <a:gd name="T36" fmla="*/ 4 w 28"/>
                <a:gd name="T37" fmla="*/ 13 h 29"/>
                <a:gd name="T38" fmla="*/ 5 w 28"/>
                <a:gd name="T39" fmla="*/ 10 h 29"/>
                <a:gd name="T40" fmla="*/ 6 w 28"/>
                <a:gd name="T41" fmla="*/ 9 h 29"/>
                <a:gd name="T42" fmla="*/ 8 w 28"/>
                <a:gd name="T43" fmla="*/ 7 h 29"/>
                <a:gd name="T44" fmla="*/ 10 w 28"/>
                <a:gd name="T45" fmla="*/ 5 h 29"/>
                <a:gd name="T46" fmla="*/ 13 w 28"/>
                <a:gd name="T47" fmla="*/ 3 h 29"/>
                <a:gd name="T48" fmla="*/ 18 w 28"/>
                <a:gd name="T49" fmla="*/ 1 h 29"/>
                <a:gd name="T50" fmla="*/ 19 w 28"/>
                <a:gd name="T51" fmla="*/ 0 h 29"/>
                <a:gd name="T52" fmla="*/ 20 w 28"/>
                <a:gd name="T53" fmla="*/ 1 h 29"/>
                <a:gd name="T54" fmla="*/ 21 w 28"/>
                <a:gd name="T55" fmla="*/ 3 h 29"/>
                <a:gd name="T56" fmla="*/ 24 w 28"/>
                <a:gd name="T57" fmla="*/ 4 h 29"/>
                <a:gd name="T58" fmla="*/ 26 w 28"/>
                <a:gd name="T59" fmla="*/ 7 h 29"/>
                <a:gd name="T60" fmla="*/ 28 w 28"/>
                <a:gd name="T61" fmla="*/ 7 h 29"/>
                <a:gd name="T62" fmla="*/ 28 w 28"/>
                <a:gd name="T63" fmla="*/ 9 h 29"/>
                <a:gd name="T64" fmla="*/ 28 w 28"/>
                <a:gd name="T65" fmla="*/ 10 h 29"/>
                <a:gd name="T66" fmla="*/ 27 w 28"/>
                <a:gd name="T67" fmla="*/ 15 h 29"/>
                <a:gd name="T68" fmla="*/ 26 w 28"/>
                <a:gd name="T69" fmla="*/ 16 h 29"/>
                <a:gd name="T70" fmla="*/ 25 w 28"/>
                <a:gd name="T71" fmla="*/ 18 h 29"/>
                <a:gd name="T72" fmla="*/ 24 w 28"/>
                <a:gd name="T73" fmla="*/ 20 h 29"/>
                <a:gd name="T74" fmla="*/ 21 w 28"/>
                <a:gd name="T75"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 h="29">
                  <a:moveTo>
                    <a:pt x="19" y="22"/>
                  </a:moveTo>
                  <a:lnTo>
                    <a:pt x="18" y="22"/>
                  </a:lnTo>
                  <a:lnTo>
                    <a:pt x="18" y="22"/>
                  </a:lnTo>
                  <a:lnTo>
                    <a:pt x="17" y="22"/>
                  </a:lnTo>
                  <a:lnTo>
                    <a:pt x="16" y="22"/>
                  </a:lnTo>
                  <a:lnTo>
                    <a:pt x="16" y="22"/>
                  </a:lnTo>
                  <a:lnTo>
                    <a:pt x="15" y="23"/>
                  </a:lnTo>
                  <a:lnTo>
                    <a:pt x="14" y="23"/>
                  </a:lnTo>
                  <a:lnTo>
                    <a:pt x="12" y="26"/>
                  </a:lnTo>
                  <a:lnTo>
                    <a:pt x="12" y="27"/>
                  </a:lnTo>
                  <a:lnTo>
                    <a:pt x="12" y="28"/>
                  </a:lnTo>
                  <a:lnTo>
                    <a:pt x="11" y="28"/>
                  </a:lnTo>
                  <a:lnTo>
                    <a:pt x="11" y="29"/>
                  </a:lnTo>
                  <a:lnTo>
                    <a:pt x="10" y="29"/>
                  </a:lnTo>
                  <a:lnTo>
                    <a:pt x="9" y="29"/>
                  </a:lnTo>
                  <a:lnTo>
                    <a:pt x="7" y="29"/>
                  </a:lnTo>
                  <a:lnTo>
                    <a:pt x="6" y="28"/>
                  </a:lnTo>
                  <a:lnTo>
                    <a:pt x="6" y="27"/>
                  </a:lnTo>
                  <a:lnTo>
                    <a:pt x="5" y="26"/>
                  </a:lnTo>
                  <a:lnTo>
                    <a:pt x="5" y="26"/>
                  </a:lnTo>
                  <a:lnTo>
                    <a:pt x="5" y="25"/>
                  </a:lnTo>
                  <a:lnTo>
                    <a:pt x="4" y="25"/>
                  </a:lnTo>
                  <a:lnTo>
                    <a:pt x="4" y="25"/>
                  </a:lnTo>
                  <a:lnTo>
                    <a:pt x="3" y="25"/>
                  </a:lnTo>
                  <a:lnTo>
                    <a:pt x="3" y="24"/>
                  </a:lnTo>
                  <a:lnTo>
                    <a:pt x="3" y="24"/>
                  </a:lnTo>
                  <a:lnTo>
                    <a:pt x="3" y="23"/>
                  </a:lnTo>
                  <a:lnTo>
                    <a:pt x="3" y="22"/>
                  </a:lnTo>
                  <a:lnTo>
                    <a:pt x="2" y="21"/>
                  </a:lnTo>
                  <a:lnTo>
                    <a:pt x="2" y="20"/>
                  </a:lnTo>
                  <a:lnTo>
                    <a:pt x="1" y="18"/>
                  </a:lnTo>
                  <a:lnTo>
                    <a:pt x="1" y="17"/>
                  </a:lnTo>
                  <a:lnTo>
                    <a:pt x="0" y="16"/>
                  </a:lnTo>
                  <a:lnTo>
                    <a:pt x="0" y="15"/>
                  </a:lnTo>
                  <a:lnTo>
                    <a:pt x="1" y="15"/>
                  </a:lnTo>
                  <a:lnTo>
                    <a:pt x="2" y="14"/>
                  </a:lnTo>
                  <a:lnTo>
                    <a:pt x="3" y="14"/>
                  </a:lnTo>
                  <a:lnTo>
                    <a:pt x="4" y="13"/>
                  </a:lnTo>
                  <a:lnTo>
                    <a:pt x="5" y="11"/>
                  </a:lnTo>
                  <a:lnTo>
                    <a:pt x="5" y="10"/>
                  </a:lnTo>
                  <a:lnTo>
                    <a:pt x="6" y="10"/>
                  </a:lnTo>
                  <a:lnTo>
                    <a:pt x="6" y="9"/>
                  </a:lnTo>
                  <a:lnTo>
                    <a:pt x="7" y="8"/>
                  </a:lnTo>
                  <a:lnTo>
                    <a:pt x="8" y="7"/>
                  </a:lnTo>
                  <a:lnTo>
                    <a:pt x="9" y="5"/>
                  </a:lnTo>
                  <a:lnTo>
                    <a:pt x="10" y="5"/>
                  </a:lnTo>
                  <a:lnTo>
                    <a:pt x="11" y="4"/>
                  </a:lnTo>
                  <a:lnTo>
                    <a:pt x="13" y="3"/>
                  </a:lnTo>
                  <a:lnTo>
                    <a:pt x="15" y="2"/>
                  </a:lnTo>
                  <a:lnTo>
                    <a:pt x="18" y="1"/>
                  </a:lnTo>
                  <a:lnTo>
                    <a:pt x="19" y="1"/>
                  </a:lnTo>
                  <a:lnTo>
                    <a:pt x="19" y="0"/>
                  </a:lnTo>
                  <a:lnTo>
                    <a:pt x="20" y="1"/>
                  </a:lnTo>
                  <a:lnTo>
                    <a:pt x="20" y="1"/>
                  </a:lnTo>
                  <a:lnTo>
                    <a:pt x="20" y="2"/>
                  </a:lnTo>
                  <a:lnTo>
                    <a:pt x="21" y="3"/>
                  </a:lnTo>
                  <a:lnTo>
                    <a:pt x="22" y="3"/>
                  </a:lnTo>
                  <a:lnTo>
                    <a:pt x="24" y="4"/>
                  </a:lnTo>
                  <a:lnTo>
                    <a:pt x="25" y="5"/>
                  </a:lnTo>
                  <a:lnTo>
                    <a:pt x="26" y="7"/>
                  </a:lnTo>
                  <a:lnTo>
                    <a:pt x="27" y="7"/>
                  </a:lnTo>
                  <a:lnTo>
                    <a:pt x="28" y="7"/>
                  </a:lnTo>
                  <a:lnTo>
                    <a:pt x="28" y="8"/>
                  </a:lnTo>
                  <a:lnTo>
                    <a:pt x="28" y="9"/>
                  </a:lnTo>
                  <a:lnTo>
                    <a:pt x="28" y="10"/>
                  </a:lnTo>
                  <a:lnTo>
                    <a:pt x="28" y="10"/>
                  </a:lnTo>
                  <a:lnTo>
                    <a:pt x="28" y="13"/>
                  </a:lnTo>
                  <a:lnTo>
                    <a:pt x="27" y="15"/>
                  </a:lnTo>
                  <a:lnTo>
                    <a:pt x="26" y="15"/>
                  </a:lnTo>
                  <a:lnTo>
                    <a:pt x="26" y="16"/>
                  </a:lnTo>
                  <a:lnTo>
                    <a:pt x="25" y="16"/>
                  </a:lnTo>
                  <a:lnTo>
                    <a:pt x="25" y="18"/>
                  </a:lnTo>
                  <a:lnTo>
                    <a:pt x="24" y="19"/>
                  </a:lnTo>
                  <a:lnTo>
                    <a:pt x="24" y="20"/>
                  </a:lnTo>
                  <a:lnTo>
                    <a:pt x="22" y="21"/>
                  </a:lnTo>
                  <a:lnTo>
                    <a:pt x="21" y="21"/>
                  </a:lnTo>
                  <a:lnTo>
                    <a:pt x="19" y="2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9" name="Freeform 1385"/>
            <p:cNvSpPr>
              <a:spLocks/>
            </p:cNvSpPr>
            <p:nvPr/>
          </p:nvSpPr>
          <p:spPr bwMode="auto">
            <a:xfrm>
              <a:off x="5124450" y="954088"/>
              <a:ext cx="25400" cy="36513"/>
            </a:xfrm>
            <a:custGeom>
              <a:avLst/>
              <a:gdLst>
                <a:gd name="T0" fmla="*/ 9 w 16"/>
                <a:gd name="T1" fmla="*/ 18 h 23"/>
                <a:gd name="T2" fmla="*/ 9 w 16"/>
                <a:gd name="T3" fmla="*/ 18 h 23"/>
                <a:gd name="T4" fmla="*/ 8 w 16"/>
                <a:gd name="T5" fmla="*/ 19 h 23"/>
                <a:gd name="T6" fmla="*/ 8 w 16"/>
                <a:gd name="T7" fmla="*/ 19 h 23"/>
                <a:gd name="T8" fmla="*/ 6 w 16"/>
                <a:gd name="T9" fmla="*/ 20 h 23"/>
                <a:gd name="T10" fmla="*/ 6 w 16"/>
                <a:gd name="T11" fmla="*/ 21 h 23"/>
                <a:gd name="T12" fmla="*/ 6 w 16"/>
                <a:gd name="T13" fmla="*/ 20 h 23"/>
                <a:gd name="T14" fmla="*/ 5 w 16"/>
                <a:gd name="T15" fmla="*/ 20 h 23"/>
                <a:gd name="T16" fmla="*/ 5 w 16"/>
                <a:gd name="T17" fmla="*/ 22 h 23"/>
                <a:gd name="T18" fmla="*/ 4 w 16"/>
                <a:gd name="T19" fmla="*/ 23 h 23"/>
                <a:gd name="T20" fmla="*/ 2 w 16"/>
                <a:gd name="T21" fmla="*/ 23 h 23"/>
                <a:gd name="T22" fmla="*/ 1 w 16"/>
                <a:gd name="T23" fmla="*/ 23 h 23"/>
                <a:gd name="T24" fmla="*/ 0 w 16"/>
                <a:gd name="T25" fmla="*/ 23 h 23"/>
                <a:gd name="T26" fmla="*/ 0 w 16"/>
                <a:gd name="T27" fmla="*/ 22 h 23"/>
                <a:gd name="T28" fmla="*/ 1 w 16"/>
                <a:gd name="T29" fmla="*/ 20 h 23"/>
                <a:gd name="T30" fmla="*/ 1 w 16"/>
                <a:gd name="T31" fmla="*/ 18 h 23"/>
                <a:gd name="T32" fmla="*/ 2 w 16"/>
                <a:gd name="T33" fmla="*/ 17 h 23"/>
                <a:gd name="T34" fmla="*/ 4 w 16"/>
                <a:gd name="T35" fmla="*/ 11 h 23"/>
                <a:gd name="T36" fmla="*/ 5 w 16"/>
                <a:gd name="T37" fmla="*/ 9 h 23"/>
                <a:gd name="T38" fmla="*/ 5 w 16"/>
                <a:gd name="T39" fmla="*/ 6 h 23"/>
                <a:gd name="T40" fmla="*/ 7 w 16"/>
                <a:gd name="T41" fmla="*/ 3 h 23"/>
                <a:gd name="T42" fmla="*/ 8 w 16"/>
                <a:gd name="T43" fmla="*/ 3 h 23"/>
                <a:gd name="T44" fmla="*/ 8 w 16"/>
                <a:gd name="T45" fmla="*/ 2 h 23"/>
                <a:gd name="T46" fmla="*/ 8 w 16"/>
                <a:gd name="T47" fmla="*/ 1 h 23"/>
                <a:gd name="T48" fmla="*/ 10 w 16"/>
                <a:gd name="T49" fmla="*/ 1 h 23"/>
                <a:gd name="T50" fmla="*/ 11 w 16"/>
                <a:gd name="T51" fmla="*/ 1 h 23"/>
                <a:gd name="T52" fmla="*/ 12 w 16"/>
                <a:gd name="T53" fmla="*/ 0 h 23"/>
                <a:gd name="T54" fmla="*/ 13 w 16"/>
                <a:gd name="T55" fmla="*/ 0 h 23"/>
                <a:gd name="T56" fmla="*/ 13 w 16"/>
                <a:gd name="T57" fmla="*/ 1 h 23"/>
                <a:gd name="T58" fmla="*/ 13 w 16"/>
                <a:gd name="T59" fmla="*/ 2 h 23"/>
                <a:gd name="T60" fmla="*/ 12 w 16"/>
                <a:gd name="T61" fmla="*/ 2 h 23"/>
                <a:gd name="T62" fmla="*/ 12 w 16"/>
                <a:gd name="T63" fmla="*/ 2 h 23"/>
                <a:gd name="T64" fmla="*/ 13 w 16"/>
                <a:gd name="T65" fmla="*/ 3 h 23"/>
                <a:gd name="T66" fmla="*/ 14 w 16"/>
                <a:gd name="T67" fmla="*/ 3 h 23"/>
                <a:gd name="T68" fmla="*/ 14 w 16"/>
                <a:gd name="T69" fmla="*/ 3 h 23"/>
                <a:gd name="T70" fmla="*/ 16 w 16"/>
                <a:gd name="T71" fmla="*/ 6 h 23"/>
                <a:gd name="T72" fmla="*/ 15 w 16"/>
                <a:gd name="T73" fmla="*/ 7 h 23"/>
                <a:gd name="T74" fmla="*/ 15 w 16"/>
                <a:gd name="T75" fmla="*/ 8 h 23"/>
                <a:gd name="T76" fmla="*/ 14 w 16"/>
                <a:gd name="T77" fmla="*/ 9 h 23"/>
                <a:gd name="T78" fmla="*/ 13 w 16"/>
                <a:gd name="T79" fmla="*/ 9 h 23"/>
                <a:gd name="T80" fmla="*/ 13 w 16"/>
                <a:gd name="T81" fmla="*/ 10 h 23"/>
                <a:gd name="T82" fmla="*/ 13 w 16"/>
                <a:gd name="T83" fmla="*/ 10 h 23"/>
                <a:gd name="T84" fmla="*/ 13 w 16"/>
                <a:gd name="T85" fmla="*/ 11 h 23"/>
                <a:gd name="T86" fmla="*/ 14 w 16"/>
                <a:gd name="T87" fmla="*/ 11 h 23"/>
                <a:gd name="T88" fmla="*/ 14 w 16"/>
                <a:gd name="T89" fmla="*/ 11 h 23"/>
                <a:gd name="T90" fmla="*/ 14 w 16"/>
                <a:gd name="T91" fmla="*/ 13 h 23"/>
                <a:gd name="T92" fmla="*/ 13 w 16"/>
                <a:gd name="T93" fmla="*/ 11 h 23"/>
                <a:gd name="T94" fmla="*/ 12 w 16"/>
                <a:gd name="T95" fmla="*/ 11 h 23"/>
                <a:gd name="T96" fmla="*/ 11 w 16"/>
                <a:gd name="T97" fmla="*/ 11 h 23"/>
                <a:gd name="T98" fmla="*/ 11 w 16"/>
                <a:gd name="T99" fmla="*/ 13 h 23"/>
                <a:gd name="T100" fmla="*/ 10 w 16"/>
                <a:gd name="T101" fmla="*/ 13 h 23"/>
                <a:gd name="T102" fmla="*/ 10 w 16"/>
                <a:gd name="T103" fmla="*/ 14 h 23"/>
                <a:gd name="T104" fmla="*/ 10 w 16"/>
                <a:gd name="T105" fmla="*/ 14 h 23"/>
                <a:gd name="T106" fmla="*/ 9 w 16"/>
                <a:gd name="T107" fmla="*/ 15 h 23"/>
                <a:gd name="T108" fmla="*/ 10 w 16"/>
                <a:gd name="T109" fmla="*/ 15 h 23"/>
                <a:gd name="T110" fmla="*/ 10 w 16"/>
                <a:gd name="T111" fmla="*/ 16 h 23"/>
                <a:gd name="T112" fmla="*/ 11 w 16"/>
                <a:gd name="T113" fmla="*/ 16 h 23"/>
                <a:gd name="T114" fmla="*/ 10 w 16"/>
                <a:gd name="T115" fmla="*/ 16 h 23"/>
                <a:gd name="T116" fmla="*/ 10 w 16"/>
                <a:gd name="T117" fmla="*/ 17 h 23"/>
                <a:gd name="T118" fmla="*/ 9 w 16"/>
                <a:gd name="T119" fmla="*/ 17 h 23"/>
                <a:gd name="T120" fmla="*/ 9 w 16"/>
                <a:gd name="T121" fmla="*/ 17 h 23"/>
                <a:gd name="T122" fmla="*/ 9 w 16"/>
                <a:gd name="T123"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 h="23">
                  <a:moveTo>
                    <a:pt x="9" y="18"/>
                  </a:moveTo>
                  <a:lnTo>
                    <a:pt x="9" y="18"/>
                  </a:lnTo>
                  <a:lnTo>
                    <a:pt x="8" y="19"/>
                  </a:lnTo>
                  <a:lnTo>
                    <a:pt x="8" y="19"/>
                  </a:lnTo>
                  <a:lnTo>
                    <a:pt x="6" y="20"/>
                  </a:lnTo>
                  <a:lnTo>
                    <a:pt x="6" y="21"/>
                  </a:lnTo>
                  <a:lnTo>
                    <a:pt x="6" y="20"/>
                  </a:lnTo>
                  <a:lnTo>
                    <a:pt x="5" y="20"/>
                  </a:lnTo>
                  <a:lnTo>
                    <a:pt x="5" y="22"/>
                  </a:lnTo>
                  <a:lnTo>
                    <a:pt x="4" y="23"/>
                  </a:lnTo>
                  <a:lnTo>
                    <a:pt x="2" y="23"/>
                  </a:lnTo>
                  <a:lnTo>
                    <a:pt x="1" y="23"/>
                  </a:lnTo>
                  <a:lnTo>
                    <a:pt x="0" y="23"/>
                  </a:lnTo>
                  <a:lnTo>
                    <a:pt x="0" y="22"/>
                  </a:lnTo>
                  <a:lnTo>
                    <a:pt x="1" y="20"/>
                  </a:lnTo>
                  <a:lnTo>
                    <a:pt x="1" y="18"/>
                  </a:lnTo>
                  <a:lnTo>
                    <a:pt x="2" y="17"/>
                  </a:lnTo>
                  <a:lnTo>
                    <a:pt x="4" y="11"/>
                  </a:lnTo>
                  <a:lnTo>
                    <a:pt x="5" y="9"/>
                  </a:lnTo>
                  <a:lnTo>
                    <a:pt x="5" y="6"/>
                  </a:lnTo>
                  <a:lnTo>
                    <a:pt x="7" y="3"/>
                  </a:lnTo>
                  <a:lnTo>
                    <a:pt x="8" y="3"/>
                  </a:lnTo>
                  <a:lnTo>
                    <a:pt x="8" y="2"/>
                  </a:lnTo>
                  <a:lnTo>
                    <a:pt x="8" y="1"/>
                  </a:lnTo>
                  <a:lnTo>
                    <a:pt x="10" y="1"/>
                  </a:lnTo>
                  <a:lnTo>
                    <a:pt x="11" y="1"/>
                  </a:lnTo>
                  <a:lnTo>
                    <a:pt x="12" y="0"/>
                  </a:lnTo>
                  <a:lnTo>
                    <a:pt x="13" y="0"/>
                  </a:lnTo>
                  <a:lnTo>
                    <a:pt x="13" y="1"/>
                  </a:lnTo>
                  <a:lnTo>
                    <a:pt x="13" y="2"/>
                  </a:lnTo>
                  <a:lnTo>
                    <a:pt x="12" y="2"/>
                  </a:lnTo>
                  <a:lnTo>
                    <a:pt x="12" y="2"/>
                  </a:lnTo>
                  <a:lnTo>
                    <a:pt x="13" y="3"/>
                  </a:lnTo>
                  <a:lnTo>
                    <a:pt x="14" y="3"/>
                  </a:lnTo>
                  <a:lnTo>
                    <a:pt x="14" y="3"/>
                  </a:lnTo>
                  <a:lnTo>
                    <a:pt x="16" y="6"/>
                  </a:lnTo>
                  <a:lnTo>
                    <a:pt x="15" y="7"/>
                  </a:lnTo>
                  <a:lnTo>
                    <a:pt x="15" y="8"/>
                  </a:lnTo>
                  <a:lnTo>
                    <a:pt x="14" y="9"/>
                  </a:lnTo>
                  <a:lnTo>
                    <a:pt x="13" y="9"/>
                  </a:lnTo>
                  <a:lnTo>
                    <a:pt x="13" y="10"/>
                  </a:lnTo>
                  <a:lnTo>
                    <a:pt x="13" y="10"/>
                  </a:lnTo>
                  <a:lnTo>
                    <a:pt x="13" y="11"/>
                  </a:lnTo>
                  <a:lnTo>
                    <a:pt x="14" y="11"/>
                  </a:lnTo>
                  <a:lnTo>
                    <a:pt x="14" y="11"/>
                  </a:lnTo>
                  <a:lnTo>
                    <a:pt x="14" y="13"/>
                  </a:lnTo>
                  <a:lnTo>
                    <a:pt x="13" y="11"/>
                  </a:lnTo>
                  <a:lnTo>
                    <a:pt x="12" y="11"/>
                  </a:lnTo>
                  <a:lnTo>
                    <a:pt x="11" y="11"/>
                  </a:lnTo>
                  <a:lnTo>
                    <a:pt x="11" y="13"/>
                  </a:lnTo>
                  <a:lnTo>
                    <a:pt x="10" y="13"/>
                  </a:lnTo>
                  <a:lnTo>
                    <a:pt x="10" y="14"/>
                  </a:lnTo>
                  <a:lnTo>
                    <a:pt x="10" y="14"/>
                  </a:lnTo>
                  <a:lnTo>
                    <a:pt x="9" y="15"/>
                  </a:lnTo>
                  <a:lnTo>
                    <a:pt x="10" y="15"/>
                  </a:lnTo>
                  <a:lnTo>
                    <a:pt x="10" y="16"/>
                  </a:lnTo>
                  <a:lnTo>
                    <a:pt x="11" y="16"/>
                  </a:lnTo>
                  <a:lnTo>
                    <a:pt x="10" y="16"/>
                  </a:lnTo>
                  <a:lnTo>
                    <a:pt x="10" y="17"/>
                  </a:lnTo>
                  <a:lnTo>
                    <a:pt x="9" y="17"/>
                  </a:lnTo>
                  <a:lnTo>
                    <a:pt x="9" y="17"/>
                  </a:lnTo>
                  <a:lnTo>
                    <a:pt x="9" y="1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0" name="Freeform 1386"/>
            <p:cNvSpPr>
              <a:spLocks/>
            </p:cNvSpPr>
            <p:nvPr/>
          </p:nvSpPr>
          <p:spPr bwMode="auto">
            <a:xfrm>
              <a:off x="4813300" y="452438"/>
              <a:ext cx="115888" cy="49213"/>
            </a:xfrm>
            <a:custGeom>
              <a:avLst/>
              <a:gdLst>
                <a:gd name="T0" fmla="*/ 63 w 73"/>
                <a:gd name="T1" fmla="*/ 7 h 31"/>
                <a:gd name="T2" fmla="*/ 67 w 73"/>
                <a:gd name="T3" fmla="*/ 9 h 31"/>
                <a:gd name="T4" fmla="*/ 67 w 73"/>
                <a:gd name="T5" fmla="*/ 11 h 31"/>
                <a:gd name="T6" fmla="*/ 66 w 73"/>
                <a:gd name="T7" fmla="*/ 14 h 31"/>
                <a:gd name="T8" fmla="*/ 66 w 73"/>
                <a:gd name="T9" fmla="*/ 16 h 31"/>
                <a:gd name="T10" fmla="*/ 69 w 73"/>
                <a:gd name="T11" fmla="*/ 16 h 31"/>
                <a:gd name="T12" fmla="*/ 70 w 73"/>
                <a:gd name="T13" fmla="*/ 19 h 31"/>
                <a:gd name="T14" fmla="*/ 72 w 73"/>
                <a:gd name="T15" fmla="*/ 20 h 31"/>
                <a:gd name="T16" fmla="*/ 73 w 73"/>
                <a:gd name="T17" fmla="*/ 24 h 31"/>
                <a:gd name="T18" fmla="*/ 73 w 73"/>
                <a:gd name="T19" fmla="*/ 25 h 31"/>
                <a:gd name="T20" fmla="*/ 69 w 73"/>
                <a:gd name="T21" fmla="*/ 28 h 31"/>
                <a:gd name="T22" fmla="*/ 68 w 73"/>
                <a:gd name="T23" fmla="*/ 29 h 31"/>
                <a:gd name="T24" fmla="*/ 65 w 73"/>
                <a:gd name="T25" fmla="*/ 29 h 31"/>
                <a:gd name="T26" fmla="*/ 61 w 73"/>
                <a:gd name="T27" fmla="*/ 31 h 31"/>
                <a:gd name="T28" fmla="*/ 59 w 73"/>
                <a:gd name="T29" fmla="*/ 31 h 31"/>
                <a:gd name="T30" fmla="*/ 54 w 73"/>
                <a:gd name="T31" fmla="*/ 30 h 31"/>
                <a:gd name="T32" fmla="*/ 51 w 73"/>
                <a:gd name="T33" fmla="*/ 28 h 31"/>
                <a:gd name="T34" fmla="*/ 47 w 73"/>
                <a:gd name="T35" fmla="*/ 25 h 31"/>
                <a:gd name="T36" fmla="*/ 40 w 73"/>
                <a:gd name="T37" fmla="*/ 23 h 31"/>
                <a:gd name="T38" fmla="*/ 38 w 73"/>
                <a:gd name="T39" fmla="*/ 22 h 31"/>
                <a:gd name="T40" fmla="*/ 35 w 73"/>
                <a:gd name="T41" fmla="*/ 23 h 31"/>
                <a:gd name="T42" fmla="*/ 31 w 73"/>
                <a:gd name="T43" fmla="*/ 23 h 31"/>
                <a:gd name="T44" fmla="*/ 27 w 73"/>
                <a:gd name="T45" fmla="*/ 23 h 31"/>
                <a:gd name="T46" fmla="*/ 20 w 73"/>
                <a:gd name="T47" fmla="*/ 23 h 31"/>
                <a:gd name="T48" fmla="*/ 17 w 73"/>
                <a:gd name="T49" fmla="*/ 22 h 31"/>
                <a:gd name="T50" fmla="*/ 11 w 73"/>
                <a:gd name="T51" fmla="*/ 22 h 31"/>
                <a:gd name="T52" fmla="*/ 7 w 73"/>
                <a:gd name="T53" fmla="*/ 23 h 31"/>
                <a:gd name="T54" fmla="*/ 0 w 73"/>
                <a:gd name="T55" fmla="*/ 24 h 31"/>
                <a:gd name="T56" fmla="*/ 2 w 73"/>
                <a:gd name="T57" fmla="*/ 15 h 31"/>
                <a:gd name="T58" fmla="*/ 3 w 73"/>
                <a:gd name="T59" fmla="*/ 10 h 31"/>
                <a:gd name="T60" fmla="*/ 7 w 73"/>
                <a:gd name="T61" fmla="*/ 6 h 31"/>
                <a:gd name="T62" fmla="*/ 13 w 73"/>
                <a:gd name="T63" fmla="*/ 5 h 31"/>
                <a:gd name="T64" fmla="*/ 19 w 73"/>
                <a:gd name="T65" fmla="*/ 9 h 31"/>
                <a:gd name="T66" fmla="*/ 29 w 73"/>
                <a:gd name="T67" fmla="*/ 14 h 31"/>
                <a:gd name="T68" fmla="*/ 32 w 73"/>
                <a:gd name="T69" fmla="*/ 10 h 31"/>
                <a:gd name="T70" fmla="*/ 31 w 73"/>
                <a:gd name="T71" fmla="*/ 3 h 31"/>
                <a:gd name="T72" fmla="*/ 32 w 73"/>
                <a:gd name="T73" fmla="*/ 2 h 31"/>
                <a:gd name="T74" fmla="*/ 36 w 73"/>
                <a:gd name="T75" fmla="*/ 1 h 31"/>
                <a:gd name="T76" fmla="*/ 39 w 73"/>
                <a:gd name="T77" fmla="*/ 1 h 31"/>
                <a:gd name="T78" fmla="*/ 39 w 73"/>
                <a:gd name="T79" fmla="*/ 0 h 31"/>
                <a:gd name="T80" fmla="*/ 43 w 73"/>
                <a:gd name="T81" fmla="*/ 1 h 31"/>
                <a:gd name="T82" fmla="*/ 45 w 73"/>
                <a:gd name="T83" fmla="*/ 2 h 31"/>
                <a:gd name="T84" fmla="*/ 47 w 73"/>
                <a:gd name="T85" fmla="*/ 3 h 31"/>
                <a:gd name="T86" fmla="*/ 52 w 73"/>
                <a:gd name="T87" fmla="*/ 6 h 31"/>
                <a:gd name="T88" fmla="*/ 56 w 73"/>
                <a:gd name="T89" fmla="*/ 6 h 31"/>
                <a:gd name="T90" fmla="*/ 60 w 73"/>
                <a:gd name="T91"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 h="31">
                  <a:moveTo>
                    <a:pt x="62" y="7"/>
                  </a:moveTo>
                  <a:lnTo>
                    <a:pt x="63" y="7"/>
                  </a:lnTo>
                  <a:lnTo>
                    <a:pt x="63" y="7"/>
                  </a:lnTo>
                  <a:lnTo>
                    <a:pt x="64" y="8"/>
                  </a:lnTo>
                  <a:lnTo>
                    <a:pt x="65" y="9"/>
                  </a:lnTo>
                  <a:lnTo>
                    <a:pt x="67" y="9"/>
                  </a:lnTo>
                  <a:lnTo>
                    <a:pt x="67" y="10"/>
                  </a:lnTo>
                  <a:lnTo>
                    <a:pt x="67" y="10"/>
                  </a:lnTo>
                  <a:lnTo>
                    <a:pt x="67" y="11"/>
                  </a:lnTo>
                  <a:lnTo>
                    <a:pt x="67" y="11"/>
                  </a:lnTo>
                  <a:lnTo>
                    <a:pt x="67" y="13"/>
                  </a:lnTo>
                  <a:lnTo>
                    <a:pt x="66" y="14"/>
                  </a:lnTo>
                  <a:lnTo>
                    <a:pt x="67" y="14"/>
                  </a:lnTo>
                  <a:lnTo>
                    <a:pt x="66" y="16"/>
                  </a:lnTo>
                  <a:lnTo>
                    <a:pt x="66" y="16"/>
                  </a:lnTo>
                  <a:lnTo>
                    <a:pt x="68" y="16"/>
                  </a:lnTo>
                  <a:lnTo>
                    <a:pt x="68" y="16"/>
                  </a:lnTo>
                  <a:lnTo>
                    <a:pt x="69" y="16"/>
                  </a:lnTo>
                  <a:lnTo>
                    <a:pt x="69" y="17"/>
                  </a:lnTo>
                  <a:lnTo>
                    <a:pt x="69" y="18"/>
                  </a:lnTo>
                  <a:lnTo>
                    <a:pt x="70" y="19"/>
                  </a:lnTo>
                  <a:lnTo>
                    <a:pt x="70" y="19"/>
                  </a:lnTo>
                  <a:lnTo>
                    <a:pt x="71" y="20"/>
                  </a:lnTo>
                  <a:lnTo>
                    <a:pt x="72" y="20"/>
                  </a:lnTo>
                  <a:lnTo>
                    <a:pt x="73" y="22"/>
                  </a:lnTo>
                  <a:lnTo>
                    <a:pt x="73" y="23"/>
                  </a:lnTo>
                  <a:lnTo>
                    <a:pt x="73" y="24"/>
                  </a:lnTo>
                  <a:lnTo>
                    <a:pt x="73" y="24"/>
                  </a:lnTo>
                  <a:lnTo>
                    <a:pt x="73" y="25"/>
                  </a:lnTo>
                  <a:lnTo>
                    <a:pt x="73" y="25"/>
                  </a:lnTo>
                  <a:lnTo>
                    <a:pt x="72" y="25"/>
                  </a:lnTo>
                  <a:lnTo>
                    <a:pt x="71" y="26"/>
                  </a:lnTo>
                  <a:lnTo>
                    <a:pt x="69" y="28"/>
                  </a:lnTo>
                  <a:lnTo>
                    <a:pt x="68" y="28"/>
                  </a:lnTo>
                  <a:lnTo>
                    <a:pt x="68" y="29"/>
                  </a:lnTo>
                  <a:lnTo>
                    <a:pt x="68" y="29"/>
                  </a:lnTo>
                  <a:lnTo>
                    <a:pt x="67" y="29"/>
                  </a:lnTo>
                  <a:lnTo>
                    <a:pt x="67" y="29"/>
                  </a:lnTo>
                  <a:lnTo>
                    <a:pt x="65" y="29"/>
                  </a:lnTo>
                  <a:lnTo>
                    <a:pt x="63" y="29"/>
                  </a:lnTo>
                  <a:lnTo>
                    <a:pt x="62" y="29"/>
                  </a:lnTo>
                  <a:lnTo>
                    <a:pt x="61" y="31"/>
                  </a:lnTo>
                  <a:lnTo>
                    <a:pt x="60" y="31"/>
                  </a:lnTo>
                  <a:lnTo>
                    <a:pt x="59" y="31"/>
                  </a:lnTo>
                  <a:lnTo>
                    <a:pt x="59" y="31"/>
                  </a:lnTo>
                  <a:lnTo>
                    <a:pt x="57" y="31"/>
                  </a:lnTo>
                  <a:lnTo>
                    <a:pt x="56" y="31"/>
                  </a:lnTo>
                  <a:lnTo>
                    <a:pt x="54" y="30"/>
                  </a:lnTo>
                  <a:lnTo>
                    <a:pt x="53" y="29"/>
                  </a:lnTo>
                  <a:lnTo>
                    <a:pt x="52" y="28"/>
                  </a:lnTo>
                  <a:lnTo>
                    <a:pt x="51" y="28"/>
                  </a:lnTo>
                  <a:lnTo>
                    <a:pt x="50" y="27"/>
                  </a:lnTo>
                  <a:lnTo>
                    <a:pt x="47" y="26"/>
                  </a:lnTo>
                  <a:lnTo>
                    <a:pt x="47" y="25"/>
                  </a:lnTo>
                  <a:lnTo>
                    <a:pt x="43" y="25"/>
                  </a:lnTo>
                  <a:lnTo>
                    <a:pt x="41" y="24"/>
                  </a:lnTo>
                  <a:lnTo>
                    <a:pt x="40" y="23"/>
                  </a:lnTo>
                  <a:lnTo>
                    <a:pt x="39" y="22"/>
                  </a:lnTo>
                  <a:lnTo>
                    <a:pt x="39" y="22"/>
                  </a:lnTo>
                  <a:lnTo>
                    <a:pt x="38" y="22"/>
                  </a:lnTo>
                  <a:lnTo>
                    <a:pt x="37" y="22"/>
                  </a:lnTo>
                  <a:lnTo>
                    <a:pt x="36" y="23"/>
                  </a:lnTo>
                  <a:lnTo>
                    <a:pt x="35" y="23"/>
                  </a:lnTo>
                  <a:lnTo>
                    <a:pt x="34" y="23"/>
                  </a:lnTo>
                  <a:lnTo>
                    <a:pt x="32" y="24"/>
                  </a:lnTo>
                  <a:lnTo>
                    <a:pt x="31" y="23"/>
                  </a:lnTo>
                  <a:lnTo>
                    <a:pt x="29" y="23"/>
                  </a:lnTo>
                  <a:lnTo>
                    <a:pt x="28" y="23"/>
                  </a:lnTo>
                  <a:lnTo>
                    <a:pt x="27" y="23"/>
                  </a:lnTo>
                  <a:lnTo>
                    <a:pt x="22" y="22"/>
                  </a:lnTo>
                  <a:lnTo>
                    <a:pt x="21" y="23"/>
                  </a:lnTo>
                  <a:lnTo>
                    <a:pt x="20" y="23"/>
                  </a:lnTo>
                  <a:lnTo>
                    <a:pt x="19" y="22"/>
                  </a:lnTo>
                  <a:lnTo>
                    <a:pt x="18" y="22"/>
                  </a:lnTo>
                  <a:lnTo>
                    <a:pt x="17" y="22"/>
                  </a:lnTo>
                  <a:lnTo>
                    <a:pt x="16" y="22"/>
                  </a:lnTo>
                  <a:lnTo>
                    <a:pt x="13" y="22"/>
                  </a:lnTo>
                  <a:lnTo>
                    <a:pt x="11" y="22"/>
                  </a:lnTo>
                  <a:lnTo>
                    <a:pt x="10" y="22"/>
                  </a:lnTo>
                  <a:lnTo>
                    <a:pt x="7" y="23"/>
                  </a:lnTo>
                  <a:lnTo>
                    <a:pt x="7" y="23"/>
                  </a:lnTo>
                  <a:lnTo>
                    <a:pt x="3" y="24"/>
                  </a:lnTo>
                  <a:lnTo>
                    <a:pt x="1" y="26"/>
                  </a:lnTo>
                  <a:lnTo>
                    <a:pt x="0" y="24"/>
                  </a:lnTo>
                  <a:lnTo>
                    <a:pt x="0" y="19"/>
                  </a:lnTo>
                  <a:lnTo>
                    <a:pt x="0" y="16"/>
                  </a:lnTo>
                  <a:lnTo>
                    <a:pt x="2" y="15"/>
                  </a:lnTo>
                  <a:lnTo>
                    <a:pt x="2" y="14"/>
                  </a:lnTo>
                  <a:lnTo>
                    <a:pt x="3" y="13"/>
                  </a:lnTo>
                  <a:lnTo>
                    <a:pt x="3" y="10"/>
                  </a:lnTo>
                  <a:lnTo>
                    <a:pt x="3" y="9"/>
                  </a:lnTo>
                  <a:lnTo>
                    <a:pt x="5" y="6"/>
                  </a:lnTo>
                  <a:lnTo>
                    <a:pt x="7" y="6"/>
                  </a:lnTo>
                  <a:lnTo>
                    <a:pt x="10" y="5"/>
                  </a:lnTo>
                  <a:lnTo>
                    <a:pt x="13" y="4"/>
                  </a:lnTo>
                  <a:lnTo>
                    <a:pt x="13" y="5"/>
                  </a:lnTo>
                  <a:lnTo>
                    <a:pt x="14" y="6"/>
                  </a:lnTo>
                  <a:lnTo>
                    <a:pt x="18" y="8"/>
                  </a:lnTo>
                  <a:lnTo>
                    <a:pt x="19" y="9"/>
                  </a:lnTo>
                  <a:lnTo>
                    <a:pt x="21" y="13"/>
                  </a:lnTo>
                  <a:lnTo>
                    <a:pt x="26" y="15"/>
                  </a:lnTo>
                  <a:lnTo>
                    <a:pt x="29" y="14"/>
                  </a:lnTo>
                  <a:lnTo>
                    <a:pt x="30" y="13"/>
                  </a:lnTo>
                  <a:lnTo>
                    <a:pt x="32" y="11"/>
                  </a:lnTo>
                  <a:lnTo>
                    <a:pt x="32" y="10"/>
                  </a:lnTo>
                  <a:lnTo>
                    <a:pt x="32" y="9"/>
                  </a:lnTo>
                  <a:lnTo>
                    <a:pt x="31" y="5"/>
                  </a:lnTo>
                  <a:lnTo>
                    <a:pt x="31" y="3"/>
                  </a:lnTo>
                  <a:lnTo>
                    <a:pt x="31" y="2"/>
                  </a:lnTo>
                  <a:lnTo>
                    <a:pt x="31" y="2"/>
                  </a:lnTo>
                  <a:lnTo>
                    <a:pt x="32" y="2"/>
                  </a:lnTo>
                  <a:lnTo>
                    <a:pt x="35" y="1"/>
                  </a:lnTo>
                  <a:lnTo>
                    <a:pt x="35" y="1"/>
                  </a:lnTo>
                  <a:lnTo>
                    <a:pt x="36" y="1"/>
                  </a:lnTo>
                  <a:lnTo>
                    <a:pt x="38" y="0"/>
                  </a:lnTo>
                  <a:lnTo>
                    <a:pt x="38" y="0"/>
                  </a:lnTo>
                  <a:lnTo>
                    <a:pt x="39" y="1"/>
                  </a:lnTo>
                  <a:lnTo>
                    <a:pt x="39" y="1"/>
                  </a:lnTo>
                  <a:lnTo>
                    <a:pt x="39" y="1"/>
                  </a:lnTo>
                  <a:lnTo>
                    <a:pt x="39" y="0"/>
                  </a:lnTo>
                  <a:lnTo>
                    <a:pt x="39" y="0"/>
                  </a:lnTo>
                  <a:lnTo>
                    <a:pt x="40" y="0"/>
                  </a:lnTo>
                  <a:lnTo>
                    <a:pt x="43" y="1"/>
                  </a:lnTo>
                  <a:lnTo>
                    <a:pt x="43" y="2"/>
                  </a:lnTo>
                  <a:lnTo>
                    <a:pt x="44" y="2"/>
                  </a:lnTo>
                  <a:lnTo>
                    <a:pt x="45" y="2"/>
                  </a:lnTo>
                  <a:lnTo>
                    <a:pt x="47" y="3"/>
                  </a:lnTo>
                  <a:lnTo>
                    <a:pt x="47" y="3"/>
                  </a:lnTo>
                  <a:lnTo>
                    <a:pt x="47" y="3"/>
                  </a:lnTo>
                  <a:lnTo>
                    <a:pt x="49" y="5"/>
                  </a:lnTo>
                  <a:lnTo>
                    <a:pt x="50" y="6"/>
                  </a:lnTo>
                  <a:lnTo>
                    <a:pt x="52" y="6"/>
                  </a:lnTo>
                  <a:lnTo>
                    <a:pt x="53" y="7"/>
                  </a:lnTo>
                  <a:lnTo>
                    <a:pt x="55" y="6"/>
                  </a:lnTo>
                  <a:lnTo>
                    <a:pt x="56" y="6"/>
                  </a:lnTo>
                  <a:lnTo>
                    <a:pt x="57" y="6"/>
                  </a:lnTo>
                  <a:lnTo>
                    <a:pt x="59" y="6"/>
                  </a:lnTo>
                  <a:lnTo>
                    <a:pt x="60" y="6"/>
                  </a:lnTo>
                  <a:lnTo>
                    <a:pt x="62" y="7"/>
                  </a:lnTo>
                  <a:lnTo>
                    <a:pt x="62" y="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Freeform 1387"/>
            <p:cNvSpPr>
              <a:spLocks/>
            </p:cNvSpPr>
            <p:nvPr/>
          </p:nvSpPr>
          <p:spPr bwMode="auto">
            <a:xfrm>
              <a:off x="6388100" y="1222376"/>
              <a:ext cx="161925" cy="188913"/>
            </a:xfrm>
            <a:custGeom>
              <a:avLst/>
              <a:gdLst>
                <a:gd name="T0" fmla="*/ 27 w 102"/>
                <a:gd name="T1" fmla="*/ 9 h 119"/>
                <a:gd name="T2" fmla="*/ 29 w 102"/>
                <a:gd name="T3" fmla="*/ 10 h 119"/>
                <a:gd name="T4" fmla="*/ 32 w 102"/>
                <a:gd name="T5" fmla="*/ 13 h 119"/>
                <a:gd name="T6" fmla="*/ 36 w 102"/>
                <a:gd name="T7" fmla="*/ 24 h 119"/>
                <a:gd name="T8" fmla="*/ 46 w 102"/>
                <a:gd name="T9" fmla="*/ 22 h 119"/>
                <a:gd name="T10" fmla="*/ 54 w 102"/>
                <a:gd name="T11" fmla="*/ 27 h 119"/>
                <a:gd name="T12" fmla="*/ 55 w 102"/>
                <a:gd name="T13" fmla="*/ 30 h 119"/>
                <a:gd name="T14" fmla="*/ 58 w 102"/>
                <a:gd name="T15" fmla="*/ 33 h 119"/>
                <a:gd name="T16" fmla="*/ 56 w 102"/>
                <a:gd name="T17" fmla="*/ 40 h 119"/>
                <a:gd name="T18" fmla="*/ 49 w 102"/>
                <a:gd name="T19" fmla="*/ 41 h 119"/>
                <a:gd name="T20" fmla="*/ 49 w 102"/>
                <a:gd name="T21" fmla="*/ 45 h 119"/>
                <a:gd name="T22" fmla="*/ 64 w 102"/>
                <a:gd name="T23" fmla="*/ 53 h 119"/>
                <a:gd name="T24" fmla="*/ 66 w 102"/>
                <a:gd name="T25" fmla="*/ 58 h 119"/>
                <a:gd name="T26" fmla="*/ 72 w 102"/>
                <a:gd name="T27" fmla="*/ 64 h 119"/>
                <a:gd name="T28" fmla="*/ 81 w 102"/>
                <a:gd name="T29" fmla="*/ 74 h 119"/>
                <a:gd name="T30" fmla="*/ 86 w 102"/>
                <a:gd name="T31" fmla="*/ 81 h 119"/>
                <a:gd name="T32" fmla="*/ 90 w 102"/>
                <a:gd name="T33" fmla="*/ 83 h 119"/>
                <a:gd name="T34" fmla="*/ 96 w 102"/>
                <a:gd name="T35" fmla="*/ 90 h 119"/>
                <a:gd name="T36" fmla="*/ 95 w 102"/>
                <a:gd name="T37" fmla="*/ 94 h 119"/>
                <a:gd name="T38" fmla="*/ 101 w 102"/>
                <a:gd name="T39" fmla="*/ 100 h 119"/>
                <a:gd name="T40" fmla="*/ 101 w 102"/>
                <a:gd name="T41" fmla="*/ 106 h 119"/>
                <a:gd name="T42" fmla="*/ 99 w 102"/>
                <a:gd name="T43" fmla="*/ 110 h 119"/>
                <a:gd name="T44" fmla="*/ 95 w 102"/>
                <a:gd name="T45" fmla="*/ 114 h 119"/>
                <a:gd name="T46" fmla="*/ 90 w 102"/>
                <a:gd name="T47" fmla="*/ 111 h 119"/>
                <a:gd name="T48" fmla="*/ 86 w 102"/>
                <a:gd name="T49" fmla="*/ 113 h 119"/>
                <a:gd name="T50" fmla="*/ 84 w 102"/>
                <a:gd name="T51" fmla="*/ 119 h 119"/>
                <a:gd name="T52" fmla="*/ 75 w 102"/>
                <a:gd name="T53" fmla="*/ 117 h 119"/>
                <a:gd name="T54" fmla="*/ 75 w 102"/>
                <a:gd name="T55" fmla="*/ 112 h 119"/>
                <a:gd name="T56" fmla="*/ 76 w 102"/>
                <a:gd name="T57" fmla="*/ 104 h 119"/>
                <a:gd name="T58" fmla="*/ 76 w 102"/>
                <a:gd name="T59" fmla="*/ 97 h 119"/>
                <a:gd name="T60" fmla="*/ 73 w 102"/>
                <a:gd name="T61" fmla="*/ 92 h 119"/>
                <a:gd name="T62" fmla="*/ 65 w 102"/>
                <a:gd name="T63" fmla="*/ 84 h 119"/>
                <a:gd name="T64" fmla="*/ 60 w 102"/>
                <a:gd name="T65" fmla="*/ 68 h 119"/>
                <a:gd name="T66" fmla="*/ 49 w 102"/>
                <a:gd name="T67" fmla="*/ 59 h 119"/>
                <a:gd name="T68" fmla="*/ 43 w 102"/>
                <a:gd name="T69" fmla="*/ 59 h 119"/>
                <a:gd name="T70" fmla="*/ 40 w 102"/>
                <a:gd name="T71" fmla="*/ 63 h 119"/>
                <a:gd name="T72" fmla="*/ 36 w 102"/>
                <a:gd name="T73" fmla="*/ 66 h 119"/>
                <a:gd name="T74" fmla="*/ 31 w 102"/>
                <a:gd name="T75" fmla="*/ 61 h 119"/>
                <a:gd name="T76" fmla="*/ 25 w 102"/>
                <a:gd name="T77" fmla="*/ 63 h 119"/>
                <a:gd name="T78" fmla="*/ 19 w 102"/>
                <a:gd name="T79" fmla="*/ 70 h 119"/>
                <a:gd name="T80" fmla="*/ 18 w 102"/>
                <a:gd name="T81" fmla="*/ 61 h 119"/>
                <a:gd name="T82" fmla="*/ 17 w 102"/>
                <a:gd name="T83" fmla="*/ 56 h 119"/>
                <a:gd name="T84" fmla="*/ 16 w 102"/>
                <a:gd name="T85" fmla="*/ 42 h 119"/>
                <a:gd name="T86" fmla="*/ 9 w 102"/>
                <a:gd name="T87" fmla="*/ 42 h 119"/>
                <a:gd name="T88" fmla="*/ 6 w 102"/>
                <a:gd name="T89" fmla="*/ 34 h 119"/>
                <a:gd name="T90" fmla="*/ 2 w 102"/>
                <a:gd name="T91" fmla="*/ 30 h 119"/>
                <a:gd name="T92" fmla="*/ 1 w 102"/>
                <a:gd name="T93" fmla="*/ 27 h 119"/>
                <a:gd name="T94" fmla="*/ 5 w 102"/>
                <a:gd name="T95" fmla="*/ 23 h 119"/>
                <a:gd name="T96" fmla="*/ 5 w 102"/>
                <a:gd name="T97" fmla="*/ 17 h 119"/>
                <a:gd name="T98" fmla="*/ 10 w 102"/>
                <a:gd name="T99" fmla="*/ 15 h 119"/>
                <a:gd name="T100" fmla="*/ 14 w 102"/>
                <a:gd name="T101" fmla="*/ 18 h 119"/>
                <a:gd name="T102" fmla="*/ 19 w 102"/>
                <a:gd name="T103" fmla="*/ 18 h 119"/>
                <a:gd name="T104" fmla="*/ 18 w 102"/>
                <a:gd name="T105" fmla="*/ 12 h 119"/>
                <a:gd name="T106" fmla="*/ 13 w 102"/>
                <a:gd name="T107" fmla="*/ 5 h 119"/>
                <a:gd name="T108" fmla="*/ 14 w 102"/>
                <a:gd name="T109" fmla="*/ 1 h 119"/>
                <a:gd name="T110" fmla="*/ 20 w 102"/>
                <a:gd name="T11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2" h="119">
                  <a:moveTo>
                    <a:pt x="20" y="2"/>
                  </a:moveTo>
                  <a:lnTo>
                    <a:pt x="21" y="3"/>
                  </a:lnTo>
                  <a:lnTo>
                    <a:pt x="23" y="5"/>
                  </a:lnTo>
                  <a:lnTo>
                    <a:pt x="25" y="7"/>
                  </a:lnTo>
                  <a:lnTo>
                    <a:pt x="26" y="8"/>
                  </a:lnTo>
                  <a:lnTo>
                    <a:pt x="27" y="8"/>
                  </a:lnTo>
                  <a:lnTo>
                    <a:pt x="27" y="9"/>
                  </a:lnTo>
                  <a:lnTo>
                    <a:pt x="28" y="10"/>
                  </a:lnTo>
                  <a:lnTo>
                    <a:pt x="28" y="11"/>
                  </a:lnTo>
                  <a:lnTo>
                    <a:pt x="28" y="11"/>
                  </a:lnTo>
                  <a:lnTo>
                    <a:pt x="29" y="12"/>
                  </a:lnTo>
                  <a:lnTo>
                    <a:pt x="29" y="11"/>
                  </a:lnTo>
                  <a:lnTo>
                    <a:pt x="29" y="11"/>
                  </a:lnTo>
                  <a:lnTo>
                    <a:pt x="29" y="10"/>
                  </a:lnTo>
                  <a:lnTo>
                    <a:pt x="30" y="10"/>
                  </a:lnTo>
                  <a:lnTo>
                    <a:pt x="30" y="11"/>
                  </a:lnTo>
                  <a:lnTo>
                    <a:pt x="31" y="11"/>
                  </a:lnTo>
                  <a:lnTo>
                    <a:pt x="31" y="11"/>
                  </a:lnTo>
                  <a:lnTo>
                    <a:pt x="32" y="11"/>
                  </a:lnTo>
                  <a:lnTo>
                    <a:pt x="32" y="12"/>
                  </a:lnTo>
                  <a:lnTo>
                    <a:pt x="32" y="13"/>
                  </a:lnTo>
                  <a:lnTo>
                    <a:pt x="31" y="14"/>
                  </a:lnTo>
                  <a:lnTo>
                    <a:pt x="31" y="15"/>
                  </a:lnTo>
                  <a:lnTo>
                    <a:pt x="31" y="16"/>
                  </a:lnTo>
                  <a:lnTo>
                    <a:pt x="31" y="17"/>
                  </a:lnTo>
                  <a:lnTo>
                    <a:pt x="32" y="18"/>
                  </a:lnTo>
                  <a:lnTo>
                    <a:pt x="35" y="23"/>
                  </a:lnTo>
                  <a:lnTo>
                    <a:pt x="36" y="24"/>
                  </a:lnTo>
                  <a:lnTo>
                    <a:pt x="39" y="25"/>
                  </a:lnTo>
                  <a:lnTo>
                    <a:pt x="41" y="25"/>
                  </a:lnTo>
                  <a:lnTo>
                    <a:pt x="42" y="26"/>
                  </a:lnTo>
                  <a:lnTo>
                    <a:pt x="43" y="25"/>
                  </a:lnTo>
                  <a:lnTo>
                    <a:pt x="43" y="24"/>
                  </a:lnTo>
                  <a:lnTo>
                    <a:pt x="44" y="23"/>
                  </a:lnTo>
                  <a:lnTo>
                    <a:pt x="46" y="22"/>
                  </a:lnTo>
                  <a:lnTo>
                    <a:pt x="47" y="22"/>
                  </a:lnTo>
                  <a:lnTo>
                    <a:pt x="48" y="23"/>
                  </a:lnTo>
                  <a:lnTo>
                    <a:pt x="51" y="24"/>
                  </a:lnTo>
                  <a:lnTo>
                    <a:pt x="52" y="25"/>
                  </a:lnTo>
                  <a:lnTo>
                    <a:pt x="53" y="26"/>
                  </a:lnTo>
                  <a:lnTo>
                    <a:pt x="54" y="26"/>
                  </a:lnTo>
                  <a:lnTo>
                    <a:pt x="54" y="27"/>
                  </a:lnTo>
                  <a:lnTo>
                    <a:pt x="53" y="28"/>
                  </a:lnTo>
                  <a:lnTo>
                    <a:pt x="53" y="28"/>
                  </a:lnTo>
                  <a:lnTo>
                    <a:pt x="52" y="29"/>
                  </a:lnTo>
                  <a:lnTo>
                    <a:pt x="52" y="29"/>
                  </a:lnTo>
                  <a:lnTo>
                    <a:pt x="52" y="29"/>
                  </a:lnTo>
                  <a:lnTo>
                    <a:pt x="53" y="29"/>
                  </a:lnTo>
                  <a:lnTo>
                    <a:pt x="55" y="30"/>
                  </a:lnTo>
                  <a:lnTo>
                    <a:pt x="55" y="31"/>
                  </a:lnTo>
                  <a:lnTo>
                    <a:pt x="56" y="31"/>
                  </a:lnTo>
                  <a:lnTo>
                    <a:pt x="56" y="32"/>
                  </a:lnTo>
                  <a:lnTo>
                    <a:pt x="56" y="32"/>
                  </a:lnTo>
                  <a:lnTo>
                    <a:pt x="57" y="32"/>
                  </a:lnTo>
                  <a:lnTo>
                    <a:pt x="58" y="32"/>
                  </a:lnTo>
                  <a:lnTo>
                    <a:pt x="58" y="33"/>
                  </a:lnTo>
                  <a:lnTo>
                    <a:pt x="59" y="34"/>
                  </a:lnTo>
                  <a:lnTo>
                    <a:pt x="59" y="35"/>
                  </a:lnTo>
                  <a:lnTo>
                    <a:pt x="58" y="36"/>
                  </a:lnTo>
                  <a:lnTo>
                    <a:pt x="58" y="36"/>
                  </a:lnTo>
                  <a:lnTo>
                    <a:pt x="58" y="37"/>
                  </a:lnTo>
                  <a:lnTo>
                    <a:pt x="58" y="38"/>
                  </a:lnTo>
                  <a:lnTo>
                    <a:pt x="56" y="40"/>
                  </a:lnTo>
                  <a:lnTo>
                    <a:pt x="56" y="40"/>
                  </a:lnTo>
                  <a:lnTo>
                    <a:pt x="52" y="39"/>
                  </a:lnTo>
                  <a:lnTo>
                    <a:pt x="51" y="39"/>
                  </a:lnTo>
                  <a:lnTo>
                    <a:pt x="49" y="39"/>
                  </a:lnTo>
                  <a:lnTo>
                    <a:pt x="49" y="39"/>
                  </a:lnTo>
                  <a:lnTo>
                    <a:pt x="48" y="40"/>
                  </a:lnTo>
                  <a:lnTo>
                    <a:pt x="49" y="41"/>
                  </a:lnTo>
                  <a:lnTo>
                    <a:pt x="49" y="42"/>
                  </a:lnTo>
                  <a:lnTo>
                    <a:pt x="49" y="43"/>
                  </a:lnTo>
                  <a:lnTo>
                    <a:pt x="48" y="44"/>
                  </a:lnTo>
                  <a:lnTo>
                    <a:pt x="48" y="44"/>
                  </a:lnTo>
                  <a:lnTo>
                    <a:pt x="48" y="44"/>
                  </a:lnTo>
                  <a:lnTo>
                    <a:pt x="48" y="45"/>
                  </a:lnTo>
                  <a:lnTo>
                    <a:pt x="49" y="45"/>
                  </a:lnTo>
                  <a:lnTo>
                    <a:pt x="51" y="46"/>
                  </a:lnTo>
                  <a:lnTo>
                    <a:pt x="56" y="49"/>
                  </a:lnTo>
                  <a:lnTo>
                    <a:pt x="57" y="49"/>
                  </a:lnTo>
                  <a:lnTo>
                    <a:pt x="58" y="50"/>
                  </a:lnTo>
                  <a:lnTo>
                    <a:pt x="59" y="51"/>
                  </a:lnTo>
                  <a:lnTo>
                    <a:pt x="63" y="52"/>
                  </a:lnTo>
                  <a:lnTo>
                    <a:pt x="64" y="53"/>
                  </a:lnTo>
                  <a:lnTo>
                    <a:pt x="65" y="53"/>
                  </a:lnTo>
                  <a:lnTo>
                    <a:pt x="65" y="55"/>
                  </a:lnTo>
                  <a:lnTo>
                    <a:pt x="65" y="55"/>
                  </a:lnTo>
                  <a:lnTo>
                    <a:pt x="64" y="56"/>
                  </a:lnTo>
                  <a:lnTo>
                    <a:pt x="64" y="57"/>
                  </a:lnTo>
                  <a:lnTo>
                    <a:pt x="65" y="58"/>
                  </a:lnTo>
                  <a:lnTo>
                    <a:pt x="66" y="58"/>
                  </a:lnTo>
                  <a:lnTo>
                    <a:pt x="67" y="60"/>
                  </a:lnTo>
                  <a:lnTo>
                    <a:pt x="68" y="61"/>
                  </a:lnTo>
                  <a:lnTo>
                    <a:pt x="69" y="61"/>
                  </a:lnTo>
                  <a:lnTo>
                    <a:pt x="69" y="61"/>
                  </a:lnTo>
                  <a:lnTo>
                    <a:pt x="70" y="62"/>
                  </a:lnTo>
                  <a:lnTo>
                    <a:pt x="71" y="63"/>
                  </a:lnTo>
                  <a:lnTo>
                    <a:pt x="72" y="64"/>
                  </a:lnTo>
                  <a:lnTo>
                    <a:pt x="72" y="65"/>
                  </a:lnTo>
                  <a:lnTo>
                    <a:pt x="73" y="67"/>
                  </a:lnTo>
                  <a:lnTo>
                    <a:pt x="74" y="68"/>
                  </a:lnTo>
                  <a:lnTo>
                    <a:pt x="76" y="69"/>
                  </a:lnTo>
                  <a:lnTo>
                    <a:pt x="77" y="71"/>
                  </a:lnTo>
                  <a:lnTo>
                    <a:pt x="77" y="71"/>
                  </a:lnTo>
                  <a:lnTo>
                    <a:pt x="81" y="74"/>
                  </a:lnTo>
                  <a:lnTo>
                    <a:pt x="82" y="75"/>
                  </a:lnTo>
                  <a:lnTo>
                    <a:pt x="83" y="77"/>
                  </a:lnTo>
                  <a:lnTo>
                    <a:pt x="84" y="77"/>
                  </a:lnTo>
                  <a:lnTo>
                    <a:pt x="84" y="77"/>
                  </a:lnTo>
                  <a:lnTo>
                    <a:pt x="86" y="78"/>
                  </a:lnTo>
                  <a:lnTo>
                    <a:pt x="86" y="79"/>
                  </a:lnTo>
                  <a:lnTo>
                    <a:pt x="86" y="81"/>
                  </a:lnTo>
                  <a:lnTo>
                    <a:pt x="87" y="82"/>
                  </a:lnTo>
                  <a:lnTo>
                    <a:pt x="87" y="83"/>
                  </a:lnTo>
                  <a:lnTo>
                    <a:pt x="88" y="83"/>
                  </a:lnTo>
                  <a:lnTo>
                    <a:pt x="88" y="84"/>
                  </a:lnTo>
                  <a:lnTo>
                    <a:pt x="89" y="84"/>
                  </a:lnTo>
                  <a:lnTo>
                    <a:pt x="89" y="83"/>
                  </a:lnTo>
                  <a:lnTo>
                    <a:pt x="90" y="83"/>
                  </a:lnTo>
                  <a:lnTo>
                    <a:pt x="90" y="83"/>
                  </a:lnTo>
                  <a:lnTo>
                    <a:pt x="91" y="85"/>
                  </a:lnTo>
                  <a:lnTo>
                    <a:pt x="91" y="85"/>
                  </a:lnTo>
                  <a:lnTo>
                    <a:pt x="92" y="86"/>
                  </a:lnTo>
                  <a:lnTo>
                    <a:pt x="93" y="86"/>
                  </a:lnTo>
                  <a:lnTo>
                    <a:pt x="95" y="88"/>
                  </a:lnTo>
                  <a:lnTo>
                    <a:pt x="96" y="90"/>
                  </a:lnTo>
                  <a:lnTo>
                    <a:pt x="97" y="90"/>
                  </a:lnTo>
                  <a:lnTo>
                    <a:pt x="97" y="90"/>
                  </a:lnTo>
                  <a:lnTo>
                    <a:pt x="98" y="91"/>
                  </a:lnTo>
                  <a:lnTo>
                    <a:pt x="97" y="92"/>
                  </a:lnTo>
                  <a:lnTo>
                    <a:pt x="97" y="92"/>
                  </a:lnTo>
                  <a:lnTo>
                    <a:pt x="95" y="93"/>
                  </a:lnTo>
                  <a:lnTo>
                    <a:pt x="95" y="94"/>
                  </a:lnTo>
                  <a:lnTo>
                    <a:pt x="95" y="94"/>
                  </a:lnTo>
                  <a:lnTo>
                    <a:pt x="96" y="95"/>
                  </a:lnTo>
                  <a:lnTo>
                    <a:pt x="97" y="96"/>
                  </a:lnTo>
                  <a:lnTo>
                    <a:pt x="98" y="97"/>
                  </a:lnTo>
                  <a:lnTo>
                    <a:pt x="99" y="98"/>
                  </a:lnTo>
                  <a:lnTo>
                    <a:pt x="100" y="99"/>
                  </a:lnTo>
                  <a:lnTo>
                    <a:pt x="101" y="100"/>
                  </a:lnTo>
                  <a:lnTo>
                    <a:pt x="102" y="101"/>
                  </a:lnTo>
                  <a:lnTo>
                    <a:pt x="102" y="102"/>
                  </a:lnTo>
                  <a:lnTo>
                    <a:pt x="101" y="103"/>
                  </a:lnTo>
                  <a:lnTo>
                    <a:pt x="101" y="104"/>
                  </a:lnTo>
                  <a:lnTo>
                    <a:pt x="100" y="104"/>
                  </a:lnTo>
                  <a:lnTo>
                    <a:pt x="100" y="105"/>
                  </a:lnTo>
                  <a:lnTo>
                    <a:pt x="101" y="106"/>
                  </a:lnTo>
                  <a:lnTo>
                    <a:pt x="101" y="106"/>
                  </a:lnTo>
                  <a:lnTo>
                    <a:pt x="101" y="107"/>
                  </a:lnTo>
                  <a:lnTo>
                    <a:pt x="101" y="108"/>
                  </a:lnTo>
                  <a:lnTo>
                    <a:pt x="101" y="109"/>
                  </a:lnTo>
                  <a:lnTo>
                    <a:pt x="100" y="110"/>
                  </a:lnTo>
                  <a:lnTo>
                    <a:pt x="100" y="111"/>
                  </a:lnTo>
                  <a:lnTo>
                    <a:pt x="99" y="110"/>
                  </a:lnTo>
                  <a:lnTo>
                    <a:pt x="98" y="110"/>
                  </a:lnTo>
                  <a:lnTo>
                    <a:pt x="98" y="111"/>
                  </a:lnTo>
                  <a:lnTo>
                    <a:pt x="97" y="112"/>
                  </a:lnTo>
                  <a:lnTo>
                    <a:pt x="96" y="112"/>
                  </a:lnTo>
                  <a:lnTo>
                    <a:pt x="96" y="112"/>
                  </a:lnTo>
                  <a:lnTo>
                    <a:pt x="95" y="113"/>
                  </a:lnTo>
                  <a:lnTo>
                    <a:pt x="95" y="114"/>
                  </a:lnTo>
                  <a:lnTo>
                    <a:pt x="95" y="114"/>
                  </a:lnTo>
                  <a:lnTo>
                    <a:pt x="93" y="114"/>
                  </a:lnTo>
                  <a:lnTo>
                    <a:pt x="93" y="113"/>
                  </a:lnTo>
                  <a:lnTo>
                    <a:pt x="92" y="113"/>
                  </a:lnTo>
                  <a:lnTo>
                    <a:pt x="91" y="112"/>
                  </a:lnTo>
                  <a:lnTo>
                    <a:pt x="91" y="112"/>
                  </a:lnTo>
                  <a:lnTo>
                    <a:pt x="90" y="111"/>
                  </a:lnTo>
                  <a:lnTo>
                    <a:pt x="90" y="111"/>
                  </a:lnTo>
                  <a:lnTo>
                    <a:pt x="89" y="110"/>
                  </a:lnTo>
                  <a:lnTo>
                    <a:pt x="89" y="111"/>
                  </a:lnTo>
                  <a:lnTo>
                    <a:pt x="88" y="112"/>
                  </a:lnTo>
                  <a:lnTo>
                    <a:pt x="87" y="112"/>
                  </a:lnTo>
                  <a:lnTo>
                    <a:pt x="86" y="112"/>
                  </a:lnTo>
                  <a:lnTo>
                    <a:pt x="86" y="113"/>
                  </a:lnTo>
                  <a:lnTo>
                    <a:pt x="86" y="113"/>
                  </a:lnTo>
                  <a:lnTo>
                    <a:pt x="83" y="113"/>
                  </a:lnTo>
                  <a:lnTo>
                    <a:pt x="82" y="113"/>
                  </a:lnTo>
                  <a:lnTo>
                    <a:pt x="83" y="114"/>
                  </a:lnTo>
                  <a:lnTo>
                    <a:pt x="84" y="116"/>
                  </a:lnTo>
                  <a:lnTo>
                    <a:pt x="86" y="117"/>
                  </a:lnTo>
                  <a:lnTo>
                    <a:pt x="84" y="119"/>
                  </a:lnTo>
                  <a:lnTo>
                    <a:pt x="82" y="119"/>
                  </a:lnTo>
                  <a:lnTo>
                    <a:pt x="81" y="118"/>
                  </a:lnTo>
                  <a:lnTo>
                    <a:pt x="80" y="117"/>
                  </a:lnTo>
                  <a:lnTo>
                    <a:pt x="80" y="117"/>
                  </a:lnTo>
                  <a:lnTo>
                    <a:pt x="77" y="116"/>
                  </a:lnTo>
                  <a:lnTo>
                    <a:pt x="76" y="117"/>
                  </a:lnTo>
                  <a:lnTo>
                    <a:pt x="75" y="117"/>
                  </a:lnTo>
                  <a:lnTo>
                    <a:pt x="75" y="116"/>
                  </a:lnTo>
                  <a:lnTo>
                    <a:pt x="74" y="115"/>
                  </a:lnTo>
                  <a:lnTo>
                    <a:pt x="74" y="115"/>
                  </a:lnTo>
                  <a:lnTo>
                    <a:pt x="73" y="114"/>
                  </a:lnTo>
                  <a:lnTo>
                    <a:pt x="73" y="113"/>
                  </a:lnTo>
                  <a:lnTo>
                    <a:pt x="74" y="113"/>
                  </a:lnTo>
                  <a:lnTo>
                    <a:pt x="75" y="112"/>
                  </a:lnTo>
                  <a:lnTo>
                    <a:pt x="76" y="112"/>
                  </a:lnTo>
                  <a:lnTo>
                    <a:pt x="76" y="111"/>
                  </a:lnTo>
                  <a:lnTo>
                    <a:pt x="76" y="110"/>
                  </a:lnTo>
                  <a:lnTo>
                    <a:pt x="76" y="109"/>
                  </a:lnTo>
                  <a:lnTo>
                    <a:pt x="76" y="107"/>
                  </a:lnTo>
                  <a:lnTo>
                    <a:pt x="76" y="105"/>
                  </a:lnTo>
                  <a:lnTo>
                    <a:pt x="76" y="104"/>
                  </a:lnTo>
                  <a:lnTo>
                    <a:pt x="75" y="103"/>
                  </a:lnTo>
                  <a:lnTo>
                    <a:pt x="75" y="101"/>
                  </a:lnTo>
                  <a:lnTo>
                    <a:pt x="75" y="100"/>
                  </a:lnTo>
                  <a:lnTo>
                    <a:pt x="75" y="100"/>
                  </a:lnTo>
                  <a:lnTo>
                    <a:pt x="76" y="99"/>
                  </a:lnTo>
                  <a:lnTo>
                    <a:pt x="76" y="98"/>
                  </a:lnTo>
                  <a:lnTo>
                    <a:pt x="76" y="97"/>
                  </a:lnTo>
                  <a:lnTo>
                    <a:pt x="76" y="96"/>
                  </a:lnTo>
                  <a:lnTo>
                    <a:pt x="76" y="95"/>
                  </a:lnTo>
                  <a:lnTo>
                    <a:pt x="75" y="95"/>
                  </a:lnTo>
                  <a:lnTo>
                    <a:pt x="74" y="94"/>
                  </a:lnTo>
                  <a:lnTo>
                    <a:pt x="73" y="93"/>
                  </a:lnTo>
                  <a:lnTo>
                    <a:pt x="73" y="93"/>
                  </a:lnTo>
                  <a:lnTo>
                    <a:pt x="73" y="92"/>
                  </a:lnTo>
                  <a:lnTo>
                    <a:pt x="73" y="91"/>
                  </a:lnTo>
                  <a:lnTo>
                    <a:pt x="72" y="91"/>
                  </a:lnTo>
                  <a:lnTo>
                    <a:pt x="70" y="90"/>
                  </a:lnTo>
                  <a:lnTo>
                    <a:pt x="68" y="88"/>
                  </a:lnTo>
                  <a:lnTo>
                    <a:pt x="68" y="87"/>
                  </a:lnTo>
                  <a:lnTo>
                    <a:pt x="67" y="85"/>
                  </a:lnTo>
                  <a:lnTo>
                    <a:pt x="65" y="84"/>
                  </a:lnTo>
                  <a:lnTo>
                    <a:pt x="64" y="81"/>
                  </a:lnTo>
                  <a:lnTo>
                    <a:pt x="64" y="78"/>
                  </a:lnTo>
                  <a:lnTo>
                    <a:pt x="63" y="76"/>
                  </a:lnTo>
                  <a:lnTo>
                    <a:pt x="64" y="73"/>
                  </a:lnTo>
                  <a:lnTo>
                    <a:pt x="62" y="70"/>
                  </a:lnTo>
                  <a:lnTo>
                    <a:pt x="61" y="69"/>
                  </a:lnTo>
                  <a:lnTo>
                    <a:pt x="60" y="68"/>
                  </a:lnTo>
                  <a:lnTo>
                    <a:pt x="58" y="67"/>
                  </a:lnTo>
                  <a:lnTo>
                    <a:pt x="57" y="66"/>
                  </a:lnTo>
                  <a:lnTo>
                    <a:pt x="55" y="63"/>
                  </a:lnTo>
                  <a:lnTo>
                    <a:pt x="53" y="60"/>
                  </a:lnTo>
                  <a:lnTo>
                    <a:pt x="51" y="59"/>
                  </a:lnTo>
                  <a:lnTo>
                    <a:pt x="51" y="59"/>
                  </a:lnTo>
                  <a:lnTo>
                    <a:pt x="49" y="59"/>
                  </a:lnTo>
                  <a:lnTo>
                    <a:pt x="47" y="58"/>
                  </a:lnTo>
                  <a:lnTo>
                    <a:pt x="45" y="57"/>
                  </a:lnTo>
                  <a:lnTo>
                    <a:pt x="43" y="57"/>
                  </a:lnTo>
                  <a:lnTo>
                    <a:pt x="42" y="58"/>
                  </a:lnTo>
                  <a:lnTo>
                    <a:pt x="42" y="58"/>
                  </a:lnTo>
                  <a:lnTo>
                    <a:pt x="42" y="58"/>
                  </a:lnTo>
                  <a:lnTo>
                    <a:pt x="43" y="59"/>
                  </a:lnTo>
                  <a:lnTo>
                    <a:pt x="42" y="59"/>
                  </a:lnTo>
                  <a:lnTo>
                    <a:pt x="42" y="60"/>
                  </a:lnTo>
                  <a:lnTo>
                    <a:pt x="41" y="60"/>
                  </a:lnTo>
                  <a:lnTo>
                    <a:pt x="41" y="61"/>
                  </a:lnTo>
                  <a:lnTo>
                    <a:pt x="41" y="61"/>
                  </a:lnTo>
                  <a:lnTo>
                    <a:pt x="41" y="61"/>
                  </a:lnTo>
                  <a:lnTo>
                    <a:pt x="40" y="63"/>
                  </a:lnTo>
                  <a:lnTo>
                    <a:pt x="40" y="63"/>
                  </a:lnTo>
                  <a:lnTo>
                    <a:pt x="39" y="63"/>
                  </a:lnTo>
                  <a:lnTo>
                    <a:pt x="38" y="64"/>
                  </a:lnTo>
                  <a:lnTo>
                    <a:pt x="37" y="65"/>
                  </a:lnTo>
                  <a:lnTo>
                    <a:pt x="36" y="65"/>
                  </a:lnTo>
                  <a:lnTo>
                    <a:pt x="36" y="65"/>
                  </a:lnTo>
                  <a:lnTo>
                    <a:pt x="36" y="66"/>
                  </a:lnTo>
                  <a:lnTo>
                    <a:pt x="36" y="65"/>
                  </a:lnTo>
                  <a:lnTo>
                    <a:pt x="35" y="65"/>
                  </a:lnTo>
                  <a:lnTo>
                    <a:pt x="35" y="64"/>
                  </a:lnTo>
                  <a:lnTo>
                    <a:pt x="35" y="64"/>
                  </a:lnTo>
                  <a:lnTo>
                    <a:pt x="34" y="63"/>
                  </a:lnTo>
                  <a:lnTo>
                    <a:pt x="32" y="62"/>
                  </a:lnTo>
                  <a:lnTo>
                    <a:pt x="31" y="61"/>
                  </a:lnTo>
                  <a:lnTo>
                    <a:pt x="29" y="60"/>
                  </a:lnTo>
                  <a:lnTo>
                    <a:pt x="29" y="60"/>
                  </a:lnTo>
                  <a:lnTo>
                    <a:pt x="28" y="61"/>
                  </a:lnTo>
                  <a:lnTo>
                    <a:pt x="27" y="62"/>
                  </a:lnTo>
                  <a:lnTo>
                    <a:pt x="27" y="62"/>
                  </a:lnTo>
                  <a:lnTo>
                    <a:pt x="26" y="62"/>
                  </a:lnTo>
                  <a:lnTo>
                    <a:pt x="25" y="63"/>
                  </a:lnTo>
                  <a:lnTo>
                    <a:pt x="25" y="64"/>
                  </a:lnTo>
                  <a:lnTo>
                    <a:pt x="25" y="65"/>
                  </a:lnTo>
                  <a:lnTo>
                    <a:pt x="23" y="65"/>
                  </a:lnTo>
                  <a:lnTo>
                    <a:pt x="23" y="66"/>
                  </a:lnTo>
                  <a:lnTo>
                    <a:pt x="22" y="67"/>
                  </a:lnTo>
                  <a:lnTo>
                    <a:pt x="21" y="68"/>
                  </a:lnTo>
                  <a:lnTo>
                    <a:pt x="19" y="70"/>
                  </a:lnTo>
                  <a:lnTo>
                    <a:pt x="19" y="70"/>
                  </a:lnTo>
                  <a:lnTo>
                    <a:pt x="18" y="70"/>
                  </a:lnTo>
                  <a:lnTo>
                    <a:pt x="17" y="69"/>
                  </a:lnTo>
                  <a:lnTo>
                    <a:pt x="16" y="69"/>
                  </a:lnTo>
                  <a:lnTo>
                    <a:pt x="17" y="66"/>
                  </a:lnTo>
                  <a:lnTo>
                    <a:pt x="18" y="63"/>
                  </a:lnTo>
                  <a:lnTo>
                    <a:pt x="18" y="61"/>
                  </a:lnTo>
                  <a:lnTo>
                    <a:pt x="18" y="60"/>
                  </a:lnTo>
                  <a:lnTo>
                    <a:pt x="17" y="59"/>
                  </a:lnTo>
                  <a:lnTo>
                    <a:pt x="17" y="58"/>
                  </a:lnTo>
                  <a:lnTo>
                    <a:pt x="16" y="58"/>
                  </a:lnTo>
                  <a:lnTo>
                    <a:pt x="16" y="57"/>
                  </a:lnTo>
                  <a:lnTo>
                    <a:pt x="16" y="57"/>
                  </a:lnTo>
                  <a:lnTo>
                    <a:pt x="17" y="56"/>
                  </a:lnTo>
                  <a:lnTo>
                    <a:pt x="17" y="55"/>
                  </a:lnTo>
                  <a:lnTo>
                    <a:pt x="17" y="51"/>
                  </a:lnTo>
                  <a:lnTo>
                    <a:pt x="18" y="49"/>
                  </a:lnTo>
                  <a:lnTo>
                    <a:pt x="18" y="47"/>
                  </a:lnTo>
                  <a:lnTo>
                    <a:pt x="17" y="46"/>
                  </a:lnTo>
                  <a:lnTo>
                    <a:pt x="16" y="44"/>
                  </a:lnTo>
                  <a:lnTo>
                    <a:pt x="16" y="42"/>
                  </a:lnTo>
                  <a:lnTo>
                    <a:pt x="16" y="41"/>
                  </a:lnTo>
                  <a:lnTo>
                    <a:pt x="14" y="41"/>
                  </a:lnTo>
                  <a:lnTo>
                    <a:pt x="12" y="40"/>
                  </a:lnTo>
                  <a:lnTo>
                    <a:pt x="11" y="40"/>
                  </a:lnTo>
                  <a:lnTo>
                    <a:pt x="11" y="41"/>
                  </a:lnTo>
                  <a:lnTo>
                    <a:pt x="10" y="41"/>
                  </a:lnTo>
                  <a:lnTo>
                    <a:pt x="9" y="42"/>
                  </a:lnTo>
                  <a:lnTo>
                    <a:pt x="8" y="42"/>
                  </a:lnTo>
                  <a:lnTo>
                    <a:pt x="7" y="41"/>
                  </a:lnTo>
                  <a:lnTo>
                    <a:pt x="5" y="40"/>
                  </a:lnTo>
                  <a:lnTo>
                    <a:pt x="5" y="38"/>
                  </a:lnTo>
                  <a:lnTo>
                    <a:pt x="5" y="37"/>
                  </a:lnTo>
                  <a:lnTo>
                    <a:pt x="6" y="35"/>
                  </a:lnTo>
                  <a:lnTo>
                    <a:pt x="6" y="34"/>
                  </a:lnTo>
                  <a:lnTo>
                    <a:pt x="6" y="33"/>
                  </a:lnTo>
                  <a:lnTo>
                    <a:pt x="5" y="33"/>
                  </a:lnTo>
                  <a:lnTo>
                    <a:pt x="5" y="33"/>
                  </a:lnTo>
                  <a:lnTo>
                    <a:pt x="4" y="32"/>
                  </a:lnTo>
                  <a:lnTo>
                    <a:pt x="3" y="30"/>
                  </a:lnTo>
                  <a:lnTo>
                    <a:pt x="3" y="30"/>
                  </a:lnTo>
                  <a:lnTo>
                    <a:pt x="2" y="30"/>
                  </a:lnTo>
                  <a:lnTo>
                    <a:pt x="1" y="30"/>
                  </a:lnTo>
                  <a:lnTo>
                    <a:pt x="1" y="31"/>
                  </a:lnTo>
                  <a:lnTo>
                    <a:pt x="1" y="32"/>
                  </a:lnTo>
                  <a:lnTo>
                    <a:pt x="0" y="32"/>
                  </a:lnTo>
                  <a:lnTo>
                    <a:pt x="0" y="31"/>
                  </a:lnTo>
                  <a:lnTo>
                    <a:pt x="0" y="30"/>
                  </a:lnTo>
                  <a:lnTo>
                    <a:pt x="1" y="27"/>
                  </a:lnTo>
                  <a:lnTo>
                    <a:pt x="1" y="25"/>
                  </a:lnTo>
                  <a:lnTo>
                    <a:pt x="2" y="24"/>
                  </a:lnTo>
                  <a:lnTo>
                    <a:pt x="3" y="24"/>
                  </a:lnTo>
                  <a:lnTo>
                    <a:pt x="4" y="24"/>
                  </a:lnTo>
                  <a:lnTo>
                    <a:pt x="5" y="24"/>
                  </a:lnTo>
                  <a:lnTo>
                    <a:pt x="5" y="23"/>
                  </a:lnTo>
                  <a:lnTo>
                    <a:pt x="5" y="23"/>
                  </a:lnTo>
                  <a:lnTo>
                    <a:pt x="4" y="23"/>
                  </a:lnTo>
                  <a:lnTo>
                    <a:pt x="4" y="23"/>
                  </a:lnTo>
                  <a:lnTo>
                    <a:pt x="4" y="22"/>
                  </a:lnTo>
                  <a:lnTo>
                    <a:pt x="4" y="21"/>
                  </a:lnTo>
                  <a:lnTo>
                    <a:pt x="5" y="21"/>
                  </a:lnTo>
                  <a:lnTo>
                    <a:pt x="5" y="20"/>
                  </a:lnTo>
                  <a:lnTo>
                    <a:pt x="5" y="17"/>
                  </a:lnTo>
                  <a:lnTo>
                    <a:pt x="6" y="16"/>
                  </a:lnTo>
                  <a:lnTo>
                    <a:pt x="6" y="16"/>
                  </a:lnTo>
                  <a:lnTo>
                    <a:pt x="8" y="16"/>
                  </a:lnTo>
                  <a:lnTo>
                    <a:pt x="9" y="14"/>
                  </a:lnTo>
                  <a:lnTo>
                    <a:pt x="10" y="13"/>
                  </a:lnTo>
                  <a:lnTo>
                    <a:pt x="10" y="14"/>
                  </a:lnTo>
                  <a:lnTo>
                    <a:pt x="10" y="15"/>
                  </a:lnTo>
                  <a:lnTo>
                    <a:pt x="11" y="15"/>
                  </a:lnTo>
                  <a:lnTo>
                    <a:pt x="11" y="16"/>
                  </a:lnTo>
                  <a:lnTo>
                    <a:pt x="11" y="17"/>
                  </a:lnTo>
                  <a:lnTo>
                    <a:pt x="11" y="18"/>
                  </a:lnTo>
                  <a:lnTo>
                    <a:pt x="12" y="18"/>
                  </a:lnTo>
                  <a:lnTo>
                    <a:pt x="12" y="18"/>
                  </a:lnTo>
                  <a:lnTo>
                    <a:pt x="14" y="18"/>
                  </a:lnTo>
                  <a:lnTo>
                    <a:pt x="16" y="17"/>
                  </a:lnTo>
                  <a:lnTo>
                    <a:pt x="17" y="18"/>
                  </a:lnTo>
                  <a:lnTo>
                    <a:pt x="17" y="18"/>
                  </a:lnTo>
                  <a:lnTo>
                    <a:pt x="18" y="18"/>
                  </a:lnTo>
                  <a:lnTo>
                    <a:pt x="18" y="20"/>
                  </a:lnTo>
                  <a:lnTo>
                    <a:pt x="18" y="20"/>
                  </a:lnTo>
                  <a:lnTo>
                    <a:pt x="19" y="18"/>
                  </a:lnTo>
                  <a:lnTo>
                    <a:pt x="19" y="18"/>
                  </a:lnTo>
                  <a:lnTo>
                    <a:pt x="19" y="17"/>
                  </a:lnTo>
                  <a:lnTo>
                    <a:pt x="19" y="17"/>
                  </a:lnTo>
                  <a:lnTo>
                    <a:pt x="18" y="16"/>
                  </a:lnTo>
                  <a:lnTo>
                    <a:pt x="18" y="15"/>
                  </a:lnTo>
                  <a:lnTo>
                    <a:pt x="18" y="13"/>
                  </a:lnTo>
                  <a:lnTo>
                    <a:pt x="18" y="12"/>
                  </a:lnTo>
                  <a:lnTo>
                    <a:pt x="17" y="10"/>
                  </a:lnTo>
                  <a:lnTo>
                    <a:pt x="17" y="9"/>
                  </a:lnTo>
                  <a:lnTo>
                    <a:pt x="17" y="9"/>
                  </a:lnTo>
                  <a:lnTo>
                    <a:pt x="14" y="7"/>
                  </a:lnTo>
                  <a:lnTo>
                    <a:pt x="14" y="6"/>
                  </a:lnTo>
                  <a:lnTo>
                    <a:pt x="13" y="5"/>
                  </a:lnTo>
                  <a:lnTo>
                    <a:pt x="13" y="5"/>
                  </a:lnTo>
                  <a:lnTo>
                    <a:pt x="13" y="4"/>
                  </a:lnTo>
                  <a:lnTo>
                    <a:pt x="13" y="4"/>
                  </a:lnTo>
                  <a:lnTo>
                    <a:pt x="13" y="3"/>
                  </a:lnTo>
                  <a:lnTo>
                    <a:pt x="14" y="3"/>
                  </a:lnTo>
                  <a:lnTo>
                    <a:pt x="14" y="2"/>
                  </a:lnTo>
                  <a:lnTo>
                    <a:pt x="14" y="1"/>
                  </a:lnTo>
                  <a:lnTo>
                    <a:pt x="14" y="1"/>
                  </a:lnTo>
                  <a:lnTo>
                    <a:pt x="16" y="0"/>
                  </a:lnTo>
                  <a:lnTo>
                    <a:pt x="16" y="0"/>
                  </a:lnTo>
                  <a:lnTo>
                    <a:pt x="17" y="2"/>
                  </a:lnTo>
                  <a:lnTo>
                    <a:pt x="18" y="1"/>
                  </a:lnTo>
                  <a:lnTo>
                    <a:pt x="19" y="1"/>
                  </a:lnTo>
                  <a:lnTo>
                    <a:pt x="20" y="2"/>
                  </a:lnTo>
                  <a:lnTo>
                    <a:pt x="2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2" name="Freeform 1388"/>
            <p:cNvSpPr>
              <a:spLocks noEditPoints="1"/>
            </p:cNvSpPr>
            <p:nvPr/>
          </p:nvSpPr>
          <p:spPr bwMode="auto">
            <a:xfrm>
              <a:off x="5346700" y="1055688"/>
              <a:ext cx="38100" cy="34925"/>
            </a:xfrm>
            <a:custGeom>
              <a:avLst/>
              <a:gdLst>
                <a:gd name="T0" fmla="*/ 20 w 24"/>
                <a:gd name="T1" fmla="*/ 7 h 22"/>
                <a:gd name="T2" fmla="*/ 19 w 24"/>
                <a:gd name="T3" fmla="*/ 6 h 22"/>
                <a:gd name="T4" fmla="*/ 18 w 24"/>
                <a:gd name="T5" fmla="*/ 3 h 22"/>
                <a:gd name="T6" fmla="*/ 18 w 24"/>
                <a:gd name="T7" fmla="*/ 3 h 22"/>
                <a:gd name="T8" fmla="*/ 18 w 24"/>
                <a:gd name="T9" fmla="*/ 2 h 22"/>
                <a:gd name="T10" fmla="*/ 19 w 24"/>
                <a:gd name="T11" fmla="*/ 2 h 22"/>
                <a:gd name="T12" fmla="*/ 21 w 24"/>
                <a:gd name="T13" fmla="*/ 5 h 22"/>
                <a:gd name="T14" fmla="*/ 20 w 24"/>
                <a:gd name="T15" fmla="*/ 6 h 22"/>
                <a:gd name="T16" fmla="*/ 19 w 24"/>
                <a:gd name="T17" fmla="*/ 7 h 22"/>
                <a:gd name="T18" fmla="*/ 18 w 24"/>
                <a:gd name="T19" fmla="*/ 7 h 22"/>
                <a:gd name="T20" fmla="*/ 15 w 24"/>
                <a:gd name="T21" fmla="*/ 8 h 22"/>
                <a:gd name="T22" fmla="*/ 14 w 24"/>
                <a:gd name="T23" fmla="*/ 9 h 22"/>
                <a:gd name="T24" fmla="*/ 17 w 24"/>
                <a:gd name="T25" fmla="*/ 10 h 22"/>
                <a:gd name="T26" fmla="*/ 18 w 24"/>
                <a:gd name="T27" fmla="*/ 10 h 22"/>
                <a:gd name="T28" fmla="*/ 19 w 24"/>
                <a:gd name="T29" fmla="*/ 12 h 22"/>
                <a:gd name="T30" fmla="*/ 21 w 24"/>
                <a:gd name="T31" fmla="*/ 16 h 22"/>
                <a:gd name="T32" fmla="*/ 23 w 24"/>
                <a:gd name="T33" fmla="*/ 20 h 22"/>
                <a:gd name="T34" fmla="*/ 24 w 24"/>
                <a:gd name="T35" fmla="*/ 22 h 22"/>
                <a:gd name="T36" fmla="*/ 19 w 24"/>
                <a:gd name="T37" fmla="*/ 22 h 22"/>
                <a:gd name="T38" fmla="*/ 15 w 24"/>
                <a:gd name="T39" fmla="*/ 22 h 22"/>
                <a:gd name="T40" fmla="*/ 13 w 24"/>
                <a:gd name="T41" fmla="*/ 19 h 22"/>
                <a:gd name="T42" fmla="*/ 12 w 24"/>
                <a:gd name="T43" fmla="*/ 15 h 22"/>
                <a:gd name="T44" fmla="*/ 6 w 24"/>
                <a:gd name="T45" fmla="*/ 14 h 22"/>
                <a:gd name="T46" fmla="*/ 0 w 24"/>
                <a:gd name="T47" fmla="*/ 13 h 22"/>
                <a:gd name="T48" fmla="*/ 2 w 24"/>
                <a:gd name="T49" fmla="*/ 10 h 22"/>
                <a:gd name="T50" fmla="*/ 5 w 24"/>
                <a:gd name="T51" fmla="*/ 6 h 22"/>
                <a:gd name="T52" fmla="*/ 6 w 24"/>
                <a:gd name="T53" fmla="*/ 2 h 22"/>
                <a:gd name="T54" fmla="*/ 7 w 24"/>
                <a:gd name="T55" fmla="*/ 1 h 22"/>
                <a:gd name="T56" fmla="*/ 9 w 24"/>
                <a:gd name="T57" fmla="*/ 0 h 22"/>
                <a:gd name="T58" fmla="*/ 12 w 24"/>
                <a:gd name="T59" fmla="*/ 0 h 22"/>
                <a:gd name="T60" fmla="*/ 14 w 24"/>
                <a:gd name="T61" fmla="*/ 0 h 22"/>
                <a:gd name="T62" fmla="*/ 16 w 24"/>
                <a:gd name="T63" fmla="*/ 2 h 22"/>
                <a:gd name="T64" fmla="*/ 18 w 24"/>
                <a:gd name="T65"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22">
                  <a:moveTo>
                    <a:pt x="20" y="6"/>
                  </a:moveTo>
                  <a:lnTo>
                    <a:pt x="20" y="7"/>
                  </a:lnTo>
                  <a:lnTo>
                    <a:pt x="19" y="6"/>
                  </a:lnTo>
                  <a:lnTo>
                    <a:pt x="19" y="6"/>
                  </a:lnTo>
                  <a:lnTo>
                    <a:pt x="18" y="4"/>
                  </a:lnTo>
                  <a:lnTo>
                    <a:pt x="18" y="3"/>
                  </a:lnTo>
                  <a:lnTo>
                    <a:pt x="18" y="3"/>
                  </a:lnTo>
                  <a:lnTo>
                    <a:pt x="18" y="3"/>
                  </a:lnTo>
                  <a:lnTo>
                    <a:pt x="18" y="3"/>
                  </a:lnTo>
                  <a:lnTo>
                    <a:pt x="18" y="2"/>
                  </a:lnTo>
                  <a:lnTo>
                    <a:pt x="19" y="1"/>
                  </a:lnTo>
                  <a:lnTo>
                    <a:pt x="19" y="2"/>
                  </a:lnTo>
                  <a:lnTo>
                    <a:pt x="21" y="4"/>
                  </a:lnTo>
                  <a:lnTo>
                    <a:pt x="21" y="5"/>
                  </a:lnTo>
                  <a:lnTo>
                    <a:pt x="21" y="5"/>
                  </a:lnTo>
                  <a:lnTo>
                    <a:pt x="20" y="6"/>
                  </a:lnTo>
                  <a:close/>
                  <a:moveTo>
                    <a:pt x="19" y="6"/>
                  </a:moveTo>
                  <a:lnTo>
                    <a:pt x="19" y="7"/>
                  </a:lnTo>
                  <a:lnTo>
                    <a:pt x="18" y="7"/>
                  </a:lnTo>
                  <a:lnTo>
                    <a:pt x="18" y="7"/>
                  </a:lnTo>
                  <a:lnTo>
                    <a:pt x="17" y="6"/>
                  </a:lnTo>
                  <a:lnTo>
                    <a:pt x="15" y="8"/>
                  </a:lnTo>
                  <a:lnTo>
                    <a:pt x="14" y="9"/>
                  </a:lnTo>
                  <a:lnTo>
                    <a:pt x="14" y="9"/>
                  </a:lnTo>
                  <a:lnTo>
                    <a:pt x="16" y="10"/>
                  </a:lnTo>
                  <a:lnTo>
                    <a:pt x="17" y="10"/>
                  </a:lnTo>
                  <a:lnTo>
                    <a:pt x="18" y="10"/>
                  </a:lnTo>
                  <a:lnTo>
                    <a:pt x="18" y="10"/>
                  </a:lnTo>
                  <a:lnTo>
                    <a:pt x="19" y="11"/>
                  </a:lnTo>
                  <a:lnTo>
                    <a:pt x="19" y="12"/>
                  </a:lnTo>
                  <a:lnTo>
                    <a:pt x="20" y="15"/>
                  </a:lnTo>
                  <a:lnTo>
                    <a:pt x="21" y="16"/>
                  </a:lnTo>
                  <a:lnTo>
                    <a:pt x="22" y="19"/>
                  </a:lnTo>
                  <a:lnTo>
                    <a:pt x="23" y="20"/>
                  </a:lnTo>
                  <a:lnTo>
                    <a:pt x="23" y="21"/>
                  </a:lnTo>
                  <a:lnTo>
                    <a:pt x="24" y="22"/>
                  </a:lnTo>
                  <a:lnTo>
                    <a:pt x="22" y="22"/>
                  </a:lnTo>
                  <a:lnTo>
                    <a:pt x="19" y="22"/>
                  </a:lnTo>
                  <a:lnTo>
                    <a:pt x="17" y="22"/>
                  </a:lnTo>
                  <a:lnTo>
                    <a:pt x="15" y="22"/>
                  </a:lnTo>
                  <a:lnTo>
                    <a:pt x="14" y="21"/>
                  </a:lnTo>
                  <a:lnTo>
                    <a:pt x="13" y="19"/>
                  </a:lnTo>
                  <a:lnTo>
                    <a:pt x="13" y="17"/>
                  </a:lnTo>
                  <a:lnTo>
                    <a:pt x="12" y="15"/>
                  </a:lnTo>
                  <a:lnTo>
                    <a:pt x="8" y="14"/>
                  </a:lnTo>
                  <a:lnTo>
                    <a:pt x="6" y="14"/>
                  </a:lnTo>
                  <a:lnTo>
                    <a:pt x="2" y="14"/>
                  </a:lnTo>
                  <a:lnTo>
                    <a:pt x="0" y="13"/>
                  </a:lnTo>
                  <a:lnTo>
                    <a:pt x="2" y="11"/>
                  </a:lnTo>
                  <a:lnTo>
                    <a:pt x="2" y="10"/>
                  </a:lnTo>
                  <a:lnTo>
                    <a:pt x="5" y="7"/>
                  </a:lnTo>
                  <a:lnTo>
                    <a:pt x="5" y="6"/>
                  </a:lnTo>
                  <a:lnTo>
                    <a:pt x="6" y="4"/>
                  </a:lnTo>
                  <a:lnTo>
                    <a:pt x="6" y="2"/>
                  </a:lnTo>
                  <a:lnTo>
                    <a:pt x="6" y="2"/>
                  </a:lnTo>
                  <a:lnTo>
                    <a:pt x="7" y="1"/>
                  </a:lnTo>
                  <a:lnTo>
                    <a:pt x="8" y="1"/>
                  </a:lnTo>
                  <a:lnTo>
                    <a:pt x="9" y="0"/>
                  </a:lnTo>
                  <a:lnTo>
                    <a:pt x="11" y="0"/>
                  </a:lnTo>
                  <a:lnTo>
                    <a:pt x="12" y="0"/>
                  </a:lnTo>
                  <a:lnTo>
                    <a:pt x="13" y="0"/>
                  </a:lnTo>
                  <a:lnTo>
                    <a:pt x="14" y="0"/>
                  </a:lnTo>
                  <a:lnTo>
                    <a:pt x="16" y="1"/>
                  </a:lnTo>
                  <a:lnTo>
                    <a:pt x="16" y="2"/>
                  </a:lnTo>
                  <a:lnTo>
                    <a:pt x="17" y="3"/>
                  </a:lnTo>
                  <a:lnTo>
                    <a:pt x="18" y="5"/>
                  </a:lnTo>
                  <a:lnTo>
                    <a:pt x="19"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Freeform 1389"/>
            <p:cNvSpPr>
              <a:spLocks/>
            </p:cNvSpPr>
            <p:nvPr/>
          </p:nvSpPr>
          <p:spPr bwMode="auto">
            <a:xfrm>
              <a:off x="4829175" y="766763"/>
              <a:ext cx="31750" cy="30163"/>
            </a:xfrm>
            <a:custGeom>
              <a:avLst/>
              <a:gdLst>
                <a:gd name="T0" fmla="*/ 18 w 20"/>
                <a:gd name="T1" fmla="*/ 13 h 19"/>
                <a:gd name="T2" fmla="*/ 16 w 20"/>
                <a:gd name="T3" fmla="*/ 14 h 19"/>
                <a:gd name="T4" fmla="*/ 16 w 20"/>
                <a:gd name="T5" fmla="*/ 15 h 19"/>
                <a:gd name="T6" fmla="*/ 15 w 20"/>
                <a:gd name="T7" fmla="*/ 15 h 19"/>
                <a:gd name="T8" fmla="*/ 12 w 20"/>
                <a:gd name="T9" fmla="*/ 15 h 19"/>
                <a:gd name="T10" fmla="*/ 9 w 20"/>
                <a:gd name="T11" fmla="*/ 17 h 19"/>
                <a:gd name="T12" fmla="*/ 9 w 20"/>
                <a:gd name="T13" fmla="*/ 18 h 19"/>
                <a:gd name="T14" fmla="*/ 7 w 20"/>
                <a:gd name="T15" fmla="*/ 19 h 19"/>
                <a:gd name="T16" fmla="*/ 7 w 20"/>
                <a:gd name="T17" fmla="*/ 18 h 19"/>
                <a:gd name="T18" fmla="*/ 6 w 20"/>
                <a:gd name="T19" fmla="*/ 15 h 19"/>
                <a:gd name="T20" fmla="*/ 5 w 20"/>
                <a:gd name="T21" fmla="*/ 13 h 19"/>
                <a:gd name="T22" fmla="*/ 3 w 20"/>
                <a:gd name="T23" fmla="*/ 12 h 19"/>
                <a:gd name="T24" fmla="*/ 1 w 20"/>
                <a:gd name="T25" fmla="*/ 10 h 19"/>
                <a:gd name="T26" fmla="*/ 1 w 20"/>
                <a:gd name="T27" fmla="*/ 9 h 19"/>
                <a:gd name="T28" fmla="*/ 1 w 20"/>
                <a:gd name="T29" fmla="*/ 8 h 19"/>
                <a:gd name="T30" fmla="*/ 0 w 20"/>
                <a:gd name="T31" fmla="*/ 7 h 19"/>
                <a:gd name="T32" fmla="*/ 2 w 20"/>
                <a:gd name="T33" fmla="*/ 7 h 19"/>
                <a:gd name="T34" fmla="*/ 4 w 20"/>
                <a:gd name="T35" fmla="*/ 6 h 19"/>
                <a:gd name="T36" fmla="*/ 5 w 20"/>
                <a:gd name="T37" fmla="*/ 5 h 19"/>
                <a:gd name="T38" fmla="*/ 5 w 20"/>
                <a:gd name="T39" fmla="*/ 4 h 19"/>
                <a:gd name="T40" fmla="*/ 7 w 20"/>
                <a:gd name="T41" fmla="*/ 3 h 19"/>
                <a:gd name="T42" fmla="*/ 6 w 20"/>
                <a:gd name="T43" fmla="*/ 2 h 19"/>
                <a:gd name="T44" fmla="*/ 6 w 20"/>
                <a:gd name="T45" fmla="*/ 1 h 19"/>
                <a:gd name="T46" fmla="*/ 8 w 20"/>
                <a:gd name="T47" fmla="*/ 0 h 19"/>
                <a:gd name="T48" fmla="*/ 8 w 20"/>
                <a:gd name="T49" fmla="*/ 0 h 19"/>
                <a:gd name="T50" fmla="*/ 9 w 20"/>
                <a:gd name="T51" fmla="*/ 1 h 19"/>
                <a:gd name="T52" fmla="*/ 10 w 20"/>
                <a:gd name="T53" fmla="*/ 2 h 19"/>
                <a:gd name="T54" fmla="*/ 12 w 20"/>
                <a:gd name="T55" fmla="*/ 3 h 19"/>
                <a:gd name="T56" fmla="*/ 14 w 20"/>
                <a:gd name="T57" fmla="*/ 5 h 19"/>
                <a:gd name="T58" fmla="*/ 16 w 20"/>
                <a:gd name="T59" fmla="*/ 6 h 19"/>
                <a:gd name="T60" fmla="*/ 19 w 20"/>
                <a:gd name="T61" fmla="*/ 8 h 19"/>
                <a:gd name="T62" fmla="*/ 20 w 20"/>
                <a:gd name="T63" fmla="*/ 8 h 19"/>
                <a:gd name="T64" fmla="*/ 20 w 20"/>
                <a:gd name="T65" fmla="*/ 9 h 19"/>
                <a:gd name="T66" fmla="*/ 19 w 20"/>
                <a:gd name="T67" fmla="*/ 12 h 19"/>
                <a:gd name="T68" fmla="*/ 18 w 20"/>
                <a:gd name="T69" fmla="*/ 12 h 19"/>
                <a:gd name="T70" fmla="*/ 19 w 20"/>
                <a:gd name="T71"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 h="19">
                  <a:moveTo>
                    <a:pt x="19" y="13"/>
                  </a:moveTo>
                  <a:lnTo>
                    <a:pt x="18" y="13"/>
                  </a:lnTo>
                  <a:lnTo>
                    <a:pt x="17" y="14"/>
                  </a:lnTo>
                  <a:lnTo>
                    <a:pt x="16" y="14"/>
                  </a:lnTo>
                  <a:lnTo>
                    <a:pt x="16" y="15"/>
                  </a:lnTo>
                  <a:lnTo>
                    <a:pt x="16" y="15"/>
                  </a:lnTo>
                  <a:lnTo>
                    <a:pt x="15" y="15"/>
                  </a:lnTo>
                  <a:lnTo>
                    <a:pt x="15" y="15"/>
                  </a:lnTo>
                  <a:lnTo>
                    <a:pt x="14" y="14"/>
                  </a:lnTo>
                  <a:lnTo>
                    <a:pt x="12" y="15"/>
                  </a:lnTo>
                  <a:lnTo>
                    <a:pt x="9" y="16"/>
                  </a:lnTo>
                  <a:lnTo>
                    <a:pt x="9" y="17"/>
                  </a:lnTo>
                  <a:lnTo>
                    <a:pt x="9" y="18"/>
                  </a:lnTo>
                  <a:lnTo>
                    <a:pt x="9" y="18"/>
                  </a:lnTo>
                  <a:lnTo>
                    <a:pt x="9" y="19"/>
                  </a:lnTo>
                  <a:lnTo>
                    <a:pt x="7" y="19"/>
                  </a:lnTo>
                  <a:lnTo>
                    <a:pt x="7" y="18"/>
                  </a:lnTo>
                  <a:lnTo>
                    <a:pt x="7" y="18"/>
                  </a:lnTo>
                  <a:lnTo>
                    <a:pt x="7" y="17"/>
                  </a:lnTo>
                  <a:lnTo>
                    <a:pt x="6" y="15"/>
                  </a:lnTo>
                  <a:lnTo>
                    <a:pt x="6" y="14"/>
                  </a:lnTo>
                  <a:lnTo>
                    <a:pt x="5" y="13"/>
                  </a:lnTo>
                  <a:lnTo>
                    <a:pt x="4" y="13"/>
                  </a:lnTo>
                  <a:lnTo>
                    <a:pt x="3" y="12"/>
                  </a:lnTo>
                  <a:lnTo>
                    <a:pt x="2" y="11"/>
                  </a:lnTo>
                  <a:lnTo>
                    <a:pt x="1" y="10"/>
                  </a:lnTo>
                  <a:lnTo>
                    <a:pt x="1" y="9"/>
                  </a:lnTo>
                  <a:lnTo>
                    <a:pt x="1" y="9"/>
                  </a:lnTo>
                  <a:lnTo>
                    <a:pt x="1" y="8"/>
                  </a:lnTo>
                  <a:lnTo>
                    <a:pt x="1" y="8"/>
                  </a:lnTo>
                  <a:lnTo>
                    <a:pt x="0" y="7"/>
                  </a:lnTo>
                  <a:lnTo>
                    <a:pt x="0" y="7"/>
                  </a:lnTo>
                  <a:lnTo>
                    <a:pt x="1" y="7"/>
                  </a:lnTo>
                  <a:lnTo>
                    <a:pt x="2" y="7"/>
                  </a:lnTo>
                  <a:lnTo>
                    <a:pt x="2" y="6"/>
                  </a:lnTo>
                  <a:lnTo>
                    <a:pt x="4" y="6"/>
                  </a:lnTo>
                  <a:lnTo>
                    <a:pt x="5" y="5"/>
                  </a:lnTo>
                  <a:lnTo>
                    <a:pt x="5" y="5"/>
                  </a:lnTo>
                  <a:lnTo>
                    <a:pt x="5" y="4"/>
                  </a:lnTo>
                  <a:lnTo>
                    <a:pt x="5" y="4"/>
                  </a:lnTo>
                  <a:lnTo>
                    <a:pt x="6" y="3"/>
                  </a:lnTo>
                  <a:lnTo>
                    <a:pt x="7" y="3"/>
                  </a:lnTo>
                  <a:lnTo>
                    <a:pt x="7" y="2"/>
                  </a:lnTo>
                  <a:lnTo>
                    <a:pt x="6" y="2"/>
                  </a:lnTo>
                  <a:lnTo>
                    <a:pt x="6" y="1"/>
                  </a:lnTo>
                  <a:lnTo>
                    <a:pt x="6" y="1"/>
                  </a:lnTo>
                  <a:lnTo>
                    <a:pt x="7" y="0"/>
                  </a:lnTo>
                  <a:lnTo>
                    <a:pt x="8" y="0"/>
                  </a:lnTo>
                  <a:lnTo>
                    <a:pt x="8" y="0"/>
                  </a:lnTo>
                  <a:lnTo>
                    <a:pt x="8" y="0"/>
                  </a:lnTo>
                  <a:lnTo>
                    <a:pt x="8" y="1"/>
                  </a:lnTo>
                  <a:lnTo>
                    <a:pt x="9" y="1"/>
                  </a:lnTo>
                  <a:lnTo>
                    <a:pt x="9" y="1"/>
                  </a:lnTo>
                  <a:lnTo>
                    <a:pt x="10" y="2"/>
                  </a:lnTo>
                  <a:lnTo>
                    <a:pt x="11" y="2"/>
                  </a:lnTo>
                  <a:lnTo>
                    <a:pt x="12" y="3"/>
                  </a:lnTo>
                  <a:lnTo>
                    <a:pt x="14" y="4"/>
                  </a:lnTo>
                  <a:lnTo>
                    <a:pt x="14" y="5"/>
                  </a:lnTo>
                  <a:lnTo>
                    <a:pt x="15" y="5"/>
                  </a:lnTo>
                  <a:lnTo>
                    <a:pt x="16" y="6"/>
                  </a:lnTo>
                  <a:lnTo>
                    <a:pt x="16" y="7"/>
                  </a:lnTo>
                  <a:lnTo>
                    <a:pt x="19" y="8"/>
                  </a:lnTo>
                  <a:lnTo>
                    <a:pt x="20" y="8"/>
                  </a:lnTo>
                  <a:lnTo>
                    <a:pt x="20" y="8"/>
                  </a:lnTo>
                  <a:lnTo>
                    <a:pt x="20" y="8"/>
                  </a:lnTo>
                  <a:lnTo>
                    <a:pt x="20" y="9"/>
                  </a:lnTo>
                  <a:lnTo>
                    <a:pt x="19" y="11"/>
                  </a:lnTo>
                  <a:lnTo>
                    <a:pt x="19" y="12"/>
                  </a:lnTo>
                  <a:lnTo>
                    <a:pt x="18" y="12"/>
                  </a:lnTo>
                  <a:lnTo>
                    <a:pt x="18" y="12"/>
                  </a:lnTo>
                  <a:lnTo>
                    <a:pt x="18" y="13"/>
                  </a:lnTo>
                  <a:lnTo>
                    <a:pt x="19" y="1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Freeform 1390"/>
            <p:cNvSpPr>
              <a:spLocks noEditPoints="1"/>
            </p:cNvSpPr>
            <p:nvPr/>
          </p:nvSpPr>
          <p:spPr bwMode="auto">
            <a:xfrm>
              <a:off x="6767513" y="868363"/>
              <a:ext cx="84138" cy="119063"/>
            </a:xfrm>
            <a:custGeom>
              <a:avLst/>
              <a:gdLst>
                <a:gd name="T0" fmla="*/ 25 w 53"/>
                <a:gd name="T1" fmla="*/ 74 h 75"/>
                <a:gd name="T2" fmla="*/ 30 w 53"/>
                <a:gd name="T3" fmla="*/ 70 h 75"/>
                <a:gd name="T4" fmla="*/ 31 w 53"/>
                <a:gd name="T5" fmla="*/ 74 h 75"/>
                <a:gd name="T6" fmla="*/ 25 w 53"/>
                <a:gd name="T7" fmla="*/ 59 h 75"/>
                <a:gd name="T8" fmla="*/ 19 w 53"/>
                <a:gd name="T9" fmla="*/ 58 h 75"/>
                <a:gd name="T10" fmla="*/ 18 w 53"/>
                <a:gd name="T11" fmla="*/ 56 h 75"/>
                <a:gd name="T12" fmla="*/ 19 w 53"/>
                <a:gd name="T13" fmla="*/ 58 h 75"/>
                <a:gd name="T14" fmla="*/ 36 w 53"/>
                <a:gd name="T15" fmla="*/ 55 h 75"/>
                <a:gd name="T16" fmla="*/ 14 w 53"/>
                <a:gd name="T17" fmla="*/ 52 h 75"/>
                <a:gd name="T18" fmla="*/ 38 w 53"/>
                <a:gd name="T19" fmla="*/ 52 h 75"/>
                <a:gd name="T20" fmla="*/ 36 w 53"/>
                <a:gd name="T21" fmla="*/ 53 h 75"/>
                <a:gd name="T22" fmla="*/ 37 w 53"/>
                <a:gd name="T23" fmla="*/ 51 h 75"/>
                <a:gd name="T24" fmla="*/ 42 w 53"/>
                <a:gd name="T25" fmla="*/ 52 h 75"/>
                <a:gd name="T26" fmla="*/ 8 w 53"/>
                <a:gd name="T27" fmla="*/ 29 h 75"/>
                <a:gd name="T28" fmla="*/ 8 w 53"/>
                <a:gd name="T29" fmla="*/ 29 h 75"/>
                <a:gd name="T30" fmla="*/ 52 w 53"/>
                <a:gd name="T31" fmla="*/ 15 h 75"/>
                <a:gd name="T32" fmla="*/ 2 w 53"/>
                <a:gd name="T33" fmla="*/ 14 h 75"/>
                <a:gd name="T34" fmla="*/ 0 w 53"/>
                <a:gd name="T35" fmla="*/ 11 h 75"/>
                <a:gd name="T36" fmla="*/ 28 w 53"/>
                <a:gd name="T37" fmla="*/ 10 h 75"/>
                <a:gd name="T38" fmla="*/ 42 w 53"/>
                <a:gd name="T39" fmla="*/ 25 h 75"/>
                <a:gd name="T40" fmla="*/ 44 w 53"/>
                <a:gd name="T41" fmla="*/ 34 h 75"/>
                <a:gd name="T42" fmla="*/ 47 w 53"/>
                <a:gd name="T43" fmla="*/ 36 h 75"/>
                <a:gd name="T44" fmla="*/ 49 w 53"/>
                <a:gd name="T45" fmla="*/ 45 h 75"/>
                <a:gd name="T46" fmla="*/ 42 w 53"/>
                <a:gd name="T47" fmla="*/ 48 h 75"/>
                <a:gd name="T48" fmla="*/ 42 w 53"/>
                <a:gd name="T49" fmla="*/ 51 h 75"/>
                <a:gd name="T50" fmla="*/ 36 w 53"/>
                <a:gd name="T51" fmla="*/ 49 h 75"/>
                <a:gd name="T52" fmla="*/ 33 w 53"/>
                <a:gd name="T53" fmla="*/ 51 h 75"/>
                <a:gd name="T54" fmla="*/ 33 w 53"/>
                <a:gd name="T55" fmla="*/ 53 h 75"/>
                <a:gd name="T56" fmla="*/ 31 w 53"/>
                <a:gd name="T57" fmla="*/ 54 h 75"/>
                <a:gd name="T58" fmla="*/ 29 w 53"/>
                <a:gd name="T59" fmla="*/ 56 h 75"/>
                <a:gd name="T60" fmla="*/ 27 w 53"/>
                <a:gd name="T61" fmla="*/ 55 h 75"/>
                <a:gd name="T62" fmla="*/ 24 w 53"/>
                <a:gd name="T63" fmla="*/ 58 h 75"/>
                <a:gd name="T64" fmla="*/ 21 w 53"/>
                <a:gd name="T65" fmla="*/ 57 h 75"/>
                <a:gd name="T66" fmla="*/ 20 w 53"/>
                <a:gd name="T67" fmla="*/ 54 h 75"/>
                <a:gd name="T68" fmla="*/ 20 w 53"/>
                <a:gd name="T69" fmla="*/ 52 h 75"/>
                <a:gd name="T70" fmla="*/ 15 w 53"/>
                <a:gd name="T71" fmla="*/ 48 h 75"/>
                <a:gd name="T72" fmla="*/ 16 w 53"/>
                <a:gd name="T73" fmla="*/ 43 h 75"/>
                <a:gd name="T74" fmla="*/ 15 w 53"/>
                <a:gd name="T75" fmla="*/ 41 h 75"/>
                <a:gd name="T76" fmla="*/ 14 w 53"/>
                <a:gd name="T77" fmla="*/ 37 h 75"/>
                <a:gd name="T78" fmla="*/ 12 w 53"/>
                <a:gd name="T79" fmla="*/ 34 h 75"/>
                <a:gd name="T80" fmla="*/ 9 w 53"/>
                <a:gd name="T81" fmla="*/ 27 h 75"/>
                <a:gd name="T82" fmla="*/ 4 w 53"/>
                <a:gd name="T83" fmla="*/ 26 h 75"/>
                <a:gd name="T84" fmla="*/ 6 w 53"/>
                <a:gd name="T85" fmla="*/ 22 h 75"/>
                <a:gd name="T86" fmla="*/ 11 w 53"/>
                <a:gd name="T87" fmla="*/ 24 h 75"/>
                <a:gd name="T88" fmla="*/ 10 w 53"/>
                <a:gd name="T89" fmla="*/ 22 h 75"/>
                <a:gd name="T90" fmla="*/ 6 w 53"/>
                <a:gd name="T91" fmla="*/ 16 h 75"/>
                <a:gd name="T92" fmla="*/ 2 w 53"/>
                <a:gd name="T93" fmla="*/ 12 h 75"/>
                <a:gd name="T94" fmla="*/ 3 w 53"/>
                <a:gd name="T95" fmla="*/ 11 h 75"/>
                <a:gd name="T96" fmla="*/ 4 w 53"/>
                <a:gd name="T97" fmla="*/ 5 h 75"/>
                <a:gd name="T98" fmla="*/ 10 w 53"/>
                <a:gd name="T99" fmla="*/ 4 h 75"/>
                <a:gd name="T100" fmla="*/ 15 w 53"/>
                <a:gd name="T101" fmla="*/ 4 h 75"/>
                <a:gd name="T102" fmla="*/ 16 w 53"/>
                <a:gd name="T10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3" h="75">
                  <a:moveTo>
                    <a:pt x="27" y="75"/>
                  </a:moveTo>
                  <a:lnTo>
                    <a:pt x="27" y="75"/>
                  </a:lnTo>
                  <a:lnTo>
                    <a:pt x="26" y="75"/>
                  </a:lnTo>
                  <a:lnTo>
                    <a:pt x="26" y="75"/>
                  </a:lnTo>
                  <a:lnTo>
                    <a:pt x="25" y="74"/>
                  </a:lnTo>
                  <a:lnTo>
                    <a:pt x="25" y="74"/>
                  </a:lnTo>
                  <a:lnTo>
                    <a:pt x="25" y="73"/>
                  </a:lnTo>
                  <a:lnTo>
                    <a:pt x="26" y="72"/>
                  </a:lnTo>
                  <a:lnTo>
                    <a:pt x="30" y="70"/>
                  </a:lnTo>
                  <a:lnTo>
                    <a:pt x="30" y="70"/>
                  </a:lnTo>
                  <a:lnTo>
                    <a:pt x="32" y="71"/>
                  </a:lnTo>
                  <a:lnTo>
                    <a:pt x="33" y="72"/>
                  </a:lnTo>
                  <a:lnTo>
                    <a:pt x="33" y="73"/>
                  </a:lnTo>
                  <a:lnTo>
                    <a:pt x="33" y="73"/>
                  </a:lnTo>
                  <a:lnTo>
                    <a:pt x="31" y="74"/>
                  </a:lnTo>
                  <a:lnTo>
                    <a:pt x="30" y="75"/>
                  </a:lnTo>
                  <a:lnTo>
                    <a:pt x="27" y="75"/>
                  </a:lnTo>
                  <a:close/>
                  <a:moveTo>
                    <a:pt x="26" y="59"/>
                  </a:moveTo>
                  <a:lnTo>
                    <a:pt x="26" y="59"/>
                  </a:lnTo>
                  <a:lnTo>
                    <a:pt x="25" y="59"/>
                  </a:lnTo>
                  <a:lnTo>
                    <a:pt x="25" y="59"/>
                  </a:lnTo>
                  <a:lnTo>
                    <a:pt x="24" y="58"/>
                  </a:lnTo>
                  <a:lnTo>
                    <a:pt x="25" y="58"/>
                  </a:lnTo>
                  <a:lnTo>
                    <a:pt x="26" y="59"/>
                  </a:lnTo>
                  <a:close/>
                  <a:moveTo>
                    <a:pt x="19" y="58"/>
                  </a:moveTo>
                  <a:lnTo>
                    <a:pt x="18" y="58"/>
                  </a:lnTo>
                  <a:lnTo>
                    <a:pt x="18" y="58"/>
                  </a:lnTo>
                  <a:lnTo>
                    <a:pt x="17" y="58"/>
                  </a:lnTo>
                  <a:lnTo>
                    <a:pt x="17" y="57"/>
                  </a:lnTo>
                  <a:lnTo>
                    <a:pt x="18" y="56"/>
                  </a:lnTo>
                  <a:lnTo>
                    <a:pt x="18" y="56"/>
                  </a:lnTo>
                  <a:lnTo>
                    <a:pt x="19" y="56"/>
                  </a:lnTo>
                  <a:lnTo>
                    <a:pt x="20" y="57"/>
                  </a:lnTo>
                  <a:lnTo>
                    <a:pt x="20" y="57"/>
                  </a:lnTo>
                  <a:lnTo>
                    <a:pt x="19" y="58"/>
                  </a:lnTo>
                  <a:close/>
                  <a:moveTo>
                    <a:pt x="36" y="55"/>
                  </a:moveTo>
                  <a:lnTo>
                    <a:pt x="36" y="55"/>
                  </a:lnTo>
                  <a:lnTo>
                    <a:pt x="35" y="55"/>
                  </a:lnTo>
                  <a:lnTo>
                    <a:pt x="36" y="54"/>
                  </a:lnTo>
                  <a:lnTo>
                    <a:pt x="36" y="55"/>
                  </a:lnTo>
                  <a:close/>
                  <a:moveTo>
                    <a:pt x="16" y="53"/>
                  </a:moveTo>
                  <a:lnTo>
                    <a:pt x="16" y="54"/>
                  </a:lnTo>
                  <a:lnTo>
                    <a:pt x="15" y="54"/>
                  </a:lnTo>
                  <a:lnTo>
                    <a:pt x="15" y="53"/>
                  </a:lnTo>
                  <a:lnTo>
                    <a:pt x="14" y="52"/>
                  </a:lnTo>
                  <a:lnTo>
                    <a:pt x="13" y="52"/>
                  </a:lnTo>
                  <a:lnTo>
                    <a:pt x="14" y="51"/>
                  </a:lnTo>
                  <a:lnTo>
                    <a:pt x="15" y="52"/>
                  </a:lnTo>
                  <a:lnTo>
                    <a:pt x="16" y="53"/>
                  </a:lnTo>
                  <a:close/>
                  <a:moveTo>
                    <a:pt x="38" y="52"/>
                  </a:moveTo>
                  <a:lnTo>
                    <a:pt x="38" y="54"/>
                  </a:lnTo>
                  <a:lnTo>
                    <a:pt x="38" y="54"/>
                  </a:lnTo>
                  <a:lnTo>
                    <a:pt x="37" y="53"/>
                  </a:lnTo>
                  <a:lnTo>
                    <a:pt x="36" y="53"/>
                  </a:lnTo>
                  <a:lnTo>
                    <a:pt x="36" y="53"/>
                  </a:lnTo>
                  <a:lnTo>
                    <a:pt x="35" y="52"/>
                  </a:lnTo>
                  <a:lnTo>
                    <a:pt x="35" y="51"/>
                  </a:lnTo>
                  <a:lnTo>
                    <a:pt x="36" y="51"/>
                  </a:lnTo>
                  <a:lnTo>
                    <a:pt x="36" y="51"/>
                  </a:lnTo>
                  <a:lnTo>
                    <a:pt x="37" y="51"/>
                  </a:lnTo>
                  <a:lnTo>
                    <a:pt x="38" y="52"/>
                  </a:lnTo>
                  <a:close/>
                  <a:moveTo>
                    <a:pt x="46" y="52"/>
                  </a:moveTo>
                  <a:lnTo>
                    <a:pt x="45" y="53"/>
                  </a:lnTo>
                  <a:lnTo>
                    <a:pt x="43" y="52"/>
                  </a:lnTo>
                  <a:lnTo>
                    <a:pt x="42" y="52"/>
                  </a:lnTo>
                  <a:lnTo>
                    <a:pt x="43" y="51"/>
                  </a:lnTo>
                  <a:lnTo>
                    <a:pt x="43" y="50"/>
                  </a:lnTo>
                  <a:lnTo>
                    <a:pt x="44" y="50"/>
                  </a:lnTo>
                  <a:lnTo>
                    <a:pt x="46" y="52"/>
                  </a:lnTo>
                  <a:close/>
                  <a:moveTo>
                    <a:pt x="8" y="29"/>
                  </a:moveTo>
                  <a:lnTo>
                    <a:pt x="9" y="30"/>
                  </a:lnTo>
                  <a:lnTo>
                    <a:pt x="8" y="29"/>
                  </a:lnTo>
                  <a:lnTo>
                    <a:pt x="7" y="27"/>
                  </a:lnTo>
                  <a:lnTo>
                    <a:pt x="8" y="28"/>
                  </a:lnTo>
                  <a:lnTo>
                    <a:pt x="8" y="29"/>
                  </a:lnTo>
                  <a:close/>
                  <a:moveTo>
                    <a:pt x="53" y="15"/>
                  </a:moveTo>
                  <a:lnTo>
                    <a:pt x="53" y="16"/>
                  </a:lnTo>
                  <a:lnTo>
                    <a:pt x="52" y="15"/>
                  </a:lnTo>
                  <a:lnTo>
                    <a:pt x="52" y="15"/>
                  </a:lnTo>
                  <a:lnTo>
                    <a:pt x="52" y="15"/>
                  </a:lnTo>
                  <a:lnTo>
                    <a:pt x="53" y="14"/>
                  </a:lnTo>
                  <a:lnTo>
                    <a:pt x="53" y="15"/>
                  </a:lnTo>
                  <a:lnTo>
                    <a:pt x="53" y="15"/>
                  </a:lnTo>
                  <a:close/>
                  <a:moveTo>
                    <a:pt x="2" y="12"/>
                  </a:moveTo>
                  <a:lnTo>
                    <a:pt x="2" y="14"/>
                  </a:lnTo>
                  <a:lnTo>
                    <a:pt x="2" y="14"/>
                  </a:lnTo>
                  <a:lnTo>
                    <a:pt x="1" y="13"/>
                  </a:lnTo>
                  <a:lnTo>
                    <a:pt x="1" y="13"/>
                  </a:lnTo>
                  <a:lnTo>
                    <a:pt x="0" y="11"/>
                  </a:lnTo>
                  <a:lnTo>
                    <a:pt x="0" y="11"/>
                  </a:lnTo>
                  <a:lnTo>
                    <a:pt x="1" y="11"/>
                  </a:lnTo>
                  <a:lnTo>
                    <a:pt x="2" y="12"/>
                  </a:lnTo>
                  <a:close/>
                  <a:moveTo>
                    <a:pt x="16" y="0"/>
                  </a:moveTo>
                  <a:lnTo>
                    <a:pt x="23" y="6"/>
                  </a:lnTo>
                  <a:lnTo>
                    <a:pt x="28" y="10"/>
                  </a:lnTo>
                  <a:lnTo>
                    <a:pt x="31" y="13"/>
                  </a:lnTo>
                  <a:lnTo>
                    <a:pt x="37" y="18"/>
                  </a:lnTo>
                  <a:lnTo>
                    <a:pt x="39" y="21"/>
                  </a:lnTo>
                  <a:lnTo>
                    <a:pt x="40" y="23"/>
                  </a:lnTo>
                  <a:lnTo>
                    <a:pt x="42" y="25"/>
                  </a:lnTo>
                  <a:lnTo>
                    <a:pt x="42" y="27"/>
                  </a:lnTo>
                  <a:lnTo>
                    <a:pt x="43" y="29"/>
                  </a:lnTo>
                  <a:lnTo>
                    <a:pt x="44" y="30"/>
                  </a:lnTo>
                  <a:lnTo>
                    <a:pt x="44" y="32"/>
                  </a:lnTo>
                  <a:lnTo>
                    <a:pt x="44" y="34"/>
                  </a:lnTo>
                  <a:lnTo>
                    <a:pt x="45" y="34"/>
                  </a:lnTo>
                  <a:lnTo>
                    <a:pt x="45" y="36"/>
                  </a:lnTo>
                  <a:lnTo>
                    <a:pt x="46" y="36"/>
                  </a:lnTo>
                  <a:lnTo>
                    <a:pt x="46" y="36"/>
                  </a:lnTo>
                  <a:lnTo>
                    <a:pt x="47" y="36"/>
                  </a:lnTo>
                  <a:lnTo>
                    <a:pt x="47" y="36"/>
                  </a:lnTo>
                  <a:lnTo>
                    <a:pt x="48" y="37"/>
                  </a:lnTo>
                  <a:lnTo>
                    <a:pt x="49" y="41"/>
                  </a:lnTo>
                  <a:lnTo>
                    <a:pt x="49" y="43"/>
                  </a:lnTo>
                  <a:lnTo>
                    <a:pt x="49" y="45"/>
                  </a:lnTo>
                  <a:lnTo>
                    <a:pt x="49" y="47"/>
                  </a:lnTo>
                  <a:lnTo>
                    <a:pt x="47" y="48"/>
                  </a:lnTo>
                  <a:lnTo>
                    <a:pt x="46" y="48"/>
                  </a:lnTo>
                  <a:lnTo>
                    <a:pt x="44" y="49"/>
                  </a:lnTo>
                  <a:lnTo>
                    <a:pt x="42" y="48"/>
                  </a:lnTo>
                  <a:lnTo>
                    <a:pt x="41" y="48"/>
                  </a:lnTo>
                  <a:lnTo>
                    <a:pt x="41" y="49"/>
                  </a:lnTo>
                  <a:lnTo>
                    <a:pt x="41" y="50"/>
                  </a:lnTo>
                  <a:lnTo>
                    <a:pt x="41" y="51"/>
                  </a:lnTo>
                  <a:lnTo>
                    <a:pt x="42" y="51"/>
                  </a:lnTo>
                  <a:lnTo>
                    <a:pt x="41" y="51"/>
                  </a:lnTo>
                  <a:lnTo>
                    <a:pt x="40" y="51"/>
                  </a:lnTo>
                  <a:lnTo>
                    <a:pt x="38" y="51"/>
                  </a:lnTo>
                  <a:lnTo>
                    <a:pt x="37" y="51"/>
                  </a:lnTo>
                  <a:lnTo>
                    <a:pt x="36" y="49"/>
                  </a:lnTo>
                  <a:lnTo>
                    <a:pt x="36" y="50"/>
                  </a:lnTo>
                  <a:lnTo>
                    <a:pt x="35" y="50"/>
                  </a:lnTo>
                  <a:lnTo>
                    <a:pt x="33" y="50"/>
                  </a:lnTo>
                  <a:lnTo>
                    <a:pt x="33" y="51"/>
                  </a:lnTo>
                  <a:lnTo>
                    <a:pt x="33" y="51"/>
                  </a:lnTo>
                  <a:lnTo>
                    <a:pt x="33" y="52"/>
                  </a:lnTo>
                  <a:lnTo>
                    <a:pt x="34" y="53"/>
                  </a:lnTo>
                  <a:lnTo>
                    <a:pt x="34" y="54"/>
                  </a:lnTo>
                  <a:lnTo>
                    <a:pt x="34" y="54"/>
                  </a:lnTo>
                  <a:lnTo>
                    <a:pt x="33" y="53"/>
                  </a:lnTo>
                  <a:lnTo>
                    <a:pt x="32" y="52"/>
                  </a:lnTo>
                  <a:lnTo>
                    <a:pt x="31" y="52"/>
                  </a:lnTo>
                  <a:lnTo>
                    <a:pt x="30" y="52"/>
                  </a:lnTo>
                  <a:lnTo>
                    <a:pt x="31" y="53"/>
                  </a:lnTo>
                  <a:lnTo>
                    <a:pt x="31" y="54"/>
                  </a:lnTo>
                  <a:lnTo>
                    <a:pt x="32" y="55"/>
                  </a:lnTo>
                  <a:lnTo>
                    <a:pt x="32" y="56"/>
                  </a:lnTo>
                  <a:lnTo>
                    <a:pt x="32" y="56"/>
                  </a:lnTo>
                  <a:lnTo>
                    <a:pt x="32" y="57"/>
                  </a:lnTo>
                  <a:lnTo>
                    <a:pt x="29" y="56"/>
                  </a:lnTo>
                  <a:lnTo>
                    <a:pt x="29" y="55"/>
                  </a:lnTo>
                  <a:lnTo>
                    <a:pt x="30" y="54"/>
                  </a:lnTo>
                  <a:lnTo>
                    <a:pt x="29" y="54"/>
                  </a:lnTo>
                  <a:lnTo>
                    <a:pt x="29" y="53"/>
                  </a:lnTo>
                  <a:lnTo>
                    <a:pt x="27" y="55"/>
                  </a:lnTo>
                  <a:lnTo>
                    <a:pt x="27" y="57"/>
                  </a:lnTo>
                  <a:lnTo>
                    <a:pt x="26" y="57"/>
                  </a:lnTo>
                  <a:lnTo>
                    <a:pt x="25" y="57"/>
                  </a:lnTo>
                  <a:lnTo>
                    <a:pt x="25" y="56"/>
                  </a:lnTo>
                  <a:lnTo>
                    <a:pt x="24" y="58"/>
                  </a:lnTo>
                  <a:lnTo>
                    <a:pt x="24" y="59"/>
                  </a:lnTo>
                  <a:lnTo>
                    <a:pt x="23" y="59"/>
                  </a:lnTo>
                  <a:lnTo>
                    <a:pt x="23" y="59"/>
                  </a:lnTo>
                  <a:lnTo>
                    <a:pt x="23" y="57"/>
                  </a:lnTo>
                  <a:lnTo>
                    <a:pt x="21" y="57"/>
                  </a:lnTo>
                  <a:lnTo>
                    <a:pt x="19" y="55"/>
                  </a:lnTo>
                  <a:lnTo>
                    <a:pt x="17" y="54"/>
                  </a:lnTo>
                  <a:lnTo>
                    <a:pt x="18" y="54"/>
                  </a:lnTo>
                  <a:lnTo>
                    <a:pt x="19" y="54"/>
                  </a:lnTo>
                  <a:lnTo>
                    <a:pt x="20" y="54"/>
                  </a:lnTo>
                  <a:lnTo>
                    <a:pt x="20" y="53"/>
                  </a:lnTo>
                  <a:lnTo>
                    <a:pt x="19" y="53"/>
                  </a:lnTo>
                  <a:lnTo>
                    <a:pt x="20" y="53"/>
                  </a:lnTo>
                  <a:lnTo>
                    <a:pt x="20" y="52"/>
                  </a:lnTo>
                  <a:lnTo>
                    <a:pt x="20" y="52"/>
                  </a:lnTo>
                  <a:lnTo>
                    <a:pt x="19" y="52"/>
                  </a:lnTo>
                  <a:lnTo>
                    <a:pt x="18" y="52"/>
                  </a:lnTo>
                  <a:lnTo>
                    <a:pt x="17" y="51"/>
                  </a:lnTo>
                  <a:lnTo>
                    <a:pt x="16" y="49"/>
                  </a:lnTo>
                  <a:lnTo>
                    <a:pt x="15" y="48"/>
                  </a:lnTo>
                  <a:lnTo>
                    <a:pt x="15" y="47"/>
                  </a:lnTo>
                  <a:lnTo>
                    <a:pt x="15" y="46"/>
                  </a:lnTo>
                  <a:lnTo>
                    <a:pt x="15" y="44"/>
                  </a:lnTo>
                  <a:lnTo>
                    <a:pt x="15" y="43"/>
                  </a:lnTo>
                  <a:lnTo>
                    <a:pt x="16" y="43"/>
                  </a:lnTo>
                  <a:lnTo>
                    <a:pt x="16" y="42"/>
                  </a:lnTo>
                  <a:lnTo>
                    <a:pt x="15" y="42"/>
                  </a:lnTo>
                  <a:lnTo>
                    <a:pt x="14" y="42"/>
                  </a:lnTo>
                  <a:lnTo>
                    <a:pt x="14" y="41"/>
                  </a:lnTo>
                  <a:lnTo>
                    <a:pt x="15" y="41"/>
                  </a:lnTo>
                  <a:lnTo>
                    <a:pt x="15" y="40"/>
                  </a:lnTo>
                  <a:lnTo>
                    <a:pt x="16" y="39"/>
                  </a:lnTo>
                  <a:lnTo>
                    <a:pt x="16" y="38"/>
                  </a:lnTo>
                  <a:lnTo>
                    <a:pt x="15" y="38"/>
                  </a:lnTo>
                  <a:lnTo>
                    <a:pt x="14" y="37"/>
                  </a:lnTo>
                  <a:lnTo>
                    <a:pt x="14" y="37"/>
                  </a:lnTo>
                  <a:lnTo>
                    <a:pt x="14" y="36"/>
                  </a:lnTo>
                  <a:lnTo>
                    <a:pt x="14" y="36"/>
                  </a:lnTo>
                  <a:lnTo>
                    <a:pt x="13" y="35"/>
                  </a:lnTo>
                  <a:lnTo>
                    <a:pt x="12" y="34"/>
                  </a:lnTo>
                  <a:lnTo>
                    <a:pt x="11" y="33"/>
                  </a:lnTo>
                  <a:lnTo>
                    <a:pt x="11" y="32"/>
                  </a:lnTo>
                  <a:lnTo>
                    <a:pt x="10" y="30"/>
                  </a:lnTo>
                  <a:lnTo>
                    <a:pt x="10" y="29"/>
                  </a:lnTo>
                  <a:lnTo>
                    <a:pt x="9" y="27"/>
                  </a:lnTo>
                  <a:lnTo>
                    <a:pt x="8" y="26"/>
                  </a:lnTo>
                  <a:lnTo>
                    <a:pt x="7" y="26"/>
                  </a:lnTo>
                  <a:lnTo>
                    <a:pt x="7" y="27"/>
                  </a:lnTo>
                  <a:lnTo>
                    <a:pt x="5" y="26"/>
                  </a:lnTo>
                  <a:lnTo>
                    <a:pt x="4" y="26"/>
                  </a:lnTo>
                  <a:lnTo>
                    <a:pt x="4" y="25"/>
                  </a:lnTo>
                  <a:lnTo>
                    <a:pt x="4" y="24"/>
                  </a:lnTo>
                  <a:lnTo>
                    <a:pt x="5" y="22"/>
                  </a:lnTo>
                  <a:lnTo>
                    <a:pt x="6" y="22"/>
                  </a:lnTo>
                  <a:lnTo>
                    <a:pt x="6" y="22"/>
                  </a:lnTo>
                  <a:lnTo>
                    <a:pt x="7" y="22"/>
                  </a:lnTo>
                  <a:lnTo>
                    <a:pt x="8" y="22"/>
                  </a:lnTo>
                  <a:lnTo>
                    <a:pt x="10" y="23"/>
                  </a:lnTo>
                  <a:lnTo>
                    <a:pt x="11" y="24"/>
                  </a:lnTo>
                  <a:lnTo>
                    <a:pt x="11" y="24"/>
                  </a:lnTo>
                  <a:lnTo>
                    <a:pt x="11" y="24"/>
                  </a:lnTo>
                  <a:lnTo>
                    <a:pt x="12" y="23"/>
                  </a:lnTo>
                  <a:lnTo>
                    <a:pt x="12" y="23"/>
                  </a:lnTo>
                  <a:lnTo>
                    <a:pt x="12" y="22"/>
                  </a:lnTo>
                  <a:lnTo>
                    <a:pt x="10" y="22"/>
                  </a:lnTo>
                  <a:lnTo>
                    <a:pt x="9" y="20"/>
                  </a:lnTo>
                  <a:lnTo>
                    <a:pt x="8" y="20"/>
                  </a:lnTo>
                  <a:lnTo>
                    <a:pt x="8" y="19"/>
                  </a:lnTo>
                  <a:lnTo>
                    <a:pt x="8" y="18"/>
                  </a:lnTo>
                  <a:lnTo>
                    <a:pt x="6" y="16"/>
                  </a:lnTo>
                  <a:lnTo>
                    <a:pt x="5" y="16"/>
                  </a:lnTo>
                  <a:lnTo>
                    <a:pt x="4" y="14"/>
                  </a:lnTo>
                  <a:lnTo>
                    <a:pt x="3" y="14"/>
                  </a:lnTo>
                  <a:lnTo>
                    <a:pt x="3" y="13"/>
                  </a:lnTo>
                  <a:lnTo>
                    <a:pt x="2" y="12"/>
                  </a:lnTo>
                  <a:lnTo>
                    <a:pt x="2" y="12"/>
                  </a:lnTo>
                  <a:lnTo>
                    <a:pt x="3" y="12"/>
                  </a:lnTo>
                  <a:lnTo>
                    <a:pt x="3" y="11"/>
                  </a:lnTo>
                  <a:lnTo>
                    <a:pt x="3" y="11"/>
                  </a:lnTo>
                  <a:lnTo>
                    <a:pt x="3" y="11"/>
                  </a:lnTo>
                  <a:lnTo>
                    <a:pt x="2" y="10"/>
                  </a:lnTo>
                  <a:lnTo>
                    <a:pt x="3" y="9"/>
                  </a:lnTo>
                  <a:lnTo>
                    <a:pt x="3" y="7"/>
                  </a:lnTo>
                  <a:lnTo>
                    <a:pt x="4" y="6"/>
                  </a:lnTo>
                  <a:lnTo>
                    <a:pt x="4" y="5"/>
                  </a:lnTo>
                  <a:lnTo>
                    <a:pt x="4" y="5"/>
                  </a:lnTo>
                  <a:lnTo>
                    <a:pt x="5" y="4"/>
                  </a:lnTo>
                  <a:lnTo>
                    <a:pt x="7" y="4"/>
                  </a:lnTo>
                  <a:lnTo>
                    <a:pt x="9" y="4"/>
                  </a:lnTo>
                  <a:lnTo>
                    <a:pt x="10" y="4"/>
                  </a:lnTo>
                  <a:lnTo>
                    <a:pt x="11" y="4"/>
                  </a:lnTo>
                  <a:lnTo>
                    <a:pt x="12" y="4"/>
                  </a:lnTo>
                  <a:lnTo>
                    <a:pt x="13" y="4"/>
                  </a:lnTo>
                  <a:lnTo>
                    <a:pt x="15" y="4"/>
                  </a:lnTo>
                  <a:lnTo>
                    <a:pt x="15" y="4"/>
                  </a:lnTo>
                  <a:lnTo>
                    <a:pt x="16" y="4"/>
                  </a:lnTo>
                  <a:lnTo>
                    <a:pt x="16" y="3"/>
                  </a:lnTo>
                  <a:lnTo>
                    <a:pt x="16" y="1"/>
                  </a:lnTo>
                  <a:lnTo>
                    <a:pt x="16" y="0"/>
                  </a:lnTo>
                  <a:lnTo>
                    <a:pt x="16"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Freeform 1391"/>
            <p:cNvSpPr>
              <a:spLocks noEditPoints="1"/>
            </p:cNvSpPr>
            <p:nvPr/>
          </p:nvSpPr>
          <p:spPr bwMode="auto">
            <a:xfrm>
              <a:off x="6705600" y="773113"/>
              <a:ext cx="87313" cy="114300"/>
            </a:xfrm>
            <a:custGeom>
              <a:avLst/>
              <a:gdLst>
                <a:gd name="T0" fmla="*/ 10 w 55"/>
                <a:gd name="T1" fmla="*/ 46 h 72"/>
                <a:gd name="T2" fmla="*/ 43 w 55"/>
                <a:gd name="T3" fmla="*/ 0 h 72"/>
                <a:gd name="T4" fmla="*/ 47 w 55"/>
                <a:gd name="T5" fmla="*/ 4 h 72"/>
                <a:gd name="T6" fmla="*/ 51 w 55"/>
                <a:gd name="T7" fmla="*/ 6 h 72"/>
                <a:gd name="T8" fmla="*/ 54 w 55"/>
                <a:gd name="T9" fmla="*/ 9 h 72"/>
                <a:gd name="T10" fmla="*/ 50 w 55"/>
                <a:gd name="T11" fmla="*/ 12 h 72"/>
                <a:gd name="T12" fmla="*/ 48 w 55"/>
                <a:gd name="T13" fmla="*/ 17 h 72"/>
                <a:gd name="T14" fmla="*/ 52 w 55"/>
                <a:gd name="T15" fmla="*/ 26 h 72"/>
                <a:gd name="T16" fmla="*/ 50 w 55"/>
                <a:gd name="T17" fmla="*/ 34 h 72"/>
                <a:gd name="T18" fmla="*/ 47 w 55"/>
                <a:gd name="T19" fmla="*/ 39 h 72"/>
                <a:gd name="T20" fmla="*/ 41 w 55"/>
                <a:gd name="T21" fmla="*/ 42 h 72"/>
                <a:gd name="T22" fmla="*/ 41 w 55"/>
                <a:gd name="T23" fmla="*/ 49 h 72"/>
                <a:gd name="T24" fmla="*/ 42 w 55"/>
                <a:gd name="T25" fmla="*/ 52 h 72"/>
                <a:gd name="T26" fmla="*/ 51 w 55"/>
                <a:gd name="T27" fmla="*/ 57 h 72"/>
                <a:gd name="T28" fmla="*/ 55 w 55"/>
                <a:gd name="T29" fmla="*/ 60 h 72"/>
                <a:gd name="T30" fmla="*/ 54 w 55"/>
                <a:gd name="T31" fmla="*/ 64 h 72"/>
                <a:gd name="T32" fmla="*/ 48 w 55"/>
                <a:gd name="T33" fmla="*/ 64 h 72"/>
                <a:gd name="T34" fmla="*/ 43 w 55"/>
                <a:gd name="T35" fmla="*/ 66 h 72"/>
                <a:gd name="T36" fmla="*/ 42 w 55"/>
                <a:gd name="T37" fmla="*/ 71 h 72"/>
                <a:gd name="T38" fmla="*/ 37 w 55"/>
                <a:gd name="T39" fmla="*/ 71 h 72"/>
                <a:gd name="T40" fmla="*/ 31 w 55"/>
                <a:gd name="T41" fmla="*/ 69 h 72"/>
                <a:gd name="T42" fmla="*/ 28 w 55"/>
                <a:gd name="T43" fmla="*/ 72 h 72"/>
                <a:gd name="T44" fmla="*/ 22 w 55"/>
                <a:gd name="T45" fmla="*/ 69 h 72"/>
                <a:gd name="T46" fmla="*/ 22 w 55"/>
                <a:gd name="T47" fmla="*/ 67 h 72"/>
                <a:gd name="T48" fmla="*/ 18 w 55"/>
                <a:gd name="T49" fmla="*/ 65 h 72"/>
                <a:gd name="T50" fmla="*/ 20 w 55"/>
                <a:gd name="T51" fmla="*/ 59 h 72"/>
                <a:gd name="T52" fmla="*/ 21 w 55"/>
                <a:gd name="T53" fmla="*/ 58 h 72"/>
                <a:gd name="T54" fmla="*/ 17 w 55"/>
                <a:gd name="T55" fmla="*/ 50 h 72"/>
                <a:gd name="T56" fmla="*/ 8 w 55"/>
                <a:gd name="T57" fmla="*/ 45 h 72"/>
                <a:gd name="T58" fmla="*/ 7 w 55"/>
                <a:gd name="T59" fmla="*/ 46 h 72"/>
                <a:gd name="T60" fmla="*/ 1 w 55"/>
                <a:gd name="T61" fmla="*/ 41 h 72"/>
                <a:gd name="T62" fmla="*/ 3 w 55"/>
                <a:gd name="T63" fmla="*/ 35 h 72"/>
                <a:gd name="T64" fmla="*/ 4 w 55"/>
                <a:gd name="T65" fmla="*/ 34 h 72"/>
                <a:gd name="T66" fmla="*/ 9 w 55"/>
                <a:gd name="T67" fmla="*/ 31 h 72"/>
                <a:gd name="T68" fmla="*/ 10 w 55"/>
                <a:gd name="T69" fmla="*/ 29 h 72"/>
                <a:gd name="T70" fmla="*/ 13 w 55"/>
                <a:gd name="T71" fmla="*/ 27 h 72"/>
                <a:gd name="T72" fmla="*/ 14 w 55"/>
                <a:gd name="T73" fmla="*/ 22 h 72"/>
                <a:gd name="T74" fmla="*/ 14 w 55"/>
                <a:gd name="T75" fmla="*/ 18 h 72"/>
                <a:gd name="T76" fmla="*/ 15 w 55"/>
                <a:gd name="T77" fmla="*/ 16 h 72"/>
                <a:gd name="T78" fmla="*/ 19 w 55"/>
                <a:gd name="T79" fmla="*/ 18 h 72"/>
                <a:gd name="T80" fmla="*/ 24 w 55"/>
                <a:gd name="T81" fmla="*/ 21 h 72"/>
                <a:gd name="T82" fmla="*/ 31 w 55"/>
                <a:gd name="T83" fmla="*/ 21 h 72"/>
                <a:gd name="T84" fmla="*/ 34 w 55"/>
                <a:gd name="T85" fmla="*/ 19 h 72"/>
                <a:gd name="T86" fmla="*/ 30 w 55"/>
                <a:gd name="T87" fmla="*/ 16 h 72"/>
                <a:gd name="T88" fmla="*/ 28 w 55"/>
                <a:gd name="T89" fmla="*/ 13 h 72"/>
                <a:gd name="T90" fmla="*/ 35 w 55"/>
                <a:gd name="T91" fmla="*/ 12 h 72"/>
                <a:gd name="T92" fmla="*/ 38 w 55"/>
                <a:gd name="T93" fmla="*/ 11 h 72"/>
                <a:gd name="T94" fmla="*/ 38 w 55"/>
                <a:gd name="T95" fmla="*/ 7 h 72"/>
                <a:gd name="T96" fmla="*/ 41 w 55"/>
                <a:gd name="T97" fmla="*/ 8 h 72"/>
                <a:gd name="T98" fmla="*/ 41 w 55"/>
                <a:gd name="T99" fmla="*/ 5 h 72"/>
                <a:gd name="T100" fmla="*/ 40 w 55"/>
                <a:gd name="T101"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5" h="72">
                  <a:moveTo>
                    <a:pt x="10" y="47"/>
                  </a:moveTo>
                  <a:lnTo>
                    <a:pt x="10" y="47"/>
                  </a:lnTo>
                  <a:lnTo>
                    <a:pt x="9" y="46"/>
                  </a:lnTo>
                  <a:lnTo>
                    <a:pt x="9" y="46"/>
                  </a:lnTo>
                  <a:lnTo>
                    <a:pt x="10" y="46"/>
                  </a:lnTo>
                  <a:lnTo>
                    <a:pt x="10" y="47"/>
                  </a:lnTo>
                  <a:close/>
                  <a:moveTo>
                    <a:pt x="41" y="0"/>
                  </a:moveTo>
                  <a:lnTo>
                    <a:pt x="42" y="0"/>
                  </a:lnTo>
                  <a:lnTo>
                    <a:pt x="42" y="0"/>
                  </a:lnTo>
                  <a:lnTo>
                    <a:pt x="43" y="0"/>
                  </a:lnTo>
                  <a:lnTo>
                    <a:pt x="43" y="1"/>
                  </a:lnTo>
                  <a:lnTo>
                    <a:pt x="44" y="1"/>
                  </a:lnTo>
                  <a:lnTo>
                    <a:pt x="45" y="1"/>
                  </a:lnTo>
                  <a:lnTo>
                    <a:pt x="46" y="3"/>
                  </a:lnTo>
                  <a:lnTo>
                    <a:pt x="47" y="4"/>
                  </a:lnTo>
                  <a:lnTo>
                    <a:pt x="48" y="4"/>
                  </a:lnTo>
                  <a:lnTo>
                    <a:pt x="49" y="5"/>
                  </a:lnTo>
                  <a:lnTo>
                    <a:pt x="50" y="5"/>
                  </a:lnTo>
                  <a:lnTo>
                    <a:pt x="50" y="6"/>
                  </a:lnTo>
                  <a:lnTo>
                    <a:pt x="51" y="6"/>
                  </a:lnTo>
                  <a:lnTo>
                    <a:pt x="52" y="7"/>
                  </a:lnTo>
                  <a:lnTo>
                    <a:pt x="53" y="8"/>
                  </a:lnTo>
                  <a:lnTo>
                    <a:pt x="53" y="8"/>
                  </a:lnTo>
                  <a:lnTo>
                    <a:pt x="54" y="9"/>
                  </a:lnTo>
                  <a:lnTo>
                    <a:pt x="54" y="9"/>
                  </a:lnTo>
                  <a:lnTo>
                    <a:pt x="53" y="9"/>
                  </a:lnTo>
                  <a:lnTo>
                    <a:pt x="51" y="9"/>
                  </a:lnTo>
                  <a:lnTo>
                    <a:pt x="51" y="10"/>
                  </a:lnTo>
                  <a:lnTo>
                    <a:pt x="50" y="10"/>
                  </a:lnTo>
                  <a:lnTo>
                    <a:pt x="50" y="12"/>
                  </a:lnTo>
                  <a:lnTo>
                    <a:pt x="49" y="12"/>
                  </a:lnTo>
                  <a:lnTo>
                    <a:pt x="49" y="13"/>
                  </a:lnTo>
                  <a:lnTo>
                    <a:pt x="49" y="14"/>
                  </a:lnTo>
                  <a:lnTo>
                    <a:pt x="49" y="15"/>
                  </a:lnTo>
                  <a:lnTo>
                    <a:pt x="48" y="17"/>
                  </a:lnTo>
                  <a:lnTo>
                    <a:pt x="49" y="18"/>
                  </a:lnTo>
                  <a:lnTo>
                    <a:pt x="49" y="21"/>
                  </a:lnTo>
                  <a:lnTo>
                    <a:pt x="51" y="22"/>
                  </a:lnTo>
                  <a:lnTo>
                    <a:pt x="52" y="23"/>
                  </a:lnTo>
                  <a:lnTo>
                    <a:pt x="52" y="26"/>
                  </a:lnTo>
                  <a:lnTo>
                    <a:pt x="54" y="28"/>
                  </a:lnTo>
                  <a:lnTo>
                    <a:pt x="54" y="29"/>
                  </a:lnTo>
                  <a:lnTo>
                    <a:pt x="51" y="31"/>
                  </a:lnTo>
                  <a:lnTo>
                    <a:pt x="51" y="32"/>
                  </a:lnTo>
                  <a:lnTo>
                    <a:pt x="50" y="34"/>
                  </a:lnTo>
                  <a:lnTo>
                    <a:pt x="49" y="35"/>
                  </a:lnTo>
                  <a:lnTo>
                    <a:pt x="49" y="36"/>
                  </a:lnTo>
                  <a:lnTo>
                    <a:pt x="47" y="36"/>
                  </a:lnTo>
                  <a:lnTo>
                    <a:pt x="47" y="38"/>
                  </a:lnTo>
                  <a:lnTo>
                    <a:pt x="47" y="39"/>
                  </a:lnTo>
                  <a:lnTo>
                    <a:pt x="46" y="39"/>
                  </a:lnTo>
                  <a:lnTo>
                    <a:pt x="45" y="40"/>
                  </a:lnTo>
                  <a:lnTo>
                    <a:pt x="43" y="40"/>
                  </a:lnTo>
                  <a:lnTo>
                    <a:pt x="41" y="41"/>
                  </a:lnTo>
                  <a:lnTo>
                    <a:pt x="41" y="42"/>
                  </a:lnTo>
                  <a:lnTo>
                    <a:pt x="39" y="43"/>
                  </a:lnTo>
                  <a:lnTo>
                    <a:pt x="39" y="45"/>
                  </a:lnTo>
                  <a:lnTo>
                    <a:pt x="40" y="46"/>
                  </a:lnTo>
                  <a:lnTo>
                    <a:pt x="41" y="48"/>
                  </a:lnTo>
                  <a:lnTo>
                    <a:pt x="41" y="49"/>
                  </a:lnTo>
                  <a:lnTo>
                    <a:pt x="40" y="49"/>
                  </a:lnTo>
                  <a:lnTo>
                    <a:pt x="40" y="49"/>
                  </a:lnTo>
                  <a:lnTo>
                    <a:pt x="40" y="50"/>
                  </a:lnTo>
                  <a:lnTo>
                    <a:pt x="41" y="51"/>
                  </a:lnTo>
                  <a:lnTo>
                    <a:pt x="42" y="52"/>
                  </a:lnTo>
                  <a:lnTo>
                    <a:pt x="43" y="52"/>
                  </a:lnTo>
                  <a:lnTo>
                    <a:pt x="45" y="52"/>
                  </a:lnTo>
                  <a:lnTo>
                    <a:pt x="46" y="53"/>
                  </a:lnTo>
                  <a:lnTo>
                    <a:pt x="49" y="55"/>
                  </a:lnTo>
                  <a:lnTo>
                    <a:pt x="51" y="57"/>
                  </a:lnTo>
                  <a:lnTo>
                    <a:pt x="52" y="58"/>
                  </a:lnTo>
                  <a:lnTo>
                    <a:pt x="53" y="58"/>
                  </a:lnTo>
                  <a:lnTo>
                    <a:pt x="54" y="59"/>
                  </a:lnTo>
                  <a:lnTo>
                    <a:pt x="55" y="60"/>
                  </a:lnTo>
                  <a:lnTo>
                    <a:pt x="55" y="60"/>
                  </a:lnTo>
                  <a:lnTo>
                    <a:pt x="55" y="61"/>
                  </a:lnTo>
                  <a:lnTo>
                    <a:pt x="55" y="63"/>
                  </a:lnTo>
                  <a:lnTo>
                    <a:pt x="55" y="64"/>
                  </a:lnTo>
                  <a:lnTo>
                    <a:pt x="54" y="64"/>
                  </a:lnTo>
                  <a:lnTo>
                    <a:pt x="54" y="64"/>
                  </a:lnTo>
                  <a:lnTo>
                    <a:pt x="52" y="64"/>
                  </a:lnTo>
                  <a:lnTo>
                    <a:pt x="51" y="64"/>
                  </a:lnTo>
                  <a:lnTo>
                    <a:pt x="50" y="64"/>
                  </a:lnTo>
                  <a:lnTo>
                    <a:pt x="49" y="64"/>
                  </a:lnTo>
                  <a:lnTo>
                    <a:pt x="48" y="64"/>
                  </a:lnTo>
                  <a:lnTo>
                    <a:pt x="46" y="64"/>
                  </a:lnTo>
                  <a:lnTo>
                    <a:pt x="44" y="64"/>
                  </a:lnTo>
                  <a:lnTo>
                    <a:pt x="43" y="65"/>
                  </a:lnTo>
                  <a:lnTo>
                    <a:pt x="43" y="65"/>
                  </a:lnTo>
                  <a:lnTo>
                    <a:pt x="43" y="66"/>
                  </a:lnTo>
                  <a:lnTo>
                    <a:pt x="42" y="67"/>
                  </a:lnTo>
                  <a:lnTo>
                    <a:pt x="42" y="69"/>
                  </a:lnTo>
                  <a:lnTo>
                    <a:pt x="41" y="70"/>
                  </a:lnTo>
                  <a:lnTo>
                    <a:pt x="42" y="71"/>
                  </a:lnTo>
                  <a:lnTo>
                    <a:pt x="42" y="71"/>
                  </a:lnTo>
                  <a:lnTo>
                    <a:pt x="42" y="71"/>
                  </a:lnTo>
                  <a:lnTo>
                    <a:pt x="41" y="71"/>
                  </a:lnTo>
                  <a:lnTo>
                    <a:pt x="41" y="71"/>
                  </a:lnTo>
                  <a:lnTo>
                    <a:pt x="38" y="70"/>
                  </a:lnTo>
                  <a:lnTo>
                    <a:pt x="37" y="71"/>
                  </a:lnTo>
                  <a:lnTo>
                    <a:pt x="37" y="72"/>
                  </a:lnTo>
                  <a:lnTo>
                    <a:pt x="36" y="72"/>
                  </a:lnTo>
                  <a:lnTo>
                    <a:pt x="35" y="70"/>
                  </a:lnTo>
                  <a:lnTo>
                    <a:pt x="33" y="70"/>
                  </a:lnTo>
                  <a:lnTo>
                    <a:pt x="31" y="69"/>
                  </a:lnTo>
                  <a:lnTo>
                    <a:pt x="30" y="69"/>
                  </a:lnTo>
                  <a:lnTo>
                    <a:pt x="30" y="70"/>
                  </a:lnTo>
                  <a:lnTo>
                    <a:pt x="30" y="71"/>
                  </a:lnTo>
                  <a:lnTo>
                    <a:pt x="29" y="72"/>
                  </a:lnTo>
                  <a:lnTo>
                    <a:pt x="28" y="72"/>
                  </a:lnTo>
                  <a:lnTo>
                    <a:pt x="28" y="72"/>
                  </a:lnTo>
                  <a:lnTo>
                    <a:pt x="28" y="72"/>
                  </a:lnTo>
                  <a:lnTo>
                    <a:pt x="27" y="71"/>
                  </a:lnTo>
                  <a:lnTo>
                    <a:pt x="23" y="70"/>
                  </a:lnTo>
                  <a:lnTo>
                    <a:pt x="22" y="69"/>
                  </a:lnTo>
                  <a:lnTo>
                    <a:pt x="21" y="69"/>
                  </a:lnTo>
                  <a:lnTo>
                    <a:pt x="23" y="68"/>
                  </a:lnTo>
                  <a:lnTo>
                    <a:pt x="24" y="68"/>
                  </a:lnTo>
                  <a:lnTo>
                    <a:pt x="23" y="67"/>
                  </a:lnTo>
                  <a:lnTo>
                    <a:pt x="22" y="67"/>
                  </a:lnTo>
                  <a:lnTo>
                    <a:pt x="21" y="67"/>
                  </a:lnTo>
                  <a:lnTo>
                    <a:pt x="19" y="67"/>
                  </a:lnTo>
                  <a:lnTo>
                    <a:pt x="18" y="67"/>
                  </a:lnTo>
                  <a:lnTo>
                    <a:pt x="17" y="67"/>
                  </a:lnTo>
                  <a:lnTo>
                    <a:pt x="18" y="65"/>
                  </a:lnTo>
                  <a:lnTo>
                    <a:pt x="18" y="64"/>
                  </a:lnTo>
                  <a:lnTo>
                    <a:pt x="18" y="64"/>
                  </a:lnTo>
                  <a:lnTo>
                    <a:pt x="18" y="62"/>
                  </a:lnTo>
                  <a:lnTo>
                    <a:pt x="18" y="61"/>
                  </a:lnTo>
                  <a:lnTo>
                    <a:pt x="20" y="59"/>
                  </a:lnTo>
                  <a:lnTo>
                    <a:pt x="21" y="59"/>
                  </a:lnTo>
                  <a:lnTo>
                    <a:pt x="22" y="59"/>
                  </a:lnTo>
                  <a:lnTo>
                    <a:pt x="23" y="59"/>
                  </a:lnTo>
                  <a:lnTo>
                    <a:pt x="22" y="59"/>
                  </a:lnTo>
                  <a:lnTo>
                    <a:pt x="21" y="58"/>
                  </a:lnTo>
                  <a:lnTo>
                    <a:pt x="20" y="58"/>
                  </a:lnTo>
                  <a:lnTo>
                    <a:pt x="18" y="58"/>
                  </a:lnTo>
                  <a:lnTo>
                    <a:pt x="17" y="57"/>
                  </a:lnTo>
                  <a:lnTo>
                    <a:pt x="17" y="50"/>
                  </a:lnTo>
                  <a:lnTo>
                    <a:pt x="17" y="50"/>
                  </a:lnTo>
                  <a:lnTo>
                    <a:pt x="16" y="48"/>
                  </a:lnTo>
                  <a:lnTo>
                    <a:pt x="15" y="47"/>
                  </a:lnTo>
                  <a:lnTo>
                    <a:pt x="13" y="46"/>
                  </a:lnTo>
                  <a:lnTo>
                    <a:pt x="12" y="46"/>
                  </a:lnTo>
                  <a:lnTo>
                    <a:pt x="8" y="45"/>
                  </a:lnTo>
                  <a:lnTo>
                    <a:pt x="7" y="44"/>
                  </a:lnTo>
                  <a:lnTo>
                    <a:pt x="7" y="44"/>
                  </a:lnTo>
                  <a:lnTo>
                    <a:pt x="7" y="45"/>
                  </a:lnTo>
                  <a:lnTo>
                    <a:pt x="7" y="45"/>
                  </a:lnTo>
                  <a:lnTo>
                    <a:pt x="7" y="46"/>
                  </a:lnTo>
                  <a:lnTo>
                    <a:pt x="5" y="44"/>
                  </a:lnTo>
                  <a:lnTo>
                    <a:pt x="4" y="43"/>
                  </a:lnTo>
                  <a:lnTo>
                    <a:pt x="2" y="42"/>
                  </a:lnTo>
                  <a:lnTo>
                    <a:pt x="1" y="42"/>
                  </a:lnTo>
                  <a:lnTo>
                    <a:pt x="1" y="41"/>
                  </a:lnTo>
                  <a:lnTo>
                    <a:pt x="1" y="40"/>
                  </a:lnTo>
                  <a:lnTo>
                    <a:pt x="0" y="39"/>
                  </a:lnTo>
                  <a:lnTo>
                    <a:pt x="1" y="38"/>
                  </a:lnTo>
                  <a:lnTo>
                    <a:pt x="3" y="36"/>
                  </a:lnTo>
                  <a:lnTo>
                    <a:pt x="3" y="35"/>
                  </a:lnTo>
                  <a:lnTo>
                    <a:pt x="4" y="34"/>
                  </a:lnTo>
                  <a:lnTo>
                    <a:pt x="4" y="34"/>
                  </a:lnTo>
                  <a:lnTo>
                    <a:pt x="5" y="34"/>
                  </a:lnTo>
                  <a:lnTo>
                    <a:pt x="5" y="34"/>
                  </a:lnTo>
                  <a:lnTo>
                    <a:pt x="4" y="34"/>
                  </a:lnTo>
                  <a:lnTo>
                    <a:pt x="5" y="33"/>
                  </a:lnTo>
                  <a:lnTo>
                    <a:pt x="6" y="33"/>
                  </a:lnTo>
                  <a:lnTo>
                    <a:pt x="7" y="32"/>
                  </a:lnTo>
                  <a:lnTo>
                    <a:pt x="8" y="32"/>
                  </a:lnTo>
                  <a:lnTo>
                    <a:pt x="9" y="31"/>
                  </a:lnTo>
                  <a:lnTo>
                    <a:pt x="9" y="30"/>
                  </a:lnTo>
                  <a:lnTo>
                    <a:pt x="9" y="30"/>
                  </a:lnTo>
                  <a:lnTo>
                    <a:pt x="9" y="30"/>
                  </a:lnTo>
                  <a:lnTo>
                    <a:pt x="10" y="29"/>
                  </a:lnTo>
                  <a:lnTo>
                    <a:pt x="10" y="29"/>
                  </a:lnTo>
                  <a:lnTo>
                    <a:pt x="10" y="29"/>
                  </a:lnTo>
                  <a:lnTo>
                    <a:pt x="11" y="29"/>
                  </a:lnTo>
                  <a:lnTo>
                    <a:pt x="12" y="28"/>
                  </a:lnTo>
                  <a:lnTo>
                    <a:pt x="13" y="27"/>
                  </a:lnTo>
                  <a:lnTo>
                    <a:pt x="13" y="27"/>
                  </a:lnTo>
                  <a:lnTo>
                    <a:pt x="13" y="26"/>
                  </a:lnTo>
                  <a:lnTo>
                    <a:pt x="14" y="25"/>
                  </a:lnTo>
                  <a:lnTo>
                    <a:pt x="14" y="24"/>
                  </a:lnTo>
                  <a:lnTo>
                    <a:pt x="14" y="23"/>
                  </a:lnTo>
                  <a:lnTo>
                    <a:pt x="14" y="22"/>
                  </a:lnTo>
                  <a:lnTo>
                    <a:pt x="15" y="22"/>
                  </a:lnTo>
                  <a:lnTo>
                    <a:pt x="14" y="22"/>
                  </a:lnTo>
                  <a:lnTo>
                    <a:pt x="14" y="21"/>
                  </a:lnTo>
                  <a:lnTo>
                    <a:pt x="14" y="18"/>
                  </a:lnTo>
                  <a:lnTo>
                    <a:pt x="14" y="18"/>
                  </a:lnTo>
                  <a:lnTo>
                    <a:pt x="14" y="17"/>
                  </a:lnTo>
                  <a:lnTo>
                    <a:pt x="14" y="17"/>
                  </a:lnTo>
                  <a:lnTo>
                    <a:pt x="15" y="16"/>
                  </a:lnTo>
                  <a:lnTo>
                    <a:pt x="15" y="17"/>
                  </a:lnTo>
                  <a:lnTo>
                    <a:pt x="15" y="16"/>
                  </a:lnTo>
                  <a:lnTo>
                    <a:pt x="16" y="16"/>
                  </a:lnTo>
                  <a:lnTo>
                    <a:pt x="17" y="16"/>
                  </a:lnTo>
                  <a:lnTo>
                    <a:pt x="17" y="16"/>
                  </a:lnTo>
                  <a:lnTo>
                    <a:pt x="18" y="17"/>
                  </a:lnTo>
                  <a:lnTo>
                    <a:pt x="19" y="18"/>
                  </a:lnTo>
                  <a:lnTo>
                    <a:pt x="20" y="18"/>
                  </a:lnTo>
                  <a:lnTo>
                    <a:pt x="20" y="19"/>
                  </a:lnTo>
                  <a:lnTo>
                    <a:pt x="21" y="19"/>
                  </a:lnTo>
                  <a:lnTo>
                    <a:pt x="22" y="19"/>
                  </a:lnTo>
                  <a:lnTo>
                    <a:pt x="24" y="21"/>
                  </a:lnTo>
                  <a:lnTo>
                    <a:pt x="25" y="21"/>
                  </a:lnTo>
                  <a:lnTo>
                    <a:pt x="27" y="21"/>
                  </a:lnTo>
                  <a:lnTo>
                    <a:pt x="28" y="21"/>
                  </a:lnTo>
                  <a:lnTo>
                    <a:pt x="30" y="21"/>
                  </a:lnTo>
                  <a:lnTo>
                    <a:pt x="31" y="21"/>
                  </a:lnTo>
                  <a:lnTo>
                    <a:pt x="32" y="22"/>
                  </a:lnTo>
                  <a:lnTo>
                    <a:pt x="33" y="22"/>
                  </a:lnTo>
                  <a:lnTo>
                    <a:pt x="33" y="22"/>
                  </a:lnTo>
                  <a:lnTo>
                    <a:pt x="34" y="21"/>
                  </a:lnTo>
                  <a:lnTo>
                    <a:pt x="34" y="19"/>
                  </a:lnTo>
                  <a:lnTo>
                    <a:pt x="34" y="19"/>
                  </a:lnTo>
                  <a:lnTo>
                    <a:pt x="33" y="18"/>
                  </a:lnTo>
                  <a:lnTo>
                    <a:pt x="33" y="17"/>
                  </a:lnTo>
                  <a:lnTo>
                    <a:pt x="31" y="17"/>
                  </a:lnTo>
                  <a:lnTo>
                    <a:pt x="30" y="16"/>
                  </a:lnTo>
                  <a:lnTo>
                    <a:pt x="29" y="15"/>
                  </a:lnTo>
                  <a:lnTo>
                    <a:pt x="29" y="15"/>
                  </a:lnTo>
                  <a:lnTo>
                    <a:pt x="28" y="14"/>
                  </a:lnTo>
                  <a:lnTo>
                    <a:pt x="28" y="13"/>
                  </a:lnTo>
                  <a:lnTo>
                    <a:pt x="28" y="13"/>
                  </a:lnTo>
                  <a:lnTo>
                    <a:pt x="29" y="13"/>
                  </a:lnTo>
                  <a:lnTo>
                    <a:pt x="30" y="12"/>
                  </a:lnTo>
                  <a:lnTo>
                    <a:pt x="32" y="13"/>
                  </a:lnTo>
                  <a:lnTo>
                    <a:pt x="34" y="13"/>
                  </a:lnTo>
                  <a:lnTo>
                    <a:pt x="35" y="12"/>
                  </a:lnTo>
                  <a:lnTo>
                    <a:pt x="36" y="12"/>
                  </a:lnTo>
                  <a:lnTo>
                    <a:pt x="37" y="12"/>
                  </a:lnTo>
                  <a:lnTo>
                    <a:pt x="37" y="12"/>
                  </a:lnTo>
                  <a:lnTo>
                    <a:pt x="38" y="11"/>
                  </a:lnTo>
                  <a:lnTo>
                    <a:pt x="38" y="11"/>
                  </a:lnTo>
                  <a:lnTo>
                    <a:pt x="38" y="10"/>
                  </a:lnTo>
                  <a:lnTo>
                    <a:pt x="38" y="9"/>
                  </a:lnTo>
                  <a:lnTo>
                    <a:pt x="38" y="9"/>
                  </a:lnTo>
                  <a:lnTo>
                    <a:pt x="38" y="8"/>
                  </a:lnTo>
                  <a:lnTo>
                    <a:pt x="38" y="7"/>
                  </a:lnTo>
                  <a:lnTo>
                    <a:pt x="39" y="7"/>
                  </a:lnTo>
                  <a:lnTo>
                    <a:pt x="39" y="7"/>
                  </a:lnTo>
                  <a:lnTo>
                    <a:pt x="40" y="7"/>
                  </a:lnTo>
                  <a:lnTo>
                    <a:pt x="41" y="8"/>
                  </a:lnTo>
                  <a:lnTo>
                    <a:pt x="41" y="8"/>
                  </a:lnTo>
                  <a:lnTo>
                    <a:pt x="41" y="7"/>
                  </a:lnTo>
                  <a:lnTo>
                    <a:pt x="41" y="7"/>
                  </a:lnTo>
                  <a:lnTo>
                    <a:pt x="42" y="7"/>
                  </a:lnTo>
                  <a:lnTo>
                    <a:pt x="42" y="6"/>
                  </a:lnTo>
                  <a:lnTo>
                    <a:pt x="41" y="5"/>
                  </a:lnTo>
                  <a:lnTo>
                    <a:pt x="41" y="3"/>
                  </a:lnTo>
                  <a:lnTo>
                    <a:pt x="40" y="2"/>
                  </a:lnTo>
                  <a:lnTo>
                    <a:pt x="40" y="1"/>
                  </a:lnTo>
                  <a:lnTo>
                    <a:pt x="40" y="0"/>
                  </a:lnTo>
                  <a:lnTo>
                    <a:pt x="40" y="0"/>
                  </a:lnTo>
                  <a:lnTo>
                    <a:pt x="40" y="0"/>
                  </a:lnTo>
                  <a:lnTo>
                    <a:pt x="4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Freeform 1392"/>
            <p:cNvSpPr>
              <a:spLocks/>
            </p:cNvSpPr>
            <p:nvPr/>
          </p:nvSpPr>
          <p:spPr bwMode="auto">
            <a:xfrm>
              <a:off x="5880100" y="933451"/>
              <a:ext cx="19050" cy="11113"/>
            </a:xfrm>
            <a:custGeom>
              <a:avLst/>
              <a:gdLst>
                <a:gd name="T0" fmla="*/ 12 w 12"/>
                <a:gd name="T1" fmla="*/ 2 h 7"/>
                <a:gd name="T2" fmla="*/ 12 w 12"/>
                <a:gd name="T3" fmla="*/ 3 h 7"/>
                <a:gd name="T4" fmla="*/ 10 w 12"/>
                <a:gd name="T5" fmla="*/ 4 h 7"/>
                <a:gd name="T6" fmla="*/ 9 w 12"/>
                <a:gd name="T7" fmla="*/ 5 h 7"/>
                <a:gd name="T8" fmla="*/ 8 w 12"/>
                <a:gd name="T9" fmla="*/ 6 h 7"/>
                <a:gd name="T10" fmla="*/ 7 w 12"/>
                <a:gd name="T11" fmla="*/ 6 h 7"/>
                <a:gd name="T12" fmla="*/ 5 w 12"/>
                <a:gd name="T13" fmla="*/ 7 h 7"/>
                <a:gd name="T14" fmla="*/ 5 w 12"/>
                <a:gd name="T15" fmla="*/ 6 h 7"/>
                <a:gd name="T16" fmla="*/ 4 w 12"/>
                <a:gd name="T17" fmla="*/ 5 h 7"/>
                <a:gd name="T18" fmla="*/ 3 w 12"/>
                <a:gd name="T19" fmla="*/ 4 h 7"/>
                <a:gd name="T20" fmla="*/ 2 w 12"/>
                <a:gd name="T21" fmla="*/ 3 h 7"/>
                <a:gd name="T22" fmla="*/ 1 w 12"/>
                <a:gd name="T23" fmla="*/ 1 h 7"/>
                <a:gd name="T24" fmla="*/ 0 w 12"/>
                <a:gd name="T25" fmla="*/ 0 h 7"/>
                <a:gd name="T26" fmla="*/ 2 w 12"/>
                <a:gd name="T27" fmla="*/ 1 h 7"/>
                <a:gd name="T28" fmla="*/ 4 w 12"/>
                <a:gd name="T29" fmla="*/ 1 h 7"/>
                <a:gd name="T30" fmla="*/ 7 w 12"/>
                <a:gd name="T31" fmla="*/ 2 h 7"/>
                <a:gd name="T32" fmla="*/ 9 w 12"/>
                <a:gd name="T33" fmla="*/ 2 h 7"/>
                <a:gd name="T34" fmla="*/ 9 w 12"/>
                <a:gd name="T35" fmla="*/ 2 h 7"/>
                <a:gd name="T36" fmla="*/ 10 w 12"/>
                <a:gd name="T37" fmla="*/ 2 h 7"/>
                <a:gd name="T38" fmla="*/ 12 w 12"/>
                <a:gd name="T39" fmla="*/ 2 h 7"/>
                <a:gd name="T40" fmla="*/ 12 w 12"/>
                <a:gd name="T4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7">
                  <a:moveTo>
                    <a:pt x="12" y="2"/>
                  </a:moveTo>
                  <a:lnTo>
                    <a:pt x="12" y="3"/>
                  </a:lnTo>
                  <a:lnTo>
                    <a:pt x="10" y="4"/>
                  </a:lnTo>
                  <a:lnTo>
                    <a:pt x="9" y="5"/>
                  </a:lnTo>
                  <a:lnTo>
                    <a:pt x="8" y="6"/>
                  </a:lnTo>
                  <a:lnTo>
                    <a:pt x="7" y="6"/>
                  </a:lnTo>
                  <a:lnTo>
                    <a:pt x="5" y="7"/>
                  </a:lnTo>
                  <a:lnTo>
                    <a:pt x="5" y="6"/>
                  </a:lnTo>
                  <a:lnTo>
                    <a:pt x="4" y="5"/>
                  </a:lnTo>
                  <a:lnTo>
                    <a:pt x="3" y="4"/>
                  </a:lnTo>
                  <a:lnTo>
                    <a:pt x="2" y="3"/>
                  </a:lnTo>
                  <a:lnTo>
                    <a:pt x="1" y="1"/>
                  </a:lnTo>
                  <a:lnTo>
                    <a:pt x="0" y="0"/>
                  </a:lnTo>
                  <a:lnTo>
                    <a:pt x="2" y="1"/>
                  </a:lnTo>
                  <a:lnTo>
                    <a:pt x="4" y="1"/>
                  </a:lnTo>
                  <a:lnTo>
                    <a:pt x="7" y="2"/>
                  </a:lnTo>
                  <a:lnTo>
                    <a:pt x="9" y="2"/>
                  </a:lnTo>
                  <a:lnTo>
                    <a:pt x="9" y="2"/>
                  </a:lnTo>
                  <a:lnTo>
                    <a:pt x="10" y="2"/>
                  </a:lnTo>
                  <a:lnTo>
                    <a:pt x="12" y="2"/>
                  </a:lnTo>
                  <a:lnTo>
                    <a:pt x="1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Freeform 1393"/>
            <p:cNvSpPr>
              <a:spLocks/>
            </p:cNvSpPr>
            <p:nvPr/>
          </p:nvSpPr>
          <p:spPr bwMode="auto">
            <a:xfrm>
              <a:off x="5130800" y="984251"/>
              <a:ext cx="74613" cy="90488"/>
            </a:xfrm>
            <a:custGeom>
              <a:avLst/>
              <a:gdLst>
                <a:gd name="T0" fmla="*/ 44 w 47"/>
                <a:gd name="T1" fmla="*/ 18 h 57"/>
                <a:gd name="T2" fmla="*/ 41 w 47"/>
                <a:gd name="T3" fmla="*/ 19 h 57"/>
                <a:gd name="T4" fmla="*/ 33 w 47"/>
                <a:gd name="T5" fmla="*/ 21 h 57"/>
                <a:gd name="T6" fmla="*/ 26 w 47"/>
                <a:gd name="T7" fmla="*/ 23 h 57"/>
                <a:gd name="T8" fmla="*/ 20 w 47"/>
                <a:gd name="T9" fmla="*/ 25 h 57"/>
                <a:gd name="T10" fmla="*/ 25 w 47"/>
                <a:gd name="T11" fmla="*/ 31 h 57"/>
                <a:gd name="T12" fmla="*/ 29 w 47"/>
                <a:gd name="T13" fmla="*/ 35 h 57"/>
                <a:gd name="T14" fmla="*/ 33 w 47"/>
                <a:gd name="T15" fmla="*/ 39 h 57"/>
                <a:gd name="T16" fmla="*/ 30 w 47"/>
                <a:gd name="T17" fmla="*/ 41 h 57"/>
                <a:gd name="T18" fmla="*/ 30 w 47"/>
                <a:gd name="T19" fmla="*/ 42 h 57"/>
                <a:gd name="T20" fmla="*/ 28 w 47"/>
                <a:gd name="T21" fmla="*/ 46 h 57"/>
                <a:gd name="T22" fmla="*/ 25 w 47"/>
                <a:gd name="T23" fmla="*/ 47 h 57"/>
                <a:gd name="T24" fmla="*/ 20 w 47"/>
                <a:gd name="T25" fmla="*/ 48 h 57"/>
                <a:gd name="T26" fmla="*/ 18 w 47"/>
                <a:gd name="T27" fmla="*/ 51 h 57"/>
                <a:gd name="T28" fmla="*/ 15 w 47"/>
                <a:gd name="T29" fmla="*/ 55 h 57"/>
                <a:gd name="T30" fmla="*/ 12 w 47"/>
                <a:gd name="T31" fmla="*/ 57 h 57"/>
                <a:gd name="T32" fmla="*/ 8 w 47"/>
                <a:gd name="T33" fmla="*/ 56 h 57"/>
                <a:gd name="T34" fmla="*/ 3 w 47"/>
                <a:gd name="T35" fmla="*/ 55 h 57"/>
                <a:gd name="T36" fmla="*/ 0 w 47"/>
                <a:gd name="T37" fmla="*/ 53 h 57"/>
                <a:gd name="T38" fmla="*/ 0 w 47"/>
                <a:gd name="T39" fmla="*/ 49 h 57"/>
                <a:gd name="T40" fmla="*/ 1 w 47"/>
                <a:gd name="T41" fmla="*/ 47 h 57"/>
                <a:gd name="T42" fmla="*/ 1 w 47"/>
                <a:gd name="T43" fmla="*/ 44 h 57"/>
                <a:gd name="T44" fmla="*/ 1 w 47"/>
                <a:gd name="T45" fmla="*/ 41 h 57"/>
                <a:gd name="T46" fmla="*/ 2 w 47"/>
                <a:gd name="T47" fmla="*/ 37 h 57"/>
                <a:gd name="T48" fmla="*/ 2 w 47"/>
                <a:gd name="T49" fmla="*/ 35 h 57"/>
                <a:gd name="T50" fmla="*/ 3 w 47"/>
                <a:gd name="T51" fmla="*/ 31 h 57"/>
                <a:gd name="T52" fmla="*/ 3 w 47"/>
                <a:gd name="T53" fmla="*/ 30 h 57"/>
                <a:gd name="T54" fmla="*/ 3 w 47"/>
                <a:gd name="T55" fmla="*/ 25 h 57"/>
                <a:gd name="T56" fmla="*/ 3 w 47"/>
                <a:gd name="T57" fmla="*/ 23 h 57"/>
                <a:gd name="T58" fmla="*/ 3 w 47"/>
                <a:gd name="T59" fmla="*/ 18 h 57"/>
                <a:gd name="T60" fmla="*/ 3 w 47"/>
                <a:gd name="T61" fmla="*/ 15 h 57"/>
                <a:gd name="T62" fmla="*/ 3 w 47"/>
                <a:gd name="T63" fmla="*/ 10 h 57"/>
                <a:gd name="T64" fmla="*/ 3 w 47"/>
                <a:gd name="T65" fmla="*/ 9 h 57"/>
                <a:gd name="T66" fmla="*/ 4 w 47"/>
                <a:gd name="T67" fmla="*/ 8 h 57"/>
                <a:gd name="T68" fmla="*/ 6 w 47"/>
                <a:gd name="T69" fmla="*/ 9 h 57"/>
                <a:gd name="T70" fmla="*/ 8 w 47"/>
                <a:gd name="T71" fmla="*/ 11 h 57"/>
                <a:gd name="T72" fmla="*/ 11 w 47"/>
                <a:gd name="T73" fmla="*/ 12 h 57"/>
                <a:gd name="T74" fmla="*/ 13 w 47"/>
                <a:gd name="T75" fmla="*/ 13 h 57"/>
                <a:gd name="T76" fmla="*/ 20 w 47"/>
                <a:gd name="T77" fmla="*/ 12 h 57"/>
                <a:gd name="T78" fmla="*/ 25 w 47"/>
                <a:gd name="T79" fmla="*/ 8 h 57"/>
                <a:gd name="T80" fmla="*/ 30 w 47"/>
                <a:gd name="T81" fmla="*/ 5 h 57"/>
                <a:gd name="T82" fmla="*/ 36 w 47"/>
                <a:gd name="T83" fmla="*/ 2 h 57"/>
                <a:gd name="T84" fmla="*/ 40 w 47"/>
                <a:gd name="T85" fmla="*/ 3 h 57"/>
                <a:gd name="T86" fmla="*/ 42 w 47"/>
                <a:gd name="T87" fmla="*/ 9 h 57"/>
                <a:gd name="T88" fmla="*/ 43 w 47"/>
                <a:gd name="T89" fmla="*/ 12 h 57"/>
                <a:gd name="T90" fmla="*/ 45 w 47"/>
                <a:gd name="T91" fmla="*/ 14 h 57"/>
                <a:gd name="T92" fmla="*/ 47 w 47"/>
                <a:gd name="T93" fmla="*/ 1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7" h="57">
                  <a:moveTo>
                    <a:pt x="45" y="17"/>
                  </a:moveTo>
                  <a:lnTo>
                    <a:pt x="44" y="18"/>
                  </a:lnTo>
                  <a:lnTo>
                    <a:pt x="43" y="18"/>
                  </a:lnTo>
                  <a:lnTo>
                    <a:pt x="41" y="19"/>
                  </a:lnTo>
                  <a:lnTo>
                    <a:pt x="37" y="20"/>
                  </a:lnTo>
                  <a:lnTo>
                    <a:pt x="33" y="21"/>
                  </a:lnTo>
                  <a:lnTo>
                    <a:pt x="29" y="22"/>
                  </a:lnTo>
                  <a:lnTo>
                    <a:pt x="26" y="23"/>
                  </a:lnTo>
                  <a:lnTo>
                    <a:pt x="23" y="24"/>
                  </a:lnTo>
                  <a:lnTo>
                    <a:pt x="20" y="25"/>
                  </a:lnTo>
                  <a:lnTo>
                    <a:pt x="22" y="27"/>
                  </a:lnTo>
                  <a:lnTo>
                    <a:pt x="25" y="31"/>
                  </a:lnTo>
                  <a:lnTo>
                    <a:pt x="27" y="33"/>
                  </a:lnTo>
                  <a:lnTo>
                    <a:pt x="29" y="35"/>
                  </a:lnTo>
                  <a:lnTo>
                    <a:pt x="31" y="37"/>
                  </a:lnTo>
                  <a:lnTo>
                    <a:pt x="33" y="39"/>
                  </a:lnTo>
                  <a:lnTo>
                    <a:pt x="32" y="40"/>
                  </a:lnTo>
                  <a:lnTo>
                    <a:pt x="30" y="41"/>
                  </a:lnTo>
                  <a:lnTo>
                    <a:pt x="30" y="42"/>
                  </a:lnTo>
                  <a:lnTo>
                    <a:pt x="30" y="42"/>
                  </a:lnTo>
                  <a:lnTo>
                    <a:pt x="29" y="44"/>
                  </a:lnTo>
                  <a:lnTo>
                    <a:pt x="28" y="46"/>
                  </a:lnTo>
                  <a:lnTo>
                    <a:pt x="28" y="46"/>
                  </a:lnTo>
                  <a:lnTo>
                    <a:pt x="25" y="47"/>
                  </a:lnTo>
                  <a:lnTo>
                    <a:pt x="22" y="48"/>
                  </a:lnTo>
                  <a:lnTo>
                    <a:pt x="20" y="48"/>
                  </a:lnTo>
                  <a:lnTo>
                    <a:pt x="20" y="48"/>
                  </a:lnTo>
                  <a:lnTo>
                    <a:pt x="18" y="51"/>
                  </a:lnTo>
                  <a:lnTo>
                    <a:pt x="17" y="53"/>
                  </a:lnTo>
                  <a:lnTo>
                    <a:pt x="15" y="55"/>
                  </a:lnTo>
                  <a:lnTo>
                    <a:pt x="13" y="57"/>
                  </a:lnTo>
                  <a:lnTo>
                    <a:pt x="12" y="57"/>
                  </a:lnTo>
                  <a:lnTo>
                    <a:pt x="11" y="57"/>
                  </a:lnTo>
                  <a:lnTo>
                    <a:pt x="8" y="56"/>
                  </a:lnTo>
                  <a:lnTo>
                    <a:pt x="5" y="56"/>
                  </a:lnTo>
                  <a:lnTo>
                    <a:pt x="3" y="55"/>
                  </a:lnTo>
                  <a:lnTo>
                    <a:pt x="0" y="55"/>
                  </a:lnTo>
                  <a:lnTo>
                    <a:pt x="0" y="53"/>
                  </a:lnTo>
                  <a:lnTo>
                    <a:pt x="0" y="52"/>
                  </a:lnTo>
                  <a:lnTo>
                    <a:pt x="0" y="49"/>
                  </a:lnTo>
                  <a:lnTo>
                    <a:pt x="1" y="48"/>
                  </a:lnTo>
                  <a:lnTo>
                    <a:pt x="1" y="47"/>
                  </a:lnTo>
                  <a:lnTo>
                    <a:pt x="1" y="44"/>
                  </a:lnTo>
                  <a:lnTo>
                    <a:pt x="1" y="44"/>
                  </a:lnTo>
                  <a:lnTo>
                    <a:pt x="1" y="41"/>
                  </a:lnTo>
                  <a:lnTo>
                    <a:pt x="1" y="41"/>
                  </a:lnTo>
                  <a:lnTo>
                    <a:pt x="1" y="39"/>
                  </a:lnTo>
                  <a:lnTo>
                    <a:pt x="2" y="37"/>
                  </a:lnTo>
                  <a:lnTo>
                    <a:pt x="2" y="35"/>
                  </a:lnTo>
                  <a:lnTo>
                    <a:pt x="2" y="35"/>
                  </a:lnTo>
                  <a:lnTo>
                    <a:pt x="3" y="33"/>
                  </a:lnTo>
                  <a:lnTo>
                    <a:pt x="3" y="31"/>
                  </a:lnTo>
                  <a:lnTo>
                    <a:pt x="3" y="30"/>
                  </a:lnTo>
                  <a:lnTo>
                    <a:pt x="3" y="30"/>
                  </a:lnTo>
                  <a:lnTo>
                    <a:pt x="3" y="27"/>
                  </a:lnTo>
                  <a:lnTo>
                    <a:pt x="3" y="25"/>
                  </a:lnTo>
                  <a:lnTo>
                    <a:pt x="3" y="24"/>
                  </a:lnTo>
                  <a:lnTo>
                    <a:pt x="3" y="23"/>
                  </a:lnTo>
                  <a:lnTo>
                    <a:pt x="4" y="21"/>
                  </a:lnTo>
                  <a:lnTo>
                    <a:pt x="3" y="18"/>
                  </a:lnTo>
                  <a:lnTo>
                    <a:pt x="3" y="17"/>
                  </a:lnTo>
                  <a:lnTo>
                    <a:pt x="3" y="15"/>
                  </a:lnTo>
                  <a:lnTo>
                    <a:pt x="3" y="13"/>
                  </a:lnTo>
                  <a:lnTo>
                    <a:pt x="3" y="10"/>
                  </a:lnTo>
                  <a:lnTo>
                    <a:pt x="3" y="10"/>
                  </a:lnTo>
                  <a:lnTo>
                    <a:pt x="3" y="9"/>
                  </a:lnTo>
                  <a:lnTo>
                    <a:pt x="3" y="9"/>
                  </a:lnTo>
                  <a:lnTo>
                    <a:pt x="4" y="8"/>
                  </a:lnTo>
                  <a:lnTo>
                    <a:pt x="5" y="8"/>
                  </a:lnTo>
                  <a:lnTo>
                    <a:pt x="6" y="9"/>
                  </a:lnTo>
                  <a:lnTo>
                    <a:pt x="7" y="9"/>
                  </a:lnTo>
                  <a:lnTo>
                    <a:pt x="8" y="11"/>
                  </a:lnTo>
                  <a:lnTo>
                    <a:pt x="10" y="12"/>
                  </a:lnTo>
                  <a:lnTo>
                    <a:pt x="11" y="12"/>
                  </a:lnTo>
                  <a:lnTo>
                    <a:pt x="12" y="13"/>
                  </a:lnTo>
                  <a:lnTo>
                    <a:pt x="13" y="13"/>
                  </a:lnTo>
                  <a:lnTo>
                    <a:pt x="17" y="14"/>
                  </a:lnTo>
                  <a:lnTo>
                    <a:pt x="20" y="12"/>
                  </a:lnTo>
                  <a:lnTo>
                    <a:pt x="23" y="10"/>
                  </a:lnTo>
                  <a:lnTo>
                    <a:pt x="25" y="8"/>
                  </a:lnTo>
                  <a:lnTo>
                    <a:pt x="27" y="7"/>
                  </a:lnTo>
                  <a:lnTo>
                    <a:pt x="30" y="5"/>
                  </a:lnTo>
                  <a:lnTo>
                    <a:pt x="32" y="3"/>
                  </a:lnTo>
                  <a:lnTo>
                    <a:pt x="36" y="2"/>
                  </a:lnTo>
                  <a:lnTo>
                    <a:pt x="39" y="0"/>
                  </a:lnTo>
                  <a:lnTo>
                    <a:pt x="40" y="3"/>
                  </a:lnTo>
                  <a:lnTo>
                    <a:pt x="41" y="6"/>
                  </a:lnTo>
                  <a:lnTo>
                    <a:pt x="42" y="9"/>
                  </a:lnTo>
                  <a:lnTo>
                    <a:pt x="43" y="12"/>
                  </a:lnTo>
                  <a:lnTo>
                    <a:pt x="43" y="12"/>
                  </a:lnTo>
                  <a:lnTo>
                    <a:pt x="44" y="14"/>
                  </a:lnTo>
                  <a:lnTo>
                    <a:pt x="45" y="14"/>
                  </a:lnTo>
                  <a:lnTo>
                    <a:pt x="46" y="13"/>
                  </a:lnTo>
                  <a:lnTo>
                    <a:pt x="47" y="15"/>
                  </a:lnTo>
                  <a:lnTo>
                    <a:pt x="45" y="1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8" name="Freeform 1394"/>
            <p:cNvSpPr>
              <a:spLocks/>
            </p:cNvSpPr>
            <p:nvPr/>
          </p:nvSpPr>
          <p:spPr bwMode="auto">
            <a:xfrm>
              <a:off x="4437063" y="636588"/>
              <a:ext cx="4763" cy="3175"/>
            </a:xfrm>
            <a:custGeom>
              <a:avLst/>
              <a:gdLst>
                <a:gd name="T0" fmla="*/ 3 w 3"/>
                <a:gd name="T1" fmla="*/ 0 h 2"/>
                <a:gd name="T2" fmla="*/ 3 w 3"/>
                <a:gd name="T3" fmla="*/ 2 h 2"/>
                <a:gd name="T4" fmla="*/ 2 w 3"/>
                <a:gd name="T5" fmla="*/ 2 h 2"/>
                <a:gd name="T6" fmla="*/ 2 w 3"/>
                <a:gd name="T7" fmla="*/ 2 h 2"/>
                <a:gd name="T8" fmla="*/ 1 w 3"/>
                <a:gd name="T9" fmla="*/ 2 h 2"/>
                <a:gd name="T10" fmla="*/ 0 w 3"/>
                <a:gd name="T11" fmla="*/ 2 h 2"/>
                <a:gd name="T12" fmla="*/ 0 w 3"/>
                <a:gd name="T13" fmla="*/ 0 h 2"/>
                <a:gd name="T14" fmla="*/ 2 w 3"/>
                <a:gd name="T15" fmla="*/ 0 h 2"/>
                <a:gd name="T16" fmla="*/ 3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3" y="0"/>
                  </a:moveTo>
                  <a:lnTo>
                    <a:pt x="3" y="2"/>
                  </a:lnTo>
                  <a:lnTo>
                    <a:pt x="2" y="2"/>
                  </a:lnTo>
                  <a:lnTo>
                    <a:pt x="2" y="2"/>
                  </a:lnTo>
                  <a:lnTo>
                    <a:pt x="1" y="2"/>
                  </a:lnTo>
                  <a:lnTo>
                    <a:pt x="0" y="2"/>
                  </a:lnTo>
                  <a:lnTo>
                    <a:pt x="0" y="0"/>
                  </a:lnTo>
                  <a:lnTo>
                    <a:pt x="2" y="0"/>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9" name="Freeform 1395"/>
            <p:cNvSpPr>
              <a:spLocks noEditPoints="1"/>
            </p:cNvSpPr>
            <p:nvPr/>
          </p:nvSpPr>
          <p:spPr bwMode="auto">
            <a:xfrm>
              <a:off x="6821488" y="717551"/>
              <a:ext cx="336550" cy="466725"/>
            </a:xfrm>
            <a:custGeom>
              <a:avLst/>
              <a:gdLst>
                <a:gd name="T0" fmla="*/ 5 w 212"/>
                <a:gd name="T1" fmla="*/ 291 h 294"/>
                <a:gd name="T2" fmla="*/ 212 w 212"/>
                <a:gd name="T3" fmla="*/ 260 h 294"/>
                <a:gd name="T4" fmla="*/ 41 w 212"/>
                <a:gd name="T5" fmla="*/ 267 h 294"/>
                <a:gd name="T6" fmla="*/ 47 w 212"/>
                <a:gd name="T7" fmla="*/ 259 h 294"/>
                <a:gd name="T8" fmla="*/ 54 w 212"/>
                <a:gd name="T9" fmla="*/ 239 h 294"/>
                <a:gd name="T10" fmla="*/ 54 w 212"/>
                <a:gd name="T11" fmla="*/ 238 h 294"/>
                <a:gd name="T12" fmla="*/ 61 w 212"/>
                <a:gd name="T13" fmla="*/ 203 h 294"/>
                <a:gd name="T14" fmla="*/ 45 w 212"/>
                <a:gd name="T15" fmla="*/ 180 h 294"/>
                <a:gd name="T16" fmla="*/ 25 w 212"/>
                <a:gd name="T17" fmla="*/ 176 h 294"/>
                <a:gd name="T18" fmla="*/ 151 w 212"/>
                <a:gd name="T19" fmla="*/ 172 h 294"/>
                <a:gd name="T20" fmla="*/ 29 w 212"/>
                <a:gd name="T21" fmla="*/ 168 h 294"/>
                <a:gd name="T22" fmla="*/ 52 w 212"/>
                <a:gd name="T23" fmla="*/ 164 h 294"/>
                <a:gd name="T24" fmla="*/ 60 w 212"/>
                <a:gd name="T25" fmla="*/ 180 h 294"/>
                <a:gd name="T26" fmla="*/ 55 w 212"/>
                <a:gd name="T27" fmla="*/ 199 h 294"/>
                <a:gd name="T28" fmla="*/ 53 w 212"/>
                <a:gd name="T29" fmla="*/ 197 h 294"/>
                <a:gd name="T30" fmla="*/ 45 w 212"/>
                <a:gd name="T31" fmla="*/ 184 h 294"/>
                <a:gd name="T32" fmla="*/ 40 w 212"/>
                <a:gd name="T33" fmla="*/ 175 h 294"/>
                <a:gd name="T34" fmla="*/ 34 w 212"/>
                <a:gd name="T35" fmla="*/ 174 h 294"/>
                <a:gd name="T36" fmla="*/ 33 w 212"/>
                <a:gd name="T37" fmla="*/ 167 h 294"/>
                <a:gd name="T38" fmla="*/ 57 w 212"/>
                <a:gd name="T39" fmla="*/ 159 h 294"/>
                <a:gd name="T40" fmla="*/ 61 w 212"/>
                <a:gd name="T41" fmla="*/ 157 h 294"/>
                <a:gd name="T42" fmla="*/ 84 w 212"/>
                <a:gd name="T43" fmla="*/ 166 h 294"/>
                <a:gd name="T44" fmla="*/ 70 w 212"/>
                <a:gd name="T45" fmla="*/ 176 h 294"/>
                <a:gd name="T46" fmla="*/ 59 w 212"/>
                <a:gd name="T47" fmla="*/ 168 h 294"/>
                <a:gd name="T48" fmla="*/ 72 w 212"/>
                <a:gd name="T49" fmla="*/ 159 h 294"/>
                <a:gd name="T50" fmla="*/ 76 w 212"/>
                <a:gd name="T51" fmla="*/ 151 h 294"/>
                <a:gd name="T52" fmla="*/ 20 w 212"/>
                <a:gd name="T53" fmla="*/ 154 h 294"/>
                <a:gd name="T54" fmla="*/ 136 w 212"/>
                <a:gd name="T55" fmla="*/ 148 h 294"/>
                <a:gd name="T56" fmla="*/ 100 w 212"/>
                <a:gd name="T57" fmla="*/ 101 h 294"/>
                <a:gd name="T58" fmla="*/ 119 w 212"/>
                <a:gd name="T59" fmla="*/ 69 h 294"/>
                <a:gd name="T60" fmla="*/ 132 w 212"/>
                <a:gd name="T61" fmla="*/ 90 h 294"/>
                <a:gd name="T62" fmla="*/ 138 w 212"/>
                <a:gd name="T63" fmla="*/ 117 h 294"/>
                <a:gd name="T64" fmla="*/ 143 w 212"/>
                <a:gd name="T65" fmla="*/ 139 h 294"/>
                <a:gd name="T66" fmla="*/ 138 w 212"/>
                <a:gd name="T67" fmla="*/ 137 h 294"/>
                <a:gd name="T68" fmla="*/ 133 w 212"/>
                <a:gd name="T69" fmla="*/ 141 h 294"/>
                <a:gd name="T70" fmla="*/ 125 w 212"/>
                <a:gd name="T71" fmla="*/ 143 h 294"/>
                <a:gd name="T72" fmla="*/ 110 w 212"/>
                <a:gd name="T73" fmla="*/ 148 h 294"/>
                <a:gd name="T74" fmla="*/ 103 w 212"/>
                <a:gd name="T75" fmla="*/ 149 h 294"/>
                <a:gd name="T76" fmla="*/ 90 w 212"/>
                <a:gd name="T77" fmla="*/ 158 h 294"/>
                <a:gd name="T78" fmla="*/ 76 w 212"/>
                <a:gd name="T79" fmla="*/ 149 h 294"/>
                <a:gd name="T80" fmla="*/ 55 w 212"/>
                <a:gd name="T81" fmla="*/ 155 h 294"/>
                <a:gd name="T82" fmla="*/ 40 w 212"/>
                <a:gd name="T83" fmla="*/ 153 h 294"/>
                <a:gd name="T84" fmla="*/ 57 w 212"/>
                <a:gd name="T85" fmla="*/ 137 h 294"/>
                <a:gd name="T86" fmla="*/ 82 w 212"/>
                <a:gd name="T87" fmla="*/ 137 h 294"/>
                <a:gd name="T88" fmla="*/ 88 w 212"/>
                <a:gd name="T89" fmla="*/ 112 h 294"/>
                <a:gd name="T90" fmla="*/ 98 w 212"/>
                <a:gd name="T91" fmla="*/ 120 h 294"/>
                <a:gd name="T92" fmla="*/ 110 w 212"/>
                <a:gd name="T93" fmla="*/ 97 h 294"/>
                <a:gd name="T94" fmla="*/ 102 w 212"/>
                <a:gd name="T95" fmla="*/ 77 h 294"/>
                <a:gd name="T96" fmla="*/ 101 w 212"/>
                <a:gd name="T97" fmla="*/ 63 h 294"/>
                <a:gd name="T98" fmla="*/ 110 w 212"/>
                <a:gd name="T99" fmla="*/ 63 h 294"/>
                <a:gd name="T100" fmla="*/ 81 w 212"/>
                <a:gd name="T101" fmla="*/ 47 h 294"/>
                <a:gd name="T102" fmla="*/ 68 w 212"/>
                <a:gd name="T103" fmla="*/ 2 h 294"/>
                <a:gd name="T104" fmla="*/ 126 w 212"/>
                <a:gd name="T105" fmla="*/ 16 h 294"/>
                <a:gd name="T106" fmla="*/ 139 w 212"/>
                <a:gd name="T107" fmla="*/ 32 h 294"/>
                <a:gd name="T108" fmla="*/ 123 w 212"/>
                <a:gd name="T109" fmla="*/ 46 h 294"/>
                <a:gd name="T110" fmla="*/ 88 w 212"/>
                <a:gd name="T111" fmla="*/ 42 h 294"/>
                <a:gd name="T112" fmla="*/ 97 w 212"/>
                <a:gd name="T113" fmla="*/ 52 h 294"/>
                <a:gd name="T114" fmla="*/ 81 w 212"/>
                <a:gd name="T115" fmla="*/ 40 h 294"/>
                <a:gd name="T116" fmla="*/ 91 w 212"/>
                <a:gd name="T117" fmla="*/ 32 h 294"/>
                <a:gd name="T118" fmla="*/ 75 w 212"/>
                <a:gd name="T119" fmla="*/ 2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94">
                  <a:moveTo>
                    <a:pt x="3" y="293"/>
                  </a:moveTo>
                  <a:lnTo>
                    <a:pt x="2" y="294"/>
                  </a:lnTo>
                  <a:lnTo>
                    <a:pt x="1" y="293"/>
                  </a:lnTo>
                  <a:lnTo>
                    <a:pt x="0" y="293"/>
                  </a:lnTo>
                  <a:lnTo>
                    <a:pt x="0" y="293"/>
                  </a:lnTo>
                  <a:lnTo>
                    <a:pt x="1" y="292"/>
                  </a:lnTo>
                  <a:lnTo>
                    <a:pt x="1" y="292"/>
                  </a:lnTo>
                  <a:lnTo>
                    <a:pt x="1" y="292"/>
                  </a:lnTo>
                  <a:lnTo>
                    <a:pt x="3" y="292"/>
                  </a:lnTo>
                  <a:lnTo>
                    <a:pt x="3" y="293"/>
                  </a:lnTo>
                  <a:lnTo>
                    <a:pt x="3" y="293"/>
                  </a:lnTo>
                  <a:close/>
                  <a:moveTo>
                    <a:pt x="7" y="290"/>
                  </a:moveTo>
                  <a:lnTo>
                    <a:pt x="6" y="292"/>
                  </a:lnTo>
                  <a:lnTo>
                    <a:pt x="6" y="293"/>
                  </a:lnTo>
                  <a:lnTo>
                    <a:pt x="5" y="292"/>
                  </a:lnTo>
                  <a:lnTo>
                    <a:pt x="4" y="291"/>
                  </a:lnTo>
                  <a:lnTo>
                    <a:pt x="5" y="291"/>
                  </a:lnTo>
                  <a:lnTo>
                    <a:pt x="5" y="291"/>
                  </a:lnTo>
                  <a:lnTo>
                    <a:pt x="6" y="291"/>
                  </a:lnTo>
                  <a:lnTo>
                    <a:pt x="7" y="289"/>
                  </a:lnTo>
                  <a:lnTo>
                    <a:pt x="7" y="289"/>
                  </a:lnTo>
                  <a:lnTo>
                    <a:pt x="7" y="290"/>
                  </a:lnTo>
                  <a:close/>
                  <a:moveTo>
                    <a:pt x="19" y="287"/>
                  </a:moveTo>
                  <a:lnTo>
                    <a:pt x="18" y="287"/>
                  </a:lnTo>
                  <a:lnTo>
                    <a:pt x="17" y="287"/>
                  </a:lnTo>
                  <a:lnTo>
                    <a:pt x="17" y="285"/>
                  </a:lnTo>
                  <a:lnTo>
                    <a:pt x="18" y="286"/>
                  </a:lnTo>
                  <a:lnTo>
                    <a:pt x="18" y="286"/>
                  </a:lnTo>
                  <a:lnTo>
                    <a:pt x="19" y="287"/>
                  </a:lnTo>
                  <a:lnTo>
                    <a:pt x="19" y="287"/>
                  </a:lnTo>
                  <a:close/>
                  <a:moveTo>
                    <a:pt x="212" y="261"/>
                  </a:moveTo>
                  <a:lnTo>
                    <a:pt x="212" y="261"/>
                  </a:lnTo>
                  <a:lnTo>
                    <a:pt x="211" y="259"/>
                  </a:lnTo>
                  <a:lnTo>
                    <a:pt x="211" y="259"/>
                  </a:lnTo>
                  <a:lnTo>
                    <a:pt x="212" y="260"/>
                  </a:lnTo>
                  <a:lnTo>
                    <a:pt x="212" y="260"/>
                  </a:lnTo>
                  <a:lnTo>
                    <a:pt x="212" y="261"/>
                  </a:lnTo>
                  <a:close/>
                  <a:moveTo>
                    <a:pt x="46" y="260"/>
                  </a:moveTo>
                  <a:lnTo>
                    <a:pt x="45" y="261"/>
                  </a:lnTo>
                  <a:lnTo>
                    <a:pt x="45" y="262"/>
                  </a:lnTo>
                  <a:lnTo>
                    <a:pt x="44" y="262"/>
                  </a:lnTo>
                  <a:lnTo>
                    <a:pt x="43" y="263"/>
                  </a:lnTo>
                  <a:lnTo>
                    <a:pt x="43" y="263"/>
                  </a:lnTo>
                  <a:lnTo>
                    <a:pt x="43" y="264"/>
                  </a:lnTo>
                  <a:lnTo>
                    <a:pt x="43" y="265"/>
                  </a:lnTo>
                  <a:lnTo>
                    <a:pt x="43" y="265"/>
                  </a:lnTo>
                  <a:lnTo>
                    <a:pt x="42" y="267"/>
                  </a:lnTo>
                  <a:lnTo>
                    <a:pt x="42" y="267"/>
                  </a:lnTo>
                  <a:lnTo>
                    <a:pt x="43" y="268"/>
                  </a:lnTo>
                  <a:lnTo>
                    <a:pt x="43" y="268"/>
                  </a:lnTo>
                  <a:lnTo>
                    <a:pt x="42" y="269"/>
                  </a:lnTo>
                  <a:lnTo>
                    <a:pt x="41" y="269"/>
                  </a:lnTo>
                  <a:lnTo>
                    <a:pt x="41" y="268"/>
                  </a:lnTo>
                  <a:lnTo>
                    <a:pt x="41" y="267"/>
                  </a:lnTo>
                  <a:lnTo>
                    <a:pt x="41" y="265"/>
                  </a:lnTo>
                  <a:lnTo>
                    <a:pt x="41" y="263"/>
                  </a:lnTo>
                  <a:lnTo>
                    <a:pt x="42" y="263"/>
                  </a:lnTo>
                  <a:lnTo>
                    <a:pt x="42" y="263"/>
                  </a:lnTo>
                  <a:lnTo>
                    <a:pt x="43" y="262"/>
                  </a:lnTo>
                  <a:lnTo>
                    <a:pt x="43" y="261"/>
                  </a:lnTo>
                  <a:lnTo>
                    <a:pt x="42" y="261"/>
                  </a:lnTo>
                  <a:lnTo>
                    <a:pt x="42" y="260"/>
                  </a:lnTo>
                  <a:lnTo>
                    <a:pt x="42" y="260"/>
                  </a:lnTo>
                  <a:lnTo>
                    <a:pt x="43" y="260"/>
                  </a:lnTo>
                  <a:lnTo>
                    <a:pt x="44" y="260"/>
                  </a:lnTo>
                  <a:lnTo>
                    <a:pt x="44" y="260"/>
                  </a:lnTo>
                  <a:lnTo>
                    <a:pt x="44" y="260"/>
                  </a:lnTo>
                  <a:lnTo>
                    <a:pt x="44" y="260"/>
                  </a:lnTo>
                  <a:lnTo>
                    <a:pt x="45" y="258"/>
                  </a:lnTo>
                  <a:lnTo>
                    <a:pt x="45" y="257"/>
                  </a:lnTo>
                  <a:lnTo>
                    <a:pt x="47" y="258"/>
                  </a:lnTo>
                  <a:lnTo>
                    <a:pt x="47" y="259"/>
                  </a:lnTo>
                  <a:lnTo>
                    <a:pt x="46" y="260"/>
                  </a:lnTo>
                  <a:close/>
                  <a:moveTo>
                    <a:pt x="51" y="246"/>
                  </a:moveTo>
                  <a:lnTo>
                    <a:pt x="50" y="246"/>
                  </a:lnTo>
                  <a:lnTo>
                    <a:pt x="49" y="246"/>
                  </a:lnTo>
                  <a:lnTo>
                    <a:pt x="49" y="244"/>
                  </a:lnTo>
                  <a:lnTo>
                    <a:pt x="49" y="244"/>
                  </a:lnTo>
                  <a:lnTo>
                    <a:pt x="49" y="243"/>
                  </a:lnTo>
                  <a:lnTo>
                    <a:pt x="50" y="245"/>
                  </a:lnTo>
                  <a:lnTo>
                    <a:pt x="51" y="245"/>
                  </a:lnTo>
                  <a:lnTo>
                    <a:pt x="51" y="246"/>
                  </a:lnTo>
                  <a:close/>
                  <a:moveTo>
                    <a:pt x="53" y="241"/>
                  </a:moveTo>
                  <a:lnTo>
                    <a:pt x="53" y="241"/>
                  </a:lnTo>
                  <a:lnTo>
                    <a:pt x="52" y="241"/>
                  </a:lnTo>
                  <a:lnTo>
                    <a:pt x="51" y="240"/>
                  </a:lnTo>
                  <a:lnTo>
                    <a:pt x="52" y="240"/>
                  </a:lnTo>
                  <a:lnTo>
                    <a:pt x="52" y="240"/>
                  </a:lnTo>
                  <a:lnTo>
                    <a:pt x="53" y="241"/>
                  </a:lnTo>
                  <a:close/>
                  <a:moveTo>
                    <a:pt x="54" y="239"/>
                  </a:moveTo>
                  <a:lnTo>
                    <a:pt x="53" y="240"/>
                  </a:lnTo>
                  <a:lnTo>
                    <a:pt x="52" y="239"/>
                  </a:lnTo>
                  <a:lnTo>
                    <a:pt x="50" y="239"/>
                  </a:lnTo>
                  <a:lnTo>
                    <a:pt x="51" y="239"/>
                  </a:lnTo>
                  <a:lnTo>
                    <a:pt x="51" y="238"/>
                  </a:lnTo>
                  <a:lnTo>
                    <a:pt x="51" y="238"/>
                  </a:lnTo>
                  <a:lnTo>
                    <a:pt x="52" y="237"/>
                  </a:lnTo>
                  <a:lnTo>
                    <a:pt x="53" y="237"/>
                  </a:lnTo>
                  <a:lnTo>
                    <a:pt x="54" y="237"/>
                  </a:lnTo>
                  <a:lnTo>
                    <a:pt x="54" y="236"/>
                  </a:lnTo>
                  <a:lnTo>
                    <a:pt x="54" y="236"/>
                  </a:lnTo>
                  <a:lnTo>
                    <a:pt x="54" y="236"/>
                  </a:lnTo>
                  <a:lnTo>
                    <a:pt x="55" y="235"/>
                  </a:lnTo>
                  <a:lnTo>
                    <a:pt x="56" y="236"/>
                  </a:lnTo>
                  <a:lnTo>
                    <a:pt x="56" y="236"/>
                  </a:lnTo>
                  <a:lnTo>
                    <a:pt x="55" y="237"/>
                  </a:lnTo>
                  <a:lnTo>
                    <a:pt x="55" y="237"/>
                  </a:lnTo>
                  <a:lnTo>
                    <a:pt x="54" y="238"/>
                  </a:lnTo>
                  <a:lnTo>
                    <a:pt x="54" y="238"/>
                  </a:lnTo>
                  <a:lnTo>
                    <a:pt x="54" y="239"/>
                  </a:lnTo>
                  <a:lnTo>
                    <a:pt x="54" y="239"/>
                  </a:lnTo>
                  <a:close/>
                  <a:moveTo>
                    <a:pt x="59" y="211"/>
                  </a:moveTo>
                  <a:lnTo>
                    <a:pt x="57" y="211"/>
                  </a:lnTo>
                  <a:lnTo>
                    <a:pt x="56" y="211"/>
                  </a:lnTo>
                  <a:lnTo>
                    <a:pt x="55" y="209"/>
                  </a:lnTo>
                  <a:lnTo>
                    <a:pt x="56" y="208"/>
                  </a:lnTo>
                  <a:lnTo>
                    <a:pt x="59" y="209"/>
                  </a:lnTo>
                  <a:lnTo>
                    <a:pt x="59" y="209"/>
                  </a:lnTo>
                  <a:lnTo>
                    <a:pt x="59" y="211"/>
                  </a:lnTo>
                  <a:close/>
                  <a:moveTo>
                    <a:pt x="62" y="209"/>
                  </a:moveTo>
                  <a:lnTo>
                    <a:pt x="61" y="209"/>
                  </a:lnTo>
                  <a:lnTo>
                    <a:pt x="61" y="208"/>
                  </a:lnTo>
                  <a:lnTo>
                    <a:pt x="61" y="206"/>
                  </a:lnTo>
                  <a:lnTo>
                    <a:pt x="61" y="205"/>
                  </a:lnTo>
                  <a:lnTo>
                    <a:pt x="61" y="203"/>
                  </a:lnTo>
                  <a:lnTo>
                    <a:pt x="61" y="203"/>
                  </a:lnTo>
                  <a:lnTo>
                    <a:pt x="61" y="203"/>
                  </a:lnTo>
                  <a:lnTo>
                    <a:pt x="62" y="204"/>
                  </a:lnTo>
                  <a:lnTo>
                    <a:pt x="62" y="206"/>
                  </a:lnTo>
                  <a:lnTo>
                    <a:pt x="62" y="207"/>
                  </a:lnTo>
                  <a:lnTo>
                    <a:pt x="62" y="209"/>
                  </a:lnTo>
                  <a:close/>
                  <a:moveTo>
                    <a:pt x="41" y="191"/>
                  </a:moveTo>
                  <a:lnTo>
                    <a:pt x="41" y="191"/>
                  </a:lnTo>
                  <a:lnTo>
                    <a:pt x="40" y="190"/>
                  </a:lnTo>
                  <a:lnTo>
                    <a:pt x="41" y="189"/>
                  </a:lnTo>
                  <a:lnTo>
                    <a:pt x="41" y="190"/>
                  </a:lnTo>
                  <a:lnTo>
                    <a:pt x="41" y="191"/>
                  </a:lnTo>
                  <a:close/>
                  <a:moveTo>
                    <a:pt x="44" y="180"/>
                  </a:moveTo>
                  <a:lnTo>
                    <a:pt x="43" y="181"/>
                  </a:lnTo>
                  <a:lnTo>
                    <a:pt x="43" y="180"/>
                  </a:lnTo>
                  <a:lnTo>
                    <a:pt x="43" y="180"/>
                  </a:lnTo>
                  <a:lnTo>
                    <a:pt x="44" y="179"/>
                  </a:lnTo>
                  <a:lnTo>
                    <a:pt x="45" y="179"/>
                  </a:lnTo>
                  <a:lnTo>
                    <a:pt x="45" y="180"/>
                  </a:lnTo>
                  <a:lnTo>
                    <a:pt x="44" y="180"/>
                  </a:lnTo>
                  <a:close/>
                  <a:moveTo>
                    <a:pt x="42" y="183"/>
                  </a:moveTo>
                  <a:lnTo>
                    <a:pt x="41" y="184"/>
                  </a:lnTo>
                  <a:lnTo>
                    <a:pt x="41" y="183"/>
                  </a:lnTo>
                  <a:lnTo>
                    <a:pt x="41" y="183"/>
                  </a:lnTo>
                  <a:lnTo>
                    <a:pt x="41" y="182"/>
                  </a:lnTo>
                  <a:lnTo>
                    <a:pt x="41" y="182"/>
                  </a:lnTo>
                  <a:lnTo>
                    <a:pt x="40" y="182"/>
                  </a:lnTo>
                  <a:lnTo>
                    <a:pt x="40" y="180"/>
                  </a:lnTo>
                  <a:lnTo>
                    <a:pt x="40" y="179"/>
                  </a:lnTo>
                  <a:lnTo>
                    <a:pt x="41" y="179"/>
                  </a:lnTo>
                  <a:lnTo>
                    <a:pt x="42" y="180"/>
                  </a:lnTo>
                  <a:lnTo>
                    <a:pt x="43" y="182"/>
                  </a:lnTo>
                  <a:lnTo>
                    <a:pt x="42" y="183"/>
                  </a:lnTo>
                  <a:close/>
                  <a:moveTo>
                    <a:pt x="22" y="176"/>
                  </a:moveTo>
                  <a:lnTo>
                    <a:pt x="24" y="176"/>
                  </a:lnTo>
                  <a:lnTo>
                    <a:pt x="24" y="176"/>
                  </a:lnTo>
                  <a:lnTo>
                    <a:pt x="25" y="176"/>
                  </a:lnTo>
                  <a:lnTo>
                    <a:pt x="25" y="176"/>
                  </a:lnTo>
                  <a:lnTo>
                    <a:pt x="26" y="177"/>
                  </a:lnTo>
                  <a:lnTo>
                    <a:pt x="26" y="177"/>
                  </a:lnTo>
                  <a:lnTo>
                    <a:pt x="26" y="177"/>
                  </a:lnTo>
                  <a:lnTo>
                    <a:pt x="25" y="178"/>
                  </a:lnTo>
                  <a:lnTo>
                    <a:pt x="25" y="178"/>
                  </a:lnTo>
                  <a:lnTo>
                    <a:pt x="24" y="178"/>
                  </a:lnTo>
                  <a:lnTo>
                    <a:pt x="24" y="178"/>
                  </a:lnTo>
                  <a:lnTo>
                    <a:pt x="24" y="177"/>
                  </a:lnTo>
                  <a:lnTo>
                    <a:pt x="22" y="176"/>
                  </a:lnTo>
                  <a:close/>
                  <a:moveTo>
                    <a:pt x="151" y="172"/>
                  </a:moveTo>
                  <a:lnTo>
                    <a:pt x="151" y="172"/>
                  </a:lnTo>
                  <a:lnTo>
                    <a:pt x="150" y="172"/>
                  </a:lnTo>
                  <a:lnTo>
                    <a:pt x="150" y="171"/>
                  </a:lnTo>
                  <a:lnTo>
                    <a:pt x="150" y="171"/>
                  </a:lnTo>
                  <a:lnTo>
                    <a:pt x="150" y="171"/>
                  </a:lnTo>
                  <a:lnTo>
                    <a:pt x="151" y="172"/>
                  </a:lnTo>
                  <a:lnTo>
                    <a:pt x="151" y="172"/>
                  </a:lnTo>
                  <a:close/>
                  <a:moveTo>
                    <a:pt x="27" y="175"/>
                  </a:moveTo>
                  <a:lnTo>
                    <a:pt x="27" y="175"/>
                  </a:lnTo>
                  <a:lnTo>
                    <a:pt x="26" y="174"/>
                  </a:lnTo>
                  <a:lnTo>
                    <a:pt x="26" y="173"/>
                  </a:lnTo>
                  <a:lnTo>
                    <a:pt x="26" y="173"/>
                  </a:lnTo>
                  <a:lnTo>
                    <a:pt x="26" y="171"/>
                  </a:lnTo>
                  <a:lnTo>
                    <a:pt x="27" y="172"/>
                  </a:lnTo>
                  <a:lnTo>
                    <a:pt x="27" y="173"/>
                  </a:lnTo>
                  <a:lnTo>
                    <a:pt x="28" y="173"/>
                  </a:lnTo>
                  <a:lnTo>
                    <a:pt x="28" y="173"/>
                  </a:lnTo>
                  <a:lnTo>
                    <a:pt x="27" y="174"/>
                  </a:lnTo>
                  <a:lnTo>
                    <a:pt x="27" y="175"/>
                  </a:lnTo>
                  <a:close/>
                  <a:moveTo>
                    <a:pt x="30" y="170"/>
                  </a:moveTo>
                  <a:lnTo>
                    <a:pt x="29" y="170"/>
                  </a:lnTo>
                  <a:lnTo>
                    <a:pt x="29" y="170"/>
                  </a:lnTo>
                  <a:lnTo>
                    <a:pt x="29" y="170"/>
                  </a:lnTo>
                  <a:lnTo>
                    <a:pt x="29" y="169"/>
                  </a:lnTo>
                  <a:lnTo>
                    <a:pt x="29" y="168"/>
                  </a:lnTo>
                  <a:lnTo>
                    <a:pt x="30" y="168"/>
                  </a:lnTo>
                  <a:lnTo>
                    <a:pt x="30" y="168"/>
                  </a:lnTo>
                  <a:lnTo>
                    <a:pt x="30" y="169"/>
                  </a:lnTo>
                  <a:lnTo>
                    <a:pt x="30" y="170"/>
                  </a:lnTo>
                  <a:close/>
                  <a:moveTo>
                    <a:pt x="31" y="163"/>
                  </a:moveTo>
                  <a:lnTo>
                    <a:pt x="30" y="163"/>
                  </a:lnTo>
                  <a:lnTo>
                    <a:pt x="29" y="163"/>
                  </a:lnTo>
                  <a:lnTo>
                    <a:pt x="29" y="162"/>
                  </a:lnTo>
                  <a:lnTo>
                    <a:pt x="29" y="160"/>
                  </a:lnTo>
                  <a:lnTo>
                    <a:pt x="30" y="162"/>
                  </a:lnTo>
                  <a:lnTo>
                    <a:pt x="31" y="163"/>
                  </a:lnTo>
                  <a:close/>
                  <a:moveTo>
                    <a:pt x="47" y="165"/>
                  </a:moveTo>
                  <a:lnTo>
                    <a:pt x="49" y="165"/>
                  </a:lnTo>
                  <a:lnTo>
                    <a:pt x="49" y="165"/>
                  </a:lnTo>
                  <a:lnTo>
                    <a:pt x="50" y="165"/>
                  </a:lnTo>
                  <a:lnTo>
                    <a:pt x="50" y="164"/>
                  </a:lnTo>
                  <a:lnTo>
                    <a:pt x="51" y="164"/>
                  </a:lnTo>
                  <a:lnTo>
                    <a:pt x="52" y="164"/>
                  </a:lnTo>
                  <a:lnTo>
                    <a:pt x="53" y="165"/>
                  </a:lnTo>
                  <a:lnTo>
                    <a:pt x="53" y="165"/>
                  </a:lnTo>
                  <a:lnTo>
                    <a:pt x="54" y="166"/>
                  </a:lnTo>
                  <a:lnTo>
                    <a:pt x="53" y="167"/>
                  </a:lnTo>
                  <a:lnTo>
                    <a:pt x="53" y="169"/>
                  </a:lnTo>
                  <a:lnTo>
                    <a:pt x="55" y="169"/>
                  </a:lnTo>
                  <a:lnTo>
                    <a:pt x="57" y="169"/>
                  </a:lnTo>
                  <a:lnTo>
                    <a:pt x="57" y="170"/>
                  </a:lnTo>
                  <a:lnTo>
                    <a:pt x="57" y="171"/>
                  </a:lnTo>
                  <a:lnTo>
                    <a:pt x="59" y="172"/>
                  </a:lnTo>
                  <a:lnTo>
                    <a:pt x="60" y="172"/>
                  </a:lnTo>
                  <a:lnTo>
                    <a:pt x="60" y="173"/>
                  </a:lnTo>
                  <a:lnTo>
                    <a:pt x="60" y="173"/>
                  </a:lnTo>
                  <a:lnTo>
                    <a:pt x="61" y="174"/>
                  </a:lnTo>
                  <a:lnTo>
                    <a:pt x="61" y="174"/>
                  </a:lnTo>
                  <a:lnTo>
                    <a:pt x="61" y="175"/>
                  </a:lnTo>
                  <a:lnTo>
                    <a:pt x="60" y="178"/>
                  </a:lnTo>
                  <a:lnTo>
                    <a:pt x="60" y="180"/>
                  </a:lnTo>
                  <a:lnTo>
                    <a:pt x="60" y="182"/>
                  </a:lnTo>
                  <a:lnTo>
                    <a:pt x="60" y="183"/>
                  </a:lnTo>
                  <a:lnTo>
                    <a:pt x="60" y="185"/>
                  </a:lnTo>
                  <a:lnTo>
                    <a:pt x="60" y="186"/>
                  </a:lnTo>
                  <a:lnTo>
                    <a:pt x="61" y="188"/>
                  </a:lnTo>
                  <a:lnTo>
                    <a:pt x="61" y="189"/>
                  </a:lnTo>
                  <a:lnTo>
                    <a:pt x="62" y="191"/>
                  </a:lnTo>
                  <a:lnTo>
                    <a:pt x="62" y="194"/>
                  </a:lnTo>
                  <a:lnTo>
                    <a:pt x="61" y="194"/>
                  </a:lnTo>
                  <a:lnTo>
                    <a:pt x="59" y="194"/>
                  </a:lnTo>
                  <a:lnTo>
                    <a:pt x="57" y="194"/>
                  </a:lnTo>
                  <a:lnTo>
                    <a:pt x="57" y="195"/>
                  </a:lnTo>
                  <a:lnTo>
                    <a:pt x="60" y="197"/>
                  </a:lnTo>
                  <a:lnTo>
                    <a:pt x="57" y="199"/>
                  </a:lnTo>
                  <a:lnTo>
                    <a:pt x="55" y="201"/>
                  </a:lnTo>
                  <a:lnTo>
                    <a:pt x="55" y="200"/>
                  </a:lnTo>
                  <a:lnTo>
                    <a:pt x="55" y="199"/>
                  </a:lnTo>
                  <a:lnTo>
                    <a:pt x="55" y="199"/>
                  </a:lnTo>
                  <a:lnTo>
                    <a:pt x="55" y="199"/>
                  </a:lnTo>
                  <a:lnTo>
                    <a:pt x="55" y="197"/>
                  </a:lnTo>
                  <a:lnTo>
                    <a:pt x="54" y="195"/>
                  </a:lnTo>
                  <a:lnTo>
                    <a:pt x="53" y="193"/>
                  </a:lnTo>
                  <a:lnTo>
                    <a:pt x="53" y="192"/>
                  </a:lnTo>
                  <a:lnTo>
                    <a:pt x="53" y="192"/>
                  </a:lnTo>
                  <a:lnTo>
                    <a:pt x="53" y="192"/>
                  </a:lnTo>
                  <a:lnTo>
                    <a:pt x="53" y="191"/>
                  </a:lnTo>
                  <a:lnTo>
                    <a:pt x="53" y="191"/>
                  </a:lnTo>
                  <a:lnTo>
                    <a:pt x="53" y="190"/>
                  </a:lnTo>
                  <a:lnTo>
                    <a:pt x="52" y="190"/>
                  </a:lnTo>
                  <a:lnTo>
                    <a:pt x="51" y="190"/>
                  </a:lnTo>
                  <a:lnTo>
                    <a:pt x="51" y="191"/>
                  </a:lnTo>
                  <a:lnTo>
                    <a:pt x="51" y="192"/>
                  </a:lnTo>
                  <a:lnTo>
                    <a:pt x="51" y="194"/>
                  </a:lnTo>
                  <a:lnTo>
                    <a:pt x="52" y="194"/>
                  </a:lnTo>
                  <a:lnTo>
                    <a:pt x="52" y="195"/>
                  </a:lnTo>
                  <a:lnTo>
                    <a:pt x="53" y="197"/>
                  </a:lnTo>
                  <a:lnTo>
                    <a:pt x="53" y="198"/>
                  </a:lnTo>
                  <a:lnTo>
                    <a:pt x="53" y="198"/>
                  </a:lnTo>
                  <a:lnTo>
                    <a:pt x="50" y="197"/>
                  </a:lnTo>
                  <a:lnTo>
                    <a:pt x="49" y="197"/>
                  </a:lnTo>
                  <a:lnTo>
                    <a:pt x="48" y="197"/>
                  </a:lnTo>
                  <a:lnTo>
                    <a:pt x="47" y="194"/>
                  </a:lnTo>
                  <a:lnTo>
                    <a:pt x="48" y="194"/>
                  </a:lnTo>
                  <a:lnTo>
                    <a:pt x="49" y="194"/>
                  </a:lnTo>
                  <a:lnTo>
                    <a:pt x="48" y="193"/>
                  </a:lnTo>
                  <a:lnTo>
                    <a:pt x="48" y="192"/>
                  </a:lnTo>
                  <a:lnTo>
                    <a:pt x="47" y="190"/>
                  </a:lnTo>
                  <a:lnTo>
                    <a:pt x="46" y="190"/>
                  </a:lnTo>
                  <a:lnTo>
                    <a:pt x="46" y="189"/>
                  </a:lnTo>
                  <a:lnTo>
                    <a:pt x="46" y="188"/>
                  </a:lnTo>
                  <a:lnTo>
                    <a:pt x="45" y="187"/>
                  </a:lnTo>
                  <a:lnTo>
                    <a:pt x="44" y="185"/>
                  </a:lnTo>
                  <a:lnTo>
                    <a:pt x="44" y="185"/>
                  </a:lnTo>
                  <a:lnTo>
                    <a:pt x="45" y="184"/>
                  </a:lnTo>
                  <a:lnTo>
                    <a:pt x="46" y="183"/>
                  </a:lnTo>
                  <a:lnTo>
                    <a:pt x="46" y="182"/>
                  </a:lnTo>
                  <a:lnTo>
                    <a:pt x="46" y="180"/>
                  </a:lnTo>
                  <a:lnTo>
                    <a:pt x="46" y="178"/>
                  </a:lnTo>
                  <a:lnTo>
                    <a:pt x="45" y="178"/>
                  </a:lnTo>
                  <a:lnTo>
                    <a:pt x="44" y="177"/>
                  </a:lnTo>
                  <a:lnTo>
                    <a:pt x="45" y="176"/>
                  </a:lnTo>
                  <a:lnTo>
                    <a:pt x="44" y="175"/>
                  </a:lnTo>
                  <a:lnTo>
                    <a:pt x="42" y="173"/>
                  </a:lnTo>
                  <a:lnTo>
                    <a:pt x="41" y="172"/>
                  </a:lnTo>
                  <a:lnTo>
                    <a:pt x="39" y="171"/>
                  </a:lnTo>
                  <a:lnTo>
                    <a:pt x="39" y="170"/>
                  </a:lnTo>
                  <a:lnTo>
                    <a:pt x="38" y="171"/>
                  </a:lnTo>
                  <a:lnTo>
                    <a:pt x="38" y="171"/>
                  </a:lnTo>
                  <a:lnTo>
                    <a:pt x="39" y="173"/>
                  </a:lnTo>
                  <a:lnTo>
                    <a:pt x="39" y="174"/>
                  </a:lnTo>
                  <a:lnTo>
                    <a:pt x="40" y="175"/>
                  </a:lnTo>
                  <a:lnTo>
                    <a:pt x="40" y="175"/>
                  </a:lnTo>
                  <a:lnTo>
                    <a:pt x="41" y="175"/>
                  </a:lnTo>
                  <a:lnTo>
                    <a:pt x="41" y="175"/>
                  </a:lnTo>
                  <a:lnTo>
                    <a:pt x="42" y="175"/>
                  </a:lnTo>
                  <a:lnTo>
                    <a:pt x="42" y="176"/>
                  </a:lnTo>
                  <a:lnTo>
                    <a:pt x="42" y="177"/>
                  </a:lnTo>
                  <a:lnTo>
                    <a:pt x="42" y="177"/>
                  </a:lnTo>
                  <a:lnTo>
                    <a:pt x="42" y="177"/>
                  </a:lnTo>
                  <a:lnTo>
                    <a:pt x="41" y="177"/>
                  </a:lnTo>
                  <a:lnTo>
                    <a:pt x="40" y="176"/>
                  </a:lnTo>
                  <a:lnTo>
                    <a:pt x="39" y="176"/>
                  </a:lnTo>
                  <a:lnTo>
                    <a:pt x="38" y="176"/>
                  </a:lnTo>
                  <a:lnTo>
                    <a:pt x="37" y="178"/>
                  </a:lnTo>
                  <a:lnTo>
                    <a:pt x="37" y="179"/>
                  </a:lnTo>
                  <a:lnTo>
                    <a:pt x="37" y="178"/>
                  </a:lnTo>
                  <a:lnTo>
                    <a:pt x="36" y="176"/>
                  </a:lnTo>
                  <a:lnTo>
                    <a:pt x="36" y="176"/>
                  </a:lnTo>
                  <a:lnTo>
                    <a:pt x="34" y="174"/>
                  </a:lnTo>
                  <a:lnTo>
                    <a:pt x="34" y="174"/>
                  </a:lnTo>
                  <a:lnTo>
                    <a:pt x="33" y="173"/>
                  </a:lnTo>
                  <a:lnTo>
                    <a:pt x="33" y="172"/>
                  </a:lnTo>
                  <a:lnTo>
                    <a:pt x="35" y="173"/>
                  </a:lnTo>
                  <a:lnTo>
                    <a:pt x="36" y="174"/>
                  </a:lnTo>
                  <a:lnTo>
                    <a:pt x="37" y="175"/>
                  </a:lnTo>
                  <a:lnTo>
                    <a:pt x="38" y="175"/>
                  </a:lnTo>
                  <a:lnTo>
                    <a:pt x="36" y="173"/>
                  </a:lnTo>
                  <a:lnTo>
                    <a:pt x="36" y="172"/>
                  </a:lnTo>
                  <a:lnTo>
                    <a:pt x="34" y="172"/>
                  </a:lnTo>
                  <a:lnTo>
                    <a:pt x="32" y="170"/>
                  </a:lnTo>
                  <a:lnTo>
                    <a:pt x="31" y="170"/>
                  </a:lnTo>
                  <a:lnTo>
                    <a:pt x="31" y="168"/>
                  </a:lnTo>
                  <a:lnTo>
                    <a:pt x="31" y="168"/>
                  </a:lnTo>
                  <a:lnTo>
                    <a:pt x="32" y="168"/>
                  </a:lnTo>
                  <a:lnTo>
                    <a:pt x="33" y="168"/>
                  </a:lnTo>
                  <a:lnTo>
                    <a:pt x="33" y="168"/>
                  </a:lnTo>
                  <a:lnTo>
                    <a:pt x="33" y="167"/>
                  </a:lnTo>
                  <a:lnTo>
                    <a:pt x="33" y="167"/>
                  </a:lnTo>
                  <a:lnTo>
                    <a:pt x="33" y="166"/>
                  </a:lnTo>
                  <a:lnTo>
                    <a:pt x="35" y="166"/>
                  </a:lnTo>
                  <a:lnTo>
                    <a:pt x="35" y="165"/>
                  </a:lnTo>
                  <a:lnTo>
                    <a:pt x="35" y="165"/>
                  </a:lnTo>
                  <a:lnTo>
                    <a:pt x="36" y="165"/>
                  </a:lnTo>
                  <a:lnTo>
                    <a:pt x="37" y="165"/>
                  </a:lnTo>
                  <a:lnTo>
                    <a:pt x="38" y="164"/>
                  </a:lnTo>
                  <a:lnTo>
                    <a:pt x="38" y="163"/>
                  </a:lnTo>
                  <a:lnTo>
                    <a:pt x="38" y="162"/>
                  </a:lnTo>
                  <a:lnTo>
                    <a:pt x="38" y="160"/>
                  </a:lnTo>
                  <a:lnTo>
                    <a:pt x="39" y="159"/>
                  </a:lnTo>
                  <a:lnTo>
                    <a:pt x="40" y="159"/>
                  </a:lnTo>
                  <a:lnTo>
                    <a:pt x="41" y="159"/>
                  </a:lnTo>
                  <a:lnTo>
                    <a:pt x="43" y="160"/>
                  </a:lnTo>
                  <a:lnTo>
                    <a:pt x="44" y="162"/>
                  </a:lnTo>
                  <a:lnTo>
                    <a:pt x="45" y="164"/>
                  </a:lnTo>
                  <a:lnTo>
                    <a:pt x="47" y="165"/>
                  </a:lnTo>
                  <a:close/>
                  <a:moveTo>
                    <a:pt x="57" y="159"/>
                  </a:moveTo>
                  <a:lnTo>
                    <a:pt x="59" y="159"/>
                  </a:lnTo>
                  <a:lnTo>
                    <a:pt x="60" y="159"/>
                  </a:lnTo>
                  <a:lnTo>
                    <a:pt x="60" y="159"/>
                  </a:lnTo>
                  <a:lnTo>
                    <a:pt x="60" y="160"/>
                  </a:lnTo>
                  <a:lnTo>
                    <a:pt x="60" y="160"/>
                  </a:lnTo>
                  <a:lnTo>
                    <a:pt x="59" y="160"/>
                  </a:lnTo>
                  <a:lnTo>
                    <a:pt x="57" y="160"/>
                  </a:lnTo>
                  <a:lnTo>
                    <a:pt x="57" y="159"/>
                  </a:lnTo>
                  <a:lnTo>
                    <a:pt x="57" y="159"/>
                  </a:lnTo>
                  <a:lnTo>
                    <a:pt x="57" y="159"/>
                  </a:lnTo>
                  <a:close/>
                  <a:moveTo>
                    <a:pt x="61" y="157"/>
                  </a:moveTo>
                  <a:lnTo>
                    <a:pt x="61" y="157"/>
                  </a:lnTo>
                  <a:lnTo>
                    <a:pt x="60" y="157"/>
                  </a:lnTo>
                  <a:lnTo>
                    <a:pt x="60" y="157"/>
                  </a:lnTo>
                  <a:lnTo>
                    <a:pt x="60" y="156"/>
                  </a:lnTo>
                  <a:lnTo>
                    <a:pt x="60" y="156"/>
                  </a:lnTo>
                  <a:lnTo>
                    <a:pt x="60" y="157"/>
                  </a:lnTo>
                  <a:lnTo>
                    <a:pt x="61" y="157"/>
                  </a:lnTo>
                  <a:close/>
                  <a:moveTo>
                    <a:pt x="22" y="157"/>
                  </a:moveTo>
                  <a:lnTo>
                    <a:pt x="21" y="157"/>
                  </a:lnTo>
                  <a:lnTo>
                    <a:pt x="20" y="156"/>
                  </a:lnTo>
                  <a:lnTo>
                    <a:pt x="20" y="154"/>
                  </a:lnTo>
                  <a:lnTo>
                    <a:pt x="21" y="154"/>
                  </a:lnTo>
                  <a:lnTo>
                    <a:pt x="22" y="155"/>
                  </a:lnTo>
                  <a:lnTo>
                    <a:pt x="22" y="157"/>
                  </a:lnTo>
                  <a:close/>
                  <a:moveTo>
                    <a:pt x="80" y="155"/>
                  </a:moveTo>
                  <a:lnTo>
                    <a:pt x="82" y="155"/>
                  </a:lnTo>
                  <a:lnTo>
                    <a:pt x="83" y="155"/>
                  </a:lnTo>
                  <a:lnTo>
                    <a:pt x="84" y="158"/>
                  </a:lnTo>
                  <a:lnTo>
                    <a:pt x="85" y="158"/>
                  </a:lnTo>
                  <a:lnTo>
                    <a:pt x="86" y="159"/>
                  </a:lnTo>
                  <a:lnTo>
                    <a:pt x="86" y="160"/>
                  </a:lnTo>
                  <a:lnTo>
                    <a:pt x="87" y="162"/>
                  </a:lnTo>
                  <a:lnTo>
                    <a:pt x="85" y="163"/>
                  </a:lnTo>
                  <a:lnTo>
                    <a:pt x="84" y="165"/>
                  </a:lnTo>
                  <a:lnTo>
                    <a:pt x="84" y="166"/>
                  </a:lnTo>
                  <a:lnTo>
                    <a:pt x="83" y="167"/>
                  </a:lnTo>
                  <a:lnTo>
                    <a:pt x="84" y="168"/>
                  </a:lnTo>
                  <a:lnTo>
                    <a:pt x="84" y="169"/>
                  </a:lnTo>
                  <a:lnTo>
                    <a:pt x="83" y="169"/>
                  </a:lnTo>
                  <a:lnTo>
                    <a:pt x="80" y="167"/>
                  </a:lnTo>
                  <a:lnTo>
                    <a:pt x="79" y="166"/>
                  </a:lnTo>
                  <a:lnTo>
                    <a:pt x="77" y="166"/>
                  </a:lnTo>
                  <a:lnTo>
                    <a:pt x="76" y="166"/>
                  </a:lnTo>
                  <a:lnTo>
                    <a:pt x="73" y="168"/>
                  </a:lnTo>
                  <a:lnTo>
                    <a:pt x="73" y="169"/>
                  </a:lnTo>
                  <a:lnTo>
                    <a:pt x="73" y="172"/>
                  </a:lnTo>
                  <a:lnTo>
                    <a:pt x="73" y="172"/>
                  </a:lnTo>
                  <a:lnTo>
                    <a:pt x="72" y="173"/>
                  </a:lnTo>
                  <a:lnTo>
                    <a:pt x="72" y="173"/>
                  </a:lnTo>
                  <a:lnTo>
                    <a:pt x="73" y="175"/>
                  </a:lnTo>
                  <a:lnTo>
                    <a:pt x="72" y="176"/>
                  </a:lnTo>
                  <a:lnTo>
                    <a:pt x="71" y="176"/>
                  </a:lnTo>
                  <a:lnTo>
                    <a:pt x="70" y="176"/>
                  </a:lnTo>
                  <a:lnTo>
                    <a:pt x="69" y="176"/>
                  </a:lnTo>
                  <a:lnTo>
                    <a:pt x="69" y="174"/>
                  </a:lnTo>
                  <a:lnTo>
                    <a:pt x="68" y="174"/>
                  </a:lnTo>
                  <a:lnTo>
                    <a:pt x="67" y="174"/>
                  </a:lnTo>
                  <a:lnTo>
                    <a:pt x="66" y="173"/>
                  </a:lnTo>
                  <a:lnTo>
                    <a:pt x="65" y="172"/>
                  </a:lnTo>
                  <a:lnTo>
                    <a:pt x="65" y="171"/>
                  </a:lnTo>
                  <a:lnTo>
                    <a:pt x="65" y="170"/>
                  </a:lnTo>
                  <a:lnTo>
                    <a:pt x="65" y="170"/>
                  </a:lnTo>
                  <a:lnTo>
                    <a:pt x="65" y="169"/>
                  </a:lnTo>
                  <a:lnTo>
                    <a:pt x="65" y="169"/>
                  </a:lnTo>
                  <a:lnTo>
                    <a:pt x="64" y="169"/>
                  </a:lnTo>
                  <a:lnTo>
                    <a:pt x="63" y="168"/>
                  </a:lnTo>
                  <a:lnTo>
                    <a:pt x="63" y="167"/>
                  </a:lnTo>
                  <a:lnTo>
                    <a:pt x="62" y="167"/>
                  </a:lnTo>
                  <a:lnTo>
                    <a:pt x="61" y="167"/>
                  </a:lnTo>
                  <a:lnTo>
                    <a:pt x="60" y="168"/>
                  </a:lnTo>
                  <a:lnTo>
                    <a:pt x="59" y="168"/>
                  </a:lnTo>
                  <a:lnTo>
                    <a:pt x="60" y="167"/>
                  </a:lnTo>
                  <a:lnTo>
                    <a:pt x="61" y="166"/>
                  </a:lnTo>
                  <a:lnTo>
                    <a:pt x="62" y="166"/>
                  </a:lnTo>
                  <a:lnTo>
                    <a:pt x="63" y="164"/>
                  </a:lnTo>
                  <a:lnTo>
                    <a:pt x="64" y="163"/>
                  </a:lnTo>
                  <a:lnTo>
                    <a:pt x="64" y="162"/>
                  </a:lnTo>
                  <a:lnTo>
                    <a:pt x="64" y="160"/>
                  </a:lnTo>
                  <a:lnTo>
                    <a:pt x="64" y="160"/>
                  </a:lnTo>
                  <a:lnTo>
                    <a:pt x="64" y="158"/>
                  </a:lnTo>
                  <a:lnTo>
                    <a:pt x="64" y="158"/>
                  </a:lnTo>
                  <a:lnTo>
                    <a:pt x="65" y="157"/>
                  </a:lnTo>
                  <a:lnTo>
                    <a:pt x="66" y="157"/>
                  </a:lnTo>
                  <a:lnTo>
                    <a:pt x="67" y="158"/>
                  </a:lnTo>
                  <a:lnTo>
                    <a:pt x="68" y="159"/>
                  </a:lnTo>
                  <a:lnTo>
                    <a:pt x="69" y="159"/>
                  </a:lnTo>
                  <a:lnTo>
                    <a:pt x="70" y="159"/>
                  </a:lnTo>
                  <a:lnTo>
                    <a:pt x="70" y="159"/>
                  </a:lnTo>
                  <a:lnTo>
                    <a:pt x="72" y="159"/>
                  </a:lnTo>
                  <a:lnTo>
                    <a:pt x="73" y="158"/>
                  </a:lnTo>
                  <a:lnTo>
                    <a:pt x="73" y="157"/>
                  </a:lnTo>
                  <a:lnTo>
                    <a:pt x="73" y="156"/>
                  </a:lnTo>
                  <a:lnTo>
                    <a:pt x="72" y="155"/>
                  </a:lnTo>
                  <a:lnTo>
                    <a:pt x="72" y="155"/>
                  </a:lnTo>
                  <a:lnTo>
                    <a:pt x="73" y="155"/>
                  </a:lnTo>
                  <a:lnTo>
                    <a:pt x="74" y="154"/>
                  </a:lnTo>
                  <a:lnTo>
                    <a:pt x="75" y="154"/>
                  </a:lnTo>
                  <a:lnTo>
                    <a:pt x="76" y="153"/>
                  </a:lnTo>
                  <a:lnTo>
                    <a:pt x="78" y="154"/>
                  </a:lnTo>
                  <a:lnTo>
                    <a:pt x="80" y="155"/>
                  </a:lnTo>
                  <a:close/>
                  <a:moveTo>
                    <a:pt x="79" y="152"/>
                  </a:moveTo>
                  <a:lnTo>
                    <a:pt x="78" y="152"/>
                  </a:lnTo>
                  <a:lnTo>
                    <a:pt x="78" y="152"/>
                  </a:lnTo>
                  <a:lnTo>
                    <a:pt x="78" y="153"/>
                  </a:lnTo>
                  <a:lnTo>
                    <a:pt x="77" y="152"/>
                  </a:lnTo>
                  <a:lnTo>
                    <a:pt x="77" y="152"/>
                  </a:lnTo>
                  <a:lnTo>
                    <a:pt x="76" y="151"/>
                  </a:lnTo>
                  <a:lnTo>
                    <a:pt x="78" y="151"/>
                  </a:lnTo>
                  <a:lnTo>
                    <a:pt x="79" y="151"/>
                  </a:lnTo>
                  <a:lnTo>
                    <a:pt x="79" y="152"/>
                  </a:lnTo>
                  <a:close/>
                  <a:moveTo>
                    <a:pt x="86" y="154"/>
                  </a:moveTo>
                  <a:lnTo>
                    <a:pt x="86" y="156"/>
                  </a:lnTo>
                  <a:lnTo>
                    <a:pt x="84" y="155"/>
                  </a:lnTo>
                  <a:lnTo>
                    <a:pt x="84" y="155"/>
                  </a:lnTo>
                  <a:lnTo>
                    <a:pt x="83" y="154"/>
                  </a:lnTo>
                  <a:lnTo>
                    <a:pt x="84" y="153"/>
                  </a:lnTo>
                  <a:lnTo>
                    <a:pt x="84" y="152"/>
                  </a:lnTo>
                  <a:lnTo>
                    <a:pt x="84" y="151"/>
                  </a:lnTo>
                  <a:lnTo>
                    <a:pt x="85" y="151"/>
                  </a:lnTo>
                  <a:lnTo>
                    <a:pt x="85" y="151"/>
                  </a:lnTo>
                  <a:lnTo>
                    <a:pt x="85" y="153"/>
                  </a:lnTo>
                  <a:lnTo>
                    <a:pt x="86" y="154"/>
                  </a:lnTo>
                  <a:close/>
                  <a:moveTo>
                    <a:pt x="21" y="153"/>
                  </a:moveTo>
                  <a:lnTo>
                    <a:pt x="21" y="154"/>
                  </a:lnTo>
                  <a:lnTo>
                    <a:pt x="20" y="154"/>
                  </a:lnTo>
                  <a:lnTo>
                    <a:pt x="20" y="153"/>
                  </a:lnTo>
                  <a:lnTo>
                    <a:pt x="20" y="151"/>
                  </a:lnTo>
                  <a:lnTo>
                    <a:pt x="19" y="150"/>
                  </a:lnTo>
                  <a:lnTo>
                    <a:pt x="19" y="150"/>
                  </a:lnTo>
                  <a:lnTo>
                    <a:pt x="20" y="149"/>
                  </a:lnTo>
                  <a:lnTo>
                    <a:pt x="21" y="149"/>
                  </a:lnTo>
                  <a:lnTo>
                    <a:pt x="21" y="149"/>
                  </a:lnTo>
                  <a:lnTo>
                    <a:pt x="21" y="150"/>
                  </a:lnTo>
                  <a:lnTo>
                    <a:pt x="21" y="151"/>
                  </a:lnTo>
                  <a:lnTo>
                    <a:pt x="21" y="153"/>
                  </a:lnTo>
                  <a:lnTo>
                    <a:pt x="21" y="153"/>
                  </a:lnTo>
                  <a:close/>
                  <a:moveTo>
                    <a:pt x="136" y="148"/>
                  </a:moveTo>
                  <a:lnTo>
                    <a:pt x="137" y="149"/>
                  </a:lnTo>
                  <a:lnTo>
                    <a:pt x="136" y="149"/>
                  </a:lnTo>
                  <a:lnTo>
                    <a:pt x="135" y="149"/>
                  </a:lnTo>
                  <a:lnTo>
                    <a:pt x="135" y="148"/>
                  </a:lnTo>
                  <a:lnTo>
                    <a:pt x="136" y="148"/>
                  </a:lnTo>
                  <a:lnTo>
                    <a:pt x="136" y="148"/>
                  </a:lnTo>
                  <a:close/>
                  <a:moveTo>
                    <a:pt x="56" y="129"/>
                  </a:moveTo>
                  <a:lnTo>
                    <a:pt x="56" y="129"/>
                  </a:lnTo>
                  <a:lnTo>
                    <a:pt x="55" y="129"/>
                  </a:lnTo>
                  <a:lnTo>
                    <a:pt x="54" y="128"/>
                  </a:lnTo>
                  <a:lnTo>
                    <a:pt x="53" y="127"/>
                  </a:lnTo>
                  <a:lnTo>
                    <a:pt x="54" y="127"/>
                  </a:lnTo>
                  <a:lnTo>
                    <a:pt x="56" y="128"/>
                  </a:lnTo>
                  <a:lnTo>
                    <a:pt x="56" y="129"/>
                  </a:lnTo>
                  <a:close/>
                  <a:moveTo>
                    <a:pt x="102" y="106"/>
                  </a:moveTo>
                  <a:lnTo>
                    <a:pt x="101" y="106"/>
                  </a:lnTo>
                  <a:lnTo>
                    <a:pt x="101" y="106"/>
                  </a:lnTo>
                  <a:lnTo>
                    <a:pt x="101" y="105"/>
                  </a:lnTo>
                  <a:lnTo>
                    <a:pt x="101" y="105"/>
                  </a:lnTo>
                  <a:lnTo>
                    <a:pt x="101" y="104"/>
                  </a:lnTo>
                  <a:lnTo>
                    <a:pt x="101" y="104"/>
                  </a:lnTo>
                  <a:lnTo>
                    <a:pt x="100" y="103"/>
                  </a:lnTo>
                  <a:lnTo>
                    <a:pt x="99" y="102"/>
                  </a:lnTo>
                  <a:lnTo>
                    <a:pt x="100" y="101"/>
                  </a:lnTo>
                  <a:lnTo>
                    <a:pt x="100" y="99"/>
                  </a:lnTo>
                  <a:lnTo>
                    <a:pt x="101" y="99"/>
                  </a:lnTo>
                  <a:lnTo>
                    <a:pt x="101" y="100"/>
                  </a:lnTo>
                  <a:lnTo>
                    <a:pt x="102" y="102"/>
                  </a:lnTo>
                  <a:lnTo>
                    <a:pt x="102" y="102"/>
                  </a:lnTo>
                  <a:lnTo>
                    <a:pt x="103" y="103"/>
                  </a:lnTo>
                  <a:lnTo>
                    <a:pt x="103" y="105"/>
                  </a:lnTo>
                  <a:lnTo>
                    <a:pt x="102" y="106"/>
                  </a:lnTo>
                  <a:close/>
                  <a:moveTo>
                    <a:pt x="107" y="57"/>
                  </a:moveTo>
                  <a:lnTo>
                    <a:pt x="108" y="57"/>
                  </a:lnTo>
                  <a:lnTo>
                    <a:pt x="109" y="57"/>
                  </a:lnTo>
                  <a:lnTo>
                    <a:pt x="110" y="59"/>
                  </a:lnTo>
                  <a:lnTo>
                    <a:pt x="111" y="61"/>
                  </a:lnTo>
                  <a:lnTo>
                    <a:pt x="113" y="64"/>
                  </a:lnTo>
                  <a:lnTo>
                    <a:pt x="115" y="66"/>
                  </a:lnTo>
                  <a:lnTo>
                    <a:pt x="116" y="67"/>
                  </a:lnTo>
                  <a:lnTo>
                    <a:pt x="117" y="68"/>
                  </a:lnTo>
                  <a:lnTo>
                    <a:pt x="119" y="69"/>
                  </a:lnTo>
                  <a:lnTo>
                    <a:pt x="122" y="72"/>
                  </a:lnTo>
                  <a:lnTo>
                    <a:pt x="125" y="75"/>
                  </a:lnTo>
                  <a:lnTo>
                    <a:pt x="126" y="76"/>
                  </a:lnTo>
                  <a:lnTo>
                    <a:pt x="129" y="78"/>
                  </a:lnTo>
                  <a:lnTo>
                    <a:pt x="129" y="78"/>
                  </a:lnTo>
                  <a:lnTo>
                    <a:pt x="129" y="79"/>
                  </a:lnTo>
                  <a:lnTo>
                    <a:pt x="130" y="80"/>
                  </a:lnTo>
                  <a:lnTo>
                    <a:pt x="130" y="81"/>
                  </a:lnTo>
                  <a:lnTo>
                    <a:pt x="132" y="83"/>
                  </a:lnTo>
                  <a:lnTo>
                    <a:pt x="133" y="86"/>
                  </a:lnTo>
                  <a:lnTo>
                    <a:pt x="133" y="87"/>
                  </a:lnTo>
                  <a:lnTo>
                    <a:pt x="133" y="88"/>
                  </a:lnTo>
                  <a:lnTo>
                    <a:pt x="133" y="88"/>
                  </a:lnTo>
                  <a:lnTo>
                    <a:pt x="133" y="89"/>
                  </a:lnTo>
                  <a:lnTo>
                    <a:pt x="132" y="89"/>
                  </a:lnTo>
                  <a:lnTo>
                    <a:pt x="132" y="89"/>
                  </a:lnTo>
                  <a:lnTo>
                    <a:pt x="132" y="89"/>
                  </a:lnTo>
                  <a:lnTo>
                    <a:pt x="132" y="90"/>
                  </a:lnTo>
                  <a:lnTo>
                    <a:pt x="132" y="92"/>
                  </a:lnTo>
                  <a:lnTo>
                    <a:pt x="132" y="92"/>
                  </a:lnTo>
                  <a:lnTo>
                    <a:pt x="132" y="93"/>
                  </a:lnTo>
                  <a:lnTo>
                    <a:pt x="133" y="95"/>
                  </a:lnTo>
                  <a:lnTo>
                    <a:pt x="134" y="97"/>
                  </a:lnTo>
                  <a:lnTo>
                    <a:pt x="134" y="98"/>
                  </a:lnTo>
                  <a:lnTo>
                    <a:pt x="133" y="98"/>
                  </a:lnTo>
                  <a:lnTo>
                    <a:pt x="132" y="98"/>
                  </a:lnTo>
                  <a:lnTo>
                    <a:pt x="130" y="99"/>
                  </a:lnTo>
                  <a:lnTo>
                    <a:pt x="130" y="99"/>
                  </a:lnTo>
                  <a:lnTo>
                    <a:pt x="130" y="101"/>
                  </a:lnTo>
                  <a:lnTo>
                    <a:pt x="130" y="103"/>
                  </a:lnTo>
                  <a:lnTo>
                    <a:pt x="131" y="104"/>
                  </a:lnTo>
                  <a:lnTo>
                    <a:pt x="132" y="106"/>
                  </a:lnTo>
                  <a:lnTo>
                    <a:pt x="134" y="107"/>
                  </a:lnTo>
                  <a:lnTo>
                    <a:pt x="136" y="111"/>
                  </a:lnTo>
                  <a:lnTo>
                    <a:pt x="138" y="115"/>
                  </a:lnTo>
                  <a:lnTo>
                    <a:pt x="138" y="117"/>
                  </a:lnTo>
                  <a:lnTo>
                    <a:pt x="138" y="118"/>
                  </a:lnTo>
                  <a:lnTo>
                    <a:pt x="138" y="118"/>
                  </a:lnTo>
                  <a:lnTo>
                    <a:pt x="137" y="119"/>
                  </a:lnTo>
                  <a:lnTo>
                    <a:pt x="137" y="120"/>
                  </a:lnTo>
                  <a:lnTo>
                    <a:pt x="138" y="124"/>
                  </a:lnTo>
                  <a:lnTo>
                    <a:pt x="138" y="124"/>
                  </a:lnTo>
                  <a:lnTo>
                    <a:pt x="139" y="125"/>
                  </a:lnTo>
                  <a:lnTo>
                    <a:pt x="139" y="127"/>
                  </a:lnTo>
                  <a:lnTo>
                    <a:pt x="139" y="128"/>
                  </a:lnTo>
                  <a:lnTo>
                    <a:pt x="140" y="129"/>
                  </a:lnTo>
                  <a:lnTo>
                    <a:pt x="141" y="130"/>
                  </a:lnTo>
                  <a:lnTo>
                    <a:pt x="144" y="133"/>
                  </a:lnTo>
                  <a:lnTo>
                    <a:pt x="145" y="134"/>
                  </a:lnTo>
                  <a:lnTo>
                    <a:pt x="146" y="135"/>
                  </a:lnTo>
                  <a:lnTo>
                    <a:pt x="144" y="136"/>
                  </a:lnTo>
                  <a:lnTo>
                    <a:pt x="143" y="136"/>
                  </a:lnTo>
                  <a:lnTo>
                    <a:pt x="143" y="138"/>
                  </a:lnTo>
                  <a:lnTo>
                    <a:pt x="143" y="139"/>
                  </a:lnTo>
                  <a:lnTo>
                    <a:pt x="144" y="141"/>
                  </a:lnTo>
                  <a:lnTo>
                    <a:pt x="144" y="142"/>
                  </a:lnTo>
                  <a:lnTo>
                    <a:pt x="144" y="142"/>
                  </a:lnTo>
                  <a:lnTo>
                    <a:pt x="143" y="143"/>
                  </a:lnTo>
                  <a:lnTo>
                    <a:pt x="142" y="143"/>
                  </a:lnTo>
                  <a:lnTo>
                    <a:pt x="141" y="144"/>
                  </a:lnTo>
                  <a:lnTo>
                    <a:pt x="141" y="145"/>
                  </a:lnTo>
                  <a:lnTo>
                    <a:pt x="141" y="146"/>
                  </a:lnTo>
                  <a:lnTo>
                    <a:pt x="140" y="146"/>
                  </a:lnTo>
                  <a:lnTo>
                    <a:pt x="139" y="145"/>
                  </a:lnTo>
                  <a:lnTo>
                    <a:pt x="139" y="145"/>
                  </a:lnTo>
                  <a:lnTo>
                    <a:pt x="138" y="144"/>
                  </a:lnTo>
                  <a:lnTo>
                    <a:pt x="138" y="142"/>
                  </a:lnTo>
                  <a:lnTo>
                    <a:pt x="137" y="141"/>
                  </a:lnTo>
                  <a:lnTo>
                    <a:pt x="137" y="140"/>
                  </a:lnTo>
                  <a:lnTo>
                    <a:pt x="137" y="139"/>
                  </a:lnTo>
                  <a:lnTo>
                    <a:pt x="138" y="138"/>
                  </a:lnTo>
                  <a:lnTo>
                    <a:pt x="138" y="137"/>
                  </a:lnTo>
                  <a:lnTo>
                    <a:pt x="138" y="137"/>
                  </a:lnTo>
                  <a:lnTo>
                    <a:pt x="137" y="136"/>
                  </a:lnTo>
                  <a:lnTo>
                    <a:pt x="136" y="136"/>
                  </a:lnTo>
                  <a:lnTo>
                    <a:pt x="135" y="136"/>
                  </a:lnTo>
                  <a:lnTo>
                    <a:pt x="135" y="136"/>
                  </a:lnTo>
                  <a:lnTo>
                    <a:pt x="134" y="137"/>
                  </a:lnTo>
                  <a:lnTo>
                    <a:pt x="135" y="137"/>
                  </a:lnTo>
                  <a:lnTo>
                    <a:pt x="135" y="138"/>
                  </a:lnTo>
                  <a:lnTo>
                    <a:pt x="135" y="138"/>
                  </a:lnTo>
                  <a:lnTo>
                    <a:pt x="134" y="139"/>
                  </a:lnTo>
                  <a:lnTo>
                    <a:pt x="135" y="140"/>
                  </a:lnTo>
                  <a:lnTo>
                    <a:pt x="136" y="141"/>
                  </a:lnTo>
                  <a:lnTo>
                    <a:pt x="136" y="141"/>
                  </a:lnTo>
                  <a:lnTo>
                    <a:pt x="136" y="142"/>
                  </a:lnTo>
                  <a:lnTo>
                    <a:pt x="136" y="143"/>
                  </a:lnTo>
                  <a:lnTo>
                    <a:pt x="136" y="143"/>
                  </a:lnTo>
                  <a:lnTo>
                    <a:pt x="134" y="142"/>
                  </a:lnTo>
                  <a:lnTo>
                    <a:pt x="133" y="141"/>
                  </a:lnTo>
                  <a:lnTo>
                    <a:pt x="132" y="141"/>
                  </a:lnTo>
                  <a:lnTo>
                    <a:pt x="131" y="141"/>
                  </a:lnTo>
                  <a:lnTo>
                    <a:pt x="130" y="142"/>
                  </a:lnTo>
                  <a:lnTo>
                    <a:pt x="130" y="143"/>
                  </a:lnTo>
                  <a:lnTo>
                    <a:pt x="130" y="143"/>
                  </a:lnTo>
                  <a:lnTo>
                    <a:pt x="131" y="145"/>
                  </a:lnTo>
                  <a:lnTo>
                    <a:pt x="132" y="147"/>
                  </a:lnTo>
                  <a:lnTo>
                    <a:pt x="131" y="148"/>
                  </a:lnTo>
                  <a:lnTo>
                    <a:pt x="131" y="149"/>
                  </a:lnTo>
                  <a:lnTo>
                    <a:pt x="131" y="150"/>
                  </a:lnTo>
                  <a:lnTo>
                    <a:pt x="130" y="150"/>
                  </a:lnTo>
                  <a:lnTo>
                    <a:pt x="129" y="149"/>
                  </a:lnTo>
                  <a:lnTo>
                    <a:pt x="129" y="149"/>
                  </a:lnTo>
                  <a:lnTo>
                    <a:pt x="127" y="146"/>
                  </a:lnTo>
                  <a:lnTo>
                    <a:pt x="126" y="145"/>
                  </a:lnTo>
                  <a:lnTo>
                    <a:pt x="127" y="144"/>
                  </a:lnTo>
                  <a:lnTo>
                    <a:pt x="126" y="143"/>
                  </a:lnTo>
                  <a:lnTo>
                    <a:pt x="125" y="143"/>
                  </a:lnTo>
                  <a:lnTo>
                    <a:pt x="123" y="144"/>
                  </a:lnTo>
                  <a:lnTo>
                    <a:pt x="123" y="144"/>
                  </a:lnTo>
                  <a:lnTo>
                    <a:pt x="123" y="145"/>
                  </a:lnTo>
                  <a:lnTo>
                    <a:pt x="123" y="146"/>
                  </a:lnTo>
                  <a:lnTo>
                    <a:pt x="122" y="147"/>
                  </a:lnTo>
                  <a:lnTo>
                    <a:pt x="122" y="148"/>
                  </a:lnTo>
                  <a:lnTo>
                    <a:pt x="122" y="150"/>
                  </a:lnTo>
                  <a:lnTo>
                    <a:pt x="119" y="150"/>
                  </a:lnTo>
                  <a:lnTo>
                    <a:pt x="118" y="149"/>
                  </a:lnTo>
                  <a:lnTo>
                    <a:pt x="117" y="149"/>
                  </a:lnTo>
                  <a:lnTo>
                    <a:pt x="114" y="149"/>
                  </a:lnTo>
                  <a:lnTo>
                    <a:pt x="112" y="150"/>
                  </a:lnTo>
                  <a:lnTo>
                    <a:pt x="109" y="150"/>
                  </a:lnTo>
                  <a:lnTo>
                    <a:pt x="109" y="150"/>
                  </a:lnTo>
                  <a:lnTo>
                    <a:pt x="111" y="149"/>
                  </a:lnTo>
                  <a:lnTo>
                    <a:pt x="111" y="148"/>
                  </a:lnTo>
                  <a:lnTo>
                    <a:pt x="111" y="148"/>
                  </a:lnTo>
                  <a:lnTo>
                    <a:pt x="110" y="148"/>
                  </a:lnTo>
                  <a:lnTo>
                    <a:pt x="109" y="148"/>
                  </a:lnTo>
                  <a:lnTo>
                    <a:pt x="108" y="148"/>
                  </a:lnTo>
                  <a:lnTo>
                    <a:pt x="107" y="147"/>
                  </a:lnTo>
                  <a:lnTo>
                    <a:pt x="107" y="147"/>
                  </a:lnTo>
                  <a:lnTo>
                    <a:pt x="107" y="147"/>
                  </a:lnTo>
                  <a:lnTo>
                    <a:pt x="107" y="148"/>
                  </a:lnTo>
                  <a:lnTo>
                    <a:pt x="107" y="149"/>
                  </a:lnTo>
                  <a:lnTo>
                    <a:pt x="106" y="148"/>
                  </a:lnTo>
                  <a:lnTo>
                    <a:pt x="106" y="147"/>
                  </a:lnTo>
                  <a:lnTo>
                    <a:pt x="105" y="146"/>
                  </a:lnTo>
                  <a:lnTo>
                    <a:pt x="105" y="145"/>
                  </a:lnTo>
                  <a:lnTo>
                    <a:pt x="105" y="144"/>
                  </a:lnTo>
                  <a:lnTo>
                    <a:pt x="104" y="144"/>
                  </a:lnTo>
                  <a:lnTo>
                    <a:pt x="104" y="144"/>
                  </a:lnTo>
                  <a:lnTo>
                    <a:pt x="103" y="144"/>
                  </a:lnTo>
                  <a:lnTo>
                    <a:pt x="103" y="145"/>
                  </a:lnTo>
                  <a:lnTo>
                    <a:pt x="103" y="148"/>
                  </a:lnTo>
                  <a:lnTo>
                    <a:pt x="103" y="149"/>
                  </a:lnTo>
                  <a:lnTo>
                    <a:pt x="104" y="150"/>
                  </a:lnTo>
                  <a:lnTo>
                    <a:pt x="108" y="152"/>
                  </a:lnTo>
                  <a:lnTo>
                    <a:pt x="108" y="152"/>
                  </a:lnTo>
                  <a:lnTo>
                    <a:pt x="109" y="153"/>
                  </a:lnTo>
                  <a:lnTo>
                    <a:pt x="109" y="154"/>
                  </a:lnTo>
                  <a:lnTo>
                    <a:pt x="108" y="154"/>
                  </a:lnTo>
                  <a:lnTo>
                    <a:pt x="106" y="155"/>
                  </a:lnTo>
                  <a:lnTo>
                    <a:pt x="104" y="156"/>
                  </a:lnTo>
                  <a:lnTo>
                    <a:pt x="103" y="157"/>
                  </a:lnTo>
                  <a:lnTo>
                    <a:pt x="103" y="162"/>
                  </a:lnTo>
                  <a:lnTo>
                    <a:pt x="103" y="165"/>
                  </a:lnTo>
                  <a:lnTo>
                    <a:pt x="101" y="166"/>
                  </a:lnTo>
                  <a:lnTo>
                    <a:pt x="97" y="165"/>
                  </a:lnTo>
                  <a:lnTo>
                    <a:pt x="96" y="164"/>
                  </a:lnTo>
                  <a:lnTo>
                    <a:pt x="95" y="163"/>
                  </a:lnTo>
                  <a:lnTo>
                    <a:pt x="94" y="162"/>
                  </a:lnTo>
                  <a:lnTo>
                    <a:pt x="91" y="160"/>
                  </a:lnTo>
                  <a:lnTo>
                    <a:pt x="90" y="158"/>
                  </a:lnTo>
                  <a:lnTo>
                    <a:pt x="89" y="156"/>
                  </a:lnTo>
                  <a:lnTo>
                    <a:pt x="88" y="154"/>
                  </a:lnTo>
                  <a:lnTo>
                    <a:pt x="88" y="154"/>
                  </a:lnTo>
                  <a:lnTo>
                    <a:pt x="89" y="153"/>
                  </a:lnTo>
                  <a:lnTo>
                    <a:pt x="90" y="153"/>
                  </a:lnTo>
                  <a:lnTo>
                    <a:pt x="90" y="151"/>
                  </a:lnTo>
                  <a:lnTo>
                    <a:pt x="90" y="151"/>
                  </a:lnTo>
                  <a:lnTo>
                    <a:pt x="90" y="150"/>
                  </a:lnTo>
                  <a:lnTo>
                    <a:pt x="89" y="149"/>
                  </a:lnTo>
                  <a:lnTo>
                    <a:pt x="87" y="149"/>
                  </a:lnTo>
                  <a:lnTo>
                    <a:pt x="85" y="150"/>
                  </a:lnTo>
                  <a:lnTo>
                    <a:pt x="84" y="149"/>
                  </a:lnTo>
                  <a:lnTo>
                    <a:pt x="82" y="148"/>
                  </a:lnTo>
                  <a:lnTo>
                    <a:pt x="81" y="148"/>
                  </a:lnTo>
                  <a:lnTo>
                    <a:pt x="79" y="148"/>
                  </a:lnTo>
                  <a:lnTo>
                    <a:pt x="78" y="148"/>
                  </a:lnTo>
                  <a:lnTo>
                    <a:pt x="77" y="148"/>
                  </a:lnTo>
                  <a:lnTo>
                    <a:pt x="76" y="149"/>
                  </a:lnTo>
                  <a:lnTo>
                    <a:pt x="76" y="149"/>
                  </a:lnTo>
                  <a:lnTo>
                    <a:pt x="75" y="150"/>
                  </a:lnTo>
                  <a:lnTo>
                    <a:pt x="74" y="151"/>
                  </a:lnTo>
                  <a:lnTo>
                    <a:pt x="73" y="152"/>
                  </a:lnTo>
                  <a:lnTo>
                    <a:pt x="71" y="152"/>
                  </a:lnTo>
                  <a:lnTo>
                    <a:pt x="70" y="152"/>
                  </a:lnTo>
                  <a:lnTo>
                    <a:pt x="69" y="152"/>
                  </a:lnTo>
                  <a:lnTo>
                    <a:pt x="69" y="152"/>
                  </a:lnTo>
                  <a:lnTo>
                    <a:pt x="68" y="153"/>
                  </a:lnTo>
                  <a:lnTo>
                    <a:pt x="66" y="154"/>
                  </a:lnTo>
                  <a:lnTo>
                    <a:pt x="66" y="154"/>
                  </a:lnTo>
                  <a:lnTo>
                    <a:pt x="64" y="154"/>
                  </a:lnTo>
                  <a:lnTo>
                    <a:pt x="62" y="155"/>
                  </a:lnTo>
                  <a:lnTo>
                    <a:pt x="61" y="155"/>
                  </a:lnTo>
                  <a:lnTo>
                    <a:pt x="59" y="154"/>
                  </a:lnTo>
                  <a:lnTo>
                    <a:pt x="57" y="153"/>
                  </a:lnTo>
                  <a:lnTo>
                    <a:pt x="56" y="154"/>
                  </a:lnTo>
                  <a:lnTo>
                    <a:pt x="55" y="155"/>
                  </a:lnTo>
                  <a:lnTo>
                    <a:pt x="56" y="158"/>
                  </a:lnTo>
                  <a:lnTo>
                    <a:pt x="56" y="159"/>
                  </a:lnTo>
                  <a:lnTo>
                    <a:pt x="56" y="160"/>
                  </a:lnTo>
                  <a:lnTo>
                    <a:pt x="56" y="160"/>
                  </a:lnTo>
                  <a:lnTo>
                    <a:pt x="51" y="158"/>
                  </a:lnTo>
                  <a:lnTo>
                    <a:pt x="51" y="158"/>
                  </a:lnTo>
                  <a:lnTo>
                    <a:pt x="48" y="158"/>
                  </a:lnTo>
                  <a:lnTo>
                    <a:pt x="47" y="158"/>
                  </a:lnTo>
                  <a:lnTo>
                    <a:pt x="46" y="159"/>
                  </a:lnTo>
                  <a:lnTo>
                    <a:pt x="46" y="159"/>
                  </a:lnTo>
                  <a:lnTo>
                    <a:pt x="44" y="159"/>
                  </a:lnTo>
                  <a:lnTo>
                    <a:pt x="43" y="158"/>
                  </a:lnTo>
                  <a:lnTo>
                    <a:pt x="43" y="158"/>
                  </a:lnTo>
                  <a:lnTo>
                    <a:pt x="42" y="159"/>
                  </a:lnTo>
                  <a:lnTo>
                    <a:pt x="40" y="155"/>
                  </a:lnTo>
                  <a:lnTo>
                    <a:pt x="40" y="154"/>
                  </a:lnTo>
                  <a:lnTo>
                    <a:pt x="40" y="154"/>
                  </a:lnTo>
                  <a:lnTo>
                    <a:pt x="40" y="153"/>
                  </a:lnTo>
                  <a:lnTo>
                    <a:pt x="42" y="153"/>
                  </a:lnTo>
                  <a:lnTo>
                    <a:pt x="43" y="153"/>
                  </a:lnTo>
                  <a:lnTo>
                    <a:pt x="44" y="153"/>
                  </a:lnTo>
                  <a:lnTo>
                    <a:pt x="45" y="152"/>
                  </a:lnTo>
                  <a:lnTo>
                    <a:pt x="45" y="151"/>
                  </a:lnTo>
                  <a:lnTo>
                    <a:pt x="46" y="150"/>
                  </a:lnTo>
                  <a:lnTo>
                    <a:pt x="47" y="149"/>
                  </a:lnTo>
                  <a:lnTo>
                    <a:pt x="48" y="148"/>
                  </a:lnTo>
                  <a:lnTo>
                    <a:pt x="49" y="147"/>
                  </a:lnTo>
                  <a:lnTo>
                    <a:pt x="49" y="146"/>
                  </a:lnTo>
                  <a:lnTo>
                    <a:pt x="50" y="145"/>
                  </a:lnTo>
                  <a:lnTo>
                    <a:pt x="51" y="144"/>
                  </a:lnTo>
                  <a:lnTo>
                    <a:pt x="52" y="143"/>
                  </a:lnTo>
                  <a:lnTo>
                    <a:pt x="53" y="141"/>
                  </a:lnTo>
                  <a:lnTo>
                    <a:pt x="53" y="139"/>
                  </a:lnTo>
                  <a:lnTo>
                    <a:pt x="54" y="139"/>
                  </a:lnTo>
                  <a:lnTo>
                    <a:pt x="55" y="138"/>
                  </a:lnTo>
                  <a:lnTo>
                    <a:pt x="57" y="137"/>
                  </a:lnTo>
                  <a:lnTo>
                    <a:pt x="60" y="137"/>
                  </a:lnTo>
                  <a:lnTo>
                    <a:pt x="62" y="139"/>
                  </a:lnTo>
                  <a:lnTo>
                    <a:pt x="62" y="138"/>
                  </a:lnTo>
                  <a:lnTo>
                    <a:pt x="63" y="138"/>
                  </a:lnTo>
                  <a:lnTo>
                    <a:pt x="64" y="138"/>
                  </a:lnTo>
                  <a:lnTo>
                    <a:pt x="65" y="138"/>
                  </a:lnTo>
                  <a:lnTo>
                    <a:pt x="67" y="138"/>
                  </a:lnTo>
                  <a:lnTo>
                    <a:pt x="68" y="138"/>
                  </a:lnTo>
                  <a:lnTo>
                    <a:pt x="70" y="138"/>
                  </a:lnTo>
                  <a:lnTo>
                    <a:pt x="72" y="137"/>
                  </a:lnTo>
                  <a:lnTo>
                    <a:pt x="73" y="136"/>
                  </a:lnTo>
                  <a:lnTo>
                    <a:pt x="77" y="136"/>
                  </a:lnTo>
                  <a:lnTo>
                    <a:pt x="80" y="135"/>
                  </a:lnTo>
                  <a:lnTo>
                    <a:pt x="80" y="135"/>
                  </a:lnTo>
                  <a:lnTo>
                    <a:pt x="81" y="135"/>
                  </a:lnTo>
                  <a:lnTo>
                    <a:pt x="81" y="136"/>
                  </a:lnTo>
                  <a:lnTo>
                    <a:pt x="81" y="137"/>
                  </a:lnTo>
                  <a:lnTo>
                    <a:pt x="82" y="137"/>
                  </a:lnTo>
                  <a:lnTo>
                    <a:pt x="83" y="138"/>
                  </a:lnTo>
                  <a:lnTo>
                    <a:pt x="86" y="138"/>
                  </a:lnTo>
                  <a:lnTo>
                    <a:pt x="87" y="138"/>
                  </a:lnTo>
                  <a:lnTo>
                    <a:pt x="88" y="137"/>
                  </a:lnTo>
                  <a:lnTo>
                    <a:pt x="89" y="137"/>
                  </a:lnTo>
                  <a:lnTo>
                    <a:pt x="90" y="136"/>
                  </a:lnTo>
                  <a:lnTo>
                    <a:pt x="90" y="134"/>
                  </a:lnTo>
                  <a:lnTo>
                    <a:pt x="89" y="133"/>
                  </a:lnTo>
                  <a:lnTo>
                    <a:pt x="88" y="131"/>
                  </a:lnTo>
                  <a:lnTo>
                    <a:pt x="87" y="130"/>
                  </a:lnTo>
                  <a:lnTo>
                    <a:pt x="88" y="128"/>
                  </a:lnTo>
                  <a:lnTo>
                    <a:pt x="89" y="127"/>
                  </a:lnTo>
                  <a:lnTo>
                    <a:pt x="89" y="125"/>
                  </a:lnTo>
                  <a:lnTo>
                    <a:pt x="90" y="123"/>
                  </a:lnTo>
                  <a:lnTo>
                    <a:pt x="90" y="120"/>
                  </a:lnTo>
                  <a:lnTo>
                    <a:pt x="90" y="118"/>
                  </a:lnTo>
                  <a:lnTo>
                    <a:pt x="88" y="114"/>
                  </a:lnTo>
                  <a:lnTo>
                    <a:pt x="88" y="112"/>
                  </a:lnTo>
                  <a:lnTo>
                    <a:pt x="89" y="111"/>
                  </a:lnTo>
                  <a:lnTo>
                    <a:pt x="91" y="110"/>
                  </a:lnTo>
                  <a:lnTo>
                    <a:pt x="92" y="110"/>
                  </a:lnTo>
                  <a:lnTo>
                    <a:pt x="94" y="110"/>
                  </a:lnTo>
                  <a:lnTo>
                    <a:pt x="94" y="111"/>
                  </a:lnTo>
                  <a:lnTo>
                    <a:pt x="92" y="113"/>
                  </a:lnTo>
                  <a:lnTo>
                    <a:pt x="91" y="114"/>
                  </a:lnTo>
                  <a:lnTo>
                    <a:pt x="90" y="114"/>
                  </a:lnTo>
                  <a:lnTo>
                    <a:pt x="90" y="115"/>
                  </a:lnTo>
                  <a:lnTo>
                    <a:pt x="90" y="115"/>
                  </a:lnTo>
                  <a:lnTo>
                    <a:pt x="92" y="116"/>
                  </a:lnTo>
                  <a:lnTo>
                    <a:pt x="94" y="117"/>
                  </a:lnTo>
                  <a:lnTo>
                    <a:pt x="94" y="118"/>
                  </a:lnTo>
                  <a:lnTo>
                    <a:pt x="94" y="119"/>
                  </a:lnTo>
                  <a:lnTo>
                    <a:pt x="96" y="120"/>
                  </a:lnTo>
                  <a:lnTo>
                    <a:pt x="97" y="120"/>
                  </a:lnTo>
                  <a:lnTo>
                    <a:pt x="98" y="120"/>
                  </a:lnTo>
                  <a:lnTo>
                    <a:pt x="98" y="120"/>
                  </a:lnTo>
                  <a:lnTo>
                    <a:pt x="99" y="118"/>
                  </a:lnTo>
                  <a:lnTo>
                    <a:pt x="99" y="118"/>
                  </a:lnTo>
                  <a:lnTo>
                    <a:pt x="103" y="116"/>
                  </a:lnTo>
                  <a:lnTo>
                    <a:pt x="104" y="115"/>
                  </a:lnTo>
                  <a:lnTo>
                    <a:pt x="105" y="115"/>
                  </a:lnTo>
                  <a:lnTo>
                    <a:pt x="106" y="114"/>
                  </a:lnTo>
                  <a:lnTo>
                    <a:pt x="108" y="112"/>
                  </a:lnTo>
                  <a:lnTo>
                    <a:pt x="108" y="111"/>
                  </a:lnTo>
                  <a:lnTo>
                    <a:pt x="108" y="109"/>
                  </a:lnTo>
                  <a:lnTo>
                    <a:pt x="108" y="108"/>
                  </a:lnTo>
                  <a:lnTo>
                    <a:pt x="108" y="106"/>
                  </a:lnTo>
                  <a:lnTo>
                    <a:pt x="108" y="106"/>
                  </a:lnTo>
                  <a:lnTo>
                    <a:pt x="111" y="103"/>
                  </a:lnTo>
                  <a:lnTo>
                    <a:pt x="112" y="102"/>
                  </a:lnTo>
                  <a:lnTo>
                    <a:pt x="112" y="101"/>
                  </a:lnTo>
                  <a:lnTo>
                    <a:pt x="111" y="100"/>
                  </a:lnTo>
                  <a:lnTo>
                    <a:pt x="111" y="98"/>
                  </a:lnTo>
                  <a:lnTo>
                    <a:pt x="110" y="97"/>
                  </a:lnTo>
                  <a:lnTo>
                    <a:pt x="110" y="95"/>
                  </a:lnTo>
                  <a:lnTo>
                    <a:pt x="111" y="94"/>
                  </a:lnTo>
                  <a:lnTo>
                    <a:pt x="111" y="93"/>
                  </a:lnTo>
                  <a:lnTo>
                    <a:pt x="111" y="92"/>
                  </a:lnTo>
                  <a:lnTo>
                    <a:pt x="110" y="88"/>
                  </a:lnTo>
                  <a:lnTo>
                    <a:pt x="109" y="86"/>
                  </a:lnTo>
                  <a:lnTo>
                    <a:pt x="109" y="85"/>
                  </a:lnTo>
                  <a:lnTo>
                    <a:pt x="110" y="85"/>
                  </a:lnTo>
                  <a:lnTo>
                    <a:pt x="110" y="84"/>
                  </a:lnTo>
                  <a:lnTo>
                    <a:pt x="109" y="83"/>
                  </a:lnTo>
                  <a:lnTo>
                    <a:pt x="109" y="83"/>
                  </a:lnTo>
                  <a:lnTo>
                    <a:pt x="108" y="81"/>
                  </a:lnTo>
                  <a:lnTo>
                    <a:pt x="107" y="79"/>
                  </a:lnTo>
                  <a:lnTo>
                    <a:pt x="106" y="77"/>
                  </a:lnTo>
                  <a:lnTo>
                    <a:pt x="105" y="77"/>
                  </a:lnTo>
                  <a:lnTo>
                    <a:pt x="104" y="77"/>
                  </a:lnTo>
                  <a:lnTo>
                    <a:pt x="103" y="77"/>
                  </a:lnTo>
                  <a:lnTo>
                    <a:pt x="102" y="77"/>
                  </a:lnTo>
                  <a:lnTo>
                    <a:pt x="102" y="76"/>
                  </a:lnTo>
                  <a:lnTo>
                    <a:pt x="103" y="76"/>
                  </a:lnTo>
                  <a:lnTo>
                    <a:pt x="103" y="76"/>
                  </a:lnTo>
                  <a:lnTo>
                    <a:pt x="103" y="75"/>
                  </a:lnTo>
                  <a:lnTo>
                    <a:pt x="103" y="74"/>
                  </a:lnTo>
                  <a:lnTo>
                    <a:pt x="103" y="72"/>
                  </a:lnTo>
                  <a:lnTo>
                    <a:pt x="102" y="71"/>
                  </a:lnTo>
                  <a:lnTo>
                    <a:pt x="101" y="70"/>
                  </a:lnTo>
                  <a:lnTo>
                    <a:pt x="100" y="68"/>
                  </a:lnTo>
                  <a:lnTo>
                    <a:pt x="99" y="68"/>
                  </a:lnTo>
                  <a:lnTo>
                    <a:pt x="99" y="67"/>
                  </a:lnTo>
                  <a:lnTo>
                    <a:pt x="99" y="66"/>
                  </a:lnTo>
                  <a:lnTo>
                    <a:pt x="100" y="66"/>
                  </a:lnTo>
                  <a:lnTo>
                    <a:pt x="100" y="65"/>
                  </a:lnTo>
                  <a:lnTo>
                    <a:pt x="101" y="65"/>
                  </a:lnTo>
                  <a:lnTo>
                    <a:pt x="101" y="65"/>
                  </a:lnTo>
                  <a:lnTo>
                    <a:pt x="101" y="64"/>
                  </a:lnTo>
                  <a:lnTo>
                    <a:pt x="101" y="63"/>
                  </a:lnTo>
                  <a:lnTo>
                    <a:pt x="100" y="62"/>
                  </a:lnTo>
                  <a:lnTo>
                    <a:pt x="99" y="60"/>
                  </a:lnTo>
                  <a:lnTo>
                    <a:pt x="99" y="59"/>
                  </a:lnTo>
                  <a:lnTo>
                    <a:pt x="99" y="59"/>
                  </a:lnTo>
                  <a:lnTo>
                    <a:pt x="100" y="59"/>
                  </a:lnTo>
                  <a:lnTo>
                    <a:pt x="100" y="59"/>
                  </a:lnTo>
                  <a:lnTo>
                    <a:pt x="101" y="59"/>
                  </a:lnTo>
                  <a:lnTo>
                    <a:pt x="102" y="60"/>
                  </a:lnTo>
                  <a:lnTo>
                    <a:pt x="102" y="60"/>
                  </a:lnTo>
                  <a:lnTo>
                    <a:pt x="105" y="64"/>
                  </a:lnTo>
                  <a:lnTo>
                    <a:pt x="106" y="64"/>
                  </a:lnTo>
                  <a:lnTo>
                    <a:pt x="106" y="64"/>
                  </a:lnTo>
                  <a:lnTo>
                    <a:pt x="107" y="64"/>
                  </a:lnTo>
                  <a:lnTo>
                    <a:pt x="107" y="64"/>
                  </a:lnTo>
                  <a:lnTo>
                    <a:pt x="107" y="63"/>
                  </a:lnTo>
                  <a:lnTo>
                    <a:pt x="107" y="63"/>
                  </a:lnTo>
                  <a:lnTo>
                    <a:pt x="110" y="64"/>
                  </a:lnTo>
                  <a:lnTo>
                    <a:pt x="110" y="63"/>
                  </a:lnTo>
                  <a:lnTo>
                    <a:pt x="110" y="62"/>
                  </a:lnTo>
                  <a:lnTo>
                    <a:pt x="110" y="61"/>
                  </a:lnTo>
                  <a:lnTo>
                    <a:pt x="109" y="59"/>
                  </a:lnTo>
                  <a:lnTo>
                    <a:pt x="108" y="59"/>
                  </a:lnTo>
                  <a:lnTo>
                    <a:pt x="107" y="59"/>
                  </a:lnTo>
                  <a:lnTo>
                    <a:pt x="107" y="59"/>
                  </a:lnTo>
                  <a:lnTo>
                    <a:pt x="107" y="60"/>
                  </a:lnTo>
                  <a:lnTo>
                    <a:pt x="104" y="60"/>
                  </a:lnTo>
                  <a:lnTo>
                    <a:pt x="103" y="59"/>
                  </a:lnTo>
                  <a:lnTo>
                    <a:pt x="103" y="56"/>
                  </a:lnTo>
                  <a:lnTo>
                    <a:pt x="103" y="56"/>
                  </a:lnTo>
                  <a:lnTo>
                    <a:pt x="103" y="54"/>
                  </a:lnTo>
                  <a:lnTo>
                    <a:pt x="104" y="56"/>
                  </a:lnTo>
                  <a:lnTo>
                    <a:pt x="105" y="56"/>
                  </a:lnTo>
                  <a:lnTo>
                    <a:pt x="107" y="57"/>
                  </a:lnTo>
                  <a:close/>
                  <a:moveTo>
                    <a:pt x="81" y="47"/>
                  </a:moveTo>
                  <a:lnTo>
                    <a:pt x="81" y="47"/>
                  </a:lnTo>
                  <a:lnTo>
                    <a:pt x="81" y="47"/>
                  </a:lnTo>
                  <a:lnTo>
                    <a:pt x="80" y="46"/>
                  </a:lnTo>
                  <a:lnTo>
                    <a:pt x="80" y="45"/>
                  </a:lnTo>
                  <a:lnTo>
                    <a:pt x="80" y="45"/>
                  </a:lnTo>
                  <a:lnTo>
                    <a:pt x="81" y="45"/>
                  </a:lnTo>
                  <a:lnTo>
                    <a:pt x="81" y="47"/>
                  </a:lnTo>
                  <a:lnTo>
                    <a:pt x="81" y="47"/>
                  </a:lnTo>
                  <a:close/>
                  <a:moveTo>
                    <a:pt x="74" y="5"/>
                  </a:moveTo>
                  <a:lnTo>
                    <a:pt x="73" y="5"/>
                  </a:lnTo>
                  <a:lnTo>
                    <a:pt x="72" y="5"/>
                  </a:lnTo>
                  <a:lnTo>
                    <a:pt x="71" y="4"/>
                  </a:lnTo>
                  <a:lnTo>
                    <a:pt x="72" y="4"/>
                  </a:lnTo>
                  <a:lnTo>
                    <a:pt x="72" y="4"/>
                  </a:lnTo>
                  <a:lnTo>
                    <a:pt x="74" y="5"/>
                  </a:lnTo>
                  <a:lnTo>
                    <a:pt x="74" y="5"/>
                  </a:lnTo>
                  <a:lnTo>
                    <a:pt x="74" y="5"/>
                  </a:lnTo>
                  <a:close/>
                  <a:moveTo>
                    <a:pt x="70" y="2"/>
                  </a:moveTo>
                  <a:lnTo>
                    <a:pt x="70" y="3"/>
                  </a:lnTo>
                  <a:lnTo>
                    <a:pt x="68" y="2"/>
                  </a:lnTo>
                  <a:lnTo>
                    <a:pt x="67" y="1"/>
                  </a:lnTo>
                  <a:lnTo>
                    <a:pt x="68" y="1"/>
                  </a:lnTo>
                  <a:lnTo>
                    <a:pt x="68" y="1"/>
                  </a:lnTo>
                  <a:lnTo>
                    <a:pt x="69" y="2"/>
                  </a:lnTo>
                  <a:lnTo>
                    <a:pt x="70" y="2"/>
                  </a:lnTo>
                  <a:close/>
                  <a:moveTo>
                    <a:pt x="111" y="19"/>
                  </a:moveTo>
                  <a:lnTo>
                    <a:pt x="113" y="19"/>
                  </a:lnTo>
                  <a:lnTo>
                    <a:pt x="113" y="19"/>
                  </a:lnTo>
                  <a:lnTo>
                    <a:pt x="114" y="19"/>
                  </a:lnTo>
                  <a:lnTo>
                    <a:pt x="120" y="22"/>
                  </a:lnTo>
                  <a:lnTo>
                    <a:pt x="121" y="22"/>
                  </a:lnTo>
                  <a:lnTo>
                    <a:pt x="123" y="22"/>
                  </a:lnTo>
                  <a:lnTo>
                    <a:pt x="123" y="22"/>
                  </a:lnTo>
                  <a:lnTo>
                    <a:pt x="124" y="21"/>
                  </a:lnTo>
                  <a:lnTo>
                    <a:pt x="125" y="18"/>
                  </a:lnTo>
                  <a:lnTo>
                    <a:pt x="126" y="16"/>
                  </a:lnTo>
                  <a:lnTo>
                    <a:pt x="126" y="16"/>
                  </a:lnTo>
                  <a:lnTo>
                    <a:pt x="126" y="16"/>
                  </a:lnTo>
                  <a:lnTo>
                    <a:pt x="127" y="17"/>
                  </a:lnTo>
                  <a:lnTo>
                    <a:pt x="127" y="19"/>
                  </a:lnTo>
                  <a:lnTo>
                    <a:pt x="129" y="23"/>
                  </a:lnTo>
                  <a:lnTo>
                    <a:pt x="129" y="24"/>
                  </a:lnTo>
                  <a:lnTo>
                    <a:pt x="131" y="26"/>
                  </a:lnTo>
                  <a:lnTo>
                    <a:pt x="132" y="27"/>
                  </a:lnTo>
                  <a:lnTo>
                    <a:pt x="134" y="28"/>
                  </a:lnTo>
                  <a:lnTo>
                    <a:pt x="136" y="30"/>
                  </a:lnTo>
                  <a:lnTo>
                    <a:pt x="137" y="31"/>
                  </a:lnTo>
                  <a:lnTo>
                    <a:pt x="138" y="31"/>
                  </a:lnTo>
                  <a:lnTo>
                    <a:pt x="138" y="30"/>
                  </a:lnTo>
                  <a:lnTo>
                    <a:pt x="139" y="29"/>
                  </a:lnTo>
                  <a:lnTo>
                    <a:pt x="140" y="29"/>
                  </a:lnTo>
                  <a:lnTo>
                    <a:pt x="141" y="29"/>
                  </a:lnTo>
                  <a:lnTo>
                    <a:pt x="140" y="30"/>
                  </a:lnTo>
                  <a:lnTo>
                    <a:pt x="139" y="31"/>
                  </a:lnTo>
                  <a:lnTo>
                    <a:pt x="139" y="32"/>
                  </a:lnTo>
                  <a:lnTo>
                    <a:pt x="139" y="32"/>
                  </a:lnTo>
                  <a:lnTo>
                    <a:pt x="138" y="32"/>
                  </a:lnTo>
                  <a:lnTo>
                    <a:pt x="137" y="32"/>
                  </a:lnTo>
                  <a:lnTo>
                    <a:pt x="136" y="33"/>
                  </a:lnTo>
                  <a:lnTo>
                    <a:pt x="136" y="33"/>
                  </a:lnTo>
                  <a:lnTo>
                    <a:pt x="135" y="34"/>
                  </a:lnTo>
                  <a:lnTo>
                    <a:pt x="134" y="34"/>
                  </a:lnTo>
                  <a:lnTo>
                    <a:pt x="133" y="35"/>
                  </a:lnTo>
                  <a:lnTo>
                    <a:pt x="132" y="35"/>
                  </a:lnTo>
                  <a:lnTo>
                    <a:pt x="130" y="35"/>
                  </a:lnTo>
                  <a:lnTo>
                    <a:pt x="127" y="35"/>
                  </a:lnTo>
                  <a:lnTo>
                    <a:pt x="126" y="35"/>
                  </a:lnTo>
                  <a:lnTo>
                    <a:pt x="124" y="36"/>
                  </a:lnTo>
                  <a:lnTo>
                    <a:pt x="123" y="38"/>
                  </a:lnTo>
                  <a:lnTo>
                    <a:pt x="122" y="40"/>
                  </a:lnTo>
                  <a:lnTo>
                    <a:pt x="122" y="42"/>
                  </a:lnTo>
                  <a:lnTo>
                    <a:pt x="122" y="43"/>
                  </a:lnTo>
                  <a:lnTo>
                    <a:pt x="123" y="45"/>
                  </a:lnTo>
                  <a:lnTo>
                    <a:pt x="123" y="46"/>
                  </a:lnTo>
                  <a:lnTo>
                    <a:pt x="124" y="47"/>
                  </a:lnTo>
                  <a:lnTo>
                    <a:pt x="124" y="47"/>
                  </a:lnTo>
                  <a:lnTo>
                    <a:pt x="124" y="48"/>
                  </a:lnTo>
                  <a:lnTo>
                    <a:pt x="122" y="48"/>
                  </a:lnTo>
                  <a:lnTo>
                    <a:pt x="119" y="46"/>
                  </a:lnTo>
                  <a:lnTo>
                    <a:pt x="114" y="44"/>
                  </a:lnTo>
                  <a:lnTo>
                    <a:pt x="107" y="41"/>
                  </a:lnTo>
                  <a:lnTo>
                    <a:pt x="104" y="40"/>
                  </a:lnTo>
                  <a:lnTo>
                    <a:pt x="99" y="40"/>
                  </a:lnTo>
                  <a:lnTo>
                    <a:pt x="96" y="43"/>
                  </a:lnTo>
                  <a:lnTo>
                    <a:pt x="96" y="43"/>
                  </a:lnTo>
                  <a:lnTo>
                    <a:pt x="92" y="41"/>
                  </a:lnTo>
                  <a:lnTo>
                    <a:pt x="90" y="40"/>
                  </a:lnTo>
                  <a:lnTo>
                    <a:pt x="89" y="40"/>
                  </a:lnTo>
                  <a:lnTo>
                    <a:pt x="89" y="40"/>
                  </a:lnTo>
                  <a:lnTo>
                    <a:pt x="88" y="40"/>
                  </a:lnTo>
                  <a:lnTo>
                    <a:pt x="88" y="41"/>
                  </a:lnTo>
                  <a:lnTo>
                    <a:pt x="88" y="42"/>
                  </a:lnTo>
                  <a:lnTo>
                    <a:pt x="88" y="43"/>
                  </a:lnTo>
                  <a:lnTo>
                    <a:pt x="88" y="43"/>
                  </a:lnTo>
                  <a:lnTo>
                    <a:pt x="89" y="44"/>
                  </a:lnTo>
                  <a:lnTo>
                    <a:pt x="90" y="45"/>
                  </a:lnTo>
                  <a:lnTo>
                    <a:pt x="92" y="46"/>
                  </a:lnTo>
                  <a:lnTo>
                    <a:pt x="94" y="46"/>
                  </a:lnTo>
                  <a:lnTo>
                    <a:pt x="95" y="46"/>
                  </a:lnTo>
                  <a:lnTo>
                    <a:pt x="95" y="46"/>
                  </a:lnTo>
                  <a:lnTo>
                    <a:pt x="99" y="48"/>
                  </a:lnTo>
                  <a:lnTo>
                    <a:pt x="102" y="50"/>
                  </a:lnTo>
                  <a:lnTo>
                    <a:pt x="103" y="50"/>
                  </a:lnTo>
                  <a:lnTo>
                    <a:pt x="102" y="51"/>
                  </a:lnTo>
                  <a:lnTo>
                    <a:pt x="102" y="51"/>
                  </a:lnTo>
                  <a:lnTo>
                    <a:pt x="101" y="51"/>
                  </a:lnTo>
                  <a:lnTo>
                    <a:pt x="99" y="51"/>
                  </a:lnTo>
                  <a:lnTo>
                    <a:pt x="97" y="50"/>
                  </a:lnTo>
                  <a:lnTo>
                    <a:pt x="97" y="51"/>
                  </a:lnTo>
                  <a:lnTo>
                    <a:pt x="97" y="52"/>
                  </a:lnTo>
                  <a:lnTo>
                    <a:pt x="97" y="54"/>
                  </a:lnTo>
                  <a:lnTo>
                    <a:pt x="97" y="54"/>
                  </a:lnTo>
                  <a:lnTo>
                    <a:pt x="96" y="56"/>
                  </a:lnTo>
                  <a:lnTo>
                    <a:pt x="95" y="57"/>
                  </a:lnTo>
                  <a:lnTo>
                    <a:pt x="94" y="56"/>
                  </a:lnTo>
                  <a:lnTo>
                    <a:pt x="92" y="56"/>
                  </a:lnTo>
                  <a:lnTo>
                    <a:pt x="92" y="54"/>
                  </a:lnTo>
                  <a:lnTo>
                    <a:pt x="91" y="53"/>
                  </a:lnTo>
                  <a:lnTo>
                    <a:pt x="90" y="52"/>
                  </a:lnTo>
                  <a:lnTo>
                    <a:pt x="90" y="50"/>
                  </a:lnTo>
                  <a:lnTo>
                    <a:pt x="89" y="49"/>
                  </a:lnTo>
                  <a:lnTo>
                    <a:pt x="88" y="47"/>
                  </a:lnTo>
                  <a:lnTo>
                    <a:pt x="87" y="46"/>
                  </a:lnTo>
                  <a:lnTo>
                    <a:pt x="85" y="45"/>
                  </a:lnTo>
                  <a:lnTo>
                    <a:pt x="83" y="44"/>
                  </a:lnTo>
                  <a:lnTo>
                    <a:pt x="82" y="43"/>
                  </a:lnTo>
                  <a:lnTo>
                    <a:pt x="82" y="42"/>
                  </a:lnTo>
                  <a:lnTo>
                    <a:pt x="81" y="40"/>
                  </a:lnTo>
                  <a:lnTo>
                    <a:pt x="81" y="39"/>
                  </a:lnTo>
                  <a:lnTo>
                    <a:pt x="81" y="39"/>
                  </a:lnTo>
                  <a:lnTo>
                    <a:pt x="82" y="39"/>
                  </a:lnTo>
                  <a:lnTo>
                    <a:pt x="83" y="38"/>
                  </a:lnTo>
                  <a:lnTo>
                    <a:pt x="83" y="37"/>
                  </a:lnTo>
                  <a:lnTo>
                    <a:pt x="84" y="36"/>
                  </a:lnTo>
                  <a:lnTo>
                    <a:pt x="84" y="35"/>
                  </a:lnTo>
                  <a:lnTo>
                    <a:pt x="84" y="34"/>
                  </a:lnTo>
                  <a:lnTo>
                    <a:pt x="82" y="32"/>
                  </a:lnTo>
                  <a:lnTo>
                    <a:pt x="81" y="31"/>
                  </a:lnTo>
                  <a:lnTo>
                    <a:pt x="81" y="30"/>
                  </a:lnTo>
                  <a:lnTo>
                    <a:pt x="81" y="30"/>
                  </a:lnTo>
                  <a:lnTo>
                    <a:pt x="83" y="30"/>
                  </a:lnTo>
                  <a:lnTo>
                    <a:pt x="86" y="32"/>
                  </a:lnTo>
                  <a:lnTo>
                    <a:pt x="86" y="32"/>
                  </a:lnTo>
                  <a:lnTo>
                    <a:pt x="88" y="32"/>
                  </a:lnTo>
                  <a:lnTo>
                    <a:pt x="90" y="32"/>
                  </a:lnTo>
                  <a:lnTo>
                    <a:pt x="91" y="32"/>
                  </a:lnTo>
                  <a:lnTo>
                    <a:pt x="91" y="32"/>
                  </a:lnTo>
                  <a:lnTo>
                    <a:pt x="91" y="31"/>
                  </a:lnTo>
                  <a:lnTo>
                    <a:pt x="91" y="29"/>
                  </a:lnTo>
                  <a:lnTo>
                    <a:pt x="90" y="28"/>
                  </a:lnTo>
                  <a:lnTo>
                    <a:pt x="88" y="26"/>
                  </a:lnTo>
                  <a:lnTo>
                    <a:pt x="88" y="24"/>
                  </a:lnTo>
                  <a:lnTo>
                    <a:pt x="88" y="22"/>
                  </a:lnTo>
                  <a:lnTo>
                    <a:pt x="88" y="21"/>
                  </a:lnTo>
                  <a:lnTo>
                    <a:pt x="86" y="17"/>
                  </a:lnTo>
                  <a:lnTo>
                    <a:pt x="85" y="15"/>
                  </a:lnTo>
                  <a:lnTo>
                    <a:pt x="85" y="14"/>
                  </a:lnTo>
                  <a:lnTo>
                    <a:pt x="83" y="11"/>
                  </a:lnTo>
                  <a:lnTo>
                    <a:pt x="80" y="8"/>
                  </a:lnTo>
                  <a:lnTo>
                    <a:pt x="78" y="6"/>
                  </a:lnTo>
                  <a:lnTo>
                    <a:pt x="77" y="5"/>
                  </a:lnTo>
                  <a:lnTo>
                    <a:pt x="76" y="3"/>
                  </a:lnTo>
                  <a:lnTo>
                    <a:pt x="76" y="2"/>
                  </a:lnTo>
                  <a:lnTo>
                    <a:pt x="75" y="2"/>
                  </a:lnTo>
                  <a:lnTo>
                    <a:pt x="75" y="2"/>
                  </a:lnTo>
                  <a:lnTo>
                    <a:pt x="76" y="1"/>
                  </a:lnTo>
                  <a:lnTo>
                    <a:pt x="77" y="1"/>
                  </a:lnTo>
                  <a:lnTo>
                    <a:pt x="77" y="0"/>
                  </a:lnTo>
                  <a:lnTo>
                    <a:pt x="77" y="0"/>
                  </a:lnTo>
                  <a:lnTo>
                    <a:pt x="78" y="0"/>
                  </a:lnTo>
                  <a:lnTo>
                    <a:pt x="79" y="1"/>
                  </a:lnTo>
                  <a:lnTo>
                    <a:pt x="81" y="3"/>
                  </a:lnTo>
                  <a:lnTo>
                    <a:pt x="86" y="5"/>
                  </a:lnTo>
                  <a:lnTo>
                    <a:pt x="92" y="9"/>
                  </a:lnTo>
                  <a:lnTo>
                    <a:pt x="96" y="11"/>
                  </a:lnTo>
                  <a:lnTo>
                    <a:pt x="99" y="13"/>
                  </a:lnTo>
                  <a:lnTo>
                    <a:pt x="103" y="15"/>
                  </a:lnTo>
                  <a:lnTo>
                    <a:pt x="106" y="16"/>
                  </a:lnTo>
                  <a:lnTo>
                    <a:pt x="109" y="17"/>
                  </a:lnTo>
                  <a:lnTo>
                    <a:pt x="110" y="18"/>
                  </a:lnTo>
                  <a:lnTo>
                    <a:pt x="111" y="1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0" name="Freeform 1396"/>
            <p:cNvSpPr>
              <a:spLocks/>
            </p:cNvSpPr>
            <p:nvPr/>
          </p:nvSpPr>
          <p:spPr bwMode="auto">
            <a:xfrm>
              <a:off x="2973388" y="1311276"/>
              <a:ext cx="41275" cy="17463"/>
            </a:xfrm>
            <a:custGeom>
              <a:avLst/>
              <a:gdLst>
                <a:gd name="T0" fmla="*/ 13 w 26"/>
                <a:gd name="T1" fmla="*/ 1 h 11"/>
                <a:gd name="T2" fmla="*/ 14 w 26"/>
                <a:gd name="T3" fmla="*/ 1 h 11"/>
                <a:gd name="T4" fmla="*/ 16 w 26"/>
                <a:gd name="T5" fmla="*/ 2 h 11"/>
                <a:gd name="T6" fmla="*/ 17 w 26"/>
                <a:gd name="T7" fmla="*/ 2 h 11"/>
                <a:gd name="T8" fmla="*/ 17 w 26"/>
                <a:gd name="T9" fmla="*/ 2 h 11"/>
                <a:gd name="T10" fmla="*/ 18 w 26"/>
                <a:gd name="T11" fmla="*/ 3 h 11"/>
                <a:gd name="T12" fmla="*/ 19 w 26"/>
                <a:gd name="T13" fmla="*/ 4 h 11"/>
                <a:gd name="T14" fmla="*/ 24 w 26"/>
                <a:gd name="T15" fmla="*/ 5 h 11"/>
                <a:gd name="T16" fmla="*/ 25 w 26"/>
                <a:gd name="T17" fmla="*/ 7 h 11"/>
                <a:gd name="T18" fmla="*/ 26 w 26"/>
                <a:gd name="T19" fmla="*/ 8 h 11"/>
                <a:gd name="T20" fmla="*/ 24 w 26"/>
                <a:gd name="T21" fmla="*/ 9 h 11"/>
                <a:gd name="T22" fmla="*/ 22 w 26"/>
                <a:gd name="T23" fmla="*/ 9 h 11"/>
                <a:gd name="T24" fmla="*/ 21 w 26"/>
                <a:gd name="T25" fmla="*/ 9 h 11"/>
                <a:gd name="T26" fmla="*/ 20 w 26"/>
                <a:gd name="T27" fmla="*/ 8 h 11"/>
                <a:gd name="T28" fmla="*/ 19 w 26"/>
                <a:gd name="T29" fmla="*/ 8 h 11"/>
                <a:gd name="T30" fmla="*/ 18 w 26"/>
                <a:gd name="T31" fmla="*/ 8 h 11"/>
                <a:gd name="T32" fmla="*/ 18 w 26"/>
                <a:gd name="T33" fmla="*/ 8 h 11"/>
                <a:gd name="T34" fmla="*/ 18 w 26"/>
                <a:gd name="T35" fmla="*/ 7 h 11"/>
                <a:gd name="T36" fmla="*/ 17 w 26"/>
                <a:gd name="T37" fmla="*/ 7 h 11"/>
                <a:gd name="T38" fmla="*/ 17 w 26"/>
                <a:gd name="T39" fmla="*/ 8 h 11"/>
                <a:gd name="T40" fmla="*/ 16 w 26"/>
                <a:gd name="T41" fmla="*/ 9 h 11"/>
                <a:gd name="T42" fmla="*/ 15 w 26"/>
                <a:gd name="T43" fmla="*/ 9 h 11"/>
                <a:gd name="T44" fmla="*/ 15 w 26"/>
                <a:gd name="T45" fmla="*/ 8 h 11"/>
                <a:gd name="T46" fmla="*/ 14 w 26"/>
                <a:gd name="T47" fmla="*/ 9 h 11"/>
                <a:gd name="T48" fmla="*/ 13 w 26"/>
                <a:gd name="T49" fmla="*/ 9 h 11"/>
                <a:gd name="T50" fmla="*/ 13 w 26"/>
                <a:gd name="T51" fmla="*/ 11 h 11"/>
                <a:gd name="T52" fmla="*/ 12 w 26"/>
                <a:gd name="T53" fmla="*/ 10 h 11"/>
                <a:gd name="T54" fmla="*/ 11 w 26"/>
                <a:gd name="T55" fmla="*/ 9 h 11"/>
                <a:gd name="T56" fmla="*/ 10 w 26"/>
                <a:gd name="T57" fmla="*/ 9 h 11"/>
                <a:gd name="T58" fmla="*/ 7 w 26"/>
                <a:gd name="T59" fmla="*/ 9 h 11"/>
                <a:gd name="T60" fmla="*/ 6 w 26"/>
                <a:gd name="T61" fmla="*/ 9 h 11"/>
                <a:gd name="T62" fmla="*/ 5 w 26"/>
                <a:gd name="T63" fmla="*/ 7 h 11"/>
                <a:gd name="T64" fmla="*/ 5 w 26"/>
                <a:gd name="T65" fmla="*/ 7 h 11"/>
                <a:gd name="T66" fmla="*/ 4 w 26"/>
                <a:gd name="T67" fmla="*/ 6 h 11"/>
                <a:gd name="T68" fmla="*/ 3 w 26"/>
                <a:gd name="T69" fmla="*/ 5 h 11"/>
                <a:gd name="T70" fmla="*/ 3 w 26"/>
                <a:gd name="T71" fmla="*/ 4 h 11"/>
                <a:gd name="T72" fmla="*/ 1 w 26"/>
                <a:gd name="T73" fmla="*/ 4 h 11"/>
                <a:gd name="T74" fmla="*/ 0 w 26"/>
                <a:gd name="T75" fmla="*/ 3 h 11"/>
                <a:gd name="T76" fmla="*/ 0 w 26"/>
                <a:gd name="T77" fmla="*/ 2 h 11"/>
                <a:gd name="T78" fmla="*/ 1 w 26"/>
                <a:gd name="T79" fmla="*/ 1 h 11"/>
                <a:gd name="T80" fmla="*/ 2 w 26"/>
                <a:gd name="T81" fmla="*/ 1 h 11"/>
                <a:gd name="T82" fmla="*/ 3 w 26"/>
                <a:gd name="T83" fmla="*/ 1 h 11"/>
                <a:gd name="T84" fmla="*/ 5 w 26"/>
                <a:gd name="T85" fmla="*/ 1 h 11"/>
                <a:gd name="T86" fmla="*/ 5 w 26"/>
                <a:gd name="T87" fmla="*/ 0 h 11"/>
                <a:gd name="T88" fmla="*/ 6 w 26"/>
                <a:gd name="T89" fmla="*/ 0 h 11"/>
                <a:gd name="T90" fmla="*/ 11 w 26"/>
                <a:gd name="T91" fmla="*/ 1 h 11"/>
                <a:gd name="T92" fmla="*/ 12 w 26"/>
                <a:gd name="T93" fmla="*/ 1 h 11"/>
                <a:gd name="T94" fmla="*/ 13 w 26"/>
                <a:gd name="T9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 h="11">
                  <a:moveTo>
                    <a:pt x="13" y="1"/>
                  </a:moveTo>
                  <a:lnTo>
                    <a:pt x="14" y="1"/>
                  </a:lnTo>
                  <a:lnTo>
                    <a:pt x="16" y="2"/>
                  </a:lnTo>
                  <a:lnTo>
                    <a:pt x="17" y="2"/>
                  </a:lnTo>
                  <a:lnTo>
                    <a:pt x="17" y="2"/>
                  </a:lnTo>
                  <a:lnTo>
                    <a:pt x="18" y="3"/>
                  </a:lnTo>
                  <a:lnTo>
                    <a:pt x="19" y="4"/>
                  </a:lnTo>
                  <a:lnTo>
                    <a:pt x="24" y="5"/>
                  </a:lnTo>
                  <a:lnTo>
                    <a:pt x="25" y="7"/>
                  </a:lnTo>
                  <a:lnTo>
                    <a:pt x="26" y="8"/>
                  </a:lnTo>
                  <a:lnTo>
                    <a:pt x="24" y="9"/>
                  </a:lnTo>
                  <a:lnTo>
                    <a:pt x="22" y="9"/>
                  </a:lnTo>
                  <a:lnTo>
                    <a:pt x="21" y="9"/>
                  </a:lnTo>
                  <a:lnTo>
                    <a:pt x="20" y="8"/>
                  </a:lnTo>
                  <a:lnTo>
                    <a:pt x="19" y="8"/>
                  </a:lnTo>
                  <a:lnTo>
                    <a:pt x="18" y="8"/>
                  </a:lnTo>
                  <a:lnTo>
                    <a:pt x="18" y="8"/>
                  </a:lnTo>
                  <a:lnTo>
                    <a:pt x="18" y="7"/>
                  </a:lnTo>
                  <a:lnTo>
                    <a:pt x="17" y="7"/>
                  </a:lnTo>
                  <a:lnTo>
                    <a:pt x="17" y="8"/>
                  </a:lnTo>
                  <a:lnTo>
                    <a:pt x="16" y="9"/>
                  </a:lnTo>
                  <a:lnTo>
                    <a:pt x="15" y="9"/>
                  </a:lnTo>
                  <a:lnTo>
                    <a:pt x="15" y="8"/>
                  </a:lnTo>
                  <a:lnTo>
                    <a:pt x="14" y="9"/>
                  </a:lnTo>
                  <a:lnTo>
                    <a:pt x="13" y="9"/>
                  </a:lnTo>
                  <a:lnTo>
                    <a:pt x="13" y="11"/>
                  </a:lnTo>
                  <a:lnTo>
                    <a:pt x="12" y="10"/>
                  </a:lnTo>
                  <a:lnTo>
                    <a:pt x="11" y="9"/>
                  </a:lnTo>
                  <a:lnTo>
                    <a:pt x="10" y="9"/>
                  </a:lnTo>
                  <a:lnTo>
                    <a:pt x="7" y="9"/>
                  </a:lnTo>
                  <a:lnTo>
                    <a:pt x="6" y="9"/>
                  </a:lnTo>
                  <a:lnTo>
                    <a:pt x="5" y="7"/>
                  </a:lnTo>
                  <a:lnTo>
                    <a:pt x="5" y="7"/>
                  </a:lnTo>
                  <a:lnTo>
                    <a:pt x="4" y="6"/>
                  </a:lnTo>
                  <a:lnTo>
                    <a:pt x="3" y="5"/>
                  </a:lnTo>
                  <a:lnTo>
                    <a:pt x="3" y="4"/>
                  </a:lnTo>
                  <a:lnTo>
                    <a:pt x="1" y="4"/>
                  </a:lnTo>
                  <a:lnTo>
                    <a:pt x="0" y="3"/>
                  </a:lnTo>
                  <a:lnTo>
                    <a:pt x="0" y="2"/>
                  </a:lnTo>
                  <a:lnTo>
                    <a:pt x="1" y="1"/>
                  </a:lnTo>
                  <a:lnTo>
                    <a:pt x="2" y="1"/>
                  </a:lnTo>
                  <a:lnTo>
                    <a:pt x="3" y="1"/>
                  </a:lnTo>
                  <a:lnTo>
                    <a:pt x="5" y="1"/>
                  </a:lnTo>
                  <a:lnTo>
                    <a:pt x="5" y="0"/>
                  </a:lnTo>
                  <a:lnTo>
                    <a:pt x="6" y="0"/>
                  </a:lnTo>
                  <a:lnTo>
                    <a:pt x="11" y="1"/>
                  </a:lnTo>
                  <a:lnTo>
                    <a:pt x="12" y="1"/>
                  </a:lnTo>
                  <a:lnTo>
                    <a:pt x="1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1" name="Freeform 1397"/>
            <p:cNvSpPr>
              <a:spLocks noEditPoints="1"/>
            </p:cNvSpPr>
            <p:nvPr/>
          </p:nvSpPr>
          <p:spPr bwMode="auto">
            <a:xfrm>
              <a:off x="4308475" y="1482726"/>
              <a:ext cx="119063" cy="139700"/>
            </a:xfrm>
            <a:custGeom>
              <a:avLst/>
              <a:gdLst>
                <a:gd name="T0" fmla="*/ 68 w 75"/>
                <a:gd name="T1" fmla="*/ 78 h 88"/>
                <a:gd name="T2" fmla="*/ 30 w 75"/>
                <a:gd name="T3" fmla="*/ 5 h 88"/>
                <a:gd name="T4" fmla="*/ 31 w 75"/>
                <a:gd name="T5" fmla="*/ 7 h 88"/>
                <a:gd name="T6" fmla="*/ 34 w 75"/>
                <a:gd name="T7" fmla="*/ 5 h 88"/>
                <a:gd name="T8" fmla="*/ 39 w 75"/>
                <a:gd name="T9" fmla="*/ 5 h 88"/>
                <a:gd name="T10" fmla="*/ 44 w 75"/>
                <a:gd name="T11" fmla="*/ 8 h 88"/>
                <a:gd name="T12" fmla="*/ 48 w 75"/>
                <a:gd name="T13" fmla="*/ 13 h 88"/>
                <a:gd name="T14" fmla="*/ 52 w 75"/>
                <a:gd name="T15" fmla="*/ 15 h 88"/>
                <a:gd name="T16" fmla="*/ 59 w 75"/>
                <a:gd name="T17" fmla="*/ 11 h 88"/>
                <a:gd name="T18" fmla="*/ 67 w 75"/>
                <a:gd name="T19" fmla="*/ 12 h 88"/>
                <a:gd name="T20" fmla="*/ 70 w 75"/>
                <a:gd name="T21" fmla="*/ 16 h 88"/>
                <a:gd name="T22" fmla="*/ 73 w 75"/>
                <a:gd name="T23" fmla="*/ 17 h 88"/>
                <a:gd name="T24" fmla="*/ 73 w 75"/>
                <a:gd name="T25" fmla="*/ 21 h 88"/>
                <a:gd name="T26" fmla="*/ 73 w 75"/>
                <a:gd name="T27" fmla="*/ 26 h 88"/>
                <a:gd name="T28" fmla="*/ 74 w 75"/>
                <a:gd name="T29" fmla="*/ 36 h 88"/>
                <a:gd name="T30" fmla="*/ 74 w 75"/>
                <a:gd name="T31" fmla="*/ 37 h 88"/>
                <a:gd name="T32" fmla="*/ 71 w 75"/>
                <a:gd name="T33" fmla="*/ 41 h 88"/>
                <a:gd name="T34" fmla="*/ 69 w 75"/>
                <a:gd name="T35" fmla="*/ 49 h 88"/>
                <a:gd name="T36" fmla="*/ 66 w 75"/>
                <a:gd name="T37" fmla="*/ 56 h 88"/>
                <a:gd name="T38" fmla="*/ 68 w 75"/>
                <a:gd name="T39" fmla="*/ 64 h 88"/>
                <a:gd name="T40" fmla="*/ 69 w 75"/>
                <a:gd name="T41" fmla="*/ 71 h 88"/>
                <a:gd name="T42" fmla="*/ 71 w 75"/>
                <a:gd name="T43" fmla="*/ 75 h 88"/>
                <a:gd name="T44" fmla="*/ 69 w 75"/>
                <a:gd name="T45" fmla="*/ 78 h 88"/>
                <a:gd name="T46" fmla="*/ 67 w 75"/>
                <a:gd name="T47" fmla="*/ 75 h 88"/>
                <a:gd name="T48" fmla="*/ 58 w 75"/>
                <a:gd name="T49" fmla="*/ 76 h 88"/>
                <a:gd name="T50" fmla="*/ 49 w 75"/>
                <a:gd name="T51" fmla="*/ 76 h 88"/>
                <a:gd name="T52" fmla="*/ 45 w 75"/>
                <a:gd name="T53" fmla="*/ 78 h 88"/>
                <a:gd name="T54" fmla="*/ 40 w 75"/>
                <a:gd name="T55" fmla="*/ 77 h 88"/>
                <a:gd name="T56" fmla="*/ 33 w 75"/>
                <a:gd name="T57" fmla="*/ 79 h 88"/>
                <a:gd name="T58" fmla="*/ 19 w 75"/>
                <a:gd name="T59" fmla="*/ 86 h 88"/>
                <a:gd name="T60" fmla="*/ 12 w 75"/>
                <a:gd name="T61" fmla="*/ 85 h 88"/>
                <a:gd name="T62" fmla="*/ 13 w 75"/>
                <a:gd name="T63" fmla="*/ 78 h 88"/>
                <a:gd name="T64" fmla="*/ 14 w 75"/>
                <a:gd name="T65" fmla="*/ 73 h 88"/>
                <a:gd name="T66" fmla="*/ 14 w 75"/>
                <a:gd name="T67" fmla="*/ 68 h 88"/>
                <a:gd name="T68" fmla="*/ 10 w 75"/>
                <a:gd name="T69" fmla="*/ 64 h 88"/>
                <a:gd name="T70" fmla="*/ 7 w 75"/>
                <a:gd name="T71" fmla="*/ 61 h 88"/>
                <a:gd name="T72" fmla="*/ 3 w 75"/>
                <a:gd name="T73" fmla="*/ 59 h 88"/>
                <a:gd name="T74" fmla="*/ 0 w 75"/>
                <a:gd name="T75" fmla="*/ 58 h 88"/>
                <a:gd name="T76" fmla="*/ 4 w 75"/>
                <a:gd name="T77" fmla="*/ 52 h 88"/>
                <a:gd name="T78" fmla="*/ 2 w 75"/>
                <a:gd name="T79" fmla="*/ 44 h 88"/>
                <a:gd name="T80" fmla="*/ 6 w 75"/>
                <a:gd name="T81" fmla="*/ 41 h 88"/>
                <a:gd name="T82" fmla="*/ 7 w 75"/>
                <a:gd name="T83" fmla="*/ 37 h 88"/>
                <a:gd name="T84" fmla="*/ 5 w 75"/>
                <a:gd name="T85" fmla="*/ 35 h 88"/>
                <a:gd name="T86" fmla="*/ 6 w 75"/>
                <a:gd name="T87" fmla="*/ 31 h 88"/>
                <a:gd name="T88" fmla="*/ 10 w 75"/>
                <a:gd name="T89" fmla="*/ 32 h 88"/>
                <a:gd name="T90" fmla="*/ 11 w 75"/>
                <a:gd name="T91" fmla="*/ 28 h 88"/>
                <a:gd name="T92" fmla="*/ 9 w 75"/>
                <a:gd name="T93" fmla="*/ 23 h 88"/>
                <a:gd name="T94" fmla="*/ 9 w 75"/>
                <a:gd name="T95" fmla="*/ 19 h 88"/>
                <a:gd name="T96" fmla="*/ 6 w 75"/>
                <a:gd name="T97" fmla="*/ 17 h 88"/>
                <a:gd name="T98" fmla="*/ 7 w 75"/>
                <a:gd name="T99" fmla="*/ 9 h 88"/>
                <a:gd name="T100" fmla="*/ 10 w 75"/>
                <a:gd name="T101" fmla="*/ 7 h 88"/>
                <a:gd name="T102" fmla="*/ 14 w 75"/>
                <a:gd name="T103" fmla="*/ 4 h 88"/>
                <a:gd name="T104" fmla="*/ 17 w 75"/>
                <a:gd name="T105" fmla="*/ 7 h 88"/>
                <a:gd name="T106" fmla="*/ 20 w 75"/>
                <a:gd name="T107" fmla="*/ 8 h 88"/>
                <a:gd name="T108" fmla="*/ 21 w 75"/>
                <a:gd name="T109" fmla="*/ 5 h 88"/>
                <a:gd name="T110" fmla="*/ 23 w 75"/>
                <a:gd name="T111" fmla="*/ 3 h 88"/>
                <a:gd name="T112" fmla="*/ 27 w 75"/>
                <a:gd name="T113" fmla="*/ 2 h 88"/>
                <a:gd name="T114" fmla="*/ 28 w 75"/>
                <a:gd name="T115" fmla="*/ 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5" h="88">
                  <a:moveTo>
                    <a:pt x="68" y="78"/>
                  </a:moveTo>
                  <a:lnTo>
                    <a:pt x="67" y="78"/>
                  </a:lnTo>
                  <a:lnTo>
                    <a:pt x="66" y="78"/>
                  </a:lnTo>
                  <a:lnTo>
                    <a:pt x="66" y="77"/>
                  </a:lnTo>
                  <a:lnTo>
                    <a:pt x="68" y="78"/>
                  </a:lnTo>
                  <a:close/>
                  <a:moveTo>
                    <a:pt x="30" y="2"/>
                  </a:moveTo>
                  <a:lnTo>
                    <a:pt x="30" y="2"/>
                  </a:lnTo>
                  <a:lnTo>
                    <a:pt x="30" y="4"/>
                  </a:lnTo>
                  <a:lnTo>
                    <a:pt x="30" y="5"/>
                  </a:lnTo>
                  <a:lnTo>
                    <a:pt x="30" y="5"/>
                  </a:lnTo>
                  <a:lnTo>
                    <a:pt x="30" y="6"/>
                  </a:lnTo>
                  <a:lnTo>
                    <a:pt x="30" y="6"/>
                  </a:lnTo>
                  <a:lnTo>
                    <a:pt x="30" y="6"/>
                  </a:lnTo>
                  <a:lnTo>
                    <a:pt x="30" y="7"/>
                  </a:lnTo>
                  <a:lnTo>
                    <a:pt x="31" y="7"/>
                  </a:lnTo>
                  <a:lnTo>
                    <a:pt x="32" y="7"/>
                  </a:lnTo>
                  <a:lnTo>
                    <a:pt x="33" y="7"/>
                  </a:lnTo>
                  <a:lnTo>
                    <a:pt x="33" y="6"/>
                  </a:lnTo>
                  <a:lnTo>
                    <a:pt x="34" y="6"/>
                  </a:lnTo>
                  <a:lnTo>
                    <a:pt x="34" y="5"/>
                  </a:lnTo>
                  <a:lnTo>
                    <a:pt x="34" y="5"/>
                  </a:lnTo>
                  <a:lnTo>
                    <a:pt x="36" y="4"/>
                  </a:lnTo>
                  <a:lnTo>
                    <a:pt x="38" y="4"/>
                  </a:lnTo>
                  <a:lnTo>
                    <a:pt x="38" y="4"/>
                  </a:lnTo>
                  <a:lnTo>
                    <a:pt x="39" y="5"/>
                  </a:lnTo>
                  <a:lnTo>
                    <a:pt x="40" y="6"/>
                  </a:lnTo>
                  <a:lnTo>
                    <a:pt x="41" y="6"/>
                  </a:lnTo>
                  <a:lnTo>
                    <a:pt x="42" y="6"/>
                  </a:lnTo>
                  <a:lnTo>
                    <a:pt x="43" y="7"/>
                  </a:lnTo>
                  <a:lnTo>
                    <a:pt x="44" y="8"/>
                  </a:lnTo>
                  <a:lnTo>
                    <a:pt x="44" y="9"/>
                  </a:lnTo>
                  <a:lnTo>
                    <a:pt x="45" y="11"/>
                  </a:lnTo>
                  <a:lnTo>
                    <a:pt x="46" y="12"/>
                  </a:lnTo>
                  <a:lnTo>
                    <a:pt x="46" y="12"/>
                  </a:lnTo>
                  <a:lnTo>
                    <a:pt x="48" y="13"/>
                  </a:lnTo>
                  <a:lnTo>
                    <a:pt x="49" y="14"/>
                  </a:lnTo>
                  <a:lnTo>
                    <a:pt x="50" y="14"/>
                  </a:lnTo>
                  <a:lnTo>
                    <a:pt x="50" y="14"/>
                  </a:lnTo>
                  <a:lnTo>
                    <a:pt x="51" y="15"/>
                  </a:lnTo>
                  <a:lnTo>
                    <a:pt x="52" y="15"/>
                  </a:lnTo>
                  <a:lnTo>
                    <a:pt x="53" y="13"/>
                  </a:lnTo>
                  <a:lnTo>
                    <a:pt x="54" y="13"/>
                  </a:lnTo>
                  <a:lnTo>
                    <a:pt x="57" y="12"/>
                  </a:lnTo>
                  <a:lnTo>
                    <a:pt x="58" y="11"/>
                  </a:lnTo>
                  <a:lnTo>
                    <a:pt x="59" y="11"/>
                  </a:lnTo>
                  <a:lnTo>
                    <a:pt x="62" y="11"/>
                  </a:lnTo>
                  <a:lnTo>
                    <a:pt x="64" y="11"/>
                  </a:lnTo>
                  <a:lnTo>
                    <a:pt x="66" y="12"/>
                  </a:lnTo>
                  <a:lnTo>
                    <a:pt x="66" y="11"/>
                  </a:lnTo>
                  <a:lnTo>
                    <a:pt x="67" y="12"/>
                  </a:lnTo>
                  <a:lnTo>
                    <a:pt x="68" y="13"/>
                  </a:lnTo>
                  <a:lnTo>
                    <a:pt x="68" y="14"/>
                  </a:lnTo>
                  <a:lnTo>
                    <a:pt x="69" y="14"/>
                  </a:lnTo>
                  <a:lnTo>
                    <a:pt x="70" y="15"/>
                  </a:lnTo>
                  <a:lnTo>
                    <a:pt x="70" y="16"/>
                  </a:lnTo>
                  <a:lnTo>
                    <a:pt x="70" y="17"/>
                  </a:lnTo>
                  <a:lnTo>
                    <a:pt x="71" y="18"/>
                  </a:lnTo>
                  <a:lnTo>
                    <a:pt x="72" y="18"/>
                  </a:lnTo>
                  <a:lnTo>
                    <a:pt x="72" y="17"/>
                  </a:lnTo>
                  <a:lnTo>
                    <a:pt x="73" y="17"/>
                  </a:lnTo>
                  <a:lnTo>
                    <a:pt x="73" y="18"/>
                  </a:lnTo>
                  <a:lnTo>
                    <a:pt x="72" y="19"/>
                  </a:lnTo>
                  <a:lnTo>
                    <a:pt x="72" y="19"/>
                  </a:lnTo>
                  <a:lnTo>
                    <a:pt x="73" y="20"/>
                  </a:lnTo>
                  <a:lnTo>
                    <a:pt x="73" y="21"/>
                  </a:lnTo>
                  <a:lnTo>
                    <a:pt x="72" y="22"/>
                  </a:lnTo>
                  <a:lnTo>
                    <a:pt x="72" y="23"/>
                  </a:lnTo>
                  <a:lnTo>
                    <a:pt x="73" y="23"/>
                  </a:lnTo>
                  <a:lnTo>
                    <a:pt x="73" y="24"/>
                  </a:lnTo>
                  <a:lnTo>
                    <a:pt x="73" y="26"/>
                  </a:lnTo>
                  <a:lnTo>
                    <a:pt x="74" y="26"/>
                  </a:lnTo>
                  <a:lnTo>
                    <a:pt x="74" y="26"/>
                  </a:lnTo>
                  <a:lnTo>
                    <a:pt x="74" y="31"/>
                  </a:lnTo>
                  <a:lnTo>
                    <a:pt x="75" y="35"/>
                  </a:lnTo>
                  <a:lnTo>
                    <a:pt x="74" y="36"/>
                  </a:lnTo>
                  <a:lnTo>
                    <a:pt x="74" y="36"/>
                  </a:lnTo>
                  <a:lnTo>
                    <a:pt x="74" y="36"/>
                  </a:lnTo>
                  <a:lnTo>
                    <a:pt x="73" y="36"/>
                  </a:lnTo>
                  <a:lnTo>
                    <a:pt x="74" y="37"/>
                  </a:lnTo>
                  <a:lnTo>
                    <a:pt x="74" y="37"/>
                  </a:lnTo>
                  <a:lnTo>
                    <a:pt x="73" y="38"/>
                  </a:lnTo>
                  <a:lnTo>
                    <a:pt x="71" y="39"/>
                  </a:lnTo>
                  <a:lnTo>
                    <a:pt x="71" y="39"/>
                  </a:lnTo>
                  <a:lnTo>
                    <a:pt x="71" y="40"/>
                  </a:lnTo>
                  <a:lnTo>
                    <a:pt x="71" y="41"/>
                  </a:lnTo>
                  <a:lnTo>
                    <a:pt x="70" y="42"/>
                  </a:lnTo>
                  <a:lnTo>
                    <a:pt x="69" y="45"/>
                  </a:lnTo>
                  <a:lnTo>
                    <a:pt x="69" y="48"/>
                  </a:lnTo>
                  <a:lnTo>
                    <a:pt x="69" y="49"/>
                  </a:lnTo>
                  <a:lnTo>
                    <a:pt x="69" y="49"/>
                  </a:lnTo>
                  <a:lnTo>
                    <a:pt x="68" y="50"/>
                  </a:lnTo>
                  <a:lnTo>
                    <a:pt x="67" y="52"/>
                  </a:lnTo>
                  <a:lnTo>
                    <a:pt x="66" y="54"/>
                  </a:lnTo>
                  <a:lnTo>
                    <a:pt x="66" y="55"/>
                  </a:lnTo>
                  <a:lnTo>
                    <a:pt x="66" y="56"/>
                  </a:lnTo>
                  <a:lnTo>
                    <a:pt x="66" y="56"/>
                  </a:lnTo>
                  <a:lnTo>
                    <a:pt x="66" y="58"/>
                  </a:lnTo>
                  <a:lnTo>
                    <a:pt x="66" y="59"/>
                  </a:lnTo>
                  <a:lnTo>
                    <a:pt x="67" y="60"/>
                  </a:lnTo>
                  <a:lnTo>
                    <a:pt x="68" y="64"/>
                  </a:lnTo>
                  <a:lnTo>
                    <a:pt x="68" y="67"/>
                  </a:lnTo>
                  <a:lnTo>
                    <a:pt x="69" y="69"/>
                  </a:lnTo>
                  <a:lnTo>
                    <a:pt x="69" y="70"/>
                  </a:lnTo>
                  <a:lnTo>
                    <a:pt x="69" y="70"/>
                  </a:lnTo>
                  <a:lnTo>
                    <a:pt x="69" y="71"/>
                  </a:lnTo>
                  <a:lnTo>
                    <a:pt x="71" y="71"/>
                  </a:lnTo>
                  <a:lnTo>
                    <a:pt x="71" y="71"/>
                  </a:lnTo>
                  <a:lnTo>
                    <a:pt x="72" y="74"/>
                  </a:lnTo>
                  <a:lnTo>
                    <a:pt x="72" y="75"/>
                  </a:lnTo>
                  <a:lnTo>
                    <a:pt x="71" y="75"/>
                  </a:lnTo>
                  <a:lnTo>
                    <a:pt x="71" y="76"/>
                  </a:lnTo>
                  <a:lnTo>
                    <a:pt x="71" y="77"/>
                  </a:lnTo>
                  <a:lnTo>
                    <a:pt x="71" y="77"/>
                  </a:lnTo>
                  <a:lnTo>
                    <a:pt x="70" y="77"/>
                  </a:lnTo>
                  <a:lnTo>
                    <a:pt x="69" y="78"/>
                  </a:lnTo>
                  <a:lnTo>
                    <a:pt x="69" y="78"/>
                  </a:lnTo>
                  <a:lnTo>
                    <a:pt x="69" y="77"/>
                  </a:lnTo>
                  <a:lnTo>
                    <a:pt x="68" y="77"/>
                  </a:lnTo>
                  <a:lnTo>
                    <a:pt x="67" y="77"/>
                  </a:lnTo>
                  <a:lnTo>
                    <a:pt x="67" y="75"/>
                  </a:lnTo>
                  <a:lnTo>
                    <a:pt x="67" y="75"/>
                  </a:lnTo>
                  <a:lnTo>
                    <a:pt x="66" y="75"/>
                  </a:lnTo>
                  <a:lnTo>
                    <a:pt x="65" y="77"/>
                  </a:lnTo>
                  <a:lnTo>
                    <a:pt x="65" y="78"/>
                  </a:lnTo>
                  <a:lnTo>
                    <a:pt x="58" y="76"/>
                  </a:lnTo>
                  <a:lnTo>
                    <a:pt x="56" y="75"/>
                  </a:lnTo>
                  <a:lnTo>
                    <a:pt x="55" y="75"/>
                  </a:lnTo>
                  <a:lnTo>
                    <a:pt x="52" y="75"/>
                  </a:lnTo>
                  <a:lnTo>
                    <a:pt x="49" y="76"/>
                  </a:lnTo>
                  <a:lnTo>
                    <a:pt x="49" y="76"/>
                  </a:lnTo>
                  <a:lnTo>
                    <a:pt x="55" y="76"/>
                  </a:lnTo>
                  <a:lnTo>
                    <a:pt x="55" y="76"/>
                  </a:lnTo>
                  <a:lnTo>
                    <a:pt x="56" y="76"/>
                  </a:lnTo>
                  <a:lnTo>
                    <a:pt x="48" y="77"/>
                  </a:lnTo>
                  <a:lnTo>
                    <a:pt x="45" y="78"/>
                  </a:lnTo>
                  <a:lnTo>
                    <a:pt x="44" y="77"/>
                  </a:lnTo>
                  <a:lnTo>
                    <a:pt x="44" y="77"/>
                  </a:lnTo>
                  <a:lnTo>
                    <a:pt x="41" y="77"/>
                  </a:lnTo>
                  <a:lnTo>
                    <a:pt x="40" y="77"/>
                  </a:lnTo>
                  <a:lnTo>
                    <a:pt x="40" y="77"/>
                  </a:lnTo>
                  <a:lnTo>
                    <a:pt x="41" y="77"/>
                  </a:lnTo>
                  <a:lnTo>
                    <a:pt x="43" y="77"/>
                  </a:lnTo>
                  <a:lnTo>
                    <a:pt x="43" y="78"/>
                  </a:lnTo>
                  <a:lnTo>
                    <a:pt x="37" y="78"/>
                  </a:lnTo>
                  <a:lnTo>
                    <a:pt x="33" y="79"/>
                  </a:lnTo>
                  <a:lnTo>
                    <a:pt x="31" y="80"/>
                  </a:lnTo>
                  <a:lnTo>
                    <a:pt x="26" y="83"/>
                  </a:lnTo>
                  <a:lnTo>
                    <a:pt x="21" y="84"/>
                  </a:lnTo>
                  <a:lnTo>
                    <a:pt x="20" y="84"/>
                  </a:lnTo>
                  <a:lnTo>
                    <a:pt x="19" y="86"/>
                  </a:lnTo>
                  <a:lnTo>
                    <a:pt x="17" y="86"/>
                  </a:lnTo>
                  <a:lnTo>
                    <a:pt x="14" y="88"/>
                  </a:lnTo>
                  <a:lnTo>
                    <a:pt x="13" y="88"/>
                  </a:lnTo>
                  <a:lnTo>
                    <a:pt x="12" y="88"/>
                  </a:lnTo>
                  <a:lnTo>
                    <a:pt x="12" y="85"/>
                  </a:lnTo>
                  <a:lnTo>
                    <a:pt x="12" y="82"/>
                  </a:lnTo>
                  <a:lnTo>
                    <a:pt x="12" y="81"/>
                  </a:lnTo>
                  <a:lnTo>
                    <a:pt x="13" y="79"/>
                  </a:lnTo>
                  <a:lnTo>
                    <a:pt x="13" y="78"/>
                  </a:lnTo>
                  <a:lnTo>
                    <a:pt x="13" y="78"/>
                  </a:lnTo>
                  <a:lnTo>
                    <a:pt x="13" y="78"/>
                  </a:lnTo>
                  <a:lnTo>
                    <a:pt x="14" y="76"/>
                  </a:lnTo>
                  <a:lnTo>
                    <a:pt x="14" y="75"/>
                  </a:lnTo>
                  <a:lnTo>
                    <a:pt x="14" y="73"/>
                  </a:lnTo>
                  <a:lnTo>
                    <a:pt x="14" y="73"/>
                  </a:lnTo>
                  <a:lnTo>
                    <a:pt x="15" y="72"/>
                  </a:lnTo>
                  <a:lnTo>
                    <a:pt x="14" y="71"/>
                  </a:lnTo>
                  <a:lnTo>
                    <a:pt x="14" y="68"/>
                  </a:lnTo>
                  <a:lnTo>
                    <a:pt x="14" y="68"/>
                  </a:lnTo>
                  <a:lnTo>
                    <a:pt x="14" y="68"/>
                  </a:lnTo>
                  <a:lnTo>
                    <a:pt x="13" y="68"/>
                  </a:lnTo>
                  <a:lnTo>
                    <a:pt x="12" y="67"/>
                  </a:lnTo>
                  <a:lnTo>
                    <a:pt x="11" y="67"/>
                  </a:lnTo>
                  <a:lnTo>
                    <a:pt x="10" y="66"/>
                  </a:lnTo>
                  <a:lnTo>
                    <a:pt x="10" y="64"/>
                  </a:lnTo>
                  <a:lnTo>
                    <a:pt x="9" y="64"/>
                  </a:lnTo>
                  <a:lnTo>
                    <a:pt x="9" y="63"/>
                  </a:lnTo>
                  <a:lnTo>
                    <a:pt x="9" y="62"/>
                  </a:lnTo>
                  <a:lnTo>
                    <a:pt x="8" y="61"/>
                  </a:lnTo>
                  <a:lnTo>
                    <a:pt x="7" y="61"/>
                  </a:lnTo>
                  <a:lnTo>
                    <a:pt x="6" y="61"/>
                  </a:lnTo>
                  <a:lnTo>
                    <a:pt x="5" y="61"/>
                  </a:lnTo>
                  <a:lnTo>
                    <a:pt x="4" y="61"/>
                  </a:lnTo>
                  <a:lnTo>
                    <a:pt x="3" y="60"/>
                  </a:lnTo>
                  <a:lnTo>
                    <a:pt x="3" y="59"/>
                  </a:lnTo>
                  <a:lnTo>
                    <a:pt x="2" y="59"/>
                  </a:lnTo>
                  <a:lnTo>
                    <a:pt x="2" y="59"/>
                  </a:lnTo>
                  <a:lnTo>
                    <a:pt x="1" y="59"/>
                  </a:lnTo>
                  <a:lnTo>
                    <a:pt x="0" y="58"/>
                  </a:lnTo>
                  <a:lnTo>
                    <a:pt x="0" y="58"/>
                  </a:lnTo>
                  <a:lnTo>
                    <a:pt x="3" y="55"/>
                  </a:lnTo>
                  <a:lnTo>
                    <a:pt x="4" y="54"/>
                  </a:lnTo>
                  <a:lnTo>
                    <a:pt x="4" y="53"/>
                  </a:lnTo>
                  <a:lnTo>
                    <a:pt x="4" y="52"/>
                  </a:lnTo>
                  <a:lnTo>
                    <a:pt x="4" y="52"/>
                  </a:lnTo>
                  <a:lnTo>
                    <a:pt x="4" y="50"/>
                  </a:lnTo>
                  <a:lnTo>
                    <a:pt x="3" y="46"/>
                  </a:lnTo>
                  <a:lnTo>
                    <a:pt x="2" y="44"/>
                  </a:lnTo>
                  <a:lnTo>
                    <a:pt x="2" y="44"/>
                  </a:lnTo>
                  <a:lnTo>
                    <a:pt x="2" y="44"/>
                  </a:lnTo>
                  <a:lnTo>
                    <a:pt x="2" y="43"/>
                  </a:lnTo>
                  <a:lnTo>
                    <a:pt x="3" y="43"/>
                  </a:lnTo>
                  <a:lnTo>
                    <a:pt x="5" y="44"/>
                  </a:lnTo>
                  <a:lnTo>
                    <a:pt x="5" y="43"/>
                  </a:lnTo>
                  <a:lnTo>
                    <a:pt x="6" y="41"/>
                  </a:lnTo>
                  <a:lnTo>
                    <a:pt x="6" y="40"/>
                  </a:lnTo>
                  <a:lnTo>
                    <a:pt x="6" y="40"/>
                  </a:lnTo>
                  <a:lnTo>
                    <a:pt x="7" y="38"/>
                  </a:lnTo>
                  <a:lnTo>
                    <a:pt x="7" y="38"/>
                  </a:lnTo>
                  <a:lnTo>
                    <a:pt x="7" y="37"/>
                  </a:lnTo>
                  <a:lnTo>
                    <a:pt x="7" y="36"/>
                  </a:lnTo>
                  <a:lnTo>
                    <a:pt x="7" y="36"/>
                  </a:lnTo>
                  <a:lnTo>
                    <a:pt x="6" y="36"/>
                  </a:lnTo>
                  <a:lnTo>
                    <a:pt x="6" y="35"/>
                  </a:lnTo>
                  <a:lnTo>
                    <a:pt x="5" y="35"/>
                  </a:lnTo>
                  <a:lnTo>
                    <a:pt x="5" y="35"/>
                  </a:lnTo>
                  <a:lnTo>
                    <a:pt x="5" y="32"/>
                  </a:lnTo>
                  <a:lnTo>
                    <a:pt x="5" y="32"/>
                  </a:lnTo>
                  <a:lnTo>
                    <a:pt x="5" y="31"/>
                  </a:lnTo>
                  <a:lnTo>
                    <a:pt x="6" y="31"/>
                  </a:lnTo>
                  <a:lnTo>
                    <a:pt x="7" y="31"/>
                  </a:lnTo>
                  <a:lnTo>
                    <a:pt x="8" y="31"/>
                  </a:lnTo>
                  <a:lnTo>
                    <a:pt x="9" y="32"/>
                  </a:lnTo>
                  <a:lnTo>
                    <a:pt x="10" y="32"/>
                  </a:lnTo>
                  <a:lnTo>
                    <a:pt x="10" y="32"/>
                  </a:lnTo>
                  <a:lnTo>
                    <a:pt x="11" y="33"/>
                  </a:lnTo>
                  <a:lnTo>
                    <a:pt x="11" y="33"/>
                  </a:lnTo>
                  <a:lnTo>
                    <a:pt x="11" y="32"/>
                  </a:lnTo>
                  <a:lnTo>
                    <a:pt x="11" y="29"/>
                  </a:lnTo>
                  <a:lnTo>
                    <a:pt x="11" y="28"/>
                  </a:lnTo>
                  <a:lnTo>
                    <a:pt x="10" y="27"/>
                  </a:lnTo>
                  <a:lnTo>
                    <a:pt x="8" y="26"/>
                  </a:lnTo>
                  <a:lnTo>
                    <a:pt x="8" y="25"/>
                  </a:lnTo>
                  <a:lnTo>
                    <a:pt x="8" y="24"/>
                  </a:lnTo>
                  <a:lnTo>
                    <a:pt x="9" y="23"/>
                  </a:lnTo>
                  <a:lnTo>
                    <a:pt x="10" y="22"/>
                  </a:lnTo>
                  <a:lnTo>
                    <a:pt x="10" y="22"/>
                  </a:lnTo>
                  <a:lnTo>
                    <a:pt x="10" y="21"/>
                  </a:lnTo>
                  <a:lnTo>
                    <a:pt x="9" y="21"/>
                  </a:lnTo>
                  <a:lnTo>
                    <a:pt x="9" y="19"/>
                  </a:lnTo>
                  <a:lnTo>
                    <a:pt x="9" y="18"/>
                  </a:lnTo>
                  <a:lnTo>
                    <a:pt x="8" y="18"/>
                  </a:lnTo>
                  <a:lnTo>
                    <a:pt x="7" y="18"/>
                  </a:lnTo>
                  <a:lnTo>
                    <a:pt x="7" y="18"/>
                  </a:lnTo>
                  <a:lnTo>
                    <a:pt x="6" y="17"/>
                  </a:lnTo>
                  <a:lnTo>
                    <a:pt x="6" y="14"/>
                  </a:lnTo>
                  <a:lnTo>
                    <a:pt x="6" y="12"/>
                  </a:lnTo>
                  <a:lnTo>
                    <a:pt x="6" y="10"/>
                  </a:lnTo>
                  <a:lnTo>
                    <a:pt x="6" y="10"/>
                  </a:lnTo>
                  <a:lnTo>
                    <a:pt x="7" y="9"/>
                  </a:lnTo>
                  <a:lnTo>
                    <a:pt x="8" y="8"/>
                  </a:lnTo>
                  <a:lnTo>
                    <a:pt x="8" y="8"/>
                  </a:lnTo>
                  <a:lnTo>
                    <a:pt x="8" y="8"/>
                  </a:lnTo>
                  <a:lnTo>
                    <a:pt x="9" y="7"/>
                  </a:lnTo>
                  <a:lnTo>
                    <a:pt x="10" y="7"/>
                  </a:lnTo>
                  <a:lnTo>
                    <a:pt x="11" y="5"/>
                  </a:lnTo>
                  <a:lnTo>
                    <a:pt x="12" y="4"/>
                  </a:lnTo>
                  <a:lnTo>
                    <a:pt x="13" y="4"/>
                  </a:lnTo>
                  <a:lnTo>
                    <a:pt x="13" y="4"/>
                  </a:lnTo>
                  <a:lnTo>
                    <a:pt x="14" y="4"/>
                  </a:lnTo>
                  <a:lnTo>
                    <a:pt x="14" y="5"/>
                  </a:lnTo>
                  <a:lnTo>
                    <a:pt x="15" y="5"/>
                  </a:lnTo>
                  <a:lnTo>
                    <a:pt x="15" y="5"/>
                  </a:lnTo>
                  <a:lnTo>
                    <a:pt x="15" y="6"/>
                  </a:lnTo>
                  <a:lnTo>
                    <a:pt x="17" y="7"/>
                  </a:lnTo>
                  <a:lnTo>
                    <a:pt x="18" y="7"/>
                  </a:lnTo>
                  <a:lnTo>
                    <a:pt x="19" y="8"/>
                  </a:lnTo>
                  <a:lnTo>
                    <a:pt x="19" y="8"/>
                  </a:lnTo>
                  <a:lnTo>
                    <a:pt x="20" y="8"/>
                  </a:lnTo>
                  <a:lnTo>
                    <a:pt x="20" y="8"/>
                  </a:lnTo>
                  <a:lnTo>
                    <a:pt x="20" y="7"/>
                  </a:lnTo>
                  <a:lnTo>
                    <a:pt x="20" y="7"/>
                  </a:lnTo>
                  <a:lnTo>
                    <a:pt x="20" y="6"/>
                  </a:lnTo>
                  <a:lnTo>
                    <a:pt x="20" y="5"/>
                  </a:lnTo>
                  <a:lnTo>
                    <a:pt x="21" y="5"/>
                  </a:lnTo>
                  <a:lnTo>
                    <a:pt x="22" y="5"/>
                  </a:lnTo>
                  <a:lnTo>
                    <a:pt x="22" y="5"/>
                  </a:lnTo>
                  <a:lnTo>
                    <a:pt x="23" y="5"/>
                  </a:lnTo>
                  <a:lnTo>
                    <a:pt x="23" y="5"/>
                  </a:lnTo>
                  <a:lnTo>
                    <a:pt x="23" y="3"/>
                  </a:lnTo>
                  <a:lnTo>
                    <a:pt x="23" y="2"/>
                  </a:lnTo>
                  <a:lnTo>
                    <a:pt x="23" y="1"/>
                  </a:lnTo>
                  <a:lnTo>
                    <a:pt x="24" y="1"/>
                  </a:lnTo>
                  <a:lnTo>
                    <a:pt x="26" y="2"/>
                  </a:lnTo>
                  <a:lnTo>
                    <a:pt x="27" y="2"/>
                  </a:lnTo>
                  <a:lnTo>
                    <a:pt x="27" y="2"/>
                  </a:lnTo>
                  <a:lnTo>
                    <a:pt x="28" y="2"/>
                  </a:lnTo>
                  <a:lnTo>
                    <a:pt x="27" y="1"/>
                  </a:lnTo>
                  <a:lnTo>
                    <a:pt x="27" y="1"/>
                  </a:lnTo>
                  <a:lnTo>
                    <a:pt x="28" y="1"/>
                  </a:lnTo>
                  <a:lnTo>
                    <a:pt x="28" y="1"/>
                  </a:lnTo>
                  <a:lnTo>
                    <a:pt x="29" y="0"/>
                  </a:lnTo>
                  <a:lnTo>
                    <a:pt x="29" y="0"/>
                  </a:lnTo>
                  <a:lnTo>
                    <a:pt x="3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2" name="Freeform 1398"/>
            <p:cNvSpPr>
              <a:spLocks noEditPoints="1"/>
            </p:cNvSpPr>
            <p:nvPr/>
          </p:nvSpPr>
          <p:spPr bwMode="auto">
            <a:xfrm>
              <a:off x="4591050" y="682626"/>
              <a:ext cx="215900" cy="227013"/>
            </a:xfrm>
            <a:custGeom>
              <a:avLst/>
              <a:gdLst>
                <a:gd name="T0" fmla="*/ 104 w 136"/>
                <a:gd name="T1" fmla="*/ 124 h 143"/>
                <a:gd name="T2" fmla="*/ 101 w 136"/>
                <a:gd name="T3" fmla="*/ 135 h 143"/>
                <a:gd name="T4" fmla="*/ 101 w 136"/>
                <a:gd name="T5" fmla="*/ 141 h 143"/>
                <a:gd name="T6" fmla="*/ 92 w 136"/>
                <a:gd name="T7" fmla="*/ 139 h 143"/>
                <a:gd name="T8" fmla="*/ 78 w 136"/>
                <a:gd name="T9" fmla="*/ 132 h 143"/>
                <a:gd name="T10" fmla="*/ 70 w 136"/>
                <a:gd name="T11" fmla="*/ 126 h 143"/>
                <a:gd name="T12" fmla="*/ 76 w 136"/>
                <a:gd name="T13" fmla="*/ 124 h 143"/>
                <a:gd name="T14" fmla="*/ 86 w 136"/>
                <a:gd name="T15" fmla="*/ 125 h 143"/>
                <a:gd name="T16" fmla="*/ 100 w 136"/>
                <a:gd name="T17" fmla="*/ 123 h 143"/>
                <a:gd name="T18" fmla="*/ 22 w 136"/>
                <a:gd name="T19" fmla="*/ 111 h 143"/>
                <a:gd name="T20" fmla="*/ 83 w 136"/>
                <a:gd name="T21" fmla="*/ 87 h 143"/>
                <a:gd name="T22" fmla="*/ 21 w 136"/>
                <a:gd name="T23" fmla="*/ 83 h 143"/>
                <a:gd name="T24" fmla="*/ 37 w 136"/>
                <a:gd name="T25" fmla="*/ 95 h 143"/>
                <a:gd name="T26" fmla="*/ 32 w 136"/>
                <a:gd name="T27" fmla="*/ 108 h 143"/>
                <a:gd name="T28" fmla="*/ 25 w 136"/>
                <a:gd name="T29" fmla="*/ 111 h 143"/>
                <a:gd name="T30" fmla="*/ 24 w 136"/>
                <a:gd name="T31" fmla="*/ 101 h 143"/>
                <a:gd name="T32" fmla="*/ 22 w 136"/>
                <a:gd name="T33" fmla="*/ 96 h 143"/>
                <a:gd name="T34" fmla="*/ 19 w 136"/>
                <a:gd name="T35" fmla="*/ 85 h 143"/>
                <a:gd name="T36" fmla="*/ 31 w 136"/>
                <a:gd name="T37" fmla="*/ 82 h 143"/>
                <a:gd name="T38" fmla="*/ 36 w 136"/>
                <a:gd name="T39" fmla="*/ 84 h 143"/>
                <a:gd name="T40" fmla="*/ 42 w 136"/>
                <a:gd name="T41" fmla="*/ 60 h 143"/>
                <a:gd name="T42" fmla="*/ 60 w 136"/>
                <a:gd name="T43" fmla="*/ 2 h 143"/>
                <a:gd name="T44" fmla="*/ 74 w 136"/>
                <a:gd name="T45" fmla="*/ 8 h 143"/>
                <a:gd name="T46" fmla="*/ 74 w 136"/>
                <a:gd name="T47" fmla="*/ 13 h 143"/>
                <a:gd name="T48" fmla="*/ 75 w 136"/>
                <a:gd name="T49" fmla="*/ 16 h 143"/>
                <a:gd name="T50" fmla="*/ 78 w 136"/>
                <a:gd name="T51" fmla="*/ 21 h 143"/>
                <a:gd name="T52" fmla="*/ 69 w 136"/>
                <a:gd name="T53" fmla="*/ 21 h 143"/>
                <a:gd name="T54" fmla="*/ 62 w 136"/>
                <a:gd name="T55" fmla="*/ 26 h 143"/>
                <a:gd name="T56" fmla="*/ 63 w 136"/>
                <a:gd name="T57" fmla="*/ 36 h 143"/>
                <a:gd name="T58" fmla="*/ 82 w 136"/>
                <a:gd name="T59" fmla="*/ 58 h 143"/>
                <a:gd name="T60" fmla="*/ 109 w 136"/>
                <a:gd name="T61" fmla="*/ 72 h 143"/>
                <a:gd name="T62" fmla="*/ 130 w 136"/>
                <a:gd name="T63" fmla="*/ 89 h 143"/>
                <a:gd name="T64" fmla="*/ 129 w 136"/>
                <a:gd name="T65" fmla="*/ 94 h 143"/>
                <a:gd name="T66" fmla="*/ 115 w 136"/>
                <a:gd name="T67" fmla="*/ 96 h 143"/>
                <a:gd name="T68" fmla="*/ 120 w 136"/>
                <a:gd name="T69" fmla="*/ 112 h 143"/>
                <a:gd name="T70" fmla="*/ 107 w 136"/>
                <a:gd name="T71" fmla="*/ 126 h 143"/>
                <a:gd name="T72" fmla="*/ 111 w 136"/>
                <a:gd name="T73" fmla="*/ 115 h 143"/>
                <a:gd name="T74" fmla="*/ 100 w 136"/>
                <a:gd name="T75" fmla="*/ 97 h 143"/>
                <a:gd name="T76" fmla="*/ 91 w 136"/>
                <a:gd name="T77" fmla="*/ 89 h 143"/>
                <a:gd name="T78" fmla="*/ 85 w 136"/>
                <a:gd name="T79" fmla="*/ 87 h 143"/>
                <a:gd name="T80" fmla="*/ 74 w 136"/>
                <a:gd name="T81" fmla="*/ 81 h 143"/>
                <a:gd name="T82" fmla="*/ 52 w 136"/>
                <a:gd name="T83" fmla="*/ 64 h 143"/>
                <a:gd name="T84" fmla="*/ 47 w 136"/>
                <a:gd name="T85" fmla="*/ 58 h 143"/>
                <a:gd name="T86" fmla="*/ 41 w 136"/>
                <a:gd name="T87" fmla="*/ 45 h 143"/>
                <a:gd name="T88" fmla="*/ 16 w 136"/>
                <a:gd name="T89" fmla="*/ 44 h 143"/>
                <a:gd name="T90" fmla="*/ 12 w 136"/>
                <a:gd name="T91" fmla="*/ 41 h 143"/>
                <a:gd name="T92" fmla="*/ 3 w 136"/>
                <a:gd name="T93" fmla="*/ 36 h 143"/>
                <a:gd name="T94" fmla="*/ 3 w 136"/>
                <a:gd name="T95" fmla="*/ 31 h 143"/>
                <a:gd name="T96" fmla="*/ 4 w 136"/>
                <a:gd name="T97" fmla="*/ 26 h 143"/>
                <a:gd name="T98" fmla="*/ 2 w 136"/>
                <a:gd name="T99" fmla="*/ 19 h 143"/>
                <a:gd name="T100" fmla="*/ 10 w 136"/>
                <a:gd name="T101" fmla="*/ 16 h 143"/>
                <a:gd name="T102" fmla="*/ 17 w 136"/>
                <a:gd name="T103" fmla="*/ 11 h 143"/>
                <a:gd name="T104" fmla="*/ 24 w 136"/>
                <a:gd name="T105" fmla="*/ 15 h 143"/>
                <a:gd name="T106" fmla="*/ 26 w 136"/>
                <a:gd name="T107" fmla="*/ 15 h 143"/>
                <a:gd name="T108" fmla="*/ 30 w 136"/>
                <a:gd name="T109" fmla="*/ 10 h 143"/>
                <a:gd name="T110" fmla="*/ 37 w 136"/>
                <a:gd name="T111" fmla="*/ 13 h 143"/>
                <a:gd name="T112" fmla="*/ 38 w 136"/>
                <a:gd name="T113" fmla="*/ 6 h 143"/>
                <a:gd name="T114" fmla="*/ 41 w 136"/>
                <a:gd name="T115" fmla="*/ 3 h 143"/>
                <a:gd name="T116" fmla="*/ 49 w 136"/>
                <a:gd name="T117" fmla="*/ 2 h 143"/>
                <a:gd name="T118" fmla="*/ 60 w 136"/>
                <a:gd name="T119"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6" h="143">
                  <a:moveTo>
                    <a:pt x="66" y="142"/>
                  </a:moveTo>
                  <a:lnTo>
                    <a:pt x="65" y="142"/>
                  </a:lnTo>
                  <a:lnTo>
                    <a:pt x="65" y="142"/>
                  </a:lnTo>
                  <a:lnTo>
                    <a:pt x="65" y="141"/>
                  </a:lnTo>
                  <a:lnTo>
                    <a:pt x="65" y="141"/>
                  </a:lnTo>
                  <a:lnTo>
                    <a:pt x="66" y="141"/>
                  </a:lnTo>
                  <a:lnTo>
                    <a:pt x="66" y="142"/>
                  </a:lnTo>
                  <a:lnTo>
                    <a:pt x="66" y="142"/>
                  </a:lnTo>
                  <a:close/>
                  <a:moveTo>
                    <a:pt x="105" y="122"/>
                  </a:moveTo>
                  <a:lnTo>
                    <a:pt x="104" y="124"/>
                  </a:lnTo>
                  <a:lnTo>
                    <a:pt x="104" y="125"/>
                  </a:lnTo>
                  <a:lnTo>
                    <a:pt x="102" y="128"/>
                  </a:lnTo>
                  <a:lnTo>
                    <a:pt x="101" y="129"/>
                  </a:lnTo>
                  <a:lnTo>
                    <a:pt x="101" y="130"/>
                  </a:lnTo>
                  <a:lnTo>
                    <a:pt x="101" y="131"/>
                  </a:lnTo>
                  <a:lnTo>
                    <a:pt x="101" y="132"/>
                  </a:lnTo>
                  <a:lnTo>
                    <a:pt x="100" y="133"/>
                  </a:lnTo>
                  <a:lnTo>
                    <a:pt x="100" y="134"/>
                  </a:lnTo>
                  <a:lnTo>
                    <a:pt x="101" y="134"/>
                  </a:lnTo>
                  <a:lnTo>
                    <a:pt x="101" y="135"/>
                  </a:lnTo>
                  <a:lnTo>
                    <a:pt x="102" y="135"/>
                  </a:lnTo>
                  <a:lnTo>
                    <a:pt x="102" y="136"/>
                  </a:lnTo>
                  <a:lnTo>
                    <a:pt x="101" y="136"/>
                  </a:lnTo>
                  <a:lnTo>
                    <a:pt x="102" y="137"/>
                  </a:lnTo>
                  <a:lnTo>
                    <a:pt x="103" y="138"/>
                  </a:lnTo>
                  <a:lnTo>
                    <a:pt x="103" y="138"/>
                  </a:lnTo>
                  <a:lnTo>
                    <a:pt x="103" y="139"/>
                  </a:lnTo>
                  <a:lnTo>
                    <a:pt x="102" y="140"/>
                  </a:lnTo>
                  <a:lnTo>
                    <a:pt x="101" y="140"/>
                  </a:lnTo>
                  <a:lnTo>
                    <a:pt x="101" y="141"/>
                  </a:lnTo>
                  <a:lnTo>
                    <a:pt x="101" y="142"/>
                  </a:lnTo>
                  <a:lnTo>
                    <a:pt x="101" y="142"/>
                  </a:lnTo>
                  <a:lnTo>
                    <a:pt x="101" y="143"/>
                  </a:lnTo>
                  <a:lnTo>
                    <a:pt x="100" y="143"/>
                  </a:lnTo>
                  <a:lnTo>
                    <a:pt x="99" y="143"/>
                  </a:lnTo>
                  <a:lnTo>
                    <a:pt x="97" y="143"/>
                  </a:lnTo>
                  <a:lnTo>
                    <a:pt x="95" y="142"/>
                  </a:lnTo>
                  <a:lnTo>
                    <a:pt x="95" y="142"/>
                  </a:lnTo>
                  <a:lnTo>
                    <a:pt x="94" y="142"/>
                  </a:lnTo>
                  <a:lnTo>
                    <a:pt x="92" y="139"/>
                  </a:lnTo>
                  <a:lnTo>
                    <a:pt x="90" y="138"/>
                  </a:lnTo>
                  <a:lnTo>
                    <a:pt x="89" y="137"/>
                  </a:lnTo>
                  <a:lnTo>
                    <a:pt x="88" y="137"/>
                  </a:lnTo>
                  <a:lnTo>
                    <a:pt x="86" y="138"/>
                  </a:lnTo>
                  <a:lnTo>
                    <a:pt x="85" y="137"/>
                  </a:lnTo>
                  <a:lnTo>
                    <a:pt x="83" y="135"/>
                  </a:lnTo>
                  <a:lnTo>
                    <a:pt x="80" y="134"/>
                  </a:lnTo>
                  <a:lnTo>
                    <a:pt x="79" y="133"/>
                  </a:lnTo>
                  <a:lnTo>
                    <a:pt x="78" y="133"/>
                  </a:lnTo>
                  <a:lnTo>
                    <a:pt x="78" y="132"/>
                  </a:lnTo>
                  <a:lnTo>
                    <a:pt x="76" y="132"/>
                  </a:lnTo>
                  <a:lnTo>
                    <a:pt x="75" y="131"/>
                  </a:lnTo>
                  <a:lnTo>
                    <a:pt x="74" y="131"/>
                  </a:lnTo>
                  <a:lnTo>
                    <a:pt x="73" y="131"/>
                  </a:lnTo>
                  <a:lnTo>
                    <a:pt x="73" y="131"/>
                  </a:lnTo>
                  <a:lnTo>
                    <a:pt x="72" y="131"/>
                  </a:lnTo>
                  <a:lnTo>
                    <a:pt x="71" y="130"/>
                  </a:lnTo>
                  <a:lnTo>
                    <a:pt x="70" y="128"/>
                  </a:lnTo>
                  <a:lnTo>
                    <a:pt x="69" y="128"/>
                  </a:lnTo>
                  <a:lnTo>
                    <a:pt x="70" y="126"/>
                  </a:lnTo>
                  <a:lnTo>
                    <a:pt x="71" y="125"/>
                  </a:lnTo>
                  <a:lnTo>
                    <a:pt x="71" y="124"/>
                  </a:lnTo>
                  <a:lnTo>
                    <a:pt x="72" y="124"/>
                  </a:lnTo>
                  <a:lnTo>
                    <a:pt x="72" y="123"/>
                  </a:lnTo>
                  <a:lnTo>
                    <a:pt x="73" y="123"/>
                  </a:lnTo>
                  <a:lnTo>
                    <a:pt x="74" y="125"/>
                  </a:lnTo>
                  <a:lnTo>
                    <a:pt x="75" y="125"/>
                  </a:lnTo>
                  <a:lnTo>
                    <a:pt x="75" y="125"/>
                  </a:lnTo>
                  <a:lnTo>
                    <a:pt x="76" y="124"/>
                  </a:lnTo>
                  <a:lnTo>
                    <a:pt x="76" y="124"/>
                  </a:lnTo>
                  <a:lnTo>
                    <a:pt x="77" y="123"/>
                  </a:lnTo>
                  <a:lnTo>
                    <a:pt x="79" y="123"/>
                  </a:lnTo>
                  <a:lnTo>
                    <a:pt x="79" y="123"/>
                  </a:lnTo>
                  <a:lnTo>
                    <a:pt x="80" y="124"/>
                  </a:lnTo>
                  <a:lnTo>
                    <a:pt x="80" y="124"/>
                  </a:lnTo>
                  <a:lnTo>
                    <a:pt x="81" y="124"/>
                  </a:lnTo>
                  <a:lnTo>
                    <a:pt x="83" y="125"/>
                  </a:lnTo>
                  <a:lnTo>
                    <a:pt x="84" y="126"/>
                  </a:lnTo>
                  <a:lnTo>
                    <a:pt x="84" y="126"/>
                  </a:lnTo>
                  <a:lnTo>
                    <a:pt x="86" y="125"/>
                  </a:lnTo>
                  <a:lnTo>
                    <a:pt x="87" y="125"/>
                  </a:lnTo>
                  <a:lnTo>
                    <a:pt x="90" y="125"/>
                  </a:lnTo>
                  <a:lnTo>
                    <a:pt x="91" y="125"/>
                  </a:lnTo>
                  <a:lnTo>
                    <a:pt x="92" y="125"/>
                  </a:lnTo>
                  <a:lnTo>
                    <a:pt x="95" y="124"/>
                  </a:lnTo>
                  <a:lnTo>
                    <a:pt x="96" y="123"/>
                  </a:lnTo>
                  <a:lnTo>
                    <a:pt x="96" y="123"/>
                  </a:lnTo>
                  <a:lnTo>
                    <a:pt x="97" y="123"/>
                  </a:lnTo>
                  <a:lnTo>
                    <a:pt x="98" y="123"/>
                  </a:lnTo>
                  <a:lnTo>
                    <a:pt x="100" y="123"/>
                  </a:lnTo>
                  <a:lnTo>
                    <a:pt x="101" y="123"/>
                  </a:lnTo>
                  <a:lnTo>
                    <a:pt x="101" y="123"/>
                  </a:lnTo>
                  <a:lnTo>
                    <a:pt x="102" y="122"/>
                  </a:lnTo>
                  <a:lnTo>
                    <a:pt x="102" y="122"/>
                  </a:lnTo>
                  <a:lnTo>
                    <a:pt x="104" y="121"/>
                  </a:lnTo>
                  <a:lnTo>
                    <a:pt x="105" y="121"/>
                  </a:lnTo>
                  <a:lnTo>
                    <a:pt x="106" y="122"/>
                  </a:lnTo>
                  <a:lnTo>
                    <a:pt x="105" y="122"/>
                  </a:lnTo>
                  <a:close/>
                  <a:moveTo>
                    <a:pt x="24" y="110"/>
                  </a:moveTo>
                  <a:lnTo>
                    <a:pt x="22" y="111"/>
                  </a:lnTo>
                  <a:lnTo>
                    <a:pt x="22" y="110"/>
                  </a:lnTo>
                  <a:lnTo>
                    <a:pt x="22" y="110"/>
                  </a:lnTo>
                  <a:lnTo>
                    <a:pt x="22" y="109"/>
                  </a:lnTo>
                  <a:lnTo>
                    <a:pt x="24" y="110"/>
                  </a:lnTo>
                  <a:lnTo>
                    <a:pt x="24" y="110"/>
                  </a:lnTo>
                  <a:close/>
                  <a:moveTo>
                    <a:pt x="84" y="88"/>
                  </a:moveTo>
                  <a:lnTo>
                    <a:pt x="84" y="88"/>
                  </a:lnTo>
                  <a:lnTo>
                    <a:pt x="83" y="88"/>
                  </a:lnTo>
                  <a:lnTo>
                    <a:pt x="83" y="88"/>
                  </a:lnTo>
                  <a:lnTo>
                    <a:pt x="83" y="87"/>
                  </a:lnTo>
                  <a:lnTo>
                    <a:pt x="84" y="88"/>
                  </a:lnTo>
                  <a:lnTo>
                    <a:pt x="84" y="88"/>
                  </a:lnTo>
                  <a:lnTo>
                    <a:pt x="84" y="88"/>
                  </a:lnTo>
                  <a:close/>
                  <a:moveTo>
                    <a:pt x="20" y="84"/>
                  </a:moveTo>
                  <a:lnTo>
                    <a:pt x="20" y="84"/>
                  </a:lnTo>
                  <a:lnTo>
                    <a:pt x="19" y="84"/>
                  </a:lnTo>
                  <a:lnTo>
                    <a:pt x="19" y="84"/>
                  </a:lnTo>
                  <a:lnTo>
                    <a:pt x="20" y="83"/>
                  </a:lnTo>
                  <a:lnTo>
                    <a:pt x="20" y="83"/>
                  </a:lnTo>
                  <a:lnTo>
                    <a:pt x="21" y="83"/>
                  </a:lnTo>
                  <a:lnTo>
                    <a:pt x="20" y="83"/>
                  </a:lnTo>
                  <a:lnTo>
                    <a:pt x="20" y="84"/>
                  </a:lnTo>
                  <a:close/>
                  <a:moveTo>
                    <a:pt x="36" y="86"/>
                  </a:moveTo>
                  <a:lnTo>
                    <a:pt x="36" y="87"/>
                  </a:lnTo>
                  <a:lnTo>
                    <a:pt x="38" y="90"/>
                  </a:lnTo>
                  <a:lnTo>
                    <a:pt x="38" y="91"/>
                  </a:lnTo>
                  <a:lnTo>
                    <a:pt x="38" y="92"/>
                  </a:lnTo>
                  <a:lnTo>
                    <a:pt x="37" y="92"/>
                  </a:lnTo>
                  <a:lnTo>
                    <a:pt x="36" y="94"/>
                  </a:lnTo>
                  <a:lnTo>
                    <a:pt x="37" y="95"/>
                  </a:lnTo>
                  <a:lnTo>
                    <a:pt x="37" y="96"/>
                  </a:lnTo>
                  <a:lnTo>
                    <a:pt x="37" y="97"/>
                  </a:lnTo>
                  <a:lnTo>
                    <a:pt x="37" y="99"/>
                  </a:lnTo>
                  <a:lnTo>
                    <a:pt x="36" y="106"/>
                  </a:lnTo>
                  <a:lnTo>
                    <a:pt x="36" y="108"/>
                  </a:lnTo>
                  <a:lnTo>
                    <a:pt x="36" y="109"/>
                  </a:lnTo>
                  <a:lnTo>
                    <a:pt x="35" y="109"/>
                  </a:lnTo>
                  <a:lnTo>
                    <a:pt x="34" y="109"/>
                  </a:lnTo>
                  <a:lnTo>
                    <a:pt x="33" y="108"/>
                  </a:lnTo>
                  <a:lnTo>
                    <a:pt x="32" y="108"/>
                  </a:lnTo>
                  <a:lnTo>
                    <a:pt x="31" y="108"/>
                  </a:lnTo>
                  <a:lnTo>
                    <a:pt x="31" y="108"/>
                  </a:lnTo>
                  <a:lnTo>
                    <a:pt x="30" y="108"/>
                  </a:lnTo>
                  <a:lnTo>
                    <a:pt x="30" y="110"/>
                  </a:lnTo>
                  <a:lnTo>
                    <a:pt x="29" y="111"/>
                  </a:lnTo>
                  <a:lnTo>
                    <a:pt x="29" y="112"/>
                  </a:lnTo>
                  <a:lnTo>
                    <a:pt x="28" y="112"/>
                  </a:lnTo>
                  <a:lnTo>
                    <a:pt x="27" y="112"/>
                  </a:lnTo>
                  <a:lnTo>
                    <a:pt x="26" y="112"/>
                  </a:lnTo>
                  <a:lnTo>
                    <a:pt x="25" y="111"/>
                  </a:lnTo>
                  <a:lnTo>
                    <a:pt x="25" y="111"/>
                  </a:lnTo>
                  <a:lnTo>
                    <a:pt x="24" y="110"/>
                  </a:lnTo>
                  <a:lnTo>
                    <a:pt x="22" y="108"/>
                  </a:lnTo>
                  <a:lnTo>
                    <a:pt x="22" y="107"/>
                  </a:lnTo>
                  <a:lnTo>
                    <a:pt x="22" y="105"/>
                  </a:lnTo>
                  <a:lnTo>
                    <a:pt x="22" y="104"/>
                  </a:lnTo>
                  <a:lnTo>
                    <a:pt x="22" y="103"/>
                  </a:lnTo>
                  <a:lnTo>
                    <a:pt x="24" y="102"/>
                  </a:lnTo>
                  <a:lnTo>
                    <a:pt x="22" y="101"/>
                  </a:lnTo>
                  <a:lnTo>
                    <a:pt x="24" y="101"/>
                  </a:lnTo>
                  <a:lnTo>
                    <a:pt x="24" y="101"/>
                  </a:lnTo>
                  <a:lnTo>
                    <a:pt x="24" y="101"/>
                  </a:lnTo>
                  <a:lnTo>
                    <a:pt x="24" y="101"/>
                  </a:lnTo>
                  <a:lnTo>
                    <a:pt x="24" y="100"/>
                  </a:lnTo>
                  <a:lnTo>
                    <a:pt x="24" y="99"/>
                  </a:lnTo>
                  <a:lnTo>
                    <a:pt x="22" y="99"/>
                  </a:lnTo>
                  <a:lnTo>
                    <a:pt x="22" y="98"/>
                  </a:lnTo>
                  <a:lnTo>
                    <a:pt x="22" y="97"/>
                  </a:lnTo>
                  <a:lnTo>
                    <a:pt x="22" y="96"/>
                  </a:lnTo>
                  <a:lnTo>
                    <a:pt x="22" y="96"/>
                  </a:lnTo>
                  <a:lnTo>
                    <a:pt x="22" y="94"/>
                  </a:lnTo>
                  <a:lnTo>
                    <a:pt x="22" y="93"/>
                  </a:lnTo>
                  <a:lnTo>
                    <a:pt x="21" y="92"/>
                  </a:lnTo>
                  <a:lnTo>
                    <a:pt x="21" y="91"/>
                  </a:lnTo>
                  <a:lnTo>
                    <a:pt x="20" y="90"/>
                  </a:lnTo>
                  <a:lnTo>
                    <a:pt x="20" y="89"/>
                  </a:lnTo>
                  <a:lnTo>
                    <a:pt x="19" y="89"/>
                  </a:lnTo>
                  <a:lnTo>
                    <a:pt x="19" y="87"/>
                  </a:lnTo>
                  <a:lnTo>
                    <a:pt x="19" y="86"/>
                  </a:lnTo>
                  <a:lnTo>
                    <a:pt x="19" y="85"/>
                  </a:lnTo>
                  <a:lnTo>
                    <a:pt x="20" y="85"/>
                  </a:lnTo>
                  <a:lnTo>
                    <a:pt x="20" y="86"/>
                  </a:lnTo>
                  <a:lnTo>
                    <a:pt x="21" y="86"/>
                  </a:lnTo>
                  <a:lnTo>
                    <a:pt x="22" y="86"/>
                  </a:lnTo>
                  <a:lnTo>
                    <a:pt x="24" y="86"/>
                  </a:lnTo>
                  <a:lnTo>
                    <a:pt x="26" y="86"/>
                  </a:lnTo>
                  <a:lnTo>
                    <a:pt x="27" y="85"/>
                  </a:lnTo>
                  <a:lnTo>
                    <a:pt x="29" y="83"/>
                  </a:lnTo>
                  <a:lnTo>
                    <a:pt x="30" y="82"/>
                  </a:lnTo>
                  <a:lnTo>
                    <a:pt x="31" y="82"/>
                  </a:lnTo>
                  <a:lnTo>
                    <a:pt x="31" y="81"/>
                  </a:lnTo>
                  <a:lnTo>
                    <a:pt x="31" y="81"/>
                  </a:lnTo>
                  <a:lnTo>
                    <a:pt x="32" y="81"/>
                  </a:lnTo>
                  <a:lnTo>
                    <a:pt x="33" y="82"/>
                  </a:lnTo>
                  <a:lnTo>
                    <a:pt x="34" y="82"/>
                  </a:lnTo>
                  <a:lnTo>
                    <a:pt x="34" y="83"/>
                  </a:lnTo>
                  <a:lnTo>
                    <a:pt x="35" y="83"/>
                  </a:lnTo>
                  <a:lnTo>
                    <a:pt x="35" y="84"/>
                  </a:lnTo>
                  <a:lnTo>
                    <a:pt x="36" y="84"/>
                  </a:lnTo>
                  <a:lnTo>
                    <a:pt x="36" y="84"/>
                  </a:lnTo>
                  <a:lnTo>
                    <a:pt x="35" y="84"/>
                  </a:lnTo>
                  <a:lnTo>
                    <a:pt x="35" y="85"/>
                  </a:lnTo>
                  <a:lnTo>
                    <a:pt x="35" y="85"/>
                  </a:lnTo>
                  <a:lnTo>
                    <a:pt x="36" y="86"/>
                  </a:lnTo>
                  <a:close/>
                  <a:moveTo>
                    <a:pt x="43" y="58"/>
                  </a:moveTo>
                  <a:lnTo>
                    <a:pt x="43" y="59"/>
                  </a:lnTo>
                  <a:lnTo>
                    <a:pt x="43" y="59"/>
                  </a:lnTo>
                  <a:lnTo>
                    <a:pt x="43" y="59"/>
                  </a:lnTo>
                  <a:lnTo>
                    <a:pt x="43" y="60"/>
                  </a:lnTo>
                  <a:lnTo>
                    <a:pt x="42" y="60"/>
                  </a:lnTo>
                  <a:lnTo>
                    <a:pt x="41" y="60"/>
                  </a:lnTo>
                  <a:lnTo>
                    <a:pt x="40" y="60"/>
                  </a:lnTo>
                  <a:lnTo>
                    <a:pt x="40" y="59"/>
                  </a:lnTo>
                  <a:lnTo>
                    <a:pt x="40" y="59"/>
                  </a:lnTo>
                  <a:lnTo>
                    <a:pt x="41" y="59"/>
                  </a:lnTo>
                  <a:lnTo>
                    <a:pt x="42" y="59"/>
                  </a:lnTo>
                  <a:lnTo>
                    <a:pt x="43" y="59"/>
                  </a:lnTo>
                  <a:lnTo>
                    <a:pt x="43" y="58"/>
                  </a:lnTo>
                  <a:close/>
                  <a:moveTo>
                    <a:pt x="60" y="2"/>
                  </a:moveTo>
                  <a:lnTo>
                    <a:pt x="60" y="2"/>
                  </a:lnTo>
                  <a:lnTo>
                    <a:pt x="61" y="4"/>
                  </a:lnTo>
                  <a:lnTo>
                    <a:pt x="62" y="5"/>
                  </a:lnTo>
                  <a:lnTo>
                    <a:pt x="62" y="5"/>
                  </a:lnTo>
                  <a:lnTo>
                    <a:pt x="63" y="6"/>
                  </a:lnTo>
                  <a:lnTo>
                    <a:pt x="65" y="6"/>
                  </a:lnTo>
                  <a:lnTo>
                    <a:pt x="66" y="6"/>
                  </a:lnTo>
                  <a:lnTo>
                    <a:pt x="67" y="6"/>
                  </a:lnTo>
                  <a:lnTo>
                    <a:pt x="71" y="8"/>
                  </a:lnTo>
                  <a:lnTo>
                    <a:pt x="73" y="8"/>
                  </a:lnTo>
                  <a:lnTo>
                    <a:pt x="74" y="8"/>
                  </a:lnTo>
                  <a:lnTo>
                    <a:pt x="76" y="9"/>
                  </a:lnTo>
                  <a:lnTo>
                    <a:pt x="76" y="9"/>
                  </a:lnTo>
                  <a:lnTo>
                    <a:pt x="76" y="10"/>
                  </a:lnTo>
                  <a:lnTo>
                    <a:pt x="75" y="10"/>
                  </a:lnTo>
                  <a:lnTo>
                    <a:pt x="74" y="11"/>
                  </a:lnTo>
                  <a:lnTo>
                    <a:pt x="73" y="11"/>
                  </a:lnTo>
                  <a:lnTo>
                    <a:pt x="73" y="12"/>
                  </a:lnTo>
                  <a:lnTo>
                    <a:pt x="74" y="13"/>
                  </a:lnTo>
                  <a:lnTo>
                    <a:pt x="74" y="13"/>
                  </a:lnTo>
                  <a:lnTo>
                    <a:pt x="74" y="13"/>
                  </a:lnTo>
                  <a:lnTo>
                    <a:pt x="75" y="13"/>
                  </a:lnTo>
                  <a:lnTo>
                    <a:pt x="75" y="13"/>
                  </a:lnTo>
                  <a:lnTo>
                    <a:pt x="76" y="13"/>
                  </a:lnTo>
                  <a:lnTo>
                    <a:pt x="76" y="14"/>
                  </a:lnTo>
                  <a:lnTo>
                    <a:pt x="76" y="14"/>
                  </a:lnTo>
                  <a:lnTo>
                    <a:pt x="75" y="14"/>
                  </a:lnTo>
                  <a:lnTo>
                    <a:pt x="75" y="15"/>
                  </a:lnTo>
                  <a:lnTo>
                    <a:pt x="75" y="16"/>
                  </a:lnTo>
                  <a:lnTo>
                    <a:pt x="75" y="16"/>
                  </a:lnTo>
                  <a:lnTo>
                    <a:pt x="75" y="16"/>
                  </a:lnTo>
                  <a:lnTo>
                    <a:pt x="76" y="16"/>
                  </a:lnTo>
                  <a:lnTo>
                    <a:pt x="76" y="16"/>
                  </a:lnTo>
                  <a:lnTo>
                    <a:pt x="76" y="18"/>
                  </a:lnTo>
                  <a:lnTo>
                    <a:pt x="76" y="18"/>
                  </a:lnTo>
                  <a:lnTo>
                    <a:pt x="77" y="18"/>
                  </a:lnTo>
                  <a:lnTo>
                    <a:pt x="77" y="19"/>
                  </a:lnTo>
                  <a:lnTo>
                    <a:pt x="79" y="20"/>
                  </a:lnTo>
                  <a:lnTo>
                    <a:pt x="79" y="21"/>
                  </a:lnTo>
                  <a:lnTo>
                    <a:pt x="79" y="21"/>
                  </a:lnTo>
                  <a:lnTo>
                    <a:pt x="78" y="21"/>
                  </a:lnTo>
                  <a:lnTo>
                    <a:pt x="78" y="21"/>
                  </a:lnTo>
                  <a:lnTo>
                    <a:pt x="78" y="21"/>
                  </a:lnTo>
                  <a:lnTo>
                    <a:pt x="76" y="19"/>
                  </a:lnTo>
                  <a:lnTo>
                    <a:pt x="76" y="19"/>
                  </a:lnTo>
                  <a:lnTo>
                    <a:pt x="75" y="19"/>
                  </a:lnTo>
                  <a:lnTo>
                    <a:pt x="72" y="19"/>
                  </a:lnTo>
                  <a:lnTo>
                    <a:pt x="71" y="19"/>
                  </a:lnTo>
                  <a:lnTo>
                    <a:pt x="71" y="20"/>
                  </a:lnTo>
                  <a:lnTo>
                    <a:pt x="70" y="20"/>
                  </a:lnTo>
                  <a:lnTo>
                    <a:pt x="69" y="21"/>
                  </a:lnTo>
                  <a:lnTo>
                    <a:pt x="67" y="22"/>
                  </a:lnTo>
                  <a:lnTo>
                    <a:pt x="66" y="22"/>
                  </a:lnTo>
                  <a:lnTo>
                    <a:pt x="65" y="23"/>
                  </a:lnTo>
                  <a:lnTo>
                    <a:pt x="64" y="23"/>
                  </a:lnTo>
                  <a:lnTo>
                    <a:pt x="65" y="22"/>
                  </a:lnTo>
                  <a:lnTo>
                    <a:pt x="65" y="22"/>
                  </a:lnTo>
                  <a:lnTo>
                    <a:pt x="63" y="22"/>
                  </a:lnTo>
                  <a:lnTo>
                    <a:pt x="62" y="23"/>
                  </a:lnTo>
                  <a:lnTo>
                    <a:pt x="62" y="24"/>
                  </a:lnTo>
                  <a:lnTo>
                    <a:pt x="62" y="26"/>
                  </a:lnTo>
                  <a:lnTo>
                    <a:pt x="63" y="26"/>
                  </a:lnTo>
                  <a:lnTo>
                    <a:pt x="64" y="28"/>
                  </a:lnTo>
                  <a:lnTo>
                    <a:pt x="65" y="29"/>
                  </a:lnTo>
                  <a:lnTo>
                    <a:pt x="65" y="30"/>
                  </a:lnTo>
                  <a:lnTo>
                    <a:pt x="65" y="31"/>
                  </a:lnTo>
                  <a:lnTo>
                    <a:pt x="64" y="32"/>
                  </a:lnTo>
                  <a:lnTo>
                    <a:pt x="63" y="31"/>
                  </a:lnTo>
                  <a:lnTo>
                    <a:pt x="63" y="31"/>
                  </a:lnTo>
                  <a:lnTo>
                    <a:pt x="63" y="33"/>
                  </a:lnTo>
                  <a:lnTo>
                    <a:pt x="63" y="36"/>
                  </a:lnTo>
                  <a:lnTo>
                    <a:pt x="65" y="39"/>
                  </a:lnTo>
                  <a:lnTo>
                    <a:pt x="66" y="40"/>
                  </a:lnTo>
                  <a:lnTo>
                    <a:pt x="68" y="43"/>
                  </a:lnTo>
                  <a:lnTo>
                    <a:pt x="70" y="44"/>
                  </a:lnTo>
                  <a:lnTo>
                    <a:pt x="75" y="47"/>
                  </a:lnTo>
                  <a:lnTo>
                    <a:pt x="77" y="48"/>
                  </a:lnTo>
                  <a:lnTo>
                    <a:pt x="78" y="49"/>
                  </a:lnTo>
                  <a:lnTo>
                    <a:pt x="79" y="51"/>
                  </a:lnTo>
                  <a:lnTo>
                    <a:pt x="81" y="54"/>
                  </a:lnTo>
                  <a:lnTo>
                    <a:pt x="82" y="58"/>
                  </a:lnTo>
                  <a:lnTo>
                    <a:pt x="83" y="61"/>
                  </a:lnTo>
                  <a:lnTo>
                    <a:pt x="85" y="63"/>
                  </a:lnTo>
                  <a:lnTo>
                    <a:pt x="89" y="67"/>
                  </a:lnTo>
                  <a:lnTo>
                    <a:pt x="94" y="69"/>
                  </a:lnTo>
                  <a:lnTo>
                    <a:pt x="97" y="71"/>
                  </a:lnTo>
                  <a:lnTo>
                    <a:pt x="100" y="71"/>
                  </a:lnTo>
                  <a:lnTo>
                    <a:pt x="106" y="71"/>
                  </a:lnTo>
                  <a:lnTo>
                    <a:pt x="107" y="71"/>
                  </a:lnTo>
                  <a:lnTo>
                    <a:pt x="108" y="71"/>
                  </a:lnTo>
                  <a:lnTo>
                    <a:pt x="109" y="72"/>
                  </a:lnTo>
                  <a:lnTo>
                    <a:pt x="108" y="73"/>
                  </a:lnTo>
                  <a:lnTo>
                    <a:pt x="107" y="74"/>
                  </a:lnTo>
                  <a:lnTo>
                    <a:pt x="106" y="75"/>
                  </a:lnTo>
                  <a:lnTo>
                    <a:pt x="106" y="76"/>
                  </a:lnTo>
                  <a:lnTo>
                    <a:pt x="107" y="78"/>
                  </a:lnTo>
                  <a:lnTo>
                    <a:pt x="113" y="81"/>
                  </a:lnTo>
                  <a:lnTo>
                    <a:pt x="119" y="83"/>
                  </a:lnTo>
                  <a:lnTo>
                    <a:pt x="121" y="84"/>
                  </a:lnTo>
                  <a:lnTo>
                    <a:pt x="124" y="86"/>
                  </a:lnTo>
                  <a:lnTo>
                    <a:pt x="130" y="89"/>
                  </a:lnTo>
                  <a:lnTo>
                    <a:pt x="131" y="90"/>
                  </a:lnTo>
                  <a:lnTo>
                    <a:pt x="134" y="93"/>
                  </a:lnTo>
                  <a:lnTo>
                    <a:pt x="136" y="95"/>
                  </a:lnTo>
                  <a:lnTo>
                    <a:pt x="136" y="96"/>
                  </a:lnTo>
                  <a:lnTo>
                    <a:pt x="136" y="98"/>
                  </a:lnTo>
                  <a:lnTo>
                    <a:pt x="136" y="99"/>
                  </a:lnTo>
                  <a:lnTo>
                    <a:pt x="135" y="100"/>
                  </a:lnTo>
                  <a:lnTo>
                    <a:pt x="134" y="100"/>
                  </a:lnTo>
                  <a:lnTo>
                    <a:pt x="132" y="98"/>
                  </a:lnTo>
                  <a:lnTo>
                    <a:pt x="129" y="94"/>
                  </a:lnTo>
                  <a:lnTo>
                    <a:pt x="124" y="93"/>
                  </a:lnTo>
                  <a:lnTo>
                    <a:pt x="123" y="93"/>
                  </a:lnTo>
                  <a:lnTo>
                    <a:pt x="122" y="92"/>
                  </a:lnTo>
                  <a:lnTo>
                    <a:pt x="121" y="92"/>
                  </a:lnTo>
                  <a:lnTo>
                    <a:pt x="121" y="91"/>
                  </a:lnTo>
                  <a:lnTo>
                    <a:pt x="121" y="91"/>
                  </a:lnTo>
                  <a:lnTo>
                    <a:pt x="119" y="91"/>
                  </a:lnTo>
                  <a:lnTo>
                    <a:pt x="118" y="91"/>
                  </a:lnTo>
                  <a:lnTo>
                    <a:pt x="117" y="93"/>
                  </a:lnTo>
                  <a:lnTo>
                    <a:pt x="115" y="96"/>
                  </a:lnTo>
                  <a:lnTo>
                    <a:pt x="114" y="99"/>
                  </a:lnTo>
                  <a:lnTo>
                    <a:pt x="114" y="101"/>
                  </a:lnTo>
                  <a:lnTo>
                    <a:pt x="115" y="102"/>
                  </a:lnTo>
                  <a:lnTo>
                    <a:pt x="118" y="103"/>
                  </a:lnTo>
                  <a:lnTo>
                    <a:pt x="120" y="105"/>
                  </a:lnTo>
                  <a:lnTo>
                    <a:pt x="121" y="106"/>
                  </a:lnTo>
                  <a:lnTo>
                    <a:pt x="121" y="109"/>
                  </a:lnTo>
                  <a:lnTo>
                    <a:pt x="122" y="111"/>
                  </a:lnTo>
                  <a:lnTo>
                    <a:pt x="121" y="112"/>
                  </a:lnTo>
                  <a:lnTo>
                    <a:pt x="120" y="112"/>
                  </a:lnTo>
                  <a:lnTo>
                    <a:pt x="117" y="112"/>
                  </a:lnTo>
                  <a:lnTo>
                    <a:pt x="116" y="115"/>
                  </a:lnTo>
                  <a:lnTo>
                    <a:pt x="116" y="116"/>
                  </a:lnTo>
                  <a:lnTo>
                    <a:pt x="116" y="119"/>
                  </a:lnTo>
                  <a:lnTo>
                    <a:pt x="116" y="120"/>
                  </a:lnTo>
                  <a:lnTo>
                    <a:pt x="113" y="122"/>
                  </a:lnTo>
                  <a:lnTo>
                    <a:pt x="111" y="124"/>
                  </a:lnTo>
                  <a:lnTo>
                    <a:pt x="111" y="125"/>
                  </a:lnTo>
                  <a:lnTo>
                    <a:pt x="111" y="126"/>
                  </a:lnTo>
                  <a:lnTo>
                    <a:pt x="107" y="126"/>
                  </a:lnTo>
                  <a:lnTo>
                    <a:pt x="106" y="125"/>
                  </a:lnTo>
                  <a:lnTo>
                    <a:pt x="106" y="123"/>
                  </a:lnTo>
                  <a:lnTo>
                    <a:pt x="106" y="122"/>
                  </a:lnTo>
                  <a:lnTo>
                    <a:pt x="108" y="121"/>
                  </a:lnTo>
                  <a:lnTo>
                    <a:pt x="108" y="119"/>
                  </a:lnTo>
                  <a:lnTo>
                    <a:pt x="108" y="117"/>
                  </a:lnTo>
                  <a:lnTo>
                    <a:pt x="109" y="116"/>
                  </a:lnTo>
                  <a:lnTo>
                    <a:pt x="109" y="116"/>
                  </a:lnTo>
                  <a:lnTo>
                    <a:pt x="110" y="115"/>
                  </a:lnTo>
                  <a:lnTo>
                    <a:pt x="111" y="115"/>
                  </a:lnTo>
                  <a:lnTo>
                    <a:pt x="111" y="112"/>
                  </a:lnTo>
                  <a:lnTo>
                    <a:pt x="110" y="111"/>
                  </a:lnTo>
                  <a:lnTo>
                    <a:pt x="110" y="109"/>
                  </a:lnTo>
                  <a:lnTo>
                    <a:pt x="109" y="106"/>
                  </a:lnTo>
                  <a:lnTo>
                    <a:pt x="107" y="103"/>
                  </a:lnTo>
                  <a:lnTo>
                    <a:pt x="106" y="99"/>
                  </a:lnTo>
                  <a:lnTo>
                    <a:pt x="105" y="98"/>
                  </a:lnTo>
                  <a:lnTo>
                    <a:pt x="104" y="97"/>
                  </a:lnTo>
                  <a:lnTo>
                    <a:pt x="101" y="97"/>
                  </a:lnTo>
                  <a:lnTo>
                    <a:pt x="100" y="97"/>
                  </a:lnTo>
                  <a:lnTo>
                    <a:pt x="96" y="94"/>
                  </a:lnTo>
                  <a:lnTo>
                    <a:pt x="96" y="94"/>
                  </a:lnTo>
                  <a:lnTo>
                    <a:pt x="96" y="93"/>
                  </a:lnTo>
                  <a:lnTo>
                    <a:pt x="97" y="92"/>
                  </a:lnTo>
                  <a:lnTo>
                    <a:pt x="96" y="91"/>
                  </a:lnTo>
                  <a:lnTo>
                    <a:pt x="96" y="90"/>
                  </a:lnTo>
                  <a:lnTo>
                    <a:pt x="95" y="89"/>
                  </a:lnTo>
                  <a:lnTo>
                    <a:pt x="94" y="89"/>
                  </a:lnTo>
                  <a:lnTo>
                    <a:pt x="91" y="89"/>
                  </a:lnTo>
                  <a:lnTo>
                    <a:pt x="91" y="89"/>
                  </a:lnTo>
                  <a:lnTo>
                    <a:pt x="90" y="89"/>
                  </a:lnTo>
                  <a:lnTo>
                    <a:pt x="89" y="89"/>
                  </a:lnTo>
                  <a:lnTo>
                    <a:pt x="89" y="90"/>
                  </a:lnTo>
                  <a:lnTo>
                    <a:pt x="90" y="88"/>
                  </a:lnTo>
                  <a:lnTo>
                    <a:pt x="89" y="87"/>
                  </a:lnTo>
                  <a:lnTo>
                    <a:pt x="88" y="87"/>
                  </a:lnTo>
                  <a:lnTo>
                    <a:pt x="86" y="87"/>
                  </a:lnTo>
                  <a:lnTo>
                    <a:pt x="86" y="86"/>
                  </a:lnTo>
                  <a:lnTo>
                    <a:pt x="85" y="87"/>
                  </a:lnTo>
                  <a:lnTo>
                    <a:pt x="85" y="87"/>
                  </a:lnTo>
                  <a:lnTo>
                    <a:pt x="85" y="86"/>
                  </a:lnTo>
                  <a:lnTo>
                    <a:pt x="83" y="82"/>
                  </a:lnTo>
                  <a:lnTo>
                    <a:pt x="81" y="81"/>
                  </a:lnTo>
                  <a:lnTo>
                    <a:pt x="81" y="81"/>
                  </a:lnTo>
                  <a:lnTo>
                    <a:pt x="79" y="81"/>
                  </a:lnTo>
                  <a:lnTo>
                    <a:pt x="77" y="80"/>
                  </a:lnTo>
                  <a:lnTo>
                    <a:pt x="76" y="80"/>
                  </a:lnTo>
                  <a:lnTo>
                    <a:pt x="75" y="80"/>
                  </a:lnTo>
                  <a:lnTo>
                    <a:pt x="74" y="81"/>
                  </a:lnTo>
                  <a:lnTo>
                    <a:pt x="74" y="81"/>
                  </a:lnTo>
                  <a:lnTo>
                    <a:pt x="74" y="80"/>
                  </a:lnTo>
                  <a:lnTo>
                    <a:pt x="72" y="79"/>
                  </a:lnTo>
                  <a:lnTo>
                    <a:pt x="69" y="78"/>
                  </a:lnTo>
                  <a:lnTo>
                    <a:pt x="64" y="72"/>
                  </a:lnTo>
                  <a:lnTo>
                    <a:pt x="63" y="71"/>
                  </a:lnTo>
                  <a:lnTo>
                    <a:pt x="60" y="69"/>
                  </a:lnTo>
                  <a:lnTo>
                    <a:pt x="57" y="66"/>
                  </a:lnTo>
                  <a:lnTo>
                    <a:pt x="55" y="65"/>
                  </a:lnTo>
                  <a:lnTo>
                    <a:pt x="53" y="64"/>
                  </a:lnTo>
                  <a:lnTo>
                    <a:pt x="52" y="64"/>
                  </a:lnTo>
                  <a:lnTo>
                    <a:pt x="52" y="65"/>
                  </a:lnTo>
                  <a:lnTo>
                    <a:pt x="51" y="65"/>
                  </a:lnTo>
                  <a:lnTo>
                    <a:pt x="51" y="64"/>
                  </a:lnTo>
                  <a:lnTo>
                    <a:pt x="51" y="64"/>
                  </a:lnTo>
                  <a:lnTo>
                    <a:pt x="52" y="64"/>
                  </a:lnTo>
                  <a:lnTo>
                    <a:pt x="52" y="63"/>
                  </a:lnTo>
                  <a:lnTo>
                    <a:pt x="49" y="60"/>
                  </a:lnTo>
                  <a:lnTo>
                    <a:pt x="47" y="59"/>
                  </a:lnTo>
                  <a:lnTo>
                    <a:pt x="47" y="59"/>
                  </a:lnTo>
                  <a:lnTo>
                    <a:pt x="47" y="58"/>
                  </a:lnTo>
                  <a:lnTo>
                    <a:pt x="46" y="57"/>
                  </a:lnTo>
                  <a:lnTo>
                    <a:pt x="46" y="57"/>
                  </a:lnTo>
                  <a:lnTo>
                    <a:pt x="45" y="57"/>
                  </a:lnTo>
                  <a:lnTo>
                    <a:pt x="44" y="57"/>
                  </a:lnTo>
                  <a:lnTo>
                    <a:pt x="44" y="56"/>
                  </a:lnTo>
                  <a:lnTo>
                    <a:pt x="44" y="55"/>
                  </a:lnTo>
                  <a:lnTo>
                    <a:pt x="44" y="54"/>
                  </a:lnTo>
                  <a:lnTo>
                    <a:pt x="43" y="52"/>
                  </a:lnTo>
                  <a:lnTo>
                    <a:pt x="42" y="50"/>
                  </a:lnTo>
                  <a:lnTo>
                    <a:pt x="41" y="45"/>
                  </a:lnTo>
                  <a:lnTo>
                    <a:pt x="40" y="44"/>
                  </a:lnTo>
                  <a:lnTo>
                    <a:pt x="38" y="43"/>
                  </a:lnTo>
                  <a:lnTo>
                    <a:pt x="35" y="41"/>
                  </a:lnTo>
                  <a:lnTo>
                    <a:pt x="30" y="38"/>
                  </a:lnTo>
                  <a:lnTo>
                    <a:pt x="29" y="38"/>
                  </a:lnTo>
                  <a:lnTo>
                    <a:pt x="26" y="37"/>
                  </a:lnTo>
                  <a:lnTo>
                    <a:pt x="24" y="37"/>
                  </a:lnTo>
                  <a:lnTo>
                    <a:pt x="21" y="38"/>
                  </a:lnTo>
                  <a:lnTo>
                    <a:pt x="19" y="40"/>
                  </a:lnTo>
                  <a:lnTo>
                    <a:pt x="16" y="44"/>
                  </a:lnTo>
                  <a:lnTo>
                    <a:pt x="16" y="45"/>
                  </a:lnTo>
                  <a:lnTo>
                    <a:pt x="13" y="46"/>
                  </a:lnTo>
                  <a:lnTo>
                    <a:pt x="10" y="46"/>
                  </a:lnTo>
                  <a:lnTo>
                    <a:pt x="10" y="46"/>
                  </a:lnTo>
                  <a:lnTo>
                    <a:pt x="10" y="45"/>
                  </a:lnTo>
                  <a:lnTo>
                    <a:pt x="10" y="44"/>
                  </a:lnTo>
                  <a:lnTo>
                    <a:pt x="11" y="44"/>
                  </a:lnTo>
                  <a:lnTo>
                    <a:pt x="12" y="43"/>
                  </a:lnTo>
                  <a:lnTo>
                    <a:pt x="12" y="41"/>
                  </a:lnTo>
                  <a:lnTo>
                    <a:pt x="12" y="41"/>
                  </a:lnTo>
                  <a:lnTo>
                    <a:pt x="12" y="40"/>
                  </a:lnTo>
                  <a:lnTo>
                    <a:pt x="11" y="40"/>
                  </a:lnTo>
                  <a:lnTo>
                    <a:pt x="9" y="40"/>
                  </a:lnTo>
                  <a:lnTo>
                    <a:pt x="8" y="40"/>
                  </a:lnTo>
                  <a:lnTo>
                    <a:pt x="6" y="39"/>
                  </a:lnTo>
                  <a:lnTo>
                    <a:pt x="4" y="38"/>
                  </a:lnTo>
                  <a:lnTo>
                    <a:pt x="4" y="38"/>
                  </a:lnTo>
                  <a:lnTo>
                    <a:pt x="3" y="37"/>
                  </a:lnTo>
                  <a:lnTo>
                    <a:pt x="3" y="36"/>
                  </a:lnTo>
                  <a:lnTo>
                    <a:pt x="3" y="36"/>
                  </a:lnTo>
                  <a:lnTo>
                    <a:pt x="3" y="35"/>
                  </a:lnTo>
                  <a:lnTo>
                    <a:pt x="3" y="35"/>
                  </a:lnTo>
                  <a:lnTo>
                    <a:pt x="4" y="34"/>
                  </a:lnTo>
                  <a:lnTo>
                    <a:pt x="4" y="33"/>
                  </a:lnTo>
                  <a:lnTo>
                    <a:pt x="5" y="33"/>
                  </a:lnTo>
                  <a:lnTo>
                    <a:pt x="5" y="33"/>
                  </a:lnTo>
                  <a:lnTo>
                    <a:pt x="4" y="31"/>
                  </a:lnTo>
                  <a:lnTo>
                    <a:pt x="4" y="31"/>
                  </a:lnTo>
                  <a:lnTo>
                    <a:pt x="4" y="31"/>
                  </a:lnTo>
                  <a:lnTo>
                    <a:pt x="3" y="31"/>
                  </a:lnTo>
                  <a:lnTo>
                    <a:pt x="2" y="30"/>
                  </a:lnTo>
                  <a:lnTo>
                    <a:pt x="2" y="30"/>
                  </a:lnTo>
                  <a:lnTo>
                    <a:pt x="1" y="29"/>
                  </a:lnTo>
                  <a:lnTo>
                    <a:pt x="1" y="29"/>
                  </a:lnTo>
                  <a:lnTo>
                    <a:pt x="0" y="28"/>
                  </a:lnTo>
                  <a:lnTo>
                    <a:pt x="0" y="27"/>
                  </a:lnTo>
                  <a:lnTo>
                    <a:pt x="1" y="27"/>
                  </a:lnTo>
                  <a:lnTo>
                    <a:pt x="2" y="27"/>
                  </a:lnTo>
                  <a:lnTo>
                    <a:pt x="3" y="27"/>
                  </a:lnTo>
                  <a:lnTo>
                    <a:pt x="4" y="26"/>
                  </a:lnTo>
                  <a:lnTo>
                    <a:pt x="5" y="26"/>
                  </a:lnTo>
                  <a:lnTo>
                    <a:pt x="5" y="26"/>
                  </a:lnTo>
                  <a:lnTo>
                    <a:pt x="5" y="24"/>
                  </a:lnTo>
                  <a:lnTo>
                    <a:pt x="6" y="24"/>
                  </a:lnTo>
                  <a:lnTo>
                    <a:pt x="6" y="24"/>
                  </a:lnTo>
                  <a:lnTo>
                    <a:pt x="5" y="23"/>
                  </a:lnTo>
                  <a:lnTo>
                    <a:pt x="4" y="22"/>
                  </a:lnTo>
                  <a:lnTo>
                    <a:pt x="4" y="21"/>
                  </a:lnTo>
                  <a:lnTo>
                    <a:pt x="3" y="20"/>
                  </a:lnTo>
                  <a:lnTo>
                    <a:pt x="2" y="19"/>
                  </a:lnTo>
                  <a:lnTo>
                    <a:pt x="2" y="19"/>
                  </a:lnTo>
                  <a:lnTo>
                    <a:pt x="2" y="19"/>
                  </a:lnTo>
                  <a:lnTo>
                    <a:pt x="2" y="18"/>
                  </a:lnTo>
                  <a:lnTo>
                    <a:pt x="3" y="17"/>
                  </a:lnTo>
                  <a:lnTo>
                    <a:pt x="4" y="17"/>
                  </a:lnTo>
                  <a:lnTo>
                    <a:pt x="4" y="17"/>
                  </a:lnTo>
                  <a:lnTo>
                    <a:pt x="5" y="17"/>
                  </a:lnTo>
                  <a:lnTo>
                    <a:pt x="7" y="17"/>
                  </a:lnTo>
                  <a:lnTo>
                    <a:pt x="9" y="16"/>
                  </a:lnTo>
                  <a:lnTo>
                    <a:pt x="10" y="16"/>
                  </a:lnTo>
                  <a:lnTo>
                    <a:pt x="10" y="16"/>
                  </a:lnTo>
                  <a:lnTo>
                    <a:pt x="12" y="17"/>
                  </a:lnTo>
                  <a:lnTo>
                    <a:pt x="13" y="16"/>
                  </a:lnTo>
                  <a:lnTo>
                    <a:pt x="14" y="15"/>
                  </a:lnTo>
                  <a:lnTo>
                    <a:pt x="15" y="15"/>
                  </a:lnTo>
                  <a:lnTo>
                    <a:pt x="16" y="13"/>
                  </a:lnTo>
                  <a:lnTo>
                    <a:pt x="16" y="13"/>
                  </a:lnTo>
                  <a:lnTo>
                    <a:pt x="15" y="12"/>
                  </a:lnTo>
                  <a:lnTo>
                    <a:pt x="15" y="12"/>
                  </a:lnTo>
                  <a:lnTo>
                    <a:pt x="17" y="11"/>
                  </a:lnTo>
                  <a:lnTo>
                    <a:pt x="17" y="10"/>
                  </a:lnTo>
                  <a:lnTo>
                    <a:pt x="18" y="10"/>
                  </a:lnTo>
                  <a:lnTo>
                    <a:pt x="19" y="10"/>
                  </a:lnTo>
                  <a:lnTo>
                    <a:pt x="19" y="10"/>
                  </a:lnTo>
                  <a:lnTo>
                    <a:pt x="19" y="10"/>
                  </a:lnTo>
                  <a:lnTo>
                    <a:pt x="19" y="12"/>
                  </a:lnTo>
                  <a:lnTo>
                    <a:pt x="19" y="12"/>
                  </a:lnTo>
                  <a:lnTo>
                    <a:pt x="20" y="14"/>
                  </a:lnTo>
                  <a:lnTo>
                    <a:pt x="21" y="14"/>
                  </a:lnTo>
                  <a:lnTo>
                    <a:pt x="24" y="15"/>
                  </a:lnTo>
                  <a:lnTo>
                    <a:pt x="24" y="15"/>
                  </a:lnTo>
                  <a:lnTo>
                    <a:pt x="24" y="16"/>
                  </a:lnTo>
                  <a:lnTo>
                    <a:pt x="25" y="17"/>
                  </a:lnTo>
                  <a:lnTo>
                    <a:pt x="25" y="17"/>
                  </a:lnTo>
                  <a:lnTo>
                    <a:pt x="26" y="18"/>
                  </a:lnTo>
                  <a:lnTo>
                    <a:pt x="26" y="18"/>
                  </a:lnTo>
                  <a:lnTo>
                    <a:pt x="27" y="17"/>
                  </a:lnTo>
                  <a:lnTo>
                    <a:pt x="26" y="17"/>
                  </a:lnTo>
                  <a:lnTo>
                    <a:pt x="26" y="16"/>
                  </a:lnTo>
                  <a:lnTo>
                    <a:pt x="26" y="15"/>
                  </a:lnTo>
                  <a:lnTo>
                    <a:pt x="26" y="15"/>
                  </a:lnTo>
                  <a:lnTo>
                    <a:pt x="27" y="14"/>
                  </a:lnTo>
                  <a:lnTo>
                    <a:pt x="28" y="13"/>
                  </a:lnTo>
                  <a:lnTo>
                    <a:pt x="29" y="12"/>
                  </a:lnTo>
                  <a:lnTo>
                    <a:pt x="29" y="10"/>
                  </a:lnTo>
                  <a:lnTo>
                    <a:pt x="29" y="9"/>
                  </a:lnTo>
                  <a:lnTo>
                    <a:pt x="29" y="9"/>
                  </a:lnTo>
                  <a:lnTo>
                    <a:pt x="30" y="9"/>
                  </a:lnTo>
                  <a:lnTo>
                    <a:pt x="30" y="9"/>
                  </a:lnTo>
                  <a:lnTo>
                    <a:pt x="30" y="10"/>
                  </a:lnTo>
                  <a:lnTo>
                    <a:pt x="31" y="11"/>
                  </a:lnTo>
                  <a:lnTo>
                    <a:pt x="31" y="12"/>
                  </a:lnTo>
                  <a:lnTo>
                    <a:pt x="32" y="12"/>
                  </a:lnTo>
                  <a:lnTo>
                    <a:pt x="33" y="12"/>
                  </a:lnTo>
                  <a:lnTo>
                    <a:pt x="34" y="11"/>
                  </a:lnTo>
                  <a:lnTo>
                    <a:pt x="35" y="11"/>
                  </a:lnTo>
                  <a:lnTo>
                    <a:pt x="36" y="11"/>
                  </a:lnTo>
                  <a:lnTo>
                    <a:pt x="36" y="11"/>
                  </a:lnTo>
                  <a:lnTo>
                    <a:pt x="37" y="12"/>
                  </a:lnTo>
                  <a:lnTo>
                    <a:pt x="37" y="13"/>
                  </a:lnTo>
                  <a:lnTo>
                    <a:pt x="38" y="12"/>
                  </a:lnTo>
                  <a:lnTo>
                    <a:pt x="38" y="12"/>
                  </a:lnTo>
                  <a:lnTo>
                    <a:pt x="38" y="12"/>
                  </a:lnTo>
                  <a:lnTo>
                    <a:pt x="38" y="11"/>
                  </a:lnTo>
                  <a:lnTo>
                    <a:pt x="37" y="10"/>
                  </a:lnTo>
                  <a:lnTo>
                    <a:pt x="37" y="10"/>
                  </a:lnTo>
                  <a:lnTo>
                    <a:pt x="37" y="9"/>
                  </a:lnTo>
                  <a:lnTo>
                    <a:pt x="37" y="8"/>
                  </a:lnTo>
                  <a:lnTo>
                    <a:pt x="37" y="8"/>
                  </a:lnTo>
                  <a:lnTo>
                    <a:pt x="38" y="6"/>
                  </a:lnTo>
                  <a:lnTo>
                    <a:pt x="38" y="6"/>
                  </a:lnTo>
                  <a:lnTo>
                    <a:pt x="39" y="8"/>
                  </a:lnTo>
                  <a:lnTo>
                    <a:pt x="40" y="8"/>
                  </a:lnTo>
                  <a:lnTo>
                    <a:pt x="41" y="8"/>
                  </a:lnTo>
                  <a:lnTo>
                    <a:pt x="41" y="8"/>
                  </a:lnTo>
                  <a:lnTo>
                    <a:pt x="41" y="6"/>
                  </a:lnTo>
                  <a:lnTo>
                    <a:pt x="40" y="6"/>
                  </a:lnTo>
                  <a:lnTo>
                    <a:pt x="41" y="5"/>
                  </a:lnTo>
                  <a:lnTo>
                    <a:pt x="41" y="3"/>
                  </a:lnTo>
                  <a:lnTo>
                    <a:pt x="41" y="3"/>
                  </a:lnTo>
                  <a:lnTo>
                    <a:pt x="42" y="3"/>
                  </a:lnTo>
                  <a:lnTo>
                    <a:pt x="43" y="3"/>
                  </a:lnTo>
                  <a:lnTo>
                    <a:pt x="44" y="4"/>
                  </a:lnTo>
                  <a:lnTo>
                    <a:pt x="45" y="4"/>
                  </a:lnTo>
                  <a:lnTo>
                    <a:pt x="46" y="4"/>
                  </a:lnTo>
                  <a:lnTo>
                    <a:pt x="47" y="4"/>
                  </a:lnTo>
                  <a:lnTo>
                    <a:pt x="47" y="4"/>
                  </a:lnTo>
                  <a:lnTo>
                    <a:pt x="47" y="3"/>
                  </a:lnTo>
                  <a:lnTo>
                    <a:pt x="48" y="2"/>
                  </a:lnTo>
                  <a:lnTo>
                    <a:pt x="49" y="2"/>
                  </a:lnTo>
                  <a:lnTo>
                    <a:pt x="51" y="2"/>
                  </a:lnTo>
                  <a:lnTo>
                    <a:pt x="52" y="1"/>
                  </a:lnTo>
                  <a:lnTo>
                    <a:pt x="53" y="1"/>
                  </a:lnTo>
                  <a:lnTo>
                    <a:pt x="54" y="2"/>
                  </a:lnTo>
                  <a:lnTo>
                    <a:pt x="55" y="2"/>
                  </a:lnTo>
                  <a:lnTo>
                    <a:pt x="57" y="1"/>
                  </a:lnTo>
                  <a:lnTo>
                    <a:pt x="60" y="0"/>
                  </a:lnTo>
                  <a:lnTo>
                    <a:pt x="60" y="0"/>
                  </a:lnTo>
                  <a:lnTo>
                    <a:pt x="60" y="1"/>
                  </a:lnTo>
                  <a:lnTo>
                    <a:pt x="60" y="1"/>
                  </a:lnTo>
                  <a:lnTo>
                    <a:pt x="60" y="2"/>
                  </a:lnTo>
                  <a:close/>
                  <a:moveTo>
                    <a:pt x="65" y="44"/>
                  </a:moveTo>
                  <a:lnTo>
                    <a:pt x="65" y="45"/>
                  </a:lnTo>
                  <a:lnTo>
                    <a:pt x="66" y="44"/>
                  </a:lnTo>
                  <a:lnTo>
                    <a:pt x="66" y="44"/>
                  </a:lnTo>
                  <a:lnTo>
                    <a:pt x="66" y="43"/>
                  </a:lnTo>
                  <a:lnTo>
                    <a:pt x="65" y="43"/>
                  </a:lnTo>
                  <a:lnTo>
                    <a:pt x="65" y="4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3" name="Freeform 1399"/>
            <p:cNvSpPr>
              <a:spLocks/>
            </p:cNvSpPr>
            <p:nvPr/>
          </p:nvSpPr>
          <p:spPr bwMode="auto">
            <a:xfrm>
              <a:off x="5113338" y="982663"/>
              <a:ext cx="26988" cy="85725"/>
            </a:xfrm>
            <a:custGeom>
              <a:avLst/>
              <a:gdLst>
                <a:gd name="T0" fmla="*/ 15 w 17"/>
                <a:gd name="T1" fmla="*/ 9 h 54"/>
                <a:gd name="T2" fmla="*/ 14 w 17"/>
                <a:gd name="T3" fmla="*/ 10 h 54"/>
                <a:gd name="T4" fmla="*/ 14 w 17"/>
                <a:gd name="T5" fmla="*/ 11 h 54"/>
                <a:gd name="T6" fmla="*/ 13 w 17"/>
                <a:gd name="T7" fmla="*/ 14 h 54"/>
                <a:gd name="T8" fmla="*/ 12 w 17"/>
                <a:gd name="T9" fmla="*/ 13 h 54"/>
                <a:gd name="T10" fmla="*/ 11 w 17"/>
                <a:gd name="T11" fmla="*/ 12 h 54"/>
                <a:gd name="T12" fmla="*/ 7 w 17"/>
                <a:gd name="T13" fmla="*/ 13 h 54"/>
                <a:gd name="T14" fmla="*/ 7 w 17"/>
                <a:gd name="T15" fmla="*/ 15 h 54"/>
                <a:gd name="T16" fmla="*/ 7 w 17"/>
                <a:gd name="T17" fmla="*/ 18 h 54"/>
                <a:gd name="T18" fmla="*/ 7 w 17"/>
                <a:gd name="T19" fmla="*/ 20 h 54"/>
                <a:gd name="T20" fmla="*/ 7 w 17"/>
                <a:gd name="T21" fmla="*/ 21 h 54"/>
                <a:gd name="T22" fmla="*/ 7 w 17"/>
                <a:gd name="T23" fmla="*/ 22 h 54"/>
                <a:gd name="T24" fmla="*/ 9 w 17"/>
                <a:gd name="T25" fmla="*/ 22 h 54"/>
                <a:gd name="T26" fmla="*/ 11 w 17"/>
                <a:gd name="T27" fmla="*/ 23 h 54"/>
                <a:gd name="T28" fmla="*/ 8 w 17"/>
                <a:gd name="T29" fmla="*/ 24 h 54"/>
                <a:gd name="T30" fmla="*/ 7 w 17"/>
                <a:gd name="T31" fmla="*/ 25 h 54"/>
                <a:gd name="T32" fmla="*/ 7 w 17"/>
                <a:gd name="T33" fmla="*/ 28 h 54"/>
                <a:gd name="T34" fmla="*/ 9 w 17"/>
                <a:gd name="T35" fmla="*/ 28 h 54"/>
                <a:gd name="T36" fmla="*/ 14 w 17"/>
                <a:gd name="T37" fmla="*/ 26 h 54"/>
                <a:gd name="T38" fmla="*/ 14 w 17"/>
                <a:gd name="T39" fmla="*/ 28 h 54"/>
                <a:gd name="T40" fmla="*/ 14 w 17"/>
                <a:gd name="T41" fmla="*/ 31 h 54"/>
                <a:gd name="T42" fmla="*/ 14 w 17"/>
                <a:gd name="T43" fmla="*/ 34 h 54"/>
                <a:gd name="T44" fmla="*/ 13 w 17"/>
                <a:gd name="T45" fmla="*/ 36 h 54"/>
                <a:gd name="T46" fmla="*/ 12 w 17"/>
                <a:gd name="T47" fmla="*/ 40 h 54"/>
                <a:gd name="T48" fmla="*/ 12 w 17"/>
                <a:gd name="T49" fmla="*/ 42 h 54"/>
                <a:gd name="T50" fmla="*/ 12 w 17"/>
                <a:gd name="T51" fmla="*/ 45 h 54"/>
                <a:gd name="T52" fmla="*/ 12 w 17"/>
                <a:gd name="T53" fmla="*/ 49 h 54"/>
                <a:gd name="T54" fmla="*/ 11 w 17"/>
                <a:gd name="T55" fmla="*/ 53 h 54"/>
                <a:gd name="T56" fmla="*/ 9 w 17"/>
                <a:gd name="T57" fmla="*/ 53 h 54"/>
                <a:gd name="T58" fmla="*/ 7 w 17"/>
                <a:gd name="T59" fmla="*/ 47 h 54"/>
                <a:gd name="T60" fmla="*/ 4 w 17"/>
                <a:gd name="T61" fmla="*/ 41 h 54"/>
                <a:gd name="T62" fmla="*/ 3 w 17"/>
                <a:gd name="T63" fmla="*/ 39 h 54"/>
                <a:gd name="T64" fmla="*/ 1 w 17"/>
                <a:gd name="T65" fmla="*/ 34 h 54"/>
                <a:gd name="T66" fmla="*/ 1 w 17"/>
                <a:gd name="T67" fmla="*/ 30 h 54"/>
                <a:gd name="T68" fmla="*/ 2 w 17"/>
                <a:gd name="T69" fmla="*/ 26 h 54"/>
                <a:gd name="T70" fmla="*/ 2 w 17"/>
                <a:gd name="T71" fmla="*/ 25 h 54"/>
                <a:gd name="T72" fmla="*/ 4 w 17"/>
                <a:gd name="T73" fmla="*/ 21 h 54"/>
                <a:gd name="T74" fmla="*/ 5 w 17"/>
                <a:gd name="T75" fmla="*/ 11 h 54"/>
                <a:gd name="T76" fmla="*/ 7 w 17"/>
                <a:gd name="T77" fmla="*/ 6 h 54"/>
                <a:gd name="T78" fmla="*/ 8 w 17"/>
                <a:gd name="T79" fmla="*/ 5 h 54"/>
                <a:gd name="T80" fmla="*/ 11 w 17"/>
                <a:gd name="T81" fmla="*/ 5 h 54"/>
                <a:gd name="T82" fmla="*/ 12 w 17"/>
                <a:gd name="T83" fmla="*/ 2 h 54"/>
                <a:gd name="T84" fmla="*/ 13 w 17"/>
                <a:gd name="T85" fmla="*/ 3 h 54"/>
                <a:gd name="T86" fmla="*/ 15 w 17"/>
                <a:gd name="T87" fmla="*/ 1 h 54"/>
                <a:gd name="T88" fmla="*/ 16 w 17"/>
                <a:gd name="T89" fmla="*/ 0 h 54"/>
                <a:gd name="T90" fmla="*/ 16 w 17"/>
                <a:gd name="T91" fmla="*/ 1 h 54"/>
                <a:gd name="T92" fmla="*/ 16 w 17"/>
                <a:gd name="T93" fmla="*/ 2 h 54"/>
                <a:gd name="T94" fmla="*/ 16 w 17"/>
                <a:gd name="T95" fmla="*/ 3 h 54"/>
                <a:gd name="T96" fmla="*/ 16 w 17"/>
                <a:gd name="T97" fmla="*/ 5 h 54"/>
                <a:gd name="T98" fmla="*/ 17 w 17"/>
                <a:gd name="T99" fmla="*/ 6 h 54"/>
                <a:gd name="T100" fmla="*/ 17 w 17"/>
                <a:gd name="T101" fmla="*/ 8 h 54"/>
                <a:gd name="T102" fmla="*/ 16 w 17"/>
                <a:gd name="T103" fmla="*/ 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 h="54">
                  <a:moveTo>
                    <a:pt x="16" y="9"/>
                  </a:moveTo>
                  <a:lnTo>
                    <a:pt x="15" y="9"/>
                  </a:lnTo>
                  <a:lnTo>
                    <a:pt x="14" y="10"/>
                  </a:lnTo>
                  <a:lnTo>
                    <a:pt x="14" y="10"/>
                  </a:lnTo>
                  <a:lnTo>
                    <a:pt x="14" y="11"/>
                  </a:lnTo>
                  <a:lnTo>
                    <a:pt x="14" y="11"/>
                  </a:lnTo>
                  <a:lnTo>
                    <a:pt x="14" y="14"/>
                  </a:lnTo>
                  <a:lnTo>
                    <a:pt x="13" y="14"/>
                  </a:lnTo>
                  <a:lnTo>
                    <a:pt x="12" y="13"/>
                  </a:lnTo>
                  <a:lnTo>
                    <a:pt x="12" y="13"/>
                  </a:lnTo>
                  <a:lnTo>
                    <a:pt x="12" y="12"/>
                  </a:lnTo>
                  <a:lnTo>
                    <a:pt x="11" y="12"/>
                  </a:lnTo>
                  <a:lnTo>
                    <a:pt x="9" y="12"/>
                  </a:lnTo>
                  <a:lnTo>
                    <a:pt x="7" y="13"/>
                  </a:lnTo>
                  <a:lnTo>
                    <a:pt x="7" y="15"/>
                  </a:lnTo>
                  <a:lnTo>
                    <a:pt x="7" y="15"/>
                  </a:lnTo>
                  <a:lnTo>
                    <a:pt x="6" y="17"/>
                  </a:lnTo>
                  <a:lnTo>
                    <a:pt x="7" y="18"/>
                  </a:lnTo>
                  <a:lnTo>
                    <a:pt x="7" y="19"/>
                  </a:lnTo>
                  <a:lnTo>
                    <a:pt x="7" y="20"/>
                  </a:lnTo>
                  <a:lnTo>
                    <a:pt x="7" y="21"/>
                  </a:lnTo>
                  <a:lnTo>
                    <a:pt x="7" y="21"/>
                  </a:lnTo>
                  <a:lnTo>
                    <a:pt x="7" y="22"/>
                  </a:lnTo>
                  <a:lnTo>
                    <a:pt x="7" y="22"/>
                  </a:lnTo>
                  <a:lnTo>
                    <a:pt x="8" y="21"/>
                  </a:lnTo>
                  <a:lnTo>
                    <a:pt x="9" y="22"/>
                  </a:lnTo>
                  <a:lnTo>
                    <a:pt x="11" y="22"/>
                  </a:lnTo>
                  <a:lnTo>
                    <a:pt x="11" y="23"/>
                  </a:lnTo>
                  <a:lnTo>
                    <a:pt x="9" y="23"/>
                  </a:lnTo>
                  <a:lnTo>
                    <a:pt x="8" y="24"/>
                  </a:lnTo>
                  <a:lnTo>
                    <a:pt x="7" y="25"/>
                  </a:lnTo>
                  <a:lnTo>
                    <a:pt x="7" y="25"/>
                  </a:lnTo>
                  <a:lnTo>
                    <a:pt x="7" y="27"/>
                  </a:lnTo>
                  <a:lnTo>
                    <a:pt x="7" y="28"/>
                  </a:lnTo>
                  <a:lnTo>
                    <a:pt x="7" y="28"/>
                  </a:lnTo>
                  <a:lnTo>
                    <a:pt x="9" y="28"/>
                  </a:lnTo>
                  <a:lnTo>
                    <a:pt x="12" y="27"/>
                  </a:lnTo>
                  <a:lnTo>
                    <a:pt x="14" y="26"/>
                  </a:lnTo>
                  <a:lnTo>
                    <a:pt x="14" y="26"/>
                  </a:lnTo>
                  <a:lnTo>
                    <a:pt x="14" y="28"/>
                  </a:lnTo>
                  <a:lnTo>
                    <a:pt x="14" y="31"/>
                  </a:lnTo>
                  <a:lnTo>
                    <a:pt x="14" y="31"/>
                  </a:lnTo>
                  <a:lnTo>
                    <a:pt x="14" y="32"/>
                  </a:lnTo>
                  <a:lnTo>
                    <a:pt x="14" y="34"/>
                  </a:lnTo>
                  <a:lnTo>
                    <a:pt x="13" y="36"/>
                  </a:lnTo>
                  <a:lnTo>
                    <a:pt x="13" y="36"/>
                  </a:lnTo>
                  <a:lnTo>
                    <a:pt x="13" y="38"/>
                  </a:lnTo>
                  <a:lnTo>
                    <a:pt x="12" y="40"/>
                  </a:lnTo>
                  <a:lnTo>
                    <a:pt x="12" y="42"/>
                  </a:lnTo>
                  <a:lnTo>
                    <a:pt x="12" y="42"/>
                  </a:lnTo>
                  <a:lnTo>
                    <a:pt x="12" y="45"/>
                  </a:lnTo>
                  <a:lnTo>
                    <a:pt x="12" y="45"/>
                  </a:lnTo>
                  <a:lnTo>
                    <a:pt x="12" y="48"/>
                  </a:lnTo>
                  <a:lnTo>
                    <a:pt x="12" y="49"/>
                  </a:lnTo>
                  <a:lnTo>
                    <a:pt x="11" y="50"/>
                  </a:lnTo>
                  <a:lnTo>
                    <a:pt x="11" y="53"/>
                  </a:lnTo>
                  <a:lnTo>
                    <a:pt x="9" y="54"/>
                  </a:lnTo>
                  <a:lnTo>
                    <a:pt x="9" y="53"/>
                  </a:lnTo>
                  <a:lnTo>
                    <a:pt x="8" y="50"/>
                  </a:lnTo>
                  <a:lnTo>
                    <a:pt x="7" y="47"/>
                  </a:lnTo>
                  <a:lnTo>
                    <a:pt x="6" y="45"/>
                  </a:lnTo>
                  <a:lnTo>
                    <a:pt x="4" y="41"/>
                  </a:lnTo>
                  <a:lnTo>
                    <a:pt x="4" y="40"/>
                  </a:lnTo>
                  <a:lnTo>
                    <a:pt x="3" y="39"/>
                  </a:lnTo>
                  <a:lnTo>
                    <a:pt x="2" y="36"/>
                  </a:lnTo>
                  <a:lnTo>
                    <a:pt x="1" y="34"/>
                  </a:lnTo>
                  <a:lnTo>
                    <a:pt x="0" y="31"/>
                  </a:lnTo>
                  <a:lnTo>
                    <a:pt x="1" y="30"/>
                  </a:lnTo>
                  <a:lnTo>
                    <a:pt x="1" y="28"/>
                  </a:lnTo>
                  <a:lnTo>
                    <a:pt x="2" y="26"/>
                  </a:lnTo>
                  <a:lnTo>
                    <a:pt x="2" y="25"/>
                  </a:lnTo>
                  <a:lnTo>
                    <a:pt x="2" y="25"/>
                  </a:lnTo>
                  <a:lnTo>
                    <a:pt x="2" y="25"/>
                  </a:lnTo>
                  <a:lnTo>
                    <a:pt x="4" y="21"/>
                  </a:lnTo>
                  <a:lnTo>
                    <a:pt x="5" y="17"/>
                  </a:lnTo>
                  <a:lnTo>
                    <a:pt x="5" y="11"/>
                  </a:lnTo>
                  <a:lnTo>
                    <a:pt x="6" y="8"/>
                  </a:lnTo>
                  <a:lnTo>
                    <a:pt x="7" y="6"/>
                  </a:lnTo>
                  <a:lnTo>
                    <a:pt x="7" y="5"/>
                  </a:lnTo>
                  <a:lnTo>
                    <a:pt x="8" y="5"/>
                  </a:lnTo>
                  <a:lnTo>
                    <a:pt x="9" y="5"/>
                  </a:lnTo>
                  <a:lnTo>
                    <a:pt x="11" y="5"/>
                  </a:lnTo>
                  <a:lnTo>
                    <a:pt x="12" y="4"/>
                  </a:lnTo>
                  <a:lnTo>
                    <a:pt x="12" y="2"/>
                  </a:lnTo>
                  <a:lnTo>
                    <a:pt x="13" y="2"/>
                  </a:lnTo>
                  <a:lnTo>
                    <a:pt x="13" y="3"/>
                  </a:lnTo>
                  <a:lnTo>
                    <a:pt x="13" y="2"/>
                  </a:lnTo>
                  <a:lnTo>
                    <a:pt x="15" y="1"/>
                  </a:lnTo>
                  <a:lnTo>
                    <a:pt x="15" y="1"/>
                  </a:lnTo>
                  <a:lnTo>
                    <a:pt x="16" y="0"/>
                  </a:lnTo>
                  <a:lnTo>
                    <a:pt x="16" y="0"/>
                  </a:lnTo>
                  <a:lnTo>
                    <a:pt x="16" y="1"/>
                  </a:lnTo>
                  <a:lnTo>
                    <a:pt x="16" y="1"/>
                  </a:lnTo>
                  <a:lnTo>
                    <a:pt x="16" y="2"/>
                  </a:lnTo>
                  <a:lnTo>
                    <a:pt x="16" y="2"/>
                  </a:lnTo>
                  <a:lnTo>
                    <a:pt x="16" y="3"/>
                  </a:lnTo>
                  <a:lnTo>
                    <a:pt x="17" y="4"/>
                  </a:lnTo>
                  <a:lnTo>
                    <a:pt x="16" y="5"/>
                  </a:lnTo>
                  <a:lnTo>
                    <a:pt x="17" y="5"/>
                  </a:lnTo>
                  <a:lnTo>
                    <a:pt x="17" y="6"/>
                  </a:lnTo>
                  <a:lnTo>
                    <a:pt x="17" y="6"/>
                  </a:lnTo>
                  <a:lnTo>
                    <a:pt x="17" y="8"/>
                  </a:lnTo>
                  <a:lnTo>
                    <a:pt x="16" y="9"/>
                  </a:lnTo>
                  <a:lnTo>
                    <a:pt x="16"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4" name="Freeform 1400"/>
            <p:cNvSpPr>
              <a:spLocks/>
            </p:cNvSpPr>
            <p:nvPr/>
          </p:nvSpPr>
          <p:spPr bwMode="auto">
            <a:xfrm>
              <a:off x="4397375" y="528638"/>
              <a:ext cx="7938" cy="7938"/>
            </a:xfrm>
            <a:custGeom>
              <a:avLst/>
              <a:gdLst>
                <a:gd name="T0" fmla="*/ 3 w 5"/>
                <a:gd name="T1" fmla="*/ 3 h 5"/>
                <a:gd name="T2" fmla="*/ 1 w 5"/>
                <a:gd name="T3" fmla="*/ 5 h 5"/>
                <a:gd name="T4" fmla="*/ 0 w 5"/>
                <a:gd name="T5" fmla="*/ 4 h 5"/>
                <a:gd name="T6" fmla="*/ 0 w 5"/>
                <a:gd name="T7" fmla="*/ 4 h 5"/>
                <a:gd name="T8" fmla="*/ 0 w 5"/>
                <a:gd name="T9" fmla="*/ 4 h 5"/>
                <a:gd name="T10" fmla="*/ 0 w 5"/>
                <a:gd name="T11" fmla="*/ 4 h 5"/>
                <a:gd name="T12" fmla="*/ 1 w 5"/>
                <a:gd name="T13" fmla="*/ 2 h 5"/>
                <a:gd name="T14" fmla="*/ 1 w 5"/>
                <a:gd name="T15" fmla="*/ 2 h 5"/>
                <a:gd name="T16" fmla="*/ 2 w 5"/>
                <a:gd name="T17" fmla="*/ 1 h 5"/>
                <a:gd name="T18" fmla="*/ 3 w 5"/>
                <a:gd name="T19" fmla="*/ 0 h 5"/>
                <a:gd name="T20" fmla="*/ 5 w 5"/>
                <a:gd name="T21" fmla="*/ 0 h 5"/>
                <a:gd name="T22" fmla="*/ 5 w 5"/>
                <a:gd name="T23" fmla="*/ 0 h 5"/>
                <a:gd name="T24" fmla="*/ 5 w 5"/>
                <a:gd name="T25" fmla="*/ 2 h 5"/>
                <a:gd name="T26" fmla="*/ 5 w 5"/>
                <a:gd name="T27" fmla="*/ 2 h 5"/>
                <a:gd name="T28" fmla="*/ 3 w 5"/>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5">
                  <a:moveTo>
                    <a:pt x="3" y="3"/>
                  </a:moveTo>
                  <a:lnTo>
                    <a:pt x="1" y="5"/>
                  </a:lnTo>
                  <a:lnTo>
                    <a:pt x="0" y="4"/>
                  </a:lnTo>
                  <a:lnTo>
                    <a:pt x="0" y="4"/>
                  </a:lnTo>
                  <a:lnTo>
                    <a:pt x="0" y="4"/>
                  </a:lnTo>
                  <a:lnTo>
                    <a:pt x="0" y="4"/>
                  </a:lnTo>
                  <a:lnTo>
                    <a:pt x="1" y="2"/>
                  </a:lnTo>
                  <a:lnTo>
                    <a:pt x="1" y="2"/>
                  </a:lnTo>
                  <a:lnTo>
                    <a:pt x="2" y="1"/>
                  </a:lnTo>
                  <a:lnTo>
                    <a:pt x="3" y="0"/>
                  </a:lnTo>
                  <a:lnTo>
                    <a:pt x="5" y="0"/>
                  </a:lnTo>
                  <a:lnTo>
                    <a:pt x="5" y="0"/>
                  </a:lnTo>
                  <a:lnTo>
                    <a:pt x="5" y="2"/>
                  </a:lnTo>
                  <a:lnTo>
                    <a:pt x="5" y="2"/>
                  </a:lnTo>
                  <a:lnTo>
                    <a:pt x="3"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Freeform 1401"/>
            <p:cNvSpPr>
              <a:spLocks noEditPoints="1"/>
            </p:cNvSpPr>
            <p:nvPr/>
          </p:nvSpPr>
          <p:spPr bwMode="auto">
            <a:xfrm>
              <a:off x="4303713" y="508001"/>
              <a:ext cx="73025" cy="82550"/>
            </a:xfrm>
            <a:custGeom>
              <a:avLst/>
              <a:gdLst>
                <a:gd name="T0" fmla="*/ 3 w 46"/>
                <a:gd name="T1" fmla="*/ 19 h 52"/>
                <a:gd name="T2" fmla="*/ 6 w 46"/>
                <a:gd name="T3" fmla="*/ 19 h 52"/>
                <a:gd name="T4" fmla="*/ 31 w 46"/>
                <a:gd name="T5" fmla="*/ 7 h 52"/>
                <a:gd name="T6" fmla="*/ 27 w 46"/>
                <a:gd name="T7" fmla="*/ 8 h 52"/>
                <a:gd name="T8" fmla="*/ 29 w 46"/>
                <a:gd name="T9" fmla="*/ 9 h 52"/>
                <a:gd name="T10" fmla="*/ 24 w 46"/>
                <a:gd name="T11" fmla="*/ 13 h 52"/>
                <a:gd name="T12" fmla="*/ 30 w 46"/>
                <a:gd name="T13" fmla="*/ 16 h 52"/>
                <a:gd name="T14" fmla="*/ 33 w 46"/>
                <a:gd name="T15" fmla="*/ 17 h 52"/>
                <a:gd name="T16" fmla="*/ 34 w 46"/>
                <a:gd name="T17" fmla="*/ 14 h 52"/>
                <a:gd name="T18" fmla="*/ 38 w 46"/>
                <a:gd name="T19" fmla="*/ 14 h 52"/>
                <a:gd name="T20" fmla="*/ 40 w 46"/>
                <a:gd name="T21" fmla="*/ 16 h 52"/>
                <a:gd name="T22" fmla="*/ 42 w 46"/>
                <a:gd name="T23" fmla="*/ 18 h 52"/>
                <a:gd name="T24" fmla="*/ 45 w 46"/>
                <a:gd name="T25" fmla="*/ 18 h 52"/>
                <a:gd name="T26" fmla="*/ 43 w 46"/>
                <a:gd name="T27" fmla="*/ 19 h 52"/>
                <a:gd name="T28" fmla="*/ 45 w 46"/>
                <a:gd name="T29" fmla="*/ 24 h 52"/>
                <a:gd name="T30" fmla="*/ 45 w 46"/>
                <a:gd name="T31" fmla="*/ 27 h 52"/>
                <a:gd name="T32" fmla="*/ 45 w 46"/>
                <a:gd name="T33" fmla="*/ 34 h 52"/>
                <a:gd name="T34" fmla="*/ 42 w 46"/>
                <a:gd name="T35" fmla="*/ 39 h 52"/>
                <a:gd name="T36" fmla="*/ 38 w 46"/>
                <a:gd name="T37" fmla="*/ 41 h 52"/>
                <a:gd name="T38" fmla="*/ 36 w 46"/>
                <a:gd name="T39" fmla="*/ 41 h 52"/>
                <a:gd name="T40" fmla="*/ 30 w 46"/>
                <a:gd name="T41" fmla="*/ 43 h 52"/>
                <a:gd name="T42" fmla="*/ 26 w 46"/>
                <a:gd name="T43" fmla="*/ 45 h 52"/>
                <a:gd name="T44" fmla="*/ 22 w 46"/>
                <a:gd name="T45" fmla="*/ 46 h 52"/>
                <a:gd name="T46" fmla="*/ 20 w 46"/>
                <a:gd name="T47" fmla="*/ 46 h 52"/>
                <a:gd name="T48" fmla="*/ 18 w 46"/>
                <a:gd name="T49" fmla="*/ 50 h 52"/>
                <a:gd name="T50" fmla="*/ 10 w 46"/>
                <a:gd name="T51" fmla="*/ 51 h 52"/>
                <a:gd name="T52" fmla="*/ 6 w 46"/>
                <a:gd name="T53" fmla="*/ 50 h 52"/>
                <a:gd name="T54" fmla="*/ 3 w 46"/>
                <a:gd name="T55" fmla="*/ 50 h 52"/>
                <a:gd name="T56" fmla="*/ 6 w 46"/>
                <a:gd name="T57" fmla="*/ 48 h 52"/>
                <a:gd name="T58" fmla="*/ 1 w 46"/>
                <a:gd name="T59" fmla="*/ 48 h 52"/>
                <a:gd name="T60" fmla="*/ 3 w 46"/>
                <a:gd name="T61" fmla="*/ 44 h 52"/>
                <a:gd name="T62" fmla="*/ 0 w 46"/>
                <a:gd name="T63" fmla="*/ 42 h 52"/>
                <a:gd name="T64" fmla="*/ 3 w 46"/>
                <a:gd name="T65" fmla="*/ 41 h 52"/>
                <a:gd name="T66" fmla="*/ 5 w 46"/>
                <a:gd name="T67" fmla="*/ 39 h 52"/>
                <a:gd name="T68" fmla="*/ 8 w 46"/>
                <a:gd name="T69" fmla="*/ 37 h 52"/>
                <a:gd name="T70" fmla="*/ 15 w 46"/>
                <a:gd name="T71" fmla="*/ 34 h 52"/>
                <a:gd name="T72" fmla="*/ 9 w 46"/>
                <a:gd name="T73" fmla="*/ 36 h 52"/>
                <a:gd name="T74" fmla="*/ 7 w 46"/>
                <a:gd name="T75" fmla="*/ 36 h 52"/>
                <a:gd name="T76" fmla="*/ 10 w 46"/>
                <a:gd name="T77" fmla="*/ 32 h 52"/>
                <a:gd name="T78" fmla="*/ 14 w 46"/>
                <a:gd name="T79" fmla="*/ 29 h 52"/>
                <a:gd name="T80" fmla="*/ 10 w 46"/>
                <a:gd name="T81" fmla="*/ 28 h 52"/>
                <a:gd name="T82" fmla="*/ 8 w 46"/>
                <a:gd name="T83" fmla="*/ 27 h 52"/>
                <a:gd name="T84" fmla="*/ 7 w 46"/>
                <a:gd name="T85" fmla="*/ 26 h 52"/>
                <a:gd name="T86" fmla="*/ 4 w 46"/>
                <a:gd name="T87" fmla="*/ 25 h 52"/>
                <a:gd name="T88" fmla="*/ 6 w 46"/>
                <a:gd name="T89" fmla="*/ 24 h 52"/>
                <a:gd name="T90" fmla="*/ 6 w 46"/>
                <a:gd name="T91" fmla="*/ 22 h 52"/>
                <a:gd name="T92" fmla="*/ 8 w 46"/>
                <a:gd name="T93" fmla="*/ 20 h 52"/>
                <a:gd name="T94" fmla="*/ 7 w 46"/>
                <a:gd name="T95" fmla="*/ 17 h 52"/>
                <a:gd name="T96" fmla="*/ 5 w 46"/>
                <a:gd name="T97" fmla="*/ 16 h 52"/>
                <a:gd name="T98" fmla="*/ 8 w 46"/>
                <a:gd name="T99" fmla="*/ 14 h 52"/>
                <a:gd name="T100" fmla="*/ 15 w 46"/>
                <a:gd name="T101" fmla="*/ 15 h 52"/>
                <a:gd name="T102" fmla="*/ 20 w 46"/>
                <a:gd name="T103" fmla="*/ 14 h 52"/>
                <a:gd name="T104" fmla="*/ 23 w 46"/>
                <a:gd name="T105" fmla="*/ 11 h 52"/>
                <a:gd name="T106" fmla="*/ 18 w 46"/>
                <a:gd name="T107" fmla="*/ 9 h 52"/>
                <a:gd name="T108" fmla="*/ 21 w 46"/>
                <a:gd name="T109" fmla="*/ 7 h 52"/>
                <a:gd name="T110" fmla="*/ 23 w 46"/>
                <a:gd name="T111" fmla="*/ 3 h 52"/>
                <a:gd name="T112" fmla="*/ 29 w 46"/>
                <a:gd name="T113" fmla="*/ 2 h 52"/>
                <a:gd name="T114" fmla="*/ 31 w 46"/>
                <a:gd name="T115" fmla="*/ 2 h 52"/>
                <a:gd name="T116" fmla="*/ 31 w 46"/>
                <a:gd name="T117" fmla="*/ 4 h 52"/>
                <a:gd name="T118" fmla="*/ 32 w 46"/>
                <a:gd name="T119" fmla="*/ 3 h 52"/>
                <a:gd name="T120" fmla="*/ 34 w 46"/>
                <a:gd name="T121" fmla="*/ 0 h 52"/>
                <a:gd name="T122" fmla="*/ 37 w 46"/>
                <a:gd name="T123" fmla="*/ 1 h 52"/>
                <a:gd name="T124" fmla="*/ 33 w 46"/>
                <a:gd name="T125" fmla="*/ 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 h="52">
                  <a:moveTo>
                    <a:pt x="6" y="19"/>
                  </a:moveTo>
                  <a:lnTo>
                    <a:pt x="6" y="20"/>
                  </a:lnTo>
                  <a:lnTo>
                    <a:pt x="5" y="19"/>
                  </a:lnTo>
                  <a:lnTo>
                    <a:pt x="5" y="19"/>
                  </a:lnTo>
                  <a:lnTo>
                    <a:pt x="3" y="19"/>
                  </a:lnTo>
                  <a:lnTo>
                    <a:pt x="3" y="18"/>
                  </a:lnTo>
                  <a:lnTo>
                    <a:pt x="4" y="18"/>
                  </a:lnTo>
                  <a:lnTo>
                    <a:pt x="5" y="18"/>
                  </a:lnTo>
                  <a:lnTo>
                    <a:pt x="6" y="19"/>
                  </a:lnTo>
                  <a:lnTo>
                    <a:pt x="6" y="19"/>
                  </a:lnTo>
                  <a:close/>
                  <a:moveTo>
                    <a:pt x="33" y="4"/>
                  </a:moveTo>
                  <a:lnTo>
                    <a:pt x="32" y="6"/>
                  </a:lnTo>
                  <a:lnTo>
                    <a:pt x="32" y="6"/>
                  </a:lnTo>
                  <a:lnTo>
                    <a:pt x="32" y="7"/>
                  </a:lnTo>
                  <a:lnTo>
                    <a:pt x="31" y="7"/>
                  </a:lnTo>
                  <a:lnTo>
                    <a:pt x="31" y="8"/>
                  </a:lnTo>
                  <a:lnTo>
                    <a:pt x="30" y="8"/>
                  </a:lnTo>
                  <a:lnTo>
                    <a:pt x="29" y="8"/>
                  </a:lnTo>
                  <a:lnTo>
                    <a:pt x="29" y="8"/>
                  </a:lnTo>
                  <a:lnTo>
                    <a:pt x="27" y="8"/>
                  </a:lnTo>
                  <a:lnTo>
                    <a:pt x="27" y="8"/>
                  </a:lnTo>
                  <a:lnTo>
                    <a:pt x="27" y="9"/>
                  </a:lnTo>
                  <a:lnTo>
                    <a:pt x="27" y="9"/>
                  </a:lnTo>
                  <a:lnTo>
                    <a:pt x="29" y="9"/>
                  </a:lnTo>
                  <a:lnTo>
                    <a:pt x="29" y="9"/>
                  </a:lnTo>
                  <a:lnTo>
                    <a:pt x="29" y="10"/>
                  </a:lnTo>
                  <a:lnTo>
                    <a:pt x="29" y="10"/>
                  </a:lnTo>
                  <a:lnTo>
                    <a:pt x="25" y="11"/>
                  </a:lnTo>
                  <a:lnTo>
                    <a:pt x="24" y="11"/>
                  </a:lnTo>
                  <a:lnTo>
                    <a:pt x="24" y="13"/>
                  </a:lnTo>
                  <a:lnTo>
                    <a:pt x="24" y="13"/>
                  </a:lnTo>
                  <a:lnTo>
                    <a:pt x="26" y="15"/>
                  </a:lnTo>
                  <a:lnTo>
                    <a:pt x="27" y="15"/>
                  </a:lnTo>
                  <a:lnTo>
                    <a:pt x="27" y="16"/>
                  </a:lnTo>
                  <a:lnTo>
                    <a:pt x="30" y="16"/>
                  </a:lnTo>
                  <a:lnTo>
                    <a:pt x="30" y="16"/>
                  </a:lnTo>
                  <a:lnTo>
                    <a:pt x="31" y="17"/>
                  </a:lnTo>
                  <a:lnTo>
                    <a:pt x="32" y="17"/>
                  </a:lnTo>
                  <a:lnTo>
                    <a:pt x="33" y="17"/>
                  </a:lnTo>
                  <a:lnTo>
                    <a:pt x="33" y="17"/>
                  </a:lnTo>
                  <a:lnTo>
                    <a:pt x="33" y="16"/>
                  </a:lnTo>
                  <a:lnTo>
                    <a:pt x="35" y="16"/>
                  </a:lnTo>
                  <a:lnTo>
                    <a:pt x="35" y="15"/>
                  </a:lnTo>
                  <a:lnTo>
                    <a:pt x="35" y="15"/>
                  </a:lnTo>
                  <a:lnTo>
                    <a:pt x="34" y="14"/>
                  </a:lnTo>
                  <a:lnTo>
                    <a:pt x="35" y="14"/>
                  </a:lnTo>
                  <a:lnTo>
                    <a:pt x="36" y="13"/>
                  </a:lnTo>
                  <a:lnTo>
                    <a:pt x="37" y="13"/>
                  </a:lnTo>
                  <a:lnTo>
                    <a:pt x="37" y="14"/>
                  </a:lnTo>
                  <a:lnTo>
                    <a:pt x="38" y="14"/>
                  </a:lnTo>
                  <a:lnTo>
                    <a:pt x="38" y="15"/>
                  </a:lnTo>
                  <a:lnTo>
                    <a:pt x="38" y="15"/>
                  </a:lnTo>
                  <a:lnTo>
                    <a:pt x="38" y="16"/>
                  </a:lnTo>
                  <a:lnTo>
                    <a:pt x="39" y="16"/>
                  </a:lnTo>
                  <a:lnTo>
                    <a:pt x="40" y="16"/>
                  </a:lnTo>
                  <a:lnTo>
                    <a:pt x="40" y="16"/>
                  </a:lnTo>
                  <a:lnTo>
                    <a:pt x="40" y="17"/>
                  </a:lnTo>
                  <a:lnTo>
                    <a:pt x="40" y="18"/>
                  </a:lnTo>
                  <a:lnTo>
                    <a:pt x="41" y="18"/>
                  </a:lnTo>
                  <a:lnTo>
                    <a:pt x="42" y="18"/>
                  </a:lnTo>
                  <a:lnTo>
                    <a:pt x="42" y="18"/>
                  </a:lnTo>
                  <a:lnTo>
                    <a:pt x="43" y="17"/>
                  </a:lnTo>
                  <a:lnTo>
                    <a:pt x="43" y="17"/>
                  </a:lnTo>
                  <a:lnTo>
                    <a:pt x="44" y="17"/>
                  </a:lnTo>
                  <a:lnTo>
                    <a:pt x="45" y="18"/>
                  </a:lnTo>
                  <a:lnTo>
                    <a:pt x="45" y="18"/>
                  </a:lnTo>
                  <a:lnTo>
                    <a:pt x="44" y="18"/>
                  </a:lnTo>
                  <a:lnTo>
                    <a:pt x="43" y="18"/>
                  </a:lnTo>
                  <a:lnTo>
                    <a:pt x="43" y="19"/>
                  </a:lnTo>
                  <a:lnTo>
                    <a:pt x="43" y="19"/>
                  </a:lnTo>
                  <a:lnTo>
                    <a:pt x="43" y="20"/>
                  </a:lnTo>
                  <a:lnTo>
                    <a:pt x="44" y="20"/>
                  </a:lnTo>
                  <a:lnTo>
                    <a:pt x="44" y="22"/>
                  </a:lnTo>
                  <a:lnTo>
                    <a:pt x="44" y="23"/>
                  </a:lnTo>
                  <a:lnTo>
                    <a:pt x="45" y="24"/>
                  </a:lnTo>
                  <a:lnTo>
                    <a:pt x="45" y="25"/>
                  </a:lnTo>
                  <a:lnTo>
                    <a:pt x="45" y="25"/>
                  </a:lnTo>
                  <a:lnTo>
                    <a:pt x="45" y="26"/>
                  </a:lnTo>
                  <a:lnTo>
                    <a:pt x="45" y="26"/>
                  </a:lnTo>
                  <a:lnTo>
                    <a:pt x="45" y="27"/>
                  </a:lnTo>
                  <a:lnTo>
                    <a:pt x="45" y="29"/>
                  </a:lnTo>
                  <a:lnTo>
                    <a:pt x="45" y="30"/>
                  </a:lnTo>
                  <a:lnTo>
                    <a:pt x="46" y="32"/>
                  </a:lnTo>
                  <a:lnTo>
                    <a:pt x="45" y="33"/>
                  </a:lnTo>
                  <a:lnTo>
                    <a:pt x="45" y="34"/>
                  </a:lnTo>
                  <a:lnTo>
                    <a:pt x="44" y="35"/>
                  </a:lnTo>
                  <a:lnTo>
                    <a:pt x="44" y="36"/>
                  </a:lnTo>
                  <a:lnTo>
                    <a:pt x="43" y="37"/>
                  </a:lnTo>
                  <a:lnTo>
                    <a:pt x="42" y="39"/>
                  </a:lnTo>
                  <a:lnTo>
                    <a:pt x="42" y="39"/>
                  </a:lnTo>
                  <a:lnTo>
                    <a:pt x="41" y="40"/>
                  </a:lnTo>
                  <a:lnTo>
                    <a:pt x="42" y="41"/>
                  </a:lnTo>
                  <a:lnTo>
                    <a:pt x="41" y="41"/>
                  </a:lnTo>
                  <a:lnTo>
                    <a:pt x="40" y="42"/>
                  </a:lnTo>
                  <a:lnTo>
                    <a:pt x="38" y="41"/>
                  </a:lnTo>
                  <a:lnTo>
                    <a:pt x="38" y="41"/>
                  </a:lnTo>
                  <a:lnTo>
                    <a:pt x="37" y="42"/>
                  </a:lnTo>
                  <a:lnTo>
                    <a:pt x="36" y="42"/>
                  </a:lnTo>
                  <a:lnTo>
                    <a:pt x="36" y="42"/>
                  </a:lnTo>
                  <a:lnTo>
                    <a:pt x="36" y="41"/>
                  </a:lnTo>
                  <a:lnTo>
                    <a:pt x="35" y="42"/>
                  </a:lnTo>
                  <a:lnTo>
                    <a:pt x="34" y="42"/>
                  </a:lnTo>
                  <a:lnTo>
                    <a:pt x="33" y="42"/>
                  </a:lnTo>
                  <a:lnTo>
                    <a:pt x="31" y="43"/>
                  </a:lnTo>
                  <a:lnTo>
                    <a:pt x="30" y="43"/>
                  </a:lnTo>
                  <a:lnTo>
                    <a:pt x="30" y="43"/>
                  </a:lnTo>
                  <a:lnTo>
                    <a:pt x="29" y="44"/>
                  </a:lnTo>
                  <a:lnTo>
                    <a:pt x="29" y="44"/>
                  </a:lnTo>
                  <a:lnTo>
                    <a:pt x="27" y="44"/>
                  </a:lnTo>
                  <a:lnTo>
                    <a:pt x="26" y="45"/>
                  </a:lnTo>
                  <a:lnTo>
                    <a:pt x="25" y="45"/>
                  </a:lnTo>
                  <a:lnTo>
                    <a:pt x="24" y="46"/>
                  </a:lnTo>
                  <a:lnTo>
                    <a:pt x="23" y="46"/>
                  </a:lnTo>
                  <a:lnTo>
                    <a:pt x="22" y="48"/>
                  </a:lnTo>
                  <a:lnTo>
                    <a:pt x="22" y="46"/>
                  </a:lnTo>
                  <a:lnTo>
                    <a:pt x="21" y="46"/>
                  </a:lnTo>
                  <a:lnTo>
                    <a:pt x="21" y="46"/>
                  </a:lnTo>
                  <a:lnTo>
                    <a:pt x="20" y="46"/>
                  </a:lnTo>
                  <a:lnTo>
                    <a:pt x="20" y="46"/>
                  </a:lnTo>
                  <a:lnTo>
                    <a:pt x="20" y="46"/>
                  </a:lnTo>
                  <a:lnTo>
                    <a:pt x="20" y="48"/>
                  </a:lnTo>
                  <a:lnTo>
                    <a:pt x="20" y="48"/>
                  </a:lnTo>
                  <a:lnTo>
                    <a:pt x="20" y="49"/>
                  </a:lnTo>
                  <a:lnTo>
                    <a:pt x="19" y="49"/>
                  </a:lnTo>
                  <a:lnTo>
                    <a:pt x="18" y="50"/>
                  </a:lnTo>
                  <a:lnTo>
                    <a:pt x="16" y="50"/>
                  </a:lnTo>
                  <a:lnTo>
                    <a:pt x="15" y="50"/>
                  </a:lnTo>
                  <a:lnTo>
                    <a:pt x="10" y="52"/>
                  </a:lnTo>
                  <a:lnTo>
                    <a:pt x="10" y="52"/>
                  </a:lnTo>
                  <a:lnTo>
                    <a:pt x="10" y="51"/>
                  </a:lnTo>
                  <a:lnTo>
                    <a:pt x="9" y="51"/>
                  </a:lnTo>
                  <a:lnTo>
                    <a:pt x="8" y="51"/>
                  </a:lnTo>
                  <a:lnTo>
                    <a:pt x="6" y="52"/>
                  </a:lnTo>
                  <a:lnTo>
                    <a:pt x="5" y="52"/>
                  </a:lnTo>
                  <a:lnTo>
                    <a:pt x="6" y="50"/>
                  </a:lnTo>
                  <a:lnTo>
                    <a:pt x="8" y="49"/>
                  </a:lnTo>
                  <a:lnTo>
                    <a:pt x="8" y="49"/>
                  </a:lnTo>
                  <a:lnTo>
                    <a:pt x="8" y="49"/>
                  </a:lnTo>
                  <a:lnTo>
                    <a:pt x="4" y="50"/>
                  </a:lnTo>
                  <a:lnTo>
                    <a:pt x="3" y="50"/>
                  </a:lnTo>
                  <a:lnTo>
                    <a:pt x="2" y="50"/>
                  </a:lnTo>
                  <a:lnTo>
                    <a:pt x="3" y="50"/>
                  </a:lnTo>
                  <a:lnTo>
                    <a:pt x="4" y="49"/>
                  </a:lnTo>
                  <a:lnTo>
                    <a:pt x="5" y="48"/>
                  </a:lnTo>
                  <a:lnTo>
                    <a:pt x="6" y="48"/>
                  </a:lnTo>
                  <a:lnTo>
                    <a:pt x="6" y="46"/>
                  </a:lnTo>
                  <a:lnTo>
                    <a:pt x="8" y="46"/>
                  </a:lnTo>
                  <a:lnTo>
                    <a:pt x="3" y="48"/>
                  </a:lnTo>
                  <a:lnTo>
                    <a:pt x="1" y="48"/>
                  </a:lnTo>
                  <a:lnTo>
                    <a:pt x="1" y="48"/>
                  </a:lnTo>
                  <a:lnTo>
                    <a:pt x="0" y="48"/>
                  </a:lnTo>
                  <a:lnTo>
                    <a:pt x="0" y="46"/>
                  </a:lnTo>
                  <a:lnTo>
                    <a:pt x="1" y="44"/>
                  </a:lnTo>
                  <a:lnTo>
                    <a:pt x="2" y="44"/>
                  </a:lnTo>
                  <a:lnTo>
                    <a:pt x="3" y="44"/>
                  </a:lnTo>
                  <a:lnTo>
                    <a:pt x="4" y="43"/>
                  </a:lnTo>
                  <a:lnTo>
                    <a:pt x="5" y="42"/>
                  </a:lnTo>
                  <a:lnTo>
                    <a:pt x="4" y="42"/>
                  </a:lnTo>
                  <a:lnTo>
                    <a:pt x="1" y="42"/>
                  </a:lnTo>
                  <a:lnTo>
                    <a:pt x="0" y="42"/>
                  </a:lnTo>
                  <a:lnTo>
                    <a:pt x="0" y="42"/>
                  </a:lnTo>
                  <a:lnTo>
                    <a:pt x="0" y="41"/>
                  </a:lnTo>
                  <a:lnTo>
                    <a:pt x="2" y="41"/>
                  </a:lnTo>
                  <a:lnTo>
                    <a:pt x="3" y="40"/>
                  </a:lnTo>
                  <a:lnTo>
                    <a:pt x="3" y="41"/>
                  </a:lnTo>
                  <a:lnTo>
                    <a:pt x="4" y="41"/>
                  </a:lnTo>
                  <a:lnTo>
                    <a:pt x="4" y="41"/>
                  </a:lnTo>
                  <a:lnTo>
                    <a:pt x="6" y="41"/>
                  </a:lnTo>
                  <a:lnTo>
                    <a:pt x="6" y="40"/>
                  </a:lnTo>
                  <a:lnTo>
                    <a:pt x="5" y="39"/>
                  </a:lnTo>
                  <a:lnTo>
                    <a:pt x="5" y="39"/>
                  </a:lnTo>
                  <a:lnTo>
                    <a:pt x="6" y="38"/>
                  </a:lnTo>
                  <a:lnTo>
                    <a:pt x="6" y="38"/>
                  </a:lnTo>
                  <a:lnTo>
                    <a:pt x="8" y="37"/>
                  </a:lnTo>
                  <a:lnTo>
                    <a:pt x="8" y="37"/>
                  </a:lnTo>
                  <a:lnTo>
                    <a:pt x="11" y="37"/>
                  </a:lnTo>
                  <a:lnTo>
                    <a:pt x="14" y="36"/>
                  </a:lnTo>
                  <a:lnTo>
                    <a:pt x="17" y="35"/>
                  </a:lnTo>
                  <a:lnTo>
                    <a:pt x="15" y="35"/>
                  </a:lnTo>
                  <a:lnTo>
                    <a:pt x="15" y="34"/>
                  </a:lnTo>
                  <a:lnTo>
                    <a:pt x="13" y="35"/>
                  </a:lnTo>
                  <a:lnTo>
                    <a:pt x="13" y="36"/>
                  </a:lnTo>
                  <a:lnTo>
                    <a:pt x="10" y="36"/>
                  </a:lnTo>
                  <a:lnTo>
                    <a:pt x="10" y="36"/>
                  </a:lnTo>
                  <a:lnTo>
                    <a:pt x="9" y="36"/>
                  </a:lnTo>
                  <a:lnTo>
                    <a:pt x="8" y="36"/>
                  </a:lnTo>
                  <a:lnTo>
                    <a:pt x="8" y="36"/>
                  </a:lnTo>
                  <a:lnTo>
                    <a:pt x="7" y="37"/>
                  </a:lnTo>
                  <a:lnTo>
                    <a:pt x="5" y="37"/>
                  </a:lnTo>
                  <a:lnTo>
                    <a:pt x="7" y="36"/>
                  </a:lnTo>
                  <a:lnTo>
                    <a:pt x="9" y="34"/>
                  </a:lnTo>
                  <a:lnTo>
                    <a:pt x="10" y="33"/>
                  </a:lnTo>
                  <a:lnTo>
                    <a:pt x="11" y="33"/>
                  </a:lnTo>
                  <a:lnTo>
                    <a:pt x="10" y="32"/>
                  </a:lnTo>
                  <a:lnTo>
                    <a:pt x="10" y="32"/>
                  </a:lnTo>
                  <a:lnTo>
                    <a:pt x="12" y="30"/>
                  </a:lnTo>
                  <a:lnTo>
                    <a:pt x="12" y="30"/>
                  </a:lnTo>
                  <a:lnTo>
                    <a:pt x="13" y="29"/>
                  </a:lnTo>
                  <a:lnTo>
                    <a:pt x="14" y="29"/>
                  </a:lnTo>
                  <a:lnTo>
                    <a:pt x="14" y="29"/>
                  </a:lnTo>
                  <a:lnTo>
                    <a:pt x="15" y="29"/>
                  </a:lnTo>
                  <a:lnTo>
                    <a:pt x="15" y="28"/>
                  </a:lnTo>
                  <a:lnTo>
                    <a:pt x="14" y="28"/>
                  </a:lnTo>
                  <a:lnTo>
                    <a:pt x="13" y="28"/>
                  </a:lnTo>
                  <a:lnTo>
                    <a:pt x="10" y="28"/>
                  </a:lnTo>
                  <a:lnTo>
                    <a:pt x="10" y="28"/>
                  </a:lnTo>
                  <a:lnTo>
                    <a:pt x="9" y="28"/>
                  </a:lnTo>
                  <a:lnTo>
                    <a:pt x="9" y="28"/>
                  </a:lnTo>
                  <a:lnTo>
                    <a:pt x="9" y="27"/>
                  </a:lnTo>
                  <a:lnTo>
                    <a:pt x="8" y="27"/>
                  </a:lnTo>
                  <a:lnTo>
                    <a:pt x="8" y="27"/>
                  </a:lnTo>
                  <a:lnTo>
                    <a:pt x="7" y="27"/>
                  </a:lnTo>
                  <a:lnTo>
                    <a:pt x="6" y="27"/>
                  </a:lnTo>
                  <a:lnTo>
                    <a:pt x="6" y="27"/>
                  </a:lnTo>
                  <a:lnTo>
                    <a:pt x="7" y="26"/>
                  </a:lnTo>
                  <a:lnTo>
                    <a:pt x="6" y="26"/>
                  </a:lnTo>
                  <a:lnTo>
                    <a:pt x="5" y="26"/>
                  </a:lnTo>
                  <a:lnTo>
                    <a:pt x="4" y="26"/>
                  </a:lnTo>
                  <a:lnTo>
                    <a:pt x="4" y="25"/>
                  </a:lnTo>
                  <a:lnTo>
                    <a:pt x="4" y="25"/>
                  </a:lnTo>
                  <a:lnTo>
                    <a:pt x="4" y="25"/>
                  </a:lnTo>
                  <a:lnTo>
                    <a:pt x="4" y="24"/>
                  </a:lnTo>
                  <a:lnTo>
                    <a:pt x="4" y="24"/>
                  </a:lnTo>
                  <a:lnTo>
                    <a:pt x="5" y="24"/>
                  </a:lnTo>
                  <a:lnTo>
                    <a:pt x="6" y="24"/>
                  </a:lnTo>
                  <a:lnTo>
                    <a:pt x="8" y="23"/>
                  </a:lnTo>
                  <a:lnTo>
                    <a:pt x="6" y="23"/>
                  </a:lnTo>
                  <a:lnTo>
                    <a:pt x="6" y="23"/>
                  </a:lnTo>
                  <a:lnTo>
                    <a:pt x="6" y="22"/>
                  </a:lnTo>
                  <a:lnTo>
                    <a:pt x="6" y="22"/>
                  </a:lnTo>
                  <a:lnTo>
                    <a:pt x="8" y="21"/>
                  </a:lnTo>
                  <a:lnTo>
                    <a:pt x="9" y="21"/>
                  </a:lnTo>
                  <a:lnTo>
                    <a:pt x="9" y="20"/>
                  </a:lnTo>
                  <a:lnTo>
                    <a:pt x="9" y="20"/>
                  </a:lnTo>
                  <a:lnTo>
                    <a:pt x="8" y="20"/>
                  </a:lnTo>
                  <a:lnTo>
                    <a:pt x="6" y="20"/>
                  </a:lnTo>
                  <a:lnTo>
                    <a:pt x="6" y="19"/>
                  </a:lnTo>
                  <a:lnTo>
                    <a:pt x="7" y="18"/>
                  </a:lnTo>
                  <a:lnTo>
                    <a:pt x="7" y="18"/>
                  </a:lnTo>
                  <a:lnTo>
                    <a:pt x="7" y="17"/>
                  </a:lnTo>
                  <a:lnTo>
                    <a:pt x="6" y="17"/>
                  </a:lnTo>
                  <a:lnTo>
                    <a:pt x="6" y="17"/>
                  </a:lnTo>
                  <a:lnTo>
                    <a:pt x="6" y="16"/>
                  </a:lnTo>
                  <a:lnTo>
                    <a:pt x="4" y="16"/>
                  </a:lnTo>
                  <a:lnTo>
                    <a:pt x="5" y="16"/>
                  </a:lnTo>
                  <a:lnTo>
                    <a:pt x="5" y="15"/>
                  </a:lnTo>
                  <a:lnTo>
                    <a:pt x="6" y="15"/>
                  </a:lnTo>
                  <a:lnTo>
                    <a:pt x="6" y="15"/>
                  </a:lnTo>
                  <a:lnTo>
                    <a:pt x="7" y="15"/>
                  </a:lnTo>
                  <a:lnTo>
                    <a:pt x="8" y="14"/>
                  </a:lnTo>
                  <a:lnTo>
                    <a:pt x="10" y="14"/>
                  </a:lnTo>
                  <a:lnTo>
                    <a:pt x="12" y="15"/>
                  </a:lnTo>
                  <a:lnTo>
                    <a:pt x="14" y="16"/>
                  </a:lnTo>
                  <a:lnTo>
                    <a:pt x="14" y="15"/>
                  </a:lnTo>
                  <a:lnTo>
                    <a:pt x="15" y="15"/>
                  </a:lnTo>
                  <a:lnTo>
                    <a:pt x="15" y="15"/>
                  </a:lnTo>
                  <a:lnTo>
                    <a:pt x="18" y="15"/>
                  </a:lnTo>
                  <a:lnTo>
                    <a:pt x="20" y="15"/>
                  </a:lnTo>
                  <a:lnTo>
                    <a:pt x="20" y="15"/>
                  </a:lnTo>
                  <a:lnTo>
                    <a:pt x="20" y="14"/>
                  </a:lnTo>
                  <a:lnTo>
                    <a:pt x="19" y="14"/>
                  </a:lnTo>
                  <a:lnTo>
                    <a:pt x="20" y="13"/>
                  </a:lnTo>
                  <a:lnTo>
                    <a:pt x="21" y="13"/>
                  </a:lnTo>
                  <a:lnTo>
                    <a:pt x="21" y="11"/>
                  </a:lnTo>
                  <a:lnTo>
                    <a:pt x="23" y="11"/>
                  </a:lnTo>
                  <a:lnTo>
                    <a:pt x="23" y="11"/>
                  </a:lnTo>
                  <a:lnTo>
                    <a:pt x="24" y="10"/>
                  </a:lnTo>
                  <a:lnTo>
                    <a:pt x="24" y="9"/>
                  </a:lnTo>
                  <a:lnTo>
                    <a:pt x="21" y="10"/>
                  </a:lnTo>
                  <a:lnTo>
                    <a:pt x="18" y="9"/>
                  </a:lnTo>
                  <a:lnTo>
                    <a:pt x="19" y="8"/>
                  </a:lnTo>
                  <a:lnTo>
                    <a:pt x="19" y="8"/>
                  </a:lnTo>
                  <a:lnTo>
                    <a:pt x="20" y="7"/>
                  </a:lnTo>
                  <a:lnTo>
                    <a:pt x="21" y="7"/>
                  </a:lnTo>
                  <a:lnTo>
                    <a:pt x="21" y="7"/>
                  </a:lnTo>
                  <a:lnTo>
                    <a:pt x="22" y="6"/>
                  </a:lnTo>
                  <a:lnTo>
                    <a:pt x="22" y="5"/>
                  </a:lnTo>
                  <a:lnTo>
                    <a:pt x="22" y="4"/>
                  </a:lnTo>
                  <a:lnTo>
                    <a:pt x="23" y="4"/>
                  </a:lnTo>
                  <a:lnTo>
                    <a:pt x="23" y="3"/>
                  </a:lnTo>
                  <a:lnTo>
                    <a:pt x="23" y="3"/>
                  </a:lnTo>
                  <a:lnTo>
                    <a:pt x="25" y="2"/>
                  </a:lnTo>
                  <a:lnTo>
                    <a:pt x="26" y="2"/>
                  </a:lnTo>
                  <a:lnTo>
                    <a:pt x="27" y="2"/>
                  </a:lnTo>
                  <a:lnTo>
                    <a:pt x="29" y="2"/>
                  </a:lnTo>
                  <a:lnTo>
                    <a:pt x="30" y="2"/>
                  </a:lnTo>
                  <a:lnTo>
                    <a:pt x="29" y="1"/>
                  </a:lnTo>
                  <a:lnTo>
                    <a:pt x="30" y="1"/>
                  </a:lnTo>
                  <a:lnTo>
                    <a:pt x="31" y="1"/>
                  </a:lnTo>
                  <a:lnTo>
                    <a:pt x="31" y="2"/>
                  </a:lnTo>
                  <a:lnTo>
                    <a:pt x="31" y="2"/>
                  </a:lnTo>
                  <a:lnTo>
                    <a:pt x="31" y="3"/>
                  </a:lnTo>
                  <a:lnTo>
                    <a:pt x="31" y="3"/>
                  </a:lnTo>
                  <a:lnTo>
                    <a:pt x="31" y="4"/>
                  </a:lnTo>
                  <a:lnTo>
                    <a:pt x="31" y="4"/>
                  </a:lnTo>
                  <a:lnTo>
                    <a:pt x="30" y="5"/>
                  </a:lnTo>
                  <a:lnTo>
                    <a:pt x="31" y="5"/>
                  </a:lnTo>
                  <a:lnTo>
                    <a:pt x="32" y="4"/>
                  </a:lnTo>
                  <a:lnTo>
                    <a:pt x="32" y="3"/>
                  </a:lnTo>
                  <a:lnTo>
                    <a:pt x="32" y="3"/>
                  </a:lnTo>
                  <a:lnTo>
                    <a:pt x="32" y="2"/>
                  </a:lnTo>
                  <a:lnTo>
                    <a:pt x="32" y="1"/>
                  </a:lnTo>
                  <a:lnTo>
                    <a:pt x="33" y="1"/>
                  </a:lnTo>
                  <a:lnTo>
                    <a:pt x="34" y="1"/>
                  </a:lnTo>
                  <a:lnTo>
                    <a:pt x="34" y="0"/>
                  </a:lnTo>
                  <a:lnTo>
                    <a:pt x="34" y="0"/>
                  </a:lnTo>
                  <a:lnTo>
                    <a:pt x="35" y="0"/>
                  </a:lnTo>
                  <a:lnTo>
                    <a:pt x="36" y="1"/>
                  </a:lnTo>
                  <a:lnTo>
                    <a:pt x="36" y="1"/>
                  </a:lnTo>
                  <a:lnTo>
                    <a:pt x="37" y="1"/>
                  </a:lnTo>
                  <a:lnTo>
                    <a:pt x="36" y="2"/>
                  </a:lnTo>
                  <a:lnTo>
                    <a:pt x="35" y="3"/>
                  </a:lnTo>
                  <a:lnTo>
                    <a:pt x="35" y="3"/>
                  </a:lnTo>
                  <a:lnTo>
                    <a:pt x="33" y="4"/>
                  </a:lnTo>
                  <a:lnTo>
                    <a:pt x="33"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6" name="Freeform 1402"/>
            <p:cNvSpPr>
              <a:spLocks/>
            </p:cNvSpPr>
            <p:nvPr/>
          </p:nvSpPr>
          <p:spPr bwMode="auto">
            <a:xfrm>
              <a:off x="5192713" y="895351"/>
              <a:ext cx="190500" cy="182563"/>
            </a:xfrm>
            <a:custGeom>
              <a:avLst/>
              <a:gdLst>
                <a:gd name="T0" fmla="*/ 63 w 120"/>
                <a:gd name="T1" fmla="*/ 8 h 115"/>
                <a:gd name="T2" fmla="*/ 66 w 120"/>
                <a:gd name="T3" fmla="*/ 9 h 115"/>
                <a:gd name="T4" fmla="*/ 67 w 120"/>
                <a:gd name="T5" fmla="*/ 12 h 115"/>
                <a:gd name="T6" fmla="*/ 69 w 120"/>
                <a:gd name="T7" fmla="*/ 13 h 115"/>
                <a:gd name="T8" fmla="*/ 72 w 120"/>
                <a:gd name="T9" fmla="*/ 19 h 115"/>
                <a:gd name="T10" fmla="*/ 76 w 120"/>
                <a:gd name="T11" fmla="*/ 22 h 115"/>
                <a:gd name="T12" fmla="*/ 81 w 120"/>
                <a:gd name="T13" fmla="*/ 23 h 115"/>
                <a:gd name="T14" fmla="*/ 79 w 120"/>
                <a:gd name="T15" fmla="*/ 26 h 115"/>
                <a:gd name="T16" fmla="*/ 81 w 120"/>
                <a:gd name="T17" fmla="*/ 29 h 115"/>
                <a:gd name="T18" fmla="*/ 80 w 120"/>
                <a:gd name="T19" fmla="*/ 32 h 115"/>
                <a:gd name="T20" fmla="*/ 77 w 120"/>
                <a:gd name="T21" fmla="*/ 38 h 115"/>
                <a:gd name="T22" fmla="*/ 75 w 120"/>
                <a:gd name="T23" fmla="*/ 39 h 115"/>
                <a:gd name="T24" fmla="*/ 77 w 120"/>
                <a:gd name="T25" fmla="*/ 43 h 115"/>
                <a:gd name="T26" fmla="*/ 76 w 120"/>
                <a:gd name="T27" fmla="*/ 47 h 115"/>
                <a:gd name="T28" fmla="*/ 81 w 120"/>
                <a:gd name="T29" fmla="*/ 52 h 115"/>
                <a:gd name="T30" fmla="*/ 82 w 120"/>
                <a:gd name="T31" fmla="*/ 53 h 115"/>
                <a:gd name="T32" fmla="*/ 85 w 120"/>
                <a:gd name="T33" fmla="*/ 58 h 115"/>
                <a:gd name="T34" fmla="*/ 85 w 120"/>
                <a:gd name="T35" fmla="*/ 61 h 115"/>
                <a:gd name="T36" fmla="*/ 91 w 120"/>
                <a:gd name="T37" fmla="*/ 63 h 115"/>
                <a:gd name="T38" fmla="*/ 101 w 120"/>
                <a:gd name="T39" fmla="*/ 68 h 115"/>
                <a:gd name="T40" fmla="*/ 104 w 120"/>
                <a:gd name="T41" fmla="*/ 72 h 115"/>
                <a:gd name="T42" fmla="*/ 108 w 120"/>
                <a:gd name="T43" fmla="*/ 80 h 115"/>
                <a:gd name="T44" fmla="*/ 110 w 120"/>
                <a:gd name="T45" fmla="*/ 89 h 115"/>
                <a:gd name="T46" fmla="*/ 113 w 120"/>
                <a:gd name="T47" fmla="*/ 96 h 115"/>
                <a:gd name="T48" fmla="*/ 116 w 120"/>
                <a:gd name="T49" fmla="*/ 98 h 115"/>
                <a:gd name="T50" fmla="*/ 118 w 120"/>
                <a:gd name="T51" fmla="*/ 100 h 115"/>
                <a:gd name="T52" fmla="*/ 119 w 120"/>
                <a:gd name="T53" fmla="*/ 102 h 115"/>
                <a:gd name="T54" fmla="*/ 115 w 120"/>
                <a:gd name="T55" fmla="*/ 102 h 115"/>
                <a:gd name="T56" fmla="*/ 111 w 120"/>
                <a:gd name="T57" fmla="*/ 101 h 115"/>
                <a:gd name="T58" fmla="*/ 106 w 120"/>
                <a:gd name="T59" fmla="*/ 101 h 115"/>
                <a:gd name="T60" fmla="*/ 103 w 120"/>
                <a:gd name="T61" fmla="*/ 103 h 115"/>
                <a:gd name="T62" fmla="*/ 99 w 120"/>
                <a:gd name="T63" fmla="*/ 111 h 115"/>
                <a:gd name="T64" fmla="*/ 91 w 120"/>
                <a:gd name="T65" fmla="*/ 114 h 115"/>
                <a:gd name="T66" fmla="*/ 76 w 120"/>
                <a:gd name="T67" fmla="*/ 113 h 115"/>
                <a:gd name="T68" fmla="*/ 59 w 120"/>
                <a:gd name="T69" fmla="*/ 101 h 115"/>
                <a:gd name="T70" fmla="*/ 45 w 120"/>
                <a:gd name="T71" fmla="*/ 90 h 115"/>
                <a:gd name="T72" fmla="*/ 32 w 120"/>
                <a:gd name="T73" fmla="*/ 81 h 115"/>
                <a:gd name="T74" fmla="*/ 20 w 120"/>
                <a:gd name="T75" fmla="*/ 75 h 115"/>
                <a:gd name="T76" fmla="*/ 6 w 120"/>
                <a:gd name="T77" fmla="*/ 73 h 115"/>
                <a:gd name="T78" fmla="*/ 5 w 120"/>
                <a:gd name="T79" fmla="*/ 70 h 115"/>
                <a:gd name="T80" fmla="*/ 2 w 120"/>
                <a:gd name="T81" fmla="*/ 62 h 115"/>
                <a:gd name="T82" fmla="*/ 5 w 120"/>
                <a:gd name="T83" fmla="*/ 52 h 115"/>
                <a:gd name="T84" fmla="*/ 17 w 120"/>
                <a:gd name="T85" fmla="*/ 44 h 115"/>
                <a:gd name="T86" fmla="*/ 24 w 120"/>
                <a:gd name="T87" fmla="*/ 38 h 115"/>
                <a:gd name="T88" fmla="*/ 24 w 120"/>
                <a:gd name="T89" fmla="*/ 29 h 115"/>
                <a:gd name="T90" fmla="*/ 25 w 120"/>
                <a:gd name="T91" fmla="*/ 23 h 115"/>
                <a:gd name="T92" fmla="*/ 22 w 120"/>
                <a:gd name="T93" fmla="*/ 17 h 115"/>
                <a:gd name="T94" fmla="*/ 24 w 120"/>
                <a:gd name="T95" fmla="*/ 11 h 115"/>
                <a:gd name="T96" fmla="*/ 32 w 120"/>
                <a:gd name="T97" fmla="*/ 7 h 115"/>
                <a:gd name="T98" fmla="*/ 34 w 120"/>
                <a:gd name="T99" fmla="*/ 3 h 115"/>
                <a:gd name="T100" fmla="*/ 38 w 120"/>
                <a:gd name="T101" fmla="*/ 0 h 115"/>
                <a:gd name="T102" fmla="*/ 43 w 120"/>
                <a:gd name="T103" fmla="*/ 0 h 115"/>
                <a:gd name="T104" fmla="*/ 47 w 120"/>
                <a:gd name="T105" fmla="*/ 2 h 115"/>
                <a:gd name="T106" fmla="*/ 52 w 120"/>
                <a:gd name="T107" fmla="*/ 1 h 115"/>
                <a:gd name="T108" fmla="*/ 54 w 120"/>
                <a:gd name="T109" fmla="*/ 2 h 115"/>
                <a:gd name="T110" fmla="*/ 55 w 120"/>
                <a:gd name="T111" fmla="*/ 5 h 115"/>
                <a:gd name="T112" fmla="*/ 58 w 120"/>
                <a:gd name="T113" fmla="*/ 3 h 115"/>
                <a:gd name="T114" fmla="*/ 60 w 120"/>
                <a:gd name="T115" fmla="*/ 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0" h="115">
                  <a:moveTo>
                    <a:pt x="61" y="3"/>
                  </a:moveTo>
                  <a:lnTo>
                    <a:pt x="61" y="3"/>
                  </a:lnTo>
                  <a:lnTo>
                    <a:pt x="61" y="4"/>
                  </a:lnTo>
                  <a:lnTo>
                    <a:pt x="63" y="8"/>
                  </a:lnTo>
                  <a:lnTo>
                    <a:pt x="63" y="8"/>
                  </a:lnTo>
                  <a:lnTo>
                    <a:pt x="64" y="8"/>
                  </a:lnTo>
                  <a:lnTo>
                    <a:pt x="66" y="9"/>
                  </a:lnTo>
                  <a:lnTo>
                    <a:pt x="66" y="9"/>
                  </a:lnTo>
                  <a:lnTo>
                    <a:pt x="66" y="10"/>
                  </a:lnTo>
                  <a:lnTo>
                    <a:pt x="66" y="11"/>
                  </a:lnTo>
                  <a:lnTo>
                    <a:pt x="66" y="12"/>
                  </a:lnTo>
                  <a:lnTo>
                    <a:pt x="67" y="12"/>
                  </a:lnTo>
                  <a:lnTo>
                    <a:pt x="67" y="13"/>
                  </a:lnTo>
                  <a:lnTo>
                    <a:pt x="68" y="13"/>
                  </a:lnTo>
                  <a:lnTo>
                    <a:pt x="68" y="13"/>
                  </a:lnTo>
                  <a:lnTo>
                    <a:pt x="69" y="13"/>
                  </a:lnTo>
                  <a:lnTo>
                    <a:pt x="71" y="19"/>
                  </a:lnTo>
                  <a:lnTo>
                    <a:pt x="71" y="19"/>
                  </a:lnTo>
                  <a:lnTo>
                    <a:pt x="71" y="19"/>
                  </a:lnTo>
                  <a:lnTo>
                    <a:pt x="72" y="19"/>
                  </a:lnTo>
                  <a:lnTo>
                    <a:pt x="73" y="20"/>
                  </a:lnTo>
                  <a:lnTo>
                    <a:pt x="74" y="20"/>
                  </a:lnTo>
                  <a:lnTo>
                    <a:pt x="75" y="22"/>
                  </a:lnTo>
                  <a:lnTo>
                    <a:pt x="76" y="22"/>
                  </a:lnTo>
                  <a:lnTo>
                    <a:pt x="78" y="22"/>
                  </a:lnTo>
                  <a:lnTo>
                    <a:pt x="80" y="22"/>
                  </a:lnTo>
                  <a:lnTo>
                    <a:pt x="82" y="22"/>
                  </a:lnTo>
                  <a:lnTo>
                    <a:pt x="81" y="23"/>
                  </a:lnTo>
                  <a:lnTo>
                    <a:pt x="81" y="23"/>
                  </a:lnTo>
                  <a:lnTo>
                    <a:pt x="79" y="24"/>
                  </a:lnTo>
                  <a:lnTo>
                    <a:pt x="79" y="25"/>
                  </a:lnTo>
                  <a:lnTo>
                    <a:pt x="79" y="26"/>
                  </a:lnTo>
                  <a:lnTo>
                    <a:pt x="79" y="26"/>
                  </a:lnTo>
                  <a:lnTo>
                    <a:pt x="79" y="27"/>
                  </a:lnTo>
                  <a:lnTo>
                    <a:pt x="81" y="28"/>
                  </a:lnTo>
                  <a:lnTo>
                    <a:pt x="81" y="29"/>
                  </a:lnTo>
                  <a:lnTo>
                    <a:pt x="81" y="30"/>
                  </a:lnTo>
                  <a:lnTo>
                    <a:pt x="81" y="30"/>
                  </a:lnTo>
                  <a:lnTo>
                    <a:pt x="81" y="31"/>
                  </a:lnTo>
                  <a:lnTo>
                    <a:pt x="80" y="32"/>
                  </a:lnTo>
                  <a:lnTo>
                    <a:pt x="79" y="32"/>
                  </a:lnTo>
                  <a:lnTo>
                    <a:pt x="77" y="35"/>
                  </a:lnTo>
                  <a:lnTo>
                    <a:pt x="77" y="36"/>
                  </a:lnTo>
                  <a:lnTo>
                    <a:pt x="77" y="38"/>
                  </a:lnTo>
                  <a:lnTo>
                    <a:pt x="77" y="38"/>
                  </a:lnTo>
                  <a:lnTo>
                    <a:pt x="76" y="38"/>
                  </a:lnTo>
                  <a:lnTo>
                    <a:pt x="75" y="38"/>
                  </a:lnTo>
                  <a:lnTo>
                    <a:pt x="75" y="39"/>
                  </a:lnTo>
                  <a:lnTo>
                    <a:pt x="75" y="40"/>
                  </a:lnTo>
                  <a:lnTo>
                    <a:pt x="75" y="41"/>
                  </a:lnTo>
                  <a:lnTo>
                    <a:pt x="76" y="42"/>
                  </a:lnTo>
                  <a:lnTo>
                    <a:pt x="77" y="43"/>
                  </a:lnTo>
                  <a:lnTo>
                    <a:pt x="77" y="44"/>
                  </a:lnTo>
                  <a:lnTo>
                    <a:pt x="76" y="46"/>
                  </a:lnTo>
                  <a:lnTo>
                    <a:pt x="75" y="47"/>
                  </a:lnTo>
                  <a:lnTo>
                    <a:pt x="76" y="47"/>
                  </a:lnTo>
                  <a:lnTo>
                    <a:pt x="76" y="47"/>
                  </a:lnTo>
                  <a:lnTo>
                    <a:pt x="79" y="51"/>
                  </a:lnTo>
                  <a:lnTo>
                    <a:pt x="80" y="53"/>
                  </a:lnTo>
                  <a:lnTo>
                    <a:pt x="81" y="52"/>
                  </a:lnTo>
                  <a:lnTo>
                    <a:pt x="81" y="52"/>
                  </a:lnTo>
                  <a:lnTo>
                    <a:pt x="82" y="53"/>
                  </a:lnTo>
                  <a:lnTo>
                    <a:pt x="82" y="53"/>
                  </a:lnTo>
                  <a:lnTo>
                    <a:pt x="82" y="53"/>
                  </a:lnTo>
                  <a:lnTo>
                    <a:pt x="82" y="54"/>
                  </a:lnTo>
                  <a:lnTo>
                    <a:pt x="83" y="54"/>
                  </a:lnTo>
                  <a:lnTo>
                    <a:pt x="84" y="55"/>
                  </a:lnTo>
                  <a:lnTo>
                    <a:pt x="85" y="58"/>
                  </a:lnTo>
                  <a:lnTo>
                    <a:pt x="85" y="58"/>
                  </a:lnTo>
                  <a:lnTo>
                    <a:pt x="85" y="60"/>
                  </a:lnTo>
                  <a:lnTo>
                    <a:pt x="85" y="60"/>
                  </a:lnTo>
                  <a:lnTo>
                    <a:pt x="85" y="61"/>
                  </a:lnTo>
                  <a:lnTo>
                    <a:pt x="86" y="61"/>
                  </a:lnTo>
                  <a:lnTo>
                    <a:pt x="88" y="61"/>
                  </a:lnTo>
                  <a:lnTo>
                    <a:pt x="89" y="62"/>
                  </a:lnTo>
                  <a:lnTo>
                    <a:pt x="91" y="63"/>
                  </a:lnTo>
                  <a:lnTo>
                    <a:pt x="94" y="65"/>
                  </a:lnTo>
                  <a:lnTo>
                    <a:pt x="96" y="67"/>
                  </a:lnTo>
                  <a:lnTo>
                    <a:pt x="98" y="68"/>
                  </a:lnTo>
                  <a:lnTo>
                    <a:pt x="101" y="68"/>
                  </a:lnTo>
                  <a:lnTo>
                    <a:pt x="101" y="68"/>
                  </a:lnTo>
                  <a:lnTo>
                    <a:pt x="102" y="68"/>
                  </a:lnTo>
                  <a:lnTo>
                    <a:pt x="103" y="70"/>
                  </a:lnTo>
                  <a:lnTo>
                    <a:pt x="104" y="72"/>
                  </a:lnTo>
                  <a:lnTo>
                    <a:pt x="105" y="73"/>
                  </a:lnTo>
                  <a:lnTo>
                    <a:pt x="107" y="75"/>
                  </a:lnTo>
                  <a:lnTo>
                    <a:pt x="108" y="77"/>
                  </a:lnTo>
                  <a:lnTo>
                    <a:pt x="108" y="80"/>
                  </a:lnTo>
                  <a:lnTo>
                    <a:pt x="107" y="82"/>
                  </a:lnTo>
                  <a:lnTo>
                    <a:pt x="108" y="87"/>
                  </a:lnTo>
                  <a:lnTo>
                    <a:pt x="108" y="89"/>
                  </a:lnTo>
                  <a:lnTo>
                    <a:pt x="110" y="89"/>
                  </a:lnTo>
                  <a:lnTo>
                    <a:pt x="112" y="89"/>
                  </a:lnTo>
                  <a:lnTo>
                    <a:pt x="112" y="91"/>
                  </a:lnTo>
                  <a:lnTo>
                    <a:pt x="112" y="93"/>
                  </a:lnTo>
                  <a:lnTo>
                    <a:pt x="113" y="96"/>
                  </a:lnTo>
                  <a:lnTo>
                    <a:pt x="113" y="96"/>
                  </a:lnTo>
                  <a:lnTo>
                    <a:pt x="114" y="97"/>
                  </a:lnTo>
                  <a:lnTo>
                    <a:pt x="115" y="97"/>
                  </a:lnTo>
                  <a:lnTo>
                    <a:pt x="116" y="98"/>
                  </a:lnTo>
                  <a:lnTo>
                    <a:pt x="116" y="98"/>
                  </a:lnTo>
                  <a:lnTo>
                    <a:pt x="117" y="98"/>
                  </a:lnTo>
                  <a:lnTo>
                    <a:pt x="117" y="99"/>
                  </a:lnTo>
                  <a:lnTo>
                    <a:pt x="118" y="100"/>
                  </a:lnTo>
                  <a:lnTo>
                    <a:pt x="118" y="100"/>
                  </a:lnTo>
                  <a:lnTo>
                    <a:pt x="118" y="101"/>
                  </a:lnTo>
                  <a:lnTo>
                    <a:pt x="118" y="102"/>
                  </a:lnTo>
                  <a:lnTo>
                    <a:pt x="119" y="102"/>
                  </a:lnTo>
                  <a:lnTo>
                    <a:pt x="120" y="103"/>
                  </a:lnTo>
                  <a:lnTo>
                    <a:pt x="119" y="103"/>
                  </a:lnTo>
                  <a:lnTo>
                    <a:pt x="118" y="103"/>
                  </a:lnTo>
                  <a:lnTo>
                    <a:pt x="115" y="102"/>
                  </a:lnTo>
                  <a:lnTo>
                    <a:pt x="114" y="102"/>
                  </a:lnTo>
                  <a:lnTo>
                    <a:pt x="113" y="102"/>
                  </a:lnTo>
                  <a:lnTo>
                    <a:pt x="113" y="102"/>
                  </a:lnTo>
                  <a:lnTo>
                    <a:pt x="111" y="101"/>
                  </a:lnTo>
                  <a:lnTo>
                    <a:pt x="110" y="101"/>
                  </a:lnTo>
                  <a:lnTo>
                    <a:pt x="109" y="101"/>
                  </a:lnTo>
                  <a:lnTo>
                    <a:pt x="108" y="101"/>
                  </a:lnTo>
                  <a:lnTo>
                    <a:pt x="106" y="101"/>
                  </a:lnTo>
                  <a:lnTo>
                    <a:pt x="105" y="102"/>
                  </a:lnTo>
                  <a:lnTo>
                    <a:pt x="104" y="102"/>
                  </a:lnTo>
                  <a:lnTo>
                    <a:pt x="103" y="103"/>
                  </a:lnTo>
                  <a:lnTo>
                    <a:pt x="103" y="103"/>
                  </a:lnTo>
                  <a:lnTo>
                    <a:pt x="103" y="105"/>
                  </a:lnTo>
                  <a:lnTo>
                    <a:pt x="102" y="107"/>
                  </a:lnTo>
                  <a:lnTo>
                    <a:pt x="102" y="108"/>
                  </a:lnTo>
                  <a:lnTo>
                    <a:pt x="99" y="111"/>
                  </a:lnTo>
                  <a:lnTo>
                    <a:pt x="99" y="112"/>
                  </a:lnTo>
                  <a:lnTo>
                    <a:pt x="97" y="114"/>
                  </a:lnTo>
                  <a:lnTo>
                    <a:pt x="95" y="115"/>
                  </a:lnTo>
                  <a:lnTo>
                    <a:pt x="91" y="114"/>
                  </a:lnTo>
                  <a:lnTo>
                    <a:pt x="85" y="114"/>
                  </a:lnTo>
                  <a:lnTo>
                    <a:pt x="80" y="113"/>
                  </a:lnTo>
                  <a:lnTo>
                    <a:pt x="76" y="113"/>
                  </a:lnTo>
                  <a:lnTo>
                    <a:pt x="76" y="113"/>
                  </a:lnTo>
                  <a:lnTo>
                    <a:pt x="72" y="110"/>
                  </a:lnTo>
                  <a:lnTo>
                    <a:pt x="68" y="107"/>
                  </a:lnTo>
                  <a:lnTo>
                    <a:pt x="63" y="104"/>
                  </a:lnTo>
                  <a:lnTo>
                    <a:pt x="59" y="101"/>
                  </a:lnTo>
                  <a:lnTo>
                    <a:pt x="55" y="98"/>
                  </a:lnTo>
                  <a:lnTo>
                    <a:pt x="52" y="96"/>
                  </a:lnTo>
                  <a:lnTo>
                    <a:pt x="48" y="93"/>
                  </a:lnTo>
                  <a:lnTo>
                    <a:pt x="45" y="90"/>
                  </a:lnTo>
                  <a:lnTo>
                    <a:pt x="42" y="88"/>
                  </a:lnTo>
                  <a:lnTo>
                    <a:pt x="39" y="86"/>
                  </a:lnTo>
                  <a:lnTo>
                    <a:pt x="36" y="83"/>
                  </a:lnTo>
                  <a:lnTo>
                    <a:pt x="32" y="81"/>
                  </a:lnTo>
                  <a:lnTo>
                    <a:pt x="28" y="79"/>
                  </a:lnTo>
                  <a:lnTo>
                    <a:pt x="26" y="78"/>
                  </a:lnTo>
                  <a:lnTo>
                    <a:pt x="22" y="76"/>
                  </a:lnTo>
                  <a:lnTo>
                    <a:pt x="20" y="75"/>
                  </a:lnTo>
                  <a:lnTo>
                    <a:pt x="16" y="74"/>
                  </a:lnTo>
                  <a:lnTo>
                    <a:pt x="13" y="74"/>
                  </a:lnTo>
                  <a:lnTo>
                    <a:pt x="9" y="73"/>
                  </a:lnTo>
                  <a:lnTo>
                    <a:pt x="6" y="73"/>
                  </a:lnTo>
                  <a:lnTo>
                    <a:pt x="8" y="71"/>
                  </a:lnTo>
                  <a:lnTo>
                    <a:pt x="7" y="69"/>
                  </a:lnTo>
                  <a:lnTo>
                    <a:pt x="6" y="70"/>
                  </a:lnTo>
                  <a:lnTo>
                    <a:pt x="5" y="70"/>
                  </a:lnTo>
                  <a:lnTo>
                    <a:pt x="4" y="68"/>
                  </a:lnTo>
                  <a:lnTo>
                    <a:pt x="4" y="68"/>
                  </a:lnTo>
                  <a:lnTo>
                    <a:pt x="3" y="65"/>
                  </a:lnTo>
                  <a:lnTo>
                    <a:pt x="2" y="62"/>
                  </a:lnTo>
                  <a:lnTo>
                    <a:pt x="1" y="59"/>
                  </a:lnTo>
                  <a:lnTo>
                    <a:pt x="0" y="56"/>
                  </a:lnTo>
                  <a:lnTo>
                    <a:pt x="3" y="54"/>
                  </a:lnTo>
                  <a:lnTo>
                    <a:pt x="5" y="52"/>
                  </a:lnTo>
                  <a:lnTo>
                    <a:pt x="8" y="50"/>
                  </a:lnTo>
                  <a:lnTo>
                    <a:pt x="11" y="47"/>
                  </a:lnTo>
                  <a:lnTo>
                    <a:pt x="14" y="46"/>
                  </a:lnTo>
                  <a:lnTo>
                    <a:pt x="17" y="44"/>
                  </a:lnTo>
                  <a:lnTo>
                    <a:pt x="20" y="42"/>
                  </a:lnTo>
                  <a:lnTo>
                    <a:pt x="22" y="41"/>
                  </a:lnTo>
                  <a:lnTo>
                    <a:pt x="23" y="40"/>
                  </a:lnTo>
                  <a:lnTo>
                    <a:pt x="24" y="38"/>
                  </a:lnTo>
                  <a:lnTo>
                    <a:pt x="25" y="36"/>
                  </a:lnTo>
                  <a:lnTo>
                    <a:pt x="25" y="35"/>
                  </a:lnTo>
                  <a:lnTo>
                    <a:pt x="24" y="32"/>
                  </a:lnTo>
                  <a:lnTo>
                    <a:pt x="24" y="29"/>
                  </a:lnTo>
                  <a:lnTo>
                    <a:pt x="24" y="27"/>
                  </a:lnTo>
                  <a:lnTo>
                    <a:pt x="24" y="25"/>
                  </a:lnTo>
                  <a:lnTo>
                    <a:pt x="25" y="24"/>
                  </a:lnTo>
                  <a:lnTo>
                    <a:pt x="25" y="23"/>
                  </a:lnTo>
                  <a:lnTo>
                    <a:pt x="24" y="22"/>
                  </a:lnTo>
                  <a:lnTo>
                    <a:pt x="24" y="20"/>
                  </a:lnTo>
                  <a:lnTo>
                    <a:pt x="23" y="18"/>
                  </a:lnTo>
                  <a:lnTo>
                    <a:pt x="22" y="17"/>
                  </a:lnTo>
                  <a:lnTo>
                    <a:pt x="22" y="16"/>
                  </a:lnTo>
                  <a:lnTo>
                    <a:pt x="23" y="13"/>
                  </a:lnTo>
                  <a:lnTo>
                    <a:pt x="23" y="12"/>
                  </a:lnTo>
                  <a:lnTo>
                    <a:pt x="24" y="11"/>
                  </a:lnTo>
                  <a:lnTo>
                    <a:pt x="26" y="11"/>
                  </a:lnTo>
                  <a:lnTo>
                    <a:pt x="28" y="10"/>
                  </a:lnTo>
                  <a:lnTo>
                    <a:pt x="29" y="8"/>
                  </a:lnTo>
                  <a:lnTo>
                    <a:pt x="32" y="7"/>
                  </a:lnTo>
                  <a:lnTo>
                    <a:pt x="33" y="5"/>
                  </a:lnTo>
                  <a:lnTo>
                    <a:pt x="34" y="4"/>
                  </a:lnTo>
                  <a:lnTo>
                    <a:pt x="34" y="4"/>
                  </a:lnTo>
                  <a:lnTo>
                    <a:pt x="34" y="3"/>
                  </a:lnTo>
                  <a:lnTo>
                    <a:pt x="35" y="3"/>
                  </a:lnTo>
                  <a:lnTo>
                    <a:pt x="37" y="2"/>
                  </a:lnTo>
                  <a:lnTo>
                    <a:pt x="38" y="0"/>
                  </a:lnTo>
                  <a:lnTo>
                    <a:pt x="38" y="0"/>
                  </a:lnTo>
                  <a:lnTo>
                    <a:pt x="39" y="0"/>
                  </a:lnTo>
                  <a:lnTo>
                    <a:pt x="40" y="0"/>
                  </a:lnTo>
                  <a:lnTo>
                    <a:pt x="42" y="0"/>
                  </a:lnTo>
                  <a:lnTo>
                    <a:pt x="43" y="0"/>
                  </a:lnTo>
                  <a:lnTo>
                    <a:pt x="44" y="1"/>
                  </a:lnTo>
                  <a:lnTo>
                    <a:pt x="44" y="1"/>
                  </a:lnTo>
                  <a:lnTo>
                    <a:pt x="47" y="2"/>
                  </a:lnTo>
                  <a:lnTo>
                    <a:pt x="47" y="2"/>
                  </a:lnTo>
                  <a:lnTo>
                    <a:pt x="48" y="2"/>
                  </a:lnTo>
                  <a:lnTo>
                    <a:pt x="50" y="2"/>
                  </a:lnTo>
                  <a:lnTo>
                    <a:pt x="51" y="1"/>
                  </a:lnTo>
                  <a:lnTo>
                    <a:pt x="52" y="1"/>
                  </a:lnTo>
                  <a:lnTo>
                    <a:pt x="53" y="1"/>
                  </a:lnTo>
                  <a:lnTo>
                    <a:pt x="53" y="1"/>
                  </a:lnTo>
                  <a:lnTo>
                    <a:pt x="54" y="1"/>
                  </a:lnTo>
                  <a:lnTo>
                    <a:pt x="54" y="2"/>
                  </a:lnTo>
                  <a:lnTo>
                    <a:pt x="54" y="2"/>
                  </a:lnTo>
                  <a:lnTo>
                    <a:pt x="55" y="4"/>
                  </a:lnTo>
                  <a:lnTo>
                    <a:pt x="55" y="5"/>
                  </a:lnTo>
                  <a:lnTo>
                    <a:pt x="55" y="5"/>
                  </a:lnTo>
                  <a:lnTo>
                    <a:pt x="56" y="5"/>
                  </a:lnTo>
                  <a:lnTo>
                    <a:pt x="56" y="5"/>
                  </a:lnTo>
                  <a:lnTo>
                    <a:pt x="57" y="4"/>
                  </a:lnTo>
                  <a:lnTo>
                    <a:pt x="58" y="3"/>
                  </a:lnTo>
                  <a:lnTo>
                    <a:pt x="58" y="3"/>
                  </a:lnTo>
                  <a:lnTo>
                    <a:pt x="59" y="2"/>
                  </a:lnTo>
                  <a:lnTo>
                    <a:pt x="60" y="3"/>
                  </a:lnTo>
                  <a:lnTo>
                    <a:pt x="60" y="3"/>
                  </a:lnTo>
                  <a:lnTo>
                    <a:pt x="6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Freeform 1403"/>
            <p:cNvSpPr>
              <a:spLocks noEditPoints="1"/>
            </p:cNvSpPr>
            <p:nvPr/>
          </p:nvSpPr>
          <p:spPr bwMode="auto">
            <a:xfrm>
              <a:off x="6326188" y="1589088"/>
              <a:ext cx="892175" cy="369888"/>
            </a:xfrm>
            <a:custGeom>
              <a:avLst/>
              <a:gdLst>
                <a:gd name="T0" fmla="*/ 301 w 562"/>
                <a:gd name="T1" fmla="*/ 223 h 233"/>
                <a:gd name="T2" fmla="*/ 344 w 562"/>
                <a:gd name="T3" fmla="*/ 219 h 233"/>
                <a:gd name="T4" fmla="*/ 294 w 562"/>
                <a:gd name="T5" fmla="*/ 203 h 233"/>
                <a:gd name="T6" fmla="*/ 344 w 562"/>
                <a:gd name="T7" fmla="*/ 200 h 233"/>
                <a:gd name="T8" fmla="*/ 363 w 562"/>
                <a:gd name="T9" fmla="*/ 197 h 233"/>
                <a:gd name="T10" fmla="*/ 307 w 562"/>
                <a:gd name="T11" fmla="*/ 196 h 233"/>
                <a:gd name="T12" fmla="*/ 283 w 562"/>
                <a:gd name="T13" fmla="*/ 196 h 233"/>
                <a:gd name="T14" fmla="*/ 263 w 562"/>
                <a:gd name="T15" fmla="*/ 200 h 233"/>
                <a:gd name="T16" fmla="*/ 234 w 562"/>
                <a:gd name="T17" fmla="*/ 194 h 233"/>
                <a:gd name="T18" fmla="*/ 522 w 562"/>
                <a:gd name="T19" fmla="*/ 188 h 233"/>
                <a:gd name="T20" fmla="*/ 233 w 562"/>
                <a:gd name="T21" fmla="*/ 180 h 233"/>
                <a:gd name="T22" fmla="*/ 483 w 562"/>
                <a:gd name="T23" fmla="*/ 173 h 233"/>
                <a:gd name="T24" fmla="*/ 163 w 562"/>
                <a:gd name="T25" fmla="*/ 171 h 233"/>
                <a:gd name="T26" fmla="*/ 233 w 562"/>
                <a:gd name="T27" fmla="*/ 190 h 233"/>
                <a:gd name="T28" fmla="*/ 134 w 562"/>
                <a:gd name="T29" fmla="*/ 178 h 233"/>
                <a:gd name="T30" fmla="*/ 214 w 562"/>
                <a:gd name="T31" fmla="*/ 162 h 233"/>
                <a:gd name="T32" fmla="*/ 460 w 562"/>
                <a:gd name="T33" fmla="*/ 165 h 233"/>
                <a:gd name="T34" fmla="*/ 338 w 562"/>
                <a:gd name="T35" fmla="*/ 150 h 233"/>
                <a:gd name="T36" fmla="*/ 343 w 562"/>
                <a:gd name="T37" fmla="*/ 141 h 233"/>
                <a:gd name="T38" fmla="*/ 256 w 562"/>
                <a:gd name="T39" fmla="*/ 138 h 233"/>
                <a:gd name="T40" fmla="*/ 143 w 562"/>
                <a:gd name="T41" fmla="*/ 122 h 233"/>
                <a:gd name="T42" fmla="*/ 403 w 562"/>
                <a:gd name="T43" fmla="*/ 126 h 233"/>
                <a:gd name="T44" fmla="*/ 153 w 562"/>
                <a:gd name="T45" fmla="*/ 122 h 233"/>
                <a:gd name="T46" fmla="*/ 352 w 562"/>
                <a:gd name="T47" fmla="*/ 110 h 233"/>
                <a:gd name="T48" fmla="*/ 362 w 562"/>
                <a:gd name="T49" fmla="*/ 110 h 233"/>
                <a:gd name="T50" fmla="*/ 133 w 562"/>
                <a:gd name="T51" fmla="*/ 117 h 233"/>
                <a:gd name="T52" fmla="*/ 345 w 562"/>
                <a:gd name="T53" fmla="*/ 98 h 233"/>
                <a:gd name="T54" fmla="*/ 43 w 562"/>
                <a:gd name="T55" fmla="*/ 98 h 233"/>
                <a:gd name="T56" fmla="*/ 501 w 562"/>
                <a:gd name="T57" fmla="*/ 98 h 233"/>
                <a:gd name="T58" fmla="*/ 479 w 562"/>
                <a:gd name="T59" fmla="*/ 111 h 233"/>
                <a:gd name="T60" fmla="*/ 553 w 562"/>
                <a:gd name="T61" fmla="*/ 115 h 233"/>
                <a:gd name="T62" fmla="*/ 541 w 562"/>
                <a:gd name="T63" fmla="*/ 194 h 233"/>
                <a:gd name="T64" fmla="*/ 524 w 562"/>
                <a:gd name="T65" fmla="*/ 160 h 233"/>
                <a:gd name="T66" fmla="*/ 472 w 562"/>
                <a:gd name="T67" fmla="*/ 124 h 233"/>
                <a:gd name="T68" fmla="*/ 470 w 562"/>
                <a:gd name="T69" fmla="*/ 113 h 233"/>
                <a:gd name="T70" fmla="*/ 113 w 562"/>
                <a:gd name="T71" fmla="*/ 87 h 233"/>
                <a:gd name="T72" fmla="*/ 443 w 562"/>
                <a:gd name="T73" fmla="*/ 87 h 233"/>
                <a:gd name="T74" fmla="*/ 115 w 562"/>
                <a:gd name="T75" fmla="*/ 84 h 233"/>
                <a:gd name="T76" fmla="*/ 102 w 562"/>
                <a:gd name="T77" fmla="*/ 71 h 233"/>
                <a:gd name="T78" fmla="*/ 95 w 562"/>
                <a:gd name="T79" fmla="*/ 65 h 233"/>
                <a:gd name="T80" fmla="*/ 35 w 562"/>
                <a:gd name="T81" fmla="*/ 70 h 233"/>
                <a:gd name="T82" fmla="*/ 312 w 562"/>
                <a:gd name="T83" fmla="*/ 75 h 233"/>
                <a:gd name="T84" fmla="*/ 339 w 562"/>
                <a:gd name="T85" fmla="*/ 96 h 233"/>
                <a:gd name="T86" fmla="*/ 337 w 562"/>
                <a:gd name="T87" fmla="*/ 144 h 233"/>
                <a:gd name="T88" fmla="*/ 305 w 562"/>
                <a:gd name="T89" fmla="*/ 159 h 233"/>
                <a:gd name="T90" fmla="*/ 304 w 562"/>
                <a:gd name="T91" fmla="*/ 92 h 233"/>
                <a:gd name="T92" fmla="*/ 361 w 562"/>
                <a:gd name="T93" fmla="*/ 64 h 233"/>
                <a:gd name="T94" fmla="*/ 412 w 562"/>
                <a:gd name="T95" fmla="*/ 75 h 233"/>
                <a:gd name="T96" fmla="*/ 402 w 562"/>
                <a:gd name="T97" fmla="*/ 55 h 233"/>
                <a:gd name="T98" fmla="*/ 12 w 562"/>
                <a:gd name="T99" fmla="*/ 44 h 233"/>
                <a:gd name="T100" fmla="*/ 389 w 562"/>
                <a:gd name="T101" fmla="*/ 28 h 233"/>
                <a:gd name="T102" fmla="*/ 274 w 562"/>
                <a:gd name="T103" fmla="*/ 30 h 233"/>
                <a:gd name="T104" fmla="*/ 279 w 562"/>
                <a:gd name="T105" fmla="*/ 72 h 233"/>
                <a:gd name="T106" fmla="*/ 258 w 562"/>
                <a:gd name="T107" fmla="*/ 123 h 233"/>
                <a:gd name="T108" fmla="*/ 203 w 562"/>
                <a:gd name="T109" fmla="*/ 123 h 233"/>
                <a:gd name="T110" fmla="*/ 170 w 562"/>
                <a:gd name="T111" fmla="*/ 70 h 233"/>
                <a:gd name="T112" fmla="*/ 226 w 562"/>
                <a:gd name="T113" fmla="*/ 63 h 233"/>
                <a:gd name="T114" fmla="*/ 253 w 562"/>
                <a:gd name="T115" fmla="*/ 21 h 233"/>
                <a:gd name="T116" fmla="*/ 64 w 562"/>
                <a:gd name="T117" fmla="*/ 48 h 233"/>
                <a:gd name="T118" fmla="*/ 104 w 562"/>
                <a:gd name="T119" fmla="*/ 88 h 233"/>
                <a:gd name="T120" fmla="*/ 128 w 562"/>
                <a:gd name="T121" fmla="*/ 162 h 233"/>
                <a:gd name="T122" fmla="*/ 50 w 562"/>
                <a:gd name="T123" fmla="*/ 77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62" h="233">
                  <a:moveTo>
                    <a:pt x="333" y="233"/>
                  </a:moveTo>
                  <a:lnTo>
                    <a:pt x="332" y="233"/>
                  </a:lnTo>
                  <a:lnTo>
                    <a:pt x="332" y="233"/>
                  </a:lnTo>
                  <a:lnTo>
                    <a:pt x="332" y="232"/>
                  </a:lnTo>
                  <a:lnTo>
                    <a:pt x="332" y="231"/>
                  </a:lnTo>
                  <a:lnTo>
                    <a:pt x="336" y="230"/>
                  </a:lnTo>
                  <a:lnTo>
                    <a:pt x="337" y="229"/>
                  </a:lnTo>
                  <a:lnTo>
                    <a:pt x="339" y="228"/>
                  </a:lnTo>
                  <a:lnTo>
                    <a:pt x="339" y="227"/>
                  </a:lnTo>
                  <a:lnTo>
                    <a:pt x="340" y="227"/>
                  </a:lnTo>
                  <a:lnTo>
                    <a:pt x="340" y="227"/>
                  </a:lnTo>
                  <a:lnTo>
                    <a:pt x="340" y="228"/>
                  </a:lnTo>
                  <a:lnTo>
                    <a:pt x="340" y="229"/>
                  </a:lnTo>
                  <a:lnTo>
                    <a:pt x="340" y="230"/>
                  </a:lnTo>
                  <a:lnTo>
                    <a:pt x="339" y="230"/>
                  </a:lnTo>
                  <a:lnTo>
                    <a:pt x="338" y="232"/>
                  </a:lnTo>
                  <a:lnTo>
                    <a:pt x="334" y="233"/>
                  </a:lnTo>
                  <a:lnTo>
                    <a:pt x="333" y="233"/>
                  </a:lnTo>
                  <a:close/>
                  <a:moveTo>
                    <a:pt x="321" y="229"/>
                  </a:moveTo>
                  <a:lnTo>
                    <a:pt x="320" y="229"/>
                  </a:lnTo>
                  <a:lnTo>
                    <a:pt x="319" y="228"/>
                  </a:lnTo>
                  <a:lnTo>
                    <a:pt x="319" y="228"/>
                  </a:lnTo>
                  <a:lnTo>
                    <a:pt x="320" y="228"/>
                  </a:lnTo>
                  <a:lnTo>
                    <a:pt x="321" y="227"/>
                  </a:lnTo>
                  <a:lnTo>
                    <a:pt x="322" y="227"/>
                  </a:lnTo>
                  <a:lnTo>
                    <a:pt x="323" y="227"/>
                  </a:lnTo>
                  <a:lnTo>
                    <a:pt x="322" y="228"/>
                  </a:lnTo>
                  <a:lnTo>
                    <a:pt x="321" y="229"/>
                  </a:lnTo>
                  <a:close/>
                  <a:moveTo>
                    <a:pt x="341" y="225"/>
                  </a:moveTo>
                  <a:lnTo>
                    <a:pt x="340" y="225"/>
                  </a:lnTo>
                  <a:lnTo>
                    <a:pt x="340" y="224"/>
                  </a:lnTo>
                  <a:lnTo>
                    <a:pt x="341" y="223"/>
                  </a:lnTo>
                  <a:lnTo>
                    <a:pt x="341" y="223"/>
                  </a:lnTo>
                  <a:lnTo>
                    <a:pt x="342" y="223"/>
                  </a:lnTo>
                  <a:lnTo>
                    <a:pt x="342" y="223"/>
                  </a:lnTo>
                  <a:lnTo>
                    <a:pt x="341" y="224"/>
                  </a:lnTo>
                  <a:lnTo>
                    <a:pt x="341" y="225"/>
                  </a:lnTo>
                  <a:close/>
                  <a:moveTo>
                    <a:pt x="299" y="212"/>
                  </a:moveTo>
                  <a:lnTo>
                    <a:pt x="301" y="213"/>
                  </a:lnTo>
                  <a:lnTo>
                    <a:pt x="303" y="214"/>
                  </a:lnTo>
                  <a:lnTo>
                    <a:pt x="303" y="215"/>
                  </a:lnTo>
                  <a:lnTo>
                    <a:pt x="303" y="215"/>
                  </a:lnTo>
                  <a:lnTo>
                    <a:pt x="303" y="216"/>
                  </a:lnTo>
                  <a:lnTo>
                    <a:pt x="304" y="216"/>
                  </a:lnTo>
                  <a:lnTo>
                    <a:pt x="305" y="216"/>
                  </a:lnTo>
                  <a:lnTo>
                    <a:pt x="306" y="216"/>
                  </a:lnTo>
                  <a:lnTo>
                    <a:pt x="306" y="217"/>
                  </a:lnTo>
                  <a:lnTo>
                    <a:pt x="307" y="218"/>
                  </a:lnTo>
                  <a:lnTo>
                    <a:pt x="308" y="219"/>
                  </a:lnTo>
                  <a:lnTo>
                    <a:pt x="309" y="220"/>
                  </a:lnTo>
                  <a:lnTo>
                    <a:pt x="309" y="221"/>
                  </a:lnTo>
                  <a:lnTo>
                    <a:pt x="309" y="222"/>
                  </a:lnTo>
                  <a:lnTo>
                    <a:pt x="308" y="224"/>
                  </a:lnTo>
                  <a:lnTo>
                    <a:pt x="307" y="224"/>
                  </a:lnTo>
                  <a:lnTo>
                    <a:pt x="306" y="224"/>
                  </a:lnTo>
                  <a:lnTo>
                    <a:pt x="304" y="225"/>
                  </a:lnTo>
                  <a:lnTo>
                    <a:pt x="304" y="224"/>
                  </a:lnTo>
                  <a:lnTo>
                    <a:pt x="302" y="224"/>
                  </a:lnTo>
                  <a:lnTo>
                    <a:pt x="301" y="223"/>
                  </a:lnTo>
                  <a:lnTo>
                    <a:pt x="299" y="222"/>
                  </a:lnTo>
                  <a:lnTo>
                    <a:pt x="298" y="221"/>
                  </a:lnTo>
                  <a:lnTo>
                    <a:pt x="298" y="220"/>
                  </a:lnTo>
                  <a:lnTo>
                    <a:pt x="296" y="220"/>
                  </a:lnTo>
                  <a:lnTo>
                    <a:pt x="294" y="218"/>
                  </a:lnTo>
                  <a:lnTo>
                    <a:pt x="292" y="218"/>
                  </a:lnTo>
                  <a:lnTo>
                    <a:pt x="292" y="218"/>
                  </a:lnTo>
                  <a:lnTo>
                    <a:pt x="291" y="218"/>
                  </a:lnTo>
                  <a:lnTo>
                    <a:pt x="288" y="217"/>
                  </a:lnTo>
                  <a:lnTo>
                    <a:pt x="288" y="216"/>
                  </a:lnTo>
                  <a:lnTo>
                    <a:pt x="287" y="216"/>
                  </a:lnTo>
                  <a:lnTo>
                    <a:pt x="287" y="215"/>
                  </a:lnTo>
                  <a:lnTo>
                    <a:pt x="287" y="214"/>
                  </a:lnTo>
                  <a:lnTo>
                    <a:pt x="287" y="214"/>
                  </a:lnTo>
                  <a:lnTo>
                    <a:pt x="288" y="213"/>
                  </a:lnTo>
                  <a:lnTo>
                    <a:pt x="290" y="212"/>
                  </a:lnTo>
                  <a:lnTo>
                    <a:pt x="291" y="212"/>
                  </a:lnTo>
                  <a:lnTo>
                    <a:pt x="292" y="212"/>
                  </a:lnTo>
                  <a:lnTo>
                    <a:pt x="295" y="212"/>
                  </a:lnTo>
                  <a:lnTo>
                    <a:pt x="297" y="212"/>
                  </a:lnTo>
                  <a:lnTo>
                    <a:pt x="297" y="212"/>
                  </a:lnTo>
                  <a:lnTo>
                    <a:pt x="299" y="211"/>
                  </a:lnTo>
                  <a:lnTo>
                    <a:pt x="299" y="212"/>
                  </a:lnTo>
                  <a:lnTo>
                    <a:pt x="299" y="212"/>
                  </a:lnTo>
                  <a:close/>
                  <a:moveTo>
                    <a:pt x="360" y="207"/>
                  </a:moveTo>
                  <a:lnTo>
                    <a:pt x="361" y="207"/>
                  </a:lnTo>
                  <a:lnTo>
                    <a:pt x="362" y="206"/>
                  </a:lnTo>
                  <a:lnTo>
                    <a:pt x="362" y="206"/>
                  </a:lnTo>
                  <a:lnTo>
                    <a:pt x="363" y="207"/>
                  </a:lnTo>
                  <a:lnTo>
                    <a:pt x="363" y="208"/>
                  </a:lnTo>
                  <a:lnTo>
                    <a:pt x="362" y="210"/>
                  </a:lnTo>
                  <a:lnTo>
                    <a:pt x="360" y="210"/>
                  </a:lnTo>
                  <a:lnTo>
                    <a:pt x="360" y="210"/>
                  </a:lnTo>
                  <a:lnTo>
                    <a:pt x="360" y="211"/>
                  </a:lnTo>
                  <a:lnTo>
                    <a:pt x="360" y="211"/>
                  </a:lnTo>
                  <a:lnTo>
                    <a:pt x="361" y="212"/>
                  </a:lnTo>
                  <a:lnTo>
                    <a:pt x="361" y="212"/>
                  </a:lnTo>
                  <a:lnTo>
                    <a:pt x="361" y="214"/>
                  </a:lnTo>
                  <a:lnTo>
                    <a:pt x="360" y="215"/>
                  </a:lnTo>
                  <a:lnTo>
                    <a:pt x="360" y="216"/>
                  </a:lnTo>
                  <a:lnTo>
                    <a:pt x="358" y="218"/>
                  </a:lnTo>
                  <a:lnTo>
                    <a:pt x="356" y="220"/>
                  </a:lnTo>
                  <a:lnTo>
                    <a:pt x="355" y="221"/>
                  </a:lnTo>
                  <a:lnTo>
                    <a:pt x="354" y="222"/>
                  </a:lnTo>
                  <a:lnTo>
                    <a:pt x="353" y="223"/>
                  </a:lnTo>
                  <a:lnTo>
                    <a:pt x="352" y="223"/>
                  </a:lnTo>
                  <a:lnTo>
                    <a:pt x="350" y="223"/>
                  </a:lnTo>
                  <a:lnTo>
                    <a:pt x="347" y="225"/>
                  </a:lnTo>
                  <a:lnTo>
                    <a:pt x="346" y="225"/>
                  </a:lnTo>
                  <a:lnTo>
                    <a:pt x="344" y="225"/>
                  </a:lnTo>
                  <a:lnTo>
                    <a:pt x="343" y="225"/>
                  </a:lnTo>
                  <a:lnTo>
                    <a:pt x="343" y="224"/>
                  </a:lnTo>
                  <a:lnTo>
                    <a:pt x="343" y="224"/>
                  </a:lnTo>
                  <a:lnTo>
                    <a:pt x="344" y="223"/>
                  </a:lnTo>
                  <a:lnTo>
                    <a:pt x="344" y="222"/>
                  </a:lnTo>
                  <a:lnTo>
                    <a:pt x="344" y="222"/>
                  </a:lnTo>
                  <a:lnTo>
                    <a:pt x="343" y="221"/>
                  </a:lnTo>
                  <a:lnTo>
                    <a:pt x="343" y="220"/>
                  </a:lnTo>
                  <a:lnTo>
                    <a:pt x="344" y="219"/>
                  </a:lnTo>
                  <a:lnTo>
                    <a:pt x="344" y="217"/>
                  </a:lnTo>
                  <a:lnTo>
                    <a:pt x="345" y="216"/>
                  </a:lnTo>
                  <a:lnTo>
                    <a:pt x="347" y="213"/>
                  </a:lnTo>
                  <a:lnTo>
                    <a:pt x="348" y="212"/>
                  </a:lnTo>
                  <a:lnTo>
                    <a:pt x="349" y="212"/>
                  </a:lnTo>
                  <a:lnTo>
                    <a:pt x="349" y="212"/>
                  </a:lnTo>
                  <a:lnTo>
                    <a:pt x="350" y="213"/>
                  </a:lnTo>
                  <a:lnTo>
                    <a:pt x="350" y="213"/>
                  </a:lnTo>
                  <a:lnTo>
                    <a:pt x="350" y="213"/>
                  </a:lnTo>
                  <a:lnTo>
                    <a:pt x="352" y="213"/>
                  </a:lnTo>
                  <a:lnTo>
                    <a:pt x="352" y="213"/>
                  </a:lnTo>
                  <a:lnTo>
                    <a:pt x="353" y="212"/>
                  </a:lnTo>
                  <a:lnTo>
                    <a:pt x="354" y="211"/>
                  </a:lnTo>
                  <a:lnTo>
                    <a:pt x="354" y="210"/>
                  </a:lnTo>
                  <a:lnTo>
                    <a:pt x="354" y="210"/>
                  </a:lnTo>
                  <a:lnTo>
                    <a:pt x="356" y="208"/>
                  </a:lnTo>
                  <a:lnTo>
                    <a:pt x="357" y="208"/>
                  </a:lnTo>
                  <a:lnTo>
                    <a:pt x="357" y="207"/>
                  </a:lnTo>
                  <a:lnTo>
                    <a:pt x="360" y="206"/>
                  </a:lnTo>
                  <a:lnTo>
                    <a:pt x="360" y="206"/>
                  </a:lnTo>
                  <a:lnTo>
                    <a:pt x="360" y="207"/>
                  </a:lnTo>
                  <a:lnTo>
                    <a:pt x="360" y="207"/>
                  </a:lnTo>
                  <a:close/>
                  <a:moveTo>
                    <a:pt x="247" y="203"/>
                  </a:moveTo>
                  <a:lnTo>
                    <a:pt x="246" y="204"/>
                  </a:lnTo>
                  <a:lnTo>
                    <a:pt x="245" y="203"/>
                  </a:lnTo>
                  <a:lnTo>
                    <a:pt x="245" y="202"/>
                  </a:lnTo>
                  <a:lnTo>
                    <a:pt x="246" y="202"/>
                  </a:lnTo>
                  <a:lnTo>
                    <a:pt x="246" y="202"/>
                  </a:lnTo>
                  <a:lnTo>
                    <a:pt x="247" y="202"/>
                  </a:lnTo>
                  <a:lnTo>
                    <a:pt x="247" y="203"/>
                  </a:lnTo>
                  <a:close/>
                  <a:moveTo>
                    <a:pt x="337" y="200"/>
                  </a:moveTo>
                  <a:lnTo>
                    <a:pt x="337" y="201"/>
                  </a:lnTo>
                  <a:lnTo>
                    <a:pt x="336" y="201"/>
                  </a:lnTo>
                  <a:lnTo>
                    <a:pt x="337" y="200"/>
                  </a:lnTo>
                  <a:lnTo>
                    <a:pt x="337" y="199"/>
                  </a:lnTo>
                  <a:lnTo>
                    <a:pt x="338" y="199"/>
                  </a:lnTo>
                  <a:lnTo>
                    <a:pt x="339" y="199"/>
                  </a:lnTo>
                  <a:lnTo>
                    <a:pt x="339" y="199"/>
                  </a:lnTo>
                  <a:lnTo>
                    <a:pt x="340" y="199"/>
                  </a:lnTo>
                  <a:lnTo>
                    <a:pt x="338" y="199"/>
                  </a:lnTo>
                  <a:lnTo>
                    <a:pt x="337" y="200"/>
                  </a:lnTo>
                  <a:close/>
                  <a:moveTo>
                    <a:pt x="294" y="203"/>
                  </a:moveTo>
                  <a:lnTo>
                    <a:pt x="293" y="203"/>
                  </a:lnTo>
                  <a:lnTo>
                    <a:pt x="293" y="203"/>
                  </a:lnTo>
                  <a:lnTo>
                    <a:pt x="293" y="202"/>
                  </a:lnTo>
                  <a:lnTo>
                    <a:pt x="293" y="201"/>
                  </a:lnTo>
                  <a:lnTo>
                    <a:pt x="293" y="200"/>
                  </a:lnTo>
                  <a:lnTo>
                    <a:pt x="293" y="199"/>
                  </a:lnTo>
                  <a:lnTo>
                    <a:pt x="294" y="199"/>
                  </a:lnTo>
                  <a:lnTo>
                    <a:pt x="294" y="199"/>
                  </a:lnTo>
                  <a:lnTo>
                    <a:pt x="294" y="199"/>
                  </a:lnTo>
                  <a:lnTo>
                    <a:pt x="294" y="199"/>
                  </a:lnTo>
                  <a:lnTo>
                    <a:pt x="295" y="199"/>
                  </a:lnTo>
                  <a:lnTo>
                    <a:pt x="295" y="200"/>
                  </a:lnTo>
                  <a:lnTo>
                    <a:pt x="295" y="200"/>
                  </a:lnTo>
                  <a:lnTo>
                    <a:pt x="295" y="201"/>
                  </a:lnTo>
                  <a:lnTo>
                    <a:pt x="294" y="201"/>
                  </a:lnTo>
                  <a:lnTo>
                    <a:pt x="293" y="202"/>
                  </a:lnTo>
                  <a:lnTo>
                    <a:pt x="294" y="203"/>
                  </a:lnTo>
                  <a:close/>
                  <a:moveTo>
                    <a:pt x="342" y="198"/>
                  </a:moveTo>
                  <a:lnTo>
                    <a:pt x="341" y="198"/>
                  </a:lnTo>
                  <a:lnTo>
                    <a:pt x="338" y="198"/>
                  </a:lnTo>
                  <a:lnTo>
                    <a:pt x="338" y="197"/>
                  </a:lnTo>
                  <a:lnTo>
                    <a:pt x="339" y="196"/>
                  </a:lnTo>
                  <a:lnTo>
                    <a:pt x="340" y="196"/>
                  </a:lnTo>
                  <a:lnTo>
                    <a:pt x="341" y="196"/>
                  </a:lnTo>
                  <a:lnTo>
                    <a:pt x="342" y="196"/>
                  </a:lnTo>
                  <a:lnTo>
                    <a:pt x="342" y="198"/>
                  </a:lnTo>
                  <a:close/>
                  <a:moveTo>
                    <a:pt x="259" y="201"/>
                  </a:moveTo>
                  <a:lnTo>
                    <a:pt x="257" y="204"/>
                  </a:lnTo>
                  <a:lnTo>
                    <a:pt x="258" y="204"/>
                  </a:lnTo>
                  <a:lnTo>
                    <a:pt x="258" y="205"/>
                  </a:lnTo>
                  <a:lnTo>
                    <a:pt x="256" y="205"/>
                  </a:lnTo>
                  <a:lnTo>
                    <a:pt x="255" y="205"/>
                  </a:lnTo>
                  <a:lnTo>
                    <a:pt x="254" y="205"/>
                  </a:lnTo>
                  <a:lnTo>
                    <a:pt x="252" y="205"/>
                  </a:lnTo>
                  <a:lnTo>
                    <a:pt x="250" y="204"/>
                  </a:lnTo>
                  <a:lnTo>
                    <a:pt x="250" y="203"/>
                  </a:lnTo>
                  <a:lnTo>
                    <a:pt x="250" y="203"/>
                  </a:lnTo>
                  <a:lnTo>
                    <a:pt x="250" y="203"/>
                  </a:lnTo>
                  <a:lnTo>
                    <a:pt x="252" y="203"/>
                  </a:lnTo>
                  <a:lnTo>
                    <a:pt x="252" y="203"/>
                  </a:lnTo>
                  <a:lnTo>
                    <a:pt x="252" y="201"/>
                  </a:lnTo>
                  <a:lnTo>
                    <a:pt x="252" y="199"/>
                  </a:lnTo>
                  <a:lnTo>
                    <a:pt x="254" y="197"/>
                  </a:lnTo>
                  <a:lnTo>
                    <a:pt x="256" y="196"/>
                  </a:lnTo>
                  <a:lnTo>
                    <a:pt x="257" y="196"/>
                  </a:lnTo>
                  <a:lnTo>
                    <a:pt x="260" y="197"/>
                  </a:lnTo>
                  <a:lnTo>
                    <a:pt x="260" y="197"/>
                  </a:lnTo>
                  <a:lnTo>
                    <a:pt x="260" y="197"/>
                  </a:lnTo>
                  <a:lnTo>
                    <a:pt x="260" y="198"/>
                  </a:lnTo>
                  <a:lnTo>
                    <a:pt x="259" y="201"/>
                  </a:lnTo>
                  <a:close/>
                  <a:moveTo>
                    <a:pt x="353" y="197"/>
                  </a:moveTo>
                  <a:lnTo>
                    <a:pt x="352" y="198"/>
                  </a:lnTo>
                  <a:lnTo>
                    <a:pt x="352" y="200"/>
                  </a:lnTo>
                  <a:lnTo>
                    <a:pt x="351" y="200"/>
                  </a:lnTo>
                  <a:lnTo>
                    <a:pt x="350" y="200"/>
                  </a:lnTo>
                  <a:lnTo>
                    <a:pt x="350" y="199"/>
                  </a:lnTo>
                  <a:lnTo>
                    <a:pt x="349" y="199"/>
                  </a:lnTo>
                  <a:lnTo>
                    <a:pt x="349" y="198"/>
                  </a:lnTo>
                  <a:lnTo>
                    <a:pt x="350" y="197"/>
                  </a:lnTo>
                  <a:lnTo>
                    <a:pt x="351" y="197"/>
                  </a:lnTo>
                  <a:lnTo>
                    <a:pt x="351" y="198"/>
                  </a:lnTo>
                  <a:lnTo>
                    <a:pt x="351" y="198"/>
                  </a:lnTo>
                  <a:lnTo>
                    <a:pt x="353" y="196"/>
                  </a:lnTo>
                  <a:lnTo>
                    <a:pt x="353" y="195"/>
                  </a:lnTo>
                  <a:lnTo>
                    <a:pt x="353" y="196"/>
                  </a:lnTo>
                  <a:lnTo>
                    <a:pt x="354" y="196"/>
                  </a:lnTo>
                  <a:lnTo>
                    <a:pt x="353" y="197"/>
                  </a:lnTo>
                  <a:close/>
                  <a:moveTo>
                    <a:pt x="349" y="196"/>
                  </a:moveTo>
                  <a:lnTo>
                    <a:pt x="347" y="197"/>
                  </a:lnTo>
                  <a:lnTo>
                    <a:pt x="346" y="199"/>
                  </a:lnTo>
                  <a:lnTo>
                    <a:pt x="345" y="198"/>
                  </a:lnTo>
                  <a:lnTo>
                    <a:pt x="345" y="199"/>
                  </a:lnTo>
                  <a:lnTo>
                    <a:pt x="345" y="200"/>
                  </a:lnTo>
                  <a:lnTo>
                    <a:pt x="345" y="200"/>
                  </a:lnTo>
                  <a:lnTo>
                    <a:pt x="345" y="200"/>
                  </a:lnTo>
                  <a:lnTo>
                    <a:pt x="344" y="200"/>
                  </a:lnTo>
                  <a:lnTo>
                    <a:pt x="344" y="200"/>
                  </a:lnTo>
                  <a:lnTo>
                    <a:pt x="343" y="201"/>
                  </a:lnTo>
                  <a:lnTo>
                    <a:pt x="343" y="201"/>
                  </a:lnTo>
                  <a:lnTo>
                    <a:pt x="342" y="200"/>
                  </a:lnTo>
                  <a:lnTo>
                    <a:pt x="341" y="200"/>
                  </a:lnTo>
                  <a:lnTo>
                    <a:pt x="340" y="200"/>
                  </a:lnTo>
                  <a:lnTo>
                    <a:pt x="342" y="199"/>
                  </a:lnTo>
                  <a:lnTo>
                    <a:pt x="343" y="198"/>
                  </a:lnTo>
                  <a:lnTo>
                    <a:pt x="344" y="197"/>
                  </a:lnTo>
                  <a:lnTo>
                    <a:pt x="343" y="197"/>
                  </a:lnTo>
                  <a:lnTo>
                    <a:pt x="343" y="197"/>
                  </a:lnTo>
                  <a:lnTo>
                    <a:pt x="343" y="197"/>
                  </a:lnTo>
                  <a:lnTo>
                    <a:pt x="344" y="196"/>
                  </a:lnTo>
                  <a:lnTo>
                    <a:pt x="344" y="196"/>
                  </a:lnTo>
                  <a:lnTo>
                    <a:pt x="345" y="197"/>
                  </a:lnTo>
                  <a:lnTo>
                    <a:pt x="345" y="197"/>
                  </a:lnTo>
                  <a:lnTo>
                    <a:pt x="347" y="195"/>
                  </a:lnTo>
                  <a:lnTo>
                    <a:pt x="348" y="196"/>
                  </a:lnTo>
                  <a:lnTo>
                    <a:pt x="349" y="196"/>
                  </a:lnTo>
                  <a:lnTo>
                    <a:pt x="349" y="196"/>
                  </a:lnTo>
                  <a:close/>
                  <a:moveTo>
                    <a:pt x="532" y="198"/>
                  </a:moveTo>
                  <a:lnTo>
                    <a:pt x="531" y="198"/>
                  </a:lnTo>
                  <a:lnTo>
                    <a:pt x="528" y="198"/>
                  </a:lnTo>
                  <a:lnTo>
                    <a:pt x="528" y="197"/>
                  </a:lnTo>
                  <a:lnTo>
                    <a:pt x="528" y="197"/>
                  </a:lnTo>
                  <a:lnTo>
                    <a:pt x="528" y="196"/>
                  </a:lnTo>
                  <a:lnTo>
                    <a:pt x="529" y="195"/>
                  </a:lnTo>
                  <a:lnTo>
                    <a:pt x="530" y="195"/>
                  </a:lnTo>
                  <a:lnTo>
                    <a:pt x="531" y="195"/>
                  </a:lnTo>
                  <a:lnTo>
                    <a:pt x="532" y="197"/>
                  </a:lnTo>
                  <a:lnTo>
                    <a:pt x="532" y="198"/>
                  </a:lnTo>
                  <a:close/>
                  <a:moveTo>
                    <a:pt x="271" y="198"/>
                  </a:moveTo>
                  <a:lnTo>
                    <a:pt x="271" y="198"/>
                  </a:lnTo>
                  <a:lnTo>
                    <a:pt x="270" y="197"/>
                  </a:lnTo>
                  <a:lnTo>
                    <a:pt x="271" y="197"/>
                  </a:lnTo>
                  <a:lnTo>
                    <a:pt x="270" y="196"/>
                  </a:lnTo>
                  <a:lnTo>
                    <a:pt x="271" y="195"/>
                  </a:lnTo>
                  <a:lnTo>
                    <a:pt x="271" y="195"/>
                  </a:lnTo>
                  <a:lnTo>
                    <a:pt x="273" y="195"/>
                  </a:lnTo>
                  <a:lnTo>
                    <a:pt x="273" y="195"/>
                  </a:lnTo>
                  <a:lnTo>
                    <a:pt x="271" y="198"/>
                  </a:lnTo>
                  <a:close/>
                  <a:moveTo>
                    <a:pt x="289" y="196"/>
                  </a:moveTo>
                  <a:lnTo>
                    <a:pt x="289" y="196"/>
                  </a:lnTo>
                  <a:lnTo>
                    <a:pt x="289" y="195"/>
                  </a:lnTo>
                  <a:lnTo>
                    <a:pt x="289" y="195"/>
                  </a:lnTo>
                  <a:lnTo>
                    <a:pt x="290" y="195"/>
                  </a:lnTo>
                  <a:lnTo>
                    <a:pt x="290" y="195"/>
                  </a:lnTo>
                  <a:lnTo>
                    <a:pt x="290" y="195"/>
                  </a:lnTo>
                  <a:lnTo>
                    <a:pt x="290" y="195"/>
                  </a:lnTo>
                  <a:lnTo>
                    <a:pt x="290" y="196"/>
                  </a:lnTo>
                  <a:lnTo>
                    <a:pt x="289" y="196"/>
                  </a:lnTo>
                  <a:close/>
                  <a:moveTo>
                    <a:pt x="357" y="195"/>
                  </a:moveTo>
                  <a:lnTo>
                    <a:pt x="357" y="195"/>
                  </a:lnTo>
                  <a:lnTo>
                    <a:pt x="358" y="195"/>
                  </a:lnTo>
                  <a:lnTo>
                    <a:pt x="359" y="195"/>
                  </a:lnTo>
                  <a:lnTo>
                    <a:pt x="361" y="195"/>
                  </a:lnTo>
                  <a:lnTo>
                    <a:pt x="362" y="195"/>
                  </a:lnTo>
                  <a:lnTo>
                    <a:pt x="363" y="196"/>
                  </a:lnTo>
                  <a:lnTo>
                    <a:pt x="363" y="197"/>
                  </a:lnTo>
                  <a:lnTo>
                    <a:pt x="363" y="198"/>
                  </a:lnTo>
                  <a:lnTo>
                    <a:pt x="355" y="199"/>
                  </a:lnTo>
                  <a:lnTo>
                    <a:pt x="354" y="198"/>
                  </a:lnTo>
                  <a:lnTo>
                    <a:pt x="354" y="198"/>
                  </a:lnTo>
                  <a:lnTo>
                    <a:pt x="355" y="197"/>
                  </a:lnTo>
                  <a:lnTo>
                    <a:pt x="355" y="196"/>
                  </a:lnTo>
                  <a:lnTo>
                    <a:pt x="355" y="195"/>
                  </a:lnTo>
                  <a:lnTo>
                    <a:pt x="356" y="195"/>
                  </a:lnTo>
                  <a:lnTo>
                    <a:pt x="357" y="195"/>
                  </a:lnTo>
                  <a:close/>
                  <a:moveTo>
                    <a:pt x="396" y="194"/>
                  </a:moveTo>
                  <a:lnTo>
                    <a:pt x="398" y="195"/>
                  </a:lnTo>
                  <a:lnTo>
                    <a:pt x="400" y="195"/>
                  </a:lnTo>
                  <a:lnTo>
                    <a:pt x="400" y="195"/>
                  </a:lnTo>
                  <a:lnTo>
                    <a:pt x="399" y="196"/>
                  </a:lnTo>
                  <a:lnTo>
                    <a:pt x="396" y="195"/>
                  </a:lnTo>
                  <a:lnTo>
                    <a:pt x="396" y="194"/>
                  </a:lnTo>
                  <a:lnTo>
                    <a:pt x="396" y="194"/>
                  </a:lnTo>
                  <a:close/>
                  <a:moveTo>
                    <a:pt x="334" y="201"/>
                  </a:moveTo>
                  <a:lnTo>
                    <a:pt x="332" y="202"/>
                  </a:lnTo>
                  <a:lnTo>
                    <a:pt x="331" y="202"/>
                  </a:lnTo>
                  <a:lnTo>
                    <a:pt x="330" y="203"/>
                  </a:lnTo>
                  <a:lnTo>
                    <a:pt x="330" y="203"/>
                  </a:lnTo>
                  <a:lnTo>
                    <a:pt x="328" y="203"/>
                  </a:lnTo>
                  <a:lnTo>
                    <a:pt x="327" y="203"/>
                  </a:lnTo>
                  <a:lnTo>
                    <a:pt x="326" y="203"/>
                  </a:lnTo>
                  <a:lnTo>
                    <a:pt x="323" y="204"/>
                  </a:lnTo>
                  <a:lnTo>
                    <a:pt x="321" y="205"/>
                  </a:lnTo>
                  <a:lnTo>
                    <a:pt x="320" y="205"/>
                  </a:lnTo>
                  <a:lnTo>
                    <a:pt x="320" y="204"/>
                  </a:lnTo>
                  <a:lnTo>
                    <a:pt x="320" y="204"/>
                  </a:lnTo>
                  <a:lnTo>
                    <a:pt x="319" y="204"/>
                  </a:lnTo>
                  <a:lnTo>
                    <a:pt x="318" y="204"/>
                  </a:lnTo>
                  <a:lnTo>
                    <a:pt x="316" y="205"/>
                  </a:lnTo>
                  <a:lnTo>
                    <a:pt x="315" y="205"/>
                  </a:lnTo>
                  <a:lnTo>
                    <a:pt x="314" y="205"/>
                  </a:lnTo>
                  <a:lnTo>
                    <a:pt x="314" y="205"/>
                  </a:lnTo>
                  <a:lnTo>
                    <a:pt x="313" y="205"/>
                  </a:lnTo>
                  <a:lnTo>
                    <a:pt x="312" y="205"/>
                  </a:lnTo>
                  <a:lnTo>
                    <a:pt x="310" y="204"/>
                  </a:lnTo>
                  <a:lnTo>
                    <a:pt x="307" y="204"/>
                  </a:lnTo>
                  <a:lnTo>
                    <a:pt x="305" y="204"/>
                  </a:lnTo>
                  <a:lnTo>
                    <a:pt x="302" y="203"/>
                  </a:lnTo>
                  <a:lnTo>
                    <a:pt x="301" y="204"/>
                  </a:lnTo>
                  <a:lnTo>
                    <a:pt x="299" y="204"/>
                  </a:lnTo>
                  <a:lnTo>
                    <a:pt x="298" y="204"/>
                  </a:lnTo>
                  <a:lnTo>
                    <a:pt x="298" y="203"/>
                  </a:lnTo>
                  <a:lnTo>
                    <a:pt x="298" y="202"/>
                  </a:lnTo>
                  <a:lnTo>
                    <a:pt x="298" y="201"/>
                  </a:lnTo>
                  <a:lnTo>
                    <a:pt x="298" y="200"/>
                  </a:lnTo>
                  <a:lnTo>
                    <a:pt x="298" y="200"/>
                  </a:lnTo>
                  <a:lnTo>
                    <a:pt x="299" y="199"/>
                  </a:lnTo>
                  <a:lnTo>
                    <a:pt x="299" y="198"/>
                  </a:lnTo>
                  <a:lnTo>
                    <a:pt x="299" y="199"/>
                  </a:lnTo>
                  <a:lnTo>
                    <a:pt x="301" y="199"/>
                  </a:lnTo>
                  <a:lnTo>
                    <a:pt x="302" y="198"/>
                  </a:lnTo>
                  <a:lnTo>
                    <a:pt x="304" y="197"/>
                  </a:lnTo>
                  <a:lnTo>
                    <a:pt x="306" y="196"/>
                  </a:lnTo>
                  <a:lnTo>
                    <a:pt x="306" y="196"/>
                  </a:lnTo>
                  <a:lnTo>
                    <a:pt x="307" y="196"/>
                  </a:lnTo>
                  <a:lnTo>
                    <a:pt x="308" y="196"/>
                  </a:lnTo>
                  <a:lnTo>
                    <a:pt x="309" y="196"/>
                  </a:lnTo>
                  <a:lnTo>
                    <a:pt x="310" y="197"/>
                  </a:lnTo>
                  <a:lnTo>
                    <a:pt x="310" y="197"/>
                  </a:lnTo>
                  <a:lnTo>
                    <a:pt x="312" y="197"/>
                  </a:lnTo>
                  <a:lnTo>
                    <a:pt x="313" y="198"/>
                  </a:lnTo>
                  <a:lnTo>
                    <a:pt x="315" y="198"/>
                  </a:lnTo>
                  <a:lnTo>
                    <a:pt x="316" y="199"/>
                  </a:lnTo>
                  <a:lnTo>
                    <a:pt x="317" y="200"/>
                  </a:lnTo>
                  <a:lnTo>
                    <a:pt x="318" y="201"/>
                  </a:lnTo>
                  <a:lnTo>
                    <a:pt x="319" y="201"/>
                  </a:lnTo>
                  <a:lnTo>
                    <a:pt x="319" y="201"/>
                  </a:lnTo>
                  <a:lnTo>
                    <a:pt x="320" y="200"/>
                  </a:lnTo>
                  <a:lnTo>
                    <a:pt x="321" y="200"/>
                  </a:lnTo>
                  <a:lnTo>
                    <a:pt x="322" y="200"/>
                  </a:lnTo>
                  <a:lnTo>
                    <a:pt x="323" y="199"/>
                  </a:lnTo>
                  <a:lnTo>
                    <a:pt x="324" y="199"/>
                  </a:lnTo>
                  <a:lnTo>
                    <a:pt x="325" y="199"/>
                  </a:lnTo>
                  <a:lnTo>
                    <a:pt x="325" y="199"/>
                  </a:lnTo>
                  <a:lnTo>
                    <a:pt x="326" y="199"/>
                  </a:lnTo>
                  <a:lnTo>
                    <a:pt x="328" y="201"/>
                  </a:lnTo>
                  <a:lnTo>
                    <a:pt x="329" y="201"/>
                  </a:lnTo>
                  <a:lnTo>
                    <a:pt x="330" y="201"/>
                  </a:lnTo>
                  <a:lnTo>
                    <a:pt x="330" y="200"/>
                  </a:lnTo>
                  <a:lnTo>
                    <a:pt x="331" y="200"/>
                  </a:lnTo>
                  <a:lnTo>
                    <a:pt x="331" y="199"/>
                  </a:lnTo>
                  <a:lnTo>
                    <a:pt x="332" y="199"/>
                  </a:lnTo>
                  <a:lnTo>
                    <a:pt x="332" y="198"/>
                  </a:lnTo>
                  <a:lnTo>
                    <a:pt x="334" y="198"/>
                  </a:lnTo>
                  <a:lnTo>
                    <a:pt x="336" y="197"/>
                  </a:lnTo>
                  <a:lnTo>
                    <a:pt x="337" y="196"/>
                  </a:lnTo>
                  <a:lnTo>
                    <a:pt x="334" y="195"/>
                  </a:lnTo>
                  <a:lnTo>
                    <a:pt x="336" y="194"/>
                  </a:lnTo>
                  <a:lnTo>
                    <a:pt x="336" y="194"/>
                  </a:lnTo>
                  <a:lnTo>
                    <a:pt x="337" y="194"/>
                  </a:lnTo>
                  <a:lnTo>
                    <a:pt x="338" y="195"/>
                  </a:lnTo>
                  <a:lnTo>
                    <a:pt x="338" y="197"/>
                  </a:lnTo>
                  <a:lnTo>
                    <a:pt x="337" y="198"/>
                  </a:lnTo>
                  <a:lnTo>
                    <a:pt x="337" y="198"/>
                  </a:lnTo>
                  <a:lnTo>
                    <a:pt x="337" y="198"/>
                  </a:lnTo>
                  <a:lnTo>
                    <a:pt x="336" y="199"/>
                  </a:lnTo>
                  <a:lnTo>
                    <a:pt x="336" y="200"/>
                  </a:lnTo>
                  <a:lnTo>
                    <a:pt x="336" y="201"/>
                  </a:lnTo>
                  <a:lnTo>
                    <a:pt x="334" y="201"/>
                  </a:lnTo>
                  <a:close/>
                  <a:moveTo>
                    <a:pt x="433" y="197"/>
                  </a:moveTo>
                  <a:lnTo>
                    <a:pt x="432" y="197"/>
                  </a:lnTo>
                  <a:lnTo>
                    <a:pt x="433" y="196"/>
                  </a:lnTo>
                  <a:lnTo>
                    <a:pt x="435" y="194"/>
                  </a:lnTo>
                  <a:lnTo>
                    <a:pt x="436" y="194"/>
                  </a:lnTo>
                  <a:lnTo>
                    <a:pt x="437" y="195"/>
                  </a:lnTo>
                  <a:lnTo>
                    <a:pt x="436" y="196"/>
                  </a:lnTo>
                  <a:lnTo>
                    <a:pt x="434" y="196"/>
                  </a:lnTo>
                  <a:lnTo>
                    <a:pt x="433" y="197"/>
                  </a:lnTo>
                  <a:close/>
                  <a:moveTo>
                    <a:pt x="279" y="197"/>
                  </a:moveTo>
                  <a:lnTo>
                    <a:pt x="280" y="198"/>
                  </a:lnTo>
                  <a:lnTo>
                    <a:pt x="281" y="198"/>
                  </a:lnTo>
                  <a:lnTo>
                    <a:pt x="282" y="197"/>
                  </a:lnTo>
                  <a:lnTo>
                    <a:pt x="282" y="196"/>
                  </a:lnTo>
                  <a:lnTo>
                    <a:pt x="283" y="196"/>
                  </a:lnTo>
                  <a:lnTo>
                    <a:pt x="284" y="197"/>
                  </a:lnTo>
                  <a:lnTo>
                    <a:pt x="285" y="197"/>
                  </a:lnTo>
                  <a:lnTo>
                    <a:pt x="285" y="198"/>
                  </a:lnTo>
                  <a:lnTo>
                    <a:pt x="285" y="198"/>
                  </a:lnTo>
                  <a:lnTo>
                    <a:pt x="285" y="197"/>
                  </a:lnTo>
                  <a:lnTo>
                    <a:pt x="286" y="197"/>
                  </a:lnTo>
                  <a:lnTo>
                    <a:pt x="287" y="197"/>
                  </a:lnTo>
                  <a:lnTo>
                    <a:pt x="288" y="197"/>
                  </a:lnTo>
                  <a:lnTo>
                    <a:pt x="288" y="197"/>
                  </a:lnTo>
                  <a:lnTo>
                    <a:pt x="289" y="199"/>
                  </a:lnTo>
                  <a:lnTo>
                    <a:pt x="289" y="200"/>
                  </a:lnTo>
                  <a:lnTo>
                    <a:pt x="289" y="201"/>
                  </a:lnTo>
                  <a:lnTo>
                    <a:pt x="289" y="201"/>
                  </a:lnTo>
                  <a:lnTo>
                    <a:pt x="290" y="202"/>
                  </a:lnTo>
                  <a:lnTo>
                    <a:pt x="289" y="202"/>
                  </a:lnTo>
                  <a:lnTo>
                    <a:pt x="289" y="203"/>
                  </a:lnTo>
                  <a:lnTo>
                    <a:pt x="288" y="203"/>
                  </a:lnTo>
                  <a:lnTo>
                    <a:pt x="288" y="203"/>
                  </a:lnTo>
                  <a:lnTo>
                    <a:pt x="287" y="202"/>
                  </a:lnTo>
                  <a:lnTo>
                    <a:pt x="287" y="202"/>
                  </a:lnTo>
                  <a:lnTo>
                    <a:pt x="286" y="202"/>
                  </a:lnTo>
                  <a:lnTo>
                    <a:pt x="285" y="203"/>
                  </a:lnTo>
                  <a:lnTo>
                    <a:pt x="285" y="203"/>
                  </a:lnTo>
                  <a:lnTo>
                    <a:pt x="286" y="203"/>
                  </a:lnTo>
                  <a:lnTo>
                    <a:pt x="286" y="204"/>
                  </a:lnTo>
                  <a:lnTo>
                    <a:pt x="286" y="204"/>
                  </a:lnTo>
                  <a:lnTo>
                    <a:pt x="286" y="204"/>
                  </a:lnTo>
                  <a:lnTo>
                    <a:pt x="285" y="204"/>
                  </a:lnTo>
                  <a:lnTo>
                    <a:pt x="284" y="204"/>
                  </a:lnTo>
                  <a:lnTo>
                    <a:pt x="282" y="204"/>
                  </a:lnTo>
                  <a:lnTo>
                    <a:pt x="281" y="204"/>
                  </a:lnTo>
                  <a:lnTo>
                    <a:pt x="281" y="204"/>
                  </a:lnTo>
                  <a:lnTo>
                    <a:pt x="281" y="202"/>
                  </a:lnTo>
                  <a:lnTo>
                    <a:pt x="281" y="202"/>
                  </a:lnTo>
                  <a:lnTo>
                    <a:pt x="279" y="204"/>
                  </a:lnTo>
                  <a:lnTo>
                    <a:pt x="278" y="204"/>
                  </a:lnTo>
                  <a:lnTo>
                    <a:pt x="278" y="204"/>
                  </a:lnTo>
                  <a:lnTo>
                    <a:pt x="277" y="204"/>
                  </a:lnTo>
                  <a:lnTo>
                    <a:pt x="274" y="205"/>
                  </a:lnTo>
                  <a:lnTo>
                    <a:pt x="274" y="205"/>
                  </a:lnTo>
                  <a:lnTo>
                    <a:pt x="273" y="205"/>
                  </a:lnTo>
                  <a:lnTo>
                    <a:pt x="270" y="206"/>
                  </a:lnTo>
                  <a:lnTo>
                    <a:pt x="269" y="207"/>
                  </a:lnTo>
                  <a:lnTo>
                    <a:pt x="268" y="207"/>
                  </a:lnTo>
                  <a:lnTo>
                    <a:pt x="267" y="207"/>
                  </a:lnTo>
                  <a:lnTo>
                    <a:pt x="267" y="207"/>
                  </a:lnTo>
                  <a:lnTo>
                    <a:pt x="266" y="207"/>
                  </a:lnTo>
                  <a:lnTo>
                    <a:pt x="264" y="208"/>
                  </a:lnTo>
                  <a:lnTo>
                    <a:pt x="262" y="207"/>
                  </a:lnTo>
                  <a:lnTo>
                    <a:pt x="261" y="207"/>
                  </a:lnTo>
                  <a:lnTo>
                    <a:pt x="261" y="206"/>
                  </a:lnTo>
                  <a:lnTo>
                    <a:pt x="260" y="206"/>
                  </a:lnTo>
                  <a:lnTo>
                    <a:pt x="260" y="205"/>
                  </a:lnTo>
                  <a:lnTo>
                    <a:pt x="261" y="204"/>
                  </a:lnTo>
                  <a:lnTo>
                    <a:pt x="261" y="202"/>
                  </a:lnTo>
                  <a:lnTo>
                    <a:pt x="261" y="201"/>
                  </a:lnTo>
                  <a:lnTo>
                    <a:pt x="262" y="200"/>
                  </a:lnTo>
                  <a:lnTo>
                    <a:pt x="262" y="200"/>
                  </a:lnTo>
                  <a:lnTo>
                    <a:pt x="263" y="200"/>
                  </a:lnTo>
                  <a:lnTo>
                    <a:pt x="264" y="199"/>
                  </a:lnTo>
                  <a:lnTo>
                    <a:pt x="267" y="198"/>
                  </a:lnTo>
                  <a:lnTo>
                    <a:pt x="267" y="198"/>
                  </a:lnTo>
                  <a:lnTo>
                    <a:pt x="269" y="199"/>
                  </a:lnTo>
                  <a:lnTo>
                    <a:pt x="270" y="199"/>
                  </a:lnTo>
                  <a:lnTo>
                    <a:pt x="271" y="199"/>
                  </a:lnTo>
                  <a:lnTo>
                    <a:pt x="272" y="199"/>
                  </a:lnTo>
                  <a:lnTo>
                    <a:pt x="272" y="200"/>
                  </a:lnTo>
                  <a:lnTo>
                    <a:pt x="272" y="200"/>
                  </a:lnTo>
                  <a:lnTo>
                    <a:pt x="273" y="201"/>
                  </a:lnTo>
                  <a:lnTo>
                    <a:pt x="274" y="202"/>
                  </a:lnTo>
                  <a:lnTo>
                    <a:pt x="275" y="202"/>
                  </a:lnTo>
                  <a:lnTo>
                    <a:pt x="276" y="203"/>
                  </a:lnTo>
                  <a:lnTo>
                    <a:pt x="277" y="202"/>
                  </a:lnTo>
                  <a:lnTo>
                    <a:pt x="279" y="202"/>
                  </a:lnTo>
                  <a:lnTo>
                    <a:pt x="279" y="201"/>
                  </a:lnTo>
                  <a:lnTo>
                    <a:pt x="278" y="200"/>
                  </a:lnTo>
                  <a:lnTo>
                    <a:pt x="278" y="199"/>
                  </a:lnTo>
                  <a:lnTo>
                    <a:pt x="277" y="199"/>
                  </a:lnTo>
                  <a:lnTo>
                    <a:pt x="277" y="199"/>
                  </a:lnTo>
                  <a:lnTo>
                    <a:pt x="276" y="199"/>
                  </a:lnTo>
                  <a:lnTo>
                    <a:pt x="274" y="197"/>
                  </a:lnTo>
                  <a:lnTo>
                    <a:pt x="274" y="197"/>
                  </a:lnTo>
                  <a:lnTo>
                    <a:pt x="274" y="196"/>
                  </a:lnTo>
                  <a:lnTo>
                    <a:pt x="274" y="195"/>
                  </a:lnTo>
                  <a:lnTo>
                    <a:pt x="275" y="194"/>
                  </a:lnTo>
                  <a:lnTo>
                    <a:pt x="276" y="194"/>
                  </a:lnTo>
                  <a:lnTo>
                    <a:pt x="278" y="194"/>
                  </a:lnTo>
                  <a:lnTo>
                    <a:pt x="279" y="195"/>
                  </a:lnTo>
                  <a:lnTo>
                    <a:pt x="279" y="196"/>
                  </a:lnTo>
                  <a:lnTo>
                    <a:pt x="279" y="197"/>
                  </a:lnTo>
                  <a:close/>
                  <a:moveTo>
                    <a:pt x="245" y="195"/>
                  </a:moveTo>
                  <a:lnTo>
                    <a:pt x="247" y="196"/>
                  </a:lnTo>
                  <a:lnTo>
                    <a:pt x="248" y="198"/>
                  </a:lnTo>
                  <a:lnTo>
                    <a:pt x="248" y="198"/>
                  </a:lnTo>
                  <a:lnTo>
                    <a:pt x="248" y="199"/>
                  </a:lnTo>
                  <a:lnTo>
                    <a:pt x="246" y="200"/>
                  </a:lnTo>
                  <a:lnTo>
                    <a:pt x="244" y="201"/>
                  </a:lnTo>
                  <a:lnTo>
                    <a:pt x="243" y="202"/>
                  </a:lnTo>
                  <a:lnTo>
                    <a:pt x="242" y="203"/>
                  </a:lnTo>
                  <a:lnTo>
                    <a:pt x="242" y="204"/>
                  </a:lnTo>
                  <a:lnTo>
                    <a:pt x="242" y="204"/>
                  </a:lnTo>
                  <a:lnTo>
                    <a:pt x="242" y="204"/>
                  </a:lnTo>
                  <a:lnTo>
                    <a:pt x="241" y="204"/>
                  </a:lnTo>
                  <a:lnTo>
                    <a:pt x="241" y="204"/>
                  </a:lnTo>
                  <a:lnTo>
                    <a:pt x="241" y="203"/>
                  </a:lnTo>
                  <a:lnTo>
                    <a:pt x="241" y="202"/>
                  </a:lnTo>
                  <a:lnTo>
                    <a:pt x="241" y="201"/>
                  </a:lnTo>
                  <a:lnTo>
                    <a:pt x="240" y="201"/>
                  </a:lnTo>
                  <a:lnTo>
                    <a:pt x="239" y="199"/>
                  </a:lnTo>
                  <a:lnTo>
                    <a:pt x="238" y="199"/>
                  </a:lnTo>
                  <a:lnTo>
                    <a:pt x="237" y="198"/>
                  </a:lnTo>
                  <a:lnTo>
                    <a:pt x="235" y="198"/>
                  </a:lnTo>
                  <a:lnTo>
                    <a:pt x="235" y="197"/>
                  </a:lnTo>
                  <a:lnTo>
                    <a:pt x="234" y="196"/>
                  </a:lnTo>
                  <a:lnTo>
                    <a:pt x="234" y="196"/>
                  </a:lnTo>
                  <a:lnTo>
                    <a:pt x="234" y="195"/>
                  </a:lnTo>
                  <a:lnTo>
                    <a:pt x="234" y="194"/>
                  </a:lnTo>
                  <a:lnTo>
                    <a:pt x="234" y="194"/>
                  </a:lnTo>
                  <a:lnTo>
                    <a:pt x="236" y="194"/>
                  </a:lnTo>
                  <a:lnTo>
                    <a:pt x="238" y="195"/>
                  </a:lnTo>
                  <a:lnTo>
                    <a:pt x="239" y="195"/>
                  </a:lnTo>
                  <a:lnTo>
                    <a:pt x="240" y="195"/>
                  </a:lnTo>
                  <a:lnTo>
                    <a:pt x="242" y="194"/>
                  </a:lnTo>
                  <a:lnTo>
                    <a:pt x="242" y="194"/>
                  </a:lnTo>
                  <a:lnTo>
                    <a:pt x="244" y="194"/>
                  </a:lnTo>
                  <a:lnTo>
                    <a:pt x="245" y="195"/>
                  </a:lnTo>
                  <a:close/>
                  <a:moveTo>
                    <a:pt x="422" y="192"/>
                  </a:moveTo>
                  <a:lnTo>
                    <a:pt x="421" y="193"/>
                  </a:lnTo>
                  <a:lnTo>
                    <a:pt x="420" y="193"/>
                  </a:lnTo>
                  <a:lnTo>
                    <a:pt x="419" y="192"/>
                  </a:lnTo>
                  <a:lnTo>
                    <a:pt x="419" y="190"/>
                  </a:lnTo>
                  <a:lnTo>
                    <a:pt x="419" y="190"/>
                  </a:lnTo>
                  <a:lnTo>
                    <a:pt x="420" y="190"/>
                  </a:lnTo>
                  <a:lnTo>
                    <a:pt x="421" y="190"/>
                  </a:lnTo>
                  <a:lnTo>
                    <a:pt x="422" y="191"/>
                  </a:lnTo>
                  <a:lnTo>
                    <a:pt x="422" y="192"/>
                  </a:lnTo>
                  <a:close/>
                  <a:moveTo>
                    <a:pt x="385" y="188"/>
                  </a:moveTo>
                  <a:lnTo>
                    <a:pt x="385" y="189"/>
                  </a:lnTo>
                  <a:lnTo>
                    <a:pt x="385" y="189"/>
                  </a:lnTo>
                  <a:lnTo>
                    <a:pt x="383" y="189"/>
                  </a:lnTo>
                  <a:lnTo>
                    <a:pt x="382" y="190"/>
                  </a:lnTo>
                  <a:lnTo>
                    <a:pt x="381" y="191"/>
                  </a:lnTo>
                  <a:lnTo>
                    <a:pt x="381" y="192"/>
                  </a:lnTo>
                  <a:lnTo>
                    <a:pt x="379" y="192"/>
                  </a:lnTo>
                  <a:lnTo>
                    <a:pt x="377" y="192"/>
                  </a:lnTo>
                  <a:lnTo>
                    <a:pt x="376" y="191"/>
                  </a:lnTo>
                  <a:lnTo>
                    <a:pt x="375" y="191"/>
                  </a:lnTo>
                  <a:lnTo>
                    <a:pt x="374" y="192"/>
                  </a:lnTo>
                  <a:lnTo>
                    <a:pt x="373" y="192"/>
                  </a:lnTo>
                  <a:lnTo>
                    <a:pt x="372" y="193"/>
                  </a:lnTo>
                  <a:lnTo>
                    <a:pt x="373" y="191"/>
                  </a:lnTo>
                  <a:lnTo>
                    <a:pt x="373" y="190"/>
                  </a:lnTo>
                  <a:lnTo>
                    <a:pt x="375" y="188"/>
                  </a:lnTo>
                  <a:lnTo>
                    <a:pt x="376" y="189"/>
                  </a:lnTo>
                  <a:lnTo>
                    <a:pt x="378" y="189"/>
                  </a:lnTo>
                  <a:lnTo>
                    <a:pt x="379" y="188"/>
                  </a:lnTo>
                  <a:lnTo>
                    <a:pt x="381" y="187"/>
                  </a:lnTo>
                  <a:lnTo>
                    <a:pt x="383" y="187"/>
                  </a:lnTo>
                  <a:lnTo>
                    <a:pt x="384" y="188"/>
                  </a:lnTo>
                  <a:lnTo>
                    <a:pt x="385" y="188"/>
                  </a:lnTo>
                  <a:close/>
                  <a:moveTo>
                    <a:pt x="392" y="188"/>
                  </a:moveTo>
                  <a:lnTo>
                    <a:pt x="391" y="188"/>
                  </a:lnTo>
                  <a:lnTo>
                    <a:pt x="392" y="187"/>
                  </a:lnTo>
                  <a:lnTo>
                    <a:pt x="392" y="186"/>
                  </a:lnTo>
                  <a:lnTo>
                    <a:pt x="393" y="186"/>
                  </a:lnTo>
                  <a:lnTo>
                    <a:pt x="393" y="187"/>
                  </a:lnTo>
                  <a:lnTo>
                    <a:pt x="393" y="187"/>
                  </a:lnTo>
                  <a:lnTo>
                    <a:pt x="392" y="188"/>
                  </a:lnTo>
                  <a:close/>
                  <a:moveTo>
                    <a:pt x="527" y="196"/>
                  </a:moveTo>
                  <a:lnTo>
                    <a:pt x="524" y="198"/>
                  </a:lnTo>
                  <a:lnTo>
                    <a:pt x="521" y="198"/>
                  </a:lnTo>
                  <a:lnTo>
                    <a:pt x="519" y="198"/>
                  </a:lnTo>
                  <a:lnTo>
                    <a:pt x="517" y="198"/>
                  </a:lnTo>
                  <a:lnTo>
                    <a:pt x="517" y="198"/>
                  </a:lnTo>
                  <a:lnTo>
                    <a:pt x="517" y="196"/>
                  </a:lnTo>
                  <a:lnTo>
                    <a:pt x="520" y="192"/>
                  </a:lnTo>
                  <a:lnTo>
                    <a:pt x="522" y="188"/>
                  </a:lnTo>
                  <a:lnTo>
                    <a:pt x="523" y="187"/>
                  </a:lnTo>
                  <a:lnTo>
                    <a:pt x="524" y="186"/>
                  </a:lnTo>
                  <a:lnTo>
                    <a:pt x="525" y="185"/>
                  </a:lnTo>
                  <a:lnTo>
                    <a:pt x="529" y="184"/>
                  </a:lnTo>
                  <a:lnTo>
                    <a:pt x="531" y="185"/>
                  </a:lnTo>
                  <a:lnTo>
                    <a:pt x="532" y="185"/>
                  </a:lnTo>
                  <a:lnTo>
                    <a:pt x="533" y="186"/>
                  </a:lnTo>
                  <a:lnTo>
                    <a:pt x="533" y="187"/>
                  </a:lnTo>
                  <a:lnTo>
                    <a:pt x="533" y="189"/>
                  </a:lnTo>
                  <a:lnTo>
                    <a:pt x="532" y="191"/>
                  </a:lnTo>
                  <a:lnTo>
                    <a:pt x="531" y="194"/>
                  </a:lnTo>
                  <a:lnTo>
                    <a:pt x="528" y="195"/>
                  </a:lnTo>
                  <a:lnTo>
                    <a:pt x="527" y="196"/>
                  </a:lnTo>
                  <a:close/>
                  <a:moveTo>
                    <a:pt x="439" y="193"/>
                  </a:moveTo>
                  <a:lnTo>
                    <a:pt x="439" y="193"/>
                  </a:lnTo>
                  <a:lnTo>
                    <a:pt x="437" y="193"/>
                  </a:lnTo>
                  <a:lnTo>
                    <a:pt x="437" y="193"/>
                  </a:lnTo>
                  <a:lnTo>
                    <a:pt x="437" y="192"/>
                  </a:lnTo>
                  <a:lnTo>
                    <a:pt x="436" y="191"/>
                  </a:lnTo>
                  <a:lnTo>
                    <a:pt x="437" y="190"/>
                  </a:lnTo>
                  <a:lnTo>
                    <a:pt x="437" y="189"/>
                  </a:lnTo>
                  <a:lnTo>
                    <a:pt x="438" y="188"/>
                  </a:lnTo>
                  <a:lnTo>
                    <a:pt x="438" y="188"/>
                  </a:lnTo>
                  <a:lnTo>
                    <a:pt x="439" y="186"/>
                  </a:lnTo>
                  <a:lnTo>
                    <a:pt x="439" y="185"/>
                  </a:lnTo>
                  <a:lnTo>
                    <a:pt x="441" y="185"/>
                  </a:lnTo>
                  <a:lnTo>
                    <a:pt x="442" y="184"/>
                  </a:lnTo>
                  <a:lnTo>
                    <a:pt x="442" y="184"/>
                  </a:lnTo>
                  <a:lnTo>
                    <a:pt x="443" y="183"/>
                  </a:lnTo>
                  <a:lnTo>
                    <a:pt x="443" y="182"/>
                  </a:lnTo>
                  <a:lnTo>
                    <a:pt x="443" y="181"/>
                  </a:lnTo>
                  <a:lnTo>
                    <a:pt x="444" y="181"/>
                  </a:lnTo>
                  <a:lnTo>
                    <a:pt x="445" y="181"/>
                  </a:lnTo>
                  <a:lnTo>
                    <a:pt x="445" y="181"/>
                  </a:lnTo>
                  <a:lnTo>
                    <a:pt x="446" y="182"/>
                  </a:lnTo>
                  <a:lnTo>
                    <a:pt x="445" y="183"/>
                  </a:lnTo>
                  <a:lnTo>
                    <a:pt x="445" y="185"/>
                  </a:lnTo>
                  <a:lnTo>
                    <a:pt x="444" y="188"/>
                  </a:lnTo>
                  <a:lnTo>
                    <a:pt x="444" y="188"/>
                  </a:lnTo>
                  <a:lnTo>
                    <a:pt x="442" y="189"/>
                  </a:lnTo>
                  <a:lnTo>
                    <a:pt x="442" y="190"/>
                  </a:lnTo>
                  <a:lnTo>
                    <a:pt x="441" y="191"/>
                  </a:lnTo>
                  <a:lnTo>
                    <a:pt x="439" y="192"/>
                  </a:lnTo>
                  <a:lnTo>
                    <a:pt x="439" y="193"/>
                  </a:lnTo>
                  <a:lnTo>
                    <a:pt x="439" y="193"/>
                  </a:lnTo>
                  <a:close/>
                  <a:moveTo>
                    <a:pt x="449" y="182"/>
                  </a:moveTo>
                  <a:lnTo>
                    <a:pt x="449" y="183"/>
                  </a:lnTo>
                  <a:lnTo>
                    <a:pt x="448" y="182"/>
                  </a:lnTo>
                  <a:lnTo>
                    <a:pt x="448" y="182"/>
                  </a:lnTo>
                  <a:lnTo>
                    <a:pt x="447" y="181"/>
                  </a:lnTo>
                  <a:lnTo>
                    <a:pt x="446" y="181"/>
                  </a:lnTo>
                  <a:lnTo>
                    <a:pt x="446" y="181"/>
                  </a:lnTo>
                  <a:lnTo>
                    <a:pt x="448" y="181"/>
                  </a:lnTo>
                  <a:lnTo>
                    <a:pt x="449" y="182"/>
                  </a:lnTo>
                  <a:close/>
                  <a:moveTo>
                    <a:pt x="234" y="181"/>
                  </a:moveTo>
                  <a:lnTo>
                    <a:pt x="234" y="182"/>
                  </a:lnTo>
                  <a:lnTo>
                    <a:pt x="233" y="181"/>
                  </a:lnTo>
                  <a:lnTo>
                    <a:pt x="233" y="181"/>
                  </a:lnTo>
                  <a:lnTo>
                    <a:pt x="233" y="180"/>
                  </a:lnTo>
                  <a:lnTo>
                    <a:pt x="233" y="180"/>
                  </a:lnTo>
                  <a:lnTo>
                    <a:pt x="234" y="180"/>
                  </a:lnTo>
                  <a:lnTo>
                    <a:pt x="234" y="181"/>
                  </a:lnTo>
                  <a:close/>
                  <a:moveTo>
                    <a:pt x="408" y="182"/>
                  </a:moveTo>
                  <a:lnTo>
                    <a:pt x="408" y="182"/>
                  </a:lnTo>
                  <a:lnTo>
                    <a:pt x="407" y="181"/>
                  </a:lnTo>
                  <a:lnTo>
                    <a:pt x="407" y="181"/>
                  </a:lnTo>
                  <a:lnTo>
                    <a:pt x="407" y="180"/>
                  </a:lnTo>
                  <a:lnTo>
                    <a:pt x="408" y="180"/>
                  </a:lnTo>
                  <a:lnTo>
                    <a:pt x="408" y="180"/>
                  </a:lnTo>
                  <a:lnTo>
                    <a:pt x="409" y="181"/>
                  </a:lnTo>
                  <a:lnTo>
                    <a:pt x="408" y="181"/>
                  </a:lnTo>
                  <a:lnTo>
                    <a:pt x="408" y="182"/>
                  </a:lnTo>
                  <a:close/>
                  <a:moveTo>
                    <a:pt x="312" y="181"/>
                  </a:moveTo>
                  <a:lnTo>
                    <a:pt x="310" y="181"/>
                  </a:lnTo>
                  <a:lnTo>
                    <a:pt x="310" y="181"/>
                  </a:lnTo>
                  <a:lnTo>
                    <a:pt x="310" y="180"/>
                  </a:lnTo>
                  <a:lnTo>
                    <a:pt x="311" y="180"/>
                  </a:lnTo>
                  <a:lnTo>
                    <a:pt x="312" y="180"/>
                  </a:lnTo>
                  <a:lnTo>
                    <a:pt x="312" y="181"/>
                  </a:lnTo>
                  <a:close/>
                  <a:moveTo>
                    <a:pt x="226" y="181"/>
                  </a:moveTo>
                  <a:lnTo>
                    <a:pt x="226" y="181"/>
                  </a:lnTo>
                  <a:lnTo>
                    <a:pt x="224" y="181"/>
                  </a:lnTo>
                  <a:lnTo>
                    <a:pt x="223" y="182"/>
                  </a:lnTo>
                  <a:lnTo>
                    <a:pt x="222" y="182"/>
                  </a:lnTo>
                  <a:lnTo>
                    <a:pt x="219" y="182"/>
                  </a:lnTo>
                  <a:lnTo>
                    <a:pt x="218" y="182"/>
                  </a:lnTo>
                  <a:lnTo>
                    <a:pt x="218" y="182"/>
                  </a:lnTo>
                  <a:lnTo>
                    <a:pt x="218" y="182"/>
                  </a:lnTo>
                  <a:lnTo>
                    <a:pt x="217" y="182"/>
                  </a:lnTo>
                  <a:lnTo>
                    <a:pt x="213" y="181"/>
                  </a:lnTo>
                  <a:lnTo>
                    <a:pt x="213" y="180"/>
                  </a:lnTo>
                  <a:lnTo>
                    <a:pt x="214" y="179"/>
                  </a:lnTo>
                  <a:lnTo>
                    <a:pt x="215" y="178"/>
                  </a:lnTo>
                  <a:lnTo>
                    <a:pt x="217" y="178"/>
                  </a:lnTo>
                  <a:lnTo>
                    <a:pt x="228" y="178"/>
                  </a:lnTo>
                  <a:lnTo>
                    <a:pt x="230" y="179"/>
                  </a:lnTo>
                  <a:lnTo>
                    <a:pt x="230" y="179"/>
                  </a:lnTo>
                  <a:lnTo>
                    <a:pt x="227" y="180"/>
                  </a:lnTo>
                  <a:lnTo>
                    <a:pt x="226" y="181"/>
                  </a:lnTo>
                  <a:close/>
                  <a:moveTo>
                    <a:pt x="246" y="179"/>
                  </a:moveTo>
                  <a:lnTo>
                    <a:pt x="245" y="179"/>
                  </a:lnTo>
                  <a:lnTo>
                    <a:pt x="244" y="179"/>
                  </a:lnTo>
                  <a:lnTo>
                    <a:pt x="244" y="178"/>
                  </a:lnTo>
                  <a:lnTo>
                    <a:pt x="244" y="177"/>
                  </a:lnTo>
                  <a:lnTo>
                    <a:pt x="245" y="177"/>
                  </a:lnTo>
                  <a:lnTo>
                    <a:pt x="246" y="177"/>
                  </a:lnTo>
                  <a:lnTo>
                    <a:pt x="247" y="178"/>
                  </a:lnTo>
                  <a:lnTo>
                    <a:pt x="247" y="178"/>
                  </a:lnTo>
                  <a:lnTo>
                    <a:pt x="248" y="178"/>
                  </a:lnTo>
                  <a:lnTo>
                    <a:pt x="246" y="178"/>
                  </a:lnTo>
                  <a:lnTo>
                    <a:pt x="246" y="179"/>
                  </a:lnTo>
                  <a:close/>
                  <a:moveTo>
                    <a:pt x="482" y="176"/>
                  </a:moveTo>
                  <a:lnTo>
                    <a:pt x="482" y="176"/>
                  </a:lnTo>
                  <a:lnTo>
                    <a:pt x="482" y="176"/>
                  </a:lnTo>
                  <a:lnTo>
                    <a:pt x="482" y="175"/>
                  </a:lnTo>
                  <a:lnTo>
                    <a:pt x="482" y="175"/>
                  </a:lnTo>
                  <a:lnTo>
                    <a:pt x="483" y="173"/>
                  </a:lnTo>
                  <a:lnTo>
                    <a:pt x="483" y="173"/>
                  </a:lnTo>
                  <a:lnTo>
                    <a:pt x="483" y="175"/>
                  </a:lnTo>
                  <a:lnTo>
                    <a:pt x="482" y="176"/>
                  </a:lnTo>
                  <a:close/>
                  <a:moveTo>
                    <a:pt x="122" y="173"/>
                  </a:moveTo>
                  <a:lnTo>
                    <a:pt x="121" y="175"/>
                  </a:lnTo>
                  <a:lnTo>
                    <a:pt x="120" y="173"/>
                  </a:lnTo>
                  <a:lnTo>
                    <a:pt x="120" y="173"/>
                  </a:lnTo>
                  <a:lnTo>
                    <a:pt x="121" y="172"/>
                  </a:lnTo>
                  <a:lnTo>
                    <a:pt x="121" y="172"/>
                  </a:lnTo>
                  <a:lnTo>
                    <a:pt x="122" y="172"/>
                  </a:lnTo>
                  <a:lnTo>
                    <a:pt x="122" y="172"/>
                  </a:lnTo>
                  <a:lnTo>
                    <a:pt x="122" y="173"/>
                  </a:lnTo>
                  <a:close/>
                  <a:moveTo>
                    <a:pt x="483" y="172"/>
                  </a:moveTo>
                  <a:lnTo>
                    <a:pt x="482" y="172"/>
                  </a:lnTo>
                  <a:lnTo>
                    <a:pt x="482" y="171"/>
                  </a:lnTo>
                  <a:lnTo>
                    <a:pt x="482" y="171"/>
                  </a:lnTo>
                  <a:lnTo>
                    <a:pt x="483" y="172"/>
                  </a:lnTo>
                  <a:lnTo>
                    <a:pt x="483" y="172"/>
                  </a:lnTo>
                  <a:close/>
                  <a:moveTo>
                    <a:pt x="484" y="171"/>
                  </a:moveTo>
                  <a:lnTo>
                    <a:pt x="484" y="171"/>
                  </a:lnTo>
                  <a:lnTo>
                    <a:pt x="484" y="170"/>
                  </a:lnTo>
                  <a:lnTo>
                    <a:pt x="484" y="170"/>
                  </a:lnTo>
                  <a:lnTo>
                    <a:pt x="485" y="169"/>
                  </a:lnTo>
                  <a:lnTo>
                    <a:pt x="485" y="169"/>
                  </a:lnTo>
                  <a:lnTo>
                    <a:pt x="484" y="171"/>
                  </a:lnTo>
                  <a:close/>
                  <a:moveTo>
                    <a:pt x="481" y="171"/>
                  </a:moveTo>
                  <a:lnTo>
                    <a:pt x="481" y="172"/>
                  </a:lnTo>
                  <a:lnTo>
                    <a:pt x="480" y="173"/>
                  </a:lnTo>
                  <a:lnTo>
                    <a:pt x="479" y="175"/>
                  </a:lnTo>
                  <a:lnTo>
                    <a:pt x="478" y="177"/>
                  </a:lnTo>
                  <a:lnTo>
                    <a:pt x="478" y="177"/>
                  </a:lnTo>
                  <a:lnTo>
                    <a:pt x="476" y="178"/>
                  </a:lnTo>
                  <a:lnTo>
                    <a:pt x="474" y="177"/>
                  </a:lnTo>
                  <a:lnTo>
                    <a:pt x="474" y="176"/>
                  </a:lnTo>
                  <a:lnTo>
                    <a:pt x="476" y="171"/>
                  </a:lnTo>
                  <a:lnTo>
                    <a:pt x="476" y="171"/>
                  </a:lnTo>
                  <a:lnTo>
                    <a:pt x="477" y="171"/>
                  </a:lnTo>
                  <a:lnTo>
                    <a:pt x="477" y="171"/>
                  </a:lnTo>
                  <a:lnTo>
                    <a:pt x="476" y="171"/>
                  </a:lnTo>
                  <a:lnTo>
                    <a:pt x="476" y="168"/>
                  </a:lnTo>
                  <a:lnTo>
                    <a:pt x="476" y="167"/>
                  </a:lnTo>
                  <a:lnTo>
                    <a:pt x="477" y="167"/>
                  </a:lnTo>
                  <a:lnTo>
                    <a:pt x="477" y="168"/>
                  </a:lnTo>
                  <a:lnTo>
                    <a:pt x="478" y="169"/>
                  </a:lnTo>
                  <a:lnTo>
                    <a:pt x="479" y="170"/>
                  </a:lnTo>
                  <a:lnTo>
                    <a:pt x="481" y="171"/>
                  </a:lnTo>
                  <a:close/>
                  <a:moveTo>
                    <a:pt x="148" y="165"/>
                  </a:moveTo>
                  <a:lnTo>
                    <a:pt x="149" y="166"/>
                  </a:lnTo>
                  <a:lnTo>
                    <a:pt x="150" y="167"/>
                  </a:lnTo>
                  <a:lnTo>
                    <a:pt x="152" y="168"/>
                  </a:lnTo>
                  <a:lnTo>
                    <a:pt x="153" y="168"/>
                  </a:lnTo>
                  <a:lnTo>
                    <a:pt x="154" y="168"/>
                  </a:lnTo>
                  <a:lnTo>
                    <a:pt x="156" y="169"/>
                  </a:lnTo>
                  <a:lnTo>
                    <a:pt x="157" y="169"/>
                  </a:lnTo>
                  <a:lnTo>
                    <a:pt x="158" y="169"/>
                  </a:lnTo>
                  <a:lnTo>
                    <a:pt x="160" y="168"/>
                  </a:lnTo>
                  <a:lnTo>
                    <a:pt x="160" y="168"/>
                  </a:lnTo>
                  <a:lnTo>
                    <a:pt x="160" y="169"/>
                  </a:lnTo>
                  <a:lnTo>
                    <a:pt x="161" y="170"/>
                  </a:lnTo>
                  <a:lnTo>
                    <a:pt x="163" y="171"/>
                  </a:lnTo>
                  <a:lnTo>
                    <a:pt x="163" y="172"/>
                  </a:lnTo>
                  <a:lnTo>
                    <a:pt x="163" y="176"/>
                  </a:lnTo>
                  <a:lnTo>
                    <a:pt x="164" y="176"/>
                  </a:lnTo>
                  <a:lnTo>
                    <a:pt x="165" y="177"/>
                  </a:lnTo>
                  <a:lnTo>
                    <a:pt x="167" y="177"/>
                  </a:lnTo>
                  <a:lnTo>
                    <a:pt x="168" y="177"/>
                  </a:lnTo>
                  <a:lnTo>
                    <a:pt x="171" y="178"/>
                  </a:lnTo>
                  <a:lnTo>
                    <a:pt x="173" y="177"/>
                  </a:lnTo>
                  <a:lnTo>
                    <a:pt x="174" y="177"/>
                  </a:lnTo>
                  <a:lnTo>
                    <a:pt x="175" y="177"/>
                  </a:lnTo>
                  <a:lnTo>
                    <a:pt x="178" y="178"/>
                  </a:lnTo>
                  <a:lnTo>
                    <a:pt x="179" y="178"/>
                  </a:lnTo>
                  <a:lnTo>
                    <a:pt x="181" y="178"/>
                  </a:lnTo>
                  <a:lnTo>
                    <a:pt x="182" y="178"/>
                  </a:lnTo>
                  <a:lnTo>
                    <a:pt x="183" y="178"/>
                  </a:lnTo>
                  <a:lnTo>
                    <a:pt x="184" y="178"/>
                  </a:lnTo>
                  <a:lnTo>
                    <a:pt x="184" y="179"/>
                  </a:lnTo>
                  <a:lnTo>
                    <a:pt x="185" y="179"/>
                  </a:lnTo>
                  <a:lnTo>
                    <a:pt x="186" y="178"/>
                  </a:lnTo>
                  <a:lnTo>
                    <a:pt x="187" y="177"/>
                  </a:lnTo>
                  <a:lnTo>
                    <a:pt x="188" y="175"/>
                  </a:lnTo>
                  <a:lnTo>
                    <a:pt x="188" y="172"/>
                  </a:lnTo>
                  <a:lnTo>
                    <a:pt x="188" y="172"/>
                  </a:lnTo>
                  <a:lnTo>
                    <a:pt x="189" y="171"/>
                  </a:lnTo>
                  <a:lnTo>
                    <a:pt x="189" y="171"/>
                  </a:lnTo>
                  <a:lnTo>
                    <a:pt x="190" y="171"/>
                  </a:lnTo>
                  <a:lnTo>
                    <a:pt x="192" y="171"/>
                  </a:lnTo>
                  <a:lnTo>
                    <a:pt x="192" y="171"/>
                  </a:lnTo>
                  <a:lnTo>
                    <a:pt x="195" y="175"/>
                  </a:lnTo>
                  <a:lnTo>
                    <a:pt x="195" y="175"/>
                  </a:lnTo>
                  <a:lnTo>
                    <a:pt x="197" y="175"/>
                  </a:lnTo>
                  <a:lnTo>
                    <a:pt x="197" y="175"/>
                  </a:lnTo>
                  <a:lnTo>
                    <a:pt x="199" y="175"/>
                  </a:lnTo>
                  <a:lnTo>
                    <a:pt x="199" y="175"/>
                  </a:lnTo>
                  <a:lnTo>
                    <a:pt x="200" y="175"/>
                  </a:lnTo>
                  <a:lnTo>
                    <a:pt x="201" y="176"/>
                  </a:lnTo>
                  <a:lnTo>
                    <a:pt x="202" y="176"/>
                  </a:lnTo>
                  <a:lnTo>
                    <a:pt x="205" y="177"/>
                  </a:lnTo>
                  <a:lnTo>
                    <a:pt x="206" y="178"/>
                  </a:lnTo>
                  <a:lnTo>
                    <a:pt x="206" y="178"/>
                  </a:lnTo>
                  <a:lnTo>
                    <a:pt x="208" y="178"/>
                  </a:lnTo>
                  <a:lnTo>
                    <a:pt x="210" y="178"/>
                  </a:lnTo>
                  <a:lnTo>
                    <a:pt x="211" y="178"/>
                  </a:lnTo>
                  <a:lnTo>
                    <a:pt x="211" y="180"/>
                  </a:lnTo>
                  <a:lnTo>
                    <a:pt x="212" y="182"/>
                  </a:lnTo>
                  <a:lnTo>
                    <a:pt x="212" y="182"/>
                  </a:lnTo>
                  <a:lnTo>
                    <a:pt x="213" y="183"/>
                  </a:lnTo>
                  <a:lnTo>
                    <a:pt x="214" y="183"/>
                  </a:lnTo>
                  <a:lnTo>
                    <a:pt x="213" y="185"/>
                  </a:lnTo>
                  <a:lnTo>
                    <a:pt x="213" y="187"/>
                  </a:lnTo>
                  <a:lnTo>
                    <a:pt x="216" y="188"/>
                  </a:lnTo>
                  <a:lnTo>
                    <a:pt x="219" y="189"/>
                  </a:lnTo>
                  <a:lnTo>
                    <a:pt x="222" y="189"/>
                  </a:lnTo>
                  <a:lnTo>
                    <a:pt x="225" y="189"/>
                  </a:lnTo>
                  <a:lnTo>
                    <a:pt x="226" y="188"/>
                  </a:lnTo>
                  <a:lnTo>
                    <a:pt x="228" y="188"/>
                  </a:lnTo>
                  <a:lnTo>
                    <a:pt x="230" y="188"/>
                  </a:lnTo>
                  <a:lnTo>
                    <a:pt x="233" y="190"/>
                  </a:lnTo>
                  <a:lnTo>
                    <a:pt x="233" y="190"/>
                  </a:lnTo>
                  <a:lnTo>
                    <a:pt x="234" y="191"/>
                  </a:lnTo>
                  <a:lnTo>
                    <a:pt x="234" y="193"/>
                  </a:lnTo>
                  <a:lnTo>
                    <a:pt x="233" y="196"/>
                  </a:lnTo>
                  <a:lnTo>
                    <a:pt x="233" y="197"/>
                  </a:lnTo>
                  <a:lnTo>
                    <a:pt x="233" y="198"/>
                  </a:lnTo>
                  <a:lnTo>
                    <a:pt x="233" y="200"/>
                  </a:lnTo>
                  <a:lnTo>
                    <a:pt x="234" y="201"/>
                  </a:lnTo>
                  <a:lnTo>
                    <a:pt x="235" y="202"/>
                  </a:lnTo>
                  <a:lnTo>
                    <a:pt x="235" y="203"/>
                  </a:lnTo>
                  <a:lnTo>
                    <a:pt x="235" y="203"/>
                  </a:lnTo>
                  <a:lnTo>
                    <a:pt x="233" y="203"/>
                  </a:lnTo>
                  <a:lnTo>
                    <a:pt x="232" y="202"/>
                  </a:lnTo>
                  <a:lnTo>
                    <a:pt x="232" y="202"/>
                  </a:lnTo>
                  <a:lnTo>
                    <a:pt x="231" y="201"/>
                  </a:lnTo>
                  <a:lnTo>
                    <a:pt x="230" y="201"/>
                  </a:lnTo>
                  <a:lnTo>
                    <a:pt x="226" y="200"/>
                  </a:lnTo>
                  <a:lnTo>
                    <a:pt x="223" y="199"/>
                  </a:lnTo>
                  <a:lnTo>
                    <a:pt x="218" y="197"/>
                  </a:lnTo>
                  <a:lnTo>
                    <a:pt x="217" y="197"/>
                  </a:lnTo>
                  <a:lnTo>
                    <a:pt x="215" y="197"/>
                  </a:lnTo>
                  <a:lnTo>
                    <a:pt x="214" y="198"/>
                  </a:lnTo>
                  <a:lnTo>
                    <a:pt x="212" y="198"/>
                  </a:lnTo>
                  <a:lnTo>
                    <a:pt x="211" y="198"/>
                  </a:lnTo>
                  <a:lnTo>
                    <a:pt x="210" y="198"/>
                  </a:lnTo>
                  <a:lnTo>
                    <a:pt x="207" y="198"/>
                  </a:lnTo>
                  <a:lnTo>
                    <a:pt x="205" y="197"/>
                  </a:lnTo>
                  <a:lnTo>
                    <a:pt x="198" y="197"/>
                  </a:lnTo>
                  <a:lnTo>
                    <a:pt x="196" y="196"/>
                  </a:lnTo>
                  <a:lnTo>
                    <a:pt x="191" y="196"/>
                  </a:lnTo>
                  <a:lnTo>
                    <a:pt x="189" y="196"/>
                  </a:lnTo>
                  <a:lnTo>
                    <a:pt x="186" y="195"/>
                  </a:lnTo>
                  <a:lnTo>
                    <a:pt x="179" y="191"/>
                  </a:lnTo>
                  <a:lnTo>
                    <a:pt x="177" y="190"/>
                  </a:lnTo>
                  <a:lnTo>
                    <a:pt x="171" y="189"/>
                  </a:lnTo>
                  <a:lnTo>
                    <a:pt x="170" y="189"/>
                  </a:lnTo>
                  <a:lnTo>
                    <a:pt x="167" y="189"/>
                  </a:lnTo>
                  <a:lnTo>
                    <a:pt x="166" y="188"/>
                  </a:lnTo>
                  <a:lnTo>
                    <a:pt x="164" y="188"/>
                  </a:lnTo>
                  <a:lnTo>
                    <a:pt x="162" y="189"/>
                  </a:lnTo>
                  <a:lnTo>
                    <a:pt x="162" y="189"/>
                  </a:lnTo>
                  <a:lnTo>
                    <a:pt x="161" y="190"/>
                  </a:lnTo>
                  <a:lnTo>
                    <a:pt x="158" y="190"/>
                  </a:lnTo>
                  <a:lnTo>
                    <a:pt x="157" y="190"/>
                  </a:lnTo>
                  <a:lnTo>
                    <a:pt x="153" y="189"/>
                  </a:lnTo>
                  <a:lnTo>
                    <a:pt x="152" y="189"/>
                  </a:lnTo>
                  <a:lnTo>
                    <a:pt x="151" y="188"/>
                  </a:lnTo>
                  <a:lnTo>
                    <a:pt x="150" y="187"/>
                  </a:lnTo>
                  <a:lnTo>
                    <a:pt x="149" y="187"/>
                  </a:lnTo>
                  <a:lnTo>
                    <a:pt x="146" y="186"/>
                  </a:lnTo>
                  <a:lnTo>
                    <a:pt x="144" y="185"/>
                  </a:lnTo>
                  <a:lnTo>
                    <a:pt x="138" y="185"/>
                  </a:lnTo>
                  <a:lnTo>
                    <a:pt x="137" y="185"/>
                  </a:lnTo>
                  <a:lnTo>
                    <a:pt x="136" y="184"/>
                  </a:lnTo>
                  <a:lnTo>
                    <a:pt x="136" y="183"/>
                  </a:lnTo>
                  <a:lnTo>
                    <a:pt x="136" y="182"/>
                  </a:lnTo>
                  <a:lnTo>
                    <a:pt x="136" y="182"/>
                  </a:lnTo>
                  <a:lnTo>
                    <a:pt x="137" y="181"/>
                  </a:lnTo>
                  <a:lnTo>
                    <a:pt x="137" y="180"/>
                  </a:lnTo>
                  <a:lnTo>
                    <a:pt x="134" y="178"/>
                  </a:lnTo>
                  <a:lnTo>
                    <a:pt x="131" y="177"/>
                  </a:lnTo>
                  <a:lnTo>
                    <a:pt x="129" y="177"/>
                  </a:lnTo>
                  <a:lnTo>
                    <a:pt x="128" y="177"/>
                  </a:lnTo>
                  <a:lnTo>
                    <a:pt x="127" y="177"/>
                  </a:lnTo>
                  <a:lnTo>
                    <a:pt x="125" y="177"/>
                  </a:lnTo>
                  <a:lnTo>
                    <a:pt x="123" y="177"/>
                  </a:lnTo>
                  <a:lnTo>
                    <a:pt x="123" y="177"/>
                  </a:lnTo>
                  <a:lnTo>
                    <a:pt x="122" y="177"/>
                  </a:lnTo>
                  <a:lnTo>
                    <a:pt x="121" y="177"/>
                  </a:lnTo>
                  <a:lnTo>
                    <a:pt x="121" y="176"/>
                  </a:lnTo>
                  <a:lnTo>
                    <a:pt x="122" y="176"/>
                  </a:lnTo>
                  <a:lnTo>
                    <a:pt x="123" y="175"/>
                  </a:lnTo>
                  <a:lnTo>
                    <a:pt x="123" y="175"/>
                  </a:lnTo>
                  <a:lnTo>
                    <a:pt x="123" y="176"/>
                  </a:lnTo>
                  <a:lnTo>
                    <a:pt x="123" y="176"/>
                  </a:lnTo>
                  <a:lnTo>
                    <a:pt x="125" y="176"/>
                  </a:lnTo>
                  <a:lnTo>
                    <a:pt x="125" y="176"/>
                  </a:lnTo>
                  <a:lnTo>
                    <a:pt x="126" y="175"/>
                  </a:lnTo>
                  <a:lnTo>
                    <a:pt x="127" y="173"/>
                  </a:lnTo>
                  <a:lnTo>
                    <a:pt x="127" y="171"/>
                  </a:lnTo>
                  <a:lnTo>
                    <a:pt x="128" y="172"/>
                  </a:lnTo>
                  <a:lnTo>
                    <a:pt x="129" y="171"/>
                  </a:lnTo>
                  <a:lnTo>
                    <a:pt x="129" y="171"/>
                  </a:lnTo>
                  <a:lnTo>
                    <a:pt x="130" y="166"/>
                  </a:lnTo>
                  <a:lnTo>
                    <a:pt x="131" y="165"/>
                  </a:lnTo>
                  <a:lnTo>
                    <a:pt x="132" y="164"/>
                  </a:lnTo>
                  <a:lnTo>
                    <a:pt x="133" y="164"/>
                  </a:lnTo>
                  <a:lnTo>
                    <a:pt x="134" y="164"/>
                  </a:lnTo>
                  <a:lnTo>
                    <a:pt x="136" y="165"/>
                  </a:lnTo>
                  <a:lnTo>
                    <a:pt x="137" y="165"/>
                  </a:lnTo>
                  <a:lnTo>
                    <a:pt x="139" y="165"/>
                  </a:lnTo>
                  <a:lnTo>
                    <a:pt x="140" y="165"/>
                  </a:lnTo>
                  <a:lnTo>
                    <a:pt x="142" y="166"/>
                  </a:lnTo>
                  <a:lnTo>
                    <a:pt x="142" y="166"/>
                  </a:lnTo>
                  <a:lnTo>
                    <a:pt x="143" y="166"/>
                  </a:lnTo>
                  <a:lnTo>
                    <a:pt x="144" y="165"/>
                  </a:lnTo>
                  <a:lnTo>
                    <a:pt x="144" y="163"/>
                  </a:lnTo>
                  <a:lnTo>
                    <a:pt x="146" y="164"/>
                  </a:lnTo>
                  <a:lnTo>
                    <a:pt x="148" y="164"/>
                  </a:lnTo>
                  <a:lnTo>
                    <a:pt x="148" y="165"/>
                  </a:lnTo>
                  <a:close/>
                  <a:moveTo>
                    <a:pt x="353" y="164"/>
                  </a:moveTo>
                  <a:lnTo>
                    <a:pt x="352" y="165"/>
                  </a:lnTo>
                  <a:lnTo>
                    <a:pt x="352" y="164"/>
                  </a:lnTo>
                  <a:lnTo>
                    <a:pt x="352" y="164"/>
                  </a:lnTo>
                  <a:lnTo>
                    <a:pt x="352" y="163"/>
                  </a:lnTo>
                  <a:lnTo>
                    <a:pt x="352" y="163"/>
                  </a:lnTo>
                  <a:lnTo>
                    <a:pt x="353" y="164"/>
                  </a:lnTo>
                  <a:close/>
                  <a:moveTo>
                    <a:pt x="309" y="169"/>
                  </a:moveTo>
                  <a:lnTo>
                    <a:pt x="309" y="171"/>
                  </a:lnTo>
                  <a:lnTo>
                    <a:pt x="309" y="170"/>
                  </a:lnTo>
                  <a:lnTo>
                    <a:pt x="309" y="168"/>
                  </a:lnTo>
                  <a:lnTo>
                    <a:pt x="308" y="167"/>
                  </a:lnTo>
                  <a:lnTo>
                    <a:pt x="309" y="166"/>
                  </a:lnTo>
                  <a:lnTo>
                    <a:pt x="309" y="163"/>
                  </a:lnTo>
                  <a:lnTo>
                    <a:pt x="309" y="162"/>
                  </a:lnTo>
                  <a:lnTo>
                    <a:pt x="310" y="163"/>
                  </a:lnTo>
                  <a:lnTo>
                    <a:pt x="310" y="164"/>
                  </a:lnTo>
                  <a:lnTo>
                    <a:pt x="309" y="169"/>
                  </a:lnTo>
                  <a:close/>
                  <a:moveTo>
                    <a:pt x="214" y="162"/>
                  </a:moveTo>
                  <a:lnTo>
                    <a:pt x="214" y="163"/>
                  </a:lnTo>
                  <a:lnTo>
                    <a:pt x="213" y="163"/>
                  </a:lnTo>
                  <a:lnTo>
                    <a:pt x="212" y="162"/>
                  </a:lnTo>
                  <a:lnTo>
                    <a:pt x="213" y="161"/>
                  </a:lnTo>
                  <a:lnTo>
                    <a:pt x="214" y="161"/>
                  </a:lnTo>
                  <a:lnTo>
                    <a:pt x="214" y="161"/>
                  </a:lnTo>
                  <a:lnTo>
                    <a:pt x="214" y="162"/>
                  </a:lnTo>
                  <a:close/>
                  <a:moveTo>
                    <a:pt x="460" y="163"/>
                  </a:moveTo>
                  <a:lnTo>
                    <a:pt x="459" y="164"/>
                  </a:lnTo>
                  <a:lnTo>
                    <a:pt x="459" y="164"/>
                  </a:lnTo>
                  <a:lnTo>
                    <a:pt x="458" y="164"/>
                  </a:lnTo>
                  <a:lnTo>
                    <a:pt x="458" y="163"/>
                  </a:lnTo>
                  <a:lnTo>
                    <a:pt x="458" y="161"/>
                  </a:lnTo>
                  <a:lnTo>
                    <a:pt x="458" y="159"/>
                  </a:lnTo>
                  <a:lnTo>
                    <a:pt x="459" y="160"/>
                  </a:lnTo>
                  <a:lnTo>
                    <a:pt x="459" y="160"/>
                  </a:lnTo>
                  <a:lnTo>
                    <a:pt x="459" y="160"/>
                  </a:lnTo>
                  <a:lnTo>
                    <a:pt x="460" y="162"/>
                  </a:lnTo>
                  <a:lnTo>
                    <a:pt x="460" y="163"/>
                  </a:lnTo>
                  <a:close/>
                  <a:moveTo>
                    <a:pt x="484" y="161"/>
                  </a:moveTo>
                  <a:lnTo>
                    <a:pt x="484" y="161"/>
                  </a:lnTo>
                  <a:lnTo>
                    <a:pt x="484" y="162"/>
                  </a:lnTo>
                  <a:lnTo>
                    <a:pt x="484" y="163"/>
                  </a:lnTo>
                  <a:lnTo>
                    <a:pt x="483" y="164"/>
                  </a:lnTo>
                  <a:lnTo>
                    <a:pt x="484" y="165"/>
                  </a:lnTo>
                  <a:lnTo>
                    <a:pt x="484" y="166"/>
                  </a:lnTo>
                  <a:lnTo>
                    <a:pt x="484" y="167"/>
                  </a:lnTo>
                  <a:lnTo>
                    <a:pt x="484" y="168"/>
                  </a:lnTo>
                  <a:lnTo>
                    <a:pt x="483" y="169"/>
                  </a:lnTo>
                  <a:lnTo>
                    <a:pt x="483" y="169"/>
                  </a:lnTo>
                  <a:lnTo>
                    <a:pt x="482" y="169"/>
                  </a:lnTo>
                  <a:lnTo>
                    <a:pt x="482" y="170"/>
                  </a:lnTo>
                  <a:lnTo>
                    <a:pt x="480" y="169"/>
                  </a:lnTo>
                  <a:lnTo>
                    <a:pt x="479" y="168"/>
                  </a:lnTo>
                  <a:lnTo>
                    <a:pt x="478" y="168"/>
                  </a:lnTo>
                  <a:lnTo>
                    <a:pt x="478" y="167"/>
                  </a:lnTo>
                  <a:lnTo>
                    <a:pt x="477" y="166"/>
                  </a:lnTo>
                  <a:lnTo>
                    <a:pt x="477" y="166"/>
                  </a:lnTo>
                  <a:lnTo>
                    <a:pt x="477" y="165"/>
                  </a:lnTo>
                  <a:lnTo>
                    <a:pt x="477" y="165"/>
                  </a:lnTo>
                  <a:lnTo>
                    <a:pt x="478" y="165"/>
                  </a:lnTo>
                  <a:lnTo>
                    <a:pt x="478" y="164"/>
                  </a:lnTo>
                  <a:lnTo>
                    <a:pt x="479" y="163"/>
                  </a:lnTo>
                  <a:lnTo>
                    <a:pt x="478" y="161"/>
                  </a:lnTo>
                  <a:lnTo>
                    <a:pt x="478" y="161"/>
                  </a:lnTo>
                  <a:lnTo>
                    <a:pt x="478" y="160"/>
                  </a:lnTo>
                  <a:lnTo>
                    <a:pt x="479" y="161"/>
                  </a:lnTo>
                  <a:lnTo>
                    <a:pt x="481" y="159"/>
                  </a:lnTo>
                  <a:lnTo>
                    <a:pt x="481" y="158"/>
                  </a:lnTo>
                  <a:lnTo>
                    <a:pt x="481" y="157"/>
                  </a:lnTo>
                  <a:lnTo>
                    <a:pt x="482" y="157"/>
                  </a:lnTo>
                  <a:lnTo>
                    <a:pt x="483" y="157"/>
                  </a:lnTo>
                  <a:lnTo>
                    <a:pt x="483" y="158"/>
                  </a:lnTo>
                  <a:lnTo>
                    <a:pt x="483" y="159"/>
                  </a:lnTo>
                  <a:lnTo>
                    <a:pt x="483" y="159"/>
                  </a:lnTo>
                  <a:lnTo>
                    <a:pt x="483" y="159"/>
                  </a:lnTo>
                  <a:lnTo>
                    <a:pt x="484" y="161"/>
                  </a:lnTo>
                  <a:close/>
                  <a:moveTo>
                    <a:pt x="461" y="163"/>
                  </a:moveTo>
                  <a:lnTo>
                    <a:pt x="460" y="165"/>
                  </a:lnTo>
                  <a:lnTo>
                    <a:pt x="461" y="162"/>
                  </a:lnTo>
                  <a:lnTo>
                    <a:pt x="461" y="161"/>
                  </a:lnTo>
                  <a:lnTo>
                    <a:pt x="462" y="160"/>
                  </a:lnTo>
                  <a:lnTo>
                    <a:pt x="464" y="155"/>
                  </a:lnTo>
                  <a:lnTo>
                    <a:pt x="464" y="156"/>
                  </a:lnTo>
                  <a:lnTo>
                    <a:pt x="465" y="156"/>
                  </a:lnTo>
                  <a:lnTo>
                    <a:pt x="464" y="159"/>
                  </a:lnTo>
                  <a:lnTo>
                    <a:pt x="462" y="161"/>
                  </a:lnTo>
                  <a:lnTo>
                    <a:pt x="461" y="163"/>
                  </a:lnTo>
                  <a:close/>
                  <a:moveTo>
                    <a:pt x="87" y="158"/>
                  </a:moveTo>
                  <a:lnTo>
                    <a:pt x="86" y="158"/>
                  </a:lnTo>
                  <a:lnTo>
                    <a:pt x="84" y="156"/>
                  </a:lnTo>
                  <a:lnTo>
                    <a:pt x="84" y="156"/>
                  </a:lnTo>
                  <a:lnTo>
                    <a:pt x="85" y="155"/>
                  </a:lnTo>
                  <a:lnTo>
                    <a:pt x="85" y="155"/>
                  </a:lnTo>
                  <a:lnTo>
                    <a:pt x="87" y="156"/>
                  </a:lnTo>
                  <a:lnTo>
                    <a:pt x="88" y="157"/>
                  </a:lnTo>
                  <a:lnTo>
                    <a:pt x="87" y="158"/>
                  </a:lnTo>
                  <a:close/>
                  <a:moveTo>
                    <a:pt x="348" y="155"/>
                  </a:moveTo>
                  <a:lnTo>
                    <a:pt x="348" y="156"/>
                  </a:lnTo>
                  <a:lnTo>
                    <a:pt x="347" y="156"/>
                  </a:lnTo>
                  <a:lnTo>
                    <a:pt x="347" y="156"/>
                  </a:lnTo>
                  <a:lnTo>
                    <a:pt x="347" y="155"/>
                  </a:lnTo>
                  <a:lnTo>
                    <a:pt x="347" y="155"/>
                  </a:lnTo>
                  <a:lnTo>
                    <a:pt x="347" y="155"/>
                  </a:lnTo>
                  <a:lnTo>
                    <a:pt x="348" y="155"/>
                  </a:lnTo>
                  <a:close/>
                  <a:moveTo>
                    <a:pt x="328" y="157"/>
                  </a:moveTo>
                  <a:lnTo>
                    <a:pt x="327" y="158"/>
                  </a:lnTo>
                  <a:lnTo>
                    <a:pt x="326" y="156"/>
                  </a:lnTo>
                  <a:lnTo>
                    <a:pt x="325" y="155"/>
                  </a:lnTo>
                  <a:lnTo>
                    <a:pt x="326" y="154"/>
                  </a:lnTo>
                  <a:lnTo>
                    <a:pt x="326" y="153"/>
                  </a:lnTo>
                  <a:lnTo>
                    <a:pt x="326" y="153"/>
                  </a:lnTo>
                  <a:lnTo>
                    <a:pt x="326" y="153"/>
                  </a:lnTo>
                  <a:lnTo>
                    <a:pt x="327" y="152"/>
                  </a:lnTo>
                  <a:lnTo>
                    <a:pt x="327" y="152"/>
                  </a:lnTo>
                  <a:lnTo>
                    <a:pt x="328" y="153"/>
                  </a:lnTo>
                  <a:lnTo>
                    <a:pt x="328" y="153"/>
                  </a:lnTo>
                  <a:lnTo>
                    <a:pt x="328" y="154"/>
                  </a:lnTo>
                  <a:lnTo>
                    <a:pt x="328" y="157"/>
                  </a:lnTo>
                  <a:close/>
                  <a:moveTo>
                    <a:pt x="336" y="155"/>
                  </a:moveTo>
                  <a:lnTo>
                    <a:pt x="336" y="156"/>
                  </a:lnTo>
                  <a:lnTo>
                    <a:pt x="334" y="157"/>
                  </a:lnTo>
                  <a:lnTo>
                    <a:pt x="334" y="157"/>
                  </a:lnTo>
                  <a:lnTo>
                    <a:pt x="333" y="156"/>
                  </a:lnTo>
                  <a:lnTo>
                    <a:pt x="332" y="156"/>
                  </a:lnTo>
                  <a:lnTo>
                    <a:pt x="332" y="156"/>
                  </a:lnTo>
                  <a:lnTo>
                    <a:pt x="331" y="156"/>
                  </a:lnTo>
                  <a:lnTo>
                    <a:pt x="331" y="156"/>
                  </a:lnTo>
                  <a:lnTo>
                    <a:pt x="332" y="153"/>
                  </a:lnTo>
                  <a:lnTo>
                    <a:pt x="333" y="152"/>
                  </a:lnTo>
                  <a:lnTo>
                    <a:pt x="333" y="151"/>
                  </a:lnTo>
                  <a:lnTo>
                    <a:pt x="332" y="149"/>
                  </a:lnTo>
                  <a:lnTo>
                    <a:pt x="332" y="148"/>
                  </a:lnTo>
                  <a:lnTo>
                    <a:pt x="334" y="147"/>
                  </a:lnTo>
                  <a:lnTo>
                    <a:pt x="337" y="146"/>
                  </a:lnTo>
                  <a:lnTo>
                    <a:pt x="338" y="146"/>
                  </a:lnTo>
                  <a:lnTo>
                    <a:pt x="338" y="147"/>
                  </a:lnTo>
                  <a:lnTo>
                    <a:pt x="338" y="150"/>
                  </a:lnTo>
                  <a:lnTo>
                    <a:pt x="336" y="153"/>
                  </a:lnTo>
                  <a:lnTo>
                    <a:pt x="336" y="155"/>
                  </a:lnTo>
                  <a:close/>
                  <a:moveTo>
                    <a:pt x="343" y="145"/>
                  </a:moveTo>
                  <a:lnTo>
                    <a:pt x="343" y="148"/>
                  </a:lnTo>
                  <a:lnTo>
                    <a:pt x="343" y="149"/>
                  </a:lnTo>
                  <a:lnTo>
                    <a:pt x="343" y="148"/>
                  </a:lnTo>
                  <a:lnTo>
                    <a:pt x="342" y="148"/>
                  </a:lnTo>
                  <a:lnTo>
                    <a:pt x="342" y="148"/>
                  </a:lnTo>
                  <a:lnTo>
                    <a:pt x="342" y="148"/>
                  </a:lnTo>
                  <a:lnTo>
                    <a:pt x="342" y="148"/>
                  </a:lnTo>
                  <a:lnTo>
                    <a:pt x="341" y="149"/>
                  </a:lnTo>
                  <a:lnTo>
                    <a:pt x="341" y="150"/>
                  </a:lnTo>
                  <a:lnTo>
                    <a:pt x="341" y="151"/>
                  </a:lnTo>
                  <a:lnTo>
                    <a:pt x="340" y="153"/>
                  </a:lnTo>
                  <a:lnTo>
                    <a:pt x="340" y="154"/>
                  </a:lnTo>
                  <a:lnTo>
                    <a:pt x="341" y="153"/>
                  </a:lnTo>
                  <a:lnTo>
                    <a:pt x="341" y="153"/>
                  </a:lnTo>
                  <a:lnTo>
                    <a:pt x="342" y="154"/>
                  </a:lnTo>
                  <a:lnTo>
                    <a:pt x="343" y="155"/>
                  </a:lnTo>
                  <a:lnTo>
                    <a:pt x="343" y="156"/>
                  </a:lnTo>
                  <a:lnTo>
                    <a:pt x="342" y="157"/>
                  </a:lnTo>
                  <a:lnTo>
                    <a:pt x="341" y="157"/>
                  </a:lnTo>
                  <a:lnTo>
                    <a:pt x="340" y="157"/>
                  </a:lnTo>
                  <a:lnTo>
                    <a:pt x="340" y="157"/>
                  </a:lnTo>
                  <a:lnTo>
                    <a:pt x="340" y="157"/>
                  </a:lnTo>
                  <a:lnTo>
                    <a:pt x="339" y="158"/>
                  </a:lnTo>
                  <a:lnTo>
                    <a:pt x="339" y="158"/>
                  </a:lnTo>
                  <a:lnTo>
                    <a:pt x="339" y="160"/>
                  </a:lnTo>
                  <a:lnTo>
                    <a:pt x="338" y="160"/>
                  </a:lnTo>
                  <a:lnTo>
                    <a:pt x="337" y="160"/>
                  </a:lnTo>
                  <a:lnTo>
                    <a:pt x="337" y="160"/>
                  </a:lnTo>
                  <a:lnTo>
                    <a:pt x="336" y="160"/>
                  </a:lnTo>
                  <a:lnTo>
                    <a:pt x="334" y="159"/>
                  </a:lnTo>
                  <a:lnTo>
                    <a:pt x="336" y="158"/>
                  </a:lnTo>
                  <a:lnTo>
                    <a:pt x="336" y="157"/>
                  </a:lnTo>
                  <a:lnTo>
                    <a:pt x="336" y="156"/>
                  </a:lnTo>
                  <a:lnTo>
                    <a:pt x="337" y="156"/>
                  </a:lnTo>
                  <a:lnTo>
                    <a:pt x="337" y="155"/>
                  </a:lnTo>
                  <a:lnTo>
                    <a:pt x="338" y="154"/>
                  </a:lnTo>
                  <a:lnTo>
                    <a:pt x="338" y="154"/>
                  </a:lnTo>
                  <a:lnTo>
                    <a:pt x="338" y="152"/>
                  </a:lnTo>
                  <a:lnTo>
                    <a:pt x="338" y="151"/>
                  </a:lnTo>
                  <a:lnTo>
                    <a:pt x="339" y="151"/>
                  </a:lnTo>
                  <a:lnTo>
                    <a:pt x="339" y="149"/>
                  </a:lnTo>
                  <a:lnTo>
                    <a:pt x="339" y="146"/>
                  </a:lnTo>
                  <a:lnTo>
                    <a:pt x="341" y="144"/>
                  </a:lnTo>
                  <a:lnTo>
                    <a:pt x="342" y="143"/>
                  </a:lnTo>
                  <a:lnTo>
                    <a:pt x="342" y="143"/>
                  </a:lnTo>
                  <a:lnTo>
                    <a:pt x="342" y="144"/>
                  </a:lnTo>
                  <a:lnTo>
                    <a:pt x="343" y="145"/>
                  </a:lnTo>
                  <a:close/>
                  <a:moveTo>
                    <a:pt x="470" y="141"/>
                  </a:moveTo>
                  <a:lnTo>
                    <a:pt x="471" y="142"/>
                  </a:lnTo>
                  <a:lnTo>
                    <a:pt x="469" y="141"/>
                  </a:lnTo>
                  <a:lnTo>
                    <a:pt x="467" y="140"/>
                  </a:lnTo>
                  <a:lnTo>
                    <a:pt x="467" y="138"/>
                  </a:lnTo>
                  <a:lnTo>
                    <a:pt x="469" y="141"/>
                  </a:lnTo>
                  <a:lnTo>
                    <a:pt x="470" y="141"/>
                  </a:lnTo>
                  <a:close/>
                  <a:moveTo>
                    <a:pt x="344" y="138"/>
                  </a:moveTo>
                  <a:lnTo>
                    <a:pt x="343" y="141"/>
                  </a:lnTo>
                  <a:lnTo>
                    <a:pt x="342" y="141"/>
                  </a:lnTo>
                  <a:lnTo>
                    <a:pt x="341" y="140"/>
                  </a:lnTo>
                  <a:lnTo>
                    <a:pt x="341" y="138"/>
                  </a:lnTo>
                  <a:lnTo>
                    <a:pt x="341" y="137"/>
                  </a:lnTo>
                  <a:lnTo>
                    <a:pt x="342" y="137"/>
                  </a:lnTo>
                  <a:lnTo>
                    <a:pt x="344" y="137"/>
                  </a:lnTo>
                  <a:lnTo>
                    <a:pt x="344" y="137"/>
                  </a:lnTo>
                  <a:lnTo>
                    <a:pt x="344" y="138"/>
                  </a:lnTo>
                  <a:close/>
                  <a:moveTo>
                    <a:pt x="410" y="131"/>
                  </a:moveTo>
                  <a:lnTo>
                    <a:pt x="408" y="132"/>
                  </a:lnTo>
                  <a:lnTo>
                    <a:pt x="408" y="131"/>
                  </a:lnTo>
                  <a:lnTo>
                    <a:pt x="409" y="130"/>
                  </a:lnTo>
                  <a:lnTo>
                    <a:pt x="410" y="131"/>
                  </a:lnTo>
                  <a:lnTo>
                    <a:pt x="410" y="131"/>
                  </a:lnTo>
                  <a:close/>
                  <a:moveTo>
                    <a:pt x="407" y="132"/>
                  </a:moveTo>
                  <a:lnTo>
                    <a:pt x="406" y="133"/>
                  </a:lnTo>
                  <a:lnTo>
                    <a:pt x="404" y="133"/>
                  </a:lnTo>
                  <a:lnTo>
                    <a:pt x="404" y="133"/>
                  </a:lnTo>
                  <a:lnTo>
                    <a:pt x="404" y="133"/>
                  </a:lnTo>
                  <a:lnTo>
                    <a:pt x="404" y="132"/>
                  </a:lnTo>
                  <a:lnTo>
                    <a:pt x="404" y="133"/>
                  </a:lnTo>
                  <a:lnTo>
                    <a:pt x="403" y="133"/>
                  </a:lnTo>
                  <a:lnTo>
                    <a:pt x="402" y="134"/>
                  </a:lnTo>
                  <a:lnTo>
                    <a:pt x="401" y="133"/>
                  </a:lnTo>
                  <a:lnTo>
                    <a:pt x="401" y="133"/>
                  </a:lnTo>
                  <a:lnTo>
                    <a:pt x="401" y="132"/>
                  </a:lnTo>
                  <a:lnTo>
                    <a:pt x="402" y="131"/>
                  </a:lnTo>
                  <a:lnTo>
                    <a:pt x="404" y="131"/>
                  </a:lnTo>
                  <a:lnTo>
                    <a:pt x="406" y="130"/>
                  </a:lnTo>
                  <a:lnTo>
                    <a:pt x="407" y="130"/>
                  </a:lnTo>
                  <a:lnTo>
                    <a:pt x="407" y="131"/>
                  </a:lnTo>
                  <a:lnTo>
                    <a:pt x="407" y="131"/>
                  </a:lnTo>
                  <a:lnTo>
                    <a:pt x="407" y="132"/>
                  </a:lnTo>
                  <a:lnTo>
                    <a:pt x="407" y="132"/>
                  </a:lnTo>
                  <a:close/>
                  <a:moveTo>
                    <a:pt x="412" y="131"/>
                  </a:moveTo>
                  <a:lnTo>
                    <a:pt x="412" y="131"/>
                  </a:lnTo>
                  <a:lnTo>
                    <a:pt x="412" y="131"/>
                  </a:lnTo>
                  <a:lnTo>
                    <a:pt x="411" y="131"/>
                  </a:lnTo>
                  <a:lnTo>
                    <a:pt x="411" y="131"/>
                  </a:lnTo>
                  <a:lnTo>
                    <a:pt x="410" y="130"/>
                  </a:lnTo>
                  <a:lnTo>
                    <a:pt x="410" y="130"/>
                  </a:lnTo>
                  <a:lnTo>
                    <a:pt x="411" y="130"/>
                  </a:lnTo>
                  <a:lnTo>
                    <a:pt x="412" y="130"/>
                  </a:lnTo>
                  <a:lnTo>
                    <a:pt x="412" y="131"/>
                  </a:lnTo>
                  <a:close/>
                  <a:moveTo>
                    <a:pt x="261" y="130"/>
                  </a:moveTo>
                  <a:lnTo>
                    <a:pt x="260" y="132"/>
                  </a:lnTo>
                  <a:lnTo>
                    <a:pt x="259" y="131"/>
                  </a:lnTo>
                  <a:lnTo>
                    <a:pt x="260" y="129"/>
                  </a:lnTo>
                  <a:lnTo>
                    <a:pt x="261" y="129"/>
                  </a:lnTo>
                  <a:lnTo>
                    <a:pt x="261" y="130"/>
                  </a:lnTo>
                  <a:close/>
                  <a:moveTo>
                    <a:pt x="398" y="128"/>
                  </a:moveTo>
                  <a:lnTo>
                    <a:pt x="398" y="128"/>
                  </a:lnTo>
                  <a:lnTo>
                    <a:pt x="397" y="128"/>
                  </a:lnTo>
                  <a:lnTo>
                    <a:pt x="396" y="127"/>
                  </a:lnTo>
                  <a:lnTo>
                    <a:pt x="397" y="127"/>
                  </a:lnTo>
                  <a:lnTo>
                    <a:pt x="397" y="127"/>
                  </a:lnTo>
                  <a:lnTo>
                    <a:pt x="398" y="128"/>
                  </a:lnTo>
                  <a:close/>
                  <a:moveTo>
                    <a:pt x="259" y="135"/>
                  </a:moveTo>
                  <a:lnTo>
                    <a:pt x="256" y="138"/>
                  </a:lnTo>
                  <a:lnTo>
                    <a:pt x="256" y="137"/>
                  </a:lnTo>
                  <a:lnTo>
                    <a:pt x="256" y="134"/>
                  </a:lnTo>
                  <a:lnTo>
                    <a:pt x="256" y="133"/>
                  </a:lnTo>
                  <a:lnTo>
                    <a:pt x="256" y="132"/>
                  </a:lnTo>
                  <a:lnTo>
                    <a:pt x="256" y="129"/>
                  </a:lnTo>
                  <a:lnTo>
                    <a:pt x="257" y="128"/>
                  </a:lnTo>
                  <a:lnTo>
                    <a:pt x="258" y="127"/>
                  </a:lnTo>
                  <a:lnTo>
                    <a:pt x="259" y="127"/>
                  </a:lnTo>
                  <a:lnTo>
                    <a:pt x="259" y="129"/>
                  </a:lnTo>
                  <a:lnTo>
                    <a:pt x="259" y="129"/>
                  </a:lnTo>
                  <a:lnTo>
                    <a:pt x="259" y="130"/>
                  </a:lnTo>
                  <a:lnTo>
                    <a:pt x="259" y="131"/>
                  </a:lnTo>
                  <a:lnTo>
                    <a:pt x="259" y="133"/>
                  </a:lnTo>
                  <a:lnTo>
                    <a:pt x="259" y="134"/>
                  </a:lnTo>
                  <a:lnTo>
                    <a:pt x="259" y="134"/>
                  </a:lnTo>
                  <a:lnTo>
                    <a:pt x="259" y="135"/>
                  </a:lnTo>
                  <a:close/>
                  <a:moveTo>
                    <a:pt x="389" y="124"/>
                  </a:moveTo>
                  <a:lnTo>
                    <a:pt x="391" y="126"/>
                  </a:lnTo>
                  <a:lnTo>
                    <a:pt x="391" y="126"/>
                  </a:lnTo>
                  <a:lnTo>
                    <a:pt x="392" y="127"/>
                  </a:lnTo>
                  <a:lnTo>
                    <a:pt x="392" y="128"/>
                  </a:lnTo>
                  <a:lnTo>
                    <a:pt x="392" y="128"/>
                  </a:lnTo>
                  <a:lnTo>
                    <a:pt x="393" y="129"/>
                  </a:lnTo>
                  <a:lnTo>
                    <a:pt x="393" y="130"/>
                  </a:lnTo>
                  <a:lnTo>
                    <a:pt x="393" y="132"/>
                  </a:lnTo>
                  <a:lnTo>
                    <a:pt x="392" y="132"/>
                  </a:lnTo>
                  <a:lnTo>
                    <a:pt x="391" y="132"/>
                  </a:lnTo>
                  <a:lnTo>
                    <a:pt x="390" y="134"/>
                  </a:lnTo>
                  <a:lnTo>
                    <a:pt x="389" y="134"/>
                  </a:lnTo>
                  <a:lnTo>
                    <a:pt x="388" y="134"/>
                  </a:lnTo>
                  <a:lnTo>
                    <a:pt x="387" y="134"/>
                  </a:lnTo>
                  <a:lnTo>
                    <a:pt x="387" y="134"/>
                  </a:lnTo>
                  <a:lnTo>
                    <a:pt x="385" y="134"/>
                  </a:lnTo>
                  <a:lnTo>
                    <a:pt x="383" y="133"/>
                  </a:lnTo>
                  <a:lnTo>
                    <a:pt x="381" y="131"/>
                  </a:lnTo>
                  <a:lnTo>
                    <a:pt x="381" y="131"/>
                  </a:lnTo>
                  <a:lnTo>
                    <a:pt x="380" y="130"/>
                  </a:lnTo>
                  <a:lnTo>
                    <a:pt x="379" y="129"/>
                  </a:lnTo>
                  <a:lnTo>
                    <a:pt x="379" y="128"/>
                  </a:lnTo>
                  <a:lnTo>
                    <a:pt x="379" y="126"/>
                  </a:lnTo>
                  <a:lnTo>
                    <a:pt x="379" y="125"/>
                  </a:lnTo>
                  <a:lnTo>
                    <a:pt x="380" y="125"/>
                  </a:lnTo>
                  <a:lnTo>
                    <a:pt x="381" y="125"/>
                  </a:lnTo>
                  <a:lnTo>
                    <a:pt x="382" y="125"/>
                  </a:lnTo>
                  <a:lnTo>
                    <a:pt x="385" y="124"/>
                  </a:lnTo>
                  <a:lnTo>
                    <a:pt x="388" y="124"/>
                  </a:lnTo>
                  <a:lnTo>
                    <a:pt x="389" y="124"/>
                  </a:lnTo>
                  <a:close/>
                  <a:moveTo>
                    <a:pt x="402" y="122"/>
                  </a:moveTo>
                  <a:lnTo>
                    <a:pt x="402" y="124"/>
                  </a:lnTo>
                  <a:lnTo>
                    <a:pt x="401" y="124"/>
                  </a:lnTo>
                  <a:lnTo>
                    <a:pt x="401" y="123"/>
                  </a:lnTo>
                  <a:lnTo>
                    <a:pt x="402" y="123"/>
                  </a:lnTo>
                  <a:lnTo>
                    <a:pt x="402" y="122"/>
                  </a:lnTo>
                  <a:close/>
                  <a:moveTo>
                    <a:pt x="144" y="123"/>
                  </a:moveTo>
                  <a:lnTo>
                    <a:pt x="144" y="124"/>
                  </a:lnTo>
                  <a:lnTo>
                    <a:pt x="143" y="123"/>
                  </a:lnTo>
                  <a:lnTo>
                    <a:pt x="143" y="123"/>
                  </a:lnTo>
                  <a:lnTo>
                    <a:pt x="143" y="123"/>
                  </a:lnTo>
                  <a:lnTo>
                    <a:pt x="143" y="122"/>
                  </a:lnTo>
                  <a:lnTo>
                    <a:pt x="143" y="122"/>
                  </a:lnTo>
                  <a:lnTo>
                    <a:pt x="145" y="122"/>
                  </a:lnTo>
                  <a:lnTo>
                    <a:pt x="144" y="123"/>
                  </a:lnTo>
                  <a:close/>
                  <a:moveTo>
                    <a:pt x="151" y="122"/>
                  </a:moveTo>
                  <a:lnTo>
                    <a:pt x="151" y="122"/>
                  </a:lnTo>
                  <a:lnTo>
                    <a:pt x="150" y="122"/>
                  </a:lnTo>
                  <a:lnTo>
                    <a:pt x="150" y="122"/>
                  </a:lnTo>
                  <a:lnTo>
                    <a:pt x="151" y="121"/>
                  </a:lnTo>
                  <a:lnTo>
                    <a:pt x="151" y="121"/>
                  </a:lnTo>
                  <a:lnTo>
                    <a:pt x="152" y="121"/>
                  </a:lnTo>
                  <a:lnTo>
                    <a:pt x="151" y="122"/>
                  </a:lnTo>
                  <a:close/>
                  <a:moveTo>
                    <a:pt x="425" y="122"/>
                  </a:moveTo>
                  <a:lnTo>
                    <a:pt x="427" y="123"/>
                  </a:lnTo>
                  <a:lnTo>
                    <a:pt x="429" y="123"/>
                  </a:lnTo>
                  <a:lnTo>
                    <a:pt x="431" y="123"/>
                  </a:lnTo>
                  <a:lnTo>
                    <a:pt x="432" y="123"/>
                  </a:lnTo>
                  <a:lnTo>
                    <a:pt x="434" y="125"/>
                  </a:lnTo>
                  <a:lnTo>
                    <a:pt x="435" y="126"/>
                  </a:lnTo>
                  <a:lnTo>
                    <a:pt x="435" y="128"/>
                  </a:lnTo>
                  <a:lnTo>
                    <a:pt x="435" y="129"/>
                  </a:lnTo>
                  <a:lnTo>
                    <a:pt x="436" y="129"/>
                  </a:lnTo>
                  <a:lnTo>
                    <a:pt x="436" y="129"/>
                  </a:lnTo>
                  <a:lnTo>
                    <a:pt x="437" y="131"/>
                  </a:lnTo>
                  <a:lnTo>
                    <a:pt x="437" y="131"/>
                  </a:lnTo>
                  <a:lnTo>
                    <a:pt x="437" y="135"/>
                  </a:lnTo>
                  <a:lnTo>
                    <a:pt x="434" y="133"/>
                  </a:lnTo>
                  <a:lnTo>
                    <a:pt x="431" y="132"/>
                  </a:lnTo>
                  <a:lnTo>
                    <a:pt x="430" y="131"/>
                  </a:lnTo>
                  <a:lnTo>
                    <a:pt x="427" y="130"/>
                  </a:lnTo>
                  <a:lnTo>
                    <a:pt x="427" y="129"/>
                  </a:lnTo>
                  <a:lnTo>
                    <a:pt x="427" y="129"/>
                  </a:lnTo>
                  <a:lnTo>
                    <a:pt x="425" y="128"/>
                  </a:lnTo>
                  <a:lnTo>
                    <a:pt x="423" y="128"/>
                  </a:lnTo>
                  <a:lnTo>
                    <a:pt x="422" y="128"/>
                  </a:lnTo>
                  <a:lnTo>
                    <a:pt x="421" y="128"/>
                  </a:lnTo>
                  <a:lnTo>
                    <a:pt x="421" y="128"/>
                  </a:lnTo>
                  <a:lnTo>
                    <a:pt x="421" y="129"/>
                  </a:lnTo>
                  <a:lnTo>
                    <a:pt x="421" y="129"/>
                  </a:lnTo>
                  <a:lnTo>
                    <a:pt x="419" y="129"/>
                  </a:lnTo>
                  <a:lnTo>
                    <a:pt x="418" y="129"/>
                  </a:lnTo>
                  <a:lnTo>
                    <a:pt x="417" y="128"/>
                  </a:lnTo>
                  <a:lnTo>
                    <a:pt x="415" y="128"/>
                  </a:lnTo>
                  <a:lnTo>
                    <a:pt x="415" y="127"/>
                  </a:lnTo>
                  <a:lnTo>
                    <a:pt x="415" y="127"/>
                  </a:lnTo>
                  <a:lnTo>
                    <a:pt x="415" y="127"/>
                  </a:lnTo>
                  <a:lnTo>
                    <a:pt x="415" y="126"/>
                  </a:lnTo>
                  <a:lnTo>
                    <a:pt x="414" y="126"/>
                  </a:lnTo>
                  <a:lnTo>
                    <a:pt x="413" y="127"/>
                  </a:lnTo>
                  <a:lnTo>
                    <a:pt x="412" y="127"/>
                  </a:lnTo>
                  <a:lnTo>
                    <a:pt x="411" y="129"/>
                  </a:lnTo>
                  <a:lnTo>
                    <a:pt x="411" y="129"/>
                  </a:lnTo>
                  <a:lnTo>
                    <a:pt x="410" y="129"/>
                  </a:lnTo>
                  <a:lnTo>
                    <a:pt x="409" y="129"/>
                  </a:lnTo>
                  <a:lnTo>
                    <a:pt x="408" y="129"/>
                  </a:lnTo>
                  <a:lnTo>
                    <a:pt x="407" y="127"/>
                  </a:lnTo>
                  <a:lnTo>
                    <a:pt x="406" y="126"/>
                  </a:lnTo>
                  <a:lnTo>
                    <a:pt x="406" y="126"/>
                  </a:lnTo>
                  <a:lnTo>
                    <a:pt x="404" y="125"/>
                  </a:lnTo>
                  <a:lnTo>
                    <a:pt x="403" y="126"/>
                  </a:lnTo>
                  <a:lnTo>
                    <a:pt x="403" y="127"/>
                  </a:lnTo>
                  <a:lnTo>
                    <a:pt x="403" y="127"/>
                  </a:lnTo>
                  <a:lnTo>
                    <a:pt x="403" y="128"/>
                  </a:lnTo>
                  <a:lnTo>
                    <a:pt x="402" y="129"/>
                  </a:lnTo>
                  <a:lnTo>
                    <a:pt x="401" y="130"/>
                  </a:lnTo>
                  <a:lnTo>
                    <a:pt x="401" y="130"/>
                  </a:lnTo>
                  <a:lnTo>
                    <a:pt x="402" y="129"/>
                  </a:lnTo>
                  <a:lnTo>
                    <a:pt x="402" y="128"/>
                  </a:lnTo>
                  <a:lnTo>
                    <a:pt x="401" y="127"/>
                  </a:lnTo>
                  <a:lnTo>
                    <a:pt x="401" y="126"/>
                  </a:lnTo>
                  <a:lnTo>
                    <a:pt x="404" y="122"/>
                  </a:lnTo>
                  <a:lnTo>
                    <a:pt x="406" y="122"/>
                  </a:lnTo>
                  <a:lnTo>
                    <a:pt x="410" y="121"/>
                  </a:lnTo>
                  <a:lnTo>
                    <a:pt x="413" y="121"/>
                  </a:lnTo>
                  <a:lnTo>
                    <a:pt x="415" y="121"/>
                  </a:lnTo>
                  <a:lnTo>
                    <a:pt x="416" y="121"/>
                  </a:lnTo>
                  <a:lnTo>
                    <a:pt x="416" y="121"/>
                  </a:lnTo>
                  <a:lnTo>
                    <a:pt x="416" y="122"/>
                  </a:lnTo>
                  <a:lnTo>
                    <a:pt x="417" y="122"/>
                  </a:lnTo>
                  <a:lnTo>
                    <a:pt x="418" y="122"/>
                  </a:lnTo>
                  <a:lnTo>
                    <a:pt x="419" y="122"/>
                  </a:lnTo>
                  <a:lnTo>
                    <a:pt x="420" y="121"/>
                  </a:lnTo>
                  <a:lnTo>
                    <a:pt x="421" y="121"/>
                  </a:lnTo>
                  <a:lnTo>
                    <a:pt x="421" y="120"/>
                  </a:lnTo>
                  <a:lnTo>
                    <a:pt x="422" y="121"/>
                  </a:lnTo>
                  <a:lnTo>
                    <a:pt x="423" y="121"/>
                  </a:lnTo>
                  <a:lnTo>
                    <a:pt x="425" y="122"/>
                  </a:lnTo>
                  <a:close/>
                  <a:moveTo>
                    <a:pt x="65" y="126"/>
                  </a:moveTo>
                  <a:lnTo>
                    <a:pt x="66" y="128"/>
                  </a:lnTo>
                  <a:lnTo>
                    <a:pt x="64" y="126"/>
                  </a:lnTo>
                  <a:lnTo>
                    <a:pt x="64" y="125"/>
                  </a:lnTo>
                  <a:lnTo>
                    <a:pt x="64" y="125"/>
                  </a:lnTo>
                  <a:lnTo>
                    <a:pt x="63" y="124"/>
                  </a:lnTo>
                  <a:lnTo>
                    <a:pt x="63" y="123"/>
                  </a:lnTo>
                  <a:lnTo>
                    <a:pt x="62" y="121"/>
                  </a:lnTo>
                  <a:lnTo>
                    <a:pt x="63" y="120"/>
                  </a:lnTo>
                  <a:lnTo>
                    <a:pt x="63" y="120"/>
                  </a:lnTo>
                  <a:lnTo>
                    <a:pt x="66" y="123"/>
                  </a:lnTo>
                  <a:lnTo>
                    <a:pt x="66" y="124"/>
                  </a:lnTo>
                  <a:lnTo>
                    <a:pt x="66" y="125"/>
                  </a:lnTo>
                  <a:lnTo>
                    <a:pt x="65" y="125"/>
                  </a:lnTo>
                  <a:lnTo>
                    <a:pt x="65" y="126"/>
                  </a:lnTo>
                  <a:close/>
                  <a:moveTo>
                    <a:pt x="161" y="123"/>
                  </a:moveTo>
                  <a:lnTo>
                    <a:pt x="161" y="125"/>
                  </a:lnTo>
                  <a:lnTo>
                    <a:pt x="160" y="125"/>
                  </a:lnTo>
                  <a:lnTo>
                    <a:pt x="158" y="126"/>
                  </a:lnTo>
                  <a:lnTo>
                    <a:pt x="158" y="126"/>
                  </a:lnTo>
                  <a:lnTo>
                    <a:pt x="157" y="126"/>
                  </a:lnTo>
                  <a:lnTo>
                    <a:pt x="157" y="126"/>
                  </a:lnTo>
                  <a:lnTo>
                    <a:pt x="157" y="125"/>
                  </a:lnTo>
                  <a:lnTo>
                    <a:pt x="156" y="124"/>
                  </a:lnTo>
                  <a:lnTo>
                    <a:pt x="155" y="125"/>
                  </a:lnTo>
                  <a:lnTo>
                    <a:pt x="155" y="125"/>
                  </a:lnTo>
                  <a:lnTo>
                    <a:pt x="153" y="126"/>
                  </a:lnTo>
                  <a:lnTo>
                    <a:pt x="153" y="126"/>
                  </a:lnTo>
                  <a:lnTo>
                    <a:pt x="153" y="125"/>
                  </a:lnTo>
                  <a:lnTo>
                    <a:pt x="153" y="124"/>
                  </a:lnTo>
                  <a:lnTo>
                    <a:pt x="153" y="123"/>
                  </a:lnTo>
                  <a:lnTo>
                    <a:pt x="153" y="122"/>
                  </a:lnTo>
                  <a:lnTo>
                    <a:pt x="152" y="122"/>
                  </a:lnTo>
                  <a:lnTo>
                    <a:pt x="153" y="122"/>
                  </a:lnTo>
                  <a:lnTo>
                    <a:pt x="153" y="121"/>
                  </a:lnTo>
                  <a:lnTo>
                    <a:pt x="153" y="120"/>
                  </a:lnTo>
                  <a:lnTo>
                    <a:pt x="154" y="117"/>
                  </a:lnTo>
                  <a:lnTo>
                    <a:pt x="156" y="117"/>
                  </a:lnTo>
                  <a:lnTo>
                    <a:pt x="156" y="117"/>
                  </a:lnTo>
                  <a:lnTo>
                    <a:pt x="160" y="118"/>
                  </a:lnTo>
                  <a:lnTo>
                    <a:pt x="161" y="119"/>
                  </a:lnTo>
                  <a:lnTo>
                    <a:pt x="162" y="121"/>
                  </a:lnTo>
                  <a:lnTo>
                    <a:pt x="161" y="123"/>
                  </a:lnTo>
                  <a:close/>
                  <a:moveTo>
                    <a:pt x="63" y="120"/>
                  </a:moveTo>
                  <a:lnTo>
                    <a:pt x="62" y="121"/>
                  </a:lnTo>
                  <a:lnTo>
                    <a:pt x="60" y="121"/>
                  </a:lnTo>
                  <a:lnTo>
                    <a:pt x="60" y="120"/>
                  </a:lnTo>
                  <a:lnTo>
                    <a:pt x="60" y="119"/>
                  </a:lnTo>
                  <a:lnTo>
                    <a:pt x="60" y="118"/>
                  </a:lnTo>
                  <a:lnTo>
                    <a:pt x="60" y="118"/>
                  </a:lnTo>
                  <a:lnTo>
                    <a:pt x="60" y="117"/>
                  </a:lnTo>
                  <a:lnTo>
                    <a:pt x="61" y="117"/>
                  </a:lnTo>
                  <a:lnTo>
                    <a:pt x="63" y="119"/>
                  </a:lnTo>
                  <a:lnTo>
                    <a:pt x="63" y="120"/>
                  </a:lnTo>
                  <a:close/>
                  <a:moveTo>
                    <a:pt x="482" y="112"/>
                  </a:moveTo>
                  <a:lnTo>
                    <a:pt x="482" y="112"/>
                  </a:lnTo>
                  <a:lnTo>
                    <a:pt x="481" y="111"/>
                  </a:lnTo>
                  <a:lnTo>
                    <a:pt x="482" y="110"/>
                  </a:lnTo>
                  <a:lnTo>
                    <a:pt x="482" y="110"/>
                  </a:lnTo>
                  <a:lnTo>
                    <a:pt x="482" y="110"/>
                  </a:lnTo>
                  <a:lnTo>
                    <a:pt x="482" y="111"/>
                  </a:lnTo>
                  <a:lnTo>
                    <a:pt x="482" y="112"/>
                  </a:lnTo>
                  <a:close/>
                  <a:moveTo>
                    <a:pt x="59" y="114"/>
                  </a:moveTo>
                  <a:lnTo>
                    <a:pt x="59" y="115"/>
                  </a:lnTo>
                  <a:lnTo>
                    <a:pt x="57" y="114"/>
                  </a:lnTo>
                  <a:lnTo>
                    <a:pt x="56" y="113"/>
                  </a:lnTo>
                  <a:lnTo>
                    <a:pt x="55" y="112"/>
                  </a:lnTo>
                  <a:lnTo>
                    <a:pt x="55" y="111"/>
                  </a:lnTo>
                  <a:lnTo>
                    <a:pt x="55" y="111"/>
                  </a:lnTo>
                  <a:lnTo>
                    <a:pt x="55" y="110"/>
                  </a:lnTo>
                  <a:lnTo>
                    <a:pt x="56" y="110"/>
                  </a:lnTo>
                  <a:lnTo>
                    <a:pt x="57" y="111"/>
                  </a:lnTo>
                  <a:lnTo>
                    <a:pt x="57" y="112"/>
                  </a:lnTo>
                  <a:lnTo>
                    <a:pt x="58" y="114"/>
                  </a:lnTo>
                  <a:lnTo>
                    <a:pt x="59" y="114"/>
                  </a:lnTo>
                  <a:close/>
                  <a:moveTo>
                    <a:pt x="380" y="116"/>
                  </a:moveTo>
                  <a:lnTo>
                    <a:pt x="379" y="116"/>
                  </a:lnTo>
                  <a:lnTo>
                    <a:pt x="379" y="115"/>
                  </a:lnTo>
                  <a:lnTo>
                    <a:pt x="378" y="113"/>
                  </a:lnTo>
                  <a:lnTo>
                    <a:pt x="378" y="113"/>
                  </a:lnTo>
                  <a:lnTo>
                    <a:pt x="378" y="111"/>
                  </a:lnTo>
                  <a:lnTo>
                    <a:pt x="378" y="110"/>
                  </a:lnTo>
                  <a:lnTo>
                    <a:pt x="378" y="109"/>
                  </a:lnTo>
                  <a:lnTo>
                    <a:pt x="379" y="110"/>
                  </a:lnTo>
                  <a:lnTo>
                    <a:pt x="379" y="110"/>
                  </a:lnTo>
                  <a:lnTo>
                    <a:pt x="379" y="112"/>
                  </a:lnTo>
                  <a:lnTo>
                    <a:pt x="380" y="115"/>
                  </a:lnTo>
                  <a:lnTo>
                    <a:pt x="380" y="116"/>
                  </a:lnTo>
                  <a:close/>
                  <a:moveTo>
                    <a:pt x="353" y="109"/>
                  </a:moveTo>
                  <a:lnTo>
                    <a:pt x="353" y="110"/>
                  </a:lnTo>
                  <a:lnTo>
                    <a:pt x="352" y="110"/>
                  </a:lnTo>
                  <a:lnTo>
                    <a:pt x="352" y="109"/>
                  </a:lnTo>
                  <a:lnTo>
                    <a:pt x="352" y="108"/>
                  </a:lnTo>
                  <a:lnTo>
                    <a:pt x="353" y="109"/>
                  </a:lnTo>
                  <a:close/>
                  <a:moveTo>
                    <a:pt x="380" y="107"/>
                  </a:moveTo>
                  <a:lnTo>
                    <a:pt x="383" y="107"/>
                  </a:lnTo>
                  <a:lnTo>
                    <a:pt x="383" y="108"/>
                  </a:lnTo>
                  <a:lnTo>
                    <a:pt x="379" y="109"/>
                  </a:lnTo>
                  <a:lnTo>
                    <a:pt x="377" y="109"/>
                  </a:lnTo>
                  <a:lnTo>
                    <a:pt x="373" y="109"/>
                  </a:lnTo>
                  <a:lnTo>
                    <a:pt x="372" y="109"/>
                  </a:lnTo>
                  <a:lnTo>
                    <a:pt x="372" y="108"/>
                  </a:lnTo>
                  <a:lnTo>
                    <a:pt x="372" y="108"/>
                  </a:lnTo>
                  <a:lnTo>
                    <a:pt x="373" y="107"/>
                  </a:lnTo>
                  <a:lnTo>
                    <a:pt x="374" y="107"/>
                  </a:lnTo>
                  <a:lnTo>
                    <a:pt x="376" y="107"/>
                  </a:lnTo>
                  <a:lnTo>
                    <a:pt x="380" y="107"/>
                  </a:lnTo>
                  <a:close/>
                  <a:moveTo>
                    <a:pt x="344" y="107"/>
                  </a:moveTo>
                  <a:lnTo>
                    <a:pt x="343" y="108"/>
                  </a:lnTo>
                  <a:lnTo>
                    <a:pt x="343" y="108"/>
                  </a:lnTo>
                  <a:lnTo>
                    <a:pt x="344" y="107"/>
                  </a:lnTo>
                  <a:lnTo>
                    <a:pt x="344" y="107"/>
                  </a:lnTo>
                  <a:lnTo>
                    <a:pt x="344" y="107"/>
                  </a:lnTo>
                  <a:lnTo>
                    <a:pt x="344" y="107"/>
                  </a:lnTo>
                  <a:close/>
                  <a:moveTo>
                    <a:pt x="432" y="106"/>
                  </a:moveTo>
                  <a:lnTo>
                    <a:pt x="432" y="106"/>
                  </a:lnTo>
                  <a:lnTo>
                    <a:pt x="433" y="107"/>
                  </a:lnTo>
                  <a:lnTo>
                    <a:pt x="433" y="108"/>
                  </a:lnTo>
                  <a:lnTo>
                    <a:pt x="432" y="109"/>
                  </a:lnTo>
                  <a:lnTo>
                    <a:pt x="433" y="109"/>
                  </a:lnTo>
                  <a:lnTo>
                    <a:pt x="433" y="109"/>
                  </a:lnTo>
                  <a:lnTo>
                    <a:pt x="432" y="110"/>
                  </a:lnTo>
                  <a:lnTo>
                    <a:pt x="432" y="110"/>
                  </a:lnTo>
                  <a:lnTo>
                    <a:pt x="431" y="110"/>
                  </a:lnTo>
                  <a:lnTo>
                    <a:pt x="431" y="110"/>
                  </a:lnTo>
                  <a:lnTo>
                    <a:pt x="429" y="111"/>
                  </a:lnTo>
                  <a:lnTo>
                    <a:pt x="429" y="110"/>
                  </a:lnTo>
                  <a:lnTo>
                    <a:pt x="426" y="110"/>
                  </a:lnTo>
                  <a:lnTo>
                    <a:pt x="425" y="108"/>
                  </a:lnTo>
                  <a:lnTo>
                    <a:pt x="425" y="108"/>
                  </a:lnTo>
                  <a:lnTo>
                    <a:pt x="428" y="107"/>
                  </a:lnTo>
                  <a:lnTo>
                    <a:pt x="429" y="106"/>
                  </a:lnTo>
                  <a:lnTo>
                    <a:pt x="430" y="106"/>
                  </a:lnTo>
                  <a:lnTo>
                    <a:pt x="432" y="106"/>
                  </a:lnTo>
                  <a:lnTo>
                    <a:pt x="432" y="106"/>
                  </a:lnTo>
                  <a:close/>
                  <a:moveTo>
                    <a:pt x="366" y="106"/>
                  </a:moveTo>
                  <a:lnTo>
                    <a:pt x="367" y="106"/>
                  </a:lnTo>
                  <a:lnTo>
                    <a:pt x="368" y="106"/>
                  </a:lnTo>
                  <a:lnTo>
                    <a:pt x="368" y="106"/>
                  </a:lnTo>
                  <a:lnTo>
                    <a:pt x="368" y="106"/>
                  </a:lnTo>
                  <a:lnTo>
                    <a:pt x="369" y="106"/>
                  </a:lnTo>
                  <a:lnTo>
                    <a:pt x="369" y="107"/>
                  </a:lnTo>
                  <a:lnTo>
                    <a:pt x="369" y="107"/>
                  </a:lnTo>
                  <a:lnTo>
                    <a:pt x="371" y="107"/>
                  </a:lnTo>
                  <a:lnTo>
                    <a:pt x="371" y="107"/>
                  </a:lnTo>
                  <a:lnTo>
                    <a:pt x="371" y="108"/>
                  </a:lnTo>
                  <a:lnTo>
                    <a:pt x="368" y="108"/>
                  </a:lnTo>
                  <a:lnTo>
                    <a:pt x="366" y="109"/>
                  </a:lnTo>
                  <a:lnTo>
                    <a:pt x="364" y="108"/>
                  </a:lnTo>
                  <a:lnTo>
                    <a:pt x="362" y="110"/>
                  </a:lnTo>
                  <a:lnTo>
                    <a:pt x="361" y="110"/>
                  </a:lnTo>
                  <a:lnTo>
                    <a:pt x="359" y="110"/>
                  </a:lnTo>
                  <a:lnTo>
                    <a:pt x="358" y="108"/>
                  </a:lnTo>
                  <a:lnTo>
                    <a:pt x="359" y="106"/>
                  </a:lnTo>
                  <a:lnTo>
                    <a:pt x="359" y="105"/>
                  </a:lnTo>
                  <a:lnTo>
                    <a:pt x="360" y="105"/>
                  </a:lnTo>
                  <a:lnTo>
                    <a:pt x="362" y="105"/>
                  </a:lnTo>
                  <a:lnTo>
                    <a:pt x="366" y="106"/>
                  </a:lnTo>
                  <a:close/>
                  <a:moveTo>
                    <a:pt x="495" y="103"/>
                  </a:moveTo>
                  <a:lnTo>
                    <a:pt x="500" y="105"/>
                  </a:lnTo>
                  <a:lnTo>
                    <a:pt x="501" y="105"/>
                  </a:lnTo>
                  <a:lnTo>
                    <a:pt x="504" y="105"/>
                  </a:lnTo>
                  <a:lnTo>
                    <a:pt x="506" y="106"/>
                  </a:lnTo>
                  <a:lnTo>
                    <a:pt x="511" y="106"/>
                  </a:lnTo>
                  <a:lnTo>
                    <a:pt x="512" y="107"/>
                  </a:lnTo>
                  <a:lnTo>
                    <a:pt x="513" y="107"/>
                  </a:lnTo>
                  <a:lnTo>
                    <a:pt x="511" y="108"/>
                  </a:lnTo>
                  <a:lnTo>
                    <a:pt x="509" y="108"/>
                  </a:lnTo>
                  <a:lnTo>
                    <a:pt x="507" y="108"/>
                  </a:lnTo>
                  <a:lnTo>
                    <a:pt x="505" y="108"/>
                  </a:lnTo>
                  <a:lnTo>
                    <a:pt x="504" y="108"/>
                  </a:lnTo>
                  <a:lnTo>
                    <a:pt x="504" y="108"/>
                  </a:lnTo>
                  <a:lnTo>
                    <a:pt x="502" y="107"/>
                  </a:lnTo>
                  <a:lnTo>
                    <a:pt x="500" y="106"/>
                  </a:lnTo>
                  <a:lnTo>
                    <a:pt x="495" y="105"/>
                  </a:lnTo>
                  <a:lnTo>
                    <a:pt x="495" y="105"/>
                  </a:lnTo>
                  <a:lnTo>
                    <a:pt x="495" y="103"/>
                  </a:lnTo>
                  <a:close/>
                  <a:moveTo>
                    <a:pt x="170" y="105"/>
                  </a:moveTo>
                  <a:lnTo>
                    <a:pt x="169" y="105"/>
                  </a:lnTo>
                  <a:lnTo>
                    <a:pt x="168" y="103"/>
                  </a:lnTo>
                  <a:lnTo>
                    <a:pt x="169" y="103"/>
                  </a:lnTo>
                  <a:lnTo>
                    <a:pt x="170" y="103"/>
                  </a:lnTo>
                  <a:lnTo>
                    <a:pt x="170" y="105"/>
                  </a:lnTo>
                  <a:close/>
                  <a:moveTo>
                    <a:pt x="135" y="105"/>
                  </a:moveTo>
                  <a:lnTo>
                    <a:pt x="135" y="106"/>
                  </a:lnTo>
                  <a:lnTo>
                    <a:pt x="136" y="107"/>
                  </a:lnTo>
                  <a:lnTo>
                    <a:pt x="136" y="108"/>
                  </a:lnTo>
                  <a:lnTo>
                    <a:pt x="136" y="112"/>
                  </a:lnTo>
                  <a:lnTo>
                    <a:pt x="138" y="116"/>
                  </a:lnTo>
                  <a:lnTo>
                    <a:pt x="144" y="118"/>
                  </a:lnTo>
                  <a:lnTo>
                    <a:pt x="143" y="118"/>
                  </a:lnTo>
                  <a:lnTo>
                    <a:pt x="142" y="119"/>
                  </a:lnTo>
                  <a:lnTo>
                    <a:pt x="142" y="119"/>
                  </a:lnTo>
                  <a:lnTo>
                    <a:pt x="141" y="122"/>
                  </a:lnTo>
                  <a:lnTo>
                    <a:pt x="141" y="122"/>
                  </a:lnTo>
                  <a:lnTo>
                    <a:pt x="141" y="123"/>
                  </a:lnTo>
                  <a:lnTo>
                    <a:pt x="142" y="124"/>
                  </a:lnTo>
                  <a:lnTo>
                    <a:pt x="141" y="124"/>
                  </a:lnTo>
                  <a:lnTo>
                    <a:pt x="140" y="124"/>
                  </a:lnTo>
                  <a:lnTo>
                    <a:pt x="140" y="124"/>
                  </a:lnTo>
                  <a:lnTo>
                    <a:pt x="139" y="123"/>
                  </a:lnTo>
                  <a:lnTo>
                    <a:pt x="138" y="123"/>
                  </a:lnTo>
                  <a:lnTo>
                    <a:pt x="138" y="123"/>
                  </a:lnTo>
                  <a:lnTo>
                    <a:pt x="137" y="122"/>
                  </a:lnTo>
                  <a:lnTo>
                    <a:pt x="135" y="121"/>
                  </a:lnTo>
                  <a:lnTo>
                    <a:pt x="134" y="121"/>
                  </a:lnTo>
                  <a:lnTo>
                    <a:pt x="133" y="120"/>
                  </a:lnTo>
                  <a:lnTo>
                    <a:pt x="133" y="119"/>
                  </a:lnTo>
                  <a:lnTo>
                    <a:pt x="133" y="117"/>
                  </a:lnTo>
                  <a:lnTo>
                    <a:pt x="133" y="116"/>
                  </a:lnTo>
                  <a:lnTo>
                    <a:pt x="132" y="115"/>
                  </a:lnTo>
                  <a:lnTo>
                    <a:pt x="132" y="114"/>
                  </a:lnTo>
                  <a:lnTo>
                    <a:pt x="131" y="112"/>
                  </a:lnTo>
                  <a:lnTo>
                    <a:pt x="130" y="112"/>
                  </a:lnTo>
                  <a:lnTo>
                    <a:pt x="129" y="111"/>
                  </a:lnTo>
                  <a:lnTo>
                    <a:pt x="129" y="111"/>
                  </a:lnTo>
                  <a:lnTo>
                    <a:pt x="126" y="112"/>
                  </a:lnTo>
                  <a:lnTo>
                    <a:pt x="126" y="111"/>
                  </a:lnTo>
                  <a:lnTo>
                    <a:pt x="125" y="111"/>
                  </a:lnTo>
                  <a:lnTo>
                    <a:pt x="123" y="110"/>
                  </a:lnTo>
                  <a:lnTo>
                    <a:pt x="123" y="109"/>
                  </a:lnTo>
                  <a:lnTo>
                    <a:pt x="123" y="109"/>
                  </a:lnTo>
                  <a:lnTo>
                    <a:pt x="126" y="108"/>
                  </a:lnTo>
                  <a:lnTo>
                    <a:pt x="127" y="107"/>
                  </a:lnTo>
                  <a:lnTo>
                    <a:pt x="127" y="106"/>
                  </a:lnTo>
                  <a:lnTo>
                    <a:pt x="127" y="106"/>
                  </a:lnTo>
                  <a:lnTo>
                    <a:pt x="127" y="105"/>
                  </a:lnTo>
                  <a:lnTo>
                    <a:pt x="127" y="105"/>
                  </a:lnTo>
                  <a:lnTo>
                    <a:pt x="128" y="103"/>
                  </a:lnTo>
                  <a:lnTo>
                    <a:pt x="129" y="102"/>
                  </a:lnTo>
                  <a:lnTo>
                    <a:pt x="130" y="105"/>
                  </a:lnTo>
                  <a:lnTo>
                    <a:pt x="130" y="106"/>
                  </a:lnTo>
                  <a:lnTo>
                    <a:pt x="131" y="106"/>
                  </a:lnTo>
                  <a:lnTo>
                    <a:pt x="131" y="105"/>
                  </a:lnTo>
                  <a:lnTo>
                    <a:pt x="131" y="103"/>
                  </a:lnTo>
                  <a:lnTo>
                    <a:pt x="132" y="102"/>
                  </a:lnTo>
                  <a:lnTo>
                    <a:pt x="133" y="102"/>
                  </a:lnTo>
                  <a:lnTo>
                    <a:pt x="134" y="103"/>
                  </a:lnTo>
                  <a:lnTo>
                    <a:pt x="134" y="103"/>
                  </a:lnTo>
                  <a:lnTo>
                    <a:pt x="135" y="105"/>
                  </a:lnTo>
                  <a:close/>
                  <a:moveTo>
                    <a:pt x="350" y="106"/>
                  </a:moveTo>
                  <a:lnTo>
                    <a:pt x="349" y="106"/>
                  </a:lnTo>
                  <a:lnTo>
                    <a:pt x="348" y="106"/>
                  </a:lnTo>
                  <a:lnTo>
                    <a:pt x="348" y="103"/>
                  </a:lnTo>
                  <a:lnTo>
                    <a:pt x="349" y="102"/>
                  </a:lnTo>
                  <a:lnTo>
                    <a:pt x="349" y="102"/>
                  </a:lnTo>
                  <a:lnTo>
                    <a:pt x="349" y="103"/>
                  </a:lnTo>
                  <a:lnTo>
                    <a:pt x="350" y="103"/>
                  </a:lnTo>
                  <a:lnTo>
                    <a:pt x="350" y="105"/>
                  </a:lnTo>
                  <a:lnTo>
                    <a:pt x="350" y="106"/>
                  </a:lnTo>
                  <a:close/>
                  <a:moveTo>
                    <a:pt x="406" y="105"/>
                  </a:moveTo>
                  <a:lnTo>
                    <a:pt x="404" y="106"/>
                  </a:lnTo>
                  <a:lnTo>
                    <a:pt x="404" y="106"/>
                  </a:lnTo>
                  <a:lnTo>
                    <a:pt x="402" y="106"/>
                  </a:lnTo>
                  <a:lnTo>
                    <a:pt x="400" y="106"/>
                  </a:lnTo>
                  <a:lnTo>
                    <a:pt x="398" y="106"/>
                  </a:lnTo>
                  <a:lnTo>
                    <a:pt x="397" y="106"/>
                  </a:lnTo>
                  <a:lnTo>
                    <a:pt x="396" y="105"/>
                  </a:lnTo>
                  <a:lnTo>
                    <a:pt x="396" y="103"/>
                  </a:lnTo>
                  <a:lnTo>
                    <a:pt x="397" y="101"/>
                  </a:lnTo>
                  <a:lnTo>
                    <a:pt x="398" y="100"/>
                  </a:lnTo>
                  <a:lnTo>
                    <a:pt x="399" y="100"/>
                  </a:lnTo>
                  <a:lnTo>
                    <a:pt x="400" y="100"/>
                  </a:lnTo>
                  <a:lnTo>
                    <a:pt x="402" y="101"/>
                  </a:lnTo>
                  <a:lnTo>
                    <a:pt x="404" y="103"/>
                  </a:lnTo>
                  <a:lnTo>
                    <a:pt x="406" y="103"/>
                  </a:lnTo>
                  <a:lnTo>
                    <a:pt x="406" y="105"/>
                  </a:lnTo>
                  <a:close/>
                  <a:moveTo>
                    <a:pt x="345" y="98"/>
                  </a:moveTo>
                  <a:lnTo>
                    <a:pt x="345" y="98"/>
                  </a:lnTo>
                  <a:lnTo>
                    <a:pt x="345" y="99"/>
                  </a:lnTo>
                  <a:lnTo>
                    <a:pt x="345" y="101"/>
                  </a:lnTo>
                  <a:lnTo>
                    <a:pt x="347" y="99"/>
                  </a:lnTo>
                  <a:lnTo>
                    <a:pt x="348" y="99"/>
                  </a:lnTo>
                  <a:lnTo>
                    <a:pt x="348" y="99"/>
                  </a:lnTo>
                  <a:lnTo>
                    <a:pt x="349" y="99"/>
                  </a:lnTo>
                  <a:lnTo>
                    <a:pt x="349" y="100"/>
                  </a:lnTo>
                  <a:lnTo>
                    <a:pt x="349" y="101"/>
                  </a:lnTo>
                  <a:lnTo>
                    <a:pt x="348" y="102"/>
                  </a:lnTo>
                  <a:lnTo>
                    <a:pt x="347" y="102"/>
                  </a:lnTo>
                  <a:lnTo>
                    <a:pt x="347" y="101"/>
                  </a:lnTo>
                  <a:lnTo>
                    <a:pt x="346" y="101"/>
                  </a:lnTo>
                  <a:lnTo>
                    <a:pt x="345" y="103"/>
                  </a:lnTo>
                  <a:lnTo>
                    <a:pt x="345" y="103"/>
                  </a:lnTo>
                  <a:lnTo>
                    <a:pt x="345" y="105"/>
                  </a:lnTo>
                  <a:lnTo>
                    <a:pt x="344" y="103"/>
                  </a:lnTo>
                  <a:lnTo>
                    <a:pt x="344" y="103"/>
                  </a:lnTo>
                  <a:lnTo>
                    <a:pt x="345" y="102"/>
                  </a:lnTo>
                  <a:lnTo>
                    <a:pt x="344" y="99"/>
                  </a:lnTo>
                  <a:lnTo>
                    <a:pt x="344" y="100"/>
                  </a:lnTo>
                  <a:lnTo>
                    <a:pt x="342" y="102"/>
                  </a:lnTo>
                  <a:lnTo>
                    <a:pt x="341" y="103"/>
                  </a:lnTo>
                  <a:lnTo>
                    <a:pt x="341" y="103"/>
                  </a:lnTo>
                  <a:lnTo>
                    <a:pt x="340" y="101"/>
                  </a:lnTo>
                  <a:lnTo>
                    <a:pt x="341" y="99"/>
                  </a:lnTo>
                  <a:lnTo>
                    <a:pt x="342" y="98"/>
                  </a:lnTo>
                  <a:lnTo>
                    <a:pt x="342" y="98"/>
                  </a:lnTo>
                  <a:lnTo>
                    <a:pt x="345" y="97"/>
                  </a:lnTo>
                  <a:lnTo>
                    <a:pt x="345" y="98"/>
                  </a:lnTo>
                  <a:close/>
                  <a:moveTo>
                    <a:pt x="179" y="98"/>
                  </a:moveTo>
                  <a:lnTo>
                    <a:pt x="177" y="99"/>
                  </a:lnTo>
                  <a:lnTo>
                    <a:pt x="176" y="99"/>
                  </a:lnTo>
                  <a:lnTo>
                    <a:pt x="176" y="99"/>
                  </a:lnTo>
                  <a:lnTo>
                    <a:pt x="176" y="96"/>
                  </a:lnTo>
                  <a:lnTo>
                    <a:pt x="177" y="95"/>
                  </a:lnTo>
                  <a:lnTo>
                    <a:pt x="178" y="95"/>
                  </a:lnTo>
                  <a:lnTo>
                    <a:pt x="179" y="95"/>
                  </a:lnTo>
                  <a:lnTo>
                    <a:pt x="180" y="96"/>
                  </a:lnTo>
                  <a:lnTo>
                    <a:pt x="180" y="97"/>
                  </a:lnTo>
                  <a:lnTo>
                    <a:pt x="180" y="97"/>
                  </a:lnTo>
                  <a:lnTo>
                    <a:pt x="179" y="98"/>
                  </a:lnTo>
                  <a:close/>
                  <a:moveTo>
                    <a:pt x="489" y="97"/>
                  </a:moveTo>
                  <a:lnTo>
                    <a:pt x="489" y="97"/>
                  </a:lnTo>
                  <a:lnTo>
                    <a:pt x="488" y="97"/>
                  </a:lnTo>
                  <a:lnTo>
                    <a:pt x="487" y="96"/>
                  </a:lnTo>
                  <a:lnTo>
                    <a:pt x="488" y="95"/>
                  </a:lnTo>
                  <a:lnTo>
                    <a:pt x="488" y="94"/>
                  </a:lnTo>
                  <a:lnTo>
                    <a:pt x="489" y="95"/>
                  </a:lnTo>
                  <a:lnTo>
                    <a:pt x="489" y="96"/>
                  </a:lnTo>
                  <a:lnTo>
                    <a:pt x="490" y="96"/>
                  </a:lnTo>
                  <a:lnTo>
                    <a:pt x="489" y="97"/>
                  </a:lnTo>
                  <a:close/>
                  <a:moveTo>
                    <a:pt x="50" y="107"/>
                  </a:moveTo>
                  <a:lnTo>
                    <a:pt x="49" y="107"/>
                  </a:lnTo>
                  <a:lnTo>
                    <a:pt x="46" y="105"/>
                  </a:lnTo>
                  <a:lnTo>
                    <a:pt x="46" y="105"/>
                  </a:lnTo>
                  <a:lnTo>
                    <a:pt x="46" y="103"/>
                  </a:lnTo>
                  <a:lnTo>
                    <a:pt x="43" y="99"/>
                  </a:lnTo>
                  <a:lnTo>
                    <a:pt x="43" y="98"/>
                  </a:lnTo>
                  <a:lnTo>
                    <a:pt x="44" y="95"/>
                  </a:lnTo>
                  <a:lnTo>
                    <a:pt x="46" y="94"/>
                  </a:lnTo>
                  <a:lnTo>
                    <a:pt x="47" y="95"/>
                  </a:lnTo>
                  <a:lnTo>
                    <a:pt x="47" y="96"/>
                  </a:lnTo>
                  <a:lnTo>
                    <a:pt x="49" y="99"/>
                  </a:lnTo>
                  <a:lnTo>
                    <a:pt x="49" y="100"/>
                  </a:lnTo>
                  <a:lnTo>
                    <a:pt x="49" y="101"/>
                  </a:lnTo>
                  <a:lnTo>
                    <a:pt x="49" y="101"/>
                  </a:lnTo>
                  <a:lnTo>
                    <a:pt x="49" y="101"/>
                  </a:lnTo>
                  <a:lnTo>
                    <a:pt x="50" y="103"/>
                  </a:lnTo>
                  <a:lnTo>
                    <a:pt x="51" y="105"/>
                  </a:lnTo>
                  <a:lnTo>
                    <a:pt x="51" y="106"/>
                  </a:lnTo>
                  <a:lnTo>
                    <a:pt x="50" y="107"/>
                  </a:lnTo>
                  <a:close/>
                  <a:moveTo>
                    <a:pt x="441" y="100"/>
                  </a:moveTo>
                  <a:lnTo>
                    <a:pt x="441" y="100"/>
                  </a:lnTo>
                  <a:lnTo>
                    <a:pt x="438" y="100"/>
                  </a:lnTo>
                  <a:lnTo>
                    <a:pt x="437" y="99"/>
                  </a:lnTo>
                  <a:lnTo>
                    <a:pt x="437" y="98"/>
                  </a:lnTo>
                  <a:lnTo>
                    <a:pt x="437" y="97"/>
                  </a:lnTo>
                  <a:lnTo>
                    <a:pt x="437" y="96"/>
                  </a:lnTo>
                  <a:lnTo>
                    <a:pt x="436" y="95"/>
                  </a:lnTo>
                  <a:lnTo>
                    <a:pt x="436" y="95"/>
                  </a:lnTo>
                  <a:lnTo>
                    <a:pt x="439" y="94"/>
                  </a:lnTo>
                  <a:lnTo>
                    <a:pt x="439" y="94"/>
                  </a:lnTo>
                  <a:lnTo>
                    <a:pt x="441" y="94"/>
                  </a:lnTo>
                  <a:lnTo>
                    <a:pt x="442" y="95"/>
                  </a:lnTo>
                  <a:lnTo>
                    <a:pt x="442" y="98"/>
                  </a:lnTo>
                  <a:lnTo>
                    <a:pt x="441" y="100"/>
                  </a:lnTo>
                  <a:close/>
                  <a:moveTo>
                    <a:pt x="439" y="92"/>
                  </a:moveTo>
                  <a:lnTo>
                    <a:pt x="439" y="93"/>
                  </a:lnTo>
                  <a:lnTo>
                    <a:pt x="438" y="94"/>
                  </a:lnTo>
                  <a:lnTo>
                    <a:pt x="433" y="94"/>
                  </a:lnTo>
                  <a:lnTo>
                    <a:pt x="433" y="94"/>
                  </a:lnTo>
                  <a:lnTo>
                    <a:pt x="434" y="93"/>
                  </a:lnTo>
                  <a:lnTo>
                    <a:pt x="434" y="93"/>
                  </a:lnTo>
                  <a:lnTo>
                    <a:pt x="434" y="93"/>
                  </a:lnTo>
                  <a:lnTo>
                    <a:pt x="435" y="93"/>
                  </a:lnTo>
                  <a:lnTo>
                    <a:pt x="435" y="93"/>
                  </a:lnTo>
                  <a:lnTo>
                    <a:pt x="435" y="93"/>
                  </a:lnTo>
                  <a:lnTo>
                    <a:pt x="436" y="93"/>
                  </a:lnTo>
                  <a:lnTo>
                    <a:pt x="437" y="93"/>
                  </a:lnTo>
                  <a:lnTo>
                    <a:pt x="438" y="93"/>
                  </a:lnTo>
                  <a:lnTo>
                    <a:pt x="438" y="92"/>
                  </a:lnTo>
                  <a:lnTo>
                    <a:pt x="439" y="92"/>
                  </a:lnTo>
                  <a:close/>
                  <a:moveTo>
                    <a:pt x="494" y="91"/>
                  </a:moveTo>
                  <a:lnTo>
                    <a:pt x="497" y="91"/>
                  </a:lnTo>
                  <a:lnTo>
                    <a:pt x="498" y="91"/>
                  </a:lnTo>
                  <a:lnTo>
                    <a:pt x="499" y="92"/>
                  </a:lnTo>
                  <a:lnTo>
                    <a:pt x="500" y="91"/>
                  </a:lnTo>
                  <a:lnTo>
                    <a:pt x="500" y="92"/>
                  </a:lnTo>
                  <a:lnTo>
                    <a:pt x="502" y="94"/>
                  </a:lnTo>
                  <a:lnTo>
                    <a:pt x="503" y="95"/>
                  </a:lnTo>
                  <a:lnTo>
                    <a:pt x="505" y="96"/>
                  </a:lnTo>
                  <a:lnTo>
                    <a:pt x="506" y="97"/>
                  </a:lnTo>
                  <a:lnTo>
                    <a:pt x="505" y="98"/>
                  </a:lnTo>
                  <a:lnTo>
                    <a:pt x="503" y="98"/>
                  </a:lnTo>
                  <a:lnTo>
                    <a:pt x="503" y="98"/>
                  </a:lnTo>
                  <a:lnTo>
                    <a:pt x="502" y="98"/>
                  </a:lnTo>
                  <a:lnTo>
                    <a:pt x="501" y="98"/>
                  </a:lnTo>
                  <a:lnTo>
                    <a:pt x="500" y="97"/>
                  </a:lnTo>
                  <a:lnTo>
                    <a:pt x="499" y="96"/>
                  </a:lnTo>
                  <a:lnTo>
                    <a:pt x="499" y="93"/>
                  </a:lnTo>
                  <a:lnTo>
                    <a:pt x="497" y="94"/>
                  </a:lnTo>
                  <a:lnTo>
                    <a:pt x="496" y="93"/>
                  </a:lnTo>
                  <a:lnTo>
                    <a:pt x="496" y="92"/>
                  </a:lnTo>
                  <a:lnTo>
                    <a:pt x="495" y="93"/>
                  </a:lnTo>
                  <a:lnTo>
                    <a:pt x="495" y="92"/>
                  </a:lnTo>
                  <a:lnTo>
                    <a:pt x="494" y="91"/>
                  </a:lnTo>
                  <a:lnTo>
                    <a:pt x="494" y="91"/>
                  </a:lnTo>
                  <a:close/>
                  <a:moveTo>
                    <a:pt x="395" y="92"/>
                  </a:moveTo>
                  <a:lnTo>
                    <a:pt x="395" y="93"/>
                  </a:lnTo>
                  <a:lnTo>
                    <a:pt x="394" y="92"/>
                  </a:lnTo>
                  <a:lnTo>
                    <a:pt x="393" y="92"/>
                  </a:lnTo>
                  <a:lnTo>
                    <a:pt x="394" y="90"/>
                  </a:lnTo>
                  <a:lnTo>
                    <a:pt x="394" y="90"/>
                  </a:lnTo>
                  <a:lnTo>
                    <a:pt x="395" y="92"/>
                  </a:lnTo>
                  <a:lnTo>
                    <a:pt x="395" y="92"/>
                  </a:lnTo>
                  <a:close/>
                  <a:moveTo>
                    <a:pt x="436" y="89"/>
                  </a:moveTo>
                  <a:lnTo>
                    <a:pt x="435" y="89"/>
                  </a:lnTo>
                  <a:lnTo>
                    <a:pt x="434" y="88"/>
                  </a:lnTo>
                  <a:lnTo>
                    <a:pt x="434" y="88"/>
                  </a:lnTo>
                  <a:lnTo>
                    <a:pt x="435" y="88"/>
                  </a:lnTo>
                  <a:lnTo>
                    <a:pt x="435" y="88"/>
                  </a:lnTo>
                  <a:lnTo>
                    <a:pt x="436" y="88"/>
                  </a:lnTo>
                  <a:lnTo>
                    <a:pt x="436" y="88"/>
                  </a:lnTo>
                  <a:lnTo>
                    <a:pt x="436" y="88"/>
                  </a:lnTo>
                  <a:lnTo>
                    <a:pt x="436" y="89"/>
                  </a:lnTo>
                  <a:close/>
                  <a:moveTo>
                    <a:pt x="328" y="87"/>
                  </a:moveTo>
                  <a:lnTo>
                    <a:pt x="329" y="88"/>
                  </a:lnTo>
                  <a:lnTo>
                    <a:pt x="328" y="89"/>
                  </a:lnTo>
                  <a:lnTo>
                    <a:pt x="328" y="88"/>
                  </a:lnTo>
                  <a:lnTo>
                    <a:pt x="327" y="88"/>
                  </a:lnTo>
                  <a:lnTo>
                    <a:pt x="327" y="89"/>
                  </a:lnTo>
                  <a:lnTo>
                    <a:pt x="326" y="89"/>
                  </a:lnTo>
                  <a:lnTo>
                    <a:pt x="326" y="89"/>
                  </a:lnTo>
                  <a:lnTo>
                    <a:pt x="326" y="88"/>
                  </a:lnTo>
                  <a:lnTo>
                    <a:pt x="327" y="87"/>
                  </a:lnTo>
                  <a:lnTo>
                    <a:pt x="327" y="88"/>
                  </a:lnTo>
                  <a:lnTo>
                    <a:pt x="328" y="87"/>
                  </a:lnTo>
                  <a:close/>
                  <a:moveTo>
                    <a:pt x="470" y="92"/>
                  </a:moveTo>
                  <a:lnTo>
                    <a:pt x="473" y="92"/>
                  </a:lnTo>
                  <a:lnTo>
                    <a:pt x="476" y="92"/>
                  </a:lnTo>
                  <a:lnTo>
                    <a:pt x="477" y="92"/>
                  </a:lnTo>
                  <a:lnTo>
                    <a:pt x="478" y="92"/>
                  </a:lnTo>
                  <a:lnTo>
                    <a:pt x="479" y="93"/>
                  </a:lnTo>
                  <a:lnTo>
                    <a:pt x="479" y="94"/>
                  </a:lnTo>
                  <a:lnTo>
                    <a:pt x="479" y="95"/>
                  </a:lnTo>
                  <a:lnTo>
                    <a:pt x="479" y="97"/>
                  </a:lnTo>
                  <a:lnTo>
                    <a:pt x="480" y="98"/>
                  </a:lnTo>
                  <a:lnTo>
                    <a:pt x="481" y="100"/>
                  </a:lnTo>
                  <a:lnTo>
                    <a:pt x="481" y="100"/>
                  </a:lnTo>
                  <a:lnTo>
                    <a:pt x="480" y="102"/>
                  </a:lnTo>
                  <a:lnTo>
                    <a:pt x="480" y="102"/>
                  </a:lnTo>
                  <a:lnTo>
                    <a:pt x="479" y="105"/>
                  </a:lnTo>
                  <a:lnTo>
                    <a:pt x="479" y="106"/>
                  </a:lnTo>
                  <a:lnTo>
                    <a:pt x="479" y="108"/>
                  </a:lnTo>
                  <a:lnTo>
                    <a:pt x="479" y="109"/>
                  </a:lnTo>
                  <a:lnTo>
                    <a:pt x="479" y="111"/>
                  </a:lnTo>
                  <a:lnTo>
                    <a:pt x="479" y="112"/>
                  </a:lnTo>
                  <a:lnTo>
                    <a:pt x="480" y="114"/>
                  </a:lnTo>
                  <a:lnTo>
                    <a:pt x="482" y="118"/>
                  </a:lnTo>
                  <a:lnTo>
                    <a:pt x="483" y="121"/>
                  </a:lnTo>
                  <a:lnTo>
                    <a:pt x="483" y="119"/>
                  </a:lnTo>
                  <a:lnTo>
                    <a:pt x="483" y="118"/>
                  </a:lnTo>
                  <a:lnTo>
                    <a:pt x="483" y="117"/>
                  </a:lnTo>
                  <a:lnTo>
                    <a:pt x="484" y="117"/>
                  </a:lnTo>
                  <a:lnTo>
                    <a:pt x="485" y="117"/>
                  </a:lnTo>
                  <a:lnTo>
                    <a:pt x="485" y="118"/>
                  </a:lnTo>
                  <a:lnTo>
                    <a:pt x="485" y="119"/>
                  </a:lnTo>
                  <a:lnTo>
                    <a:pt x="485" y="122"/>
                  </a:lnTo>
                  <a:lnTo>
                    <a:pt x="486" y="123"/>
                  </a:lnTo>
                  <a:lnTo>
                    <a:pt x="487" y="122"/>
                  </a:lnTo>
                  <a:lnTo>
                    <a:pt x="487" y="123"/>
                  </a:lnTo>
                  <a:lnTo>
                    <a:pt x="487" y="125"/>
                  </a:lnTo>
                  <a:lnTo>
                    <a:pt x="488" y="126"/>
                  </a:lnTo>
                  <a:lnTo>
                    <a:pt x="488" y="127"/>
                  </a:lnTo>
                  <a:lnTo>
                    <a:pt x="489" y="128"/>
                  </a:lnTo>
                  <a:lnTo>
                    <a:pt x="490" y="128"/>
                  </a:lnTo>
                  <a:lnTo>
                    <a:pt x="492" y="128"/>
                  </a:lnTo>
                  <a:lnTo>
                    <a:pt x="493" y="128"/>
                  </a:lnTo>
                  <a:lnTo>
                    <a:pt x="495" y="128"/>
                  </a:lnTo>
                  <a:lnTo>
                    <a:pt x="495" y="127"/>
                  </a:lnTo>
                  <a:lnTo>
                    <a:pt x="496" y="126"/>
                  </a:lnTo>
                  <a:lnTo>
                    <a:pt x="499" y="123"/>
                  </a:lnTo>
                  <a:lnTo>
                    <a:pt x="500" y="122"/>
                  </a:lnTo>
                  <a:lnTo>
                    <a:pt x="501" y="120"/>
                  </a:lnTo>
                  <a:lnTo>
                    <a:pt x="501" y="120"/>
                  </a:lnTo>
                  <a:lnTo>
                    <a:pt x="504" y="118"/>
                  </a:lnTo>
                  <a:lnTo>
                    <a:pt x="504" y="117"/>
                  </a:lnTo>
                  <a:lnTo>
                    <a:pt x="505" y="116"/>
                  </a:lnTo>
                  <a:lnTo>
                    <a:pt x="505" y="114"/>
                  </a:lnTo>
                  <a:lnTo>
                    <a:pt x="506" y="114"/>
                  </a:lnTo>
                  <a:lnTo>
                    <a:pt x="509" y="113"/>
                  </a:lnTo>
                  <a:lnTo>
                    <a:pt x="512" y="113"/>
                  </a:lnTo>
                  <a:lnTo>
                    <a:pt x="515" y="111"/>
                  </a:lnTo>
                  <a:lnTo>
                    <a:pt x="516" y="110"/>
                  </a:lnTo>
                  <a:lnTo>
                    <a:pt x="516" y="109"/>
                  </a:lnTo>
                  <a:lnTo>
                    <a:pt x="516" y="108"/>
                  </a:lnTo>
                  <a:lnTo>
                    <a:pt x="516" y="108"/>
                  </a:lnTo>
                  <a:lnTo>
                    <a:pt x="516" y="107"/>
                  </a:lnTo>
                  <a:lnTo>
                    <a:pt x="519" y="106"/>
                  </a:lnTo>
                  <a:lnTo>
                    <a:pt x="522" y="103"/>
                  </a:lnTo>
                  <a:lnTo>
                    <a:pt x="524" y="102"/>
                  </a:lnTo>
                  <a:lnTo>
                    <a:pt x="525" y="102"/>
                  </a:lnTo>
                  <a:lnTo>
                    <a:pt x="526" y="103"/>
                  </a:lnTo>
                  <a:lnTo>
                    <a:pt x="528" y="105"/>
                  </a:lnTo>
                  <a:lnTo>
                    <a:pt x="534" y="107"/>
                  </a:lnTo>
                  <a:lnTo>
                    <a:pt x="535" y="108"/>
                  </a:lnTo>
                  <a:lnTo>
                    <a:pt x="536" y="109"/>
                  </a:lnTo>
                  <a:lnTo>
                    <a:pt x="537" y="109"/>
                  </a:lnTo>
                  <a:lnTo>
                    <a:pt x="539" y="110"/>
                  </a:lnTo>
                  <a:lnTo>
                    <a:pt x="540" y="110"/>
                  </a:lnTo>
                  <a:lnTo>
                    <a:pt x="541" y="111"/>
                  </a:lnTo>
                  <a:lnTo>
                    <a:pt x="544" y="113"/>
                  </a:lnTo>
                  <a:lnTo>
                    <a:pt x="548" y="115"/>
                  </a:lnTo>
                  <a:lnTo>
                    <a:pt x="549" y="115"/>
                  </a:lnTo>
                  <a:lnTo>
                    <a:pt x="553" y="115"/>
                  </a:lnTo>
                  <a:lnTo>
                    <a:pt x="553" y="115"/>
                  </a:lnTo>
                  <a:lnTo>
                    <a:pt x="554" y="115"/>
                  </a:lnTo>
                  <a:lnTo>
                    <a:pt x="554" y="116"/>
                  </a:lnTo>
                  <a:lnTo>
                    <a:pt x="558" y="116"/>
                  </a:lnTo>
                  <a:lnTo>
                    <a:pt x="559" y="116"/>
                  </a:lnTo>
                  <a:lnTo>
                    <a:pt x="559" y="117"/>
                  </a:lnTo>
                  <a:lnTo>
                    <a:pt x="560" y="118"/>
                  </a:lnTo>
                  <a:lnTo>
                    <a:pt x="562" y="118"/>
                  </a:lnTo>
                  <a:lnTo>
                    <a:pt x="562" y="121"/>
                  </a:lnTo>
                  <a:lnTo>
                    <a:pt x="562" y="123"/>
                  </a:lnTo>
                  <a:lnTo>
                    <a:pt x="562" y="126"/>
                  </a:lnTo>
                  <a:lnTo>
                    <a:pt x="562" y="129"/>
                  </a:lnTo>
                  <a:lnTo>
                    <a:pt x="562" y="132"/>
                  </a:lnTo>
                  <a:lnTo>
                    <a:pt x="562" y="134"/>
                  </a:lnTo>
                  <a:lnTo>
                    <a:pt x="561" y="137"/>
                  </a:lnTo>
                  <a:lnTo>
                    <a:pt x="561" y="141"/>
                  </a:lnTo>
                  <a:lnTo>
                    <a:pt x="561" y="144"/>
                  </a:lnTo>
                  <a:lnTo>
                    <a:pt x="561" y="146"/>
                  </a:lnTo>
                  <a:lnTo>
                    <a:pt x="561" y="149"/>
                  </a:lnTo>
                  <a:lnTo>
                    <a:pt x="561" y="152"/>
                  </a:lnTo>
                  <a:lnTo>
                    <a:pt x="560" y="155"/>
                  </a:lnTo>
                  <a:lnTo>
                    <a:pt x="560" y="157"/>
                  </a:lnTo>
                  <a:lnTo>
                    <a:pt x="560" y="160"/>
                  </a:lnTo>
                  <a:lnTo>
                    <a:pt x="560" y="163"/>
                  </a:lnTo>
                  <a:lnTo>
                    <a:pt x="560" y="166"/>
                  </a:lnTo>
                  <a:lnTo>
                    <a:pt x="560" y="168"/>
                  </a:lnTo>
                  <a:lnTo>
                    <a:pt x="559" y="169"/>
                  </a:lnTo>
                  <a:lnTo>
                    <a:pt x="559" y="171"/>
                  </a:lnTo>
                  <a:lnTo>
                    <a:pt x="558" y="173"/>
                  </a:lnTo>
                  <a:lnTo>
                    <a:pt x="558" y="176"/>
                  </a:lnTo>
                  <a:lnTo>
                    <a:pt x="558" y="177"/>
                  </a:lnTo>
                  <a:lnTo>
                    <a:pt x="559" y="178"/>
                  </a:lnTo>
                  <a:lnTo>
                    <a:pt x="559" y="180"/>
                  </a:lnTo>
                  <a:lnTo>
                    <a:pt x="559" y="183"/>
                  </a:lnTo>
                  <a:lnTo>
                    <a:pt x="558" y="186"/>
                  </a:lnTo>
                  <a:lnTo>
                    <a:pt x="558" y="188"/>
                  </a:lnTo>
                  <a:lnTo>
                    <a:pt x="558" y="191"/>
                  </a:lnTo>
                  <a:lnTo>
                    <a:pt x="558" y="194"/>
                  </a:lnTo>
                  <a:lnTo>
                    <a:pt x="557" y="197"/>
                  </a:lnTo>
                  <a:lnTo>
                    <a:pt x="557" y="199"/>
                  </a:lnTo>
                  <a:lnTo>
                    <a:pt x="557" y="202"/>
                  </a:lnTo>
                  <a:lnTo>
                    <a:pt x="557" y="205"/>
                  </a:lnTo>
                  <a:lnTo>
                    <a:pt x="556" y="208"/>
                  </a:lnTo>
                  <a:lnTo>
                    <a:pt x="556" y="208"/>
                  </a:lnTo>
                  <a:lnTo>
                    <a:pt x="556" y="207"/>
                  </a:lnTo>
                  <a:lnTo>
                    <a:pt x="554" y="206"/>
                  </a:lnTo>
                  <a:lnTo>
                    <a:pt x="553" y="204"/>
                  </a:lnTo>
                  <a:lnTo>
                    <a:pt x="552" y="203"/>
                  </a:lnTo>
                  <a:lnTo>
                    <a:pt x="551" y="201"/>
                  </a:lnTo>
                  <a:lnTo>
                    <a:pt x="547" y="197"/>
                  </a:lnTo>
                  <a:lnTo>
                    <a:pt x="545" y="195"/>
                  </a:lnTo>
                  <a:lnTo>
                    <a:pt x="545" y="195"/>
                  </a:lnTo>
                  <a:lnTo>
                    <a:pt x="545" y="195"/>
                  </a:lnTo>
                  <a:lnTo>
                    <a:pt x="547" y="194"/>
                  </a:lnTo>
                  <a:lnTo>
                    <a:pt x="548" y="192"/>
                  </a:lnTo>
                  <a:lnTo>
                    <a:pt x="547" y="193"/>
                  </a:lnTo>
                  <a:lnTo>
                    <a:pt x="544" y="194"/>
                  </a:lnTo>
                  <a:lnTo>
                    <a:pt x="543" y="194"/>
                  </a:lnTo>
                  <a:lnTo>
                    <a:pt x="541" y="194"/>
                  </a:lnTo>
                  <a:lnTo>
                    <a:pt x="539" y="195"/>
                  </a:lnTo>
                  <a:lnTo>
                    <a:pt x="538" y="195"/>
                  </a:lnTo>
                  <a:lnTo>
                    <a:pt x="537" y="195"/>
                  </a:lnTo>
                  <a:lnTo>
                    <a:pt x="536" y="194"/>
                  </a:lnTo>
                  <a:lnTo>
                    <a:pt x="536" y="193"/>
                  </a:lnTo>
                  <a:lnTo>
                    <a:pt x="536" y="193"/>
                  </a:lnTo>
                  <a:lnTo>
                    <a:pt x="535" y="194"/>
                  </a:lnTo>
                  <a:lnTo>
                    <a:pt x="534" y="195"/>
                  </a:lnTo>
                  <a:lnTo>
                    <a:pt x="532" y="196"/>
                  </a:lnTo>
                  <a:lnTo>
                    <a:pt x="532" y="196"/>
                  </a:lnTo>
                  <a:lnTo>
                    <a:pt x="531" y="195"/>
                  </a:lnTo>
                  <a:lnTo>
                    <a:pt x="531" y="195"/>
                  </a:lnTo>
                  <a:lnTo>
                    <a:pt x="532" y="194"/>
                  </a:lnTo>
                  <a:lnTo>
                    <a:pt x="532" y="193"/>
                  </a:lnTo>
                  <a:lnTo>
                    <a:pt x="533" y="192"/>
                  </a:lnTo>
                  <a:lnTo>
                    <a:pt x="533" y="191"/>
                  </a:lnTo>
                  <a:lnTo>
                    <a:pt x="534" y="189"/>
                  </a:lnTo>
                  <a:lnTo>
                    <a:pt x="535" y="188"/>
                  </a:lnTo>
                  <a:lnTo>
                    <a:pt x="535" y="187"/>
                  </a:lnTo>
                  <a:lnTo>
                    <a:pt x="534" y="186"/>
                  </a:lnTo>
                  <a:lnTo>
                    <a:pt x="534" y="186"/>
                  </a:lnTo>
                  <a:lnTo>
                    <a:pt x="533" y="186"/>
                  </a:lnTo>
                  <a:lnTo>
                    <a:pt x="533" y="184"/>
                  </a:lnTo>
                  <a:lnTo>
                    <a:pt x="532" y="184"/>
                  </a:lnTo>
                  <a:lnTo>
                    <a:pt x="532" y="183"/>
                  </a:lnTo>
                  <a:lnTo>
                    <a:pt x="531" y="183"/>
                  </a:lnTo>
                  <a:lnTo>
                    <a:pt x="532" y="182"/>
                  </a:lnTo>
                  <a:lnTo>
                    <a:pt x="533" y="182"/>
                  </a:lnTo>
                  <a:lnTo>
                    <a:pt x="533" y="182"/>
                  </a:lnTo>
                  <a:lnTo>
                    <a:pt x="534" y="182"/>
                  </a:lnTo>
                  <a:lnTo>
                    <a:pt x="535" y="182"/>
                  </a:lnTo>
                  <a:lnTo>
                    <a:pt x="536" y="182"/>
                  </a:lnTo>
                  <a:lnTo>
                    <a:pt x="535" y="182"/>
                  </a:lnTo>
                  <a:lnTo>
                    <a:pt x="535" y="182"/>
                  </a:lnTo>
                  <a:lnTo>
                    <a:pt x="532" y="181"/>
                  </a:lnTo>
                  <a:lnTo>
                    <a:pt x="531" y="180"/>
                  </a:lnTo>
                  <a:lnTo>
                    <a:pt x="530" y="178"/>
                  </a:lnTo>
                  <a:lnTo>
                    <a:pt x="530" y="178"/>
                  </a:lnTo>
                  <a:lnTo>
                    <a:pt x="531" y="178"/>
                  </a:lnTo>
                  <a:lnTo>
                    <a:pt x="533" y="177"/>
                  </a:lnTo>
                  <a:lnTo>
                    <a:pt x="532" y="176"/>
                  </a:lnTo>
                  <a:lnTo>
                    <a:pt x="531" y="176"/>
                  </a:lnTo>
                  <a:lnTo>
                    <a:pt x="531" y="173"/>
                  </a:lnTo>
                  <a:lnTo>
                    <a:pt x="531" y="172"/>
                  </a:lnTo>
                  <a:lnTo>
                    <a:pt x="529" y="171"/>
                  </a:lnTo>
                  <a:lnTo>
                    <a:pt x="528" y="169"/>
                  </a:lnTo>
                  <a:lnTo>
                    <a:pt x="528" y="166"/>
                  </a:lnTo>
                  <a:lnTo>
                    <a:pt x="527" y="164"/>
                  </a:lnTo>
                  <a:lnTo>
                    <a:pt x="527" y="163"/>
                  </a:lnTo>
                  <a:lnTo>
                    <a:pt x="528" y="163"/>
                  </a:lnTo>
                  <a:lnTo>
                    <a:pt x="527" y="163"/>
                  </a:lnTo>
                  <a:lnTo>
                    <a:pt x="526" y="162"/>
                  </a:lnTo>
                  <a:lnTo>
                    <a:pt x="527" y="161"/>
                  </a:lnTo>
                  <a:lnTo>
                    <a:pt x="528" y="160"/>
                  </a:lnTo>
                  <a:lnTo>
                    <a:pt x="527" y="161"/>
                  </a:lnTo>
                  <a:lnTo>
                    <a:pt x="526" y="161"/>
                  </a:lnTo>
                  <a:lnTo>
                    <a:pt x="525" y="161"/>
                  </a:lnTo>
                  <a:lnTo>
                    <a:pt x="525" y="161"/>
                  </a:lnTo>
                  <a:lnTo>
                    <a:pt x="524" y="160"/>
                  </a:lnTo>
                  <a:lnTo>
                    <a:pt x="524" y="160"/>
                  </a:lnTo>
                  <a:lnTo>
                    <a:pt x="525" y="159"/>
                  </a:lnTo>
                  <a:lnTo>
                    <a:pt x="525" y="158"/>
                  </a:lnTo>
                  <a:lnTo>
                    <a:pt x="524" y="157"/>
                  </a:lnTo>
                  <a:lnTo>
                    <a:pt x="523" y="156"/>
                  </a:lnTo>
                  <a:lnTo>
                    <a:pt x="523" y="156"/>
                  </a:lnTo>
                  <a:lnTo>
                    <a:pt x="522" y="156"/>
                  </a:lnTo>
                  <a:lnTo>
                    <a:pt x="522" y="155"/>
                  </a:lnTo>
                  <a:lnTo>
                    <a:pt x="521" y="155"/>
                  </a:lnTo>
                  <a:lnTo>
                    <a:pt x="516" y="151"/>
                  </a:lnTo>
                  <a:lnTo>
                    <a:pt x="516" y="151"/>
                  </a:lnTo>
                  <a:lnTo>
                    <a:pt x="515" y="151"/>
                  </a:lnTo>
                  <a:lnTo>
                    <a:pt x="515" y="151"/>
                  </a:lnTo>
                  <a:lnTo>
                    <a:pt x="514" y="151"/>
                  </a:lnTo>
                  <a:lnTo>
                    <a:pt x="513" y="150"/>
                  </a:lnTo>
                  <a:lnTo>
                    <a:pt x="513" y="150"/>
                  </a:lnTo>
                  <a:lnTo>
                    <a:pt x="512" y="150"/>
                  </a:lnTo>
                  <a:lnTo>
                    <a:pt x="511" y="150"/>
                  </a:lnTo>
                  <a:lnTo>
                    <a:pt x="511" y="150"/>
                  </a:lnTo>
                  <a:lnTo>
                    <a:pt x="507" y="149"/>
                  </a:lnTo>
                  <a:lnTo>
                    <a:pt x="504" y="147"/>
                  </a:lnTo>
                  <a:lnTo>
                    <a:pt x="502" y="147"/>
                  </a:lnTo>
                  <a:lnTo>
                    <a:pt x="501" y="146"/>
                  </a:lnTo>
                  <a:lnTo>
                    <a:pt x="500" y="145"/>
                  </a:lnTo>
                  <a:lnTo>
                    <a:pt x="496" y="144"/>
                  </a:lnTo>
                  <a:lnTo>
                    <a:pt x="493" y="144"/>
                  </a:lnTo>
                  <a:lnTo>
                    <a:pt x="492" y="144"/>
                  </a:lnTo>
                  <a:lnTo>
                    <a:pt x="491" y="144"/>
                  </a:lnTo>
                  <a:lnTo>
                    <a:pt x="490" y="144"/>
                  </a:lnTo>
                  <a:lnTo>
                    <a:pt x="485" y="140"/>
                  </a:lnTo>
                  <a:lnTo>
                    <a:pt x="484" y="138"/>
                  </a:lnTo>
                  <a:lnTo>
                    <a:pt x="485" y="137"/>
                  </a:lnTo>
                  <a:lnTo>
                    <a:pt x="485" y="136"/>
                  </a:lnTo>
                  <a:lnTo>
                    <a:pt x="487" y="136"/>
                  </a:lnTo>
                  <a:lnTo>
                    <a:pt x="486" y="136"/>
                  </a:lnTo>
                  <a:lnTo>
                    <a:pt x="485" y="136"/>
                  </a:lnTo>
                  <a:lnTo>
                    <a:pt x="484" y="136"/>
                  </a:lnTo>
                  <a:lnTo>
                    <a:pt x="483" y="137"/>
                  </a:lnTo>
                  <a:lnTo>
                    <a:pt x="482" y="136"/>
                  </a:lnTo>
                  <a:lnTo>
                    <a:pt x="481" y="136"/>
                  </a:lnTo>
                  <a:lnTo>
                    <a:pt x="480" y="136"/>
                  </a:lnTo>
                  <a:lnTo>
                    <a:pt x="479" y="135"/>
                  </a:lnTo>
                  <a:lnTo>
                    <a:pt x="479" y="134"/>
                  </a:lnTo>
                  <a:lnTo>
                    <a:pt x="478" y="134"/>
                  </a:lnTo>
                  <a:lnTo>
                    <a:pt x="478" y="134"/>
                  </a:lnTo>
                  <a:lnTo>
                    <a:pt x="477" y="134"/>
                  </a:lnTo>
                  <a:lnTo>
                    <a:pt x="476" y="134"/>
                  </a:lnTo>
                  <a:lnTo>
                    <a:pt x="476" y="134"/>
                  </a:lnTo>
                  <a:lnTo>
                    <a:pt x="474" y="133"/>
                  </a:lnTo>
                  <a:lnTo>
                    <a:pt x="474" y="132"/>
                  </a:lnTo>
                  <a:lnTo>
                    <a:pt x="473" y="132"/>
                  </a:lnTo>
                  <a:lnTo>
                    <a:pt x="472" y="131"/>
                  </a:lnTo>
                  <a:lnTo>
                    <a:pt x="472" y="130"/>
                  </a:lnTo>
                  <a:lnTo>
                    <a:pt x="472" y="127"/>
                  </a:lnTo>
                  <a:lnTo>
                    <a:pt x="472" y="127"/>
                  </a:lnTo>
                  <a:lnTo>
                    <a:pt x="473" y="125"/>
                  </a:lnTo>
                  <a:lnTo>
                    <a:pt x="474" y="124"/>
                  </a:lnTo>
                  <a:lnTo>
                    <a:pt x="473" y="124"/>
                  </a:lnTo>
                  <a:lnTo>
                    <a:pt x="472" y="124"/>
                  </a:lnTo>
                  <a:lnTo>
                    <a:pt x="472" y="125"/>
                  </a:lnTo>
                  <a:lnTo>
                    <a:pt x="472" y="126"/>
                  </a:lnTo>
                  <a:lnTo>
                    <a:pt x="472" y="128"/>
                  </a:lnTo>
                  <a:lnTo>
                    <a:pt x="471" y="129"/>
                  </a:lnTo>
                  <a:lnTo>
                    <a:pt x="470" y="129"/>
                  </a:lnTo>
                  <a:lnTo>
                    <a:pt x="470" y="130"/>
                  </a:lnTo>
                  <a:lnTo>
                    <a:pt x="470" y="132"/>
                  </a:lnTo>
                  <a:lnTo>
                    <a:pt x="469" y="133"/>
                  </a:lnTo>
                  <a:lnTo>
                    <a:pt x="469" y="134"/>
                  </a:lnTo>
                  <a:lnTo>
                    <a:pt x="469" y="135"/>
                  </a:lnTo>
                  <a:lnTo>
                    <a:pt x="468" y="135"/>
                  </a:lnTo>
                  <a:lnTo>
                    <a:pt x="466" y="138"/>
                  </a:lnTo>
                  <a:lnTo>
                    <a:pt x="466" y="138"/>
                  </a:lnTo>
                  <a:lnTo>
                    <a:pt x="465" y="138"/>
                  </a:lnTo>
                  <a:lnTo>
                    <a:pt x="463" y="138"/>
                  </a:lnTo>
                  <a:lnTo>
                    <a:pt x="462" y="138"/>
                  </a:lnTo>
                  <a:lnTo>
                    <a:pt x="462" y="137"/>
                  </a:lnTo>
                  <a:lnTo>
                    <a:pt x="462" y="136"/>
                  </a:lnTo>
                  <a:lnTo>
                    <a:pt x="461" y="134"/>
                  </a:lnTo>
                  <a:lnTo>
                    <a:pt x="461" y="133"/>
                  </a:lnTo>
                  <a:lnTo>
                    <a:pt x="462" y="131"/>
                  </a:lnTo>
                  <a:lnTo>
                    <a:pt x="462" y="129"/>
                  </a:lnTo>
                  <a:lnTo>
                    <a:pt x="461" y="127"/>
                  </a:lnTo>
                  <a:lnTo>
                    <a:pt x="459" y="125"/>
                  </a:lnTo>
                  <a:lnTo>
                    <a:pt x="456" y="123"/>
                  </a:lnTo>
                  <a:lnTo>
                    <a:pt x="455" y="123"/>
                  </a:lnTo>
                  <a:lnTo>
                    <a:pt x="453" y="122"/>
                  </a:lnTo>
                  <a:lnTo>
                    <a:pt x="453" y="122"/>
                  </a:lnTo>
                  <a:lnTo>
                    <a:pt x="452" y="121"/>
                  </a:lnTo>
                  <a:lnTo>
                    <a:pt x="452" y="120"/>
                  </a:lnTo>
                  <a:lnTo>
                    <a:pt x="453" y="120"/>
                  </a:lnTo>
                  <a:lnTo>
                    <a:pt x="455" y="119"/>
                  </a:lnTo>
                  <a:lnTo>
                    <a:pt x="456" y="119"/>
                  </a:lnTo>
                  <a:lnTo>
                    <a:pt x="459" y="120"/>
                  </a:lnTo>
                  <a:lnTo>
                    <a:pt x="460" y="120"/>
                  </a:lnTo>
                  <a:lnTo>
                    <a:pt x="461" y="121"/>
                  </a:lnTo>
                  <a:lnTo>
                    <a:pt x="463" y="119"/>
                  </a:lnTo>
                  <a:lnTo>
                    <a:pt x="465" y="116"/>
                  </a:lnTo>
                  <a:lnTo>
                    <a:pt x="466" y="116"/>
                  </a:lnTo>
                  <a:lnTo>
                    <a:pt x="467" y="116"/>
                  </a:lnTo>
                  <a:lnTo>
                    <a:pt x="468" y="116"/>
                  </a:lnTo>
                  <a:lnTo>
                    <a:pt x="469" y="117"/>
                  </a:lnTo>
                  <a:lnTo>
                    <a:pt x="471" y="117"/>
                  </a:lnTo>
                  <a:lnTo>
                    <a:pt x="472" y="117"/>
                  </a:lnTo>
                  <a:lnTo>
                    <a:pt x="472" y="118"/>
                  </a:lnTo>
                  <a:lnTo>
                    <a:pt x="473" y="118"/>
                  </a:lnTo>
                  <a:lnTo>
                    <a:pt x="473" y="117"/>
                  </a:lnTo>
                  <a:lnTo>
                    <a:pt x="473" y="116"/>
                  </a:lnTo>
                  <a:lnTo>
                    <a:pt x="474" y="116"/>
                  </a:lnTo>
                  <a:lnTo>
                    <a:pt x="476" y="115"/>
                  </a:lnTo>
                  <a:lnTo>
                    <a:pt x="476" y="115"/>
                  </a:lnTo>
                  <a:lnTo>
                    <a:pt x="476" y="114"/>
                  </a:lnTo>
                  <a:lnTo>
                    <a:pt x="474" y="114"/>
                  </a:lnTo>
                  <a:lnTo>
                    <a:pt x="476" y="113"/>
                  </a:lnTo>
                  <a:lnTo>
                    <a:pt x="476" y="112"/>
                  </a:lnTo>
                  <a:lnTo>
                    <a:pt x="476" y="112"/>
                  </a:lnTo>
                  <a:lnTo>
                    <a:pt x="477" y="111"/>
                  </a:lnTo>
                  <a:lnTo>
                    <a:pt x="473" y="112"/>
                  </a:lnTo>
                  <a:lnTo>
                    <a:pt x="470" y="113"/>
                  </a:lnTo>
                  <a:lnTo>
                    <a:pt x="469" y="113"/>
                  </a:lnTo>
                  <a:lnTo>
                    <a:pt x="467" y="113"/>
                  </a:lnTo>
                  <a:lnTo>
                    <a:pt x="464" y="114"/>
                  </a:lnTo>
                  <a:lnTo>
                    <a:pt x="463" y="113"/>
                  </a:lnTo>
                  <a:lnTo>
                    <a:pt x="460" y="113"/>
                  </a:lnTo>
                  <a:lnTo>
                    <a:pt x="459" y="113"/>
                  </a:lnTo>
                  <a:lnTo>
                    <a:pt x="457" y="113"/>
                  </a:lnTo>
                  <a:lnTo>
                    <a:pt x="456" y="113"/>
                  </a:lnTo>
                  <a:lnTo>
                    <a:pt x="455" y="112"/>
                  </a:lnTo>
                  <a:lnTo>
                    <a:pt x="454" y="111"/>
                  </a:lnTo>
                  <a:lnTo>
                    <a:pt x="454" y="110"/>
                  </a:lnTo>
                  <a:lnTo>
                    <a:pt x="453" y="110"/>
                  </a:lnTo>
                  <a:lnTo>
                    <a:pt x="453" y="109"/>
                  </a:lnTo>
                  <a:lnTo>
                    <a:pt x="452" y="106"/>
                  </a:lnTo>
                  <a:lnTo>
                    <a:pt x="452" y="103"/>
                  </a:lnTo>
                  <a:lnTo>
                    <a:pt x="451" y="103"/>
                  </a:lnTo>
                  <a:lnTo>
                    <a:pt x="450" y="103"/>
                  </a:lnTo>
                  <a:lnTo>
                    <a:pt x="444" y="101"/>
                  </a:lnTo>
                  <a:lnTo>
                    <a:pt x="444" y="101"/>
                  </a:lnTo>
                  <a:lnTo>
                    <a:pt x="443" y="101"/>
                  </a:lnTo>
                  <a:lnTo>
                    <a:pt x="442" y="101"/>
                  </a:lnTo>
                  <a:lnTo>
                    <a:pt x="442" y="101"/>
                  </a:lnTo>
                  <a:lnTo>
                    <a:pt x="441" y="101"/>
                  </a:lnTo>
                  <a:lnTo>
                    <a:pt x="441" y="101"/>
                  </a:lnTo>
                  <a:lnTo>
                    <a:pt x="442" y="99"/>
                  </a:lnTo>
                  <a:lnTo>
                    <a:pt x="442" y="99"/>
                  </a:lnTo>
                  <a:lnTo>
                    <a:pt x="443" y="98"/>
                  </a:lnTo>
                  <a:lnTo>
                    <a:pt x="443" y="98"/>
                  </a:lnTo>
                  <a:lnTo>
                    <a:pt x="444" y="95"/>
                  </a:lnTo>
                  <a:lnTo>
                    <a:pt x="444" y="95"/>
                  </a:lnTo>
                  <a:lnTo>
                    <a:pt x="444" y="94"/>
                  </a:lnTo>
                  <a:lnTo>
                    <a:pt x="444" y="93"/>
                  </a:lnTo>
                  <a:lnTo>
                    <a:pt x="445" y="93"/>
                  </a:lnTo>
                  <a:lnTo>
                    <a:pt x="447" y="92"/>
                  </a:lnTo>
                  <a:lnTo>
                    <a:pt x="451" y="91"/>
                  </a:lnTo>
                  <a:lnTo>
                    <a:pt x="452" y="91"/>
                  </a:lnTo>
                  <a:lnTo>
                    <a:pt x="453" y="90"/>
                  </a:lnTo>
                  <a:lnTo>
                    <a:pt x="454" y="89"/>
                  </a:lnTo>
                  <a:lnTo>
                    <a:pt x="454" y="88"/>
                  </a:lnTo>
                  <a:lnTo>
                    <a:pt x="455" y="88"/>
                  </a:lnTo>
                  <a:lnTo>
                    <a:pt x="458" y="87"/>
                  </a:lnTo>
                  <a:lnTo>
                    <a:pt x="459" y="87"/>
                  </a:lnTo>
                  <a:lnTo>
                    <a:pt x="460" y="87"/>
                  </a:lnTo>
                  <a:lnTo>
                    <a:pt x="463" y="88"/>
                  </a:lnTo>
                  <a:lnTo>
                    <a:pt x="466" y="89"/>
                  </a:lnTo>
                  <a:lnTo>
                    <a:pt x="468" y="90"/>
                  </a:lnTo>
                  <a:lnTo>
                    <a:pt x="470" y="92"/>
                  </a:lnTo>
                  <a:close/>
                  <a:moveTo>
                    <a:pt x="115" y="86"/>
                  </a:moveTo>
                  <a:lnTo>
                    <a:pt x="116" y="88"/>
                  </a:lnTo>
                  <a:lnTo>
                    <a:pt x="116" y="88"/>
                  </a:lnTo>
                  <a:lnTo>
                    <a:pt x="116" y="89"/>
                  </a:lnTo>
                  <a:lnTo>
                    <a:pt x="116" y="90"/>
                  </a:lnTo>
                  <a:lnTo>
                    <a:pt x="115" y="90"/>
                  </a:lnTo>
                  <a:lnTo>
                    <a:pt x="114" y="90"/>
                  </a:lnTo>
                  <a:lnTo>
                    <a:pt x="114" y="91"/>
                  </a:lnTo>
                  <a:lnTo>
                    <a:pt x="113" y="89"/>
                  </a:lnTo>
                  <a:lnTo>
                    <a:pt x="113" y="88"/>
                  </a:lnTo>
                  <a:lnTo>
                    <a:pt x="113" y="87"/>
                  </a:lnTo>
                  <a:lnTo>
                    <a:pt x="113" y="87"/>
                  </a:lnTo>
                  <a:lnTo>
                    <a:pt x="114" y="87"/>
                  </a:lnTo>
                  <a:lnTo>
                    <a:pt x="114" y="87"/>
                  </a:lnTo>
                  <a:lnTo>
                    <a:pt x="115" y="86"/>
                  </a:lnTo>
                  <a:close/>
                  <a:moveTo>
                    <a:pt x="398" y="86"/>
                  </a:moveTo>
                  <a:lnTo>
                    <a:pt x="400" y="88"/>
                  </a:lnTo>
                  <a:lnTo>
                    <a:pt x="399" y="90"/>
                  </a:lnTo>
                  <a:lnTo>
                    <a:pt x="399" y="91"/>
                  </a:lnTo>
                  <a:lnTo>
                    <a:pt x="401" y="91"/>
                  </a:lnTo>
                  <a:lnTo>
                    <a:pt x="401" y="92"/>
                  </a:lnTo>
                  <a:lnTo>
                    <a:pt x="402" y="92"/>
                  </a:lnTo>
                  <a:lnTo>
                    <a:pt x="402" y="93"/>
                  </a:lnTo>
                  <a:lnTo>
                    <a:pt x="401" y="93"/>
                  </a:lnTo>
                  <a:lnTo>
                    <a:pt x="400" y="94"/>
                  </a:lnTo>
                  <a:lnTo>
                    <a:pt x="399" y="93"/>
                  </a:lnTo>
                  <a:lnTo>
                    <a:pt x="399" y="92"/>
                  </a:lnTo>
                  <a:lnTo>
                    <a:pt x="399" y="92"/>
                  </a:lnTo>
                  <a:lnTo>
                    <a:pt x="397" y="93"/>
                  </a:lnTo>
                  <a:lnTo>
                    <a:pt x="397" y="93"/>
                  </a:lnTo>
                  <a:lnTo>
                    <a:pt x="397" y="92"/>
                  </a:lnTo>
                  <a:lnTo>
                    <a:pt x="397" y="91"/>
                  </a:lnTo>
                  <a:lnTo>
                    <a:pt x="396" y="90"/>
                  </a:lnTo>
                  <a:lnTo>
                    <a:pt x="395" y="89"/>
                  </a:lnTo>
                  <a:lnTo>
                    <a:pt x="395" y="88"/>
                  </a:lnTo>
                  <a:lnTo>
                    <a:pt x="395" y="87"/>
                  </a:lnTo>
                  <a:lnTo>
                    <a:pt x="395" y="86"/>
                  </a:lnTo>
                  <a:lnTo>
                    <a:pt x="396" y="86"/>
                  </a:lnTo>
                  <a:lnTo>
                    <a:pt x="397" y="87"/>
                  </a:lnTo>
                  <a:lnTo>
                    <a:pt x="397" y="86"/>
                  </a:lnTo>
                  <a:lnTo>
                    <a:pt x="398" y="86"/>
                  </a:lnTo>
                  <a:lnTo>
                    <a:pt x="398" y="86"/>
                  </a:lnTo>
                  <a:close/>
                  <a:moveTo>
                    <a:pt x="394" y="89"/>
                  </a:moveTo>
                  <a:lnTo>
                    <a:pt x="394" y="89"/>
                  </a:lnTo>
                  <a:lnTo>
                    <a:pt x="393" y="89"/>
                  </a:lnTo>
                  <a:lnTo>
                    <a:pt x="393" y="87"/>
                  </a:lnTo>
                  <a:lnTo>
                    <a:pt x="393" y="86"/>
                  </a:lnTo>
                  <a:lnTo>
                    <a:pt x="394" y="85"/>
                  </a:lnTo>
                  <a:lnTo>
                    <a:pt x="395" y="86"/>
                  </a:lnTo>
                  <a:lnTo>
                    <a:pt x="394" y="86"/>
                  </a:lnTo>
                  <a:lnTo>
                    <a:pt x="395" y="87"/>
                  </a:lnTo>
                  <a:lnTo>
                    <a:pt x="394" y="89"/>
                  </a:lnTo>
                  <a:close/>
                  <a:moveTo>
                    <a:pt x="106" y="87"/>
                  </a:moveTo>
                  <a:lnTo>
                    <a:pt x="105" y="87"/>
                  </a:lnTo>
                  <a:lnTo>
                    <a:pt x="103" y="87"/>
                  </a:lnTo>
                  <a:lnTo>
                    <a:pt x="103" y="86"/>
                  </a:lnTo>
                  <a:lnTo>
                    <a:pt x="104" y="85"/>
                  </a:lnTo>
                  <a:lnTo>
                    <a:pt x="105" y="85"/>
                  </a:lnTo>
                  <a:lnTo>
                    <a:pt x="106" y="86"/>
                  </a:lnTo>
                  <a:lnTo>
                    <a:pt x="107" y="86"/>
                  </a:lnTo>
                  <a:lnTo>
                    <a:pt x="106" y="87"/>
                  </a:lnTo>
                  <a:close/>
                  <a:moveTo>
                    <a:pt x="438" y="82"/>
                  </a:moveTo>
                  <a:lnTo>
                    <a:pt x="441" y="82"/>
                  </a:lnTo>
                  <a:lnTo>
                    <a:pt x="441" y="82"/>
                  </a:lnTo>
                  <a:lnTo>
                    <a:pt x="444" y="84"/>
                  </a:lnTo>
                  <a:lnTo>
                    <a:pt x="445" y="85"/>
                  </a:lnTo>
                  <a:lnTo>
                    <a:pt x="445" y="85"/>
                  </a:lnTo>
                  <a:lnTo>
                    <a:pt x="445" y="86"/>
                  </a:lnTo>
                  <a:lnTo>
                    <a:pt x="444" y="87"/>
                  </a:lnTo>
                  <a:lnTo>
                    <a:pt x="444" y="87"/>
                  </a:lnTo>
                  <a:lnTo>
                    <a:pt x="443" y="87"/>
                  </a:lnTo>
                  <a:lnTo>
                    <a:pt x="442" y="86"/>
                  </a:lnTo>
                  <a:lnTo>
                    <a:pt x="441" y="87"/>
                  </a:lnTo>
                  <a:lnTo>
                    <a:pt x="439" y="86"/>
                  </a:lnTo>
                  <a:lnTo>
                    <a:pt x="439" y="85"/>
                  </a:lnTo>
                  <a:lnTo>
                    <a:pt x="438" y="85"/>
                  </a:lnTo>
                  <a:lnTo>
                    <a:pt x="436" y="83"/>
                  </a:lnTo>
                  <a:lnTo>
                    <a:pt x="436" y="83"/>
                  </a:lnTo>
                  <a:lnTo>
                    <a:pt x="436" y="84"/>
                  </a:lnTo>
                  <a:lnTo>
                    <a:pt x="436" y="84"/>
                  </a:lnTo>
                  <a:lnTo>
                    <a:pt x="437" y="86"/>
                  </a:lnTo>
                  <a:lnTo>
                    <a:pt x="438" y="86"/>
                  </a:lnTo>
                  <a:lnTo>
                    <a:pt x="438" y="86"/>
                  </a:lnTo>
                  <a:lnTo>
                    <a:pt x="439" y="87"/>
                  </a:lnTo>
                  <a:lnTo>
                    <a:pt x="439" y="87"/>
                  </a:lnTo>
                  <a:lnTo>
                    <a:pt x="437" y="88"/>
                  </a:lnTo>
                  <a:lnTo>
                    <a:pt x="437" y="87"/>
                  </a:lnTo>
                  <a:lnTo>
                    <a:pt x="436" y="86"/>
                  </a:lnTo>
                  <a:lnTo>
                    <a:pt x="435" y="86"/>
                  </a:lnTo>
                  <a:lnTo>
                    <a:pt x="435" y="87"/>
                  </a:lnTo>
                  <a:lnTo>
                    <a:pt x="435" y="87"/>
                  </a:lnTo>
                  <a:lnTo>
                    <a:pt x="434" y="85"/>
                  </a:lnTo>
                  <a:lnTo>
                    <a:pt x="432" y="85"/>
                  </a:lnTo>
                  <a:lnTo>
                    <a:pt x="431" y="85"/>
                  </a:lnTo>
                  <a:lnTo>
                    <a:pt x="432" y="84"/>
                  </a:lnTo>
                  <a:lnTo>
                    <a:pt x="432" y="83"/>
                  </a:lnTo>
                  <a:lnTo>
                    <a:pt x="433" y="83"/>
                  </a:lnTo>
                  <a:lnTo>
                    <a:pt x="433" y="83"/>
                  </a:lnTo>
                  <a:lnTo>
                    <a:pt x="434" y="83"/>
                  </a:lnTo>
                  <a:lnTo>
                    <a:pt x="435" y="83"/>
                  </a:lnTo>
                  <a:lnTo>
                    <a:pt x="435" y="82"/>
                  </a:lnTo>
                  <a:lnTo>
                    <a:pt x="437" y="82"/>
                  </a:lnTo>
                  <a:lnTo>
                    <a:pt x="438" y="82"/>
                  </a:lnTo>
                  <a:close/>
                  <a:moveTo>
                    <a:pt x="41" y="89"/>
                  </a:moveTo>
                  <a:lnTo>
                    <a:pt x="41" y="90"/>
                  </a:lnTo>
                  <a:lnTo>
                    <a:pt x="40" y="89"/>
                  </a:lnTo>
                  <a:lnTo>
                    <a:pt x="40" y="88"/>
                  </a:lnTo>
                  <a:lnTo>
                    <a:pt x="40" y="87"/>
                  </a:lnTo>
                  <a:lnTo>
                    <a:pt x="41" y="86"/>
                  </a:lnTo>
                  <a:lnTo>
                    <a:pt x="41" y="85"/>
                  </a:lnTo>
                  <a:lnTo>
                    <a:pt x="40" y="82"/>
                  </a:lnTo>
                  <a:lnTo>
                    <a:pt x="40" y="82"/>
                  </a:lnTo>
                  <a:lnTo>
                    <a:pt x="41" y="82"/>
                  </a:lnTo>
                  <a:lnTo>
                    <a:pt x="42" y="84"/>
                  </a:lnTo>
                  <a:lnTo>
                    <a:pt x="42" y="85"/>
                  </a:lnTo>
                  <a:lnTo>
                    <a:pt x="42" y="87"/>
                  </a:lnTo>
                  <a:lnTo>
                    <a:pt x="41" y="89"/>
                  </a:lnTo>
                  <a:close/>
                  <a:moveTo>
                    <a:pt x="119" y="84"/>
                  </a:moveTo>
                  <a:lnTo>
                    <a:pt x="119" y="84"/>
                  </a:lnTo>
                  <a:lnTo>
                    <a:pt x="119" y="84"/>
                  </a:lnTo>
                  <a:lnTo>
                    <a:pt x="120" y="85"/>
                  </a:lnTo>
                  <a:lnTo>
                    <a:pt x="121" y="85"/>
                  </a:lnTo>
                  <a:lnTo>
                    <a:pt x="121" y="86"/>
                  </a:lnTo>
                  <a:lnTo>
                    <a:pt x="121" y="86"/>
                  </a:lnTo>
                  <a:lnTo>
                    <a:pt x="121" y="86"/>
                  </a:lnTo>
                  <a:lnTo>
                    <a:pt x="120" y="86"/>
                  </a:lnTo>
                  <a:lnTo>
                    <a:pt x="118" y="85"/>
                  </a:lnTo>
                  <a:lnTo>
                    <a:pt x="116" y="85"/>
                  </a:lnTo>
                  <a:lnTo>
                    <a:pt x="115" y="85"/>
                  </a:lnTo>
                  <a:lnTo>
                    <a:pt x="115" y="84"/>
                  </a:lnTo>
                  <a:lnTo>
                    <a:pt x="115" y="84"/>
                  </a:lnTo>
                  <a:lnTo>
                    <a:pt x="116" y="82"/>
                  </a:lnTo>
                  <a:lnTo>
                    <a:pt x="117" y="82"/>
                  </a:lnTo>
                  <a:lnTo>
                    <a:pt x="117" y="83"/>
                  </a:lnTo>
                  <a:lnTo>
                    <a:pt x="117" y="83"/>
                  </a:lnTo>
                  <a:lnTo>
                    <a:pt x="118" y="83"/>
                  </a:lnTo>
                  <a:lnTo>
                    <a:pt x="119" y="84"/>
                  </a:lnTo>
                  <a:close/>
                  <a:moveTo>
                    <a:pt x="423" y="84"/>
                  </a:moveTo>
                  <a:lnTo>
                    <a:pt x="422" y="84"/>
                  </a:lnTo>
                  <a:lnTo>
                    <a:pt x="422" y="84"/>
                  </a:lnTo>
                  <a:lnTo>
                    <a:pt x="421" y="83"/>
                  </a:lnTo>
                  <a:lnTo>
                    <a:pt x="420" y="81"/>
                  </a:lnTo>
                  <a:lnTo>
                    <a:pt x="423" y="84"/>
                  </a:lnTo>
                  <a:lnTo>
                    <a:pt x="423" y="84"/>
                  </a:lnTo>
                  <a:close/>
                  <a:moveTo>
                    <a:pt x="397" y="82"/>
                  </a:moveTo>
                  <a:lnTo>
                    <a:pt x="397" y="82"/>
                  </a:lnTo>
                  <a:lnTo>
                    <a:pt x="396" y="82"/>
                  </a:lnTo>
                  <a:lnTo>
                    <a:pt x="396" y="82"/>
                  </a:lnTo>
                  <a:lnTo>
                    <a:pt x="396" y="80"/>
                  </a:lnTo>
                  <a:lnTo>
                    <a:pt x="397" y="80"/>
                  </a:lnTo>
                  <a:lnTo>
                    <a:pt x="397" y="81"/>
                  </a:lnTo>
                  <a:lnTo>
                    <a:pt x="397" y="82"/>
                  </a:lnTo>
                  <a:close/>
                  <a:moveTo>
                    <a:pt x="118" y="81"/>
                  </a:moveTo>
                  <a:lnTo>
                    <a:pt x="118" y="81"/>
                  </a:lnTo>
                  <a:lnTo>
                    <a:pt x="117" y="81"/>
                  </a:lnTo>
                  <a:lnTo>
                    <a:pt x="117" y="81"/>
                  </a:lnTo>
                  <a:lnTo>
                    <a:pt x="117" y="81"/>
                  </a:lnTo>
                  <a:lnTo>
                    <a:pt x="115" y="79"/>
                  </a:lnTo>
                  <a:lnTo>
                    <a:pt x="116" y="79"/>
                  </a:lnTo>
                  <a:lnTo>
                    <a:pt x="117" y="80"/>
                  </a:lnTo>
                  <a:lnTo>
                    <a:pt x="118" y="81"/>
                  </a:lnTo>
                  <a:close/>
                  <a:moveTo>
                    <a:pt x="101" y="75"/>
                  </a:moveTo>
                  <a:lnTo>
                    <a:pt x="100" y="75"/>
                  </a:lnTo>
                  <a:lnTo>
                    <a:pt x="99" y="74"/>
                  </a:lnTo>
                  <a:lnTo>
                    <a:pt x="99" y="73"/>
                  </a:lnTo>
                  <a:lnTo>
                    <a:pt x="100" y="72"/>
                  </a:lnTo>
                  <a:lnTo>
                    <a:pt x="100" y="72"/>
                  </a:lnTo>
                  <a:lnTo>
                    <a:pt x="101" y="74"/>
                  </a:lnTo>
                  <a:lnTo>
                    <a:pt x="101" y="75"/>
                  </a:lnTo>
                  <a:close/>
                  <a:moveTo>
                    <a:pt x="396" y="73"/>
                  </a:moveTo>
                  <a:lnTo>
                    <a:pt x="396" y="73"/>
                  </a:lnTo>
                  <a:lnTo>
                    <a:pt x="396" y="73"/>
                  </a:lnTo>
                  <a:lnTo>
                    <a:pt x="396" y="73"/>
                  </a:lnTo>
                  <a:lnTo>
                    <a:pt x="396" y="72"/>
                  </a:lnTo>
                  <a:lnTo>
                    <a:pt x="396" y="72"/>
                  </a:lnTo>
                  <a:lnTo>
                    <a:pt x="397" y="72"/>
                  </a:lnTo>
                  <a:lnTo>
                    <a:pt x="397" y="73"/>
                  </a:lnTo>
                  <a:lnTo>
                    <a:pt x="396" y="73"/>
                  </a:lnTo>
                  <a:close/>
                  <a:moveTo>
                    <a:pt x="396" y="71"/>
                  </a:moveTo>
                  <a:lnTo>
                    <a:pt x="395" y="72"/>
                  </a:lnTo>
                  <a:lnTo>
                    <a:pt x="395" y="71"/>
                  </a:lnTo>
                  <a:lnTo>
                    <a:pt x="395" y="71"/>
                  </a:lnTo>
                  <a:lnTo>
                    <a:pt x="395" y="70"/>
                  </a:lnTo>
                  <a:lnTo>
                    <a:pt x="395" y="70"/>
                  </a:lnTo>
                  <a:lnTo>
                    <a:pt x="396" y="70"/>
                  </a:lnTo>
                  <a:lnTo>
                    <a:pt x="396" y="71"/>
                  </a:lnTo>
                  <a:close/>
                  <a:moveTo>
                    <a:pt x="103" y="73"/>
                  </a:moveTo>
                  <a:lnTo>
                    <a:pt x="103" y="73"/>
                  </a:lnTo>
                  <a:lnTo>
                    <a:pt x="102" y="71"/>
                  </a:lnTo>
                  <a:lnTo>
                    <a:pt x="102" y="70"/>
                  </a:lnTo>
                  <a:lnTo>
                    <a:pt x="102" y="70"/>
                  </a:lnTo>
                  <a:lnTo>
                    <a:pt x="103" y="71"/>
                  </a:lnTo>
                  <a:lnTo>
                    <a:pt x="103" y="71"/>
                  </a:lnTo>
                  <a:lnTo>
                    <a:pt x="103" y="72"/>
                  </a:lnTo>
                  <a:lnTo>
                    <a:pt x="103" y="73"/>
                  </a:lnTo>
                  <a:close/>
                  <a:moveTo>
                    <a:pt x="107" y="71"/>
                  </a:moveTo>
                  <a:lnTo>
                    <a:pt x="107" y="71"/>
                  </a:lnTo>
                  <a:lnTo>
                    <a:pt x="106" y="71"/>
                  </a:lnTo>
                  <a:lnTo>
                    <a:pt x="106" y="70"/>
                  </a:lnTo>
                  <a:lnTo>
                    <a:pt x="106" y="70"/>
                  </a:lnTo>
                  <a:lnTo>
                    <a:pt x="107" y="70"/>
                  </a:lnTo>
                  <a:lnTo>
                    <a:pt x="107" y="71"/>
                  </a:lnTo>
                  <a:close/>
                  <a:moveTo>
                    <a:pt x="112" y="71"/>
                  </a:moveTo>
                  <a:lnTo>
                    <a:pt x="112" y="71"/>
                  </a:lnTo>
                  <a:lnTo>
                    <a:pt x="111" y="70"/>
                  </a:lnTo>
                  <a:lnTo>
                    <a:pt x="111" y="68"/>
                  </a:lnTo>
                  <a:lnTo>
                    <a:pt x="111" y="68"/>
                  </a:lnTo>
                  <a:lnTo>
                    <a:pt x="111" y="68"/>
                  </a:lnTo>
                  <a:lnTo>
                    <a:pt x="111" y="70"/>
                  </a:lnTo>
                  <a:lnTo>
                    <a:pt x="112" y="70"/>
                  </a:lnTo>
                  <a:lnTo>
                    <a:pt x="112" y="71"/>
                  </a:lnTo>
                  <a:close/>
                  <a:moveTo>
                    <a:pt x="98" y="72"/>
                  </a:moveTo>
                  <a:lnTo>
                    <a:pt x="98" y="72"/>
                  </a:lnTo>
                  <a:lnTo>
                    <a:pt x="97" y="72"/>
                  </a:lnTo>
                  <a:lnTo>
                    <a:pt x="95" y="71"/>
                  </a:lnTo>
                  <a:lnTo>
                    <a:pt x="94" y="71"/>
                  </a:lnTo>
                  <a:lnTo>
                    <a:pt x="92" y="71"/>
                  </a:lnTo>
                  <a:lnTo>
                    <a:pt x="91" y="70"/>
                  </a:lnTo>
                  <a:lnTo>
                    <a:pt x="91" y="70"/>
                  </a:lnTo>
                  <a:lnTo>
                    <a:pt x="91" y="68"/>
                  </a:lnTo>
                  <a:lnTo>
                    <a:pt x="91" y="68"/>
                  </a:lnTo>
                  <a:lnTo>
                    <a:pt x="92" y="66"/>
                  </a:lnTo>
                  <a:lnTo>
                    <a:pt x="92" y="66"/>
                  </a:lnTo>
                  <a:lnTo>
                    <a:pt x="93" y="67"/>
                  </a:lnTo>
                  <a:lnTo>
                    <a:pt x="94" y="67"/>
                  </a:lnTo>
                  <a:lnTo>
                    <a:pt x="95" y="68"/>
                  </a:lnTo>
                  <a:lnTo>
                    <a:pt x="97" y="70"/>
                  </a:lnTo>
                  <a:lnTo>
                    <a:pt x="98" y="70"/>
                  </a:lnTo>
                  <a:lnTo>
                    <a:pt x="98" y="72"/>
                  </a:lnTo>
                  <a:close/>
                  <a:moveTo>
                    <a:pt x="103" y="67"/>
                  </a:moveTo>
                  <a:lnTo>
                    <a:pt x="103" y="67"/>
                  </a:lnTo>
                  <a:lnTo>
                    <a:pt x="102" y="67"/>
                  </a:lnTo>
                  <a:lnTo>
                    <a:pt x="101" y="66"/>
                  </a:lnTo>
                  <a:lnTo>
                    <a:pt x="102" y="66"/>
                  </a:lnTo>
                  <a:lnTo>
                    <a:pt x="102" y="66"/>
                  </a:lnTo>
                  <a:lnTo>
                    <a:pt x="102" y="66"/>
                  </a:lnTo>
                  <a:lnTo>
                    <a:pt x="103" y="67"/>
                  </a:lnTo>
                  <a:close/>
                  <a:moveTo>
                    <a:pt x="99" y="70"/>
                  </a:moveTo>
                  <a:lnTo>
                    <a:pt x="99" y="70"/>
                  </a:lnTo>
                  <a:lnTo>
                    <a:pt x="99" y="70"/>
                  </a:lnTo>
                  <a:lnTo>
                    <a:pt x="98" y="70"/>
                  </a:lnTo>
                  <a:lnTo>
                    <a:pt x="97" y="68"/>
                  </a:lnTo>
                  <a:lnTo>
                    <a:pt x="96" y="67"/>
                  </a:lnTo>
                  <a:lnTo>
                    <a:pt x="95" y="67"/>
                  </a:lnTo>
                  <a:lnTo>
                    <a:pt x="94" y="67"/>
                  </a:lnTo>
                  <a:lnTo>
                    <a:pt x="94" y="67"/>
                  </a:lnTo>
                  <a:lnTo>
                    <a:pt x="94" y="65"/>
                  </a:lnTo>
                  <a:lnTo>
                    <a:pt x="95" y="65"/>
                  </a:lnTo>
                  <a:lnTo>
                    <a:pt x="97" y="66"/>
                  </a:lnTo>
                  <a:lnTo>
                    <a:pt x="98" y="67"/>
                  </a:lnTo>
                  <a:lnTo>
                    <a:pt x="99" y="70"/>
                  </a:lnTo>
                  <a:close/>
                  <a:moveTo>
                    <a:pt x="110" y="65"/>
                  </a:moveTo>
                  <a:lnTo>
                    <a:pt x="110" y="66"/>
                  </a:lnTo>
                  <a:lnTo>
                    <a:pt x="111" y="65"/>
                  </a:lnTo>
                  <a:lnTo>
                    <a:pt x="111" y="66"/>
                  </a:lnTo>
                  <a:lnTo>
                    <a:pt x="111" y="66"/>
                  </a:lnTo>
                  <a:lnTo>
                    <a:pt x="110" y="67"/>
                  </a:lnTo>
                  <a:lnTo>
                    <a:pt x="109" y="67"/>
                  </a:lnTo>
                  <a:lnTo>
                    <a:pt x="109" y="67"/>
                  </a:lnTo>
                  <a:lnTo>
                    <a:pt x="109" y="66"/>
                  </a:lnTo>
                  <a:lnTo>
                    <a:pt x="109" y="66"/>
                  </a:lnTo>
                  <a:lnTo>
                    <a:pt x="109" y="66"/>
                  </a:lnTo>
                  <a:lnTo>
                    <a:pt x="109" y="66"/>
                  </a:lnTo>
                  <a:lnTo>
                    <a:pt x="110" y="65"/>
                  </a:lnTo>
                  <a:close/>
                  <a:moveTo>
                    <a:pt x="116" y="64"/>
                  </a:moveTo>
                  <a:lnTo>
                    <a:pt x="116" y="65"/>
                  </a:lnTo>
                  <a:lnTo>
                    <a:pt x="117" y="66"/>
                  </a:lnTo>
                  <a:lnTo>
                    <a:pt x="117" y="67"/>
                  </a:lnTo>
                  <a:lnTo>
                    <a:pt x="117" y="68"/>
                  </a:lnTo>
                  <a:lnTo>
                    <a:pt x="117" y="70"/>
                  </a:lnTo>
                  <a:lnTo>
                    <a:pt x="116" y="71"/>
                  </a:lnTo>
                  <a:lnTo>
                    <a:pt x="115" y="70"/>
                  </a:lnTo>
                  <a:lnTo>
                    <a:pt x="115" y="70"/>
                  </a:lnTo>
                  <a:lnTo>
                    <a:pt x="115" y="70"/>
                  </a:lnTo>
                  <a:lnTo>
                    <a:pt x="115" y="68"/>
                  </a:lnTo>
                  <a:lnTo>
                    <a:pt x="115" y="68"/>
                  </a:lnTo>
                  <a:lnTo>
                    <a:pt x="115" y="67"/>
                  </a:lnTo>
                  <a:lnTo>
                    <a:pt x="115" y="67"/>
                  </a:lnTo>
                  <a:lnTo>
                    <a:pt x="113" y="67"/>
                  </a:lnTo>
                  <a:lnTo>
                    <a:pt x="112" y="67"/>
                  </a:lnTo>
                  <a:lnTo>
                    <a:pt x="112" y="66"/>
                  </a:lnTo>
                  <a:lnTo>
                    <a:pt x="112" y="66"/>
                  </a:lnTo>
                  <a:lnTo>
                    <a:pt x="114" y="65"/>
                  </a:lnTo>
                  <a:lnTo>
                    <a:pt x="115" y="65"/>
                  </a:lnTo>
                  <a:lnTo>
                    <a:pt x="115" y="65"/>
                  </a:lnTo>
                  <a:lnTo>
                    <a:pt x="116" y="64"/>
                  </a:lnTo>
                  <a:close/>
                  <a:moveTo>
                    <a:pt x="91" y="67"/>
                  </a:moveTo>
                  <a:lnTo>
                    <a:pt x="90" y="68"/>
                  </a:lnTo>
                  <a:lnTo>
                    <a:pt x="88" y="67"/>
                  </a:lnTo>
                  <a:lnTo>
                    <a:pt x="88" y="66"/>
                  </a:lnTo>
                  <a:lnTo>
                    <a:pt x="88" y="65"/>
                  </a:lnTo>
                  <a:lnTo>
                    <a:pt x="87" y="64"/>
                  </a:lnTo>
                  <a:lnTo>
                    <a:pt x="87" y="63"/>
                  </a:lnTo>
                  <a:lnTo>
                    <a:pt x="88" y="62"/>
                  </a:lnTo>
                  <a:lnTo>
                    <a:pt x="88" y="62"/>
                  </a:lnTo>
                  <a:lnTo>
                    <a:pt x="90" y="63"/>
                  </a:lnTo>
                  <a:lnTo>
                    <a:pt x="90" y="64"/>
                  </a:lnTo>
                  <a:lnTo>
                    <a:pt x="91" y="64"/>
                  </a:lnTo>
                  <a:lnTo>
                    <a:pt x="91" y="65"/>
                  </a:lnTo>
                  <a:lnTo>
                    <a:pt x="91" y="66"/>
                  </a:lnTo>
                  <a:lnTo>
                    <a:pt x="91" y="67"/>
                  </a:lnTo>
                  <a:close/>
                  <a:moveTo>
                    <a:pt x="30" y="61"/>
                  </a:moveTo>
                  <a:lnTo>
                    <a:pt x="32" y="65"/>
                  </a:lnTo>
                  <a:lnTo>
                    <a:pt x="33" y="65"/>
                  </a:lnTo>
                  <a:lnTo>
                    <a:pt x="35" y="67"/>
                  </a:lnTo>
                  <a:lnTo>
                    <a:pt x="35" y="68"/>
                  </a:lnTo>
                  <a:lnTo>
                    <a:pt x="35" y="70"/>
                  </a:lnTo>
                  <a:lnTo>
                    <a:pt x="35" y="73"/>
                  </a:lnTo>
                  <a:lnTo>
                    <a:pt x="34" y="74"/>
                  </a:lnTo>
                  <a:lnTo>
                    <a:pt x="32" y="74"/>
                  </a:lnTo>
                  <a:lnTo>
                    <a:pt x="32" y="73"/>
                  </a:lnTo>
                  <a:lnTo>
                    <a:pt x="31" y="71"/>
                  </a:lnTo>
                  <a:lnTo>
                    <a:pt x="30" y="68"/>
                  </a:lnTo>
                  <a:lnTo>
                    <a:pt x="29" y="68"/>
                  </a:lnTo>
                  <a:lnTo>
                    <a:pt x="28" y="67"/>
                  </a:lnTo>
                  <a:lnTo>
                    <a:pt x="28" y="65"/>
                  </a:lnTo>
                  <a:lnTo>
                    <a:pt x="25" y="62"/>
                  </a:lnTo>
                  <a:lnTo>
                    <a:pt x="27" y="62"/>
                  </a:lnTo>
                  <a:lnTo>
                    <a:pt x="28" y="61"/>
                  </a:lnTo>
                  <a:lnTo>
                    <a:pt x="28" y="60"/>
                  </a:lnTo>
                  <a:lnTo>
                    <a:pt x="28" y="60"/>
                  </a:lnTo>
                  <a:lnTo>
                    <a:pt x="30" y="61"/>
                  </a:lnTo>
                  <a:close/>
                  <a:moveTo>
                    <a:pt x="91" y="61"/>
                  </a:moveTo>
                  <a:lnTo>
                    <a:pt x="91" y="63"/>
                  </a:lnTo>
                  <a:lnTo>
                    <a:pt x="91" y="62"/>
                  </a:lnTo>
                  <a:lnTo>
                    <a:pt x="90" y="62"/>
                  </a:lnTo>
                  <a:lnTo>
                    <a:pt x="88" y="61"/>
                  </a:lnTo>
                  <a:lnTo>
                    <a:pt x="86" y="61"/>
                  </a:lnTo>
                  <a:lnTo>
                    <a:pt x="85" y="61"/>
                  </a:lnTo>
                  <a:lnTo>
                    <a:pt x="85" y="60"/>
                  </a:lnTo>
                  <a:lnTo>
                    <a:pt x="85" y="59"/>
                  </a:lnTo>
                  <a:lnTo>
                    <a:pt x="85" y="59"/>
                  </a:lnTo>
                  <a:lnTo>
                    <a:pt x="85" y="59"/>
                  </a:lnTo>
                  <a:lnTo>
                    <a:pt x="91" y="61"/>
                  </a:lnTo>
                  <a:lnTo>
                    <a:pt x="91" y="61"/>
                  </a:lnTo>
                  <a:close/>
                  <a:moveTo>
                    <a:pt x="365" y="67"/>
                  </a:moveTo>
                  <a:lnTo>
                    <a:pt x="363" y="71"/>
                  </a:lnTo>
                  <a:lnTo>
                    <a:pt x="362" y="72"/>
                  </a:lnTo>
                  <a:lnTo>
                    <a:pt x="362" y="73"/>
                  </a:lnTo>
                  <a:lnTo>
                    <a:pt x="361" y="74"/>
                  </a:lnTo>
                  <a:lnTo>
                    <a:pt x="360" y="76"/>
                  </a:lnTo>
                  <a:lnTo>
                    <a:pt x="359" y="76"/>
                  </a:lnTo>
                  <a:lnTo>
                    <a:pt x="358" y="76"/>
                  </a:lnTo>
                  <a:lnTo>
                    <a:pt x="357" y="77"/>
                  </a:lnTo>
                  <a:lnTo>
                    <a:pt x="356" y="77"/>
                  </a:lnTo>
                  <a:lnTo>
                    <a:pt x="352" y="78"/>
                  </a:lnTo>
                  <a:lnTo>
                    <a:pt x="350" y="78"/>
                  </a:lnTo>
                  <a:lnTo>
                    <a:pt x="349" y="78"/>
                  </a:lnTo>
                  <a:lnTo>
                    <a:pt x="346" y="78"/>
                  </a:lnTo>
                  <a:lnTo>
                    <a:pt x="346" y="77"/>
                  </a:lnTo>
                  <a:lnTo>
                    <a:pt x="345" y="76"/>
                  </a:lnTo>
                  <a:lnTo>
                    <a:pt x="344" y="75"/>
                  </a:lnTo>
                  <a:lnTo>
                    <a:pt x="343" y="75"/>
                  </a:lnTo>
                  <a:lnTo>
                    <a:pt x="342" y="75"/>
                  </a:lnTo>
                  <a:lnTo>
                    <a:pt x="333" y="75"/>
                  </a:lnTo>
                  <a:lnTo>
                    <a:pt x="331" y="76"/>
                  </a:lnTo>
                  <a:lnTo>
                    <a:pt x="328" y="76"/>
                  </a:lnTo>
                  <a:lnTo>
                    <a:pt x="327" y="76"/>
                  </a:lnTo>
                  <a:lnTo>
                    <a:pt x="325" y="75"/>
                  </a:lnTo>
                  <a:lnTo>
                    <a:pt x="324" y="75"/>
                  </a:lnTo>
                  <a:lnTo>
                    <a:pt x="323" y="75"/>
                  </a:lnTo>
                  <a:lnTo>
                    <a:pt x="318" y="76"/>
                  </a:lnTo>
                  <a:lnTo>
                    <a:pt x="317" y="76"/>
                  </a:lnTo>
                  <a:lnTo>
                    <a:pt x="314" y="75"/>
                  </a:lnTo>
                  <a:lnTo>
                    <a:pt x="313" y="75"/>
                  </a:lnTo>
                  <a:lnTo>
                    <a:pt x="312" y="75"/>
                  </a:lnTo>
                  <a:lnTo>
                    <a:pt x="310" y="76"/>
                  </a:lnTo>
                  <a:lnTo>
                    <a:pt x="310" y="76"/>
                  </a:lnTo>
                  <a:lnTo>
                    <a:pt x="308" y="78"/>
                  </a:lnTo>
                  <a:lnTo>
                    <a:pt x="308" y="80"/>
                  </a:lnTo>
                  <a:lnTo>
                    <a:pt x="307" y="81"/>
                  </a:lnTo>
                  <a:lnTo>
                    <a:pt x="307" y="83"/>
                  </a:lnTo>
                  <a:lnTo>
                    <a:pt x="306" y="85"/>
                  </a:lnTo>
                  <a:lnTo>
                    <a:pt x="306" y="86"/>
                  </a:lnTo>
                  <a:lnTo>
                    <a:pt x="306" y="88"/>
                  </a:lnTo>
                  <a:lnTo>
                    <a:pt x="307" y="89"/>
                  </a:lnTo>
                  <a:lnTo>
                    <a:pt x="307" y="91"/>
                  </a:lnTo>
                  <a:lnTo>
                    <a:pt x="309" y="94"/>
                  </a:lnTo>
                  <a:lnTo>
                    <a:pt x="309" y="94"/>
                  </a:lnTo>
                  <a:lnTo>
                    <a:pt x="311" y="95"/>
                  </a:lnTo>
                  <a:lnTo>
                    <a:pt x="312" y="96"/>
                  </a:lnTo>
                  <a:lnTo>
                    <a:pt x="313" y="99"/>
                  </a:lnTo>
                  <a:lnTo>
                    <a:pt x="314" y="100"/>
                  </a:lnTo>
                  <a:lnTo>
                    <a:pt x="315" y="100"/>
                  </a:lnTo>
                  <a:lnTo>
                    <a:pt x="315" y="100"/>
                  </a:lnTo>
                  <a:lnTo>
                    <a:pt x="317" y="100"/>
                  </a:lnTo>
                  <a:lnTo>
                    <a:pt x="318" y="101"/>
                  </a:lnTo>
                  <a:lnTo>
                    <a:pt x="320" y="100"/>
                  </a:lnTo>
                  <a:lnTo>
                    <a:pt x="320" y="98"/>
                  </a:lnTo>
                  <a:lnTo>
                    <a:pt x="321" y="97"/>
                  </a:lnTo>
                  <a:lnTo>
                    <a:pt x="323" y="94"/>
                  </a:lnTo>
                  <a:lnTo>
                    <a:pt x="324" y="93"/>
                  </a:lnTo>
                  <a:lnTo>
                    <a:pt x="325" y="93"/>
                  </a:lnTo>
                  <a:lnTo>
                    <a:pt x="325" y="93"/>
                  </a:lnTo>
                  <a:lnTo>
                    <a:pt x="326" y="94"/>
                  </a:lnTo>
                  <a:lnTo>
                    <a:pt x="327" y="94"/>
                  </a:lnTo>
                  <a:lnTo>
                    <a:pt x="328" y="95"/>
                  </a:lnTo>
                  <a:lnTo>
                    <a:pt x="329" y="94"/>
                  </a:lnTo>
                  <a:lnTo>
                    <a:pt x="331" y="94"/>
                  </a:lnTo>
                  <a:lnTo>
                    <a:pt x="331" y="93"/>
                  </a:lnTo>
                  <a:lnTo>
                    <a:pt x="332" y="93"/>
                  </a:lnTo>
                  <a:lnTo>
                    <a:pt x="333" y="92"/>
                  </a:lnTo>
                  <a:lnTo>
                    <a:pt x="337" y="92"/>
                  </a:lnTo>
                  <a:lnTo>
                    <a:pt x="339" y="92"/>
                  </a:lnTo>
                  <a:lnTo>
                    <a:pt x="341" y="92"/>
                  </a:lnTo>
                  <a:lnTo>
                    <a:pt x="341" y="92"/>
                  </a:lnTo>
                  <a:lnTo>
                    <a:pt x="341" y="91"/>
                  </a:lnTo>
                  <a:lnTo>
                    <a:pt x="341" y="91"/>
                  </a:lnTo>
                  <a:lnTo>
                    <a:pt x="341" y="91"/>
                  </a:lnTo>
                  <a:lnTo>
                    <a:pt x="343" y="90"/>
                  </a:lnTo>
                  <a:lnTo>
                    <a:pt x="345" y="90"/>
                  </a:lnTo>
                  <a:lnTo>
                    <a:pt x="346" y="90"/>
                  </a:lnTo>
                  <a:lnTo>
                    <a:pt x="347" y="91"/>
                  </a:lnTo>
                  <a:lnTo>
                    <a:pt x="348" y="91"/>
                  </a:lnTo>
                  <a:lnTo>
                    <a:pt x="348" y="92"/>
                  </a:lnTo>
                  <a:lnTo>
                    <a:pt x="347" y="95"/>
                  </a:lnTo>
                  <a:lnTo>
                    <a:pt x="347" y="95"/>
                  </a:lnTo>
                  <a:lnTo>
                    <a:pt x="346" y="96"/>
                  </a:lnTo>
                  <a:lnTo>
                    <a:pt x="345" y="95"/>
                  </a:lnTo>
                  <a:lnTo>
                    <a:pt x="345" y="94"/>
                  </a:lnTo>
                  <a:lnTo>
                    <a:pt x="343" y="94"/>
                  </a:lnTo>
                  <a:lnTo>
                    <a:pt x="342" y="94"/>
                  </a:lnTo>
                  <a:lnTo>
                    <a:pt x="341" y="94"/>
                  </a:lnTo>
                  <a:lnTo>
                    <a:pt x="340" y="95"/>
                  </a:lnTo>
                  <a:lnTo>
                    <a:pt x="339" y="96"/>
                  </a:lnTo>
                  <a:lnTo>
                    <a:pt x="339" y="98"/>
                  </a:lnTo>
                  <a:lnTo>
                    <a:pt x="337" y="100"/>
                  </a:lnTo>
                  <a:lnTo>
                    <a:pt x="334" y="102"/>
                  </a:lnTo>
                  <a:lnTo>
                    <a:pt x="333" y="103"/>
                  </a:lnTo>
                  <a:lnTo>
                    <a:pt x="332" y="103"/>
                  </a:lnTo>
                  <a:lnTo>
                    <a:pt x="328" y="106"/>
                  </a:lnTo>
                  <a:lnTo>
                    <a:pt x="327" y="107"/>
                  </a:lnTo>
                  <a:lnTo>
                    <a:pt x="326" y="108"/>
                  </a:lnTo>
                  <a:lnTo>
                    <a:pt x="325" y="108"/>
                  </a:lnTo>
                  <a:lnTo>
                    <a:pt x="325" y="109"/>
                  </a:lnTo>
                  <a:lnTo>
                    <a:pt x="324" y="108"/>
                  </a:lnTo>
                  <a:lnTo>
                    <a:pt x="322" y="108"/>
                  </a:lnTo>
                  <a:lnTo>
                    <a:pt x="322" y="108"/>
                  </a:lnTo>
                  <a:lnTo>
                    <a:pt x="322" y="109"/>
                  </a:lnTo>
                  <a:lnTo>
                    <a:pt x="323" y="109"/>
                  </a:lnTo>
                  <a:lnTo>
                    <a:pt x="324" y="110"/>
                  </a:lnTo>
                  <a:lnTo>
                    <a:pt x="324" y="112"/>
                  </a:lnTo>
                  <a:lnTo>
                    <a:pt x="325" y="112"/>
                  </a:lnTo>
                  <a:lnTo>
                    <a:pt x="326" y="113"/>
                  </a:lnTo>
                  <a:lnTo>
                    <a:pt x="327" y="113"/>
                  </a:lnTo>
                  <a:lnTo>
                    <a:pt x="328" y="114"/>
                  </a:lnTo>
                  <a:lnTo>
                    <a:pt x="329" y="117"/>
                  </a:lnTo>
                  <a:lnTo>
                    <a:pt x="329" y="119"/>
                  </a:lnTo>
                  <a:lnTo>
                    <a:pt x="330" y="120"/>
                  </a:lnTo>
                  <a:lnTo>
                    <a:pt x="333" y="122"/>
                  </a:lnTo>
                  <a:lnTo>
                    <a:pt x="333" y="123"/>
                  </a:lnTo>
                  <a:lnTo>
                    <a:pt x="333" y="123"/>
                  </a:lnTo>
                  <a:lnTo>
                    <a:pt x="333" y="124"/>
                  </a:lnTo>
                  <a:lnTo>
                    <a:pt x="334" y="125"/>
                  </a:lnTo>
                  <a:lnTo>
                    <a:pt x="334" y="126"/>
                  </a:lnTo>
                  <a:lnTo>
                    <a:pt x="333" y="127"/>
                  </a:lnTo>
                  <a:lnTo>
                    <a:pt x="333" y="128"/>
                  </a:lnTo>
                  <a:lnTo>
                    <a:pt x="332" y="130"/>
                  </a:lnTo>
                  <a:lnTo>
                    <a:pt x="332" y="131"/>
                  </a:lnTo>
                  <a:lnTo>
                    <a:pt x="332" y="132"/>
                  </a:lnTo>
                  <a:lnTo>
                    <a:pt x="332" y="132"/>
                  </a:lnTo>
                  <a:lnTo>
                    <a:pt x="333" y="133"/>
                  </a:lnTo>
                  <a:lnTo>
                    <a:pt x="333" y="133"/>
                  </a:lnTo>
                  <a:lnTo>
                    <a:pt x="334" y="133"/>
                  </a:lnTo>
                  <a:lnTo>
                    <a:pt x="336" y="135"/>
                  </a:lnTo>
                  <a:lnTo>
                    <a:pt x="337" y="135"/>
                  </a:lnTo>
                  <a:lnTo>
                    <a:pt x="337" y="136"/>
                  </a:lnTo>
                  <a:lnTo>
                    <a:pt x="337" y="137"/>
                  </a:lnTo>
                  <a:lnTo>
                    <a:pt x="337" y="137"/>
                  </a:lnTo>
                  <a:lnTo>
                    <a:pt x="338" y="138"/>
                  </a:lnTo>
                  <a:lnTo>
                    <a:pt x="338" y="138"/>
                  </a:lnTo>
                  <a:lnTo>
                    <a:pt x="339" y="138"/>
                  </a:lnTo>
                  <a:lnTo>
                    <a:pt x="339" y="138"/>
                  </a:lnTo>
                  <a:lnTo>
                    <a:pt x="340" y="138"/>
                  </a:lnTo>
                  <a:lnTo>
                    <a:pt x="340" y="138"/>
                  </a:lnTo>
                  <a:lnTo>
                    <a:pt x="340" y="140"/>
                  </a:lnTo>
                  <a:lnTo>
                    <a:pt x="340" y="141"/>
                  </a:lnTo>
                  <a:lnTo>
                    <a:pt x="340" y="143"/>
                  </a:lnTo>
                  <a:lnTo>
                    <a:pt x="340" y="143"/>
                  </a:lnTo>
                  <a:lnTo>
                    <a:pt x="339" y="143"/>
                  </a:lnTo>
                  <a:lnTo>
                    <a:pt x="338" y="142"/>
                  </a:lnTo>
                  <a:lnTo>
                    <a:pt x="338" y="143"/>
                  </a:lnTo>
                  <a:lnTo>
                    <a:pt x="338" y="143"/>
                  </a:lnTo>
                  <a:lnTo>
                    <a:pt x="337" y="144"/>
                  </a:lnTo>
                  <a:lnTo>
                    <a:pt x="337" y="143"/>
                  </a:lnTo>
                  <a:lnTo>
                    <a:pt x="334" y="144"/>
                  </a:lnTo>
                  <a:lnTo>
                    <a:pt x="331" y="145"/>
                  </a:lnTo>
                  <a:lnTo>
                    <a:pt x="330" y="145"/>
                  </a:lnTo>
                  <a:lnTo>
                    <a:pt x="329" y="146"/>
                  </a:lnTo>
                  <a:lnTo>
                    <a:pt x="329" y="147"/>
                  </a:lnTo>
                  <a:lnTo>
                    <a:pt x="329" y="149"/>
                  </a:lnTo>
                  <a:lnTo>
                    <a:pt x="328" y="149"/>
                  </a:lnTo>
                  <a:lnTo>
                    <a:pt x="327" y="149"/>
                  </a:lnTo>
                  <a:lnTo>
                    <a:pt x="325" y="149"/>
                  </a:lnTo>
                  <a:lnTo>
                    <a:pt x="324" y="148"/>
                  </a:lnTo>
                  <a:lnTo>
                    <a:pt x="323" y="148"/>
                  </a:lnTo>
                  <a:lnTo>
                    <a:pt x="322" y="147"/>
                  </a:lnTo>
                  <a:lnTo>
                    <a:pt x="322" y="146"/>
                  </a:lnTo>
                  <a:lnTo>
                    <a:pt x="323" y="142"/>
                  </a:lnTo>
                  <a:lnTo>
                    <a:pt x="323" y="141"/>
                  </a:lnTo>
                  <a:lnTo>
                    <a:pt x="323" y="141"/>
                  </a:lnTo>
                  <a:lnTo>
                    <a:pt x="324" y="140"/>
                  </a:lnTo>
                  <a:lnTo>
                    <a:pt x="324" y="138"/>
                  </a:lnTo>
                  <a:lnTo>
                    <a:pt x="323" y="137"/>
                  </a:lnTo>
                  <a:lnTo>
                    <a:pt x="322" y="137"/>
                  </a:lnTo>
                  <a:lnTo>
                    <a:pt x="320" y="136"/>
                  </a:lnTo>
                  <a:lnTo>
                    <a:pt x="316" y="131"/>
                  </a:lnTo>
                  <a:lnTo>
                    <a:pt x="316" y="130"/>
                  </a:lnTo>
                  <a:lnTo>
                    <a:pt x="316" y="130"/>
                  </a:lnTo>
                  <a:lnTo>
                    <a:pt x="316" y="129"/>
                  </a:lnTo>
                  <a:lnTo>
                    <a:pt x="318" y="126"/>
                  </a:lnTo>
                  <a:lnTo>
                    <a:pt x="318" y="126"/>
                  </a:lnTo>
                  <a:lnTo>
                    <a:pt x="318" y="123"/>
                  </a:lnTo>
                  <a:lnTo>
                    <a:pt x="318" y="122"/>
                  </a:lnTo>
                  <a:lnTo>
                    <a:pt x="318" y="120"/>
                  </a:lnTo>
                  <a:lnTo>
                    <a:pt x="317" y="119"/>
                  </a:lnTo>
                  <a:lnTo>
                    <a:pt x="316" y="119"/>
                  </a:lnTo>
                  <a:lnTo>
                    <a:pt x="315" y="119"/>
                  </a:lnTo>
                  <a:lnTo>
                    <a:pt x="313" y="119"/>
                  </a:lnTo>
                  <a:lnTo>
                    <a:pt x="312" y="120"/>
                  </a:lnTo>
                  <a:lnTo>
                    <a:pt x="309" y="122"/>
                  </a:lnTo>
                  <a:lnTo>
                    <a:pt x="308" y="123"/>
                  </a:lnTo>
                  <a:lnTo>
                    <a:pt x="308" y="124"/>
                  </a:lnTo>
                  <a:lnTo>
                    <a:pt x="309" y="125"/>
                  </a:lnTo>
                  <a:lnTo>
                    <a:pt x="310" y="127"/>
                  </a:lnTo>
                  <a:lnTo>
                    <a:pt x="310" y="128"/>
                  </a:lnTo>
                  <a:lnTo>
                    <a:pt x="310" y="133"/>
                  </a:lnTo>
                  <a:lnTo>
                    <a:pt x="310" y="133"/>
                  </a:lnTo>
                  <a:lnTo>
                    <a:pt x="309" y="135"/>
                  </a:lnTo>
                  <a:lnTo>
                    <a:pt x="309" y="138"/>
                  </a:lnTo>
                  <a:lnTo>
                    <a:pt x="309" y="143"/>
                  </a:lnTo>
                  <a:lnTo>
                    <a:pt x="309" y="146"/>
                  </a:lnTo>
                  <a:lnTo>
                    <a:pt x="309" y="148"/>
                  </a:lnTo>
                  <a:lnTo>
                    <a:pt x="308" y="151"/>
                  </a:lnTo>
                  <a:lnTo>
                    <a:pt x="307" y="153"/>
                  </a:lnTo>
                  <a:lnTo>
                    <a:pt x="307" y="153"/>
                  </a:lnTo>
                  <a:lnTo>
                    <a:pt x="308" y="157"/>
                  </a:lnTo>
                  <a:lnTo>
                    <a:pt x="309" y="158"/>
                  </a:lnTo>
                  <a:lnTo>
                    <a:pt x="309" y="159"/>
                  </a:lnTo>
                  <a:lnTo>
                    <a:pt x="307" y="159"/>
                  </a:lnTo>
                  <a:lnTo>
                    <a:pt x="307" y="159"/>
                  </a:lnTo>
                  <a:lnTo>
                    <a:pt x="306" y="159"/>
                  </a:lnTo>
                  <a:lnTo>
                    <a:pt x="305" y="159"/>
                  </a:lnTo>
                  <a:lnTo>
                    <a:pt x="303" y="159"/>
                  </a:lnTo>
                  <a:lnTo>
                    <a:pt x="303" y="159"/>
                  </a:lnTo>
                  <a:lnTo>
                    <a:pt x="301" y="160"/>
                  </a:lnTo>
                  <a:lnTo>
                    <a:pt x="301" y="161"/>
                  </a:lnTo>
                  <a:lnTo>
                    <a:pt x="299" y="161"/>
                  </a:lnTo>
                  <a:lnTo>
                    <a:pt x="297" y="160"/>
                  </a:lnTo>
                  <a:lnTo>
                    <a:pt x="296" y="158"/>
                  </a:lnTo>
                  <a:lnTo>
                    <a:pt x="295" y="157"/>
                  </a:lnTo>
                  <a:lnTo>
                    <a:pt x="295" y="156"/>
                  </a:lnTo>
                  <a:lnTo>
                    <a:pt x="296" y="154"/>
                  </a:lnTo>
                  <a:lnTo>
                    <a:pt x="296" y="152"/>
                  </a:lnTo>
                  <a:lnTo>
                    <a:pt x="297" y="150"/>
                  </a:lnTo>
                  <a:lnTo>
                    <a:pt x="297" y="148"/>
                  </a:lnTo>
                  <a:lnTo>
                    <a:pt x="298" y="146"/>
                  </a:lnTo>
                  <a:lnTo>
                    <a:pt x="299" y="145"/>
                  </a:lnTo>
                  <a:lnTo>
                    <a:pt x="299" y="144"/>
                  </a:lnTo>
                  <a:lnTo>
                    <a:pt x="299" y="137"/>
                  </a:lnTo>
                  <a:lnTo>
                    <a:pt x="299" y="137"/>
                  </a:lnTo>
                  <a:lnTo>
                    <a:pt x="298" y="134"/>
                  </a:lnTo>
                  <a:lnTo>
                    <a:pt x="298" y="133"/>
                  </a:lnTo>
                  <a:lnTo>
                    <a:pt x="298" y="132"/>
                  </a:lnTo>
                  <a:lnTo>
                    <a:pt x="298" y="132"/>
                  </a:lnTo>
                  <a:lnTo>
                    <a:pt x="298" y="131"/>
                  </a:lnTo>
                  <a:lnTo>
                    <a:pt x="298" y="130"/>
                  </a:lnTo>
                  <a:lnTo>
                    <a:pt x="297" y="130"/>
                  </a:lnTo>
                  <a:lnTo>
                    <a:pt x="297" y="130"/>
                  </a:lnTo>
                  <a:lnTo>
                    <a:pt x="295" y="130"/>
                  </a:lnTo>
                  <a:lnTo>
                    <a:pt x="292" y="131"/>
                  </a:lnTo>
                  <a:lnTo>
                    <a:pt x="291" y="130"/>
                  </a:lnTo>
                  <a:lnTo>
                    <a:pt x="291" y="129"/>
                  </a:lnTo>
                  <a:lnTo>
                    <a:pt x="290" y="127"/>
                  </a:lnTo>
                  <a:lnTo>
                    <a:pt x="290" y="125"/>
                  </a:lnTo>
                  <a:lnTo>
                    <a:pt x="290" y="124"/>
                  </a:lnTo>
                  <a:lnTo>
                    <a:pt x="291" y="122"/>
                  </a:lnTo>
                  <a:lnTo>
                    <a:pt x="291" y="121"/>
                  </a:lnTo>
                  <a:lnTo>
                    <a:pt x="290" y="120"/>
                  </a:lnTo>
                  <a:lnTo>
                    <a:pt x="290" y="120"/>
                  </a:lnTo>
                  <a:lnTo>
                    <a:pt x="290" y="119"/>
                  </a:lnTo>
                  <a:lnTo>
                    <a:pt x="291" y="119"/>
                  </a:lnTo>
                  <a:lnTo>
                    <a:pt x="291" y="118"/>
                  </a:lnTo>
                  <a:lnTo>
                    <a:pt x="292" y="118"/>
                  </a:lnTo>
                  <a:lnTo>
                    <a:pt x="294" y="116"/>
                  </a:lnTo>
                  <a:lnTo>
                    <a:pt x="294" y="115"/>
                  </a:lnTo>
                  <a:lnTo>
                    <a:pt x="294" y="113"/>
                  </a:lnTo>
                  <a:lnTo>
                    <a:pt x="295" y="112"/>
                  </a:lnTo>
                  <a:lnTo>
                    <a:pt x="296" y="110"/>
                  </a:lnTo>
                  <a:lnTo>
                    <a:pt x="297" y="109"/>
                  </a:lnTo>
                  <a:lnTo>
                    <a:pt x="297" y="107"/>
                  </a:lnTo>
                  <a:lnTo>
                    <a:pt x="297" y="105"/>
                  </a:lnTo>
                  <a:lnTo>
                    <a:pt x="297" y="103"/>
                  </a:lnTo>
                  <a:lnTo>
                    <a:pt x="297" y="102"/>
                  </a:lnTo>
                  <a:lnTo>
                    <a:pt x="297" y="101"/>
                  </a:lnTo>
                  <a:lnTo>
                    <a:pt x="297" y="99"/>
                  </a:lnTo>
                  <a:lnTo>
                    <a:pt x="299" y="94"/>
                  </a:lnTo>
                  <a:lnTo>
                    <a:pt x="302" y="92"/>
                  </a:lnTo>
                  <a:lnTo>
                    <a:pt x="303" y="91"/>
                  </a:lnTo>
                  <a:lnTo>
                    <a:pt x="303" y="92"/>
                  </a:lnTo>
                  <a:lnTo>
                    <a:pt x="304" y="94"/>
                  </a:lnTo>
                  <a:lnTo>
                    <a:pt x="304" y="92"/>
                  </a:lnTo>
                  <a:lnTo>
                    <a:pt x="304" y="91"/>
                  </a:lnTo>
                  <a:lnTo>
                    <a:pt x="303" y="88"/>
                  </a:lnTo>
                  <a:lnTo>
                    <a:pt x="303" y="83"/>
                  </a:lnTo>
                  <a:lnTo>
                    <a:pt x="303" y="83"/>
                  </a:lnTo>
                  <a:lnTo>
                    <a:pt x="304" y="83"/>
                  </a:lnTo>
                  <a:lnTo>
                    <a:pt x="304" y="82"/>
                  </a:lnTo>
                  <a:lnTo>
                    <a:pt x="304" y="81"/>
                  </a:lnTo>
                  <a:lnTo>
                    <a:pt x="304" y="79"/>
                  </a:lnTo>
                  <a:lnTo>
                    <a:pt x="304" y="79"/>
                  </a:lnTo>
                  <a:lnTo>
                    <a:pt x="305" y="76"/>
                  </a:lnTo>
                  <a:lnTo>
                    <a:pt x="306" y="75"/>
                  </a:lnTo>
                  <a:lnTo>
                    <a:pt x="306" y="74"/>
                  </a:lnTo>
                  <a:lnTo>
                    <a:pt x="307" y="73"/>
                  </a:lnTo>
                  <a:lnTo>
                    <a:pt x="307" y="72"/>
                  </a:lnTo>
                  <a:lnTo>
                    <a:pt x="308" y="71"/>
                  </a:lnTo>
                  <a:lnTo>
                    <a:pt x="309" y="70"/>
                  </a:lnTo>
                  <a:lnTo>
                    <a:pt x="309" y="68"/>
                  </a:lnTo>
                  <a:lnTo>
                    <a:pt x="310" y="68"/>
                  </a:lnTo>
                  <a:lnTo>
                    <a:pt x="310" y="68"/>
                  </a:lnTo>
                  <a:lnTo>
                    <a:pt x="310" y="70"/>
                  </a:lnTo>
                  <a:lnTo>
                    <a:pt x="311" y="70"/>
                  </a:lnTo>
                  <a:lnTo>
                    <a:pt x="312" y="71"/>
                  </a:lnTo>
                  <a:lnTo>
                    <a:pt x="313" y="70"/>
                  </a:lnTo>
                  <a:lnTo>
                    <a:pt x="313" y="70"/>
                  </a:lnTo>
                  <a:lnTo>
                    <a:pt x="314" y="68"/>
                  </a:lnTo>
                  <a:lnTo>
                    <a:pt x="314" y="68"/>
                  </a:lnTo>
                  <a:lnTo>
                    <a:pt x="315" y="67"/>
                  </a:lnTo>
                  <a:lnTo>
                    <a:pt x="316" y="65"/>
                  </a:lnTo>
                  <a:lnTo>
                    <a:pt x="316" y="64"/>
                  </a:lnTo>
                  <a:lnTo>
                    <a:pt x="317" y="63"/>
                  </a:lnTo>
                  <a:lnTo>
                    <a:pt x="317" y="63"/>
                  </a:lnTo>
                  <a:lnTo>
                    <a:pt x="318" y="63"/>
                  </a:lnTo>
                  <a:lnTo>
                    <a:pt x="319" y="63"/>
                  </a:lnTo>
                  <a:lnTo>
                    <a:pt x="320" y="64"/>
                  </a:lnTo>
                  <a:lnTo>
                    <a:pt x="321" y="64"/>
                  </a:lnTo>
                  <a:lnTo>
                    <a:pt x="322" y="64"/>
                  </a:lnTo>
                  <a:lnTo>
                    <a:pt x="323" y="64"/>
                  </a:lnTo>
                  <a:lnTo>
                    <a:pt x="323" y="65"/>
                  </a:lnTo>
                  <a:lnTo>
                    <a:pt x="323" y="65"/>
                  </a:lnTo>
                  <a:lnTo>
                    <a:pt x="324" y="66"/>
                  </a:lnTo>
                  <a:lnTo>
                    <a:pt x="324" y="66"/>
                  </a:lnTo>
                  <a:lnTo>
                    <a:pt x="325" y="66"/>
                  </a:lnTo>
                  <a:lnTo>
                    <a:pt x="328" y="66"/>
                  </a:lnTo>
                  <a:lnTo>
                    <a:pt x="331" y="67"/>
                  </a:lnTo>
                  <a:lnTo>
                    <a:pt x="336" y="67"/>
                  </a:lnTo>
                  <a:lnTo>
                    <a:pt x="337" y="68"/>
                  </a:lnTo>
                  <a:lnTo>
                    <a:pt x="339" y="68"/>
                  </a:lnTo>
                  <a:lnTo>
                    <a:pt x="340" y="70"/>
                  </a:lnTo>
                  <a:lnTo>
                    <a:pt x="341" y="70"/>
                  </a:lnTo>
                  <a:lnTo>
                    <a:pt x="341" y="70"/>
                  </a:lnTo>
                  <a:lnTo>
                    <a:pt x="342" y="68"/>
                  </a:lnTo>
                  <a:lnTo>
                    <a:pt x="343" y="68"/>
                  </a:lnTo>
                  <a:lnTo>
                    <a:pt x="344" y="68"/>
                  </a:lnTo>
                  <a:lnTo>
                    <a:pt x="346" y="68"/>
                  </a:lnTo>
                  <a:lnTo>
                    <a:pt x="353" y="71"/>
                  </a:lnTo>
                  <a:lnTo>
                    <a:pt x="354" y="70"/>
                  </a:lnTo>
                  <a:lnTo>
                    <a:pt x="358" y="67"/>
                  </a:lnTo>
                  <a:lnTo>
                    <a:pt x="360" y="65"/>
                  </a:lnTo>
                  <a:lnTo>
                    <a:pt x="361" y="64"/>
                  </a:lnTo>
                  <a:lnTo>
                    <a:pt x="361" y="63"/>
                  </a:lnTo>
                  <a:lnTo>
                    <a:pt x="362" y="62"/>
                  </a:lnTo>
                  <a:lnTo>
                    <a:pt x="362" y="62"/>
                  </a:lnTo>
                  <a:lnTo>
                    <a:pt x="363" y="61"/>
                  </a:lnTo>
                  <a:lnTo>
                    <a:pt x="364" y="61"/>
                  </a:lnTo>
                  <a:lnTo>
                    <a:pt x="365" y="60"/>
                  </a:lnTo>
                  <a:lnTo>
                    <a:pt x="366" y="58"/>
                  </a:lnTo>
                  <a:lnTo>
                    <a:pt x="366" y="58"/>
                  </a:lnTo>
                  <a:lnTo>
                    <a:pt x="368" y="58"/>
                  </a:lnTo>
                  <a:lnTo>
                    <a:pt x="368" y="59"/>
                  </a:lnTo>
                  <a:lnTo>
                    <a:pt x="369" y="61"/>
                  </a:lnTo>
                  <a:lnTo>
                    <a:pt x="369" y="61"/>
                  </a:lnTo>
                  <a:lnTo>
                    <a:pt x="368" y="62"/>
                  </a:lnTo>
                  <a:lnTo>
                    <a:pt x="368" y="62"/>
                  </a:lnTo>
                  <a:lnTo>
                    <a:pt x="367" y="65"/>
                  </a:lnTo>
                  <a:lnTo>
                    <a:pt x="366" y="66"/>
                  </a:lnTo>
                  <a:lnTo>
                    <a:pt x="365" y="67"/>
                  </a:lnTo>
                  <a:close/>
                  <a:moveTo>
                    <a:pt x="81" y="53"/>
                  </a:moveTo>
                  <a:lnTo>
                    <a:pt x="82" y="54"/>
                  </a:lnTo>
                  <a:lnTo>
                    <a:pt x="82" y="55"/>
                  </a:lnTo>
                  <a:lnTo>
                    <a:pt x="81" y="55"/>
                  </a:lnTo>
                  <a:lnTo>
                    <a:pt x="81" y="57"/>
                  </a:lnTo>
                  <a:lnTo>
                    <a:pt x="80" y="58"/>
                  </a:lnTo>
                  <a:lnTo>
                    <a:pt x="79" y="57"/>
                  </a:lnTo>
                  <a:lnTo>
                    <a:pt x="78" y="57"/>
                  </a:lnTo>
                  <a:lnTo>
                    <a:pt x="77" y="55"/>
                  </a:lnTo>
                  <a:lnTo>
                    <a:pt x="77" y="54"/>
                  </a:lnTo>
                  <a:lnTo>
                    <a:pt x="78" y="53"/>
                  </a:lnTo>
                  <a:lnTo>
                    <a:pt x="79" y="53"/>
                  </a:lnTo>
                  <a:lnTo>
                    <a:pt x="80" y="52"/>
                  </a:lnTo>
                  <a:lnTo>
                    <a:pt x="81" y="53"/>
                  </a:lnTo>
                  <a:close/>
                  <a:moveTo>
                    <a:pt x="400" y="70"/>
                  </a:moveTo>
                  <a:lnTo>
                    <a:pt x="401" y="71"/>
                  </a:lnTo>
                  <a:lnTo>
                    <a:pt x="402" y="71"/>
                  </a:lnTo>
                  <a:lnTo>
                    <a:pt x="402" y="70"/>
                  </a:lnTo>
                  <a:lnTo>
                    <a:pt x="402" y="68"/>
                  </a:lnTo>
                  <a:lnTo>
                    <a:pt x="403" y="67"/>
                  </a:lnTo>
                  <a:lnTo>
                    <a:pt x="404" y="66"/>
                  </a:lnTo>
                  <a:lnTo>
                    <a:pt x="406" y="66"/>
                  </a:lnTo>
                  <a:lnTo>
                    <a:pt x="406" y="65"/>
                  </a:lnTo>
                  <a:lnTo>
                    <a:pt x="406" y="64"/>
                  </a:lnTo>
                  <a:lnTo>
                    <a:pt x="406" y="63"/>
                  </a:lnTo>
                  <a:lnTo>
                    <a:pt x="407" y="62"/>
                  </a:lnTo>
                  <a:lnTo>
                    <a:pt x="409" y="60"/>
                  </a:lnTo>
                  <a:lnTo>
                    <a:pt x="411" y="60"/>
                  </a:lnTo>
                  <a:lnTo>
                    <a:pt x="412" y="60"/>
                  </a:lnTo>
                  <a:lnTo>
                    <a:pt x="413" y="60"/>
                  </a:lnTo>
                  <a:lnTo>
                    <a:pt x="412" y="61"/>
                  </a:lnTo>
                  <a:lnTo>
                    <a:pt x="413" y="62"/>
                  </a:lnTo>
                  <a:lnTo>
                    <a:pt x="413" y="66"/>
                  </a:lnTo>
                  <a:lnTo>
                    <a:pt x="412" y="66"/>
                  </a:lnTo>
                  <a:lnTo>
                    <a:pt x="410" y="68"/>
                  </a:lnTo>
                  <a:lnTo>
                    <a:pt x="408" y="70"/>
                  </a:lnTo>
                  <a:lnTo>
                    <a:pt x="408" y="70"/>
                  </a:lnTo>
                  <a:lnTo>
                    <a:pt x="407" y="71"/>
                  </a:lnTo>
                  <a:lnTo>
                    <a:pt x="407" y="72"/>
                  </a:lnTo>
                  <a:lnTo>
                    <a:pt x="409" y="73"/>
                  </a:lnTo>
                  <a:lnTo>
                    <a:pt x="412" y="74"/>
                  </a:lnTo>
                  <a:lnTo>
                    <a:pt x="412" y="75"/>
                  </a:lnTo>
                  <a:lnTo>
                    <a:pt x="413" y="76"/>
                  </a:lnTo>
                  <a:lnTo>
                    <a:pt x="413" y="77"/>
                  </a:lnTo>
                  <a:lnTo>
                    <a:pt x="413" y="77"/>
                  </a:lnTo>
                  <a:lnTo>
                    <a:pt x="414" y="78"/>
                  </a:lnTo>
                  <a:lnTo>
                    <a:pt x="415" y="78"/>
                  </a:lnTo>
                  <a:lnTo>
                    <a:pt x="415" y="79"/>
                  </a:lnTo>
                  <a:lnTo>
                    <a:pt x="411" y="77"/>
                  </a:lnTo>
                  <a:lnTo>
                    <a:pt x="410" y="77"/>
                  </a:lnTo>
                  <a:lnTo>
                    <a:pt x="408" y="76"/>
                  </a:lnTo>
                  <a:lnTo>
                    <a:pt x="407" y="76"/>
                  </a:lnTo>
                  <a:lnTo>
                    <a:pt x="406" y="76"/>
                  </a:lnTo>
                  <a:lnTo>
                    <a:pt x="403" y="75"/>
                  </a:lnTo>
                  <a:lnTo>
                    <a:pt x="402" y="76"/>
                  </a:lnTo>
                  <a:lnTo>
                    <a:pt x="402" y="77"/>
                  </a:lnTo>
                  <a:lnTo>
                    <a:pt x="402" y="78"/>
                  </a:lnTo>
                  <a:lnTo>
                    <a:pt x="402" y="79"/>
                  </a:lnTo>
                  <a:lnTo>
                    <a:pt x="402" y="80"/>
                  </a:lnTo>
                  <a:lnTo>
                    <a:pt x="402" y="81"/>
                  </a:lnTo>
                  <a:lnTo>
                    <a:pt x="403" y="85"/>
                  </a:lnTo>
                  <a:lnTo>
                    <a:pt x="404" y="88"/>
                  </a:lnTo>
                  <a:lnTo>
                    <a:pt x="407" y="92"/>
                  </a:lnTo>
                  <a:lnTo>
                    <a:pt x="408" y="93"/>
                  </a:lnTo>
                  <a:lnTo>
                    <a:pt x="409" y="94"/>
                  </a:lnTo>
                  <a:lnTo>
                    <a:pt x="408" y="94"/>
                  </a:lnTo>
                  <a:lnTo>
                    <a:pt x="407" y="93"/>
                  </a:lnTo>
                  <a:lnTo>
                    <a:pt x="404" y="91"/>
                  </a:lnTo>
                  <a:lnTo>
                    <a:pt x="403" y="91"/>
                  </a:lnTo>
                  <a:lnTo>
                    <a:pt x="402" y="88"/>
                  </a:lnTo>
                  <a:lnTo>
                    <a:pt x="402" y="87"/>
                  </a:lnTo>
                  <a:lnTo>
                    <a:pt x="400" y="86"/>
                  </a:lnTo>
                  <a:lnTo>
                    <a:pt x="400" y="85"/>
                  </a:lnTo>
                  <a:lnTo>
                    <a:pt x="399" y="84"/>
                  </a:lnTo>
                  <a:lnTo>
                    <a:pt x="400" y="83"/>
                  </a:lnTo>
                  <a:lnTo>
                    <a:pt x="400" y="81"/>
                  </a:lnTo>
                  <a:lnTo>
                    <a:pt x="400" y="80"/>
                  </a:lnTo>
                  <a:lnTo>
                    <a:pt x="400" y="78"/>
                  </a:lnTo>
                  <a:lnTo>
                    <a:pt x="399" y="77"/>
                  </a:lnTo>
                  <a:lnTo>
                    <a:pt x="399" y="77"/>
                  </a:lnTo>
                  <a:lnTo>
                    <a:pt x="398" y="75"/>
                  </a:lnTo>
                  <a:lnTo>
                    <a:pt x="398" y="74"/>
                  </a:lnTo>
                  <a:lnTo>
                    <a:pt x="398" y="73"/>
                  </a:lnTo>
                  <a:lnTo>
                    <a:pt x="398" y="72"/>
                  </a:lnTo>
                  <a:lnTo>
                    <a:pt x="399" y="71"/>
                  </a:lnTo>
                  <a:lnTo>
                    <a:pt x="399" y="70"/>
                  </a:lnTo>
                  <a:lnTo>
                    <a:pt x="398" y="68"/>
                  </a:lnTo>
                  <a:lnTo>
                    <a:pt x="396" y="66"/>
                  </a:lnTo>
                  <a:lnTo>
                    <a:pt x="396" y="64"/>
                  </a:lnTo>
                  <a:lnTo>
                    <a:pt x="398" y="61"/>
                  </a:lnTo>
                  <a:lnTo>
                    <a:pt x="398" y="60"/>
                  </a:lnTo>
                  <a:lnTo>
                    <a:pt x="398" y="59"/>
                  </a:lnTo>
                  <a:lnTo>
                    <a:pt x="398" y="58"/>
                  </a:lnTo>
                  <a:lnTo>
                    <a:pt x="399" y="56"/>
                  </a:lnTo>
                  <a:lnTo>
                    <a:pt x="400" y="54"/>
                  </a:lnTo>
                  <a:lnTo>
                    <a:pt x="402" y="52"/>
                  </a:lnTo>
                  <a:lnTo>
                    <a:pt x="403" y="52"/>
                  </a:lnTo>
                  <a:lnTo>
                    <a:pt x="403" y="51"/>
                  </a:lnTo>
                  <a:lnTo>
                    <a:pt x="403" y="52"/>
                  </a:lnTo>
                  <a:lnTo>
                    <a:pt x="403" y="52"/>
                  </a:lnTo>
                  <a:lnTo>
                    <a:pt x="402" y="55"/>
                  </a:lnTo>
                  <a:lnTo>
                    <a:pt x="402" y="55"/>
                  </a:lnTo>
                  <a:lnTo>
                    <a:pt x="402" y="56"/>
                  </a:lnTo>
                  <a:lnTo>
                    <a:pt x="402" y="57"/>
                  </a:lnTo>
                  <a:lnTo>
                    <a:pt x="403" y="58"/>
                  </a:lnTo>
                  <a:lnTo>
                    <a:pt x="403" y="60"/>
                  </a:lnTo>
                  <a:lnTo>
                    <a:pt x="403" y="61"/>
                  </a:lnTo>
                  <a:lnTo>
                    <a:pt x="403" y="63"/>
                  </a:lnTo>
                  <a:lnTo>
                    <a:pt x="403" y="63"/>
                  </a:lnTo>
                  <a:lnTo>
                    <a:pt x="402" y="65"/>
                  </a:lnTo>
                  <a:lnTo>
                    <a:pt x="399" y="67"/>
                  </a:lnTo>
                  <a:lnTo>
                    <a:pt x="399" y="68"/>
                  </a:lnTo>
                  <a:lnTo>
                    <a:pt x="399" y="68"/>
                  </a:lnTo>
                  <a:lnTo>
                    <a:pt x="399" y="70"/>
                  </a:lnTo>
                  <a:lnTo>
                    <a:pt x="400" y="70"/>
                  </a:lnTo>
                  <a:close/>
                  <a:moveTo>
                    <a:pt x="28" y="53"/>
                  </a:moveTo>
                  <a:lnTo>
                    <a:pt x="28" y="53"/>
                  </a:lnTo>
                  <a:lnTo>
                    <a:pt x="26" y="52"/>
                  </a:lnTo>
                  <a:lnTo>
                    <a:pt x="25" y="51"/>
                  </a:lnTo>
                  <a:lnTo>
                    <a:pt x="26" y="51"/>
                  </a:lnTo>
                  <a:lnTo>
                    <a:pt x="27" y="51"/>
                  </a:lnTo>
                  <a:lnTo>
                    <a:pt x="27" y="51"/>
                  </a:lnTo>
                  <a:lnTo>
                    <a:pt x="28" y="52"/>
                  </a:lnTo>
                  <a:lnTo>
                    <a:pt x="28" y="53"/>
                  </a:lnTo>
                  <a:close/>
                  <a:moveTo>
                    <a:pt x="409" y="53"/>
                  </a:moveTo>
                  <a:lnTo>
                    <a:pt x="408" y="53"/>
                  </a:lnTo>
                  <a:lnTo>
                    <a:pt x="407" y="53"/>
                  </a:lnTo>
                  <a:lnTo>
                    <a:pt x="407" y="50"/>
                  </a:lnTo>
                  <a:lnTo>
                    <a:pt x="408" y="48"/>
                  </a:lnTo>
                  <a:lnTo>
                    <a:pt x="409" y="46"/>
                  </a:lnTo>
                  <a:lnTo>
                    <a:pt x="411" y="46"/>
                  </a:lnTo>
                  <a:lnTo>
                    <a:pt x="411" y="46"/>
                  </a:lnTo>
                  <a:lnTo>
                    <a:pt x="412" y="47"/>
                  </a:lnTo>
                  <a:lnTo>
                    <a:pt x="411" y="51"/>
                  </a:lnTo>
                  <a:lnTo>
                    <a:pt x="411" y="53"/>
                  </a:lnTo>
                  <a:lnTo>
                    <a:pt x="409" y="53"/>
                  </a:lnTo>
                  <a:close/>
                  <a:moveTo>
                    <a:pt x="372" y="45"/>
                  </a:moveTo>
                  <a:lnTo>
                    <a:pt x="372" y="45"/>
                  </a:lnTo>
                  <a:lnTo>
                    <a:pt x="371" y="44"/>
                  </a:lnTo>
                  <a:lnTo>
                    <a:pt x="372" y="43"/>
                  </a:lnTo>
                  <a:lnTo>
                    <a:pt x="372" y="43"/>
                  </a:lnTo>
                  <a:lnTo>
                    <a:pt x="372" y="44"/>
                  </a:lnTo>
                  <a:lnTo>
                    <a:pt x="372" y="44"/>
                  </a:lnTo>
                  <a:lnTo>
                    <a:pt x="372" y="45"/>
                  </a:lnTo>
                  <a:close/>
                  <a:moveTo>
                    <a:pt x="16" y="49"/>
                  </a:moveTo>
                  <a:lnTo>
                    <a:pt x="16" y="49"/>
                  </a:lnTo>
                  <a:lnTo>
                    <a:pt x="15" y="49"/>
                  </a:lnTo>
                  <a:lnTo>
                    <a:pt x="14" y="48"/>
                  </a:lnTo>
                  <a:lnTo>
                    <a:pt x="11" y="46"/>
                  </a:lnTo>
                  <a:lnTo>
                    <a:pt x="10" y="46"/>
                  </a:lnTo>
                  <a:lnTo>
                    <a:pt x="9" y="45"/>
                  </a:lnTo>
                  <a:lnTo>
                    <a:pt x="8" y="45"/>
                  </a:lnTo>
                  <a:lnTo>
                    <a:pt x="8" y="44"/>
                  </a:lnTo>
                  <a:lnTo>
                    <a:pt x="7" y="43"/>
                  </a:lnTo>
                  <a:lnTo>
                    <a:pt x="8" y="42"/>
                  </a:lnTo>
                  <a:lnTo>
                    <a:pt x="8" y="42"/>
                  </a:lnTo>
                  <a:lnTo>
                    <a:pt x="9" y="42"/>
                  </a:lnTo>
                  <a:lnTo>
                    <a:pt x="11" y="43"/>
                  </a:lnTo>
                  <a:lnTo>
                    <a:pt x="12" y="44"/>
                  </a:lnTo>
                  <a:lnTo>
                    <a:pt x="12" y="44"/>
                  </a:lnTo>
                  <a:lnTo>
                    <a:pt x="13" y="45"/>
                  </a:lnTo>
                  <a:lnTo>
                    <a:pt x="16" y="47"/>
                  </a:lnTo>
                  <a:lnTo>
                    <a:pt x="16" y="48"/>
                  </a:lnTo>
                  <a:lnTo>
                    <a:pt x="16" y="48"/>
                  </a:lnTo>
                  <a:lnTo>
                    <a:pt x="16" y="49"/>
                  </a:lnTo>
                  <a:close/>
                  <a:moveTo>
                    <a:pt x="169" y="42"/>
                  </a:moveTo>
                  <a:lnTo>
                    <a:pt x="169" y="42"/>
                  </a:lnTo>
                  <a:lnTo>
                    <a:pt x="168" y="42"/>
                  </a:lnTo>
                  <a:lnTo>
                    <a:pt x="169" y="40"/>
                  </a:lnTo>
                  <a:lnTo>
                    <a:pt x="169" y="40"/>
                  </a:lnTo>
                  <a:lnTo>
                    <a:pt x="169" y="42"/>
                  </a:lnTo>
                  <a:close/>
                  <a:moveTo>
                    <a:pt x="131" y="42"/>
                  </a:moveTo>
                  <a:lnTo>
                    <a:pt x="130" y="42"/>
                  </a:lnTo>
                  <a:lnTo>
                    <a:pt x="130" y="42"/>
                  </a:lnTo>
                  <a:lnTo>
                    <a:pt x="130" y="41"/>
                  </a:lnTo>
                  <a:lnTo>
                    <a:pt x="130" y="41"/>
                  </a:lnTo>
                  <a:lnTo>
                    <a:pt x="130" y="40"/>
                  </a:lnTo>
                  <a:lnTo>
                    <a:pt x="130" y="40"/>
                  </a:lnTo>
                  <a:lnTo>
                    <a:pt x="130" y="40"/>
                  </a:lnTo>
                  <a:lnTo>
                    <a:pt x="131" y="40"/>
                  </a:lnTo>
                  <a:lnTo>
                    <a:pt x="131" y="40"/>
                  </a:lnTo>
                  <a:lnTo>
                    <a:pt x="132" y="41"/>
                  </a:lnTo>
                  <a:lnTo>
                    <a:pt x="132" y="41"/>
                  </a:lnTo>
                  <a:lnTo>
                    <a:pt x="131" y="42"/>
                  </a:lnTo>
                  <a:lnTo>
                    <a:pt x="131" y="42"/>
                  </a:lnTo>
                  <a:close/>
                  <a:moveTo>
                    <a:pt x="137" y="38"/>
                  </a:moveTo>
                  <a:lnTo>
                    <a:pt x="137" y="39"/>
                  </a:lnTo>
                  <a:lnTo>
                    <a:pt x="136" y="39"/>
                  </a:lnTo>
                  <a:lnTo>
                    <a:pt x="136" y="38"/>
                  </a:lnTo>
                  <a:lnTo>
                    <a:pt x="136" y="37"/>
                  </a:lnTo>
                  <a:lnTo>
                    <a:pt x="137" y="37"/>
                  </a:lnTo>
                  <a:lnTo>
                    <a:pt x="137" y="38"/>
                  </a:lnTo>
                  <a:close/>
                  <a:moveTo>
                    <a:pt x="276" y="37"/>
                  </a:moveTo>
                  <a:lnTo>
                    <a:pt x="276" y="37"/>
                  </a:lnTo>
                  <a:lnTo>
                    <a:pt x="275" y="36"/>
                  </a:lnTo>
                  <a:lnTo>
                    <a:pt x="275" y="35"/>
                  </a:lnTo>
                  <a:lnTo>
                    <a:pt x="275" y="35"/>
                  </a:lnTo>
                  <a:lnTo>
                    <a:pt x="276" y="35"/>
                  </a:lnTo>
                  <a:lnTo>
                    <a:pt x="277" y="35"/>
                  </a:lnTo>
                  <a:lnTo>
                    <a:pt x="276" y="37"/>
                  </a:lnTo>
                  <a:close/>
                  <a:moveTo>
                    <a:pt x="374" y="35"/>
                  </a:moveTo>
                  <a:lnTo>
                    <a:pt x="374" y="35"/>
                  </a:lnTo>
                  <a:lnTo>
                    <a:pt x="373" y="34"/>
                  </a:lnTo>
                  <a:lnTo>
                    <a:pt x="373" y="32"/>
                  </a:lnTo>
                  <a:lnTo>
                    <a:pt x="373" y="31"/>
                  </a:lnTo>
                  <a:lnTo>
                    <a:pt x="372" y="31"/>
                  </a:lnTo>
                  <a:lnTo>
                    <a:pt x="372" y="30"/>
                  </a:lnTo>
                  <a:lnTo>
                    <a:pt x="372" y="30"/>
                  </a:lnTo>
                  <a:lnTo>
                    <a:pt x="373" y="30"/>
                  </a:lnTo>
                  <a:lnTo>
                    <a:pt x="374" y="32"/>
                  </a:lnTo>
                  <a:lnTo>
                    <a:pt x="374" y="34"/>
                  </a:lnTo>
                  <a:lnTo>
                    <a:pt x="374" y="35"/>
                  </a:lnTo>
                  <a:close/>
                  <a:moveTo>
                    <a:pt x="389" y="29"/>
                  </a:moveTo>
                  <a:lnTo>
                    <a:pt x="388" y="29"/>
                  </a:lnTo>
                  <a:lnTo>
                    <a:pt x="388" y="29"/>
                  </a:lnTo>
                  <a:lnTo>
                    <a:pt x="388" y="28"/>
                  </a:lnTo>
                  <a:lnTo>
                    <a:pt x="388" y="28"/>
                  </a:lnTo>
                  <a:lnTo>
                    <a:pt x="388" y="28"/>
                  </a:lnTo>
                  <a:lnTo>
                    <a:pt x="389" y="28"/>
                  </a:lnTo>
                  <a:lnTo>
                    <a:pt x="389" y="29"/>
                  </a:lnTo>
                  <a:lnTo>
                    <a:pt x="389" y="29"/>
                  </a:lnTo>
                  <a:close/>
                  <a:moveTo>
                    <a:pt x="387" y="28"/>
                  </a:moveTo>
                  <a:lnTo>
                    <a:pt x="387" y="28"/>
                  </a:lnTo>
                  <a:lnTo>
                    <a:pt x="386" y="27"/>
                  </a:lnTo>
                  <a:lnTo>
                    <a:pt x="386" y="25"/>
                  </a:lnTo>
                  <a:lnTo>
                    <a:pt x="386" y="26"/>
                  </a:lnTo>
                  <a:lnTo>
                    <a:pt x="387" y="27"/>
                  </a:lnTo>
                  <a:lnTo>
                    <a:pt x="387" y="28"/>
                  </a:lnTo>
                  <a:close/>
                  <a:moveTo>
                    <a:pt x="278" y="23"/>
                  </a:moveTo>
                  <a:lnTo>
                    <a:pt x="279" y="25"/>
                  </a:lnTo>
                  <a:lnTo>
                    <a:pt x="279" y="25"/>
                  </a:lnTo>
                  <a:lnTo>
                    <a:pt x="277" y="26"/>
                  </a:lnTo>
                  <a:lnTo>
                    <a:pt x="275" y="24"/>
                  </a:lnTo>
                  <a:lnTo>
                    <a:pt x="276" y="24"/>
                  </a:lnTo>
                  <a:lnTo>
                    <a:pt x="277" y="24"/>
                  </a:lnTo>
                  <a:lnTo>
                    <a:pt x="278" y="23"/>
                  </a:lnTo>
                  <a:close/>
                  <a:moveTo>
                    <a:pt x="162" y="30"/>
                  </a:moveTo>
                  <a:lnTo>
                    <a:pt x="160" y="31"/>
                  </a:lnTo>
                  <a:lnTo>
                    <a:pt x="158" y="30"/>
                  </a:lnTo>
                  <a:lnTo>
                    <a:pt x="160" y="29"/>
                  </a:lnTo>
                  <a:lnTo>
                    <a:pt x="161" y="29"/>
                  </a:lnTo>
                  <a:lnTo>
                    <a:pt x="161" y="29"/>
                  </a:lnTo>
                  <a:lnTo>
                    <a:pt x="161" y="28"/>
                  </a:lnTo>
                  <a:lnTo>
                    <a:pt x="158" y="28"/>
                  </a:lnTo>
                  <a:lnTo>
                    <a:pt x="158" y="27"/>
                  </a:lnTo>
                  <a:lnTo>
                    <a:pt x="157" y="26"/>
                  </a:lnTo>
                  <a:lnTo>
                    <a:pt x="157" y="25"/>
                  </a:lnTo>
                  <a:lnTo>
                    <a:pt x="160" y="23"/>
                  </a:lnTo>
                  <a:lnTo>
                    <a:pt x="161" y="23"/>
                  </a:lnTo>
                  <a:lnTo>
                    <a:pt x="161" y="24"/>
                  </a:lnTo>
                  <a:lnTo>
                    <a:pt x="163" y="26"/>
                  </a:lnTo>
                  <a:lnTo>
                    <a:pt x="163" y="28"/>
                  </a:lnTo>
                  <a:lnTo>
                    <a:pt x="163" y="28"/>
                  </a:lnTo>
                  <a:lnTo>
                    <a:pt x="162" y="30"/>
                  </a:lnTo>
                  <a:close/>
                  <a:moveTo>
                    <a:pt x="262" y="21"/>
                  </a:moveTo>
                  <a:lnTo>
                    <a:pt x="262" y="21"/>
                  </a:lnTo>
                  <a:lnTo>
                    <a:pt x="263" y="21"/>
                  </a:lnTo>
                  <a:lnTo>
                    <a:pt x="263" y="21"/>
                  </a:lnTo>
                  <a:lnTo>
                    <a:pt x="266" y="21"/>
                  </a:lnTo>
                  <a:lnTo>
                    <a:pt x="269" y="21"/>
                  </a:lnTo>
                  <a:lnTo>
                    <a:pt x="271" y="22"/>
                  </a:lnTo>
                  <a:lnTo>
                    <a:pt x="273" y="23"/>
                  </a:lnTo>
                  <a:lnTo>
                    <a:pt x="274" y="24"/>
                  </a:lnTo>
                  <a:lnTo>
                    <a:pt x="275" y="24"/>
                  </a:lnTo>
                  <a:lnTo>
                    <a:pt x="275" y="24"/>
                  </a:lnTo>
                  <a:lnTo>
                    <a:pt x="274" y="24"/>
                  </a:lnTo>
                  <a:lnTo>
                    <a:pt x="274" y="25"/>
                  </a:lnTo>
                  <a:lnTo>
                    <a:pt x="275" y="26"/>
                  </a:lnTo>
                  <a:lnTo>
                    <a:pt x="275" y="27"/>
                  </a:lnTo>
                  <a:lnTo>
                    <a:pt x="276" y="28"/>
                  </a:lnTo>
                  <a:lnTo>
                    <a:pt x="277" y="29"/>
                  </a:lnTo>
                  <a:lnTo>
                    <a:pt x="277" y="29"/>
                  </a:lnTo>
                  <a:lnTo>
                    <a:pt x="277" y="30"/>
                  </a:lnTo>
                  <a:lnTo>
                    <a:pt x="278" y="30"/>
                  </a:lnTo>
                  <a:lnTo>
                    <a:pt x="277" y="31"/>
                  </a:lnTo>
                  <a:lnTo>
                    <a:pt x="276" y="31"/>
                  </a:lnTo>
                  <a:lnTo>
                    <a:pt x="275" y="30"/>
                  </a:lnTo>
                  <a:lnTo>
                    <a:pt x="274" y="30"/>
                  </a:lnTo>
                  <a:lnTo>
                    <a:pt x="274" y="30"/>
                  </a:lnTo>
                  <a:lnTo>
                    <a:pt x="274" y="31"/>
                  </a:lnTo>
                  <a:lnTo>
                    <a:pt x="272" y="31"/>
                  </a:lnTo>
                  <a:lnTo>
                    <a:pt x="270" y="31"/>
                  </a:lnTo>
                  <a:lnTo>
                    <a:pt x="269" y="31"/>
                  </a:lnTo>
                  <a:lnTo>
                    <a:pt x="270" y="31"/>
                  </a:lnTo>
                  <a:lnTo>
                    <a:pt x="270" y="31"/>
                  </a:lnTo>
                  <a:lnTo>
                    <a:pt x="273" y="35"/>
                  </a:lnTo>
                  <a:lnTo>
                    <a:pt x="273" y="35"/>
                  </a:lnTo>
                  <a:lnTo>
                    <a:pt x="272" y="37"/>
                  </a:lnTo>
                  <a:lnTo>
                    <a:pt x="273" y="38"/>
                  </a:lnTo>
                  <a:lnTo>
                    <a:pt x="274" y="38"/>
                  </a:lnTo>
                  <a:lnTo>
                    <a:pt x="275" y="39"/>
                  </a:lnTo>
                  <a:lnTo>
                    <a:pt x="275" y="39"/>
                  </a:lnTo>
                  <a:lnTo>
                    <a:pt x="276" y="39"/>
                  </a:lnTo>
                  <a:lnTo>
                    <a:pt x="276" y="40"/>
                  </a:lnTo>
                  <a:lnTo>
                    <a:pt x="276" y="41"/>
                  </a:lnTo>
                  <a:lnTo>
                    <a:pt x="275" y="41"/>
                  </a:lnTo>
                  <a:lnTo>
                    <a:pt x="276" y="42"/>
                  </a:lnTo>
                  <a:lnTo>
                    <a:pt x="277" y="42"/>
                  </a:lnTo>
                  <a:lnTo>
                    <a:pt x="277" y="42"/>
                  </a:lnTo>
                  <a:lnTo>
                    <a:pt x="276" y="43"/>
                  </a:lnTo>
                  <a:lnTo>
                    <a:pt x="277" y="43"/>
                  </a:lnTo>
                  <a:lnTo>
                    <a:pt x="278" y="43"/>
                  </a:lnTo>
                  <a:lnTo>
                    <a:pt x="278" y="44"/>
                  </a:lnTo>
                  <a:lnTo>
                    <a:pt x="278" y="45"/>
                  </a:lnTo>
                  <a:lnTo>
                    <a:pt x="279" y="47"/>
                  </a:lnTo>
                  <a:lnTo>
                    <a:pt x="281" y="49"/>
                  </a:lnTo>
                  <a:lnTo>
                    <a:pt x="282" y="50"/>
                  </a:lnTo>
                  <a:lnTo>
                    <a:pt x="282" y="50"/>
                  </a:lnTo>
                  <a:lnTo>
                    <a:pt x="281" y="51"/>
                  </a:lnTo>
                  <a:lnTo>
                    <a:pt x="280" y="52"/>
                  </a:lnTo>
                  <a:lnTo>
                    <a:pt x="280" y="53"/>
                  </a:lnTo>
                  <a:lnTo>
                    <a:pt x="279" y="53"/>
                  </a:lnTo>
                  <a:lnTo>
                    <a:pt x="278" y="54"/>
                  </a:lnTo>
                  <a:lnTo>
                    <a:pt x="279" y="54"/>
                  </a:lnTo>
                  <a:lnTo>
                    <a:pt x="279" y="54"/>
                  </a:lnTo>
                  <a:lnTo>
                    <a:pt x="280" y="56"/>
                  </a:lnTo>
                  <a:lnTo>
                    <a:pt x="282" y="58"/>
                  </a:lnTo>
                  <a:lnTo>
                    <a:pt x="283" y="59"/>
                  </a:lnTo>
                  <a:lnTo>
                    <a:pt x="287" y="62"/>
                  </a:lnTo>
                  <a:lnTo>
                    <a:pt x="289" y="63"/>
                  </a:lnTo>
                  <a:lnTo>
                    <a:pt x="291" y="66"/>
                  </a:lnTo>
                  <a:lnTo>
                    <a:pt x="293" y="67"/>
                  </a:lnTo>
                  <a:lnTo>
                    <a:pt x="293" y="68"/>
                  </a:lnTo>
                  <a:lnTo>
                    <a:pt x="292" y="70"/>
                  </a:lnTo>
                  <a:lnTo>
                    <a:pt x="290" y="71"/>
                  </a:lnTo>
                  <a:lnTo>
                    <a:pt x="288" y="71"/>
                  </a:lnTo>
                  <a:lnTo>
                    <a:pt x="285" y="70"/>
                  </a:lnTo>
                  <a:lnTo>
                    <a:pt x="284" y="70"/>
                  </a:lnTo>
                  <a:lnTo>
                    <a:pt x="282" y="68"/>
                  </a:lnTo>
                  <a:lnTo>
                    <a:pt x="281" y="67"/>
                  </a:lnTo>
                  <a:lnTo>
                    <a:pt x="280" y="66"/>
                  </a:lnTo>
                  <a:lnTo>
                    <a:pt x="281" y="67"/>
                  </a:lnTo>
                  <a:lnTo>
                    <a:pt x="281" y="68"/>
                  </a:lnTo>
                  <a:lnTo>
                    <a:pt x="281" y="70"/>
                  </a:lnTo>
                  <a:lnTo>
                    <a:pt x="280" y="71"/>
                  </a:lnTo>
                  <a:lnTo>
                    <a:pt x="279" y="71"/>
                  </a:lnTo>
                  <a:lnTo>
                    <a:pt x="279" y="72"/>
                  </a:lnTo>
                  <a:lnTo>
                    <a:pt x="278" y="72"/>
                  </a:lnTo>
                  <a:lnTo>
                    <a:pt x="276" y="77"/>
                  </a:lnTo>
                  <a:lnTo>
                    <a:pt x="276" y="79"/>
                  </a:lnTo>
                  <a:lnTo>
                    <a:pt x="275" y="85"/>
                  </a:lnTo>
                  <a:lnTo>
                    <a:pt x="275" y="86"/>
                  </a:lnTo>
                  <a:lnTo>
                    <a:pt x="276" y="89"/>
                  </a:lnTo>
                  <a:lnTo>
                    <a:pt x="276" y="91"/>
                  </a:lnTo>
                  <a:lnTo>
                    <a:pt x="276" y="92"/>
                  </a:lnTo>
                  <a:lnTo>
                    <a:pt x="276" y="92"/>
                  </a:lnTo>
                  <a:lnTo>
                    <a:pt x="275" y="93"/>
                  </a:lnTo>
                  <a:lnTo>
                    <a:pt x="274" y="94"/>
                  </a:lnTo>
                  <a:lnTo>
                    <a:pt x="272" y="94"/>
                  </a:lnTo>
                  <a:lnTo>
                    <a:pt x="271" y="95"/>
                  </a:lnTo>
                  <a:lnTo>
                    <a:pt x="270" y="97"/>
                  </a:lnTo>
                  <a:lnTo>
                    <a:pt x="269" y="98"/>
                  </a:lnTo>
                  <a:lnTo>
                    <a:pt x="268" y="98"/>
                  </a:lnTo>
                  <a:lnTo>
                    <a:pt x="267" y="98"/>
                  </a:lnTo>
                  <a:lnTo>
                    <a:pt x="267" y="98"/>
                  </a:lnTo>
                  <a:lnTo>
                    <a:pt x="266" y="97"/>
                  </a:lnTo>
                  <a:lnTo>
                    <a:pt x="266" y="96"/>
                  </a:lnTo>
                  <a:lnTo>
                    <a:pt x="266" y="97"/>
                  </a:lnTo>
                  <a:lnTo>
                    <a:pt x="266" y="97"/>
                  </a:lnTo>
                  <a:lnTo>
                    <a:pt x="266" y="98"/>
                  </a:lnTo>
                  <a:lnTo>
                    <a:pt x="267" y="99"/>
                  </a:lnTo>
                  <a:lnTo>
                    <a:pt x="266" y="100"/>
                  </a:lnTo>
                  <a:lnTo>
                    <a:pt x="266" y="100"/>
                  </a:lnTo>
                  <a:lnTo>
                    <a:pt x="264" y="101"/>
                  </a:lnTo>
                  <a:lnTo>
                    <a:pt x="263" y="102"/>
                  </a:lnTo>
                  <a:lnTo>
                    <a:pt x="263" y="103"/>
                  </a:lnTo>
                  <a:lnTo>
                    <a:pt x="262" y="103"/>
                  </a:lnTo>
                  <a:lnTo>
                    <a:pt x="262" y="105"/>
                  </a:lnTo>
                  <a:lnTo>
                    <a:pt x="260" y="106"/>
                  </a:lnTo>
                  <a:lnTo>
                    <a:pt x="260" y="106"/>
                  </a:lnTo>
                  <a:lnTo>
                    <a:pt x="259" y="107"/>
                  </a:lnTo>
                  <a:lnTo>
                    <a:pt x="260" y="107"/>
                  </a:lnTo>
                  <a:lnTo>
                    <a:pt x="261" y="107"/>
                  </a:lnTo>
                  <a:lnTo>
                    <a:pt x="261" y="108"/>
                  </a:lnTo>
                  <a:lnTo>
                    <a:pt x="262" y="109"/>
                  </a:lnTo>
                  <a:lnTo>
                    <a:pt x="261" y="111"/>
                  </a:lnTo>
                  <a:lnTo>
                    <a:pt x="260" y="112"/>
                  </a:lnTo>
                  <a:lnTo>
                    <a:pt x="260" y="112"/>
                  </a:lnTo>
                  <a:lnTo>
                    <a:pt x="261" y="112"/>
                  </a:lnTo>
                  <a:lnTo>
                    <a:pt x="262" y="113"/>
                  </a:lnTo>
                  <a:lnTo>
                    <a:pt x="263" y="114"/>
                  </a:lnTo>
                  <a:lnTo>
                    <a:pt x="263" y="115"/>
                  </a:lnTo>
                  <a:lnTo>
                    <a:pt x="262" y="117"/>
                  </a:lnTo>
                  <a:lnTo>
                    <a:pt x="261" y="117"/>
                  </a:lnTo>
                  <a:lnTo>
                    <a:pt x="261" y="117"/>
                  </a:lnTo>
                  <a:lnTo>
                    <a:pt x="260" y="117"/>
                  </a:lnTo>
                  <a:lnTo>
                    <a:pt x="260" y="117"/>
                  </a:lnTo>
                  <a:lnTo>
                    <a:pt x="260" y="118"/>
                  </a:lnTo>
                  <a:lnTo>
                    <a:pt x="260" y="118"/>
                  </a:lnTo>
                  <a:lnTo>
                    <a:pt x="260" y="119"/>
                  </a:lnTo>
                  <a:lnTo>
                    <a:pt x="260" y="121"/>
                  </a:lnTo>
                  <a:lnTo>
                    <a:pt x="260" y="122"/>
                  </a:lnTo>
                  <a:lnTo>
                    <a:pt x="259" y="123"/>
                  </a:lnTo>
                  <a:lnTo>
                    <a:pt x="258" y="123"/>
                  </a:lnTo>
                  <a:lnTo>
                    <a:pt x="258" y="122"/>
                  </a:lnTo>
                  <a:lnTo>
                    <a:pt x="258" y="123"/>
                  </a:lnTo>
                  <a:lnTo>
                    <a:pt x="258" y="124"/>
                  </a:lnTo>
                  <a:lnTo>
                    <a:pt x="259" y="125"/>
                  </a:lnTo>
                  <a:lnTo>
                    <a:pt x="258" y="125"/>
                  </a:lnTo>
                  <a:lnTo>
                    <a:pt x="258" y="126"/>
                  </a:lnTo>
                  <a:lnTo>
                    <a:pt x="257" y="126"/>
                  </a:lnTo>
                  <a:lnTo>
                    <a:pt x="256" y="128"/>
                  </a:lnTo>
                  <a:lnTo>
                    <a:pt x="256" y="129"/>
                  </a:lnTo>
                  <a:lnTo>
                    <a:pt x="255" y="130"/>
                  </a:lnTo>
                  <a:lnTo>
                    <a:pt x="255" y="131"/>
                  </a:lnTo>
                  <a:lnTo>
                    <a:pt x="246" y="136"/>
                  </a:lnTo>
                  <a:lnTo>
                    <a:pt x="240" y="140"/>
                  </a:lnTo>
                  <a:lnTo>
                    <a:pt x="239" y="140"/>
                  </a:lnTo>
                  <a:lnTo>
                    <a:pt x="239" y="138"/>
                  </a:lnTo>
                  <a:lnTo>
                    <a:pt x="239" y="133"/>
                  </a:lnTo>
                  <a:lnTo>
                    <a:pt x="238" y="130"/>
                  </a:lnTo>
                  <a:lnTo>
                    <a:pt x="238" y="128"/>
                  </a:lnTo>
                  <a:lnTo>
                    <a:pt x="237" y="130"/>
                  </a:lnTo>
                  <a:lnTo>
                    <a:pt x="236" y="130"/>
                  </a:lnTo>
                  <a:lnTo>
                    <a:pt x="236" y="129"/>
                  </a:lnTo>
                  <a:lnTo>
                    <a:pt x="235" y="129"/>
                  </a:lnTo>
                  <a:lnTo>
                    <a:pt x="235" y="128"/>
                  </a:lnTo>
                  <a:lnTo>
                    <a:pt x="236" y="126"/>
                  </a:lnTo>
                  <a:lnTo>
                    <a:pt x="235" y="127"/>
                  </a:lnTo>
                  <a:lnTo>
                    <a:pt x="235" y="128"/>
                  </a:lnTo>
                  <a:lnTo>
                    <a:pt x="234" y="128"/>
                  </a:lnTo>
                  <a:lnTo>
                    <a:pt x="233" y="128"/>
                  </a:lnTo>
                  <a:lnTo>
                    <a:pt x="233" y="127"/>
                  </a:lnTo>
                  <a:lnTo>
                    <a:pt x="233" y="127"/>
                  </a:lnTo>
                  <a:lnTo>
                    <a:pt x="231" y="129"/>
                  </a:lnTo>
                  <a:lnTo>
                    <a:pt x="228" y="129"/>
                  </a:lnTo>
                  <a:lnTo>
                    <a:pt x="227" y="129"/>
                  </a:lnTo>
                  <a:lnTo>
                    <a:pt x="226" y="129"/>
                  </a:lnTo>
                  <a:lnTo>
                    <a:pt x="226" y="128"/>
                  </a:lnTo>
                  <a:lnTo>
                    <a:pt x="226" y="127"/>
                  </a:lnTo>
                  <a:lnTo>
                    <a:pt x="226" y="126"/>
                  </a:lnTo>
                  <a:lnTo>
                    <a:pt x="226" y="126"/>
                  </a:lnTo>
                  <a:lnTo>
                    <a:pt x="225" y="126"/>
                  </a:lnTo>
                  <a:lnTo>
                    <a:pt x="224" y="126"/>
                  </a:lnTo>
                  <a:lnTo>
                    <a:pt x="223" y="126"/>
                  </a:lnTo>
                  <a:lnTo>
                    <a:pt x="223" y="127"/>
                  </a:lnTo>
                  <a:lnTo>
                    <a:pt x="219" y="122"/>
                  </a:lnTo>
                  <a:lnTo>
                    <a:pt x="219" y="126"/>
                  </a:lnTo>
                  <a:lnTo>
                    <a:pt x="216" y="128"/>
                  </a:lnTo>
                  <a:lnTo>
                    <a:pt x="214" y="129"/>
                  </a:lnTo>
                  <a:lnTo>
                    <a:pt x="212" y="128"/>
                  </a:lnTo>
                  <a:lnTo>
                    <a:pt x="210" y="128"/>
                  </a:lnTo>
                  <a:lnTo>
                    <a:pt x="208" y="128"/>
                  </a:lnTo>
                  <a:lnTo>
                    <a:pt x="206" y="130"/>
                  </a:lnTo>
                  <a:lnTo>
                    <a:pt x="206" y="131"/>
                  </a:lnTo>
                  <a:lnTo>
                    <a:pt x="205" y="131"/>
                  </a:lnTo>
                  <a:lnTo>
                    <a:pt x="205" y="130"/>
                  </a:lnTo>
                  <a:lnTo>
                    <a:pt x="205" y="129"/>
                  </a:lnTo>
                  <a:lnTo>
                    <a:pt x="205" y="127"/>
                  </a:lnTo>
                  <a:lnTo>
                    <a:pt x="205" y="124"/>
                  </a:lnTo>
                  <a:lnTo>
                    <a:pt x="205" y="123"/>
                  </a:lnTo>
                  <a:lnTo>
                    <a:pt x="204" y="122"/>
                  </a:lnTo>
                  <a:lnTo>
                    <a:pt x="204" y="122"/>
                  </a:lnTo>
                  <a:lnTo>
                    <a:pt x="203" y="122"/>
                  </a:lnTo>
                  <a:lnTo>
                    <a:pt x="203" y="123"/>
                  </a:lnTo>
                  <a:lnTo>
                    <a:pt x="201" y="123"/>
                  </a:lnTo>
                  <a:lnTo>
                    <a:pt x="200" y="122"/>
                  </a:lnTo>
                  <a:lnTo>
                    <a:pt x="198" y="123"/>
                  </a:lnTo>
                  <a:lnTo>
                    <a:pt x="196" y="124"/>
                  </a:lnTo>
                  <a:lnTo>
                    <a:pt x="193" y="124"/>
                  </a:lnTo>
                  <a:lnTo>
                    <a:pt x="193" y="124"/>
                  </a:lnTo>
                  <a:lnTo>
                    <a:pt x="192" y="123"/>
                  </a:lnTo>
                  <a:lnTo>
                    <a:pt x="192" y="123"/>
                  </a:lnTo>
                  <a:lnTo>
                    <a:pt x="193" y="122"/>
                  </a:lnTo>
                  <a:lnTo>
                    <a:pt x="192" y="122"/>
                  </a:lnTo>
                  <a:lnTo>
                    <a:pt x="191" y="123"/>
                  </a:lnTo>
                  <a:lnTo>
                    <a:pt x="191" y="124"/>
                  </a:lnTo>
                  <a:lnTo>
                    <a:pt x="190" y="123"/>
                  </a:lnTo>
                  <a:lnTo>
                    <a:pt x="189" y="122"/>
                  </a:lnTo>
                  <a:lnTo>
                    <a:pt x="187" y="122"/>
                  </a:lnTo>
                  <a:lnTo>
                    <a:pt x="187" y="123"/>
                  </a:lnTo>
                  <a:lnTo>
                    <a:pt x="186" y="123"/>
                  </a:lnTo>
                  <a:lnTo>
                    <a:pt x="185" y="123"/>
                  </a:lnTo>
                  <a:lnTo>
                    <a:pt x="185" y="122"/>
                  </a:lnTo>
                  <a:lnTo>
                    <a:pt x="185" y="119"/>
                  </a:lnTo>
                  <a:lnTo>
                    <a:pt x="184" y="113"/>
                  </a:lnTo>
                  <a:lnTo>
                    <a:pt x="184" y="110"/>
                  </a:lnTo>
                  <a:lnTo>
                    <a:pt x="184" y="109"/>
                  </a:lnTo>
                  <a:lnTo>
                    <a:pt x="182" y="108"/>
                  </a:lnTo>
                  <a:lnTo>
                    <a:pt x="182" y="106"/>
                  </a:lnTo>
                  <a:lnTo>
                    <a:pt x="183" y="105"/>
                  </a:lnTo>
                  <a:lnTo>
                    <a:pt x="183" y="102"/>
                  </a:lnTo>
                  <a:lnTo>
                    <a:pt x="183" y="101"/>
                  </a:lnTo>
                  <a:lnTo>
                    <a:pt x="183" y="99"/>
                  </a:lnTo>
                  <a:lnTo>
                    <a:pt x="182" y="98"/>
                  </a:lnTo>
                  <a:lnTo>
                    <a:pt x="181" y="97"/>
                  </a:lnTo>
                  <a:lnTo>
                    <a:pt x="180" y="95"/>
                  </a:lnTo>
                  <a:lnTo>
                    <a:pt x="179" y="95"/>
                  </a:lnTo>
                  <a:lnTo>
                    <a:pt x="176" y="94"/>
                  </a:lnTo>
                  <a:lnTo>
                    <a:pt x="175" y="94"/>
                  </a:lnTo>
                  <a:lnTo>
                    <a:pt x="174" y="93"/>
                  </a:lnTo>
                  <a:lnTo>
                    <a:pt x="174" y="93"/>
                  </a:lnTo>
                  <a:lnTo>
                    <a:pt x="174" y="92"/>
                  </a:lnTo>
                  <a:lnTo>
                    <a:pt x="175" y="91"/>
                  </a:lnTo>
                  <a:lnTo>
                    <a:pt x="175" y="91"/>
                  </a:lnTo>
                  <a:lnTo>
                    <a:pt x="175" y="90"/>
                  </a:lnTo>
                  <a:lnTo>
                    <a:pt x="174" y="90"/>
                  </a:lnTo>
                  <a:lnTo>
                    <a:pt x="173" y="89"/>
                  </a:lnTo>
                  <a:lnTo>
                    <a:pt x="173" y="88"/>
                  </a:lnTo>
                  <a:lnTo>
                    <a:pt x="172" y="87"/>
                  </a:lnTo>
                  <a:lnTo>
                    <a:pt x="172" y="85"/>
                  </a:lnTo>
                  <a:lnTo>
                    <a:pt x="173" y="84"/>
                  </a:lnTo>
                  <a:lnTo>
                    <a:pt x="173" y="84"/>
                  </a:lnTo>
                  <a:lnTo>
                    <a:pt x="173" y="82"/>
                  </a:lnTo>
                  <a:lnTo>
                    <a:pt x="174" y="81"/>
                  </a:lnTo>
                  <a:lnTo>
                    <a:pt x="174" y="81"/>
                  </a:lnTo>
                  <a:lnTo>
                    <a:pt x="174" y="81"/>
                  </a:lnTo>
                  <a:lnTo>
                    <a:pt x="173" y="80"/>
                  </a:lnTo>
                  <a:lnTo>
                    <a:pt x="173" y="80"/>
                  </a:lnTo>
                  <a:lnTo>
                    <a:pt x="172" y="78"/>
                  </a:lnTo>
                  <a:lnTo>
                    <a:pt x="170" y="77"/>
                  </a:lnTo>
                  <a:lnTo>
                    <a:pt x="170" y="75"/>
                  </a:lnTo>
                  <a:lnTo>
                    <a:pt x="170" y="71"/>
                  </a:lnTo>
                  <a:lnTo>
                    <a:pt x="170" y="70"/>
                  </a:lnTo>
                  <a:lnTo>
                    <a:pt x="170" y="66"/>
                  </a:lnTo>
                  <a:lnTo>
                    <a:pt x="171" y="65"/>
                  </a:lnTo>
                  <a:lnTo>
                    <a:pt x="172" y="64"/>
                  </a:lnTo>
                  <a:lnTo>
                    <a:pt x="172" y="64"/>
                  </a:lnTo>
                  <a:lnTo>
                    <a:pt x="172" y="64"/>
                  </a:lnTo>
                  <a:lnTo>
                    <a:pt x="172" y="64"/>
                  </a:lnTo>
                  <a:lnTo>
                    <a:pt x="171" y="64"/>
                  </a:lnTo>
                  <a:lnTo>
                    <a:pt x="172" y="61"/>
                  </a:lnTo>
                  <a:lnTo>
                    <a:pt x="172" y="61"/>
                  </a:lnTo>
                  <a:lnTo>
                    <a:pt x="173" y="59"/>
                  </a:lnTo>
                  <a:lnTo>
                    <a:pt x="174" y="58"/>
                  </a:lnTo>
                  <a:lnTo>
                    <a:pt x="175" y="56"/>
                  </a:lnTo>
                  <a:lnTo>
                    <a:pt x="175" y="55"/>
                  </a:lnTo>
                  <a:lnTo>
                    <a:pt x="178" y="54"/>
                  </a:lnTo>
                  <a:lnTo>
                    <a:pt x="177" y="55"/>
                  </a:lnTo>
                  <a:lnTo>
                    <a:pt x="177" y="56"/>
                  </a:lnTo>
                  <a:lnTo>
                    <a:pt x="178" y="57"/>
                  </a:lnTo>
                  <a:lnTo>
                    <a:pt x="178" y="57"/>
                  </a:lnTo>
                  <a:lnTo>
                    <a:pt x="179" y="59"/>
                  </a:lnTo>
                  <a:lnTo>
                    <a:pt x="180" y="60"/>
                  </a:lnTo>
                  <a:lnTo>
                    <a:pt x="181" y="61"/>
                  </a:lnTo>
                  <a:lnTo>
                    <a:pt x="181" y="62"/>
                  </a:lnTo>
                  <a:lnTo>
                    <a:pt x="182" y="63"/>
                  </a:lnTo>
                  <a:lnTo>
                    <a:pt x="183" y="64"/>
                  </a:lnTo>
                  <a:lnTo>
                    <a:pt x="183" y="64"/>
                  </a:lnTo>
                  <a:lnTo>
                    <a:pt x="184" y="65"/>
                  </a:lnTo>
                  <a:lnTo>
                    <a:pt x="187" y="67"/>
                  </a:lnTo>
                  <a:lnTo>
                    <a:pt x="188" y="68"/>
                  </a:lnTo>
                  <a:lnTo>
                    <a:pt x="188" y="70"/>
                  </a:lnTo>
                  <a:lnTo>
                    <a:pt x="189" y="70"/>
                  </a:lnTo>
                  <a:lnTo>
                    <a:pt x="190" y="70"/>
                  </a:lnTo>
                  <a:lnTo>
                    <a:pt x="195" y="67"/>
                  </a:lnTo>
                  <a:lnTo>
                    <a:pt x="196" y="67"/>
                  </a:lnTo>
                  <a:lnTo>
                    <a:pt x="197" y="67"/>
                  </a:lnTo>
                  <a:lnTo>
                    <a:pt x="199" y="67"/>
                  </a:lnTo>
                  <a:lnTo>
                    <a:pt x="202" y="67"/>
                  </a:lnTo>
                  <a:lnTo>
                    <a:pt x="202" y="67"/>
                  </a:lnTo>
                  <a:lnTo>
                    <a:pt x="203" y="67"/>
                  </a:lnTo>
                  <a:lnTo>
                    <a:pt x="204" y="67"/>
                  </a:lnTo>
                  <a:lnTo>
                    <a:pt x="205" y="67"/>
                  </a:lnTo>
                  <a:lnTo>
                    <a:pt x="205" y="67"/>
                  </a:lnTo>
                  <a:lnTo>
                    <a:pt x="207" y="66"/>
                  </a:lnTo>
                  <a:lnTo>
                    <a:pt x="209" y="65"/>
                  </a:lnTo>
                  <a:lnTo>
                    <a:pt x="209" y="64"/>
                  </a:lnTo>
                  <a:lnTo>
                    <a:pt x="210" y="63"/>
                  </a:lnTo>
                  <a:lnTo>
                    <a:pt x="210" y="61"/>
                  </a:lnTo>
                  <a:lnTo>
                    <a:pt x="211" y="61"/>
                  </a:lnTo>
                  <a:lnTo>
                    <a:pt x="212" y="60"/>
                  </a:lnTo>
                  <a:lnTo>
                    <a:pt x="213" y="60"/>
                  </a:lnTo>
                  <a:lnTo>
                    <a:pt x="219" y="60"/>
                  </a:lnTo>
                  <a:lnTo>
                    <a:pt x="219" y="60"/>
                  </a:lnTo>
                  <a:lnTo>
                    <a:pt x="219" y="61"/>
                  </a:lnTo>
                  <a:lnTo>
                    <a:pt x="219" y="61"/>
                  </a:lnTo>
                  <a:lnTo>
                    <a:pt x="220" y="62"/>
                  </a:lnTo>
                  <a:lnTo>
                    <a:pt x="220" y="62"/>
                  </a:lnTo>
                  <a:lnTo>
                    <a:pt x="221" y="62"/>
                  </a:lnTo>
                  <a:lnTo>
                    <a:pt x="224" y="63"/>
                  </a:lnTo>
                  <a:lnTo>
                    <a:pt x="225" y="63"/>
                  </a:lnTo>
                  <a:lnTo>
                    <a:pt x="226" y="63"/>
                  </a:lnTo>
                  <a:lnTo>
                    <a:pt x="227" y="64"/>
                  </a:lnTo>
                  <a:lnTo>
                    <a:pt x="228" y="64"/>
                  </a:lnTo>
                  <a:lnTo>
                    <a:pt x="230" y="63"/>
                  </a:lnTo>
                  <a:lnTo>
                    <a:pt x="230" y="62"/>
                  </a:lnTo>
                  <a:lnTo>
                    <a:pt x="231" y="62"/>
                  </a:lnTo>
                  <a:lnTo>
                    <a:pt x="232" y="61"/>
                  </a:lnTo>
                  <a:lnTo>
                    <a:pt x="234" y="61"/>
                  </a:lnTo>
                  <a:lnTo>
                    <a:pt x="236" y="61"/>
                  </a:lnTo>
                  <a:lnTo>
                    <a:pt x="237" y="61"/>
                  </a:lnTo>
                  <a:lnTo>
                    <a:pt x="239" y="61"/>
                  </a:lnTo>
                  <a:lnTo>
                    <a:pt x="239" y="61"/>
                  </a:lnTo>
                  <a:lnTo>
                    <a:pt x="239" y="60"/>
                  </a:lnTo>
                  <a:lnTo>
                    <a:pt x="240" y="59"/>
                  </a:lnTo>
                  <a:lnTo>
                    <a:pt x="240" y="58"/>
                  </a:lnTo>
                  <a:lnTo>
                    <a:pt x="241" y="56"/>
                  </a:lnTo>
                  <a:lnTo>
                    <a:pt x="241" y="56"/>
                  </a:lnTo>
                  <a:lnTo>
                    <a:pt x="241" y="56"/>
                  </a:lnTo>
                  <a:lnTo>
                    <a:pt x="242" y="55"/>
                  </a:lnTo>
                  <a:lnTo>
                    <a:pt x="242" y="55"/>
                  </a:lnTo>
                  <a:lnTo>
                    <a:pt x="242" y="54"/>
                  </a:lnTo>
                  <a:lnTo>
                    <a:pt x="242" y="54"/>
                  </a:lnTo>
                  <a:lnTo>
                    <a:pt x="242" y="53"/>
                  </a:lnTo>
                  <a:lnTo>
                    <a:pt x="241" y="52"/>
                  </a:lnTo>
                  <a:lnTo>
                    <a:pt x="241" y="51"/>
                  </a:lnTo>
                  <a:lnTo>
                    <a:pt x="242" y="50"/>
                  </a:lnTo>
                  <a:lnTo>
                    <a:pt x="242" y="50"/>
                  </a:lnTo>
                  <a:lnTo>
                    <a:pt x="244" y="49"/>
                  </a:lnTo>
                  <a:lnTo>
                    <a:pt x="245" y="48"/>
                  </a:lnTo>
                  <a:lnTo>
                    <a:pt x="246" y="47"/>
                  </a:lnTo>
                  <a:lnTo>
                    <a:pt x="246" y="47"/>
                  </a:lnTo>
                  <a:lnTo>
                    <a:pt x="246" y="46"/>
                  </a:lnTo>
                  <a:lnTo>
                    <a:pt x="246" y="46"/>
                  </a:lnTo>
                  <a:lnTo>
                    <a:pt x="245" y="45"/>
                  </a:lnTo>
                  <a:lnTo>
                    <a:pt x="245" y="45"/>
                  </a:lnTo>
                  <a:lnTo>
                    <a:pt x="245" y="44"/>
                  </a:lnTo>
                  <a:lnTo>
                    <a:pt x="245" y="44"/>
                  </a:lnTo>
                  <a:lnTo>
                    <a:pt x="245" y="43"/>
                  </a:lnTo>
                  <a:lnTo>
                    <a:pt x="245" y="43"/>
                  </a:lnTo>
                  <a:lnTo>
                    <a:pt x="245" y="42"/>
                  </a:lnTo>
                  <a:lnTo>
                    <a:pt x="246" y="41"/>
                  </a:lnTo>
                  <a:lnTo>
                    <a:pt x="247" y="40"/>
                  </a:lnTo>
                  <a:lnTo>
                    <a:pt x="248" y="40"/>
                  </a:lnTo>
                  <a:lnTo>
                    <a:pt x="248" y="40"/>
                  </a:lnTo>
                  <a:lnTo>
                    <a:pt x="249" y="40"/>
                  </a:lnTo>
                  <a:lnTo>
                    <a:pt x="250" y="39"/>
                  </a:lnTo>
                  <a:lnTo>
                    <a:pt x="250" y="38"/>
                  </a:lnTo>
                  <a:lnTo>
                    <a:pt x="250" y="38"/>
                  </a:lnTo>
                  <a:lnTo>
                    <a:pt x="250" y="36"/>
                  </a:lnTo>
                  <a:lnTo>
                    <a:pt x="250" y="36"/>
                  </a:lnTo>
                  <a:lnTo>
                    <a:pt x="250" y="34"/>
                  </a:lnTo>
                  <a:lnTo>
                    <a:pt x="250" y="34"/>
                  </a:lnTo>
                  <a:lnTo>
                    <a:pt x="250" y="31"/>
                  </a:lnTo>
                  <a:lnTo>
                    <a:pt x="250" y="30"/>
                  </a:lnTo>
                  <a:lnTo>
                    <a:pt x="250" y="27"/>
                  </a:lnTo>
                  <a:lnTo>
                    <a:pt x="250" y="26"/>
                  </a:lnTo>
                  <a:lnTo>
                    <a:pt x="251" y="25"/>
                  </a:lnTo>
                  <a:lnTo>
                    <a:pt x="251" y="23"/>
                  </a:lnTo>
                  <a:lnTo>
                    <a:pt x="252" y="22"/>
                  </a:lnTo>
                  <a:lnTo>
                    <a:pt x="253" y="21"/>
                  </a:lnTo>
                  <a:lnTo>
                    <a:pt x="253" y="21"/>
                  </a:lnTo>
                  <a:lnTo>
                    <a:pt x="254" y="21"/>
                  </a:lnTo>
                  <a:lnTo>
                    <a:pt x="255" y="22"/>
                  </a:lnTo>
                  <a:lnTo>
                    <a:pt x="257" y="21"/>
                  </a:lnTo>
                  <a:lnTo>
                    <a:pt x="258" y="21"/>
                  </a:lnTo>
                  <a:lnTo>
                    <a:pt x="259" y="21"/>
                  </a:lnTo>
                  <a:lnTo>
                    <a:pt x="259" y="21"/>
                  </a:lnTo>
                  <a:lnTo>
                    <a:pt x="260" y="22"/>
                  </a:lnTo>
                  <a:lnTo>
                    <a:pt x="261" y="21"/>
                  </a:lnTo>
                  <a:lnTo>
                    <a:pt x="262" y="21"/>
                  </a:lnTo>
                  <a:close/>
                  <a:moveTo>
                    <a:pt x="388" y="25"/>
                  </a:moveTo>
                  <a:lnTo>
                    <a:pt x="387" y="26"/>
                  </a:lnTo>
                  <a:lnTo>
                    <a:pt x="387" y="26"/>
                  </a:lnTo>
                  <a:lnTo>
                    <a:pt x="387" y="25"/>
                  </a:lnTo>
                  <a:lnTo>
                    <a:pt x="387" y="24"/>
                  </a:lnTo>
                  <a:lnTo>
                    <a:pt x="388" y="22"/>
                  </a:lnTo>
                  <a:lnTo>
                    <a:pt x="387" y="22"/>
                  </a:lnTo>
                  <a:lnTo>
                    <a:pt x="387" y="21"/>
                  </a:lnTo>
                  <a:lnTo>
                    <a:pt x="386" y="20"/>
                  </a:lnTo>
                  <a:lnTo>
                    <a:pt x="387" y="19"/>
                  </a:lnTo>
                  <a:lnTo>
                    <a:pt x="388" y="19"/>
                  </a:lnTo>
                  <a:lnTo>
                    <a:pt x="388" y="19"/>
                  </a:lnTo>
                  <a:lnTo>
                    <a:pt x="389" y="21"/>
                  </a:lnTo>
                  <a:lnTo>
                    <a:pt x="389" y="22"/>
                  </a:lnTo>
                  <a:lnTo>
                    <a:pt x="388" y="23"/>
                  </a:lnTo>
                  <a:lnTo>
                    <a:pt x="388" y="25"/>
                  </a:lnTo>
                  <a:close/>
                  <a:moveTo>
                    <a:pt x="15" y="9"/>
                  </a:moveTo>
                  <a:lnTo>
                    <a:pt x="17" y="9"/>
                  </a:lnTo>
                  <a:lnTo>
                    <a:pt x="20" y="9"/>
                  </a:lnTo>
                  <a:lnTo>
                    <a:pt x="22" y="9"/>
                  </a:lnTo>
                  <a:lnTo>
                    <a:pt x="23" y="9"/>
                  </a:lnTo>
                  <a:lnTo>
                    <a:pt x="25" y="10"/>
                  </a:lnTo>
                  <a:lnTo>
                    <a:pt x="28" y="9"/>
                  </a:lnTo>
                  <a:lnTo>
                    <a:pt x="28" y="9"/>
                  </a:lnTo>
                  <a:lnTo>
                    <a:pt x="29" y="10"/>
                  </a:lnTo>
                  <a:lnTo>
                    <a:pt x="29" y="10"/>
                  </a:lnTo>
                  <a:lnTo>
                    <a:pt x="31" y="12"/>
                  </a:lnTo>
                  <a:lnTo>
                    <a:pt x="33" y="14"/>
                  </a:lnTo>
                  <a:lnTo>
                    <a:pt x="34" y="15"/>
                  </a:lnTo>
                  <a:lnTo>
                    <a:pt x="35" y="17"/>
                  </a:lnTo>
                  <a:lnTo>
                    <a:pt x="35" y="17"/>
                  </a:lnTo>
                  <a:lnTo>
                    <a:pt x="38" y="20"/>
                  </a:lnTo>
                  <a:lnTo>
                    <a:pt x="38" y="22"/>
                  </a:lnTo>
                  <a:lnTo>
                    <a:pt x="38" y="23"/>
                  </a:lnTo>
                  <a:lnTo>
                    <a:pt x="39" y="25"/>
                  </a:lnTo>
                  <a:lnTo>
                    <a:pt x="41" y="26"/>
                  </a:lnTo>
                  <a:lnTo>
                    <a:pt x="43" y="27"/>
                  </a:lnTo>
                  <a:lnTo>
                    <a:pt x="43" y="27"/>
                  </a:lnTo>
                  <a:lnTo>
                    <a:pt x="43" y="28"/>
                  </a:lnTo>
                  <a:lnTo>
                    <a:pt x="44" y="29"/>
                  </a:lnTo>
                  <a:lnTo>
                    <a:pt x="45" y="30"/>
                  </a:lnTo>
                  <a:lnTo>
                    <a:pt x="49" y="32"/>
                  </a:lnTo>
                  <a:lnTo>
                    <a:pt x="53" y="36"/>
                  </a:lnTo>
                  <a:lnTo>
                    <a:pt x="57" y="38"/>
                  </a:lnTo>
                  <a:lnTo>
                    <a:pt x="59" y="41"/>
                  </a:lnTo>
                  <a:lnTo>
                    <a:pt x="60" y="42"/>
                  </a:lnTo>
                  <a:lnTo>
                    <a:pt x="61" y="43"/>
                  </a:lnTo>
                  <a:lnTo>
                    <a:pt x="62" y="45"/>
                  </a:lnTo>
                  <a:lnTo>
                    <a:pt x="64" y="48"/>
                  </a:lnTo>
                  <a:lnTo>
                    <a:pt x="65" y="48"/>
                  </a:lnTo>
                  <a:lnTo>
                    <a:pt x="65" y="49"/>
                  </a:lnTo>
                  <a:lnTo>
                    <a:pt x="66" y="50"/>
                  </a:lnTo>
                  <a:lnTo>
                    <a:pt x="67" y="51"/>
                  </a:lnTo>
                  <a:lnTo>
                    <a:pt x="68" y="52"/>
                  </a:lnTo>
                  <a:lnTo>
                    <a:pt x="69" y="52"/>
                  </a:lnTo>
                  <a:lnTo>
                    <a:pt x="70" y="54"/>
                  </a:lnTo>
                  <a:lnTo>
                    <a:pt x="71" y="55"/>
                  </a:lnTo>
                  <a:lnTo>
                    <a:pt x="71" y="53"/>
                  </a:lnTo>
                  <a:lnTo>
                    <a:pt x="70" y="52"/>
                  </a:lnTo>
                  <a:lnTo>
                    <a:pt x="70" y="51"/>
                  </a:lnTo>
                  <a:lnTo>
                    <a:pt x="70" y="51"/>
                  </a:lnTo>
                  <a:lnTo>
                    <a:pt x="71" y="50"/>
                  </a:lnTo>
                  <a:lnTo>
                    <a:pt x="72" y="50"/>
                  </a:lnTo>
                  <a:lnTo>
                    <a:pt x="73" y="50"/>
                  </a:lnTo>
                  <a:lnTo>
                    <a:pt x="75" y="53"/>
                  </a:lnTo>
                  <a:lnTo>
                    <a:pt x="76" y="54"/>
                  </a:lnTo>
                  <a:lnTo>
                    <a:pt x="77" y="55"/>
                  </a:lnTo>
                  <a:lnTo>
                    <a:pt x="77" y="57"/>
                  </a:lnTo>
                  <a:lnTo>
                    <a:pt x="78" y="58"/>
                  </a:lnTo>
                  <a:lnTo>
                    <a:pt x="79" y="58"/>
                  </a:lnTo>
                  <a:lnTo>
                    <a:pt x="81" y="58"/>
                  </a:lnTo>
                  <a:lnTo>
                    <a:pt x="82" y="59"/>
                  </a:lnTo>
                  <a:lnTo>
                    <a:pt x="85" y="61"/>
                  </a:lnTo>
                  <a:lnTo>
                    <a:pt x="86" y="63"/>
                  </a:lnTo>
                  <a:lnTo>
                    <a:pt x="86" y="64"/>
                  </a:lnTo>
                  <a:lnTo>
                    <a:pt x="87" y="65"/>
                  </a:lnTo>
                  <a:lnTo>
                    <a:pt x="87" y="67"/>
                  </a:lnTo>
                  <a:lnTo>
                    <a:pt x="87" y="67"/>
                  </a:lnTo>
                  <a:lnTo>
                    <a:pt x="90" y="70"/>
                  </a:lnTo>
                  <a:lnTo>
                    <a:pt x="91" y="71"/>
                  </a:lnTo>
                  <a:lnTo>
                    <a:pt x="92" y="72"/>
                  </a:lnTo>
                  <a:lnTo>
                    <a:pt x="96" y="72"/>
                  </a:lnTo>
                  <a:lnTo>
                    <a:pt x="97" y="73"/>
                  </a:lnTo>
                  <a:lnTo>
                    <a:pt x="98" y="74"/>
                  </a:lnTo>
                  <a:lnTo>
                    <a:pt x="98" y="75"/>
                  </a:lnTo>
                  <a:lnTo>
                    <a:pt x="98" y="76"/>
                  </a:lnTo>
                  <a:lnTo>
                    <a:pt x="95" y="78"/>
                  </a:lnTo>
                  <a:lnTo>
                    <a:pt x="92" y="79"/>
                  </a:lnTo>
                  <a:lnTo>
                    <a:pt x="95" y="79"/>
                  </a:lnTo>
                  <a:lnTo>
                    <a:pt x="96" y="78"/>
                  </a:lnTo>
                  <a:lnTo>
                    <a:pt x="98" y="77"/>
                  </a:lnTo>
                  <a:lnTo>
                    <a:pt x="99" y="76"/>
                  </a:lnTo>
                  <a:lnTo>
                    <a:pt x="101" y="75"/>
                  </a:lnTo>
                  <a:lnTo>
                    <a:pt x="102" y="75"/>
                  </a:lnTo>
                  <a:lnTo>
                    <a:pt x="102" y="75"/>
                  </a:lnTo>
                  <a:lnTo>
                    <a:pt x="103" y="75"/>
                  </a:lnTo>
                  <a:lnTo>
                    <a:pt x="104" y="77"/>
                  </a:lnTo>
                  <a:lnTo>
                    <a:pt x="106" y="78"/>
                  </a:lnTo>
                  <a:lnTo>
                    <a:pt x="106" y="80"/>
                  </a:lnTo>
                  <a:lnTo>
                    <a:pt x="107" y="81"/>
                  </a:lnTo>
                  <a:lnTo>
                    <a:pt x="106" y="82"/>
                  </a:lnTo>
                  <a:lnTo>
                    <a:pt x="105" y="83"/>
                  </a:lnTo>
                  <a:lnTo>
                    <a:pt x="103" y="84"/>
                  </a:lnTo>
                  <a:lnTo>
                    <a:pt x="102" y="85"/>
                  </a:lnTo>
                  <a:lnTo>
                    <a:pt x="103" y="86"/>
                  </a:lnTo>
                  <a:lnTo>
                    <a:pt x="102" y="87"/>
                  </a:lnTo>
                  <a:lnTo>
                    <a:pt x="103" y="88"/>
                  </a:lnTo>
                  <a:lnTo>
                    <a:pt x="104" y="88"/>
                  </a:lnTo>
                  <a:lnTo>
                    <a:pt x="103" y="89"/>
                  </a:lnTo>
                  <a:lnTo>
                    <a:pt x="103" y="90"/>
                  </a:lnTo>
                  <a:lnTo>
                    <a:pt x="104" y="92"/>
                  </a:lnTo>
                  <a:lnTo>
                    <a:pt x="104" y="93"/>
                  </a:lnTo>
                  <a:lnTo>
                    <a:pt x="106" y="94"/>
                  </a:lnTo>
                  <a:lnTo>
                    <a:pt x="109" y="95"/>
                  </a:lnTo>
                  <a:lnTo>
                    <a:pt x="110" y="96"/>
                  </a:lnTo>
                  <a:lnTo>
                    <a:pt x="112" y="96"/>
                  </a:lnTo>
                  <a:lnTo>
                    <a:pt x="112" y="96"/>
                  </a:lnTo>
                  <a:lnTo>
                    <a:pt x="114" y="96"/>
                  </a:lnTo>
                  <a:lnTo>
                    <a:pt x="114" y="96"/>
                  </a:lnTo>
                  <a:lnTo>
                    <a:pt x="114" y="99"/>
                  </a:lnTo>
                  <a:lnTo>
                    <a:pt x="115" y="100"/>
                  </a:lnTo>
                  <a:lnTo>
                    <a:pt x="115" y="103"/>
                  </a:lnTo>
                  <a:lnTo>
                    <a:pt x="115" y="106"/>
                  </a:lnTo>
                  <a:lnTo>
                    <a:pt x="115" y="107"/>
                  </a:lnTo>
                  <a:lnTo>
                    <a:pt x="116" y="109"/>
                  </a:lnTo>
                  <a:lnTo>
                    <a:pt x="117" y="110"/>
                  </a:lnTo>
                  <a:lnTo>
                    <a:pt x="119" y="110"/>
                  </a:lnTo>
                  <a:lnTo>
                    <a:pt x="119" y="111"/>
                  </a:lnTo>
                  <a:lnTo>
                    <a:pt x="119" y="112"/>
                  </a:lnTo>
                  <a:lnTo>
                    <a:pt x="119" y="113"/>
                  </a:lnTo>
                  <a:lnTo>
                    <a:pt x="118" y="114"/>
                  </a:lnTo>
                  <a:lnTo>
                    <a:pt x="117" y="115"/>
                  </a:lnTo>
                  <a:lnTo>
                    <a:pt x="117" y="116"/>
                  </a:lnTo>
                  <a:lnTo>
                    <a:pt x="117" y="117"/>
                  </a:lnTo>
                  <a:lnTo>
                    <a:pt x="117" y="118"/>
                  </a:lnTo>
                  <a:lnTo>
                    <a:pt x="117" y="118"/>
                  </a:lnTo>
                  <a:lnTo>
                    <a:pt x="118" y="118"/>
                  </a:lnTo>
                  <a:lnTo>
                    <a:pt x="120" y="115"/>
                  </a:lnTo>
                  <a:lnTo>
                    <a:pt x="120" y="115"/>
                  </a:lnTo>
                  <a:lnTo>
                    <a:pt x="121" y="115"/>
                  </a:lnTo>
                  <a:lnTo>
                    <a:pt x="121" y="115"/>
                  </a:lnTo>
                  <a:lnTo>
                    <a:pt x="125" y="115"/>
                  </a:lnTo>
                  <a:lnTo>
                    <a:pt x="127" y="115"/>
                  </a:lnTo>
                  <a:lnTo>
                    <a:pt x="128" y="116"/>
                  </a:lnTo>
                  <a:lnTo>
                    <a:pt x="129" y="116"/>
                  </a:lnTo>
                  <a:lnTo>
                    <a:pt x="133" y="122"/>
                  </a:lnTo>
                  <a:lnTo>
                    <a:pt x="134" y="125"/>
                  </a:lnTo>
                  <a:lnTo>
                    <a:pt x="134" y="125"/>
                  </a:lnTo>
                  <a:lnTo>
                    <a:pt x="134" y="126"/>
                  </a:lnTo>
                  <a:lnTo>
                    <a:pt x="134" y="127"/>
                  </a:lnTo>
                  <a:lnTo>
                    <a:pt x="132" y="129"/>
                  </a:lnTo>
                  <a:lnTo>
                    <a:pt x="132" y="129"/>
                  </a:lnTo>
                  <a:lnTo>
                    <a:pt x="132" y="132"/>
                  </a:lnTo>
                  <a:lnTo>
                    <a:pt x="132" y="133"/>
                  </a:lnTo>
                  <a:lnTo>
                    <a:pt x="132" y="134"/>
                  </a:lnTo>
                  <a:lnTo>
                    <a:pt x="132" y="135"/>
                  </a:lnTo>
                  <a:lnTo>
                    <a:pt x="132" y="135"/>
                  </a:lnTo>
                  <a:lnTo>
                    <a:pt x="131" y="138"/>
                  </a:lnTo>
                  <a:lnTo>
                    <a:pt x="131" y="140"/>
                  </a:lnTo>
                  <a:lnTo>
                    <a:pt x="131" y="145"/>
                  </a:lnTo>
                  <a:lnTo>
                    <a:pt x="131" y="147"/>
                  </a:lnTo>
                  <a:lnTo>
                    <a:pt x="131" y="149"/>
                  </a:lnTo>
                  <a:lnTo>
                    <a:pt x="131" y="151"/>
                  </a:lnTo>
                  <a:lnTo>
                    <a:pt x="130" y="160"/>
                  </a:lnTo>
                  <a:lnTo>
                    <a:pt x="130" y="161"/>
                  </a:lnTo>
                  <a:lnTo>
                    <a:pt x="129" y="162"/>
                  </a:lnTo>
                  <a:lnTo>
                    <a:pt x="128" y="162"/>
                  </a:lnTo>
                  <a:lnTo>
                    <a:pt x="127" y="162"/>
                  </a:lnTo>
                  <a:lnTo>
                    <a:pt x="127" y="162"/>
                  </a:lnTo>
                  <a:lnTo>
                    <a:pt x="127" y="161"/>
                  </a:lnTo>
                  <a:lnTo>
                    <a:pt x="126" y="160"/>
                  </a:lnTo>
                  <a:lnTo>
                    <a:pt x="123" y="159"/>
                  </a:lnTo>
                  <a:lnTo>
                    <a:pt x="123" y="159"/>
                  </a:lnTo>
                  <a:lnTo>
                    <a:pt x="121" y="161"/>
                  </a:lnTo>
                  <a:lnTo>
                    <a:pt x="120" y="161"/>
                  </a:lnTo>
                  <a:lnTo>
                    <a:pt x="119" y="161"/>
                  </a:lnTo>
                  <a:lnTo>
                    <a:pt x="118" y="160"/>
                  </a:lnTo>
                  <a:lnTo>
                    <a:pt x="115" y="158"/>
                  </a:lnTo>
                  <a:lnTo>
                    <a:pt x="115" y="159"/>
                  </a:lnTo>
                  <a:lnTo>
                    <a:pt x="115" y="160"/>
                  </a:lnTo>
                  <a:lnTo>
                    <a:pt x="115" y="162"/>
                  </a:lnTo>
                  <a:lnTo>
                    <a:pt x="115" y="163"/>
                  </a:lnTo>
                  <a:lnTo>
                    <a:pt x="115" y="164"/>
                  </a:lnTo>
                  <a:lnTo>
                    <a:pt x="114" y="164"/>
                  </a:lnTo>
                  <a:lnTo>
                    <a:pt x="113" y="162"/>
                  </a:lnTo>
                  <a:lnTo>
                    <a:pt x="112" y="161"/>
                  </a:lnTo>
                  <a:lnTo>
                    <a:pt x="110" y="159"/>
                  </a:lnTo>
                  <a:lnTo>
                    <a:pt x="109" y="158"/>
                  </a:lnTo>
                  <a:lnTo>
                    <a:pt x="108" y="156"/>
                  </a:lnTo>
                  <a:lnTo>
                    <a:pt x="106" y="152"/>
                  </a:lnTo>
                  <a:lnTo>
                    <a:pt x="105" y="152"/>
                  </a:lnTo>
                  <a:lnTo>
                    <a:pt x="101" y="149"/>
                  </a:lnTo>
                  <a:lnTo>
                    <a:pt x="100" y="148"/>
                  </a:lnTo>
                  <a:lnTo>
                    <a:pt x="99" y="147"/>
                  </a:lnTo>
                  <a:lnTo>
                    <a:pt x="98" y="146"/>
                  </a:lnTo>
                  <a:lnTo>
                    <a:pt x="95" y="144"/>
                  </a:lnTo>
                  <a:lnTo>
                    <a:pt x="91" y="140"/>
                  </a:lnTo>
                  <a:lnTo>
                    <a:pt x="88" y="136"/>
                  </a:lnTo>
                  <a:lnTo>
                    <a:pt x="86" y="132"/>
                  </a:lnTo>
                  <a:lnTo>
                    <a:pt x="85" y="131"/>
                  </a:lnTo>
                  <a:lnTo>
                    <a:pt x="82" y="128"/>
                  </a:lnTo>
                  <a:lnTo>
                    <a:pt x="80" y="127"/>
                  </a:lnTo>
                  <a:lnTo>
                    <a:pt x="79" y="126"/>
                  </a:lnTo>
                  <a:lnTo>
                    <a:pt x="77" y="122"/>
                  </a:lnTo>
                  <a:lnTo>
                    <a:pt x="77" y="121"/>
                  </a:lnTo>
                  <a:lnTo>
                    <a:pt x="76" y="120"/>
                  </a:lnTo>
                  <a:lnTo>
                    <a:pt x="75" y="119"/>
                  </a:lnTo>
                  <a:lnTo>
                    <a:pt x="74" y="118"/>
                  </a:lnTo>
                  <a:lnTo>
                    <a:pt x="72" y="115"/>
                  </a:lnTo>
                  <a:lnTo>
                    <a:pt x="71" y="113"/>
                  </a:lnTo>
                  <a:lnTo>
                    <a:pt x="71" y="112"/>
                  </a:lnTo>
                  <a:lnTo>
                    <a:pt x="71" y="109"/>
                  </a:lnTo>
                  <a:lnTo>
                    <a:pt x="66" y="99"/>
                  </a:lnTo>
                  <a:lnTo>
                    <a:pt x="65" y="97"/>
                  </a:lnTo>
                  <a:lnTo>
                    <a:pt x="64" y="93"/>
                  </a:lnTo>
                  <a:lnTo>
                    <a:pt x="64" y="93"/>
                  </a:lnTo>
                  <a:lnTo>
                    <a:pt x="62" y="89"/>
                  </a:lnTo>
                  <a:lnTo>
                    <a:pt x="61" y="88"/>
                  </a:lnTo>
                  <a:lnTo>
                    <a:pt x="60" y="87"/>
                  </a:lnTo>
                  <a:lnTo>
                    <a:pt x="59" y="86"/>
                  </a:lnTo>
                  <a:lnTo>
                    <a:pt x="58" y="82"/>
                  </a:lnTo>
                  <a:lnTo>
                    <a:pt x="57" y="81"/>
                  </a:lnTo>
                  <a:lnTo>
                    <a:pt x="56" y="80"/>
                  </a:lnTo>
                  <a:lnTo>
                    <a:pt x="52" y="79"/>
                  </a:lnTo>
                  <a:lnTo>
                    <a:pt x="51" y="78"/>
                  </a:lnTo>
                  <a:lnTo>
                    <a:pt x="50" y="77"/>
                  </a:lnTo>
                  <a:lnTo>
                    <a:pt x="49" y="76"/>
                  </a:lnTo>
                  <a:lnTo>
                    <a:pt x="49" y="73"/>
                  </a:lnTo>
                  <a:lnTo>
                    <a:pt x="47" y="67"/>
                  </a:lnTo>
                  <a:lnTo>
                    <a:pt x="45" y="61"/>
                  </a:lnTo>
                  <a:lnTo>
                    <a:pt x="44" y="58"/>
                  </a:lnTo>
                  <a:lnTo>
                    <a:pt x="43" y="56"/>
                  </a:lnTo>
                  <a:lnTo>
                    <a:pt x="42" y="55"/>
                  </a:lnTo>
                  <a:lnTo>
                    <a:pt x="37" y="51"/>
                  </a:lnTo>
                  <a:lnTo>
                    <a:pt x="36" y="51"/>
                  </a:lnTo>
                  <a:lnTo>
                    <a:pt x="35" y="50"/>
                  </a:lnTo>
                  <a:lnTo>
                    <a:pt x="33" y="50"/>
                  </a:lnTo>
                  <a:lnTo>
                    <a:pt x="32" y="49"/>
                  </a:lnTo>
                  <a:lnTo>
                    <a:pt x="32" y="47"/>
                  </a:lnTo>
                  <a:lnTo>
                    <a:pt x="31" y="45"/>
                  </a:lnTo>
                  <a:lnTo>
                    <a:pt x="31" y="43"/>
                  </a:lnTo>
                  <a:lnTo>
                    <a:pt x="31" y="42"/>
                  </a:lnTo>
                  <a:lnTo>
                    <a:pt x="28" y="41"/>
                  </a:lnTo>
                  <a:lnTo>
                    <a:pt x="27" y="39"/>
                  </a:lnTo>
                  <a:lnTo>
                    <a:pt x="26" y="38"/>
                  </a:lnTo>
                  <a:lnTo>
                    <a:pt x="26" y="37"/>
                  </a:lnTo>
                  <a:lnTo>
                    <a:pt x="23" y="32"/>
                  </a:lnTo>
                  <a:lnTo>
                    <a:pt x="22" y="31"/>
                  </a:lnTo>
                  <a:lnTo>
                    <a:pt x="21" y="30"/>
                  </a:lnTo>
                  <a:lnTo>
                    <a:pt x="16" y="29"/>
                  </a:lnTo>
                  <a:lnTo>
                    <a:pt x="16" y="28"/>
                  </a:lnTo>
                  <a:lnTo>
                    <a:pt x="14" y="26"/>
                  </a:lnTo>
                  <a:lnTo>
                    <a:pt x="13" y="25"/>
                  </a:lnTo>
                  <a:lnTo>
                    <a:pt x="10" y="22"/>
                  </a:lnTo>
                  <a:lnTo>
                    <a:pt x="5" y="17"/>
                  </a:lnTo>
                  <a:lnTo>
                    <a:pt x="4" y="16"/>
                  </a:lnTo>
                  <a:lnTo>
                    <a:pt x="3" y="14"/>
                  </a:lnTo>
                  <a:lnTo>
                    <a:pt x="2" y="13"/>
                  </a:lnTo>
                  <a:lnTo>
                    <a:pt x="0" y="9"/>
                  </a:lnTo>
                  <a:lnTo>
                    <a:pt x="0" y="8"/>
                  </a:lnTo>
                  <a:lnTo>
                    <a:pt x="0" y="7"/>
                  </a:lnTo>
                  <a:lnTo>
                    <a:pt x="0" y="6"/>
                  </a:lnTo>
                  <a:lnTo>
                    <a:pt x="0" y="5"/>
                  </a:lnTo>
                  <a:lnTo>
                    <a:pt x="0" y="5"/>
                  </a:lnTo>
                  <a:lnTo>
                    <a:pt x="1" y="4"/>
                  </a:lnTo>
                  <a:lnTo>
                    <a:pt x="2" y="4"/>
                  </a:lnTo>
                  <a:lnTo>
                    <a:pt x="3" y="4"/>
                  </a:lnTo>
                  <a:lnTo>
                    <a:pt x="5" y="4"/>
                  </a:lnTo>
                  <a:lnTo>
                    <a:pt x="6" y="5"/>
                  </a:lnTo>
                  <a:lnTo>
                    <a:pt x="7" y="5"/>
                  </a:lnTo>
                  <a:lnTo>
                    <a:pt x="10" y="8"/>
                  </a:lnTo>
                  <a:lnTo>
                    <a:pt x="11" y="8"/>
                  </a:lnTo>
                  <a:lnTo>
                    <a:pt x="12" y="9"/>
                  </a:lnTo>
                  <a:lnTo>
                    <a:pt x="15" y="9"/>
                  </a:lnTo>
                  <a:close/>
                  <a:moveTo>
                    <a:pt x="2" y="1"/>
                  </a:moveTo>
                  <a:lnTo>
                    <a:pt x="1" y="2"/>
                  </a:lnTo>
                  <a:lnTo>
                    <a:pt x="1" y="2"/>
                  </a:lnTo>
                  <a:lnTo>
                    <a:pt x="0" y="0"/>
                  </a:lnTo>
                  <a:lnTo>
                    <a:pt x="0" y="0"/>
                  </a:lnTo>
                  <a:lnTo>
                    <a:pt x="1" y="0"/>
                  </a:lnTo>
                  <a:lnTo>
                    <a:pt x="1" y="1"/>
                  </a:lnTo>
                  <a:lnTo>
                    <a:pt x="2"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Freeform 1404"/>
            <p:cNvSpPr>
              <a:spLocks noEditPoints="1"/>
            </p:cNvSpPr>
            <p:nvPr/>
          </p:nvSpPr>
          <p:spPr bwMode="auto">
            <a:xfrm>
              <a:off x="5768975" y="936626"/>
              <a:ext cx="536575" cy="633413"/>
            </a:xfrm>
            <a:custGeom>
              <a:avLst/>
              <a:gdLst>
                <a:gd name="T0" fmla="*/ 327 w 338"/>
                <a:gd name="T1" fmla="*/ 383 h 399"/>
                <a:gd name="T2" fmla="*/ 318 w 338"/>
                <a:gd name="T3" fmla="*/ 365 h 399"/>
                <a:gd name="T4" fmla="*/ 315 w 338"/>
                <a:gd name="T5" fmla="*/ 334 h 399"/>
                <a:gd name="T6" fmla="*/ 314 w 338"/>
                <a:gd name="T7" fmla="*/ 323 h 399"/>
                <a:gd name="T8" fmla="*/ 318 w 338"/>
                <a:gd name="T9" fmla="*/ 310 h 399"/>
                <a:gd name="T10" fmla="*/ 256 w 338"/>
                <a:gd name="T11" fmla="*/ 142 h 399"/>
                <a:gd name="T12" fmla="*/ 243 w 338"/>
                <a:gd name="T13" fmla="*/ 127 h 399"/>
                <a:gd name="T14" fmla="*/ 235 w 338"/>
                <a:gd name="T15" fmla="*/ 132 h 399"/>
                <a:gd name="T16" fmla="*/ 239 w 338"/>
                <a:gd name="T17" fmla="*/ 147 h 399"/>
                <a:gd name="T18" fmla="*/ 246 w 338"/>
                <a:gd name="T19" fmla="*/ 166 h 399"/>
                <a:gd name="T20" fmla="*/ 253 w 338"/>
                <a:gd name="T21" fmla="*/ 192 h 399"/>
                <a:gd name="T22" fmla="*/ 244 w 338"/>
                <a:gd name="T23" fmla="*/ 185 h 399"/>
                <a:gd name="T24" fmla="*/ 230 w 338"/>
                <a:gd name="T25" fmla="*/ 210 h 399"/>
                <a:gd name="T26" fmla="*/ 215 w 338"/>
                <a:gd name="T27" fmla="*/ 220 h 399"/>
                <a:gd name="T28" fmla="*/ 182 w 338"/>
                <a:gd name="T29" fmla="*/ 262 h 399"/>
                <a:gd name="T30" fmla="*/ 160 w 338"/>
                <a:gd name="T31" fmla="*/ 293 h 399"/>
                <a:gd name="T32" fmla="*/ 156 w 338"/>
                <a:gd name="T33" fmla="*/ 335 h 399"/>
                <a:gd name="T34" fmla="*/ 150 w 338"/>
                <a:gd name="T35" fmla="*/ 364 h 399"/>
                <a:gd name="T36" fmla="*/ 117 w 338"/>
                <a:gd name="T37" fmla="*/ 356 h 399"/>
                <a:gd name="T38" fmla="*/ 96 w 338"/>
                <a:gd name="T39" fmla="*/ 313 h 399"/>
                <a:gd name="T40" fmla="*/ 79 w 338"/>
                <a:gd name="T41" fmla="*/ 276 h 399"/>
                <a:gd name="T42" fmla="*/ 63 w 338"/>
                <a:gd name="T43" fmla="*/ 225 h 399"/>
                <a:gd name="T44" fmla="*/ 58 w 338"/>
                <a:gd name="T45" fmla="*/ 194 h 399"/>
                <a:gd name="T46" fmla="*/ 52 w 338"/>
                <a:gd name="T47" fmla="*/ 186 h 399"/>
                <a:gd name="T48" fmla="*/ 15 w 338"/>
                <a:gd name="T49" fmla="*/ 187 h 399"/>
                <a:gd name="T50" fmla="*/ 28 w 338"/>
                <a:gd name="T51" fmla="*/ 174 h 399"/>
                <a:gd name="T52" fmla="*/ 3 w 338"/>
                <a:gd name="T53" fmla="*/ 160 h 399"/>
                <a:gd name="T54" fmla="*/ 23 w 338"/>
                <a:gd name="T55" fmla="*/ 155 h 399"/>
                <a:gd name="T56" fmla="*/ 32 w 338"/>
                <a:gd name="T57" fmla="*/ 147 h 399"/>
                <a:gd name="T58" fmla="*/ 12 w 338"/>
                <a:gd name="T59" fmla="*/ 122 h 399"/>
                <a:gd name="T60" fmla="*/ 26 w 338"/>
                <a:gd name="T61" fmla="*/ 108 h 399"/>
                <a:gd name="T62" fmla="*/ 55 w 338"/>
                <a:gd name="T63" fmla="*/ 74 h 399"/>
                <a:gd name="T64" fmla="*/ 63 w 338"/>
                <a:gd name="T65" fmla="*/ 47 h 399"/>
                <a:gd name="T66" fmla="*/ 48 w 338"/>
                <a:gd name="T67" fmla="*/ 34 h 399"/>
                <a:gd name="T68" fmla="*/ 42 w 338"/>
                <a:gd name="T69" fmla="*/ 19 h 399"/>
                <a:gd name="T70" fmla="*/ 64 w 338"/>
                <a:gd name="T71" fmla="*/ 13 h 399"/>
                <a:gd name="T72" fmla="*/ 84 w 338"/>
                <a:gd name="T73" fmla="*/ 0 h 399"/>
                <a:gd name="T74" fmla="*/ 101 w 338"/>
                <a:gd name="T75" fmla="*/ 24 h 399"/>
                <a:gd name="T76" fmla="*/ 108 w 338"/>
                <a:gd name="T77" fmla="*/ 43 h 399"/>
                <a:gd name="T78" fmla="*/ 108 w 338"/>
                <a:gd name="T79" fmla="*/ 53 h 399"/>
                <a:gd name="T80" fmla="*/ 123 w 338"/>
                <a:gd name="T81" fmla="*/ 64 h 399"/>
                <a:gd name="T82" fmla="*/ 132 w 338"/>
                <a:gd name="T83" fmla="*/ 82 h 399"/>
                <a:gd name="T84" fmla="*/ 146 w 338"/>
                <a:gd name="T85" fmla="*/ 101 h 399"/>
                <a:gd name="T86" fmla="*/ 176 w 338"/>
                <a:gd name="T87" fmla="*/ 112 h 399"/>
                <a:gd name="T88" fmla="*/ 203 w 338"/>
                <a:gd name="T89" fmla="*/ 120 h 399"/>
                <a:gd name="T90" fmla="*/ 232 w 338"/>
                <a:gd name="T91" fmla="*/ 126 h 399"/>
                <a:gd name="T92" fmla="*/ 235 w 338"/>
                <a:gd name="T93" fmla="*/ 103 h 399"/>
                <a:gd name="T94" fmla="*/ 249 w 338"/>
                <a:gd name="T95" fmla="*/ 121 h 399"/>
                <a:gd name="T96" fmla="*/ 276 w 338"/>
                <a:gd name="T97" fmla="*/ 120 h 399"/>
                <a:gd name="T98" fmla="*/ 272 w 338"/>
                <a:gd name="T99" fmla="*/ 107 h 399"/>
                <a:gd name="T100" fmla="*/ 287 w 338"/>
                <a:gd name="T101" fmla="*/ 96 h 399"/>
                <a:gd name="T102" fmla="*/ 312 w 338"/>
                <a:gd name="T103" fmla="*/ 89 h 399"/>
                <a:gd name="T104" fmla="*/ 324 w 338"/>
                <a:gd name="T105" fmla="*/ 90 h 399"/>
                <a:gd name="T106" fmla="*/ 338 w 338"/>
                <a:gd name="T107" fmla="*/ 104 h 399"/>
                <a:gd name="T108" fmla="*/ 324 w 338"/>
                <a:gd name="T109" fmla="*/ 117 h 399"/>
                <a:gd name="T110" fmla="*/ 313 w 338"/>
                <a:gd name="T111" fmla="*/ 142 h 399"/>
                <a:gd name="T112" fmla="*/ 303 w 338"/>
                <a:gd name="T113" fmla="*/ 159 h 399"/>
                <a:gd name="T114" fmla="*/ 302 w 338"/>
                <a:gd name="T115" fmla="*/ 184 h 399"/>
                <a:gd name="T116" fmla="*/ 289 w 338"/>
                <a:gd name="T117" fmla="*/ 167 h 399"/>
                <a:gd name="T118" fmla="*/ 280 w 338"/>
                <a:gd name="T119" fmla="*/ 172 h 399"/>
                <a:gd name="T120" fmla="*/ 284 w 338"/>
                <a:gd name="T121" fmla="*/ 154 h 399"/>
                <a:gd name="T122" fmla="*/ 268 w 338"/>
                <a:gd name="T123" fmla="*/ 144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8" h="399">
                  <a:moveTo>
                    <a:pt x="333" y="398"/>
                  </a:moveTo>
                  <a:lnTo>
                    <a:pt x="333" y="399"/>
                  </a:lnTo>
                  <a:lnTo>
                    <a:pt x="331" y="395"/>
                  </a:lnTo>
                  <a:lnTo>
                    <a:pt x="331" y="395"/>
                  </a:lnTo>
                  <a:lnTo>
                    <a:pt x="330" y="394"/>
                  </a:lnTo>
                  <a:lnTo>
                    <a:pt x="331" y="393"/>
                  </a:lnTo>
                  <a:lnTo>
                    <a:pt x="332" y="392"/>
                  </a:lnTo>
                  <a:lnTo>
                    <a:pt x="333" y="393"/>
                  </a:lnTo>
                  <a:lnTo>
                    <a:pt x="334" y="396"/>
                  </a:lnTo>
                  <a:lnTo>
                    <a:pt x="333" y="398"/>
                  </a:lnTo>
                  <a:close/>
                  <a:moveTo>
                    <a:pt x="331" y="391"/>
                  </a:moveTo>
                  <a:lnTo>
                    <a:pt x="330" y="392"/>
                  </a:lnTo>
                  <a:lnTo>
                    <a:pt x="330" y="391"/>
                  </a:lnTo>
                  <a:lnTo>
                    <a:pt x="330" y="391"/>
                  </a:lnTo>
                  <a:lnTo>
                    <a:pt x="330" y="390"/>
                  </a:lnTo>
                  <a:lnTo>
                    <a:pt x="331" y="390"/>
                  </a:lnTo>
                  <a:lnTo>
                    <a:pt x="331" y="391"/>
                  </a:lnTo>
                  <a:close/>
                  <a:moveTo>
                    <a:pt x="327" y="384"/>
                  </a:moveTo>
                  <a:lnTo>
                    <a:pt x="326" y="384"/>
                  </a:lnTo>
                  <a:lnTo>
                    <a:pt x="326" y="383"/>
                  </a:lnTo>
                  <a:lnTo>
                    <a:pt x="326" y="382"/>
                  </a:lnTo>
                  <a:lnTo>
                    <a:pt x="326" y="382"/>
                  </a:lnTo>
                  <a:lnTo>
                    <a:pt x="326" y="382"/>
                  </a:lnTo>
                  <a:lnTo>
                    <a:pt x="327" y="383"/>
                  </a:lnTo>
                  <a:lnTo>
                    <a:pt x="327" y="383"/>
                  </a:lnTo>
                  <a:lnTo>
                    <a:pt x="327" y="384"/>
                  </a:lnTo>
                  <a:close/>
                  <a:moveTo>
                    <a:pt x="328" y="381"/>
                  </a:moveTo>
                  <a:lnTo>
                    <a:pt x="328" y="382"/>
                  </a:lnTo>
                  <a:lnTo>
                    <a:pt x="328" y="382"/>
                  </a:lnTo>
                  <a:lnTo>
                    <a:pt x="328" y="381"/>
                  </a:lnTo>
                  <a:lnTo>
                    <a:pt x="328" y="381"/>
                  </a:lnTo>
                  <a:lnTo>
                    <a:pt x="327" y="380"/>
                  </a:lnTo>
                  <a:lnTo>
                    <a:pt x="327" y="380"/>
                  </a:lnTo>
                  <a:lnTo>
                    <a:pt x="328" y="379"/>
                  </a:lnTo>
                  <a:lnTo>
                    <a:pt x="328" y="379"/>
                  </a:lnTo>
                  <a:lnTo>
                    <a:pt x="328" y="380"/>
                  </a:lnTo>
                  <a:lnTo>
                    <a:pt x="328" y="381"/>
                  </a:lnTo>
                  <a:close/>
                  <a:moveTo>
                    <a:pt x="323" y="379"/>
                  </a:moveTo>
                  <a:lnTo>
                    <a:pt x="324" y="379"/>
                  </a:lnTo>
                  <a:lnTo>
                    <a:pt x="323" y="379"/>
                  </a:lnTo>
                  <a:lnTo>
                    <a:pt x="323" y="378"/>
                  </a:lnTo>
                  <a:lnTo>
                    <a:pt x="323" y="378"/>
                  </a:lnTo>
                  <a:lnTo>
                    <a:pt x="323" y="377"/>
                  </a:lnTo>
                  <a:lnTo>
                    <a:pt x="323" y="379"/>
                  </a:lnTo>
                  <a:close/>
                  <a:moveTo>
                    <a:pt x="319" y="366"/>
                  </a:moveTo>
                  <a:lnTo>
                    <a:pt x="318" y="366"/>
                  </a:lnTo>
                  <a:lnTo>
                    <a:pt x="318" y="365"/>
                  </a:lnTo>
                  <a:lnTo>
                    <a:pt x="318" y="365"/>
                  </a:lnTo>
                  <a:lnTo>
                    <a:pt x="318" y="364"/>
                  </a:lnTo>
                  <a:lnTo>
                    <a:pt x="318" y="364"/>
                  </a:lnTo>
                  <a:lnTo>
                    <a:pt x="318" y="364"/>
                  </a:lnTo>
                  <a:lnTo>
                    <a:pt x="319" y="365"/>
                  </a:lnTo>
                  <a:lnTo>
                    <a:pt x="319" y="366"/>
                  </a:lnTo>
                  <a:close/>
                  <a:moveTo>
                    <a:pt x="314" y="346"/>
                  </a:moveTo>
                  <a:lnTo>
                    <a:pt x="314" y="347"/>
                  </a:lnTo>
                  <a:lnTo>
                    <a:pt x="312" y="347"/>
                  </a:lnTo>
                  <a:lnTo>
                    <a:pt x="312" y="345"/>
                  </a:lnTo>
                  <a:lnTo>
                    <a:pt x="312" y="344"/>
                  </a:lnTo>
                  <a:lnTo>
                    <a:pt x="312" y="343"/>
                  </a:lnTo>
                  <a:lnTo>
                    <a:pt x="313" y="342"/>
                  </a:lnTo>
                  <a:lnTo>
                    <a:pt x="314" y="342"/>
                  </a:lnTo>
                  <a:lnTo>
                    <a:pt x="314" y="343"/>
                  </a:lnTo>
                  <a:lnTo>
                    <a:pt x="315" y="344"/>
                  </a:lnTo>
                  <a:lnTo>
                    <a:pt x="314" y="346"/>
                  </a:lnTo>
                  <a:close/>
                  <a:moveTo>
                    <a:pt x="315" y="334"/>
                  </a:moveTo>
                  <a:lnTo>
                    <a:pt x="315" y="335"/>
                  </a:lnTo>
                  <a:lnTo>
                    <a:pt x="314" y="334"/>
                  </a:lnTo>
                  <a:lnTo>
                    <a:pt x="315" y="334"/>
                  </a:lnTo>
                  <a:lnTo>
                    <a:pt x="315" y="333"/>
                  </a:lnTo>
                  <a:lnTo>
                    <a:pt x="315" y="333"/>
                  </a:lnTo>
                  <a:lnTo>
                    <a:pt x="315" y="334"/>
                  </a:lnTo>
                  <a:lnTo>
                    <a:pt x="315" y="334"/>
                  </a:lnTo>
                  <a:close/>
                  <a:moveTo>
                    <a:pt x="318" y="325"/>
                  </a:moveTo>
                  <a:lnTo>
                    <a:pt x="319" y="327"/>
                  </a:lnTo>
                  <a:lnTo>
                    <a:pt x="318" y="327"/>
                  </a:lnTo>
                  <a:lnTo>
                    <a:pt x="318" y="326"/>
                  </a:lnTo>
                  <a:lnTo>
                    <a:pt x="318" y="326"/>
                  </a:lnTo>
                  <a:lnTo>
                    <a:pt x="318" y="325"/>
                  </a:lnTo>
                  <a:close/>
                  <a:moveTo>
                    <a:pt x="314" y="314"/>
                  </a:moveTo>
                  <a:lnTo>
                    <a:pt x="314" y="315"/>
                  </a:lnTo>
                  <a:lnTo>
                    <a:pt x="313" y="313"/>
                  </a:lnTo>
                  <a:lnTo>
                    <a:pt x="313" y="313"/>
                  </a:lnTo>
                  <a:lnTo>
                    <a:pt x="314" y="313"/>
                  </a:lnTo>
                  <a:lnTo>
                    <a:pt x="314" y="313"/>
                  </a:lnTo>
                  <a:lnTo>
                    <a:pt x="314" y="314"/>
                  </a:lnTo>
                  <a:close/>
                  <a:moveTo>
                    <a:pt x="315" y="332"/>
                  </a:moveTo>
                  <a:lnTo>
                    <a:pt x="315" y="333"/>
                  </a:lnTo>
                  <a:lnTo>
                    <a:pt x="315" y="332"/>
                  </a:lnTo>
                  <a:lnTo>
                    <a:pt x="314" y="330"/>
                  </a:lnTo>
                  <a:lnTo>
                    <a:pt x="313" y="328"/>
                  </a:lnTo>
                  <a:lnTo>
                    <a:pt x="313" y="328"/>
                  </a:lnTo>
                  <a:lnTo>
                    <a:pt x="313" y="327"/>
                  </a:lnTo>
                  <a:lnTo>
                    <a:pt x="314" y="327"/>
                  </a:lnTo>
                  <a:lnTo>
                    <a:pt x="314" y="326"/>
                  </a:lnTo>
                  <a:lnTo>
                    <a:pt x="314" y="324"/>
                  </a:lnTo>
                  <a:lnTo>
                    <a:pt x="314" y="323"/>
                  </a:lnTo>
                  <a:lnTo>
                    <a:pt x="314" y="323"/>
                  </a:lnTo>
                  <a:lnTo>
                    <a:pt x="315" y="323"/>
                  </a:lnTo>
                  <a:lnTo>
                    <a:pt x="315" y="323"/>
                  </a:lnTo>
                  <a:lnTo>
                    <a:pt x="315" y="322"/>
                  </a:lnTo>
                  <a:lnTo>
                    <a:pt x="315" y="321"/>
                  </a:lnTo>
                  <a:lnTo>
                    <a:pt x="314" y="321"/>
                  </a:lnTo>
                  <a:lnTo>
                    <a:pt x="314" y="319"/>
                  </a:lnTo>
                  <a:lnTo>
                    <a:pt x="314" y="318"/>
                  </a:lnTo>
                  <a:lnTo>
                    <a:pt x="315" y="317"/>
                  </a:lnTo>
                  <a:lnTo>
                    <a:pt x="314" y="315"/>
                  </a:lnTo>
                  <a:lnTo>
                    <a:pt x="314" y="315"/>
                  </a:lnTo>
                  <a:lnTo>
                    <a:pt x="315" y="314"/>
                  </a:lnTo>
                  <a:lnTo>
                    <a:pt x="315" y="312"/>
                  </a:lnTo>
                  <a:lnTo>
                    <a:pt x="315" y="312"/>
                  </a:lnTo>
                  <a:lnTo>
                    <a:pt x="315" y="309"/>
                  </a:lnTo>
                  <a:lnTo>
                    <a:pt x="315" y="308"/>
                  </a:lnTo>
                  <a:lnTo>
                    <a:pt x="316" y="306"/>
                  </a:lnTo>
                  <a:lnTo>
                    <a:pt x="317" y="305"/>
                  </a:lnTo>
                  <a:lnTo>
                    <a:pt x="317" y="305"/>
                  </a:lnTo>
                  <a:lnTo>
                    <a:pt x="317" y="307"/>
                  </a:lnTo>
                  <a:lnTo>
                    <a:pt x="317" y="307"/>
                  </a:lnTo>
                  <a:lnTo>
                    <a:pt x="317" y="308"/>
                  </a:lnTo>
                  <a:lnTo>
                    <a:pt x="318" y="309"/>
                  </a:lnTo>
                  <a:lnTo>
                    <a:pt x="318" y="310"/>
                  </a:lnTo>
                  <a:lnTo>
                    <a:pt x="317" y="310"/>
                  </a:lnTo>
                  <a:lnTo>
                    <a:pt x="317" y="311"/>
                  </a:lnTo>
                  <a:lnTo>
                    <a:pt x="316" y="312"/>
                  </a:lnTo>
                  <a:lnTo>
                    <a:pt x="316" y="313"/>
                  </a:lnTo>
                  <a:lnTo>
                    <a:pt x="316" y="313"/>
                  </a:lnTo>
                  <a:lnTo>
                    <a:pt x="317" y="315"/>
                  </a:lnTo>
                  <a:lnTo>
                    <a:pt x="317" y="319"/>
                  </a:lnTo>
                  <a:lnTo>
                    <a:pt x="317" y="320"/>
                  </a:lnTo>
                  <a:lnTo>
                    <a:pt x="316" y="320"/>
                  </a:lnTo>
                  <a:lnTo>
                    <a:pt x="317" y="323"/>
                  </a:lnTo>
                  <a:lnTo>
                    <a:pt x="316" y="324"/>
                  </a:lnTo>
                  <a:lnTo>
                    <a:pt x="316" y="325"/>
                  </a:lnTo>
                  <a:lnTo>
                    <a:pt x="316" y="326"/>
                  </a:lnTo>
                  <a:lnTo>
                    <a:pt x="315" y="326"/>
                  </a:lnTo>
                  <a:lnTo>
                    <a:pt x="315" y="327"/>
                  </a:lnTo>
                  <a:lnTo>
                    <a:pt x="316" y="327"/>
                  </a:lnTo>
                  <a:lnTo>
                    <a:pt x="316" y="328"/>
                  </a:lnTo>
                  <a:lnTo>
                    <a:pt x="316" y="329"/>
                  </a:lnTo>
                  <a:lnTo>
                    <a:pt x="316" y="331"/>
                  </a:lnTo>
                  <a:lnTo>
                    <a:pt x="315" y="332"/>
                  </a:lnTo>
                  <a:close/>
                  <a:moveTo>
                    <a:pt x="258" y="142"/>
                  </a:moveTo>
                  <a:lnTo>
                    <a:pt x="257" y="142"/>
                  </a:lnTo>
                  <a:lnTo>
                    <a:pt x="256" y="142"/>
                  </a:lnTo>
                  <a:lnTo>
                    <a:pt x="256" y="142"/>
                  </a:lnTo>
                  <a:lnTo>
                    <a:pt x="256" y="141"/>
                  </a:lnTo>
                  <a:lnTo>
                    <a:pt x="255" y="141"/>
                  </a:lnTo>
                  <a:lnTo>
                    <a:pt x="255" y="138"/>
                  </a:lnTo>
                  <a:lnTo>
                    <a:pt x="254" y="134"/>
                  </a:lnTo>
                  <a:lnTo>
                    <a:pt x="254" y="133"/>
                  </a:lnTo>
                  <a:lnTo>
                    <a:pt x="252" y="130"/>
                  </a:lnTo>
                  <a:lnTo>
                    <a:pt x="252" y="129"/>
                  </a:lnTo>
                  <a:lnTo>
                    <a:pt x="251" y="129"/>
                  </a:lnTo>
                  <a:lnTo>
                    <a:pt x="251" y="130"/>
                  </a:lnTo>
                  <a:lnTo>
                    <a:pt x="251" y="130"/>
                  </a:lnTo>
                  <a:lnTo>
                    <a:pt x="251" y="131"/>
                  </a:lnTo>
                  <a:lnTo>
                    <a:pt x="251" y="132"/>
                  </a:lnTo>
                  <a:lnTo>
                    <a:pt x="250" y="132"/>
                  </a:lnTo>
                  <a:lnTo>
                    <a:pt x="249" y="132"/>
                  </a:lnTo>
                  <a:lnTo>
                    <a:pt x="248" y="132"/>
                  </a:lnTo>
                  <a:lnTo>
                    <a:pt x="247" y="131"/>
                  </a:lnTo>
                  <a:lnTo>
                    <a:pt x="245" y="129"/>
                  </a:lnTo>
                  <a:lnTo>
                    <a:pt x="245" y="127"/>
                  </a:lnTo>
                  <a:lnTo>
                    <a:pt x="245" y="126"/>
                  </a:lnTo>
                  <a:lnTo>
                    <a:pt x="244" y="126"/>
                  </a:lnTo>
                  <a:lnTo>
                    <a:pt x="243" y="125"/>
                  </a:lnTo>
                  <a:lnTo>
                    <a:pt x="243" y="126"/>
                  </a:lnTo>
                  <a:lnTo>
                    <a:pt x="243" y="126"/>
                  </a:lnTo>
                  <a:lnTo>
                    <a:pt x="243" y="127"/>
                  </a:lnTo>
                  <a:lnTo>
                    <a:pt x="244" y="127"/>
                  </a:lnTo>
                  <a:lnTo>
                    <a:pt x="244" y="129"/>
                  </a:lnTo>
                  <a:lnTo>
                    <a:pt x="243" y="129"/>
                  </a:lnTo>
                  <a:lnTo>
                    <a:pt x="243" y="129"/>
                  </a:lnTo>
                  <a:lnTo>
                    <a:pt x="242" y="129"/>
                  </a:lnTo>
                  <a:lnTo>
                    <a:pt x="241" y="127"/>
                  </a:lnTo>
                  <a:lnTo>
                    <a:pt x="241" y="127"/>
                  </a:lnTo>
                  <a:lnTo>
                    <a:pt x="240" y="127"/>
                  </a:lnTo>
                  <a:lnTo>
                    <a:pt x="240" y="126"/>
                  </a:lnTo>
                  <a:lnTo>
                    <a:pt x="239" y="125"/>
                  </a:lnTo>
                  <a:lnTo>
                    <a:pt x="238" y="124"/>
                  </a:lnTo>
                  <a:lnTo>
                    <a:pt x="237" y="123"/>
                  </a:lnTo>
                  <a:lnTo>
                    <a:pt x="236" y="124"/>
                  </a:lnTo>
                  <a:lnTo>
                    <a:pt x="236" y="124"/>
                  </a:lnTo>
                  <a:lnTo>
                    <a:pt x="236" y="125"/>
                  </a:lnTo>
                  <a:lnTo>
                    <a:pt x="236" y="125"/>
                  </a:lnTo>
                  <a:lnTo>
                    <a:pt x="237" y="125"/>
                  </a:lnTo>
                  <a:lnTo>
                    <a:pt x="237" y="126"/>
                  </a:lnTo>
                  <a:lnTo>
                    <a:pt x="237" y="126"/>
                  </a:lnTo>
                  <a:lnTo>
                    <a:pt x="237" y="127"/>
                  </a:lnTo>
                  <a:lnTo>
                    <a:pt x="236" y="129"/>
                  </a:lnTo>
                  <a:lnTo>
                    <a:pt x="235" y="130"/>
                  </a:lnTo>
                  <a:lnTo>
                    <a:pt x="235" y="131"/>
                  </a:lnTo>
                  <a:lnTo>
                    <a:pt x="235" y="132"/>
                  </a:lnTo>
                  <a:lnTo>
                    <a:pt x="234" y="133"/>
                  </a:lnTo>
                  <a:lnTo>
                    <a:pt x="234" y="134"/>
                  </a:lnTo>
                  <a:lnTo>
                    <a:pt x="235" y="134"/>
                  </a:lnTo>
                  <a:lnTo>
                    <a:pt x="235" y="135"/>
                  </a:lnTo>
                  <a:lnTo>
                    <a:pt x="237" y="135"/>
                  </a:lnTo>
                  <a:lnTo>
                    <a:pt x="238" y="136"/>
                  </a:lnTo>
                  <a:lnTo>
                    <a:pt x="239" y="138"/>
                  </a:lnTo>
                  <a:lnTo>
                    <a:pt x="240" y="138"/>
                  </a:lnTo>
                  <a:lnTo>
                    <a:pt x="241" y="139"/>
                  </a:lnTo>
                  <a:lnTo>
                    <a:pt x="243" y="139"/>
                  </a:lnTo>
                  <a:lnTo>
                    <a:pt x="244" y="140"/>
                  </a:lnTo>
                  <a:lnTo>
                    <a:pt x="244" y="141"/>
                  </a:lnTo>
                  <a:lnTo>
                    <a:pt x="245" y="141"/>
                  </a:lnTo>
                  <a:lnTo>
                    <a:pt x="246" y="142"/>
                  </a:lnTo>
                  <a:lnTo>
                    <a:pt x="246" y="142"/>
                  </a:lnTo>
                  <a:lnTo>
                    <a:pt x="246" y="143"/>
                  </a:lnTo>
                  <a:lnTo>
                    <a:pt x="245" y="143"/>
                  </a:lnTo>
                  <a:lnTo>
                    <a:pt x="245" y="143"/>
                  </a:lnTo>
                  <a:lnTo>
                    <a:pt x="244" y="143"/>
                  </a:lnTo>
                  <a:lnTo>
                    <a:pt x="243" y="143"/>
                  </a:lnTo>
                  <a:lnTo>
                    <a:pt x="242" y="143"/>
                  </a:lnTo>
                  <a:lnTo>
                    <a:pt x="240" y="143"/>
                  </a:lnTo>
                  <a:lnTo>
                    <a:pt x="240" y="146"/>
                  </a:lnTo>
                  <a:lnTo>
                    <a:pt x="239" y="147"/>
                  </a:lnTo>
                  <a:lnTo>
                    <a:pt x="239" y="147"/>
                  </a:lnTo>
                  <a:lnTo>
                    <a:pt x="238" y="147"/>
                  </a:lnTo>
                  <a:lnTo>
                    <a:pt x="238" y="147"/>
                  </a:lnTo>
                  <a:lnTo>
                    <a:pt x="237" y="149"/>
                  </a:lnTo>
                  <a:lnTo>
                    <a:pt x="237" y="150"/>
                  </a:lnTo>
                  <a:lnTo>
                    <a:pt x="237" y="151"/>
                  </a:lnTo>
                  <a:lnTo>
                    <a:pt x="237" y="152"/>
                  </a:lnTo>
                  <a:lnTo>
                    <a:pt x="238" y="153"/>
                  </a:lnTo>
                  <a:lnTo>
                    <a:pt x="239" y="153"/>
                  </a:lnTo>
                  <a:lnTo>
                    <a:pt x="240" y="153"/>
                  </a:lnTo>
                  <a:lnTo>
                    <a:pt x="241" y="153"/>
                  </a:lnTo>
                  <a:lnTo>
                    <a:pt x="241" y="154"/>
                  </a:lnTo>
                  <a:lnTo>
                    <a:pt x="243" y="154"/>
                  </a:lnTo>
                  <a:lnTo>
                    <a:pt x="244" y="155"/>
                  </a:lnTo>
                  <a:lnTo>
                    <a:pt x="245" y="155"/>
                  </a:lnTo>
                  <a:lnTo>
                    <a:pt x="246" y="156"/>
                  </a:lnTo>
                  <a:lnTo>
                    <a:pt x="246" y="157"/>
                  </a:lnTo>
                  <a:lnTo>
                    <a:pt x="246" y="158"/>
                  </a:lnTo>
                  <a:lnTo>
                    <a:pt x="246" y="159"/>
                  </a:lnTo>
                  <a:lnTo>
                    <a:pt x="245" y="161"/>
                  </a:lnTo>
                  <a:lnTo>
                    <a:pt x="245" y="165"/>
                  </a:lnTo>
                  <a:lnTo>
                    <a:pt x="245" y="166"/>
                  </a:lnTo>
                  <a:lnTo>
                    <a:pt x="246" y="166"/>
                  </a:lnTo>
                  <a:lnTo>
                    <a:pt x="246" y="166"/>
                  </a:lnTo>
                  <a:lnTo>
                    <a:pt x="247" y="167"/>
                  </a:lnTo>
                  <a:lnTo>
                    <a:pt x="247" y="168"/>
                  </a:lnTo>
                  <a:lnTo>
                    <a:pt x="247" y="170"/>
                  </a:lnTo>
                  <a:lnTo>
                    <a:pt x="248" y="170"/>
                  </a:lnTo>
                  <a:lnTo>
                    <a:pt x="249" y="171"/>
                  </a:lnTo>
                  <a:lnTo>
                    <a:pt x="250" y="171"/>
                  </a:lnTo>
                  <a:lnTo>
                    <a:pt x="250" y="171"/>
                  </a:lnTo>
                  <a:lnTo>
                    <a:pt x="249" y="173"/>
                  </a:lnTo>
                  <a:lnTo>
                    <a:pt x="250" y="174"/>
                  </a:lnTo>
                  <a:lnTo>
                    <a:pt x="250" y="176"/>
                  </a:lnTo>
                  <a:lnTo>
                    <a:pt x="251" y="178"/>
                  </a:lnTo>
                  <a:lnTo>
                    <a:pt x="251" y="178"/>
                  </a:lnTo>
                  <a:lnTo>
                    <a:pt x="251" y="179"/>
                  </a:lnTo>
                  <a:lnTo>
                    <a:pt x="252" y="180"/>
                  </a:lnTo>
                  <a:lnTo>
                    <a:pt x="253" y="183"/>
                  </a:lnTo>
                  <a:lnTo>
                    <a:pt x="253" y="185"/>
                  </a:lnTo>
                  <a:lnTo>
                    <a:pt x="254" y="186"/>
                  </a:lnTo>
                  <a:lnTo>
                    <a:pt x="254" y="188"/>
                  </a:lnTo>
                  <a:lnTo>
                    <a:pt x="253" y="188"/>
                  </a:lnTo>
                  <a:lnTo>
                    <a:pt x="254" y="189"/>
                  </a:lnTo>
                  <a:lnTo>
                    <a:pt x="254" y="190"/>
                  </a:lnTo>
                  <a:lnTo>
                    <a:pt x="254" y="192"/>
                  </a:lnTo>
                  <a:lnTo>
                    <a:pt x="253" y="192"/>
                  </a:lnTo>
                  <a:lnTo>
                    <a:pt x="253" y="192"/>
                  </a:lnTo>
                  <a:lnTo>
                    <a:pt x="252" y="191"/>
                  </a:lnTo>
                  <a:lnTo>
                    <a:pt x="252" y="192"/>
                  </a:lnTo>
                  <a:lnTo>
                    <a:pt x="251" y="193"/>
                  </a:lnTo>
                  <a:lnTo>
                    <a:pt x="251" y="192"/>
                  </a:lnTo>
                  <a:lnTo>
                    <a:pt x="250" y="192"/>
                  </a:lnTo>
                  <a:lnTo>
                    <a:pt x="250" y="191"/>
                  </a:lnTo>
                  <a:lnTo>
                    <a:pt x="250" y="187"/>
                  </a:lnTo>
                  <a:lnTo>
                    <a:pt x="250" y="187"/>
                  </a:lnTo>
                  <a:lnTo>
                    <a:pt x="250" y="186"/>
                  </a:lnTo>
                  <a:lnTo>
                    <a:pt x="249" y="186"/>
                  </a:lnTo>
                  <a:lnTo>
                    <a:pt x="249" y="185"/>
                  </a:lnTo>
                  <a:lnTo>
                    <a:pt x="248" y="189"/>
                  </a:lnTo>
                  <a:lnTo>
                    <a:pt x="249" y="191"/>
                  </a:lnTo>
                  <a:lnTo>
                    <a:pt x="249" y="192"/>
                  </a:lnTo>
                  <a:lnTo>
                    <a:pt x="247" y="192"/>
                  </a:lnTo>
                  <a:lnTo>
                    <a:pt x="246" y="191"/>
                  </a:lnTo>
                  <a:lnTo>
                    <a:pt x="245" y="190"/>
                  </a:lnTo>
                  <a:lnTo>
                    <a:pt x="245" y="191"/>
                  </a:lnTo>
                  <a:lnTo>
                    <a:pt x="245" y="192"/>
                  </a:lnTo>
                  <a:lnTo>
                    <a:pt x="244" y="192"/>
                  </a:lnTo>
                  <a:lnTo>
                    <a:pt x="243" y="191"/>
                  </a:lnTo>
                  <a:lnTo>
                    <a:pt x="243" y="190"/>
                  </a:lnTo>
                  <a:lnTo>
                    <a:pt x="244" y="187"/>
                  </a:lnTo>
                  <a:lnTo>
                    <a:pt x="244" y="185"/>
                  </a:lnTo>
                  <a:lnTo>
                    <a:pt x="242" y="184"/>
                  </a:lnTo>
                  <a:lnTo>
                    <a:pt x="241" y="184"/>
                  </a:lnTo>
                  <a:lnTo>
                    <a:pt x="240" y="182"/>
                  </a:lnTo>
                  <a:lnTo>
                    <a:pt x="241" y="184"/>
                  </a:lnTo>
                  <a:lnTo>
                    <a:pt x="241" y="184"/>
                  </a:lnTo>
                  <a:lnTo>
                    <a:pt x="242" y="185"/>
                  </a:lnTo>
                  <a:lnTo>
                    <a:pt x="243" y="185"/>
                  </a:lnTo>
                  <a:lnTo>
                    <a:pt x="243" y="186"/>
                  </a:lnTo>
                  <a:lnTo>
                    <a:pt x="242" y="187"/>
                  </a:lnTo>
                  <a:lnTo>
                    <a:pt x="241" y="189"/>
                  </a:lnTo>
                  <a:lnTo>
                    <a:pt x="240" y="191"/>
                  </a:lnTo>
                  <a:lnTo>
                    <a:pt x="238" y="192"/>
                  </a:lnTo>
                  <a:lnTo>
                    <a:pt x="233" y="193"/>
                  </a:lnTo>
                  <a:lnTo>
                    <a:pt x="232" y="194"/>
                  </a:lnTo>
                  <a:lnTo>
                    <a:pt x="231" y="196"/>
                  </a:lnTo>
                  <a:lnTo>
                    <a:pt x="230" y="197"/>
                  </a:lnTo>
                  <a:lnTo>
                    <a:pt x="230" y="200"/>
                  </a:lnTo>
                  <a:lnTo>
                    <a:pt x="231" y="202"/>
                  </a:lnTo>
                  <a:lnTo>
                    <a:pt x="231" y="205"/>
                  </a:lnTo>
                  <a:lnTo>
                    <a:pt x="232" y="206"/>
                  </a:lnTo>
                  <a:lnTo>
                    <a:pt x="232" y="207"/>
                  </a:lnTo>
                  <a:lnTo>
                    <a:pt x="231" y="208"/>
                  </a:lnTo>
                  <a:lnTo>
                    <a:pt x="230" y="209"/>
                  </a:lnTo>
                  <a:lnTo>
                    <a:pt x="230" y="210"/>
                  </a:lnTo>
                  <a:lnTo>
                    <a:pt x="230" y="211"/>
                  </a:lnTo>
                  <a:lnTo>
                    <a:pt x="226" y="213"/>
                  </a:lnTo>
                  <a:lnTo>
                    <a:pt x="226" y="214"/>
                  </a:lnTo>
                  <a:lnTo>
                    <a:pt x="225" y="215"/>
                  </a:lnTo>
                  <a:lnTo>
                    <a:pt x="224" y="214"/>
                  </a:lnTo>
                  <a:lnTo>
                    <a:pt x="224" y="214"/>
                  </a:lnTo>
                  <a:lnTo>
                    <a:pt x="224" y="215"/>
                  </a:lnTo>
                  <a:lnTo>
                    <a:pt x="224" y="216"/>
                  </a:lnTo>
                  <a:lnTo>
                    <a:pt x="224" y="216"/>
                  </a:lnTo>
                  <a:lnTo>
                    <a:pt x="224" y="216"/>
                  </a:lnTo>
                  <a:lnTo>
                    <a:pt x="219" y="218"/>
                  </a:lnTo>
                  <a:lnTo>
                    <a:pt x="216" y="219"/>
                  </a:lnTo>
                  <a:lnTo>
                    <a:pt x="215" y="219"/>
                  </a:lnTo>
                  <a:lnTo>
                    <a:pt x="216" y="219"/>
                  </a:lnTo>
                  <a:lnTo>
                    <a:pt x="216" y="218"/>
                  </a:lnTo>
                  <a:lnTo>
                    <a:pt x="216" y="217"/>
                  </a:lnTo>
                  <a:lnTo>
                    <a:pt x="215" y="217"/>
                  </a:lnTo>
                  <a:lnTo>
                    <a:pt x="215" y="216"/>
                  </a:lnTo>
                  <a:lnTo>
                    <a:pt x="212" y="218"/>
                  </a:lnTo>
                  <a:lnTo>
                    <a:pt x="212" y="220"/>
                  </a:lnTo>
                  <a:lnTo>
                    <a:pt x="212" y="221"/>
                  </a:lnTo>
                  <a:lnTo>
                    <a:pt x="212" y="220"/>
                  </a:lnTo>
                  <a:lnTo>
                    <a:pt x="214" y="219"/>
                  </a:lnTo>
                  <a:lnTo>
                    <a:pt x="215" y="220"/>
                  </a:lnTo>
                  <a:lnTo>
                    <a:pt x="215" y="220"/>
                  </a:lnTo>
                  <a:lnTo>
                    <a:pt x="213" y="222"/>
                  </a:lnTo>
                  <a:lnTo>
                    <a:pt x="208" y="227"/>
                  </a:lnTo>
                  <a:lnTo>
                    <a:pt x="208" y="228"/>
                  </a:lnTo>
                  <a:lnTo>
                    <a:pt x="207" y="229"/>
                  </a:lnTo>
                  <a:lnTo>
                    <a:pt x="207" y="230"/>
                  </a:lnTo>
                  <a:lnTo>
                    <a:pt x="205" y="233"/>
                  </a:lnTo>
                  <a:lnTo>
                    <a:pt x="202" y="238"/>
                  </a:lnTo>
                  <a:lnTo>
                    <a:pt x="202" y="239"/>
                  </a:lnTo>
                  <a:lnTo>
                    <a:pt x="197" y="242"/>
                  </a:lnTo>
                  <a:lnTo>
                    <a:pt x="196" y="243"/>
                  </a:lnTo>
                  <a:lnTo>
                    <a:pt x="193" y="246"/>
                  </a:lnTo>
                  <a:lnTo>
                    <a:pt x="191" y="248"/>
                  </a:lnTo>
                  <a:lnTo>
                    <a:pt x="189" y="250"/>
                  </a:lnTo>
                  <a:lnTo>
                    <a:pt x="184" y="253"/>
                  </a:lnTo>
                  <a:lnTo>
                    <a:pt x="182" y="255"/>
                  </a:lnTo>
                  <a:lnTo>
                    <a:pt x="181" y="257"/>
                  </a:lnTo>
                  <a:lnTo>
                    <a:pt x="181" y="257"/>
                  </a:lnTo>
                  <a:lnTo>
                    <a:pt x="182" y="258"/>
                  </a:lnTo>
                  <a:lnTo>
                    <a:pt x="182" y="259"/>
                  </a:lnTo>
                  <a:lnTo>
                    <a:pt x="182" y="259"/>
                  </a:lnTo>
                  <a:lnTo>
                    <a:pt x="182" y="260"/>
                  </a:lnTo>
                  <a:lnTo>
                    <a:pt x="182" y="261"/>
                  </a:lnTo>
                  <a:lnTo>
                    <a:pt x="182" y="262"/>
                  </a:lnTo>
                  <a:lnTo>
                    <a:pt x="180" y="263"/>
                  </a:lnTo>
                  <a:lnTo>
                    <a:pt x="176" y="266"/>
                  </a:lnTo>
                  <a:lnTo>
                    <a:pt x="175" y="266"/>
                  </a:lnTo>
                  <a:lnTo>
                    <a:pt x="172" y="265"/>
                  </a:lnTo>
                  <a:lnTo>
                    <a:pt x="170" y="265"/>
                  </a:lnTo>
                  <a:lnTo>
                    <a:pt x="170" y="266"/>
                  </a:lnTo>
                  <a:lnTo>
                    <a:pt x="169" y="272"/>
                  </a:lnTo>
                  <a:lnTo>
                    <a:pt x="168" y="273"/>
                  </a:lnTo>
                  <a:lnTo>
                    <a:pt x="168" y="274"/>
                  </a:lnTo>
                  <a:lnTo>
                    <a:pt x="168" y="274"/>
                  </a:lnTo>
                  <a:lnTo>
                    <a:pt x="167" y="274"/>
                  </a:lnTo>
                  <a:lnTo>
                    <a:pt x="166" y="274"/>
                  </a:lnTo>
                  <a:lnTo>
                    <a:pt x="166" y="274"/>
                  </a:lnTo>
                  <a:lnTo>
                    <a:pt x="165" y="273"/>
                  </a:lnTo>
                  <a:lnTo>
                    <a:pt x="164" y="273"/>
                  </a:lnTo>
                  <a:lnTo>
                    <a:pt x="163" y="272"/>
                  </a:lnTo>
                  <a:lnTo>
                    <a:pt x="161" y="274"/>
                  </a:lnTo>
                  <a:lnTo>
                    <a:pt x="160" y="275"/>
                  </a:lnTo>
                  <a:lnTo>
                    <a:pt x="157" y="280"/>
                  </a:lnTo>
                  <a:lnTo>
                    <a:pt x="157" y="284"/>
                  </a:lnTo>
                  <a:lnTo>
                    <a:pt x="157" y="287"/>
                  </a:lnTo>
                  <a:lnTo>
                    <a:pt x="160" y="290"/>
                  </a:lnTo>
                  <a:lnTo>
                    <a:pt x="160" y="292"/>
                  </a:lnTo>
                  <a:lnTo>
                    <a:pt x="160" y="293"/>
                  </a:lnTo>
                  <a:lnTo>
                    <a:pt x="160" y="294"/>
                  </a:lnTo>
                  <a:lnTo>
                    <a:pt x="158" y="295"/>
                  </a:lnTo>
                  <a:lnTo>
                    <a:pt x="160" y="297"/>
                  </a:lnTo>
                  <a:lnTo>
                    <a:pt x="161" y="300"/>
                  </a:lnTo>
                  <a:lnTo>
                    <a:pt x="161" y="301"/>
                  </a:lnTo>
                  <a:lnTo>
                    <a:pt x="162" y="302"/>
                  </a:lnTo>
                  <a:lnTo>
                    <a:pt x="162" y="306"/>
                  </a:lnTo>
                  <a:lnTo>
                    <a:pt x="162" y="305"/>
                  </a:lnTo>
                  <a:lnTo>
                    <a:pt x="161" y="303"/>
                  </a:lnTo>
                  <a:lnTo>
                    <a:pt x="160" y="302"/>
                  </a:lnTo>
                  <a:lnTo>
                    <a:pt x="158" y="303"/>
                  </a:lnTo>
                  <a:lnTo>
                    <a:pt x="160" y="305"/>
                  </a:lnTo>
                  <a:lnTo>
                    <a:pt x="162" y="307"/>
                  </a:lnTo>
                  <a:lnTo>
                    <a:pt x="163" y="308"/>
                  </a:lnTo>
                  <a:lnTo>
                    <a:pt x="162" y="317"/>
                  </a:lnTo>
                  <a:lnTo>
                    <a:pt x="162" y="320"/>
                  </a:lnTo>
                  <a:lnTo>
                    <a:pt x="161" y="322"/>
                  </a:lnTo>
                  <a:lnTo>
                    <a:pt x="160" y="323"/>
                  </a:lnTo>
                  <a:lnTo>
                    <a:pt x="158" y="326"/>
                  </a:lnTo>
                  <a:lnTo>
                    <a:pt x="157" y="330"/>
                  </a:lnTo>
                  <a:lnTo>
                    <a:pt x="157" y="332"/>
                  </a:lnTo>
                  <a:lnTo>
                    <a:pt x="157" y="333"/>
                  </a:lnTo>
                  <a:lnTo>
                    <a:pt x="157" y="335"/>
                  </a:lnTo>
                  <a:lnTo>
                    <a:pt x="156" y="335"/>
                  </a:lnTo>
                  <a:lnTo>
                    <a:pt x="158" y="335"/>
                  </a:lnTo>
                  <a:lnTo>
                    <a:pt x="158" y="336"/>
                  </a:lnTo>
                  <a:lnTo>
                    <a:pt x="158" y="337"/>
                  </a:lnTo>
                  <a:lnTo>
                    <a:pt x="160" y="344"/>
                  </a:lnTo>
                  <a:lnTo>
                    <a:pt x="160" y="350"/>
                  </a:lnTo>
                  <a:lnTo>
                    <a:pt x="158" y="350"/>
                  </a:lnTo>
                  <a:lnTo>
                    <a:pt x="157" y="350"/>
                  </a:lnTo>
                  <a:lnTo>
                    <a:pt x="156" y="350"/>
                  </a:lnTo>
                  <a:lnTo>
                    <a:pt x="155" y="350"/>
                  </a:lnTo>
                  <a:lnTo>
                    <a:pt x="154" y="350"/>
                  </a:lnTo>
                  <a:lnTo>
                    <a:pt x="153" y="351"/>
                  </a:lnTo>
                  <a:lnTo>
                    <a:pt x="152" y="352"/>
                  </a:lnTo>
                  <a:lnTo>
                    <a:pt x="152" y="353"/>
                  </a:lnTo>
                  <a:lnTo>
                    <a:pt x="150" y="358"/>
                  </a:lnTo>
                  <a:lnTo>
                    <a:pt x="149" y="360"/>
                  </a:lnTo>
                  <a:lnTo>
                    <a:pt x="149" y="361"/>
                  </a:lnTo>
                  <a:lnTo>
                    <a:pt x="149" y="362"/>
                  </a:lnTo>
                  <a:lnTo>
                    <a:pt x="150" y="363"/>
                  </a:lnTo>
                  <a:lnTo>
                    <a:pt x="151" y="363"/>
                  </a:lnTo>
                  <a:lnTo>
                    <a:pt x="153" y="364"/>
                  </a:lnTo>
                  <a:lnTo>
                    <a:pt x="154" y="364"/>
                  </a:lnTo>
                  <a:lnTo>
                    <a:pt x="155" y="365"/>
                  </a:lnTo>
                  <a:lnTo>
                    <a:pt x="152" y="364"/>
                  </a:lnTo>
                  <a:lnTo>
                    <a:pt x="150" y="364"/>
                  </a:lnTo>
                  <a:lnTo>
                    <a:pt x="143" y="366"/>
                  </a:lnTo>
                  <a:lnTo>
                    <a:pt x="141" y="368"/>
                  </a:lnTo>
                  <a:lnTo>
                    <a:pt x="141" y="369"/>
                  </a:lnTo>
                  <a:lnTo>
                    <a:pt x="140" y="372"/>
                  </a:lnTo>
                  <a:lnTo>
                    <a:pt x="140" y="375"/>
                  </a:lnTo>
                  <a:lnTo>
                    <a:pt x="139" y="377"/>
                  </a:lnTo>
                  <a:lnTo>
                    <a:pt x="136" y="379"/>
                  </a:lnTo>
                  <a:lnTo>
                    <a:pt x="134" y="380"/>
                  </a:lnTo>
                  <a:lnTo>
                    <a:pt x="133" y="381"/>
                  </a:lnTo>
                  <a:lnTo>
                    <a:pt x="130" y="380"/>
                  </a:lnTo>
                  <a:lnTo>
                    <a:pt x="128" y="378"/>
                  </a:lnTo>
                  <a:lnTo>
                    <a:pt x="126" y="376"/>
                  </a:lnTo>
                  <a:lnTo>
                    <a:pt x="121" y="370"/>
                  </a:lnTo>
                  <a:lnTo>
                    <a:pt x="120" y="369"/>
                  </a:lnTo>
                  <a:lnTo>
                    <a:pt x="119" y="366"/>
                  </a:lnTo>
                  <a:lnTo>
                    <a:pt x="119" y="365"/>
                  </a:lnTo>
                  <a:lnTo>
                    <a:pt x="119" y="365"/>
                  </a:lnTo>
                  <a:lnTo>
                    <a:pt x="118" y="365"/>
                  </a:lnTo>
                  <a:lnTo>
                    <a:pt x="118" y="364"/>
                  </a:lnTo>
                  <a:lnTo>
                    <a:pt x="117" y="361"/>
                  </a:lnTo>
                  <a:lnTo>
                    <a:pt x="116" y="358"/>
                  </a:lnTo>
                  <a:lnTo>
                    <a:pt x="116" y="355"/>
                  </a:lnTo>
                  <a:lnTo>
                    <a:pt x="116" y="355"/>
                  </a:lnTo>
                  <a:lnTo>
                    <a:pt x="117" y="356"/>
                  </a:lnTo>
                  <a:lnTo>
                    <a:pt x="117" y="358"/>
                  </a:lnTo>
                  <a:lnTo>
                    <a:pt x="118" y="360"/>
                  </a:lnTo>
                  <a:lnTo>
                    <a:pt x="118" y="360"/>
                  </a:lnTo>
                  <a:lnTo>
                    <a:pt x="119" y="360"/>
                  </a:lnTo>
                  <a:lnTo>
                    <a:pt x="117" y="355"/>
                  </a:lnTo>
                  <a:lnTo>
                    <a:pt x="116" y="354"/>
                  </a:lnTo>
                  <a:lnTo>
                    <a:pt x="115" y="354"/>
                  </a:lnTo>
                  <a:lnTo>
                    <a:pt x="115" y="353"/>
                  </a:lnTo>
                  <a:lnTo>
                    <a:pt x="115" y="352"/>
                  </a:lnTo>
                  <a:lnTo>
                    <a:pt x="115" y="351"/>
                  </a:lnTo>
                  <a:lnTo>
                    <a:pt x="114" y="350"/>
                  </a:lnTo>
                  <a:lnTo>
                    <a:pt x="114" y="349"/>
                  </a:lnTo>
                  <a:lnTo>
                    <a:pt x="111" y="343"/>
                  </a:lnTo>
                  <a:lnTo>
                    <a:pt x="110" y="340"/>
                  </a:lnTo>
                  <a:lnTo>
                    <a:pt x="108" y="335"/>
                  </a:lnTo>
                  <a:lnTo>
                    <a:pt x="107" y="333"/>
                  </a:lnTo>
                  <a:lnTo>
                    <a:pt x="106" y="330"/>
                  </a:lnTo>
                  <a:lnTo>
                    <a:pt x="104" y="329"/>
                  </a:lnTo>
                  <a:lnTo>
                    <a:pt x="103" y="327"/>
                  </a:lnTo>
                  <a:lnTo>
                    <a:pt x="102" y="326"/>
                  </a:lnTo>
                  <a:lnTo>
                    <a:pt x="101" y="325"/>
                  </a:lnTo>
                  <a:lnTo>
                    <a:pt x="98" y="318"/>
                  </a:lnTo>
                  <a:lnTo>
                    <a:pt x="97" y="315"/>
                  </a:lnTo>
                  <a:lnTo>
                    <a:pt x="96" y="313"/>
                  </a:lnTo>
                  <a:lnTo>
                    <a:pt x="95" y="311"/>
                  </a:lnTo>
                  <a:lnTo>
                    <a:pt x="94" y="306"/>
                  </a:lnTo>
                  <a:lnTo>
                    <a:pt x="94" y="305"/>
                  </a:lnTo>
                  <a:lnTo>
                    <a:pt x="94" y="303"/>
                  </a:lnTo>
                  <a:lnTo>
                    <a:pt x="93" y="300"/>
                  </a:lnTo>
                  <a:lnTo>
                    <a:pt x="91" y="297"/>
                  </a:lnTo>
                  <a:lnTo>
                    <a:pt x="91" y="296"/>
                  </a:lnTo>
                  <a:lnTo>
                    <a:pt x="91" y="295"/>
                  </a:lnTo>
                  <a:lnTo>
                    <a:pt x="90" y="293"/>
                  </a:lnTo>
                  <a:lnTo>
                    <a:pt x="88" y="291"/>
                  </a:lnTo>
                  <a:lnTo>
                    <a:pt x="88" y="290"/>
                  </a:lnTo>
                  <a:lnTo>
                    <a:pt x="87" y="289"/>
                  </a:lnTo>
                  <a:lnTo>
                    <a:pt x="86" y="288"/>
                  </a:lnTo>
                  <a:lnTo>
                    <a:pt x="84" y="286"/>
                  </a:lnTo>
                  <a:lnTo>
                    <a:pt x="84" y="285"/>
                  </a:lnTo>
                  <a:lnTo>
                    <a:pt x="83" y="284"/>
                  </a:lnTo>
                  <a:lnTo>
                    <a:pt x="82" y="280"/>
                  </a:lnTo>
                  <a:lnTo>
                    <a:pt x="80" y="279"/>
                  </a:lnTo>
                  <a:lnTo>
                    <a:pt x="82" y="279"/>
                  </a:lnTo>
                  <a:lnTo>
                    <a:pt x="81" y="278"/>
                  </a:lnTo>
                  <a:lnTo>
                    <a:pt x="80" y="277"/>
                  </a:lnTo>
                  <a:lnTo>
                    <a:pt x="80" y="277"/>
                  </a:lnTo>
                  <a:lnTo>
                    <a:pt x="81" y="276"/>
                  </a:lnTo>
                  <a:lnTo>
                    <a:pt x="79" y="276"/>
                  </a:lnTo>
                  <a:lnTo>
                    <a:pt x="79" y="275"/>
                  </a:lnTo>
                  <a:lnTo>
                    <a:pt x="78" y="273"/>
                  </a:lnTo>
                  <a:lnTo>
                    <a:pt x="76" y="270"/>
                  </a:lnTo>
                  <a:lnTo>
                    <a:pt x="75" y="268"/>
                  </a:lnTo>
                  <a:lnTo>
                    <a:pt x="74" y="264"/>
                  </a:lnTo>
                  <a:lnTo>
                    <a:pt x="72" y="254"/>
                  </a:lnTo>
                  <a:lnTo>
                    <a:pt x="70" y="249"/>
                  </a:lnTo>
                  <a:lnTo>
                    <a:pt x="70" y="248"/>
                  </a:lnTo>
                  <a:lnTo>
                    <a:pt x="68" y="244"/>
                  </a:lnTo>
                  <a:lnTo>
                    <a:pt x="67" y="242"/>
                  </a:lnTo>
                  <a:lnTo>
                    <a:pt x="67" y="240"/>
                  </a:lnTo>
                  <a:lnTo>
                    <a:pt x="66" y="238"/>
                  </a:lnTo>
                  <a:lnTo>
                    <a:pt x="66" y="235"/>
                  </a:lnTo>
                  <a:lnTo>
                    <a:pt x="65" y="233"/>
                  </a:lnTo>
                  <a:lnTo>
                    <a:pt x="65" y="233"/>
                  </a:lnTo>
                  <a:lnTo>
                    <a:pt x="65" y="232"/>
                  </a:lnTo>
                  <a:lnTo>
                    <a:pt x="66" y="230"/>
                  </a:lnTo>
                  <a:lnTo>
                    <a:pt x="66" y="228"/>
                  </a:lnTo>
                  <a:lnTo>
                    <a:pt x="66" y="227"/>
                  </a:lnTo>
                  <a:lnTo>
                    <a:pt x="65" y="228"/>
                  </a:lnTo>
                  <a:lnTo>
                    <a:pt x="64" y="229"/>
                  </a:lnTo>
                  <a:lnTo>
                    <a:pt x="64" y="228"/>
                  </a:lnTo>
                  <a:lnTo>
                    <a:pt x="64" y="226"/>
                  </a:lnTo>
                  <a:lnTo>
                    <a:pt x="63" y="225"/>
                  </a:lnTo>
                  <a:lnTo>
                    <a:pt x="64" y="225"/>
                  </a:lnTo>
                  <a:lnTo>
                    <a:pt x="66" y="225"/>
                  </a:lnTo>
                  <a:lnTo>
                    <a:pt x="63" y="224"/>
                  </a:lnTo>
                  <a:lnTo>
                    <a:pt x="63" y="223"/>
                  </a:lnTo>
                  <a:lnTo>
                    <a:pt x="63" y="223"/>
                  </a:lnTo>
                  <a:lnTo>
                    <a:pt x="63" y="222"/>
                  </a:lnTo>
                  <a:lnTo>
                    <a:pt x="62" y="221"/>
                  </a:lnTo>
                  <a:lnTo>
                    <a:pt x="62" y="218"/>
                  </a:lnTo>
                  <a:lnTo>
                    <a:pt x="61" y="218"/>
                  </a:lnTo>
                  <a:lnTo>
                    <a:pt x="61" y="217"/>
                  </a:lnTo>
                  <a:lnTo>
                    <a:pt x="61" y="214"/>
                  </a:lnTo>
                  <a:lnTo>
                    <a:pt x="62" y="207"/>
                  </a:lnTo>
                  <a:lnTo>
                    <a:pt x="62" y="206"/>
                  </a:lnTo>
                  <a:lnTo>
                    <a:pt x="62" y="204"/>
                  </a:lnTo>
                  <a:lnTo>
                    <a:pt x="61" y="202"/>
                  </a:lnTo>
                  <a:lnTo>
                    <a:pt x="61" y="200"/>
                  </a:lnTo>
                  <a:lnTo>
                    <a:pt x="61" y="200"/>
                  </a:lnTo>
                  <a:lnTo>
                    <a:pt x="60" y="200"/>
                  </a:lnTo>
                  <a:lnTo>
                    <a:pt x="59" y="198"/>
                  </a:lnTo>
                  <a:lnTo>
                    <a:pt x="58" y="196"/>
                  </a:lnTo>
                  <a:lnTo>
                    <a:pt x="59" y="195"/>
                  </a:lnTo>
                  <a:lnTo>
                    <a:pt x="59" y="194"/>
                  </a:lnTo>
                  <a:lnTo>
                    <a:pt x="59" y="194"/>
                  </a:lnTo>
                  <a:lnTo>
                    <a:pt x="58" y="194"/>
                  </a:lnTo>
                  <a:lnTo>
                    <a:pt x="59" y="193"/>
                  </a:lnTo>
                  <a:lnTo>
                    <a:pt x="60" y="192"/>
                  </a:lnTo>
                  <a:lnTo>
                    <a:pt x="62" y="191"/>
                  </a:lnTo>
                  <a:lnTo>
                    <a:pt x="63" y="190"/>
                  </a:lnTo>
                  <a:lnTo>
                    <a:pt x="62" y="191"/>
                  </a:lnTo>
                  <a:lnTo>
                    <a:pt x="60" y="191"/>
                  </a:lnTo>
                  <a:lnTo>
                    <a:pt x="57" y="191"/>
                  </a:lnTo>
                  <a:lnTo>
                    <a:pt x="57" y="189"/>
                  </a:lnTo>
                  <a:lnTo>
                    <a:pt x="58" y="188"/>
                  </a:lnTo>
                  <a:lnTo>
                    <a:pt x="58" y="187"/>
                  </a:lnTo>
                  <a:lnTo>
                    <a:pt x="57" y="188"/>
                  </a:lnTo>
                  <a:lnTo>
                    <a:pt x="56" y="187"/>
                  </a:lnTo>
                  <a:lnTo>
                    <a:pt x="56" y="185"/>
                  </a:lnTo>
                  <a:lnTo>
                    <a:pt x="57" y="184"/>
                  </a:lnTo>
                  <a:lnTo>
                    <a:pt x="58" y="184"/>
                  </a:lnTo>
                  <a:lnTo>
                    <a:pt x="59" y="184"/>
                  </a:lnTo>
                  <a:lnTo>
                    <a:pt x="58" y="184"/>
                  </a:lnTo>
                  <a:lnTo>
                    <a:pt x="56" y="183"/>
                  </a:lnTo>
                  <a:lnTo>
                    <a:pt x="55" y="184"/>
                  </a:lnTo>
                  <a:lnTo>
                    <a:pt x="52" y="183"/>
                  </a:lnTo>
                  <a:lnTo>
                    <a:pt x="51" y="183"/>
                  </a:lnTo>
                  <a:lnTo>
                    <a:pt x="51" y="184"/>
                  </a:lnTo>
                  <a:lnTo>
                    <a:pt x="52" y="185"/>
                  </a:lnTo>
                  <a:lnTo>
                    <a:pt x="52" y="186"/>
                  </a:lnTo>
                  <a:lnTo>
                    <a:pt x="52" y="187"/>
                  </a:lnTo>
                  <a:lnTo>
                    <a:pt x="51" y="187"/>
                  </a:lnTo>
                  <a:lnTo>
                    <a:pt x="50" y="188"/>
                  </a:lnTo>
                  <a:lnTo>
                    <a:pt x="50" y="189"/>
                  </a:lnTo>
                  <a:lnTo>
                    <a:pt x="50" y="190"/>
                  </a:lnTo>
                  <a:lnTo>
                    <a:pt x="51" y="190"/>
                  </a:lnTo>
                  <a:lnTo>
                    <a:pt x="51" y="190"/>
                  </a:lnTo>
                  <a:lnTo>
                    <a:pt x="52" y="191"/>
                  </a:lnTo>
                  <a:lnTo>
                    <a:pt x="53" y="192"/>
                  </a:lnTo>
                  <a:lnTo>
                    <a:pt x="53" y="193"/>
                  </a:lnTo>
                  <a:lnTo>
                    <a:pt x="51" y="198"/>
                  </a:lnTo>
                  <a:lnTo>
                    <a:pt x="50" y="200"/>
                  </a:lnTo>
                  <a:lnTo>
                    <a:pt x="46" y="202"/>
                  </a:lnTo>
                  <a:lnTo>
                    <a:pt x="44" y="203"/>
                  </a:lnTo>
                  <a:lnTo>
                    <a:pt x="39" y="205"/>
                  </a:lnTo>
                  <a:lnTo>
                    <a:pt x="38" y="205"/>
                  </a:lnTo>
                  <a:lnTo>
                    <a:pt x="36" y="205"/>
                  </a:lnTo>
                  <a:lnTo>
                    <a:pt x="33" y="204"/>
                  </a:lnTo>
                  <a:lnTo>
                    <a:pt x="29" y="200"/>
                  </a:lnTo>
                  <a:lnTo>
                    <a:pt x="27" y="198"/>
                  </a:lnTo>
                  <a:lnTo>
                    <a:pt x="23" y="194"/>
                  </a:lnTo>
                  <a:lnTo>
                    <a:pt x="21" y="191"/>
                  </a:lnTo>
                  <a:lnTo>
                    <a:pt x="19" y="189"/>
                  </a:lnTo>
                  <a:lnTo>
                    <a:pt x="15" y="187"/>
                  </a:lnTo>
                  <a:lnTo>
                    <a:pt x="13" y="184"/>
                  </a:lnTo>
                  <a:lnTo>
                    <a:pt x="12" y="183"/>
                  </a:lnTo>
                  <a:lnTo>
                    <a:pt x="12" y="182"/>
                  </a:lnTo>
                  <a:lnTo>
                    <a:pt x="13" y="181"/>
                  </a:lnTo>
                  <a:lnTo>
                    <a:pt x="14" y="181"/>
                  </a:lnTo>
                  <a:lnTo>
                    <a:pt x="15" y="183"/>
                  </a:lnTo>
                  <a:lnTo>
                    <a:pt x="15" y="183"/>
                  </a:lnTo>
                  <a:lnTo>
                    <a:pt x="16" y="183"/>
                  </a:lnTo>
                  <a:lnTo>
                    <a:pt x="20" y="182"/>
                  </a:lnTo>
                  <a:lnTo>
                    <a:pt x="21" y="182"/>
                  </a:lnTo>
                  <a:lnTo>
                    <a:pt x="22" y="181"/>
                  </a:lnTo>
                  <a:lnTo>
                    <a:pt x="23" y="181"/>
                  </a:lnTo>
                  <a:lnTo>
                    <a:pt x="25" y="180"/>
                  </a:lnTo>
                  <a:lnTo>
                    <a:pt x="26" y="180"/>
                  </a:lnTo>
                  <a:lnTo>
                    <a:pt x="27" y="179"/>
                  </a:lnTo>
                  <a:lnTo>
                    <a:pt x="28" y="176"/>
                  </a:lnTo>
                  <a:lnTo>
                    <a:pt x="29" y="174"/>
                  </a:lnTo>
                  <a:lnTo>
                    <a:pt x="30" y="174"/>
                  </a:lnTo>
                  <a:lnTo>
                    <a:pt x="30" y="173"/>
                  </a:lnTo>
                  <a:lnTo>
                    <a:pt x="30" y="172"/>
                  </a:lnTo>
                  <a:lnTo>
                    <a:pt x="29" y="173"/>
                  </a:lnTo>
                  <a:lnTo>
                    <a:pt x="29" y="173"/>
                  </a:lnTo>
                  <a:lnTo>
                    <a:pt x="28" y="174"/>
                  </a:lnTo>
                  <a:lnTo>
                    <a:pt x="28" y="174"/>
                  </a:lnTo>
                  <a:lnTo>
                    <a:pt x="27" y="174"/>
                  </a:lnTo>
                  <a:lnTo>
                    <a:pt x="26" y="174"/>
                  </a:lnTo>
                  <a:lnTo>
                    <a:pt x="26" y="174"/>
                  </a:lnTo>
                  <a:lnTo>
                    <a:pt x="23" y="176"/>
                  </a:lnTo>
                  <a:lnTo>
                    <a:pt x="21" y="177"/>
                  </a:lnTo>
                  <a:lnTo>
                    <a:pt x="21" y="177"/>
                  </a:lnTo>
                  <a:lnTo>
                    <a:pt x="14" y="176"/>
                  </a:lnTo>
                  <a:lnTo>
                    <a:pt x="9" y="173"/>
                  </a:lnTo>
                  <a:lnTo>
                    <a:pt x="7" y="171"/>
                  </a:lnTo>
                  <a:lnTo>
                    <a:pt x="5" y="169"/>
                  </a:lnTo>
                  <a:lnTo>
                    <a:pt x="4" y="166"/>
                  </a:lnTo>
                  <a:lnTo>
                    <a:pt x="4" y="165"/>
                  </a:lnTo>
                  <a:lnTo>
                    <a:pt x="6" y="162"/>
                  </a:lnTo>
                  <a:lnTo>
                    <a:pt x="8" y="161"/>
                  </a:lnTo>
                  <a:lnTo>
                    <a:pt x="6" y="162"/>
                  </a:lnTo>
                  <a:lnTo>
                    <a:pt x="5" y="164"/>
                  </a:lnTo>
                  <a:lnTo>
                    <a:pt x="4" y="164"/>
                  </a:lnTo>
                  <a:lnTo>
                    <a:pt x="3" y="165"/>
                  </a:lnTo>
                  <a:lnTo>
                    <a:pt x="2" y="166"/>
                  </a:lnTo>
                  <a:lnTo>
                    <a:pt x="1" y="164"/>
                  </a:lnTo>
                  <a:lnTo>
                    <a:pt x="0" y="161"/>
                  </a:lnTo>
                  <a:lnTo>
                    <a:pt x="1" y="160"/>
                  </a:lnTo>
                  <a:lnTo>
                    <a:pt x="2" y="160"/>
                  </a:lnTo>
                  <a:lnTo>
                    <a:pt x="3" y="160"/>
                  </a:lnTo>
                  <a:lnTo>
                    <a:pt x="4" y="160"/>
                  </a:lnTo>
                  <a:lnTo>
                    <a:pt x="5" y="160"/>
                  </a:lnTo>
                  <a:lnTo>
                    <a:pt x="7" y="160"/>
                  </a:lnTo>
                  <a:lnTo>
                    <a:pt x="6" y="156"/>
                  </a:lnTo>
                  <a:lnTo>
                    <a:pt x="6" y="155"/>
                  </a:lnTo>
                  <a:lnTo>
                    <a:pt x="7" y="155"/>
                  </a:lnTo>
                  <a:lnTo>
                    <a:pt x="7" y="155"/>
                  </a:lnTo>
                  <a:lnTo>
                    <a:pt x="7" y="155"/>
                  </a:lnTo>
                  <a:lnTo>
                    <a:pt x="8" y="156"/>
                  </a:lnTo>
                  <a:lnTo>
                    <a:pt x="8" y="156"/>
                  </a:lnTo>
                  <a:lnTo>
                    <a:pt x="8" y="155"/>
                  </a:lnTo>
                  <a:lnTo>
                    <a:pt x="9" y="155"/>
                  </a:lnTo>
                  <a:lnTo>
                    <a:pt x="10" y="155"/>
                  </a:lnTo>
                  <a:lnTo>
                    <a:pt x="11" y="156"/>
                  </a:lnTo>
                  <a:lnTo>
                    <a:pt x="12" y="156"/>
                  </a:lnTo>
                  <a:lnTo>
                    <a:pt x="15" y="155"/>
                  </a:lnTo>
                  <a:lnTo>
                    <a:pt x="16" y="155"/>
                  </a:lnTo>
                  <a:lnTo>
                    <a:pt x="17" y="156"/>
                  </a:lnTo>
                  <a:lnTo>
                    <a:pt x="19" y="157"/>
                  </a:lnTo>
                  <a:lnTo>
                    <a:pt x="20" y="157"/>
                  </a:lnTo>
                  <a:lnTo>
                    <a:pt x="22" y="157"/>
                  </a:lnTo>
                  <a:lnTo>
                    <a:pt x="22" y="157"/>
                  </a:lnTo>
                  <a:lnTo>
                    <a:pt x="23" y="156"/>
                  </a:lnTo>
                  <a:lnTo>
                    <a:pt x="23" y="155"/>
                  </a:lnTo>
                  <a:lnTo>
                    <a:pt x="25" y="154"/>
                  </a:lnTo>
                  <a:lnTo>
                    <a:pt x="28" y="154"/>
                  </a:lnTo>
                  <a:lnTo>
                    <a:pt x="28" y="153"/>
                  </a:lnTo>
                  <a:lnTo>
                    <a:pt x="29" y="154"/>
                  </a:lnTo>
                  <a:lnTo>
                    <a:pt x="28" y="155"/>
                  </a:lnTo>
                  <a:lnTo>
                    <a:pt x="29" y="155"/>
                  </a:lnTo>
                  <a:lnTo>
                    <a:pt x="30" y="156"/>
                  </a:lnTo>
                  <a:lnTo>
                    <a:pt x="31" y="156"/>
                  </a:lnTo>
                  <a:lnTo>
                    <a:pt x="31" y="156"/>
                  </a:lnTo>
                  <a:lnTo>
                    <a:pt x="31" y="156"/>
                  </a:lnTo>
                  <a:lnTo>
                    <a:pt x="32" y="154"/>
                  </a:lnTo>
                  <a:lnTo>
                    <a:pt x="33" y="154"/>
                  </a:lnTo>
                  <a:lnTo>
                    <a:pt x="33" y="154"/>
                  </a:lnTo>
                  <a:lnTo>
                    <a:pt x="34" y="154"/>
                  </a:lnTo>
                  <a:lnTo>
                    <a:pt x="34" y="153"/>
                  </a:lnTo>
                  <a:lnTo>
                    <a:pt x="34" y="153"/>
                  </a:lnTo>
                  <a:lnTo>
                    <a:pt x="33" y="153"/>
                  </a:lnTo>
                  <a:lnTo>
                    <a:pt x="33" y="152"/>
                  </a:lnTo>
                  <a:lnTo>
                    <a:pt x="33" y="151"/>
                  </a:lnTo>
                  <a:lnTo>
                    <a:pt x="33" y="151"/>
                  </a:lnTo>
                  <a:lnTo>
                    <a:pt x="33" y="150"/>
                  </a:lnTo>
                  <a:lnTo>
                    <a:pt x="34" y="150"/>
                  </a:lnTo>
                  <a:lnTo>
                    <a:pt x="33" y="149"/>
                  </a:lnTo>
                  <a:lnTo>
                    <a:pt x="32" y="147"/>
                  </a:lnTo>
                  <a:lnTo>
                    <a:pt x="31" y="145"/>
                  </a:lnTo>
                  <a:lnTo>
                    <a:pt x="30" y="143"/>
                  </a:lnTo>
                  <a:lnTo>
                    <a:pt x="28" y="141"/>
                  </a:lnTo>
                  <a:lnTo>
                    <a:pt x="28" y="140"/>
                  </a:lnTo>
                  <a:lnTo>
                    <a:pt x="27" y="137"/>
                  </a:lnTo>
                  <a:lnTo>
                    <a:pt x="27" y="137"/>
                  </a:lnTo>
                  <a:lnTo>
                    <a:pt x="27" y="136"/>
                  </a:lnTo>
                  <a:lnTo>
                    <a:pt x="26" y="136"/>
                  </a:lnTo>
                  <a:lnTo>
                    <a:pt x="25" y="136"/>
                  </a:lnTo>
                  <a:lnTo>
                    <a:pt x="25" y="136"/>
                  </a:lnTo>
                  <a:lnTo>
                    <a:pt x="23" y="136"/>
                  </a:lnTo>
                  <a:lnTo>
                    <a:pt x="23" y="136"/>
                  </a:lnTo>
                  <a:lnTo>
                    <a:pt x="20" y="133"/>
                  </a:lnTo>
                  <a:lnTo>
                    <a:pt x="20" y="132"/>
                  </a:lnTo>
                  <a:lnTo>
                    <a:pt x="20" y="131"/>
                  </a:lnTo>
                  <a:lnTo>
                    <a:pt x="20" y="129"/>
                  </a:lnTo>
                  <a:lnTo>
                    <a:pt x="20" y="126"/>
                  </a:lnTo>
                  <a:lnTo>
                    <a:pt x="20" y="125"/>
                  </a:lnTo>
                  <a:lnTo>
                    <a:pt x="20" y="124"/>
                  </a:lnTo>
                  <a:lnTo>
                    <a:pt x="19" y="124"/>
                  </a:lnTo>
                  <a:lnTo>
                    <a:pt x="19" y="123"/>
                  </a:lnTo>
                  <a:lnTo>
                    <a:pt x="16" y="123"/>
                  </a:lnTo>
                  <a:lnTo>
                    <a:pt x="14" y="123"/>
                  </a:lnTo>
                  <a:lnTo>
                    <a:pt x="12" y="122"/>
                  </a:lnTo>
                  <a:lnTo>
                    <a:pt x="11" y="121"/>
                  </a:lnTo>
                  <a:lnTo>
                    <a:pt x="10" y="121"/>
                  </a:lnTo>
                  <a:lnTo>
                    <a:pt x="10" y="120"/>
                  </a:lnTo>
                  <a:lnTo>
                    <a:pt x="10" y="118"/>
                  </a:lnTo>
                  <a:lnTo>
                    <a:pt x="10" y="116"/>
                  </a:lnTo>
                  <a:lnTo>
                    <a:pt x="11" y="115"/>
                  </a:lnTo>
                  <a:lnTo>
                    <a:pt x="11" y="115"/>
                  </a:lnTo>
                  <a:lnTo>
                    <a:pt x="11" y="114"/>
                  </a:lnTo>
                  <a:lnTo>
                    <a:pt x="12" y="113"/>
                  </a:lnTo>
                  <a:lnTo>
                    <a:pt x="14" y="111"/>
                  </a:lnTo>
                  <a:lnTo>
                    <a:pt x="15" y="108"/>
                  </a:lnTo>
                  <a:lnTo>
                    <a:pt x="16" y="106"/>
                  </a:lnTo>
                  <a:lnTo>
                    <a:pt x="16" y="106"/>
                  </a:lnTo>
                  <a:lnTo>
                    <a:pt x="17" y="105"/>
                  </a:lnTo>
                  <a:lnTo>
                    <a:pt x="17" y="104"/>
                  </a:lnTo>
                  <a:lnTo>
                    <a:pt x="19" y="104"/>
                  </a:lnTo>
                  <a:lnTo>
                    <a:pt x="20" y="104"/>
                  </a:lnTo>
                  <a:lnTo>
                    <a:pt x="21" y="104"/>
                  </a:lnTo>
                  <a:lnTo>
                    <a:pt x="22" y="105"/>
                  </a:lnTo>
                  <a:lnTo>
                    <a:pt x="23" y="106"/>
                  </a:lnTo>
                  <a:lnTo>
                    <a:pt x="23" y="107"/>
                  </a:lnTo>
                  <a:lnTo>
                    <a:pt x="24" y="108"/>
                  </a:lnTo>
                  <a:lnTo>
                    <a:pt x="25" y="108"/>
                  </a:lnTo>
                  <a:lnTo>
                    <a:pt x="26" y="108"/>
                  </a:lnTo>
                  <a:lnTo>
                    <a:pt x="29" y="106"/>
                  </a:lnTo>
                  <a:lnTo>
                    <a:pt x="30" y="106"/>
                  </a:lnTo>
                  <a:lnTo>
                    <a:pt x="33" y="106"/>
                  </a:lnTo>
                  <a:lnTo>
                    <a:pt x="35" y="105"/>
                  </a:lnTo>
                  <a:lnTo>
                    <a:pt x="36" y="105"/>
                  </a:lnTo>
                  <a:lnTo>
                    <a:pt x="36" y="104"/>
                  </a:lnTo>
                  <a:lnTo>
                    <a:pt x="37" y="102"/>
                  </a:lnTo>
                  <a:lnTo>
                    <a:pt x="38" y="99"/>
                  </a:lnTo>
                  <a:lnTo>
                    <a:pt x="39" y="98"/>
                  </a:lnTo>
                  <a:lnTo>
                    <a:pt x="39" y="97"/>
                  </a:lnTo>
                  <a:lnTo>
                    <a:pt x="40" y="95"/>
                  </a:lnTo>
                  <a:lnTo>
                    <a:pt x="40" y="94"/>
                  </a:lnTo>
                  <a:lnTo>
                    <a:pt x="43" y="91"/>
                  </a:lnTo>
                  <a:lnTo>
                    <a:pt x="46" y="89"/>
                  </a:lnTo>
                  <a:lnTo>
                    <a:pt x="46" y="89"/>
                  </a:lnTo>
                  <a:lnTo>
                    <a:pt x="47" y="85"/>
                  </a:lnTo>
                  <a:lnTo>
                    <a:pt x="48" y="82"/>
                  </a:lnTo>
                  <a:lnTo>
                    <a:pt x="48" y="81"/>
                  </a:lnTo>
                  <a:lnTo>
                    <a:pt x="49" y="79"/>
                  </a:lnTo>
                  <a:lnTo>
                    <a:pt x="49" y="77"/>
                  </a:lnTo>
                  <a:lnTo>
                    <a:pt x="50" y="77"/>
                  </a:lnTo>
                  <a:lnTo>
                    <a:pt x="52" y="76"/>
                  </a:lnTo>
                  <a:lnTo>
                    <a:pt x="53" y="75"/>
                  </a:lnTo>
                  <a:lnTo>
                    <a:pt x="55" y="74"/>
                  </a:lnTo>
                  <a:lnTo>
                    <a:pt x="55" y="73"/>
                  </a:lnTo>
                  <a:lnTo>
                    <a:pt x="55" y="72"/>
                  </a:lnTo>
                  <a:lnTo>
                    <a:pt x="55" y="71"/>
                  </a:lnTo>
                  <a:lnTo>
                    <a:pt x="55" y="71"/>
                  </a:lnTo>
                  <a:lnTo>
                    <a:pt x="55" y="70"/>
                  </a:lnTo>
                  <a:lnTo>
                    <a:pt x="56" y="69"/>
                  </a:lnTo>
                  <a:lnTo>
                    <a:pt x="57" y="66"/>
                  </a:lnTo>
                  <a:lnTo>
                    <a:pt x="58" y="64"/>
                  </a:lnTo>
                  <a:lnTo>
                    <a:pt x="59" y="64"/>
                  </a:lnTo>
                  <a:lnTo>
                    <a:pt x="60" y="63"/>
                  </a:lnTo>
                  <a:lnTo>
                    <a:pt x="61" y="62"/>
                  </a:lnTo>
                  <a:lnTo>
                    <a:pt x="61" y="62"/>
                  </a:lnTo>
                  <a:lnTo>
                    <a:pt x="61" y="61"/>
                  </a:lnTo>
                  <a:lnTo>
                    <a:pt x="60" y="61"/>
                  </a:lnTo>
                  <a:lnTo>
                    <a:pt x="59" y="60"/>
                  </a:lnTo>
                  <a:lnTo>
                    <a:pt x="59" y="59"/>
                  </a:lnTo>
                  <a:lnTo>
                    <a:pt x="60" y="55"/>
                  </a:lnTo>
                  <a:lnTo>
                    <a:pt x="59" y="55"/>
                  </a:lnTo>
                  <a:lnTo>
                    <a:pt x="58" y="52"/>
                  </a:lnTo>
                  <a:lnTo>
                    <a:pt x="58" y="51"/>
                  </a:lnTo>
                  <a:lnTo>
                    <a:pt x="58" y="51"/>
                  </a:lnTo>
                  <a:lnTo>
                    <a:pt x="59" y="50"/>
                  </a:lnTo>
                  <a:lnTo>
                    <a:pt x="60" y="49"/>
                  </a:lnTo>
                  <a:lnTo>
                    <a:pt x="63" y="47"/>
                  </a:lnTo>
                  <a:lnTo>
                    <a:pt x="64" y="47"/>
                  </a:lnTo>
                  <a:lnTo>
                    <a:pt x="65" y="46"/>
                  </a:lnTo>
                  <a:lnTo>
                    <a:pt x="66" y="45"/>
                  </a:lnTo>
                  <a:lnTo>
                    <a:pt x="65" y="44"/>
                  </a:lnTo>
                  <a:lnTo>
                    <a:pt x="65" y="44"/>
                  </a:lnTo>
                  <a:lnTo>
                    <a:pt x="64" y="43"/>
                  </a:lnTo>
                  <a:lnTo>
                    <a:pt x="62" y="43"/>
                  </a:lnTo>
                  <a:lnTo>
                    <a:pt x="61" y="42"/>
                  </a:lnTo>
                  <a:lnTo>
                    <a:pt x="59" y="42"/>
                  </a:lnTo>
                  <a:lnTo>
                    <a:pt x="57" y="42"/>
                  </a:lnTo>
                  <a:lnTo>
                    <a:pt x="57" y="41"/>
                  </a:lnTo>
                  <a:lnTo>
                    <a:pt x="57" y="40"/>
                  </a:lnTo>
                  <a:lnTo>
                    <a:pt x="56" y="38"/>
                  </a:lnTo>
                  <a:lnTo>
                    <a:pt x="56" y="38"/>
                  </a:lnTo>
                  <a:lnTo>
                    <a:pt x="56" y="38"/>
                  </a:lnTo>
                  <a:lnTo>
                    <a:pt x="53" y="38"/>
                  </a:lnTo>
                  <a:lnTo>
                    <a:pt x="52" y="38"/>
                  </a:lnTo>
                  <a:lnTo>
                    <a:pt x="51" y="37"/>
                  </a:lnTo>
                  <a:lnTo>
                    <a:pt x="51" y="37"/>
                  </a:lnTo>
                  <a:lnTo>
                    <a:pt x="51" y="36"/>
                  </a:lnTo>
                  <a:lnTo>
                    <a:pt x="51" y="35"/>
                  </a:lnTo>
                  <a:lnTo>
                    <a:pt x="50" y="35"/>
                  </a:lnTo>
                  <a:lnTo>
                    <a:pt x="50" y="34"/>
                  </a:lnTo>
                  <a:lnTo>
                    <a:pt x="48" y="34"/>
                  </a:lnTo>
                  <a:lnTo>
                    <a:pt x="47" y="33"/>
                  </a:lnTo>
                  <a:lnTo>
                    <a:pt x="47" y="32"/>
                  </a:lnTo>
                  <a:lnTo>
                    <a:pt x="46" y="32"/>
                  </a:lnTo>
                  <a:lnTo>
                    <a:pt x="46" y="31"/>
                  </a:lnTo>
                  <a:lnTo>
                    <a:pt x="47" y="31"/>
                  </a:lnTo>
                  <a:lnTo>
                    <a:pt x="47" y="30"/>
                  </a:lnTo>
                  <a:lnTo>
                    <a:pt x="47" y="29"/>
                  </a:lnTo>
                  <a:lnTo>
                    <a:pt x="47" y="28"/>
                  </a:lnTo>
                  <a:lnTo>
                    <a:pt x="47" y="27"/>
                  </a:lnTo>
                  <a:lnTo>
                    <a:pt x="46" y="27"/>
                  </a:lnTo>
                  <a:lnTo>
                    <a:pt x="45" y="26"/>
                  </a:lnTo>
                  <a:lnTo>
                    <a:pt x="45" y="26"/>
                  </a:lnTo>
                  <a:lnTo>
                    <a:pt x="45" y="25"/>
                  </a:lnTo>
                  <a:lnTo>
                    <a:pt x="45" y="24"/>
                  </a:lnTo>
                  <a:lnTo>
                    <a:pt x="45" y="22"/>
                  </a:lnTo>
                  <a:lnTo>
                    <a:pt x="47" y="22"/>
                  </a:lnTo>
                  <a:lnTo>
                    <a:pt x="47" y="21"/>
                  </a:lnTo>
                  <a:lnTo>
                    <a:pt x="47" y="20"/>
                  </a:lnTo>
                  <a:lnTo>
                    <a:pt x="46" y="20"/>
                  </a:lnTo>
                  <a:lnTo>
                    <a:pt x="45" y="20"/>
                  </a:lnTo>
                  <a:lnTo>
                    <a:pt x="43" y="20"/>
                  </a:lnTo>
                  <a:lnTo>
                    <a:pt x="43" y="20"/>
                  </a:lnTo>
                  <a:lnTo>
                    <a:pt x="43" y="19"/>
                  </a:lnTo>
                  <a:lnTo>
                    <a:pt x="42" y="19"/>
                  </a:lnTo>
                  <a:lnTo>
                    <a:pt x="43" y="18"/>
                  </a:lnTo>
                  <a:lnTo>
                    <a:pt x="43" y="18"/>
                  </a:lnTo>
                  <a:lnTo>
                    <a:pt x="43" y="17"/>
                  </a:lnTo>
                  <a:lnTo>
                    <a:pt x="42" y="16"/>
                  </a:lnTo>
                  <a:lnTo>
                    <a:pt x="41" y="16"/>
                  </a:lnTo>
                  <a:lnTo>
                    <a:pt x="40" y="15"/>
                  </a:lnTo>
                  <a:lnTo>
                    <a:pt x="40" y="15"/>
                  </a:lnTo>
                  <a:lnTo>
                    <a:pt x="41" y="14"/>
                  </a:lnTo>
                  <a:lnTo>
                    <a:pt x="41" y="13"/>
                  </a:lnTo>
                  <a:lnTo>
                    <a:pt x="41" y="11"/>
                  </a:lnTo>
                  <a:lnTo>
                    <a:pt x="42" y="11"/>
                  </a:lnTo>
                  <a:lnTo>
                    <a:pt x="43" y="11"/>
                  </a:lnTo>
                  <a:lnTo>
                    <a:pt x="45" y="10"/>
                  </a:lnTo>
                  <a:lnTo>
                    <a:pt x="47" y="10"/>
                  </a:lnTo>
                  <a:lnTo>
                    <a:pt x="48" y="11"/>
                  </a:lnTo>
                  <a:lnTo>
                    <a:pt x="51" y="11"/>
                  </a:lnTo>
                  <a:lnTo>
                    <a:pt x="53" y="12"/>
                  </a:lnTo>
                  <a:lnTo>
                    <a:pt x="55" y="12"/>
                  </a:lnTo>
                  <a:lnTo>
                    <a:pt x="56" y="12"/>
                  </a:lnTo>
                  <a:lnTo>
                    <a:pt x="57" y="12"/>
                  </a:lnTo>
                  <a:lnTo>
                    <a:pt x="60" y="13"/>
                  </a:lnTo>
                  <a:lnTo>
                    <a:pt x="61" y="13"/>
                  </a:lnTo>
                  <a:lnTo>
                    <a:pt x="62" y="13"/>
                  </a:lnTo>
                  <a:lnTo>
                    <a:pt x="64" y="13"/>
                  </a:lnTo>
                  <a:lnTo>
                    <a:pt x="65" y="12"/>
                  </a:lnTo>
                  <a:lnTo>
                    <a:pt x="66" y="11"/>
                  </a:lnTo>
                  <a:lnTo>
                    <a:pt x="67" y="11"/>
                  </a:lnTo>
                  <a:lnTo>
                    <a:pt x="70" y="10"/>
                  </a:lnTo>
                  <a:lnTo>
                    <a:pt x="71" y="10"/>
                  </a:lnTo>
                  <a:lnTo>
                    <a:pt x="72" y="10"/>
                  </a:lnTo>
                  <a:lnTo>
                    <a:pt x="73" y="10"/>
                  </a:lnTo>
                  <a:lnTo>
                    <a:pt x="73" y="9"/>
                  </a:lnTo>
                  <a:lnTo>
                    <a:pt x="73" y="8"/>
                  </a:lnTo>
                  <a:lnTo>
                    <a:pt x="73" y="8"/>
                  </a:lnTo>
                  <a:lnTo>
                    <a:pt x="74" y="8"/>
                  </a:lnTo>
                  <a:lnTo>
                    <a:pt x="75" y="7"/>
                  </a:lnTo>
                  <a:lnTo>
                    <a:pt x="75" y="6"/>
                  </a:lnTo>
                  <a:lnTo>
                    <a:pt x="75" y="5"/>
                  </a:lnTo>
                  <a:lnTo>
                    <a:pt x="77" y="4"/>
                  </a:lnTo>
                  <a:lnTo>
                    <a:pt x="78" y="4"/>
                  </a:lnTo>
                  <a:lnTo>
                    <a:pt x="79" y="3"/>
                  </a:lnTo>
                  <a:lnTo>
                    <a:pt x="80" y="2"/>
                  </a:lnTo>
                  <a:lnTo>
                    <a:pt x="82" y="1"/>
                  </a:lnTo>
                  <a:lnTo>
                    <a:pt x="82" y="0"/>
                  </a:lnTo>
                  <a:lnTo>
                    <a:pt x="83" y="0"/>
                  </a:lnTo>
                  <a:lnTo>
                    <a:pt x="83" y="1"/>
                  </a:lnTo>
                  <a:lnTo>
                    <a:pt x="84" y="1"/>
                  </a:lnTo>
                  <a:lnTo>
                    <a:pt x="84" y="0"/>
                  </a:lnTo>
                  <a:lnTo>
                    <a:pt x="85" y="0"/>
                  </a:lnTo>
                  <a:lnTo>
                    <a:pt x="85" y="0"/>
                  </a:lnTo>
                  <a:lnTo>
                    <a:pt x="85" y="1"/>
                  </a:lnTo>
                  <a:lnTo>
                    <a:pt x="85" y="3"/>
                  </a:lnTo>
                  <a:lnTo>
                    <a:pt x="86" y="3"/>
                  </a:lnTo>
                  <a:lnTo>
                    <a:pt x="87" y="5"/>
                  </a:lnTo>
                  <a:lnTo>
                    <a:pt x="88" y="7"/>
                  </a:lnTo>
                  <a:lnTo>
                    <a:pt x="91" y="10"/>
                  </a:lnTo>
                  <a:lnTo>
                    <a:pt x="92" y="11"/>
                  </a:lnTo>
                  <a:lnTo>
                    <a:pt x="93" y="12"/>
                  </a:lnTo>
                  <a:lnTo>
                    <a:pt x="95" y="13"/>
                  </a:lnTo>
                  <a:lnTo>
                    <a:pt x="97" y="13"/>
                  </a:lnTo>
                  <a:lnTo>
                    <a:pt x="98" y="14"/>
                  </a:lnTo>
                  <a:lnTo>
                    <a:pt x="99" y="15"/>
                  </a:lnTo>
                  <a:lnTo>
                    <a:pt x="100" y="15"/>
                  </a:lnTo>
                  <a:lnTo>
                    <a:pt x="101" y="16"/>
                  </a:lnTo>
                  <a:lnTo>
                    <a:pt x="101" y="17"/>
                  </a:lnTo>
                  <a:lnTo>
                    <a:pt x="101" y="17"/>
                  </a:lnTo>
                  <a:lnTo>
                    <a:pt x="101" y="18"/>
                  </a:lnTo>
                  <a:lnTo>
                    <a:pt x="99" y="19"/>
                  </a:lnTo>
                  <a:lnTo>
                    <a:pt x="99" y="19"/>
                  </a:lnTo>
                  <a:lnTo>
                    <a:pt x="99" y="20"/>
                  </a:lnTo>
                  <a:lnTo>
                    <a:pt x="100" y="22"/>
                  </a:lnTo>
                  <a:lnTo>
                    <a:pt x="101" y="24"/>
                  </a:lnTo>
                  <a:lnTo>
                    <a:pt x="101" y="26"/>
                  </a:lnTo>
                  <a:lnTo>
                    <a:pt x="102" y="28"/>
                  </a:lnTo>
                  <a:lnTo>
                    <a:pt x="103" y="29"/>
                  </a:lnTo>
                  <a:lnTo>
                    <a:pt x="103" y="30"/>
                  </a:lnTo>
                  <a:lnTo>
                    <a:pt x="104" y="30"/>
                  </a:lnTo>
                  <a:lnTo>
                    <a:pt x="105" y="31"/>
                  </a:lnTo>
                  <a:lnTo>
                    <a:pt x="106" y="31"/>
                  </a:lnTo>
                  <a:lnTo>
                    <a:pt x="106" y="32"/>
                  </a:lnTo>
                  <a:lnTo>
                    <a:pt x="107" y="32"/>
                  </a:lnTo>
                  <a:lnTo>
                    <a:pt x="107" y="33"/>
                  </a:lnTo>
                  <a:lnTo>
                    <a:pt x="107" y="34"/>
                  </a:lnTo>
                  <a:lnTo>
                    <a:pt x="107" y="34"/>
                  </a:lnTo>
                  <a:lnTo>
                    <a:pt x="107" y="35"/>
                  </a:lnTo>
                  <a:lnTo>
                    <a:pt x="108" y="35"/>
                  </a:lnTo>
                  <a:lnTo>
                    <a:pt x="109" y="37"/>
                  </a:lnTo>
                  <a:lnTo>
                    <a:pt x="109" y="37"/>
                  </a:lnTo>
                  <a:lnTo>
                    <a:pt x="109" y="38"/>
                  </a:lnTo>
                  <a:lnTo>
                    <a:pt x="109" y="39"/>
                  </a:lnTo>
                  <a:lnTo>
                    <a:pt x="110" y="41"/>
                  </a:lnTo>
                  <a:lnTo>
                    <a:pt x="110" y="41"/>
                  </a:lnTo>
                  <a:lnTo>
                    <a:pt x="109" y="42"/>
                  </a:lnTo>
                  <a:lnTo>
                    <a:pt x="109" y="42"/>
                  </a:lnTo>
                  <a:lnTo>
                    <a:pt x="109" y="43"/>
                  </a:lnTo>
                  <a:lnTo>
                    <a:pt x="108" y="43"/>
                  </a:lnTo>
                  <a:lnTo>
                    <a:pt x="107" y="43"/>
                  </a:lnTo>
                  <a:lnTo>
                    <a:pt x="106" y="43"/>
                  </a:lnTo>
                  <a:lnTo>
                    <a:pt x="105" y="42"/>
                  </a:lnTo>
                  <a:lnTo>
                    <a:pt x="105" y="41"/>
                  </a:lnTo>
                  <a:lnTo>
                    <a:pt x="104" y="41"/>
                  </a:lnTo>
                  <a:lnTo>
                    <a:pt x="104" y="40"/>
                  </a:lnTo>
                  <a:lnTo>
                    <a:pt x="103" y="40"/>
                  </a:lnTo>
                  <a:lnTo>
                    <a:pt x="102" y="41"/>
                  </a:lnTo>
                  <a:lnTo>
                    <a:pt x="101" y="41"/>
                  </a:lnTo>
                  <a:lnTo>
                    <a:pt x="100" y="41"/>
                  </a:lnTo>
                  <a:lnTo>
                    <a:pt x="100" y="41"/>
                  </a:lnTo>
                  <a:lnTo>
                    <a:pt x="101" y="42"/>
                  </a:lnTo>
                  <a:lnTo>
                    <a:pt x="101" y="43"/>
                  </a:lnTo>
                  <a:lnTo>
                    <a:pt x="102" y="44"/>
                  </a:lnTo>
                  <a:lnTo>
                    <a:pt x="102" y="45"/>
                  </a:lnTo>
                  <a:lnTo>
                    <a:pt x="103" y="45"/>
                  </a:lnTo>
                  <a:lnTo>
                    <a:pt x="105" y="48"/>
                  </a:lnTo>
                  <a:lnTo>
                    <a:pt x="106" y="48"/>
                  </a:lnTo>
                  <a:lnTo>
                    <a:pt x="106" y="49"/>
                  </a:lnTo>
                  <a:lnTo>
                    <a:pt x="106" y="50"/>
                  </a:lnTo>
                  <a:lnTo>
                    <a:pt x="106" y="51"/>
                  </a:lnTo>
                  <a:lnTo>
                    <a:pt x="106" y="52"/>
                  </a:lnTo>
                  <a:lnTo>
                    <a:pt x="107" y="53"/>
                  </a:lnTo>
                  <a:lnTo>
                    <a:pt x="108" y="53"/>
                  </a:lnTo>
                  <a:lnTo>
                    <a:pt x="108" y="54"/>
                  </a:lnTo>
                  <a:lnTo>
                    <a:pt x="108" y="55"/>
                  </a:lnTo>
                  <a:lnTo>
                    <a:pt x="108" y="56"/>
                  </a:lnTo>
                  <a:lnTo>
                    <a:pt x="108" y="57"/>
                  </a:lnTo>
                  <a:lnTo>
                    <a:pt x="108" y="59"/>
                  </a:lnTo>
                  <a:lnTo>
                    <a:pt x="109" y="59"/>
                  </a:lnTo>
                  <a:lnTo>
                    <a:pt x="109" y="59"/>
                  </a:lnTo>
                  <a:lnTo>
                    <a:pt x="110" y="57"/>
                  </a:lnTo>
                  <a:lnTo>
                    <a:pt x="110" y="57"/>
                  </a:lnTo>
                  <a:lnTo>
                    <a:pt x="111" y="57"/>
                  </a:lnTo>
                  <a:lnTo>
                    <a:pt x="111" y="56"/>
                  </a:lnTo>
                  <a:lnTo>
                    <a:pt x="111" y="56"/>
                  </a:lnTo>
                  <a:lnTo>
                    <a:pt x="112" y="56"/>
                  </a:lnTo>
                  <a:lnTo>
                    <a:pt x="114" y="59"/>
                  </a:lnTo>
                  <a:lnTo>
                    <a:pt x="116" y="61"/>
                  </a:lnTo>
                  <a:lnTo>
                    <a:pt x="116" y="62"/>
                  </a:lnTo>
                  <a:lnTo>
                    <a:pt x="116" y="62"/>
                  </a:lnTo>
                  <a:lnTo>
                    <a:pt x="118" y="63"/>
                  </a:lnTo>
                  <a:lnTo>
                    <a:pt x="119" y="63"/>
                  </a:lnTo>
                  <a:lnTo>
                    <a:pt x="120" y="63"/>
                  </a:lnTo>
                  <a:lnTo>
                    <a:pt x="121" y="63"/>
                  </a:lnTo>
                  <a:lnTo>
                    <a:pt x="122" y="64"/>
                  </a:lnTo>
                  <a:lnTo>
                    <a:pt x="123" y="64"/>
                  </a:lnTo>
                  <a:lnTo>
                    <a:pt x="123" y="64"/>
                  </a:lnTo>
                  <a:lnTo>
                    <a:pt x="126" y="66"/>
                  </a:lnTo>
                  <a:lnTo>
                    <a:pt x="127" y="66"/>
                  </a:lnTo>
                  <a:lnTo>
                    <a:pt x="127" y="66"/>
                  </a:lnTo>
                  <a:lnTo>
                    <a:pt x="128" y="67"/>
                  </a:lnTo>
                  <a:lnTo>
                    <a:pt x="128" y="68"/>
                  </a:lnTo>
                  <a:lnTo>
                    <a:pt x="128" y="69"/>
                  </a:lnTo>
                  <a:lnTo>
                    <a:pt x="129" y="69"/>
                  </a:lnTo>
                  <a:lnTo>
                    <a:pt x="131" y="69"/>
                  </a:lnTo>
                  <a:lnTo>
                    <a:pt x="132" y="70"/>
                  </a:lnTo>
                  <a:lnTo>
                    <a:pt x="133" y="70"/>
                  </a:lnTo>
                  <a:lnTo>
                    <a:pt x="134" y="71"/>
                  </a:lnTo>
                  <a:lnTo>
                    <a:pt x="135" y="71"/>
                  </a:lnTo>
                  <a:lnTo>
                    <a:pt x="137" y="72"/>
                  </a:lnTo>
                  <a:lnTo>
                    <a:pt x="138" y="73"/>
                  </a:lnTo>
                  <a:lnTo>
                    <a:pt x="138" y="74"/>
                  </a:lnTo>
                  <a:lnTo>
                    <a:pt x="138" y="74"/>
                  </a:lnTo>
                  <a:lnTo>
                    <a:pt x="137" y="74"/>
                  </a:lnTo>
                  <a:lnTo>
                    <a:pt x="137" y="74"/>
                  </a:lnTo>
                  <a:lnTo>
                    <a:pt x="137" y="75"/>
                  </a:lnTo>
                  <a:lnTo>
                    <a:pt x="135" y="76"/>
                  </a:lnTo>
                  <a:lnTo>
                    <a:pt x="135" y="77"/>
                  </a:lnTo>
                  <a:lnTo>
                    <a:pt x="134" y="78"/>
                  </a:lnTo>
                  <a:lnTo>
                    <a:pt x="133" y="80"/>
                  </a:lnTo>
                  <a:lnTo>
                    <a:pt x="132" y="82"/>
                  </a:lnTo>
                  <a:lnTo>
                    <a:pt x="132" y="84"/>
                  </a:lnTo>
                  <a:lnTo>
                    <a:pt x="132" y="85"/>
                  </a:lnTo>
                  <a:lnTo>
                    <a:pt x="132" y="87"/>
                  </a:lnTo>
                  <a:lnTo>
                    <a:pt x="132" y="88"/>
                  </a:lnTo>
                  <a:lnTo>
                    <a:pt x="131" y="88"/>
                  </a:lnTo>
                  <a:lnTo>
                    <a:pt x="131" y="90"/>
                  </a:lnTo>
                  <a:lnTo>
                    <a:pt x="131" y="91"/>
                  </a:lnTo>
                  <a:lnTo>
                    <a:pt x="131" y="92"/>
                  </a:lnTo>
                  <a:lnTo>
                    <a:pt x="133" y="94"/>
                  </a:lnTo>
                  <a:lnTo>
                    <a:pt x="134" y="94"/>
                  </a:lnTo>
                  <a:lnTo>
                    <a:pt x="135" y="95"/>
                  </a:lnTo>
                  <a:lnTo>
                    <a:pt x="136" y="96"/>
                  </a:lnTo>
                  <a:lnTo>
                    <a:pt x="137" y="96"/>
                  </a:lnTo>
                  <a:lnTo>
                    <a:pt x="137" y="96"/>
                  </a:lnTo>
                  <a:lnTo>
                    <a:pt x="137" y="95"/>
                  </a:lnTo>
                  <a:lnTo>
                    <a:pt x="138" y="95"/>
                  </a:lnTo>
                  <a:lnTo>
                    <a:pt x="139" y="96"/>
                  </a:lnTo>
                  <a:lnTo>
                    <a:pt x="140" y="97"/>
                  </a:lnTo>
                  <a:lnTo>
                    <a:pt x="140" y="97"/>
                  </a:lnTo>
                  <a:lnTo>
                    <a:pt x="142" y="98"/>
                  </a:lnTo>
                  <a:lnTo>
                    <a:pt x="143" y="99"/>
                  </a:lnTo>
                  <a:lnTo>
                    <a:pt x="145" y="100"/>
                  </a:lnTo>
                  <a:lnTo>
                    <a:pt x="146" y="100"/>
                  </a:lnTo>
                  <a:lnTo>
                    <a:pt x="146" y="101"/>
                  </a:lnTo>
                  <a:lnTo>
                    <a:pt x="147" y="102"/>
                  </a:lnTo>
                  <a:lnTo>
                    <a:pt x="150" y="103"/>
                  </a:lnTo>
                  <a:lnTo>
                    <a:pt x="152" y="104"/>
                  </a:lnTo>
                  <a:lnTo>
                    <a:pt x="153" y="105"/>
                  </a:lnTo>
                  <a:lnTo>
                    <a:pt x="155" y="106"/>
                  </a:lnTo>
                  <a:lnTo>
                    <a:pt x="155" y="106"/>
                  </a:lnTo>
                  <a:lnTo>
                    <a:pt x="155" y="106"/>
                  </a:lnTo>
                  <a:lnTo>
                    <a:pt x="156" y="105"/>
                  </a:lnTo>
                  <a:lnTo>
                    <a:pt x="157" y="106"/>
                  </a:lnTo>
                  <a:lnTo>
                    <a:pt x="158" y="106"/>
                  </a:lnTo>
                  <a:lnTo>
                    <a:pt x="161" y="107"/>
                  </a:lnTo>
                  <a:lnTo>
                    <a:pt x="163" y="109"/>
                  </a:lnTo>
                  <a:lnTo>
                    <a:pt x="165" y="108"/>
                  </a:lnTo>
                  <a:lnTo>
                    <a:pt x="165" y="109"/>
                  </a:lnTo>
                  <a:lnTo>
                    <a:pt x="166" y="110"/>
                  </a:lnTo>
                  <a:lnTo>
                    <a:pt x="167" y="111"/>
                  </a:lnTo>
                  <a:lnTo>
                    <a:pt x="169" y="111"/>
                  </a:lnTo>
                  <a:lnTo>
                    <a:pt x="171" y="112"/>
                  </a:lnTo>
                  <a:lnTo>
                    <a:pt x="172" y="112"/>
                  </a:lnTo>
                  <a:lnTo>
                    <a:pt x="173" y="113"/>
                  </a:lnTo>
                  <a:lnTo>
                    <a:pt x="174" y="112"/>
                  </a:lnTo>
                  <a:lnTo>
                    <a:pt x="174" y="112"/>
                  </a:lnTo>
                  <a:lnTo>
                    <a:pt x="175" y="111"/>
                  </a:lnTo>
                  <a:lnTo>
                    <a:pt x="176" y="112"/>
                  </a:lnTo>
                  <a:lnTo>
                    <a:pt x="179" y="112"/>
                  </a:lnTo>
                  <a:lnTo>
                    <a:pt x="180" y="113"/>
                  </a:lnTo>
                  <a:lnTo>
                    <a:pt x="180" y="112"/>
                  </a:lnTo>
                  <a:lnTo>
                    <a:pt x="182" y="111"/>
                  </a:lnTo>
                  <a:lnTo>
                    <a:pt x="182" y="111"/>
                  </a:lnTo>
                  <a:lnTo>
                    <a:pt x="184" y="112"/>
                  </a:lnTo>
                  <a:lnTo>
                    <a:pt x="187" y="113"/>
                  </a:lnTo>
                  <a:lnTo>
                    <a:pt x="189" y="114"/>
                  </a:lnTo>
                  <a:lnTo>
                    <a:pt x="189" y="114"/>
                  </a:lnTo>
                  <a:lnTo>
                    <a:pt x="189" y="115"/>
                  </a:lnTo>
                  <a:lnTo>
                    <a:pt x="190" y="116"/>
                  </a:lnTo>
                  <a:lnTo>
                    <a:pt x="190" y="117"/>
                  </a:lnTo>
                  <a:lnTo>
                    <a:pt x="193" y="119"/>
                  </a:lnTo>
                  <a:lnTo>
                    <a:pt x="196" y="119"/>
                  </a:lnTo>
                  <a:lnTo>
                    <a:pt x="196" y="119"/>
                  </a:lnTo>
                  <a:lnTo>
                    <a:pt x="197" y="120"/>
                  </a:lnTo>
                  <a:lnTo>
                    <a:pt x="197" y="120"/>
                  </a:lnTo>
                  <a:lnTo>
                    <a:pt x="198" y="121"/>
                  </a:lnTo>
                  <a:lnTo>
                    <a:pt x="198" y="121"/>
                  </a:lnTo>
                  <a:lnTo>
                    <a:pt x="198" y="121"/>
                  </a:lnTo>
                  <a:lnTo>
                    <a:pt x="199" y="121"/>
                  </a:lnTo>
                  <a:lnTo>
                    <a:pt x="201" y="120"/>
                  </a:lnTo>
                  <a:lnTo>
                    <a:pt x="202" y="120"/>
                  </a:lnTo>
                  <a:lnTo>
                    <a:pt x="203" y="120"/>
                  </a:lnTo>
                  <a:lnTo>
                    <a:pt x="204" y="121"/>
                  </a:lnTo>
                  <a:lnTo>
                    <a:pt x="204" y="122"/>
                  </a:lnTo>
                  <a:lnTo>
                    <a:pt x="204" y="123"/>
                  </a:lnTo>
                  <a:lnTo>
                    <a:pt x="205" y="123"/>
                  </a:lnTo>
                  <a:lnTo>
                    <a:pt x="206" y="123"/>
                  </a:lnTo>
                  <a:lnTo>
                    <a:pt x="208" y="122"/>
                  </a:lnTo>
                  <a:lnTo>
                    <a:pt x="209" y="123"/>
                  </a:lnTo>
                  <a:lnTo>
                    <a:pt x="210" y="123"/>
                  </a:lnTo>
                  <a:lnTo>
                    <a:pt x="212" y="123"/>
                  </a:lnTo>
                  <a:lnTo>
                    <a:pt x="212" y="124"/>
                  </a:lnTo>
                  <a:lnTo>
                    <a:pt x="214" y="124"/>
                  </a:lnTo>
                  <a:lnTo>
                    <a:pt x="216" y="125"/>
                  </a:lnTo>
                  <a:lnTo>
                    <a:pt x="217" y="125"/>
                  </a:lnTo>
                  <a:lnTo>
                    <a:pt x="219" y="124"/>
                  </a:lnTo>
                  <a:lnTo>
                    <a:pt x="220" y="124"/>
                  </a:lnTo>
                  <a:lnTo>
                    <a:pt x="221" y="125"/>
                  </a:lnTo>
                  <a:lnTo>
                    <a:pt x="222" y="126"/>
                  </a:lnTo>
                  <a:lnTo>
                    <a:pt x="223" y="126"/>
                  </a:lnTo>
                  <a:lnTo>
                    <a:pt x="224" y="125"/>
                  </a:lnTo>
                  <a:lnTo>
                    <a:pt x="226" y="126"/>
                  </a:lnTo>
                  <a:lnTo>
                    <a:pt x="227" y="126"/>
                  </a:lnTo>
                  <a:lnTo>
                    <a:pt x="228" y="125"/>
                  </a:lnTo>
                  <a:lnTo>
                    <a:pt x="230" y="125"/>
                  </a:lnTo>
                  <a:lnTo>
                    <a:pt x="232" y="126"/>
                  </a:lnTo>
                  <a:lnTo>
                    <a:pt x="232" y="126"/>
                  </a:lnTo>
                  <a:lnTo>
                    <a:pt x="233" y="125"/>
                  </a:lnTo>
                  <a:lnTo>
                    <a:pt x="233" y="123"/>
                  </a:lnTo>
                  <a:lnTo>
                    <a:pt x="233" y="121"/>
                  </a:lnTo>
                  <a:lnTo>
                    <a:pt x="233" y="120"/>
                  </a:lnTo>
                  <a:lnTo>
                    <a:pt x="232" y="119"/>
                  </a:lnTo>
                  <a:lnTo>
                    <a:pt x="230" y="117"/>
                  </a:lnTo>
                  <a:lnTo>
                    <a:pt x="230" y="116"/>
                  </a:lnTo>
                  <a:lnTo>
                    <a:pt x="230" y="112"/>
                  </a:lnTo>
                  <a:lnTo>
                    <a:pt x="230" y="110"/>
                  </a:lnTo>
                  <a:lnTo>
                    <a:pt x="230" y="109"/>
                  </a:lnTo>
                  <a:lnTo>
                    <a:pt x="230" y="108"/>
                  </a:lnTo>
                  <a:lnTo>
                    <a:pt x="230" y="107"/>
                  </a:lnTo>
                  <a:lnTo>
                    <a:pt x="230" y="106"/>
                  </a:lnTo>
                  <a:lnTo>
                    <a:pt x="230" y="106"/>
                  </a:lnTo>
                  <a:lnTo>
                    <a:pt x="228" y="105"/>
                  </a:lnTo>
                  <a:lnTo>
                    <a:pt x="228" y="105"/>
                  </a:lnTo>
                  <a:lnTo>
                    <a:pt x="230" y="105"/>
                  </a:lnTo>
                  <a:lnTo>
                    <a:pt x="231" y="105"/>
                  </a:lnTo>
                  <a:lnTo>
                    <a:pt x="233" y="104"/>
                  </a:lnTo>
                  <a:lnTo>
                    <a:pt x="233" y="104"/>
                  </a:lnTo>
                  <a:lnTo>
                    <a:pt x="234" y="103"/>
                  </a:lnTo>
                  <a:lnTo>
                    <a:pt x="234" y="103"/>
                  </a:lnTo>
                  <a:lnTo>
                    <a:pt x="235" y="103"/>
                  </a:lnTo>
                  <a:lnTo>
                    <a:pt x="236" y="104"/>
                  </a:lnTo>
                  <a:lnTo>
                    <a:pt x="237" y="104"/>
                  </a:lnTo>
                  <a:lnTo>
                    <a:pt x="238" y="105"/>
                  </a:lnTo>
                  <a:lnTo>
                    <a:pt x="238" y="106"/>
                  </a:lnTo>
                  <a:lnTo>
                    <a:pt x="238" y="107"/>
                  </a:lnTo>
                  <a:lnTo>
                    <a:pt x="238" y="111"/>
                  </a:lnTo>
                  <a:lnTo>
                    <a:pt x="238" y="112"/>
                  </a:lnTo>
                  <a:lnTo>
                    <a:pt x="239" y="113"/>
                  </a:lnTo>
                  <a:lnTo>
                    <a:pt x="240" y="113"/>
                  </a:lnTo>
                  <a:lnTo>
                    <a:pt x="240" y="114"/>
                  </a:lnTo>
                  <a:lnTo>
                    <a:pt x="239" y="115"/>
                  </a:lnTo>
                  <a:lnTo>
                    <a:pt x="239" y="115"/>
                  </a:lnTo>
                  <a:lnTo>
                    <a:pt x="239" y="116"/>
                  </a:lnTo>
                  <a:lnTo>
                    <a:pt x="240" y="116"/>
                  </a:lnTo>
                  <a:lnTo>
                    <a:pt x="240" y="117"/>
                  </a:lnTo>
                  <a:lnTo>
                    <a:pt x="241" y="118"/>
                  </a:lnTo>
                  <a:lnTo>
                    <a:pt x="241" y="119"/>
                  </a:lnTo>
                  <a:lnTo>
                    <a:pt x="243" y="119"/>
                  </a:lnTo>
                  <a:lnTo>
                    <a:pt x="244" y="120"/>
                  </a:lnTo>
                  <a:lnTo>
                    <a:pt x="246" y="120"/>
                  </a:lnTo>
                  <a:lnTo>
                    <a:pt x="247" y="120"/>
                  </a:lnTo>
                  <a:lnTo>
                    <a:pt x="248" y="120"/>
                  </a:lnTo>
                  <a:lnTo>
                    <a:pt x="249" y="120"/>
                  </a:lnTo>
                  <a:lnTo>
                    <a:pt x="249" y="121"/>
                  </a:lnTo>
                  <a:lnTo>
                    <a:pt x="250" y="121"/>
                  </a:lnTo>
                  <a:lnTo>
                    <a:pt x="250" y="121"/>
                  </a:lnTo>
                  <a:lnTo>
                    <a:pt x="250" y="121"/>
                  </a:lnTo>
                  <a:lnTo>
                    <a:pt x="251" y="122"/>
                  </a:lnTo>
                  <a:lnTo>
                    <a:pt x="252" y="122"/>
                  </a:lnTo>
                  <a:lnTo>
                    <a:pt x="254" y="121"/>
                  </a:lnTo>
                  <a:lnTo>
                    <a:pt x="254" y="121"/>
                  </a:lnTo>
                  <a:lnTo>
                    <a:pt x="256" y="121"/>
                  </a:lnTo>
                  <a:lnTo>
                    <a:pt x="256" y="120"/>
                  </a:lnTo>
                  <a:lnTo>
                    <a:pt x="257" y="120"/>
                  </a:lnTo>
                  <a:lnTo>
                    <a:pt x="258" y="119"/>
                  </a:lnTo>
                  <a:lnTo>
                    <a:pt x="259" y="120"/>
                  </a:lnTo>
                  <a:lnTo>
                    <a:pt x="261" y="120"/>
                  </a:lnTo>
                  <a:lnTo>
                    <a:pt x="261" y="121"/>
                  </a:lnTo>
                  <a:lnTo>
                    <a:pt x="263" y="121"/>
                  </a:lnTo>
                  <a:lnTo>
                    <a:pt x="265" y="121"/>
                  </a:lnTo>
                  <a:lnTo>
                    <a:pt x="268" y="120"/>
                  </a:lnTo>
                  <a:lnTo>
                    <a:pt x="270" y="120"/>
                  </a:lnTo>
                  <a:lnTo>
                    <a:pt x="271" y="119"/>
                  </a:lnTo>
                  <a:lnTo>
                    <a:pt x="272" y="119"/>
                  </a:lnTo>
                  <a:lnTo>
                    <a:pt x="273" y="120"/>
                  </a:lnTo>
                  <a:lnTo>
                    <a:pt x="274" y="120"/>
                  </a:lnTo>
                  <a:lnTo>
                    <a:pt x="275" y="120"/>
                  </a:lnTo>
                  <a:lnTo>
                    <a:pt x="276" y="120"/>
                  </a:lnTo>
                  <a:lnTo>
                    <a:pt x="277" y="120"/>
                  </a:lnTo>
                  <a:lnTo>
                    <a:pt x="277" y="120"/>
                  </a:lnTo>
                  <a:lnTo>
                    <a:pt x="278" y="120"/>
                  </a:lnTo>
                  <a:lnTo>
                    <a:pt x="279" y="119"/>
                  </a:lnTo>
                  <a:lnTo>
                    <a:pt x="279" y="119"/>
                  </a:lnTo>
                  <a:lnTo>
                    <a:pt x="279" y="118"/>
                  </a:lnTo>
                  <a:lnTo>
                    <a:pt x="278" y="117"/>
                  </a:lnTo>
                  <a:lnTo>
                    <a:pt x="277" y="117"/>
                  </a:lnTo>
                  <a:lnTo>
                    <a:pt x="277" y="116"/>
                  </a:lnTo>
                  <a:lnTo>
                    <a:pt x="277" y="116"/>
                  </a:lnTo>
                  <a:lnTo>
                    <a:pt x="277" y="115"/>
                  </a:lnTo>
                  <a:lnTo>
                    <a:pt x="278" y="114"/>
                  </a:lnTo>
                  <a:lnTo>
                    <a:pt x="277" y="113"/>
                  </a:lnTo>
                  <a:lnTo>
                    <a:pt x="276" y="112"/>
                  </a:lnTo>
                  <a:lnTo>
                    <a:pt x="276" y="112"/>
                  </a:lnTo>
                  <a:lnTo>
                    <a:pt x="275" y="112"/>
                  </a:lnTo>
                  <a:lnTo>
                    <a:pt x="274" y="112"/>
                  </a:lnTo>
                  <a:lnTo>
                    <a:pt x="272" y="111"/>
                  </a:lnTo>
                  <a:lnTo>
                    <a:pt x="271" y="110"/>
                  </a:lnTo>
                  <a:lnTo>
                    <a:pt x="271" y="109"/>
                  </a:lnTo>
                  <a:lnTo>
                    <a:pt x="271" y="109"/>
                  </a:lnTo>
                  <a:lnTo>
                    <a:pt x="271" y="108"/>
                  </a:lnTo>
                  <a:lnTo>
                    <a:pt x="271" y="107"/>
                  </a:lnTo>
                  <a:lnTo>
                    <a:pt x="272" y="107"/>
                  </a:lnTo>
                  <a:lnTo>
                    <a:pt x="274" y="108"/>
                  </a:lnTo>
                  <a:lnTo>
                    <a:pt x="275" y="108"/>
                  </a:lnTo>
                  <a:lnTo>
                    <a:pt x="275" y="108"/>
                  </a:lnTo>
                  <a:lnTo>
                    <a:pt x="277" y="107"/>
                  </a:lnTo>
                  <a:lnTo>
                    <a:pt x="277" y="107"/>
                  </a:lnTo>
                  <a:lnTo>
                    <a:pt x="278" y="107"/>
                  </a:lnTo>
                  <a:lnTo>
                    <a:pt x="278" y="106"/>
                  </a:lnTo>
                  <a:lnTo>
                    <a:pt x="278" y="106"/>
                  </a:lnTo>
                  <a:lnTo>
                    <a:pt x="279" y="107"/>
                  </a:lnTo>
                  <a:lnTo>
                    <a:pt x="280" y="107"/>
                  </a:lnTo>
                  <a:lnTo>
                    <a:pt x="281" y="106"/>
                  </a:lnTo>
                  <a:lnTo>
                    <a:pt x="282" y="106"/>
                  </a:lnTo>
                  <a:lnTo>
                    <a:pt x="283" y="105"/>
                  </a:lnTo>
                  <a:lnTo>
                    <a:pt x="283" y="104"/>
                  </a:lnTo>
                  <a:lnTo>
                    <a:pt x="283" y="104"/>
                  </a:lnTo>
                  <a:lnTo>
                    <a:pt x="282" y="104"/>
                  </a:lnTo>
                  <a:lnTo>
                    <a:pt x="282" y="103"/>
                  </a:lnTo>
                  <a:lnTo>
                    <a:pt x="282" y="103"/>
                  </a:lnTo>
                  <a:lnTo>
                    <a:pt x="283" y="102"/>
                  </a:lnTo>
                  <a:lnTo>
                    <a:pt x="284" y="101"/>
                  </a:lnTo>
                  <a:lnTo>
                    <a:pt x="286" y="100"/>
                  </a:lnTo>
                  <a:lnTo>
                    <a:pt x="287" y="99"/>
                  </a:lnTo>
                  <a:lnTo>
                    <a:pt x="287" y="98"/>
                  </a:lnTo>
                  <a:lnTo>
                    <a:pt x="287" y="96"/>
                  </a:lnTo>
                  <a:lnTo>
                    <a:pt x="287" y="96"/>
                  </a:lnTo>
                  <a:lnTo>
                    <a:pt x="289" y="95"/>
                  </a:lnTo>
                  <a:lnTo>
                    <a:pt x="292" y="95"/>
                  </a:lnTo>
                  <a:lnTo>
                    <a:pt x="293" y="94"/>
                  </a:lnTo>
                  <a:lnTo>
                    <a:pt x="294" y="92"/>
                  </a:lnTo>
                  <a:lnTo>
                    <a:pt x="295" y="92"/>
                  </a:lnTo>
                  <a:lnTo>
                    <a:pt x="295" y="91"/>
                  </a:lnTo>
                  <a:lnTo>
                    <a:pt x="295" y="90"/>
                  </a:lnTo>
                  <a:lnTo>
                    <a:pt x="296" y="90"/>
                  </a:lnTo>
                  <a:lnTo>
                    <a:pt x="297" y="89"/>
                  </a:lnTo>
                  <a:lnTo>
                    <a:pt x="298" y="88"/>
                  </a:lnTo>
                  <a:lnTo>
                    <a:pt x="300" y="87"/>
                  </a:lnTo>
                  <a:lnTo>
                    <a:pt x="302" y="85"/>
                  </a:lnTo>
                  <a:lnTo>
                    <a:pt x="303" y="86"/>
                  </a:lnTo>
                  <a:lnTo>
                    <a:pt x="303" y="86"/>
                  </a:lnTo>
                  <a:lnTo>
                    <a:pt x="304" y="87"/>
                  </a:lnTo>
                  <a:lnTo>
                    <a:pt x="304" y="87"/>
                  </a:lnTo>
                  <a:lnTo>
                    <a:pt x="306" y="88"/>
                  </a:lnTo>
                  <a:lnTo>
                    <a:pt x="307" y="88"/>
                  </a:lnTo>
                  <a:lnTo>
                    <a:pt x="309" y="88"/>
                  </a:lnTo>
                  <a:lnTo>
                    <a:pt x="310" y="89"/>
                  </a:lnTo>
                  <a:lnTo>
                    <a:pt x="311" y="89"/>
                  </a:lnTo>
                  <a:lnTo>
                    <a:pt x="312" y="89"/>
                  </a:lnTo>
                  <a:lnTo>
                    <a:pt x="312" y="89"/>
                  </a:lnTo>
                  <a:lnTo>
                    <a:pt x="312" y="88"/>
                  </a:lnTo>
                  <a:lnTo>
                    <a:pt x="313" y="88"/>
                  </a:lnTo>
                  <a:lnTo>
                    <a:pt x="313" y="88"/>
                  </a:lnTo>
                  <a:lnTo>
                    <a:pt x="313" y="87"/>
                  </a:lnTo>
                  <a:lnTo>
                    <a:pt x="314" y="85"/>
                  </a:lnTo>
                  <a:lnTo>
                    <a:pt x="316" y="84"/>
                  </a:lnTo>
                  <a:lnTo>
                    <a:pt x="318" y="84"/>
                  </a:lnTo>
                  <a:lnTo>
                    <a:pt x="318" y="84"/>
                  </a:lnTo>
                  <a:lnTo>
                    <a:pt x="319" y="85"/>
                  </a:lnTo>
                  <a:lnTo>
                    <a:pt x="320" y="86"/>
                  </a:lnTo>
                  <a:lnTo>
                    <a:pt x="321" y="86"/>
                  </a:lnTo>
                  <a:lnTo>
                    <a:pt x="322" y="86"/>
                  </a:lnTo>
                  <a:lnTo>
                    <a:pt x="322" y="86"/>
                  </a:lnTo>
                  <a:lnTo>
                    <a:pt x="322" y="87"/>
                  </a:lnTo>
                  <a:lnTo>
                    <a:pt x="321" y="88"/>
                  </a:lnTo>
                  <a:lnTo>
                    <a:pt x="320" y="88"/>
                  </a:lnTo>
                  <a:lnTo>
                    <a:pt x="320" y="89"/>
                  </a:lnTo>
                  <a:lnTo>
                    <a:pt x="320" y="90"/>
                  </a:lnTo>
                  <a:lnTo>
                    <a:pt x="321" y="91"/>
                  </a:lnTo>
                  <a:lnTo>
                    <a:pt x="321" y="91"/>
                  </a:lnTo>
                  <a:lnTo>
                    <a:pt x="323" y="89"/>
                  </a:lnTo>
                  <a:lnTo>
                    <a:pt x="324" y="89"/>
                  </a:lnTo>
                  <a:lnTo>
                    <a:pt x="324" y="89"/>
                  </a:lnTo>
                  <a:lnTo>
                    <a:pt x="324" y="90"/>
                  </a:lnTo>
                  <a:lnTo>
                    <a:pt x="326" y="92"/>
                  </a:lnTo>
                  <a:lnTo>
                    <a:pt x="326" y="94"/>
                  </a:lnTo>
                  <a:lnTo>
                    <a:pt x="325" y="96"/>
                  </a:lnTo>
                  <a:lnTo>
                    <a:pt x="324" y="97"/>
                  </a:lnTo>
                  <a:lnTo>
                    <a:pt x="324" y="97"/>
                  </a:lnTo>
                  <a:lnTo>
                    <a:pt x="324" y="98"/>
                  </a:lnTo>
                  <a:lnTo>
                    <a:pt x="324" y="98"/>
                  </a:lnTo>
                  <a:lnTo>
                    <a:pt x="324" y="99"/>
                  </a:lnTo>
                  <a:lnTo>
                    <a:pt x="324" y="99"/>
                  </a:lnTo>
                  <a:lnTo>
                    <a:pt x="325" y="99"/>
                  </a:lnTo>
                  <a:lnTo>
                    <a:pt x="325" y="99"/>
                  </a:lnTo>
                  <a:lnTo>
                    <a:pt x="326" y="99"/>
                  </a:lnTo>
                  <a:lnTo>
                    <a:pt x="327" y="98"/>
                  </a:lnTo>
                  <a:lnTo>
                    <a:pt x="328" y="98"/>
                  </a:lnTo>
                  <a:lnTo>
                    <a:pt x="330" y="99"/>
                  </a:lnTo>
                  <a:lnTo>
                    <a:pt x="330" y="99"/>
                  </a:lnTo>
                  <a:lnTo>
                    <a:pt x="332" y="100"/>
                  </a:lnTo>
                  <a:lnTo>
                    <a:pt x="333" y="99"/>
                  </a:lnTo>
                  <a:lnTo>
                    <a:pt x="334" y="100"/>
                  </a:lnTo>
                  <a:lnTo>
                    <a:pt x="337" y="101"/>
                  </a:lnTo>
                  <a:lnTo>
                    <a:pt x="337" y="101"/>
                  </a:lnTo>
                  <a:lnTo>
                    <a:pt x="338" y="102"/>
                  </a:lnTo>
                  <a:lnTo>
                    <a:pt x="338" y="103"/>
                  </a:lnTo>
                  <a:lnTo>
                    <a:pt x="338" y="104"/>
                  </a:lnTo>
                  <a:lnTo>
                    <a:pt x="338" y="104"/>
                  </a:lnTo>
                  <a:lnTo>
                    <a:pt x="338" y="105"/>
                  </a:lnTo>
                  <a:lnTo>
                    <a:pt x="338" y="105"/>
                  </a:lnTo>
                  <a:lnTo>
                    <a:pt x="337" y="106"/>
                  </a:lnTo>
                  <a:lnTo>
                    <a:pt x="337" y="106"/>
                  </a:lnTo>
                  <a:lnTo>
                    <a:pt x="336" y="107"/>
                  </a:lnTo>
                  <a:lnTo>
                    <a:pt x="334" y="108"/>
                  </a:lnTo>
                  <a:lnTo>
                    <a:pt x="333" y="109"/>
                  </a:lnTo>
                  <a:lnTo>
                    <a:pt x="333" y="110"/>
                  </a:lnTo>
                  <a:lnTo>
                    <a:pt x="334" y="111"/>
                  </a:lnTo>
                  <a:lnTo>
                    <a:pt x="334" y="112"/>
                  </a:lnTo>
                  <a:lnTo>
                    <a:pt x="338" y="115"/>
                  </a:lnTo>
                  <a:lnTo>
                    <a:pt x="338" y="116"/>
                  </a:lnTo>
                  <a:lnTo>
                    <a:pt x="338" y="116"/>
                  </a:lnTo>
                  <a:lnTo>
                    <a:pt x="336" y="116"/>
                  </a:lnTo>
                  <a:lnTo>
                    <a:pt x="336" y="115"/>
                  </a:lnTo>
                  <a:lnTo>
                    <a:pt x="333" y="114"/>
                  </a:lnTo>
                  <a:lnTo>
                    <a:pt x="332" y="113"/>
                  </a:lnTo>
                  <a:lnTo>
                    <a:pt x="332" y="113"/>
                  </a:lnTo>
                  <a:lnTo>
                    <a:pt x="327" y="114"/>
                  </a:lnTo>
                  <a:lnTo>
                    <a:pt x="326" y="114"/>
                  </a:lnTo>
                  <a:lnTo>
                    <a:pt x="325" y="115"/>
                  </a:lnTo>
                  <a:lnTo>
                    <a:pt x="324" y="116"/>
                  </a:lnTo>
                  <a:lnTo>
                    <a:pt x="324" y="117"/>
                  </a:lnTo>
                  <a:lnTo>
                    <a:pt x="323" y="118"/>
                  </a:lnTo>
                  <a:lnTo>
                    <a:pt x="322" y="118"/>
                  </a:lnTo>
                  <a:lnTo>
                    <a:pt x="319" y="121"/>
                  </a:lnTo>
                  <a:lnTo>
                    <a:pt x="318" y="122"/>
                  </a:lnTo>
                  <a:lnTo>
                    <a:pt x="317" y="122"/>
                  </a:lnTo>
                  <a:lnTo>
                    <a:pt x="316" y="123"/>
                  </a:lnTo>
                  <a:lnTo>
                    <a:pt x="316" y="124"/>
                  </a:lnTo>
                  <a:lnTo>
                    <a:pt x="315" y="125"/>
                  </a:lnTo>
                  <a:lnTo>
                    <a:pt x="316" y="126"/>
                  </a:lnTo>
                  <a:lnTo>
                    <a:pt x="316" y="130"/>
                  </a:lnTo>
                  <a:lnTo>
                    <a:pt x="317" y="131"/>
                  </a:lnTo>
                  <a:lnTo>
                    <a:pt x="317" y="131"/>
                  </a:lnTo>
                  <a:lnTo>
                    <a:pt x="318" y="132"/>
                  </a:lnTo>
                  <a:lnTo>
                    <a:pt x="317" y="132"/>
                  </a:lnTo>
                  <a:lnTo>
                    <a:pt x="317" y="133"/>
                  </a:lnTo>
                  <a:lnTo>
                    <a:pt x="316" y="133"/>
                  </a:lnTo>
                  <a:lnTo>
                    <a:pt x="317" y="135"/>
                  </a:lnTo>
                  <a:lnTo>
                    <a:pt x="316" y="136"/>
                  </a:lnTo>
                  <a:lnTo>
                    <a:pt x="316" y="138"/>
                  </a:lnTo>
                  <a:lnTo>
                    <a:pt x="315" y="139"/>
                  </a:lnTo>
                  <a:lnTo>
                    <a:pt x="314" y="139"/>
                  </a:lnTo>
                  <a:lnTo>
                    <a:pt x="313" y="140"/>
                  </a:lnTo>
                  <a:lnTo>
                    <a:pt x="313" y="141"/>
                  </a:lnTo>
                  <a:lnTo>
                    <a:pt x="313" y="142"/>
                  </a:lnTo>
                  <a:lnTo>
                    <a:pt x="313" y="143"/>
                  </a:lnTo>
                  <a:lnTo>
                    <a:pt x="313" y="143"/>
                  </a:lnTo>
                  <a:lnTo>
                    <a:pt x="314" y="143"/>
                  </a:lnTo>
                  <a:lnTo>
                    <a:pt x="315" y="144"/>
                  </a:lnTo>
                  <a:lnTo>
                    <a:pt x="315" y="144"/>
                  </a:lnTo>
                  <a:lnTo>
                    <a:pt x="315" y="145"/>
                  </a:lnTo>
                  <a:lnTo>
                    <a:pt x="315" y="147"/>
                  </a:lnTo>
                  <a:lnTo>
                    <a:pt x="314" y="149"/>
                  </a:lnTo>
                  <a:lnTo>
                    <a:pt x="314" y="151"/>
                  </a:lnTo>
                  <a:lnTo>
                    <a:pt x="313" y="152"/>
                  </a:lnTo>
                  <a:lnTo>
                    <a:pt x="313" y="153"/>
                  </a:lnTo>
                  <a:lnTo>
                    <a:pt x="312" y="155"/>
                  </a:lnTo>
                  <a:lnTo>
                    <a:pt x="312" y="158"/>
                  </a:lnTo>
                  <a:lnTo>
                    <a:pt x="311" y="160"/>
                  </a:lnTo>
                  <a:lnTo>
                    <a:pt x="311" y="161"/>
                  </a:lnTo>
                  <a:lnTo>
                    <a:pt x="310" y="161"/>
                  </a:lnTo>
                  <a:lnTo>
                    <a:pt x="310" y="160"/>
                  </a:lnTo>
                  <a:lnTo>
                    <a:pt x="308" y="160"/>
                  </a:lnTo>
                  <a:lnTo>
                    <a:pt x="307" y="159"/>
                  </a:lnTo>
                  <a:lnTo>
                    <a:pt x="306" y="159"/>
                  </a:lnTo>
                  <a:lnTo>
                    <a:pt x="305" y="159"/>
                  </a:lnTo>
                  <a:lnTo>
                    <a:pt x="304" y="159"/>
                  </a:lnTo>
                  <a:lnTo>
                    <a:pt x="303" y="160"/>
                  </a:lnTo>
                  <a:lnTo>
                    <a:pt x="303" y="159"/>
                  </a:lnTo>
                  <a:lnTo>
                    <a:pt x="302" y="158"/>
                  </a:lnTo>
                  <a:lnTo>
                    <a:pt x="301" y="158"/>
                  </a:lnTo>
                  <a:lnTo>
                    <a:pt x="301" y="159"/>
                  </a:lnTo>
                  <a:lnTo>
                    <a:pt x="302" y="162"/>
                  </a:lnTo>
                  <a:lnTo>
                    <a:pt x="303" y="164"/>
                  </a:lnTo>
                  <a:lnTo>
                    <a:pt x="303" y="167"/>
                  </a:lnTo>
                  <a:lnTo>
                    <a:pt x="304" y="169"/>
                  </a:lnTo>
                  <a:lnTo>
                    <a:pt x="304" y="172"/>
                  </a:lnTo>
                  <a:lnTo>
                    <a:pt x="304" y="173"/>
                  </a:lnTo>
                  <a:lnTo>
                    <a:pt x="303" y="173"/>
                  </a:lnTo>
                  <a:lnTo>
                    <a:pt x="303" y="173"/>
                  </a:lnTo>
                  <a:lnTo>
                    <a:pt x="302" y="173"/>
                  </a:lnTo>
                  <a:lnTo>
                    <a:pt x="302" y="173"/>
                  </a:lnTo>
                  <a:lnTo>
                    <a:pt x="302" y="174"/>
                  </a:lnTo>
                  <a:lnTo>
                    <a:pt x="302" y="175"/>
                  </a:lnTo>
                  <a:lnTo>
                    <a:pt x="302" y="176"/>
                  </a:lnTo>
                  <a:lnTo>
                    <a:pt x="301" y="177"/>
                  </a:lnTo>
                  <a:lnTo>
                    <a:pt x="302" y="179"/>
                  </a:lnTo>
                  <a:lnTo>
                    <a:pt x="302" y="180"/>
                  </a:lnTo>
                  <a:lnTo>
                    <a:pt x="303" y="182"/>
                  </a:lnTo>
                  <a:lnTo>
                    <a:pt x="303" y="183"/>
                  </a:lnTo>
                  <a:lnTo>
                    <a:pt x="303" y="184"/>
                  </a:lnTo>
                  <a:lnTo>
                    <a:pt x="303" y="184"/>
                  </a:lnTo>
                  <a:lnTo>
                    <a:pt x="302" y="184"/>
                  </a:lnTo>
                  <a:lnTo>
                    <a:pt x="302" y="185"/>
                  </a:lnTo>
                  <a:lnTo>
                    <a:pt x="302" y="185"/>
                  </a:lnTo>
                  <a:lnTo>
                    <a:pt x="301" y="187"/>
                  </a:lnTo>
                  <a:lnTo>
                    <a:pt x="301" y="187"/>
                  </a:lnTo>
                  <a:lnTo>
                    <a:pt x="300" y="187"/>
                  </a:lnTo>
                  <a:lnTo>
                    <a:pt x="298" y="186"/>
                  </a:lnTo>
                  <a:lnTo>
                    <a:pt x="297" y="185"/>
                  </a:lnTo>
                  <a:lnTo>
                    <a:pt x="297" y="185"/>
                  </a:lnTo>
                  <a:lnTo>
                    <a:pt x="297" y="186"/>
                  </a:lnTo>
                  <a:lnTo>
                    <a:pt x="297" y="186"/>
                  </a:lnTo>
                  <a:lnTo>
                    <a:pt x="296" y="187"/>
                  </a:lnTo>
                  <a:lnTo>
                    <a:pt x="296" y="187"/>
                  </a:lnTo>
                  <a:lnTo>
                    <a:pt x="296" y="186"/>
                  </a:lnTo>
                  <a:lnTo>
                    <a:pt x="295" y="182"/>
                  </a:lnTo>
                  <a:lnTo>
                    <a:pt x="294" y="180"/>
                  </a:lnTo>
                  <a:lnTo>
                    <a:pt x="293" y="178"/>
                  </a:lnTo>
                  <a:lnTo>
                    <a:pt x="293" y="177"/>
                  </a:lnTo>
                  <a:lnTo>
                    <a:pt x="293" y="176"/>
                  </a:lnTo>
                  <a:lnTo>
                    <a:pt x="292" y="175"/>
                  </a:lnTo>
                  <a:lnTo>
                    <a:pt x="291" y="175"/>
                  </a:lnTo>
                  <a:lnTo>
                    <a:pt x="291" y="173"/>
                  </a:lnTo>
                  <a:lnTo>
                    <a:pt x="291" y="170"/>
                  </a:lnTo>
                  <a:lnTo>
                    <a:pt x="290" y="169"/>
                  </a:lnTo>
                  <a:lnTo>
                    <a:pt x="289" y="167"/>
                  </a:lnTo>
                  <a:lnTo>
                    <a:pt x="289" y="164"/>
                  </a:lnTo>
                  <a:lnTo>
                    <a:pt x="288" y="165"/>
                  </a:lnTo>
                  <a:lnTo>
                    <a:pt x="287" y="164"/>
                  </a:lnTo>
                  <a:lnTo>
                    <a:pt x="287" y="164"/>
                  </a:lnTo>
                  <a:lnTo>
                    <a:pt x="286" y="164"/>
                  </a:lnTo>
                  <a:lnTo>
                    <a:pt x="285" y="164"/>
                  </a:lnTo>
                  <a:lnTo>
                    <a:pt x="285" y="164"/>
                  </a:lnTo>
                  <a:lnTo>
                    <a:pt x="285" y="166"/>
                  </a:lnTo>
                  <a:lnTo>
                    <a:pt x="285" y="167"/>
                  </a:lnTo>
                  <a:lnTo>
                    <a:pt x="285" y="167"/>
                  </a:lnTo>
                  <a:lnTo>
                    <a:pt x="284" y="169"/>
                  </a:lnTo>
                  <a:lnTo>
                    <a:pt x="284" y="170"/>
                  </a:lnTo>
                  <a:lnTo>
                    <a:pt x="284" y="171"/>
                  </a:lnTo>
                  <a:lnTo>
                    <a:pt x="284" y="172"/>
                  </a:lnTo>
                  <a:lnTo>
                    <a:pt x="284" y="173"/>
                  </a:lnTo>
                  <a:lnTo>
                    <a:pt x="284" y="174"/>
                  </a:lnTo>
                  <a:lnTo>
                    <a:pt x="283" y="174"/>
                  </a:lnTo>
                  <a:lnTo>
                    <a:pt x="282" y="174"/>
                  </a:lnTo>
                  <a:lnTo>
                    <a:pt x="281" y="173"/>
                  </a:lnTo>
                  <a:lnTo>
                    <a:pt x="281" y="172"/>
                  </a:lnTo>
                  <a:lnTo>
                    <a:pt x="280" y="171"/>
                  </a:lnTo>
                  <a:lnTo>
                    <a:pt x="280" y="171"/>
                  </a:lnTo>
                  <a:lnTo>
                    <a:pt x="279" y="171"/>
                  </a:lnTo>
                  <a:lnTo>
                    <a:pt x="280" y="172"/>
                  </a:lnTo>
                  <a:lnTo>
                    <a:pt x="280" y="173"/>
                  </a:lnTo>
                  <a:lnTo>
                    <a:pt x="280" y="173"/>
                  </a:lnTo>
                  <a:lnTo>
                    <a:pt x="279" y="173"/>
                  </a:lnTo>
                  <a:lnTo>
                    <a:pt x="279" y="172"/>
                  </a:lnTo>
                  <a:lnTo>
                    <a:pt x="278" y="169"/>
                  </a:lnTo>
                  <a:lnTo>
                    <a:pt x="276" y="166"/>
                  </a:lnTo>
                  <a:lnTo>
                    <a:pt x="276" y="165"/>
                  </a:lnTo>
                  <a:lnTo>
                    <a:pt x="276" y="162"/>
                  </a:lnTo>
                  <a:lnTo>
                    <a:pt x="276" y="160"/>
                  </a:lnTo>
                  <a:lnTo>
                    <a:pt x="277" y="159"/>
                  </a:lnTo>
                  <a:lnTo>
                    <a:pt x="277" y="158"/>
                  </a:lnTo>
                  <a:lnTo>
                    <a:pt x="278" y="158"/>
                  </a:lnTo>
                  <a:lnTo>
                    <a:pt x="278" y="158"/>
                  </a:lnTo>
                  <a:lnTo>
                    <a:pt x="279" y="158"/>
                  </a:lnTo>
                  <a:lnTo>
                    <a:pt x="280" y="158"/>
                  </a:lnTo>
                  <a:lnTo>
                    <a:pt x="280" y="157"/>
                  </a:lnTo>
                  <a:lnTo>
                    <a:pt x="281" y="157"/>
                  </a:lnTo>
                  <a:lnTo>
                    <a:pt x="281" y="156"/>
                  </a:lnTo>
                  <a:lnTo>
                    <a:pt x="282" y="156"/>
                  </a:lnTo>
                  <a:lnTo>
                    <a:pt x="283" y="157"/>
                  </a:lnTo>
                  <a:lnTo>
                    <a:pt x="283" y="156"/>
                  </a:lnTo>
                  <a:lnTo>
                    <a:pt x="283" y="156"/>
                  </a:lnTo>
                  <a:lnTo>
                    <a:pt x="284" y="155"/>
                  </a:lnTo>
                  <a:lnTo>
                    <a:pt x="284" y="154"/>
                  </a:lnTo>
                  <a:lnTo>
                    <a:pt x="284" y="154"/>
                  </a:lnTo>
                  <a:lnTo>
                    <a:pt x="285" y="154"/>
                  </a:lnTo>
                  <a:lnTo>
                    <a:pt x="285" y="154"/>
                  </a:lnTo>
                  <a:lnTo>
                    <a:pt x="285" y="154"/>
                  </a:lnTo>
                  <a:lnTo>
                    <a:pt x="285" y="152"/>
                  </a:lnTo>
                  <a:lnTo>
                    <a:pt x="286" y="150"/>
                  </a:lnTo>
                  <a:lnTo>
                    <a:pt x="286" y="149"/>
                  </a:lnTo>
                  <a:lnTo>
                    <a:pt x="286" y="149"/>
                  </a:lnTo>
                  <a:lnTo>
                    <a:pt x="286" y="147"/>
                  </a:lnTo>
                  <a:lnTo>
                    <a:pt x="286" y="147"/>
                  </a:lnTo>
                  <a:lnTo>
                    <a:pt x="288" y="148"/>
                  </a:lnTo>
                  <a:lnTo>
                    <a:pt x="288" y="148"/>
                  </a:lnTo>
                  <a:lnTo>
                    <a:pt x="289" y="147"/>
                  </a:lnTo>
                  <a:lnTo>
                    <a:pt x="289" y="147"/>
                  </a:lnTo>
                  <a:lnTo>
                    <a:pt x="288" y="146"/>
                  </a:lnTo>
                  <a:lnTo>
                    <a:pt x="287" y="145"/>
                  </a:lnTo>
                  <a:lnTo>
                    <a:pt x="285" y="144"/>
                  </a:lnTo>
                  <a:lnTo>
                    <a:pt x="283" y="143"/>
                  </a:lnTo>
                  <a:lnTo>
                    <a:pt x="280" y="144"/>
                  </a:lnTo>
                  <a:lnTo>
                    <a:pt x="277" y="144"/>
                  </a:lnTo>
                  <a:lnTo>
                    <a:pt x="276" y="144"/>
                  </a:lnTo>
                  <a:lnTo>
                    <a:pt x="274" y="143"/>
                  </a:lnTo>
                  <a:lnTo>
                    <a:pt x="271" y="143"/>
                  </a:lnTo>
                  <a:lnTo>
                    <a:pt x="268" y="144"/>
                  </a:lnTo>
                  <a:lnTo>
                    <a:pt x="266" y="143"/>
                  </a:lnTo>
                  <a:lnTo>
                    <a:pt x="266" y="143"/>
                  </a:lnTo>
                  <a:lnTo>
                    <a:pt x="263" y="144"/>
                  </a:lnTo>
                  <a:lnTo>
                    <a:pt x="261" y="143"/>
                  </a:lnTo>
                  <a:lnTo>
                    <a:pt x="260" y="143"/>
                  </a:lnTo>
                  <a:lnTo>
                    <a:pt x="258" y="142"/>
                  </a:lnTo>
                  <a:lnTo>
                    <a:pt x="258" y="14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9" name="Freeform 1405"/>
            <p:cNvSpPr>
              <a:spLocks/>
            </p:cNvSpPr>
            <p:nvPr/>
          </p:nvSpPr>
          <p:spPr bwMode="auto">
            <a:xfrm>
              <a:off x="4114800" y="284163"/>
              <a:ext cx="160338" cy="60325"/>
            </a:xfrm>
            <a:custGeom>
              <a:avLst/>
              <a:gdLst>
                <a:gd name="T0" fmla="*/ 93 w 101"/>
                <a:gd name="T1" fmla="*/ 2 h 38"/>
                <a:gd name="T2" fmla="*/ 89 w 101"/>
                <a:gd name="T3" fmla="*/ 6 h 38"/>
                <a:gd name="T4" fmla="*/ 91 w 101"/>
                <a:gd name="T5" fmla="*/ 8 h 38"/>
                <a:gd name="T6" fmla="*/ 95 w 101"/>
                <a:gd name="T7" fmla="*/ 10 h 38"/>
                <a:gd name="T8" fmla="*/ 99 w 101"/>
                <a:gd name="T9" fmla="*/ 13 h 38"/>
                <a:gd name="T10" fmla="*/ 99 w 101"/>
                <a:gd name="T11" fmla="*/ 15 h 38"/>
                <a:gd name="T12" fmla="*/ 100 w 101"/>
                <a:gd name="T13" fmla="*/ 17 h 38"/>
                <a:gd name="T14" fmla="*/ 100 w 101"/>
                <a:gd name="T15" fmla="*/ 19 h 38"/>
                <a:gd name="T16" fmla="*/ 95 w 101"/>
                <a:gd name="T17" fmla="*/ 23 h 38"/>
                <a:gd name="T18" fmla="*/ 92 w 101"/>
                <a:gd name="T19" fmla="*/ 25 h 38"/>
                <a:gd name="T20" fmla="*/ 79 w 101"/>
                <a:gd name="T21" fmla="*/ 29 h 38"/>
                <a:gd name="T22" fmla="*/ 61 w 101"/>
                <a:gd name="T23" fmla="*/ 34 h 38"/>
                <a:gd name="T24" fmla="*/ 56 w 101"/>
                <a:gd name="T25" fmla="*/ 37 h 38"/>
                <a:gd name="T26" fmla="*/ 51 w 101"/>
                <a:gd name="T27" fmla="*/ 38 h 38"/>
                <a:gd name="T28" fmla="*/ 34 w 101"/>
                <a:gd name="T29" fmla="*/ 35 h 38"/>
                <a:gd name="T30" fmla="*/ 33 w 101"/>
                <a:gd name="T31" fmla="*/ 34 h 38"/>
                <a:gd name="T32" fmla="*/ 29 w 101"/>
                <a:gd name="T33" fmla="*/ 32 h 38"/>
                <a:gd name="T34" fmla="*/ 14 w 101"/>
                <a:gd name="T35" fmla="*/ 33 h 38"/>
                <a:gd name="T36" fmla="*/ 15 w 101"/>
                <a:gd name="T37" fmla="*/ 31 h 38"/>
                <a:gd name="T38" fmla="*/ 23 w 101"/>
                <a:gd name="T39" fmla="*/ 28 h 38"/>
                <a:gd name="T40" fmla="*/ 21 w 101"/>
                <a:gd name="T41" fmla="*/ 27 h 38"/>
                <a:gd name="T42" fmla="*/ 24 w 101"/>
                <a:gd name="T43" fmla="*/ 24 h 38"/>
                <a:gd name="T44" fmla="*/ 19 w 101"/>
                <a:gd name="T45" fmla="*/ 24 h 38"/>
                <a:gd name="T46" fmla="*/ 15 w 101"/>
                <a:gd name="T47" fmla="*/ 22 h 38"/>
                <a:gd name="T48" fmla="*/ 3 w 101"/>
                <a:gd name="T49" fmla="*/ 21 h 38"/>
                <a:gd name="T50" fmla="*/ 11 w 101"/>
                <a:gd name="T51" fmla="*/ 19 h 38"/>
                <a:gd name="T52" fmla="*/ 16 w 101"/>
                <a:gd name="T53" fmla="*/ 19 h 38"/>
                <a:gd name="T54" fmla="*/ 25 w 101"/>
                <a:gd name="T55" fmla="*/ 17 h 38"/>
                <a:gd name="T56" fmla="*/ 24 w 101"/>
                <a:gd name="T57" fmla="*/ 14 h 38"/>
                <a:gd name="T58" fmla="*/ 16 w 101"/>
                <a:gd name="T59" fmla="*/ 11 h 38"/>
                <a:gd name="T60" fmla="*/ 0 w 101"/>
                <a:gd name="T61" fmla="*/ 13 h 38"/>
                <a:gd name="T62" fmla="*/ 5 w 101"/>
                <a:gd name="T63" fmla="*/ 10 h 38"/>
                <a:gd name="T64" fmla="*/ 11 w 101"/>
                <a:gd name="T65" fmla="*/ 10 h 38"/>
                <a:gd name="T66" fmla="*/ 9 w 101"/>
                <a:gd name="T67" fmla="*/ 8 h 38"/>
                <a:gd name="T68" fmla="*/ 11 w 101"/>
                <a:gd name="T69" fmla="*/ 6 h 38"/>
                <a:gd name="T70" fmla="*/ 12 w 101"/>
                <a:gd name="T71" fmla="*/ 4 h 38"/>
                <a:gd name="T72" fmla="*/ 16 w 101"/>
                <a:gd name="T73" fmla="*/ 6 h 38"/>
                <a:gd name="T74" fmla="*/ 19 w 101"/>
                <a:gd name="T75" fmla="*/ 8 h 38"/>
                <a:gd name="T76" fmla="*/ 18 w 101"/>
                <a:gd name="T77" fmla="*/ 5 h 38"/>
                <a:gd name="T78" fmla="*/ 20 w 101"/>
                <a:gd name="T79" fmla="*/ 3 h 38"/>
                <a:gd name="T80" fmla="*/ 16 w 101"/>
                <a:gd name="T81" fmla="*/ 2 h 38"/>
                <a:gd name="T82" fmla="*/ 25 w 101"/>
                <a:gd name="T83" fmla="*/ 3 h 38"/>
                <a:gd name="T84" fmla="*/ 29 w 101"/>
                <a:gd name="T85" fmla="*/ 7 h 38"/>
                <a:gd name="T86" fmla="*/ 27 w 101"/>
                <a:gd name="T87" fmla="*/ 10 h 38"/>
                <a:gd name="T88" fmla="*/ 29 w 101"/>
                <a:gd name="T89" fmla="*/ 13 h 38"/>
                <a:gd name="T90" fmla="*/ 31 w 101"/>
                <a:gd name="T91" fmla="*/ 16 h 38"/>
                <a:gd name="T92" fmla="*/ 35 w 101"/>
                <a:gd name="T93" fmla="*/ 10 h 38"/>
                <a:gd name="T94" fmla="*/ 39 w 101"/>
                <a:gd name="T95" fmla="*/ 8 h 38"/>
                <a:gd name="T96" fmla="*/ 45 w 101"/>
                <a:gd name="T97" fmla="*/ 8 h 38"/>
                <a:gd name="T98" fmla="*/ 49 w 101"/>
                <a:gd name="T99" fmla="*/ 6 h 38"/>
                <a:gd name="T100" fmla="*/ 55 w 101"/>
                <a:gd name="T101" fmla="*/ 5 h 38"/>
                <a:gd name="T102" fmla="*/ 60 w 101"/>
                <a:gd name="T103" fmla="*/ 9 h 38"/>
                <a:gd name="T104" fmla="*/ 63 w 101"/>
                <a:gd name="T105" fmla="*/ 5 h 38"/>
                <a:gd name="T106" fmla="*/ 69 w 101"/>
                <a:gd name="T107" fmla="*/ 4 h 38"/>
                <a:gd name="T108" fmla="*/ 75 w 101"/>
                <a:gd name="T109" fmla="*/ 4 h 38"/>
                <a:gd name="T110" fmla="*/ 82 w 101"/>
                <a:gd name="T111"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1" h="38">
                  <a:moveTo>
                    <a:pt x="85" y="4"/>
                  </a:moveTo>
                  <a:lnTo>
                    <a:pt x="86" y="4"/>
                  </a:lnTo>
                  <a:lnTo>
                    <a:pt x="87" y="3"/>
                  </a:lnTo>
                  <a:lnTo>
                    <a:pt x="88" y="3"/>
                  </a:lnTo>
                  <a:lnTo>
                    <a:pt x="90" y="2"/>
                  </a:lnTo>
                  <a:lnTo>
                    <a:pt x="91" y="2"/>
                  </a:lnTo>
                  <a:lnTo>
                    <a:pt x="93" y="2"/>
                  </a:lnTo>
                  <a:lnTo>
                    <a:pt x="93" y="2"/>
                  </a:lnTo>
                  <a:lnTo>
                    <a:pt x="93" y="2"/>
                  </a:lnTo>
                  <a:lnTo>
                    <a:pt x="92" y="2"/>
                  </a:lnTo>
                  <a:lnTo>
                    <a:pt x="92" y="2"/>
                  </a:lnTo>
                  <a:lnTo>
                    <a:pt x="90" y="3"/>
                  </a:lnTo>
                  <a:lnTo>
                    <a:pt x="89" y="4"/>
                  </a:lnTo>
                  <a:lnTo>
                    <a:pt x="88" y="5"/>
                  </a:lnTo>
                  <a:lnTo>
                    <a:pt x="88" y="5"/>
                  </a:lnTo>
                  <a:lnTo>
                    <a:pt x="89" y="6"/>
                  </a:lnTo>
                  <a:lnTo>
                    <a:pt x="90" y="6"/>
                  </a:lnTo>
                  <a:lnTo>
                    <a:pt x="91" y="6"/>
                  </a:lnTo>
                  <a:lnTo>
                    <a:pt x="92" y="6"/>
                  </a:lnTo>
                  <a:lnTo>
                    <a:pt x="92" y="6"/>
                  </a:lnTo>
                  <a:lnTo>
                    <a:pt x="92" y="6"/>
                  </a:lnTo>
                  <a:lnTo>
                    <a:pt x="92" y="7"/>
                  </a:lnTo>
                  <a:lnTo>
                    <a:pt x="92" y="8"/>
                  </a:lnTo>
                  <a:lnTo>
                    <a:pt x="91" y="8"/>
                  </a:lnTo>
                  <a:lnTo>
                    <a:pt x="90" y="9"/>
                  </a:lnTo>
                  <a:lnTo>
                    <a:pt x="90" y="9"/>
                  </a:lnTo>
                  <a:lnTo>
                    <a:pt x="91" y="9"/>
                  </a:lnTo>
                  <a:lnTo>
                    <a:pt x="94" y="9"/>
                  </a:lnTo>
                  <a:lnTo>
                    <a:pt x="94" y="9"/>
                  </a:lnTo>
                  <a:lnTo>
                    <a:pt x="95" y="9"/>
                  </a:lnTo>
                  <a:lnTo>
                    <a:pt x="95" y="9"/>
                  </a:lnTo>
                  <a:lnTo>
                    <a:pt x="95" y="10"/>
                  </a:lnTo>
                  <a:lnTo>
                    <a:pt x="95" y="10"/>
                  </a:lnTo>
                  <a:lnTo>
                    <a:pt x="95" y="10"/>
                  </a:lnTo>
                  <a:lnTo>
                    <a:pt x="93" y="11"/>
                  </a:lnTo>
                  <a:lnTo>
                    <a:pt x="95" y="11"/>
                  </a:lnTo>
                  <a:lnTo>
                    <a:pt x="96" y="11"/>
                  </a:lnTo>
                  <a:lnTo>
                    <a:pt x="98" y="11"/>
                  </a:lnTo>
                  <a:lnTo>
                    <a:pt x="99" y="11"/>
                  </a:lnTo>
                  <a:lnTo>
                    <a:pt x="99" y="13"/>
                  </a:lnTo>
                  <a:lnTo>
                    <a:pt x="100" y="13"/>
                  </a:lnTo>
                  <a:lnTo>
                    <a:pt x="101" y="13"/>
                  </a:lnTo>
                  <a:lnTo>
                    <a:pt x="101" y="13"/>
                  </a:lnTo>
                  <a:lnTo>
                    <a:pt x="101" y="13"/>
                  </a:lnTo>
                  <a:lnTo>
                    <a:pt x="101" y="14"/>
                  </a:lnTo>
                  <a:lnTo>
                    <a:pt x="100" y="14"/>
                  </a:lnTo>
                  <a:lnTo>
                    <a:pt x="100" y="15"/>
                  </a:lnTo>
                  <a:lnTo>
                    <a:pt x="99" y="15"/>
                  </a:lnTo>
                  <a:lnTo>
                    <a:pt x="99" y="15"/>
                  </a:lnTo>
                  <a:lnTo>
                    <a:pt x="99" y="15"/>
                  </a:lnTo>
                  <a:lnTo>
                    <a:pt x="100" y="16"/>
                  </a:lnTo>
                  <a:lnTo>
                    <a:pt x="100" y="16"/>
                  </a:lnTo>
                  <a:lnTo>
                    <a:pt x="100" y="16"/>
                  </a:lnTo>
                  <a:lnTo>
                    <a:pt x="100" y="16"/>
                  </a:lnTo>
                  <a:lnTo>
                    <a:pt x="100" y="16"/>
                  </a:lnTo>
                  <a:lnTo>
                    <a:pt x="100" y="17"/>
                  </a:lnTo>
                  <a:lnTo>
                    <a:pt x="100" y="17"/>
                  </a:lnTo>
                  <a:lnTo>
                    <a:pt x="99" y="17"/>
                  </a:lnTo>
                  <a:lnTo>
                    <a:pt x="101" y="17"/>
                  </a:lnTo>
                  <a:lnTo>
                    <a:pt x="101" y="18"/>
                  </a:lnTo>
                  <a:lnTo>
                    <a:pt x="101" y="18"/>
                  </a:lnTo>
                  <a:lnTo>
                    <a:pt x="101" y="18"/>
                  </a:lnTo>
                  <a:lnTo>
                    <a:pt x="101" y="19"/>
                  </a:lnTo>
                  <a:lnTo>
                    <a:pt x="100" y="19"/>
                  </a:lnTo>
                  <a:lnTo>
                    <a:pt x="99" y="19"/>
                  </a:lnTo>
                  <a:lnTo>
                    <a:pt x="98" y="19"/>
                  </a:lnTo>
                  <a:lnTo>
                    <a:pt x="98" y="20"/>
                  </a:lnTo>
                  <a:lnTo>
                    <a:pt x="98" y="20"/>
                  </a:lnTo>
                  <a:lnTo>
                    <a:pt x="98" y="21"/>
                  </a:lnTo>
                  <a:lnTo>
                    <a:pt x="97" y="22"/>
                  </a:lnTo>
                  <a:lnTo>
                    <a:pt x="96" y="22"/>
                  </a:lnTo>
                  <a:lnTo>
                    <a:pt x="95" y="23"/>
                  </a:lnTo>
                  <a:lnTo>
                    <a:pt x="94" y="22"/>
                  </a:lnTo>
                  <a:lnTo>
                    <a:pt x="93" y="22"/>
                  </a:lnTo>
                  <a:lnTo>
                    <a:pt x="93" y="23"/>
                  </a:lnTo>
                  <a:lnTo>
                    <a:pt x="92" y="24"/>
                  </a:lnTo>
                  <a:lnTo>
                    <a:pt x="92" y="24"/>
                  </a:lnTo>
                  <a:lnTo>
                    <a:pt x="92" y="24"/>
                  </a:lnTo>
                  <a:lnTo>
                    <a:pt x="92" y="25"/>
                  </a:lnTo>
                  <a:lnTo>
                    <a:pt x="92" y="25"/>
                  </a:lnTo>
                  <a:lnTo>
                    <a:pt x="91" y="26"/>
                  </a:lnTo>
                  <a:lnTo>
                    <a:pt x="90" y="26"/>
                  </a:lnTo>
                  <a:lnTo>
                    <a:pt x="89" y="27"/>
                  </a:lnTo>
                  <a:lnTo>
                    <a:pt x="87" y="27"/>
                  </a:lnTo>
                  <a:lnTo>
                    <a:pt x="87" y="28"/>
                  </a:lnTo>
                  <a:lnTo>
                    <a:pt x="84" y="28"/>
                  </a:lnTo>
                  <a:lnTo>
                    <a:pt x="82" y="28"/>
                  </a:lnTo>
                  <a:lnTo>
                    <a:pt x="79" y="29"/>
                  </a:lnTo>
                  <a:lnTo>
                    <a:pt x="76" y="30"/>
                  </a:lnTo>
                  <a:lnTo>
                    <a:pt x="74" y="31"/>
                  </a:lnTo>
                  <a:lnTo>
                    <a:pt x="72" y="32"/>
                  </a:lnTo>
                  <a:lnTo>
                    <a:pt x="70" y="33"/>
                  </a:lnTo>
                  <a:lnTo>
                    <a:pt x="69" y="33"/>
                  </a:lnTo>
                  <a:lnTo>
                    <a:pt x="67" y="33"/>
                  </a:lnTo>
                  <a:lnTo>
                    <a:pt x="66" y="33"/>
                  </a:lnTo>
                  <a:lnTo>
                    <a:pt x="61" y="34"/>
                  </a:lnTo>
                  <a:lnTo>
                    <a:pt x="59" y="35"/>
                  </a:lnTo>
                  <a:lnTo>
                    <a:pt x="59" y="35"/>
                  </a:lnTo>
                  <a:lnTo>
                    <a:pt x="58" y="35"/>
                  </a:lnTo>
                  <a:lnTo>
                    <a:pt x="58" y="36"/>
                  </a:lnTo>
                  <a:lnTo>
                    <a:pt x="58" y="36"/>
                  </a:lnTo>
                  <a:lnTo>
                    <a:pt x="58" y="36"/>
                  </a:lnTo>
                  <a:lnTo>
                    <a:pt x="58" y="37"/>
                  </a:lnTo>
                  <a:lnTo>
                    <a:pt x="56" y="37"/>
                  </a:lnTo>
                  <a:lnTo>
                    <a:pt x="56" y="37"/>
                  </a:lnTo>
                  <a:lnTo>
                    <a:pt x="55" y="37"/>
                  </a:lnTo>
                  <a:lnTo>
                    <a:pt x="55" y="37"/>
                  </a:lnTo>
                  <a:lnTo>
                    <a:pt x="55" y="37"/>
                  </a:lnTo>
                  <a:lnTo>
                    <a:pt x="55" y="37"/>
                  </a:lnTo>
                  <a:lnTo>
                    <a:pt x="55" y="37"/>
                  </a:lnTo>
                  <a:lnTo>
                    <a:pt x="54" y="38"/>
                  </a:lnTo>
                  <a:lnTo>
                    <a:pt x="51" y="38"/>
                  </a:lnTo>
                  <a:lnTo>
                    <a:pt x="45" y="38"/>
                  </a:lnTo>
                  <a:lnTo>
                    <a:pt x="43" y="37"/>
                  </a:lnTo>
                  <a:lnTo>
                    <a:pt x="40" y="37"/>
                  </a:lnTo>
                  <a:lnTo>
                    <a:pt x="38" y="36"/>
                  </a:lnTo>
                  <a:lnTo>
                    <a:pt x="36" y="36"/>
                  </a:lnTo>
                  <a:lnTo>
                    <a:pt x="34" y="35"/>
                  </a:lnTo>
                  <a:lnTo>
                    <a:pt x="34" y="35"/>
                  </a:lnTo>
                  <a:lnTo>
                    <a:pt x="34" y="35"/>
                  </a:lnTo>
                  <a:lnTo>
                    <a:pt x="34" y="34"/>
                  </a:lnTo>
                  <a:lnTo>
                    <a:pt x="34" y="34"/>
                  </a:lnTo>
                  <a:lnTo>
                    <a:pt x="34" y="34"/>
                  </a:lnTo>
                  <a:lnTo>
                    <a:pt x="35" y="34"/>
                  </a:lnTo>
                  <a:lnTo>
                    <a:pt x="35" y="34"/>
                  </a:lnTo>
                  <a:lnTo>
                    <a:pt x="35" y="33"/>
                  </a:lnTo>
                  <a:lnTo>
                    <a:pt x="34" y="34"/>
                  </a:lnTo>
                  <a:lnTo>
                    <a:pt x="33" y="34"/>
                  </a:lnTo>
                  <a:lnTo>
                    <a:pt x="32" y="34"/>
                  </a:lnTo>
                  <a:lnTo>
                    <a:pt x="32" y="34"/>
                  </a:lnTo>
                  <a:lnTo>
                    <a:pt x="32" y="34"/>
                  </a:lnTo>
                  <a:lnTo>
                    <a:pt x="30" y="33"/>
                  </a:lnTo>
                  <a:lnTo>
                    <a:pt x="29" y="33"/>
                  </a:lnTo>
                  <a:lnTo>
                    <a:pt x="28" y="32"/>
                  </a:lnTo>
                  <a:lnTo>
                    <a:pt x="28" y="32"/>
                  </a:lnTo>
                  <a:lnTo>
                    <a:pt x="29" y="32"/>
                  </a:lnTo>
                  <a:lnTo>
                    <a:pt x="28" y="32"/>
                  </a:lnTo>
                  <a:lnTo>
                    <a:pt x="28" y="32"/>
                  </a:lnTo>
                  <a:lnTo>
                    <a:pt x="27" y="32"/>
                  </a:lnTo>
                  <a:lnTo>
                    <a:pt x="26" y="33"/>
                  </a:lnTo>
                  <a:lnTo>
                    <a:pt x="25" y="33"/>
                  </a:lnTo>
                  <a:lnTo>
                    <a:pt x="17" y="33"/>
                  </a:lnTo>
                  <a:lnTo>
                    <a:pt x="14" y="33"/>
                  </a:lnTo>
                  <a:lnTo>
                    <a:pt x="14" y="33"/>
                  </a:lnTo>
                  <a:lnTo>
                    <a:pt x="14" y="33"/>
                  </a:lnTo>
                  <a:lnTo>
                    <a:pt x="14" y="32"/>
                  </a:lnTo>
                  <a:lnTo>
                    <a:pt x="14" y="31"/>
                  </a:lnTo>
                  <a:lnTo>
                    <a:pt x="14" y="31"/>
                  </a:lnTo>
                  <a:lnTo>
                    <a:pt x="14" y="30"/>
                  </a:lnTo>
                  <a:lnTo>
                    <a:pt x="15" y="30"/>
                  </a:lnTo>
                  <a:lnTo>
                    <a:pt x="15" y="31"/>
                  </a:lnTo>
                  <a:lnTo>
                    <a:pt x="15" y="31"/>
                  </a:lnTo>
                  <a:lnTo>
                    <a:pt x="16" y="31"/>
                  </a:lnTo>
                  <a:lnTo>
                    <a:pt x="19" y="31"/>
                  </a:lnTo>
                  <a:lnTo>
                    <a:pt x="20" y="30"/>
                  </a:lnTo>
                  <a:lnTo>
                    <a:pt x="21" y="30"/>
                  </a:lnTo>
                  <a:lnTo>
                    <a:pt x="21" y="29"/>
                  </a:lnTo>
                  <a:lnTo>
                    <a:pt x="22" y="29"/>
                  </a:lnTo>
                  <a:lnTo>
                    <a:pt x="22" y="29"/>
                  </a:lnTo>
                  <a:lnTo>
                    <a:pt x="23" y="28"/>
                  </a:lnTo>
                  <a:lnTo>
                    <a:pt x="24" y="27"/>
                  </a:lnTo>
                  <a:lnTo>
                    <a:pt x="24" y="27"/>
                  </a:lnTo>
                  <a:lnTo>
                    <a:pt x="25" y="27"/>
                  </a:lnTo>
                  <a:lnTo>
                    <a:pt x="26" y="27"/>
                  </a:lnTo>
                  <a:lnTo>
                    <a:pt x="25" y="26"/>
                  </a:lnTo>
                  <a:lnTo>
                    <a:pt x="24" y="26"/>
                  </a:lnTo>
                  <a:lnTo>
                    <a:pt x="21" y="27"/>
                  </a:lnTo>
                  <a:lnTo>
                    <a:pt x="21" y="27"/>
                  </a:lnTo>
                  <a:lnTo>
                    <a:pt x="21" y="27"/>
                  </a:lnTo>
                  <a:lnTo>
                    <a:pt x="21" y="27"/>
                  </a:lnTo>
                  <a:lnTo>
                    <a:pt x="22" y="26"/>
                  </a:lnTo>
                  <a:lnTo>
                    <a:pt x="21" y="26"/>
                  </a:lnTo>
                  <a:lnTo>
                    <a:pt x="21" y="26"/>
                  </a:lnTo>
                  <a:lnTo>
                    <a:pt x="21" y="26"/>
                  </a:lnTo>
                  <a:lnTo>
                    <a:pt x="22" y="25"/>
                  </a:lnTo>
                  <a:lnTo>
                    <a:pt x="24" y="24"/>
                  </a:lnTo>
                  <a:lnTo>
                    <a:pt x="25" y="24"/>
                  </a:lnTo>
                  <a:lnTo>
                    <a:pt x="25" y="24"/>
                  </a:lnTo>
                  <a:lnTo>
                    <a:pt x="25" y="23"/>
                  </a:lnTo>
                  <a:lnTo>
                    <a:pt x="25" y="23"/>
                  </a:lnTo>
                  <a:lnTo>
                    <a:pt x="22" y="24"/>
                  </a:lnTo>
                  <a:lnTo>
                    <a:pt x="21" y="25"/>
                  </a:lnTo>
                  <a:lnTo>
                    <a:pt x="20" y="25"/>
                  </a:lnTo>
                  <a:lnTo>
                    <a:pt x="19" y="24"/>
                  </a:lnTo>
                  <a:lnTo>
                    <a:pt x="19" y="24"/>
                  </a:lnTo>
                  <a:lnTo>
                    <a:pt x="19" y="24"/>
                  </a:lnTo>
                  <a:lnTo>
                    <a:pt x="19" y="23"/>
                  </a:lnTo>
                  <a:lnTo>
                    <a:pt x="20" y="23"/>
                  </a:lnTo>
                  <a:lnTo>
                    <a:pt x="20" y="22"/>
                  </a:lnTo>
                  <a:lnTo>
                    <a:pt x="19" y="22"/>
                  </a:lnTo>
                  <a:lnTo>
                    <a:pt x="18" y="22"/>
                  </a:lnTo>
                  <a:lnTo>
                    <a:pt x="15" y="22"/>
                  </a:lnTo>
                  <a:lnTo>
                    <a:pt x="10" y="21"/>
                  </a:lnTo>
                  <a:lnTo>
                    <a:pt x="9" y="21"/>
                  </a:lnTo>
                  <a:lnTo>
                    <a:pt x="6" y="22"/>
                  </a:lnTo>
                  <a:lnTo>
                    <a:pt x="4" y="22"/>
                  </a:lnTo>
                  <a:lnTo>
                    <a:pt x="4" y="22"/>
                  </a:lnTo>
                  <a:lnTo>
                    <a:pt x="3" y="22"/>
                  </a:lnTo>
                  <a:lnTo>
                    <a:pt x="3" y="21"/>
                  </a:lnTo>
                  <a:lnTo>
                    <a:pt x="3" y="21"/>
                  </a:lnTo>
                  <a:lnTo>
                    <a:pt x="3" y="20"/>
                  </a:lnTo>
                  <a:lnTo>
                    <a:pt x="4" y="20"/>
                  </a:lnTo>
                  <a:lnTo>
                    <a:pt x="4" y="20"/>
                  </a:lnTo>
                  <a:lnTo>
                    <a:pt x="6" y="20"/>
                  </a:lnTo>
                  <a:lnTo>
                    <a:pt x="9" y="20"/>
                  </a:lnTo>
                  <a:lnTo>
                    <a:pt x="10" y="20"/>
                  </a:lnTo>
                  <a:lnTo>
                    <a:pt x="10" y="20"/>
                  </a:lnTo>
                  <a:lnTo>
                    <a:pt x="11" y="19"/>
                  </a:lnTo>
                  <a:lnTo>
                    <a:pt x="12" y="19"/>
                  </a:lnTo>
                  <a:lnTo>
                    <a:pt x="12" y="19"/>
                  </a:lnTo>
                  <a:lnTo>
                    <a:pt x="12" y="20"/>
                  </a:lnTo>
                  <a:lnTo>
                    <a:pt x="14" y="19"/>
                  </a:lnTo>
                  <a:lnTo>
                    <a:pt x="15" y="19"/>
                  </a:lnTo>
                  <a:lnTo>
                    <a:pt x="15" y="19"/>
                  </a:lnTo>
                  <a:lnTo>
                    <a:pt x="15" y="19"/>
                  </a:lnTo>
                  <a:lnTo>
                    <a:pt x="16" y="19"/>
                  </a:lnTo>
                  <a:lnTo>
                    <a:pt x="17" y="19"/>
                  </a:lnTo>
                  <a:lnTo>
                    <a:pt x="18" y="19"/>
                  </a:lnTo>
                  <a:lnTo>
                    <a:pt x="20" y="19"/>
                  </a:lnTo>
                  <a:lnTo>
                    <a:pt x="24" y="19"/>
                  </a:lnTo>
                  <a:lnTo>
                    <a:pt x="24" y="18"/>
                  </a:lnTo>
                  <a:lnTo>
                    <a:pt x="24" y="18"/>
                  </a:lnTo>
                  <a:lnTo>
                    <a:pt x="25" y="17"/>
                  </a:lnTo>
                  <a:lnTo>
                    <a:pt x="25" y="17"/>
                  </a:lnTo>
                  <a:lnTo>
                    <a:pt x="22" y="18"/>
                  </a:lnTo>
                  <a:lnTo>
                    <a:pt x="22" y="18"/>
                  </a:lnTo>
                  <a:lnTo>
                    <a:pt x="19" y="17"/>
                  </a:lnTo>
                  <a:lnTo>
                    <a:pt x="18" y="17"/>
                  </a:lnTo>
                  <a:lnTo>
                    <a:pt x="19" y="16"/>
                  </a:lnTo>
                  <a:lnTo>
                    <a:pt x="20" y="16"/>
                  </a:lnTo>
                  <a:lnTo>
                    <a:pt x="22" y="15"/>
                  </a:lnTo>
                  <a:lnTo>
                    <a:pt x="24" y="14"/>
                  </a:lnTo>
                  <a:lnTo>
                    <a:pt x="25" y="14"/>
                  </a:lnTo>
                  <a:lnTo>
                    <a:pt x="25" y="14"/>
                  </a:lnTo>
                  <a:lnTo>
                    <a:pt x="23" y="13"/>
                  </a:lnTo>
                  <a:lnTo>
                    <a:pt x="21" y="13"/>
                  </a:lnTo>
                  <a:lnTo>
                    <a:pt x="20" y="13"/>
                  </a:lnTo>
                  <a:lnTo>
                    <a:pt x="18" y="11"/>
                  </a:lnTo>
                  <a:lnTo>
                    <a:pt x="16" y="13"/>
                  </a:lnTo>
                  <a:lnTo>
                    <a:pt x="16" y="11"/>
                  </a:lnTo>
                  <a:lnTo>
                    <a:pt x="13" y="13"/>
                  </a:lnTo>
                  <a:lnTo>
                    <a:pt x="9" y="14"/>
                  </a:lnTo>
                  <a:lnTo>
                    <a:pt x="6" y="14"/>
                  </a:lnTo>
                  <a:lnTo>
                    <a:pt x="5" y="14"/>
                  </a:lnTo>
                  <a:lnTo>
                    <a:pt x="4" y="14"/>
                  </a:lnTo>
                  <a:lnTo>
                    <a:pt x="2" y="13"/>
                  </a:lnTo>
                  <a:lnTo>
                    <a:pt x="0" y="13"/>
                  </a:lnTo>
                  <a:lnTo>
                    <a:pt x="0" y="13"/>
                  </a:lnTo>
                  <a:lnTo>
                    <a:pt x="2" y="11"/>
                  </a:lnTo>
                  <a:lnTo>
                    <a:pt x="3" y="11"/>
                  </a:lnTo>
                  <a:lnTo>
                    <a:pt x="3" y="11"/>
                  </a:lnTo>
                  <a:lnTo>
                    <a:pt x="5" y="13"/>
                  </a:lnTo>
                  <a:lnTo>
                    <a:pt x="6" y="13"/>
                  </a:lnTo>
                  <a:lnTo>
                    <a:pt x="5" y="11"/>
                  </a:lnTo>
                  <a:lnTo>
                    <a:pt x="5" y="11"/>
                  </a:lnTo>
                  <a:lnTo>
                    <a:pt x="5" y="10"/>
                  </a:lnTo>
                  <a:lnTo>
                    <a:pt x="4" y="10"/>
                  </a:lnTo>
                  <a:lnTo>
                    <a:pt x="4" y="9"/>
                  </a:lnTo>
                  <a:lnTo>
                    <a:pt x="4" y="9"/>
                  </a:lnTo>
                  <a:lnTo>
                    <a:pt x="5" y="9"/>
                  </a:lnTo>
                  <a:lnTo>
                    <a:pt x="6" y="9"/>
                  </a:lnTo>
                  <a:lnTo>
                    <a:pt x="9" y="10"/>
                  </a:lnTo>
                  <a:lnTo>
                    <a:pt x="11" y="10"/>
                  </a:lnTo>
                  <a:lnTo>
                    <a:pt x="11" y="10"/>
                  </a:lnTo>
                  <a:lnTo>
                    <a:pt x="12" y="9"/>
                  </a:lnTo>
                  <a:lnTo>
                    <a:pt x="12" y="9"/>
                  </a:lnTo>
                  <a:lnTo>
                    <a:pt x="10" y="9"/>
                  </a:lnTo>
                  <a:lnTo>
                    <a:pt x="9" y="9"/>
                  </a:lnTo>
                  <a:lnTo>
                    <a:pt x="8" y="9"/>
                  </a:lnTo>
                  <a:lnTo>
                    <a:pt x="8" y="8"/>
                  </a:lnTo>
                  <a:lnTo>
                    <a:pt x="8" y="8"/>
                  </a:lnTo>
                  <a:lnTo>
                    <a:pt x="9" y="8"/>
                  </a:lnTo>
                  <a:lnTo>
                    <a:pt x="11" y="8"/>
                  </a:lnTo>
                  <a:lnTo>
                    <a:pt x="10" y="7"/>
                  </a:lnTo>
                  <a:lnTo>
                    <a:pt x="9" y="6"/>
                  </a:lnTo>
                  <a:lnTo>
                    <a:pt x="9" y="6"/>
                  </a:lnTo>
                  <a:lnTo>
                    <a:pt x="9" y="6"/>
                  </a:lnTo>
                  <a:lnTo>
                    <a:pt x="9" y="6"/>
                  </a:lnTo>
                  <a:lnTo>
                    <a:pt x="9" y="6"/>
                  </a:lnTo>
                  <a:lnTo>
                    <a:pt x="11" y="6"/>
                  </a:lnTo>
                  <a:lnTo>
                    <a:pt x="12" y="6"/>
                  </a:lnTo>
                  <a:lnTo>
                    <a:pt x="11" y="6"/>
                  </a:lnTo>
                  <a:lnTo>
                    <a:pt x="10" y="5"/>
                  </a:lnTo>
                  <a:lnTo>
                    <a:pt x="10" y="5"/>
                  </a:lnTo>
                  <a:lnTo>
                    <a:pt x="11" y="5"/>
                  </a:lnTo>
                  <a:lnTo>
                    <a:pt x="11" y="5"/>
                  </a:lnTo>
                  <a:lnTo>
                    <a:pt x="11" y="4"/>
                  </a:lnTo>
                  <a:lnTo>
                    <a:pt x="12" y="4"/>
                  </a:lnTo>
                  <a:lnTo>
                    <a:pt x="13" y="4"/>
                  </a:lnTo>
                  <a:lnTo>
                    <a:pt x="13" y="4"/>
                  </a:lnTo>
                  <a:lnTo>
                    <a:pt x="15" y="5"/>
                  </a:lnTo>
                  <a:lnTo>
                    <a:pt x="15" y="6"/>
                  </a:lnTo>
                  <a:lnTo>
                    <a:pt x="16" y="6"/>
                  </a:lnTo>
                  <a:lnTo>
                    <a:pt x="15" y="6"/>
                  </a:lnTo>
                  <a:lnTo>
                    <a:pt x="15" y="7"/>
                  </a:lnTo>
                  <a:lnTo>
                    <a:pt x="16" y="6"/>
                  </a:lnTo>
                  <a:lnTo>
                    <a:pt x="17" y="7"/>
                  </a:lnTo>
                  <a:lnTo>
                    <a:pt x="17" y="7"/>
                  </a:lnTo>
                  <a:lnTo>
                    <a:pt x="18" y="6"/>
                  </a:lnTo>
                  <a:lnTo>
                    <a:pt x="19" y="6"/>
                  </a:lnTo>
                  <a:lnTo>
                    <a:pt x="19" y="6"/>
                  </a:lnTo>
                  <a:lnTo>
                    <a:pt x="19" y="7"/>
                  </a:lnTo>
                  <a:lnTo>
                    <a:pt x="19" y="7"/>
                  </a:lnTo>
                  <a:lnTo>
                    <a:pt x="19" y="8"/>
                  </a:lnTo>
                  <a:lnTo>
                    <a:pt x="19" y="8"/>
                  </a:lnTo>
                  <a:lnTo>
                    <a:pt x="19" y="7"/>
                  </a:lnTo>
                  <a:lnTo>
                    <a:pt x="20" y="7"/>
                  </a:lnTo>
                  <a:lnTo>
                    <a:pt x="21" y="7"/>
                  </a:lnTo>
                  <a:lnTo>
                    <a:pt x="21" y="6"/>
                  </a:lnTo>
                  <a:lnTo>
                    <a:pt x="21" y="6"/>
                  </a:lnTo>
                  <a:lnTo>
                    <a:pt x="21" y="6"/>
                  </a:lnTo>
                  <a:lnTo>
                    <a:pt x="18" y="5"/>
                  </a:lnTo>
                  <a:lnTo>
                    <a:pt x="17" y="4"/>
                  </a:lnTo>
                  <a:lnTo>
                    <a:pt x="17" y="4"/>
                  </a:lnTo>
                  <a:lnTo>
                    <a:pt x="17" y="4"/>
                  </a:lnTo>
                  <a:lnTo>
                    <a:pt x="17" y="3"/>
                  </a:lnTo>
                  <a:lnTo>
                    <a:pt x="18" y="3"/>
                  </a:lnTo>
                  <a:lnTo>
                    <a:pt x="21" y="3"/>
                  </a:lnTo>
                  <a:lnTo>
                    <a:pt x="21" y="3"/>
                  </a:lnTo>
                  <a:lnTo>
                    <a:pt x="20" y="3"/>
                  </a:lnTo>
                  <a:lnTo>
                    <a:pt x="19" y="3"/>
                  </a:lnTo>
                  <a:lnTo>
                    <a:pt x="19" y="3"/>
                  </a:lnTo>
                  <a:lnTo>
                    <a:pt x="19" y="2"/>
                  </a:lnTo>
                  <a:lnTo>
                    <a:pt x="18" y="3"/>
                  </a:lnTo>
                  <a:lnTo>
                    <a:pt x="17" y="3"/>
                  </a:lnTo>
                  <a:lnTo>
                    <a:pt x="15" y="2"/>
                  </a:lnTo>
                  <a:lnTo>
                    <a:pt x="15" y="2"/>
                  </a:lnTo>
                  <a:lnTo>
                    <a:pt x="16" y="2"/>
                  </a:lnTo>
                  <a:lnTo>
                    <a:pt x="17" y="1"/>
                  </a:lnTo>
                  <a:lnTo>
                    <a:pt x="18" y="1"/>
                  </a:lnTo>
                  <a:lnTo>
                    <a:pt x="19" y="1"/>
                  </a:lnTo>
                  <a:lnTo>
                    <a:pt x="21" y="1"/>
                  </a:lnTo>
                  <a:lnTo>
                    <a:pt x="22" y="1"/>
                  </a:lnTo>
                  <a:lnTo>
                    <a:pt x="23" y="2"/>
                  </a:lnTo>
                  <a:lnTo>
                    <a:pt x="24" y="3"/>
                  </a:lnTo>
                  <a:lnTo>
                    <a:pt x="25" y="3"/>
                  </a:lnTo>
                  <a:lnTo>
                    <a:pt x="26" y="4"/>
                  </a:lnTo>
                  <a:lnTo>
                    <a:pt x="26" y="4"/>
                  </a:lnTo>
                  <a:lnTo>
                    <a:pt x="28" y="5"/>
                  </a:lnTo>
                  <a:lnTo>
                    <a:pt x="30" y="6"/>
                  </a:lnTo>
                  <a:lnTo>
                    <a:pt x="30" y="6"/>
                  </a:lnTo>
                  <a:lnTo>
                    <a:pt x="30" y="6"/>
                  </a:lnTo>
                  <a:lnTo>
                    <a:pt x="29" y="7"/>
                  </a:lnTo>
                  <a:lnTo>
                    <a:pt x="29" y="7"/>
                  </a:lnTo>
                  <a:lnTo>
                    <a:pt x="30" y="7"/>
                  </a:lnTo>
                  <a:lnTo>
                    <a:pt x="31" y="8"/>
                  </a:lnTo>
                  <a:lnTo>
                    <a:pt x="31" y="8"/>
                  </a:lnTo>
                  <a:lnTo>
                    <a:pt x="30" y="9"/>
                  </a:lnTo>
                  <a:lnTo>
                    <a:pt x="29" y="10"/>
                  </a:lnTo>
                  <a:lnTo>
                    <a:pt x="29" y="10"/>
                  </a:lnTo>
                  <a:lnTo>
                    <a:pt x="27" y="10"/>
                  </a:lnTo>
                  <a:lnTo>
                    <a:pt x="27" y="10"/>
                  </a:lnTo>
                  <a:lnTo>
                    <a:pt x="29" y="11"/>
                  </a:lnTo>
                  <a:lnTo>
                    <a:pt x="29" y="11"/>
                  </a:lnTo>
                  <a:lnTo>
                    <a:pt x="29" y="11"/>
                  </a:lnTo>
                  <a:lnTo>
                    <a:pt x="29" y="11"/>
                  </a:lnTo>
                  <a:lnTo>
                    <a:pt x="29" y="11"/>
                  </a:lnTo>
                  <a:lnTo>
                    <a:pt x="29" y="11"/>
                  </a:lnTo>
                  <a:lnTo>
                    <a:pt x="29" y="13"/>
                  </a:lnTo>
                  <a:lnTo>
                    <a:pt x="29" y="13"/>
                  </a:lnTo>
                  <a:lnTo>
                    <a:pt x="29" y="14"/>
                  </a:lnTo>
                  <a:lnTo>
                    <a:pt x="29" y="14"/>
                  </a:lnTo>
                  <a:lnTo>
                    <a:pt x="29" y="14"/>
                  </a:lnTo>
                  <a:lnTo>
                    <a:pt x="30" y="14"/>
                  </a:lnTo>
                  <a:lnTo>
                    <a:pt x="30" y="14"/>
                  </a:lnTo>
                  <a:lnTo>
                    <a:pt x="31" y="16"/>
                  </a:lnTo>
                  <a:lnTo>
                    <a:pt x="31" y="16"/>
                  </a:lnTo>
                  <a:lnTo>
                    <a:pt x="31" y="16"/>
                  </a:lnTo>
                  <a:lnTo>
                    <a:pt x="32" y="15"/>
                  </a:lnTo>
                  <a:lnTo>
                    <a:pt x="32" y="14"/>
                  </a:lnTo>
                  <a:lnTo>
                    <a:pt x="32" y="14"/>
                  </a:lnTo>
                  <a:lnTo>
                    <a:pt x="32" y="14"/>
                  </a:lnTo>
                  <a:lnTo>
                    <a:pt x="33" y="14"/>
                  </a:lnTo>
                  <a:lnTo>
                    <a:pt x="33" y="11"/>
                  </a:lnTo>
                  <a:lnTo>
                    <a:pt x="35" y="11"/>
                  </a:lnTo>
                  <a:lnTo>
                    <a:pt x="35" y="10"/>
                  </a:lnTo>
                  <a:lnTo>
                    <a:pt x="36" y="10"/>
                  </a:lnTo>
                  <a:lnTo>
                    <a:pt x="36" y="10"/>
                  </a:lnTo>
                  <a:lnTo>
                    <a:pt x="37" y="11"/>
                  </a:lnTo>
                  <a:lnTo>
                    <a:pt x="37" y="11"/>
                  </a:lnTo>
                  <a:lnTo>
                    <a:pt x="38" y="11"/>
                  </a:lnTo>
                  <a:lnTo>
                    <a:pt x="38" y="11"/>
                  </a:lnTo>
                  <a:lnTo>
                    <a:pt x="39" y="10"/>
                  </a:lnTo>
                  <a:lnTo>
                    <a:pt x="39" y="8"/>
                  </a:lnTo>
                  <a:lnTo>
                    <a:pt x="39" y="7"/>
                  </a:lnTo>
                  <a:lnTo>
                    <a:pt x="39" y="6"/>
                  </a:lnTo>
                  <a:lnTo>
                    <a:pt x="40" y="5"/>
                  </a:lnTo>
                  <a:lnTo>
                    <a:pt x="41" y="5"/>
                  </a:lnTo>
                  <a:lnTo>
                    <a:pt x="43" y="5"/>
                  </a:lnTo>
                  <a:lnTo>
                    <a:pt x="43" y="6"/>
                  </a:lnTo>
                  <a:lnTo>
                    <a:pt x="44" y="7"/>
                  </a:lnTo>
                  <a:lnTo>
                    <a:pt x="45" y="8"/>
                  </a:lnTo>
                  <a:lnTo>
                    <a:pt x="46" y="9"/>
                  </a:lnTo>
                  <a:lnTo>
                    <a:pt x="47" y="9"/>
                  </a:lnTo>
                  <a:lnTo>
                    <a:pt x="48" y="9"/>
                  </a:lnTo>
                  <a:lnTo>
                    <a:pt x="48" y="9"/>
                  </a:lnTo>
                  <a:lnTo>
                    <a:pt x="48" y="9"/>
                  </a:lnTo>
                  <a:lnTo>
                    <a:pt x="48" y="9"/>
                  </a:lnTo>
                  <a:lnTo>
                    <a:pt x="48" y="7"/>
                  </a:lnTo>
                  <a:lnTo>
                    <a:pt x="49" y="6"/>
                  </a:lnTo>
                  <a:lnTo>
                    <a:pt x="49" y="5"/>
                  </a:lnTo>
                  <a:lnTo>
                    <a:pt x="51" y="5"/>
                  </a:lnTo>
                  <a:lnTo>
                    <a:pt x="52" y="5"/>
                  </a:lnTo>
                  <a:lnTo>
                    <a:pt x="53" y="4"/>
                  </a:lnTo>
                  <a:lnTo>
                    <a:pt x="54" y="4"/>
                  </a:lnTo>
                  <a:lnTo>
                    <a:pt x="54" y="4"/>
                  </a:lnTo>
                  <a:lnTo>
                    <a:pt x="55" y="4"/>
                  </a:lnTo>
                  <a:lnTo>
                    <a:pt x="55" y="5"/>
                  </a:lnTo>
                  <a:lnTo>
                    <a:pt x="56" y="6"/>
                  </a:lnTo>
                  <a:lnTo>
                    <a:pt x="57" y="7"/>
                  </a:lnTo>
                  <a:lnTo>
                    <a:pt x="59" y="8"/>
                  </a:lnTo>
                  <a:lnTo>
                    <a:pt x="59" y="9"/>
                  </a:lnTo>
                  <a:lnTo>
                    <a:pt x="59" y="9"/>
                  </a:lnTo>
                  <a:lnTo>
                    <a:pt x="60" y="10"/>
                  </a:lnTo>
                  <a:lnTo>
                    <a:pt x="60" y="9"/>
                  </a:lnTo>
                  <a:lnTo>
                    <a:pt x="60" y="9"/>
                  </a:lnTo>
                  <a:lnTo>
                    <a:pt x="60" y="8"/>
                  </a:lnTo>
                  <a:lnTo>
                    <a:pt x="60" y="7"/>
                  </a:lnTo>
                  <a:lnTo>
                    <a:pt x="59" y="5"/>
                  </a:lnTo>
                  <a:lnTo>
                    <a:pt x="59" y="5"/>
                  </a:lnTo>
                  <a:lnTo>
                    <a:pt x="59" y="5"/>
                  </a:lnTo>
                  <a:lnTo>
                    <a:pt x="60" y="4"/>
                  </a:lnTo>
                  <a:lnTo>
                    <a:pt x="62" y="5"/>
                  </a:lnTo>
                  <a:lnTo>
                    <a:pt x="63" y="5"/>
                  </a:lnTo>
                  <a:lnTo>
                    <a:pt x="65" y="6"/>
                  </a:lnTo>
                  <a:lnTo>
                    <a:pt x="65" y="7"/>
                  </a:lnTo>
                  <a:lnTo>
                    <a:pt x="65" y="7"/>
                  </a:lnTo>
                  <a:lnTo>
                    <a:pt x="65" y="7"/>
                  </a:lnTo>
                  <a:lnTo>
                    <a:pt x="66" y="6"/>
                  </a:lnTo>
                  <a:lnTo>
                    <a:pt x="67" y="6"/>
                  </a:lnTo>
                  <a:lnTo>
                    <a:pt x="67" y="5"/>
                  </a:lnTo>
                  <a:lnTo>
                    <a:pt x="69" y="4"/>
                  </a:lnTo>
                  <a:lnTo>
                    <a:pt x="70" y="4"/>
                  </a:lnTo>
                  <a:lnTo>
                    <a:pt x="70" y="4"/>
                  </a:lnTo>
                  <a:lnTo>
                    <a:pt x="71" y="4"/>
                  </a:lnTo>
                  <a:lnTo>
                    <a:pt x="71" y="5"/>
                  </a:lnTo>
                  <a:lnTo>
                    <a:pt x="72" y="5"/>
                  </a:lnTo>
                  <a:lnTo>
                    <a:pt x="73" y="5"/>
                  </a:lnTo>
                  <a:lnTo>
                    <a:pt x="74" y="4"/>
                  </a:lnTo>
                  <a:lnTo>
                    <a:pt x="75" y="4"/>
                  </a:lnTo>
                  <a:lnTo>
                    <a:pt x="76" y="3"/>
                  </a:lnTo>
                  <a:lnTo>
                    <a:pt x="76" y="3"/>
                  </a:lnTo>
                  <a:lnTo>
                    <a:pt x="75" y="1"/>
                  </a:lnTo>
                  <a:lnTo>
                    <a:pt x="76" y="1"/>
                  </a:lnTo>
                  <a:lnTo>
                    <a:pt x="79" y="0"/>
                  </a:lnTo>
                  <a:lnTo>
                    <a:pt x="81" y="0"/>
                  </a:lnTo>
                  <a:lnTo>
                    <a:pt x="81" y="0"/>
                  </a:lnTo>
                  <a:lnTo>
                    <a:pt x="82" y="1"/>
                  </a:lnTo>
                  <a:lnTo>
                    <a:pt x="83" y="2"/>
                  </a:lnTo>
                  <a:lnTo>
                    <a:pt x="83" y="2"/>
                  </a:lnTo>
                  <a:lnTo>
                    <a:pt x="83" y="3"/>
                  </a:lnTo>
                  <a:lnTo>
                    <a:pt x="84" y="3"/>
                  </a:lnTo>
                  <a:lnTo>
                    <a:pt x="85"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0" name="Freeform 1406"/>
            <p:cNvSpPr>
              <a:spLocks/>
            </p:cNvSpPr>
            <p:nvPr/>
          </p:nvSpPr>
          <p:spPr bwMode="auto">
            <a:xfrm>
              <a:off x="4752975" y="652463"/>
              <a:ext cx="114300" cy="60325"/>
            </a:xfrm>
            <a:custGeom>
              <a:avLst/>
              <a:gdLst>
                <a:gd name="T0" fmla="*/ 65 w 72"/>
                <a:gd name="T1" fmla="*/ 2 h 38"/>
                <a:gd name="T2" fmla="*/ 66 w 72"/>
                <a:gd name="T3" fmla="*/ 3 h 38"/>
                <a:gd name="T4" fmla="*/ 69 w 72"/>
                <a:gd name="T5" fmla="*/ 6 h 38"/>
                <a:gd name="T6" fmla="*/ 71 w 72"/>
                <a:gd name="T7" fmla="*/ 6 h 38"/>
                <a:gd name="T8" fmla="*/ 72 w 72"/>
                <a:gd name="T9" fmla="*/ 7 h 38"/>
                <a:gd name="T10" fmla="*/ 70 w 72"/>
                <a:gd name="T11" fmla="*/ 10 h 38"/>
                <a:gd name="T12" fmla="*/ 68 w 72"/>
                <a:gd name="T13" fmla="*/ 10 h 38"/>
                <a:gd name="T14" fmla="*/ 66 w 72"/>
                <a:gd name="T15" fmla="*/ 12 h 38"/>
                <a:gd name="T16" fmla="*/ 64 w 72"/>
                <a:gd name="T17" fmla="*/ 15 h 38"/>
                <a:gd name="T18" fmla="*/ 62 w 72"/>
                <a:gd name="T19" fmla="*/ 19 h 38"/>
                <a:gd name="T20" fmla="*/ 60 w 72"/>
                <a:gd name="T21" fmla="*/ 21 h 38"/>
                <a:gd name="T22" fmla="*/ 59 w 72"/>
                <a:gd name="T23" fmla="*/ 24 h 38"/>
                <a:gd name="T24" fmla="*/ 57 w 72"/>
                <a:gd name="T25" fmla="*/ 27 h 38"/>
                <a:gd name="T26" fmla="*/ 56 w 72"/>
                <a:gd name="T27" fmla="*/ 29 h 38"/>
                <a:gd name="T28" fmla="*/ 54 w 72"/>
                <a:gd name="T29" fmla="*/ 31 h 38"/>
                <a:gd name="T30" fmla="*/ 51 w 72"/>
                <a:gd name="T31" fmla="*/ 32 h 38"/>
                <a:gd name="T32" fmla="*/ 49 w 72"/>
                <a:gd name="T33" fmla="*/ 32 h 38"/>
                <a:gd name="T34" fmla="*/ 45 w 72"/>
                <a:gd name="T35" fmla="*/ 33 h 38"/>
                <a:gd name="T36" fmla="*/ 39 w 72"/>
                <a:gd name="T37" fmla="*/ 32 h 38"/>
                <a:gd name="T38" fmla="*/ 37 w 72"/>
                <a:gd name="T39" fmla="*/ 34 h 38"/>
                <a:gd name="T40" fmla="*/ 35 w 72"/>
                <a:gd name="T41" fmla="*/ 35 h 38"/>
                <a:gd name="T42" fmla="*/ 33 w 72"/>
                <a:gd name="T43" fmla="*/ 35 h 38"/>
                <a:gd name="T44" fmla="*/ 32 w 72"/>
                <a:gd name="T45" fmla="*/ 36 h 38"/>
                <a:gd name="T46" fmla="*/ 28 w 72"/>
                <a:gd name="T47" fmla="*/ 37 h 38"/>
                <a:gd name="T48" fmla="*/ 25 w 72"/>
                <a:gd name="T49" fmla="*/ 38 h 38"/>
                <a:gd name="T50" fmla="*/ 18 w 72"/>
                <a:gd name="T51" fmla="*/ 36 h 38"/>
                <a:gd name="T52" fmla="*/ 14 w 72"/>
                <a:gd name="T53" fmla="*/ 35 h 38"/>
                <a:gd name="T54" fmla="*/ 10 w 72"/>
                <a:gd name="T55" fmla="*/ 31 h 38"/>
                <a:gd name="T56" fmla="*/ 5 w 72"/>
                <a:gd name="T57" fmla="*/ 28 h 38"/>
                <a:gd name="T58" fmla="*/ 4 w 72"/>
                <a:gd name="T59" fmla="*/ 25 h 38"/>
                <a:gd name="T60" fmla="*/ 3 w 72"/>
                <a:gd name="T61" fmla="*/ 23 h 38"/>
                <a:gd name="T62" fmla="*/ 3 w 72"/>
                <a:gd name="T63" fmla="*/ 20 h 38"/>
                <a:gd name="T64" fmla="*/ 4 w 72"/>
                <a:gd name="T65" fmla="*/ 20 h 38"/>
                <a:gd name="T66" fmla="*/ 4 w 72"/>
                <a:gd name="T67" fmla="*/ 19 h 38"/>
                <a:gd name="T68" fmla="*/ 3 w 72"/>
                <a:gd name="T69" fmla="*/ 16 h 38"/>
                <a:gd name="T70" fmla="*/ 5 w 72"/>
                <a:gd name="T71" fmla="*/ 15 h 38"/>
                <a:gd name="T72" fmla="*/ 3 w 72"/>
                <a:gd name="T73" fmla="*/ 12 h 38"/>
                <a:gd name="T74" fmla="*/ 4 w 72"/>
                <a:gd name="T75" fmla="*/ 11 h 38"/>
                <a:gd name="T76" fmla="*/ 7 w 72"/>
                <a:gd name="T77" fmla="*/ 11 h 38"/>
                <a:gd name="T78" fmla="*/ 10 w 72"/>
                <a:gd name="T79" fmla="*/ 11 h 38"/>
                <a:gd name="T80" fmla="*/ 9 w 72"/>
                <a:gd name="T81" fmla="*/ 9 h 38"/>
                <a:gd name="T82" fmla="*/ 11 w 72"/>
                <a:gd name="T83" fmla="*/ 7 h 38"/>
                <a:gd name="T84" fmla="*/ 14 w 72"/>
                <a:gd name="T85" fmla="*/ 9 h 38"/>
                <a:gd name="T86" fmla="*/ 21 w 72"/>
                <a:gd name="T87" fmla="*/ 10 h 38"/>
                <a:gd name="T88" fmla="*/ 28 w 72"/>
                <a:gd name="T89" fmla="*/ 9 h 38"/>
                <a:gd name="T90" fmla="*/ 30 w 72"/>
                <a:gd name="T91" fmla="*/ 7 h 38"/>
                <a:gd name="T92" fmla="*/ 36 w 72"/>
                <a:gd name="T93" fmla="*/ 4 h 38"/>
                <a:gd name="T94" fmla="*/ 40 w 72"/>
                <a:gd name="T95" fmla="*/ 6 h 38"/>
                <a:gd name="T96" fmla="*/ 45 w 72"/>
                <a:gd name="T97" fmla="*/ 1 h 38"/>
                <a:gd name="T98" fmla="*/ 51 w 72"/>
                <a:gd name="T99" fmla="*/ 0 h 38"/>
                <a:gd name="T100" fmla="*/ 56 w 72"/>
                <a:gd name="T101" fmla="*/ 0 h 38"/>
                <a:gd name="T102" fmla="*/ 58 w 72"/>
                <a:gd name="T103" fmla="*/ 2 h 38"/>
                <a:gd name="T104" fmla="*/ 59 w 72"/>
                <a:gd name="T105"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2" h="38">
                  <a:moveTo>
                    <a:pt x="64" y="2"/>
                  </a:moveTo>
                  <a:lnTo>
                    <a:pt x="65" y="2"/>
                  </a:lnTo>
                  <a:lnTo>
                    <a:pt x="65" y="2"/>
                  </a:lnTo>
                  <a:lnTo>
                    <a:pt x="65" y="2"/>
                  </a:lnTo>
                  <a:lnTo>
                    <a:pt x="65" y="3"/>
                  </a:lnTo>
                  <a:lnTo>
                    <a:pt x="65" y="3"/>
                  </a:lnTo>
                  <a:lnTo>
                    <a:pt x="66" y="3"/>
                  </a:lnTo>
                  <a:lnTo>
                    <a:pt x="66" y="3"/>
                  </a:lnTo>
                  <a:lnTo>
                    <a:pt x="66" y="4"/>
                  </a:lnTo>
                  <a:lnTo>
                    <a:pt x="67" y="4"/>
                  </a:lnTo>
                  <a:lnTo>
                    <a:pt x="68" y="5"/>
                  </a:lnTo>
                  <a:lnTo>
                    <a:pt x="69" y="6"/>
                  </a:lnTo>
                  <a:lnTo>
                    <a:pt x="70" y="6"/>
                  </a:lnTo>
                  <a:lnTo>
                    <a:pt x="70" y="6"/>
                  </a:lnTo>
                  <a:lnTo>
                    <a:pt x="70" y="6"/>
                  </a:lnTo>
                  <a:lnTo>
                    <a:pt x="71" y="6"/>
                  </a:lnTo>
                  <a:lnTo>
                    <a:pt x="71" y="6"/>
                  </a:lnTo>
                  <a:lnTo>
                    <a:pt x="72" y="6"/>
                  </a:lnTo>
                  <a:lnTo>
                    <a:pt x="72" y="7"/>
                  </a:lnTo>
                  <a:lnTo>
                    <a:pt x="72" y="7"/>
                  </a:lnTo>
                  <a:lnTo>
                    <a:pt x="72" y="8"/>
                  </a:lnTo>
                  <a:lnTo>
                    <a:pt x="72" y="8"/>
                  </a:lnTo>
                  <a:lnTo>
                    <a:pt x="72" y="8"/>
                  </a:lnTo>
                  <a:lnTo>
                    <a:pt x="70" y="10"/>
                  </a:lnTo>
                  <a:lnTo>
                    <a:pt x="70" y="10"/>
                  </a:lnTo>
                  <a:lnTo>
                    <a:pt x="69" y="10"/>
                  </a:lnTo>
                  <a:lnTo>
                    <a:pt x="69" y="10"/>
                  </a:lnTo>
                  <a:lnTo>
                    <a:pt x="68" y="10"/>
                  </a:lnTo>
                  <a:lnTo>
                    <a:pt x="67" y="11"/>
                  </a:lnTo>
                  <a:lnTo>
                    <a:pt x="67" y="11"/>
                  </a:lnTo>
                  <a:lnTo>
                    <a:pt x="66" y="11"/>
                  </a:lnTo>
                  <a:lnTo>
                    <a:pt x="66" y="12"/>
                  </a:lnTo>
                  <a:lnTo>
                    <a:pt x="65" y="13"/>
                  </a:lnTo>
                  <a:lnTo>
                    <a:pt x="64" y="13"/>
                  </a:lnTo>
                  <a:lnTo>
                    <a:pt x="64" y="14"/>
                  </a:lnTo>
                  <a:lnTo>
                    <a:pt x="64" y="15"/>
                  </a:lnTo>
                  <a:lnTo>
                    <a:pt x="64" y="16"/>
                  </a:lnTo>
                  <a:lnTo>
                    <a:pt x="63" y="16"/>
                  </a:lnTo>
                  <a:lnTo>
                    <a:pt x="63" y="16"/>
                  </a:lnTo>
                  <a:lnTo>
                    <a:pt x="62" y="19"/>
                  </a:lnTo>
                  <a:lnTo>
                    <a:pt x="62" y="19"/>
                  </a:lnTo>
                  <a:lnTo>
                    <a:pt x="60" y="20"/>
                  </a:lnTo>
                  <a:lnTo>
                    <a:pt x="60" y="20"/>
                  </a:lnTo>
                  <a:lnTo>
                    <a:pt x="60" y="21"/>
                  </a:lnTo>
                  <a:lnTo>
                    <a:pt x="59" y="22"/>
                  </a:lnTo>
                  <a:lnTo>
                    <a:pt x="59" y="23"/>
                  </a:lnTo>
                  <a:lnTo>
                    <a:pt x="58" y="24"/>
                  </a:lnTo>
                  <a:lnTo>
                    <a:pt x="59" y="24"/>
                  </a:lnTo>
                  <a:lnTo>
                    <a:pt x="58" y="25"/>
                  </a:lnTo>
                  <a:lnTo>
                    <a:pt x="57" y="25"/>
                  </a:lnTo>
                  <a:lnTo>
                    <a:pt x="57" y="27"/>
                  </a:lnTo>
                  <a:lnTo>
                    <a:pt x="57" y="27"/>
                  </a:lnTo>
                  <a:lnTo>
                    <a:pt x="56" y="28"/>
                  </a:lnTo>
                  <a:lnTo>
                    <a:pt x="57" y="29"/>
                  </a:lnTo>
                  <a:lnTo>
                    <a:pt x="57" y="29"/>
                  </a:lnTo>
                  <a:lnTo>
                    <a:pt x="56" y="29"/>
                  </a:lnTo>
                  <a:lnTo>
                    <a:pt x="56" y="30"/>
                  </a:lnTo>
                  <a:lnTo>
                    <a:pt x="56" y="31"/>
                  </a:lnTo>
                  <a:lnTo>
                    <a:pt x="55" y="31"/>
                  </a:lnTo>
                  <a:lnTo>
                    <a:pt x="54" y="31"/>
                  </a:lnTo>
                  <a:lnTo>
                    <a:pt x="52" y="31"/>
                  </a:lnTo>
                  <a:lnTo>
                    <a:pt x="52" y="31"/>
                  </a:lnTo>
                  <a:lnTo>
                    <a:pt x="51" y="32"/>
                  </a:lnTo>
                  <a:lnTo>
                    <a:pt x="51" y="32"/>
                  </a:lnTo>
                  <a:lnTo>
                    <a:pt x="51" y="32"/>
                  </a:lnTo>
                  <a:lnTo>
                    <a:pt x="51" y="33"/>
                  </a:lnTo>
                  <a:lnTo>
                    <a:pt x="50" y="33"/>
                  </a:lnTo>
                  <a:lnTo>
                    <a:pt x="49" y="32"/>
                  </a:lnTo>
                  <a:lnTo>
                    <a:pt x="47" y="33"/>
                  </a:lnTo>
                  <a:lnTo>
                    <a:pt x="46" y="33"/>
                  </a:lnTo>
                  <a:lnTo>
                    <a:pt x="46" y="33"/>
                  </a:lnTo>
                  <a:lnTo>
                    <a:pt x="45" y="33"/>
                  </a:lnTo>
                  <a:lnTo>
                    <a:pt x="43" y="32"/>
                  </a:lnTo>
                  <a:lnTo>
                    <a:pt x="42" y="33"/>
                  </a:lnTo>
                  <a:lnTo>
                    <a:pt x="41" y="33"/>
                  </a:lnTo>
                  <a:lnTo>
                    <a:pt x="39" y="32"/>
                  </a:lnTo>
                  <a:lnTo>
                    <a:pt x="39" y="33"/>
                  </a:lnTo>
                  <a:lnTo>
                    <a:pt x="38" y="33"/>
                  </a:lnTo>
                  <a:lnTo>
                    <a:pt x="38" y="34"/>
                  </a:lnTo>
                  <a:lnTo>
                    <a:pt x="37" y="34"/>
                  </a:lnTo>
                  <a:lnTo>
                    <a:pt x="37" y="34"/>
                  </a:lnTo>
                  <a:lnTo>
                    <a:pt x="36" y="35"/>
                  </a:lnTo>
                  <a:lnTo>
                    <a:pt x="35" y="35"/>
                  </a:lnTo>
                  <a:lnTo>
                    <a:pt x="35" y="35"/>
                  </a:lnTo>
                  <a:lnTo>
                    <a:pt x="34" y="34"/>
                  </a:lnTo>
                  <a:lnTo>
                    <a:pt x="34" y="34"/>
                  </a:lnTo>
                  <a:lnTo>
                    <a:pt x="34" y="35"/>
                  </a:lnTo>
                  <a:lnTo>
                    <a:pt x="33" y="35"/>
                  </a:lnTo>
                  <a:lnTo>
                    <a:pt x="33" y="36"/>
                  </a:lnTo>
                  <a:lnTo>
                    <a:pt x="32" y="36"/>
                  </a:lnTo>
                  <a:lnTo>
                    <a:pt x="32" y="36"/>
                  </a:lnTo>
                  <a:lnTo>
                    <a:pt x="32" y="36"/>
                  </a:lnTo>
                  <a:lnTo>
                    <a:pt x="30" y="36"/>
                  </a:lnTo>
                  <a:lnTo>
                    <a:pt x="30" y="36"/>
                  </a:lnTo>
                  <a:lnTo>
                    <a:pt x="29" y="37"/>
                  </a:lnTo>
                  <a:lnTo>
                    <a:pt x="28" y="37"/>
                  </a:lnTo>
                  <a:lnTo>
                    <a:pt x="27" y="38"/>
                  </a:lnTo>
                  <a:lnTo>
                    <a:pt x="27" y="38"/>
                  </a:lnTo>
                  <a:lnTo>
                    <a:pt x="25" y="38"/>
                  </a:lnTo>
                  <a:lnTo>
                    <a:pt x="25" y="38"/>
                  </a:lnTo>
                  <a:lnTo>
                    <a:pt x="21" y="38"/>
                  </a:lnTo>
                  <a:lnTo>
                    <a:pt x="20" y="37"/>
                  </a:lnTo>
                  <a:lnTo>
                    <a:pt x="19" y="37"/>
                  </a:lnTo>
                  <a:lnTo>
                    <a:pt x="18" y="36"/>
                  </a:lnTo>
                  <a:lnTo>
                    <a:pt x="17" y="36"/>
                  </a:lnTo>
                  <a:lnTo>
                    <a:pt x="17" y="35"/>
                  </a:lnTo>
                  <a:lnTo>
                    <a:pt x="15" y="35"/>
                  </a:lnTo>
                  <a:lnTo>
                    <a:pt x="14" y="35"/>
                  </a:lnTo>
                  <a:lnTo>
                    <a:pt x="13" y="34"/>
                  </a:lnTo>
                  <a:lnTo>
                    <a:pt x="12" y="33"/>
                  </a:lnTo>
                  <a:lnTo>
                    <a:pt x="11" y="32"/>
                  </a:lnTo>
                  <a:lnTo>
                    <a:pt x="10" y="31"/>
                  </a:lnTo>
                  <a:lnTo>
                    <a:pt x="9" y="30"/>
                  </a:lnTo>
                  <a:lnTo>
                    <a:pt x="8" y="29"/>
                  </a:lnTo>
                  <a:lnTo>
                    <a:pt x="6" y="28"/>
                  </a:lnTo>
                  <a:lnTo>
                    <a:pt x="5" y="28"/>
                  </a:lnTo>
                  <a:lnTo>
                    <a:pt x="5" y="28"/>
                  </a:lnTo>
                  <a:lnTo>
                    <a:pt x="4" y="27"/>
                  </a:lnTo>
                  <a:lnTo>
                    <a:pt x="4" y="25"/>
                  </a:lnTo>
                  <a:lnTo>
                    <a:pt x="4" y="25"/>
                  </a:lnTo>
                  <a:lnTo>
                    <a:pt x="3" y="24"/>
                  </a:lnTo>
                  <a:lnTo>
                    <a:pt x="3" y="24"/>
                  </a:lnTo>
                  <a:lnTo>
                    <a:pt x="3" y="23"/>
                  </a:lnTo>
                  <a:lnTo>
                    <a:pt x="3" y="23"/>
                  </a:lnTo>
                  <a:lnTo>
                    <a:pt x="2" y="22"/>
                  </a:lnTo>
                  <a:lnTo>
                    <a:pt x="0" y="22"/>
                  </a:lnTo>
                  <a:lnTo>
                    <a:pt x="2" y="21"/>
                  </a:lnTo>
                  <a:lnTo>
                    <a:pt x="3" y="20"/>
                  </a:lnTo>
                  <a:lnTo>
                    <a:pt x="4" y="20"/>
                  </a:lnTo>
                  <a:lnTo>
                    <a:pt x="4" y="20"/>
                  </a:lnTo>
                  <a:lnTo>
                    <a:pt x="4" y="20"/>
                  </a:lnTo>
                  <a:lnTo>
                    <a:pt x="4" y="20"/>
                  </a:lnTo>
                  <a:lnTo>
                    <a:pt x="4" y="19"/>
                  </a:lnTo>
                  <a:lnTo>
                    <a:pt x="4" y="19"/>
                  </a:lnTo>
                  <a:lnTo>
                    <a:pt x="4" y="19"/>
                  </a:lnTo>
                  <a:lnTo>
                    <a:pt x="4" y="19"/>
                  </a:lnTo>
                  <a:lnTo>
                    <a:pt x="3" y="18"/>
                  </a:lnTo>
                  <a:lnTo>
                    <a:pt x="4" y="17"/>
                  </a:lnTo>
                  <a:lnTo>
                    <a:pt x="4" y="17"/>
                  </a:lnTo>
                  <a:lnTo>
                    <a:pt x="3" y="16"/>
                  </a:lnTo>
                  <a:lnTo>
                    <a:pt x="4" y="15"/>
                  </a:lnTo>
                  <a:lnTo>
                    <a:pt x="4" y="15"/>
                  </a:lnTo>
                  <a:lnTo>
                    <a:pt x="5" y="15"/>
                  </a:lnTo>
                  <a:lnTo>
                    <a:pt x="5" y="15"/>
                  </a:lnTo>
                  <a:lnTo>
                    <a:pt x="5" y="14"/>
                  </a:lnTo>
                  <a:lnTo>
                    <a:pt x="6" y="13"/>
                  </a:lnTo>
                  <a:lnTo>
                    <a:pt x="5" y="12"/>
                  </a:lnTo>
                  <a:lnTo>
                    <a:pt x="3" y="12"/>
                  </a:lnTo>
                  <a:lnTo>
                    <a:pt x="3" y="12"/>
                  </a:lnTo>
                  <a:lnTo>
                    <a:pt x="3" y="11"/>
                  </a:lnTo>
                  <a:lnTo>
                    <a:pt x="4" y="11"/>
                  </a:lnTo>
                  <a:lnTo>
                    <a:pt x="4" y="11"/>
                  </a:lnTo>
                  <a:lnTo>
                    <a:pt x="5" y="11"/>
                  </a:lnTo>
                  <a:lnTo>
                    <a:pt x="5" y="11"/>
                  </a:lnTo>
                  <a:lnTo>
                    <a:pt x="6" y="11"/>
                  </a:lnTo>
                  <a:lnTo>
                    <a:pt x="7" y="11"/>
                  </a:lnTo>
                  <a:lnTo>
                    <a:pt x="7" y="11"/>
                  </a:lnTo>
                  <a:lnTo>
                    <a:pt x="8" y="11"/>
                  </a:lnTo>
                  <a:lnTo>
                    <a:pt x="9" y="11"/>
                  </a:lnTo>
                  <a:lnTo>
                    <a:pt x="10" y="11"/>
                  </a:lnTo>
                  <a:lnTo>
                    <a:pt x="9" y="10"/>
                  </a:lnTo>
                  <a:lnTo>
                    <a:pt x="9" y="10"/>
                  </a:lnTo>
                  <a:lnTo>
                    <a:pt x="9" y="9"/>
                  </a:lnTo>
                  <a:lnTo>
                    <a:pt x="9" y="9"/>
                  </a:lnTo>
                  <a:lnTo>
                    <a:pt x="10" y="9"/>
                  </a:lnTo>
                  <a:lnTo>
                    <a:pt x="10" y="8"/>
                  </a:lnTo>
                  <a:lnTo>
                    <a:pt x="10" y="7"/>
                  </a:lnTo>
                  <a:lnTo>
                    <a:pt x="11" y="7"/>
                  </a:lnTo>
                  <a:lnTo>
                    <a:pt x="12" y="7"/>
                  </a:lnTo>
                  <a:lnTo>
                    <a:pt x="12" y="7"/>
                  </a:lnTo>
                  <a:lnTo>
                    <a:pt x="12" y="7"/>
                  </a:lnTo>
                  <a:lnTo>
                    <a:pt x="14" y="9"/>
                  </a:lnTo>
                  <a:lnTo>
                    <a:pt x="16" y="10"/>
                  </a:lnTo>
                  <a:lnTo>
                    <a:pt x="17" y="10"/>
                  </a:lnTo>
                  <a:lnTo>
                    <a:pt x="19" y="10"/>
                  </a:lnTo>
                  <a:lnTo>
                    <a:pt x="21" y="10"/>
                  </a:lnTo>
                  <a:lnTo>
                    <a:pt x="24" y="10"/>
                  </a:lnTo>
                  <a:lnTo>
                    <a:pt x="28" y="10"/>
                  </a:lnTo>
                  <a:lnTo>
                    <a:pt x="28" y="10"/>
                  </a:lnTo>
                  <a:lnTo>
                    <a:pt x="28" y="9"/>
                  </a:lnTo>
                  <a:lnTo>
                    <a:pt x="28" y="9"/>
                  </a:lnTo>
                  <a:lnTo>
                    <a:pt x="28" y="8"/>
                  </a:lnTo>
                  <a:lnTo>
                    <a:pt x="28" y="7"/>
                  </a:lnTo>
                  <a:lnTo>
                    <a:pt x="30" y="7"/>
                  </a:lnTo>
                  <a:lnTo>
                    <a:pt x="33" y="6"/>
                  </a:lnTo>
                  <a:lnTo>
                    <a:pt x="35" y="6"/>
                  </a:lnTo>
                  <a:lnTo>
                    <a:pt x="36" y="5"/>
                  </a:lnTo>
                  <a:lnTo>
                    <a:pt x="36" y="4"/>
                  </a:lnTo>
                  <a:lnTo>
                    <a:pt x="37" y="4"/>
                  </a:lnTo>
                  <a:lnTo>
                    <a:pt x="38" y="5"/>
                  </a:lnTo>
                  <a:lnTo>
                    <a:pt x="39" y="5"/>
                  </a:lnTo>
                  <a:lnTo>
                    <a:pt x="40" y="6"/>
                  </a:lnTo>
                  <a:lnTo>
                    <a:pt x="40" y="5"/>
                  </a:lnTo>
                  <a:lnTo>
                    <a:pt x="42" y="4"/>
                  </a:lnTo>
                  <a:lnTo>
                    <a:pt x="44" y="3"/>
                  </a:lnTo>
                  <a:lnTo>
                    <a:pt x="45" y="1"/>
                  </a:lnTo>
                  <a:lnTo>
                    <a:pt x="45" y="0"/>
                  </a:lnTo>
                  <a:lnTo>
                    <a:pt x="47" y="0"/>
                  </a:lnTo>
                  <a:lnTo>
                    <a:pt x="49" y="0"/>
                  </a:lnTo>
                  <a:lnTo>
                    <a:pt x="51" y="0"/>
                  </a:lnTo>
                  <a:lnTo>
                    <a:pt x="52" y="1"/>
                  </a:lnTo>
                  <a:lnTo>
                    <a:pt x="53" y="1"/>
                  </a:lnTo>
                  <a:lnTo>
                    <a:pt x="55" y="0"/>
                  </a:lnTo>
                  <a:lnTo>
                    <a:pt x="56" y="0"/>
                  </a:lnTo>
                  <a:lnTo>
                    <a:pt x="56" y="0"/>
                  </a:lnTo>
                  <a:lnTo>
                    <a:pt x="57" y="1"/>
                  </a:lnTo>
                  <a:lnTo>
                    <a:pt x="57" y="1"/>
                  </a:lnTo>
                  <a:lnTo>
                    <a:pt x="58" y="2"/>
                  </a:lnTo>
                  <a:lnTo>
                    <a:pt x="58" y="2"/>
                  </a:lnTo>
                  <a:lnTo>
                    <a:pt x="58" y="2"/>
                  </a:lnTo>
                  <a:lnTo>
                    <a:pt x="59" y="3"/>
                  </a:lnTo>
                  <a:lnTo>
                    <a:pt x="59" y="3"/>
                  </a:lnTo>
                  <a:lnTo>
                    <a:pt x="64" y="2"/>
                  </a:lnTo>
                  <a:lnTo>
                    <a:pt x="64"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1" name="Freeform 1407"/>
            <p:cNvSpPr>
              <a:spLocks noEditPoints="1"/>
            </p:cNvSpPr>
            <p:nvPr/>
          </p:nvSpPr>
          <p:spPr bwMode="auto">
            <a:xfrm>
              <a:off x="6643688" y="1220788"/>
              <a:ext cx="9525" cy="7938"/>
            </a:xfrm>
            <a:custGeom>
              <a:avLst/>
              <a:gdLst>
                <a:gd name="T0" fmla="*/ 5 w 6"/>
                <a:gd name="T1" fmla="*/ 5 h 5"/>
                <a:gd name="T2" fmla="*/ 5 w 6"/>
                <a:gd name="T3" fmla="*/ 5 h 5"/>
                <a:gd name="T4" fmla="*/ 4 w 6"/>
                <a:gd name="T5" fmla="*/ 4 h 5"/>
                <a:gd name="T6" fmla="*/ 4 w 6"/>
                <a:gd name="T7" fmla="*/ 4 h 5"/>
                <a:gd name="T8" fmla="*/ 4 w 6"/>
                <a:gd name="T9" fmla="*/ 4 h 5"/>
                <a:gd name="T10" fmla="*/ 5 w 6"/>
                <a:gd name="T11" fmla="*/ 5 h 5"/>
                <a:gd name="T12" fmla="*/ 5 w 6"/>
                <a:gd name="T13" fmla="*/ 5 h 5"/>
                <a:gd name="T14" fmla="*/ 5 w 6"/>
                <a:gd name="T15" fmla="*/ 5 h 5"/>
                <a:gd name="T16" fmla="*/ 2 w 6"/>
                <a:gd name="T17" fmla="*/ 5 h 5"/>
                <a:gd name="T18" fmla="*/ 1 w 6"/>
                <a:gd name="T19" fmla="*/ 5 h 5"/>
                <a:gd name="T20" fmla="*/ 0 w 6"/>
                <a:gd name="T21" fmla="*/ 5 h 5"/>
                <a:gd name="T22" fmla="*/ 0 w 6"/>
                <a:gd name="T23" fmla="*/ 5 h 5"/>
                <a:gd name="T24" fmla="*/ 1 w 6"/>
                <a:gd name="T25" fmla="*/ 4 h 5"/>
                <a:gd name="T26" fmla="*/ 2 w 6"/>
                <a:gd name="T27" fmla="*/ 4 h 5"/>
                <a:gd name="T28" fmla="*/ 2 w 6"/>
                <a:gd name="T29" fmla="*/ 4 h 5"/>
                <a:gd name="T30" fmla="*/ 2 w 6"/>
                <a:gd name="T31" fmla="*/ 5 h 5"/>
                <a:gd name="T32" fmla="*/ 6 w 6"/>
                <a:gd name="T33" fmla="*/ 3 h 5"/>
                <a:gd name="T34" fmla="*/ 5 w 6"/>
                <a:gd name="T35" fmla="*/ 3 h 5"/>
                <a:gd name="T36" fmla="*/ 5 w 6"/>
                <a:gd name="T37" fmla="*/ 4 h 5"/>
                <a:gd name="T38" fmla="*/ 5 w 6"/>
                <a:gd name="T39" fmla="*/ 4 h 5"/>
                <a:gd name="T40" fmla="*/ 3 w 6"/>
                <a:gd name="T41" fmla="*/ 3 h 5"/>
                <a:gd name="T42" fmla="*/ 2 w 6"/>
                <a:gd name="T43" fmla="*/ 3 h 5"/>
                <a:gd name="T44" fmla="*/ 1 w 6"/>
                <a:gd name="T45" fmla="*/ 3 h 5"/>
                <a:gd name="T46" fmla="*/ 1 w 6"/>
                <a:gd name="T47" fmla="*/ 3 h 5"/>
                <a:gd name="T48" fmla="*/ 0 w 6"/>
                <a:gd name="T49" fmla="*/ 2 h 5"/>
                <a:gd name="T50" fmla="*/ 2 w 6"/>
                <a:gd name="T51" fmla="*/ 2 h 5"/>
                <a:gd name="T52" fmla="*/ 2 w 6"/>
                <a:gd name="T53" fmla="*/ 1 h 5"/>
                <a:gd name="T54" fmla="*/ 2 w 6"/>
                <a:gd name="T55" fmla="*/ 1 h 5"/>
                <a:gd name="T56" fmla="*/ 2 w 6"/>
                <a:gd name="T57" fmla="*/ 1 h 5"/>
                <a:gd name="T58" fmla="*/ 2 w 6"/>
                <a:gd name="T59" fmla="*/ 1 h 5"/>
                <a:gd name="T60" fmla="*/ 3 w 6"/>
                <a:gd name="T61" fmla="*/ 0 h 5"/>
                <a:gd name="T62" fmla="*/ 3 w 6"/>
                <a:gd name="T63" fmla="*/ 0 h 5"/>
                <a:gd name="T64" fmla="*/ 4 w 6"/>
                <a:gd name="T65" fmla="*/ 1 h 5"/>
                <a:gd name="T66" fmla="*/ 4 w 6"/>
                <a:gd name="T67" fmla="*/ 1 h 5"/>
                <a:gd name="T68" fmla="*/ 4 w 6"/>
                <a:gd name="T69" fmla="*/ 1 h 5"/>
                <a:gd name="T70" fmla="*/ 5 w 6"/>
                <a:gd name="T71" fmla="*/ 1 h 5"/>
                <a:gd name="T72" fmla="*/ 5 w 6"/>
                <a:gd name="T73" fmla="*/ 2 h 5"/>
                <a:gd name="T74" fmla="*/ 5 w 6"/>
                <a:gd name="T75" fmla="*/ 2 h 5"/>
                <a:gd name="T76" fmla="*/ 6 w 6"/>
                <a:gd name="T7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 h="5">
                  <a:moveTo>
                    <a:pt x="5" y="5"/>
                  </a:moveTo>
                  <a:lnTo>
                    <a:pt x="5" y="5"/>
                  </a:lnTo>
                  <a:lnTo>
                    <a:pt x="4" y="4"/>
                  </a:lnTo>
                  <a:lnTo>
                    <a:pt x="4" y="4"/>
                  </a:lnTo>
                  <a:lnTo>
                    <a:pt x="4" y="4"/>
                  </a:lnTo>
                  <a:lnTo>
                    <a:pt x="5" y="5"/>
                  </a:lnTo>
                  <a:lnTo>
                    <a:pt x="5" y="5"/>
                  </a:lnTo>
                  <a:lnTo>
                    <a:pt x="5" y="5"/>
                  </a:lnTo>
                  <a:close/>
                  <a:moveTo>
                    <a:pt x="2" y="5"/>
                  </a:moveTo>
                  <a:lnTo>
                    <a:pt x="1" y="5"/>
                  </a:lnTo>
                  <a:lnTo>
                    <a:pt x="0" y="5"/>
                  </a:lnTo>
                  <a:lnTo>
                    <a:pt x="0" y="5"/>
                  </a:lnTo>
                  <a:lnTo>
                    <a:pt x="1" y="4"/>
                  </a:lnTo>
                  <a:lnTo>
                    <a:pt x="2" y="4"/>
                  </a:lnTo>
                  <a:lnTo>
                    <a:pt x="2" y="4"/>
                  </a:lnTo>
                  <a:lnTo>
                    <a:pt x="2" y="5"/>
                  </a:lnTo>
                  <a:close/>
                  <a:moveTo>
                    <a:pt x="6" y="3"/>
                  </a:moveTo>
                  <a:lnTo>
                    <a:pt x="5" y="3"/>
                  </a:lnTo>
                  <a:lnTo>
                    <a:pt x="5" y="4"/>
                  </a:lnTo>
                  <a:lnTo>
                    <a:pt x="5" y="4"/>
                  </a:lnTo>
                  <a:lnTo>
                    <a:pt x="3" y="3"/>
                  </a:lnTo>
                  <a:lnTo>
                    <a:pt x="2" y="3"/>
                  </a:lnTo>
                  <a:lnTo>
                    <a:pt x="1" y="3"/>
                  </a:lnTo>
                  <a:lnTo>
                    <a:pt x="1" y="3"/>
                  </a:lnTo>
                  <a:lnTo>
                    <a:pt x="0" y="2"/>
                  </a:lnTo>
                  <a:lnTo>
                    <a:pt x="2" y="2"/>
                  </a:lnTo>
                  <a:lnTo>
                    <a:pt x="2" y="1"/>
                  </a:lnTo>
                  <a:lnTo>
                    <a:pt x="2" y="1"/>
                  </a:lnTo>
                  <a:lnTo>
                    <a:pt x="2" y="1"/>
                  </a:lnTo>
                  <a:lnTo>
                    <a:pt x="2" y="1"/>
                  </a:lnTo>
                  <a:lnTo>
                    <a:pt x="3" y="0"/>
                  </a:lnTo>
                  <a:lnTo>
                    <a:pt x="3" y="0"/>
                  </a:lnTo>
                  <a:lnTo>
                    <a:pt x="4" y="1"/>
                  </a:lnTo>
                  <a:lnTo>
                    <a:pt x="4" y="1"/>
                  </a:lnTo>
                  <a:lnTo>
                    <a:pt x="4" y="1"/>
                  </a:lnTo>
                  <a:lnTo>
                    <a:pt x="5" y="1"/>
                  </a:lnTo>
                  <a:lnTo>
                    <a:pt x="5" y="2"/>
                  </a:lnTo>
                  <a:lnTo>
                    <a:pt x="5" y="2"/>
                  </a:lnTo>
                  <a:lnTo>
                    <a:pt x="6"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Freeform 1408"/>
            <p:cNvSpPr>
              <a:spLocks noEditPoints="1"/>
            </p:cNvSpPr>
            <p:nvPr/>
          </p:nvSpPr>
          <p:spPr bwMode="auto">
            <a:xfrm>
              <a:off x="2752725" y="1354138"/>
              <a:ext cx="120650" cy="79375"/>
            </a:xfrm>
            <a:custGeom>
              <a:avLst/>
              <a:gdLst>
                <a:gd name="T0" fmla="*/ 54 w 76"/>
                <a:gd name="T1" fmla="*/ 8 h 50"/>
                <a:gd name="T2" fmla="*/ 61 w 76"/>
                <a:gd name="T3" fmla="*/ 11 h 50"/>
                <a:gd name="T4" fmla="*/ 61 w 76"/>
                <a:gd name="T5" fmla="*/ 10 h 50"/>
                <a:gd name="T6" fmla="*/ 67 w 76"/>
                <a:gd name="T7" fmla="*/ 15 h 50"/>
                <a:gd name="T8" fmla="*/ 65 w 76"/>
                <a:gd name="T9" fmla="*/ 16 h 50"/>
                <a:gd name="T10" fmla="*/ 68 w 76"/>
                <a:gd name="T11" fmla="*/ 17 h 50"/>
                <a:gd name="T12" fmla="*/ 70 w 76"/>
                <a:gd name="T13" fmla="*/ 18 h 50"/>
                <a:gd name="T14" fmla="*/ 72 w 76"/>
                <a:gd name="T15" fmla="*/ 18 h 50"/>
                <a:gd name="T16" fmla="*/ 74 w 76"/>
                <a:gd name="T17" fmla="*/ 20 h 50"/>
                <a:gd name="T18" fmla="*/ 71 w 76"/>
                <a:gd name="T19" fmla="*/ 22 h 50"/>
                <a:gd name="T20" fmla="*/ 69 w 76"/>
                <a:gd name="T21" fmla="*/ 23 h 50"/>
                <a:gd name="T22" fmla="*/ 64 w 76"/>
                <a:gd name="T23" fmla="*/ 25 h 50"/>
                <a:gd name="T24" fmla="*/ 63 w 76"/>
                <a:gd name="T25" fmla="*/ 25 h 50"/>
                <a:gd name="T26" fmla="*/ 62 w 76"/>
                <a:gd name="T27" fmla="*/ 26 h 50"/>
                <a:gd name="T28" fmla="*/ 59 w 76"/>
                <a:gd name="T29" fmla="*/ 26 h 50"/>
                <a:gd name="T30" fmla="*/ 55 w 76"/>
                <a:gd name="T31" fmla="*/ 24 h 50"/>
                <a:gd name="T32" fmla="*/ 52 w 76"/>
                <a:gd name="T33" fmla="*/ 27 h 50"/>
                <a:gd name="T34" fmla="*/ 50 w 76"/>
                <a:gd name="T35" fmla="*/ 29 h 50"/>
                <a:gd name="T36" fmla="*/ 49 w 76"/>
                <a:gd name="T37" fmla="*/ 31 h 50"/>
                <a:gd name="T38" fmla="*/ 44 w 76"/>
                <a:gd name="T39" fmla="*/ 35 h 50"/>
                <a:gd name="T40" fmla="*/ 43 w 76"/>
                <a:gd name="T41" fmla="*/ 37 h 50"/>
                <a:gd name="T42" fmla="*/ 39 w 76"/>
                <a:gd name="T43" fmla="*/ 35 h 50"/>
                <a:gd name="T44" fmla="*/ 35 w 76"/>
                <a:gd name="T45" fmla="*/ 38 h 50"/>
                <a:gd name="T46" fmla="*/ 31 w 76"/>
                <a:gd name="T47" fmla="*/ 39 h 50"/>
                <a:gd name="T48" fmla="*/ 31 w 76"/>
                <a:gd name="T49" fmla="*/ 46 h 50"/>
                <a:gd name="T50" fmla="*/ 28 w 76"/>
                <a:gd name="T51" fmla="*/ 47 h 50"/>
                <a:gd name="T52" fmla="*/ 26 w 76"/>
                <a:gd name="T53" fmla="*/ 50 h 50"/>
                <a:gd name="T54" fmla="*/ 21 w 76"/>
                <a:gd name="T55" fmla="*/ 47 h 50"/>
                <a:gd name="T56" fmla="*/ 19 w 76"/>
                <a:gd name="T57" fmla="*/ 44 h 50"/>
                <a:gd name="T58" fmla="*/ 18 w 76"/>
                <a:gd name="T59" fmla="*/ 43 h 50"/>
                <a:gd name="T60" fmla="*/ 18 w 76"/>
                <a:gd name="T61" fmla="*/ 42 h 50"/>
                <a:gd name="T62" fmla="*/ 18 w 76"/>
                <a:gd name="T63" fmla="*/ 37 h 50"/>
                <a:gd name="T64" fmla="*/ 14 w 76"/>
                <a:gd name="T65" fmla="*/ 36 h 50"/>
                <a:gd name="T66" fmla="*/ 10 w 76"/>
                <a:gd name="T67" fmla="*/ 37 h 50"/>
                <a:gd name="T68" fmla="*/ 9 w 76"/>
                <a:gd name="T69" fmla="*/ 35 h 50"/>
                <a:gd name="T70" fmla="*/ 7 w 76"/>
                <a:gd name="T71" fmla="*/ 34 h 50"/>
                <a:gd name="T72" fmla="*/ 4 w 76"/>
                <a:gd name="T73" fmla="*/ 31 h 50"/>
                <a:gd name="T74" fmla="*/ 0 w 76"/>
                <a:gd name="T75" fmla="*/ 29 h 50"/>
                <a:gd name="T76" fmla="*/ 2 w 76"/>
                <a:gd name="T77" fmla="*/ 27 h 50"/>
                <a:gd name="T78" fmla="*/ 2 w 76"/>
                <a:gd name="T79" fmla="*/ 23 h 50"/>
                <a:gd name="T80" fmla="*/ 6 w 76"/>
                <a:gd name="T81" fmla="*/ 19 h 50"/>
                <a:gd name="T82" fmla="*/ 13 w 76"/>
                <a:gd name="T83" fmla="*/ 13 h 50"/>
                <a:gd name="T84" fmla="*/ 17 w 76"/>
                <a:gd name="T85" fmla="*/ 11 h 50"/>
                <a:gd name="T86" fmla="*/ 23 w 76"/>
                <a:gd name="T87" fmla="*/ 9 h 50"/>
                <a:gd name="T88" fmla="*/ 26 w 76"/>
                <a:gd name="T89" fmla="*/ 10 h 50"/>
                <a:gd name="T90" fmla="*/ 37 w 76"/>
                <a:gd name="T91" fmla="*/ 11 h 50"/>
                <a:gd name="T92" fmla="*/ 43 w 76"/>
                <a:gd name="T93" fmla="*/ 9 h 50"/>
                <a:gd name="T94" fmla="*/ 38 w 76"/>
                <a:gd name="T95" fmla="*/ 2 h 50"/>
                <a:gd name="T96" fmla="*/ 38 w 76"/>
                <a:gd name="T97" fmla="*/ 1 h 50"/>
                <a:gd name="T98" fmla="*/ 45 w 76"/>
                <a:gd name="T99" fmla="*/ 1 h 50"/>
                <a:gd name="T100" fmla="*/ 45 w 76"/>
                <a:gd name="T10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6" h="50">
                  <a:moveTo>
                    <a:pt x="45" y="8"/>
                  </a:moveTo>
                  <a:lnTo>
                    <a:pt x="49" y="9"/>
                  </a:lnTo>
                  <a:lnTo>
                    <a:pt x="52" y="9"/>
                  </a:lnTo>
                  <a:lnTo>
                    <a:pt x="54" y="8"/>
                  </a:lnTo>
                  <a:lnTo>
                    <a:pt x="55" y="8"/>
                  </a:lnTo>
                  <a:lnTo>
                    <a:pt x="59" y="10"/>
                  </a:lnTo>
                  <a:lnTo>
                    <a:pt x="60" y="11"/>
                  </a:lnTo>
                  <a:lnTo>
                    <a:pt x="61" y="11"/>
                  </a:lnTo>
                  <a:lnTo>
                    <a:pt x="62" y="11"/>
                  </a:lnTo>
                  <a:lnTo>
                    <a:pt x="62" y="10"/>
                  </a:lnTo>
                  <a:lnTo>
                    <a:pt x="61" y="10"/>
                  </a:lnTo>
                  <a:lnTo>
                    <a:pt x="61" y="10"/>
                  </a:lnTo>
                  <a:lnTo>
                    <a:pt x="64" y="10"/>
                  </a:lnTo>
                  <a:lnTo>
                    <a:pt x="69" y="16"/>
                  </a:lnTo>
                  <a:lnTo>
                    <a:pt x="69" y="16"/>
                  </a:lnTo>
                  <a:lnTo>
                    <a:pt x="67" y="15"/>
                  </a:lnTo>
                  <a:lnTo>
                    <a:pt x="66" y="15"/>
                  </a:lnTo>
                  <a:lnTo>
                    <a:pt x="65" y="15"/>
                  </a:lnTo>
                  <a:lnTo>
                    <a:pt x="65" y="16"/>
                  </a:lnTo>
                  <a:lnTo>
                    <a:pt x="65" y="16"/>
                  </a:lnTo>
                  <a:lnTo>
                    <a:pt x="66" y="16"/>
                  </a:lnTo>
                  <a:lnTo>
                    <a:pt x="66" y="16"/>
                  </a:lnTo>
                  <a:lnTo>
                    <a:pt x="67" y="16"/>
                  </a:lnTo>
                  <a:lnTo>
                    <a:pt x="68" y="17"/>
                  </a:lnTo>
                  <a:lnTo>
                    <a:pt x="69" y="18"/>
                  </a:lnTo>
                  <a:lnTo>
                    <a:pt x="69" y="19"/>
                  </a:lnTo>
                  <a:lnTo>
                    <a:pt x="70" y="19"/>
                  </a:lnTo>
                  <a:lnTo>
                    <a:pt x="70" y="18"/>
                  </a:lnTo>
                  <a:lnTo>
                    <a:pt x="71" y="18"/>
                  </a:lnTo>
                  <a:lnTo>
                    <a:pt x="72" y="19"/>
                  </a:lnTo>
                  <a:lnTo>
                    <a:pt x="72" y="19"/>
                  </a:lnTo>
                  <a:lnTo>
                    <a:pt x="72" y="18"/>
                  </a:lnTo>
                  <a:lnTo>
                    <a:pt x="70" y="17"/>
                  </a:lnTo>
                  <a:lnTo>
                    <a:pt x="71" y="17"/>
                  </a:lnTo>
                  <a:lnTo>
                    <a:pt x="74" y="18"/>
                  </a:lnTo>
                  <a:lnTo>
                    <a:pt x="74" y="20"/>
                  </a:lnTo>
                  <a:lnTo>
                    <a:pt x="75" y="21"/>
                  </a:lnTo>
                  <a:lnTo>
                    <a:pt x="76" y="22"/>
                  </a:lnTo>
                  <a:lnTo>
                    <a:pt x="73" y="21"/>
                  </a:lnTo>
                  <a:lnTo>
                    <a:pt x="71" y="22"/>
                  </a:lnTo>
                  <a:lnTo>
                    <a:pt x="71" y="23"/>
                  </a:lnTo>
                  <a:lnTo>
                    <a:pt x="70" y="23"/>
                  </a:lnTo>
                  <a:lnTo>
                    <a:pt x="70" y="23"/>
                  </a:lnTo>
                  <a:lnTo>
                    <a:pt x="69" y="23"/>
                  </a:lnTo>
                  <a:lnTo>
                    <a:pt x="67" y="24"/>
                  </a:lnTo>
                  <a:lnTo>
                    <a:pt x="66" y="25"/>
                  </a:lnTo>
                  <a:lnTo>
                    <a:pt x="65" y="24"/>
                  </a:lnTo>
                  <a:lnTo>
                    <a:pt x="64" y="25"/>
                  </a:lnTo>
                  <a:lnTo>
                    <a:pt x="64" y="25"/>
                  </a:lnTo>
                  <a:lnTo>
                    <a:pt x="64" y="25"/>
                  </a:lnTo>
                  <a:lnTo>
                    <a:pt x="64" y="25"/>
                  </a:lnTo>
                  <a:lnTo>
                    <a:pt x="63" y="25"/>
                  </a:lnTo>
                  <a:lnTo>
                    <a:pt x="63" y="25"/>
                  </a:lnTo>
                  <a:lnTo>
                    <a:pt x="62" y="25"/>
                  </a:lnTo>
                  <a:lnTo>
                    <a:pt x="62" y="26"/>
                  </a:lnTo>
                  <a:lnTo>
                    <a:pt x="62" y="26"/>
                  </a:lnTo>
                  <a:lnTo>
                    <a:pt x="61" y="25"/>
                  </a:lnTo>
                  <a:lnTo>
                    <a:pt x="61" y="26"/>
                  </a:lnTo>
                  <a:lnTo>
                    <a:pt x="60" y="26"/>
                  </a:lnTo>
                  <a:lnTo>
                    <a:pt x="59" y="26"/>
                  </a:lnTo>
                  <a:lnTo>
                    <a:pt x="58" y="26"/>
                  </a:lnTo>
                  <a:lnTo>
                    <a:pt x="56" y="25"/>
                  </a:lnTo>
                  <a:lnTo>
                    <a:pt x="55" y="24"/>
                  </a:lnTo>
                  <a:lnTo>
                    <a:pt x="55" y="24"/>
                  </a:lnTo>
                  <a:lnTo>
                    <a:pt x="53" y="25"/>
                  </a:lnTo>
                  <a:lnTo>
                    <a:pt x="52" y="26"/>
                  </a:lnTo>
                  <a:lnTo>
                    <a:pt x="52" y="26"/>
                  </a:lnTo>
                  <a:lnTo>
                    <a:pt x="52" y="27"/>
                  </a:lnTo>
                  <a:lnTo>
                    <a:pt x="52" y="27"/>
                  </a:lnTo>
                  <a:lnTo>
                    <a:pt x="51" y="27"/>
                  </a:lnTo>
                  <a:lnTo>
                    <a:pt x="51" y="28"/>
                  </a:lnTo>
                  <a:lnTo>
                    <a:pt x="50" y="29"/>
                  </a:lnTo>
                  <a:lnTo>
                    <a:pt x="50" y="30"/>
                  </a:lnTo>
                  <a:lnTo>
                    <a:pt x="50" y="30"/>
                  </a:lnTo>
                  <a:lnTo>
                    <a:pt x="50" y="31"/>
                  </a:lnTo>
                  <a:lnTo>
                    <a:pt x="49" y="31"/>
                  </a:lnTo>
                  <a:lnTo>
                    <a:pt x="48" y="32"/>
                  </a:lnTo>
                  <a:lnTo>
                    <a:pt x="46" y="34"/>
                  </a:lnTo>
                  <a:lnTo>
                    <a:pt x="45" y="35"/>
                  </a:lnTo>
                  <a:lnTo>
                    <a:pt x="44" y="35"/>
                  </a:lnTo>
                  <a:lnTo>
                    <a:pt x="43" y="36"/>
                  </a:lnTo>
                  <a:lnTo>
                    <a:pt x="43" y="37"/>
                  </a:lnTo>
                  <a:lnTo>
                    <a:pt x="43" y="37"/>
                  </a:lnTo>
                  <a:lnTo>
                    <a:pt x="43" y="37"/>
                  </a:lnTo>
                  <a:lnTo>
                    <a:pt x="42" y="37"/>
                  </a:lnTo>
                  <a:lnTo>
                    <a:pt x="40" y="35"/>
                  </a:lnTo>
                  <a:lnTo>
                    <a:pt x="40" y="34"/>
                  </a:lnTo>
                  <a:lnTo>
                    <a:pt x="39" y="35"/>
                  </a:lnTo>
                  <a:lnTo>
                    <a:pt x="38" y="35"/>
                  </a:lnTo>
                  <a:lnTo>
                    <a:pt x="37" y="36"/>
                  </a:lnTo>
                  <a:lnTo>
                    <a:pt x="36" y="38"/>
                  </a:lnTo>
                  <a:lnTo>
                    <a:pt x="35" y="38"/>
                  </a:lnTo>
                  <a:lnTo>
                    <a:pt x="33" y="38"/>
                  </a:lnTo>
                  <a:lnTo>
                    <a:pt x="31" y="38"/>
                  </a:lnTo>
                  <a:lnTo>
                    <a:pt x="31" y="38"/>
                  </a:lnTo>
                  <a:lnTo>
                    <a:pt x="31" y="39"/>
                  </a:lnTo>
                  <a:lnTo>
                    <a:pt x="31" y="40"/>
                  </a:lnTo>
                  <a:lnTo>
                    <a:pt x="31" y="44"/>
                  </a:lnTo>
                  <a:lnTo>
                    <a:pt x="31" y="45"/>
                  </a:lnTo>
                  <a:lnTo>
                    <a:pt x="31" y="46"/>
                  </a:lnTo>
                  <a:lnTo>
                    <a:pt x="30" y="46"/>
                  </a:lnTo>
                  <a:lnTo>
                    <a:pt x="29" y="46"/>
                  </a:lnTo>
                  <a:lnTo>
                    <a:pt x="28" y="47"/>
                  </a:lnTo>
                  <a:lnTo>
                    <a:pt x="28" y="47"/>
                  </a:lnTo>
                  <a:lnTo>
                    <a:pt x="28" y="48"/>
                  </a:lnTo>
                  <a:lnTo>
                    <a:pt x="28" y="49"/>
                  </a:lnTo>
                  <a:lnTo>
                    <a:pt x="27" y="49"/>
                  </a:lnTo>
                  <a:lnTo>
                    <a:pt x="26" y="50"/>
                  </a:lnTo>
                  <a:lnTo>
                    <a:pt x="23" y="50"/>
                  </a:lnTo>
                  <a:lnTo>
                    <a:pt x="23" y="48"/>
                  </a:lnTo>
                  <a:lnTo>
                    <a:pt x="21" y="48"/>
                  </a:lnTo>
                  <a:lnTo>
                    <a:pt x="21" y="47"/>
                  </a:lnTo>
                  <a:lnTo>
                    <a:pt x="20" y="46"/>
                  </a:lnTo>
                  <a:lnTo>
                    <a:pt x="21" y="45"/>
                  </a:lnTo>
                  <a:lnTo>
                    <a:pt x="21" y="45"/>
                  </a:lnTo>
                  <a:lnTo>
                    <a:pt x="19" y="44"/>
                  </a:lnTo>
                  <a:lnTo>
                    <a:pt x="18" y="45"/>
                  </a:lnTo>
                  <a:lnTo>
                    <a:pt x="17" y="44"/>
                  </a:lnTo>
                  <a:lnTo>
                    <a:pt x="17" y="44"/>
                  </a:lnTo>
                  <a:lnTo>
                    <a:pt x="18" y="43"/>
                  </a:lnTo>
                  <a:lnTo>
                    <a:pt x="18" y="43"/>
                  </a:lnTo>
                  <a:lnTo>
                    <a:pt x="18" y="43"/>
                  </a:lnTo>
                  <a:lnTo>
                    <a:pt x="17" y="42"/>
                  </a:lnTo>
                  <a:lnTo>
                    <a:pt x="18" y="42"/>
                  </a:lnTo>
                  <a:lnTo>
                    <a:pt x="18" y="40"/>
                  </a:lnTo>
                  <a:lnTo>
                    <a:pt x="19" y="38"/>
                  </a:lnTo>
                  <a:lnTo>
                    <a:pt x="18" y="37"/>
                  </a:lnTo>
                  <a:lnTo>
                    <a:pt x="18" y="37"/>
                  </a:lnTo>
                  <a:lnTo>
                    <a:pt x="17" y="36"/>
                  </a:lnTo>
                  <a:lnTo>
                    <a:pt x="15" y="37"/>
                  </a:lnTo>
                  <a:lnTo>
                    <a:pt x="15" y="36"/>
                  </a:lnTo>
                  <a:lnTo>
                    <a:pt x="14" y="36"/>
                  </a:lnTo>
                  <a:lnTo>
                    <a:pt x="14" y="35"/>
                  </a:lnTo>
                  <a:lnTo>
                    <a:pt x="12" y="36"/>
                  </a:lnTo>
                  <a:lnTo>
                    <a:pt x="10" y="37"/>
                  </a:lnTo>
                  <a:lnTo>
                    <a:pt x="10" y="37"/>
                  </a:lnTo>
                  <a:lnTo>
                    <a:pt x="9" y="37"/>
                  </a:lnTo>
                  <a:lnTo>
                    <a:pt x="9" y="36"/>
                  </a:lnTo>
                  <a:lnTo>
                    <a:pt x="9" y="36"/>
                  </a:lnTo>
                  <a:lnTo>
                    <a:pt x="9" y="35"/>
                  </a:lnTo>
                  <a:lnTo>
                    <a:pt x="8" y="35"/>
                  </a:lnTo>
                  <a:lnTo>
                    <a:pt x="8" y="35"/>
                  </a:lnTo>
                  <a:lnTo>
                    <a:pt x="7" y="35"/>
                  </a:lnTo>
                  <a:lnTo>
                    <a:pt x="7" y="34"/>
                  </a:lnTo>
                  <a:lnTo>
                    <a:pt x="6" y="33"/>
                  </a:lnTo>
                  <a:lnTo>
                    <a:pt x="5" y="33"/>
                  </a:lnTo>
                  <a:lnTo>
                    <a:pt x="4" y="32"/>
                  </a:lnTo>
                  <a:lnTo>
                    <a:pt x="4" y="31"/>
                  </a:lnTo>
                  <a:lnTo>
                    <a:pt x="3" y="31"/>
                  </a:lnTo>
                  <a:lnTo>
                    <a:pt x="3" y="30"/>
                  </a:lnTo>
                  <a:lnTo>
                    <a:pt x="2" y="30"/>
                  </a:lnTo>
                  <a:lnTo>
                    <a:pt x="0" y="29"/>
                  </a:lnTo>
                  <a:lnTo>
                    <a:pt x="0" y="29"/>
                  </a:lnTo>
                  <a:lnTo>
                    <a:pt x="0" y="29"/>
                  </a:lnTo>
                  <a:lnTo>
                    <a:pt x="1" y="28"/>
                  </a:lnTo>
                  <a:lnTo>
                    <a:pt x="2" y="27"/>
                  </a:lnTo>
                  <a:lnTo>
                    <a:pt x="3" y="26"/>
                  </a:lnTo>
                  <a:lnTo>
                    <a:pt x="2" y="24"/>
                  </a:lnTo>
                  <a:lnTo>
                    <a:pt x="2" y="23"/>
                  </a:lnTo>
                  <a:lnTo>
                    <a:pt x="2" y="23"/>
                  </a:lnTo>
                  <a:lnTo>
                    <a:pt x="3" y="21"/>
                  </a:lnTo>
                  <a:lnTo>
                    <a:pt x="3" y="21"/>
                  </a:lnTo>
                  <a:lnTo>
                    <a:pt x="5" y="20"/>
                  </a:lnTo>
                  <a:lnTo>
                    <a:pt x="6" y="19"/>
                  </a:lnTo>
                  <a:lnTo>
                    <a:pt x="7" y="18"/>
                  </a:lnTo>
                  <a:lnTo>
                    <a:pt x="9" y="17"/>
                  </a:lnTo>
                  <a:lnTo>
                    <a:pt x="11" y="15"/>
                  </a:lnTo>
                  <a:lnTo>
                    <a:pt x="13" y="13"/>
                  </a:lnTo>
                  <a:lnTo>
                    <a:pt x="14" y="12"/>
                  </a:lnTo>
                  <a:lnTo>
                    <a:pt x="15" y="12"/>
                  </a:lnTo>
                  <a:lnTo>
                    <a:pt x="16" y="12"/>
                  </a:lnTo>
                  <a:lnTo>
                    <a:pt x="17" y="11"/>
                  </a:lnTo>
                  <a:lnTo>
                    <a:pt x="18" y="11"/>
                  </a:lnTo>
                  <a:lnTo>
                    <a:pt x="19" y="10"/>
                  </a:lnTo>
                  <a:lnTo>
                    <a:pt x="19" y="10"/>
                  </a:lnTo>
                  <a:lnTo>
                    <a:pt x="23" y="9"/>
                  </a:lnTo>
                  <a:lnTo>
                    <a:pt x="24" y="9"/>
                  </a:lnTo>
                  <a:lnTo>
                    <a:pt x="24" y="10"/>
                  </a:lnTo>
                  <a:lnTo>
                    <a:pt x="25" y="11"/>
                  </a:lnTo>
                  <a:lnTo>
                    <a:pt x="26" y="10"/>
                  </a:lnTo>
                  <a:lnTo>
                    <a:pt x="27" y="10"/>
                  </a:lnTo>
                  <a:lnTo>
                    <a:pt x="32" y="11"/>
                  </a:lnTo>
                  <a:lnTo>
                    <a:pt x="33" y="11"/>
                  </a:lnTo>
                  <a:lnTo>
                    <a:pt x="37" y="11"/>
                  </a:lnTo>
                  <a:lnTo>
                    <a:pt x="38" y="11"/>
                  </a:lnTo>
                  <a:lnTo>
                    <a:pt x="40" y="10"/>
                  </a:lnTo>
                  <a:lnTo>
                    <a:pt x="42" y="9"/>
                  </a:lnTo>
                  <a:lnTo>
                    <a:pt x="43" y="9"/>
                  </a:lnTo>
                  <a:lnTo>
                    <a:pt x="43" y="8"/>
                  </a:lnTo>
                  <a:lnTo>
                    <a:pt x="43" y="8"/>
                  </a:lnTo>
                  <a:lnTo>
                    <a:pt x="45" y="8"/>
                  </a:lnTo>
                  <a:close/>
                  <a:moveTo>
                    <a:pt x="38" y="2"/>
                  </a:moveTo>
                  <a:lnTo>
                    <a:pt x="36" y="3"/>
                  </a:lnTo>
                  <a:lnTo>
                    <a:pt x="36" y="3"/>
                  </a:lnTo>
                  <a:lnTo>
                    <a:pt x="37" y="2"/>
                  </a:lnTo>
                  <a:lnTo>
                    <a:pt x="38" y="1"/>
                  </a:lnTo>
                  <a:lnTo>
                    <a:pt x="39" y="1"/>
                  </a:lnTo>
                  <a:lnTo>
                    <a:pt x="40" y="1"/>
                  </a:lnTo>
                  <a:lnTo>
                    <a:pt x="38" y="2"/>
                  </a:lnTo>
                  <a:close/>
                  <a:moveTo>
                    <a:pt x="45" y="1"/>
                  </a:moveTo>
                  <a:lnTo>
                    <a:pt x="44" y="2"/>
                  </a:lnTo>
                  <a:lnTo>
                    <a:pt x="44" y="1"/>
                  </a:lnTo>
                  <a:lnTo>
                    <a:pt x="44" y="1"/>
                  </a:lnTo>
                  <a:lnTo>
                    <a:pt x="45" y="0"/>
                  </a:lnTo>
                  <a:lnTo>
                    <a:pt x="45" y="0"/>
                  </a:lnTo>
                  <a:lnTo>
                    <a:pt x="45" y="0"/>
                  </a:lnTo>
                  <a:lnTo>
                    <a:pt x="4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1409"/>
            <p:cNvSpPr>
              <a:spLocks noEditPoints="1"/>
            </p:cNvSpPr>
            <p:nvPr/>
          </p:nvSpPr>
          <p:spPr bwMode="auto">
            <a:xfrm>
              <a:off x="3048000" y="1276351"/>
              <a:ext cx="55563" cy="46038"/>
            </a:xfrm>
            <a:custGeom>
              <a:avLst/>
              <a:gdLst>
                <a:gd name="T0" fmla="*/ 21 w 35"/>
                <a:gd name="T1" fmla="*/ 19 h 29"/>
                <a:gd name="T2" fmla="*/ 15 w 35"/>
                <a:gd name="T3" fmla="*/ 16 h 29"/>
                <a:gd name="T4" fmla="*/ 17 w 35"/>
                <a:gd name="T5" fmla="*/ 15 h 29"/>
                <a:gd name="T6" fmla="*/ 20 w 35"/>
                <a:gd name="T7" fmla="*/ 16 h 29"/>
                <a:gd name="T8" fmla="*/ 32 w 35"/>
                <a:gd name="T9" fmla="*/ 5 h 29"/>
                <a:gd name="T10" fmla="*/ 34 w 35"/>
                <a:gd name="T11" fmla="*/ 5 h 29"/>
                <a:gd name="T12" fmla="*/ 35 w 35"/>
                <a:gd name="T13" fmla="*/ 8 h 29"/>
                <a:gd name="T14" fmla="*/ 34 w 35"/>
                <a:gd name="T15" fmla="*/ 10 h 29"/>
                <a:gd name="T16" fmla="*/ 35 w 35"/>
                <a:gd name="T17" fmla="*/ 12 h 29"/>
                <a:gd name="T18" fmla="*/ 35 w 35"/>
                <a:gd name="T19" fmla="*/ 13 h 29"/>
                <a:gd name="T20" fmla="*/ 33 w 35"/>
                <a:gd name="T21" fmla="*/ 15 h 29"/>
                <a:gd name="T22" fmla="*/ 34 w 35"/>
                <a:gd name="T23" fmla="*/ 16 h 29"/>
                <a:gd name="T24" fmla="*/ 33 w 35"/>
                <a:gd name="T25" fmla="*/ 18 h 29"/>
                <a:gd name="T26" fmla="*/ 32 w 35"/>
                <a:gd name="T27" fmla="*/ 21 h 29"/>
                <a:gd name="T28" fmla="*/ 30 w 35"/>
                <a:gd name="T29" fmla="*/ 21 h 29"/>
                <a:gd name="T30" fmla="*/ 31 w 35"/>
                <a:gd name="T31" fmla="*/ 23 h 29"/>
                <a:gd name="T32" fmla="*/ 33 w 35"/>
                <a:gd name="T33" fmla="*/ 25 h 29"/>
                <a:gd name="T34" fmla="*/ 32 w 35"/>
                <a:gd name="T35" fmla="*/ 29 h 29"/>
                <a:gd name="T36" fmla="*/ 30 w 35"/>
                <a:gd name="T37" fmla="*/ 27 h 29"/>
                <a:gd name="T38" fmla="*/ 29 w 35"/>
                <a:gd name="T39" fmla="*/ 26 h 29"/>
                <a:gd name="T40" fmla="*/ 23 w 35"/>
                <a:gd name="T41" fmla="*/ 26 h 29"/>
                <a:gd name="T42" fmla="*/ 22 w 35"/>
                <a:gd name="T43" fmla="*/ 27 h 29"/>
                <a:gd name="T44" fmla="*/ 19 w 35"/>
                <a:gd name="T45" fmla="*/ 27 h 29"/>
                <a:gd name="T46" fmla="*/ 15 w 35"/>
                <a:gd name="T47" fmla="*/ 26 h 29"/>
                <a:gd name="T48" fmla="*/ 12 w 35"/>
                <a:gd name="T49" fmla="*/ 26 h 29"/>
                <a:gd name="T50" fmla="*/ 8 w 35"/>
                <a:gd name="T51" fmla="*/ 26 h 29"/>
                <a:gd name="T52" fmla="*/ 7 w 35"/>
                <a:gd name="T53" fmla="*/ 28 h 29"/>
                <a:gd name="T54" fmla="*/ 5 w 35"/>
                <a:gd name="T55" fmla="*/ 27 h 29"/>
                <a:gd name="T56" fmla="*/ 3 w 35"/>
                <a:gd name="T57" fmla="*/ 25 h 29"/>
                <a:gd name="T58" fmla="*/ 0 w 35"/>
                <a:gd name="T59" fmla="*/ 24 h 29"/>
                <a:gd name="T60" fmla="*/ 1 w 35"/>
                <a:gd name="T61" fmla="*/ 21 h 29"/>
                <a:gd name="T62" fmla="*/ 3 w 35"/>
                <a:gd name="T63" fmla="*/ 19 h 29"/>
                <a:gd name="T64" fmla="*/ 6 w 35"/>
                <a:gd name="T65" fmla="*/ 21 h 29"/>
                <a:gd name="T66" fmla="*/ 9 w 35"/>
                <a:gd name="T67" fmla="*/ 21 h 29"/>
                <a:gd name="T68" fmla="*/ 19 w 35"/>
                <a:gd name="T69" fmla="*/ 23 h 29"/>
                <a:gd name="T70" fmla="*/ 21 w 35"/>
                <a:gd name="T71" fmla="*/ 23 h 29"/>
                <a:gd name="T72" fmla="*/ 22 w 35"/>
                <a:gd name="T73" fmla="*/ 22 h 29"/>
                <a:gd name="T74" fmla="*/ 25 w 35"/>
                <a:gd name="T75" fmla="*/ 22 h 29"/>
                <a:gd name="T76" fmla="*/ 26 w 35"/>
                <a:gd name="T77" fmla="*/ 21 h 29"/>
                <a:gd name="T78" fmla="*/ 25 w 35"/>
                <a:gd name="T79" fmla="*/ 18 h 29"/>
                <a:gd name="T80" fmla="*/ 21 w 35"/>
                <a:gd name="T81" fmla="*/ 14 h 29"/>
                <a:gd name="T82" fmla="*/ 22 w 35"/>
                <a:gd name="T83" fmla="*/ 11 h 29"/>
                <a:gd name="T84" fmla="*/ 23 w 35"/>
                <a:gd name="T85" fmla="*/ 9 h 29"/>
                <a:gd name="T86" fmla="*/ 19 w 35"/>
                <a:gd name="T87" fmla="*/ 6 h 29"/>
                <a:gd name="T88" fmla="*/ 15 w 35"/>
                <a:gd name="T89" fmla="*/ 6 h 29"/>
                <a:gd name="T90" fmla="*/ 15 w 35"/>
                <a:gd name="T91" fmla="*/ 4 h 29"/>
                <a:gd name="T92" fmla="*/ 18 w 35"/>
                <a:gd name="T93" fmla="*/ 3 h 29"/>
                <a:gd name="T94" fmla="*/ 22 w 35"/>
                <a:gd name="T95" fmla="*/ 2 h 29"/>
                <a:gd name="T96" fmla="*/ 27 w 35"/>
                <a:gd name="T97" fmla="*/ 4 h 29"/>
                <a:gd name="T98" fmla="*/ 32 w 35"/>
                <a:gd name="T99" fmla="*/ 5 h 29"/>
                <a:gd name="T100" fmla="*/ 25 w 35"/>
                <a:gd name="T101" fmla="*/ 1 h 29"/>
                <a:gd name="T102" fmla="*/ 23 w 35"/>
                <a:gd name="T103" fmla="*/ 1 h 29"/>
                <a:gd name="T104" fmla="*/ 22 w 35"/>
                <a:gd name="T105" fmla="*/ 1 h 29"/>
                <a:gd name="T106" fmla="*/ 21 w 35"/>
                <a:gd name="T107" fmla="*/ 0 h 29"/>
                <a:gd name="T108" fmla="*/ 22 w 35"/>
                <a:gd name="T109" fmla="*/ 0 h 29"/>
                <a:gd name="T110" fmla="*/ 24 w 35"/>
                <a:gd name="T111"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 h="29">
                  <a:moveTo>
                    <a:pt x="21" y="18"/>
                  </a:moveTo>
                  <a:lnTo>
                    <a:pt x="21" y="19"/>
                  </a:lnTo>
                  <a:lnTo>
                    <a:pt x="18" y="17"/>
                  </a:lnTo>
                  <a:lnTo>
                    <a:pt x="15" y="16"/>
                  </a:lnTo>
                  <a:lnTo>
                    <a:pt x="16" y="15"/>
                  </a:lnTo>
                  <a:lnTo>
                    <a:pt x="17" y="15"/>
                  </a:lnTo>
                  <a:lnTo>
                    <a:pt x="18" y="15"/>
                  </a:lnTo>
                  <a:lnTo>
                    <a:pt x="20" y="16"/>
                  </a:lnTo>
                  <a:lnTo>
                    <a:pt x="21" y="18"/>
                  </a:lnTo>
                  <a:close/>
                  <a:moveTo>
                    <a:pt x="32" y="5"/>
                  </a:moveTo>
                  <a:lnTo>
                    <a:pt x="34" y="5"/>
                  </a:lnTo>
                  <a:lnTo>
                    <a:pt x="34" y="5"/>
                  </a:lnTo>
                  <a:lnTo>
                    <a:pt x="34" y="5"/>
                  </a:lnTo>
                  <a:lnTo>
                    <a:pt x="35" y="8"/>
                  </a:lnTo>
                  <a:lnTo>
                    <a:pt x="35" y="9"/>
                  </a:lnTo>
                  <a:lnTo>
                    <a:pt x="34" y="10"/>
                  </a:lnTo>
                  <a:lnTo>
                    <a:pt x="34" y="11"/>
                  </a:lnTo>
                  <a:lnTo>
                    <a:pt x="35" y="12"/>
                  </a:lnTo>
                  <a:lnTo>
                    <a:pt x="35" y="12"/>
                  </a:lnTo>
                  <a:lnTo>
                    <a:pt x="35" y="13"/>
                  </a:lnTo>
                  <a:lnTo>
                    <a:pt x="34" y="14"/>
                  </a:lnTo>
                  <a:lnTo>
                    <a:pt x="33" y="15"/>
                  </a:lnTo>
                  <a:lnTo>
                    <a:pt x="33" y="16"/>
                  </a:lnTo>
                  <a:lnTo>
                    <a:pt x="34" y="16"/>
                  </a:lnTo>
                  <a:lnTo>
                    <a:pt x="34" y="17"/>
                  </a:lnTo>
                  <a:lnTo>
                    <a:pt x="33" y="18"/>
                  </a:lnTo>
                  <a:lnTo>
                    <a:pt x="32" y="19"/>
                  </a:lnTo>
                  <a:lnTo>
                    <a:pt x="32" y="21"/>
                  </a:lnTo>
                  <a:lnTo>
                    <a:pt x="30" y="21"/>
                  </a:lnTo>
                  <a:lnTo>
                    <a:pt x="30" y="21"/>
                  </a:lnTo>
                  <a:lnTo>
                    <a:pt x="31" y="22"/>
                  </a:lnTo>
                  <a:lnTo>
                    <a:pt x="31" y="23"/>
                  </a:lnTo>
                  <a:lnTo>
                    <a:pt x="32" y="24"/>
                  </a:lnTo>
                  <a:lnTo>
                    <a:pt x="33" y="25"/>
                  </a:lnTo>
                  <a:lnTo>
                    <a:pt x="32" y="26"/>
                  </a:lnTo>
                  <a:lnTo>
                    <a:pt x="32" y="29"/>
                  </a:lnTo>
                  <a:lnTo>
                    <a:pt x="31" y="27"/>
                  </a:lnTo>
                  <a:lnTo>
                    <a:pt x="30" y="27"/>
                  </a:lnTo>
                  <a:lnTo>
                    <a:pt x="29" y="26"/>
                  </a:lnTo>
                  <a:lnTo>
                    <a:pt x="29" y="26"/>
                  </a:lnTo>
                  <a:lnTo>
                    <a:pt x="24" y="26"/>
                  </a:lnTo>
                  <a:lnTo>
                    <a:pt x="23" y="26"/>
                  </a:lnTo>
                  <a:lnTo>
                    <a:pt x="23" y="27"/>
                  </a:lnTo>
                  <a:lnTo>
                    <a:pt x="22" y="27"/>
                  </a:lnTo>
                  <a:lnTo>
                    <a:pt x="21" y="27"/>
                  </a:lnTo>
                  <a:lnTo>
                    <a:pt x="19" y="27"/>
                  </a:lnTo>
                  <a:lnTo>
                    <a:pt x="16" y="26"/>
                  </a:lnTo>
                  <a:lnTo>
                    <a:pt x="15" y="26"/>
                  </a:lnTo>
                  <a:lnTo>
                    <a:pt x="13" y="26"/>
                  </a:lnTo>
                  <a:lnTo>
                    <a:pt x="12" y="26"/>
                  </a:lnTo>
                  <a:lnTo>
                    <a:pt x="9" y="26"/>
                  </a:lnTo>
                  <a:lnTo>
                    <a:pt x="8" y="26"/>
                  </a:lnTo>
                  <a:lnTo>
                    <a:pt x="7" y="27"/>
                  </a:lnTo>
                  <a:lnTo>
                    <a:pt x="7" y="28"/>
                  </a:lnTo>
                  <a:lnTo>
                    <a:pt x="6" y="28"/>
                  </a:lnTo>
                  <a:lnTo>
                    <a:pt x="5" y="27"/>
                  </a:lnTo>
                  <a:lnTo>
                    <a:pt x="4" y="26"/>
                  </a:lnTo>
                  <a:lnTo>
                    <a:pt x="3" y="25"/>
                  </a:lnTo>
                  <a:lnTo>
                    <a:pt x="0" y="24"/>
                  </a:lnTo>
                  <a:lnTo>
                    <a:pt x="0" y="24"/>
                  </a:lnTo>
                  <a:lnTo>
                    <a:pt x="0" y="23"/>
                  </a:lnTo>
                  <a:lnTo>
                    <a:pt x="1" y="21"/>
                  </a:lnTo>
                  <a:lnTo>
                    <a:pt x="2" y="19"/>
                  </a:lnTo>
                  <a:lnTo>
                    <a:pt x="3" y="19"/>
                  </a:lnTo>
                  <a:lnTo>
                    <a:pt x="4" y="19"/>
                  </a:lnTo>
                  <a:lnTo>
                    <a:pt x="6" y="21"/>
                  </a:lnTo>
                  <a:lnTo>
                    <a:pt x="7" y="21"/>
                  </a:lnTo>
                  <a:lnTo>
                    <a:pt x="9" y="21"/>
                  </a:lnTo>
                  <a:lnTo>
                    <a:pt x="10" y="22"/>
                  </a:lnTo>
                  <a:lnTo>
                    <a:pt x="19" y="23"/>
                  </a:lnTo>
                  <a:lnTo>
                    <a:pt x="21" y="23"/>
                  </a:lnTo>
                  <a:lnTo>
                    <a:pt x="21" y="23"/>
                  </a:lnTo>
                  <a:lnTo>
                    <a:pt x="22" y="23"/>
                  </a:lnTo>
                  <a:lnTo>
                    <a:pt x="22" y="22"/>
                  </a:lnTo>
                  <a:lnTo>
                    <a:pt x="23" y="22"/>
                  </a:lnTo>
                  <a:lnTo>
                    <a:pt x="25" y="22"/>
                  </a:lnTo>
                  <a:lnTo>
                    <a:pt x="26" y="21"/>
                  </a:lnTo>
                  <a:lnTo>
                    <a:pt x="26" y="21"/>
                  </a:lnTo>
                  <a:lnTo>
                    <a:pt x="26" y="19"/>
                  </a:lnTo>
                  <a:lnTo>
                    <a:pt x="25" y="18"/>
                  </a:lnTo>
                  <a:lnTo>
                    <a:pt x="23" y="16"/>
                  </a:lnTo>
                  <a:lnTo>
                    <a:pt x="21" y="14"/>
                  </a:lnTo>
                  <a:lnTo>
                    <a:pt x="22" y="13"/>
                  </a:lnTo>
                  <a:lnTo>
                    <a:pt x="22" y="11"/>
                  </a:lnTo>
                  <a:lnTo>
                    <a:pt x="22" y="10"/>
                  </a:lnTo>
                  <a:lnTo>
                    <a:pt x="23" y="9"/>
                  </a:lnTo>
                  <a:lnTo>
                    <a:pt x="21" y="7"/>
                  </a:lnTo>
                  <a:lnTo>
                    <a:pt x="19" y="6"/>
                  </a:lnTo>
                  <a:lnTo>
                    <a:pt x="16" y="6"/>
                  </a:lnTo>
                  <a:lnTo>
                    <a:pt x="15" y="6"/>
                  </a:lnTo>
                  <a:lnTo>
                    <a:pt x="15" y="5"/>
                  </a:lnTo>
                  <a:lnTo>
                    <a:pt x="15" y="4"/>
                  </a:lnTo>
                  <a:lnTo>
                    <a:pt x="17" y="3"/>
                  </a:lnTo>
                  <a:lnTo>
                    <a:pt x="18" y="3"/>
                  </a:lnTo>
                  <a:lnTo>
                    <a:pt x="19" y="2"/>
                  </a:lnTo>
                  <a:lnTo>
                    <a:pt x="22" y="2"/>
                  </a:lnTo>
                  <a:lnTo>
                    <a:pt x="24" y="2"/>
                  </a:lnTo>
                  <a:lnTo>
                    <a:pt x="27" y="4"/>
                  </a:lnTo>
                  <a:lnTo>
                    <a:pt x="29" y="5"/>
                  </a:lnTo>
                  <a:lnTo>
                    <a:pt x="32" y="5"/>
                  </a:lnTo>
                  <a:close/>
                  <a:moveTo>
                    <a:pt x="24" y="1"/>
                  </a:moveTo>
                  <a:lnTo>
                    <a:pt x="25" y="1"/>
                  </a:lnTo>
                  <a:lnTo>
                    <a:pt x="25" y="1"/>
                  </a:lnTo>
                  <a:lnTo>
                    <a:pt x="23" y="1"/>
                  </a:lnTo>
                  <a:lnTo>
                    <a:pt x="22" y="1"/>
                  </a:lnTo>
                  <a:lnTo>
                    <a:pt x="22" y="1"/>
                  </a:lnTo>
                  <a:lnTo>
                    <a:pt x="22" y="1"/>
                  </a:lnTo>
                  <a:lnTo>
                    <a:pt x="21" y="0"/>
                  </a:lnTo>
                  <a:lnTo>
                    <a:pt x="22" y="0"/>
                  </a:lnTo>
                  <a:lnTo>
                    <a:pt x="22" y="0"/>
                  </a:lnTo>
                  <a:lnTo>
                    <a:pt x="23" y="0"/>
                  </a:lnTo>
                  <a:lnTo>
                    <a:pt x="2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Freeform 1410"/>
            <p:cNvSpPr>
              <a:spLocks/>
            </p:cNvSpPr>
            <p:nvPr/>
          </p:nvSpPr>
          <p:spPr bwMode="auto">
            <a:xfrm>
              <a:off x="3282950" y="1531938"/>
              <a:ext cx="93663" cy="160338"/>
            </a:xfrm>
            <a:custGeom>
              <a:avLst/>
              <a:gdLst>
                <a:gd name="T0" fmla="*/ 50 w 59"/>
                <a:gd name="T1" fmla="*/ 44 h 101"/>
                <a:gd name="T2" fmla="*/ 51 w 59"/>
                <a:gd name="T3" fmla="*/ 46 h 101"/>
                <a:gd name="T4" fmla="*/ 50 w 59"/>
                <a:gd name="T5" fmla="*/ 48 h 101"/>
                <a:gd name="T6" fmla="*/ 45 w 59"/>
                <a:gd name="T7" fmla="*/ 49 h 101"/>
                <a:gd name="T8" fmla="*/ 43 w 59"/>
                <a:gd name="T9" fmla="*/ 51 h 101"/>
                <a:gd name="T10" fmla="*/ 42 w 59"/>
                <a:gd name="T11" fmla="*/ 56 h 101"/>
                <a:gd name="T12" fmla="*/ 41 w 59"/>
                <a:gd name="T13" fmla="*/ 62 h 101"/>
                <a:gd name="T14" fmla="*/ 45 w 59"/>
                <a:gd name="T15" fmla="*/ 68 h 101"/>
                <a:gd name="T16" fmla="*/ 47 w 59"/>
                <a:gd name="T17" fmla="*/ 72 h 101"/>
                <a:gd name="T18" fmla="*/ 50 w 59"/>
                <a:gd name="T19" fmla="*/ 73 h 101"/>
                <a:gd name="T20" fmla="*/ 50 w 59"/>
                <a:gd name="T21" fmla="*/ 76 h 101"/>
                <a:gd name="T22" fmla="*/ 51 w 59"/>
                <a:gd name="T23" fmla="*/ 79 h 101"/>
                <a:gd name="T24" fmla="*/ 52 w 59"/>
                <a:gd name="T25" fmla="*/ 81 h 101"/>
                <a:gd name="T26" fmla="*/ 54 w 59"/>
                <a:gd name="T27" fmla="*/ 85 h 101"/>
                <a:gd name="T28" fmla="*/ 56 w 59"/>
                <a:gd name="T29" fmla="*/ 89 h 101"/>
                <a:gd name="T30" fmla="*/ 58 w 59"/>
                <a:gd name="T31" fmla="*/ 91 h 101"/>
                <a:gd name="T32" fmla="*/ 55 w 59"/>
                <a:gd name="T33" fmla="*/ 91 h 101"/>
                <a:gd name="T34" fmla="*/ 51 w 59"/>
                <a:gd name="T35" fmla="*/ 90 h 101"/>
                <a:gd name="T36" fmla="*/ 48 w 59"/>
                <a:gd name="T37" fmla="*/ 91 h 101"/>
                <a:gd name="T38" fmla="*/ 43 w 59"/>
                <a:gd name="T39" fmla="*/ 94 h 101"/>
                <a:gd name="T40" fmla="*/ 41 w 59"/>
                <a:gd name="T41" fmla="*/ 96 h 101"/>
                <a:gd name="T42" fmla="*/ 37 w 59"/>
                <a:gd name="T43" fmla="*/ 96 h 101"/>
                <a:gd name="T44" fmla="*/ 35 w 59"/>
                <a:gd name="T45" fmla="*/ 96 h 101"/>
                <a:gd name="T46" fmla="*/ 34 w 59"/>
                <a:gd name="T47" fmla="*/ 99 h 101"/>
                <a:gd name="T48" fmla="*/ 30 w 59"/>
                <a:gd name="T49" fmla="*/ 101 h 101"/>
                <a:gd name="T50" fmla="*/ 27 w 59"/>
                <a:gd name="T51" fmla="*/ 99 h 101"/>
                <a:gd name="T52" fmla="*/ 22 w 59"/>
                <a:gd name="T53" fmla="*/ 95 h 101"/>
                <a:gd name="T54" fmla="*/ 20 w 59"/>
                <a:gd name="T55" fmla="*/ 92 h 101"/>
                <a:gd name="T56" fmla="*/ 19 w 59"/>
                <a:gd name="T57" fmla="*/ 88 h 101"/>
                <a:gd name="T58" fmla="*/ 16 w 59"/>
                <a:gd name="T59" fmla="*/ 81 h 101"/>
                <a:gd name="T60" fmla="*/ 18 w 59"/>
                <a:gd name="T61" fmla="*/ 72 h 101"/>
                <a:gd name="T62" fmla="*/ 20 w 59"/>
                <a:gd name="T63" fmla="*/ 66 h 101"/>
                <a:gd name="T64" fmla="*/ 22 w 59"/>
                <a:gd name="T65" fmla="*/ 62 h 101"/>
                <a:gd name="T66" fmla="*/ 20 w 59"/>
                <a:gd name="T67" fmla="*/ 59 h 101"/>
                <a:gd name="T68" fmla="*/ 19 w 59"/>
                <a:gd name="T69" fmla="*/ 55 h 101"/>
                <a:gd name="T70" fmla="*/ 15 w 59"/>
                <a:gd name="T71" fmla="*/ 55 h 101"/>
                <a:gd name="T72" fmla="*/ 16 w 59"/>
                <a:gd name="T73" fmla="*/ 51 h 101"/>
                <a:gd name="T74" fmla="*/ 16 w 59"/>
                <a:gd name="T75" fmla="*/ 46 h 101"/>
                <a:gd name="T76" fmla="*/ 12 w 59"/>
                <a:gd name="T77" fmla="*/ 46 h 101"/>
                <a:gd name="T78" fmla="*/ 6 w 59"/>
                <a:gd name="T79" fmla="*/ 43 h 101"/>
                <a:gd name="T80" fmla="*/ 2 w 59"/>
                <a:gd name="T81" fmla="*/ 32 h 101"/>
                <a:gd name="T82" fmla="*/ 2 w 59"/>
                <a:gd name="T83" fmla="*/ 27 h 101"/>
                <a:gd name="T84" fmla="*/ 5 w 59"/>
                <a:gd name="T85" fmla="*/ 24 h 101"/>
                <a:gd name="T86" fmla="*/ 9 w 59"/>
                <a:gd name="T87" fmla="*/ 24 h 101"/>
                <a:gd name="T88" fmla="*/ 14 w 59"/>
                <a:gd name="T89" fmla="*/ 19 h 101"/>
                <a:gd name="T90" fmla="*/ 11 w 59"/>
                <a:gd name="T91" fmla="*/ 19 h 101"/>
                <a:gd name="T92" fmla="*/ 10 w 59"/>
                <a:gd name="T93" fmla="*/ 16 h 101"/>
                <a:gd name="T94" fmla="*/ 11 w 59"/>
                <a:gd name="T95" fmla="*/ 10 h 101"/>
                <a:gd name="T96" fmla="*/ 16 w 59"/>
                <a:gd name="T97" fmla="*/ 7 h 101"/>
                <a:gd name="T98" fmla="*/ 20 w 59"/>
                <a:gd name="T99" fmla="*/ 3 h 101"/>
                <a:gd name="T100" fmla="*/ 21 w 59"/>
                <a:gd name="T101" fmla="*/ 2 h 101"/>
                <a:gd name="T102" fmla="*/ 28 w 59"/>
                <a:gd name="T103" fmla="*/ 6 h 101"/>
                <a:gd name="T104" fmla="*/ 36 w 59"/>
                <a:gd name="T105" fmla="*/ 16 h 101"/>
                <a:gd name="T106" fmla="*/ 33 w 59"/>
                <a:gd name="T107" fmla="*/ 29 h 101"/>
                <a:gd name="T108" fmla="*/ 38 w 59"/>
                <a:gd name="T109" fmla="*/ 22 h 101"/>
                <a:gd name="T110" fmla="*/ 47 w 59"/>
                <a:gd name="T111" fmla="*/ 28 h 101"/>
                <a:gd name="T112" fmla="*/ 52 w 59"/>
                <a:gd name="T113" fmla="*/ 3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 h="101">
                  <a:moveTo>
                    <a:pt x="51" y="41"/>
                  </a:moveTo>
                  <a:lnTo>
                    <a:pt x="51" y="42"/>
                  </a:lnTo>
                  <a:lnTo>
                    <a:pt x="51" y="42"/>
                  </a:lnTo>
                  <a:lnTo>
                    <a:pt x="50" y="43"/>
                  </a:lnTo>
                  <a:lnTo>
                    <a:pt x="50" y="44"/>
                  </a:lnTo>
                  <a:lnTo>
                    <a:pt x="50" y="45"/>
                  </a:lnTo>
                  <a:lnTo>
                    <a:pt x="51" y="45"/>
                  </a:lnTo>
                  <a:lnTo>
                    <a:pt x="51" y="45"/>
                  </a:lnTo>
                  <a:lnTo>
                    <a:pt x="51" y="46"/>
                  </a:lnTo>
                  <a:lnTo>
                    <a:pt x="51" y="46"/>
                  </a:lnTo>
                  <a:lnTo>
                    <a:pt x="51" y="46"/>
                  </a:lnTo>
                  <a:lnTo>
                    <a:pt x="50" y="46"/>
                  </a:lnTo>
                  <a:lnTo>
                    <a:pt x="50" y="47"/>
                  </a:lnTo>
                  <a:lnTo>
                    <a:pt x="50" y="48"/>
                  </a:lnTo>
                  <a:lnTo>
                    <a:pt x="50" y="48"/>
                  </a:lnTo>
                  <a:lnTo>
                    <a:pt x="49" y="48"/>
                  </a:lnTo>
                  <a:lnTo>
                    <a:pt x="47" y="48"/>
                  </a:lnTo>
                  <a:lnTo>
                    <a:pt x="46" y="48"/>
                  </a:lnTo>
                  <a:lnTo>
                    <a:pt x="45" y="49"/>
                  </a:lnTo>
                  <a:lnTo>
                    <a:pt x="45" y="49"/>
                  </a:lnTo>
                  <a:lnTo>
                    <a:pt x="44" y="49"/>
                  </a:lnTo>
                  <a:lnTo>
                    <a:pt x="43" y="49"/>
                  </a:lnTo>
                  <a:lnTo>
                    <a:pt x="43" y="50"/>
                  </a:lnTo>
                  <a:lnTo>
                    <a:pt x="43" y="51"/>
                  </a:lnTo>
                  <a:lnTo>
                    <a:pt x="43" y="51"/>
                  </a:lnTo>
                  <a:lnTo>
                    <a:pt x="43" y="52"/>
                  </a:lnTo>
                  <a:lnTo>
                    <a:pt x="43" y="53"/>
                  </a:lnTo>
                  <a:lnTo>
                    <a:pt x="43" y="54"/>
                  </a:lnTo>
                  <a:lnTo>
                    <a:pt x="43" y="55"/>
                  </a:lnTo>
                  <a:lnTo>
                    <a:pt x="42" y="56"/>
                  </a:lnTo>
                  <a:lnTo>
                    <a:pt x="42" y="57"/>
                  </a:lnTo>
                  <a:lnTo>
                    <a:pt x="41" y="59"/>
                  </a:lnTo>
                  <a:lnTo>
                    <a:pt x="41" y="60"/>
                  </a:lnTo>
                  <a:lnTo>
                    <a:pt x="41" y="61"/>
                  </a:lnTo>
                  <a:lnTo>
                    <a:pt x="41" y="62"/>
                  </a:lnTo>
                  <a:lnTo>
                    <a:pt x="42" y="64"/>
                  </a:lnTo>
                  <a:lnTo>
                    <a:pt x="43" y="65"/>
                  </a:lnTo>
                  <a:lnTo>
                    <a:pt x="43" y="66"/>
                  </a:lnTo>
                  <a:lnTo>
                    <a:pt x="44" y="67"/>
                  </a:lnTo>
                  <a:lnTo>
                    <a:pt x="45" y="68"/>
                  </a:lnTo>
                  <a:lnTo>
                    <a:pt x="45" y="71"/>
                  </a:lnTo>
                  <a:lnTo>
                    <a:pt x="45" y="71"/>
                  </a:lnTo>
                  <a:lnTo>
                    <a:pt x="46" y="71"/>
                  </a:lnTo>
                  <a:lnTo>
                    <a:pt x="46" y="72"/>
                  </a:lnTo>
                  <a:lnTo>
                    <a:pt x="47" y="72"/>
                  </a:lnTo>
                  <a:lnTo>
                    <a:pt x="48" y="72"/>
                  </a:lnTo>
                  <a:lnTo>
                    <a:pt x="48" y="71"/>
                  </a:lnTo>
                  <a:lnTo>
                    <a:pt x="49" y="71"/>
                  </a:lnTo>
                  <a:lnTo>
                    <a:pt x="50" y="72"/>
                  </a:lnTo>
                  <a:lnTo>
                    <a:pt x="50" y="73"/>
                  </a:lnTo>
                  <a:lnTo>
                    <a:pt x="50" y="74"/>
                  </a:lnTo>
                  <a:lnTo>
                    <a:pt x="50" y="75"/>
                  </a:lnTo>
                  <a:lnTo>
                    <a:pt x="50" y="75"/>
                  </a:lnTo>
                  <a:lnTo>
                    <a:pt x="50" y="75"/>
                  </a:lnTo>
                  <a:lnTo>
                    <a:pt x="50" y="76"/>
                  </a:lnTo>
                  <a:lnTo>
                    <a:pt x="50" y="77"/>
                  </a:lnTo>
                  <a:lnTo>
                    <a:pt x="50" y="78"/>
                  </a:lnTo>
                  <a:lnTo>
                    <a:pt x="51" y="78"/>
                  </a:lnTo>
                  <a:lnTo>
                    <a:pt x="51" y="79"/>
                  </a:lnTo>
                  <a:lnTo>
                    <a:pt x="51" y="79"/>
                  </a:lnTo>
                  <a:lnTo>
                    <a:pt x="52" y="79"/>
                  </a:lnTo>
                  <a:lnTo>
                    <a:pt x="52" y="80"/>
                  </a:lnTo>
                  <a:lnTo>
                    <a:pt x="52" y="81"/>
                  </a:lnTo>
                  <a:lnTo>
                    <a:pt x="52" y="81"/>
                  </a:lnTo>
                  <a:lnTo>
                    <a:pt x="52" y="81"/>
                  </a:lnTo>
                  <a:lnTo>
                    <a:pt x="53" y="82"/>
                  </a:lnTo>
                  <a:lnTo>
                    <a:pt x="53" y="83"/>
                  </a:lnTo>
                  <a:lnTo>
                    <a:pt x="53" y="83"/>
                  </a:lnTo>
                  <a:lnTo>
                    <a:pt x="53" y="84"/>
                  </a:lnTo>
                  <a:lnTo>
                    <a:pt x="54" y="85"/>
                  </a:lnTo>
                  <a:lnTo>
                    <a:pt x="54" y="85"/>
                  </a:lnTo>
                  <a:lnTo>
                    <a:pt x="55" y="86"/>
                  </a:lnTo>
                  <a:lnTo>
                    <a:pt x="55" y="87"/>
                  </a:lnTo>
                  <a:lnTo>
                    <a:pt x="56" y="88"/>
                  </a:lnTo>
                  <a:lnTo>
                    <a:pt x="56" y="89"/>
                  </a:lnTo>
                  <a:lnTo>
                    <a:pt x="57" y="90"/>
                  </a:lnTo>
                  <a:lnTo>
                    <a:pt x="58" y="90"/>
                  </a:lnTo>
                  <a:lnTo>
                    <a:pt x="58" y="90"/>
                  </a:lnTo>
                  <a:lnTo>
                    <a:pt x="59" y="91"/>
                  </a:lnTo>
                  <a:lnTo>
                    <a:pt x="58" y="91"/>
                  </a:lnTo>
                  <a:lnTo>
                    <a:pt x="58" y="91"/>
                  </a:lnTo>
                  <a:lnTo>
                    <a:pt x="57" y="91"/>
                  </a:lnTo>
                  <a:lnTo>
                    <a:pt x="56" y="91"/>
                  </a:lnTo>
                  <a:lnTo>
                    <a:pt x="55" y="91"/>
                  </a:lnTo>
                  <a:lnTo>
                    <a:pt x="55" y="91"/>
                  </a:lnTo>
                  <a:lnTo>
                    <a:pt x="53" y="91"/>
                  </a:lnTo>
                  <a:lnTo>
                    <a:pt x="53" y="91"/>
                  </a:lnTo>
                  <a:lnTo>
                    <a:pt x="52" y="91"/>
                  </a:lnTo>
                  <a:lnTo>
                    <a:pt x="52" y="90"/>
                  </a:lnTo>
                  <a:lnTo>
                    <a:pt x="51" y="90"/>
                  </a:lnTo>
                  <a:lnTo>
                    <a:pt x="50" y="90"/>
                  </a:lnTo>
                  <a:lnTo>
                    <a:pt x="49" y="90"/>
                  </a:lnTo>
                  <a:lnTo>
                    <a:pt x="49" y="90"/>
                  </a:lnTo>
                  <a:lnTo>
                    <a:pt x="48" y="91"/>
                  </a:lnTo>
                  <a:lnTo>
                    <a:pt x="48" y="91"/>
                  </a:lnTo>
                  <a:lnTo>
                    <a:pt x="47" y="93"/>
                  </a:lnTo>
                  <a:lnTo>
                    <a:pt x="46" y="94"/>
                  </a:lnTo>
                  <a:lnTo>
                    <a:pt x="46" y="94"/>
                  </a:lnTo>
                  <a:lnTo>
                    <a:pt x="44" y="94"/>
                  </a:lnTo>
                  <a:lnTo>
                    <a:pt x="43" y="94"/>
                  </a:lnTo>
                  <a:lnTo>
                    <a:pt x="42" y="94"/>
                  </a:lnTo>
                  <a:lnTo>
                    <a:pt x="41" y="95"/>
                  </a:lnTo>
                  <a:lnTo>
                    <a:pt x="41" y="95"/>
                  </a:lnTo>
                  <a:lnTo>
                    <a:pt x="41" y="96"/>
                  </a:lnTo>
                  <a:lnTo>
                    <a:pt x="41" y="96"/>
                  </a:lnTo>
                  <a:lnTo>
                    <a:pt x="40" y="96"/>
                  </a:lnTo>
                  <a:lnTo>
                    <a:pt x="40" y="96"/>
                  </a:lnTo>
                  <a:lnTo>
                    <a:pt x="38" y="96"/>
                  </a:lnTo>
                  <a:lnTo>
                    <a:pt x="38" y="96"/>
                  </a:lnTo>
                  <a:lnTo>
                    <a:pt x="37" y="96"/>
                  </a:lnTo>
                  <a:lnTo>
                    <a:pt x="36" y="96"/>
                  </a:lnTo>
                  <a:lnTo>
                    <a:pt x="36" y="95"/>
                  </a:lnTo>
                  <a:lnTo>
                    <a:pt x="36" y="95"/>
                  </a:lnTo>
                  <a:lnTo>
                    <a:pt x="35" y="96"/>
                  </a:lnTo>
                  <a:lnTo>
                    <a:pt x="35" y="96"/>
                  </a:lnTo>
                  <a:lnTo>
                    <a:pt x="35" y="97"/>
                  </a:lnTo>
                  <a:lnTo>
                    <a:pt x="34" y="97"/>
                  </a:lnTo>
                  <a:lnTo>
                    <a:pt x="34" y="97"/>
                  </a:lnTo>
                  <a:lnTo>
                    <a:pt x="34" y="99"/>
                  </a:lnTo>
                  <a:lnTo>
                    <a:pt x="34" y="99"/>
                  </a:lnTo>
                  <a:lnTo>
                    <a:pt x="34" y="100"/>
                  </a:lnTo>
                  <a:lnTo>
                    <a:pt x="32" y="100"/>
                  </a:lnTo>
                  <a:lnTo>
                    <a:pt x="32" y="100"/>
                  </a:lnTo>
                  <a:lnTo>
                    <a:pt x="31" y="100"/>
                  </a:lnTo>
                  <a:lnTo>
                    <a:pt x="30" y="101"/>
                  </a:lnTo>
                  <a:lnTo>
                    <a:pt x="30" y="101"/>
                  </a:lnTo>
                  <a:lnTo>
                    <a:pt x="29" y="101"/>
                  </a:lnTo>
                  <a:lnTo>
                    <a:pt x="29" y="100"/>
                  </a:lnTo>
                  <a:lnTo>
                    <a:pt x="28" y="99"/>
                  </a:lnTo>
                  <a:lnTo>
                    <a:pt x="27" y="99"/>
                  </a:lnTo>
                  <a:lnTo>
                    <a:pt x="25" y="98"/>
                  </a:lnTo>
                  <a:lnTo>
                    <a:pt x="24" y="97"/>
                  </a:lnTo>
                  <a:lnTo>
                    <a:pt x="24" y="97"/>
                  </a:lnTo>
                  <a:lnTo>
                    <a:pt x="23" y="96"/>
                  </a:lnTo>
                  <a:lnTo>
                    <a:pt x="22" y="95"/>
                  </a:lnTo>
                  <a:lnTo>
                    <a:pt x="21" y="94"/>
                  </a:lnTo>
                  <a:lnTo>
                    <a:pt x="21" y="94"/>
                  </a:lnTo>
                  <a:lnTo>
                    <a:pt x="20" y="93"/>
                  </a:lnTo>
                  <a:lnTo>
                    <a:pt x="20" y="93"/>
                  </a:lnTo>
                  <a:lnTo>
                    <a:pt x="20" y="92"/>
                  </a:lnTo>
                  <a:lnTo>
                    <a:pt x="20" y="92"/>
                  </a:lnTo>
                  <a:lnTo>
                    <a:pt x="19" y="92"/>
                  </a:lnTo>
                  <a:lnTo>
                    <a:pt x="19" y="91"/>
                  </a:lnTo>
                  <a:lnTo>
                    <a:pt x="19" y="90"/>
                  </a:lnTo>
                  <a:lnTo>
                    <a:pt x="19" y="88"/>
                  </a:lnTo>
                  <a:lnTo>
                    <a:pt x="19" y="86"/>
                  </a:lnTo>
                  <a:lnTo>
                    <a:pt x="18" y="85"/>
                  </a:lnTo>
                  <a:lnTo>
                    <a:pt x="17" y="85"/>
                  </a:lnTo>
                  <a:lnTo>
                    <a:pt x="17" y="82"/>
                  </a:lnTo>
                  <a:lnTo>
                    <a:pt x="16" y="81"/>
                  </a:lnTo>
                  <a:lnTo>
                    <a:pt x="16" y="80"/>
                  </a:lnTo>
                  <a:lnTo>
                    <a:pt x="16" y="76"/>
                  </a:lnTo>
                  <a:lnTo>
                    <a:pt x="17" y="75"/>
                  </a:lnTo>
                  <a:lnTo>
                    <a:pt x="18" y="73"/>
                  </a:lnTo>
                  <a:lnTo>
                    <a:pt x="18" y="72"/>
                  </a:lnTo>
                  <a:lnTo>
                    <a:pt x="18" y="71"/>
                  </a:lnTo>
                  <a:lnTo>
                    <a:pt x="18" y="70"/>
                  </a:lnTo>
                  <a:lnTo>
                    <a:pt x="18" y="67"/>
                  </a:lnTo>
                  <a:lnTo>
                    <a:pt x="20" y="66"/>
                  </a:lnTo>
                  <a:lnTo>
                    <a:pt x="20" y="66"/>
                  </a:lnTo>
                  <a:lnTo>
                    <a:pt x="20" y="65"/>
                  </a:lnTo>
                  <a:lnTo>
                    <a:pt x="21" y="64"/>
                  </a:lnTo>
                  <a:lnTo>
                    <a:pt x="21" y="63"/>
                  </a:lnTo>
                  <a:lnTo>
                    <a:pt x="22" y="63"/>
                  </a:lnTo>
                  <a:lnTo>
                    <a:pt x="22" y="62"/>
                  </a:lnTo>
                  <a:lnTo>
                    <a:pt x="21" y="62"/>
                  </a:lnTo>
                  <a:lnTo>
                    <a:pt x="21" y="62"/>
                  </a:lnTo>
                  <a:lnTo>
                    <a:pt x="20" y="60"/>
                  </a:lnTo>
                  <a:lnTo>
                    <a:pt x="20" y="59"/>
                  </a:lnTo>
                  <a:lnTo>
                    <a:pt x="20" y="59"/>
                  </a:lnTo>
                  <a:lnTo>
                    <a:pt x="20" y="58"/>
                  </a:lnTo>
                  <a:lnTo>
                    <a:pt x="20" y="57"/>
                  </a:lnTo>
                  <a:lnTo>
                    <a:pt x="20" y="57"/>
                  </a:lnTo>
                  <a:lnTo>
                    <a:pt x="20" y="56"/>
                  </a:lnTo>
                  <a:lnTo>
                    <a:pt x="19" y="55"/>
                  </a:lnTo>
                  <a:lnTo>
                    <a:pt x="18" y="55"/>
                  </a:lnTo>
                  <a:lnTo>
                    <a:pt x="17" y="55"/>
                  </a:lnTo>
                  <a:lnTo>
                    <a:pt x="16" y="55"/>
                  </a:lnTo>
                  <a:lnTo>
                    <a:pt x="15" y="55"/>
                  </a:lnTo>
                  <a:lnTo>
                    <a:pt x="15" y="55"/>
                  </a:lnTo>
                  <a:lnTo>
                    <a:pt x="15" y="54"/>
                  </a:lnTo>
                  <a:lnTo>
                    <a:pt x="15" y="54"/>
                  </a:lnTo>
                  <a:lnTo>
                    <a:pt x="16" y="53"/>
                  </a:lnTo>
                  <a:lnTo>
                    <a:pt x="16" y="52"/>
                  </a:lnTo>
                  <a:lnTo>
                    <a:pt x="16" y="51"/>
                  </a:lnTo>
                  <a:lnTo>
                    <a:pt x="17" y="50"/>
                  </a:lnTo>
                  <a:lnTo>
                    <a:pt x="17" y="49"/>
                  </a:lnTo>
                  <a:lnTo>
                    <a:pt x="17" y="47"/>
                  </a:lnTo>
                  <a:lnTo>
                    <a:pt x="16" y="46"/>
                  </a:lnTo>
                  <a:lnTo>
                    <a:pt x="16" y="46"/>
                  </a:lnTo>
                  <a:lnTo>
                    <a:pt x="15" y="45"/>
                  </a:lnTo>
                  <a:lnTo>
                    <a:pt x="15" y="45"/>
                  </a:lnTo>
                  <a:lnTo>
                    <a:pt x="14" y="45"/>
                  </a:lnTo>
                  <a:lnTo>
                    <a:pt x="13" y="46"/>
                  </a:lnTo>
                  <a:lnTo>
                    <a:pt x="12" y="46"/>
                  </a:lnTo>
                  <a:lnTo>
                    <a:pt x="11" y="46"/>
                  </a:lnTo>
                  <a:lnTo>
                    <a:pt x="10" y="46"/>
                  </a:lnTo>
                  <a:lnTo>
                    <a:pt x="9" y="45"/>
                  </a:lnTo>
                  <a:lnTo>
                    <a:pt x="8" y="46"/>
                  </a:lnTo>
                  <a:lnTo>
                    <a:pt x="6" y="43"/>
                  </a:lnTo>
                  <a:lnTo>
                    <a:pt x="2" y="39"/>
                  </a:lnTo>
                  <a:lnTo>
                    <a:pt x="0" y="36"/>
                  </a:lnTo>
                  <a:lnTo>
                    <a:pt x="0" y="36"/>
                  </a:lnTo>
                  <a:lnTo>
                    <a:pt x="1" y="33"/>
                  </a:lnTo>
                  <a:lnTo>
                    <a:pt x="2" y="32"/>
                  </a:lnTo>
                  <a:lnTo>
                    <a:pt x="2" y="32"/>
                  </a:lnTo>
                  <a:lnTo>
                    <a:pt x="3" y="31"/>
                  </a:lnTo>
                  <a:lnTo>
                    <a:pt x="3" y="29"/>
                  </a:lnTo>
                  <a:lnTo>
                    <a:pt x="3" y="28"/>
                  </a:lnTo>
                  <a:lnTo>
                    <a:pt x="2" y="27"/>
                  </a:lnTo>
                  <a:lnTo>
                    <a:pt x="2" y="26"/>
                  </a:lnTo>
                  <a:lnTo>
                    <a:pt x="2" y="25"/>
                  </a:lnTo>
                  <a:lnTo>
                    <a:pt x="3" y="25"/>
                  </a:lnTo>
                  <a:lnTo>
                    <a:pt x="3" y="24"/>
                  </a:lnTo>
                  <a:lnTo>
                    <a:pt x="5" y="24"/>
                  </a:lnTo>
                  <a:lnTo>
                    <a:pt x="6" y="24"/>
                  </a:lnTo>
                  <a:lnTo>
                    <a:pt x="7" y="24"/>
                  </a:lnTo>
                  <a:lnTo>
                    <a:pt x="7" y="23"/>
                  </a:lnTo>
                  <a:lnTo>
                    <a:pt x="8" y="23"/>
                  </a:lnTo>
                  <a:lnTo>
                    <a:pt x="9" y="24"/>
                  </a:lnTo>
                  <a:lnTo>
                    <a:pt x="9" y="23"/>
                  </a:lnTo>
                  <a:lnTo>
                    <a:pt x="11" y="22"/>
                  </a:lnTo>
                  <a:lnTo>
                    <a:pt x="13" y="21"/>
                  </a:lnTo>
                  <a:lnTo>
                    <a:pt x="13" y="20"/>
                  </a:lnTo>
                  <a:lnTo>
                    <a:pt x="14" y="19"/>
                  </a:lnTo>
                  <a:lnTo>
                    <a:pt x="14" y="19"/>
                  </a:lnTo>
                  <a:lnTo>
                    <a:pt x="14" y="18"/>
                  </a:lnTo>
                  <a:lnTo>
                    <a:pt x="13" y="18"/>
                  </a:lnTo>
                  <a:lnTo>
                    <a:pt x="12" y="18"/>
                  </a:lnTo>
                  <a:lnTo>
                    <a:pt x="11" y="19"/>
                  </a:lnTo>
                  <a:lnTo>
                    <a:pt x="11" y="18"/>
                  </a:lnTo>
                  <a:lnTo>
                    <a:pt x="10" y="18"/>
                  </a:lnTo>
                  <a:lnTo>
                    <a:pt x="10" y="17"/>
                  </a:lnTo>
                  <a:lnTo>
                    <a:pt x="10" y="16"/>
                  </a:lnTo>
                  <a:lnTo>
                    <a:pt x="10" y="16"/>
                  </a:lnTo>
                  <a:lnTo>
                    <a:pt x="9" y="14"/>
                  </a:lnTo>
                  <a:lnTo>
                    <a:pt x="9" y="13"/>
                  </a:lnTo>
                  <a:lnTo>
                    <a:pt x="10" y="12"/>
                  </a:lnTo>
                  <a:lnTo>
                    <a:pt x="11" y="12"/>
                  </a:lnTo>
                  <a:lnTo>
                    <a:pt x="11" y="10"/>
                  </a:lnTo>
                  <a:lnTo>
                    <a:pt x="12" y="9"/>
                  </a:lnTo>
                  <a:lnTo>
                    <a:pt x="13" y="9"/>
                  </a:lnTo>
                  <a:lnTo>
                    <a:pt x="14" y="9"/>
                  </a:lnTo>
                  <a:lnTo>
                    <a:pt x="15" y="8"/>
                  </a:lnTo>
                  <a:lnTo>
                    <a:pt x="16" y="7"/>
                  </a:lnTo>
                  <a:lnTo>
                    <a:pt x="18" y="6"/>
                  </a:lnTo>
                  <a:lnTo>
                    <a:pt x="18" y="5"/>
                  </a:lnTo>
                  <a:lnTo>
                    <a:pt x="19" y="4"/>
                  </a:lnTo>
                  <a:lnTo>
                    <a:pt x="20" y="4"/>
                  </a:lnTo>
                  <a:lnTo>
                    <a:pt x="20" y="3"/>
                  </a:lnTo>
                  <a:lnTo>
                    <a:pt x="20" y="3"/>
                  </a:lnTo>
                  <a:lnTo>
                    <a:pt x="18" y="0"/>
                  </a:lnTo>
                  <a:lnTo>
                    <a:pt x="19" y="0"/>
                  </a:lnTo>
                  <a:lnTo>
                    <a:pt x="20" y="2"/>
                  </a:lnTo>
                  <a:lnTo>
                    <a:pt x="21" y="2"/>
                  </a:lnTo>
                  <a:lnTo>
                    <a:pt x="21" y="2"/>
                  </a:lnTo>
                  <a:lnTo>
                    <a:pt x="21" y="2"/>
                  </a:lnTo>
                  <a:lnTo>
                    <a:pt x="22" y="2"/>
                  </a:lnTo>
                  <a:lnTo>
                    <a:pt x="24" y="4"/>
                  </a:lnTo>
                  <a:lnTo>
                    <a:pt x="28" y="6"/>
                  </a:lnTo>
                  <a:lnTo>
                    <a:pt x="32" y="11"/>
                  </a:lnTo>
                  <a:lnTo>
                    <a:pt x="33" y="12"/>
                  </a:lnTo>
                  <a:lnTo>
                    <a:pt x="34" y="13"/>
                  </a:lnTo>
                  <a:lnTo>
                    <a:pt x="35" y="15"/>
                  </a:lnTo>
                  <a:lnTo>
                    <a:pt x="36" y="16"/>
                  </a:lnTo>
                  <a:lnTo>
                    <a:pt x="36" y="20"/>
                  </a:lnTo>
                  <a:lnTo>
                    <a:pt x="34" y="23"/>
                  </a:lnTo>
                  <a:lnTo>
                    <a:pt x="34" y="25"/>
                  </a:lnTo>
                  <a:lnTo>
                    <a:pt x="34" y="27"/>
                  </a:lnTo>
                  <a:lnTo>
                    <a:pt x="33" y="29"/>
                  </a:lnTo>
                  <a:lnTo>
                    <a:pt x="34" y="28"/>
                  </a:lnTo>
                  <a:lnTo>
                    <a:pt x="34" y="25"/>
                  </a:lnTo>
                  <a:lnTo>
                    <a:pt x="35" y="24"/>
                  </a:lnTo>
                  <a:lnTo>
                    <a:pt x="36" y="22"/>
                  </a:lnTo>
                  <a:lnTo>
                    <a:pt x="38" y="22"/>
                  </a:lnTo>
                  <a:lnTo>
                    <a:pt x="40" y="23"/>
                  </a:lnTo>
                  <a:lnTo>
                    <a:pt x="41" y="23"/>
                  </a:lnTo>
                  <a:lnTo>
                    <a:pt x="42" y="23"/>
                  </a:lnTo>
                  <a:lnTo>
                    <a:pt x="45" y="26"/>
                  </a:lnTo>
                  <a:lnTo>
                    <a:pt x="47" y="28"/>
                  </a:lnTo>
                  <a:lnTo>
                    <a:pt x="48" y="29"/>
                  </a:lnTo>
                  <a:lnTo>
                    <a:pt x="50" y="30"/>
                  </a:lnTo>
                  <a:lnTo>
                    <a:pt x="51" y="32"/>
                  </a:lnTo>
                  <a:lnTo>
                    <a:pt x="52" y="33"/>
                  </a:lnTo>
                  <a:lnTo>
                    <a:pt x="52" y="36"/>
                  </a:lnTo>
                  <a:lnTo>
                    <a:pt x="51" y="41"/>
                  </a:lnTo>
                  <a:lnTo>
                    <a:pt x="51" y="4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Freeform 1412"/>
            <p:cNvSpPr>
              <a:spLocks noEditPoints="1"/>
            </p:cNvSpPr>
            <p:nvPr/>
          </p:nvSpPr>
          <p:spPr bwMode="auto">
            <a:xfrm>
              <a:off x="4152900" y="1439863"/>
              <a:ext cx="58738" cy="38100"/>
            </a:xfrm>
            <a:custGeom>
              <a:avLst/>
              <a:gdLst>
                <a:gd name="T0" fmla="*/ 8 w 37"/>
                <a:gd name="T1" fmla="*/ 23 h 24"/>
                <a:gd name="T2" fmla="*/ 9 w 37"/>
                <a:gd name="T3" fmla="*/ 20 h 24"/>
                <a:gd name="T4" fmla="*/ 9 w 37"/>
                <a:gd name="T5" fmla="*/ 21 h 24"/>
                <a:gd name="T6" fmla="*/ 6 w 37"/>
                <a:gd name="T7" fmla="*/ 23 h 24"/>
                <a:gd name="T8" fmla="*/ 6 w 37"/>
                <a:gd name="T9" fmla="*/ 21 h 24"/>
                <a:gd name="T10" fmla="*/ 7 w 37"/>
                <a:gd name="T11" fmla="*/ 20 h 24"/>
                <a:gd name="T12" fmla="*/ 7 w 37"/>
                <a:gd name="T13" fmla="*/ 21 h 24"/>
                <a:gd name="T14" fmla="*/ 11 w 37"/>
                <a:gd name="T15" fmla="*/ 20 h 24"/>
                <a:gd name="T16" fmla="*/ 11 w 37"/>
                <a:gd name="T17" fmla="*/ 20 h 24"/>
                <a:gd name="T18" fmla="*/ 12 w 37"/>
                <a:gd name="T19" fmla="*/ 19 h 24"/>
                <a:gd name="T20" fmla="*/ 12 w 37"/>
                <a:gd name="T21" fmla="*/ 19 h 24"/>
                <a:gd name="T22" fmla="*/ 9 w 37"/>
                <a:gd name="T23" fmla="*/ 17 h 24"/>
                <a:gd name="T24" fmla="*/ 8 w 37"/>
                <a:gd name="T25" fmla="*/ 15 h 24"/>
                <a:gd name="T26" fmla="*/ 9 w 37"/>
                <a:gd name="T27" fmla="*/ 16 h 24"/>
                <a:gd name="T28" fmla="*/ 13 w 37"/>
                <a:gd name="T29" fmla="*/ 15 h 24"/>
                <a:gd name="T30" fmla="*/ 14 w 37"/>
                <a:gd name="T31" fmla="*/ 15 h 24"/>
                <a:gd name="T32" fmla="*/ 8 w 37"/>
                <a:gd name="T33" fmla="*/ 11 h 24"/>
                <a:gd name="T34" fmla="*/ 6 w 37"/>
                <a:gd name="T35" fmla="*/ 11 h 24"/>
                <a:gd name="T36" fmla="*/ 8 w 37"/>
                <a:gd name="T37" fmla="*/ 11 h 24"/>
                <a:gd name="T38" fmla="*/ 36 w 37"/>
                <a:gd name="T39" fmla="*/ 5 h 24"/>
                <a:gd name="T40" fmla="*/ 35 w 37"/>
                <a:gd name="T41" fmla="*/ 5 h 24"/>
                <a:gd name="T42" fmla="*/ 34 w 37"/>
                <a:gd name="T43" fmla="*/ 7 h 24"/>
                <a:gd name="T44" fmla="*/ 35 w 37"/>
                <a:gd name="T45" fmla="*/ 8 h 24"/>
                <a:gd name="T46" fmla="*/ 36 w 37"/>
                <a:gd name="T47" fmla="*/ 11 h 24"/>
                <a:gd name="T48" fmla="*/ 31 w 37"/>
                <a:gd name="T49" fmla="*/ 14 h 24"/>
                <a:gd name="T50" fmla="*/ 27 w 37"/>
                <a:gd name="T51" fmla="*/ 15 h 24"/>
                <a:gd name="T52" fmla="*/ 24 w 37"/>
                <a:gd name="T53" fmla="*/ 16 h 24"/>
                <a:gd name="T54" fmla="*/ 21 w 37"/>
                <a:gd name="T55" fmla="*/ 24 h 24"/>
                <a:gd name="T56" fmla="*/ 20 w 37"/>
                <a:gd name="T57" fmla="*/ 21 h 24"/>
                <a:gd name="T58" fmla="*/ 17 w 37"/>
                <a:gd name="T59" fmla="*/ 23 h 24"/>
                <a:gd name="T60" fmla="*/ 16 w 37"/>
                <a:gd name="T61" fmla="*/ 20 h 24"/>
                <a:gd name="T62" fmla="*/ 15 w 37"/>
                <a:gd name="T63" fmla="*/ 18 h 24"/>
                <a:gd name="T64" fmla="*/ 15 w 37"/>
                <a:gd name="T65" fmla="*/ 17 h 24"/>
                <a:gd name="T66" fmla="*/ 15 w 37"/>
                <a:gd name="T67" fmla="*/ 16 h 24"/>
                <a:gd name="T68" fmla="*/ 20 w 37"/>
                <a:gd name="T69" fmla="*/ 14 h 24"/>
                <a:gd name="T70" fmla="*/ 16 w 37"/>
                <a:gd name="T71" fmla="*/ 13 h 24"/>
                <a:gd name="T72" fmla="*/ 14 w 37"/>
                <a:gd name="T73" fmla="*/ 13 h 24"/>
                <a:gd name="T74" fmla="*/ 15 w 37"/>
                <a:gd name="T75" fmla="*/ 11 h 24"/>
                <a:gd name="T76" fmla="*/ 20 w 37"/>
                <a:gd name="T77" fmla="*/ 10 h 24"/>
                <a:gd name="T78" fmla="*/ 20 w 37"/>
                <a:gd name="T79" fmla="*/ 9 h 24"/>
                <a:gd name="T80" fmla="*/ 14 w 37"/>
                <a:gd name="T81" fmla="*/ 10 h 24"/>
                <a:gd name="T82" fmla="*/ 9 w 37"/>
                <a:gd name="T83" fmla="*/ 12 h 24"/>
                <a:gd name="T84" fmla="*/ 9 w 37"/>
                <a:gd name="T85" fmla="*/ 10 h 24"/>
                <a:gd name="T86" fmla="*/ 4 w 37"/>
                <a:gd name="T87" fmla="*/ 8 h 24"/>
                <a:gd name="T88" fmla="*/ 5 w 37"/>
                <a:gd name="T89" fmla="*/ 6 h 24"/>
                <a:gd name="T90" fmla="*/ 0 w 37"/>
                <a:gd name="T91" fmla="*/ 4 h 24"/>
                <a:gd name="T92" fmla="*/ 3 w 37"/>
                <a:gd name="T93" fmla="*/ 4 h 24"/>
                <a:gd name="T94" fmla="*/ 7 w 37"/>
                <a:gd name="T95" fmla="*/ 3 h 24"/>
                <a:gd name="T96" fmla="*/ 16 w 37"/>
                <a:gd name="T97" fmla="*/ 1 h 24"/>
                <a:gd name="T98" fmla="*/ 25 w 37"/>
                <a:gd name="T99" fmla="*/ 0 h 24"/>
                <a:gd name="T100" fmla="*/ 36 w 37"/>
                <a:gd name="T10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 h="24">
                  <a:moveTo>
                    <a:pt x="9" y="21"/>
                  </a:moveTo>
                  <a:lnTo>
                    <a:pt x="9" y="23"/>
                  </a:lnTo>
                  <a:lnTo>
                    <a:pt x="8" y="23"/>
                  </a:lnTo>
                  <a:lnTo>
                    <a:pt x="9" y="21"/>
                  </a:lnTo>
                  <a:lnTo>
                    <a:pt x="8" y="21"/>
                  </a:lnTo>
                  <a:lnTo>
                    <a:pt x="9" y="20"/>
                  </a:lnTo>
                  <a:lnTo>
                    <a:pt x="9" y="20"/>
                  </a:lnTo>
                  <a:lnTo>
                    <a:pt x="9" y="20"/>
                  </a:lnTo>
                  <a:lnTo>
                    <a:pt x="9" y="21"/>
                  </a:lnTo>
                  <a:lnTo>
                    <a:pt x="9" y="21"/>
                  </a:lnTo>
                  <a:close/>
                  <a:moveTo>
                    <a:pt x="7" y="23"/>
                  </a:moveTo>
                  <a:lnTo>
                    <a:pt x="6" y="23"/>
                  </a:lnTo>
                  <a:lnTo>
                    <a:pt x="5" y="21"/>
                  </a:lnTo>
                  <a:lnTo>
                    <a:pt x="5" y="21"/>
                  </a:lnTo>
                  <a:lnTo>
                    <a:pt x="6" y="21"/>
                  </a:lnTo>
                  <a:lnTo>
                    <a:pt x="6" y="21"/>
                  </a:lnTo>
                  <a:lnTo>
                    <a:pt x="6" y="20"/>
                  </a:lnTo>
                  <a:lnTo>
                    <a:pt x="7" y="20"/>
                  </a:lnTo>
                  <a:lnTo>
                    <a:pt x="7" y="20"/>
                  </a:lnTo>
                  <a:lnTo>
                    <a:pt x="7" y="20"/>
                  </a:lnTo>
                  <a:lnTo>
                    <a:pt x="7" y="21"/>
                  </a:lnTo>
                  <a:lnTo>
                    <a:pt x="7" y="21"/>
                  </a:lnTo>
                  <a:lnTo>
                    <a:pt x="7" y="23"/>
                  </a:lnTo>
                  <a:close/>
                  <a:moveTo>
                    <a:pt x="11" y="20"/>
                  </a:moveTo>
                  <a:lnTo>
                    <a:pt x="11" y="20"/>
                  </a:lnTo>
                  <a:lnTo>
                    <a:pt x="11" y="20"/>
                  </a:lnTo>
                  <a:lnTo>
                    <a:pt x="11" y="20"/>
                  </a:lnTo>
                  <a:lnTo>
                    <a:pt x="11" y="19"/>
                  </a:lnTo>
                  <a:lnTo>
                    <a:pt x="11" y="18"/>
                  </a:lnTo>
                  <a:lnTo>
                    <a:pt x="12" y="19"/>
                  </a:lnTo>
                  <a:lnTo>
                    <a:pt x="12" y="19"/>
                  </a:lnTo>
                  <a:lnTo>
                    <a:pt x="12" y="19"/>
                  </a:lnTo>
                  <a:lnTo>
                    <a:pt x="12" y="19"/>
                  </a:lnTo>
                  <a:lnTo>
                    <a:pt x="11" y="20"/>
                  </a:lnTo>
                  <a:close/>
                  <a:moveTo>
                    <a:pt x="9" y="16"/>
                  </a:moveTo>
                  <a:lnTo>
                    <a:pt x="9" y="17"/>
                  </a:lnTo>
                  <a:lnTo>
                    <a:pt x="8" y="16"/>
                  </a:lnTo>
                  <a:lnTo>
                    <a:pt x="8" y="16"/>
                  </a:lnTo>
                  <a:lnTo>
                    <a:pt x="8" y="15"/>
                  </a:lnTo>
                  <a:lnTo>
                    <a:pt x="9" y="14"/>
                  </a:lnTo>
                  <a:lnTo>
                    <a:pt x="9" y="15"/>
                  </a:lnTo>
                  <a:lnTo>
                    <a:pt x="9" y="16"/>
                  </a:lnTo>
                  <a:close/>
                  <a:moveTo>
                    <a:pt x="13" y="15"/>
                  </a:moveTo>
                  <a:lnTo>
                    <a:pt x="13" y="16"/>
                  </a:lnTo>
                  <a:lnTo>
                    <a:pt x="13" y="15"/>
                  </a:lnTo>
                  <a:lnTo>
                    <a:pt x="14" y="14"/>
                  </a:lnTo>
                  <a:lnTo>
                    <a:pt x="14" y="14"/>
                  </a:lnTo>
                  <a:lnTo>
                    <a:pt x="14" y="15"/>
                  </a:lnTo>
                  <a:lnTo>
                    <a:pt x="14" y="15"/>
                  </a:lnTo>
                  <a:lnTo>
                    <a:pt x="13" y="15"/>
                  </a:lnTo>
                  <a:close/>
                  <a:moveTo>
                    <a:pt x="8" y="11"/>
                  </a:moveTo>
                  <a:lnTo>
                    <a:pt x="8" y="12"/>
                  </a:lnTo>
                  <a:lnTo>
                    <a:pt x="7" y="12"/>
                  </a:lnTo>
                  <a:lnTo>
                    <a:pt x="6" y="11"/>
                  </a:lnTo>
                  <a:lnTo>
                    <a:pt x="6" y="11"/>
                  </a:lnTo>
                  <a:lnTo>
                    <a:pt x="8" y="11"/>
                  </a:lnTo>
                  <a:lnTo>
                    <a:pt x="8" y="11"/>
                  </a:lnTo>
                  <a:close/>
                  <a:moveTo>
                    <a:pt x="37" y="3"/>
                  </a:moveTo>
                  <a:lnTo>
                    <a:pt x="37" y="4"/>
                  </a:lnTo>
                  <a:lnTo>
                    <a:pt x="36" y="5"/>
                  </a:lnTo>
                  <a:lnTo>
                    <a:pt x="36" y="5"/>
                  </a:lnTo>
                  <a:lnTo>
                    <a:pt x="36" y="5"/>
                  </a:lnTo>
                  <a:lnTo>
                    <a:pt x="35" y="5"/>
                  </a:lnTo>
                  <a:lnTo>
                    <a:pt x="34" y="6"/>
                  </a:lnTo>
                  <a:lnTo>
                    <a:pt x="34" y="6"/>
                  </a:lnTo>
                  <a:lnTo>
                    <a:pt x="34" y="7"/>
                  </a:lnTo>
                  <a:lnTo>
                    <a:pt x="34" y="7"/>
                  </a:lnTo>
                  <a:lnTo>
                    <a:pt x="35" y="8"/>
                  </a:lnTo>
                  <a:lnTo>
                    <a:pt x="35" y="8"/>
                  </a:lnTo>
                  <a:lnTo>
                    <a:pt x="36" y="9"/>
                  </a:lnTo>
                  <a:lnTo>
                    <a:pt x="36" y="10"/>
                  </a:lnTo>
                  <a:lnTo>
                    <a:pt x="36" y="11"/>
                  </a:lnTo>
                  <a:lnTo>
                    <a:pt x="36" y="13"/>
                  </a:lnTo>
                  <a:lnTo>
                    <a:pt x="33" y="14"/>
                  </a:lnTo>
                  <a:lnTo>
                    <a:pt x="31" y="14"/>
                  </a:lnTo>
                  <a:lnTo>
                    <a:pt x="30" y="14"/>
                  </a:lnTo>
                  <a:lnTo>
                    <a:pt x="29" y="14"/>
                  </a:lnTo>
                  <a:lnTo>
                    <a:pt x="27" y="15"/>
                  </a:lnTo>
                  <a:lnTo>
                    <a:pt x="26" y="16"/>
                  </a:lnTo>
                  <a:lnTo>
                    <a:pt x="25" y="16"/>
                  </a:lnTo>
                  <a:lnTo>
                    <a:pt x="24" y="16"/>
                  </a:lnTo>
                  <a:lnTo>
                    <a:pt x="24" y="17"/>
                  </a:lnTo>
                  <a:lnTo>
                    <a:pt x="22" y="23"/>
                  </a:lnTo>
                  <a:lnTo>
                    <a:pt x="21" y="24"/>
                  </a:lnTo>
                  <a:lnTo>
                    <a:pt x="20" y="24"/>
                  </a:lnTo>
                  <a:lnTo>
                    <a:pt x="20" y="23"/>
                  </a:lnTo>
                  <a:lnTo>
                    <a:pt x="20" y="21"/>
                  </a:lnTo>
                  <a:lnTo>
                    <a:pt x="20" y="21"/>
                  </a:lnTo>
                  <a:lnTo>
                    <a:pt x="19" y="23"/>
                  </a:lnTo>
                  <a:lnTo>
                    <a:pt x="17" y="23"/>
                  </a:lnTo>
                  <a:lnTo>
                    <a:pt x="17" y="20"/>
                  </a:lnTo>
                  <a:lnTo>
                    <a:pt x="17" y="20"/>
                  </a:lnTo>
                  <a:lnTo>
                    <a:pt x="16" y="20"/>
                  </a:lnTo>
                  <a:lnTo>
                    <a:pt x="15" y="20"/>
                  </a:lnTo>
                  <a:lnTo>
                    <a:pt x="15" y="19"/>
                  </a:lnTo>
                  <a:lnTo>
                    <a:pt x="15" y="18"/>
                  </a:lnTo>
                  <a:lnTo>
                    <a:pt x="16" y="17"/>
                  </a:lnTo>
                  <a:lnTo>
                    <a:pt x="16" y="17"/>
                  </a:lnTo>
                  <a:lnTo>
                    <a:pt x="15" y="17"/>
                  </a:lnTo>
                  <a:lnTo>
                    <a:pt x="15" y="17"/>
                  </a:lnTo>
                  <a:lnTo>
                    <a:pt x="14" y="17"/>
                  </a:lnTo>
                  <a:lnTo>
                    <a:pt x="15" y="16"/>
                  </a:lnTo>
                  <a:lnTo>
                    <a:pt x="17" y="15"/>
                  </a:lnTo>
                  <a:lnTo>
                    <a:pt x="19" y="15"/>
                  </a:lnTo>
                  <a:lnTo>
                    <a:pt x="20" y="14"/>
                  </a:lnTo>
                  <a:lnTo>
                    <a:pt x="20" y="14"/>
                  </a:lnTo>
                  <a:lnTo>
                    <a:pt x="17" y="13"/>
                  </a:lnTo>
                  <a:lnTo>
                    <a:pt x="16" y="13"/>
                  </a:lnTo>
                  <a:lnTo>
                    <a:pt x="16" y="14"/>
                  </a:lnTo>
                  <a:lnTo>
                    <a:pt x="15" y="14"/>
                  </a:lnTo>
                  <a:lnTo>
                    <a:pt x="14" y="13"/>
                  </a:lnTo>
                  <a:lnTo>
                    <a:pt x="14" y="12"/>
                  </a:lnTo>
                  <a:lnTo>
                    <a:pt x="14" y="11"/>
                  </a:lnTo>
                  <a:lnTo>
                    <a:pt x="15" y="11"/>
                  </a:lnTo>
                  <a:lnTo>
                    <a:pt x="17" y="11"/>
                  </a:lnTo>
                  <a:lnTo>
                    <a:pt x="19" y="10"/>
                  </a:lnTo>
                  <a:lnTo>
                    <a:pt x="20" y="10"/>
                  </a:lnTo>
                  <a:lnTo>
                    <a:pt x="20" y="10"/>
                  </a:lnTo>
                  <a:lnTo>
                    <a:pt x="20" y="9"/>
                  </a:lnTo>
                  <a:lnTo>
                    <a:pt x="20" y="9"/>
                  </a:lnTo>
                  <a:lnTo>
                    <a:pt x="19" y="10"/>
                  </a:lnTo>
                  <a:lnTo>
                    <a:pt x="15" y="10"/>
                  </a:lnTo>
                  <a:lnTo>
                    <a:pt x="14" y="10"/>
                  </a:lnTo>
                  <a:lnTo>
                    <a:pt x="12" y="11"/>
                  </a:lnTo>
                  <a:lnTo>
                    <a:pt x="10" y="12"/>
                  </a:lnTo>
                  <a:lnTo>
                    <a:pt x="9" y="12"/>
                  </a:lnTo>
                  <a:lnTo>
                    <a:pt x="9" y="10"/>
                  </a:lnTo>
                  <a:lnTo>
                    <a:pt x="9" y="10"/>
                  </a:lnTo>
                  <a:lnTo>
                    <a:pt x="9" y="10"/>
                  </a:lnTo>
                  <a:lnTo>
                    <a:pt x="7" y="10"/>
                  </a:lnTo>
                  <a:lnTo>
                    <a:pt x="5" y="9"/>
                  </a:lnTo>
                  <a:lnTo>
                    <a:pt x="4" y="8"/>
                  </a:lnTo>
                  <a:lnTo>
                    <a:pt x="4" y="7"/>
                  </a:lnTo>
                  <a:lnTo>
                    <a:pt x="5" y="6"/>
                  </a:lnTo>
                  <a:lnTo>
                    <a:pt x="5" y="6"/>
                  </a:lnTo>
                  <a:lnTo>
                    <a:pt x="5" y="6"/>
                  </a:lnTo>
                  <a:lnTo>
                    <a:pt x="3" y="6"/>
                  </a:lnTo>
                  <a:lnTo>
                    <a:pt x="0" y="4"/>
                  </a:lnTo>
                  <a:lnTo>
                    <a:pt x="0" y="4"/>
                  </a:lnTo>
                  <a:lnTo>
                    <a:pt x="2" y="4"/>
                  </a:lnTo>
                  <a:lnTo>
                    <a:pt x="3" y="4"/>
                  </a:lnTo>
                  <a:lnTo>
                    <a:pt x="4" y="4"/>
                  </a:lnTo>
                  <a:lnTo>
                    <a:pt x="5" y="3"/>
                  </a:lnTo>
                  <a:lnTo>
                    <a:pt x="7" y="3"/>
                  </a:lnTo>
                  <a:lnTo>
                    <a:pt x="10" y="3"/>
                  </a:lnTo>
                  <a:lnTo>
                    <a:pt x="13" y="2"/>
                  </a:lnTo>
                  <a:lnTo>
                    <a:pt x="16" y="1"/>
                  </a:lnTo>
                  <a:lnTo>
                    <a:pt x="19" y="0"/>
                  </a:lnTo>
                  <a:lnTo>
                    <a:pt x="22" y="0"/>
                  </a:lnTo>
                  <a:lnTo>
                    <a:pt x="25" y="0"/>
                  </a:lnTo>
                  <a:lnTo>
                    <a:pt x="29" y="0"/>
                  </a:lnTo>
                  <a:lnTo>
                    <a:pt x="32" y="0"/>
                  </a:lnTo>
                  <a:lnTo>
                    <a:pt x="36" y="0"/>
                  </a:lnTo>
                  <a:lnTo>
                    <a:pt x="36" y="1"/>
                  </a:lnTo>
                  <a:lnTo>
                    <a:pt x="37"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6" name="Freeform 1413"/>
            <p:cNvSpPr>
              <a:spLocks/>
            </p:cNvSpPr>
            <p:nvPr/>
          </p:nvSpPr>
          <p:spPr bwMode="auto">
            <a:xfrm>
              <a:off x="4184650" y="1439863"/>
              <a:ext cx="141288" cy="120650"/>
            </a:xfrm>
            <a:custGeom>
              <a:avLst/>
              <a:gdLst>
                <a:gd name="T0" fmla="*/ 44 w 89"/>
                <a:gd name="T1" fmla="*/ 7 h 76"/>
                <a:gd name="T2" fmla="*/ 49 w 89"/>
                <a:gd name="T3" fmla="*/ 7 h 76"/>
                <a:gd name="T4" fmla="*/ 52 w 89"/>
                <a:gd name="T5" fmla="*/ 10 h 76"/>
                <a:gd name="T6" fmla="*/ 56 w 89"/>
                <a:gd name="T7" fmla="*/ 7 h 76"/>
                <a:gd name="T8" fmla="*/ 63 w 89"/>
                <a:gd name="T9" fmla="*/ 8 h 76"/>
                <a:gd name="T10" fmla="*/ 69 w 89"/>
                <a:gd name="T11" fmla="*/ 6 h 76"/>
                <a:gd name="T12" fmla="*/ 69 w 89"/>
                <a:gd name="T13" fmla="*/ 3 h 76"/>
                <a:gd name="T14" fmla="*/ 74 w 89"/>
                <a:gd name="T15" fmla="*/ 4 h 76"/>
                <a:gd name="T16" fmla="*/ 77 w 89"/>
                <a:gd name="T17" fmla="*/ 14 h 76"/>
                <a:gd name="T18" fmla="*/ 80 w 89"/>
                <a:gd name="T19" fmla="*/ 17 h 76"/>
                <a:gd name="T20" fmla="*/ 80 w 89"/>
                <a:gd name="T21" fmla="*/ 19 h 76"/>
                <a:gd name="T22" fmla="*/ 79 w 89"/>
                <a:gd name="T23" fmla="*/ 24 h 76"/>
                <a:gd name="T24" fmla="*/ 82 w 89"/>
                <a:gd name="T25" fmla="*/ 26 h 76"/>
                <a:gd name="T26" fmla="*/ 86 w 89"/>
                <a:gd name="T27" fmla="*/ 33 h 76"/>
                <a:gd name="T28" fmla="*/ 84 w 89"/>
                <a:gd name="T29" fmla="*/ 37 h 76"/>
                <a:gd name="T30" fmla="*/ 86 w 89"/>
                <a:gd name="T31" fmla="*/ 45 h 76"/>
                <a:gd name="T32" fmla="*/ 88 w 89"/>
                <a:gd name="T33" fmla="*/ 49 h 76"/>
                <a:gd name="T34" fmla="*/ 89 w 89"/>
                <a:gd name="T35" fmla="*/ 55 h 76"/>
                <a:gd name="T36" fmla="*/ 88 w 89"/>
                <a:gd name="T37" fmla="*/ 59 h 76"/>
                <a:gd name="T38" fmla="*/ 83 w 89"/>
                <a:gd name="T39" fmla="*/ 59 h 76"/>
                <a:gd name="T40" fmla="*/ 85 w 89"/>
                <a:gd name="T41" fmla="*/ 63 h 76"/>
                <a:gd name="T42" fmla="*/ 84 w 89"/>
                <a:gd name="T43" fmla="*/ 67 h 76"/>
                <a:gd name="T44" fmla="*/ 80 w 89"/>
                <a:gd name="T45" fmla="*/ 71 h 76"/>
                <a:gd name="T46" fmla="*/ 77 w 89"/>
                <a:gd name="T47" fmla="*/ 70 h 76"/>
                <a:gd name="T48" fmla="*/ 75 w 89"/>
                <a:gd name="T49" fmla="*/ 74 h 76"/>
                <a:gd name="T50" fmla="*/ 72 w 89"/>
                <a:gd name="T51" fmla="*/ 76 h 76"/>
                <a:gd name="T52" fmla="*/ 69 w 89"/>
                <a:gd name="T53" fmla="*/ 73 h 76"/>
                <a:gd name="T54" fmla="*/ 69 w 89"/>
                <a:gd name="T55" fmla="*/ 70 h 76"/>
                <a:gd name="T56" fmla="*/ 67 w 89"/>
                <a:gd name="T57" fmla="*/ 65 h 76"/>
                <a:gd name="T58" fmla="*/ 67 w 89"/>
                <a:gd name="T59" fmla="*/ 60 h 76"/>
                <a:gd name="T60" fmla="*/ 64 w 89"/>
                <a:gd name="T61" fmla="*/ 58 h 76"/>
                <a:gd name="T62" fmla="*/ 60 w 89"/>
                <a:gd name="T63" fmla="*/ 59 h 76"/>
                <a:gd name="T64" fmla="*/ 57 w 89"/>
                <a:gd name="T65" fmla="*/ 58 h 76"/>
                <a:gd name="T66" fmla="*/ 53 w 89"/>
                <a:gd name="T67" fmla="*/ 61 h 76"/>
                <a:gd name="T68" fmla="*/ 55 w 89"/>
                <a:gd name="T69" fmla="*/ 55 h 76"/>
                <a:gd name="T70" fmla="*/ 52 w 89"/>
                <a:gd name="T71" fmla="*/ 49 h 76"/>
                <a:gd name="T72" fmla="*/ 52 w 89"/>
                <a:gd name="T73" fmla="*/ 45 h 76"/>
                <a:gd name="T74" fmla="*/ 47 w 89"/>
                <a:gd name="T75" fmla="*/ 37 h 76"/>
                <a:gd name="T76" fmla="*/ 36 w 89"/>
                <a:gd name="T77" fmla="*/ 39 h 76"/>
                <a:gd name="T78" fmla="*/ 29 w 89"/>
                <a:gd name="T79" fmla="*/ 41 h 76"/>
                <a:gd name="T80" fmla="*/ 26 w 89"/>
                <a:gd name="T81" fmla="*/ 46 h 76"/>
                <a:gd name="T82" fmla="*/ 22 w 89"/>
                <a:gd name="T83" fmla="*/ 50 h 76"/>
                <a:gd name="T84" fmla="*/ 20 w 89"/>
                <a:gd name="T85" fmla="*/ 46 h 76"/>
                <a:gd name="T86" fmla="*/ 17 w 89"/>
                <a:gd name="T87" fmla="*/ 40 h 76"/>
                <a:gd name="T88" fmla="*/ 13 w 89"/>
                <a:gd name="T89" fmla="*/ 37 h 76"/>
                <a:gd name="T90" fmla="*/ 8 w 89"/>
                <a:gd name="T91" fmla="*/ 34 h 76"/>
                <a:gd name="T92" fmla="*/ 4 w 89"/>
                <a:gd name="T93" fmla="*/ 27 h 76"/>
                <a:gd name="T94" fmla="*/ 1 w 89"/>
                <a:gd name="T95" fmla="*/ 26 h 76"/>
                <a:gd name="T96" fmla="*/ 4 w 89"/>
                <a:gd name="T97" fmla="*/ 17 h 76"/>
                <a:gd name="T98" fmla="*/ 10 w 89"/>
                <a:gd name="T99" fmla="*/ 14 h 76"/>
                <a:gd name="T100" fmla="*/ 16 w 89"/>
                <a:gd name="T101" fmla="*/ 9 h 76"/>
                <a:gd name="T102" fmla="*/ 14 w 89"/>
                <a:gd name="T103" fmla="*/ 6 h 76"/>
                <a:gd name="T104" fmla="*/ 17 w 89"/>
                <a:gd name="T105" fmla="*/ 3 h 76"/>
                <a:gd name="T106" fmla="*/ 23 w 89"/>
                <a:gd name="T107" fmla="*/ 0 h 76"/>
                <a:gd name="T108" fmla="*/ 25 w 89"/>
                <a:gd name="T109" fmla="*/ 3 h 76"/>
                <a:gd name="T110" fmla="*/ 28 w 89"/>
                <a:gd name="T111" fmla="*/ 3 h 76"/>
                <a:gd name="T112" fmla="*/ 36 w 89"/>
                <a:gd name="T113" fmla="*/ 4 h 76"/>
                <a:gd name="T114" fmla="*/ 45 w 89"/>
                <a:gd name="T115" fmla="*/ 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 h="76">
                  <a:moveTo>
                    <a:pt x="45" y="4"/>
                  </a:moveTo>
                  <a:lnTo>
                    <a:pt x="44" y="4"/>
                  </a:lnTo>
                  <a:lnTo>
                    <a:pt x="44" y="5"/>
                  </a:lnTo>
                  <a:lnTo>
                    <a:pt x="44" y="6"/>
                  </a:lnTo>
                  <a:lnTo>
                    <a:pt x="43" y="6"/>
                  </a:lnTo>
                  <a:lnTo>
                    <a:pt x="44" y="7"/>
                  </a:lnTo>
                  <a:lnTo>
                    <a:pt x="44" y="8"/>
                  </a:lnTo>
                  <a:lnTo>
                    <a:pt x="46" y="9"/>
                  </a:lnTo>
                  <a:lnTo>
                    <a:pt x="46" y="9"/>
                  </a:lnTo>
                  <a:lnTo>
                    <a:pt x="47" y="9"/>
                  </a:lnTo>
                  <a:lnTo>
                    <a:pt x="48" y="8"/>
                  </a:lnTo>
                  <a:lnTo>
                    <a:pt x="49" y="7"/>
                  </a:lnTo>
                  <a:lnTo>
                    <a:pt x="49" y="6"/>
                  </a:lnTo>
                  <a:lnTo>
                    <a:pt x="50" y="6"/>
                  </a:lnTo>
                  <a:lnTo>
                    <a:pt x="51" y="7"/>
                  </a:lnTo>
                  <a:lnTo>
                    <a:pt x="52" y="9"/>
                  </a:lnTo>
                  <a:lnTo>
                    <a:pt x="52" y="10"/>
                  </a:lnTo>
                  <a:lnTo>
                    <a:pt x="52" y="10"/>
                  </a:lnTo>
                  <a:lnTo>
                    <a:pt x="53" y="10"/>
                  </a:lnTo>
                  <a:lnTo>
                    <a:pt x="53" y="10"/>
                  </a:lnTo>
                  <a:lnTo>
                    <a:pt x="54" y="10"/>
                  </a:lnTo>
                  <a:lnTo>
                    <a:pt x="54" y="10"/>
                  </a:lnTo>
                  <a:lnTo>
                    <a:pt x="54" y="9"/>
                  </a:lnTo>
                  <a:lnTo>
                    <a:pt x="56" y="7"/>
                  </a:lnTo>
                  <a:lnTo>
                    <a:pt x="57" y="7"/>
                  </a:lnTo>
                  <a:lnTo>
                    <a:pt x="57" y="6"/>
                  </a:lnTo>
                  <a:lnTo>
                    <a:pt x="58" y="6"/>
                  </a:lnTo>
                  <a:lnTo>
                    <a:pt x="59" y="7"/>
                  </a:lnTo>
                  <a:lnTo>
                    <a:pt x="61" y="7"/>
                  </a:lnTo>
                  <a:lnTo>
                    <a:pt x="63" y="8"/>
                  </a:lnTo>
                  <a:lnTo>
                    <a:pt x="64" y="9"/>
                  </a:lnTo>
                  <a:lnTo>
                    <a:pt x="65" y="8"/>
                  </a:lnTo>
                  <a:lnTo>
                    <a:pt x="65" y="7"/>
                  </a:lnTo>
                  <a:lnTo>
                    <a:pt x="66" y="7"/>
                  </a:lnTo>
                  <a:lnTo>
                    <a:pt x="67" y="6"/>
                  </a:lnTo>
                  <a:lnTo>
                    <a:pt x="69" y="6"/>
                  </a:lnTo>
                  <a:lnTo>
                    <a:pt x="70" y="6"/>
                  </a:lnTo>
                  <a:lnTo>
                    <a:pt x="70" y="5"/>
                  </a:lnTo>
                  <a:lnTo>
                    <a:pt x="70" y="5"/>
                  </a:lnTo>
                  <a:lnTo>
                    <a:pt x="70" y="4"/>
                  </a:lnTo>
                  <a:lnTo>
                    <a:pt x="69" y="3"/>
                  </a:lnTo>
                  <a:lnTo>
                    <a:pt x="69" y="3"/>
                  </a:lnTo>
                  <a:lnTo>
                    <a:pt x="70" y="3"/>
                  </a:lnTo>
                  <a:lnTo>
                    <a:pt x="71" y="2"/>
                  </a:lnTo>
                  <a:lnTo>
                    <a:pt x="72" y="2"/>
                  </a:lnTo>
                  <a:lnTo>
                    <a:pt x="73" y="3"/>
                  </a:lnTo>
                  <a:lnTo>
                    <a:pt x="74" y="4"/>
                  </a:lnTo>
                  <a:lnTo>
                    <a:pt x="74" y="4"/>
                  </a:lnTo>
                  <a:lnTo>
                    <a:pt x="75" y="6"/>
                  </a:lnTo>
                  <a:lnTo>
                    <a:pt x="75" y="8"/>
                  </a:lnTo>
                  <a:lnTo>
                    <a:pt x="76" y="10"/>
                  </a:lnTo>
                  <a:lnTo>
                    <a:pt x="76" y="12"/>
                  </a:lnTo>
                  <a:lnTo>
                    <a:pt x="76" y="13"/>
                  </a:lnTo>
                  <a:lnTo>
                    <a:pt x="77" y="14"/>
                  </a:lnTo>
                  <a:lnTo>
                    <a:pt x="77" y="14"/>
                  </a:lnTo>
                  <a:lnTo>
                    <a:pt x="77" y="14"/>
                  </a:lnTo>
                  <a:lnTo>
                    <a:pt x="78" y="16"/>
                  </a:lnTo>
                  <a:lnTo>
                    <a:pt x="78" y="16"/>
                  </a:lnTo>
                  <a:lnTo>
                    <a:pt x="79" y="16"/>
                  </a:lnTo>
                  <a:lnTo>
                    <a:pt x="80" y="17"/>
                  </a:lnTo>
                  <a:lnTo>
                    <a:pt x="81" y="17"/>
                  </a:lnTo>
                  <a:lnTo>
                    <a:pt x="81" y="18"/>
                  </a:lnTo>
                  <a:lnTo>
                    <a:pt x="81" y="18"/>
                  </a:lnTo>
                  <a:lnTo>
                    <a:pt x="81" y="18"/>
                  </a:lnTo>
                  <a:lnTo>
                    <a:pt x="80" y="19"/>
                  </a:lnTo>
                  <a:lnTo>
                    <a:pt x="80" y="19"/>
                  </a:lnTo>
                  <a:lnTo>
                    <a:pt x="79" y="20"/>
                  </a:lnTo>
                  <a:lnTo>
                    <a:pt x="78" y="23"/>
                  </a:lnTo>
                  <a:lnTo>
                    <a:pt x="78" y="23"/>
                  </a:lnTo>
                  <a:lnTo>
                    <a:pt x="78" y="24"/>
                  </a:lnTo>
                  <a:lnTo>
                    <a:pt x="79" y="24"/>
                  </a:lnTo>
                  <a:lnTo>
                    <a:pt x="79" y="24"/>
                  </a:lnTo>
                  <a:lnTo>
                    <a:pt x="80" y="23"/>
                  </a:lnTo>
                  <a:lnTo>
                    <a:pt x="81" y="23"/>
                  </a:lnTo>
                  <a:lnTo>
                    <a:pt x="82" y="24"/>
                  </a:lnTo>
                  <a:lnTo>
                    <a:pt x="82" y="24"/>
                  </a:lnTo>
                  <a:lnTo>
                    <a:pt x="82" y="25"/>
                  </a:lnTo>
                  <a:lnTo>
                    <a:pt x="82" y="26"/>
                  </a:lnTo>
                  <a:lnTo>
                    <a:pt x="82" y="27"/>
                  </a:lnTo>
                  <a:lnTo>
                    <a:pt x="82" y="29"/>
                  </a:lnTo>
                  <a:lnTo>
                    <a:pt x="83" y="30"/>
                  </a:lnTo>
                  <a:lnTo>
                    <a:pt x="83" y="31"/>
                  </a:lnTo>
                  <a:lnTo>
                    <a:pt x="86" y="33"/>
                  </a:lnTo>
                  <a:lnTo>
                    <a:pt x="86" y="33"/>
                  </a:lnTo>
                  <a:lnTo>
                    <a:pt x="86" y="34"/>
                  </a:lnTo>
                  <a:lnTo>
                    <a:pt x="86" y="35"/>
                  </a:lnTo>
                  <a:lnTo>
                    <a:pt x="86" y="35"/>
                  </a:lnTo>
                  <a:lnTo>
                    <a:pt x="85" y="36"/>
                  </a:lnTo>
                  <a:lnTo>
                    <a:pt x="84" y="37"/>
                  </a:lnTo>
                  <a:lnTo>
                    <a:pt x="84" y="37"/>
                  </a:lnTo>
                  <a:lnTo>
                    <a:pt x="84" y="39"/>
                  </a:lnTo>
                  <a:lnTo>
                    <a:pt x="84" y="41"/>
                  </a:lnTo>
                  <a:lnTo>
                    <a:pt x="84" y="44"/>
                  </a:lnTo>
                  <a:lnTo>
                    <a:pt x="85" y="45"/>
                  </a:lnTo>
                  <a:lnTo>
                    <a:pt x="85" y="45"/>
                  </a:lnTo>
                  <a:lnTo>
                    <a:pt x="86" y="45"/>
                  </a:lnTo>
                  <a:lnTo>
                    <a:pt x="87" y="45"/>
                  </a:lnTo>
                  <a:lnTo>
                    <a:pt x="87" y="46"/>
                  </a:lnTo>
                  <a:lnTo>
                    <a:pt x="87" y="48"/>
                  </a:lnTo>
                  <a:lnTo>
                    <a:pt x="88" y="48"/>
                  </a:lnTo>
                  <a:lnTo>
                    <a:pt x="88" y="49"/>
                  </a:lnTo>
                  <a:lnTo>
                    <a:pt x="88" y="49"/>
                  </a:lnTo>
                  <a:lnTo>
                    <a:pt x="87" y="50"/>
                  </a:lnTo>
                  <a:lnTo>
                    <a:pt x="86" y="51"/>
                  </a:lnTo>
                  <a:lnTo>
                    <a:pt x="86" y="52"/>
                  </a:lnTo>
                  <a:lnTo>
                    <a:pt x="86" y="53"/>
                  </a:lnTo>
                  <a:lnTo>
                    <a:pt x="88" y="54"/>
                  </a:lnTo>
                  <a:lnTo>
                    <a:pt x="89" y="55"/>
                  </a:lnTo>
                  <a:lnTo>
                    <a:pt x="89" y="56"/>
                  </a:lnTo>
                  <a:lnTo>
                    <a:pt x="89" y="59"/>
                  </a:lnTo>
                  <a:lnTo>
                    <a:pt x="89" y="60"/>
                  </a:lnTo>
                  <a:lnTo>
                    <a:pt x="89" y="60"/>
                  </a:lnTo>
                  <a:lnTo>
                    <a:pt x="88" y="59"/>
                  </a:lnTo>
                  <a:lnTo>
                    <a:pt x="88" y="59"/>
                  </a:lnTo>
                  <a:lnTo>
                    <a:pt x="87" y="59"/>
                  </a:lnTo>
                  <a:lnTo>
                    <a:pt x="86" y="58"/>
                  </a:lnTo>
                  <a:lnTo>
                    <a:pt x="85" y="58"/>
                  </a:lnTo>
                  <a:lnTo>
                    <a:pt x="84" y="58"/>
                  </a:lnTo>
                  <a:lnTo>
                    <a:pt x="83" y="58"/>
                  </a:lnTo>
                  <a:lnTo>
                    <a:pt x="83" y="59"/>
                  </a:lnTo>
                  <a:lnTo>
                    <a:pt x="83" y="59"/>
                  </a:lnTo>
                  <a:lnTo>
                    <a:pt x="83" y="62"/>
                  </a:lnTo>
                  <a:lnTo>
                    <a:pt x="83" y="62"/>
                  </a:lnTo>
                  <a:lnTo>
                    <a:pt x="84" y="62"/>
                  </a:lnTo>
                  <a:lnTo>
                    <a:pt x="84" y="63"/>
                  </a:lnTo>
                  <a:lnTo>
                    <a:pt x="85" y="63"/>
                  </a:lnTo>
                  <a:lnTo>
                    <a:pt x="85" y="63"/>
                  </a:lnTo>
                  <a:lnTo>
                    <a:pt x="85" y="64"/>
                  </a:lnTo>
                  <a:lnTo>
                    <a:pt x="85" y="65"/>
                  </a:lnTo>
                  <a:lnTo>
                    <a:pt x="85" y="65"/>
                  </a:lnTo>
                  <a:lnTo>
                    <a:pt x="84" y="67"/>
                  </a:lnTo>
                  <a:lnTo>
                    <a:pt x="84" y="67"/>
                  </a:lnTo>
                  <a:lnTo>
                    <a:pt x="84" y="68"/>
                  </a:lnTo>
                  <a:lnTo>
                    <a:pt x="83" y="70"/>
                  </a:lnTo>
                  <a:lnTo>
                    <a:pt x="83" y="71"/>
                  </a:lnTo>
                  <a:lnTo>
                    <a:pt x="81" y="70"/>
                  </a:lnTo>
                  <a:lnTo>
                    <a:pt x="80" y="70"/>
                  </a:lnTo>
                  <a:lnTo>
                    <a:pt x="80" y="71"/>
                  </a:lnTo>
                  <a:lnTo>
                    <a:pt x="79" y="71"/>
                  </a:lnTo>
                  <a:lnTo>
                    <a:pt x="79" y="70"/>
                  </a:lnTo>
                  <a:lnTo>
                    <a:pt x="79" y="69"/>
                  </a:lnTo>
                  <a:lnTo>
                    <a:pt x="78" y="69"/>
                  </a:lnTo>
                  <a:lnTo>
                    <a:pt x="78" y="69"/>
                  </a:lnTo>
                  <a:lnTo>
                    <a:pt x="77" y="70"/>
                  </a:lnTo>
                  <a:lnTo>
                    <a:pt x="77" y="70"/>
                  </a:lnTo>
                  <a:lnTo>
                    <a:pt x="77" y="71"/>
                  </a:lnTo>
                  <a:lnTo>
                    <a:pt x="77" y="72"/>
                  </a:lnTo>
                  <a:lnTo>
                    <a:pt x="76" y="72"/>
                  </a:lnTo>
                  <a:lnTo>
                    <a:pt x="76" y="73"/>
                  </a:lnTo>
                  <a:lnTo>
                    <a:pt x="75" y="74"/>
                  </a:lnTo>
                  <a:lnTo>
                    <a:pt x="75" y="75"/>
                  </a:lnTo>
                  <a:lnTo>
                    <a:pt x="74" y="75"/>
                  </a:lnTo>
                  <a:lnTo>
                    <a:pt x="74" y="75"/>
                  </a:lnTo>
                  <a:lnTo>
                    <a:pt x="74" y="75"/>
                  </a:lnTo>
                  <a:lnTo>
                    <a:pt x="73" y="75"/>
                  </a:lnTo>
                  <a:lnTo>
                    <a:pt x="72" y="76"/>
                  </a:lnTo>
                  <a:lnTo>
                    <a:pt x="72" y="75"/>
                  </a:lnTo>
                  <a:lnTo>
                    <a:pt x="72" y="75"/>
                  </a:lnTo>
                  <a:lnTo>
                    <a:pt x="71" y="74"/>
                  </a:lnTo>
                  <a:lnTo>
                    <a:pt x="70" y="73"/>
                  </a:lnTo>
                  <a:lnTo>
                    <a:pt x="69" y="73"/>
                  </a:lnTo>
                  <a:lnTo>
                    <a:pt x="69" y="73"/>
                  </a:lnTo>
                  <a:lnTo>
                    <a:pt x="67" y="73"/>
                  </a:lnTo>
                  <a:lnTo>
                    <a:pt x="67" y="73"/>
                  </a:lnTo>
                  <a:lnTo>
                    <a:pt x="67" y="72"/>
                  </a:lnTo>
                  <a:lnTo>
                    <a:pt x="69" y="72"/>
                  </a:lnTo>
                  <a:lnTo>
                    <a:pt x="69" y="71"/>
                  </a:lnTo>
                  <a:lnTo>
                    <a:pt x="69" y="70"/>
                  </a:lnTo>
                  <a:lnTo>
                    <a:pt x="69" y="69"/>
                  </a:lnTo>
                  <a:lnTo>
                    <a:pt x="69" y="68"/>
                  </a:lnTo>
                  <a:lnTo>
                    <a:pt x="67" y="67"/>
                  </a:lnTo>
                  <a:lnTo>
                    <a:pt x="67" y="66"/>
                  </a:lnTo>
                  <a:lnTo>
                    <a:pt x="67" y="65"/>
                  </a:lnTo>
                  <a:lnTo>
                    <a:pt x="67" y="65"/>
                  </a:lnTo>
                  <a:lnTo>
                    <a:pt x="67" y="64"/>
                  </a:lnTo>
                  <a:lnTo>
                    <a:pt x="67" y="64"/>
                  </a:lnTo>
                  <a:lnTo>
                    <a:pt x="67" y="63"/>
                  </a:lnTo>
                  <a:lnTo>
                    <a:pt x="67" y="63"/>
                  </a:lnTo>
                  <a:lnTo>
                    <a:pt x="67" y="61"/>
                  </a:lnTo>
                  <a:lnTo>
                    <a:pt x="67" y="60"/>
                  </a:lnTo>
                  <a:lnTo>
                    <a:pt x="66" y="60"/>
                  </a:lnTo>
                  <a:lnTo>
                    <a:pt x="65" y="60"/>
                  </a:lnTo>
                  <a:lnTo>
                    <a:pt x="65" y="59"/>
                  </a:lnTo>
                  <a:lnTo>
                    <a:pt x="65" y="59"/>
                  </a:lnTo>
                  <a:lnTo>
                    <a:pt x="65" y="58"/>
                  </a:lnTo>
                  <a:lnTo>
                    <a:pt x="64" y="58"/>
                  </a:lnTo>
                  <a:lnTo>
                    <a:pt x="64" y="59"/>
                  </a:lnTo>
                  <a:lnTo>
                    <a:pt x="64" y="59"/>
                  </a:lnTo>
                  <a:lnTo>
                    <a:pt x="64" y="58"/>
                  </a:lnTo>
                  <a:lnTo>
                    <a:pt x="63" y="58"/>
                  </a:lnTo>
                  <a:lnTo>
                    <a:pt x="63" y="58"/>
                  </a:lnTo>
                  <a:lnTo>
                    <a:pt x="60" y="59"/>
                  </a:lnTo>
                  <a:lnTo>
                    <a:pt x="60" y="59"/>
                  </a:lnTo>
                  <a:lnTo>
                    <a:pt x="60" y="58"/>
                  </a:lnTo>
                  <a:lnTo>
                    <a:pt x="59" y="58"/>
                  </a:lnTo>
                  <a:lnTo>
                    <a:pt x="58" y="58"/>
                  </a:lnTo>
                  <a:lnTo>
                    <a:pt x="57" y="58"/>
                  </a:lnTo>
                  <a:lnTo>
                    <a:pt x="57" y="58"/>
                  </a:lnTo>
                  <a:lnTo>
                    <a:pt x="56" y="58"/>
                  </a:lnTo>
                  <a:lnTo>
                    <a:pt x="55" y="60"/>
                  </a:lnTo>
                  <a:lnTo>
                    <a:pt x="54" y="61"/>
                  </a:lnTo>
                  <a:lnTo>
                    <a:pt x="54" y="61"/>
                  </a:lnTo>
                  <a:lnTo>
                    <a:pt x="53" y="60"/>
                  </a:lnTo>
                  <a:lnTo>
                    <a:pt x="53" y="61"/>
                  </a:lnTo>
                  <a:lnTo>
                    <a:pt x="52" y="60"/>
                  </a:lnTo>
                  <a:lnTo>
                    <a:pt x="52" y="60"/>
                  </a:lnTo>
                  <a:lnTo>
                    <a:pt x="53" y="60"/>
                  </a:lnTo>
                  <a:lnTo>
                    <a:pt x="53" y="58"/>
                  </a:lnTo>
                  <a:lnTo>
                    <a:pt x="55" y="55"/>
                  </a:lnTo>
                  <a:lnTo>
                    <a:pt x="55" y="55"/>
                  </a:lnTo>
                  <a:lnTo>
                    <a:pt x="54" y="54"/>
                  </a:lnTo>
                  <a:lnTo>
                    <a:pt x="54" y="52"/>
                  </a:lnTo>
                  <a:lnTo>
                    <a:pt x="54" y="51"/>
                  </a:lnTo>
                  <a:lnTo>
                    <a:pt x="54" y="50"/>
                  </a:lnTo>
                  <a:lnTo>
                    <a:pt x="52" y="49"/>
                  </a:lnTo>
                  <a:lnTo>
                    <a:pt x="52" y="49"/>
                  </a:lnTo>
                  <a:lnTo>
                    <a:pt x="52" y="49"/>
                  </a:lnTo>
                  <a:lnTo>
                    <a:pt x="52" y="48"/>
                  </a:lnTo>
                  <a:lnTo>
                    <a:pt x="53" y="47"/>
                  </a:lnTo>
                  <a:lnTo>
                    <a:pt x="53" y="47"/>
                  </a:lnTo>
                  <a:lnTo>
                    <a:pt x="53" y="46"/>
                  </a:lnTo>
                  <a:lnTo>
                    <a:pt x="52" y="45"/>
                  </a:lnTo>
                  <a:lnTo>
                    <a:pt x="51" y="44"/>
                  </a:lnTo>
                  <a:lnTo>
                    <a:pt x="50" y="42"/>
                  </a:lnTo>
                  <a:lnTo>
                    <a:pt x="49" y="40"/>
                  </a:lnTo>
                  <a:lnTo>
                    <a:pt x="48" y="39"/>
                  </a:lnTo>
                  <a:lnTo>
                    <a:pt x="47" y="38"/>
                  </a:lnTo>
                  <a:lnTo>
                    <a:pt x="47" y="37"/>
                  </a:lnTo>
                  <a:lnTo>
                    <a:pt x="46" y="37"/>
                  </a:lnTo>
                  <a:lnTo>
                    <a:pt x="43" y="37"/>
                  </a:lnTo>
                  <a:lnTo>
                    <a:pt x="41" y="37"/>
                  </a:lnTo>
                  <a:lnTo>
                    <a:pt x="38" y="37"/>
                  </a:lnTo>
                  <a:lnTo>
                    <a:pt x="38" y="38"/>
                  </a:lnTo>
                  <a:lnTo>
                    <a:pt x="36" y="39"/>
                  </a:lnTo>
                  <a:lnTo>
                    <a:pt x="34" y="38"/>
                  </a:lnTo>
                  <a:lnTo>
                    <a:pt x="31" y="38"/>
                  </a:lnTo>
                  <a:lnTo>
                    <a:pt x="30" y="39"/>
                  </a:lnTo>
                  <a:lnTo>
                    <a:pt x="30" y="40"/>
                  </a:lnTo>
                  <a:lnTo>
                    <a:pt x="30" y="41"/>
                  </a:lnTo>
                  <a:lnTo>
                    <a:pt x="29" y="41"/>
                  </a:lnTo>
                  <a:lnTo>
                    <a:pt x="29" y="42"/>
                  </a:lnTo>
                  <a:lnTo>
                    <a:pt x="29" y="42"/>
                  </a:lnTo>
                  <a:lnTo>
                    <a:pt x="28" y="43"/>
                  </a:lnTo>
                  <a:lnTo>
                    <a:pt x="28" y="44"/>
                  </a:lnTo>
                  <a:lnTo>
                    <a:pt x="27" y="45"/>
                  </a:lnTo>
                  <a:lnTo>
                    <a:pt x="26" y="46"/>
                  </a:lnTo>
                  <a:lnTo>
                    <a:pt x="25" y="47"/>
                  </a:lnTo>
                  <a:lnTo>
                    <a:pt x="24" y="49"/>
                  </a:lnTo>
                  <a:lnTo>
                    <a:pt x="24" y="49"/>
                  </a:lnTo>
                  <a:lnTo>
                    <a:pt x="23" y="50"/>
                  </a:lnTo>
                  <a:lnTo>
                    <a:pt x="23" y="50"/>
                  </a:lnTo>
                  <a:lnTo>
                    <a:pt x="22" y="50"/>
                  </a:lnTo>
                  <a:lnTo>
                    <a:pt x="21" y="50"/>
                  </a:lnTo>
                  <a:lnTo>
                    <a:pt x="21" y="50"/>
                  </a:lnTo>
                  <a:lnTo>
                    <a:pt x="21" y="49"/>
                  </a:lnTo>
                  <a:lnTo>
                    <a:pt x="21" y="48"/>
                  </a:lnTo>
                  <a:lnTo>
                    <a:pt x="21" y="48"/>
                  </a:lnTo>
                  <a:lnTo>
                    <a:pt x="20" y="46"/>
                  </a:lnTo>
                  <a:lnTo>
                    <a:pt x="19" y="46"/>
                  </a:lnTo>
                  <a:lnTo>
                    <a:pt x="19" y="45"/>
                  </a:lnTo>
                  <a:lnTo>
                    <a:pt x="18" y="43"/>
                  </a:lnTo>
                  <a:lnTo>
                    <a:pt x="16" y="43"/>
                  </a:lnTo>
                  <a:lnTo>
                    <a:pt x="17" y="42"/>
                  </a:lnTo>
                  <a:lnTo>
                    <a:pt x="17" y="40"/>
                  </a:lnTo>
                  <a:lnTo>
                    <a:pt x="16" y="39"/>
                  </a:lnTo>
                  <a:lnTo>
                    <a:pt x="16" y="38"/>
                  </a:lnTo>
                  <a:lnTo>
                    <a:pt x="16" y="38"/>
                  </a:lnTo>
                  <a:lnTo>
                    <a:pt x="15" y="39"/>
                  </a:lnTo>
                  <a:lnTo>
                    <a:pt x="15" y="38"/>
                  </a:lnTo>
                  <a:lnTo>
                    <a:pt x="13" y="37"/>
                  </a:lnTo>
                  <a:lnTo>
                    <a:pt x="12" y="36"/>
                  </a:lnTo>
                  <a:lnTo>
                    <a:pt x="12" y="35"/>
                  </a:lnTo>
                  <a:lnTo>
                    <a:pt x="12" y="35"/>
                  </a:lnTo>
                  <a:lnTo>
                    <a:pt x="12" y="35"/>
                  </a:lnTo>
                  <a:lnTo>
                    <a:pt x="11" y="35"/>
                  </a:lnTo>
                  <a:lnTo>
                    <a:pt x="8" y="34"/>
                  </a:lnTo>
                  <a:lnTo>
                    <a:pt x="5" y="30"/>
                  </a:lnTo>
                  <a:lnTo>
                    <a:pt x="5" y="29"/>
                  </a:lnTo>
                  <a:lnTo>
                    <a:pt x="6" y="27"/>
                  </a:lnTo>
                  <a:lnTo>
                    <a:pt x="6" y="27"/>
                  </a:lnTo>
                  <a:lnTo>
                    <a:pt x="5" y="28"/>
                  </a:lnTo>
                  <a:lnTo>
                    <a:pt x="4" y="27"/>
                  </a:lnTo>
                  <a:lnTo>
                    <a:pt x="4" y="25"/>
                  </a:lnTo>
                  <a:lnTo>
                    <a:pt x="3" y="24"/>
                  </a:lnTo>
                  <a:lnTo>
                    <a:pt x="3" y="24"/>
                  </a:lnTo>
                  <a:lnTo>
                    <a:pt x="2" y="24"/>
                  </a:lnTo>
                  <a:lnTo>
                    <a:pt x="2" y="24"/>
                  </a:lnTo>
                  <a:lnTo>
                    <a:pt x="1" y="26"/>
                  </a:lnTo>
                  <a:lnTo>
                    <a:pt x="1" y="26"/>
                  </a:lnTo>
                  <a:lnTo>
                    <a:pt x="0" y="26"/>
                  </a:lnTo>
                  <a:lnTo>
                    <a:pt x="0" y="24"/>
                  </a:lnTo>
                  <a:lnTo>
                    <a:pt x="1" y="24"/>
                  </a:lnTo>
                  <a:lnTo>
                    <a:pt x="2" y="23"/>
                  </a:lnTo>
                  <a:lnTo>
                    <a:pt x="4" y="17"/>
                  </a:lnTo>
                  <a:lnTo>
                    <a:pt x="4" y="16"/>
                  </a:lnTo>
                  <a:lnTo>
                    <a:pt x="5" y="16"/>
                  </a:lnTo>
                  <a:lnTo>
                    <a:pt x="6" y="16"/>
                  </a:lnTo>
                  <a:lnTo>
                    <a:pt x="7" y="15"/>
                  </a:lnTo>
                  <a:lnTo>
                    <a:pt x="9" y="14"/>
                  </a:lnTo>
                  <a:lnTo>
                    <a:pt x="10" y="14"/>
                  </a:lnTo>
                  <a:lnTo>
                    <a:pt x="11" y="14"/>
                  </a:lnTo>
                  <a:lnTo>
                    <a:pt x="13" y="14"/>
                  </a:lnTo>
                  <a:lnTo>
                    <a:pt x="16" y="13"/>
                  </a:lnTo>
                  <a:lnTo>
                    <a:pt x="16" y="11"/>
                  </a:lnTo>
                  <a:lnTo>
                    <a:pt x="16" y="10"/>
                  </a:lnTo>
                  <a:lnTo>
                    <a:pt x="16" y="9"/>
                  </a:lnTo>
                  <a:lnTo>
                    <a:pt x="15" y="8"/>
                  </a:lnTo>
                  <a:lnTo>
                    <a:pt x="15" y="8"/>
                  </a:lnTo>
                  <a:lnTo>
                    <a:pt x="14" y="7"/>
                  </a:lnTo>
                  <a:lnTo>
                    <a:pt x="14" y="7"/>
                  </a:lnTo>
                  <a:lnTo>
                    <a:pt x="14" y="6"/>
                  </a:lnTo>
                  <a:lnTo>
                    <a:pt x="14" y="6"/>
                  </a:lnTo>
                  <a:lnTo>
                    <a:pt x="15" y="5"/>
                  </a:lnTo>
                  <a:lnTo>
                    <a:pt x="16" y="5"/>
                  </a:lnTo>
                  <a:lnTo>
                    <a:pt x="16" y="5"/>
                  </a:lnTo>
                  <a:lnTo>
                    <a:pt x="16" y="5"/>
                  </a:lnTo>
                  <a:lnTo>
                    <a:pt x="17" y="4"/>
                  </a:lnTo>
                  <a:lnTo>
                    <a:pt x="17" y="3"/>
                  </a:lnTo>
                  <a:lnTo>
                    <a:pt x="16" y="1"/>
                  </a:lnTo>
                  <a:lnTo>
                    <a:pt x="16" y="0"/>
                  </a:lnTo>
                  <a:lnTo>
                    <a:pt x="20" y="0"/>
                  </a:lnTo>
                  <a:lnTo>
                    <a:pt x="20" y="0"/>
                  </a:lnTo>
                  <a:lnTo>
                    <a:pt x="22" y="0"/>
                  </a:lnTo>
                  <a:lnTo>
                    <a:pt x="23" y="0"/>
                  </a:lnTo>
                  <a:lnTo>
                    <a:pt x="24" y="0"/>
                  </a:lnTo>
                  <a:lnTo>
                    <a:pt x="24" y="1"/>
                  </a:lnTo>
                  <a:lnTo>
                    <a:pt x="24" y="1"/>
                  </a:lnTo>
                  <a:lnTo>
                    <a:pt x="24" y="2"/>
                  </a:lnTo>
                  <a:lnTo>
                    <a:pt x="24" y="2"/>
                  </a:lnTo>
                  <a:lnTo>
                    <a:pt x="25" y="3"/>
                  </a:lnTo>
                  <a:lnTo>
                    <a:pt x="25" y="2"/>
                  </a:lnTo>
                  <a:lnTo>
                    <a:pt x="25" y="2"/>
                  </a:lnTo>
                  <a:lnTo>
                    <a:pt x="26" y="2"/>
                  </a:lnTo>
                  <a:lnTo>
                    <a:pt x="26" y="2"/>
                  </a:lnTo>
                  <a:lnTo>
                    <a:pt x="27" y="3"/>
                  </a:lnTo>
                  <a:lnTo>
                    <a:pt x="28" y="3"/>
                  </a:lnTo>
                  <a:lnTo>
                    <a:pt x="29" y="4"/>
                  </a:lnTo>
                  <a:lnTo>
                    <a:pt x="30" y="4"/>
                  </a:lnTo>
                  <a:lnTo>
                    <a:pt x="31" y="4"/>
                  </a:lnTo>
                  <a:lnTo>
                    <a:pt x="32" y="4"/>
                  </a:lnTo>
                  <a:lnTo>
                    <a:pt x="34" y="5"/>
                  </a:lnTo>
                  <a:lnTo>
                    <a:pt x="36" y="4"/>
                  </a:lnTo>
                  <a:lnTo>
                    <a:pt x="37" y="4"/>
                  </a:lnTo>
                  <a:lnTo>
                    <a:pt x="39" y="4"/>
                  </a:lnTo>
                  <a:lnTo>
                    <a:pt x="40" y="4"/>
                  </a:lnTo>
                  <a:lnTo>
                    <a:pt x="43" y="3"/>
                  </a:lnTo>
                  <a:lnTo>
                    <a:pt x="44" y="3"/>
                  </a:lnTo>
                  <a:lnTo>
                    <a:pt x="45"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7" name="Freeform 1414"/>
            <p:cNvSpPr>
              <a:spLocks/>
            </p:cNvSpPr>
            <p:nvPr/>
          </p:nvSpPr>
          <p:spPr bwMode="auto">
            <a:xfrm>
              <a:off x="4430713" y="631825"/>
              <a:ext cx="1588" cy="1588"/>
            </a:xfrm>
            <a:custGeom>
              <a:avLst/>
              <a:gdLst>
                <a:gd name="T0" fmla="*/ 1 w 1"/>
                <a:gd name="T1" fmla="*/ 0 h 1"/>
                <a:gd name="T2" fmla="*/ 1 w 1"/>
                <a:gd name="T3" fmla="*/ 1 h 1"/>
                <a:gd name="T4" fmla="*/ 0 w 1"/>
                <a:gd name="T5" fmla="*/ 0 h 1"/>
                <a:gd name="T6" fmla="*/ 0 w 1"/>
                <a:gd name="T7" fmla="*/ 0 h 1"/>
                <a:gd name="T8" fmla="*/ 1 w 1"/>
                <a:gd name="T9" fmla="*/ 0 h 1"/>
                <a:gd name="T10" fmla="*/ 1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lnTo>
                    <a:pt x="1" y="1"/>
                  </a:lnTo>
                  <a:lnTo>
                    <a:pt x="0" y="0"/>
                  </a:lnTo>
                  <a:lnTo>
                    <a:pt x="0" y="0"/>
                  </a:lnTo>
                  <a:lnTo>
                    <a:pt x="1"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8" name="Freeform 1415"/>
            <p:cNvSpPr>
              <a:spLocks/>
            </p:cNvSpPr>
            <p:nvPr/>
          </p:nvSpPr>
          <p:spPr bwMode="auto">
            <a:xfrm>
              <a:off x="2697163" y="1327150"/>
              <a:ext cx="79375" cy="88900"/>
            </a:xfrm>
            <a:custGeom>
              <a:avLst/>
              <a:gdLst>
                <a:gd name="T0" fmla="*/ 42 w 50"/>
                <a:gd name="T1" fmla="*/ 3 h 56"/>
                <a:gd name="T2" fmla="*/ 41 w 50"/>
                <a:gd name="T3" fmla="*/ 9 h 56"/>
                <a:gd name="T4" fmla="*/ 40 w 50"/>
                <a:gd name="T5" fmla="*/ 17 h 56"/>
                <a:gd name="T6" fmla="*/ 38 w 50"/>
                <a:gd name="T7" fmla="*/ 26 h 56"/>
                <a:gd name="T8" fmla="*/ 40 w 50"/>
                <a:gd name="T9" fmla="*/ 26 h 56"/>
                <a:gd name="T10" fmla="*/ 42 w 50"/>
                <a:gd name="T11" fmla="*/ 27 h 56"/>
                <a:gd name="T12" fmla="*/ 44 w 50"/>
                <a:gd name="T13" fmla="*/ 27 h 56"/>
                <a:gd name="T14" fmla="*/ 46 w 50"/>
                <a:gd name="T15" fmla="*/ 28 h 56"/>
                <a:gd name="T16" fmla="*/ 46 w 50"/>
                <a:gd name="T17" fmla="*/ 26 h 56"/>
                <a:gd name="T18" fmla="*/ 46 w 50"/>
                <a:gd name="T19" fmla="*/ 26 h 56"/>
                <a:gd name="T20" fmla="*/ 49 w 50"/>
                <a:gd name="T21" fmla="*/ 29 h 56"/>
                <a:gd name="T22" fmla="*/ 46 w 50"/>
                <a:gd name="T23" fmla="*/ 32 h 56"/>
                <a:gd name="T24" fmla="*/ 42 w 50"/>
                <a:gd name="T25" fmla="*/ 35 h 56"/>
                <a:gd name="T26" fmla="*/ 40 w 50"/>
                <a:gd name="T27" fmla="*/ 37 h 56"/>
                <a:gd name="T28" fmla="*/ 38 w 50"/>
                <a:gd name="T29" fmla="*/ 38 h 56"/>
                <a:gd name="T30" fmla="*/ 37 w 50"/>
                <a:gd name="T31" fmla="*/ 40 h 56"/>
                <a:gd name="T32" fmla="*/ 38 w 50"/>
                <a:gd name="T33" fmla="*/ 43 h 56"/>
                <a:gd name="T34" fmla="*/ 36 w 50"/>
                <a:gd name="T35" fmla="*/ 45 h 56"/>
                <a:gd name="T36" fmla="*/ 35 w 50"/>
                <a:gd name="T37" fmla="*/ 46 h 56"/>
                <a:gd name="T38" fmla="*/ 34 w 50"/>
                <a:gd name="T39" fmla="*/ 46 h 56"/>
                <a:gd name="T40" fmla="*/ 33 w 50"/>
                <a:gd name="T41" fmla="*/ 46 h 56"/>
                <a:gd name="T42" fmla="*/ 32 w 50"/>
                <a:gd name="T43" fmla="*/ 47 h 56"/>
                <a:gd name="T44" fmla="*/ 32 w 50"/>
                <a:gd name="T45" fmla="*/ 49 h 56"/>
                <a:gd name="T46" fmla="*/ 31 w 50"/>
                <a:gd name="T47" fmla="*/ 50 h 56"/>
                <a:gd name="T48" fmla="*/ 30 w 50"/>
                <a:gd name="T49" fmla="*/ 51 h 56"/>
                <a:gd name="T50" fmla="*/ 29 w 50"/>
                <a:gd name="T51" fmla="*/ 51 h 56"/>
                <a:gd name="T52" fmla="*/ 27 w 50"/>
                <a:gd name="T53" fmla="*/ 52 h 56"/>
                <a:gd name="T54" fmla="*/ 25 w 50"/>
                <a:gd name="T55" fmla="*/ 54 h 56"/>
                <a:gd name="T56" fmla="*/ 25 w 50"/>
                <a:gd name="T57" fmla="*/ 56 h 56"/>
                <a:gd name="T58" fmla="*/ 19 w 50"/>
                <a:gd name="T59" fmla="*/ 53 h 56"/>
                <a:gd name="T60" fmla="*/ 10 w 50"/>
                <a:gd name="T61" fmla="*/ 52 h 56"/>
                <a:gd name="T62" fmla="*/ 5 w 50"/>
                <a:gd name="T63" fmla="*/ 49 h 56"/>
                <a:gd name="T64" fmla="*/ 0 w 50"/>
                <a:gd name="T65" fmla="*/ 44 h 56"/>
                <a:gd name="T66" fmla="*/ 1 w 50"/>
                <a:gd name="T67" fmla="*/ 43 h 56"/>
                <a:gd name="T68" fmla="*/ 1 w 50"/>
                <a:gd name="T69" fmla="*/ 41 h 56"/>
                <a:gd name="T70" fmla="*/ 2 w 50"/>
                <a:gd name="T71" fmla="*/ 39 h 56"/>
                <a:gd name="T72" fmla="*/ 2 w 50"/>
                <a:gd name="T73" fmla="*/ 38 h 56"/>
                <a:gd name="T74" fmla="*/ 1 w 50"/>
                <a:gd name="T75" fmla="*/ 35 h 56"/>
                <a:gd name="T76" fmla="*/ 2 w 50"/>
                <a:gd name="T77" fmla="*/ 34 h 56"/>
                <a:gd name="T78" fmla="*/ 5 w 50"/>
                <a:gd name="T79" fmla="*/ 29 h 56"/>
                <a:gd name="T80" fmla="*/ 8 w 50"/>
                <a:gd name="T81" fmla="*/ 24 h 56"/>
                <a:gd name="T82" fmla="*/ 14 w 50"/>
                <a:gd name="T83" fmla="*/ 24 h 56"/>
                <a:gd name="T84" fmla="*/ 20 w 50"/>
                <a:gd name="T85" fmla="*/ 24 h 56"/>
                <a:gd name="T86" fmla="*/ 24 w 50"/>
                <a:gd name="T87" fmla="*/ 24 h 56"/>
                <a:gd name="T88" fmla="*/ 25 w 50"/>
                <a:gd name="T89" fmla="*/ 21 h 56"/>
                <a:gd name="T90" fmla="*/ 25 w 50"/>
                <a:gd name="T91" fmla="*/ 19 h 56"/>
                <a:gd name="T92" fmla="*/ 24 w 50"/>
                <a:gd name="T93" fmla="*/ 18 h 56"/>
                <a:gd name="T94" fmla="*/ 23 w 50"/>
                <a:gd name="T95" fmla="*/ 16 h 56"/>
                <a:gd name="T96" fmla="*/ 22 w 50"/>
                <a:gd name="T97" fmla="*/ 14 h 56"/>
                <a:gd name="T98" fmla="*/ 18 w 50"/>
                <a:gd name="T99" fmla="*/ 12 h 56"/>
                <a:gd name="T100" fmla="*/ 16 w 50"/>
                <a:gd name="T101" fmla="*/ 9 h 56"/>
                <a:gd name="T102" fmla="*/ 14 w 50"/>
                <a:gd name="T103" fmla="*/ 7 h 56"/>
                <a:gd name="T104" fmla="*/ 17 w 50"/>
                <a:gd name="T105" fmla="*/ 7 h 56"/>
                <a:gd name="T106" fmla="*/ 19 w 50"/>
                <a:gd name="T107" fmla="*/ 5 h 56"/>
                <a:gd name="T108" fmla="*/ 20 w 50"/>
                <a:gd name="T109" fmla="*/ 0 h 56"/>
                <a:gd name="T110" fmla="*/ 30 w 50"/>
                <a:gd name="T111" fmla="*/ 0 h 56"/>
                <a:gd name="T112" fmla="*/ 40 w 50"/>
                <a:gd name="T113"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 h="56">
                  <a:moveTo>
                    <a:pt x="42" y="0"/>
                  </a:moveTo>
                  <a:lnTo>
                    <a:pt x="42" y="3"/>
                  </a:lnTo>
                  <a:lnTo>
                    <a:pt x="41" y="7"/>
                  </a:lnTo>
                  <a:lnTo>
                    <a:pt x="41" y="9"/>
                  </a:lnTo>
                  <a:lnTo>
                    <a:pt x="40" y="13"/>
                  </a:lnTo>
                  <a:lnTo>
                    <a:pt x="40" y="17"/>
                  </a:lnTo>
                  <a:lnTo>
                    <a:pt x="39" y="22"/>
                  </a:lnTo>
                  <a:lnTo>
                    <a:pt x="38" y="26"/>
                  </a:lnTo>
                  <a:lnTo>
                    <a:pt x="38" y="27"/>
                  </a:lnTo>
                  <a:lnTo>
                    <a:pt x="40" y="26"/>
                  </a:lnTo>
                  <a:lnTo>
                    <a:pt x="42" y="27"/>
                  </a:lnTo>
                  <a:lnTo>
                    <a:pt x="42" y="27"/>
                  </a:lnTo>
                  <a:lnTo>
                    <a:pt x="43" y="27"/>
                  </a:lnTo>
                  <a:lnTo>
                    <a:pt x="44" y="27"/>
                  </a:lnTo>
                  <a:lnTo>
                    <a:pt x="45" y="28"/>
                  </a:lnTo>
                  <a:lnTo>
                    <a:pt x="46" y="28"/>
                  </a:lnTo>
                  <a:lnTo>
                    <a:pt x="47" y="27"/>
                  </a:lnTo>
                  <a:lnTo>
                    <a:pt x="46" y="26"/>
                  </a:lnTo>
                  <a:lnTo>
                    <a:pt x="46" y="26"/>
                  </a:lnTo>
                  <a:lnTo>
                    <a:pt x="46" y="26"/>
                  </a:lnTo>
                  <a:lnTo>
                    <a:pt x="50" y="29"/>
                  </a:lnTo>
                  <a:lnTo>
                    <a:pt x="49" y="29"/>
                  </a:lnTo>
                  <a:lnTo>
                    <a:pt x="48" y="30"/>
                  </a:lnTo>
                  <a:lnTo>
                    <a:pt x="46" y="32"/>
                  </a:lnTo>
                  <a:lnTo>
                    <a:pt x="44" y="34"/>
                  </a:lnTo>
                  <a:lnTo>
                    <a:pt x="42" y="35"/>
                  </a:lnTo>
                  <a:lnTo>
                    <a:pt x="41" y="36"/>
                  </a:lnTo>
                  <a:lnTo>
                    <a:pt x="40" y="37"/>
                  </a:lnTo>
                  <a:lnTo>
                    <a:pt x="38" y="38"/>
                  </a:lnTo>
                  <a:lnTo>
                    <a:pt x="38" y="38"/>
                  </a:lnTo>
                  <a:lnTo>
                    <a:pt x="37" y="40"/>
                  </a:lnTo>
                  <a:lnTo>
                    <a:pt x="37" y="40"/>
                  </a:lnTo>
                  <a:lnTo>
                    <a:pt x="37" y="41"/>
                  </a:lnTo>
                  <a:lnTo>
                    <a:pt x="38" y="43"/>
                  </a:lnTo>
                  <a:lnTo>
                    <a:pt x="37" y="44"/>
                  </a:lnTo>
                  <a:lnTo>
                    <a:pt x="36" y="45"/>
                  </a:lnTo>
                  <a:lnTo>
                    <a:pt x="35" y="46"/>
                  </a:lnTo>
                  <a:lnTo>
                    <a:pt x="35" y="46"/>
                  </a:lnTo>
                  <a:lnTo>
                    <a:pt x="35" y="46"/>
                  </a:lnTo>
                  <a:lnTo>
                    <a:pt x="34" y="46"/>
                  </a:lnTo>
                  <a:lnTo>
                    <a:pt x="33" y="46"/>
                  </a:lnTo>
                  <a:lnTo>
                    <a:pt x="33" y="46"/>
                  </a:lnTo>
                  <a:lnTo>
                    <a:pt x="32" y="47"/>
                  </a:lnTo>
                  <a:lnTo>
                    <a:pt x="32" y="47"/>
                  </a:lnTo>
                  <a:lnTo>
                    <a:pt x="32" y="48"/>
                  </a:lnTo>
                  <a:lnTo>
                    <a:pt x="32" y="49"/>
                  </a:lnTo>
                  <a:lnTo>
                    <a:pt x="32" y="49"/>
                  </a:lnTo>
                  <a:lnTo>
                    <a:pt x="31" y="50"/>
                  </a:lnTo>
                  <a:lnTo>
                    <a:pt x="30" y="50"/>
                  </a:lnTo>
                  <a:lnTo>
                    <a:pt x="30" y="51"/>
                  </a:lnTo>
                  <a:lnTo>
                    <a:pt x="29" y="51"/>
                  </a:lnTo>
                  <a:lnTo>
                    <a:pt x="29" y="51"/>
                  </a:lnTo>
                  <a:lnTo>
                    <a:pt x="28" y="51"/>
                  </a:lnTo>
                  <a:lnTo>
                    <a:pt x="27" y="52"/>
                  </a:lnTo>
                  <a:lnTo>
                    <a:pt x="26" y="53"/>
                  </a:lnTo>
                  <a:lnTo>
                    <a:pt x="25" y="54"/>
                  </a:lnTo>
                  <a:lnTo>
                    <a:pt x="25" y="55"/>
                  </a:lnTo>
                  <a:lnTo>
                    <a:pt x="25" y="56"/>
                  </a:lnTo>
                  <a:lnTo>
                    <a:pt x="20" y="53"/>
                  </a:lnTo>
                  <a:lnTo>
                    <a:pt x="19" y="53"/>
                  </a:lnTo>
                  <a:lnTo>
                    <a:pt x="12" y="53"/>
                  </a:lnTo>
                  <a:lnTo>
                    <a:pt x="10" y="52"/>
                  </a:lnTo>
                  <a:lnTo>
                    <a:pt x="7" y="50"/>
                  </a:lnTo>
                  <a:lnTo>
                    <a:pt x="5" y="49"/>
                  </a:lnTo>
                  <a:lnTo>
                    <a:pt x="0" y="45"/>
                  </a:lnTo>
                  <a:lnTo>
                    <a:pt x="0" y="44"/>
                  </a:lnTo>
                  <a:lnTo>
                    <a:pt x="1" y="44"/>
                  </a:lnTo>
                  <a:lnTo>
                    <a:pt x="1" y="43"/>
                  </a:lnTo>
                  <a:lnTo>
                    <a:pt x="1" y="42"/>
                  </a:lnTo>
                  <a:lnTo>
                    <a:pt x="1" y="41"/>
                  </a:lnTo>
                  <a:lnTo>
                    <a:pt x="2" y="40"/>
                  </a:lnTo>
                  <a:lnTo>
                    <a:pt x="2" y="39"/>
                  </a:lnTo>
                  <a:lnTo>
                    <a:pt x="2" y="38"/>
                  </a:lnTo>
                  <a:lnTo>
                    <a:pt x="2" y="38"/>
                  </a:lnTo>
                  <a:lnTo>
                    <a:pt x="3" y="38"/>
                  </a:lnTo>
                  <a:lnTo>
                    <a:pt x="1" y="35"/>
                  </a:lnTo>
                  <a:lnTo>
                    <a:pt x="2" y="35"/>
                  </a:lnTo>
                  <a:lnTo>
                    <a:pt x="2" y="34"/>
                  </a:lnTo>
                  <a:lnTo>
                    <a:pt x="3" y="32"/>
                  </a:lnTo>
                  <a:lnTo>
                    <a:pt x="5" y="29"/>
                  </a:lnTo>
                  <a:lnTo>
                    <a:pt x="7" y="26"/>
                  </a:lnTo>
                  <a:lnTo>
                    <a:pt x="8" y="24"/>
                  </a:lnTo>
                  <a:lnTo>
                    <a:pt x="12" y="24"/>
                  </a:lnTo>
                  <a:lnTo>
                    <a:pt x="14" y="24"/>
                  </a:lnTo>
                  <a:lnTo>
                    <a:pt x="17" y="24"/>
                  </a:lnTo>
                  <a:lnTo>
                    <a:pt x="20" y="24"/>
                  </a:lnTo>
                  <a:lnTo>
                    <a:pt x="24" y="24"/>
                  </a:lnTo>
                  <a:lnTo>
                    <a:pt x="24" y="24"/>
                  </a:lnTo>
                  <a:lnTo>
                    <a:pt x="24" y="22"/>
                  </a:lnTo>
                  <a:lnTo>
                    <a:pt x="25" y="21"/>
                  </a:lnTo>
                  <a:lnTo>
                    <a:pt x="25" y="19"/>
                  </a:lnTo>
                  <a:lnTo>
                    <a:pt x="25" y="19"/>
                  </a:lnTo>
                  <a:lnTo>
                    <a:pt x="25" y="18"/>
                  </a:lnTo>
                  <a:lnTo>
                    <a:pt x="24" y="18"/>
                  </a:lnTo>
                  <a:lnTo>
                    <a:pt x="23" y="17"/>
                  </a:lnTo>
                  <a:lnTo>
                    <a:pt x="23" y="16"/>
                  </a:lnTo>
                  <a:lnTo>
                    <a:pt x="23" y="16"/>
                  </a:lnTo>
                  <a:lnTo>
                    <a:pt x="22" y="14"/>
                  </a:lnTo>
                  <a:lnTo>
                    <a:pt x="20" y="13"/>
                  </a:lnTo>
                  <a:lnTo>
                    <a:pt x="18" y="12"/>
                  </a:lnTo>
                  <a:lnTo>
                    <a:pt x="17" y="11"/>
                  </a:lnTo>
                  <a:lnTo>
                    <a:pt x="16" y="9"/>
                  </a:lnTo>
                  <a:lnTo>
                    <a:pt x="15" y="8"/>
                  </a:lnTo>
                  <a:lnTo>
                    <a:pt x="14" y="7"/>
                  </a:lnTo>
                  <a:lnTo>
                    <a:pt x="14" y="7"/>
                  </a:lnTo>
                  <a:lnTo>
                    <a:pt x="17" y="7"/>
                  </a:lnTo>
                  <a:lnTo>
                    <a:pt x="19" y="7"/>
                  </a:lnTo>
                  <a:lnTo>
                    <a:pt x="19" y="5"/>
                  </a:lnTo>
                  <a:lnTo>
                    <a:pt x="20" y="2"/>
                  </a:lnTo>
                  <a:lnTo>
                    <a:pt x="20" y="0"/>
                  </a:lnTo>
                  <a:lnTo>
                    <a:pt x="25" y="0"/>
                  </a:lnTo>
                  <a:lnTo>
                    <a:pt x="30" y="0"/>
                  </a:lnTo>
                  <a:lnTo>
                    <a:pt x="36" y="0"/>
                  </a:lnTo>
                  <a:lnTo>
                    <a:pt x="40" y="0"/>
                  </a:lnTo>
                  <a:lnTo>
                    <a:pt x="4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9" name="Freeform 1416"/>
            <p:cNvSpPr>
              <a:spLocks/>
            </p:cNvSpPr>
            <p:nvPr/>
          </p:nvSpPr>
          <p:spPr bwMode="auto">
            <a:xfrm>
              <a:off x="3279775" y="1449388"/>
              <a:ext cx="4763" cy="4763"/>
            </a:xfrm>
            <a:custGeom>
              <a:avLst/>
              <a:gdLst>
                <a:gd name="T0" fmla="*/ 1 w 3"/>
                <a:gd name="T1" fmla="*/ 3 h 3"/>
                <a:gd name="T2" fmla="*/ 0 w 3"/>
                <a:gd name="T3" fmla="*/ 3 h 3"/>
                <a:gd name="T4" fmla="*/ 1 w 3"/>
                <a:gd name="T5" fmla="*/ 2 h 3"/>
                <a:gd name="T6" fmla="*/ 1 w 3"/>
                <a:gd name="T7" fmla="*/ 2 h 3"/>
                <a:gd name="T8" fmla="*/ 1 w 3"/>
                <a:gd name="T9" fmla="*/ 0 h 3"/>
                <a:gd name="T10" fmla="*/ 2 w 3"/>
                <a:gd name="T11" fmla="*/ 0 h 3"/>
                <a:gd name="T12" fmla="*/ 3 w 3"/>
                <a:gd name="T13" fmla="*/ 0 h 3"/>
                <a:gd name="T14" fmla="*/ 2 w 3"/>
                <a:gd name="T15" fmla="*/ 2 h 3"/>
                <a:gd name="T16" fmla="*/ 1 w 3"/>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3">
                  <a:moveTo>
                    <a:pt x="1" y="3"/>
                  </a:moveTo>
                  <a:lnTo>
                    <a:pt x="0" y="3"/>
                  </a:lnTo>
                  <a:lnTo>
                    <a:pt x="1" y="2"/>
                  </a:lnTo>
                  <a:lnTo>
                    <a:pt x="1" y="2"/>
                  </a:lnTo>
                  <a:lnTo>
                    <a:pt x="1" y="0"/>
                  </a:lnTo>
                  <a:lnTo>
                    <a:pt x="2" y="0"/>
                  </a:lnTo>
                  <a:lnTo>
                    <a:pt x="3" y="0"/>
                  </a:lnTo>
                  <a:lnTo>
                    <a:pt x="2" y="2"/>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1417"/>
            <p:cNvSpPr>
              <a:spLocks noEditPoints="1"/>
            </p:cNvSpPr>
            <p:nvPr/>
          </p:nvSpPr>
          <p:spPr bwMode="auto">
            <a:xfrm>
              <a:off x="3559175" y="0"/>
              <a:ext cx="781050" cy="417513"/>
            </a:xfrm>
            <a:custGeom>
              <a:avLst/>
              <a:gdLst>
                <a:gd name="T0" fmla="*/ 127 w 492"/>
                <a:gd name="T1" fmla="*/ 142 h 263"/>
                <a:gd name="T2" fmla="*/ 95 w 492"/>
                <a:gd name="T3" fmla="*/ 143 h 263"/>
                <a:gd name="T4" fmla="*/ 355 w 492"/>
                <a:gd name="T5" fmla="*/ 129 h 263"/>
                <a:gd name="T6" fmla="*/ 354 w 492"/>
                <a:gd name="T7" fmla="*/ 127 h 263"/>
                <a:gd name="T8" fmla="*/ 101 w 492"/>
                <a:gd name="T9" fmla="*/ 107 h 263"/>
                <a:gd name="T10" fmla="*/ 1 w 492"/>
                <a:gd name="T11" fmla="*/ 58 h 263"/>
                <a:gd name="T12" fmla="*/ 435 w 492"/>
                <a:gd name="T13" fmla="*/ 34 h 263"/>
                <a:gd name="T14" fmla="*/ 369 w 492"/>
                <a:gd name="T15" fmla="*/ 1 h 263"/>
                <a:gd name="T16" fmla="*/ 419 w 492"/>
                <a:gd name="T17" fmla="*/ 8 h 263"/>
                <a:gd name="T18" fmla="*/ 410 w 492"/>
                <a:gd name="T19" fmla="*/ 21 h 263"/>
                <a:gd name="T20" fmla="*/ 472 w 492"/>
                <a:gd name="T21" fmla="*/ 14 h 263"/>
                <a:gd name="T22" fmla="*/ 447 w 492"/>
                <a:gd name="T23" fmla="*/ 29 h 263"/>
                <a:gd name="T24" fmla="*/ 424 w 492"/>
                <a:gd name="T25" fmla="*/ 40 h 263"/>
                <a:gd name="T26" fmla="*/ 419 w 492"/>
                <a:gd name="T27" fmla="*/ 55 h 263"/>
                <a:gd name="T28" fmla="*/ 396 w 492"/>
                <a:gd name="T29" fmla="*/ 64 h 263"/>
                <a:gd name="T30" fmla="*/ 413 w 492"/>
                <a:gd name="T31" fmla="*/ 79 h 263"/>
                <a:gd name="T32" fmla="*/ 417 w 492"/>
                <a:gd name="T33" fmla="*/ 88 h 263"/>
                <a:gd name="T34" fmla="*/ 407 w 492"/>
                <a:gd name="T35" fmla="*/ 95 h 263"/>
                <a:gd name="T36" fmla="*/ 354 w 492"/>
                <a:gd name="T37" fmla="*/ 101 h 263"/>
                <a:gd name="T38" fmla="*/ 389 w 492"/>
                <a:gd name="T39" fmla="*/ 105 h 263"/>
                <a:gd name="T40" fmla="*/ 367 w 492"/>
                <a:gd name="T41" fmla="*/ 109 h 263"/>
                <a:gd name="T42" fmla="*/ 388 w 492"/>
                <a:gd name="T43" fmla="*/ 126 h 263"/>
                <a:gd name="T44" fmla="*/ 351 w 492"/>
                <a:gd name="T45" fmla="*/ 120 h 263"/>
                <a:gd name="T46" fmla="*/ 327 w 492"/>
                <a:gd name="T47" fmla="*/ 133 h 263"/>
                <a:gd name="T48" fmla="*/ 376 w 492"/>
                <a:gd name="T49" fmla="*/ 139 h 263"/>
                <a:gd name="T50" fmla="*/ 343 w 492"/>
                <a:gd name="T51" fmla="*/ 153 h 263"/>
                <a:gd name="T52" fmla="*/ 287 w 492"/>
                <a:gd name="T53" fmla="*/ 160 h 263"/>
                <a:gd name="T54" fmla="*/ 249 w 492"/>
                <a:gd name="T55" fmla="*/ 181 h 263"/>
                <a:gd name="T56" fmla="*/ 229 w 492"/>
                <a:gd name="T57" fmla="*/ 186 h 263"/>
                <a:gd name="T58" fmla="*/ 195 w 492"/>
                <a:gd name="T59" fmla="*/ 198 h 263"/>
                <a:gd name="T60" fmla="*/ 186 w 492"/>
                <a:gd name="T61" fmla="*/ 221 h 263"/>
                <a:gd name="T62" fmla="*/ 170 w 492"/>
                <a:gd name="T63" fmla="*/ 238 h 263"/>
                <a:gd name="T64" fmla="*/ 148 w 492"/>
                <a:gd name="T65" fmla="*/ 263 h 263"/>
                <a:gd name="T66" fmla="*/ 130 w 492"/>
                <a:gd name="T67" fmla="*/ 252 h 263"/>
                <a:gd name="T68" fmla="*/ 110 w 492"/>
                <a:gd name="T69" fmla="*/ 247 h 263"/>
                <a:gd name="T70" fmla="*/ 102 w 492"/>
                <a:gd name="T71" fmla="*/ 232 h 263"/>
                <a:gd name="T72" fmla="*/ 105 w 492"/>
                <a:gd name="T73" fmla="*/ 208 h 263"/>
                <a:gd name="T74" fmla="*/ 104 w 492"/>
                <a:gd name="T75" fmla="*/ 200 h 263"/>
                <a:gd name="T76" fmla="*/ 90 w 492"/>
                <a:gd name="T77" fmla="*/ 194 h 263"/>
                <a:gd name="T78" fmla="*/ 103 w 492"/>
                <a:gd name="T79" fmla="*/ 178 h 263"/>
                <a:gd name="T80" fmla="*/ 90 w 492"/>
                <a:gd name="T81" fmla="*/ 175 h 263"/>
                <a:gd name="T82" fmla="*/ 93 w 492"/>
                <a:gd name="T83" fmla="*/ 167 h 263"/>
                <a:gd name="T84" fmla="*/ 99 w 492"/>
                <a:gd name="T85" fmla="*/ 159 h 263"/>
                <a:gd name="T86" fmla="*/ 128 w 492"/>
                <a:gd name="T87" fmla="*/ 142 h 263"/>
                <a:gd name="T88" fmla="*/ 110 w 492"/>
                <a:gd name="T89" fmla="*/ 130 h 263"/>
                <a:gd name="T90" fmla="*/ 122 w 492"/>
                <a:gd name="T91" fmla="*/ 125 h 263"/>
                <a:gd name="T92" fmla="*/ 117 w 492"/>
                <a:gd name="T93" fmla="*/ 113 h 263"/>
                <a:gd name="T94" fmla="*/ 97 w 492"/>
                <a:gd name="T95" fmla="*/ 119 h 263"/>
                <a:gd name="T96" fmla="*/ 107 w 492"/>
                <a:gd name="T97" fmla="*/ 105 h 263"/>
                <a:gd name="T98" fmla="*/ 106 w 492"/>
                <a:gd name="T99" fmla="*/ 92 h 263"/>
                <a:gd name="T100" fmla="*/ 98 w 492"/>
                <a:gd name="T101" fmla="*/ 74 h 263"/>
                <a:gd name="T102" fmla="*/ 43 w 492"/>
                <a:gd name="T103" fmla="*/ 69 h 263"/>
                <a:gd name="T104" fmla="*/ 19 w 492"/>
                <a:gd name="T105" fmla="*/ 62 h 263"/>
                <a:gd name="T106" fmla="*/ 45 w 492"/>
                <a:gd name="T107" fmla="*/ 55 h 263"/>
                <a:gd name="T108" fmla="*/ 6 w 492"/>
                <a:gd name="T109" fmla="*/ 48 h 263"/>
                <a:gd name="T110" fmla="*/ 75 w 492"/>
                <a:gd name="T111" fmla="*/ 36 h 263"/>
                <a:gd name="T112" fmla="*/ 86 w 492"/>
                <a:gd name="T113" fmla="*/ 24 h 263"/>
                <a:gd name="T114" fmla="*/ 141 w 492"/>
                <a:gd name="T115" fmla="*/ 14 h 263"/>
                <a:gd name="T116" fmla="*/ 183 w 492"/>
                <a:gd name="T117" fmla="*/ 15 h 263"/>
                <a:gd name="T118" fmla="*/ 253 w 492"/>
                <a:gd name="T119" fmla="*/ 10 h 263"/>
                <a:gd name="T120" fmla="*/ 277 w 492"/>
                <a:gd name="T121" fmla="*/ 4 h 263"/>
                <a:gd name="T122" fmla="*/ 327 w 492"/>
                <a:gd name="T123"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92" h="263">
                  <a:moveTo>
                    <a:pt x="128" y="250"/>
                  </a:moveTo>
                  <a:lnTo>
                    <a:pt x="126" y="252"/>
                  </a:lnTo>
                  <a:lnTo>
                    <a:pt x="125" y="251"/>
                  </a:lnTo>
                  <a:lnTo>
                    <a:pt x="125" y="251"/>
                  </a:lnTo>
                  <a:lnTo>
                    <a:pt x="124" y="250"/>
                  </a:lnTo>
                  <a:lnTo>
                    <a:pt x="123" y="250"/>
                  </a:lnTo>
                  <a:lnTo>
                    <a:pt x="123" y="250"/>
                  </a:lnTo>
                  <a:lnTo>
                    <a:pt x="127" y="249"/>
                  </a:lnTo>
                  <a:lnTo>
                    <a:pt x="129" y="248"/>
                  </a:lnTo>
                  <a:lnTo>
                    <a:pt x="129" y="249"/>
                  </a:lnTo>
                  <a:lnTo>
                    <a:pt x="128" y="249"/>
                  </a:lnTo>
                  <a:lnTo>
                    <a:pt x="128" y="250"/>
                  </a:lnTo>
                  <a:close/>
                  <a:moveTo>
                    <a:pt x="234" y="192"/>
                  </a:moveTo>
                  <a:lnTo>
                    <a:pt x="233" y="192"/>
                  </a:lnTo>
                  <a:lnTo>
                    <a:pt x="233" y="190"/>
                  </a:lnTo>
                  <a:lnTo>
                    <a:pt x="233" y="189"/>
                  </a:lnTo>
                  <a:lnTo>
                    <a:pt x="235" y="189"/>
                  </a:lnTo>
                  <a:lnTo>
                    <a:pt x="235" y="189"/>
                  </a:lnTo>
                  <a:lnTo>
                    <a:pt x="235" y="190"/>
                  </a:lnTo>
                  <a:lnTo>
                    <a:pt x="234" y="192"/>
                  </a:lnTo>
                  <a:close/>
                  <a:moveTo>
                    <a:pt x="126" y="143"/>
                  </a:moveTo>
                  <a:lnTo>
                    <a:pt x="124" y="144"/>
                  </a:lnTo>
                  <a:lnTo>
                    <a:pt x="124" y="144"/>
                  </a:lnTo>
                  <a:lnTo>
                    <a:pt x="124" y="143"/>
                  </a:lnTo>
                  <a:lnTo>
                    <a:pt x="124" y="142"/>
                  </a:lnTo>
                  <a:lnTo>
                    <a:pt x="124" y="141"/>
                  </a:lnTo>
                  <a:lnTo>
                    <a:pt x="124" y="141"/>
                  </a:lnTo>
                  <a:lnTo>
                    <a:pt x="124" y="140"/>
                  </a:lnTo>
                  <a:lnTo>
                    <a:pt x="126" y="139"/>
                  </a:lnTo>
                  <a:lnTo>
                    <a:pt x="127" y="139"/>
                  </a:lnTo>
                  <a:lnTo>
                    <a:pt x="128" y="139"/>
                  </a:lnTo>
                  <a:lnTo>
                    <a:pt x="130" y="140"/>
                  </a:lnTo>
                  <a:lnTo>
                    <a:pt x="130" y="140"/>
                  </a:lnTo>
                  <a:lnTo>
                    <a:pt x="129" y="141"/>
                  </a:lnTo>
                  <a:lnTo>
                    <a:pt x="127" y="141"/>
                  </a:lnTo>
                  <a:lnTo>
                    <a:pt x="127" y="142"/>
                  </a:lnTo>
                  <a:lnTo>
                    <a:pt x="126" y="143"/>
                  </a:lnTo>
                  <a:lnTo>
                    <a:pt x="126" y="143"/>
                  </a:lnTo>
                  <a:lnTo>
                    <a:pt x="126" y="143"/>
                  </a:lnTo>
                  <a:close/>
                  <a:moveTo>
                    <a:pt x="113" y="139"/>
                  </a:moveTo>
                  <a:lnTo>
                    <a:pt x="115" y="140"/>
                  </a:lnTo>
                  <a:lnTo>
                    <a:pt x="118" y="140"/>
                  </a:lnTo>
                  <a:lnTo>
                    <a:pt x="118" y="141"/>
                  </a:lnTo>
                  <a:lnTo>
                    <a:pt x="118" y="141"/>
                  </a:lnTo>
                  <a:lnTo>
                    <a:pt x="118" y="141"/>
                  </a:lnTo>
                  <a:lnTo>
                    <a:pt x="118" y="142"/>
                  </a:lnTo>
                  <a:lnTo>
                    <a:pt x="118" y="142"/>
                  </a:lnTo>
                  <a:lnTo>
                    <a:pt x="118" y="142"/>
                  </a:lnTo>
                  <a:lnTo>
                    <a:pt x="118" y="142"/>
                  </a:lnTo>
                  <a:lnTo>
                    <a:pt x="118" y="143"/>
                  </a:lnTo>
                  <a:lnTo>
                    <a:pt x="117" y="143"/>
                  </a:lnTo>
                  <a:lnTo>
                    <a:pt x="116" y="144"/>
                  </a:lnTo>
                  <a:lnTo>
                    <a:pt x="108" y="146"/>
                  </a:lnTo>
                  <a:lnTo>
                    <a:pt x="106" y="146"/>
                  </a:lnTo>
                  <a:lnTo>
                    <a:pt x="101" y="147"/>
                  </a:lnTo>
                  <a:lnTo>
                    <a:pt x="99" y="147"/>
                  </a:lnTo>
                  <a:lnTo>
                    <a:pt x="99" y="147"/>
                  </a:lnTo>
                  <a:lnTo>
                    <a:pt x="98" y="146"/>
                  </a:lnTo>
                  <a:lnTo>
                    <a:pt x="97" y="146"/>
                  </a:lnTo>
                  <a:lnTo>
                    <a:pt x="97" y="146"/>
                  </a:lnTo>
                  <a:lnTo>
                    <a:pt x="96" y="145"/>
                  </a:lnTo>
                  <a:lnTo>
                    <a:pt x="97" y="145"/>
                  </a:lnTo>
                  <a:lnTo>
                    <a:pt x="98" y="145"/>
                  </a:lnTo>
                  <a:lnTo>
                    <a:pt x="99" y="145"/>
                  </a:lnTo>
                  <a:lnTo>
                    <a:pt x="101" y="144"/>
                  </a:lnTo>
                  <a:lnTo>
                    <a:pt x="101" y="144"/>
                  </a:lnTo>
                  <a:lnTo>
                    <a:pt x="100" y="144"/>
                  </a:lnTo>
                  <a:lnTo>
                    <a:pt x="100" y="144"/>
                  </a:lnTo>
                  <a:lnTo>
                    <a:pt x="99" y="144"/>
                  </a:lnTo>
                  <a:lnTo>
                    <a:pt x="99" y="143"/>
                  </a:lnTo>
                  <a:lnTo>
                    <a:pt x="98" y="143"/>
                  </a:lnTo>
                  <a:lnTo>
                    <a:pt x="95" y="143"/>
                  </a:lnTo>
                  <a:lnTo>
                    <a:pt x="93" y="143"/>
                  </a:lnTo>
                  <a:lnTo>
                    <a:pt x="92" y="143"/>
                  </a:lnTo>
                  <a:lnTo>
                    <a:pt x="92" y="142"/>
                  </a:lnTo>
                  <a:lnTo>
                    <a:pt x="92" y="142"/>
                  </a:lnTo>
                  <a:lnTo>
                    <a:pt x="94" y="139"/>
                  </a:lnTo>
                  <a:lnTo>
                    <a:pt x="94" y="139"/>
                  </a:lnTo>
                  <a:lnTo>
                    <a:pt x="95" y="139"/>
                  </a:lnTo>
                  <a:lnTo>
                    <a:pt x="98" y="139"/>
                  </a:lnTo>
                  <a:lnTo>
                    <a:pt x="98" y="139"/>
                  </a:lnTo>
                  <a:lnTo>
                    <a:pt x="96" y="138"/>
                  </a:lnTo>
                  <a:lnTo>
                    <a:pt x="95" y="138"/>
                  </a:lnTo>
                  <a:lnTo>
                    <a:pt x="95" y="137"/>
                  </a:lnTo>
                  <a:lnTo>
                    <a:pt x="95" y="137"/>
                  </a:lnTo>
                  <a:lnTo>
                    <a:pt x="95" y="136"/>
                  </a:lnTo>
                  <a:lnTo>
                    <a:pt x="95" y="136"/>
                  </a:lnTo>
                  <a:lnTo>
                    <a:pt x="96" y="136"/>
                  </a:lnTo>
                  <a:lnTo>
                    <a:pt x="97" y="135"/>
                  </a:lnTo>
                  <a:lnTo>
                    <a:pt x="100" y="135"/>
                  </a:lnTo>
                  <a:lnTo>
                    <a:pt x="103" y="135"/>
                  </a:lnTo>
                  <a:lnTo>
                    <a:pt x="108" y="136"/>
                  </a:lnTo>
                  <a:lnTo>
                    <a:pt x="108" y="136"/>
                  </a:lnTo>
                  <a:lnTo>
                    <a:pt x="110" y="137"/>
                  </a:lnTo>
                  <a:lnTo>
                    <a:pt x="113" y="139"/>
                  </a:lnTo>
                  <a:close/>
                  <a:moveTo>
                    <a:pt x="127" y="129"/>
                  </a:moveTo>
                  <a:lnTo>
                    <a:pt x="126" y="129"/>
                  </a:lnTo>
                  <a:lnTo>
                    <a:pt x="123" y="129"/>
                  </a:lnTo>
                  <a:lnTo>
                    <a:pt x="123" y="128"/>
                  </a:lnTo>
                  <a:lnTo>
                    <a:pt x="123" y="128"/>
                  </a:lnTo>
                  <a:lnTo>
                    <a:pt x="124" y="127"/>
                  </a:lnTo>
                  <a:lnTo>
                    <a:pt x="125" y="127"/>
                  </a:lnTo>
                  <a:lnTo>
                    <a:pt x="126" y="128"/>
                  </a:lnTo>
                  <a:lnTo>
                    <a:pt x="127" y="128"/>
                  </a:lnTo>
                  <a:lnTo>
                    <a:pt x="127" y="129"/>
                  </a:lnTo>
                  <a:lnTo>
                    <a:pt x="127" y="129"/>
                  </a:lnTo>
                  <a:close/>
                  <a:moveTo>
                    <a:pt x="355" y="128"/>
                  </a:moveTo>
                  <a:lnTo>
                    <a:pt x="355" y="129"/>
                  </a:lnTo>
                  <a:lnTo>
                    <a:pt x="355" y="129"/>
                  </a:lnTo>
                  <a:lnTo>
                    <a:pt x="355" y="129"/>
                  </a:lnTo>
                  <a:lnTo>
                    <a:pt x="355" y="129"/>
                  </a:lnTo>
                  <a:lnTo>
                    <a:pt x="355" y="130"/>
                  </a:lnTo>
                  <a:lnTo>
                    <a:pt x="355" y="130"/>
                  </a:lnTo>
                  <a:lnTo>
                    <a:pt x="355" y="130"/>
                  </a:lnTo>
                  <a:lnTo>
                    <a:pt x="355" y="131"/>
                  </a:lnTo>
                  <a:lnTo>
                    <a:pt x="355" y="131"/>
                  </a:lnTo>
                  <a:lnTo>
                    <a:pt x="351" y="132"/>
                  </a:lnTo>
                  <a:lnTo>
                    <a:pt x="350" y="132"/>
                  </a:lnTo>
                  <a:lnTo>
                    <a:pt x="349" y="133"/>
                  </a:lnTo>
                  <a:lnTo>
                    <a:pt x="347" y="133"/>
                  </a:lnTo>
                  <a:lnTo>
                    <a:pt x="347" y="133"/>
                  </a:lnTo>
                  <a:lnTo>
                    <a:pt x="346" y="133"/>
                  </a:lnTo>
                  <a:lnTo>
                    <a:pt x="344" y="132"/>
                  </a:lnTo>
                  <a:lnTo>
                    <a:pt x="340" y="132"/>
                  </a:lnTo>
                  <a:lnTo>
                    <a:pt x="335" y="133"/>
                  </a:lnTo>
                  <a:lnTo>
                    <a:pt x="333" y="133"/>
                  </a:lnTo>
                  <a:lnTo>
                    <a:pt x="332" y="133"/>
                  </a:lnTo>
                  <a:lnTo>
                    <a:pt x="332" y="133"/>
                  </a:lnTo>
                  <a:lnTo>
                    <a:pt x="332" y="133"/>
                  </a:lnTo>
                  <a:lnTo>
                    <a:pt x="333" y="132"/>
                  </a:lnTo>
                  <a:lnTo>
                    <a:pt x="333" y="131"/>
                  </a:lnTo>
                  <a:lnTo>
                    <a:pt x="334" y="131"/>
                  </a:lnTo>
                  <a:lnTo>
                    <a:pt x="335" y="130"/>
                  </a:lnTo>
                  <a:lnTo>
                    <a:pt x="335" y="129"/>
                  </a:lnTo>
                  <a:lnTo>
                    <a:pt x="336" y="128"/>
                  </a:lnTo>
                  <a:lnTo>
                    <a:pt x="337" y="128"/>
                  </a:lnTo>
                  <a:lnTo>
                    <a:pt x="339" y="129"/>
                  </a:lnTo>
                  <a:lnTo>
                    <a:pt x="340" y="129"/>
                  </a:lnTo>
                  <a:lnTo>
                    <a:pt x="342" y="129"/>
                  </a:lnTo>
                  <a:lnTo>
                    <a:pt x="345" y="129"/>
                  </a:lnTo>
                  <a:lnTo>
                    <a:pt x="348" y="128"/>
                  </a:lnTo>
                  <a:lnTo>
                    <a:pt x="352" y="127"/>
                  </a:lnTo>
                  <a:lnTo>
                    <a:pt x="353" y="127"/>
                  </a:lnTo>
                  <a:lnTo>
                    <a:pt x="354" y="127"/>
                  </a:lnTo>
                  <a:lnTo>
                    <a:pt x="354" y="127"/>
                  </a:lnTo>
                  <a:lnTo>
                    <a:pt x="355" y="128"/>
                  </a:lnTo>
                  <a:lnTo>
                    <a:pt x="355" y="128"/>
                  </a:lnTo>
                  <a:close/>
                  <a:moveTo>
                    <a:pt x="112" y="127"/>
                  </a:moveTo>
                  <a:lnTo>
                    <a:pt x="110" y="127"/>
                  </a:lnTo>
                  <a:lnTo>
                    <a:pt x="108" y="126"/>
                  </a:lnTo>
                  <a:lnTo>
                    <a:pt x="108" y="126"/>
                  </a:lnTo>
                  <a:lnTo>
                    <a:pt x="108" y="126"/>
                  </a:lnTo>
                  <a:lnTo>
                    <a:pt x="108" y="125"/>
                  </a:lnTo>
                  <a:lnTo>
                    <a:pt x="109" y="125"/>
                  </a:lnTo>
                  <a:lnTo>
                    <a:pt x="112" y="124"/>
                  </a:lnTo>
                  <a:lnTo>
                    <a:pt x="113" y="124"/>
                  </a:lnTo>
                  <a:lnTo>
                    <a:pt x="113" y="124"/>
                  </a:lnTo>
                  <a:lnTo>
                    <a:pt x="114" y="125"/>
                  </a:lnTo>
                  <a:lnTo>
                    <a:pt x="114" y="125"/>
                  </a:lnTo>
                  <a:lnTo>
                    <a:pt x="113" y="126"/>
                  </a:lnTo>
                  <a:lnTo>
                    <a:pt x="113" y="126"/>
                  </a:lnTo>
                  <a:lnTo>
                    <a:pt x="113" y="127"/>
                  </a:lnTo>
                  <a:lnTo>
                    <a:pt x="112" y="127"/>
                  </a:lnTo>
                  <a:close/>
                  <a:moveTo>
                    <a:pt x="109" y="106"/>
                  </a:moveTo>
                  <a:lnTo>
                    <a:pt x="107" y="107"/>
                  </a:lnTo>
                  <a:lnTo>
                    <a:pt x="106" y="108"/>
                  </a:lnTo>
                  <a:lnTo>
                    <a:pt x="103" y="109"/>
                  </a:lnTo>
                  <a:lnTo>
                    <a:pt x="103" y="109"/>
                  </a:lnTo>
                  <a:lnTo>
                    <a:pt x="102" y="109"/>
                  </a:lnTo>
                  <a:lnTo>
                    <a:pt x="102" y="108"/>
                  </a:lnTo>
                  <a:lnTo>
                    <a:pt x="101" y="108"/>
                  </a:lnTo>
                  <a:lnTo>
                    <a:pt x="101" y="108"/>
                  </a:lnTo>
                  <a:lnTo>
                    <a:pt x="101" y="108"/>
                  </a:lnTo>
                  <a:lnTo>
                    <a:pt x="101" y="108"/>
                  </a:lnTo>
                  <a:lnTo>
                    <a:pt x="101" y="108"/>
                  </a:lnTo>
                  <a:lnTo>
                    <a:pt x="100" y="108"/>
                  </a:lnTo>
                  <a:lnTo>
                    <a:pt x="99" y="108"/>
                  </a:lnTo>
                  <a:lnTo>
                    <a:pt x="99" y="107"/>
                  </a:lnTo>
                  <a:lnTo>
                    <a:pt x="100" y="107"/>
                  </a:lnTo>
                  <a:lnTo>
                    <a:pt x="101" y="107"/>
                  </a:lnTo>
                  <a:lnTo>
                    <a:pt x="104" y="106"/>
                  </a:lnTo>
                  <a:lnTo>
                    <a:pt x="104" y="107"/>
                  </a:lnTo>
                  <a:lnTo>
                    <a:pt x="105" y="107"/>
                  </a:lnTo>
                  <a:lnTo>
                    <a:pt x="105" y="106"/>
                  </a:lnTo>
                  <a:lnTo>
                    <a:pt x="107" y="106"/>
                  </a:lnTo>
                  <a:lnTo>
                    <a:pt x="108" y="106"/>
                  </a:lnTo>
                  <a:lnTo>
                    <a:pt x="109" y="106"/>
                  </a:lnTo>
                  <a:lnTo>
                    <a:pt x="109" y="106"/>
                  </a:lnTo>
                  <a:close/>
                  <a:moveTo>
                    <a:pt x="430" y="78"/>
                  </a:moveTo>
                  <a:lnTo>
                    <a:pt x="430" y="79"/>
                  </a:lnTo>
                  <a:lnTo>
                    <a:pt x="431" y="80"/>
                  </a:lnTo>
                  <a:lnTo>
                    <a:pt x="431" y="80"/>
                  </a:lnTo>
                  <a:lnTo>
                    <a:pt x="434" y="80"/>
                  </a:lnTo>
                  <a:lnTo>
                    <a:pt x="434" y="81"/>
                  </a:lnTo>
                  <a:lnTo>
                    <a:pt x="433" y="82"/>
                  </a:lnTo>
                  <a:lnTo>
                    <a:pt x="425" y="82"/>
                  </a:lnTo>
                  <a:lnTo>
                    <a:pt x="423" y="82"/>
                  </a:lnTo>
                  <a:lnTo>
                    <a:pt x="421" y="81"/>
                  </a:lnTo>
                  <a:lnTo>
                    <a:pt x="422" y="80"/>
                  </a:lnTo>
                  <a:lnTo>
                    <a:pt x="422" y="78"/>
                  </a:lnTo>
                  <a:lnTo>
                    <a:pt x="424" y="78"/>
                  </a:lnTo>
                  <a:lnTo>
                    <a:pt x="425" y="78"/>
                  </a:lnTo>
                  <a:lnTo>
                    <a:pt x="428" y="78"/>
                  </a:lnTo>
                  <a:lnTo>
                    <a:pt x="430" y="78"/>
                  </a:lnTo>
                  <a:close/>
                  <a:moveTo>
                    <a:pt x="426" y="71"/>
                  </a:moveTo>
                  <a:lnTo>
                    <a:pt x="425" y="71"/>
                  </a:lnTo>
                  <a:lnTo>
                    <a:pt x="423" y="67"/>
                  </a:lnTo>
                  <a:lnTo>
                    <a:pt x="423" y="66"/>
                  </a:lnTo>
                  <a:lnTo>
                    <a:pt x="424" y="64"/>
                  </a:lnTo>
                  <a:lnTo>
                    <a:pt x="425" y="64"/>
                  </a:lnTo>
                  <a:lnTo>
                    <a:pt x="426" y="65"/>
                  </a:lnTo>
                  <a:lnTo>
                    <a:pt x="426" y="67"/>
                  </a:lnTo>
                  <a:lnTo>
                    <a:pt x="426" y="71"/>
                  </a:lnTo>
                  <a:close/>
                  <a:moveTo>
                    <a:pt x="7" y="58"/>
                  </a:moveTo>
                  <a:lnTo>
                    <a:pt x="3" y="58"/>
                  </a:lnTo>
                  <a:lnTo>
                    <a:pt x="1" y="58"/>
                  </a:lnTo>
                  <a:lnTo>
                    <a:pt x="0" y="57"/>
                  </a:lnTo>
                  <a:lnTo>
                    <a:pt x="0" y="57"/>
                  </a:lnTo>
                  <a:lnTo>
                    <a:pt x="1" y="57"/>
                  </a:lnTo>
                  <a:lnTo>
                    <a:pt x="2" y="57"/>
                  </a:lnTo>
                  <a:lnTo>
                    <a:pt x="4" y="57"/>
                  </a:lnTo>
                  <a:lnTo>
                    <a:pt x="6" y="57"/>
                  </a:lnTo>
                  <a:lnTo>
                    <a:pt x="7" y="57"/>
                  </a:lnTo>
                  <a:lnTo>
                    <a:pt x="8" y="57"/>
                  </a:lnTo>
                  <a:lnTo>
                    <a:pt x="9" y="57"/>
                  </a:lnTo>
                  <a:lnTo>
                    <a:pt x="9" y="58"/>
                  </a:lnTo>
                  <a:lnTo>
                    <a:pt x="7" y="58"/>
                  </a:lnTo>
                  <a:close/>
                  <a:moveTo>
                    <a:pt x="435" y="55"/>
                  </a:moveTo>
                  <a:lnTo>
                    <a:pt x="434" y="55"/>
                  </a:lnTo>
                  <a:lnTo>
                    <a:pt x="433" y="55"/>
                  </a:lnTo>
                  <a:lnTo>
                    <a:pt x="434" y="54"/>
                  </a:lnTo>
                  <a:lnTo>
                    <a:pt x="436" y="53"/>
                  </a:lnTo>
                  <a:lnTo>
                    <a:pt x="437" y="53"/>
                  </a:lnTo>
                  <a:lnTo>
                    <a:pt x="438" y="53"/>
                  </a:lnTo>
                  <a:lnTo>
                    <a:pt x="438" y="54"/>
                  </a:lnTo>
                  <a:lnTo>
                    <a:pt x="437" y="54"/>
                  </a:lnTo>
                  <a:lnTo>
                    <a:pt x="435" y="55"/>
                  </a:lnTo>
                  <a:close/>
                  <a:moveTo>
                    <a:pt x="428" y="52"/>
                  </a:moveTo>
                  <a:lnTo>
                    <a:pt x="426" y="52"/>
                  </a:lnTo>
                  <a:lnTo>
                    <a:pt x="425" y="50"/>
                  </a:lnTo>
                  <a:lnTo>
                    <a:pt x="425" y="49"/>
                  </a:lnTo>
                  <a:lnTo>
                    <a:pt x="425" y="47"/>
                  </a:lnTo>
                  <a:lnTo>
                    <a:pt x="428" y="46"/>
                  </a:lnTo>
                  <a:lnTo>
                    <a:pt x="429" y="46"/>
                  </a:lnTo>
                  <a:lnTo>
                    <a:pt x="430" y="46"/>
                  </a:lnTo>
                  <a:lnTo>
                    <a:pt x="429" y="47"/>
                  </a:lnTo>
                  <a:lnTo>
                    <a:pt x="429" y="48"/>
                  </a:lnTo>
                  <a:lnTo>
                    <a:pt x="429" y="49"/>
                  </a:lnTo>
                  <a:lnTo>
                    <a:pt x="428" y="52"/>
                  </a:lnTo>
                  <a:close/>
                  <a:moveTo>
                    <a:pt x="443" y="33"/>
                  </a:moveTo>
                  <a:lnTo>
                    <a:pt x="439" y="34"/>
                  </a:lnTo>
                  <a:lnTo>
                    <a:pt x="435" y="34"/>
                  </a:lnTo>
                  <a:lnTo>
                    <a:pt x="432" y="33"/>
                  </a:lnTo>
                  <a:lnTo>
                    <a:pt x="432" y="32"/>
                  </a:lnTo>
                  <a:lnTo>
                    <a:pt x="433" y="32"/>
                  </a:lnTo>
                  <a:lnTo>
                    <a:pt x="436" y="31"/>
                  </a:lnTo>
                  <a:lnTo>
                    <a:pt x="441" y="31"/>
                  </a:lnTo>
                  <a:lnTo>
                    <a:pt x="444" y="31"/>
                  </a:lnTo>
                  <a:lnTo>
                    <a:pt x="445" y="32"/>
                  </a:lnTo>
                  <a:lnTo>
                    <a:pt x="443" y="33"/>
                  </a:lnTo>
                  <a:close/>
                  <a:moveTo>
                    <a:pt x="439" y="14"/>
                  </a:moveTo>
                  <a:lnTo>
                    <a:pt x="439" y="14"/>
                  </a:lnTo>
                  <a:lnTo>
                    <a:pt x="437" y="14"/>
                  </a:lnTo>
                  <a:lnTo>
                    <a:pt x="435" y="14"/>
                  </a:lnTo>
                  <a:lnTo>
                    <a:pt x="433" y="13"/>
                  </a:lnTo>
                  <a:lnTo>
                    <a:pt x="433" y="12"/>
                  </a:lnTo>
                  <a:lnTo>
                    <a:pt x="434" y="12"/>
                  </a:lnTo>
                  <a:lnTo>
                    <a:pt x="435" y="12"/>
                  </a:lnTo>
                  <a:lnTo>
                    <a:pt x="437" y="12"/>
                  </a:lnTo>
                  <a:lnTo>
                    <a:pt x="439" y="13"/>
                  </a:lnTo>
                  <a:lnTo>
                    <a:pt x="439" y="14"/>
                  </a:lnTo>
                  <a:close/>
                  <a:moveTo>
                    <a:pt x="247" y="12"/>
                  </a:moveTo>
                  <a:lnTo>
                    <a:pt x="245" y="12"/>
                  </a:lnTo>
                  <a:lnTo>
                    <a:pt x="243" y="11"/>
                  </a:lnTo>
                  <a:lnTo>
                    <a:pt x="238" y="11"/>
                  </a:lnTo>
                  <a:lnTo>
                    <a:pt x="235" y="10"/>
                  </a:lnTo>
                  <a:lnTo>
                    <a:pt x="232" y="9"/>
                  </a:lnTo>
                  <a:lnTo>
                    <a:pt x="232" y="8"/>
                  </a:lnTo>
                  <a:lnTo>
                    <a:pt x="233" y="8"/>
                  </a:lnTo>
                  <a:lnTo>
                    <a:pt x="236" y="7"/>
                  </a:lnTo>
                  <a:lnTo>
                    <a:pt x="239" y="7"/>
                  </a:lnTo>
                  <a:lnTo>
                    <a:pt x="245" y="8"/>
                  </a:lnTo>
                  <a:lnTo>
                    <a:pt x="248" y="9"/>
                  </a:lnTo>
                  <a:lnTo>
                    <a:pt x="249" y="10"/>
                  </a:lnTo>
                  <a:lnTo>
                    <a:pt x="248" y="11"/>
                  </a:lnTo>
                  <a:lnTo>
                    <a:pt x="247" y="12"/>
                  </a:lnTo>
                  <a:close/>
                  <a:moveTo>
                    <a:pt x="362" y="1"/>
                  </a:moveTo>
                  <a:lnTo>
                    <a:pt x="369" y="1"/>
                  </a:lnTo>
                  <a:lnTo>
                    <a:pt x="372" y="2"/>
                  </a:lnTo>
                  <a:lnTo>
                    <a:pt x="373" y="1"/>
                  </a:lnTo>
                  <a:lnTo>
                    <a:pt x="378" y="2"/>
                  </a:lnTo>
                  <a:lnTo>
                    <a:pt x="382" y="2"/>
                  </a:lnTo>
                  <a:lnTo>
                    <a:pt x="390" y="3"/>
                  </a:lnTo>
                  <a:lnTo>
                    <a:pt x="391" y="3"/>
                  </a:lnTo>
                  <a:lnTo>
                    <a:pt x="390" y="3"/>
                  </a:lnTo>
                  <a:lnTo>
                    <a:pt x="388" y="3"/>
                  </a:lnTo>
                  <a:lnTo>
                    <a:pt x="378" y="3"/>
                  </a:lnTo>
                  <a:lnTo>
                    <a:pt x="360" y="4"/>
                  </a:lnTo>
                  <a:lnTo>
                    <a:pt x="349" y="4"/>
                  </a:lnTo>
                  <a:lnTo>
                    <a:pt x="345" y="4"/>
                  </a:lnTo>
                  <a:lnTo>
                    <a:pt x="345" y="5"/>
                  </a:lnTo>
                  <a:lnTo>
                    <a:pt x="346" y="5"/>
                  </a:lnTo>
                  <a:lnTo>
                    <a:pt x="348" y="5"/>
                  </a:lnTo>
                  <a:lnTo>
                    <a:pt x="358" y="4"/>
                  </a:lnTo>
                  <a:lnTo>
                    <a:pt x="361" y="4"/>
                  </a:lnTo>
                  <a:lnTo>
                    <a:pt x="366" y="4"/>
                  </a:lnTo>
                  <a:lnTo>
                    <a:pt x="373" y="4"/>
                  </a:lnTo>
                  <a:lnTo>
                    <a:pt x="376" y="4"/>
                  </a:lnTo>
                  <a:lnTo>
                    <a:pt x="382" y="4"/>
                  </a:lnTo>
                  <a:lnTo>
                    <a:pt x="388" y="4"/>
                  </a:lnTo>
                  <a:lnTo>
                    <a:pt x="396" y="4"/>
                  </a:lnTo>
                  <a:lnTo>
                    <a:pt x="398" y="5"/>
                  </a:lnTo>
                  <a:lnTo>
                    <a:pt x="400" y="6"/>
                  </a:lnTo>
                  <a:lnTo>
                    <a:pt x="402" y="6"/>
                  </a:lnTo>
                  <a:lnTo>
                    <a:pt x="404" y="6"/>
                  </a:lnTo>
                  <a:lnTo>
                    <a:pt x="404" y="6"/>
                  </a:lnTo>
                  <a:lnTo>
                    <a:pt x="405" y="6"/>
                  </a:lnTo>
                  <a:lnTo>
                    <a:pt x="407" y="6"/>
                  </a:lnTo>
                  <a:lnTo>
                    <a:pt x="413" y="7"/>
                  </a:lnTo>
                  <a:lnTo>
                    <a:pt x="417" y="7"/>
                  </a:lnTo>
                  <a:lnTo>
                    <a:pt x="419" y="7"/>
                  </a:lnTo>
                  <a:lnTo>
                    <a:pt x="420" y="8"/>
                  </a:lnTo>
                  <a:lnTo>
                    <a:pt x="420" y="8"/>
                  </a:lnTo>
                  <a:lnTo>
                    <a:pt x="419" y="8"/>
                  </a:lnTo>
                  <a:lnTo>
                    <a:pt x="416" y="9"/>
                  </a:lnTo>
                  <a:lnTo>
                    <a:pt x="413" y="10"/>
                  </a:lnTo>
                  <a:lnTo>
                    <a:pt x="408" y="10"/>
                  </a:lnTo>
                  <a:lnTo>
                    <a:pt x="402" y="11"/>
                  </a:lnTo>
                  <a:lnTo>
                    <a:pt x="360" y="12"/>
                  </a:lnTo>
                  <a:lnTo>
                    <a:pt x="359" y="12"/>
                  </a:lnTo>
                  <a:lnTo>
                    <a:pt x="358" y="12"/>
                  </a:lnTo>
                  <a:lnTo>
                    <a:pt x="358" y="13"/>
                  </a:lnTo>
                  <a:lnTo>
                    <a:pt x="360" y="13"/>
                  </a:lnTo>
                  <a:lnTo>
                    <a:pt x="364" y="13"/>
                  </a:lnTo>
                  <a:lnTo>
                    <a:pt x="372" y="12"/>
                  </a:lnTo>
                  <a:lnTo>
                    <a:pt x="378" y="12"/>
                  </a:lnTo>
                  <a:lnTo>
                    <a:pt x="391" y="13"/>
                  </a:lnTo>
                  <a:lnTo>
                    <a:pt x="396" y="14"/>
                  </a:lnTo>
                  <a:lnTo>
                    <a:pt x="398" y="15"/>
                  </a:lnTo>
                  <a:lnTo>
                    <a:pt x="403" y="15"/>
                  </a:lnTo>
                  <a:lnTo>
                    <a:pt x="404" y="15"/>
                  </a:lnTo>
                  <a:lnTo>
                    <a:pt x="405" y="14"/>
                  </a:lnTo>
                  <a:lnTo>
                    <a:pt x="405" y="14"/>
                  </a:lnTo>
                  <a:lnTo>
                    <a:pt x="406" y="13"/>
                  </a:lnTo>
                  <a:lnTo>
                    <a:pt x="406" y="13"/>
                  </a:lnTo>
                  <a:lnTo>
                    <a:pt x="407" y="13"/>
                  </a:lnTo>
                  <a:lnTo>
                    <a:pt x="408" y="13"/>
                  </a:lnTo>
                  <a:lnTo>
                    <a:pt x="411" y="12"/>
                  </a:lnTo>
                  <a:lnTo>
                    <a:pt x="418" y="12"/>
                  </a:lnTo>
                  <a:lnTo>
                    <a:pt x="420" y="12"/>
                  </a:lnTo>
                  <a:lnTo>
                    <a:pt x="421" y="13"/>
                  </a:lnTo>
                  <a:lnTo>
                    <a:pt x="421" y="13"/>
                  </a:lnTo>
                  <a:lnTo>
                    <a:pt x="421" y="14"/>
                  </a:lnTo>
                  <a:lnTo>
                    <a:pt x="421" y="15"/>
                  </a:lnTo>
                  <a:lnTo>
                    <a:pt x="420" y="15"/>
                  </a:lnTo>
                  <a:lnTo>
                    <a:pt x="419" y="17"/>
                  </a:lnTo>
                  <a:lnTo>
                    <a:pt x="417" y="18"/>
                  </a:lnTo>
                  <a:lnTo>
                    <a:pt x="415" y="19"/>
                  </a:lnTo>
                  <a:lnTo>
                    <a:pt x="413" y="20"/>
                  </a:lnTo>
                  <a:lnTo>
                    <a:pt x="410" y="21"/>
                  </a:lnTo>
                  <a:lnTo>
                    <a:pt x="408" y="21"/>
                  </a:lnTo>
                  <a:lnTo>
                    <a:pt x="404" y="23"/>
                  </a:lnTo>
                  <a:lnTo>
                    <a:pt x="403" y="24"/>
                  </a:lnTo>
                  <a:lnTo>
                    <a:pt x="403" y="24"/>
                  </a:lnTo>
                  <a:lnTo>
                    <a:pt x="404" y="24"/>
                  </a:lnTo>
                  <a:lnTo>
                    <a:pt x="405" y="24"/>
                  </a:lnTo>
                  <a:lnTo>
                    <a:pt x="405" y="23"/>
                  </a:lnTo>
                  <a:lnTo>
                    <a:pt x="406" y="23"/>
                  </a:lnTo>
                  <a:lnTo>
                    <a:pt x="412" y="22"/>
                  </a:lnTo>
                  <a:lnTo>
                    <a:pt x="413" y="22"/>
                  </a:lnTo>
                  <a:lnTo>
                    <a:pt x="417" y="21"/>
                  </a:lnTo>
                  <a:lnTo>
                    <a:pt x="419" y="20"/>
                  </a:lnTo>
                  <a:lnTo>
                    <a:pt x="421" y="20"/>
                  </a:lnTo>
                  <a:lnTo>
                    <a:pt x="422" y="20"/>
                  </a:lnTo>
                  <a:lnTo>
                    <a:pt x="429" y="17"/>
                  </a:lnTo>
                  <a:lnTo>
                    <a:pt x="432" y="17"/>
                  </a:lnTo>
                  <a:lnTo>
                    <a:pt x="435" y="17"/>
                  </a:lnTo>
                  <a:lnTo>
                    <a:pt x="435" y="18"/>
                  </a:lnTo>
                  <a:lnTo>
                    <a:pt x="439" y="18"/>
                  </a:lnTo>
                  <a:lnTo>
                    <a:pt x="440" y="18"/>
                  </a:lnTo>
                  <a:lnTo>
                    <a:pt x="443" y="18"/>
                  </a:lnTo>
                  <a:lnTo>
                    <a:pt x="444" y="18"/>
                  </a:lnTo>
                  <a:lnTo>
                    <a:pt x="445" y="19"/>
                  </a:lnTo>
                  <a:lnTo>
                    <a:pt x="447" y="19"/>
                  </a:lnTo>
                  <a:lnTo>
                    <a:pt x="449" y="19"/>
                  </a:lnTo>
                  <a:lnTo>
                    <a:pt x="450" y="18"/>
                  </a:lnTo>
                  <a:lnTo>
                    <a:pt x="451" y="18"/>
                  </a:lnTo>
                  <a:lnTo>
                    <a:pt x="454" y="17"/>
                  </a:lnTo>
                  <a:lnTo>
                    <a:pt x="456" y="15"/>
                  </a:lnTo>
                  <a:lnTo>
                    <a:pt x="457" y="15"/>
                  </a:lnTo>
                  <a:lnTo>
                    <a:pt x="458" y="15"/>
                  </a:lnTo>
                  <a:lnTo>
                    <a:pt x="459" y="15"/>
                  </a:lnTo>
                  <a:lnTo>
                    <a:pt x="463" y="14"/>
                  </a:lnTo>
                  <a:lnTo>
                    <a:pt x="464" y="14"/>
                  </a:lnTo>
                  <a:lnTo>
                    <a:pt x="465" y="14"/>
                  </a:lnTo>
                  <a:lnTo>
                    <a:pt x="472" y="14"/>
                  </a:lnTo>
                  <a:lnTo>
                    <a:pt x="476" y="15"/>
                  </a:lnTo>
                  <a:lnTo>
                    <a:pt x="481" y="15"/>
                  </a:lnTo>
                  <a:lnTo>
                    <a:pt x="485" y="15"/>
                  </a:lnTo>
                  <a:lnTo>
                    <a:pt x="487" y="17"/>
                  </a:lnTo>
                  <a:lnTo>
                    <a:pt x="489" y="17"/>
                  </a:lnTo>
                  <a:lnTo>
                    <a:pt x="491" y="18"/>
                  </a:lnTo>
                  <a:lnTo>
                    <a:pt x="492" y="18"/>
                  </a:lnTo>
                  <a:lnTo>
                    <a:pt x="492" y="18"/>
                  </a:lnTo>
                  <a:lnTo>
                    <a:pt x="491" y="19"/>
                  </a:lnTo>
                  <a:lnTo>
                    <a:pt x="486" y="20"/>
                  </a:lnTo>
                  <a:lnTo>
                    <a:pt x="484" y="20"/>
                  </a:lnTo>
                  <a:lnTo>
                    <a:pt x="479" y="21"/>
                  </a:lnTo>
                  <a:lnTo>
                    <a:pt x="477" y="22"/>
                  </a:lnTo>
                  <a:lnTo>
                    <a:pt x="474" y="22"/>
                  </a:lnTo>
                  <a:lnTo>
                    <a:pt x="471" y="22"/>
                  </a:lnTo>
                  <a:lnTo>
                    <a:pt x="469" y="22"/>
                  </a:lnTo>
                  <a:lnTo>
                    <a:pt x="469" y="22"/>
                  </a:lnTo>
                  <a:lnTo>
                    <a:pt x="470" y="23"/>
                  </a:lnTo>
                  <a:lnTo>
                    <a:pt x="471" y="23"/>
                  </a:lnTo>
                  <a:lnTo>
                    <a:pt x="471" y="24"/>
                  </a:lnTo>
                  <a:lnTo>
                    <a:pt x="469" y="24"/>
                  </a:lnTo>
                  <a:lnTo>
                    <a:pt x="469" y="24"/>
                  </a:lnTo>
                  <a:lnTo>
                    <a:pt x="463" y="25"/>
                  </a:lnTo>
                  <a:lnTo>
                    <a:pt x="460" y="25"/>
                  </a:lnTo>
                  <a:lnTo>
                    <a:pt x="456" y="25"/>
                  </a:lnTo>
                  <a:lnTo>
                    <a:pt x="454" y="25"/>
                  </a:lnTo>
                  <a:lnTo>
                    <a:pt x="451" y="26"/>
                  </a:lnTo>
                  <a:lnTo>
                    <a:pt x="452" y="26"/>
                  </a:lnTo>
                  <a:lnTo>
                    <a:pt x="453" y="27"/>
                  </a:lnTo>
                  <a:lnTo>
                    <a:pt x="456" y="27"/>
                  </a:lnTo>
                  <a:lnTo>
                    <a:pt x="456" y="27"/>
                  </a:lnTo>
                  <a:lnTo>
                    <a:pt x="455" y="28"/>
                  </a:lnTo>
                  <a:lnTo>
                    <a:pt x="452" y="29"/>
                  </a:lnTo>
                  <a:lnTo>
                    <a:pt x="449" y="29"/>
                  </a:lnTo>
                  <a:lnTo>
                    <a:pt x="448" y="29"/>
                  </a:lnTo>
                  <a:lnTo>
                    <a:pt x="447" y="29"/>
                  </a:lnTo>
                  <a:lnTo>
                    <a:pt x="445" y="29"/>
                  </a:lnTo>
                  <a:lnTo>
                    <a:pt x="443" y="29"/>
                  </a:lnTo>
                  <a:lnTo>
                    <a:pt x="440" y="29"/>
                  </a:lnTo>
                  <a:lnTo>
                    <a:pt x="436" y="29"/>
                  </a:lnTo>
                  <a:lnTo>
                    <a:pt x="433" y="29"/>
                  </a:lnTo>
                  <a:lnTo>
                    <a:pt x="432" y="29"/>
                  </a:lnTo>
                  <a:lnTo>
                    <a:pt x="430" y="29"/>
                  </a:lnTo>
                  <a:lnTo>
                    <a:pt x="430" y="29"/>
                  </a:lnTo>
                  <a:lnTo>
                    <a:pt x="426" y="30"/>
                  </a:lnTo>
                  <a:lnTo>
                    <a:pt x="424" y="30"/>
                  </a:lnTo>
                  <a:lnTo>
                    <a:pt x="423" y="31"/>
                  </a:lnTo>
                  <a:lnTo>
                    <a:pt x="423" y="32"/>
                  </a:lnTo>
                  <a:lnTo>
                    <a:pt x="423" y="32"/>
                  </a:lnTo>
                  <a:lnTo>
                    <a:pt x="423" y="33"/>
                  </a:lnTo>
                  <a:lnTo>
                    <a:pt x="423" y="33"/>
                  </a:lnTo>
                  <a:lnTo>
                    <a:pt x="424" y="33"/>
                  </a:lnTo>
                  <a:lnTo>
                    <a:pt x="425" y="33"/>
                  </a:lnTo>
                  <a:lnTo>
                    <a:pt x="428" y="33"/>
                  </a:lnTo>
                  <a:lnTo>
                    <a:pt x="429" y="33"/>
                  </a:lnTo>
                  <a:lnTo>
                    <a:pt x="430" y="34"/>
                  </a:lnTo>
                  <a:lnTo>
                    <a:pt x="430" y="34"/>
                  </a:lnTo>
                  <a:lnTo>
                    <a:pt x="430" y="34"/>
                  </a:lnTo>
                  <a:lnTo>
                    <a:pt x="429" y="35"/>
                  </a:lnTo>
                  <a:lnTo>
                    <a:pt x="429" y="36"/>
                  </a:lnTo>
                  <a:lnTo>
                    <a:pt x="428" y="37"/>
                  </a:lnTo>
                  <a:lnTo>
                    <a:pt x="428" y="37"/>
                  </a:lnTo>
                  <a:lnTo>
                    <a:pt x="429" y="37"/>
                  </a:lnTo>
                  <a:lnTo>
                    <a:pt x="430" y="37"/>
                  </a:lnTo>
                  <a:lnTo>
                    <a:pt x="430" y="37"/>
                  </a:lnTo>
                  <a:lnTo>
                    <a:pt x="431" y="38"/>
                  </a:lnTo>
                  <a:lnTo>
                    <a:pt x="431" y="38"/>
                  </a:lnTo>
                  <a:lnTo>
                    <a:pt x="431" y="39"/>
                  </a:lnTo>
                  <a:lnTo>
                    <a:pt x="431" y="39"/>
                  </a:lnTo>
                  <a:lnTo>
                    <a:pt x="430" y="39"/>
                  </a:lnTo>
                  <a:lnTo>
                    <a:pt x="429" y="39"/>
                  </a:lnTo>
                  <a:lnTo>
                    <a:pt x="424" y="40"/>
                  </a:lnTo>
                  <a:lnTo>
                    <a:pt x="424" y="40"/>
                  </a:lnTo>
                  <a:lnTo>
                    <a:pt x="423" y="40"/>
                  </a:lnTo>
                  <a:lnTo>
                    <a:pt x="423" y="41"/>
                  </a:lnTo>
                  <a:lnTo>
                    <a:pt x="423" y="41"/>
                  </a:lnTo>
                  <a:lnTo>
                    <a:pt x="422" y="42"/>
                  </a:lnTo>
                  <a:lnTo>
                    <a:pt x="421" y="42"/>
                  </a:lnTo>
                  <a:lnTo>
                    <a:pt x="420" y="42"/>
                  </a:lnTo>
                  <a:lnTo>
                    <a:pt x="418" y="42"/>
                  </a:lnTo>
                  <a:lnTo>
                    <a:pt x="417" y="43"/>
                  </a:lnTo>
                  <a:lnTo>
                    <a:pt x="412" y="44"/>
                  </a:lnTo>
                  <a:lnTo>
                    <a:pt x="412" y="44"/>
                  </a:lnTo>
                  <a:lnTo>
                    <a:pt x="414" y="44"/>
                  </a:lnTo>
                  <a:lnTo>
                    <a:pt x="414" y="45"/>
                  </a:lnTo>
                  <a:lnTo>
                    <a:pt x="411" y="47"/>
                  </a:lnTo>
                  <a:lnTo>
                    <a:pt x="411" y="47"/>
                  </a:lnTo>
                  <a:lnTo>
                    <a:pt x="410" y="49"/>
                  </a:lnTo>
                  <a:lnTo>
                    <a:pt x="409" y="50"/>
                  </a:lnTo>
                  <a:lnTo>
                    <a:pt x="408" y="50"/>
                  </a:lnTo>
                  <a:lnTo>
                    <a:pt x="407" y="52"/>
                  </a:lnTo>
                  <a:lnTo>
                    <a:pt x="405" y="53"/>
                  </a:lnTo>
                  <a:lnTo>
                    <a:pt x="405" y="54"/>
                  </a:lnTo>
                  <a:lnTo>
                    <a:pt x="406" y="55"/>
                  </a:lnTo>
                  <a:lnTo>
                    <a:pt x="408" y="54"/>
                  </a:lnTo>
                  <a:lnTo>
                    <a:pt x="410" y="53"/>
                  </a:lnTo>
                  <a:lnTo>
                    <a:pt x="413" y="52"/>
                  </a:lnTo>
                  <a:lnTo>
                    <a:pt x="415" y="52"/>
                  </a:lnTo>
                  <a:lnTo>
                    <a:pt x="417" y="53"/>
                  </a:lnTo>
                  <a:lnTo>
                    <a:pt x="419" y="53"/>
                  </a:lnTo>
                  <a:lnTo>
                    <a:pt x="421" y="54"/>
                  </a:lnTo>
                  <a:lnTo>
                    <a:pt x="423" y="54"/>
                  </a:lnTo>
                  <a:lnTo>
                    <a:pt x="423" y="55"/>
                  </a:lnTo>
                  <a:lnTo>
                    <a:pt x="424" y="55"/>
                  </a:lnTo>
                  <a:lnTo>
                    <a:pt x="424" y="55"/>
                  </a:lnTo>
                  <a:lnTo>
                    <a:pt x="422" y="56"/>
                  </a:lnTo>
                  <a:lnTo>
                    <a:pt x="422" y="56"/>
                  </a:lnTo>
                  <a:lnTo>
                    <a:pt x="419" y="55"/>
                  </a:lnTo>
                  <a:lnTo>
                    <a:pt x="417" y="54"/>
                  </a:lnTo>
                  <a:lnTo>
                    <a:pt x="415" y="55"/>
                  </a:lnTo>
                  <a:lnTo>
                    <a:pt x="413" y="55"/>
                  </a:lnTo>
                  <a:lnTo>
                    <a:pt x="414" y="57"/>
                  </a:lnTo>
                  <a:lnTo>
                    <a:pt x="416" y="58"/>
                  </a:lnTo>
                  <a:lnTo>
                    <a:pt x="419" y="58"/>
                  </a:lnTo>
                  <a:lnTo>
                    <a:pt x="421" y="58"/>
                  </a:lnTo>
                  <a:lnTo>
                    <a:pt x="422" y="59"/>
                  </a:lnTo>
                  <a:lnTo>
                    <a:pt x="423" y="59"/>
                  </a:lnTo>
                  <a:lnTo>
                    <a:pt x="424" y="59"/>
                  </a:lnTo>
                  <a:lnTo>
                    <a:pt x="426" y="59"/>
                  </a:lnTo>
                  <a:lnTo>
                    <a:pt x="430" y="58"/>
                  </a:lnTo>
                  <a:lnTo>
                    <a:pt x="431" y="59"/>
                  </a:lnTo>
                  <a:lnTo>
                    <a:pt x="431" y="59"/>
                  </a:lnTo>
                  <a:lnTo>
                    <a:pt x="432" y="60"/>
                  </a:lnTo>
                  <a:lnTo>
                    <a:pt x="431" y="61"/>
                  </a:lnTo>
                  <a:lnTo>
                    <a:pt x="431" y="62"/>
                  </a:lnTo>
                  <a:lnTo>
                    <a:pt x="430" y="63"/>
                  </a:lnTo>
                  <a:lnTo>
                    <a:pt x="429" y="64"/>
                  </a:lnTo>
                  <a:lnTo>
                    <a:pt x="428" y="64"/>
                  </a:lnTo>
                  <a:lnTo>
                    <a:pt x="426" y="64"/>
                  </a:lnTo>
                  <a:lnTo>
                    <a:pt x="425" y="64"/>
                  </a:lnTo>
                  <a:lnTo>
                    <a:pt x="424" y="63"/>
                  </a:lnTo>
                  <a:lnTo>
                    <a:pt x="423" y="63"/>
                  </a:lnTo>
                  <a:lnTo>
                    <a:pt x="420" y="63"/>
                  </a:lnTo>
                  <a:lnTo>
                    <a:pt x="418" y="62"/>
                  </a:lnTo>
                  <a:lnTo>
                    <a:pt x="416" y="62"/>
                  </a:lnTo>
                  <a:lnTo>
                    <a:pt x="413" y="62"/>
                  </a:lnTo>
                  <a:lnTo>
                    <a:pt x="409" y="62"/>
                  </a:lnTo>
                  <a:lnTo>
                    <a:pt x="409" y="63"/>
                  </a:lnTo>
                  <a:lnTo>
                    <a:pt x="404" y="64"/>
                  </a:lnTo>
                  <a:lnTo>
                    <a:pt x="402" y="64"/>
                  </a:lnTo>
                  <a:lnTo>
                    <a:pt x="401" y="64"/>
                  </a:lnTo>
                  <a:lnTo>
                    <a:pt x="399" y="63"/>
                  </a:lnTo>
                  <a:lnTo>
                    <a:pt x="398" y="63"/>
                  </a:lnTo>
                  <a:lnTo>
                    <a:pt x="396" y="64"/>
                  </a:lnTo>
                  <a:lnTo>
                    <a:pt x="396" y="64"/>
                  </a:lnTo>
                  <a:lnTo>
                    <a:pt x="396" y="65"/>
                  </a:lnTo>
                  <a:lnTo>
                    <a:pt x="397" y="65"/>
                  </a:lnTo>
                  <a:lnTo>
                    <a:pt x="397" y="65"/>
                  </a:lnTo>
                  <a:lnTo>
                    <a:pt x="398" y="65"/>
                  </a:lnTo>
                  <a:lnTo>
                    <a:pt x="400" y="65"/>
                  </a:lnTo>
                  <a:lnTo>
                    <a:pt x="401" y="66"/>
                  </a:lnTo>
                  <a:lnTo>
                    <a:pt x="402" y="67"/>
                  </a:lnTo>
                  <a:lnTo>
                    <a:pt x="403" y="68"/>
                  </a:lnTo>
                  <a:lnTo>
                    <a:pt x="403" y="69"/>
                  </a:lnTo>
                  <a:lnTo>
                    <a:pt x="404" y="69"/>
                  </a:lnTo>
                  <a:lnTo>
                    <a:pt x="406" y="69"/>
                  </a:lnTo>
                  <a:lnTo>
                    <a:pt x="408" y="68"/>
                  </a:lnTo>
                  <a:lnTo>
                    <a:pt x="409" y="69"/>
                  </a:lnTo>
                  <a:lnTo>
                    <a:pt x="411" y="69"/>
                  </a:lnTo>
                  <a:lnTo>
                    <a:pt x="412" y="69"/>
                  </a:lnTo>
                  <a:lnTo>
                    <a:pt x="413" y="69"/>
                  </a:lnTo>
                  <a:lnTo>
                    <a:pt x="414" y="69"/>
                  </a:lnTo>
                  <a:lnTo>
                    <a:pt x="416" y="70"/>
                  </a:lnTo>
                  <a:lnTo>
                    <a:pt x="415" y="71"/>
                  </a:lnTo>
                  <a:lnTo>
                    <a:pt x="416" y="73"/>
                  </a:lnTo>
                  <a:lnTo>
                    <a:pt x="417" y="74"/>
                  </a:lnTo>
                  <a:lnTo>
                    <a:pt x="418" y="74"/>
                  </a:lnTo>
                  <a:lnTo>
                    <a:pt x="418" y="75"/>
                  </a:lnTo>
                  <a:lnTo>
                    <a:pt x="418" y="75"/>
                  </a:lnTo>
                  <a:lnTo>
                    <a:pt x="418" y="76"/>
                  </a:lnTo>
                  <a:lnTo>
                    <a:pt x="418" y="76"/>
                  </a:lnTo>
                  <a:lnTo>
                    <a:pt x="418" y="77"/>
                  </a:lnTo>
                  <a:lnTo>
                    <a:pt x="418" y="78"/>
                  </a:lnTo>
                  <a:lnTo>
                    <a:pt x="418" y="79"/>
                  </a:lnTo>
                  <a:lnTo>
                    <a:pt x="417" y="79"/>
                  </a:lnTo>
                  <a:lnTo>
                    <a:pt x="416" y="80"/>
                  </a:lnTo>
                  <a:lnTo>
                    <a:pt x="415" y="80"/>
                  </a:lnTo>
                  <a:lnTo>
                    <a:pt x="414" y="80"/>
                  </a:lnTo>
                  <a:lnTo>
                    <a:pt x="413" y="80"/>
                  </a:lnTo>
                  <a:lnTo>
                    <a:pt x="413" y="79"/>
                  </a:lnTo>
                  <a:lnTo>
                    <a:pt x="411" y="79"/>
                  </a:lnTo>
                  <a:lnTo>
                    <a:pt x="409" y="79"/>
                  </a:lnTo>
                  <a:lnTo>
                    <a:pt x="405" y="80"/>
                  </a:lnTo>
                  <a:lnTo>
                    <a:pt x="404" y="80"/>
                  </a:lnTo>
                  <a:lnTo>
                    <a:pt x="403" y="80"/>
                  </a:lnTo>
                  <a:lnTo>
                    <a:pt x="401" y="81"/>
                  </a:lnTo>
                  <a:lnTo>
                    <a:pt x="399" y="82"/>
                  </a:lnTo>
                  <a:lnTo>
                    <a:pt x="397" y="81"/>
                  </a:lnTo>
                  <a:lnTo>
                    <a:pt x="395" y="81"/>
                  </a:lnTo>
                  <a:lnTo>
                    <a:pt x="395" y="81"/>
                  </a:lnTo>
                  <a:lnTo>
                    <a:pt x="397" y="82"/>
                  </a:lnTo>
                  <a:lnTo>
                    <a:pt x="398" y="82"/>
                  </a:lnTo>
                  <a:lnTo>
                    <a:pt x="398" y="82"/>
                  </a:lnTo>
                  <a:lnTo>
                    <a:pt x="399" y="82"/>
                  </a:lnTo>
                  <a:lnTo>
                    <a:pt x="400" y="82"/>
                  </a:lnTo>
                  <a:lnTo>
                    <a:pt x="403" y="81"/>
                  </a:lnTo>
                  <a:lnTo>
                    <a:pt x="404" y="81"/>
                  </a:lnTo>
                  <a:lnTo>
                    <a:pt x="404" y="81"/>
                  </a:lnTo>
                  <a:lnTo>
                    <a:pt x="405" y="81"/>
                  </a:lnTo>
                  <a:lnTo>
                    <a:pt x="405" y="82"/>
                  </a:lnTo>
                  <a:lnTo>
                    <a:pt x="406" y="83"/>
                  </a:lnTo>
                  <a:lnTo>
                    <a:pt x="405" y="84"/>
                  </a:lnTo>
                  <a:lnTo>
                    <a:pt x="404" y="85"/>
                  </a:lnTo>
                  <a:lnTo>
                    <a:pt x="404" y="85"/>
                  </a:lnTo>
                  <a:lnTo>
                    <a:pt x="403" y="85"/>
                  </a:lnTo>
                  <a:lnTo>
                    <a:pt x="403" y="85"/>
                  </a:lnTo>
                  <a:lnTo>
                    <a:pt x="404" y="87"/>
                  </a:lnTo>
                  <a:lnTo>
                    <a:pt x="407" y="85"/>
                  </a:lnTo>
                  <a:lnTo>
                    <a:pt x="408" y="83"/>
                  </a:lnTo>
                  <a:lnTo>
                    <a:pt x="409" y="82"/>
                  </a:lnTo>
                  <a:lnTo>
                    <a:pt x="411" y="82"/>
                  </a:lnTo>
                  <a:lnTo>
                    <a:pt x="412" y="82"/>
                  </a:lnTo>
                  <a:lnTo>
                    <a:pt x="413" y="83"/>
                  </a:lnTo>
                  <a:lnTo>
                    <a:pt x="415" y="87"/>
                  </a:lnTo>
                  <a:lnTo>
                    <a:pt x="416" y="87"/>
                  </a:lnTo>
                  <a:lnTo>
                    <a:pt x="417" y="88"/>
                  </a:lnTo>
                  <a:lnTo>
                    <a:pt x="417" y="88"/>
                  </a:lnTo>
                  <a:lnTo>
                    <a:pt x="417" y="89"/>
                  </a:lnTo>
                  <a:lnTo>
                    <a:pt x="417" y="90"/>
                  </a:lnTo>
                  <a:lnTo>
                    <a:pt x="416" y="90"/>
                  </a:lnTo>
                  <a:lnTo>
                    <a:pt x="416" y="90"/>
                  </a:lnTo>
                  <a:lnTo>
                    <a:pt x="415" y="91"/>
                  </a:lnTo>
                  <a:lnTo>
                    <a:pt x="413" y="91"/>
                  </a:lnTo>
                  <a:lnTo>
                    <a:pt x="410" y="90"/>
                  </a:lnTo>
                  <a:lnTo>
                    <a:pt x="408" y="90"/>
                  </a:lnTo>
                  <a:lnTo>
                    <a:pt x="409" y="91"/>
                  </a:lnTo>
                  <a:lnTo>
                    <a:pt x="405" y="92"/>
                  </a:lnTo>
                  <a:lnTo>
                    <a:pt x="401" y="92"/>
                  </a:lnTo>
                  <a:lnTo>
                    <a:pt x="397" y="92"/>
                  </a:lnTo>
                  <a:lnTo>
                    <a:pt x="395" y="91"/>
                  </a:lnTo>
                  <a:lnTo>
                    <a:pt x="396" y="90"/>
                  </a:lnTo>
                  <a:lnTo>
                    <a:pt x="397" y="88"/>
                  </a:lnTo>
                  <a:lnTo>
                    <a:pt x="395" y="87"/>
                  </a:lnTo>
                  <a:lnTo>
                    <a:pt x="395" y="87"/>
                  </a:lnTo>
                  <a:lnTo>
                    <a:pt x="395" y="89"/>
                  </a:lnTo>
                  <a:lnTo>
                    <a:pt x="395" y="89"/>
                  </a:lnTo>
                  <a:lnTo>
                    <a:pt x="393" y="90"/>
                  </a:lnTo>
                  <a:lnTo>
                    <a:pt x="391" y="90"/>
                  </a:lnTo>
                  <a:lnTo>
                    <a:pt x="391" y="90"/>
                  </a:lnTo>
                  <a:lnTo>
                    <a:pt x="391" y="91"/>
                  </a:lnTo>
                  <a:lnTo>
                    <a:pt x="391" y="91"/>
                  </a:lnTo>
                  <a:lnTo>
                    <a:pt x="393" y="91"/>
                  </a:lnTo>
                  <a:lnTo>
                    <a:pt x="391" y="92"/>
                  </a:lnTo>
                  <a:lnTo>
                    <a:pt x="391" y="92"/>
                  </a:lnTo>
                  <a:lnTo>
                    <a:pt x="390" y="92"/>
                  </a:lnTo>
                  <a:lnTo>
                    <a:pt x="390" y="93"/>
                  </a:lnTo>
                  <a:lnTo>
                    <a:pt x="391" y="93"/>
                  </a:lnTo>
                  <a:lnTo>
                    <a:pt x="393" y="94"/>
                  </a:lnTo>
                  <a:lnTo>
                    <a:pt x="394" y="94"/>
                  </a:lnTo>
                  <a:lnTo>
                    <a:pt x="399" y="94"/>
                  </a:lnTo>
                  <a:lnTo>
                    <a:pt x="401" y="94"/>
                  </a:lnTo>
                  <a:lnTo>
                    <a:pt x="407" y="95"/>
                  </a:lnTo>
                  <a:lnTo>
                    <a:pt x="407" y="95"/>
                  </a:lnTo>
                  <a:lnTo>
                    <a:pt x="405" y="97"/>
                  </a:lnTo>
                  <a:lnTo>
                    <a:pt x="405" y="99"/>
                  </a:lnTo>
                  <a:lnTo>
                    <a:pt x="404" y="99"/>
                  </a:lnTo>
                  <a:lnTo>
                    <a:pt x="398" y="99"/>
                  </a:lnTo>
                  <a:lnTo>
                    <a:pt x="396" y="100"/>
                  </a:lnTo>
                  <a:lnTo>
                    <a:pt x="393" y="100"/>
                  </a:lnTo>
                  <a:lnTo>
                    <a:pt x="389" y="101"/>
                  </a:lnTo>
                  <a:lnTo>
                    <a:pt x="388" y="101"/>
                  </a:lnTo>
                  <a:lnTo>
                    <a:pt x="383" y="100"/>
                  </a:lnTo>
                  <a:lnTo>
                    <a:pt x="381" y="100"/>
                  </a:lnTo>
                  <a:lnTo>
                    <a:pt x="377" y="98"/>
                  </a:lnTo>
                  <a:lnTo>
                    <a:pt x="374" y="96"/>
                  </a:lnTo>
                  <a:lnTo>
                    <a:pt x="373" y="97"/>
                  </a:lnTo>
                  <a:lnTo>
                    <a:pt x="372" y="97"/>
                  </a:lnTo>
                  <a:lnTo>
                    <a:pt x="371" y="98"/>
                  </a:lnTo>
                  <a:lnTo>
                    <a:pt x="370" y="98"/>
                  </a:lnTo>
                  <a:lnTo>
                    <a:pt x="369" y="98"/>
                  </a:lnTo>
                  <a:lnTo>
                    <a:pt x="368" y="97"/>
                  </a:lnTo>
                  <a:lnTo>
                    <a:pt x="367" y="96"/>
                  </a:lnTo>
                  <a:lnTo>
                    <a:pt x="365" y="95"/>
                  </a:lnTo>
                  <a:lnTo>
                    <a:pt x="364" y="95"/>
                  </a:lnTo>
                  <a:lnTo>
                    <a:pt x="363" y="95"/>
                  </a:lnTo>
                  <a:lnTo>
                    <a:pt x="364" y="96"/>
                  </a:lnTo>
                  <a:lnTo>
                    <a:pt x="365" y="96"/>
                  </a:lnTo>
                  <a:lnTo>
                    <a:pt x="368" y="98"/>
                  </a:lnTo>
                  <a:lnTo>
                    <a:pt x="369" y="98"/>
                  </a:lnTo>
                  <a:lnTo>
                    <a:pt x="369" y="99"/>
                  </a:lnTo>
                  <a:lnTo>
                    <a:pt x="367" y="99"/>
                  </a:lnTo>
                  <a:lnTo>
                    <a:pt x="364" y="100"/>
                  </a:lnTo>
                  <a:lnTo>
                    <a:pt x="363" y="100"/>
                  </a:lnTo>
                  <a:lnTo>
                    <a:pt x="361" y="101"/>
                  </a:lnTo>
                  <a:lnTo>
                    <a:pt x="360" y="101"/>
                  </a:lnTo>
                  <a:lnTo>
                    <a:pt x="356" y="101"/>
                  </a:lnTo>
                  <a:lnTo>
                    <a:pt x="356" y="101"/>
                  </a:lnTo>
                  <a:lnTo>
                    <a:pt x="354" y="101"/>
                  </a:lnTo>
                  <a:lnTo>
                    <a:pt x="351" y="100"/>
                  </a:lnTo>
                  <a:lnTo>
                    <a:pt x="349" y="100"/>
                  </a:lnTo>
                  <a:lnTo>
                    <a:pt x="347" y="100"/>
                  </a:lnTo>
                  <a:lnTo>
                    <a:pt x="348" y="100"/>
                  </a:lnTo>
                  <a:lnTo>
                    <a:pt x="352" y="101"/>
                  </a:lnTo>
                  <a:lnTo>
                    <a:pt x="353" y="101"/>
                  </a:lnTo>
                  <a:lnTo>
                    <a:pt x="351" y="102"/>
                  </a:lnTo>
                  <a:lnTo>
                    <a:pt x="351" y="102"/>
                  </a:lnTo>
                  <a:lnTo>
                    <a:pt x="350" y="102"/>
                  </a:lnTo>
                  <a:lnTo>
                    <a:pt x="348" y="102"/>
                  </a:lnTo>
                  <a:lnTo>
                    <a:pt x="346" y="102"/>
                  </a:lnTo>
                  <a:lnTo>
                    <a:pt x="345" y="102"/>
                  </a:lnTo>
                  <a:lnTo>
                    <a:pt x="344" y="103"/>
                  </a:lnTo>
                  <a:lnTo>
                    <a:pt x="344" y="103"/>
                  </a:lnTo>
                  <a:lnTo>
                    <a:pt x="344" y="103"/>
                  </a:lnTo>
                  <a:lnTo>
                    <a:pt x="345" y="103"/>
                  </a:lnTo>
                  <a:lnTo>
                    <a:pt x="345" y="103"/>
                  </a:lnTo>
                  <a:lnTo>
                    <a:pt x="347" y="103"/>
                  </a:lnTo>
                  <a:lnTo>
                    <a:pt x="348" y="103"/>
                  </a:lnTo>
                  <a:lnTo>
                    <a:pt x="350" y="103"/>
                  </a:lnTo>
                  <a:lnTo>
                    <a:pt x="353" y="102"/>
                  </a:lnTo>
                  <a:lnTo>
                    <a:pt x="355" y="102"/>
                  </a:lnTo>
                  <a:lnTo>
                    <a:pt x="358" y="102"/>
                  </a:lnTo>
                  <a:lnTo>
                    <a:pt x="363" y="101"/>
                  </a:lnTo>
                  <a:lnTo>
                    <a:pt x="364" y="100"/>
                  </a:lnTo>
                  <a:lnTo>
                    <a:pt x="366" y="100"/>
                  </a:lnTo>
                  <a:lnTo>
                    <a:pt x="370" y="100"/>
                  </a:lnTo>
                  <a:lnTo>
                    <a:pt x="374" y="100"/>
                  </a:lnTo>
                  <a:lnTo>
                    <a:pt x="376" y="100"/>
                  </a:lnTo>
                  <a:lnTo>
                    <a:pt x="377" y="101"/>
                  </a:lnTo>
                  <a:lnTo>
                    <a:pt x="379" y="101"/>
                  </a:lnTo>
                  <a:lnTo>
                    <a:pt x="380" y="102"/>
                  </a:lnTo>
                  <a:lnTo>
                    <a:pt x="382" y="102"/>
                  </a:lnTo>
                  <a:lnTo>
                    <a:pt x="383" y="103"/>
                  </a:lnTo>
                  <a:lnTo>
                    <a:pt x="387" y="104"/>
                  </a:lnTo>
                  <a:lnTo>
                    <a:pt x="389" y="105"/>
                  </a:lnTo>
                  <a:lnTo>
                    <a:pt x="390" y="105"/>
                  </a:lnTo>
                  <a:lnTo>
                    <a:pt x="389" y="107"/>
                  </a:lnTo>
                  <a:lnTo>
                    <a:pt x="389" y="108"/>
                  </a:lnTo>
                  <a:lnTo>
                    <a:pt x="388" y="111"/>
                  </a:lnTo>
                  <a:lnTo>
                    <a:pt x="386" y="111"/>
                  </a:lnTo>
                  <a:lnTo>
                    <a:pt x="386" y="113"/>
                  </a:lnTo>
                  <a:lnTo>
                    <a:pt x="386" y="114"/>
                  </a:lnTo>
                  <a:lnTo>
                    <a:pt x="384" y="113"/>
                  </a:lnTo>
                  <a:lnTo>
                    <a:pt x="383" y="113"/>
                  </a:lnTo>
                  <a:lnTo>
                    <a:pt x="379" y="112"/>
                  </a:lnTo>
                  <a:lnTo>
                    <a:pt x="375" y="111"/>
                  </a:lnTo>
                  <a:lnTo>
                    <a:pt x="374" y="110"/>
                  </a:lnTo>
                  <a:lnTo>
                    <a:pt x="372" y="110"/>
                  </a:lnTo>
                  <a:lnTo>
                    <a:pt x="370" y="108"/>
                  </a:lnTo>
                  <a:lnTo>
                    <a:pt x="369" y="105"/>
                  </a:lnTo>
                  <a:lnTo>
                    <a:pt x="369" y="104"/>
                  </a:lnTo>
                  <a:lnTo>
                    <a:pt x="367" y="104"/>
                  </a:lnTo>
                  <a:lnTo>
                    <a:pt x="366" y="104"/>
                  </a:lnTo>
                  <a:lnTo>
                    <a:pt x="364" y="104"/>
                  </a:lnTo>
                  <a:lnTo>
                    <a:pt x="363" y="105"/>
                  </a:lnTo>
                  <a:lnTo>
                    <a:pt x="358" y="106"/>
                  </a:lnTo>
                  <a:lnTo>
                    <a:pt x="355" y="106"/>
                  </a:lnTo>
                  <a:lnTo>
                    <a:pt x="354" y="106"/>
                  </a:lnTo>
                  <a:lnTo>
                    <a:pt x="350" y="107"/>
                  </a:lnTo>
                  <a:lnTo>
                    <a:pt x="351" y="108"/>
                  </a:lnTo>
                  <a:lnTo>
                    <a:pt x="352" y="108"/>
                  </a:lnTo>
                  <a:lnTo>
                    <a:pt x="354" y="108"/>
                  </a:lnTo>
                  <a:lnTo>
                    <a:pt x="355" y="107"/>
                  </a:lnTo>
                  <a:lnTo>
                    <a:pt x="359" y="106"/>
                  </a:lnTo>
                  <a:lnTo>
                    <a:pt x="362" y="106"/>
                  </a:lnTo>
                  <a:lnTo>
                    <a:pt x="363" y="106"/>
                  </a:lnTo>
                  <a:lnTo>
                    <a:pt x="365" y="105"/>
                  </a:lnTo>
                  <a:lnTo>
                    <a:pt x="367" y="105"/>
                  </a:lnTo>
                  <a:lnTo>
                    <a:pt x="367" y="105"/>
                  </a:lnTo>
                  <a:lnTo>
                    <a:pt x="367" y="106"/>
                  </a:lnTo>
                  <a:lnTo>
                    <a:pt x="367" y="109"/>
                  </a:lnTo>
                  <a:lnTo>
                    <a:pt x="367" y="110"/>
                  </a:lnTo>
                  <a:lnTo>
                    <a:pt x="365" y="110"/>
                  </a:lnTo>
                  <a:lnTo>
                    <a:pt x="363" y="111"/>
                  </a:lnTo>
                  <a:lnTo>
                    <a:pt x="362" y="111"/>
                  </a:lnTo>
                  <a:lnTo>
                    <a:pt x="363" y="111"/>
                  </a:lnTo>
                  <a:lnTo>
                    <a:pt x="365" y="111"/>
                  </a:lnTo>
                  <a:lnTo>
                    <a:pt x="367" y="110"/>
                  </a:lnTo>
                  <a:lnTo>
                    <a:pt x="367" y="111"/>
                  </a:lnTo>
                  <a:lnTo>
                    <a:pt x="369" y="111"/>
                  </a:lnTo>
                  <a:lnTo>
                    <a:pt x="370" y="112"/>
                  </a:lnTo>
                  <a:lnTo>
                    <a:pt x="373" y="113"/>
                  </a:lnTo>
                  <a:lnTo>
                    <a:pt x="375" y="114"/>
                  </a:lnTo>
                  <a:lnTo>
                    <a:pt x="377" y="114"/>
                  </a:lnTo>
                  <a:lnTo>
                    <a:pt x="380" y="115"/>
                  </a:lnTo>
                  <a:lnTo>
                    <a:pt x="381" y="115"/>
                  </a:lnTo>
                  <a:lnTo>
                    <a:pt x="383" y="116"/>
                  </a:lnTo>
                  <a:lnTo>
                    <a:pt x="384" y="116"/>
                  </a:lnTo>
                  <a:lnTo>
                    <a:pt x="384" y="118"/>
                  </a:lnTo>
                  <a:lnTo>
                    <a:pt x="385" y="118"/>
                  </a:lnTo>
                  <a:lnTo>
                    <a:pt x="388" y="118"/>
                  </a:lnTo>
                  <a:lnTo>
                    <a:pt x="387" y="119"/>
                  </a:lnTo>
                  <a:lnTo>
                    <a:pt x="384" y="120"/>
                  </a:lnTo>
                  <a:lnTo>
                    <a:pt x="383" y="120"/>
                  </a:lnTo>
                  <a:lnTo>
                    <a:pt x="382" y="122"/>
                  </a:lnTo>
                  <a:lnTo>
                    <a:pt x="382" y="122"/>
                  </a:lnTo>
                  <a:lnTo>
                    <a:pt x="382" y="123"/>
                  </a:lnTo>
                  <a:lnTo>
                    <a:pt x="383" y="124"/>
                  </a:lnTo>
                  <a:lnTo>
                    <a:pt x="383" y="123"/>
                  </a:lnTo>
                  <a:lnTo>
                    <a:pt x="384" y="122"/>
                  </a:lnTo>
                  <a:lnTo>
                    <a:pt x="385" y="122"/>
                  </a:lnTo>
                  <a:lnTo>
                    <a:pt x="385" y="122"/>
                  </a:lnTo>
                  <a:lnTo>
                    <a:pt x="387" y="122"/>
                  </a:lnTo>
                  <a:lnTo>
                    <a:pt x="389" y="122"/>
                  </a:lnTo>
                  <a:lnTo>
                    <a:pt x="389" y="123"/>
                  </a:lnTo>
                  <a:lnTo>
                    <a:pt x="389" y="125"/>
                  </a:lnTo>
                  <a:lnTo>
                    <a:pt x="388" y="126"/>
                  </a:lnTo>
                  <a:lnTo>
                    <a:pt x="388" y="128"/>
                  </a:lnTo>
                  <a:lnTo>
                    <a:pt x="388" y="129"/>
                  </a:lnTo>
                  <a:lnTo>
                    <a:pt x="388" y="129"/>
                  </a:lnTo>
                  <a:lnTo>
                    <a:pt x="388" y="132"/>
                  </a:lnTo>
                  <a:lnTo>
                    <a:pt x="388" y="132"/>
                  </a:lnTo>
                  <a:lnTo>
                    <a:pt x="387" y="133"/>
                  </a:lnTo>
                  <a:lnTo>
                    <a:pt x="385" y="133"/>
                  </a:lnTo>
                  <a:lnTo>
                    <a:pt x="384" y="133"/>
                  </a:lnTo>
                  <a:lnTo>
                    <a:pt x="381" y="133"/>
                  </a:lnTo>
                  <a:lnTo>
                    <a:pt x="381" y="133"/>
                  </a:lnTo>
                  <a:lnTo>
                    <a:pt x="381" y="132"/>
                  </a:lnTo>
                  <a:lnTo>
                    <a:pt x="381" y="131"/>
                  </a:lnTo>
                  <a:lnTo>
                    <a:pt x="381" y="131"/>
                  </a:lnTo>
                  <a:lnTo>
                    <a:pt x="382" y="129"/>
                  </a:lnTo>
                  <a:lnTo>
                    <a:pt x="381" y="129"/>
                  </a:lnTo>
                  <a:lnTo>
                    <a:pt x="380" y="130"/>
                  </a:lnTo>
                  <a:lnTo>
                    <a:pt x="380" y="130"/>
                  </a:lnTo>
                  <a:lnTo>
                    <a:pt x="379" y="133"/>
                  </a:lnTo>
                  <a:lnTo>
                    <a:pt x="378" y="133"/>
                  </a:lnTo>
                  <a:lnTo>
                    <a:pt x="376" y="133"/>
                  </a:lnTo>
                  <a:lnTo>
                    <a:pt x="374" y="133"/>
                  </a:lnTo>
                  <a:lnTo>
                    <a:pt x="373" y="133"/>
                  </a:lnTo>
                  <a:lnTo>
                    <a:pt x="369" y="132"/>
                  </a:lnTo>
                  <a:lnTo>
                    <a:pt x="368" y="131"/>
                  </a:lnTo>
                  <a:lnTo>
                    <a:pt x="367" y="129"/>
                  </a:lnTo>
                  <a:lnTo>
                    <a:pt x="366" y="128"/>
                  </a:lnTo>
                  <a:lnTo>
                    <a:pt x="366" y="127"/>
                  </a:lnTo>
                  <a:lnTo>
                    <a:pt x="366" y="126"/>
                  </a:lnTo>
                  <a:lnTo>
                    <a:pt x="364" y="125"/>
                  </a:lnTo>
                  <a:lnTo>
                    <a:pt x="363" y="124"/>
                  </a:lnTo>
                  <a:lnTo>
                    <a:pt x="361" y="123"/>
                  </a:lnTo>
                  <a:lnTo>
                    <a:pt x="359" y="123"/>
                  </a:lnTo>
                  <a:lnTo>
                    <a:pt x="358" y="122"/>
                  </a:lnTo>
                  <a:lnTo>
                    <a:pt x="355" y="120"/>
                  </a:lnTo>
                  <a:lnTo>
                    <a:pt x="353" y="120"/>
                  </a:lnTo>
                  <a:lnTo>
                    <a:pt x="351" y="120"/>
                  </a:lnTo>
                  <a:lnTo>
                    <a:pt x="347" y="120"/>
                  </a:lnTo>
                  <a:lnTo>
                    <a:pt x="344" y="119"/>
                  </a:lnTo>
                  <a:lnTo>
                    <a:pt x="343" y="119"/>
                  </a:lnTo>
                  <a:lnTo>
                    <a:pt x="343" y="119"/>
                  </a:lnTo>
                  <a:lnTo>
                    <a:pt x="343" y="120"/>
                  </a:lnTo>
                  <a:lnTo>
                    <a:pt x="346" y="122"/>
                  </a:lnTo>
                  <a:lnTo>
                    <a:pt x="348" y="122"/>
                  </a:lnTo>
                  <a:lnTo>
                    <a:pt x="351" y="122"/>
                  </a:lnTo>
                  <a:lnTo>
                    <a:pt x="353" y="122"/>
                  </a:lnTo>
                  <a:lnTo>
                    <a:pt x="354" y="122"/>
                  </a:lnTo>
                  <a:lnTo>
                    <a:pt x="354" y="123"/>
                  </a:lnTo>
                  <a:lnTo>
                    <a:pt x="354" y="124"/>
                  </a:lnTo>
                  <a:lnTo>
                    <a:pt x="353" y="125"/>
                  </a:lnTo>
                  <a:lnTo>
                    <a:pt x="351" y="126"/>
                  </a:lnTo>
                  <a:lnTo>
                    <a:pt x="349" y="127"/>
                  </a:lnTo>
                  <a:lnTo>
                    <a:pt x="346" y="127"/>
                  </a:lnTo>
                  <a:lnTo>
                    <a:pt x="344" y="128"/>
                  </a:lnTo>
                  <a:lnTo>
                    <a:pt x="341" y="128"/>
                  </a:lnTo>
                  <a:lnTo>
                    <a:pt x="339" y="128"/>
                  </a:lnTo>
                  <a:lnTo>
                    <a:pt x="336" y="127"/>
                  </a:lnTo>
                  <a:lnTo>
                    <a:pt x="335" y="127"/>
                  </a:lnTo>
                  <a:lnTo>
                    <a:pt x="331" y="127"/>
                  </a:lnTo>
                  <a:lnTo>
                    <a:pt x="330" y="127"/>
                  </a:lnTo>
                  <a:lnTo>
                    <a:pt x="331" y="128"/>
                  </a:lnTo>
                  <a:lnTo>
                    <a:pt x="333" y="128"/>
                  </a:lnTo>
                  <a:lnTo>
                    <a:pt x="334" y="128"/>
                  </a:lnTo>
                  <a:lnTo>
                    <a:pt x="334" y="129"/>
                  </a:lnTo>
                  <a:lnTo>
                    <a:pt x="333" y="130"/>
                  </a:lnTo>
                  <a:lnTo>
                    <a:pt x="332" y="130"/>
                  </a:lnTo>
                  <a:lnTo>
                    <a:pt x="332" y="131"/>
                  </a:lnTo>
                  <a:lnTo>
                    <a:pt x="329" y="132"/>
                  </a:lnTo>
                  <a:lnTo>
                    <a:pt x="328" y="132"/>
                  </a:lnTo>
                  <a:lnTo>
                    <a:pt x="323" y="133"/>
                  </a:lnTo>
                  <a:lnTo>
                    <a:pt x="323" y="133"/>
                  </a:lnTo>
                  <a:lnTo>
                    <a:pt x="324" y="133"/>
                  </a:lnTo>
                  <a:lnTo>
                    <a:pt x="327" y="133"/>
                  </a:lnTo>
                  <a:lnTo>
                    <a:pt x="328" y="133"/>
                  </a:lnTo>
                  <a:lnTo>
                    <a:pt x="332" y="134"/>
                  </a:lnTo>
                  <a:lnTo>
                    <a:pt x="335" y="134"/>
                  </a:lnTo>
                  <a:lnTo>
                    <a:pt x="343" y="133"/>
                  </a:lnTo>
                  <a:lnTo>
                    <a:pt x="343" y="133"/>
                  </a:lnTo>
                  <a:lnTo>
                    <a:pt x="344" y="133"/>
                  </a:lnTo>
                  <a:lnTo>
                    <a:pt x="344" y="133"/>
                  </a:lnTo>
                  <a:lnTo>
                    <a:pt x="345" y="134"/>
                  </a:lnTo>
                  <a:lnTo>
                    <a:pt x="344" y="134"/>
                  </a:lnTo>
                  <a:lnTo>
                    <a:pt x="342" y="135"/>
                  </a:lnTo>
                  <a:lnTo>
                    <a:pt x="340" y="135"/>
                  </a:lnTo>
                  <a:lnTo>
                    <a:pt x="338" y="135"/>
                  </a:lnTo>
                  <a:lnTo>
                    <a:pt x="337" y="136"/>
                  </a:lnTo>
                  <a:lnTo>
                    <a:pt x="335" y="137"/>
                  </a:lnTo>
                  <a:lnTo>
                    <a:pt x="334" y="138"/>
                  </a:lnTo>
                  <a:lnTo>
                    <a:pt x="336" y="138"/>
                  </a:lnTo>
                  <a:lnTo>
                    <a:pt x="337" y="138"/>
                  </a:lnTo>
                  <a:lnTo>
                    <a:pt x="339" y="137"/>
                  </a:lnTo>
                  <a:lnTo>
                    <a:pt x="340" y="136"/>
                  </a:lnTo>
                  <a:lnTo>
                    <a:pt x="342" y="136"/>
                  </a:lnTo>
                  <a:lnTo>
                    <a:pt x="345" y="136"/>
                  </a:lnTo>
                  <a:lnTo>
                    <a:pt x="347" y="136"/>
                  </a:lnTo>
                  <a:lnTo>
                    <a:pt x="352" y="134"/>
                  </a:lnTo>
                  <a:lnTo>
                    <a:pt x="353" y="134"/>
                  </a:lnTo>
                  <a:lnTo>
                    <a:pt x="360" y="135"/>
                  </a:lnTo>
                  <a:lnTo>
                    <a:pt x="366" y="136"/>
                  </a:lnTo>
                  <a:lnTo>
                    <a:pt x="369" y="137"/>
                  </a:lnTo>
                  <a:lnTo>
                    <a:pt x="373" y="137"/>
                  </a:lnTo>
                  <a:lnTo>
                    <a:pt x="381" y="137"/>
                  </a:lnTo>
                  <a:lnTo>
                    <a:pt x="382" y="137"/>
                  </a:lnTo>
                  <a:lnTo>
                    <a:pt x="381" y="138"/>
                  </a:lnTo>
                  <a:lnTo>
                    <a:pt x="381" y="138"/>
                  </a:lnTo>
                  <a:lnTo>
                    <a:pt x="379" y="138"/>
                  </a:lnTo>
                  <a:lnTo>
                    <a:pt x="378" y="139"/>
                  </a:lnTo>
                  <a:lnTo>
                    <a:pt x="377" y="139"/>
                  </a:lnTo>
                  <a:lnTo>
                    <a:pt x="376" y="139"/>
                  </a:lnTo>
                  <a:lnTo>
                    <a:pt x="374" y="139"/>
                  </a:lnTo>
                  <a:lnTo>
                    <a:pt x="374" y="140"/>
                  </a:lnTo>
                  <a:lnTo>
                    <a:pt x="374" y="141"/>
                  </a:lnTo>
                  <a:lnTo>
                    <a:pt x="374" y="141"/>
                  </a:lnTo>
                  <a:lnTo>
                    <a:pt x="372" y="141"/>
                  </a:lnTo>
                  <a:lnTo>
                    <a:pt x="369" y="141"/>
                  </a:lnTo>
                  <a:lnTo>
                    <a:pt x="367" y="141"/>
                  </a:lnTo>
                  <a:lnTo>
                    <a:pt x="367" y="141"/>
                  </a:lnTo>
                  <a:lnTo>
                    <a:pt x="367" y="142"/>
                  </a:lnTo>
                  <a:lnTo>
                    <a:pt x="367" y="142"/>
                  </a:lnTo>
                  <a:lnTo>
                    <a:pt x="368" y="143"/>
                  </a:lnTo>
                  <a:lnTo>
                    <a:pt x="367" y="143"/>
                  </a:lnTo>
                  <a:lnTo>
                    <a:pt x="366" y="143"/>
                  </a:lnTo>
                  <a:lnTo>
                    <a:pt x="366" y="143"/>
                  </a:lnTo>
                  <a:lnTo>
                    <a:pt x="363" y="143"/>
                  </a:lnTo>
                  <a:lnTo>
                    <a:pt x="363" y="143"/>
                  </a:lnTo>
                  <a:lnTo>
                    <a:pt x="363" y="143"/>
                  </a:lnTo>
                  <a:lnTo>
                    <a:pt x="363" y="144"/>
                  </a:lnTo>
                  <a:lnTo>
                    <a:pt x="363" y="144"/>
                  </a:lnTo>
                  <a:lnTo>
                    <a:pt x="362" y="145"/>
                  </a:lnTo>
                  <a:lnTo>
                    <a:pt x="361" y="145"/>
                  </a:lnTo>
                  <a:lnTo>
                    <a:pt x="358" y="146"/>
                  </a:lnTo>
                  <a:lnTo>
                    <a:pt x="356" y="146"/>
                  </a:lnTo>
                  <a:lnTo>
                    <a:pt x="354" y="147"/>
                  </a:lnTo>
                  <a:lnTo>
                    <a:pt x="353" y="147"/>
                  </a:lnTo>
                  <a:lnTo>
                    <a:pt x="354" y="147"/>
                  </a:lnTo>
                  <a:lnTo>
                    <a:pt x="354" y="148"/>
                  </a:lnTo>
                  <a:lnTo>
                    <a:pt x="352" y="149"/>
                  </a:lnTo>
                  <a:lnTo>
                    <a:pt x="349" y="149"/>
                  </a:lnTo>
                  <a:lnTo>
                    <a:pt x="349" y="149"/>
                  </a:lnTo>
                  <a:lnTo>
                    <a:pt x="349" y="150"/>
                  </a:lnTo>
                  <a:lnTo>
                    <a:pt x="348" y="151"/>
                  </a:lnTo>
                  <a:lnTo>
                    <a:pt x="348" y="151"/>
                  </a:lnTo>
                  <a:lnTo>
                    <a:pt x="345" y="152"/>
                  </a:lnTo>
                  <a:lnTo>
                    <a:pt x="344" y="152"/>
                  </a:lnTo>
                  <a:lnTo>
                    <a:pt x="343" y="153"/>
                  </a:lnTo>
                  <a:lnTo>
                    <a:pt x="342" y="153"/>
                  </a:lnTo>
                  <a:lnTo>
                    <a:pt x="340" y="153"/>
                  </a:lnTo>
                  <a:lnTo>
                    <a:pt x="339" y="153"/>
                  </a:lnTo>
                  <a:lnTo>
                    <a:pt x="337" y="154"/>
                  </a:lnTo>
                  <a:lnTo>
                    <a:pt x="335" y="154"/>
                  </a:lnTo>
                  <a:lnTo>
                    <a:pt x="333" y="154"/>
                  </a:lnTo>
                  <a:lnTo>
                    <a:pt x="328" y="155"/>
                  </a:lnTo>
                  <a:lnTo>
                    <a:pt x="326" y="157"/>
                  </a:lnTo>
                  <a:lnTo>
                    <a:pt x="323" y="157"/>
                  </a:lnTo>
                  <a:lnTo>
                    <a:pt x="318" y="158"/>
                  </a:lnTo>
                  <a:lnTo>
                    <a:pt x="316" y="158"/>
                  </a:lnTo>
                  <a:lnTo>
                    <a:pt x="314" y="159"/>
                  </a:lnTo>
                  <a:lnTo>
                    <a:pt x="313" y="159"/>
                  </a:lnTo>
                  <a:lnTo>
                    <a:pt x="310" y="159"/>
                  </a:lnTo>
                  <a:lnTo>
                    <a:pt x="309" y="159"/>
                  </a:lnTo>
                  <a:lnTo>
                    <a:pt x="308" y="159"/>
                  </a:lnTo>
                  <a:lnTo>
                    <a:pt x="307" y="159"/>
                  </a:lnTo>
                  <a:lnTo>
                    <a:pt x="306" y="160"/>
                  </a:lnTo>
                  <a:lnTo>
                    <a:pt x="305" y="160"/>
                  </a:lnTo>
                  <a:lnTo>
                    <a:pt x="301" y="159"/>
                  </a:lnTo>
                  <a:lnTo>
                    <a:pt x="301" y="160"/>
                  </a:lnTo>
                  <a:lnTo>
                    <a:pt x="302" y="160"/>
                  </a:lnTo>
                  <a:lnTo>
                    <a:pt x="302" y="161"/>
                  </a:lnTo>
                  <a:lnTo>
                    <a:pt x="300" y="161"/>
                  </a:lnTo>
                  <a:lnTo>
                    <a:pt x="298" y="161"/>
                  </a:lnTo>
                  <a:lnTo>
                    <a:pt x="297" y="161"/>
                  </a:lnTo>
                  <a:lnTo>
                    <a:pt x="295" y="161"/>
                  </a:lnTo>
                  <a:lnTo>
                    <a:pt x="292" y="159"/>
                  </a:lnTo>
                  <a:lnTo>
                    <a:pt x="289" y="158"/>
                  </a:lnTo>
                  <a:lnTo>
                    <a:pt x="288" y="157"/>
                  </a:lnTo>
                  <a:lnTo>
                    <a:pt x="288" y="158"/>
                  </a:lnTo>
                  <a:lnTo>
                    <a:pt x="288" y="158"/>
                  </a:lnTo>
                  <a:lnTo>
                    <a:pt x="288" y="159"/>
                  </a:lnTo>
                  <a:lnTo>
                    <a:pt x="288" y="159"/>
                  </a:lnTo>
                  <a:lnTo>
                    <a:pt x="288" y="159"/>
                  </a:lnTo>
                  <a:lnTo>
                    <a:pt x="287" y="160"/>
                  </a:lnTo>
                  <a:lnTo>
                    <a:pt x="287" y="160"/>
                  </a:lnTo>
                  <a:lnTo>
                    <a:pt x="287" y="160"/>
                  </a:lnTo>
                  <a:lnTo>
                    <a:pt x="287" y="161"/>
                  </a:lnTo>
                  <a:lnTo>
                    <a:pt x="288" y="161"/>
                  </a:lnTo>
                  <a:lnTo>
                    <a:pt x="288" y="162"/>
                  </a:lnTo>
                  <a:lnTo>
                    <a:pt x="287" y="163"/>
                  </a:lnTo>
                  <a:lnTo>
                    <a:pt x="285" y="163"/>
                  </a:lnTo>
                  <a:lnTo>
                    <a:pt x="284" y="164"/>
                  </a:lnTo>
                  <a:lnTo>
                    <a:pt x="279" y="166"/>
                  </a:lnTo>
                  <a:lnTo>
                    <a:pt x="278" y="166"/>
                  </a:lnTo>
                  <a:lnTo>
                    <a:pt x="277" y="166"/>
                  </a:lnTo>
                  <a:lnTo>
                    <a:pt x="277" y="166"/>
                  </a:lnTo>
                  <a:lnTo>
                    <a:pt x="275" y="168"/>
                  </a:lnTo>
                  <a:lnTo>
                    <a:pt x="275" y="169"/>
                  </a:lnTo>
                  <a:lnTo>
                    <a:pt x="273" y="169"/>
                  </a:lnTo>
                  <a:lnTo>
                    <a:pt x="273" y="169"/>
                  </a:lnTo>
                  <a:lnTo>
                    <a:pt x="273" y="170"/>
                  </a:lnTo>
                  <a:lnTo>
                    <a:pt x="273" y="170"/>
                  </a:lnTo>
                  <a:lnTo>
                    <a:pt x="272" y="171"/>
                  </a:lnTo>
                  <a:lnTo>
                    <a:pt x="271" y="172"/>
                  </a:lnTo>
                  <a:lnTo>
                    <a:pt x="268" y="174"/>
                  </a:lnTo>
                  <a:lnTo>
                    <a:pt x="266" y="177"/>
                  </a:lnTo>
                  <a:lnTo>
                    <a:pt x="264" y="178"/>
                  </a:lnTo>
                  <a:lnTo>
                    <a:pt x="264" y="178"/>
                  </a:lnTo>
                  <a:lnTo>
                    <a:pt x="263" y="178"/>
                  </a:lnTo>
                  <a:lnTo>
                    <a:pt x="262" y="178"/>
                  </a:lnTo>
                  <a:lnTo>
                    <a:pt x="262" y="178"/>
                  </a:lnTo>
                  <a:lnTo>
                    <a:pt x="261" y="179"/>
                  </a:lnTo>
                  <a:lnTo>
                    <a:pt x="260" y="180"/>
                  </a:lnTo>
                  <a:lnTo>
                    <a:pt x="260" y="180"/>
                  </a:lnTo>
                  <a:lnTo>
                    <a:pt x="255" y="182"/>
                  </a:lnTo>
                  <a:lnTo>
                    <a:pt x="254" y="182"/>
                  </a:lnTo>
                  <a:lnTo>
                    <a:pt x="253" y="182"/>
                  </a:lnTo>
                  <a:lnTo>
                    <a:pt x="252" y="182"/>
                  </a:lnTo>
                  <a:lnTo>
                    <a:pt x="249" y="181"/>
                  </a:lnTo>
                  <a:lnTo>
                    <a:pt x="249" y="181"/>
                  </a:lnTo>
                  <a:lnTo>
                    <a:pt x="248" y="180"/>
                  </a:lnTo>
                  <a:lnTo>
                    <a:pt x="248" y="181"/>
                  </a:lnTo>
                  <a:lnTo>
                    <a:pt x="248" y="181"/>
                  </a:lnTo>
                  <a:lnTo>
                    <a:pt x="248" y="181"/>
                  </a:lnTo>
                  <a:lnTo>
                    <a:pt x="249" y="182"/>
                  </a:lnTo>
                  <a:lnTo>
                    <a:pt x="249" y="184"/>
                  </a:lnTo>
                  <a:lnTo>
                    <a:pt x="248" y="184"/>
                  </a:lnTo>
                  <a:lnTo>
                    <a:pt x="247" y="185"/>
                  </a:lnTo>
                  <a:lnTo>
                    <a:pt x="245" y="186"/>
                  </a:lnTo>
                  <a:lnTo>
                    <a:pt x="242" y="187"/>
                  </a:lnTo>
                  <a:lnTo>
                    <a:pt x="241" y="187"/>
                  </a:lnTo>
                  <a:lnTo>
                    <a:pt x="241" y="186"/>
                  </a:lnTo>
                  <a:lnTo>
                    <a:pt x="242" y="186"/>
                  </a:lnTo>
                  <a:lnTo>
                    <a:pt x="240" y="185"/>
                  </a:lnTo>
                  <a:lnTo>
                    <a:pt x="240" y="186"/>
                  </a:lnTo>
                  <a:lnTo>
                    <a:pt x="240" y="186"/>
                  </a:lnTo>
                  <a:lnTo>
                    <a:pt x="239" y="188"/>
                  </a:lnTo>
                  <a:lnTo>
                    <a:pt x="238" y="188"/>
                  </a:lnTo>
                  <a:lnTo>
                    <a:pt x="238" y="188"/>
                  </a:lnTo>
                  <a:lnTo>
                    <a:pt x="237" y="188"/>
                  </a:lnTo>
                  <a:lnTo>
                    <a:pt x="236" y="188"/>
                  </a:lnTo>
                  <a:lnTo>
                    <a:pt x="235" y="187"/>
                  </a:lnTo>
                  <a:lnTo>
                    <a:pt x="235" y="187"/>
                  </a:lnTo>
                  <a:lnTo>
                    <a:pt x="233" y="188"/>
                  </a:lnTo>
                  <a:lnTo>
                    <a:pt x="233" y="188"/>
                  </a:lnTo>
                  <a:lnTo>
                    <a:pt x="232" y="189"/>
                  </a:lnTo>
                  <a:lnTo>
                    <a:pt x="231" y="189"/>
                  </a:lnTo>
                  <a:lnTo>
                    <a:pt x="230" y="190"/>
                  </a:lnTo>
                  <a:lnTo>
                    <a:pt x="229" y="190"/>
                  </a:lnTo>
                  <a:lnTo>
                    <a:pt x="228" y="190"/>
                  </a:lnTo>
                  <a:lnTo>
                    <a:pt x="226" y="190"/>
                  </a:lnTo>
                  <a:lnTo>
                    <a:pt x="226" y="189"/>
                  </a:lnTo>
                  <a:lnTo>
                    <a:pt x="228" y="188"/>
                  </a:lnTo>
                  <a:lnTo>
                    <a:pt x="229" y="187"/>
                  </a:lnTo>
                  <a:lnTo>
                    <a:pt x="229" y="186"/>
                  </a:lnTo>
                  <a:lnTo>
                    <a:pt x="229" y="186"/>
                  </a:lnTo>
                  <a:lnTo>
                    <a:pt x="233" y="183"/>
                  </a:lnTo>
                  <a:lnTo>
                    <a:pt x="235" y="182"/>
                  </a:lnTo>
                  <a:lnTo>
                    <a:pt x="235" y="182"/>
                  </a:lnTo>
                  <a:lnTo>
                    <a:pt x="232" y="181"/>
                  </a:lnTo>
                  <a:lnTo>
                    <a:pt x="230" y="181"/>
                  </a:lnTo>
                  <a:lnTo>
                    <a:pt x="228" y="181"/>
                  </a:lnTo>
                  <a:lnTo>
                    <a:pt x="227" y="181"/>
                  </a:lnTo>
                  <a:lnTo>
                    <a:pt x="229" y="182"/>
                  </a:lnTo>
                  <a:lnTo>
                    <a:pt x="230" y="182"/>
                  </a:lnTo>
                  <a:lnTo>
                    <a:pt x="229" y="183"/>
                  </a:lnTo>
                  <a:lnTo>
                    <a:pt x="228" y="184"/>
                  </a:lnTo>
                  <a:lnTo>
                    <a:pt x="227" y="186"/>
                  </a:lnTo>
                  <a:lnTo>
                    <a:pt x="226" y="187"/>
                  </a:lnTo>
                  <a:lnTo>
                    <a:pt x="224" y="186"/>
                  </a:lnTo>
                  <a:lnTo>
                    <a:pt x="223" y="185"/>
                  </a:lnTo>
                  <a:lnTo>
                    <a:pt x="223" y="186"/>
                  </a:lnTo>
                  <a:lnTo>
                    <a:pt x="225" y="187"/>
                  </a:lnTo>
                  <a:lnTo>
                    <a:pt x="225" y="188"/>
                  </a:lnTo>
                  <a:lnTo>
                    <a:pt x="224" y="189"/>
                  </a:lnTo>
                  <a:lnTo>
                    <a:pt x="220" y="190"/>
                  </a:lnTo>
                  <a:lnTo>
                    <a:pt x="215" y="190"/>
                  </a:lnTo>
                  <a:lnTo>
                    <a:pt x="212" y="190"/>
                  </a:lnTo>
                  <a:lnTo>
                    <a:pt x="207" y="192"/>
                  </a:lnTo>
                  <a:lnTo>
                    <a:pt x="205" y="192"/>
                  </a:lnTo>
                  <a:lnTo>
                    <a:pt x="205" y="192"/>
                  </a:lnTo>
                  <a:lnTo>
                    <a:pt x="209" y="194"/>
                  </a:lnTo>
                  <a:lnTo>
                    <a:pt x="210" y="194"/>
                  </a:lnTo>
                  <a:lnTo>
                    <a:pt x="209" y="195"/>
                  </a:lnTo>
                  <a:lnTo>
                    <a:pt x="208" y="195"/>
                  </a:lnTo>
                  <a:lnTo>
                    <a:pt x="206" y="197"/>
                  </a:lnTo>
                  <a:lnTo>
                    <a:pt x="205" y="197"/>
                  </a:lnTo>
                  <a:lnTo>
                    <a:pt x="202" y="198"/>
                  </a:lnTo>
                  <a:lnTo>
                    <a:pt x="199" y="197"/>
                  </a:lnTo>
                  <a:lnTo>
                    <a:pt x="197" y="197"/>
                  </a:lnTo>
                  <a:lnTo>
                    <a:pt x="195" y="197"/>
                  </a:lnTo>
                  <a:lnTo>
                    <a:pt x="195" y="198"/>
                  </a:lnTo>
                  <a:lnTo>
                    <a:pt x="195" y="198"/>
                  </a:lnTo>
                  <a:lnTo>
                    <a:pt x="195" y="200"/>
                  </a:lnTo>
                  <a:lnTo>
                    <a:pt x="197" y="200"/>
                  </a:lnTo>
                  <a:lnTo>
                    <a:pt x="198" y="199"/>
                  </a:lnTo>
                  <a:lnTo>
                    <a:pt x="199" y="200"/>
                  </a:lnTo>
                  <a:lnTo>
                    <a:pt x="199" y="202"/>
                  </a:lnTo>
                  <a:lnTo>
                    <a:pt x="200" y="203"/>
                  </a:lnTo>
                  <a:lnTo>
                    <a:pt x="201" y="204"/>
                  </a:lnTo>
                  <a:lnTo>
                    <a:pt x="201" y="204"/>
                  </a:lnTo>
                  <a:lnTo>
                    <a:pt x="200" y="205"/>
                  </a:lnTo>
                  <a:lnTo>
                    <a:pt x="198" y="206"/>
                  </a:lnTo>
                  <a:lnTo>
                    <a:pt x="196" y="206"/>
                  </a:lnTo>
                  <a:lnTo>
                    <a:pt x="195" y="207"/>
                  </a:lnTo>
                  <a:lnTo>
                    <a:pt x="194" y="207"/>
                  </a:lnTo>
                  <a:lnTo>
                    <a:pt x="193" y="207"/>
                  </a:lnTo>
                  <a:lnTo>
                    <a:pt x="192" y="207"/>
                  </a:lnTo>
                  <a:lnTo>
                    <a:pt x="191" y="207"/>
                  </a:lnTo>
                  <a:lnTo>
                    <a:pt x="187" y="207"/>
                  </a:lnTo>
                  <a:lnTo>
                    <a:pt x="191" y="208"/>
                  </a:lnTo>
                  <a:lnTo>
                    <a:pt x="192" y="209"/>
                  </a:lnTo>
                  <a:lnTo>
                    <a:pt x="193" y="208"/>
                  </a:lnTo>
                  <a:lnTo>
                    <a:pt x="194" y="208"/>
                  </a:lnTo>
                  <a:lnTo>
                    <a:pt x="196" y="209"/>
                  </a:lnTo>
                  <a:lnTo>
                    <a:pt x="195" y="211"/>
                  </a:lnTo>
                  <a:lnTo>
                    <a:pt x="195" y="213"/>
                  </a:lnTo>
                  <a:lnTo>
                    <a:pt x="195" y="213"/>
                  </a:lnTo>
                  <a:lnTo>
                    <a:pt x="192" y="215"/>
                  </a:lnTo>
                  <a:lnTo>
                    <a:pt x="192" y="216"/>
                  </a:lnTo>
                  <a:lnTo>
                    <a:pt x="191" y="216"/>
                  </a:lnTo>
                  <a:lnTo>
                    <a:pt x="189" y="216"/>
                  </a:lnTo>
                  <a:lnTo>
                    <a:pt x="189" y="217"/>
                  </a:lnTo>
                  <a:lnTo>
                    <a:pt x="188" y="218"/>
                  </a:lnTo>
                  <a:lnTo>
                    <a:pt x="188" y="218"/>
                  </a:lnTo>
                  <a:lnTo>
                    <a:pt x="188" y="219"/>
                  </a:lnTo>
                  <a:lnTo>
                    <a:pt x="187" y="220"/>
                  </a:lnTo>
                  <a:lnTo>
                    <a:pt x="186" y="221"/>
                  </a:lnTo>
                  <a:lnTo>
                    <a:pt x="184" y="221"/>
                  </a:lnTo>
                  <a:lnTo>
                    <a:pt x="184" y="221"/>
                  </a:lnTo>
                  <a:lnTo>
                    <a:pt x="182" y="221"/>
                  </a:lnTo>
                  <a:lnTo>
                    <a:pt x="179" y="221"/>
                  </a:lnTo>
                  <a:lnTo>
                    <a:pt x="178" y="220"/>
                  </a:lnTo>
                  <a:lnTo>
                    <a:pt x="177" y="220"/>
                  </a:lnTo>
                  <a:lnTo>
                    <a:pt x="177" y="220"/>
                  </a:lnTo>
                  <a:lnTo>
                    <a:pt x="177" y="220"/>
                  </a:lnTo>
                  <a:lnTo>
                    <a:pt x="177" y="221"/>
                  </a:lnTo>
                  <a:lnTo>
                    <a:pt x="178" y="222"/>
                  </a:lnTo>
                  <a:lnTo>
                    <a:pt x="182" y="222"/>
                  </a:lnTo>
                  <a:lnTo>
                    <a:pt x="182" y="223"/>
                  </a:lnTo>
                  <a:lnTo>
                    <a:pt x="180" y="223"/>
                  </a:lnTo>
                  <a:lnTo>
                    <a:pt x="177" y="225"/>
                  </a:lnTo>
                  <a:lnTo>
                    <a:pt x="177" y="225"/>
                  </a:lnTo>
                  <a:lnTo>
                    <a:pt x="176" y="227"/>
                  </a:lnTo>
                  <a:lnTo>
                    <a:pt x="173" y="227"/>
                  </a:lnTo>
                  <a:lnTo>
                    <a:pt x="173" y="227"/>
                  </a:lnTo>
                  <a:lnTo>
                    <a:pt x="170" y="227"/>
                  </a:lnTo>
                  <a:lnTo>
                    <a:pt x="169" y="225"/>
                  </a:lnTo>
                  <a:lnTo>
                    <a:pt x="168" y="227"/>
                  </a:lnTo>
                  <a:lnTo>
                    <a:pt x="168" y="227"/>
                  </a:lnTo>
                  <a:lnTo>
                    <a:pt x="170" y="228"/>
                  </a:lnTo>
                  <a:lnTo>
                    <a:pt x="172" y="228"/>
                  </a:lnTo>
                  <a:lnTo>
                    <a:pt x="174" y="228"/>
                  </a:lnTo>
                  <a:lnTo>
                    <a:pt x="174" y="229"/>
                  </a:lnTo>
                  <a:lnTo>
                    <a:pt x="173" y="230"/>
                  </a:lnTo>
                  <a:lnTo>
                    <a:pt x="173" y="230"/>
                  </a:lnTo>
                  <a:lnTo>
                    <a:pt x="173" y="231"/>
                  </a:lnTo>
                  <a:lnTo>
                    <a:pt x="172" y="232"/>
                  </a:lnTo>
                  <a:lnTo>
                    <a:pt x="171" y="233"/>
                  </a:lnTo>
                  <a:lnTo>
                    <a:pt x="172" y="235"/>
                  </a:lnTo>
                  <a:lnTo>
                    <a:pt x="172" y="235"/>
                  </a:lnTo>
                  <a:lnTo>
                    <a:pt x="172" y="236"/>
                  </a:lnTo>
                  <a:lnTo>
                    <a:pt x="172" y="237"/>
                  </a:lnTo>
                  <a:lnTo>
                    <a:pt x="170" y="238"/>
                  </a:lnTo>
                  <a:lnTo>
                    <a:pt x="169" y="238"/>
                  </a:lnTo>
                  <a:lnTo>
                    <a:pt x="168" y="238"/>
                  </a:lnTo>
                  <a:lnTo>
                    <a:pt x="167" y="239"/>
                  </a:lnTo>
                  <a:lnTo>
                    <a:pt x="169" y="239"/>
                  </a:lnTo>
                  <a:lnTo>
                    <a:pt x="169" y="240"/>
                  </a:lnTo>
                  <a:lnTo>
                    <a:pt x="168" y="241"/>
                  </a:lnTo>
                  <a:lnTo>
                    <a:pt x="167" y="243"/>
                  </a:lnTo>
                  <a:lnTo>
                    <a:pt x="164" y="247"/>
                  </a:lnTo>
                  <a:lnTo>
                    <a:pt x="162" y="250"/>
                  </a:lnTo>
                  <a:lnTo>
                    <a:pt x="158" y="253"/>
                  </a:lnTo>
                  <a:lnTo>
                    <a:pt x="157" y="253"/>
                  </a:lnTo>
                  <a:lnTo>
                    <a:pt x="157" y="254"/>
                  </a:lnTo>
                  <a:lnTo>
                    <a:pt x="155" y="253"/>
                  </a:lnTo>
                  <a:lnTo>
                    <a:pt x="153" y="253"/>
                  </a:lnTo>
                  <a:lnTo>
                    <a:pt x="151" y="252"/>
                  </a:lnTo>
                  <a:lnTo>
                    <a:pt x="150" y="252"/>
                  </a:lnTo>
                  <a:lnTo>
                    <a:pt x="150" y="253"/>
                  </a:lnTo>
                  <a:lnTo>
                    <a:pt x="151" y="253"/>
                  </a:lnTo>
                  <a:lnTo>
                    <a:pt x="152" y="254"/>
                  </a:lnTo>
                  <a:lnTo>
                    <a:pt x="153" y="254"/>
                  </a:lnTo>
                  <a:lnTo>
                    <a:pt x="155" y="254"/>
                  </a:lnTo>
                  <a:lnTo>
                    <a:pt x="156" y="255"/>
                  </a:lnTo>
                  <a:lnTo>
                    <a:pt x="156" y="256"/>
                  </a:lnTo>
                  <a:lnTo>
                    <a:pt x="156" y="256"/>
                  </a:lnTo>
                  <a:lnTo>
                    <a:pt x="156" y="257"/>
                  </a:lnTo>
                  <a:lnTo>
                    <a:pt x="156" y="259"/>
                  </a:lnTo>
                  <a:lnTo>
                    <a:pt x="154" y="260"/>
                  </a:lnTo>
                  <a:lnTo>
                    <a:pt x="153" y="261"/>
                  </a:lnTo>
                  <a:lnTo>
                    <a:pt x="150" y="261"/>
                  </a:lnTo>
                  <a:lnTo>
                    <a:pt x="150" y="260"/>
                  </a:lnTo>
                  <a:lnTo>
                    <a:pt x="147" y="259"/>
                  </a:lnTo>
                  <a:lnTo>
                    <a:pt x="148" y="260"/>
                  </a:lnTo>
                  <a:lnTo>
                    <a:pt x="149" y="261"/>
                  </a:lnTo>
                  <a:lnTo>
                    <a:pt x="150" y="263"/>
                  </a:lnTo>
                  <a:lnTo>
                    <a:pt x="149" y="263"/>
                  </a:lnTo>
                  <a:lnTo>
                    <a:pt x="148" y="263"/>
                  </a:lnTo>
                  <a:lnTo>
                    <a:pt x="147" y="263"/>
                  </a:lnTo>
                  <a:lnTo>
                    <a:pt x="144" y="263"/>
                  </a:lnTo>
                  <a:lnTo>
                    <a:pt x="144" y="261"/>
                  </a:lnTo>
                  <a:lnTo>
                    <a:pt x="145" y="261"/>
                  </a:lnTo>
                  <a:lnTo>
                    <a:pt x="144" y="261"/>
                  </a:lnTo>
                  <a:lnTo>
                    <a:pt x="143" y="261"/>
                  </a:lnTo>
                  <a:lnTo>
                    <a:pt x="142" y="261"/>
                  </a:lnTo>
                  <a:lnTo>
                    <a:pt x="142" y="261"/>
                  </a:lnTo>
                  <a:lnTo>
                    <a:pt x="142" y="261"/>
                  </a:lnTo>
                  <a:lnTo>
                    <a:pt x="142" y="260"/>
                  </a:lnTo>
                  <a:lnTo>
                    <a:pt x="142" y="259"/>
                  </a:lnTo>
                  <a:lnTo>
                    <a:pt x="144" y="258"/>
                  </a:lnTo>
                  <a:lnTo>
                    <a:pt x="145" y="257"/>
                  </a:lnTo>
                  <a:lnTo>
                    <a:pt x="145" y="256"/>
                  </a:lnTo>
                  <a:lnTo>
                    <a:pt x="143" y="257"/>
                  </a:lnTo>
                  <a:lnTo>
                    <a:pt x="142" y="259"/>
                  </a:lnTo>
                  <a:lnTo>
                    <a:pt x="141" y="259"/>
                  </a:lnTo>
                  <a:lnTo>
                    <a:pt x="140" y="260"/>
                  </a:lnTo>
                  <a:lnTo>
                    <a:pt x="138" y="259"/>
                  </a:lnTo>
                  <a:lnTo>
                    <a:pt x="134" y="257"/>
                  </a:lnTo>
                  <a:lnTo>
                    <a:pt x="134" y="256"/>
                  </a:lnTo>
                  <a:lnTo>
                    <a:pt x="134" y="255"/>
                  </a:lnTo>
                  <a:lnTo>
                    <a:pt x="136" y="255"/>
                  </a:lnTo>
                  <a:lnTo>
                    <a:pt x="137" y="255"/>
                  </a:lnTo>
                  <a:lnTo>
                    <a:pt x="139" y="254"/>
                  </a:lnTo>
                  <a:lnTo>
                    <a:pt x="140" y="253"/>
                  </a:lnTo>
                  <a:lnTo>
                    <a:pt x="142" y="252"/>
                  </a:lnTo>
                  <a:lnTo>
                    <a:pt x="141" y="252"/>
                  </a:lnTo>
                  <a:lnTo>
                    <a:pt x="138" y="254"/>
                  </a:lnTo>
                  <a:lnTo>
                    <a:pt x="136" y="254"/>
                  </a:lnTo>
                  <a:lnTo>
                    <a:pt x="135" y="254"/>
                  </a:lnTo>
                  <a:lnTo>
                    <a:pt x="134" y="254"/>
                  </a:lnTo>
                  <a:lnTo>
                    <a:pt x="133" y="253"/>
                  </a:lnTo>
                  <a:lnTo>
                    <a:pt x="132" y="253"/>
                  </a:lnTo>
                  <a:lnTo>
                    <a:pt x="130" y="253"/>
                  </a:lnTo>
                  <a:lnTo>
                    <a:pt x="130" y="252"/>
                  </a:lnTo>
                  <a:lnTo>
                    <a:pt x="129" y="252"/>
                  </a:lnTo>
                  <a:lnTo>
                    <a:pt x="129" y="250"/>
                  </a:lnTo>
                  <a:lnTo>
                    <a:pt x="131" y="248"/>
                  </a:lnTo>
                  <a:lnTo>
                    <a:pt x="132" y="247"/>
                  </a:lnTo>
                  <a:lnTo>
                    <a:pt x="133" y="246"/>
                  </a:lnTo>
                  <a:lnTo>
                    <a:pt x="133" y="245"/>
                  </a:lnTo>
                  <a:lnTo>
                    <a:pt x="133" y="245"/>
                  </a:lnTo>
                  <a:lnTo>
                    <a:pt x="132" y="245"/>
                  </a:lnTo>
                  <a:lnTo>
                    <a:pt x="132" y="245"/>
                  </a:lnTo>
                  <a:lnTo>
                    <a:pt x="132" y="246"/>
                  </a:lnTo>
                  <a:lnTo>
                    <a:pt x="131" y="246"/>
                  </a:lnTo>
                  <a:lnTo>
                    <a:pt x="128" y="247"/>
                  </a:lnTo>
                  <a:lnTo>
                    <a:pt x="125" y="248"/>
                  </a:lnTo>
                  <a:lnTo>
                    <a:pt x="124" y="249"/>
                  </a:lnTo>
                  <a:lnTo>
                    <a:pt x="123" y="249"/>
                  </a:lnTo>
                  <a:lnTo>
                    <a:pt x="122" y="250"/>
                  </a:lnTo>
                  <a:lnTo>
                    <a:pt x="121" y="250"/>
                  </a:lnTo>
                  <a:lnTo>
                    <a:pt x="120" y="250"/>
                  </a:lnTo>
                  <a:lnTo>
                    <a:pt x="119" y="250"/>
                  </a:lnTo>
                  <a:lnTo>
                    <a:pt x="117" y="250"/>
                  </a:lnTo>
                  <a:lnTo>
                    <a:pt x="117" y="249"/>
                  </a:lnTo>
                  <a:lnTo>
                    <a:pt x="116" y="249"/>
                  </a:lnTo>
                  <a:lnTo>
                    <a:pt x="114" y="250"/>
                  </a:lnTo>
                  <a:lnTo>
                    <a:pt x="113" y="250"/>
                  </a:lnTo>
                  <a:lnTo>
                    <a:pt x="113" y="250"/>
                  </a:lnTo>
                  <a:lnTo>
                    <a:pt x="114" y="251"/>
                  </a:lnTo>
                  <a:lnTo>
                    <a:pt x="113" y="251"/>
                  </a:lnTo>
                  <a:lnTo>
                    <a:pt x="110" y="251"/>
                  </a:lnTo>
                  <a:lnTo>
                    <a:pt x="109" y="251"/>
                  </a:lnTo>
                  <a:lnTo>
                    <a:pt x="109" y="250"/>
                  </a:lnTo>
                  <a:lnTo>
                    <a:pt x="108" y="250"/>
                  </a:lnTo>
                  <a:lnTo>
                    <a:pt x="109" y="249"/>
                  </a:lnTo>
                  <a:lnTo>
                    <a:pt x="113" y="248"/>
                  </a:lnTo>
                  <a:lnTo>
                    <a:pt x="114" y="248"/>
                  </a:lnTo>
                  <a:lnTo>
                    <a:pt x="114" y="247"/>
                  </a:lnTo>
                  <a:lnTo>
                    <a:pt x="110" y="247"/>
                  </a:lnTo>
                  <a:lnTo>
                    <a:pt x="109" y="247"/>
                  </a:lnTo>
                  <a:lnTo>
                    <a:pt x="108" y="247"/>
                  </a:lnTo>
                  <a:lnTo>
                    <a:pt x="108" y="246"/>
                  </a:lnTo>
                  <a:lnTo>
                    <a:pt x="108" y="245"/>
                  </a:lnTo>
                  <a:lnTo>
                    <a:pt x="108" y="245"/>
                  </a:lnTo>
                  <a:lnTo>
                    <a:pt x="108" y="245"/>
                  </a:lnTo>
                  <a:lnTo>
                    <a:pt x="107" y="245"/>
                  </a:lnTo>
                  <a:lnTo>
                    <a:pt x="107" y="244"/>
                  </a:lnTo>
                  <a:lnTo>
                    <a:pt x="104" y="244"/>
                  </a:lnTo>
                  <a:lnTo>
                    <a:pt x="104" y="243"/>
                  </a:lnTo>
                  <a:lnTo>
                    <a:pt x="104" y="242"/>
                  </a:lnTo>
                  <a:lnTo>
                    <a:pt x="104" y="241"/>
                  </a:lnTo>
                  <a:lnTo>
                    <a:pt x="102" y="241"/>
                  </a:lnTo>
                  <a:lnTo>
                    <a:pt x="102" y="240"/>
                  </a:lnTo>
                  <a:lnTo>
                    <a:pt x="103" y="240"/>
                  </a:lnTo>
                  <a:lnTo>
                    <a:pt x="103" y="239"/>
                  </a:lnTo>
                  <a:lnTo>
                    <a:pt x="103" y="239"/>
                  </a:lnTo>
                  <a:lnTo>
                    <a:pt x="102" y="238"/>
                  </a:lnTo>
                  <a:lnTo>
                    <a:pt x="102" y="238"/>
                  </a:lnTo>
                  <a:lnTo>
                    <a:pt x="102" y="237"/>
                  </a:lnTo>
                  <a:lnTo>
                    <a:pt x="102" y="237"/>
                  </a:lnTo>
                  <a:lnTo>
                    <a:pt x="103" y="236"/>
                  </a:lnTo>
                  <a:lnTo>
                    <a:pt x="105" y="235"/>
                  </a:lnTo>
                  <a:lnTo>
                    <a:pt x="106" y="235"/>
                  </a:lnTo>
                  <a:lnTo>
                    <a:pt x="106" y="235"/>
                  </a:lnTo>
                  <a:lnTo>
                    <a:pt x="108" y="234"/>
                  </a:lnTo>
                  <a:lnTo>
                    <a:pt x="107" y="234"/>
                  </a:lnTo>
                  <a:lnTo>
                    <a:pt x="106" y="234"/>
                  </a:lnTo>
                  <a:lnTo>
                    <a:pt x="105" y="234"/>
                  </a:lnTo>
                  <a:lnTo>
                    <a:pt x="104" y="235"/>
                  </a:lnTo>
                  <a:lnTo>
                    <a:pt x="103" y="235"/>
                  </a:lnTo>
                  <a:lnTo>
                    <a:pt x="100" y="235"/>
                  </a:lnTo>
                  <a:lnTo>
                    <a:pt x="100" y="235"/>
                  </a:lnTo>
                  <a:lnTo>
                    <a:pt x="100" y="234"/>
                  </a:lnTo>
                  <a:lnTo>
                    <a:pt x="101" y="233"/>
                  </a:lnTo>
                  <a:lnTo>
                    <a:pt x="102" y="232"/>
                  </a:lnTo>
                  <a:lnTo>
                    <a:pt x="101" y="232"/>
                  </a:lnTo>
                  <a:lnTo>
                    <a:pt x="100" y="232"/>
                  </a:lnTo>
                  <a:lnTo>
                    <a:pt x="99" y="231"/>
                  </a:lnTo>
                  <a:lnTo>
                    <a:pt x="98" y="231"/>
                  </a:lnTo>
                  <a:lnTo>
                    <a:pt x="97" y="230"/>
                  </a:lnTo>
                  <a:lnTo>
                    <a:pt x="96" y="230"/>
                  </a:lnTo>
                  <a:lnTo>
                    <a:pt x="96" y="230"/>
                  </a:lnTo>
                  <a:lnTo>
                    <a:pt x="97" y="229"/>
                  </a:lnTo>
                  <a:lnTo>
                    <a:pt x="97" y="228"/>
                  </a:lnTo>
                  <a:lnTo>
                    <a:pt x="98" y="227"/>
                  </a:lnTo>
                  <a:lnTo>
                    <a:pt x="98" y="227"/>
                  </a:lnTo>
                  <a:lnTo>
                    <a:pt x="99" y="224"/>
                  </a:lnTo>
                  <a:lnTo>
                    <a:pt x="100" y="223"/>
                  </a:lnTo>
                  <a:lnTo>
                    <a:pt x="104" y="222"/>
                  </a:lnTo>
                  <a:lnTo>
                    <a:pt x="101" y="222"/>
                  </a:lnTo>
                  <a:lnTo>
                    <a:pt x="98" y="224"/>
                  </a:lnTo>
                  <a:lnTo>
                    <a:pt x="97" y="224"/>
                  </a:lnTo>
                  <a:lnTo>
                    <a:pt x="97" y="224"/>
                  </a:lnTo>
                  <a:lnTo>
                    <a:pt x="97" y="223"/>
                  </a:lnTo>
                  <a:lnTo>
                    <a:pt x="96" y="223"/>
                  </a:lnTo>
                  <a:lnTo>
                    <a:pt x="96" y="222"/>
                  </a:lnTo>
                  <a:lnTo>
                    <a:pt x="95" y="222"/>
                  </a:lnTo>
                  <a:lnTo>
                    <a:pt x="95" y="221"/>
                  </a:lnTo>
                  <a:lnTo>
                    <a:pt x="94" y="220"/>
                  </a:lnTo>
                  <a:lnTo>
                    <a:pt x="93" y="219"/>
                  </a:lnTo>
                  <a:lnTo>
                    <a:pt x="93" y="217"/>
                  </a:lnTo>
                  <a:lnTo>
                    <a:pt x="91" y="214"/>
                  </a:lnTo>
                  <a:lnTo>
                    <a:pt x="91" y="213"/>
                  </a:lnTo>
                  <a:lnTo>
                    <a:pt x="93" y="211"/>
                  </a:lnTo>
                  <a:lnTo>
                    <a:pt x="92" y="210"/>
                  </a:lnTo>
                  <a:lnTo>
                    <a:pt x="95" y="210"/>
                  </a:lnTo>
                  <a:lnTo>
                    <a:pt x="99" y="209"/>
                  </a:lnTo>
                  <a:lnTo>
                    <a:pt x="101" y="208"/>
                  </a:lnTo>
                  <a:lnTo>
                    <a:pt x="102" y="208"/>
                  </a:lnTo>
                  <a:lnTo>
                    <a:pt x="104" y="208"/>
                  </a:lnTo>
                  <a:lnTo>
                    <a:pt x="105" y="208"/>
                  </a:lnTo>
                  <a:lnTo>
                    <a:pt x="104" y="208"/>
                  </a:lnTo>
                  <a:lnTo>
                    <a:pt x="103" y="208"/>
                  </a:lnTo>
                  <a:lnTo>
                    <a:pt x="103" y="207"/>
                  </a:lnTo>
                  <a:lnTo>
                    <a:pt x="103" y="207"/>
                  </a:lnTo>
                  <a:lnTo>
                    <a:pt x="104" y="206"/>
                  </a:lnTo>
                  <a:lnTo>
                    <a:pt x="103" y="207"/>
                  </a:lnTo>
                  <a:lnTo>
                    <a:pt x="101" y="207"/>
                  </a:lnTo>
                  <a:lnTo>
                    <a:pt x="97" y="208"/>
                  </a:lnTo>
                  <a:lnTo>
                    <a:pt x="95" y="209"/>
                  </a:lnTo>
                  <a:lnTo>
                    <a:pt x="94" y="209"/>
                  </a:lnTo>
                  <a:lnTo>
                    <a:pt x="93" y="209"/>
                  </a:lnTo>
                  <a:lnTo>
                    <a:pt x="93" y="209"/>
                  </a:lnTo>
                  <a:lnTo>
                    <a:pt x="92" y="209"/>
                  </a:lnTo>
                  <a:lnTo>
                    <a:pt x="92" y="208"/>
                  </a:lnTo>
                  <a:lnTo>
                    <a:pt x="92" y="208"/>
                  </a:lnTo>
                  <a:lnTo>
                    <a:pt x="94" y="206"/>
                  </a:lnTo>
                  <a:lnTo>
                    <a:pt x="96" y="205"/>
                  </a:lnTo>
                  <a:lnTo>
                    <a:pt x="98" y="203"/>
                  </a:lnTo>
                  <a:lnTo>
                    <a:pt x="99" y="203"/>
                  </a:lnTo>
                  <a:lnTo>
                    <a:pt x="101" y="203"/>
                  </a:lnTo>
                  <a:lnTo>
                    <a:pt x="101" y="203"/>
                  </a:lnTo>
                  <a:lnTo>
                    <a:pt x="101" y="203"/>
                  </a:lnTo>
                  <a:lnTo>
                    <a:pt x="102" y="202"/>
                  </a:lnTo>
                  <a:lnTo>
                    <a:pt x="103" y="202"/>
                  </a:lnTo>
                  <a:lnTo>
                    <a:pt x="105" y="202"/>
                  </a:lnTo>
                  <a:lnTo>
                    <a:pt x="106" y="202"/>
                  </a:lnTo>
                  <a:lnTo>
                    <a:pt x="107" y="203"/>
                  </a:lnTo>
                  <a:lnTo>
                    <a:pt x="107" y="204"/>
                  </a:lnTo>
                  <a:lnTo>
                    <a:pt x="108" y="205"/>
                  </a:lnTo>
                  <a:lnTo>
                    <a:pt x="109" y="204"/>
                  </a:lnTo>
                  <a:lnTo>
                    <a:pt x="108" y="203"/>
                  </a:lnTo>
                  <a:lnTo>
                    <a:pt x="109" y="202"/>
                  </a:lnTo>
                  <a:lnTo>
                    <a:pt x="108" y="201"/>
                  </a:lnTo>
                  <a:lnTo>
                    <a:pt x="107" y="201"/>
                  </a:lnTo>
                  <a:lnTo>
                    <a:pt x="105" y="201"/>
                  </a:lnTo>
                  <a:lnTo>
                    <a:pt x="104" y="200"/>
                  </a:lnTo>
                  <a:lnTo>
                    <a:pt x="104" y="200"/>
                  </a:lnTo>
                  <a:lnTo>
                    <a:pt x="105" y="199"/>
                  </a:lnTo>
                  <a:lnTo>
                    <a:pt x="104" y="198"/>
                  </a:lnTo>
                  <a:lnTo>
                    <a:pt x="104" y="197"/>
                  </a:lnTo>
                  <a:lnTo>
                    <a:pt x="104" y="196"/>
                  </a:lnTo>
                  <a:lnTo>
                    <a:pt x="103" y="196"/>
                  </a:lnTo>
                  <a:lnTo>
                    <a:pt x="103" y="197"/>
                  </a:lnTo>
                  <a:lnTo>
                    <a:pt x="103" y="198"/>
                  </a:lnTo>
                  <a:lnTo>
                    <a:pt x="103" y="200"/>
                  </a:lnTo>
                  <a:lnTo>
                    <a:pt x="104" y="201"/>
                  </a:lnTo>
                  <a:lnTo>
                    <a:pt x="103" y="201"/>
                  </a:lnTo>
                  <a:lnTo>
                    <a:pt x="102" y="202"/>
                  </a:lnTo>
                  <a:lnTo>
                    <a:pt x="100" y="202"/>
                  </a:lnTo>
                  <a:lnTo>
                    <a:pt x="98" y="203"/>
                  </a:lnTo>
                  <a:lnTo>
                    <a:pt x="99" y="202"/>
                  </a:lnTo>
                  <a:lnTo>
                    <a:pt x="100" y="201"/>
                  </a:lnTo>
                  <a:lnTo>
                    <a:pt x="99" y="201"/>
                  </a:lnTo>
                  <a:lnTo>
                    <a:pt x="97" y="202"/>
                  </a:lnTo>
                  <a:lnTo>
                    <a:pt x="97" y="203"/>
                  </a:lnTo>
                  <a:lnTo>
                    <a:pt x="96" y="204"/>
                  </a:lnTo>
                  <a:lnTo>
                    <a:pt x="93" y="206"/>
                  </a:lnTo>
                  <a:lnTo>
                    <a:pt x="92" y="207"/>
                  </a:lnTo>
                  <a:lnTo>
                    <a:pt x="91" y="207"/>
                  </a:lnTo>
                  <a:lnTo>
                    <a:pt x="90" y="208"/>
                  </a:lnTo>
                  <a:lnTo>
                    <a:pt x="89" y="207"/>
                  </a:lnTo>
                  <a:lnTo>
                    <a:pt x="89" y="206"/>
                  </a:lnTo>
                  <a:lnTo>
                    <a:pt x="89" y="205"/>
                  </a:lnTo>
                  <a:lnTo>
                    <a:pt x="90" y="203"/>
                  </a:lnTo>
                  <a:lnTo>
                    <a:pt x="91" y="202"/>
                  </a:lnTo>
                  <a:lnTo>
                    <a:pt x="91" y="201"/>
                  </a:lnTo>
                  <a:lnTo>
                    <a:pt x="91" y="197"/>
                  </a:lnTo>
                  <a:lnTo>
                    <a:pt x="91" y="196"/>
                  </a:lnTo>
                  <a:lnTo>
                    <a:pt x="90" y="196"/>
                  </a:lnTo>
                  <a:lnTo>
                    <a:pt x="90" y="196"/>
                  </a:lnTo>
                  <a:lnTo>
                    <a:pt x="90" y="195"/>
                  </a:lnTo>
                  <a:lnTo>
                    <a:pt x="90" y="194"/>
                  </a:lnTo>
                  <a:lnTo>
                    <a:pt x="90" y="194"/>
                  </a:lnTo>
                  <a:lnTo>
                    <a:pt x="91" y="194"/>
                  </a:lnTo>
                  <a:lnTo>
                    <a:pt x="94" y="193"/>
                  </a:lnTo>
                  <a:lnTo>
                    <a:pt x="96" y="192"/>
                  </a:lnTo>
                  <a:lnTo>
                    <a:pt x="99" y="189"/>
                  </a:lnTo>
                  <a:lnTo>
                    <a:pt x="100" y="189"/>
                  </a:lnTo>
                  <a:lnTo>
                    <a:pt x="103" y="188"/>
                  </a:lnTo>
                  <a:lnTo>
                    <a:pt x="105" y="188"/>
                  </a:lnTo>
                  <a:lnTo>
                    <a:pt x="105" y="188"/>
                  </a:lnTo>
                  <a:lnTo>
                    <a:pt x="105" y="188"/>
                  </a:lnTo>
                  <a:lnTo>
                    <a:pt x="102" y="188"/>
                  </a:lnTo>
                  <a:lnTo>
                    <a:pt x="99" y="189"/>
                  </a:lnTo>
                  <a:lnTo>
                    <a:pt x="98" y="189"/>
                  </a:lnTo>
                  <a:lnTo>
                    <a:pt x="97" y="190"/>
                  </a:lnTo>
                  <a:lnTo>
                    <a:pt x="95" y="190"/>
                  </a:lnTo>
                  <a:lnTo>
                    <a:pt x="92" y="193"/>
                  </a:lnTo>
                  <a:lnTo>
                    <a:pt x="90" y="193"/>
                  </a:lnTo>
                  <a:lnTo>
                    <a:pt x="89" y="190"/>
                  </a:lnTo>
                  <a:lnTo>
                    <a:pt x="87" y="190"/>
                  </a:lnTo>
                  <a:lnTo>
                    <a:pt x="85" y="190"/>
                  </a:lnTo>
                  <a:lnTo>
                    <a:pt x="85" y="190"/>
                  </a:lnTo>
                  <a:lnTo>
                    <a:pt x="86" y="188"/>
                  </a:lnTo>
                  <a:lnTo>
                    <a:pt x="88" y="186"/>
                  </a:lnTo>
                  <a:lnTo>
                    <a:pt x="87" y="186"/>
                  </a:lnTo>
                  <a:lnTo>
                    <a:pt x="86" y="186"/>
                  </a:lnTo>
                  <a:lnTo>
                    <a:pt x="86" y="185"/>
                  </a:lnTo>
                  <a:lnTo>
                    <a:pt x="86" y="185"/>
                  </a:lnTo>
                  <a:lnTo>
                    <a:pt x="86" y="185"/>
                  </a:lnTo>
                  <a:lnTo>
                    <a:pt x="90" y="183"/>
                  </a:lnTo>
                  <a:lnTo>
                    <a:pt x="95" y="181"/>
                  </a:lnTo>
                  <a:lnTo>
                    <a:pt x="98" y="180"/>
                  </a:lnTo>
                  <a:lnTo>
                    <a:pt x="99" y="180"/>
                  </a:lnTo>
                  <a:lnTo>
                    <a:pt x="100" y="179"/>
                  </a:lnTo>
                  <a:lnTo>
                    <a:pt x="102" y="179"/>
                  </a:lnTo>
                  <a:lnTo>
                    <a:pt x="102" y="178"/>
                  </a:lnTo>
                  <a:lnTo>
                    <a:pt x="103" y="178"/>
                  </a:lnTo>
                  <a:lnTo>
                    <a:pt x="104" y="177"/>
                  </a:lnTo>
                  <a:lnTo>
                    <a:pt x="106" y="177"/>
                  </a:lnTo>
                  <a:lnTo>
                    <a:pt x="109" y="176"/>
                  </a:lnTo>
                  <a:lnTo>
                    <a:pt x="109" y="175"/>
                  </a:lnTo>
                  <a:lnTo>
                    <a:pt x="109" y="175"/>
                  </a:lnTo>
                  <a:lnTo>
                    <a:pt x="108" y="175"/>
                  </a:lnTo>
                  <a:lnTo>
                    <a:pt x="105" y="177"/>
                  </a:lnTo>
                  <a:lnTo>
                    <a:pt x="103" y="177"/>
                  </a:lnTo>
                  <a:lnTo>
                    <a:pt x="96" y="180"/>
                  </a:lnTo>
                  <a:lnTo>
                    <a:pt x="94" y="181"/>
                  </a:lnTo>
                  <a:lnTo>
                    <a:pt x="92" y="182"/>
                  </a:lnTo>
                  <a:lnTo>
                    <a:pt x="91" y="183"/>
                  </a:lnTo>
                  <a:lnTo>
                    <a:pt x="90" y="183"/>
                  </a:lnTo>
                  <a:lnTo>
                    <a:pt x="88" y="183"/>
                  </a:lnTo>
                  <a:lnTo>
                    <a:pt x="86" y="183"/>
                  </a:lnTo>
                  <a:lnTo>
                    <a:pt x="85" y="184"/>
                  </a:lnTo>
                  <a:lnTo>
                    <a:pt x="84" y="184"/>
                  </a:lnTo>
                  <a:lnTo>
                    <a:pt x="85" y="182"/>
                  </a:lnTo>
                  <a:lnTo>
                    <a:pt x="85" y="181"/>
                  </a:lnTo>
                  <a:lnTo>
                    <a:pt x="85" y="181"/>
                  </a:lnTo>
                  <a:lnTo>
                    <a:pt x="87" y="179"/>
                  </a:lnTo>
                  <a:lnTo>
                    <a:pt x="88" y="179"/>
                  </a:lnTo>
                  <a:lnTo>
                    <a:pt x="88" y="178"/>
                  </a:lnTo>
                  <a:lnTo>
                    <a:pt x="89" y="178"/>
                  </a:lnTo>
                  <a:lnTo>
                    <a:pt x="91" y="177"/>
                  </a:lnTo>
                  <a:lnTo>
                    <a:pt x="92" y="177"/>
                  </a:lnTo>
                  <a:lnTo>
                    <a:pt x="93" y="176"/>
                  </a:lnTo>
                  <a:lnTo>
                    <a:pt x="97" y="175"/>
                  </a:lnTo>
                  <a:lnTo>
                    <a:pt x="98" y="175"/>
                  </a:lnTo>
                  <a:lnTo>
                    <a:pt x="98" y="175"/>
                  </a:lnTo>
                  <a:lnTo>
                    <a:pt x="99" y="175"/>
                  </a:lnTo>
                  <a:lnTo>
                    <a:pt x="99" y="175"/>
                  </a:lnTo>
                  <a:lnTo>
                    <a:pt x="98" y="175"/>
                  </a:lnTo>
                  <a:lnTo>
                    <a:pt x="94" y="175"/>
                  </a:lnTo>
                  <a:lnTo>
                    <a:pt x="92" y="175"/>
                  </a:lnTo>
                  <a:lnTo>
                    <a:pt x="90" y="175"/>
                  </a:lnTo>
                  <a:lnTo>
                    <a:pt x="90" y="175"/>
                  </a:lnTo>
                  <a:lnTo>
                    <a:pt x="89" y="174"/>
                  </a:lnTo>
                  <a:lnTo>
                    <a:pt x="88" y="174"/>
                  </a:lnTo>
                  <a:lnTo>
                    <a:pt x="87" y="172"/>
                  </a:lnTo>
                  <a:lnTo>
                    <a:pt x="89" y="170"/>
                  </a:lnTo>
                  <a:lnTo>
                    <a:pt x="89" y="169"/>
                  </a:lnTo>
                  <a:lnTo>
                    <a:pt x="92" y="168"/>
                  </a:lnTo>
                  <a:lnTo>
                    <a:pt x="93" y="168"/>
                  </a:lnTo>
                  <a:lnTo>
                    <a:pt x="95" y="167"/>
                  </a:lnTo>
                  <a:lnTo>
                    <a:pt x="98" y="166"/>
                  </a:lnTo>
                  <a:lnTo>
                    <a:pt x="101" y="165"/>
                  </a:lnTo>
                  <a:lnTo>
                    <a:pt x="102" y="165"/>
                  </a:lnTo>
                  <a:lnTo>
                    <a:pt x="103" y="165"/>
                  </a:lnTo>
                  <a:lnTo>
                    <a:pt x="107" y="166"/>
                  </a:lnTo>
                  <a:lnTo>
                    <a:pt x="109" y="166"/>
                  </a:lnTo>
                  <a:lnTo>
                    <a:pt x="112" y="166"/>
                  </a:lnTo>
                  <a:lnTo>
                    <a:pt x="114" y="166"/>
                  </a:lnTo>
                  <a:lnTo>
                    <a:pt x="118" y="168"/>
                  </a:lnTo>
                  <a:lnTo>
                    <a:pt x="119" y="168"/>
                  </a:lnTo>
                  <a:lnTo>
                    <a:pt x="119" y="167"/>
                  </a:lnTo>
                  <a:lnTo>
                    <a:pt x="115" y="166"/>
                  </a:lnTo>
                  <a:lnTo>
                    <a:pt x="115" y="165"/>
                  </a:lnTo>
                  <a:lnTo>
                    <a:pt x="116" y="165"/>
                  </a:lnTo>
                  <a:lnTo>
                    <a:pt x="118" y="165"/>
                  </a:lnTo>
                  <a:lnTo>
                    <a:pt x="117" y="164"/>
                  </a:lnTo>
                  <a:lnTo>
                    <a:pt x="114" y="165"/>
                  </a:lnTo>
                  <a:lnTo>
                    <a:pt x="113" y="165"/>
                  </a:lnTo>
                  <a:lnTo>
                    <a:pt x="109" y="165"/>
                  </a:lnTo>
                  <a:lnTo>
                    <a:pt x="107" y="165"/>
                  </a:lnTo>
                  <a:lnTo>
                    <a:pt x="106" y="165"/>
                  </a:lnTo>
                  <a:lnTo>
                    <a:pt x="104" y="164"/>
                  </a:lnTo>
                  <a:lnTo>
                    <a:pt x="102" y="164"/>
                  </a:lnTo>
                  <a:lnTo>
                    <a:pt x="101" y="164"/>
                  </a:lnTo>
                  <a:lnTo>
                    <a:pt x="99" y="165"/>
                  </a:lnTo>
                  <a:lnTo>
                    <a:pt x="98" y="165"/>
                  </a:lnTo>
                  <a:lnTo>
                    <a:pt x="93" y="167"/>
                  </a:lnTo>
                  <a:lnTo>
                    <a:pt x="92" y="167"/>
                  </a:lnTo>
                  <a:lnTo>
                    <a:pt x="90" y="167"/>
                  </a:lnTo>
                  <a:lnTo>
                    <a:pt x="92" y="166"/>
                  </a:lnTo>
                  <a:lnTo>
                    <a:pt x="92" y="165"/>
                  </a:lnTo>
                  <a:lnTo>
                    <a:pt x="93" y="165"/>
                  </a:lnTo>
                  <a:lnTo>
                    <a:pt x="93" y="164"/>
                  </a:lnTo>
                  <a:lnTo>
                    <a:pt x="96" y="162"/>
                  </a:lnTo>
                  <a:lnTo>
                    <a:pt x="98" y="161"/>
                  </a:lnTo>
                  <a:lnTo>
                    <a:pt x="99" y="160"/>
                  </a:lnTo>
                  <a:lnTo>
                    <a:pt x="100" y="160"/>
                  </a:lnTo>
                  <a:lnTo>
                    <a:pt x="101" y="160"/>
                  </a:lnTo>
                  <a:lnTo>
                    <a:pt x="105" y="160"/>
                  </a:lnTo>
                  <a:lnTo>
                    <a:pt x="108" y="161"/>
                  </a:lnTo>
                  <a:lnTo>
                    <a:pt x="110" y="161"/>
                  </a:lnTo>
                  <a:lnTo>
                    <a:pt x="113" y="161"/>
                  </a:lnTo>
                  <a:lnTo>
                    <a:pt x="114" y="161"/>
                  </a:lnTo>
                  <a:lnTo>
                    <a:pt x="114" y="161"/>
                  </a:lnTo>
                  <a:lnTo>
                    <a:pt x="115" y="160"/>
                  </a:lnTo>
                  <a:lnTo>
                    <a:pt x="115" y="160"/>
                  </a:lnTo>
                  <a:lnTo>
                    <a:pt x="115" y="160"/>
                  </a:lnTo>
                  <a:lnTo>
                    <a:pt x="116" y="159"/>
                  </a:lnTo>
                  <a:lnTo>
                    <a:pt x="118" y="158"/>
                  </a:lnTo>
                  <a:lnTo>
                    <a:pt x="118" y="158"/>
                  </a:lnTo>
                  <a:lnTo>
                    <a:pt x="118" y="157"/>
                  </a:lnTo>
                  <a:lnTo>
                    <a:pt x="117" y="157"/>
                  </a:lnTo>
                  <a:lnTo>
                    <a:pt x="116" y="158"/>
                  </a:lnTo>
                  <a:lnTo>
                    <a:pt x="116" y="158"/>
                  </a:lnTo>
                  <a:lnTo>
                    <a:pt x="116" y="158"/>
                  </a:lnTo>
                  <a:lnTo>
                    <a:pt x="114" y="159"/>
                  </a:lnTo>
                  <a:lnTo>
                    <a:pt x="112" y="159"/>
                  </a:lnTo>
                  <a:lnTo>
                    <a:pt x="107" y="160"/>
                  </a:lnTo>
                  <a:lnTo>
                    <a:pt x="106" y="160"/>
                  </a:lnTo>
                  <a:lnTo>
                    <a:pt x="103" y="159"/>
                  </a:lnTo>
                  <a:lnTo>
                    <a:pt x="103" y="159"/>
                  </a:lnTo>
                  <a:lnTo>
                    <a:pt x="103" y="159"/>
                  </a:lnTo>
                  <a:lnTo>
                    <a:pt x="99" y="159"/>
                  </a:lnTo>
                  <a:lnTo>
                    <a:pt x="98" y="159"/>
                  </a:lnTo>
                  <a:lnTo>
                    <a:pt x="98" y="159"/>
                  </a:lnTo>
                  <a:lnTo>
                    <a:pt x="98" y="158"/>
                  </a:lnTo>
                  <a:lnTo>
                    <a:pt x="100" y="157"/>
                  </a:lnTo>
                  <a:lnTo>
                    <a:pt x="102" y="154"/>
                  </a:lnTo>
                  <a:lnTo>
                    <a:pt x="104" y="154"/>
                  </a:lnTo>
                  <a:lnTo>
                    <a:pt x="106" y="153"/>
                  </a:lnTo>
                  <a:lnTo>
                    <a:pt x="109" y="153"/>
                  </a:lnTo>
                  <a:lnTo>
                    <a:pt x="114" y="155"/>
                  </a:lnTo>
                  <a:lnTo>
                    <a:pt x="115" y="155"/>
                  </a:lnTo>
                  <a:lnTo>
                    <a:pt x="116" y="155"/>
                  </a:lnTo>
                  <a:lnTo>
                    <a:pt x="120" y="154"/>
                  </a:lnTo>
                  <a:lnTo>
                    <a:pt x="120" y="154"/>
                  </a:lnTo>
                  <a:lnTo>
                    <a:pt x="122" y="153"/>
                  </a:lnTo>
                  <a:lnTo>
                    <a:pt x="124" y="152"/>
                  </a:lnTo>
                  <a:lnTo>
                    <a:pt x="124" y="152"/>
                  </a:lnTo>
                  <a:lnTo>
                    <a:pt x="121" y="152"/>
                  </a:lnTo>
                  <a:lnTo>
                    <a:pt x="120" y="153"/>
                  </a:lnTo>
                  <a:lnTo>
                    <a:pt x="119" y="153"/>
                  </a:lnTo>
                  <a:lnTo>
                    <a:pt x="121" y="150"/>
                  </a:lnTo>
                  <a:lnTo>
                    <a:pt x="122" y="149"/>
                  </a:lnTo>
                  <a:lnTo>
                    <a:pt x="123" y="148"/>
                  </a:lnTo>
                  <a:lnTo>
                    <a:pt x="125" y="148"/>
                  </a:lnTo>
                  <a:lnTo>
                    <a:pt x="129" y="148"/>
                  </a:lnTo>
                  <a:lnTo>
                    <a:pt x="130" y="148"/>
                  </a:lnTo>
                  <a:lnTo>
                    <a:pt x="130" y="148"/>
                  </a:lnTo>
                  <a:lnTo>
                    <a:pt x="129" y="147"/>
                  </a:lnTo>
                  <a:lnTo>
                    <a:pt x="128" y="147"/>
                  </a:lnTo>
                  <a:lnTo>
                    <a:pt x="127" y="147"/>
                  </a:lnTo>
                  <a:lnTo>
                    <a:pt x="125" y="147"/>
                  </a:lnTo>
                  <a:lnTo>
                    <a:pt x="123" y="147"/>
                  </a:lnTo>
                  <a:lnTo>
                    <a:pt x="124" y="147"/>
                  </a:lnTo>
                  <a:lnTo>
                    <a:pt x="126" y="145"/>
                  </a:lnTo>
                  <a:lnTo>
                    <a:pt x="126" y="144"/>
                  </a:lnTo>
                  <a:lnTo>
                    <a:pt x="128" y="143"/>
                  </a:lnTo>
                  <a:lnTo>
                    <a:pt x="128" y="142"/>
                  </a:lnTo>
                  <a:lnTo>
                    <a:pt x="129" y="141"/>
                  </a:lnTo>
                  <a:lnTo>
                    <a:pt x="131" y="141"/>
                  </a:lnTo>
                  <a:lnTo>
                    <a:pt x="132" y="141"/>
                  </a:lnTo>
                  <a:lnTo>
                    <a:pt x="133" y="140"/>
                  </a:lnTo>
                  <a:lnTo>
                    <a:pt x="132" y="139"/>
                  </a:lnTo>
                  <a:lnTo>
                    <a:pt x="132" y="139"/>
                  </a:lnTo>
                  <a:lnTo>
                    <a:pt x="134" y="138"/>
                  </a:lnTo>
                  <a:lnTo>
                    <a:pt x="134" y="138"/>
                  </a:lnTo>
                  <a:lnTo>
                    <a:pt x="134" y="138"/>
                  </a:lnTo>
                  <a:lnTo>
                    <a:pt x="133" y="138"/>
                  </a:lnTo>
                  <a:lnTo>
                    <a:pt x="131" y="138"/>
                  </a:lnTo>
                  <a:lnTo>
                    <a:pt x="130" y="138"/>
                  </a:lnTo>
                  <a:lnTo>
                    <a:pt x="128" y="138"/>
                  </a:lnTo>
                  <a:lnTo>
                    <a:pt x="127" y="138"/>
                  </a:lnTo>
                  <a:lnTo>
                    <a:pt x="127" y="138"/>
                  </a:lnTo>
                  <a:lnTo>
                    <a:pt x="124" y="138"/>
                  </a:lnTo>
                  <a:lnTo>
                    <a:pt x="124" y="138"/>
                  </a:lnTo>
                  <a:lnTo>
                    <a:pt x="123" y="138"/>
                  </a:lnTo>
                  <a:lnTo>
                    <a:pt x="118" y="138"/>
                  </a:lnTo>
                  <a:lnTo>
                    <a:pt x="117" y="137"/>
                  </a:lnTo>
                  <a:lnTo>
                    <a:pt x="115" y="136"/>
                  </a:lnTo>
                  <a:lnTo>
                    <a:pt x="114" y="136"/>
                  </a:lnTo>
                  <a:lnTo>
                    <a:pt x="112" y="135"/>
                  </a:lnTo>
                  <a:lnTo>
                    <a:pt x="109" y="134"/>
                  </a:lnTo>
                  <a:lnTo>
                    <a:pt x="105" y="134"/>
                  </a:lnTo>
                  <a:lnTo>
                    <a:pt x="104" y="134"/>
                  </a:lnTo>
                  <a:lnTo>
                    <a:pt x="103" y="133"/>
                  </a:lnTo>
                  <a:lnTo>
                    <a:pt x="102" y="132"/>
                  </a:lnTo>
                  <a:lnTo>
                    <a:pt x="101" y="131"/>
                  </a:lnTo>
                  <a:lnTo>
                    <a:pt x="101" y="130"/>
                  </a:lnTo>
                  <a:lnTo>
                    <a:pt x="102" y="130"/>
                  </a:lnTo>
                  <a:lnTo>
                    <a:pt x="103" y="129"/>
                  </a:lnTo>
                  <a:lnTo>
                    <a:pt x="105" y="129"/>
                  </a:lnTo>
                  <a:lnTo>
                    <a:pt x="107" y="129"/>
                  </a:lnTo>
                  <a:lnTo>
                    <a:pt x="108" y="129"/>
                  </a:lnTo>
                  <a:lnTo>
                    <a:pt x="110" y="130"/>
                  </a:lnTo>
                  <a:lnTo>
                    <a:pt x="112" y="130"/>
                  </a:lnTo>
                  <a:lnTo>
                    <a:pt x="114" y="130"/>
                  </a:lnTo>
                  <a:lnTo>
                    <a:pt x="117" y="130"/>
                  </a:lnTo>
                  <a:lnTo>
                    <a:pt x="118" y="130"/>
                  </a:lnTo>
                  <a:lnTo>
                    <a:pt x="120" y="131"/>
                  </a:lnTo>
                  <a:lnTo>
                    <a:pt x="124" y="133"/>
                  </a:lnTo>
                  <a:lnTo>
                    <a:pt x="126" y="133"/>
                  </a:lnTo>
                  <a:lnTo>
                    <a:pt x="127" y="133"/>
                  </a:lnTo>
                  <a:lnTo>
                    <a:pt x="130" y="134"/>
                  </a:lnTo>
                  <a:lnTo>
                    <a:pt x="131" y="134"/>
                  </a:lnTo>
                  <a:lnTo>
                    <a:pt x="133" y="134"/>
                  </a:lnTo>
                  <a:lnTo>
                    <a:pt x="133" y="134"/>
                  </a:lnTo>
                  <a:lnTo>
                    <a:pt x="133" y="133"/>
                  </a:lnTo>
                  <a:lnTo>
                    <a:pt x="131" y="133"/>
                  </a:lnTo>
                  <a:lnTo>
                    <a:pt x="129" y="132"/>
                  </a:lnTo>
                  <a:lnTo>
                    <a:pt x="128" y="132"/>
                  </a:lnTo>
                  <a:lnTo>
                    <a:pt x="129" y="131"/>
                  </a:lnTo>
                  <a:lnTo>
                    <a:pt x="129" y="130"/>
                  </a:lnTo>
                  <a:lnTo>
                    <a:pt x="130" y="130"/>
                  </a:lnTo>
                  <a:lnTo>
                    <a:pt x="130" y="129"/>
                  </a:lnTo>
                  <a:lnTo>
                    <a:pt x="129" y="128"/>
                  </a:lnTo>
                  <a:lnTo>
                    <a:pt x="129" y="128"/>
                  </a:lnTo>
                  <a:lnTo>
                    <a:pt x="127" y="127"/>
                  </a:lnTo>
                  <a:lnTo>
                    <a:pt x="127" y="127"/>
                  </a:lnTo>
                  <a:lnTo>
                    <a:pt x="128" y="127"/>
                  </a:lnTo>
                  <a:lnTo>
                    <a:pt x="129" y="127"/>
                  </a:lnTo>
                  <a:lnTo>
                    <a:pt x="131" y="127"/>
                  </a:lnTo>
                  <a:lnTo>
                    <a:pt x="132" y="127"/>
                  </a:lnTo>
                  <a:lnTo>
                    <a:pt x="133" y="127"/>
                  </a:lnTo>
                  <a:lnTo>
                    <a:pt x="133" y="127"/>
                  </a:lnTo>
                  <a:lnTo>
                    <a:pt x="132" y="127"/>
                  </a:lnTo>
                  <a:lnTo>
                    <a:pt x="131" y="126"/>
                  </a:lnTo>
                  <a:lnTo>
                    <a:pt x="127" y="126"/>
                  </a:lnTo>
                  <a:lnTo>
                    <a:pt x="125" y="126"/>
                  </a:lnTo>
                  <a:lnTo>
                    <a:pt x="124" y="126"/>
                  </a:lnTo>
                  <a:lnTo>
                    <a:pt x="122" y="125"/>
                  </a:lnTo>
                  <a:lnTo>
                    <a:pt x="121" y="125"/>
                  </a:lnTo>
                  <a:lnTo>
                    <a:pt x="119" y="125"/>
                  </a:lnTo>
                  <a:lnTo>
                    <a:pt x="118" y="125"/>
                  </a:lnTo>
                  <a:lnTo>
                    <a:pt x="117" y="125"/>
                  </a:lnTo>
                  <a:lnTo>
                    <a:pt x="117" y="124"/>
                  </a:lnTo>
                  <a:lnTo>
                    <a:pt x="118" y="123"/>
                  </a:lnTo>
                  <a:lnTo>
                    <a:pt x="118" y="123"/>
                  </a:lnTo>
                  <a:lnTo>
                    <a:pt x="119" y="123"/>
                  </a:lnTo>
                  <a:lnTo>
                    <a:pt x="120" y="122"/>
                  </a:lnTo>
                  <a:lnTo>
                    <a:pt x="121" y="122"/>
                  </a:lnTo>
                  <a:lnTo>
                    <a:pt x="128" y="120"/>
                  </a:lnTo>
                  <a:lnTo>
                    <a:pt x="130" y="119"/>
                  </a:lnTo>
                  <a:lnTo>
                    <a:pt x="130" y="119"/>
                  </a:lnTo>
                  <a:lnTo>
                    <a:pt x="129" y="119"/>
                  </a:lnTo>
                  <a:lnTo>
                    <a:pt x="128" y="119"/>
                  </a:lnTo>
                  <a:lnTo>
                    <a:pt x="127" y="119"/>
                  </a:lnTo>
                  <a:lnTo>
                    <a:pt x="123" y="119"/>
                  </a:lnTo>
                  <a:lnTo>
                    <a:pt x="122" y="119"/>
                  </a:lnTo>
                  <a:lnTo>
                    <a:pt x="120" y="120"/>
                  </a:lnTo>
                  <a:lnTo>
                    <a:pt x="118" y="120"/>
                  </a:lnTo>
                  <a:lnTo>
                    <a:pt x="117" y="120"/>
                  </a:lnTo>
                  <a:lnTo>
                    <a:pt x="116" y="120"/>
                  </a:lnTo>
                  <a:lnTo>
                    <a:pt x="116" y="119"/>
                  </a:lnTo>
                  <a:lnTo>
                    <a:pt x="116" y="119"/>
                  </a:lnTo>
                  <a:lnTo>
                    <a:pt x="118" y="119"/>
                  </a:lnTo>
                  <a:lnTo>
                    <a:pt x="118" y="118"/>
                  </a:lnTo>
                  <a:lnTo>
                    <a:pt x="120" y="118"/>
                  </a:lnTo>
                  <a:lnTo>
                    <a:pt x="120" y="117"/>
                  </a:lnTo>
                  <a:lnTo>
                    <a:pt x="118" y="117"/>
                  </a:lnTo>
                  <a:lnTo>
                    <a:pt x="118" y="117"/>
                  </a:lnTo>
                  <a:lnTo>
                    <a:pt x="118" y="117"/>
                  </a:lnTo>
                  <a:lnTo>
                    <a:pt x="118" y="116"/>
                  </a:lnTo>
                  <a:lnTo>
                    <a:pt x="118" y="115"/>
                  </a:lnTo>
                  <a:lnTo>
                    <a:pt x="118" y="114"/>
                  </a:lnTo>
                  <a:lnTo>
                    <a:pt x="117" y="114"/>
                  </a:lnTo>
                  <a:lnTo>
                    <a:pt x="117" y="113"/>
                  </a:lnTo>
                  <a:lnTo>
                    <a:pt x="117" y="112"/>
                  </a:lnTo>
                  <a:lnTo>
                    <a:pt x="117" y="112"/>
                  </a:lnTo>
                  <a:lnTo>
                    <a:pt x="118" y="111"/>
                  </a:lnTo>
                  <a:lnTo>
                    <a:pt x="119" y="111"/>
                  </a:lnTo>
                  <a:lnTo>
                    <a:pt x="116" y="111"/>
                  </a:lnTo>
                  <a:lnTo>
                    <a:pt x="116" y="112"/>
                  </a:lnTo>
                  <a:lnTo>
                    <a:pt x="116" y="112"/>
                  </a:lnTo>
                  <a:lnTo>
                    <a:pt x="116" y="112"/>
                  </a:lnTo>
                  <a:lnTo>
                    <a:pt x="116" y="113"/>
                  </a:lnTo>
                  <a:lnTo>
                    <a:pt x="116" y="114"/>
                  </a:lnTo>
                  <a:lnTo>
                    <a:pt x="117" y="114"/>
                  </a:lnTo>
                  <a:lnTo>
                    <a:pt x="117" y="115"/>
                  </a:lnTo>
                  <a:lnTo>
                    <a:pt x="118" y="115"/>
                  </a:lnTo>
                  <a:lnTo>
                    <a:pt x="118" y="116"/>
                  </a:lnTo>
                  <a:lnTo>
                    <a:pt x="117" y="117"/>
                  </a:lnTo>
                  <a:lnTo>
                    <a:pt x="116" y="117"/>
                  </a:lnTo>
                  <a:lnTo>
                    <a:pt x="115" y="118"/>
                  </a:lnTo>
                  <a:lnTo>
                    <a:pt x="114" y="118"/>
                  </a:lnTo>
                  <a:lnTo>
                    <a:pt x="114" y="119"/>
                  </a:lnTo>
                  <a:lnTo>
                    <a:pt x="112" y="119"/>
                  </a:lnTo>
                  <a:lnTo>
                    <a:pt x="112" y="119"/>
                  </a:lnTo>
                  <a:lnTo>
                    <a:pt x="110" y="119"/>
                  </a:lnTo>
                  <a:lnTo>
                    <a:pt x="112" y="120"/>
                  </a:lnTo>
                  <a:lnTo>
                    <a:pt x="112" y="120"/>
                  </a:lnTo>
                  <a:lnTo>
                    <a:pt x="110" y="122"/>
                  </a:lnTo>
                  <a:lnTo>
                    <a:pt x="108" y="123"/>
                  </a:lnTo>
                  <a:lnTo>
                    <a:pt x="108" y="123"/>
                  </a:lnTo>
                  <a:lnTo>
                    <a:pt x="106" y="123"/>
                  </a:lnTo>
                  <a:lnTo>
                    <a:pt x="103" y="123"/>
                  </a:lnTo>
                  <a:lnTo>
                    <a:pt x="102" y="123"/>
                  </a:lnTo>
                  <a:lnTo>
                    <a:pt x="100" y="123"/>
                  </a:lnTo>
                  <a:lnTo>
                    <a:pt x="98" y="122"/>
                  </a:lnTo>
                  <a:lnTo>
                    <a:pt x="97" y="122"/>
                  </a:lnTo>
                  <a:lnTo>
                    <a:pt x="97" y="120"/>
                  </a:lnTo>
                  <a:lnTo>
                    <a:pt x="96" y="119"/>
                  </a:lnTo>
                  <a:lnTo>
                    <a:pt x="97" y="119"/>
                  </a:lnTo>
                  <a:lnTo>
                    <a:pt x="97" y="118"/>
                  </a:lnTo>
                  <a:lnTo>
                    <a:pt x="98" y="118"/>
                  </a:lnTo>
                  <a:lnTo>
                    <a:pt x="100" y="116"/>
                  </a:lnTo>
                  <a:lnTo>
                    <a:pt x="102" y="114"/>
                  </a:lnTo>
                  <a:lnTo>
                    <a:pt x="106" y="112"/>
                  </a:lnTo>
                  <a:lnTo>
                    <a:pt x="107" y="112"/>
                  </a:lnTo>
                  <a:lnTo>
                    <a:pt x="108" y="111"/>
                  </a:lnTo>
                  <a:lnTo>
                    <a:pt x="108" y="111"/>
                  </a:lnTo>
                  <a:lnTo>
                    <a:pt x="107" y="111"/>
                  </a:lnTo>
                  <a:lnTo>
                    <a:pt x="103" y="113"/>
                  </a:lnTo>
                  <a:lnTo>
                    <a:pt x="101" y="113"/>
                  </a:lnTo>
                  <a:lnTo>
                    <a:pt x="100" y="113"/>
                  </a:lnTo>
                  <a:lnTo>
                    <a:pt x="101" y="112"/>
                  </a:lnTo>
                  <a:lnTo>
                    <a:pt x="101" y="112"/>
                  </a:lnTo>
                  <a:lnTo>
                    <a:pt x="103" y="112"/>
                  </a:lnTo>
                  <a:lnTo>
                    <a:pt x="104" y="111"/>
                  </a:lnTo>
                  <a:lnTo>
                    <a:pt x="103" y="111"/>
                  </a:lnTo>
                  <a:lnTo>
                    <a:pt x="102" y="110"/>
                  </a:lnTo>
                  <a:lnTo>
                    <a:pt x="102" y="110"/>
                  </a:lnTo>
                  <a:lnTo>
                    <a:pt x="103" y="110"/>
                  </a:lnTo>
                  <a:lnTo>
                    <a:pt x="106" y="110"/>
                  </a:lnTo>
                  <a:lnTo>
                    <a:pt x="107" y="109"/>
                  </a:lnTo>
                  <a:lnTo>
                    <a:pt x="108" y="109"/>
                  </a:lnTo>
                  <a:lnTo>
                    <a:pt x="110" y="108"/>
                  </a:lnTo>
                  <a:lnTo>
                    <a:pt x="112" y="107"/>
                  </a:lnTo>
                  <a:lnTo>
                    <a:pt x="112" y="107"/>
                  </a:lnTo>
                  <a:lnTo>
                    <a:pt x="112" y="106"/>
                  </a:lnTo>
                  <a:lnTo>
                    <a:pt x="112" y="106"/>
                  </a:lnTo>
                  <a:lnTo>
                    <a:pt x="113" y="106"/>
                  </a:lnTo>
                  <a:lnTo>
                    <a:pt x="113" y="105"/>
                  </a:lnTo>
                  <a:lnTo>
                    <a:pt x="112" y="105"/>
                  </a:lnTo>
                  <a:lnTo>
                    <a:pt x="110" y="104"/>
                  </a:lnTo>
                  <a:lnTo>
                    <a:pt x="109" y="105"/>
                  </a:lnTo>
                  <a:lnTo>
                    <a:pt x="108" y="105"/>
                  </a:lnTo>
                  <a:lnTo>
                    <a:pt x="107" y="105"/>
                  </a:lnTo>
                  <a:lnTo>
                    <a:pt x="107" y="105"/>
                  </a:lnTo>
                  <a:lnTo>
                    <a:pt x="106" y="105"/>
                  </a:lnTo>
                  <a:lnTo>
                    <a:pt x="106" y="104"/>
                  </a:lnTo>
                  <a:lnTo>
                    <a:pt x="105" y="104"/>
                  </a:lnTo>
                  <a:lnTo>
                    <a:pt x="105" y="104"/>
                  </a:lnTo>
                  <a:lnTo>
                    <a:pt x="105" y="104"/>
                  </a:lnTo>
                  <a:lnTo>
                    <a:pt x="105" y="103"/>
                  </a:lnTo>
                  <a:lnTo>
                    <a:pt x="106" y="103"/>
                  </a:lnTo>
                  <a:lnTo>
                    <a:pt x="107" y="102"/>
                  </a:lnTo>
                  <a:lnTo>
                    <a:pt x="108" y="102"/>
                  </a:lnTo>
                  <a:lnTo>
                    <a:pt x="109" y="101"/>
                  </a:lnTo>
                  <a:lnTo>
                    <a:pt x="110" y="101"/>
                  </a:lnTo>
                  <a:lnTo>
                    <a:pt x="110" y="100"/>
                  </a:lnTo>
                  <a:lnTo>
                    <a:pt x="109" y="99"/>
                  </a:lnTo>
                  <a:lnTo>
                    <a:pt x="107" y="100"/>
                  </a:lnTo>
                  <a:lnTo>
                    <a:pt x="107" y="100"/>
                  </a:lnTo>
                  <a:lnTo>
                    <a:pt x="107" y="100"/>
                  </a:lnTo>
                  <a:lnTo>
                    <a:pt x="107" y="99"/>
                  </a:lnTo>
                  <a:lnTo>
                    <a:pt x="106" y="99"/>
                  </a:lnTo>
                  <a:lnTo>
                    <a:pt x="105" y="98"/>
                  </a:lnTo>
                  <a:lnTo>
                    <a:pt x="105" y="98"/>
                  </a:lnTo>
                  <a:lnTo>
                    <a:pt x="105" y="98"/>
                  </a:lnTo>
                  <a:lnTo>
                    <a:pt x="105" y="97"/>
                  </a:lnTo>
                  <a:lnTo>
                    <a:pt x="106" y="97"/>
                  </a:lnTo>
                  <a:lnTo>
                    <a:pt x="107" y="96"/>
                  </a:lnTo>
                  <a:lnTo>
                    <a:pt x="107" y="96"/>
                  </a:lnTo>
                  <a:lnTo>
                    <a:pt x="108" y="96"/>
                  </a:lnTo>
                  <a:lnTo>
                    <a:pt x="108" y="95"/>
                  </a:lnTo>
                  <a:lnTo>
                    <a:pt x="108" y="95"/>
                  </a:lnTo>
                  <a:lnTo>
                    <a:pt x="108" y="94"/>
                  </a:lnTo>
                  <a:lnTo>
                    <a:pt x="108" y="94"/>
                  </a:lnTo>
                  <a:lnTo>
                    <a:pt x="108" y="94"/>
                  </a:lnTo>
                  <a:lnTo>
                    <a:pt x="108" y="93"/>
                  </a:lnTo>
                  <a:lnTo>
                    <a:pt x="107" y="93"/>
                  </a:lnTo>
                  <a:lnTo>
                    <a:pt x="107" y="92"/>
                  </a:lnTo>
                  <a:lnTo>
                    <a:pt x="107" y="92"/>
                  </a:lnTo>
                  <a:lnTo>
                    <a:pt x="106" y="92"/>
                  </a:lnTo>
                  <a:lnTo>
                    <a:pt x="105" y="92"/>
                  </a:lnTo>
                  <a:lnTo>
                    <a:pt x="104" y="92"/>
                  </a:lnTo>
                  <a:lnTo>
                    <a:pt x="101" y="92"/>
                  </a:lnTo>
                  <a:lnTo>
                    <a:pt x="99" y="92"/>
                  </a:lnTo>
                  <a:lnTo>
                    <a:pt x="99" y="92"/>
                  </a:lnTo>
                  <a:lnTo>
                    <a:pt x="100" y="92"/>
                  </a:lnTo>
                  <a:lnTo>
                    <a:pt x="102" y="91"/>
                  </a:lnTo>
                  <a:lnTo>
                    <a:pt x="104" y="91"/>
                  </a:lnTo>
                  <a:lnTo>
                    <a:pt x="105" y="90"/>
                  </a:lnTo>
                  <a:lnTo>
                    <a:pt x="105" y="90"/>
                  </a:lnTo>
                  <a:lnTo>
                    <a:pt x="105" y="89"/>
                  </a:lnTo>
                  <a:lnTo>
                    <a:pt x="105" y="89"/>
                  </a:lnTo>
                  <a:lnTo>
                    <a:pt x="106" y="89"/>
                  </a:lnTo>
                  <a:lnTo>
                    <a:pt x="108" y="88"/>
                  </a:lnTo>
                  <a:lnTo>
                    <a:pt x="108" y="88"/>
                  </a:lnTo>
                  <a:lnTo>
                    <a:pt x="109" y="88"/>
                  </a:lnTo>
                  <a:lnTo>
                    <a:pt x="108" y="87"/>
                  </a:lnTo>
                  <a:lnTo>
                    <a:pt x="106" y="85"/>
                  </a:lnTo>
                  <a:lnTo>
                    <a:pt x="106" y="85"/>
                  </a:lnTo>
                  <a:lnTo>
                    <a:pt x="105" y="85"/>
                  </a:lnTo>
                  <a:lnTo>
                    <a:pt x="105" y="84"/>
                  </a:lnTo>
                  <a:lnTo>
                    <a:pt x="105" y="84"/>
                  </a:lnTo>
                  <a:lnTo>
                    <a:pt x="104" y="83"/>
                  </a:lnTo>
                  <a:lnTo>
                    <a:pt x="103" y="82"/>
                  </a:lnTo>
                  <a:lnTo>
                    <a:pt x="100" y="81"/>
                  </a:lnTo>
                  <a:lnTo>
                    <a:pt x="99" y="81"/>
                  </a:lnTo>
                  <a:lnTo>
                    <a:pt x="99" y="80"/>
                  </a:lnTo>
                  <a:lnTo>
                    <a:pt x="99" y="79"/>
                  </a:lnTo>
                  <a:lnTo>
                    <a:pt x="98" y="79"/>
                  </a:lnTo>
                  <a:lnTo>
                    <a:pt x="96" y="78"/>
                  </a:lnTo>
                  <a:lnTo>
                    <a:pt x="96" y="78"/>
                  </a:lnTo>
                  <a:lnTo>
                    <a:pt x="99" y="77"/>
                  </a:lnTo>
                  <a:lnTo>
                    <a:pt x="100" y="77"/>
                  </a:lnTo>
                  <a:lnTo>
                    <a:pt x="100" y="75"/>
                  </a:lnTo>
                  <a:lnTo>
                    <a:pt x="99" y="75"/>
                  </a:lnTo>
                  <a:lnTo>
                    <a:pt x="98" y="74"/>
                  </a:lnTo>
                  <a:lnTo>
                    <a:pt x="96" y="74"/>
                  </a:lnTo>
                  <a:lnTo>
                    <a:pt x="95" y="74"/>
                  </a:lnTo>
                  <a:lnTo>
                    <a:pt x="94" y="73"/>
                  </a:lnTo>
                  <a:lnTo>
                    <a:pt x="93" y="73"/>
                  </a:lnTo>
                  <a:lnTo>
                    <a:pt x="91" y="73"/>
                  </a:lnTo>
                  <a:lnTo>
                    <a:pt x="88" y="72"/>
                  </a:lnTo>
                  <a:lnTo>
                    <a:pt x="83" y="71"/>
                  </a:lnTo>
                  <a:lnTo>
                    <a:pt x="81" y="70"/>
                  </a:lnTo>
                  <a:lnTo>
                    <a:pt x="80" y="70"/>
                  </a:lnTo>
                  <a:lnTo>
                    <a:pt x="78" y="70"/>
                  </a:lnTo>
                  <a:lnTo>
                    <a:pt x="74" y="69"/>
                  </a:lnTo>
                  <a:lnTo>
                    <a:pt x="71" y="69"/>
                  </a:lnTo>
                  <a:lnTo>
                    <a:pt x="69" y="69"/>
                  </a:lnTo>
                  <a:lnTo>
                    <a:pt x="68" y="69"/>
                  </a:lnTo>
                  <a:lnTo>
                    <a:pt x="67" y="68"/>
                  </a:lnTo>
                  <a:lnTo>
                    <a:pt x="65" y="68"/>
                  </a:lnTo>
                  <a:lnTo>
                    <a:pt x="64" y="68"/>
                  </a:lnTo>
                  <a:lnTo>
                    <a:pt x="62" y="69"/>
                  </a:lnTo>
                  <a:lnTo>
                    <a:pt x="60" y="69"/>
                  </a:lnTo>
                  <a:lnTo>
                    <a:pt x="59" y="69"/>
                  </a:lnTo>
                  <a:lnTo>
                    <a:pt x="58" y="69"/>
                  </a:lnTo>
                  <a:lnTo>
                    <a:pt x="57" y="68"/>
                  </a:lnTo>
                  <a:lnTo>
                    <a:pt x="57" y="68"/>
                  </a:lnTo>
                  <a:lnTo>
                    <a:pt x="56" y="68"/>
                  </a:lnTo>
                  <a:lnTo>
                    <a:pt x="54" y="69"/>
                  </a:lnTo>
                  <a:lnTo>
                    <a:pt x="53" y="69"/>
                  </a:lnTo>
                  <a:lnTo>
                    <a:pt x="51" y="70"/>
                  </a:lnTo>
                  <a:lnTo>
                    <a:pt x="49" y="70"/>
                  </a:lnTo>
                  <a:lnTo>
                    <a:pt x="48" y="70"/>
                  </a:lnTo>
                  <a:lnTo>
                    <a:pt x="47" y="70"/>
                  </a:lnTo>
                  <a:lnTo>
                    <a:pt x="46" y="70"/>
                  </a:lnTo>
                  <a:lnTo>
                    <a:pt x="46" y="70"/>
                  </a:lnTo>
                  <a:lnTo>
                    <a:pt x="45" y="70"/>
                  </a:lnTo>
                  <a:lnTo>
                    <a:pt x="44" y="69"/>
                  </a:lnTo>
                  <a:lnTo>
                    <a:pt x="44" y="69"/>
                  </a:lnTo>
                  <a:lnTo>
                    <a:pt x="43" y="69"/>
                  </a:lnTo>
                  <a:lnTo>
                    <a:pt x="42" y="69"/>
                  </a:lnTo>
                  <a:lnTo>
                    <a:pt x="38" y="70"/>
                  </a:lnTo>
                  <a:lnTo>
                    <a:pt x="37" y="70"/>
                  </a:lnTo>
                  <a:lnTo>
                    <a:pt x="37" y="70"/>
                  </a:lnTo>
                  <a:lnTo>
                    <a:pt x="36" y="70"/>
                  </a:lnTo>
                  <a:lnTo>
                    <a:pt x="35" y="69"/>
                  </a:lnTo>
                  <a:lnTo>
                    <a:pt x="34" y="69"/>
                  </a:lnTo>
                  <a:lnTo>
                    <a:pt x="33" y="70"/>
                  </a:lnTo>
                  <a:lnTo>
                    <a:pt x="33" y="70"/>
                  </a:lnTo>
                  <a:lnTo>
                    <a:pt x="34" y="71"/>
                  </a:lnTo>
                  <a:lnTo>
                    <a:pt x="34" y="72"/>
                  </a:lnTo>
                  <a:lnTo>
                    <a:pt x="33" y="72"/>
                  </a:lnTo>
                  <a:lnTo>
                    <a:pt x="24" y="71"/>
                  </a:lnTo>
                  <a:lnTo>
                    <a:pt x="22" y="71"/>
                  </a:lnTo>
                  <a:lnTo>
                    <a:pt x="21" y="70"/>
                  </a:lnTo>
                  <a:lnTo>
                    <a:pt x="20" y="70"/>
                  </a:lnTo>
                  <a:lnTo>
                    <a:pt x="18" y="69"/>
                  </a:lnTo>
                  <a:lnTo>
                    <a:pt x="16" y="68"/>
                  </a:lnTo>
                  <a:lnTo>
                    <a:pt x="16" y="68"/>
                  </a:lnTo>
                  <a:lnTo>
                    <a:pt x="16" y="67"/>
                  </a:lnTo>
                  <a:lnTo>
                    <a:pt x="17" y="67"/>
                  </a:lnTo>
                  <a:lnTo>
                    <a:pt x="22" y="66"/>
                  </a:lnTo>
                  <a:lnTo>
                    <a:pt x="24" y="66"/>
                  </a:lnTo>
                  <a:lnTo>
                    <a:pt x="27" y="65"/>
                  </a:lnTo>
                  <a:lnTo>
                    <a:pt x="28" y="65"/>
                  </a:lnTo>
                  <a:lnTo>
                    <a:pt x="29" y="65"/>
                  </a:lnTo>
                  <a:lnTo>
                    <a:pt x="28" y="65"/>
                  </a:lnTo>
                  <a:lnTo>
                    <a:pt x="24" y="65"/>
                  </a:lnTo>
                  <a:lnTo>
                    <a:pt x="20" y="65"/>
                  </a:lnTo>
                  <a:lnTo>
                    <a:pt x="17" y="64"/>
                  </a:lnTo>
                  <a:lnTo>
                    <a:pt x="17" y="64"/>
                  </a:lnTo>
                  <a:lnTo>
                    <a:pt x="16" y="64"/>
                  </a:lnTo>
                  <a:lnTo>
                    <a:pt x="16" y="63"/>
                  </a:lnTo>
                  <a:lnTo>
                    <a:pt x="17" y="63"/>
                  </a:lnTo>
                  <a:lnTo>
                    <a:pt x="18" y="62"/>
                  </a:lnTo>
                  <a:lnTo>
                    <a:pt x="19" y="62"/>
                  </a:lnTo>
                  <a:lnTo>
                    <a:pt x="19" y="61"/>
                  </a:lnTo>
                  <a:lnTo>
                    <a:pt x="14" y="63"/>
                  </a:lnTo>
                  <a:lnTo>
                    <a:pt x="12" y="63"/>
                  </a:lnTo>
                  <a:lnTo>
                    <a:pt x="11" y="63"/>
                  </a:lnTo>
                  <a:lnTo>
                    <a:pt x="10" y="63"/>
                  </a:lnTo>
                  <a:lnTo>
                    <a:pt x="10" y="63"/>
                  </a:lnTo>
                  <a:lnTo>
                    <a:pt x="10" y="62"/>
                  </a:lnTo>
                  <a:lnTo>
                    <a:pt x="10" y="62"/>
                  </a:lnTo>
                  <a:lnTo>
                    <a:pt x="10" y="62"/>
                  </a:lnTo>
                  <a:lnTo>
                    <a:pt x="9" y="61"/>
                  </a:lnTo>
                  <a:lnTo>
                    <a:pt x="8" y="61"/>
                  </a:lnTo>
                  <a:lnTo>
                    <a:pt x="8" y="61"/>
                  </a:lnTo>
                  <a:lnTo>
                    <a:pt x="10" y="60"/>
                  </a:lnTo>
                  <a:lnTo>
                    <a:pt x="11" y="60"/>
                  </a:lnTo>
                  <a:lnTo>
                    <a:pt x="12" y="60"/>
                  </a:lnTo>
                  <a:lnTo>
                    <a:pt x="14" y="59"/>
                  </a:lnTo>
                  <a:lnTo>
                    <a:pt x="21" y="59"/>
                  </a:lnTo>
                  <a:lnTo>
                    <a:pt x="26" y="59"/>
                  </a:lnTo>
                  <a:lnTo>
                    <a:pt x="29" y="58"/>
                  </a:lnTo>
                  <a:lnTo>
                    <a:pt x="31" y="58"/>
                  </a:lnTo>
                  <a:lnTo>
                    <a:pt x="35" y="58"/>
                  </a:lnTo>
                  <a:lnTo>
                    <a:pt x="40" y="57"/>
                  </a:lnTo>
                  <a:lnTo>
                    <a:pt x="45" y="58"/>
                  </a:lnTo>
                  <a:lnTo>
                    <a:pt x="46" y="58"/>
                  </a:lnTo>
                  <a:lnTo>
                    <a:pt x="48" y="59"/>
                  </a:lnTo>
                  <a:lnTo>
                    <a:pt x="49" y="58"/>
                  </a:lnTo>
                  <a:lnTo>
                    <a:pt x="48" y="58"/>
                  </a:lnTo>
                  <a:lnTo>
                    <a:pt x="49" y="57"/>
                  </a:lnTo>
                  <a:lnTo>
                    <a:pt x="50" y="57"/>
                  </a:lnTo>
                  <a:lnTo>
                    <a:pt x="51" y="56"/>
                  </a:lnTo>
                  <a:lnTo>
                    <a:pt x="51" y="56"/>
                  </a:lnTo>
                  <a:lnTo>
                    <a:pt x="51" y="55"/>
                  </a:lnTo>
                  <a:lnTo>
                    <a:pt x="49" y="55"/>
                  </a:lnTo>
                  <a:lnTo>
                    <a:pt x="48" y="54"/>
                  </a:lnTo>
                  <a:lnTo>
                    <a:pt x="47" y="55"/>
                  </a:lnTo>
                  <a:lnTo>
                    <a:pt x="45" y="55"/>
                  </a:lnTo>
                  <a:lnTo>
                    <a:pt x="42" y="56"/>
                  </a:lnTo>
                  <a:lnTo>
                    <a:pt x="39" y="56"/>
                  </a:lnTo>
                  <a:lnTo>
                    <a:pt x="37" y="56"/>
                  </a:lnTo>
                  <a:lnTo>
                    <a:pt x="36" y="56"/>
                  </a:lnTo>
                  <a:lnTo>
                    <a:pt x="35" y="56"/>
                  </a:lnTo>
                  <a:lnTo>
                    <a:pt x="33" y="55"/>
                  </a:lnTo>
                  <a:lnTo>
                    <a:pt x="33" y="55"/>
                  </a:lnTo>
                  <a:lnTo>
                    <a:pt x="32" y="56"/>
                  </a:lnTo>
                  <a:lnTo>
                    <a:pt x="30" y="56"/>
                  </a:lnTo>
                  <a:lnTo>
                    <a:pt x="29" y="56"/>
                  </a:lnTo>
                  <a:lnTo>
                    <a:pt x="28" y="57"/>
                  </a:lnTo>
                  <a:lnTo>
                    <a:pt x="27" y="57"/>
                  </a:lnTo>
                  <a:lnTo>
                    <a:pt x="26" y="57"/>
                  </a:lnTo>
                  <a:lnTo>
                    <a:pt x="22" y="56"/>
                  </a:lnTo>
                  <a:lnTo>
                    <a:pt x="21" y="55"/>
                  </a:lnTo>
                  <a:lnTo>
                    <a:pt x="21" y="55"/>
                  </a:lnTo>
                  <a:lnTo>
                    <a:pt x="20" y="54"/>
                  </a:lnTo>
                  <a:lnTo>
                    <a:pt x="19" y="54"/>
                  </a:lnTo>
                  <a:lnTo>
                    <a:pt x="19" y="54"/>
                  </a:lnTo>
                  <a:lnTo>
                    <a:pt x="22" y="53"/>
                  </a:lnTo>
                  <a:lnTo>
                    <a:pt x="23" y="53"/>
                  </a:lnTo>
                  <a:lnTo>
                    <a:pt x="23" y="53"/>
                  </a:lnTo>
                  <a:lnTo>
                    <a:pt x="21" y="53"/>
                  </a:lnTo>
                  <a:lnTo>
                    <a:pt x="19" y="53"/>
                  </a:lnTo>
                  <a:lnTo>
                    <a:pt x="18" y="53"/>
                  </a:lnTo>
                  <a:lnTo>
                    <a:pt x="16" y="53"/>
                  </a:lnTo>
                  <a:lnTo>
                    <a:pt x="14" y="53"/>
                  </a:lnTo>
                  <a:lnTo>
                    <a:pt x="13" y="53"/>
                  </a:lnTo>
                  <a:lnTo>
                    <a:pt x="13" y="53"/>
                  </a:lnTo>
                  <a:lnTo>
                    <a:pt x="12" y="52"/>
                  </a:lnTo>
                  <a:lnTo>
                    <a:pt x="9" y="52"/>
                  </a:lnTo>
                  <a:lnTo>
                    <a:pt x="9" y="52"/>
                  </a:lnTo>
                  <a:lnTo>
                    <a:pt x="8" y="50"/>
                  </a:lnTo>
                  <a:lnTo>
                    <a:pt x="6" y="50"/>
                  </a:lnTo>
                  <a:lnTo>
                    <a:pt x="6" y="49"/>
                  </a:lnTo>
                  <a:lnTo>
                    <a:pt x="6" y="48"/>
                  </a:lnTo>
                  <a:lnTo>
                    <a:pt x="8" y="48"/>
                  </a:lnTo>
                  <a:lnTo>
                    <a:pt x="9" y="47"/>
                  </a:lnTo>
                  <a:lnTo>
                    <a:pt x="8" y="47"/>
                  </a:lnTo>
                  <a:lnTo>
                    <a:pt x="8" y="47"/>
                  </a:lnTo>
                  <a:lnTo>
                    <a:pt x="9" y="46"/>
                  </a:lnTo>
                  <a:lnTo>
                    <a:pt x="11" y="46"/>
                  </a:lnTo>
                  <a:lnTo>
                    <a:pt x="12" y="45"/>
                  </a:lnTo>
                  <a:lnTo>
                    <a:pt x="15" y="45"/>
                  </a:lnTo>
                  <a:lnTo>
                    <a:pt x="18" y="44"/>
                  </a:lnTo>
                  <a:lnTo>
                    <a:pt x="20" y="44"/>
                  </a:lnTo>
                  <a:lnTo>
                    <a:pt x="21" y="44"/>
                  </a:lnTo>
                  <a:lnTo>
                    <a:pt x="24" y="44"/>
                  </a:lnTo>
                  <a:lnTo>
                    <a:pt x="26" y="44"/>
                  </a:lnTo>
                  <a:lnTo>
                    <a:pt x="27" y="44"/>
                  </a:lnTo>
                  <a:lnTo>
                    <a:pt x="29" y="43"/>
                  </a:lnTo>
                  <a:lnTo>
                    <a:pt x="33" y="43"/>
                  </a:lnTo>
                  <a:lnTo>
                    <a:pt x="42" y="42"/>
                  </a:lnTo>
                  <a:lnTo>
                    <a:pt x="42" y="42"/>
                  </a:lnTo>
                  <a:lnTo>
                    <a:pt x="42" y="42"/>
                  </a:lnTo>
                  <a:lnTo>
                    <a:pt x="42" y="41"/>
                  </a:lnTo>
                  <a:lnTo>
                    <a:pt x="42" y="41"/>
                  </a:lnTo>
                  <a:lnTo>
                    <a:pt x="44" y="41"/>
                  </a:lnTo>
                  <a:lnTo>
                    <a:pt x="48" y="40"/>
                  </a:lnTo>
                  <a:lnTo>
                    <a:pt x="51" y="40"/>
                  </a:lnTo>
                  <a:lnTo>
                    <a:pt x="52" y="40"/>
                  </a:lnTo>
                  <a:lnTo>
                    <a:pt x="53" y="40"/>
                  </a:lnTo>
                  <a:lnTo>
                    <a:pt x="55" y="39"/>
                  </a:lnTo>
                  <a:lnTo>
                    <a:pt x="56" y="39"/>
                  </a:lnTo>
                  <a:lnTo>
                    <a:pt x="62" y="39"/>
                  </a:lnTo>
                  <a:lnTo>
                    <a:pt x="65" y="39"/>
                  </a:lnTo>
                  <a:lnTo>
                    <a:pt x="66" y="39"/>
                  </a:lnTo>
                  <a:lnTo>
                    <a:pt x="67" y="39"/>
                  </a:lnTo>
                  <a:lnTo>
                    <a:pt x="68" y="39"/>
                  </a:lnTo>
                  <a:lnTo>
                    <a:pt x="71" y="38"/>
                  </a:lnTo>
                  <a:lnTo>
                    <a:pt x="73" y="37"/>
                  </a:lnTo>
                  <a:lnTo>
                    <a:pt x="75" y="36"/>
                  </a:lnTo>
                  <a:lnTo>
                    <a:pt x="78" y="35"/>
                  </a:lnTo>
                  <a:lnTo>
                    <a:pt x="80" y="34"/>
                  </a:lnTo>
                  <a:lnTo>
                    <a:pt x="82" y="32"/>
                  </a:lnTo>
                  <a:lnTo>
                    <a:pt x="83" y="31"/>
                  </a:lnTo>
                  <a:lnTo>
                    <a:pt x="84" y="31"/>
                  </a:lnTo>
                  <a:lnTo>
                    <a:pt x="85" y="31"/>
                  </a:lnTo>
                  <a:lnTo>
                    <a:pt x="87" y="30"/>
                  </a:lnTo>
                  <a:lnTo>
                    <a:pt x="89" y="30"/>
                  </a:lnTo>
                  <a:lnTo>
                    <a:pt x="89" y="30"/>
                  </a:lnTo>
                  <a:lnTo>
                    <a:pt x="88" y="30"/>
                  </a:lnTo>
                  <a:lnTo>
                    <a:pt x="88" y="30"/>
                  </a:lnTo>
                  <a:lnTo>
                    <a:pt x="87" y="30"/>
                  </a:lnTo>
                  <a:lnTo>
                    <a:pt x="85" y="30"/>
                  </a:lnTo>
                  <a:lnTo>
                    <a:pt x="83" y="30"/>
                  </a:lnTo>
                  <a:lnTo>
                    <a:pt x="82" y="30"/>
                  </a:lnTo>
                  <a:lnTo>
                    <a:pt x="80" y="30"/>
                  </a:lnTo>
                  <a:lnTo>
                    <a:pt x="79" y="31"/>
                  </a:lnTo>
                  <a:lnTo>
                    <a:pt x="77" y="31"/>
                  </a:lnTo>
                  <a:lnTo>
                    <a:pt x="74" y="31"/>
                  </a:lnTo>
                  <a:lnTo>
                    <a:pt x="72" y="30"/>
                  </a:lnTo>
                  <a:lnTo>
                    <a:pt x="71" y="30"/>
                  </a:lnTo>
                  <a:lnTo>
                    <a:pt x="68" y="30"/>
                  </a:lnTo>
                  <a:lnTo>
                    <a:pt x="68" y="30"/>
                  </a:lnTo>
                  <a:lnTo>
                    <a:pt x="67" y="30"/>
                  </a:lnTo>
                  <a:lnTo>
                    <a:pt x="67" y="30"/>
                  </a:lnTo>
                  <a:lnTo>
                    <a:pt x="67" y="29"/>
                  </a:lnTo>
                  <a:lnTo>
                    <a:pt x="67" y="28"/>
                  </a:lnTo>
                  <a:lnTo>
                    <a:pt x="69" y="28"/>
                  </a:lnTo>
                  <a:lnTo>
                    <a:pt x="70" y="27"/>
                  </a:lnTo>
                  <a:lnTo>
                    <a:pt x="74" y="26"/>
                  </a:lnTo>
                  <a:lnTo>
                    <a:pt x="77" y="26"/>
                  </a:lnTo>
                  <a:lnTo>
                    <a:pt x="79" y="25"/>
                  </a:lnTo>
                  <a:lnTo>
                    <a:pt x="80" y="25"/>
                  </a:lnTo>
                  <a:lnTo>
                    <a:pt x="82" y="25"/>
                  </a:lnTo>
                  <a:lnTo>
                    <a:pt x="83" y="25"/>
                  </a:lnTo>
                  <a:lnTo>
                    <a:pt x="86" y="24"/>
                  </a:lnTo>
                  <a:lnTo>
                    <a:pt x="89" y="24"/>
                  </a:lnTo>
                  <a:lnTo>
                    <a:pt x="92" y="22"/>
                  </a:lnTo>
                  <a:lnTo>
                    <a:pt x="94" y="22"/>
                  </a:lnTo>
                  <a:lnTo>
                    <a:pt x="99" y="22"/>
                  </a:lnTo>
                  <a:lnTo>
                    <a:pt x="100" y="22"/>
                  </a:lnTo>
                  <a:lnTo>
                    <a:pt x="101" y="22"/>
                  </a:lnTo>
                  <a:lnTo>
                    <a:pt x="102" y="22"/>
                  </a:lnTo>
                  <a:lnTo>
                    <a:pt x="104" y="23"/>
                  </a:lnTo>
                  <a:lnTo>
                    <a:pt x="104" y="23"/>
                  </a:lnTo>
                  <a:lnTo>
                    <a:pt x="104" y="23"/>
                  </a:lnTo>
                  <a:lnTo>
                    <a:pt x="104" y="21"/>
                  </a:lnTo>
                  <a:lnTo>
                    <a:pt x="104" y="21"/>
                  </a:lnTo>
                  <a:lnTo>
                    <a:pt x="106" y="20"/>
                  </a:lnTo>
                  <a:lnTo>
                    <a:pt x="107" y="20"/>
                  </a:lnTo>
                  <a:lnTo>
                    <a:pt x="109" y="20"/>
                  </a:lnTo>
                  <a:lnTo>
                    <a:pt x="112" y="21"/>
                  </a:lnTo>
                  <a:lnTo>
                    <a:pt x="114" y="21"/>
                  </a:lnTo>
                  <a:lnTo>
                    <a:pt x="115" y="21"/>
                  </a:lnTo>
                  <a:lnTo>
                    <a:pt x="117" y="21"/>
                  </a:lnTo>
                  <a:lnTo>
                    <a:pt x="117" y="21"/>
                  </a:lnTo>
                  <a:lnTo>
                    <a:pt x="118" y="21"/>
                  </a:lnTo>
                  <a:lnTo>
                    <a:pt x="119" y="21"/>
                  </a:lnTo>
                  <a:lnTo>
                    <a:pt x="121" y="20"/>
                  </a:lnTo>
                  <a:lnTo>
                    <a:pt x="123" y="19"/>
                  </a:lnTo>
                  <a:lnTo>
                    <a:pt x="123" y="18"/>
                  </a:lnTo>
                  <a:lnTo>
                    <a:pt x="124" y="17"/>
                  </a:lnTo>
                  <a:lnTo>
                    <a:pt x="124" y="15"/>
                  </a:lnTo>
                  <a:lnTo>
                    <a:pt x="124" y="15"/>
                  </a:lnTo>
                  <a:lnTo>
                    <a:pt x="126" y="14"/>
                  </a:lnTo>
                  <a:lnTo>
                    <a:pt x="128" y="14"/>
                  </a:lnTo>
                  <a:lnTo>
                    <a:pt x="131" y="14"/>
                  </a:lnTo>
                  <a:lnTo>
                    <a:pt x="134" y="13"/>
                  </a:lnTo>
                  <a:lnTo>
                    <a:pt x="135" y="13"/>
                  </a:lnTo>
                  <a:lnTo>
                    <a:pt x="137" y="14"/>
                  </a:lnTo>
                  <a:lnTo>
                    <a:pt x="139" y="14"/>
                  </a:lnTo>
                  <a:lnTo>
                    <a:pt x="141" y="14"/>
                  </a:lnTo>
                  <a:lnTo>
                    <a:pt x="144" y="15"/>
                  </a:lnTo>
                  <a:lnTo>
                    <a:pt x="147" y="17"/>
                  </a:lnTo>
                  <a:lnTo>
                    <a:pt x="149" y="17"/>
                  </a:lnTo>
                  <a:lnTo>
                    <a:pt x="151" y="18"/>
                  </a:lnTo>
                  <a:lnTo>
                    <a:pt x="153" y="19"/>
                  </a:lnTo>
                  <a:lnTo>
                    <a:pt x="154" y="19"/>
                  </a:lnTo>
                  <a:lnTo>
                    <a:pt x="155" y="19"/>
                  </a:lnTo>
                  <a:lnTo>
                    <a:pt x="156" y="19"/>
                  </a:lnTo>
                  <a:lnTo>
                    <a:pt x="156" y="19"/>
                  </a:lnTo>
                  <a:lnTo>
                    <a:pt x="155" y="18"/>
                  </a:lnTo>
                  <a:lnTo>
                    <a:pt x="153" y="18"/>
                  </a:lnTo>
                  <a:lnTo>
                    <a:pt x="149" y="17"/>
                  </a:lnTo>
                  <a:lnTo>
                    <a:pt x="147" y="15"/>
                  </a:lnTo>
                  <a:lnTo>
                    <a:pt x="144" y="14"/>
                  </a:lnTo>
                  <a:lnTo>
                    <a:pt x="143" y="14"/>
                  </a:lnTo>
                  <a:lnTo>
                    <a:pt x="140" y="13"/>
                  </a:lnTo>
                  <a:lnTo>
                    <a:pt x="140" y="13"/>
                  </a:lnTo>
                  <a:lnTo>
                    <a:pt x="145" y="12"/>
                  </a:lnTo>
                  <a:lnTo>
                    <a:pt x="153" y="11"/>
                  </a:lnTo>
                  <a:lnTo>
                    <a:pt x="162" y="11"/>
                  </a:lnTo>
                  <a:lnTo>
                    <a:pt x="164" y="11"/>
                  </a:lnTo>
                  <a:lnTo>
                    <a:pt x="169" y="11"/>
                  </a:lnTo>
                  <a:lnTo>
                    <a:pt x="170" y="11"/>
                  </a:lnTo>
                  <a:lnTo>
                    <a:pt x="171" y="10"/>
                  </a:lnTo>
                  <a:lnTo>
                    <a:pt x="176" y="10"/>
                  </a:lnTo>
                  <a:lnTo>
                    <a:pt x="177" y="10"/>
                  </a:lnTo>
                  <a:lnTo>
                    <a:pt x="179" y="10"/>
                  </a:lnTo>
                  <a:lnTo>
                    <a:pt x="182" y="11"/>
                  </a:lnTo>
                  <a:lnTo>
                    <a:pt x="182" y="11"/>
                  </a:lnTo>
                  <a:lnTo>
                    <a:pt x="183" y="12"/>
                  </a:lnTo>
                  <a:lnTo>
                    <a:pt x="183" y="12"/>
                  </a:lnTo>
                  <a:lnTo>
                    <a:pt x="180" y="15"/>
                  </a:lnTo>
                  <a:lnTo>
                    <a:pt x="180" y="15"/>
                  </a:lnTo>
                  <a:lnTo>
                    <a:pt x="180" y="17"/>
                  </a:lnTo>
                  <a:lnTo>
                    <a:pt x="182" y="15"/>
                  </a:lnTo>
                  <a:lnTo>
                    <a:pt x="183" y="15"/>
                  </a:lnTo>
                  <a:lnTo>
                    <a:pt x="185" y="15"/>
                  </a:lnTo>
                  <a:lnTo>
                    <a:pt x="186" y="14"/>
                  </a:lnTo>
                  <a:lnTo>
                    <a:pt x="187" y="13"/>
                  </a:lnTo>
                  <a:lnTo>
                    <a:pt x="188" y="13"/>
                  </a:lnTo>
                  <a:lnTo>
                    <a:pt x="187" y="12"/>
                  </a:lnTo>
                  <a:lnTo>
                    <a:pt x="188" y="11"/>
                  </a:lnTo>
                  <a:lnTo>
                    <a:pt x="189" y="10"/>
                  </a:lnTo>
                  <a:lnTo>
                    <a:pt x="190" y="10"/>
                  </a:lnTo>
                  <a:lnTo>
                    <a:pt x="196" y="12"/>
                  </a:lnTo>
                  <a:lnTo>
                    <a:pt x="199" y="13"/>
                  </a:lnTo>
                  <a:lnTo>
                    <a:pt x="201" y="14"/>
                  </a:lnTo>
                  <a:lnTo>
                    <a:pt x="205" y="14"/>
                  </a:lnTo>
                  <a:lnTo>
                    <a:pt x="209" y="14"/>
                  </a:lnTo>
                  <a:lnTo>
                    <a:pt x="210" y="14"/>
                  </a:lnTo>
                  <a:lnTo>
                    <a:pt x="211" y="14"/>
                  </a:lnTo>
                  <a:lnTo>
                    <a:pt x="210" y="13"/>
                  </a:lnTo>
                  <a:lnTo>
                    <a:pt x="206" y="12"/>
                  </a:lnTo>
                  <a:lnTo>
                    <a:pt x="205" y="11"/>
                  </a:lnTo>
                  <a:lnTo>
                    <a:pt x="204" y="10"/>
                  </a:lnTo>
                  <a:lnTo>
                    <a:pt x="204" y="9"/>
                  </a:lnTo>
                  <a:lnTo>
                    <a:pt x="205" y="9"/>
                  </a:lnTo>
                  <a:lnTo>
                    <a:pt x="211" y="9"/>
                  </a:lnTo>
                  <a:lnTo>
                    <a:pt x="220" y="10"/>
                  </a:lnTo>
                  <a:lnTo>
                    <a:pt x="229" y="11"/>
                  </a:lnTo>
                  <a:lnTo>
                    <a:pt x="234" y="12"/>
                  </a:lnTo>
                  <a:lnTo>
                    <a:pt x="242" y="14"/>
                  </a:lnTo>
                  <a:lnTo>
                    <a:pt x="245" y="15"/>
                  </a:lnTo>
                  <a:lnTo>
                    <a:pt x="246" y="15"/>
                  </a:lnTo>
                  <a:lnTo>
                    <a:pt x="247" y="14"/>
                  </a:lnTo>
                  <a:lnTo>
                    <a:pt x="248" y="14"/>
                  </a:lnTo>
                  <a:lnTo>
                    <a:pt x="248" y="14"/>
                  </a:lnTo>
                  <a:lnTo>
                    <a:pt x="248" y="13"/>
                  </a:lnTo>
                  <a:lnTo>
                    <a:pt x="248" y="13"/>
                  </a:lnTo>
                  <a:lnTo>
                    <a:pt x="248" y="12"/>
                  </a:lnTo>
                  <a:lnTo>
                    <a:pt x="250" y="11"/>
                  </a:lnTo>
                  <a:lnTo>
                    <a:pt x="253" y="10"/>
                  </a:lnTo>
                  <a:lnTo>
                    <a:pt x="254" y="10"/>
                  </a:lnTo>
                  <a:lnTo>
                    <a:pt x="253" y="9"/>
                  </a:lnTo>
                  <a:lnTo>
                    <a:pt x="252" y="8"/>
                  </a:lnTo>
                  <a:lnTo>
                    <a:pt x="245" y="7"/>
                  </a:lnTo>
                  <a:lnTo>
                    <a:pt x="245" y="7"/>
                  </a:lnTo>
                  <a:lnTo>
                    <a:pt x="247" y="7"/>
                  </a:lnTo>
                  <a:lnTo>
                    <a:pt x="249" y="7"/>
                  </a:lnTo>
                  <a:lnTo>
                    <a:pt x="267" y="7"/>
                  </a:lnTo>
                  <a:lnTo>
                    <a:pt x="270" y="7"/>
                  </a:lnTo>
                  <a:lnTo>
                    <a:pt x="271" y="7"/>
                  </a:lnTo>
                  <a:lnTo>
                    <a:pt x="271" y="7"/>
                  </a:lnTo>
                  <a:lnTo>
                    <a:pt x="272" y="7"/>
                  </a:lnTo>
                  <a:lnTo>
                    <a:pt x="276" y="7"/>
                  </a:lnTo>
                  <a:lnTo>
                    <a:pt x="276" y="7"/>
                  </a:lnTo>
                  <a:lnTo>
                    <a:pt x="276" y="7"/>
                  </a:lnTo>
                  <a:lnTo>
                    <a:pt x="256" y="6"/>
                  </a:lnTo>
                  <a:lnTo>
                    <a:pt x="253" y="6"/>
                  </a:lnTo>
                  <a:lnTo>
                    <a:pt x="250" y="6"/>
                  </a:lnTo>
                  <a:lnTo>
                    <a:pt x="248" y="6"/>
                  </a:lnTo>
                  <a:lnTo>
                    <a:pt x="244" y="6"/>
                  </a:lnTo>
                  <a:lnTo>
                    <a:pt x="242" y="6"/>
                  </a:lnTo>
                  <a:lnTo>
                    <a:pt x="240" y="5"/>
                  </a:lnTo>
                  <a:lnTo>
                    <a:pt x="243" y="4"/>
                  </a:lnTo>
                  <a:lnTo>
                    <a:pt x="244" y="4"/>
                  </a:lnTo>
                  <a:lnTo>
                    <a:pt x="248" y="5"/>
                  </a:lnTo>
                  <a:lnTo>
                    <a:pt x="250" y="4"/>
                  </a:lnTo>
                  <a:lnTo>
                    <a:pt x="255" y="4"/>
                  </a:lnTo>
                  <a:lnTo>
                    <a:pt x="258" y="4"/>
                  </a:lnTo>
                  <a:lnTo>
                    <a:pt x="265" y="3"/>
                  </a:lnTo>
                  <a:lnTo>
                    <a:pt x="267" y="3"/>
                  </a:lnTo>
                  <a:lnTo>
                    <a:pt x="268" y="3"/>
                  </a:lnTo>
                  <a:lnTo>
                    <a:pt x="272" y="3"/>
                  </a:lnTo>
                  <a:lnTo>
                    <a:pt x="273" y="3"/>
                  </a:lnTo>
                  <a:lnTo>
                    <a:pt x="275" y="4"/>
                  </a:lnTo>
                  <a:lnTo>
                    <a:pt x="275" y="4"/>
                  </a:lnTo>
                  <a:lnTo>
                    <a:pt x="277" y="4"/>
                  </a:lnTo>
                  <a:lnTo>
                    <a:pt x="278" y="4"/>
                  </a:lnTo>
                  <a:lnTo>
                    <a:pt x="281" y="3"/>
                  </a:lnTo>
                  <a:lnTo>
                    <a:pt x="283" y="3"/>
                  </a:lnTo>
                  <a:lnTo>
                    <a:pt x="287" y="2"/>
                  </a:lnTo>
                  <a:lnTo>
                    <a:pt x="290" y="3"/>
                  </a:lnTo>
                  <a:lnTo>
                    <a:pt x="292" y="3"/>
                  </a:lnTo>
                  <a:lnTo>
                    <a:pt x="293" y="3"/>
                  </a:lnTo>
                  <a:lnTo>
                    <a:pt x="296" y="3"/>
                  </a:lnTo>
                  <a:lnTo>
                    <a:pt x="300" y="5"/>
                  </a:lnTo>
                  <a:lnTo>
                    <a:pt x="301" y="5"/>
                  </a:lnTo>
                  <a:lnTo>
                    <a:pt x="301" y="5"/>
                  </a:lnTo>
                  <a:lnTo>
                    <a:pt x="302" y="4"/>
                  </a:lnTo>
                  <a:lnTo>
                    <a:pt x="302" y="4"/>
                  </a:lnTo>
                  <a:lnTo>
                    <a:pt x="303" y="4"/>
                  </a:lnTo>
                  <a:lnTo>
                    <a:pt x="303" y="3"/>
                  </a:lnTo>
                  <a:lnTo>
                    <a:pt x="299" y="3"/>
                  </a:lnTo>
                  <a:lnTo>
                    <a:pt x="299" y="3"/>
                  </a:lnTo>
                  <a:lnTo>
                    <a:pt x="298" y="2"/>
                  </a:lnTo>
                  <a:lnTo>
                    <a:pt x="298" y="2"/>
                  </a:lnTo>
                  <a:lnTo>
                    <a:pt x="299" y="2"/>
                  </a:lnTo>
                  <a:lnTo>
                    <a:pt x="300" y="2"/>
                  </a:lnTo>
                  <a:lnTo>
                    <a:pt x="302" y="2"/>
                  </a:lnTo>
                  <a:lnTo>
                    <a:pt x="303" y="2"/>
                  </a:lnTo>
                  <a:lnTo>
                    <a:pt x="304" y="1"/>
                  </a:lnTo>
                  <a:lnTo>
                    <a:pt x="305" y="1"/>
                  </a:lnTo>
                  <a:lnTo>
                    <a:pt x="306" y="1"/>
                  </a:lnTo>
                  <a:lnTo>
                    <a:pt x="308" y="1"/>
                  </a:lnTo>
                  <a:lnTo>
                    <a:pt x="310" y="1"/>
                  </a:lnTo>
                  <a:lnTo>
                    <a:pt x="312" y="1"/>
                  </a:lnTo>
                  <a:lnTo>
                    <a:pt x="313" y="1"/>
                  </a:lnTo>
                  <a:lnTo>
                    <a:pt x="313" y="1"/>
                  </a:lnTo>
                  <a:lnTo>
                    <a:pt x="314" y="1"/>
                  </a:lnTo>
                  <a:lnTo>
                    <a:pt x="314" y="1"/>
                  </a:lnTo>
                  <a:lnTo>
                    <a:pt x="323" y="1"/>
                  </a:lnTo>
                  <a:lnTo>
                    <a:pt x="325" y="1"/>
                  </a:lnTo>
                  <a:lnTo>
                    <a:pt x="327" y="0"/>
                  </a:lnTo>
                  <a:lnTo>
                    <a:pt x="329" y="0"/>
                  </a:lnTo>
                  <a:lnTo>
                    <a:pt x="330" y="1"/>
                  </a:lnTo>
                  <a:lnTo>
                    <a:pt x="332" y="1"/>
                  </a:lnTo>
                  <a:lnTo>
                    <a:pt x="334" y="1"/>
                  </a:lnTo>
                  <a:lnTo>
                    <a:pt x="337" y="0"/>
                  </a:lnTo>
                  <a:lnTo>
                    <a:pt x="340" y="0"/>
                  </a:lnTo>
                  <a:lnTo>
                    <a:pt x="356" y="0"/>
                  </a:lnTo>
                  <a:lnTo>
                    <a:pt x="36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Freeform 1418"/>
            <p:cNvSpPr>
              <a:spLocks noEditPoints="1"/>
            </p:cNvSpPr>
            <p:nvPr/>
          </p:nvSpPr>
          <p:spPr bwMode="auto">
            <a:xfrm>
              <a:off x="4827588" y="798513"/>
              <a:ext cx="163513" cy="150813"/>
            </a:xfrm>
            <a:custGeom>
              <a:avLst/>
              <a:gdLst>
                <a:gd name="T0" fmla="*/ 59 w 103"/>
                <a:gd name="T1" fmla="*/ 89 h 95"/>
                <a:gd name="T2" fmla="*/ 76 w 103"/>
                <a:gd name="T3" fmla="*/ 92 h 95"/>
                <a:gd name="T4" fmla="*/ 70 w 103"/>
                <a:gd name="T5" fmla="*/ 94 h 95"/>
                <a:gd name="T6" fmla="*/ 51 w 103"/>
                <a:gd name="T7" fmla="*/ 87 h 95"/>
                <a:gd name="T8" fmla="*/ 92 w 103"/>
                <a:gd name="T9" fmla="*/ 84 h 95"/>
                <a:gd name="T10" fmla="*/ 42 w 103"/>
                <a:gd name="T11" fmla="*/ 76 h 95"/>
                <a:gd name="T12" fmla="*/ 103 w 103"/>
                <a:gd name="T13" fmla="*/ 74 h 95"/>
                <a:gd name="T14" fmla="*/ 71 w 103"/>
                <a:gd name="T15" fmla="*/ 74 h 95"/>
                <a:gd name="T16" fmla="*/ 98 w 103"/>
                <a:gd name="T17" fmla="*/ 71 h 95"/>
                <a:gd name="T18" fmla="*/ 70 w 103"/>
                <a:gd name="T19" fmla="*/ 70 h 95"/>
                <a:gd name="T20" fmla="*/ 90 w 103"/>
                <a:gd name="T21" fmla="*/ 69 h 95"/>
                <a:gd name="T22" fmla="*/ 62 w 103"/>
                <a:gd name="T23" fmla="*/ 67 h 95"/>
                <a:gd name="T24" fmla="*/ 88 w 103"/>
                <a:gd name="T25" fmla="*/ 66 h 95"/>
                <a:gd name="T26" fmla="*/ 71 w 103"/>
                <a:gd name="T27" fmla="*/ 63 h 95"/>
                <a:gd name="T28" fmla="*/ 57 w 103"/>
                <a:gd name="T29" fmla="*/ 60 h 95"/>
                <a:gd name="T30" fmla="*/ 68 w 103"/>
                <a:gd name="T31" fmla="*/ 59 h 95"/>
                <a:gd name="T32" fmla="*/ 67 w 103"/>
                <a:gd name="T33" fmla="*/ 58 h 95"/>
                <a:gd name="T34" fmla="*/ 57 w 103"/>
                <a:gd name="T35" fmla="*/ 57 h 95"/>
                <a:gd name="T36" fmla="*/ 84 w 103"/>
                <a:gd name="T37" fmla="*/ 55 h 95"/>
                <a:gd name="T38" fmla="*/ 62 w 103"/>
                <a:gd name="T39" fmla="*/ 55 h 95"/>
                <a:gd name="T40" fmla="*/ 45 w 103"/>
                <a:gd name="T41" fmla="*/ 53 h 95"/>
                <a:gd name="T42" fmla="*/ 12 w 103"/>
                <a:gd name="T43" fmla="*/ 51 h 95"/>
                <a:gd name="T44" fmla="*/ 13 w 103"/>
                <a:gd name="T45" fmla="*/ 47 h 95"/>
                <a:gd name="T46" fmla="*/ 73 w 103"/>
                <a:gd name="T47" fmla="*/ 49 h 95"/>
                <a:gd name="T48" fmla="*/ 13 w 103"/>
                <a:gd name="T49" fmla="*/ 44 h 95"/>
                <a:gd name="T50" fmla="*/ 58 w 103"/>
                <a:gd name="T51" fmla="*/ 41 h 95"/>
                <a:gd name="T52" fmla="*/ 53 w 103"/>
                <a:gd name="T53" fmla="*/ 44 h 95"/>
                <a:gd name="T54" fmla="*/ 58 w 103"/>
                <a:gd name="T55" fmla="*/ 52 h 95"/>
                <a:gd name="T56" fmla="*/ 47 w 103"/>
                <a:gd name="T57" fmla="*/ 45 h 95"/>
                <a:gd name="T58" fmla="*/ 44 w 103"/>
                <a:gd name="T59" fmla="*/ 38 h 95"/>
                <a:gd name="T60" fmla="*/ 80 w 103"/>
                <a:gd name="T61" fmla="*/ 37 h 95"/>
                <a:gd name="T62" fmla="*/ 72 w 103"/>
                <a:gd name="T63" fmla="*/ 36 h 95"/>
                <a:gd name="T64" fmla="*/ 1 w 103"/>
                <a:gd name="T65" fmla="*/ 28 h 95"/>
                <a:gd name="T66" fmla="*/ 66 w 103"/>
                <a:gd name="T67" fmla="*/ 25 h 95"/>
                <a:gd name="T68" fmla="*/ 62 w 103"/>
                <a:gd name="T69" fmla="*/ 25 h 95"/>
                <a:gd name="T70" fmla="*/ 56 w 103"/>
                <a:gd name="T71" fmla="*/ 17 h 95"/>
                <a:gd name="T72" fmla="*/ 74 w 103"/>
                <a:gd name="T73" fmla="*/ 11 h 95"/>
                <a:gd name="T74" fmla="*/ 58 w 103"/>
                <a:gd name="T75" fmla="*/ 13 h 95"/>
                <a:gd name="T76" fmla="*/ 50 w 103"/>
                <a:gd name="T77" fmla="*/ 19 h 95"/>
                <a:gd name="T78" fmla="*/ 50 w 103"/>
                <a:gd name="T79" fmla="*/ 25 h 95"/>
                <a:gd name="T80" fmla="*/ 36 w 103"/>
                <a:gd name="T81" fmla="*/ 19 h 95"/>
                <a:gd name="T82" fmla="*/ 40 w 103"/>
                <a:gd name="T83" fmla="*/ 31 h 95"/>
                <a:gd name="T84" fmla="*/ 40 w 103"/>
                <a:gd name="T85" fmla="*/ 37 h 95"/>
                <a:gd name="T86" fmla="*/ 50 w 103"/>
                <a:gd name="T87" fmla="*/ 48 h 95"/>
                <a:gd name="T88" fmla="*/ 45 w 103"/>
                <a:gd name="T89" fmla="*/ 53 h 95"/>
                <a:gd name="T90" fmla="*/ 47 w 103"/>
                <a:gd name="T91" fmla="*/ 60 h 95"/>
                <a:gd name="T92" fmla="*/ 43 w 103"/>
                <a:gd name="T93" fmla="*/ 69 h 95"/>
                <a:gd name="T94" fmla="*/ 35 w 103"/>
                <a:gd name="T95" fmla="*/ 71 h 95"/>
                <a:gd name="T96" fmla="*/ 27 w 103"/>
                <a:gd name="T97" fmla="*/ 61 h 95"/>
                <a:gd name="T98" fmla="*/ 27 w 103"/>
                <a:gd name="T99" fmla="*/ 48 h 95"/>
                <a:gd name="T100" fmla="*/ 41 w 103"/>
                <a:gd name="T101" fmla="*/ 50 h 95"/>
                <a:gd name="T102" fmla="*/ 25 w 103"/>
                <a:gd name="T103" fmla="*/ 48 h 95"/>
                <a:gd name="T104" fmla="*/ 15 w 103"/>
                <a:gd name="T105" fmla="*/ 39 h 95"/>
                <a:gd name="T106" fmla="*/ 8 w 103"/>
                <a:gd name="T107" fmla="*/ 34 h 95"/>
                <a:gd name="T108" fmla="*/ 9 w 103"/>
                <a:gd name="T109" fmla="*/ 27 h 95"/>
                <a:gd name="T110" fmla="*/ 12 w 103"/>
                <a:gd name="T111" fmla="*/ 19 h 95"/>
                <a:gd name="T112" fmla="*/ 21 w 103"/>
                <a:gd name="T113" fmla="*/ 13 h 95"/>
                <a:gd name="T114" fmla="*/ 35 w 103"/>
                <a:gd name="T115" fmla="*/ 7 h 95"/>
                <a:gd name="T116" fmla="*/ 51 w 103"/>
                <a:gd name="T117" fmla="*/ 3 h 95"/>
                <a:gd name="T118" fmla="*/ 66 w 103"/>
                <a:gd name="T119" fmla="*/ 7 h 95"/>
                <a:gd name="T120" fmla="*/ 74 w 103"/>
                <a:gd name="T1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 h="95">
                  <a:moveTo>
                    <a:pt x="54" y="87"/>
                  </a:moveTo>
                  <a:lnTo>
                    <a:pt x="55" y="87"/>
                  </a:lnTo>
                  <a:lnTo>
                    <a:pt x="56" y="87"/>
                  </a:lnTo>
                  <a:lnTo>
                    <a:pt x="56" y="87"/>
                  </a:lnTo>
                  <a:lnTo>
                    <a:pt x="56" y="86"/>
                  </a:lnTo>
                  <a:lnTo>
                    <a:pt x="57" y="86"/>
                  </a:lnTo>
                  <a:lnTo>
                    <a:pt x="58" y="87"/>
                  </a:lnTo>
                  <a:lnTo>
                    <a:pt x="57" y="87"/>
                  </a:lnTo>
                  <a:lnTo>
                    <a:pt x="57" y="87"/>
                  </a:lnTo>
                  <a:lnTo>
                    <a:pt x="57" y="87"/>
                  </a:lnTo>
                  <a:lnTo>
                    <a:pt x="58" y="88"/>
                  </a:lnTo>
                  <a:lnTo>
                    <a:pt x="58" y="87"/>
                  </a:lnTo>
                  <a:lnTo>
                    <a:pt x="58" y="88"/>
                  </a:lnTo>
                  <a:lnTo>
                    <a:pt x="59" y="89"/>
                  </a:lnTo>
                  <a:lnTo>
                    <a:pt x="59" y="89"/>
                  </a:lnTo>
                  <a:lnTo>
                    <a:pt x="60" y="89"/>
                  </a:lnTo>
                  <a:lnTo>
                    <a:pt x="61" y="89"/>
                  </a:lnTo>
                  <a:lnTo>
                    <a:pt x="62" y="89"/>
                  </a:lnTo>
                  <a:lnTo>
                    <a:pt x="63" y="88"/>
                  </a:lnTo>
                  <a:lnTo>
                    <a:pt x="64" y="88"/>
                  </a:lnTo>
                  <a:lnTo>
                    <a:pt x="67" y="88"/>
                  </a:lnTo>
                  <a:lnTo>
                    <a:pt x="68" y="89"/>
                  </a:lnTo>
                  <a:lnTo>
                    <a:pt x="70" y="89"/>
                  </a:lnTo>
                  <a:lnTo>
                    <a:pt x="72" y="90"/>
                  </a:lnTo>
                  <a:lnTo>
                    <a:pt x="73" y="89"/>
                  </a:lnTo>
                  <a:lnTo>
                    <a:pt x="75" y="89"/>
                  </a:lnTo>
                  <a:lnTo>
                    <a:pt x="75" y="89"/>
                  </a:lnTo>
                  <a:lnTo>
                    <a:pt x="75" y="91"/>
                  </a:lnTo>
                  <a:lnTo>
                    <a:pt x="75" y="92"/>
                  </a:lnTo>
                  <a:lnTo>
                    <a:pt x="76" y="92"/>
                  </a:lnTo>
                  <a:lnTo>
                    <a:pt x="77" y="92"/>
                  </a:lnTo>
                  <a:lnTo>
                    <a:pt x="77" y="91"/>
                  </a:lnTo>
                  <a:lnTo>
                    <a:pt x="79" y="91"/>
                  </a:lnTo>
                  <a:lnTo>
                    <a:pt x="80" y="91"/>
                  </a:lnTo>
                  <a:lnTo>
                    <a:pt x="81" y="90"/>
                  </a:lnTo>
                  <a:lnTo>
                    <a:pt x="82" y="90"/>
                  </a:lnTo>
                  <a:lnTo>
                    <a:pt x="82" y="90"/>
                  </a:lnTo>
                  <a:lnTo>
                    <a:pt x="81" y="92"/>
                  </a:lnTo>
                  <a:lnTo>
                    <a:pt x="81" y="93"/>
                  </a:lnTo>
                  <a:lnTo>
                    <a:pt x="81" y="93"/>
                  </a:lnTo>
                  <a:lnTo>
                    <a:pt x="80" y="94"/>
                  </a:lnTo>
                  <a:lnTo>
                    <a:pt x="79" y="94"/>
                  </a:lnTo>
                  <a:lnTo>
                    <a:pt x="77" y="93"/>
                  </a:lnTo>
                  <a:lnTo>
                    <a:pt x="74" y="94"/>
                  </a:lnTo>
                  <a:lnTo>
                    <a:pt x="70" y="94"/>
                  </a:lnTo>
                  <a:lnTo>
                    <a:pt x="65" y="95"/>
                  </a:lnTo>
                  <a:lnTo>
                    <a:pt x="65" y="94"/>
                  </a:lnTo>
                  <a:lnTo>
                    <a:pt x="64" y="94"/>
                  </a:lnTo>
                  <a:lnTo>
                    <a:pt x="64" y="93"/>
                  </a:lnTo>
                  <a:lnTo>
                    <a:pt x="64" y="93"/>
                  </a:lnTo>
                  <a:lnTo>
                    <a:pt x="63" y="92"/>
                  </a:lnTo>
                  <a:lnTo>
                    <a:pt x="61" y="92"/>
                  </a:lnTo>
                  <a:lnTo>
                    <a:pt x="56" y="91"/>
                  </a:lnTo>
                  <a:lnTo>
                    <a:pt x="54" y="90"/>
                  </a:lnTo>
                  <a:lnTo>
                    <a:pt x="52" y="91"/>
                  </a:lnTo>
                  <a:lnTo>
                    <a:pt x="52" y="91"/>
                  </a:lnTo>
                  <a:lnTo>
                    <a:pt x="51" y="90"/>
                  </a:lnTo>
                  <a:lnTo>
                    <a:pt x="51" y="90"/>
                  </a:lnTo>
                  <a:lnTo>
                    <a:pt x="51" y="88"/>
                  </a:lnTo>
                  <a:lnTo>
                    <a:pt x="51" y="87"/>
                  </a:lnTo>
                  <a:lnTo>
                    <a:pt x="51" y="86"/>
                  </a:lnTo>
                  <a:lnTo>
                    <a:pt x="51" y="87"/>
                  </a:lnTo>
                  <a:lnTo>
                    <a:pt x="52" y="87"/>
                  </a:lnTo>
                  <a:lnTo>
                    <a:pt x="52" y="86"/>
                  </a:lnTo>
                  <a:lnTo>
                    <a:pt x="52" y="86"/>
                  </a:lnTo>
                  <a:lnTo>
                    <a:pt x="52" y="85"/>
                  </a:lnTo>
                  <a:lnTo>
                    <a:pt x="53" y="85"/>
                  </a:lnTo>
                  <a:lnTo>
                    <a:pt x="53" y="86"/>
                  </a:lnTo>
                  <a:lnTo>
                    <a:pt x="54" y="87"/>
                  </a:lnTo>
                  <a:close/>
                  <a:moveTo>
                    <a:pt x="92" y="88"/>
                  </a:moveTo>
                  <a:lnTo>
                    <a:pt x="92" y="88"/>
                  </a:lnTo>
                  <a:lnTo>
                    <a:pt x="91" y="88"/>
                  </a:lnTo>
                  <a:lnTo>
                    <a:pt x="91" y="87"/>
                  </a:lnTo>
                  <a:lnTo>
                    <a:pt x="91" y="86"/>
                  </a:lnTo>
                  <a:lnTo>
                    <a:pt x="92" y="84"/>
                  </a:lnTo>
                  <a:lnTo>
                    <a:pt x="92" y="83"/>
                  </a:lnTo>
                  <a:lnTo>
                    <a:pt x="92" y="83"/>
                  </a:lnTo>
                  <a:lnTo>
                    <a:pt x="92" y="84"/>
                  </a:lnTo>
                  <a:lnTo>
                    <a:pt x="92" y="85"/>
                  </a:lnTo>
                  <a:lnTo>
                    <a:pt x="92" y="86"/>
                  </a:lnTo>
                  <a:lnTo>
                    <a:pt x="93" y="87"/>
                  </a:lnTo>
                  <a:lnTo>
                    <a:pt x="92" y="88"/>
                  </a:lnTo>
                  <a:close/>
                  <a:moveTo>
                    <a:pt x="43" y="78"/>
                  </a:moveTo>
                  <a:lnTo>
                    <a:pt x="43" y="78"/>
                  </a:lnTo>
                  <a:lnTo>
                    <a:pt x="42" y="78"/>
                  </a:lnTo>
                  <a:lnTo>
                    <a:pt x="42" y="77"/>
                  </a:lnTo>
                  <a:lnTo>
                    <a:pt x="41" y="76"/>
                  </a:lnTo>
                  <a:lnTo>
                    <a:pt x="42" y="74"/>
                  </a:lnTo>
                  <a:lnTo>
                    <a:pt x="42" y="74"/>
                  </a:lnTo>
                  <a:lnTo>
                    <a:pt x="42" y="76"/>
                  </a:lnTo>
                  <a:lnTo>
                    <a:pt x="44" y="77"/>
                  </a:lnTo>
                  <a:lnTo>
                    <a:pt x="43" y="78"/>
                  </a:lnTo>
                  <a:close/>
                  <a:moveTo>
                    <a:pt x="99" y="81"/>
                  </a:moveTo>
                  <a:lnTo>
                    <a:pt x="98" y="82"/>
                  </a:lnTo>
                  <a:lnTo>
                    <a:pt x="98" y="81"/>
                  </a:lnTo>
                  <a:lnTo>
                    <a:pt x="98" y="81"/>
                  </a:lnTo>
                  <a:lnTo>
                    <a:pt x="98" y="79"/>
                  </a:lnTo>
                  <a:lnTo>
                    <a:pt x="97" y="78"/>
                  </a:lnTo>
                  <a:lnTo>
                    <a:pt x="97" y="78"/>
                  </a:lnTo>
                  <a:lnTo>
                    <a:pt x="98" y="77"/>
                  </a:lnTo>
                  <a:lnTo>
                    <a:pt x="98" y="77"/>
                  </a:lnTo>
                  <a:lnTo>
                    <a:pt x="99" y="76"/>
                  </a:lnTo>
                  <a:lnTo>
                    <a:pt x="102" y="74"/>
                  </a:lnTo>
                  <a:lnTo>
                    <a:pt x="103" y="73"/>
                  </a:lnTo>
                  <a:lnTo>
                    <a:pt x="103" y="74"/>
                  </a:lnTo>
                  <a:lnTo>
                    <a:pt x="102" y="77"/>
                  </a:lnTo>
                  <a:lnTo>
                    <a:pt x="101" y="79"/>
                  </a:lnTo>
                  <a:lnTo>
                    <a:pt x="102" y="79"/>
                  </a:lnTo>
                  <a:lnTo>
                    <a:pt x="100" y="80"/>
                  </a:lnTo>
                  <a:lnTo>
                    <a:pt x="99" y="81"/>
                  </a:lnTo>
                  <a:close/>
                  <a:moveTo>
                    <a:pt x="71" y="74"/>
                  </a:moveTo>
                  <a:lnTo>
                    <a:pt x="71" y="76"/>
                  </a:lnTo>
                  <a:lnTo>
                    <a:pt x="70" y="74"/>
                  </a:lnTo>
                  <a:lnTo>
                    <a:pt x="70" y="74"/>
                  </a:lnTo>
                  <a:lnTo>
                    <a:pt x="70" y="74"/>
                  </a:lnTo>
                  <a:lnTo>
                    <a:pt x="70" y="73"/>
                  </a:lnTo>
                  <a:lnTo>
                    <a:pt x="70" y="73"/>
                  </a:lnTo>
                  <a:lnTo>
                    <a:pt x="70" y="73"/>
                  </a:lnTo>
                  <a:lnTo>
                    <a:pt x="71" y="73"/>
                  </a:lnTo>
                  <a:lnTo>
                    <a:pt x="71" y="74"/>
                  </a:lnTo>
                  <a:close/>
                  <a:moveTo>
                    <a:pt x="82" y="71"/>
                  </a:moveTo>
                  <a:lnTo>
                    <a:pt x="81" y="72"/>
                  </a:lnTo>
                  <a:lnTo>
                    <a:pt x="80" y="72"/>
                  </a:lnTo>
                  <a:lnTo>
                    <a:pt x="80" y="72"/>
                  </a:lnTo>
                  <a:lnTo>
                    <a:pt x="80" y="71"/>
                  </a:lnTo>
                  <a:lnTo>
                    <a:pt x="80" y="71"/>
                  </a:lnTo>
                  <a:lnTo>
                    <a:pt x="81" y="71"/>
                  </a:lnTo>
                  <a:lnTo>
                    <a:pt x="81" y="71"/>
                  </a:lnTo>
                  <a:lnTo>
                    <a:pt x="81" y="71"/>
                  </a:lnTo>
                  <a:lnTo>
                    <a:pt x="82" y="71"/>
                  </a:lnTo>
                  <a:close/>
                  <a:moveTo>
                    <a:pt x="98" y="72"/>
                  </a:moveTo>
                  <a:lnTo>
                    <a:pt x="98" y="72"/>
                  </a:lnTo>
                  <a:lnTo>
                    <a:pt x="98" y="71"/>
                  </a:lnTo>
                  <a:lnTo>
                    <a:pt x="97" y="71"/>
                  </a:lnTo>
                  <a:lnTo>
                    <a:pt x="98" y="71"/>
                  </a:lnTo>
                  <a:lnTo>
                    <a:pt x="98" y="71"/>
                  </a:lnTo>
                  <a:lnTo>
                    <a:pt x="98" y="71"/>
                  </a:lnTo>
                  <a:lnTo>
                    <a:pt x="98" y="71"/>
                  </a:lnTo>
                  <a:lnTo>
                    <a:pt x="98" y="72"/>
                  </a:lnTo>
                  <a:close/>
                  <a:moveTo>
                    <a:pt x="60" y="69"/>
                  </a:moveTo>
                  <a:lnTo>
                    <a:pt x="60" y="70"/>
                  </a:lnTo>
                  <a:lnTo>
                    <a:pt x="60" y="70"/>
                  </a:lnTo>
                  <a:lnTo>
                    <a:pt x="58" y="70"/>
                  </a:lnTo>
                  <a:lnTo>
                    <a:pt x="58" y="70"/>
                  </a:lnTo>
                  <a:lnTo>
                    <a:pt x="58" y="69"/>
                  </a:lnTo>
                  <a:lnTo>
                    <a:pt x="59" y="70"/>
                  </a:lnTo>
                  <a:lnTo>
                    <a:pt x="59" y="69"/>
                  </a:lnTo>
                  <a:lnTo>
                    <a:pt x="59" y="69"/>
                  </a:lnTo>
                  <a:lnTo>
                    <a:pt x="60" y="69"/>
                  </a:lnTo>
                  <a:close/>
                  <a:moveTo>
                    <a:pt x="70" y="70"/>
                  </a:moveTo>
                  <a:lnTo>
                    <a:pt x="69" y="70"/>
                  </a:lnTo>
                  <a:lnTo>
                    <a:pt x="69" y="70"/>
                  </a:lnTo>
                  <a:lnTo>
                    <a:pt x="68" y="69"/>
                  </a:lnTo>
                  <a:lnTo>
                    <a:pt x="69" y="69"/>
                  </a:lnTo>
                  <a:lnTo>
                    <a:pt x="70" y="70"/>
                  </a:lnTo>
                  <a:lnTo>
                    <a:pt x="70" y="70"/>
                  </a:lnTo>
                  <a:close/>
                  <a:moveTo>
                    <a:pt x="88" y="69"/>
                  </a:moveTo>
                  <a:lnTo>
                    <a:pt x="88" y="70"/>
                  </a:lnTo>
                  <a:lnTo>
                    <a:pt x="88" y="69"/>
                  </a:lnTo>
                  <a:lnTo>
                    <a:pt x="89" y="68"/>
                  </a:lnTo>
                  <a:lnTo>
                    <a:pt x="91" y="67"/>
                  </a:lnTo>
                  <a:lnTo>
                    <a:pt x="91" y="67"/>
                  </a:lnTo>
                  <a:lnTo>
                    <a:pt x="92" y="68"/>
                  </a:lnTo>
                  <a:lnTo>
                    <a:pt x="91" y="68"/>
                  </a:lnTo>
                  <a:lnTo>
                    <a:pt x="90" y="69"/>
                  </a:lnTo>
                  <a:lnTo>
                    <a:pt x="89" y="69"/>
                  </a:lnTo>
                  <a:lnTo>
                    <a:pt x="88" y="69"/>
                  </a:lnTo>
                  <a:close/>
                  <a:moveTo>
                    <a:pt x="75" y="69"/>
                  </a:moveTo>
                  <a:lnTo>
                    <a:pt x="74" y="69"/>
                  </a:lnTo>
                  <a:lnTo>
                    <a:pt x="73" y="69"/>
                  </a:lnTo>
                  <a:lnTo>
                    <a:pt x="74" y="68"/>
                  </a:lnTo>
                  <a:lnTo>
                    <a:pt x="74" y="68"/>
                  </a:lnTo>
                  <a:lnTo>
                    <a:pt x="75" y="68"/>
                  </a:lnTo>
                  <a:lnTo>
                    <a:pt x="76" y="67"/>
                  </a:lnTo>
                  <a:lnTo>
                    <a:pt x="76" y="67"/>
                  </a:lnTo>
                  <a:lnTo>
                    <a:pt x="77" y="67"/>
                  </a:lnTo>
                  <a:lnTo>
                    <a:pt x="76" y="67"/>
                  </a:lnTo>
                  <a:lnTo>
                    <a:pt x="75" y="69"/>
                  </a:lnTo>
                  <a:close/>
                  <a:moveTo>
                    <a:pt x="62" y="67"/>
                  </a:moveTo>
                  <a:lnTo>
                    <a:pt x="62" y="67"/>
                  </a:lnTo>
                  <a:lnTo>
                    <a:pt x="61" y="66"/>
                  </a:lnTo>
                  <a:lnTo>
                    <a:pt x="61" y="66"/>
                  </a:lnTo>
                  <a:lnTo>
                    <a:pt x="61" y="66"/>
                  </a:lnTo>
                  <a:lnTo>
                    <a:pt x="62" y="65"/>
                  </a:lnTo>
                  <a:lnTo>
                    <a:pt x="62" y="67"/>
                  </a:lnTo>
                  <a:lnTo>
                    <a:pt x="62" y="67"/>
                  </a:lnTo>
                  <a:close/>
                  <a:moveTo>
                    <a:pt x="88" y="66"/>
                  </a:moveTo>
                  <a:lnTo>
                    <a:pt x="87" y="67"/>
                  </a:lnTo>
                  <a:lnTo>
                    <a:pt x="87" y="65"/>
                  </a:lnTo>
                  <a:lnTo>
                    <a:pt x="87" y="65"/>
                  </a:lnTo>
                  <a:lnTo>
                    <a:pt x="88" y="65"/>
                  </a:lnTo>
                  <a:lnTo>
                    <a:pt x="88" y="66"/>
                  </a:lnTo>
                  <a:lnTo>
                    <a:pt x="89" y="66"/>
                  </a:lnTo>
                  <a:lnTo>
                    <a:pt x="89" y="66"/>
                  </a:lnTo>
                  <a:lnTo>
                    <a:pt x="88" y="66"/>
                  </a:lnTo>
                  <a:close/>
                  <a:moveTo>
                    <a:pt x="68" y="65"/>
                  </a:moveTo>
                  <a:lnTo>
                    <a:pt x="67" y="66"/>
                  </a:lnTo>
                  <a:lnTo>
                    <a:pt x="66" y="66"/>
                  </a:lnTo>
                  <a:lnTo>
                    <a:pt x="66" y="65"/>
                  </a:lnTo>
                  <a:lnTo>
                    <a:pt x="66" y="64"/>
                  </a:lnTo>
                  <a:lnTo>
                    <a:pt x="67" y="64"/>
                  </a:lnTo>
                  <a:lnTo>
                    <a:pt x="68" y="64"/>
                  </a:lnTo>
                  <a:lnTo>
                    <a:pt x="68" y="65"/>
                  </a:lnTo>
                  <a:lnTo>
                    <a:pt x="68" y="65"/>
                  </a:lnTo>
                  <a:close/>
                  <a:moveTo>
                    <a:pt x="71" y="66"/>
                  </a:moveTo>
                  <a:lnTo>
                    <a:pt x="70" y="67"/>
                  </a:lnTo>
                  <a:lnTo>
                    <a:pt x="69" y="66"/>
                  </a:lnTo>
                  <a:lnTo>
                    <a:pt x="69" y="65"/>
                  </a:lnTo>
                  <a:lnTo>
                    <a:pt x="71" y="63"/>
                  </a:lnTo>
                  <a:lnTo>
                    <a:pt x="71" y="63"/>
                  </a:lnTo>
                  <a:lnTo>
                    <a:pt x="71" y="64"/>
                  </a:lnTo>
                  <a:lnTo>
                    <a:pt x="71" y="65"/>
                  </a:lnTo>
                  <a:lnTo>
                    <a:pt x="71" y="66"/>
                  </a:lnTo>
                  <a:close/>
                  <a:moveTo>
                    <a:pt x="59" y="64"/>
                  </a:moveTo>
                  <a:lnTo>
                    <a:pt x="59" y="64"/>
                  </a:lnTo>
                  <a:lnTo>
                    <a:pt x="58" y="64"/>
                  </a:lnTo>
                  <a:lnTo>
                    <a:pt x="58" y="63"/>
                  </a:lnTo>
                  <a:lnTo>
                    <a:pt x="59" y="63"/>
                  </a:lnTo>
                  <a:lnTo>
                    <a:pt x="59" y="63"/>
                  </a:lnTo>
                  <a:lnTo>
                    <a:pt x="60" y="64"/>
                  </a:lnTo>
                  <a:lnTo>
                    <a:pt x="59" y="64"/>
                  </a:lnTo>
                  <a:close/>
                  <a:moveTo>
                    <a:pt x="58" y="61"/>
                  </a:moveTo>
                  <a:lnTo>
                    <a:pt x="58" y="62"/>
                  </a:lnTo>
                  <a:lnTo>
                    <a:pt x="58" y="61"/>
                  </a:lnTo>
                  <a:lnTo>
                    <a:pt x="57" y="60"/>
                  </a:lnTo>
                  <a:lnTo>
                    <a:pt x="58" y="60"/>
                  </a:lnTo>
                  <a:lnTo>
                    <a:pt x="58" y="59"/>
                  </a:lnTo>
                  <a:lnTo>
                    <a:pt x="58" y="60"/>
                  </a:lnTo>
                  <a:lnTo>
                    <a:pt x="59" y="60"/>
                  </a:lnTo>
                  <a:lnTo>
                    <a:pt x="58" y="61"/>
                  </a:lnTo>
                  <a:close/>
                  <a:moveTo>
                    <a:pt x="64" y="59"/>
                  </a:moveTo>
                  <a:lnTo>
                    <a:pt x="64" y="61"/>
                  </a:lnTo>
                  <a:lnTo>
                    <a:pt x="63" y="61"/>
                  </a:lnTo>
                  <a:lnTo>
                    <a:pt x="63" y="60"/>
                  </a:lnTo>
                  <a:lnTo>
                    <a:pt x="63" y="60"/>
                  </a:lnTo>
                  <a:lnTo>
                    <a:pt x="63" y="59"/>
                  </a:lnTo>
                  <a:lnTo>
                    <a:pt x="64" y="59"/>
                  </a:lnTo>
                  <a:close/>
                  <a:moveTo>
                    <a:pt x="69" y="60"/>
                  </a:moveTo>
                  <a:lnTo>
                    <a:pt x="68" y="60"/>
                  </a:lnTo>
                  <a:lnTo>
                    <a:pt x="68" y="59"/>
                  </a:lnTo>
                  <a:lnTo>
                    <a:pt x="68" y="59"/>
                  </a:lnTo>
                  <a:lnTo>
                    <a:pt x="69" y="60"/>
                  </a:lnTo>
                  <a:lnTo>
                    <a:pt x="69" y="60"/>
                  </a:lnTo>
                  <a:lnTo>
                    <a:pt x="69" y="60"/>
                  </a:lnTo>
                  <a:close/>
                  <a:moveTo>
                    <a:pt x="76" y="59"/>
                  </a:moveTo>
                  <a:lnTo>
                    <a:pt x="75" y="59"/>
                  </a:lnTo>
                  <a:lnTo>
                    <a:pt x="75" y="58"/>
                  </a:lnTo>
                  <a:lnTo>
                    <a:pt x="76" y="57"/>
                  </a:lnTo>
                  <a:lnTo>
                    <a:pt x="78" y="57"/>
                  </a:lnTo>
                  <a:lnTo>
                    <a:pt x="79" y="57"/>
                  </a:lnTo>
                  <a:lnTo>
                    <a:pt x="79" y="57"/>
                  </a:lnTo>
                  <a:lnTo>
                    <a:pt x="79" y="58"/>
                  </a:lnTo>
                  <a:lnTo>
                    <a:pt x="78" y="58"/>
                  </a:lnTo>
                  <a:lnTo>
                    <a:pt x="76" y="59"/>
                  </a:lnTo>
                  <a:close/>
                  <a:moveTo>
                    <a:pt x="67" y="58"/>
                  </a:moveTo>
                  <a:lnTo>
                    <a:pt x="67" y="59"/>
                  </a:lnTo>
                  <a:lnTo>
                    <a:pt x="66" y="59"/>
                  </a:lnTo>
                  <a:lnTo>
                    <a:pt x="65" y="58"/>
                  </a:lnTo>
                  <a:lnTo>
                    <a:pt x="64" y="57"/>
                  </a:lnTo>
                  <a:lnTo>
                    <a:pt x="64" y="57"/>
                  </a:lnTo>
                  <a:lnTo>
                    <a:pt x="65" y="57"/>
                  </a:lnTo>
                  <a:lnTo>
                    <a:pt x="65" y="57"/>
                  </a:lnTo>
                  <a:lnTo>
                    <a:pt x="67" y="57"/>
                  </a:lnTo>
                  <a:lnTo>
                    <a:pt x="67" y="58"/>
                  </a:lnTo>
                  <a:close/>
                  <a:moveTo>
                    <a:pt x="57" y="58"/>
                  </a:moveTo>
                  <a:lnTo>
                    <a:pt x="56" y="59"/>
                  </a:lnTo>
                  <a:lnTo>
                    <a:pt x="56" y="58"/>
                  </a:lnTo>
                  <a:lnTo>
                    <a:pt x="57" y="57"/>
                  </a:lnTo>
                  <a:lnTo>
                    <a:pt x="57" y="57"/>
                  </a:lnTo>
                  <a:lnTo>
                    <a:pt x="57" y="57"/>
                  </a:lnTo>
                  <a:lnTo>
                    <a:pt x="57" y="58"/>
                  </a:lnTo>
                  <a:close/>
                  <a:moveTo>
                    <a:pt x="84" y="55"/>
                  </a:moveTo>
                  <a:lnTo>
                    <a:pt x="87" y="55"/>
                  </a:lnTo>
                  <a:lnTo>
                    <a:pt x="87" y="55"/>
                  </a:lnTo>
                  <a:lnTo>
                    <a:pt x="88" y="55"/>
                  </a:lnTo>
                  <a:lnTo>
                    <a:pt x="88" y="56"/>
                  </a:lnTo>
                  <a:lnTo>
                    <a:pt x="87" y="56"/>
                  </a:lnTo>
                  <a:lnTo>
                    <a:pt x="86" y="57"/>
                  </a:lnTo>
                  <a:lnTo>
                    <a:pt x="84" y="57"/>
                  </a:lnTo>
                  <a:lnTo>
                    <a:pt x="83" y="56"/>
                  </a:lnTo>
                  <a:lnTo>
                    <a:pt x="82" y="56"/>
                  </a:lnTo>
                  <a:lnTo>
                    <a:pt x="82" y="56"/>
                  </a:lnTo>
                  <a:lnTo>
                    <a:pt x="82" y="55"/>
                  </a:lnTo>
                  <a:lnTo>
                    <a:pt x="83" y="55"/>
                  </a:lnTo>
                  <a:lnTo>
                    <a:pt x="84" y="55"/>
                  </a:lnTo>
                  <a:close/>
                  <a:moveTo>
                    <a:pt x="17" y="55"/>
                  </a:moveTo>
                  <a:lnTo>
                    <a:pt x="19" y="56"/>
                  </a:lnTo>
                  <a:lnTo>
                    <a:pt x="18" y="56"/>
                  </a:lnTo>
                  <a:lnTo>
                    <a:pt x="17" y="57"/>
                  </a:lnTo>
                  <a:lnTo>
                    <a:pt x="15" y="56"/>
                  </a:lnTo>
                  <a:lnTo>
                    <a:pt x="13" y="55"/>
                  </a:lnTo>
                  <a:lnTo>
                    <a:pt x="13" y="54"/>
                  </a:lnTo>
                  <a:lnTo>
                    <a:pt x="15" y="53"/>
                  </a:lnTo>
                  <a:lnTo>
                    <a:pt x="16" y="54"/>
                  </a:lnTo>
                  <a:lnTo>
                    <a:pt x="17" y="55"/>
                  </a:lnTo>
                  <a:lnTo>
                    <a:pt x="17" y="55"/>
                  </a:lnTo>
                  <a:close/>
                  <a:moveTo>
                    <a:pt x="64" y="56"/>
                  </a:moveTo>
                  <a:lnTo>
                    <a:pt x="64" y="57"/>
                  </a:lnTo>
                  <a:lnTo>
                    <a:pt x="63" y="55"/>
                  </a:lnTo>
                  <a:lnTo>
                    <a:pt x="62" y="55"/>
                  </a:lnTo>
                  <a:lnTo>
                    <a:pt x="61" y="54"/>
                  </a:lnTo>
                  <a:lnTo>
                    <a:pt x="61" y="54"/>
                  </a:lnTo>
                  <a:lnTo>
                    <a:pt x="60" y="53"/>
                  </a:lnTo>
                  <a:lnTo>
                    <a:pt x="61" y="53"/>
                  </a:lnTo>
                  <a:lnTo>
                    <a:pt x="61" y="53"/>
                  </a:lnTo>
                  <a:lnTo>
                    <a:pt x="62" y="54"/>
                  </a:lnTo>
                  <a:lnTo>
                    <a:pt x="63" y="54"/>
                  </a:lnTo>
                  <a:lnTo>
                    <a:pt x="63" y="54"/>
                  </a:lnTo>
                  <a:lnTo>
                    <a:pt x="64" y="55"/>
                  </a:lnTo>
                  <a:lnTo>
                    <a:pt x="64" y="56"/>
                  </a:lnTo>
                  <a:close/>
                  <a:moveTo>
                    <a:pt x="47" y="53"/>
                  </a:moveTo>
                  <a:lnTo>
                    <a:pt x="46" y="54"/>
                  </a:lnTo>
                  <a:lnTo>
                    <a:pt x="46" y="54"/>
                  </a:lnTo>
                  <a:lnTo>
                    <a:pt x="45" y="54"/>
                  </a:lnTo>
                  <a:lnTo>
                    <a:pt x="45" y="53"/>
                  </a:lnTo>
                  <a:lnTo>
                    <a:pt x="45" y="53"/>
                  </a:lnTo>
                  <a:lnTo>
                    <a:pt x="46" y="53"/>
                  </a:lnTo>
                  <a:lnTo>
                    <a:pt x="46" y="53"/>
                  </a:lnTo>
                  <a:lnTo>
                    <a:pt x="46" y="53"/>
                  </a:lnTo>
                  <a:lnTo>
                    <a:pt x="46" y="53"/>
                  </a:lnTo>
                  <a:lnTo>
                    <a:pt x="47" y="53"/>
                  </a:lnTo>
                  <a:close/>
                  <a:moveTo>
                    <a:pt x="13" y="47"/>
                  </a:moveTo>
                  <a:lnTo>
                    <a:pt x="13" y="49"/>
                  </a:lnTo>
                  <a:lnTo>
                    <a:pt x="15" y="49"/>
                  </a:lnTo>
                  <a:lnTo>
                    <a:pt x="16" y="50"/>
                  </a:lnTo>
                  <a:lnTo>
                    <a:pt x="16" y="51"/>
                  </a:lnTo>
                  <a:lnTo>
                    <a:pt x="16" y="51"/>
                  </a:lnTo>
                  <a:lnTo>
                    <a:pt x="13" y="51"/>
                  </a:lnTo>
                  <a:lnTo>
                    <a:pt x="12" y="51"/>
                  </a:lnTo>
                  <a:lnTo>
                    <a:pt x="12" y="51"/>
                  </a:lnTo>
                  <a:lnTo>
                    <a:pt x="12" y="50"/>
                  </a:lnTo>
                  <a:lnTo>
                    <a:pt x="12" y="50"/>
                  </a:lnTo>
                  <a:lnTo>
                    <a:pt x="11" y="49"/>
                  </a:lnTo>
                  <a:lnTo>
                    <a:pt x="11" y="49"/>
                  </a:lnTo>
                  <a:lnTo>
                    <a:pt x="10" y="50"/>
                  </a:lnTo>
                  <a:lnTo>
                    <a:pt x="10" y="50"/>
                  </a:lnTo>
                  <a:lnTo>
                    <a:pt x="10" y="49"/>
                  </a:lnTo>
                  <a:lnTo>
                    <a:pt x="10" y="48"/>
                  </a:lnTo>
                  <a:lnTo>
                    <a:pt x="11" y="48"/>
                  </a:lnTo>
                  <a:lnTo>
                    <a:pt x="11" y="48"/>
                  </a:lnTo>
                  <a:lnTo>
                    <a:pt x="12" y="48"/>
                  </a:lnTo>
                  <a:lnTo>
                    <a:pt x="12" y="47"/>
                  </a:lnTo>
                  <a:lnTo>
                    <a:pt x="12" y="46"/>
                  </a:lnTo>
                  <a:lnTo>
                    <a:pt x="12" y="46"/>
                  </a:lnTo>
                  <a:lnTo>
                    <a:pt x="13" y="47"/>
                  </a:lnTo>
                  <a:close/>
                  <a:moveTo>
                    <a:pt x="15" y="48"/>
                  </a:moveTo>
                  <a:lnTo>
                    <a:pt x="15" y="48"/>
                  </a:lnTo>
                  <a:lnTo>
                    <a:pt x="13" y="47"/>
                  </a:lnTo>
                  <a:lnTo>
                    <a:pt x="13" y="46"/>
                  </a:lnTo>
                  <a:lnTo>
                    <a:pt x="13" y="46"/>
                  </a:lnTo>
                  <a:lnTo>
                    <a:pt x="13" y="46"/>
                  </a:lnTo>
                  <a:lnTo>
                    <a:pt x="15" y="46"/>
                  </a:lnTo>
                  <a:lnTo>
                    <a:pt x="15" y="47"/>
                  </a:lnTo>
                  <a:lnTo>
                    <a:pt x="15" y="47"/>
                  </a:lnTo>
                  <a:lnTo>
                    <a:pt x="15" y="47"/>
                  </a:lnTo>
                  <a:lnTo>
                    <a:pt x="15" y="48"/>
                  </a:lnTo>
                  <a:close/>
                  <a:moveTo>
                    <a:pt x="75" y="49"/>
                  </a:moveTo>
                  <a:lnTo>
                    <a:pt x="75" y="50"/>
                  </a:lnTo>
                  <a:lnTo>
                    <a:pt x="73" y="49"/>
                  </a:lnTo>
                  <a:lnTo>
                    <a:pt x="73" y="49"/>
                  </a:lnTo>
                  <a:lnTo>
                    <a:pt x="74" y="48"/>
                  </a:lnTo>
                  <a:lnTo>
                    <a:pt x="74" y="48"/>
                  </a:lnTo>
                  <a:lnTo>
                    <a:pt x="74" y="47"/>
                  </a:lnTo>
                  <a:lnTo>
                    <a:pt x="72" y="46"/>
                  </a:lnTo>
                  <a:lnTo>
                    <a:pt x="72" y="45"/>
                  </a:lnTo>
                  <a:lnTo>
                    <a:pt x="74" y="44"/>
                  </a:lnTo>
                  <a:lnTo>
                    <a:pt x="75" y="45"/>
                  </a:lnTo>
                  <a:lnTo>
                    <a:pt x="76" y="45"/>
                  </a:lnTo>
                  <a:lnTo>
                    <a:pt x="76" y="46"/>
                  </a:lnTo>
                  <a:lnTo>
                    <a:pt x="76" y="46"/>
                  </a:lnTo>
                  <a:lnTo>
                    <a:pt x="76" y="48"/>
                  </a:lnTo>
                  <a:lnTo>
                    <a:pt x="76" y="49"/>
                  </a:lnTo>
                  <a:lnTo>
                    <a:pt x="76" y="49"/>
                  </a:lnTo>
                  <a:lnTo>
                    <a:pt x="75" y="49"/>
                  </a:lnTo>
                  <a:close/>
                  <a:moveTo>
                    <a:pt x="13" y="44"/>
                  </a:moveTo>
                  <a:lnTo>
                    <a:pt x="13" y="44"/>
                  </a:lnTo>
                  <a:lnTo>
                    <a:pt x="12" y="44"/>
                  </a:lnTo>
                  <a:lnTo>
                    <a:pt x="12" y="44"/>
                  </a:lnTo>
                  <a:lnTo>
                    <a:pt x="12" y="45"/>
                  </a:lnTo>
                  <a:lnTo>
                    <a:pt x="12" y="43"/>
                  </a:lnTo>
                  <a:lnTo>
                    <a:pt x="12" y="42"/>
                  </a:lnTo>
                  <a:lnTo>
                    <a:pt x="12" y="41"/>
                  </a:lnTo>
                  <a:lnTo>
                    <a:pt x="13" y="41"/>
                  </a:lnTo>
                  <a:lnTo>
                    <a:pt x="13" y="42"/>
                  </a:lnTo>
                  <a:lnTo>
                    <a:pt x="15" y="44"/>
                  </a:lnTo>
                  <a:lnTo>
                    <a:pt x="13" y="44"/>
                  </a:lnTo>
                  <a:close/>
                  <a:moveTo>
                    <a:pt x="59" y="42"/>
                  </a:moveTo>
                  <a:lnTo>
                    <a:pt x="58" y="42"/>
                  </a:lnTo>
                  <a:lnTo>
                    <a:pt x="58" y="42"/>
                  </a:lnTo>
                  <a:lnTo>
                    <a:pt x="58" y="41"/>
                  </a:lnTo>
                  <a:lnTo>
                    <a:pt x="58" y="41"/>
                  </a:lnTo>
                  <a:lnTo>
                    <a:pt x="57" y="39"/>
                  </a:lnTo>
                  <a:lnTo>
                    <a:pt x="57" y="38"/>
                  </a:lnTo>
                  <a:lnTo>
                    <a:pt x="57" y="38"/>
                  </a:lnTo>
                  <a:lnTo>
                    <a:pt x="58" y="39"/>
                  </a:lnTo>
                  <a:lnTo>
                    <a:pt x="58" y="41"/>
                  </a:lnTo>
                  <a:lnTo>
                    <a:pt x="59" y="42"/>
                  </a:lnTo>
                  <a:close/>
                  <a:moveTo>
                    <a:pt x="44" y="38"/>
                  </a:moveTo>
                  <a:lnTo>
                    <a:pt x="45" y="41"/>
                  </a:lnTo>
                  <a:lnTo>
                    <a:pt x="45" y="41"/>
                  </a:lnTo>
                  <a:lnTo>
                    <a:pt x="47" y="42"/>
                  </a:lnTo>
                  <a:lnTo>
                    <a:pt x="47" y="42"/>
                  </a:lnTo>
                  <a:lnTo>
                    <a:pt x="50" y="43"/>
                  </a:lnTo>
                  <a:lnTo>
                    <a:pt x="53" y="43"/>
                  </a:lnTo>
                  <a:lnTo>
                    <a:pt x="53" y="44"/>
                  </a:lnTo>
                  <a:lnTo>
                    <a:pt x="54" y="44"/>
                  </a:lnTo>
                  <a:lnTo>
                    <a:pt x="54" y="45"/>
                  </a:lnTo>
                  <a:lnTo>
                    <a:pt x="54" y="46"/>
                  </a:lnTo>
                  <a:lnTo>
                    <a:pt x="54" y="46"/>
                  </a:lnTo>
                  <a:lnTo>
                    <a:pt x="55" y="48"/>
                  </a:lnTo>
                  <a:lnTo>
                    <a:pt x="55" y="49"/>
                  </a:lnTo>
                  <a:lnTo>
                    <a:pt x="56" y="50"/>
                  </a:lnTo>
                  <a:lnTo>
                    <a:pt x="58" y="50"/>
                  </a:lnTo>
                  <a:lnTo>
                    <a:pt x="59" y="50"/>
                  </a:lnTo>
                  <a:lnTo>
                    <a:pt x="59" y="51"/>
                  </a:lnTo>
                  <a:lnTo>
                    <a:pt x="59" y="52"/>
                  </a:lnTo>
                  <a:lnTo>
                    <a:pt x="59" y="53"/>
                  </a:lnTo>
                  <a:lnTo>
                    <a:pt x="58" y="53"/>
                  </a:lnTo>
                  <a:lnTo>
                    <a:pt x="58" y="53"/>
                  </a:lnTo>
                  <a:lnTo>
                    <a:pt x="58" y="52"/>
                  </a:lnTo>
                  <a:lnTo>
                    <a:pt x="57" y="52"/>
                  </a:lnTo>
                  <a:lnTo>
                    <a:pt x="57" y="52"/>
                  </a:lnTo>
                  <a:lnTo>
                    <a:pt x="56" y="52"/>
                  </a:lnTo>
                  <a:lnTo>
                    <a:pt x="55" y="51"/>
                  </a:lnTo>
                  <a:lnTo>
                    <a:pt x="55" y="50"/>
                  </a:lnTo>
                  <a:lnTo>
                    <a:pt x="54" y="50"/>
                  </a:lnTo>
                  <a:lnTo>
                    <a:pt x="54" y="49"/>
                  </a:lnTo>
                  <a:lnTo>
                    <a:pt x="53" y="48"/>
                  </a:lnTo>
                  <a:lnTo>
                    <a:pt x="53" y="48"/>
                  </a:lnTo>
                  <a:lnTo>
                    <a:pt x="53" y="47"/>
                  </a:lnTo>
                  <a:lnTo>
                    <a:pt x="53" y="47"/>
                  </a:lnTo>
                  <a:lnTo>
                    <a:pt x="51" y="47"/>
                  </a:lnTo>
                  <a:lnTo>
                    <a:pt x="48" y="47"/>
                  </a:lnTo>
                  <a:lnTo>
                    <a:pt x="47" y="46"/>
                  </a:lnTo>
                  <a:lnTo>
                    <a:pt x="47" y="45"/>
                  </a:lnTo>
                  <a:lnTo>
                    <a:pt x="46" y="45"/>
                  </a:lnTo>
                  <a:lnTo>
                    <a:pt x="45" y="44"/>
                  </a:lnTo>
                  <a:lnTo>
                    <a:pt x="45" y="44"/>
                  </a:lnTo>
                  <a:lnTo>
                    <a:pt x="44" y="43"/>
                  </a:lnTo>
                  <a:lnTo>
                    <a:pt x="42" y="42"/>
                  </a:lnTo>
                  <a:lnTo>
                    <a:pt x="41" y="41"/>
                  </a:lnTo>
                  <a:lnTo>
                    <a:pt x="40" y="41"/>
                  </a:lnTo>
                  <a:lnTo>
                    <a:pt x="39" y="41"/>
                  </a:lnTo>
                  <a:lnTo>
                    <a:pt x="38" y="41"/>
                  </a:lnTo>
                  <a:lnTo>
                    <a:pt x="38" y="41"/>
                  </a:lnTo>
                  <a:lnTo>
                    <a:pt x="39" y="39"/>
                  </a:lnTo>
                  <a:lnTo>
                    <a:pt x="41" y="38"/>
                  </a:lnTo>
                  <a:lnTo>
                    <a:pt x="42" y="38"/>
                  </a:lnTo>
                  <a:lnTo>
                    <a:pt x="43" y="38"/>
                  </a:lnTo>
                  <a:lnTo>
                    <a:pt x="44" y="38"/>
                  </a:lnTo>
                  <a:close/>
                  <a:moveTo>
                    <a:pt x="48" y="36"/>
                  </a:moveTo>
                  <a:lnTo>
                    <a:pt x="47" y="37"/>
                  </a:lnTo>
                  <a:lnTo>
                    <a:pt x="47" y="37"/>
                  </a:lnTo>
                  <a:lnTo>
                    <a:pt x="46" y="35"/>
                  </a:lnTo>
                  <a:lnTo>
                    <a:pt x="48" y="36"/>
                  </a:lnTo>
                  <a:close/>
                  <a:moveTo>
                    <a:pt x="50" y="36"/>
                  </a:moveTo>
                  <a:lnTo>
                    <a:pt x="48" y="36"/>
                  </a:lnTo>
                  <a:lnTo>
                    <a:pt x="50" y="35"/>
                  </a:lnTo>
                  <a:lnTo>
                    <a:pt x="51" y="34"/>
                  </a:lnTo>
                  <a:lnTo>
                    <a:pt x="50" y="35"/>
                  </a:lnTo>
                  <a:lnTo>
                    <a:pt x="50" y="36"/>
                  </a:lnTo>
                  <a:close/>
                  <a:moveTo>
                    <a:pt x="77" y="34"/>
                  </a:moveTo>
                  <a:lnTo>
                    <a:pt x="77" y="34"/>
                  </a:lnTo>
                  <a:lnTo>
                    <a:pt x="79" y="36"/>
                  </a:lnTo>
                  <a:lnTo>
                    <a:pt x="80" y="37"/>
                  </a:lnTo>
                  <a:lnTo>
                    <a:pt x="80" y="37"/>
                  </a:lnTo>
                  <a:lnTo>
                    <a:pt x="80" y="38"/>
                  </a:lnTo>
                  <a:lnTo>
                    <a:pt x="79" y="37"/>
                  </a:lnTo>
                  <a:lnTo>
                    <a:pt x="79" y="37"/>
                  </a:lnTo>
                  <a:lnTo>
                    <a:pt x="79" y="38"/>
                  </a:lnTo>
                  <a:lnTo>
                    <a:pt x="79" y="38"/>
                  </a:lnTo>
                  <a:lnTo>
                    <a:pt x="79" y="38"/>
                  </a:lnTo>
                  <a:lnTo>
                    <a:pt x="78" y="38"/>
                  </a:lnTo>
                  <a:lnTo>
                    <a:pt x="75" y="38"/>
                  </a:lnTo>
                  <a:lnTo>
                    <a:pt x="74" y="37"/>
                  </a:lnTo>
                  <a:lnTo>
                    <a:pt x="76" y="36"/>
                  </a:lnTo>
                  <a:lnTo>
                    <a:pt x="76" y="35"/>
                  </a:lnTo>
                  <a:lnTo>
                    <a:pt x="75" y="35"/>
                  </a:lnTo>
                  <a:lnTo>
                    <a:pt x="74" y="37"/>
                  </a:lnTo>
                  <a:lnTo>
                    <a:pt x="72" y="36"/>
                  </a:lnTo>
                  <a:lnTo>
                    <a:pt x="72" y="36"/>
                  </a:lnTo>
                  <a:lnTo>
                    <a:pt x="71" y="35"/>
                  </a:lnTo>
                  <a:lnTo>
                    <a:pt x="72" y="34"/>
                  </a:lnTo>
                  <a:lnTo>
                    <a:pt x="73" y="34"/>
                  </a:lnTo>
                  <a:lnTo>
                    <a:pt x="74" y="34"/>
                  </a:lnTo>
                  <a:lnTo>
                    <a:pt x="75" y="34"/>
                  </a:lnTo>
                  <a:lnTo>
                    <a:pt x="75" y="33"/>
                  </a:lnTo>
                  <a:lnTo>
                    <a:pt x="77" y="33"/>
                  </a:lnTo>
                  <a:lnTo>
                    <a:pt x="77" y="34"/>
                  </a:lnTo>
                  <a:close/>
                  <a:moveTo>
                    <a:pt x="6" y="32"/>
                  </a:moveTo>
                  <a:lnTo>
                    <a:pt x="6" y="33"/>
                  </a:lnTo>
                  <a:lnTo>
                    <a:pt x="4" y="32"/>
                  </a:lnTo>
                  <a:lnTo>
                    <a:pt x="3" y="32"/>
                  </a:lnTo>
                  <a:lnTo>
                    <a:pt x="2" y="30"/>
                  </a:lnTo>
                  <a:lnTo>
                    <a:pt x="1" y="28"/>
                  </a:lnTo>
                  <a:lnTo>
                    <a:pt x="0" y="28"/>
                  </a:lnTo>
                  <a:lnTo>
                    <a:pt x="1" y="27"/>
                  </a:lnTo>
                  <a:lnTo>
                    <a:pt x="3" y="27"/>
                  </a:lnTo>
                  <a:lnTo>
                    <a:pt x="3" y="27"/>
                  </a:lnTo>
                  <a:lnTo>
                    <a:pt x="4" y="28"/>
                  </a:lnTo>
                  <a:lnTo>
                    <a:pt x="4" y="28"/>
                  </a:lnTo>
                  <a:lnTo>
                    <a:pt x="3" y="29"/>
                  </a:lnTo>
                  <a:lnTo>
                    <a:pt x="3" y="29"/>
                  </a:lnTo>
                  <a:lnTo>
                    <a:pt x="3" y="30"/>
                  </a:lnTo>
                  <a:lnTo>
                    <a:pt x="3" y="30"/>
                  </a:lnTo>
                  <a:lnTo>
                    <a:pt x="4" y="31"/>
                  </a:lnTo>
                  <a:lnTo>
                    <a:pt x="4" y="32"/>
                  </a:lnTo>
                  <a:lnTo>
                    <a:pt x="5" y="32"/>
                  </a:lnTo>
                  <a:lnTo>
                    <a:pt x="6" y="32"/>
                  </a:lnTo>
                  <a:close/>
                  <a:moveTo>
                    <a:pt x="66" y="25"/>
                  </a:moveTo>
                  <a:lnTo>
                    <a:pt x="66" y="25"/>
                  </a:lnTo>
                  <a:lnTo>
                    <a:pt x="65" y="26"/>
                  </a:lnTo>
                  <a:lnTo>
                    <a:pt x="65" y="27"/>
                  </a:lnTo>
                  <a:lnTo>
                    <a:pt x="65" y="27"/>
                  </a:lnTo>
                  <a:lnTo>
                    <a:pt x="64" y="27"/>
                  </a:lnTo>
                  <a:lnTo>
                    <a:pt x="64" y="26"/>
                  </a:lnTo>
                  <a:lnTo>
                    <a:pt x="64" y="26"/>
                  </a:lnTo>
                  <a:lnTo>
                    <a:pt x="64" y="26"/>
                  </a:lnTo>
                  <a:lnTo>
                    <a:pt x="63" y="27"/>
                  </a:lnTo>
                  <a:lnTo>
                    <a:pt x="63" y="27"/>
                  </a:lnTo>
                  <a:lnTo>
                    <a:pt x="63" y="27"/>
                  </a:lnTo>
                  <a:lnTo>
                    <a:pt x="62" y="27"/>
                  </a:lnTo>
                  <a:lnTo>
                    <a:pt x="62" y="26"/>
                  </a:lnTo>
                  <a:lnTo>
                    <a:pt x="62" y="25"/>
                  </a:lnTo>
                  <a:lnTo>
                    <a:pt x="62" y="25"/>
                  </a:lnTo>
                  <a:lnTo>
                    <a:pt x="64" y="24"/>
                  </a:lnTo>
                  <a:lnTo>
                    <a:pt x="64" y="25"/>
                  </a:lnTo>
                  <a:lnTo>
                    <a:pt x="65" y="25"/>
                  </a:lnTo>
                  <a:lnTo>
                    <a:pt x="65" y="24"/>
                  </a:lnTo>
                  <a:lnTo>
                    <a:pt x="66" y="24"/>
                  </a:lnTo>
                  <a:lnTo>
                    <a:pt x="66" y="25"/>
                  </a:lnTo>
                  <a:close/>
                  <a:moveTo>
                    <a:pt x="68" y="19"/>
                  </a:moveTo>
                  <a:lnTo>
                    <a:pt x="67" y="19"/>
                  </a:lnTo>
                  <a:lnTo>
                    <a:pt x="65" y="18"/>
                  </a:lnTo>
                  <a:lnTo>
                    <a:pt x="67" y="18"/>
                  </a:lnTo>
                  <a:lnTo>
                    <a:pt x="67" y="18"/>
                  </a:lnTo>
                  <a:lnTo>
                    <a:pt x="68" y="18"/>
                  </a:lnTo>
                  <a:lnTo>
                    <a:pt x="68" y="19"/>
                  </a:lnTo>
                  <a:close/>
                  <a:moveTo>
                    <a:pt x="58" y="16"/>
                  </a:moveTo>
                  <a:lnTo>
                    <a:pt x="56" y="17"/>
                  </a:lnTo>
                  <a:lnTo>
                    <a:pt x="55" y="16"/>
                  </a:lnTo>
                  <a:lnTo>
                    <a:pt x="55" y="15"/>
                  </a:lnTo>
                  <a:lnTo>
                    <a:pt x="55" y="14"/>
                  </a:lnTo>
                  <a:lnTo>
                    <a:pt x="56" y="14"/>
                  </a:lnTo>
                  <a:lnTo>
                    <a:pt x="57" y="14"/>
                  </a:lnTo>
                  <a:lnTo>
                    <a:pt x="58" y="15"/>
                  </a:lnTo>
                  <a:lnTo>
                    <a:pt x="58" y="15"/>
                  </a:lnTo>
                  <a:lnTo>
                    <a:pt x="58" y="16"/>
                  </a:lnTo>
                  <a:lnTo>
                    <a:pt x="58" y="16"/>
                  </a:lnTo>
                  <a:close/>
                  <a:moveTo>
                    <a:pt x="76" y="7"/>
                  </a:moveTo>
                  <a:lnTo>
                    <a:pt x="74" y="8"/>
                  </a:lnTo>
                  <a:lnTo>
                    <a:pt x="74" y="9"/>
                  </a:lnTo>
                  <a:lnTo>
                    <a:pt x="74" y="10"/>
                  </a:lnTo>
                  <a:lnTo>
                    <a:pt x="74" y="10"/>
                  </a:lnTo>
                  <a:lnTo>
                    <a:pt x="74" y="11"/>
                  </a:lnTo>
                  <a:lnTo>
                    <a:pt x="74" y="11"/>
                  </a:lnTo>
                  <a:lnTo>
                    <a:pt x="74" y="12"/>
                  </a:lnTo>
                  <a:lnTo>
                    <a:pt x="73" y="13"/>
                  </a:lnTo>
                  <a:lnTo>
                    <a:pt x="73" y="13"/>
                  </a:lnTo>
                  <a:lnTo>
                    <a:pt x="72" y="14"/>
                  </a:lnTo>
                  <a:lnTo>
                    <a:pt x="72" y="15"/>
                  </a:lnTo>
                  <a:lnTo>
                    <a:pt x="71" y="15"/>
                  </a:lnTo>
                  <a:lnTo>
                    <a:pt x="71" y="14"/>
                  </a:lnTo>
                  <a:lnTo>
                    <a:pt x="69" y="13"/>
                  </a:lnTo>
                  <a:lnTo>
                    <a:pt x="65" y="13"/>
                  </a:lnTo>
                  <a:lnTo>
                    <a:pt x="63" y="12"/>
                  </a:lnTo>
                  <a:lnTo>
                    <a:pt x="62" y="12"/>
                  </a:lnTo>
                  <a:lnTo>
                    <a:pt x="61" y="11"/>
                  </a:lnTo>
                  <a:lnTo>
                    <a:pt x="60" y="12"/>
                  </a:lnTo>
                  <a:lnTo>
                    <a:pt x="58" y="13"/>
                  </a:lnTo>
                  <a:lnTo>
                    <a:pt x="56" y="13"/>
                  </a:lnTo>
                  <a:lnTo>
                    <a:pt x="55" y="12"/>
                  </a:lnTo>
                  <a:lnTo>
                    <a:pt x="54" y="12"/>
                  </a:lnTo>
                  <a:lnTo>
                    <a:pt x="53" y="12"/>
                  </a:lnTo>
                  <a:lnTo>
                    <a:pt x="52" y="14"/>
                  </a:lnTo>
                  <a:lnTo>
                    <a:pt x="50" y="15"/>
                  </a:lnTo>
                  <a:lnTo>
                    <a:pt x="47" y="14"/>
                  </a:lnTo>
                  <a:lnTo>
                    <a:pt x="45" y="15"/>
                  </a:lnTo>
                  <a:lnTo>
                    <a:pt x="45" y="15"/>
                  </a:lnTo>
                  <a:lnTo>
                    <a:pt x="46" y="16"/>
                  </a:lnTo>
                  <a:lnTo>
                    <a:pt x="47" y="17"/>
                  </a:lnTo>
                  <a:lnTo>
                    <a:pt x="47" y="18"/>
                  </a:lnTo>
                  <a:lnTo>
                    <a:pt x="47" y="19"/>
                  </a:lnTo>
                  <a:lnTo>
                    <a:pt x="48" y="19"/>
                  </a:lnTo>
                  <a:lnTo>
                    <a:pt x="50" y="19"/>
                  </a:lnTo>
                  <a:lnTo>
                    <a:pt x="52" y="20"/>
                  </a:lnTo>
                  <a:lnTo>
                    <a:pt x="53" y="21"/>
                  </a:lnTo>
                  <a:lnTo>
                    <a:pt x="54" y="23"/>
                  </a:lnTo>
                  <a:lnTo>
                    <a:pt x="52" y="22"/>
                  </a:lnTo>
                  <a:lnTo>
                    <a:pt x="51" y="21"/>
                  </a:lnTo>
                  <a:lnTo>
                    <a:pt x="50" y="20"/>
                  </a:lnTo>
                  <a:lnTo>
                    <a:pt x="48" y="20"/>
                  </a:lnTo>
                  <a:lnTo>
                    <a:pt x="47" y="20"/>
                  </a:lnTo>
                  <a:lnTo>
                    <a:pt x="46" y="20"/>
                  </a:lnTo>
                  <a:lnTo>
                    <a:pt x="46" y="21"/>
                  </a:lnTo>
                  <a:lnTo>
                    <a:pt x="47" y="22"/>
                  </a:lnTo>
                  <a:lnTo>
                    <a:pt x="48" y="22"/>
                  </a:lnTo>
                  <a:lnTo>
                    <a:pt x="50" y="23"/>
                  </a:lnTo>
                  <a:lnTo>
                    <a:pt x="50" y="24"/>
                  </a:lnTo>
                  <a:lnTo>
                    <a:pt x="50" y="25"/>
                  </a:lnTo>
                  <a:lnTo>
                    <a:pt x="48" y="25"/>
                  </a:lnTo>
                  <a:lnTo>
                    <a:pt x="47" y="24"/>
                  </a:lnTo>
                  <a:lnTo>
                    <a:pt x="45" y="22"/>
                  </a:lnTo>
                  <a:lnTo>
                    <a:pt x="42" y="21"/>
                  </a:lnTo>
                  <a:lnTo>
                    <a:pt x="42" y="22"/>
                  </a:lnTo>
                  <a:lnTo>
                    <a:pt x="43" y="23"/>
                  </a:lnTo>
                  <a:lnTo>
                    <a:pt x="43" y="24"/>
                  </a:lnTo>
                  <a:lnTo>
                    <a:pt x="45" y="25"/>
                  </a:lnTo>
                  <a:lnTo>
                    <a:pt x="45" y="25"/>
                  </a:lnTo>
                  <a:lnTo>
                    <a:pt x="45" y="26"/>
                  </a:lnTo>
                  <a:lnTo>
                    <a:pt x="42" y="25"/>
                  </a:lnTo>
                  <a:lnTo>
                    <a:pt x="42" y="23"/>
                  </a:lnTo>
                  <a:lnTo>
                    <a:pt x="41" y="22"/>
                  </a:lnTo>
                  <a:lnTo>
                    <a:pt x="39" y="20"/>
                  </a:lnTo>
                  <a:lnTo>
                    <a:pt x="36" y="19"/>
                  </a:lnTo>
                  <a:lnTo>
                    <a:pt x="36" y="18"/>
                  </a:lnTo>
                  <a:lnTo>
                    <a:pt x="36" y="18"/>
                  </a:lnTo>
                  <a:lnTo>
                    <a:pt x="36" y="17"/>
                  </a:lnTo>
                  <a:lnTo>
                    <a:pt x="35" y="17"/>
                  </a:lnTo>
                  <a:lnTo>
                    <a:pt x="35" y="17"/>
                  </a:lnTo>
                  <a:lnTo>
                    <a:pt x="33" y="18"/>
                  </a:lnTo>
                  <a:lnTo>
                    <a:pt x="33" y="19"/>
                  </a:lnTo>
                  <a:lnTo>
                    <a:pt x="34" y="20"/>
                  </a:lnTo>
                  <a:lnTo>
                    <a:pt x="33" y="21"/>
                  </a:lnTo>
                  <a:lnTo>
                    <a:pt x="33" y="23"/>
                  </a:lnTo>
                  <a:lnTo>
                    <a:pt x="34" y="24"/>
                  </a:lnTo>
                  <a:lnTo>
                    <a:pt x="37" y="27"/>
                  </a:lnTo>
                  <a:lnTo>
                    <a:pt x="38" y="30"/>
                  </a:lnTo>
                  <a:lnTo>
                    <a:pt x="38" y="30"/>
                  </a:lnTo>
                  <a:lnTo>
                    <a:pt x="40" y="31"/>
                  </a:lnTo>
                  <a:lnTo>
                    <a:pt x="41" y="33"/>
                  </a:lnTo>
                  <a:lnTo>
                    <a:pt x="42" y="34"/>
                  </a:lnTo>
                  <a:lnTo>
                    <a:pt x="43" y="36"/>
                  </a:lnTo>
                  <a:lnTo>
                    <a:pt x="42" y="37"/>
                  </a:lnTo>
                  <a:lnTo>
                    <a:pt x="41" y="37"/>
                  </a:lnTo>
                  <a:lnTo>
                    <a:pt x="40" y="36"/>
                  </a:lnTo>
                  <a:lnTo>
                    <a:pt x="41" y="35"/>
                  </a:lnTo>
                  <a:lnTo>
                    <a:pt x="41" y="35"/>
                  </a:lnTo>
                  <a:lnTo>
                    <a:pt x="39" y="34"/>
                  </a:lnTo>
                  <a:lnTo>
                    <a:pt x="38" y="34"/>
                  </a:lnTo>
                  <a:lnTo>
                    <a:pt x="37" y="35"/>
                  </a:lnTo>
                  <a:lnTo>
                    <a:pt x="38" y="36"/>
                  </a:lnTo>
                  <a:lnTo>
                    <a:pt x="39" y="36"/>
                  </a:lnTo>
                  <a:lnTo>
                    <a:pt x="39" y="38"/>
                  </a:lnTo>
                  <a:lnTo>
                    <a:pt x="40" y="37"/>
                  </a:lnTo>
                  <a:lnTo>
                    <a:pt x="39" y="39"/>
                  </a:lnTo>
                  <a:lnTo>
                    <a:pt x="37" y="39"/>
                  </a:lnTo>
                  <a:lnTo>
                    <a:pt x="36" y="39"/>
                  </a:lnTo>
                  <a:lnTo>
                    <a:pt x="35" y="39"/>
                  </a:lnTo>
                  <a:lnTo>
                    <a:pt x="35" y="41"/>
                  </a:lnTo>
                  <a:lnTo>
                    <a:pt x="35" y="41"/>
                  </a:lnTo>
                  <a:lnTo>
                    <a:pt x="36" y="41"/>
                  </a:lnTo>
                  <a:lnTo>
                    <a:pt x="37" y="42"/>
                  </a:lnTo>
                  <a:lnTo>
                    <a:pt x="40" y="42"/>
                  </a:lnTo>
                  <a:lnTo>
                    <a:pt x="41" y="43"/>
                  </a:lnTo>
                  <a:lnTo>
                    <a:pt x="43" y="43"/>
                  </a:lnTo>
                  <a:lnTo>
                    <a:pt x="44" y="45"/>
                  </a:lnTo>
                  <a:lnTo>
                    <a:pt x="46" y="46"/>
                  </a:lnTo>
                  <a:lnTo>
                    <a:pt x="48" y="48"/>
                  </a:lnTo>
                  <a:lnTo>
                    <a:pt x="50" y="48"/>
                  </a:lnTo>
                  <a:lnTo>
                    <a:pt x="52" y="49"/>
                  </a:lnTo>
                  <a:lnTo>
                    <a:pt x="52" y="49"/>
                  </a:lnTo>
                  <a:lnTo>
                    <a:pt x="53" y="51"/>
                  </a:lnTo>
                  <a:lnTo>
                    <a:pt x="53" y="53"/>
                  </a:lnTo>
                  <a:lnTo>
                    <a:pt x="53" y="55"/>
                  </a:lnTo>
                  <a:lnTo>
                    <a:pt x="54" y="55"/>
                  </a:lnTo>
                  <a:lnTo>
                    <a:pt x="54" y="56"/>
                  </a:lnTo>
                  <a:lnTo>
                    <a:pt x="53" y="57"/>
                  </a:lnTo>
                  <a:lnTo>
                    <a:pt x="53" y="57"/>
                  </a:lnTo>
                  <a:lnTo>
                    <a:pt x="51" y="55"/>
                  </a:lnTo>
                  <a:lnTo>
                    <a:pt x="50" y="54"/>
                  </a:lnTo>
                  <a:lnTo>
                    <a:pt x="47" y="52"/>
                  </a:lnTo>
                  <a:lnTo>
                    <a:pt x="46" y="52"/>
                  </a:lnTo>
                  <a:lnTo>
                    <a:pt x="46" y="52"/>
                  </a:lnTo>
                  <a:lnTo>
                    <a:pt x="45" y="53"/>
                  </a:lnTo>
                  <a:lnTo>
                    <a:pt x="43" y="53"/>
                  </a:lnTo>
                  <a:lnTo>
                    <a:pt x="42" y="54"/>
                  </a:lnTo>
                  <a:lnTo>
                    <a:pt x="41" y="54"/>
                  </a:lnTo>
                  <a:lnTo>
                    <a:pt x="41" y="54"/>
                  </a:lnTo>
                  <a:lnTo>
                    <a:pt x="42" y="54"/>
                  </a:lnTo>
                  <a:lnTo>
                    <a:pt x="42" y="55"/>
                  </a:lnTo>
                  <a:lnTo>
                    <a:pt x="42" y="56"/>
                  </a:lnTo>
                  <a:lnTo>
                    <a:pt x="43" y="58"/>
                  </a:lnTo>
                  <a:lnTo>
                    <a:pt x="44" y="58"/>
                  </a:lnTo>
                  <a:lnTo>
                    <a:pt x="45" y="58"/>
                  </a:lnTo>
                  <a:lnTo>
                    <a:pt x="45" y="58"/>
                  </a:lnTo>
                  <a:lnTo>
                    <a:pt x="46" y="59"/>
                  </a:lnTo>
                  <a:lnTo>
                    <a:pt x="46" y="59"/>
                  </a:lnTo>
                  <a:lnTo>
                    <a:pt x="47" y="60"/>
                  </a:lnTo>
                  <a:lnTo>
                    <a:pt x="47" y="60"/>
                  </a:lnTo>
                  <a:lnTo>
                    <a:pt x="44" y="61"/>
                  </a:lnTo>
                  <a:lnTo>
                    <a:pt x="44" y="61"/>
                  </a:lnTo>
                  <a:lnTo>
                    <a:pt x="43" y="61"/>
                  </a:lnTo>
                  <a:lnTo>
                    <a:pt x="42" y="61"/>
                  </a:lnTo>
                  <a:lnTo>
                    <a:pt x="42" y="60"/>
                  </a:lnTo>
                  <a:lnTo>
                    <a:pt x="41" y="59"/>
                  </a:lnTo>
                  <a:lnTo>
                    <a:pt x="40" y="59"/>
                  </a:lnTo>
                  <a:lnTo>
                    <a:pt x="39" y="59"/>
                  </a:lnTo>
                  <a:lnTo>
                    <a:pt x="39" y="58"/>
                  </a:lnTo>
                  <a:lnTo>
                    <a:pt x="38" y="59"/>
                  </a:lnTo>
                  <a:lnTo>
                    <a:pt x="39" y="61"/>
                  </a:lnTo>
                  <a:lnTo>
                    <a:pt x="40" y="62"/>
                  </a:lnTo>
                  <a:lnTo>
                    <a:pt x="42" y="66"/>
                  </a:lnTo>
                  <a:lnTo>
                    <a:pt x="43" y="68"/>
                  </a:lnTo>
                  <a:lnTo>
                    <a:pt x="43" y="69"/>
                  </a:lnTo>
                  <a:lnTo>
                    <a:pt x="43" y="71"/>
                  </a:lnTo>
                  <a:lnTo>
                    <a:pt x="43" y="72"/>
                  </a:lnTo>
                  <a:lnTo>
                    <a:pt x="44" y="73"/>
                  </a:lnTo>
                  <a:lnTo>
                    <a:pt x="43" y="73"/>
                  </a:lnTo>
                  <a:lnTo>
                    <a:pt x="43" y="73"/>
                  </a:lnTo>
                  <a:lnTo>
                    <a:pt x="42" y="72"/>
                  </a:lnTo>
                  <a:lnTo>
                    <a:pt x="40" y="70"/>
                  </a:lnTo>
                  <a:lnTo>
                    <a:pt x="39" y="69"/>
                  </a:lnTo>
                  <a:lnTo>
                    <a:pt x="39" y="69"/>
                  </a:lnTo>
                  <a:lnTo>
                    <a:pt x="38" y="69"/>
                  </a:lnTo>
                  <a:lnTo>
                    <a:pt x="36" y="72"/>
                  </a:lnTo>
                  <a:lnTo>
                    <a:pt x="37" y="73"/>
                  </a:lnTo>
                  <a:lnTo>
                    <a:pt x="36" y="73"/>
                  </a:lnTo>
                  <a:lnTo>
                    <a:pt x="35" y="72"/>
                  </a:lnTo>
                  <a:lnTo>
                    <a:pt x="35" y="71"/>
                  </a:lnTo>
                  <a:lnTo>
                    <a:pt x="35" y="70"/>
                  </a:lnTo>
                  <a:lnTo>
                    <a:pt x="33" y="67"/>
                  </a:lnTo>
                  <a:lnTo>
                    <a:pt x="32" y="67"/>
                  </a:lnTo>
                  <a:lnTo>
                    <a:pt x="32" y="66"/>
                  </a:lnTo>
                  <a:lnTo>
                    <a:pt x="31" y="65"/>
                  </a:lnTo>
                  <a:lnTo>
                    <a:pt x="31" y="66"/>
                  </a:lnTo>
                  <a:lnTo>
                    <a:pt x="30" y="66"/>
                  </a:lnTo>
                  <a:lnTo>
                    <a:pt x="30" y="67"/>
                  </a:lnTo>
                  <a:lnTo>
                    <a:pt x="30" y="68"/>
                  </a:lnTo>
                  <a:lnTo>
                    <a:pt x="30" y="69"/>
                  </a:lnTo>
                  <a:lnTo>
                    <a:pt x="28" y="68"/>
                  </a:lnTo>
                  <a:lnTo>
                    <a:pt x="26" y="65"/>
                  </a:lnTo>
                  <a:lnTo>
                    <a:pt x="26" y="63"/>
                  </a:lnTo>
                  <a:lnTo>
                    <a:pt x="27" y="62"/>
                  </a:lnTo>
                  <a:lnTo>
                    <a:pt x="27" y="61"/>
                  </a:lnTo>
                  <a:lnTo>
                    <a:pt x="25" y="59"/>
                  </a:lnTo>
                  <a:lnTo>
                    <a:pt x="23" y="57"/>
                  </a:lnTo>
                  <a:lnTo>
                    <a:pt x="22" y="57"/>
                  </a:lnTo>
                  <a:lnTo>
                    <a:pt x="22" y="55"/>
                  </a:lnTo>
                  <a:lnTo>
                    <a:pt x="21" y="55"/>
                  </a:lnTo>
                  <a:lnTo>
                    <a:pt x="20" y="54"/>
                  </a:lnTo>
                  <a:lnTo>
                    <a:pt x="20" y="54"/>
                  </a:lnTo>
                  <a:lnTo>
                    <a:pt x="20" y="53"/>
                  </a:lnTo>
                  <a:lnTo>
                    <a:pt x="22" y="52"/>
                  </a:lnTo>
                  <a:lnTo>
                    <a:pt x="23" y="50"/>
                  </a:lnTo>
                  <a:lnTo>
                    <a:pt x="23" y="50"/>
                  </a:lnTo>
                  <a:lnTo>
                    <a:pt x="24" y="50"/>
                  </a:lnTo>
                  <a:lnTo>
                    <a:pt x="25" y="50"/>
                  </a:lnTo>
                  <a:lnTo>
                    <a:pt x="26" y="49"/>
                  </a:lnTo>
                  <a:lnTo>
                    <a:pt x="27" y="48"/>
                  </a:lnTo>
                  <a:lnTo>
                    <a:pt x="29" y="48"/>
                  </a:lnTo>
                  <a:lnTo>
                    <a:pt x="32" y="50"/>
                  </a:lnTo>
                  <a:lnTo>
                    <a:pt x="35" y="51"/>
                  </a:lnTo>
                  <a:lnTo>
                    <a:pt x="37" y="52"/>
                  </a:lnTo>
                  <a:lnTo>
                    <a:pt x="38" y="53"/>
                  </a:lnTo>
                  <a:lnTo>
                    <a:pt x="39" y="53"/>
                  </a:lnTo>
                  <a:lnTo>
                    <a:pt x="40" y="53"/>
                  </a:lnTo>
                  <a:lnTo>
                    <a:pt x="40" y="52"/>
                  </a:lnTo>
                  <a:lnTo>
                    <a:pt x="39" y="52"/>
                  </a:lnTo>
                  <a:lnTo>
                    <a:pt x="40" y="51"/>
                  </a:lnTo>
                  <a:lnTo>
                    <a:pt x="42" y="51"/>
                  </a:lnTo>
                  <a:lnTo>
                    <a:pt x="42" y="51"/>
                  </a:lnTo>
                  <a:lnTo>
                    <a:pt x="42" y="51"/>
                  </a:lnTo>
                  <a:lnTo>
                    <a:pt x="42" y="50"/>
                  </a:lnTo>
                  <a:lnTo>
                    <a:pt x="41" y="50"/>
                  </a:lnTo>
                  <a:lnTo>
                    <a:pt x="41" y="50"/>
                  </a:lnTo>
                  <a:lnTo>
                    <a:pt x="40" y="49"/>
                  </a:lnTo>
                  <a:lnTo>
                    <a:pt x="40" y="50"/>
                  </a:lnTo>
                  <a:lnTo>
                    <a:pt x="38" y="49"/>
                  </a:lnTo>
                  <a:lnTo>
                    <a:pt x="38" y="49"/>
                  </a:lnTo>
                  <a:lnTo>
                    <a:pt x="37" y="48"/>
                  </a:lnTo>
                  <a:lnTo>
                    <a:pt x="35" y="48"/>
                  </a:lnTo>
                  <a:lnTo>
                    <a:pt x="34" y="46"/>
                  </a:lnTo>
                  <a:lnTo>
                    <a:pt x="33" y="47"/>
                  </a:lnTo>
                  <a:lnTo>
                    <a:pt x="33" y="48"/>
                  </a:lnTo>
                  <a:lnTo>
                    <a:pt x="32" y="48"/>
                  </a:lnTo>
                  <a:lnTo>
                    <a:pt x="29" y="47"/>
                  </a:lnTo>
                  <a:lnTo>
                    <a:pt x="27" y="47"/>
                  </a:lnTo>
                  <a:lnTo>
                    <a:pt x="26" y="48"/>
                  </a:lnTo>
                  <a:lnTo>
                    <a:pt x="25" y="48"/>
                  </a:lnTo>
                  <a:lnTo>
                    <a:pt x="24" y="48"/>
                  </a:lnTo>
                  <a:lnTo>
                    <a:pt x="23" y="48"/>
                  </a:lnTo>
                  <a:lnTo>
                    <a:pt x="22" y="47"/>
                  </a:lnTo>
                  <a:lnTo>
                    <a:pt x="22" y="46"/>
                  </a:lnTo>
                  <a:lnTo>
                    <a:pt x="21" y="46"/>
                  </a:lnTo>
                  <a:lnTo>
                    <a:pt x="21" y="47"/>
                  </a:lnTo>
                  <a:lnTo>
                    <a:pt x="21" y="47"/>
                  </a:lnTo>
                  <a:lnTo>
                    <a:pt x="20" y="48"/>
                  </a:lnTo>
                  <a:lnTo>
                    <a:pt x="19" y="47"/>
                  </a:lnTo>
                  <a:lnTo>
                    <a:pt x="18" y="46"/>
                  </a:lnTo>
                  <a:lnTo>
                    <a:pt x="18" y="44"/>
                  </a:lnTo>
                  <a:lnTo>
                    <a:pt x="16" y="42"/>
                  </a:lnTo>
                  <a:lnTo>
                    <a:pt x="15" y="42"/>
                  </a:lnTo>
                  <a:lnTo>
                    <a:pt x="15" y="41"/>
                  </a:lnTo>
                  <a:lnTo>
                    <a:pt x="15" y="39"/>
                  </a:lnTo>
                  <a:lnTo>
                    <a:pt x="16" y="39"/>
                  </a:lnTo>
                  <a:lnTo>
                    <a:pt x="18" y="39"/>
                  </a:lnTo>
                  <a:lnTo>
                    <a:pt x="19" y="39"/>
                  </a:lnTo>
                  <a:lnTo>
                    <a:pt x="19" y="39"/>
                  </a:lnTo>
                  <a:lnTo>
                    <a:pt x="19" y="38"/>
                  </a:lnTo>
                  <a:lnTo>
                    <a:pt x="19" y="38"/>
                  </a:lnTo>
                  <a:lnTo>
                    <a:pt x="18" y="38"/>
                  </a:lnTo>
                  <a:lnTo>
                    <a:pt x="18" y="38"/>
                  </a:lnTo>
                  <a:lnTo>
                    <a:pt x="16" y="37"/>
                  </a:lnTo>
                  <a:lnTo>
                    <a:pt x="15" y="38"/>
                  </a:lnTo>
                  <a:lnTo>
                    <a:pt x="13" y="38"/>
                  </a:lnTo>
                  <a:lnTo>
                    <a:pt x="13" y="37"/>
                  </a:lnTo>
                  <a:lnTo>
                    <a:pt x="11" y="36"/>
                  </a:lnTo>
                  <a:lnTo>
                    <a:pt x="10" y="35"/>
                  </a:lnTo>
                  <a:lnTo>
                    <a:pt x="8" y="34"/>
                  </a:lnTo>
                  <a:lnTo>
                    <a:pt x="7" y="31"/>
                  </a:lnTo>
                  <a:lnTo>
                    <a:pt x="6" y="29"/>
                  </a:lnTo>
                  <a:lnTo>
                    <a:pt x="4" y="28"/>
                  </a:lnTo>
                  <a:lnTo>
                    <a:pt x="5" y="28"/>
                  </a:lnTo>
                  <a:lnTo>
                    <a:pt x="5" y="29"/>
                  </a:lnTo>
                  <a:lnTo>
                    <a:pt x="6" y="29"/>
                  </a:lnTo>
                  <a:lnTo>
                    <a:pt x="7" y="29"/>
                  </a:lnTo>
                  <a:lnTo>
                    <a:pt x="7" y="29"/>
                  </a:lnTo>
                  <a:lnTo>
                    <a:pt x="7" y="29"/>
                  </a:lnTo>
                  <a:lnTo>
                    <a:pt x="8" y="28"/>
                  </a:lnTo>
                  <a:lnTo>
                    <a:pt x="8" y="27"/>
                  </a:lnTo>
                  <a:lnTo>
                    <a:pt x="8" y="27"/>
                  </a:lnTo>
                  <a:lnTo>
                    <a:pt x="8" y="27"/>
                  </a:lnTo>
                  <a:lnTo>
                    <a:pt x="9" y="27"/>
                  </a:lnTo>
                  <a:lnTo>
                    <a:pt x="9" y="27"/>
                  </a:lnTo>
                  <a:lnTo>
                    <a:pt x="8" y="26"/>
                  </a:lnTo>
                  <a:lnTo>
                    <a:pt x="8" y="25"/>
                  </a:lnTo>
                  <a:lnTo>
                    <a:pt x="8" y="25"/>
                  </a:lnTo>
                  <a:lnTo>
                    <a:pt x="8" y="25"/>
                  </a:lnTo>
                  <a:lnTo>
                    <a:pt x="8" y="24"/>
                  </a:lnTo>
                  <a:lnTo>
                    <a:pt x="9" y="24"/>
                  </a:lnTo>
                  <a:lnTo>
                    <a:pt x="9" y="24"/>
                  </a:lnTo>
                  <a:lnTo>
                    <a:pt x="10" y="24"/>
                  </a:lnTo>
                  <a:lnTo>
                    <a:pt x="11" y="23"/>
                  </a:lnTo>
                  <a:lnTo>
                    <a:pt x="11" y="23"/>
                  </a:lnTo>
                  <a:lnTo>
                    <a:pt x="11" y="22"/>
                  </a:lnTo>
                  <a:lnTo>
                    <a:pt x="12" y="21"/>
                  </a:lnTo>
                  <a:lnTo>
                    <a:pt x="12" y="21"/>
                  </a:lnTo>
                  <a:lnTo>
                    <a:pt x="12" y="20"/>
                  </a:lnTo>
                  <a:lnTo>
                    <a:pt x="12" y="19"/>
                  </a:lnTo>
                  <a:lnTo>
                    <a:pt x="12" y="19"/>
                  </a:lnTo>
                  <a:lnTo>
                    <a:pt x="13" y="18"/>
                  </a:lnTo>
                  <a:lnTo>
                    <a:pt x="15" y="18"/>
                  </a:lnTo>
                  <a:lnTo>
                    <a:pt x="15" y="17"/>
                  </a:lnTo>
                  <a:lnTo>
                    <a:pt x="16" y="16"/>
                  </a:lnTo>
                  <a:lnTo>
                    <a:pt x="16" y="16"/>
                  </a:lnTo>
                  <a:lnTo>
                    <a:pt x="15" y="15"/>
                  </a:lnTo>
                  <a:lnTo>
                    <a:pt x="15" y="14"/>
                  </a:lnTo>
                  <a:lnTo>
                    <a:pt x="15" y="13"/>
                  </a:lnTo>
                  <a:lnTo>
                    <a:pt x="16" y="13"/>
                  </a:lnTo>
                  <a:lnTo>
                    <a:pt x="17" y="13"/>
                  </a:lnTo>
                  <a:lnTo>
                    <a:pt x="19" y="13"/>
                  </a:lnTo>
                  <a:lnTo>
                    <a:pt x="19" y="12"/>
                  </a:lnTo>
                  <a:lnTo>
                    <a:pt x="20" y="12"/>
                  </a:lnTo>
                  <a:lnTo>
                    <a:pt x="21" y="13"/>
                  </a:lnTo>
                  <a:lnTo>
                    <a:pt x="22" y="13"/>
                  </a:lnTo>
                  <a:lnTo>
                    <a:pt x="23" y="12"/>
                  </a:lnTo>
                  <a:lnTo>
                    <a:pt x="25" y="10"/>
                  </a:lnTo>
                  <a:lnTo>
                    <a:pt x="26" y="9"/>
                  </a:lnTo>
                  <a:lnTo>
                    <a:pt x="27" y="9"/>
                  </a:lnTo>
                  <a:lnTo>
                    <a:pt x="28" y="9"/>
                  </a:lnTo>
                  <a:lnTo>
                    <a:pt x="28" y="9"/>
                  </a:lnTo>
                  <a:lnTo>
                    <a:pt x="30" y="10"/>
                  </a:lnTo>
                  <a:lnTo>
                    <a:pt x="31" y="10"/>
                  </a:lnTo>
                  <a:lnTo>
                    <a:pt x="32" y="9"/>
                  </a:lnTo>
                  <a:lnTo>
                    <a:pt x="34" y="9"/>
                  </a:lnTo>
                  <a:lnTo>
                    <a:pt x="34" y="7"/>
                  </a:lnTo>
                  <a:lnTo>
                    <a:pt x="34" y="7"/>
                  </a:lnTo>
                  <a:lnTo>
                    <a:pt x="35" y="7"/>
                  </a:lnTo>
                  <a:lnTo>
                    <a:pt x="35" y="7"/>
                  </a:lnTo>
                  <a:lnTo>
                    <a:pt x="37" y="7"/>
                  </a:lnTo>
                  <a:lnTo>
                    <a:pt x="38" y="7"/>
                  </a:lnTo>
                  <a:lnTo>
                    <a:pt x="39" y="6"/>
                  </a:lnTo>
                  <a:lnTo>
                    <a:pt x="40" y="6"/>
                  </a:lnTo>
                  <a:lnTo>
                    <a:pt x="41" y="6"/>
                  </a:lnTo>
                  <a:lnTo>
                    <a:pt x="42" y="6"/>
                  </a:lnTo>
                  <a:lnTo>
                    <a:pt x="43" y="6"/>
                  </a:lnTo>
                  <a:lnTo>
                    <a:pt x="44" y="6"/>
                  </a:lnTo>
                  <a:lnTo>
                    <a:pt x="46" y="5"/>
                  </a:lnTo>
                  <a:lnTo>
                    <a:pt x="47" y="5"/>
                  </a:lnTo>
                  <a:lnTo>
                    <a:pt x="47" y="5"/>
                  </a:lnTo>
                  <a:lnTo>
                    <a:pt x="47" y="5"/>
                  </a:lnTo>
                  <a:lnTo>
                    <a:pt x="48" y="3"/>
                  </a:lnTo>
                  <a:lnTo>
                    <a:pt x="50" y="3"/>
                  </a:lnTo>
                  <a:lnTo>
                    <a:pt x="51" y="3"/>
                  </a:lnTo>
                  <a:lnTo>
                    <a:pt x="52" y="3"/>
                  </a:lnTo>
                  <a:lnTo>
                    <a:pt x="53" y="3"/>
                  </a:lnTo>
                  <a:lnTo>
                    <a:pt x="54" y="3"/>
                  </a:lnTo>
                  <a:lnTo>
                    <a:pt x="54" y="5"/>
                  </a:lnTo>
                  <a:lnTo>
                    <a:pt x="55" y="5"/>
                  </a:lnTo>
                  <a:lnTo>
                    <a:pt x="55" y="6"/>
                  </a:lnTo>
                  <a:lnTo>
                    <a:pt x="57" y="6"/>
                  </a:lnTo>
                  <a:lnTo>
                    <a:pt x="57" y="6"/>
                  </a:lnTo>
                  <a:lnTo>
                    <a:pt x="57" y="6"/>
                  </a:lnTo>
                  <a:lnTo>
                    <a:pt x="59" y="6"/>
                  </a:lnTo>
                  <a:lnTo>
                    <a:pt x="61" y="7"/>
                  </a:lnTo>
                  <a:lnTo>
                    <a:pt x="62" y="8"/>
                  </a:lnTo>
                  <a:lnTo>
                    <a:pt x="63" y="8"/>
                  </a:lnTo>
                  <a:lnTo>
                    <a:pt x="65" y="7"/>
                  </a:lnTo>
                  <a:lnTo>
                    <a:pt x="66" y="7"/>
                  </a:lnTo>
                  <a:lnTo>
                    <a:pt x="67" y="7"/>
                  </a:lnTo>
                  <a:lnTo>
                    <a:pt x="68" y="7"/>
                  </a:lnTo>
                  <a:lnTo>
                    <a:pt x="69" y="7"/>
                  </a:lnTo>
                  <a:lnTo>
                    <a:pt x="71" y="6"/>
                  </a:lnTo>
                  <a:lnTo>
                    <a:pt x="71" y="6"/>
                  </a:lnTo>
                  <a:lnTo>
                    <a:pt x="72" y="5"/>
                  </a:lnTo>
                  <a:lnTo>
                    <a:pt x="71" y="3"/>
                  </a:lnTo>
                  <a:lnTo>
                    <a:pt x="71" y="2"/>
                  </a:lnTo>
                  <a:lnTo>
                    <a:pt x="70" y="2"/>
                  </a:lnTo>
                  <a:lnTo>
                    <a:pt x="70" y="1"/>
                  </a:lnTo>
                  <a:lnTo>
                    <a:pt x="70" y="1"/>
                  </a:lnTo>
                  <a:lnTo>
                    <a:pt x="71" y="0"/>
                  </a:lnTo>
                  <a:lnTo>
                    <a:pt x="72" y="0"/>
                  </a:lnTo>
                  <a:lnTo>
                    <a:pt x="73" y="1"/>
                  </a:lnTo>
                  <a:lnTo>
                    <a:pt x="74" y="1"/>
                  </a:lnTo>
                  <a:lnTo>
                    <a:pt x="75" y="1"/>
                  </a:lnTo>
                  <a:lnTo>
                    <a:pt x="75" y="2"/>
                  </a:lnTo>
                  <a:lnTo>
                    <a:pt x="76" y="2"/>
                  </a:lnTo>
                  <a:lnTo>
                    <a:pt x="76" y="2"/>
                  </a:lnTo>
                  <a:lnTo>
                    <a:pt x="76" y="3"/>
                  </a:lnTo>
                  <a:lnTo>
                    <a:pt x="77" y="6"/>
                  </a:lnTo>
                  <a:lnTo>
                    <a:pt x="77" y="6"/>
                  </a:lnTo>
                  <a:lnTo>
                    <a:pt x="76" y="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2" name="Freeform 1419"/>
            <p:cNvSpPr>
              <a:spLocks/>
            </p:cNvSpPr>
            <p:nvPr/>
          </p:nvSpPr>
          <p:spPr bwMode="auto">
            <a:xfrm>
              <a:off x="4413250" y="1471613"/>
              <a:ext cx="85725" cy="142875"/>
            </a:xfrm>
            <a:custGeom>
              <a:avLst/>
              <a:gdLst>
                <a:gd name="T0" fmla="*/ 39 w 54"/>
                <a:gd name="T1" fmla="*/ 5 h 90"/>
                <a:gd name="T2" fmla="*/ 39 w 54"/>
                <a:gd name="T3" fmla="*/ 8 h 90"/>
                <a:gd name="T4" fmla="*/ 42 w 54"/>
                <a:gd name="T5" fmla="*/ 12 h 90"/>
                <a:gd name="T6" fmla="*/ 44 w 54"/>
                <a:gd name="T7" fmla="*/ 14 h 90"/>
                <a:gd name="T8" fmla="*/ 43 w 54"/>
                <a:gd name="T9" fmla="*/ 21 h 90"/>
                <a:gd name="T10" fmla="*/ 43 w 54"/>
                <a:gd name="T11" fmla="*/ 22 h 90"/>
                <a:gd name="T12" fmla="*/ 43 w 54"/>
                <a:gd name="T13" fmla="*/ 23 h 90"/>
                <a:gd name="T14" fmla="*/ 42 w 54"/>
                <a:gd name="T15" fmla="*/ 25 h 90"/>
                <a:gd name="T16" fmla="*/ 44 w 54"/>
                <a:gd name="T17" fmla="*/ 24 h 90"/>
                <a:gd name="T18" fmla="*/ 45 w 54"/>
                <a:gd name="T19" fmla="*/ 28 h 90"/>
                <a:gd name="T20" fmla="*/ 45 w 54"/>
                <a:gd name="T21" fmla="*/ 32 h 90"/>
                <a:gd name="T22" fmla="*/ 44 w 54"/>
                <a:gd name="T23" fmla="*/ 35 h 90"/>
                <a:gd name="T24" fmla="*/ 48 w 54"/>
                <a:gd name="T25" fmla="*/ 41 h 90"/>
                <a:gd name="T26" fmla="*/ 47 w 54"/>
                <a:gd name="T27" fmla="*/ 49 h 90"/>
                <a:gd name="T28" fmla="*/ 46 w 54"/>
                <a:gd name="T29" fmla="*/ 53 h 90"/>
                <a:gd name="T30" fmla="*/ 47 w 54"/>
                <a:gd name="T31" fmla="*/ 57 h 90"/>
                <a:gd name="T32" fmla="*/ 46 w 54"/>
                <a:gd name="T33" fmla="*/ 59 h 90"/>
                <a:gd name="T34" fmla="*/ 47 w 54"/>
                <a:gd name="T35" fmla="*/ 62 h 90"/>
                <a:gd name="T36" fmla="*/ 48 w 54"/>
                <a:gd name="T37" fmla="*/ 65 h 90"/>
                <a:gd name="T38" fmla="*/ 51 w 54"/>
                <a:gd name="T39" fmla="*/ 68 h 90"/>
                <a:gd name="T40" fmla="*/ 53 w 54"/>
                <a:gd name="T41" fmla="*/ 70 h 90"/>
                <a:gd name="T42" fmla="*/ 52 w 54"/>
                <a:gd name="T43" fmla="*/ 73 h 90"/>
                <a:gd name="T44" fmla="*/ 48 w 54"/>
                <a:gd name="T45" fmla="*/ 76 h 90"/>
                <a:gd name="T46" fmla="*/ 34 w 54"/>
                <a:gd name="T47" fmla="*/ 81 h 90"/>
                <a:gd name="T48" fmla="*/ 21 w 54"/>
                <a:gd name="T49" fmla="*/ 86 h 90"/>
                <a:gd name="T50" fmla="*/ 14 w 54"/>
                <a:gd name="T51" fmla="*/ 90 h 90"/>
                <a:gd name="T52" fmla="*/ 3 w 54"/>
                <a:gd name="T53" fmla="*/ 86 h 90"/>
                <a:gd name="T54" fmla="*/ 3 w 54"/>
                <a:gd name="T55" fmla="*/ 85 h 90"/>
                <a:gd name="T56" fmla="*/ 5 w 54"/>
                <a:gd name="T57" fmla="*/ 84 h 90"/>
                <a:gd name="T58" fmla="*/ 6 w 54"/>
                <a:gd name="T59" fmla="*/ 81 h 90"/>
                <a:gd name="T60" fmla="*/ 3 w 54"/>
                <a:gd name="T61" fmla="*/ 77 h 90"/>
                <a:gd name="T62" fmla="*/ 2 w 54"/>
                <a:gd name="T63" fmla="*/ 71 h 90"/>
                <a:gd name="T64" fmla="*/ 0 w 54"/>
                <a:gd name="T65" fmla="*/ 63 h 90"/>
                <a:gd name="T66" fmla="*/ 1 w 54"/>
                <a:gd name="T67" fmla="*/ 59 h 90"/>
                <a:gd name="T68" fmla="*/ 3 w 54"/>
                <a:gd name="T69" fmla="*/ 55 h 90"/>
                <a:gd name="T70" fmla="*/ 5 w 54"/>
                <a:gd name="T71" fmla="*/ 47 h 90"/>
                <a:gd name="T72" fmla="*/ 8 w 54"/>
                <a:gd name="T73" fmla="*/ 44 h 90"/>
                <a:gd name="T74" fmla="*/ 8 w 54"/>
                <a:gd name="T75" fmla="*/ 43 h 90"/>
                <a:gd name="T76" fmla="*/ 8 w 54"/>
                <a:gd name="T77" fmla="*/ 33 h 90"/>
                <a:gd name="T78" fmla="*/ 7 w 54"/>
                <a:gd name="T79" fmla="*/ 30 h 90"/>
                <a:gd name="T80" fmla="*/ 7 w 54"/>
                <a:gd name="T81" fmla="*/ 27 h 90"/>
                <a:gd name="T82" fmla="*/ 7 w 54"/>
                <a:gd name="T83" fmla="*/ 24 h 90"/>
                <a:gd name="T84" fmla="*/ 6 w 54"/>
                <a:gd name="T85" fmla="*/ 20 h 90"/>
                <a:gd name="T86" fmla="*/ 6 w 54"/>
                <a:gd name="T87" fmla="*/ 14 h 90"/>
                <a:gd name="T88" fmla="*/ 6 w 54"/>
                <a:gd name="T89" fmla="*/ 12 h 90"/>
                <a:gd name="T90" fmla="*/ 4 w 54"/>
                <a:gd name="T91" fmla="*/ 9 h 90"/>
                <a:gd name="T92" fmla="*/ 6 w 54"/>
                <a:gd name="T93" fmla="*/ 3 h 90"/>
                <a:gd name="T94" fmla="*/ 16 w 54"/>
                <a:gd name="T95" fmla="*/ 4 h 90"/>
                <a:gd name="T96" fmla="*/ 24 w 54"/>
                <a:gd name="T97" fmla="*/ 3 h 90"/>
                <a:gd name="T98" fmla="*/ 30 w 54"/>
                <a:gd name="T99" fmla="*/ 4 h 90"/>
                <a:gd name="T100" fmla="*/ 32 w 54"/>
                <a:gd name="T101" fmla="*/ 4 h 90"/>
                <a:gd name="T102" fmla="*/ 34 w 54"/>
                <a:gd name="T103" fmla="*/ 1 h 90"/>
                <a:gd name="T104" fmla="*/ 36 w 54"/>
                <a:gd name="T105"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 h="90">
                  <a:moveTo>
                    <a:pt x="39" y="1"/>
                  </a:moveTo>
                  <a:lnTo>
                    <a:pt x="39" y="3"/>
                  </a:lnTo>
                  <a:lnTo>
                    <a:pt x="40" y="3"/>
                  </a:lnTo>
                  <a:lnTo>
                    <a:pt x="39" y="5"/>
                  </a:lnTo>
                  <a:lnTo>
                    <a:pt x="39" y="6"/>
                  </a:lnTo>
                  <a:lnTo>
                    <a:pt x="38" y="7"/>
                  </a:lnTo>
                  <a:lnTo>
                    <a:pt x="39" y="8"/>
                  </a:lnTo>
                  <a:lnTo>
                    <a:pt x="39" y="8"/>
                  </a:lnTo>
                  <a:lnTo>
                    <a:pt x="40" y="9"/>
                  </a:lnTo>
                  <a:lnTo>
                    <a:pt x="41" y="10"/>
                  </a:lnTo>
                  <a:lnTo>
                    <a:pt x="41" y="11"/>
                  </a:lnTo>
                  <a:lnTo>
                    <a:pt x="42" y="12"/>
                  </a:lnTo>
                  <a:lnTo>
                    <a:pt x="43" y="13"/>
                  </a:lnTo>
                  <a:lnTo>
                    <a:pt x="44" y="13"/>
                  </a:lnTo>
                  <a:lnTo>
                    <a:pt x="44" y="13"/>
                  </a:lnTo>
                  <a:lnTo>
                    <a:pt x="44" y="14"/>
                  </a:lnTo>
                  <a:lnTo>
                    <a:pt x="44" y="18"/>
                  </a:lnTo>
                  <a:lnTo>
                    <a:pt x="44" y="19"/>
                  </a:lnTo>
                  <a:lnTo>
                    <a:pt x="44" y="20"/>
                  </a:lnTo>
                  <a:lnTo>
                    <a:pt x="43" y="21"/>
                  </a:lnTo>
                  <a:lnTo>
                    <a:pt x="43" y="21"/>
                  </a:lnTo>
                  <a:lnTo>
                    <a:pt x="43" y="21"/>
                  </a:lnTo>
                  <a:lnTo>
                    <a:pt x="43" y="21"/>
                  </a:lnTo>
                  <a:lnTo>
                    <a:pt x="43" y="22"/>
                  </a:lnTo>
                  <a:lnTo>
                    <a:pt x="43" y="22"/>
                  </a:lnTo>
                  <a:lnTo>
                    <a:pt x="44" y="22"/>
                  </a:lnTo>
                  <a:lnTo>
                    <a:pt x="43" y="23"/>
                  </a:lnTo>
                  <a:lnTo>
                    <a:pt x="43" y="23"/>
                  </a:lnTo>
                  <a:lnTo>
                    <a:pt x="43" y="23"/>
                  </a:lnTo>
                  <a:lnTo>
                    <a:pt x="43" y="24"/>
                  </a:lnTo>
                  <a:lnTo>
                    <a:pt x="42" y="24"/>
                  </a:lnTo>
                  <a:lnTo>
                    <a:pt x="42" y="25"/>
                  </a:lnTo>
                  <a:lnTo>
                    <a:pt x="43" y="25"/>
                  </a:lnTo>
                  <a:lnTo>
                    <a:pt x="43" y="25"/>
                  </a:lnTo>
                  <a:lnTo>
                    <a:pt x="44" y="24"/>
                  </a:lnTo>
                  <a:lnTo>
                    <a:pt x="44" y="24"/>
                  </a:lnTo>
                  <a:lnTo>
                    <a:pt x="45" y="24"/>
                  </a:lnTo>
                  <a:lnTo>
                    <a:pt x="46" y="25"/>
                  </a:lnTo>
                  <a:lnTo>
                    <a:pt x="46" y="26"/>
                  </a:lnTo>
                  <a:lnTo>
                    <a:pt x="45" y="28"/>
                  </a:lnTo>
                  <a:lnTo>
                    <a:pt x="45" y="29"/>
                  </a:lnTo>
                  <a:lnTo>
                    <a:pt x="45" y="31"/>
                  </a:lnTo>
                  <a:lnTo>
                    <a:pt x="45" y="32"/>
                  </a:lnTo>
                  <a:lnTo>
                    <a:pt x="45" y="32"/>
                  </a:lnTo>
                  <a:lnTo>
                    <a:pt x="45" y="33"/>
                  </a:lnTo>
                  <a:lnTo>
                    <a:pt x="44" y="34"/>
                  </a:lnTo>
                  <a:lnTo>
                    <a:pt x="44" y="34"/>
                  </a:lnTo>
                  <a:lnTo>
                    <a:pt x="44" y="35"/>
                  </a:lnTo>
                  <a:lnTo>
                    <a:pt x="45" y="36"/>
                  </a:lnTo>
                  <a:lnTo>
                    <a:pt x="47" y="38"/>
                  </a:lnTo>
                  <a:lnTo>
                    <a:pt x="48" y="40"/>
                  </a:lnTo>
                  <a:lnTo>
                    <a:pt x="48" y="41"/>
                  </a:lnTo>
                  <a:lnTo>
                    <a:pt x="47" y="42"/>
                  </a:lnTo>
                  <a:lnTo>
                    <a:pt x="47" y="42"/>
                  </a:lnTo>
                  <a:lnTo>
                    <a:pt x="47" y="43"/>
                  </a:lnTo>
                  <a:lnTo>
                    <a:pt x="47" y="49"/>
                  </a:lnTo>
                  <a:lnTo>
                    <a:pt x="46" y="51"/>
                  </a:lnTo>
                  <a:lnTo>
                    <a:pt x="45" y="52"/>
                  </a:lnTo>
                  <a:lnTo>
                    <a:pt x="46" y="53"/>
                  </a:lnTo>
                  <a:lnTo>
                    <a:pt x="46" y="53"/>
                  </a:lnTo>
                  <a:lnTo>
                    <a:pt x="47" y="53"/>
                  </a:lnTo>
                  <a:lnTo>
                    <a:pt x="47" y="54"/>
                  </a:lnTo>
                  <a:lnTo>
                    <a:pt x="47" y="55"/>
                  </a:lnTo>
                  <a:lnTo>
                    <a:pt x="47" y="57"/>
                  </a:lnTo>
                  <a:lnTo>
                    <a:pt x="47" y="58"/>
                  </a:lnTo>
                  <a:lnTo>
                    <a:pt x="46" y="58"/>
                  </a:lnTo>
                  <a:lnTo>
                    <a:pt x="46" y="59"/>
                  </a:lnTo>
                  <a:lnTo>
                    <a:pt x="46" y="59"/>
                  </a:lnTo>
                  <a:lnTo>
                    <a:pt x="46" y="60"/>
                  </a:lnTo>
                  <a:lnTo>
                    <a:pt x="46" y="60"/>
                  </a:lnTo>
                  <a:lnTo>
                    <a:pt x="46" y="61"/>
                  </a:lnTo>
                  <a:lnTo>
                    <a:pt x="47" y="62"/>
                  </a:lnTo>
                  <a:lnTo>
                    <a:pt x="48" y="64"/>
                  </a:lnTo>
                  <a:lnTo>
                    <a:pt x="48" y="64"/>
                  </a:lnTo>
                  <a:lnTo>
                    <a:pt x="48" y="65"/>
                  </a:lnTo>
                  <a:lnTo>
                    <a:pt x="48" y="65"/>
                  </a:lnTo>
                  <a:lnTo>
                    <a:pt x="48" y="66"/>
                  </a:lnTo>
                  <a:lnTo>
                    <a:pt x="49" y="67"/>
                  </a:lnTo>
                  <a:lnTo>
                    <a:pt x="50" y="67"/>
                  </a:lnTo>
                  <a:lnTo>
                    <a:pt x="51" y="68"/>
                  </a:lnTo>
                  <a:lnTo>
                    <a:pt x="51" y="68"/>
                  </a:lnTo>
                  <a:lnTo>
                    <a:pt x="52" y="69"/>
                  </a:lnTo>
                  <a:lnTo>
                    <a:pt x="52" y="70"/>
                  </a:lnTo>
                  <a:lnTo>
                    <a:pt x="53" y="70"/>
                  </a:lnTo>
                  <a:lnTo>
                    <a:pt x="54" y="70"/>
                  </a:lnTo>
                  <a:lnTo>
                    <a:pt x="54" y="71"/>
                  </a:lnTo>
                  <a:lnTo>
                    <a:pt x="53" y="71"/>
                  </a:lnTo>
                  <a:lnTo>
                    <a:pt x="52" y="73"/>
                  </a:lnTo>
                  <a:lnTo>
                    <a:pt x="52" y="74"/>
                  </a:lnTo>
                  <a:lnTo>
                    <a:pt x="51" y="75"/>
                  </a:lnTo>
                  <a:lnTo>
                    <a:pt x="48" y="76"/>
                  </a:lnTo>
                  <a:lnTo>
                    <a:pt x="48" y="76"/>
                  </a:lnTo>
                  <a:lnTo>
                    <a:pt x="43" y="76"/>
                  </a:lnTo>
                  <a:lnTo>
                    <a:pt x="38" y="79"/>
                  </a:lnTo>
                  <a:lnTo>
                    <a:pt x="35" y="80"/>
                  </a:lnTo>
                  <a:lnTo>
                    <a:pt x="34" y="81"/>
                  </a:lnTo>
                  <a:lnTo>
                    <a:pt x="32" y="82"/>
                  </a:lnTo>
                  <a:lnTo>
                    <a:pt x="30" y="83"/>
                  </a:lnTo>
                  <a:lnTo>
                    <a:pt x="26" y="84"/>
                  </a:lnTo>
                  <a:lnTo>
                    <a:pt x="21" y="86"/>
                  </a:lnTo>
                  <a:lnTo>
                    <a:pt x="19" y="87"/>
                  </a:lnTo>
                  <a:lnTo>
                    <a:pt x="17" y="88"/>
                  </a:lnTo>
                  <a:lnTo>
                    <a:pt x="15" y="90"/>
                  </a:lnTo>
                  <a:lnTo>
                    <a:pt x="14" y="90"/>
                  </a:lnTo>
                  <a:lnTo>
                    <a:pt x="12" y="88"/>
                  </a:lnTo>
                  <a:lnTo>
                    <a:pt x="10" y="87"/>
                  </a:lnTo>
                  <a:lnTo>
                    <a:pt x="6" y="86"/>
                  </a:lnTo>
                  <a:lnTo>
                    <a:pt x="3" y="86"/>
                  </a:lnTo>
                  <a:lnTo>
                    <a:pt x="2" y="85"/>
                  </a:lnTo>
                  <a:lnTo>
                    <a:pt x="1" y="85"/>
                  </a:lnTo>
                  <a:lnTo>
                    <a:pt x="2" y="85"/>
                  </a:lnTo>
                  <a:lnTo>
                    <a:pt x="3" y="85"/>
                  </a:lnTo>
                  <a:lnTo>
                    <a:pt x="3" y="85"/>
                  </a:lnTo>
                  <a:lnTo>
                    <a:pt x="4" y="84"/>
                  </a:lnTo>
                  <a:lnTo>
                    <a:pt x="5" y="84"/>
                  </a:lnTo>
                  <a:lnTo>
                    <a:pt x="5" y="84"/>
                  </a:lnTo>
                  <a:lnTo>
                    <a:pt x="5" y="83"/>
                  </a:lnTo>
                  <a:lnTo>
                    <a:pt x="5" y="82"/>
                  </a:lnTo>
                  <a:lnTo>
                    <a:pt x="6" y="82"/>
                  </a:lnTo>
                  <a:lnTo>
                    <a:pt x="6" y="81"/>
                  </a:lnTo>
                  <a:lnTo>
                    <a:pt x="5" y="78"/>
                  </a:lnTo>
                  <a:lnTo>
                    <a:pt x="5" y="78"/>
                  </a:lnTo>
                  <a:lnTo>
                    <a:pt x="3" y="78"/>
                  </a:lnTo>
                  <a:lnTo>
                    <a:pt x="3" y="77"/>
                  </a:lnTo>
                  <a:lnTo>
                    <a:pt x="3" y="77"/>
                  </a:lnTo>
                  <a:lnTo>
                    <a:pt x="3" y="76"/>
                  </a:lnTo>
                  <a:lnTo>
                    <a:pt x="2" y="74"/>
                  </a:lnTo>
                  <a:lnTo>
                    <a:pt x="2" y="71"/>
                  </a:lnTo>
                  <a:lnTo>
                    <a:pt x="1" y="67"/>
                  </a:lnTo>
                  <a:lnTo>
                    <a:pt x="0" y="66"/>
                  </a:lnTo>
                  <a:lnTo>
                    <a:pt x="0" y="65"/>
                  </a:lnTo>
                  <a:lnTo>
                    <a:pt x="0" y="63"/>
                  </a:lnTo>
                  <a:lnTo>
                    <a:pt x="0" y="63"/>
                  </a:lnTo>
                  <a:lnTo>
                    <a:pt x="0" y="62"/>
                  </a:lnTo>
                  <a:lnTo>
                    <a:pt x="0" y="61"/>
                  </a:lnTo>
                  <a:lnTo>
                    <a:pt x="1" y="59"/>
                  </a:lnTo>
                  <a:lnTo>
                    <a:pt x="2" y="57"/>
                  </a:lnTo>
                  <a:lnTo>
                    <a:pt x="3" y="56"/>
                  </a:lnTo>
                  <a:lnTo>
                    <a:pt x="3" y="56"/>
                  </a:lnTo>
                  <a:lnTo>
                    <a:pt x="3" y="55"/>
                  </a:lnTo>
                  <a:lnTo>
                    <a:pt x="3" y="52"/>
                  </a:lnTo>
                  <a:lnTo>
                    <a:pt x="4" y="49"/>
                  </a:lnTo>
                  <a:lnTo>
                    <a:pt x="5" y="48"/>
                  </a:lnTo>
                  <a:lnTo>
                    <a:pt x="5" y="47"/>
                  </a:lnTo>
                  <a:lnTo>
                    <a:pt x="5" y="46"/>
                  </a:lnTo>
                  <a:lnTo>
                    <a:pt x="5" y="46"/>
                  </a:lnTo>
                  <a:lnTo>
                    <a:pt x="7" y="45"/>
                  </a:lnTo>
                  <a:lnTo>
                    <a:pt x="8" y="44"/>
                  </a:lnTo>
                  <a:lnTo>
                    <a:pt x="8" y="44"/>
                  </a:lnTo>
                  <a:lnTo>
                    <a:pt x="7" y="43"/>
                  </a:lnTo>
                  <a:lnTo>
                    <a:pt x="8" y="43"/>
                  </a:lnTo>
                  <a:lnTo>
                    <a:pt x="8" y="43"/>
                  </a:lnTo>
                  <a:lnTo>
                    <a:pt x="8" y="43"/>
                  </a:lnTo>
                  <a:lnTo>
                    <a:pt x="9" y="42"/>
                  </a:lnTo>
                  <a:lnTo>
                    <a:pt x="8" y="38"/>
                  </a:lnTo>
                  <a:lnTo>
                    <a:pt x="8" y="33"/>
                  </a:lnTo>
                  <a:lnTo>
                    <a:pt x="8" y="33"/>
                  </a:lnTo>
                  <a:lnTo>
                    <a:pt x="7" y="33"/>
                  </a:lnTo>
                  <a:lnTo>
                    <a:pt x="7" y="31"/>
                  </a:lnTo>
                  <a:lnTo>
                    <a:pt x="7" y="30"/>
                  </a:lnTo>
                  <a:lnTo>
                    <a:pt x="6" y="30"/>
                  </a:lnTo>
                  <a:lnTo>
                    <a:pt x="6" y="29"/>
                  </a:lnTo>
                  <a:lnTo>
                    <a:pt x="7" y="28"/>
                  </a:lnTo>
                  <a:lnTo>
                    <a:pt x="7" y="27"/>
                  </a:lnTo>
                  <a:lnTo>
                    <a:pt x="6" y="26"/>
                  </a:lnTo>
                  <a:lnTo>
                    <a:pt x="6" y="26"/>
                  </a:lnTo>
                  <a:lnTo>
                    <a:pt x="7" y="25"/>
                  </a:lnTo>
                  <a:lnTo>
                    <a:pt x="7" y="24"/>
                  </a:lnTo>
                  <a:lnTo>
                    <a:pt x="6" y="23"/>
                  </a:lnTo>
                  <a:lnTo>
                    <a:pt x="6" y="22"/>
                  </a:lnTo>
                  <a:lnTo>
                    <a:pt x="6" y="20"/>
                  </a:lnTo>
                  <a:lnTo>
                    <a:pt x="6" y="20"/>
                  </a:lnTo>
                  <a:lnTo>
                    <a:pt x="6" y="18"/>
                  </a:lnTo>
                  <a:lnTo>
                    <a:pt x="6" y="16"/>
                  </a:lnTo>
                  <a:lnTo>
                    <a:pt x="5" y="14"/>
                  </a:lnTo>
                  <a:lnTo>
                    <a:pt x="6" y="14"/>
                  </a:lnTo>
                  <a:lnTo>
                    <a:pt x="6" y="13"/>
                  </a:lnTo>
                  <a:lnTo>
                    <a:pt x="5" y="13"/>
                  </a:lnTo>
                  <a:lnTo>
                    <a:pt x="5" y="12"/>
                  </a:lnTo>
                  <a:lnTo>
                    <a:pt x="6" y="12"/>
                  </a:lnTo>
                  <a:lnTo>
                    <a:pt x="5" y="11"/>
                  </a:lnTo>
                  <a:lnTo>
                    <a:pt x="5" y="11"/>
                  </a:lnTo>
                  <a:lnTo>
                    <a:pt x="4" y="10"/>
                  </a:lnTo>
                  <a:lnTo>
                    <a:pt x="4" y="9"/>
                  </a:lnTo>
                  <a:lnTo>
                    <a:pt x="4" y="7"/>
                  </a:lnTo>
                  <a:lnTo>
                    <a:pt x="5" y="4"/>
                  </a:lnTo>
                  <a:lnTo>
                    <a:pt x="5" y="3"/>
                  </a:lnTo>
                  <a:lnTo>
                    <a:pt x="6" y="3"/>
                  </a:lnTo>
                  <a:lnTo>
                    <a:pt x="6" y="4"/>
                  </a:lnTo>
                  <a:lnTo>
                    <a:pt x="9" y="4"/>
                  </a:lnTo>
                  <a:lnTo>
                    <a:pt x="12" y="4"/>
                  </a:lnTo>
                  <a:lnTo>
                    <a:pt x="16" y="4"/>
                  </a:lnTo>
                  <a:lnTo>
                    <a:pt x="20" y="3"/>
                  </a:lnTo>
                  <a:lnTo>
                    <a:pt x="20" y="3"/>
                  </a:lnTo>
                  <a:lnTo>
                    <a:pt x="20" y="3"/>
                  </a:lnTo>
                  <a:lnTo>
                    <a:pt x="24" y="3"/>
                  </a:lnTo>
                  <a:lnTo>
                    <a:pt x="26" y="3"/>
                  </a:lnTo>
                  <a:lnTo>
                    <a:pt x="27" y="3"/>
                  </a:lnTo>
                  <a:lnTo>
                    <a:pt x="28" y="4"/>
                  </a:lnTo>
                  <a:lnTo>
                    <a:pt x="30" y="4"/>
                  </a:lnTo>
                  <a:lnTo>
                    <a:pt x="31" y="4"/>
                  </a:lnTo>
                  <a:lnTo>
                    <a:pt x="32" y="4"/>
                  </a:lnTo>
                  <a:lnTo>
                    <a:pt x="32" y="4"/>
                  </a:lnTo>
                  <a:lnTo>
                    <a:pt x="32" y="4"/>
                  </a:lnTo>
                  <a:lnTo>
                    <a:pt x="33" y="4"/>
                  </a:lnTo>
                  <a:lnTo>
                    <a:pt x="34" y="3"/>
                  </a:lnTo>
                  <a:lnTo>
                    <a:pt x="34" y="3"/>
                  </a:lnTo>
                  <a:lnTo>
                    <a:pt x="34" y="1"/>
                  </a:lnTo>
                  <a:lnTo>
                    <a:pt x="35" y="1"/>
                  </a:lnTo>
                  <a:lnTo>
                    <a:pt x="35" y="1"/>
                  </a:lnTo>
                  <a:lnTo>
                    <a:pt x="36" y="1"/>
                  </a:lnTo>
                  <a:lnTo>
                    <a:pt x="36" y="0"/>
                  </a:lnTo>
                  <a:lnTo>
                    <a:pt x="39"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3" name="Freeform 1420"/>
            <p:cNvSpPr>
              <a:spLocks noEditPoints="1"/>
            </p:cNvSpPr>
            <p:nvPr/>
          </p:nvSpPr>
          <p:spPr bwMode="auto">
            <a:xfrm>
              <a:off x="4575175" y="514350"/>
              <a:ext cx="150813" cy="165100"/>
            </a:xfrm>
            <a:custGeom>
              <a:avLst/>
              <a:gdLst>
                <a:gd name="T0" fmla="*/ 80 w 95"/>
                <a:gd name="T1" fmla="*/ 14 h 104"/>
                <a:gd name="T2" fmla="*/ 51 w 95"/>
                <a:gd name="T3" fmla="*/ 7 h 104"/>
                <a:gd name="T4" fmla="*/ 78 w 95"/>
                <a:gd name="T5" fmla="*/ 10 h 104"/>
                <a:gd name="T6" fmla="*/ 74 w 95"/>
                <a:gd name="T7" fmla="*/ 6 h 104"/>
                <a:gd name="T8" fmla="*/ 77 w 95"/>
                <a:gd name="T9" fmla="*/ 7 h 104"/>
                <a:gd name="T10" fmla="*/ 24 w 95"/>
                <a:gd name="T11" fmla="*/ 4 h 104"/>
                <a:gd name="T12" fmla="*/ 37 w 95"/>
                <a:gd name="T13" fmla="*/ 3 h 104"/>
                <a:gd name="T14" fmla="*/ 42 w 95"/>
                <a:gd name="T15" fmla="*/ 7 h 104"/>
                <a:gd name="T16" fmla="*/ 49 w 95"/>
                <a:gd name="T17" fmla="*/ 13 h 104"/>
                <a:gd name="T18" fmla="*/ 62 w 95"/>
                <a:gd name="T19" fmla="*/ 11 h 104"/>
                <a:gd name="T20" fmla="*/ 79 w 95"/>
                <a:gd name="T21" fmla="*/ 12 h 104"/>
                <a:gd name="T22" fmla="*/ 85 w 95"/>
                <a:gd name="T23" fmla="*/ 20 h 104"/>
                <a:gd name="T24" fmla="*/ 86 w 95"/>
                <a:gd name="T25" fmla="*/ 30 h 104"/>
                <a:gd name="T26" fmla="*/ 91 w 95"/>
                <a:gd name="T27" fmla="*/ 38 h 104"/>
                <a:gd name="T28" fmla="*/ 91 w 95"/>
                <a:gd name="T29" fmla="*/ 45 h 104"/>
                <a:gd name="T30" fmla="*/ 95 w 95"/>
                <a:gd name="T31" fmla="*/ 53 h 104"/>
                <a:gd name="T32" fmla="*/ 92 w 95"/>
                <a:gd name="T33" fmla="*/ 55 h 104"/>
                <a:gd name="T34" fmla="*/ 88 w 95"/>
                <a:gd name="T35" fmla="*/ 54 h 104"/>
                <a:gd name="T36" fmla="*/ 81 w 95"/>
                <a:gd name="T37" fmla="*/ 58 h 104"/>
                <a:gd name="T38" fmla="*/ 78 w 95"/>
                <a:gd name="T39" fmla="*/ 60 h 104"/>
                <a:gd name="T40" fmla="*/ 72 w 95"/>
                <a:gd name="T41" fmla="*/ 62 h 104"/>
                <a:gd name="T42" fmla="*/ 65 w 95"/>
                <a:gd name="T43" fmla="*/ 63 h 104"/>
                <a:gd name="T44" fmla="*/ 70 w 95"/>
                <a:gd name="T45" fmla="*/ 68 h 104"/>
                <a:gd name="T46" fmla="*/ 71 w 95"/>
                <a:gd name="T47" fmla="*/ 72 h 104"/>
                <a:gd name="T48" fmla="*/ 79 w 95"/>
                <a:gd name="T49" fmla="*/ 80 h 104"/>
                <a:gd name="T50" fmla="*/ 86 w 95"/>
                <a:gd name="T51" fmla="*/ 84 h 104"/>
                <a:gd name="T52" fmla="*/ 82 w 95"/>
                <a:gd name="T53" fmla="*/ 87 h 104"/>
                <a:gd name="T54" fmla="*/ 76 w 95"/>
                <a:gd name="T55" fmla="*/ 92 h 104"/>
                <a:gd name="T56" fmla="*/ 78 w 95"/>
                <a:gd name="T57" fmla="*/ 98 h 104"/>
                <a:gd name="T58" fmla="*/ 76 w 95"/>
                <a:gd name="T59" fmla="*/ 100 h 104"/>
                <a:gd name="T60" fmla="*/ 71 w 95"/>
                <a:gd name="T61" fmla="*/ 98 h 104"/>
                <a:gd name="T62" fmla="*/ 60 w 95"/>
                <a:gd name="T63" fmla="*/ 101 h 104"/>
                <a:gd name="T64" fmla="*/ 55 w 95"/>
                <a:gd name="T65" fmla="*/ 101 h 104"/>
                <a:gd name="T66" fmla="*/ 50 w 95"/>
                <a:gd name="T67" fmla="*/ 103 h 104"/>
                <a:gd name="T68" fmla="*/ 47 w 95"/>
                <a:gd name="T69" fmla="*/ 102 h 104"/>
                <a:gd name="T70" fmla="*/ 41 w 95"/>
                <a:gd name="T71" fmla="*/ 101 h 104"/>
                <a:gd name="T72" fmla="*/ 31 w 95"/>
                <a:gd name="T73" fmla="*/ 98 h 104"/>
                <a:gd name="T74" fmla="*/ 29 w 95"/>
                <a:gd name="T75" fmla="*/ 99 h 104"/>
                <a:gd name="T76" fmla="*/ 26 w 95"/>
                <a:gd name="T77" fmla="*/ 99 h 104"/>
                <a:gd name="T78" fmla="*/ 19 w 95"/>
                <a:gd name="T79" fmla="*/ 94 h 104"/>
                <a:gd name="T80" fmla="*/ 24 w 95"/>
                <a:gd name="T81" fmla="*/ 83 h 104"/>
                <a:gd name="T82" fmla="*/ 16 w 95"/>
                <a:gd name="T83" fmla="*/ 79 h 104"/>
                <a:gd name="T84" fmla="*/ 11 w 95"/>
                <a:gd name="T85" fmla="*/ 79 h 104"/>
                <a:gd name="T86" fmla="*/ 6 w 95"/>
                <a:gd name="T87" fmla="*/ 74 h 104"/>
                <a:gd name="T88" fmla="*/ 6 w 95"/>
                <a:gd name="T89" fmla="*/ 70 h 104"/>
                <a:gd name="T90" fmla="*/ 3 w 95"/>
                <a:gd name="T91" fmla="*/ 64 h 104"/>
                <a:gd name="T92" fmla="*/ 3 w 95"/>
                <a:gd name="T93" fmla="*/ 59 h 104"/>
                <a:gd name="T94" fmla="*/ 0 w 95"/>
                <a:gd name="T95" fmla="*/ 54 h 104"/>
                <a:gd name="T96" fmla="*/ 2 w 95"/>
                <a:gd name="T97" fmla="*/ 51 h 104"/>
                <a:gd name="T98" fmla="*/ 0 w 95"/>
                <a:gd name="T99" fmla="*/ 44 h 104"/>
                <a:gd name="T100" fmla="*/ 5 w 95"/>
                <a:gd name="T101" fmla="*/ 42 h 104"/>
                <a:gd name="T102" fmla="*/ 8 w 95"/>
                <a:gd name="T103" fmla="*/ 39 h 104"/>
                <a:gd name="T104" fmla="*/ 10 w 95"/>
                <a:gd name="T105" fmla="*/ 34 h 104"/>
                <a:gd name="T106" fmla="*/ 8 w 95"/>
                <a:gd name="T107" fmla="*/ 32 h 104"/>
                <a:gd name="T108" fmla="*/ 12 w 95"/>
                <a:gd name="T109" fmla="*/ 23 h 104"/>
                <a:gd name="T110" fmla="*/ 21 w 95"/>
                <a:gd name="T111" fmla="*/ 21 h 104"/>
                <a:gd name="T112" fmla="*/ 25 w 95"/>
                <a:gd name="T113" fmla="*/ 20 h 104"/>
                <a:gd name="T114" fmla="*/ 38 w 95"/>
                <a:gd name="T115" fmla="*/ 20 h 104"/>
                <a:gd name="T116" fmla="*/ 29 w 95"/>
                <a:gd name="T117" fmla="*/ 11 h 104"/>
                <a:gd name="T118" fmla="*/ 29 w 95"/>
                <a:gd name="T119" fmla="*/ 6 h 104"/>
                <a:gd name="T120" fmla="*/ 22 w 95"/>
                <a:gd name="T121" fmla="*/ 3 h 104"/>
                <a:gd name="T122" fmla="*/ 25 w 95"/>
                <a:gd name="T123" fmla="*/ 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5" h="104">
                  <a:moveTo>
                    <a:pt x="84" y="15"/>
                  </a:moveTo>
                  <a:lnTo>
                    <a:pt x="84" y="16"/>
                  </a:lnTo>
                  <a:lnTo>
                    <a:pt x="84" y="16"/>
                  </a:lnTo>
                  <a:lnTo>
                    <a:pt x="83" y="16"/>
                  </a:lnTo>
                  <a:lnTo>
                    <a:pt x="81" y="16"/>
                  </a:lnTo>
                  <a:lnTo>
                    <a:pt x="81" y="15"/>
                  </a:lnTo>
                  <a:lnTo>
                    <a:pt x="81" y="14"/>
                  </a:lnTo>
                  <a:lnTo>
                    <a:pt x="81" y="14"/>
                  </a:lnTo>
                  <a:lnTo>
                    <a:pt x="80" y="14"/>
                  </a:lnTo>
                  <a:lnTo>
                    <a:pt x="80" y="13"/>
                  </a:lnTo>
                  <a:lnTo>
                    <a:pt x="80" y="13"/>
                  </a:lnTo>
                  <a:lnTo>
                    <a:pt x="82" y="14"/>
                  </a:lnTo>
                  <a:lnTo>
                    <a:pt x="84" y="15"/>
                  </a:lnTo>
                  <a:lnTo>
                    <a:pt x="84" y="15"/>
                  </a:lnTo>
                  <a:close/>
                  <a:moveTo>
                    <a:pt x="53" y="9"/>
                  </a:moveTo>
                  <a:lnTo>
                    <a:pt x="52" y="9"/>
                  </a:lnTo>
                  <a:lnTo>
                    <a:pt x="51" y="7"/>
                  </a:lnTo>
                  <a:lnTo>
                    <a:pt x="51" y="7"/>
                  </a:lnTo>
                  <a:lnTo>
                    <a:pt x="51" y="7"/>
                  </a:lnTo>
                  <a:lnTo>
                    <a:pt x="51" y="6"/>
                  </a:lnTo>
                  <a:lnTo>
                    <a:pt x="53" y="7"/>
                  </a:lnTo>
                  <a:lnTo>
                    <a:pt x="53" y="9"/>
                  </a:lnTo>
                  <a:lnTo>
                    <a:pt x="53" y="9"/>
                  </a:lnTo>
                  <a:close/>
                  <a:moveTo>
                    <a:pt x="79" y="9"/>
                  </a:moveTo>
                  <a:lnTo>
                    <a:pt x="79" y="10"/>
                  </a:lnTo>
                  <a:lnTo>
                    <a:pt x="79" y="11"/>
                  </a:lnTo>
                  <a:lnTo>
                    <a:pt x="78" y="10"/>
                  </a:lnTo>
                  <a:lnTo>
                    <a:pt x="76" y="10"/>
                  </a:lnTo>
                  <a:lnTo>
                    <a:pt x="76" y="11"/>
                  </a:lnTo>
                  <a:lnTo>
                    <a:pt x="75" y="11"/>
                  </a:lnTo>
                  <a:lnTo>
                    <a:pt x="74" y="10"/>
                  </a:lnTo>
                  <a:lnTo>
                    <a:pt x="73" y="10"/>
                  </a:lnTo>
                  <a:lnTo>
                    <a:pt x="73" y="9"/>
                  </a:lnTo>
                  <a:lnTo>
                    <a:pt x="73" y="7"/>
                  </a:lnTo>
                  <a:lnTo>
                    <a:pt x="73" y="6"/>
                  </a:lnTo>
                  <a:lnTo>
                    <a:pt x="74" y="6"/>
                  </a:lnTo>
                  <a:lnTo>
                    <a:pt x="74" y="5"/>
                  </a:lnTo>
                  <a:lnTo>
                    <a:pt x="75" y="4"/>
                  </a:lnTo>
                  <a:lnTo>
                    <a:pt x="75" y="4"/>
                  </a:lnTo>
                  <a:lnTo>
                    <a:pt x="76" y="5"/>
                  </a:lnTo>
                  <a:lnTo>
                    <a:pt x="76" y="5"/>
                  </a:lnTo>
                  <a:lnTo>
                    <a:pt x="78" y="6"/>
                  </a:lnTo>
                  <a:lnTo>
                    <a:pt x="78" y="6"/>
                  </a:lnTo>
                  <a:lnTo>
                    <a:pt x="78" y="6"/>
                  </a:lnTo>
                  <a:lnTo>
                    <a:pt x="77" y="7"/>
                  </a:lnTo>
                  <a:lnTo>
                    <a:pt x="77" y="7"/>
                  </a:lnTo>
                  <a:lnTo>
                    <a:pt x="77" y="9"/>
                  </a:lnTo>
                  <a:lnTo>
                    <a:pt x="79" y="9"/>
                  </a:lnTo>
                  <a:close/>
                  <a:moveTo>
                    <a:pt x="25" y="4"/>
                  </a:moveTo>
                  <a:lnTo>
                    <a:pt x="25" y="5"/>
                  </a:lnTo>
                  <a:lnTo>
                    <a:pt x="24" y="4"/>
                  </a:lnTo>
                  <a:lnTo>
                    <a:pt x="23" y="4"/>
                  </a:lnTo>
                  <a:lnTo>
                    <a:pt x="23" y="4"/>
                  </a:lnTo>
                  <a:lnTo>
                    <a:pt x="24" y="4"/>
                  </a:lnTo>
                  <a:lnTo>
                    <a:pt x="24" y="4"/>
                  </a:lnTo>
                  <a:lnTo>
                    <a:pt x="25" y="4"/>
                  </a:lnTo>
                  <a:lnTo>
                    <a:pt x="25" y="4"/>
                  </a:lnTo>
                  <a:close/>
                  <a:moveTo>
                    <a:pt x="32" y="3"/>
                  </a:moveTo>
                  <a:lnTo>
                    <a:pt x="34" y="3"/>
                  </a:lnTo>
                  <a:lnTo>
                    <a:pt x="35" y="3"/>
                  </a:lnTo>
                  <a:lnTo>
                    <a:pt x="36" y="2"/>
                  </a:lnTo>
                  <a:lnTo>
                    <a:pt x="37" y="3"/>
                  </a:lnTo>
                  <a:lnTo>
                    <a:pt x="37" y="3"/>
                  </a:lnTo>
                  <a:lnTo>
                    <a:pt x="38" y="3"/>
                  </a:lnTo>
                  <a:lnTo>
                    <a:pt x="38" y="3"/>
                  </a:lnTo>
                  <a:lnTo>
                    <a:pt x="39" y="3"/>
                  </a:lnTo>
                  <a:lnTo>
                    <a:pt x="40" y="4"/>
                  </a:lnTo>
                  <a:lnTo>
                    <a:pt x="41" y="5"/>
                  </a:lnTo>
                  <a:lnTo>
                    <a:pt x="41" y="6"/>
                  </a:lnTo>
                  <a:lnTo>
                    <a:pt x="40" y="7"/>
                  </a:lnTo>
                  <a:lnTo>
                    <a:pt x="39" y="7"/>
                  </a:lnTo>
                  <a:lnTo>
                    <a:pt x="42" y="7"/>
                  </a:lnTo>
                  <a:lnTo>
                    <a:pt x="42" y="9"/>
                  </a:lnTo>
                  <a:lnTo>
                    <a:pt x="43" y="9"/>
                  </a:lnTo>
                  <a:lnTo>
                    <a:pt x="44" y="9"/>
                  </a:lnTo>
                  <a:lnTo>
                    <a:pt x="48" y="10"/>
                  </a:lnTo>
                  <a:lnTo>
                    <a:pt x="50" y="10"/>
                  </a:lnTo>
                  <a:lnTo>
                    <a:pt x="51" y="9"/>
                  </a:lnTo>
                  <a:lnTo>
                    <a:pt x="51" y="11"/>
                  </a:lnTo>
                  <a:lnTo>
                    <a:pt x="51" y="12"/>
                  </a:lnTo>
                  <a:lnTo>
                    <a:pt x="49" y="13"/>
                  </a:lnTo>
                  <a:lnTo>
                    <a:pt x="49" y="14"/>
                  </a:lnTo>
                  <a:lnTo>
                    <a:pt x="50" y="14"/>
                  </a:lnTo>
                  <a:lnTo>
                    <a:pt x="52" y="14"/>
                  </a:lnTo>
                  <a:lnTo>
                    <a:pt x="55" y="15"/>
                  </a:lnTo>
                  <a:lnTo>
                    <a:pt x="56" y="15"/>
                  </a:lnTo>
                  <a:lnTo>
                    <a:pt x="58" y="13"/>
                  </a:lnTo>
                  <a:lnTo>
                    <a:pt x="59" y="12"/>
                  </a:lnTo>
                  <a:lnTo>
                    <a:pt x="62" y="12"/>
                  </a:lnTo>
                  <a:lnTo>
                    <a:pt x="62" y="11"/>
                  </a:lnTo>
                  <a:lnTo>
                    <a:pt x="64" y="11"/>
                  </a:lnTo>
                  <a:lnTo>
                    <a:pt x="64" y="10"/>
                  </a:lnTo>
                  <a:lnTo>
                    <a:pt x="66" y="7"/>
                  </a:lnTo>
                  <a:lnTo>
                    <a:pt x="69" y="9"/>
                  </a:lnTo>
                  <a:lnTo>
                    <a:pt x="70" y="9"/>
                  </a:lnTo>
                  <a:lnTo>
                    <a:pt x="72" y="9"/>
                  </a:lnTo>
                  <a:lnTo>
                    <a:pt x="73" y="11"/>
                  </a:lnTo>
                  <a:lnTo>
                    <a:pt x="76" y="13"/>
                  </a:lnTo>
                  <a:lnTo>
                    <a:pt x="79" y="12"/>
                  </a:lnTo>
                  <a:lnTo>
                    <a:pt x="80" y="14"/>
                  </a:lnTo>
                  <a:lnTo>
                    <a:pt x="81" y="16"/>
                  </a:lnTo>
                  <a:lnTo>
                    <a:pt x="82" y="17"/>
                  </a:lnTo>
                  <a:lnTo>
                    <a:pt x="82" y="17"/>
                  </a:lnTo>
                  <a:lnTo>
                    <a:pt x="85" y="18"/>
                  </a:lnTo>
                  <a:lnTo>
                    <a:pt x="85" y="18"/>
                  </a:lnTo>
                  <a:lnTo>
                    <a:pt x="85" y="18"/>
                  </a:lnTo>
                  <a:lnTo>
                    <a:pt x="85" y="19"/>
                  </a:lnTo>
                  <a:lnTo>
                    <a:pt x="85" y="20"/>
                  </a:lnTo>
                  <a:lnTo>
                    <a:pt x="87" y="24"/>
                  </a:lnTo>
                  <a:lnTo>
                    <a:pt x="87" y="24"/>
                  </a:lnTo>
                  <a:lnTo>
                    <a:pt x="87" y="25"/>
                  </a:lnTo>
                  <a:lnTo>
                    <a:pt x="87" y="26"/>
                  </a:lnTo>
                  <a:lnTo>
                    <a:pt x="86" y="27"/>
                  </a:lnTo>
                  <a:lnTo>
                    <a:pt x="85" y="27"/>
                  </a:lnTo>
                  <a:lnTo>
                    <a:pt x="85" y="28"/>
                  </a:lnTo>
                  <a:lnTo>
                    <a:pt x="85" y="29"/>
                  </a:lnTo>
                  <a:lnTo>
                    <a:pt x="86" y="30"/>
                  </a:lnTo>
                  <a:lnTo>
                    <a:pt x="89" y="32"/>
                  </a:lnTo>
                  <a:lnTo>
                    <a:pt x="90" y="33"/>
                  </a:lnTo>
                  <a:lnTo>
                    <a:pt x="90" y="35"/>
                  </a:lnTo>
                  <a:lnTo>
                    <a:pt x="89" y="35"/>
                  </a:lnTo>
                  <a:lnTo>
                    <a:pt x="90" y="36"/>
                  </a:lnTo>
                  <a:lnTo>
                    <a:pt x="90" y="36"/>
                  </a:lnTo>
                  <a:lnTo>
                    <a:pt x="91" y="37"/>
                  </a:lnTo>
                  <a:lnTo>
                    <a:pt x="91" y="37"/>
                  </a:lnTo>
                  <a:lnTo>
                    <a:pt x="91" y="38"/>
                  </a:lnTo>
                  <a:lnTo>
                    <a:pt x="91" y="39"/>
                  </a:lnTo>
                  <a:lnTo>
                    <a:pt x="92" y="39"/>
                  </a:lnTo>
                  <a:lnTo>
                    <a:pt x="92" y="39"/>
                  </a:lnTo>
                  <a:lnTo>
                    <a:pt x="92" y="40"/>
                  </a:lnTo>
                  <a:lnTo>
                    <a:pt x="91" y="41"/>
                  </a:lnTo>
                  <a:lnTo>
                    <a:pt x="91" y="41"/>
                  </a:lnTo>
                  <a:lnTo>
                    <a:pt x="91" y="42"/>
                  </a:lnTo>
                  <a:lnTo>
                    <a:pt x="91" y="44"/>
                  </a:lnTo>
                  <a:lnTo>
                    <a:pt x="91" y="45"/>
                  </a:lnTo>
                  <a:lnTo>
                    <a:pt x="92" y="45"/>
                  </a:lnTo>
                  <a:lnTo>
                    <a:pt x="92" y="46"/>
                  </a:lnTo>
                  <a:lnTo>
                    <a:pt x="92" y="47"/>
                  </a:lnTo>
                  <a:lnTo>
                    <a:pt x="92" y="47"/>
                  </a:lnTo>
                  <a:lnTo>
                    <a:pt x="94" y="48"/>
                  </a:lnTo>
                  <a:lnTo>
                    <a:pt x="94" y="48"/>
                  </a:lnTo>
                  <a:lnTo>
                    <a:pt x="95" y="49"/>
                  </a:lnTo>
                  <a:lnTo>
                    <a:pt x="95" y="51"/>
                  </a:lnTo>
                  <a:lnTo>
                    <a:pt x="95" y="53"/>
                  </a:lnTo>
                  <a:lnTo>
                    <a:pt x="95" y="54"/>
                  </a:lnTo>
                  <a:lnTo>
                    <a:pt x="94" y="56"/>
                  </a:lnTo>
                  <a:lnTo>
                    <a:pt x="94" y="56"/>
                  </a:lnTo>
                  <a:lnTo>
                    <a:pt x="94" y="56"/>
                  </a:lnTo>
                  <a:lnTo>
                    <a:pt x="93" y="56"/>
                  </a:lnTo>
                  <a:lnTo>
                    <a:pt x="93" y="56"/>
                  </a:lnTo>
                  <a:lnTo>
                    <a:pt x="92" y="56"/>
                  </a:lnTo>
                  <a:lnTo>
                    <a:pt x="92" y="56"/>
                  </a:lnTo>
                  <a:lnTo>
                    <a:pt x="92" y="55"/>
                  </a:lnTo>
                  <a:lnTo>
                    <a:pt x="91" y="55"/>
                  </a:lnTo>
                  <a:lnTo>
                    <a:pt x="91" y="55"/>
                  </a:lnTo>
                  <a:lnTo>
                    <a:pt x="91" y="54"/>
                  </a:lnTo>
                  <a:lnTo>
                    <a:pt x="90" y="54"/>
                  </a:lnTo>
                  <a:lnTo>
                    <a:pt x="89" y="54"/>
                  </a:lnTo>
                  <a:lnTo>
                    <a:pt x="89" y="54"/>
                  </a:lnTo>
                  <a:lnTo>
                    <a:pt x="88" y="54"/>
                  </a:lnTo>
                  <a:lnTo>
                    <a:pt x="88" y="54"/>
                  </a:lnTo>
                  <a:lnTo>
                    <a:pt x="88" y="54"/>
                  </a:lnTo>
                  <a:lnTo>
                    <a:pt x="88" y="55"/>
                  </a:lnTo>
                  <a:lnTo>
                    <a:pt x="89" y="55"/>
                  </a:lnTo>
                  <a:lnTo>
                    <a:pt x="89" y="55"/>
                  </a:lnTo>
                  <a:lnTo>
                    <a:pt x="87" y="56"/>
                  </a:lnTo>
                  <a:lnTo>
                    <a:pt x="86" y="56"/>
                  </a:lnTo>
                  <a:lnTo>
                    <a:pt x="85" y="57"/>
                  </a:lnTo>
                  <a:lnTo>
                    <a:pt x="84" y="57"/>
                  </a:lnTo>
                  <a:lnTo>
                    <a:pt x="82" y="58"/>
                  </a:lnTo>
                  <a:lnTo>
                    <a:pt x="81" y="58"/>
                  </a:lnTo>
                  <a:lnTo>
                    <a:pt x="81" y="58"/>
                  </a:lnTo>
                  <a:lnTo>
                    <a:pt x="80" y="59"/>
                  </a:lnTo>
                  <a:lnTo>
                    <a:pt x="80" y="59"/>
                  </a:lnTo>
                  <a:lnTo>
                    <a:pt x="79" y="59"/>
                  </a:lnTo>
                  <a:lnTo>
                    <a:pt x="79" y="59"/>
                  </a:lnTo>
                  <a:lnTo>
                    <a:pt x="79" y="59"/>
                  </a:lnTo>
                  <a:lnTo>
                    <a:pt x="79" y="59"/>
                  </a:lnTo>
                  <a:lnTo>
                    <a:pt x="78" y="60"/>
                  </a:lnTo>
                  <a:lnTo>
                    <a:pt x="78" y="60"/>
                  </a:lnTo>
                  <a:lnTo>
                    <a:pt x="77" y="60"/>
                  </a:lnTo>
                  <a:lnTo>
                    <a:pt x="76" y="61"/>
                  </a:lnTo>
                  <a:lnTo>
                    <a:pt x="76" y="61"/>
                  </a:lnTo>
                  <a:lnTo>
                    <a:pt x="75" y="62"/>
                  </a:lnTo>
                  <a:lnTo>
                    <a:pt x="75" y="62"/>
                  </a:lnTo>
                  <a:lnTo>
                    <a:pt x="74" y="62"/>
                  </a:lnTo>
                  <a:lnTo>
                    <a:pt x="73" y="61"/>
                  </a:lnTo>
                  <a:lnTo>
                    <a:pt x="73" y="62"/>
                  </a:lnTo>
                  <a:lnTo>
                    <a:pt x="72" y="62"/>
                  </a:lnTo>
                  <a:lnTo>
                    <a:pt x="71" y="62"/>
                  </a:lnTo>
                  <a:lnTo>
                    <a:pt x="70" y="62"/>
                  </a:lnTo>
                  <a:lnTo>
                    <a:pt x="69" y="63"/>
                  </a:lnTo>
                  <a:lnTo>
                    <a:pt x="69" y="64"/>
                  </a:lnTo>
                  <a:lnTo>
                    <a:pt x="67" y="65"/>
                  </a:lnTo>
                  <a:lnTo>
                    <a:pt x="67" y="64"/>
                  </a:lnTo>
                  <a:lnTo>
                    <a:pt x="66" y="63"/>
                  </a:lnTo>
                  <a:lnTo>
                    <a:pt x="66" y="63"/>
                  </a:lnTo>
                  <a:lnTo>
                    <a:pt x="65" y="63"/>
                  </a:lnTo>
                  <a:lnTo>
                    <a:pt x="65" y="63"/>
                  </a:lnTo>
                  <a:lnTo>
                    <a:pt x="65" y="64"/>
                  </a:lnTo>
                  <a:lnTo>
                    <a:pt x="66" y="64"/>
                  </a:lnTo>
                  <a:lnTo>
                    <a:pt x="66" y="65"/>
                  </a:lnTo>
                  <a:lnTo>
                    <a:pt x="66" y="65"/>
                  </a:lnTo>
                  <a:lnTo>
                    <a:pt x="67" y="66"/>
                  </a:lnTo>
                  <a:lnTo>
                    <a:pt x="67" y="66"/>
                  </a:lnTo>
                  <a:lnTo>
                    <a:pt x="70" y="67"/>
                  </a:lnTo>
                  <a:lnTo>
                    <a:pt x="70" y="68"/>
                  </a:lnTo>
                  <a:lnTo>
                    <a:pt x="71" y="68"/>
                  </a:lnTo>
                  <a:lnTo>
                    <a:pt x="71" y="69"/>
                  </a:lnTo>
                  <a:lnTo>
                    <a:pt x="71" y="69"/>
                  </a:lnTo>
                  <a:lnTo>
                    <a:pt x="71" y="69"/>
                  </a:lnTo>
                  <a:lnTo>
                    <a:pt x="70" y="70"/>
                  </a:lnTo>
                  <a:lnTo>
                    <a:pt x="70" y="70"/>
                  </a:lnTo>
                  <a:lnTo>
                    <a:pt x="70" y="71"/>
                  </a:lnTo>
                  <a:lnTo>
                    <a:pt x="71" y="71"/>
                  </a:lnTo>
                  <a:lnTo>
                    <a:pt x="71" y="72"/>
                  </a:lnTo>
                  <a:lnTo>
                    <a:pt x="72" y="73"/>
                  </a:lnTo>
                  <a:lnTo>
                    <a:pt x="73" y="74"/>
                  </a:lnTo>
                  <a:lnTo>
                    <a:pt x="73" y="75"/>
                  </a:lnTo>
                  <a:lnTo>
                    <a:pt x="74" y="75"/>
                  </a:lnTo>
                  <a:lnTo>
                    <a:pt x="75" y="76"/>
                  </a:lnTo>
                  <a:lnTo>
                    <a:pt x="76" y="76"/>
                  </a:lnTo>
                  <a:lnTo>
                    <a:pt x="77" y="77"/>
                  </a:lnTo>
                  <a:lnTo>
                    <a:pt x="78" y="79"/>
                  </a:lnTo>
                  <a:lnTo>
                    <a:pt x="79" y="80"/>
                  </a:lnTo>
                  <a:lnTo>
                    <a:pt x="80" y="80"/>
                  </a:lnTo>
                  <a:lnTo>
                    <a:pt x="80" y="80"/>
                  </a:lnTo>
                  <a:lnTo>
                    <a:pt x="81" y="81"/>
                  </a:lnTo>
                  <a:lnTo>
                    <a:pt x="81" y="81"/>
                  </a:lnTo>
                  <a:lnTo>
                    <a:pt x="81" y="82"/>
                  </a:lnTo>
                  <a:lnTo>
                    <a:pt x="83" y="82"/>
                  </a:lnTo>
                  <a:lnTo>
                    <a:pt x="84" y="83"/>
                  </a:lnTo>
                  <a:lnTo>
                    <a:pt x="85" y="84"/>
                  </a:lnTo>
                  <a:lnTo>
                    <a:pt x="86" y="84"/>
                  </a:lnTo>
                  <a:lnTo>
                    <a:pt x="85" y="84"/>
                  </a:lnTo>
                  <a:lnTo>
                    <a:pt x="85" y="85"/>
                  </a:lnTo>
                  <a:lnTo>
                    <a:pt x="86" y="86"/>
                  </a:lnTo>
                  <a:lnTo>
                    <a:pt x="85" y="87"/>
                  </a:lnTo>
                  <a:lnTo>
                    <a:pt x="85" y="87"/>
                  </a:lnTo>
                  <a:lnTo>
                    <a:pt x="85" y="87"/>
                  </a:lnTo>
                  <a:lnTo>
                    <a:pt x="84" y="87"/>
                  </a:lnTo>
                  <a:lnTo>
                    <a:pt x="82" y="87"/>
                  </a:lnTo>
                  <a:lnTo>
                    <a:pt x="82" y="87"/>
                  </a:lnTo>
                  <a:lnTo>
                    <a:pt x="82" y="87"/>
                  </a:lnTo>
                  <a:lnTo>
                    <a:pt x="82" y="89"/>
                  </a:lnTo>
                  <a:lnTo>
                    <a:pt x="81" y="90"/>
                  </a:lnTo>
                  <a:lnTo>
                    <a:pt x="81" y="90"/>
                  </a:lnTo>
                  <a:lnTo>
                    <a:pt x="80" y="90"/>
                  </a:lnTo>
                  <a:lnTo>
                    <a:pt x="79" y="90"/>
                  </a:lnTo>
                  <a:lnTo>
                    <a:pt x="78" y="91"/>
                  </a:lnTo>
                  <a:lnTo>
                    <a:pt x="77" y="92"/>
                  </a:lnTo>
                  <a:lnTo>
                    <a:pt x="76" y="92"/>
                  </a:lnTo>
                  <a:lnTo>
                    <a:pt x="75" y="93"/>
                  </a:lnTo>
                  <a:lnTo>
                    <a:pt x="75" y="93"/>
                  </a:lnTo>
                  <a:lnTo>
                    <a:pt x="76" y="94"/>
                  </a:lnTo>
                  <a:lnTo>
                    <a:pt x="77" y="96"/>
                  </a:lnTo>
                  <a:lnTo>
                    <a:pt x="77" y="97"/>
                  </a:lnTo>
                  <a:lnTo>
                    <a:pt x="77" y="98"/>
                  </a:lnTo>
                  <a:lnTo>
                    <a:pt x="77" y="98"/>
                  </a:lnTo>
                  <a:lnTo>
                    <a:pt x="77" y="98"/>
                  </a:lnTo>
                  <a:lnTo>
                    <a:pt x="78" y="98"/>
                  </a:lnTo>
                  <a:lnTo>
                    <a:pt x="78" y="98"/>
                  </a:lnTo>
                  <a:lnTo>
                    <a:pt x="79" y="99"/>
                  </a:lnTo>
                  <a:lnTo>
                    <a:pt x="79" y="100"/>
                  </a:lnTo>
                  <a:lnTo>
                    <a:pt x="79" y="101"/>
                  </a:lnTo>
                  <a:lnTo>
                    <a:pt x="78" y="101"/>
                  </a:lnTo>
                  <a:lnTo>
                    <a:pt x="78" y="101"/>
                  </a:lnTo>
                  <a:lnTo>
                    <a:pt x="77" y="101"/>
                  </a:lnTo>
                  <a:lnTo>
                    <a:pt x="76" y="100"/>
                  </a:lnTo>
                  <a:lnTo>
                    <a:pt x="76" y="100"/>
                  </a:lnTo>
                  <a:lnTo>
                    <a:pt x="76" y="100"/>
                  </a:lnTo>
                  <a:lnTo>
                    <a:pt x="76" y="99"/>
                  </a:lnTo>
                  <a:lnTo>
                    <a:pt x="76" y="99"/>
                  </a:lnTo>
                  <a:lnTo>
                    <a:pt x="75" y="99"/>
                  </a:lnTo>
                  <a:lnTo>
                    <a:pt x="74" y="99"/>
                  </a:lnTo>
                  <a:lnTo>
                    <a:pt x="73" y="99"/>
                  </a:lnTo>
                  <a:lnTo>
                    <a:pt x="73" y="99"/>
                  </a:lnTo>
                  <a:lnTo>
                    <a:pt x="72" y="99"/>
                  </a:lnTo>
                  <a:lnTo>
                    <a:pt x="71" y="98"/>
                  </a:lnTo>
                  <a:lnTo>
                    <a:pt x="70" y="98"/>
                  </a:lnTo>
                  <a:lnTo>
                    <a:pt x="70" y="98"/>
                  </a:lnTo>
                  <a:lnTo>
                    <a:pt x="70" y="98"/>
                  </a:lnTo>
                  <a:lnTo>
                    <a:pt x="70" y="99"/>
                  </a:lnTo>
                  <a:lnTo>
                    <a:pt x="70" y="99"/>
                  </a:lnTo>
                  <a:lnTo>
                    <a:pt x="64" y="100"/>
                  </a:lnTo>
                  <a:lnTo>
                    <a:pt x="62" y="100"/>
                  </a:lnTo>
                  <a:lnTo>
                    <a:pt x="61" y="101"/>
                  </a:lnTo>
                  <a:lnTo>
                    <a:pt x="60" y="101"/>
                  </a:lnTo>
                  <a:lnTo>
                    <a:pt x="60" y="101"/>
                  </a:lnTo>
                  <a:lnTo>
                    <a:pt x="59" y="102"/>
                  </a:lnTo>
                  <a:lnTo>
                    <a:pt x="58" y="102"/>
                  </a:lnTo>
                  <a:lnTo>
                    <a:pt x="58" y="102"/>
                  </a:lnTo>
                  <a:lnTo>
                    <a:pt x="58" y="102"/>
                  </a:lnTo>
                  <a:lnTo>
                    <a:pt x="57" y="102"/>
                  </a:lnTo>
                  <a:lnTo>
                    <a:pt x="56" y="102"/>
                  </a:lnTo>
                  <a:lnTo>
                    <a:pt x="56" y="102"/>
                  </a:lnTo>
                  <a:lnTo>
                    <a:pt x="55" y="101"/>
                  </a:lnTo>
                  <a:lnTo>
                    <a:pt x="55" y="101"/>
                  </a:lnTo>
                  <a:lnTo>
                    <a:pt x="55" y="101"/>
                  </a:lnTo>
                  <a:lnTo>
                    <a:pt x="53" y="101"/>
                  </a:lnTo>
                  <a:lnTo>
                    <a:pt x="53" y="100"/>
                  </a:lnTo>
                  <a:lnTo>
                    <a:pt x="51" y="100"/>
                  </a:lnTo>
                  <a:lnTo>
                    <a:pt x="50" y="100"/>
                  </a:lnTo>
                  <a:lnTo>
                    <a:pt x="50" y="100"/>
                  </a:lnTo>
                  <a:lnTo>
                    <a:pt x="50" y="102"/>
                  </a:lnTo>
                  <a:lnTo>
                    <a:pt x="50" y="103"/>
                  </a:lnTo>
                  <a:lnTo>
                    <a:pt x="49" y="103"/>
                  </a:lnTo>
                  <a:lnTo>
                    <a:pt x="48" y="104"/>
                  </a:lnTo>
                  <a:lnTo>
                    <a:pt x="48" y="104"/>
                  </a:lnTo>
                  <a:lnTo>
                    <a:pt x="48" y="103"/>
                  </a:lnTo>
                  <a:lnTo>
                    <a:pt x="48" y="103"/>
                  </a:lnTo>
                  <a:lnTo>
                    <a:pt x="47" y="103"/>
                  </a:lnTo>
                  <a:lnTo>
                    <a:pt x="47" y="102"/>
                  </a:lnTo>
                  <a:lnTo>
                    <a:pt x="46" y="102"/>
                  </a:lnTo>
                  <a:lnTo>
                    <a:pt x="47" y="102"/>
                  </a:lnTo>
                  <a:lnTo>
                    <a:pt x="46" y="102"/>
                  </a:lnTo>
                  <a:lnTo>
                    <a:pt x="46" y="101"/>
                  </a:lnTo>
                  <a:lnTo>
                    <a:pt x="45" y="101"/>
                  </a:lnTo>
                  <a:lnTo>
                    <a:pt x="44" y="100"/>
                  </a:lnTo>
                  <a:lnTo>
                    <a:pt x="43" y="100"/>
                  </a:lnTo>
                  <a:lnTo>
                    <a:pt x="43" y="100"/>
                  </a:lnTo>
                  <a:lnTo>
                    <a:pt x="42" y="101"/>
                  </a:lnTo>
                  <a:lnTo>
                    <a:pt x="41" y="100"/>
                  </a:lnTo>
                  <a:lnTo>
                    <a:pt x="41" y="101"/>
                  </a:lnTo>
                  <a:lnTo>
                    <a:pt x="39" y="100"/>
                  </a:lnTo>
                  <a:lnTo>
                    <a:pt x="37" y="99"/>
                  </a:lnTo>
                  <a:lnTo>
                    <a:pt x="36" y="99"/>
                  </a:lnTo>
                  <a:lnTo>
                    <a:pt x="34" y="99"/>
                  </a:lnTo>
                  <a:lnTo>
                    <a:pt x="34" y="99"/>
                  </a:lnTo>
                  <a:lnTo>
                    <a:pt x="32" y="98"/>
                  </a:lnTo>
                  <a:lnTo>
                    <a:pt x="32" y="98"/>
                  </a:lnTo>
                  <a:lnTo>
                    <a:pt x="32" y="98"/>
                  </a:lnTo>
                  <a:lnTo>
                    <a:pt x="31" y="98"/>
                  </a:lnTo>
                  <a:lnTo>
                    <a:pt x="31" y="98"/>
                  </a:lnTo>
                  <a:lnTo>
                    <a:pt x="30" y="97"/>
                  </a:lnTo>
                  <a:lnTo>
                    <a:pt x="29" y="97"/>
                  </a:lnTo>
                  <a:lnTo>
                    <a:pt x="29" y="97"/>
                  </a:lnTo>
                  <a:lnTo>
                    <a:pt x="28" y="98"/>
                  </a:lnTo>
                  <a:lnTo>
                    <a:pt x="28" y="98"/>
                  </a:lnTo>
                  <a:lnTo>
                    <a:pt x="28" y="99"/>
                  </a:lnTo>
                  <a:lnTo>
                    <a:pt x="28" y="99"/>
                  </a:lnTo>
                  <a:lnTo>
                    <a:pt x="29" y="99"/>
                  </a:lnTo>
                  <a:lnTo>
                    <a:pt x="30" y="99"/>
                  </a:lnTo>
                  <a:lnTo>
                    <a:pt x="30" y="99"/>
                  </a:lnTo>
                  <a:lnTo>
                    <a:pt x="29" y="99"/>
                  </a:lnTo>
                  <a:lnTo>
                    <a:pt x="29" y="99"/>
                  </a:lnTo>
                  <a:lnTo>
                    <a:pt x="28" y="100"/>
                  </a:lnTo>
                  <a:lnTo>
                    <a:pt x="28" y="100"/>
                  </a:lnTo>
                  <a:lnTo>
                    <a:pt x="28" y="100"/>
                  </a:lnTo>
                  <a:lnTo>
                    <a:pt x="27" y="99"/>
                  </a:lnTo>
                  <a:lnTo>
                    <a:pt x="26" y="99"/>
                  </a:lnTo>
                  <a:lnTo>
                    <a:pt x="25" y="100"/>
                  </a:lnTo>
                  <a:lnTo>
                    <a:pt x="23" y="100"/>
                  </a:lnTo>
                  <a:lnTo>
                    <a:pt x="20" y="100"/>
                  </a:lnTo>
                  <a:lnTo>
                    <a:pt x="20" y="100"/>
                  </a:lnTo>
                  <a:lnTo>
                    <a:pt x="19" y="99"/>
                  </a:lnTo>
                  <a:lnTo>
                    <a:pt x="19" y="99"/>
                  </a:lnTo>
                  <a:lnTo>
                    <a:pt x="19" y="97"/>
                  </a:lnTo>
                  <a:lnTo>
                    <a:pt x="19" y="96"/>
                  </a:lnTo>
                  <a:lnTo>
                    <a:pt x="19" y="94"/>
                  </a:lnTo>
                  <a:lnTo>
                    <a:pt x="19" y="93"/>
                  </a:lnTo>
                  <a:lnTo>
                    <a:pt x="19" y="92"/>
                  </a:lnTo>
                  <a:lnTo>
                    <a:pt x="20" y="91"/>
                  </a:lnTo>
                  <a:lnTo>
                    <a:pt x="21" y="89"/>
                  </a:lnTo>
                  <a:lnTo>
                    <a:pt x="21" y="87"/>
                  </a:lnTo>
                  <a:lnTo>
                    <a:pt x="21" y="86"/>
                  </a:lnTo>
                  <a:lnTo>
                    <a:pt x="22" y="85"/>
                  </a:lnTo>
                  <a:lnTo>
                    <a:pt x="24" y="83"/>
                  </a:lnTo>
                  <a:lnTo>
                    <a:pt x="24" y="83"/>
                  </a:lnTo>
                  <a:lnTo>
                    <a:pt x="24" y="81"/>
                  </a:lnTo>
                  <a:lnTo>
                    <a:pt x="24" y="81"/>
                  </a:lnTo>
                  <a:lnTo>
                    <a:pt x="23" y="81"/>
                  </a:lnTo>
                  <a:lnTo>
                    <a:pt x="21" y="81"/>
                  </a:lnTo>
                  <a:lnTo>
                    <a:pt x="19" y="80"/>
                  </a:lnTo>
                  <a:lnTo>
                    <a:pt x="18" y="80"/>
                  </a:lnTo>
                  <a:lnTo>
                    <a:pt x="17" y="79"/>
                  </a:lnTo>
                  <a:lnTo>
                    <a:pt x="17" y="79"/>
                  </a:lnTo>
                  <a:lnTo>
                    <a:pt x="16" y="79"/>
                  </a:lnTo>
                  <a:lnTo>
                    <a:pt x="14" y="80"/>
                  </a:lnTo>
                  <a:lnTo>
                    <a:pt x="14" y="79"/>
                  </a:lnTo>
                  <a:lnTo>
                    <a:pt x="13" y="79"/>
                  </a:lnTo>
                  <a:lnTo>
                    <a:pt x="13" y="80"/>
                  </a:lnTo>
                  <a:lnTo>
                    <a:pt x="13" y="79"/>
                  </a:lnTo>
                  <a:lnTo>
                    <a:pt x="12" y="79"/>
                  </a:lnTo>
                  <a:lnTo>
                    <a:pt x="12" y="79"/>
                  </a:lnTo>
                  <a:lnTo>
                    <a:pt x="11" y="77"/>
                  </a:lnTo>
                  <a:lnTo>
                    <a:pt x="11" y="79"/>
                  </a:lnTo>
                  <a:lnTo>
                    <a:pt x="10" y="79"/>
                  </a:lnTo>
                  <a:lnTo>
                    <a:pt x="10" y="79"/>
                  </a:lnTo>
                  <a:lnTo>
                    <a:pt x="10" y="79"/>
                  </a:lnTo>
                  <a:lnTo>
                    <a:pt x="8" y="76"/>
                  </a:lnTo>
                  <a:lnTo>
                    <a:pt x="8" y="76"/>
                  </a:lnTo>
                  <a:lnTo>
                    <a:pt x="8" y="76"/>
                  </a:lnTo>
                  <a:lnTo>
                    <a:pt x="7" y="75"/>
                  </a:lnTo>
                  <a:lnTo>
                    <a:pt x="7" y="74"/>
                  </a:lnTo>
                  <a:lnTo>
                    <a:pt x="6" y="74"/>
                  </a:lnTo>
                  <a:lnTo>
                    <a:pt x="5" y="74"/>
                  </a:lnTo>
                  <a:lnTo>
                    <a:pt x="5" y="73"/>
                  </a:lnTo>
                  <a:lnTo>
                    <a:pt x="6" y="72"/>
                  </a:lnTo>
                  <a:lnTo>
                    <a:pt x="6" y="72"/>
                  </a:lnTo>
                  <a:lnTo>
                    <a:pt x="6" y="71"/>
                  </a:lnTo>
                  <a:lnTo>
                    <a:pt x="7" y="71"/>
                  </a:lnTo>
                  <a:lnTo>
                    <a:pt x="7" y="70"/>
                  </a:lnTo>
                  <a:lnTo>
                    <a:pt x="7" y="70"/>
                  </a:lnTo>
                  <a:lnTo>
                    <a:pt x="6" y="70"/>
                  </a:lnTo>
                  <a:lnTo>
                    <a:pt x="5" y="69"/>
                  </a:lnTo>
                  <a:lnTo>
                    <a:pt x="4" y="69"/>
                  </a:lnTo>
                  <a:lnTo>
                    <a:pt x="4" y="68"/>
                  </a:lnTo>
                  <a:lnTo>
                    <a:pt x="3" y="67"/>
                  </a:lnTo>
                  <a:lnTo>
                    <a:pt x="3" y="67"/>
                  </a:lnTo>
                  <a:lnTo>
                    <a:pt x="3" y="66"/>
                  </a:lnTo>
                  <a:lnTo>
                    <a:pt x="3" y="65"/>
                  </a:lnTo>
                  <a:lnTo>
                    <a:pt x="3" y="65"/>
                  </a:lnTo>
                  <a:lnTo>
                    <a:pt x="3" y="64"/>
                  </a:lnTo>
                  <a:lnTo>
                    <a:pt x="5" y="63"/>
                  </a:lnTo>
                  <a:lnTo>
                    <a:pt x="5" y="62"/>
                  </a:lnTo>
                  <a:lnTo>
                    <a:pt x="5" y="61"/>
                  </a:lnTo>
                  <a:lnTo>
                    <a:pt x="4" y="61"/>
                  </a:lnTo>
                  <a:lnTo>
                    <a:pt x="3" y="61"/>
                  </a:lnTo>
                  <a:lnTo>
                    <a:pt x="3" y="60"/>
                  </a:lnTo>
                  <a:lnTo>
                    <a:pt x="3" y="60"/>
                  </a:lnTo>
                  <a:lnTo>
                    <a:pt x="4" y="59"/>
                  </a:lnTo>
                  <a:lnTo>
                    <a:pt x="3" y="59"/>
                  </a:lnTo>
                  <a:lnTo>
                    <a:pt x="2" y="58"/>
                  </a:lnTo>
                  <a:lnTo>
                    <a:pt x="1" y="57"/>
                  </a:lnTo>
                  <a:lnTo>
                    <a:pt x="1" y="57"/>
                  </a:lnTo>
                  <a:lnTo>
                    <a:pt x="2" y="55"/>
                  </a:lnTo>
                  <a:lnTo>
                    <a:pt x="1" y="55"/>
                  </a:lnTo>
                  <a:lnTo>
                    <a:pt x="1" y="54"/>
                  </a:lnTo>
                  <a:lnTo>
                    <a:pt x="0" y="54"/>
                  </a:lnTo>
                  <a:lnTo>
                    <a:pt x="0" y="54"/>
                  </a:lnTo>
                  <a:lnTo>
                    <a:pt x="0" y="54"/>
                  </a:lnTo>
                  <a:lnTo>
                    <a:pt x="0" y="53"/>
                  </a:lnTo>
                  <a:lnTo>
                    <a:pt x="1" y="53"/>
                  </a:lnTo>
                  <a:lnTo>
                    <a:pt x="1" y="53"/>
                  </a:lnTo>
                  <a:lnTo>
                    <a:pt x="2" y="52"/>
                  </a:lnTo>
                  <a:lnTo>
                    <a:pt x="2" y="52"/>
                  </a:lnTo>
                  <a:lnTo>
                    <a:pt x="2" y="52"/>
                  </a:lnTo>
                  <a:lnTo>
                    <a:pt x="2" y="52"/>
                  </a:lnTo>
                  <a:lnTo>
                    <a:pt x="2" y="51"/>
                  </a:lnTo>
                  <a:lnTo>
                    <a:pt x="2" y="51"/>
                  </a:lnTo>
                  <a:lnTo>
                    <a:pt x="3" y="49"/>
                  </a:lnTo>
                  <a:lnTo>
                    <a:pt x="3" y="49"/>
                  </a:lnTo>
                  <a:lnTo>
                    <a:pt x="3" y="48"/>
                  </a:lnTo>
                  <a:lnTo>
                    <a:pt x="3" y="48"/>
                  </a:lnTo>
                  <a:lnTo>
                    <a:pt x="2" y="47"/>
                  </a:lnTo>
                  <a:lnTo>
                    <a:pt x="2" y="46"/>
                  </a:lnTo>
                  <a:lnTo>
                    <a:pt x="2" y="46"/>
                  </a:lnTo>
                  <a:lnTo>
                    <a:pt x="1" y="46"/>
                  </a:lnTo>
                  <a:lnTo>
                    <a:pt x="0" y="44"/>
                  </a:lnTo>
                  <a:lnTo>
                    <a:pt x="0" y="44"/>
                  </a:lnTo>
                  <a:lnTo>
                    <a:pt x="1" y="42"/>
                  </a:lnTo>
                  <a:lnTo>
                    <a:pt x="2" y="42"/>
                  </a:lnTo>
                  <a:lnTo>
                    <a:pt x="2" y="42"/>
                  </a:lnTo>
                  <a:lnTo>
                    <a:pt x="2" y="42"/>
                  </a:lnTo>
                  <a:lnTo>
                    <a:pt x="4" y="42"/>
                  </a:lnTo>
                  <a:lnTo>
                    <a:pt x="4" y="42"/>
                  </a:lnTo>
                  <a:lnTo>
                    <a:pt x="5" y="42"/>
                  </a:lnTo>
                  <a:lnTo>
                    <a:pt x="5" y="42"/>
                  </a:lnTo>
                  <a:lnTo>
                    <a:pt x="6" y="42"/>
                  </a:lnTo>
                  <a:lnTo>
                    <a:pt x="8" y="41"/>
                  </a:lnTo>
                  <a:lnTo>
                    <a:pt x="9" y="41"/>
                  </a:lnTo>
                  <a:lnTo>
                    <a:pt x="9" y="41"/>
                  </a:lnTo>
                  <a:lnTo>
                    <a:pt x="9" y="40"/>
                  </a:lnTo>
                  <a:lnTo>
                    <a:pt x="8" y="40"/>
                  </a:lnTo>
                  <a:lnTo>
                    <a:pt x="8" y="39"/>
                  </a:lnTo>
                  <a:lnTo>
                    <a:pt x="8" y="39"/>
                  </a:lnTo>
                  <a:lnTo>
                    <a:pt x="8" y="39"/>
                  </a:lnTo>
                  <a:lnTo>
                    <a:pt x="9" y="39"/>
                  </a:lnTo>
                  <a:lnTo>
                    <a:pt x="9" y="38"/>
                  </a:lnTo>
                  <a:lnTo>
                    <a:pt x="11" y="37"/>
                  </a:lnTo>
                  <a:lnTo>
                    <a:pt x="11" y="37"/>
                  </a:lnTo>
                  <a:lnTo>
                    <a:pt x="11" y="36"/>
                  </a:lnTo>
                  <a:lnTo>
                    <a:pt x="11" y="35"/>
                  </a:lnTo>
                  <a:lnTo>
                    <a:pt x="11" y="35"/>
                  </a:lnTo>
                  <a:lnTo>
                    <a:pt x="10" y="34"/>
                  </a:lnTo>
                  <a:lnTo>
                    <a:pt x="10" y="34"/>
                  </a:lnTo>
                  <a:lnTo>
                    <a:pt x="9" y="34"/>
                  </a:lnTo>
                  <a:lnTo>
                    <a:pt x="8" y="34"/>
                  </a:lnTo>
                  <a:lnTo>
                    <a:pt x="8" y="34"/>
                  </a:lnTo>
                  <a:lnTo>
                    <a:pt x="7" y="33"/>
                  </a:lnTo>
                  <a:lnTo>
                    <a:pt x="8" y="33"/>
                  </a:lnTo>
                  <a:lnTo>
                    <a:pt x="8" y="33"/>
                  </a:lnTo>
                  <a:lnTo>
                    <a:pt x="8" y="32"/>
                  </a:lnTo>
                  <a:lnTo>
                    <a:pt x="8" y="32"/>
                  </a:lnTo>
                  <a:lnTo>
                    <a:pt x="8" y="32"/>
                  </a:lnTo>
                  <a:lnTo>
                    <a:pt x="11" y="32"/>
                  </a:lnTo>
                  <a:lnTo>
                    <a:pt x="11" y="32"/>
                  </a:lnTo>
                  <a:lnTo>
                    <a:pt x="11" y="30"/>
                  </a:lnTo>
                  <a:lnTo>
                    <a:pt x="12" y="29"/>
                  </a:lnTo>
                  <a:lnTo>
                    <a:pt x="12" y="28"/>
                  </a:lnTo>
                  <a:lnTo>
                    <a:pt x="12" y="27"/>
                  </a:lnTo>
                  <a:lnTo>
                    <a:pt x="12" y="25"/>
                  </a:lnTo>
                  <a:lnTo>
                    <a:pt x="12" y="24"/>
                  </a:lnTo>
                  <a:lnTo>
                    <a:pt x="12" y="23"/>
                  </a:lnTo>
                  <a:lnTo>
                    <a:pt x="11" y="22"/>
                  </a:lnTo>
                  <a:lnTo>
                    <a:pt x="11" y="21"/>
                  </a:lnTo>
                  <a:lnTo>
                    <a:pt x="11" y="20"/>
                  </a:lnTo>
                  <a:lnTo>
                    <a:pt x="12" y="19"/>
                  </a:lnTo>
                  <a:lnTo>
                    <a:pt x="13" y="18"/>
                  </a:lnTo>
                  <a:lnTo>
                    <a:pt x="16" y="18"/>
                  </a:lnTo>
                  <a:lnTo>
                    <a:pt x="20" y="18"/>
                  </a:lnTo>
                  <a:lnTo>
                    <a:pt x="22" y="20"/>
                  </a:lnTo>
                  <a:lnTo>
                    <a:pt x="21" y="21"/>
                  </a:lnTo>
                  <a:lnTo>
                    <a:pt x="22" y="22"/>
                  </a:lnTo>
                  <a:lnTo>
                    <a:pt x="23" y="21"/>
                  </a:lnTo>
                  <a:lnTo>
                    <a:pt x="23" y="21"/>
                  </a:lnTo>
                  <a:lnTo>
                    <a:pt x="23" y="20"/>
                  </a:lnTo>
                  <a:lnTo>
                    <a:pt x="23" y="19"/>
                  </a:lnTo>
                  <a:lnTo>
                    <a:pt x="25" y="20"/>
                  </a:lnTo>
                  <a:lnTo>
                    <a:pt x="25" y="21"/>
                  </a:lnTo>
                  <a:lnTo>
                    <a:pt x="25" y="22"/>
                  </a:lnTo>
                  <a:lnTo>
                    <a:pt x="25" y="20"/>
                  </a:lnTo>
                  <a:lnTo>
                    <a:pt x="25" y="19"/>
                  </a:lnTo>
                  <a:lnTo>
                    <a:pt x="25" y="17"/>
                  </a:lnTo>
                  <a:lnTo>
                    <a:pt x="26" y="16"/>
                  </a:lnTo>
                  <a:lnTo>
                    <a:pt x="26" y="16"/>
                  </a:lnTo>
                  <a:lnTo>
                    <a:pt x="29" y="16"/>
                  </a:lnTo>
                  <a:lnTo>
                    <a:pt x="32" y="16"/>
                  </a:lnTo>
                  <a:lnTo>
                    <a:pt x="34" y="17"/>
                  </a:lnTo>
                  <a:lnTo>
                    <a:pt x="37" y="19"/>
                  </a:lnTo>
                  <a:lnTo>
                    <a:pt x="38" y="20"/>
                  </a:lnTo>
                  <a:lnTo>
                    <a:pt x="39" y="20"/>
                  </a:lnTo>
                  <a:lnTo>
                    <a:pt x="37" y="19"/>
                  </a:lnTo>
                  <a:lnTo>
                    <a:pt x="34" y="16"/>
                  </a:lnTo>
                  <a:lnTo>
                    <a:pt x="32" y="16"/>
                  </a:lnTo>
                  <a:lnTo>
                    <a:pt x="31" y="16"/>
                  </a:lnTo>
                  <a:lnTo>
                    <a:pt x="30" y="15"/>
                  </a:lnTo>
                  <a:lnTo>
                    <a:pt x="29" y="15"/>
                  </a:lnTo>
                  <a:lnTo>
                    <a:pt x="29" y="14"/>
                  </a:lnTo>
                  <a:lnTo>
                    <a:pt x="29" y="11"/>
                  </a:lnTo>
                  <a:lnTo>
                    <a:pt x="28" y="10"/>
                  </a:lnTo>
                  <a:lnTo>
                    <a:pt x="27" y="10"/>
                  </a:lnTo>
                  <a:lnTo>
                    <a:pt x="27" y="11"/>
                  </a:lnTo>
                  <a:lnTo>
                    <a:pt x="26" y="11"/>
                  </a:lnTo>
                  <a:lnTo>
                    <a:pt x="26" y="10"/>
                  </a:lnTo>
                  <a:lnTo>
                    <a:pt x="26" y="9"/>
                  </a:lnTo>
                  <a:lnTo>
                    <a:pt x="28" y="9"/>
                  </a:lnTo>
                  <a:lnTo>
                    <a:pt x="29" y="7"/>
                  </a:lnTo>
                  <a:lnTo>
                    <a:pt x="29" y="6"/>
                  </a:lnTo>
                  <a:lnTo>
                    <a:pt x="28" y="6"/>
                  </a:lnTo>
                  <a:lnTo>
                    <a:pt x="27" y="4"/>
                  </a:lnTo>
                  <a:lnTo>
                    <a:pt x="26" y="3"/>
                  </a:lnTo>
                  <a:lnTo>
                    <a:pt x="26" y="2"/>
                  </a:lnTo>
                  <a:lnTo>
                    <a:pt x="28" y="2"/>
                  </a:lnTo>
                  <a:lnTo>
                    <a:pt x="28" y="2"/>
                  </a:lnTo>
                  <a:lnTo>
                    <a:pt x="31" y="3"/>
                  </a:lnTo>
                  <a:lnTo>
                    <a:pt x="32" y="3"/>
                  </a:lnTo>
                  <a:close/>
                  <a:moveTo>
                    <a:pt x="22" y="3"/>
                  </a:moveTo>
                  <a:lnTo>
                    <a:pt x="22" y="4"/>
                  </a:lnTo>
                  <a:lnTo>
                    <a:pt x="22" y="2"/>
                  </a:lnTo>
                  <a:lnTo>
                    <a:pt x="23" y="0"/>
                  </a:lnTo>
                  <a:lnTo>
                    <a:pt x="24" y="0"/>
                  </a:lnTo>
                  <a:lnTo>
                    <a:pt x="23" y="0"/>
                  </a:lnTo>
                  <a:lnTo>
                    <a:pt x="23" y="1"/>
                  </a:lnTo>
                  <a:lnTo>
                    <a:pt x="23" y="1"/>
                  </a:lnTo>
                  <a:lnTo>
                    <a:pt x="23" y="2"/>
                  </a:lnTo>
                  <a:lnTo>
                    <a:pt x="25" y="2"/>
                  </a:lnTo>
                  <a:lnTo>
                    <a:pt x="25" y="2"/>
                  </a:lnTo>
                  <a:lnTo>
                    <a:pt x="23" y="2"/>
                  </a:lnTo>
                  <a:lnTo>
                    <a:pt x="2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4" name="Freeform 1421"/>
            <p:cNvSpPr>
              <a:spLocks/>
            </p:cNvSpPr>
            <p:nvPr/>
          </p:nvSpPr>
          <p:spPr bwMode="auto">
            <a:xfrm>
              <a:off x="5178425" y="760413"/>
              <a:ext cx="130175" cy="53975"/>
            </a:xfrm>
            <a:custGeom>
              <a:avLst/>
              <a:gdLst>
                <a:gd name="T0" fmla="*/ 77 w 82"/>
                <a:gd name="T1" fmla="*/ 24 h 34"/>
                <a:gd name="T2" fmla="*/ 75 w 82"/>
                <a:gd name="T3" fmla="*/ 24 h 34"/>
                <a:gd name="T4" fmla="*/ 75 w 82"/>
                <a:gd name="T5" fmla="*/ 26 h 34"/>
                <a:gd name="T6" fmla="*/ 77 w 82"/>
                <a:gd name="T7" fmla="*/ 27 h 34"/>
                <a:gd name="T8" fmla="*/ 81 w 82"/>
                <a:gd name="T9" fmla="*/ 31 h 34"/>
                <a:gd name="T10" fmla="*/ 81 w 82"/>
                <a:gd name="T11" fmla="*/ 33 h 34"/>
                <a:gd name="T12" fmla="*/ 79 w 82"/>
                <a:gd name="T13" fmla="*/ 34 h 34"/>
                <a:gd name="T14" fmla="*/ 76 w 82"/>
                <a:gd name="T15" fmla="*/ 33 h 34"/>
                <a:gd name="T16" fmla="*/ 73 w 82"/>
                <a:gd name="T17" fmla="*/ 33 h 34"/>
                <a:gd name="T18" fmla="*/ 70 w 82"/>
                <a:gd name="T19" fmla="*/ 31 h 34"/>
                <a:gd name="T20" fmla="*/ 65 w 82"/>
                <a:gd name="T21" fmla="*/ 29 h 34"/>
                <a:gd name="T22" fmla="*/ 62 w 82"/>
                <a:gd name="T23" fmla="*/ 31 h 34"/>
                <a:gd name="T24" fmla="*/ 61 w 82"/>
                <a:gd name="T25" fmla="*/ 32 h 34"/>
                <a:gd name="T26" fmla="*/ 57 w 82"/>
                <a:gd name="T27" fmla="*/ 33 h 34"/>
                <a:gd name="T28" fmla="*/ 52 w 82"/>
                <a:gd name="T29" fmla="*/ 33 h 34"/>
                <a:gd name="T30" fmla="*/ 48 w 82"/>
                <a:gd name="T31" fmla="*/ 34 h 34"/>
                <a:gd name="T32" fmla="*/ 46 w 82"/>
                <a:gd name="T33" fmla="*/ 33 h 34"/>
                <a:gd name="T34" fmla="*/ 45 w 82"/>
                <a:gd name="T35" fmla="*/ 33 h 34"/>
                <a:gd name="T36" fmla="*/ 42 w 82"/>
                <a:gd name="T37" fmla="*/ 32 h 34"/>
                <a:gd name="T38" fmla="*/ 42 w 82"/>
                <a:gd name="T39" fmla="*/ 31 h 34"/>
                <a:gd name="T40" fmla="*/ 37 w 82"/>
                <a:gd name="T41" fmla="*/ 29 h 34"/>
                <a:gd name="T42" fmla="*/ 35 w 82"/>
                <a:gd name="T43" fmla="*/ 26 h 34"/>
                <a:gd name="T44" fmla="*/ 34 w 82"/>
                <a:gd name="T45" fmla="*/ 27 h 34"/>
                <a:gd name="T46" fmla="*/ 32 w 82"/>
                <a:gd name="T47" fmla="*/ 29 h 34"/>
                <a:gd name="T48" fmla="*/ 29 w 82"/>
                <a:gd name="T49" fmla="*/ 29 h 34"/>
                <a:gd name="T50" fmla="*/ 26 w 82"/>
                <a:gd name="T51" fmla="*/ 29 h 34"/>
                <a:gd name="T52" fmla="*/ 23 w 82"/>
                <a:gd name="T53" fmla="*/ 27 h 34"/>
                <a:gd name="T54" fmla="*/ 25 w 82"/>
                <a:gd name="T55" fmla="*/ 22 h 34"/>
                <a:gd name="T56" fmla="*/ 21 w 82"/>
                <a:gd name="T57" fmla="*/ 15 h 34"/>
                <a:gd name="T58" fmla="*/ 15 w 82"/>
                <a:gd name="T59" fmla="*/ 10 h 34"/>
                <a:gd name="T60" fmla="*/ 8 w 82"/>
                <a:gd name="T61" fmla="*/ 6 h 34"/>
                <a:gd name="T62" fmla="*/ 0 w 82"/>
                <a:gd name="T63" fmla="*/ 2 h 34"/>
                <a:gd name="T64" fmla="*/ 2 w 82"/>
                <a:gd name="T65" fmla="*/ 0 h 34"/>
                <a:gd name="T66" fmla="*/ 8 w 82"/>
                <a:gd name="T67" fmla="*/ 0 h 34"/>
                <a:gd name="T68" fmla="*/ 13 w 82"/>
                <a:gd name="T69" fmla="*/ 2 h 34"/>
                <a:gd name="T70" fmla="*/ 19 w 82"/>
                <a:gd name="T71" fmla="*/ 5 h 34"/>
                <a:gd name="T72" fmla="*/ 25 w 82"/>
                <a:gd name="T73" fmla="*/ 5 h 34"/>
                <a:gd name="T74" fmla="*/ 30 w 82"/>
                <a:gd name="T75" fmla="*/ 5 h 34"/>
                <a:gd name="T76" fmla="*/ 34 w 82"/>
                <a:gd name="T77" fmla="*/ 6 h 34"/>
                <a:gd name="T78" fmla="*/ 36 w 82"/>
                <a:gd name="T79" fmla="*/ 8 h 34"/>
                <a:gd name="T80" fmla="*/ 43 w 82"/>
                <a:gd name="T81" fmla="*/ 10 h 34"/>
                <a:gd name="T82" fmla="*/ 46 w 82"/>
                <a:gd name="T83" fmla="*/ 11 h 34"/>
                <a:gd name="T84" fmla="*/ 45 w 82"/>
                <a:gd name="T85" fmla="*/ 13 h 34"/>
                <a:gd name="T86" fmla="*/ 48 w 82"/>
                <a:gd name="T87" fmla="*/ 13 h 34"/>
                <a:gd name="T88" fmla="*/ 51 w 82"/>
                <a:gd name="T89" fmla="*/ 11 h 34"/>
                <a:gd name="T90" fmla="*/ 55 w 82"/>
                <a:gd name="T91" fmla="*/ 11 h 34"/>
                <a:gd name="T92" fmla="*/ 57 w 82"/>
                <a:gd name="T93" fmla="*/ 11 h 34"/>
                <a:gd name="T94" fmla="*/ 59 w 82"/>
                <a:gd name="T95" fmla="*/ 12 h 34"/>
                <a:gd name="T96" fmla="*/ 63 w 82"/>
                <a:gd name="T97" fmla="*/ 14 h 34"/>
                <a:gd name="T98" fmla="*/ 67 w 82"/>
                <a:gd name="T99" fmla="*/ 14 h 34"/>
                <a:gd name="T100" fmla="*/ 67 w 82"/>
                <a:gd name="T101" fmla="*/ 18 h 34"/>
                <a:gd name="T102" fmla="*/ 69 w 82"/>
                <a:gd name="T103" fmla="*/ 19 h 34"/>
                <a:gd name="T104" fmla="*/ 72 w 82"/>
                <a:gd name="T105" fmla="*/ 21 h 34"/>
                <a:gd name="T106" fmla="*/ 75 w 82"/>
                <a:gd name="T107" fmla="*/ 2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 h="34">
                  <a:moveTo>
                    <a:pt x="77" y="22"/>
                  </a:moveTo>
                  <a:lnTo>
                    <a:pt x="77" y="23"/>
                  </a:lnTo>
                  <a:lnTo>
                    <a:pt x="77" y="24"/>
                  </a:lnTo>
                  <a:lnTo>
                    <a:pt x="76" y="24"/>
                  </a:lnTo>
                  <a:lnTo>
                    <a:pt x="76" y="24"/>
                  </a:lnTo>
                  <a:lnTo>
                    <a:pt x="75" y="24"/>
                  </a:lnTo>
                  <a:lnTo>
                    <a:pt x="75" y="25"/>
                  </a:lnTo>
                  <a:lnTo>
                    <a:pt x="75" y="25"/>
                  </a:lnTo>
                  <a:lnTo>
                    <a:pt x="75" y="26"/>
                  </a:lnTo>
                  <a:lnTo>
                    <a:pt x="76" y="26"/>
                  </a:lnTo>
                  <a:lnTo>
                    <a:pt x="76" y="26"/>
                  </a:lnTo>
                  <a:lnTo>
                    <a:pt x="77" y="27"/>
                  </a:lnTo>
                  <a:lnTo>
                    <a:pt x="78" y="29"/>
                  </a:lnTo>
                  <a:lnTo>
                    <a:pt x="79" y="30"/>
                  </a:lnTo>
                  <a:lnTo>
                    <a:pt x="81" y="31"/>
                  </a:lnTo>
                  <a:lnTo>
                    <a:pt x="82" y="31"/>
                  </a:lnTo>
                  <a:lnTo>
                    <a:pt x="82" y="32"/>
                  </a:lnTo>
                  <a:lnTo>
                    <a:pt x="81" y="33"/>
                  </a:lnTo>
                  <a:lnTo>
                    <a:pt x="81" y="34"/>
                  </a:lnTo>
                  <a:lnTo>
                    <a:pt x="80" y="34"/>
                  </a:lnTo>
                  <a:lnTo>
                    <a:pt x="79" y="34"/>
                  </a:lnTo>
                  <a:lnTo>
                    <a:pt x="79" y="34"/>
                  </a:lnTo>
                  <a:lnTo>
                    <a:pt x="78" y="33"/>
                  </a:lnTo>
                  <a:lnTo>
                    <a:pt x="76" y="33"/>
                  </a:lnTo>
                  <a:lnTo>
                    <a:pt x="75" y="33"/>
                  </a:lnTo>
                  <a:lnTo>
                    <a:pt x="75" y="33"/>
                  </a:lnTo>
                  <a:lnTo>
                    <a:pt x="73" y="33"/>
                  </a:lnTo>
                  <a:lnTo>
                    <a:pt x="71" y="32"/>
                  </a:lnTo>
                  <a:lnTo>
                    <a:pt x="70" y="32"/>
                  </a:lnTo>
                  <a:lnTo>
                    <a:pt x="70" y="31"/>
                  </a:lnTo>
                  <a:lnTo>
                    <a:pt x="70" y="31"/>
                  </a:lnTo>
                  <a:lnTo>
                    <a:pt x="67" y="29"/>
                  </a:lnTo>
                  <a:lnTo>
                    <a:pt x="65" y="29"/>
                  </a:lnTo>
                  <a:lnTo>
                    <a:pt x="64" y="30"/>
                  </a:lnTo>
                  <a:lnTo>
                    <a:pt x="62" y="31"/>
                  </a:lnTo>
                  <a:lnTo>
                    <a:pt x="62" y="31"/>
                  </a:lnTo>
                  <a:lnTo>
                    <a:pt x="60" y="32"/>
                  </a:lnTo>
                  <a:lnTo>
                    <a:pt x="60" y="32"/>
                  </a:lnTo>
                  <a:lnTo>
                    <a:pt x="61" y="32"/>
                  </a:lnTo>
                  <a:lnTo>
                    <a:pt x="61" y="32"/>
                  </a:lnTo>
                  <a:lnTo>
                    <a:pt x="58" y="32"/>
                  </a:lnTo>
                  <a:lnTo>
                    <a:pt x="57" y="33"/>
                  </a:lnTo>
                  <a:lnTo>
                    <a:pt x="54" y="32"/>
                  </a:lnTo>
                  <a:lnTo>
                    <a:pt x="53" y="32"/>
                  </a:lnTo>
                  <a:lnTo>
                    <a:pt x="52" y="33"/>
                  </a:lnTo>
                  <a:lnTo>
                    <a:pt x="51" y="33"/>
                  </a:lnTo>
                  <a:lnTo>
                    <a:pt x="50" y="33"/>
                  </a:lnTo>
                  <a:lnTo>
                    <a:pt x="48" y="34"/>
                  </a:lnTo>
                  <a:lnTo>
                    <a:pt x="46" y="34"/>
                  </a:lnTo>
                  <a:lnTo>
                    <a:pt x="46" y="34"/>
                  </a:lnTo>
                  <a:lnTo>
                    <a:pt x="46" y="33"/>
                  </a:lnTo>
                  <a:lnTo>
                    <a:pt x="46" y="33"/>
                  </a:lnTo>
                  <a:lnTo>
                    <a:pt x="45" y="33"/>
                  </a:lnTo>
                  <a:lnTo>
                    <a:pt x="45" y="33"/>
                  </a:lnTo>
                  <a:lnTo>
                    <a:pt x="44" y="33"/>
                  </a:lnTo>
                  <a:lnTo>
                    <a:pt x="43" y="33"/>
                  </a:lnTo>
                  <a:lnTo>
                    <a:pt x="42" y="32"/>
                  </a:lnTo>
                  <a:lnTo>
                    <a:pt x="42" y="32"/>
                  </a:lnTo>
                  <a:lnTo>
                    <a:pt x="42" y="31"/>
                  </a:lnTo>
                  <a:lnTo>
                    <a:pt x="42" y="31"/>
                  </a:lnTo>
                  <a:lnTo>
                    <a:pt x="41" y="30"/>
                  </a:lnTo>
                  <a:lnTo>
                    <a:pt x="38" y="29"/>
                  </a:lnTo>
                  <a:lnTo>
                    <a:pt x="37" y="29"/>
                  </a:lnTo>
                  <a:lnTo>
                    <a:pt x="36" y="27"/>
                  </a:lnTo>
                  <a:lnTo>
                    <a:pt x="36" y="26"/>
                  </a:lnTo>
                  <a:lnTo>
                    <a:pt x="35" y="26"/>
                  </a:lnTo>
                  <a:lnTo>
                    <a:pt x="34" y="26"/>
                  </a:lnTo>
                  <a:lnTo>
                    <a:pt x="34" y="27"/>
                  </a:lnTo>
                  <a:lnTo>
                    <a:pt x="34" y="27"/>
                  </a:lnTo>
                  <a:lnTo>
                    <a:pt x="34" y="29"/>
                  </a:lnTo>
                  <a:lnTo>
                    <a:pt x="33" y="29"/>
                  </a:lnTo>
                  <a:lnTo>
                    <a:pt x="32" y="29"/>
                  </a:lnTo>
                  <a:lnTo>
                    <a:pt x="31" y="29"/>
                  </a:lnTo>
                  <a:lnTo>
                    <a:pt x="30" y="29"/>
                  </a:lnTo>
                  <a:lnTo>
                    <a:pt x="29" y="29"/>
                  </a:lnTo>
                  <a:lnTo>
                    <a:pt x="27" y="29"/>
                  </a:lnTo>
                  <a:lnTo>
                    <a:pt x="26" y="29"/>
                  </a:lnTo>
                  <a:lnTo>
                    <a:pt x="26" y="29"/>
                  </a:lnTo>
                  <a:lnTo>
                    <a:pt x="25" y="29"/>
                  </a:lnTo>
                  <a:lnTo>
                    <a:pt x="23" y="29"/>
                  </a:lnTo>
                  <a:lnTo>
                    <a:pt x="23" y="27"/>
                  </a:lnTo>
                  <a:lnTo>
                    <a:pt x="24" y="25"/>
                  </a:lnTo>
                  <a:lnTo>
                    <a:pt x="25" y="23"/>
                  </a:lnTo>
                  <a:lnTo>
                    <a:pt x="25" y="22"/>
                  </a:lnTo>
                  <a:lnTo>
                    <a:pt x="24" y="21"/>
                  </a:lnTo>
                  <a:lnTo>
                    <a:pt x="23" y="19"/>
                  </a:lnTo>
                  <a:lnTo>
                    <a:pt x="21" y="15"/>
                  </a:lnTo>
                  <a:lnTo>
                    <a:pt x="20" y="12"/>
                  </a:lnTo>
                  <a:lnTo>
                    <a:pt x="19" y="11"/>
                  </a:lnTo>
                  <a:lnTo>
                    <a:pt x="15" y="10"/>
                  </a:lnTo>
                  <a:lnTo>
                    <a:pt x="14" y="8"/>
                  </a:lnTo>
                  <a:lnTo>
                    <a:pt x="12" y="7"/>
                  </a:lnTo>
                  <a:lnTo>
                    <a:pt x="8" y="6"/>
                  </a:lnTo>
                  <a:lnTo>
                    <a:pt x="7" y="6"/>
                  </a:lnTo>
                  <a:lnTo>
                    <a:pt x="3" y="3"/>
                  </a:lnTo>
                  <a:lnTo>
                    <a:pt x="0" y="2"/>
                  </a:lnTo>
                  <a:lnTo>
                    <a:pt x="1" y="1"/>
                  </a:lnTo>
                  <a:lnTo>
                    <a:pt x="1" y="0"/>
                  </a:lnTo>
                  <a:lnTo>
                    <a:pt x="2" y="0"/>
                  </a:lnTo>
                  <a:lnTo>
                    <a:pt x="5" y="0"/>
                  </a:lnTo>
                  <a:lnTo>
                    <a:pt x="7" y="1"/>
                  </a:lnTo>
                  <a:lnTo>
                    <a:pt x="8" y="0"/>
                  </a:lnTo>
                  <a:lnTo>
                    <a:pt x="10" y="1"/>
                  </a:lnTo>
                  <a:lnTo>
                    <a:pt x="12" y="2"/>
                  </a:lnTo>
                  <a:lnTo>
                    <a:pt x="13" y="2"/>
                  </a:lnTo>
                  <a:lnTo>
                    <a:pt x="17" y="3"/>
                  </a:lnTo>
                  <a:lnTo>
                    <a:pt x="18" y="4"/>
                  </a:lnTo>
                  <a:lnTo>
                    <a:pt x="19" y="5"/>
                  </a:lnTo>
                  <a:lnTo>
                    <a:pt x="24" y="5"/>
                  </a:lnTo>
                  <a:lnTo>
                    <a:pt x="25" y="5"/>
                  </a:lnTo>
                  <a:lnTo>
                    <a:pt x="25" y="5"/>
                  </a:lnTo>
                  <a:lnTo>
                    <a:pt x="27" y="4"/>
                  </a:lnTo>
                  <a:lnTo>
                    <a:pt x="28" y="4"/>
                  </a:lnTo>
                  <a:lnTo>
                    <a:pt x="30" y="5"/>
                  </a:lnTo>
                  <a:lnTo>
                    <a:pt x="31" y="5"/>
                  </a:lnTo>
                  <a:lnTo>
                    <a:pt x="32" y="5"/>
                  </a:lnTo>
                  <a:lnTo>
                    <a:pt x="34" y="6"/>
                  </a:lnTo>
                  <a:lnTo>
                    <a:pt x="35" y="6"/>
                  </a:lnTo>
                  <a:lnTo>
                    <a:pt x="35" y="7"/>
                  </a:lnTo>
                  <a:lnTo>
                    <a:pt x="36" y="8"/>
                  </a:lnTo>
                  <a:lnTo>
                    <a:pt x="40" y="9"/>
                  </a:lnTo>
                  <a:lnTo>
                    <a:pt x="43" y="10"/>
                  </a:lnTo>
                  <a:lnTo>
                    <a:pt x="43" y="10"/>
                  </a:lnTo>
                  <a:lnTo>
                    <a:pt x="45" y="11"/>
                  </a:lnTo>
                  <a:lnTo>
                    <a:pt x="45" y="11"/>
                  </a:lnTo>
                  <a:lnTo>
                    <a:pt x="46" y="11"/>
                  </a:lnTo>
                  <a:lnTo>
                    <a:pt x="45" y="12"/>
                  </a:lnTo>
                  <a:lnTo>
                    <a:pt x="45" y="13"/>
                  </a:lnTo>
                  <a:lnTo>
                    <a:pt x="45" y="13"/>
                  </a:lnTo>
                  <a:lnTo>
                    <a:pt x="46" y="13"/>
                  </a:lnTo>
                  <a:lnTo>
                    <a:pt x="48" y="13"/>
                  </a:lnTo>
                  <a:lnTo>
                    <a:pt x="48" y="13"/>
                  </a:lnTo>
                  <a:lnTo>
                    <a:pt x="49" y="13"/>
                  </a:lnTo>
                  <a:lnTo>
                    <a:pt x="50" y="12"/>
                  </a:lnTo>
                  <a:lnTo>
                    <a:pt x="51" y="11"/>
                  </a:lnTo>
                  <a:lnTo>
                    <a:pt x="53" y="11"/>
                  </a:lnTo>
                  <a:lnTo>
                    <a:pt x="54" y="11"/>
                  </a:lnTo>
                  <a:lnTo>
                    <a:pt x="55" y="11"/>
                  </a:lnTo>
                  <a:lnTo>
                    <a:pt x="55" y="11"/>
                  </a:lnTo>
                  <a:lnTo>
                    <a:pt x="56" y="13"/>
                  </a:lnTo>
                  <a:lnTo>
                    <a:pt x="57" y="11"/>
                  </a:lnTo>
                  <a:lnTo>
                    <a:pt x="57" y="11"/>
                  </a:lnTo>
                  <a:lnTo>
                    <a:pt x="58" y="11"/>
                  </a:lnTo>
                  <a:lnTo>
                    <a:pt x="59" y="12"/>
                  </a:lnTo>
                  <a:lnTo>
                    <a:pt x="60" y="12"/>
                  </a:lnTo>
                  <a:lnTo>
                    <a:pt x="61" y="12"/>
                  </a:lnTo>
                  <a:lnTo>
                    <a:pt x="63" y="14"/>
                  </a:lnTo>
                  <a:lnTo>
                    <a:pt x="65" y="14"/>
                  </a:lnTo>
                  <a:lnTo>
                    <a:pt x="66" y="14"/>
                  </a:lnTo>
                  <a:lnTo>
                    <a:pt x="67" y="14"/>
                  </a:lnTo>
                  <a:lnTo>
                    <a:pt x="67" y="14"/>
                  </a:lnTo>
                  <a:lnTo>
                    <a:pt x="67" y="16"/>
                  </a:lnTo>
                  <a:lnTo>
                    <a:pt x="67" y="18"/>
                  </a:lnTo>
                  <a:lnTo>
                    <a:pt x="67" y="18"/>
                  </a:lnTo>
                  <a:lnTo>
                    <a:pt x="68" y="19"/>
                  </a:lnTo>
                  <a:lnTo>
                    <a:pt x="69" y="19"/>
                  </a:lnTo>
                  <a:lnTo>
                    <a:pt x="70" y="20"/>
                  </a:lnTo>
                  <a:lnTo>
                    <a:pt x="71" y="20"/>
                  </a:lnTo>
                  <a:lnTo>
                    <a:pt x="72" y="21"/>
                  </a:lnTo>
                  <a:lnTo>
                    <a:pt x="73" y="21"/>
                  </a:lnTo>
                  <a:lnTo>
                    <a:pt x="75" y="21"/>
                  </a:lnTo>
                  <a:lnTo>
                    <a:pt x="75" y="21"/>
                  </a:lnTo>
                  <a:lnTo>
                    <a:pt x="77" y="22"/>
                  </a:lnTo>
                  <a:lnTo>
                    <a:pt x="77" y="2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5" name="Freeform 1422"/>
            <p:cNvSpPr>
              <a:spLocks/>
            </p:cNvSpPr>
            <p:nvPr/>
          </p:nvSpPr>
          <p:spPr bwMode="auto">
            <a:xfrm>
              <a:off x="5111750" y="1022350"/>
              <a:ext cx="4763" cy="9525"/>
            </a:xfrm>
            <a:custGeom>
              <a:avLst/>
              <a:gdLst>
                <a:gd name="T0" fmla="*/ 1 w 3"/>
                <a:gd name="T1" fmla="*/ 6 h 6"/>
                <a:gd name="T2" fmla="*/ 0 w 3"/>
                <a:gd name="T3" fmla="*/ 5 h 6"/>
                <a:gd name="T4" fmla="*/ 0 w 3"/>
                <a:gd name="T5" fmla="*/ 3 h 6"/>
                <a:gd name="T6" fmla="*/ 2 w 3"/>
                <a:gd name="T7" fmla="*/ 1 h 6"/>
                <a:gd name="T8" fmla="*/ 3 w 3"/>
                <a:gd name="T9" fmla="*/ 0 h 6"/>
                <a:gd name="T10" fmla="*/ 3 w 3"/>
                <a:gd name="T11" fmla="*/ 0 h 6"/>
                <a:gd name="T12" fmla="*/ 3 w 3"/>
                <a:gd name="T13" fmla="*/ 1 h 6"/>
                <a:gd name="T14" fmla="*/ 2 w 3"/>
                <a:gd name="T15" fmla="*/ 3 h 6"/>
                <a:gd name="T16" fmla="*/ 2 w 3"/>
                <a:gd name="T17" fmla="*/ 5 h 6"/>
                <a:gd name="T18" fmla="*/ 1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1" y="6"/>
                  </a:moveTo>
                  <a:lnTo>
                    <a:pt x="0" y="5"/>
                  </a:lnTo>
                  <a:lnTo>
                    <a:pt x="0" y="3"/>
                  </a:lnTo>
                  <a:lnTo>
                    <a:pt x="2" y="1"/>
                  </a:lnTo>
                  <a:lnTo>
                    <a:pt x="3" y="0"/>
                  </a:lnTo>
                  <a:lnTo>
                    <a:pt x="3" y="0"/>
                  </a:lnTo>
                  <a:lnTo>
                    <a:pt x="3" y="1"/>
                  </a:lnTo>
                  <a:lnTo>
                    <a:pt x="2" y="3"/>
                  </a:lnTo>
                  <a:lnTo>
                    <a:pt x="2" y="5"/>
                  </a:lnTo>
                  <a:lnTo>
                    <a:pt x="1"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6" name="Freeform 1423"/>
            <p:cNvSpPr>
              <a:spLocks/>
            </p:cNvSpPr>
            <p:nvPr/>
          </p:nvSpPr>
          <p:spPr bwMode="auto">
            <a:xfrm>
              <a:off x="4151313" y="1414463"/>
              <a:ext cx="57150" cy="17463"/>
            </a:xfrm>
            <a:custGeom>
              <a:avLst/>
              <a:gdLst>
                <a:gd name="T0" fmla="*/ 0 w 36"/>
                <a:gd name="T1" fmla="*/ 10 h 11"/>
                <a:gd name="T2" fmla="*/ 1 w 36"/>
                <a:gd name="T3" fmla="*/ 6 h 11"/>
                <a:gd name="T4" fmla="*/ 2 w 36"/>
                <a:gd name="T5" fmla="*/ 6 h 11"/>
                <a:gd name="T6" fmla="*/ 3 w 36"/>
                <a:gd name="T7" fmla="*/ 7 h 11"/>
                <a:gd name="T8" fmla="*/ 6 w 36"/>
                <a:gd name="T9" fmla="*/ 8 h 11"/>
                <a:gd name="T10" fmla="*/ 7 w 36"/>
                <a:gd name="T11" fmla="*/ 7 h 11"/>
                <a:gd name="T12" fmla="*/ 10 w 36"/>
                <a:gd name="T13" fmla="*/ 6 h 11"/>
                <a:gd name="T14" fmla="*/ 14 w 36"/>
                <a:gd name="T15" fmla="*/ 5 h 11"/>
                <a:gd name="T16" fmla="*/ 16 w 36"/>
                <a:gd name="T17" fmla="*/ 5 h 11"/>
                <a:gd name="T18" fmla="*/ 15 w 36"/>
                <a:gd name="T19" fmla="*/ 5 h 11"/>
                <a:gd name="T20" fmla="*/ 8 w 36"/>
                <a:gd name="T21" fmla="*/ 5 h 11"/>
                <a:gd name="T22" fmla="*/ 4 w 36"/>
                <a:gd name="T23" fmla="*/ 7 h 11"/>
                <a:gd name="T24" fmla="*/ 3 w 36"/>
                <a:gd name="T25" fmla="*/ 4 h 11"/>
                <a:gd name="T26" fmla="*/ 10 w 36"/>
                <a:gd name="T27" fmla="*/ 4 h 11"/>
                <a:gd name="T28" fmla="*/ 15 w 36"/>
                <a:gd name="T29" fmla="*/ 4 h 11"/>
                <a:gd name="T30" fmla="*/ 18 w 36"/>
                <a:gd name="T31" fmla="*/ 0 h 11"/>
                <a:gd name="T32" fmla="*/ 22 w 36"/>
                <a:gd name="T33" fmla="*/ 0 h 11"/>
                <a:gd name="T34" fmla="*/ 25 w 36"/>
                <a:gd name="T35" fmla="*/ 1 h 11"/>
                <a:gd name="T36" fmla="*/ 27 w 36"/>
                <a:gd name="T37" fmla="*/ 2 h 11"/>
                <a:gd name="T38" fmla="*/ 29 w 36"/>
                <a:gd name="T39" fmla="*/ 5 h 11"/>
                <a:gd name="T40" fmla="*/ 31 w 36"/>
                <a:gd name="T41" fmla="*/ 5 h 11"/>
                <a:gd name="T42" fmla="*/ 32 w 36"/>
                <a:gd name="T43" fmla="*/ 4 h 11"/>
                <a:gd name="T44" fmla="*/ 36 w 36"/>
                <a:gd name="T45" fmla="*/ 5 h 11"/>
                <a:gd name="T46" fmla="*/ 36 w 36"/>
                <a:gd name="T47" fmla="*/ 7 h 11"/>
                <a:gd name="T48" fmla="*/ 31 w 36"/>
                <a:gd name="T49" fmla="*/ 8 h 11"/>
                <a:gd name="T50" fmla="*/ 26 w 36"/>
                <a:gd name="T51" fmla="*/ 7 h 11"/>
                <a:gd name="T52" fmla="*/ 24 w 36"/>
                <a:gd name="T53" fmla="*/ 6 h 11"/>
                <a:gd name="T54" fmla="*/ 22 w 36"/>
                <a:gd name="T55" fmla="*/ 5 h 11"/>
                <a:gd name="T56" fmla="*/ 21 w 36"/>
                <a:gd name="T57" fmla="*/ 4 h 11"/>
                <a:gd name="T58" fmla="*/ 20 w 36"/>
                <a:gd name="T59" fmla="*/ 5 h 11"/>
                <a:gd name="T60" fmla="*/ 18 w 36"/>
                <a:gd name="T61" fmla="*/ 6 h 11"/>
                <a:gd name="T62" fmla="*/ 14 w 36"/>
                <a:gd name="T63" fmla="*/ 7 h 11"/>
                <a:gd name="T64" fmla="*/ 12 w 36"/>
                <a:gd name="T65" fmla="*/ 7 h 11"/>
                <a:gd name="T66" fmla="*/ 9 w 36"/>
                <a:gd name="T67" fmla="*/ 9 h 11"/>
                <a:gd name="T68" fmla="*/ 4 w 36"/>
                <a:gd name="T69" fmla="*/ 9 h 11"/>
                <a:gd name="T70" fmla="*/ 1 w 36"/>
                <a:gd name="T71"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6" h="11">
                  <a:moveTo>
                    <a:pt x="0" y="11"/>
                  </a:moveTo>
                  <a:lnTo>
                    <a:pt x="0" y="10"/>
                  </a:lnTo>
                  <a:lnTo>
                    <a:pt x="0" y="7"/>
                  </a:lnTo>
                  <a:lnTo>
                    <a:pt x="1" y="6"/>
                  </a:lnTo>
                  <a:lnTo>
                    <a:pt x="2" y="5"/>
                  </a:lnTo>
                  <a:lnTo>
                    <a:pt x="2" y="6"/>
                  </a:lnTo>
                  <a:lnTo>
                    <a:pt x="2" y="7"/>
                  </a:lnTo>
                  <a:lnTo>
                    <a:pt x="3" y="7"/>
                  </a:lnTo>
                  <a:lnTo>
                    <a:pt x="5" y="8"/>
                  </a:lnTo>
                  <a:lnTo>
                    <a:pt x="6" y="8"/>
                  </a:lnTo>
                  <a:lnTo>
                    <a:pt x="7" y="8"/>
                  </a:lnTo>
                  <a:lnTo>
                    <a:pt x="7" y="7"/>
                  </a:lnTo>
                  <a:lnTo>
                    <a:pt x="8" y="6"/>
                  </a:lnTo>
                  <a:lnTo>
                    <a:pt x="10" y="6"/>
                  </a:lnTo>
                  <a:lnTo>
                    <a:pt x="12" y="6"/>
                  </a:lnTo>
                  <a:lnTo>
                    <a:pt x="14" y="5"/>
                  </a:lnTo>
                  <a:lnTo>
                    <a:pt x="16" y="5"/>
                  </a:lnTo>
                  <a:lnTo>
                    <a:pt x="16" y="5"/>
                  </a:lnTo>
                  <a:lnTo>
                    <a:pt x="16" y="5"/>
                  </a:lnTo>
                  <a:lnTo>
                    <a:pt x="15" y="5"/>
                  </a:lnTo>
                  <a:lnTo>
                    <a:pt x="11" y="5"/>
                  </a:lnTo>
                  <a:lnTo>
                    <a:pt x="8" y="5"/>
                  </a:lnTo>
                  <a:lnTo>
                    <a:pt x="5" y="7"/>
                  </a:lnTo>
                  <a:lnTo>
                    <a:pt x="4" y="7"/>
                  </a:lnTo>
                  <a:lnTo>
                    <a:pt x="3" y="5"/>
                  </a:lnTo>
                  <a:lnTo>
                    <a:pt x="3" y="4"/>
                  </a:lnTo>
                  <a:lnTo>
                    <a:pt x="6" y="2"/>
                  </a:lnTo>
                  <a:lnTo>
                    <a:pt x="10" y="4"/>
                  </a:lnTo>
                  <a:lnTo>
                    <a:pt x="13" y="4"/>
                  </a:lnTo>
                  <a:lnTo>
                    <a:pt x="15" y="4"/>
                  </a:lnTo>
                  <a:lnTo>
                    <a:pt x="16" y="1"/>
                  </a:lnTo>
                  <a:lnTo>
                    <a:pt x="18" y="0"/>
                  </a:lnTo>
                  <a:lnTo>
                    <a:pt x="21" y="0"/>
                  </a:lnTo>
                  <a:lnTo>
                    <a:pt x="22" y="0"/>
                  </a:lnTo>
                  <a:lnTo>
                    <a:pt x="23" y="0"/>
                  </a:lnTo>
                  <a:lnTo>
                    <a:pt x="25" y="1"/>
                  </a:lnTo>
                  <a:lnTo>
                    <a:pt x="26" y="2"/>
                  </a:lnTo>
                  <a:lnTo>
                    <a:pt x="27" y="2"/>
                  </a:lnTo>
                  <a:lnTo>
                    <a:pt x="28" y="4"/>
                  </a:lnTo>
                  <a:lnTo>
                    <a:pt x="29" y="5"/>
                  </a:lnTo>
                  <a:lnTo>
                    <a:pt x="30" y="5"/>
                  </a:lnTo>
                  <a:lnTo>
                    <a:pt x="31" y="5"/>
                  </a:lnTo>
                  <a:lnTo>
                    <a:pt x="32" y="5"/>
                  </a:lnTo>
                  <a:lnTo>
                    <a:pt x="32" y="4"/>
                  </a:lnTo>
                  <a:lnTo>
                    <a:pt x="34" y="4"/>
                  </a:lnTo>
                  <a:lnTo>
                    <a:pt x="36" y="5"/>
                  </a:lnTo>
                  <a:lnTo>
                    <a:pt x="36" y="6"/>
                  </a:lnTo>
                  <a:lnTo>
                    <a:pt x="36" y="7"/>
                  </a:lnTo>
                  <a:lnTo>
                    <a:pt x="34" y="8"/>
                  </a:lnTo>
                  <a:lnTo>
                    <a:pt x="31" y="8"/>
                  </a:lnTo>
                  <a:lnTo>
                    <a:pt x="29" y="8"/>
                  </a:lnTo>
                  <a:lnTo>
                    <a:pt x="26" y="7"/>
                  </a:lnTo>
                  <a:lnTo>
                    <a:pt x="25" y="6"/>
                  </a:lnTo>
                  <a:lnTo>
                    <a:pt x="24" y="6"/>
                  </a:lnTo>
                  <a:lnTo>
                    <a:pt x="23" y="5"/>
                  </a:lnTo>
                  <a:lnTo>
                    <a:pt x="22" y="5"/>
                  </a:lnTo>
                  <a:lnTo>
                    <a:pt x="21" y="4"/>
                  </a:lnTo>
                  <a:lnTo>
                    <a:pt x="21" y="4"/>
                  </a:lnTo>
                  <a:lnTo>
                    <a:pt x="20" y="4"/>
                  </a:lnTo>
                  <a:lnTo>
                    <a:pt x="20" y="5"/>
                  </a:lnTo>
                  <a:lnTo>
                    <a:pt x="18" y="6"/>
                  </a:lnTo>
                  <a:lnTo>
                    <a:pt x="18" y="6"/>
                  </a:lnTo>
                  <a:lnTo>
                    <a:pt x="16" y="6"/>
                  </a:lnTo>
                  <a:lnTo>
                    <a:pt x="14" y="7"/>
                  </a:lnTo>
                  <a:lnTo>
                    <a:pt x="12" y="7"/>
                  </a:lnTo>
                  <a:lnTo>
                    <a:pt x="12" y="7"/>
                  </a:lnTo>
                  <a:lnTo>
                    <a:pt x="11" y="9"/>
                  </a:lnTo>
                  <a:lnTo>
                    <a:pt x="9" y="9"/>
                  </a:lnTo>
                  <a:lnTo>
                    <a:pt x="7" y="9"/>
                  </a:lnTo>
                  <a:lnTo>
                    <a:pt x="4" y="9"/>
                  </a:lnTo>
                  <a:lnTo>
                    <a:pt x="2" y="9"/>
                  </a:lnTo>
                  <a:lnTo>
                    <a:pt x="1" y="10"/>
                  </a:lnTo>
                  <a:lnTo>
                    <a:pt x="0" y="1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7" name="Freeform 1424"/>
            <p:cNvSpPr>
              <a:spLocks/>
            </p:cNvSpPr>
            <p:nvPr/>
          </p:nvSpPr>
          <p:spPr bwMode="auto">
            <a:xfrm>
              <a:off x="4645025" y="1668463"/>
              <a:ext cx="112713" cy="136525"/>
            </a:xfrm>
            <a:custGeom>
              <a:avLst/>
              <a:gdLst>
                <a:gd name="T0" fmla="*/ 54 w 71"/>
                <a:gd name="T1" fmla="*/ 9 h 86"/>
                <a:gd name="T2" fmla="*/ 55 w 71"/>
                <a:gd name="T3" fmla="*/ 14 h 86"/>
                <a:gd name="T4" fmla="*/ 62 w 71"/>
                <a:gd name="T5" fmla="*/ 12 h 86"/>
                <a:gd name="T6" fmla="*/ 69 w 71"/>
                <a:gd name="T7" fmla="*/ 16 h 86"/>
                <a:gd name="T8" fmla="*/ 71 w 71"/>
                <a:gd name="T9" fmla="*/ 21 h 86"/>
                <a:gd name="T10" fmla="*/ 68 w 71"/>
                <a:gd name="T11" fmla="*/ 24 h 86"/>
                <a:gd name="T12" fmla="*/ 64 w 71"/>
                <a:gd name="T13" fmla="*/ 28 h 86"/>
                <a:gd name="T14" fmla="*/ 64 w 71"/>
                <a:gd name="T15" fmla="*/ 35 h 86"/>
                <a:gd name="T16" fmla="*/ 70 w 71"/>
                <a:gd name="T17" fmla="*/ 38 h 86"/>
                <a:gd name="T18" fmla="*/ 70 w 71"/>
                <a:gd name="T19" fmla="*/ 45 h 86"/>
                <a:gd name="T20" fmla="*/ 70 w 71"/>
                <a:gd name="T21" fmla="*/ 53 h 86"/>
                <a:gd name="T22" fmla="*/ 69 w 71"/>
                <a:gd name="T23" fmla="*/ 59 h 86"/>
                <a:gd name="T24" fmla="*/ 67 w 71"/>
                <a:gd name="T25" fmla="*/ 63 h 86"/>
                <a:gd name="T26" fmla="*/ 65 w 71"/>
                <a:gd name="T27" fmla="*/ 66 h 86"/>
                <a:gd name="T28" fmla="*/ 63 w 71"/>
                <a:gd name="T29" fmla="*/ 64 h 86"/>
                <a:gd name="T30" fmla="*/ 58 w 71"/>
                <a:gd name="T31" fmla="*/ 65 h 86"/>
                <a:gd name="T32" fmla="*/ 51 w 71"/>
                <a:gd name="T33" fmla="*/ 61 h 86"/>
                <a:gd name="T34" fmla="*/ 46 w 71"/>
                <a:gd name="T35" fmla="*/ 58 h 86"/>
                <a:gd name="T36" fmla="*/ 46 w 71"/>
                <a:gd name="T37" fmla="*/ 61 h 86"/>
                <a:gd name="T38" fmla="*/ 40 w 71"/>
                <a:gd name="T39" fmla="*/ 65 h 86"/>
                <a:gd name="T40" fmla="*/ 36 w 71"/>
                <a:gd name="T41" fmla="*/ 64 h 86"/>
                <a:gd name="T42" fmla="*/ 35 w 71"/>
                <a:gd name="T43" fmla="*/ 70 h 86"/>
                <a:gd name="T44" fmla="*/ 38 w 71"/>
                <a:gd name="T45" fmla="*/ 73 h 86"/>
                <a:gd name="T46" fmla="*/ 38 w 71"/>
                <a:gd name="T47" fmla="*/ 76 h 86"/>
                <a:gd name="T48" fmla="*/ 39 w 71"/>
                <a:gd name="T49" fmla="*/ 80 h 86"/>
                <a:gd name="T50" fmla="*/ 39 w 71"/>
                <a:gd name="T51" fmla="*/ 83 h 86"/>
                <a:gd name="T52" fmla="*/ 34 w 71"/>
                <a:gd name="T53" fmla="*/ 80 h 86"/>
                <a:gd name="T54" fmla="*/ 29 w 71"/>
                <a:gd name="T55" fmla="*/ 84 h 86"/>
                <a:gd name="T56" fmla="*/ 20 w 71"/>
                <a:gd name="T57" fmla="*/ 73 h 86"/>
                <a:gd name="T58" fmla="*/ 16 w 71"/>
                <a:gd name="T59" fmla="*/ 68 h 86"/>
                <a:gd name="T60" fmla="*/ 13 w 71"/>
                <a:gd name="T61" fmla="*/ 65 h 86"/>
                <a:gd name="T62" fmla="*/ 10 w 71"/>
                <a:gd name="T63" fmla="*/ 62 h 86"/>
                <a:gd name="T64" fmla="*/ 9 w 71"/>
                <a:gd name="T65" fmla="*/ 59 h 86"/>
                <a:gd name="T66" fmla="*/ 7 w 71"/>
                <a:gd name="T67" fmla="*/ 57 h 86"/>
                <a:gd name="T68" fmla="*/ 8 w 71"/>
                <a:gd name="T69" fmla="*/ 55 h 86"/>
                <a:gd name="T70" fmla="*/ 9 w 71"/>
                <a:gd name="T71" fmla="*/ 52 h 86"/>
                <a:gd name="T72" fmla="*/ 8 w 71"/>
                <a:gd name="T73" fmla="*/ 50 h 86"/>
                <a:gd name="T74" fmla="*/ 5 w 71"/>
                <a:gd name="T75" fmla="*/ 49 h 86"/>
                <a:gd name="T76" fmla="*/ 0 w 71"/>
                <a:gd name="T77" fmla="*/ 40 h 86"/>
                <a:gd name="T78" fmla="*/ 4 w 71"/>
                <a:gd name="T79" fmla="*/ 40 h 86"/>
                <a:gd name="T80" fmla="*/ 8 w 71"/>
                <a:gd name="T81" fmla="*/ 30 h 86"/>
                <a:gd name="T82" fmla="*/ 9 w 71"/>
                <a:gd name="T83" fmla="*/ 29 h 86"/>
                <a:gd name="T84" fmla="*/ 13 w 71"/>
                <a:gd name="T85" fmla="*/ 30 h 86"/>
                <a:gd name="T86" fmla="*/ 9 w 71"/>
                <a:gd name="T87" fmla="*/ 27 h 86"/>
                <a:gd name="T88" fmla="*/ 10 w 71"/>
                <a:gd name="T89" fmla="*/ 23 h 86"/>
                <a:gd name="T90" fmla="*/ 11 w 71"/>
                <a:gd name="T91" fmla="*/ 21 h 86"/>
                <a:gd name="T92" fmla="*/ 12 w 71"/>
                <a:gd name="T93" fmla="*/ 16 h 86"/>
                <a:gd name="T94" fmla="*/ 15 w 71"/>
                <a:gd name="T95" fmla="*/ 18 h 86"/>
                <a:gd name="T96" fmla="*/ 19 w 71"/>
                <a:gd name="T97" fmla="*/ 17 h 86"/>
                <a:gd name="T98" fmla="*/ 33 w 71"/>
                <a:gd name="T99" fmla="*/ 16 h 86"/>
                <a:gd name="T100" fmla="*/ 33 w 71"/>
                <a:gd name="T101" fmla="*/ 2 h 86"/>
                <a:gd name="T102" fmla="*/ 40 w 71"/>
                <a:gd name="T103" fmla="*/ 0 h 86"/>
                <a:gd name="T104" fmla="*/ 48 w 71"/>
                <a:gd name="T105" fmla="*/ 0 h 86"/>
                <a:gd name="T106" fmla="*/ 56 w 71"/>
                <a:gd name="T107" fmla="*/ 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 h="86">
                  <a:moveTo>
                    <a:pt x="56" y="2"/>
                  </a:moveTo>
                  <a:lnTo>
                    <a:pt x="56" y="3"/>
                  </a:lnTo>
                  <a:lnTo>
                    <a:pt x="55" y="5"/>
                  </a:lnTo>
                  <a:lnTo>
                    <a:pt x="54" y="7"/>
                  </a:lnTo>
                  <a:lnTo>
                    <a:pt x="54" y="9"/>
                  </a:lnTo>
                  <a:lnTo>
                    <a:pt x="55" y="10"/>
                  </a:lnTo>
                  <a:lnTo>
                    <a:pt x="55" y="11"/>
                  </a:lnTo>
                  <a:lnTo>
                    <a:pt x="55" y="12"/>
                  </a:lnTo>
                  <a:lnTo>
                    <a:pt x="55" y="13"/>
                  </a:lnTo>
                  <a:lnTo>
                    <a:pt x="55" y="14"/>
                  </a:lnTo>
                  <a:lnTo>
                    <a:pt x="55" y="14"/>
                  </a:lnTo>
                  <a:lnTo>
                    <a:pt x="56" y="14"/>
                  </a:lnTo>
                  <a:lnTo>
                    <a:pt x="57" y="14"/>
                  </a:lnTo>
                  <a:lnTo>
                    <a:pt x="60" y="13"/>
                  </a:lnTo>
                  <a:lnTo>
                    <a:pt x="62" y="12"/>
                  </a:lnTo>
                  <a:lnTo>
                    <a:pt x="64" y="12"/>
                  </a:lnTo>
                  <a:lnTo>
                    <a:pt x="66" y="12"/>
                  </a:lnTo>
                  <a:lnTo>
                    <a:pt x="67" y="12"/>
                  </a:lnTo>
                  <a:lnTo>
                    <a:pt x="68" y="13"/>
                  </a:lnTo>
                  <a:lnTo>
                    <a:pt x="69" y="16"/>
                  </a:lnTo>
                  <a:lnTo>
                    <a:pt x="69" y="16"/>
                  </a:lnTo>
                  <a:lnTo>
                    <a:pt x="70" y="17"/>
                  </a:lnTo>
                  <a:lnTo>
                    <a:pt x="70" y="20"/>
                  </a:lnTo>
                  <a:lnTo>
                    <a:pt x="71" y="20"/>
                  </a:lnTo>
                  <a:lnTo>
                    <a:pt x="71" y="21"/>
                  </a:lnTo>
                  <a:lnTo>
                    <a:pt x="70" y="22"/>
                  </a:lnTo>
                  <a:lnTo>
                    <a:pt x="69" y="23"/>
                  </a:lnTo>
                  <a:lnTo>
                    <a:pt x="69" y="23"/>
                  </a:lnTo>
                  <a:lnTo>
                    <a:pt x="69" y="24"/>
                  </a:lnTo>
                  <a:lnTo>
                    <a:pt x="68" y="24"/>
                  </a:lnTo>
                  <a:lnTo>
                    <a:pt x="66" y="25"/>
                  </a:lnTo>
                  <a:lnTo>
                    <a:pt x="66" y="25"/>
                  </a:lnTo>
                  <a:lnTo>
                    <a:pt x="66" y="26"/>
                  </a:lnTo>
                  <a:lnTo>
                    <a:pt x="65" y="27"/>
                  </a:lnTo>
                  <a:lnTo>
                    <a:pt x="64" y="28"/>
                  </a:lnTo>
                  <a:lnTo>
                    <a:pt x="64" y="29"/>
                  </a:lnTo>
                  <a:lnTo>
                    <a:pt x="64" y="31"/>
                  </a:lnTo>
                  <a:lnTo>
                    <a:pt x="64" y="33"/>
                  </a:lnTo>
                  <a:lnTo>
                    <a:pt x="64" y="35"/>
                  </a:lnTo>
                  <a:lnTo>
                    <a:pt x="64" y="35"/>
                  </a:lnTo>
                  <a:lnTo>
                    <a:pt x="66" y="36"/>
                  </a:lnTo>
                  <a:lnTo>
                    <a:pt x="67" y="36"/>
                  </a:lnTo>
                  <a:lnTo>
                    <a:pt x="67" y="37"/>
                  </a:lnTo>
                  <a:lnTo>
                    <a:pt x="68" y="38"/>
                  </a:lnTo>
                  <a:lnTo>
                    <a:pt x="70" y="38"/>
                  </a:lnTo>
                  <a:lnTo>
                    <a:pt x="70" y="39"/>
                  </a:lnTo>
                  <a:lnTo>
                    <a:pt x="71" y="40"/>
                  </a:lnTo>
                  <a:lnTo>
                    <a:pt x="71" y="40"/>
                  </a:lnTo>
                  <a:lnTo>
                    <a:pt x="71" y="43"/>
                  </a:lnTo>
                  <a:lnTo>
                    <a:pt x="70" y="45"/>
                  </a:lnTo>
                  <a:lnTo>
                    <a:pt x="70" y="47"/>
                  </a:lnTo>
                  <a:lnTo>
                    <a:pt x="71" y="48"/>
                  </a:lnTo>
                  <a:lnTo>
                    <a:pt x="71" y="51"/>
                  </a:lnTo>
                  <a:lnTo>
                    <a:pt x="71" y="52"/>
                  </a:lnTo>
                  <a:lnTo>
                    <a:pt x="70" y="53"/>
                  </a:lnTo>
                  <a:lnTo>
                    <a:pt x="70" y="55"/>
                  </a:lnTo>
                  <a:lnTo>
                    <a:pt x="70" y="56"/>
                  </a:lnTo>
                  <a:lnTo>
                    <a:pt x="70" y="58"/>
                  </a:lnTo>
                  <a:lnTo>
                    <a:pt x="70" y="59"/>
                  </a:lnTo>
                  <a:lnTo>
                    <a:pt x="69" y="59"/>
                  </a:lnTo>
                  <a:lnTo>
                    <a:pt x="68" y="60"/>
                  </a:lnTo>
                  <a:lnTo>
                    <a:pt x="68" y="61"/>
                  </a:lnTo>
                  <a:lnTo>
                    <a:pt x="68" y="62"/>
                  </a:lnTo>
                  <a:lnTo>
                    <a:pt x="67" y="63"/>
                  </a:lnTo>
                  <a:lnTo>
                    <a:pt x="67" y="63"/>
                  </a:lnTo>
                  <a:lnTo>
                    <a:pt x="68" y="64"/>
                  </a:lnTo>
                  <a:lnTo>
                    <a:pt x="68" y="65"/>
                  </a:lnTo>
                  <a:lnTo>
                    <a:pt x="67" y="65"/>
                  </a:lnTo>
                  <a:lnTo>
                    <a:pt x="66" y="66"/>
                  </a:lnTo>
                  <a:lnTo>
                    <a:pt x="65" y="66"/>
                  </a:lnTo>
                  <a:lnTo>
                    <a:pt x="64" y="66"/>
                  </a:lnTo>
                  <a:lnTo>
                    <a:pt x="64" y="66"/>
                  </a:lnTo>
                  <a:lnTo>
                    <a:pt x="64" y="65"/>
                  </a:lnTo>
                  <a:lnTo>
                    <a:pt x="64" y="64"/>
                  </a:lnTo>
                  <a:lnTo>
                    <a:pt x="63" y="64"/>
                  </a:lnTo>
                  <a:lnTo>
                    <a:pt x="63" y="62"/>
                  </a:lnTo>
                  <a:lnTo>
                    <a:pt x="62" y="62"/>
                  </a:lnTo>
                  <a:lnTo>
                    <a:pt x="62" y="62"/>
                  </a:lnTo>
                  <a:lnTo>
                    <a:pt x="61" y="64"/>
                  </a:lnTo>
                  <a:lnTo>
                    <a:pt x="58" y="65"/>
                  </a:lnTo>
                  <a:lnTo>
                    <a:pt x="57" y="65"/>
                  </a:lnTo>
                  <a:lnTo>
                    <a:pt x="54" y="65"/>
                  </a:lnTo>
                  <a:lnTo>
                    <a:pt x="52" y="64"/>
                  </a:lnTo>
                  <a:lnTo>
                    <a:pt x="51" y="62"/>
                  </a:lnTo>
                  <a:lnTo>
                    <a:pt x="51" y="61"/>
                  </a:lnTo>
                  <a:lnTo>
                    <a:pt x="50" y="59"/>
                  </a:lnTo>
                  <a:lnTo>
                    <a:pt x="49" y="58"/>
                  </a:lnTo>
                  <a:lnTo>
                    <a:pt x="48" y="58"/>
                  </a:lnTo>
                  <a:lnTo>
                    <a:pt x="48" y="57"/>
                  </a:lnTo>
                  <a:lnTo>
                    <a:pt x="46" y="58"/>
                  </a:lnTo>
                  <a:lnTo>
                    <a:pt x="46" y="59"/>
                  </a:lnTo>
                  <a:lnTo>
                    <a:pt x="46" y="60"/>
                  </a:lnTo>
                  <a:lnTo>
                    <a:pt x="46" y="60"/>
                  </a:lnTo>
                  <a:lnTo>
                    <a:pt x="46" y="61"/>
                  </a:lnTo>
                  <a:lnTo>
                    <a:pt x="46" y="61"/>
                  </a:lnTo>
                  <a:lnTo>
                    <a:pt x="46" y="62"/>
                  </a:lnTo>
                  <a:lnTo>
                    <a:pt x="46" y="63"/>
                  </a:lnTo>
                  <a:lnTo>
                    <a:pt x="46" y="64"/>
                  </a:lnTo>
                  <a:lnTo>
                    <a:pt x="41" y="65"/>
                  </a:lnTo>
                  <a:lnTo>
                    <a:pt x="40" y="65"/>
                  </a:lnTo>
                  <a:lnTo>
                    <a:pt x="40" y="64"/>
                  </a:lnTo>
                  <a:lnTo>
                    <a:pt x="39" y="65"/>
                  </a:lnTo>
                  <a:lnTo>
                    <a:pt x="37" y="65"/>
                  </a:lnTo>
                  <a:lnTo>
                    <a:pt x="36" y="65"/>
                  </a:lnTo>
                  <a:lnTo>
                    <a:pt x="36" y="64"/>
                  </a:lnTo>
                  <a:lnTo>
                    <a:pt x="35" y="65"/>
                  </a:lnTo>
                  <a:lnTo>
                    <a:pt x="35" y="65"/>
                  </a:lnTo>
                  <a:lnTo>
                    <a:pt x="36" y="68"/>
                  </a:lnTo>
                  <a:lnTo>
                    <a:pt x="36" y="69"/>
                  </a:lnTo>
                  <a:lnTo>
                    <a:pt x="35" y="70"/>
                  </a:lnTo>
                  <a:lnTo>
                    <a:pt x="35" y="71"/>
                  </a:lnTo>
                  <a:lnTo>
                    <a:pt x="36" y="71"/>
                  </a:lnTo>
                  <a:lnTo>
                    <a:pt x="37" y="72"/>
                  </a:lnTo>
                  <a:lnTo>
                    <a:pt x="37" y="72"/>
                  </a:lnTo>
                  <a:lnTo>
                    <a:pt x="38" y="73"/>
                  </a:lnTo>
                  <a:lnTo>
                    <a:pt x="38" y="73"/>
                  </a:lnTo>
                  <a:lnTo>
                    <a:pt x="37" y="74"/>
                  </a:lnTo>
                  <a:lnTo>
                    <a:pt x="37" y="75"/>
                  </a:lnTo>
                  <a:lnTo>
                    <a:pt x="37" y="76"/>
                  </a:lnTo>
                  <a:lnTo>
                    <a:pt x="38" y="76"/>
                  </a:lnTo>
                  <a:lnTo>
                    <a:pt x="39" y="77"/>
                  </a:lnTo>
                  <a:lnTo>
                    <a:pt x="40" y="78"/>
                  </a:lnTo>
                  <a:lnTo>
                    <a:pt x="40" y="78"/>
                  </a:lnTo>
                  <a:lnTo>
                    <a:pt x="39" y="79"/>
                  </a:lnTo>
                  <a:lnTo>
                    <a:pt x="39" y="80"/>
                  </a:lnTo>
                  <a:lnTo>
                    <a:pt x="38" y="80"/>
                  </a:lnTo>
                  <a:lnTo>
                    <a:pt x="38" y="81"/>
                  </a:lnTo>
                  <a:lnTo>
                    <a:pt x="39" y="82"/>
                  </a:lnTo>
                  <a:lnTo>
                    <a:pt x="39" y="82"/>
                  </a:lnTo>
                  <a:lnTo>
                    <a:pt x="39" y="83"/>
                  </a:lnTo>
                  <a:lnTo>
                    <a:pt x="38" y="83"/>
                  </a:lnTo>
                  <a:lnTo>
                    <a:pt x="37" y="83"/>
                  </a:lnTo>
                  <a:lnTo>
                    <a:pt x="37" y="83"/>
                  </a:lnTo>
                  <a:lnTo>
                    <a:pt x="35" y="80"/>
                  </a:lnTo>
                  <a:lnTo>
                    <a:pt x="34" y="80"/>
                  </a:lnTo>
                  <a:lnTo>
                    <a:pt x="32" y="82"/>
                  </a:lnTo>
                  <a:lnTo>
                    <a:pt x="31" y="83"/>
                  </a:lnTo>
                  <a:lnTo>
                    <a:pt x="31" y="84"/>
                  </a:lnTo>
                  <a:lnTo>
                    <a:pt x="30" y="86"/>
                  </a:lnTo>
                  <a:lnTo>
                    <a:pt x="29" y="84"/>
                  </a:lnTo>
                  <a:lnTo>
                    <a:pt x="28" y="82"/>
                  </a:lnTo>
                  <a:lnTo>
                    <a:pt x="27" y="81"/>
                  </a:lnTo>
                  <a:lnTo>
                    <a:pt x="23" y="79"/>
                  </a:lnTo>
                  <a:lnTo>
                    <a:pt x="23" y="77"/>
                  </a:lnTo>
                  <a:lnTo>
                    <a:pt x="20" y="73"/>
                  </a:lnTo>
                  <a:lnTo>
                    <a:pt x="16" y="70"/>
                  </a:lnTo>
                  <a:lnTo>
                    <a:pt x="13" y="67"/>
                  </a:lnTo>
                  <a:lnTo>
                    <a:pt x="12" y="66"/>
                  </a:lnTo>
                  <a:lnTo>
                    <a:pt x="13" y="66"/>
                  </a:lnTo>
                  <a:lnTo>
                    <a:pt x="16" y="68"/>
                  </a:lnTo>
                  <a:lnTo>
                    <a:pt x="16" y="68"/>
                  </a:lnTo>
                  <a:lnTo>
                    <a:pt x="16" y="67"/>
                  </a:lnTo>
                  <a:lnTo>
                    <a:pt x="15" y="66"/>
                  </a:lnTo>
                  <a:lnTo>
                    <a:pt x="14" y="66"/>
                  </a:lnTo>
                  <a:lnTo>
                    <a:pt x="13" y="65"/>
                  </a:lnTo>
                  <a:lnTo>
                    <a:pt x="12" y="65"/>
                  </a:lnTo>
                  <a:lnTo>
                    <a:pt x="11" y="65"/>
                  </a:lnTo>
                  <a:lnTo>
                    <a:pt x="11" y="64"/>
                  </a:lnTo>
                  <a:lnTo>
                    <a:pt x="11" y="63"/>
                  </a:lnTo>
                  <a:lnTo>
                    <a:pt x="10" y="62"/>
                  </a:lnTo>
                  <a:lnTo>
                    <a:pt x="9" y="60"/>
                  </a:lnTo>
                  <a:lnTo>
                    <a:pt x="8" y="60"/>
                  </a:lnTo>
                  <a:lnTo>
                    <a:pt x="7" y="59"/>
                  </a:lnTo>
                  <a:lnTo>
                    <a:pt x="8" y="58"/>
                  </a:lnTo>
                  <a:lnTo>
                    <a:pt x="9" y="59"/>
                  </a:lnTo>
                  <a:lnTo>
                    <a:pt x="10" y="59"/>
                  </a:lnTo>
                  <a:lnTo>
                    <a:pt x="9" y="58"/>
                  </a:lnTo>
                  <a:lnTo>
                    <a:pt x="8" y="58"/>
                  </a:lnTo>
                  <a:lnTo>
                    <a:pt x="7" y="57"/>
                  </a:lnTo>
                  <a:lnTo>
                    <a:pt x="7" y="57"/>
                  </a:lnTo>
                  <a:lnTo>
                    <a:pt x="7" y="56"/>
                  </a:lnTo>
                  <a:lnTo>
                    <a:pt x="6" y="52"/>
                  </a:lnTo>
                  <a:lnTo>
                    <a:pt x="4" y="50"/>
                  </a:lnTo>
                  <a:lnTo>
                    <a:pt x="4" y="49"/>
                  </a:lnTo>
                  <a:lnTo>
                    <a:pt x="8" y="55"/>
                  </a:lnTo>
                  <a:lnTo>
                    <a:pt x="8" y="55"/>
                  </a:lnTo>
                  <a:lnTo>
                    <a:pt x="9" y="55"/>
                  </a:lnTo>
                  <a:lnTo>
                    <a:pt x="10" y="53"/>
                  </a:lnTo>
                  <a:lnTo>
                    <a:pt x="10" y="53"/>
                  </a:lnTo>
                  <a:lnTo>
                    <a:pt x="9" y="52"/>
                  </a:lnTo>
                  <a:lnTo>
                    <a:pt x="8" y="52"/>
                  </a:lnTo>
                  <a:lnTo>
                    <a:pt x="8" y="53"/>
                  </a:lnTo>
                  <a:lnTo>
                    <a:pt x="7" y="52"/>
                  </a:lnTo>
                  <a:lnTo>
                    <a:pt x="7" y="52"/>
                  </a:lnTo>
                  <a:lnTo>
                    <a:pt x="8" y="50"/>
                  </a:lnTo>
                  <a:lnTo>
                    <a:pt x="8" y="50"/>
                  </a:lnTo>
                  <a:lnTo>
                    <a:pt x="7" y="50"/>
                  </a:lnTo>
                  <a:lnTo>
                    <a:pt x="7" y="50"/>
                  </a:lnTo>
                  <a:lnTo>
                    <a:pt x="6" y="50"/>
                  </a:lnTo>
                  <a:lnTo>
                    <a:pt x="5" y="49"/>
                  </a:lnTo>
                  <a:lnTo>
                    <a:pt x="3" y="46"/>
                  </a:lnTo>
                  <a:lnTo>
                    <a:pt x="3" y="46"/>
                  </a:lnTo>
                  <a:lnTo>
                    <a:pt x="2" y="45"/>
                  </a:lnTo>
                  <a:lnTo>
                    <a:pt x="2" y="44"/>
                  </a:lnTo>
                  <a:lnTo>
                    <a:pt x="0" y="40"/>
                  </a:lnTo>
                  <a:lnTo>
                    <a:pt x="1" y="40"/>
                  </a:lnTo>
                  <a:lnTo>
                    <a:pt x="2" y="41"/>
                  </a:lnTo>
                  <a:lnTo>
                    <a:pt x="3" y="41"/>
                  </a:lnTo>
                  <a:lnTo>
                    <a:pt x="4" y="40"/>
                  </a:lnTo>
                  <a:lnTo>
                    <a:pt x="4" y="40"/>
                  </a:lnTo>
                  <a:lnTo>
                    <a:pt x="5" y="40"/>
                  </a:lnTo>
                  <a:lnTo>
                    <a:pt x="5" y="40"/>
                  </a:lnTo>
                  <a:lnTo>
                    <a:pt x="7" y="37"/>
                  </a:lnTo>
                  <a:lnTo>
                    <a:pt x="8" y="33"/>
                  </a:lnTo>
                  <a:lnTo>
                    <a:pt x="8" y="30"/>
                  </a:lnTo>
                  <a:lnTo>
                    <a:pt x="7" y="28"/>
                  </a:lnTo>
                  <a:lnTo>
                    <a:pt x="8" y="27"/>
                  </a:lnTo>
                  <a:lnTo>
                    <a:pt x="8" y="28"/>
                  </a:lnTo>
                  <a:lnTo>
                    <a:pt x="8" y="29"/>
                  </a:lnTo>
                  <a:lnTo>
                    <a:pt x="9" y="29"/>
                  </a:lnTo>
                  <a:lnTo>
                    <a:pt x="9" y="30"/>
                  </a:lnTo>
                  <a:lnTo>
                    <a:pt x="11" y="30"/>
                  </a:lnTo>
                  <a:lnTo>
                    <a:pt x="13" y="31"/>
                  </a:lnTo>
                  <a:lnTo>
                    <a:pt x="13" y="31"/>
                  </a:lnTo>
                  <a:lnTo>
                    <a:pt x="13" y="30"/>
                  </a:lnTo>
                  <a:lnTo>
                    <a:pt x="16" y="29"/>
                  </a:lnTo>
                  <a:lnTo>
                    <a:pt x="15" y="29"/>
                  </a:lnTo>
                  <a:lnTo>
                    <a:pt x="13" y="29"/>
                  </a:lnTo>
                  <a:lnTo>
                    <a:pt x="10" y="28"/>
                  </a:lnTo>
                  <a:lnTo>
                    <a:pt x="9" y="27"/>
                  </a:lnTo>
                  <a:lnTo>
                    <a:pt x="8" y="25"/>
                  </a:lnTo>
                  <a:lnTo>
                    <a:pt x="8" y="24"/>
                  </a:lnTo>
                  <a:lnTo>
                    <a:pt x="8" y="24"/>
                  </a:lnTo>
                  <a:lnTo>
                    <a:pt x="10" y="23"/>
                  </a:lnTo>
                  <a:lnTo>
                    <a:pt x="10" y="23"/>
                  </a:lnTo>
                  <a:lnTo>
                    <a:pt x="10" y="24"/>
                  </a:lnTo>
                  <a:lnTo>
                    <a:pt x="11" y="24"/>
                  </a:lnTo>
                  <a:lnTo>
                    <a:pt x="11" y="24"/>
                  </a:lnTo>
                  <a:lnTo>
                    <a:pt x="11" y="23"/>
                  </a:lnTo>
                  <a:lnTo>
                    <a:pt x="11" y="21"/>
                  </a:lnTo>
                  <a:lnTo>
                    <a:pt x="11" y="17"/>
                  </a:lnTo>
                  <a:lnTo>
                    <a:pt x="11" y="17"/>
                  </a:lnTo>
                  <a:lnTo>
                    <a:pt x="11" y="17"/>
                  </a:lnTo>
                  <a:lnTo>
                    <a:pt x="12" y="16"/>
                  </a:lnTo>
                  <a:lnTo>
                    <a:pt x="12" y="16"/>
                  </a:lnTo>
                  <a:lnTo>
                    <a:pt x="13" y="16"/>
                  </a:lnTo>
                  <a:lnTo>
                    <a:pt x="13" y="17"/>
                  </a:lnTo>
                  <a:lnTo>
                    <a:pt x="13" y="17"/>
                  </a:lnTo>
                  <a:lnTo>
                    <a:pt x="14" y="18"/>
                  </a:lnTo>
                  <a:lnTo>
                    <a:pt x="15" y="18"/>
                  </a:lnTo>
                  <a:lnTo>
                    <a:pt x="15" y="18"/>
                  </a:lnTo>
                  <a:lnTo>
                    <a:pt x="15" y="17"/>
                  </a:lnTo>
                  <a:lnTo>
                    <a:pt x="16" y="17"/>
                  </a:lnTo>
                  <a:lnTo>
                    <a:pt x="18" y="17"/>
                  </a:lnTo>
                  <a:lnTo>
                    <a:pt x="19" y="17"/>
                  </a:lnTo>
                  <a:lnTo>
                    <a:pt x="23" y="17"/>
                  </a:lnTo>
                  <a:lnTo>
                    <a:pt x="27" y="17"/>
                  </a:lnTo>
                  <a:lnTo>
                    <a:pt x="30" y="17"/>
                  </a:lnTo>
                  <a:lnTo>
                    <a:pt x="33" y="17"/>
                  </a:lnTo>
                  <a:lnTo>
                    <a:pt x="33" y="16"/>
                  </a:lnTo>
                  <a:lnTo>
                    <a:pt x="33" y="13"/>
                  </a:lnTo>
                  <a:lnTo>
                    <a:pt x="33" y="10"/>
                  </a:lnTo>
                  <a:lnTo>
                    <a:pt x="33" y="7"/>
                  </a:lnTo>
                  <a:lnTo>
                    <a:pt x="33" y="5"/>
                  </a:lnTo>
                  <a:lnTo>
                    <a:pt x="33" y="2"/>
                  </a:lnTo>
                  <a:lnTo>
                    <a:pt x="33" y="1"/>
                  </a:lnTo>
                  <a:lnTo>
                    <a:pt x="33" y="0"/>
                  </a:lnTo>
                  <a:lnTo>
                    <a:pt x="33" y="0"/>
                  </a:lnTo>
                  <a:lnTo>
                    <a:pt x="35" y="0"/>
                  </a:lnTo>
                  <a:lnTo>
                    <a:pt x="40" y="0"/>
                  </a:lnTo>
                  <a:lnTo>
                    <a:pt x="42" y="0"/>
                  </a:lnTo>
                  <a:lnTo>
                    <a:pt x="42" y="0"/>
                  </a:lnTo>
                  <a:lnTo>
                    <a:pt x="45" y="0"/>
                  </a:lnTo>
                  <a:lnTo>
                    <a:pt x="47" y="0"/>
                  </a:lnTo>
                  <a:lnTo>
                    <a:pt x="48" y="0"/>
                  </a:lnTo>
                  <a:lnTo>
                    <a:pt x="48" y="0"/>
                  </a:lnTo>
                  <a:lnTo>
                    <a:pt x="51" y="1"/>
                  </a:lnTo>
                  <a:lnTo>
                    <a:pt x="54" y="0"/>
                  </a:lnTo>
                  <a:lnTo>
                    <a:pt x="55" y="0"/>
                  </a:lnTo>
                  <a:lnTo>
                    <a:pt x="56" y="1"/>
                  </a:lnTo>
                  <a:lnTo>
                    <a:pt x="56"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8" name="Freeform 1425"/>
            <p:cNvSpPr>
              <a:spLocks noEditPoints="1"/>
            </p:cNvSpPr>
            <p:nvPr/>
          </p:nvSpPr>
          <p:spPr bwMode="auto">
            <a:xfrm>
              <a:off x="3286125" y="598488"/>
              <a:ext cx="1358900" cy="1073150"/>
            </a:xfrm>
            <a:custGeom>
              <a:avLst/>
              <a:gdLst>
                <a:gd name="T0" fmla="*/ 114 w 856"/>
                <a:gd name="T1" fmla="*/ 641 h 676"/>
                <a:gd name="T2" fmla="*/ 113 w 856"/>
                <a:gd name="T3" fmla="*/ 653 h 676"/>
                <a:gd name="T4" fmla="*/ 106 w 856"/>
                <a:gd name="T5" fmla="*/ 666 h 676"/>
                <a:gd name="T6" fmla="*/ 97 w 856"/>
                <a:gd name="T7" fmla="*/ 675 h 676"/>
                <a:gd name="T8" fmla="*/ 89 w 856"/>
                <a:gd name="T9" fmla="*/ 674 h 676"/>
                <a:gd name="T10" fmla="*/ 80 w 856"/>
                <a:gd name="T11" fmla="*/ 673 h 676"/>
                <a:gd name="T12" fmla="*/ 88 w 856"/>
                <a:gd name="T13" fmla="*/ 656 h 676"/>
                <a:gd name="T14" fmla="*/ 83 w 856"/>
                <a:gd name="T15" fmla="*/ 645 h 676"/>
                <a:gd name="T16" fmla="*/ 87 w 856"/>
                <a:gd name="T17" fmla="*/ 631 h 676"/>
                <a:gd name="T18" fmla="*/ 10 w 856"/>
                <a:gd name="T19" fmla="*/ 505 h 676"/>
                <a:gd name="T20" fmla="*/ 9 w 856"/>
                <a:gd name="T21" fmla="*/ 501 h 676"/>
                <a:gd name="T22" fmla="*/ 8 w 856"/>
                <a:gd name="T23" fmla="*/ 485 h 676"/>
                <a:gd name="T24" fmla="*/ 4 w 856"/>
                <a:gd name="T25" fmla="*/ 480 h 676"/>
                <a:gd name="T26" fmla="*/ 6 w 856"/>
                <a:gd name="T27" fmla="*/ 478 h 676"/>
                <a:gd name="T28" fmla="*/ 855 w 856"/>
                <a:gd name="T29" fmla="*/ 127 h 676"/>
                <a:gd name="T30" fmla="*/ 847 w 856"/>
                <a:gd name="T31" fmla="*/ 125 h 676"/>
                <a:gd name="T32" fmla="*/ 847 w 856"/>
                <a:gd name="T33" fmla="*/ 119 h 676"/>
                <a:gd name="T34" fmla="*/ 853 w 856"/>
                <a:gd name="T35" fmla="*/ 113 h 676"/>
                <a:gd name="T36" fmla="*/ 736 w 856"/>
                <a:gd name="T37" fmla="*/ 71 h 676"/>
                <a:gd name="T38" fmla="*/ 783 w 856"/>
                <a:gd name="T39" fmla="*/ 4 h 676"/>
                <a:gd name="T40" fmla="*/ 790 w 856"/>
                <a:gd name="T41" fmla="*/ 10 h 676"/>
                <a:gd name="T42" fmla="*/ 793 w 856"/>
                <a:gd name="T43" fmla="*/ 14 h 676"/>
                <a:gd name="T44" fmla="*/ 801 w 856"/>
                <a:gd name="T45" fmla="*/ 16 h 676"/>
                <a:gd name="T46" fmla="*/ 809 w 856"/>
                <a:gd name="T47" fmla="*/ 20 h 676"/>
                <a:gd name="T48" fmla="*/ 817 w 856"/>
                <a:gd name="T49" fmla="*/ 21 h 676"/>
                <a:gd name="T50" fmla="*/ 824 w 856"/>
                <a:gd name="T51" fmla="*/ 26 h 676"/>
                <a:gd name="T52" fmla="*/ 836 w 856"/>
                <a:gd name="T53" fmla="*/ 28 h 676"/>
                <a:gd name="T54" fmla="*/ 831 w 856"/>
                <a:gd name="T55" fmla="*/ 44 h 676"/>
                <a:gd name="T56" fmla="*/ 826 w 856"/>
                <a:gd name="T57" fmla="*/ 48 h 676"/>
                <a:gd name="T58" fmla="*/ 820 w 856"/>
                <a:gd name="T59" fmla="*/ 55 h 676"/>
                <a:gd name="T60" fmla="*/ 815 w 856"/>
                <a:gd name="T61" fmla="*/ 65 h 676"/>
                <a:gd name="T62" fmla="*/ 823 w 856"/>
                <a:gd name="T63" fmla="*/ 63 h 676"/>
                <a:gd name="T64" fmla="*/ 824 w 856"/>
                <a:gd name="T65" fmla="*/ 71 h 676"/>
                <a:gd name="T66" fmla="*/ 826 w 856"/>
                <a:gd name="T67" fmla="*/ 79 h 676"/>
                <a:gd name="T68" fmla="*/ 826 w 856"/>
                <a:gd name="T69" fmla="*/ 84 h 676"/>
                <a:gd name="T70" fmla="*/ 830 w 856"/>
                <a:gd name="T71" fmla="*/ 93 h 676"/>
                <a:gd name="T72" fmla="*/ 832 w 856"/>
                <a:gd name="T73" fmla="*/ 99 h 676"/>
                <a:gd name="T74" fmla="*/ 820 w 856"/>
                <a:gd name="T75" fmla="*/ 108 h 676"/>
                <a:gd name="T76" fmla="*/ 803 w 856"/>
                <a:gd name="T77" fmla="*/ 104 h 676"/>
                <a:gd name="T78" fmla="*/ 794 w 856"/>
                <a:gd name="T79" fmla="*/ 102 h 676"/>
                <a:gd name="T80" fmla="*/ 784 w 856"/>
                <a:gd name="T81" fmla="*/ 117 h 676"/>
                <a:gd name="T82" fmla="*/ 772 w 856"/>
                <a:gd name="T83" fmla="*/ 118 h 676"/>
                <a:gd name="T84" fmla="*/ 765 w 856"/>
                <a:gd name="T85" fmla="*/ 115 h 676"/>
                <a:gd name="T86" fmla="*/ 754 w 856"/>
                <a:gd name="T87" fmla="*/ 113 h 676"/>
                <a:gd name="T88" fmla="*/ 744 w 856"/>
                <a:gd name="T89" fmla="*/ 112 h 676"/>
                <a:gd name="T90" fmla="*/ 734 w 856"/>
                <a:gd name="T91" fmla="*/ 109 h 676"/>
                <a:gd name="T92" fmla="*/ 729 w 856"/>
                <a:gd name="T93" fmla="*/ 105 h 676"/>
                <a:gd name="T94" fmla="*/ 736 w 856"/>
                <a:gd name="T95" fmla="*/ 77 h 676"/>
                <a:gd name="T96" fmla="*/ 736 w 856"/>
                <a:gd name="T97" fmla="*/ 73 h 676"/>
                <a:gd name="T98" fmla="*/ 734 w 856"/>
                <a:gd name="T99" fmla="*/ 64 h 676"/>
                <a:gd name="T100" fmla="*/ 728 w 856"/>
                <a:gd name="T101" fmla="*/ 51 h 676"/>
                <a:gd name="T102" fmla="*/ 719 w 856"/>
                <a:gd name="T103" fmla="*/ 48 h 676"/>
                <a:gd name="T104" fmla="*/ 712 w 856"/>
                <a:gd name="T105" fmla="*/ 45 h 676"/>
                <a:gd name="T106" fmla="*/ 700 w 856"/>
                <a:gd name="T107" fmla="*/ 38 h 676"/>
                <a:gd name="T108" fmla="*/ 698 w 856"/>
                <a:gd name="T109" fmla="*/ 36 h 676"/>
                <a:gd name="T110" fmla="*/ 723 w 856"/>
                <a:gd name="T111" fmla="*/ 33 h 676"/>
                <a:gd name="T112" fmla="*/ 730 w 856"/>
                <a:gd name="T113" fmla="*/ 21 h 676"/>
                <a:gd name="T114" fmla="*/ 742 w 856"/>
                <a:gd name="T115" fmla="*/ 22 h 676"/>
                <a:gd name="T116" fmla="*/ 759 w 856"/>
                <a:gd name="T117" fmla="*/ 15 h 676"/>
                <a:gd name="T118" fmla="*/ 776 w 856"/>
                <a:gd name="T119" fmla="*/ 0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56" h="676">
                  <a:moveTo>
                    <a:pt x="109" y="638"/>
                  </a:moveTo>
                  <a:lnTo>
                    <a:pt x="109" y="639"/>
                  </a:lnTo>
                  <a:lnTo>
                    <a:pt x="110" y="638"/>
                  </a:lnTo>
                  <a:lnTo>
                    <a:pt x="112" y="640"/>
                  </a:lnTo>
                  <a:lnTo>
                    <a:pt x="113" y="641"/>
                  </a:lnTo>
                  <a:lnTo>
                    <a:pt x="113" y="643"/>
                  </a:lnTo>
                  <a:lnTo>
                    <a:pt x="113" y="644"/>
                  </a:lnTo>
                  <a:lnTo>
                    <a:pt x="113" y="645"/>
                  </a:lnTo>
                  <a:lnTo>
                    <a:pt x="113" y="645"/>
                  </a:lnTo>
                  <a:lnTo>
                    <a:pt x="113" y="645"/>
                  </a:lnTo>
                  <a:lnTo>
                    <a:pt x="114" y="644"/>
                  </a:lnTo>
                  <a:lnTo>
                    <a:pt x="114" y="643"/>
                  </a:lnTo>
                  <a:lnTo>
                    <a:pt x="114" y="641"/>
                  </a:lnTo>
                  <a:lnTo>
                    <a:pt x="115" y="641"/>
                  </a:lnTo>
                  <a:lnTo>
                    <a:pt x="115" y="642"/>
                  </a:lnTo>
                  <a:lnTo>
                    <a:pt x="116" y="646"/>
                  </a:lnTo>
                  <a:lnTo>
                    <a:pt x="117" y="647"/>
                  </a:lnTo>
                  <a:lnTo>
                    <a:pt x="117" y="648"/>
                  </a:lnTo>
                  <a:lnTo>
                    <a:pt x="117" y="649"/>
                  </a:lnTo>
                  <a:lnTo>
                    <a:pt x="117" y="649"/>
                  </a:lnTo>
                  <a:lnTo>
                    <a:pt x="116" y="649"/>
                  </a:lnTo>
                  <a:lnTo>
                    <a:pt x="115" y="650"/>
                  </a:lnTo>
                  <a:lnTo>
                    <a:pt x="115" y="651"/>
                  </a:lnTo>
                  <a:lnTo>
                    <a:pt x="115" y="652"/>
                  </a:lnTo>
                  <a:lnTo>
                    <a:pt x="114" y="652"/>
                  </a:lnTo>
                  <a:lnTo>
                    <a:pt x="113" y="653"/>
                  </a:lnTo>
                  <a:lnTo>
                    <a:pt x="113" y="653"/>
                  </a:lnTo>
                  <a:lnTo>
                    <a:pt x="113" y="654"/>
                  </a:lnTo>
                  <a:lnTo>
                    <a:pt x="113" y="655"/>
                  </a:lnTo>
                  <a:lnTo>
                    <a:pt x="111" y="658"/>
                  </a:lnTo>
                  <a:lnTo>
                    <a:pt x="111" y="659"/>
                  </a:lnTo>
                  <a:lnTo>
                    <a:pt x="110" y="661"/>
                  </a:lnTo>
                  <a:lnTo>
                    <a:pt x="109" y="661"/>
                  </a:lnTo>
                  <a:lnTo>
                    <a:pt x="109" y="662"/>
                  </a:lnTo>
                  <a:lnTo>
                    <a:pt x="108" y="663"/>
                  </a:lnTo>
                  <a:lnTo>
                    <a:pt x="108" y="664"/>
                  </a:lnTo>
                  <a:lnTo>
                    <a:pt x="108" y="665"/>
                  </a:lnTo>
                  <a:lnTo>
                    <a:pt x="106" y="666"/>
                  </a:lnTo>
                  <a:lnTo>
                    <a:pt x="106" y="666"/>
                  </a:lnTo>
                  <a:lnTo>
                    <a:pt x="105" y="669"/>
                  </a:lnTo>
                  <a:lnTo>
                    <a:pt x="105" y="670"/>
                  </a:lnTo>
                  <a:lnTo>
                    <a:pt x="104" y="671"/>
                  </a:lnTo>
                  <a:lnTo>
                    <a:pt x="103" y="672"/>
                  </a:lnTo>
                  <a:lnTo>
                    <a:pt x="103" y="673"/>
                  </a:lnTo>
                  <a:lnTo>
                    <a:pt x="102" y="674"/>
                  </a:lnTo>
                  <a:lnTo>
                    <a:pt x="101" y="674"/>
                  </a:lnTo>
                  <a:lnTo>
                    <a:pt x="101" y="675"/>
                  </a:lnTo>
                  <a:lnTo>
                    <a:pt x="100" y="675"/>
                  </a:lnTo>
                  <a:lnTo>
                    <a:pt x="99" y="675"/>
                  </a:lnTo>
                  <a:lnTo>
                    <a:pt x="98" y="675"/>
                  </a:lnTo>
                  <a:lnTo>
                    <a:pt x="97" y="675"/>
                  </a:lnTo>
                  <a:lnTo>
                    <a:pt x="97" y="675"/>
                  </a:lnTo>
                  <a:lnTo>
                    <a:pt x="96" y="675"/>
                  </a:lnTo>
                  <a:lnTo>
                    <a:pt x="96" y="674"/>
                  </a:lnTo>
                  <a:lnTo>
                    <a:pt x="95" y="673"/>
                  </a:lnTo>
                  <a:lnTo>
                    <a:pt x="95" y="674"/>
                  </a:lnTo>
                  <a:lnTo>
                    <a:pt x="94" y="674"/>
                  </a:lnTo>
                  <a:lnTo>
                    <a:pt x="93" y="674"/>
                  </a:lnTo>
                  <a:lnTo>
                    <a:pt x="93" y="674"/>
                  </a:lnTo>
                  <a:lnTo>
                    <a:pt x="91" y="674"/>
                  </a:lnTo>
                  <a:lnTo>
                    <a:pt x="91" y="674"/>
                  </a:lnTo>
                  <a:lnTo>
                    <a:pt x="90" y="673"/>
                  </a:lnTo>
                  <a:lnTo>
                    <a:pt x="90" y="673"/>
                  </a:lnTo>
                  <a:lnTo>
                    <a:pt x="90" y="673"/>
                  </a:lnTo>
                  <a:lnTo>
                    <a:pt x="89" y="674"/>
                  </a:lnTo>
                  <a:lnTo>
                    <a:pt x="89" y="674"/>
                  </a:lnTo>
                  <a:lnTo>
                    <a:pt x="88" y="675"/>
                  </a:lnTo>
                  <a:lnTo>
                    <a:pt x="86" y="676"/>
                  </a:lnTo>
                  <a:lnTo>
                    <a:pt x="86" y="676"/>
                  </a:lnTo>
                  <a:lnTo>
                    <a:pt x="85" y="676"/>
                  </a:lnTo>
                  <a:lnTo>
                    <a:pt x="85" y="676"/>
                  </a:lnTo>
                  <a:lnTo>
                    <a:pt x="84" y="676"/>
                  </a:lnTo>
                  <a:lnTo>
                    <a:pt x="82" y="675"/>
                  </a:lnTo>
                  <a:lnTo>
                    <a:pt x="81" y="675"/>
                  </a:lnTo>
                  <a:lnTo>
                    <a:pt x="81" y="674"/>
                  </a:lnTo>
                  <a:lnTo>
                    <a:pt x="80" y="674"/>
                  </a:lnTo>
                  <a:lnTo>
                    <a:pt x="80" y="673"/>
                  </a:lnTo>
                  <a:lnTo>
                    <a:pt x="80" y="673"/>
                  </a:lnTo>
                  <a:lnTo>
                    <a:pt x="81" y="673"/>
                  </a:lnTo>
                  <a:lnTo>
                    <a:pt x="81" y="673"/>
                  </a:lnTo>
                  <a:lnTo>
                    <a:pt x="82" y="672"/>
                  </a:lnTo>
                  <a:lnTo>
                    <a:pt x="83" y="672"/>
                  </a:lnTo>
                  <a:lnTo>
                    <a:pt x="84" y="668"/>
                  </a:lnTo>
                  <a:lnTo>
                    <a:pt x="85" y="667"/>
                  </a:lnTo>
                  <a:lnTo>
                    <a:pt x="85" y="666"/>
                  </a:lnTo>
                  <a:lnTo>
                    <a:pt x="86" y="664"/>
                  </a:lnTo>
                  <a:lnTo>
                    <a:pt x="85" y="663"/>
                  </a:lnTo>
                  <a:lnTo>
                    <a:pt x="85" y="662"/>
                  </a:lnTo>
                  <a:lnTo>
                    <a:pt x="87" y="660"/>
                  </a:lnTo>
                  <a:lnTo>
                    <a:pt x="88" y="658"/>
                  </a:lnTo>
                  <a:lnTo>
                    <a:pt x="88" y="656"/>
                  </a:lnTo>
                  <a:lnTo>
                    <a:pt x="88" y="655"/>
                  </a:lnTo>
                  <a:lnTo>
                    <a:pt x="88" y="655"/>
                  </a:lnTo>
                  <a:lnTo>
                    <a:pt x="87" y="655"/>
                  </a:lnTo>
                  <a:lnTo>
                    <a:pt x="87" y="654"/>
                  </a:lnTo>
                  <a:lnTo>
                    <a:pt x="86" y="653"/>
                  </a:lnTo>
                  <a:lnTo>
                    <a:pt x="85" y="652"/>
                  </a:lnTo>
                  <a:lnTo>
                    <a:pt x="85" y="651"/>
                  </a:lnTo>
                  <a:lnTo>
                    <a:pt x="84" y="649"/>
                  </a:lnTo>
                  <a:lnTo>
                    <a:pt x="84" y="648"/>
                  </a:lnTo>
                  <a:lnTo>
                    <a:pt x="83" y="648"/>
                  </a:lnTo>
                  <a:lnTo>
                    <a:pt x="83" y="647"/>
                  </a:lnTo>
                  <a:lnTo>
                    <a:pt x="83" y="647"/>
                  </a:lnTo>
                  <a:lnTo>
                    <a:pt x="83" y="645"/>
                  </a:lnTo>
                  <a:lnTo>
                    <a:pt x="83" y="644"/>
                  </a:lnTo>
                  <a:lnTo>
                    <a:pt x="83" y="643"/>
                  </a:lnTo>
                  <a:lnTo>
                    <a:pt x="83" y="642"/>
                  </a:lnTo>
                  <a:lnTo>
                    <a:pt x="83" y="641"/>
                  </a:lnTo>
                  <a:lnTo>
                    <a:pt x="82" y="640"/>
                  </a:lnTo>
                  <a:lnTo>
                    <a:pt x="82" y="639"/>
                  </a:lnTo>
                  <a:lnTo>
                    <a:pt x="82" y="638"/>
                  </a:lnTo>
                  <a:lnTo>
                    <a:pt x="83" y="637"/>
                  </a:lnTo>
                  <a:lnTo>
                    <a:pt x="83" y="636"/>
                  </a:lnTo>
                  <a:lnTo>
                    <a:pt x="84" y="634"/>
                  </a:lnTo>
                  <a:lnTo>
                    <a:pt x="85" y="633"/>
                  </a:lnTo>
                  <a:lnTo>
                    <a:pt x="86" y="632"/>
                  </a:lnTo>
                  <a:lnTo>
                    <a:pt x="87" y="631"/>
                  </a:lnTo>
                  <a:lnTo>
                    <a:pt x="89" y="627"/>
                  </a:lnTo>
                  <a:lnTo>
                    <a:pt x="89" y="626"/>
                  </a:lnTo>
                  <a:lnTo>
                    <a:pt x="90" y="626"/>
                  </a:lnTo>
                  <a:lnTo>
                    <a:pt x="95" y="629"/>
                  </a:lnTo>
                  <a:lnTo>
                    <a:pt x="97" y="629"/>
                  </a:lnTo>
                  <a:lnTo>
                    <a:pt x="101" y="631"/>
                  </a:lnTo>
                  <a:lnTo>
                    <a:pt x="103" y="633"/>
                  </a:lnTo>
                  <a:lnTo>
                    <a:pt x="108" y="636"/>
                  </a:lnTo>
                  <a:lnTo>
                    <a:pt x="109" y="637"/>
                  </a:lnTo>
                  <a:lnTo>
                    <a:pt x="109" y="638"/>
                  </a:lnTo>
                  <a:close/>
                  <a:moveTo>
                    <a:pt x="11" y="504"/>
                  </a:moveTo>
                  <a:lnTo>
                    <a:pt x="11" y="505"/>
                  </a:lnTo>
                  <a:lnTo>
                    <a:pt x="10" y="505"/>
                  </a:lnTo>
                  <a:lnTo>
                    <a:pt x="10" y="505"/>
                  </a:lnTo>
                  <a:lnTo>
                    <a:pt x="8" y="505"/>
                  </a:lnTo>
                  <a:lnTo>
                    <a:pt x="8" y="504"/>
                  </a:lnTo>
                  <a:lnTo>
                    <a:pt x="8" y="504"/>
                  </a:lnTo>
                  <a:lnTo>
                    <a:pt x="9" y="503"/>
                  </a:lnTo>
                  <a:lnTo>
                    <a:pt x="8" y="503"/>
                  </a:lnTo>
                  <a:lnTo>
                    <a:pt x="7" y="502"/>
                  </a:lnTo>
                  <a:lnTo>
                    <a:pt x="6" y="500"/>
                  </a:lnTo>
                  <a:lnTo>
                    <a:pt x="6" y="500"/>
                  </a:lnTo>
                  <a:lnTo>
                    <a:pt x="7" y="499"/>
                  </a:lnTo>
                  <a:lnTo>
                    <a:pt x="8" y="499"/>
                  </a:lnTo>
                  <a:lnTo>
                    <a:pt x="9" y="500"/>
                  </a:lnTo>
                  <a:lnTo>
                    <a:pt x="9" y="501"/>
                  </a:lnTo>
                  <a:lnTo>
                    <a:pt x="10" y="501"/>
                  </a:lnTo>
                  <a:lnTo>
                    <a:pt x="10" y="501"/>
                  </a:lnTo>
                  <a:lnTo>
                    <a:pt x="10" y="502"/>
                  </a:lnTo>
                  <a:lnTo>
                    <a:pt x="10" y="502"/>
                  </a:lnTo>
                  <a:lnTo>
                    <a:pt x="10" y="503"/>
                  </a:lnTo>
                  <a:lnTo>
                    <a:pt x="11" y="504"/>
                  </a:lnTo>
                  <a:close/>
                  <a:moveTo>
                    <a:pt x="7" y="486"/>
                  </a:moveTo>
                  <a:lnTo>
                    <a:pt x="7" y="486"/>
                  </a:lnTo>
                  <a:lnTo>
                    <a:pt x="6" y="485"/>
                  </a:lnTo>
                  <a:lnTo>
                    <a:pt x="6" y="485"/>
                  </a:lnTo>
                  <a:lnTo>
                    <a:pt x="7" y="484"/>
                  </a:lnTo>
                  <a:lnTo>
                    <a:pt x="7" y="484"/>
                  </a:lnTo>
                  <a:lnTo>
                    <a:pt x="8" y="485"/>
                  </a:lnTo>
                  <a:lnTo>
                    <a:pt x="8" y="485"/>
                  </a:lnTo>
                  <a:lnTo>
                    <a:pt x="7" y="486"/>
                  </a:lnTo>
                  <a:close/>
                  <a:moveTo>
                    <a:pt x="3" y="484"/>
                  </a:moveTo>
                  <a:lnTo>
                    <a:pt x="1" y="485"/>
                  </a:lnTo>
                  <a:lnTo>
                    <a:pt x="1" y="484"/>
                  </a:lnTo>
                  <a:lnTo>
                    <a:pt x="0" y="483"/>
                  </a:lnTo>
                  <a:lnTo>
                    <a:pt x="0" y="479"/>
                  </a:lnTo>
                  <a:lnTo>
                    <a:pt x="0" y="478"/>
                  </a:lnTo>
                  <a:lnTo>
                    <a:pt x="1" y="478"/>
                  </a:lnTo>
                  <a:lnTo>
                    <a:pt x="3" y="479"/>
                  </a:lnTo>
                  <a:lnTo>
                    <a:pt x="3" y="479"/>
                  </a:lnTo>
                  <a:lnTo>
                    <a:pt x="4" y="479"/>
                  </a:lnTo>
                  <a:lnTo>
                    <a:pt x="4" y="480"/>
                  </a:lnTo>
                  <a:lnTo>
                    <a:pt x="4" y="483"/>
                  </a:lnTo>
                  <a:lnTo>
                    <a:pt x="3" y="484"/>
                  </a:lnTo>
                  <a:close/>
                  <a:moveTo>
                    <a:pt x="7" y="480"/>
                  </a:moveTo>
                  <a:lnTo>
                    <a:pt x="5" y="480"/>
                  </a:lnTo>
                  <a:lnTo>
                    <a:pt x="4" y="480"/>
                  </a:lnTo>
                  <a:lnTo>
                    <a:pt x="4" y="479"/>
                  </a:lnTo>
                  <a:lnTo>
                    <a:pt x="5" y="478"/>
                  </a:lnTo>
                  <a:lnTo>
                    <a:pt x="4" y="477"/>
                  </a:lnTo>
                  <a:lnTo>
                    <a:pt x="5" y="477"/>
                  </a:lnTo>
                  <a:lnTo>
                    <a:pt x="5" y="476"/>
                  </a:lnTo>
                  <a:lnTo>
                    <a:pt x="6" y="477"/>
                  </a:lnTo>
                  <a:lnTo>
                    <a:pt x="6" y="477"/>
                  </a:lnTo>
                  <a:lnTo>
                    <a:pt x="6" y="478"/>
                  </a:lnTo>
                  <a:lnTo>
                    <a:pt x="8" y="480"/>
                  </a:lnTo>
                  <a:lnTo>
                    <a:pt x="7" y="480"/>
                  </a:lnTo>
                  <a:close/>
                  <a:moveTo>
                    <a:pt x="855" y="112"/>
                  </a:moveTo>
                  <a:lnTo>
                    <a:pt x="855" y="114"/>
                  </a:lnTo>
                  <a:lnTo>
                    <a:pt x="855" y="115"/>
                  </a:lnTo>
                  <a:lnTo>
                    <a:pt x="856" y="115"/>
                  </a:lnTo>
                  <a:lnTo>
                    <a:pt x="856" y="115"/>
                  </a:lnTo>
                  <a:lnTo>
                    <a:pt x="856" y="121"/>
                  </a:lnTo>
                  <a:lnTo>
                    <a:pt x="856" y="121"/>
                  </a:lnTo>
                  <a:lnTo>
                    <a:pt x="855" y="123"/>
                  </a:lnTo>
                  <a:lnTo>
                    <a:pt x="855" y="124"/>
                  </a:lnTo>
                  <a:lnTo>
                    <a:pt x="855" y="126"/>
                  </a:lnTo>
                  <a:lnTo>
                    <a:pt x="855" y="127"/>
                  </a:lnTo>
                  <a:lnTo>
                    <a:pt x="854" y="128"/>
                  </a:lnTo>
                  <a:lnTo>
                    <a:pt x="853" y="131"/>
                  </a:lnTo>
                  <a:lnTo>
                    <a:pt x="853" y="132"/>
                  </a:lnTo>
                  <a:lnTo>
                    <a:pt x="851" y="131"/>
                  </a:lnTo>
                  <a:lnTo>
                    <a:pt x="849" y="129"/>
                  </a:lnTo>
                  <a:lnTo>
                    <a:pt x="849" y="129"/>
                  </a:lnTo>
                  <a:lnTo>
                    <a:pt x="848" y="128"/>
                  </a:lnTo>
                  <a:lnTo>
                    <a:pt x="849" y="128"/>
                  </a:lnTo>
                  <a:lnTo>
                    <a:pt x="849" y="127"/>
                  </a:lnTo>
                  <a:lnTo>
                    <a:pt x="849" y="127"/>
                  </a:lnTo>
                  <a:lnTo>
                    <a:pt x="848" y="126"/>
                  </a:lnTo>
                  <a:lnTo>
                    <a:pt x="847" y="126"/>
                  </a:lnTo>
                  <a:lnTo>
                    <a:pt x="847" y="125"/>
                  </a:lnTo>
                  <a:lnTo>
                    <a:pt x="848" y="125"/>
                  </a:lnTo>
                  <a:lnTo>
                    <a:pt x="848" y="124"/>
                  </a:lnTo>
                  <a:lnTo>
                    <a:pt x="847" y="124"/>
                  </a:lnTo>
                  <a:lnTo>
                    <a:pt x="846" y="124"/>
                  </a:lnTo>
                  <a:lnTo>
                    <a:pt x="846" y="123"/>
                  </a:lnTo>
                  <a:lnTo>
                    <a:pt x="847" y="123"/>
                  </a:lnTo>
                  <a:lnTo>
                    <a:pt x="847" y="122"/>
                  </a:lnTo>
                  <a:lnTo>
                    <a:pt x="847" y="122"/>
                  </a:lnTo>
                  <a:lnTo>
                    <a:pt x="846" y="121"/>
                  </a:lnTo>
                  <a:lnTo>
                    <a:pt x="846" y="121"/>
                  </a:lnTo>
                  <a:lnTo>
                    <a:pt x="844" y="120"/>
                  </a:lnTo>
                  <a:lnTo>
                    <a:pt x="846" y="119"/>
                  </a:lnTo>
                  <a:lnTo>
                    <a:pt x="847" y="119"/>
                  </a:lnTo>
                  <a:lnTo>
                    <a:pt x="846" y="118"/>
                  </a:lnTo>
                  <a:lnTo>
                    <a:pt x="846" y="118"/>
                  </a:lnTo>
                  <a:lnTo>
                    <a:pt x="844" y="118"/>
                  </a:lnTo>
                  <a:lnTo>
                    <a:pt x="846" y="118"/>
                  </a:lnTo>
                  <a:lnTo>
                    <a:pt x="846" y="117"/>
                  </a:lnTo>
                  <a:lnTo>
                    <a:pt x="847" y="115"/>
                  </a:lnTo>
                  <a:lnTo>
                    <a:pt x="848" y="115"/>
                  </a:lnTo>
                  <a:lnTo>
                    <a:pt x="850" y="114"/>
                  </a:lnTo>
                  <a:lnTo>
                    <a:pt x="850" y="114"/>
                  </a:lnTo>
                  <a:lnTo>
                    <a:pt x="851" y="113"/>
                  </a:lnTo>
                  <a:lnTo>
                    <a:pt x="851" y="113"/>
                  </a:lnTo>
                  <a:lnTo>
                    <a:pt x="852" y="113"/>
                  </a:lnTo>
                  <a:lnTo>
                    <a:pt x="853" y="113"/>
                  </a:lnTo>
                  <a:lnTo>
                    <a:pt x="853" y="114"/>
                  </a:lnTo>
                  <a:lnTo>
                    <a:pt x="853" y="113"/>
                  </a:lnTo>
                  <a:lnTo>
                    <a:pt x="854" y="113"/>
                  </a:lnTo>
                  <a:lnTo>
                    <a:pt x="853" y="112"/>
                  </a:lnTo>
                  <a:lnTo>
                    <a:pt x="853" y="110"/>
                  </a:lnTo>
                  <a:lnTo>
                    <a:pt x="854" y="109"/>
                  </a:lnTo>
                  <a:lnTo>
                    <a:pt x="854" y="109"/>
                  </a:lnTo>
                  <a:lnTo>
                    <a:pt x="855" y="110"/>
                  </a:lnTo>
                  <a:lnTo>
                    <a:pt x="855" y="110"/>
                  </a:lnTo>
                  <a:lnTo>
                    <a:pt x="855" y="111"/>
                  </a:lnTo>
                  <a:lnTo>
                    <a:pt x="855" y="112"/>
                  </a:lnTo>
                  <a:close/>
                  <a:moveTo>
                    <a:pt x="736" y="70"/>
                  </a:moveTo>
                  <a:lnTo>
                    <a:pt x="736" y="71"/>
                  </a:lnTo>
                  <a:lnTo>
                    <a:pt x="735" y="70"/>
                  </a:lnTo>
                  <a:lnTo>
                    <a:pt x="734" y="69"/>
                  </a:lnTo>
                  <a:lnTo>
                    <a:pt x="734" y="68"/>
                  </a:lnTo>
                  <a:lnTo>
                    <a:pt x="734" y="68"/>
                  </a:lnTo>
                  <a:lnTo>
                    <a:pt x="735" y="69"/>
                  </a:lnTo>
                  <a:lnTo>
                    <a:pt x="736" y="70"/>
                  </a:lnTo>
                  <a:close/>
                  <a:moveTo>
                    <a:pt x="779" y="4"/>
                  </a:moveTo>
                  <a:lnTo>
                    <a:pt x="780" y="5"/>
                  </a:lnTo>
                  <a:lnTo>
                    <a:pt x="780" y="5"/>
                  </a:lnTo>
                  <a:lnTo>
                    <a:pt x="781" y="5"/>
                  </a:lnTo>
                  <a:lnTo>
                    <a:pt x="782" y="4"/>
                  </a:lnTo>
                  <a:lnTo>
                    <a:pt x="783" y="4"/>
                  </a:lnTo>
                  <a:lnTo>
                    <a:pt x="783" y="4"/>
                  </a:lnTo>
                  <a:lnTo>
                    <a:pt x="783" y="5"/>
                  </a:lnTo>
                  <a:lnTo>
                    <a:pt x="784" y="5"/>
                  </a:lnTo>
                  <a:lnTo>
                    <a:pt x="784" y="6"/>
                  </a:lnTo>
                  <a:lnTo>
                    <a:pt x="784" y="7"/>
                  </a:lnTo>
                  <a:lnTo>
                    <a:pt x="785" y="7"/>
                  </a:lnTo>
                  <a:lnTo>
                    <a:pt x="786" y="8"/>
                  </a:lnTo>
                  <a:lnTo>
                    <a:pt x="788" y="8"/>
                  </a:lnTo>
                  <a:lnTo>
                    <a:pt x="788" y="8"/>
                  </a:lnTo>
                  <a:lnTo>
                    <a:pt x="788" y="10"/>
                  </a:lnTo>
                  <a:lnTo>
                    <a:pt x="789" y="10"/>
                  </a:lnTo>
                  <a:lnTo>
                    <a:pt x="789" y="10"/>
                  </a:lnTo>
                  <a:lnTo>
                    <a:pt x="789" y="10"/>
                  </a:lnTo>
                  <a:lnTo>
                    <a:pt x="790" y="10"/>
                  </a:lnTo>
                  <a:lnTo>
                    <a:pt x="790" y="10"/>
                  </a:lnTo>
                  <a:lnTo>
                    <a:pt x="791" y="10"/>
                  </a:lnTo>
                  <a:lnTo>
                    <a:pt x="792" y="10"/>
                  </a:lnTo>
                  <a:lnTo>
                    <a:pt x="794" y="11"/>
                  </a:lnTo>
                  <a:lnTo>
                    <a:pt x="794" y="11"/>
                  </a:lnTo>
                  <a:lnTo>
                    <a:pt x="793" y="12"/>
                  </a:lnTo>
                  <a:lnTo>
                    <a:pt x="793" y="12"/>
                  </a:lnTo>
                  <a:lnTo>
                    <a:pt x="793" y="12"/>
                  </a:lnTo>
                  <a:lnTo>
                    <a:pt x="794" y="13"/>
                  </a:lnTo>
                  <a:lnTo>
                    <a:pt x="794" y="13"/>
                  </a:lnTo>
                  <a:lnTo>
                    <a:pt x="793" y="14"/>
                  </a:lnTo>
                  <a:lnTo>
                    <a:pt x="793" y="14"/>
                  </a:lnTo>
                  <a:lnTo>
                    <a:pt x="793" y="14"/>
                  </a:lnTo>
                  <a:lnTo>
                    <a:pt x="793" y="14"/>
                  </a:lnTo>
                  <a:lnTo>
                    <a:pt x="794" y="15"/>
                  </a:lnTo>
                  <a:lnTo>
                    <a:pt x="796" y="15"/>
                  </a:lnTo>
                  <a:lnTo>
                    <a:pt x="798" y="15"/>
                  </a:lnTo>
                  <a:lnTo>
                    <a:pt x="799" y="14"/>
                  </a:lnTo>
                  <a:lnTo>
                    <a:pt x="799" y="13"/>
                  </a:lnTo>
                  <a:lnTo>
                    <a:pt x="799" y="13"/>
                  </a:lnTo>
                  <a:lnTo>
                    <a:pt x="800" y="12"/>
                  </a:lnTo>
                  <a:lnTo>
                    <a:pt x="800" y="12"/>
                  </a:lnTo>
                  <a:lnTo>
                    <a:pt x="801" y="12"/>
                  </a:lnTo>
                  <a:lnTo>
                    <a:pt x="800" y="15"/>
                  </a:lnTo>
                  <a:lnTo>
                    <a:pt x="801" y="15"/>
                  </a:lnTo>
                  <a:lnTo>
                    <a:pt x="801" y="16"/>
                  </a:lnTo>
                  <a:lnTo>
                    <a:pt x="801" y="17"/>
                  </a:lnTo>
                  <a:lnTo>
                    <a:pt x="802" y="17"/>
                  </a:lnTo>
                  <a:lnTo>
                    <a:pt x="802" y="17"/>
                  </a:lnTo>
                  <a:lnTo>
                    <a:pt x="803" y="17"/>
                  </a:lnTo>
                  <a:lnTo>
                    <a:pt x="804" y="18"/>
                  </a:lnTo>
                  <a:lnTo>
                    <a:pt x="805" y="18"/>
                  </a:lnTo>
                  <a:lnTo>
                    <a:pt x="805" y="18"/>
                  </a:lnTo>
                  <a:lnTo>
                    <a:pt x="806" y="19"/>
                  </a:lnTo>
                  <a:lnTo>
                    <a:pt x="806" y="19"/>
                  </a:lnTo>
                  <a:lnTo>
                    <a:pt x="807" y="20"/>
                  </a:lnTo>
                  <a:lnTo>
                    <a:pt x="808" y="20"/>
                  </a:lnTo>
                  <a:lnTo>
                    <a:pt x="808" y="20"/>
                  </a:lnTo>
                  <a:lnTo>
                    <a:pt x="809" y="20"/>
                  </a:lnTo>
                  <a:lnTo>
                    <a:pt x="811" y="20"/>
                  </a:lnTo>
                  <a:lnTo>
                    <a:pt x="812" y="20"/>
                  </a:lnTo>
                  <a:lnTo>
                    <a:pt x="812" y="21"/>
                  </a:lnTo>
                  <a:lnTo>
                    <a:pt x="813" y="21"/>
                  </a:lnTo>
                  <a:lnTo>
                    <a:pt x="813" y="21"/>
                  </a:lnTo>
                  <a:lnTo>
                    <a:pt x="813" y="21"/>
                  </a:lnTo>
                  <a:lnTo>
                    <a:pt x="814" y="21"/>
                  </a:lnTo>
                  <a:lnTo>
                    <a:pt x="815" y="21"/>
                  </a:lnTo>
                  <a:lnTo>
                    <a:pt x="815" y="21"/>
                  </a:lnTo>
                  <a:lnTo>
                    <a:pt x="816" y="21"/>
                  </a:lnTo>
                  <a:lnTo>
                    <a:pt x="816" y="21"/>
                  </a:lnTo>
                  <a:lnTo>
                    <a:pt x="817" y="21"/>
                  </a:lnTo>
                  <a:lnTo>
                    <a:pt x="817" y="21"/>
                  </a:lnTo>
                  <a:lnTo>
                    <a:pt x="818" y="21"/>
                  </a:lnTo>
                  <a:lnTo>
                    <a:pt x="819" y="21"/>
                  </a:lnTo>
                  <a:lnTo>
                    <a:pt x="819" y="22"/>
                  </a:lnTo>
                  <a:lnTo>
                    <a:pt x="820" y="23"/>
                  </a:lnTo>
                  <a:lnTo>
                    <a:pt x="820" y="23"/>
                  </a:lnTo>
                  <a:lnTo>
                    <a:pt x="820" y="23"/>
                  </a:lnTo>
                  <a:lnTo>
                    <a:pt x="822" y="26"/>
                  </a:lnTo>
                  <a:lnTo>
                    <a:pt x="822" y="26"/>
                  </a:lnTo>
                  <a:lnTo>
                    <a:pt x="822" y="26"/>
                  </a:lnTo>
                  <a:lnTo>
                    <a:pt x="823" y="26"/>
                  </a:lnTo>
                  <a:lnTo>
                    <a:pt x="823" y="24"/>
                  </a:lnTo>
                  <a:lnTo>
                    <a:pt x="824" y="26"/>
                  </a:lnTo>
                  <a:lnTo>
                    <a:pt x="824" y="26"/>
                  </a:lnTo>
                  <a:lnTo>
                    <a:pt x="825" y="26"/>
                  </a:lnTo>
                  <a:lnTo>
                    <a:pt x="825" y="27"/>
                  </a:lnTo>
                  <a:lnTo>
                    <a:pt x="825" y="26"/>
                  </a:lnTo>
                  <a:lnTo>
                    <a:pt x="826" y="26"/>
                  </a:lnTo>
                  <a:lnTo>
                    <a:pt x="826" y="27"/>
                  </a:lnTo>
                  <a:lnTo>
                    <a:pt x="828" y="26"/>
                  </a:lnTo>
                  <a:lnTo>
                    <a:pt x="829" y="26"/>
                  </a:lnTo>
                  <a:lnTo>
                    <a:pt x="829" y="26"/>
                  </a:lnTo>
                  <a:lnTo>
                    <a:pt x="830" y="27"/>
                  </a:lnTo>
                  <a:lnTo>
                    <a:pt x="831" y="27"/>
                  </a:lnTo>
                  <a:lnTo>
                    <a:pt x="833" y="28"/>
                  </a:lnTo>
                  <a:lnTo>
                    <a:pt x="835" y="28"/>
                  </a:lnTo>
                  <a:lnTo>
                    <a:pt x="836" y="28"/>
                  </a:lnTo>
                  <a:lnTo>
                    <a:pt x="836" y="28"/>
                  </a:lnTo>
                  <a:lnTo>
                    <a:pt x="836" y="30"/>
                  </a:lnTo>
                  <a:lnTo>
                    <a:pt x="836" y="30"/>
                  </a:lnTo>
                  <a:lnTo>
                    <a:pt x="834" y="32"/>
                  </a:lnTo>
                  <a:lnTo>
                    <a:pt x="833" y="33"/>
                  </a:lnTo>
                  <a:lnTo>
                    <a:pt x="833" y="34"/>
                  </a:lnTo>
                  <a:lnTo>
                    <a:pt x="833" y="36"/>
                  </a:lnTo>
                  <a:lnTo>
                    <a:pt x="832" y="38"/>
                  </a:lnTo>
                  <a:lnTo>
                    <a:pt x="831" y="39"/>
                  </a:lnTo>
                  <a:lnTo>
                    <a:pt x="831" y="40"/>
                  </a:lnTo>
                  <a:lnTo>
                    <a:pt x="831" y="41"/>
                  </a:lnTo>
                  <a:lnTo>
                    <a:pt x="831" y="43"/>
                  </a:lnTo>
                  <a:lnTo>
                    <a:pt x="831" y="44"/>
                  </a:lnTo>
                  <a:lnTo>
                    <a:pt x="831" y="46"/>
                  </a:lnTo>
                  <a:lnTo>
                    <a:pt x="831" y="46"/>
                  </a:lnTo>
                  <a:lnTo>
                    <a:pt x="832" y="47"/>
                  </a:lnTo>
                  <a:lnTo>
                    <a:pt x="830" y="47"/>
                  </a:lnTo>
                  <a:lnTo>
                    <a:pt x="830" y="48"/>
                  </a:lnTo>
                  <a:lnTo>
                    <a:pt x="830" y="48"/>
                  </a:lnTo>
                  <a:lnTo>
                    <a:pt x="829" y="49"/>
                  </a:lnTo>
                  <a:lnTo>
                    <a:pt x="828" y="49"/>
                  </a:lnTo>
                  <a:lnTo>
                    <a:pt x="827" y="49"/>
                  </a:lnTo>
                  <a:lnTo>
                    <a:pt x="827" y="48"/>
                  </a:lnTo>
                  <a:lnTo>
                    <a:pt x="827" y="48"/>
                  </a:lnTo>
                  <a:lnTo>
                    <a:pt x="827" y="48"/>
                  </a:lnTo>
                  <a:lnTo>
                    <a:pt x="826" y="48"/>
                  </a:lnTo>
                  <a:lnTo>
                    <a:pt x="825" y="48"/>
                  </a:lnTo>
                  <a:lnTo>
                    <a:pt x="824" y="49"/>
                  </a:lnTo>
                  <a:lnTo>
                    <a:pt x="824" y="50"/>
                  </a:lnTo>
                  <a:lnTo>
                    <a:pt x="825" y="50"/>
                  </a:lnTo>
                  <a:lnTo>
                    <a:pt x="825" y="50"/>
                  </a:lnTo>
                  <a:lnTo>
                    <a:pt x="825" y="50"/>
                  </a:lnTo>
                  <a:lnTo>
                    <a:pt x="825" y="50"/>
                  </a:lnTo>
                  <a:lnTo>
                    <a:pt x="825" y="51"/>
                  </a:lnTo>
                  <a:lnTo>
                    <a:pt x="823" y="52"/>
                  </a:lnTo>
                  <a:lnTo>
                    <a:pt x="822" y="54"/>
                  </a:lnTo>
                  <a:lnTo>
                    <a:pt x="822" y="54"/>
                  </a:lnTo>
                  <a:lnTo>
                    <a:pt x="821" y="54"/>
                  </a:lnTo>
                  <a:lnTo>
                    <a:pt x="820" y="55"/>
                  </a:lnTo>
                  <a:lnTo>
                    <a:pt x="819" y="55"/>
                  </a:lnTo>
                  <a:lnTo>
                    <a:pt x="819" y="57"/>
                  </a:lnTo>
                  <a:lnTo>
                    <a:pt x="819" y="58"/>
                  </a:lnTo>
                  <a:lnTo>
                    <a:pt x="818" y="59"/>
                  </a:lnTo>
                  <a:lnTo>
                    <a:pt x="817" y="61"/>
                  </a:lnTo>
                  <a:lnTo>
                    <a:pt x="816" y="61"/>
                  </a:lnTo>
                  <a:lnTo>
                    <a:pt x="816" y="62"/>
                  </a:lnTo>
                  <a:lnTo>
                    <a:pt x="816" y="63"/>
                  </a:lnTo>
                  <a:lnTo>
                    <a:pt x="816" y="63"/>
                  </a:lnTo>
                  <a:lnTo>
                    <a:pt x="816" y="64"/>
                  </a:lnTo>
                  <a:lnTo>
                    <a:pt x="816" y="64"/>
                  </a:lnTo>
                  <a:lnTo>
                    <a:pt x="816" y="65"/>
                  </a:lnTo>
                  <a:lnTo>
                    <a:pt x="815" y="65"/>
                  </a:lnTo>
                  <a:lnTo>
                    <a:pt x="815" y="66"/>
                  </a:lnTo>
                  <a:lnTo>
                    <a:pt x="815" y="67"/>
                  </a:lnTo>
                  <a:lnTo>
                    <a:pt x="815" y="67"/>
                  </a:lnTo>
                  <a:lnTo>
                    <a:pt x="816" y="67"/>
                  </a:lnTo>
                  <a:lnTo>
                    <a:pt x="817" y="66"/>
                  </a:lnTo>
                  <a:lnTo>
                    <a:pt x="818" y="65"/>
                  </a:lnTo>
                  <a:lnTo>
                    <a:pt x="818" y="65"/>
                  </a:lnTo>
                  <a:lnTo>
                    <a:pt x="817" y="64"/>
                  </a:lnTo>
                  <a:lnTo>
                    <a:pt x="818" y="64"/>
                  </a:lnTo>
                  <a:lnTo>
                    <a:pt x="818" y="63"/>
                  </a:lnTo>
                  <a:lnTo>
                    <a:pt x="820" y="63"/>
                  </a:lnTo>
                  <a:lnTo>
                    <a:pt x="821" y="63"/>
                  </a:lnTo>
                  <a:lnTo>
                    <a:pt x="823" y="63"/>
                  </a:lnTo>
                  <a:lnTo>
                    <a:pt x="823" y="63"/>
                  </a:lnTo>
                  <a:lnTo>
                    <a:pt x="823" y="64"/>
                  </a:lnTo>
                  <a:lnTo>
                    <a:pt x="823" y="64"/>
                  </a:lnTo>
                  <a:lnTo>
                    <a:pt x="824" y="65"/>
                  </a:lnTo>
                  <a:lnTo>
                    <a:pt x="823" y="66"/>
                  </a:lnTo>
                  <a:lnTo>
                    <a:pt x="824" y="67"/>
                  </a:lnTo>
                  <a:lnTo>
                    <a:pt x="824" y="67"/>
                  </a:lnTo>
                  <a:lnTo>
                    <a:pt x="825" y="68"/>
                  </a:lnTo>
                  <a:lnTo>
                    <a:pt x="825" y="68"/>
                  </a:lnTo>
                  <a:lnTo>
                    <a:pt x="826" y="69"/>
                  </a:lnTo>
                  <a:lnTo>
                    <a:pt x="826" y="70"/>
                  </a:lnTo>
                  <a:lnTo>
                    <a:pt x="825" y="70"/>
                  </a:lnTo>
                  <a:lnTo>
                    <a:pt x="824" y="71"/>
                  </a:lnTo>
                  <a:lnTo>
                    <a:pt x="824" y="72"/>
                  </a:lnTo>
                  <a:lnTo>
                    <a:pt x="824" y="72"/>
                  </a:lnTo>
                  <a:lnTo>
                    <a:pt x="824" y="72"/>
                  </a:lnTo>
                  <a:lnTo>
                    <a:pt x="825" y="73"/>
                  </a:lnTo>
                  <a:lnTo>
                    <a:pt x="826" y="74"/>
                  </a:lnTo>
                  <a:lnTo>
                    <a:pt x="826" y="75"/>
                  </a:lnTo>
                  <a:lnTo>
                    <a:pt x="827" y="76"/>
                  </a:lnTo>
                  <a:lnTo>
                    <a:pt x="828" y="77"/>
                  </a:lnTo>
                  <a:lnTo>
                    <a:pt x="828" y="77"/>
                  </a:lnTo>
                  <a:lnTo>
                    <a:pt x="827" y="77"/>
                  </a:lnTo>
                  <a:lnTo>
                    <a:pt x="827" y="79"/>
                  </a:lnTo>
                  <a:lnTo>
                    <a:pt x="827" y="79"/>
                  </a:lnTo>
                  <a:lnTo>
                    <a:pt x="826" y="79"/>
                  </a:lnTo>
                  <a:lnTo>
                    <a:pt x="825" y="80"/>
                  </a:lnTo>
                  <a:lnTo>
                    <a:pt x="824" y="80"/>
                  </a:lnTo>
                  <a:lnTo>
                    <a:pt x="823" y="80"/>
                  </a:lnTo>
                  <a:lnTo>
                    <a:pt x="822" y="80"/>
                  </a:lnTo>
                  <a:lnTo>
                    <a:pt x="822" y="81"/>
                  </a:lnTo>
                  <a:lnTo>
                    <a:pt x="823" y="82"/>
                  </a:lnTo>
                  <a:lnTo>
                    <a:pt x="823" y="82"/>
                  </a:lnTo>
                  <a:lnTo>
                    <a:pt x="824" y="83"/>
                  </a:lnTo>
                  <a:lnTo>
                    <a:pt x="824" y="83"/>
                  </a:lnTo>
                  <a:lnTo>
                    <a:pt x="825" y="84"/>
                  </a:lnTo>
                  <a:lnTo>
                    <a:pt x="826" y="84"/>
                  </a:lnTo>
                  <a:lnTo>
                    <a:pt x="826" y="84"/>
                  </a:lnTo>
                  <a:lnTo>
                    <a:pt x="826" y="84"/>
                  </a:lnTo>
                  <a:lnTo>
                    <a:pt x="827" y="86"/>
                  </a:lnTo>
                  <a:lnTo>
                    <a:pt x="827" y="86"/>
                  </a:lnTo>
                  <a:lnTo>
                    <a:pt x="826" y="86"/>
                  </a:lnTo>
                  <a:lnTo>
                    <a:pt x="826" y="87"/>
                  </a:lnTo>
                  <a:lnTo>
                    <a:pt x="825" y="88"/>
                  </a:lnTo>
                  <a:lnTo>
                    <a:pt x="825" y="88"/>
                  </a:lnTo>
                  <a:lnTo>
                    <a:pt x="825" y="89"/>
                  </a:lnTo>
                  <a:lnTo>
                    <a:pt x="825" y="89"/>
                  </a:lnTo>
                  <a:lnTo>
                    <a:pt x="825" y="90"/>
                  </a:lnTo>
                  <a:lnTo>
                    <a:pt x="826" y="91"/>
                  </a:lnTo>
                  <a:lnTo>
                    <a:pt x="826" y="91"/>
                  </a:lnTo>
                  <a:lnTo>
                    <a:pt x="828" y="92"/>
                  </a:lnTo>
                  <a:lnTo>
                    <a:pt x="830" y="93"/>
                  </a:lnTo>
                  <a:lnTo>
                    <a:pt x="831" y="93"/>
                  </a:lnTo>
                  <a:lnTo>
                    <a:pt x="833" y="93"/>
                  </a:lnTo>
                  <a:lnTo>
                    <a:pt x="834" y="93"/>
                  </a:lnTo>
                  <a:lnTo>
                    <a:pt x="834" y="94"/>
                  </a:lnTo>
                  <a:lnTo>
                    <a:pt x="834" y="94"/>
                  </a:lnTo>
                  <a:lnTo>
                    <a:pt x="834" y="96"/>
                  </a:lnTo>
                  <a:lnTo>
                    <a:pt x="833" y="97"/>
                  </a:lnTo>
                  <a:lnTo>
                    <a:pt x="832" y="97"/>
                  </a:lnTo>
                  <a:lnTo>
                    <a:pt x="832" y="98"/>
                  </a:lnTo>
                  <a:lnTo>
                    <a:pt x="832" y="99"/>
                  </a:lnTo>
                  <a:lnTo>
                    <a:pt x="832" y="99"/>
                  </a:lnTo>
                  <a:lnTo>
                    <a:pt x="832" y="99"/>
                  </a:lnTo>
                  <a:lnTo>
                    <a:pt x="832" y="99"/>
                  </a:lnTo>
                  <a:lnTo>
                    <a:pt x="831" y="99"/>
                  </a:lnTo>
                  <a:lnTo>
                    <a:pt x="831" y="99"/>
                  </a:lnTo>
                  <a:lnTo>
                    <a:pt x="831" y="99"/>
                  </a:lnTo>
                  <a:lnTo>
                    <a:pt x="831" y="100"/>
                  </a:lnTo>
                  <a:lnTo>
                    <a:pt x="830" y="100"/>
                  </a:lnTo>
                  <a:lnTo>
                    <a:pt x="829" y="101"/>
                  </a:lnTo>
                  <a:lnTo>
                    <a:pt x="826" y="104"/>
                  </a:lnTo>
                  <a:lnTo>
                    <a:pt x="824" y="105"/>
                  </a:lnTo>
                  <a:lnTo>
                    <a:pt x="824" y="105"/>
                  </a:lnTo>
                  <a:lnTo>
                    <a:pt x="823" y="106"/>
                  </a:lnTo>
                  <a:lnTo>
                    <a:pt x="822" y="107"/>
                  </a:lnTo>
                  <a:lnTo>
                    <a:pt x="822" y="107"/>
                  </a:lnTo>
                  <a:lnTo>
                    <a:pt x="820" y="108"/>
                  </a:lnTo>
                  <a:lnTo>
                    <a:pt x="818" y="109"/>
                  </a:lnTo>
                  <a:lnTo>
                    <a:pt x="817" y="108"/>
                  </a:lnTo>
                  <a:lnTo>
                    <a:pt x="814" y="108"/>
                  </a:lnTo>
                  <a:lnTo>
                    <a:pt x="813" y="107"/>
                  </a:lnTo>
                  <a:lnTo>
                    <a:pt x="809" y="106"/>
                  </a:lnTo>
                  <a:lnTo>
                    <a:pt x="808" y="105"/>
                  </a:lnTo>
                  <a:lnTo>
                    <a:pt x="807" y="105"/>
                  </a:lnTo>
                  <a:lnTo>
                    <a:pt x="806" y="105"/>
                  </a:lnTo>
                  <a:lnTo>
                    <a:pt x="805" y="105"/>
                  </a:lnTo>
                  <a:lnTo>
                    <a:pt x="805" y="104"/>
                  </a:lnTo>
                  <a:lnTo>
                    <a:pt x="805" y="104"/>
                  </a:lnTo>
                  <a:lnTo>
                    <a:pt x="804" y="104"/>
                  </a:lnTo>
                  <a:lnTo>
                    <a:pt x="803" y="104"/>
                  </a:lnTo>
                  <a:lnTo>
                    <a:pt x="803" y="104"/>
                  </a:lnTo>
                  <a:lnTo>
                    <a:pt x="803" y="104"/>
                  </a:lnTo>
                  <a:lnTo>
                    <a:pt x="802" y="104"/>
                  </a:lnTo>
                  <a:lnTo>
                    <a:pt x="802" y="104"/>
                  </a:lnTo>
                  <a:lnTo>
                    <a:pt x="802" y="104"/>
                  </a:lnTo>
                  <a:lnTo>
                    <a:pt x="801" y="105"/>
                  </a:lnTo>
                  <a:lnTo>
                    <a:pt x="800" y="104"/>
                  </a:lnTo>
                  <a:lnTo>
                    <a:pt x="798" y="104"/>
                  </a:lnTo>
                  <a:lnTo>
                    <a:pt x="798" y="103"/>
                  </a:lnTo>
                  <a:lnTo>
                    <a:pt x="796" y="103"/>
                  </a:lnTo>
                  <a:lnTo>
                    <a:pt x="795" y="103"/>
                  </a:lnTo>
                  <a:lnTo>
                    <a:pt x="795" y="102"/>
                  </a:lnTo>
                  <a:lnTo>
                    <a:pt x="794" y="102"/>
                  </a:lnTo>
                  <a:lnTo>
                    <a:pt x="794" y="102"/>
                  </a:lnTo>
                  <a:lnTo>
                    <a:pt x="793" y="102"/>
                  </a:lnTo>
                  <a:lnTo>
                    <a:pt x="792" y="103"/>
                  </a:lnTo>
                  <a:lnTo>
                    <a:pt x="791" y="103"/>
                  </a:lnTo>
                  <a:lnTo>
                    <a:pt x="786" y="107"/>
                  </a:lnTo>
                  <a:lnTo>
                    <a:pt x="785" y="108"/>
                  </a:lnTo>
                  <a:lnTo>
                    <a:pt x="784" y="111"/>
                  </a:lnTo>
                  <a:lnTo>
                    <a:pt x="783" y="112"/>
                  </a:lnTo>
                  <a:lnTo>
                    <a:pt x="784" y="115"/>
                  </a:lnTo>
                  <a:lnTo>
                    <a:pt x="785" y="117"/>
                  </a:lnTo>
                  <a:lnTo>
                    <a:pt x="785" y="117"/>
                  </a:lnTo>
                  <a:lnTo>
                    <a:pt x="785" y="117"/>
                  </a:lnTo>
                  <a:lnTo>
                    <a:pt x="784" y="117"/>
                  </a:lnTo>
                  <a:lnTo>
                    <a:pt x="783" y="117"/>
                  </a:lnTo>
                  <a:lnTo>
                    <a:pt x="782" y="117"/>
                  </a:lnTo>
                  <a:lnTo>
                    <a:pt x="781" y="117"/>
                  </a:lnTo>
                  <a:lnTo>
                    <a:pt x="780" y="117"/>
                  </a:lnTo>
                  <a:lnTo>
                    <a:pt x="780" y="117"/>
                  </a:lnTo>
                  <a:lnTo>
                    <a:pt x="780" y="118"/>
                  </a:lnTo>
                  <a:lnTo>
                    <a:pt x="779" y="118"/>
                  </a:lnTo>
                  <a:lnTo>
                    <a:pt x="779" y="118"/>
                  </a:lnTo>
                  <a:lnTo>
                    <a:pt x="778" y="118"/>
                  </a:lnTo>
                  <a:lnTo>
                    <a:pt x="776" y="118"/>
                  </a:lnTo>
                  <a:lnTo>
                    <a:pt x="773" y="117"/>
                  </a:lnTo>
                  <a:lnTo>
                    <a:pt x="772" y="118"/>
                  </a:lnTo>
                  <a:lnTo>
                    <a:pt x="772" y="118"/>
                  </a:lnTo>
                  <a:lnTo>
                    <a:pt x="771" y="118"/>
                  </a:lnTo>
                  <a:lnTo>
                    <a:pt x="771" y="118"/>
                  </a:lnTo>
                  <a:lnTo>
                    <a:pt x="770" y="117"/>
                  </a:lnTo>
                  <a:lnTo>
                    <a:pt x="770" y="117"/>
                  </a:lnTo>
                  <a:lnTo>
                    <a:pt x="768" y="116"/>
                  </a:lnTo>
                  <a:lnTo>
                    <a:pt x="768" y="116"/>
                  </a:lnTo>
                  <a:lnTo>
                    <a:pt x="768" y="115"/>
                  </a:lnTo>
                  <a:lnTo>
                    <a:pt x="768" y="115"/>
                  </a:lnTo>
                  <a:lnTo>
                    <a:pt x="768" y="115"/>
                  </a:lnTo>
                  <a:lnTo>
                    <a:pt x="767" y="114"/>
                  </a:lnTo>
                  <a:lnTo>
                    <a:pt x="766" y="114"/>
                  </a:lnTo>
                  <a:lnTo>
                    <a:pt x="765" y="114"/>
                  </a:lnTo>
                  <a:lnTo>
                    <a:pt x="765" y="115"/>
                  </a:lnTo>
                  <a:lnTo>
                    <a:pt x="764" y="114"/>
                  </a:lnTo>
                  <a:lnTo>
                    <a:pt x="764" y="113"/>
                  </a:lnTo>
                  <a:lnTo>
                    <a:pt x="763" y="113"/>
                  </a:lnTo>
                  <a:lnTo>
                    <a:pt x="762" y="113"/>
                  </a:lnTo>
                  <a:lnTo>
                    <a:pt x="761" y="112"/>
                  </a:lnTo>
                  <a:lnTo>
                    <a:pt x="758" y="112"/>
                  </a:lnTo>
                  <a:lnTo>
                    <a:pt x="757" y="112"/>
                  </a:lnTo>
                  <a:lnTo>
                    <a:pt x="757" y="112"/>
                  </a:lnTo>
                  <a:lnTo>
                    <a:pt x="757" y="112"/>
                  </a:lnTo>
                  <a:lnTo>
                    <a:pt x="757" y="113"/>
                  </a:lnTo>
                  <a:lnTo>
                    <a:pt x="756" y="114"/>
                  </a:lnTo>
                  <a:lnTo>
                    <a:pt x="755" y="114"/>
                  </a:lnTo>
                  <a:lnTo>
                    <a:pt x="754" y="113"/>
                  </a:lnTo>
                  <a:lnTo>
                    <a:pt x="753" y="114"/>
                  </a:lnTo>
                  <a:lnTo>
                    <a:pt x="752" y="114"/>
                  </a:lnTo>
                  <a:lnTo>
                    <a:pt x="752" y="113"/>
                  </a:lnTo>
                  <a:lnTo>
                    <a:pt x="749" y="114"/>
                  </a:lnTo>
                  <a:lnTo>
                    <a:pt x="749" y="113"/>
                  </a:lnTo>
                  <a:lnTo>
                    <a:pt x="748" y="113"/>
                  </a:lnTo>
                  <a:lnTo>
                    <a:pt x="747" y="112"/>
                  </a:lnTo>
                  <a:lnTo>
                    <a:pt x="747" y="112"/>
                  </a:lnTo>
                  <a:lnTo>
                    <a:pt x="746" y="112"/>
                  </a:lnTo>
                  <a:lnTo>
                    <a:pt x="746" y="112"/>
                  </a:lnTo>
                  <a:lnTo>
                    <a:pt x="745" y="112"/>
                  </a:lnTo>
                  <a:lnTo>
                    <a:pt x="744" y="112"/>
                  </a:lnTo>
                  <a:lnTo>
                    <a:pt x="744" y="112"/>
                  </a:lnTo>
                  <a:lnTo>
                    <a:pt x="743" y="112"/>
                  </a:lnTo>
                  <a:lnTo>
                    <a:pt x="742" y="111"/>
                  </a:lnTo>
                  <a:lnTo>
                    <a:pt x="741" y="110"/>
                  </a:lnTo>
                  <a:lnTo>
                    <a:pt x="740" y="110"/>
                  </a:lnTo>
                  <a:lnTo>
                    <a:pt x="738" y="110"/>
                  </a:lnTo>
                  <a:lnTo>
                    <a:pt x="736" y="109"/>
                  </a:lnTo>
                  <a:lnTo>
                    <a:pt x="735" y="109"/>
                  </a:lnTo>
                  <a:lnTo>
                    <a:pt x="735" y="108"/>
                  </a:lnTo>
                  <a:lnTo>
                    <a:pt x="735" y="108"/>
                  </a:lnTo>
                  <a:lnTo>
                    <a:pt x="734" y="108"/>
                  </a:lnTo>
                  <a:lnTo>
                    <a:pt x="734" y="109"/>
                  </a:lnTo>
                  <a:lnTo>
                    <a:pt x="734" y="109"/>
                  </a:lnTo>
                  <a:lnTo>
                    <a:pt x="734" y="109"/>
                  </a:lnTo>
                  <a:lnTo>
                    <a:pt x="733" y="109"/>
                  </a:lnTo>
                  <a:lnTo>
                    <a:pt x="733" y="109"/>
                  </a:lnTo>
                  <a:lnTo>
                    <a:pt x="733" y="109"/>
                  </a:lnTo>
                  <a:lnTo>
                    <a:pt x="733" y="108"/>
                  </a:lnTo>
                  <a:lnTo>
                    <a:pt x="733" y="107"/>
                  </a:lnTo>
                  <a:lnTo>
                    <a:pt x="733" y="107"/>
                  </a:lnTo>
                  <a:lnTo>
                    <a:pt x="733" y="106"/>
                  </a:lnTo>
                  <a:lnTo>
                    <a:pt x="733" y="106"/>
                  </a:lnTo>
                  <a:lnTo>
                    <a:pt x="732" y="106"/>
                  </a:lnTo>
                  <a:lnTo>
                    <a:pt x="731" y="106"/>
                  </a:lnTo>
                  <a:lnTo>
                    <a:pt x="730" y="105"/>
                  </a:lnTo>
                  <a:lnTo>
                    <a:pt x="730" y="105"/>
                  </a:lnTo>
                  <a:lnTo>
                    <a:pt x="729" y="105"/>
                  </a:lnTo>
                  <a:lnTo>
                    <a:pt x="729" y="104"/>
                  </a:lnTo>
                  <a:lnTo>
                    <a:pt x="731" y="104"/>
                  </a:lnTo>
                  <a:lnTo>
                    <a:pt x="733" y="102"/>
                  </a:lnTo>
                  <a:lnTo>
                    <a:pt x="734" y="96"/>
                  </a:lnTo>
                  <a:lnTo>
                    <a:pt x="735" y="88"/>
                  </a:lnTo>
                  <a:lnTo>
                    <a:pt x="736" y="86"/>
                  </a:lnTo>
                  <a:lnTo>
                    <a:pt x="737" y="86"/>
                  </a:lnTo>
                  <a:lnTo>
                    <a:pt x="736" y="85"/>
                  </a:lnTo>
                  <a:lnTo>
                    <a:pt x="736" y="85"/>
                  </a:lnTo>
                  <a:lnTo>
                    <a:pt x="735" y="86"/>
                  </a:lnTo>
                  <a:lnTo>
                    <a:pt x="735" y="86"/>
                  </a:lnTo>
                  <a:lnTo>
                    <a:pt x="736" y="80"/>
                  </a:lnTo>
                  <a:lnTo>
                    <a:pt x="736" y="77"/>
                  </a:lnTo>
                  <a:lnTo>
                    <a:pt x="737" y="75"/>
                  </a:lnTo>
                  <a:lnTo>
                    <a:pt x="740" y="76"/>
                  </a:lnTo>
                  <a:lnTo>
                    <a:pt x="741" y="77"/>
                  </a:lnTo>
                  <a:lnTo>
                    <a:pt x="741" y="78"/>
                  </a:lnTo>
                  <a:lnTo>
                    <a:pt x="742" y="81"/>
                  </a:lnTo>
                  <a:lnTo>
                    <a:pt x="743" y="81"/>
                  </a:lnTo>
                  <a:lnTo>
                    <a:pt x="744" y="82"/>
                  </a:lnTo>
                  <a:lnTo>
                    <a:pt x="743" y="81"/>
                  </a:lnTo>
                  <a:lnTo>
                    <a:pt x="743" y="81"/>
                  </a:lnTo>
                  <a:lnTo>
                    <a:pt x="742" y="77"/>
                  </a:lnTo>
                  <a:lnTo>
                    <a:pt x="741" y="76"/>
                  </a:lnTo>
                  <a:lnTo>
                    <a:pt x="740" y="75"/>
                  </a:lnTo>
                  <a:lnTo>
                    <a:pt x="736" y="73"/>
                  </a:lnTo>
                  <a:lnTo>
                    <a:pt x="736" y="72"/>
                  </a:lnTo>
                  <a:lnTo>
                    <a:pt x="736" y="72"/>
                  </a:lnTo>
                  <a:lnTo>
                    <a:pt x="737" y="72"/>
                  </a:lnTo>
                  <a:lnTo>
                    <a:pt x="738" y="72"/>
                  </a:lnTo>
                  <a:lnTo>
                    <a:pt x="737" y="72"/>
                  </a:lnTo>
                  <a:lnTo>
                    <a:pt x="737" y="71"/>
                  </a:lnTo>
                  <a:lnTo>
                    <a:pt x="737" y="70"/>
                  </a:lnTo>
                  <a:lnTo>
                    <a:pt x="736" y="66"/>
                  </a:lnTo>
                  <a:lnTo>
                    <a:pt x="737" y="65"/>
                  </a:lnTo>
                  <a:lnTo>
                    <a:pt x="736" y="65"/>
                  </a:lnTo>
                  <a:lnTo>
                    <a:pt x="735" y="64"/>
                  </a:lnTo>
                  <a:lnTo>
                    <a:pt x="735" y="64"/>
                  </a:lnTo>
                  <a:lnTo>
                    <a:pt x="734" y="64"/>
                  </a:lnTo>
                  <a:lnTo>
                    <a:pt x="730" y="62"/>
                  </a:lnTo>
                  <a:lnTo>
                    <a:pt x="728" y="59"/>
                  </a:lnTo>
                  <a:lnTo>
                    <a:pt x="727" y="57"/>
                  </a:lnTo>
                  <a:lnTo>
                    <a:pt x="726" y="56"/>
                  </a:lnTo>
                  <a:lnTo>
                    <a:pt x="727" y="55"/>
                  </a:lnTo>
                  <a:lnTo>
                    <a:pt x="727" y="54"/>
                  </a:lnTo>
                  <a:lnTo>
                    <a:pt x="727" y="53"/>
                  </a:lnTo>
                  <a:lnTo>
                    <a:pt x="726" y="53"/>
                  </a:lnTo>
                  <a:lnTo>
                    <a:pt x="725" y="52"/>
                  </a:lnTo>
                  <a:lnTo>
                    <a:pt x="726" y="51"/>
                  </a:lnTo>
                  <a:lnTo>
                    <a:pt x="726" y="51"/>
                  </a:lnTo>
                  <a:lnTo>
                    <a:pt x="727" y="51"/>
                  </a:lnTo>
                  <a:lnTo>
                    <a:pt x="728" y="51"/>
                  </a:lnTo>
                  <a:lnTo>
                    <a:pt x="729" y="51"/>
                  </a:lnTo>
                  <a:lnTo>
                    <a:pt x="730" y="52"/>
                  </a:lnTo>
                  <a:lnTo>
                    <a:pt x="728" y="50"/>
                  </a:lnTo>
                  <a:lnTo>
                    <a:pt x="724" y="51"/>
                  </a:lnTo>
                  <a:lnTo>
                    <a:pt x="723" y="51"/>
                  </a:lnTo>
                  <a:lnTo>
                    <a:pt x="722" y="50"/>
                  </a:lnTo>
                  <a:lnTo>
                    <a:pt x="722" y="49"/>
                  </a:lnTo>
                  <a:lnTo>
                    <a:pt x="723" y="49"/>
                  </a:lnTo>
                  <a:lnTo>
                    <a:pt x="723" y="48"/>
                  </a:lnTo>
                  <a:lnTo>
                    <a:pt x="722" y="48"/>
                  </a:lnTo>
                  <a:lnTo>
                    <a:pt x="722" y="47"/>
                  </a:lnTo>
                  <a:lnTo>
                    <a:pt x="721" y="48"/>
                  </a:lnTo>
                  <a:lnTo>
                    <a:pt x="719" y="48"/>
                  </a:lnTo>
                  <a:lnTo>
                    <a:pt x="719" y="47"/>
                  </a:lnTo>
                  <a:lnTo>
                    <a:pt x="720" y="47"/>
                  </a:lnTo>
                  <a:lnTo>
                    <a:pt x="719" y="46"/>
                  </a:lnTo>
                  <a:lnTo>
                    <a:pt x="719" y="46"/>
                  </a:lnTo>
                  <a:lnTo>
                    <a:pt x="717" y="47"/>
                  </a:lnTo>
                  <a:lnTo>
                    <a:pt x="716" y="46"/>
                  </a:lnTo>
                  <a:lnTo>
                    <a:pt x="715" y="45"/>
                  </a:lnTo>
                  <a:lnTo>
                    <a:pt x="715" y="45"/>
                  </a:lnTo>
                  <a:lnTo>
                    <a:pt x="714" y="45"/>
                  </a:lnTo>
                  <a:lnTo>
                    <a:pt x="714" y="45"/>
                  </a:lnTo>
                  <a:lnTo>
                    <a:pt x="713" y="45"/>
                  </a:lnTo>
                  <a:lnTo>
                    <a:pt x="712" y="45"/>
                  </a:lnTo>
                  <a:lnTo>
                    <a:pt x="712" y="45"/>
                  </a:lnTo>
                  <a:lnTo>
                    <a:pt x="708" y="43"/>
                  </a:lnTo>
                  <a:lnTo>
                    <a:pt x="706" y="43"/>
                  </a:lnTo>
                  <a:lnTo>
                    <a:pt x="703" y="44"/>
                  </a:lnTo>
                  <a:lnTo>
                    <a:pt x="702" y="44"/>
                  </a:lnTo>
                  <a:lnTo>
                    <a:pt x="702" y="43"/>
                  </a:lnTo>
                  <a:lnTo>
                    <a:pt x="701" y="42"/>
                  </a:lnTo>
                  <a:lnTo>
                    <a:pt x="699" y="41"/>
                  </a:lnTo>
                  <a:lnTo>
                    <a:pt x="699" y="40"/>
                  </a:lnTo>
                  <a:lnTo>
                    <a:pt x="700" y="40"/>
                  </a:lnTo>
                  <a:lnTo>
                    <a:pt x="702" y="40"/>
                  </a:lnTo>
                  <a:lnTo>
                    <a:pt x="702" y="39"/>
                  </a:lnTo>
                  <a:lnTo>
                    <a:pt x="701" y="38"/>
                  </a:lnTo>
                  <a:lnTo>
                    <a:pt x="700" y="38"/>
                  </a:lnTo>
                  <a:lnTo>
                    <a:pt x="700" y="38"/>
                  </a:lnTo>
                  <a:lnTo>
                    <a:pt x="700" y="37"/>
                  </a:lnTo>
                  <a:lnTo>
                    <a:pt x="700" y="37"/>
                  </a:lnTo>
                  <a:lnTo>
                    <a:pt x="701" y="37"/>
                  </a:lnTo>
                  <a:lnTo>
                    <a:pt x="702" y="37"/>
                  </a:lnTo>
                  <a:lnTo>
                    <a:pt x="703" y="37"/>
                  </a:lnTo>
                  <a:lnTo>
                    <a:pt x="703" y="37"/>
                  </a:lnTo>
                  <a:lnTo>
                    <a:pt x="702" y="37"/>
                  </a:lnTo>
                  <a:lnTo>
                    <a:pt x="702" y="36"/>
                  </a:lnTo>
                  <a:lnTo>
                    <a:pt x="700" y="36"/>
                  </a:lnTo>
                  <a:lnTo>
                    <a:pt x="700" y="37"/>
                  </a:lnTo>
                  <a:lnTo>
                    <a:pt x="698" y="36"/>
                  </a:lnTo>
                  <a:lnTo>
                    <a:pt x="698" y="36"/>
                  </a:lnTo>
                  <a:lnTo>
                    <a:pt x="698" y="35"/>
                  </a:lnTo>
                  <a:lnTo>
                    <a:pt x="698" y="34"/>
                  </a:lnTo>
                  <a:lnTo>
                    <a:pt x="700" y="33"/>
                  </a:lnTo>
                  <a:lnTo>
                    <a:pt x="706" y="32"/>
                  </a:lnTo>
                  <a:lnTo>
                    <a:pt x="708" y="32"/>
                  </a:lnTo>
                  <a:lnTo>
                    <a:pt x="710" y="32"/>
                  </a:lnTo>
                  <a:lnTo>
                    <a:pt x="712" y="31"/>
                  </a:lnTo>
                  <a:lnTo>
                    <a:pt x="712" y="31"/>
                  </a:lnTo>
                  <a:lnTo>
                    <a:pt x="715" y="30"/>
                  </a:lnTo>
                  <a:lnTo>
                    <a:pt x="717" y="31"/>
                  </a:lnTo>
                  <a:lnTo>
                    <a:pt x="719" y="33"/>
                  </a:lnTo>
                  <a:lnTo>
                    <a:pt x="720" y="34"/>
                  </a:lnTo>
                  <a:lnTo>
                    <a:pt x="723" y="33"/>
                  </a:lnTo>
                  <a:lnTo>
                    <a:pt x="727" y="33"/>
                  </a:lnTo>
                  <a:lnTo>
                    <a:pt x="728" y="34"/>
                  </a:lnTo>
                  <a:lnTo>
                    <a:pt x="728" y="33"/>
                  </a:lnTo>
                  <a:lnTo>
                    <a:pt x="729" y="32"/>
                  </a:lnTo>
                  <a:lnTo>
                    <a:pt x="729" y="32"/>
                  </a:lnTo>
                  <a:lnTo>
                    <a:pt x="730" y="33"/>
                  </a:lnTo>
                  <a:lnTo>
                    <a:pt x="734" y="33"/>
                  </a:lnTo>
                  <a:lnTo>
                    <a:pt x="734" y="33"/>
                  </a:lnTo>
                  <a:lnTo>
                    <a:pt x="733" y="32"/>
                  </a:lnTo>
                  <a:lnTo>
                    <a:pt x="732" y="31"/>
                  </a:lnTo>
                  <a:lnTo>
                    <a:pt x="732" y="26"/>
                  </a:lnTo>
                  <a:lnTo>
                    <a:pt x="731" y="23"/>
                  </a:lnTo>
                  <a:lnTo>
                    <a:pt x="730" y="21"/>
                  </a:lnTo>
                  <a:lnTo>
                    <a:pt x="729" y="19"/>
                  </a:lnTo>
                  <a:lnTo>
                    <a:pt x="729" y="19"/>
                  </a:lnTo>
                  <a:lnTo>
                    <a:pt x="729" y="18"/>
                  </a:lnTo>
                  <a:lnTo>
                    <a:pt x="731" y="18"/>
                  </a:lnTo>
                  <a:lnTo>
                    <a:pt x="732" y="18"/>
                  </a:lnTo>
                  <a:lnTo>
                    <a:pt x="734" y="18"/>
                  </a:lnTo>
                  <a:lnTo>
                    <a:pt x="735" y="18"/>
                  </a:lnTo>
                  <a:lnTo>
                    <a:pt x="735" y="19"/>
                  </a:lnTo>
                  <a:lnTo>
                    <a:pt x="736" y="21"/>
                  </a:lnTo>
                  <a:lnTo>
                    <a:pt x="736" y="21"/>
                  </a:lnTo>
                  <a:lnTo>
                    <a:pt x="737" y="22"/>
                  </a:lnTo>
                  <a:lnTo>
                    <a:pt x="740" y="22"/>
                  </a:lnTo>
                  <a:lnTo>
                    <a:pt x="742" y="22"/>
                  </a:lnTo>
                  <a:lnTo>
                    <a:pt x="744" y="23"/>
                  </a:lnTo>
                  <a:lnTo>
                    <a:pt x="748" y="23"/>
                  </a:lnTo>
                  <a:lnTo>
                    <a:pt x="749" y="23"/>
                  </a:lnTo>
                  <a:lnTo>
                    <a:pt x="751" y="22"/>
                  </a:lnTo>
                  <a:lnTo>
                    <a:pt x="754" y="21"/>
                  </a:lnTo>
                  <a:lnTo>
                    <a:pt x="754" y="21"/>
                  </a:lnTo>
                  <a:lnTo>
                    <a:pt x="752" y="21"/>
                  </a:lnTo>
                  <a:lnTo>
                    <a:pt x="751" y="20"/>
                  </a:lnTo>
                  <a:lnTo>
                    <a:pt x="751" y="20"/>
                  </a:lnTo>
                  <a:lnTo>
                    <a:pt x="751" y="19"/>
                  </a:lnTo>
                  <a:lnTo>
                    <a:pt x="751" y="18"/>
                  </a:lnTo>
                  <a:lnTo>
                    <a:pt x="756" y="16"/>
                  </a:lnTo>
                  <a:lnTo>
                    <a:pt x="759" y="15"/>
                  </a:lnTo>
                  <a:lnTo>
                    <a:pt x="762" y="14"/>
                  </a:lnTo>
                  <a:lnTo>
                    <a:pt x="764" y="13"/>
                  </a:lnTo>
                  <a:lnTo>
                    <a:pt x="765" y="11"/>
                  </a:lnTo>
                  <a:lnTo>
                    <a:pt x="766" y="11"/>
                  </a:lnTo>
                  <a:lnTo>
                    <a:pt x="766" y="11"/>
                  </a:lnTo>
                  <a:lnTo>
                    <a:pt x="766" y="10"/>
                  </a:lnTo>
                  <a:lnTo>
                    <a:pt x="766" y="4"/>
                  </a:lnTo>
                  <a:lnTo>
                    <a:pt x="766" y="3"/>
                  </a:lnTo>
                  <a:lnTo>
                    <a:pt x="767" y="3"/>
                  </a:lnTo>
                  <a:lnTo>
                    <a:pt x="768" y="2"/>
                  </a:lnTo>
                  <a:lnTo>
                    <a:pt x="769" y="1"/>
                  </a:lnTo>
                  <a:lnTo>
                    <a:pt x="776" y="0"/>
                  </a:lnTo>
                  <a:lnTo>
                    <a:pt x="776" y="0"/>
                  </a:lnTo>
                  <a:lnTo>
                    <a:pt x="777" y="0"/>
                  </a:lnTo>
                  <a:lnTo>
                    <a:pt x="777" y="1"/>
                  </a:lnTo>
                  <a:lnTo>
                    <a:pt x="777" y="2"/>
                  </a:lnTo>
                  <a:lnTo>
                    <a:pt x="777" y="2"/>
                  </a:lnTo>
                  <a:lnTo>
                    <a:pt x="777" y="3"/>
                  </a:lnTo>
                  <a:lnTo>
                    <a:pt x="778" y="3"/>
                  </a:lnTo>
                  <a:lnTo>
                    <a:pt x="779"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9" name="Freeform 1426"/>
            <p:cNvSpPr>
              <a:spLocks noEditPoints="1"/>
            </p:cNvSpPr>
            <p:nvPr/>
          </p:nvSpPr>
          <p:spPr bwMode="auto">
            <a:xfrm>
              <a:off x="4767263" y="219075"/>
              <a:ext cx="184150" cy="198438"/>
            </a:xfrm>
            <a:custGeom>
              <a:avLst/>
              <a:gdLst>
                <a:gd name="T0" fmla="*/ 30 w 116"/>
                <a:gd name="T1" fmla="*/ 120 h 125"/>
                <a:gd name="T2" fmla="*/ 34 w 116"/>
                <a:gd name="T3" fmla="*/ 117 h 125"/>
                <a:gd name="T4" fmla="*/ 33 w 116"/>
                <a:gd name="T5" fmla="*/ 119 h 125"/>
                <a:gd name="T6" fmla="*/ 30 w 116"/>
                <a:gd name="T7" fmla="*/ 117 h 125"/>
                <a:gd name="T8" fmla="*/ 26 w 116"/>
                <a:gd name="T9" fmla="*/ 116 h 125"/>
                <a:gd name="T10" fmla="*/ 18 w 116"/>
                <a:gd name="T11" fmla="*/ 81 h 125"/>
                <a:gd name="T12" fmla="*/ 19 w 116"/>
                <a:gd name="T13" fmla="*/ 82 h 125"/>
                <a:gd name="T14" fmla="*/ 45 w 116"/>
                <a:gd name="T15" fmla="*/ 60 h 125"/>
                <a:gd name="T16" fmla="*/ 66 w 116"/>
                <a:gd name="T17" fmla="*/ 2 h 125"/>
                <a:gd name="T18" fmla="*/ 73 w 116"/>
                <a:gd name="T19" fmla="*/ 10 h 125"/>
                <a:gd name="T20" fmla="*/ 73 w 116"/>
                <a:gd name="T21" fmla="*/ 13 h 125"/>
                <a:gd name="T22" fmla="*/ 80 w 116"/>
                <a:gd name="T23" fmla="*/ 23 h 125"/>
                <a:gd name="T24" fmla="*/ 82 w 116"/>
                <a:gd name="T25" fmla="*/ 35 h 125"/>
                <a:gd name="T26" fmla="*/ 88 w 116"/>
                <a:gd name="T27" fmla="*/ 43 h 125"/>
                <a:gd name="T28" fmla="*/ 94 w 116"/>
                <a:gd name="T29" fmla="*/ 51 h 125"/>
                <a:gd name="T30" fmla="*/ 92 w 116"/>
                <a:gd name="T31" fmla="*/ 57 h 125"/>
                <a:gd name="T32" fmla="*/ 93 w 116"/>
                <a:gd name="T33" fmla="*/ 61 h 125"/>
                <a:gd name="T34" fmla="*/ 97 w 116"/>
                <a:gd name="T35" fmla="*/ 66 h 125"/>
                <a:gd name="T36" fmla="*/ 103 w 116"/>
                <a:gd name="T37" fmla="*/ 73 h 125"/>
                <a:gd name="T38" fmla="*/ 113 w 116"/>
                <a:gd name="T39" fmla="*/ 82 h 125"/>
                <a:gd name="T40" fmla="*/ 114 w 116"/>
                <a:gd name="T41" fmla="*/ 91 h 125"/>
                <a:gd name="T42" fmla="*/ 101 w 116"/>
                <a:gd name="T43" fmla="*/ 104 h 125"/>
                <a:gd name="T44" fmla="*/ 88 w 116"/>
                <a:gd name="T45" fmla="*/ 115 h 125"/>
                <a:gd name="T46" fmla="*/ 77 w 116"/>
                <a:gd name="T47" fmla="*/ 116 h 125"/>
                <a:gd name="T48" fmla="*/ 74 w 116"/>
                <a:gd name="T49" fmla="*/ 116 h 125"/>
                <a:gd name="T50" fmla="*/ 69 w 116"/>
                <a:gd name="T51" fmla="*/ 118 h 125"/>
                <a:gd name="T52" fmla="*/ 60 w 116"/>
                <a:gd name="T53" fmla="*/ 120 h 125"/>
                <a:gd name="T54" fmla="*/ 45 w 116"/>
                <a:gd name="T55" fmla="*/ 123 h 125"/>
                <a:gd name="T56" fmla="*/ 42 w 116"/>
                <a:gd name="T57" fmla="*/ 121 h 125"/>
                <a:gd name="T58" fmla="*/ 38 w 116"/>
                <a:gd name="T59" fmla="*/ 121 h 125"/>
                <a:gd name="T60" fmla="*/ 37 w 116"/>
                <a:gd name="T61" fmla="*/ 119 h 125"/>
                <a:gd name="T62" fmla="*/ 30 w 116"/>
                <a:gd name="T63" fmla="*/ 116 h 125"/>
                <a:gd name="T64" fmla="*/ 25 w 116"/>
                <a:gd name="T65" fmla="*/ 112 h 125"/>
                <a:gd name="T66" fmla="*/ 24 w 116"/>
                <a:gd name="T67" fmla="*/ 104 h 125"/>
                <a:gd name="T68" fmla="*/ 24 w 116"/>
                <a:gd name="T69" fmla="*/ 101 h 125"/>
                <a:gd name="T70" fmla="*/ 19 w 116"/>
                <a:gd name="T71" fmla="*/ 92 h 125"/>
                <a:gd name="T72" fmla="*/ 22 w 116"/>
                <a:gd name="T73" fmla="*/ 83 h 125"/>
                <a:gd name="T74" fmla="*/ 27 w 116"/>
                <a:gd name="T75" fmla="*/ 79 h 125"/>
                <a:gd name="T76" fmla="*/ 33 w 116"/>
                <a:gd name="T77" fmla="*/ 74 h 125"/>
                <a:gd name="T78" fmla="*/ 43 w 116"/>
                <a:gd name="T79" fmla="*/ 66 h 125"/>
                <a:gd name="T80" fmla="*/ 53 w 116"/>
                <a:gd name="T81" fmla="*/ 62 h 125"/>
                <a:gd name="T82" fmla="*/ 51 w 116"/>
                <a:gd name="T83" fmla="*/ 56 h 125"/>
                <a:gd name="T84" fmla="*/ 43 w 116"/>
                <a:gd name="T85" fmla="*/ 49 h 125"/>
                <a:gd name="T86" fmla="*/ 34 w 116"/>
                <a:gd name="T87" fmla="*/ 45 h 125"/>
                <a:gd name="T88" fmla="*/ 35 w 116"/>
                <a:gd name="T89" fmla="*/ 39 h 125"/>
                <a:gd name="T90" fmla="*/ 31 w 116"/>
                <a:gd name="T91" fmla="*/ 34 h 125"/>
                <a:gd name="T92" fmla="*/ 29 w 116"/>
                <a:gd name="T93" fmla="*/ 30 h 125"/>
                <a:gd name="T94" fmla="*/ 30 w 116"/>
                <a:gd name="T95" fmla="*/ 25 h 125"/>
                <a:gd name="T96" fmla="*/ 21 w 116"/>
                <a:gd name="T97" fmla="*/ 20 h 125"/>
                <a:gd name="T98" fmla="*/ 6 w 116"/>
                <a:gd name="T99" fmla="*/ 14 h 125"/>
                <a:gd name="T100" fmla="*/ 4 w 116"/>
                <a:gd name="T101" fmla="*/ 11 h 125"/>
                <a:gd name="T102" fmla="*/ 8 w 116"/>
                <a:gd name="T103" fmla="*/ 9 h 125"/>
                <a:gd name="T104" fmla="*/ 23 w 116"/>
                <a:gd name="T105" fmla="*/ 15 h 125"/>
                <a:gd name="T106" fmla="*/ 34 w 116"/>
                <a:gd name="T107" fmla="*/ 15 h 125"/>
                <a:gd name="T108" fmla="*/ 44 w 116"/>
                <a:gd name="T109" fmla="*/ 13 h 125"/>
                <a:gd name="T110" fmla="*/ 46 w 116"/>
                <a:gd name="T111" fmla="*/ 4 h 125"/>
                <a:gd name="T112" fmla="*/ 56 w 116"/>
                <a:gd name="T113" fmla="*/ 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6" h="125">
                  <a:moveTo>
                    <a:pt x="28" y="120"/>
                  </a:moveTo>
                  <a:lnTo>
                    <a:pt x="27" y="121"/>
                  </a:lnTo>
                  <a:lnTo>
                    <a:pt x="27" y="120"/>
                  </a:lnTo>
                  <a:lnTo>
                    <a:pt x="27" y="120"/>
                  </a:lnTo>
                  <a:lnTo>
                    <a:pt x="27" y="120"/>
                  </a:lnTo>
                  <a:lnTo>
                    <a:pt x="28" y="120"/>
                  </a:lnTo>
                  <a:lnTo>
                    <a:pt x="28" y="120"/>
                  </a:lnTo>
                  <a:lnTo>
                    <a:pt x="28" y="120"/>
                  </a:lnTo>
                  <a:close/>
                  <a:moveTo>
                    <a:pt x="30" y="120"/>
                  </a:moveTo>
                  <a:lnTo>
                    <a:pt x="29" y="120"/>
                  </a:lnTo>
                  <a:lnTo>
                    <a:pt x="29" y="120"/>
                  </a:lnTo>
                  <a:lnTo>
                    <a:pt x="29" y="120"/>
                  </a:lnTo>
                  <a:lnTo>
                    <a:pt x="29" y="119"/>
                  </a:lnTo>
                  <a:lnTo>
                    <a:pt x="30" y="119"/>
                  </a:lnTo>
                  <a:lnTo>
                    <a:pt x="30" y="120"/>
                  </a:lnTo>
                  <a:close/>
                  <a:moveTo>
                    <a:pt x="33" y="117"/>
                  </a:moveTo>
                  <a:lnTo>
                    <a:pt x="34" y="117"/>
                  </a:lnTo>
                  <a:lnTo>
                    <a:pt x="34" y="117"/>
                  </a:lnTo>
                  <a:lnTo>
                    <a:pt x="35" y="118"/>
                  </a:lnTo>
                  <a:lnTo>
                    <a:pt x="34" y="118"/>
                  </a:lnTo>
                  <a:lnTo>
                    <a:pt x="34" y="119"/>
                  </a:lnTo>
                  <a:lnTo>
                    <a:pt x="35" y="119"/>
                  </a:lnTo>
                  <a:lnTo>
                    <a:pt x="35" y="120"/>
                  </a:lnTo>
                  <a:lnTo>
                    <a:pt x="34" y="120"/>
                  </a:lnTo>
                  <a:lnTo>
                    <a:pt x="33" y="119"/>
                  </a:lnTo>
                  <a:lnTo>
                    <a:pt x="33" y="119"/>
                  </a:lnTo>
                  <a:lnTo>
                    <a:pt x="33" y="119"/>
                  </a:lnTo>
                  <a:lnTo>
                    <a:pt x="32" y="118"/>
                  </a:lnTo>
                  <a:lnTo>
                    <a:pt x="32" y="118"/>
                  </a:lnTo>
                  <a:lnTo>
                    <a:pt x="32" y="117"/>
                  </a:lnTo>
                  <a:lnTo>
                    <a:pt x="33" y="117"/>
                  </a:lnTo>
                  <a:close/>
                  <a:moveTo>
                    <a:pt x="31" y="118"/>
                  </a:moveTo>
                  <a:lnTo>
                    <a:pt x="30" y="118"/>
                  </a:lnTo>
                  <a:lnTo>
                    <a:pt x="29" y="117"/>
                  </a:lnTo>
                  <a:lnTo>
                    <a:pt x="29" y="117"/>
                  </a:lnTo>
                  <a:lnTo>
                    <a:pt x="30" y="117"/>
                  </a:lnTo>
                  <a:lnTo>
                    <a:pt x="29" y="116"/>
                  </a:lnTo>
                  <a:lnTo>
                    <a:pt x="29" y="116"/>
                  </a:lnTo>
                  <a:lnTo>
                    <a:pt x="30" y="116"/>
                  </a:lnTo>
                  <a:lnTo>
                    <a:pt x="31" y="117"/>
                  </a:lnTo>
                  <a:lnTo>
                    <a:pt x="30" y="117"/>
                  </a:lnTo>
                  <a:lnTo>
                    <a:pt x="31" y="117"/>
                  </a:lnTo>
                  <a:lnTo>
                    <a:pt x="31" y="118"/>
                  </a:lnTo>
                  <a:close/>
                  <a:moveTo>
                    <a:pt x="26" y="115"/>
                  </a:moveTo>
                  <a:lnTo>
                    <a:pt x="26" y="116"/>
                  </a:lnTo>
                  <a:lnTo>
                    <a:pt x="25" y="116"/>
                  </a:lnTo>
                  <a:lnTo>
                    <a:pt x="24" y="116"/>
                  </a:lnTo>
                  <a:lnTo>
                    <a:pt x="24" y="115"/>
                  </a:lnTo>
                  <a:lnTo>
                    <a:pt x="23" y="114"/>
                  </a:lnTo>
                  <a:lnTo>
                    <a:pt x="23" y="114"/>
                  </a:lnTo>
                  <a:lnTo>
                    <a:pt x="24" y="114"/>
                  </a:lnTo>
                  <a:lnTo>
                    <a:pt x="24" y="114"/>
                  </a:lnTo>
                  <a:lnTo>
                    <a:pt x="26" y="115"/>
                  </a:lnTo>
                  <a:close/>
                  <a:moveTo>
                    <a:pt x="18" y="81"/>
                  </a:moveTo>
                  <a:lnTo>
                    <a:pt x="18" y="81"/>
                  </a:lnTo>
                  <a:lnTo>
                    <a:pt x="19" y="81"/>
                  </a:lnTo>
                  <a:lnTo>
                    <a:pt x="19" y="81"/>
                  </a:lnTo>
                  <a:lnTo>
                    <a:pt x="20" y="81"/>
                  </a:lnTo>
                  <a:lnTo>
                    <a:pt x="20" y="82"/>
                  </a:lnTo>
                  <a:lnTo>
                    <a:pt x="20" y="82"/>
                  </a:lnTo>
                  <a:lnTo>
                    <a:pt x="20" y="82"/>
                  </a:lnTo>
                  <a:lnTo>
                    <a:pt x="19" y="82"/>
                  </a:lnTo>
                  <a:lnTo>
                    <a:pt x="19" y="82"/>
                  </a:lnTo>
                  <a:lnTo>
                    <a:pt x="19" y="82"/>
                  </a:lnTo>
                  <a:lnTo>
                    <a:pt x="18" y="82"/>
                  </a:lnTo>
                  <a:lnTo>
                    <a:pt x="16" y="81"/>
                  </a:lnTo>
                  <a:lnTo>
                    <a:pt x="18" y="81"/>
                  </a:lnTo>
                  <a:lnTo>
                    <a:pt x="18" y="81"/>
                  </a:lnTo>
                  <a:lnTo>
                    <a:pt x="18" y="81"/>
                  </a:lnTo>
                  <a:close/>
                  <a:moveTo>
                    <a:pt x="47" y="60"/>
                  </a:moveTo>
                  <a:lnTo>
                    <a:pt x="46" y="61"/>
                  </a:lnTo>
                  <a:lnTo>
                    <a:pt x="45" y="60"/>
                  </a:lnTo>
                  <a:lnTo>
                    <a:pt x="45" y="60"/>
                  </a:lnTo>
                  <a:lnTo>
                    <a:pt x="45" y="59"/>
                  </a:lnTo>
                  <a:lnTo>
                    <a:pt x="47" y="59"/>
                  </a:lnTo>
                  <a:lnTo>
                    <a:pt x="48" y="60"/>
                  </a:lnTo>
                  <a:lnTo>
                    <a:pt x="49" y="60"/>
                  </a:lnTo>
                  <a:lnTo>
                    <a:pt x="48" y="60"/>
                  </a:lnTo>
                  <a:lnTo>
                    <a:pt x="47" y="60"/>
                  </a:lnTo>
                  <a:close/>
                  <a:moveTo>
                    <a:pt x="64" y="1"/>
                  </a:moveTo>
                  <a:lnTo>
                    <a:pt x="66" y="2"/>
                  </a:lnTo>
                  <a:lnTo>
                    <a:pt x="67" y="2"/>
                  </a:lnTo>
                  <a:lnTo>
                    <a:pt x="71" y="3"/>
                  </a:lnTo>
                  <a:lnTo>
                    <a:pt x="74" y="4"/>
                  </a:lnTo>
                  <a:lnTo>
                    <a:pt x="76" y="6"/>
                  </a:lnTo>
                  <a:lnTo>
                    <a:pt x="76" y="7"/>
                  </a:lnTo>
                  <a:lnTo>
                    <a:pt x="75" y="8"/>
                  </a:lnTo>
                  <a:lnTo>
                    <a:pt x="74" y="8"/>
                  </a:lnTo>
                  <a:lnTo>
                    <a:pt x="73" y="10"/>
                  </a:lnTo>
                  <a:lnTo>
                    <a:pt x="73" y="10"/>
                  </a:lnTo>
                  <a:lnTo>
                    <a:pt x="74" y="11"/>
                  </a:lnTo>
                  <a:lnTo>
                    <a:pt x="74" y="11"/>
                  </a:lnTo>
                  <a:lnTo>
                    <a:pt x="74" y="12"/>
                  </a:lnTo>
                  <a:lnTo>
                    <a:pt x="72" y="12"/>
                  </a:lnTo>
                  <a:lnTo>
                    <a:pt x="71" y="13"/>
                  </a:lnTo>
                  <a:lnTo>
                    <a:pt x="70" y="13"/>
                  </a:lnTo>
                  <a:lnTo>
                    <a:pt x="70" y="13"/>
                  </a:lnTo>
                  <a:lnTo>
                    <a:pt x="73" y="13"/>
                  </a:lnTo>
                  <a:lnTo>
                    <a:pt x="73" y="13"/>
                  </a:lnTo>
                  <a:lnTo>
                    <a:pt x="73" y="14"/>
                  </a:lnTo>
                  <a:lnTo>
                    <a:pt x="73" y="14"/>
                  </a:lnTo>
                  <a:lnTo>
                    <a:pt x="73" y="14"/>
                  </a:lnTo>
                  <a:lnTo>
                    <a:pt x="72" y="17"/>
                  </a:lnTo>
                  <a:lnTo>
                    <a:pt x="72" y="17"/>
                  </a:lnTo>
                  <a:lnTo>
                    <a:pt x="73" y="20"/>
                  </a:lnTo>
                  <a:lnTo>
                    <a:pt x="74" y="22"/>
                  </a:lnTo>
                  <a:lnTo>
                    <a:pt x="78" y="23"/>
                  </a:lnTo>
                  <a:lnTo>
                    <a:pt x="80" y="23"/>
                  </a:lnTo>
                  <a:lnTo>
                    <a:pt x="82" y="25"/>
                  </a:lnTo>
                  <a:lnTo>
                    <a:pt x="85" y="27"/>
                  </a:lnTo>
                  <a:lnTo>
                    <a:pt x="88" y="28"/>
                  </a:lnTo>
                  <a:lnTo>
                    <a:pt x="88" y="28"/>
                  </a:lnTo>
                  <a:lnTo>
                    <a:pt x="88" y="29"/>
                  </a:lnTo>
                  <a:lnTo>
                    <a:pt x="86" y="31"/>
                  </a:lnTo>
                  <a:lnTo>
                    <a:pt x="85" y="32"/>
                  </a:lnTo>
                  <a:lnTo>
                    <a:pt x="83" y="33"/>
                  </a:lnTo>
                  <a:lnTo>
                    <a:pt x="82" y="35"/>
                  </a:lnTo>
                  <a:lnTo>
                    <a:pt x="81" y="36"/>
                  </a:lnTo>
                  <a:lnTo>
                    <a:pt x="81" y="37"/>
                  </a:lnTo>
                  <a:lnTo>
                    <a:pt x="81" y="37"/>
                  </a:lnTo>
                  <a:lnTo>
                    <a:pt x="82" y="37"/>
                  </a:lnTo>
                  <a:lnTo>
                    <a:pt x="84" y="39"/>
                  </a:lnTo>
                  <a:lnTo>
                    <a:pt x="85" y="40"/>
                  </a:lnTo>
                  <a:lnTo>
                    <a:pt x="86" y="41"/>
                  </a:lnTo>
                  <a:lnTo>
                    <a:pt x="88" y="42"/>
                  </a:lnTo>
                  <a:lnTo>
                    <a:pt x="88" y="43"/>
                  </a:lnTo>
                  <a:lnTo>
                    <a:pt x="89" y="44"/>
                  </a:lnTo>
                  <a:lnTo>
                    <a:pt x="90" y="45"/>
                  </a:lnTo>
                  <a:lnTo>
                    <a:pt x="91" y="45"/>
                  </a:lnTo>
                  <a:lnTo>
                    <a:pt x="92" y="46"/>
                  </a:lnTo>
                  <a:lnTo>
                    <a:pt x="93" y="47"/>
                  </a:lnTo>
                  <a:lnTo>
                    <a:pt x="95" y="50"/>
                  </a:lnTo>
                  <a:lnTo>
                    <a:pt x="95" y="51"/>
                  </a:lnTo>
                  <a:lnTo>
                    <a:pt x="95" y="51"/>
                  </a:lnTo>
                  <a:lnTo>
                    <a:pt x="94" y="51"/>
                  </a:lnTo>
                  <a:lnTo>
                    <a:pt x="93" y="51"/>
                  </a:lnTo>
                  <a:lnTo>
                    <a:pt x="92" y="52"/>
                  </a:lnTo>
                  <a:lnTo>
                    <a:pt x="92" y="52"/>
                  </a:lnTo>
                  <a:lnTo>
                    <a:pt x="93" y="52"/>
                  </a:lnTo>
                  <a:lnTo>
                    <a:pt x="92" y="55"/>
                  </a:lnTo>
                  <a:lnTo>
                    <a:pt x="93" y="56"/>
                  </a:lnTo>
                  <a:lnTo>
                    <a:pt x="92" y="57"/>
                  </a:lnTo>
                  <a:lnTo>
                    <a:pt x="92" y="57"/>
                  </a:lnTo>
                  <a:lnTo>
                    <a:pt x="92" y="57"/>
                  </a:lnTo>
                  <a:lnTo>
                    <a:pt x="92" y="58"/>
                  </a:lnTo>
                  <a:lnTo>
                    <a:pt x="94" y="58"/>
                  </a:lnTo>
                  <a:lnTo>
                    <a:pt x="94" y="58"/>
                  </a:lnTo>
                  <a:lnTo>
                    <a:pt x="94" y="58"/>
                  </a:lnTo>
                  <a:lnTo>
                    <a:pt x="94" y="59"/>
                  </a:lnTo>
                  <a:lnTo>
                    <a:pt x="93" y="59"/>
                  </a:lnTo>
                  <a:lnTo>
                    <a:pt x="93" y="60"/>
                  </a:lnTo>
                  <a:lnTo>
                    <a:pt x="92" y="60"/>
                  </a:lnTo>
                  <a:lnTo>
                    <a:pt x="93" y="61"/>
                  </a:lnTo>
                  <a:lnTo>
                    <a:pt x="93" y="61"/>
                  </a:lnTo>
                  <a:lnTo>
                    <a:pt x="94" y="62"/>
                  </a:lnTo>
                  <a:lnTo>
                    <a:pt x="95" y="63"/>
                  </a:lnTo>
                  <a:lnTo>
                    <a:pt x="97" y="63"/>
                  </a:lnTo>
                  <a:lnTo>
                    <a:pt x="98" y="63"/>
                  </a:lnTo>
                  <a:lnTo>
                    <a:pt x="98" y="64"/>
                  </a:lnTo>
                  <a:lnTo>
                    <a:pt x="98" y="64"/>
                  </a:lnTo>
                  <a:lnTo>
                    <a:pt x="97" y="65"/>
                  </a:lnTo>
                  <a:lnTo>
                    <a:pt x="97" y="66"/>
                  </a:lnTo>
                  <a:lnTo>
                    <a:pt x="98" y="67"/>
                  </a:lnTo>
                  <a:lnTo>
                    <a:pt x="99" y="68"/>
                  </a:lnTo>
                  <a:lnTo>
                    <a:pt x="102" y="69"/>
                  </a:lnTo>
                  <a:lnTo>
                    <a:pt x="103" y="69"/>
                  </a:lnTo>
                  <a:lnTo>
                    <a:pt x="103" y="70"/>
                  </a:lnTo>
                  <a:lnTo>
                    <a:pt x="103" y="70"/>
                  </a:lnTo>
                  <a:lnTo>
                    <a:pt x="104" y="71"/>
                  </a:lnTo>
                  <a:lnTo>
                    <a:pt x="103" y="72"/>
                  </a:lnTo>
                  <a:lnTo>
                    <a:pt x="103" y="73"/>
                  </a:lnTo>
                  <a:lnTo>
                    <a:pt x="101" y="74"/>
                  </a:lnTo>
                  <a:lnTo>
                    <a:pt x="100" y="75"/>
                  </a:lnTo>
                  <a:lnTo>
                    <a:pt x="100" y="75"/>
                  </a:lnTo>
                  <a:lnTo>
                    <a:pt x="100" y="76"/>
                  </a:lnTo>
                  <a:lnTo>
                    <a:pt x="104" y="78"/>
                  </a:lnTo>
                  <a:lnTo>
                    <a:pt x="107" y="79"/>
                  </a:lnTo>
                  <a:lnTo>
                    <a:pt x="110" y="81"/>
                  </a:lnTo>
                  <a:lnTo>
                    <a:pt x="112" y="82"/>
                  </a:lnTo>
                  <a:lnTo>
                    <a:pt x="113" y="82"/>
                  </a:lnTo>
                  <a:lnTo>
                    <a:pt x="114" y="83"/>
                  </a:lnTo>
                  <a:lnTo>
                    <a:pt x="115" y="84"/>
                  </a:lnTo>
                  <a:lnTo>
                    <a:pt x="116" y="85"/>
                  </a:lnTo>
                  <a:lnTo>
                    <a:pt x="116" y="85"/>
                  </a:lnTo>
                  <a:lnTo>
                    <a:pt x="116" y="86"/>
                  </a:lnTo>
                  <a:lnTo>
                    <a:pt x="116" y="87"/>
                  </a:lnTo>
                  <a:lnTo>
                    <a:pt x="115" y="89"/>
                  </a:lnTo>
                  <a:lnTo>
                    <a:pt x="115" y="90"/>
                  </a:lnTo>
                  <a:lnTo>
                    <a:pt x="114" y="91"/>
                  </a:lnTo>
                  <a:lnTo>
                    <a:pt x="112" y="93"/>
                  </a:lnTo>
                  <a:lnTo>
                    <a:pt x="109" y="96"/>
                  </a:lnTo>
                  <a:lnTo>
                    <a:pt x="109" y="96"/>
                  </a:lnTo>
                  <a:lnTo>
                    <a:pt x="107" y="98"/>
                  </a:lnTo>
                  <a:lnTo>
                    <a:pt x="105" y="100"/>
                  </a:lnTo>
                  <a:lnTo>
                    <a:pt x="105" y="101"/>
                  </a:lnTo>
                  <a:lnTo>
                    <a:pt x="103" y="103"/>
                  </a:lnTo>
                  <a:lnTo>
                    <a:pt x="102" y="103"/>
                  </a:lnTo>
                  <a:lnTo>
                    <a:pt x="101" y="104"/>
                  </a:lnTo>
                  <a:lnTo>
                    <a:pt x="99" y="106"/>
                  </a:lnTo>
                  <a:lnTo>
                    <a:pt x="97" y="107"/>
                  </a:lnTo>
                  <a:lnTo>
                    <a:pt x="95" y="109"/>
                  </a:lnTo>
                  <a:lnTo>
                    <a:pt x="95" y="109"/>
                  </a:lnTo>
                  <a:lnTo>
                    <a:pt x="94" y="110"/>
                  </a:lnTo>
                  <a:lnTo>
                    <a:pt x="93" y="110"/>
                  </a:lnTo>
                  <a:lnTo>
                    <a:pt x="93" y="111"/>
                  </a:lnTo>
                  <a:lnTo>
                    <a:pt x="90" y="113"/>
                  </a:lnTo>
                  <a:lnTo>
                    <a:pt x="88" y="115"/>
                  </a:lnTo>
                  <a:lnTo>
                    <a:pt x="86" y="115"/>
                  </a:lnTo>
                  <a:lnTo>
                    <a:pt x="86" y="116"/>
                  </a:lnTo>
                  <a:lnTo>
                    <a:pt x="84" y="116"/>
                  </a:lnTo>
                  <a:lnTo>
                    <a:pt x="84" y="116"/>
                  </a:lnTo>
                  <a:lnTo>
                    <a:pt x="81" y="115"/>
                  </a:lnTo>
                  <a:lnTo>
                    <a:pt x="81" y="115"/>
                  </a:lnTo>
                  <a:lnTo>
                    <a:pt x="80" y="115"/>
                  </a:lnTo>
                  <a:lnTo>
                    <a:pt x="79" y="116"/>
                  </a:lnTo>
                  <a:lnTo>
                    <a:pt x="77" y="116"/>
                  </a:lnTo>
                  <a:lnTo>
                    <a:pt x="76" y="116"/>
                  </a:lnTo>
                  <a:lnTo>
                    <a:pt x="75" y="117"/>
                  </a:lnTo>
                  <a:lnTo>
                    <a:pt x="75" y="116"/>
                  </a:lnTo>
                  <a:lnTo>
                    <a:pt x="75" y="115"/>
                  </a:lnTo>
                  <a:lnTo>
                    <a:pt x="75" y="114"/>
                  </a:lnTo>
                  <a:lnTo>
                    <a:pt x="75" y="114"/>
                  </a:lnTo>
                  <a:lnTo>
                    <a:pt x="75" y="114"/>
                  </a:lnTo>
                  <a:lnTo>
                    <a:pt x="74" y="115"/>
                  </a:lnTo>
                  <a:lnTo>
                    <a:pt x="74" y="116"/>
                  </a:lnTo>
                  <a:lnTo>
                    <a:pt x="74" y="117"/>
                  </a:lnTo>
                  <a:lnTo>
                    <a:pt x="72" y="117"/>
                  </a:lnTo>
                  <a:lnTo>
                    <a:pt x="70" y="116"/>
                  </a:lnTo>
                  <a:lnTo>
                    <a:pt x="69" y="116"/>
                  </a:lnTo>
                  <a:lnTo>
                    <a:pt x="70" y="117"/>
                  </a:lnTo>
                  <a:lnTo>
                    <a:pt x="70" y="117"/>
                  </a:lnTo>
                  <a:lnTo>
                    <a:pt x="70" y="118"/>
                  </a:lnTo>
                  <a:lnTo>
                    <a:pt x="70" y="118"/>
                  </a:lnTo>
                  <a:lnTo>
                    <a:pt x="69" y="118"/>
                  </a:lnTo>
                  <a:lnTo>
                    <a:pt x="68" y="118"/>
                  </a:lnTo>
                  <a:lnTo>
                    <a:pt x="68" y="118"/>
                  </a:lnTo>
                  <a:lnTo>
                    <a:pt x="67" y="118"/>
                  </a:lnTo>
                  <a:lnTo>
                    <a:pt x="66" y="118"/>
                  </a:lnTo>
                  <a:lnTo>
                    <a:pt x="65" y="119"/>
                  </a:lnTo>
                  <a:lnTo>
                    <a:pt x="63" y="119"/>
                  </a:lnTo>
                  <a:lnTo>
                    <a:pt x="62" y="119"/>
                  </a:lnTo>
                  <a:lnTo>
                    <a:pt x="61" y="120"/>
                  </a:lnTo>
                  <a:lnTo>
                    <a:pt x="60" y="120"/>
                  </a:lnTo>
                  <a:lnTo>
                    <a:pt x="57" y="120"/>
                  </a:lnTo>
                  <a:lnTo>
                    <a:pt x="57" y="121"/>
                  </a:lnTo>
                  <a:lnTo>
                    <a:pt x="56" y="122"/>
                  </a:lnTo>
                  <a:lnTo>
                    <a:pt x="55" y="121"/>
                  </a:lnTo>
                  <a:lnTo>
                    <a:pt x="51" y="122"/>
                  </a:lnTo>
                  <a:lnTo>
                    <a:pt x="48" y="122"/>
                  </a:lnTo>
                  <a:lnTo>
                    <a:pt x="47" y="122"/>
                  </a:lnTo>
                  <a:lnTo>
                    <a:pt x="46" y="122"/>
                  </a:lnTo>
                  <a:lnTo>
                    <a:pt x="45" y="123"/>
                  </a:lnTo>
                  <a:lnTo>
                    <a:pt x="43" y="125"/>
                  </a:lnTo>
                  <a:lnTo>
                    <a:pt x="42" y="125"/>
                  </a:lnTo>
                  <a:lnTo>
                    <a:pt x="41" y="125"/>
                  </a:lnTo>
                  <a:lnTo>
                    <a:pt x="42" y="123"/>
                  </a:lnTo>
                  <a:lnTo>
                    <a:pt x="43" y="123"/>
                  </a:lnTo>
                  <a:lnTo>
                    <a:pt x="43" y="122"/>
                  </a:lnTo>
                  <a:lnTo>
                    <a:pt x="43" y="122"/>
                  </a:lnTo>
                  <a:lnTo>
                    <a:pt x="43" y="121"/>
                  </a:lnTo>
                  <a:lnTo>
                    <a:pt x="42" y="121"/>
                  </a:lnTo>
                  <a:lnTo>
                    <a:pt x="41" y="121"/>
                  </a:lnTo>
                  <a:lnTo>
                    <a:pt x="40" y="119"/>
                  </a:lnTo>
                  <a:lnTo>
                    <a:pt x="40" y="119"/>
                  </a:lnTo>
                  <a:lnTo>
                    <a:pt x="39" y="119"/>
                  </a:lnTo>
                  <a:lnTo>
                    <a:pt x="39" y="121"/>
                  </a:lnTo>
                  <a:lnTo>
                    <a:pt x="39" y="121"/>
                  </a:lnTo>
                  <a:lnTo>
                    <a:pt x="39" y="121"/>
                  </a:lnTo>
                  <a:lnTo>
                    <a:pt x="38" y="121"/>
                  </a:lnTo>
                  <a:lnTo>
                    <a:pt x="38" y="121"/>
                  </a:lnTo>
                  <a:lnTo>
                    <a:pt x="36" y="121"/>
                  </a:lnTo>
                  <a:lnTo>
                    <a:pt x="36" y="121"/>
                  </a:lnTo>
                  <a:lnTo>
                    <a:pt x="36" y="121"/>
                  </a:lnTo>
                  <a:lnTo>
                    <a:pt x="36" y="120"/>
                  </a:lnTo>
                  <a:lnTo>
                    <a:pt x="36" y="120"/>
                  </a:lnTo>
                  <a:lnTo>
                    <a:pt x="36" y="119"/>
                  </a:lnTo>
                  <a:lnTo>
                    <a:pt x="36" y="119"/>
                  </a:lnTo>
                  <a:lnTo>
                    <a:pt x="37" y="119"/>
                  </a:lnTo>
                  <a:lnTo>
                    <a:pt x="37" y="119"/>
                  </a:lnTo>
                  <a:lnTo>
                    <a:pt x="37" y="119"/>
                  </a:lnTo>
                  <a:lnTo>
                    <a:pt x="36" y="119"/>
                  </a:lnTo>
                  <a:lnTo>
                    <a:pt x="36" y="118"/>
                  </a:lnTo>
                  <a:lnTo>
                    <a:pt x="37" y="117"/>
                  </a:lnTo>
                  <a:lnTo>
                    <a:pt x="37" y="117"/>
                  </a:lnTo>
                  <a:lnTo>
                    <a:pt x="36" y="117"/>
                  </a:lnTo>
                  <a:lnTo>
                    <a:pt x="36" y="117"/>
                  </a:lnTo>
                  <a:lnTo>
                    <a:pt x="33" y="117"/>
                  </a:lnTo>
                  <a:lnTo>
                    <a:pt x="30" y="116"/>
                  </a:lnTo>
                  <a:lnTo>
                    <a:pt x="29" y="116"/>
                  </a:lnTo>
                  <a:lnTo>
                    <a:pt x="29" y="114"/>
                  </a:lnTo>
                  <a:lnTo>
                    <a:pt x="28" y="115"/>
                  </a:lnTo>
                  <a:lnTo>
                    <a:pt x="27" y="115"/>
                  </a:lnTo>
                  <a:lnTo>
                    <a:pt x="26" y="115"/>
                  </a:lnTo>
                  <a:lnTo>
                    <a:pt x="25" y="114"/>
                  </a:lnTo>
                  <a:lnTo>
                    <a:pt x="25" y="114"/>
                  </a:lnTo>
                  <a:lnTo>
                    <a:pt x="25" y="113"/>
                  </a:lnTo>
                  <a:lnTo>
                    <a:pt x="25" y="112"/>
                  </a:lnTo>
                  <a:lnTo>
                    <a:pt x="24" y="111"/>
                  </a:lnTo>
                  <a:lnTo>
                    <a:pt x="24" y="110"/>
                  </a:lnTo>
                  <a:lnTo>
                    <a:pt x="24" y="109"/>
                  </a:lnTo>
                  <a:lnTo>
                    <a:pt x="24" y="108"/>
                  </a:lnTo>
                  <a:lnTo>
                    <a:pt x="25" y="107"/>
                  </a:lnTo>
                  <a:lnTo>
                    <a:pt x="25" y="106"/>
                  </a:lnTo>
                  <a:lnTo>
                    <a:pt x="25" y="104"/>
                  </a:lnTo>
                  <a:lnTo>
                    <a:pt x="24" y="104"/>
                  </a:lnTo>
                  <a:lnTo>
                    <a:pt x="24" y="104"/>
                  </a:lnTo>
                  <a:lnTo>
                    <a:pt x="25" y="104"/>
                  </a:lnTo>
                  <a:lnTo>
                    <a:pt x="25" y="103"/>
                  </a:lnTo>
                  <a:lnTo>
                    <a:pt x="24" y="103"/>
                  </a:lnTo>
                  <a:lnTo>
                    <a:pt x="24" y="103"/>
                  </a:lnTo>
                  <a:lnTo>
                    <a:pt x="24" y="103"/>
                  </a:lnTo>
                  <a:lnTo>
                    <a:pt x="25" y="103"/>
                  </a:lnTo>
                  <a:lnTo>
                    <a:pt x="25" y="102"/>
                  </a:lnTo>
                  <a:lnTo>
                    <a:pt x="25" y="102"/>
                  </a:lnTo>
                  <a:lnTo>
                    <a:pt x="24" y="101"/>
                  </a:lnTo>
                  <a:lnTo>
                    <a:pt x="24" y="101"/>
                  </a:lnTo>
                  <a:lnTo>
                    <a:pt x="23" y="100"/>
                  </a:lnTo>
                  <a:lnTo>
                    <a:pt x="22" y="98"/>
                  </a:lnTo>
                  <a:lnTo>
                    <a:pt x="21" y="97"/>
                  </a:lnTo>
                  <a:lnTo>
                    <a:pt x="21" y="96"/>
                  </a:lnTo>
                  <a:lnTo>
                    <a:pt x="21" y="95"/>
                  </a:lnTo>
                  <a:lnTo>
                    <a:pt x="21" y="94"/>
                  </a:lnTo>
                  <a:lnTo>
                    <a:pt x="21" y="93"/>
                  </a:lnTo>
                  <a:lnTo>
                    <a:pt x="19" y="92"/>
                  </a:lnTo>
                  <a:lnTo>
                    <a:pt x="19" y="91"/>
                  </a:lnTo>
                  <a:lnTo>
                    <a:pt x="18" y="90"/>
                  </a:lnTo>
                  <a:lnTo>
                    <a:pt x="18" y="89"/>
                  </a:lnTo>
                  <a:lnTo>
                    <a:pt x="18" y="87"/>
                  </a:lnTo>
                  <a:lnTo>
                    <a:pt x="19" y="87"/>
                  </a:lnTo>
                  <a:lnTo>
                    <a:pt x="21" y="85"/>
                  </a:lnTo>
                  <a:lnTo>
                    <a:pt x="21" y="84"/>
                  </a:lnTo>
                  <a:lnTo>
                    <a:pt x="23" y="84"/>
                  </a:lnTo>
                  <a:lnTo>
                    <a:pt x="22" y="83"/>
                  </a:lnTo>
                  <a:lnTo>
                    <a:pt x="21" y="82"/>
                  </a:lnTo>
                  <a:lnTo>
                    <a:pt x="21" y="82"/>
                  </a:lnTo>
                  <a:lnTo>
                    <a:pt x="23" y="81"/>
                  </a:lnTo>
                  <a:lnTo>
                    <a:pt x="24" y="82"/>
                  </a:lnTo>
                  <a:lnTo>
                    <a:pt x="26" y="81"/>
                  </a:lnTo>
                  <a:lnTo>
                    <a:pt x="28" y="80"/>
                  </a:lnTo>
                  <a:lnTo>
                    <a:pt x="28" y="80"/>
                  </a:lnTo>
                  <a:lnTo>
                    <a:pt x="28" y="80"/>
                  </a:lnTo>
                  <a:lnTo>
                    <a:pt x="27" y="79"/>
                  </a:lnTo>
                  <a:lnTo>
                    <a:pt x="27" y="79"/>
                  </a:lnTo>
                  <a:lnTo>
                    <a:pt x="28" y="79"/>
                  </a:lnTo>
                  <a:lnTo>
                    <a:pt x="28" y="78"/>
                  </a:lnTo>
                  <a:lnTo>
                    <a:pt x="28" y="78"/>
                  </a:lnTo>
                  <a:lnTo>
                    <a:pt x="28" y="78"/>
                  </a:lnTo>
                  <a:lnTo>
                    <a:pt x="29" y="77"/>
                  </a:lnTo>
                  <a:lnTo>
                    <a:pt x="29" y="76"/>
                  </a:lnTo>
                  <a:lnTo>
                    <a:pt x="31" y="76"/>
                  </a:lnTo>
                  <a:lnTo>
                    <a:pt x="33" y="74"/>
                  </a:lnTo>
                  <a:lnTo>
                    <a:pt x="34" y="74"/>
                  </a:lnTo>
                  <a:lnTo>
                    <a:pt x="35" y="73"/>
                  </a:lnTo>
                  <a:lnTo>
                    <a:pt x="37" y="72"/>
                  </a:lnTo>
                  <a:lnTo>
                    <a:pt x="38" y="72"/>
                  </a:lnTo>
                  <a:lnTo>
                    <a:pt x="39" y="71"/>
                  </a:lnTo>
                  <a:lnTo>
                    <a:pt x="40" y="69"/>
                  </a:lnTo>
                  <a:lnTo>
                    <a:pt x="41" y="69"/>
                  </a:lnTo>
                  <a:lnTo>
                    <a:pt x="41" y="68"/>
                  </a:lnTo>
                  <a:lnTo>
                    <a:pt x="43" y="66"/>
                  </a:lnTo>
                  <a:lnTo>
                    <a:pt x="44" y="64"/>
                  </a:lnTo>
                  <a:lnTo>
                    <a:pt x="45" y="63"/>
                  </a:lnTo>
                  <a:lnTo>
                    <a:pt x="45" y="63"/>
                  </a:lnTo>
                  <a:lnTo>
                    <a:pt x="46" y="62"/>
                  </a:lnTo>
                  <a:lnTo>
                    <a:pt x="47" y="62"/>
                  </a:lnTo>
                  <a:lnTo>
                    <a:pt x="49" y="62"/>
                  </a:lnTo>
                  <a:lnTo>
                    <a:pt x="50" y="62"/>
                  </a:lnTo>
                  <a:lnTo>
                    <a:pt x="51" y="62"/>
                  </a:lnTo>
                  <a:lnTo>
                    <a:pt x="53" y="62"/>
                  </a:lnTo>
                  <a:lnTo>
                    <a:pt x="53" y="61"/>
                  </a:lnTo>
                  <a:lnTo>
                    <a:pt x="51" y="61"/>
                  </a:lnTo>
                  <a:lnTo>
                    <a:pt x="51" y="60"/>
                  </a:lnTo>
                  <a:lnTo>
                    <a:pt x="53" y="60"/>
                  </a:lnTo>
                  <a:lnTo>
                    <a:pt x="53" y="59"/>
                  </a:lnTo>
                  <a:lnTo>
                    <a:pt x="53" y="59"/>
                  </a:lnTo>
                  <a:lnTo>
                    <a:pt x="51" y="58"/>
                  </a:lnTo>
                  <a:lnTo>
                    <a:pt x="51" y="57"/>
                  </a:lnTo>
                  <a:lnTo>
                    <a:pt x="51" y="56"/>
                  </a:lnTo>
                  <a:lnTo>
                    <a:pt x="51" y="55"/>
                  </a:lnTo>
                  <a:lnTo>
                    <a:pt x="50" y="54"/>
                  </a:lnTo>
                  <a:lnTo>
                    <a:pt x="46" y="51"/>
                  </a:lnTo>
                  <a:lnTo>
                    <a:pt x="45" y="51"/>
                  </a:lnTo>
                  <a:lnTo>
                    <a:pt x="44" y="51"/>
                  </a:lnTo>
                  <a:lnTo>
                    <a:pt x="43" y="50"/>
                  </a:lnTo>
                  <a:lnTo>
                    <a:pt x="43" y="49"/>
                  </a:lnTo>
                  <a:lnTo>
                    <a:pt x="43" y="49"/>
                  </a:lnTo>
                  <a:lnTo>
                    <a:pt x="43" y="49"/>
                  </a:lnTo>
                  <a:lnTo>
                    <a:pt x="43" y="49"/>
                  </a:lnTo>
                  <a:lnTo>
                    <a:pt x="42" y="50"/>
                  </a:lnTo>
                  <a:lnTo>
                    <a:pt x="40" y="50"/>
                  </a:lnTo>
                  <a:lnTo>
                    <a:pt x="39" y="50"/>
                  </a:lnTo>
                  <a:lnTo>
                    <a:pt x="38" y="47"/>
                  </a:lnTo>
                  <a:lnTo>
                    <a:pt x="37" y="47"/>
                  </a:lnTo>
                  <a:lnTo>
                    <a:pt x="36" y="46"/>
                  </a:lnTo>
                  <a:lnTo>
                    <a:pt x="35" y="45"/>
                  </a:lnTo>
                  <a:lnTo>
                    <a:pt x="34" y="45"/>
                  </a:lnTo>
                  <a:lnTo>
                    <a:pt x="34" y="44"/>
                  </a:lnTo>
                  <a:lnTo>
                    <a:pt x="34" y="44"/>
                  </a:lnTo>
                  <a:lnTo>
                    <a:pt x="34" y="43"/>
                  </a:lnTo>
                  <a:lnTo>
                    <a:pt x="34" y="42"/>
                  </a:lnTo>
                  <a:lnTo>
                    <a:pt x="34" y="42"/>
                  </a:lnTo>
                  <a:lnTo>
                    <a:pt x="34" y="41"/>
                  </a:lnTo>
                  <a:lnTo>
                    <a:pt x="35" y="41"/>
                  </a:lnTo>
                  <a:lnTo>
                    <a:pt x="35" y="40"/>
                  </a:lnTo>
                  <a:lnTo>
                    <a:pt x="35" y="39"/>
                  </a:lnTo>
                  <a:lnTo>
                    <a:pt x="35" y="38"/>
                  </a:lnTo>
                  <a:lnTo>
                    <a:pt x="35" y="38"/>
                  </a:lnTo>
                  <a:lnTo>
                    <a:pt x="35" y="38"/>
                  </a:lnTo>
                  <a:lnTo>
                    <a:pt x="35" y="37"/>
                  </a:lnTo>
                  <a:lnTo>
                    <a:pt x="34" y="36"/>
                  </a:lnTo>
                  <a:lnTo>
                    <a:pt x="33" y="36"/>
                  </a:lnTo>
                  <a:lnTo>
                    <a:pt x="32" y="35"/>
                  </a:lnTo>
                  <a:lnTo>
                    <a:pt x="32" y="34"/>
                  </a:lnTo>
                  <a:lnTo>
                    <a:pt x="31" y="34"/>
                  </a:lnTo>
                  <a:lnTo>
                    <a:pt x="31" y="33"/>
                  </a:lnTo>
                  <a:lnTo>
                    <a:pt x="31" y="33"/>
                  </a:lnTo>
                  <a:lnTo>
                    <a:pt x="32" y="32"/>
                  </a:lnTo>
                  <a:lnTo>
                    <a:pt x="32" y="32"/>
                  </a:lnTo>
                  <a:lnTo>
                    <a:pt x="32" y="31"/>
                  </a:lnTo>
                  <a:lnTo>
                    <a:pt x="31" y="31"/>
                  </a:lnTo>
                  <a:lnTo>
                    <a:pt x="30" y="30"/>
                  </a:lnTo>
                  <a:lnTo>
                    <a:pt x="29" y="30"/>
                  </a:lnTo>
                  <a:lnTo>
                    <a:pt x="29" y="30"/>
                  </a:lnTo>
                  <a:lnTo>
                    <a:pt x="29" y="30"/>
                  </a:lnTo>
                  <a:lnTo>
                    <a:pt x="29" y="30"/>
                  </a:lnTo>
                  <a:lnTo>
                    <a:pt x="29" y="29"/>
                  </a:lnTo>
                  <a:lnTo>
                    <a:pt x="30" y="29"/>
                  </a:lnTo>
                  <a:lnTo>
                    <a:pt x="30" y="29"/>
                  </a:lnTo>
                  <a:lnTo>
                    <a:pt x="29" y="28"/>
                  </a:lnTo>
                  <a:lnTo>
                    <a:pt x="29" y="26"/>
                  </a:lnTo>
                  <a:lnTo>
                    <a:pt x="29" y="26"/>
                  </a:lnTo>
                  <a:lnTo>
                    <a:pt x="30" y="25"/>
                  </a:lnTo>
                  <a:lnTo>
                    <a:pt x="30" y="25"/>
                  </a:lnTo>
                  <a:lnTo>
                    <a:pt x="28" y="24"/>
                  </a:lnTo>
                  <a:lnTo>
                    <a:pt x="27" y="23"/>
                  </a:lnTo>
                  <a:lnTo>
                    <a:pt x="27" y="23"/>
                  </a:lnTo>
                  <a:lnTo>
                    <a:pt x="25" y="23"/>
                  </a:lnTo>
                  <a:lnTo>
                    <a:pt x="24" y="21"/>
                  </a:lnTo>
                  <a:lnTo>
                    <a:pt x="23" y="20"/>
                  </a:lnTo>
                  <a:lnTo>
                    <a:pt x="22" y="20"/>
                  </a:lnTo>
                  <a:lnTo>
                    <a:pt x="21" y="20"/>
                  </a:lnTo>
                  <a:lnTo>
                    <a:pt x="16" y="19"/>
                  </a:lnTo>
                  <a:lnTo>
                    <a:pt x="15" y="19"/>
                  </a:lnTo>
                  <a:lnTo>
                    <a:pt x="13" y="17"/>
                  </a:lnTo>
                  <a:lnTo>
                    <a:pt x="12" y="17"/>
                  </a:lnTo>
                  <a:lnTo>
                    <a:pt x="11" y="16"/>
                  </a:lnTo>
                  <a:lnTo>
                    <a:pt x="9" y="16"/>
                  </a:lnTo>
                  <a:lnTo>
                    <a:pt x="8" y="15"/>
                  </a:lnTo>
                  <a:lnTo>
                    <a:pt x="8" y="15"/>
                  </a:lnTo>
                  <a:lnTo>
                    <a:pt x="6" y="14"/>
                  </a:lnTo>
                  <a:lnTo>
                    <a:pt x="5" y="14"/>
                  </a:lnTo>
                  <a:lnTo>
                    <a:pt x="3" y="13"/>
                  </a:lnTo>
                  <a:lnTo>
                    <a:pt x="3" y="12"/>
                  </a:lnTo>
                  <a:lnTo>
                    <a:pt x="3" y="12"/>
                  </a:lnTo>
                  <a:lnTo>
                    <a:pt x="3" y="12"/>
                  </a:lnTo>
                  <a:lnTo>
                    <a:pt x="0" y="11"/>
                  </a:lnTo>
                  <a:lnTo>
                    <a:pt x="0" y="11"/>
                  </a:lnTo>
                  <a:lnTo>
                    <a:pt x="2" y="11"/>
                  </a:lnTo>
                  <a:lnTo>
                    <a:pt x="4" y="11"/>
                  </a:lnTo>
                  <a:lnTo>
                    <a:pt x="4" y="11"/>
                  </a:lnTo>
                  <a:lnTo>
                    <a:pt x="4" y="11"/>
                  </a:lnTo>
                  <a:lnTo>
                    <a:pt x="4" y="10"/>
                  </a:lnTo>
                  <a:lnTo>
                    <a:pt x="4" y="9"/>
                  </a:lnTo>
                  <a:lnTo>
                    <a:pt x="4" y="9"/>
                  </a:lnTo>
                  <a:lnTo>
                    <a:pt x="5" y="9"/>
                  </a:lnTo>
                  <a:lnTo>
                    <a:pt x="7" y="9"/>
                  </a:lnTo>
                  <a:lnTo>
                    <a:pt x="8" y="9"/>
                  </a:lnTo>
                  <a:lnTo>
                    <a:pt x="8" y="9"/>
                  </a:lnTo>
                  <a:lnTo>
                    <a:pt x="10" y="10"/>
                  </a:lnTo>
                  <a:lnTo>
                    <a:pt x="12" y="11"/>
                  </a:lnTo>
                  <a:lnTo>
                    <a:pt x="13" y="12"/>
                  </a:lnTo>
                  <a:lnTo>
                    <a:pt x="15" y="13"/>
                  </a:lnTo>
                  <a:lnTo>
                    <a:pt x="16" y="14"/>
                  </a:lnTo>
                  <a:lnTo>
                    <a:pt x="16" y="15"/>
                  </a:lnTo>
                  <a:lnTo>
                    <a:pt x="18" y="15"/>
                  </a:lnTo>
                  <a:lnTo>
                    <a:pt x="21" y="15"/>
                  </a:lnTo>
                  <a:lnTo>
                    <a:pt x="23" y="15"/>
                  </a:lnTo>
                  <a:lnTo>
                    <a:pt x="24" y="16"/>
                  </a:lnTo>
                  <a:lnTo>
                    <a:pt x="25" y="16"/>
                  </a:lnTo>
                  <a:lnTo>
                    <a:pt x="27" y="15"/>
                  </a:lnTo>
                  <a:lnTo>
                    <a:pt x="29" y="15"/>
                  </a:lnTo>
                  <a:lnTo>
                    <a:pt x="29" y="14"/>
                  </a:lnTo>
                  <a:lnTo>
                    <a:pt x="30" y="14"/>
                  </a:lnTo>
                  <a:lnTo>
                    <a:pt x="31" y="14"/>
                  </a:lnTo>
                  <a:lnTo>
                    <a:pt x="32" y="14"/>
                  </a:lnTo>
                  <a:lnTo>
                    <a:pt x="34" y="15"/>
                  </a:lnTo>
                  <a:lnTo>
                    <a:pt x="35" y="15"/>
                  </a:lnTo>
                  <a:lnTo>
                    <a:pt x="37" y="16"/>
                  </a:lnTo>
                  <a:lnTo>
                    <a:pt x="38" y="16"/>
                  </a:lnTo>
                  <a:lnTo>
                    <a:pt x="40" y="16"/>
                  </a:lnTo>
                  <a:lnTo>
                    <a:pt x="41" y="16"/>
                  </a:lnTo>
                  <a:lnTo>
                    <a:pt x="41" y="14"/>
                  </a:lnTo>
                  <a:lnTo>
                    <a:pt x="42" y="14"/>
                  </a:lnTo>
                  <a:lnTo>
                    <a:pt x="43" y="13"/>
                  </a:lnTo>
                  <a:lnTo>
                    <a:pt x="44" y="13"/>
                  </a:lnTo>
                  <a:lnTo>
                    <a:pt x="44" y="13"/>
                  </a:lnTo>
                  <a:lnTo>
                    <a:pt x="45" y="13"/>
                  </a:lnTo>
                  <a:lnTo>
                    <a:pt x="46" y="12"/>
                  </a:lnTo>
                  <a:lnTo>
                    <a:pt x="46" y="11"/>
                  </a:lnTo>
                  <a:lnTo>
                    <a:pt x="45" y="9"/>
                  </a:lnTo>
                  <a:lnTo>
                    <a:pt x="45" y="8"/>
                  </a:lnTo>
                  <a:lnTo>
                    <a:pt x="45" y="8"/>
                  </a:lnTo>
                  <a:lnTo>
                    <a:pt x="46" y="5"/>
                  </a:lnTo>
                  <a:lnTo>
                    <a:pt x="46" y="4"/>
                  </a:lnTo>
                  <a:lnTo>
                    <a:pt x="47" y="4"/>
                  </a:lnTo>
                  <a:lnTo>
                    <a:pt x="47" y="4"/>
                  </a:lnTo>
                  <a:lnTo>
                    <a:pt x="48" y="3"/>
                  </a:lnTo>
                  <a:lnTo>
                    <a:pt x="50" y="1"/>
                  </a:lnTo>
                  <a:lnTo>
                    <a:pt x="50" y="1"/>
                  </a:lnTo>
                  <a:lnTo>
                    <a:pt x="53" y="1"/>
                  </a:lnTo>
                  <a:lnTo>
                    <a:pt x="54" y="1"/>
                  </a:lnTo>
                  <a:lnTo>
                    <a:pt x="56" y="1"/>
                  </a:lnTo>
                  <a:lnTo>
                    <a:pt x="56" y="1"/>
                  </a:lnTo>
                  <a:lnTo>
                    <a:pt x="57" y="1"/>
                  </a:lnTo>
                  <a:lnTo>
                    <a:pt x="58" y="1"/>
                  </a:lnTo>
                  <a:lnTo>
                    <a:pt x="60" y="0"/>
                  </a:lnTo>
                  <a:lnTo>
                    <a:pt x="61" y="0"/>
                  </a:lnTo>
                  <a:lnTo>
                    <a:pt x="62" y="0"/>
                  </a:lnTo>
                  <a:lnTo>
                    <a:pt x="6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0" name="Freeform 1427"/>
            <p:cNvSpPr>
              <a:spLocks noEditPoints="1"/>
            </p:cNvSpPr>
            <p:nvPr/>
          </p:nvSpPr>
          <p:spPr bwMode="auto">
            <a:xfrm>
              <a:off x="3457575" y="2843213"/>
              <a:ext cx="52388" cy="22225"/>
            </a:xfrm>
            <a:custGeom>
              <a:avLst/>
              <a:gdLst>
                <a:gd name="T0" fmla="*/ 16 w 33"/>
                <a:gd name="T1" fmla="*/ 13 h 14"/>
                <a:gd name="T2" fmla="*/ 15 w 33"/>
                <a:gd name="T3" fmla="*/ 11 h 14"/>
                <a:gd name="T4" fmla="*/ 17 w 33"/>
                <a:gd name="T5" fmla="*/ 13 h 14"/>
                <a:gd name="T6" fmla="*/ 28 w 33"/>
                <a:gd name="T7" fmla="*/ 11 h 14"/>
                <a:gd name="T8" fmla="*/ 28 w 33"/>
                <a:gd name="T9" fmla="*/ 10 h 14"/>
                <a:gd name="T10" fmla="*/ 2 w 33"/>
                <a:gd name="T11" fmla="*/ 7 h 14"/>
                <a:gd name="T12" fmla="*/ 2 w 33"/>
                <a:gd name="T13" fmla="*/ 9 h 14"/>
                <a:gd name="T14" fmla="*/ 0 w 33"/>
                <a:gd name="T15" fmla="*/ 8 h 14"/>
                <a:gd name="T16" fmla="*/ 7 w 33"/>
                <a:gd name="T17" fmla="*/ 3 h 14"/>
                <a:gd name="T18" fmla="*/ 10 w 33"/>
                <a:gd name="T19" fmla="*/ 2 h 14"/>
                <a:gd name="T20" fmla="*/ 13 w 33"/>
                <a:gd name="T21" fmla="*/ 2 h 14"/>
                <a:gd name="T22" fmla="*/ 16 w 33"/>
                <a:gd name="T23" fmla="*/ 1 h 14"/>
                <a:gd name="T24" fmla="*/ 17 w 33"/>
                <a:gd name="T25" fmla="*/ 3 h 14"/>
                <a:gd name="T26" fmla="*/ 16 w 33"/>
                <a:gd name="T27" fmla="*/ 4 h 14"/>
                <a:gd name="T28" fmla="*/ 14 w 33"/>
                <a:gd name="T29" fmla="*/ 7 h 14"/>
                <a:gd name="T30" fmla="*/ 11 w 33"/>
                <a:gd name="T31" fmla="*/ 10 h 14"/>
                <a:gd name="T32" fmla="*/ 10 w 33"/>
                <a:gd name="T33" fmla="*/ 11 h 14"/>
                <a:gd name="T34" fmla="*/ 8 w 33"/>
                <a:gd name="T35" fmla="*/ 12 h 14"/>
                <a:gd name="T36" fmla="*/ 6 w 33"/>
                <a:gd name="T37" fmla="*/ 12 h 14"/>
                <a:gd name="T38" fmla="*/ 4 w 33"/>
                <a:gd name="T39" fmla="*/ 9 h 14"/>
                <a:gd name="T40" fmla="*/ 8 w 33"/>
                <a:gd name="T41" fmla="*/ 8 h 14"/>
                <a:gd name="T42" fmla="*/ 9 w 33"/>
                <a:gd name="T43" fmla="*/ 6 h 14"/>
                <a:gd name="T44" fmla="*/ 7 w 33"/>
                <a:gd name="T45" fmla="*/ 6 h 14"/>
                <a:gd name="T46" fmla="*/ 5 w 33"/>
                <a:gd name="T47" fmla="*/ 6 h 14"/>
                <a:gd name="T48" fmla="*/ 8 w 33"/>
                <a:gd name="T49" fmla="*/ 5 h 14"/>
                <a:gd name="T50" fmla="*/ 5 w 33"/>
                <a:gd name="T51" fmla="*/ 3 h 14"/>
                <a:gd name="T52" fmla="*/ 3 w 33"/>
                <a:gd name="T53" fmla="*/ 1 h 14"/>
                <a:gd name="T54" fmla="*/ 7 w 33"/>
                <a:gd name="T55" fmla="*/ 3 h 14"/>
                <a:gd name="T56" fmla="*/ 6 w 33"/>
                <a:gd name="T57" fmla="*/ 1 h 14"/>
                <a:gd name="T58" fmla="*/ 8 w 33"/>
                <a:gd name="T59" fmla="*/ 1 h 14"/>
                <a:gd name="T60" fmla="*/ 21 w 33"/>
                <a:gd name="T61" fmla="*/ 0 h 14"/>
                <a:gd name="T62" fmla="*/ 25 w 33"/>
                <a:gd name="T63" fmla="*/ 1 h 14"/>
                <a:gd name="T64" fmla="*/ 25 w 33"/>
                <a:gd name="T65" fmla="*/ 2 h 14"/>
                <a:gd name="T66" fmla="*/ 26 w 33"/>
                <a:gd name="T67" fmla="*/ 3 h 14"/>
                <a:gd name="T68" fmla="*/ 28 w 33"/>
                <a:gd name="T69" fmla="*/ 4 h 14"/>
                <a:gd name="T70" fmla="*/ 27 w 33"/>
                <a:gd name="T71" fmla="*/ 2 h 14"/>
                <a:gd name="T72" fmla="*/ 31 w 33"/>
                <a:gd name="T73" fmla="*/ 2 h 14"/>
                <a:gd name="T74" fmla="*/ 31 w 33"/>
                <a:gd name="T75" fmla="*/ 4 h 14"/>
                <a:gd name="T76" fmla="*/ 33 w 33"/>
                <a:gd name="T77" fmla="*/ 6 h 14"/>
                <a:gd name="T78" fmla="*/ 30 w 33"/>
                <a:gd name="T79" fmla="*/ 7 h 14"/>
                <a:gd name="T80" fmla="*/ 25 w 33"/>
                <a:gd name="T81" fmla="*/ 9 h 14"/>
                <a:gd name="T82" fmla="*/ 26 w 33"/>
                <a:gd name="T83" fmla="*/ 11 h 14"/>
                <a:gd name="T84" fmla="*/ 22 w 33"/>
                <a:gd name="T85" fmla="*/ 12 h 14"/>
                <a:gd name="T86" fmla="*/ 20 w 33"/>
                <a:gd name="T87" fmla="*/ 12 h 14"/>
                <a:gd name="T88" fmla="*/ 16 w 33"/>
                <a:gd name="T89" fmla="*/ 11 h 14"/>
                <a:gd name="T90" fmla="*/ 16 w 33"/>
                <a:gd name="T91" fmla="*/ 9 h 14"/>
                <a:gd name="T92" fmla="*/ 19 w 33"/>
                <a:gd name="T93" fmla="*/ 6 h 14"/>
                <a:gd name="T94" fmla="*/ 20 w 33"/>
                <a:gd name="T95" fmla="*/ 5 h 14"/>
                <a:gd name="T96" fmla="*/ 21 w 33"/>
                <a:gd name="T97"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 h="14">
                  <a:moveTo>
                    <a:pt x="17" y="13"/>
                  </a:moveTo>
                  <a:lnTo>
                    <a:pt x="16" y="13"/>
                  </a:lnTo>
                  <a:lnTo>
                    <a:pt x="16" y="13"/>
                  </a:lnTo>
                  <a:lnTo>
                    <a:pt x="15" y="12"/>
                  </a:lnTo>
                  <a:lnTo>
                    <a:pt x="15" y="12"/>
                  </a:lnTo>
                  <a:lnTo>
                    <a:pt x="15" y="11"/>
                  </a:lnTo>
                  <a:lnTo>
                    <a:pt x="15" y="11"/>
                  </a:lnTo>
                  <a:lnTo>
                    <a:pt x="16" y="12"/>
                  </a:lnTo>
                  <a:lnTo>
                    <a:pt x="17" y="13"/>
                  </a:lnTo>
                  <a:close/>
                  <a:moveTo>
                    <a:pt x="28" y="10"/>
                  </a:moveTo>
                  <a:lnTo>
                    <a:pt x="29" y="11"/>
                  </a:lnTo>
                  <a:lnTo>
                    <a:pt x="28" y="11"/>
                  </a:lnTo>
                  <a:lnTo>
                    <a:pt x="27" y="10"/>
                  </a:lnTo>
                  <a:lnTo>
                    <a:pt x="28" y="10"/>
                  </a:lnTo>
                  <a:lnTo>
                    <a:pt x="28" y="10"/>
                  </a:lnTo>
                  <a:lnTo>
                    <a:pt x="28" y="10"/>
                  </a:lnTo>
                  <a:close/>
                  <a:moveTo>
                    <a:pt x="1" y="7"/>
                  </a:moveTo>
                  <a:lnTo>
                    <a:pt x="2" y="7"/>
                  </a:lnTo>
                  <a:lnTo>
                    <a:pt x="2" y="7"/>
                  </a:lnTo>
                  <a:lnTo>
                    <a:pt x="2" y="8"/>
                  </a:lnTo>
                  <a:lnTo>
                    <a:pt x="2" y="9"/>
                  </a:lnTo>
                  <a:lnTo>
                    <a:pt x="1" y="9"/>
                  </a:lnTo>
                  <a:lnTo>
                    <a:pt x="0" y="8"/>
                  </a:lnTo>
                  <a:lnTo>
                    <a:pt x="0" y="8"/>
                  </a:lnTo>
                  <a:lnTo>
                    <a:pt x="1" y="7"/>
                  </a:lnTo>
                  <a:lnTo>
                    <a:pt x="1" y="7"/>
                  </a:lnTo>
                  <a:close/>
                  <a:moveTo>
                    <a:pt x="7" y="3"/>
                  </a:moveTo>
                  <a:lnTo>
                    <a:pt x="8" y="3"/>
                  </a:lnTo>
                  <a:lnTo>
                    <a:pt x="9" y="2"/>
                  </a:lnTo>
                  <a:lnTo>
                    <a:pt x="10" y="2"/>
                  </a:lnTo>
                  <a:lnTo>
                    <a:pt x="11" y="2"/>
                  </a:lnTo>
                  <a:lnTo>
                    <a:pt x="12" y="2"/>
                  </a:lnTo>
                  <a:lnTo>
                    <a:pt x="13" y="2"/>
                  </a:lnTo>
                  <a:lnTo>
                    <a:pt x="15" y="2"/>
                  </a:lnTo>
                  <a:lnTo>
                    <a:pt x="15" y="2"/>
                  </a:lnTo>
                  <a:lnTo>
                    <a:pt x="16" y="1"/>
                  </a:lnTo>
                  <a:lnTo>
                    <a:pt x="16" y="2"/>
                  </a:lnTo>
                  <a:lnTo>
                    <a:pt x="17" y="2"/>
                  </a:lnTo>
                  <a:lnTo>
                    <a:pt x="17" y="3"/>
                  </a:lnTo>
                  <a:lnTo>
                    <a:pt x="17" y="3"/>
                  </a:lnTo>
                  <a:lnTo>
                    <a:pt x="16" y="4"/>
                  </a:lnTo>
                  <a:lnTo>
                    <a:pt x="16" y="4"/>
                  </a:lnTo>
                  <a:lnTo>
                    <a:pt x="15" y="5"/>
                  </a:lnTo>
                  <a:lnTo>
                    <a:pt x="15" y="5"/>
                  </a:lnTo>
                  <a:lnTo>
                    <a:pt x="14" y="7"/>
                  </a:lnTo>
                  <a:lnTo>
                    <a:pt x="13" y="9"/>
                  </a:lnTo>
                  <a:lnTo>
                    <a:pt x="12" y="9"/>
                  </a:lnTo>
                  <a:lnTo>
                    <a:pt x="11" y="10"/>
                  </a:lnTo>
                  <a:lnTo>
                    <a:pt x="10" y="9"/>
                  </a:lnTo>
                  <a:lnTo>
                    <a:pt x="10" y="9"/>
                  </a:lnTo>
                  <a:lnTo>
                    <a:pt x="10" y="11"/>
                  </a:lnTo>
                  <a:lnTo>
                    <a:pt x="9" y="11"/>
                  </a:lnTo>
                  <a:lnTo>
                    <a:pt x="9" y="12"/>
                  </a:lnTo>
                  <a:lnTo>
                    <a:pt x="8" y="12"/>
                  </a:lnTo>
                  <a:lnTo>
                    <a:pt x="8" y="12"/>
                  </a:lnTo>
                  <a:lnTo>
                    <a:pt x="8" y="12"/>
                  </a:lnTo>
                  <a:lnTo>
                    <a:pt x="6" y="12"/>
                  </a:lnTo>
                  <a:lnTo>
                    <a:pt x="5" y="12"/>
                  </a:lnTo>
                  <a:lnTo>
                    <a:pt x="3" y="10"/>
                  </a:lnTo>
                  <a:lnTo>
                    <a:pt x="4" y="9"/>
                  </a:lnTo>
                  <a:lnTo>
                    <a:pt x="6" y="9"/>
                  </a:lnTo>
                  <a:lnTo>
                    <a:pt x="7" y="8"/>
                  </a:lnTo>
                  <a:lnTo>
                    <a:pt x="8" y="8"/>
                  </a:lnTo>
                  <a:lnTo>
                    <a:pt x="8" y="7"/>
                  </a:lnTo>
                  <a:lnTo>
                    <a:pt x="9" y="7"/>
                  </a:lnTo>
                  <a:lnTo>
                    <a:pt x="9" y="6"/>
                  </a:lnTo>
                  <a:lnTo>
                    <a:pt x="8" y="6"/>
                  </a:lnTo>
                  <a:lnTo>
                    <a:pt x="8" y="6"/>
                  </a:lnTo>
                  <a:lnTo>
                    <a:pt x="7" y="6"/>
                  </a:lnTo>
                  <a:lnTo>
                    <a:pt x="6" y="6"/>
                  </a:lnTo>
                  <a:lnTo>
                    <a:pt x="5" y="6"/>
                  </a:lnTo>
                  <a:lnTo>
                    <a:pt x="5" y="6"/>
                  </a:lnTo>
                  <a:lnTo>
                    <a:pt x="6" y="6"/>
                  </a:lnTo>
                  <a:lnTo>
                    <a:pt x="8" y="5"/>
                  </a:lnTo>
                  <a:lnTo>
                    <a:pt x="8" y="5"/>
                  </a:lnTo>
                  <a:lnTo>
                    <a:pt x="7" y="4"/>
                  </a:lnTo>
                  <a:lnTo>
                    <a:pt x="6" y="4"/>
                  </a:lnTo>
                  <a:lnTo>
                    <a:pt x="5" y="3"/>
                  </a:lnTo>
                  <a:lnTo>
                    <a:pt x="4" y="3"/>
                  </a:lnTo>
                  <a:lnTo>
                    <a:pt x="4" y="2"/>
                  </a:lnTo>
                  <a:lnTo>
                    <a:pt x="3" y="1"/>
                  </a:lnTo>
                  <a:lnTo>
                    <a:pt x="4" y="1"/>
                  </a:lnTo>
                  <a:lnTo>
                    <a:pt x="5" y="2"/>
                  </a:lnTo>
                  <a:lnTo>
                    <a:pt x="7" y="3"/>
                  </a:lnTo>
                  <a:close/>
                  <a:moveTo>
                    <a:pt x="8" y="2"/>
                  </a:moveTo>
                  <a:lnTo>
                    <a:pt x="7" y="2"/>
                  </a:lnTo>
                  <a:lnTo>
                    <a:pt x="6" y="1"/>
                  </a:lnTo>
                  <a:lnTo>
                    <a:pt x="6" y="0"/>
                  </a:lnTo>
                  <a:lnTo>
                    <a:pt x="7" y="0"/>
                  </a:lnTo>
                  <a:lnTo>
                    <a:pt x="8" y="1"/>
                  </a:lnTo>
                  <a:lnTo>
                    <a:pt x="8" y="1"/>
                  </a:lnTo>
                  <a:lnTo>
                    <a:pt x="8" y="2"/>
                  </a:lnTo>
                  <a:close/>
                  <a:moveTo>
                    <a:pt x="21" y="0"/>
                  </a:moveTo>
                  <a:lnTo>
                    <a:pt x="22" y="1"/>
                  </a:lnTo>
                  <a:lnTo>
                    <a:pt x="24" y="1"/>
                  </a:lnTo>
                  <a:lnTo>
                    <a:pt x="25" y="1"/>
                  </a:lnTo>
                  <a:lnTo>
                    <a:pt x="26" y="2"/>
                  </a:lnTo>
                  <a:lnTo>
                    <a:pt x="26" y="2"/>
                  </a:lnTo>
                  <a:lnTo>
                    <a:pt x="25" y="2"/>
                  </a:lnTo>
                  <a:lnTo>
                    <a:pt x="25" y="2"/>
                  </a:lnTo>
                  <a:lnTo>
                    <a:pt x="25" y="3"/>
                  </a:lnTo>
                  <a:lnTo>
                    <a:pt x="26" y="3"/>
                  </a:lnTo>
                  <a:lnTo>
                    <a:pt x="28" y="4"/>
                  </a:lnTo>
                  <a:lnTo>
                    <a:pt x="28" y="4"/>
                  </a:lnTo>
                  <a:lnTo>
                    <a:pt x="28" y="4"/>
                  </a:lnTo>
                  <a:lnTo>
                    <a:pt x="28" y="3"/>
                  </a:lnTo>
                  <a:lnTo>
                    <a:pt x="27" y="3"/>
                  </a:lnTo>
                  <a:lnTo>
                    <a:pt x="27" y="2"/>
                  </a:lnTo>
                  <a:lnTo>
                    <a:pt x="28" y="2"/>
                  </a:lnTo>
                  <a:lnTo>
                    <a:pt x="30" y="2"/>
                  </a:lnTo>
                  <a:lnTo>
                    <a:pt x="31" y="2"/>
                  </a:lnTo>
                  <a:lnTo>
                    <a:pt x="32" y="3"/>
                  </a:lnTo>
                  <a:lnTo>
                    <a:pt x="31" y="4"/>
                  </a:lnTo>
                  <a:lnTo>
                    <a:pt x="31" y="4"/>
                  </a:lnTo>
                  <a:lnTo>
                    <a:pt x="32" y="5"/>
                  </a:lnTo>
                  <a:lnTo>
                    <a:pt x="33" y="5"/>
                  </a:lnTo>
                  <a:lnTo>
                    <a:pt x="33" y="6"/>
                  </a:lnTo>
                  <a:lnTo>
                    <a:pt x="33" y="6"/>
                  </a:lnTo>
                  <a:lnTo>
                    <a:pt x="31" y="6"/>
                  </a:lnTo>
                  <a:lnTo>
                    <a:pt x="30" y="7"/>
                  </a:lnTo>
                  <a:lnTo>
                    <a:pt x="30" y="7"/>
                  </a:lnTo>
                  <a:lnTo>
                    <a:pt x="29" y="8"/>
                  </a:lnTo>
                  <a:lnTo>
                    <a:pt x="25" y="9"/>
                  </a:lnTo>
                  <a:lnTo>
                    <a:pt x="26" y="10"/>
                  </a:lnTo>
                  <a:lnTo>
                    <a:pt x="26" y="10"/>
                  </a:lnTo>
                  <a:lnTo>
                    <a:pt x="26" y="11"/>
                  </a:lnTo>
                  <a:lnTo>
                    <a:pt x="21" y="10"/>
                  </a:lnTo>
                  <a:lnTo>
                    <a:pt x="21" y="10"/>
                  </a:lnTo>
                  <a:lnTo>
                    <a:pt x="22" y="12"/>
                  </a:lnTo>
                  <a:lnTo>
                    <a:pt x="22" y="12"/>
                  </a:lnTo>
                  <a:lnTo>
                    <a:pt x="21" y="12"/>
                  </a:lnTo>
                  <a:lnTo>
                    <a:pt x="20" y="12"/>
                  </a:lnTo>
                  <a:lnTo>
                    <a:pt x="20" y="14"/>
                  </a:lnTo>
                  <a:lnTo>
                    <a:pt x="18" y="13"/>
                  </a:lnTo>
                  <a:lnTo>
                    <a:pt x="16" y="11"/>
                  </a:lnTo>
                  <a:lnTo>
                    <a:pt x="16" y="11"/>
                  </a:lnTo>
                  <a:lnTo>
                    <a:pt x="17" y="9"/>
                  </a:lnTo>
                  <a:lnTo>
                    <a:pt x="16" y="9"/>
                  </a:lnTo>
                  <a:lnTo>
                    <a:pt x="18" y="7"/>
                  </a:lnTo>
                  <a:lnTo>
                    <a:pt x="19" y="6"/>
                  </a:lnTo>
                  <a:lnTo>
                    <a:pt x="19" y="6"/>
                  </a:lnTo>
                  <a:lnTo>
                    <a:pt x="20" y="6"/>
                  </a:lnTo>
                  <a:lnTo>
                    <a:pt x="20" y="6"/>
                  </a:lnTo>
                  <a:lnTo>
                    <a:pt x="20" y="5"/>
                  </a:lnTo>
                  <a:lnTo>
                    <a:pt x="20" y="4"/>
                  </a:lnTo>
                  <a:lnTo>
                    <a:pt x="19" y="3"/>
                  </a:lnTo>
                  <a:lnTo>
                    <a:pt x="21" y="1"/>
                  </a:lnTo>
                  <a:lnTo>
                    <a:pt x="20" y="0"/>
                  </a:lnTo>
                  <a:lnTo>
                    <a:pt x="2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1428"/>
            <p:cNvSpPr>
              <a:spLocks noEditPoints="1"/>
            </p:cNvSpPr>
            <p:nvPr/>
          </p:nvSpPr>
          <p:spPr bwMode="auto">
            <a:xfrm>
              <a:off x="4819650" y="420688"/>
              <a:ext cx="96838" cy="42863"/>
            </a:xfrm>
            <a:custGeom>
              <a:avLst/>
              <a:gdLst>
                <a:gd name="T0" fmla="*/ 9 w 61"/>
                <a:gd name="T1" fmla="*/ 13 h 27"/>
                <a:gd name="T2" fmla="*/ 13 w 61"/>
                <a:gd name="T3" fmla="*/ 15 h 27"/>
                <a:gd name="T4" fmla="*/ 11 w 61"/>
                <a:gd name="T5" fmla="*/ 17 h 27"/>
                <a:gd name="T6" fmla="*/ 6 w 61"/>
                <a:gd name="T7" fmla="*/ 18 h 27"/>
                <a:gd name="T8" fmla="*/ 4 w 61"/>
                <a:gd name="T9" fmla="*/ 21 h 27"/>
                <a:gd name="T10" fmla="*/ 4 w 61"/>
                <a:gd name="T11" fmla="*/ 19 h 27"/>
                <a:gd name="T12" fmla="*/ 1 w 61"/>
                <a:gd name="T13" fmla="*/ 17 h 27"/>
                <a:gd name="T14" fmla="*/ 2 w 61"/>
                <a:gd name="T15" fmla="*/ 16 h 27"/>
                <a:gd name="T16" fmla="*/ 2 w 61"/>
                <a:gd name="T17" fmla="*/ 14 h 27"/>
                <a:gd name="T18" fmla="*/ 4 w 61"/>
                <a:gd name="T19" fmla="*/ 14 h 27"/>
                <a:gd name="T20" fmla="*/ 8 w 61"/>
                <a:gd name="T21" fmla="*/ 13 h 27"/>
                <a:gd name="T22" fmla="*/ 12 w 61"/>
                <a:gd name="T23" fmla="*/ 12 h 27"/>
                <a:gd name="T24" fmla="*/ 15 w 61"/>
                <a:gd name="T25" fmla="*/ 14 h 27"/>
                <a:gd name="T26" fmla="*/ 9 w 61"/>
                <a:gd name="T27" fmla="*/ 10 h 27"/>
                <a:gd name="T28" fmla="*/ 6 w 61"/>
                <a:gd name="T29" fmla="*/ 11 h 27"/>
                <a:gd name="T30" fmla="*/ 1 w 61"/>
                <a:gd name="T31" fmla="*/ 9 h 27"/>
                <a:gd name="T32" fmla="*/ 7 w 61"/>
                <a:gd name="T33" fmla="*/ 7 h 27"/>
                <a:gd name="T34" fmla="*/ 10 w 61"/>
                <a:gd name="T35" fmla="*/ 8 h 27"/>
                <a:gd name="T36" fmla="*/ 34 w 61"/>
                <a:gd name="T37" fmla="*/ 0 h 27"/>
                <a:gd name="T38" fmla="*/ 45 w 61"/>
                <a:gd name="T39" fmla="*/ 1 h 27"/>
                <a:gd name="T40" fmla="*/ 58 w 61"/>
                <a:gd name="T41" fmla="*/ 3 h 27"/>
                <a:gd name="T42" fmla="*/ 61 w 61"/>
                <a:gd name="T43" fmla="*/ 3 h 27"/>
                <a:gd name="T44" fmla="*/ 60 w 61"/>
                <a:gd name="T45" fmla="*/ 4 h 27"/>
                <a:gd name="T46" fmla="*/ 59 w 61"/>
                <a:gd name="T47" fmla="*/ 6 h 27"/>
                <a:gd name="T48" fmla="*/ 56 w 61"/>
                <a:gd name="T49" fmla="*/ 10 h 27"/>
                <a:gd name="T50" fmla="*/ 57 w 61"/>
                <a:gd name="T51" fmla="*/ 16 h 27"/>
                <a:gd name="T52" fmla="*/ 58 w 61"/>
                <a:gd name="T53" fmla="*/ 19 h 27"/>
                <a:gd name="T54" fmla="*/ 61 w 61"/>
                <a:gd name="T55" fmla="*/ 22 h 27"/>
                <a:gd name="T56" fmla="*/ 59 w 61"/>
                <a:gd name="T57" fmla="*/ 23 h 27"/>
                <a:gd name="T58" fmla="*/ 58 w 61"/>
                <a:gd name="T59" fmla="*/ 26 h 27"/>
                <a:gd name="T60" fmla="*/ 56 w 61"/>
                <a:gd name="T61" fmla="*/ 26 h 27"/>
                <a:gd name="T62" fmla="*/ 51 w 61"/>
                <a:gd name="T63" fmla="*/ 26 h 27"/>
                <a:gd name="T64" fmla="*/ 45 w 61"/>
                <a:gd name="T65" fmla="*/ 25 h 27"/>
                <a:gd name="T66" fmla="*/ 41 w 61"/>
                <a:gd name="T67" fmla="*/ 22 h 27"/>
                <a:gd name="T68" fmla="*/ 36 w 61"/>
                <a:gd name="T69" fmla="*/ 20 h 27"/>
                <a:gd name="T70" fmla="*/ 35 w 61"/>
                <a:gd name="T71" fmla="*/ 21 h 27"/>
                <a:gd name="T72" fmla="*/ 32 w 61"/>
                <a:gd name="T73" fmla="*/ 21 h 27"/>
                <a:gd name="T74" fmla="*/ 27 w 61"/>
                <a:gd name="T75" fmla="*/ 22 h 27"/>
                <a:gd name="T76" fmla="*/ 27 w 61"/>
                <a:gd name="T77" fmla="*/ 17 h 27"/>
                <a:gd name="T78" fmla="*/ 26 w 61"/>
                <a:gd name="T79" fmla="*/ 16 h 27"/>
                <a:gd name="T80" fmla="*/ 24 w 61"/>
                <a:gd name="T81" fmla="*/ 17 h 27"/>
                <a:gd name="T82" fmla="*/ 18 w 61"/>
                <a:gd name="T83" fmla="*/ 14 h 27"/>
                <a:gd name="T84" fmla="*/ 17 w 61"/>
                <a:gd name="T85" fmla="*/ 11 h 27"/>
                <a:gd name="T86" fmla="*/ 16 w 61"/>
                <a:gd name="T87" fmla="*/ 10 h 27"/>
                <a:gd name="T88" fmla="*/ 15 w 61"/>
                <a:gd name="T89" fmla="*/ 8 h 27"/>
                <a:gd name="T90" fmla="*/ 16 w 61"/>
                <a:gd name="T91" fmla="*/ 5 h 27"/>
                <a:gd name="T92" fmla="*/ 22 w 61"/>
                <a:gd name="T93" fmla="*/ 3 h 27"/>
                <a:gd name="T94" fmla="*/ 34 w 61"/>
                <a:gd name="T95"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 h="27">
                  <a:moveTo>
                    <a:pt x="8" y="13"/>
                  </a:moveTo>
                  <a:lnTo>
                    <a:pt x="8" y="13"/>
                  </a:lnTo>
                  <a:lnTo>
                    <a:pt x="9" y="13"/>
                  </a:lnTo>
                  <a:lnTo>
                    <a:pt x="9" y="13"/>
                  </a:lnTo>
                  <a:lnTo>
                    <a:pt x="11" y="13"/>
                  </a:lnTo>
                  <a:lnTo>
                    <a:pt x="14" y="15"/>
                  </a:lnTo>
                  <a:lnTo>
                    <a:pt x="15" y="15"/>
                  </a:lnTo>
                  <a:lnTo>
                    <a:pt x="13" y="15"/>
                  </a:lnTo>
                  <a:lnTo>
                    <a:pt x="12" y="16"/>
                  </a:lnTo>
                  <a:lnTo>
                    <a:pt x="12" y="16"/>
                  </a:lnTo>
                  <a:lnTo>
                    <a:pt x="12" y="16"/>
                  </a:lnTo>
                  <a:lnTo>
                    <a:pt x="11" y="17"/>
                  </a:lnTo>
                  <a:lnTo>
                    <a:pt x="10" y="17"/>
                  </a:lnTo>
                  <a:lnTo>
                    <a:pt x="9" y="18"/>
                  </a:lnTo>
                  <a:lnTo>
                    <a:pt x="7" y="18"/>
                  </a:lnTo>
                  <a:lnTo>
                    <a:pt x="6" y="18"/>
                  </a:lnTo>
                  <a:lnTo>
                    <a:pt x="5" y="19"/>
                  </a:lnTo>
                  <a:lnTo>
                    <a:pt x="5" y="20"/>
                  </a:lnTo>
                  <a:lnTo>
                    <a:pt x="4" y="21"/>
                  </a:lnTo>
                  <a:lnTo>
                    <a:pt x="4" y="21"/>
                  </a:lnTo>
                  <a:lnTo>
                    <a:pt x="3" y="22"/>
                  </a:lnTo>
                  <a:lnTo>
                    <a:pt x="3" y="21"/>
                  </a:lnTo>
                  <a:lnTo>
                    <a:pt x="3" y="21"/>
                  </a:lnTo>
                  <a:lnTo>
                    <a:pt x="4" y="19"/>
                  </a:lnTo>
                  <a:lnTo>
                    <a:pt x="4" y="19"/>
                  </a:lnTo>
                  <a:lnTo>
                    <a:pt x="3" y="19"/>
                  </a:lnTo>
                  <a:lnTo>
                    <a:pt x="3" y="18"/>
                  </a:lnTo>
                  <a:lnTo>
                    <a:pt x="1" y="17"/>
                  </a:lnTo>
                  <a:lnTo>
                    <a:pt x="1" y="17"/>
                  </a:lnTo>
                  <a:lnTo>
                    <a:pt x="1" y="17"/>
                  </a:lnTo>
                  <a:lnTo>
                    <a:pt x="1" y="17"/>
                  </a:lnTo>
                  <a:lnTo>
                    <a:pt x="2" y="16"/>
                  </a:lnTo>
                  <a:lnTo>
                    <a:pt x="2" y="16"/>
                  </a:lnTo>
                  <a:lnTo>
                    <a:pt x="0" y="14"/>
                  </a:lnTo>
                  <a:lnTo>
                    <a:pt x="1" y="14"/>
                  </a:lnTo>
                  <a:lnTo>
                    <a:pt x="2" y="14"/>
                  </a:lnTo>
                  <a:lnTo>
                    <a:pt x="3" y="15"/>
                  </a:lnTo>
                  <a:lnTo>
                    <a:pt x="3" y="14"/>
                  </a:lnTo>
                  <a:lnTo>
                    <a:pt x="4" y="14"/>
                  </a:lnTo>
                  <a:lnTo>
                    <a:pt x="4" y="14"/>
                  </a:lnTo>
                  <a:lnTo>
                    <a:pt x="5" y="13"/>
                  </a:lnTo>
                  <a:lnTo>
                    <a:pt x="6" y="13"/>
                  </a:lnTo>
                  <a:lnTo>
                    <a:pt x="7" y="13"/>
                  </a:lnTo>
                  <a:lnTo>
                    <a:pt x="8" y="13"/>
                  </a:lnTo>
                  <a:close/>
                  <a:moveTo>
                    <a:pt x="15" y="14"/>
                  </a:moveTo>
                  <a:lnTo>
                    <a:pt x="14" y="14"/>
                  </a:lnTo>
                  <a:lnTo>
                    <a:pt x="12" y="13"/>
                  </a:lnTo>
                  <a:lnTo>
                    <a:pt x="12" y="12"/>
                  </a:lnTo>
                  <a:lnTo>
                    <a:pt x="13" y="12"/>
                  </a:lnTo>
                  <a:lnTo>
                    <a:pt x="14" y="13"/>
                  </a:lnTo>
                  <a:lnTo>
                    <a:pt x="15" y="13"/>
                  </a:lnTo>
                  <a:lnTo>
                    <a:pt x="15" y="14"/>
                  </a:lnTo>
                  <a:close/>
                  <a:moveTo>
                    <a:pt x="10" y="10"/>
                  </a:moveTo>
                  <a:lnTo>
                    <a:pt x="9" y="11"/>
                  </a:lnTo>
                  <a:lnTo>
                    <a:pt x="9" y="11"/>
                  </a:lnTo>
                  <a:lnTo>
                    <a:pt x="9" y="10"/>
                  </a:lnTo>
                  <a:lnTo>
                    <a:pt x="8" y="12"/>
                  </a:lnTo>
                  <a:lnTo>
                    <a:pt x="7" y="12"/>
                  </a:lnTo>
                  <a:lnTo>
                    <a:pt x="6" y="12"/>
                  </a:lnTo>
                  <a:lnTo>
                    <a:pt x="6" y="11"/>
                  </a:lnTo>
                  <a:lnTo>
                    <a:pt x="5" y="10"/>
                  </a:lnTo>
                  <a:lnTo>
                    <a:pt x="4" y="9"/>
                  </a:lnTo>
                  <a:lnTo>
                    <a:pt x="3" y="9"/>
                  </a:lnTo>
                  <a:lnTo>
                    <a:pt x="1" y="9"/>
                  </a:lnTo>
                  <a:lnTo>
                    <a:pt x="5" y="8"/>
                  </a:lnTo>
                  <a:lnTo>
                    <a:pt x="6" y="8"/>
                  </a:lnTo>
                  <a:lnTo>
                    <a:pt x="6" y="7"/>
                  </a:lnTo>
                  <a:lnTo>
                    <a:pt x="7" y="7"/>
                  </a:lnTo>
                  <a:lnTo>
                    <a:pt x="7" y="7"/>
                  </a:lnTo>
                  <a:lnTo>
                    <a:pt x="8" y="8"/>
                  </a:lnTo>
                  <a:lnTo>
                    <a:pt x="8" y="8"/>
                  </a:lnTo>
                  <a:lnTo>
                    <a:pt x="10" y="8"/>
                  </a:lnTo>
                  <a:lnTo>
                    <a:pt x="10" y="9"/>
                  </a:lnTo>
                  <a:lnTo>
                    <a:pt x="11" y="10"/>
                  </a:lnTo>
                  <a:lnTo>
                    <a:pt x="10" y="10"/>
                  </a:lnTo>
                  <a:close/>
                  <a:moveTo>
                    <a:pt x="34" y="0"/>
                  </a:moveTo>
                  <a:lnTo>
                    <a:pt x="35" y="0"/>
                  </a:lnTo>
                  <a:lnTo>
                    <a:pt x="37" y="0"/>
                  </a:lnTo>
                  <a:lnTo>
                    <a:pt x="43" y="1"/>
                  </a:lnTo>
                  <a:lnTo>
                    <a:pt x="45" y="1"/>
                  </a:lnTo>
                  <a:lnTo>
                    <a:pt x="47" y="2"/>
                  </a:lnTo>
                  <a:lnTo>
                    <a:pt x="49" y="3"/>
                  </a:lnTo>
                  <a:lnTo>
                    <a:pt x="52" y="3"/>
                  </a:lnTo>
                  <a:lnTo>
                    <a:pt x="58" y="3"/>
                  </a:lnTo>
                  <a:lnTo>
                    <a:pt x="59" y="2"/>
                  </a:lnTo>
                  <a:lnTo>
                    <a:pt x="59" y="2"/>
                  </a:lnTo>
                  <a:lnTo>
                    <a:pt x="60" y="3"/>
                  </a:lnTo>
                  <a:lnTo>
                    <a:pt x="61" y="3"/>
                  </a:lnTo>
                  <a:lnTo>
                    <a:pt x="61" y="4"/>
                  </a:lnTo>
                  <a:lnTo>
                    <a:pt x="61" y="4"/>
                  </a:lnTo>
                  <a:lnTo>
                    <a:pt x="60" y="4"/>
                  </a:lnTo>
                  <a:lnTo>
                    <a:pt x="60" y="4"/>
                  </a:lnTo>
                  <a:lnTo>
                    <a:pt x="60" y="4"/>
                  </a:lnTo>
                  <a:lnTo>
                    <a:pt x="59" y="4"/>
                  </a:lnTo>
                  <a:lnTo>
                    <a:pt x="59" y="5"/>
                  </a:lnTo>
                  <a:lnTo>
                    <a:pt x="59" y="6"/>
                  </a:lnTo>
                  <a:lnTo>
                    <a:pt x="58" y="8"/>
                  </a:lnTo>
                  <a:lnTo>
                    <a:pt x="57" y="9"/>
                  </a:lnTo>
                  <a:lnTo>
                    <a:pt x="56" y="10"/>
                  </a:lnTo>
                  <a:lnTo>
                    <a:pt x="56" y="10"/>
                  </a:lnTo>
                  <a:lnTo>
                    <a:pt x="56" y="11"/>
                  </a:lnTo>
                  <a:lnTo>
                    <a:pt x="56" y="12"/>
                  </a:lnTo>
                  <a:lnTo>
                    <a:pt x="57" y="15"/>
                  </a:lnTo>
                  <a:lnTo>
                    <a:pt x="57" y="16"/>
                  </a:lnTo>
                  <a:lnTo>
                    <a:pt x="57" y="17"/>
                  </a:lnTo>
                  <a:lnTo>
                    <a:pt x="57" y="17"/>
                  </a:lnTo>
                  <a:lnTo>
                    <a:pt x="58" y="18"/>
                  </a:lnTo>
                  <a:lnTo>
                    <a:pt x="58" y="19"/>
                  </a:lnTo>
                  <a:lnTo>
                    <a:pt x="59" y="21"/>
                  </a:lnTo>
                  <a:lnTo>
                    <a:pt x="60" y="22"/>
                  </a:lnTo>
                  <a:lnTo>
                    <a:pt x="60" y="22"/>
                  </a:lnTo>
                  <a:lnTo>
                    <a:pt x="61" y="22"/>
                  </a:lnTo>
                  <a:lnTo>
                    <a:pt x="61" y="22"/>
                  </a:lnTo>
                  <a:lnTo>
                    <a:pt x="61" y="22"/>
                  </a:lnTo>
                  <a:lnTo>
                    <a:pt x="61" y="23"/>
                  </a:lnTo>
                  <a:lnTo>
                    <a:pt x="59" y="23"/>
                  </a:lnTo>
                  <a:lnTo>
                    <a:pt x="59" y="24"/>
                  </a:lnTo>
                  <a:lnTo>
                    <a:pt x="59" y="24"/>
                  </a:lnTo>
                  <a:lnTo>
                    <a:pt x="58" y="25"/>
                  </a:lnTo>
                  <a:lnTo>
                    <a:pt x="58" y="26"/>
                  </a:lnTo>
                  <a:lnTo>
                    <a:pt x="58" y="26"/>
                  </a:lnTo>
                  <a:lnTo>
                    <a:pt x="58" y="27"/>
                  </a:lnTo>
                  <a:lnTo>
                    <a:pt x="58" y="27"/>
                  </a:lnTo>
                  <a:lnTo>
                    <a:pt x="56" y="26"/>
                  </a:lnTo>
                  <a:lnTo>
                    <a:pt x="55" y="26"/>
                  </a:lnTo>
                  <a:lnTo>
                    <a:pt x="53" y="26"/>
                  </a:lnTo>
                  <a:lnTo>
                    <a:pt x="52" y="26"/>
                  </a:lnTo>
                  <a:lnTo>
                    <a:pt x="51" y="26"/>
                  </a:lnTo>
                  <a:lnTo>
                    <a:pt x="49" y="27"/>
                  </a:lnTo>
                  <a:lnTo>
                    <a:pt x="48" y="26"/>
                  </a:lnTo>
                  <a:lnTo>
                    <a:pt x="46" y="26"/>
                  </a:lnTo>
                  <a:lnTo>
                    <a:pt x="45" y="25"/>
                  </a:lnTo>
                  <a:lnTo>
                    <a:pt x="43" y="23"/>
                  </a:lnTo>
                  <a:lnTo>
                    <a:pt x="43" y="23"/>
                  </a:lnTo>
                  <a:lnTo>
                    <a:pt x="43" y="23"/>
                  </a:lnTo>
                  <a:lnTo>
                    <a:pt x="41" y="22"/>
                  </a:lnTo>
                  <a:lnTo>
                    <a:pt x="40" y="22"/>
                  </a:lnTo>
                  <a:lnTo>
                    <a:pt x="39" y="22"/>
                  </a:lnTo>
                  <a:lnTo>
                    <a:pt x="39" y="21"/>
                  </a:lnTo>
                  <a:lnTo>
                    <a:pt x="36" y="20"/>
                  </a:lnTo>
                  <a:lnTo>
                    <a:pt x="35" y="20"/>
                  </a:lnTo>
                  <a:lnTo>
                    <a:pt x="35" y="20"/>
                  </a:lnTo>
                  <a:lnTo>
                    <a:pt x="35" y="21"/>
                  </a:lnTo>
                  <a:lnTo>
                    <a:pt x="35" y="21"/>
                  </a:lnTo>
                  <a:lnTo>
                    <a:pt x="35" y="21"/>
                  </a:lnTo>
                  <a:lnTo>
                    <a:pt x="34" y="20"/>
                  </a:lnTo>
                  <a:lnTo>
                    <a:pt x="34" y="20"/>
                  </a:lnTo>
                  <a:lnTo>
                    <a:pt x="32" y="21"/>
                  </a:lnTo>
                  <a:lnTo>
                    <a:pt x="31" y="21"/>
                  </a:lnTo>
                  <a:lnTo>
                    <a:pt x="31" y="21"/>
                  </a:lnTo>
                  <a:lnTo>
                    <a:pt x="28" y="22"/>
                  </a:lnTo>
                  <a:lnTo>
                    <a:pt x="27" y="22"/>
                  </a:lnTo>
                  <a:lnTo>
                    <a:pt x="27" y="22"/>
                  </a:lnTo>
                  <a:lnTo>
                    <a:pt x="27" y="22"/>
                  </a:lnTo>
                  <a:lnTo>
                    <a:pt x="27" y="19"/>
                  </a:lnTo>
                  <a:lnTo>
                    <a:pt x="27" y="17"/>
                  </a:lnTo>
                  <a:lnTo>
                    <a:pt x="28" y="17"/>
                  </a:lnTo>
                  <a:lnTo>
                    <a:pt x="28" y="17"/>
                  </a:lnTo>
                  <a:lnTo>
                    <a:pt x="28" y="16"/>
                  </a:lnTo>
                  <a:lnTo>
                    <a:pt x="26" y="16"/>
                  </a:lnTo>
                  <a:lnTo>
                    <a:pt x="26" y="16"/>
                  </a:lnTo>
                  <a:lnTo>
                    <a:pt x="25" y="17"/>
                  </a:lnTo>
                  <a:lnTo>
                    <a:pt x="25" y="17"/>
                  </a:lnTo>
                  <a:lnTo>
                    <a:pt x="24" y="17"/>
                  </a:lnTo>
                  <a:lnTo>
                    <a:pt x="23" y="17"/>
                  </a:lnTo>
                  <a:lnTo>
                    <a:pt x="20" y="16"/>
                  </a:lnTo>
                  <a:lnTo>
                    <a:pt x="18" y="15"/>
                  </a:lnTo>
                  <a:lnTo>
                    <a:pt x="18" y="14"/>
                  </a:lnTo>
                  <a:lnTo>
                    <a:pt x="17" y="13"/>
                  </a:lnTo>
                  <a:lnTo>
                    <a:pt x="16" y="12"/>
                  </a:lnTo>
                  <a:lnTo>
                    <a:pt x="16" y="12"/>
                  </a:lnTo>
                  <a:lnTo>
                    <a:pt x="17" y="11"/>
                  </a:lnTo>
                  <a:lnTo>
                    <a:pt x="17" y="11"/>
                  </a:lnTo>
                  <a:lnTo>
                    <a:pt x="16" y="11"/>
                  </a:lnTo>
                  <a:lnTo>
                    <a:pt x="16" y="11"/>
                  </a:lnTo>
                  <a:lnTo>
                    <a:pt x="16" y="10"/>
                  </a:lnTo>
                  <a:lnTo>
                    <a:pt x="15" y="9"/>
                  </a:lnTo>
                  <a:lnTo>
                    <a:pt x="15" y="9"/>
                  </a:lnTo>
                  <a:lnTo>
                    <a:pt x="15" y="8"/>
                  </a:lnTo>
                  <a:lnTo>
                    <a:pt x="15" y="8"/>
                  </a:lnTo>
                  <a:lnTo>
                    <a:pt x="15" y="7"/>
                  </a:lnTo>
                  <a:lnTo>
                    <a:pt x="15" y="7"/>
                  </a:lnTo>
                  <a:lnTo>
                    <a:pt x="15" y="6"/>
                  </a:lnTo>
                  <a:lnTo>
                    <a:pt x="16" y="5"/>
                  </a:lnTo>
                  <a:lnTo>
                    <a:pt x="17" y="5"/>
                  </a:lnTo>
                  <a:lnTo>
                    <a:pt x="21" y="5"/>
                  </a:lnTo>
                  <a:lnTo>
                    <a:pt x="21" y="4"/>
                  </a:lnTo>
                  <a:lnTo>
                    <a:pt x="22" y="3"/>
                  </a:lnTo>
                  <a:lnTo>
                    <a:pt x="24" y="2"/>
                  </a:lnTo>
                  <a:lnTo>
                    <a:pt x="26" y="2"/>
                  </a:lnTo>
                  <a:lnTo>
                    <a:pt x="28" y="2"/>
                  </a:lnTo>
                  <a:lnTo>
                    <a:pt x="34" y="2"/>
                  </a:lnTo>
                  <a:lnTo>
                    <a:pt x="34" y="1"/>
                  </a:lnTo>
                  <a:lnTo>
                    <a:pt x="34" y="1"/>
                  </a:lnTo>
                  <a:lnTo>
                    <a:pt x="3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1429"/>
            <p:cNvSpPr>
              <a:spLocks noEditPoints="1"/>
            </p:cNvSpPr>
            <p:nvPr/>
          </p:nvSpPr>
          <p:spPr bwMode="auto">
            <a:xfrm>
              <a:off x="5176838" y="1322388"/>
              <a:ext cx="131763" cy="123825"/>
            </a:xfrm>
            <a:custGeom>
              <a:avLst/>
              <a:gdLst>
                <a:gd name="T0" fmla="*/ 47 w 83"/>
                <a:gd name="T1" fmla="*/ 33 h 78"/>
                <a:gd name="T2" fmla="*/ 48 w 83"/>
                <a:gd name="T3" fmla="*/ 34 h 78"/>
                <a:gd name="T4" fmla="*/ 43 w 83"/>
                <a:gd name="T5" fmla="*/ 32 h 78"/>
                <a:gd name="T6" fmla="*/ 44 w 83"/>
                <a:gd name="T7" fmla="*/ 32 h 78"/>
                <a:gd name="T8" fmla="*/ 44 w 83"/>
                <a:gd name="T9" fmla="*/ 30 h 78"/>
                <a:gd name="T10" fmla="*/ 45 w 83"/>
                <a:gd name="T11" fmla="*/ 31 h 78"/>
                <a:gd name="T12" fmla="*/ 44 w 83"/>
                <a:gd name="T13" fmla="*/ 28 h 78"/>
                <a:gd name="T14" fmla="*/ 44 w 83"/>
                <a:gd name="T15" fmla="*/ 27 h 78"/>
                <a:gd name="T16" fmla="*/ 32 w 83"/>
                <a:gd name="T17" fmla="*/ 17 h 78"/>
                <a:gd name="T18" fmla="*/ 37 w 83"/>
                <a:gd name="T19" fmla="*/ 34 h 78"/>
                <a:gd name="T20" fmla="*/ 42 w 83"/>
                <a:gd name="T21" fmla="*/ 40 h 78"/>
                <a:gd name="T22" fmla="*/ 42 w 83"/>
                <a:gd name="T23" fmla="*/ 36 h 78"/>
                <a:gd name="T24" fmla="*/ 45 w 83"/>
                <a:gd name="T25" fmla="*/ 39 h 78"/>
                <a:gd name="T26" fmla="*/ 49 w 83"/>
                <a:gd name="T27" fmla="*/ 42 h 78"/>
                <a:gd name="T28" fmla="*/ 58 w 83"/>
                <a:gd name="T29" fmla="*/ 47 h 78"/>
                <a:gd name="T30" fmla="*/ 73 w 83"/>
                <a:gd name="T31" fmla="*/ 64 h 78"/>
                <a:gd name="T32" fmla="*/ 80 w 83"/>
                <a:gd name="T33" fmla="*/ 71 h 78"/>
                <a:gd name="T34" fmla="*/ 83 w 83"/>
                <a:gd name="T35" fmla="*/ 73 h 78"/>
                <a:gd name="T36" fmla="*/ 80 w 83"/>
                <a:gd name="T37" fmla="*/ 75 h 78"/>
                <a:gd name="T38" fmla="*/ 76 w 83"/>
                <a:gd name="T39" fmla="*/ 76 h 78"/>
                <a:gd name="T40" fmla="*/ 73 w 83"/>
                <a:gd name="T41" fmla="*/ 75 h 78"/>
                <a:gd name="T42" fmla="*/ 69 w 83"/>
                <a:gd name="T43" fmla="*/ 71 h 78"/>
                <a:gd name="T44" fmla="*/ 61 w 83"/>
                <a:gd name="T45" fmla="*/ 63 h 78"/>
                <a:gd name="T46" fmla="*/ 54 w 83"/>
                <a:gd name="T47" fmla="*/ 53 h 78"/>
                <a:gd name="T48" fmla="*/ 46 w 83"/>
                <a:gd name="T49" fmla="*/ 49 h 78"/>
                <a:gd name="T50" fmla="*/ 41 w 83"/>
                <a:gd name="T51" fmla="*/ 48 h 78"/>
                <a:gd name="T52" fmla="*/ 35 w 83"/>
                <a:gd name="T53" fmla="*/ 49 h 78"/>
                <a:gd name="T54" fmla="*/ 33 w 83"/>
                <a:gd name="T55" fmla="*/ 47 h 78"/>
                <a:gd name="T56" fmla="*/ 26 w 83"/>
                <a:gd name="T57" fmla="*/ 49 h 78"/>
                <a:gd name="T58" fmla="*/ 22 w 83"/>
                <a:gd name="T59" fmla="*/ 46 h 78"/>
                <a:gd name="T60" fmla="*/ 19 w 83"/>
                <a:gd name="T61" fmla="*/ 44 h 78"/>
                <a:gd name="T62" fmla="*/ 16 w 83"/>
                <a:gd name="T63" fmla="*/ 51 h 78"/>
                <a:gd name="T64" fmla="*/ 12 w 83"/>
                <a:gd name="T65" fmla="*/ 50 h 78"/>
                <a:gd name="T66" fmla="*/ 9 w 83"/>
                <a:gd name="T67" fmla="*/ 51 h 78"/>
                <a:gd name="T68" fmla="*/ 6 w 83"/>
                <a:gd name="T69" fmla="*/ 51 h 78"/>
                <a:gd name="T70" fmla="*/ 1 w 83"/>
                <a:gd name="T71" fmla="*/ 48 h 78"/>
                <a:gd name="T72" fmla="*/ 1 w 83"/>
                <a:gd name="T73" fmla="*/ 38 h 78"/>
                <a:gd name="T74" fmla="*/ 4 w 83"/>
                <a:gd name="T75" fmla="*/ 28 h 78"/>
                <a:gd name="T76" fmla="*/ 6 w 83"/>
                <a:gd name="T77" fmla="*/ 19 h 78"/>
                <a:gd name="T78" fmla="*/ 7 w 83"/>
                <a:gd name="T79" fmla="*/ 13 h 78"/>
                <a:gd name="T80" fmla="*/ 10 w 83"/>
                <a:gd name="T81" fmla="*/ 13 h 78"/>
                <a:gd name="T82" fmla="*/ 12 w 83"/>
                <a:gd name="T83" fmla="*/ 10 h 78"/>
                <a:gd name="T84" fmla="*/ 15 w 83"/>
                <a:gd name="T85" fmla="*/ 8 h 78"/>
                <a:gd name="T86" fmla="*/ 17 w 83"/>
                <a:gd name="T87" fmla="*/ 7 h 78"/>
                <a:gd name="T88" fmla="*/ 20 w 83"/>
                <a:gd name="T89" fmla="*/ 6 h 78"/>
                <a:gd name="T90" fmla="*/ 21 w 83"/>
                <a:gd name="T91" fmla="*/ 5 h 78"/>
                <a:gd name="T92" fmla="*/ 22 w 83"/>
                <a:gd name="T93" fmla="*/ 3 h 78"/>
                <a:gd name="T94" fmla="*/ 25 w 83"/>
                <a:gd name="T9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3" h="78">
                  <a:moveTo>
                    <a:pt x="46" y="32"/>
                  </a:moveTo>
                  <a:lnTo>
                    <a:pt x="46" y="33"/>
                  </a:lnTo>
                  <a:lnTo>
                    <a:pt x="46" y="33"/>
                  </a:lnTo>
                  <a:lnTo>
                    <a:pt x="47" y="33"/>
                  </a:lnTo>
                  <a:lnTo>
                    <a:pt x="47" y="32"/>
                  </a:lnTo>
                  <a:lnTo>
                    <a:pt x="49" y="33"/>
                  </a:lnTo>
                  <a:lnTo>
                    <a:pt x="49" y="34"/>
                  </a:lnTo>
                  <a:lnTo>
                    <a:pt x="48" y="34"/>
                  </a:lnTo>
                  <a:lnTo>
                    <a:pt x="46" y="33"/>
                  </a:lnTo>
                  <a:lnTo>
                    <a:pt x="45" y="34"/>
                  </a:lnTo>
                  <a:lnTo>
                    <a:pt x="44" y="33"/>
                  </a:lnTo>
                  <a:lnTo>
                    <a:pt x="43" y="32"/>
                  </a:lnTo>
                  <a:lnTo>
                    <a:pt x="44" y="33"/>
                  </a:lnTo>
                  <a:lnTo>
                    <a:pt x="45" y="33"/>
                  </a:lnTo>
                  <a:lnTo>
                    <a:pt x="45" y="32"/>
                  </a:lnTo>
                  <a:lnTo>
                    <a:pt x="44" y="32"/>
                  </a:lnTo>
                  <a:lnTo>
                    <a:pt x="43" y="31"/>
                  </a:lnTo>
                  <a:lnTo>
                    <a:pt x="43" y="31"/>
                  </a:lnTo>
                  <a:lnTo>
                    <a:pt x="44" y="31"/>
                  </a:lnTo>
                  <a:lnTo>
                    <a:pt x="44" y="30"/>
                  </a:lnTo>
                  <a:lnTo>
                    <a:pt x="43" y="30"/>
                  </a:lnTo>
                  <a:lnTo>
                    <a:pt x="44" y="30"/>
                  </a:lnTo>
                  <a:lnTo>
                    <a:pt x="45" y="30"/>
                  </a:lnTo>
                  <a:lnTo>
                    <a:pt x="45" y="31"/>
                  </a:lnTo>
                  <a:lnTo>
                    <a:pt x="46" y="32"/>
                  </a:lnTo>
                  <a:close/>
                  <a:moveTo>
                    <a:pt x="44" y="27"/>
                  </a:moveTo>
                  <a:lnTo>
                    <a:pt x="45" y="28"/>
                  </a:lnTo>
                  <a:lnTo>
                    <a:pt x="44" y="28"/>
                  </a:lnTo>
                  <a:lnTo>
                    <a:pt x="44" y="27"/>
                  </a:lnTo>
                  <a:lnTo>
                    <a:pt x="44" y="27"/>
                  </a:lnTo>
                  <a:lnTo>
                    <a:pt x="44" y="27"/>
                  </a:lnTo>
                  <a:lnTo>
                    <a:pt x="44" y="27"/>
                  </a:lnTo>
                  <a:close/>
                  <a:moveTo>
                    <a:pt x="25" y="0"/>
                  </a:moveTo>
                  <a:lnTo>
                    <a:pt x="29" y="8"/>
                  </a:lnTo>
                  <a:lnTo>
                    <a:pt x="31" y="12"/>
                  </a:lnTo>
                  <a:lnTo>
                    <a:pt x="32" y="17"/>
                  </a:lnTo>
                  <a:lnTo>
                    <a:pt x="33" y="24"/>
                  </a:lnTo>
                  <a:lnTo>
                    <a:pt x="34" y="29"/>
                  </a:lnTo>
                  <a:lnTo>
                    <a:pt x="36" y="31"/>
                  </a:lnTo>
                  <a:lnTo>
                    <a:pt x="37" y="34"/>
                  </a:lnTo>
                  <a:lnTo>
                    <a:pt x="38" y="34"/>
                  </a:lnTo>
                  <a:lnTo>
                    <a:pt x="39" y="35"/>
                  </a:lnTo>
                  <a:lnTo>
                    <a:pt x="41" y="39"/>
                  </a:lnTo>
                  <a:lnTo>
                    <a:pt x="42" y="40"/>
                  </a:lnTo>
                  <a:lnTo>
                    <a:pt x="42" y="39"/>
                  </a:lnTo>
                  <a:lnTo>
                    <a:pt x="42" y="38"/>
                  </a:lnTo>
                  <a:lnTo>
                    <a:pt x="42" y="37"/>
                  </a:lnTo>
                  <a:lnTo>
                    <a:pt x="42" y="36"/>
                  </a:lnTo>
                  <a:lnTo>
                    <a:pt x="42" y="35"/>
                  </a:lnTo>
                  <a:lnTo>
                    <a:pt x="44" y="36"/>
                  </a:lnTo>
                  <a:lnTo>
                    <a:pt x="45" y="37"/>
                  </a:lnTo>
                  <a:lnTo>
                    <a:pt x="45" y="39"/>
                  </a:lnTo>
                  <a:lnTo>
                    <a:pt x="45" y="40"/>
                  </a:lnTo>
                  <a:lnTo>
                    <a:pt x="47" y="41"/>
                  </a:lnTo>
                  <a:lnTo>
                    <a:pt x="48" y="42"/>
                  </a:lnTo>
                  <a:lnTo>
                    <a:pt x="49" y="42"/>
                  </a:lnTo>
                  <a:lnTo>
                    <a:pt x="51" y="42"/>
                  </a:lnTo>
                  <a:lnTo>
                    <a:pt x="52" y="43"/>
                  </a:lnTo>
                  <a:lnTo>
                    <a:pt x="54" y="45"/>
                  </a:lnTo>
                  <a:lnTo>
                    <a:pt x="58" y="47"/>
                  </a:lnTo>
                  <a:lnTo>
                    <a:pt x="62" y="52"/>
                  </a:lnTo>
                  <a:lnTo>
                    <a:pt x="64" y="55"/>
                  </a:lnTo>
                  <a:lnTo>
                    <a:pt x="72" y="62"/>
                  </a:lnTo>
                  <a:lnTo>
                    <a:pt x="73" y="64"/>
                  </a:lnTo>
                  <a:lnTo>
                    <a:pt x="74" y="67"/>
                  </a:lnTo>
                  <a:lnTo>
                    <a:pt x="76" y="67"/>
                  </a:lnTo>
                  <a:lnTo>
                    <a:pt x="79" y="69"/>
                  </a:lnTo>
                  <a:lnTo>
                    <a:pt x="80" y="71"/>
                  </a:lnTo>
                  <a:lnTo>
                    <a:pt x="82" y="72"/>
                  </a:lnTo>
                  <a:lnTo>
                    <a:pt x="82" y="71"/>
                  </a:lnTo>
                  <a:lnTo>
                    <a:pt x="83" y="72"/>
                  </a:lnTo>
                  <a:lnTo>
                    <a:pt x="83" y="73"/>
                  </a:lnTo>
                  <a:lnTo>
                    <a:pt x="82" y="74"/>
                  </a:lnTo>
                  <a:lnTo>
                    <a:pt x="81" y="75"/>
                  </a:lnTo>
                  <a:lnTo>
                    <a:pt x="81" y="75"/>
                  </a:lnTo>
                  <a:lnTo>
                    <a:pt x="80" y="75"/>
                  </a:lnTo>
                  <a:lnTo>
                    <a:pt x="79" y="77"/>
                  </a:lnTo>
                  <a:lnTo>
                    <a:pt x="79" y="78"/>
                  </a:lnTo>
                  <a:lnTo>
                    <a:pt x="78" y="78"/>
                  </a:lnTo>
                  <a:lnTo>
                    <a:pt x="76" y="76"/>
                  </a:lnTo>
                  <a:lnTo>
                    <a:pt x="76" y="76"/>
                  </a:lnTo>
                  <a:lnTo>
                    <a:pt x="74" y="76"/>
                  </a:lnTo>
                  <a:lnTo>
                    <a:pt x="74" y="77"/>
                  </a:lnTo>
                  <a:lnTo>
                    <a:pt x="73" y="75"/>
                  </a:lnTo>
                  <a:lnTo>
                    <a:pt x="72" y="74"/>
                  </a:lnTo>
                  <a:lnTo>
                    <a:pt x="71" y="73"/>
                  </a:lnTo>
                  <a:lnTo>
                    <a:pt x="70" y="72"/>
                  </a:lnTo>
                  <a:lnTo>
                    <a:pt x="69" y="71"/>
                  </a:lnTo>
                  <a:lnTo>
                    <a:pt x="67" y="69"/>
                  </a:lnTo>
                  <a:lnTo>
                    <a:pt x="66" y="67"/>
                  </a:lnTo>
                  <a:lnTo>
                    <a:pt x="64" y="65"/>
                  </a:lnTo>
                  <a:lnTo>
                    <a:pt x="61" y="63"/>
                  </a:lnTo>
                  <a:lnTo>
                    <a:pt x="58" y="59"/>
                  </a:lnTo>
                  <a:lnTo>
                    <a:pt x="56" y="55"/>
                  </a:lnTo>
                  <a:lnTo>
                    <a:pt x="54" y="54"/>
                  </a:lnTo>
                  <a:lnTo>
                    <a:pt x="54" y="53"/>
                  </a:lnTo>
                  <a:lnTo>
                    <a:pt x="51" y="52"/>
                  </a:lnTo>
                  <a:lnTo>
                    <a:pt x="49" y="50"/>
                  </a:lnTo>
                  <a:lnTo>
                    <a:pt x="47" y="49"/>
                  </a:lnTo>
                  <a:lnTo>
                    <a:pt x="46" y="49"/>
                  </a:lnTo>
                  <a:lnTo>
                    <a:pt x="45" y="49"/>
                  </a:lnTo>
                  <a:lnTo>
                    <a:pt x="43" y="49"/>
                  </a:lnTo>
                  <a:lnTo>
                    <a:pt x="42" y="48"/>
                  </a:lnTo>
                  <a:lnTo>
                    <a:pt x="41" y="48"/>
                  </a:lnTo>
                  <a:lnTo>
                    <a:pt x="39" y="48"/>
                  </a:lnTo>
                  <a:lnTo>
                    <a:pt x="38" y="48"/>
                  </a:lnTo>
                  <a:lnTo>
                    <a:pt x="37" y="48"/>
                  </a:lnTo>
                  <a:lnTo>
                    <a:pt x="35" y="49"/>
                  </a:lnTo>
                  <a:lnTo>
                    <a:pt x="34" y="49"/>
                  </a:lnTo>
                  <a:lnTo>
                    <a:pt x="34" y="48"/>
                  </a:lnTo>
                  <a:lnTo>
                    <a:pt x="33" y="47"/>
                  </a:lnTo>
                  <a:lnTo>
                    <a:pt x="33" y="47"/>
                  </a:lnTo>
                  <a:lnTo>
                    <a:pt x="32" y="47"/>
                  </a:lnTo>
                  <a:lnTo>
                    <a:pt x="32" y="47"/>
                  </a:lnTo>
                  <a:lnTo>
                    <a:pt x="30" y="49"/>
                  </a:lnTo>
                  <a:lnTo>
                    <a:pt x="26" y="49"/>
                  </a:lnTo>
                  <a:lnTo>
                    <a:pt x="25" y="49"/>
                  </a:lnTo>
                  <a:lnTo>
                    <a:pt x="24" y="49"/>
                  </a:lnTo>
                  <a:lnTo>
                    <a:pt x="23" y="46"/>
                  </a:lnTo>
                  <a:lnTo>
                    <a:pt x="22" y="46"/>
                  </a:lnTo>
                  <a:lnTo>
                    <a:pt x="22" y="46"/>
                  </a:lnTo>
                  <a:lnTo>
                    <a:pt x="21" y="46"/>
                  </a:lnTo>
                  <a:lnTo>
                    <a:pt x="20" y="45"/>
                  </a:lnTo>
                  <a:lnTo>
                    <a:pt x="19" y="44"/>
                  </a:lnTo>
                  <a:lnTo>
                    <a:pt x="18" y="44"/>
                  </a:lnTo>
                  <a:lnTo>
                    <a:pt x="18" y="45"/>
                  </a:lnTo>
                  <a:lnTo>
                    <a:pt x="17" y="49"/>
                  </a:lnTo>
                  <a:lnTo>
                    <a:pt x="16" y="51"/>
                  </a:lnTo>
                  <a:lnTo>
                    <a:pt x="15" y="53"/>
                  </a:lnTo>
                  <a:lnTo>
                    <a:pt x="15" y="53"/>
                  </a:lnTo>
                  <a:lnTo>
                    <a:pt x="14" y="53"/>
                  </a:lnTo>
                  <a:lnTo>
                    <a:pt x="12" y="50"/>
                  </a:lnTo>
                  <a:lnTo>
                    <a:pt x="11" y="49"/>
                  </a:lnTo>
                  <a:lnTo>
                    <a:pt x="10" y="49"/>
                  </a:lnTo>
                  <a:lnTo>
                    <a:pt x="10" y="50"/>
                  </a:lnTo>
                  <a:lnTo>
                    <a:pt x="9" y="51"/>
                  </a:lnTo>
                  <a:lnTo>
                    <a:pt x="9" y="51"/>
                  </a:lnTo>
                  <a:lnTo>
                    <a:pt x="9" y="51"/>
                  </a:lnTo>
                  <a:lnTo>
                    <a:pt x="8" y="51"/>
                  </a:lnTo>
                  <a:lnTo>
                    <a:pt x="6" y="51"/>
                  </a:lnTo>
                  <a:lnTo>
                    <a:pt x="3" y="51"/>
                  </a:lnTo>
                  <a:lnTo>
                    <a:pt x="2" y="52"/>
                  </a:lnTo>
                  <a:lnTo>
                    <a:pt x="2" y="52"/>
                  </a:lnTo>
                  <a:lnTo>
                    <a:pt x="1" y="48"/>
                  </a:lnTo>
                  <a:lnTo>
                    <a:pt x="1" y="45"/>
                  </a:lnTo>
                  <a:lnTo>
                    <a:pt x="0" y="42"/>
                  </a:lnTo>
                  <a:lnTo>
                    <a:pt x="0" y="40"/>
                  </a:lnTo>
                  <a:lnTo>
                    <a:pt x="1" y="38"/>
                  </a:lnTo>
                  <a:lnTo>
                    <a:pt x="2" y="37"/>
                  </a:lnTo>
                  <a:lnTo>
                    <a:pt x="3" y="32"/>
                  </a:lnTo>
                  <a:lnTo>
                    <a:pt x="3" y="31"/>
                  </a:lnTo>
                  <a:lnTo>
                    <a:pt x="4" y="28"/>
                  </a:lnTo>
                  <a:lnTo>
                    <a:pt x="4" y="27"/>
                  </a:lnTo>
                  <a:lnTo>
                    <a:pt x="6" y="23"/>
                  </a:lnTo>
                  <a:lnTo>
                    <a:pt x="6" y="21"/>
                  </a:lnTo>
                  <a:lnTo>
                    <a:pt x="6" y="19"/>
                  </a:lnTo>
                  <a:lnTo>
                    <a:pt x="6" y="17"/>
                  </a:lnTo>
                  <a:lnTo>
                    <a:pt x="7" y="16"/>
                  </a:lnTo>
                  <a:lnTo>
                    <a:pt x="6" y="15"/>
                  </a:lnTo>
                  <a:lnTo>
                    <a:pt x="7" y="13"/>
                  </a:lnTo>
                  <a:lnTo>
                    <a:pt x="7" y="13"/>
                  </a:lnTo>
                  <a:lnTo>
                    <a:pt x="7" y="13"/>
                  </a:lnTo>
                  <a:lnTo>
                    <a:pt x="9" y="13"/>
                  </a:lnTo>
                  <a:lnTo>
                    <a:pt x="10" y="13"/>
                  </a:lnTo>
                  <a:lnTo>
                    <a:pt x="11" y="13"/>
                  </a:lnTo>
                  <a:lnTo>
                    <a:pt x="11" y="13"/>
                  </a:lnTo>
                  <a:lnTo>
                    <a:pt x="12" y="12"/>
                  </a:lnTo>
                  <a:lnTo>
                    <a:pt x="12" y="10"/>
                  </a:lnTo>
                  <a:lnTo>
                    <a:pt x="13" y="9"/>
                  </a:lnTo>
                  <a:lnTo>
                    <a:pt x="13" y="9"/>
                  </a:lnTo>
                  <a:lnTo>
                    <a:pt x="14" y="9"/>
                  </a:lnTo>
                  <a:lnTo>
                    <a:pt x="15" y="8"/>
                  </a:lnTo>
                  <a:lnTo>
                    <a:pt x="16" y="7"/>
                  </a:lnTo>
                  <a:lnTo>
                    <a:pt x="16" y="7"/>
                  </a:lnTo>
                  <a:lnTo>
                    <a:pt x="16" y="7"/>
                  </a:lnTo>
                  <a:lnTo>
                    <a:pt x="17" y="7"/>
                  </a:lnTo>
                  <a:lnTo>
                    <a:pt x="17" y="7"/>
                  </a:lnTo>
                  <a:lnTo>
                    <a:pt x="18" y="6"/>
                  </a:lnTo>
                  <a:lnTo>
                    <a:pt x="19" y="6"/>
                  </a:lnTo>
                  <a:lnTo>
                    <a:pt x="20" y="6"/>
                  </a:lnTo>
                  <a:lnTo>
                    <a:pt x="20" y="6"/>
                  </a:lnTo>
                  <a:lnTo>
                    <a:pt x="21" y="6"/>
                  </a:lnTo>
                  <a:lnTo>
                    <a:pt x="21" y="6"/>
                  </a:lnTo>
                  <a:lnTo>
                    <a:pt x="21" y="5"/>
                  </a:lnTo>
                  <a:lnTo>
                    <a:pt x="21" y="5"/>
                  </a:lnTo>
                  <a:lnTo>
                    <a:pt x="22" y="4"/>
                  </a:lnTo>
                  <a:lnTo>
                    <a:pt x="22" y="4"/>
                  </a:lnTo>
                  <a:lnTo>
                    <a:pt x="22" y="3"/>
                  </a:lnTo>
                  <a:lnTo>
                    <a:pt x="23" y="3"/>
                  </a:lnTo>
                  <a:lnTo>
                    <a:pt x="23" y="2"/>
                  </a:lnTo>
                  <a:lnTo>
                    <a:pt x="24" y="1"/>
                  </a:lnTo>
                  <a:lnTo>
                    <a:pt x="25"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1430"/>
            <p:cNvSpPr>
              <a:spLocks noEditPoints="1"/>
            </p:cNvSpPr>
            <p:nvPr/>
          </p:nvSpPr>
          <p:spPr bwMode="auto">
            <a:xfrm>
              <a:off x="4640263" y="1635125"/>
              <a:ext cx="57150" cy="61913"/>
            </a:xfrm>
            <a:custGeom>
              <a:avLst/>
              <a:gdLst>
                <a:gd name="T0" fmla="*/ 36 w 36"/>
                <a:gd name="T1" fmla="*/ 38 h 39"/>
                <a:gd name="T2" fmla="*/ 30 w 36"/>
                <a:gd name="T3" fmla="*/ 38 h 39"/>
                <a:gd name="T4" fmla="*/ 22 w 36"/>
                <a:gd name="T5" fmla="*/ 38 h 39"/>
                <a:gd name="T6" fmla="*/ 19 w 36"/>
                <a:gd name="T7" fmla="*/ 38 h 39"/>
                <a:gd name="T8" fmla="*/ 18 w 36"/>
                <a:gd name="T9" fmla="*/ 39 h 39"/>
                <a:gd name="T10" fmla="*/ 17 w 36"/>
                <a:gd name="T11" fmla="*/ 39 h 39"/>
                <a:gd name="T12" fmla="*/ 16 w 36"/>
                <a:gd name="T13" fmla="*/ 38 h 39"/>
                <a:gd name="T14" fmla="*/ 15 w 36"/>
                <a:gd name="T15" fmla="*/ 37 h 39"/>
                <a:gd name="T16" fmla="*/ 14 w 36"/>
                <a:gd name="T17" fmla="*/ 38 h 39"/>
                <a:gd name="T18" fmla="*/ 14 w 36"/>
                <a:gd name="T19" fmla="*/ 38 h 39"/>
                <a:gd name="T20" fmla="*/ 12 w 36"/>
                <a:gd name="T21" fmla="*/ 37 h 39"/>
                <a:gd name="T22" fmla="*/ 12 w 36"/>
                <a:gd name="T23" fmla="*/ 34 h 39"/>
                <a:gd name="T24" fmla="*/ 14 w 36"/>
                <a:gd name="T25" fmla="*/ 31 h 39"/>
                <a:gd name="T26" fmla="*/ 14 w 36"/>
                <a:gd name="T27" fmla="*/ 30 h 39"/>
                <a:gd name="T28" fmla="*/ 16 w 36"/>
                <a:gd name="T29" fmla="*/ 26 h 39"/>
                <a:gd name="T30" fmla="*/ 16 w 36"/>
                <a:gd name="T31" fmla="*/ 21 h 39"/>
                <a:gd name="T32" fmla="*/ 17 w 36"/>
                <a:gd name="T33" fmla="*/ 21 h 39"/>
                <a:gd name="T34" fmla="*/ 17 w 36"/>
                <a:gd name="T35" fmla="*/ 22 h 39"/>
                <a:gd name="T36" fmla="*/ 22 w 36"/>
                <a:gd name="T37" fmla="*/ 23 h 39"/>
                <a:gd name="T38" fmla="*/ 29 w 36"/>
                <a:gd name="T39" fmla="*/ 23 h 39"/>
                <a:gd name="T40" fmla="*/ 36 w 36"/>
                <a:gd name="T41" fmla="*/ 23 h 39"/>
                <a:gd name="T42" fmla="*/ 36 w 36"/>
                <a:gd name="T43" fmla="*/ 28 h 39"/>
                <a:gd name="T44" fmla="*/ 36 w 36"/>
                <a:gd name="T45" fmla="*/ 34 h 39"/>
                <a:gd name="T46" fmla="*/ 4 w 36"/>
                <a:gd name="T47" fmla="*/ 0 h 39"/>
                <a:gd name="T48" fmla="*/ 6 w 36"/>
                <a:gd name="T49" fmla="*/ 0 h 39"/>
                <a:gd name="T50" fmla="*/ 6 w 36"/>
                <a:gd name="T51" fmla="*/ 2 h 39"/>
                <a:gd name="T52" fmla="*/ 4 w 36"/>
                <a:gd name="T53" fmla="*/ 7 h 39"/>
                <a:gd name="T54" fmla="*/ 3 w 36"/>
                <a:gd name="T55" fmla="*/ 8 h 39"/>
                <a:gd name="T56" fmla="*/ 0 w 36"/>
                <a:gd name="T57" fmla="*/ 7 h 39"/>
                <a:gd name="T58" fmla="*/ 0 w 36"/>
                <a:gd name="T59" fmla="*/ 6 h 39"/>
                <a:gd name="T60" fmla="*/ 1 w 36"/>
                <a:gd name="T61" fmla="*/ 5 h 39"/>
                <a:gd name="T62" fmla="*/ 2 w 36"/>
                <a:gd name="T63" fmla="*/ 3 h 39"/>
                <a:gd name="T64" fmla="*/ 3 w 36"/>
                <a:gd name="T6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 h="39">
                  <a:moveTo>
                    <a:pt x="36" y="37"/>
                  </a:moveTo>
                  <a:lnTo>
                    <a:pt x="36" y="38"/>
                  </a:lnTo>
                  <a:lnTo>
                    <a:pt x="33" y="38"/>
                  </a:lnTo>
                  <a:lnTo>
                    <a:pt x="30" y="38"/>
                  </a:lnTo>
                  <a:lnTo>
                    <a:pt x="26" y="38"/>
                  </a:lnTo>
                  <a:lnTo>
                    <a:pt x="22" y="38"/>
                  </a:lnTo>
                  <a:lnTo>
                    <a:pt x="21" y="38"/>
                  </a:lnTo>
                  <a:lnTo>
                    <a:pt x="19" y="38"/>
                  </a:lnTo>
                  <a:lnTo>
                    <a:pt x="18" y="38"/>
                  </a:lnTo>
                  <a:lnTo>
                    <a:pt x="18" y="39"/>
                  </a:lnTo>
                  <a:lnTo>
                    <a:pt x="18" y="39"/>
                  </a:lnTo>
                  <a:lnTo>
                    <a:pt x="17" y="39"/>
                  </a:lnTo>
                  <a:lnTo>
                    <a:pt x="16" y="38"/>
                  </a:lnTo>
                  <a:lnTo>
                    <a:pt x="16" y="38"/>
                  </a:lnTo>
                  <a:lnTo>
                    <a:pt x="16" y="37"/>
                  </a:lnTo>
                  <a:lnTo>
                    <a:pt x="15" y="37"/>
                  </a:lnTo>
                  <a:lnTo>
                    <a:pt x="15" y="37"/>
                  </a:lnTo>
                  <a:lnTo>
                    <a:pt x="14" y="38"/>
                  </a:lnTo>
                  <a:lnTo>
                    <a:pt x="14" y="38"/>
                  </a:lnTo>
                  <a:lnTo>
                    <a:pt x="14" y="38"/>
                  </a:lnTo>
                  <a:lnTo>
                    <a:pt x="13" y="37"/>
                  </a:lnTo>
                  <a:lnTo>
                    <a:pt x="12" y="37"/>
                  </a:lnTo>
                  <a:lnTo>
                    <a:pt x="11" y="37"/>
                  </a:lnTo>
                  <a:lnTo>
                    <a:pt x="12" y="34"/>
                  </a:lnTo>
                  <a:lnTo>
                    <a:pt x="13" y="33"/>
                  </a:lnTo>
                  <a:lnTo>
                    <a:pt x="14" y="31"/>
                  </a:lnTo>
                  <a:lnTo>
                    <a:pt x="14" y="31"/>
                  </a:lnTo>
                  <a:lnTo>
                    <a:pt x="14" y="30"/>
                  </a:lnTo>
                  <a:lnTo>
                    <a:pt x="15" y="28"/>
                  </a:lnTo>
                  <a:lnTo>
                    <a:pt x="16" y="26"/>
                  </a:lnTo>
                  <a:lnTo>
                    <a:pt x="16" y="24"/>
                  </a:lnTo>
                  <a:lnTo>
                    <a:pt x="16" y="21"/>
                  </a:lnTo>
                  <a:lnTo>
                    <a:pt x="17" y="21"/>
                  </a:lnTo>
                  <a:lnTo>
                    <a:pt x="17" y="21"/>
                  </a:lnTo>
                  <a:lnTo>
                    <a:pt x="17" y="22"/>
                  </a:lnTo>
                  <a:lnTo>
                    <a:pt x="17" y="22"/>
                  </a:lnTo>
                  <a:lnTo>
                    <a:pt x="18" y="23"/>
                  </a:lnTo>
                  <a:lnTo>
                    <a:pt x="22" y="23"/>
                  </a:lnTo>
                  <a:lnTo>
                    <a:pt x="25" y="23"/>
                  </a:lnTo>
                  <a:lnTo>
                    <a:pt x="29" y="23"/>
                  </a:lnTo>
                  <a:lnTo>
                    <a:pt x="33" y="23"/>
                  </a:lnTo>
                  <a:lnTo>
                    <a:pt x="36" y="23"/>
                  </a:lnTo>
                  <a:lnTo>
                    <a:pt x="36" y="26"/>
                  </a:lnTo>
                  <a:lnTo>
                    <a:pt x="36" y="28"/>
                  </a:lnTo>
                  <a:lnTo>
                    <a:pt x="36" y="31"/>
                  </a:lnTo>
                  <a:lnTo>
                    <a:pt x="36" y="34"/>
                  </a:lnTo>
                  <a:lnTo>
                    <a:pt x="36" y="37"/>
                  </a:lnTo>
                  <a:close/>
                  <a:moveTo>
                    <a:pt x="4" y="0"/>
                  </a:moveTo>
                  <a:lnTo>
                    <a:pt x="4" y="0"/>
                  </a:lnTo>
                  <a:lnTo>
                    <a:pt x="6" y="0"/>
                  </a:lnTo>
                  <a:lnTo>
                    <a:pt x="6" y="1"/>
                  </a:lnTo>
                  <a:lnTo>
                    <a:pt x="6" y="2"/>
                  </a:lnTo>
                  <a:lnTo>
                    <a:pt x="4" y="6"/>
                  </a:lnTo>
                  <a:lnTo>
                    <a:pt x="4" y="7"/>
                  </a:lnTo>
                  <a:lnTo>
                    <a:pt x="3" y="8"/>
                  </a:lnTo>
                  <a:lnTo>
                    <a:pt x="3" y="8"/>
                  </a:lnTo>
                  <a:lnTo>
                    <a:pt x="0" y="8"/>
                  </a:lnTo>
                  <a:lnTo>
                    <a:pt x="0" y="7"/>
                  </a:lnTo>
                  <a:lnTo>
                    <a:pt x="0" y="7"/>
                  </a:lnTo>
                  <a:lnTo>
                    <a:pt x="0" y="6"/>
                  </a:lnTo>
                  <a:lnTo>
                    <a:pt x="0" y="5"/>
                  </a:lnTo>
                  <a:lnTo>
                    <a:pt x="1" y="5"/>
                  </a:lnTo>
                  <a:lnTo>
                    <a:pt x="2" y="5"/>
                  </a:lnTo>
                  <a:lnTo>
                    <a:pt x="2" y="3"/>
                  </a:lnTo>
                  <a:lnTo>
                    <a:pt x="2" y="1"/>
                  </a:lnTo>
                  <a:lnTo>
                    <a:pt x="3" y="0"/>
                  </a:lnTo>
                  <a:lnTo>
                    <a:pt x="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1431"/>
            <p:cNvSpPr>
              <a:spLocks/>
            </p:cNvSpPr>
            <p:nvPr/>
          </p:nvSpPr>
          <p:spPr bwMode="auto">
            <a:xfrm>
              <a:off x="2736850" y="1400175"/>
              <a:ext cx="46038" cy="28575"/>
            </a:xfrm>
            <a:custGeom>
              <a:avLst/>
              <a:gdLst>
                <a:gd name="T0" fmla="*/ 10 w 29"/>
                <a:gd name="T1" fmla="*/ 0 h 18"/>
                <a:gd name="T2" fmla="*/ 13 w 29"/>
                <a:gd name="T3" fmla="*/ 1 h 18"/>
                <a:gd name="T4" fmla="*/ 14 w 29"/>
                <a:gd name="T5" fmla="*/ 2 h 18"/>
                <a:gd name="T6" fmla="*/ 15 w 29"/>
                <a:gd name="T7" fmla="*/ 4 h 18"/>
                <a:gd name="T8" fmla="*/ 17 w 29"/>
                <a:gd name="T9" fmla="*/ 5 h 18"/>
                <a:gd name="T10" fmla="*/ 18 w 29"/>
                <a:gd name="T11" fmla="*/ 6 h 18"/>
                <a:gd name="T12" fmla="*/ 19 w 29"/>
                <a:gd name="T13" fmla="*/ 6 h 18"/>
                <a:gd name="T14" fmla="*/ 19 w 29"/>
                <a:gd name="T15" fmla="*/ 7 h 18"/>
                <a:gd name="T16" fmla="*/ 20 w 29"/>
                <a:gd name="T17" fmla="*/ 8 h 18"/>
                <a:gd name="T18" fmla="*/ 22 w 29"/>
                <a:gd name="T19" fmla="*/ 7 h 18"/>
                <a:gd name="T20" fmla="*/ 24 w 29"/>
                <a:gd name="T21" fmla="*/ 7 h 18"/>
                <a:gd name="T22" fmla="*/ 25 w 29"/>
                <a:gd name="T23" fmla="*/ 8 h 18"/>
                <a:gd name="T24" fmla="*/ 28 w 29"/>
                <a:gd name="T25" fmla="*/ 8 h 18"/>
                <a:gd name="T26" fmla="*/ 29 w 29"/>
                <a:gd name="T27" fmla="*/ 9 h 18"/>
                <a:gd name="T28" fmla="*/ 28 w 29"/>
                <a:gd name="T29" fmla="*/ 13 h 18"/>
                <a:gd name="T30" fmla="*/ 28 w 29"/>
                <a:gd name="T31" fmla="*/ 14 h 18"/>
                <a:gd name="T32" fmla="*/ 28 w 29"/>
                <a:gd name="T33" fmla="*/ 14 h 18"/>
                <a:gd name="T34" fmla="*/ 27 w 29"/>
                <a:gd name="T35" fmla="*/ 15 h 18"/>
                <a:gd name="T36" fmla="*/ 26 w 29"/>
                <a:gd name="T37" fmla="*/ 18 h 18"/>
                <a:gd name="T38" fmla="*/ 24 w 29"/>
                <a:gd name="T39" fmla="*/ 18 h 18"/>
                <a:gd name="T40" fmla="*/ 19 w 29"/>
                <a:gd name="T41" fmla="*/ 18 h 18"/>
                <a:gd name="T42" fmla="*/ 16 w 29"/>
                <a:gd name="T43" fmla="*/ 17 h 18"/>
                <a:gd name="T44" fmla="*/ 18 w 29"/>
                <a:gd name="T45" fmla="*/ 17 h 18"/>
                <a:gd name="T46" fmla="*/ 18 w 29"/>
                <a:gd name="T47" fmla="*/ 18 h 18"/>
                <a:gd name="T48" fmla="*/ 10 w 29"/>
                <a:gd name="T49" fmla="*/ 14 h 18"/>
                <a:gd name="T50" fmla="*/ 4 w 29"/>
                <a:gd name="T51" fmla="*/ 13 h 18"/>
                <a:gd name="T52" fmla="*/ 0 w 29"/>
                <a:gd name="T53" fmla="*/ 10 h 18"/>
                <a:gd name="T54" fmla="*/ 0 w 29"/>
                <a:gd name="T55" fmla="*/ 8 h 18"/>
                <a:gd name="T56" fmla="*/ 2 w 29"/>
                <a:gd name="T57" fmla="*/ 6 h 18"/>
                <a:gd name="T58" fmla="*/ 4 w 29"/>
                <a:gd name="T59" fmla="*/ 5 h 18"/>
                <a:gd name="T60" fmla="*/ 5 w 29"/>
                <a:gd name="T61" fmla="*/ 5 h 18"/>
                <a:gd name="T62" fmla="*/ 6 w 29"/>
                <a:gd name="T63" fmla="*/ 4 h 18"/>
                <a:gd name="T64" fmla="*/ 7 w 29"/>
                <a:gd name="T65" fmla="*/ 3 h 18"/>
                <a:gd name="T66" fmla="*/ 7 w 29"/>
                <a:gd name="T67" fmla="*/ 1 h 18"/>
                <a:gd name="T68" fmla="*/ 8 w 29"/>
                <a:gd name="T69" fmla="*/ 0 h 18"/>
                <a:gd name="T70" fmla="*/ 9 w 29"/>
                <a:gd name="T71" fmla="*/ 0 h 18"/>
                <a:gd name="T72" fmla="*/ 10 w 29"/>
                <a:gd name="T7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 h="18">
                  <a:moveTo>
                    <a:pt x="10" y="0"/>
                  </a:moveTo>
                  <a:lnTo>
                    <a:pt x="10" y="0"/>
                  </a:lnTo>
                  <a:lnTo>
                    <a:pt x="12" y="1"/>
                  </a:lnTo>
                  <a:lnTo>
                    <a:pt x="13" y="1"/>
                  </a:lnTo>
                  <a:lnTo>
                    <a:pt x="13" y="2"/>
                  </a:lnTo>
                  <a:lnTo>
                    <a:pt x="14" y="2"/>
                  </a:lnTo>
                  <a:lnTo>
                    <a:pt x="14" y="3"/>
                  </a:lnTo>
                  <a:lnTo>
                    <a:pt x="15" y="4"/>
                  </a:lnTo>
                  <a:lnTo>
                    <a:pt x="16" y="4"/>
                  </a:lnTo>
                  <a:lnTo>
                    <a:pt x="17" y="5"/>
                  </a:lnTo>
                  <a:lnTo>
                    <a:pt x="17" y="6"/>
                  </a:lnTo>
                  <a:lnTo>
                    <a:pt x="18" y="6"/>
                  </a:lnTo>
                  <a:lnTo>
                    <a:pt x="18" y="6"/>
                  </a:lnTo>
                  <a:lnTo>
                    <a:pt x="19" y="6"/>
                  </a:lnTo>
                  <a:lnTo>
                    <a:pt x="19" y="7"/>
                  </a:lnTo>
                  <a:lnTo>
                    <a:pt x="19" y="7"/>
                  </a:lnTo>
                  <a:lnTo>
                    <a:pt x="19" y="8"/>
                  </a:lnTo>
                  <a:lnTo>
                    <a:pt x="20" y="8"/>
                  </a:lnTo>
                  <a:lnTo>
                    <a:pt x="20" y="8"/>
                  </a:lnTo>
                  <a:lnTo>
                    <a:pt x="22" y="7"/>
                  </a:lnTo>
                  <a:lnTo>
                    <a:pt x="24" y="6"/>
                  </a:lnTo>
                  <a:lnTo>
                    <a:pt x="24" y="7"/>
                  </a:lnTo>
                  <a:lnTo>
                    <a:pt x="25" y="7"/>
                  </a:lnTo>
                  <a:lnTo>
                    <a:pt x="25" y="8"/>
                  </a:lnTo>
                  <a:lnTo>
                    <a:pt x="27" y="7"/>
                  </a:lnTo>
                  <a:lnTo>
                    <a:pt x="28" y="8"/>
                  </a:lnTo>
                  <a:lnTo>
                    <a:pt x="28" y="8"/>
                  </a:lnTo>
                  <a:lnTo>
                    <a:pt x="29" y="9"/>
                  </a:lnTo>
                  <a:lnTo>
                    <a:pt x="28" y="11"/>
                  </a:lnTo>
                  <a:lnTo>
                    <a:pt x="28" y="13"/>
                  </a:lnTo>
                  <a:lnTo>
                    <a:pt x="27" y="13"/>
                  </a:lnTo>
                  <a:lnTo>
                    <a:pt x="28" y="14"/>
                  </a:lnTo>
                  <a:lnTo>
                    <a:pt x="28" y="14"/>
                  </a:lnTo>
                  <a:lnTo>
                    <a:pt x="28" y="14"/>
                  </a:lnTo>
                  <a:lnTo>
                    <a:pt x="27" y="15"/>
                  </a:lnTo>
                  <a:lnTo>
                    <a:pt x="27" y="15"/>
                  </a:lnTo>
                  <a:lnTo>
                    <a:pt x="27" y="17"/>
                  </a:lnTo>
                  <a:lnTo>
                    <a:pt x="26" y="18"/>
                  </a:lnTo>
                  <a:lnTo>
                    <a:pt x="25" y="18"/>
                  </a:lnTo>
                  <a:lnTo>
                    <a:pt x="24" y="18"/>
                  </a:lnTo>
                  <a:lnTo>
                    <a:pt x="22" y="18"/>
                  </a:lnTo>
                  <a:lnTo>
                    <a:pt x="19" y="18"/>
                  </a:lnTo>
                  <a:lnTo>
                    <a:pt x="17" y="17"/>
                  </a:lnTo>
                  <a:lnTo>
                    <a:pt x="16" y="17"/>
                  </a:lnTo>
                  <a:lnTo>
                    <a:pt x="17" y="17"/>
                  </a:lnTo>
                  <a:lnTo>
                    <a:pt x="18" y="17"/>
                  </a:lnTo>
                  <a:lnTo>
                    <a:pt x="19" y="18"/>
                  </a:lnTo>
                  <a:lnTo>
                    <a:pt x="18" y="18"/>
                  </a:lnTo>
                  <a:lnTo>
                    <a:pt x="14" y="17"/>
                  </a:lnTo>
                  <a:lnTo>
                    <a:pt x="10" y="14"/>
                  </a:lnTo>
                  <a:lnTo>
                    <a:pt x="7" y="14"/>
                  </a:lnTo>
                  <a:lnTo>
                    <a:pt x="4" y="13"/>
                  </a:lnTo>
                  <a:lnTo>
                    <a:pt x="2" y="10"/>
                  </a:lnTo>
                  <a:lnTo>
                    <a:pt x="0" y="10"/>
                  </a:lnTo>
                  <a:lnTo>
                    <a:pt x="0" y="9"/>
                  </a:lnTo>
                  <a:lnTo>
                    <a:pt x="0" y="8"/>
                  </a:lnTo>
                  <a:lnTo>
                    <a:pt x="1" y="7"/>
                  </a:lnTo>
                  <a:lnTo>
                    <a:pt x="2" y="6"/>
                  </a:lnTo>
                  <a:lnTo>
                    <a:pt x="3" y="5"/>
                  </a:lnTo>
                  <a:lnTo>
                    <a:pt x="4" y="5"/>
                  </a:lnTo>
                  <a:lnTo>
                    <a:pt x="4" y="5"/>
                  </a:lnTo>
                  <a:lnTo>
                    <a:pt x="5" y="5"/>
                  </a:lnTo>
                  <a:lnTo>
                    <a:pt x="5" y="4"/>
                  </a:lnTo>
                  <a:lnTo>
                    <a:pt x="6" y="4"/>
                  </a:lnTo>
                  <a:lnTo>
                    <a:pt x="7" y="3"/>
                  </a:lnTo>
                  <a:lnTo>
                    <a:pt x="7" y="3"/>
                  </a:lnTo>
                  <a:lnTo>
                    <a:pt x="7" y="2"/>
                  </a:lnTo>
                  <a:lnTo>
                    <a:pt x="7" y="1"/>
                  </a:lnTo>
                  <a:lnTo>
                    <a:pt x="7" y="1"/>
                  </a:lnTo>
                  <a:lnTo>
                    <a:pt x="8" y="0"/>
                  </a:lnTo>
                  <a:lnTo>
                    <a:pt x="8" y="0"/>
                  </a:lnTo>
                  <a:lnTo>
                    <a:pt x="9" y="0"/>
                  </a:lnTo>
                  <a:lnTo>
                    <a:pt x="10" y="0"/>
                  </a:lnTo>
                  <a:lnTo>
                    <a:pt x="1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1432"/>
            <p:cNvSpPr>
              <a:spLocks/>
            </p:cNvSpPr>
            <p:nvPr/>
          </p:nvSpPr>
          <p:spPr bwMode="auto">
            <a:xfrm>
              <a:off x="4937125" y="1020763"/>
              <a:ext cx="239713" cy="212725"/>
            </a:xfrm>
            <a:custGeom>
              <a:avLst/>
              <a:gdLst>
                <a:gd name="T0" fmla="*/ 112 w 151"/>
                <a:gd name="T1" fmla="*/ 10 h 134"/>
                <a:gd name="T2" fmla="*/ 115 w 151"/>
                <a:gd name="T3" fmla="*/ 17 h 134"/>
                <a:gd name="T4" fmla="*/ 120 w 151"/>
                <a:gd name="T5" fmla="*/ 29 h 134"/>
                <a:gd name="T6" fmla="*/ 118 w 151"/>
                <a:gd name="T7" fmla="*/ 41 h 134"/>
                <a:gd name="T8" fmla="*/ 115 w 151"/>
                <a:gd name="T9" fmla="*/ 53 h 134"/>
                <a:gd name="T10" fmla="*/ 107 w 151"/>
                <a:gd name="T11" fmla="*/ 48 h 134"/>
                <a:gd name="T12" fmla="*/ 102 w 151"/>
                <a:gd name="T13" fmla="*/ 41 h 134"/>
                <a:gd name="T14" fmla="*/ 96 w 151"/>
                <a:gd name="T15" fmla="*/ 31 h 134"/>
                <a:gd name="T16" fmla="*/ 93 w 151"/>
                <a:gd name="T17" fmla="*/ 24 h 134"/>
                <a:gd name="T18" fmla="*/ 91 w 151"/>
                <a:gd name="T19" fmla="*/ 28 h 134"/>
                <a:gd name="T20" fmla="*/ 95 w 151"/>
                <a:gd name="T21" fmla="*/ 34 h 134"/>
                <a:gd name="T22" fmla="*/ 97 w 151"/>
                <a:gd name="T23" fmla="*/ 42 h 134"/>
                <a:gd name="T24" fmla="*/ 102 w 151"/>
                <a:gd name="T25" fmla="*/ 48 h 134"/>
                <a:gd name="T26" fmla="*/ 107 w 151"/>
                <a:gd name="T27" fmla="*/ 55 h 134"/>
                <a:gd name="T28" fmla="*/ 110 w 151"/>
                <a:gd name="T29" fmla="*/ 61 h 134"/>
                <a:gd name="T30" fmla="*/ 114 w 151"/>
                <a:gd name="T31" fmla="*/ 71 h 134"/>
                <a:gd name="T32" fmla="*/ 125 w 151"/>
                <a:gd name="T33" fmla="*/ 91 h 134"/>
                <a:gd name="T34" fmla="*/ 135 w 151"/>
                <a:gd name="T35" fmla="*/ 105 h 134"/>
                <a:gd name="T36" fmla="*/ 134 w 151"/>
                <a:gd name="T37" fmla="*/ 107 h 134"/>
                <a:gd name="T38" fmla="*/ 135 w 151"/>
                <a:gd name="T39" fmla="*/ 117 h 134"/>
                <a:gd name="T40" fmla="*/ 140 w 151"/>
                <a:gd name="T41" fmla="*/ 124 h 134"/>
                <a:gd name="T42" fmla="*/ 151 w 151"/>
                <a:gd name="T43" fmla="*/ 134 h 134"/>
                <a:gd name="T44" fmla="*/ 140 w 151"/>
                <a:gd name="T45" fmla="*/ 134 h 134"/>
                <a:gd name="T46" fmla="*/ 125 w 151"/>
                <a:gd name="T47" fmla="*/ 134 h 134"/>
                <a:gd name="T48" fmla="*/ 108 w 151"/>
                <a:gd name="T49" fmla="*/ 134 h 134"/>
                <a:gd name="T50" fmla="*/ 93 w 151"/>
                <a:gd name="T51" fmla="*/ 134 h 134"/>
                <a:gd name="T52" fmla="*/ 88 w 151"/>
                <a:gd name="T53" fmla="*/ 132 h 134"/>
                <a:gd name="T54" fmla="*/ 84 w 151"/>
                <a:gd name="T55" fmla="*/ 134 h 134"/>
                <a:gd name="T56" fmla="*/ 73 w 151"/>
                <a:gd name="T57" fmla="*/ 134 h 134"/>
                <a:gd name="T58" fmla="*/ 55 w 151"/>
                <a:gd name="T59" fmla="*/ 134 h 134"/>
                <a:gd name="T60" fmla="*/ 37 w 151"/>
                <a:gd name="T61" fmla="*/ 134 h 134"/>
                <a:gd name="T62" fmla="*/ 19 w 151"/>
                <a:gd name="T63" fmla="*/ 134 h 134"/>
                <a:gd name="T64" fmla="*/ 9 w 151"/>
                <a:gd name="T65" fmla="*/ 128 h 134"/>
                <a:gd name="T66" fmla="*/ 8 w 151"/>
                <a:gd name="T67" fmla="*/ 116 h 134"/>
                <a:gd name="T68" fmla="*/ 8 w 151"/>
                <a:gd name="T69" fmla="*/ 103 h 134"/>
                <a:gd name="T70" fmla="*/ 7 w 151"/>
                <a:gd name="T71" fmla="*/ 91 h 134"/>
                <a:gd name="T72" fmla="*/ 6 w 151"/>
                <a:gd name="T73" fmla="*/ 79 h 134"/>
                <a:gd name="T74" fmla="*/ 6 w 151"/>
                <a:gd name="T75" fmla="*/ 66 h 134"/>
                <a:gd name="T76" fmla="*/ 5 w 151"/>
                <a:gd name="T77" fmla="*/ 53 h 134"/>
                <a:gd name="T78" fmla="*/ 4 w 151"/>
                <a:gd name="T79" fmla="*/ 41 h 134"/>
                <a:gd name="T80" fmla="*/ 3 w 151"/>
                <a:gd name="T81" fmla="*/ 32 h 134"/>
                <a:gd name="T82" fmla="*/ 0 w 151"/>
                <a:gd name="T83" fmla="*/ 21 h 134"/>
                <a:gd name="T84" fmla="*/ 2 w 151"/>
                <a:gd name="T85" fmla="*/ 16 h 134"/>
                <a:gd name="T86" fmla="*/ 1 w 151"/>
                <a:gd name="T87" fmla="*/ 9 h 134"/>
                <a:gd name="T88" fmla="*/ 2 w 151"/>
                <a:gd name="T89" fmla="*/ 2 h 134"/>
                <a:gd name="T90" fmla="*/ 5 w 151"/>
                <a:gd name="T91" fmla="*/ 2 h 134"/>
                <a:gd name="T92" fmla="*/ 23 w 151"/>
                <a:gd name="T93" fmla="*/ 2 h 134"/>
                <a:gd name="T94" fmla="*/ 36 w 151"/>
                <a:gd name="T95" fmla="*/ 7 h 134"/>
                <a:gd name="T96" fmla="*/ 49 w 151"/>
                <a:gd name="T97" fmla="*/ 12 h 134"/>
                <a:gd name="T98" fmla="*/ 55 w 151"/>
                <a:gd name="T99" fmla="*/ 11 h 134"/>
                <a:gd name="T100" fmla="*/ 63 w 151"/>
                <a:gd name="T101" fmla="*/ 6 h 134"/>
                <a:gd name="T102" fmla="*/ 65 w 151"/>
                <a:gd name="T103" fmla="*/ 3 h 134"/>
                <a:gd name="T104" fmla="*/ 71 w 151"/>
                <a:gd name="T105" fmla="*/ 2 h 134"/>
                <a:gd name="T106" fmla="*/ 72 w 151"/>
                <a:gd name="T107" fmla="*/ 2 h 134"/>
                <a:gd name="T108" fmla="*/ 74 w 151"/>
                <a:gd name="T109" fmla="*/ 1 h 134"/>
                <a:gd name="T110" fmla="*/ 82 w 151"/>
                <a:gd name="T111" fmla="*/ 1 h 134"/>
                <a:gd name="T112" fmla="*/ 82 w 151"/>
                <a:gd name="T113" fmla="*/ 2 h 134"/>
                <a:gd name="T114" fmla="*/ 84 w 151"/>
                <a:gd name="T115" fmla="*/ 7 h 134"/>
                <a:gd name="T116" fmla="*/ 88 w 151"/>
                <a:gd name="T117" fmla="*/ 7 h 134"/>
                <a:gd name="T118" fmla="*/ 89 w 151"/>
                <a:gd name="T119" fmla="*/ 6 h 134"/>
                <a:gd name="T120" fmla="*/ 95 w 151"/>
                <a:gd name="T121" fmla="*/ 8 h 134"/>
                <a:gd name="T122" fmla="*/ 99 w 151"/>
                <a:gd name="T123" fmla="*/ 9 h 134"/>
                <a:gd name="T124" fmla="*/ 110 w 151"/>
                <a:gd name="T125" fmla="*/ 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1" h="134">
                  <a:moveTo>
                    <a:pt x="110" y="4"/>
                  </a:moveTo>
                  <a:lnTo>
                    <a:pt x="110" y="6"/>
                  </a:lnTo>
                  <a:lnTo>
                    <a:pt x="111" y="7"/>
                  </a:lnTo>
                  <a:lnTo>
                    <a:pt x="112" y="10"/>
                  </a:lnTo>
                  <a:lnTo>
                    <a:pt x="113" y="12"/>
                  </a:lnTo>
                  <a:lnTo>
                    <a:pt x="114" y="15"/>
                  </a:lnTo>
                  <a:lnTo>
                    <a:pt x="115" y="16"/>
                  </a:lnTo>
                  <a:lnTo>
                    <a:pt x="115" y="17"/>
                  </a:lnTo>
                  <a:lnTo>
                    <a:pt x="117" y="21"/>
                  </a:lnTo>
                  <a:lnTo>
                    <a:pt x="118" y="23"/>
                  </a:lnTo>
                  <a:lnTo>
                    <a:pt x="119" y="26"/>
                  </a:lnTo>
                  <a:lnTo>
                    <a:pt x="120" y="29"/>
                  </a:lnTo>
                  <a:lnTo>
                    <a:pt x="120" y="30"/>
                  </a:lnTo>
                  <a:lnTo>
                    <a:pt x="120" y="31"/>
                  </a:lnTo>
                  <a:lnTo>
                    <a:pt x="119" y="33"/>
                  </a:lnTo>
                  <a:lnTo>
                    <a:pt x="118" y="41"/>
                  </a:lnTo>
                  <a:lnTo>
                    <a:pt x="116" y="46"/>
                  </a:lnTo>
                  <a:lnTo>
                    <a:pt x="116" y="50"/>
                  </a:lnTo>
                  <a:lnTo>
                    <a:pt x="116" y="51"/>
                  </a:lnTo>
                  <a:lnTo>
                    <a:pt x="115" y="53"/>
                  </a:lnTo>
                  <a:lnTo>
                    <a:pt x="114" y="54"/>
                  </a:lnTo>
                  <a:lnTo>
                    <a:pt x="112" y="53"/>
                  </a:lnTo>
                  <a:lnTo>
                    <a:pt x="109" y="51"/>
                  </a:lnTo>
                  <a:lnTo>
                    <a:pt x="107" y="48"/>
                  </a:lnTo>
                  <a:lnTo>
                    <a:pt x="105" y="46"/>
                  </a:lnTo>
                  <a:lnTo>
                    <a:pt x="102" y="44"/>
                  </a:lnTo>
                  <a:lnTo>
                    <a:pt x="102" y="42"/>
                  </a:lnTo>
                  <a:lnTo>
                    <a:pt x="102" y="41"/>
                  </a:lnTo>
                  <a:lnTo>
                    <a:pt x="101" y="37"/>
                  </a:lnTo>
                  <a:lnTo>
                    <a:pt x="100" y="36"/>
                  </a:lnTo>
                  <a:lnTo>
                    <a:pt x="97" y="33"/>
                  </a:lnTo>
                  <a:lnTo>
                    <a:pt x="96" y="31"/>
                  </a:lnTo>
                  <a:lnTo>
                    <a:pt x="96" y="31"/>
                  </a:lnTo>
                  <a:lnTo>
                    <a:pt x="95" y="30"/>
                  </a:lnTo>
                  <a:lnTo>
                    <a:pt x="94" y="26"/>
                  </a:lnTo>
                  <a:lnTo>
                    <a:pt x="93" y="24"/>
                  </a:lnTo>
                  <a:lnTo>
                    <a:pt x="92" y="24"/>
                  </a:lnTo>
                  <a:lnTo>
                    <a:pt x="92" y="25"/>
                  </a:lnTo>
                  <a:lnTo>
                    <a:pt x="91" y="27"/>
                  </a:lnTo>
                  <a:lnTo>
                    <a:pt x="91" y="28"/>
                  </a:lnTo>
                  <a:lnTo>
                    <a:pt x="92" y="30"/>
                  </a:lnTo>
                  <a:lnTo>
                    <a:pt x="94" y="31"/>
                  </a:lnTo>
                  <a:lnTo>
                    <a:pt x="94" y="32"/>
                  </a:lnTo>
                  <a:lnTo>
                    <a:pt x="95" y="34"/>
                  </a:lnTo>
                  <a:lnTo>
                    <a:pt x="95" y="37"/>
                  </a:lnTo>
                  <a:lnTo>
                    <a:pt x="95" y="38"/>
                  </a:lnTo>
                  <a:lnTo>
                    <a:pt x="97" y="41"/>
                  </a:lnTo>
                  <a:lnTo>
                    <a:pt x="97" y="42"/>
                  </a:lnTo>
                  <a:lnTo>
                    <a:pt x="98" y="43"/>
                  </a:lnTo>
                  <a:lnTo>
                    <a:pt x="98" y="44"/>
                  </a:lnTo>
                  <a:lnTo>
                    <a:pt x="100" y="45"/>
                  </a:lnTo>
                  <a:lnTo>
                    <a:pt x="102" y="48"/>
                  </a:lnTo>
                  <a:lnTo>
                    <a:pt x="104" y="50"/>
                  </a:lnTo>
                  <a:lnTo>
                    <a:pt x="106" y="52"/>
                  </a:lnTo>
                  <a:lnTo>
                    <a:pt x="107" y="53"/>
                  </a:lnTo>
                  <a:lnTo>
                    <a:pt x="107" y="55"/>
                  </a:lnTo>
                  <a:lnTo>
                    <a:pt x="107" y="56"/>
                  </a:lnTo>
                  <a:lnTo>
                    <a:pt x="108" y="59"/>
                  </a:lnTo>
                  <a:lnTo>
                    <a:pt x="109" y="60"/>
                  </a:lnTo>
                  <a:lnTo>
                    <a:pt x="110" y="61"/>
                  </a:lnTo>
                  <a:lnTo>
                    <a:pt x="111" y="62"/>
                  </a:lnTo>
                  <a:lnTo>
                    <a:pt x="111" y="64"/>
                  </a:lnTo>
                  <a:lnTo>
                    <a:pt x="113" y="69"/>
                  </a:lnTo>
                  <a:lnTo>
                    <a:pt x="114" y="71"/>
                  </a:lnTo>
                  <a:lnTo>
                    <a:pt x="118" y="79"/>
                  </a:lnTo>
                  <a:lnTo>
                    <a:pt x="122" y="83"/>
                  </a:lnTo>
                  <a:lnTo>
                    <a:pt x="123" y="87"/>
                  </a:lnTo>
                  <a:lnTo>
                    <a:pt x="125" y="91"/>
                  </a:lnTo>
                  <a:lnTo>
                    <a:pt x="130" y="100"/>
                  </a:lnTo>
                  <a:lnTo>
                    <a:pt x="132" y="102"/>
                  </a:lnTo>
                  <a:lnTo>
                    <a:pt x="133" y="104"/>
                  </a:lnTo>
                  <a:lnTo>
                    <a:pt x="135" y="105"/>
                  </a:lnTo>
                  <a:lnTo>
                    <a:pt x="137" y="107"/>
                  </a:lnTo>
                  <a:lnTo>
                    <a:pt x="135" y="107"/>
                  </a:lnTo>
                  <a:lnTo>
                    <a:pt x="135" y="107"/>
                  </a:lnTo>
                  <a:lnTo>
                    <a:pt x="134" y="107"/>
                  </a:lnTo>
                  <a:lnTo>
                    <a:pt x="134" y="108"/>
                  </a:lnTo>
                  <a:lnTo>
                    <a:pt x="134" y="109"/>
                  </a:lnTo>
                  <a:lnTo>
                    <a:pt x="135" y="115"/>
                  </a:lnTo>
                  <a:lnTo>
                    <a:pt x="135" y="117"/>
                  </a:lnTo>
                  <a:lnTo>
                    <a:pt x="137" y="121"/>
                  </a:lnTo>
                  <a:lnTo>
                    <a:pt x="138" y="123"/>
                  </a:lnTo>
                  <a:lnTo>
                    <a:pt x="139" y="123"/>
                  </a:lnTo>
                  <a:lnTo>
                    <a:pt x="140" y="124"/>
                  </a:lnTo>
                  <a:lnTo>
                    <a:pt x="143" y="126"/>
                  </a:lnTo>
                  <a:lnTo>
                    <a:pt x="146" y="129"/>
                  </a:lnTo>
                  <a:lnTo>
                    <a:pt x="151" y="133"/>
                  </a:lnTo>
                  <a:lnTo>
                    <a:pt x="151" y="134"/>
                  </a:lnTo>
                  <a:lnTo>
                    <a:pt x="151" y="134"/>
                  </a:lnTo>
                  <a:lnTo>
                    <a:pt x="148" y="134"/>
                  </a:lnTo>
                  <a:lnTo>
                    <a:pt x="144" y="134"/>
                  </a:lnTo>
                  <a:lnTo>
                    <a:pt x="140" y="134"/>
                  </a:lnTo>
                  <a:lnTo>
                    <a:pt x="136" y="134"/>
                  </a:lnTo>
                  <a:lnTo>
                    <a:pt x="132" y="134"/>
                  </a:lnTo>
                  <a:lnTo>
                    <a:pt x="129" y="134"/>
                  </a:lnTo>
                  <a:lnTo>
                    <a:pt x="125" y="134"/>
                  </a:lnTo>
                  <a:lnTo>
                    <a:pt x="120" y="134"/>
                  </a:lnTo>
                  <a:lnTo>
                    <a:pt x="116" y="134"/>
                  </a:lnTo>
                  <a:lnTo>
                    <a:pt x="112" y="134"/>
                  </a:lnTo>
                  <a:lnTo>
                    <a:pt x="108" y="134"/>
                  </a:lnTo>
                  <a:lnTo>
                    <a:pt x="105" y="134"/>
                  </a:lnTo>
                  <a:lnTo>
                    <a:pt x="101" y="134"/>
                  </a:lnTo>
                  <a:lnTo>
                    <a:pt x="97" y="134"/>
                  </a:lnTo>
                  <a:lnTo>
                    <a:pt x="93" y="134"/>
                  </a:lnTo>
                  <a:lnTo>
                    <a:pt x="89" y="134"/>
                  </a:lnTo>
                  <a:lnTo>
                    <a:pt x="87" y="134"/>
                  </a:lnTo>
                  <a:lnTo>
                    <a:pt x="87" y="133"/>
                  </a:lnTo>
                  <a:lnTo>
                    <a:pt x="88" y="132"/>
                  </a:lnTo>
                  <a:lnTo>
                    <a:pt x="87" y="132"/>
                  </a:lnTo>
                  <a:lnTo>
                    <a:pt x="85" y="131"/>
                  </a:lnTo>
                  <a:lnTo>
                    <a:pt x="85" y="132"/>
                  </a:lnTo>
                  <a:lnTo>
                    <a:pt x="84" y="134"/>
                  </a:lnTo>
                  <a:lnTo>
                    <a:pt x="83" y="134"/>
                  </a:lnTo>
                  <a:lnTo>
                    <a:pt x="82" y="134"/>
                  </a:lnTo>
                  <a:lnTo>
                    <a:pt x="78" y="134"/>
                  </a:lnTo>
                  <a:lnTo>
                    <a:pt x="73" y="134"/>
                  </a:lnTo>
                  <a:lnTo>
                    <a:pt x="69" y="134"/>
                  </a:lnTo>
                  <a:lnTo>
                    <a:pt x="64" y="134"/>
                  </a:lnTo>
                  <a:lnTo>
                    <a:pt x="60" y="134"/>
                  </a:lnTo>
                  <a:lnTo>
                    <a:pt x="55" y="134"/>
                  </a:lnTo>
                  <a:lnTo>
                    <a:pt x="50" y="134"/>
                  </a:lnTo>
                  <a:lnTo>
                    <a:pt x="45" y="134"/>
                  </a:lnTo>
                  <a:lnTo>
                    <a:pt x="41" y="134"/>
                  </a:lnTo>
                  <a:lnTo>
                    <a:pt x="37" y="134"/>
                  </a:lnTo>
                  <a:lnTo>
                    <a:pt x="32" y="134"/>
                  </a:lnTo>
                  <a:lnTo>
                    <a:pt x="28" y="134"/>
                  </a:lnTo>
                  <a:lnTo>
                    <a:pt x="23" y="134"/>
                  </a:lnTo>
                  <a:lnTo>
                    <a:pt x="19" y="134"/>
                  </a:lnTo>
                  <a:lnTo>
                    <a:pt x="13" y="134"/>
                  </a:lnTo>
                  <a:lnTo>
                    <a:pt x="9" y="134"/>
                  </a:lnTo>
                  <a:lnTo>
                    <a:pt x="9" y="131"/>
                  </a:lnTo>
                  <a:lnTo>
                    <a:pt x="9" y="128"/>
                  </a:lnTo>
                  <a:lnTo>
                    <a:pt x="8" y="125"/>
                  </a:lnTo>
                  <a:lnTo>
                    <a:pt x="8" y="122"/>
                  </a:lnTo>
                  <a:lnTo>
                    <a:pt x="8" y="119"/>
                  </a:lnTo>
                  <a:lnTo>
                    <a:pt x="8" y="116"/>
                  </a:lnTo>
                  <a:lnTo>
                    <a:pt x="8" y="113"/>
                  </a:lnTo>
                  <a:lnTo>
                    <a:pt x="8" y="109"/>
                  </a:lnTo>
                  <a:lnTo>
                    <a:pt x="8" y="106"/>
                  </a:lnTo>
                  <a:lnTo>
                    <a:pt x="8" y="103"/>
                  </a:lnTo>
                  <a:lnTo>
                    <a:pt x="7" y="100"/>
                  </a:lnTo>
                  <a:lnTo>
                    <a:pt x="7" y="97"/>
                  </a:lnTo>
                  <a:lnTo>
                    <a:pt x="7" y="94"/>
                  </a:lnTo>
                  <a:lnTo>
                    <a:pt x="7" y="91"/>
                  </a:lnTo>
                  <a:lnTo>
                    <a:pt x="7" y="88"/>
                  </a:lnTo>
                  <a:lnTo>
                    <a:pt x="7" y="85"/>
                  </a:lnTo>
                  <a:lnTo>
                    <a:pt x="7" y="82"/>
                  </a:lnTo>
                  <a:lnTo>
                    <a:pt x="6" y="79"/>
                  </a:lnTo>
                  <a:lnTo>
                    <a:pt x="6" y="76"/>
                  </a:lnTo>
                  <a:lnTo>
                    <a:pt x="6" y="72"/>
                  </a:lnTo>
                  <a:lnTo>
                    <a:pt x="6" y="69"/>
                  </a:lnTo>
                  <a:lnTo>
                    <a:pt x="6" y="66"/>
                  </a:lnTo>
                  <a:lnTo>
                    <a:pt x="6" y="63"/>
                  </a:lnTo>
                  <a:lnTo>
                    <a:pt x="5" y="59"/>
                  </a:lnTo>
                  <a:lnTo>
                    <a:pt x="5" y="56"/>
                  </a:lnTo>
                  <a:lnTo>
                    <a:pt x="5" y="53"/>
                  </a:lnTo>
                  <a:lnTo>
                    <a:pt x="5" y="50"/>
                  </a:lnTo>
                  <a:lnTo>
                    <a:pt x="5" y="47"/>
                  </a:lnTo>
                  <a:lnTo>
                    <a:pt x="4" y="44"/>
                  </a:lnTo>
                  <a:lnTo>
                    <a:pt x="4" y="41"/>
                  </a:lnTo>
                  <a:lnTo>
                    <a:pt x="4" y="37"/>
                  </a:lnTo>
                  <a:lnTo>
                    <a:pt x="4" y="34"/>
                  </a:lnTo>
                  <a:lnTo>
                    <a:pt x="4" y="34"/>
                  </a:lnTo>
                  <a:lnTo>
                    <a:pt x="3" y="32"/>
                  </a:lnTo>
                  <a:lnTo>
                    <a:pt x="2" y="29"/>
                  </a:lnTo>
                  <a:lnTo>
                    <a:pt x="1" y="26"/>
                  </a:lnTo>
                  <a:lnTo>
                    <a:pt x="1" y="25"/>
                  </a:lnTo>
                  <a:lnTo>
                    <a:pt x="0" y="21"/>
                  </a:lnTo>
                  <a:lnTo>
                    <a:pt x="0" y="20"/>
                  </a:lnTo>
                  <a:lnTo>
                    <a:pt x="0" y="20"/>
                  </a:lnTo>
                  <a:lnTo>
                    <a:pt x="2" y="17"/>
                  </a:lnTo>
                  <a:lnTo>
                    <a:pt x="2" y="16"/>
                  </a:lnTo>
                  <a:lnTo>
                    <a:pt x="2" y="14"/>
                  </a:lnTo>
                  <a:lnTo>
                    <a:pt x="2" y="13"/>
                  </a:lnTo>
                  <a:lnTo>
                    <a:pt x="2" y="11"/>
                  </a:lnTo>
                  <a:lnTo>
                    <a:pt x="1" y="9"/>
                  </a:lnTo>
                  <a:lnTo>
                    <a:pt x="1" y="7"/>
                  </a:lnTo>
                  <a:lnTo>
                    <a:pt x="1" y="4"/>
                  </a:lnTo>
                  <a:lnTo>
                    <a:pt x="1" y="3"/>
                  </a:lnTo>
                  <a:lnTo>
                    <a:pt x="2" y="2"/>
                  </a:lnTo>
                  <a:lnTo>
                    <a:pt x="3" y="1"/>
                  </a:lnTo>
                  <a:lnTo>
                    <a:pt x="3" y="0"/>
                  </a:lnTo>
                  <a:lnTo>
                    <a:pt x="4" y="0"/>
                  </a:lnTo>
                  <a:lnTo>
                    <a:pt x="5" y="2"/>
                  </a:lnTo>
                  <a:lnTo>
                    <a:pt x="6" y="2"/>
                  </a:lnTo>
                  <a:lnTo>
                    <a:pt x="12" y="0"/>
                  </a:lnTo>
                  <a:lnTo>
                    <a:pt x="20" y="2"/>
                  </a:lnTo>
                  <a:lnTo>
                    <a:pt x="23" y="2"/>
                  </a:lnTo>
                  <a:lnTo>
                    <a:pt x="29" y="4"/>
                  </a:lnTo>
                  <a:lnTo>
                    <a:pt x="32" y="7"/>
                  </a:lnTo>
                  <a:lnTo>
                    <a:pt x="33" y="7"/>
                  </a:lnTo>
                  <a:lnTo>
                    <a:pt x="36" y="7"/>
                  </a:lnTo>
                  <a:lnTo>
                    <a:pt x="37" y="8"/>
                  </a:lnTo>
                  <a:lnTo>
                    <a:pt x="44" y="9"/>
                  </a:lnTo>
                  <a:lnTo>
                    <a:pt x="47" y="10"/>
                  </a:lnTo>
                  <a:lnTo>
                    <a:pt x="49" y="12"/>
                  </a:lnTo>
                  <a:lnTo>
                    <a:pt x="50" y="12"/>
                  </a:lnTo>
                  <a:lnTo>
                    <a:pt x="52" y="12"/>
                  </a:lnTo>
                  <a:lnTo>
                    <a:pt x="53" y="11"/>
                  </a:lnTo>
                  <a:lnTo>
                    <a:pt x="55" y="11"/>
                  </a:lnTo>
                  <a:lnTo>
                    <a:pt x="57" y="10"/>
                  </a:lnTo>
                  <a:lnTo>
                    <a:pt x="60" y="7"/>
                  </a:lnTo>
                  <a:lnTo>
                    <a:pt x="62" y="6"/>
                  </a:lnTo>
                  <a:lnTo>
                    <a:pt x="63" y="6"/>
                  </a:lnTo>
                  <a:lnTo>
                    <a:pt x="64" y="6"/>
                  </a:lnTo>
                  <a:lnTo>
                    <a:pt x="64" y="4"/>
                  </a:lnTo>
                  <a:lnTo>
                    <a:pt x="65" y="4"/>
                  </a:lnTo>
                  <a:lnTo>
                    <a:pt x="65" y="3"/>
                  </a:lnTo>
                  <a:lnTo>
                    <a:pt x="65" y="3"/>
                  </a:lnTo>
                  <a:lnTo>
                    <a:pt x="67" y="2"/>
                  </a:lnTo>
                  <a:lnTo>
                    <a:pt x="71" y="1"/>
                  </a:lnTo>
                  <a:lnTo>
                    <a:pt x="71" y="2"/>
                  </a:lnTo>
                  <a:lnTo>
                    <a:pt x="67" y="3"/>
                  </a:lnTo>
                  <a:lnTo>
                    <a:pt x="69" y="3"/>
                  </a:lnTo>
                  <a:lnTo>
                    <a:pt x="71" y="3"/>
                  </a:lnTo>
                  <a:lnTo>
                    <a:pt x="72" y="2"/>
                  </a:lnTo>
                  <a:lnTo>
                    <a:pt x="73" y="2"/>
                  </a:lnTo>
                  <a:lnTo>
                    <a:pt x="73" y="1"/>
                  </a:lnTo>
                  <a:lnTo>
                    <a:pt x="73" y="1"/>
                  </a:lnTo>
                  <a:lnTo>
                    <a:pt x="74" y="1"/>
                  </a:lnTo>
                  <a:lnTo>
                    <a:pt x="78" y="3"/>
                  </a:lnTo>
                  <a:lnTo>
                    <a:pt x="79" y="3"/>
                  </a:lnTo>
                  <a:lnTo>
                    <a:pt x="82" y="2"/>
                  </a:lnTo>
                  <a:lnTo>
                    <a:pt x="82" y="1"/>
                  </a:lnTo>
                  <a:lnTo>
                    <a:pt x="83" y="2"/>
                  </a:lnTo>
                  <a:lnTo>
                    <a:pt x="85" y="4"/>
                  </a:lnTo>
                  <a:lnTo>
                    <a:pt x="85" y="4"/>
                  </a:lnTo>
                  <a:lnTo>
                    <a:pt x="82" y="2"/>
                  </a:lnTo>
                  <a:lnTo>
                    <a:pt x="82" y="3"/>
                  </a:lnTo>
                  <a:lnTo>
                    <a:pt x="81" y="6"/>
                  </a:lnTo>
                  <a:lnTo>
                    <a:pt x="83" y="6"/>
                  </a:lnTo>
                  <a:lnTo>
                    <a:pt x="84" y="7"/>
                  </a:lnTo>
                  <a:lnTo>
                    <a:pt x="85" y="8"/>
                  </a:lnTo>
                  <a:lnTo>
                    <a:pt x="85" y="8"/>
                  </a:lnTo>
                  <a:lnTo>
                    <a:pt x="88" y="8"/>
                  </a:lnTo>
                  <a:lnTo>
                    <a:pt x="88" y="7"/>
                  </a:lnTo>
                  <a:lnTo>
                    <a:pt x="88" y="6"/>
                  </a:lnTo>
                  <a:lnTo>
                    <a:pt x="87" y="6"/>
                  </a:lnTo>
                  <a:lnTo>
                    <a:pt x="88" y="6"/>
                  </a:lnTo>
                  <a:lnTo>
                    <a:pt x="89" y="6"/>
                  </a:lnTo>
                  <a:lnTo>
                    <a:pt x="91" y="8"/>
                  </a:lnTo>
                  <a:lnTo>
                    <a:pt x="92" y="9"/>
                  </a:lnTo>
                  <a:lnTo>
                    <a:pt x="93" y="9"/>
                  </a:lnTo>
                  <a:lnTo>
                    <a:pt x="95" y="8"/>
                  </a:lnTo>
                  <a:lnTo>
                    <a:pt x="95" y="8"/>
                  </a:lnTo>
                  <a:lnTo>
                    <a:pt x="98" y="7"/>
                  </a:lnTo>
                  <a:lnTo>
                    <a:pt x="98" y="8"/>
                  </a:lnTo>
                  <a:lnTo>
                    <a:pt x="99" y="9"/>
                  </a:lnTo>
                  <a:lnTo>
                    <a:pt x="101" y="8"/>
                  </a:lnTo>
                  <a:lnTo>
                    <a:pt x="104" y="8"/>
                  </a:lnTo>
                  <a:lnTo>
                    <a:pt x="107" y="7"/>
                  </a:lnTo>
                  <a:lnTo>
                    <a:pt x="110" y="6"/>
                  </a:lnTo>
                  <a:lnTo>
                    <a:pt x="110"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1433"/>
            <p:cNvSpPr>
              <a:spLocks noEditPoints="1"/>
            </p:cNvSpPr>
            <p:nvPr/>
          </p:nvSpPr>
          <p:spPr bwMode="auto">
            <a:xfrm>
              <a:off x="2692400" y="1685925"/>
              <a:ext cx="319088" cy="142875"/>
            </a:xfrm>
            <a:custGeom>
              <a:avLst/>
              <a:gdLst>
                <a:gd name="T0" fmla="*/ 140 w 201"/>
                <a:gd name="T1" fmla="*/ 60 h 90"/>
                <a:gd name="T2" fmla="*/ 143 w 201"/>
                <a:gd name="T3" fmla="*/ 60 h 90"/>
                <a:gd name="T4" fmla="*/ 13 w 201"/>
                <a:gd name="T5" fmla="*/ 38 h 90"/>
                <a:gd name="T6" fmla="*/ 27 w 201"/>
                <a:gd name="T7" fmla="*/ 33 h 90"/>
                <a:gd name="T8" fmla="*/ 27 w 201"/>
                <a:gd name="T9" fmla="*/ 32 h 90"/>
                <a:gd name="T10" fmla="*/ 29 w 201"/>
                <a:gd name="T11" fmla="*/ 31 h 90"/>
                <a:gd name="T12" fmla="*/ 13 w 201"/>
                <a:gd name="T13" fmla="*/ 29 h 90"/>
                <a:gd name="T14" fmla="*/ 16 w 201"/>
                <a:gd name="T15" fmla="*/ 31 h 90"/>
                <a:gd name="T16" fmla="*/ 0 w 201"/>
                <a:gd name="T17" fmla="*/ 25 h 90"/>
                <a:gd name="T18" fmla="*/ 13 w 201"/>
                <a:gd name="T19" fmla="*/ 25 h 90"/>
                <a:gd name="T20" fmla="*/ 11 w 201"/>
                <a:gd name="T21" fmla="*/ 23 h 90"/>
                <a:gd name="T22" fmla="*/ 8 w 201"/>
                <a:gd name="T23" fmla="*/ 26 h 90"/>
                <a:gd name="T24" fmla="*/ 9 w 201"/>
                <a:gd name="T25" fmla="*/ 34 h 90"/>
                <a:gd name="T26" fmla="*/ 2 w 201"/>
                <a:gd name="T27" fmla="*/ 32 h 90"/>
                <a:gd name="T28" fmla="*/ 3 w 201"/>
                <a:gd name="T29" fmla="*/ 25 h 90"/>
                <a:gd name="T30" fmla="*/ 1 w 201"/>
                <a:gd name="T31" fmla="*/ 20 h 90"/>
                <a:gd name="T32" fmla="*/ 155 w 201"/>
                <a:gd name="T33" fmla="*/ 3 h 90"/>
                <a:gd name="T34" fmla="*/ 164 w 201"/>
                <a:gd name="T35" fmla="*/ 7 h 90"/>
                <a:gd name="T36" fmla="*/ 172 w 201"/>
                <a:gd name="T37" fmla="*/ 12 h 90"/>
                <a:gd name="T38" fmla="*/ 176 w 201"/>
                <a:gd name="T39" fmla="*/ 16 h 90"/>
                <a:gd name="T40" fmla="*/ 182 w 201"/>
                <a:gd name="T41" fmla="*/ 18 h 90"/>
                <a:gd name="T42" fmla="*/ 186 w 201"/>
                <a:gd name="T43" fmla="*/ 17 h 90"/>
                <a:gd name="T44" fmla="*/ 190 w 201"/>
                <a:gd name="T45" fmla="*/ 16 h 90"/>
                <a:gd name="T46" fmla="*/ 198 w 201"/>
                <a:gd name="T47" fmla="*/ 21 h 90"/>
                <a:gd name="T48" fmla="*/ 196 w 201"/>
                <a:gd name="T49" fmla="*/ 23 h 90"/>
                <a:gd name="T50" fmla="*/ 199 w 201"/>
                <a:gd name="T51" fmla="*/ 28 h 90"/>
                <a:gd name="T52" fmla="*/ 201 w 201"/>
                <a:gd name="T53" fmla="*/ 34 h 90"/>
                <a:gd name="T54" fmla="*/ 198 w 201"/>
                <a:gd name="T55" fmla="*/ 35 h 90"/>
                <a:gd name="T56" fmla="*/ 190 w 201"/>
                <a:gd name="T57" fmla="*/ 51 h 90"/>
                <a:gd name="T58" fmla="*/ 178 w 201"/>
                <a:gd name="T59" fmla="*/ 59 h 90"/>
                <a:gd name="T60" fmla="*/ 167 w 201"/>
                <a:gd name="T61" fmla="*/ 65 h 90"/>
                <a:gd name="T62" fmla="*/ 166 w 201"/>
                <a:gd name="T63" fmla="*/ 69 h 90"/>
                <a:gd name="T64" fmla="*/ 163 w 201"/>
                <a:gd name="T65" fmla="*/ 68 h 90"/>
                <a:gd name="T66" fmla="*/ 162 w 201"/>
                <a:gd name="T67" fmla="*/ 73 h 90"/>
                <a:gd name="T68" fmla="*/ 160 w 201"/>
                <a:gd name="T69" fmla="*/ 79 h 90"/>
                <a:gd name="T70" fmla="*/ 159 w 201"/>
                <a:gd name="T71" fmla="*/ 84 h 90"/>
                <a:gd name="T72" fmla="*/ 157 w 201"/>
                <a:gd name="T73" fmla="*/ 88 h 90"/>
                <a:gd name="T74" fmla="*/ 154 w 201"/>
                <a:gd name="T75" fmla="*/ 90 h 90"/>
                <a:gd name="T76" fmla="*/ 149 w 201"/>
                <a:gd name="T77" fmla="*/ 84 h 90"/>
                <a:gd name="T78" fmla="*/ 144 w 201"/>
                <a:gd name="T79" fmla="*/ 82 h 90"/>
                <a:gd name="T80" fmla="*/ 139 w 201"/>
                <a:gd name="T81" fmla="*/ 83 h 90"/>
                <a:gd name="T82" fmla="*/ 138 w 201"/>
                <a:gd name="T83" fmla="*/ 80 h 90"/>
                <a:gd name="T84" fmla="*/ 139 w 201"/>
                <a:gd name="T85" fmla="*/ 76 h 90"/>
                <a:gd name="T86" fmla="*/ 141 w 201"/>
                <a:gd name="T87" fmla="*/ 73 h 90"/>
                <a:gd name="T88" fmla="*/ 140 w 201"/>
                <a:gd name="T89" fmla="*/ 69 h 90"/>
                <a:gd name="T90" fmla="*/ 140 w 201"/>
                <a:gd name="T91" fmla="*/ 67 h 90"/>
                <a:gd name="T92" fmla="*/ 145 w 201"/>
                <a:gd name="T93" fmla="*/ 59 h 90"/>
                <a:gd name="T94" fmla="*/ 145 w 201"/>
                <a:gd name="T95" fmla="*/ 50 h 90"/>
                <a:gd name="T96" fmla="*/ 143 w 201"/>
                <a:gd name="T97" fmla="*/ 54 h 90"/>
                <a:gd name="T98" fmla="*/ 138 w 201"/>
                <a:gd name="T99" fmla="*/ 58 h 90"/>
                <a:gd name="T100" fmla="*/ 131 w 201"/>
                <a:gd name="T101" fmla="*/ 51 h 90"/>
                <a:gd name="T102" fmla="*/ 133 w 201"/>
                <a:gd name="T103" fmla="*/ 40 h 90"/>
                <a:gd name="T104" fmla="*/ 137 w 201"/>
                <a:gd name="T105" fmla="*/ 30 h 90"/>
                <a:gd name="T106" fmla="*/ 137 w 201"/>
                <a:gd name="T107" fmla="*/ 26 h 90"/>
                <a:gd name="T108" fmla="*/ 142 w 201"/>
                <a:gd name="T109" fmla="*/ 13 h 90"/>
                <a:gd name="T110" fmla="*/ 147 w 201"/>
                <a:gd name="T111" fmla="*/ 7 h 90"/>
                <a:gd name="T112" fmla="*/ 157 w 201"/>
                <a:gd name="T113" fmla="*/ 1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1" h="90">
                  <a:moveTo>
                    <a:pt x="141" y="62"/>
                  </a:moveTo>
                  <a:lnTo>
                    <a:pt x="141" y="62"/>
                  </a:lnTo>
                  <a:lnTo>
                    <a:pt x="140" y="62"/>
                  </a:lnTo>
                  <a:lnTo>
                    <a:pt x="140" y="62"/>
                  </a:lnTo>
                  <a:lnTo>
                    <a:pt x="140" y="62"/>
                  </a:lnTo>
                  <a:lnTo>
                    <a:pt x="140" y="60"/>
                  </a:lnTo>
                  <a:lnTo>
                    <a:pt x="140" y="59"/>
                  </a:lnTo>
                  <a:lnTo>
                    <a:pt x="141" y="58"/>
                  </a:lnTo>
                  <a:lnTo>
                    <a:pt x="142" y="58"/>
                  </a:lnTo>
                  <a:lnTo>
                    <a:pt x="143" y="58"/>
                  </a:lnTo>
                  <a:lnTo>
                    <a:pt x="144" y="59"/>
                  </a:lnTo>
                  <a:lnTo>
                    <a:pt x="143" y="60"/>
                  </a:lnTo>
                  <a:lnTo>
                    <a:pt x="142" y="60"/>
                  </a:lnTo>
                  <a:lnTo>
                    <a:pt x="142" y="60"/>
                  </a:lnTo>
                  <a:lnTo>
                    <a:pt x="141" y="62"/>
                  </a:lnTo>
                  <a:close/>
                  <a:moveTo>
                    <a:pt x="14" y="39"/>
                  </a:moveTo>
                  <a:lnTo>
                    <a:pt x="14" y="39"/>
                  </a:lnTo>
                  <a:lnTo>
                    <a:pt x="13" y="38"/>
                  </a:lnTo>
                  <a:lnTo>
                    <a:pt x="14" y="37"/>
                  </a:lnTo>
                  <a:lnTo>
                    <a:pt x="14" y="38"/>
                  </a:lnTo>
                  <a:lnTo>
                    <a:pt x="15" y="38"/>
                  </a:lnTo>
                  <a:lnTo>
                    <a:pt x="15" y="38"/>
                  </a:lnTo>
                  <a:lnTo>
                    <a:pt x="14" y="39"/>
                  </a:lnTo>
                  <a:close/>
                  <a:moveTo>
                    <a:pt x="27" y="33"/>
                  </a:moveTo>
                  <a:lnTo>
                    <a:pt x="26" y="34"/>
                  </a:lnTo>
                  <a:lnTo>
                    <a:pt x="25" y="33"/>
                  </a:lnTo>
                  <a:lnTo>
                    <a:pt x="25" y="33"/>
                  </a:lnTo>
                  <a:lnTo>
                    <a:pt x="25" y="33"/>
                  </a:lnTo>
                  <a:lnTo>
                    <a:pt x="26" y="32"/>
                  </a:lnTo>
                  <a:lnTo>
                    <a:pt x="27" y="32"/>
                  </a:lnTo>
                  <a:lnTo>
                    <a:pt x="27" y="31"/>
                  </a:lnTo>
                  <a:lnTo>
                    <a:pt x="29" y="30"/>
                  </a:lnTo>
                  <a:lnTo>
                    <a:pt x="29" y="30"/>
                  </a:lnTo>
                  <a:lnTo>
                    <a:pt x="29" y="30"/>
                  </a:lnTo>
                  <a:lnTo>
                    <a:pt x="29" y="31"/>
                  </a:lnTo>
                  <a:lnTo>
                    <a:pt x="29" y="31"/>
                  </a:lnTo>
                  <a:lnTo>
                    <a:pt x="28" y="32"/>
                  </a:lnTo>
                  <a:lnTo>
                    <a:pt x="27" y="33"/>
                  </a:lnTo>
                  <a:close/>
                  <a:moveTo>
                    <a:pt x="15" y="31"/>
                  </a:moveTo>
                  <a:lnTo>
                    <a:pt x="15" y="31"/>
                  </a:lnTo>
                  <a:lnTo>
                    <a:pt x="13" y="30"/>
                  </a:lnTo>
                  <a:lnTo>
                    <a:pt x="13" y="29"/>
                  </a:lnTo>
                  <a:lnTo>
                    <a:pt x="14" y="28"/>
                  </a:lnTo>
                  <a:lnTo>
                    <a:pt x="16" y="27"/>
                  </a:lnTo>
                  <a:lnTo>
                    <a:pt x="17" y="28"/>
                  </a:lnTo>
                  <a:lnTo>
                    <a:pt x="17" y="30"/>
                  </a:lnTo>
                  <a:lnTo>
                    <a:pt x="16" y="31"/>
                  </a:lnTo>
                  <a:lnTo>
                    <a:pt x="16" y="31"/>
                  </a:lnTo>
                  <a:lnTo>
                    <a:pt x="15" y="31"/>
                  </a:lnTo>
                  <a:close/>
                  <a:moveTo>
                    <a:pt x="2" y="27"/>
                  </a:moveTo>
                  <a:lnTo>
                    <a:pt x="1" y="27"/>
                  </a:lnTo>
                  <a:lnTo>
                    <a:pt x="0" y="27"/>
                  </a:lnTo>
                  <a:lnTo>
                    <a:pt x="0" y="26"/>
                  </a:lnTo>
                  <a:lnTo>
                    <a:pt x="0" y="25"/>
                  </a:lnTo>
                  <a:lnTo>
                    <a:pt x="0" y="25"/>
                  </a:lnTo>
                  <a:lnTo>
                    <a:pt x="2" y="24"/>
                  </a:lnTo>
                  <a:lnTo>
                    <a:pt x="3" y="25"/>
                  </a:lnTo>
                  <a:lnTo>
                    <a:pt x="3" y="27"/>
                  </a:lnTo>
                  <a:lnTo>
                    <a:pt x="2" y="27"/>
                  </a:lnTo>
                  <a:close/>
                  <a:moveTo>
                    <a:pt x="13" y="25"/>
                  </a:moveTo>
                  <a:lnTo>
                    <a:pt x="12" y="26"/>
                  </a:lnTo>
                  <a:lnTo>
                    <a:pt x="10" y="25"/>
                  </a:lnTo>
                  <a:lnTo>
                    <a:pt x="9" y="25"/>
                  </a:lnTo>
                  <a:lnTo>
                    <a:pt x="10" y="23"/>
                  </a:lnTo>
                  <a:lnTo>
                    <a:pt x="10" y="23"/>
                  </a:lnTo>
                  <a:lnTo>
                    <a:pt x="11" y="23"/>
                  </a:lnTo>
                  <a:lnTo>
                    <a:pt x="13" y="25"/>
                  </a:lnTo>
                  <a:lnTo>
                    <a:pt x="13" y="25"/>
                  </a:lnTo>
                  <a:close/>
                  <a:moveTo>
                    <a:pt x="4" y="21"/>
                  </a:moveTo>
                  <a:lnTo>
                    <a:pt x="5" y="21"/>
                  </a:lnTo>
                  <a:lnTo>
                    <a:pt x="5" y="24"/>
                  </a:lnTo>
                  <a:lnTo>
                    <a:pt x="8" y="26"/>
                  </a:lnTo>
                  <a:lnTo>
                    <a:pt x="8" y="28"/>
                  </a:lnTo>
                  <a:lnTo>
                    <a:pt x="8" y="29"/>
                  </a:lnTo>
                  <a:lnTo>
                    <a:pt x="8" y="29"/>
                  </a:lnTo>
                  <a:lnTo>
                    <a:pt x="9" y="30"/>
                  </a:lnTo>
                  <a:lnTo>
                    <a:pt x="10" y="31"/>
                  </a:lnTo>
                  <a:lnTo>
                    <a:pt x="9" y="34"/>
                  </a:lnTo>
                  <a:lnTo>
                    <a:pt x="6" y="35"/>
                  </a:lnTo>
                  <a:lnTo>
                    <a:pt x="3" y="35"/>
                  </a:lnTo>
                  <a:lnTo>
                    <a:pt x="3" y="34"/>
                  </a:lnTo>
                  <a:lnTo>
                    <a:pt x="2" y="33"/>
                  </a:lnTo>
                  <a:lnTo>
                    <a:pt x="2" y="32"/>
                  </a:lnTo>
                  <a:lnTo>
                    <a:pt x="2" y="32"/>
                  </a:lnTo>
                  <a:lnTo>
                    <a:pt x="4" y="30"/>
                  </a:lnTo>
                  <a:lnTo>
                    <a:pt x="6" y="29"/>
                  </a:lnTo>
                  <a:lnTo>
                    <a:pt x="6" y="28"/>
                  </a:lnTo>
                  <a:lnTo>
                    <a:pt x="5" y="28"/>
                  </a:lnTo>
                  <a:lnTo>
                    <a:pt x="5" y="26"/>
                  </a:lnTo>
                  <a:lnTo>
                    <a:pt x="3" y="25"/>
                  </a:lnTo>
                  <a:lnTo>
                    <a:pt x="2" y="21"/>
                  </a:lnTo>
                  <a:lnTo>
                    <a:pt x="2" y="21"/>
                  </a:lnTo>
                  <a:lnTo>
                    <a:pt x="1" y="21"/>
                  </a:lnTo>
                  <a:lnTo>
                    <a:pt x="0" y="21"/>
                  </a:lnTo>
                  <a:lnTo>
                    <a:pt x="0" y="21"/>
                  </a:lnTo>
                  <a:lnTo>
                    <a:pt x="1" y="20"/>
                  </a:lnTo>
                  <a:lnTo>
                    <a:pt x="2" y="19"/>
                  </a:lnTo>
                  <a:lnTo>
                    <a:pt x="3" y="19"/>
                  </a:lnTo>
                  <a:lnTo>
                    <a:pt x="4" y="20"/>
                  </a:lnTo>
                  <a:lnTo>
                    <a:pt x="4" y="21"/>
                  </a:lnTo>
                  <a:close/>
                  <a:moveTo>
                    <a:pt x="156" y="3"/>
                  </a:moveTo>
                  <a:lnTo>
                    <a:pt x="155" y="3"/>
                  </a:lnTo>
                  <a:lnTo>
                    <a:pt x="155" y="2"/>
                  </a:lnTo>
                  <a:lnTo>
                    <a:pt x="155" y="2"/>
                  </a:lnTo>
                  <a:lnTo>
                    <a:pt x="156" y="2"/>
                  </a:lnTo>
                  <a:lnTo>
                    <a:pt x="156" y="3"/>
                  </a:lnTo>
                  <a:close/>
                  <a:moveTo>
                    <a:pt x="163" y="6"/>
                  </a:moveTo>
                  <a:lnTo>
                    <a:pt x="164" y="7"/>
                  </a:lnTo>
                  <a:lnTo>
                    <a:pt x="167" y="9"/>
                  </a:lnTo>
                  <a:lnTo>
                    <a:pt x="169" y="10"/>
                  </a:lnTo>
                  <a:lnTo>
                    <a:pt x="171" y="10"/>
                  </a:lnTo>
                  <a:lnTo>
                    <a:pt x="171" y="10"/>
                  </a:lnTo>
                  <a:lnTo>
                    <a:pt x="172" y="11"/>
                  </a:lnTo>
                  <a:lnTo>
                    <a:pt x="172" y="12"/>
                  </a:lnTo>
                  <a:lnTo>
                    <a:pt x="173" y="12"/>
                  </a:lnTo>
                  <a:lnTo>
                    <a:pt x="174" y="12"/>
                  </a:lnTo>
                  <a:lnTo>
                    <a:pt x="174" y="12"/>
                  </a:lnTo>
                  <a:lnTo>
                    <a:pt x="174" y="15"/>
                  </a:lnTo>
                  <a:lnTo>
                    <a:pt x="175" y="16"/>
                  </a:lnTo>
                  <a:lnTo>
                    <a:pt x="176" y="16"/>
                  </a:lnTo>
                  <a:lnTo>
                    <a:pt x="177" y="16"/>
                  </a:lnTo>
                  <a:lnTo>
                    <a:pt x="178" y="16"/>
                  </a:lnTo>
                  <a:lnTo>
                    <a:pt x="179" y="17"/>
                  </a:lnTo>
                  <a:lnTo>
                    <a:pt x="180" y="17"/>
                  </a:lnTo>
                  <a:lnTo>
                    <a:pt x="181" y="18"/>
                  </a:lnTo>
                  <a:lnTo>
                    <a:pt x="182" y="18"/>
                  </a:lnTo>
                  <a:lnTo>
                    <a:pt x="182" y="17"/>
                  </a:lnTo>
                  <a:lnTo>
                    <a:pt x="183" y="17"/>
                  </a:lnTo>
                  <a:lnTo>
                    <a:pt x="183" y="17"/>
                  </a:lnTo>
                  <a:lnTo>
                    <a:pt x="184" y="18"/>
                  </a:lnTo>
                  <a:lnTo>
                    <a:pt x="185" y="18"/>
                  </a:lnTo>
                  <a:lnTo>
                    <a:pt x="186" y="17"/>
                  </a:lnTo>
                  <a:lnTo>
                    <a:pt x="186" y="17"/>
                  </a:lnTo>
                  <a:lnTo>
                    <a:pt x="186" y="16"/>
                  </a:lnTo>
                  <a:lnTo>
                    <a:pt x="187" y="15"/>
                  </a:lnTo>
                  <a:lnTo>
                    <a:pt x="188" y="15"/>
                  </a:lnTo>
                  <a:lnTo>
                    <a:pt x="188" y="15"/>
                  </a:lnTo>
                  <a:lnTo>
                    <a:pt x="190" y="16"/>
                  </a:lnTo>
                  <a:lnTo>
                    <a:pt x="191" y="17"/>
                  </a:lnTo>
                  <a:lnTo>
                    <a:pt x="192" y="18"/>
                  </a:lnTo>
                  <a:lnTo>
                    <a:pt x="193" y="19"/>
                  </a:lnTo>
                  <a:lnTo>
                    <a:pt x="194" y="20"/>
                  </a:lnTo>
                  <a:lnTo>
                    <a:pt x="196" y="20"/>
                  </a:lnTo>
                  <a:lnTo>
                    <a:pt x="198" y="21"/>
                  </a:lnTo>
                  <a:lnTo>
                    <a:pt x="201" y="22"/>
                  </a:lnTo>
                  <a:lnTo>
                    <a:pt x="199" y="23"/>
                  </a:lnTo>
                  <a:lnTo>
                    <a:pt x="198" y="23"/>
                  </a:lnTo>
                  <a:lnTo>
                    <a:pt x="197" y="23"/>
                  </a:lnTo>
                  <a:lnTo>
                    <a:pt x="196" y="23"/>
                  </a:lnTo>
                  <a:lnTo>
                    <a:pt x="196" y="23"/>
                  </a:lnTo>
                  <a:lnTo>
                    <a:pt x="196" y="23"/>
                  </a:lnTo>
                  <a:lnTo>
                    <a:pt x="196" y="24"/>
                  </a:lnTo>
                  <a:lnTo>
                    <a:pt x="197" y="24"/>
                  </a:lnTo>
                  <a:lnTo>
                    <a:pt x="198" y="25"/>
                  </a:lnTo>
                  <a:lnTo>
                    <a:pt x="198" y="26"/>
                  </a:lnTo>
                  <a:lnTo>
                    <a:pt x="199" y="28"/>
                  </a:lnTo>
                  <a:lnTo>
                    <a:pt x="201" y="28"/>
                  </a:lnTo>
                  <a:lnTo>
                    <a:pt x="201" y="29"/>
                  </a:lnTo>
                  <a:lnTo>
                    <a:pt x="201" y="30"/>
                  </a:lnTo>
                  <a:lnTo>
                    <a:pt x="201" y="30"/>
                  </a:lnTo>
                  <a:lnTo>
                    <a:pt x="201" y="34"/>
                  </a:lnTo>
                  <a:lnTo>
                    <a:pt x="201" y="34"/>
                  </a:lnTo>
                  <a:lnTo>
                    <a:pt x="199" y="34"/>
                  </a:lnTo>
                  <a:lnTo>
                    <a:pt x="199" y="34"/>
                  </a:lnTo>
                  <a:lnTo>
                    <a:pt x="199" y="34"/>
                  </a:lnTo>
                  <a:lnTo>
                    <a:pt x="198" y="33"/>
                  </a:lnTo>
                  <a:lnTo>
                    <a:pt x="198" y="34"/>
                  </a:lnTo>
                  <a:lnTo>
                    <a:pt x="198" y="35"/>
                  </a:lnTo>
                  <a:lnTo>
                    <a:pt x="197" y="39"/>
                  </a:lnTo>
                  <a:lnTo>
                    <a:pt x="196" y="42"/>
                  </a:lnTo>
                  <a:lnTo>
                    <a:pt x="196" y="44"/>
                  </a:lnTo>
                  <a:lnTo>
                    <a:pt x="194" y="45"/>
                  </a:lnTo>
                  <a:lnTo>
                    <a:pt x="193" y="47"/>
                  </a:lnTo>
                  <a:lnTo>
                    <a:pt x="190" y="51"/>
                  </a:lnTo>
                  <a:lnTo>
                    <a:pt x="189" y="52"/>
                  </a:lnTo>
                  <a:lnTo>
                    <a:pt x="187" y="53"/>
                  </a:lnTo>
                  <a:lnTo>
                    <a:pt x="186" y="55"/>
                  </a:lnTo>
                  <a:lnTo>
                    <a:pt x="183" y="56"/>
                  </a:lnTo>
                  <a:lnTo>
                    <a:pt x="181" y="57"/>
                  </a:lnTo>
                  <a:lnTo>
                    <a:pt x="178" y="59"/>
                  </a:lnTo>
                  <a:lnTo>
                    <a:pt x="175" y="60"/>
                  </a:lnTo>
                  <a:lnTo>
                    <a:pt x="174" y="60"/>
                  </a:lnTo>
                  <a:lnTo>
                    <a:pt x="172" y="61"/>
                  </a:lnTo>
                  <a:lnTo>
                    <a:pt x="170" y="62"/>
                  </a:lnTo>
                  <a:lnTo>
                    <a:pt x="169" y="63"/>
                  </a:lnTo>
                  <a:lnTo>
                    <a:pt x="167" y="65"/>
                  </a:lnTo>
                  <a:lnTo>
                    <a:pt x="166" y="66"/>
                  </a:lnTo>
                  <a:lnTo>
                    <a:pt x="166" y="67"/>
                  </a:lnTo>
                  <a:lnTo>
                    <a:pt x="166" y="67"/>
                  </a:lnTo>
                  <a:lnTo>
                    <a:pt x="166" y="68"/>
                  </a:lnTo>
                  <a:lnTo>
                    <a:pt x="166" y="68"/>
                  </a:lnTo>
                  <a:lnTo>
                    <a:pt x="166" y="69"/>
                  </a:lnTo>
                  <a:lnTo>
                    <a:pt x="166" y="69"/>
                  </a:lnTo>
                  <a:lnTo>
                    <a:pt x="164" y="69"/>
                  </a:lnTo>
                  <a:lnTo>
                    <a:pt x="164" y="69"/>
                  </a:lnTo>
                  <a:lnTo>
                    <a:pt x="164" y="68"/>
                  </a:lnTo>
                  <a:lnTo>
                    <a:pt x="164" y="68"/>
                  </a:lnTo>
                  <a:lnTo>
                    <a:pt x="163" y="68"/>
                  </a:lnTo>
                  <a:lnTo>
                    <a:pt x="163" y="68"/>
                  </a:lnTo>
                  <a:lnTo>
                    <a:pt x="163" y="68"/>
                  </a:lnTo>
                  <a:lnTo>
                    <a:pt x="162" y="70"/>
                  </a:lnTo>
                  <a:lnTo>
                    <a:pt x="162" y="71"/>
                  </a:lnTo>
                  <a:lnTo>
                    <a:pt x="162" y="72"/>
                  </a:lnTo>
                  <a:lnTo>
                    <a:pt x="162" y="73"/>
                  </a:lnTo>
                  <a:lnTo>
                    <a:pt x="162" y="74"/>
                  </a:lnTo>
                  <a:lnTo>
                    <a:pt x="161" y="74"/>
                  </a:lnTo>
                  <a:lnTo>
                    <a:pt x="161" y="75"/>
                  </a:lnTo>
                  <a:lnTo>
                    <a:pt x="161" y="76"/>
                  </a:lnTo>
                  <a:lnTo>
                    <a:pt x="160" y="76"/>
                  </a:lnTo>
                  <a:lnTo>
                    <a:pt x="160" y="79"/>
                  </a:lnTo>
                  <a:lnTo>
                    <a:pt x="160" y="80"/>
                  </a:lnTo>
                  <a:lnTo>
                    <a:pt x="159" y="81"/>
                  </a:lnTo>
                  <a:lnTo>
                    <a:pt x="159" y="82"/>
                  </a:lnTo>
                  <a:lnTo>
                    <a:pt x="160" y="83"/>
                  </a:lnTo>
                  <a:lnTo>
                    <a:pt x="160" y="83"/>
                  </a:lnTo>
                  <a:lnTo>
                    <a:pt x="159" y="84"/>
                  </a:lnTo>
                  <a:lnTo>
                    <a:pt x="159" y="84"/>
                  </a:lnTo>
                  <a:lnTo>
                    <a:pt x="159" y="85"/>
                  </a:lnTo>
                  <a:lnTo>
                    <a:pt x="157" y="86"/>
                  </a:lnTo>
                  <a:lnTo>
                    <a:pt x="157" y="86"/>
                  </a:lnTo>
                  <a:lnTo>
                    <a:pt x="157" y="87"/>
                  </a:lnTo>
                  <a:lnTo>
                    <a:pt x="157" y="88"/>
                  </a:lnTo>
                  <a:lnTo>
                    <a:pt x="157" y="88"/>
                  </a:lnTo>
                  <a:lnTo>
                    <a:pt x="156" y="89"/>
                  </a:lnTo>
                  <a:lnTo>
                    <a:pt x="156" y="89"/>
                  </a:lnTo>
                  <a:lnTo>
                    <a:pt x="155" y="90"/>
                  </a:lnTo>
                  <a:lnTo>
                    <a:pt x="155" y="90"/>
                  </a:lnTo>
                  <a:lnTo>
                    <a:pt x="154" y="90"/>
                  </a:lnTo>
                  <a:lnTo>
                    <a:pt x="153" y="90"/>
                  </a:lnTo>
                  <a:lnTo>
                    <a:pt x="152" y="89"/>
                  </a:lnTo>
                  <a:lnTo>
                    <a:pt x="151" y="88"/>
                  </a:lnTo>
                  <a:lnTo>
                    <a:pt x="150" y="87"/>
                  </a:lnTo>
                  <a:lnTo>
                    <a:pt x="150" y="86"/>
                  </a:lnTo>
                  <a:lnTo>
                    <a:pt x="149" y="84"/>
                  </a:lnTo>
                  <a:lnTo>
                    <a:pt x="149" y="84"/>
                  </a:lnTo>
                  <a:lnTo>
                    <a:pt x="148" y="83"/>
                  </a:lnTo>
                  <a:lnTo>
                    <a:pt x="147" y="83"/>
                  </a:lnTo>
                  <a:lnTo>
                    <a:pt x="146" y="83"/>
                  </a:lnTo>
                  <a:lnTo>
                    <a:pt x="145" y="83"/>
                  </a:lnTo>
                  <a:lnTo>
                    <a:pt x="144" y="82"/>
                  </a:lnTo>
                  <a:lnTo>
                    <a:pt x="143" y="81"/>
                  </a:lnTo>
                  <a:lnTo>
                    <a:pt x="142" y="81"/>
                  </a:lnTo>
                  <a:lnTo>
                    <a:pt x="141" y="81"/>
                  </a:lnTo>
                  <a:lnTo>
                    <a:pt x="141" y="82"/>
                  </a:lnTo>
                  <a:lnTo>
                    <a:pt x="140" y="82"/>
                  </a:lnTo>
                  <a:lnTo>
                    <a:pt x="139" y="83"/>
                  </a:lnTo>
                  <a:lnTo>
                    <a:pt x="139" y="83"/>
                  </a:lnTo>
                  <a:lnTo>
                    <a:pt x="138" y="83"/>
                  </a:lnTo>
                  <a:lnTo>
                    <a:pt x="138" y="82"/>
                  </a:lnTo>
                  <a:lnTo>
                    <a:pt x="138" y="81"/>
                  </a:lnTo>
                  <a:lnTo>
                    <a:pt x="139" y="80"/>
                  </a:lnTo>
                  <a:lnTo>
                    <a:pt x="138" y="80"/>
                  </a:lnTo>
                  <a:lnTo>
                    <a:pt x="138" y="79"/>
                  </a:lnTo>
                  <a:lnTo>
                    <a:pt x="138" y="77"/>
                  </a:lnTo>
                  <a:lnTo>
                    <a:pt x="137" y="77"/>
                  </a:lnTo>
                  <a:lnTo>
                    <a:pt x="138" y="76"/>
                  </a:lnTo>
                  <a:lnTo>
                    <a:pt x="138" y="76"/>
                  </a:lnTo>
                  <a:lnTo>
                    <a:pt x="139" y="76"/>
                  </a:lnTo>
                  <a:lnTo>
                    <a:pt x="140" y="76"/>
                  </a:lnTo>
                  <a:lnTo>
                    <a:pt x="140" y="75"/>
                  </a:lnTo>
                  <a:lnTo>
                    <a:pt x="141" y="75"/>
                  </a:lnTo>
                  <a:lnTo>
                    <a:pt x="141" y="75"/>
                  </a:lnTo>
                  <a:lnTo>
                    <a:pt x="141" y="74"/>
                  </a:lnTo>
                  <a:lnTo>
                    <a:pt x="141" y="73"/>
                  </a:lnTo>
                  <a:lnTo>
                    <a:pt x="141" y="72"/>
                  </a:lnTo>
                  <a:lnTo>
                    <a:pt x="141" y="72"/>
                  </a:lnTo>
                  <a:lnTo>
                    <a:pt x="141" y="71"/>
                  </a:lnTo>
                  <a:lnTo>
                    <a:pt x="141" y="71"/>
                  </a:lnTo>
                  <a:lnTo>
                    <a:pt x="140" y="70"/>
                  </a:lnTo>
                  <a:lnTo>
                    <a:pt x="140" y="69"/>
                  </a:lnTo>
                  <a:lnTo>
                    <a:pt x="140" y="69"/>
                  </a:lnTo>
                  <a:lnTo>
                    <a:pt x="140" y="69"/>
                  </a:lnTo>
                  <a:lnTo>
                    <a:pt x="140" y="68"/>
                  </a:lnTo>
                  <a:lnTo>
                    <a:pt x="140" y="68"/>
                  </a:lnTo>
                  <a:lnTo>
                    <a:pt x="139" y="68"/>
                  </a:lnTo>
                  <a:lnTo>
                    <a:pt x="140" y="67"/>
                  </a:lnTo>
                  <a:lnTo>
                    <a:pt x="141" y="67"/>
                  </a:lnTo>
                  <a:lnTo>
                    <a:pt x="142" y="66"/>
                  </a:lnTo>
                  <a:lnTo>
                    <a:pt x="143" y="65"/>
                  </a:lnTo>
                  <a:lnTo>
                    <a:pt x="144" y="64"/>
                  </a:lnTo>
                  <a:lnTo>
                    <a:pt x="144" y="64"/>
                  </a:lnTo>
                  <a:lnTo>
                    <a:pt x="145" y="59"/>
                  </a:lnTo>
                  <a:lnTo>
                    <a:pt x="146" y="57"/>
                  </a:lnTo>
                  <a:lnTo>
                    <a:pt x="146" y="55"/>
                  </a:lnTo>
                  <a:lnTo>
                    <a:pt x="145" y="54"/>
                  </a:lnTo>
                  <a:lnTo>
                    <a:pt x="145" y="51"/>
                  </a:lnTo>
                  <a:lnTo>
                    <a:pt x="145" y="50"/>
                  </a:lnTo>
                  <a:lnTo>
                    <a:pt x="145" y="50"/>
                  </a:lnTo>
                  <a:lnTo>
                    <a:pt x="144" y="51"/>
                  </a:lnTo>
                  <a:lnTo>
                    <a:pt x="144" y="55"/>
                  </a:lnTo>
                  <a:lnTo>
                    <a:pt x="144" y="56"/>
                  </a:lnTo>
                  <a:lnTo>
                    <a:pt x="143" y="57"/>
                  </a:lnTo>
                  <a:lnTo>
                    <a:pt x="143" y="56"/>
                  </a:lnTo>
                  <a:lnTo>
                    <a:pt x="143" y="54"/>
                  </a:lnTo>
                  <a:lnTo>
                    <a:pt x="142" y="54"/>
                  </a:lnTo>
                  <a:lnTo>
                    <a:pt x="141" y="56"/>
                  </a:lnTo>
                  <a:lnTo>
                    <a:pt x="140" y="57"/>
                  </a:lnTo>
                  <a:lnTo>
                    <a:pt x="140" y="58"/>
                  </a:lnTo>
                  <a:lnTo>
                    <a:pt x="140" y="58"/>
                  </a:lnTo>
                  <a:lnTo>
                    <a:pt x="138" y="58"/>
                  </a:lnTo>
                  <a:lnTo>
                    <a:pt x="138" y="57"/>
                  </a:lnTo>
                  <a:lnTo>
                    <a:pt x="135" y="54"/>
                  </a:lnTo>
                  <a:lnTo>
                    <a:pt x="133" y="54"/>
                  </a:lnTo>
                  <a:lnTo>
                    <a:pt x="132" y="52"/>
                  </a:lnTo>
                  <a:lnTo>
                    <a:pt x="131" y="52"/>
                  </a:lnTo>
                  <a:lnTo>
                    <a:pt x="131" y="51"/>
                  </a:lnTo>
                  <a:lnTo>
                    <a:pt x="132" y="51"/>
                  </a:lnTo>
                  <a:lnTo>
                    <a:pt x="134" y="50"/>
                  </a:lnTo>
                  <a:lnTo>
                    <a:pt x="134" y="48"/>
                  </a:lnTo>
                  <a:lnTo>
                    <a:pt x="134" y="46"/>
                  </a:lnTo>
                  <a:lnTo>
                    <a:pt x="133" y="44"/>
                  </a:lnTo>
                  <a:lnTo>
                    <a:pt x="133" y="40"/>
                  </a:lnTo>
                  <a:lnTo>
                    <a:pt x="133" y="38"/>
                  </a:lnTo>
                  <a:lnTo>
                    <a:pt x="132" y="35"/>
                  </a:lnTo>
                  <a:lnTo>
                    <a:pt x="133" y="34"/>
                  </a:lnTo>
                  <a:lnTo>
                    <a:pt x="135" y="33"/>
                  </a:lnTo>
                  <a:lnTo>
                    <a:pt x="136" y="32"/>
                  </a:lnTo>
                  <a:lnTo>
                    <a:pt x="137" y="30"/>
                  </a:lnTo>
                  <a:lnTo>
                    <a:pt x="137" y="29"/>
                  </a:lnTo>
                  <a:lnTo>
                    <a:pt x="138" y="29"/>
                  </a:lnTo>
                  <a:lnTo>
                    <a:pt x="139" y="29"/>
                  </a:lnTo>
                  <a:lnTo>
                    <a:pt x="138" y="29"/>
                  </a:lnTo>
                  <a:lnTo>
                    <a:pt x="137" y="27"/>
                  </a:lnTo>
                  <a:lnTo>
                    <a:pt x="137" y="26"/>
                  </a:lnTo>
                  <a:lnTo>
                    <a:pt x="139" y="23"/>
                  </a:lnTo>
                  <a:lnTo>
                    <a:pt x="140" y="22"/>
                  </a:lnTo>
                  <a:lnTo>
                    <a:pt x="141" y="21"/>
                  </a:lnTo>
                  <a:lnTo>
                    <a:pt x="142" y="19"/>
                  </a:lnTo>
                  <a:lnTo>
                    <a:pt x="142" y="15"/>
                  </a:lnTo>
                  <a:lnTo>
                    <a:pt x="142" y="13"/>
                  </a:lnTo>
                  <a:lnTo>
                    <a:pt x="142" y="10"/>
                  </a:lnTo>
                  <a:lnTo>
                    <a:pt x="142" y="10"/>
                  </a:lnTo>
                  <a:lnTo>
                    <a:pt x="144" y="9"/>
                  </a:lnTo>
                  <a:lnTo>
                    <a:pt x="145" y="7"/>
                  </a:lnTo>
                  <a:lnTo>
                    <a:pt x="146" y="7"/>
                  </a:lnTo>
                  <a:lnTo>
                    <a:pt x="147" y="7"/>
                  </a:lnTo>
                  <a:lnTo>
                    <a:pt x="149" y="6"/>
                  </a:lnTo>
                  <a:lnTo>
                    <a:pt x="152" y="5"/>
                  </a:lnTo>
                  <a:lnTo>
                    <a:pt x="156" y="4"/>
                  </a:lnTo>
                  <a:lnTo>
                    <a:pt x="157" y="2"/>
                  </a:lnTo>
                  <a:lnTo>
                    <a:pt x="156" y="0"/>
                  </a:lnTo>
                  <a:lnTo>
                    <a:pt x="157" y="1"/>
                  </a:lnTo>
                  <a:lnTo>
                    <a:pt x="158" y="2"/>
                  </a:lnTo>
                  <a:lnTo>
                    <a:pt x="158" y="3"/>
                  </a:lnTo>
                  <a:lnTo>
                    <a:pt x="159" y="3"/>
                  </a:lnTo>
                  <a:lnTo>
                    <a:pt x="160" y="4"/>
                  </a:lnTo>
                  <a:lnTo>
                    <a:pt x="163"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Freeform 1434"/>
            <p:cNvSpPr>
              <a:spLocks noEditPoints="1"/>
            </p:cNvSpPr>
            <p:nvPr/>
          </p:nvSpPr>
          <p:spPr bwMode="auto">
            <a:xfrm>
              <a:off x="6880225" y="1898650"/>
              <a:ext cx="65088" cy="30163"/>
            </a:xfrm>
            <a:custGeom>
              <a:avLst/>
              <a:gdLst>
                <a:gd name="T0" fmla="*/ 3 w 41"/>
                <a:gd name="T1" fmla="*/ 18 h 19"/>
                <a:gd name="T2" fmla="*/ 1 w 41"/>
                <a:gd name="T3" fmla="*/ 18 h 19"/>
                <a:gd name="T4" fmla="*/ 0 w 41"/>
                <a:gd name="T5" fmla="*/ 17 h 19"/>
                <a:gd name="T6" fmla="*/ 2 w 41"/>
                <a:gd name="T7" fmla="*/ 16 h 19"/>
                <a:gd name="T8" fmla="*/ 5 w 41"/>
                <a:gd name="T9" fmla="*/ 15 h 19"/>
                <a:gd name="T10" fmla="*/ 4 w 41"/>
                <a:gd name="T11" fmla="*/ 17 h 19"/>
                <a:gd name="T12" fmla="*/ 41 w 41"/>
                <a:gd name="T13" fmla="*/ 4 h 19"/>
                <a:gd name="T14" fmla="*/ 36 w 41"/>
                <a:gd name="T15" fmla="*/ 7 h 19"/>
                <a:gd name="T16" fmla="*/ 33 w 41"/>
                <a:gd name="T17" fmla="*/ 8 h 19"/>
                <a:gd name="T18" fmla="*/ 31 w 41"/>
                <a:gd name="T19" fmla="*/ 10 h 19"/>
                <a:gd name="T20" fmla="*/ 28 w 41"/>
                <a:gd name="T21" fmla="*/ 11 h 19"/>
                <a:gd name="T22" fmla="*/ 26 w 41"/>
                <a:gd name="T23" fmla="*/ 12 h 19"/>
                <a:gd name="T24" fmla="*/ 23 w 41"/>
                <a:gd name="T25" fmla="*/ 13 h 19"/>
                <a:gd name="T26" fmla="*/ 20 w 41"/>
                <a:gd name="T27" fmla="*/ 13 h 19"/>
                <a:gd name="T28" fmla="*/ 14 w 41"/>
                <a:gd name="T29" fmla="*/ 18 h 19"/>
                <a:gd name="T30" fmla="*/ 12 w 41"/>
                <a:gd name="T31" fmla="*/ 17 h 19"/>
                <a:gd name="T32" fmla="*/ 11 w 41"/>
                <a:gd name="T33" fmla="*/ 16 h 19"/>
                <a:gd name="T34" fmla="*/ 11 w 41"/>
                <a:gd name="T35" fmla="*/ 15 h 19"/>
                <a:gd name="T36" fmla="*/ 13 w 41"/>
                <a:gd name="T37" fmla="*/ 15 h 19"/>
                <a:gd name="T38" fmla="*/ 14 w 41"/>
                <a:gd name="T39" fmla="*/ 12 h 19"/>
                <a:gd name="T40" fmla="*/ 13 w 41"/>
                <a:gd name="T41" fmla="*/ 11 h 19"/>
                <a:gd name="T42" fmla="*/ 11 w 41"/>
                <a:gd name="T43" fmla="*/ 12 h 19"/>
                <a:gd name="T44" fmla="*/ 11 w 41"/>
                <a:gd name="T45" fmla="*/ 11 h 19"/>
                <a:gd name="T46" fmla="*/ 14 w 41"/>
                <a:gd name="T47" fmla="*/ 7 h 19"/>
                <a:gd name="T48" fmla="*/ 16 w 41"/>
                <a:gd name="T49" fmla="*/ 6 h 19"/>
                <a:gd name="T50" fmla="*/ 23 w 41"/>
                <a:gd name="T51" fmla="*/ 4 h 19"/>
                <a:gd name="T52" fmla="*/ 27 w 41"/>
                <a:gd name="T53" fmla="*/ 4 h 19"/>
                <a:gd name="T54" fmla="*/ 33 w 41"/>
                <a:gd name="T55" fmla="*/ 4 h 19"/>
                <a:gd name="T56" fmla="*/ 36 w 41"/>
                <a:gd name="T57" fmla="*/ 3 h 19"/>
                <a:gd name="T58" fmla="*/ 37 w 41"/>
                <a:gd name="T59" fmla="*/ 2 h 19"/>
                <a:gd name="T60" fmla="*/ 40 w 41"/>
                <a:gd name="T61" fmla="*/ 3 h 19"/>
                <a:gd name="T62" fmla="*/ 41 w 41"/>
                <a:gd name="T63" fmla="*/ 4 h 19"/>
                <a:gd name="T64" fmla="*/ 20 w 41"/>
                <a:gd name="T65" fmla="*/ 2 h 19"/>
                <a:gd name="T66" fmla="*/ 20 w 41"/>
                <a:gd name="T67" fmla="*/ 0 h 19"/>
                <a:gd name="T68" fmla="*/ 22 w 41"/>
                <a:gd name="T69"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19">
                  <a:moveTo>
                    <a:pt x="3" y="18"/>
                  </a:moveTo>
                  <a:lnTo>
                    <a:pt x="3" y="18"/>
                  </a:lnTo>
                  <a:lnTo>
                    <a:pt x="1" y="18"/>
                  </a:lnTo>
                  <a:lnTo>
                    <a:pt x="1" y="18"/>
                  </a:lnTo>
                  <a:lnTo>
                    <a:pt x="1" y="18"/>
                  </a:lnTo>
                  <a:lnTo>
                    <a:pt x="0" y="17"/>
                  </a:lnTo>
                  <a:lnTo>
                    <a:pt x="0" y="17"/>
                  </a:lnTo>
                  <a:lnTo>
                    <a:pt x="2" y="16"/>
                  </a:lnTo>
                  <a:lnTo>
                    <a:pt x="5" y="15"/>
                  </a:lnTo>
                  <a:lnTo>
                    <a:pt x="5" y="15"/>
                  </a:lnTo>
                  <a:lnTo>
                    <a:pt x="5" y="16"/>
                  </a:lnTo>
                  <a:lnTo>
                    <a:pt x="4" y="17"/>
                  </a:lnTo>
                  <a:lnTo>
                    <a:pt x="3" y="18"/>
                  </a:lnTo>
                  <a:close/>
                  <a:moveTo>
                    <a:pt x="41" y="4"/>
                  </a:moveTo>
                  <a:lnTo>
                    <a:pt x="39" y="6"/>
                  </a:lnTo>
                  <a:lnTo>
                    <a:pt x="36" y="7"/>
                  </a:lnTo>
                  <a:lnTo>
                    <a:pt x="35" y="8"/>
                  </a:lnTo>
                  <a:lnTo>
                    <a:pt x="33" y="8"/>
                  </a:lnTo>
                  <a:lnTo>
                    <a:pt x="32" y="9"/>
                  </a:lnTo>
                  <a:lnTo>
                    <a:pt x="31" y="10"/>
                  </a:lnTo>
                  <a:lnTo>
                    <a:pt x="29" y="11"/>
                  </a:lnTo>
                  <a:lnTo>
                    <a:pt x="28" y="11"/>
                  </a:lnTo>
                  <a:lnTo>
                    <a:pt x="27" y="11"/>
                  </a:lnTo>
                  <a:lnTo>
                    <a:pt x="26" y="12"/>
                  </a:lnTo>
                  <a:lnTo>
                    <a:pt x="24" y="13"/>
                  </a:lnTo>
                  <a:lnTo>
                    <a:pt x="23" y="13"/>
                  </a:lnTo>
                  <a:lnTo>
                    <a:pt x="23" y="13"/>
                  </a:lnTo>
                  <a:lnTo>
                    <a:pt x="20" y="13"/>
                  </a:lnTo>
                  <a:lnTo>
                    <a:pt x="17" y="16"/>
                  </a:lnTo>
                  <a:lnTo>
                    <a:pt x="14" y="18"/>
                  </a:lnTo>
                  <a:lnTo>
                    <a:pt x="12" y="19"/>
                  </a:lnTo>
                  <a:lnTo>
                    <a:pt x="12" y="17"/>
                  </a:lnTo>
                  <a:lnTo>
                    <a:pt x="12" y="17"/>
                  </a:lnTo>
                  <a:lnTo>
                    <a:pt x="11" y="16"/>
                  </a:lnTo>
                  <a:lnTo>
                    <a:pt x="11" y="16"/>
                  </a:lnTo>
                  <a:lnTo>
                    <a:pt x="11" y="15"/>
                  </a:lnTo>
                  <a:lnTo>
                    <a:pt x="11" y="15"/>
                  </a:lnTo>
                  <a:lnTo>
                    <a:pt x="13" y="15"/>
                  </a:lnTo>
                  <a:lnTo>
                    <a:pt x="14" y="13"/>
                  </a:lnTo>
                  <a:lnTo>
                    <a:pt x="14" y="12"/>
                  </a:lnTo>
                  <a:lnTo>
                    <a:pt x="13" y="11"/>
                  </a:lnTo>
                  <a:lnTo>
                    <a:pt x="13" y="11"/>
                  </a:lnTo>
                  <a:lnTo>
                    <a:pt x="12" y="12"/>
                  </a:lnTo>
                  <a:lnTo>
                    <a:pt x="11" y="12"/>
                  </a:lnTo>
                  <a:lnTo>
                    <a:pt x="11" y="12"/>
                  </a:lnTo>
                  <a:lnTo>
                    <a:pt x="11" y="11"/>
                  </a:lnTo>
                  <a:lnTo>
                    <a:pt x="12" y="9"/>
                  </a:lnTo>
                  <a:lnTo>
                    <a:pt x="14" y="7"/>
                  </a:lnTo>
                  <a:lnTo>
                    <a:pt x="14" y="7"/>
                  </a:lnTo>
                  <a:lnTo>
                    <a:pt x="16" y="6"/>
                  </a:lnTo>
                  <a:lnTo>
                    <a:pt x="17" y="6"/>
                  </a:lnTo>
                  <a:lnTo>
                    <a:pt x="23" y="4"/>
                  </a:lnTo>
                  <a:lnTo>
                    <a:pt x="24" y="4"/>
                  </a:lnTo>
                  <a:lnTo>
                    <a:pt x="27" y="4"/>
                  </a:lnTo>
                  <a:lnTo>
                    <a:pt x="32" y="4"/>
                  </a:lnTo>
                  <a:lnTo>
                    <a:pt x="33" y="4"/>
                  </a:lnTo>
                  <a:lnTo>
                    <a:pt x="34" y="3"/>
                  </a:lnTo>
                  <a:lnTo>
                    <a:pt x="36" y="3"/>
                  </a:lnTo>
                  <a:lnTo>
                    <a:pt x="36" y="2"/>
                  </a:lnTo>
                  <a:lnTo>
                    <a:pt x="37" y="2"/>
                  </a:lnTo>
                  <a:lnTo>
                    <a:pt x="38" y="2"/>
                  </a:lnTo>
                  <a:lnTo>
                    <a:pt x="40" y="3"/>
                  </a:lnTo>
                  <a:lnTo>
                    <a:pt x="40" y="3"/>
                  </a:lnTo>
                  <a:lnTo>
                    <a:pt x="41" y="4"/>
                  </a:lnTo>
                  <a:close/>
                  <a:moveTo>
                    <a:pt x="22" y="0"/>
                  </a:moveTo>
                  <a:lnTo>
                    <a:pt x="20" y="2"/>
                  </a:lnTo>
                  <a:lnTo>
                    <a:pt x="19" y="1"/>
                  </a:lnTo>
                  <a:lnTo>
                    <a:pt x="20" y="0"/>
                  </a:lnTo>
                  <a:lnTo>
                    <a:pt x="20" y="0"/>
                  </a:lnTo>
                  <a:lnTo>
                    <a:pt x="2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8" name="Freeform 1435"/>
            <p:cNvSpPr>
              <a:spLocks/>
            </p:cNvSpPr>
            <p:nvPr/>
          </p:nvSpPr>
          <p:spPr bwMode="auto">
            <a:xfrm>
              <a:off x="3095625" y="1279525"/>
              <a:ext cx="69850" cy="50800"/>
            </a:xfrm>
            <a:custGeom>
              <a:avLst/>
              <a:gdLst>
                <a:gd name="T0" fmla="*/ 2 w 44"/>
                <a:gd name="T1" fmla="*/ 24 h 32"/>
                <a:gd name="T2" fmla="*/ 2 w 44"/>
                <a:gd name="T3" fmla="*/ 22 h 32"/>
                <a:gd name="T4" fmla="*/ 1 w 44"/>
                <a:gd name="T5" fmla="*/ 20 h 32"/>
                <a:gd name="T6" fmla="*/ 0 w 44"/>
                <a:gd name="T7" fmla="*/ 19 h 32"/>
                <a:gd name="T8" fmla="*/ 2 w 44"/>
                <a:gd name="T9" fmla="*/ 17 h 32"/>
                <a:gd name="T10" fmla="*/ 4 w 44"/>
                <a:gd name="T11" fmla="*/ 15 h 32"/>
                <a:gd name="T12" fmla="*/ 3 w 44"/>
                <a:gd name="T13" fmla="*/ 14 h 32"/>
                <a:gd name="T14" fmla="*/ 4 w 44"/>
                <a:gd name="T15" fmla="*/ 12 h 32"/>
                <a:gd name="T16" fmla="*/ 5 w 44"/>
                <a:gd name="T17" fmla="*/ 10 h 32"/>
                <a:gd name="T18" fmla="*/ 4 w 44"/>
                <a:gd name="T19" fmla="*/ 9 h 32"/>
                <a:gd name="T20" fmla="*/ 5 w 44"/>
                <a:gd name="T21" fmla="*/ 7 h 32"/>
                <a:gd name="T22" fmla="*/ 4 w 44"/>
                <a:gd name="T23" fmla="*/ 3 h 32"/>
                <a:gd name="T24" fmla="*/ 5 w 44"/>
                <a:gd name="T25" fmla="*/ 3 h 32"/>
                <a:gd name="T26" fmla="*/ 6 w 44"/>
                <a:gd name="T27" fmla="*/ 1 h 32"/>
                <a:gd name="T28" fmla="*/ 7 w 44"/>
                <a:gd name="T29" fmla="*/ 1 h 32"/>
                <a:gd name="T30" fmla="*/ 10 w 44"/>
                <a:gd name="T31" fmla="*/ 1 h 32"/>
                <a:gd name="T32" fmla="*/ 13 w 44"/>
                <a:gd name="T33" fmla="*/ 1 h 32"/>
                <a:gd name="T34" fmla="*/ 17 w 44"/>
                <a:gd name="T35" fmla="*/ 1 h 32"/>
                <a:gd name="T36" fmla="*/ 18 w 44"/>
                <a:gd name="T37" fmla="*/ 2 h 32"/>
                <a:gd name="T38" fmla="*/ 21 w 44"/>
                <a:gd name="T39" fmla="*/ 2 h 32"/>
                <a:gd name="T40" fmla="*/ 22 w 44"/>
                <a:gd name="T41" fmla="*/ 3 h 32"/>
                <a:gd name="T42" fmla="*/ 24 w 44"/>
                <a:gd name="T43" fmla="*/ 4 h 32"/>
                <a:gd name="T44" fmla="*/ 27 w 44"/>
                <a:gd name="T45" fmla="*/ 4 h 32"/>
                <a:gd name="T46" fmla="*/ 27 w 44"/>
                <a:gd name="T47" fmla="*/ 6 h 32"/>
                <a:gd name="T48" fmla="*/ 29 w 44"/>
                <a:gd name="T49" fmla="*/ 9 h 32"/>
                <a:gd name="T50" fmla="*/ 34 w 44"/>
                <a:gd name="T51" fmla="*/ 9 h 32"/>
                <a:gd name="T52" fmla="*/ 33 w 44"/>
                <a:gd name="T53" fmla="*/ 10 h 32"/>
                <a:gd name="T54" fmla="*/ 30 w 44"/>
                <a:gd name="T55" fmla="*/ 10 h 32"/>
                <a:gd name="T56" fmla="*/ 30 w 44"/>
                <a:gd name="T57" fmla="*/ 11 h 32"/>
                <a:gd name="T58" fmla="*/ 32 w 44"/>
                <a:gd name="T59" fmla="*/ 11 h 32"/>
                <a:gd name="T60" fmla="*/ 35 w 44"/>
                <a:gd name="T61" fmla="*/ 12 h 32"/>
                <a:gd name="T62" fmla="*/ 38 w 44"/>
                <a:gd name="T63" fmla="*/ 13 h 32"/>
                <a:gd name="T64" fmla="*/ 43 w 44"/>
                <a:gd name="T65" fmla="*/ 16 h 32"/>
                <a:gd name="T66" fmla="*/ 44 w 44"/>
                <a:gd name="T67" fmla="*/ 19 h 32"/>
                <a:gd name="T68" fmla="*/ 43 w 44"/>
                <a:gd name="T69" fmla="*/ 21 h 32"/>
                <a:gd name="T70" fmla="*/ 41 w 44"/>
                <a:gd name="T71" fmla="*/ 22 h 32"/>
                <a:gd name="T72" fmla="*/ 40 w 44"/>
                <a:gd name="T73" fmla="*/ 24 h 32"/>
                <a:gd name="T74" fmla="*/ 39 w 44"/>
                <a:gd name="T75" fmla="*/ 24 h 32"/>
                <a:gd name="T76" fmla="*/ 38 w 44"/>
                <a:gd name="T77" fmla="*/ 22 h 32"/>
                <a:gd name="T78" fmla="*/ 35 w 44"/>
                <a:gd name="T79" fmla="*/ 22 h 32"/>
                <a:gd name="T80" fmla="*/ 31 w 44"/>
                <a:gd name="T81" fmla="*/ 21 h 32"/>
                <a:gd name="T82" fmla="*/ 28 w 44"/>
                <a:gd name="T83" fmla="*/ 21 h 32"/>
                <a:gd name="T84" fmla="*/ 25 w 44"/>
                <a:gd name="T85" fmla="*/ 21 h 32"/>
                <a:gd name="T86" fmla="*/ 23 w 44"/>
                <a:gd name="T87" fmla="*/ 22 h 32"/>
                <a:gd name="T88" fmla="*/ 22 w 44"/>
                <a:gd name="T89" fmla="*/ 24 h 32"/>
                <a:gd name="T90" fmla="*/ 17 w 44"/>
                <a:gd name="T91" fmla="*/ 23 h 32"/>
                <a:gd name="T92" fmla="*/ 14 w 44"/>
                <a:gd name="T93" fmla="*/ 22 h 32"/>
                <a:gd name="T94" fmla="*/ 11 w 44"/>
                <a:gd name="T95" fmla="*/ 23 h 32"/>
                <a:gd name="T96" fmla="*/ 10 w 44"/>
                <a:gd name="T97" fmla="*/ 24 h 32"/>
                <a:gd name="T98" fmla="*/ 10 w 44"/>
                <a:gd name="T99" fmla="*/ 26 h 32"/>
                <a:gd name="T100" fmla="*/ 6 w 44"/>
                <a:gd name="T101" fmla="*/ 31 h 32"/>
                <a:gd name="T102" fmla="*/ 5 w 44"/>
                <a:gd name="T103" fmla="*/ 32 h 32"/>
                <a:gd name="T104" fmla="*/ 4 w 44"/>
                <a:gd name="T105" fmla="*/ 30 h 32"/>
                <a:gd name="T106" fmla="*/ 3 w 44"/>
                <a:gd name="T107" fmla="*/ 29 h 32"/>
                <a:gd name="T108" fmla="*/ 3 w 44"/>
                <a:gd name="T109" fmla="*/ 28 h 32"/>
                <a:gd name="T110" fmla="*/ 2 w 44"/>
                <a:gd name="T111" fmla="*/ 2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 h="32">
                  <a:moveTo>
                    <a:pt x="2" y="27"/>
                  </a:moveTo>
                  <a:lnTo>
                    <a:pt x="2" y="24"/>
                  </a:lnTo>
                  <a:lnTo>
                    <a:pt x="3" y="23"/>
                  </a:lnTo>
                  <a:lnTo>
                    <a:pt x="2" y="22"/>
                  </a:lnTo>
                  <a:lnTo>
                    <a:pt x="1" y="21"/>
                  </a:lnTo>
                  <a:lnTo>
                    <a:pt x="1" y="20"/>
                  </a:lnTo>
                  <a:lnTo>
                    <a:pt x="0" y="19"/>
                  </a:lnTo>
                  <a:lnTo>
                    <a:pt x="0" y="19"/>
                  </a:lnTo>
                  <a:lnTo>
                    <a:pt x="2" y="19"/>
                  </a:lnTo>
                  <a:lnTo>
                    <a:pt x="2" y="17"/>
                  </a:lnTo>
                  <a:lnTo>
                    <a:pt x="3" y="16"/>
                  </a:lnTo>
                  <a:lnTo>
                    <a:pt x="4" y="15"/>
                  </a:lnTo>
                  <a:lnTo>
                    <a:pt x="4" y="14"/>
                  </a:lnTo>
                  <a:lnTo>
                    <a:pt x="3" y="14"/>
                  </a:lnTo>
                  <a:lnTo>
                    <a:pt x="3" y="13"/>
                  </a:lnTo>
                  <a:lnTo>
                    <a:pt x="4" y="12"/>
                  </a:lnTo>
                  <a:lnTo>
                    <a:pt x="5" y="11"/>
                  </a:lnTo>
                  <a:lnTo>
                    <a:pt x="5" y="10"/>
                  </a:lnTo>
                  <a:lnTo>
                    <a:pt x="5" y="10"/>
                  </a:lnTo>
                  <a:lnTo>
                    <a:pt x="4" y="9"/>
                  </a:lnTo>
                  <a:lnTo>
                    <a:pt x="4" y="8"/>
                  </a:lnTo>
                  <a:lnTo>
                    <a:pt x="5" y="7"/>
                  </a:lnTo>
                  <a:lnTo>
                    <a:pt x="5" y="6"/>
                  </a:lnTo>
                  <a:lnTo>
                    <a:pt x="4" y="3"/>
                  </a:lnTo>
                  <a:lnTo>
                    <a:pt x="4" y="3"/>
                  </a:lnTo>
                  <a:lnTo>
                    <a:pt x="5" y="3"/>
                  </a:lnTo>
                  <a:lnTo>
                    <a:pt x="5" y="2"/>
                  </a:lnTo>
                  <a:lnTo>
                    <a:pt x="6" y="1"/>
                  </a:lnTo>
                  <a:lnTo>
                    <a:pt x="6" y="1"/>
                  </a:lnTo>
                  <a:lnTo>
                    <a:pt x="7" y="1"/>
                  </a:lnTo>
                  <a:lnTo>
                    <a:pt x="8" y="1"/>
                  </a:lnTo>
                  <a:lnTo>
                    <a:pt x="10" y="1"/>
                  </a:lnTo>
                  <a:lnTo>
                    <a:pt x="11" y="1"/>
                  </a:lnTo>
                  <a:lnTo>
                    <a:pt x="13" y="1"/>
                  </a:lnTo>
                  <a:lnTo>
                    <a:pt x="14" y="0"/>
                  </a:lnTo>
                  <a:lnTo>
                    <a:pt x="17" y="1"/>
                  </a:lnTo>
                  <a:lnTo>
                    <a:pt x="17" y="1"/>
                  </a:lnTo>
                  <a:lnTo>
                    <a:pt x="18" y="2"/>
                  </a:lnTo>
                  <a:lnTo>
                    <a:pt x="19" y="2"/>
                  </a:lnTo>
                  <a:lnTo>
                    <a:pt x="21" y="2"/>
                  </a:lnTo>
                  <a:lnTo>
                    <a:pt x="21" y="2"/>
                  </a:lnTo>
                  <a:lnTo>
                    <a:pt x="22" y="3"/>
                  </a:lnTo>
                  <a:lnTo>
                    <a:pt x="24" y="4"/>
                  </a:lnTo>
                  <a:lnTo>
                    <a:pt x="24" y="4"/>
                  </a:lnTo>
                  <a:lnTo>
                    <a:pt x="26" y="4"/>
                  </a:lnTo>
                  <a:lnTo>
                    <a:pt x="27" y="4"/>
                  </a:lnTo>
                  <a:lnTo>
                    <a:pt x="27" y="5"/>
                  </a:lnTo>
                  <a:lnTo>
                    <a:pt x="27" y="6"/>
                  </a:lnTo>
                  <a:lnTo>
                    <a:pt x="28" y="8"/>
                  </a:lnTo>
                  <a:lnTo>
                    <a:pt x="29" y="9"/>
                  </a:lnTo>
                  <a:lnTo>
                    <a:pt x="33" y="8"/>
                  </a:lnTo>
                  <a:lnTo>
                    <a:pt x="34" y="9"/>
                  </a:lnTo>
                  <a:lnTo>
                    <a:pt x="34" y="10"/>
                  </a:lnTo>
                  <a:lnTo>
                    <a:pt x="33" y="10"/>
                  </a:lnTo>
                  <a:lnTo>
                    <a:pt x="31" y="10"/>
                  </a:lnTo>
                  <a:lnTo>
                    <a:pt x="30" y="10"/>
                  </a:lnTo>
                  <a:lnTo>
                    <a:pt x="30" y="10"/>
                  </a:lnTo>
                  <a:lnTo>
                    <a:pt x="30" y="11"/>
                  </a:lnTo>
                  <a:lnTo>
                    <a:pt x="31" y="11"/>
                  </a:lnTo>
                  <a:lnTo>
                    <a:pt x="32" y="11"/>
                  </a:lnTo>
                  <a:lnTo>
                    <a:pt x="34" y="12"/>
                  </a:lnTo>
                  <a:lnTo>
                    <a:pt x="35" y="12"/>
                  </a:lnTo>
                  <a:lnTo>
                    <a:pt x="36" y="12"/>
                  </a:lnTo>
                  <a:lnTo>
                    <a:pt x="38" y="13"/>
                  </a:lnTo>
                  <a:lnTo>
                    <a:pt x="40" y="14"/>
                  </a:lnTo>
                  <a:lnTo>
                    <a:pt x="43" y="16"/>
                  </a:lnTo>
                  <a:lnTo>
                    <a:pt x="44" y="17"/>
                  </a:lnTo>
                  <a:lnTo>
                    <a:pt x="44" y="19"/>
                  </a:lnTo>
                  <a:lnTo>
                    <a:pt x="44" y="20"/>
                  </a:lnTo>
                  <a:lnTo>
                    <a:pt x="43" y="21"/>
                  </a:lnTo>
                  <a:lnTo>
                    <a:pt x="42" y="22"/>
                  </a:lnTo>
                  <a:lnTo>
                    <a:pt x="41" y="22"/>
                  </a:lnTo>
                  <a:lnTo>
                    <a:pt x="40" y="23"/>
                  </a:lnTo>
                  <a:lnTo>
                    <a:pt x="40" y="24"/>
                  </a:lnTo>
                  <a:lnTo>
                    <a:pt x="39" y="24"/>
                  </a:lnTo>
                  <a:lnTo>
                    <a:pt x="39" y="24"/>
                  </a:lnTo>
                  <a:lnTo>
                    <a:pt x="38" y="23"/>
                  </a:lnTo>
                  <a:lnTo>
                    <a:pt x="38" y="22"/>
                  </a:lnTo>
                  <a:lnTo>
                    <a:pt x="37" y="22"/>
                  </a:lnTo>
                  <a:lnTo>
                    <a:pt x="35" y="22"/>
                  </a:lnTo>
                  <a:lnTo>
                    <a:pt x="33" y="21"/>
                  </a:lnTo>
                  <a:lnTo>
                    <a:pt x="31" y="21"/>
                  </a:lnTo>
                  <a:lnTo>
                    <a:pt x="30" y="21"/>
                  </a:lnTo>
                  <a:lnTo>
                    <a:pt x="28" y="21"/>
                  </a:lnTo>
                  <a:lnTo>
                    <a:pt x="27" y="21"/>
                  </a:lnTo>
                  <a:lnTo>
                    <a:pt x="25" y="21"/>
                  </a:lnTo>
                  <a:lnTo>
                    <a:pt x="24" y="22"/>
                  </a:lnTo>
                  <a:lnTo>
                    <a:pt x="23" y="22"/>
                  </a:lnTo>
                  <a:lnTo>
                    <a:pt x="22" y="23"/>
                  </a:lnTo>
                  <a:lnTo>
                    <a:pt x="22" y="24"/>
                  </a:lnTo>
                  <a:lnTo>
                    <a:pt x="18" y="24"/>
                  </a:lnTo>
                  <a:lnTo>
                    <a:pt x="17" y="23"/>
                  </a:lnTo>
                  <a:lnTo>
                    <a:pt x="17" y="23"/>
                  </a:lnTo>
                  <a:lnTo>
                    <a:pt x="14" y="22"/>
                  </a:lnTo>
                  <a:lnTo>
                    <a:pt x="12" y="23"/>
                  </a:lnTo>
                  <a:lnTo>
                    <a:pt x="11" y="23"/>
                  </a:lnTo>
                  <a:lnTo>
                    <a:pt x="10" y="24"/>
                  </a:lnTo>
                  <a:lnTo>
                    <a:pt x="10" y="24"/>
                  </a:lnTo>
                  <a:lnTo>
                    <a:pt x="10" y="25"/>
                  </a:lnTo>
                  <a:lnTo>
                    <a:pt x="10" y="26"/>
                  </a:lnTo>
                  <a:lnTo>
                    <a:pt x="8" y="29"/>
                  </a:lnTo>
                  <a:lnTo>
                    <a:pt x="6" y="31"/>
                  </a:lnTo>
                  <a:lnTo>
                    <a:pt x="6" y="32"/>
                  </a:lnTo>
                  <a:lnTo>
                    <a:pt x="5" y="32"/>
                  </a:lnTo>
                  <a:lnTo>
                    <a:pt x="4" y="31"/>
                  </a:lnTo>
                  <a:lnTo>
                    <a:pt x="4" y="30"/>
                  </a:lnTo>
                  <a:lnTo>
                    <a:pt x="3" y="30"/>
                  </a:lnTo>
                  <a:lnTo>
                    <a:pt x="3" y="29"/>
                  </a:lnTo>
                  <a:lnTo>
                    <a:pt x="3" y="29"/>
                  </a:lnTo>
                  <a:lnTo>
                    <a:pt x="3" y="28"/>
                  </a:lnTo>
                  <a:lnTo>
                    <a:pt x="3" y="27"/>
                  </a:lnTo>
                  <a:lnTo>
                    <a:pt x="2" y="2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9" name="Freeform 1436"/>
            <p:cNvSpPr>
              <a:spLocks/>
            </p:cNvSpPr>
            <p:nvPr/>
          </p:nvSpPr>
          <p:spPr bwMode="auto">
            <a:xfrm>
              <a:off x="3292475" y="1374775"/>
              <a:ext cx="4763" cy="7938"/>
            </a:xfrm>
            <a:custGeom>
              <a:avLst/>
              <a:gdLst>
                <a:gd name="T0" fmla="*/ 2 w 3"/>
                <a:gd name="T1" fmla="*/ 5 h 5"/>
                <a:gd name="T2" fmla="*/ 1 w 3"/>
                <a:gd name="T3" fmla="*/ 5 h 5"/>
                <a:gd name="T4" fmla="*/ 1 w 3"/>
                <a:gd name="T5" fmla="*/ 3 h 5"/>
                <a:gd name="T6" fmla="*/ 0 w 3"/>
                <a:gd name="T7" fmla="*/ 1 h 5"/>
                <a:gd name="T8" fmla="*/ 0 w 3"/>
                <a:gd name="T9" fmla="*/ 0 h 5"/>
                <a:gd name="T10" fmla="*/ 0 w 3"/>
                <a:gd name="T11" fmla="*/ 0 h 5"/>
                <a:gd name="T12" fmla="*/ 2 w 3"/>
                <a:gd name="T13" fmla="*/ 1 h 5"/>
                <a:gd name="T14" fmla="*/ 2 w 3"/>
                <a:gd name="T15" fmla="*/ 1 h 5"/>
                <a:gd name="T16" fmla="*/ 3 w 3"/>
                <a:gd name="T17" fmla="*/ 4 h 5"/>
                <a:gd name="T18" fmla="*/ 2 w 3"/>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2" y="5"/>
                  </a:moveTo>
                  <a:lnTo>
                    <a:pt x="1" y="5"/>
                  </a:lnTo>
                  <a:lnTo>
                    <a:pt x="1" y="3"/>
                  </a:lnTo>
                  <a:lnTo>
                    <a:pt x="0" y="1"/>
                  </a:lnTo>
                  <a:lnTo>
                    <a:pt x="0" y="0"/>
                  </a:lnTo>
                  <a:lnTo>
                    <a:pt x="0" y="0"/>
                  </a:lnTo>
                  <a:lnTo>
                    <a:pt x="2" y="1"/>
                  </a:lnTo>
                  <a:lnTo>
                    <a:pt x="2" y="1"/>
                  </a:lnTo>
                  <a:lnTo>
                    <a:pt x="3" y="4"/>
                  </a:lnTo>
                  <a:lnTo>
                    <a:pt x="2"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0" name="Freeform 1437"/>
            <p:cNvSpPr>
              <a:spLocks/>
            </p:cNvSpPr>
            <p:nvPr/>
          </p:nvSpPr>
          <p:spPr bwMode="auto">
            <a:xfrm>
              <a:off x="5283200" y="1438275"/>
              <a:ext cx="31750" cy="39688"/>
            </a:xfrm>
            <a:custGeom>
              <a:avLst/>
              <a:gdLst>
                <a:gd name="T0" fmla="*/ 19 w 20"/>
                <a:gd name="T1" fmla="*/ 17 h 25"/>
                <a:gd name="T2" fmla="*/ 18 w 20"/>
                <a:gd name="T3" fmla="*/ 19 h 25"/>
                <a:gd name="T4" fmla="*/ 16 w 20"/>
                <a:gd name="T5" fmla="*/ 21 h 25"/>
                <a:gd name="T6" fmla="*/ 15 w 20"/>
                <a:gd name="T7" fmla="*/ 24 h 25"/>
                <a:gd name="T8" fmla="*/ 14 w 20"/>
                <a:gd name="T9" fmla="*/ 24 h 25"/>
                <a:gd name="T10" fmla="*/ 13 w 20"/>
                <a:gd name="T11" fmla="*/ 24 h 25"/>
                <a:gd name="T12" fmla="*/ 13 w 20"/>
                <a:gd name="T13" fmla="*/ 24 h 25"/>
                <a:gd name="T14" fmla="*/ 12 w 20"/>
                <a:gd name="T15" fmla="*/ 22 h 25"/>
                <a:gd name="T16" fmla="*/ 11 w 20"/>
                <a:gd name="T17" fmla="*/ 22 h 25"/>
                <a:gd name="T18" fmla="*/ 10 w 20"/>
                <a:gd name="T19" fmla="*/ 24 h 25"/>
                <a:gd name="T20" fmla="*/ 7 w 20"/>
                <a:gd name="T21" fmla="*/ 24 h 25"/>
                <a:gd name="T22" fmla="*/ 5 w 20"/>
                <a:gd name="T23" fmla="*/ 25 h 25"/>
                <a:gd name="T24" fmla="*/ 4 w 20"/>
                <a:gd name="T25" fmla="*/ 25 h 25"/>
                <a:gd name="T26" fmla="*/ 3 w 20"/>
                <a:gd name="T27" fmla="*/ 25 h 25"/>
                <a:gd name="T28" fmla="*/ 2 w 20"/>
                <a:gd name="T29" fmla="*/ 25 h 25"/>
                <a:gd name="T30" fmla="*/ 1 w 20"/>
                <a:gd name="T31" fmla="*/ 25 h 25"/>
                <a:gd name="T32" fmla="*/ 0 w 20"/>
                <a:gd name="T33" fmla="*/ 21 h 25"/>
                <a:gd name="T34" fmla="*/ 0 w 20"/>
                <a:gd name="T35" fmla="*/ 18 h 25"/>
                <a:gd name="T36" fmla="*/ 0 w 20"/>
                <a:gd name="T37" fmla="*/ 16 h 25"/>
                <a:gd name="T38" fmla="*/ 0 w 20"/>
                <a:gd name="T39" fmla="*/ 14 h 25"/>
                <a:gd name="T40" fmla="*/ 1 w 20"/>
                <a:gd name="T41" fmla="*/ 14 h 25"/>
                <a:gd name="T42" fmla="*/ 2 w 20"/>
                <a:gd name="T43" fmla="*/ 12 h 25"/>
                <a:gd name="T44" fmla="*/ 3 w 20"/>
                <a:gd name="T45" fmla="*/ 11 h 25"/>
                <a:gd name="T46" fmla="*/ 4 w 20"/>
                <a:gd name="T47" fmla="*/ 8 h 25"/>
                <a:gd name="T48" fmla="*/ 6 w 20"/>
                <a:gd name="T49" fmla="*/ 6 h 25"/>
                <a:gd name="T50" fmla="*/ 7 w 20"/>
                <a:gd name="T51" fmla="*/ 4 h 25"/>
                <a:gd name="T52" fmla="*/ 7 w 20"/>
                <a:gd name="T53" fmla="*/ 3 h 25"/>
                <a:gd name="T54" fmla="*/ 9 w 20"/>
                <a:gd name="T55" fmla="*/ 3 h 25"/>
                <a:gd name="T56" fmla="*/ 9 w 20"/>
                <a:gd name="T57" fmla="*/ 3 h 25"/>
                <a:gd name="T58" fmla="*/ 11 w 20"/>
                <a:gd name="T59" fmla="*/ 5 h 25"/>
                <a:gd name="T60" fmla="*/ 12 w 20"/>
                <a:gd name="T61" fmla="*/ 5 h 25"/>
                <a:gd name="T62" fmla="*/ 12 w 20"/>
                <a:gd name="T63" fmla="*/ 4 h 25"/>
                <a:gd name="T64" fmla="*/ 13 w 20"/>
                <a:gd name="T65" fmla="*/ 2 h 25"/>
                <a:gd name="T66" fmla="*/ 14 w 20"/>
                <a:gd name="T67" fmla="*/ 2 h 25"/>
                <a:gd name="T68" fmla="*/ 14 w 20"/>
                <a:gd name="T69" fmla="*/ 2 h 25"/>
                <a:gd name="T70" fmla="*/ 15 w 20"/>
                <a:gd name="T71" fmla="*/ 1 h 25"/>
                <a:gd name="T72" fmla="*/ 16 w 20"/>
                <a:gd name="T73" fmla="*/ 0 h 25"/>
                <a:gd name="T74" fmla="*/ 17 w 20"/>
                <a:gd name="T75" fmla="*/ 1 h 25"/>
                <a:gd name="T76" fmla="*/ 19 w 20"/>
                <a:gd name="T77" fmla="*/ 4 h 25"/>
                <a:gd name="T78" fmla="*/ 19 w 20"/>
                <a:gd name="T79" fmla="*/ 5 h 25"/>
                <a:gd name="T80" fmla="*/ 20 w 20"/>
                <a:gd name="T81" fmla="*/ 7 h 25"/>
                <a:gd name="T82" fmla="*/ 20 w 20"/>
                <a:gd name="T83" fmla="*/ 9 h 25"/>
                <a:gd name="T84" fmla="*/ 19 w 20"/>
                <a:gd name="T85" fmla="*/ 10 h 25"/>
                <a:gd name="T86" fmla="*/ 19 w 20"/>
                <a:gd name="T87" fmla="*/ 10 h 25"/>
                <a:gd name="T88" fmla="*/ 16 w 20"/>
                <a:gd name="T89" fmla="*/ 12 h 25"/>
                <a:gd name="T90" fmla="*/ 13 w 20"/>
                <a:gd name="T91" fmla="*/ 14 h 25"/>
                <a:gd name="T92" fmla="*/ 11 w 20"/>
                <a:gd name="T93" fmla="*/ 16 h 25"/>
                <a:gd name="T94" fmla="*/ 10 w 20"/>
                <a:gd name="T95" fmla="*/ 16 h 25"/>
                <a:gd name="T96" fmla="*/ 10 w 20"/>
                <a:gd name="T97" fmla="*/ 17 h 25"/>
                <a:gd name="T98" fmla="*/ 11 w 20"/>
                <a:gd name="T99" fmla="*/ 17 h 25"/>
                <a:gd name="T100" fmla="*/ 12 w 20"/>
                <a:gd name="T101" fmla="*/ 17 h 25"/>
                <a:gd name="T102" fmla="*/ 13 w 20"/>
                <a:gd name="T103" fmla="*/ 16 h 25"/>
                <a:gd name="T104" fmla="*/ 15 w 20"/>
                <a:gd name="T105" fmla="*/ 16 h 25"/>
                <a:gd name="T106" fmla="*/ 16 w 20"/>
                <a:gd name="T107" fmla="*/ 16 h 25"/>
                <a:gd name="T108" fmla="*/ 18 w 20"/>
                <a:gd name="T109" fmla="*/ 16 h 25"/>
                <a:gd name="T110" fmla="*/ 19 w 20"/>
                <a:gd name="T111" fmla="*/ 1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 h="25">
                  <a:moveTo>
                    <a:pt x="19" y="17"/>
                  </a:moveTo>
                  <a:lnTo>
                    <a:pt x="18" y="19"/>
                  </a:lnTo>
                  <a:lnTo>
                    <a:pt x="16" y="21"/>
                  </a:lnTo>
                  <a:lnTo>
                    <a:pt x="15" y="24"/>
                  </a:lnTo>
                  <a:lnTo>
                    <a:pt x="14" y="24"/>
                  </a:lnTo>
                  <a:lnTo>
                    <a:pt x="13" y="24"/>
                  </a:lnTo>
                  <a:lnTo>
                    <a:pt x="13" y="24"/>
                  </a:lnTo>
                  <a:lnTo>
                    <a:pt x="12" y="22"/>
                  </a:lnTo>
                  <a:lnTo>
                    <a:pt x="11" y="22"/>
                  </a:lnTo>
                  <a:lnTo>
                    <a:pt x="10" y="24"/>
                  </a:lnTo>
                  <a:lnTo>
                    <a:pt x="7" y="24"/>
                  </a:lnTo>
                  <a:lnTo>
                    <a:pt x="5" y="25"/>
                  </a:lnTo>
                  <a:lnTo>
                    <a:pt x="4" y="25"/>
                  </a:lnTo>
                  <a:lnTo>
                    <a:pt x="3" y="25"/>
                  </a:lnTo>
                  <a:lnTo>
                    <a:pt x="2" y="25"/>
                  </a:lnTo>
                  <a:lnTo>
                    <a:pt x="1" y="25"/>
                  </a:lnTo>
                  <a:lnTo>
                    <a:pt x="0" y="21"/>
                  </a:lnTo>
                  <a:lnTo>
                    <a:pt x="0" y="18"/>
                  </a:lnTo>
                  <a:lnTo>
                    <a:pt x="0" y="16"/>
                  </a:lnTo>
                  <a:lnTo>
                    <a:pt x="0" y="14"/>
                  </a:lnTo>
                  <a:lnTo>
                    <a:pt x="1" y="14"/>
                  </a:lnTo>
                  <a:lnTo>
                    <a:pt x="2" y="12"/>
                  </a:lnTo>
                  <a:lnTo>
                    <a:pt x="3" y="11"/>
                  </a:lnTo>
                  <a:lnTo>
                    <a:pt x="4" y="8"/>
                  </a:lnTo>
                  <a:lnTo>
                    <a:pt x="6" y="6"/>
                  </a:lnTo>
                  <a:lnTo>
                    <a:pt x="7" y="4"/>
                  </a:lnTo>
                  <a:lnTo>
                    <a:pt x="7" y="3"/>
                  </a:lnTo>
                  <a:lnTo>
                    <a:pt x="9" y="3"/>
                  </a:lnTo>
                  <a:lnTo>
                    <a:pt x="9" y="3"/>
                  </a:lnTo>
                  <a:lnTo>
                    <a:pt x="11" y="5"/>
                  </a:lnTo>
                  <a:lnTo>
                    <a:pt x="12" y="5"/>
                  </a:lnTo>
                  <a:lnTo>
                    <a:pt x="12" y="4"/>
                  </a:lnTo>
                  <a:lnTo>
                    <a:pt x="13" y="2"/>
                  </a:lnTo>
                  <a:lnTo>
                    <a:pt x="14" y="2"/>
                  </a:lnTo>
                  <a:lnTo>
                    <a:pt x="14" y="2"/>
                  </a:lnTo>
                  <a:lnTo>
                    <a:pt x="15" y="1"/>
                  </a:lnTo>
                  <a:lnTo>
                    <a:pt x="16" y="0"/>
                  </a:lnTo>
                  <a:lnTo>
                    <a:pt x="17" y="1"/>
                  </a:lnTo>
                  <a:lnTo>
                    <a:pt x="19" y="4"/>
                  </a:lnTo>
                  <a:lnTo>
                    <a:pt x="19" y="5"/>
                  </a:lnTo>
                  <a:lnTo>
                    <a:pt x="20" y="7"/>
                  </a:lnTo>
                  <a:lnTo>
                    <a:pt x="20" y="9"/>
                  </a:lnTo>
                  <a:lnTo>
                    <a:pt x="19" y="10"/>
                  </a:lnTo>
                  <a:lnTo>
                    <a:pt x="19" y="10"/>
                  </a:lnTo>
                  <a:lnTo>
                    <a:pt x="16" y="12"/>
                  </a:lnTo>
                  <a:lnTo>
                    <a:pt x="13" y="14"/>
                  </a:lnTo>
                  <a:lnTo>
                    <a:pt x="11" y="16"/>
                  </a:lnTo>
                  <a:lnTo>
                    <a:pt x="10" y="16"/>
                  </a:lnTo>
                  <a:lnTo>
                    <a:pt x="10" y="17"/>
                  </a:lnTo>
                  <a:lnTo>
                    <a:pt x="11" y="17"/>
                  </a:lnTo>
                  <a:lnTo>
                    <a:pt x="12" y="17"/>
                  </a:lnTo>
                  <a:lnTo>
                    <a:pt x="13" y="16"/>
                  </a:lnTo>
                  <a:lnTo>
                    <a:pt x="15" y="16"/>
                  </a:lnTo>
                  <a:lnTo>
                    <a:pt x="16" y="16"/>
                  </a:lnTo>
                  <a:lnTo>
                    <a:pt x="18" y="16"/>
                  </a:lnTo>
                  <a:lnTo>
                    <a:pt x="19" y="1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1438"/>
            <p:cNvSpPr>
              <a:spLocks noEditPoints="1"/>
            </p:cNvSpPr>
            <p:nvPr/>
          </p:nvSpPr>
          <p:spPr bwMode="auto">
            <a:xfrm>
              <a:off x="4606925" y="458788"/>
              <a:ext cx="114300" cy="63500"/>
            </a:xfrm>
            <a:custGeom>
              <a:avLst/>
              <a:gdLst>
                <a:gd name="T0" fmla="*/ 38 w 72"/>
                <a:gd name="T1" fmla="*/ 38 h 40"/>
                <a:gd name="T2" fmla="*/ 31 w 72"/>
                <a:gd name="T3" fmla="*/ 38 h 40"/>
                <a:gd name="T4" fmla="*/ 25 w 72"/>
                <a:gd name="T5" fmla="*/ 37 h 40"/>
                <a:gd name="T6" fmla="*/ 23 w 72"/>
                <a:gd name="T7" fmla="*/ 36 h 40"/>
                <a:gd name="T8" fmla="*/ 45 w 72"/>
                <a:gd name="T9" fmla="*/ 36 h 40"/>
                <a:gd name="T10" fmla="*/ 41 w 72"/>
                <a:gd name="T11" fmla="*/ 36 h 40"/>
                <a:gd name="T12" fmla="*/ 43 w 72"/>
                <a:gd name="T13" fmla="*/ 35 h 40"/>
                <a:gd name="T14" fmla="*/ 21 w 72"/>
                <a:gd name="T15" fmla="*/ 37 h 40"/>
                <a:gd name="T16" fmla="*/ 18 w 72"/>
                <a:gd name="T17" fmla="*/ 35 h 40"/>
                <a:gd name="T18" fmla="*/ 28 w 72"/>
                <a:gd name="T19" fmla="*/ 39 h 40"/>
                <a:gd name="T20" fmla="*/ 27 w 72"/>
                <a:gd name="T21" fmla="*/ 36 h 40"/>
                <a:gd name="T22" fmla="*/ 28 w 72"/>
                <a:gd name="T23" fmla="*/ 38 h 40"/>
                <a:gd name="T24" fmla="*/ 67 w 72"/>
                <a:gd name="T25" fmla="*/ 34 h 40"/>
                <a:gd name="T26" fmla="*/ 72 w 72"/>
                <a:gd name="T27" fmla="*/ 35 h 40"/>
                <a:gd name="T28" fmla="*/ 28 w 72"/>
                <a:gd name="T29" fmla="*/ 32 h 40"/>
                <a:gd name="T30" fmla="*/ 22 w 72"/>
                <a:gd name="T31" fmla="*/ 34 h 40"/>
                <a:gd name="T32" fmla="*/ 18 w 72"/>
                <a:gd name="T33" fmla="*/ 29 h 40"/>
                <a:gd name="T34" fmla="*/ 25 w 72"/>
                <a:gd name="T35" fmla="*/ 28 h 40"/>
                <a:gd name="T36" fmla="*/ 45 w 72"/>
                <a:gd name="T37" fmla="*/ 28 h 40"/>
                <a:gd name="T38" fmla="*/ 46 w 72"/>
                <a:gd name="T39" fmla="*/ 27 h 40"/>
                <a:gd name="T40" fmla="*/ 24 w 72"/>
                <a:gd name="T41" fmla="*/ 25 h 40"/>
                <a:gd name="T42" fmla="*/ 26 w 72"/>
                <a:gd name="T43" fmla="*/ 24 h 40"/>
                <a:gd name="T44" fmla="*/ 45 w 72"/>
                <a:gd name="T45" fmla="*/ 27 h 40"/>
                <a:gd name="T46" fmla="*/ 42 w 72"/>
                <a:gd name="T47" fmla="*/ 30 h 40"/>
                <a:gd name="T48" fmla="*/ 41 w 72"/>
                <a:gd name="T49" fmla="*/ 33 h 40"/>
                <a:gd name="T50" fmla="*/ 39 w 72"/>
                <a:gd name="T51" fmla="*/ 38 h 40"/>
                <a:gd name="T52" fmla="*/ 36 w 72"/>
                <a:gd name="T53" fmla="*/ 33 h 40"/>
                <a:gd name="T54" fmla="*/ 31 w 72"/>
                <a:gd name="T55" fmla="*/ 31 h 40"/>
                <a:gd name="T56" fmla="*/ 30 w 72"/>
                <a:gd name="T57" fmla="*/ 28 h 40"/>
                <a:gd name="T58" fmla="*/ 32 w 72"/>
                <a:gd name="T59" fmla="*/ 26 h 40"/>
                <a:gd name="T60" fmla="*/ 35 w 72"/>
                <a:gd name="T61" fmla="*/ 23 h 40"/>
                <a:gd name="T62" fmla="*/ 37 w 72"/>
                <a:gd name="T63" fmla="*/ 27 h 40"/>
                <a:gd name="T64" fmla="*/ 38 w 72"/>
                <a:gd name="T65" fmla="*/ 24 h 40"/>
                <a:gd name="T66" fmla="*/ 43 w 72"/>
                <a:gd name="T67" fmla="*/ 22 h 40"/>
                <a:gd name="T68" fmla="*/ 44 w 72"/>
                <a:gd name="T69" fmla="*/ 24 h 40"/>
                <a:gd name="T70" fmla="*/ 27 w 72"/>
                <a:gd name="T71" fmla="*/ 5 h 40"/>
                <a:gd name="T72" fmla="*/ 22 w 72"/>
                <a:gd name="T73" fmla="*/ 7 h 40"/>
                <a:gd name="T74" fmla="*/ 21 w 72"/>
                <a:gd name="T75" fmla="*/ 15 h 40"/>
                <a:gd name="T76" fmla="*/ 28 w 72"/>
                <a:gd name="T77" fmla="*/ 17 h 40"/>
                <a:gd name="T78" fmla="*/ 24 w 72"/>
                <a:gd name="T79" fmla="*/ 20 h 40"/>
                <a:gd name="T80" fmla="*/ 21 w 72"/>
                <a:gd name="T81" fmla="*/ 25 h 40"/>
                <a:gd name="T82" fmla="*/ 19 w 72"/>
                <a:gd name="T83" fmla="*/ 25 h 40"/>
                <a:gd name="T84" fmla="*/ 17 w 72"/>
                <a:gd name="T85" fmla="*/ 28 h 40"/>
                <a:gd name="T86" fmla="*/ 17 w 72"/>
                <a:gd name="T87" fmla="*/ 32 h 40"/>
                <a:gd name="T88" fmla="*/ 16 w 72"/>
                <a:gd name="T89" fmla="*/ 35 h 40"/>
                <a:gd name="T90" fmla="*/ 17 w 72"/>
                <a:gd name="T91" fmla="*/ 38 h 40"/>
                <a:gd name="T92" fmla="*/ 12 w 72"/>
                <a:gd name="T93" fmla="*/ 38 h 40"/>
                <a:gd name="T94" fmla="*/ 6 w 72"/>
                <a:gd name="T95" fmla="*/ 36 h 40"/>
                <a:gd name="T96" fmla="*/ 5 w 72"/>
                <a:gd name="T97" fmla="*/ 30 h 40"/>
                <a:gd name="T98" fmla="*/ 0 w 72"/>
                <a:gd name="T99" fmla="*/ 21 h 40"/>
                <a:gd name="T100" fmla="*/ 3 w 72"/>
                <a:gd name="T101" fmla="*/ 16 h 40"/>
                <a:gd name="T102" fmla="*/ 5 w 72"/>
                <a:gd name="T103" fmla="*/ 15 h 40"/>
                <a:gd name="T104" fmla="*/ 10 w 72"/>
                <a:gd name="T105" fmla="*/ 14 h 40"/>
                <a:gd name="T106" fmla="*/ 6 w 72"/>
                <a:gd name="T107" fmla="*/ 12 h 40"/>
                <a:gd name="T108" fmla="*/ 1 w 72"/>
                <a:gd name="T109" fmla="*/ 13 h 40"/>
                <a:gd name="T110" fmla="*/ 6 w 72"/>
                <a:gd name="T111" fmla="*/ 9 h 40"/>
                <a:gd name="T112" fmla="*/ 14 w 72"/>
                <a:gd name="T113" fmla="*/ 6 h 40"/>
                <a:gd name="T114" fmla="*/ 24 w 72"/>
                <a:gd name="T115" fmla="*/ 0 h 40"/>
                <a:gd name="T116" fmla="*/ 23 w 72"/>
                <a:gd name="T117" fmla="*/ 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 h="40">
                  <a:moveTo>
                    <a:pt x="34" y="37"/>
                  </a:moveTo>
                  <a:lnTo>
                    <a:pt x="35" y="38"/>
                  </a:lnTo>
                  <a:lnTo>
                    <a:pt x="37" y="38"/>
                  </a:lnTo>
                  <a:lnTo>
                    <a:pt x="38" y="38"/>
                  </a:lnTo>
                  <a:lnTo>
                    <a:pt x="38" y="38"/>
                  </a:lnTo>
                  <a:lnTo>
                    <a:pt x="38" y="40"/>
                  </a:lnTo>
                  <a:lnTo>
                    <a:pt x="37" y="40"/>
                  </a:lnTo>
                  <a:lnTo>
                    <a:pt x="36" y="40"/>
                  </a:lnTo>
                  <a:lnTo>
                    <a:pt x="35" y="40"/>
                  </a:lnTo>
                  <a:lnTo>
                    <a:pt x="31" y="38"/>
                  </a:lnTo>
                  <a:lnTo>
                    <a:pt x="31" y="37"/>
                  </a:lnTo>
                  <a:lnTo>
                    <a:pt x="31" y="36"/>
                  </a:lnTo>
                  <a:lnTo>
                    <a:pt x="33" y="36"/>
                  </a:lnTo>
                  <a:lnTo>
                    <a:pt x="34" y="37"/>
                  </a:lnTo>
                  <a:close/>
                  <a:moveTo>
                    <a:pt x="25" y="37"/>
                  </a:moveTo>
                  <a:lnTo>
                    <a:pt x="24" y="38"/>
                  </a:lnTo>
                  <a:lnTo>
                    <a:pt x="24" y="37"/>
                  </a:lnTo>
                  <a:lnTo>
                    <a:pt x="22" y="36"/>
                  </a:lnTo>
                  <a:lnTo>
                    <a:pt x="22" y="36"/>
                  </a:lnTo>
                  <a:lnTo>
                    <a:pt x="23" y="36"/>
                  </a:lnTo>
                  <a:lnTo>
                    <a:pt x="24" y="37"/>
                  </a:lnTo>
                  <a:lnTo>
                    <a:pt x="24" y="37"/>
                  </a:lnTo>
                  <a:lnTo>
                    <a:pt x="25" y="37"/>
                  </a:lnTo>
                  <a:lnTo>
                    <a:pt x="25" y="37"/>
                  </a:lnTo>
                  <a:close/>
                  <a:moveTo>
                    <a:pt x="45" y="36"/>
                  </a:moveTo>
                  <a:lnTo>
                    <a:pt x="45" y="36"/>
                  </a:lnTo>
                  <a:lnTo>
                    <a:pt x="44" y="36"/>
                  </a:lnTo>
                  <a:lnTo>
                    <a:pt x="42" y="37"/>
                  </a:lnTo>
                  <a:lnTo>
                    <a:pt x="41" y="37"/>
                  </a:lnTo>
                  <a:lnTo>
                    <a:pt x="41" y="36"/>
                  </a:lnTo>
                  <a:lnTo>
                    <a:pt x="42" y="36"/>
                  </a:lnTo>
                  <a:lnTo>
                    <a:pt x="42" y="36"/>
                  </a:lnTo>
                  <a:lnTo>
                    <a:pt x="42" y="35"/>
                  </a:lnTo>
                  <a:lnTo>
                    <a:pt x="43" y="35"/>
                  </a:lnTo>
                  <a:lnTo>
                    <a:pt x="43" y="35"/>
                  </a:lnTo>
                  <a:lnTo>
                    <a:pt x="44" y="35"/>
                  </a:lnTo>
                  <a:lnTo>
                    <a:pt x="45" y="35"/>
                  </a:lnTo>
                  <a:lnTo>
                    <a:pt x="45" y="36"/>
                  </a:lnTo>
                  <a:lnTo>
                    <a:pt x="45" y="36"/>
                  </a:lnTo>
                  <a:close/>
                  <a:moveTo>
                    <a:pt x="21" y="37"/>
                  </a:moveTo>
                  <a:lnTo>
                    <a:pt x="20" y="37"/>
                  </a:lnTo>
                  <a:lnTo>
                    <a:pt x="19" y="37"/>
                  </a:lnTo>
                  <a:lnTo>
                    <a:pt x="18" y="37"/>
                  </a:lnTo>
                  <a:lnTo>
                    <a:pt x="18" y="35"/>
                  </a:lnTo>
                  <a:lnTo>
                    <a:pt x="18" y="35"/>
                  </a:lnTo>
                  <a:lnTo>
                    <a:pt x="18" y="35"/>
                  </a:lnTo>
                  <a:lnTo>
                    <a:pt x="20" y="36"/>
                  </a:lnTo>
                  <a:lnTo>
                    <a:pt x="21" y="37"/>
                  </a:lnTo>
                  <a:lnTo>
                    <a:pt x="21" y="37"/>
                  </a:lnTo>
                  <a:close/>
                  <a:moveTo>
                    <a:pt x="28" y="39"/>
                  </a:moveTo>
                  <a:lnTo>
                    <a:pt x="27" y="39"/>
                  </a:lnTo>
                  <a:lnTo>
                    <a:pt x="26" y="38"/>
                  </a:lnTo>
                  <a:lnTo>
                    <a:pt x="26" y="37"/>
                  </a:lnTo>
                  <a:lnTo>
                    <a:pt x="27" y="37"/>
                  </a:lnTo>
                  <a:lnTo>
                    <a:pt x="27" y="36"/>
                  </a:lnTo>
                  <a:lnTo>
                    <a:pt x="29" y="35"/>
                  </a:lnTo>
                  <a:lnTo>
                    <a:pt x="29" y="34"/>
                  </a:lnTo>
                  <a:lnTo>
                    <a:pt x="29" y="34"/>
                  </a:lnTo>
                  <a:lnTo>
                    <a:pt x="29" y="35"/>
                  </a:lnTo>
                  <a:lnTo>
                    <a:pt x="28" y="38"/>
                  </a:lnTo>
                  <a:lnTo>
                    <a:pt x="28" y="39"/>
                  </a:lnTo>
                  <a:close/>
                  <a:moveTo>
                    <a:pt x="72" y="35"/>
                  </a:moveTo>
                  <a:lnTo>
                    <a:pt x="71" y="35"/>
                  </a:lnTo>
                  <a:lnTo>
                    <a:pt x="70" y="35"/>
                  </a:lnTo>
                  <a:lnTo>
                    <a:pt x="67" y="34"/>
                  </a:lnTo>
                  <a:lnTo>
                    <a:pt x="68" y="32"/>
                  </a:lnTo>
                  <a:lnTo>
                    <a:pt x="68" y="32"/>
                  </a:lnTo>
                  <a:lnTo>
                    <a:pt x="72" y="34"/>
                  </a:lnTo>
                  <a:lnTo>
                    <a:pt x="72" y="34"/>
                  </a:lnTo>
                  <a:lnTo>
                    <a:pt x="72" y="35"/>
                  </a:lnTo>
                  <a:close/>
                  <a:moveTo>
                    <a:pt x="26" y="28"/>
                  </a:moveTo>
                  <a:lnTo>
                    <a:pt x="26" y="28"/>
                  </a:lnTo>
                  <a:lnTo>
                    <a:pt x="27" y="30"/>
                  </a:lnTo>
                  <a:lnTo>
                    <a:pt x="28" y="31"/>
                  </a:lnTo>
                  <a:lnTo>
                    <a:pt x="28" y="32"/>
                  </a:lnTo>
                  <a:lnTo>
                    <a:pt x="28" y="33"/>
                  </a:lnTo>
                  <a:lnTo>
                    <a:pt x="28" y="34"/>
                  </a:lnTo>
                  <a:lnTo>
                    <a:pt x="26" y="35"/>
                  </a:lnTo>
                  <a:lnTo>
                    <a:pt x="24" y="35"/>
                  </a:lnTo>
                  <a:lnTo>
                    <a:pt x="22" y="34"/>
                  </a:lnTo>
                  <a:lnTo>
                    <a:pt x="20" y="33"/>
                  </a:lnTo>
                  <a:lnTo>
                    <a:pt x="20" y="33"/>
                  </a:lnTo>
                  <a:lnTo>
                    <a:pt x="19" y="33"/>
                  </a:lnTo>
                  <a:lnTo>
                    <a:pt x="18" y="31"/>
                  </a:lnTo>
                  <a:lnTo>
                    <a:pt x="18" y="29"/>
                  </a:lnTo>
                  <a:lnTo>
                    <a:pt x="20" y="29"/>
                  </a:lnTo>
                  <a:lnTo>
                    <a:pt x="22" y="28"/>
                  </a:lnTo>
                  <a:lnTo>
                    <a:pt x="23" y="28"/>
                  </a:lnTo>
                  <a:lnTo>
                    <a:pt x="24" y="28"/>
                  </a:lnTo>
                  <a:lnTo>
                    <a:pt x="25" y="28"/>
                  </a:lnTo>
                  <a:lnTo>
                    <a:pt x="26" y="28"/>
                  </a:lnTo>
                  <a:lnTo>
                    <a:pt x="26" y="28"/>
                  </a:lnTo>
                  <a:close/>
                  <a:moveTo>
                    <a:pt x="46" y="28"/>
                  </a:moveTo>
                  <a:lnTo>
                    <a:pt x="45" y="29"/>
                  </a:lnTo>
                  <a:lnTo>
                    <a:pt x="45" y="28"/>
                  </a:lnTo>
                  <a:lnTo>
                    <a:pt x="44" y="28"/>
                  </a:lnTo>
                  <a:lnTo>
                    <a:pt x="45" y="27"/>
                  </a:lnTo>
                  <a:lnTo>
                    <a:pt x="45" y="27"/>
                  </a:lnTo>
                  <a:lnTo>
                    <a:pt x="45" y="27"/>
                  </a:lnTo>
                  <a:lnTo>
                    <a:pt x="46" y="27"/>
                  </a:lnTo>
                  <a:lnTo>
                    <a:pt x="46" y="28"/>
                  </a:lnTo>
                  <a:close/>
                  <a:moveTo>
                    <a:pt x="25" y="26"/>
                  </a:moveTo>
                  <a:lnTo>
                    <a:pt x="25" y="26"/>
                  </a:lnTo>
                  <a:lnTo>
                    <a:pt x="25" y="26"/>
                  </a:lnTo>
                  <a:lnTo>
                    <a:pt x="24" y="25"/>
                  </a:lnTo>
                  <a:lnTo>
                    <a:pt x="25" y="24"/>
                  </a:lnTo>
                  <a:lnTo>
                    <a:pt x="24" y="23"/>
                  </a:lnTo>
                  <a:lnTo>
                    <a:pt x="25" y="23"/>
                  </a:lnTo>
                  <a:lnTo>
                    <a:pt x="26" y="24"/>
                  </a:lnTo>
                  <a:lnTo>
                    <a:pt x="26" y="24"/>
                  </a:lnTo>
                  <a:lnTo>
                    <a:pt x="26" y="25"/>
                  </a:lnTo>
                  <a:lnTo>
                    <a:pt x="25" y="26"/>
                  </a:lnTo>
                  <a:close/>
                  <a:moveTo>
                    <a:pt x="45" y="26"/>
                  </a:moveTo>
                  <a:lnTo>
                    <a:pt x="45" y="27"/>
                  </a:lnTo>
                  <a:lnTo>
                    <a:pt x="45" y="27"/>
                  </a:lnTo>
                  <a:lnTo>
                    <a:pt x="44" y="27"/>
                  </a:lnTo>
                  <a:lnTo>
                    <a:pt x="43" y="28"/>
                  </a:lnTo>
                  <a:lnTo>
                    <a:pt x="43" y="28"/>
                  </a:lnTo>
                  <a:lnTo>
                    <a:pt x="42" y="29"/>
                  </a:lnTo>
                  <a:lnTo>
                    <a:pt x="42" y="30"/>
                  </a:lnTo>
                  <a:lnTo>
                    <a:pt x="42" y="30"/>
                  </a:lnTo>
                  <a:lnTo>
                    <a:pt x="43" y="31"/>
                  </a:lnTo>
                  <a:lnTo>
                    <a:pt x="44" y="32"/>
                  </a:lnTo>
                  <a:lnTo>
                    <a:pt x="43" y="32"/>
                  </a:lnTo>
                  <a:lnTo>
                    <a:pt x="41" y="33"/>
                  </a:lnTo>
                  <a:lnTo>
                    <a:pt x="40" y="35"/>
                  </a:lnTo>
                  <a:lnTo>
                    <a:pt x="41" y="36"/>
                  </a:lnTo>
                  <a:lnTo>
                    <a:pt x="41" y="37"/>
                  </a:lnTo>
                  <a:lnTo>
                    <a:pt x="41" y="38"/>
                  </a:lnTo>
                  <a:lnTo>
                    <a:pt x="39" y="38"/>
                  </a:lnTo>
                  <a:lnTo>
                    <a:pt x="37" y="37"/>
                  </a:lnTo>
                  <a:lnTo>
                    <a:pt x="37" y="36"/>
                  </a:lnTo>
                  <a:lnTo>
                    <a:pt x="37" y="35"/>
                  </a:lnTo>
                  <a:lnTo>
                    <a:pt x="37" y="34"/>
                  </a:lnTo>
                  <a:lnTo>
                    <a:pt x="36" y="33"/>
                  </a:lnTo>
                  <a:lnTo>
                    <a:pt x="34" y="33"/>
                  </a:lnTo>
                  <a:lnTo>
                    <a:pt x="34" y="33"/>
                  </a:lnTo>
                  <a:lnTo>
                    <a:pt x="33" y="33"/>
                  </a:lnTo>
                  <a:lnTo>
                    <a:pt x="33" y="33"/>
                  </a:lnTo>
                  <a:lnTo>
                    <a:pt x="31" y="31"/>
                  </a:lnTo>
                  <a:lnTo>
                    <a:pt x="31" y="30"/>
                  </a:lnTo>
                  <a:lnTo>
                    <a:pt x="31" y="29"/>
                  </a:lnTo>
                  <a:lnTo>
                    <a:pt x="31" y="28"/>
                  </a:lnTo>
                  <a:lnTo>
                    <a:pt x="31" y="28"/>
                  </a:lnTo>
                  <a:lnTo>
                    <a:pt x="30" y="28"/>
                  </a:lnTo>
                  <a:lnTo>
                    <a:pt x="29" y="27"/>
                  </a:lnTo>
                  <a:lnTo>
                    <a:pt x="29" y="26"/>
                  </a:lnTo>
                  <a:lnTo>
                    <a:pt x="30" y="26"/>
                  </a:lnTo>
                  <a:lnTo>
                    <a:pt x="32" y="26"/>
                  </a:lnTo>
                  <a:lnTo>
                    <a:pt x="32" y="26"/>
                  </a:lnTo>
                  <a:lnTo>
                    <a:pt x="32" y="26"/>
                  </a:lnTo>
                  <a:lnTo>
                    <a:pt x="34" y="24"/>
                  </a:lnTo>
                  <a:lnTo>
                    <a:pt x="34" y="24"/>
                  </a:lnTo>
                  <a:lnTo>
                    <a:pt x="34" y="24"/>
                  </a:lnTo>
                  <a:lnTo>
                    <a:pt x="35" y="23"/>
                  </a:lnTo>
                  <a:lnTo>
                    <a:pt x="36" y="24"/>
                  </a:lnTo>
                  <a:lnTo>
                    <a:pt x="36" y="25"/>
                  </a:lnTo>
                  <a:lnTo>
                    <a:pt x="36" y="26"/>
                  </a:lnTo>
                  <a:lnTo>
                    <a:pt x="37" y="27"/>
                  </a:lnTo>
                  <a:lnTo>
                    <a:pt x="37" y="27"/>
                  </a:lnTo>
                  <a:lnTo>
                    <a:pt x="38" y="26"/>
                  </a:lnTo>
                  <a:lnTo>
                    <a:pt x="38" y="25"/>
                  </a:lnTo>
                  <a:lnTo>
                    <a:pt x="38" y="25"/>
                  </a:lnTo>
                  <a:lnTo>
                    <a:pt x="38" y="24"/>
                  </a:lnTo>
                  <a:lnTo>
                    <a:pt x="38" y="24"/>
                  </a:lnTo>
                  <a:lnTo>
                    <a:pt x="38" y="23"/>
                  </a:lnTo>
                  <a:lnTo>
                    <a:pt x="39" y="22"/>
                  </a:lnTo>
                  <a:lnTo>
                    <a:pt x="41" y="21"/>
                  </a:lnTo>
                  <a:lnTo>
                    <a:pt x="42" y="21"/>
                  </a:lnTo>
                  <a:lnTo>
                    <a:pt x="43" y="22"/>
                  </a:lnTo>
                  <a:lnTo>
                    <a:pt x="44" y="22"/>
                  </a:lnTo>
                  <a:lnTo>
                    <a:pt x="45" y="22"/>
                  </a:lnTo>
                  <a:lnTo>
                    <a:pt x="45" y="22"/>
                  </a:lnTo>
                  <a:lnTo>
                    <a:pt x="44" y="23"/>
                  </a:lnTo>
                  <a:lnTo>
                    <a:pt x="44" y="24"/>
                  </a:lnTo>
                  <a:lnTo>
                    <a:pt x="45" y="26"/>
                  </a:lnTo>
                  <a:close/>
                  <a:moveTo>
                    <a:pt x="28" y="6"/>
                  </a:moveTo>
                  <a:lnTo>
                    <a:pt x="28" y="6"/>
                  </a:lnTo>
                  <a:lnTo>
                    <a:pt x="27" y="6"/>
                  </a:lnTo>
                  <a:lnTo>
                    <a:pt x="27" y="5"/>
                  </a:lnTo>
                  <a:lnTo>
                    <a:pt x="29" y="5"/>
                  </a:lnTo>
                  <a:lnTo>
                    <a:pt x="30" y="5"/>
                  </a:lnTo>
                  <a:lnTo>
                    <a:pt x="29" y="6"/>
                  </a:lnTo>
                  <a:lnTo>
                    <a:pt x="28" y="6"/>
                  </a:lnTo>
                  <a:close/>
                  <a:moveTo>
                    <a:pt x="22" y="7"/>
                  </a:moveTo>
                  <a:lnTo>
                    <a:pt x="22" y="10"/>
                  </a:lnTo>
                  <a:lnTo>
                    <a:pt x="21" y="10"/>
                  </a:lnTo>
                  <a:lnTo>
                    <a:pt x="21" y="12"/>
                  </a:lnTo>
                  <a:lnTo>
                    <a:pt x="21" y="13"/>
                  </a:lnTo>
                  <a:lnTo>
                    <a:pt x="21" y="15"/>
                  </a:lnTo>
                  <a:lnTo>
                    <a:pt x="22" y="16"/>
                  </a:lnTo>
                  <a:lnTo>
                    <a:pt x="24" y="16"/>
                  </a:lnTo>
                  <a:lnTo>
                    <a:pt x="27" y="16"/>
                  </a:lnTo>
                  <a:lnTo>
                    <a:pt x="27" y="17"/>
                  </a:lnTo>
                  <a:lnTo>
                    <a:pt x="28" y="17"/>
                  </a:lnTo>
                  <a:lnTo>
                    <a:pt x="28" y="18"/>
                  </a:lnTo>
                  <a:lnTo>
                    <a:pt x="27" y="19"/>
                  </a:lnTo>
                  <a:lnTo>
                    <a:pt x="26" y="20"/>
                  </a:lnTo>
                  <a:lnTo>
                    <a:pt x="25" y="20"/>
                  </a:lnTo>
                  <a:lnTo>
                    <a:pt x="24" y="20"/>
                  </a:lnTo>
                  <a:lnTo>
                    <a:pt x="23" y="19"/>
                  </a:lnTo>
                  <a:lnTo>
                    <a:pt x="23" y="20"/>
                  </a:lnTo>
                  <a:lnTo>
                    <a:pt x="22" y="20"/>
                  </a:lnTo>
                  <a:lnTo>
                    <a:pt x="21" y="23"/>
                  </a:lnTo>
                  <a:lnTo>
                    <a:pt x="21" y="25"/>
                  </a:lnTo>
                  <a:lnTo>
                    <a:pt x="21" y="25"/>
                  </a:lnTo>
                  <a:lnTo>
                    <a:pt x="20" y="24"/>
                  </a:lnTo>
                  <a:lnTo>
                    <a:pt x="19" y="24"/>
                  </a:lnTo>
                  <a:lnTo>
                    <a:pt x="18" y="25"/>
                  </a:lnTo>
                  <a:lnTo>
                    <a:pt x="19" y="25"/>
                  </a:lnTo>
                  <a:lnTo>
                    <a:pt x="20" y="26"/>
                  </a:lnTo>
                  <a:lnTo>
                    <a:pt x="19" y="26"/>
                  </a:lnTo>
                  <a:lnTo>
                    <a:pt x="18" y="27"/>
                  </a:lnTo>
                  <a:lnTo>
                    <a:pt x="18" y="27"/>
                  </a:lnTo>
                  <a:lnTo>
                    <a:pt x="17" y="28"/>
                  </a:lnTo>
                  <a:lnTo>
                    <a:pt x="16" y="28"/>
                  </a:lnTo>
                  <a:lnTo>
                    <a:pt x="16" y="29"/>
                  </a:lnTo>
                  <a:lnTo>
                    <a:pt x="16" y="30"/>
                  </a:lnTo>
                  <a:lnTo>
                    <a:pt x="16" y="31"/>
                  </a:lnTo>
                  <a:lnTo>
                    <a:pt x="17" y="32"/>
                  </a:lnTo>
                  <a:lnTo>
                    <a:pt x="16" y="33"/>
                  </a:lnTo>
                  <a:lnTo>
                    <a:pt x="15" y="34"/>
                  </a:lnTo>
                  <a:lnTo>
                    <a:pt x="15" y="35"/>
                  </a:lnTo>
                  <a:lnTo>
                    <a:pt x="16" y="35"/>
                  </a:lnTo>
                  <a:lnTo>
                    <a:pt x="16" y="35"/>
                  </a:lnTo>
                  <a:lnTo>
                    <a:pt x="17" y="36"/>
                  </a:lnTo>
                  <a:lnTo>
                    <a:pt x="17" y="36"/>
                  </a:lnTo>
                  <a:lnTo>
                    <a:pt x="17" y="36"/>
                  </a:lnTo>
                  <a:lnTo>
                    <a:pt x="18" y="38"/>
                  </a:lnTo>
                  <a:lnTo>
                    <a:pt x="17" y="38"/>
                  </a:lnTo>
                  <a:lnTo>
                    <a:pt x="17" y="38"/>
                  </a:lnTo>
                  <a:lnTo>
                    <a:pt x="16" y="37"/>
                  </a:lnTo>
                  <a:lnTo>
                    <a:pt x="15" y="38"/>
                  </a:lnTo>
                  <a:lnTo>
                    <a:pt x="14" y="38"/>
                  </a:lnTo>
                  <a:lnTo>
                    <a:pt x="12" y="38"/>
                  </a:lnTo>
                  <a:lnTo>
                    <a:pt x="11" y="38"/>
                  </a:lnTo>
                  <a:lnTo>
                    <a:pt x="8" y="37"/>
                  </a:lnTo>
                  <a:lnTo>
                    <a:pt x="8" y="37"/>
                  </a:lnTo>
                  <a:lnTo>
                    <a:pt x="6" y="37"/>
                  </a:lnTo>
                  <a:lnTo>
                    <a:pt x="6" y="36"/>
                  </a:lnTo>
                  <a:lnTo>
                    <a:pt x="5" y="35"/>
                  </a:lnTo>
                  <a:lnTo>
                    <a:pt x="5" y="34"/>
                  </a:lnTo>
                  <a:lnTo>
                    <a:pt x="6" y="34"/>
                  </a:lnTo>
                  <a:lnTo>
                    <a:pt x="5" y="31"/>
                  </a:lnTo>
                  <a:lnTo>
                    <a:pt x="5" y="30"/>
                  </a:lnTo>
                  <a:lnTo>
                    <a:pt x="2" y="29"/>
                  </a:lnTo>
                  <a:lnTo>
                    <a:pt x="0" y="28"/>
                  </a:lnTo>
                  <a:lnTo>
                    <a:pt x="0" y="24"/>
                  </a:lnTo>
                  <a:lnTo>
                    <a:pt x="0" y="23"/>
                  </a:lnTo>
                  <a:lnTo>
                    <a:pt x="0" y="21"/>
                  </a:lnTo>
                  <a:lnTo>
                    <a:pt x="0" y="19"/>
                  </a:lnTo>
                  <a:lnTo>
                    <a:pt x="0" y="15"/>
                  </a:lnTo>
                  <a:lnTo>
                    <a:pt x="0" y="15"/>
                  </a:lnTo>
                  <a:lnTo>
                    <a:pt x="1" y="15"/>
                  </a:lnTo>
                  <a:lnTo>
                    <a:pt x="3" y="16"/>
                  </a:lnTo>
                  <a:lnTo>
                    <a:pt x="4" y="16"/>
                  </a:lnTo>
                  <a:lnTo>
                    <a:pt x="4" y="16"/>
                  </a:lnTo>
                  <a:lnTo>
                    <a:pt x="5" y="17"/>
                  </a:lnTo>
                  <a:lnTo>
                    <a:pt x="5" y="16"/>
                  </a:lnTo>
                  <a:lnTo>
                    <a:pt x="5" y="15"/>
                  </a:lnTo>
                  <a:lnTo>
                    <a:pt x="7" y="14"/>
                  </a:lnTo>
                  <a:lnTo>
                    <a:pt x="8" y="13"/>
                  </a:lnTo>
                  <a:lnTo>
                    <a:pt x="8" y="13"/>
                  </a:lnTo>
                  <a:lnTo>
                    <a:pt x="9" y="13"/>
                  </a:lnTo>
                  <a:lnTo>
                    <a:pt x="10" y="14"/>
                  </a:lnTo>
                  <a:lnTo>
                    <a:pt x="10" y="13"/>
                  </a:lnTo>
                  <a:lnTo>
                    <a:pt x="10" y="10"/>
                  </a:lnTo>
                  <a:lnTo>
                    <a:pt x="9" y="10"/>
                  </a:lnTo>
                  <a:lnTo>
                    <a:pt x="7" y="10"/>
                  </a:lnTo>
                  <a:lnTo>
                    <a:pt x="6" y="12"/>
                  </a:lnTo>
                  <a:lnTo>
                    <a:pt x="6" y="14"/>
                  </a:lnTo>
                  <a:lnTo>
                    <a:pt x="4" y="14"/>
                  </a:lnTo>
                  <a:lnTo>
                    <a:pt x="3" y="14"/>
                  </a:lnTo>
                  <a:lnTo>
                    <a:pt x="1" y="14"/>
                  </a:lnTo>
                  <a:lnTo>
                    <a:pt x="1" y="13"/>
                  </a:lnTo>
                  <a:lnTo>
                    <a:pt x="1" y="13"/>
                  </a:lnTo>
                  <a:lnTo>
                    <a:pt x="1" y="12"/>
                  </a:lnTo>
                  <a:lnTo>
                    <a:pt x="2" y="10"/>
                  </a:lnTo>
                  <a:lnTo>
                    <a:pt x="4" y="9"/>
                  </a:lnTo>
                  <a:lnTo>
                    <a:pt x="6" y="9"/>
                  </a:lnTo>
                  <a:lnTo>
                    <a:pt x="7" y="7"/>
                  </a:lnTo>
                  <a:lnTo>
                    <a:pt x="8" y="7"/>
                  </a:lnTo>
                  <a:lnTo>
                    <a:pt x="10" y="7"/>
                  </a:lnTo>
                  <a:lnTo>
                    <a:pt x="12" y="7"/>
                  </a:lnTo>
                  <a:lnTo>
                    <a:pt x="14" y="6"/>
                  </a:lnTo>
                  <a:lnTo>
                    <a:pt x="16" y="3"/>
                  </a:lnTo>
                  <a:lnTo>
                    <a:pt x="17" y="2"/>
                  </a:lnTo>
                  <a:lnTo>
                    <a:pt x="20" y="1"/>
                  </a:lnTo>
                  <a:lnTo>
                    <a:pt x="23" y="0"/>
                  </a:lnTo>
                  <a:lnTo>
                    <a:pt x="24" y="0"/>
                  </a:lnTo>
                  <a:lnTo>
                    <a:pt x="22" y="1"/>
                  </a:lnTo>
                  <a:lnTo>
                    <a:pt x="22" y="2"/>
                  </a:lnTo>
                  <a:lnTo>
                    <a:pt x="22" y="2"/>
                  </a:lnTo>
                  <a:lnTo>
                    <a:pt x="23" y="4"/>
                  </a:lnTo>
                  <a:lnTo>
                    <a:pt x="23" y="4"/>
                  </a:lnTo>
                  <a:lnTo>
                    <a:pt x="23" y="6"/>
                  </a:lnTo>
                  <a:lnTo>
                    <a:pt x="22" y="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Freeform 1439"/>
            <p:cNvSpPr>
              <a:spLocks/>
            </p:cNvSpPr>
            <p:nvPr/>
          </p:nvSpPr>
          <p:spPr bwMode="auto">
            <a:xfrm>
              <a:off x="4678363" y="600075"/>
              <a:ext cx="117475" cy="52388"/>
            </a:xfrm>
            <a:custGeom>
              <a:avLst/>
              <a:gdLst>
                <a:gd name="T0" fmla="*/ 31 w 74"/>
                <a:gd name="T1" fmla="*/ 1 h 33"/>
                <a:gd name="T2" fmla="*/ 33 w 74"/>
                <a:gd name="T3" fmla="*/ 1 h 33"/>
                <a:gd name="T4" fmla="*/ 35 w 74"/>
                <a:gd name="T5" fmla="*/ 3 h 33"/>
                <a:gd name="T6" fmla="*/ 40 w 74"/>
                <a:gd name="T7" fmla="*/ 4 h 33"/>
                <a:gd name="T8" fmla="*/ 42 w 74"/>
                <a:gd name="T9" fmla="*/ 5 h 33"/>
                <a:gd name="T10" fmla="*/ 47 w 74"/>
                <a:gd name="T11" fmla="*/ 5 h 33"/>
                <a:gd name="T12" fmla="*/ 46 w 74"/>
                <a:gd name="T13" fmla="*/ 7 h 33"/>
                <a:gd name="T14" fmla="*/ 45 w 74"/>
                <a:gd name="T15" fmla="*/ 8 h 33"/>
                <a:gd name="T16" fmla="*/ 48 w 74"/>
                <a:gd name="T17" fmla="*/ 10 h 33"/>
                <a:gd name="T18" fmla="*/ 50 w 74"/>
                <a:gd name="T19" fmla="*/ 12 h 33"/>
                <a:gd name="T20" fmla="*/ 53 w 74"/>
                <a:gd name="T21" fmla="*/ 10 h 33"/>
                <a:gd name="T22" fmla="*/ 52 w 74"/>
                <a:gd name="T23" fmla="*/ 7 h 33"/>
                <a:gd name="T24" fmla="*/ 58 w 74"/>
                <a:gd name="T25" fmla="*/ 10 h 33"/>
                <a:gd name="T26" fmla="*/ 60 w 74"/>
                <a:gd name="T27" fmla="*/ 9 h 33"/>
                <a:gd name="T28" fmla="*/ 59 w 74"/>
                <a:gd name="T29" fmla="*/ 11 h 33"/>
                <a:gd name="T30" fmla="*/ 61 w 74"/>
                <a:gd name="T31" fmla="*/ 13 h 33"/>
                <a:gd name="T32" fmla="*/ 64 w 74"/>
                <a:gd name="T33" fmla="*/ 13 h 33"/>
                <a:gd name="T34" fmla="*/ 65 w 74"/>
                <a:gd name="T35" fmla="*/ 13 h 33"/>
                <a:gd name="T36" fmla="*/ 67 w 74"/>
                <a:gd name="T37" fmla="*/ 14 h 33"/>
                <a:gd name="T38" fmla="*/ 70 w 74"/>
                <a:gd name="T39" fmla="*/ 15 h 33"/>
                <a:gd name="T40" fmla="*/ 74 w 74"/>
                <a:gd name="T41" fmla="*/ 19 h 33"/>
                <a:gd name="T42" fmla="*/ 70 w 74"/>
                <a:gd name="T43" fmla="*/ 20 h 33"/>
                <a:gd name="T44" fmla="*/ 68 w 74"/>
                <a:gd name="T45" fmla="*/ 21 h 33"/>
                <a:gd name="T46" fmla="*/ 66 w 74"/>
                <a:gd name="T47" fmla="*/ 25 h 33"/>
                <a:gd name="T48" fmla="*/ 64 w 74"/>
                <a:gd name="T49" fmla="*/ 27 h 33"/>
                <a:gd name="T50" fmla="*/ 63 w 74"/>
                <a:gd name="T51" fmla="*/ 29 h 33"/>
                <a:gd name="T52" fmla="*/ 57 w 74"/>
                <a:gd name="T53" fmla="*/ 29 h 33"/>
                <a:gd name="T54" fmla="*/ 55 w 74"/>
                <a:gd name="T55" fmla="*/ 32 h 33"/>
                <a:gd name="T56" fmla="*/ 52 w 74"/>
                <a:gd name="T57" fmla="*/ 31 h 33"/>
                <a:gd name="T58" fmla="*/ 49 w 74"/>
                <a:gd name="T59" fmla="*/ 30 h 33"/>
                <a:gd name="T60" fmla="*/ 45 w 74"/>
                <a:gd name="T61" fmla="*/ 30 h 33"/>
                <a:gd name="T62" fmla="*/ 40 w 74"/>
                <a:gd name="T63" fmla="*/ 29 h 33"/>
                <a:gd name="T64" fmla="*/ 35 w 74"/>
                <a:gd name="T65" fmla="*/ 28 h 33"/>
                <a:gd name="T66" fmla="*/ 33 w 74"/>
                <a:gd name="T67" fmla="*/ 27 h 33"/>
                <a:gd name="T68" fmla="*/ 31 w 74"/>
                <a:gd name="T69" fmla="*/ 30 h 33"/>
                <a:gd name="T70" fmla="*/ 28 w 74"/>
                <a:gd name="T71" fmla="*/ 32 h 33"/>
                <a:gd name="T72" fmla="*/ 25 w 74"/>
                <a:gd name="T73" fmla="*/ 33 h 33"/>
                <a:gd name="T74" fmla="*/ 21 w 74"/>
                <a:gd name="T75" fmla="*/ 30 h 33"/>
                <a:gd name="T76" fmla="*/ 18 w 74"/>
                <a:gd name="T77" fmla="*/ 28 h 33"/>
                <a:gd name="T78" fmla="*/ 15 w 74"/>
                <a:gd name="T79" fmla="*/ 26 h 33"/>
                <a:gd name="T80" fmla="*/ 12 w 74"/>
                <a:gd name="T81" fmla="*/ 23 h 33"/>
                <a:gd name="T82" fmla="*/ 8 w 74"/>
                <a:gd name="T83" fmla="*/ 21 h 33"/>
                <a:gd name="T84" fmla="*/ 6 w 74"/>
                <a:gd name="T85" fmla="*/ 17 h 33"/>
                <a:gd name="T86" fmla="*/ 6 w 74"/>
                <a:gd name="T87" fmla="*/ 15 h 33"/>
                <a:gd name="T88" fmla="*/ 5 w 74"/>
                <a:gd name="T89" fmla="*/ 14 h 33"/>
                <a:gd name="T90" fmla="*/ 1 w 74"/>
                <a:gd name="T91" fmla="*/ 11 h 33"/>
                <a:gd name="T92" fmla="*/ 0 w 74"/>
                <a:gd name="T93" fmla="*/ 9 h 33"/>
                <a:gd name="T94" fmla="*/ 2 w 74"/>
                <a:gd name="T95" fmla="*/ 10 h 33"/>
                <a:gd name="T96" fmla="*/ 5 w 74"/>
                <a:gd name="T97" fmla="*/ 8 h 33"/>
                <a:gd name="T98" fmla="*/ 8 w 74"/>
                <a:gd name="T99" fmla="*/ 7 h 33"/>
                <a:gd name="T100" fmla="*/ 11 w 74"/>
                <a:gd name="T101" fmla="*/ 7 h 33"/>
                <a:gd name="T102" fmla="*/ 13 w 74"/>
                <a:gd name="T103" fmla="*/ 6 h 33"/>
                <a:gd name="T104" fmla="*/ 14 w 74"/>
                <a:gd name="T105" fmla="*/ 5 h 33"/>
                <a:gd name="T106" fmla="*/ 16 w 74"/>
                <a:gd name="T107" fmla="*/ 4 h 33"/>
                <a:gd name="T108" fmla="*/ 21 w 74"/>
                <a:gd name="T109" fmla="*/ 2 h 33"/>
                <a:gd name="T110" fmla="*/ 23 w 74"/>
                <a:gd name="T111" fmla="*/ 1 h 33"/>
                <a:gd name="T112" fmla="*/ 24 w 74"/>
                <a:gd name="T113" fmla="*/ 0 h 33"/>
                <a:gd name="T114" fmla="*/ 26 w 74"/>
                <a:gd name="T115" fmla="*/ 1 h 33"/>
                <a:gd name="T116" fmla="*/ 27 w 74"/>
                <a:gd name="T117" fmla="*/ 2 h 33"/>
                <a:gd name="T118" fmla="*/ 29 w 74"/>
                <a:gd name="T119" fmla="*/ 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 h="33">
                  <a:moveTo>
                    <a:pt x="29" y="2"/>
                  </a:moveTo>
                  <a:lnTo>
                    <a:pt x="30" y="2"/>
                  </a:lnTo>
                  <a:lnTo>
                    <a:pt x="30" y="1"/>
                  </a:lnTo>
                  <a:lnTo>
                    <a:pt x="31" y="1"/>
                  </a:lnTo>
                  <a:lnTo>
                    <a:pt x="30" y="0"/>
                  </a:lnTo>
                  <a:lnTo>
                    <a:pt x="30" y="0"/>
                  </a:lnTo>
                  <a:lnTo>
                    <a:pt x="32" y="0"/>
                  </a:lnTo>
                  <a:lnTo>
                    <a:pt x="33" y="1"/>
                  </a:lnTo>
                  <a:lnTo>
                    <a:pt x="34" y="2"/>
                  </a:lnTo>
                  <a:lnTo>
                    <a:pt x="34" y="2"/>
                  </a:lnTo>
                  <a:lnTo>
                    <a:pt x="34" y="2"/>
                  </a:lnTo>
                  <a:lnTo>
                    <a:pt x="35" y="3"/>
                  </a:lnTo>
                  <a:lnTo>
                    <a:pt x="36" y="3"/>
                  </a:lnTo>
                  <a:lnTo>
                    <a:pt x="37" y="3"/>
                  </a:lnTo>
                  <a:lnTo>
                    <a:pt x="39" y="3"/>
                  </a:lnTo>
                  <a:lnTo>
                    <a:pt x="40" y="4"/>
                  </a:lnTo>
                  <a:lnTo>
                    <a:pt x="41" y="4"/>
                  </a:lnTo>
                  <a:lnTo>
                    <a:pt x="42" y="4"/>
                  </a:lnTo>
                  <a:lnTo>
                    <a:pt x="42" y="5"/>
                  </a:lnTo>
                  <a:lnTo>
                    <a:pt x="42" y="5"/>
                  </a:lnTo>
                  <a:lnTo>
                    <a:pt x="43" y="5"/>
                  </a:lnTo>
                  <a:lnTo>
                    <a:pt x="45" y="4"/>
                  </a:lnTo>
                  <a:lnTo>
                    <a:pt x="46" y="5"/>
                  </a:lnTo>
                  <a:lnTo>
                    <a:pt x="47" y="5"/>
                  </a:lnTo>
                  <a:lnTo>
                    <a:pt x="47" y="6"/>
                  </a:lnTo>
                  <a:lnTo>
                    <a:pt x="46" y="6"/>
                  </a:lnTo>
                  <a:lnTo>
                    <a:pt x="46" y="6"/>
                  </a:lnTo>
                  <a:lnTo>
                    <a:pt x="46" y="7"/>
                  </a:lnTo>
                  <a:lnTo>
                    <a:pt x="45" y="7"/>
                  </a:lnTo>
                  <a:lnTo>
                    <a:pt x="45" y="7"/>
                  </a:lnTo>
                  <a:lnTo>
                    <a:pt x="45" y="8"/>
                  </a:lnTo>
                  <a:lnTo>
                    <a:pt x="45" y="8"/>
                  </a:lnTo>
                  <a:lnTo>
                    <a:pt x="46" y="8"/>
                  </a:lnTo>
                  <a:lnTo>
                    <a:pt x="46" y="8"/>
                  </a:lnTo>
                  <a:lnTo>
                    <a:pt x="46" y="9"/>
                  </a:lnTo>
                  <a:lnTo>
                    <a:pt x="48" y="10"/>
                  </a:lnTo>
                  <a:lnTo>
                    <a:pt x="49" y="11"/>
                  </a:lnTo>
                  <a:lnTo>
                    <a:pt x="49" y="12"/>
                  </a:lnTo>
                  <a:lnTo>
                    <a:pt x="50" y="12"/>
                  </a:lnTo>
                  <a:lnTo>
                    <a:pt x="50" y="12"/>
                  </a:lnTo>
                  <a:lnTo>
                    <a:pt x="51" y="11"/>
                  </a:lnTo>
                  <a:lnTo>
                    <a:pt x="51" y="11"/>
                  </a:lnTo>
                  <a:lnTo>
                    <a:pt x="52" y="10"/>
                  </a:lnTo>
                  <a:lnTo>
                    <a:pt x="53" y="10"/>
                  </a:lnTo>
                  <a:lnTo>
                    <a:pt x="53" y="10"/>
                  </a:lnTo>
                  <a:lnTo>
                    <a:pt x="52" y="9"/>
                  </a:lnTo>
                  <a:lnTo>
                    <a:pt x="51" y="8"/>
                  </a:lnTo>
                  <a:lnTo>
                    <a:pt x="52" y="7"/>
                  </a:lnTo>
                  <a:lnTo>
                    <a:pt x="53" y="8"/>
                  </a:lnTo>
                  <a:lnTo>
                    <a:pt x="54" y="8"/>
                  </a:lnTo>
                  <a:lnTo>
                    <a:pt x="57" y="10"/>
                  </a:lnTo>
                  <a:lnTo>
                    <a:pt x="58" y="10"/>
                  </a:lnTo>
                  <a:lnTo>
                    <a:pt x="59" y="10"/>
                  </a:lnTo>
                  <a:lnTo>
                    <a:pt x="60" y="9"/>
                  </a:lnTo>
                  <a:lnTo>
                    <a:pt x="60" y="9"/>
                  </a:lnTo>
                  <a:lnTo>
                    <a:pt x="60" y="9"/>
                  </a:lnTo>
                  <a:lnTo>
                    <a:pt x="61" y="10"/>
                  </a:lnTo>
                  <a:lnTo>
                    <a:pt x="60" y="11"/>
                  </a:lnTo>
                  <a:lnTo>
                    <a:pt x="59" y="11"/>
                  </a:lnTo>
                  <a:lnTo>
                    <a:pt x="59" y="11"/>
                  </a:lnTo>
                  <a:lnTo>
                    <a:pt x="60" y="12"/>
                  </a:lnTo>
                  <a:lnTo>
                    <a:pt x="60" y="12"/>
                  </a:lnTo>
                  <a:lnTo>
                    <a:pt x="61" y="12"/>
                  </a:lnTo>
                  <a:lnTo>
                    <a:pt x="61" y="13"/>
                  </a:lnTo>
                  <a:lnTo>
                    <a:pt x="62" y="13"/>
                  </a:lnTo>
                  <a:lnTo>
                    <a:pt x="62" y="13"/>
                  </a:lnTo>
                  <a:lnTo>
                    <a:pt x="63" y="13"/>
                  </a:lnTo>
                  <a:lnTo>
                    <a:pt x="64" y="13"/>
                  </a:lnTo>
                  <a:lnTo>
                    <a:pt x="64" y="13"/>
                  </a:lnTo>
                  <a:lnTo>
                    <a:pt x="64" y="13"/>
                  </a:lnTo>
                  <a:lnTo>
                    <a:pt x="65" y="13"/>
                  </a:lnTo>
                  <a:lnTo>
                    <a:pt x="65" y="13"/>
                  </a:lnTo>
                  <a:lnTo>
                    <a:pt x="66" y="14"/>
                  </a:lnTo>
                  <a:lnTo>
                    <a:pt x="66" y="14"/>
                  </a:lnTo>
                  <a:lnTo>
                    <a:pt x="67" y="14"/>
                  </a:lnTo>
                  <a:lnTo>
                    <a:pt x="67" y="14"/>
                  </a:lnTo>
                  <a:lnTo>
                    <a:pt x="69" y="14"/>
                  </a:lnTo>
                  <a:lnTo>
                    <a:pt x="70" y="15"/>
                  </a:lnTo>
                  <a:lnTo>
                    <a:pt x="70" y="15"/>
                  </a:lnTo>
                  <a:lnTo>
                    <a:pt x="70" y="15"/>
                  </a:lnTo>
                  <a:lnTo>
                    <a:pt x="70" y="16"/>
                  </a:lnTo>
                  <a:lnTo>
                    <a:pt x="74" y="18"/>
                  </a:lnTo>
                  <a:lnTo>
                    <a:pt x="74" y="19"/>
                  </a:lnTo>
                  <a:lnTo>
                    <a:pt x="74" y="19"/>
                  </a:lnTo>
                  <a:lnTo>
                    <a:pt x="74" y="19"/>
                  </a:lnTo>
                  <a:lnTo>
                    <a:pt x="72" y="20"/>
                  </a:lnTo>
                  <a:lnTo>
                    <a:pt x="71" y="20"/>
                  </a:lnTo>
                  <a:lnTo>
                    <a:pt x="70" y="20"/>
                  </a:lnTo>
                  <a:lnTo>
                    <a:pt x="70" y="20"/>
                  </a:lnTo>
                  <a:lnTo>
                    <a:pt x="69" y="21"/>
                  </a:lnTo>
                  <a:lnTo>
                    <a:pt x="69" y="21"/>
                  </a:lnTo>
                  <a:lnTo>
                    <a:pt x="68" y="21"/>
                  </a:lnTo>
                  <a:lnTo>
                    <a:pt x="68" y="22"/>
                  </a:lnTo>
                  <a:lnTo>
                    <a:pt x="66" y="23"/>
                  </a:lnTo>
                  <a:lnTo>
                    <a:pt x="66" y="23"/>
                  </a:lnTo>
                  <a:lnTo>
                    <a:pt x="66" y="25"/>
                  </a:lnTo>
                  <a:lnTo>
                    <a:pt x="66" y="26"/>
                  </a:lnTo>
                  <a:lnTo>
                    <a:pt x="66" y="26"/>
                  </a:lnTo>
                  <a:lnTo>
                    <a:pt x="65" y="27"/>
                  </a:lnTo>
                  <a:lnTo>
                    <a:pt x="64" y="27"/>
                  </a:lnTo>
                  <a:lnTo>
                    <a:pt x="64" y="27"/>
                  </a:lnTo>
                  <a:lnTo>
                    <a:pt x="64" y="27"/>
                  </a:lnTo>
                  <a:lnTo>
                    <a:pt x="63" y="28"/>
                  </a:lnTo>
                  <a:lnTo>
                    <a:pt x="63" y="29"/>
                  </a:lnTo>
                  <a:lnTo>
                    <a:pt x="61" y="29"/>
                  </a:lnTo>
                  <a:lnTo>
                    <a:pt x="60" y="29"/>
                  </a:lnTo>
                  <a:lnTo>
                    <a:pt x="58" y="29"/>
                  </a:lnTo>
                  <a:lnTo>
                    <a:pt x="57" y="29"/>
                  </a:lnTo>
                  <a:lnTo>
                    <a:pt x="56" y="29"/>
                  </a:lnTo>
                  <a:lnTo>
                    <a:pt x="55" y="30"/>
                  </a:lnTo>
                  <a:lnTo>
                    <a:pt x="55" y="31"/>
                  </a:lnTo>
                  <a:lnTo>
                    <a:pt x="55" y="32"/>
                  </a:lnTo>
                  <a:lnTo>
                    <a:pt x="54" y="32"/>
                  </a:lnTo>
                  <a:lnTo>
                    <a:pt x="54" y="31"/>
                  </a:lnTo>
                  <a:lnTo>
                    <a:pt x="53" y="31"/>
                  </a:lnTo>
                  <a:lnTo>
                    <a:pt x="52" y="31"/>
                  </a:lnTo>
                  <a:lnTo>
                    <a:pt x="52" y="31"/>
                  </a:lnTo>
                  <a:lnTo>
                    <a:pt x="51" y="30"/>
                  </a:lnTo>
                  <a:lnTo>
                    <a:pt x="50" y="30"/>
                  </a:lnTo>
                  <a:lnTo>
                    <a:pt x="49" y="30"/>
                  </a:lnTo>
                  <a:lnTo>
                    <a:pt x="49" y="30"/>
                  </a:lnTo>
                  <a:lnTo>
                    <a:pt x="48" y="31"/>
                  </a:lnTo>
                  <a:lnTo>
                    <a:pt x="47" y="31"/>
                  </a:lnTo>
                  <a:lnTo>
                    <a:pt x="45" y="30"/>
                  </a:lnTo>
                  <a:lnTo>
                    <a:pt x="42" y="29"/>
                  </a:lnTo>
                  <a:lnTo>
                    <a:pt x="42" y="29"/>
                  </a:lnTo>
                  <a:lnTo>
                    <a:pt x="41" y="29"/>
                  </a:lnTo>
                  <a:lnTo>
                    <a:pt x="40" y="29"/>
                  </a:lnTo>
                  <a:lnTo>
                    <a:pt x="37" y="28"/>
                  </a:lnTo>
                  <a:lnTo>
                    <a:pt x="36" y="27"/>
                  </a:lnTo>
                  <a:lnTo>
                    <a:pt x="35" y="28"/>
                  </a:lnTo>
                  <a:lnTo>
                    <a:pt x="35" y="28"/>
                  </a:lnTo>
                  <a:lnTo>
                    <a:pt x="34" y="28"/>
                  </a:lnTo>
                  <a:lnTo>
                    <a:pt x="34" y="28"/>
                  </a:lnTo>
                  <a:lnTo>
                    <a:pt x="33" y="27"/>
                  </a:lnTo>
                  <a:lnTo>
                    <a:pt x="33" y="27"/>
                  </a:lnTo>
                  <a:lnTo>
                    <a:pt x="32" y="27"/>
                  </a:lnTo>
                  <a:lnTo>
                    <a:pt x="32" y="29"/>
                  </a:lnTo>
                  <a:lnTo>
                    <a:pt x="32" y="30"/>
                  </a:lnTo>
                  <a:lnTo>
                    <a:pt x="31" y="30"/>
                  </a:lnTo>
                  <a:lnTo>
                    <a:pt x="31" y="30"/>
                  </a:lnTo>
                  <a:lnTo>
                    <a:pt x="30" y="31"/>
                  </a:lnTo>
                  <a:lnTo>
                    <a:pt x="30" y="32"/>
                  </a:lnTo>
                  <a:lnTo>
                    <a:pt x="28" y="32"/>
                  </a:lnTo>
                  <a:lnTo>
                    <a:pt x="28" y="32"/>
                  </a:lnTo>
                  <a:lnTo>
                    <a:pt x="27" y="32"/>
                  </a:lnTo>
                  <a:lnTo>
                    <a:pt x="27" y="33"/>
                  </a:lnTo>
                  <a:lnTo>
                    <a:pt x="25" y="33"/>
                  </a:lnTo>
                  <a:lnTo>
                    <a:pt x="23" y="32"/>
                  </a:lnTo>
                  <a:lnTo>
                    <a:pt x="22" y="31"/>
                  </a:lnTo>
                  <a:lnTo>
                    <a:pt x="22" y="31"/>
                  </a:lnTo>
                  <a:lnTo>
                    <a:pt x="21" y="30"/>
                  </a:lnTo>
                  <a:lnTo>
                    <a:pt x="21" y="30"/>
                  </a:lnTo>
                  <a:lnTo>
                    <a:pt x="20" y="30"/>
                  </a:lnTo>
                  <a:lnTo>
                    <a:pt x="19" y="29"/>
                  </a:lnTo>
                  <a:lnTo>
                    <a:pt x="18" y="28"/>
                  </a:lnTo>
                  <a:lnTo>
                    <a:pt x="16" y="28"/>
                  </a:lnTo>
                  <a:lnTo>
                    <a:pt x="16" y="27"/>
                  </a:lnTo>
                  <a:lnTo>
                    <a:pt x="16" y="27"/>
                  </a:lnTo>
                  <a:lnTo>
                    <a:pt x="15" y="26"/>
                  </a:lnTo>
                  <a:lnTo>
                    <a:pt x="15" y="26"/>
                  </a:lnTo>
                  <a:lnTo>
                    <a:pt x="14" y="26"/>
                  </a:lnTo>
                  <a:lnTo>
                    <a:pt x="13" y="25"/>
                  </a:lnTo>
                  <a:lnTo>
                    <a:pt x="12" y="23"/>
                  </a:lnTo>
                  <a:lnTo>
                    <a:pt x="11" y="22"/>
                  </a:lnTo>
                  <a:lnTo>
                    <a:pt x="10" y="22"/>
                  </a:lnTo>
                  <a:lnTo>
                    <a:pt x="9" y="21"/>
                  </a:lnTo>
                  <a:lnTo>
                    <a:pt x="8" y="21"/>
                  </a:lnTo>
                  <a:lnTo>
                    <a:pt x="8" y="20"/>
                  </a:lnTo>
                  <a:lnTo>
                    <a:pt x="7" y="19"/>
                  </a:lnTo>
                  <a:lnTo>
                    <a:pt x="6" y="18"/>
                  </a:lnTo>
                  <a:lnTo>
                    <a:pt x="6" y="17"/>
                  </a:lnTo>
                  <a:lnTo>
                    <a:pt x="5" y="17"/>
                  </a:lnTo>
                  <a:lnTo>
                    <a:pt x="5" y="16"/>
                  </a:lnTo>
                  <a:lnTo>
                    <a:pt x="5" y="16"/>
                  </a:lnTo>
                  <a:lnTo>
                    <a:pt x="6" y="15"/>
                  </a:lnTo>
                  <a:lnTo>
                    <a:pt x="6" y="15"/>
                  </a:lnTo>
                  <a:lnTo>
                    <a:pt x="6" y="15"/>
                  </a:lnTo>
                  <a:lnTo>
                    <a:pt x="6" y="14"/>
                  </a:lnTo>
                  <a:lnTo>
                    <a:pt x="5" y="14"/>
                  </a:lnTo>
                  <a:lnTo>
                    <a:pt x="5" y="13"/>
                  </a:lnTo>
                  <a:lnTo>
                    <a:pt x="2" y="12"/>
                  </a:lnTo>
                  <a:lnTo>
                    <a:pt x="2" y="12"/>
                  </a:lnTo>
                  <a:lnTo>
                    <a:pt x="1" y="11"/>
                  </a:lnTo>
                  <a:lnTo>
                    <a:pt x="1" y="11"/>
                  </a:lnTo>
                  <a:lnTo>
                    <a:pt x="1" y="10"/>
                  </a:lnTo>
                  <a:lnTo>
                    <a:pt x="0" y="10"/>
                  </a:lnTo>
                  <a:lnTo>
                    <a:pt x="0" y="9"/>
                  </a:lnTo>
                  <a:lnTo>
                    <a:pt x="0" y="9"/>
                  </a:lnTo>
                  <a:lnTo>
                    <a:pt x="1" y="9"/>
                  </a:lnTo>
                  <a:lnTo>
                    <a:pt x="1" y="9"/>
                  </a:lnTo>
                  <a:lnTo>
                    <a:pt x="2" y="10"/>
                  </a:lnTo>
                  <a:lnTo>
                    <a:pt x="2" y="11"/>
                  </a:lnTo>
                  <a:lnTo>
                    <a:pt x="4" y="10"/>
                  </a:lnTo>
                  <a:lnTo>
                    <a:pt x="4" y="9"/>
                  </a:lnTo>
                  <a:lnTo>
                    <a:pt x="5" y="8"/>
                  </a:lnTo>
                  <a:lnTo>
                    <a:pt x="6" y="8"/>
                  </a:lnTo>
                  <a:lnTo>
                    <a:pt x="7" y="8"/>
                  </a:lnTo>
                  <a:lnTo>
                    <a:pt x="8" y="8"/>
                  </a:lnTo>
                  <a:lnTo>
                    <a:pt x="8" y="7"/>
                  </a:lnTo>
                  <a:lnTo>
                    <a:pt x="9" y="8"/>
                  </a:lnTo>
                  <a:lnTo>
                    <a:pt x="10" y="8"/>
                  </a:lnTo>
                  <a:lnTo>
                    <a:pt x="10" y="8"/>
                  </a:lnTo>
                  <a:lnTo>
                    <a:pt x="11" y="7"/>
                  </a:lnTo>
                  <a:lnTo>
                    <a:pt x="11" y="7"/>
                  </a:lnTo>
                  <a:lnTo>
                    <a:pt x="12" y="6"/>
                  </a:lnTo>
                  <a:lnTo>
                    <a:pt x="13" y="6"/>
                  </a:lnTo>
                  <a:lnTo>
                    <a:pt x="13" y="6"/>
                  </a:lnTo>
                  <a:lnTo>
                    <a:pt x="14" y="5"/>
                  </a:lnTo>
                  <a:lnTo>
                    <a:pt x="14" y="5"/>
                  </a:lnTo>
                  <a:lnTo>
                    <a:pt x="14" y="5"/>
                  </a:lnTo>
                  <a:lnTo>
                    <a:pt x="14" y="5"/>
                  </a:lnTo>
                  <a:lnTo>
                    <a:pt x="15" y="5"/>
                  </a:lnTo>
                  <a:lnTo>
                    <a:pt x="15" y="5"/>
                  </a:lnTo>
                  <a:lnTo>
                    <a:pt x="16" y="4"/>
                  </a:lnTo>
                  <a:lnTo>
                    <a:pt x="16" y="4"/>
                  </a:lnTo>
                  <a:lnTo>
                    <a:pt x="17" y="4"/>
                  </a:lnTo>
                  <a:lnTo>
                    <a:pt x="19" y="3"/>
                  </a:lnTo>
                  <a:lnTo>
                    <a:pt x="20" y="3"/>
                  </a:lnTo>
                  <a:lnTo>
                    <a:pt x="21" y="2"/>
                  </a:lnTo>
                  <a:lnTo>
                    <a:pt x="22" y="2"/>
                  </a:lnTo>
                  <a:lnTo>
                    <a:pt x="24" y="1"/>
                  </a:lnTo>
                  <a:lnTo>
                    <a:pt x="24" y="1"/>
                  </a:lnTo>
                  <a:lnTo>
                    <a:pt x="23" y="1"/>
                  </a:lnTo>
                  <a:lnTo>
                    <a:pt x="23" y="0"/>
                  </a:lnTo>
                  <a:lnTo>
                    <a:pt x="23" y="0"/>
                  </a:lnTo>
                  <a:lnTo>
                    <a:pt x="23" y="0"/>
                  </a:lnTo>
                  <a:lnTo>
                    <a:pt x="24" y="0"/>
                  </a:lnTo>
                  <a:lnTo>
                    <a:pt x="24" y="0"/>
                  </a:lnTo>
                  <a:lnTo>
                    <a:pt x="25" y="0"/>
                  </a:lnTo>
                  <a:lnTo>
                    <a:pt x="26" y="0"/>
                  </a:lnTo>
                  <a:lnTo>
                    <a:pt x="26" y="1"/>
                  </a:lnTo>
                  <a:lnTo>
                    <a:pt x="26" y="1"/>
                  </a:lnTo>
                  <a:lnTo>
                    <a:pt x="27" y="1"/>
                  </a:lnTo>
                  <a:lnTo>
                    <a:pt x="27" y="2"/>
                  </a:lnTo>
                  <a:lnTo>
                    <a:pt x="27" y="2"/>
                  </a:lnTo>
                  <a:lnTo>
                    <a:pt x="28" y="2"/>
                  </a:lnTo>
                  <a:lnTo>
                    <a:pt x="28" y="2"/>
                  </a:lnTo>
                  <a:lnTo>
                    <a:pt x="29" y="2"/>
                  </a:lnTo>
                  <a:lnTo>
                    <a:pt x="29"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3" name="Freeform 1440"/>
            <p:cNvSpPr>
              <a:spLocks/>
            </p:cNvSpPr>
            <p:nvPr/>
          </p:nvSpPr>
          <p:spPr bwMode="auto">
            <a:xfrm>
              <a:off x="5076825" y="933450"/>
              <a:ext cx="31750" cy="14288"/>
            </a:xfrm>
            <a:custGeom>
              <a:avLst/>
              <a:gdLst>
                <a:gd name="T0" fmla="*/ 14 w 20"/>
                <a:gd name="T1" fmla="*/ 8 h 9"/>
                <a:gd name="T2" fmla="*/ 14 w 20"/>
                <a:gd name="T3" fmla="*/ 8 h 9"/>
                <a:gd name="T4" fmla="*/ 13 w 20"/>
                <a:gd name="T5" fmla="*/ 8 h 9"/>
                <a:gd name="T6" fmla="*/ 13 w 20"/>
                <a:gd name="T7" fmla="*/ 8 h 9"/>
                <a:gd name="T8" fmla="*/ 12 w 20"/>
                <a:gd name="T9" fmla="*/ 8 h 9"/>
                <a:gd name="T10" fmla="*/ 12 w 20"/>
                <a:gd name="T11" fmla="*/ 8 h 9"/>
                <a:gd name="T12" fmla="*/ 12 w 20"/>
                <a:gd name="T13" fmla="*/ 8 h 9"/>
                <a:gd name="T14" fmla="*/ 11 w 20"/>
                <a:gd name="T15" fmla="*/ 8 h 9"/>
                <a:gd name="T16" fmla="*/ 11 w 20"/>
                <a:gd name="T17" fmla="*/ 9 h 9"/>
                <a:gd name="T18" fmla="*/ 10 w 20"/>
                <a:gd name="T19" fmla="*/ 8 h 9"/>
                <a:gd name="T20" fmla="*/ 9 w 20"/>
                <a:gd name="T21" fmla="*/ 8 h 9"/>
                <a:gd name="T22" fmla="*/ 9 w 20"/>
                <a:gd name="T23" fmla="*/ 9 h 9"/>
                <a:gd name="T24" fmla="*/ 8 w 20"/>
                <a:gd name="T25" fmla="*/ 9 h 9"/>
                <a:gd name="T26" fmla="*/ 8 w 20"/>
                <a:gd name="T27" fmla="*/ 7 h 9"/>
                <a:gd name="T28" fmla="*/ 8 w 20"/>
                <a:gd name="T29" fmla="*/ 7 h 9"/>
                <a:gd name="T30" fmla="*/ 7 w 20"/>
                <a:gd name="T31" fmla="*/ 7 h 9"/>
                <a:gd name="T32" fmla="*/ 7 w 20"/>
                <a:gd name="T33" fmla="*/ 7 h 9"/>
                <a:gd name="T34" fmla="*/ 6 w 20"/>
                <a:gd name="T35" fmla="*/ 7 h 9"/>
                <a:gd name="T36" fmla="*/ 5 w 20"/>
                <a:gd name="T37" fmla="*/ 6 h 9"/>
                <a:gd name="T38" fmla="*/ 4 w 20"/>
                <a:gd name="T39" fmla="*/ 7 h 9"/>
                <a:gd name="T40" fmla="*/ 3 w 20"/>
                <a:gd name="T41" fmla="*/ 7 h 9"/>
                <a:gd name="T42" fmla="*/ 2 w 20"/>
                <a:gd name="T43" fmla="*/ 8 h 9"/>
                <a:gd name="T44" fmla="*/ 2 w 20"/>
                <a:gd name="T45" fmla="*/ 8 h 9"/>
                <a:gd name="T46" fmla="*/ 1 w 20"/>
                <a:gd name="T47" fmla="*/ 7 h 9"/>
                <a:gd name="T48" fmla="*/ 0 w 20"/>
                <a:gd name="T49" fmla="*/ 7 h 9"/>
                <a:gd name="T50" fmla="*/ 0 w 20"/>
                <a:gd name="T51" fmla="*/ 6 h 9"/>
                <a:gd name="T52" fmla="*/ 0 w 20"/>
                <a:gd name="T53" fmla="*/ 7 h 9"/>
                <a:gd name="T54" fmla="*/ 2 w 20"/>
                <a:gd name="T55" fmla="*/ 6 h 9"/>
                <a:gd name="T56" fmla="*/ 2 w 20"/>
                <a:gd name="T57" fmla="*/ 5 h 9"/>
                <a:gd name="T58" fmla="*/ 2 w 20"/>
                <a:gd name="T59" fmla="*/ 4 h 9"/>
                <a:gd name="T60" fmla="*/ 4 w 20"/>
                <a:gd name="T61" fmla="*/ 4 h 9"/>
                <a:gd name="T62" fmla="*/ 6 w 20"/>
                <a:gd name="T63" fmla="*/ 4 h 9"/>
                <a:gd name="T64" fmla="*/ 8 w 20"/>
                <a:gd name="T65" fmla="*/ 4 h 9"/>
                <a:gd name="T66" fmla="*/ 9 w 20"/>
                <a:gd name="T67" fmla="*/ 4 h 9"/>
                <a:gd name="T68" fmla="*/ 14 w 20"/>
                <a:gd name="T69" fmla="*/ 2 h 9"/>
                <a:gd name="T70" fmla="*/ 16 w 20"/>
                <a:gd name="T71" fmla="*/ 1 h 9"/>
                <a:gd name="T72" fmla="*/ 17 w 20"/>
                <a:gd name="T73" fmla="*/ 1 h 9"/>
                <a:gd name="T74" fmla="*/ 18 w 20"/>
                <a:gd name="T75" fmla="*/ 0 h 9"/>
                <a:gd name="T76" fmla="*/ 20 w 20"/>
                <a:gd name="T77" fmla="*/ 0 h 9"/>
                <a:gd name="T78" fmla="*/ 19 w 20"/>
                <a:gd name="T79" fmla="*/ 1 h 9"/>
                <a:gd name="T80" fmla="*/ 13 w 20"/>
                <a:gd name="T81" fmla="*/ 5 h 9"/>
                <a:gd name="T82" fmla="*/ 13 w 20"/>
                <a:gd name="T83" fmla="*/ 6 h 9"/>
                <a:gd name="T84" fmla="*/ 13 w 20"/>
                <a:gd name="T85" fmla="*/ 7 h 9"/>
                <a:gd name="T86" fmla="*/ 14 w 20"/>
                <a:gd name="T87"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 h="9">
                  <a:moveTo>
                    <a:pt x="14" y="8"/>
                  </a:moveTo>
                  <a:lnTo>
                    <a:pt x="14" y="8"/>
                  </a:lnTo>
                  <a:lnTo>
                    <a:pt x="13" y="8"/>
                  </a:lnTo>
                  <a:lnTo>
                    <a:pt x="13" y="8"/>
                  </a:lnTo>
                  <a:lnTo>
                    <a:pt x="12" y="8"/>
                  </a:lnTo>
                  <a:lnTo>
                    <a:pt x="12" y="8"/>
                  </a:lnTo>
                  <a:lnTo>
                    <a:pt x="12" y="8"/>
                  </a:lnTo>
                  <a:lnTo>
                    <a:pt x="11" y="8"/>
                  </a:lnTo>
                  <a:lnTo>
                    <a:pt x="11" y="9"/>
                  </a:lnTo>
                  <a:lnTo>
                    <a:pt x="10" y="8"/>
                  </a:lnTo>
                  <a:lnTo>
                    <a:pt x="9" y="8"/>
                  </a:lnTo>
                  <a:lnTo>
                    <a:pt x="9" y="9"/>
                  </a:lnTo>
                  <a:lnTo>
                    <a:pt x="8" y="9"/>
                  </a:lnTo>
                  <a:lnTo>
                    <a:pt x="8" y="7"/>
                  </a:lnTo>
                  <a:lnTo>
                    <a:pt x="8" y="7"/>
                  </a:lnTo>
                  <a:lnTo>
                    <a:pt x="7" y="7"/>
                  </a:lnTo>
                  <a:lnTo>
                    <a:pt x="7" y="7"/>
                  </a:lnTo>
                  <a:lnTo>
                    <a:pt x="6" y="7"/>
                  </a:lnTo>
                  <a:lnTo>
                    <a:pt x="5" y="6"/>
                  </a:lnTo>
                  <a:lnTo>
                    <a:pt x="4" y="7"/>
                  </a:lnTo>
                  <a:lnTo>
                    <a:pt x="3" y="7"/>
                  </a:lnTo>
                  <a:lnTo>
                    <a:pt x="2" y="8"/>
                  </a:lnTo>
                  <a:lnTo>
                    <a:pt x="2" y="8"/>
                  </a:lnTo>
                  <a:lnTo>
                    <a:pt x="1" y="7"/>
                  </a:lnTo>
                  <a:lnTo>
                    <a:pt x="0" y="7"/>
                  </a:lnTo>
                  <a:lnTo>
                    <a:pt x="0" y="6"/>
                  </a:lnTo>
                  <a:lnTo>
                    <a:pt x="0" y="7"/>
                  </a:lnTo>
                  <a:lnTo>
                    <a:pt x="2" y="6"/>
                  </a:lnTo>
                  <a:lnTo>
                    <a:pt x="2" y="5"/>
                  </a:lnTo>
                  <a:lnTo>
                    <a:pt x="2" y="4"/>
                  </a:lnTo>
                  <a:lnTo>
                    <a:pt x="4" y="4"/>
                  </a:lnTo>
                  <a:lnTo>
                    <a:pt x="6" y="4"/>
                  </a:lnTo>
                  <a:lnTo>
                    <a:pt x="8" y="4"/>
                  </a:lnTo>
                  <a:lnTo>
                    <a:pt x="9" y="4"/>
                  </a:lnTo>
                  <a:lnTo>
                    <a:pt x="14" y="2"/>
                  </a:lnTo>
                  <a:lnTo>
                    <a:pt x="16" y="1"/>
                  </a:lnTo>
                  <a:lnTo>
                    <a:pt x="17" y="1"/>
                  </a:lnTo>
                  <a:lnTo>
                    <a:pt x="18" y="0"/>
                  </a:lnTo>
                  <a:lnTo>
                    <a:pt x="20" y="0"/>
                  </a:lnTo>
                  <a:lnTo>
                    <a:pt x="19" y="1"/>
                  </a:lnTo>
                  <a:lnTo>
                    <a:pt x="13" y="5"/>
                  </a:lnTo>
                  <a:lnTo>
                    <a:pt x="13" y="6"/>
                  </a:lnTo>
                  <a:lnTo>
                    <a:pt x="13" y="7"/>
                  </a:lnTo>
                  <a:lnTo>
                    <a:pt x="14" y="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4" name="Freeform 1441"/>
            <p:cNvSpPr>
              <a:spLocks/>
            </p:cNvSpPr>
            <p:nvPr/>
          </p:nvSpPr>
          <p:spPr bwMode="auto">
            <a:xfrm>
              <a:off x="5067300" y="942975"/>
              <a:ext cx="33338" cy="14288"/>
            </a:xfrm>
            <a:custGeom>
              <a:avLst/>
              <a:gdLst>
                <a:gd name="T0" fmla="*/ 6 w 21"/>
                <a:gd name="T1" fmla="*/ 0 h 9"/>
                <a:gd name="T2" fmla="*/ 6 w 21"/>
                <a:gd name="T3" fmla="*/ 1 h 9"/>
                <a:gd name="T4" fmla="*/ 7 w 21"/>
                <a:gd name="T5" fmla="*/ 1 h 9"/>
                <a:gd name="T6" fmla="*/ 8 w 21"/>
                <a:gd name="T7" fmla="*/ 2 h 9"/>
                <a:gd name="T8" fmla="*/ 8 w 21"/>
                <a:gd name="T9" fmla="*/ 2 h 9"/>
                <a:gd name="T10" fmla="*/ 9 w 21"/>
                <a:gd name="T11" fmla="*/ 1 h 9"/>
                <a:gd name="T12" fmla="*/ 10 w 21"/>
                <a:gd name="T13" fmla="*/ 1 h 9"/>
                <a:gd name="T14" fmla="*/ 11 w 21"/>
                <a:gd name="T15" fmla="*/ 0 h 9"/>
                <a:gd name="T16" fmla="*/ 12 w 21"/>
                <a:gd name="T17" fmla="*/ 1 h 9"/>
                <a:gd name="T18" fmla="*/ 13 w 21"/>
                <a:gd name="T19" fmla="*/ 1 h 9"/>
                <a:gd name="T20" fmla="*/ 13 w 21"/>
                <a:gd name="T21" fmla="*/ 1 h 9"/>
                <a:gd name="T22" fmla="*/ 14 w 21"/>
                <a:gd name="T23" fmla="*/ 1 h 9"/>
                <a:gd name="T24" fmla="*/ 14 w 21"/>
                <a:gd name="T25" fmla="*/ 1 h 9"/>
                <a:gd name="T26" fmla="*/ 14 w 21"/>
                <a:gd name="T27" fmla="*/ 3 h 9"/>
                <a:gd name="T28" fmla="*/ 15 w 21"/>
                <a:gd name="T29" fmla="*/ 3 h 9"/>
                <a:gd name="T30" fmla="*/ 15 w 21"/>
                <a:gd name="T31" fmla="*/ 2 h 9"/>
                <a:gd name="T32" fmla="*/ 16 w 21"/>
                <a:gd name="T33" fmla="*/ 2 h 9"/>
                <a:gd name="T34" fmla="*/ 17 w 21"/>
                <a:gd name="T35" fmla="*/ 3 h 9"/>
                <a:gd name="T36" fmla="*/ 17 w 21"/>
                <a:gd name="T37" fmla="*/ 2 h 9"/>
                <a:gd name="T38" fmla="*/ 18 w 21"/>
                <a:gd name="T39" fmla="*/ 2 h 9"/>
                <a:gd name="T40" fmla="*/ 18 w 21"/>
                <a:gd name="T41" fmla="*/ 2 h 9"/>
                <a:gd name="T42" fmla="*/ 18 w 21"/>
                <a:gd name="T43" fmla="*/ 2 h 9"/>
                <a:gd name="T44" fmla="*/ 19 w 21"/>
                <a:gd name="T45" fmla="*/ 2 h 9"/>
                <a:gd name="T46" fmla="*/ 19 w 21"/>
                <a:gd name="T47" fmla="*/ 2 h 9"/>
                <a:gd name="T48" fmla="*/ 20 w 21"/>
                <a:gd name="T49" fmla="*/ 2 h 9"/>
                <a:gd name="T50" fmla="*/ 20 w 21"/>
                <a:gd name="T51" fmla="*/ 2 h 9"/>
                <a:gd name="T52" fmla="*/ 21 w 21"/>
                <a:gd name="T53" fmla="*/ 2 h 9"/>
                <a:gd name="T54" fmla="*/ 21 w 21"/>
                <a:gd name="T55" fmla="*/ 3 h 9"/>
                <a:gd name="T56" fmla="*/ 20 w 21"/>
                <a:gd name="T57" fmla="*/ 3 h 9"/>
                <a:gd name="T58" fmla="*/ 18 w 21"/>
                <a:gd name="T59" fmla="*/ 3 h 9"/>
                <a:gd name="T60" fmla="*/ 18 w 21"/>
                <a:gd name="T61" fmla="*/ 3 h 9"/>
                <a:gd name="T62" fmla="*/ 17 w 21"/>
                <a:gd name="T63" fmla="*/ 3 h 9"/>
                <a:gd name="T64" fmla="*/ 15 w 21"/>
                <a:gd name="T65" fmla="*/ 5 h 9"/>
                <a:gd name="T66" fmla="*/ 14 w 21"/>
                <a:gd name="T67" fmla="*/ 6 h 9"/>
                <a:gd name="T68" fmla="*/ 13 w 21"/>
                <a:gd name="T69" fmla="*/ 7 h 9"/>
                <a:gd name="T70" fmla="*/ 12 w 21"/>
                <a:gd name="T71" fmla="*/ 7 h 9"/>
                <a:gd name="T72" fmla="*/ 11 w 21"/>
                <a:gd name="T73" fmla="*/ 7 h 9"/>
                <a:gd name="T74" fmla="*/ 10 w 21"/>
                <a:gd name="T75" fmla="*/ 7 h 9"/>
                <a:gd name="T76" fmla="*/ 10 w 21"/>
                <a:gd name="T77" fmla="*/ 8 h 9"/>
                <a:gd name="T78" fmla="*/ 10 w 21"/>
                <a:gd name="T79" fmla="*/ 8 h 9"/>
                <a:gd name="T80" fmla="*/ 10 w 21"/>
                <a:gd name="T81" fmla="*/ 9 h 9"/>
                <a:gd name="T82" fmla="*/ 9 w 21"/>
                <a:gd name="T83" fmla="*/ 8 h 9"/>
                <a:gd name="T84" fmla="*/ 9 w 21"/>
                <a:gd name="T85" fmla="*/ 8 h 9"/>
                <a:gd name="T86" fmla="*/ 8 w 21"/>
                <a:gd name="T87" fmla="*/ 7 h 9"/>
                <a:gd name="T88" fmla="*/ 7 w 21"/>
                <a:gd name="T89" fmla="*/ 7 h 9"/>
                <a:gd name="T90" fmla="*/ 6 w 21"/>
                <a:gd name="T91" fmla="*/ 7 h 9"/>
                <a:gd name="T92" fmla="*/ 3 w 21"/>
                <a:gd name="T93" fmla="*/ 7 h 9"/>
                <a:gd name="T94" fmla="*/ 2 w 21"/>
                <a:gd name="T95" fmla="*/ 6 h 9"/>
                <a:gd name="T96" fmla="*/ 2 w 21"/>
                <a:gd name="T97" fmla="*/ 6 h 9"/>
                <a:gd name="T98" fmla="*/ 1 w 21"/>
                <a:gd name="T99" fmla="*/ 3 h 9"/>
                <a:gd name="T100" fmla="*/ 0 w 21"/>
                <a:gd name="T101" fmla="*/ 2 h 9"/>
                <a:gd name="T102" fmla="*/ 1 w 21"/>
                <a:gd name="T103" fmla="*/ 2 h 9"/>
                <a:gd name="T104" fmla="*/ 2 w 21"/>
                <a:gd name="T105" fmla="*/ 2 h 9"/>
                <a:gd name="T106" fmla="*/ 3 w 21"/>
                <a:gd name="T107" fmla="*/ 1 h 9"/>
                <a:gd name="T108" fmla="*/ 5 w 21"/>
                <a:gd name="T109" fmla="*/ 0 h 9"/>
                <a:gd name="T110" fmla="*/ 6 w 21"/>
                <a:gd name="T11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 h="9">
                  <a:moveTo>
                    <a:pt x="6" y="0"/>
                  </a:moveTo>
                  <a:lnTo>
                    <a:pt x="6" y="1"/>
                  </a:lnTo>
                  <a:lnTo>
                    <a:pt x="7" y="1"/>
                  </a:lnTo>
                  <a:lnTo>
                    <a:pt x="8" y="2"/>
                  </a:lnTo>
                  <a:lnTo>
                    <a:pt x="8" y="2"/>
                  </a:lnTo>
                  <a:lnTo>
                    <a:pt x="9" y="1"/>
                  </a:lnTo>
                  <a:lnTo>
                    <a:pt x="10" y="1"/>
                  </a:lnTo>
                  <a:lnTo>
                    <a:pt x="11" y="0"/>
                  </a:lnTo>
                  <a:lnTo>
                    <a:pt x="12" y="1"/>
                  </a:lnTo>
                  <a:lnTo>
                    <a:pt x="13" y="1"/>
                  </a:lnTo>
                  <a:lnTo>
                    <a:pt x="13" y="1"/>
                  </a:lnTo>
                  <a:lnTo>
                    <a:pt x="14" y="1"/>
                  </a:lnTo>
                  <a:lnTo>
                    <a:pt x="14" y="1"/>
                  </a:lnTo>
                  <a:lnTo>
                    <a:pt x="14" y="3"/>
                  </a:lnTo>
                  <a:lnTo>
                    <a:pt x="15" y="3"/>
                  </a:lnTo>
                  <a:lnTo>
                    <a:pt x="15" y="2"/>
                  </a:lnTo>
                  <a:lnTo>
                    <a:pt x="16" y="2"/>
                  </a:lnTo>
                  <a:lnTo>
                    <a:pt x="17" y="3"/>
                  </a:lnTo>
                  <a:lnTo>
                    <a:pt x="17" y="2"/>
                  </a:lnTo>
                  <a:lnTo>
                    <a:pt x="18" y="2"/>
                  </a:lnTo>
                  <a:lnTo>
                    <a:pt x="18" y="2"/>
                  </a:lnTo>
                  <a:lnTo>
                    <a:pt x="18" y="2"/>
                  </a:lnTo>
                  <a:lnTo>
                    <a:pt x="19" y="2"/>
                  </a:lnTo>
                  <a:lnTo>
                    <a:pt x="19" y="2"/>
                  </a:lnTo>
                  <a:lnTo>
                    <a:pt x="20" y="2"/>
                  </a:lnTo>
                  <a:lnTo>
                    <a:pt x="20" y="2"/>
                  </a:lnTo>
                  <a:lnTo>
                    <a:pt x="21" y="2"/>
                  </a:lnTo>
                  <a:lnTo>
                    <a:pt x="21" y="3"/>
                  </a:lnTo>
                  <a:lnTo>
                    <a:pt x="20" y="3"/>
                  </a:lnTo>
                  <a:lnTo>
                    <a:pt x="18" y="3"/>
                  </a:lnTo>
                  <a:lnTo>
                    <a:pt x="18" y="3"/>
                  </a:lnTo>
                  <a:lnTo>
                    <a:pt x="17" y="3"/>
                  </a:lnTo>
                  <a:lnTo>
                    <a:pt x="15" y="5"/>
                  </a:lnTo>
                  <a:lnTo>
                    <a:pt x="14" y="6"/>
                  </a:lnTo>
                  <a:lnTo>
                    <a:pt x="13" y="7"/>
                  </a:lnTo>
                  <a:lnTo>
                    <a:pt x="12" y="7"/>
                  </a:lnTo>
                  <a:lnTo>
                    <a:pt x="11" y="7"/>
                  </a:lnTo>
                  <a:lnTo>
                    <a:pt x="10" y="7"/>
                  </a:lnTo>
                  <a:lnTo>
                    <a:pt x="10" y="8"/>
                  </a:lnTo>
                  <a:lnTo>
                    <a:pt x="10" y="8"/>
                  </a:lnTo>
                  <a:lnTo>
                    <a:pt x="10" y="9"/>
                  </a:lnTo>
                  <a:lnTo>
                    <a:pt x="9" y="8"/>
                  </a:lnTo>
                  <a:lnTo>
                    <a:pt x="9" y="8"/>
                  </a:lnTo>
                  <a:lnTo>
                    <a:pt x="8" y="7"/>
                  </a:lnTo>
                  <a:lnTo>
                    <a:pt x="7" y="7"/>
                  </a:lnTo>
                  <a:lnTo>
                    <a:pt x="6" y="7"/>
                  </a:lnTo>
                  <a:lnTo>
                    <a:pt x="3" y="7"/>
                  </a:lnTo>
                  <a:lnTo>
                    <a:pt x="2" y="6"/>
                  </a:lnTo>
                  <a:lnTo>
                    <a:pt x="2" y="6"/>
                  </a:lnTo>
                  <a:lnTo>
                    <a:pt x="1" y="3"/>
                  </a:lnTo>
                  <a:lnTo>
                    <a:pt x="0" y="2"/>
                  </a:lnTo>
                  <a:lnTo>
                    <a:pt x="1" y="2"/>
                  </a:lnTo>
                  <a:lnTo>
                    <a:pt x="2" y="2"/>
                  </a:lnTo>
                  <a:lnTo>
                    <a:pt x="3" y="1"/>
                  </a:lnTo>
                  <a:lnTo>
                    <a:pt x="5" y="0"/>
                  </a:lnTo>
                  <a:lnTo>
                    <a:pt x="6"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5" name="Freeform 1442"/>
            <p:cNvSpPr>
              <a:spLocks/>
            </p:cNvSpPr>
            <p:nvPr/>
          </p:nvSpPr>
          <p:spPr bwMode="auto">
            <a:xfrm>
              <a:off x="3138488" y="1446213"/>
              <a:ext cx="7938" cy="6350"/>
            </a:xfrm>
            <a:custGeom>
              <a:avLst/>
              <a:gdLst>
                <a:gd name="T0" fmla="*/ 5 w 5"/>
                <a:gd name="T1" fmla="*/ 4 h 4"/>
                <a:gd name="T2" fmla="*/ 4 w 5"/>
                <a:gd name="T3" fmla="*/ 4 h 4"/>
                <a:gd name="T4" fmla="*/ 2 w 5"/>
                <a:gd name="T5" fmla="*/ 3 h 4"/>
                <a:gd name="T6" fmla="*/ 0 w 5"/>
                <a:gd name="T7" fmla="*/ 1 h 4"/>
                <a:gd name="T8" fmla="*/ 0 w 5"/>
                <a:gd name="T9" fmla="*/ 0 h 4"/>
                <a:gd name="T10" fmla="*/ 1 w 5"/>
                <a:gd name="T11" fmla="*/ 0 h 4"/>
                <a:gd name="T12" fmla="*/ 1 w 5"/>
                <a:gd name="T13" fmla="*/ 0 h 4"/>
                <a:gd name="T14" fmla="*/ 2 w 5"/>
                <a:gd name="T15" fmla="*/ 2 h 4"/>
                <a:gd name="T16" fmla="*/ 4 w 5"/>
                <a:gd name="T17" fmla="*/ 3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4" y="4"/>
                  </a:lnTo>
                  <a:lnTo>
                    <a:pt x="2" y="3"/>
                  </a:lnTo>
                  <a:lnTo>
                    <a:pt x="0" y="1"/>
                  </a:lnTo>
                  <a:lnTo>
                    <a:pt x="0" y="0"/>
                  </a:lnTo>
                  <a:lnTo>
                    <a:pt x="1" y="0"/>
                  </a:lnTo>
                  <a:lnTo>
                    <a:pt x="1" y="0"/>
                  </a:lnTo>
                  <a:lnTo>
                    <a:pt x="2" y="2"/>
                  </a:lnTo>
                  <a:lnTo>
                    <a:pt x="4" y="3"/>
                  </a:lnTo>
                  <a:lnTo>
                    <a:pt x="5"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6" name="Freeform 1443"/>
            <p:cNvSpPr>
              <a:spLocks noEditPoints="1"/>
            </p:cNvSpPr>
            <p:nvPr/>
          </p:nvSpPr>
          <p:spPr bwMode="auto">
            <a:xfrm>
              <a:off x="2859088" y="1208088"/>
              <a:ext cx="198438" cy="73025"/>
            </a:xfrm>
            <a:custGeom>
              <a:avLst/>
              <a:gdLst>
                <a:gd name="T0" fmla="*/ 20 w 125"/>
                <a:gd name="T1" fmla="*/ 23 h 46"/>
                <a:gd name="T2" fmla="*/ 20 w 125"/>
                <a:gd name="T3" fmla="*/ 22 h 46"/>
                <a:gd name="T4" fmla="*/ 22 w 125"/>
                <a:gd name="T5" fmla="*/ 17 h 46"/>
                <a:gd name="T6" fmla="*/ 27 w 125"/>
                <a:gd name="T7" fmla="*/ 21 h 46"/>
                <a:gd name="T8" fmla="*/ 85 w 125"/>
                <a:gd name="T9" fmla="*/ 17 h 46"/>
                <a:gd name="T10" fmla="*/ 85 w 125"/>
                <a:gd name="T11" fmla="*/ 15 h 46"/>
                <a:gd name="T12" fmla="*/ 83 w 125"/>
                <a:gd name="T13" fmla="*/ 14 h 46"/>
                <a:gd name="T14" fmla="*/ 83 w 125"/>
                <a:gd name="T15" fmla="*/ 12 h 46"/>
                <a:gd name="T16" fmla="*/ 84 w 125"/>
                <a:gd name="T17" fmla="*/ 14 h 46"/>
                <a:gd name="T18" fmla="*/ 80 w 125"/>
                <a:gd name="T19" fmla="*/ 11 h 46"/>
                <a:gd name="T20" fmla="*/ 82 w 125"/>
                <a:gd name="T21" fmla="*/ 11 h 46"/>
                <a:gd name="T22" fmla="*/ 78 w 125"/>
                <a:gd name="T23" fmla="*/ 9 h 46"/>
                <a:gd name="T24" fmla="*/ 78 w 125"/>
                <a:gd name="T25" fmla="*/ 10 h 46"/>
                <a:gd name="T26" fmla="*/ 75 w 125"/>
                <a:gd name="T27" fmla="*/ 9 h 46"/>
                <a:gd name="T28" fmla="*/ 65 w 125"/>
                <a:gd name="T29" fmla="*/ 5 h 46"/>
                <a:gd name="T30" fmla="*/ 39 w 125"/>
                <a:gd name="T31" fmla="*/ 0 h 46"/>
                <a:gd name="T32" fmla="*/ 46 w 125"/>
                <a:gd name="T33" fmla="*/ 2 h 46"/>
                <a:gd name="T34" fmla="*/ 53 w 125"/>
                <a:gd name="T35" fmla="*/ 2 h 46"/>
                <a:gd name="T36" fmla="*/ 59 w 125"/>
                <a:gd name="T37" fmla="*/ 3 h 46"/>
                <a:gd name="T38" fmla="*/ 64 w 125"/>
                <a:gd name="T39" fmla="*/ 6 h 46"/>
                <a:gd name="T40" fmla="*/ 69 w 125"/>
                <a:gd name="T41" fmla="*/ 11 h 46"/>
                <a:gd name="T42" fmla="*/ 75 w 125"/>
                <a:gd name="T43" fmla="*/ 11 h 46"/>
                <a:gd name="T44" fmla="*/ 87 w 125"/>
                <a:gd name="T45" fmla="*/ 19 h 46"/>
                <a:gd name="T46" fmla="*/ 88 w 125"/>
                <a:gd name="T47" fmla="*/ 18 h 46"/>
                <a:gd name="T48" fmla="*/ 91 w 125"/>
                <a:gd name="T49" fmla="*/ 22 h 46"/>
                <a:gd name="T50" fmla="*/ 91 w 125"/>
                <a:gd name="T51" fmla="*/ 23 h 46"/>
                <a:gd name="T52" fmla="*/ 94 w 125"/>
                <a:gd name="T53" fmla="*/ 25 h 46"/>
                <a:gd name="T54" fmla="*/ 98 w 125"/>
                <a:gd name="T55" fmla="*/ 26 h 46"/>
                <a:gd name="T56" fmla="*/ 106 w 125"/>
                <a:gd name="T57" fmla="*/ 29 h 46"/>
                <a:gd name="T58" fmla="*/ 109 w 125"/>
                <a:gd name="T59" fmla="*/ 32 h 46"/>
                <a:gd name="T60" fmla="*/ 108 w 125"/>
                <a:gd name="T61" fmla="*/ 34 h 46"/>
                <a:gd name="T62" fmla="*/ 117 w 125"/>
                <a:gd name="T63" fmla="*/ 35 h 46"/>
                <a:gd name="T64" fmla="*/ 123 w 125"/>
                <a:gd name="T65" fmla="*/ 40 h 46"/>
                <a:gd name="T66" fmla="*/ 125 w 125"/>
                <a:gd name="T67" fmla="*/ 41 h 46"/>
                <a:gd name="T68" fmla="*/ 119 w 125"/>
                <a:gd name="T69" fmla="*/ 43 h 46"/>
                <a:gd name="T70" fmla="*/ 113 w 125"/>
                <a:gd name="T71" fmla="*/ 45 h 46"/>
                <a:gd name="T72" fmla="*/ 111 w 125"/>
                <a:gd name="T73" fmla="*/ 46 h 46"/>
                <a:gd name="T74" fmla="*/ 100 w 125"/>
                <a:gd name="T75" fmla="*/ 44 h 46"/>
                <a:gd name="T76" fmla="*/ 88 w 125"/>
                <a:gd name="T77" fmla="*/ 46 h 46"/>
                <a:gd name="T78" fmla="*/ 89 w 125"/>
                <a:gd name="T79" fmla="*/ 39 h 46"/>
                <a:gd name="T80" fmla="*/ 89 w 125"/>
                <a:gd name="T81" fmla="*/ 36 h 46"/>
                <a:gd name="T82" fmla="*/ 82 w 125"/>
                <a:gd name="T83" fmla="*/ 34 h 46"/>
                <a:gd name="T84" fmla="*/ 75 w 125"/>
                <a:gd name="T85" fmla="*/ 30 h 46"/>
                <a:gd name="T86" fmla="*/ 73 w 125"/>
                <a:gd name="T87" fmla="*/ 22 h 46"/>
                <a:gd name="T88" fmla="*/ 58 w 125"/>
                <a:gd name="T89" fmla="*/ 20 h 46"/>
                <a:gd name="T90" fmla="*/ 52 w 125"/>
                <a:gd name="T91" fmla="*/ 14 h 46"/>
                <a:gd name="T92" fmla="*/ 45 w 125"/>
                <a:gd name="T93" fmla="*/ 15 h 46"/>
                <a:gd name="T94" fmla="*/ 44 w 125"/>
                <a:gd name="T95" fmla="*/ 14 h 46"/>
                <a:gd name="T96" fmla="*/ 37 w 125"/>
                <a:gd name="T97" fmla="*/ 13 h 46"/>
                <a:gd name="T98" fmla="*/ 39 w 125"/>
                <a:gd name="T99" fmla="*/ 9 h 46"/>
                <a:gd name="T100" fmla="*/ 38 w 125"/>
                <a:gd name="T101" fmla="*/ 7 h 46"/>
                <a:gd name="T102" fmla="*/ 23 w 125"/>
                <a:gd name="T103" fmla="*/ 9 h 46"/>
                <a:gd name="T104" fmla="*/ 18 w 125"/>
                <a:gd name="T105" fmla="*/ 13 h 46"/>
                <a:gd name="T106" fmla="*/ 14 w 125"/>
                <a:gd name="T107" fmla="*/ 14 h 46"/>
                <a:gd name="T108" fmla="*/ 10 w 125"/>
                <a:gd name="T109" fmla="*/ 17 h 46"/>
                <a:gd name="T110" fmla="*/ 4 w 125"/>
                <a:gd name="T111" fmla="*/ 18 h 46"/>
                <a:gd name="T112" fmla="*/ 1 w 125"/>
                <a:gd name="T113" fmla="*/ 18 h 46"/>
                <a:gd name="T114" fmla="*/ 5 w 125"/>
                <a:gd name="T115" fmla="*/ 16 h 46"/>
                <a:gd name="T116" fmla="*/ 7 w 125"/>
                <a:gd name="T117" fmla="*/ 11 h 46"/>
                <a:gd name="T118" fmla="*/ 22 w 125"/>
                <a:gd name="T119" fmla="*/ 3 h 46"/>
                <a:gd name="T120" fmla="*/ 39 w 125"/>
                <a:gd name="T1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 h="46">
                  <a:moveTo>
                    <a:pt x="27" y="22"/>
                  </a:moveTo>
                  <a:lnTo>
                    <a:pt x="26" y="23"/>
                  </a:lnTo>
                  <a:lnTo>
                    <a:pt x="23" y="24"/>
                  </a:lnTo>
                  <a:lnTo>
                    <a:pt x="21" y="24"/>
                  </a:lnTo>
                  <a:lnTo>
                    <a:pt x="20" y="23"/>
                  </a:lnTo>
                  <a:lnTo>
                    <a:pt x="19" y="22"/>
                  </a:lnTo>
                  <a:lnTo>
                    <a:pt x="19" y="22"/>
                  </a:lnTo>
                  <a:lnTo>
                    <a:pt x="19" y="21"/>
                  </a:lnTo>
                  <a:lnTo>
                    <a:pt x="20" y="22"/>
                  </a:lnTo>
                  <a:lnTo>
                    <a:pt x="20" y="22"/>
                  </a:lnTo>
                  <a:lnTo>
                    <a:pt x="21" y="22"/>
                  </a:lnTo>
                  <a:lnTo>
                    <a:pt x="21" y="22"/>
                  </a:lnTo>
                  <a:lnTo>
                    <a:pt x="21" y="19"/>
                  </a:lnTo>
                  <a:lnTo>
                    <a:pt x="21" y="18"/>
                  </a:lnTo>
                  <a:lnTo>
                    <a:pt x="22" y="17"/>
                  </a:lnTo>
                  <a:lnTo>
                    <a:pt x="26" y="17"/>
                  </a:lnTo>
                  <a:lnTo>
                    <a:pt x="26" y="18"/>
                  </a:lnTo>
                  <a:lnTo>
                    <a:pt x="26" y="19"/>
                  </a:lnTo>
                  <a:lnTo>
                    <a:pt x="27" y="19"/>
                  </a:lnTo>
                  <a:lnTo>
                    <a:pt x="27" y="21"/>
                  </a:lnTo>
                  <a:lnTo>
                    <a:pt x="27" y="22"/>
                  </a:lnTo>
                  <a:close/>
                  <a:moveTo>
                    <a:pt x="86" y="17"/>
                  </a:moveTo>
                  <a:lnTo>
                    <a:pt x="85" y="17"/>
                  </a:lnTo>
                  <a:lnTo>
                    <a:pt x="85" y="17"/>
                  </a:lnTo>
                  <a:lnTo>
                    <a:pt x="85" y="17"/>
                  </a:lnTo>
                  <a:lnTo>
                    <a:pt x="84" y="16"/>
                  </a:lnTo>
                  <a:lnTo>
                    <a:pt x="83" y="16"/>
                  </a:lnTo>
                  <a:lnTo>
                    <a:pt x="83" y="15"/>
                  </a:lnTo>
                  <a:lnTo>
                    <a:pt x="84" y="15"/>
                  </a:lnTo>
                  <a:lnTo>
                    <a:pt x="85" y="15"/>
                  </a:lnTo>
                  <a:lnTo>
                    <a:pt x="87" y="15"/>
                  </a:lnTo>
                  <a:lnTo>
                    <a:pt x="86" y="16"/>
                  </a:lnTo>
                  <a:lnTo>
                    <a:pt x="86" y="17"/>
                  </a:lnTo>
                  <a:close/>
                  <a:moveTo>
                    <a:pt x="84" y="14"/>
                  </a:moveTo>
                  <a:lnTo>
                    <a:pt x="83" y="14"/>
                  </a:lnTo>
                  <a:lnTo>
                    <a:pt x="82" y="14"/>
                  </a:lnTo>
                  <a:lnTo>
                    <a:pt x="82" y="13"/>
                  </a:lnTo>
                  <a:lnTo>
                    <a:pt x="83" y="13"/>
                  </a:lnTo>
                  <a:lnTo>
                    <a:pt x="83" y="12"/>
                  </a:lnTo>
                  <a:lnTo>
                    <a:pt x="83" y="12"/>
                  </a:lnTo>
                  <a:lnTo>
                    <a:pt x="83" y="13"/>
                  </a:lnTo>
                  <a:lnTo>
                    <a:pt x="84" y="13"/>
                  </a:lnTo>
                  <a:lnTo>
                    <a:pt x="84" y="13"/>
                  </a:lnTo>
                  <a:lnTo>
                    <a:pt x="84" y="14"/>
                  </a:lnTo>
                  <a:lnTo>
                    <a:pt x="84" y="14"/>
                  </a:lnTo>
                  <a:close/>
                  <a:moveTo>
                    <a:pt x="82" y="12"/>
                  </a:moveTo>
                  <a:lnTo>
                    <a:pt x="82" y="12"/>
                  </a:lnTo>
                  <a:lnTo>
                    <a:pt x="82" y="12"/>
                  </a:lnTo>
                  <a:lnTo>
                    <a:pt x="81" y="12"/>
                  </a:lnTo>
                  <a:lnTo>
                    <a:pt x="80" y="11"/>
                  </a:lnTo>
                  <a:lnTo>
                    <a:pt x="80" y="11"/>
                  </a:lnTo>
                  <a:lnTo>
                    <a:pt x="80" y="10"/>
                  </a:lnTo>
                  <a:lnTo>
                    <a:pt x="81" y="10"/>
                  </a:lnTo>
                  <a:lnTo>
                    <a:pt x="81" y="10"/>
                  </a:lnTo>
                  <a:lnTo>
                    <a:pt x="82" y="11"/>
                  </a:lnTo>
                  <a:lnTo>
                    <a:pt x="82" y="12"/>
                  </a:lnTo>
                  <a:lnTo>
                    <a:pt x="82" y="12"/>
                  </a:lnTo>
                  <a:close/>
                  <a:moveTo>
                    <a:pt x="76" y="9"/>
                  </a:moveTo>
                  <a:lnTo>
                    <a:pt x="77" y="9"/>
                  </a:lnTo>
                  <a:lnTo>
                    <a:pt x="78" y="9"/>
                  </a:lnTo>
                  <a:lnTo>
                    <a:pt x="78" y="9"/>
                  </a:lnTo>
                  <a:lnTo>
                    <a:pt x="79" y="9"/>
                  </a:lnTo>
                  <a:lnTo>
                    <a:pt x="80" y="10"/>
                  </a:lnTo>
                  <a:lnTo>
                    <a:pt x="79" y="10"/>
                  </a:lnTo>
                  <a:lnTo>
                    <a:pt x="78" y="10"/>
                  </a:lnTo>
                  <a:lnTo>
                    <a:pt x="78" y="10"/>
                  </a:lnTo>
                  <a:lnTo>
                    <a:pt x="77" y="10"/>
                  </a:lnTo>
                  <a:lnTo>
                    <a:pt x="76" y="10"/>
                  </a:lnTo>
                  <a:lnTo>
                    <a:pt x="75" y="9"/>
                  </a:lnTo>
                  <a:lnTo>
                    <a:pt x="75" y="9"/>
                  </a:lnTo>
                  <a:lnTo>
                    <a:pt x="76" y="9"/>
                  </a:lnTo>
                  <a:close/>
                  <a:moveTo>
                    <a:pt x="68" y="7"/>
                  </a:moveTo>
                  <a:lnTo>
                    <a:pt x="68" y="7"/>
                  </a:lnTo>
                  <a:lnTo>
                    <a:pt x="66" y="6"/>
                  </a:lnTo>
                  <a:lnTo>
                    <a:pt x="65" y="5"/>
                  </a:lnTo>
                  <a:lnTo>
                    <a:pt x="65" y="5"/>
                  </a:lnTo>
                  <a:lnTo>
                    <a:pt x="65" y="5"/>
                  </a:lnTo>
                  <a:lnTo>
                    <a:pt x="67" y="7"/>
                  </a:lnTo>
                  <a:lnTo>
                    <a:pt x="68" y="7"/>
                  </a:lnTo>
                  <a:close/>
                  <a:moveTo>
                    <a:pt x="39" y="0"/>
                  </a:moveTo>
                  <a:lnTo>
                    <a:pt x="41" y="1"/>
                  </a:lnTo>
                  <a:lnTo>
                    <a:pt x="44" y="1"/>
                  </a:lnTo>
                  <a:lnTo>
                    <a:pt x="45" y="1"/>
                  </a:lnTo>
                  <a:lnTo>
                    <a:pt x="45" y="1"/>
                  </a:lnTo>
                  <a:lnTo>
                    <a:pt x="46" y="2"/>
                  </a:lnTo>
                  <a:lnTo>
                    <a:pt x="46" y="2"/>
                  </a:lnTo>
                  <a:lnTo>
                    <a:pt x="48" y="1"/>
                  </a:lnTo>
                  <a:lnTo>
                    <a:pt x="52" y="1"/>
                  </a:lnTo>
                  <a:lnTo>
                    <a:pt x="53" y="2"/>
                  </a:lnTo>
                  <a:lnTo>
                    <a:pt x="53" y="2"/>
                  </a:lnTo>
                  <a:lnTo>
                    <a:pt x="54" y="3"/>
                  </a:lnTo>
                  <a:lnTo>
                    <a:pt x="55" y="3"/>
                  </a:lnTo>
                  <a:lnTo>
                    <a:pt x="56" y="3"/>
                  </a:lnTo>
                  <a:lnTo>
                    <a:pt x="58" y="3"/>
                  </a:lnTo>
                  <a:lnTo>
                    <a:pt x="59" y="3"/>
                  </a:lnTo>
                  <a:lnTo>
                    <a:pt x="61" y="4"/>
                  </a:lnTo>
                  <a:lnTo>
                    <a:pt x="61" y="4"/>
                  </a:lnTo>
                  <a:lnTo>
                    <a:pt x="63" y="4"/>
                  </a:lnTo>
                  <a:lnTo>
                    <a:pt x="62" y="5"/>
                  </a:lnTo>
                  <a:lnTo>
                    <a:pt x="64" y="6"/>
                  </a:lnTo>
                  <a:lnTo>
                    <a:pt x="65" y="8"/>
                  </a:lnTo>
                  <a:lnTo>
                    <a:pt x="66" y="9"/>
                  </a:lnTo>
                  <a:lnTo>
                    <a:pt x="67" y="10"/>
                  </a:lnTo>
                  <a:lnTo>
                    <a:pt x="68" y="11"/>
                  </a:lnTo>
                  <a:lnTo>
                    <a:pt x="69" y="11"/>
                  </a:lnTo>
                  <a:lnTo>
                    <a:pt x="72" y="11"/>
                  </a:lnTo>
                  <a:lnTo>
                    <a:pt x="73" y="11"/>
                  </a:lnTo>
                  <a:lnTo>
                    <a:pt x="74" y="11"/>
                  </a:lnTo>
                  <a:lnTo>
                    <a:pt x="74" y="11"/>
                  </a:lnTo>
                  <a:lnTo>
                    <a:pt x="75" y="11"/>
                  </a:lnTo>
                  <a:lnTo>
                    <a:pt x="81" y="15"/>
                  </a:lnTo>
                  <a:lnTo>
                    <a:pt x="82" y="16"/>
                  </a:lnTo>
                  <a:lnTo>
                    <a:pt x="84" y="17"/>
                  </a:lnTo>
                  <a:lnTo>
                    <a:pt x="86" y="19"/>
                  </a:lnTo>
                  <a:lnTo>
                    <a:pt x="87" y="19"/>
                  </a:lnTo>
                  <a:lnTo>
                    <a:pt x="88" y="19"/>
                  </a:lnTo>
                  <a:lnTo>
                    <a:pt x="88" y="19"/>
                  </a:lnTo>
                  <a:lnTo>
                    <a:pt x="87" y="18"/>
                  </a:lnTo>
                  <a:lnTo>
                    <a:pt x="87" y="18"/>
                  </a:lnTo>
                  <a:lnTo>
                    <a:pt x="88" y="18"/>
                  </a:lnTo>
                  <a:lnTo>
                    <a:pt x="89" y="19"/>
                  </a:lnTo>
                  <a:lnTo>
                    <a:pt x="90" y="20"/>
                  </a:lnTo>
                  <a:lnTo>
                    <a:pt x="91" y="21"/>
                  </a:lnTo>
                  <a:lnTo>
                    <a:pt x="92" y="21"/>
                  </a:lnTo>
                  <a:lnTo>
                    <a:pt x="91" y="22"/>
                  </a:lnTo>
                  <a:lnTo>
                    <a:pt x="90" y="22"/>
                  </a:lnTo>
                  <a:lnTo>
                    <a:pt x="89" y="21"/>
                  </a:lnTo>
                  <a:lnTo>
                    <a:pt x="90" y="22"/>
                  </a:lnTo>
                  <a:lnTo>
                    <a:pt x="90" y="23"/>
                  </a:lnTo>
                  <a:lnTo>
                    <a:pt x="91" y="23"/>
                  </a:lnTo>
                  <a:lnTo>
                    <a:pt x="91" y="22"/>
                  </a:lnTo>
                  <a:lnTo>
                    <a:pt x="92" y="22"/>
                  </a:lnTo>
                  <a:lnTo>
                    <a:pt x="94" y="23"/>
                  </a:lnTo>
                  <a:lnTo>
                    <a:pt x="96" y="24"/>
                  </a:lnTo>
                  <a:lnTo>
                    <a:pt x="94" y="25"/>
                  </a:lnTo>
                  <a:lnTo>
                    <a:pt x="94" y="25"/>
                  </a:lnTo>
                  <a:lnTo>
                    <a:pt x="97" y="25"/>
                  </a:lnTo>
                  <a:lnTo>
                    <a:pt x="97" y="25"/>
                  </a:lnTo>
                  <a:lnTo>
                    <a:pt x="97" y="25"/>
                  </a:lnTo>
                  <a:lnTo>
                    <a:pt x="98" y="26"/>
                  </a:lnTo>
                  <a:lnTo>
                    <a:pt x="99" y="26"/>
                  </a:lnTo>
                  <a:lnTo>
                    <a:pt x="100" y="26"/>
                  </a:lnTo>
                  <a:lnTo>
                    <a:pt x="102" y="27"/>
                  </a:lnTo>
                  <a:lnTo>
                    <a:pt x="104" y="29"/>
                  </a:lnTo>
                  <a:lnTo>
                    <a:pt x="106" y="29"/>
                  </a:lnTo>
                  <a:lnTo>
                    <a:pt x="108" y="29"/>
                  </a:lnTo>
                  <a:lnTo>
                    <a:pt x="109" y="30"/>
                  </a:lnTo>
                  <a:lnTo>
                    <a:pt x="110" y="31"/>
                  </a:lnTo>
                  <a:lnTo>
                    <a:pt x="109" y="31"/>
                  </a:lnTo>
                  <a:lnTo>
                    <a:pt x="109" y="32"/>
                  </a:lnTo>
                  <a:lnTo>
                    <a:pt x="109" y="33"/>
                  </a:lnTo>
                  <a:lnTo>
                    <a:pt x="108" y="33"/>
                  </a:lnTo>
                  <a:lnTo>
                    <a:pt x="107" y="34"/>
                  </a:lnTo>
                  <a:lnTo>
                    <a:pt x="107" y="34"/>
                  </a:lnTo>
                  <a:lnTo>
                    <a:pt x="108" y="34"/>
                  </a:lnTo>
                  <a:lnTo>
                    <a:pt x="109" y="34"/>
                  </a:lnTo>
                  <a:lnTo>
                    <a:pt x="110" y="34"/>
                  </a:lnTo>
                  <a:lnTo>
                    <a:pt x="112" y="35"/>
                  </a:lnTo>
                  <a:lnTo>
                    <a:pt x="114" y="34"/>
                  </a:lnTo>
                  <a:lnTo>
                    <a:pt x="117" y="35"/>
                  </a:lnTo>
                  <a:lnTo>
                    <a:pt x="117" y="35"/>
                  </a:lnTo>
                  <a:lnTo>
                    <a:pt x="119" y="36"/>
                  </a:lnTo>
                  <a:lnTo>
                    <a:pt x="120" y="37"/>
                  </a:lnTo>
                  <a:lnTo>
                    <a:pt x="121" y="39"/>
                  </a:lnTo>
                  <a:lnTo>
                    <a:pt x="123" y="40"/>
                  </a:lnTo>
                  <a:lnTo>
                    <a:pt x="124" y="40"/>
                  </a:lnTo>
                  <a:lnTo>
                    <a:pt x="124" y="40"/>
                  </a:lnTo>
                  <a:lnTo>
                    <a:pt x="125" y="40"/>
                  </a:lnTo>
                  <a:lnTo>
                    <a:pt x="125" y="40"/>
                  </a:lnTo>
                  <a:lnTo>
                    <a:pt x="125" y="41"/>
                  </a:lnTo>
                  <a:lnTo>
                    <a:pt x="125" y="42"/>
                  </a:lnTo>
                  <a:lnTo>
                    <a:pt x="124" y="43"/>
                  </a:lnTo>
                  <a:lnTo>
                    <a:pt x="124" y="43"/>
                  </a:lnTo>
                  <a:lnTo>
                    <a:pt x="122" y="43"/>
                  </a:lnTo>
                  <a:lnTo>
                    <a:pt x="119" y="43"/>
                  </a:lnTo>
                  <a:lnTo>
                    <a:pt x="117" y="44"/>
                  </a:lnTo>
                  <a:lnTo>
                    <a:pt x="115" y="45"/>
                  </a:lnTo>
                  <a:lnTo>
                    <a:pt x="115" y="45"/>
                  </a:lnTo>
                  <a:lnTo>
                    <a:pt x="114" y="45"/>
                  </a:lnTo>
                  <a:lnTo>
                    <a:pt x="113" y="45"/>
                  </a:lnTo>
                  <a:lnTo>
                    <a:pt x="114" y="45"/>
                  </a:lnTo>
                  <a:lnTo>
                    <a:pt x="113" y="44"/>
                  </a:lnTo>
                  <a:lnTo>
                    <a:pt x="113" y="45"/>
                  </a:lnTo>
                  <a:lnTo>
                    <a:pt x="112" y="45"/>
                  </a:lnTo>
                  <a:lnTo>
                    <a:pt x="111" y="46"/>
                  </a:lnTo>
                  <a:lnTo>
                    <a:pt x="108" y="46"/>
                  </a:lnTo>
                  <a:lnTo>
                    <a:pt x="107" y="45"/>
                  </a:lnTo>
                  <a:lnTo>
                    <a:pt x="106" y="45"/>
                  </a:lnTo>
                  <a:lnTo>
                    <a:pt x="101" y="44"/>
                  </a:lnTo>
                  <a:lnTo>
                    <a:pt x="100" y="44"/>
                  </a:lnTo>
                  <a:lnTo>
                    <a:pt x="97" y="45"/>
                  </a:lnTo>
                  <a:lnTo>
                    <a:pt x="93" y="45"/>
                  </a:lnTo>
                  <a:lnTo>
                    <a:pt x="92" y="45"/>
                  </a:lnTo>
                  <a:lnTo>
                    <a:pt x="90" y="46"/>
                  </a:lnTo>
                  <a:lnTo>
                    <a:pt x="88" y="46"/>
                  </a:lnTo>
                  <a:lnTo>
                    <a:pt x="85" y="46"/>
                  </a:lnTo>
                  <a:lnTo>
                    <a:pt x="82" y="46"/>
                  </a:lnTo>
                  <a:lnTo>
                    <a:pt x="84" y="43"/>
                  </a:lnTo>
                  <a:lnTo>
                    <a:pt x="89" y="40"/>
                  </a:lnTo>
                  <a:lnTo>
                    <a:pt x="89" y="39"/>
                  </a:lnTo>
                  <a:lnTo>
                    <a:pt x="90" y="39"/>
                  </a:lnTo>
                  <a:lnTo>
                    <a:pt x="90" y="38"/>
                  </a:lnTo>
                  <a:lnTo>
                    <a:pt x="90" y="37"/>
                  </a:lnTo>
                  <a:lnTo>
                    <a:pt x="89" y="37"/>
                  </a:lnTo>
                  <a:lnTo>
                    <a:pt x="89" y="36"/>
                  </a:lnTo>
                  <a:lnTo>
                    <a:pt x="89" y="35"/>
                  </a:lnTo>
                  <a:lnTo>
                    <a:pt x="88" y="35"/>
                  </a:lnTo>
                  <a:lnTo>
                    <a:pt x="86" y="35"/>
                  </a:lnTo>
                  <a:lnTo>
                    <a:pt x="85" y="35"/>
                  </a:lnTo>
                  <a:lnTo>
                    <a:pt x="82" y="34"/>
                  </a:lnTo>
                  <a:lnTo>
                    <a:pt x="80" y="34"/>
                  </a:lnTo>
                  <a:lnTo>
                    <a:pt x="79" y="34"/>
                  </a:lnTo>
                  <a:lnTo>
                    <a:pt x="77" y="32"/>
                  </a:lnTo>
                  <a:lnTo>
                    <a:pt x="76" y="31"/>
                  </a:lnTo>
                  <a:lnTo>
                    <a:pt x="75" y="30"/>
                  </a:lnTo>
                  <a:lnTo>
                    <a:pt x="75" y="30"/>
                  </a:lnTo>
                  <a:lnTo>
                    <a:pt x="75" y="26"/>
                  </a:lnTo>
                  <a:lnTo>
                    <a:pt x="74" y="24"/>
                  </a:lnTo>
                  <a:lnTo>
                    <a:pt x="74" y="23"/>
                  </a:lnTo>
                  <a:lnTo>
                    <a:pt x="73" y="22"/>
                  </a:lnTo>
                  <a:lnTo>
                    <a:pt x="72" y="21"/>
                  </a:lnTo>
                  <a:lnTo>
                    <a:pt x="68" y="22"/>
                  </a:lnTo>
                  <a:lnTo>
                    <a:pt x="67" y="22"/>
                  </a:lnTo>
                  <a:lnTo>
                    <a:pt x="66" y="22"/>
                  </a:lnTo>
                  <a:lnTo>
                    <a:pt x="58" y="20"/>
                  </a:lnTo>
                  <a:lnTo>
                    <a:pt x="56" y="18"/>
                  </a:lnTo>
                  <a:lnTo>
                    <a:pt x="55" y="18"/>
                  </a:lnTo>
                  <a:lnTo>
                    <a:pt x="54" y="17"/>
                  </a:lnTo>
                  <a:lnTo>
                    <a:pt x="53" y="16"/>
                  </a:lnTo>
                  <a:lnTo>
                    <a:pt x="52" y="14"/>
                  </a:lnTo>
                  <a:lnTo>
                    <a:pt x="52" y="15"/>
                  </a:lnTo>
                  <a:lnTo>
                    <a:pt x="52" y="15"/>
                  </a:lnTo>
                  <a:lnTo>
                    <a:pt x="47" y="15"/>
                  </a:lnTo>
                  <a:lnTo>
                    <a:pt x="46" y="15"/>
                  </a:lnTo>
                  <a:lnTo>
                    <a:pt x="45" y="15"/>
                  </a:lnTo>
                  <a:lnTo>
                    <a:pt x="45" y="14"/>
                  </a:lnTo>
                  <a:lnTo>
                    <a:pt x="45" y="13"/>
                  </a:lnTo>
                  <a:lnTo>
                    <a:pt x="44" y="12"/>
                  </a:lnTo>
                  <a:lnTo>
                    <a:pt x="44" y="13"/>
                  </a:lnTo>
                  <a:lnTo>
                    <a:pt x="44" y="14"/>
                  </a:lnTo>
                  <a:lnTo>
                    <a:pt x="43" y="15"/>
                  </a:lnTo>
                  <a:lnTo>
                    <a:pt x="42" y="15"/>
                  </a:lnTo>
                  <a:lnTo>
                    <a:pt x="41" y="14"/>
                  </a:lnTo>
                  <a:lnTo>
                    <a:pt x="37" y="13"/>
                  </a:lnTo>
                  <a:lnTo>
                    <a:pt x="37" y="13"/>
                  </a:lnTo>
                  <a:lnTo>
                    <a:pt x="35" y="12"/>
                  </a:lnTo>
                  <a:lnTo>
                    <a:pt x="34" y="11"/>
                  </a:lnTo>
                  <a:lnTo>
                    <a:pt x="36" y="10"/>
                  </a:lnTo>
                  <a:lnTo>
                    <a:pt x="38" y="10"/>
                  </a:lnTo>
                  <a:lnTo>
                    <a:pt x="39" y="9"/>
                  </a:lnTo>
                  <a:lnTo>
                    <a:pt x="39" y="9"/>
                  </a:lnTo>
                  <a:lnTo>
                    <a:pt x="39" y="8"/>
                  </a:lnTo>
                  <a:lnTo>
                    <a:pt x="39" y="8"/>
                  </a:lnTo>
                  <a:lnTo>
                    <a:pt x="38" y="7"/>
                  </a:lnTo>
                  <a:lnTo>
                    <a:pt x="38" y="7"/>
                  </a:lnTo>
                  <a:lnTo>
                    <a:pt x="37" y="7"/>
                  </a:lnTo>
                  <a:lnTo>
                    <a:pt x="27" y="7"/>
                  </a:lnTo>
                  <a:lnTo>
                    <a:pt x="27" y="7"/>
                  </a:lnTo>
                  <a:lnTo>
                    <a:pt x="26" y="8"/>
                  </a:lnTo>
                  <a:lnTo>
                    <a:pt x="23" y="9"/>
                  </a:lnTo>
                  <a:lnTo>
                    <a:pt x="21" y="10"/>
                  </a:lnTo>
                  <a:lnTo>
                    <a:pt x="21" y="11"/>
                  </a:lnTo>
                  <a:lnTo>
                    <a:pt x="20" y="11"/>
                  </a:lnTo>
                  <a:lnTo>
                    <a:pt x="19" y="12"/>
                  </a:lnTo>
                  <a:lnTo>
                    <a:pt x="18" y="13"/>
                  </a:lnTo>
                  <a:lnTo>
                    <a:pt x="17" y="14"/>
                  </a:lnTo>
                  <a:lnTo>
                    <a:pt x="16" y="13"/>
                  </a:lnTo>
                  <a:lnTo>
                    <a:pt x="15" y="13"/>
                  </a:lnTo>
                  <a:lnTo>
                    <a:pt x="15" y="14"/>
                  </a:lnTo>
                  <a:lnTo>
                    <a:pt x="14" y="14"/>
                  </a:lnTo>
                  <a:lnTo>
                    <a:pt x="12" y="14"/>
                  </a:lnTo>
                  <a:lnTo>
                    <a:pt x="11" y="14"/>
                  </a:lnTo>
                  <a:lnTo>
                    <a:pt x="11" y="15"/>
                  </a:lnTo>
                  <a:lnTo>
                    <a:pt x="10" y="16"/>
                  </a:lnTo>
                  <a:lnTo>
                    <a:pt x="10" y="17"/>
                  </a:lnTo>
                  <a:lnTo>
                    <a:pt x="8" y="17"/>
                  </a:lnTo>
                  <a:lnTo>
                    <a:pt x="7" y="17"/>
                  </a:lnTo>
                  <a:lnTo>
                    <a:pt x="5" y="19"/>
                  </a:lnTo>
                  <a:lnTo>
                    <a:pt x="4" y="19"/>
                  </a:lnTo>
                  <a:lnTo>
                    <a:pt x="4" y="18"/>
                  </a:lnTo>
                  <a:lnTo>
                    <a:pt x="4" y="17"/>
                  </a:lnTo>
                  <a:lnTo>
                    <a:pt x="4" y="17"/>
                  </a:lnTo>
                  <a:lnTo>
                    <a:pt x="3" y="17"/>
                  </a:lnTo>
                  <a:lnTo>
                    <a:pt x="2" y="17"/>
                  </a:lnTo>
                  <a:lnTo>
                    <a:pt x="1" y="18"/>
                  </a:lnTo>
                  <a:lnTo>
                    <a:pt x="0" y="18"/>
                  </a:lnTo>
                  <a:lnTo>
                    <a:pt x="0" y="18"/>
                  </a:lnTo>
                  <a:lnTo>
                    <a:pt x="0" y="18"/>
                  </a:lnTo>
                  <a:lnTo>
                    <a:pt x="4" y="16"/>
                  </a:lnTo>
                  <a:lnTo>
                    <a:pt x="5" y="16"/>
                  </a:lnTo>
                  <a:lnTo>
                    <a:pt x="5" y="16"/>
                  </a:lnTo>
                  <a:lnTo>
                    <a:pt x="6" y="16"/>
                  </a:lnTo>
                  <a:lnTo>
                    <a:pt x="7" y="15"/>
                  </a:lnTo>
                  <a:lnTo>
                    <a:pt x="6" y="13"/>
                  </a:lnTo>
                  <a:lnTo>
                    <a:pt x="7" y="11"/>
                  </a:lnTo>
                  <a:lnTo>
                    <a:pt x="8" y="10"/>
                  </a:lnTo>
                  <a:lnTo>
                    <a:pt x="10" y="8"/>
                  </a:lnTo>
                  <a:lnTo>
                    <a:pt x="11" y="7"/>
                  </a:lnTo>
                  <a:lnTo>
                    <a:pt x="21" y="3"/>
                  </a:lnTo>
                  <a:lnTo>
                    <a:pt x="22" y="3"/>
                  </a:lnTo>
                  <a:lnTo>
                    <a:pt x="29" y="2"/>
                  </a:lnTo>
                  <a:lnTo>
                    <a:pt x="30" y="2"/>
                  </a:lnTo>
                  <a:lnTo>
                    <a:pt x="33" y="1"/>
                  </a:lnTo>
                  <a:lnTo>
                    <a:pt x="36" y="0"/>
                  </a:lnTo>
                  <a:lnTo>
                    <a:pt x="39"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7" name="Freeform 1444"/>
            <p:cNvSpPr>
              <a:spLocks noEditPoints="1"/>
            </p:cNvSpPr>
            <p:nvPr/>
          </p:nvSpPr>
          <p:spPr bwMode="auto">
            <a:xfrm>
              <a:off x="4710113" y="696913"/>
              <a:ext cx="103188" cy="87313"/>
            </a:xfrm>
            <a:custGeom>
              <a:avLst/>
              <a:gdLst>
                <a:gd name="T0" fmla="*/ 48 w 65"/>
                <a:gd name="T1" fmla="*/ 51 h 55"/>
                <a:gd name="T2" fmla="*/ 43 w 65"/>
                <a:gd name="T3" fmla="*/ 49 h 55"/>
                <a:gd name="T4" fmla="*/ 38 w 65"/>
                <a:gd name="T5" fmla="*/ 48 h 55"/>
                <a:gd name="T6" fmla="*/ 50 w 65"/>
                <a:gd name="T7" fmla="*/ 49 h 55"/>
                <a:gd name="T8" fmla="*/ 57 w 65"/>
                <a:gd name="T9" fmla="*/ 53 h 55"/>
                <a:gd name="T10" fmla="*/ 55 w 65"/>
                <a:gd name="T11" fmla="*/ 52 h 55"/>
                <a:gd name="T12" fmla="*/ 44 w 65"/>
                <a:gd name="T13" fmla="*/ 47 h 55"/>
                <a:gd name="T14" fmla="*/ 34 w 65"/>
                <a:gd name="T15" fmla="*/ 45 h 55"/>
                <a:gd name="T16" fmla="*/ 39 w 65"/>
                <a:gd name="T17" fmla="*/ 44 h 55"/>
                <a:gd name="T18" fmla="*/ 37 w 65"/>
                <a:gd name="T19" fmla="*/ 42 h 55"/>
                <a:gd name="T20" fmla="*/ 23 w 65"/>
                <a:gd name="T21" fmla="*/ 35 h 55"/>
                <a:gd name="T22" fmla="*/ 21 w 65"/>
                <a:gd name="T23" fmla="*/ 34 h 55"/>
                <a:gd name="T24" fmla="*/ 21 w 65"/>
                <a:gd name="T25" fmla="*/ 35 h 55"/>
                <a:gd name="T26" fmla="*/ 17 w 65"/>
                <a:gd name="T27" fmla="*/ 32 h 55"/>
                <a:gd name="T28" fmla="*/ 17 w 65"/>
                <a:gd name="T29" fmla="*/ 27 h 55"/>
                <a:gd name="T30" fmla="*/ 16 w 65"/>
                <a:gd name="T31" fmla="*/ 25 h 55"/>
                <a:gd name="T32" fmla="*/ 20 w 65"/>
                <a:gd name="T33" fmla="*/ 29 h 55"/>
                <a:gd name="T34" fmla="*/ 13 w 65"/>
                <a:gd name="T35" fmla="*/ 22 h 55"/>
                <a:gd name="T36" fmla="*/ 12 w 65"/>
                <a:gd name="T37" fmla="*/ 25 h 55"/>
                <a:gd name="T38" fmla="*/ 10 w 65"/>
                <a:gd name="T39" fmla="*/ 20 h 55"/>
                <a:gd name="T40" fmla="*/ 11 w 65"/>
                <a:gd name="T41" fmla="*/ 20 h 55"/>
                <a:gd name="T42" fmla="*/ 13 w 65"/>
                <a:gd name="T43" fmla="*/ 20 h 55"/>
                <a:gd name="T44" fmla="*/ 12 w 65"/>
                <a:gd name="T45" fmla="*/ 18 h 55"/>
                <a:gd name="T46" fmla="*/ 35 w 65"/>
                <a:gd name="T47" fmla="*/ 1 h 55"/>
                <a:gd name="T48" fmla="*/ 41 w 65"/>
                <a:gd name="T49" fmla="*/ 7 h 55"/>
                <a:gd name="T50" fmla="*/ 47 w 65"/>
                <a:gd name="T51" fmla="*/ 9 h 55"/>
                <a:gd name="T52" fmla="*/ 55 w 65"/>
                <a:gd name="T53" fmla="*/ 9 h 55"/>
                <a:gd name="T54" fmla="*/ 59 w 65"/>
                <a:gd name="T55" fmla="*/ 8 h 55"/>
                <a:gd name="T56" fmla="*/ 60 w 65"/>
                <a:gd name="T57" fmla="*/ 12 h 55"/>
                <a:gd name="T58" fmla="*/ 61 w 65"/>
                <a:gd name="T59" fmla="*/ 15 h 55"/>
                <a:gd name="T60" fmla="*/ 65 w 65"/>
                <a:gd name="T61" fmla="*/ 17 h 55"/>
                <a:gd name="T62" fmla="*/ 63 w 65"/>
                <a:gd name="T63" fmla="*/ 18 h 55"/>
                <a:gd name="T64" fmla="*/ 62 w 65"/>
                <a:gd name="T65" fmla="*/ 21 h 55"/>
                <a:gd name="T66" fmla="*/ 59 w 65"/>
                <a:gd name="T67" fmla="*/ 21 h 55"/>
                <a:gd name="T68" fmla="*/ 55 w 65"/>
                <a:gd name="T69" fmla="*/ 19 h 55"/>
                <a:gd name="T70" fmla="*/ 49 w 65"/>
                <a:gd name="T71" fmla="*/ 18 h 55"/>
                <a:gd name="T72" fmla="*/ 44 w 65"/>
                <a:gd name="T73" fmla="*/ 18 h 55"/>
                <a:gd name="T74" fmla="*/ 38 w 65"/>
                <a:gd name="T75" fmla="*/ 16 h 55"/>
                <a:gd name="T76" fmla="*/ 31 w 65"/>
                <a:gd name="T77" fmla="*/ 19 h 55"/>
                <a:gd name="T78" fmla="*/ 26 w 65"/>
                <a:gd name="T79" fmla="*/ 18 h 55"/>
                <a:gd name="T80" fmla="*/ 30 w 65"/>
                <a:gd name="T81" fmla="*/ 26 h 55"/>
                <a:gd name="T82" fmla="*/ 34 w 65"/>
                <a:gd name="T83" fmla="*/ 34 h 55"/>
                <a:gd name="T84" fmla="*/ 43 w 65"/>
                <a:gd name="T85" fmla="*/ 41 h 55"/>
                <a:gd name="T86" fmla="*/ 48 w 65"/>
                <a:gd name="T87" fmla="*/ 47 h 55"/>
                <a:gd name="T88" fmla="*/ 42 w 65"/>
                <a:gd name="T89" fmla="*/ 45 h 55"/>
                <a:gd name="T90" fmla="*/ 30 w 65"/>
                <a:gd name="T91" fmla="*/ 41 h 55"/>
                <a:gd name="T92" fmla="*/ 26 w 65"/>
                <a:gd name="T93" fmla="*/ 37 h 55"/>
                <a:gd name="T94" fmla="*/ 21 w 65"/>
                <a:gd name="T95" fmla="*/ 29 h 55"/>
                <a:gd name="T96" fmla="*/ 16 w 65"/>
                <a:gd name="T97" fmla="*/ 24 h 55"/>
                <a:gd name="T98" fmla="*/ 10 w 65"/>
                <a:gd name="T99" fmla="*/ 15 h 55"/>
                <a:gd name="T100" fmla="*/ 6 w 65"/>
                <a:gd name="T101" fmla="*/ 22 h 55"/>
                <a:gd name="T102" fmla="*/ 2 w 65"/>
                <a:gd name="T103" fmla="*/ 17 h 55"/>
                <a:gd name="T104" fmla="*/ 5 w 65"/>
                <a:gd name="T105" fmla="*/ 13 h 55"/>
                <a:gd name="T106" fmla="*/ 10 w 65"/>
                <a:gd name="T107" fmla="*/ 13 h 55"/>
                <a:gd name="T108" fmla="*/ 12 w 65"/>
                <a:gd name="T109" fmla="*/ 12 h 55"/>
                <a:gd name="T110" fmla="*/ 16 w 65"/>
                <a:gd name="T111" fmla="*/ 13 h 55"/>
                <a:gd name="T112" fmla="*/ 20 w 65"/>
                <a:gd name="T113" fmla="*/ 12 h 55"/>
                <a:gd name="T114" fmla="*/ 22 w 65"/>
                <a:gd name="T115" fmla="*/ 9 h 55"/>
                <a:gd name="T116" fmla="*/ 23 w 65"/>
                <a:gd name="T117" fmla="*/ 5 h 55"/>
                <a:gd name="T118" fmla="*/ 25 w 65"/>
                <a:gd name="T119" fmla="*/ 3 h 55"/>
                <a:gd name="T120" fmla="*/ 30 w 65"/>
                <a:gd name="T121" fmla="*/ 1 h 55"/>
                <a:gd name="T122" fmla="*/ 32 w 65"/>
                <a:gd name="T123"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5">
                  <a:moveTo>
                    <a:pt x="48" y="51"/>
                  </a:moveTo>
                  <a:lnTo>
                    <a:pt x="50" y="51"/>
                  </a:lnTo>
                  <a:lnTo>
                    <a:pt x="45" y="50"/>
                  </a:lnTo>
                  <a:lnTo>
                    <a:pt x="46" y="50"/>
                  </a:lnTo>
                  <a:lnTo>
                    <a:pt x="46" y="50"/>
                  </a:lnTo>
                  <a:lnTo>
                    <a:pt x="48" y="51"/>
                  </a:lnTo>
                  <a:close/>
                  <a:moveTo>
                    <a:pt x="37" y="48"/>
                  </a:moveTo>
                  <a:lnTo>
                    <a:pt x="39" y="48"/>
                  </a:lnTo>
                  <a:lnTo>
                    <a:pt x="41" y="48"/>
                  </a:lnTo>
                  <a:lnTo>
                    <a:pt x="42" y="48"/>
                  </a:lnTo>
                  <a:lnTo>
                    <a:pt x="43" y="48"/>
                  </a:lnTo>
                  <a:lnTo>
                    <a:pt x="43" y="49"/>
                  </a:lnTo>
                  <a:lnTo>
                    <a:pt x="42" y="49"/>
                  </a:lnTo>
                  <a:lnTo>
                    <a:pt x="41" y="48"/>
                  </a:lnTo>
                  <a:lnTo>
                    <a:pt x="40" y="49"/>
                  </a:lnTo>
                  <a:lnTo>
                    <a:pt x="38" y="49"/>
                  </a:lnTo>
                  <a:lnTo>
                    <a:pt x="38" y="48"/>
                  </a:lnTo>
                  <a:lnTo>
                    <a:pt x="38" y="48"/>
                  </a:lnTo>
                  <a:lnTo>
                    <a:pt x="37" y="48"/>
                  </a:lnTo>
                  <a:close/>
                  <a:moveTo>
                    <a:pt x="44" y="47"/>
                  </a:moveTo>
                  <a:lnTo>
                    <a:pt x="49" y="49"/>
                  </a:lnTo>
                  <a:lnTo>
                    <a:pt x="49" y="49"/>
                  </a:lnTo>
                  <a:lnTo>
                    <a:pt x="49" y="49"/>
                  </a:lnTo>
                  <a:lnTo>
                    <a:pt x="50" y="49"/>
                  </a:lnTo>
                  <a:lnTo>
                    <a:pt x="50" y="50"/>
                  </a:lnTo>
                  <a:lnTo>
                    <a:pt x="51" y="50"/>
                  </a:lnTo>
                  <a:lnTo>
                    <a:pt x="54" y="51"/>
                  </a:lnTo>
                  <a:lnTo>
                    <a:pt x="55" y="52"/>
                  </a:lnTo>
                  <a:lnTo>
                    <a:pt x="57" y="53"/>
                  </a:lnTo>
                  <a:lnTo>
                    <a:pt x="57" y="53"/>
                  </a:lnTo>
                  <a:lnTo>
                    <a:pt x="58" y="53"/>
                  </a:lnTo>
                  <a:lnTo>
                    <a:pt x="58" y="54"/>
                  </a:lnTo>
                  <a:lnTo>
                    <a:pt x="59" y="54"/>
                  </a:lnTo>
                  <a:lnTo>
                    <a:pt x="59" y="55"/>
                  </a:lnTo>
                  <a:lnTo>
                    <a:pt x="57" y="54"/>
                  </a:lnTo>
                  <a:lnTo>
                    <a:pt x="55" y="52"/>
                  </a:lnTo>
                  <a:lnTo>
                    <a:pt x="50" y="50"/>
                  </a:lnTo>
                  <a:lnTo>
                    <a:pt x="48" y="50"/>
                  </a:lnTo>
                  <a:lnTo>
                    <a:pt x="44" y="48"/>
                  </a:lnTo>
                  <a:lnTo>
                    <a:pt x="42" y="47"/>
                  </a:lnTo>
                  <a:lnTo>
                    <a:pt x="43" y="47"/>
                  </a:lnTo>
                  <a:lnTo>
                    <a:pt x="44" y="47"/>
                  </a:lnTo>
                  <a:close/>
                  <a:moveTo>
                    <a:pt x="43" y="46"/>
                  </a:moveTo>
                  <a:lnTo>
                    <a:pt x="42" y="46"/>
                  </a:lnTo>
                  <a:lnTo>
                    <a:pt x="38" y="46"/>
                  </a:lnTo>
                  <a:lnTo>
                    <a:pt x="36" y="46"/>
                  </a:lnTo>
                  <a:lnTo>
                    <a:pt x="35" y="45"/>
                  </a:lnTo>
                  <a:lnTo>
                    <a:pt x="34" y="45"/>
                  </a:lnTo>
                  <a:lnTo>
                    <a:pt x="36" y="44"/>
                  </a:lnTo>
                  <a:lnTo>
                    <a:pt x="37" y="45"/>
                  </a:lnTo>
                  <a:lnTo>
                    <a:pt x="38" y="45"/>
                  </a:lnTo>
                  <a:lnTo>
                    <a:pt x="42" y="46"/>
                  </a:lnTo>
                  <a:lnTo>
                    <a:pt x="43" y="46"/>
                  </a:lnTo>
                  <a:close/>
                  <a:moveTo>
                    <a:pt x="39" y="44"/>
                  </a:moveTo>
                  <a:lnTo>
                    <a:pt x="37" y="44"/>
                  </a:lnTo>
                  <a:lnTo>
                    <a:pt x="35" y="44"/>
                  </a:lnTo>
                  <a:lnTo>
                    <a:pt x="35" y="43"/>
                  </a:lnTo>
                  <a:lnTo>
                    <a:pt x="35" y="43"/>
                  </a:lnTo>
                  <a:lnTo>
                    <a:pt x="35" y="42"/>
                  </a:lnTo>
                  <a:lnTo>
                    <a:pt x="37" y="42"/>
                  </a:lnTo>
                  <a:lnTo>
                    <a:pt x="39" y="43"/>
                  </a:lnTo>
                  <a:lnTo>
                    <a:pt x="40" y="43"/>
                  </a:lnTo>
                  <a:lnTo>
                    <a:pt x="40" y="44"/>
                  </a:lnTo>
                  <a:lnTo>
                    <a:pt x="39" y="44"/>
                  </a:lnTo>
                  <a:close/>
                  <a:moveTo>
                    <a:pt x="23" y="34"/>
                  </a:moveTo>
                  <a:lnTo>
                    <a:pt x="23" y="35"/>
                  </a:lnTo>
                  <a:lnTo>
                    <a:pt x="23" y="35"/>
                  </a:lnTo>
                  <a:lnTo>
                    <a:pt x="22" y="35"/>
                  </a:lnTo>
                  <a:lnTo>
                    <a:pt x="22" y="34"/>
                  </a:lnTo>
                  <a:lnTo>
                    <a:pt x="23" y="34"/>
                  </a:lnTo>
                  <a:close/>
                  <a:moveTo>
                    <a:pt x="21" y="32"/>
                  </a:moveTo>
                  <a:lnTo>
                    <a:pt x="21" y="34"/>
                  </a:lnTo>
                  <a:lnTo>
                    <a:pt x="20" y="32"/>
                  </a:lnTo>
                  <a:lnTo>
                    <a:pt x="19" y="31"/>
                  </a:lnTo>
                  <a:lnTo>
                    <a:pt x="19" y="31"/>
                  </a:lnTo>
                  <a:lnTo>
                    <a:pt x="21" y="32"/>
                  </a:lnTo>
                  <a:close/>
                  <a:moveTo>
                    <a:pt x="21" y="35"/>
                  </a:moveTo>
                  <a:lnTo>
                    <a:pt x="21" y="35"/>
                  </a:lnTo>
                  <a:lnTo>
                    <a:pt x="21" y="36"/>
                  </a:lnTo>
                  <a:lnTo>
                    <a:pt x="20" y="35"/>
                  </a:lnTo>
                  <a:lnTo>
                    <a:pt x="20" y="35"/>
                  </a:lnTo>
                  <a:lnTo>
                    <a:pt x="16" y="31"/>
                  </a:lnTo>
                  <a:lnTo>
                    <a:pt x="16" y="31"/>
                  </a:lnTo>
                  <a:lnTo>
                    <a:pt x="17" y="32"/>
                  </a:lnTo>
                  <a:lnTo>
                    <a:pt x="21" y="35"/>
                  </a:lnTo>
                  <a:close/>
                  <a:moveTo>
                    <a:pt x="20" y="29"/>
                  </a:moveTo>
                  <a:lnTo>
                    <a:pt x="20" y="29"/>
                  </a:lnTo>
                  <a:lnTo>
                    <a:pt x="19" y="28"/>
                  </a:lnTo>
                  <a:lnTo>
                    <a:pt x="19" y="28"/>
                  </a:lnTo>
                  <a:lnTo>
                    <a:pt x="17" y="27"/>
                  </a:lnTo>
                  <a:lnTo>
                    <a:pt x="16" y="27"/>
                  </a:lnTo>
                  <a:lnTo>
                    <a:pt x="16" y="26"/>
                  </a:lnTo>
                  <a:lnTo>
                    <a:pt x="14" y="24"/>
                  </a:lnTo>
                  <a:lnTo>
                    <a:pt x="14" y="24"/>
                  </a:lnTo>
                  <a:lnTo>
                    <a:pt x="15" y="25"/>
                  </a:lnTo>
                  <a:lnTo>
                    <a:pt x="16" y="25"/>
                  </a:lnTo>
                  <a:lnTo>
                    <a:pt x="16" y="25"/>
                  </a:lnTo>
                  <a:lnTo>
                    <a:pt x="17" y="26"/>
                  </a:lnTo>
                  <a:lnTo>
                    <a:pt x="19" y="27"/>
                  </a:lnTo>
                  <a:lnTo>
                    <a:pt x="21" y="28"/>
                  </a:lnTo>
                  <a:lnTo>
                    <a:pt x="21" y="29"/>
                  </a:lnTo>
                  <a:lnTo>
                    <a:pt x="20" y="29"/>
                  </a:lnTo>
                  <a:close/>
                  <a:moveTo>
                    <a:pt x="15" y="23"/>
                  </a:moveTo>
                  <a:lnTo>
                    <a:pt x="15" y="24"/>
                  </a:lnTo>
                  <a:lnTo>
                    <a:pt x="14" y="23"/>
                  </a:lnTo>
                  <a:lnTo>
                    <a:pt x="14" y="23"/>
                  </a:lnTo>
                  <a:lnTo>
                    <a:pt x="13" y="22"/>
                  </a:lnTo>
                  <a:lnTo>
                    <a:pt x="13" y="22"/>
                  </a:lnTo>
                  <a:lnTo>
                    <a:pt x="14" y="22"/>
                  </a:lnTo>
                  <a:lnTo>
                    <a:pt x="14" y="22"/>
                  </a:lnTo>
                  <a:lnTo>
                    <a:pt x="14" y="22"/>
                  </a:lnTo>
                  <a:lnTo>
                    <a:pt x="15" y="23"/>
                  </a:lnTo>
                  <a:close/>
                  <a:moveTo>
                    <a:pt x="12" y="24"/>
                  </a:moveTo>
                  <a:lnTo>
                    <a:pt x="12" y="25"/>
                  </a:lnTo>
                  <a:lnTo>
                    <a:pt x="11" y="24"/>
                  </a:lnTo>
                  <a:lnTo>
                    <a:pt x="10" y="23"/>
                  </a:lnTo>
                  <a:lnTo>
                    <a:pt x="9" y="21"/>
                  </a:lnTo>
                  <a:lnTo>
                    <a:pt x="9" y="21"/>
                  </a:lnTo>
                  <a:lnTo>
                    <a:pt x="10" y="20"/>
                  </a:lnTo>
                  <a:lnTo>
                    <a:pt x="10" y="20"/>
                  </a:lnTo>
                  <a:lnTo>
                    <a:pt x="9" y="18"/>
                  </a:lnTo>
                  <a:lnTo>
                    <a:pt x="9" y="18"/>
                  </a:lnTo>
                  <a:lnTo>
                    <a:pt x="10" y="18"/>
                  </a:lnTo>
                  <a:lnTo>
                    <a:pt x="10" y="19"/>
                  </a:lnTo>
                  <a:lnTo>
                    <a:pt x="10" y="19"/>
                  </a:lnTo>
                  <a:lnTo>
                    <a:pt x="11" y="20"/>
                  </a:lnTo>
                  <a:lnTo>
                    <a:pt x="11" y="22"/>
                  </a:lnTo>
                  <a:lnTo>
                    <a:pt x="11" y="23"/>
                  </a:lnTo>
                  <a:lnTo>
                    <a:pt x="11" y="24"/>
                  </a:lnTo>
                  <a:lnTo>
                    <a:pt x="12" y="24"/>
                  </a:lnTo>
                  <a:close/>
                  <a:moveTo>
                    <a:pt x="15" y="20"/>
                  </a:moveTo>
                  <a:lnTo>
                    <a:pt x="13" y="20"/>
                  </a:lnTo>
                  <a:lnTo>
                    <a:pt x="13" y="20"/>
                  </a:lnTo>
                  <a:lnTo>
                    <a:pt x="13" y="19"/>
                  </a:lnTo>
                  <a:lnTo>
                    <a:pt x="11" y="19"/>
                  </a:lnTo>
                  <a:lnTo>
                    <a:pt x="11" y="19"/>
                  </a:lnTo>
                  <a:lnTo>
                    <a:pt x="11" y="19"/>
                  </a:lnTo>
                  <a:lnTo>
                    <a:pt x="12" y="18"/>
                  </a:lnTo>
                  <a:lnTo>
                    <a:pt x="12" y="17"/>
                  </a:lnTo>
                  <a:lnTo>
                    <a:pt x="13" y="18"/>
                  </a:lnTo>
                  <a:lnTo>
                    <a:pt x="13" y="19"/>
                  </a:lnTo>
                  <a:lnTo>
                    <a:pt x="14" y="19"/>
                  </a:lnTo>
                  <a:lnTo>
                    <a:pt x="15" y="20"/>
                  </a:lnTo>
                  <a:close/>
                  <a:moveTo>
                    <a:pt x="35" y="1"/>
                  </a:moveTo>
                  <a:lnTo>
                    <a:pt x="36" y="2"/>
                  </a:lnTo>
                  <a:lnTo>
                    <a:pt x="37" y="3"/>
                  </a:lnTo>
                  <a:lnTo>
                    <a:pt x="38" y="4"/>
                  </a:lnTo>
                  <a:lnTo>
                    <a:pt x="39" y="5"/>
                  </a:lnTo>
                  <a:lnTo>
                    <a:pt x="40" y="6"/>
                  </a:lnTo>
                  <a:lnTo>
                    <a:pt x="41" y="7"/>
                  </a:lnTo>
                  <a:lnTo>
                    <a:pt x="42" y="7"/>
                  </a:lnTo>
                  <a:lnTo>
                    <a:pt x="44" y="7"/>
                  </a:lnTo>
                  <a:lnTo>
                    <a:pt x="44" y="8"/>
                  </a:lnTo>
                  <a:lnTo>
                    <a:pt x="45" y="8"/>
                  </a:lnTo>
                  <a:lnTo>
                    <a:pt x="46" y="9"/>
                  </a:lnTo>
                  <a:lnTo>
                    <a:pt x="47" y="9"/>
                  </a:lnTo>
                  <a:lnTo>
                    <a:pt x="48" y="10"/>
                  </a:lnTo>
                  <a:lnTo>
                    <a:pt x="52" y="10"/>
                  </a:lnTo>
                  <a:lnTo>
                    <a:pt x="52" y="10"/>
                  </a:lnTo>
                  <a:lnTo>
                    <a:pt x="54" y="10"/>
                  </a:lnTo>
                  <a:lnTo>
                    <a:pt x="54" y="10"/>
                  </a:lnTo>
                  <a:lnTo>
                    <a:pt x="55" y="9"/>
                  </a:lnTo>
                  <a:lnTo>
                    <a:pt x="56" y="9"/>
                  </a:lnTo>
                  <a:lnTo>
                    <a:pt x="57" y="8"/>
                  </a:lnTo>
                  <a:lnTo>
                    <a:pt x="57" y="8"/>
                  </a:lnTo>
                  <a:lnTo>
                    <a:pt x="59" y="8"/>
                  </a:lnTo>
                  <a:lnTo>
                    <a:pt x="59" y="8"/>
                  </a:lnTo>
                  <a:lnTo>
                    <a:pt x="59" y="8"/>
                  </a:lnTo>
                  <a:lnTo>
                    <a:pt x="59" y="8"/>
                  </a:lnTo>
                  <a:lnTo>
                    <a:pt x="59" y="8"/>
                  </a:lnTo>
                  <a:lnTo>
                    <a:pt x="59" y="9"/>
                  </a:lnTo>
                  <a:lnTo>
                    <a:pt x="59" y="10"/>
                  </a:lnTo>
                  <a:lnTo>
                    <a:pt x="60" y="11"/>
                  </a:lnTo>
                  <a:lnTo>
                    <a:pt x="60" y="12"/>
                  </a:lnTo>
                  <a:lnTo>
                    <a:pt x="60" y="12"/>
                  </a:lnTo>
                  <a:lnTo>
                    <a:pt x="61" y="13"/>
                  </a:lnTo>
                  <a:lnTo>
                    <a:pt x="61" y="13"/>
                  </a:lnTo>
                  <a:lnTo>
                    <a:pt x="61" y="13"/>
                  </a:lnTo>
                  <a:lnTo>
                    <a:pt x="61" y="14"/>
                  </a:lnTo>
                  <a:lnTo>
                    <a:pt x="61" y="15"/>
                  </a:lnTo>
                  <a:lnTo>
                    <a:pt x="62" y="15"/>
                  </a:lnTo>
                  <a:lnTo>
                    <a:pt x="64" y="16"/>
                  </a:lnTo>
                  <a:lnTo>
                    <a:pt x="65" y="16"/>
                  </a:lnTo>
                  <a:lnTo>
                    <a:pt x="65" y="17"/>
                  </a:lnTo>
                  <a:lnTo>
                    <a:pt x="65" y="17"/>
                  </a:lnTo>
                  <a:lnTo>
                    <a:pt x="65" y="17"/>
                  </a:lnTo>
                  <a:lnTo>
                    <a:pt x="65" y="17"/>
                  </a:lnTo>
                  <a:lnTo>
                    <a:pt x="65" y="18"/>
                  </a:lnTo>
                  <a:lnTo>
                    <a:pt x="64" y="18"/>
                  </a:lnTo>
                  <a:lnTo>
                    <a:pt x="63" y="18"/>
                  </a:lnTo>
                  <a:lnTo>
                    <a:pt x="63" y="17"/>
                  </a:lnTo>
                  <a:lnTo>
                    <a:pt x="63" y="18"/>
                  </a:lnTo>
                  <a:lnTo>
                    <a:pt x="63" y="18"/>
                  </a:lnTo>
                  <a:lnTo>
                    <a:pt x="62" y="18"/>
                  </a:lnTo>
                  <a:lnTo>
                    <a:pt x="63" y="20"/>
                  </a:lnTo>
                  <a:lnTo>
                    <a:pt x="62" y="21"/>
                  </a:lnTo>
                  <a:lnTo>
                    <a:pt x="62" y="21"/>
                  </a:lnTo>
                  <a:lnTo>
                    <a:pt x="62" y="21"/>
                  </a:lnTo>
                  <a:lnTo>
                    <a:pt x="62" y="21"/>
                  </a:lnTo>
                  <a:lnTo>
                    <a:pt x="61" y="21"/>
                  </a:lnTo>
                  <a:lnTo>
                    <a:pt x="62" y="22"/>
                  </a:lnTo>
                  <a:lnTo>
                    <a:pt x="61" y="22"/>
                  </a:lnTo>
                  <a:lnTo>
                    <a:pt x="60" y="21"/>
                  </a:lnTo>
                  <a:lnTo>
                    <a:pt x="59" y="21"/>
                  </a:lnTo>
                  <a:lnTo>
                    <a:pt x="59" y="21"/>
                  </a:lnTo>
                  <a:lnTo>
                    <a:pt x="59" y="20"/>
                  </a:lnTo>
                  <a:lnTo>
                    <a:pt x="59" y="19"/>
                  </a:lnTo>
                  <a:lnTo>
                    <a:pt x="58" y="19"/>
                  </a:lnTo>
                  <a:lnTo>
                    <a:pt x="56" y="19"/>
                  </a:lnTo>
                  <a:lnTo>
                    <a:pt x="55" y="19"/>
                  </a:lnTo>
                  <a:lnTo>
                    <a:pt x="54" y="18"/>
                  </a:lnTo>
                  <a:lnTo>
                    <a:pt x="54" y="18"/>
                  </a:lnTo>
                  <a:lnTo>
                    <a:pt x="52" y="18"/>
                  </a:lnTo>
                  <a:lnTo>
                    <a:pt x="51" y="18"/>
                  </a:lnTo>
                  <a:lnTo>
                    <a:pt x="50" y="18"/>
                  </a:lnTo>
                  <a:lnTo>
                    <a:pt x="49" y="18"/>
                  </a:lnTo>
                  <a:lnTo>
                    <a:pt x="48" y="19"/>
                  </a:lnTo>
                  <a:lnTo>
                    <a:pt x="48" y="19"/>
                  </a:lnTo>
                  <a:lnTo>
                    <a:pt x="46" y="18"/>
                  </a:lnTo>
                  <a:lnTo>
                    <a:pt x="46" y="18"/>
                  </a:lnTo>
                  <a:lnTo>
                    <a:pt x="45" y="18"/>
                  </a:lnTo>
                  <a:lnTo>
                    <a:pt x="44" y="18"/>
                  </a:lnTo>
                  <a:lnTo>
                    <a:pt x="44" y="18"/>
                  </a:lnTo>
                  <a:lnTo>
                    <a:pt x="42" y="18"/>
                  </a:lnTo>
                  <a:lnTo>
                    <a:pt x="42" y="18"/>
                  </a:lnTo>
                  <a:lnTo>
                    <a:pt x="41" y="18"/>
                  </a:lnTo>
                  <a:lnTo>
                    <a:pt x="40" y="18"/>
                  </a:lnTo>
                  <a:lnTo>
                    <a:pt x="38" y="16"/>
                  </a:lnTo>
                  <a:lnTo>
                    <a:pt x="37" y="17"/>
                  </a:lnTo>
                  <a:lnTo>
                    <a:pt x="34" y="17"/>
                  </a:lnTo>
                  <a:lnTo>
                    <a:pt x="33" y="18"/>
                  </a:lnTo>
                  <a:lnTo>
                    <a:pt x="32" y="19"/>
                  </a:lnTo>
                  <a:lnTo>
                    <a:pt x="32" y="20"/>
                  </a:lnTo>
                  <a:lnTo>
                    <a:pt x="31" y="19"/>
                  </a:lnTo>
                  <a:lnTo>
                    <a:pt x="30" y="19"/>
                  </a:lnTo>
                  <a:lnTo>
                    <a:pt x="28" y="17"/>
                  </a:lnTo>
                  <a:lnTo>
                    <a:pt x="28" y="17"/>
                  </a:lnTo>
                  <a:lnTo>
                    <a:pt x="27" y="17"/>
                  </a:lnTo>
                  <a:lnTo>
                    <a:pt x="26" y="17"/>
                  </a:lnTo>
                  <a:lnTo>
                    <a:pt x="26" y="18"/>
                  </a:lnTo>
                  <a:lnTo>
                    <a:pt x="26" y="20"/>
                  </a:lnTo>
                  <a:lnTo>
                    <a:pt x="26" y="22"/>
                  </a:lnTo>
                  <a:lnTo>
                    <a:pt x="26" y="23"/>
                  </a:lnTo>
                  <a:lnTo>
                    <a:pt x="27" y="24"/>
                  </a:lnTo>
                  <a:lnTo>
                    <a:pt x="29" y="26"/>
                  </a:lnTo>
                  <a:lnTo>
                    <a:pt x="30" y="26"/>
                  </a:lnTo>
                  <a:lnTo>
                    <a:pt x="30" y="27"/>
                  </a:lnTo>
                  <a:lnTo>
                    <a:pt x="31" y="28"/>
                  </a:lnTo>
                  <a:lnTo>
                    <a:pt x="31" y="30"/>
                  </a:lnTo>
                  <a:lnTo>
                    <a:pt x="33" y="31"/>
                  </a:lnTo>
                  <a:lnTo>
                    <a:pt x="33" y="32"/>
                  </a:lnTo>
                  <a:lnTo>
                    <a:pt x="34" y="34"/>
                  </a:lnTo>
                  <a:lnTo>
                    <a:pt x="36" y="35"/>
                  </a:lnTo>
                  <a:lnTo>
                    <a:pt x="37" y="37"/>
                  </a:lnTo>
                  <a:lnTo>
                    <a:pt x="37" y="37"/>
                  </a:lnTo>
                  <a:lnTo>
                    <a:pt x="39" y="39"/>
                  </a:lnTo>
                  <a:lnTo>
                    <a:pt x="42" y="41"/>
                  </a:lnTo>
                  <a:lnTo>
                    <a:pt x="43" y="41"/>
                  </a:lnTo>
                  <a:lnTo>
                    <a:pt x="44" y="42"/>
                  </a:lnTo>
                  <a:lnTo>
                    <a:pt x="44" y="43"/>
                  </a:lnTo>
                  <a:lnTo>
                    <a:pt x="44" y="43"/>
                  </a:lnTo>
                  <a:lnTo>
                    <a:pt x="45" y="45"/>
                  </a:lnTo>
                  <a:lnTo>
                    <a:pt x="48" y="47"/>
                  </a:lnTo>
                  <a:lnTo>
                    <a:pt x="48" y="47"/>
                  </a:lnTo>
                  <a:lnTo>
                    <a:pt x="48" y="48"/>
                  </a:lnTo>
                  <a:lnTo>
                    <a:pt x="48" y="48"/>
                  </a:lnTo>
                  <a:lnTo>
                    <a:pt x="48" y="48"/>
                  </a:lnTo>
                  <a:lnTo>
                    <a:pt x="47" y="48"/>
                  </a:lnTo>
                  <a:lnTo>
                    <a:pt x="45" y="46"/>
                  </a:lnTo>
                  <a:lnTo>
                    <a:pt x="42" y="45"/>
                  </a:lnTo>
                  <a:lnTo>
                    <a:pt x="40" y="42"/>
                  </a:lnTo>
                  <a:lnTo>
                    <a:pt x="36" y="41"/>
                  </a:lnTo>
                  <a:lnTo>
                    <a:pt x="34" y="40"/>
                  </a:lnTo>
                  <a:lnTo>
                    <a:pt x="33" y="40"/>
                  </a:lnTo>
                  <a:lnTo>
                    <a:pt x="31" y="41"/>
                  </a:lnTo>
                  <a:lnTo>
                    <a:pt x="30" y="41"/>
                  </a:lnTo>
                  <a:lnTo>
                    <a:pt x="30" y="41"/>
                  </a:lnTo>
                  <a:lnTo>
                    <a:pt x="29" y="40"/>
                  </a:lnTo>
                  <a:lnTo>
                    <a:pt x="29" y="39"/>
                  </a:lnTo>
                  <a:lnTo>
                    <a:pt x="29" y="39"/>
                  </a:lnTo>
                  <a:lnTo>
                    <a:pt x="28" y="38"/>
                  </a:lnTo>
                  <a:lnTo>
                    <a:pt x="26" y="37"/>
                  </a:lnTo>
                  <a:lnTo>
                    <a:pt x="24" y="35"/>
                  </a:lnTo>
                  <a:lnTo>
                    <a:pt x="20" y="31"/>
                  </a:lnTo>
                  <a:lnTo>
                    <a:pt x="20" y="30"/>
                  </a:lnTo>
                  <a:lnTo>
                    <a:pt x="20" y="30"/>
                  </a:lnTo>
                  <a:lnTo>
                    <a:pt x="21" y="30"/>
                  </a:lnTo>
                  <a:lnTo>
                    <a:pt x="21" y="29"/>
                  </a:lnTo>
                  <a:lnTo>
                    <a:pt x="22" y="29"/>
                  </a:lnTo>
                  <a:lnTo>
                    <a:pt x="23" y="30"/>
                  </a:lnTo>
                  <a:lnTo>
                    <a:pt x="22" y="29"/>
                  </a:lnTo>
                  <a:lnTo>
                    <a:pt x="21" y="28"/>
                  </a:lnTo>
                  <a:lnTo>
                    <a:pt x="17" y="25"/>
                  </a:lnTo>
                  <a:lnTo>
                    <a:pt x="16" y="24"/>
                  </a:lnTo>
                  <a:lnTo>
                    <a:pt x="16" y="22"/>
                  </a:lnTo>
                  <a:lnTo>
                    <a:pt x="16" y="20"/>
                  </a:lnTo>
                  <a:lnTo>
                    <a:pt x="15" y="19"/>
                  </a:lnTo>
                  <a:lnTo>
                    <a:pt x="13" y="17"/>
                  </a:lnTo>
                  <a:lnTo>
                    <a:pt x="12" y="16"/>
                  </a:lnTo>
                  <a:lnTo>
                    <a:pt x="10" y="15"/>
                  </a:lnTo>
                  <a:lnTo>
                    <a:pt x="9" y="15"/>
                  </a:lnTo>
                  <a:lnTo>
                    <a:pt x="9" y="16"/>
                  </a:lnTo>
                  <a:lnTo>
                    <a:pt x="8" y="18"/>
                  </a:lnTo>
                  <a:lnTo>
                    <a:pt x="7" y="20"/>
                  </a:lnTo>
                  <a:lnTo>
                    <a:pt x="7" y="21"/>
                  </a:lnTo>
                  <a:lnTo>
                    <a:pt x="6" y="22"/>
                  </a:lnTo>
                  <a:lnTo>
                    <a:pt x="5" y="22"/>
                  </a:lnTo>
                  <a:lnTo>
                    <a:pt x="5" y="22"/>
                  </a:lnTo>
                  <a:lnTo>
                    <a:pt x="3" y="20"/>
                  </a:lnTo>
                  <a:lnTo>
                    <a:pt x="2" y="18"/>
                  </a:lnTo>
                  <a:lnTo>
                    <a:pt x="2" y="18"/>
                  </a:lnTo>
                  <a:lnTo>
                    <a:pt x="2" y="17"/>
                  </a:lnTo>
                  <a:lnTo>
                    <a:pt x="0" y="13"/>
                  </a:lnTo>
                  <a:lnTo>
                    <a:pt x="1" y="13"/>
                  </a:lnTo>
                  <a:lnTo>
                    <a:pt x="1" y="14"/>
                  </a:lnTo>
                  <a:lnTo>
                    <a:pt x="4" y="14"/>
                  </a:lnTo>
                  <a:lnTo>
                    <a:pt x="5" y="14"/>
                  </a:lnTo>
                  <a:lnTo>
                    <a:pt x="5" y="13"/>
                  </a:lnTo>
                  <a:lnTo>
                    <a:pt x="5" y="13"/>
                  </a:lnTo>
                  <a:lnTo>
                    <a:pt x="5" y="13"/>
                  </a:lnTo>
                  <a:lnTo>
                    <a:pt x="7" y="14"/>
                  </a:lnTo>
                  <a:lnTo>
                    <a:pt x="7" y="13"/>
                  </a:lnTo>
                  <a:lnTo>
                    <a:pt x="9" y="13"/>
                  </a:lnTo>
                  <a:lnTo>
                    <a:pt x="10" y="13"/>
                  </a:lnTo>
                  <a:lnTo>
                    <a:pt x="10" y="13"/>
                  </a:lnTo>
                  <a:lnTo>
                    <a:pt x="11" y="12"/>
                  </a:lnTo>
                  <a:lnTo>
                    <a:pt x="11" y="11"/>
                  </a:lnTo>
                  <a:lnTo>
                    <a:pt x="11" y="11"/>
                  </a:lnTo>
                  <a:lnTo>
                    <a:pt x="12" y="11"/>
                  </a:lnTo>
                  <a:lnTo>
                    <a:pt x="12" y="12"/>
                  </a:lnTo>
                  <a:lnTo>
                    <a:pt x="12" y="12"/>
                  </a:lnTo>
                  <a:lnTo>
                    <a:pt x="13" y="13"/>
                  </a:lnTo>
                  <a:lnTo>
                    <a:pt x="14" y="14"/>
                  </a:lnTo>
                  <a:lnTo>
                    <a:pt x="15" y="14"/>
                  </a:lnTo>
                  <a:lnTo>
                    <a:pt x="15" y="13"/>
                  </a:lnTo>
                  <a:lnTo>
                    <a:pt x="16" y="13"/>
                  </a:lnTo>
                  <a:lnTo>
                    <a:pt x="17" y="14"/>
                  </a:lnTo>
                  <a:lnTo>
                    <a:pt x="20" y="14"/>
                  </a:lnTo>
                  <a:lnTo>
                    <a:pt x="21" y="14"/>
                  </a:lnTo>
                  <a:lnTo>
                    <a:pt x="21" y="13"/>
                  </a:lnTo>
                  <a:lnTo>
                    <a:pt x="20" y="13"/>
                  </a:lnTo>
                  <a:lnTo>
                    <a:pt x="20" y="12"/>
                  </a:lnTo>
                  <a:lnTo>
                    <a:pt x="20" y="12"/>
                  </a:lnTo>
                  <a:lnTo>
                    <a:pt x="21" y="11"/>
                  </a:lnTo>
                  <a:lnTo>
                    <a:pt x="21" y="11"/>
                  </a:lnTo>
                  <a:lnTo>
                    <a:pt x="20" y="10"/>
                  </a:lnTo>
                  <a:lnTo>
                    <a:pt x="20" y="10"/>
                  </a:lnTo>
                  <a:lnTo>
                    <a:pt x="22" y="9"/>
                  </a:lnTo>
                  <a:lnTo>
                    <a:pt x="24" y="9"/>
                  </a:lnTo>
                  <a:lnTo>
                    <a:pt x="24" y="8"/>
                  </a:lnTo>
                  <a:lnTo>
                    <a:pt x="24" y="8"/>
                  </a:lnTo>
                  <a:lnTo>
                    <a:pt x="24" y="7"/>
                  </a:lnTo>
                  <a:lnTo>
                    <a:pt x="24" y="6"/>
                  </a:lnTo>
                  <a:lnTo>
                    <a:pt x="23" y="5"/>
                  </a:lnTo>
                  <a:lnTo>
                    <a:pt x="23" y="5"/>
                  </a:lnTo>
                  <a:lnTo>
                    <a:pt x="23" y="4"/>
                  </a:lnTo>
                  <a:lnTo>
                    <a:pt x="23" y="4"/>
                  </a:lnTo>
                  <a:lnTo>
                    <a:pt x="24" y="4"/>
                  </a:lnTo>
                  <a:lnTo>
                    <a:pt x="25" y="4"/>
                  </a:lnTo>
                  <a:lnTo>
                    <a:pt x="25" y="3"/>
                  </a:lnTo>
                  <a:lnTo>
                    <a:pt x="26" y="3"/>
                  </a:lnTo>
                  <a:lnTo>
                    <a:pt x="27" y="3"/>
                  </a:lnTo>
                  <a:lnTo>
                    <a:pt x="28" y="2"/>
                  </a:lnTo>
                  <a:lnTo>
                    <a:pt x="28" y="2"/>
                  </a:lnTo>
                  <a:lnTo>
                    <a:pt x="29" y="2"/>
                  </a:lnTo>
                  <a:lnTo>
                    <a:pt x="30" y="1"/>
                  </a:lnTo>
                  <a:lnTo>
                    <a:pt x="29" y="0"/>
                  </a:lnTo>
                  <a:lnTo>
                    <a:pt x="30" y="0"/>
                  </a:lnTo>
                  <a:lnTo>
                    <a:pt x="30" y="0"/>
                  </a:lnTo>
                  <a:lnTo>
                    <a:pt x="30" y="0"/>
                  </a:lnTo>
                  <a:lnTo>
                    <a:pt x="31" y="0"/>
                  </a:lnTo>
                  <a:lnTo>
                    <a:pt x="32" y="0"/>
                  </a:lnTo>
                  <a:lnTo>
                    <a:pt x="33" y="0"/>
                  </a:lnTo>
                  <a:lnTo>
                    <a:pt x="3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1445"/>
            <p:cNvSpPr>
              <a:spLocks/>
            </p:cNvSpPr>
            <p:nvPr/>
          </p:nvSpPr>
          <p:spPr bwMode="auto">
            <a:xfrm>
              <a:off x="2813050" y="1471613"/>
              <a:ext cx="61913" cy="69850"/>
            </a:xfrm>
            <a:custGeom>
              <a:avLst/>
              <a:gdLst>
                <a:gd name="T0" fmla="*/ 28 w 39"/>
                <a:gd name="T1" fmla="*/ 6 h 44"/>
                <a:gd name="T2" fmla="*/ 31 w 39"/>
                <a:gd name="T3" fmla="*/ 13 h 44"/>
                <a:gd name="T4" fmla="*/ 36 w 39"/>
                <a:gd name="T5" fmla="*/ 20 h 44"/>
                <a:gd name="T6" fmla="*/ 39 w 39"/>
                <a:gd name="T7" fmla="*/ 22 h 44"/>
                <a:gd name="T8" fmla="*/ 39 w 39"/>
                <a:gd name="T9" fmla="*/ 23 h 44"/>
                <a:gd name="T10" fmla="*/ 37 w 39"/>
                <a:gd name="T11" fmla="*/ 23 h 44"/>
                <a:gd name="T12" fmla="*/ 36 w 39"/>
                <a:gd name="T13" fmla="*/ 24 h 44"/>
                <a:gd name="T14" fmla="*/ 35 w 39"/>
                <a:gd name="T15" fmla="*/ 24 h 44"/>
                <a:gd name="T16" fmla="*/ 35 w 39"/>
                <a:gd name="T17" fmla="*/ 30 h 44"/>
                <a:gd name="T18" fmla="*/ 37 w 39"/>
                <a:gd name="T19" fmla="*/ 32 h 44"/>
                <a:gd name="T20" fmla="*/ 35 w 39"/>
                <a:gd name="T21" fmla="*/ 33 h 44"/>
                <a:gd name="T22" fmla="*/ 35 w 39"/>
                <a:gd name="T23" fmla="*/ 36 h 44"/>
                <a:gd name="T24" fmla="*/ 33 w 39"/>
                <a:gd name="T25" fmla="*/ 40 h 44"/>
                <a:gd name="T26" fmla="*/ 34 w 39"/>
                <a:gd name="T27" fmla="*/ 41 h 44"/>
                <a:gd name="T28" fmla="*/ 34 w 39"/>
                <a:gd name="T29" fmla="*/ 44 h 44"/>
                <a:gd name="T30" fmla="*/ 32 w 39"/>
                <a:gd name="T31" fmla="*/ 40 h 44"/>
                <a:gd name="T32" fmla="*/ 30 w 39"/>
                <a:gd name="T33" fmla="*/ 35 h 44"/>
                <a:gd name="T34" fmla="*/ 28 w 39"/>
                <a:gd name="T35" fmla="*/ 36 h 44"/>
                <a:gd name="T36" fmla="*/ 30 w 39"/>
                <a:gd name="T37" fmla="*/ 39 h 44"/>
                <a:gd name="T38" fmla="*/ 27 w 39"/>
                <a:gd name="T39" fmla="*/ 39 h 44"/>
                <a:gd name="T40" fmla="*/ 26 w 39"/>
                <a:gd name="T41" fmla="*/ 34 h 44"/>
                <a:gd name="T42" fmla="*/ 26 w 39"/>
                <a:gd name="T43" fmla="*/ 30 h 44"/>
                <a:gd name="T44" fmla="*/ 21 w 39"/>
                <a:gd name="T45" fmla="*/ 25 h 44"/>
                <a:gd name="T46" fmla="*/ 14 w 39"/>
                <a:gd name="T47" fmla="*/ 23 h 44"/>
                <a:gd name="T48" fmla="*/ 14 w 39"/>
                <a:gd name="T49" fmla="*/ 20 h 44"/>
                <a:gd name="T50" fmla="*/ 7 w 39"/>
                <a:gd name="T51" fmla="*/ 14 h 44"/>
                <a:gd name="T52" fmla="*/ 7 w 39"/>
                <a:gd name="T53" fmla="*/ 16 h 44"/>
                <a:gd name="T54" fmla="*/ 11 w 39"/>
                <a:gd name="T55" fmla="*/ 19 h 44"/>
                <a:gd name="T56" fmla="*/ 9 w 39"/>
                <a:gd name="T57" fmla="*/ 21 h 44"/>
                <a:gd name="T58" fmla="*/ 7 w 39"/>
                <a:gd name="T59" fmla="*/ 22 h 44"/>
                <a:gd name="T60" fmla="*/ 2 w 39"/>
                <a:gd name="T61" fmla="*/ 18 h 44"/>
                <a:gd name="T62" fmla="*/ 0 w 39"/>
                <a:gd name="T63" fmla="*/ 12 h 44"/>
                <a:gd name="T64" fmla="*/ 2 w 39"/>
                <a:gd name="T65" fmla="*/ 8 h 44"/>
                <a:gd name="T66" fmla="*/ 1 w 39"/>
                <a:gd name="T67" fmla="*/ 5 h 44"/>
                <a:gd name="T68" fmla="*/ 2 w 39"/>
                <a:gd name="T69" fmla="*/ 4 h 44"/>
                <a:gd name="T70" fmla="*/ 2 w 39"/>
                <a:gd name="T71" fmla="*/ 3 h 44"/>
                <a:gd name="T72" fmla="*/ 3 w 39"/>
                <a:gd name="T73" fmla="*/ 0 h 44"/>
                <a:gd name="T74" fmla="*/ 4 w 39"/>
                <a:gd name="T75" fmla="*/ 0 h 44"/>
                <a:gd name="T76" fmla="*/ 12 w 39"/>
                <a:gd name="T77" fmla="*/ 4 h 44"/>
                <a:gd name="T78" fmla="*/ 15 w 39"/>
                <a:gd name="T79" fmla="*/ 3 h 44"/>
                <a:gd name="T80" fmla="*/ 18 w 39"/>
                <a:gd name="T81" fmla="*/ 4 h 44"/>
                <a:gd name="T82" fmla="*/ 21 w 39"/>
                <a:gd name="T83" fmla="*/ 6 h 44"/>
                <a:gd name="T84" fmla="*/ 24 w 39"/>
                <a:gd name="T85" fmla="*/ 7 h 44"/>
                <a:gd name="T86" fmla="*/ 27 w 39"/>
                <a:gd name="T87" fmla="*/ 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9" h="44">
                  <a:moveTo>
                    <a:pt x="28" y="5"/>
                  </a:moveTo>
                  <a:lnTo>
                    <a:pt x="28" y="5"/>
                  </a:lnTo>
                  <a:lnTo>
                    <a:pt x="28" y="6"/>
                  </a:lnTo>
                  <a:lnTo>
                    <a:pt x="28" y="7"/>
                  </a:lnTo>
                  <a:lnTo>
                    <a:pt x="29" y="11"/>
                  </a:lnTo>
                  <a:lnTo>
                    <a:pt x="31" y="13"/>
                  </a:lnTo>
                  <a:lnTo>
                    <a:pt x="33" y="16"/>
                  </a:lnTo>
                  <a:lnTo>
                    <a:pt x="34" y="17"/>
                  </a:lnTo>
                  <a:lnTo>
                    <a:pt x="36" y="20"/>
                  </a:lnTo>
                  <a:lnTo>
                    <a:pt x="36" y="21"/>
                  </a:lnTo>
                  <a:lnTo>
                    <a:pt x="37" y="21"/>
                  </a:lnTo>
                  <a:lnTo>
                    <a:pt x="39" y="22"/>
                  </a:lnTo>
                  <a:lnTo>
                    <a:pt x="39" y="23"/>
                  </a:lnTo>
                  <a:lnTo>
                    <a:pt x="39" y="23"/>
                  </a:lnTo>
                  <a:lnTo>
                    <a:pt x="39" y="23"/>
                  </a:lnTo>
                  <a:lnTo>
                    <a:pt x="39" y="23"/>
                  </a:lnTo>
                  <a:lnTo>
                    <a:pt x="38" y="24"/>
                  </a:lnTo>
                  <a:lnTo>
                    <a:pt x="37" y="23"/>
                  </a:lnTo>
                  <a:lnTo>
                    <a:pt x="36" y="22"/>
                  </a:lnTo>
                  <a:lnTo>
                    <a:pt x="36" y="23"/>
                  </a:lnTo>
                  <a:lnTo>
                    <a:pt x="36" y="24"/>
                  </a:lnTo>
                  <a:lnTo>
                    <a:pt x="35" y="24"/>
                  </a:lnTo>
                  <a:lnTo>
                    <a:pt x="35" y="24"/>
                  </a:lnTo>
                  <a:lnTo>
                    <a:pt x="35" y="24"/>
                  </a:lnTo>
                  <a:lnTo>
                    <a:pt x="34" y="27"/>
                  </a:lnTo>
                  <a:lnTo>
                    <a:pt x="34" y="30"/>
                  </a:lnTo>
                  <a:lnTo>
                    <a:pt x="35" y="30"/>
                  </a:lnTo>
                  <a:lnTo>
                    <a:pt x="36" y="31"/>
                  </a:lnTo>
                  <a:lnTo>
                    <a:pt x="37" y="31"/>
                  </a:lnTo>
                  <a:lnTo>
                    <a:pt x="37" y="32"/>
                  </a:lnTo>
                  <a:lnTo>
                    <a:pt x="37" y="32"/>
                  </a:lnTo>
                  <a:lnTo>
                    <a:pt x="36" y="32"/>
                  </a:lnTo>
                  <a:lnTo>
                    <a:pt x="35" y="33"/>
                  </a:lnTo>
                  <a:lnTo>
                    <a:pt x="34" y="34"/>
                  </a:lnTo>
                  <a:lnTo>
                    <a:pt x="35" y="35"/>
                  </a:lnTo>
                  <a:lnTo>
                    <a:pt x="35" y="36"/>
                  </a:lnTo>
                  <a:lnTo>
                    <a:pt x="35" y="38"/>
                  </a:lnTo>
                  <a:lnTo>
                    <a:pt x="35" y="39"/>
                  </a:lnTo>
                  <a:lnTo>
                    <a:pt x="33" y="40"/>
                  </a:lnTo>
                  <a:lnTo>
                    <a:pt x="33" y="40"/>
                  </a:lnTo>
                  <a:lnTo>
                    <a:pt x="33" y="41"/>
                  </a:lnTo>
                  <a:lnTo>
                    <a:pt x="34" y="41"/>
                  </a:lnTo>
                  <a:lnTo>
                    <a:pt x="34" y="42"/>
                  </a:lnTo>
                  <a:lnTo>
                    <a:pt x="34" y="43"/>
                  </a:lnTo>
                  <a:lnTo>
                    <a:pt x="34" y="44"/>
                  </a:lnTo>
                  <a:lnTo>
                    <a:pt x="34" y="42"/>
                  </a:lnTo>
                  <a:lnTo>
                    <a:pt x="33" y="41"/>
                  </a:lnTo>
                  <a:lnTo>
                    <a:pt x="32" y="40"/>
                  </a:lnTo>
                  <a:lnTo>
                    <a:pt x="32" y="38"/>
                  </a:lnTo>
                  <a:lnTo>
                    <a:pt x="31" y="36"/>
                  </a:lnTo>
                  <a:lnTo>
                    <a:pt x="30" y="35"/>
                  </a:lnTo>
                  <a:lnTo>
                    <a:pt x="29" y="34"/>
                  </a:lnTo>
                  <a:lnTo>
                    <a:pt x="28" y="34"/>
                  </a:lnTo>
                  <a:lnTo>
                    <a:pt x="28" y="36"/>
                  </a:lnTo>
                  <a:lnTo>
                    <a:pt x="30" y="38"/>
                  </a:lnTo>
                  <a:lnTo>
                    <a:pt x="30" y="39"/>
                  </a:lnTo>
                  <a:lnTo>
                    <a:pt x="30" y="39"/>
                  </a:lnTo>
                  <a:lnTo>
                    <a:pt x="29" y="39"/>
                  </a:lnTo>
                  <a:lnTo>
                    <a:pt x="28" y="39"/>
                  </a:lnTo>
                  <a:lnTo>
                    <a:pt x="27" y="39"/>
                  </a:lnTo>
                  <a:lnTo>
                    <a:pt x="26" y="38"/>
                  </a:lnTo>
                  <a:lnTo>
                    <a:pt x="25" y="36"/>
                  </a:lnTo>
                  <a:lnTo>
                    <a:pt x="26" y="34"/>
                  </a:lnTo>
                  <a:lnTo>
                    <a:pt x="26" y="33"/>
                  </a:lnTo>
                  <a:lnTo>
                    <a:pt x="26" y="31"/>
                  </a:lnTo>
                  <a:lnTo>
                    <a:pt x="26" y="30"/>
                  </a:lnTo>
                  <a:lnTo>
                    <a:pt x="25" y="28"/>
                  </a:lnTo>
                  <a:lnTo>
                    <a:pt x="23" y="27"/>
                  </a:lnTo>
                  <a:lnTo>
                    <a:pt x="21" y="25"/>
                  </a:lnTo>
                  <a:lnTo>
                    <a:pt x="18" y="24"/>
                  </a:lnTo>
                  <a:lnTo>
                    <a:pt x="15" y="23"/>
                  </a:lnTo>
                  <a:lnTo>
                    <a:pt x="14" y="23"/>
                  </a:lnTo>
                  <a:lnTo>
                    <a:pt x="13" y="22"/>
                  </a:lnTo>
                  <a:lnTo>
                    <a:pt x="13" y="21"/>
                  </a:lnTo>
                  <a:lnTo>
                    <a:pt x="14" y="20"/>
                  </a:lnTo>
                  <a:lnTo>
                    <a:pt x="13" y="18"/>
                  </a:lnTo>
                  <a:lnTo>
                    <a:pt x="9" y="15"/>
                  </a:lnTo>
                  <a:lnTo>
                    <a:pt x="7" y="14"/>
                  </a:lnTo>
                  <a:lnTo>
                    <a:pt x="7" y="14"/>
                  </a:lnTo>
                  <a:lnTo>
                    <a:pt x="7" y="14"/>
                  </a:lnTo>
                  <a:lnTo>
                    <a:pt x="7" y="16"/>
                  </a:lnTo>
                  <a:lnTo>
                    <a:pt x="8" y="17"/>
                  </a:lnTo>
                  <a:lnTo>
                    <a:pt x="10" y="18"/>
                  </a:lnTo>
                  <a:lnTo>
                    <a:pt x="11" y="19"/>
                  </a:lnTo>
                  <a:lnTo>
                    <a:pt x="11" y="19"/>
                  </a:lnTo>
                  <a:lnTo>
                    <a:pt x="9" y="21"/>
                  </a:lnTo>
                  <a:lnTo>
                    <a:pt x="9" y="21"/>
                  </a:lnTo>
                  <a:lnTo>
                    <a:pt x="8" y="22"/>
                  </a:lnTo>
                  <a:lnTo>
                    <a:pt x="8" y="23"/>
                  </a:lnTo>
                  <a:lnTo>
                    <a:pt x="7" y="22"/>
                  </a:lnTo>
                  <a:lnTo>
                    <a:pt x="6" y="20"/>
                  </a:lnTo>
                  <a:lnTo>
                    <a:pt x="2" y="18"/>
                  </a:lnTo>
                  <a:lnTo>
                    <a:pt x="2" y="18"/>
                  </a:lnTo>
                  <a:lnTo>
                    <a:pt x="0" y="15"/>
                  </a:lnTo>
                  <a:lnTo>
                    <a:pt x="0" y="13"/>
                  </a:lnTo>
                  <a:lnTo>
                    <a:pt x="0" y="12"/>
                  </a:lnTo>
                  <a:lnTo>
                    <a:pt x="2" y="9"/>
                  </a:lnTo>
                  <a:lnTo>
                    <a:pt x="2" y="8"/>
                  </a:lnTo>
                  <a:lnTo>
                    <a:pt x="2" y="8"/>
                  </a:lnTo>
                  <a:lnTo>
                    <a:pt x="2" y="7"/>
                  </a:lnTo>
                  <a:lnTo>
                    <a:pt x="2" y="6"/>
                  </a:lnTo>
                  <a:lnTo>
                    <a:pt x="1" y="5"/>
                  </a:lnTo>
                  <a:lnTo>
                    <a:pt x="0" y="5"/>
                  </a:lnTo>
                  <a:lnTo>
                    <a:pt x="0" y="5"/>
                  </a:lnTo>
                  <a:lnTo>
                    <a:pt x="2" y="4"/>
                  </a:lnTo>
                  <a:lnTo>
                    <a:pt x="2" y="3"/>
                  </a:lnTo>
                  <a:lnTo>
                    <a:pt x="2" y="3"/>
                  </a:lnTo>
                  <a:lnTo>
                    <a:pt x="2" y="3"/>
                  </a:lnTo>
                  <a:lnTo>
                    <a:pt x="2" y="1"/>
                  </a:lnTo>
                  <a:lnTo>
                    <a:pt x="2" y="1"/>
                  </a:lnTo>
                  <a:lnTo>
                    <a:pt x="3" y="0"/>
                  </a:lnTo>
                  <a:lnTo>
                    <a:pt x="3" y="0"/>
                  </a:lnTo>
                  <a:lnTo>
                    <a:pt x="4" y="0"/>
                  </a:lnTo>
                  <a:lnTo>
                    <a:pt x="4" y="0"/>
                  </a:lnTo>
                  <a:lnTo>
                    <a:pt x="6" y="1"/>
                  </a:lnTo>
                  <a:lnTo>
                    <a:pt x="8" y="3"/>
                  </a:lnTo>
                  <a:lnTo>
                    <a:pt x="12" y="4"/>
                  </a:lnTo>
                  <a:lnTo>
                    <a:pt x="13" y="3"/>
                  </a:lnTo>
                  <a:lnTo>
                    <a:pt x="14" y="3"/>
                  </a:lnTo>
                  <a:lnTo>
                    <a:pt x="15" y="3"/>
                  </a:lnTo>
                  <a:lnTo>
                    <a:pt x="17" y="4"/>
                  </a:lnTo>
                  <a:lnTo>
                    <a:pt x="18" y="4"/>
                  </a:lnTo>
                  <a:lnTo>
                    <a:pt x="18" y="4"/>
                  </a:lnTo>
                  <a:lnTo>
                    <a:pt x="20" y="5"/>
                  </a:lnTo>
                  <a:lnTo>
                    <a:pt x="21" y="6"/>
                  </a:lnTo>
                  <a:lnTo>
                    <a:pt x="21" y="6"/>
                  </a:lnTo>
                  <a:lnTo>
                    <a:pt x="21" y="6"/>
                  </a:lnTo>
                  <a:lnTo>
                    <a:pt x="22" y="6"/>
                  </a:lnTo>
                  <a:lnTo>
                    <a:pt x="24" y="7"/>
                  </a:lnTo>
                  <a:lnTo>
                    <a:pt x="25" y="7"/>
                  </a:lnTo>
                  <a:lnTo>
                    <a:pt x="27" y="6"/>
                  </a:lnTo>
                  <a:lnTo>
                    <a:pt x="27" y="6"/>
                  </a:lnTo>
                  <a:lnTo>
                    <a:pt x="28"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Freeform 1446"/>
            <p:cNvSpPr>
              <a:spLocks/>
            </p:cNvSpPr>
            <p:nvPr/>
          </p:nvSpPr>
          <p:spPr bwMode="auto">
            <a:xfrm>
              <a:off x="4692650" y="1636713"/>
              <a:ext cx="144463" cy="192088"/>
            </a:xfrm>
            <a:custGeom>
              <a:avLst/>
              <a:gdLst>
                <a:gd name="T0" fmla="*/ 86 w 91"/>
                <a:gd name="T1" fmla="*/ 18 h 121"/>
                <a:gd name="T2" fmla="*/ 83 w 91"/>
                <a:gd name="T3" fmla="*/ 40 h 121"/>
                <a:gd name="T4" fmla="*/ 79 w 91"/>
                <a:gd name="T5" fmla="*/ 62 h 121"/>
                <a:gd name="T6" fmla="*/ 69 w 91"/>
                <a:gd name="T7" fmla="*/ 70 h 121"/>
                <a:gd name="T8" fmla="*/ 61 w 91"/>
                <a:gd name="T9" fmla="*/ 84 h 121"/>
                <a:gd name="T10" fmla="*/ 57 w 91"/>
                <a:gd name="T11" fmla="*/ 106 h 121"/>
                <a:gd name="T12" fmla="*/ 50 w 91"/>
                <a:gd name="T13" fmla="*/ 112 h 121"/>
                <a:gd name="T14" fmla="*/ 42 w 91"/>
                <a:gd name="T15" fmla="*/ 119 h 121"/>
                <a:gd name="T16" fmla="*/ 40 w 91"/>
                <a:gd name="T17" fmla="*/ 117 h 121"/>
                <a:gd name="T18" fmla="*/ 39 w 91"/>
                <a:gd name="T19" fmla="*/ 112 h 121"/>
                <a:gd name="T20" fmla="*/ 34 w 91"/>
                <a:gd name="T21" fmla="*/ 114 h 121"/>
                <a:gd name="T22" fmla="*/ 32 w 91"/>
                <a:gd name="T23" fmla="*/ 115 h 121"/>
                <a:gd name="T24" fmla="*/ 27 w 91"/>
                <a:gd name="T25" fmla="*/ 119 h 121"/>
                <a:gd name="T26" fmla="*/ 24 w 91"/>
                <a:gd name="T27" fmla="*/ 116 h 121"/>
                <a:gd name="T28" fmla="*/ 20 w 91"/>
                <a:gd name="T29" fmla="*/ 114 h 121"/>
                <a:gd name="T30" fmla="*/ 15 w 91"/>
                <a:gd name="T31" fmla="*/ 117 h 121"/>
                <a:gd name="T32" fmla="*/ 11 w 91"/>
                <a:gd name="T33" fmla="*/ 121 h 121"/>
                <a:gd name="T34" fmla="*/ 8 w 91"/>
                <a:gd name="T35" fmla="*/ 117 h 121"/>
                <a:gd name="T36" fmla="*/ 1 w 91"/>
                <a:gd name="T37" fmla="*/ 104 h 121"/>
                <a:gd name="T38" fmla="*/ 7 w 91"/>
                <a:gd name="T39" fmla="*/ 103 h 121"/>
                <a:gd name="T40" fmla="*/ 8 w 91"/>
                <a:gd name="T41" fmla="*/ 100 h 121"/>
                <a:gd name="T42" fmla="*/ 8 w 91"/>
                <a:gd name="T43" fmla="*/ 96 h 121"/>
                <a:gd name="T44" fmla="*/ 7 w 91"/>
                <a:gd name="T45" fmla="*/ 92 h 121"/>
                <a:gd name="T46" fmla="*/ 6 w 91"/>
                <a:gd name="T47" fmla="*/ 88 h 121"/>
                <a:gd name="T48" fmla="*/ 9 w 91"/>
                <a:gd name="T49" fmla="*/ 85 h 121"/>
                <a:gd name="T50" fmla="*/ 16 w 91"/>
                <a:gd name="T51" fmla="*/ 82 h 121"/>
                <a:gd name="T52" fmla="*/ 16 w 91"/>
                <a:gd name="T53" fmla="*/ 78 h 121"/>
                <a:gd name="T54" fmla="*/ 21 w 91"/>
                <a:gd name="T55" fmla="*/ 82 h 121"/>
                <a:gd name="T56" fmla="*/ 32 w 91"/>
                <a:gd name="T57" fmla="*/ 82 h 121"/>
                <a:gd name="T58" fmla="*/ 34 w 91"/>
                <a:gd name="T59" fmla="*/ 86 h 121"/>
                <a:gd name="T60" fmla="*/ 38 w 91"/>
                <a:gd name="T61" fmla="*/ 84 h 121"/>
                <a:gd name="T62" fmla="*/ 39 w 91"/>
                <a:gd name="T63" fmla="*/ 79 h 121"/>
                <a:gd name="T64" fmla="*/ 41 w 91"/>
                <a:gd name="T65" fmla="*/ 72 h 121"/>
                <a:gd name="T66" fmla="*/ 41 w 91"/>
                <a:gd name="T67" fmla="*/ 60 h 121"/>
                <a:gd name="T68" fmla="*/ 37 w 91"/>
                <a:gd name="T69" fmla="*/ 56 h 121"/>
                <a:gd name="T70" fmla="*/ 34 w 91"/>
                <a:gd name="T71" fmla="*/ 49 h 121"/>
                <a:gd name="T72" fmla="*/ 38 w 91"/>
                <a:gd name="T73" fmla="*/ 44 h 121"/>
                <a:gd name="T74" fmla="*/ 41 w 91"/>
                <a:gd name="T75" fmla="*/ 40 h 121"/>
                <a:gd name="T76" fmla="*/ 37 w 91"/>
                <a:gd name="T77" fmla="*/ 32 h 121"/>
                <a:gd name="T78" fmla="*/ 26 w 91"/>
                <a:gd name="T79" fmla="*/ 34 h 121"/>
                <a:gd name="T80" fmla="*/ 25 w 91"/>
                <a:gd name="T81" fmla="*/ 30 h 121"/>
                <a:gd name="T82" fmla="*/ 30 w 91"/>
                <a:gd name="T83" fmla="*/ 22 h 121"/>
                <a:gd name="T84" fmla="*/ 43 w 91"/>
                <a:gd name="T85" fmla="*/ 22 h 121"/>
                <a:gd name="T86" fmla="*/ 46 w 91"/>
                <a:gd name="T87" fmla="*/ 24 h 121"/>
                <a:gd name="T88" fmla="*/ 51 w 91"/>
                <a:gd name="T89" fmla="*/ 24 h 121"/>
                <a:gd name="T90" fmla="*/ 59 w 91"/>
                <a:gd name="T91" fmla="*/ 27 h 121"/>
                <a:gd name="T92" fmla="*/ 60 w 91"/>
                <a:gd name="T93" fmla="*/ 25 h 121"/>
                <a:gd name="T94" fmla="*/ 61 w 91"/>
                <a:gd name="T95" fmla="*/ 20 h 121"/>
                <a:gd name="T96" fmla="*/ 66 w 91"/>
                <a:gd name="T97" fmla="*/ 10 h 121"/>
                <a:gd name="T98" fmla="*/ 67 w 91"/>
                <a:gd name="T99" fmla="*/ 4 h 121"/>
                <a:gd name="T100" fmla="*/ 77 w 91"/>
                <a:gd name="T101" fmla="*/ 0 h 121"/>
                <a:gd name="T102" fmla="*/ 83 w 91"/>
                <a:gd name="T103" fmla="*/ 2 h 121"/>
                <a:gd name="T104" fmla="*/ 87 w 91"/>
                <a:gd name="T105" fmla="*/ 2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1" h="121">
                  <a:moveTo>
                    <a:pt x="91" y="4"/>
                  </a:moveTo>
                  <a:lnTo>
                    <a:pt x="91" y="6"/>
                  </a:lnTo>
                  <a:lnTo>
                    <a:pt x="90" y="9"/>
                  </a:lnTo>
                  <a:lnTo>
                    <a:pt x="90" y="11"/>
                  </a:lnTo>
                  <a:lnTo>
                    <a:pt x="88" y="15"/>
                  </a:lnTo>
                  <a:lnTo>
                    <a:pt x="86" y="18"/>
                  </a:lnTo>
                  <a:lnTo>
                    <a:pt x="85" y="24"/>
                  </a:lnTo>
                  <a:lnTo>
                    <a:pt x="85" y="28"/>
                  </a:lnTo>
                  <a:lnTo>
                    <a:pt x="85" y="30"/>
                  </a:lnTo>
                  <a:lnTo>
                    <a:pt x="84" y="32"/>
                  </a:lnTo>
                  <a:lnTo>
                    <a:pt x="83" y="36"/>
                  </a:lnTo>
                  <a:lnTo>
                    <a:pt x="83" y="40"/>
                  </a:lnTo>
                  <a:lnTo>
                    <a:pt x="83" y="45"/>
                  </a:lnTo>
                  <a:lnTo>
                    <a:pt x="83" y="49"/>
                  </a:lnTo>
                  <a:lnTo>
                    <a:pt x="81" y="53"/>
                  </a:lnTo>
                  <a:lnTo>
                    <a:pt x="81" y="56"/>
                  </a:lnTo>
                  <a:lnTo>
                    <a:pt x="81" y="59"/>
                  </a:lnTo>
                  <a:lnTo>
                    <a:pt x="79" y="62"/>
                  </a:lnTo>
                  <a:lnTo>
                    <a:pt x="75" y="65"/>
                  </a:lnTo>
                  <a:lnTo>
                    <a:pt x="73" y="66"/>
                  </a:lnTo>
                  <a:lnTo>
                    <a:pt x="72" y="67"/>
                  </a:lnTo>
                  <a:lnTo>
                    <a:pt x="71" y="68"/>
                  </a:lnTo>
                  <a:lnTo>
                    <a:pt x="70" y="69"/>
                  </a:lnTo>
                  <a:lnTo>
                    <a:pt x="69" y="70"/>
                  </a:lnTo>
                  <a:lnTo>
                    <a:pt x="68" y="76"/>
                  </a:lnTo>
                  <a:lnTo>
                    <a:pt x="67" y="78"/>
                  </a:lnTo>
                  <a:lnTo>
                    <a:pt x="65" y="79"/>
                  </a:lnTo>
                  <a:lnTo>
                    <a:pt x="62" y="81"/>
                  </a:lnTo>
                  <a:lnTo>
                    <a:pt x="62" y="82"/>
                  </a:lnTo>
                  <a:lnTo>
                    <a:pt x="61" y="84"/>
                  </a:lnTo>
                  <a:lnTo>
                    <a:pt x="61" y="86"/>
                  </a:lnTo>
                  <a:lnTo>
                    <a:pt x="62" y="94"/>
                  </a:lnTo>
                  <a:lnTo>
                    <a:pt x="61" y="96"/>
                  </a:lnTo>
                  <a:lnTo>
                    <a:pt x="61" y="100"/>
                  </a:lnTo>
                  <a:lnTo>
                    <a:pt x="59" y="104"/>
                  </a:lnTo>
                  <a:lnTo>
                    <a:pt x="57" y="106"/>
                  </a:lnTo>
                  <a:lnTo>
                    <a:pt x="56" y="107"/>
                  </a:lnTo>
                  <a:lnTo>
                    <a:pt x="54" y="107"/>
                  </a:lnTo>
                  <a:lnTo>
                    <a:pt x="53" y="108"/>
                  </a:lnTo>
                  <a:lnTo>
                    <a:pt x="53" y="110"/>
                  </a:lnTo>
                  <a:lnTo>
                    <a:pt x="52" y="111"/>
                  </a:lnTo>
                  <a:lnTo>
                    <a:pt x="50" y="112"/>
                  </a:lnTo>
                  <a:lnTo>
                    <a:pt x="48" y="114"/>
                  </a:lnTo>
                  <a:lnTo>
                    <a:pt x="46" y="117"/>
                  </a:lnTo>
                  <a:lnTo>
                    <a:pt x="44" y="119"/>
                  </a:lnTo>
                  <a:lnTo>
                    <a:pt x="44" y="120"/>
                  </a:lnTo>
                  <a:lnTo>
                    <a:pt x="43" y="120"/>
                  </a:lnTo>
                  <a:lnTo>
                    <a:pt x="42" y="119"/>
                  </a:lnTo>
                  <a:lnTo>
                    <a:pt x="41" y="119"/>
                  </a:lnTo>
                  <a:lnTo>
                    <a:pt x="41" y="120"/>
                  </a:lnTo>
                  <a:lnTo>
                    <a:pt x="40" y="119"/>
                  </a:lnTo>
                  <a:lnTo>
                    <a:pt x="40" y="119"/>
                  </a:lnTo>
                  <a:lnTo>
                    <a:pt x="40" y="118"/>
                  </a:lnTo>
                  <a:lnTo>
                    <a:pt x="40" y="117"/>
                  </a:lnTo>
                  <a:lnTo>
                    <a:pt x="39" y="116"/>
                  </a:lnTo>
                  <a:lnTo>
                    <a:pt x="40" y="115"/>
                  </a:lnTo>
                  <a:lnTo>
                    <a:pt x="40" y="114"/>
                  </a:lnTo>
                  <a:lnTo>
                    <a:pt x="40" y="113"/>
                  </a:lnTo>
                  <a:lnTo>
                    <a:pt x="40" y="113"/>
                  </a:lnTo>
                  <a:lnTo>
                    <a:pt x="39" y="112"/>
                  </a:lnTo>
                  <a:lnTo>
                    <a:pt x="39" y="112"/>
                  </a:lnTo>
                  <a:lnTo>
                    <a:pt x="38" y="113"/>
                  </a:lnTo>
                  <a:lnTo>
                    <a:pt x="37" y="113"/>
                  </a:lnTo>
                  <a:lnTo>
                    <a:pt x="36" y="113"/>
                  </a:lnTo>
                  <a:lnTo>
                    <a:pt x="35" y="114"/>
                  </a:lnTo>
                  <a:lnTo>
                    <a:pt x="34" y="114"/>
                  </a:lnTo>
                  <a:lnTo>
                    <a:pt x="34" y="114"/>
                  </a:lnTo>
                  <a:lnTo>
                    <a:pt x="33" y="114"/>
                  </a:lnTo>
                  <a:lnTo>
                    <a:pt x="32" y="114"/>
                  </a:lnTo>
                  <a:lnTo>
                    <a:pt x="32" y="114"/>
                  </a:lnTo>
                  <a:lnTo>
                    <a:pt x="32" y="114"/>
                  </a:lnTo>
                  <a:lnTo>
                    <a:pt x="32" y="115"/>
                  </a:lnTo>
                  <a:lnTo>
                    <a:pt x="32" y="116"/>
                  </a:lnTo>
                  <a:lnTo>
                    <a:pt x="31" y="117"/>
                  </a:lnTo>
                  <a:lnTo>
                    <a:pt x="31" y="118"/>
                  </a:lnTo>
                  <a:lnTo>
                    <a:pt x="30" y="118"/>
                  </a:lnTo>
                  <a:lnTo>
                    <a:pt x="28" y="119"/>
                  </a:lnTo>
                  <a:lnTo>
                    <a:pt x="27" y="119"/>
                  </a:lnTo>
                  <a:lnTo>
                    <a:pt x="27" y="119"/>
                  </a:lnTo>
                  <a:lnTo>
                    <a:pt x="26" y="118"/>
                  </a:lnTo>
                  <a:lnTo>
                    <a:pt x="25" y="117"/>
                  </a:lnTo>
                  <a:lnTo>
                    <a:pt x="24" y="117"/>
                  </a:lnTo>
                  <a:lnTo>
                    <a:pt x="24" y="116"/>
                  </a:lnTo>
                  <a:lnTo>
                    <a:pt x="24" y="116"/>
                  </a:lnTo>
                  <a:lnTo>
                    <a:pt x="23" y="116"/>
                  </a:lnTo>
                  <a:lnTo>
                    <a:pt x="23" y="116"/>
                  </a:lnTo>
                  <a:lnTo>
                    <a:pt x="23" y="116"/>
                  </a:lnTo>
                  <a:lnTo>
                    <a:pt x="22" y="115"/>
                  </a:lnTo>
                  <a:lnTo>
                    <a:pt x="21" y="114"/>
                  </a:lnTo>
                  <a:lnTo>
                    <a:pt x="20" y="114"/>
                  </a:lnTo>
                  <a:lnTo>
                    <a:pt x="20" y="114"/>
                  </a:lnTo>
                  <a:lnTo>
                    <a:pt x="19" y="114"/>
                  </a:lnTo>
                  <a:lnTo>
                    <a:pt x="18" y="115"/>
                  </a:lnTo>
                  <a:lnTo>
                    <a:pt x="16" y="116"/>
                  </a:lnTo>
                  <a:lnTo>
                    <a:pt x="15" y="116"/>
                  </a:lnTo>
                  <a:lnTo>
                    <a:pt x="15" y="117"/>
                  </a:lnTo>
                  <a:lnTo>
                    <a:pt x="14" y="118"/>
                  </a:lnTo>
                  <a:lnTo>
                    <a:pt x="14" y="118"/>
                  </a:lnTo>
                  <a:lnTo>
                    <a:pt x="13" y="118"/>
                  </a:lnTo>
                  <a:lnTo>
                    <a:pt x="12" y="119"/>
                  </a:lnTo>
                  <a:lnTo>
                    <a:pt x="11" y="121"/>
                  </a:lnTo>
                  <a:lnTo>
                    <a:pt x="11" y="121"/>
                  </a:lnTo>
                  <a:lnTo>
                    <a:pt x="10" y="121"/>
                  </a:lnTo>
                  <a:lnTo>
                    <a:pt x="10" y="121"/>
                  </a:lnTo>
                  <a:lnTo>
                    <a:pt x="9" y="120"/>
                  </a:lnTo>
                  <a:lnTo>
                    <a:pt x="8" y="118"/>
                  </a:lnTo>
                  <a:lnTo>
                    <a:pt x="8" y="117"/>
                  </a:lnTo>
                  <a:lnTo>
                    <a:pt x="8" y="117"/>
                  </a:lnTo>
                  <a:lnTo>
                    <a:pt x="8" y="115"/>
                  </a:lnTo>
                  <a:lnTo>
                    <a:pt x="6" y="114"/>
                  </a:lnTo>
                  <a:lnTo>
                    <a:pt x="3" y="111"/>
                  </a:lnTo>
                  <a:lnTo>
                    <a:pt x="3" y="110"/>
                  </a:lnTo>
                  <a:lnTo>
                    <a:pt x="0" y="106"/>
                  </a:lnTo>
                  <a:lnTo>
                    <a:pt x="1" y="104"/>
                  </a:lnTo>
                  <a:lnTo>
                    <a:pt x="1" y="103"/>
                  </a:lnTo>
                  <a:lnTo>
                    <a:pt x="2" y="102"/>
                  </a:lnTo>
                  <a:lnTo>
                    <a:pt x="4" y="100"/>
                  </a:lnTo>
                  <a:lnTo>
                    <a:pt x="5" y="100"/>
                  </a:lnTo>
                  <a:lnTo>
                    <a:pt x="7" y="103"/>
                  </a:lnTo>
                  <a:lnTo>
                    <a:pt x="7" y="103"/>
                  </a:lnTo>
                  <a:lnTo>
                    <a:pt x="8" y="103"/>
                  </a:lnTo>
                  <a:lnTo>
                    <a:pt x="9" y="103"/>
                  </a:lnTo>
                  <a:lnTo>
                    <a:pt x="9" y="102"/>
                  </a:lnTo>
                  <a:lnTo>
                    <a:pt x="9" y="102"/>
                  </a:lnTo>
                  <a:lnTo>
                    <a:pt x="8" y="101"/>
                  </a:lnTo>
                  <a:lnTo>
                    <a:pt x="8" y="100"/>
                  </a:lnTo>
                  <a:lnTo>
                    <a:pt x="9" y="100"/>
                  </a:lnTo>
                  <a:lnTo>
                    <a:pt x="9" y="99"/>
                  </a:lnTo>
                  <a:lnTo>
                    <a:pt x="10" y="98"/>
                  </a:lnTo>
                  <a:lnTo>
                    <a:pt x="10" y="98"/>
                  </a:lnTo>
                  <a:lnTo>
                    <a:pt x="9" y="97"/>
                  </a:lnTo>
                  <a:lnTo>
                    <a:pt x="8" y="96"/>
                  </a:lnTo>
                  <a:lnTo>
                    <a:pt x="7" y="96"/>
                  </a:lnTo>
                  <a:lnTo>
                    <a:pt x="7" y="95"/>
                  </a:lnTo>
                  <a:lnTo>
                    <a:pt x="7" y="94"/>
                  </a:lnTo>
                  <a:lnTo>
                    <a:pt x="8" y="93"/>
                  </a:lnTo>
                  <a:lnTo>
                    <a:pt x="8" y="93"/>
                  </a:lnTo>
                  <a:lnTo>
                    <a:pt x="7" y="92"/>
                  </a:lnTo>
                  <a:lnTo>
                    <a:pt x="7" y="92"/>
                  </a:lnTo>
                  <a:lnTo>
                    <a:pt x="6" y="91"/>
                  </a:lnTo>
                  <a:lnTo>
                    <a:pt x="5" y="91"/>
                  </a:lnTo>
                  <a:lnTo>
                    <a:pt x="5" y="90"/>
                  </a:lnTo>
                  <a:lnTo>
                    <a:pt x="6" y="89"/>
                  </a:lnTo>
                  <a:lnTo>
                    <a:pt x="6" y="88"/>
                  </a:lnTo>
                  <a:lnTo>
                    <a:pt x="5" y="85"/>
                  </a:lnTo>
                  <a:lnTo>
                    <a:pt x="5" y="85"/>
                  </a:lnTo>
                  <a:lnTo>
                    <a:pt x="6" y="84"/>
                  </a:lnTo>
                  <a:lnTo>
                    <a:pt x="6" y="85"/>
                  </a:lnTo>
                  <a:lnTo>
                    <a:pt x="7" y="85"/>
                  </a:lnTo>
                  <a:lnTo>
                    <a:pt x="9" y="85"/>
                  </a:lnTo>
                  <a:lnTo>
                    <a:pt x="10" y="84"/>
                  </a:lnTo>
                  <a:lnTo>
                    <a:pt x="10" y="85"/>
                  </a:lnTo>
                  <a:lnTo>
                    <a:pt x="11" y="85"/>
                  </a:lnTo>
                  <a:lnTo>
                    <a:pt x="16" y="84"/>
                  </a:lnTo>
                  <a:lnTo>
                    <a:pt x="16" y="83"/>
                  </a:lnTo>
                  <a:lnTo>
                    <a:pt x="16" y="82"/>
                  </a:lnTo>
                  <a:lnTo>
                    <a:pt x="16" y="81"/>
                  </a:lnTo>
                  <a:lnTo>
                    <a:pt x="16" y="81"/>
                  </a:lnTo>
                  <a:lnTo>
                    <a:pt x="16" y="80"/>
                  </a:lnTo>
                  <a:lnTo>
                    <a:pt x="16" y="80"/>
                  </a:lnTo>
                  <a:lnTo>
                    <a:pt x="16" y="79"/>
                  </a:lnTo>
                  <a:lnTo>
                    <a:pt x="16" y="78"/>
                  </a:lnTo>
                  <a:lnTo>
                    <a:pt x="18" y="77"/>
                  </a:lnTo>
                  <a:lnTo>
                    <a:pt x="18" y="78"/>
                  </a:lnTo>
                  <a:lnTo>
                    <a:pt x="19" y="78"/>
                  </a:lnTo>
                  <a:lnTo>
                    <a:pt x="20" y="79"/>
                  </a:lnTo>
                  <a:lnTo>
                    <a:pt x="21" y="81"/>
                  </a:lnTo>
                  <a:lnTo>
                    <a:pt x="21" y="82"/>
                  </a:lnTo>
                  <a:lnTo>
                    <a:pt x="22" y="84"/>
                  </a:lnTo>
                  <a:lnTo>
                    <a:pt x="24" y="85"/>
                  </a:lnTo>
                  <a:lnTo>
                    <a:pt x="27" y="85"/>
                  </a:lnTo>
                  <a:lnTo>
                    <a:pt x="28" y="85"/>
                  </a:lnTo>
                  <a:lnTo>
                    <a:pt x="31" y="84"/>
                  </a:lnTo>
                  <a:lnTo>
                    <a:pt x="32" y="82"/>
                  </a:lnTo>
                  <a:lnTo>
                    <a:pt x="32" y="82"/>
                  </a:lnTo>
                  <a:lnTo>
                    <a:pt x="33" y="82"/>
                  </a:lnTo>
                  <a:lnTo>
                    <a:pt x="33" y="84"/>
                  </a:lnTo>
                  <a:lnTo>
                    <a:pt x="34" y="84"/>
                  </a:lnTo>
                  <a:lnTo>
                    <a:pt x="34" y="85"/>
                  </a:lnTo>
                  <a:lnTo>
                    <a:pt x="34" y="86"/>
                  </a:lnTo>
                  <a:lnTo>
                    <a:pt x="34" y="86"/>
                  </a:lnTo>
                  <a:lnTo>
                    <a:pt x="35" y="86"/>
                  </a:lnTo>
                  <a:lnTo>
                    <a:pt x="36" y="86"/>
                  </a:lnTo>
                  <a:lnTo>
                    <a:pt x="37" y="85"/>
                  </a:lnTo>
                  <a:lnTo>
                    <a:pt x="38" y="85"/>
                  </a:lnTo>
                  <a:lnTo>
                    <a:pt x="38" y="84"/>
                  </a:lnTo>
                  <a:lnTo>
                    <a:pt x="37" y="83"/>
                  </a:lnTo>
                  <a:lnTo>
                    <a:pt x="37" y="83"/>
                  </a:lnTo>
                  <a:lnTo>
                    <a:pt x="38" y="82"/>
                  </a:lnTo>
                  <a:lnTo>
                    <a:pt x="38" y="81"/>
                  </a:lnTo>
                  <a:lnTo>
                    <a:pt x="38" y="80"/>
                  </a:lnTo>
                  <a:lnTo>
                    <a:pt x="39" y="79"/>
                  </a:lnTo>
                  <a:lnTo>
                    <a:pt x="40" y="79"/>
                  </a:lnTo>
                  <a:lnTo>
                    <a:pt x="40" y="78"/>
                  </a:lnTo>
                  <a:lnTo>
                    <a:pt x="40" y="76"/>
                  </a:lnTo>
                  <a:lnTo>
                    <a:pt x="40" y="75"/>
                  </a:lnTo>
                  <a:lnTo>
                    <a:pt x="40" y="73"/>
                  </a:lnTo>
                  <a:lnTo>
                    <a:pt x="41" y="72"/>
                  </a:lnTo>
                  <a:lnTo>
                    <a:pt x="41" y="71"/>
                  </a:lnTo>
                  <a:lnTo>
                    <a:pt x="41" y="68"/>
                  </a:lnTo>
                  <a:lnTo>
                    <a:pt x="40" y="67"/>
                  </a:lnTo>
                  <a:lnTo>
                    <a:pt x="40" y="65"/>
                  </a:lnTo>
                  <a:lnTo>
                    <a:pt x="41" y="63"/>
                  </a:lnTo>
                  <a:lnTo>
                    <a:pt x="41" y="60"/>
                  </a:lnTo>
                  <a:lnTo>
                    <a:pt x="41" y="60"/>
                  </a:lnTo>
                  <a:lnTo>
                    <a:pt x="40" y="59"/>
                  </a:lnTo>
                  <a:lnTo>
                    <a:pt x="40" y="58"/>
                  </a:lnTo>
                  <a:lnTo>
                    <a:pt x="38" y="58"/>
                  </a:lnTo>
                  <a:lnTo>
                    <a:pt x="37" y="57"/>
                  </a:lnTo>
                  <a:lnTo>
                    <a:pt x="37" y="56"/>
                  </a:lnTo>
                  <a:lnTo>
                    <a:pt x="36" y="56"/>
                  </a:lnTo>
                  <a:lnTo>
                    <a:pt x="34" y="55"/>
                  </a:lnTo>
                  <a:lnTo>
                    <a:pt x="34" y="55"/>
                  </a:lnTo>
                  <a:lnTo>
                    <a:pt x="34" y="53"/>
                  </a:lnTo>
                  <a:lnTo>
                    <a:pt x="34" y="51"/>
                  </a:lnTo>
                  <a:lnTo>
                    <a:pt x="34" y="49"/>
                  </a:lnTo>
                  <a:lnTo>
                    <a:pt x="34" y="48"/>
                  </a:lnTo>
                  <a:lnTo>
                    <a:pt x="35" y="47"/>
                  </a:lnTo>
                  <a:lnTo>
                    <a:pt x="36" y="46"/>
                  </a:lnTo>
                  <a:lnTo>
                    <a:pt x="36" y="45"/>
                  </a:lnTo>
                  <a:lnTo>
                    <a:pt x="36" y="45"/>
                  </a:lnTo>
                  <a:lnTo>
                    <a:pt x="38" y="44"/>
                  </a:lnTo>
                  <a:lnTo>
                    <a:pt x="39" y="44"/>
                  </a:lnTo>
                  <a:lnTo>
                    <a:pt x="39" y="43"/>
                  </a:lnTo>
                  <a:lnTo>
                    <a:pt x="39" y="43"/>
                  </a:lnTo>
                  <a:lnTo>
                    <a:pt x="40" y="42"/>
                  </a:lnTo>
                  <a:lnTo>
                    <a:pt x="41" y="41"/>
                  </a:lnTo>
                  <a:lnTo>
                    <a:pt x="41" y="40"/>
                  </a:lnTo>
                  <a:lnTo>
                    <a:pt x="40" y="40"/>
                  </a:lnTo>
                  <a:lnTo>
                    <a:pt x="40" y="37"/>
                  </a:lnTo>
                  <a:lnTo>
                    <a:pt x="39" y="36"/>
                  </a:lnTo>
                  <a:lnTo>
                    <a:pt x="39" y="36"/>
                  </a:lnTo>
                  <a:lnTo>
                    <a:pt x="38" y="33"/>
                  </a:lnTo>
                  <a:lnTo>
                    <a:pt x="37" y="32"/>
                  </a:lnTo>
                  <a:lnTo>
                    <a:pt x="36" y="32"/>
                  </a:lnTo>
                  <a:lnTo>
                    <a:pt x="34" y="32"/>
                  </a:lnTo>
                  <a:lnTo>
                    <a:pt x="32" y="32"/>
                  </a:lnTo>
                  <a:lnTo>
                    <a:pt x="30" y="33"/>
                  </a:lnTo>
                  <a:lnTo>
                    <a:pt x="27" y="34"/>
                  </a:lnTo>
                  <a:lnTo>
                    <a:pt x="26" y="34"/>
                  </a:lnTo>
                  <a:lnTo>
                    <a:pt x="25" y="34"/>
                  </a:lnTo>
                  <a:lnTo>
                    <a:pt x="25" y="34"/>
                  </a:lnTo>
                  <a:lnTo>
                    <a:pt x="25" y="33"/>
                  </a:lnTo>
                  <a:lnTo>
                    <a:pt x="25" y="32"/>
                  </a:lnTo>
                  <a:lnTo>
                    <a:pt x="25" y="31"/>
                  </a:lnTo>
                  <a:lnTo>
                    <a:pt x="25" y="30"/>
                  </a:lnTo>
                  <a:lnTo>
                    <a:pt x="24" y="29"/>
                  </a:lnTo>
                  <a:lnTo>
                    <a:pt x="24" y="27"/>
                  </a:lnTo>
                  <a:lnTo>
                    <a:pt x="25" y="25"/>
                  </a:lnTo>
                  <a:lnTo>
                    <a:pt x="26" y="23"/>
                  </a:lnTo>
                  <a:lnTo>
                    <a:pt x="26" y="22"/>
                  </a:lnTo>
                  <a:lnTo>
                    <a:pt x="30" y="22"/>
                  </a:lnTo>
                  <a:lnTo>
                    <a:pt x="33" y="22"/>
                  </a:lnTo>
                  <a:lnTo>
                    <a:pt x="36" y="22"/>
                  </a:lnTo>
                  <a:lnTo>
                    <a:pt x="39" y="22"/>
                  </a:lnTo>
                  <a:lnTo>
                    <a:pt x="41" y="22"/>
                  </a:lnTo>
                  <a:lnTo>
                    <a:pt x="42" y="21"/>
                  </a:lnTo>
                  <a:lnTo>
                    <a:pt x="43" y="22"/>
                  </a:lnTo>
                  <a:lnTo>
                    <a:pt x="44" y="22"/>
                  </a:lnTo>
                  <a:lnTo>
                    <a:pt x="44" y="22"/>
                  </a:lnTo>
                  <a:lnTo>
                    <a:pt x="44" y="23"/>
                  </a:lnTo>
                  <a:lnTo>
                    <a:pt x="46" y="23"/>
                  </a:lnTo>
                  <a:lnTo>
                    <a:pt x="46" y="23"/>
                  </a:lnTo>
                  <a:lnTo>
                    <a:pt x="46" y="24"/>
                  </a:lnTo>
                  <a:lnTo>
                    <a:pt x="47" y="24"/>
                  </a:lnTo>
                  <a:lnTo>
                    <a:pt x="48" y="24"/>
                  </a:lnTo>
                  <a:lnTo>
                    <a:pt x="48" y="24"/>
                  </a:lnTo>
                  <a:lnTo>
                    <a:pt x="49" y="23"/>
                  </a:lnTo>
                  <a:lnTo>
                    <a:pt x="50" y="24"/>
                  </a:lnTo>
                  <a:lnTo>
                    <a:pt x="51" y="24"/>
                  </a:lnTo>
                  <a:lnTo>
                    <a:pt x="51" y="25"/>
                  </a:lnTo>
                  <a:lnTo>
                    <a:pt x="52" y="24"/>
                  </a:lnTo>
                  <a:lnTo>
                    <a:pt x="54" y="25"/>
                  </a:lnTo>
                  <a:lnTo>
                    <a:pt x="56" y="25"/>
                  </a:lnTo>
                  <a:lnTo>
                    <a:pt x="58" y="26"/>
                  </a:lnTo>
                  <a:lnTo>
                    <a:pt x="59" y="27"/>
                  </a:lnTo>
                  <a:lnTo>
                    <a:pt x="60" y="28"/>
                  </a:lnTo>
                  <a:lnTo>
                    <a:pt x="60" y="28"/>
                  </a:lnTo>
                  <a:lnTo>
                    <a:pt x="61" y="28"/>
                  </a:lnTo>
                  <a:lnTo>
                    <a:pt x="61" y="28"/>
                  </a:lnTo>
                  <a:lnTo>
                    <a:pt x="61" y="27"/>
                  </a:lnTo>
                  <a:lnTo>
                    <a:pt x="60" y="25"/>
                  </a:lnTo>
                  <a:lnTo>
                    <a:pt x="60" y="24"/>
                  </a:lnTo>
                  <a:lnTo>
                    <a:pt x="60" y="22"/>
                  </a:lnTo>
                  <a:lnTo>
                    <a:pt x="60" y="22"/>
                  </a:lnTo>
                  <a:lnTo>
                    <a:pt x="61" y="21"/>
                  </a:lnTo>
                  <a:lnTo>
                    <a:pt x="61" y="20"/>
                  </a:lnTo>
                  <a:lnTo>
                    <a:pt x="61" y="20"/>
                  </a:lnTo>
                  <a:lnTo>
                    <a:pt x="62" y="18"/>
                  </a:lnTo>
                  <a:lnTo>
                    <a:pt x="63" y="17"/>
                  </a:lnTo>
                  <a:lnTo>
                    <a:pt x="65" y="14"/>
                  </a:lnTo>
                  <a:lnTo>
                    <a:pt x="66" y="13"/>
                  </a:lnTo>
                  <a:lnTo>
                    <a:pt x="66" y="12"/>
                  </a:lnTo>
                  <a:lnTo>
                    <a:pt x="66" y="10"/>
                  </a:lnTo>
                  <a:lnTo>
                    <a:pt x="66" y="9"/>
                  </a:lnTo>
                  <a:lnTo>
                    <a:pt x="66" y="8"/>
                  </a:lnTo>
                  <a:lnTo>
                    <a:pt x="66" y="8"/>
                  </a:lnTo>
                  <a:lnTo>
                    <a:pt x="67" y="5"/>
                  </a:lnTo>
                  <a:lnTo>
                    <a:pt x="67" y="4"/>
                  </a:lnTo>
                  <a:lnTo>
                    <a:pt x="67" y="4"/>
                  </a:lnTo>
                  <a:lnTo>
                    <a:pt x="68" y="2"/>
                  </a:lnTo>
                  <a:lnTo>
                    <a:pt x="69" y="2"/>
                  </a:lnTo>
                  <a:lnTo>
                    <a:pt x="72" y="2"/>
                  </a:lnTo>
                  <a:lnTo>
                    <a:pt x="75" y="1"/>
                  </a:lnTo>
                  <a:lnTo>
                    <a:pt x="75" y="1"/>
                  </a:lnTo>
                  <a:lnTo>
                    <a:pt x="77" y="0"/>
                  </a:lnTo>
                  <a:lnTo>
                    <a:pt x="78" y="0"/>
                  </a:lnTo>
                  <a:lnTo>
                    <a:pt x="78" y="0"/>
                  </a:lnTo>
                  <a:lnTo>
                    <a:pt x="82" y="2"/>
                  </a:lnTo>
                  <a:lnTo>
                    <a:pt x="82" y="2"/>
                  </a:lnTo>
                  <a:lnTo>
                    <a:pt x="83" y="2"/>
                  </a:lnTo>
                  <a:lnTo>
                    <a:pt x="83" y="2"/>
                  </a:lnTo>
                  <a:lnTo>
                    <a:pt x="84" y="2"/>
                  </a:lnTo>
                  <a:lnTo>
                    <a:pt x="85" y="2"/>
                  </a:lnTo>
                  <a:lnTo>
                    <a:pt x="85" y="2"/>
                  </a:lnTo>
                  <a:lnTo>
                    <a:pt x="86" y="4"/>
                  </a:lnTo>
                  <a:lnTo>
                    <a:pt x="86" y="4"/>
                  </a:lnTo>
                  <a:lnTo>
                    <a:pt x="87" y="2"/>
                  </a:lnTo>
                  <a:lnTo>
                    <a:pt x="88" y="2"/>
                  </a:lnTo>
                  <a:lnTo>
                    <a:pt x="89" y="1"/>
                  </a:lnTo>
                  <a:lnTo>
                    <a:pt x="90" y="1"/>
                  </a:lnTo>
                  <a:lnTo>
                    <a:pt x="90" y="4"/>
                  </a:lnTo>
                  <a:lnTo>
                    <a:pt x="91"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0" name="Freeform 1447"/>
            <p:cNvSpPr>
              <a:spLocks noEditPoints="1"/>
            </p:cNvSpPr>
            <p:nvPr/>
          </p:nvSpPr>
          <p:spPr bwMode="auto">
            <a:xfrm>
              <a:off x="2936875" y="1444625"/>
              <a:ext cx="236538" cy="368300"/>
            </a:xfrm>
            <a:custGeom>
              <a:avLst/>
              <a:gdLst>
                <a:gd name="T0" fmla="*/ 103 w 149"/>
                <a:gd name="T1" fmla="*/ 4 h 232"/>
                <a:gd name="T2" fmla="*/ 89 w 149"/>
                <a:gd name="T3" fmla="*/ 17 h 232"/>
                <a:gd name="T4" fmla="*/ 77 w 149"/>
                <a:gd name="T5" fmla="*/ 38 h 232"/>
                <a:gd name="T6" fmla="*/ 77 w 149"/>
                <a:gd name="T7" fmla="*/ 44 h 232"/>
                <a:gd name="T8" fmla="*/ 85 w 149"/>
                <a:gd name="T9" fmla="*/ 60 h 232"/>
                <a:gd name="T10" fmla="*/ 86 w 149"/>
                <a:gd name="T11" fmla="*/ 70 h 232"/>
                <a:gd name="T12" fmla="*/ 99 w 149"/>
                <a:gd name="T13" fmla="*/ 76 h 232"/>
                <a:gd name="T14" fmla="*/ 111 w 149"/>
                <a:gd name="T15" fmla="*/ 76 h 232"/>
                <a:gd name="T16" fmla="*/ 123 w 149"/>
                <a:gd name="T17" fmla="*/ 87 h 232"/>
                <a:gd name="T18" fmla="*/ 143 w 149"/>
                <a:gd name="T19" fmla="*/ 86 h 232"/>
                <a:gd name="T20" fmla="*/ 139 w 149"/>
                <a:gd name="T21" fmla="*/ 102 h 232"/>
                <a:gd name="T22" fmla="*/ 141 w 149"/>
                <a:gd name="T23" fmla="*/ 120 h 232"/>
                <a:gd name="T24" fmla="*/ 138 w 149"/>
                <a:gd name="T25" fmla="*/ 133 h 232"/>
                <a:gd name="T26" fmla="*/ 144 w 149"/>
                <a:gd name="T27" fmla="*/ 139 h 232"/>
                <a:gd name="T28" fmla="*/ 147 w 149"/>
                <a:gd name="T29" fmla="*/ 147 h 232"/>
                <a:gd name="T30" fmla="*/ 146 w 149"/>
                <a:gd name="T31" fmla="*/ 156 h 232"/>
                <a:gd name="T32" fmla="*/ 141 w 149"/>
                <a:gd name="T33" fmla="*/ 144 h 232"/>
                <a:gd name="T34" fmla="*/ 133 w 149"/>
                <a:gd name="T35" fmla="*/ 145 h 232"/>
                <a:gd name="T36" fmla="*/ 122 w 149"/>
                <a:gd name="T37" fmla="*/ 149 h 232"/>
                <a:gd name="T38" fmla="*/ 113 w 149"/>
                <a:gd name="T39" fmla="*/ 151 h 232"/>
                <a:gd name="T40" fmla="*/ 118 w 149"/>
                <a:gd name="T41" fmla="*/ 158 h 232"/>
                <a:gd name="T42" fmla="*/ 121 w 149"/>
                <a:gd name="T43" fmla="*/ 163 h 232"/>
                <a:gd name="T44" fmla="*/ 119 w 149"/>
                <a:gd name="T45" fmla="*/ 164 h 232"/>
                <a:gd name="T46" fmla="*/ 114 w 149"/>
                <a:gd name="T47" fmla="*/ 164 h 232"/>
                <a:gd name="T48" fmla="*/ 110 w 149"/>
                <a:gd name="T49" fmla="*/ 176 h 232"/>
                <a:gd name="T50" fmla="*/ 115 w 149"/>
                <a:gd name="T51" fmla="*/ 183 h 232"/>
                <a:gd name="T52" fmla="*/ 118 w 149"/>
                <a:gd name="T53" fmla="*/ 187 h 232"/>
                <a:gd name="T54" fmla="*/ 115 w 149"/>
                <a:gd name="T55" fmla="*/ 210 h 232"/>
                <a:gd name="T56" fmla="*/ 109 w 149"/>
                <a:gd name="T57" fmla="*/ 228 h 232"/>
                <a:gd name="T58" fmla="*/ 104 w 149"/>
                <a:gd name="T59" fmla="*/ 222 h 232"/>
                <a:gd name="T60" fmla="*/ 107 w 149"/>
                <a:gd name="T61" fmla="*/ 208 h 232"/>
                <a:gd name="T62" fmla="*/ 98 w 149"/>
                <a:gd name="T63" fmla="*/ 204 h 232"/>
                <a:gd name="T64" fmla="*/ 89 w 149"/>
                <a:gd name="T65" fmla="*/ 204 h 232"/>
                <a:gd name="T66" fmla="*/ 79 w 149"/>
                <a:gd name="T67" fmla="*/ 206 h 232"/>
                <a:gd name="T68" fmla="*/ 72 w 149"/>
                <a:gd name="T69" fmla="*/ 203 h 232"/>
                <a:gd name="T70" fmla="*/ 68 w 149"/>
                <a:gd name="T71" fmla="*/ 196 h 232"/>
                <a:gd name="T72" fmla="*/ 62 w 149"/>
                <a:gd name="T73" fmla="*/ 188 h 232"/>
                <a:gd name="T74" fmla="*/ 56 w 149"/>
                <a:gd name="T75" fmla="*/ 180 h 232"/>
                <a:gd name="T76" fmla="*/ 51 w 149"/>
                <a:gd name="T77" fmla="*/ 175 h 232"/>
                <a:gd name="T78" fmla="*/ 39 w 149"/>
                <a:gd name="T79" fmla="*/ 171 h 232"/>
                <a:gd name="T80" fmla="*/ 31 w 149"/>
                <a:gd name="T81" fmla="*/ 170 h 232"/>
                <a:gd name="T82" fmla="*/ 23 w 149"/>
                <a:gd name="T83" fmla="*/ 168 h 232"/>
                <a:gd name="T84" fmla="*/ 17 w 149"/>
                <a:gd name="T85" fmla="*/ 162 h 232"/>
                <a:gd name="T86" fmla="*/ 2 w 149"/>
                <a:gd name="T87" fmla="*/ 152 h 232"/>
                <a:gd name="T88" fmla="*/ 6 w 149"/>
                <a:gd name="T89" fmla="*/ 139 h 232"/>
                <a:gd name="T90" fmla="*/ 15 w 149"/>
                <a:gd name="T91" fmla="*/ 135 h 232"/>
                <a:gd name="T92" fmla="*/ 19 w 149"/>
                <a:gd name="T93" fmla="*/ 130 h 232"/>
                <a:gd name="T94" fmla="*/ 24 w 149"/>
                <a:gd name="T95" fmla="*/ 119 h 232"/>
                <a:gd name="T96" fmla="*/ 20 w 149"/>
                <a:gd name="T97" fmla="*/ 113 h 232"/>
                <a:gd name="T98" fmla="*/ 22 w 149"/>
                <a:gd name="T99" fmla="*/ 101 h 232"/>
                <a:gd name="T100" fmla="*/ 22 w 149"/>
                <a:gd name="T101" fmla="*/ 85 h 232"/>
                <a:gd name="T102" fmla="*/ 18 w 149"/>
                <a:gd name="T103" fmla="*/ 69 h 232"/>
                <a:gd name="T104" fmla="*/ 21 w 149"/>
                <a:gd name="T105" fmla="*/ 68 h 232"/>
                <a:gd name="T106" fmla="*/ 24 w 149"/>
                <a:gd name="T107" fmla="*/ 58 h 232"/>
                <a:gd name="T108" fmla="*/ 28 w 149"/>
                <a:gd name="T109" fmla="*/ 59 h 232"/>
                <a:gd name="T110" fmla="*/ 31 w 149"/>
                <a:gd name="T111" fmla="*/ 62 h 232"/>
                <a:gd name="T112" fmla="*/ 41 w 149"/>
                <a:gd name="T113" fmla="*/ 43 h 232"/>
                <a:gd name="T114" fmla="*/ 48 w 149"/>
                <a:gd name="T115" fmla="*/ 31 h 232"/>
                <a:gd name="T116" fmla="*/ 53 w 149"/>
                <a:gd name="T117" fmla="*/ 22 h 232"/>
                <a:gd name="T118" fmla="*/ 62 w 149"/>
                <a:gd name="T119" fmla="*/ 24 h 232"/>
                <a:gd name="T120" fmla="*/ 75 w 149"/>
                <a:gd name="T121" fmla="*/ 16 h 232"/>
                <a:gd name="T122" fmla="*/ 96 w 149"/>
                <a:gd name="T123"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 h="232">
                  <a:moveTo>
                    <a:pt x="12" y="138"/>
                  </a:moveTo>
                  <a:lnTo>
                    <a:pt x="12" y="138"/>
                  </a:lnTo>
                  <a:lnTo>
                    <a:pt x="10" y="137"/>
                  </a:lnTo>
                  <a:lnTo>
                    <a:pt x="10" y="137"/>
                  </a:lnTo>
                  <a:lnTo>
                    <a:pt x="12" y="136"/>
                  </a:lnTo>
                  <a:lnTo>
                    <a:pt x="12" y="136"/>
                  </a:lnTo>
                  <a:lnTo>
                    <a:pt x="12" y="137"/>
                  </a:lnTo>
                  <a:lnTo>
                    <a:pt x="12" y="138"/>
                  </a:lnTo>
                  <a:close/>
                  <a:moveTo>
                    <a:pt x="101" y="1"/>
                  </a:moveTo>
                  <a:lnTo>
                    <a:pt x="103" y="4"/>
                  </a:lnTo>
                  <a:lnTo>
                    <a:pt x="103" y="5"/>
                  </a:lnTo>
                  <a:lnTo>
                    <a:pt x="101" y="7"/>
                  </a:lnTo>
                  <a:lnTo>
                    <a:pt x="100" y="8"/>
                  </a:lnTo>
                  <a:lnTo>
                    <a:pt x="100" y="8"/>
                  </a:lnTo>
                  <a:lnTo>
                    <a:pt x="99" y="8"/>
                  </a:lnTo>
                  <a:lnTo>
                    <a:pt x="98" y="9"/>
                  </a:lnTo>
                  <a:lnTo>
                    <a:pt x="95" y="10"/>
                  </a:lnTo>
                  <a:lnTo>
                    <a:pt x="93" y="11"/>
                  </a:lnTo>
                  <a:lnTo>
                    <a:pt x="92" y="11"/>
                  </a:lnTo>
                  <a:lnTo>
                    <a:pt x="89" y="17"/>
                  </a:lnTo>
                  <a:lnTo>
                    <a:pt x="86" y="18"/>
                  </a:lnTo>
                  <a:lnTo>
                    <a:pt x="85" y="20"/>
                  </a:lnTo>
                  <a:lnTo>
                    <a:pt x="85" y="21"/>
                  </a:lnTo>
                  <a:lnTo>
                    <a:pt x="83" y="23"/>
                  </a:lnTo>
                  <a:lnTo>
                    <a:pt x="83" y="24"/>
                  </a:lnTo>
                  <a:lnTo>
                    <a:pt x="80" y="27"/>
                  </a:lnTo>
                  <a:lnTo>
                    <a:pt x="79" y="31"/>
                  </a:lnTo>
                  <a:lnTo>
                    <a:pt x="78" y="34"/>
                  </a:lnTo>
                  <a:lnTo>
                    <a:pt x="78" y="37"/>
                  </a:lnTo>
                  <a:lnTo>
                    <a:pt x="77" y="38"/>
                  </a:lnTo>
                  <a:lnTo>
                    <a:pt x="76" y="40"/>
                  </a:lnTo>
                  <a:lnTo>
                    <a:pt x="75" y="41"/>
                  </a:lnTo>
                  <a:lnTo>
                    <a:pt x="74" y="43"/>
                  </a:lnTo>
                  <a:lnTo>
                    <a:pt x="73" y="44"/>
                  </a:lnTo>
                  <a:lnTo>
                    <a:pt x="73" y="45"/>
                  </a:lnTo>
                  <a:lnTo>
                    <a:pt x="73" y="45"/>
                  </a:lnTo>
                  <a:lnTo>
                    <a:pt x="75" y="45"/>
                  </a:lnTo>
                  <a:lnTo>
                    <a:pt x="76" y="44"/>
                  </a:lnTo>
                  <a:lnTo>
                    <a:pt x="77" y="44"/>
                  </a:lnTo>
                  <a:lnTo>
                    <a:pt x="77" y="44"/>
                  </a:lnTo>
                  <a:lnTo>
                    <a:pt x="78" y="46"/>
                  </a:lnTo>
                  <a:lnTo>
                    <a:pt x="78" y="46"/>
                  </a:lnTo>
                  <a:lnTo>
                    <a:pt x="79" y="46"/>
                  </a:lnTo>
                  <a:lnTo>
                    <a:pt x="80" y="46"/>
                  </a:lnTo>
                  <a:lnTo>
                    <a:pt x="80" y="49"/>
                  </a:lnTo>
                  <a:lnTo>
                    <a:pt x="82" y="52"/>
                  </a:lnTo>
                  <a:lnTo>
                    <a:pt x="84" y="55"/>
                  </a:lnTo>
                  <a:lnTo>
                    <a:pt x="85" y="57"/>
                  </a:lnTo>
                  <a:lnTo>
                    <a:pt x="85" y="58"/>
                  </a:lnTo>
                  <a:lnTo>
                    <a:pt x="85" y="60"/>
                  </a:lnTo>
                  <a:lnTo>
                    <a:pt x="85" y="61"/>
                  </a:lnTo>
                  <a:lnTo>
                    <a:pt x="85" y="61"/>
                  </a:lnTo>
                  <a:lnTo>
                    <a:pt x="84" y="62"/>
                  </a:lnTo>
                  <a:lnTo>
                    <a:pt x="84" y="65"/>
                  </a:lnTo>
                  <a:lnTo>
                    <a:pt x="84" y="65"/>
                  </a:lnTo>
                  <a:lnTo>
                    <a:pt x="84" y="67"/>
                  </a:lnTo>
                  <a:lnTo>
                    <a:pt x="84" y="68"/>
                  </a:lnTo>
                  <a:lnTo>
                    <a:pt x="84" y="69"/>
                  </a:lnTo>
                  <a:lnTo>
                    <a:pt x="84" y="70"/>
                  </a:lnTo>
                  <a:lnTo>
                    <a:pt x="86" y="70"/>
                  </a:lnTo>
                  <a:lnTo>
                    <a:pt x="87" y="70"/>
                  </a:lnTo>
                  <a:lnTo>
                    <a:pt x="87" y="72"/>
                  </a:lnTo>
                  <a:lnTo>
                    <a:pt x="88" y="74"/>
                  </a:lnTo>
                  <a:lnTo>
                    <a:pt x="89" y="75"/>
                  </a:lnTo>
                  <a:lnTo>
                    <a:pt x="90" y="76"/>
                  </a:lnTo>
                  <a:lnTo>
                    <a:pt x="91" y="75"/>
                  </a:lnTo>
                  <a:lnTo>
                    <a:pt x="93" y="75"/>
                  </a:lnTo>
                  <a:lnTo>
                    <a:pt x="95" y="75"/>
                  </a:lnTo>
                  <a:lnTo>
                    <a:pt x="98" y="76"/>
                  </a:lnTo>
                  <a:lnTo>
                    <a:pt x="99" y="76"/>
                  </a:lnTo>
                  <a:lnTo>
                    <a:pt x="101" y="75"/>
                  </a:lnTo>
                  <a:lnTo>
                    <a:pt x="103" y="74"/>
                  </a:lnTo>
                  <a:lnTo>
                    <a:pt x="104" y="74"/>
                  </a:lnTo>
                  <a:lnTo>
                    <a:pt x="105" y="74"/>
                  </a:lnTo>
                  <a:lnTo>
                    <a:pt x="106" y="75"/>
                  </a:lnTo>
                  <a:lnTo>
                    <a:pt x="107" y="75"/>
                  </a:lnTo>
                  <a:lnTo>
                    <a:pt x="108" y="76"/>
                  </a:lnTo>
                  <a:lnTo>
                    <a:pt x="110" y="76"/>
                  </a:lnTo>
                  <a:lnTo>
                    <a:pt x="110" y="76"/>
                  </a:lnTo>
                  <a:lnTo>
                    <a:pt x="111" y="76"/>
                  </a:lnTo>
                  <a:lnTo>
                    <a:pt x="112" y="76"/>
                  </a:lnTo>
                  <a:lnTo>
                    <a:pt x="114" y="79"/>
                  </a:lnTo>
                  <a:lnTo>
                    <a:pt x="117" y="82"/>
                  </a:lnTo>
                  <a:lnTo>
                    <a:pt x="118" y="85"/>
                  </a:lnTo>
                  <a:lnTo>
                    <a:pt x="120" y="87"/>
                  </a:lnTo>
                  <a:lnTo>
                    <a:pt x="120" y="87"/>
                  </a:lnTo>
                  <a:lnTo>
                    <a:pt x="121" y="87"/>
                  </a:lnTo>
                  <a:lnTo>
                    <a:pt x="121" y="87"/>
                  </a:lnTo>
                  <a:lnTo>
                    <a:pt x="122" y="88"/>
                  </a:lnTo>
                  <a:lnTo>
                    <a:pt x="123" y="87"/>
                  </a:lnTo>
                  <a:lnTo>
                    <a:pt x="124" y="86"/>
                  </a:lnTo>
                  <a:lnTo>
                    <a:pt x="126" y="86"/>
                  </a:lnTo>
                  <a:lnTo>
                    <a:pt x="128" y="87"/>
                  </a:lnTo>
                  <a:lnTo>
                    <a:pt x="131" y="87"/>
                  </a:lnTo>
                  <a:lnTo>
                    <a:pt x="135" y="86"/>
                  </a:lnTo>
                  <a:lnTo>
                    <a:pt x="138" y="86"/>
                  </a:lnTo>
                  <a:lnTo>
                    <a:pt x="139" y="85"/>
                  </a:lnTo>
                  <a:lnTo>
                    <a:pt x="140" y="85"/>
                  </a:lnTo>
                  <a:lnTo>
                    <a:pt x="142" y="86"/>
                  </a:lnTo>
                  <a:lnTo>
                    <a:pt x="143" y="86"/>
                  </a:lnTo>
                  <a:lnTo>
                    <a:pt x="143" y="87"/>
                  </a:lnTo>
                  <a:lnTo>
                    <a:pt x="144" y="90"/>
                  </a:lnTo>
                  <a:lnTo>
                    <a:pt x="143" y="91"/>
                  </a:lnTo>
                  <a:lnTo>
                    <a:pt x="142" y="92"/>
                  </a:lnTo>
                  <a:lnTo>
                    <a:pt x="141" y="94"/>
                  </a:lnTo>
                  <a:lnTo>
                    <a:pt x="141" y="96"/>
                  </a:lnTo>
                  <a:lnTo>
                    <a:pt x="140" y="97"/>
                  </a:lnTo>
                  <a:lnTo>
                    <a:pt x="139" y="98"/>
                  </a:lnTo>
                  <a:lnTo>
                    <a:pt x="139" y="100"/>
                  </a:lnTo>
                  <a:lnTo>
                    <a:pt x="139" y="102"/>
                  </a:lnTo>
                  <a:lnTo>
                    <a:pt x="139" y="104"/>
                  </a:lnTo>
                  <a:lnTo>
                    <a:pt x="138" y="108"/>
                  </a:lnTo>
                  <a:lnTo>
                    <a:pt x="138" y="110"/>
                  </a:lnTo>
                  <a:lnTo>
                    <a:pt x="139" y="111"/>
                  </a:lnTo>
                  <a:lnTo>
                    <a:pt x="139" y="112"/>
                  </a:lnTo>
                  <a:lnTo>
                    <a:pt x="139" y="113"/>
                  </a:lnTo>
                  <a:lnTo>
                    <a:pt x="139" y="114"/>
                  </a:lnTo>
                  <a:lnTo>
                    <a:pt x="139" y="116"/>
                  </a:lnTo>
                  <a:lnTo>
                    <a:pt x="140" y="119"/>
                  </a:lnTo>
                  <a:lnTo>
                    <a:pt x="141" y="120"/>
                  </a:lnTo>
                  <a:lnTo>
                    <a:pt x="141" y="121"/>
                  </a:lnTo>
                  <a:lnTo>
                    <a:pt x="142" y="121"/>
                  </a:lnTo>
                  <a:lnTo>
                    <a:pt x="144" y="125"/>
                  </a:lnTo>
                  <a:lnTo>
                    <a:pt x="144" y="126"/>
                  </a:lnTo>
                  <a:lnTo>
                    <a:pt x="144" y="126"/>
                  </a:lnTo>
                  <a:lnTo>
                    <a:pt x="144" y="127"/>
                  </a:lnTo>
                  <a:lnTo>
                    <a:pt x="144" y="127"/>
                  </a:lnTo>
                  <a:lnTo>
                    <a:pt x="142" y="129"/>
                  </a:lnTo>
                  <a:lnTo>
                    <a:pt x="138" y="133"/>
                  </a:lnTo>
                  <a:lnTo>
                    <a:pt x="138" y="133"/>
                  </a:lnTo>
                  <a:lnTo>
                    <a:pt x="138" y="134"/>
                  </a:lnTo>
                  <a:lnTo>
                    <a:pt x="139" y="134"/>
                  </a:lnTo>
                  <a:lnTo>
                    <a:pt x="140" y="134"/>
                  </a:lnTo>
                  <a:lnTo>
                    <a:pt x="140" y="134"/>
                  </a:lnTo>
                  <a:lnTo>
                    <a:pt x="141" y="134"/>
                  </a:lnTo>
                  <a:lnTo>
                    <a:pt x="141" y="136"/>
                  </a:lnTo>
                  <a:lnTo>
                    <a:pt x="141" y="136"/>
                  </a:lnTo>
                  <a:lnTo>
                    <a:pt x="142" y="136"/>
                  </a:lnTo>
                  <a:lnTo>
                    <a:pt x="143" y="137"/>
                  </a:lnTo>
                  <a:lnTo>
                    <a:pt x="144" y="139"/>
                  </a:lnTo>
                  <a:lnTo>
                    <a:pt x="145" y="139"/>
                  </a:lnTo>
                  <a:lnTo>
                    <a:pt x="145" y="140"/>
                  </a:lnTo>
                  <a:lnTo>
                    <a:pt x="145" y="140"/>
                  </a:lnTo>
                  <a:lnTo>
                    <a:pt x="145" y="141"/>
                  </a:lnTo>
                  <a:lnTo>
                    <a:pt x="146" y="143"/>
                  </a:lnTo>
                  <a:lnTo>
                    <a:pt x="146" y="144"/>
                  </a:lnTo>
                  <a:lnTo>
                    <a:pt x="146" y="144"/>
                  </a:lnTo>
                  <a:lnTo>
                    <a:pt x="146" y="145"/>
                  </a:lnTo>
                  <a:lnTo>
                    <a:pt x="146" y="146"/>
                  </a:lnTo>
                  <a:lnTo>
                    <a:pt x="147" y="147"/>
                  </a:lnTo>
                  <a:lnTo>
                    <a:pt x="148" y="149"/>
                  </a:lnTo>
                  <a:lnTo>
                    <a:pt x="148" y="150"/>
                  </a:lnTo>
                  <a:lnTo>
                    <a:pt x="148" y="151"/>
                  </a:lnTo>
                  <a:lnTo>
                    <a:pt x="148" y="152"/>
                  </a:lnTo>
                  <a:lnTo>
                    <a:pt x="149" y="154"/>
                  </a:lnTo>
                  <a:lnTo>
                    <a:pt x="149" y="154"/>
                  </a:lnTo>
                  <a:lnTo>
                    <a:pt x="149" y="155"/>
                  </a:lnTo>
                  <a:lnTo>
                    <a:pt x="147" y="156"/>
                  </a:lnTo>
                  <a:lnTo>
                    <a:pt x="146" y="156"/>
                  </a:lnTo>
                  <a:lnTo>
                    <a:pt x="146" y="156"/>
                  </a:lnTo>
                  <a:lnTo>
                    <a:pt x="146" y="153"/>
                  </a:lnTo>
                  <a:lnTo>
                    <a:pt x="146" y="150"/>
                  </a:lnTo>
                  <a:lnTo>
                    <a:pt x="146" y="149"/>
                  </a:lnTo>
                  <a:lnTo>
                    <a:pt x="145" y="147"/>
                  </a:lnTo>
                  <a:lnTo>
                    <a:pt x="144" y="144"/>
                  </a:lnTo>
                  <a:lnTo>
                    <a:pt x="143" y="144"/>
                  </a:lnTo>
                  <a:lnTo>
                    <a:pt x="143" y="143"/>
                  </a:lnTo>
                  <a:lnTo>
                    <a:pt x="142" y="143"/>
                  </a:lnTo>
                  <a:lnTo>
                    <a:pt x="142" y="143"/>
                  </a:lnTo>
                  <a:lnTo>
                    <a:pt x="141" y="144"/>
                  </a:lnTo>
                  <a:lnTo>
                    <a:pt x="140" y="144"/>
                  </a:lnTo>
                  <a:lnTo>
                    <a:pt x="139" y="146"/>
                  </a:lnTo>
                  <a:lnTo>
                    <a:pt x="138" y="148"/>
                  </a:lnTo>
                  <a:lnTo>
                    <a:pt x="137" y="148"/>
                  </a:lnTo>
                  <a:lnTo>
                    <a:pt x="136" y="148"/>
                  </a:lnTo>
                  <a:lnTo>
                    <a:pt x="136" y="148"/>
                  </a:lnTo>
                  <a:lnTo>
                    <a:pt x="135" y="148"/>
                  </a:lnTo>
                  <a:lnTo>
                    <a:pt x="135" y="147"/>
                  </a:lnTo>
                  <a:lnTo>
                    <a:pt x="134" y="145"/>
                  </a:lnTo>
                  <a:lnTo>
                    <a:pt x="133" y="145"/>
                  </a:lnTo>
                  <a:lnTo>
                    <a:pt x="133" y="145"/>
                  </a:lnTo>
                  <a:lnTo>
                    <a:pt x="133" y="146"/>
                  </a:lnTo>
                  <a:lnTo>
                    <a:pt x="133" y="147"/>
                  </a:lnTo>
                  <a:lnTo>
                    <a:pt x="133" y="148"/>
                  </a:lnTo>
                  <a:lnTo>
                    <a:pt x="134" y="149"/>
                  </a:lnTo>
                  <a:lnTo>
                    <a:pt x="133" y="149"/>
                  </a:lnTo>
                  <a:lnTo>
                    <a:pt x="130" y="149"/>
                  </a:lnTo>
                  <a:lnTo>
                    <a:pt x="128" y="149"/>
                  </a:lnTo>
                  <a:lnTo>
                    <a:pt x="125" y="149"/>
                  </a:lnTo>
                  <a:lnTo>
                    <a:pt x="122" y="149"/>
                  </a:lnTo>
                  <a:lnTo>
                    <a:pt x="120" y="149"/>
                  </a:lnTo>
                  <a:lnTo>
                    <a:pt x="119" y="149"/>
                  </a:lnTo>
                  <a:lnTo>
                    <a:pt x="118" y="148"/>
                  </a:lnTo>
                  <a:lnTo>
                    <a:pt x="117" y="148"/>
                  </a:lnTo>
                  <a:lnTo>
                    <a:pt x="117" y="148"/>
                  </a:lnTo>
                  <a:lnTo>
                    <a:pt x="115" y="148"/>
                  </a:lnTo>
                  <a:lnTo>
                    <a:pt x="114" y="148"/>
                  </a:lnTo>
                  <a:lnTo>
                    <a:pt x="113" y="149"/>
                  </a:lnTo>
                  <a:lnTo>
                    <a:pt x="113" y="149"/>
                  </a:lnTo>
                  <a:lnTo>
                    <a:pt x="113" y="151"/>
                  </a:lnTo>
                  <a:lnTo>
                    <a:pt x="113" y="154"/>
                  </a:lnTo>
                  <a:lnTo>
                    <a:pt x="112" y="158"/>
                  </a:lnTo>
                  <a:lnTo>
                    <a:pt x="113" y="157"/>
                  </a:lnTo>
                  <a:lnTo>
                    <a:pt x="114" y="157"/>
                  </a:lnTo>
                  <a:lnTo>
                    <a:pt x="114" y="158"/>
                  </a:lnTo>
                  <a:lnTo>
                    <a:pt x="115" y="157"/>
                  </a:lnTo>
                  <a:lnTo>
                    <a:pt x="117" y="158"/>
                  </a:lnTo>
                  <a:lnTo>
                    <a:pt x="117" y="158"/>
                  </a:lnTo>
                  <a:lnTo>
                    <a:pt x="118" y="158"/>
                  </a:lnTo>
                  <a:lnTo>
                    <a:pt x="118" y="158"/>
                  </a:lnTo>
                  <a:lnTo>
                    <a:pt x="119" y="158"/>
                  </a:lnTo>
                  <a:lnTo>
                    <a:pt x="119" y="158"/>
                  </a:lnTo>
                  <a:lnTo>
                    <a:pt x="120" y="158"/>
                  </a:lnTo>
                  <a:lnTo>
                    <a:pt x="121" y="158"/>
                  </a:lnTo>
                  <a:lnTo>
                    <a:pt x="121" y="159"/>
                  </a:lnTo>
                  <a:lnTo>
                    <a:pt x="121" y="161"/>
                  </a:lnTo>
                  <a:lnTo>
                    <a:pt x="122" y="161"/>
                  </a:lnTo>
                  <a:lnTo>
                    <a:pt x="122" y="162"/>
                  </a:lnTo>
                  <a:lnTo>
                    <a:pt x="122" y="163"/>
                  </a:lnTo>
                  <a:lnTo>
                    <a:pt x="121" y="163"/>
                  </a:lnTo>
                  <a:lnTo>
                    <a:pt x="122" y="164"/>
                  </a:lnTo>
                  <a:lnTo>
                    <a:pt x="122" y="164"/>
                  </a:lnTo>
                  <a:lnTo>
                    <a:pt x="122" y="164"/>
                  </a:lnTo>
                  <a:lnTo>
                    <a:pt x="122" y="164"/>
                  </a:lnTo>
                  <a:lnTo>
                    <a:pt x="121" y="164"/>
                  </a:lnTo>
                  <a:lnTo>
                    <a:pt x="121" y="164"/>
                  </a:lnTo>
                  <a:lnTo>
                    <a:pt x="120" y="164"/>
                  </a:lnTo>
                  <a:lnTo>
                    <a:pt x="120" y="164"/>
                  </a:lnTo>
                  <a:lnTo>
                    <a:pt x="120" y="164"/>
                  </a:lnTo>
                  <a:lnTo>
                    <a:pt x="119" y="164"/>
                  </a:lnTo>
                  <a:lnTo>
                    <a:pt x="119" y="164"/>
                  </a:lnTo>
                  <a:lnTo>
                    <a:pt x="119" y="163"/>
                  </a:lnTo>
                  <a:lnTo>
                    <a:pt x="118" y="163"/>
                  </a:lnTo>
                  <a:lnTo>
                    <a:pt x="117" y="163"/>
                  </a:lnTo>
                  <a:lnTo>
                    <a:pt x="117" y="163"/>
                  </a:lnTo>
                  <a:lnTo>
                    <a:pt x="115" y="164"/>
                  </a:lnTo>
                  <a:lnTo>
                    <a:pt x="115" y="164"/>
                  </a:lnTo>
                  <a:lnTo>
                    <a:pt x="115" y="164"/>
                  </a:lnTo>
                  <a:lnTo>
                    <a:pt x="114" y="164"/>
                  </a:lnTo>
                  <a:lnTo>
                    <a:pt x="114" y="164"/>
                  </a:lnTo>
                  <a:lnTo>
                    <a:pt x="113" y="165"/>
                  </a:lnTo>
                  <a:lnTo>
                    <a:pt x="112" y="165"/>
                  </a:lnTo>
                  <a:lnTo>
                    <a:pt x="112" y="165"/>
                  </a:lnTo>
                  <a:lnTo>
                    <a:pt x="111" y="165"/>
                  </a:lnTo>
                  <a:lnTo>
                    <a:pt x="110" y="165"/>
                  </a:lnTo>
                  <a:lnTo>
                    <a:pt x="110" y="167"/>
                  </a:lnTo>
                  <a:lnTo>
                    <a:pt x="110" y="170"/>
                  </a:lnTo>
                  <a:lnTo>
                    <a:pt x="110" y="173"/>
                  </a:lnTo>
                  <a:lnTo>
                    <a:pt x="110" y="175"/>
                  </a:lnTo>
                  <a:lnTo>
                    <a:pt x="110" y="176"/>
                  </a:lnTo>
                  <a:lnTo>
                    <a:pt x="112" y="177"/>
                  </a:lnTo>
                  <a:lnTo>
                    <a:pt x="113" y="178"/>
                  </a:lnTo>
                  <a:lnTo>
                    <a:pt x="114" y="179"/>
                  </a:lnTo>
                  <a:lnTo>
                    <a:pt x="115" y="179"/>
                  </a:lnTo>
                  <a:lnTo>
                    <a:pt x="115" y="180"/>
                  </a:lnTo>
                  <a:lnTo>
                    <a:pt x="115" y="180"/>
                  </a:lnTo>
                  <a:lnTo>
                    <a:pt x="115" y="181"/>
                  </a:lnTo>
                  <a:lnTo>
                    <a:pt x="117" y="182"/>
                  </a:lnTo>
                  <a:lnTo>
                    <a:pt x="115" y="182"/>
                  </a:lnTo>
                  <a:lnTo>
                    <a:pt x="115" y="183"/>
                  </a:lnTo>
                  <a:lnTo>
                    <a:pt x="115" y="183"/>
                  </a:lnTo>
                  <a:lnTo>
                    <a:pt x="117" y="184"/>
                  </a:lnTo>
                  <a:lnTo>
                    <a:pt x="117" y="184"/>
                  </a:lnTo>
                  <a:lnTo>
                    <a:pt x="117" y="185"/>
                  </a:lnTo>
                  <a:lnTo>
                    <a:pt x="117" y="185"/>
                  </a:lnTo>
                  <a:lnTo>
                    <a:pt x="117" y="186"/>
                  </a:lnTo>
                  <a:lnTo>
                    <a:pt x="118" y="186"/>
                  </a:lnTo>
                  <a:lnTo>
                    <a:pt x="118" y="186"/>
                  </a:lnTo>
                  <a:lnTo>
                    <a:pt x="118" y="187"/>
                  </a:lnTo>
                  <a:lnTo>
                    <a:pt x="118" y="187"/>
                  </a:lnTo>
                  <a:lnTo>
                    <a:pt x="118" y="188"/>
                  </a:lnTo>
                  <a:lnTo>
                    <a:pt x="119" y="188"/>
                  </a:lnTo>
                  <a:lnTo>
                    <a:pt x="119" y="189"/>
                  </a:lnTo>
                  <a:lnTo>
                    <a:pt x="119" y="190"/>
                  </a:lnTo>
                  <a:lnTo>
                    <a:pt x="118" y="192"/>
                  </a:lnTo>
                  <a:lnTo>
                    <a:pt x="118" y="196"/>
                  </a:lnTo>
                  <a:lnTo>
                    <a:pt x="118" y="198"/>
                  </a:lnTo>
                  <a:lnTo>
                    <a:pt x="117" y="201"/>
                  </a:lnTo>
                  <a:lnTo>
                    <a:pt x="117" y="205"/>
                  </a:lnTo>
                  <a:lnTo>
                    <a:pt x="115" y="210"/>
                  </a:lnTo>
                  <a:lnTo>
                    <a:pt x="114" y="215"/>
                  </a:lnTo>
                  <a:lnTo>
                    <a:pt x="114" y="219"/>
                  </a:lnTo>
                  <a:lnTo>
                    <a:pt x="113" y="223"/>
                  </a:lnTo>
                  <a:lnTo>
                    <a:pt x="112" y="228"/>
                  </a:lnTo>
                  <a:lnTo>
                    <a:pt x="112" y="232"/>
                  </a:lnTo>
                  <a:lnTo>
                    <a:pt x="112" y="232"/>
                  </a:lnTo>
                  <a:lnTo>
                    <a:pt x="111" y="231"/>
                  </a:lnTo>
                  <a:lnTo>
                    <a:pt x="110" y="229"/>
                  </a:lnTo>
                  <a:lnTo>
                    <a:pt x="109" y="228"/>
                  </a:lnTo>
                  <a:lnTo>
                    <a:pt x="109" y="228"/>
                  </a:lnTo>
                  <a:lnTo>
                    <a:pt x="109" y="226"/>
                  </a:lnTo>
                  <a:lnTo>
                    <a:pt x="108" y="226"/>
                  </a:lnTo>
                  <a:lnTo>
                    <a:pt x="107" y="225"/>
                  </a:lnTo>
                  <a:lnTo>
                    <a:pt x="107" y="225"/>
                  </a:lnTo>
                  <a:lnTo>
                    <a:pt x="106" y="226"/>
                  </a:lnTo>
                  <a:lnTo>
                    <a:pt x="106" y="226"/>
                  </a:lnTo>
                  <a:lnTo>
                    <a:pt x="105" y="226"/>
                  </a:lnTo>
                  <a:lnTo>
                    <a:pt x="103" y="225"/>
                  </a:lnTo>
                  <a:lnTo>
                    <a:pt x="103" y="225"/>
                  </a:lnTo>
                  <a:lnTo>
                    <a:pt x="104" y="222"/>
                  </a:lnTo>
                  <a:lnTo>
                    <a:pt x="106" y="218"/>
                  </a:lnTo>
                  <a:lnTo>
                    <a:pt x="108" y="215"/>
                  </a:lnTo>
                  <a:lnTo>
                    <a:pt x="109" y="213"/>
                  </a:lnTo>
                  <a:lnTo>
                    <a:pt x="110" y="211"/>
                  </a:lnTo>
                  <a:lnTo>
                    <a:pt x="110" y="211"/>
                  </a:lnTo>
                  <a:lnTo>
                    <a:pt x="110" y="210"/>
                  </a:lnTo>
                  <a:lnTo>
                    <a:pt x="110" y="210"/>
                  </a:lnTo>
                  <a:lnTo>
                    <a:pt x="109" y="209"/>
                  </a:lnTo>
                  <a:lnTo>
                    <a:pt x="108" y="209"/>
                  </a:lnTo>
                  <a:lnTo>
                    <a:pt x="107" y="208"/>
                  </a:lnTo>
                  <a:lnTo>
                    <a:pt x="107" y="208"/>
                  </a:lnTo>
                  <a:lnTo>
                    <a:pt x="106" y="207"/>
                  </a:lnTo>
                  <a:lnTo>
                    <a:pt x="105" y="207"/>
                  </a:lnTo>
                  <a:lnTo>
                    <a:pt x="104" y="206"/>
                  </a:lnTo>
                  <a:lnTo>
                    <a:pt x="103" y="206"/>
                  </a:lnTo>
                  <a:lnTo>
                    <a:pt x="103" y="205"/>
                  </a:lnTo>
                  <a:lnTo>
                    <a:pt x="100" y="204"/>
                  </a:lnTo>
                  <a:lnTo>
                    <a:pt x="99" y="204"/>
                  </a:lnTo>
                  <a:lnTo>
                    <a:pt x="99" y="204"/>
                  </a:lnTo>
                  <a:lnTo>
                    <a:pt x="98" y="204"/>
                  </a:lnTo>
                  <a:lnTo>
                    <a:pt x="97" y="205"/>
                  </a:lnTo>
                  <a:lnTo>
                    <a:pt x="95" y="205"/>
                  </a:lnTo>
                  <a:lnTo>
                    <a:pt x="94" y="205"/>
                  </a:lnTo>
                  <a:lnTo>
                    <a:pt x="94" y="205"/>
                  </a:lnTo>
                  <a:lnTo>
                    <a:pt x="93" y="205"/>
                  </a:lnTo>
                  <a:lnTo>
                    <a:pt x="92" y="204"/>
                  </a:lnTo>
                  <a:lnTo>
                    <a:pt x="91" y="203"/>
                  </a:lnTo>
                  <a:lnTo>
                    <a:pt x="90" y="203"/>
                  </a:lnTo>
                  <a:lnTo>
                    <a:pt x="89" y="203"/>
                  </a:lnTo>
                  <a:lnTo>
                    <a:pt x="89" y="204"/>
                  </a:lnTo>
                  <a:lnTo>
                    <a:pt x="88" y="205"/>
                  </a:lnTo>
                  <a:lnTo>
                    <a:pt x="87" y="205"/>
                  </a:lnTo>
                  <a:lnTo>
                    <a:pt x="86" y="205"/>
                  </a:lnTo>
                  <a:lnTo>
                    <a:pt x="85" y="206"/>
                  </a:lnTo>
                  <a:lnTo>
                    <a:pt x="85" y="206"/>
                  </a:lnTo>
                  <a:lnTo>
                    <a:pt x="84" y="206"/>
                  </a:lnTo>
                  <a:lnTo>
                    <a:pt x="82" y="207"/>
                  </a:lnTo>
                  <a:lnTo>
                    <a:pt x="80" y="206"/>
                  </a:lnTo>
                  <a:lnTo>
                    <a:pt x="79" y="206"/>
                  </a:lnTo>
                  <a:lnTo>
                    <a:pt x="79" y="206"/>
                  </a:lnTo>
                  <a:lnTo>
                    <a:pt x="78" y="206"/>
                  </a:lnTo>
                  <a:lnTo>
                    <a:pt x="78" y="206"/>
                  </a:lnTo>
                  <a:lnTo>
                    <a:pt x="76" y="206"/>
                  </a:lnTo>
                  <a:lnTo>
                    <a:pt x="76" y="206"/>
                  </a:lnTo>
                  <a:lnTo>
                    <a:pt x="75" y="206"/>
                  </a:lnTo>
                  <a:lnTo>
                    <a:pt x="74" y="205"/>
                  </a:lnTo>
                  <a:lnTo>
                    <a:pt x="73" y="205"/>
                  </a:lnTo>
                  <a:lnTo>
                    <a:pt x="72" y="205"/>
                  </a:lnTo>
                  <a:lnTo>
                    <a:pt x="72" y="204"/>
                  </a:lnTo>
                  <a:lnTo>
                    <a:pt x="72" y="203"/>
                  </a:lnTo>
                  <a:lnTo>
                    <a:pt x="73" y="202"/>
                  </a:lnTo>
                  <a:lnTo>
                    <a:pt x="72" y="201"/>
                  </a:lnTo>
                  <a:lnTo>
                    <a:pt x="72" y="199"/>
                  </a:lnTo>
                  <a:lnTo>
                    <a:pt x="72" y="199"/>
                  </a:lnTo>
                  <a:lnTo>
                    <a:pt x="71" y="198"/>
                  </a:lnTo>
                  <a:lnTo>
                    <a:pt x="71" y="198"/>
                  </a:lnTo>
                  <a:lnTo>
                    <a:pt x="70" y="198"/>
                  </a:lnTo>
                  <a:lnTo>
                    <a:pt x="69" y="197"/>
                  </a:lnTo>
                  <a:lnTo>
                    <a:pt x="68" y="197"/>
                  </a:lnTo>
                  <a:lnTo>
                    <a:pt x="68" y="196"/>
                  </a:lnTo>
                  <a:lnTo>
                    <a:pt x="68" y="194"/>
                  </a:lnTo>
                  <a:lnTo>
                    <a:pt x="68" y="192"/>
                  </a:lnTo>
                  <a:lnTo>
                    <a:pt x="67" y="192"/>
                  </a:lnTo>
                  <a:lnTo>
                    <a:pt x="67" y="191"/>
                  </a:lnTo>
                  <a:lnTo>
                    <a:pt x="66" y="190"/>
                  </a:lnTo>
                  <a:lnTo>
                    <a:pt x="65" y="189"/>
                  </a:lnTo>
                  <a:lnTo>
                    <a:pt x="64" y="189"/>
                  </a:lnTo>
                  <a:lnTo>
                    <a:pt x="64" y="189"/>
                  </a:lnTo>
                  <a:lnTo>
                    <a:pt x="63" y="188"/>
                  </a:lnTo>
                  <a:lnTo>
                    <a:pt x="62" y="188"/>
                  </a:lnTo>
                  <a:lnTo>
                    <a:pt x="61" y="187"/>
                  </a:lnTo>
                  <a:lnTo>
                    <a:pt x="60" y="186"/>
                  </a:lnTo>
                  <a:lnTo>
                    <a:pt x="59" y="186"/>
                  </a:lnTo>
                  <a:lnTo>
                    <a:pt x="59" y="185"/>
                  </a:lnTo>
                  <a:lnTo>
                    <a:pt x="58" y="184"/>
                  </a:lnTo>
                  <a:lnTo>
                    <a:pt x="58" y="184"/>
                  </a:lnTo>
                  <a:lnTo>
                    <a:pt x="58" y="183"/>
                  </a:lnTo>
                  <a:lnTo>
                    <a:pt x="58" y="182"/>
                  </a:lnTo>
                  <a:lnTo>
                    <a:pt x="57" y="181"/>
                  </a:lnTo>
                  <a:lnTo>
                    <a:pt x="56" y="180"/>
                  </a:lnTo>
                  <a:lnTo>
                    <a:pt x="56" y="179"/>
                  </a:lnTo>
                  <a:lnTo>
                    <a:pt x="55" y="179"/>
                  </a:lnTo>
                  <a:lnTo>
                    <a:pt x="55" y="178"/>
                  </a:lnTo>
                  <a:lnTo>
                    <a:pt x="54" y="177"/>
                  </a:lnTo>
                  <a:lnTo>
                    <a:pt x="53" y="177"/>
                  </a:lnTo>
                  <a:lnTo>
                    <a:pt x="53" y="176"/>
                  </a:lnTo>
                  <a:lnTo>
                    <a:pt x="52" y="176"/>
                  </a:lnTo>
                  <a:lnTo>
                    <a:pt x="52" y="176"/>
                  </a:lnTo>
                  <a:lnTo>
                    <a:pt x="51" y="176"/>
                  </a:lnTo>
                  <a:lnTo>
                    <a:pt x="51" y="175"/>
                  </a:lnTo>
                  <a:lnTo>
                    <a:pt x="50" y="175"/>
                  </a:lnTo>
                  <a:lnTo>
                    <a:pt x="49" y="174"/>
                  </a:lnTo>
                  <a:lnTo>
                    <a:pt x="48" y="174"/>
                  </a:lnTo>
                  <a:lnTo>
                    <a:pt x="48" y="173"/>
                  </a:lnTo>
                  <a:lnTo>
                    <a:pt x="47" y="173"/>
                  </a:lnTo>
                  <a:lnTo>
                    <a:pt x="47" y="174"/>
                  </a:lnTo>
                  <a:lnTo>
                    <a:pt x="44" y="173"/>
                  </a:lnTo>
                  <a:lnTo>
                    <a:pt x="42" y="172"/>
                  </a:lnTo>
                  <a:lnTo>
                    <a:pt x="40" y="172"/>
                  </a:lnTo>
                  <a:lnTo>
                    <a:pt x="39" y="171"/>
                  </a:lnTo>
                  <a:lnTo>
                    <a:pt x="38" y="170"/>
                  </a:lnTo>
                  <a:lnTo>
                    <a:pt x="37" y="169"/>
                  </a:lnTo>
                  <a:lnTo>
                    <a:pt x="36" y="168"/>
                  </a:lnTo>
                  <a:lnTo>
                    <a:pt x="34" y="167"/>
                  </a:lnTo>
                  <a:lnTo>
                    <a:pt x="34" y="167"/>
                  </a:lnTo>
                  <a:lnTo>
                    <a:pt x="33" y="167"/>
                  </a:lnTo>
                  <a:lnTo>
                    <a:pt x="32" y="168"/>
                  </a:lnTo>
                  <a:lnTo>
                    <a:pt x="32" y="169"/>
                  </a:lnTo>
                  <a:lnTo>
                    <a:pt x="32" y="169"/>
                  </a:lnTo>
                  <a:lnTo>
                    <a:pt x="31" y="170"/>
                  </a:lnTo>
                  <a:lnTo>
                    <a:pt x="30" y="170"/>
                  </a:lnTo>
                  <a:lnTo>
                    <a:pt x="29" y="169"/>
                  </a:lnTo>
                  <a:lnTo>
                    <a:pt x="29" y="169"/>
                  </a:lnTo>
                  <a:lnTo>
                    <a:pt x="28" y="169"/>
                  </a:lnTo>
                  <a:lnTo>
                    <a:pt x="28" y="170"/>
                  </a:lnTo>
                  <a:lnTo>
                    <a:pt x="27" y="170"/>
                  </a:lnTo>
                  <a:lnTo>
                    <a:pt x="26" y="169"/>
                  </a:lnTo>
                  <a:lnTo>
                    <a:pt x="25" y="169"/>
                  </a:lnTo>
                  <a:lnTo>
                    <a:pt x="24" y="168"/>
                  </a:lnTo>
                  <a:lnTo>
                    <a:pt x="23" y="168"/>
                  </a:lnTo>
                  <a:lnTo>
                    <a:pt x="22" y="168"/>
                  </a:lnTo>
                  <a:lnTo>
                    <a:pt x="21" y="168"/>
                  </a:lnTo>
                  <a:lnTo>
                    <a:pt x="20" y="167"/>
                  </a:lnTo>
                  <a:lnTo>
                    <a:pt x="20" y="164"/>
                  </a:lnTo>
                  <a:lnTo>
                    <a:pt x="20" y="164"/>
                  </a:lnTo>
                  <a:lnTo>
                    <a:pt x="19" y="164"/>
                  </a:lnTo>
                  <a:lnTo>
                    <a:pt x="18" y="164"/>
                  </a:lnTo>
                  <a:lnTo>
                    <a:pt x="18" y="163"/>
                  </a:lnTo>
                  <a:lnTo>
                    <a:pt x="17" y="162"/>
                  </a:lnTo>
                  <a:lnTo>
                    <a:pt x="17" y="162"/>
                  </a:lnTo>
                  <a:lnTo>
                    <a:pt x="15" y="162"/>
                  </a:lnTo>
                  <a:lnTo>
                    <a:pt x="13" y="161"/>
                  </a:lnTo>
                  <a:lnTo>
                    <a:pt x="10" y="159"/>
                  </a:lnTo>
                  <a:lnTo>
                    <a:pt x="9" y="158"/>
                  </a:lnTo>
                  <a:lnTo>
                    <a:pt x="6" y="156"/>
                  </a:lnTo>
                  <a:lnTo>
                    <a:pt x="5" y="155"/>
                  </a:lnTo>
                  <a:lnTo>
                    <a:pt x="4" y="155"/>
                  </a:lnTo>
                  <a:lnTo>
                    <a:pt x="4" y="154"/>
                  </a:lnTo>
                  <a:lnTo>
                    <a:pt x="3" y="153"/>
                  </a:lnTo>
                  <a:lnTo>
                    <a:pt x="2" y="152"/>
                  </a:lnTo>
                  <a:lnTo>
                    <a:pt x="2" y="151"/>
                  </a:lnTo>
                  <a:lnTo>
                    <a:pt x="0" y="150"/>
                  </a:lnTo>
                  <a:lnTo>
                    <a:pt x="1" y="148"/>
                  </a:lnTo>
                  <a:lnTo>
                    <a:pt x="3" y="147"/>
                  </a:lnTo>
                  <a:lnTo>
                    <a:pt x="6" y="148"/>
                  </a:lnTo>
                  <a:lnTo>
                    <a:pt x="6" y="146"/>
                  </a:lnTo>
                  <a:lnTo>
                    <a:pt x="5" y="144"/>
                  </a:lnTo>
                  <a:lnTo>
                    <a:pt x="5" y="141"/>
                  </a:lnTo>
                  <a:lnTo>
                    <a:pt x="6" y="140"/>
                  </a:lnTo>
                  <a:lnTo>
                    <a:pt x="6" y="139"/>
                  </a:lnTo>
                  <a:lnTo>
                    <a:pt x="7" y="139"/>
                  </a:lnTo>
                  <a:lnTo>
                    <a:pt x="8" y="138"/>
                  </a:lnTo>
                  <a:lnTo>
                    <a:pt x="9" y="139"/>
                  </a:lnTo>
                  <a:lnTo>
                    <a:pt x="9" y="138"/>
                  </a:lnTo>
                  <a:lnTo>
                    <a:pt x="12" y="138"/>
                  </a:lnTo>
                  <a:lnTo>
                    <a:pt x="13" y="138"/>
                  </a:lnTo>
                  <a:lnTo>
                    <a:pt x="13" y="138"/>
                  </a:lnTo>
                  <a:lnTo>
                    <a:pt x="14" y="137"/>
                  </a:lnTo>
                  <a:lnTo>
                    <a:pt x="15" y="136"/>
                  </a:lnTo>
                  <a:lnTo>
                    <a:pt x="15" y="135"/>
                  </a:lnTo>
                  <a:lnTo>
                    <a:pt x="15" y="135"/>
                  </a:lnTo>
                  <a:lnTo>
                    <a:pt x="16" y="135"/>
                  </a:lnTo>
                  <a:lnTo>
                    <a:pt x="16" y="135"/>
                  </a:lnTo>
                  <a:lnTo>
                    <a:pt x="16" y="134"/>
                  </a:lnTo>
                  <a:lnTo>
                    <a:pt x="18" y="133"/>
                  </a:lnTo>
                  <a:lnTo>
                    <a:pt x="18" y="132"/>
                  </a:lnTo>
                  <a:lnTo>
                    <a:pt x="17" y="131"/>
                  </a:lnTo>
                  <a:lnTo>
                    <a:pt x="17" y="131"/>
                  </a:lnTo>
                  <a:lnTo>
                    <a:pt x="18" y="131"/>
                  </a:lnTo>
                  <a:lnTo>
                    <a:pt x="19" y="130"/>
                  </a:lnTo>
                  <a:lnTo>
                    <a:pt x="20" y="129"/>
                  </a:lnTo>
                  <a:lnTo>
                    <a:pt x="20" y="128"/>
                  </a:lnTo>
                  <a:lnTo>
                    <a:pt x="21" y="127"/>
                  </a:lnTo>
                  <a:lnTo>
                    <a:pt x="22" y="127"/>
                  </a:lnTo>
                  <a:lnTo>
                    <a:pt x="22" y="125"/>
                  </a:lnTo>
                  <a:lnTo>
                    <a:pt x="23" y="123"/>
                  </a:lnTo>
                  <a:lnTo>
                    <a:pt x="25" y="118"/>
                  </a:lnTo>
                  <a:lnTo>
                    <a:pt x="25" y="118"/>
                  </a:lnTo>
                  <a:lnTo>
                    <a:pt x="24" y="119"/>
                  </a:lnTo>
                  <a:lnTo>
                    <a:pt x="24" y="119"/>
                  </a:lnTo>
                  <a:lnTo>
                    <a:pt x="23" y="118"/>
                  </a:lnTo>
                  <a:lnTo>
                    <a:pt x="23" y="116"/>
                  </a:lnTo>
                  <a:lnTo>
                    <a:pt x="23" y="116"/>
                  </a:lnTo>
                  <a:lnTo>
                    <a:pt x="22" y="118"/>
                  </a:lnTo>
                  <a:lnTo>
                    <a:pt x="21" y="116"/>
                  </a:lnTo>
                  <a:lnTo>
                    <a:pt x="21" y="115"/>
                  </a:lnTo>
                  <a:lnTo>
                    <a:pt x="21" y="114"/>
                  </a:lnTo>
                  <a:lnTo>
                    <a:pt x="21" y="114"/>
                  </a:lnTo>
                  <a:lnTo>
                    <a:pt x="20" y="114"/>
                  </a:lnTo>
                  <a:lnTo>
                    <a:pt x="20" y="113"/>
                  </a:lnTo>
                  <a:lnTo>
                    <a:pt x="21" y="113"/>
                  </a:lnTo>
                  <a:lnTo>
                    <a:pt x="21" y="112"/>
                  </a:lnTo>
                  <a:lnTo>
                    <a:pt x="22" y="112"/>
                  </a:lnTo>
                  <a:lnTo>
                    <a:pt x="22" y="110"/>
                  </a:lnTo>
                  <a:lnTo>
                    <a:pt x="23" y="109"/>
                  </a:lnTo>
                  <a:lnTo>
                    <a:pt x="23" y="107"/>
                  </a:lnTo>
                  <a:lnTo>
                    <a:pt x="23" y="106"/>
                  </a:lnTo>
                  <a:lnTo>
                    <a:pt x="22" y="106"/>
                  </a:lnTo>
                  <a:lnTo>
                    <a:pt x="22" y="102"/>
                  </a:lnTo>
                  <a:lnTo>
                    <a:pt x="22" y="101"/>
                  </a:lnTo>
                  <a:lnTo>
                    <a:pt x="22" y="99"/>
                  </a:lnTo>
                  <a:lnTo>
                    <a:pt x="22" y="98"/>
                  </a:lnTo>
                  <a:lnTo>
                    <a:pt x="20" y="96"/>
                  </a:lnTo>
                  <a:lnTo>
                    <a:pt x="23" y="94"/>
                  </a:lnTo>
                  <a:lnTo>
                    <a:pt x="24" y="93"/>
                  </a:lnTo>
                  <a:lnTo>
                    <a:pt x="23" y="90"/>
                  </a:lnTo>
                  <a:lnTo>
                    <a:pt x="22" y="87"/>
                  </a:lnTo>
                  <a:lnTo>
                    <a:pt x="22" y="85"/>
                  </a:lnTo>
                  <a:lnTo>
                    <a:pt x="22" y="85"/>
                  </a:lnTo>
                  <a:lnTo>
                    <a:pt x="22" y="85"/>
                  </a:lnTo>
                  <a:lnTo>
                    <a:pt x="23" y="82"/>
                  </a:lnTo>
                  <a:lnTo>
                    <a:pt x="23" y="81"/>
                  </a:lnTo>
                  <a:lnTo>
                    <a:pt x="22" y="80"/>
                  </a:lnTo>
                  <a:lnTo>
                    <a:pt x="21" y="80"/>
                  </a:lnTo>
                  <a:lnTo>
                    <a:pt x="20" y="78"/>
                  </a:lnTo>
                  <a:lnTo>
                    <a:pt x="20" y="77"/>
                  </a:lnTo>
                  <a:lnTo>
                    <a:pt x="19" y="76"/>
                  </a:lnTo>
                  <a:lnTo>
                    <a:pt x="18" y="74"/>
                  </a:lnTo>
                  <a:lnTo>
                    <a:pt x="17" y="72"/>
                  </a:lnTo>
                  <a:lnTo>
                    <a:pt x="18" y="69"/>
                  </a:lnTo>
                  <a:lnTo>
                    <a:pt x="19" y="69"/>
                  </a:lnTo>
                  <a:lnTo>
                    <a:pt x="19" y="68"/>
                  </a:lnTo>
                  <a:lnTo>
                    <a:pt x="19" y="66"/>
                  </a:lnTo>
                  <a:lnTo>
                    <a:pt x="19" y="66"/>
                  </a:lnTo>
                  <a:lnTo>
                    <a:pt x="19" y="66"/>
                  </a:lnTo>
                  <a:lnTo>
                    <a:pt x="19" y="66"/>
                  </a:lnTo>
                  <a:lnTo>
                    <a:pt x="20" y="66"/>
                  </a:lnTo>
                  <a:lnTo>
                    <a:pt x="20" y="67"/>
                  </a:lnTo>
                  <a:lnTo>
                    <a:pt x="20" y="68"/>
                  </a:lnTo>
                  <a:lnTo>
                    <a:pt x="21" y="68"/>
                  </a:lnTo>
                  <a:lnTo>
                    <a:pt x="21" y="68"/>
                  </a:lnTo>
                  <a:lnTo>
                    <a:pt x="24" y="66"/>
                  </a:lnTo>
                  <a:lnTo>
                    <a:pt x="24" y="65"/>
                  </a:lnTo>
                  <a:lnTo>
                    <a:pt x="24" y="64"/>
                  </a:lnTo>
                  <a:lnTo>
                    <a:pt x="25" y="63"/>
                  </a:lnTo>
                  <a:lnTo>
                    <a:pt x="26" y="63"/>
                  </a:lnTo>
                  <a:lnTo>
                    <a:pt x="26" y="62"/>
                  </a:lnTo>
                  <a:lnTo>
                    <a:pt x="26" y="61"/>
                  </a:lnTo>
                  <a:lnTo>
                    <a:pt x="25" y="59"/>
                  </a:lnTo>
                  <a:lnTo>
                    <a:pt x="24" y="58"/>
                  </a:lnTo>
                  <a:lnTo>
                    <a:pt x="24" y="57"/>
                  </a:lnTo>
                  <a:lnTo>
                    <a:pt x="24" y="56"/>
                  </a:lnTo>
                  <a:lnTo>
                    <a:pt x="23" y="55"/>
                  </a:lnTo>
                  <a:lnTo>
                    <a:pt x="23" y="53"/>
                  </a:lnTo>
                  <a:lnTo>
                    <a:pt x="24" y="52"/>
                  </a:lnTo>
                  <a:lnTo>
                    <a:pt x="24" y="52"/>
                  </a:lnTo>
                  <a:lnTo>
                    <a:pt x="24" y="52"/>
                  </a:lnTo>
                  <a:lnTo>
                    <a:pt x="25" y="55"/>
                  </a:lnTo>
                  <a:lnTo>
                    <a:pt x="27" y="57"/>
                  </a:lnTo>
                  <a:lnTo>
                    <a:pt x="28" y="59"/>
                  </a:lnTo>
                  <a:lnTo>
                    <a:pt x="29" y="60"/>
                  </a:lnTo>
                  <a:lnTo>
                    <a:pt x="29" y="60"/>
                  </a:lnTo>
                  <a:lnTo>
                    <a:pt x="30" y="61"/>
                  </a:lnTo>
                  <a:lnTo>
                    <a:pt x="30" y="61"/>
                  </a:lnTo>
                  <a:lnTo>
                    <a:pt x="29" y="62"/>
                  </a:lnTo>
                  <a:lnTo>
                    <a:pt x="29" y="62"/>
                  </a:lnTo>
                  <a:lnTo>
                    <a:pt x="29" y="63"/>
                  </a:lnTo>
                  <a:lnTo>
                    <a:pt x="30" y="63"/>
                  </a:lnTo>
                  <a:lnTo>
                    <a:pt x="31" y="63"/>
                  </a:lnTo>
                  <a:lnTo>
                    <a:pt x="31" y="62"/>
                  </a:lnTo>
                  <a:lnTo>
                    <a:pt x="31" y="58"/>
                  </a:lnTo>
                  <a:lnTo>
                    <a:pt x="31" y="56"/>
                  </a:lnTo>
                  <a:lnTo>
                    <a:pt x="30" y="55"/>
                  </a:lnTo>
                  <a:lnTo>
                    <a:pt x="29" y="53"/>
                  </a:lnTo>
                  <a:lnTo>
                    <a:pt x="30" y="53"/>
                  </a:lnTo>
                  <a:lnTo>
                    <a:pt x="31" y="52"/>
                  </a:lnTo>
                  <a:lnTo>
                    <a:pt x="32" y="52"/>
                  </a:lnTo>
                  <a:lnTo>
                    <a:pt x="37" y="48"/>
                  </a:lnTo>
                  <a:lnTo>
                    <a:pt x="39" y="44"/>
                  </a:lnTo>
                  <a:lnTo>
                    <a:pt x="41" y="43"/>
                  </a:lnTo>
                  <a:lnTo>
                    <a:pt x="42" y="42"/>
                  </a:lnTo>
                  <a:lnTo>
                    <a:pt x="44" y="42"/>
                  </a:lnTo>
                  <a:lnTo>
                    <a:pt x="45" y="41"/>
                  </a:lnTo>
                  <a:lnTo>
                    <a:pt x="47" y="40"/>
                  </a:lnTo>
                  <a:lnTo>
                    <a:pt x="45" y="39"/>
                  </a:lnTo>
                  <a:lnTo>
                    <a:pt x="45" y="38"/>
                  </a:lnTo>
                  <a:lnTo>
                    <a:pt x="47" y="36"/>
                  </a:lnTo>
                  <a:lnTo>
                    <a:pt x="47" y="34"/>
                  </a:lnTo>
                  <a:lnTo>
                    <a:pt x="47" y="32"/>
                  </a:lnTo>
                  <a:lnTo>
                    <a:pt x="48" y="31"/>
                  </a:lnTo>
                  <a:lnTo>
                    <a:pt x="48" y="31"/>
                  </a:lnTo>
                  <a:lnTo>
                    <a:pt x="47" y="32"/>
                  </a:lnTo>
                  <a:lnTo>
                    <a:pt x="45" y="32"/>
                  </a:lnTo>
                  <a:lnTo>
                    <a:pt x="45" y="31"/>
                  </a:lnTo>
                  <a:lnTo>
                    <a:pt x="48" y="30"/>
                  </a:lnTo>
                  <a:lnTo>
                    <a:pt x="49" y="27"/>
                  </a:lnTo>
                  <a:lnTo>
                    <a:pt x="49" y="26"/>
                  </a:lnTo>
                  <a:lnTo>
                    <a:pt x="51" y="24"/>
                  </a:lnTo>
                  <a:lnTo>
                    <a:pt x="52" y="23"/>
                  </a:lnTo>
                  <a:lnTo>
                    <a:pt x="53" y="22"/>
                  </a:lnTo>
                  <a:lnTo>
                    <a:pt x="56" y="20"/>
                  </a:lnTo>
                  <a:lnTo>
                    <a:pt x="57" y="18"/>
                  </a:lnTo>
                  <a:lnTo>
                    <a:pt x="61" y="21"/>
                  </a:lnTo>
                  <a:lnTo>
                    <a:pt x="63" y="21"/>
                  </a:lnTo>
                  <a:lnTo>
                    <a:pt x="63" y="21"/>
                  </a:lnTo>
                  <a:lnTo>
                    <a:pt x="62" y="21"/>
                  </a:lnTo>
                  <a:lnTo>
                    <a:pt x="61" y="21"/>
                  </a:lnTo>
                  <a:lnTo>
                    <a:pt x="61" y="22"/>
                  </a:lnTo>
                  <a:lnTo>
                    <a:pt x="61" y="23"/>
                  </a:lnTo>
                  <a:lnTo>
                    <a:pt x="62" y="24"/>
                  </a:lnTo>
                  <a:lnTo>
                    <a:pt x="63" y="23"/>
                  </a:lnTo>
                  <a:lnTo>
                    <a:pt x="63" y="21"/>
                  </a:lnTo>
                  <a:lnTo>
                    <a:pt x="64" y="18"/>
                  </a:lnTo>
                  <a:lnTo>
                    <a:pt x="65" y="16"/>
                  </a:lnTo>
                  <a:lnTo>
                    <a:pt x="65" y="15"/>
                  </a:lnTo>
                  <a:lnTo>
                    <a:pt x="66" y="15"/>
                  </a:lnTo>
                  <a:lnTo>
                    <a:pt x="68" y="15"/>
                  </a:lnTo>
                  <a:lnTo>
                    <a:pt x="69" y="16"/>
                  </a:lnTo>
                  <a:lnTo>
                    <a:pt x="71" y="16"/>
                  </a:lnTo>
                  <a:lnTo>
                    <a:pt x="75" y="16"/>
                  </a:lnTo>
                  <a:lnTo>
                    <a:pt x="84" y="10"/>
                  </a:lnTo>
                  <a:lnTo>
                    <a:pt x="87" y="9"/>
                  </a:lnTo>
                  <a:lnTo>
                    <a:pt x="89" y="7"/>
                  </a:lnTo>
                  <a:lnTo>
                    <a:pt x="91" y="5"/>
                  </a:lnTo>
                  <a:lnTo>
                    <a:pt x="91" y="3"/>
                  </a:lnTo>
                  <a:lnTo>
                    <a:pt x="92" y="3"/>
                  </a:lnTo>
                  <a:lnTo>
                    <a:pt x="93" y="3"/>
                  </a:lnTo>
                  <a:lnTo>
                    <a:pt x="93" y="2"/>
                  </a:lnTo>
                  <a:lnTo>
                    <a:pt x="94" y="2"/>
                  </a:lnTo>
                  <a:lnTo>
                    <a:pt x="96" y="0"/>
                  </a:lnTo>
                  <a:lnTo>
                    <a:pt x="98" y="0"/>
                  </a:lnTo>
                  <a:lnTo>
                    <a:pt x="99" y="0"/>
                  </a:lnTo>
                  <a:lnTo>
                    <a:pt x="10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1" name="Freeform 1448"/>
            <p:cNvSpPr>
              <a:spLocks noEditPoints="1"/>
            </p:cNvSpPr>
            <p:nvPr/>
          </p:nvSpPr>
          <p:spPr bwMode="auto">
            <a:xfrm>
              <a:off x="3019425" y="2105025"/>
              <a:ext cx="377825" cy="835025"/>
            </a:xfrm>
            <a:custGeom>
              <a:avLst/>
              <a:gdLst>
                <a:gd name="T0" fmla="*/ 236 w 238"/>
                <a:gd name="T1" fmla="*/ 519 h 526"/>
                <a:gd name="T2" fmla="*/ 229 w 238"/>
                <a:gd name="T3" fmla="*/ 514 h 526"/>
                <a:gd name="T4" fmla="*/ 215 w 238"/>
                <a:gd name="T5" fmla="*/ 521 h 526"/>
                <a:gd name="T6" fmla="*/ 201 w 238"/>
                <a:gd name="T7" fmla="*/ 515 h 526"/>
                <a:gd name="T8" fmla="*/ 186 w 238"/>
                <a:gd name="T9" fmla="*/ 513 h 526"/>
                <a:gd name="T10" fmla="*/ 179 w 238"/>
                <a:gd name="T11" fmla="*/ 501 h 526"/>
                <a:gd name="T12" fmla="*/ 162 w 238"/>
                <a:gd name="T13" fmla="*/ 500 h 526"/>
                <a:gd name="T14" fmla="*/ 144 w 238"/>
                <a:gd name="T15" fmla="*/ 488 h 526"/>
                <a:gd name="T16" fmla="*/ 142 w 238"/>
                <a:gd name="T17" fmla="*/ 486 h 526"/>
                <a:gd name="T18" fmla="*/ 189 w 238"/>
                <a:gd name="T19" fmla="*/ 511 h 526"/>
                <a:gd name="T20" fmla="*/ 188 w 238"/>
                <a:gd name="T21" fmla="*/ 504 h 526"/>
                <a:gd name="T22" fmla="*/ 207 w 238"/>
                <a:gd name="T23" fmla="*/ 507 h 526"/>
                <a:gd name="T24" fmla="*/ 185 w 238"/>
                <a:gd name="T25" fmla="*/ 487 h 526"/>
                <a:gd name="T26" fmla="*/ 132 w 238"/>
                <a:gd name="T27" fmla="*/ 473 h 526"/>
                <a:gd name="T28" fmla="*/ 126 w 238"/>
                <a:gd name="T29" fmla="*/ 466 h 526"/>
                <a:gd name="T30" fmla="*/ 118 w 238"/>
                <a:gd name="T31" fmla="*/ 449 h 526"/>
                <a:gd name="T32" fmla="*/ 123 w 238"/>
                <a:gd name="T33" fmla="*/ 443 h 526"/>
                <a:gd name="T34" fmla="*/ 112 w 238"/>
                <a:gd name="T35" fmla="*/ 444 h 526"/>
                <a:gd name="T36" fmla="*/ 105 w 238"/>
                <a:gd name="T37" fmla="*/ 424 h 526"/>
                <a:gd name="T38" fmla="*/ 113 w 238"/>
                <a:gd name="T39" fmla="*/ 424 h 526"/>
                <a:gd name="T40" fmla="*/ 103 w 238"/>
                <a:gd name="T41" fmla="*/ 385 h 526"/>
                <a:gd name="T42" fmla="*/ 112 w 238"/>
                <a:gd name="T43" fmla="*/ 379 h 526"/>
                <a:gd name="T44" fmla="*/ 108 w 238"/>
                <a:gd name="T45" fmla="*/ 383 h 526"/>
                <a:gd name="T46" fmla="*/ 101 w 238"/>
                <a:gd name="T47" fmla="*/ 364 h 526"/>
                <a:gd name="T48" fmla="*/ 91 w 238"/>
                <a:gd name="T49" fmla="*/ 354 h 526"/>
                <a:gd name="T50" fmla="*/ 96 w 238"/>
                <a:gd name="T51" fmla="*/ 349 h 526"/>
                <a:gd name="T52" fmla="*/ 112 w 238"/>
                <a:gd name="T53" fmla="*/ 90 h 526"/>
                <a:gd name="T54" fmla="*/ 104 w 238"/>
                <a:gd name="T55" fmla="*/ 127 h 526"/>
                <a:gd name="T56" fmla="*/ 91 w 238"/>
                <a:gd name="T57" fmla="*/ 162 h 526"/>
                <a:gd name="T58" fmla="*/ 91 w 238"/>
                <a:gd name="T59" fmla="*/ 195 h 526"/>
                <a:gd name="T60" fmla="*/ 106 w 238"/>
                <a:gd name="T61" fmla="*/ 228 h 526"/>
                <a:gd name="T62" fmla="*/ 106 w 238"/>
                <a:gd name="T63" fmla="*/ 258 h 526"/>
                <a:gd name="T64" fmla="*/ 111 w 238"/>
                <a:gd name="T65" fmla="*/ 292 h 526"/>
                <a:gd name="T66" fmla="*/ 109 w 238"/>
                <a:gd name="T67" fmla="*/ 317 h 526"/>
                <a:gd name="T68" fmla="*/ 116 w 238"/>
                <a:gd name="T69" fmla="*/ 354 h 526"/>
                <a:gd name="T70" fmla="*/ 129 w 238"/>
                <a:gd name="T71" fmla="*/ 378 h 526"/>
                <a:gd name="T72" fmla="*/ 136 w 238"/>
                <a:gd name="T73" fmla="*/ 406 h 526"/>
                <a:gd name="T74" fmla="*/ 136 w 238"/>
                <a:gd name="T75" fmla="*/ 439 h 526"/>
                <a:gd name="T76" fmla="*/ 155 w 238"/>
                <a:gd name="T77" fmla="*/ 465 h 526"/>
                <a:gd name="T78" fmla="*/ 183 w 238"/>
                <a:gd name="T79" fmla="*/ 484 h 526"/>
                <a:gd name="T80" fmla="*/ 175 w 238"/>
                <a:gd name="T81" fmla="*/ 490 h 526"/>
                <a:gd name="T82" fmla="*/ 171 w 238"/>
                <a:gd name="T83" fmla="*/ 483 h 526"/>
                <a:gd name="T84" fmla="*/ 150 w 238"/>
                <a:gd name="T85" fmla="*/ 485 h 526"/>
                <a:gd name="T86" fmla="*/ 155 w 238"/>
                <a:gd name="T87" fmla="*/ 474 h 526"/>
                <a:gd name="T88" fmla="*/ 155 w 238"/>
                <a:gd name="T89" fmla="*/ 472 h 526"/>
                <a:gd name="T90" fmla="*/ 125 w 238"/>
                <a:gd name="T91" fmla="*/ 456 h 526"/>
                <a:gd name="T92" fmla="*/ 126 w 238"/>
                <a:gd name="T93" fmla="*/ 452 h 526"/>
                <a:gd name="T94" fmla="*/ 124 w 238"/>
                <a:gd name="T95" fmla="*/ 439 h 526"/>
                <a:gd name="T96" fmla="*/ 123 w 238"/>
                <a:gd name="T97" fmla="*/ 421 h 526"/>
                <a:gd name="T98" fmla="*/ 112 w 238"/>
                <a:gd name="T99" fmla="*/ 407 h 526"/>
                <a:gd name="T100" fmla="*/ 96 w 238"/>
                <a:gd name="T101" fmla="*/ 400 h 526"/>
                <a:gd name="T102" fmla="*/ 107 w 238"/>
                <a:gd name="T103" fmla="*/ 397 h 526"/>
                <a:gd name="T104" fmla="*/ 118 w 238"/>
                <a:gd name="T105" fmla="*/ 387 h 526"/>
                <a:gd name="T106" fmla="*/ 106 w 238"/>
                <a:gd name="T107" fmla="*/ 347 h 526"/>
                <a:gd name="T108" fmla="*/ 97 w 238"/>
                <a:gd name="T109" fmla="*/ 336 h 526"/>
                <a:gd name="T110" fmla="*/ 76 w 238"/>
                <a:gd name="T111" fmla="*/ 277 h 526"/>
                <a:gd name="T112" fmla="*/ 84 w 238"/>
                <a:gd name="T113" fmla="*/ 222 h 526"/>
                <a:gd name="T114" fmla="*/ 77 w 238"/>
                <a:gd name="T115" fmla="*/ 140 h 526"/>
                <a:gd name="T116" fmla="*/ 73 w 238"/>
                <a:gd name="T117" fmla="*/ 78 h 526"/>
                <a:gd name="T118" fmla="*/ 74 w 238"/>
                <a:gd name="T119" fmla="*/ 5 h 526"/>
                <a:gd name="T120" fmla="*/ 92 w 238"/>
                <a:gd name="T121" fmla="*/ 27 h 526"/>
                <a:gd name="T122" fmla="*/ 98 w 238"/>
                <a:gd name="T123" fmla="*/ 5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 h="526">
                  <a:moveTo>
                    <a:pt x="230" y="526"/>
                  </a:moveTo>
                  <a:lnTo>
                    <a:pt x="230" y="526"/>
                  </a:lnTo>
                  <a:lnTo>
                    <a:pt x="229" y="526"/>
                  </a:lnTo>
                  <a:lnTo>
                    <a:pt x="228" y="526"/>
                  </a:lnTo>
                  <a:lnTo>
                    <a:pt x="228" y="526"/>
                  </a:lnTo>
                  <a:lnTo>
                    <a:pt x="227" y="526"/>
                  </a:lnTo>
                  <a:lnTo>
                    <a:pt x="227" y="526"/>
                  </a:lnTo>
                  <a:lnTo>
                    <a:pt x="228" y="526"/>
                  </a:lnTo>
                  <a:lnTo>
                    <a:pt x="230" y="526"/>
                  </a:lnTo>
                  <a:lnTo>
                    <a:pt x="231" y="526"/>
                  </a:lnTo>
                  <a:lnTo>
                    <a:pt x="231" y="526"/>
                  </a:lnTo>
                  <a:lnTo>
                    <a:pt x="231" y="526"/>
                  </a:lnTo>
                  <a:lnTo>
                    <a:pt x="230" y="526"/>
                  </a:lnTo>
                  <a:close/>
                  <a:moveTo>
                    <a:pt x="233" y="525"/>
                  </a:moveTo>
                  <a:lnTo>
                    <a:pt x="232" y="525"/>
                  </a:lnTo>
                  <a:lnTo>
                    <a:pt x="232" y="525"/>
                  </a:lnTo>
                  <a:lnTo>
                    <a:pt x="231" y="525"/>
                  </a:lnTo>
                  <a:lnTo>
                    <a:pt x="230" y="524"/>
                  </a:lnTo>
                  <a:lnTo>
                    <a:pt x="229" y="524"/>
                  </a:lnTo>
                  <a:lnTo>
                    <a:pt x="230" y="524"/>
                  </a:lnTo>
                  <a:lnTo>
                    <a:pt x="230" y="524"/>
                  </a:lnTo>
                  <a:lnTo>
                    <a:pt x="230" y="523"/>
                  </a:lnTo>
                  <a:lnTo>
                    <a:pt x="230" y="523"/>
                  </a:lnTo>
                  <a:lnTo>
                    <a:pt x="231" y="523"/>
                  </a:lnTo>
                  <a:lnTo>
                    <a:pt x="231" y="523"/>
                  </a:lnTo>
                  <a:lnTo>
                    <a:pt x="232" y="524"/>
                  </a:lnTo>
                  <a:lnTo>
                    <a:pt x="233" y="525"/>
                  </a:lnTo>
                  <a:lnTo>
                    <a:pt x="233" y="525"/>
                  </a:lnTo>
                  <a:lnTo>
                    <a:pt x="233" y="525"/>
                  </a:lnTo>
                  <a:close/>
                  <a:moveTo>
                    <a:pt x="238" y="518"/>
                  </a:moveTo>
                  <a:lnTo>
                    <a:pt x="237" y="519"/>
                  </a:lnTo>
                  <a:lnTo>
                    <a:pt x="236" y="519"/>
                  </a:lnTo>
                  <a:lnTo>
                    <a:pt x="236" y="518"/>
                  </a:lnTo>
                  <a:lnTo>
                    <a:pt x="236" y="518"/>
                  </a:lnTo>
                  <a:lnTo>
                    <a:pt x="236" y="518"/>
                  </a:lnTo>
                  <a:lnTo>
                    <a:pt x="236" y="518"/>
                  </a:lnTo>
                  <a:lnTo>
                    <a:pt x="237" y="517"/>
                  </a:lnTo>
                  <a:lnTo>
                    <a:pt x="237" y="517"/>
                  </a:lnTo>
                  <a:lnTo>
                    <a:pt x="238" y="518"/>
                  </a:lnTo>
                  <a:lnTo>
                    <a:pt x="238" y="518"/>
                  </a:lnTo>
                  <a:close/>
                  <a:moveTo>
                    <a:pt x="231" y="517"/>
                  </a:moveTo>
                  <a:lnTo>
                    <a:pt x="231" y="518"/>
                  </a:lnTo>
                  <a:lnTo>
                    <a:pt x="231" y="518"/>
                  </a:lnTo>
                  <a:lnTo>
                    <a:pt x="230" y="519"/>
                  </a:lnTo>
                  <a:lnTo>
                    <a:pt x="229" y="519"/>
                  </a:lnTo>
                  <a:lnTo>
                    <a:pt x="229" y="519"/>
                  </a:lnTo>
                  <a:lnTo>
                    <a:pt x="228" y="518"/>
                  </a:lnTo>
                  <a:lnTo>
                    <a:pt x="228" y="518"/>
                  </a:lnTo>
                  <a:lnTo>
                    <a:pt x="227" y="518"/>
                  </a:lnTo>
                  <a:lnTo>
                    <a:pt x="227" y="517"/>
                  </a:lnTo>
                  <a:lnTo>
                    <a:pt x="227" y="517"/>
                  </a:lnTo>
                  <a:lnTo>
                    <a:pt x="226" y="518"/>
                  </a:lnTo>
                  <a:lnTo>
                    <a:pt x="226" y="518"/>
                  </a:lnTo>
                  <a:lnTo>
                    <a:pt x="225" y="518"/>
                  </a:lnTo>
                  <a:lnTo>
                    <a:pt x="225" y="519"/>
                  </a:lnTo>
                  <a:lnTo>
                    <a:pt x="222" y="518"/>
                  </a:lnTo>
                  <a:lnTo>
                    <a:pt x="221" y="518"/>
                  </a:lnTo>
                  <a:lnTo>
                    <a:pt x="221" y="517"/>
                  </a:lnTo>
                  <a:lnTo>
                    <a:pt x="220" y="515"/>
                  </a:lnTo>
                  <a:lnTo>
                    <a:pt x="218" y="514"/>
                  </a:lnTo>
                  <a:lnTo>
                    <a:pt x="220" y="513"/>
                  </a:lnTo>
                  <a:lnTo>
                    <a:pt x="222" y="513"/>
                  </a:lnTo>
                  <a:lnTo>
                    <a:pt x="227" y="514"/>
                  </a:lnTo>
                  <a:lnTo>
                    <a:pt x="229" y="514"/>
                  </a:lnTo>
                  <a:lnTo>
                    <a:pt x="230" y="515"/>
                  </a:lnTo>
                  <a:lnTo>
                    <a:pt x="231" y="517"/>
                  </a:lnTo>
                  <a:lnTo>
                    <a:pt x="231" y="517"/>
                  </a:lnTo>
                  <a:close/>
                  <a:moveTo>
                    <a:pt x="203" y="513"/>
                  </a:moveTo>
                  <a:lnTo>
                    <a:pt x="212" y="514"/>
                  </a:lnTo>
                  <a:lnTo>
                    <a:pt x="214" y="514"/>
                  </a:lnTo>
                  <a:lnTo>
                    <a:pt x="216" y="514"/>
                  </a:lnTo>
                  <a:lnTo>
                    <a:pt x="217" y="515"/>
                  </a:lnTo>
                  <a:lnTo>
                    <a:pt x="216" y="517"/>
                  </a:lnTo>
                  <a:lnTo>
                    <a:pt x="216" y="517"/>
                  </a:lnTo>
                  <a:lnTo>
                    <a:pt x="216" y="517"/>
                  </a:lnTo>
                  <a:lnTo>
                    <a:pt x="218" y="518"/>
                  </a:lnTo>
                  <a:lnTo>
                    <a:pt x="219" y="518"/>
                  </a:lnTo>
                  <a:lnTo>
                    <a:pt x="220" y="518"/>
                  </a:lnTo>
                  <a:lnTo>
                    <a:pt x="220" y="519"/>
                  </a:lnTo>
                  <a:lnTo>
                    <a:pt x="220" y="519"/>
                  </a:lnTo>
                  <a:lnTo>
                    <a:pt x="220" y="520"/>
                  </a:lnTo>
                  <a:lnTo>
                    <a:pt x="222" y="521"/>
                  </a:lnTo>
                  <a:lnTo>
                    <a:pt x="223" y="521"/>
                  </a:lnTo>
                  <a:lnTo>
                    <a:pt x="223" y="522"/>
                  </a:lnTo>
                  <a:lnTo>
                    <a:pt x="224" y="523"/>
                  </a:lnTo>
                  <a:lnTo>
                    <a:pt x="224" y="523"/>
                  </a:lnTo>
                  <a:lnTo>
                    <a:pt x="224" y="523"/>
                  </a:lnTo>
                  <a:lnTo>
                    <a:pt x="223" y="523"/>
                  </a:lnTo>
                  <a:lnTo>
                    <a:pt x="222" y="523"/>
                  </a:lnTo>
                  <a:lnTo>
                    <a:pt x="221" y="522"/>
                  </a:lnTo>
                  <a:lnTo>
                    <a:pt x="221" y="522"/>
                  </a:lnTo>
                  <a:lnTo>
                    <a:pt x="219" y="521"/>
                  </a:lnTo>
                  <a:lnTo>
                    <a:pt x="218" y="521"/>
                  </a:lnTo>
                  <a:lnTo>
                    <a:pt x="217" y="521"/>
                  </a:lnTo>
                  <a:lnTo>
                    <a:pt x="216" y="521"/>
                  </a:lnTo>
                  <a:lnTo>
                    <a:pt x="215" y="521"/>
                  </a:lnTo>
                  <a:lnTo>
                    <a:pt x="215" y="521"/>
                  </a:lnTo>
                  <a:lnTo>
                    <a:pt x="214" y="520"/>
                  </a:lnTo>
                  <a:lnTo>
                    <a:pt x="214" y="520"/>
                  </a:lnTo>
                  <a:lnTo>
                    <a:pt x="214" y="519"/>
                  </a:lnTo>
                  <a:lnTo>
                    <a:pt x="214" y="518"/>
                  </a:lnTo>
                  <a:lnTo>
                    <a:pt x="213" y="518"/>
                  </a:lnTo>
                  <a:lnTo>
                    <a:pt x="213" y="518"/>
                  </a:lnTo>
                  <a:lnTo>
                    <a:pt x="212" y="518"/>
                  </a:lnTo>
                  <a:lnTo>
                    <a:pt x="211" y="518"/>
                  </a:lnTo>
                  <a:lnTo>
                    <a:pt x="210" y="517"/>
                  </a:lnTo>
                  <a:lnTo>
                    <a:pt x="209" y="517"/>
                  </a:lnTo>
                  <a:lnTo>
                    <a:pt x="209" y="519"/>
                  </a:lnTo>
                  <a:lnTo>
                    <a:pt x="209" y="519"/>
                  </a:lnTo>
                  <a:lnTo>
                    <a:pt x="210" y="520"/>
                  </a:lnTo>
                  <a:lnTo>
                    <a:pt x="212" y="521"/>
                  </a:lnTo>
                  <a:lnTo>
                    <a:pt x="212" y="521"/>
                  </a:lnTo>
                  <a:lnTo>
                    <a:pt x="210" y="521"/>
                  </a:lnTo>
                  <a:lnTo>
                    <a:pt x="209" y="521"/>
                  </a:lnTo>
                  <a:lnTo>
                    <a:pt x="208" y="520"/>
                  </a:lnTo>
                  <a:lnTo>
                    <a:pt x="207" y="519"/>
                  </a:lnTo>
                  <a:lnTo>
                    <a:pt x="207" y="519"/>
                  </a:lnTo>
                  <a:lnTo>
                    <a:pt x="206" y="519"/>
                  </a:lnTo>
                  <a:lnTo>
                    <a:pt x="206" y="518"/>
                  </a:lnTo>
                  <a:lnTo>
                    <a:pt x="206" y="518"/>
                  </a:lnTo>
                  <a:lnTo>
                    <a:pt x="203" y="518"/>
                  </a:lnTo>
                  <a:lnTo>
                    <a:pt x="203" y="518"/>
                  </a:lnTo>
                  <a:lnTo>
                    <a:pt x="203" y="518"/>
                  </a:lnTo>
                  <a:lnTo>
                    <a:pt x="202" y="517"/>
                  </a:lnTo>
                  <a:lnTo>
                    <a:pt x="201" y="517"/>
                  </a:lnTo>
                  <a:lnTo>
                    <a:pt x="201" y="517"/>
                  </a:lnTo>
                  <a:lnTo>
                    <a:pt x="201" y="517"/>
                  </a:lnTo>
                  <a:lnTo>
                    <a:pt x="201" y="515"/>
                  </a:lnTo>
                  <a:lnTo>
                    <a:pt x="201" y="513"/>
                  </a:lnTo>
                  <a:lnTo>
                    <a:pt x="203" y="513"/>
                  </a:lnTo>
                  <a:close/>
                  <a:moveTo>
                    <a:pt x="190" y="513"/>
                  </a:moveTo>
                  <a:lnTo>
                    <a:pt x="190" y="513"/>
                  </a:lnTo>
                  <a:lnTo>
                    <a:pt x="191" y="513"/>
                  </a:lnTo>
                  <a:lnTo>
                    <a:pt x="192" y="514"/>
                  </a:lnTo>
                  <a:lnTo>
                    <a:pt x="193" y="514"/>
                  </a:lnTo>
                  <a:lnTo>
                    <a:pt x="194" y="514"/>
                  </a:lnTo>
                  <a:lnTo>
                    <a:pt x="195" y="513"/>
                  </a:lnTo>
                  <a:lnTo>
                    <a:pt x="196" y="513"/>
                  </a:lnTo>
                  <a:lnTo>
                    <a:pt x="198" y="515"/>
                  </a:lnTo>
                  <a:lnTo>
                    <a:pt x="198" y="517"/>
                  </a:lnTo>
                  <a:lnTo>
                    <a:pt x="197" y="517"/>
                  </a:lnTo>
                  <a:lnTo>
                    <a:pt x="197" y="517"/>
                  </a:lnTo>
                  <a:lnTo>
                    <a:pt x="196" y="517"/>
                  </a:lnTo>
                  <a:lnTo>
                    <a:pt x="196" y="517"/>
                  </a:lnTo>
                  <a:lnTo>
                    <a:pt x="195" y="517"/>
                  </a:lnTo>
                  <a:lnTo>
                    <a:pt x="195" y="515"/>
                  </a:lnTo>
                  <a:lnTo>
                    <a:pt x="194" y="515"/>
                  </a:lnTo>
                  <a:lnTo>
                    <a:pt x="194" y="517"/>
                  </a:lnTo>
                  <a:lnTo>
                    <a:pt x="193" y="517"/>
                  </a:lnTo>
                  <a:lnTo>
                    <a:pt x="193" y="515"/>
                  </a:lnTo>
                  <a:lnTo>
                    <a:pt x="191" y="515"/>
                  </a:lnTo>
                  <a:lnTo>
                    <a:pt x="191" y="515"/>
                  </a:lnTo>
                  <a:lnTo>
                    <a:pt x="191" y="514"/>
                  </a:lnTo>
                  <a:lnTo>
                    <a:pt x="190" y="514"/>
                  </a:lnTo>
                  <a:lnTo>
                    <a:pt x="189" y="513"/>
                  </a:lnTo>
                  <a:lnTo>
                    <a:pt x="188" y="513"/>
                  </a:lnTo>
                  <a:lnTo>
                    <a:pt x="187" y="513"/>
                  </a:lnTo>
                  <a:lnTo>
                    <a:pt x="187" y="513"/>
                  </a:lnTo>
                  <a:lnTo>
                    <a:pt x="187" y="513"/>
                  </a:lnTo>
                  <a:lnTo>
                    <a:pt x="186" y="513"/>
                  </a:lnTo>
                  <a:lnTo>
                    <a:pt x="186" y="513"/>
                  </a:lnTo>
                  <a:lnTo>
                    <a:pt x="186" y="513"/>
                  </a:lnTo>
                  <a:lnTo>
                    <a:pt x="185" y="513"/>
                  </a:lnTo>
                  <a:lnTo>
                    <a:pt x="185" y="512"/>
                  </a:lnTo>
                  <a:lnTo>
                    <a:pt x="186" y="512"/>
                  </a:lnTo>
                  <a:lnTo>
                    <a:pt x="187" y="512"/>
                  </a:lnTo>
                  <a:lnTo>
                    <a:pt x="189" y="513"/>
                  </a:lnTo>
                  <a:lnTo>
                    <a:pt x="190" y="513"/>
                  </a:lnTo>
                  <a:close/>
                  <a:moveTo>
                    <a:pt x="181" y="502"/>
                  </a:moveTo>
                  <a:lnTo>
                    <a:pt x="183" y="503"/>
                  </a:lnTo>
                  <a:lnTo>
                    <a:pt x="185" y="503"/>
                  </a:lnTo>
                  <a:lnTo>
                    <a:pt x="185" y="503"/>
                  </a:lnTo>
                  <a:lnTo>
                    <a:pt x="186" y="505"/>
                  </a:lnTo>
                  <a:lnTo>
                    <a:pt x="186" y="505"/>
                  </a:lnTo>
                  <a:lnTo>
                    <a:pt x="185" y="505"/>
                  </a:lnTo>
                  <a:lnTo>
                    <a:pt x="185" y="506"/>
                  </a:lnTo>
                  <a:lnTo>
                    <a:pt x="185" y="506"/>
                  </a:lnTo>
                  <a:lnTo>
                    <a:pt x="183" y="505"/>
                  </a:lnTo>
                  <a:lnTo>
                    <a:pt x="181" y="504"/>
                  </a:lnTo>
                  <a:lnTo>
                    <a:pt x="180" y="505"/>
                  </a:lnTo>
                  <a:lnTo>
                    <a:pt x="179" y="504"/>
                  </a:lnTo>
                  <a:lnTo>
                    <a:pt x="178" y="504"/>
                  </a:lnTo>
                  <a:lnTo>
                    <a:pt x="178" y="505"/>
                  </a:lnTo>
                  <a:lnTo>
                    <a:pt x="177" y="505"/>
                  </a:lnTo>
                  <a:lnTo>
                    <a:pt x="176" y="504"/>
                  </a:lnTo>
                  <a:lnTo>
                    <a:pt x="174" y="503"/>
                  </a:lnTo>
                  <a:lnTo>
                    <a:pt x="173" y="502"/>
                  </a:lnTo>
                  <a:lnTo>
                    <a:pt x="173" y="501"/>
                  </a:lnTo>
                  <a:lnTo>
                    <a:pt x="173" y="500"/>
                  </a:lnTo>
                  <a:lnTo>
                    <a:pt x="174" y="500"/>
                  </a:lnTo>
                  <a:lnTo>
                    <a:pt x="177" y="500"/>
                  </a:lnTo>
                  <a:lnTo>
                    <a:pt x="179" y="501"/>
                  </a:lnTo>
                  <a:lnTo>
                    <a:pt x="181" y="502"/>
                  </a:lnTo>
                  <a:close/>
                  <a:moveTo>
                    <a:pt x="161" y="495"/>
                  </a:moveTo>
                  <a:lnTo>
                    <a:pt x="162" y="496"/>
                  </a:lnTo>
                  <a:lnTo>
                    <a:pt x="162" y="496"/>
                  </a:lnTo>
                  <a:lnTo>
                    <a:pt x="163" y="496"/>
                  </a:lnTo>
                  <a:lnTo>
                    <a:pt x="164" y="496"/>
                  </a:lnTo>
                  <a:lnTo>
                    <a:pt x="166" y="496"/>
                  </a:lnTo>
                  <a:lnTo>
                    <a:pt x="166" y="496"/>
                  </a:lnTo>
                  <a:lnTo>
                    <a:pt x="168" y="497"/>
                  </a:lnTo>
                  <a:lnTo>
                    <a:pt x="169" y="498"/>
                  </a:lnTo>
                  <a:lnTo>
                    <a:pt x="171" y="499"/>
                  </a:lnTo>
                  <a:lnTo>
                    <a:pt x="169" y="500"/>
                  </a:lnTo>
                  <a:lnTo>
                    <a:pt x="169" y="501"/>
                  </a:lnTo>
                  <a:lnTo>
                    <a:pt x="171" y="501"/>
                  </a:lnTo>
                  <a:lnTo>
                    <a:pt x="169" y="501"/>
                  </a:lnTo>
                  <a:lnTo>
                    <a:pt x="169" y="502"/>
                  </a:lnTo>
                  <a:lnTo>
                    <a:pt x="168" y="502"/>
                  </a:lnTo>
                  <a:lnTo>
                    <a:pt x="167" y="502"/>
                  </a:lnTo>
                  <a:lnTo>
                    <a:pt x="166" y="503"/>
                  </a:lnTo>
                  <a:lnTo>
                    <a:pt x="166" y="503"/>
                  </a:lnTo>
                  <a:lnTo>
                    <a:pt x="165" y="503"/>
                  </a:lnTo>
                  <a:lnTo>
                    <a:pt x="165" y="503"/>
                  </a:lnTo>
                  <a:lnTo>
                    <a:pt x="164" y="503"/>
                  </a:lnTo>
                  <a:lnTo>
                    <a:pt x="164" y="502"/>
                  </a:lnTo>
                  <a:lnTo>
                    <a:pt x="165" y="502"/>
                  </a:lnTo>
                  <a:lnTo>
                    <a:pt x="165" y="501"/>
                  </a:lnTo>
                  <a:lnTo>
                    <a:pt x="165" y="500"/>
                  </a:lnTo>
                  <a:lnTo>
                    <a:pt x="164" y="499"/>
                  </a:lnTo>
                  <a:lnTo>
                    <a:pt x="163" y="500"/>
                  </a:lnTo>
                  <a:lnTo>
                    <a:pt x="163" y="500"/>
                  </a:lnTo>
                  <a:lnTo>
                    <a:pt x="162" y="499"/>
                  </a:lnTo>
                  <a:lnTo>
                    <a:pt x="162" y="500"/>
                  </a:lnTo>
                  <a:lnTo>
                    <a:pt x="162" y="500"/>
                  </a:lnTo>
                  <a:lnTo>
                    <a:pt x="163" y="501"/>
                  </a:lnTo>
                  <a:lnTo>
                    <a:pt x="163" y="501"/>
                  </a:lnTo>
                  <a:lnTo>
                    <a:pt x="162" y="502"/>
                  </a:lnTo>
                  <a:lnTo>
                    <a:pt x="161" y="501"/>
                  </a:lnTo>
                  <a:lnTo>
                    <a:pt x="160" y="501"/>
                  </a:lnTo>
                  <a:lnTo>
                    <a:pt x="160" y="500"/>
                  </a:lnTo>
                  <a:lnTo>
                    <a:pt x="159" y="499"/>
                  </a:lnTo>
                  <a:lnTo>
                    <a:pt x="159" y="499"/>
                  </a:lnTo>
                  <a:lnTo>
                    <a:pt x="159" y="498"/>
                  </a:lnTo>
                  <a:lnTo>
                    <a:pt x="158" y="498"/>
                  </a:lnTo>
                  <a:lnTo>
                    <a:pt x="158" y="498"/>
                  </a:lnTo>
                  <a:lnTo>
                    <a:pt x="157" y="498"/>
                  </a:lnTo>
                  <a:lnTo>
                    <a:pt x="155" y="497"/>
                  </a:lnTo>
                  <a:lnTo>
                    <a:pt x="154" y="496"/>
                  </a:lnTo>
                  <a:lnTo>
                    <a:pt x="152" y="496"/>
                  </a:lnTo>
                  <a:lnTo>
                    <a:pt x="153" y="494"/>
                  </a:lnTo>
                  <a:lnTo>
                    <a:pt x="155" y="494"/>
                  </a:lnTo>
                  <a:lnTo>
                    <a:pt x="157" y="495"/>
                  </a:lnTo>
                  <a:lnTo>
                    <a:pt x="159" y="495"/>
                  </a:lnTo>
                  <a:lnTo>
                    <a:pt x="159" y="494"/>
                  </a:lnTo>
                  <a:lnTo>
                    <a:pt x="159" y="494"/>
                  </a:lnTo>
                  <a:lnTo>
                    <a:pt x="159" y="494"/>
                  </a:lnTo>
                  <a:lnTo>
                    <a:pt x="159" y="494"/>
                  </a:lnTo>
                  <a:lnTo>
                    <a:pt x="160" y="494"/>
                  </a:lnTo>
                  <a:lnTo>
                    <a:pt x="160" y="494"/>
                  </a:lnTo>
                  <a:lnTo>
                    <a:pt x="161" y="494"/>
                  </a:lnTo>
                  <a:lnTo>
                    <a:pt x="161" y="495"/>
                  </a:lnTo>
                  <a:close/>
                  <a:moveTo>
                    <a:pt x="143" y="488"/>
                  </a:moveTo>
                  <a:lnTo>
                    <a:pt x="143" y="488"/>
                  </a:lnTo>
                  <a:lnTo>
                    <a:pt x="144" y="488"/>
                  </a:lnTo>
                  <a:lnTo>
                    <a:pt x="144" y="488"/>
                  </a:lnTo>
                  <a:lnTo>
                    <a:pt x="146" y="488"/>
                  </a:lnTo>
                  <a:lnTo>
                    <a:pt x="149" y="489"/>
                  </a:lnTo>
                  <a:lnTo>
                    <a:pt x="150" y="489"/>
                  </a:lnTo>
                  <a:lnTo>
                    <a:pt x="151" y="489"/>
                  </a:lnTo>
                  <a:lnTo>
                    <a:pt x="153" y="490"/>
                  </a:lnTo>
                  <a:lnTo>
                    <a:pt x="153" y="490"/>
                  </a:lnTo>
                  <a:lnTo>
                    <a:pt x="154" y="490"/>
                  </a:lnTo>
                  <a:lnTo>
                    <a:pt x="156" y="492"/>
                  </a:lnTo>
                  <a:lnTo>
                    <a:pt x="156" y="492"/>
                  </a:lnTo>
                  <a:lnTo>
                    <a:pt x="158" y="493"/>
                  </a:lnTo>
                  <a:lnTo>
                    <a:pt x="158" y="493"/>
                  </a:lnTo>
                  <a:lnTo>
                    <a:pt x="157" y="493"/>
                  </a:lnTo>
                  <a:lnTo>
                    <a:pt x="155" y="493"/>
                  </a:lnTo>
                  <a:lnTo>
                    <a:pt x="154" y="493"/>
                  </a:lnTo>
                  <a:lnTo>
                    <a:pt x="154" y="492"/>
                  </a:lnTo>
                  <a:lnTo>
                    <a:pt x="153" y="492"/>
                  </a:lnTo>
                  <a:lnTo>
                    <a:pt x="153" y="492"/>
                  </a:lnTo>
                  <a:lnTo>
                    <a:pt x="153" y="491"/>
                  </a:lnTo>
                  <a:lnTo>
                    <a:pt x="150" y="490"/>
                  </a:lnTo>
                  <a:lnTo>
                    <a:pt x="149" y="490"/>
                  </a:lnTo>
                  <a:lnTo>
                    <a:pt x="148" y="490"/>
                  </a:lnTo>
                  <a:lnTo>
                    <a:pt x="146" y="490"/>
                  </a:lnTo>
                  <a:lnTo>
                    <a:pt x="145" y="490"/>
                  </a:lnTo>
                  <a:lnTo>
                    <a:pt x="145" y="490"/>
                  </a:lnTo>
                  <a:lnTo>
                    <a:pt x="143" y="488"/>
                  </a:lnTo>
                  <a:lnTo>
                    <a:pt x="141" y="488"/>
                  </a:lnTo>
                  <a:lnTo>
                    <a:pt x="140" y="486"/>
                  </a:lnTo>
                  <a:lnTo>
                    <a:pt x="139" y="486"/>
                  </a:lnTo>
                  <a:lnTo>
                    <a:pt x="139" y="485"/>
                  </a:lnTo>
                  <a:lnTo>
                    <a:pt x="139" y="485"/>
                  </a:lnTo>
                  <a:lnTo>
                    <a:pt x="140" y="486"/>
                  </a:lnTo>
                  <a:lnTo>
                    <a:pt x="142" y="486"/>
                  </a:lnTo>
                  <a:lnTo>
                    <a:pt x="142" y="487"/>
                  </a:lnTo>
                  <a:lnTo>
                    <a:pt x="143" y="488"/>
                  </a:lnTo>
                  <a:close/>
                  <a:moveTo>
                    <a:pt x="195" y="484"/>
                  </a:moveTo>
                  <a:lnTo>
                    <a:pt x="196" y="484"/>
                  </a:lnTo>
                  <a:lnTo>
                    <a:pt x="199" y="483"/>
                  </a:lnTo>
                  <a:lnTo>
                    <a:pt x="199" y="483"/>
                  </a:lnTo>
                  <a:lnTo>
                    <a:pt x="200" y="484"/>
                  </a:lnTo>
                  <a:lnTo>
                    <a:pt x="201" y="484"/>
                  </a:lnTo>
                  <a:lnTo>
                    <a:pt x="202" y="488"/>
                  </a:lnTo>
                  <a:lnTo>
                    <a:pt x="204" y="492"/>
                  </a:lnTo>
                  <a:lnTo>
                    <a:pt x="206" y="495"/>
                  </a:lnTo>
                  <a:lnTo>
                    <a:pt x="208" y="499"/>
                  </a:lnTo>
                  <a:lnTo>
                    <a:pt x="209" y="502"/>
                  </a:lnTo>
                  <a:lnTo>
                    <a:pt x="211" y="506"/>
                  </a:lnTo>
                  <a:lnTo>
                    <a:pt x="213" y="509"/>
                  </a:lnTo>
                  <a:lnTo>
                    <a:pt x="214" y="512"/>
                  </a:lnTo>
                  <a:lnTo>
                    <a:pt x="212" y="512"/>
                  </a:lnTo>
                  <a:lnTo>
                    <a:pt x="212" y="513"/>
                  </a:lnTo>
                  <a:lnTo>
                    <a:pt x="210" y="513"/>
                  </a:lnTo>
                  <a:lnTo>
                    <a:pt x="206" y="512"/>
                  </a:lnTo>
                  <a:lnTo>
                    <a:pt x="203" y="512"/>
                  </a:lnTo>
                  <a:lnTo>
                    <a:pt x="201" y="511"/>
                  </a:lnTo>
                  <a:lnTo>
                    <a:pt x="201" y="511"/>
                  </a:lnTo>
                  <a:lnTo>
                    <a:pt x="200" y="511"/>
                  </a:lnTo>
                  <a:lnTo>
                    <a:pt x="199" y="512"/>
                  </a:lnTo>
                  <a:lnTo>
                    <a:pt x="198" y="512"/>
                  </a:lnTo>
                  <a:lnTo>
                    <a:pt x="197" y="511"/>
                  </a:lnTo>
                  <a:lnTo>
                    <a:pt x="196" y="511"/>
                  </a:lnTo>
                  <a:lnTo>
                    <a:pt x="196" y="511"/>
                  </a:lnTo>
                  <a:lnTo>
                    <a:pt x="194" y="512"/>
                  </a:lnTo>
                  <a:lnTo>
                    <a:pt x="191" y="511"/>
                  </a:lnTo>
                  <a:lnTo>
                    <a:pt x="189" y="511"/>
                  </a:lnTo>
                  <a:lnTo>
                    <a:pt x="186" y="510"/>
                  </a:lnTo>
                  <a:lnTo>
                    <a:pt x="184" y="509"/>
                  </a:lnTo>
                  <a:lnTo>
                    <a:pt x="180" y="509"/>
                  </a:lnTo>
                  <a:lnTo>
                    <a:pt x="179" y="509"/>
                  </a:lnTo>
                  <a:lnTo>
                    <a:pt x="178" y="508"/>
                  </a:lnTo>
                  <a:lnTo>
                    <a:pt x="178" y="508"/>
                  </a:lnTo>
                  <a:lnTo>
                    <a:pt x="179" y="507"/>
                  </a:lnTo>
                  <a:lnTo>
                    <a:pt x="179" y="507"/>
                  </a:lnTo>
                  <a:lnTo>
                    <a:pt x="180" y="507"/>
                  </a:lnTo>
                  <a:lnTo>
                    <a:pt x="181" y="508"/>
                  </a:lnTo>
                  <a:lnTo>
                    <a:pt x="182" y="508"/>
                  </a:lnTo>
                  <a:lnTo>
                    <a:pt x="182" y="507"/>
                  </a:lnTo>
                  <a:lnTo>
                    <a:pt x="183" y="507"/>
                  </a:lnTo>
                  <a:lnTo>
                    <a:pt x="183" y="506"/>
                  </a:lnTo>
                  <a:lnTo>
                    <a:pt x="185" y="507"/>
                  </a:lnTo>
                  <a:lnTo>
                    <a:pt x="186" y="507"/>
                  </a:lnTo>
                  <a:lnTo>
                    <a:pt x="187" y="507"/>
                  </a:lnTo>
                  <a:lnTo>
                    <a:pt x="187" y="506"/>
                  </a:lnTo>
                  <a:lnTo>
                    <a:pt x="187" y="506"/>
                  </a:lnTo>
                  <a:lnTo>
                    <a:pt x="187" y="506"/>
                  </a:lnTo>
                  <a:lnTo>
                    <a:pt x="188" y="506"/>
                  </a:lnTo>
                  <a:lnTo>
                    <a:pt x="189" y="506"/>
                  </a:lnTo>
                  <a:lnTo>
                    <a:pt x="190" y="507"/>
                  </a:lnTo>
                  <a:lnTo>
                    <a:pt x="190" y="508"/>
                  </a:lnTo>
                  <a:lnTo>
                    <a:pt x="192" y="508"/>
                  </a:lnTo>
                  <a:lnTo>
                    <a:pt x="193" y="508"/>
                  </a:lnTo>
                  <a:lnTo>
                    <a:pt x="194" y="508"/>
                  </a:lnTo>
                  <a:lnTo>
                    <a:pt x="194" y="508"/>
                  </a:lnTo>
                  <a:lnTo>
                    <a:pt x="192" y="506"/>
                  </a:lnTo>
                  <a:lnTo>
                    <a:pt x="191" y="505"/>
                  </a:lnTo>
                  <a:lnTo>
                    <a:pt x="190" y="505"/>
                  </a:lnTo>
                  <a:lnTo>
                    <a:pt x="188" y="504"/>
                  </a:lnTo>
                  <a:lnTo>
                    <a:pt x="186" y="503"/>
                  </a:lnTo>
                  <a:lnTo>
                    <a:pt x="186" y="501"/>
                  </a:lnTo>
                  <a:lnTo>
                    <a:pt x="185" y="500"/>
                  </a:lnTo>
                  <a:lnTo>
                    <a:pt x="187" y="499"/>
                  </a:lnTo>
                  <a:lnTo>
                    <a:pt x="186" y="498"/>
                  </a:lnTo>
                  <a:lnTo>
                    <a:pt x="186" y="497"/>
                  </a:lnTo>
                  <a:lnTo>
                    <a:pt x="187" y="497"/>
                  </a:lnTo>
                  <a:lnTo>
                    <a:pt x="189" y="500"/>
                  </a:lnTo>
                  <a:lnTo>
                    <a:pt x="191" y="501"/>
                  </a:lnTo>
                  <a:lnTo>
                    <a:pt x="190" y="501"/>
                  </a:lnTo>
                  <a:lnTo>
                    <a:pt x="188" y="501"/>
                  </a:lnTo>
                  <a:lnTo>
                    <a:pt x="190" y="503"/>
                  </a:lnTo>
                  <a:lnTo>
                    <a:pt x="192" y="504"/>
                  </a:lnTo>
                  <a:lnTo>
                    <a:pt x="194" y="505"/>
                  </a:lnTo>
                  <a:lnTo>
                    <a:pt x="194" y="506"/>
                  </a:lnTo>
                  <a:lnTo>
                    <a:pt x="195" y="506"/>
                  </a:lnTo>
                  <a:lnTo>
                    <a:pt x="197" y="506"/>
                  </a:lnTo>
                  <a:lnTo>
                    <a:pt x="198" y="506"/>
                  </a:lnTo>
                  <a:lnTo>
                    <a:pt x="198" y="506"/>
                  </a:lnTo>
                  <a:lnTo>
                    <a:pt x="199" y="505"/>
                  </a:lnTo>
                  <a:lnTo>
                    <a:pt x="200" y="506"/>
                  </a:lnTo>
                  <a:lnTo>
                    <a:pt x="203" y="507"/>
                  </a:lnTo>
                  <a:lnTo>
                    <a:pt x="203" y="507"/>
                  </a:lnTo>
                  <a:lnTo>
                    <a:pt x="204" y="508"/>
                  </a:lnTo>
                  <a:lnTo>
                    <a:pt x="204" y="508"/>
                  </a:lnTo>
                  <a:lnTo>
                    <a:pt x="206" y="509"/>
                  </a:lnTo>
                  <a:lnTo>
                    <a:pt x="206" y="509"/>
                  </a:lnTo>
                  <a:lnTo>
                    <a:pt x="207" y="508"/>
                  </a:lnTo>
                  <a:lnTo>
                    <a:pt x="207" y="507"/>
                  </a:lnTo>
                  <a:lnTo>
                    <a:pt x="207" y="507"/>
                  </a:lnTo>
                  <a:lnTo>
                    <a:pt x="207" y="507"/>
                  </a:lnTo>
                  <a:lnTo>
                    <a:pt x="207" y="507"/>
                  </a:lnTo>
                  <a:lnTo>
                    <a:pt x="206" y="506"/>
                  </a:lnTo>
                  <a:lnTo>
                    <a:pt x="195" y="503"/>
                  </a:lnTo>
                  <a:lnTo>
                    <a:pt x="194" y="502"/>
                  </a:lnTo>
                  <a:lnTo>
                    <a:pt x="192" y="500"/>
                  </a:lnTo>
                  <a:lnTo>
                    <a:pt x="192" y="498"/>
                  </a:lnTo>
                  <a:lnTo>
                    <a:pt x="192" y="498"/>
                  </a:lnTo>
                  <a:lnTo>
                    <a:pt x="193" y="497"/>
                  </a:lnTo>
                  <a:lnTo>
                    <a:pt x="195" y="496"/>
                  </a:lnTo>
                  <a:lnTo>
                    <a:pt x="198" y="495"/>
                  </a:lnTo>
                  <a:lnTo>
                    <a:pt x="198" y="495"/>
                  </a:lnTo>
                  <a:lnTo>
                    <a:pt x="198" y="494"/>
                  </a:lnTo>
                  <a:lnTo>
                    <a:pt x="197" y="493"/>
                  </a:lnTo>
                  <a:lnTo>
                    <a:pt x="196" y="493"/>
                  </a:lnTo>
                  <a:lnTo>
                    <a:pt x="194" y="493"/>
                  </a:lnTo>
                  <a:lnTo>
                    <a:pt x="193" y="493"/>
                  </a:lnTo>
                  <a:lnTo>
                    <a:pt x="192" y="493"/>
                  </a:lnTo>
                  <a:lnTo>
                    <a:pt x="190" y="494"/>
                  </a:lnTo>
                  <a:lnTo>
                    <a:pt x="189" y="494"/>
                  </a:lnTo>
                  <a:lnTo>
                    <a:pt x="188" y="493"/>
                  </a:lnTo>
                  <a:lnTo>
                    <a:pt x="186" y="492"/>
                  </a:lnTo>
                  <a:lnTo>
                    <a:pt x="185" y="491"/>
                  </a:lnTo>
                  <a:lnTo>
                    <a:pt x="185" y="490"/>
                  </a:lnTo>
                  <a:lnTo>
                    <a:pt x="185" y="490"/>
                  </a:lnTo>
                  <a:lnTo>
                    <a:pt x="185" y="489"/>
                  </a:lnTo>
                  <a:lnTo>
                    <a:pt x="186" y="489"/>
                  </a:lnTo>
                  <a:lnTo>
                    <a:pt x="186" y="489"/>
                  </a:lnTo>
                  <a:lnTo>
                    <a:pt x="187" y="488"/>
                  </a:lnTo>
                  <a:lnTo>
                    <a:pt x="187" y="488"/>
                  </a:lnTo>
                  <a:lnTo>
                    <a:pt x="187" y="488"/>
                  </a:lnTo>
                  <a:lnTo>
                    <a:pt x="187" y="488"/>
                  </a:lnTo>
                  <a:lnTo>
                    <a:pt x="187" y="487"/>
                  </a:lnTo>
                  <a:lnTo>
                    <a:pt x="185" y="487"/>
                  </a:lnTo>
                  <a:lnTo>
                    <a:pt x="185" y="486"/>
                  </a:lnTo>
                  <a:lnTo>
                    <a:pt x="184" y="485"/>
                  </a:lnTo>
                  <a:lnTo>
                    <a:pt x="184" y="485"/>
                  </a:lnTo>
                  <a:lnTo>
                    <a:pt x="185" y="485"/>
                  </a:lnTo>
                  <a:lnTo>
                    <a:pt x="187" y="486"/>
                  </a:lnTo>
                  <a:lnTo>
                    <a:pt x="188" y="486"/>
                  </a:lnTo>
                  <a:lnTo>
                    <a:pt x="189" y="486"/>
                  </a:lnTo>
                  <a:lnTo>
                    <a:pt x="189" y="486"/>
                  </a:lnTo>
                  <a:lnTo>
                    <a:pt x="190" y="485"/>
                  </a:lnTo>
                  <a:lnTo>
                    <a:pt x="190" y="484"/>
                  </a:lnTo>
                  <a:lnTo>
                    <a:pt x="191" y="483"/>
                  </a:lnTo>
                  <a:lnTo>
                    <a:pt x="191" y="482"/>
                  </a:lnTo>
                  <a:lnTo>
                    <a:pt x="192" y="482"/>
                  </a:lnTo>
                  <a:lnTo>
                    <a:pt x="195" y="484"/>
                  </a:lnTo>
                  <a:close/>
                  <a:moveTo>
                    <a:pt x="140" y="474"/>
                  </a:moveTo>
                  <a:lnTo>
                    <a:pt x="140" y="474"/>
                  </a:lnTo>
                  <a:lnTo>
                    <a:pt x="138" y="474"/>
                  </a:lnTo>
                  <a:lnTo>
                    <a:pt x="138" y="473"/>
                  </a:lnTo>
                  <a:lnTo>
                    <a:pt x="136" y="473"/>
                  </a:lnTo>
                  <a:lnTo>
                    <a:pt x="136" y="472"/>
                  </a:lnTo>
                  <a:lnTo>
                    <a:pt x="134" y="471"/>
                  </a:lnTo>
                  <a:lnTo>
                    <a:pt x="134" y="471"/>
                  </a:lnTo>
                  <a:lnTo>
                    <a:pt x="136" y="471"/>
                  </a:lnTo>
                  <a:lnTo>
                    <a:pt x="137" y="472"/>
                  </a:lnTo>
                  <a:lnTo>
                    <a:pt x="138" y="472"/>
                  </a:lnTo>
                  <a:lnTo>
                    <a:pt x="140" y="473"/>
                  </a:lnTo>
                  <a:lnTo>
                    <a:pt x="140" y="473"/>
                  </a:lnTo>
                  <a:lnTo>
                    <a:pt x="140" y="473"/>
                  </a:lnTo>
                  <a:lnTo>
                    <a:pt x="140" y="474"/>
                  </a:lnTo>
                  <a:close/>
                  <a:moveTo>
                    <a:pt x="130" y="470"/>
                  </a:moveTo>
                  <a:lnTo>
                    <a:pt x="132" y="472"/>
                  </a:lnTo>
                  <a:lnTo>
                    <a:pt x="132" y="473"/>
                  </a:lnTo>
                  <a:lnTo>
                    <a:pt x="133" y="473"/>
                  </a:lnTo>
                  <a:lnTo>
                    <a:pt x="136" y="474"/>
                  </a:lnTo>
                  <a:lnTo>
                    <a:pt x="136" y="475"/>
                  </a:lnTo>
                  <a:lnTo>
                    <a:pt x="136" y="477"/>
                  </a:lnTo>
                  <a:lnTo>
                    <a:pt x="136" y="478"/>
                  </a:lnTo>
                  <a:lnTo>
                    <a:pt x="133" y="478"/>
                  </a:lnTo>
                  <a:lnTo>
                    <a:pt x="132" y="477"/>
                  </a:lnTo>
                  <a:lnTo>
                    <a:pt x="130" y="475"/>
                  </a:lnTo>
                  <a:lnTo>
                    <a:pt x="129" y="473"/>
                  </a:lnTo>
                  <a:lnTo>
                    <a:pt x="128" y="472"/>
                  </a:lnTo>
                  <a:lnTo>
                    <a:pt x="129" y="471"/>
                  </a:lnTo>
                  <a:lnTo>
                    <a:pt x="130" y="471"/>
                  </a:lnTo>
                  <a:lnTo>
                    <a:pt x="129" y="470"/>
                  </a:lnTo>
                  <a:lnTo>
                    <a:pt x="130" y="470"/>
                  </a:lnTo>
                  <a:close/>
                  <a:moveTo>
                    <a:pt x="131" y="465"/>
                  </a:moveTo>
                  <a:lnTo>
                    <a:pt x="131" y="466"/>
                  </a:lnTo>
                  <a:lnTo>
                    <a:pt x="131" y="467"/>
                  </a:lnTo>
                  <a:lnTo>
                    <a:pt x="131" y="467"/>
                  </a:lnTo>
                  <a:lnTo>
                    <a:pt x="130" y="466"/>
                  </a:lnTo>
                  <a:lnTo>
                    <a:pt x="130" y="466"/>
                  </a:lnTo>
                  <a:lnTo>
                    <a:pt x="129" y="467"/>
                  </a:lnTo>
                  <a:lnTo>
                    <a:pt x="129" y="467"/>
                  </a:lnTo>
                  <a:lnTo>
                    <a:pt x="128" y="467"/>
                  </a:lnTo>
                  <a:lnTo>
                    <a:pt x="126" y="467"/>
                  </a:lnTo>
                  <a:lnTo>
                    <a:pt x="126" y="468"/>
                  </a:lnTo>
                  <a:lnTo>
                    <a:pt x="126" y="469"/>
                  </a:lnTo>
                  <a:lnTo>
                    <a:pt x="125" y="470"/>
                  </a:lnTo>
                  <a:lnTo>
                    <a:pt x="125" y="469"/>
                  </a:lnTo>
                  <a:lnTo>
                    <a:pt x="125" y="468"/>
                  </a:lnTo>
                  <a:lnTo>
                    <a:pt x="125" y="467"/>
                  </a:lnTo>
                  <a:lnTo>
                    <a:pt x="125" y="465"/>
                  </a:lnTo>
                  <a:lnTo>
                    <a:pt x="126" y="466"/>
                  </a:lnTo>
                  <a:lnTo>
                    <a:pt x="127" y="465"/>
                  </a:lnTo>
                  <a:lnTo>
                    <a:pt x="129" y="464"/>
                  </a:lnTo>
                  <a:lnTo>
                    <a:pt x="130" y="464"/>
                  </a:lnTo>
                  <a:lnTo>
                    <a:pt x="130" y="465"/>
                  </a:lnTo>
                  <a:lnTo>
                    <a:pt x="131" y="465"/>
                  </a:lnTo>
                  <a:close/>
                  <a:moveTo>
                    <a:pt x="120" y="458"/>
                  </a:moveTo>
                  <a:lnTo>
                    <a:pt x="120" y="459"/>
                  </a:lnTo>
                  <a:lnTo>
                    <a:pt x="119" y="459"/>
                  </a:lnTo>
                  <a:lnTo>
                    <a:pt x="119" y="458"/>
                  </a:lnTo>
                  <a:lnTo>
                    <a:pt x="118" y="458"/>
                  </a:lnTo>
                  <a:lnTo>
                    <a:pt x="118" y="457"/>
                  </a:lnTo>
                  <a:lnTo>
                    <a:pt x="118" y="456"/>
                  </a:lnTo>
                  <a:lnTo>
                    <a:pt x="118" y="456"/>
                  </a:lnTo>
                  <a:lnTo>
                    <a:pt x="117" y="455"/>
                  </a:lnTo>
                  <a:lnTo>
                    <a:pt x="119" y="455"/>
                  </a:lnTo>
                  <a:lnTo>
                    <a:pt x="120" y="455"/>
                  </a:lnTo>
                  <a:lnTo>
                    <a:pt x="121" y="455"/>
                  </a:lnTo>
                  <a:lnTo>
                    <a:pt x="121" y="456"/>
                  </a:lnTo>
                  <a:lnTo>
                    <a:pt x="120" y="456"/>
                  </a:lnTo>
                  <a:lnTo>
                    <a:pt x="119" y="456"/>
                  </a:lnTo>
                  <a:lnTo>
                    <a:pt x="120" y="458"/>
                  </a:lnTo>
                  <a:close/>
                  <a:moveTo>
                    <a:pt x="120" y="453"/>
                  </a:moveTo>
                  <a:lnTo>
                    <a:pt x="119" y="454"/>
                  </a:lnTo>
                  <a:lnTo>
                    <a:pt x="118" y="453"/>
                  </a:lnTo>
                  <a:lnTo>
                    <a:pt x="116" y="453"/>
                  </a:lnTo>
                  <a:lnTo>
                    <a:pt x="116" y="452"/>
                  </a:lnTo>
                  <a:lnTo>
                    <a:pt x="116" y="451"/>
                  </a:lnTo>
                  <a:lnTo>
                    <a:pt x="116" y="451"/>
                  </a:lnTo>
                  <a:lnTo>
                    <a:pt x="116" y="450"/>
                  </a:lnTo>
                  <a:lnTo>
                    <a:pt x="116" y="449"/>
                  </a:lnTo>
                  <a:lnTo>
                    <a:pt x="117" y="449"/>
                  </a:lnTo>
                  <a:lnTo>
                    <a:pt x="118" y="449"/>
                  </a:lnTo>
                  <a:lnTo>
                    <a:pt x="120" y="450"/>
                  </a:lnTo>
                  <a:lnTo>
                    <a:pt x="121" y="450"/>
                  </a:lnTo>
                  <a:lnTo>
                    <a:pt x="122" y="451"/>
                  </a:lnTo>
                  <a:lnTo>
                    <a:pt x="121" y="452"/>
                  </a:lnTo>
                  <a:lnTo>
                    <a:pt x="120" y="453"/>
                  </a:lnTo>
                  <a:close/>
                  <a:moveTo>
                    <a:pt x="112" y="432"/>
                  </a:moveTo>
                  <a:lnTo>
                    <a:pt x="112" y="434"/>
                  </a:lnTo>
                  <a:lnTo>
                    <a:pt x="112" y="435"/>
                  </a:lnTo>
                  <a:lnTo>
                    <a:pt x="111" y="437"/>
                  </a:lnTo>
                  <a:lnTo>
                    <a:pt x="110" y="438"/>
                  </a:lnTo>
                  <a:lnTo>
                    <a:pt x="109" y="438"/>
                  </a:lnTo>
                  <a:lnTo>
                    <a:pt x="108" y="437"/>
                  </a:lnTo>
                  <a:lnTo>
                    <a:pt x="109" y="436"/>
                  </a:lnTo>
                  <a:lnTo>
                    <a:pt x="109" y="436"/>
                  </a:lnTo>
                  <a:lnTo>
                    <a:pt x="109" y="435"/>
                  </a:lnTo>
                  <a:lnTo>
                    <a:pt x="108" y="434"/>
                  </a:lnTo>
                  <a:lnTo>
                    <a:pt x="108" y="434"/>
                  </a:lnTo>
                  <a:lnTo>
                    <a:pt x="107" y="434"/>
                  </a:lnTo>
                  <a:lnTo>
                    <a:pt x="107" y="433"/>
                  </a:lnTo>
                  <a:lnTo>
                    <a:pt x="107" y="433"/>
                  </a:lnTo>
                  <a:lnTo>
                    <a:pt x="107" y="432"/>
                  </a:lnTo>
                  <a:lnTo>
                    <a:pt x="108" y="433"/>
                  </a:lnTo>
                  <a:lnTo>
                    <a:pt x="110" y="432"/>
                  </a:lnTo>
                  <a:lnTo>
                    <a:pt x="110" y="432"/>
                  </a:lnTo>
                  <a:lnTo>
                    <a:pt x="111" y="432"/>
                  </a:lnTo>
                  <a:lnTo>
                    <a:pt x="112" y="432"/>
                  </a:lnTo>
                  <a:close/>
                  <a:moveTo>
                    <a:pt x="120" y="436"/>
                  </a:moveTo>
                  <a:lnTo>
                    <a:pt x="121" y="438"/>
                  </a:lnTo>
                  <a:lnTo>
                    <a:pt x="122" y="440"/>
                  </a:lnTo>
                  <a:lnTo>
                    <a:pt x="122" y="443"/>
                  </a:lnTo>
                  <a:lnTo>
                    <a:pt x="122" y="443"/>
                  </a:lnTo>
                  <a:lnTo>
                    <a:pt x="123" y="443"/>
                  </a:lnTo>
                  <a:lnTo>
                    <a:pt x="123" y="444"/>
                  </a:lnTo>
                  <a:lnTo>
                    <a:pt x="123" y="445"/>
                  </a:lnTo>
                  <a:lnTo>
                    <a:pt x="124" y="447"/>
                  </a:lnTo>
                  <a:lnTo>
                    <a:pt x="123" y="448"/>
                  </a:lnTo>
                  <a:lnTo>
                    <a:pt x="124" y="449"/>
                  </a:lnTo>
                  <a:lnTo>
                    <a:pt x="123" y="449"/>
                  </a:lnTo>
                  <a:lnTo>
                    <a:pt x="122" y="449"/>
                  </a:lnTo>
                  <a:lnTo>
                    <a:pt x="122" y="449"/>
                  </a:lnTo>
                  <a:lnTo>
                    <a:pt x="121" y="448"/>
                  </a:lnTo>
                  <a:lnTo>
                    <a:pt x="120" y="447"/>
                  </a:lnTo>
                  <a:lnTo>
                    <a:pt x="120" y="445"/>
                  </a:lnTo>
                  <a:lnTo>
                    <a:pt x="119" y="444"/>
                  </a:lnTo>
                  <a:lnTo>
                    <a:pt x="119" y="444"/>
                  </a:lnTo>
                  <a:lnTo>
                    <a:pt x="119" y="443"/>
                  </a:lnTo>
                  <a:lnTo>
                    <a:pt x="119" y="443"/>
                  </a:lnTo>
                  <a:lnTo>
                    <a:pt x="119" y="441"/>
                  </a:lnTo>
                  <a:lnTo>
                    <a:pt x="119" y="441"/>
                  </a:lnTo>
                  <a:lnTo>
                    <a:pt x="119" y="440"/>
                  </a:lnTo>
                  <a:lnTo>
                    <a:pt x="119" y="440"/>
                  </a:lnTo>
                  <a:lnTo>
                    <a:pt x="119" y="440"/>
                  </a:lnTo>
                  <a:lnTo>
                    <a:pt x="119" y="440"/>
                  </a:lnTo>
                  <a:lnTo>
                    <a:pt x="117" y="442"/>
                  </a:lnTo>
                  <a:lnTo>
                    <a:pt x="117" y="442"/>
                  </a:lnTo>
                  <a:lnTo>
                    <a:pt x="117" y="443"/>
                  </a:lnTo>
                  <a:lnTo>
                    <a:pt x="118" y="444"/>
                  </a:lnTo>
                  <a:lnTo>
                    <a:pt x="118" y="447"/>
                  </a:lnTo>
                  <a:lnTo>
                    <a:pt x="118" y="447"/>
                  </a:lnTo>
                  <a:lnTo>
                    <a:pt x="117" y="447"/>
                  </a:lnTo>
                  <a:lnTo>
                    <a:pt x="115" y="447"/>
                  </a:lnTo>
                  <a:lnTo>
                    <a:pt x="113" y="445"/>
                  </a:lnTo>
                  <a:lnTo>
                    <a:pt x="112" y="445"/>
                  </a:lnTo>
                  <a:lnTo>
                    <a:pt x="112" y="444"/>
                  </a:lnTo>
                  <a:lnTo>
                    <a:pt x="112" y="443"/>
                  </a:lnTo>
                  <a:lnTo>
                    <a:pt x="114" y="443"/>
                  </a:lnTo>
                  <a:lnTo>
                    <a:pt x="113" y="441"/>
                  </a:lnTo>
                  <a:lnTo>
                    <a:pt x="113" y="441"/>
                  </a:lnTo>
                  <a:lnTo>
                    <a:pt x="112" y="440"/>
                  </a:lnTo>
                  <a:lnTo>
                    <a:pt x="111" y="439"/>
                  </a:lnTo>
                  <a:lnTo>
                    <a:pt x="111" y="439"/>
                  </a:lnTo>
                  <a:lnTo>
                    <a:pt x="112" y="438"/>
                  </a:lnTo>
                  <a:lnTo>
                    <a:pt x="112" y="438"/>
                  </a:lnTo>
                  <a:lnTo>
                    <a:pt x="113" y="438"/>
                  </a:lnTo>
                  <a:lnTo>
                    <a:pt x="114" y="438"/>
                  </a:lnTo>
                  <a:lnTo>
                    <a:pt x="114" y="437"/>
                  </a:lnTo>
                  <a:lnTo>
                    <a:pt x="112" y="437"/>
                  </a:lnTo>
                  <a:lnTo>
                    <a:pt x="112" y="436"/>
                  </a:lnTo>
                  <a:lnTo>
                    <a:pt x="114" y="435"/>
                  </a:lnTo>
                  <a:lnTo>
                    <a:pt x="114" y="434"/>
                  </a:lnTo>
                  <a:lnTo>
                    <a:pt x="114" y="433"/>
                  </a:lnTo>
                  <a:lnTo>
                    <a:pt x="113" y="432"/>
                  </a:lnTo>
                  <a:lnTo>
                    <a:pt x="113" y="432"/>
                  </a:lnTo>
                  <a:lnTo>
                    <a:pt x="114" y="431"/>
                  </a:lnTo>
                  <a:lnTo>
                    <a:pt x="115" y="431"/>
                  </a:lnTo>
                  <a:lnTo>
                    <a:pt x="115" y="431"/>
                  </a:lnTo>
                  <a:lnTo>
                    <a:pt x="116" y="431"/>
                  </a:lnTo>
                  <a:lnTo>
                    <a:pt x="117" y="431"/>
                  </a:lnTo>
                  <a:lnTo>
                    <a:pt x="117" y="432"/>
                  </a:lnTo>
                  <a:lnTo>
                    <a:pt x="118" y="432"/>
                  </a:lnTo>
                  <a:lnTo>
                    <a:pt x="120" y="436"/>
                  </a:lnTo>
                  <a:close/>
                  <a:moveTo>
                    <a:pt x="107" y="432"/>
                  </a:moveTo>
                  <a:lnTo>
                    <a:pt x="106" y="432"/>
                  </a:lnTo>
                  <a:lnTo>
                    <a:pt x="105" y="429"/>
                  </a:lnTo>
                  <a:lnTo>
                    <a:pt x="105" y="426"/>
                  </a:lnTo>
                  <a:lnTo>
                    <a:pt x="105" y="424"/>
                  </a:lnTo>
                  <a:lnTo>
                    <a:pt x="104" y="424"/>
                  </a:lnTo>
                  <a:lnTo>
                    <a:pt x="103" y="423"/>
                  </a:lnTo>
                  <a:lnTo>
                    <a:pt x="103" y="422"/>
                  </a:lnTo>
                  <a:lnTo>
                    <a:pt x="105" y="422"/>
                  </a:lnTo>
                  <a:lnTo>
                    <a:pt x="106" y="422"/>
                  </a:lnTo>
                  <a:lnTo>
                    <a:pt x="107" y="424"/>
                  </a:lnTo>
                  <a:lnTo>
                    <a:pt x="109" y="427"/>
                  </a:lnTo>
                  <a:lnTo>
                    <a:pt x="110" y="430"/>
                  </a:lnTo>
                  <a:lnTo>
                    <a:pt x="110" y="430"/>
                  </a:lnTo>
                  <a:lnTo>
                    <a:pt x="108" y="431"/>
                  </a:lnTo>
                  <a:lnTo>
                    <a:pt x="107" y="432"/>
                  </a:lnTo>
                  <a:close/>
                  <a:moveTo>
                    <a:pt x="116" y="429"/>
                  </a:moveTo>
                  <a:lnTo>
                    <a:pt x="116" y="430"/>
                  </a:lnTo>
                  <a:lnTo>
                    <a:pt x="115" y="429"/>
                  </a:lnTo>
                  <a:lnTo>
                    <a:pt x="113" y="430"/>
                  </a:lnTo>
                  <a:lnTo>
                    <a:pt x="111" y="429"/>
                  </a:lnTo>
                  <a:lnTo>
                    <a:pt x="110" y="427"/>
                  </a:lnTo>
                  <a:lnTo>
                    <a:pt x="110" y="426"/>
                  </a:lnTo>
                  <a:lnTo>
                    <a:pt x="109" y="425"/>
                  </a:lnTo>
                  <a:lnTo>
                    <a:pt x="108" y="424"/>
                  </a:lnTo>
                  <a:lnTo>
                    <a:pt x="107" y="423"/>
                  </a:lnTo>
                  <a:lnTo>
                    <a:pt x="107" y="422"/>
                  </a:lnTo>
                  <a:lnTo>
                    <a:pt x="106" y="422"/>
                  </a:lnTo>
                  <a:lnTo>
                    <a:pt x="106" y="421"/>
                  </a:lnTo>
                  <a:lnTo>
                    <a:pt x="109" y="420"/>
                  </a:lnTo>
                  <a:lnTo>
                    <a:pt x="109" y="419"/>
                  </a:lnTo>
                  <a:lnTo>
                    <a:pt x="110" y="419"/>
                  </a:lnTo>
                  <a:lnTo>
                    <a:pt x="110" y="422"/>
                  </a:lnTo>
                  <a:lnTo>
                    <a:pt x="111" y="422"/>
                  </a:lnTo>
                  <a:lnTo>
                    <a:pt x="112" y="423"/>
                  </a:lnTo>
                  <a:lnTo>
                    <a:pt x="112" y="423"/>
                  </a:lnTo>
                  <a:lnTo>
                    <a:pt x="113" y="424"/>
                  </a:lnTo>
                  <a:lnTo>
                    <a:pt x="114" y="425"/>
                  </a:lnTo>
                  <a:lnTo>
                    <a:pt x="115" y="426"/>
                  </a:lnTo>
                  <a:lnTo>
                    <a:pt x="115" y="426"/>
                  </a:lnTo>
                  <a:lnTo>
                    <a:pt x="115" y="427"/>
                  </a:lnTo>
                  <a:lnTo>
                    <a:pt x="115" y="427"/>
                  </a:lnTo>
                  <a:lnTo>
                    <a:pt x="116" y="429"/>
                  </a:lnTo>
                  <a:close/>
                  <a:moveTo>
                    <a:pt x="107" y="419"/>
                  </a:moveTo>
                  <a:lnTo>
                    <a:pt x="106" y="419"/>
                  </a:lnTo>
                  <a:lnTo>
                    <a:pt x="106" y="419"/>
                  </a:lnTo>
                  <a:lnTo>
                    <a:pt x="105" y="418"/>
                  </a:lnTo>
                  <a:lnTo>
                    <a:pt x="105" y="418"/>
                  </a:lnTo>
                  <a:lnTo>
                    <a:pt x="106" y="417"/>
                  </a:lnTo>
                  <a:lnTo>
                    <a:pt x="107" y="417"/>
                  </a:lnTo>
                  <a:lnTo>
                    <a:pt x="108" y="418"/>
                  </a:lnTo>
                  <a:lnTo>
                    <a:pt x="108" y="418"/>
                  </a:lnTo>
                  <a:lnTo>
                    <a:pt x="107" y="419"/>
                  </a:lnTo>
                  <a:lnTo>
                    <a:pt x="107" y="419"/>
                  </a:lnTo>
                  <a:lnTo>
                    <a:pt x="107" y="419"/>
                  </a:lnTo>
                  <a:close/>
                  <a:moveTo>
                    <a:pt x="104" y="390"/>
                  </a:moveTo>
                  <a:lnTo>
                    <a:pt x="104" y="391"/>
                  </a:lnTo>
                  <a:lnTo>
                    <a:pt x="103" y="391"/>
                  </a:lnTo>
                  <a:lnTo>
                    <a:pt x="102" y="390"/>
                  </a:lnTo>
                  <a:lnTo>
                    <a:pt x="101" y="391"/>
                  </a:lnTo>
                  <a:lnTo>
                    <a:pt x="100" y="390"/>
                  </a:lnTo>
                  <a:lnTo>
                    <a:pt x="100" y="389"/>
                  </a:lnTo>
                  <a:lnTo>
                    <a:pt x="101" y="388"/>
                  </a:lnTo>
                  <a:lnTo>
                    <a:pt x="101" y="386"/>
                  </a:lnTo>
                  <a:lnTo>
                    <a:pt x="101" y="385"/>
                  </a:lnTo>
                  <a:lnTo>
                    <a:pt x="101" y="384"/>
                  </a:lnTo>
                  <a:lnTo>
                    <a:pt x="101" y="384"/>
                  </a:lnTo>
                  <a:lnTo>
                    <a:pt x="102" y="383"/>
                  </a:lnTo>
                  <a:lnTo>
                    <a:pt x="103" y="385"/>
                  </a:lnTo>
                  <a:lnTo>
                    <a:pt x="103" y="387"/>
                  </a:lnTo>
                  <a:lnTo>
                    <a:pt x="105" y="388"/>
                  </a:lnTo>
                  <a:lnTo>
                    <a:pt x="105" y="389"/>
                  </a:lnTo>
                  <a:lnTo>
                    <a:pt x="105" y="390"/>
                  </a:lnTo>
                  <a:lnTo>
                    <a:pt x="104" y="390"/>
                  </a:lnTo>
                  <a:close/>
                  <a:moveTo>
                    <a:pt x="92" y="379"/>
                  </a:moveTo>
                  <a:lnTo>
                    <a:pt x="92" y="380"/>
                  </a:lnTo>
                  <a:lnTo>
                    <a:pt x="91" y="380"/>
                  </a:lnTo>
                  <a:lnTo>
                    <a:pt x="91" y="379"/>
                  </a:lnTo>
                  <a:lnTo>
                    <a:pt x="90" y="378"/>
                  </a:lnTo>
                  <a:lnTo>
                    <a:pt x="91" y="378"/>
                  </a:lnTo>
                  <a:lnTo>
                    <a:pt x="91" y="378"/>
                  </a:lnTo>
                  <a:lnTo>
                    <a:pt x="91" y="379"/>
                  </a:lnTo>
                  <a:lnTo>
                    <a:pt x="92" y="379"/>
                  </a:lnTo>
                  <a:lnTo>
                    <a:pt x="92" y="379"/>
                  </a:lnTo>
                  <a:close/>
                  <a:moveTo>
                    <a:pt x="108" y="379"/>
                  </a:moveTo>
                  <a:lnTo>
                    <a:pt x="107" y="379"/>
                  </a:lnTo>
                  <a:lnTo>
                    <a:pt x="107" y="379"/>
                  </a:lnTo>
                  <a:lnTo>
                    <a:pt x="106" y="378"/>
                  </a:lnTo>
                  <a:lnTo>
                    <a:pt x="106" y="378"/>
                  </a:lnTo>
                  <a:lnTo>
                    <a:pt x="105" y="377"/>
                  </a:lnTo>
                  <a:lnTo>
                    <a:pt x="105" y="375"/>
                  </a:lnTo>
                  <a:lnTo>
                    <a:pt x="105" y="375"/>
                  </a:lnTo>
                  <a:lnTo>
                    <a:pt x="105" y="374"/>
                  </a:lnTo>
                  <a:lnTo>
                    <a:pt x="105" y="374"/>
                  </a:lnTo>
                  <a:lnTo>
                    <a:pt x="106" y="374"/>
                  </a:lnTo>
                  <a:lnTo>
                    <a:pt x="106" y="375"/>
                  </a:lnTo>
                  <a:lnTo>
                    <a:pt x="107" y="377"/>
                  </a:lnTo>
                  <a:lnTo>
                    <a:pt x="107" y="378"/>
                  </a:lnTo>
                  <a:lnTo>
                    <a:pt x="108" y="379"/>
                  </a:lnTo>
                  <a:close/>
                  <a:moveTo>
                    <a:pt x="114" y="378"/>
                  </a:moveTo>
                  <a:lnTo>
                    <a:pt x="112" y="379"/>
                  </a:lnTo>
                  <a:lnTo>
                    <a:pt x="111" y="379"/>
                  </a:lnTo>
                  <a:lnTo>
                    <a:pt x="110" y="378"/>
                  </a:lnTo>
                  <a:lnTo>
                    <a:pt x="109" y="377"/>
                  </a:lnTo>
                  <a:lnTo>
                    <a:pt x="109" y="375"/>
                  </a:lnTo>
                  <a:lnTo>
                    <a:pt x="109" y="375"/>
                  </a:lnTo>
                  <a:lnTo>
                    <a:pt x="110" y="374"/>
                  </a:lnTo>
                  <a:lnTo>
                    <a:pt x="110" y="373"/>
                  </a:lnTo>
                  <a:lnTo>
                    <a:pt x="110" y="372"/>
                  </a:lnTo>
                  <a:lnTo>
                    <a:pt x="109" y="372"/>
                  </a:lnTo>
                  <a:lnTo>
                    <a:pt x="109" y="371"/>
                  </a:lnTo>
                  <a:lnTo>
                    <a:pt x="110" y="371"/>
                  </a:lnTo>
                  <a:lnTo>
                    <a:pt x="112" y="372"/>
                  </a:lnTo>
                  <a:lnTo>
                    <a:pt x="114" y="373"/>
                  </a:lnTo>
                  <a:lnTo>
                    <a:pt x="115" y="373"/>
                  </a:lnTo>
                  <a:lnTo>
                    <a:pt x="116" y="374"/>
                  </a:lnTo>
                  <a:lnTo>
                    <a:pt x="115" y="375"/>
                  </a:lnTo>
                  <a:lnTo>
                    <a:pt x="115" y="377"/>
                  </a:lnTo>
                  <a:lnTo>
                    <a:pt x="114" y="378"/>
                  </a:lnTo>
                  <a:close/>
                  <a:moveTo>
                    <a:pt x="104" y="372"/>
                  </a:moveTo>
                  <a:lnTo>
                    <a:pt x="104" y="372"/>
                  </a:lnTo>
                  <a:lnTo>
                    <a:pt x="103" y="373"/>
                  </a:lnTo>
                  <a:lnTo>
                    <a:pt x="102" y="373"/>
                  </a:lnTo>
                  <a:lnTo>
                    <a:pt x="102" y="374"/>
                  </a:lnTo>
                  <a:lnTo>
                    <a:pt x="103" y="374"/>
                  </a:lnTo>
                  <a:lnTo>
                    <a:pt x="104" y="375"/>
                  </a:lnTo>
                  <a:lnTo>
                    <a:pt x="105" y="377"/>
                  </a:lnTo>
                  <a:lnTo>
                    <a:pt x="106" y="379"/>
                  </a:lnTo>
                  <a:lnTo>
                    <a:pt x="106" y="380"/>
                  </a:lnTo>
                  <a:lnTo>
                    <a:pt x="107" y="381"/>
                  </a:lnTo>
                  <a:lnTo>
                    <a:pt x="107" y="381"/>
                  </a:lnTo>
                  <a:lnTo>
                    <a:pt x="108" y="382"/>
                  </a:lnTo>
                  <a:lnTo>
                    <a:pt x="108" y="383"/>
                  </a:lnTo>
                  <a:lnTo>
                    <a:pt x="108" y="383"/>
                  </a:lnTo>
                  <a:lnTo>
                    <a:pt x="108" y="384"/>
                  </a:lnTo>
                  <a:lnTo>
                    <a:pt x="108" y="385"/>
                  </a:lnTo>
                  <a:lnTo>
                    <a:pt x="108" y="385"/>
                  </a:lnTo>
                  <a:lnTo>
                    <a:pt x="108" y="385"/>
                  </a:lnTo>
                  <a:lnTo>
                    <a:pt x="108" y="385"/>
                  </a:lnTo>
                  <a:lnTo>
                    <a:pt x="106" y="385"/>
                  </a:lnTo>
                  <a:lnTo>
                    <a:pt x="105" y="385"/>
                  </a:lnTo>
                  <a:lnTo>
                    <a:pt x="104" y="383"/>
                  </a:lnTo>
                  <a:lnTo>
                    <a:pt x="103" y="383"/>
                  </a:lnTo>
                  <a:lnTo>
                    <a:pt x="102" y="382"/>
                  </a:lnTo>
                  <a:lnTo>
                    <a:pt x="100" y="380"/>
                  </a:lnTo>
                  <a:lnTo>
                    <a:pt x="98" y="379"/>
                  </a:lnTo>
                  <a:lnTo>
                    <a:pt x="97" y="378"/>
                  </a:lnTo>
                  <a:lnTo>
                    <a:pt x="95" y="375"/>
                  </a:lnTo>
                  <a:lnTo>
                    <a:pt x="96" y="374"/>
                  </a:lnTo>
                  <a:lnTo>
                    <a:pt x="96" y="373"/>
                  </a:lnTo>
                  <a:lnTo>
                    <a:pt x="96" y="372"/>
                  </a:lnTo>
                  <a:lnTo>
                    <a:pt x="97" y="372"/>
                  </a:lnTo>
                  <a:lnTo>
                    <a:pt x="98" y="372"/>
                  </a:lnTo>
                  <a:lnTo>
                    <a:pt x="100" y="372"/>
                  </a:lnTo>
                  <a:lnTo>
                    <a:pt x="101" y="372"/>
                  </a:lnTo>
                  <a:lnTo>
                    <a:pt x="100" y="370"/>
                  </a:lnTo>
                  <a:lnTo>
                    <a:pt x="100" y="369"/>
                  </a:lnTo>
                  <a:lnTo>
                    <a:pt x="100" y="368"/>
                  </a:lnTo>
                  <a:lnTo>
                    <a:pt x="101" y="368"/>
                  </a:lnTo>
                  <a:lnTo>
                    <a:pt x="102" y="369"/>
                  </a:lnTo>
                  <a:lnTo>
                    <a:pt x="103" y="370"/>
                  </a:lnTo>
                  <a:lnTo>
                    <a:pt x="104" y="370"/>
                  </a:lnTo>
                  <a:lnTo>
                    <a:pt x="104" y="371"/>
                  </a:lnTo>
                  <a:lnTo>
                    <a:pt x="104" y="372"/>
                  </a:lnTo>
                  <a:close/>
                  <a:moveTo>
                    <a:pt x="101" y="364"/>
                  </a:moveTo>
                  <a:lnTo>
                    <a:pt x="101" y="365"/>
                  </a:lnTo>
                  <a:lnTo>
                    <a:pt x="101" y="365"/>
                  </a:lnTo>
                  <a:lnTo>
                    <a:pt x="100" y="365"/>
                  </a:lnTo>
                  <a:lnTo>
                    <a:pt x="100" y="365"/>
                  </a:lnTo>
                  <a:lnTo>
                    <a:pt x="100" y="366"/>
                  </a:lnTo>
                  <a:lnTo>
                    <a:pt x="97" y="365"/>
                  </a:lnTo>
                  <a:lnTo>
                    <a:pt x="97" y="365"/>
                  </a:lnTo>
                  <a:lnTo>
                    <a:pt x="96" y="364"/>
                  </a:lnTo>
                  <a:lnTo>
                    <a:pt x="98" y="364"/>
                  </a:lnTo>
                  <a:lnTo>
                    <a:pt x="100" y="364"/>
                  </a:lnTo>
                  <a:lnTo>
                    <a:pt x="100" y="364"/>
                  </a:lnTo>
                  <a:lnTo>
                    <a:pt x="101" y="364"/>
                  </a:lnTo>
                  <a:close/>
                  <a:moveTo>
                    <a:pt x="90" y="361"/>
                  </a:moveTo>
                  <a:lnTo>
                    <a:pt x="88" y="362"/>
                  </a:lnTo>
                  <a:lnTo>
                    <a:pt x="88" y="361"/>
                  </a:lnTo>
                  <a:lnTo>
                    <a:pt x="88" y="361"/>
                  </a:lnTo>
                  <a:lnTo>
                    <a:pt x="88" y="361"/>
                  </a:lnTo>
                  <a:lnTo>
                    <a:pt x="89" y="360"/>
                  </a:lnTo>
                  <a:lnTo>
                    <a:pt x="89" y="361"/>
                  </a:lnTo>
                  <a:lnTo>
                    <a:pt x="90" y="361"/>
                  </a:lnTo>
                  <a:lnTo>
                    <a:pt x="90" y="361"/>
                  </a:lnTo>
                  <a:lnTo>
                    <a:pt x="90" y="361"/>
                  </a:lnTo>
                  <a:close/>
                  <a:moveTo>
                    <a:pt x="98" y="358"/>
                  </a:moveTo>
                  <a:lnTo>
                    <a:pt x="97" y="358"/>
                  </a:lnTo>
                  <a:lnTo>
                    <a:pt x="97" y="358"/>
                  </a:lnTo>
                  <a:lnTo>
                    <a:pt x="96" y="358"/>
                  </a:lnTo>
                  <a:lnTo>
                    <a:pt x="94" y="358"/>
                  </a:lnTo>
                  <a:lnTo>
                    <a:pt x="93" y="357"/>
                  </a:lnTo>
                  <a:lnTo>
                    <a:pt x="92" y="357"/>
                  </a:lnTo>
                  <a:lnTo>
                    <a:pt x="91" y="356"/>
                  </a:lnTo>
                  <a:lnTo>
                    <a:pt x="91" y="356"/>
                  </a:lnTo>
                  <a:lnTo>
                    <a:pt x="91" y="354"/>
                  </a:lnTo>
                  <a:lnTo>
                    <a:pt x="91" y="352"/>
                  </a:lnTo>
                  <a:lnTo>
                    <a:pt x="91" y="348"/>
                  </a:lnTo>
                  <a:lnTo>
                    <a:pt x="90" y="346"/>
                  </a:lnTo>
                  <a:lnTo>
                    <a:pt x="89" y="346"/>
                  </a:lnTo>
                  <a:lnTo>
                    <a:pt x="89" y="345"/>
                  </a:lnTo>
                  <a:lnTo>
                    <a:pt x="89" y="344"/>
                  </a:lnTo>
                  <a:lnTo>
                    <a:pt x="89" y="344"/>
                  </a:lnTo>
                  <a:lnTo>
                    <a:pt x="89" y="343"/>
                  </a:lnTo>
                  <a:lnTo>
                    <a:pt x="89" y="340"/>
                  </a:lnTo>
                  <a:lnTo>
                    <a:pt x="89" y="340"/>
                  </a:lnTo>
                  <a:lnTo>
                    <a:pt x="89" y="339"/>
                  </a:lnTo>
                  <a:lnTo>
                    <a:pt x="89" y="337"/>
                  </a:lnTo>
                  <a:lnTo>
                    <a:pt x="89" y="337"/>
                  </a:lnTo>
                  <a:lnTo>
                    <a:pt x="88" y="337"/>
                  </a:lnTo>
                  <a:lnTo>
                    <a:pt x="88" y="336"/>
                  </a:lnTo>
                  <a:lnTo>
                    <a:pt x="92" y="337"/>
                  </a:lnTo>
                  <a:lnTo>
                    <a:pt x="94" y="338"/>
                  </a:lnTo>
                  <a:lnTo>
                    <a:pt x="95" y="339"/>
                  </a:lnTo>
                  <a:lnTo>
                    <a:pt x="95" y="340"/>
                  </a:lnTo>
                  <a:lnTo>
                    <a:pt x="96" y="342"/>
                  </a:lnTo>
                  <a:lnTo>
                    <a:pt x="97" y="343"/>
                  </a:lnTo>
                  <a:lnTo>
                    <a:pt x="97" y="344"/>
                  </a:lnTo>
                  <a:lnTo>
                    <a:pt x="96" y="344"/>
                  </a:lnTo>
                  <a:lnTo>
                    <a:pt x="97" y="345"/>
                  </a:lnTo>
                  <a:lnTo>
                    <a:pt x="97" y="346"/>
                  </a:lnTo>
                  <a:lnTo>
                    <a:pt x="97" y="347"/>
                  </a:lnTo>
                  <a:lnTo>
                    <a:pt x="96" y="347"/>
                  </a:lnTo>
                  <a:lnTo>
                    <a:pt x="96" y="347"/>
                  </a:lnTo>
                  <a:lnTo>
                    <a:pt x="95" y="347"/>
                  </a:lnTo>
                  <a:lnTo>
                    <a:pt x="94" y="348"/>
                  </a:lnTo>
                  <a:lnTo>
                    <a:pt x="95" y="348"/>
                  </a:lnTo>
                  <a:lnTo>
                    <a:pt x="96" y="349"/>
                  </a:lnTo>
                  <a:lnTo>
                    <a:pt x="98" y="350"/>
                  </a:lnTo>
                  <a:lnTo>
                    <a:pt x="100" y="351"/>
                  </a:lnTo>
                  <a:lnTo>
                    <a:pt x="101" y="352"/>
                  </a:lnTo>
                  <a:lnTo>
                    <a:pt x="101" y="353"/>
                  </a:lnTo>
                  <a:lnTo>
                    <a:pt x="100" y="354"/>
                  </a:lnTo>
                  <a:lnTo>
                    <a:pt x="98" y="355"/>
                  </a:lnTo>
                  <a:lnTo>
                    <a:pt x="98" y="355"/>
                  </a:lnTo>
                  <a:lnTo>
                    <a:pt x="98" y="357"/>
                  </a:lnTo>
                  <a:lnTo>
                    <a:pt x="98" y="358"/>
                  </a:lnTo>
                  <a:close/>
                  <a:moveTo>
                    <a:pt x="2" y="224"/>
                  </a:moveTo>
                  <a:lnTo>
                    <a:pt x="0" y="224"/>
                  </a:lnTo>
                  <a:lnTo>
                    <a:pt x="0" y="224"/>
                  </a:lnTo>
                  <a:lnTo>
                    <a:pt x="0" y="224"/>
                  </a:lnTo>
                  <a:lnTo>
                    <a:pt x="0" y="223"/>
                  </a:lnTo>
                  <a:lnTo>
                    <a:pt x="1" y="223"/>
                  </a:lnTo>
                  <a:lnTo>
                    <a:pt x="1" y="223"/>
                  </a:lnTo>
                  <a:lnTo>
                    <a:pt x="1" y="223"/>
                  </a:lnTo>
                  <a:lnTo>
                    <a:pt x="1" y="223"/>
                  </a:lnTo>
                  <a:lnTo>
                    <a:pt x="2" y="223"/>
                  </a:lnTo>
                  <a:lnTo>
                    <a:pt x="2" y="223"/>
                  </a:lnTo>
                  <a:lnTo>
                    <a:pt x="2" y="224"/>
                  </a:lnTo>
                  <a:lnTo>
                    <a:pt x="2" y="224"/>
                  </a:lnTo>
                  <a:close/>
                  <a:moveTo>
                    <a:pt x="106" y="75"/>
                  </a:moveTo>
                  <a:lnTo>
                    <a:pt x="108" y="75"/>
                  </a:lnTo>
                  <a:lnTo>
                    <a:pt x="110" y="74"/>
                  </a:lnTo>
                  <a:lnTo>
                    <a:pt x="112" y="74"/>
                  </a:lnTo>
                  <a:lnTo>
                    <a:pt x="115" y="76"/>
                  </a:lnTo>
                  <a:lnTo>
                    <a:pt x="114" y="79"/>
                  </a:lnTo>
                  <a:lnTo>
                    <a:pt x="113" y="85"/>
                  </a:lnTo>
                  <a:lnTo>
                    <a:pt x="113" y="89"/>
                  </a:lnTo>
                  <a:lnTo>
                    <a:pt x="112" y="89"/>
                  </a:lnTo>
                  <a:lnTo>
                    <a:pt x="112" y="90"/>
                  </a:lnTo>
                  <a:lnTo>
                    <a:pt x="110" y="91"/>
                  </a:lnTo>
                  <a:lnTo>
                    <a:pt x="106" y="93"/>
                  </a:lnTo>
                  <a:lnTo>
                    <a:pt x="105" y="94"/>
                  </a:lnTo>
                  <a:lnTo>
                    <a:pt x="102" y="96"/>
                  </a:lnTo>
                  <a:lnTo>
                    <a:pt x="102" y="97"/>
                  </a:lnTo>
                  <a:lnTo>
                    <a:pt x="101" y="97"/>
                  </a:lnTo>
                  <a:lnTo>
                    <a:pt x="101" y="98"/>
                  </a:lnTo>
                  <a:lnTo>
                    <a:pt x="101" y="99"/>
                  </a:lnTo>
                  <a:lnTo>
                    <a:pt x="100" y="99"/>
                  </a:lnTo>
                  <a:lnTo>
                    <a:pt x="98" y="101"/>
                  </a:lnTo>
                  <a:lnTo>
                    <a:pt x="100" y="102"/>
                  </a:lnTo>
                  <a:lnTo>
                    <a:pt x="100" y="103"/>
                  </a:lnTo>
                  <a:lnTo>
                    <a:pt x="101" y="103"/>
                  </a:lnTo>
                  <a:lnTo>
                    <a:pt x="101" y="104"/>
                  </a:lnTo>
                  <a:lnTo>
                    <a:pt x="101" y="105"/>
                  </a:lnTo>
                  <a:lnTo>
                    <a:pt x="102" y="105"/>
                  </a:lnTo>
                  <a:lnTo>
                    <a:pt x="102" y="106"/>
                  </a:lnTo>
                  <a:lnTo>
                    <a:pt x="102" y="106"/>
                  </a:lnTo>
                  <a:lnTo>
                    <a:pt x="101" y="106"/>
                  </a:lnTo>
                  <a:lnTo>
                    <a:pt x="101" y="107"/>
                  </a:lnTo>
                  <a:lnTo>
                    <a:pt x="100" y="110"/>
                  </a:lnTo>
                  <a:lnTo>
                    <a:pt x="100" y="111"/>
                  </a:lnTo>
                  <a:lnTo>
                    <a:pt x="101" y="113"/>
                  </a:lnTo>
                  <a:lnTo>
                    <a:pt x="102" y="114"/>
                  </a:lnTo>
                  <a:lnTo>
                    <a:pt x="103" y="118"/>
                  </a:lnTo>
                  <a:lnTo>
                    <a:pt x="104" y="120"/>
                  </a:lnTo>
                  <a:lnTo>
                    <a:pt x="103" y="121"/>
                  </a:lnTo>
                  <a:lnTo>
                    <a:pt x="102" y="122"/>
                  </a:lnTo>
                  <a:lnTo>
                    <a:pt x="102" y="123"/>
                  </a:lnTo>
                  <a:lnTo>
                    <a:pt x="102" y="124"/>
                  </a:lnTo>
                  <a:lnTo>
                    <a:pt x="103" y="125"/>
                  </a:lnTo>
                  <a:lnTo>
                    <a:pt x="104" y="127"/>
                  </a:lnTo>
                  <a:lnTo>
                    <a:pt x="106" y="128"/>
                  </a:lnTo>
                  <a:lnTo>
                    <a:pt x="106" y="129"/>
                  </a:lnTo>
                  <a:lnTo>
                    <a:pt x="106" y="132"/>
                  </a:lnTo>
                  <a:lnTo>
                    <a:pt x="106" y="132"/>
                  </a:lnTo>
                  <a:lnTo>
                    <a:pt x="106" y="133"/>
                  </a:lnTo>
                  <a:lnTo>
                    <a:pt x="104" y="133"/>
                  </a:lnTo>
                  <a:lnTo>
                    <a:pt x="104" y="134"/>
                  </a:lnTo>
                  <a:lnTo>
                    <a:pt x="103" y="134"/>
                  </a:lnTo>
                  <a:lnTo>
                    <a:pt x="102" y="133"/>
                  </a:lnTo>
                  <a:lnTo>
                    <a:pt x="102" y="134"/>
                  </a:lnTo>
                  <a:lnTo>
                    <a:pt x="101" y="134"/>
                  </a:lnTo>
                  <a:lnTo>
                    <a:pt x="101" y="135"/>
                  </a:lnTo>
                  <a:lnTo>
                    <a:pt x="100" y="138"/>
                  </a:lnTo>
                  <a:lnTo>
                    <a:pt x="100" y="138"/>
                  </a:lnTo>
                  <a:lnTo>
                    <a:pt x="98" y="140"/>
                  </a:lnTo>
                  <a:lnTo>
                    <a:pt x="98" y="142"/>
                  </a:lnTo>
                  <a:lnTo>
                    <a:pt x="98" y="143"/>
                  </a:lnTo>
                  <a:lnTo>
                    <a:pt x="98" y="145"/>
                  </a:lnTo>
                  <a:lnTo>
                    <a:pt x="97" y="145"/>
                  </a:lnTo>
                  <a:lnTo>
                    <a:pt x="96" y="146"/>
                  </a:lnTo>
                  <a:lnTo>
                    <a:pt x="95" y="148"/>
                  </a:lnTo>
                  <a:lnTo>
                    <a:pt x="95" y="148"/>
                  </a:lnTo>
                  <a:lnTo>
                    <a:pt x="95" y="148"/>
                  </a:lnTo>
                  <a:lnTo>
                    <a:pt x="94" y="149"/>
                  </a:lnTo>
                  <a:lnTo>
                    <a:pt x="93" y="151"/>
                  </a:lnTo>
                  <a:lnTo>
                    <a:pt x="93" y="153"/>
                  </a:lnTo>
                  <a:lnTo>
                    <a:pt x="93" y="154"/>
                  </a:lnTo>
                  <a:lnTo>
                    <a:pt x="93" y="156"/>
                  </a:lnTo>
                  <a:lnTo>
                    <a:pt x="93" y="160"/>
                  </a:lnTo>
                  <a:lnTo>
                    <a:pt x="93" y="160"/>
                  </a:lnTo>
                  <a:lnTo>
                    <a:pt x="92" y="161"/>
                  </a:lnTo>
                  <a:lnTo>
                    <a:pt x="91" y="162"/>
                  </a:lnTo>
                  <a:lnTo>
                    <a:pt x="91" y="163"/>
                  </a:lnTo>
                  <a:lnTo>
                    <a:pt x="92" y="167"/>
                  </a:lnTo>
                  <a:lnTo>
                    <a:pt x="93" y="170"/>
                  </a:lnTo>
                  <a:lnTo>
                    <a:pt x="94" y="172"/>
                  </a:lnTo>
                  <a:lnTo>
                    <a:pt x="94" y="174"/>
                  </a:lnTo>
                  <a:lnTo>
                    <a:pt x="94" y="175"/>
                  </a:lnTo>
                  <a:lnTo>
                    <a:pt x="94" y="175"/>
                  </a:lnTo>
                  <a:lnTo>
                    <a:pt x="95" y="175"/>
                  </a:lnTo>
                  <a:lnTo>
                    <a:pt x="95" y="176"/>
                  </a:lnTo>
                  <a:lnTo>
                    <a:pt x="95" y="176"/>
                  </a:lnTo>
                  <a:lnTo>
                    <a:pt x="95" y="177"/>
                  </a:lnTo>
                  <a:lnTo>
                    <a:pt x="94" y="178"/>
                  </a:lnTo>
                  <a:lnTo>
                    <a:pt x="93" y="179"/>
                  </a:lnTo>
                  <a:lnTo>
                    <a:pt x="92" y="178"/>
                  </a:lnTo>
                  <a:lnTo>
                    <a:pt x="92" y="179"/>
                  </a:lnTo>
                  <a:lnTo>
                    <a:pt x="92" y="179"/>
                  </a:lnTo>
                  <a:lnTo>
                    <a:pt x="92" y="180"/>
                  </a:lnTo>
                  <a:lnTo>
                    <a:pt x="92" y="183"/>
                  </a:lnTo>
                  <a:lnTo>
                    <a:pt x="92" y="185"/>
                  </a:lnTo>
                  <a:lnTo>
                    <a:pt x="91" y="186"/>
                  </a:lnTo>
                  <a:lnTo>
                    <a:pt x="92" y="186"/>
                  </a:lnTo>
                  <a:lnTo>
                    <a:pt x="92" y="187"/>
                  </a:lnTo>
                  <a:lnTo>
                    <a:pt x="92" y="187"/>
                  </a:lnTo>
                  <a:lnTo>
                    <a:pt x="92" y="188"/>
                  </a:lnTo>
                  <a:lnTo>
                    <a:pt x="92" y="189"/>
                  </a:lnTo>
                  <a:lnTo>
                    <a:pt x="91" y="189"/>
                  </a:lnTo>
                  <a:lnTo>
                    <a:pt x="91" y="189"/>
                  </a:lnTo>
                  <a:lnTo>
                    <a:pt x="90" y="189"/>
                  </a:lnTo>
                  <a:lnTo>
                    <a:pt x="90" y="190"/>
                  </a:lnTo>
                  <a:lnTo>
                    <a:pt x="90" y="191"/>
                  </a:lnTo>
                  <a:lnTo>
                    <a:pt x="90" y="193"/>
                  </a:lnTo>
                  <a:lnTo>
                    <a:pt x="91" y="195"/>
                  </a:lnTo>
                  <a:lnTo>
                    <a:pt x="91" y="196"/>
                  </a:lnTo>
                  <a:lnTo>
                    <a:pt x="93" y="198"/>
                  </a:lnTo>
                  <a:lnTo>
                    <a:pt x="94" y="199"/>
                  </a:lnTo>
                  <a:lnTo>
                    <a:pt x="94" y="199"/>
                  </a:lnTo>
                  <a:lnTo>
                    <a:pt x="95" y="199"/>
                  </a:lnTo>
                  <a:lnTo>
                    <a:pt x="95" y="201"/>
                  </a:lnTo>
                  <a:lnTo>
                    <a:pt x="95" y="202"/>
                  </a:lnTo>
                  <a:lnTo>
                    <a:pt x="94" y="202"/>
                  </a:lnTo>
                  <a:lnTo>
                    <a:pt x="94" y="203"/>
                  </a:lnTo>
                  <a:lnTo>
                    <a:pt x="95" y="204"/>
                  </a:lnTo>
                  <a:lnTo>
                    <a:pt x="95" y="205"/>
                  </a:lnTo>
                  <a:lnTo>
                    <a:pt x="96" y="206"/>
                  </a:lnTo>
                  <a:lnTo>
                    <a:pt x="97" y="207"/>
                  </a:lnTo>
                  <a:lnTo>
                    <a:pt x="98" y="208"/>
                  </a:lnTo>
                  <a:lnTo>
                    <a:pt x="98" y="210"/>
                  </a:lnTo>
                  <a:lnTo>
                    <a:pt x="100" y="212"/>
                  </a:lnTo>
                  <a:lnTo>
                    <a:pt x="101" y="213"/>
                  </a:lnTo>
                  <a:lnTo>
                    <a:pt x="102" y="213"/>
                  </a:lnTo>
                  <a:lnTo>
                    <a:pt x="102" y="214"/>
                  </a:lnTo>
                  <a:lnTo>
                    <a:pt x="101" y="215"/>
                  </a:lnTo>
                  <a:lnTo>
                    <a:pt x="101" y="217"/>
                  </a:lnTo>
                  <a:lnTo>
                    <a:pt x="102" y="218"/>
                  </a:lnTo>
                  <a:lnTo>
                    <a:pt x="103" y="219"/>
                  </a:lnTo>
                  <a:lnTo>
                    <a:pt x="103" y="219"/>
                  </a:lnTo>
                  <a:lnTo>
                    <a:pt x="104" y="218"/>
                  </a:lnTo>
                  <a:lnTo>
                    <a:pt x="105" y="219"/>
                  </a:lnTo>
                  <a:lnTo>
                    <a:pt x="105" y="220"/>
                  </a:lnTo>
                  <a:lnTo>
                    <a:pt x="106" y="220"/>
                  </a:lnTo>
                  <a:lnTo>
                    <a:pt x="105" y="221"/>
                  </a:lnTo>
                  <a:lnTo>
                    <a:pt x="105" y="223"/>
                  </a:lnTo>
                  <a:lnTo>
                    <a:pt x="106" y="225"/>
                  </a:lnTo>
                  <a:lnTo>
                    <a:pt x="106" y="228"/>
                  </a:lnTo>
                  <a:lnTo>
                    <a:pt x="107" y="230"/>
                  </a:lnTo>
                  <a:lnTo>
                    <a:pt x="107" y="231"/>
                  </a:lnTo>
                  <a:lnTo>
                    <a:pt x="108" y="232"/>
                  </a:lnTo>
                  <a:lnTo>
                    <a:pt x="107" y="232"/>
                  </a:lnTo>
                  <a:lnTo>
                    <a:pt x="107" y="232"/>
                  </a:lnTo>
                  <a:lnTo>
                    <a:pt x="106" y="232"/>
                  </a:lnTo>
                  <a:lnTo>
                    <a:pt x="106" y="233"/>
                  </a:lnTo>
                  <a:lnTo>
                    <a:pt x="106" y="233"/>
                  </a:lnTo>
                  <a:lnTo>
                    <a:pt x="105" y="234"/>
                  </a:lnTo>
                  <a:lnTo>
                    <a:pt x="105" y="236"/>
                  </a:lnTo>
                  <a:lnTo>
                    <a:pt x="105" y="237"/>
                  </a:lnTo>
                  <a:lnTo>
                    <a:pt x="105" y="239"/>
                  </a:lnTo>
                  <a:lnTo>
                    <a:pt x="104" y="239"/>
                  </a:lnTo>
                  <a:lnTo>
                    <a:pt x="104" y="240"/>
                  </a:lnTo>
                  <a:lnTo>
                    <a:pt x="104" y="241"/>
                  </a:lnTo>
                  <a:lnTo>
                    <a:pt x="104" y="242"/>
                  </a:lnTo>
                  <a:lnTo>
                    <a:pt x="105" y="245"/>
                  </a:lnTo>
                  <a:lnTo>
                    <a:pt x="104" y="246"/>
                  </a:lnTo>
                  <a:lnTo>
                    <a:pt x="103" y="246"/>
                  </a:lnTo>
                  <a:lnTo>
                    <a:pt x="103" y="246"/>
                  </a:lnTo>
                  <a:lnTo>
                    <a:pt x="103" y="247"/>
                  </a:lnTo>
                  <a:lnTo>
                    <a:pt x="104" y="247"/>
                  </a:lnTo>
                  <a:lnTo>
                    <a:pt x="105" y="248"/>
                  </a:lnTo>
                  <a:lnTo>
                    <a:pt x="105" y="249"/>
                  </a:lnTo>
                  <a:lnTo>
                    <a:pt x="105" y="250"/>
                  </a:lnTo>
                  <a:lnTo>
                    <a:pt x="106" y="251"/>
                  </a:lnTo>
                  <a:lnTo>
                    <a:pt x="107" y="253"/>
                  </a:lnTo>
                  <a:lnTo>
                    <a:pt x="107" y="255"/>
                  </a:lnTo>
                  <a:lnTo>
                    <a:pt x="107" y="256"/>
                  </a:lnTo>
                  <a:lnTo>
                    <a:pt x="107" y="257"/>
                  </a:lnTo>
                  <a:lnTo>
                    <a:pt x="107" y="258"/>
                  </a:lnTo>
                  <a:lnTo>
                    <a:pt x="106" y="258"/>
                  </a:lnTo>
                  <a:lnTo>
                    <a:pt x="105" y="259"/>
                  </a:lnTo>
                  <a:lnTo>
                    <a:pt x="105" y="260"/>
                  </a:lnTo>
                  <a:lnTo>
                    <a:pt x="105" y="261"/>
                  </a:lnTo>
                  <a:lnTo>
                    <a:pt x="105" y="262"/>
                  </a:lnTo>
                  <a:lnTo>
                    <a:pt x="104" y="262"/>
                  </a:lnTo>
                  <a:lnTo>
                    <a:pt x="104" y="262"/>
                  </a:lnTo>
                  <a:lnTo>
                    <a:pt x="103" y="262"/>
                  </a:lnTo>
                  <a:lnTo>
                    <a:pt x="102" y="263"/>
                  </a:lnTo>
                  <a:lnTo>
                    <a:pt x="102" y="263"/>
                  </a:lnTo>
                  <a:lnTo>
                    <a:pt x="102" y="264"/>
                  </a:lnTo>
                  <a:lnTo>
                    <a:pt x="102" y="265"/>
                  </a:lnTo>
                  <a:lnTo>
                    <a:pt x="102" y="266"/>
                  </a:lnTo>
                  <a:lnTo>
                    <a:pt x="101" y="267"/>
                  </a:lnTo>
                  <a:lnTo>
                    <a:pt x="101" y="268"/>
                  </a:lnTo>
                  <a:lnTo>
                    <a:pt x="102" y="269"/>
                  </a:lnTo>
                  <a:lnTo>
                    <a:pt x="103" y="272"/>
                  </a:lnTo>
                  <a:lnTo>
                    <a:pt x="103" y="272"/>
                  </a:lnTo>
                  <a:lnTo>
                    <a:pt x="103" y="274"/>
                  </a:lnTo>
                  <a:lnTo>
                    <a:pt x="103" y="275"/>
                  </a:lnTo>
                  <a:lnTo>
                    <a:pt x="104" y="276"/>
                  </a:lnTo>
                  <a:lnTo>
                    <a:pt x="104" y="277"/>
                  </a:lnTo>
                  <a:lnTo>
                    <a:pt x="104" y="278"/>
                  </a:lnTo>
                  <a:lnTo>
                    <a:pt x="104" y="279"/>
                  </a:lnTo>
                  <a:lnTo>
                    <a:pt x="105" y="281"/>
                  </a:lnTo>
                  <a:lnTo>
                    <a:pt x="106" y="283"/>
                  </a:lnTo>
                  <a:lnTo>
                    <a:pt x="107" y="285"/>
                  </a:lnTo>
                  <a:lnTo>
                    <a:pt x="108" y="287"/>
                  </a:lnTo>
                  <a:lnTo>
                    <a:pt x="109" y="289"/>
                  </a:lnTo>
                  <a:lnTo>
                    <a:pt x="110" y="290"/>
                  </a:lnTo>
                  <a:lnTo>
                    <a:pt x="110" y="291"/>
                  </a:lnTo>
                  <a:lnTo>
                    <a:pt x="111" y="292"/>
                  </a:lnTo>
                  <a:lnTo>
                    <a:pt x="111" y="292"/>
                  </a:lnTo>
                  <a:lnTo>
                    <a:pt x="111" y="293"/>
                  </a:lnTo>
                  <a:lnTo>
                    <a:pt x="111" y="294"/>
                  </a:lnTo>
                  <a:lnTo>
                    <a:pt x="109" y="295"/>
                  </a:lnTo>
                  <a:lnTo>
                    <a:pt x="108" y="295"/>
                  </a:lnTo>
                  <a:lnTo>
                    <a:pt x="108" y="296"/>
                  </a:lnTo>
                  <a:lnTo>
                    <a:pt x="107" y="296"/>
                  </a:lnTo>
                  <a:lnTo>
                    <a:pt x="107" y="297"/>
                  </a:lnTo>
                  <a:lnTo>
                    <a:pt x="106" y="298"/>
                  </a:lnTo>
                  <a:lnTo>
                    <a:pt x="108" y="301"/>
                  </a:lnTo>
                  <a:lnTo>
                    <a:pt x="108" y="302"/>
                  </a:lnTo>
                  <a:lnTo>
                    <a:pt x="108" y="303"/>
                  </a:lnTo>
                  <a:lnTo>
                    <a:pt x="108" y="304"/>
                  </a:lnTo>
                  <a:lnTo>
                    <a:pt x="107" y="305"/>
                  </a:lnTo>
                  <a:lnTo>
                    <a:pt x="108" y="305"/>
                  </a:lnTo>
                  <a:lnTo>
                    <a:pt x="108" y="307"/>
                  </a:lnTo>
                  <a:lnTo>
                    <a:pt x="107" y="307"/>
                  </a:lnTo>
                  <a:lnTo>
                    <a:pt x="106" y="307"/>
                  </a:lnTo>
                  <a:lnTo>
                    <a:pt x="106" y="307"/>
                  </a:lnTo>
                  <a:lnTo>
                    <a:pt x="106" y="307"/>
                  </a:lnTo>
                  <a:lnTo>
                    <a:pt x="106" y="308"/>
                  </a:lnTo>
                  <a:lnTo>
                    <a:pt x="107" y="310"/>
                  </a:lnTo>
                  <a:lnTo>
                    <a:pt x="108" y="311"/>
                  </a:lnTo>
                  <a:lnTo>
                    <a:pt x="108" y="311"/>
                  </a:lnTo>
                  <a:lnTo>
                    <a:pt x="108" y="312"/>
                  </a:lnTo>
                  <a:lnTo>
                    <a:pt x="108" y="313"/>
                  </a:lnTo>
                  <a:lnTo>
                    <a:pt x="107" y="313"/>
                  </a:lnTo>
                  <a:lnTo>
                    <a:pt x="107" y="314"/>
                  </a:lnTo>
                  <a:lnTo>
                    <a:pt x="107" y="315"/>
                  </a:lnTo>
                  <a:lnTo>
                    <a:pt x="107" y="315"/>
                  </a:lnTo>
                  <a:lnTo>
                    <a:pt x="108" y="316"/>
                  </a:lnTo>
                  <a:lnTo>
                    <a:pt x="109" y="317"/>
                  </a:lnTo>
                  <a:lnTo>
                    <a:pt x="109" y="317"/>
                  </a:lnTo>
                  <a:lnTo>
                    <a:pt x="108" y="318"/>
                  </a:lnTo>
                  <a:lnTo>
                    <a:pt x="108" y="318"/>
                  </a:lnTo>
                  <a:lnTo>
                    <a:pt x="108" y="319"/>
                  </a:lnTo>
                  <a:lnTo>
                    <a:pt x="108" y="321"/>
                  </a:lnTo>
                  <a:lnTo>
                    <a:pt x="108" y="321"/>
                  </a:lnTo>
                  <a:lnTo>
                    <a:pt x="108" y="323"/>
                  </a:lnTo>
                  <a:lnTo>
                    <a:pt x="109" y="324"/>
                  </a:lnTo>
                  <a:lnTo>
                    <a:pt x="109" y="325"/>
                  </a:lnTo>
                  <a:lnTo>
                    <a:pt x="111" y="329"/>
                  </a:lnTo>
                  <a:lnTo>
                    <a:pt x="111" y="331"/>
                  </a:lnTo>
                  <a:lnTo>
                    <a:pt x="112" y="333"/>
                  </a:lnTo>
                  <a:lnTo>
                    <a:pt x="112" y="334"/>
                  </a:lnTo>
                  <a:lnTo>
                    <a:pt x="112" y="334"/>
                  </a:lnTo>
                  <a:lnTo>
                    <a:pt x="113" y="336"/>
                  </a:lnTo>
                  <a:lnTo>
                    <a:pt x="115" y="339"/>
                  </a:lnTo>
                  <a:lnTo>
                    <a:pt x="115" y="340"/>
                  </a:lnTo>
                  <a:lnTo>
                    <a:pt x="115" y="340"/>
                  </a:lnTo>
                  <a:lnTo>
                    <a:pt x="115" y="342"/>
                  </a:lnTo>
                  <a:lnTo>
                    <a:pt x="114" y="342"/>
                  </a:lnTo>
                  <a:lnTo>
                    <a:pt x="113" y="342"/>
                  </a:lnTo>
                  <a:lnTo>
                    <a:pt x="113" y="342"/>
                  </a:lnTo>
                  <a:lnTo>
                    <a:pt x="113" y="343"/>
                  </a:lnTo>
                  <a:lnTo>
                    <a:pt x="112" y="343"/>
                  </a:lnTo>
                  <a:lnTo>
                    <a:pt x="112" y="344"/>
                  </a:lnTo>
                  <a:lnTo>
                    <a:pt x="113" y="345"/>
                  </a:lnTo>
                  <a:lnTo>
                    <a:pt x="114" y="346"/>
                  </a:lnTo>
                  <a:lnTo>
                    <a:pt x="113" y="347"/>
                  </a:lnTo>
                  <a:lnTo>
                    <a:pt x="113" y="348"/>
                  </a:lnTo>
                  <a:lnTo>
                    <a:pt x="114" y="349"/>
                  </a:lnTo>
                  <a:lnTo>
                    <a:pt x="115" y="350"/>
                  </a:lnTo>
                  <a:lnTo>
                    <a:pt x="115" y="353"/>
                  </a:lnTo>
                  <a:lnTo>
                    <a:pt x="116" y="354"/>
                  </a:lnTo>
                  <a:lnTo>
                    <a:pt x="117" y="355"/>
                  </a:lnTo>
                  <a:lnTo>
                    <a:pt x="118" y="355"/>
                  </a:lnTo>
                  <a:lnTo>
                    <a:pt x="120" y="355"/>
                  </a:lnTo>
                  <a:lnTo>
                    <a:pt x="120" y="356"/>
                  </a:lnTo>
                  <a:lnTo>
                    <a:pt x="121" y="357"/>
                  </a:lnTo>
                  <a:lnTo>
                    <a:pt x="120" y="358"/>
                  </a:lnTo>
                  <a:lnTo>
                    <a:pt x="119" y="358"/>
                  </a:lnTo>
                  <a:lnTo>
                    <a:pt x="120" y="359"/>
                  </a:lnTo>
                  <a:lnTo>
                    <a:pt x="121" y="360"/>
                  </a:lnTo>
                  <a:lnTo>
                    <a:pt x="122" y="361"/>
                  </a:lnTo>
                  <a:lnTo>
                    <a:pt x="122" y="362"/>
                  </a:lnTo>
                  <a:lnTo>
                    <a:pt x="123" y="363"/>
                  </a:lnTo>
                  <a:lnTo>
                    <a:pt x="122" y="363"/>
                  </a:lnTo>
                  <a:lnTo>
                    <a:pt x="124" y="365"/>
                  </a:lnTo>
                  <a:lnTo>
                    <a:pt x="124" y="366"/>
                  </a:lnTo>
                  <a:lnTo>
                    <a:pt x="124" y="366"/>
                  </a:lnTo>
                  <a:lnTo>
                    <a:pt x="124" y="367"/>
                  </a:lnTo>
                  <a:lnTo>
                    <a:pt x="124" y="368"/>
                  </a:lnTo>
                  <a:lnTo>
                    <a:pt x="124" y="369"/>
                  </a:lnTo>
                  <a:lnTo>
                    <a:pt x="124" y="370"/>
                  </a:lnTo>
                  <a:lnTo>
                    <a:pt x="124" y="371"/>
                  </a:lnTo>
                  <a:lnTo>
                    <a:pt x="125" y="372"/>
                  </a:lnTo>
                  <a:lnTo>
                    <a:pt x="130" y="372"/>
                  </a:lnTo>
                  <a:lnTo>
                    <a:pt x="132" y="372"/>
                  </a:lnTo>
                  <a:lnTo>
                    <a:pt x="133" y="373"/>
                  </a:lnTo>
                  <a:lnTo>
                    <a:pt x="133" y="374"/>
                  </a:lnTo>
                  <a:lnTo>
                    <a:pt x="132" y="375"/>
                  </a:lnTo>
                  <a:lnTo>
                    <a:pt x="133" y="378"/>
                  </a:lnTo>
                  <a:lnTo>
                    <a:pt x="132" y="378"/>
                  </a:lnTo>
                  <a:lnTo>
                    <a:pt x="131" y="378"/>
                  </a:lnTo>
                  <a:lnTo>
                    <a:pt x="129" y="378"/>
                  </a:lnTo>
                  <a:lnTo>
                    <a:pt x="129" y="378"/>
                  </a:lnTo>
                  <a:lnTo>
                    <a:pt x="127" y="378"/>
                  </a:lnTo>
                  <a:lnTo>
                    <a:pt x="125" y="378"/>
                  </a:lnTo>
                  <a:lnTo>
                    <a:pt x="124" y="378"/>
                  </a:lnTo>
                  <a:lnTo>
                    <a:pt x="124" y="379"/>
                  </a:lnTo>
                  <a:lnTo>
                    <a:pt x="125" y="380"/>
                  </a:lnTo>
                  <a:lnTo>
                    <a:pt x="128" y="380"/>
                  </a:lnTo>
                  <a:lnTo>
                    <a:pt x="130" y="381"/>
                  </a:lnTo>
                  <a:lnTo>
                    <a:pt x="131" y="382"/>
                  </a:lnTo>
                  <a:lnTo>
                    <a:pt x="133" y="383"/>
                  </a:lnTo>
                  <a:lnTo>
                    <a:pt x="134" y="384"/>
                  </a:lnTo>
                  <a:lnTo>
                    <a:pt x="134" y="385"/>
                  </a:lnTo>
                  <a:lnTo>
                    <a:pt x="133" y="387"/>
                  </a:lnTo>
                  <a:lnTo>
                    <a:pt x="133" y="388"/>
                  </a:lnTo>
                  <a:lnTo>
                    <a:pt x="132" y="388"/>
                  </a:lnTo>
                  <a:lnTo>
                    <a:pt x="131" y="389"/>
                  </a:lnTo>
                  <a:lnTo>
                    <a:pt x="132" y="390"/>
                  </a:lnTo>
                  <a:lnTo>
                    <a:pt x="132" y="392"/>
                  </a:lnTo>
                  <a:lnTo>
                    <a:pt x="133" y="392"/>
                  </a:lnTo>
                  <a:lnTo>
                    <a:pt x="134" y="393"/>
                  </a:lnTo>
                  <a:lnTo>
                    <a:pt x="134" y="395"/>
                  </a:lnTo>
                  <a:lnTo>
                    <a:pt x="133" y="395"/>
                  </a:lnTo>
                  <a:lnTo>
                    <a:pt x="133" y="396"/>
                  </a:lnTo>
                  <a:lnTo>
                    <a:pt x="133" y="397"/>
                  </a:lnTo>
                  <a:lnTo>
                    <a:pt x="134" y="398"/>
                  </a:lnTo>
                  <a:lnTo>
                    <a:pt x="136" y="398"/>
                  </a:lnTo>
                  <a:lnTo>
                    <a:pt x="136" y="400"/>
                  </a:lnTo>
                  <a:lnTo>
                    <a:pt x="138" y="402"/>
                  </a:lnTo>
                  <a:lnTo>
                    <a:pt x="138" y="403"/>
                  </a:lnTo>
                  <a:lnTo>
                    <a:pt x="138" y="403"/>
                  </a:lnTo>
                  <a:lnTo>
                    <a:pt x="137" y="405"/>
                  </a:lnTo>
                  <a:lnTo>
                    <a:pt x="136" y="405"/>
                  </a:lnTo>
                  <a:lnTo>
                    <a:pt x="136" y="406"/>
                  </a:lnTo>
                  <a:lnTo>
                    <a:pt x="137" y="407"/>
                  </a:lnTo>
                  <a:lnTo>
                    <a:pt x="137" y="408"/>
                  </a:lnTo>
                  <a:lnTo>
                    <a:pt x="138" y="409"/>
                  </a:lnTo>
                  <a:lnTo>
                    <a:pt x="138" y="410"/>
                  </a:lnTo>
                  <a:lnTo>
                    <a:pt x="138" y="410"/>
                  </a:lnTo>
                  <a:lnTo>
                    <a:pt x="137" y="410"/>
                  </a:lnTo>
                  <a:lnTo>
                    <a:pt x="137" y="413"/>
                  </a:lnTo>
                  <a:lnTo>
                    <a:pt x="134" y="414"/>
                  </a:lnTo>
                  <a:lnTo>
                    <a:pt x="134" y="415"/>
                  </a:lnTo>
                  <a:lnTo>
                    <a:pt x="134" y="416"/>
                  </a:lnTo>
                  <a:lnTo>
                    <a:pt x="134" y="417"/>
                  </a:lnTo>
                  <a:lnTo>
                    <a:pt x="134" y="419"/>
                  </a:lnTo>
                  <a:lnTo>
                    <a:pt x="134" y="420"/>
                  </a:lnTo>
                  <a:lnTo>
                    <a:pt x="136" y="421"/>
                  </a:lnTo>
                  <a:lnTo>
                    <a:pt x="137" y="422"/>
                  </a:lnTo>
                  <a:lnTo>
                    <a:pt x="138" y="423"/>
                  </a:lnTo>
                  <a:lnTo>
                    <a:pt x="139" y="424"/>
                  </a:lnTo>
                  <a:lnTo>
                    <a:pt x="139" y="426"/>
                  </a:lnTo>
                  <a:lnTo>
                    <a:pt x="138" y="427"/>
                  </a:lnTo>
                  <a:lnTo>
                    <a:pt x="137" y="428"/>
                  </a:lnTo>
                  <a:lnTo>
                    <a:pt x="137" y="428"/>
                  </a:lnTo>
                  <a:lnTo>
                    <a:pt x="138" y="430"/>
                  </a:lnTo>
                  <a:lnTo>
                    <a:pt x="139" y="431"/>
                  </a:lnTo>
                  <a:lnTo>
                    <a:pt x="139" y="432"/>
                  </a:lnTo>
                  <a:lnTo>
                    <a:pt x="139" y="433"/>
                  </a:lnTo>
                  <a:lnTo>
                    <a:pt x="138" y="433"/>
                  </a:lnTo>
                  <a:lnTo>
                    <a:pt x="137" y="434"/>
                  </a:lnTo>
                  <a:lnTo>
                    <a:pt x="136" y="434"/>
                  </a:lnTo>
                  <a:lnTo>
                    <a:pt x="134" y="435"/>
                  </a:lnTo>
                  <a:lnTo>
                    <a:pt x="134" y="436"/>
                  </a:lnTo>
                  <a:lnTo>
                    <a:pt x="134" y="437"/>
                  </a:lnTo>
                  <a:lnTo>
                    <a:pt x="136" y="439"/>
                  </a:lnTo>
                  <a:lnTo>
                    <a:pt x="131" y="439"/>
                  </a:lnTo>
                  <a:lnTo>
                    <a:pt x="132" y="440"/>
                  </a:lnTo>
                  <a:lnTo>
                    <a:pt x="131" y="441"/>
                  </a:lnTo>
                  <a:lnTo>
                    <a:pt x="132" y="442"/>
                  </a:lnTo>
                  <a:lnTo>
                    <a:pt x="133" y="444"/>
                  </a:lnTo>
                  <a:lnTo>
                    <a:pt x="134" y="445"/>
                  </a:lnTo>
                  <a:lnTo>
                    <a:pt x="134" y="448"/>
                  </a:lnTo>
                  <a:lnTo>
                    <a:pt x="136" y="449"/>
                  </a:lnTo>
                  <a:lnTo>
                    <a:pt x="136" y="450"/>
                  </a:lnTo>
                  <a:lnTo>
                    <a:pt x="138" y="452"/>
                  </a:lnTo>
                  <a:lnTo>
                    <a:pt x="140" y="453"/>
                  </a:lnTo>
                  <a:lnTo>
                    <a:pt x="141" y="455"/>
                  </a:lnTo>
                  <a:lnTo>
                    <a:pt x="141" y="456"/>
                  </a:lnTo>
                  <a:lnTo>
                    <a:pt x="142" y="457"/>
                  </a:lnTo>
                  <a:lnTo>
                    <a:pt x="143" y="457"/>
                  </a:lnTo>
                  <a:lnTo>
                    <a:pt x="143" y="458"/>
                  </a:lnTo>
                  <a:lnTo>
                    <a:pt x="144" y="459"/>
                  </a:lnTo>
                  <a:lnTo>
                    <a:pt x="145" y="458"/>
                  </a:lnTo>
                  <a:lnTo>
                    <a:pt x="146" y="457"/>
                  </a:lnTo>
                  <a:lnTo>
                    <a:pt x="146" y="457"/>
                  </a:lnTo>
                  <a:lnTo>
                    <a:pt x="148" y="457"/>
                  </a:lnTo>
                  <a:lnTo>
                    <a:pt x="149" y="457"/>
                  </a:lnTo>
                  <a:lnTo>
                    <a:pt x="150" y="457"/>
                  </a:lnTo>
                  <a:lnTo>
                    <a:pt x="150" y="457"/>
                  </a:lnTo>
                  <a:lnTo>
                    <a:pt x="151" y="458"/>
                  </a:lnTo>
                  <a:lnTo>
                    <a:pt x="152" y="459"/>
                  </a:lnTo>
                  <a:lnTo>
                    <a:pt x="153" y="461"/>
                  </a:lnTo>
                  <a:lnTo>
                    <a:pt x="153" y="462"/>
                  </a:lnTo>
                  <a:lnTo>
                    <a:pt x="153" y="462"/>
                  </a:lnTo>
                  <a:lnTo>
                    <a:pt x="153" y="463"/>
                  </a:lnTo>
                  <a:lnTo>
                    <a:pt x="154" y="464"/>
                  </a:lnTo>
                  <a:lnTo>
                    <a:pt x="155" y="465"/>
                  </a:lnTo>
                  <a:lnTo>
                    <a:pt x="155" y="466"/>
                  </a:lnTo>
                  <a:lnTo>
                    <a:pt x="155" y="468"/>
                  </a:lnTo>
                  <a:lnTo>
                    <a:pt x="155" y="469"/>
                  </a:lnTo>
                  <a:lnTo>
                    <a:pt x="156" y="470"/>
                  </a:lnTo>
                  <a:lnTo>
                    <a:pt x="158" y="471"/>
                  </a:lnTo>
                  <a:lnTo>
                    <a:pt x="159" y="471"/>
                  </a:lnTo>
                  <a:lnTo>
                    <a:pt x="161" y="472"/>
                  </a:lnTo>
                  <a:lnTo>
                    <a:pt x="162" y="473"/>
                  </a:lnTo>
                  <a:lnTo>
                    <a:pt x="162" y="474"/>
                  </a:lnTo>
                  <a:lnTo>
                    <a:pt x="163" y="474"/>
                  </a:lnTo>
                  <a:lnTo>
                    <a:pt x="165" y="475"/>
                  </a:lnTo>
                  <a:lnTo>
                    <a:pt x="168" y="475"/>
                  </a:lnTo>
                  <a:lnTo>
                    <a:pt x="174" y="475"/>
                  </a:lnTo>
                  <a:lnTo>
                    <a:pt x="178" y="475"/>
                  </a:lnTo>
                  <a:lnTo>
                    <a:pt x="184" y="475"/>
                  </a:lnTo>
                  <a:lnTo>
                    <a:pt x="187" y="476"/>
                  </a:lnTo>
                  <a:lnTo>
                    <a:pt x="189" y="476"/>
                  </a:lnTo>
                  <a:lnTo>
                    <a:pt x="192" y="476"/>
                  </a:lnTo>
                  <a:lnTo>
                    <a:pt x="195" y="477"/>
                  </a:lnTo>
                  <a:lnTo>
                    <a:pt x="198" y="478"/>
                  </a:lnTo>
                  <a:lnTo>
                    <a:pt x="199" y="478"/>
                  </a:lnTo>
                  <a:lnTo>
                    <a:pt x="201" y="478"/>
                  </a:lnTo>
                  <a:lnTo>
                    <a:pt x="201" y="479"/>
                  </a:lnTo>
                  <a:lnTo>
                    <a:pt x="195" y="478"/>
                  </a:lnTo>
                  <a:lnTo>
                    <a:pt x="193" y="477"/>
                  </a:lnTo>
                  <a:lnTo>
                    <a:pt x="192" y="477"/>
                  </a:lnTo>
                  <a:lnTo>
                    <a:pt x="190" y="478"/>
                  </a:lnTo>
                  <a:lnTo>
                    <a:pt x="190" y="480"/>
                  </a:lnTo>
                  <a:lnTo>
                    <a:pt x="190" y="482"/>
                  </a:lnTo>
                  <a:lnTo>
                    <a:pt x="189" y="482"/>
                  </a:lnTo>
                  <a:lnTo>
                    <a:pt x="187" y="482"/>
                  </a:lnTo>
                  <a:lnTo>
                    <a:pt x="183" y="484"/>
                  </a:lnTo>
                  <a:lnTo>
                    <a:pt x="181" y="484"/>
                  </a:lnTo>
                  <a:lnTo>
                    <a:pt x="180" y="485"/>
                  </a:lnTo>
                  <a:lnTo>
                    <a:pt x="179" y="486"/>
                  </a:lnTo>
                  <a:lnTo>
                    <a:pt x="180" y="487"/>
                  </a:lnTo>
                  <a:lnTo>
                    <a:pt x="180" y="488"/>
                  </a:lnTo>
                  <a:lnTo>
                    <a:pt x="180" y="491"/>
                  </a:lnTo>
                  <a:lnTo>
                    <a:pt x="181" y="493"/>
                  </a:lnTo>
                  <a:lnTo>
                    <a:pt x="181" y="494"/>
                  </a:lnTo>
                  <a:lnTo>
                    <a:pt x="182" y="496"/>
                  </a:lnTo>
                  <a:lnTo>
                    <a:pt x="183" y="499"/>
                  </a:lnTo>
                  <a:lnTo>
                    <a:pt x="183" y="499"/>
                  </a:lnTo>
                  <a:lnTo>
                    <a:pt x="181" y="500"/>
                  </a:lnTo>
                  <a:lnTo>
                    <a:pt x="179" y="499"/>
                  </a:lnTo>
                  <a:lnTo>
                    <a:pt x="176" y="499"/>
                  </a:lnTo>
                  <a:lnTo>
                    <a:pt x="174" y="498"/>
                  </a:lnTo>
                  <a:lnTo>
                    <a:pt x="171" y="497"/>
                  </a:lnTo>
                  <a:lnTo>
                    <a:pt x="169" y="497"/>
                  </a:lnTo>
                  <a:lnTo>
                    <a:pt x="167" y="495"/>
                  </a:lnTo>
                  <a:lnTo>
                    <a:pt x="166" y="494"/>
                  </a:lnTo>
                  <a:lnTo>
                    <a:pt x="165" y="493"/>
                  </a:lnTo>
                  <a:lnTo>
                    <a:pt x="166" y="492"/>
                  </a:lnTo>
                  <a:lnTo>
                    <a:pt x="167" y="492"/>
                  </a:lnTo>
                  <a:lnTo>
                    <a:pt x="168" y="492"/>
                  </a:lnTo>
                  <a:lnTo>
                    <a:pt x="171" y="492"/>
                  </a:lnTo>
                  <a:lnTo>
                    <a:pt x="172" y="492"/>
                  </a:lnTo>
                  <a:lnTo>
                    <a:pt x="173" y="494"/>
                  </a:lnTo>
                  <a:lnTo>
                    <a:pt x="173" y="494"/>
                  </a:lnTo>
                  <a:lnTo>
                    <a:pt x="172" y="495"/>
                  </a:lnTo>
                  <a:lnTo>
                    <a:pt x="173" y="495"/>
                  </a:lnTo>
                  <a:lnTo>
                    <a:pt x="173" y="495"/>
                  </a:lnTo>
                  <a:lnTo>
                    <a:pt x="173" y="492"/>
                  </a:lnTo>
                  <a:lnTo>
                    <a:pt x="175" y="490"/>
                  </a:lnTo>
                  <a:lnTo>
                    <a:pt x="176" y="489"/>
                  </a:lnTo>
                  <a:lnTo>
                    <a:pt x="176" y="488"/>
                  </a:lnTo>
                  <a:lnTo>
                    <a:pt x="176" y="487"/>
                  </a:lnTo>
                  <a:lnTo>
                    <a:pt x="176" y="487"/>
                  </a:lnTo>
                  <a:lnTo>
                    <a:pt x="175" y="486"/>
                  </a:lnTo>
                  <a:lnTo>
                    <a:pt x="173" y="486"/>
                  </a:lnTo>
                  <a:lnTo>
                    <a:pt x="169" y="489"/>
                  </a:lnTo>
                  <a:lnTo>
                    <a:pt x="167" y="489"/>
                  </a:lnTo>
                  <a:lnTo>
                    <a:pt x="166" y="490"/>
                  </a:lnTo>
                  <a:lnTo>
                    <a:pt x="164" y="492"/>
                  </a:lnTo>
                  <a:lnTo>
                    <a:pt x="164" y="492"/>
                  </a:lnTo>
                  <a:lnTo>
                    <a:pt x="164" y="493"/>
                  </a:lnTo>
                  <a:lnTo>
                    <a:pt x="165" y="494"/>
                  </a:lnTo>
                  <a:lnTo>
                    <a:pt x="163" y="494"/>
                  </a:lnTo>
                  <a:lnTo>
                    <a:pt x="159" y="492"/>
                  </a:lnTo>
                  <a:lnTo>
                    <a:pt x="158" y="492"/>
                  </a:lnTo>
                  <a:lnTo>
                    <a:pt x="159" y="491"/>
                  </a:lnTo>
                  <a:lnTo>
                    <a:pt x="159" y="490"/>
                  </a:lnTo>
                  <a:lnTo>
                    <a:pt x="158" y="488"/>
                  </a:lnTo>
                  <a:lnTo>
                    <a:pt x="158" y="487"/>
                  </a:lnTo>
                  <a:lnTo>
                    <a:pt x="158" y="486"/>
                  </a:lnTo>
                  <a:lnTo>
                    <a:pt x="159" y="485"/>
                  </a:lnTo>
                  <a:lnTo>
                    <a:pt x="159" y="485"/>
                  </a:lnTo>
                  <a:lnTo>
                    <a:pt x="160" y="486"/>
                  </a:lnTo>
                  <a:lnTo>
                    <a:pt x="160" y="486"/>
                  </a:lnTo>
                  <a:lnTo>
                    <a:pt x="162" y="486"/>
                  </a:lnTo>
                  <a:lnTo>
                    <a:pt x="164" y="484"/>
                  </a:lnTo>
                  <a:lnTo>
                    <a:pt x="166" y="484"/>
                  </a:lnTo>
                  <a:lnTo>
                    <a:pt x="168" y="484"/>
                  </a:lnTo>
                  <a:lnTo>
                    <a:pt x="171" y="484"/>
                  </a:lnTo>
                  <a:lnTo>
                    <a:pt x="171" y="484"/>
                  </a:lnTo>
                  <a:lnTo>
                    <a:pt x="171" y="483"/>
                  </a:lnTo>
                  <a:lnTo>
                    <a:pt x="168" y="483"/>
                  </a:lnTo>
                  <a:lnTo>
                    <a:pt x="167" y="483"/>
                  </a:lnTo>
                  <a:lnTo>
                    <a:pt x="163" y="482"/>
                  </a:lnTo>
                  <a:lnTo>
                    <a:pt x="162" y="483"/>
                  </a:lnTo>
                  <a:lnTo>
                    <a:pt x="161" y="484"/>
                  </a:lnTo>
                  <a:lnTo>
                    <a:pt x="161" y="483"/>
                  </a:lnTo>
                  <a:lnTo>
                    <a:pt x="160" y="483"/>
                  </a:lnTo>
                  <a:lnTo>
                    <a:pt x="158" y="482"/>
                  </a:lnTo>
                  <a:lnTo>
                    <a:pt x="158" y="483"/>
                  </a:lnTo>
                  <a:lnTo>
                    <a:pt x="157" y="483"/>
                  </a:lnTo>
                  <a:lnTo>
                    <a:pt x="158" y="484"/>
                  </a:lnTo>
                  <a:lnTo>
                    <a:pt x="158" y="485"/>
                  </a:lnTo>
                  <a:lnTo>
                    <a:pt x="157" y="486"/>
                  </a:lnTo>
                  <a:lnTo>
                    <a:pt x="157" y="487"/>
                  </a:lnTo>
                  <a:lnTo>
                    <a:pt x="157" y="488"/>
                  </a:lnTo>
                  <a:lnTo>
                    <a:pt x="157" y="489"/>
                  </a:lnTo>
                  <a:lnTo>
                    <a:pt x="157" y="489"/>
                  </a:lnTo>
                  <a:lnTo>
                    <a:pt x="157" y="490"/>
                  </a:lnTo>
                  <a:lnTo>
                    <a:pt x="154" y="489"/>
                  </a:lnTo>
                  <a:lnTo>
                    <a:pt x="153" y="488"/>
                  </a:lnTo>
                  <a:lnTo>
                    <a:pt x="152" y="487"/>
                  </a:lnTo>
                  <a:lnTo>
                    <a:pt x="150" y="486"/>
                  </a:lnTo>
                  <a:lnTo>
                    <a:pt x="153" y="485"/>
                  </a:lnTo>
                  <a:lnTo>
                    <a:pt x="153" y="485"/>
                  </a:lnTo>
                  <a:lnTo>
                    <a:pt x="154" y="483"/>
                  </a:lnTo>
                  <a:lnTo>
                    <a:pt x="154" y="483"/>
                  </a:lnTo>
                  <a:lnTo>
                    <a:pt x="153" y="482"/>
                  </a:lnTo>
                  <a:lnTo>
                    <a:pt x="153" y="482"/>
                  </a:lnTo>
                  <a:lnTo>
                    <a:pt x="153" y="483"/>
                  </a:lnTo>
                  <a:lnTo>
                    <a:pt x="153" y="484"/>
                  </a:lnTo>
                  <a:lnTo>
                    <a:pt x="151" y="483"/>
                  </a:lnTo>
                  <a:lnTo>
                    <a:pt x="150" y="485"/>
                  </a:lnTo>
                  <a:lnTo>
                    <a:pt x="148" y="484"/>
                  </a:lnTo>
                  <a:lnTo>
                    <a:pt x="146" y="485"/>
                  </a:lnTo>
                  <a:lnTo>
                    <a:pt x="145" y="484"/>
                  </a:lnTo>
                  <a:lnTo>
                    <a:pt x="145" y="483"/>
                  </a:lnTo>
                  <a:lnTo>
                    <a:pt x="145" y="482"/>
                  </a:lnTo>
                  <a:lnTo>
                    <a:pt x="143" y="480"/>
                  </a:lnTo>
                  <a:lnTo>
                    <a:pt x="143" y="480"/>
                  </a:lnTo>
                  <a:lnTo>
                    <a:pt x="142" y="480"/>
                  </a:lnTo>
                  <a:lnTo>
                    <a:pt x="142" y="479"/>
                  </a:lnTo>
                  <a:lnTo>
                    <a:pt x="140" y="477"/>
                  </a:lnTo>
                  <a:lnTo>
                    <a:pt x="140" y="477"/>
                  </a:lnTo>
                  <a:lnTo>
                    <a:pt x="139" y="476"/>
                  </a:lnTo>
                  <a:lnTo>
                    <a:pt x="140" y="476"/>
                  </a:lnTo>
                  <a:lnTo>
                    <a:pt x="140" y="476"/>
                  </a:lnTo>
                  <a:lnTo>
                    <a:pt x="141" y="477"/>
                  </a:lnTo>
                  <a:lnTo>
                    <a:pt x="142" y="477"/>
                  </a:lnTo>
                  <a:lnTo>
                    <a:pt x="145" y="478"/>
                  </a:lnTo>
                  <a:lnTo>
                    <a:pt x="145" y="477"/>
                  </a:lnTo>
                  <a:lnTo>
                    <a:pt x="146" y="477"/>
                  </a:lnTo>
                  <a:lnTo>
                    <a:pt x="146" y="476"/>
                  </a:lnTo>
                  <a:lnTo>
                    <a:pt x="145" y="476"/>
                  </a:lnTo>
                  <a:lnTo>
                    <a:pt x="146" y="476"/>
                  </a:lnTo>
                  <a:lnTo>
                    <a:pt x="147" y="477"/>
                  </a:lnTo>
                  <a:lnTo>
                    <a:pt x="148" y="477"/>
                  </a:lnTo>
                  <a:lnTo>
                    <a:pt x="149" y="477"/>
                  </a:lnTo>
                  <a:lnTo>
                    <a:pt x="150" y="477"/>
                  </a:lnTo>
                  <a:lnTo>
                    <a:pt x="151" y="476"/>
                  </a:lnTo>
                  <a:lnTo>
                    <a:pt x="153" y="475"/>
                  </a:lnTo>
                  <a:lnTo>
                    <a:pt x="153" y="474"/>
                  </a:lnTo>
                  <a:lnTo>
                    <a:pt x="154" y="474"/>
                  </a:lnTo>
                  <a:lnTo>
                    <a:pt x="154" y="474"/>
                  </a:lnTo>
                  <a:lnTo>
                    <a:pt x="155" y="474"/>
                  </a:lnTo>
                  <a:lnTo>
                    <a:pt x="155" y="475"/>
                  </a:lnTo>
                  <a:lnTo>
                    <a:pt x="156" y="476"/>
                  </a:lnTo>
                  <a:lnTo>
                    <a:pt x="157" y="477"/>
                  </a:lnTo>
                  <a:lnTo>
                    <a:pt x="157" y="477"/>
                  </a:lnTo>
                  <a:lnTo>
                    <a:pt x="157" y="478"/>
                  </a:lnTo>
                  <a:lnTo>
                    <a:pt x="157" y="479"/>
                  </a:lnTo>
                  <a:lnTo>
                    <a:pt x="157" y="479"/>
                  </a:lnTo>
                  <a:lnTo>
                    <a:pt x="157" y="480"/>
                  </a:lnTo>
                  <a:lnTo>
                    <a:pt x="158" y="479"/>
                  </a:lnTo>
                  <a:lnTo>
                    <a:pt x="158" y="479"/>
                  </a:lnTo>
                  <a:lnTo>
                    <a:pt x="158" y="478"/>
                  </a:lnTo>
                  <a:lnTo>
                    <a:pt x="158" y="478"/>
                  </a:lnTo>
                  <a:lnTo>
                    <a:pt x="158" y="477"/>
                  </a:lnTo>
                  <a:lnTo>
                    <a:pt x="158" y="477"/>
                  </a:lnTo>
                  <a:lnTo>
                    <a:pt x="156" y="475"/>
                  </a:lnTo>
                  <a:lnTo>
                    <a:pt x="156" y="475"/>
                  </a:lnTo>
                  <a:lnTo>
                    <a:pt x="155" y="474"/>
                  </a:lnTo>
                  <a:lnTo>
                    <a:pt x="156" y="473"/>
                  </a:lnTo>
                  <a:lnTo>
                    <a:pt x="156" y="473"/>
                  </a:lnTo>
                  <a:lnTo>
                    <a:pt x="156" y="472"/>
                  </a:lnTo>
                  <a:lnTo>
                    <a:pt x="155" y="471"/>
                  </a:lnTo>
                  <a:lnTo>
                    <a:pt x="152" y="469"/>
                  </a:lnTo>
                  <a:lnTo>
                    <a:pt x="147" y="467"/>
                  </a:lnTo>
                  <a:lnTo>
                    <a:pt x="147" y="468"/>
                  </a:lnTo>
                  <a:lnTo>
                    <a:pt x="147" y="468"/>
                  </a:lnTo>
                  <a:lnTo>
                    <a:pt x="147" y="468"/>
                  </a:lnTo>
                  <a:lnTo>
                    <a:pt x="148" y="468"/>
                  </a:lnTo>
                  <a:lnTo>
                    <a:pt x="152" y="470"/>
                  </a:lnTo>
                  <a:lnTo>
                    <a:pt x="153" y="470"/>
                  </a:lnTo>
                  <a:lnTo>
                    <a:pt x="154" y="471"/>
                  </a:lnTo>
                  <a:lnTo>
                    <a:pt x="155" y="471"/>
                  </a:lnTo>
                  <a:lnTo>
                    <a:pt x="155" y="472"/>
                  </a:lnTo>
                  <a:lnTo>
                    <a:pt x="152" y="473"/>
                  </a:lnTo>
                  <a:lnTo>
                    <a:pt x="150" y="475"/>
                  </a:lnTo>
                  <a:lnTo>
                    <a:pt x="148" y="476"/>
                  </a:lnTo>
                  <a:lnTo>
                    <a:pt x="147" y="475"/>
                  </a:lnTo>
                  <a:lnTo>
                    <a:pt x="146" y="474"/>
                  </a:lnTo>
                  <a:lnTo>
                    <a:pt x="144" y="473"/>
                  </a:lnTo>
                  <a:lnTo>
                    <a:pt x="143" y="472"/>
                  </a:lnTo>
                  <a:lnTo>
                    <a:pt x="142" y="472"/>
                  </a:lnTo>
                  <a:lnTo>
                    <a:pt x="142" y="472"/>
                  </a:lnTo>
                  <a:lnTo>
                    <a:pt x="141" y="471"/>
                  </a:lnTo>
                  <a:lnTo>
                    <a:pt x="141" y="472"/>
                  </a:lnTo>
                  <a:lnTo>
                    <a:pt x="138" y="471"/>
                  </a:lnTo>
                  <a:lnTo>
                    <a:pt x="138" y="470"/>
                  </a:lnTo>
                  <a:lnTo>
                    <a:pt x="138" y="469"/>
                  </a:lnTo>
                  <a:lnTo>
                    <a:pt x="140" y="470"/>
                  </a:lnTo>
                  <a:lnTo>
                    <a:pt x="139" y="466"/>
                  </a:lnTo>
                  <a:lnTo>
                    <a:pt x="138" y="465"/>
                  </a:lnTo>
                  <a:lnTo>
                    <a:pt x="136" y="464"/>
                  </a:lnTo>
                  <a:lnTo>
                    <a:pt x="134" y="464"/>
                  </a:lnTo>
                  <a:lnTo>
                    <a:pt x="133" y="464"/>
                  </a:lnTo>
                  <a:lnTo>
                    <a:pt x="132" y="464"/>
                  </a:lnTo>
                  <a:lnTo>
                    <a:pt x="131" y="464"/>
                  </a:lnTo>
                  <a:lnTo>
                    <a:pt x="130" y="463"/>
                  </a:lnTo>
                  <a:lnTo>
                    <a:pt x="128" y="463"/>
                  </a:lnTo>
                  <a:lnTo>
                    <a:pt x="127" y="463"/>
                  </a:lnTo>
                  <a:lnTo>
                    <a:pt x="124" y="460"/>
                  </a:lnTo>
                  <a:lnTo>
                    <a:pt x="123" y="459"/>
                  </a:lnTo>
                  <a:lnTo>
                    <a:pt x="122" y="458"/>
                  </a:lnTo>
                  <a:lnTo>
                    <a:pt x="125" y="458"/>
                  </a:lnTo>
                  <a:lnTo>
                    <a:pt x="126" y="457"/>
                  </a:lnTo>
                  <a:lnTo>
                    <a:pt x="126" y="457"/>
                  </a:lnTo>
                  <a:lnTo>
                    <a:pt x="125" y="456"/>
                  </a:lnTo>
                  <a:lnTo>
                    <a:pt x="124" y="455"/>
                  </a:lnTo>
                  <a:lnTo>
                    <a:pt x="124" y="454"/>
                  </a:lnTo>
                  <a:lnTo>
                    <a:pt x="125" y="453"/>
                  </a:lnTo>
                  <a:lnTo>
                    <a:pt x="126" y="454"/>
                  </a:lnTo>
                  <a:lnTo>
                    <a:pt x="128" y="455"/>
                  </a:lnTo>
                  <a:lnTo>
                    <a:pt x="129" y="456"/>
                  </a:lnTo>
                  <a:lnTo>
                    <a:pt x="132" y="459"/>
                  </a:lnTo>
                  <a:lnTo>
                    <a:pt x="132" y="459"/>
                  </a:lnTo>
                  <a:lnTo>
                    <a:pt x="133" y="459"/>
                  </a:lnTo>
                  <a:lnTo>
                    <a:pt x="137" y="461"/>
                  </a:lnTo>
                  <a:lnTo>
                    <a:pt x="138" y="461"/>
                  </a:lnTo>
                  <a:lnTo>
                    <a:pt x="137" y="460"/>
                  </a:lnTo>
                  <a:lnTo>
                    <a:pt x="137" y="458"/>
                  </a:lnTo>
                  <a:lnTo>
                    <a:pt x="138" y="457"/>
                  </a:lnTo>
                  <a:lnTo>
                    <a:pt x="138" y="457"/>
                  </a:lnTo>
                  <a:lnTo>
                    <a:pt x="138" y="457"/>
                  </a:lnTo>
                  <a:lnTo>
                    <a:pt x="137" y="456"/>
                  </a:lnTo>
                  <a:lnTo>
                    <a:pt x="137" y="455"/>
                  </a:lnTo>
                  <a:lnTo>
                    <a:pt x="136" y="455"/>
                  </a:lnTo>
                  <a:lnTo>
                    <a:pt x="136" y="456"/>
                  </a:lnTo>
                  <a:lnTo>
                    <a:pt x="136" y="459"/>
                  </a:lnTo>
                  <a:lnTo>
                    <a:pt x="134" y="459"/>
                  </a:lnTo>
                  <a:lnTo>
                    <a:pt x="132" y="458"/>
                  </a:lnTo>
                  <a:lnTo>
                    <a:pt x="131" y="457"/>
                  </a:lnTo>
                  <a:lnTo>
                    <a:pt x="131" y="457"/>
                  </a:lnTo>
                  <a:lnTo>
                    <a:pt x="130" y="455"/>
                  </a:lnTo>
                  <a:lnTo>
                    <a:pt x="133" y="455"/>
                  </a:lnTo>
                  <a:lnTo>
                    <a:pt x="132" y="455"/>
                  </a:lnTo>
                  <a:lnTo>
                    <a:pt x="128" y="454"/>
                  </a:lnTo>
                  <a:lnTo>
                    <a:pt x="128" y="453"/>
                  </a:lnTo>
                  <a:lnTo>
                    <a:pt x="127" y="453"/>
                  </a:lnTo>
                  <a:lnTo>
                    <a:pt x="126" y="452"/>
                  </a:lnTo>
                  <a:lnTo>
                    <a:pt x="124" y="451"/>
                  </a:lnTo>
                  <a:lnTo>
                    <a:pt x="125" y="450"/>
                  </a:lnTo>
                  <a:lnTo>
                    <a:pt x="126" y="448"/>
                  </a:lnTo>
                  <a:lnTo>
                    <a:pt x="129" y="449"/>
                  </a:lnTo>
                  <a:lnTo>
                    <a:pt x="130" y="449"/>
                  </a:lnTo>
                  <a:lnTo>
                    <a:pt x="129" y="448"/>
                  </a:lnTo>
                  <a:lnTo>
                    <a:pt x="128" y="448"/>
                  </a:lnTo>
                  <a:lnTo>
                    <a:pt x="127" y="447"/>
                  </a:lnTo>
                  <a:lnTo>
                    <a:pt x="125" y="445"/>
                  </a:lnTo>
                  <a:lnTo>
                    <a:pt x="125" y="444"/>
                  </a:lnTo>
                  <a:lnTo>
                    <a:pt x="124" y="442"/>
                  </a:lnTo>
                  <a:lnTo>
                    <a:pt x="125" y="442"/>
                  </a:lnTo>
                  <a:lnTo>
                    <a:pt x="126" y="442"/>
                  </a:lnTo>
                  <a:lnTo>
                    <a:pt x="128" y="442"/>
                  </a:lnTo>
                  <a:lnTo>
                    <a:pt x="129" y="443"/>
                  </a:lnTo>
                  <a:lnTo>
                    <a:pt x="129" y="443"/>
                  </a:lnTo>
                  <a:lnTo>
                    <a:pt x="128" y="441"/>
                  </a:lnTo>
                  <a:lnTo>
                    <a:pt x="127" y="441"/>
                  </a:lnTo>
                  <a:lnTo>
                    <a:pt x="126" y="440"/>
                  </a:lnTo>
                  <a:lnTo>
                    <a:pt x="125" y="439"/>
                  </a:lnTo>
                  <a:lnTo>
                    <a:pt x="125" y="439"/>
                  </a:lnTo>
                  <a:lnTo>
                    <a:pt x="125" y="438"/>
                  </a:lnTo>
                  <a:lnTo>
                    <a:pt x="125" y="437"/>
                  </a:lnTo>
                  <a:lnTo>
                    <a:pt x="125" y="436"/>
                  </a:lnTo>
                  <a:lnTo>
                    <a:pt x="125" y="435"/>
                  </a:lnTo>
                  <a:lnTo>
                    <a:pt x="125" y="435"/>
                  </a:lnTo>
                  <a:lnTo>
                    <a:pt x="125" y="435"/>
                  </a:lnTo>
                  <a:lnTo>
                    <a:pt x="124" y="435"/>
                  </a:lnTo>
                  <a:lnTo>
                    <a:pt x="124" y="436"/>
                  </a:lnTo>
                  <a:lnTo>
                    <a:pt x="124" y="437"/>
                  </a:lnTo>
                  <a:lnTo>
                    <a:pt x="124" y="438"/>
                  </a:lnTo>
                  <a:lnTo>
                    <a:pt x="124" y="439"/>
                  </a:lnTo>
                  <a:lnTo>
                    <a:pt x="124" y="440"/>
                  </a:lnTo>
                  <a:lnTo>
                    <a:pt x="125" y="441"/>
                  </a:lnTo>
                  <a:lnTo>
                    <a:pt x="124" y="441"/>
                  </a:lnTo>
                  <a:lnTo>
                    <a:pt x="123" y="440"/>
                  </a:lnTo>
                  <a:lnTo>
                    <a:pt x="123" y="440"/>
                  </a:lnTo>
                  <a:lnTo>
                    <a:pt x="122" y="439"/>
                  </a:lnTo>
                  <a:lnTo>
                    <a:pt x="121" y="435"/>
                  </a:lnTo>
                  <a:lnTo>
                    <a:pt x="119" y="432"/>
                  </a:lnTo>
                  <a:lnTo>
                    <a:pt x="119" y="429"/>
                  </a:lnTo>
                  <a:lnTo>
                    <a:pt x="119" y="428"/>
                  </a:lnTo>
                  <a:lnTo>
                    <a:pt x="120" y="428"/>
                  </a:lnTo>
                  <a:lnTo>
                    <a:pt x="120" y="428"/>
                  </a:lnTo>
                  <a:lnTo>
                    <a:pt x="121" y="428"/>
                  </a:lnTo>
                  <a:lnTo>
                    <a:pt x="121" y="428"/>
                  </a:lnTo>
                  <a:lnTo>
                    <a:pt x="120" y="427"/>
                  </a:lnTo>
                  <a:lnTo>
                    <a:pt x="119" y="427"/>
                  </a:lnTo>
                  <a:lnTo>
                    <a:pt x="118" y="428"/>
                  </a:lnTo>
                  <a:lnTo>
                    <a:pt x="117" y="428"/>
                  </a:lnTo>
                  <a:lnTo>
                    <a:pt x="116" y="426"/>
                  </a:lnTo>
                  <a:lnTo>
                    <a:pt x="115" y="425"/>
                  </a:lnTo>
                  <a:lnTo>
                    <a:pt x="114" y="424"/>
                  </a:lnTo>
                  <a:lnTo>
                    <a:pt x="113" y="421"/>
                  </a:lnTo>
                  <a:lnTo>
                    <a:pt x="115" y="422"/>
                  </a:lnTo>
                  <a:lnTo>
                    <a:pt x="117" y="422"/>
                  </a:lnTo>
                  <a:lnTo>
                    <a:pt x="121" y="422"/>
                  </a:lnTo>
                  <a:lnTo>
                    <a:pt x="125" y="424"/>
                  </a:lnTo>
                  <a:lnTo>
                    <a:pt x="127" y="424"/>
                  </a:lnTo>
                  <a:lnTo>
                    <a:pt x="126" y="423"/>
                  </a:lnTo>
                  <a:lnTo>
                    <a:pt x="125" y="423"/>
                  </a:lnTo>
                  <a:lnTo>
                    <a:pt x="124" y="422"/>
                  </a:lnTo>
                  <a:lnTo>
                    <a:pt x="123" y="421"/>
                  </a:lnTo>
                  <a:lnTo>
                    <a:pt x="123" y="421"/>
                  </a:lnTo>
                  <a:lnTo>
                    <a:pt x="122" y="420"/>
                  </a:lnTo>
                  <a:lnTo>
                    <a:pt x="120" y="417"/>
                  </a:lnTo>
                  <a:lnTo>
                    <a:pt x="120" y="417"/>
                  </a:lnTo>
                  <a:lnTo>
                    <a:pt x="120" y="418"/>
                  </a:lnTo>
                  <a:lnTo>
                    <a:pt x="120" y="420"/>
                  </a:lnTo>
                  <a:lnTo>
                    <a:pt x="119" y="421"/>
                  </a:lnTo>
                  <a:lnTo>
                    <a:pt x="118" y="421"/>
                  </a:lnTo>
                  <a:lnTo>
                    <a:pt x="117" y="421"/>
                  </a:lnTo>
                  <a:lnTo>
                    <a:pt x="115" y="421"/>
                  </a:lnTo>
                  <a:lnTo>
                    <a:pt x="115" y="420"/>
                  </a:lnTo>
                  <a:lnTo>
                    <a:pt x="114" y="419"/>
                  </a:lnTo>
                  <a:lnTo>
                    <a:pt x="114" y="419"/>
                  </a:lnTo>
                  <a:lnTo>
                    <a:pt x="112" y="418"/>
                  </a:lnTo>
                  <a:lnTo>
                    <a:pt x="112" y="418"/>
                  </a:lnTo>
                  <a:lnTo>
                    <a:pt x="111" y="418"/>
                  </a:lnTo>
                  <a:lnTo>
                    <a:pt x="111" y="416"/>
                  </a:lnTo>
                  <a:lnTo>
                    <a:pt x="111" y="416"/>
                  </a:lnTo>
                  <a:lnTo>
                    <a:pt x="112" y="416"/>
                  </a:lnTo>
                  <a:lnTo>
                    <a:pt x="113" y="416"/>
                  </a:lnTo>
                  <a:lnTo>
                    <a:pt x="114" y="417"/>
                  </a:lnTo>
                  <a:lnTo>
                    <a:pt x="115" y="417"/>
                  </a:lnTo>
                  <a:lnTo>
                    <a:pt x="116" y="417"/>
                  </a:lnTo>
                  <a:lnTo>
                    <a:pt x="116" y="416"/>
                  </a:lnTo>
                  <a:lnTo>
                    <a:pt x="115" y="416"/>
                  </a:lnTo>
                  <a:lnTo>
                    <a:pt x="114" y="416"/>
                  </a:lnTo>
                  <a:lnTo>
                    <a:pt x="113" y="415"/>
                  </a:lnTo>
                  <a:lnTo>
                    <a:pt x="111" y="414"/>
                  </a:lnTo>
                  <a:lnTo>
                    <a:pt x="112" y="413"/>
                  </a:lnTo>
                  <a:lnTo>
                    <a:pt x="113" y="410"/>
                  </a:lnTo>
                  <a:lnTo>
                    <a:pt x="113" y="410"/>
                  </a:lnTo>
                  <a:lnTo>
                    <a:pt x="112" y="408"/>
                  </a:lnTo>
                  <a:lnTo>
                    <a:pt x="112" y="407"/>
                  </a:lnTo>
                  <a:lnTo>
                    <a:pt x="111" y="406"/>
                  </a:lnTo>
                  <a:lnTo>
                    <a:pt x="110" y="405"/>
                  </a:lnTo>
                  <a:lnTo>
                    <a:pt x="108" y="404"/>
                  </a:lnTo>
                  <a:lnTo>
                    <a:pt x="108" y="405"/>
                  </a:lnTo>
                  <a:lnTo>
                    <a:pt x="108" y="405"/>
                  </a:lnTo>
                  <a:lnTo>
                    <a:pt x="109" y="406"/>
                  </a:lnTo>
                  <a:lnTo>
                    <a:pt x="109" y="406"/>
                  </a:lnTo>
                  <a:lnTo>
                    <a:pt x="108" y="406"/>
                  </a:lnTo>
                  <a:lnTo>
                    <a:pt x="106" y="406"/>
                  </a:lnTo>
                  <a:lnTo>
                    <a:pt x="105" y="405"/>
                  </a:lnTo>
                  <a:lnTo>
                    <a:pt x="102" y="404"/>
                  </a:lnTo>
                  <a:lnTo>
                    <a:pt x="102" y="403"/>
                  </a:lnTo>
                  <a:lnTo>
                    <a:pt x="101" y="402"/>
                  </a:lnTo>
                  <a:lnTo>
                    <a:pt x="101" y="401"/>
                  </a:lnTo>
                  <a:lnTo>
                    <a:pt x="101" y="401"/>
                  </a:lnTo>
                  <a:lnTo>
                    <a:pt x="100" y="402"/>
                  </a:lnTo>
                  <a:lnTo>
                    <a:pt x="97" y="403"/>
                  </a:lnTo>
                  <a:lnTo>
                    <a:pt x="96" y="403"/>
                  </a:lnTo>
                  <a:lnTo>
                    <a:pt x="95" y="403"/>
                  </a:lnTo>
                  <a:lnTo>
                    <a:pt x="95" y="404"/>
                  </a:lnTo>
                  <a:lnTo>
                    <a:pt x="96" y="404"/>
                  </a:lnTo>
                  <a:lnTo>
                    <a:pt x="97" y="404"/>
                  </a:lnTo>
                  <a:lnTo>
                    <a:pt x="98" y="406"/>
                  </a:lnTo>
                  <a:lnTo>
                    <a:pt x="98" y="406"/>
                  </a:lnTo>
                  <a:lnTo>
                    <a:pt x="98" y="406"/>
                  </a:lnTo>
                  <a:lnTo>
                    <a:pt x="97" y="407"/>
                  </a:lnTo>
                  <a:lnTo>
                    <a:pt x="95" y="406"/>
                  </a:lnTo>
                  <a:lnTo>
                    <a:pt x="94" y="404"/>
                  </a:lnTo>
                  <a:lnTo>
                    <a:pt x="94" y="403"/>
                  </a:lnTo>
                  <a:lnTo>
                    <a:pt x="94" y="402"/>
                  </a:lnTo>
                  <a:lnTo>
                    <a:pt x="95" y="400"/>
                  </a:lnTo>
                  <a:lnTo>
                    <a:pt x="96" y="400"/>
                  </a:lnTo>
                  <a:lnTo>
                    <a:pt x="97" y="399"/>
                  </a:lnTo>
                  <a:lnTo>
                    <a:pt x="98" y="397"/>
                  </a:lnTo>
                  <a:lnTo>
                    <a:pt x="100" y="396"/>
                  </a:lnTo>
                  <a:lnTo>
                    <a:pt x="98" y="395"/>
                  </a:lnTo>
                  <a:lnTo>
                    <a:pt x="97" y="394"/>
                  </a:lnTo>
                  <a:lnTo>
                    <a:pt x="96" y="392"/>
                  </a:lnTo>
                  <a:lnTo>
                    <a:pt x="100" y="392"/>
                  </a:lnTo>
                  <a:lnTo>
                    <a:pt x="102" y="392"/>
                  </a:lnTo>
                  <a:lnTo>
                    <a:pt x="104" y="392"/>
                  </a:lnTo>
                  <a:lnTo>
                    <a:pt x="104" y="392"/>
                  </a:lnTo>
                  <a:lnTo>
                    <a:pt x="105" y="391"/>
                  </a:lnTo>
                  <a:lnTo>
                    <a:pt x="107" y="391"/>
                  </a:lnTo>
                  <a:lnTo>
                    <a:pt x="107" y="390"/>
                  </a:lnTo>
                  <a:lnTo>
                    <a:pt x="107" y="390"/>
                  </a:lnTo>
                  <a:lnTo>
                    <a:pt x="107" y="389"/>
                  </a:lnTo>
                  <a:lnTo>
                    <a:pt x="106" y="389"/>
                  </a:lnTo>
                  <a:lnTo>
                    <a:pt x="106" y="387"/>
                  </a:lnTo>
                  <a:lnTo>
                    <a:pt x="106" y="387"/>
                  </a:lnTo>
                  <a:lnTo>
                    <a:pt x="106" y="386"/>
                  </a:lnTo>
                  <a:lnTo>
                    <a:pt x="107" y="386"/>
                  </a:lnTo>
                  <a:lnTo>
                    <a:pt x="107" y="386"/>
                  </a:lnTo>
                  <a:lnTo>
                    <a:pt x="109" y="387"/>
                  </a:lnTo>
                  <a:lnTo>
                    <a:pt x="109" y="388"/>
                  </a:lnTo>
                  <a:lnTo>
                    <a:pt x="108" y="388"/>
                  </a:lnTo>
                  <a:lnTo>
                    <a:pt x="109" y="392"/>
                  </a:lnTo>
                  <a:lnTo>
                    <a:pt x="109" y="393"/>
                  </a:lnTo>
                  <a:lnTo>
                    <a:pt x="108" y="393"/>
                  </a:lnTo>
                  <a:lnTo>
                    <a:pt x="109" y="395"/>
                  </a:lnTo>
                  <a:lnTo>
                    <a:pt x="109" y="396"/>
                  </a:lnTo>
                  <a:lnTo>
                    <a:pt x="107" y="397"/>
                  </a:lnTo>
                  <a:lnTo>
                    <a:pt x="106" y="397"/>
                  </a:lnTo>
                  <a:lnTo>
                    <a:pt x="107" y="397"/>
                  </a:lnTo>
                  <a:lnTo>
                    <a:pt x="108" y="397"/>
                  </a:lnTo>
                  <a:lnTo>
                    <a:pt x="109" y="397"/>
                  </a:lnTo>
                  <a:lnTo>
                    <a:pt x="110" y="396"/>
                  </a:lnTo>
                  <a:lnTo>
                    <a:pt x="110" y="395"/>
                  </a:lnTo>
                  <a:lnTo>
                    <a:pt x="110" y="392"/>
                  </a:lnTo>
                  <a:lnTo>
                    <a:pt x="110" y="392"/>
                  </a:lnTo>
                  <a:lnTo>
                    <a:pt x="111" y="392"/>
                  </a:lnTo>
                  <a:lnTo>
                    <a:pt x="112" y="392"/>
                  </a:lnTo>
                  <a:lnTo>
                    <a:pt x="112" y="394"/>
                  </a:lnTo>
                  <a:lnTo>
                    <a:pt x="113" y="395"/>
                  </a:lnTo>
                  <a:lnTo>
                    <a:pt x="113" y="399"/>
                  </a:lnTo>
                  <a:lnTo>
                    <a:pt x="112" y="401"/>
                  </a:lnTo>
                  <a:lnTo>
                    <a:pt x="112" y="401"/>
                  </a:lnTo>
                  <a:lnTo>
                    <a:pt x="113" y="402"/>
                  </a:lnTo>
                  <a:lnTo>
                    <a:pt x="114" y="402"/>
                  </a:lnTo>
                  <a:lnTo>
                    <a:pt x="114" y="401"/>
                  </a:lnTo>
                  <a:lnTo>
                    <a:pt x="114" y="400"/>
                  </a:lnTo>
                  <a:lnTo>
                    <a:pt x="114" y="398"/>
                  </a:lnTo>
                  <a:lnTo>
                    <a:pt x="114" y="397"/>
                  </a:lnTo>
                  <a:lnTo>
                    <a:pt x="114" y="396"/>
                  </a:lnTo>
                  <a:lnTo>
                    <a:pt x="113" y="394"/>
                  </a:lnTo>
                  <a:lnTo>
                    <a:pt x="113" y="393"/>
                  </a:lnTo>
                  <a:lnTo>
                    <a:pt x="113" y="391"/>
                  </a:lnTo>
                  <a:lnTo>
                    <a:pt x="112" y="391"/>
                  </a:lnTo>
                  <a:lnTo>
                    <a:pt x="110" y="390"/>
                  </a:lnTo>
                  <a:lnTo>
                    <a:pt x="110" y="389"/>
                  </a:lnTo>
                  <a:lnTo>
                    <a:pt x="110" y="387"/>
                  </a:lnTo>
                  <a:lnTo>
                    <a:pt x="112" y="387"/>
                  </a:lnTo>
                  <a:lnTo>
                    <a:pt x="113" y="386"/>
                  </a:lnTo>
                  <a:lnTo>
                    <a:pt x="114" y="385"/>
                  </a:lnTo>
                  <a:lnTo>
                    <a:pt x="115" y="386"/>
                  </a:lnTo>
                  <a:lnTo>
                    <a:pt x="118" y="387"/>
                  </a:lnTo>
                  <a:lnTo>
                    <a:pt x="118" y="387"/>
                  </a:lnTo>
                  <a:lnTo>
                    <a:pt x="118" y="386"/>
                  </a:lnTo>
                  <a:lnTo>
                    <a:pt x="117" y="386"/>
                  </a:lnTo>
                  <a:lnTo>
                    <a:pt x="116" y="386"/>
                  </a:lnTo>
                  <a:lnTo>
                    <a:pt x="114" y="384"/>
                  </a:lnTo>
                  <a:lnTo>
                    <a:pt x="112" y="384"/>
                  </a:lnTo>
                  <a:lnTo>
                    <a:pt x="111" y="382"/>
                  </a:lnTo>
                  <a:lnTo>
                    <a:pt x="111" y="381"/>
                  </a:lnTo>
                  <a:lnTo>
                    <a:pt x="112" y="380"/>
                  </a:lnTo>
                  <a:lnTo>
                    <a:pt x="114" y="380"/>
                  </a:lnTo>
                  <a:lnTo>
                    <a:pt x="117" y="377"/>
                  </a:lnTo>
                  <a:lnTo>
                    <a:pt x="117" y="374"/>
                  </a:lnTo>
                  <a:lnTo>
                    <a:pt x="116" y="372"/>
                  </a:lnTo>
                  <a:lnTo>
                    <a:pt x="114" y="372"/>
                  </a:lnTo>
                  <a:lnTo>
                    <a:pt x="112" y="370"/>
                  </a:lnTo>
                  <a:lnTo>
                    <a:pt x="110" y="370"/>
                  </a:lnTo>
                  <a:lnTo>
                    <a:pt x="108" y="369"/>
                  </a:lnTo>
                  <a:lnTo>
                    <a:pt x="108" y="367"/>
                  </a:lnTo>
                  <a:lnTo>
                    <a:pt x="108" y="365"/>
                  </a:lnTo>
                  <a:lnTo>
                    <a:pt x="109" y="365"/>
                  </a:lnTo>
                  <a:lnTo>
                    <a:pt x="109" y="362"/>
                  </a:lnTo>
                  <a:lnTo>
                    <a:pt x="107" y="359"/>
                  </a:lnTo>
                  <a:lnTo>
                    <a:pt x="107" y="358"/>
                  </a:lnTo>
                  <a:lnTo>
                    <a:pt x="108" y="356"/>
                  </a:lnTo>
                  <a:lnTo>
                    <a:pt x="107" y="355"/>
                  </a:lnTo>
                  <a:lnTo>
                    <a:pt x="107" y="354"/>
                  </a:lnTo>
                  <a:lnTo>
                    <a:pt x="109" y="354"/>
                  </a:lnTo>
                  <a:lnTo>
                    <a:pt x="109" y="353"/>
                  </a:lnTo>
                  <a:lnTo>
                    <a:pt x="108" y="352"/>
                  </a:lnTo>
                  <a:lnTo>
                    <a:pt x="107" y="351"/>
                  </a:lnTo>
                  <a:lnTo>
                    <a:pt x="106" y="349"/>
                  </a:lnTo>
                  <a:lnTo>
                    <a:pt x="106" y="347"/>
                  </a:lnTo>
                  <a:lnTo>
                    <a:pt x="108" y="347"/>
                  </a:lnTo>
                  <a:lnTo>
                    <a:pt x="108" y="347"/>
                  </a:lnTo>
                  <a:lnTo>
                    <a:pt x="106" y="345"/>
                  </a:lnTo>
                  <a:lnTo>
                    <a:pt x="105" y="344"/>
                  </a:lnTo>
                  <a:lnTo>
                    <a:pt x="105" y="343"/>
                  </a:lnTo>
                  <a:lnTo>
                    <a:pt x="106" y="343"/>
                  </a:lnTo>
                  <a:lnTo>
                    <a:pt x="106" y="343"/>
                  </a:lnTo>
                  <a:lnTo>
                    <a:pt x="108" y="343"/>
                  </a:lnTo>
                  <a:lnTo>
                    <a:pt x="110" y="346"/>
                  </a:lnTo>
                  <a:lnTo>
                    <a:pt x="110" y="345"/>
                  </a:lnTo>
                  <a:lnTo>
                    <a:pt x="108" y="343"/>
                  </a:lnTo>
                  <a:lnTo>
                    <a:pt x="107" y="339"/>
                  </a:lnTo>
                  <a:lnTo>
                    <a:pt x="106" y="339"/>
                  </a:lnTo>
                  <a:lnTo>
                    <a:pt x="104" y="339"/>
                  </a:lnTo>
                  <a:lnTo>
                    <a:pt x="104" y="338"/>
                  </a:lnTo>
                  <a:lnTo>
                    <a:pt x="103" y="338"/>
                  </a:lnTo>
                  <a:lnTo>
                    <a:pt x="103" y="337"/>
                  </a:lnTo>
                  <a:lnTo>
                    <a:pt x="103" y="336"/>
                  </a:lnTo>
                  <a:lnTo>
                    <a:pt x="104" y="335"/>
                  </a:lnTo>
                  <a:lnTo>
                    <a:pt x="106" y="335"/>
                  </a:lnTo>
                  <a:lnTo>
                    <a:pt x="107" y="334"/>
                  </a:lnTo>
                  <a:lnTo>
                    <a:pt x="107" y="332"/>
                  </a:lnTo>
                  <a:lnTo>
                    <a:pt x="106" y="332"/>
                  </a:lnTo>
                  <a:lnTo>
                    <a:pt x="106" y="334"/>
                  </a:lnTo>
                  <a:lnTo>
                    <a:pt x="105" y="335"/>
                  </a:lnTo>
                  <a:lnTo>
                    <a:pt x="104" y="335"/>
                  </a:lnTo>
                  <a:lnTo>
                    <a:pt x="104" y="334"/>
                  </a:lnTo>
                  <a:lnTo>
                    <a:pt x="102" y="333"/>
                  </a:lnTo>
                  <a:lnTo>
                    <a:pt x="101" y="332"/>
                  </a:lnTo>
                  <a:lnTo>
                    <a:pt x="100" y="332"/>
                  </a:lnTo>
                  <a:lnTo>
                    <a:pt x="98" y="333"/>
                  </a:lnTo>
                  <a:lnTo>
                    <a:pt x="97" y="336"/>
                  </a:lnTo>
                  <a:lnTo>
                    <a:pt x="97" y="336"/>
                  </a:lnTo>
                  <a:lnTo>
                    <a:pt x="94" y="336"/>
                  </a:lnTo>
                  <a:lnTo>
                    <a:pt x="93" y="336"/>
                  </a:lnTo>
                  <a:lnTo>
                    <a:pt x="91" y="335"/>
                  </a:lnTo>
                  <a:lnTo>
                    <a:pt x="91" y="335"/>
                  </a:lnTo>
                  <a:lnTo>
                    <a:pt x="91" y="334"/>
                  </a:lnTo>
                  <a:lnTo>
                    <a:pt x="92" y="334"/>
                  </a:lnTo>
                  <a:lnTo>
                    <a:pt x="92" y="333"/>
                  </a:lnTo>
                  <a:lnTo>
                    <a:pt x="91" y="333"/>
                  </a:lnTo>
                  <a:lnTo>
                    <a:pt x="90" y="332"/>
                  </a:lnTo>
                  <a:lnTo>
                    <a:pt x="89" y="332"/>
                  </a:lnTo>
                  <a:lnTo>
                    <a:pt x="88" y="330"/>
                  </a:lnTo>
                  <a:lnTo>
                    <a:pt x="86" y="327"/>
                  </a:lnTo>
                  <a:lnTo>
                    <a:pt x="85" y="325"/>
                  </a:lnTo>
                  <a:lnTo>
                    <a:pt x="86" y="324"/>
                  </a:lnTo>
                  <a:lnTo>
                    <a:pt x="85" y="318"/>
                  </a:lnTo>
                  <a:lnTo>
                    <a:pt x="85" y="316"/>
                  </a:lnTo>
                  <a:lnTo>
                    <a:pt x="85" y="313"/>
                  </a:lnTo>
                  <a:lnTo>
                    <a:pt x="85" y="312"/>
                  </a:lnTo>
                  <a:lnTo>
                    <a:pt x="86" y="310"/>
                  </a:lnTo>
                  <a:lnTo>
                    <a:pt x="87" y="309"/>
                  </a:lnTo>
                  <a:lnTo>
                    <a:pt x="87" y="303"/>
                  </a:lnTo>
                  <a:lnTo>
                    <a:pt x="87" y="301"/>
                  </a:lnTo>
                  <a:lnTo>
                    <a:pt x="81" y="293"/>
                  </a:lnTo>
                  <a:lnTo>
                    <a:pt x="81" y="291"/>
                  </a:lnTo>
                  <a:lnTo>
                    <a:pt x="80" y="289"/>
                  </a:lnTo>
                  <a:lnTo>
                    <a:pt x="80" y="286"/>
                  </a:lnTo>
                  <a:lnTo>
                    <a:pt x="79" y="285"/>
                  </a:lnTo>
                  <a:lnTo>
                    <a:pt x="78" y="283"/>
                  </a:lnTo>
                  <a:lnTo>
                    <a:pt x="76" y="280"/>
                  </a:lnTo>
                  <a:lnTo>
                    <a:pt x="75" y="279"/>
                  </a:lnTo>
                  <a:lnTo>
                    <a:pt x="76" y="277"/>
                  </a:lnTo>
                  <a:lnTo>
                    <a:pt x="75" y="275"/>
                  </a:lnTo>
                  <a:lnTo>
                    <a:pt x="75" y="274"/>
                  </a:lnTo>
                  <a:lnTo>
                    <a:pt x="75" y="273"/>
                  </a:lnTo>
                  <a:lnTo>
                    <a:pt x="77" y="274"/>
                  </a:lnTo>
                  <a:lnTo>
                    <a:pt x="78" y="274"/>
                  </a:lnTo>
                  <a:lnTo>
                    <a:pt x="79" y="273"/>
                  </a:lnTo>
                  <a:lnTo>
                    <a:pt x="79" y="272"/>
                  </a:lnTo>
                  <a:lnTo>
                    <a:pt x="79" y="268"/>
                  </a:lnTo>
                  <a:lnTo>
                    <a:pt x="78" y="267"/>
                  </a:lnTo>
                  <a:lnTo>
                    <a:pt x="78" y="266"/>
                  </a:lnTo>
                  <a:lnTo>
                    <a:pt x="79" y="265"/>
                  </a:lnTo>
                  <a:lnTo>
                    <a:pt x="79" y="264"/>
                  </a:lnTo>
                  <a:lnTo>
                    <a:pt x="80" y="262"/>
                  </a:lnTo>
                  <a:lnTo>
                    <a:pt x="80" y="256"/>
                  </a:lnTo>
                  <a:lnTo>
                    <a:pt x="80" y="255"/>
                  </a:lnTo>
                  <a:lnTo>
                    <a:pt x="81" y="253"/>
                  </a:lnTo>
                  <a:lnTo>
                    <a:pt x="80" y="251"/>
                  </a:lnTo>
                  <a:lnTo>
                    <a:pt x="80" y="250"/>
                  </a:lnTo>
                  <a:lnTo>
                    <a:pt x="81" y="249"/>
                  </a:lnTo>
                  <a:lnTo>
                    <a:pt x="81" y="248"/>
                  </a:lnTo>
                  <a:lnTo>
                    <a:pt x="81" y="246"/>
                  </a:lnTo>
                  <a:lnTo>
                    <a:pt x="83" y="244"/>
                  </a:lnTo>
                  <a:lnTo>
                    <a:pt x="83" y="242"/>
                  </a:lnTo>
                  <a:lnTo>
                    <a:pt x="83" y="238"/>
                  </a:lnTo>
                  <a:lnTo>
                    <a:pt x="83" y="234"/>
                  </a:lnTo>
                  <a:lnTo>
                    <a:pt x="83" y="232"/>
                  </a:lnTo>
                  <a:lnTo>
                    <a:pt x="82" y="231"/>
                  </a:lnTo>
                  <a:lnTo>
                    <a:pt x="83" y="229"/>
                  </a:lnTo>
                  <a:lnTo>
                    <a:pt x="83" y="227"/>
                  </a:lnTo>
                  <a:lnTo>
                    <a:pt x="83" y="226"/>
                  </a:lnTo>
                  <a:lnTo>
                    <a:pt x="84" y="224"/>
                  </a:lnTo>
                  <a:lnTo>
                    <a:pt x="84" y="222"/>
                  </a:lnTo>
                  <a:lnTo>
                    <a:pt x="83" y="221"/>
                  </a:lnTo>
                  <a:lnTo>
                    <a:pt x="83" y="219"/>
                  </a:lnTo>
                  <a:lnTo>
                    <a:pt x="82" y="216"/>
                  </a:lnTo>
                  <a:lnTo>
                    <a:pt x="83" y="215"/>
                  </a:lnTo>
                  <a:lnTo>
                    <a:pt x="83" y="215"/>
                  </a:lnTo>
                  <a:lnTo>
                    <a:pt x="84" y="210"/>
                  </a:lnTo>
                  <a:lnTo>
                    <a:pt x="83" y="209"/>
                  </a:lnTo>
                  <a:lnTo>
                    <a:pt x="83" y="207"/>
                  </a:lnTo>
                  <a:lnTo>
                    <a:pt x="82" y="204"/>
                  </a:lnTo>
                  <a:lnTo>
                    <a:pt x="80" y="198"/>
                  </a:lnTo>
                  <a:lnTo>
                    <a:pt x="79" y="194"/>
                  </a:lnTo>
                  <a:lnTo>
                    <a:pt x="77" y="189"/>
                  </a:lnTo>
                  <a:lnTo>
                    <a:pt x="77" y="187"/>
                  </a:lnTo>
                  <a:lnTo>
                    <a:pt x="76" y="184"/>
                  </a:lnTo>
                  <a:lnTo>
                    <a:pt x="75" y="182"/>
                  </a:lnTo>
                  <a:lnTo>
                    <a:pt x="75" y="178"/>
                  </a:lnTo>
                  <a:lnTo>
                    <a:pt x="77" y="175"/>
                  </a:lnTo>
                  <a:lnTo>
                    <a:pt x="77" y="173"/>
                  </a:lnTo>
                  <a:lnTo>
                    <a:pt x="77" y="169"/>
                  </a:lnTo>
                  <a:lnTo>
                    <a:pt x="76" y="166"/>
                  </a:lnTo>
                  <a:lnTo>
                    <a:pt x="76" y="164"/>
                  </a:lnTo>
                  <a:lnTo>
                    <a:pt x="74" y="162"/>
                  </a:lnTo>
                  <a:lnTo>
                    <a:pt x="73" y="158"/>
                  </a:lnTo>
                  <a:lnTo>
                    <a:pt x="73" y="157"/>
                  </a:lnTo>
                  <a:lnTo>
                    <a:pt x="74" y="156"/>
                  </a:lnTo>
                  <a:lnTo>
                    <a:pt x="75" y="155"/>
                  </a:lnTo>
                  <a:lnTo>
                    <a:pt x="75" y="152"/>
                  </a:lnTo>
                  <a:lnTo>
                    <a:pt x="76" y="151"/>
                  </a:lnTo>
                  <a:lnTo>
                    <a:pt x="75" y="146"/>
                  </a:lnTo>
                  <a:lnTo>
                    <a:pt x="75" y="143"/>
                  </a:lnTo>
                  <a:lnTo>
                    <a:pt x="76" y="142"/>
                  </a:lnTo>
                  <a:lnTo>
                    <a:pt x="77" y="140"/>
                  </a:lnTo>
                  <a:lnTo>
                    <a:pt x="77" y="140"/>
                  </a:lnTo>
                  <a:lnTo>
                    <a:pt x="77" y="139"/>
                  </a:lnTo>
                  <a:lnTo>
                    <a:pt x="76" y="136"/>
                  </a:lnTo>
                  <a:lnTo>
                    <a:pt x="76" y="135"/>
                  </a:lnTo>
                  <a:lnTo>
                    <a:pt x="77" y="131"/>
                  </a:lnTo>
                  <a:lnTo>
                    <a:pt x="77" y="129"/>
                  </a:lnTo>
                  <a:lnTo>
                    <a:pt x="77" y="126"/>
                  </a:lnTo>
                  <a:lnTo>
                    <a:pt x="77" y="123"/>
                  </a:lnTo>
                  <a:lnTo>
                    <a:pt x="77" y="122"/>
                  </a:lnTo>
                  <a:lnTo>
                    <a:pt x="77" y="121"/>
                  </a:lnTo>
                  <a:lnTo>
                    <a:pt x="77" y="117"/>
                  </a:lnTo>
                  <a:lnTo>
                    <a:pt x="76" y="116"/>
                  </a:lnTo>
                  <a:lnTo>
                    <a:pt x="75" y="115"/>
                  </a:lnTo>
                  <a:lnTo>
                    <a:pt x="76" y="111"/>
                  </a:lnTo>
                  <a:lnTo>
                    <a:pt x="76" y="111"/>
                  </a:lnTo>
                  <a:lnTo>
                    <a:pt x="77" y="109"/>
                  </a:lnTo>
                  <a:lnTo>
                    <a:pt x="77" y="107"/>
                  </a:lnTo>
                  <a:lnTo>
                    <a:pt x="77" y="106"/>
                  </a:lnTo>
                  <a:lnTo>
                    <a:pt x="75" y="101"/>
                  </a:lnTo>
                  <a:lnTo>
                    <a:pt x="75" y="99"/>
                  </a:lnTo>
                  <a:lnTo>
                    <a:pt x="75" y="94"/>
                  </a:lnTo>
                  <a:lnTo>
                    <a:pt x="75" y="91"/>
                  </a:lnTo>
                  <a:lnTo>
                    <a:pt x="74" y="89"/>
                  </a:lnTo>
                  <a:lnTo>
                    <a:pt x="74" y="88"/>
                  </a:lnTo>
                  <a:lnTo>
                    <a:pt x="75" y="87"/>
                  </a:lnTo>
                  <a:lnTo>
                    <a:pt x="75" y="85"/>
                  </a:lnTo>
                  <a:lnTo>
                    <a:pt x="75" y="84"/>
                  </a:lnTo>
                  <a:lnTo>
                    <a:pt x="75" y="83"/>
                  </a:lnTo>
                  <a:lnTo>
                    <a:pt x="74" y="83"/>
                  </a:lnTo>
                  <a:lnTo>
                    <a:pt x="73" y="81"/>
                  </a:lnTo>
                  <a:lnTo>
                    <a:pt x="72" y="80"/>
                  </a:lnTo>
                  <a:lnTo>
                    <a:pt x="73" y="78"/>
                  </a:lnTo>
                  <a:lnTo>
                    <a:pt x="72" y="77"/>
                  </a:lnTo>
                  <a:lnTo>
                    <a:pt x="74" y="77"/>
                  </a:lnTo>
                  <a:lnTo>
                    <a:pt x="74" y="76"/>
                  </a:lnTo>
                  <a:lnTo>
                    <a:pt x="75" y="74"/>
                  </a:lnTo>
                  <a:lnTo>
                    <a:pt x="75" y="70"/>
                  </a:lnTo>
                  <a:lnTo>
                    <a:pt x="75" y="65"/>
                  </a:lnTo>
                  <a:lnTo>
                    <a:pt x="75" y="62"/>
                  </a:lnTo>
                  <a:lnTo>
                    <a:pt x="75" y="61"/>
                  </a:lnTo>
                  <a:lnTo>
                    <a:pt x="75" y="57"/>
                  </a:lnTo>
                  <a:lnTo>
                    <a:pt x="76" y="55"/>
                  </a:lnTo>
                  <a:lnTo>
                    <a:pt x="76" y="53"/>
                  </a:lnTo>
                  <a:lnTo>
                    <a:pt x="75" y="52"/>
                  </a:lnTo>
                  <a:lnTo>
                    <a:pt x="73" y="44"/>
                  </a:lnTo>
                  <a:lnTo>
                    <a:pt x="73" y="42"/>
                  </a:lnTo>
                  <a:lnTo>
                    <a:pt x="73" y="38"/>
                  </a:lnTo>
                  <a:lnTo>
                    <a:pt x="72" y="32"/>
                  </a:lnTo>
                  <a:lnTo>
                    <a:pt x="72" y="31"/>
                  </a:lnTo>
                  <a:lnTo>
                    <a:pt x="72" y="29"/>
                  </a:lnTo>
                  <a:lnTo>
                    <a:pt x="71" y="28"/>
                  </a:lnTo>
                  <a:lnTo>
                    <a:pt x="70" y="24"/>
                  </a:lnTo>
                  <a:lnTo>
                    <a:pt x="69" y="18"/>
                  </a:lnTo>
                  <a:lnTo>
                    <a:pt x="69" y="15"/>
                  </a:lnTo>
                  <a:lnTo>
                    <a:pt x="68" y="12"/>
                  </a:lnTo>
                  <a:lnTo>
                    <a:pt x="67" y="11"/>
                  </a:lnTo>
                  <a:lnTo>
                    <a:pt x="68" y="11"/>
                  </a:lnTo>
                  <a:lnTo>
                    <a:pt x="69" y="11"/>
                  </a:lnTo>
                  <a:lnTo>
                    <a:pt x="70" y="11"/>
                  </a:lnTo>
                  <a:lnTo>
                    <a:pt x="71" y="10"/>
                  </a:lnTo>
                  <a:lnTo>
                    <a:pt x="73" y="9"/>
                  </a:lnTo>
                  <a:lnTo>
                    <a:pt x="74" y="8"/>
                  </a:lnTo>
                  <a:lnTo>
                    <a:pt x="74" y="7"/>
                  </a:lnTo>
                  <a:lnTo>
                    <a:pt x="74" y="5"/>
                  </a:lnTo>
                  <a:lnTo>
                    <a:pt x="73" y="4"/>
                  </a:lnTo>
                  <a:lnTo>
                    <a:pt x="73" y="3"/>
                  </a:lnTo>
                  <a:lnTo>
                    <a:pt x="73" y="2"/>
                  </a:lnTo>
                  <a:lnTo>
                    <a:pt x="75" y="2"/>
                  </a:lnTo>
                  <a:lnTo>
                    <a:pt x="76" y="1"/>
                  </a:lnTo>
                  <a:lnTo>
                    <a:pt x="77" y="0"/>
                  </a:lnTo>
                  <a:lnTo>
                    <a:pt x="77" y="2"/>
                  </a:lnTo>
                  <a:lnTo>
                    <a:pt x="79" y="4"/>
                  </a:lnTo>
                  <a:lnTo>
                    <a:pt x="80" y="6"/>
                  </a:lnTo>
                  <a:lnTo>
                    <a:pt x="80" y="6"/>
                  </a:lnTo>
                  <a:lnTo>
                    <a:pt x="82" y="7"/>
                  </a:lnTo>
                  <a:lnTo>
                    <a:pt x="82" y="8"/>
                  </a:lnTo>
                  <a:lnTo>
                    <a:pt x="82" y="8"/>
                  </a:lnTo>
                  <a:lnTo>
                    <a:pt x="82" y="9"/>
                  </a:lnTo>
                  <a:lnTo>
                    <a:pt x="82" y="9"/>
                  </a:lnTo>
                  <a:lnTo>
                    <a:pt x="83" y="10"/>
                  </a:lnTo>
                  <a:lnTo>
                    <a:pt x="83" y="11"/>
                  </a:lnTo>
                  <a:lnTo>
                    <a:pt x="83" y="13"/>
                  </a:lnTo>
                  <a:lnTo>
                    <a:pt x="84" y="14"/>
                  </a:lnTo>
                  <a:lnTo>
                    <a:pt x="84" y="16"/>
                  </a:lnTo>
                  <a:lnTo>
                    <a:pt x="85" y="18"/>
                  </a:lnTo>
                  <a:lnTo>
                    <a:pt x="85" y="19"/>
                  </a:lnTo>
                  <a:lnTo>
                    <a:pt x="85" y="20"/>
                  </a:lnTo>
                  <a:lnTo>
                    <a:pt x="86" y="20"/>
                  </a:lnTo>
                  <a:lnTo>
                    <a:pt x="87" y="21"/>
                  </a:lnTo>
                  <a:lnTo>
                    <a:pt x="88" y="22"/>
                  </a:lnTo>
                  <a:lnTo>
                    <a:pt x="89" y="23"/>
                  </a:lnTo>
                  <a:lnTo>
                    <a:pt x="90" y="24"/>
                  </a:lnTo>
                  <a:lnTo>
                    <a:pt x="91" y="26"/>
                  </a:lnTo>
                  <a:lnTo>
                    <a:pt x="91" y="26"/>
                  </a:lnTo>
                  <a:lnTo>
                    <a:pt x="92" y="27"/>
                  </a:lnTo>
                  <a:lnTo>
                    <a:pt x="92" y="27"/>
                  </a:lnTo>
                  <a:lnTo>
                    <a:pt x="91" y="27"/>
                  </a:lnTo>
                  <a:lnTo>
                    <a:pt x="91" y="29"/>
                  </a:lnTo>
                  <a:lnTo>
                    <a:pt x="89" y="31"/>
                  </a:lnTo>
                  <a:lnTo>
                    <a:pt x="89" y="31"/>
                  </a:lnTo>
                  <a:lnTo>
                    <a:pt x="91" y="33"/>
                  </a:lnTo>
                  <a:lnTo>
                    <a:pt x="91" y="33"/>
                  </a:lnTo>
                  <a:lnTo>
                    <a:pt x="91" y="34"/>
                  </a:lnTo>
                  <a:lnTo>
                    <a:pt x="91" y="35"/>
                  </a:lnTo>
                  <a:lnTo>
                    <a:pt x="90" y="36"/>
                  </a:lnTo>
                  <a:lnTo>
                    <a:pt x="89" y="36"/>
                  </a:lnTo>
                  <a:lnTo>
                    <a:pt x="89" y="36"/>
                  </a:lnTo>
                  <a:lnTo>
                    <a:pt x="90" y="37"/>
                  </a:lnTo>
                  <a:lnTo>
                    <a:pt x="90" y="38"/>
                  </a:lnTo>
                  <a:lnTo>
                    <a:pt x="90" y="39"/>
                  </a:lnTo>
                  <a:lnTo>
                    <a:pt x="90" y="39"/>
                  </a:lnTo>
                  <a:lnTo>
                    <a:pt x="90" y="40"/>
                  </a:lnTo>
                  <a:lnTo>
                    <a:pt x="90" y="40"/>
                  </a:lnTo>
                  <a:lnTo>
                    <a:pt x="90" y="41"/>
                  </a:lnTo>
                  <a:lnTo>
                    <a:pt x="90" y="41"/>
                  </a:lnTo>
                  <a:lnTo>
                    <a:pt x="93" y="43"/>
                  </a:lnTo>
                  <a:lnTo>
                    <a:pt x="93" y="43"/>
                  </a:lnTo>
                  <a:lnTo>
                    <a:pt x="93" y="43"/>
                  </a:lnTo>
                  <a:lnTo>
                    <a:pt x="92" y="44"/>
                  </a:lnTo>
                  <a:lnTo>
                    <a:pt x="92" y="45"/>
                  </a:lnTo>
                  <a:lnTo>
                    <a:pt x="92" y="46"/>
                  </a:lnTo>
                  <a:lnTo>
                    <a:pt x="93" y="47"/>
                  </a:lnTo>
                  <a:lnTo>
                    <a:pt x="93" y="47"/>
                  </a:lnTo>
                  <a:lnTo>
                    <a:pt x="94" y="47"/>
                  </a:lnTo>
                  <a:lnTo>
                    <a:pt x="96" y="50"/>
                  </a:lnTo>
                  <a:lnTo>
                    <a:pt x="97" y="52"/>
                  </a:lnTo>
                  <a:lnTo>
                    <a:pt x="98" y="54"/>
                  </a:lnTo>
                  <a:lnTo>
                    <a:pt x="98" y="56"/>
                  </a:lnTo>
                  <a:lnTo>
                    <a:pt x="100" y="58"/>
                  </a:lnTo>
                  <a:lnTo>
                    <a:pt x="100" y="61"/>
                  </a:lnTo>
                  <a:lnTo>
                    <a:pt x="101" y="62"/>
                  </a:lnTo>
                  <a:lnTo>
                    <a:pt x="102" y="63"/>
                  </a:lnTo>
                  <a:lnTo>
                    <a:pt x="103" y="65"/>
                  </a:lnTo>
                  <a:lnTo>
                    <a:pt x="103" y="66"/>
                  </a:lnTo>
                  <a:lnTo>
                    <a:pt x="103" y="67"/>
                  </a:lnTo>
                  <a:lnTo>
                    <a:pt x="104" y="69"/>
                  </a:lnTo>
                  <a:lnTo>
                    <a:pt x="104" y="71"/>
                  </a:lnTo>
                  <a:lnTo>
                    <a:pt x="104" y="72"/>
                  </a:lnTo>
                  <a:lnTo>
                    <a:pt x="104" y="73"/>
                  </a:lnTo>
                  <a:lnTo>
                    <a:pt x="104" y="74"/>
                  </a:lnTo>
                  <a:lnTo>
                    <a:pt x="105" y="74"/>
                  </a:lnTo>
                  <a:lnTo>
                    <a:pt x="105" y="74"/>
                  </a:lnTo>
                  <a:lnTo>
                    <a:pt x="106" y="7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2" name="Freeform 1449"/>
            <p:cNvSpPr>
              <a:spLocks/>
            </p:cNvSpPr>
            <p:nvPr/>
          </p:nvSpPr>
          <p:spPr bwMode="auto">
            <a:xfrm>
              <a:off x="4756150" y="1477963"/>
              <a:ext cx="252413" cy="190500"/>
            </a:xfrm>
            <a:custGeom>
              <a:avLst/>
              <a:gdLst>
                <a:gd name="T0" fmla="*/ 110 w 159"/>
                <a:gd name="T1" fmla="*/ 11 h 120"/>
                <a:gd name="T2" fmla="*/ 112 w 159"/>
                <a:gd name="T3" fmla="*/ 23 h 120"/>
                <a:gd name="T4" fmla="*/ 111 w 159"/>
                <a:gd name="T5" fmla="*/ 29 h 120"/>
                <a:gd name="T6" fmla="*/ 119 w 159"/>
                <a:gd name="T7" fmla="*/ 31 h 120"/>
                <a:gd name="T8" fmla="*/ 122 w 159"/>
                <a:gd name="T9" fmla="*/ 38 h 120"/>
                <a:gd name="T10" fmla="*/ 132 w 159"/>
                <a:gd name="T11" fmla="*/ 46 h 120"/>
                <a:gd name="T12" fmla="*/ 140 w 159"/>
                <a:gd name="T13" fmla="*/ 54 h 120"/>
                <a:gd name="T14" fmla="*/ 145 w 159"/>
                <a:gd name="T15" fmla="*/ 62 h 120"/>
                <a:gd name="T16" fmla="*/ 149 w 159"/>
                <a:gd name="T17" fmla="*/ 69 h 120"/>
                <a:gd name="T18" fmla="*/ 156 w 159"/>
                <a:gd name="T19" fmla="*/ 73 h 120"/>
                <a:gd name="T20" fmla="*/ 159 w 159"/>
                <a:gd name="T21" fmla="*/ 81 h 120"/>
                <a:gd name="T22" fmla="*/ 151 w 159"/>
                <a:gd name="T23" fmla="*/ 81 h 120"/>
                <a:gd name="T24" fmla="*/ 135 w 159"/>
                <a:gd name="T25" fmla="*/ 79 h 120"/>
                <a:gd name="T26" fmla="*/ 122 w 159"/>
                <a:gd name="T27" fmla="*/ 82 h 120"/>
                <a:gd name="T28" fmla="*/ 111 w 159"/>
                <a:gd name="T29" fmla="*/ 86 h 120"/>
                <a:gd name="T30" fmla="*/ 104 w 159"/>
                <a:gd name="T31" fmla="*/ 86 h 120"/>
                <a:gd name="T32" fmla="*/ 99 w 159"/>
                <a:gd name="T33" fmla="*/ 94 h 120"/>
                <a:gd name="T34" fmla="*/ 84 w 159"/>
                <a:gd name="T35" fmla="*/ 92 h 120"/>
                <a:gd name="T36" fmla="*/ 75 w 159"/>
                <a:gd name="T37" fmla="*/ 90 h 120"/>
                <a:gd name="T38" fmla="*/ 66 w 159"/>
                <a:gd name="T39" fmla="*/ 81 h 120"/>
                <a:gd name="T40" fmla="*/ 52 w 159"/>
                <a:gd name="T41" fmla="*/ 91 h 120"/>
                <a:gd name="T42" fmla="*/ 51 w 159"/>
                <a:gd name="T43" fmla="*/ 104 h 120"/>
                <a:gd name="T44" fmla="*/ 46 w 159"/>
                <a:gd name="T45" fmla="*/ 104 h 120"/>
                <a:gd name="T46" fmla="*/ 43 w 159"/>
                <a:gd name="T47" fmla="*/ 102 h 120"/>
                <a:gd name="T48" fmla="*/ 35 w 159"/>
                <a:gd name="T49" fmla="*/ 101 h 120"/>
                <a:gd name="T50" fmla="*/ 27 w 159"/>
                <a:gd name="T51" fmla="*/ 104 h 120"/>
                <a:gd name="T52" fmla="*/ 26 w 159"/>
                <a:gd name="T53" fmla="*/ 112 h 120"/>
                <a:gd name="T54" fmla="*/ 21 w 159"/>
                <a:gd name="T55" fmla="*/ 119 h 120"/>
                <a:gd name="T56" fmla="*/ 20 w 159"/>
                <a:gd name="T57" fmla="*/ 113 h 120"/>
                <a:gd name="T58" fmla="*/ 18 w 159"/>
                <a:gd name="T59" fmla="*/ 109 h 120"/>
                <a:gd name="T60" fmla="*/ 11 w 159"/>
                <a:gd name="T61" fmla="*/ 102 h 120"/>
                <a:gd name="T62" fmla="*/ 8 w 159"/>
                <a:gd name="T63" fmla="*/ 96 h 120"/>
                <a:gd name="T64" fmla="*/ 6 w 159"/>
                <a:gd name="T65" fmla="*/ 90 h 120"/>
                <a:gd name="T66" fmla="*/ 2 w 159"/>
                <a:gd name="T67" fmla="*/ 79 h 120"/>
                <a:gd name="T68" fmla="*/ 2 w 159"/>
                <a:gd name="T69" fmla="*/ 76 h 120"/>
                <a:gd name="T70" fmla="*/ 1 w 159"/>
                <a:gd name="T71" fmla="*/ 69 h 120"/>
                <a:gd name="T72" fmla="*/ 3 w 159"/>
                <a:gd name="T73" fmla="*/ 65 h 120"/>
                <a:gd name="T74" fmla="*/ 7 w 159"/>
                <a:gd name="T75" fmla="*/ 57 h 120"/>
                <a:gd name="T76" fmla="*/ 11 w 159"/>
                <a:gd name="T77" fmla="*/ 50 h 120"/>
                <a:gd name="T78" fmla="*/ 19 w 159"/>
                <a:gd name="T79" fmla="*/ 47 h 120"/>
                <a:gd name="T80" fmla="*/ 26 w 159"/>
                <a:gd name="T81" fmla="*/ 43 h 120"/>
                <a:gd name="T82" fmla="*/ 30 w 159"/>
                <a:gd name="T83" fmla="*/ 46 h 120"/>
                <a:gd name="T84" fmla="*/ 37 w 159"/>
                <a:gd name="T85" fmla="*/ 42 h 120"/>
                <a:gd name="T86" fmla="*/ 50 w 159"/>
                <a:gd name="T87" fmla="*/ 40 h 120"/>
                <a:gd name="T88" fmla="*/ 55 w 159"/>
                <a:gd name="T89" fmla="*/ 34 h 120"/>
                <a:gd name="T90" fmla="*/ 54 w 159"/>
                <a:gd name="T91" fmla="*/ 29 h 120"/>
                <a:gd name="T92" fmla="*/ 57 w 159"/>
                <a:gd name="T93" fmla="*/ 26 h 120"/>
                <a:gd name="T94" fmla="*/ 69 w 159"/>
                <a:gd name="T95" fmla="*/ 25 h 120"/>
                <a:gd name="T96" fmla="*/ 77 w 159"/>
                <a:gd name="T97" fmla="*/ 21 h 120"/>
                <a:gd name="T98" fmla="*/ 84 w 159"/>
                <a:gd name="T99" fmla="*/ 13 h 120"/>
                <a:gd name="T100" fmla="*/ 88 w 159"/>
                <a:gd name="T101" fmla="*/ 8 h 120"/>
                <a:gd name="T102" fmla="*/ 91 w 159"/>
                <a:gd name="T103" fmla="*/ 3 h 120"/>
                <a:gd name="T104" fmla="*/ 95 w 159"/>
                <a:gd name="T105" fmla="*/ 1 h 120"/>
                <a:gd name="T106" fmla="*/ 102 w 159"/>
                <a:gd name="T107" fmla="*/ 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9" h="120">
                  <a:moveTo>
                    <a:pt x="102" y="1"/>
                  </a:moveTo>
                  <a:lnTo>
                    <a:pt x="103" y="2"/>
                  </a:lnTo>
                  <a:lnTo>
                    <a:pt x="104" y="3"/>
                  </a:lnTo>
                  <a:lnTo>
                    <a:pt x="107" y="7"/>
                  </a:lnTo>
                  <a:lnTo>
                    <a:pt x="108" y="8"/>
                  </a:lnTo>
                  <a:lnTo>
                    <a:pt x="110" y="11"/>
                  </a:lnTo>
                  <a:lnTo>
                    <a:pt x="111" y="13"/>
                  </a:lnTo>
                  <a:lnTo>
                    <a:pt x="112" y="15"/>
                  </a:lnTo>
                  <a:lnTo>
                    <a:pt x="112" y="17"/>
                  </a:lnTo>
                  <a:lnTo>
                    <a:pt x="112" y="18"/>
                  </a:lnTo>
                  <a:lnTo>
                    <a:pt x="112" y="22"/>
                  </a:lnTo>
                  <a:lnTo>
                    <a:pt x="112" y="23"/>
                  </a:lnTo>
                  <a:lnTo>
                    <a:pt x="110" y="25"/>
                  </a:lnTo>
                  <a:lnTo>
                    <a:pt x="110" y="26"/>
                  </a:lnTo>
                  <a:lnTo>
                    <a:pt x="110" y="27"/>
                  </a:lnTo>
                  <a:lnTo>
                    <a:pt x="111" y="27"/>
                  </a:lnTo>
                  <a:lnTo>
                    <a:pt x="111" y="27"/>
                  </a:lnTo>
                  <a:lnTo>
                    <a:pt x="111" y="29"/>
                  </a:lnTo>
                  <a:lnTo>
                    <a:pt x="111" y="30"/>
                  </a:lnTo>
                  <a:lnTo>
                    <a:pt x="113" y="30"/>
                  </a:lnTo>
                  <a:lnTo>
                    <a:pt x="115" y="30"/>
                  </a:lnTo>
                  <a:lnTo>
                    <a:pt x="117" y="31"/>
                  </a:lnTo>
                  <a:lnTo>
                    <a:pt x="118" y="31"/>
                  </a:lnTo>
                  <a:lnTo>
                    <a:pt x="119" y="31"/>
                  </a:lnTo>
                  <a:lnTo>
                    <a:pt x="119" y="32"/>
                  </a:lnTo>
                  <a:lnTo>
                    <a:pt x="119" y="35"/>
                  </a:lnTo>
                  <a:lnTo>
                    <a:pt x="119" y="36"/>
                  </a:lnTo>
                  <a:lnTo>
                    <a:pt x="120" y="37"/>
                  </a:lnTo>
                  <a:lnTo>
                    <a:pt x="121" y="37"/>
                  </a:lnTo>
                  <a:lnTo>
                    <a:pt x="122" y="38"/>
                  </a:lnTo>
                  <a:lnTo>
                    <a:pt x="125" y="38"/>
                  </a:lnTo>
                  <a:lnTo>
                    <a:pt x="127" y="39"/>
                  </a:lnTo>
                  <a:lnTo>
                    <a:pt x="129" y="41"/>
                  </a:lnTo>
                  <a:lnTo>
                    <a:pt x="132" y="44"/>
                  </a:lnTo>
                  <a:lnTo>
                    <a:pt x="132" y="45"/>
                  </a:lnTo>
                  <a:lnTo>
                    <a:pt x="132" y="46"/>
                  </a:lnTo>
                  <a:lnTo>
                    <a:pt x="132" y="47"/>
                  </a:lnTo>
                  <a:lnTo>
                    <a:pt x="132" y="47"/>
                  </a:lnTo>
                  <a:lnTo>
                    <a:pt x="133" y="49"/>
                  </a:lnTo>
                  <a:lnTo>
                    <a:pt x="134" y="50"/>
                  </a:lnTo>
                  <a:lnTo>
                    <a:pt x="136" y="51"/>
                  </a:lnTo>
                  <a:lnTo>
                    <a:pt x="140" y="54"/>
                  </a:lnTo>
                  <a:lnTo>
                    <a:pt x="142" y="55"/>
                  </a:lnTo>
                  <a:lnTo>
                    <a:pt x="143" y="56"/>
                  </a:lnTo>
                  <a:lnTo>
                    <a:pt x="144" y="57"/>
                  </a:lnTo>
                  <a:lnTo>
                    <a:pt x="145" y="58"/>
                  </a:lnTo>
                  <a:lnTo>
                    <a:pt x="146" y="59"/>
                  </a:lnTo>
                  <a:lnTo>
                    <a:pt x="145" y="62"/>
                  </a:lnTo>
                  <a:lnTo>
                    <a:pt x="145" y="63"/>
                  </a:lnTo>
                  <a:lnTo>
                    <a:pt x="146" y="63"/>
                  </a:lnTo>
                  <a:lnTo>
                    <a:pt x="147" y="64"/>
                  </a:lnTo>
                  <a:lnTo>
                    <a:pt x="147" y="65"/>
                  </a:lnTo>
                  <a:lnTo>
                    <a:pt x="148" y="67"/>
                  </a:lnTo>
                  <a:lnTo>
                    <a:pt x="149" y="69"/>
                  </a:lnTo>
                  <a:lnTo>
                    <a:pt x="150" y="69"/>
                  </a:lnTo>
                  <a:lnTo>
                    <a:pt x="151" y="70"/>
                  </a:lnTo>
                  <a:lnTo>
                    <a:pt x="153" y="71"/>
                  </a:lnTo>
                  <a:lnTo>
                    <a:pt x="155" y="72"/>
                  </a:lnTo>
                  <a:lnTo>
                    <a:pt x="155" y="73"/>
                  </a:lnTo>
                  <a:lnTo>
                    <a:pt x="156" y="73"/>
                  </a:lnTo>
                  <a:lnTo>
                    <a:pt x="156" y="74"/>
                  </a:lnTo>
                  <a:lnTo>
                    <a:pt x="156" y="75"/>
                  </a:lnTo>
                  <a:lnTo>
                    <a:pt x="156" y="76"/>
                  </a:lnTo>
                  <a:lnTo>
                    <a:pt x="157" y="79"/>
                  </a:lnTo>
                  <a:lnTo>
                    <a:pt x="158" y="80"/>
                  </a:lnTo>
                  <a:lnTo>
                    <a:pt x="159" y="81"/>
                  </a:lnTo>
                  <a:lnTo>
                    <a:pt x="155" y="80"/>
                  </a:lnTo>
                  <a:lnTo>
                    <a:pt x="155" y="80"/>
                  </a:lnTo>
                  <a:lnTo>
                    <a:pt x="154" y="80"/>
                  </a:lnTo>
                  <a:lnTo>
                    <a:pt x="152" y="81"/>
                  </a:lnTo>
                  <a:lnTo>
                    <a:pt x="152" y="82"/>
                  </a:lnTo>
                  <a:lnTo>
                    <a:pt x="151" y="81"/>
                  </a:lnTo>
                  <a:lnTo>
                    <a:pt x="149" y="81"/>
                  </a:lnTo>
                  <a:lnTo>
                    <a:pt x="144" y="80"/>
                  </a:lnTo>
                  <a:lnTo>
                    <a:pt x="140" y="79"/>
                  </a:lnTo>
                  <a:lnTo>
                    <a:pt x="138" y="79"/>
                  </a:lnTo>
                  <a:lnTo>
                    <a:pt x="136" y="78"/>
                  </a:lnTo>
                  <a:lnTo>
                    <a:pt x="135" y="79"/>
                  </a:lnTo>
                  <a:lnTo>
                    <a:pt x="133" y="82"/>
                  </a:lnTo>
                  <a:lnTo>
                    <a:pt x="133" y="82"/>
                  </a:lnTo>
                  <a:lnTo>
                    <a:pt x="131" y="83"/>
                  </a:lnTo>
                  <a:lnTo>
                    <a:pt x="129" y="83"/>
                  </a:lnTo>
                  <a:lnTo>
                    <a:pt x="126" y="83"/>
                  </a:lnTo>
                  <a:lnTo>
                    <a:pt x="122" y="82"/>
                  </a:lnTo>
                  <a:lnTo>
                    <a:pt x="121" y="82"/>
                  </a:lnTo>
                  <a:lnTo>
                    <a:pt x="120" y="83"/>
                  </a:lnTo>
                  <a:lnTo>
                    <a:pt x="117" y="84"/>
                  </a:lnTo>
                  <a:lnTo>
                    <a:pt x="115" y="85"/>
                  </a:lnTo>
                  <a:lnTo>
                    <a:pt x="113" y="85"/>
                  </a:lnTo>
                  <a:lnTo>
                    <a:pt x="111" y="86"/>
                  </a:lnTo>
                  <a:lnTo>
                    <a:pt x="110" y="87"/>
                  </a:lnTo>
                  <a:lnTo>
                    <a:pt x="109" y="87"/>
                  </a:lnTo>
                  <a:lnTo>
                    <a:pt x="108" y="86"/>
                  </a:lnTo>
                  <a:lnTo>
                    <a:pt x="107" y="86"/>
                  </a:lnTo>
                  <a:lnTo>
                    <a:pt x="105" y="86"/>
                  </a:lnTo>
                  <a:lnTo>
                    <a:pt x="104" y="86"/>
                  </a:lnTo>
                  <a:lnTo>
                    <a:pt x="102" y="87"/>
                  </a:lnTo>
                  <a:lnTo>
                    <a:pt x="102" y="88"/>
                  </a:lnTo>
                  <a:lnTo>
                    <a:pt x="101" y="90"/>
                  </a:lnTo>
                  <a:lnTo>
                    <a:pt x="99" y="93"/>
                  </a:lnTo>
                  <a:lnTo>
                    <a:pt x="99" y="94"/>
                  </a:lnTo>
                  <a:lnTo>
                    <a:pt x="99" y="94"/>
                  </a:lnTo>
                  <a:lnTo>
                    <a:pt x="98" y="94"/>
                  </a:lnTo>
                  <a:lnTo>
                    <a:pt x="91" y="92"/>
                  </a:lnTo>
                  <a:lnTo>
                    <a:pt x="89" y="92"/>
                  </a:lnTo>
                  <a:lnTo>
                    <a:pt x="87" y="93"/>
                  </a:lnTo>
                  <a:lnTo>
                    <a:pt x="85" y="92"/>
                  </a:lnTo>
                  <a:lnTo>
                    <a:pt x="84" y="92"/>
                  </a:lnTo>
                  <a:lnTo>
                    <a:pt x="83" y="92"/>
                  </a:lnTo>
                  <a:lnTo>
                    <a:pt x="82" y="91"/>
                  </a:lnTo>
                  <a:lnTo>
                    <a:pt x="80" y="90"/>
                  </a:lnTo>
                  <a:lnTo>
                    <a:pt x="78" y="90"/>
                  </a:lnTo>
                  <a:lnTo>
                    <a:pt x="76" y="90"/>
                  </a:lnTo>
                  <a:lnTo>
                    <a:pt x="75" y="90"/>
                  </a:lnTo>
                  <a:lnTo>
                    <a:pt x="74" y="89"/>
                  </a:lnTo>
                  <a:lnTo>
                    <a:pt x="73" y="87"/>
                  </a:lnTo>
                  <a:lnTo>
                    <a:pt x="71" y="85"/>
                  </a:lnTo>
                  <a:lnTo>
                    <a:pt x="68" y="83"/>
                  </a:lnTo>
                  <a:lnTo>
                    <a:pt x="67" y="82"/>
                  </a:lnTo>
                  <a:lnTo>
                    <a:pt x="66" y="81"/>
                  </a:lnTo>
                  <a:lnTo>
                    <a:pt x="65" y="81"/>
                  </a:lnTo>
                  <a:lnTo>
                    <a:pt x="63" y="81"/>
                  </a:lnTo>
                  <a:lnTo>
                    <a:pt x="60" y="81"/>
                  </a:lnTo>
                  <a:lnTo>
                    <a:pt x="56" y="84"/>
                  </a:lnTo>
                  <a:lnTo>
                    <a:pt x="54" y="89"/>
                  </a:lnTo>
                  <a:lnTo>
                    <a:pt x="52" y="91"/>
                  </a:lnTo>
                  <a:lnTo>
                    <a:pt x="51" y="91"/>
                  </a:lnTo>
                  <a:lnTo>
                    <a:pt x="51" y="92"/>
                  </a:lnTo>
                  <a:lnTo>
                    <a:pt x="51" y="94"/>
                  </a:lnTo>
                  <a:lnTo>
                    <a:pt x="51" y="97"/>
                  </a:lnTo>
                  <a:lnTo>
                    <a:pt x="51" y="100"/>
                  </a:lnTo>
                  <a:lnTo>
                    <a:pt x="51" y="104"/>
                  </a:lnTo>
                  <a:lnTo>
                    <a:pt x="50" y="104"/>
                  </a:lnTo>
                  <a:lnTo>
                    <a:pt x="50" y="101"/>
                  </a:lnTo>
                  <a:lnTo>
                    <a:pt x="49" y="101"/>
                  </a:lnTo>
                  <a:lnTo>
                    <a:pt x="48" y="102"/>
                  </a:lnTo>
                  <a:lnTo>
                    <a:pt x="47" y="102"/>
                  </a:lnTo>
                  <a:lnTo>
                    <a:pt x="46" y="104"/>
                  </a:lnTo>
                  <a:lnTo>
                    <a:pt x="46" y="104"/>
                  </a:lnTo>
                  <a:lnTo>
                    <a:pt x="45" y="102"/>
                  </a:lnTo>
                  <a:lnTo>
                    <a:pt x="45" y="102"/>
                  </a:lnTo>
                  <a:lnTo>
                    <a:pt x="44" y="102"/>
                  </a:lnTo>
                  <a:lnTo>
                    <a:pt x="43" y="102"/>
                  </a:lnTo>
                  <a:lnTo>
                    <a:pt x="43" y="102"/>
                  </a:lnTo>
                  <a:lnTo>
                    <a:pt x="42" y="102"/>
                  </a:lnTo>
                  <a:lnTo>
                    <a:pt x="42" y="102"/>
                  </a:lnTo>
                  <a:lnTo>
                    <a:pt x="38" y="100"/>
                  </a:lnTo>
                  <a:lnTo>
                    <a:pt x="38" y="100"/>
                  </a:lnTo>
                  <a:lnTo>
                    <a:pt x="37" y="100"/>
                  </a:lnTo>
                  <a:lnTo>
                    <a:pt x="35" y="101"/>
                  </a:lnTo>
                  <a:lnTo>
                    <a:pt x="35" y="101"/>
                  </a:lnTo>
                  <a:lnTo>
                    <a:pt x="32" y="102"/>
                  </a:lnTo>
                  <a:lnTo>
                    <a:pt x="29" y="102"/>
                  </a:lnTo>
                  <a:lnTo>
                    <a:pt x="28" y="102"/>
                  </a:lnTo>
                  <a:lnTo>
                    <a:pt x="27" y="104"/>
                  </a:lnTo>
                  <a:lnTo>
                    <a:pt x="27" y="104"/>
                  </a:lnTo>
                  <a:lnTo>
                    <a:pt x="27" y="105"/>
                  </a:lnTo>
                  <a:lnTo>
                    <a:pt x="26" y="108"/>
                  </a:lnTo>
                  <a:lnTo>
                    <a:pt x="26" y="108"/>
                  </a:lnTo>
                  <a:lnTo>
                    <a:pt x="26" y="109"/>
                  </a:lnTo>
                  <a:lnTo>
                    <a:pt x="26" y="110"/>
                  </a:lnTo>
                  <a:lnTo>
                    <a:pt x="26" y="112"/>
                  </a:lnTo>
                  <a:lnTo>
                    <a:pt x="26" y="113"/>
                  </a:lnTo>
                  <a:lnTo>
                    <a:pt x="25" y="114"/>
                  </a:lnTo>
                  <a:lnTo>
                    <a:pt x="23" y="117"/>
                  </a:lnTo>
                  <a:lnTo>
                    <a:pt x="22" y="118"/>
                  </a:lnTo>
                  <a:lnTo>
                    <a:pt x="21" y="120"/>
                  </a:lnTo>
                  <a:lnTo>
                    <a:pt x="21" y="119"/>
                  </a:lnTo>
                  <a:lnTo>
                    <a:pt x="20" y="117"/>
                  </a:lnTo>
                  <a:lnTo>
                    <a:pt x="20" y="116"/>
                  </a:lnTo>
                  <a:lnTo>
                    <a:pt x="20" y="115"/>
                  </a:lnTo>
                  <a:lnTo>
                    <a:pt x="20" y="115"/>
                  </a:lnTo>
                  <a:lnTo>
                    <a:pt x="20" y="115"/>
                  </a:lnTo>
                  <a:lnTo>
                    <a:pt x="20" y="113"/>
                  </a:lnTo>
                  <a:lnTo>
                    <a:pt x="20" y="113"/>
                  </a:lnTo>
                  <a:lnTo>
                    <a:pt x="20" y="112"/>
                  </a:lnTo>
                  <a:lnTo>
                    <a:pt x="19" y="111"/>
                  </a:lnTo>
                  <a:lnTo>
                    <a:pt x="19" y="110"/>
                  </a:lnTo>
                  <a:lnTo>
                    <a:pt x="18" y="109"/>
                  </a:lnTo>
                  <a:lnTo>
                    <a:pt x="18" y="109"/>
                  </a:lnTo>
                  <a:lnTo>
                    <a:pt x="17" y="109"/>
                  </a:lnTo>
                  <a:lnTo>
                    <a:pt x="16" y="109"/>
                  </a:lnTo>
                  <a:lnTo>
                    <a:pt x="15" y="107"/>
                  </a:lnTo>
                  <a:lnTo>
                    <a:pt x="14" y="106"/>
                  </a:lnTo>
                  <a:lnTo>
                    <a:pt x="13" y="104"/>
                  </a:lnTo>
                  <a:lnTo>
                    <a:pt x="11" y="102"/>
                  </a:lnTo>
                  <a:lnTo>
                    <a:pt x="10" y="100"/>
                  </a:lnTo>
                  <a:lnTo>
                    <a:pt x="9" y="98"/>
                  </a:lnTo>
                  <a:lnTo>
                    <a:pt x="8" y="97"/>
                  </a:lnTo>
                  <a:lnTo>
                    <a:pt x="8" y="96"/>
                  </a:lnTo>
                  <a:lnTo>
                    <a:pt x="8" y="96"/>
                  </a:lnTo>
                  <a:lnTo>
                    <a:pt x="8" y="96"/>
                  </a:lnTo>
                  <a:lnTo>
                    <a:pt x="9" y="95"/>
                  </a:lnTo>
                  <a:lnTo>
                    <a:pt x="9" y="95"/>
                  </a:lnTo>
                  <a:lnTo>
                    <a:pt x="8" y="94"/>
                  </a:lnTo>
                  <a:lnTo>
                    <a:pt x="8" y="92"/>
                  </a:lnTo>
                  <a:lnTo>
                    <a:pt x="7" y="91"/>
                  </a:lnTo>
                  <a:lnTo>
                    <a:pt x="6" y="90"/>
                  </a:lnTo>
                  <a:lnTo>
                    <a:pt x="4" y="88"/>
                  </a:lnTo>
                  <a:lnTo>
                    <a:pt x="4" y="88"/>
                  </a:lnTo>
                  <a:lnTo>
                    <a:pt x="4" y="87"/>
                  </a:lnTo>
                  <a:lnTo>
                    <a:pt x="3" y="82"/>
                  </a:lnTo>
                  <a:lnTo>
                    <a:pt x="3" y="80"/>
                  </a:lnTo>
                  <a:lnTo>
                    <a:pt x="2" y="79"/>
                  </a:lnTo>
                  <a:lnTo>
                    <a:pt x="2" y="79"/>
                  </a:lnTo>
                  <a:lnTo>
                    <a:pt x="2" y="79"/>
                  </a:lnTo>
                  <a:lnTo>
                    <a:pt x="2" y="78"/>
                  </a:lnTo>
                  <a:lnTo>
                    <a:pt x="2" y="77"/>
                  </a:lnTo>
                  <a:lnTo>
                    <a:pt x="2" y="77"/>
                  </a:lnTo>
                  <a:lnTo>
                    <a:pt x="2" y="76"/>
                  </a:lnTo>
                  <a:lnTo>
                    <a:pt x="2" y="71"/>
                  </a:lnTo>
                  <a:lnTo>
                    <a:pt x="2" y="70"/>
                  </a:lnTo>
                  <a:lnTo>
                    <a:pt x="2" y="70"/>
                  </a:lnTo>
                  <a:lnTo>
                    <a:pt x="1" y="70"/>
                  </a:lnTo>
                  <a:lnTo>
                    <a:pt x="1" y="70"/>
                  </a:lnTo>
                  <a:lnTo>
                    <a:pt x="1" y="69"/>
                  </a:lnTo>
                  <a:lnTo>
                    <a:pt x="0" y="67"/>
                  </a:lnTo>
                  <a:lnTo>
                    <a:pt x="0" y="67"/>
                  </a:lnTo>
                  <a:lnTo>
                    <a:pt x="1" y="66"/>
                  </a:lnTo>
                  <a:lnTo>
                    <a:pt x="1" y="66"/>
                  </a:lnTo>
                  <a:lnTo>
                    <a:pt x="2" y="65"/>
                  </a:lnTo>
                  <a:lnTo>
                    <a:pt x="3" y="65"/>
                  </a:lnTo>
                  <a:lnTo>
                    <a:pt x="4" y="64"/>
                  </a:lnTo>
                  <a:lnTo>
                    <a:pt x="4" y="64"/>
                  </a:lnTo>
                  <a:lnTo>
                    <a:pt x="4" y="63"/>
                  </a:lnTo>
                  <a:lnTo>
                    <a:pt x="5" y="60"/>
                  </a:lnTo>
                  <a:lnTo>
                    <a:pt x="7" y="58"/>
                  </a:lnTo>
                  <a:lnTo>
                    <a:pt x="7" y="57"/>
                  </a:lnTo>
                  <a:lnTo>
                    <a:pt x="8" y="56"/>
                  </a:lnTo>
                  <a:lnTo>
                    <a:pt x="9" y="54"/>
                  </a:lnTo>
                  <a:lnTo>
                    <a:pt x="9" y="53"/>
                  </a:lnTo>
                  <a:lnTo>
                    <a:pt x="9" y="52"/>
                  </a:lnTo>
                  <a:lnTo>
                    <a:pt x="10" y="51"/>
                  </a:lnTo>
                  <a:lnTo>
                    <a:pt x="11" y="50"/>
                  </a:lnTo>
                  <a:lnTo>
                    <a:pt x="12" y="47"/>
                  </a:lnTo>
                  <a:lnTo>
                    <a:pt x="14" y="48"/>
                  </a:lnTo>
                  <a:lnTo>
                    <a:pt x="15" y="48"/>
                  </a:lnTo>
                  <a:lnTo>
                    <a:pt x="17" y="48"/>
                  </a:lnTo>
                  <a:lnTo>
                    <a:pt x="18" y="48"/>
                  </a:lnTo>
                  <a:lnTo>
                    <a:pt x="19" y="47"/>
                  </a:lnTo>
                  <a:lnTo>
                    <a:pt x="21" y="46"/>
                  </a:lnTo>
                  <a:lnTo>
                    <a:pt x="23" y="45"/>
                  </a:lnTo>
                  <a:lnTo>
                    <a:pt x="23" y="44"/>
                  </a:lnTo>
                  <a:lnTo>
                    <a:pt x="25" y="43"/>
                  </a:lnTo>
                  <a:lnTo>
                    <a:pt x="26" y="43"/>
                  </a:lnTo>
                  <a:lnTo>
                    <a:pt x="26" y="43"/>
                  </a:lnTo>
                  <a:lnTo>
                    <a:pt x="26" y="43"/>
                  </a:lnTo>
                  <a:lnTo>
                    <a:pt x="27" y="44"/>
                  </a:lnTo>
                  <a:lnTo>
                    <a:pt x="28" y="46"/>
                  </a:lnTo>
                  <a:lnTo>
                    <a:pt x="29" y="47"/>
                  </a:lnTo>
                  <a:lnTo>
                    <a:pt x="29" y="47"/>
                  </a:lnTo>
                  <a:lnTo>
                    <a:pt x="30" y="46"/>
                  </a:lnTo>
                  <a:lnTo>
                    <a:pt x="32" y="45"/>
                  </a:lnTo>
                  <a:lnTo>
                    <a:pt x="33" y="45"/>
                  </a:lnTo>
                  <a:lnTo>
                    <a:pt x="34" y="43"/>
                  </a:lnTo>
                  <a:lnTo>
                    <a:pt x="36" y="43"/>
                  </a:lnTo>
                  <a:lnTo>
                    <a:pt x="37" y="42"/>
                  </a:lnTo>
                  <a:lnTo>
                    <a:pt x="37" y="42"/>
                  </a:lnTo>
                  <a:lnTo>
                    <a:pt x="39" y="41"/>
                  </a:lnTo>
                  <a:lnTo>
                    <a:pt x="40" y="41"/>
                  </a:lnTo>
                  <a:lnTo>
                    <a:pt x="43" y="41"/>
                  </a:lnTo>
                  <a:lnTo>
                    <a:pt x="46" y="41"/>
                  </a:lnTo>
                  <a:lnTo>
                    <a:pt x="49" y="41"/>
                  </a:lnTo>
                  <a:lnTo>
                    <a:pt x="50" y="40"/>
                  </a:lnTo>
                  <a:lnTo>
                    <a:pt x="50" y="40"/>
                  </a:lnTo>
                  <a:lnTo>
                    <a:pt x="51" y="39"/>
                  </a:lnTo>
                  <a:lnTo>
                    <a:pt x="51" y="38"/>
                  </a:lnTo>
                  <a:lnTo>
                    <a:pt x="52" y="38"/>
                  </a:lnTo>
                  <a:lnTo>
                    <a:pt x="54" y="35"/>
                  </a:lnTo>
                  <a:lnTo>
                    <a:pt x="55" y="34"/>
                  </a:lnTo>
                  <a:lnTo>
                    <a:pt x="56" y="32"/>
                  </a:lnTo>
                  <a:lnTo>
                    <a:pt x="56" y="32"/>
                  </a:lnTo>
                  <a:lnTo>
                    <a:pt x="56" y="32"/>
                  </a:lnTo>
                  <a:lnTo>
                    <a:pt x="56" y="31"/>
                  </a:lnTo>
                  <a:lnTo>
                    <a:pt x="56" y="30"/>
                  </a:lnTo>
                  <a:lnTo>
                    <a:pt x="54" y="29"/>
                  </a:lnTo>
                  <a:lnTo>
                    <a:pt x="54" y="28"/>
                  </a:lnTo>
                  <a:lnTo>
                    <a:pt x="54" y="28"/>
                  </a:lnTo>
                  <a:lnTo>
                    <a:pt x="54" y="28"/>
                  </a:lnTo>
                  <a:lnTo>
                    <a:pt x="55" y="27"/>
                  </a:lnTo>
                  <a:lnTo>
                    <a:pt x="56" y="27"/>
                  </a:lnTo>
                  <a:lnTo>
                    <a:pt x="57" y="26"/>
                  </a:lnTo>
                  <a:lnTo>
                    <a:pt x="61" y="26"/>
                  </a:lnTo>
                  <a:lnTo>
                    <a:pt x="63" y="26"/>
                  </a:lnTo>
                  <a:lnTo>
                    <a:pt x="64" y="26"/>
                  </a:lnTo>
                  <a:lnTo>
                    <a:pt x="66" y="26"/>
                  </a:lnTo>
                  <a:lnTo>
                    <a:pt x="67" y="25"/>
                  </a:lnTo>
                  <a:lnTo>
                    <a:pt x="69" y="25"/>
                  </a:lnTo>
                  <a:lnTo>
                    <a:pt x="72" y="25"/>
                  </a:lnTo>
                  <a:lnTo>
                    <a:pt x="75" y="23"/>
                  </a:lnTo>
                  <a:lnTo>
                    <a:pt x="75" y="22"/>
                  </a:lnTo>
                  <a:lnTo>
                    <a:pt x="76" y="22"/>
                  </a:lnTo>
                  <a:lnTo>
                    <a:pt x="76" y="22"/>
                  </a:lnTo>
                  <a:lnTo>
                    <a:pt x="77" y="21"/>
                  </a:lnTo>
                  <a:lnTo>
                    <a:pt x="78" y="19"/>
                  </a:lnTo>
                  <a:lnTo>
                    <a:pt x="79" y="18"/>
                  </a:lnTo>
                  <a:lnTo>
                    <a:pt x="80" y="17"/>
                  </a:lnTo>
                  <a:lnTo>
                    <a:pt x="83" y="13"/>
                  </a:lnTo>
                  <a:lnTo>
                    <a:pt x="84" y="13"/>
                  </a:lnTo>
                  <a:lnTo>
                    <a:pt x="84" y="13"/>
                  </a:lnTo>
                  <a:lnTo>
                    <a:pt x="85" y="11"/>
                  </a:lnTo>
                  <a:lnTo>
                    <a:pt x="86" y="10"/>
                  </a:lnTo>
                  <a:lnTo>
                    <a:pt x="86" y="10"/>
                  </a:lnTo>
                  <a:lnTo>
                    <a:pt x="87" y="10"/>
                  </a:lnTo>
                  <a:lnTo>
                    <a:pt x="88" y="9"/>
                  </a:lnTo>
                  <a:lnTo>
                    <a:pt x="88" y="8"/>
                  </a:lnTo>
                  <a:lnTo>
                    <a:pt x="88" y="7"/>
                  </a:lnTo>
                  <a:lnTo>
                    <a:pt x="88" y="6"/>
                  </a:lnTo>
                  <a:lnTo>
                    <a:pt x="88" y="5"/>
                  </a:lnTo>
                  <a:lnTo>
                    <a:pt x="88" y="5"/>
                  </a:lnTo>
                  <a:lnTo>
                    <a:pt x="89" y="4"/>
                  </a:lnTo>
                  <a:lnTo>
                    <a:pt x="91" y="3"/>
                  </a:lnTo>
                  <a:lnTo>
                    <a:pt x="91" y="2"/>
                  </a:lnTo>
                  <a:lnTo>
                    <a:pt x="92" y="2"/>
                  </a:lnTo>
                  <a:lnTo>
                    <a:pt x="92" y="2"/>
                  </a:lnTo>
                  <a:lnTo>
                    <a:pt x="93" y="2"/>
                  </a:lnTo>
                  <a:lnTo>
                    <a:pt x="95" y="1"/>
                  </a:lnTo>
                  <a:lnTo>
                    <a:pt x="95" y="1"/>
                  </a:lnTo>
                  <a:lnTo>
                    <a:pt x="97" y="0"/>
                  </a:lnTo>
                  <a:lnTo>
                    <a:pt x="98" y="0"/>
                  </a:lnTo>
                  <a:lnTo>
                    <a:pt x="100" y="0"/>
                  </a:lnTo>
                  <a:lnTo>
                    <a:pt x="101" y="0"/>
                  </a:lnTo>
                  <a:lnTo>
                    <a:pt x="102" y="0"/>
                  </a:lnTo>
                  <a:lnTo>
                    <a:pt x="10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1450"/>
            <p:cNvSpPr>
              <a:spLocks noEditPoints="1"/>
            </p:cNvSpPr>
            <p:nvPr/>
          </p:nvSpPr>
          <p:spPr bwMode="auto">
            <a:xfrm>
              <a:off x="2917825" y="1282700"/>
              <a:ext cx="31750" cy="11113"/>
            </a:xfrm>
            <a:custGeom>
              <a:avLst/>
              <a:gdLst>
                <a:gd name="T0" fmla="*/ 0 w 20"/>
                <a:gd name="T1" fmla="*/ 6 h 7"/>
                <a:gd name="T2" fmla="*/ 1 w 20"/>
                <a:gd name="T3" fmla="*/ 6 h 7"/>
                <a:gd name="T4" fmla="*/ 1 w 20"/>
                <a:gd name="T5" fmla="*/ 6 h 7"/>
                <a:gd name="T6" fmla="*/ 1 w 20"/>
                <a:gd name="T7" fmla="*/ 6 h 7"/>
                <a:gd name="T8" fmla="*/ 3 w 20"/>
                <a:gd name="T9" fmla="*/ 6 h 7"/>
                <a:gd name="T10" fmla="*/ 3 w 20"/>
                <a:gd name="T11" fmla="*/ 6 h 7"/>
                <a:gd name="T12" fmla="*/ 2 w 20"/>
                <a:gd name="T13" fmla="*/ 6 h 7"/>
                <a:gd name="T14" fmla="*/ 1 w 20"/>
                <a:gd name="T15" fmla="*/ 7 h 7"/>
                <a:gd name="T16" fmla="*/ 1 w 20"/>
                <a:gd name="T17" fmla="*/ 7 h 7"/>
                <a:gd name="T18" fmla="*/ 0 w 20"/>
                <a:gd name="T19" fmla="*/ 7 h 7"/>
                <a:gd name="T20" fmla="*/ 0 w 20"/>
                <a:gd name="T21" fmla="*/ 6 h 7"/>
                <a:gd name="T22" fmla="*/ 0 w 20"/>
                <a:gd name="T23" fmla="*/ 5 h 7"/>
                <a:gd name="T24" fmla="*/ 0 w 20"/>
                <a:gd name="T25" fmla="*/ 6 h 7"/>
                <a:gd name="T26" fmla="*/ 17 w 20"/>
                <a:gd name="T27" fmla="*/ 1 h 7"/>
                <a:gd name="T28" fmla="*/ 17 w 20"/>
                <a:gd name="T29" fmla="*/ 1 h 7"/>
                <a:gd name="T30" fmla="*/ 17 w 20"/>
                <a:gd name="T31" fmla="*/ 1 h 7"/>
                <a:gd name="T32" fmla="*/ 16 w 20"/>
                <a:gd name="T33" fmla="*/ 2 h 7"/>
                <a:gd name="T34" fmla="*/ 15 w 20"/>
                <a:gd name="T35" fmla="*/ 2 h 7"/>
                <a:gd name="T36" fmla="*/ 16 w 20"/>
                <a:gd name="T37" fmla="*/ 1 h 7"/>
                <a:gd name="T38" fmla="*/ 16 w 20"/>
                <a:gd name="T39" fmla="*/ 1 h 7"/>
                <a:gd name="T40" fmla="*/ 16 w 20"/>
                <a:gd name="T41" fmla="*/ 1 h 7"/>
                <a:gd name="T42" fmla="*/ 16 w 20"/>
                <a:gd name="T43" fmla="*/ 1 h 7"/>
                <a:gd name="T44" fmla="*/ 17 w 20"/>
                <a:gd name="T45" fmla="*/ 1 h 7"/>
                <a:gd name="T46" fmla="*/ 17 w 20"/>
                <a:gd name="T47" fmla="*/ 1 h 7"/>
                <a:gd name="T48" fmla="*/ 17 w 20"/>
                <a:gd name="T49" fmla="*/ 1 h 7"/>
                <a:gd name="T50" fmla="*/ 17 w 20"/>
                <a:gd name="T51" fmla="*/ 1 h 7"/>
                <a:gd name="T52" fmla="*/ 19 w 20"/>
                <a:gd name="T53" fmla="*/ 1 h 7"/>
                <a:gd name="T54" fmla="*/ 19 w 20"/>
                <a:gd name="T55" fmla="*/ 1 h 7"/>
                <a:gd name="T56" fmla="*/ 18 w 20"/>
                <a:gd name="T57" fmla="*/ 1 h 7"/>
                <a:gd name="T58" fmla="*/ 19 w 20"/>
                <a:gd name="T59" fmla="*/ 1 h 7"/>
                <a:gd name="T60" fmla="*/ 19 w 20"/>
                <a:gd name="T61" fmla="*/ 0 h 7"/>
                <a:gd name="T62" fmla="*/ 20 w 20"/>
                <a:gd name="T63" fmla="*/ 0 h 7"/>
                <a:gd name="T64" fmla="*/ 20 w 20"/>
                <a:gd name="T65" fmla="*/ 0 h 7"/>
                <a:gd name="T66" fmla="*/ 20 w 20"/>
                <a:gd name="T67" fmla="*/ 0 h 7"/>
                <a:gd name="T68" fmla="*/ 20 w 20"/>
                <a:gd name="T69" fmla="*/ 0 h 7"/>
                <a:gd name="T70" fmla="*/ 19 w 20"/>
                <a:gd name="T7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 h="7">
                  <a:moveTo>
                    <a:pt x="0" y="6"/>
                  </a:moveTo>
                  <a:lnTo>
                    <a:pt x="1" y="6"/>
                  </a:lnTo>
                  <a:lnTo>
                    <a:pt x="1" y="6"/>
                  </a:lnTo>
                  <a:lnTo>
                    <a:pt x="1" y="6"/>
                  </a:lnTo>
                  <a:lnTo>
                    <a:pt x="3" y="6"/>
                  </a:lnTo>
                  <a:lnTo>
                    <a:pt x="3" y="6"/>
                  </a:lnTo>
                  <a:lnTo>
                    <a:pt x="2" y="6"/>
                  </a:lnTo>
                  <a:lnTo>
                    <a:pt x="1" y="7"/>
                  </a:lnTo>
                  <a:lnTo>
                    <a:pt x="1" y="7"/>
                  </a:lnTo>
                  <a:lnTo>
                    <a:pt x="0" y="7"/>
                  </a:lnTo>
                  <a:lnTo>
                    <a:pt x="0" y="6"/>
                  </a:lnTo>
                  <a:lnTo>
                    <a:pt x="0" y="5"/>
                  </a:lnTo>
                  <a:lnTo>
                    <a:pt x="0" y="6"/>
                  </a:lnTo>
                  <a:close/>
                  <a:moveTo>
                    <a:pt x="17" y="1"/>
                  </a:moveTo>
                  <a:lnTo>
                    <a:pt x="17" y="1"/>
                  </a:lnTo>
                  <a:lnTo>
                    <a:pt x="17" y="1"/>
                  </a:lnTo>
                  <a:lnTo>
                    <a:pt x="16" y="2"/>
                  </a:lnTo>
                  <a:lnTo>
                    <a:pt x="15" y="2"/>
                  </a:lnTo>
                  <a:lnTo>
                    <a:pt x="16" y="1"/>
                  </a:lnTo>
                  <a:lnTo>
                    <a:pt x="16" y="1"/>
                  </a:lnTo>
                  <a:lnTo>
                    <a:pt x="16" y="1"/>
                  </a:lnTo>
                  <a:lnTo>
                    <a:pt x="16" y="1"/>
                  </a:lnTo>
                  <a:lnTo>
                    <a:pt x="17" y="1"/>
                  </a:lnTo>
                  <a:lnTo>
                    <a:pt x="17" y="1"/>
                  </a:lnTo>
                  <a:lnTo>
                    <a:pt x="17" y="1"/>
                  </a:lnTo>
                  <a:lnTo>
                    <a:pt x="17" y="1"/>
                  </a:lnTo>
                  <a:close/>
                  <a:moveTo>
                    <a:pt x="19" y="1"/>
                  </a:moveTo>
                  <a:lnTo>
                    <a:pt x="19" y="1"/>
                  </a:lnTo>
                  <a:lnTo>
                    <a:pt x="18" y="1"/>
                  </a:lnTo>
                  <a:lnTo>
                    <a:pt x="19" y="1"/>
                  </a:lnTo>
                  <a:lnTo>
                    <a:pt x="19" y="0"/>
                  </a:lnTo>
                  <a:lnTo>
                    <a:pt x="20" y="0"/>
                  </a:lnTo>
                  <a:lnTo>
                    <a:pt x="20" y="0"/>
                  </a:lnTo>
                  <a:lnTo>
                    <a:pt x="20" y="0"/>
                  </a:lnTo>
                  <a:lnTo>
                    <a:pt x="20" y="0"/>
                  </a:lnTo>
                  <a:lnTo>
                    <a:pt x="19"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4" name="Freeform 1451"/>
            <p:cNvSpPr>
              <a:spLocks noEditPoints="1"/>
            </p:cNvSpPr>
            <p:nvPr/>
          </p:nvSpPr>
          <p:spPr bwMode="auto">
            <a:xfrm>
              <a:off x="6450013" y="1393825"/>
              <a:ext cx="104775" cy="95250"/>
            </a:xfrm>
            <a:custGeom>
              <a:avLst/>
              <a:gdLst>
                <a:gd name="T0" fmla="*/ 16 w 66"/>
                <a:gd name="T1" fmla="*/ 55 h 60"/>
                <a:gd name="T2" fmla="*/ 13 w 66"/>
                <a:gd name="T3" fmla="*/ 48 h 60"/>
                <a:gd name="T4" fmla="*/ 13 w 66"/>
                <a:gd name="T5" fmla="*/ 46 h 60"/>
                <a:gd name="T6" fmla="*/ 62 w 66"/>
                <a:gd name="T7" fmla="*/ 4 h 60"/>
                <a:gd name="T8" fmla="*/ 61 w 66"/>
                <a:gd name="T9" fmla="*/ 9 h 60"/>
                <a:gd name="T10" fmla="*/ 64 w 66"/>
                <a:gd name="T11" fmla="*/ 15 h 60"/>
                <a:gd name="T12" fmla="*/ 64 w 66"/>
                <a:gd name="T13" fmla="*/ 24 h 60"/>
                <a:gd name="T14" fmla="*/ 66 w 66"/>
                <a:gd name="T15" fmla="*/ 31 h 60"/>
                <a:gd name="T16" fmla="*/ 64 w 66"/>
                <a:gd name="T17" fmla="*/ 34 h 60"/>
                <a:gd name="T18" fmla="*/ 61 w 66"/>
                <a:gd name="T19" fmla="*/ 34 h 60"/>
                <a:gd name="T20" fmla="*/ 56 w 66"/>
                <a:gd name="T21" fmla="*/ 38 h 60"/>
                <a:gd name="T22" fmla="*/ 53 w 66"/>
                <a:gd name="T23" fmla="*/ 39 h 60"/>
                <a:gd name="T24" fmla="*/ 53 w 66"/>
                <a:gd name="T25" fmla="*/ 42 h 60"/>
                <a:gd name="T26" fmla="*/ 48 w 66"/>
                <a:gd name="T27" fmla="*/ 42 h 60"/>
                <a:gd name="T28" fmla="*/ 47 w 66"/>
                <a:gd name="T29" fmla="*/ 43 h 60"/>
                <a:gd name="T30" fmla="*/ 47 w 66"/>
                <a:gd name="T31" fmla="*/ 48 h 60"/>
                <a:gd name="T32" fmla="*/ 51 w 66"/>
                <a:gd name="T33" fmla="*/ 52 h 60"/>
                <a:gd name="T34" fmla="*/ 49 w 66"/>
                <a:gd name="T35" fmla="*/ 54 h 60"/>
                <a:gd name="T36" fmla="*/ 47 w 66"/>
                <a:gd name="T37" fmla="*/ 53 h 60"/>
                <a:gd name="T38" fmla="*/ 42 w 66"/>
                <a:gd name="T39" fmla="*/ 53 h 60"/>
                <a:gd name="T40" fmla="*/ 40 w 66"/>
                <a:gd name="T41" fmla="*/ 54 h 60"/>
                <a:gd name="T42" fmla="*/ 37 w 66"/>
                <a:gd name="T43" fmla="*/ 55 h 60"/>
                <a:gd name="T44" fmla="*/ 36 w 66"/>
                <a:gd name="T45" fmla="*/ 58 h 60"/>
                <a:gd name="T46" fmla="*/ 32 w 66"/>
                <a:gd name="T47" fmla="*/ 59 h 60"/>
                <a:gd name="T48" fmla="*/ 28 w 66"/>
                <a:gd name="T49" fmla="*/ 59 h 60"/>
                <a:gd name="T50" fmla="*/ 23 w 66"/>
                <a:gd name="T51" fmla="*/ 58 h 60"/>
                <a:gd name="T52" fmla="*/ 20 w 66"/>
                <a:gd name="T53" fmla="*/ 57 h 60"/>
                <a:gd name="T54" fmla="*/ 20 w 66"/>
                <a:gd name="T55" fmla="*/ 52 h 60"/>
                <a:gd name="T56" fmla="*/ 18 w 66"/>
                <a:gd name="T57" fmla="*/ 53 h 60"/>
                <a:gd name="T58" fmla="*/ 14 w 66"/>
                <a:gd name="T59" fmla="*/ 52 h 60"/>
                <a:gd name="T60" fmla="*/ 12 w 66"/>
                <a:gd name="T61" fmla="*/ 44 h 60"/>
                <a:gd name="T62" fmla="*/ 10 w 66"/>
                <a:gd name="T63" fmla="*/ 42 h 60"/>
                <a:gd name="T64" fmla="*/ 7 w 66"/>
                <a:gd name="T65" fmla="*/ 33 h 60"/>
                <a:gd name="T66" fmla="*/ 4 w 66"/>
                <a:gd name="T67" fmla="*/ 29 h 60"/>
                <a:gd name="T68" fmla="*/ 1 w 66"/>
                <a:gd name="T69" fmla="*/ 22 h 60"/>
                <a:gd name="T70" fmla="*/ 2 w 66"/>
                <a:gd name="T71" fmla="*/ 17 h 60"/>
                <a:gd name="T72" fmla="*/ 4 w 66"/>
                <a:gd name="T73" fmla="*/ 14 h 60"/>
                <a:gd name="T74" fmla="*/ 7 w 66"/>
                <a:gd name="T75" fmla="*/ 8 h 60"/>
                <a:gd name="T76" fmla="*/ 13 w 66"/>
                <a:gd name="T77" fmla="*/ 5 h 60"/>
                <a:gd name="T78" fmla="*/ 18 w 66"/>
                <a:gd name="T79" fmla="*/ 5 h 60"/>
                <a:gd name="T80" fmla="*/ 23 w 66"/>
                <a:gd name="T81" fmla="*/ 5 h 60"/>
                <a:gd name="T82" fmla="*/ 30 w 66"/>
                <a:gd name="T83" fmla="*/ 5 h 60"/>
                <a:gd name="T84" fmla="*/ 33 w 66"/>
                <a:gd name="T85" fmla="*/ 7 h 60"/>
                <a:gd name="T86" fmla="*/ 34 w 66"/>
                <a:gd name="T87" fmla="*/ 5 h 60"/>
                <a:gd name="T88" fmla="*/ 36 w 66"/>
                <a:gd name="T89" fmla="*/ 8 h 60"/>
                <a:gd name="T90" fmla="*/ 41 w 66"/>
                <a:gd name="T91" fmla="*/ 9 h 60"/>
                <a:gd name="T92" fmla="*/ 45 w 66"/>
                <a:gd name="T93" fmla="*/ 11 h 60"/>
                <a:gd name="T94" fmla="*/ 43 w 66"/>
                <a:gd name="T95" fmla="*/ 5 h 60"/>
                <a:gd name="T96" fmla="*/ 47 w 66"/>
                <a:gd name="T97" fmla="*/ 4 h 60"/>
                <a:gd name="T98" fmla="*/ 50 w 66"/>
                <a:gd name="T99" fmla="*/ 2 h 60"/>
                <a:gd name="T100" fmla="*/ 52 w 66"/>
                <a:gd name="T101" fmla="*/ 4 h 60"/>
                <a:gd name="T102" fmla="*/ 56 w 66"/>
                <a:gd name="T103" fmla="*/ 6 h 60"/>
                <a:gd name="T104" fmla="*/ 57 w 66"/>
                <a:gd name="T105" fmla="*/ 4 h 60"/>
                <a:gd name="T106" fmla="*/ 60 w 66"/>
                <a:gd name="T107" fmla="*/ 2 h 60"/>
                <a:gd name="T108" fmla="*/ 62 w 66"/>
                <a:gd name="T109"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6" h="60">
                  <a:moveTo>
                    <a:pt x="17" y="56"/>
                  </a:moveTo>
                  <a:lnTo>
                    <a:pt x="16" y="57"/>
                  </a:lnTo>
                  <a:lnTo>
                    <a:pt x="16" y="56"/>
                  </a:lnTo>
                  <a:lnTo>
                    <a:pt x="16" y="55"/>
                  </a:lnTo>
                  <a:lnTo>
                    <a:pt x="17" y="56"/>
                  </a:lnTo>
                  <a:close/>
                  <a:moveTo>
                    <a:pt x="13" y="48"/>
                  </a:moveTo>
                  <a:lnTo>
                    <a:pt x="13" y="48"/>
                  </a:lnTo>
                  <a:lnTo>
                    <a:pt x="13" y="48"/>
                  </a:lnTo>
                  <a:lnTo>
                    <a:pt x="12" y="48"/>
                  </a:lnTo>
                  <a:lnTo>
                    <a:pt x="12" y="47"/>
                  </a:lnTo>
                  <a:lnTo>
                    <a:pt x="12" y="46"/>
                  </a:lnTo>
                  <a:lnTo>
                    <a:pt x="13" y="46"/>
                  </a:lnTo>
                  <a:lnTo>
                    <a:pt x="13" y="48"/>
                  </a:lnTo>
                  <a:close/>
                  <a:moveTo>
                    <a:pt x="62" y="1"/>
                  </a:moveTo>
                  <a:lnTo>
                    <a:pt x="62" y="3"/>
                  </a:lnTo>
                  <a:lnTo>
                    <a:pt x="62" y="4"/>
                  </a:lnTo>
                  <a:lnTo>
                    <a:pt x="61" y="5"/>
                  </a:lnTo>
                  <a:lnTo>
                    <a:pt x="61" y="6"/>
                  </a:lnTo>
                  <a:lnTo>
                    <a:pt x="61" y="8"/>
                  </a:lnTo>
                  <a:lnTo>
                    <a:pt x="61" y="9"/>
                  </a:lnTo>
                  <a:lnTo>
                    <a:pt x="61" y="10"/>
                  </a:lnTo>
                  <a:lnTo>
                    <a:pt x="62" y="10"/>
                  </a:lnTo>
                  <a:lnTo>
                    <a:pt x="63" y="13"/>
                  </a:lnTo>
                  <a:lnTo>
                    <a:pt x="64" y="15"/>
                  </a:lnTo>
                  <a:lnTo>
                    <a:pt x="65" y="17"/>
                  </a:lnTo>
                  <a:lnTo>
                    <a:pt x="65" y="19"/>
                  </a:lnTo>
                  <a:lnTo>
                    <a:pt x="65" y="21"/>
                  </a:lnTo>
                  <a:lnTo>
                    <a:pt x="64" y="24"/>
                  </a:lnTo>
                  <a:lnTo>
                    <a:pt x="64" y="25"/>
                  </a:lnTo>
                  <a:lnTo>
                    <a:pt x="65" y="27"/>
                  </a:lnTo>
                  <a:lnTo>
                    <a:pt x="65" y="28"/>
                  </a:lnTo>
                  <a:lnTo>
                    <a:pt x="66" y="31"/>
                  </a:lnTo>
                  <a:lnTo>
                    <a:pt x="66" y="32"/>
                  </a:lnTo>
                  <a:lnTo>
                    <a:pt x="65" y="33"/>
                  </a:lnTo>
                  <a:lnTo>
                    <a:pt x="65" y="34"/>
                  </a:lnTo>
                  <a:lnTo>
                    <a:pt x="64" y="34"/>
                  </a:lnTo>
                  <a:lnTo>
                    <a:pt x="63" y="34"/>
                  </a:lnTo>
                  <a:lnTo>
                    <a:pt x="63" y="34"/>
                  </a:lnTo>
                  <a:lnTo>
                    <a:pt x="62" y="34"/>
                  </a:lnTo>
                  <a:lnTo>
                    <a:pt x="61" y="34"/>
                  </a:lnTo>
                  <a:lnTo>
                    <a:pt x="60" y="36"/>
                  </a:lnTo>
                  <a:lnTo>
                    <a:pt x="59" y="37"/>
                  </a:lnTo>
                  <a:lnTo>
                    <a:pt x="57" y="37"/>
                  </a:lnTo>
                  <a:lnTo>
                    <a:pt x="56" y="38"/>
                  </a:lnTo>
                  <a:lnTo>
                    <a:pt x="56" y="38"/>
                  </a:lnTo>
                  <a:lnTo>
                    <a:pt x="54" y="38"/>
                  </a:lnTo>
                  <a:lnTo>
                    <a:pt x="53" y="39"/>
                  </a:lnTo>
                  <a:lnTo>
                    <a:pt x="53" y="39"/>
                  </a:lnTo>
                  <a:lnTo>
                    <a:pt x="53" y="42"/>
                  </a:lnTo>
                  <a:lnTo>
                    <a:pt x="53" y="42"/>
                  </a:lnTo>
                  <a:lnTo>
                    <a:pt x="53" y="42"/>
                  </a:lnTo>
                  <a:lnTo>
                    <a:pt x="53" y="42"/>
                  </a:lnTo>
                  <a:lnTo>
                    <a:pt x="51" y="42"/>
                  </a:lnTo>
                  <a:lnTo>
                    <a:pt x="50" y="41"/>
                  </a:lnTo>
                  <a:lnTo>
                    <a:pt x="48" y="41"/>
                  </a:lnTo>
                  <a:lnTo>
                    <a:pt x="48" y="42"/>
                  </a:lnTo>
                  <a:lnTo>
                    <a:pt x="48" y="43"/>
                  </a:lnTo>
                  <a:lnTo>
                    <a:pt x="47" y="43"/>
                  </a:lnTo>
                  <a:lnTo>
                    <a:pt x="47" y="43"/>
                  </a:lnTo>
                  <a:lnTo>
                    <a:pt x="47" y="43"/>
                  </a:lnTo>
                  <a:lnTo>
                    <a:pt x="47" y="44"/>
                  </a:lnTo>
                  <a:lnTo>
                    <a:pt x="47" y="45"/>
                  </a:lnTo>
                  <a:lnTo>
                    <a:pt x="47" y="46"/>
                  </a:lnTo>
                  <a:lnTo>
                    <a:pt x="47" y="48"/>
                  </a:lnTo>
                  <a:lnTo>
                    <a:pt x="48" y="48"/>
                  </a:lnTo>
                  <a:lnTo>
                    <a:pt x="50" y="50"/>
                  </a:lnTo>
                  <a:lnTo>
                    <a:pt x="51" y="52"/>
                  </a:lnTo>
                  <a:lnTo>
                    <a:pt x="51" y="52"/>
                  </a:lnTo>
                  <a:lnTo>
                    <a:pt x="51" y="54"/>
                  </a:lnTo>
                  <a:lnTo>
                    <a:pt x="52" y="55"/>
                  </a:lnTo>
                  <a:lnTo>
                    <a:pt x="51" y="55"/>
                  </a:lnTo>
                  <a:lnTo>
                    <a:pt x="49" y="54"/>
                  </a:lnTo>
                  <a:lnTo>
                    <a:pt x="49" y="54"/>
                  </a:lnTo>
                  <a:lnTo>
                    <a:pt x="48" y="54"/>
                  </a:lnTo>
                  <a:lnTo>
                    <a:pt x="48" y="54"/>
                  </a:lnTo>
                  <a:lnTo>
                    <a:pt x="47" y="53"/>
                  </a:lnTo>
                  <a:lnTo>
                    <a:pt x="45" y="53"/>
                  </a:lnTo>
                  <a:lnTo>
                    <a:pt x="45" y="53"/>
                  </a:lnTo>
                  <a:lnTo>
                    <a:pt x="43" y="53"/>
                  </a:lnTo>
                  <a:lnTo>
                    <a:pt x="42" y="53"/>
                  </a:lnTo>
                  <a:lnTo>
                    <a:pt x="41" y="53"/>
                  </a:lnTo>
                  <a:lnTo>
                    <a:pt x="41" y="53"/>
                  </a:lnTo>
                  <a:lnTo>
                    <a:pt x="40" y="55"/>
                  </a:lnTo>
                  <a:lnTo>
                    <a:pt x="40" y="54"/>
                  </a:lnTo>
                  <a:lnTo>
                    <a:pt x="38" y="54"/>
                  </a:lnTo>
                  <a:lnTo>
                    <a:pt x="37" y="54"/>
                  </a:lnTo>
                  <a:lnTo>
                    <a:pt x="37" y="54"/>
                  </a:lnTo>
                  <a:lnTo>
                    <a:pt x="37" y="55"/>
                  </a:lnTo>
                  <a:lnTo>
                    <a:pt x="38" y="56"/>
                  </a:lnTo>
                  <a:lnTo>
                    <a:pt x="37" y="56"/>
                  </a:lnTo>
                  <a:lnTo>
                    <a:pt x="37" y="57"/>
                  </a:lnTo>
                  <a:lnTo>
                    <a:pt x="36" y="58"/>
                  </a:lnTo>
                  <a:lnTo>
                    <a:pt x="35" y="59"/>
                  </a:lnTo>
                  <a:lnTo>
                    <a:pt x="35" y="59"/>
                  </a:lnTo>
                  <a:lnTo>
                    <a:pt x="33" y="59"/>
                  </a:lnTo>
                  <a:lnTo>
                    <a:pt x="32" y="59"/>
                  </a:lnTo>
                  <a:lnTo>
                    <a:pt x="31" y="60"/>
                  </a:lnTo>
                  <a:lnTo>
                    <a:pt x="31" y="60"/>
                  </a:lnTo>
                  <a:lnTo>
                    <a:pt x="30" y="60"/>
                  </a:lnTo>
                  <a:lnTo>
                    <a:pt x="28" y="59"/>
                  </a:lnTo>
                  <a:lnTo>
                    <a:pt x="24" y="58"/>
                  </a:lnTo>
                  <a:lnTo>
                    <a:pt x="24" y="57"/>
                  </a:lnTo>
                  <a:lnTo>
                    <a:pt x="24" y="57"/>
                  </a:lnTo>
                  <a:lnTo>
                    <a:pt x="23" y="58"/>
                  </a:lnTo>
                  <a:lnTo>
                    <a:pt x="21" y="59"/>
                  </a:lnTo>
                  <a:lnTo>
                    <a:pt x="20" y="59"/>
                  </a:lnTo>
                  <a:lnTo>
                    <a:pt x="20" y="58"/>
                  </a:lnTo>
                  <a:lnTo>
                    <a:pt x="20" y="57"/>
                  </a:lnTo>
                  <a:lnTo>
                    <a:pt x="20" y="56"/>
                  </a:lnTo>
                  <a:lnTo>
                    <a:pt x="21" y="56"/>
                  </a:lnTo>
                  <a:lnTo>
                    <a:pt x="21" y="54"/>
                  </a:lnTo>
                  <a:lnTo>
                    <a:pt x="20" y="52"/>
                  </a:lnTo>
                  <a:lnTo>
                    <a:pt x="20" y="50"/>
                  </a:lnTo>
                  <a:lnTo>
                    <a:pt x="19" y="50"/>
                  </a:lnTo>
                  <a:lnTo>
                    <a:pt x="18" y="50"/>
                  </a:lnTo>
                  <a:lnTo>
                    <a:pt x="18" y="53"/>
                  </a:lnTo>
                  <a:lnTo>
                    <a:pt x="17" y="54"/>
                  </a:lnTo>
                  <a:lnTo>
                    <a:pt x="16" y="54"/>
                  </a:lnTo>
                  <a:lnTo>
                    <a:pt x="15" y="54"/>
                  </a:lnTo>
                  <a:lnTo>
                    <a:pt x="14" y="52"/>
                  </a:lnTo>
                  <a:lnTo>
                    <a:pt x="14" y="49"/>
                  </a:lnTo>
                  <a:lnTo>
                    <a:pt x="14" y="47"/>
                  </a:lnTo>
                  <a:lnTo>
                    <a:pt x="14" y="45"/>
                  </a:lnTo>
                  <a:lnTo>
                    <a:pt x="12" y="44"/>
                  </a:lnTo>
                  <a:lnTo>
                    <a:pt x="12" y="42"/>
                  </a:lnTo>
                  <a:lnTo>
                    <a:pt x="10" y="41"/>
                  </a:lnTo>
                  <a:lnTo>
                    <a:pt x="10" y="41"/>
                  </a:lnTo>
                  <a:lnTo>
                    <a:pt x="10" y="42"/>
                  </a:lnTo>
                  <a:lnTo>
                    <a:pt x="10" y="42"/>
                  </a:lnTo>
                  <a:lnTo>
                    <a:pt x="7" y="37"/>
                  </a:lnTo>
                  <a:lnTo>
                    <a:pt x="7" y="35"/>
                  </a:lnTo>
                  <a:lnTo>
                    <a:pt x="7" y="33"/>
                  </a:lnTo>
                  <a:lnTo>
                    <a:pt x="7" y="32"/>
                  </a:lnTo>
                  <a:lnTo>
                    <a:pt x="6" y="31"/>
                  </a:lnTo>
                  <a:lnTo>
                    <a:pt x="5" y="30"/>
                  </a:lnTo>
                  <a:lnTo>
                    <a:pt x="4" y="29"/>
                  </a:lnTo>
                  <a:lnTo>
                    <a:pt x="3" y="27"/>
                  </a:lnTo>
                  <a:lnTo>
                    <a:pt x="3" y="24"/>
                  </a:lnTo>
                  <a:lnTo>
                    <a:pt x="2" y="23"/>
                  </a:lnTo>
                  <a:lnTo>
                    <a:pt x="1" y="22"/>
                  </a:lnTo>
                  <a:lnTo>
                    <a:pt x="1" y="21"/>
                  </a:lnTo>
                  <a:lnTo>
                    <a:pt x="0" y="17"/>
                  </a:lnTo>
                  <a:lnTo>
                    <a:pt x="1" y="17"/>
                  </a:lnTo>
                  <a:lnTo>
                    <a:pt x="2" y="17"/>
                  </a:lnTo>
                  <a:lnTo>
                    <a:pt x="3" y="17"/>
                  </a:lnTo>
                  <a:lnTo>
                    <a:pt x="3" y="15"/>
                  </a:lnTo>
                  <a:lnTo>
                    <a:pt x="3" y="15"/>
                  </a:lnTo>
                  <a:lnTo>
                    <a:pt x="4" y="14"/>
                  </a:lnTo>
                  <a:lnTo>
                    <a:pt x="5" y="12"/>
                  </a:lnTo>
                  <a:lnTo>
                    <a:pt x="6" y="10"/>
                  </a:lnTo>
                  <a:lnTo>
                    <a:pt x="6" y="9"/>
                  </a:lnTo>
                  <a:lnTo>
                    <a:pt x="7" y="8"/>
                  </a:lnTo>
                  <a:lnTo>
                    <a:pt x="8" y="7"/>
                  </a:lnTo>
                  <a:lnTo>
                    <a:pt x="10" y="6"/>
                  </a:lnTo>
                  <a:lnTo>
                    <a:pt x="12" y="5"/>
                  </a:lnTo>
                  <a:lnTo>
                    <a:pt x="13" y="5"/>
                  </a:lnTo>
                  <a:lnTo>
                    <a:pt x="15" y="4"/>
                  </a:lnTo>
                  <a:lnTo>
                    <a:pt x="15" y="4"/>
                  </a:lnTo>
                  <a:lnTo>
                    <a:pt x="17" y="5"/>
                  </a:lnTo>
                  <a:lnTo>
                    <a:pt x="18" y="5"/>
                  </a:lnTo>
                  <a:lnTo>
                    <a:pt x="19" y="5"/>
                  </a:lnTo>
                  <a:lnTo>
                    <a:pt x="20" y="5"/>
                  </a:lnTo>
                  <a:lnTo>
                    <a:pt x="21" y="5"/>
                  </a:lnTo>
                  <a:lnTo>
                    <a:pt x="23" y="5"/>
                  </a:lnTo>
                  <a:lnTo>
                    <a:pt x="25" y="5"/>
                  </a:lnTo>
                  <a:lnTo>
                    <a:pt x="27" y="5"/>
                  </a:lnTo>
                  <a:lnTo>
                    <a:pt x="29" y="4"/>
                  </a:lnTo>
                  <a:lnTo>
                    <a:pt x="30" y="5"/>
                  </a:lnTo>
                  <a:lnTo>
                    <a:pt x="32" y="5"/>
                  </a:lnTo>
                  <a:lnTo>
                    <a:pt x="32" y="6"/>
                  </a:lnTo>
                  <a:lnTo>
                    <a:pt x="32" y="7"/>
                  </a:lnTo>
                  <a:lnTo>
                    <a:pt x="33" y="7"/>
                  </a:lnTo>
                  <a:lnTo>
                    <a:pt x="33" y="7"/>
                  </a:lnTo>
                  <a:lnTo>
                    <a:pt x="34" y="6"/>
                  </a:lnTo>
                  <a:lnTo>
                    <a:pt x="34" y="5"/>
                  </a:lnTo>
                  <a:lnTo>
                    <a:pt x="34" y="5"/>
                  </a:lnTo>
                  <a:lnTo>
                    <a:pt x="34" y="6"/>
                  </a:lnTo>
                  <a:lnTo>
                    <a:pt x="35" y="7"/>
                  </a:lnTo>
                  <a:lnTo>
                    <a:pt x="35" y="7"/>
                  </a:lnTo>
                  <a:lnTo>
                    <a:pt x="36" y="8"/>
                  </a:lnTo>
                  <a:lnTo>
                    <a:pt x="36" y="9"/>
                  </a:lnTo>
                  <a:lnTo>
                    <a:pt x="37" y="9"/>
                  </a:lnTo>
                  <a:lnTo>
                    <a:pt x="38" y="8"/>
                  </a:lnTo>
                  <a:lnTo>
                    <a:pt x="41" y="9"/>
                  </a:lnTo>
                  <a:lnTo>
                    <a:pt x="41" y="9"/>
                  </a:lnTo>
                  <a:lnTo>
                    <a:pt x="42" y="10"/>
                  </a:lnTo>
                  <a:lnTo>
                    <a:pt x="43" y="11"/>
                  </a:lnTo>
                  <a:lnTo>
                    <a:pt x="45" y="11"/>
                  </a:lnTo>
                  <a:lnTo>
                    <a:pt x="47" y="9"/>
                  </a:lnTo>
                  <a:lnTo>
                    <a:pt x="45" y="8"/>
                  </a:lnTo>
                  <a:lnTo>
                    <a:pt x="44" y="6"/>
                  </a:lnTo>
                  <a:lnTo>
                    <a:pt x="43" y="5"/>
                  </a:lnTo>
                  <a:lnTo>
                    <a:pt x="44" y="5"/>
                  </a:lnTo>
                  <a:lnTo>
                    <a:pt x="47" y="5"/>
                  </a:lnTo>
                  <a:lnTo>
                    <a:pt x="47" y="5"/>
                  </a:lnTo>
                  <a:lnTo>
                    <a:pt x="47" y="4"/>
                  </a:lnTo>
                  <a:lnTo>
                    <a:pt x="48" y="4"/>
                  </a:lnTo>
                  <a:lnTo>
                    <a:pt x="49" y="4"/>
                  </a:lnTo>
                  <a:lnTo>
                    <a:pt x="50" y="3"/>
                  </a:lnTo>
                  <a:lnTo>
                    <a:pt x="50" y="2"/>
                  </a:lnTo>
                  <a:lnTo>
                    <a:pt x="51" y="3"/>
                  </a:lnTo>
                  <a:lnTo>
                    <a:pt x="51" y="3"/>
                  </a:lnTo>
                  <a:lnTo>
                    <a:pt x="52" y="4"/>
                  </a:lnTo>
                  <a:lnTo>
                    <a:pt x="52" y="4"/>
                  </a:lnTo>
                  <a:lnTo>
                    <a:pt x="53" y="5"/>
                  </a:lnTo>
                  <a:lnTo>
                    <a:pt x="54" y="5"/>
                  </a:lnTo>
                  <a:lnTo>
                    <a:pt x="54" y="6"/>
                  </a:lnTo>
                  <a:lnTo>
                    <a:pt x="56" y="6"/>
                  </a:lnTo>
                  <a:lnTo>
                    <a:pt x="56" y="6"/>
                  </a:lnTo>
                  <a:lnTo>
                    <a:pt x="56" y="5"/>
                  </a:lnTo>
                  <a:lnTo>
                    <a:pt x="57" y="4"/>
                  </a:lnTo>
                  <a:lnTo>
                    <a:pt x="57" y="4"/>
                  </a:lnTo>
                  <a:lnTo>
                    <a:pt x="58" y="4"/>
                  </a:lnTo>
                  <a:lnTo>
                    <a:pt x="59" y="3"/>
                  </a:lnTo>
                  <a:lnTo>
                    <a:pt x="59" y="2"/>
                  </a:lnTo>
                  <a:lnTo>
                    <a:pt x="60" y="2"/>
                  </a:lnTo>
                  <a:lnTo>
                    <a:pt x="61" y="3"/>
                  </a:lnTo>
                  <a:lnTo>
                    <a:pt x="61" y="2"/>
                  </a:lnTo>
                  <a:lnTo>
                    <a:pt x="62" y="1"/>
                  </a:lnTo>
                  <a:lnTo>
                    <a:pt x="62" y="0"/>
                  </a:lnTo>
                  <a:lnTo>
                    <a:pt x="6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5" name="Freeform 1452"/>
            <p:cNvSpPr>
              <a:spLocks/>
            </p:cNvSpPr>
            <p:nvPr/>
          </p:nvSpPr>
          <p:spPr bwMode="auto">
            <a:xfrm>
              <a:off x="4368800" y="1387475"/>
              <a:ext cx="153988" cy="123825"/>
            </a:xfrm>
            <a:custGeom>
              <a:avLst/>
              <a:gdLst>
                <a:gd name="T0" fmla="*/ 70 w 97"/>
                <a:gd name="T1" fmla="*/ 5 h 78"/>
                <a:gd name="T2" fmla="*/ 72 w 97"/>
                <a:gd name="T3" fmla="*/ 11 h 78"/>
                <a:gd name="T4" fmla="*/ 74 w 97"/>
                <a:gd name="T5" fmla="*/ 16 h 78"/>
                <a:gd name="T6" fmla="*/ 77 w 97"/>
                <a:gd name="T7" fmla="*/ 19 h 78"/>
                <a:gd name="T8" fmla="*/ 79 w 97"/>
                <a:gd name="T9" fmla="*/ 21 h 78"/>
                <a:gd name="T10" fmla="*/ 81 w 97"/>
                <a:gd name="T11" fmla="*/ 24 h 78"/>
                <a:gd name="T12" fmla="*/ 79 w 97"/>
                <a:gd name="T13" fmla="*/ 26 h 78"/>
                <a:gd name="T14" fmla="*/ 83 w 97"/>
                <a:gd name="T15" fmla="*/ 31 h 78"/>
                <a:gd name="T16" fmla="*/ 89 w 97"/>
                <a:gd name="T17" fmla="*/ 34 h 78"/>
                <a:gd name="T18" fmla="*/ 92 w 97"/>
                <a:gd name="T19" fmla="*/ 32 h 78"/>
                <a:gd name="T20" fmla="*/ 95 w 97"/>
                <a:gd name="T21" fmla="*/ 36 h 78"/>
                <a:gd name="T22" fmla="*/ 92 w 97"/>
                <a:gd name="T23" fmla="*/ 37 h 78"/>
                <a:gd name="T24" fmla="*/ 95 w 97"/>
                <a:gd name="T25" fmla="*/ 40 h 78"/>
                <a:gd name="T26" fmla="*/ 96 w 97"/>
                <a:gd name="T27" fmla="*/ 46 h 78"/>
                <a:gd name="T28" fmla="*/ 86 w 97"/>
                <a:gd name="T29" fmla="*/ 50 h 78"/>
                <a:gd name="T30" fmla="*/ 84 w 97"/>
                <a:gd name="T31" fmla="*/ 50 h 78"/>
                <a:gd name="T32" fmla="*/ 83 w 97"/>
                <a:gd name="T33" fmla="*/ 52 h 78"/>
                <a:gd name="T34" fmla="*/ 81 w 97"/>
                <a:gd name="T35" fmla="*/ 53 h 78"/>
                <a:gd name="T36" fmla="*/ 80 w 97"/>
                <a:gd name="T37" fmla="*/ 54 h 78"/>
                <a:gd name="T38" fmla="*/ 79 w 97"/>
                <a:gd name="T39" fmla="*/ 56 h 78"/>
                <a:gd name="T40" fmla="*/ 74 w 97"/>
                <a:gd name="T41" fmla="*/ 57 h 78"/>
                <a:gd name="T42" fmla="*/ 69 w 97"/>
                <a:gd name="T43" fmla="*/ 56 h 78"/>
                <a:gd name="T44" fmla="*/ 63 w 97"/>
                <a:gd name="T45" fmla="*/ 54 h 78"/>
                <a:gd name="T46" fmla="*/ 62 w 97"/>
                <a:gd name="T47" fmla="*/ 56 h 78"/>
                <a:gd name="T48" fmla="*/ 60 w 97"/>
                <a:gd name="T49" fmla="*/ 57 h 78"/>
                <a:gd name="T50" fmla="*/ 55 w 97"/>
                <a:gd name="T51" fmla="*/ 56 h 78"/>
                <a:gd name="T52" fmla="*/ 48 w 97"/>
                <a:gd name="T53" fmla="*/ 56 h 78"/>
                <a:gd name="T54" fmla="*/ 37 w 97"/>
                <a:gd name="T55" fmla="*/ 57 h 78"/>
                <a:gd name="T56" fmla="*/ 33 w 97"/>
                <a:gd name="T57" fmla="*/ 57 h 78"/>
                <a:gd name="T58" fmla="*/ 33 w 97"/>
                <a:gd name="T59" fmla="*/ 64 h 78"/>
                <a:gd name="T60" fmla="*/ 33 w 97"/>
                <a:gd name="T61" fmla="*/ 66 h 78"/>
                <a:gd name="T62" fmla="*/ 34 w 97"/>
                <a:gd name="T63" fmla="*/ 69 h 78"/>
                <a:gd name="T64" fmla="*/ 34 w 97"/>
                <a:gd name="T65" fmla="*/ 75 h 78"/>
                <a:gd name="T66" fmla="*/ 34 w 97"/>
                <a:gd name="T67" fmla="*/ 78 h 78"/>
                <a:gd name="T68" fmla="*/ 32 w 97"/>
                <a:gd name="T69" fmla="*/ 75 h 78"/>
                <a:gd name="T70" fmla="*/ 29 w 97"/>
                <a:gd name="T71" fmla="*/ 72 h 78"/>
                <a:gd name="T72" fmla="*/ 24 w 97"/>
                <a:gd name="T73" fmla="*/ 71 h 78"/>
                <a:gd name="T74" fmla="*/ 16 w 97"/>
                <a:gd name="T75" fmla="*/ 73 h 78"/>
                <a:gd name="T76" fmla="*/ 12 w 97"/>
                <a:gd name="T77" fmla="*/ 74 h 78"/>
                <a:gd name="T78" fmla="*/ 8 w 97"/>
                <a:gd name="T79" fmla="*/ 72 h 78"/>
                <a:gd name="T80" fmla="*/ 6 w 97"/>
                <a:gd name="T81" fmla="*/ 68 h 78"/>
                <a:gd name="T82" fmla="*/ 2 w 97"/>
                <a:gd name="T83" fmla="*/ 66 h 78"/>
                <a:gd name="T84" fmla="*/ 1 w 97"/>
                <a:gd name="T85" fmla="*/ 62 h 78"/>
                <a:gd name="T86" fmla="*/ 1 w 97"/>
                <a:gd name="T87" fmla="*/ 56 h 78"/>
                <a:gd name="T88" fmla="*/ 3 w 97"/>
                <a:gd name="T89" fmla="*/ 50 h 78"/>
                <a:gd name="T90" fmla="*/ 3 w 97"/>
                <a:gd name="T91" fmla="*/ 46 h 78"/>
                <a:gd name="T92" fmla="*/ 4 w 97"/>
                <a:gd name="T93" fmla="*/ 43 h 78"/>
                <a:gd name="T94" fmla="*/ 10 w 97"/>
                <a:gd name="T95" fmla="*/ 41 h 78"/>
                <a:gd name="T96" fmla="*/ 13 w 97"/>
                <a:gd name="T97" fmla="*/ 38 h 78"/>
                <a:gd name="T98" fmla="*/ 13 w 97"/>
                <a:gd name="T99" fmla="*/ 33 h 78"/>
                <a:gd name="T100" fmla="*/ 15 w 97"/>
                <a:gd name="T101" fmla="*/ 29 h 78"/>
                <a:gd name="T102" fmla="*/ 16 w 97"/>
                <a:gd name="T103" fmla="*/ 25 h 78"/>
                <a:gd name="T104" fmla="*/ 20 w 97"/>
                <a:gd name="T105" fmla="*/ 23 h 78"/>
                <a:gd name="T106" fmla="*/ 26 w 97"/>
                <a:gd name="T107" fmla="*/ 25 h 78"/>
                <a:gd name="T108" fmla="*/ 28 w 97"/>
                <a:gd name="T109" fmla="*/ 19 h 78"/>
                <a:gd name="T110" fmla="*/ 32 w 97"/>
                <a:gd name="T111" fmla="*/ 19 h 78"/>
                <a:gd name="T112" fmla="*/ 33 w 97"/>
                <a:gd name="T113" fmla="*/ 15 h 78"/>
                <a:gd name="T114" fmla="*/ 38 w 97"/>
                <a:gd name="T115" fmla="*/ 10 h 78"/>
                <a:gd name="T116" fmla="*/ 44 w 97"/>
                <a:gd name="T117" fmla="*/ 8 h 78"/>
                <a:gd name="T118" fmla="*/ 49 w 97"/>
                <a:gd name="T119" fmla="*/ 6 h 78"/>
                <a:gd name="T120" fmla="*/ 56 w 97"/>
                <a:gd name="T121" fmla="*/ 1 h 78"/>
                <a:gd name="T122" fmla="*/ 62 w 97"/>
                <a:gd name="T123" fmla="*/ 0 h 78"/>
                <a:gd name="T124" fmla="*/ 68 w 97"/>
                <a:gd name="T125"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7" h="78">
                  <a:moveTo>
                    <a:pt x="70" y="2"/>
                  </a:moveTo>
                  <a:lnTo>
                    <a:pt x="70" y="2"/>
                  </a:lnTo>
                  <a:lnTo>
                    <a:pt x="70" y="3"/>
                  </a:lnTo>
                  <a:lnTo>
                    <a:pt x="70" y="5"/>
                  </a:lnTo>
                  <a:lnTo>
                    <a:pt x="69" y="7"/>
                  </a:lnTo>
                  <a:lnTo>
                    <a:pt x="71" y="9"/>
                  </a:lnTo>
                  <a:lnTo>
                    <a:pt x="72" y="10"/>
                  </a:lnTo>
                  <a:lnTo>
                    <a:pt x="72" y="11"/>
                  </a:lnTo>
                  <a:lnTo>
                    <a:pt x="72" y="12"/>
                  </a:lnTo>
                  <a:lnTo>
                    <a:pt x="72" y="13"/>
                  </a:lnTo>
                  <a:lnTo>
                    <a:pt x="73" y="14"/>
                  </a:lnTo>
                  <a:lnTo>
                    <a:pt x="74" y="16"/>
                  </a:lnTo>
                  <a:lnTo>
                    <a:pt x="75" y="18"/>
                  </a:lnTo>
                  <a:lnTo>
                    <a:pt x="76" y="18"/>
                  </a:lnTo>
                  <a:lnTo>
                    <a:pt x="76" y="18"/>
                  </a:lnTo>
                  <a:lnTo>
                    <a:pt x="77" y="19"/>
                  </a:lnTo>
                  <a:lnTo>
                    <a:pt x="78" y="19"/>
                  </a:lnTo>
                  <a:lnTo>
                    <a:pt x="78" y="19"/>
                  </a:lnTo>
                  <a:lnTo>
                    <a:pt x="79" y="21"/>
                  </a:lnTo>
                  <a:lnTo>
                    <a:pt x="79" y="21"/>
                  </a:lnTo>
                  <a:lnTo>
                    <a:pt x="80" y="22"/>
                  </a:lnTo>
                  <a:lnTo>
                    <a:pt x="81" y="23"/>
                  </a:lnTo>
                  <a:lnTo>
                    <a:pt x="82" y="24"/>
                  </a:lnTo>
                  <a:lnTo>
                    <a:pt x="81" y="24"/>
                  </a:lnTo>
                  <a:lnTo>
                    <a:pt x="80" y="24"/>
                  </a:lnTo>
                  <a:lnTo>
                    <a:pt x="79" y="24"/>
                  </a:lnTo>
                  <a:lnTo>
                    <a:pt x="79" y="24"/>
                  </a:lnTo>
                  <a:lnTo>
                    <a:pt x="79" y="26"/>
                  </a:lnTo>
                  <a:lnTo>
                    <a:pt x="79" y="28"/>
                  </a:lnTo>
                  <a:lnTo>
                    <a:pt x="79" y="28"/>
                  </a:lnTo>
                  <a:lnTo>
                    <a:pt x="81" y="28"/>
                  </a:lnTo>
                  <a:lnTo>
                    <a:pt x="83" y="31"/>
                  </a:lnTo>
                  <a:lnTo>
                    <a:pt x="85" y="33"/>
                  </a:lnTo>
                  <a:lnTo>
                    <a:pt x="86" y="33"/>
                  </a:lnTo>
                  <a:lnTo>
                    <a:pt x="87" y="34"/>
                  </a:lnTo>
                  <a:lnTo>
                    <a:pt x="89" y="34"/>
                  </a:lnTo>
                  <a:lnTo>
                    <a:pt x="89" y="34"/>
                  </a:lnTo>
                  <a:lnTo>
                    <a:pt x="91" y="32"/>
                  </a:lnTo>
                  <a:lnTo>
                    <a:pt x="91" y="32"/>
                  </a:lnTo>
                  <a:lnTo>
                    <a:pt x="92" y="32"/>
                  </a:lnTo>
                  <a:lnTo>
                    <a:pt x="92" y="33"/>
                  </a:lnTo>
                  <a:lnTo>
                    <a:pt x="94" y="33"/>
                  </a:lnTo>
                  <a:lnTo>
                    <a:pt x="95" y="35"/>
                  </a:lnTo>
                  <a:lnTo>
                    <a:pt x="95" y="36"/>
                  </a:lnTo>
                  <a:lnTo>
                    <a:pt x="95" y="36"/>
                  </a:lnTo>
                  <a:lnTo>
                    <a:pt x="95" y="36"/>
                  </a:lnTo>
                  <a:lnTo>
                    <a:pt x="94" y="37"/>
                  </a:lnTo>
                  <a:lnTo>
                    <a:pt x="92" y="37"/>
                  </a:lnTo>
                  <a:lnTo>
                    <a:pt x="92" y="37"/>
                  </a:lnTo>
                  <a:lnTo>
                    <a:pt x="92" y="38"/>
                  </a:lnTo>
                  <a:lnTo>
                    <a:pt x="92" y="38"/>
                  </a:lnTo>
                  <a:lnTo>
                    <a:pt x="95" y="40"/>
                  </a:lnTo>
                  <a:lnTo>
                    <a:pt x="96" y="43"/>
                  </a:lnTo>
                  <a:lnTo>
                    <a:pt x="97" y="43"/>
                  </a:lnTo>
                  <a:lnTo>
                    <a:pt x="97" y="44"/>
                  </a:lnTo>
                  <a:lnTo>
                    <a:pt x="96" y="46"/>
                  </a:lnTo>
                  <a:lnTo>
                    <a:pt x="95" y="47"/>
                  </a:lnTo>
                  <a:lnTo>
                    <a:pt x="91" y="50"/>
                  </a:lnTo>
                  <a:lnTo>
                    <a:pt x="90" y="50"/>
                  </a:lnTo>
                  <a:lnTo>
                    <a:pt x="86" y="50"/>
                  </a:lnTo>
                  <a:lnTo>
                    <a:pt x="86" y="49"/>
                  </a:lnTo>
                  <a:lnTo>
                    <a:pt x="85" y="49"/>
                  </a:lnTo>
                  <a:lnTo>
                    <a:pt x="84" y="49"/>
                  </a:lnTo>
                  <a:lnTo>
                    <a:pt x="84" y="50"/>
                  </a:lnTo>
                  <a:lnTo>
                    <a:pt x="84" y="50"/>
                  </a:lnTo>
                  <a:lnTo>
                    <a:pt x="84" y="50"/>
                  </a:lnTo>
                  <a:lnTo>
                    <a:pt x="83" y="52"/>
                  </a:lnTo>
                  <a:lnTo>
                    <a:pt x="83" y="52"/>
                  </a:lnTo>
                  <a:lnTo>
                    <a:pt x="82" y="52"/>
                  </a:lnTo>
                  <a:lnTo>
                    <a:pt x="81" y="52"/>
                  </a:lnTo>
                  <a:lnTo>
                    <a:pt x="81" y="52"/>
                  </a:lnTo>
                  <a:lnTo>
                    <a:pt x="81" y="53"/>
                  </a:lnTo>
                  <a:lnTo>
                    <a:pt x="81" y="53"/>
                  </a:lnTo>
                  <a:lnTo>
                    <a:pt x="81" y="53"/>
                  </a:lnTo>
                  <a:lnTo>
                    <a:pt x="80" y="54"/>
                  </a:lnTo>
                  <a:lnTo>
                    <a:pt x="80" y="54"/>
                  </a:lnTo>
                  <a:lnTo>
                    <a:pt x="80" y="56"/>
                  </a:lnTo>
                  <a:lnTo>
                    <a:pt x="80" y="56"/>
                  </a:lnTo>
                  <a:lnTo>
                    <a:pt x="79" y="54"/>
                  </a:lnTo>
                  <a:lnTo>
                    <a:pt x="79" y="56"/>
                  </a:lnTo>
                  <a:lnTo>
                    <a:pt x="79" y="57"/>
                  </a:lnTo>
                  <a:lnTo>
                    <a:pt x="78" y="57"/>
                  </a:lnTo>
                  <a:lnTo>
                    <a:pt x="75" y="57"/>
                  </a:lnTo>
                  <a:lnTo>
                    <a:pt x="74" y="57"/>
                  </a:lnTo>
                  <a:lnTo>
                    <a:pt x="73" y="57"/>
                  </a:lnTo>
                  <a:lnTo>
                    <a:pt x="73" y="57"/>
                  </a:lnTo>
                  <a:lnTo>
                    <a:pt x="73" y="57"/>
                  </a:lnTo>
                  <a:lnTo>
                    <a:pt x="69" y="56"/>
                  </a:lnTo>
                  <a:lnTo>
                    <a:pt x="67" y="54"/>
                  </a:lnTo>
                  <a:lnTo>
                    <a:pt x="64" y="53"/>
                  </a:lnTo>
                  <a:lnTo>
                    <a:pt x="64" y="54"/>
                  </a:lnTo>
                  <a:lnTo>
                    <a:pt x="63" y="54"/>
                  </a:lnTo>
                  <a:lnTo>
                    <a:pt x="63" y="54"/>
                  </a:lnTo>
                  <a:lnTo>
                    <a:pt x="62" y="54"/>
                  </a:lnTo>
                  <a:lnTo>
                    <a:pt x="62" y="56"/>
                  </a:lnTo>
                  <a:lnTo>
                    <a:pt x="62" y="56"/>
                  </a:lnTo>
                  <a:lnTo>
                    <a:pt x="61" y="57"/>
                  </a:lnTo>
                  <a:lnTo>
                    <a:pt x="60" y="57"/>
                  </a:lnTo>
                  <a:lnTo>
                    <a:pt x="60" y="57"/>
                  </a:lnTo>
                  <a:lnTo>
                    <a:pt x="60" y="57"/>
                  </a:lnTo>
                  <a:lnTo>
                    <a:pt x="59" y="57"/>
                  </a:lnTo>
                  <a:lnTo>
                    <a:pt x="58" y="57"/>
                  </a:lnTo>
                  <a:lnTo>
                    <a:pt x="56" y="57"/>
                  </a:lnTo>
                  <a:lnTo>
                    <a:pt x="55" y="56"/>
                  </a:lnTo>
                  <a:lnTo>
                    <a:pt x="54" y="56"/>
                  </a:lnTo>
                  <a:lnTo>
                    <a:pt x="52" y="56"/>
                  </a:lnTo>
                  <a:lnTo>
                    <a:pt x="48" y="56"/>
                  </a:lnTo>
                  <a:lnTo>
                    <a:pt x="48" y="56"/>
                  </a:lnTo>
                  <a:lnTo>
                    <a:pt x="48" y="56"/>
                  </a:lnTo>
                  <a:lnTo>
                    <a:pt x="44" y="57"/>
                  </a:lnTo>
                  <a:lnTo>
                    <a:pt x="40" y="57"/>
                  </a:lnTo>
                  <a:lnTo>
                    <a:pt x="37" y="57"/>
                  </a:lnTo>
                  <a:lnTo>
                    <a:pt x="34" y="57"/>
                  </a:lnTo>
                  <a:lnTo>
                    <a:pt x="34" y="56"/>
                  </a:lnTo>
                  <a:lnTo>
                    <a:pt x="33" y="56"/>
                  </a:lnTo>
                  <a:lnTo>
                    <a:pt x="33" y="57"/>
                  </a:lnTo>
                  <a:lnTo>
                    <a:pt x="32" y="60"/>
                  </a:lnTo>
                  <a:lnTo>
                    <a:pt x="32" y="62"/>
                  </a:lnTo>
                  <a:lnTo>
                    <a:pt x="32" y="63"/>
                  </a:lnTo>
                  <a:lnTo>
                    <a:pt x="33" y="64"/>
                  </a:lnTo>
                  <a:lnTo>
                    <a:pt x="33" y="64"/>
                  </a:lnTo>
                  <a:lnTo>
                    <a:pt x="34" y="65"/>
                  </a:lnTo>
                  <a:lnTo>
                    <a:pt x="33" y="65"/>
                  </a:lnTo>
                  <a:lnTo>
                    <a:pt x="33" y="66"/>
                  </a:lnTo>
                  <a:lnTo>
                    <a:pt x="34" y="66"/>
                  </a:lnTo>
                  <a:lnTo>
                    <a:pt x="34" y="67"/>
                  </a:lnTo>
                  <a:lnTo>
                    <a:pt x="33" y="67"/>
                  </a:lnTo>
                  <a:lnTo>
                    <a:pt x="34" y="69"/>
                  </a:lnTo>
                  <a:lnTo>
                    <a:pt x="34" y="71"/>
                  </a:lnTo>
                  <a:lnTo>
                    <a:pt x="34" y="73"/>
                  </a:lnTo>
                  <a:lnTo>
                    <a:pt x="34" y="73"/>
                  </a:lnTo>
                  <a:lnTo>
                    <a:pt x="34" y="75"/>
                  </a:lnTo>
                  <a:lnTo>
                    <a:pt x="34" y="76"/>
                  </a:lnTo>
                  <a:lnTo>
                    <a:pt x="35" y="77"/>
                  </a:lnTo>
                  <a:lnTo>
                    <a:pt x="34" y="77"/>
                  </a:lnTo>
                  <a:lnTo>
                    <a:pt x="34" y="78"/>
                  </a:lnTo>
                  <a:lnTo>
                    <a:pt x="33" y="78"/>
                  </a:lnTo>
                  <a:lnTo>
                    <a:pt x="32" y="77"/>
                  </a:lnTo>
                  <a:lnTo>
                    <a:pt x="32" y="76"/>
                  </a:lnTo>
                  <a:lnTo>
                    <a:pt x="32" y="75"/>
                  </a:lnTo>
                  <a:lnTo>
                    <a:pt x="31" y="74"/>
                  </a:lnTo>
                  <a:lnTo>
                    <a:pt x="30" y="74"/>
                  </a:lnTo>
                  <a:lnTo>
                    <a:pt x="30" y="73"/>
                  </a:lnTo>
                  <a:lnTo>
                    <a:pt x="29" y="72"/>
                  </a:lnTo>
                  <a:lnTo>
                    <a:pt x="28" y="71"/>
                  </a:lnTo>
                  <a:lnTo>
                    <a:pt x="28" y="72"/>
                  </a:lnTo>
                  <a:lnTo>
                    <a:pt x="26" y="71"/>
                  </a:lnTo>
                  <a:lnTo>
                    <a:pt x="24" y="71"/>
                  </a:lnTo>
                  <a:lnTo>
                    <a:pt x="21" y="71"/>
                  </a:lnTo>
                  <a:lnTo>
                    <a:pt x="20" y="71"/>
                  </a:lnTo>
                  <a:lnTo>
                    <a:pt x="19" y="72"/>
                  </a:lnTo>
                  <a:lnTo>
                    <a:pt x="16" y="73"/>
                  </a:lnTo>
                  <a:lnTo>
                    <a:pt x="15" y="73"/>
                  </a:lnTo>
                  <a:lnTo>
                    <a:pt x="14" y="75"/>
                  </a:lnTo>
                  <a:lnTo>
                    <a:pt x="13" y="75"/>
                  </a:lnTo>
                  <a:lnTo>
                    <a:pt x="12" y="74"/>
                  </a:lnTo>
                  <a:lnTo>
                    <a:pt x="12" y="74"/>
                  </a:lnTo>
                  <a:lnTo>
                    <a:pt x="11" y="74"/>
                  </a:lnTo>
                  <a:lnTo>
                    <a:pt x="10" y="73"/>
                  </a:lnTo>
                  <a:lnTo>
                    <a:pt x="8" y="72"/>
                  </a:lnTo>
                  <a:lnTo>
                    <a:pt x="8" y="72"/>
                  </a:lnTo>
                  <a:lnTo>
                    <a:pt x="7" y="71"/>
                  </a:lnTo>
                  <a:lnTo>
                    <a:pt x="6" y="69"/>
                  </a:lnTo>
                  <a:lnTo>
                    <a:pt x="6" y="68"/>
                  </a:lnTo>
                  <a:lnTo>
                    <a:pt x="5" y="67"/>
                  </a:lnTo>
                  <a:lnTo>
                    <a:pt x="4" y="66"/>
                  </a:lnTo>
                  <a:lnTo>
                    <a:pt x="3" y="66"/>
                  </a:lnTo>
                  <a:lnTo>
                    <a:pt x="2" y="66"/>
                  </a:lnTo>
                  <a:lnTo>
                    <a:pt x="1" y="65"/>
                  </a:lnTo>
                  <a:lnTo>
                    <a:pt x="0" y="64"/>
                  </a:lnTo>
                  <a:lnTo>
                    <a:pt x="0" y="63"/>
                  </a:lnTo>
                  <a:lnTo>
                    <a:pt x="1" y="62"/>
                  </a:lnTo>
                  <a:lnTo>
                    <a:pt x="1" y="61"/>
                  </a:lnTo>
                  <a:lnTo>
                    <a:pt x="1" y="60"/>
                  </a:lnTo>
                  <a:lnTo>
                    <a:pt x="1" y="57"/>
                  </a:lnTo>
                  <a:lnTo>
                    <a:pt x="1" y="56"/>
                  </a:lnTo>
                  <a:lnTo>
                    <a:pt x="1" y="54"/>
                  </a:lnTo>
                  <a:lnTo>
                    <a:pt x="2" y="54"/>
                  </a:lnTo>
                  <a:lnTo>
                    <a:pt x="3" y="53"/>
                  </a:lnTo>
                  <a:lnTo>
                    <a:pt x="3" y="50"/>
                  </a:lnTo>
                  <a:lnTo>
                    <a:pt x="4" y="48"/>
                  </a:lnTo>
                  <a:lnTo>
                    <a:pt x="3" y="48"/>
                  </a:lnTo>
                  <a:lnTo>
                    <a:pt x="3" y="47"/>
                  </a:lnTo>
                  <a:lnTo>
                    <a:pt x="3" y="46"/>
                  </a:lnTo>
                  <a:lnTo>
                    <a:pt x="3" y="45"/>
                  </a:lnTo>
                  <a:lnTo>
                    <a:pt x="3" y="44"/>
                  </a:lnTo>
                  <a:lnTo>
                    <a:pt x="4" y="43"/>
                  </a:lnTo>
                  <a:lnTo>
                    <a:pt x="4" y="43"/>
                  </a:lnTo>
                  <a:lnTo>
                    <a:pt x="5" y="42"/>
                  </a:lnTo>
                  <a:lnTo>
                    <a:pt x="7" y="42"/>
                  </a:lnTo>
                  <a:lnTo>
                    <a:pt x="9" y="42"/>
                  </a:lnTo>
                  <a:lnTo>
                    <a:pt x="10" y="41"/>
                  </a:lnTo>
                  <a:lnTo>
                    <a:pt x="11" y="40"/>
                  </a:lnTo>
                  <a:lnTo>
                    <a:pt x="11" y="40"/>
                  </a:lnTo>
                  <a:lnTo>
                    <a:pt x="12" y="39"/>
                  </a:lnTo>
                  <a:lnTo>
                    <a:pt x="13" y="38"/>
                  </a:lnTo>
                  <a:lnTo>
                    <a:pt x="13" y="37"/>
                  </a:lnTo>
                  <a:lnTo>
                    <a:pt x="13" y="35"/>
                  </a:lnTo>
                  <a:lnTo>
                    <a:pt x="13" y="34"/>
                  </a:lnTo>
                  <a:lnTo>
                    <a:pt x="13" y="33"/>
                  </a:lnTo>
                  <a:lnTo>
                    <a:pt x="13" y="33"/>
                  </a:lnTo>
                  <a:lnTo>
                    <a:pt x="16" y="31"/>
                  </a:lnTo>
                  <a:lnTo>
                    <a:pt x="16" y="30"/>
                  </a:lnTo>
                  <a:lnTo>
                    <a:pt x="15" y="29"/>
                  </a:lnTo>
                  <a:lnTo>
                    <a:pt x="15" y="28"/>
                  </a:lnTo>
                  <a:lnTo>
                    <a:pt x="14" y="27"/>
                  </a:lnTo>
                  <a:lnTo>
                    <a:pt x="15" y="26"/>
                  </a:lnTo>
                  <a:lnTo>
                    <a:pt x="16" y="25"/>
                  </a:lnTo>
                  <a:lnTo>
                    <a:pt x="16" y="24"/>
                  </a:lnTo>
                  <a:lnTo>
                    <a:pt x="18" y="23"/>
                  </a:lnTo>
                  <a:lnTo>
                    <a:pt x="19" y="23"/>
                  </a:lnTo>
                  <a:lnTo>
                    <a:pt x="20" y="23"/>
                  </a:lnTo>
                  <a:lnTo>
                    <a:pt x="24" y="26"/>
                  </a:lnTo>
                  <a:lnTo>
                    <a:pt x="25" y="26"/>
                  </a:lnTo>
                  <a:lnTo>
                    <a:pt x="26" y="26"/>
                  </a:lnTo>
                  <a:lnTo>
                    <a:pt x="26" y="25"/>
                  </a:lnTo>
                  <a:lnTo>
                    <a:pt x="28" y="25"/>
                  </a:lnTo>
                  <a:lnTo>
                    <a:pt x="28" y="23"/>
                  </a:lnTo>
                  <a:lnTo>
                    <a:pt x="28" y="21"/>
                  </a:lnTo>
                  <a:lnTo>
                    <a:pt x="28" y="19"/>
                  </a:lnTo>
                  <a:lnTo>
                    <a:pt x="29" y="18"/>
                  </a:lnTo>
                  <a:lnTo>
                    <a:pt x="31" y="19"/>
                  </a:lnTo>
                  <a:lnTo>
                    <a:pt x="31" y="19"/>
                  </a:lnTo>
                  <a:lnTo>
                    <a:pt x="32" y="19"/>
                  </a:lnTo>
                  <a:lnTo>
                    <a:pt x="32" y="18"/>
                  </a:lnTo>
                  <a:lnTo>
                    <a:pt x="32" y="18"/>
                  </a:lnTo>
                  <a:lnTo>
                    <a:pt x="32" y="17"/>
                  </a:lnTo>
                  <a:lnTo>
                    <a:pt x="33" y="15"/>
                  </a:lnTo>
                  <a:lnTo>
                    <a:pt x="34" y="13"/>
                  </a:lnTo>
                  <a:lnTo>
                    <a:pt x="36" y="11"/>
                  </a:lnTo>
                  <a:lnTo>
                    <a:pt x="37" y="11"/>
                  </a:lnTo>
                  <a:lnTo>
                    <a:pt x="38" y="10"/>
                  </a:lnTo>
                  <a:lnTo>
                    <a:pt x="42" y="12"/>
                  </a:lnTo>
                  <a:lnTo>
                    <a:pt x="42" y="11"/>
                  </a:lnTo>
                  <a:lnTo>
                    <a:pt x="43" y="8"/>
                  </a:lnTo>
                  <a:lnTo>
                    <a:pt x="44" y="8"/>
                  </a:lnTo>
                  <a:lnTo>
                    <a:pt x="46" y="7"/>
                  </a:lnTo>
                  <a:lnTo>
                    <a:pt x="47" y="7"/>
                  </a:lnTo>
                  <a:lnTo>
                    <a:pt x="47" y="7"/>
                  </a:lnTo>
                  <a:lnTo>
                    <a:pt x="49" y="6"/>
                  </a:lnTo>
                  <a:lnTo>
                    <a:pt x="52" y="4"/>
                  </a:lnTo>
                  <a:lnTo>
                    <a:pt x="54" y="3"/>
                  </a:lnTo>
                  <a:lnTo>
                    <a:pt x="55" y="3"/>
                  </a:lnTo>
                  <a:lnTo>
                    <a:pt x="56" y="1"/>
                  </a:lnTo>
                  <a:lnTo>
                    <a:pt x="59" y="0"/>
                  </a:lnTo>
                  <a:lnTo>
                    <a:pt x="60" y="0"/>
                  </a:lnTo>
                  <a:lnTo>
                    <a:pt x="61" y="0"/>
                  </a:lnTo>
                  <a:lnTo>
                    <a:pt x="62" y="0"/>
                  </a:lnTo>
                  <a:lnTo>
                    <a:pt x="62" y="0"/>
                  </a:lnTo>
                  <a:lnTo>
                    <a:pt x="63" y="0"/>
                  </a:lnTo>
                  <a:lnTo>
                    <a:pt x="65" y="0"/>
                  </a:lnTo>
                  <a:lnTo>
                    <a:pt x="68" y="1"/>
                  </a:lnTo>
                  <a:lnTo>
                    <a:pt x="7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6" name="Freeform 1453"/>
            <p:cNvSpPr>
              <a:spLocks/>
            </p:cNvSpPr>
            <p:nvPr/>
          </p:nvSpPr>
          <p:spPr bwMode="auto">
            <a:xfrm>
              <a:off x="4868863" y="744538"/>
              <a:ext cx="109538" cy="66675"/>
            </a:xfrm>
            <a:custGeom>
              <a:avLst/>
              <a:gdLst>
                <a:gd name="T0" fmla="*/ 68 w 69"/>
                <a:gd name="T1" fmla="*/ 12 h 42"/>
                <a:gd name="T2" fmla="*/ 64 w 69"/>
                <a:gd name="T3" fmla="*/ 14 h 42"/>
                <a:gd name="T4" fmla="*/ 63 w 69"/>
                <a:gd name="T5" fmla="*/ 17 h 42"/>
                <a:gd name="T6" fmla="*/ 62 w 69"/>
                <a:gd name="T7" fmla="*/ 21 h 42"/>
                <a:gd name="T8" fmla="*/ 62 w 69"/>
                <a:gd name="T9" fmla="*/ 26 h 42"/>
                <a:gd name="T10" fmla="*/ 66 w 69"/>
                <a:gd name="T11" fmla="*/ 31 h 42"/>
                <a:gd name="T12" fmla="*/ 64 w 69"/>
                <a:gd name="T13" fmla="*/ 31 h 42"/>
                <a:gd name="T14" fmla="*/ 61 w 69"/>
                <a:gd name="T15" fmla="*/ 32 h 42"/>
                <a:gd name="T16" fmla="*/ 58 w 69"/>
                <a:gd name="T17" fmla="*/ 30 h 42"/>
                <a:gd name="T18" fmla="*/ 56 w 69"/>
                <a:gd name="T19" fmla="*/ 30 h 42"/>
                <a:gd name="T20" fmla="*/ 53 w 69"/>
                <a:gd name="T21" fmla="*/ 31 h 42"/>
                <a:gd name="T22" fmla="*/ 50 w 69"/>
                <a:gd name="T23" fmla="*/ 31 h 42"/>
                <a:gd name="T24" fmla="*/ 49 w 69"/>
                <a:gd name="T25" fmla="*/ 33 h 42"/>
                <a:gd name="T26" fmla="*/ 47 w 69"/>
                <a:gd name="T27" fmla="*/ 34 h 42"/>
                <a:gd name="T28" fmla="*/ 46 w 69"/>
                <a:gd name="T29" fmla="*/ 34 h 42"/>
                <a:gd name="T30" fmla="*/ 44 w 69"/>
                <a:gd name="T31" fmla="*/ 35 h 42"/>
                <a:gd name="T32" fmla="*/ 45 w 69"/>
                <a:gd name="T33" fmla="*/ 37 h 42"/>
                <a:gd name="T34" fmla="*/ 45 w 69"/>
                <a:gd name="T35" fmla="*/ 40 h 42"/>
                <a:gd name="T36" fmla="*/ 41 w 69"/>
                <a:gd name="T37" fmla="*/ 41 h 42"/>
                <a:gd name="T38" fmla="*/ 37 w 69"/>
                <a:gd name="T39" fmla="*/ 42 h 42"/>
                <a:gd name="T40" fmla="*/ 33 w 69"/>
                <a:gd name="T41" fmla="*/ 40 h 42"/>
                <a:gd name="T42" fmla="*/ 31 w 69"/>
                <a:gd name="T43" fmla="*/ 40 h 42"/>
                <a:gd name="T44" fmla="*/ 28 w 69"/>
                <a:gd name="T45" fmla="*/ 39 h 42"/>
                <a:gd name="T46" fmla="*/ 26 w 69"/>
                <a:gd name="T47" fmla="*/ 37 h 42"/>
                <a:gd name="T48" fmla="*/ 22 w 69"/>
                <a:gd name="T49" fmla="*/ 37 h 42"/>
                <a:gd name="T50" fmla="*/ 21 w 69"/>
                <a:gd name="T51" fmla="*/ 39 h 42"/>
                <a:gd name="T52" fmla="*/ 17 w 69"/>
                <a:gd name="T53" fmla="*/ 40 h 42"/>
                <a:gd name="T54" fmla="*/ 14 w 69"/>
                <a:gd name="T55" fmla="*/ 40 h 42"/>
                <a:gd name="T56" fmla="*/ 11 w 69"/>
                <a:gd name="T57" fmla="*/ 41 h 42"/>
                <a:gd name="T58" fmla="*/ 9 w 69"/>
                <a:gd name="T59" fmla="*/ 36 h 42"/>
                <a:gd name="T60" fmla="*/ 10 w 69"/>
                <a:gd name="T61" fmla="*/ 34 h 42"/>
                <a:gd name="T62" fmla="*/ 8 w 69"/>
                <a:gd name="T63" fmla="*/ 31 h 42"/>
                <a:gd name="T64" fmla="*/ 5 w 69"/>
                <a:gd name="T65" fmla="*/ 29 h 42"/>
                <a:gd name="T66" fmla="*/ 3 w 69"/>
                <a:gd name="T67" fmla="*/ 26 h 42"/>
                <a:gd name="T68" fmla="*/ 4 w 69"/>
                <a:gd name="T69" fmla="*/ 24 h 42"/>
                <a:gd name="T70" fmla="*/ 2 w 69"/>
                <a:gd name="T71" fmla="*/ 22 h 42"/>
                <a:gd name="T72" fmla="*/ 2 w 69"/>
                <a:gd name="T73" fmla="*/ 20 h 42"/>
                <a:gd name="T74" fmla="*/ 3 w 69"/>
                <a:gd name="T75" fmla="*/ 19 h 42"/>
                <a:gd name="T76" fmla="*/ 6 w 69"/>
                <a:gd name="T77" fmla="*/ 17 h 42"/>
                <a:gd name="T78" fmla="*/ 7 w 69"/>
                <a:gd name="T79" fmla="*/ 16 h 42"/>
                <a:gd name="T80" fmla="*/ 6 w 69"/>
                <a:gd name="T81" fmla="*/ 13 h 42"/>
                <a:gd name="T82" fmla="*/ 3 w 69"/>
                <a:gd name="T83" fmla="*/ 11 h 42"/>
                <a:gd name="T84" fmla="*/ 1 w 69"/>
                <a:gd name="T85" fmla="*/ 9 h 42"/>
                <a:gd name="T86" fmla="*/ 0 w 69"/>
                <a:gd name="T87" fmla="*/ 7 h 42"/>
                <a:gd name="T88" fmla="*/ 0 w 69"/>
                <a:gd name="T89" fmla="*/ 4 h 42"/>
                <a:gd name="T90" fmla="*/ 2 w 69"/>
                <a:gd name="T91" fmla="*/ 1 h 42"/>
                <a:gd name="T92" fmla="*/ 3 w 69"/>
                <a:gd name="T93" fmla="*/ 0 h 42"/>
                <a:gd name="T94" fmla="*/ 7 w 69"/>
                <a:gd name="T95" fmla="*/ 2 h 42"/>
                <a:gd name="T96" fmla="*/ 6 w 69"/>
                <a:gd name="T97" fmla="*/ 4 h 42"/>
                <a:gd name="T98" fmla="*/ 5 w 69"/>
                <a:gd name="T99" fmla="*/ 6 h 42"/>
                <a:gd name="T100" fmla="*/ 13 w 69"/>
                <a:gd name="T101" fmla="*/ 6 h 42"/>
                <a:gd name="T102" fmla="*/ 22 w 69"/>
                <a:gd name="T103" fmla="*/ 7 h 42"/>
                <a:gd name="T104" fmla="*/ 35 w 69"/>
                <a:gd name="T105" fmla="*/ 9 h 42"/>
                <a:gd name="T106" fmla="*/ 39 w 69"/>
                <a:gd name="T107" fmla="*/ 6 h 42"/>
                <a:gd name="T108" fmla="*/ 49 w 69"/>
                <a:gd name="T109" fmla="*/ 1 h 42"/>
                <a:gd name="T110" fmla="*/ 55 w 69"/>
                <a:gd name="T111" fmla="*/ 4 h 42"/>
                <a:gd name="T112" fmla="*/ 58 w 69"/>
                <a:gd name="T113" fmla="*/ 5 h 42"/>
                <a:gd name="T114" fmla="*/ 62 w 69"/>
                <a:gd name="T115" fmla="*/ 5 h 42"/>
                <a:gd name="T116" fmla="*/ 67 w 69"/>
                <a:gd name="T117" fmla="*/ 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9" h="42">
                  <a:moveTo>
                    <a:pt x="69" y="8"/>
                  </a:moveTo>
                  <a:lnTo>
                    <a:pt x="69" y="11"/>
                  </a:lnTo>
                  <a:lnTo>
                    <a:pt x="68" y="12"/>
                  </a:lnTo>
                  <a:lnTo>
                    <a:pt x="67" y="12"/>
                  </a:lnTo>
                  <a:lnTo>
                    <a:pt x="65" y="12"/>
                  </a:lnTo>
                  <a:lnTo>
                    <a:pt x="64" y="14"/>
                  </a:lnTo>
                  <a:lnTo>
                    <a:pt x="63" y="14"/>
                  </a:lnTo>
                  <a:lnTo>
                    <a:pt x="63" y="15"/>
                  </a:lnTo>
                  <a:lnTo>
                    <a:pt x="63" y="17"/>
                  </a:lnTo>
                  <a:lnTo>
                    <a:pt x="63" y="21"/>
                  </a:lnTo>
                  <a:lnTo>
                    <a:pt x="63" y="21"/>
                  </a:lnTo>
                  <a:lnTo>
                    <a:pt x="62" y="21"/>
                  </a:lnTo>
                  <a:lnTo>
                    <a:pt x="58" y="25"/>
                  </a:lnTo>
                  <a:lnTo>
                    <a:pt x="61" y="25"/>
                  </a:lnTo>
                  <a:lnTo>
                    <a:pt x="62" y="26"/>
                  </a:lnTo>
                  <a:lnTo>
                    <a:pt x="63" y="28"/>
                  </a:lnTo>
                  <a:lnTo>
                    <a:pt x="65" y="30"/>
                  </a:lnTo>
                  <a:lnTo>
                    <a:pt x="66" y="31"/>
                  </a:lnTo>
                  <a:lnTo>
                    <a:pt x="64" y="31"/>
                  </a:lnTo>
                  <a:lnTo>
                    <a:pt x="64" y="31"/>
                  </a:lnTo>
                  <a:lnTo>
                    <a:pt x="64" y="31"/>
                  </a:lnTo>
                  <a:lnTo>
                    <a:pt x="63" y="31"/>
                  </a:lnTo>
                  <a:lnTo>
                    <a:pt x="62" y="31"/>
                  </a:lnTo>
                  <a:lnTo>
                    <a:pt x="61" y="32"/>
                  </a:lnTo>
                  <a:lnTo>
                    <a:pt x="61" y="32"/>
                  </a:lnTo>
                  <a:lnTo>
                    <a:pt x="60" y="32"/>
                  </a:lnTo>
                  <a:lnTo>
                    <a:pt x="58" y="30"/>
                  </a:lnTo>
                  <a:lnTo>
                    <a:pt x="57" y="30"/>
                  </a:lnTo>
                  <a:lnTo>
                    <a:pt x="56" y="30"/>
                  </a:lnTo>
                  <a:lnTo>
                    <a:pt x="56" y="30"/>
                  </a:lnTo>
                  <a:lnTo>
                    <a:pt x="54" y="30"/>
                  </a:lnTo>
                  <a:lnTo>
                    <a:pt x="53" y="30"/>
                  </a:lnTo>
                  <a:lnTo>
                    <a:pt x="53" y="31"/>
                  </a:lnTo>
                  <a:lnTo>
                    <a:pt x="52" y="31"/>
                  </a:lnTo>
                  <a:lnTo>
                    <a:pt x="50" y="31"/>
                  </a:lnTo>
                  <a:lnTo>
                    <a:pt x="50" y="31"/>
                  </a:lnTo>
                  <a:lnTo>
                    <a:pt x="49" y="31"/>
                  </a:lnTo>
                  <a:lnTo>
                    <a:pt x="49" y="32"/>
                  </a:lnTo>
                  <a:lnTo>
                    <a:pt x="49" y="33"/>
                  </a:lnTo>
                  <a:lnTo>
                    <a:pt x="49" y="33"/>
                  </a:lnTo>
                  <a:lnTo>
                    <a:pt x="47" y="33"/>
                  </a:lnTo>
                  <a:lnTo>
                    <a:pt x="47" y="34"/>
                  </a:lnTo>
                  <a:lnTo>
                    <a:pt x="47" y="34"/>
                  </a:lnTo>
                  <a:lnTo>
                    <a:pt x="47" y="35"/>
                  </a:lnTo>
                  <a:lnTo>
                    <a:pt x="46" y="34"/>
                  </a:lnTo>
                  <a:lnTo>
                    <a:pt x="45" y="34"/>
                  </a:lnTo>
                  <a:lnTo>
                    <a:pt x="44" y="35"/>
                  </a:lnTo>
                  <a:lnTo>
                    <a:pt x="44" y="35"/>
                  </a:lnTo>
                  <a:lnTo>
                    <a:pt x="44" y="36"/>
                  </a:lnTo>
                  <a:lnTo>
                    <a:pt x="45" y="36"/>
                  </a:lnTo>
                  <a:lnTo>
                    <a:pt x="45" y="37"/>
                  </a:lnTo>
                  <a:lnTo>
                    <a:pt x="46" y="39"/>
                  </a:lnTo>
                  <a:lnTo>
                    <a:pt x="45" y="40"/>
                  </a:lnTo>
                  <a:lnTo>
                    <a:pt x="45" y="40"/>
                  </a:lnTo>
                  <a:lnTo>
                    <a:pt x="43" y="41"/>
                  </a:lnTo>
                  <a:lnTo>
                    <a:pt x="42" y="41"/>
                  </a:lnTo>
                  <a:lnTo>
                    <a:pt x="41" y="41"/>
                  </a:lnTo>
                  <a:lnTo>
                    <a:pt x="40" y="41"/>
                  </a:lnTo>
                  <a:lnTo>
                    <a:pt x="39" y="41"/>
                  </a:lnTo>
                  <a:lnTo>
                    <a:pt x="37" y="42"/>
                  </a:lnTo>
                  <a:lnTo>
                    <a:pt x="36" y="42"/>
                  </a:lnTo>
                  <a:lnTo>
                    <a:pt x="35" y="41"/>
                  </a:lnTo>
                  <a:lnTo>
                    <a:pt x="33" y="40"/>
                  </a:lnTo>
                  <a:lnTo>
                    <a:pt x="31" y="40"/>
                  </a:lnTo>
                  <a:lnTo>
                    <a:pt x="31" y="40"/>
                  </a:lnTo>
                  <a:lnTo>
                    <a:pt x="31" y="40"/>
                  </a:lnTo>
                  <a:lnTo>
                    <a:pt x="29" y="40"/>
                  </a:lnTo>
                  <a:lnTo>
                    <a:pt x="29" y="39"/>
                  </a:lnTo>
                  <a:lnTo>
                    <a:pt x="28" y="39"/>
                  </a:lnTo>
                  <a:lnTo>
                    <a:pt x="28" y="37"/>
                  </a:lnTo>
                  <a:lnTo>
                    <a:pt x="27" y="37"/>
                  </a:lnTo>
                  <a:lnTo>
                    <a:pt x="26" y="37"/>
                  </a:lnTo>
                  <a:lnTo>
                    <a:pt x="25" y="37"/>
                  </a:lnTo>
                  <a:lnTo>
                    <a:pt x="24" y="37"/>
                  </a:lnTo>
                  <a:lnTo>
                    <a:pt x="22" y="37"/>
                  </a:lnTo>
                  <a:lnTo>
                    <a:pt x="21" y="39"/>
                  </a:lnTo>
                  <a:lnTo>
                    <a:pt x="21" y="39"/>
                  </a:lnTo>
                  <a:lnTo>
                    <a:pt x="21" y="39"/>
                  </a:lnTo>
                  <a:lnTo>
                    <a:pt x="20" y="39"/>
                  </a:lnTo>
                  <a:lnTo>
                    <a:pt x="18" y="40"/>
                  </a:lnTo>
                  <a:lnTo>
                    <a:pt x="17" y="40"/>
                  </a:lnTo>
                  <a:lnTo>
                    <a:pt x="16" y="40"/>
                  </a:lnTo>
                  <a:lnTo>
                    <a:pt x="15" y="40"/>
                  </a:lnTo>
                  <a:lnTo>
                    <a:pt x="14" y="40"/>
                  </a:lnTo>
                  <a:lnTo>
                    <a:pt x="13" y="40"/>
                  </a:lnTo>
                  <a:lnTo>
                    <a:pt x="12" y="41"/>
                  </a:lnTo>
                  <a:lnTo>
                    <a:pt x="11" y="41"/>
                  </a:lnTo>
                  <a:lnTo>
                    <a:pt x="9" y="41"/>
                  </a:lnTo>
                  <a:lnTo>
                    <a:pt x="10" y="40"/>
                  </a:lnTo>
                  <a:lnTo>
                    <a:pt x="9" y="36"/>
                  </a:lnTo>
                  <a:lnTo>
                    <a:pt x="10" y="35"/>
                  </a:lnTo>
                  <a:lnTo>
                    <a:pt x="10" y="34"/>
                  </a:lnTo>
                  <a:lnTo>
                    <a:pt x="10" y="34"/>
                  </a:lnTo>
                  <a:lnTo>
                    <a:pt x="9" y="34"/>
                  </a:lnTo>
                  <a:lnTo>
                    <a:pt x="9" y="33"/>
                  </a:lnTo>
                  <a:lnTo>
                    <a:pt x="8" y="31"/>
                  </a:lnTo>
                  <a:lnTo>
                    <a:pt x="7" y="30"/>
                  </a:lnTo>
                  <a:lnTo>
                    <a:pt x="6" y="30"/>
                  </a:lnTo>
                  <a:lnTo>
                    <a:pt x="5" y="29"/>
                  </a:lnTo>
                  <a:lnTo>
                    <a:pt x="4" y="29"/>
                  </a:lnTo>
                  <a:lnTo>
                    <a:pt x="2" y="27"/>
                  </a:lnTo>
                  <a:lnTo>
                    <a:pt x="3" y="26"/>
                  </a:lnTo>
                  <a:lnTo>
                    <a:pt x="3" y="26"/>
                  </a:lnTo>
                  <a:lnTo>
                    <a:pt x="4" y="25"/>
                  </a:lnTo>
                  <a:lnTo>
                    <a:pt x="4" y="24"/>
                  </a:lnTo>
                  <a:lnTo>
                    <a:pt x="4" y="24"/>
                  </a:lnTo>
                  <a:lnTo>
                    <a:pt x="3" y="24"/>
                  </a:lnTo>
                  <a:lnTo>
                    <a:pt x="2" y="22"/>
                  </a:lnTo>
                  <a:lnTo>
                    <a:pt x="3" y="21"/>
                  </a:lnTo>
                  <a:lnTo>
                    <a:pt x="3" y="21"/>
                  </a:lnTo>
                  <a:lnTo>
                    <a:pt x="2" y="20"/>
                  </a:lnTo>
                  <a:lnTo>
                    <a:pt x="2" y="20"/>
                  </a:lnTo>
                  <a:lnTo>
                    <a:pt x="3" y="19"/>
                  </a:lnTo>
                  <a:lnTo>
                    <a:pt x="3" y="19"/>
                  </a:lnTo>
                  <a:lnTo>
                    <a:pt x="5" y="19"/>
                  </a:lnTo>
                  <a:lnTo>
                    <a:pt x="6" y="18"/>
                  </a:lnTo>
                  <a:lnTo>
                    <a:pt x="6" y="17"/>
                  </a:lnTo>
                  <a:lnTo>
                    <a:pt x="7" y="16"/>
                  </a:lnTo>
                  <a:lnTo>
                    <a:pt x="7" y="16"/>
                  </a:lnTo>
                  <a:lnTo>
                    <a:pt x="7" y="16"/>
                  </a:lnTo>
                  <a:lnTo>
                    <a:pt x="8" y="15"/>
                  </a:lnTo>
                  <a:lnTo>
                    <a:pt x="6" y="14"/>
                  </a:lnTo>
                  <a:lnTo>
                    <a:pt x="6" y="13"/>
                  </a:lnTo>
                  <a:lnTo>
                    <a:pt x="5" y="13"/>
                  </a:lnTo>
                  <a:lnTo>
                    <a:pt x="4" y="12"/>
                  </a:lnTo>
                  <a:lnTo>
                    <a:pt x="3" y="11"/>
                  </a:lnTo>
                  <a:lnTo>
                    <a:pt x="2" y="11"/>
                  </a:lnTo>
                  <a:lnTo>
                    <a:pt x="1" y="9"/>
                  </a:lnTo>
                  <a:lnTo>
                    <a:pt x="1" y="9"/>
                  </a:lnTo>
                  <a:lnTo>
                    <a:pt x="0" y="8"/>
                  </a:lnTo>
                  <a:lnTo>
                    <a:pt x="0" y="8"/>
                  </a:lnTo>
                  <a:lnTo>
                    <a:pt x="0" y="7"/>
                  </a:lnTo>
                  <a:lnTo>
                    <a:pt x="0" y="6"/>
                  </a:lnTo>
                  <a:lnTo>
                    <a:pt x="0" y="5"/>
                  </a:lnTo>
                  <a:lnTo>
                    <a:pt x="0" y="4"/>
                  </a:lnTo>
                  <a:lnTo>
                    <a:pt x="1" y="4"/>
                  </a:lnTo>
                  <a:lnTo>
                    <a:pt x="2" y="2"/>
                  </a:lnTo>
                  <a:lnTo>
                    <a:pt x="2" y="1"/>
                  </a:lnTo>
                  <a:lnTo>
                    <a:pt x="2" y="1"/>
                  </a:lnTo>
                  <a:lnTo>
                    <a:pt x="3" y="0"/>
                  </a:lnTo>
                  <a:lnTo>
                    <a:pt x="3" y="0"/>
                  </a:lnTo>
                  <a:lnTo>
                    <a:pt x="4" y="1"/>
                  </a:lnTo>
                  <a:lnTo>
                    <a:pt x="6" y="1"/>
                  </a:lnTo>
                  <a:lnTo>
                    <a:pt x="7" y="2"/>
                  </a:lnTo>
                  <a:lnTo>
                    <a:pt x="7" y="4"/>
                  </a:lnTo>
                  <a:lnTo>
                    <a:pt x="6" y="4"/>
                  </a:lnTo>
                  <a:lnTo>
                    <a:pt x="6" y="4"/>
                  </a:lnTo>
                  <a:lnTo>
                    <a:pt x="5" y="5"/>
                  </a:lnTo>
                  <a:lnTo>
                    <a:pt x="5" y="5"/>
                  </a:lnTo>
                  <a:lnTo>
                    <a:pt x="5" y="6"/>
                  </a:lnTo>
                  <a:lnTo>
                    <a:pt x="6" y="6"/>
                  </a:lnTo>
                  <a:lnTo>
                    <a:pt x="9" y="6"/>
                  </a:lnTo>
                  <a:lnTo>
                    <a:pt x="13" y="6"/>
                  </a:lnTo>
                  <a:lnTo>
                    <a:pt x="17" y="7"/>
                  </a:lnTo>
                  <a:lnTo>
                    <a:pt x="20" y="7"/>
                  </a:lnTo>
                  <a:lnTo>
                    <a:pt x="22" y="7"/>
                  </a:lnTo>
                  <a:lnTo>
                    <a:pt x="27" y="8"/>
                  </a:lnTo>
                  <a:lnTo>
                    <a:pt x="31" y="8"/>
                  </a:lnTo>
                  <a:lnTo>
                    <a:pt x="35" y="9"/>
                  </a:lnTo>
                  <a:lnTo>
                    <a:pt x="37" y="8"/>
                  </a:lnTo>
                  <a:lnTo>
                    <a:pt x="38" y="7"/>
                  </a:lnTo>
                  <a:lnTo>
                    <a:pt x="39" y="6"/>
                  </a:lnTo>
                  <a:lnTo>
                    <a:pt x="42" y="4"/>
                  </a:lnTo>
                  <a:lnTo>
                    <a:pt x="45" y="2"/>
                  </a:lnTo>
                  <a:lnTo>
                    <a:pt x="49" y="1"/>
                  </a:lnTo>
                  <a:lnTo>
                    <a:pt x="51" y="1"/>
                  </a:lnTo>
                  <a:lnTo>
                    <a:pt x="52" y="1"/>
                  </a:lnTo>
                  <a:lnTo>
                    <a:pt x="55" y="4"/>
                  </a:lnTo>
                  <a:lnTo>
                    <a:pt x="57" y="4"/>
                  </a:lnTo>
                  <a:lnTo>
                    <a:pt x="58" y="4"/>
                  </a:lnTo>
                  <a:lnTo>
                    <a:pt x="58" y="5"/>
                  </a:lnTo>
                  <a:lnTo>
                    <a:pt x="60" y="5"/>
                  </a:lnTo>
                  <a:lnTo>
                    <a:pt x="61" y="4"/>
                  </a:lnTo>
                  <a:lnTo>
                    <a:pt x="62" y="5"/>
                  </a:lnTo>
                  <a:lnTo>
                    <a:pt x="63" y="7"/>
                  </a:lnTo>
                  <a:lnTo>
                    <a:pt x="65" y="7"/>
                  </a:lnTo>
                  <a:lnTo>
                    <a:pt x="67" y="8"/>
                  </a:lnTo>
                  <a:lnTo>
                    <a:pt x="67" y="8"/>
                  </a:lnTo>
                  <a:lnTo>
                    <a:pt x="69" y="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7" name="Freeform 1454"/>
            <p:cNvSpPr>
              <a:spLocks noEditPoints="1"/>
            </p:cNvSpPr>
            <p:nvPr/>
          </p:nvSpPr>
          <p:spPr bwMode="auto">
            <a:xfrm>
              <a:off x="6694488" y="1608138"/>
              <a:ext cx="23813" cy="22225"/>
            </a:xfrm>
            <a:custGeom>
              <a:avLst/>
              <a:gdLst>
                <a:gd name="T0" fmla="*/ 11 w 15"/>
                <a:gd name="T1" fmla="*/ 2 h 14"/>
                <a:gd name="T2" fmla="*/ 12 w 15"/>
                <a:gd name="T3" fmla="*/ 2 h 14"/>
                <a:gd name="T4" fmla="*/ 13 w 15"/>
                <a:gd name="T5" fmla="*/ 2 h 14"/>
                <a:gd name="T6" fmla="*/ 13 w 15"/>
                <a:gd name="T7" fmla="*/ 4 h 14"/>
                <a:gd name="T8" fmla="*/ 14 w 15"/>
                <a:gd name="T9" fmla="*/ 5 h 14"/>
                <a:gd name="T10" fmla="*/ 14 w 15"/>
                <a:gd name="T11" fmla="*/ 8 h 14"/>
                <a:gd name="T12" fmla="*/ 15 w 15"/>
                <a:gd name="T13" fmla="*/ 9 h 14"/>
                <a:gd name="T14" fmla="*/ 15 w 15"/>
                <a:gd name="T15" fmla="*/ 9 h 14"/>
                <a:gd name="T16" fmla="*/ 15 w 15"/>
                <a:gd name="T17" fmla="*/ 9 h 14"/>
                <a:gd name="T18" fmla="*/ 14 w 15"/>
                <a:gd name="T19" fmla="*/ 9 h 14"/>
                <a:gd name="T20" fmla="*/ 13 w 15"/>
                <a:gd name="T21" fmla="*/ 9 h 14"/>
                <a:gd name="T22" fmla="*/ 12 w 15"/>
                <a:gd name="T23" fmla="*/ 9 h 14"/>
                <a:gd name="T24" fmla="*/ 11 w 15"/>
                <a:gd name="T25" fmla="*/ 6 h 14"/>
                <a:gd name="T26" fmla="*/ 11 w 15"/>
                <a:gd name="T27" fmla="*/ 5 h 14"/>
                <a:gd name="T28" fmla="*/ 11 w 15"/>
                <a:gd name="T29" fmla="*/ 3 h 14"/>
                <a:gd name="T30" fmla="*/ 11 w 15"/>
                <a:gd name="T31" fmla="*/ 2 h 14"/>
                <a:gd name="T32" fmla="*/ 11 w 15"/>
                <a:gd name="T33" fmla="*/ 2 h 14"/>
                <a:gd name="T34" fmla="*/ 10 w 15"/>
                <a:gd name="T35" fmla="*/ 2 h 14"/>
                <a:gd name="T36" fmla="*/ 9 w 15"/>
                <a:gd name="T37" fmla="*/ 3 h 14"/>
                <a:gd name="T38" fmla="*/ 8 w 15"/>
                <a:gd name="T39" fmla="*/ 4 h 14"/>
                <a:gd name="T40" fmla="*/ 8 w 15"/>
                <a:gd name="T41" fmla="*/ 4 h 14"/>
                <a:gd name="T42" fmla="*/ 8 w 15"/>
                <a:gd name="T43" fmla="*/ 5 h 14"/>
                <a:gd name="T44" fmla="*/ 8 w 15"/>
                <a:gd name="T45" fmla="*/ 6 h 14"/>
                <a:gd name="T46" fmla="*/ 9 w 15"/>
                <a:gd name="T47" fmla="*/ 8 h 14"/>
                <a:gd name="T48" fmla="*/ 9 w 15"/>
                <a:gd name="T49" fmla="*/ 8 h 14"/>
                <a:gd name="T50" fmla="*/ 9 w 15"/>
                <a:gd name="T51" fmla="*/ 9 h 14"/>
                <a:gd name="T52" fmla="*/ 9 w 15"/>
                <a:gd name="T53" fmla="*/ 9 h 14"/>
                <a:gd name="T54" fmla="*/ 9 w 15"/>
                <a:gd name="T55" fmla="*/ 10 h 14"/>
                <a:gd name="T56" fmla="*/ 9 w 15"/>
                <a:gd name="T57" fmla="*/ 10 h 14"/>
                <a:gd name="T58" fmla="*/ 9 w 15"/>
                <a:gd name="T59" fmla="*/ 12 h 14"/>
                <a:gd name="T60" fmla="*/ 8 w 15"/>
                <a:gd name="T61" fmla="*/ 13 h 14"/>
                <a:gd name="T62" fmla="*/ 7 w 15"/>
                <a:gd name="T63" fmla="*/ 13 h 14"/>
                <a:gd name="T64" fmla="*/ 7 w 15"/>
                <a:gd name="T65" fmla="*/ 14 h 14"/>
                <a:gd name="T66" fmla="*/ 6 w 15"/>
                <a:gd name="T67" fmla="*/ 13 h 14"/>
                <a:gd name="T68" fmla="*/ 5 w 15"/>
                <a:gd name="T69" fmla="*/ 12 h 14"/>
                <a:gd name="T70" fmla="*/ 5 w 15"/>
                <a:gd name="T71" fmla="*/ 11 h 14"/>
                <a:gd name="T72" fmla="*/ 4 w 15"/>
                <a:gd name="T73" fmla="*/ 10 h 14"/>
                <a:gd name="T74" fmla="*/ 3 w 15"/>
                <a:gd name="T75" fmla="*/ 10 h 14"/>
                <a:gd name="T76" fmla="*/ 3 w 15"/>
                <a:gd name="T77" fmla="*/ 10 h 14"/>
                <a:gd name="T78" fmla="*/ 3 w 15"/>
                <a:gd name="T79" fmla="*/ 9 h 14"/>
                <a:gd name="T80" fmla="*/ 2 w 15"/>
                <a:gd name="T81" fmla="*/ 8 h 14"/>
                <a:gd name="T82" fmla="*/ 2 w 15"/>
                <a:gd name="T83" fmla="*/ 7 h 14"/>
                <a:gd name="T84" fmla="*/ 1 w 15"/>
                <a:gd name="T85" fmla="*/ 7 h 14"/>
                <a:gd name="T86" fmla="*/ 0 w 15"/>
                <a:gd name="T87" fmla="*/ 6 h 14"/>
                <a:gd name="T88" fmla="*/ 0 w 15"/>
                <a:gd name="T89" fmla="*/ 6 h 14"/>
                <a:gd name="T90" fmla="*/ 1 w 15"/>
                <a:gd name="T91" fmla="*/ 6 h 14"/>
                <a:gd name="T92" fmla="*/ 3 w 15"/>
                <a:gd name="T93" fmla="*/ 6 h 14"/>
                <a:gd name="T94" fmla="*/ 4 w 15"/>
                <a:gd name="T95" fmla="*/ 5 h 14"/>
                <a:gd name="T96" fmla="*/ 5 w 15"/>
                <a:gd name="T97" fmla="*/ 4 h 14"/>
                <a:gd name="T98" fmla="*/ 7 w 15"/>
                <a:gd name="T99" fmla="*/ 3 h 14"/>
                <a:gd name="T100" fmla="*/ 8 w 15"/>
                <a:gd name="T101" fmla="*/ 2 h 14"/>
                <a:gd name="T102" fmla="*/ 9 w 15"/>
                <a:gd name="T103" fmla="*/ 1 h 14"/>
                <a:gd name="T104" fmla="*/ 11 w 15"/>
                <a:gd name="T105" fmla="*/ 0 h 14"/>
                <a:gd name="T106" fmla="*/ 11 w 15"/>
                <a:gd name="T107" fmla="*/ 0 h 14"/>
                <a:gd name="T108" fmla="*/ 11 w 15"/>
                <a:gd name="T109" fmla="*/ 1 h 14"/>
                <a:gd name="T110" fmla="*/ 11 w 15"/>
                <a:gd name="T11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 h="14">
                  <a:moveTo>
                    <a:pt x="11" y="2"/>
                  </a:moveTo>
                  <a:lnTo>
                    <a:pt x="12" y="2"/>
                  </a:lnTo>
                  <a:lnTo>
                    <a:pt x="13" y="2"/>
                  </a:lnTo>
                  <a:lnTo>
                    <a:pt x="13" y="4"/>
                  </a:lnTo>
                  <a:lnTo>
                    <a:pt x="14" y="5"/>
                  </a:lnTo>
                  <a:lnTo>
                    <a:pt x="14" y="8"/>
                  </a:lnTo>
                  <a:lnTo>
                    <a:pt x="15" y="9"/>
                  </a:lnTo>
                  <a:lnTo>
                    <a:pt x="15" y="9"/>
                  </a:lnTo>
                  <a:lnTo>
                    <a:pt x="15" y="9"/>
                  </a:lnTo>
                  <a:lnTo>
                    <a:pt x="14" y="9"/>
                  </a:lnTo>
                  <a:lnTo>
                    <a:pt x="13" y="9"/>
                  </a:lnTo>
                  <a:lnTo>
                    <a:pt x="12" y="9"/>
                  </a:lnTo>
                  <a:lnTo>
                    <a:pt x="11" y="6"/>
                  </a:lnTo>
                  <a:lnTo>
                    <a:pt x="11" y="5"/>
                  </a:lnTo>
                  <a:lnTo>
                    <a:pt x="11" y="3"/>
                  </a:lnTo>
                  <a:lnTo>
                    <a:pt x="11" y="2"/>
                  </a:lnTo>
                  <a:close/>
                  <a:moveTo>
                    <a:pt x="11" y="2"/>
                  </a:moveTo>
                  <a:lnTo>
                    <a:pt x="10" y="2"/>
                  </a:lnTo>
                  <a:lnTo>
                    <a:pt x="9" y="3"/>
                  </a:lnTo>
                  <a:lnTo>
                    <a:pt x="8" y="4"/>
                  </a:lnTo>
                  <a:lnTo>
                    <a:pt x="8" y="4"/>
                  </a:lnTo>
                  <a:lnTo>
                    <a:pt x="8" y="5"/>
                  </a:lnTo>
                  <a:lnTo>
                    <a:pt x="8" y="6"/>
                  </a:lnTo>
                  <a:lnTo>
                    <a:pt x="9" y="8"/>
                  </a:lnTo>
                  <a:lnTo>
                    <a:pt x="9" y="8"/>
                  </a:lnTo>
                  <a:lnTo>
                    <a:pt x="9" y="9"/>
                  </a:lnTo>
                  <a:lnTo>
                    <a:pt x="9" y="9"/>
                  </a:lnTo>
                  <a:lnTo>
                    <a:pt x="9" y="10"/>
                  </a:lnTo>
                  <a:lnTo>
                    <a:pt x="9" y="10"/>
                  </a:lnTo>
                  <a:lnTo>
                    <a:pt x="9" y="12"/>
                  </a:lnTo>
                  <a:lnTo>
                    <a:pt x="8" y="13"/>
                  </a:lnTo>
                  <a:lnTo>
                    <a:pt x="7" y="13"/>
                  </a:lnTo>
                  <a:lnTo>
                    <a:pt x="7" y="14"/>
                  </a:lnTo>
                  <a:lnTo>
                    <a:pt x="6" y="13"/>
                  </a:lnTo>
                  <a:lnTo>
                    <a:pt x="5" y="12"/>
                  </a:lnTo>
                  <a:lnTo>
                    <a:pt x="5" y="11"/>
                  </a:lnTo>
                  <a:lnTo>
                    <a:pt x="4" y="10"/>
                  </a:lnTo>
                  <a:lnTo>
                    <a:pt x="3" y="10"/>
                  </a:lnTo>
                  <a:lnTo>
                    <a:pt x="3" y="10"/>
                  </a:lnTo>
                  <a:lnTo>
                    <a:pt x="3" y="9"/>
                  </a:lnTo>
                  <a:lnTo>
                    <a:pt x="2" y="8"/>
                  </a:lnTo>
                  <a:lnTo>
                    <a:pt x="2" y="7"/>
                  </a:lnTo>
                  <a:lnTo>
                    <a:pt x="1" y="7"/>
                  </a:lnTo>
                  <a:lnTo>
                    <a:pt x="0" y="6"/>
                  </a:lnTo>
                  <a:lnTo>
                    <a:pt x="0" y="6"/>
                  </a:lnTo>
                  <a:lnTo>
                    <a:pt x="1" y="6"/>
                  </a:lnTo>
                  <a:lnTo>
                    <a:pt x="3" y="6"/>
                  </a:lnTo>
                  <a:lnTo>
                    <a:pt x="4" y="5"/>
                  </a:lnTo>
                  <a:lnTo>
                    <a:pt x="5" y="4"/>
                  </a:lnTo>
                  <a:lnTo>
                    <a:pt x="7" y="3"/>
                  </a:lnTo>
                  <a:lnTo>
                    <a:pt x="8" y="2"/>
                  </a:lnTo>
                  <a:lnTo>
                    <a:pt x="9" y="1"/>
                  </a:lnTo>
                  <a:lnTo>
                    <a:pt x="11" y="0"/>
                  </a:lnTo>
                  <a:lnTo>
                    <a:pt x="11" y="0"/>
                  </a:lnTo>
                  <a:lnTo>
                    <a:pt x="11" y="1"/>
                  </a:lnTo>
                  <a:lnTo>
                    <a:pt x="1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1455"/>
            <p:cNvSpPr>
              <a:spLocks noEditPoints="1"/>
            </p:cNvSpPr>
            <p:nvPr/>
          </p:nvSpPr>
          <p:spPr bwMode="auto">
            <a:xfrm>
              <a:off x="3235325" y="1304925"/>
              <a:ext cx="9525" cy="9525"/>
            </a:xfrm>
            <a:custGeom>
              <a:avLst/>
              <a:gdLst>
                <a:gd name="T0" fmla="*/ 2 w 6"/>
                <a:gd name="T1" fmla="*/ 6 h 6"/>
                <a:gd name="T2" fmla="*/ 1 w 6"/>
                <a:gd name="T3" fmla="*/ 6 h 6"/>
                <a:gd name="T4" fmla="*/ 0 w 6"/>
                <a:gd name="T5" fmla="*/ 6 h 6"/>
                <a:gd name="T6" fmla="*/ 1 w 6"/>
                <a:gd name="T7" fmla="*/ 5 h 6"/>
                <a:gd name="T8" fmla="*/ 2 w 6"/>
                <a:gd name="T9" fmla="*/ 5 h 6"/>
                <a:gd name="T10" fmla="*/ 2 w 6"/>
                <a:gd name="T11" fmla="*/ 5 h 6"/>
                <a:gd name="T12" fmla="*/ 2 w 6"/>
                <a:gd name="T13" fmla="*/ 6 h 6"/>
                <a:gd name="T14" fmla="*/ 4 w 6"/>
                <a:gd name="T15" fmla="*/ 5 h 6"/>
                <a:gd name="T16" fmla="*/ 4 w 6"/>
                <a:gd name="T17" fmla="*/ 5 h 6"/>
                <a:gd name="T18" fmla="*/ 4 w 6"/>
                <a:gd name="T19" fmla="*/ 5 h 6"/>
                <a:gd name="T20" fmla="*/ 4 w 6"/>
                <a:gd name="T21" fmla="*/ 5 h 6"/>
                <a:gd name="T22" fmla="*/ 4 w 6"/>
                <a:gd name="T23" fmla="*/ 4 h 6"/>
                <a:gd name="T24" fmla="*/ 5 w 6"/>
                <a:gd name="T25" fmla="*/ 4 h 6"/>
                <a:gd name="T26" fmla="*/ 4 w 6"/>
                <a:gd name="T27" fmla="*/ 5 h 6"/>
                <a:gd name="T28" fmla="*/ 6 w 6"/>
                <a:gd name="T29" fmla="*/ 0 h 6"/>
                <a:gd name="T30" fmla="*/ 6 w 6"/>
                <a:gd name="T31" fmla="*/ 1 h 6"/>
                <a:gd name="T32" fmla="*/ 6 w 6"/>
                <a:gd name="T33" fmla="*/ 1 h 6"/>
                <a:gd name="T34" fmla="*/ 5 w 6"/>
                <a:gd name="T35" fmla="*/ 0 h 6"/>
                <a:gd name="T36" fmla="*/ 5 w 6"/>
                <a:gd name="T37" fmla="*/ 0 h 6"/>
                <a:gd name="T38" fmla="*/ 4 w 6"/>
                <a:gd name="T39" fmla="*/ 0 h 6"/>
                <a:gd name="T40" fmla="*/ 4 w 6"/>
                <a:gd name="T41" fmla="*/ 0 h 6"/>
                <a:gd name="T42" fmla="*/ 5 w 6"/>
                <a:gd name="T43" fmla="*/ 0 h 6"/>
                <a:gd name="T44" fmla="*/ 6 w 6"/>
                <a:gd name="T4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6">
                  <a:moveTo>
                    <a:pt x="2" y="6"/>
                  </a:moveTo>
                  <a:lnTo>
                    <a:pt x="1" y="6"/>
                  </a:lnTo>
                  <a:lnTo>
                    <a:pt x="0" y="6"/>
                  </a:lnTo>
                  <a:lnTo>
                    <a:pt x="1" y="5"/>
                  </a:lnTo>
                  <a:lnTo>
                    <a:pt x="2" y="5"/>
                  </a:lnTo>
                  <a:lnTo>
                    <a:pt x="2" y="5"/>
                  </a:lnTo>
                  <a:lnTo>
                    <a:pt x="2" y="6"/>
                  </a:lnTo>
                  <a:close/>
                  <a:moveTo>
                    <a:pt x="4" y="5"/>
                  </a:moveTo>
                  <a:lnTo>
                    <a:pt x="4" y="5"/>
                  </a:lnTo>
                  <a:lnTo>
                    <a:pt x="4" y="5"/>
                  </a:lnTo>
                  <a:lnTo>
                    <a:pt x="4" y="5"/>
                  </a:lnTo>
                  <a:lnTo>
                    <a:pt x="4" y="4"/>
                  </a:lnTo>
                  <a:lnTo>
                    <a:pt x="5" y="4"/>
                  </a:lnTo>
                  <a:lnTo>
                    <a:pt x="4" y="5"/>
                  </a:lnTo>
                  <a:close/>
                  <a:moveTo>
                    <a:pt x="6" y="0"/>
                  </a:moveTo>
                  <a:lnTo>
                    <a:pt x="6" y="1"/>
                  </a:lnTo>
                  <a:lnTo>
                    <a:pt x="6" y="1"/>
                  </a:lnTo>
                  <a:lnTo>
                    <a:pt x="5" y="0"/>
                  </a:lnTo>
                  <a:lnTo>
                    <a:pt x="5" y="0"/>
                  </a:lnTo>
                  <a:lnTo>
                    <a:pt x="4" y="0"/>
                  </a:lnTo>
                  <a:lnTo>
                    <a:pt x="4" y="0"/>
                  </a:lnTo>
                  <a:lnTo>
                    <a:pt x="5" y="0"/>
                  </a:lnTo>
                  <a:lnTo>
                    <a:pt x="6"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1456"/>
            <p:cNvSpPr>
              <a:spLocks noEditPoints="1"/>
            </p:cNvSpPr>
            <p:nvPr/>
          </p:nvSpPr>
          <p:spPr bwMode="auto">
            <a:xfrm>
              <a:off x="3038475" y="1603375"/>
              <a:ext cx="762000" cy="858838"/>
            </a:xfrm>
            <a:custGeom>
              <a:avLst/>
              <a:gdLst>
                <a:gd name="T0" fmla="*/ 377 w 480"/>
                <a:gd name="T1" fmla="*/ 394 h 541"/>
                <a:gd name="T2" fmla="*/ 359 w 480"/>
                <a:gd name="T3" fmla="*/ 115 h 541"/>
                <a:gd name="T4" fmla="*/ 272 w 480"/>
                <a:gd name="T5" fmla="*/ 91 h 541"/>
                <a:gd name="T6" fmla="*/ 306 w 480"/>
                <a:gd name="T7" fmla="*/ 93 h 541"/>
                <a:gd name="T8" fmla="*/ 285 w 480"/>
                <a:gd name="T9" fmla="*/ 88 h 541"/>
                <a:gd name="T10" fmla="*/ 295 w 480"/>
                <a:gd name="T11" fmla="*/ 75 h 541"/>
                <a:gd name="T12" fmla="*/ 287 w 480"/>
                <a:gd name="T13" fmla="*/ 65 h 541"/>
                <a:gd name="T14" fmla="*/ 169 w 480"/>
                <a:gd name="T15" fmla="*/ 0 h 541"/>
                <a:gd name="T16" fmla="*/ 174 w 480"/>
                <a:gd name="T17" fmla="*/ 20 h 541"/>
                <a:gd name="T18" fmla="*/ 179 w 480"/>
                <a:gd name="T19" fmla="*/ 53 h 541"/>
                <a:gd name="T20" fmla="*/ 196 w 480"/>
                <a:gd name="T21" fmla="*/ 49 h 541"/>
                <a:gd name="T22" fmla="*/ 220 w 480"/>
                <a:gd name="T23" fmla="*/ 44 h 541"/>
                <a:gd name="T24" fmla="*/ 235 w 480"/>
                <a:gd name="T25" fmla="*/ 39 h 541"/>
                <a:gd name="T26" fmla="*/ 253 w 480"/>
                <a:gd name="T27" fmla="*/ 42 h 541"/>
                <a:gd name="T28" fmla="*/ 272 w 480"/>
                <a:gd name="T29" fmla="*/ 16 h 541"/>
                <a:gd name="T30" fmla="*/ 291 w 480"/>
                <a:gd name="T31" fmla="*/ 58 h 541"/>
                <a:gd name="T32" fmla="*/ 272 w 480"/>
                <a:gd name="T33" fmla="*/ 92 h 541"/>
                <a:gd name="T34" fmla="*/ 300 w 480"/>
                <a:gd name="T35" fmla="*/ 103 h 541"/>
                <a:gd name="T36" fmla="*/ 316 w 480"/>
                <a:gd name="T37" fmla="*/ 82 h 541"/>
                <a:gd name="T38" fmla="*/ 340 w 480"/>
                <a:gd name="T39" fmla="*/ 88 h 541"/>
                <a:gd name="T40" fmla="*/ 358 w 480"/>
                <a:gd name="T41" fmla="*/ 106 h 541"/>
                <a:gd name="T42" fmla="*/ 373 w 480"/>
                <a:gd name="T43" fmla="*/ 108 h 541"/>
                <a:gd name="T44" fmla="*/ 440 w 480"/>
                <a:gd name="T45" fmla="*/ 132 h 541"/>
                <a:gd name="T46" fmla="*/ 480 w 480"/>
                <a:gd name="T47" fmla="*/ 182 h 541"/>
                <a:gd name="T48" fmla="*/ 449 w 480"/>
                <a:gd name="T49" fmla="*/ 231 h 541"/>
                <a:gd name="T50" fmla="*/ 430 w 480"/>
                <a:gd name="T51" fmla="*/ 267 h 541"/>
                <a:gd name="T52" fmla="*/ 421 w 480"/>
                <a:gd name="T53" fmla="*/ 353 h 541"/>
                <a:gd name="T54" fmla="*/ 389 w 480"/>
                <a:gd name="T55" fmla="*/ 389 h 541"/>
                <a:gd name="T56" fmla="*/ 364 w 480"/>
                <a:gd name="T57" fmla="*/ 400 h 541"/>
                <a:gd name="T58" fmla="*/ 325 w 480"/>
                <a:gd name="T59" fmla="*/ 426 h 541"/>
                <a:gd name="T60" fmla="*/ 329 w 480"/>
                <a:gd name="T61" fmla="*/ 466 h 541"/>
                <a:gd name="T62" fmla="*/ 306 w 480"/>
                <a:gd name="T63" fmla="*/ 505 h 541"/>
                <a:gd name="T64" fmla="*/ 302 w 480"/>
                <a:gd name="T65" fmla="*/ 499 h 541"/>
                <a:gd name="T66" fmla="*/ 282 w 480"/>
                <a:gd name="T67" fmla="*/ 533 h 541"/>
                <a:gd name="T68" fmla="*/ 257 w 480"/>
                <a:gd name="T69" fmla="*/ 506 h 541"/>
                <a:gd name="T70" fmla="*/ 233 w 480"/>
                <a:gd name="T71" fmla="*/ 493 h 541"/>
                <a:gd name="T72" fmla="*/ 247 w 480"/>
                <a:gd name="T73" fmla="*/ 467 h 541"/>
                <a:gd name="T74" fmla="*/ 264 w 480"/>
                <a:gd name="T75" fmla="*/ 452 h 541"/>
                <a:gd name="T76" fmla="*/ 254 w 480"/>
                <a:gd name="T77" fmla="*/ 428 h 541"/>
                <a:gd name="T78" fmla="*/ 241 w 480"/>
                <a:gd name="T79" fmla="*/ 400 h 541"/>
                <a:gd name="T80" fmla="*/ 227 w 480"/>
                <a:gd name="T81" fmla="*/ 380 h 541"/>
                <a:gd name="T82" fmla="*/ 210 w 480"/>
                <a:gd name="T83" fmla="*/ 372 h 541"/>
                <a:gd name="T84" fmla="*/ 206 w 480"/>
                <a:gd name="T85" fmla="*/ 352 h 541"/>
                <a:gd name="T86" fmla="*/ 201 w 480"/>
                <a:gd name="T87" fmla="*/ 314 h 541"/>
                <a:gd name="T88" fmla="*/ 172 w 480"/>
                <a:gd name="T89" fmla="*/ 273 h 541"/>
                <a:gd name="T90" fmla="*/ 139 w 480"/>
                <a:gd name="T91" fmla="*/ 251 h 541"/>
                <a:gd name="T92" fmla="*/ 111 w 480"/>
                <a:gd name="T93" fmla="*/ 236 h 541"/>
                <a:gd name="T94" fmla="*/ 105 w 480"/>
                <a:gd name="T95" fmla="*/ 209 h 541"/>
                <a:gd name="T96" fmla="*/ 67 w 480"/>
                <a:gd name="T97" fmla="*/ 226 h 541"/>
                <a:gd name="T98" fmla="*/ 43 w 480"/>
                <a:gd name="T99" fmla="*/ 204 h 541"/>
                <a:gd name="T100" fmla="*/ 12 w 480"/>
                <a:gd name="T101" fmla="*/ 196 h 541"/>
                <a:gd name="T102" fmla="*/ 1 w 480"/>
                <a:gd name="T103" fmla="*/ 177 h 541"/>
                <a:gd name="T104" fmla="*/ 12 w 480"/>
                <a:gd name="T105" fmla="*/ 151 h 541"/>
                <a:gd name="T106" fmla="*/ 43 w 480"/>
                <a:gd name="T107" fmla="*/ 131 h 541"/>
                <a:gd name="T108" fmla="*/ 53 w 480"/>
                <a:gd name="T109" fmla="*/ 85 h 541"/>
                <a:gd name="T110" fmla="*/ 53 w 480"/>
                <a:gd name="T111" fmla="*/ 63 h 541"/>
                <a:gd name="T112" fmla="*/ 50 w 480"/>
                <a:gd name="T113" fmla="*/ 58 h 541"/>
                <a:gd name="T114" fmla="*/ 72 w 480"/>
                <a:gd name="T115" fmla="*/ 48 h 541"/>
                <a:gd name="T116" fmla="*/ 101 w 480"/>
                <a:gd name="T117" fmla="*/ 59 h 541"/>
                <a:gd name="T118" fmla="*/ 126 w 480"/>
                <a:gd name="T119" fmla="*/ 43 h 541"/>
                <a:gd name="T120" fmla="*/ 115 w 480"/>
                <a:gd name="T121" fmla="*/ 15 h 541"/>
                <a:gd name="T122" fmla="*/ 151 w 480"/>
                <a:gd name="T123" fmla="*/ 13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0" h="541">
                  <a:moveTo>
                    <a:pt x="330" y="458"/>
                  </a:moveTo>
                  <a:lnTo>
                    <a:pt x="330" y="459"/>
                  </a:lnTo>
                  <a:lnTo>
                    <a:pt x="330" y="456"/>
                  </a:lnTo>
                  <a:lnTo>
                    <a:pt x="330" y="455"/>
                  </a:lnTo>
                  <a:lnTo>
                    <a:pt x="330" y="454"/>
                  </a:lnTo>
                  <a:lnTo>
                    <a:pt x="331" y="453"/>
                  </a:lnTo>
                  <a:lnTo>
                    <a:pt x="331" y="454"/>
                  </a:lnTo>
                  <a:lnTo>
                    <a:pt x="331" y="456"/>
                  </a:lnTo>
                  <a:lnTo>
                    <a:pt x="330" y="458"/>
                  </a:lnTo>
                  <a:lnTo>
                    <a:pt x="330" y="458"/>
                  </a:lnTo>
                  <a:close/>
                  <a:moveTo>
                    <a:pt x="327" y="439"/>
                  </a:moveTo>
                  <a:lnTo>
                    <a:pt x="327" y="439"/>
                  </a:lnTo>
                  <a:lnTo>
                    <a:pt x="326" y="437"/>
                  </a:lnTo>
                  <a:lnTo>
                    <a:pt x="328" y="436"/>
                  </a:lnTo>
                  <a:lnTo>
                    <a:pt x="328" y="437"/>
                  </a:lnTo>
                  <a:lnTo>
                    <a:pt x="328" y="438"/>
                  </a:lnTo>
                  <a:lnTo>
                    <a:pt x="327" y="439"/>
                  </a:lnTo>
                  <a:lnTo>
                    <a:pt x="327" y="439"/>
                  </a:lnTo>
                  <a:close/>
                  <a:moveTo>
                    <a:pt x="364" y="404"/>
                  </a:moveTo>
                  <a:lnTo>
                    <a:pt x="364" y="405"/>
                  </a:lnTo>
                  <a:lnTo>
                    <a:pt x="363" y="404"/>
                  </a:lnTo>
                  <a:lnTo>
                    <a:pt x="362" y="405"/>
                  </a:lnTo>
                  <a:lnTo>
                    <a:pt x="362" y="404"/>
                  </a:lnTo>
                  <a:lnTo>
                    <a:pt x="363" y="402"/>
                  </a:lnTo>
                  <a:lnTo>
                    <a:pt x="363" y="402"/>
                  </a:lnTo>
                  <a:lnTo>
                    <a:pt x="364" y="403"/>
                  </a:lnTo>
                  <a:lnTo>
                    <a:pt x="364" y="403"/>
                  </a:lnTo>
                  <a:lnTo>
                    <a:pt x="364" y="404"/>
                  </a:lnTo>
                  <a:lnTo>
                    <a:pt x="364" y="404"/>
                  </a:lnTo>
                  <a:close/>
                  <a:moveTo>
                    <a:pt x="377" y="394"/>
                  </a:moveTo>
                  <a:lnTo>
                    <a:pt x="378" y="394"/>
                  </a:lnTo>
                  <a:lnTo>
                    <a:pt x="377" y="394"/>
                  </a:lnTo>
                  <a:lnTo>
                    <a:pt x="376" y="395"/>
                  </a:lnTo>
                  <a:lnTo>
                    <a:pt x="375" y="395"/>
                  </a:lnTo>
                  <a:lnTo>
                    <a:pt x="375" y="394"/>
                  </a:lnTo>
                  <a:lnTo>
                    <a:pt x="375" y="394"/>
                  </a:lnTo>
                  <a:lnTo>
                    <a:pt x="376" y="393"/>
                  </a:lnTo>
                  <a:lnTo>
                    <a:pt x="376" y="393"/>
                  </a:lnTo>
                  <a:lnTo>
                    <a:pt x="376" y="394"/>
                  </a:lnTo>
                  <a:lnTo>
                    <a:pt x="377" y="394"/>
                  </a:lnTo>
                  <a:close/>
                  <a:moveTo>
                    <a:pt x="432" y="260"/>
                  </a:moveTo>
                  <a:lnTo>
                    <a:pt x="432" y="260"/>
                  </a:lnTo>
                  <a:lnTo>
                    <a:pt x="431" y="260"/>
                  </a:lnTo>
                  <a:lnTo>
                    <a:pt x="431" y="260"/>
                  </a:lnTo>
                  <a:lnTo>
                    <a:pt x="430" y="259"/>
                  </a:lnTo>
                  <a:lnTo>
                    <a:pt x="431" y="259"/>
                  </a:lnTo>
                  <a:lnTo>
                    <a:pt x="431" y="259"/>
                  </a:lnTo>
                  <a:lnTo>
                    <a:pt x="432" y="259"/>
                  </a:lnTo>
                  <a:lnTo>
                    <a:pt x="432" y="260"/>
                  </a:lnTo>
                  <a:close/>
                  <a:moveTo>
                    <a:pt x="434" y="254"/>
                  </a:moveTo>
                  <a:lnTo>
                    <a:pt x="433" y="255"/>
                  </a:lnTo>
                  <a:lnTo>
                    <a:pt x="433" y="254"/>
                  </a:lnTo>
                  <a:lnTo>
                    <a:pt x="434" y="253"/>
                  </a:lnTo>
                  <a:lnTo>
                    <a:pt x="434" y="252"/>
                  </a:lnTo>
                  <a:lnTo>
                    <a:pt x="435" y="252"/>
                  </a:lnTo>
                  <a:lnTo>
                    <a:pt x="435" y="253"/>
                  </a:lnTo>
                  <a:lnTo>
                    <a:pt x="435" y="253"/>
                  </a:lnTo>
                  <a:lnTo>
                    <a:pt x="434" y="254"/>
                  </a:lnTo>
                  <a:close/>
                  <a:moveTo>
                    <a:pt x="360" y="113"/>
                  </a:moveTo>
                  <a:lnTo>
                    <a:pt x="359" y="115"/>
                  </a:lnTo>
                  <a:lnTo>
                    <a:pt x="359" y="113"/>
                  </a:lnTo>
                  <a:lnTo>
                    <a:pt x="359" y="112"/>
                  </a:lnTo>
                  <a:lnTo>
                    <a:pt x="359" y="111"/>
                  </a:lnTo>
                  <a:lnTo>
                    <a:pt x="360" y="111"/>
                  </a:lnTo>
                  <a:lnTo>
                    <a:pt x="360" y="111"/>
                  </a:lnTo>
                  <a:lnTo>
                    <a:pt x="360" y="112"/>
                  </a:lnTo>
                  <a:lnTo>
                    <a:pt x="360" y="112"/>
                  </a:lnTo>
                  <a:lnTo>
                    <a:pt x="360" y="113"/>
                  </a:lnTo>
                  <a:close/>
                  <a:moveTo>
                    <a:pt x="355" y="91"/>
                  </a:moveTo>
                  <a:lnTo>
                    <a:pt x="354" y="91"/>
                  </a:lnTo>
                  <a:lnTo>
                    <a:pt x="354" y="92"/>
                  </a:lnTo>
                  <a:lnTo>
                    <a:pt x="353" y="91"/>
                  </a:lnTo>
                  <a:lnTo>
                    <a:pt x="353" y="91"/>
                  </a:lnTo>
                  <a:lnTo>
                    <a:pt x="354" y="91"/>
                  </a:lnTo>
                  <a:lnTo>
                    <a:pt x="354" y="90"/>
                  </a:lnTo>
                  <a:lnTo>
                    <a:pt x="355" y="90"/>
                  </a:lnTo>
                  <a:lnTo>
                    <a:pt x="355" y="91"/>
                  </a:lnTo>
                  <a:close/>
                  <a:moveTo>
                    <a:pt x="270" y="92"/>
                  </a:moveTo>
                  <a:lnTo>
                    <a:pt x="269" y="92"/>
                  </a:lnTo>
                  <a:lnTo>
                    <a:pt x="271" y="89"/>
                  </a:lnTo>
                  <a:lnTo>
                    <a:pt x="272" y="87"/>
                  </a:lnTo>
                  <a:lnTo>
                    <a:pt x="272" y="84"/>
                  </a:lnTo>
                  <a:lnTo>
                    <a:pt x="274" y="82"/>
                  </a:lnTo>
                  <a:lnTo>
                    <a:pt x="275" y="81"/>
                  </a:lnTo>
                  <a:lnTo>
                    <a:pt x="277" y="80"/>
                  </a:lnTo>
                  <a:lnTo>
                    <a:pt x="278" y="82"/>
                  </a:lnTo>
                  <a:lnTo>
                    <a:pt x="277" y="87"/>
                  </a:lnTo>
                  <a:lnTo>
                    <a:pt x="276" y="87"/>
                  </a:lnTo>
                  <a:lnTo>
                    <a:pt x="275" y="89"/>
                  </a:lnTo>
                  <a:lnTo>
                    <a:pt x="272" y="91"/>
                  </a:lnTo>
                  <a:lnTo>
                    <a:pt x="270" y="92"/>
                  </a:lnTo>
                  <a:close/>
                  <a:moveTo>
                    <a:pt x="296" y="76"/>
                  </a:moveTo>
                  <a:lnTo>
                    <a:pt x="297" y="76"/>
                  </a:lnTo>
                  <a:lnTo>
                    <a:pt x="300" y="76"/>
                  </a:lnTo>
                  <a:lnTo>
                    <a:pt x="301" y="75"/>
                  </a:lnTo>
                  <a:lnTo>
                    <a:pt x="302" y="75"/>
                  </a:lnTo>
                  <a:lnTo>
                    <a:pt x="303" y="75"/>
                  </a:lnTo>
                  <a:lnTo>
                    <a:pt x="307" y="76"/>
                  </a:lnTo>
                  <a:lnTo>
                    <a:pt x="310" y="76"/>
                  </a:lnTo>
                  <a:lnTo>
                    <a:pt x="311" y="76"/>
                  </a:lnTo>
                  <a:lnTo>
                    <a:pt x="311" y="77"/>
                  </a:lnTo>
                  <a:lnTo>
                    <a:pt x="312" y="77"/>
                  </a:lnTo>
                  <a:lnTo>
                    <a:pt x="312" y="78"/>
                  </a:lnTo>
                  <a:lnTo>
                    <a:pt x="312" y="79"/>
                  </a:lnTo>
                  <a:lnTo>
                    <a:pt x="311" y="80"/>
                  </a:lnTo>
                  <a:lnTo>
                    <a:pt x="311" y="82"/>
                  </a:lnTo>
                  <a:lnTo>
                    <a:pt x="311" y="82"/>
                  </a:lnTo>
                  <a:lnTo>
                    <a:pt x="310" y="82"/>
                  </a:lnTo>
                  <a:lnTo>
                    <a:pt x="310" y="84"/>
                  </a:lnTo>
                  <a:lnTo>
                    <a:pt x="310" y="84"/>
                  </a:lnTo>
                  <a:lnTo>
                    <a:pt x="310" y="85"/>
                  </a:lnTo>
                  <a:lnTo>
                    <a:pt x="309" y="86"/>
                  </a:lnTo>
                  <a:lnTo>
                    <a:pt x="308" y="88"/>
                  </a:lnTo>
                  <a:lnTo>
                    <a:pt x="308" y="88"/>
                  </a:lnTo>
                  <a:lnTo>
                    <a:pt x="307" y="89"/>
                  </a:lnTo>
                  <a:lnTo>
                    <a:pt x="307" y="89"/>
                  </a:lnTo>
                  <a:lnTo>
                    <a:pt x="307" y="90"/>
                  </a:lnTo>
                  <a:lnTo>
                    <a:pt x="307" y="91"/>
                  </a:lnTo>
                  <a:lnTo>
                    <a:pt x="307" y="92"/>
                  </a:lnTo>
                  <a:lnTo>
                    <a:pt x="306" y="93"/>
                  </a:lnTo>
                  <a:lnTo>
                    <a:pt x="305" y="93"/>
                  </a:lnTo>
                  <a:lnTo>
                    <a:pt x="304" y="93"/>
                  </a:lnTo>
                  <a:lnTo>
                    <a:pt x="304" y="93"/>
                  </a:lnTo>
                  <a:lnTo>
                    <a:pt x="303" y="92"/>
                  </a:lnTo>
                  <a:lnTo>
                    <a:pt x="303" y="93"/>
                  </a:lnTo>
                  <a:lnTo>
                    <a:pt x="302" y="94"/>
                  </a:lnTo>
                  <a:lnTo>
                    <a:pt x="302" y="94"/>
                  </a:lnTo>
                  <a:lnTo>
                    <a:pt x="301" y="94"/>
                  </a:lnTo>
                  <a:lnTo>
                    <a:pt x="300" y="94"/>
                  </a:lnTo>
                  <a:lnTo>
                    <a:pt x="299" y="93"/>
                  </a:lnTo>
                  <a:lnTo>
                    <a:pt x="299" y="96"/>
                  </a:lnTo>
                  <a:lnTo>
                    <a:pt x="297" y="97"/>
                  </a:lnTo>
                  <a:lnTo>
                    <a:pt x="296" y="97"/>
                  </a:lnTo>
                  <a:lnTo>
                    <a:pt x="295" y="98"/>
                  </a:lnTo>
                  <a:lnTo>
                    <a:pt x="294" y="98"/>
                  </a:lnTo>
                  <a:lnTo>
                    <a:pt x="293" y="98"/>
                  </a:lnTo>
                  <a:lnTo>
                    <a:pt x="292" y="97"/>
                  </a:lnTo>
                  <a:lnTo>
                    <a:pt x="291" y="97"/>
                  </a:lnTo>
                  <a:lnTo>
                    <a:pt x="291" y="97"/>
                  </a:lnTo>
                  <a:lnTo>
                    <a:pt x="288" y="98"/>
                  </a:lnTo>
                  <a:lnTo>
                    <a:pt x="287" y="98"/>
                  </a:lnTo>
                  <a:lnTo>
                    <a:pt x="286" y="98"/>
                  </a:lnTo>
                  <a:lnTo>
                    <a:pt x="285" y="97"/>
                  </a:lnTo>
                  <a:lnTo>
                    <a:pt x="285" y="96"/>
                  </a:lnTo>
                  <a:lnTo>
                    <a:pt x="284" y="93"/>
                  </a:lnTo>
                  <a:lnTo>
                    <a:pt x="283" y="91"/>
                  </a:lnTo>
                  <a:lnTo>
                    <a:pt x="283" y="90"/>
                  </a:lnTo>
                  <a:lnTo>
                    <a:pt x="283" y="88"/>
                  </a:lnTo>
                  <a:lnTo>
                    <a:pt x="284" y="88"/>
                  </a:lnTo>
                  <a:lnTo>
                    <a:pt x="285" y="88"/>
                  </a:lnTo>
                  <a:lnTo>
                    <a:pt x="285" y="88"/>
                  </a:lnTo>
                  <a:lnTo>
                    <a:pt x="285" y="88"/>
                  </a:lnTo>
                  <a:lnTo>
                    <a:pt x="285" y="87"/>
                  </a:lnTo>
                  <a:lnTo>
                    <a:pt x="284" y="87"/>
                  </a:lnTo>
                  <a:lnTo>
                    <a:pt x="283" y="86"/>
                  </a:lnTo>
                  <a:lnTo>
                    <a:pt x="282" y="85"/>
                  </a:lnTo>
                  <a:lnTo>
                    <a:pt x="283" y="82"/>
                  </a:lnTo>
                  <a:lnTo>
                    <a:pt x="283" y="82"/>
                  </a:lnTo>
                  <a:lnTo>
                    <a:pt x="283" y="81"/>
                  </a:lnTo>
                  <a:lnTo>
                    <a:pt x="284" y="80"/>
                  </a:lnTo>
                  <a:lnTo>
                    <a:pt x="283" y="79"/>
                  </a:lnTo>
                  <a:lnTo>
                    <a:pt x="284" y="78"/>
                  </a:lnTo>
                  <a:lnTo>
                    <a:pt x="284" y="77"/>
                  </a:lnTo>
                  <a:lnTo>
                    <a:pt x="286" y="75"/>
                  </a:lnTo>
                  <a:lnTo>
                    <a:pt x="289" y="74"/>
                  </a:lnTo>
                  <a:lnTo>
                    <a:pt x="296" y="76"/>
                  </a:lnTo>
                  <a:close/>
                  <a:moveTo>
                    <a:pt x="284" y="75"/>
                  </a:moveTo>
                  <a:lnTo>
                    <a:pt x="281" y="77"/>
                  </a:lnTo>
                  <a:lnTo>
                    <a:pt x="280" y="76"/>
                  </a:lnTo>
                  <a:lnTo>
                    <a:pt x="280" y="76"/>
                  </a:lnTo>
                  <a:lnTo>
                    <a:pt x="280" y="75"/>
                  </a:lnTo>
                  <a:lnTo>
                    <a:pt x="280" y="75"/>
                  </a:lnTo>
                  <a:lnTo>
                    <a:pt x="280" y="74"/>
                  </a:lnTo>
                  <a:lnTo>
                    <a:pt x="282" y="74"/>
                  </a:lnTo>
                  <a:lnTo>
                    <a:pt x="283" y="73"/>
                  </a:lnTo>
                  <a:lnTo>
                    <a:pt x="284" y="74"/>
                  </a:lnTo>
                  <a:lnTo>
                    <a:pt x="284" y="74"/>
                  </a:lnTo>
                  <a:lnTo>
                    <a:pt x="284" y="75"/>
                  </a:lnTo>
                  <a:close/>
                  <a:moveTo>
                    <a:pt x="300" y="74"/>
                  </a:moveTo>
                  <a:lnTo>
                    <a:pt x="295" y="75"/>
                  </a:lnTo>
                  <a:lnTo>
                    <a:pt x="294" y="74"/>
                  </a:lnTo>
                  <a:lnTo>
                    <a:pt x="294" y="74"/>
                  </a:lnTo>
                  <a:lnTo>
                    <a:pt x="295" y="73"/>
                  </a:lnTo>
                  <a:lnTo>
                    <a:pt x="297" y="72"/>
                  </a:lnTo>
                  <a:lnTo>
                    <a:pt x="299" y="72"/>
                  </a:lnTo>
                  <a:lnTo>
                    <a:pt x="300" y="72"/>
                  </a:lnTo>
                  <a:lnTo>
                    <a:pt x="300" y="73"/>
                  </a:lnTo>
                  <a:lnTo>
                    <a:pt x="300" y="74"/>
                  </a:lnTo>
                  <a:lnTo>
                    <a:pt x="300" y="74"/>
                  </a:lnTo>
                  <a:close/>
                  <a:moveTo>
                    <a:pt x="295" y="69"/>
                  </a:moveTo>
                  <a:lnTo>
                    <a:pt x="296" y="70"/>
                  </a:lnTo>
                  <a:lnTo>
                    <a:pt x="294" y="73"/>
                  </a:lnTo>
                  <a:lnTo>
                    <a:pt x="293" y="73"/>
                  </a:lnTo>
                  <a:lnTo>
                    <a:pt x="292" y="73"/>
                  </a:lnTo>
                  <a:lnTo>
                    <a:pt x="291" y="72"/>
                  </a:lnTo>
                  <a:lnTo>
                    <a:pt x="289" y="72"/>
                  </a:lnTo>
                  <a:lnTo>
                    <a:pt x="288" y="72"/>
                  </a:lnTo>
                  <a:lnTo>
                    <a:pt x="288" y="71"/>
                  </a:lnTo>
                  <a:lnTo>
                    <a:pt x="289" y="70"/>
                  </a:lnTo>
                  <a:lnTo>
                    <a:pt x="290" y="70"/>
                  </a:lnTo>
                  <a:lnTo>
                    <a:pt x="293" y="69"/>
                  </a:lnTo>
                  <a:lnTo>
                    <a:pt x="295" y="69"/>
                  </a:lnTo>
                  <a:close/>
                  <a:moveTo>
                    <a:pt x="287" y="71"/>
                  </a:moveTo>
                  <a:lnTo>
                    <a:pt x="287" y="73"/>
                  </a:lnTo>
                  <a:lnTo>
                    <a:pt x="285" y="72"/>
                  </a:lnTo>
                  <a:lnTo>
                    <a:pt x="285" y="70"/>
                  </a:lnTo>
                  <a:lnTo>
                    <a:pt x="286" y="70"/>
                  </a:lnTo>
                  <a:lnTo>
                    <a:pt x="287" y="68"/>
                  </a:lnTo>
                  <a:lnTo>
                    <a:pt x="287" y="67"/>
                  </a:lnTo>
                  <a:lnTo>
                    <a:pt x="287" y="65"/>
                  </a:lnTo>
                  <a:lnTo>
                    <a:pt x="287" y="65"/>
                  </a:lnTo>
                  <a:lnTo>
                    <a:pt x="287" y="65"/>
                  </a:lnTo>
                  <a:lnTo>
                    <a:pt x="288" y="65"/>
                  </a:lnTo>
                  <a:lnTo>
                    <a:pt x="288" y="68"/>
                  </a:lnTo>
                  <a:lnTo>
                    <a:pt x="288" y="69"/>
                  </a:lnTo>
                  <a:lnTo>
                    <a:pt x="287" y="71"/>
                  </a:lnTo>
                  <a:close/>
                  <a:moveTo>
                    <a:pt x="290" y="68"/>
                  </a:moveTo>
                  <a:lnTo>
                    <a:pt x="289" y="68"/>
                  </a:lnTo>
                  <a:lnTo>
                    <a:pt x="289" y="68"/>
                  </a:lnTo>
                  <a:lnTo>
                    <a:pt x="289" y="66"/>
                  </a:lnTo>
                  <a:lnTo>
                    <a:pt x="289" y="65"/>
                  </a:lnTo>
                  <a:lnTo>
                    <a:pt x="291" y="65"/>
                  </a:lnTo>
                  <a:lnTo>
                    <a:pt x="291" y="64"/>
                  </a:lnTo>
                  <a:lnTo>
                    <a:pt x="291" y="64"/>
                  </a:lnTo>
                  <a:lnTo>
                    <a:pt x="291" y="65"/>
                  </a:lnTo>
                  <a:lnTo>
                    <a:pt x="291" y="66"/>
                  </a:lnTo>
                  <a:lnTo>
                    <a:pt x="290" y="68"/>
                  </a:lnTo>
                  <a:close/>
                  <a:moveTo>
                    <a:pt x="288" y="46"/>
                  </a:moveTo>
                  <a:lnTo>
                    <a:pt x="287" y="46"/>
                  </a:lnTo>
                  <a:lnTo>
                    <a:pt x="287" y="46"/>
                  </a:lnTo>
                  <a:lnTo>
                    <a:pt x="286" y="44"/>
                  </a:lnTo>
                  <a:lnTo>
                    <a:pt x="286" y="43"/>
                  </a:lnTo>
                  <a:lnTo>
                    <a:pt x="287" y="43"/>
                  </a:lnTo>
                  <a:lnTo>
                    <a:pt x="288" y="43"/>
                  </a:lnTo>
                  <a:lnTo>
                    <a:pt x="288" y="43"/>
                  </a:lnTo>
                  <a:lnTo>
                    <a:pt x="289" y="45"/>
                  </a:lnTo>
                  <a:lnTo>
                    <a:pt x="288" y="46"/>
                  </a:lnTo>
                  <a:close/>
                  <a:moveTo>
                    <a:pt x="168" y="0"/>
                  </a:moveTo>
                  <a:lnTo>
                    <a:pt x="169" y="0"/>
                  </a:lnTo>
                  <a:lnTo>
                    <a:pt x="169" y="0"/>
                  </a:lnTo>
                  <a:lnTo>
                    <a:pt x="170" y="1"/>
                  </a:lnTo>
                  <a:lnTo>
                    <a:pt x="170" y="1"/>
                  </a:lnTo>
                  <a:lnTo>
                    <a:pt x="171" y="2"/>
                  </a:lnTo>
                  <a:lnTo>
                    <a:pt x="171" y="4"/>
                  </a:lnTo>
                  <a:lnTo>
                    <a:pt x="171" y="5"/>
                  </a:lnTo>
                  <a:lnTo>
                    <a:pt x="170" y="6"/>
                  </a:lnTo>
                  <a:lnTo>
                    <a:pt x="170" y="7"/>
                  </a:lnTo>
                  <a:lnTo>
                    <a:pt x="170" y="8"/>
                  </a:lnTo>
                  <a:lnTo>
                    <a:pt x="169" y="9"/>
                  </a:lnTo>
                  <a:lnTo>
                    <a:pt x="169" y="9"/>
                  </a:lnTo>
                  <a:lnTo>
                    <a:pt x="169" y="10"/>
                  </a:lnTo>
                  <a:lnTo>
                    <a:pt x="169" y="10"/>
                  </a:lnTo>
                  <a:lnTo>
                    <a:pt x="170" y="10"/>
                  </a:lnTo>
                  <a:lnTo>
                    <a:pt x="171" y="10"/>
                  </a:lnTo>
                  <a:lnTo>
                    <a:pt x="172" y="10"/>
                  </a:lnTo>
                  <a:lnTo>
                    <a:pt x="173" y="10"/>
                  </a:lnTo>
                  <a:lnTo>
                    <a:pt x="174" y="11"/>
                  </a:lnTo>
                  <a:lnTo>
                    <a:pt x="174" y="12"/>
                  </a:lnTo>
                  <a:lnTo>
                    <a:pt x="174" y="12"/>
                  </a:lnTo>
                  <a:lnTo>
                    <a:pt x="174" y="13"/>
                  </a:lnTo>
                  <a:lnTo>
                    <a:pt x="174" y="14"/>
                  </a:lnTo>
                  <a:lnTo>
                    <a:pt x="174" y="14"/>
                  </a:lnTo>
                  <a:lnTo>
                    <a:pt x="174" y="15"/>
                  </a:lnTo>
                  <a:lnTo>
                    <a:pt x="175" y="17"/>
                  </a:lnTo>
                  <a:lnTo>
                    <a:pt x="175" y="17"/>
                  </a:lnTo>
                  <a:lnTo>
                    <a:pt x="176" y="17"/>
                  </a:lnTo>
                  <a:lnTo>
                    <a:pt x="176" y="18"/>
                  </a:lnTo>
                  <a:lnTo>
                    <a:pt x="175" y="18"/>
                  </a:lnTo>
                  <a:lnTo>
                    <a:pt x="175" y="19"/>
                  </a:lnTo>
                  <a:lnTo>
                    <a:pt x="174" y="20"/>
                  </a:lnTo>
                  <a:lnTo>
                    <a:pt x="174" y="21"/>
                  </a:lnTo>
                  <a:lnTo>
                    <a:pt x="174" y="21"/>
                  </a:lnTo>
                  <a:lnTo>
                    <a:pt x="172" y="22"/>
                  </a:lnTo>
                  <a:lnTo>
                    <a:pt x="172" y="25"/>
                  </a:lnTo>
                  <a:lnTo>
                    <a:pt x="172" y="26"/>
                  </a:lnTo>
                  <a:lnTo>
                    <a:pt x="172" y="27"/>
                  </a:lnTo>
                  <a:lnTo>
                    <a:pt x="172" y="28"/>
                  </a:lnTo>
                  <a:lnTo>
                    <a:pt x="171" y="30"/>
                  </a:lnTo>
                  <a:lnTo>
                    <a:pt x="170" y="31"/>
                  </a:lnTo>
                  <a:lnTo>
                    <a:pt x="170" y="35"/>
                  </a:lnTo>
                  <a:lnTo>
                    <a:pt x="170" y="36"/>
                  </a:lnTo>
                  <a:lnTo>
                    <a:pt x="171" y="37"/>
                  </a:lnTo>
                  <a:lnTo>
                    <a:pt x="171" y="40"/>
                  </a:lnTo>
                  <a:lnTo>
                    <a:pt x="172" y="40"/>
                  </a:lnTo>
                  <a:lnTo>
                    <a:pt x="173" y="41"/>
                  </a:lnTo>
                  <a:lnTo>
                    <a:pt x="173" y="43"/>
                  </a:lnTo>
                  <a:lnTo>
                    <a:pt x="173" y="45"/>
                  </a:lnTo>
                  <a:lnTo>
                    <a:pt x="173" y="46"/>
                  </a:lnTo>
                  <a:lnTo>
                    <a:pt x="173" y="47"/>
                  </a:lnTo>
                  <a:lnTo>
                    <a:pt x="174" y="47"/>
                  </a:lnTo>
                  <a:lnTo>
                    <a:pt x="174" y="47"/>
                  </a:lnTo>
                  <a:lnTo>
                    <a:pt x="174" y="48"/>
                  </a:lnTo>
                  <a:lnTo>
                    <a:pt x="174" y="48"/>
                  </a:lnTo>
                  <a:lnTo>
                    <a:pt x="175" y="49"/>
                  </a:lnTo>
                  <a:lnTo>
                    <a:pt x="175" y="49"/>
                  </a:lnTo>
                  <a:lnTo>
                    <a:pt x="176" y="50"/>
                  </a:lnTo>
                  <a:lnTo>
                    <a:pt x="177" y="51"/>
                  </a:lnTo>
                  <a:lnTo>
                    <a:pt x="178" y="52"/>
                  </a:lnTo>
                  <a:lnTo>
                    <a:pt x="178" y="52"/>
                  </a:lnTo>
                  <a:lnTo>
                    <a:pt x="179" y="53"/>
                  </a:lnTo>
                  <a:lnTo>
                    <a:pt x="181" y="54"/>
                  </a:lnTo>
                  <a:lnTo>
                    <a:pt x="182" y="54"/>
                  </a:lnTo>
                  <a:lnTo>
                    <a:pt x="183" y="55"/>
                  </a:lnTo>
                  <a:lnTo>
                    <a:pt x="183" y="56"/>
                  </a:lnTo>
                  <a:lnTo>
                    <a:pt x="184" y="56"/>
                  </a:lnTo>
                  <a:lnTo>
                    <a:pt x="184" y="56"/>
                  </a:lnTo>
                  <a:lnTo>
                    <a:pt x="185" y="55"/>
                  </a:lnTo>
                  <a:lnTo>
                    <a:pt x="186" y="55"/>
                  </a:lnTo>
                  <a:lnTo>
                    <a:pt x="186" y="55"/>
                  </a:lnTo>
                  <a:lnTo>
                    <a:pt x="188" y="55"/>
                  </a:lnTo>
                  <a:lnTo>
                    <a:pt x="188" y="54"/>
                  </a:lnTo>
                  <a:lnTo>
                    <a:pt x="188" y="54"/>
                  </a:lnTo>
                  <a:lnTo>
                    <a:pt x="188" y="52"/>
                  </a:lnTo>
                  <a:lnTo>
                    <a:pt x="188" y="52"/>
                  </a:lnTo>
                  <a:lnTo>
                    <a:pt x="189" y="52"/>
                  </a:lnTo>
                  <a:lnTo>
                    <a:pt x="189" y="51"/>
                  </a:lnTo>
                  <a:lnTo>
                    <a:pt x="189" y="51"/>
                  </a:lnTo>
                  <a:lnTo>
                    <a:pt x="190" y="50"/>
                  </a:lnTo>
                  <a:lnTo>
                    <a:pt x="190" y="50"/>
                  </a:lnTo>
                  <a:lnTo>
                    <a:pt x="190" y="51"/>
                  </a:lnTo>
                  <a:lnTo>
                    <a:pt x="191" y="51"/>
                  </a:lnTo>
                  <a:lnTo>
                    <a:pt x="192" y="51"/>
                  </a:lnTo>
                  <a:lnTo>
                    <a:pt x="192" y="51"/>
                  </a:lnTo>
                  <a:lnTo>
                    <a:pt x="194" y="51"/>
                  </a:lnTo>
                  <a:lnTo>
                    <a:pt x="194" y="51"/>
                  </a:lnTo>
                  <a:lnTo>
                    <a:pt x="195" y="51"/>
                  </a:lnTo>
                  <a:lnTo>
                    <a:pt x="195" y="51"/>
                  </a:lnTo>
                  <a:lnTo>
                    <a:pt x="195" y="50"/>
                  </a:lnTo>
                  <a:lnTo>
                    <a:pt x="195" y="50"/>
                  </a:lnTo>
                  <a:lnTo>
                    <a:pt x="196" y="49"/>
                  </a:lnTo>
                  <a:lnTo>
                    <a:pt x="197" y="49"/>
                  </a:lnTo>
                  <a:lnTo>
                    <a:pt x="198" y="49"/>
                  </a:lnTo>
                  <a:lnTo>
                    <a:pt x="200" y="49"/>
                  </a:lnTo>
                  <a:lnTo>
                    <a:pt x="200" y="49"/>
                  </a:lnTo>
                  <a:lnTo>
                    <a:pt x="201" y="48"/>
                  </a:lnTo>
                  <a:lnTo>
                    <a:pt x="202" y="46"/>
                  </a:lnTo>
                  <a:lnTo>
                    <a:pt x="202" y="46"/>
                  </a:lnTo>
                  <a:lnTo>
                    <a:pt x="203" y="45"/>
                  </a:lnTo>
                  <a:lnTo>
                    <a:pt x="203" y="45"/>
                  </a:lnTo>
                  <a:lnTo>
                    <a:pt x="204" y="45"/>
                  </a:lnTo>
                  <a:lnTo>
                    <a:pt x="205" y="45"/>
                  </a:lnTo>
                  <a:lnTo>
                    <a:pt x="206" y="45"/>
                  </a:lnTo>
                  <a:lnTo>
                    <a:pt x="206" y="46"/>
                  </a:lnTo>
                  <a:lnTo>
                    <a:pt x="207" y="46"/>
                  </a:lnTo>
                  <a:lnTo>
                    <a:pt x="207" y="46"/>
                  </a:lnTo>
                  <a:lnTo>
                    <a:pt x="209" y="46"/>
                  </a:lnTo>
                  <a:lnTo>
                    <a:pt x="209" y="46"/>
                  </a:lnTo>
                  <a:lnTo>
                    <a:pt x="210" y="46"/>
                  </a:lnTo>
                  <a:lnTo>
                    <a:pt x="211" y="46"/>
                  </a:lnTo>
                  <a:lnTo>
                    <a:pt x="212" y="46"/>
                  </a:lnTo>
                  <a:lnTo>
                    <a:pt x="212" y="46"/>
                  </a:lnTo>
                  <a:lnTo>
                    <a:pt x="213" y="46"/>
                  </a:lnTo>
                  <a:lnTo>
                    <a:pt x="213" y="46"/>
                  </a:lnTo>
                  <a:lnTo>
                    <a:pt x="214" y="46"/>
                  </a:lnTo>
                  <a:lnTo>
                    <a:pt x="216" y="46"/>
                  </a:lnTo>
                  <a:lnTo>
                    <a:pt x="218" y="47"/>
                  </a:lnTo>
                  <a:lnTo>
                    <a:pt x="219" y="47"/>
                  </a:lnTo>
                  <a:lnTo>
                    <a:pt x="219" y="46"/>
                  </a:lnTo>
                  <a:lnTo>
                    <a:pt x="220" y="45"/>
                  </a:lnTo>
                  <a:lnTo>
                    <a:pt x="220" y="44"/>
                  </a:lnTo>
                  <a:lnTo>
                    <a:pt x="219" y="44"/>
                  </a:lnTo>
                  <a:lnTo>
                    <a:pt x="218" y="43"/>
                  </a:lnTo>
                  <a:lnTo>
                    <a:pt x="218" y="42"/>
                  </a:lnTo>
                  <a:lnTo>
                    <a:pt x="217" y="41"/>
                  </a:lnTo>
                  <a:lnTo>
                    <a:pt x="217" y="41"/>
                  </a:lnTo>
                  <a:lnTo>
                    <a:pt x="218" y="40"/>
                  </a:lnTo>
                  <a:lnTo>
                    <a:pt x="218" y="40"/>
                  </a:lnTo>
                  <a:lnTo>
                    <a:pt x="218" y="40"/>
                  </a:lnTo>
                  <a:lnTo>
                    <a:pt x="219" y="38"/>
                  </a:lnTo>
                  <a:lnTo>
                    <a:pt x="219" y="38"/>
                  </a:lnTo>
                  <a:lnTo>
                    <a:pt x="219" y="38"/>
                  </a:lnTo>
                  <a:lnTo>
                    <a:pt x="219" y="38"/>
                  </a:lnTo>
                  <a:lnTo>
                    <a:pt x="220" y="38"/>
                  </a:lnTo>
                  <a:lnTo>
                    <a:pt x="222" y="39"/>
                  </a:lnTo>
                  <a:lnTo>
                    <a:pt x="223" y="39"/>
                  </a:lnTo>
                  <a:lnTo>
                    <a:pt x="226" y="39"/>
                  </a:lnTo>
                  <a:lnTo>
                    <a:pt x="227" y="38"/>
                  </a:lnTo>
                  <a:lnTo>
                    <a:pt x="227" y="38"/>
                  </a:lnTo>
                  <a:lnTo>
                    <a:pt x="229" y="37"/>
                  </a:lnTo>
                  <a:lnTo>
                    <a:pt x="230" y="37"/>
                  </a:lnTo>
                  <a:lnTo>
                    <a:pt x="230" y="38"/>
                  </a:lnTo>
                  <a:lnTo>
                    <a:pt x="231" y="37"/>
                  </a:lnTo>
                  <a:lnTo>
                    <a:pt x="232" y="37"/>
                  </a:lnTo>
                  <a:lnTo>
                    <a:pt x="232" y="37"/>
                  </a:lnTo>
                  <a:lnTo>
                    <a:pt x="232" y="37"/>
                  </a:lnTo>
                  <a:lnTo>
                    <a:pt x="232" y="38"/>
                  </a:lnTo>
                  <a:lnTo>
                    <a:pt x="233" y="39"/>
                  </a:lnTo>
                  <a:lnTo>
                    <a:pt x="233" y="39"/>
                  </a:lnTo>
                  <a:lnTo>
                    <a:pt x="234" y="39"/>
                  </a:lnTo>
                  <a:lnTo>
                    <a:pt x="235" y="39"/>
                  </a:lnTo>
                  <a:lnTo>
                    <a:pt x="235" y="40"/>
                  </a:lnTo>
                  <a:lnTo>
                    <a:pt x="235" y="40"/>
                  </a:lnTo>
                  <a:lnTo>
                    <a:pt x="236" y="40"/>
                  </a:lnTo>
                  <a:lnTo>
                    <a:pt x="236" y="40"/>
                  </a:lnTo>
                  <a:lnTo>
                    <a:pt x="236" y="41"/>
                  </a:lnTo>
                  <a:lnTo>
                    <a:pt x="237" y="41"/>
                  </a:lnTo>
                  <a:lnTo>
                    <a:pt x="237" y="42"/>
                  </a:lnTo>
                  <a:lnTo>
                    <a:pt x="238" y="42"/>
                  </a:lnTo>
                  <a:lnTo>
                    <a:pt x="240" y="43"/>
                  </a:lnTo>
                  <a:lnTo>
                    <a:pt x="241" y="43"/>
                  </a:lnTo>
                  <a:lnTo>
                    <a:pt x="241" y="43"/>
                  </a:lnTo>
                  <a:lnTo>
                    <a:pt x="242" y="43"/>
                  </a:lnTo>
                  <a:lnTo>
                    <a:pt x="242" y="43"/>
                  </a:lnTo>
                  <a:lnTo>
                    <a:pt x="244" y="42"/>
                  </a:lnTo>
                  <a:lnTo>
                    <a:pt x="245" y="41"/>
                  </a:lnTo>
                  <a:lnTo>
                    <a:pt x="245" y="41"/>
                  </a:lnTo>
                  <a:lnTo>
                    <a:pt x="246" y="40"/>
                  </a:lnTo>
                  <a:lnTo>
                    <a:pt x="246" y="40"/>
                  </a:lnTo>
                  <a:lnTo>
                    <a:pt x="246" y="40"/>
                  </a:lnTo>
                  <a:lnTo>
                    <a:pt x="247" y="41"/>
                  </a:lnTo>
                  <a:lnTo>
                    <a:pt x="247" y="41"/>
                  </a:lnTo>
                  <a:lnTo>
                    <a:pt x="249" y="41"/>
                  </a:lnTo>
                  <a:lnTo>
                    <a:pt x="249" y="41"/>
                  </a:lnTo>
                  <a:lnTo>
                    <a:pt x="250" y="41"/>
                  </a:lnTo>
                  <a:lnTo>
                    <a:pt x="251" y="41"/>
                  </a:lnTo>
                  <a:lnTo>
                    <a:pt x="251" y="40"/>
                  </a:lnTo>
                  <a:lnTo>
                    <a:pt x="252" y="41"/>
                  </a:lnTo>
                  <a:lnTo>
                    <a:pt x="252" y="42"/>
                  </a:lnTo>
                  <a:lnTo>
                    <a:pt x="253" y="42"/>
                  </a:lnTo>
                  <a:lnTo>
                    <a:pt x="253" y="42"/>
                  </a:lnTo>
                  <a:lnTo>
                    <a:pt x="254" y="42"/>
                  </a:lnTo>
                  <a:lnTo>
                    <a:pt x="255" y="42"/>
                  </a:lnTo>
                  <a:lnTo>
                    <a:pt x="256" y="42"/>
                  </a:lnTo>
                  <a:lnTo>
                    <a:pt x="257" y="42"/>
                  </a:lnTo>
                  <a:lnTo>
                    <a:pt x="257" y="41"/>
                  </a:lnTo>
                  <a:lnTo>
                    <a:pt x="258" y="41"/>
                  </a:lnTo>
                  <a:lnTo>
                    <a:pt x="259" y="40"/>
                  </a:lnTo>
                  <a:lnTo>
                    <a:pt x="259" y="39"/>
                  </a:lnTo>
                  <a:lnTo>
                    <a:pt x="260" y="38"/>
                  </a:lnTo>
                  <a:lnTo>
                    <a:pt x="261" y="37"/>
                  </a:lnTo>
                  <a:lnTo>
                    <a:pt x="261" y="36"/>
                  </a:lnTo>
                  <a:lnTo>
                    <a:pt x="262" y="33"/>
                  </a:lnTo>
                  <a:lnTo>
                    <a:pt x="262" y="33"/>
                  </a:lnTo>
                  <a:lnTo>
                    <a:pt x="264" y="32"/>
                  </a:lnTo>
                  <a:lnTo>
                    <a:pt x="264" y="31"/>
                  </a:lnTo>
                  <a:lnTo>
                    <a:pt x="264" y="30"/>
                  </a:lnTo>
                  <a:lnTo>
                    <a:pt x="265" y="29"/>
                  </a:lnTo>
                  <a:lnTo>
                    <a:pt x="265" y="28"/>
                  </a:lnTo>
                  <a:lnTo>
                    <a:pt x="266" y="28"/>
                  </a:lnTo>
                  <a:lnTo>
                    <a:pt x="267" y="26"/>
                  </a:lnTo>
                  <a:lnTo>
                    <a:pt x="267" y="25"/>
                  </a:lnTo>
                  <a:lnTo>
                    <a:pt x="269" y="22"/>
                  </a:lnTo>
                  <a:lnTo>
                    <a:pt x="269" y="21"/>
                  </a:lnTo>
                  <a:lnTo>
                    <a:pt x="269" y="20"/>
                  </a:lnTo>
                  <a:lnTo>
                    <a:pt x="269" y="20"/>
                  </a:lnTo>
                  <a:lnTo>
                    <a:pt x="270" y="19"/>
                  </a:lnTo>
                  <a:lnTo>
                    <a:pt x="271" y="19"/>
                  </a:lnTo>
                  <a:lnTo>
                    <a:pt x="271" y="18"/>
                  </a:lnTo>
                  <a:lnTo>
                    <a:pt x="271" y="17"/>
                  </a:lnTo>
                  <a:lnTo>
                    <a:pt x="272" y="16"/>
                  </a:lnTo>
                  <a:lnTo>
                    <a:pt x="273" y="16"/>
                  </a:lnTo>
                  <a:lnTo>
                    <a:pt x="274" y="14"/>
                  </a:lnTo>
                  <a:lnTo>
                    <a:pt x="274" y="13"/>
                  </a:lnTo>
                  <a:lnTo>
                    <a:pt x="275" y="13"/>
                  </a:lnTo>
                  <a:lnTo>
                    <a:pt x="277" y="14"/>
                  </a:lnTo>
                  <a:lnTo>
                    <a:pt x="278" y="16"/>
                  </a:lnTo>
                  <a:lnTo>
                    <a:pt x="280" y="21"/>
                  </a:lnTo>
                  <a:lnTo>
                    <a:pt x="280" y="28"/>
                  </a:lnTo>
                  <a:lnTo>
                    <a:pt x="280" y="30"/>
                  </a:lnTo>
                  <a:lnTo>
                    <a:pt x="282" y="36"/>
                  </a:lnTo>
                  <a:lnTo>
                    <a:pt x="282" y="37"/>
                  </a:lnTo>
                  <a:lnTo>
                    <a:pt x="283" y="38"/>
                  </a:lnTo>
                  <a:lnTo>
                    <a:pt x="283" y="40"/>
                  </a:lnTo>
                  <a:lnTo>
                    <a:pt x="284" y="42"/>
                  </a:lnTo>
                  <a:lnTo>
                    <a:pt x="284" y="42"/>
                  </a:lnTo>
                  <a:lnTo>
                    <a:pt x="284" y="43"/>
                  </a:lnTo>
                  <a:lnTo>
                    <a:pt x="284" y="43"/>
                  </a:lnTo>
                  <a:lnTo>
                    <a:pt x="285" y="43"/>
                  </a:lnTo>
                  <a:lnTo>
                    <a:pt x="285" y="45"/>
                  </a:lnTo>
                  <a:lnTo>
                    <a:pt x="286" y="46"/>
                  </a:lnTo>
                  <a:lnTo>
                    <a:pt x="287" y="47"/>
                  </a:lnTo>
                  <a:lnTo>
                    <a:pt x="288" y="48"/>
                  </a:lnTo>
                  <a:lnTo>
                    <a:pt x="290" y="48"/>
                  </a:lnTo>
                  <a:lnTo>
                    <a:pt x="291" y="49"/>
                  </a:lnTo>
                  <a:lnTo>
                    <a:pt x="293" y="49"/>
                  </a:lnTo>
                  <a:lnTo>
                    <a:pt x="293" y="53"/>
                  </a:lnTo>
                  <a:lnTo>
                    <a:pt x="293" y="55"/>
                  </a:lnTo>
                  <a:lnTo>
                    <a:pt x="293" y="56"/>
                  </a:lnTo>
                  <a:lnTo>
                    <a:pt x="293" y="57"/>
                  </a:lnTo>
                  <a:lnTo>
                    <a:pt x="291" y="58"/>
                  </a:lnTo>
                  <a:lnTo>
                    <a:pt x="291" y="58"/>
                  </a:lnTo>
                  <a:lnTo>
                    <a:pt x="288" y="62"/>
                  </a:lnTo>
                  <a:lnTo>
                    <a:pt x="288" y="63"/>
                  </a:lnTo>
                  <a:lnTo>
                    <a:pt x="286" y="64"/>
                  </a:lnTo>
                  <a:lnTo>
                    <a:pt x="285" y="67"/>
                  </a:lnTo>
                  <a:lnTo>
                    <a:pt x="283" y="70"/>
                  </a:lnTo>
                  <a:lnTo>
                    <a:pt x="282" y="71"/>
                  </a:lnTo>
                  <a:lnTo>
                    <a:pt x="281" y="71"/>
                  </a:lnTo>
                  <a:lnTo>
                    <a:pt x="280" y="71"/>
                  </a:lnTo>
                  <a:lnTo>
                    <a:pt x="279" y="73"/>
                  </a:lnTo>
                  <a:lnTo>
                    <a:pt x="277" y="74"/>
                  </a:lnTo>
                  <a:lnTo>
                    <a:pt x="276" y="75"/>
                  </a:lnTo>
                  <a:lnTo>
                    <a:pt x="275" y="78"/>
                  </a:lnTo>
                  <a:lnTo>
                    <a:pt x="274" y="80"/>
                  </a:lnTo>
                  <a:lnTo>
                    <a:pt x="273" y="80"/>
                  </a:lnTo>
                  <a:lnTo>
                    <a:pt x="272" y="83"/>
                  </a:lnTo>
                  <a:lnTo>
                    <a:pt x="271" y="84"/>
                  </a:lnTo>
                  <a:lnTo>
                    <a:pt x="271" y="87"/>
                  </a:lnTo>
                  <a:lnTo>
                    <a:pt x="270" y="88"/>
                  </a:lnTo>
                  <a:lnTo>
                    <a:pt x="269" y="89"/>
                  </a:lnTo>
                  <a:lnTo>
                    <a:pt x="269" y="91"/>
                  </a:lnTo>
                  <a:lnTo>
                    <a:pt x="268" y="91"/>
                  </a:lnTo>
                  <a:lnTo>
                    <a:pt x="268" y="92"/>
                  </a:lnTo>
                  <a:lnTo>
                    <a:pt x="265" y="91"/>
                  </a:lnTo>
                  <a:lnTo>
                    <a:pt x="261" y="93"/>
                  </a:lnTo>
                  <a:lnTo>
                    <a:pt x="259" y="94"/>
                  </a:lnTo>
                  <a:lnTo>
                    <a:pt x="264" y="94"/>
                  </a:lnTo>
                  <a:lnTo>
                    <a:pt x="266" y="96"/>
                  </a:lnTo>
                  <a:lnTo>
                    <a:pt x="269" y="94"/>
                  </a:lnTo>
                  <a:lnTo>
                    <a:pt x="272" y="92"/>
                  </a:lnTo>
                  <a:lnTo>
                    <a:pt x="274" y="91"/>
                  </a:lnTo>
                  <a:lnTo>
                    <a:pt x="277" y="89"/>
                  </a:lnTo>
                  <a:lnTo>
                    <a:pt x="278" y="88"/>
                  </a:lnTo>
                  <a:lnTo>
                    <a:pt x="280" y="87"/>
                  </a:lnTo>
                  <a:lnTo>
                    <a:pt x="280" y="86"/>
                  </a:lnTo>
                  <a:lnTo>
                    <a:pt x="281" y="85"/>
                  </a:lnTo>
                  <a:lnTo>
                    <a:pt x="282" y="86"/>
                  </a:lnTo>
                  <a:lnTo>
                    <a:pt x="282" y="87"/>
                  </a:lnTo>
                  <a:lnTo>
                    <a:pt x="281" y="88"/>
                  </a:lnTo>
                  <a:lnTo>
                    <a:pt x="281" y="89"/>
                  </a:lnTo>
                  <a:lnTo>
                    <a:pt x="282" y="89"/>
                  </a:lnTo>
                  <a:lnTo>
                    <a:pt x="282" y="91"/>
                  </a:lnTo>
                  <a:lnTo>
                    <a:pt x="282" y="91"/>
                  </a:lnTo>
                  <a:lnTo>
                    <a:pt x="283" y="93"/>
                  </a:lnTo>
                  <a:lnTo>
                    <a:pt x="284" y="96"/>
                  </a:lnTo>
                  <a:lnTo>
                    <a:pt x="284" y="97"/>
                  </a:lnTo>
                  <a:lnTo>
                    <a:pt x="284" y="98"/>
                  </a:lnTo>
                  <a:lnTo>
                    <a:pt x="284" y="98"/>
                  </a:lnTo>
                  <a:lnTo>
                    <a:pt x="285" y="99"/>
                  </a:lnTo>
                  <a:lnTo>
                    <a:pt x="287" y="101"/>
                  </a:lnTo>
                  <a:lnTo>
                    <a:pt x="289" y="100"/>
                  </a:lnTo>
                  <a:lnTo>
                    <a:pt x="290" y="99"/>
                  </a:lnTo>
                  <a:lnTo>
                    <a:pt x="291" y="99"/>
                  </a:lnTo>
                  <a:lnTo>
                    <a:pt x="292" y="99"/>
                  </a:lnTo>
                  <a:lnTo>
                    <a:pt x="293" y="99"/>
                  </a:lnTo>
                  <a:lnTo>
                    <a:pt x="295" y="100"/>
                  </a:lnTo>
                  <a:lnTo>
                    <a:pt x="297" y="99"/>
                  </a:lnTo>
                  <a:lnTo>
                    <a:pt x="301" y="97"/>
                  </a:lnTo>
                  <a:lnTo>
                    <a:pt x="300" y="100"/>
                  </a:lnTo>
                  <a:lnTo>
                    <a:pt x="300" y="103"/>
                  </a:lnTo>
                  <a:lnTo>
                    <a:pt x="299" y="105"/>
                  </a:lnTo>
                  <a:lnTo>
                    <a:pt x="297" y="108"/>
                  </a:lnTo>
                  <a:lnTo>
                    <a:pt x="297" y="109"/>
                  </a:lnTo>
                  <a:lnTo>
                    <a:pt x="296" y="110"/>
                  </a:lnTo>
                  <a:lnTo>
                    <a:pt x="297" y="109"/>
                  </a:lnTo>
                  <a:lnTo>
                    <a:pt x="299" y="109"/>
                  </a:lnTo>
                  <a:lnTo>
                    <a:pt x="300" y="108"/>
                  </a:lnTo>
                  <a:lnTo>
                    <a:pt x="300" y="105"/>
                  </a:lnTo>
                  <a:lnTo>
                    <a:pt x="302" y="100"/>
                  </a:lnTo>
                  <a:lnTo>
                    <a:pt x="303" y="99"/>
                  </a:lnTo>
                  <a:lnTo>
                    <a:pt x="305" y="99"/>
                  </a:lnTo>
                  <a:lnTo>
                    <a:pt x="308" y="93"/>
                  </a:lnTo>
                  <a:lnTo>
                    <a:pt x="310" y="93"/>
                  </a:lnTo>
                  <a:lnTo>
                    <a:pt x="310" y="94"/>
                  </a:lnTo>
                  <a:lnTo>
                    <a:pt x="311" y="96"/>
                  </a:lnTo>
                  <a:lnTo>
                    <a:pt x="311" y="93"/>
                  </a:lnTo>
                  <a:lnTo>
                    <a:pt x="313" y="93"/>
                  </a:lnTo>
                  <a:lnTo>
                    <a:pt x="311" y="92"/>
                  </a:lnTo>
                  <a:lnTo>
                    <a:pt x="311" y="92"/>
                  </a:lnTo>
                  <a:lnTo>
                    <a:pt x="311" y="91"/>
                  </a:lnTo>
                  <a:lnTo>
                    <a:pt x="312" y="89"/>
                  </a:lnTo>
                  <a:lnTo>
                    <a:pt x="311" y="88"/>
                  </a:lnTo>
                  <a:lnTo>
                    <a:pt x="313" y="87"/>
                  </a:lnTo>
                  <a:lnTo>
                    <a:pt x="313" y="86"/>
                  </a:lnTo>
                  <a:lnTo>
                    <a:pt x="314" y="85"/>
                  </a:lnTo>
                  <a:lnTo>
                    <a:pt x="314" y="84"/>
                  </a:lnTo>
                  <a:lnTo>
                    <a:pt x="315" y="84"/>
                  </a:lnTo>
                  <a:lnTo>
                    <a:pt x="315" y="83"/>
                  </a:lnTo>
                  <a:lnTo>
                    <a:pt x="316" y="83"/>
                  </a:lnTo>
                  <a:lnTo>
                    <a:pt x="316" y="82"/>
                  </a:lnTo>
                  <a:lnTo>
                    <a:pt x="317" y="83"/>
                  </a:lnTo>
                  <a:lnTo>
                    <a:pt x="318" y="82"/>
                  </a:lnTo>
                  <a:lnTo>
                    <a:pt x="319" y="82"/>
                  </a:lnTo>
                  <a:lnTo>
                    <a:pt x="319" y="82"/>
                  </a:lnTo>
                  <a:lnTo>
                    <a:pt x="320" y="82"/>
                  </a:lnTo>
                  <a:lnTo>
                    <a:pt x="320" y="83"/>
                  </a:lnTo>
                  <a:lnTo>
                    <a:pt x="321" y="83"/>
                  </a:lnTo>
                  <a:lnTo>
                    <a:pt x="322" y="82"/>
                  </a:lnTo>
                  <a:lnTo>
                    <a:pt x="323" y="83"/>
                  </a:lnTo>
                  <a:lnTo>
                    <a:pt x="324" y="83"/>
                  </a:lnTo>
                  <a:lnTo>
                    <a:pt x="324" y="83"/>
                  </a:lnTo>
                  <a:lnTo>
                    <a:pt x="323" y="82"/>
                  </a:lnTo>
                  <a:lnTo>
                    <a:pt x="323" y="82"/>
                  </a:lnTo>
                  <a:lnTo>
                    <a:pt x="324" y="81"/>
                  </a:lnTo>
                  <a:lnTo>
                    <a:pt x="325" y="82"/>
                  </a:lnTo>
                  <a:lnTo>
                    <a:pt x="326" y="82"/>
                  </a:lnTo>
                  <a:lnTo>
                    <a:pt x="327" y="83"/>
                  </a:lnTo>
                  <a:lnTo>
                    <a:pt x="328" y="83"/>
                  </a:lnTo>
                  <a:lnTo>
                    <a:pt x="329" y="83"/>
                  </a:lnTo>
                  <a:lnTo>
                    <a:pt x="330" y="83"/>
                  </a:lnTo>
                  <a:lnTo>
                    <a:pt x="331" y="83"/>
                  </a:lnTo>
                  <a:lnTo>
                    <a:pt x="331" y="84"/>
                  </a:lnTo>
                  <a:lnTo>
                    <a:pt x="334" y="85"/>
                  </a:lnTo>
                  <a:lnTo>
                    <a:pt x="334" y="86"/>
                  </a:lnTo>
                  <a:lnTo>
                    <a:pt x="335" y="86"/>
                  </a:lnTo>
                  <a:lnTo>
                    <a:pt x="337" y="87"/>
                  </a:lnTo>
                  <a:lnTo>
                    <a:pt x="338" y="87"/>
                  </a:lnTo>
                  <a:lnTo>
                    <a:pt x="339" y="87"/>
                  </a:lnTo>
                  <a:lnTo>
                    <a:pt x="339" y="88"/>
                  </a:lnTo>
                  <a:lnTo>
                    <a:pt x="340" y="88"/>
                  </a:lnTo>
                  <a:lnTo>
                    <a:pt x="341" y="88"/>
                  </a:lnTo>
                  <a:lnTo>
                    <a:pt x="342" y="89"/>
                  </a:lnTo>
                  <a:lnTo>
                    <a:pt x="344" y="90"/>
                  </a:lnTo>
                  <a:lnTo>
                    <a:pt x="346" y="91"/>
                  </a:lnTo>
                  <a:lnTo>
                    <a:pt x="347" y="91"/>
                  </a:lnTo>
                  <a:lnTo>
                    <a:pt x="348" y="91"/>
                  </a:lnTo>
                  <a:lnTo>
                    <a:pt x="349" y="94"/>
                  </a:lnTo>
                  <a:lnTo>
                    <a:pt x="350" y="97"/>
                  </a:lnTo>
                  <a:lnTo>
                    <a:pt x="350" y="97"/>
                  </a:lnTo>
                  <a:lnTo>
                    <a:pt x="351" y="96"/>
                  </a:lnTo>
                  <a:lnTo>
                    <a:pt x="351" y="93"/>
                  </a:lnTo>
                  <a:lnTo>
                    <a:pt x="353" y="93"/>
                  </a:lnTo>
                  <a:lnTo>
                    <a:pt x="353" y="93"/>
                  </a:lnTo>
                  <a:lnTo>
                    <a:pt x="355" y="94"/>
                  </a:lnTo>
                  <a:lnTo>
                    <a:pt x="356" y="96"/>
                  </a:lnTo>
                  <a:lnTo>
                    <a:pt x="356" y="97"/>
                  </a:lnTo>
                  <a:lnTo>
                    <a:pt x="357" y="97"/>
                  </a:lnTo>
                  <a:lnTo>
                    <a:pt x="356" y="98"/>
                  </a:lnTo>
                  <a:lnTo>
                    <a:pt x="357" y="98"/>
                  </a:lnTo>
                  <a:lnTo>
                    <a:pt x="358" y="97"/>
                  </a:lnTo>
                  <a:lnTo>
                    <a:pt x="358" y="99"/>
                  </a:lnTo>
                  <a:lnTo>
                    <a:pt x="359" y="100"/>
                  </a:lnTo>
                  <a:lnTo>
                    <a:pt x="359" y="102"/>
                  </a:lnTo>
                  <a:lnTo>
                    <a:pt x="359" y="102"/>
                  </a:lnTo>
                  <a:lnTo>
                    <a:pt x="358" y="103"/>
                  </a:lnTo>
                  <a:lnTo>
                    <a:pt x="358" y="104"/>
                  </a:lnTo>
                  <a:lnTo>
                    <a:pt x="357" y="104"/>
                  </a:lnTo>
                  <a:lnTo>
                    <a:pt x="357" y="104"/>
                  </a:lnTo>
                  <a:lnTo>
                    <a:pt x="357" y="105"/>
                  </a:lnTo>
                  <a:lnTo>
                    <a:pt x="358" y="106"/>
                  </a:lnTo>
                  <a:lnTo>
                    <a:pt x="359" y="104"/>
                  </a:lnTo>
                  <a:lnTo>
                    <a:pt x="359" y="103"/>
                  </a:lnTo>
                  <a:lnTo>
                    <a:pt x="360" y="103"/>
                  </a:lnTo>
                  <a:lnTo>
                    <a:pt x="361" y="104"/>
                  </a:lnTo>
                  <a:lnTo>
                    <a:pt x="361" y="106"/>
                  </a:lnTo>
                  <a:lnTo>
                    <a:pt x="359" y="106"/>
                  </a:lnTo>
                  <a:lnTo>
                    <a:pt x="359" y="107"/>
                  </a:lnTo>
                  <a:lnTo>
                    <a:pt x="359" y="108"/>
                  </a:lnTo>
                  <a:lnTo>
                    <a:pt x="359" y="109"/>
                  </a:lnTo>
                  <a:lnTo>
                    <a:pt x="358" y="110"/>
                  </a:lnTo>
                  <a:lnTo>
                    <a:pt x="358" y="111"/>
                  </a:lnTo>
                  <a:lnTo>
                    <a:pt x="357" y="116"/>
                  </a:lnTo>
                  <a:lnTo>
                    <a:pt x="357" y="117"/>
                  </a:lnTo>
                  <a:lnTo>
                    <a:pt x="358" y="116"/>
                  </a:lnTo>
                  <a:lnTo>
                    <a:pt x="360" y="114"/>
                  </a:lnTo>
                  <a:lnTo>
                    <a:pt x="361" y="111"/>
                  </a:lnTo>
                  <a:lnTo>
                    <a:pt x="362" y="108"/>
                  </a:lnTo>
                  <a:lnTo>
                    <a:pt x="363" y="107"/>
                  </a:lnTo>
                  <a:lnTo>
                    <a:pt x="363" y="107"/>
                  </a:lnTo>
                  <a:lnTo>
                    <a:pt x="364" y="108"/>
                  </a:lnTo>
                  <a:lnTo>
                    <a:pt x="364" y="108"/>
                  </a:lnTo>
                  <a:lnTo>
                    <a:pt x="364" y="109"/>
                  </a:lnTo>
                  <a:lnTo>
                    <a:pt x="363" y="110"/>
                  </a:lnTo>
                  <a:lnTo>
                    <a:pt x="363" y="111"/>
                  </a:lnTo>
                  <a:lnTo>
                    <a:pt x="363" y="112"/>
                  </a:lnTo>
                  <a:lnTo>
                    <a:pt x="365" y="110"/>
                  </a:lnTo>
                  <a:lnTo>
                    <a:pt x="366" y="109"/>
                  </a:lnTo>
                  <a:lnTo>
                    <a:pt x="367" y="109"/>
                  </a:lnTo>
                  <a:lnTo>
                    <a:pt x="370" y="108"/>
                  </a:lnTo>
                  <a:lnTo>
                    <a:pt x="373" y="108"/>
                  </a:lnTo>
                  <a:lnTo>
                    <a:pt x="373" y="106"/>
                  </a:lnTo>
                  <a:lnTo>
                    <a:pt x="374" y="106"/>
                  </a:lnTo>
                  <a:lnTo>
                    <a:pt x="376" y="106"/>
                  </a:lnTo>
                  <a:lnTo>
                    <a:pt x="379" y="107"/>
                  </a:lnTo>
                  <a:lnTo>
                    <a:pt x="381" y="108"/>
                  </a:lnTo>
                  <a:lnTo>
                    <a:pt x="382" y="109"/>
                  </a:lnTo>
                  <a:lnTo>
                    <a:pt x="383" y="110"/>
                  </a:lnTo>
                  <a:lnTo>
                    <a:pt x="387" y="112"/>
                  </a:lnTo>
                  <a:lnTo>
                    <a:pt x="390" y="112"/>
                  </a:lnTo>
                  <a:lnTo>
                    <a:pt x="392" y="111"/>
                  </a:lnTo>
                  <a:lnTo>
                    <a:pt x="394" y="112"/>
                  </a:lnTo>
                  <a:lnTo>
                    <a:pt x="395" y="113"/>
                  </a:lnTo>
                  <a:lnTo>
                    <a:pt x="397" y="113"/>
                  </a:lnTo>
                  <a:lnTo>
                    <a:pt x="399" y="113"/>
                  </a:lnTo>
                  <a:lnTo>
                    <a:pt x="400" y="113"/>
                  </a:lnTo>
                  <a:lnTo>
                    <a:pt x="405" y="113"/>
                  </a:lnTo>
                  <a:lnTo>
                    <a:pt x="410" y="112"/>
                  </a:lnTo>
                  <a:lnTo>
                    <a:pt x="412" y="112"/>
                  </a:lnTo>
                  <a:lnTo>
                    <a:pt x="416" y="112"/>
                  </a:lnTo>
                  <a:lnTo>
                    <a:pt x="418" y="114"/>
                  </a:lnTo>
                  <a:lnTo>
                    <a:pt x="420" y="115"/>
                  </a:lnTo>
                  <a:lnTo>
                    <a:pt x="421" y="116"/>
                  </a:lnTo>
                  <a:lnTo>
                    <a:pt x="423" y="117"/>
                  </a:lnTo>
                  <a:lnTo>
                    <a:pt x="427" y="120"/>
                  </a:lnTo>
                  <a:lnTo>
                    <a:pt x="429" y="121"/>
                  </a:lnTo>
                  <a:lnTo>
                    <a:pt x="431" y="123"/>
                  </a:lnTo>
                  <a:lnTo>
                    <a:pt x="434" y="124"/>
                  </a:lnTo>
                  <a:lnTo>
                    <a:pt x="435" y="126"/>
                  </a:lnTo>
                  <a:lnTo>
                    <a:pt x="436" y="127"/>
                  </a:lnTo>
                  <a:lnTo>
                    <a:pt x="440" y="132"/>
                  </a:lnTo>
                  <a:lnTo>
                    <a:pt x="443" y="134"/>
                  </a:lnTo>
                  <a:lnTo>
                    <a:pt x="445" y="137"/>
                  </a:lnTo>
                  <a:lnTo>
                    <a:pt x="449" y="138"/>
                  </a:lnTo>
                  <a:lnTo>
                    <a:pt x="450" y="141"/>
                  </a:lnTo>
                  <a:lnTo>
                    <a:pt x="453" y="141"/>
                  </a:lnTo>
                  <a:lnTo>
                    <a:pt x="454" y="142"/>
                  </a:lnTo>
                  <a:lnTo>
                    <a:pt x="455" y="143"/>
                  </a:lnTo>
                  <a:lnTo>
                    <a:pt x="457" y="144"/>
                  </a:lnTo>
                  <a:lnTo>
                    <a:pt x="460" y="143"/>
                  </a:lnTo>
                  <a:lnTo>
                    <a:pt x="462" y="144"/>
                  </a:lnTo>
                  <a:lnTo>
                    <a:pt x="465" y="143"/>
                  </a:lnTo>
                  <a:lnTo>
                    <a:pt x="470" y="144"/>
                  </a:lnTo>
                  <a:lnTo>
                    <a:pt x="470" y="145"/>
                  </a:lnTo>
                  <a:lnTo>
                    <a:pt x="472" y="146"/>
                  </a:lnTo>
                  <a:lnTo>
                    <a:pt x="475" y="150"/>
                  </a:lnTo>
                  <a:lnTo>
                    <a:pt x="476" y="155"/>
                  </a:lnTo>
                  <a:lnTo>
                    <a:pt x="476" y="158"/>
                  </a:lnTo>
                  <a:lnTo>
                    <a:pt x="478" y="161"/>
                  </a:lnTo>
                  <a:lnTo>
                    <a:pt x="478" y="167"/>
                  </a:lnTo>
                  <a:lnTo>
                    <a:pt x="479" y="169"/>
                  </a:lnTo>
                  <a:lnTo>
                    <a:pt x="479" y="170"/>
                  </a:lnTo>
                  <a:lnTo>
                    <a:pt x="480" y="171"/>
                  </a:lnTo>
                  <a:lnTo>
                    <a:pt x="480" y="174"/>
                  </a:lnTo>
                  <a:lnTo>
                    <a:pt x="480" y="176"/>
                  </a:lnTo>
                  <a:lnTo>
                    <a:pt x="479" y="177"/>
                  </a:lnTo>
                  <a:lnTo>
                    <a:pt x="479" y="178"/>
                  </a:lnTo>
                  <a:lnTo>
                    <a:pt x="480" y="179"/>
                  </a:lnTo>
                  <a:lnTo>
                    <a:pt x="479" y="180"/>
                  </a:lnTo>
                  <a:lnTo>
                    <a:pt x="479" y="180"/>
                  </a:lnTo>
                  <a:lnTo>
                    <a:pt x="480" y="182"/>
                  </a:lnTo>
                  <a:lnTo>
                    <a:pt x="480" y="183"/>
                  </a:lnTo>
                  <a:lnTo>
                    <a:pt x="479" y="185"/>
                  </a:lnTo>
                  <a:lnTo>
                    <a:pt x="478" y="189"/>
                  </a:lnTo>
                  <a:lnTo>
                    <a:pt x="476" y="196"/>
                  </a:lnTo>
                  <a:lnTo>
                    <a:pt x="473" y="201"/>
                  </a:lnTo>
                  <a:lnTo>
                    <a:pt x="470" y="206"/>
                  </a:lnTo>
                  <a:lnTo>
                    <a:pt x="468" y="208"/>
                  </a:lnTo>
                  <a:lnTo>
                    <a:pt x="468" y="208"/>
                  </a:lnTo>
                  <a:lnTo>
                    <a:pt x="467" y="208"/>
                  </a:lnTo>
                  <a:lnTo>
                    <a:pt x="467" y="209"/>
                  </a:lnTo>
                  <a:lnTo>
                    <a:pt x="467" y="210"/>
                  </a:lnTo>
                  <a:lnTo>
                    <a:pt x="465" y="213"/>
                  </a:lnTo>
                  <a:lnTo>
                    <a:pt x="463" y="215"/>
                  </a:lnTo>
                  <a:lnTo>
                    <a:pt x="461" y="218"/>
                  </a:lnTo>
                  <a:lnTo>
                    <a:pt x="461" y="218"/>
                  </a:lnTo>
                  <a:lnTo>
                    <a:pt x="458" y="220"/>
                  </a:lnTo>
                  <a:lnTo>
                    <a:pt x="457" y="221"/>
                  </a:lnTo>
                  <a:lnTo>
                    <a:pt x="455" y="223"/>
                  </a:lnTo>
                  <a:lnTo>
                    <a:pt x="453" y="226"/>
                  </a:lnTo>
                  <a:lnTo>
                    <a:pt x="453" y="226"/>
                  </a:lnTo>
                  <a:lnTo>
                    <a:pt x="452" y="226"/>
                  </a:lnTo>
                  <a:lnTo>
                    <a:pt x="452" y="228"/>
                  </a:lnTo>
                  <a:lnTo>
                    <a:pt x="451" y="230"/>
                  </a:lnTo>
                  <a:lnTo>
                    <a:pt x="450" y="231"/>
                  </a:lnTo>
                  <a:lnTo>
                    <a:pt x="450" y="230"/>
                  </a:lnTo>
                  <a:lnTo>
                    <a:pt x="450" y="229"/>
                  </a:lnTo>
                  <a:lnTo>
                    <a:pt x="451" y="229"/>
                  </a:lnTo>
                  <a:lnTo>
                    <a:pt x="450" y="228"/>
                  </a:lnTo>
                  <a:lnTo>
                    <a:pt x="450" y="229"/>
                  </a:lnTo>
                  <a:lnTo>
                    <a:pt x="449" y="231"/>
                  </a:lnTo>
                  <a:lnTo>
                    <a:pt x="450" y="232"/>
                  </a:lnTo>
                  <a:lnTo>
                    <a:pt x="449" y="234"/>
                  </a:lnTo>
                  <a:lnTo>
                    <a:pt x="447" y="241"/>
                  </a:lnTo>
                  <a:lnTo>
                    <a:pt x="444" y="246"/>
                  </a:lnTo>
                  <a:lnTo>
                    <a:pt x="443" y="248"/>
                  </a:lnTo>
                  <a:lnTo>
                    <a:pt x="440" y="251"/>
                  </a:lnTo>
                  <a:lnTo>
                    <a:pt x="438" y="253"/>
                  </a:lnTo>
                  <a:lnTo>
                    <a:pt x="437" y="253"/>
                  </a:lnTo>
                  <a:lnTo>
                    <a:pt x="436" y="253"/>
                  </a:lnTo>
                  <a:lnTo>
                    <a:pt x="436" y="250"/>
                  </a:lnTo>
                  <a:lnTo>
                    <a:pt x="434" y="248"/>
                  </a:lnTo>
                  <a:lnTo>
                    <a:pt x="434" y="248"/>
                  </a:lnTo>
                  <a:lnTo>
                    <a:pt x="433" y="250"/>
                  </a:lnTo>
                  <a:lnTo>
                    <a:pt x="433" y="250"/>
                  </a:lnTo>
                  <a:lnTo>
                    <a:pt x="432" y="250"/>
                  </a:lnTo>
                  <a:lnTo>
                    <a:pt x="433" y="251"/>
                  </a:lnTo>
                  <a:lnTo>
                    <a:pt x="433" y="252"/>
                  </a:lnTo>
                  <a:lnTo>
                    <a:pt x="432" y="254"/>
                  </a:lnTo>
                  <a:lnTo>
                    <a:pt x="433" y="255"/>
                  </a:lnTo>
                  <a:lnTo>
                    <a:pt x="431" y="257"/>
                  </a:lnTo>
                  <a:lnTo>
                    <a:pt x="430" y="258"/>
                  </a:lnTo>
                  <a:lnTo>
                    <a:pt x="430" y="260"/>
                  </a:lnTo>
                  <a:lnTo>
                    <a:pt x="430" y="261"/>
                  </a:lnTo>
                  <a:lnTo>
                    <a:pt x="430" y="261"/>
                  </a:lnTo>
                  <a:lnTo>
                    <a:pt x="431" y="261"/>
                  </a:lnTo>
                  <a:lnTo>
                    <a:pt x="431" y="261"/>
                  </a:lnTo>
                  <a:lnTo>
                    <a:pt x="431" y="262"/>
                  </a:lnTo>
                  <a:lnTo>
                    <a:pt x="430" y="263"/>
                  </a:lnTo>
                  <a:lnTo>
                    <a:pt x="431" y="267"/>
                  </a:lnTo>
                  <a:lnTo>
                    <a:pt x="430" y="267"/>
                  </a:lnTo>
                  <a:lnTo>
                    <a:pt x="431" y="268"/>
                  </a:lnTo>
                  <a:lnTo>
                    <a:pt x="431" y="267"/>
                  </a:lnTo>
                  <a:lnTo>
                    <a:pt x="432" y="267"/>
                  </a:lnTo>
                  <a:lnTo>
                    <a:pt x="431" y="277"/>
                  </a:lnTo>
                  <a:lnTo>
                    <a:pt x="431" y="280"/>
                  </a:lnTo>
                  <a:lnTo>
                    <a:pt x="432" y="285"/>
                  </a:lnTo>
                  <a:lnTo>
                    <a:pt x="433" y="289"/>
                  </a:lnTo>
                  <a:lnTo>
                    <a:pt x="434" y="293"/>
                  </a:lnTo>
                  <a:lnTo>
                    <a:pt x="434" y="293"/>
                  </a:lnTo>
                  <a:lnTo>
                    <a:pt x="433" y="297"/>
                  </a:lnTo>
                  <a:lnTo>
                    <a:pt x="432" y="301"/>
                  </a:lnTo>
                  <a:lnTo>
                    <a:pt x="431" y="306"/>
                  </a:lnTo>
                  <a:lnTo>
                    <a:pt x="431" y="310"/>
                  </a:lnTo>
                  <a:lnTo>
                    <a:pt x="431" y="312"/>
                  </a:lnTo>
                  <a:lnTo>
                    <a:pt x="431" y="313"/>
                  </a:lnTo>
                  <a:lnTo>
                    <a:pt x="431" y="318"/>
                  </a:lnTo>
                  <a:lnTo>
                    <a:pt x="432" y="319"/>
                  </a:lnTo>
                  <a:lnTo>
                    <a:pt x="430" y="321"/>
                  </a:lnTo>
                  <a:lnTo>
                    <a:pt x="429" y="322"/>
                  </a:lnTo>
                  <a:lnTo>
                    <a:pt x="428" y="323"/>
                  </a:lnTo>
                  <a:lnTo>
                    <a:pt x="426" y="326"/>
                  </a:lnTo>
                  <a:lnTo>
                    <a:pt x="425" y="331"/>
                  </a:lnTo>
                  <a:lnTo>
                    <a:pt x="426" y="334"/>
                  </a:lnTo>
                  <a:lnTo>
                    <a:pt x="426" y="340"/>
                  </a:lnTo>
                  <a:lnTo>
                    <a:pt x="426" y="343"/>
                  </a:lnTo>
                  <a:lnTo>
                    <a:pt x="426" y="345"/>
                  </a:lnTo>
                  <a:lnTo>
                    <a:pt x="425" y="346"/>
                  </a:lnTo>
                  <a:lnTo>
                    <a:pt x="423" y="347"/>
                  </a:lnTo>
                  <a:lnTo>
                    <a:pt x="422" y="350"/>
                  </a:lnTo>
                  <a:lnTo>
                    <a:pt x="421" y="353"/>
                  </a:lnTo>
                  <a:lnTo>
                    <a:pt x="420" y="355"/>
                  </a:lnTo>
                  <a:lnTo>
                    <a:pt x="420" y="356"/>
                  </a:lnTo>
                  <a:lnTo>
                    <a:pt x="419" y="358"/>
                  </a:lnTo>
                  <a:lnTo>
                    <a:pt x="417" y="361"/>
                  </a:lnTo>
                  <a:lnTo>
                    <a:pt x="416" y="362"/>
                  </a:lnTo>
                  <a:lnTo>
                    <a:pt x="415" y="363"/>
                  </a:lnTo>
                  <a:lnTo>
                    <a:pt x="415" y="365"/>
                  </a:lnTo>
                  <a:lnTo>
                    <a:pt x="413" y="367"/>
                  </a:lnTo>
                  <a:lnTo>
                    <a:pt x="413" y="371"/>
                  </a:lnTo>
                  <a:lnTo>
                    <a:pt x="413" y="372"/>
                  </a:lnTo>
                  <a:lnTo>
                    <a:pt x="413" y="372"/>
                  </a:lnTo>
                  <a:lnTo>
                    <a:pt x="414" y="378"/>
                  </a:lnTo>
                  <a:lnTo>
                    <a:pt x="414" y="379"/>
                  </a:lnTo>
                  <a:lnTo>
                    <a:pt x="412" y="380"/>
                  </a:lnTo>
                  <a:lnTo>
                    <a:pt x="407" y="382"/>
                  </a:lnTo>
                  <a:lnTo>
                    <a:pt x="406" y="383"/>
                  </a:lnTo>
                  <a:lnTo>
                    <a:pt x="402" y="386"/>
                  </a:lnTo>
                  <a:lnTo>
                    <a:pt x="402" y="387"/>
                  </a:lnTo>
                  <a:lnTo>
                    <a:pt x="402" y="389"/>
                  </a:lnTo>
                  <a:lnTo>
                    <a:pt x="402" y="389"/>
                  </a:lnTo>
                  <a:lnTo>
                    <a:pt x="402" y="390"/>
                  </a:lnTo>
                  <a:lnTo>
                    <a:pt x="401" y="391"/>
                  </a:lnTo>
                  <a:lnTo>
                    <a:pt x="400" y="391"/>
                  </a:lnTo>
                  <a:lnTo>
                    <a:pt x="395" y="391"/>
                  </a:lnTo>
                  <a:lnTo>
                    <a:pt x="392" y="392"/>
                  </a:lnTo>
                  <a:lnTo>
                    <a:pt x="391" y="392"/>
                  </a:lnTo>
                  <a:lnTo>
                    <a:pt x="390" y="391"/>
                  </a:lnTo>
                  <a:lnTo>
                    <a:pt x="389" y="391"/>
                  </a:lnTo>
                  <a:lnTo>
                    <a:pt x="389" y="390"/>
                  </a:lnTo>
                  <a:lnTo>
                    <a:pt x="389" y="389"/>
                  </a:lnTo>
                  <a:lnTo>
                    <a:pt x="389" y="388"/>
                  </a:lnTo>
                  <a:lnTo>
                    <a:pt x="388" y="388"/>
                  </a:lnTo>
                  <a:lnTo>
                    <a:pt x="387" y="389"/>
                  </a:lnTo>
                  <a:lnTo>
                    <a:pt x="387" y="389"/>
                  </a:lnTo>
                  <a:lnTo>
                    <a:pt x="387" y="390"/>
                  </a:lnTo>
                  <a:lnTo>
                    <a:pt x="388" y="390"/>
                  </a:lnTo>
                  <a:lnTo>
                    <a:pt x="388" y="391"/>
                  </a:lnTo>
                  <a:lnTo>
                    <a:pt x="388" y="392"/>
                  </a:lnTo>
                  <a:lnTo>
                    <a:pt x="386" y="392"/>
                  </a:lnTo>
                  <a:lnTo>
                    <a:pt x="384" y="393"/>
                  </a:lnTo>
                  <a:lnTo>
                    <a:pt x="382" y="393"/>
                  </a:lnTo>
                  <a:lnTo>
                    <a:pt x="380" y="393"/>
                  </a:lnTo>
                  <a:lnTo>
                    <a:pt x="379" y="393"/>
                  </a:lnTo>
                  <a:lnTo>
                    <a:pt x="380" y="393"/>
                  </a:lnTo>
                  <a:lnTo>
                    <a:pt x="381" y="393"/>
                  </a:lnTo>
                  <a:lnTo>
                    <a:pt x="382" y="392"/>
                  </a:lnTo>
                  <a:lnTo>
                    <a:pt x="382" y="392"/>
                  </a:lnTo>
                  <a:lnTo>
                    <a:pt x="380" y="391"/>
                  </a:lnTo>
                  <a:lnTo>
                    <a:pt x="378" y="391"/>
                  </a:lnTo>
                  <a:lnTo>
                    <a:pt x="377" y="392"/>
                  </a:lnTo>
                  <a:lnTo>
                    <a:pt x="374" y="392"/>
                  </a:lnTo>
                  <a:lnTo>
                    <a:pt x="371" y="393"/>
                  </a:lnTo>
                  <a:lnTo>
                    <a:pt x="371" y="394"/>
                  </a:lnTo>
                  <a:lnTo>
                    <a:pt x="371" y="395"/>
                  </a:lnTo>
                  <a:lnTo>
                    <a:pt x="372" y="395"/>
                  </a:lnTo>
                  <a:lnTo>
                    <a:pt x="372" y="396"/>
                  </a:lnTo>
                  <a:lnTo>
                    <a:pt x="372" y="396"/>
                  </a:lnTo>
                  <a:lnTo>
                    <a:pt x="371" y="397"/>
                  </a:lnTo>
                  <a:lnTo>
                    <a:pt x="367" y="397"/>
                  </a:lnTo>
                  <a:lnTo>
                    <a:pt x="364" y="400"/>
                  </a:lnTo>
                  <a:lnTo>
                    <a:pt x="363" y="400"/>
                  </a:lnTo>
                  <a:lnTo>
                    <a:pt x="362" y="401"/>
                  </a:lnTo>
                  <a:lnTo>
                    <a:pt x="362" y="402"/>
                  </a:lnTo>
                  <a:lnTo>
                    <a:pt x="361" y="403"/>
                  </a:lnTo>
                  <a:lnTo>
                    <a:pt x="361" y="403"/>
                  </a:lnTo>
                  <a:lnTo>
                    <a:pt x="359" y="402"/>
                  </a:lnTo>
                  <a:lnTo>
                    <a:pt x="357" y="402"/>
                  </a:lnTo>
                  <a:lnTo>
                    <a:pt x="355" y="403"/>
                  </a:lnTo>
                  <a:lnTo>
                    <a:pt x="348" y="407"/>
                  </a:lnTo>
                  <a:lnTo>
                    <a:pt x="345" y="409"/>
                  </a:lnTo>
                  <a:lnTo>
                    <a:pt x="343" y="413"/>
                  </a:lnTo>
                  <a:lnTo>
                    <a:pt x="338" y="417"/>
                  </a:lnTo>
                  <a:lnTo>
                    <a:pt x="335" y="419"/>
                  </a:lnTo>
                  <a:lnTo>
                    <a:pt x="335" y="420"/>
                  </a:lnTo>
                  <a:lnTo>
                    <a:pt x="334" y="420"/>
                  </a:lnTo>
                  <a:lnTo>
                    <a:pt x="332" y="421"/>
                  </a:lnTo>
                  <a:lnTo>
                    <a:pt x="334" y="421"/>
                  </a:lnTo>
                  <a:lnTo>
                    <a:pt x="334" y="421"/>
                  </a:lnTo>
                  <a:lnTo>
                    <a:pt x="334" y="422"/>
                  </a:lnTo>
                  <a:lnTo>
                    <a:pt x="332" y="423"/>
                  </a:lnTo>
                  <a:lnTo>
                    <a:pt x="330" y="426"/>
                  </a:lnTo>
                  <a:lnTo>
                    <a:pt x="330" y="426"/>
                  </a:lnTo>
                  <a:lnTo>
                    <a:pt x="330" y="424"/>
                  </a:lnTo>
                  <a:lnTo>
                    <a:pt x="329" y="424"/>
                  </a:lnTo>
                  <a:lnTo>
                    <a:pt x="328" y="424"/>
                  </a:lnTo>
                  <a:lnTo>
                    <a:pt x="327" y="424"/>
                  </a:lnTo>
                  <a:lnTo>
                    <a:pt x="328" y="426"/>
                  </a:lnTo>
                  <a:lnTo>
                    <a:pt x="327" y="426"/>
                  </a:lnTo>
                  <a:lnTo>
                    <a:pt x="326" y="426"/>
                  </a:lnTo>
                  <a:lnTo>
                    <a:pt x="325" y="426"/>
                  </a:lnTo>
                  <a:lnTo>
                    <a:pt x="324" y="425"/>
                  </a:lnTo>
                  <a:lnTo>
                    <a:pt x="325" y="427"/>
                  </a:lnTo>
                  <a:lnTo>
                    <a:pt x="327" y="427"/>
                  </a:lnTo>
                  <a:lnTo>
                    <a:pt x="328" y="427"/>
                  </a:lnTo>
                  <a:lnTo>
                    <a:pt x="328" y="428"/>
                  </a:lnTo>
                  <a:lnTo>
                    <a:pt x="327" y="431"/>
                  </a:lnTo>
                  <a:lnTo>
                    <a:pt x="326" y="431"/>
                  </a:lnTo>
                  <a:lnTo>
                    <a:pt x="325" y="432"/>
                  </a:lnTo>
                  <a:lnTo>
                    <a:pt x="326" y="432"/>
                  </a:lnTo>
                  <a:lnTo>
                    <a:pt x="327" y="433"/>
                  </a:lnTo>
                  <a:lnTo>
                    <a:pt x="327" y="436"/>
                  </a:lnTo>
                  <a:lnTo>
                    <a:pt x="326" y="437"/>
                  </a:lnTo>
                  <a:lnTo>
                    <a:pt x="326" y="437"/>
                  </a:lnTo>
                  <a:lnTo>
                    <a:pt x="325" y="437"/>
                  </a:lnTo>
                  <a:lnTo>
                    <a:pt x="326" y="438"/>
                  </a:lnTo>
                  <a:lnTo>
                    <a:pt x="327" y="439"/>
                  </a:lnTo>
                  <a:lnTo>
                    <a:pt x="327" y="441"/>
                  </a:lnTo>
                  <a:lnTo>
                    <a:pt x="327" y="442"/>
                  </a:lnTo>
                  <a:lnTo>
                    <a:pt x="327" y="443"/>
                  </a:lnTo>
                  <a:lnTo>
                    <a:pt x="328" y="445"/>
                  </a:lnTo>
                  <a:lnTo>
                    <a:pt x="328" y="449"/>
                  </a:lnTo>
                  <a:lnTo>
                    <a:pt x="329" y="450"/>
                  </a:lnTo>
                  <a:lnTo>
                    <a:pt x="329" y="451"/>
                  </a:lnTo>
                  <a:lnTo>
                    <a:pt x="328" y="452"/>
                  </a:lnTo>
                  <a:lnTo>
                    <a:pt x="329" y="453"/>
                  </a:lnTo>
                  <a:lnTo>
                    <a:pt x="328" y="456"/>
                  </a:lnTo>
                  <a:lnTo>
                    <a:pt x="329" y="459"/>
                  </a:lnTo>
                  <a:lnTo>
                    <a:pt x="329" y="463"/>
                  </a:lnTo>
                  <a:lnTo>
                    <a:pt x="329" y="464"/>
                  </a:lnTo>
                  <a:lnTo>
                    <a:pt x="329" y="466"/>
                  </a:lnTo>
                  <a:lnTo>
                    <a:pt x="328" y="468"/>
                  </a:lnTo>
                  <a:lnTo>
                    <a:pt x="328" y="469"/>
                  </a:lnTo>
                  <a:lnTo>
                    <a:pt x="326" y="471"/>
                  </a:lnTo>
                  <a:lnTo>
                    <a:pt x="323" y="473"/>
                  </a:lnTo>
                  <a:lnTo>
                    <a:pt x="321" y="476"/>
                  </a:lnTo>
                  <a:lnTo>
                    <a:pt x="319" y="480"/>
                  </a:lnTo>
                  <a:lnTo>
                    <a:pt x="316" y="487"/>
                  </a:lnTo>
                  <a:lnTo>
                    <a:pt x="314" y="495"/>
                  </a:lnTo>
                  <a:lnTo>
                    <a:pt x="311" y="502"/>
                  </a:lnTo>
                  <a:lnTo>
                    <a:pt x="310" y="504"/>
                  </a:lnTo>
                  <a:lnTo>
                    <a:pt x="309" y="506"/>
                  </a:lnTo>
                  <a:lnTo>
                    <a:pt x="306" y="509"/>
                  </a:lnTo>
                  <a:lnTo>
                    <a:pt x="303" y="512"/>
                  </a:lnTo>
                  <a:lnTo>
                    <a:pt x="300" y="515"/>
                  </a:lnTo>
                  <a:lnTo>
                    <a:pt x="299" y="517"/>
                  </a:lnTo>
                  <a:lnTo>
                    <a:pt x="297" y="519"/>
                  </a:lnTo>
                  <a:lnTo>
                    <a:pt x="296" y="518"/>
                  </a:lnTo>
                  <a:lnTo>
                    <a:pt x="296" y="517"/>
                  </a:lnTo>
                  <a:lnTo>
                    <a:pt x="296" y="515"/>
                  </a:lnTo>
                  <a:lnTo>
                    <a:pt x="296" y="514"/>
                  </a:lnTo>
                  <a:lnTo>
                    <a:pt x="297" y="514"/>
                  </a:lnTo>
                  <a:lnTo>
                    <a:pt x="299" y="515"/>
                  </a:lnTo>
                  <a:lnTo>
                    <a:pt x="299" y="514"/>
                  </a:lnTo>
                  <a:lnTo>
                    <a:pt x="300" y="514"/>
                  </a:lnTo>
                  <a:lnTo>
                    <a:pt x="301" y="513"/>
                  </a:lnTo>
                  <a:lnTo>
                    <a:pt x="303" y="511"/>
                  </a:lnTo>
                  <a:lnTo>
                    <a:pt x="305" y="509"/>
                  </a:lnTo>
                  <a:lnTo>
                    <a:pt x="306" y="508"/>
                  </a:lnTo>
                  <a:lnTo>
                    <a:pt x="306" y="507"/>
                  </a:lnTo>
                  <a:lnTo>
                    <a:pt x="306" y="505"/>
                  </a:lnTo>
                  <a:lnTo>
                    <a:pt x="306" y="504"/>
                  </a:lnTo>
                  <a:lnTo>
                    <a:pt x="308" y="504"/>
                  </a:lnTo>
                  <a:lnTo>
                    <a:pt x="308" y="504"/>
                  </a:lnTo>
                  <a:lnTo>
                    <a:pt x="308" y="503"/>
                  </a:lnTo>
                  <a:lnTo>
                    <a:pt x="308" y="502"/>
                  </a:lnTo>
                  <a:lnTo>
                    <a:pt x="309" y="501"/>
                  </a:lnTo>
                  <a:lnTo>
                    <a:pt x="310" y="499"/>
                  </a:lnTo>
                  <a:lnTo>
                    <a:pt x="309" y="495"/>
                  </a:lnTo>
                  <a:lnTo>
                    <a:pt x="310" y="495"/>
                  </a:lnTo>
                  <a:lnTo>
                    <a:pt x="311" y="496"/>
                  </a:lnTo>
                  <a:lnTo>
                    <a:pt x="311" y="495"/>
                  </a:lnTo>
                  <a:lnTo>
                    <a:pt x="311" y="494"/>
                  </a:lnTo>
                  <a:lnTo>
                    <a:pt x="311" y="493"/>
                  </a:lnTo>
                  <a:lnTo>
                    <a:pt x="310" y="493"/>
                  </a:lnTo>
                  <a:lnTo>
                    <a:pt x="307" y="495"/>
                  </a:lnTo>
                  <a:lnTo>
                    <a:pt x="306" y="495"/>
                  </a:lnTo>
                  <a:lnTo>
                    <a:pt x="305" y="493"/>
                  </a:lnTo>
                  <a:lnTo>
                    <a:pt x="304" y="492"/>
                  </a:lnTo>
                  <a:lnTo>
                    <a:pt x="303" y="491"/>
                  </a:lnTo>
                  <a:lnTo>
                    <a:pt x="303" y="490"/>
                  </a:lnTo>
                  <a:lnTo>
                    <a:pt x="302" y="490"/>
                  </a:lnTo>
                  <a:lnTo>
                    <a:pt x="302" y="491"/>
                  </a:lnTo>
                  <a:lnTo>
                    <a:pt x="303" y="493"/>
                  </a:lnTo>
                  <a:lnTo>
                    <a:pt x="304" y="494"/>
                  </a:lnTo>
                  <a:lnTo>
                    <a:pt x="304" y="495"/>
                  </a:lnTo>
                  <a:lnTo>
                    <a:pt x="303" y="496"/>
                  </a:lnTo>
                  <a:lnTo>
                    <a:pt x="303" y="498"/>
                  </a:lnTo>
                  <a:lnTo>
                    <a:pt x="304" y="500"/>
                  </a:lnTo>
                  <a:lnTo>
                    <a:pt x="303" y="499"/>
                  </a:lnTo>
                  <a:lnTo>
                    <a:pt x="302" y="499"/>
                  </a:lnTo>
                  <a:lnTo>
                    <a:pt x="303" y="501"/>
                  </a:lnTo>
                  <a:lnTo>
                    <a:pt x="302" y="502"/>
                  </a:lnTo>
                  <a:lnTo>
                    <a:pt x="302" y="503"/>
                  </a:lnTo>
                  <a:lnTo>
                    <a:pt x="302" y="504"/>
                  </a:lnTo>
                  <a:lnTo>
                    <a:pt x="302" y="504"/>
                  </a:lnTo>
                  <a:lnTo>
                    <a:pt x="300" y="506"/>
                  </a:lnTo>
                  <a:lnTo>
                    <a:pt x="296" y="508"/>
                  </a:lnTo>
                  <a:lnTo>
                    <a:pt x="296" y="508"/>
                  </a:lnTo>
                  <a:lnTo>
                    <a:pt x="296" y="510"/>
                  </a:lnTo>
                  <a:lnTo>
                    <a:pt x="296" y="511"/>
                  </a:lnTo>
                  <a:lnTo>
                    <a:pt x="295" y="512"/>
                  </a:lnTo>
                  <a:lnTo>
                    <a:pt x="294" y="515"/>
                  </a:lnTo>
                  <a:lnTo>
                    <a:pt x="295" y="517"/>
                  </a:lnTo>
                  <a:lnTo>
                    <a:pt x="295" y="519"/>
                  </a:lnTo>
                  <a:lnTo>
                    <a:pt x="296" y="520"/>
                  </a:lnTo>
                  <a:lnTo>
                    <a:pt x="295" y="520"/>
                  </a:lnTo>
                  <a:lnTo>
                    <a:pt x="294" y="522"/>
                  </a:lnTo>
                  <a:lnTo>
                    <a:pt x="294" y="523"/>
                  </a:lnTo>
                  <a:lnTo>
                    <a:pt x="293" y="529"/>
                  </a:lnTo>
                  <a:lnTo>
                    <a:pt x="292" y="533"/>
                  </a:lnTo>
                  <a:lnTo>
                    <a:pt x="291" y="535"/>
                  </a:lnTo>
                  <a:lnTo>
                    <a:pt x="289" y="536"/>
                  </a:lnTo>
                  <a:lnTo>
                    <a:pt x="285" y="541"/>
                  </a:lnTo>
                  <a:lnTo>
                    <a:pt x="285" y="541"/>
                  </a:lnTo>
                  <a:lnTo>
                    <a:pt x="284" y="541"/>
                  </a:lnTo>
                  <a:lnTo>
                    <a:pt x="283" y="540"/>
                  </a:lnTo>
                  <a:lnTo>
                    <a:pt x="283" y="540"/>
                  </a:lnTo>
                  <a:lnTo>
                    <a:pt x="283" y="539"/>
                  </a:lnTo>
                  <a:lnTo>
                    <a:pt x="283" y="538"/>
                  </a:lnTo>
                  <a:lnTo>
                    <a:pt x="282" y="533"/>
                  </a:lnTo>
                  <a:lnTo>
                    <a:pt x="282" y="532"/>
                  </a:lnTo>
                  <a:lnTo>
                    <a:pt x="282" y="532"/>
                  </a:lnTo>
                  <a:lnTo>
                    <a:pt x="283" y="531"/>
                  </a:lnTo>
                  <a:lnTo>
                    <a:pt x="284" y="530"/>
                  </a:lnTo>
                  <a:lnTo>
                    <a:pt x="285" y="529"/>
                  </a:lnTo>
                  <a:lnTo>
                    <a:pt x="286" y="527"/>
                  </a:lnTo>
                  <a:lnTo>
                    <a:pt x="285" y="527"/>
                  </a:lnTo>
                  <a:lnTo>
                    <a:pt x="284" y="526"/>
                  </a:lnTo>
                  <a:lnTo>
                    <a:pt x="283" y="525"/>
                  </a:lnTo>
                  <a:lnTo>
                    <a:pt x="281" y="524"/>
                  </a:lnTo>
                  <a:lnTo>
                    <a:pt x="280" y="523"/>
                  </a:lnTo>
                  <a:lnTo>
                    <a:pt x="279" y="522"/>
                  </a:lnTo>
                  <a:lnTo>
                    <a:pt x="278" y="520"/>
                  </a:lnTo>
                  <a:lnTo>
                    <a:pt x="277" y="519"/>
                  </a:lnTo>
                  <a:lnTo>
                    <a:pt x="277" y="518"/>
                  </a:lnTo>
                  <a:lnTo>
                    <a:pt x="276" y="518"/>
                  </a:lnTo>
                  <a:lnTo>
                    <a:pt x="276" y="517"/>
                  </a:lnTo>
                  <a:lnTo>
                    <a:pt x="275" y="517"/>
                  </a:lnTo>
                  <a:lnTo>
                    <a:pt x="274" y="517"/>
                  </a:lnTo>
                  <a:lnTo>
                    <a:pt x="273" y="515"/>
                  </a:lnTo>
                  <a:lnTo>
                    <a:pt x="271" y="515"/>
                  </a:lnTo>
                  <a:lnTo>
                    <a:pt x="269" y="513"/>
                  </a:lnTo>
                  <a:lnTo>
                    <a:pt x="268" y="511"/>
                  </a:lnTo>
                  <a:lnTo>
                    <a:pt x="267" y="510"/>
                  </a:lnTo>
                  <a:lnTo>
                    <a:pt x="266" y="510"/>
                  </a:lnTo>
                  <a:lnTo>
                    <a:pt x="262" y="508"/>
                  </a:lnTo>
                  <a:lnTo>
                    <a:pt x="260" y="507"/>
                  </a:lnTo>
                  <a:lnTo>
                    <a:pt x="259" y="507"/>
                  </a:lnTo>
                  <a:lnTo>
                    <a:pt x="258" y="507"/>
                  </a:lnTo>
                  <a:lnTo>
                    <a:pt x="257" y="506"/>
                  </a:lnTo>
                  <a:lnTo>
                    <a:pt x="257" y="505"/>
                  </a:lnTo>
                  <a:lnTo>
                    <a:pt x="256" y="505"/>
                  </a:lnTo>
                  <a:lnTo>
                    <a:pt x="256" y="504"/>
                  </a:lnTo>
                  <a:lnTo>
                    <a:pt x="256" y="504"/>
                  </a:lnTo>
                  <a:lnTo>
                    <a:pt x="254" y="502"/>
                  </a:lnTo>
                  <a:lnTo>
                    <a:pt x="253" y="501"/>
                  </a:lnTo>
                  <a:lnTo>
                    <a:pt x="252" y="501"/>
                  </a:lnTo>
                  <a:lnTo>
                    <a:pt x="252" y="501"/>
                  </a:lnTo>
                  <a:lnTo>
                    <a:pt x="252" y="502"/>
                  </a:lnTo>
                  <a:lnTo>
                    <a:pt x="252" y="502"/>
                  </a:lnTo>
                  <a:lnTo>
                    <a:pt x="251" y="502"/>
                  </a:lnTo>
                  <a:lnTo>
                    <a:pt x="251" y="503"/>
                  </a:lnTo>
                  <a:lnTo>
                    <a:pt x="250" y="503"/>
                  </a:lnTo>
                  <a:lnTo>
                    <a:pt x="250" y="504"/>
                  </a:lnTo>
                  <a:lnTo>
                    <a:pt x="249" y="504"/>
                  </a:lnTo>
                  <a:lnTo>
                    <a:pt x="248" y="504"/>
                  </a:lnTo>
                  <a:lnTo>
                    <a:pt x="248" y="504"/>
                  </a:lnTo>
                  <a:lnTo>
                    <a:pt x="248" y="503"/>
                  </a:lnTo>
                  <a:lnTo>
                    <a:pt x="248" y="501"/>
                  </a:lnTo>
                  <a:lnTo>
                    <a:pt x="247" y="500"/>
                  </a:lnTo>
                  <a:lnTo>
                    <a:pt x="246" y="499"/>
                  </a:lnTo>
                  <a:lnTo>
                    <a:pt x="245" y="498"/>
                  </a:lnTo>
                  <a:lnTo>
                    <a:pt x="242" y="496"/>
                  </a:lnTo>
                  <a:lnTo>
                    <a:pt x="238" y="492"/>
                  </a:lnTo>
                  <a:lnTo>
                    <a:pt x="237" y="491"/>
                  </a:lnTo>
                  <a:lnTo>
                    <a:pt x="236" y="491"/>
                  </a:lnTo>
                  <a:lnTo>
                    <a:pt x="235" y="491"/>
                  </a:lnTo>
                  <a:lnTo>
                    <a:pt x="234" y="491"/>
                  </a:lnTo>
                  <a:lnTo>
                    <a:pt x="233" y="493"/>
                  </a:lnTo>
                  <a:lnTo>
                    <a:pt x="233" y="493"/>
                  </a:lnTo>
                  <a:lnTo>
                    <a:pt x="231" y="493"/>
                  </a:lnTo>
                  <a:lnTo>
                    <a:pt x="229" y="493"/>
                  </a:lnTo>
                  <a:lnTo>
                    <a:pt x="227" y="492"/>
                  </a:lnTo>
                  <a:lnTo>
                    <a:pt x="229" y="491"/>
                  </a:lnTo>
                  <a:lnTo>
                    <a:pt x="230" y="490"/>
                  </a:lnTo>
                  <a:lnTo>
                    <a:pt x="231" y="489"/>
                  </a:lnTo>
                  <a:lnTo>
                    <a:pt x="231" y="488"/>
                  </a:lnTo>
                  <a:lnTo>
                    <a:pt x="232" y="487"/>
                  </a:lnTo>
                  <a:lnTo>
                    <a:pt x="233" y="486"/>
                  </a:lnTo>
                  <a:lnTo>
                    <a:pt x="235" y="484"/>
                  </a:lnTo>
                  <a:lnTo>
                    <a:pt x="236" y="482"/>
                  </a:lnTo>
                  <a:lnTo>
                    <a:pt x="237" y="479"/>
                  </a:lnTo>
                  <a:lnTo>
                    <a:pt x="237" y="478"/>
                  </a:lnTo>
                  <a:lnTo>
                    <a:pt x="238" y="477"/>
                  </a:lnTo>
                  <a:lnTo>
                    <a:pt x="239" y="476"/>
                  </a:lnTo>
                  <a:lnTo>
                    <a:pt x="240" y="475"/>
                  </a:lnTo>
                  <a:lnTo>
                    <a:pt x="240" y="473"/>
                  </a:lnTo>
                  <a:lnTo>
                    <a:pt x="241" y="472"/>
                  </a:lnTo>
                  <a:lnTo>
                    <a:pt x="242" y="470"/>
                  </a:lnTo>
                  <a:lnTo>
                    <a:pt x="243" y="469"/>
                  </a:lnTo>
                  <a:lnTo>
                    <a:pt x="243" y="469"/>
                  </a:lnTo>
                  <a:lnTo>
                    <a:pt x="243" y="468"/>
                  </a:lnTo>
                  <a:lnTo>
                    <a:pt x="244" y="468"/>
                  </a:lnTo>
                  <a:lnTo>
                    <a:pt x="244" y="468"/>
                  </a:lnTo>
                  <a:lnTo>
                    <a:pt x="244" y="467"/>
                  </a:lnTo>
                  <a:lnTo>
                    <a:pt x="244" y="467"/>
                  </a:lnTo>
                  <a:lnTo>
                    <a:pt x="245" y="466"/>
                  </a:lnTo>
                  <a:lnTo>
                    <a:pt x="245" y="466"/>
                  </a:lnTo>
                  <a:lnTo>
                    <a:pt x="246" y="467"/>
                  </a:lnTo>
                  <a:lnTo>
                    <a:pt x="247" y="467"/>
                  </a:lnTo>
                  <a:lnTo>
                    <a:pt x="247" y="466"/>
                  </a:lnTo>
                  <a:lnTo>
                    <a:pt x="246" y="466"/>
                  </a:lnTo>
                  <a:lnTo>
                    <a:pt x="246" y="465"/>
                  </a:lnTo>
                  <a:lnTo>
                    <a:pt x="246" y="464"/>
                  </a:lnTo>
                  <a:lnTo>
                    <a:pt x="247" y="463"/>
                  </a:lnTo>
                  <a:lnTo>
                    <a:pt x="249" y="463"/>
                  </a:lnTo>
                  <a:lnTo>
                    <a:pt x="249" y="462"/>
                  </a:lnTo>
                  <a:lnTo>
                    <a:pt x="250" y="461"/>
                  </a:lnTo>
                  <a:lnTo>
                    <a:pt x="251" y="460"/>
                  </a:lnTo>
                  <a:lnTo>
                    <a:pt x="252" y="460"/>
                  </a:lnTo>
                  <a:lnTo>
                    <a:pt x="253" y="459"/>
                  </a:lnTo>
                  <a:lnTo>
                    <a:pt x="253" y="459"/>
                  </a:lnTo>
                  <a:lnTo>
                    <a:pt x="253" y="458"/>
                  </a:lnTo>
                  <a:lnTo>
                    <a:pt x="254" y="458"/>
                  </a:lnTo>
                  <a:lnTo>
                    <a:pt x="254" y="458"/>
                  </a:lnTo>
                  <a:lnTo>
                    <a:pt x="254" y="457"/>
                  </a:lnTo>
                  <a:lnTo>
                    <a:pt x="255" y="456"/>
                  </a:lnTo>
                  <a:lnTo>
                    <a:pt x="255" y="455"/>
                  </a:lnTo>
                  <a:lnTo>
                    <a:pt x="256" y="455"/>
                  </a:lnTo>
                  <a:lnTo>
                    <a:pt x="256" y="455"/>
                  </a:lnTo>
                  <a:lnTo>
                    <a:pt x="257" y="455"/>
                  </a:lnTo>
                  <a:lnTo>
                    <a:pt x="257" y="454"/>
                  </a:lnTo>
                  <a:lnTo>
                    <a:pt x="258" y="454"/>
                  </a:lnTo>
                  <a:lnTo>
                    <a:pt x="259" y="454"/>
                  </a:lnTo>
                  <a:lnTo>
                    <a:pt x="259" y="454"/>
                  </a:lnTo>
                  <a:lnTo>
                    <a:pt x="261" y="454"/>
                  </a:lnTo>
                  <a:lnTo>
                    <a:pt x="261" y="453"/>
                  </a:lnTo>
                  <a:lnTo>
                    <a:pt x="262" y="452"/>
                  </a:lnTo>
                  <a:lnTo>
                    <a:pt x="262" y="451"/>
                  </a:lnTo>
                  <a:lnTo>
                    <a:pt x="264" y="452"/>
                  </a:lnTo>
                  <a:lnTo>
                    <a:pt x="265" y="451"/>
                  </a:lnTo>
                  <a:lnTo>
                    <a:pt x="266" y="450"/>
                  </a:lnTo>
                  <a:lnTo>
                    <a:pt x="266" y="450"/>
                  </a:lnTo>
                  <a:lnTo>
                    <a:pt x="267" y="450"/>
                  </a:lnTo>
                  <a:lnTo>
                    <a:pt x="267" y="448"/>
                  </a:lnTo>
                  <a:lnTo>
                    <a:pt x="268" y="445"/>
                  </a:lnTo>
                  <a:lnTo>
                    <a:pt x="268" y="444"/>
                  </a:lnTo>
                  <a:lnTo>
                    <a:pt x="267" y="444"/>
                  </a:lnTo>
                  <a:lnTo>
                    <a:pt x="267" y="443"/>
                  </a:lnTo>
                  <a:lnTo>
                    <a:pt x="267" y="440"/>
                  </a:lnTo>
                  <a:lnTo>
                    <a:pt x="267" y="438"/>
                  </a:lnTo>
                  <a:lnTo>
                    <a:pt x="267" y="437"/>
                  </a:lnTo>
                  <a:lnTo>
                    <a:pt x="267" y="437"/>
                  </a:lnTo>
                  <a:lnTo>
                    <a:pt x="266" y="435"/>
                  </a:lnTo>
                  <a:lnTo>
                    <a:pt x="265" y="433"/>
                  </a:lnTo>
                  <a:lnTo>
                    <a:pt x="264" y="430"/>
                  </a:lnTo>
                  <a:lnTo>
                    <a:pt x="264" y="429"/>
                  </a:lnTo>
                  <a:lnTo>
                    <a:pt x="262" y="429"/>
                  </a:lnTo>
                  <a:lnTo>
                    <a:pt x="261" y="428"/>
                  </a:lnTo>
                  <a:lnTo>
                    <a:pt x="260" y="428"/>
                  </a:lnTo>
                  <a:lnTo>
                    <a:pt x="260" y="427"/>
                  </a:lnTo>
                  <a:lnTo>
                    <a:pt x="260" y="427"/>
                  </a:lnTo>
                  <a:lnTo>
                    <a:pt x="259" y="427"/>
                  </a:lnTo>
                  <a:lnTo>
                    <a:pt x="259" y="428"/>
                  </a:lnTo>
                  <a:lnTo>
                    <a:pt x="258" y="428"/>
                  </a:lnTo>
                  <a:lnTo>
                    <a:pt x="257" y="428"/>
                  </a:lnTo>
                  <a:lnTo>
                    <a:pt x="256" y="428"/>
                  </a:lnTo>
                  <a:lnTo>
                    <a:pt x="256" y="428"/>
                  </a:lnTo>
                  <a:lnTo>
                    <a:pt x="255" y="428"/>
                  </a:lnTo>
                  <a:lnTo>
                    <a:pt x="254" y="428"/>
                  </a:lnTo>
                  <a:lnTo>
                    <a:pt x="254" y="426"/>
                  </a:lnTo>
                  <a:lnTo>
                    <a:pt x="255" y="423"/>
                  </a:lnTo>
                  <a:lnTo>
                    <a:pt x="256" y="422"/>
                  </a:lnTo>
                  <a:lnTo>
                    <a:pt x="255" y="421"/>
                  </a:lnTo>
                  <a:lnTo>
                    <a:pt x="256" y="418"/>
                  </a:lnTo>
                  <a:lnTo>
                    <a:pt x="256" y="414"/>
                  </a:lnTo>
                  <a:lnTo>
                    <a:pt x="257" y="410"/>
                  </a:lnTo>
                  <a:lnTo>
                    <a:pt x="256" y="408"/>
                  </a:lnTo>
                  <a:lnTo>
                    <a:pt x="256" y="407"/>
                  </a:lnTo>
                  <a:lnTo>
                    <a:pt x="256" y="406"/>
                  </a:lnTo>
                  <a:lnTo>
                    <a:pt x="257" y="406"/>
                  </a:lnTo>
                  <a:lnTo>
                    <a:pt x="255" y="405"/>
                  </a:lnTo>
                  <a:lnTo>
                    <a:pt x="254" y="404"/>
                  </a:lnTo>
                  <a:lnTo>
                    <a:pt x="253" y="404"/>
                  </a:lnTo>
                  <a:lnTo>
                    <a:pt x="252" y="403"/>
                  </a:lnTo>
                  <a:lnTo>
                    <a:pt x="251" y="403"/>
                  </a:lnTo>
                  <a:lnTo>
                    <a:pt x="251" y="404"/>
                  </a:lnTo>
                  <a:lnTo>
                    <a:pt x="250" y="404"/>
                  </a:lnTo>
                  <a:lnTo>
                    <a:pt x="249" y="405"/>
                  </a:lnTo>
                  <a:lnTo>
                    <a:pt x="248" y="405"/>
                  </a:lnTo>
                  <a:lnTo>
                    <a:pt x="247" y="406"/>
                  </a:lnTo>
                  <a:lnTo>
                    <a:pt x="246" y="406"/>
                  </a:lnTo>
                  <a:lnTo>
                    <a:pt x="244" y="406"/>
                  </a:lnTo>
                  <a:lnTo>
                    <a:pt x="243" y="405"/>
                  </a:lnTo>
                  <a:lnTo>
                    <a:pt x="243" y="405"/>
                  </a:lnTo>
                  <a:lnTo>
                    <a:pt x="242" y="404"/>
                  </a:lnTo>
                  <a:lnTo>
                    <a:pt x="242" y="403"/>
                  </a:lnTo>
                  <a:lnTo>
                    <a:pt x="242" y="401"/>
                  </a:lnTo>
                  <a:lnTo>
                    <a:pt x="241" y="401"/>
                  </a:lnTo>
                  <a:lnTo>
                    <a:pt x="241" y="400"/>
                  </a:lnTo>
                  <a:lnTo>
                    <a:pt x="241" y="399"/>
                  </a:lnTo>
                  <a:lnTo>
                    <a:pt x="241" y="398"/>
                  </a:lnTo>
                  <a:lnTo>
                    <a:pt x="241" y="398"/>
                  </a:lnTo>
                  <a:lnTo>
                    <a:pt x="241" y="397"/>
                  </a:lnTo>
                  <a:lnTo>
                    <a:pt x="240" y="396"/>
                  </a:lnTo>
                  <a:lnTo>
                    <a:pt x="240" y="395"/>
                  </a:lnTo>
                  <a:lnTo>
                    <a:pt x="240" y="394"/>
                  </a:lnTo>
                  <a:lnTo>
                    <a:pt x="240" y="393"/>
                  </a:lnTo>
                  <a:lnTo>
                    <a:pt x="239" y="392"/>
                  </a:lnTo>
                  <a:lnTo>
                    <a:pt x="239" y="391"/>
                  </a:lnTo>
                  <a:lnTo>
                    <a:pt x="239" y="391"/>
                  </a:lnTo>
                  <a:lnTo>
                    <a:pt x="239" y="390"/>
                  </a:lnTo>
                  <a:lnTo>
                    <a:pt x="239" y="389"/>
                  </a:lnTo>
                  <a:lnTo>
                    <a:pt x="239" y="388"/>
                  </a:lnTo>
                  <a:lnTo>
                    <a:pt x="239" y="387"/>
                  </a:lnTo>
                  <a:lnTo>
                    <a:pt x="238" y="387"/>
                  </a:lnTo>
                  <a:lnTo>
                    <a:pt x="237" y="386"/>
                  </a:lnTo>
                  <a:lnTo>
                    <a:pt x="237" y="384"/>
                  </a:lnTo>
                  <a:lnTo>
                    <a:pt x="236" y="383"/>
                  </a:lnTo>
                  <a:lnTo>
                    <a:pt x="236" y="383"/>
                  </a:lnTo>
                  <a:lnTo>
                    <a:pt x="235" y="383"/>
                  </a:lnTo>
                  <a:lnTo>
                    <a:pt x="234" y="382"/>
                  </a:lnTo>
                  <a:lnTo>
                    <a:pt x="233" y="382"/>
                  </a:lnTo>
                  <a:lnTo>
                    <a:pt x="232" y="382"/>
                  </a:lnTo>
                  <a:lnTo>
                    <a:pt x="231" y="382"/>
                  </a:lnTo>
                  <a:lnTo>
                    <a:pt x="231" y="382"/>
                  </a:lnTo>
                  <a:lnTo>
                    <a:pt x="230" y="381"/>
                  </a:lnTo>
                  <a:lnTo>
                    <a:pt x="229" y="380"/>
                  </a:lnTo>
                  <a:lnTo>
                    <a:pt x="229" y="380"/>
                  </a:lnTo>
                  <a:lnTo>
                    <a:pt x="227" y="380"/>
                  </a:lnTo>
                  <a:lnTo>
                    <a:pt x="226" y="380"/>
                  </a:lnTo>
                  <a:lnTo>
                    <a:pt x="226" y="381"/>
                  </a:lnTo>
                  <a:lnTo>
                    <a:pt x="226" y="382"/>
                  </a:lnTo>
                  <a:lnTo>
                    <a:pt x="225" y="382"/>
                  </a:lnTo>
                  <a:lnTo>
                    <a:pt x="224" y="382"/>
                  </a:lnTo>
                  <a:lnTo>
                    <a:pt x="223" y="382"/>
                  </a:lnTo>
                  <a:lnTo>
                    <a:pt x="222" y="382"/>
                  </a:lnTo>
                  <a:lnTo>
                    <a:pt x="221" y="382"/>
                  </a:lnTo>
                  <a:lnTo>
                    <a:pt x="220" y="382"/>
                  </a:lnTo>
                  <a:lnTo>
                    <a:pt x="218" y="381"/>
                  </a:lnTo>
                  <a:lnTo>
                    <a:pt x="217" y="382"/>
                  </a:lnTo>
                  <a:lnTo>
                    <a:pt x="217" y="381"/>
                  </a:lnTo>
                  <a:lnTo>
                    <a:pt x="216" y="381"/>
                  </a:lnTo>
                  <a:lnTo>
                    <a:pt x="215" y="381"/>
                  </a:lnTo>
                  <a:lnTo>
                    <a:pt x="214" y="380"/>
                  </a:lnTo>
                  <a:lnTo>
                    <a:pt x="213" y="380"/>
                  </a:lnTo>
                  <a:lnTo>
                    <a:pt x="212" y="380"/>
                  </a:lnTo>
                  <a:lnTo>
                    <a:pt x="212" y="381"/>
                  </a:lnTo>
                  <a:lnTo>
                    <a:pt x="211" y="380"/>
                  </a:lnTo>
                  <a:lnTo>
                    <a:pt x="210" y="380"/>
                  </a:lnTo>
                  <a:lnTo>
                    <a:pt x="210" y="379"/>
                  </a:lnTo>
                  <a:lnTo>
                    <a:pt x="210" y="379"/>
                  </a:lnTo>
                  <a:lnTo>
                    <a:pt x="210" y="378"/>
                  </a:lnTo>
                  <a:lnTo>
                    <a:pt x="210" y="377"/>
                  </a:lnTo>
                  <a:lnTo>
                    <a:pt x="210" y="377"/>
                  </a:lnTo>
                  <a:lnTo>
                    <a:pt x="210" y="375"/>
                  </a:lnTo>
                  <a:lnTo>
                    <a:pt x="210" y="374"/>
                  </a:lnTo>
                  <a:lnTo>
                    <a:pt x="210" y="374"/>
                  </a:lnTo>
                  <a:lnTo>
                    <a:pt x="210" y="373"/>
                  </a:lnTo>
                  <a:lnTo>
                    <a:pt x="210" y="372"/>
                  </a:lnTo>
                  <a:lnTo>
                    <a:pt x="210" y="371"/>
                  </a:lnTo>
                  <a:lnTo>
                    <a:pt x="209" y="371"/>
                  </a:lnTo>
                  <a:lnTo>
                    <a:pt x="210" y="370"/>
                  </a:lnTo>
                  <a:lnTo>
                    <a:pt x="210" y="369"/>
                  </a:lnTo>
                  <a:lnTo>
                    <a:pt x="210" y="368"/>
                  </a:lnTo>
                  <a:lnTo>
                    <a:pt x="210" y="368"/>
                  </a:lnTo>
                  <a:lnTo>
                    <a:pt x="210" y="367"/>
                  </a:lnTo>
                  <a:lnTo>
                    <a:pt x="210" y="366"/>
                  </a:lnTo>
                  <a:lnTo>
                    <a:pt x="210" y="364"/>
                  </a:lnTo>
                  <a:lnTo>
                    <a:pt x="210" y="363"/>
                  </a:lnTo>
                  <a:lnTo>
                    <a:pt x="209" y="363"/>
                  </a:lnTo>
                  <a:lnTo>
                    <a:pt x="209" y="362"/>
                  </a:lnTo>
                  <a:lnTo>
                    <a:pt x="209" y="362"/>
                  </a:lnTo>
                  <a:lnTo>
                    <a:pt x="209" y="362"/>
                  </a:lnTo>
                  <a:lnTo>
                    <a:pt x="209" y="361"/>
                  </a:lnTo>
                  <a:lnTo>
                    <a:pt x="209" y="361"/>
                  </a:lnTo>
                  <a:lnTo>
                    <a:pt x="209" y="360"/>
                  </a:lnTo>
                  <a:lnTo>
                    <a:pt x="208" y="360"/>
                  </a:lnTo>
                  <a:lnTo>
                    <a:pt x="208" y="360"/>
                  </a:lnTo>
                  <a:lnTo>
                    <a:pt x="208" y="359"/>
                  </a:lnTo>
                  <a:lnTo>
                    <a:pt x="207" y="358"/>
                  </a:lnTo>
                  <a:lnTo>
                    <a:pt x="207" y="357"/>
                  </a:lnTo>
                  <a:lnTo>
                    <a:pt x="207" y="356"/>
                  </a:lnTo>
                  <a:lnTo>
                    <a:pt x="207" y="356"/>
                  </a:lnTo>
                  <a:lnTo>
                    <a:pt x="206" y="355"/>
                  </a:lnTo>
                  <a:lnTo>
                    <a:pt x="206" y="355"/>
                  </a:lnTo>
                  <a:lnTo>
                    <a:pt x="206" y="354"/>
                  </a:lnTo>
                  <a:lnTo>
                    <a:pt x="205" y="353"/>
                  </a:lnTo>
                  <a:lnTo>
                    <a:pt x="206" y="353"/>
                  </a:lnTo>
                  <a:lnTo>
                    <a:pt x="206" y="352"/>
                  </a:lnTo>
                  <a:lnTo>
                    <a:pt x="207" y="351"/>
                  </a:lnTo>
                  <a:lnTo>
                    <a:pt x="207" y="351"/>
                  </a:lnTo>
                  <a:lnTo>
                    <a:pt x="208" y="351"/>
                  </a:lnTo>
                  <a:lnTo>
                    <a:pt x="208" y="350"/>
                  </a:lnTo>
                  <a:lnTo>
                    <a:pt x="206" y="348"/>
                  </a:lnTo>
                  <a:lnTo>
                    <a:pt x="205" y="347"/>
                  </a:lnTo>
                  <a:lnTo>
                    <a:pt x="206" y="346"/>
                  </a:lnTo>
                  <a:lnTo>
                    <a:pt x="207" y="343"/>
                  </a:lnTo>
                  <a:lnTo>
                    <a:pt x="207" y="339"/>
                  </a:lnTo>
                  <a:lnTo>
                    <a:pt x="208" y="337"/>
                  </a:lnTo>
                  <a:lnTo>
                    <a:pt x="208" y="337"/>
                  </a:lnTo>
                  <a:lnTo>
                    <a:pt x="209" y="337"/>
                  </a:lnTo>
                  <a:lnTo>
                    <a:pt x="209" y="336"/>
                  </a:lnTo>
                  <a:lnTo>
                    <a:pt x="209" y="335"/>
                  </a:lnTo>
                  <a:lnTo>
                    <a:pt x="208" y="335"/>
                  </a:lnTo>
                  <a:lnTo>
                    <a:pt x="209" y="333"/>
                  </a:lnTo>
                  <a:lnTo>
                    <a:pt x="209" y="329"/>
                  </a:lnTo>
                  <a:lnTo>
                    <a:pt x="210" y="326"/>
                  </a:lnTo>
                  <a:lnTo>
                    <a:pt x="210" y="326"/>
                  </a:lnTo>
                  <a:lnTo>
                    <a:pt x="211" y="326"/>
                  </a:lnTo>
                  <a:lnTo>
                    <a:pt x="211" y="326"/>
                  </a:lnTo>
                  <a:lnTo>
                    <a:pt x="210" y="325"/>
                  </a:lnTo>
                  <a:lnTo>
                    <a:pt x="210" y="324"/>
                  </a:lnTo>
                  <a:lnTo>
                    <a:pt x="208" y="322"/>
                  </a:lnTo>
                  <a:lnTo>
                    <a:pt x="207" y="318"/>
                  </a:lnTo>
                  <a:lnTo>
                    <a:pt x="207" y="317"/>
                  </a:lnTo>
                  <a:lnTo>
                    <a:pt x="206" y="316"/>
                  </a:lnTo>
                  <a:lnTo>
                    <a:pt x="205" y="316"/>
                  </a:lnTo>
                  <a:lnTo>
                    <a:pt x="204" y="316"/>
                  </a:lnTo>
                  <a:lnTo>
                    <a:pt x="201" y="314"/>
                  </a:lnTo>
                  <a:lnTo>
                    <a:pt x="200" y="313"/>
                  </a:lnTo>
                  <a:lnTo>
                    <a:pt x="199" y="312"/>
                  </a:lnTo>
                  <a:lnTo>
                    <a:pt x="199" y="310"/>
                  </a:lnTo>
                  <a:lnTo>
                    <a:pt x="198" y="308"/>
                  </a:lnTo>
                  <a:lnTo>
                    <a:pt x="198" y="304"/>
                  </a:lnTo>
                  <a:lnTo>
                    <a:pt x="198" y="303"/>
                  </a:lnTo>
                  <a:lnTo>
                    <a:pt x="199" y="301"/>
                  </a:lnTo>
                  <a:lnTo>
                    <a:pt x="199" y="300"/>
                  </a:lnTo>
                  <a:lnTo>
                    <a:pt x="199" y="299"/>
                  </a:lnTo>
                  <a:lnTo>
                    <a:pt x="199" y="299"/>
                  </a:lnTo>
                  <a:lnTo>
                    <a:pt x="198" y="299"/>
                  </a:lnTo>
                  <a:lnTo>
                    <a:pt x="198" y="299"/>
                  </a:lnTo>
                  <a:lnTo>
                    <a:pt x="197" y="299"/>
                  </a:lnTo>
                  <a:lnTo>
                    <a:pt x="196" y="299"/>
                  </a:lnTo>
                  <a:lnTo>
                    <a:pt x="191" y="299"/>
                  </a:lnTo>
                  <a:lnTo>
                    <a:pt x="185" y="299"/>
                  </a:lnTo>
                  <a:lnTo>
                    <a:pt x="180" y="298"/>
                  </a:lnTo>
                  <a:lnTo>
                    <a:pt x="176" y="298"/>
                  </a:lnTo>
                  <a:lnTo>
                    <a:pt x="176" y="296"/>
                  </a:lnTo>
                  <a:lnTo>
                    <a:pt x="175" y="293"/>
                  </a:lnTo>
                  <a:lnTo>
                    <a:pt x="175" y="291"/>
                  </a:lnTo>
                  <a:lnTo>
                    <a:pt x="175" y="288"/>
                  </a:lnTo>
                  <a:lnTo>
                    <a:pt x="173" y="285"/>
                  </a:lnTo>
                  <a:lnTo>
                    <a:pt x="171" y="283"/>
                  </a:lnTo>
                  <a:lnTo>
                    <a:pt x="170" y="282"/>
                  </a:lnTo>
                  <a:lnTo>
                    <a:pt x="172" y="282"/>
                  </a:lnTo>
                  <a:lnTo>
                    <a:pt x="174" y="282"/>
                  </a:lnTo>
                  <a:lnTo>
                    <a:pt x="173" y="276"/>
                  </a:lnTo>
                  <a:lnTo>
                    <a:pt x="173" y="275"/>
                  </a:lnTo>
                  <a:lnTo>
                    <a:pt x="172" y="273"/>
                  </a:lnTo>
                  <a:lnTo>
                    <a:pt x="172" y="272"/>
                  </a:lnTo>
                  <a:lnTo>
                    <a:pt x="171" y="271"/>
                  </a:lnTo>
                  <a:lnTo>
                    <a:pt x="171" y="269"/>
                  </a:lnTo>
                  <a:lnTo>
                    <a:pt x="171" y="268"/>
                  </a:lnTo>
                  <a:lnTo>
                    <a:pt x="171" y="268"/>
                  </a:lnTo>
                  <a:lnTo>
                    <a:pt x="171" y="267"/>
                  </a:lnTo>
                  <a:lnTo>
                    <a:pt x="171" y="266"/>
                  </a:lnTo>
                  <a:lnTo>
                    <a:pt x="170" y="265"/>
                  </a:lnTo>
                  <a:lnTo>
                    <a:pt x="170" y="264"/>
                  </a:lnTo>
                  <a:lnTo>
                    <a:pt x="169" y="263"/>
                  </a:lnTo>
                  <a:lnTo>
                    <a:pt x="167" y="262"/>
                  </a:lnTo>
                  <a:lnTo>
                    <a:pt x="165" y="261"/>
                  </a:lnTo>
                  <a:lnTo>
                    <a:pt x="163" y="260"/>
                  </a:lnTo>
                  <a:lnTo>
                    <a:pt x="162" y="260"/>
                  </a:lnTo>
                  <a:lnTo>
                    <a:pt x="159" y="260"/>
                  </a:lnTo>
                  <a:lnTo>
                    <a:pt x="157" y="261"/>
                  </a:lnTo>
                  <a:lnTo>
                    <a:pt x="156" y="260"/>
                  </a:lnTo>
                  <a:lnTo>
                    <a:pt x="154" y="260"/>
                  </a:lnTo>
                  <a:lnTo>
                    <a:pt x="152" y="260"/>
                  </a:lnTo>
                  <a:lnTo>
                    <a:pt x="152" y="259"/>
                  </a:lnTo>
                  <a:lnTo>
                    <a:pt x="150" y="256"/>
                  </a:lnTo>
                  <a:lnTo>
                    <a:pt x="149" y="255"/>
                  </a:lnTo>
                  <a:lnTo>
                    <a:pt x="149" y="255"/>
                  </a:lnTo>
                  <a:lnTo>
                    <a:pt x="148" y="255"/>
                  </a:lnTo>
                  <a:lnTo>
                    <a:pt x="147" y="255"/>
                  </a:lnTo>
                  <a:lnTo>
                    <a:pt x="144" y="254"/>
                  </a:lnTo>
                  <a:lnTo>
                    <a:pt x="142" y="253"/>
                  </a:lnTo>
                  <a:lnTo>
                    <a:pt x="142" y="253"/>
                  </a:lnTo>
                  <a:lnTo>
                    <a:pt x="141" y="253"/>
                  </a:lnTo>
                  <a:lnTo>
                    <a:pt x="139" y="251"/>
                  </a:lnTo>
                  <a:lnTo>
                    <a:pt x="138" y="251"/>
                  </a:lnTo>
                  <a:lnTo>
                    <a:pt x="138" y="250"/>
                  </a:lnTo>
                  <a:lnTo>
                    <a:pt x="138" y="249"/>
                  </a:lnTo>
                  <a:lnTo>
                    <a:pt x="137" y="249"/>
                  </a:lnTo>
                  <a:lnTo>
                    <a:pt x="136" y="249"/>
                  </a:lnTo>
                  <a:lnTo>
                    <a:pt x="136" y="249"/>
                  </a:lnTo>
                  <a:lnTo>
                    <a:pt x="134" y="249"/>
                  </a:lnTo>
                  <a:lnTo>
                    <a:pt x="133" y="248"/>
                  </a:lnTo>
                  <a:lnTo>
                    <a:pt x="132" y="247"/>
                  </a:lnTo>
                  <a:lnTo>
                    <a:pt x="131" y="247"/>
                  </a:lnTo>
                  <a:lnTo>
                    <a:pt x="130" y="246"/>
                  </a:lnTo>
                  <a:lnTo>
                    <a:pt x="129" y="246"/>
                  </a:lnTo>
                  <a:lnTo>
                    <a:pt x="127" y="247"/>
                  </a:lnTo>
                  <a:lnTo>
                    <a:pt x="126" y="247"/>
                  </a:lnTo>
                  <a:lnTo>
                    <a:pt x="122" y="246"/>
                  </a:lnTo>
                  <a:lnTo>
                    <a:pt x="120" y="246"/>
                  </a:lnTo>
                  <a:lnTo>
                    <a:pt x="120" y="244"/>
                  </a:lnTo>
                  <a:lnTo>
                    <a:pt x="119" y="243"/>
                  </a:lnTo>
                  <a:lnTo>
                    <a:pt x="118" y="242"/>
                  </a:lnTo>
                  <a:lnTo>
                    <a:pt x="117" y="242"/>
                  </a:lnTo>
                  <a:lnTo>
                    <a:pt x="116" y="241"/>
                  </a:lnTo>
                  <a:lnTo>
                    <a:pt x="115" y="240"/>
                  </a:lnTo>
                  <a:lnTo>
                    <a:pt x="114" y="240"/>
                  </a:lnTo>
                  <a:lnTo>
                    <a:pt x="113" y="239"/>
                  </a:lnTo>
                  <a:lnTo>
                    <a:pt x="113" y="239"/>
                  </a:lnTo>
                  <a:lnTo>
                    <a:pt x="113" y="238"/>
                  </a:lnTo>
                  <a:lnTo>
                    <a:pt x="113" y="237"/>
                  </a:lnTo>
                  <a:lnTo>
                    <a:pt x="112" y="236"/>
                  </a:lnTo>
                  <a:lnTo>
                    <a:pt x="112" y="236"/>
                  </a:lnTo>
                  <a:lnTo>
                    <a:pt x="111" y="236"/>
                  </a:lnTo>
                  <a:lnTo>
                    <a:pt x="111" y="237"/>
                  </a:lnTo>
                  <a:lnTo>
                    <a:pt x="111" y="236"/>
                  </a:lnTo>
                  <a:lnTo>
                    <a:pt x="111" y="236"/>
                  </a:lnTo>
                  <a:lnTo>
                    <a:pt x="111" y="234"/>
                  </a:lnTo>
                  <a:lnTo>
                    <a:pt x="110" y="233"/>
                  </a:lnTo>
                  <a:lnTo>
                    <a:pt x="110" y="232"/>
                  </a:lnTo>
                  <a:lnTo>
                    <a:pt x="109" y="231"/>
                  </a:lnTo>
                  <a:lnTo>
                    <a:pt x="109" y="230"/>
                  </a:lnTo>
                  <a:lnTo>
                    <a:pt x="109" y="229"/>
                  </a:lnTo>
                  <a:lnTo>
                    <a:pt x="108" y="229"/>
                  </a:lnTo>
                  <a:lnTo>
                    <a:pt x="108" y="229"/>
                  </a:lnTo>
                  <a:lnTo>
                    <a:pt x="108" y="228"/>
                  </a:lnTo>
                  <a:lnTo>
                    <a:pt x="108" y="227"/>
                  </a:lnTo>
                  <a:lnTo>
                    <a:pt x="109" y="226"/>
                  </a:lnTo>
                  <a:lnTo>
                    <a:pt x="108" y="224"/>
                  </a:lnTo>
                  <a:lnTo>
                    <a:pt x="107" y="221"/>
                  </a:lnTo>
                  <a:lnTo>
                    <a:pt x="107" y="220"/>
                  </a:lnTo>
                  <a:lnTo>
                    <a:pt x="107" y="219"/>
                  </a:lnTo>
                  <a:lnTo>
                    <a:pt x="107" y="218"/>
                  </a:lnTo>
                  <a:lnTo>
                    <a:pt x="107" y="217"/>
                  </a:lnTo>
                  <a:lnTo>
                    <a:pt x="108" y="215"/>
                  </a:lnTo>
                  <a:lnTo>
                    <a:pt x="108" y="214"/>
                  </a:lnTo>
                  <a:lnTo>
                    <a:pt x="108" y="212"/>
                  </a:lnTo>
                  <a:lnTo>
                    <a:pt x="108" y="211"/>
                  </a:lnTo>
                  <a:lnTo>
                    <a:pt x="108" y="210"/>
                  </a:lnTo>
                  <a:lnTo>
                    <a:pt x="108" y="209"/>
                  </a:lnTo>
                  <a:lnTo>
                    <a:pt x="107" y="208"/>
                  </a:lnTo>
                  <a:lnTo>
                    <a:pt x="106" y="208"/>
                  </a:lnTo>
                  <a:lnTo>
                    <a:pt x="106" y="208"/>
                  </a:lnTo>
                  <a:lnTo>
                    <a:pt x="105" y="209"/>
                  </a:lnTo>
                  <a:lnTo>
                    <a:pt x="104" y="209"/>
                  </a:lnTo>
                  <a:lnTo>
                    <a:pt x="103" y="209"/>
                  </a:lnTo>
                  <a:lnTo>
                    <a:pt x="101" y="209"/>
                  </a:lnTo>
                  <a:lnTo>
                    <a:pt x="97" y="209"/>
                  </a:lnTo>
                  <a:lnTo>
                    <a:pt x="95" y="210"/>
                  </a:lnTo>
                  <a:lnTo>
                    <a:pt x="94" y="210"/>
                  </a:lnTo>
                  <a:lnTo>
                    <a:pt x="93" y="210"/>
                  </a:lnTo>
                  <a:lnTo>
                    <a:pt x="91" y="211"/>
                  </a:lnTo>
                  <a:lnTo>
                    <a:pt x="86" y="215"/>
                  </a:lnTo>
                  <a:lnTo>
                    <a:pt x="85" y="216"/>
                  </a:lnTo>
                  <a:lnTo>
                    <a:pt x="84" y="216"/>
                  </a:lnTo>
                  <a:lnTo>
                    <a:pt x="83" y="217"/>
                  </a:lnTo>
                  <a:lnTo>
                    <a:pt x="82" y="217"/>
                  </a:lnTo>
                  <a:lnTo>
                    <a:pt x="81" y="219"/>
                  </a:lnTo>
                  <a:lnTo>
                    <a:pt x="80" y="220"/>
                  </a:lnTo>
                  <a:lnTo>
                    <a:pt x="79" y="221"/>
                  </a:lnTo>
                  <a:lnTo>
                    <a:pt x="78" y="221"/>
                  </a:lnTo>
                  <a:lnTo>
                    <a:pt x="78" y="221"/>
                  </a:lnTo>
                  <a:lnTo>
                    <a:pt x="76" y="221"/>
                  </a:lnTo>
                  <a:lnTo>
                    <a:pt x="75" y="221"/>
                  </a:lnTo>
                  <a:lnTo>
                    <a:pt x="74" y="222"/>
                  </a:lnTo>
                  <a:lnTo>
                    <a:pt x="73" y="224"/>
                  </a:lnTo>
                  <a:lnTo>
                    <a:pt x="72" y="225"/>
                  </a:lnTo>
                  <a:lnTo>
                    <a:pt x="71" y="225"/>
                  </a:lnTo>
                  <a:lnTo>
                    <a:pt x="70" y="226"/>
                  </a:lnTo>
                  <a:lnTo>
                    <a:pt x="69" y="227"/>
                  </a:lnTo>
                  <a:lnTo>
                    <a:pt x="68" y="227"/>
                  </a:lnTo>
                  <a:lnTo>
                    <a:pt x="67" y="227"/>
                  </a:lnTo>
                  <a:lnTo>
                    <a:pt x="67" y="227"/>
                  </a:lnTo>
                  <a:lnTo>
                    <a:pt x="67" y="226"/>
                  </a:lnTo>
                  <a:lnTo>
                    <a:pt x="66" y="225"/>
                  </a:lnTo>
                  <a:lnTo>
                    <a:pt x="64" y="225"/>
                  </a:lnTo>
                  <a:lnTo>
                    <a:pt x="61" y="225"/>
                  </a:lnTo>
                  <a:lnTo>
                    <a:pt x="59" y="225"/>
                  </a:lnTo>
                  <a:lnTo>
                    <a:pt x="57" y="225"/>
                  </a:lnTo>
                  <a:lnTo>
                    <a:pt x="56" y="225"/>
                  </a:lnTo>
                  <a:lnTo>
                    <a:pt x="54" y="224"/>
                  </a:lnTo>
                  <a:lnTo>
                    <a:pt x="53" y="224"/>
                  </a:lnTo>
                  <a:lnTo>
                    <a:pt x="50" y="225"/>
                  </a:lnTo>
                  <a:lnTo>
                    <a:pt x="49" y="226"/>
                  </a:lnTo>
                  <a:lnTo>
                    <a:pt x="48" y="226"/>
                  </a:lnTo>
                  <a:lnTo>
                    <a:pt x="47" y="226"/>
                  </a:lnTo>
                  <a:lnTo>
                    <a:pt x="47" y="226"/>
                  </a:lnTo>
                  <a:lnTo>
                    <a:pt x="46" y="226"/>
                  </a:lnTo>
                  <a:lnTo>
                    <a:pt x="45" y="224"/>
                  </a:lnTo>
                  <a:lnTo>
                    <a:pt x="44" y="225"/>
                  </a:lnTo>
                  <a:lnTo>
                    <a:pt x="44" y="225"/>
                  </a:lnTo>
                  <a:lnTo>
                    <a:pt x="44" y="223"/>
                  </a:lnTo>
                  <a:lnTo>
                    <a:pt x="43" y="220"/>
                  </a:lnTo>
                  <a:lnTo>
                    <a:pt x="43" y="217"/>
                  </a:lnTo>
                  <a:lnTo>
                    <a:pt x="43" y="214"/>
                  </a:lnTo>
                  <a:lnTo>
                    <a:pt x="43" y="211"/>
                  </a:lnTo>
                  <a:lnTo>
                    <a:pt x="43" y="209"/>
                  </a:lnTo>
                  <a:lnTo>
                    <a:pt x="43" y="209"/>
                  </a:lnTo>
                  <a:lnTo>
                    <a:pt x="44" y="208"/>
                  </a:lnTo>
                  <a:lnTo>
                    <a:pt x="43" y="207"/>
                  </a:lnTo>
                  <a:lnTo>
                    <a:pt x="43" y="206"/>
                  </a:lnTo>
                  <a:lnTo>
                    <a:pt x="43" y="205"/>
                  </a:lnTo>
                  <a:lnTo>
                    <a:pt x="44" y="204"/>
                  </a:lnTo>
                  <a:lnTo>
                    <a:pt x="43" y="204"/>
                  </a:lnTo>
                  <a:lnTo>
                    <a:pt x="43" y="205"/>
                  </a:lnTo>
                  <a:lnTo>
                    <a:pt x="42" y="205"/>
                  </a:lnTo>
                  <a:lnTo>
                    <a:pt x="41" y="206"/>
                  </a:lnTo>
                  <a:lnTo>
                    <a:pt x="41" y="207"/>
                  </a:lnTo>
                  <a:lnTo>
                    <a:pt x="40" y="207"/>
                  </a:lnTo>
                  <a:lnTo>
                    <a:pt x="39" y="209"/>
                  </a:lnTo>
                  <a:lnTo>
                    <a:pt x="38" y="209"/>
                  </a:lnTo>
                  <a:lnTo>
                    <a:pt x="37" y="210"/>
                  </a:lnTo>
                  <a:lnTo>
                    <a:pt x="36" y="211"/>
                  </a:lnTo>
                  <a:lnTo>
                    <a:pt x="35" y="212"/>
                  </a:lnTo>
                  <a:lnTo>
                    <a:pt x="31" y="212"/>
                  </a:lnTo>
                  <a:lnTo>
                    <a:pt x="28" y="212"/>
                  </a:lnTo>
                  <a:lnTo>
                    <a:pt x="25" y="212"/>
                  </a:lnTo>
                  <a:lnTo>
                    <a:pt x="25" y="212"/>
                  </a:lnTo>
                  <a:lnTo>
                    <a:pt x="25" y="211"/>
                  </a:lnTo>
                  <a:lnTo>
                    <a:pt x="25" y="210"/>
                  </a:lnTo>
                  <a:lnTo>
                    <a:pt x="24" y="209"/>
                  </a:lnTo>
                  <a:lnTo>
                    <a:pt x="23" y="208"/>
                  </a:lnTo>
                  <a:lnTo>
                    <a:pt x="23" y="207"/>
                  </a:lnTo>
                  <a:lnTo>
                    <a:pt x="23" y="206"/>
                  </a:lnTo>
                  <a:lnTo>
                    <a:pt x="22" y="205"/>
                  </a:lnTo>
                  <a:lnTo>
                    <a:pt x="21" y="205"/>
                  </a:lnTo>
                  <a:lnTo>
                    <a:pt x="19" y="204"/>
                  </a:lnTo>
                  <a:lnTo>
                    <a:pt x="16" y="204"/>
                  </a:lnTo>
                  <a:lnTo>
                    <a:pt x="13" y="204"/>
                  </a:lnTo>
                  <a:lnTo>
                    <a:pt x="11" y="204"/>
                  </a:lnTo>
                  <a:lnTo>
                    <a:pt x="12" y="202"/>
                  </a:lnTo>
                  <a:lnTo>
                    <a:pt x="14" y="199"/>
                  </a:lnTo>
                  <a:lnTo>
                    <a:pt x="14" y="197"/>
                  </a:lnTo>
                  <a:lnTo>
                    <a:pt x="12" y="196"/>
                  </a:lnTo>
                  <a:lnTo>
                    <a:pt x="12" y="195"/>
                  </a:lnTo>
                  <a:lnTo>
                    <a:pt x="11" y="193"/>
                  </a:lnTo>
                  <a:lnTo>
                    <a:pt x="9" y="193"/>
                  </a:lnTo>
                  <a:lnTo>
                    <a:pt x="9" y="191"/>
                  </a:lnTo>
                  <a:lnTo>
                    <a:pt x="9" y="191"/>
                  </a:lnTo>
                  <a:lnTo>
                    <a:pt x="9" y="190"/>
                  </a:lnTo>
                  <a:lnTo>
                    <a:pt x="8" y="190"/>
                  </a:lnTo>
                  <a:lnTo>
                    <a:pt x="8" y="190"/>
                  </a:lnTo>
                  <a:lnTo>
                    <a:pt x="7" y="189"/>
                  </a:lnTo>
                  <a:lnTo>
                    <a:pt x="6" y="188"/>
                  </a:lnTo>
                  <a:lnTo>
                    <a:pt x="6" y="188"/>
                  </a:lnTo>
                  <a:lnTo>
                    <a:pt x="6" y="187"/>
                  </a:lnTo>
                  <a:lnTo>
                    <a:pt x="5" y="186"/>
                  </a:lnTo>
                  <a:lnTo>
                    <a:pt x="5" y="186"/>
                  </a:lnTo>
                  <a:lnTo>
                    <a:pt x="5" y="185"/>
                  </a:lnTo>
                  <a:lnTo>
                    <a:pt x="5" y="184"/>
                  </a:lnTo>
                  <a:lnTo>
                    <a:pt x="4" y="184"/>
                  </a:lnTo>
                  <a:lnTo>
                    <a:pt x="3" y="183"/>
                  </a:lnTo>
                  <a:lnTo>
                    <a:pt x="3" y="182"/>
                  </a:lnTo>
                  <a:lnTo>
                    <a:pt x="4" y="182"/>
                  </a:lnTo>
                  <a:lnTo>
                    <a:pt x="4" y="181"/>
                  </a:lnTo>
                  <a:lnTo>
                    <a:pt x="4" y="181"/>
                  </a:lnTo>
                  <a:lnTo>
                    <a:pt x="3" y="180"/>
                  </a:lnTo>
                  <a:lnTo>
                    <a:pt x="3" y="180"/>
                  </a:lnTo>
                  <a:lnTo>
                    <a:pt x="2" y="179"/>
                  </a:lnTo>
                  <a:lnTo>
                    <a:pt x="1" y="179"/>
                  </a:lnTo>
                  <a:lnTo>
                    <a:pt x="1" y="178"/>
                  </a:lnTo>
                  <a:lnTo>
                    <a:pt x="0" y="178"/>
                  </a:lnTo>
                  <a:lnTo>
                    <a:pt x="1" y="177"/>
                  </a:lnTo>
                  <a:lnTo>
                    <a:pt x="1" y="177"/>
                  </a:lnTo>
                  <a:lnTo>
                    <a:pt x="1" y="176"/>
                  </a:lnTo>
                  <a:lnTo>
                    <a:pt x="1" y="176"/>
                  </a:lnTo>
                  <a:lnTo>
                    <a:pt x="1" y="175"/>
                  </a:lnTo>
                  <a:lnTo>
                    <a:pt x="1" y="175"/>
                  </a:lnTo>
                  <a:lnTo>
                    <a:pt x="2" y="175"/>
                  </a:lnTo>
                  <a:lnTo>
                    <a:pt x="2" y="175"/>
                  </a:lnTo>
                  <a:lnTo>
                    <a:pt x="3" y="175"/>
                  </a:lnTo>
                  <a:lnTo>
                    <a:pt x="3" y="175"/>
                  </a:lnTo>
                  <a:lnTo>
                    <a:pt x="4" y="174"/>
                  </a:lnTo>
                  <a:lnTo>
                    <a:pt x="4" y="174"/>
                  </a:lnTo>
                  <a:lnTo>
                    <a:pt x="3" y="173"/>
                  </a:lnTo>
                  <a:lnTo>
                    <a:pt x="3" y="172"/>
                  </a:lnTo>
                  <a:lnTo>
                    <a:pt x="3" y="171"/>
                  </a:lnTo>
                  <a:lnTo>
                    <a:pt x="3" y="170"/>
                  </a:lnTo>
                  <a:lnTo>
                    <a:pt x="3" y="169"/>
                  </a:lnTo>
                  <a:lnTo>
                    <a:pt x="4" y="168"/>
                  </a:lnTo>
                  <a:lnTo>
                    <a:pt x="6" y="166"/>
                  </a:lnTo>
                  <a:lnTo>
                    <a:pt x="8" y="164"/>
                  </a:lnTo>
                  <a:lnTo>
                    <a:pt x="9" y="163"/>
                  </a:lnTo>
                  <a:lnTo>
                    <a:pt x="10" y="163"/>
                  </a:lnTo>
                  <a:lnTo>
                    <a:pt x="10" y="162"/>
                  </a:lnTo>
                  <a:lnTo>
                    <a:pt x="10" y="161"/>
                  </a:lnTo>
                  <a:lnTo>
                    <a:pt x="10" y="160"/>
                  </a:lnTo>
                  <a:lnTo>
                    <a:pt x="10" y="159"/>
                  </a:lnTo>
                  <a:lnTo>
                    <a:pt x="9" y="158"/>
                  </a:lnTo>
                  <a:lnTo>
                    <a:pt x="9" y="157"/>
                  </a:lnTo>
                  <a:lnTo>
                    <a:pt x="9" y="156"/>
                  </a:lnTo>
                  <a:lnTo>
                    <a:pt x="10" y="155"/>
                  </a:lnTo>
                  <a:lnTo>
                    <a:pt x="11" y="153"/>
                  </a:lnTo>
                  <a:lnTo>
                    <a:pt x="12" y="151"/>
                  </a:lnTo>
                  <a:lnTo>
                    <a:pt x="12" y="150"/>
                  </a:lnTo>
                  <a:lnTo>
                    <a:pt x="12" y="149"/>
                  </a:lnTo>
                  <a:lnTo>
                    <a:pt x="12" y="146"/>
                  </a:lnTo>
                  <a:lnTo>
                    <a:pt x="12" y="145"/>
                  </a:lnTo>
                  <a:lnTo>
                    <a:pt x="12" y="144"/>
                  </a:lnTo>
                  <a:lnTo>
                    <a:pt x="13" y="144"/>
                  </a:lnTo>
                  <a:lnTo>
                    <a:pt x="13" y="144"/>
                  </a:lnTo>
                  <a:lnTo>
                    <a:pt x="15" y="143"/>
                  </a:lnTo>
                  <a:lnTo>
                    <a:pt x="16" y="142"/>
                  </a:lnTo>
                  <a:lnTo>
                    <a:pt x="18" y="141"/>
                  </a:lnTo>
                  <a:lnTo>
                    <a:pt x="20" y="139"/>
                  </a:lnTo>
                  <a:lnTo>
                    <a:pt x="21" y="139"/>
                  </a:lnTo>
                  <a:lnTo>
                    <a:pt x="23" y="137"/>
                  </a:lnTo>
                  <a:lnTo>
                    <a:pt x="24" y="137"/>
                  </a:lnTo>
                  <a:lnTo>
                    <a:pt x="25" y="136"/>
                  </a:lnTo>
                  <a:lnTo>
                    <a:pt x="26" y="136"/>
                  </a:lnTo>
                  <a:lnTo>
                    <a:pt x="28" y="135"/>
                  </a:lnTo>
                  <a:lnTo>
                    <a:pt x="29" y="135"/>
                  </a:lnTo>
                  <a:lnTo>
                    <a:pt x="30" y="135"/>
                  </a:lnTo>
                  <a:lnTo>
                    <a:pt x="32" y="135"/>
                  </a:lnTo>
                  <a:lnTo>
                    <a:pt x="33" y="134"/>
                  </a:lnTo>
                  <a:lnTo>
                    <a:pt x="34" y="134"/>
                  </a:lnTo>
                  <a:lnTo>
                    <a:pt x="36" y="134"/>
                  </a:lnTo>
                  <a:lnTo>
                    <a:pt x="37" y="133"/>
                  </a:lnTo>
                  <a:lnTo>
                    <a:pt x="37" y="132"/>
                  </a:lnTo>
                  <a:lnTo>
                    <a:pt x="38" y="131"/>
                  </a:lnTo>
                  <a:lnTo>
                    <a:pt x="39" y="131"/>
                  </a:lnTo>
                  <a:lnTo>
                    <a:pt x="40" y="131"/>
                  </a:lnTo>
                  <a:lnTo>
                    <a:pt x="41" y="131"/>
                  </a:lnTo>
                  <a:lnTo>
                    <a:pt x="43" y="131"/>
                  </a:lnTo>
                  <a:lnTo>
                    <a:pt x="43" y="131"/>
                  </a:lnTo>
                  <a:lnTo>
                    <a:pt x="44" y="132"/>
                  </a:lnTo>
                  <a:lnTo>
                    <a:pt x="45" y="133"/>
                  </a:lnTo>
                  <a:lnTo>
                    <a:pt x="45" y="133"/>
                  </a:lnTo>
                  <a:lnTo>
                    <a:pt x="46" y="133"/>
                  </a:lnTo>
                  <a:lnTo>
                    <a:pt x="47" y="133"/>
                  </a:lnTo>
                  <a:lnTo>
                    <a:pt x="48" y="133"/>
                  </a:lnTo>
                  <a:lnTo>
                    <a:pt x="48" y="133"/>
                  </a:lnTo>
                  <a:lnTo>
                    <a:pt x="48" y="132"/>
                  </a:lnTo>
                  <a:lnTo>
                    <a:pt x="48" y="132"/>
                  </a:lnTo>
                  <a:lnTo>
                    <a:pt x="48" y="128"/>
                  </a:lnTo>
                  <a:lnTo>
                    <a:pt x="49" y="123"/>
                  </a:lnTo>
                  <a:lnTo>
                    <a:pt x="50" y="119"/>
                  </a:lnTo>
                  <a:lnTo>
                    <a:pt x="50" y="115"/>
                  </a:lnTo>
                  <a:lnTo>
                    <a:pt x="51" y="110"/>
                  </a:lnTo>
                  <a:lnTo>
                    <a:pt x="53" y="105"/>
                  </a:lnTo>
                  <a:lnTo>
                    <a:pt x="53" y="101"/>
                  </a:lnTo>
                  <a:lnTo>
                    <a:pt x="54" y="98"/>
                  </a:lnTo>
                  <a:lnTo>
                    <a:pt x="54" y="96"/>
                  </a:lnTo>
                  <a:lnTo>
                    <a:pt x="54" y="92"/>
                  </a:lnTo>
                  <a:lnTo>
                    <a:pt x="55" y="90"/>
                  </a:lnTo>
                  <a:lnTo>
                    <a:pt x="55" y="89"/>
                  </a:lnTo>
                  <a:lnTo>
                    <a:pt x="55" y="88"/>
                  </a:lnTo>
                  <a:lnTo>
                    <a:pt x="54" y="88"/>
                  </a:lnTo>
                  <a:lnTo>
                    <a:pt x="54" y="87"/>
                  </a:lnTo>
                  <a:lnTo>
                    <a:pt x="54" y="87"/>
                  </a:lnTo>
                  <a:lnTo>
                    <a:pt x="54" y="86"/>
                  </a:lnTo>
                  <a:lnTo>
                    <a:pt x="54" y="86"/>
                  </a:lnTo>
                  <a:lnTo>
                    <a:pt x="53" y="86"/>
                  </a:lnTo>
                  <a:lnTo>
                    <a:pt x="53" y="85"/>
                  </a:lnTo>
                  <a:lnTo>
                    <a:pt x="53" y="85"/>
                  </a:lnTo>
                  <a:lnTo>
                    <a:pt x="53" y="84"/>
                  </a:lnTo>
                  <a:lnTo>
                    <a:pt x="53" y="84"/>
                  </a:lnTo>
                  <a:lnTo>
                    <a:pt x="51" y="83"/>
                  </a:lnTo>
                  <a:lnTo>
                    <a:pt x="51" y="83"/>
                  </a:lnTo>
                  <a:lnTo>
                    <a:pt x="51" y="82"/>
                  </a:lnTo>
                  <a:lnTo>
                    <a:pt x="53" y="82"/>
                  </a:lnTo>
                  <a:lnTo>
                    <a:pt x="51" y="81"/>
                  </a:lnTo>
                  <a:lnTo>
                    <a:pt x="51" y="80"/>
                  </a:lnTo>
                  <a:lnTo>
                    <a:pt x="51" y="80"/>
                  </a:lnTo>
                  <a:lnTo>
                    <a:pt x="51" y="79"/>
                  </a:lnTo>
                  <a:lnTo>
                    <a:pt x="50" y="79"/>
                  </a:lnTo>
                  <a:lnTo>
                    <a:pt x="49" y="78"/>
                  </a:lnTo>
                  <a:lnTo>
                    <a:pt x="48" y="77"/>
                  </a:lnTo>
                  <a:lnTo>
                    <a:pt x="46" y="76"/>
                  </a:lnTo>
                  <a:lnTo>
                    <a:pt x="46" y="75"/>
                  </a:lnTo>
                  <a:lnTo>
                    <a:pt x="46" y="73"/>
                  </a:lnTo>
                  <a:lnTo>
                    <a:pt x="46" y="70"/>
                  </a:lnTo>
                  <a:lnTo>
                    <a:pt x="46" y="67"/>
                  </a:lnTo>
                  <a:lnTo>
                    <a:pt x="46" y="65"/>
                  </a:lnTo>
                  <a:lnTo>
                    <a:pt x="47" y="65"/>
                  </a:lnTo>
                  <a:lnTo>
                    <a:pt x="48" y="65"/>
                  </a:lnTo>
                  <a:lnTo>
                    <a:pt x="48" y="65"/>
                  </a:lnTo>
                  <a:lnTo>
                    <a:pt x="49" y="65"/>
                  </a:lnTo>
                  <a:lnTo>
                    <a:pt x="50" y="64"/>
                  </a:lnTo>
                  <a:lnTo>
                    <a:pt x="50" y="64"/>
                  </a:lnTo>
                  <a:lnTo>
                    <a:pt x="51" y="64"/>
                  </a:lnTo>
                  <a:lnTo>
                    <a:pt x="51" y="64"/>
                  </a:lnTo>
                  <a:lnTo>
                    <a:pt x="51" y="64"/>
                  </a:lnTo>
                  <a:lnTo>
                    <a:pt x="53" y="63"/>
                  </a:lnTo>
                  <a:lnTo>
                    <a:pt x="53" y="63"/>
                  </a:lnTo>
                  <a:lnTo>
                    <a:pt x="54" y="63"/>
                  </a:lnTo>
                  <a:lnTo>
                    <a:pt x="55" y="63"/>
                  </a:lnTo>
                  <a:lnTo>
                    <a:pt x="55" y="64"/>
                  </a:lnTo>
                  <a:lnTo>
                    <a:pt x="55" y="64"/>
                  </a:lnTo>
                  <a:lnTo>
                    <a:pt x="56" y="64"/>
                  </a:lnTo>
                  <a:lnTo>
                    <a:pt x="56" y="64"/>
                  </a:lnTo>
                  <a:lnTo>
                    <a:pt x="56" y="64"/>
                  </a:lnTo>
                  <a:lnTo>
                    <a:pt x="57" y="64"/>
                  </a:lnTo>
                  <a:lnTo>
                    <a:pt x="57" y="64"/>
                  </a:lnTo>
                  <a:lnTo>
                    <a:pt x="58" y="64"/>
                  </a:lnTo>
                  <a:lnTo>
                    <a:pt x="58" y="64"/>
                  </a:lnTo>
                  <a:lnTo>
                    <a:pt x="58" y="64"/>
                  </a:lnTo>
                  <a:lnTo>
                    <a:pt x="58" y="64"/>
                  </a:lnTo>
                  <a:lnTo>
                    <a:pt x="57" y="63"/>
                  </a:lnTo>
                  <a:lnTo>
                    <a:pt x="58" y="63"/>
                  </a:lnTo>
                  <a:lnTo>
                    <a:pt x="58" y="62"/>
                  </a:lnTo>
                  <a:lnTo>
                    <a:pt x="58" y="61"/>
                  </a:lnTo>
                  <a:lnTo>
                    <a:pt x="57" y="61"/>
                  </a:lnTo>
                  <a:lnTo>
                    <a:pt x="57" y="59"/>
                  </a:lnTo>
                  <a:lnTo>
                    <a:pt x="57" y="58"/>
                  </a:lnTo>
                  <a:lnTo>
                    <a:pt x="56" y="58"/>
                  </a:lnTo>
                  <a:lnTo>
                    <a:pt x="55" y="58"/>
                  </a:lnTo>
                  <a:lnTo>
                    <a:pt x="55" y="58"/>
                  </a:lnTo>
                  <a:lnTo>
                    <a:pt x="54" y="58"/>
                  </a:lnTo>
                  <a:lnTo>
                    <a:pt x="54" y="58"/>
                  </a:lnTo>
                  <a:lnTo>
                    <a:pt x="53" y="58"/>
                  </a:lnTo>
                  <a:lnTo>
                    <a:pt x="53" y="58"/>
                  </a:lnTo>
                  <a:lnTo>
                    <a:pt x="51" y="57"/>
                  </a:lnTo>
                  <a:lnTo>
                    <a:pt x="50" y="58"/>
                  </a:lnTo>
                  <a:lnTo>
                    <a:pt x="50" y="57"/>
                  </a:lnTo>
                  <a:lnTo>
                    <a:pt x="49" y="57"/>
                  </a:lnTo>
                  <a:lnTo>
                    <a:pt x="48" y="58"/>
                  </a:lnTo>
                  <a:lnTo>
                    <a:pt x="49" y="54"/>
                  </a:lnTo>
                  <a:lnTo>
                    <a:pt x="49" y="51"/>
                  </a:lnTo>
                  <a:lnTo>
                    <a:pt x="49" y="49"/>
                  </a:lnTo>
                  <a:lnTo>
                    <a:pt x="49" y="49"/>
                  </a:lnTo>
                  <a:lnTo>
                    <a:pt x="50" y="48"/>
                  </a:lnTo>
                  <a:lnTo>
                    <a:pt x="51" y="48"/>
                  </a:lnTo>
                  <a:lnTo>
                    <a:pt x="53" y="48"/>
                  </a:lnTo>
                  <a:lnTo>
                    <a:pt x="53" y="48"/>
                  </a:lnTo>
                  <a:lnTo>
                    <a:pt x="54" y="48"/>
                  </a:lnTo>
                  <a:lnTo>
                    <a:pt x="55" y="49"/>
                  </a:lnTo>
                  <a:lnTo>
                    <a:pt x="56" y="49"/>
                  </a:lnTo>
                  <a:lnTo>
                    <a:pt x="58" y="49"/>
                  </a:lnTo>
                  <a:lnTo>
                    <a:pt x="61" y="49"/>
                  </a:lnTo>
                  <a:lnTo>
                    <a:pt x="64" y="49"/>
                  </a:lnTo>
                  <a:lnTo>
                    <a:pt x="66" y="49"/>
                  </a:lnTo>
                  <a:lnTo>
                    <a:pt x="69" y="49"/>
                  </a:lnTo>
                  <a:lnTo>
                    <a:pt x="70" y="49"/>
                  </a:lnTo>
                  <a:lnTo>
                    <a:pt x="69" y="48"/>
                  </a:lnTo>
                  <a:lnTo>
                    <a:pt x="69" y="47"/>
                  </a:lnTo>
                  <a:lnTo>
                    <a:pt x="69" y="46"/>
                  </a:lnTo>
                  <a:lnTo>
                    <a:pt x="69" y="45"/>
                  </a:lnTo>
                  <a:lnTo>
                    <a:pt x="69" y="45"/>
                  </a:lnTo>
                  <a:lnTo>
                    <a:pt x="70" y="45"/>
                  </a:lnTo>
                  <a:lnTo>
                    <a:pt x="71" y="47"/>
                  </a:lnTo>
                  <a:lnTo>
                    <a:pt x="71" y="48"/>
                  </a:lnTo>
                  <a:lnTo>
                    <a:pt x="72" y="48"/>
                  </a:lnTo>
                  <a:lnTo>
                    <a:pt x="72" y="48"/>
                  </a:lnTo>
                  <a:lnTo>
                    <a:pt x="73" y="48"/>
                  </a:lnTo>
                  <a:lnTo>
                    <a:pt x="74" y="48"/>
                  </a:lnTo>
                  <a:lnTo>
                    <a:pt x="75" y="46"/>
                  </a:lnTo>
                  <a:lnTo>
                    <a:pt x="76" y="44"/>
                  </a:lnTo>
                  <a:lnTo>
                    <a:pt x="77" y="44"/>
                  </a:lnTo>
                  <a:lnTo>
                    <a:pt x="78" y="43"/>
                  </a:lnTo>
                  <a:lnTo>
                    <a:pt x="78" y="43"/>
                  </a:lnTo>
                  <a:lnTo>
                    <a:pt x="79" y="43"/>
                  </a:lnTo>
                  <a:lnTo>
                    <a:pt x="79" y="44"/>
                  </a:lnTo>
                  <a:lnTo>
                    <a:pt x="80" y="44"/>
                  </a:lnTo>
                  <a:lnTo>
                    <a:pt x="81" y="47"/>
                  </a:lnTo>
                  <a:lnTo>
                    <a:pt x="82" y="49"/>
                  </a:lnTo>
                  <a:lnTo>
                    <a:pt x="82" y="50"/>
                  </a:lnTo>
                  <a:lnTo>
                    <a:pt x="82" y="53"/>
                  </a:lnTo>
                  <a:lnTo>
                    <a:pt x="82" y="56"/>
                  </a:lnTo>
                  <a:lnTo>
                    <a:pt x="82" y="56"/>
                  </a:lnTo>
                  <a:lnTo>
                    <a:pt x="83" y="56"/>
                  </a:lnTo>
                  <a:lnTo>
                    <a:pt x="85" y="55"/>
                  </a:lnTo>
                  <a:lnTo>
                    <a:pt x="89" y="58"/>
                  </a:lnTo>
                  <a:lnTo>
                    <a:pt x="91" y="62"/>
                  </a:lnTo>
                  <a:lnTo>
                    <a:pt x="92" y="62"/>
                  </a:lnTo>
                  <a:lnTo>
                    <a:pt x="93" y="63"/>
                  </a:lnTo>
                  <a:lnTo>
                    <a:pt x="94" y="63"/>
                  </a:lnTo>
                  <a:lnTo>
                    <a:pt x="96" y="62"/>
                  </a:lnTo>
                  <a:lnTo>
                    <a:pt x="96" y="62"/>
                  </a:lnTo>
                  <a:lnTo>
                    <a:pt x="97" y="61"/>
                  </a:lnTo>
                  <a:lnTo>
                    <a:pt x="99" y="59"/>
                  </a:lnTo>
                  <a:lnTo>
                    <a:pt x="100" y="59"/>
                  </a:lnTo>
                  <a:lnTo>
                    <a:pt x="100" y="59"/>
                  </a:lnTo>
                  <a:lnTo>
                    <a:pt x="101" y="59"/>
                  </a:lnTo>
                  <a:lnTo>
                    <a:pt x="102" y="59"/>
                  </a:lnTo>
                  <a:lnTo>
                    <a:pt x="102" y="61"/>
                  </a:lnTo>
                  <a:lnTo>
                    <a:pt x="102" y="63"/>
                  </a:lnTo>
                  <a:lnTo>
                    <a:pt x="102" y="64"/>
                  </a:lnTo>
                  <a:lnTo>
                    <a:pt x="103" y="64"/>
                  </a:lnTo>
                  <a:lnTo>
                    <a:pt x="103" y="62"/>
                  </a:lnTo>
                  <a:lnTo>
                    <a:pt x="104" y="61"/>
                  </a:lnTo>
                  <a:lnTo>
                    <a:pt x="105" y="59"/>
                  </a:lnTo>
                  <a:lnTo>
                    <a:pt x="106" y="58"/>
                  </a:lnTo>
                  <a:lnTo>
                    <a:pt x="107" y="57"/>
                  </a:lnTo>
                  <a:lnTo>
                    <a:pt x="108" y="56"/>
                  </a:lnTo>
                  <a:lnTo>
                    <a:pt x="109" y="55"/>
                  </a:lnTo>
                  <a:lnTo>
                    <a:pt x="110" y="55"/>
                  </a:lnTo>
                  <a:lnTo>
                    <a:pt x="111" y="55"/>
                  </a:lnTo>
                  <a:lnTo>
                    <a:pt x="112" y="54"/>
                  </a:lnTo>
                  <a:lnTo>
                    <a:pt x="113" y="53"/>
                  </a:lnTo>
                  <a:lnTo>
                    <a:pt x="114" y="53"/>
                  </a:lnTo>
                  <a:lnTo>
                    <a:pt x="114" y="52"/>
                  </a:lnTo>
                  <a:lnTo>
                    <a:pt x="115" y="52"/>
                  </a:lnTo>
                  <a:lnTo>
                    <a:pt x="117" y="52"/>
                  </a:lnTo>
                  <a:lnTo>
                    <a:pt x="118" y="51"/>
                  </a:lnTo>
                  <a:lnTo>
                    <a:pt x="119" y="50"/>
                  </a:lnTo>
                  <a:lnTo>
                    <a:pt x="119" y="48"/>
                  </a:lnTo>
                  <a:lnTo>
                    <a:pt x="120" y="46"/>
                  </a:lnTo>
                  <a:lnTo>
                    <a:pt x="120" y="46"/>
                  </a:lnTo>
                  <a:lnTo>
                    <a:pt x="121" y="46"/>
                  </a:lnTo>
                  <a:lnTo>
                    <a:pt x="121" y="45"/>
                  </a:lnTo>
                  <a:lnTo>
                    <a:pt x="122" y="45"/>
                  </a:lnTo>
                  <a:lnTo>
                    <a:pt x="125" y="44"/>
                  </a:lnTo>
                  <a:lnTo>
                    <a:pt x="126" y="43"/>
                  </a:lnTo>
                  <a:lnTo>
                    <a:pt x="128" y="43"/>
                  </a:lnTo>
                  <a:lnTo>
                    <a:pt x="128" y="43"/>
                  </a:lnTo>
                  <a:lnTo>
                    <a:pt x="129" y="42"/>
                  </a:lnTo>
                  <a:lnTo>
                    <a:pt x="129" y="40"/>
                  </a:lnTo>
                  <a:lnTo>
                    <a:pt x="129" y="39"/>
                  </a:lnTo>
                  <a:lnTo>
                    <a:pt x="126" y="39"/>
                  </a:lnTo>
                  <a:lnTo>
                    <a:pt x="125" y="39"/>
                  </a:lnTo>
                  <a:lnTo>
                    <a:pt x="121" y="39"/>
                  </a:lnTo>
                  <a:lnTo>
                    <a:pt x="120" y="38"/>
                  </a:lnTo>
                  <a:lnTo>
                    <a:pt x="120" y="38"/>
                  </a:lnTo>
                  <a:lnTo>
                    <a:pt x="120" y="38"/>
                  </a:lnTo>
                  <a:lnTo>
                    <a:pt x="120" y="37"/>
                  </a:lnTo>
                  <a:lnTo>
                    <a:pt x="120" y="36"/>
                  </a:lnTo>
                  <a:lnTo>
                    <a:pt x="120" y="34"/>
                  </a:lnTo>
                  <a:lnTo>
                    <a:pt x="119" y="31"/>
                  </a:lnTo>
                  <a:lnTo>
                    <a:pt x="118" y="29"/>
                  </a:lnTo>
                  <a:lnTo>
                    <a:pt x="118" y="27"/>
                  </a:lnTo>
                  <a:lnTo>
                    <a:pt x="118" y="25"/>
                  </a:lnTo>
                  <a:lnTo>
                    <a:pt x="118" y="22"/>
                  </a:lnTo>
                  <a:lnTo>
                    <a:pt x="117" y="21"/>
                  </a:lnTo>
                  <a:lnTo>
                    <a:pt x="114" y="18"/>
                  </a:lnTo>
                  <a:lnTo>
                    <a:pt x="113" y="17"/>
                  </a:lnTo>
                  <a:lnTo>
                    <a:pt x="112" y="16"/>
                  </a:lnTo>
                  <a:lnTo>
                    <a:pt x="111" y="14"/>
                  </a:lnTo>
                  <a:lnTo>
                    <a:pt x="112" y="13"/>
                  </a:lnTo>
                  <a:lnTo>
                    <a:pt x="112" y="13"/>
                  </a:lnTo>
                  <a:lnTo>
                    <a:pt x="113" y="14"/>
                  </a:lnTo>
                  <a:lnTo>
                    <a:pt x="114" y="15"/>
                  </a:lnTo>
                  <a:lnTo>
                    <a:pt x="114" y="15"/>
                  </a:lnTo>
                  <a:lnTo>
                    <a:pt x="115" y="15"/>
                  </a:lnTo>
                  <a:lnTo>
                    <a:pt x="118" y="15"/>
                  </a:lnTo>
                  <a:lnTo>
                    <a:pt x="119" y="15"/>
                  </a:lnTo>
                  <a:lnTo>
                    <a:pt x="119" y="16"/>
                  </a:lnTo>
                  <a:lnTo>
                    <a:pt x="119" y="16"/>
                  </a:lnTo>
                  <a:lnTo>
                    <a:pt x="120" y="17"/>
                  </a:lnTo>
                  <a:lnTo>
                    <a:pt x="121" y="18"/>
                  </a:lnTo>
                  <a:lnTo>
                    <a:pt x="122" y="18"/>
                  </a:lnTo>
                  <a:lnTo>
                    <a:pt x="125" y="18"/>
                  </a:lnTo>
                  <a:lnTo>
                    <a:pt x="126" y="18"/>
                  </a:lnTo>
                  <a:lnTo>
                    <a:pt x="127" y="18"/>
                  </a:lnTo>
                  <a:lnTo>
                    <a:pt x="127" y="18"/>
                  </a:lnTo>
                  <a:lnTo>
                    <a:pt x="129" y="18"/>
                  </a:lnTo>
                  <a:lnTo>
                    <a:pt x="130" y="18"/>
                  </a:lnTo>
                  <a:lnTo>
                    <a:pt x="130" y="18"/>
                  </a:lnTo>
                  <a:lnTo>
                    <a:pt x="132" y="20"/>
                  </a:lnTo>
                  <a:lnTo>
                    <a:pt x="133" y="21"/>
                  </a:lnTo>
                  <a:lnTo>
                    <a:pt x="134" y="22"/>
                  </a:lnTo>
                  <a:lnTo>
                    <a:pt x="135" y="22"/>
                  </a:lnTo>
                  <a:lnTo>
                    <a:pt x="136" y="21"/>
                  </a:lnTo>
                  <a:lnTo>
                    <a:pt x="137" y="18"/>
                  </a:lnTo>
                  <a:lnTo>
                    <a:pt x="137" y="17"/>
                  </a:lnTo>
                  <a:lnTo>
                    <a:pt x="138" y="16"/>
                  </a:lnTo>
                  <a:lnTo>
                    <a:pt x="138" y="16"/>
                  </a:lnTo>
                  <a:lnTo>
                    <a:pt x="139" y="16"/>
                  </a:lnTo>
                  <a:lnTo>
                    <a:pt x="140" y="15"/>
                  </a:lnTo>
                  <a:lnTo>
                    <a:pt x="141" y="15"/>
                  </a:lnTo>
                  <a:lnTo>
                    <a:pt x="144" y="16"/>
                  </a:lnTo>
                  <a:lnTo>
                    <a:pt x="145" y="15"/>
                  </a:lnTo>
                  <a:lnTo>
                    <a:pt x="148" y="14"/>
                  </a:lnTo>
                  <a:lnTo>
                    <a:pt x="151" y="13"/>
                  </a:lnTo>
                  <a:lnTo>
                    <a:pt x="152" y="11"/>
                  </a:lnTo>
                  <a:lnTo>
                    <a:pt x="153" y="11"/>
                  </a:lnTo>
                  <a:lnTo>
                    <a:pt x="154" y="10"/>
                  </a:lnTo>
                  <a:lnTo>
                    <a:pt x="155" y="10"/>
                  </a:lnTo>
                  <a:lnTo>
                    <a:pt x="156" y="10"/>
                  </a:lnTo>
                  <a:lnTo>
                    <a:pt x="157" y="10"/>
                  </a:lnTo>
                  <a:lnTo>
                    <a:pt x="159" y="10"/>
                  </a:lnTo>
                  <a:lnTo>
                    <a:pt x="159" y="9"/>
                  </a:lnTo>
                  <a:lnTo>
                    <a:pt x="160" y="8"/>
                  </a:lnTo>
                  <a:lnTo>
                    <a:pt x="161" y="7"/>
                  </a:lnTo>
                  <a:lnTo>
                    <a:pt x="162" y="6"/>
                  </a:lnTo>
                  <a:lnTo>
                    <a:pt x="163" y="6"/>
                  </a:lnTo>
                  <a:lnTo>
                    <a:pt x="163" y="5"/>
                  </a:lnTo>
                  <a:lnTo>
                    <a:pt x="164" y="4"/>
                  </a:lnTo>
                  <a:lnTo>
                    <a:pt x="164" y="3"/>
                  </a:lnTo>
                  <a:lnTo>
                    <a:pt x="163" y="2"/>
                  </a:lnTo>
                  <a:lnTo>
                    <a:pt x="163" y="1"/>
                  </a:lnTo>
                  <a:lnTo>
                    <a:pt x="162" y="1"/>
                  </a:lnTo>
                  <a:lnTo>
                    <a:pt x="162" y="1"/>
                  </a:lnTo>
                  <a:lnTo>
                    <a:pt x="163" y="0"/>
                  </a:lnTo>
                  <a:lnTo>
                    <a:pt x="164" y="1"/>
                  </a:lnTo>
                  <a:lnTo>
                    <a:pt x="165" y="1"/>
                  </a:lnTo>
                  <a:lnTo>
                    <a:pt x="166" y="1"/>
                  </a:lnTo>
                  <a:lnTo>
                    <a:pt x="167" y="1"/>
                  </a:lnTo>
                  <a:lnTo>
                    <a:pt x="168"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1457"/>
            <p:cNvSpPr>
              <a:spLocks/>
            </p:cNvSpPr>
            <p:nvPr/>
          </p:nvSpPr>
          <p:spPr bwMode="auto">
            <a:xfrm>
              <a:off x="4854575" y="2111375"/>
              <a:ext cx="180975" cy="198438"/>
            </a:xfrm>
            <a:custGeom>
              <a:avLst/>
              <a:gdLst>
                <a:gd name="T0" fmla="*/ 66 w 114"/>
                <a:gd name="T1" fmla="*/ 2 h 125"/>
                <a:gd name="T2" fmla="*/ 69 w 114"/>
                <a:gd name="T3" fmla="*/ 6 h 125"/>
                <a:gd name="T4" fmla="*/ 73 w 114"/>
                <a:gd name="T5" fmla="*/ 12 h 125"/>
                <a:gd name="T6" fmla="*/ 75 w 114"/>
                <a:gd name="T7" fmla="*/ 17 h 125"/>
                <a:gd name="T8" fmla="*/ 80 w 114"/>
                <a:gd name="T9" fmla="*/ 27 h 125"/>
                <a:gd name="T10" fmla="*/ 88 w 114"/>
                <a:gd name="T11" fmla="*/ 32 h 125"/>
                <a:gd name="T12" fmla="*/ 89 w 114"/>
                <a:gd name="T13" fmla="*/ 37 h 125"/>
                <a:gd name="T14" fmla="*/ 94 w 114"/>
                <a:gd name="T15" fmla="*/ 38 h 125"/>
                <a:gd name="T16" fmla="*/ 94 w 114"/>
                <a:gd name="T17" fmla="*/ 42 h 125"/>
                <a:gd name="T18" fmla="*/ 96 w 114"/>
                <a:gd name="T19" fmla="*/ 48 h 125"/>
                <a:gd name="T20" fmla="*/ 98 w 114"/>
                <a:gd name="T21" fmla="*/ 52 h 125"/>
                <a:gd name="T22" fmla="*/ 109 w 114"/>
                <a:gd name="T23" fmla="*/ 54 h 125"/>
                <a:gd name="T24" fmla="*/ 110 w 114"/>
                <a:gd name="T25" fmla="*/ 58 h 125"/>
                <a:gd name="T26" fmla="*/ 111 w 114"/>
                <a:gd name="T27" fmla="*/ 59 h 125"/>
                <a:gd name="T28" fmla="*/ 111 w 114"/>
                <a:gd name="T29" fmla="*/ 61 h 125"/>
                <a:gd name="T30" fmla="*/ 106 w 114"/>
                <a:gd name="T31" fmla="*/ 66 h 125"/>
                <a:gd name="T32" fmla="*/ 97 w 114"/>
                <a:gd name="T33" fmla="*/ 70 h 125"/>
                <a:gd name="T34" fmla="*/ 94 w 114"/>
                <a:gd name="T35" fmla="*/ 74 h 125"/>
                <a:gd name="T36" fmla="*/ 92 w 114"/>
                <a:gd name="T37" fmla="*/ 75 h 125"/>
                <a:gd name="T38" fmla="*/ 89 w 114"/>
                <a:gd name="T39" fmla="*/ 77 h 125"/>
                <a:gd name="T40" fmla="*/ 86 w 114"/>
                <a:gd name="T41" fmla="*/ 79 h 125"/>
                <a:gd name="T42" fmla="*/ 82 w 114"/>
                <a:gd name="T43" fmla="*/ 89 h 125"/>
                <a:gd name="T44" fmla="*/ 77 w 114"/>
                <a:gd name="T45" fmla="*/ 94 h 125"/>
                <a:gd name="T46" fmla="*/ 71 w 114"/>
                <a:gd name="T47" fmla="*/ 97 h 125"/>
                <a:gd name="T48" fmla="*/ 67 w 114"/>
                <a:gd name="T49" fmla="*/ 104 h 125"/>
                <a:gd name="T50" fmla="*/ 64 w 114"/>
                <a:gd name="T51" fmla="*/ 110 h 125"/>
                <a:gd name="T52" fmla="*/ 59 w 114"/>
                <a:gd name="T53" fmla="*/ 110 h 125"/>
                <a:gd name="T54" fmla="*/ 52 w 114"/>
                <a:gd name="T55" fmla="*/ 110 h 125"/>
                <a:gd name="T56" fmla="*/ 47 w 114"/>
                <a:gd name="T57" fmla="*/ 109 h 125"/>
                <a:gd name="T58" fmla="*/ 42 w 114"/>
                <a:gd name="T59" fmla="*/ 105 h 125"/>
                <a:gd name="T60" fmla="*/ 37 w 114"/>
                <a:gd name="T61" fmla="*/ 104 h 125"/>
                <a:gd name="T62" fmla="*/ 34 w 114"/>
                <a:gd name="T63" fmla="*/ 108 h 125"/>
                <a:gd name="T64" fmla="*/ 30 w 114"/>
                <a:gd name="T65" fmla="*/ 115 h 125"/>
                <a:gd name="T66" fmla="*/ 24 w 114"/>
                <a:gd name="T67" fmla="*/ 121 h 125"/>
                <a:gd name="T68" fmla="*/ 20 w 114"/>
                <a:gd name="T69" fmla="*/ 123 h 125"/>
                <a:gd name="T70" fmla="*/ 17 w 114"/>
                <a:gd name="T71" fmla="*/ 125 h 125"/>
                <a:gd name="T72" fmla="*/ 9 w 114"/>
                <a:gd name="T73" fmla="*/ 124 h 125"/>
                <a:gd name="T74" fmla="*/ 7 w 114"/>
                <a:gd name="T75" fmla="*/ 121 h 125"/>
                <a:gd name="T76" fmla="*/ 9 w 114"/>
                <a:gd name="T77" fmla="*/ 116 h 125"/>
                <a:gd name="T78" fmla="*/ 9 w 114"/>
                <a:gd name="T79" fmla="*/ 112 h 125"/>
                <a:gd name="T80" fmla="*/ 5 w 114"/>
                <a:gd name="T81" fmla="*/ 102 h 125"/>
                <a:gd name="T82" fmla="*/ 0 w 114"/>
                <a:gd name="T83" fmla="*/ 97 h 125"/>
                <a:gd name="T84" fmla="*/ 1 w 114"/>
                <a:gd name="T85" fmla="*/ 81 h 125"/>
                <a:gd name="T86" fmla="*/ 1 w 114"/>
                <a:gd name="T87" fmla="*/ 66 h 125"/>
                <a:gd name="T88" fmla="*/ 7 w 114"/>
                <a:gd name="T89" fmla="*/ 59 h 125"/>
                <a:gd name="T90" fmla="*/ 13 w 114"/>
                <a:gd name="T91" fmla="*/ 55 h 125"/>
                <a:gd name="T92" fmla="*/ 14 w 114"/>
                <a:gd name="T93" fmla="*/ 33 h 125"/>
                <a:gd name="T94" fmla="*/ 15 w 114"/>
                <a:gd name="T95" fmla="*/ 10 h 125"/>
                <a:gd name="T96" fmla="*/ 27 w 114"/>
                <a:gd name="T97" fmla="*/ 5 h 125"/>
                <a:gd name="T98" fmla="*/ 42 w 114"/>
                <a:gd name="T99" fmla="*/ 3 h 125"/>
                <a:gd name="T100" fmla="*/ 46 w 114"/>
                <a:gd name="T101" fmla="*/ 8 h 125"/>
                <a:gd name="T102" fmla="*/ 48 w 114"/>
                <a:gd name="T103" fmla="*/ 8 h 125"/>
                <a:gd name="T104" fmla="*/ 53 w 114"/>
                <a:gd name="T105" fmla="*/ 4 h 125"/>
                <a:gd name="T106" fmla="*/ 57 w 114"/>
                <a:gd name="T107" fmla="*/ 3 h 125"/>
                <a:gd name="T108" fmla="*/ 66 w 114"/>
                <a:gd name="T109"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4" h="125">
                  <a:moveTo>
                    <a:pt x="66" y="0"/>
                  </a:moveTo>
                  <a:lnTo>
                    <a:pt x="66" y="1"/>
                  </a:lnTo>
                  <a:lnTo>
                    <a:pt x="66" y="2"/>
                  </a:lnTo>
                  <a:lnTo>
                    <a:pt x="66" y="2"/>
                  </a:lnTo>
                  <a:lnTo>
                    <a:pt x="66" y="3"/>
                  </a:lnTo>
                  <a:lnTo>
                    <a:pt x="67" y="4"/>
                  </a:lnTo>
                  <a:lnTo>
                    <a:pt x="69" y="5"/>
                  </a:lnTo>
                  <a:lnTo>
                    <a:pt x="69" y="6"/>
                  </a:lnTo>
                  <a:lnTo>
                    <a:pt x="70" y="7"/>
                  </a:lnTo>
                  <a:lnTo>
                    <a:pt x="70" y="9"/>
                  </a:lnTo>
                  <a:lnTo>
                    <a:pt x="73" y="11"/>
                  </a:lnTo>
                  <a:lnTo>
                    <a:pt x="73" y="12"/>
                  </a:lnTo>
                  <a:lnTo>
                    <a:pt x="73" y="13"/>
                  </a:lnTo>
                  <a:lnTo>
                    <a:pt x="75" y="15"/>
                  </a:lnTo>
                  <a:lnTo>
                    <a:pt x="75" y="16"/>
                  </a:lnTo>
                  <a:lnTo>
                    <a:pt x="75" y="17"/>
                  </a:lnTo>
                  <a:lnTo>
                    <a:pt x="76" y="22"/>
                  </a:lnTo>
                  <a:lnTo>
                    <a:pt x="77" y="24"/>
                  </a:lnTo>
                  <a:lnTo>
                    <a:pt x="78" y="25"/>
                  </a:lnTo>
                  <a:lnTo>
                    <a:pt x="80" y="27"/>
                  </a:lnTo>
                  <a:lnTo>
                    <a:pt x="83" y="29"/>
                  </a:lnTo>
                  <a:lnTo>
                    <a:pt x="85" y="31"/>
                  </a:lnTo>
                  <a:lnTo>
                    <a:pt x="88" y="31"/>
                  </a:lnTo>
                  <a:lnTo>
                    <a:pt x="88" y="32"/>
                  </a:lnTo>
                  <a:lnTo>
                    <a:pt x="89" y="33"/>
                  </a:lnTo>
                  <a:lnTo>
                    <a:pt x="89" y="34"/>
                  </a:lnTo>
                  <a:lnTo>
                    <a:pt x="89" y="36"/>
                  </a:lnTo>
                  <a:lnTo>
                    <a:pt x="89" y="37"/>
                  </a:lnTo>
                  <a:lnTo>
                    <a:pt x="92" y="37"/>
                  </a:lnTo>
                  <a:lnTo>
                    <a:pt x="94" y="37"/>
                  </a:lnTo>
                  <a:lnTo>
                    <a:pt x="94" y="37"/>
                  </a:lnTo>
                  <a:lnTo>
                    <a:pt x="94" y="38"/>
                  </a:lnTo>
                  <a:lnTo>
                    <a:pt x="94" y="39"/>
                  </a:lnTo>
                  <a:lnTo>
                    <a:pt x="94" y="40"/>
                  </a:lnTo>
                  <a:lnTo>
                    <a:pt x="94" y="41"/>
                  </a:lnTo>
                  <a:lnTo>
                    <a:pt x="94" y="42"/>
                  </a:lnTo>
                  <a:lnTo>
                    <a:pt x="94" y="43"/>
                  </a:lnTo>
                  <a:lnTo>
                    <a:pt x="94" y="45"/>
                  </a:lnTo>
                  <a:lnTo>
                    <a:pt x="94" y="46"/>
                  </a:lnTo>
                  <a:lnTo>
                    <a:pt x="96" y="48"/>
                  </a:lnTo>
                  <a:lnTo>
                    <a:pt x="96" y="49"/>
                  </a:lnTo>
                  <a:lnTo>
                    <a:pt x="97" y="51"/>
                  </a:lnTo>
                  <a:lnTo>
                    <a:pt x="97" y="52"/>
                  </a:lnTo>
                  <a:lnTo>
                    <a:pt x="98" y="52"/>
                  </a:lnTo>
                  <a:lnTo>
                    <a:pt x="99" y="52"/>
                  </a:lnTo>
                  <a:lnTo>
                    <a:pt x="104" y="53"/>
                  </a:lnTo>
                  <a:lnTo>
                    <a:pt x="107" y="54"/>
                  </a:lnTo>
                  <a:lnTo>
                    <a:pt x="109" y="54"/>
                  </a:lnTo>
                  <a:lnTo>
                    <a:pt x="110" y="55"/>
                  </a:lnTo>
                  <a:lnTo>
                    <a:pt x="110" y="55"/>
                  </a:lnTo>
                  <a:lnTo>
                    <a:pt x="110" y="55"/>
                  </a:lnTo>
                  <a:lnTo>
                    <a:pt x="110" y="58"/>
                  </a:lnTo>
                  <a:lnTo>
                    <a:pt x="110" y="58"/>
                  </a:lnTo>
                  <a:lnTo>
                    <a:pt x="110" y="59"/>
                  </a:lnTo>
                  <a:lnTo>
                    <a:pt x="110" y="59"/>
                  </a:lnTo>
                  <a:lnTo>
                    <a:pt x="111" y="59"/>
                  </a:lnTo>
                  <a:lnTo>
                    <a:pt x="112" y="60"/>
                  </a:lnTo>
                  <a:lnTo>
                    <a:pt x="113" y="61"/>
                  </a:lnTo>
                  <a:lnTo>
                    <a:pt x="114" y="61"/>
                  </a:lnTo>
                  <a:lnTo>
                    <a:pt x="111" y="61"/>
                  </a:lnTo>
                  <a:lnTo>
                    <a:pt x="110" y="62"/>
                  </a:lnTo>
                  <a:lnTo>
                    <a:pt x="109" y="64"/>
                  </a:lnTo>
                  <a:lnTo>
                    <a:pt x="107" y="65"/>
                  </a:lnTo>
                  <a:lnTo>
                    <a:pt x="106" y="66"/>
                  </a:lnTo>
                  <a:lnTo>
                    <a:pt x="104" y="66"/>
                  </a:lnTo>
                  <a:lnTo>
                    <a:pt x="101" y="67"/>
                  </a:lnTo>
                  <a:lnTo>
                    <a:pt x="99" y="68"/>
                  </a:lnTo>
                  <a:lnTo>
                    <a:pt x="97" y="70"/>
                  </a:lnTo>
                  <a:lnTo>
                    <a:pt x="96" y="72"/>
                  </a:lnTo>
                  <a:lnTo>
                    <a:pt x="96" y="73"/>
                  </a:lnTo>
                  <a:lnTo>
                    <a:pt x="95" y="73"/>
                  </a:lnTo>
                  <a:lnTo>
                    <a:pt x="94" y="74"/>
                  </a:lnTo>
                  <a:lnTo>
                    <a:pt x="94" y="74"/>
                  </a:lnTo>
                  <a:lnTo>
                    <a:pt x="93" y="75"/>
                  </a:lnTo>
                  <a:lnTo>
                    <a:pt x="93" y="75"/>
                  </a:lnTo>
                  <a:lnTo>
                    <a:pt x="92" y="75"/>
                  </a:lnTo>
                  <a:lnTo>
                    <a:pt x="91" y="75"/>
                  </a:lnTo>
                  <a:lnTo>
                    <a:pt x="91" y="76"/>
                  </a:lnTo>
                  <a:lnTo>
                    <a:pt x="90" y="77"/>
                  </a:lnTo>
                  <a:lnTo>
                    <a:pt x="89" y="77"/>
                  </a:lnTo>
                  <a:lnTo>
                    <a:pt x="88" y="78"/>
                  </a:lnTo>
                  <a:lnTo>
                    <a:pt x="87" y="79"/>
                  </a:lnTo>
                  <a:lnTo>
                    <a:pt x="87" y="79"/>
                  </a:lnTo>
                  <a:lnTo>
                    <a:pt x="86" y="79"/>
                  </a:lnTo>
                  <a:lnTo>
                    <a:pt x="85" y="80"/>
                  </a:lnTo>
                  <a:lnTo>
                    <a:pt x="84" y="82"/>
                  </a:lnTo>
                  <a:lnTo>
                    <a:pt x="84" y="82"/>
                  </a:lnTo>
                  <a:lnTo>
                    <a:pt x="82" y="89"/>
                  </a:lnTo>
                  <a:lnTo>
                    <a:pt x="81" y="90"/>
                  </a:lnTo>
                  <a:lnTo>
                    <a:pt x="79" y="92"/>
                  </a:lnTo>
                  <a:lnTo>
                    <a:pt x="78" y="94"/>
                  </a:lnTo>
                  <a:lnTo>
                    <a:pt x="77" y="94"/>
                  </a:lnTo>
                  <a:lnTo>
                    <a:pt x="77" y="95"/>
                  </a:lnTo>
                  <a:lnTo>
                    <a:pt x="74" y="96"/>
                  </a:lnTo>
                  <a:lnTo>
                    <a:pt x="72" y="96"/>
                  </a:lnTo>
                  <a:lnTo>
                    <a:pt x="71" y="97"/>
                  </a:lnTo>
                  <a:lnTo>
                    <a:pt x="71" y="97"/>
                  </a:lnTo>
                  <a:lnTo>
                    <a:pt x="70" y="99"/>
                  </a:lnTo>
                  <a:lnTo>
                    <a:pt x="69" y="102"/>
                  </a:lnTo>
                  <a:lnTo>
                    <a:pt x="67" y="104"/>
                  </a:lnTo>
                  <a:lnTo>
                    <a:pt x="67" y="106"/>
                  </a:lnTo>
                  <a:lnTo>
                    <a:pt x="66" y="108"/>
                  </a:lnTo>
                  <a:lnTo>
                    <a:pt x="65" y="109"/>
                  </a:lnTo>
                  <a:lnTo>
                    <a:pt x="64" y="110"/>
                  </a:lnTo>
                  <a:lnTo>
                    <a:pt x="63" y="110"/>
                  </a:lnTo>
                  <a:lnTo>
                    <a:pt x="61" y="110"/>
                  </a:lnTo>
                  <a:lnTo>
                    <a:pt x="60" y="110"/>
                  </a:lnTo>
                  <a:lnTo>
                    <a:pt x="59" y="110"/>
                  </a:lnTo>
                  <a:lnTo>
                    <a:pt x="57" y="111"/>
                  </a:lnTo>
                  <a:lnTo>
                    <a:pt x="56" y="111"/>
                  </a:lnTo>
                  <a:lnTo>
                    <a:pt x="54" y="111"/>
                  </a:lnTo>
                  <a:lnTo>
                    <a:pt x="52" y="110"/>
                  </a:lnTo>
                  <a:lnTo>
                    <a:pt x="51" y="110"/>
                  </a:lnTo>
                  <a:lnTo>
                    <a:pt x="50" y="109"/>
                  </a:lnTo>
                  <a:lnTo>
                    <a:pt x="49" y="109"/>
                  </a:lnTo>
                  <a:lnTo>
                    <a:pt x="47" y="109"/>
                  </a:lnTo>
                  <a:lnTo>
                    <a:pt x="46" y="108"/>
                  </a:lnTo>
                  <a:lnTo>
                    <a:pt x="45" y="107"/>
                  </a:lnTo>
                  <a:lnTo>
                    <a:pt x="44" y="106"/>
                  </a:lnTo>
                  <a:lnTo>
                    <a:pt x="42" y="105"/>
                  </a:lnTo>
                  <a:lnTo>
                    <a:pt x="40" y="104"/>
                  </a:lnTo>
                  <a:lnTo>
                    <a:pt x="39" y="104"/>
                  </a:lnTo>
                  <a:lnTo>
                    <a:pt x="38" y="104"/>
                  </a:lnTo>
                  <a:lnTo>
                    <a:pt x="37" y="104"/>
                  </a:lnTo>
                  <a:lnTo>
                    <a:pt x="36" y="104"/>
                  </a:lnTo>
                  <a:lnTo>
                    <a:pt x="35" y="105"/>
                  </a:lnTo>
                  <a:lnTo>
                    <a:pt x="34" y="106"/>
                  </a:lnTo>
                  <a:lnTo>
                    <a:pt x="34" y="108"/>
                  </a:lnTo>
                  <a:lnTo>
                    <a:pt x="33" y="109"/>
                  </a:lnTo>
                  <a:lnTo>
                    <a:pt x="31" y="112"/>
                  </a:lnTo>
                  <a:lnTo>
                    <a:pt x="30" y="115"/>
                  </a:lnTo>
                  <a:lnTo>
                    <a:pt x="30" y="115"/>
                  </a:lnTo>
                  <a:lnTo>
                    <a:pt x="29" y="116"/>
                  </a:lnTo>
                  <a:lnTo>
                    <a:pt x="28" y="117"/>
                  </a:lnTo>
                  <a:lnTo>
                    <a:pt x="25" y="119"/>
                  </a:lnTo>
                  <a:lnTo>
                    <a:pt x="24" y="121"/>
                  </a:lnTo>
                  <a:lnTo>
                    <a:pt x="23" y="122"/>
                  </a:lnTo>
                  <a:lnTo>
                    <a:pt x="22" y="123"/>
                  </a:lnTo>
                  <a:lnTo>
                    <a:pt x="21" y="123"/>
                  </a:lnTo>
                  <a:lnTo>
                    <a:pt x="20" y="123"/>
                  </a:lnTo>
                  <a:lnTo>
                    <a:pt x="19" y="124"/>
                  </a:lnTo>
                  <a:lnTo>
                    <a:pt x="19" y="125"/>
                  </a:lnTo>
                  <a:lnTo>
                    <a:pt x="18" y="125"/>
                  </a:lnTo>
                  <a:lnTo>
                    <a:pt x="17" y="125"/>
                  </a:lnTo>
                  <a:lnTo>
                    <a:pt x="16" y="125"/>
                  </a:lnTo>
                  <a:lnTo>
                    <a:pt x="12" y="125"/>
                  </a:lnTo>
                  <a:lnTo>
                    <a:pt x="10" y="125"/>
                  </a:lnTo>
                  <a:lnTo>
                    <a:pt x="9" y="124"/>
                  </a:lnTo>
                  <a:lnTo>
                    <a:pt x="8" y="125"/>
                  </a:lnTo>
                  <a:lnTo>
                    <a:pt x="7" y="125"/>
                  </a:lnTo>
                  <a:lnTo>
                    <a:pt x="7" y="124"/>
                  </a:lnTo>
                  <a:lnTo>
                    <a:pt x="7" y="121"/>
                  </a:lnTo>
                  <a:lnTo>
                    <a:pt x="7" y="120"/>
                  </a:lnTo>
                  <a:lnTo>
                    <a:pt x="8" y="118"/>
                  </a:lnTo>
                  <a:lnTo>
                    <a:pt x="8" y="117"/>
                  </a:lnTo>
                  <a:lnTo>
                    <a:pt x="9" y="116"/>
                  </a:lnTo>
                  <a:lnTo>
                    <a:pt x="9" y="115"/>
                  </a:lnTo>
                  <a:lnTo>
                    <a:pt x="9" y="115"/>
                  </a:lnTo>
                  <a:lnTo>
                    <a:pt x="9" y="114"/>
                  </a:lnTo>
                  <a:lnTo>
                    <a:pt x="9" y="112"/>
                  </a:lnTo>
                  <a:lnTo>
                    <a:pt x="8" y="110"/>
                  </a:lnTo>
                  <a:lnTo>
                    <a:pt x="7" y="107"/>
                  </a:lnTo>
                  <a:lnTo>
                    <a:pt x="6" y="103"/>
                  </a:lnTo>
                  <a:lnTo>
                    <a:pt x="5" y="102"/>
                  </a:lnTo>
                  <a:lnTo>
                    <a:pt x="4" y="100"/>
                  </a:lnTo>
                  <a:lnTo>
                    <a:pt x="1" y="97"/>
                  </a:lnTo>
                  <a:lnTo>
                    <a:pt x="0" y="97"/>
                  </a:lnTo>
                  <a:lnTo>
                    <a:pt x="0" y="97"/>
                  </a:lnTo>
                  <a:lnTo>
                    <a:pt x="0" y="94"/>
                  </a:lnTo>
                  <a:lnTo>
                    <a:pt x="1" y="89"/>
                  </a:lnTo>
                  <a:lnTo>
                    <a:pt x="1" y="85"/>
                  </a:lnTo>
                  <a:lnTo>
                    <a:pt x="1" y="81"/>
                  </a:lnTo>
                  <a:lnTo>
                    <a:pt x="1" y="77"/>
                  </a:lnTo>
                  <a:lnTo>
                    <a:pt x="1" y="73"/>
                  </a:lnTo>
                  <a:lnTo>
                    <a:pt x="1" y="70"/>
                  </a:lnTo>
                  <a:lnTo>
                    <a:pt x="1" y="66"/>
                  </a:lnTo>
                  <a:lnTo>
                    <a:pt x="1" y="62"/>
                  </a:lnTo>
                  <a:lnTo>
                    <a:pt x="1" y="59"/>
                  </a:lnTo>
                  <a:lnTo>
                    <a:pt x="4" y="59"/>
                  </a:lnTo>
                  <a:lnTo>
                    <a:pt x="7" y="59"/>
                  </a:lnTo>
                  <a:lnTo>
                    <a:pt x="11" y="59"/>
                  </a:lnTo>
                  <a:lnTo>
                    <a:pt x="13" y="59"/>
                  </a:lnTo>
                  <a:lnTo>
                    <a:pt x="13" y="58"/>
                  </a:lnTo>
                  <a:lnTo>
                    <a:pt x="13" y="55"/>
                  </a:lnTo>
                  <a:lnTo>
                    <a:pt x="13" y="49"/>
                  </a:lnTo>
                  <a:lnTo>
                    <a:pt x="14" y="44"/>
                  </a:lnTo>
                  <a:lnTo>
                    <a:pt x="14" y="38"/>
                  </a:lnTo>
                  <a:lnTo>
                    <a:pt x="14" y="33"/>
                  </a:lnTo>
                  <a:lnTo>
                    <a:pt x="14" y="27"/>
                  </a:lnTo>
                  <a:lnTo>
                    <a:pt x="14" y="22"/>
                  </a:lnTo>
                  <a:lnTo>
                    <a:pt x="14" y="15"/>
                  </a:lnTo>
                  <a:lnTo>
                    <a:pt x="15" y="10"/>
                  </a:lnTo>
                  <a:lnTo>
                    <a:pt x="15" y="7"/>
                  </a:lnTo>
                  <a:lnTo>
                    <a:pt x="18" y="7"/>
                  </a:lnTo>
                  <a:lnTo>
                    <a:pt x="21" y="6"/>
                  </a:lnTo>
                  <a:lnTo>
                    <a:pt x="27" y="5"/>
                  </a:lnTo>
                  <a:lnTo>
                    <a:pt x="33" y="4"/>
                  </a:lnTo>
                  <a:lnTo>
                    <a:pt x="37" y="4"/>
                  </a:lnTo>
                  <a:lnTo>
                    <a:pt x="41" y="3"/>
                  </a:lnTo>
                  <a:lnTo>
                    <a:pt x="42" y="3"/>
                  </a:lnTo>
                  <a:lnTo>
                    <a:pt x="43" y="3"/>
                  </a:lnTo>
                  <a:lnTo>
                    <a:pt x="43" y="3"/>
                  </a:lnTo>
                  <a:lnTo>
                    <a:pt x="45" y="6"/>
                  </a:lnTo>
                  <a:lnTo>
                    <a:pt x="46" y="8"/>
                  </a:lnTo>
                  <a:lnTo>
                    <a:pt x="46" y="9"/>
                  </a:lnTo>
                  <a:lnTo>
                    <a:pt x="46" y="9"/>
                  </a:lnTo>
                  <a:lnTo>
                    <a:pt x="47" y="9"/>
                  </a:lnTo>
                  <a:lnTo>
                    <a:pt x="48" y="8"/>
                  </a:lnTo>
                  <a:lnTo>
                    <a:pt x="50" y="6"/>
                  </a:lnTo>
                  <a:lnTo>
                    <a:pt x="50" y="6"/>
                  </a:lnTo>
                  <a:lnTo>
                    <a:pt x="51" y="5"/>
                  </a:lnTo>
                  <a:lnTo>
                    <a:pt x="53" y="4"/>
                  </a:lnTo>
                  <a:lnTo>
                    <a:pt x="54" y="3"/>
                  </a:lnTo>
                  <a:lnTo>
                    <a:pt x="56" y="2"/>
                  </a:lnTo>
                  <a:lnTo>
                    <a:pt x="56" y="3"/>
                  </a:lnTo>
                  <a:lnTo>
                    <a:pt x="57" y="3"/>
                  </a:lnTo>
                  <a:lnTo>
                    <a:pt x="58" y="3"/>
                  </a:lnTo>
                  <a:lnTo>
                    <a:pt x="61" y="1"/>
                  </a:lnTo>
                  <a:lnTo>
                    <a:pt x="62" y="0"/>
                  </a:lnTo>
                  <a:lnTo>
                    <a:pt x="66" y="0"/>
                  </a:lnTo>
                  <a:lnTo>
                    <a:pt x="66"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Freeform 1458"/>
            <p:cNvSpPr>
              <a:spLocks/>
            </p:cNvSpPr>
            <p:nvPr/>
          </p:nvSpPr>
          <p:spPr bwMode="auto">
            <a:xfrm>
              <a:off x="4751388" y="722313"/>
              <a:ext cx="68263" cy="58738"/>
            </a:xfrm>
            <a:custGeom>
              <a:avLst/>
              <a:gdLst>
                <a:gd name="T0" fmla="*/ 15 w 43"/>
                <a:gd name="T1" fmla="*/ 2 h 37"/>
                <a:gd name="T2" fmla="*/ 18 w 43"/>
                <a:gd name="T3" fmla="*/ 2 h 37"/>
                <a:gd name="T4" fmla="*/ 20 w 43"/>
                <a:gd name="T5" fmla="*/ 2 h 37"/>
                <a:gd name="T6" fmla="*/ 22 w 43"/>
                <a:gd name="T7" fmla="*/ 3 h 37"/>
                <a:gd name="T8" fmla="*/ 25 w 43"/>
                <a:gd name="T9" fmla="*/ 2 h 37"/>
                <a:gd name="T10" fmla="*/ 28 w 43"/>
                <a:gd name="T11" fmla="*/ 2 h 37"/>
                <a:gd name="T12" fmla="*/ 32 w 43"/>
                <a:gd name="T13" fmla="*/ 3 h 37"/>
                <a:gd name="T14" fmla="*/ 33 w 43"/>
                <a:gd name="T15" fmla="*/ 5 h 37"/>
                <a:gd name="T16" fmla="*/ 35 w 43"/>
                <a:gd name="T17" fmla="*/ 6 h 37"/>
                <a:gd name="T18" fmla="*/ 37 w 43"/>
                <a:gd name="T19" fmla="*/ 5 h 37"/>
                <a:gd name="T20" fmla="*/ 39 w 43"/>
                <a:gd name="T21" fmla="*/ 5 h 37"/>
                <a:gd name="T22" fmla="*/ 39 w 43"/>
                <a:gd name="T23" fmla="*/ 8 h 37"/>
                <a:gd name="T24" fmla="*/ 37 w 43"/>
                <a:gd name="T25" fmla="*/ 11 h 37"/>
                <a:gd name="T26" fmla="*/ 38 w 43"/>
                <a:gd name="T27" fmla="*/ 13 h 37"/>
                <a:gd name="T28" fmla="*/ 40 w 43"/>
                <a:gd name="T29" fmla="*/ 14 h 37"/>
                <a:gd name="T30" fmla="*/ 43 w 43"/>
                <a:gd name="T31" fmla="*/ 18 h 37"/>
                <a:gd name="T32" fmla="*/ 42 w 43"/>
                <a:gd name="T33" fmla="*/ 18 h 37"/>
                <a:gd name="T34" fmla="*/ 40 w 43"/>
                <a:gd name="T35" fmla="*/ 18 h 37"/>
                <a:gd name="T36" fmla="*/ 41 w 43"/>
                <a:gd name="T37" fmla="*/ 20 h 37"/>
                <a:gd name="T38" fmla="*/ 42 w 43"/>
                <a:gd name="T39" fmla="*/ 24 h 37"/>
                <a:gd name="T40" fmla="*/ 41 w 43"/>
                <a:gd name="T41" fmla="*/ 24 h 37"/>
                <a:gd name="T42" fmla="*/ 39 w 43"/>
                <a:gd name="T43" fmla="*/ 24 h 37"/>
                <a:gd name="T44" fmla="*/ 38 w 43"/>
                <a:gd name="T45" fmla="*/ 25 h 37"/>
                <a:gd name="T46" fmla="*/ 37 w 43"/>
                <a:gd name="T47" fmla="*/ 24 h 37"/>
                <a:gd name="T48" fmla="*/ 38 w 43"/>
                <a:gd name="T49" fmla="*/ 27 h 37"/>
                <a:gd name="T50" fmla="*/ 37 w 43"/>
                <a:gd name="T51" fmla="*/ 27 h 37"/>
                <a:gd name="T52" fmla="*/ 35 w 43"/>
                <a:gd name="T53" fmla="*/ 28 h 37"/>
                <a:gd name="T54" fmla="*/ 34 w 43"/>
                <a:gd name="T55" fmla="*/ 29 h 37"/>
                <a:gd name="T56" fmla="*/ 32 w 43"/>
                <a:gd name="T57" fmla="*/ 31 h 37"/>
                <a:gd name="T58" fmla="*/ 32 w 43"/>
                <a:gd name="T59" fmla="*/ 34 h 37"/>
                <a:gd name="T60" fmla="*/ 33 w 43"/>
                <a:gd name="T61" fmla="*/ 36 h 37"/>
                <a:gd name="T62" fmla="*/ 32 w 43"/>
                <a:gd name="T63" fmla="*/ 37 h 37"/>
                <a:gd name="T64" fmla="*/ 31 w 43"/>
                <a:gd name="T65" fmla="*/ 37 h 37"/>
                <a:gd name="T66" fmla="*/ 25 w 43"/>
                <a:gd name="T67" fmla="*/ 34 h 37"/>
                <a:gd name="T68" fmla="*/ 23 w 43"/>
                <a:gd name="T69" fmla="*/ 33 h 37"/>
                <a:gd name="T70" fmla="*/ 22 w 43"/>
                <a:gd name="T71" fmla="*/ 32 h 37"/>
                <a:gd name="T72" fmla="*/ 22 w 43"/>
                <a:gd name="T73" fmla="*/ 31 h 37"/>
                <a:gd name="T74" fmla="*/ 18 w 43"/>
                <a:gd name="T75" fmla="*/ 27 h 37"/>
                <a:gd name="T76" fmla="*/ 16 w 43"/>
                <a:gd name="T77" fmla="*/ 25 h 37"/>
                <a:gd name="T78" fmla="*/ 11 w 43"/>
                <a:gd name="T79" fmla="*/ 21 h 37"/>
                <a:gd name="T80" fmla="*/ 7 w 43"/>
                <a:gd name="T81" fmla="*/ 16 h 37"/>
                <a:gd name="T82" fmla="*/ 5 w 43"/>
                <a:gd name="T83" fmla="*/ 12 h 37"/>
                <a:gd name="T84" fmla="*/ 3 w 43"/>
                <a:gd name="T85" fmla="*/ 10 h 37"/>
                <a:gd name="T86" fmla="*/ 0 w 43"/>
                <a:gd name="T87" fmla="*/ 6 h 37"/>
                <a:gd name="T88" fmla="*/ 0 w 43"/>
                <a:gd name="T89" fmla="*/ 1 h 37"/>
                <a:gd name="T90" fmla="*/ 2 w 43"/>
                <a:gd name="T91" fmla="*/ 1 h 37"/>
                <a:gd name="T92" fmla="*/ 6 w 43"/>
                <a:gd name="T93" fmla="*/ 4 h 37"/>
                <a:gd name="T94" fmla="*/ 8 w 43"/>
                <a:gd name="T95"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37">
                  <a:moveTo>
                    <a:pt x="12" y="0"/>
                  </a:moveTo>
                  <a:lnTo>
                    <a:pt x="14" y="2"/>
                  </a:lnTo>
                  <a:lnTo>
                    <a:pt x="15" y="2"/>
                  </a:lnTo>
                  <a:lnTo>
                    <a:pt x="16" y="2"/>
                  </a:lnTo>
                  <a:lnTo>
                    <a:pt x="16" y="2"/>
                  </a:lnTo>
                  <a:lnTo>
                    <a:pt x="18" y="2"/>
                  </a:lnTo>
                  <a:lnTo>
                    <a:pt x="18" y="2"/>
                  </a:lnTo>
                  <a:lnTo>
                    <a:pt x="19" y="2"/>
                  </a:lnTo>
                  <a:lnTo>
                    <a:pt x="20" y="2"/>
                  </a:lnTo>
                  <a:lnTo>
                    <a:pt x="20" y="2"/>
                  </a:lnTo>
                  <a:lnTo>
                    <a:pt x="22" y="3"/>
                  </a:lnTo>
                  <a:lnTo>
                    <a:pt x="22" y="3"/>
                  </a:lnTo>
                  <a:lnTo>
                    <a:pt x="23" y="2"/>
                  </a:lnTo>
                  <a:lnTo>
                    <a:pt x="24" y="2"/>
                  </a:lnTo>
                  <a:lnTo>
                    <a:pt x="25" y="2"/>
                  </a:lnTo>
                  <a:lnTo>
                    <a:pt x="26" y="2"/>
                  </a:lnTo>
                  <a:lnTo>
                    <a:pt x="28" y="2"/>
                  </a:lnTo>
                  <a:lnTo>
                    <a:pt x="28" y="2"/>
                  </a:lnTo>
                  <a:lnTo>
                    <a:pt x="29" y="3"/>
                  </a:lnTo>
                  <a:lnTo>
                    <a:pt x="30" y="3"/>
                  </a:lnTo>
                  <a:lnTo>
                    <a:pt x="32" y="3"/>
                  </a:lnTo>
                  <a:lnTo>
                    <a:pt x="33" y="3"/>
                  </a:lnTo>
                  <a:lnTo>
                    <a:pt x="33" y="4"/>
                  </a:lnTo>
                  <a:lnTo>
                    <a:pt x="33" y="5"/>
                  </a:lnTo>
                  <a:lnTo>
                    <a:pt x="33" y="5"/>
                  </a:lnTo>
                  <a:lnTo>
                    <a:pt x="34" y="5"/>
                  </a:lnTo>
                  <a:lnTo>
                    <a:pt x="35" y="6"/>
                  </a:lnTo>
                  <a:lnTo>
                    <a:pt x="36" y="6"/>
                  </a:lnTo>
                  <a:lnTo>
                    <a:pt x="36" y="6"/>
                  </a:lnTo>
                  <a:lnTo>
                    <a:pt x="37" y="5"/>
                  </a:lnTo>
                  <a:lnTo>
                    <a:pt x="38" y="5"/>
                  </a:lnTo>
                  <a:lnTo>
                    <a:pt x="39" y="5"/>
                  </a:lnTo>
                  <a:lnTo>
                    <a:pt x="39" y="5"/>
                  </a:lnTo>
                  <a:lnTo>
                    <a:pt x="39" y="6"/>
                  </a:lnTo>
                  <a:lnTo>
                    <a:pt x="39" y="7"/>
                  </a:lnTo>
                  <a:lnTo>
                    <a:pt x="39" y="8"/>
                  </a:lnTo>
                  <a:lnTo>
                    <a:pt x="38" y="9"/>
                  </a:lnTo>
                  <a:lnTo>
                    <a:pt x="38" y="10"/>
                  </a:lnTo>
                  <a:lnTo>
                    <a:pt x="37" y="11"/>
                  </a:lnTo>
                  <a:lnTo>
                    <a:pt x="38" y="12"/>
                  </a:lnTo>
                  <a:lnTo>
                    <a:pt x="37" y="12"/>
                  </a:lnTo>
                  <a:lnTo>
                    <a:pt x="38" y="13"/>
                  </a:lnTo>
                  <a:lnTo>
                    <a:pt x="38" y="13"/>
                  </a:lnTo>
                  <a:lnTo>
                    <a:pt x="39" y="13"/>
                  </a:lnTo>
                  <a:lnTo>
                    <a:pt x="40" y="14"/>
                  </a:lnTo>
                  <a:lnTo>
                    <a:pt x="41" y="15"/>
                  </a:lnTo>
                  <a:lnTo>
                    <a:pt x="42" y="16"/>
                  </a:lnTo>
                  <a:lnTo>
                    <a:pt x="43" y="18"/>
                  </a:lnTo>
                  <a:lnTo>
                    <a:pt x="43" y="18"/>
                  </a:lnTo>
                  <a:lnTo>
                    <a:pt x="43" y="18"/>
                  </a:lnTo>
                  <a:lnTo>
                    <a:pt x="42" y="18"/>
                  </a:lnTo>
                  <a:lnTo>
                    <a:pt x="40" y="18"/>
                  </a:lnTo>
                  <a:lnTo>
                    <a:pt x="40" y="18"/>
                  </a:lnTo>
                  <a:lnTo>
                    <a:pt x="40" y="18"/>
                  </a:lnTo>
                  <a:lnTo>
                    <a:pt x="39" y="19"/>
                  </a:lnTo>
                  <a:lnTo>
                    <a:pt x="39" y="19"/>
                  </a:lnTo>
                  <a:lnTo>
                    <a:pt x="41" y="20"/>
                  </a:lnTo>
                  <a:lnTo>
                    <a:pt x="42" y="22"/>
                  </a:lnTo>
                  <a:lnTo>
                    <a:pt x="42" y="23"/>
                  </a:lnTo>
                  <a:lnTo>
                    <a:pt x="42" y="24"/>
                  </a:lnTo>
                  <a:lnTo>
                    <a:pt x="42" y="24"/>
                  </a:lnTo>
                  <a:lnTo>
                    <a:pt x="41" y="24"/>
                  </a:lnTo>
                  <a:lnTo>
                    <a:pt x="41" y="24"/>
                  </a:lnTo>
                  <a:lnTo>
                    <a:pt x="40" y="24"/>
                  </a:lnTo>
                  <a:lnTo>
                    <a:pt x="40" y="24"/>
                  </a:lnTo>
                  <a:lnTo>
                    <a:pt x="39" y="24"/>
                  </a:lnTo>
                  <a:lnTo>
                    <a:pt x="39" y="24"/>
                  </a:lnTo>
                  <a:lnTo>
                    <a:pt x="38" y="24"/>
                  </a:lnTo>
                  <a:lnTo>
                    <a:pt x="38" y="25"/>
                  </a:lnTo>
                  <a:lnTo>
                    <a:pt x="38" y="24"/>
                  </a:lnTo>
                  <a:lnTo>
                    <a:pt x="37" y="24"/>
                  </a:lnTo>
                  <a:lnTo>
                    <a:pt x="37" y="24"/>
                  </a:lnTo>
                  <a:lnTo>
                    <a:pt x="37" y="25"/>
                  </a:lnTo>
                  <a:lnTo>
                    <a:pt x="37" y="26"/>
                  </a:lnTo>
                  <a:lnTo>
                    <a:pt x="38" y="27"/>
                  </a:lnTo>
                  <a:lnTo>
                    <a:pt x="38" y="28"/>
                  </a:lnTo>
                  <a:lnTo>
                    <a:pt x="37" y="28"/>
                  </a:lnTo>
                  <a:lnTo>
                    <a:pt x="37" y="27"/>
                  </a:lnTo>
                  <a:lnTo>
                    <a:pt x="36" y="27"/>
                  </a:lnTo>
                  <a:lnTo>
                    <a:pt x="36" y="27"/>
                  </a:lnTo>
                  <a:lnTo>
                    <a:pt x="35" y="28"/>
                  </a:lnTo>
                  <a:lnTo>
                    <a:pt x="34" y="28"/>
                  </a:lnTo>
                  <a:lnTo>
                    <a:pt x="34" y="29"/>
                  </a:lnTo>
                  <a:lnTo>
                    <a:pt x="34" y="29"/>
                  </a:lnTo>
                  <a:lnTo>
                    <a:pt x="34" y="30"/>
                  </a:lnTo>
                  <a:lnTo>
                    <a:pt x="34" y="31"/>
                  </a:lnTo>
                  <a:lnTo>
                    <a:pt x="32" y="31"/>
                  </a:lnTo>
                  <a:lnTo>
                    <a:pt x="32" y="32"/>
                  </a:lnTo>
                  <a:lnTo>
                    <a:pt x="32" y="32"/>
                  </a:lnTo>
                  <a:lnTo>
                    <a:pt x="32" y="34"/>
                  </a:lnTo>
                  <a:lnTo>
                    <a:pt x="32" y="34"/>
                  </a:lnTo>
                  <a:lnTo>
                    <a:pt x="33" y="36"/>
                  </a:lnTo>
                  <a:lnTo>
                    <a:pt x="33" y="36"/>
                  </a:lnTo>
                  <a:lnTo>
                    <a:pt x="33" y="37"/>
                  </a:lnTo>
                  <a:lnTo>
                    <a:pt x="33" y="37"/>
                  </a:lnTo>
                  <a:lnTo>
                    <a:pt x="32" y="37"/>
                  </a:lnTo>
                  <a:lnTo>
                    <a:pt x="32" y="37"/>
                  </a:lnTo>
                  <a:lnTo>
                    <a:pt x="31" y="37"/>
                  </a:lnTo>
                  <a:lnTo>
                    <a:pt x="31" y="37"/>
                  </a:lnTo>
                  <a:lnTo>
                    <a:pt x="29" y="36"/>
                  </a:lnTo>
                  <a:lnTo>
                    <a:pt x="28" y="35"/>
                  </a:lnTo>
                  <a:lnTo>
                    <a:pt x="25" y="34"/>
                  </a:lnTo>
                  <a:lnTo>
                    <a:pt x="24" y="34"/>
                  </a:lnTo>
                  <a:lnTo>
                    <a:pt x="24" y="33"/>
                  </a:lnTo>
                  <a:lnTo>
                    <a:pt x="23" y="33"/>
                  </a:lnTo>
                  <a:lnTo>
                    <a:pt x="23" y="33"/>
                  </a:lnTo>
                  <a:lnTo>
                    <a:pt x="22" y="32"/>
                  </a:lnTo>
                  <a:lnTo>
                    <a:pt x="22" y="32"/>
                  </a:lnTo>
                  <a:lnTo>
                    <a:pt x="22" y="32"/>
                  </a:lnTo>
                  <a:lnTo>
                    <a:pt x="22" y="31"/>
                  </a:lnTo>
                  <a:lnTo>
                    <a:pt x="22" y="31"/>
                  </a:lnTo>
                  <a:lnTo>
                    <a:pt x="19" y="29"/>
                  </a:lnTo>
                  <a:lnTo>
                    <a:pt x="18" y="27"/>
                  </a:lnTo>
                  <a:lnTo>
                    <a:pt x="18" y="27"/>
                  </a:lnTo>
                  <a:lnTo>
                    <a:pt x="18" y="26"/>
                  </a:lnTo>
                  <a:lnTo>
                    <a:pt x="17" y="25"/>
                  </a:lnTo>
                  <a:lnTo>
                    <a:pt x="16" y="25"/>
                  </a:lnTo>
                  <a:lnTo>
                    <a:pt x="13" y="23"/>
                  </a:lnTo>
                  <a:lnTo>
                    <a:pt x="11" y="21"/>
                  </a:lnTo>
                  <a:lnTo>
                    <a:pt x="11" y="21"/>
                  </a:lnTo>
                  <a:lnTo>
                    <a:pt x="10" y="19"/>
                  </a:lnTo>
                  <a:lnTo>
                    <a:pt x="8" y="18"/>
                  </a:lnTo>
                  <a:lnTo>
                    <a:pt x="7" y="16"/>
                  </a:lnTo>
                  <a:lnTo>
                    <a:pt x="7" y="15"/>
                  </a:lnTo>
                  <a:lnTo>
                    <a:pt x="5" y="14"/>
                  </a:lnTo>
                  <a:lnTo>
                    <a:pt x="5" y="12"/>
                  </a:lnTo>
                  <a:lnTo>
                    <a:pt x="4" y="11"/>
                  </a:lnTo>
                  <a:lnTo>
                    <a:pt x="4" y="10"/>
                  </a:lnTo>
                  <a:lnTo>
                    <a:pt x="3" y="10"/>
                  </a:lnTo>
                  <a:lnTo>
                    <a:pt x="1" y="8"/>
                  </a:lnTo>
                  <a:lnTo>
                    <a:pt x="0" y="7"/>
                  </a:lnTo>
                  <a:lnTo>
                    <a:pt x="0" y="6"/>
                  </a:lnTo>
                  <a:lnTo>
                    <a:pt x="0" y="4"/>
                  </a:lnTo>
                  <a:lnTo>
                    <a:pt x="0" y="2"/>
                  </a:lnTo>
                  <a:lnTo>
                    <a:pt x="0" y="1"/>
                  </a:lnTo>
                  <a:lnTo>
                    <a:pt x="1" y="1"/>
                  </a:lnTo>
                  <a:lnTo>
                    <a:pt x="2" y="1"/>
                  </a:lnTo>
                  <a:lnTo>
                    <a:pt x="2" y="1"/>
                  </a:lnTo>
                  <a:lnTo>
                    <a:pt x="4" y="3"/>
                  </a:lnTo>
                  <a:lnTo>
                    <a:pt x="5" y="3"/>
                  </a:lnTo>
                  <a:lnTo>
                    <a:pt x="6" y="4"/>
                  </a:lnTo>
                  <a:lnTo>
                    <a:pt x="6" y="3"/>
                  </a:lnTo>
                  <a:lnTo>
                    <a:pt x="7" y="2"/>
                  </a:lnTo>
                  <a:lnTo>
                    <a:pt x="8" y="1"/>
                  </a:lnTo>
                  <a:lnTo>
                    <a:pt x="11" y="1"/>
                  </a:lnTo>
                  <a:lnTo>
                    <a:pt x="1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2" name="Freeform 1459"/>
            <p:cNvSpPr>
              <a:spLocks/>
            </p:cNvSpPr>
            <p:nvPr/>
          </p:nvSpPr>
          <p:spPr bwMode="auto">
            <a:xfrm>
              <a:off x="3128963" y="1933575"/>
              <a:ext cx="244475" cy="290513"/>
            </a:xfrm>
            <a:custGeom>
              <a:avLst/>
              <a:gdLst>
                <a:gd name="T0" fmla="*/ 135 w 154"/>
                <a:gd name="T1" fmla="*/ 132 h 183"/>
                <a:gd name="T2" fmla="*/ 104 w 154"/>
                <a:gd name="T3" fmla="*/ 138 h 183"/>
                <a:gd name="T4" fmla="*/ 99 w 154"/>
                <a:gd name="T5" fmla="*/ 157 h 183"/>
                <a:gd name="T6" fmla="*/ 95 w 154"/>
                <a:gd name="T7" fmla="*/ 173 h 183"/>
                <a:gd name="T8" fmla="*/ 83 w 154"/>
                <a:gd name="T9" fmla="*/ 171 h 183"/>
                <a:gd name="T10" fmla="*/ 78 w 154"/>
                <a:gd name="T11" fmla="*/ 179 h 183"/>
                <a:gd name="T12" fmla="*/ 74 w 154"/>
                <a:gd name="T13" fmla="*/ 174 h 183"/>
                <a:gd name="T14" fmla="*/ 62 w 154"/>
                <a:gd name="T15" fmla="*/ 172 h 183"/>
                <a:gd name="T16" fmla="*/ 53 w 154"/>
                <a:gd name="T17" fmla="*/ 167 h 183"/>
                <a:gd name="T18" fmla="*/ 48 w 154"/>
                <a:gd name="T19" fmla="*/ 174 h 183"/>
                <a:gd name="T20" fmla="*/ 44 w 154"/>
                <a:gd name="T21" fmla="*/ 181 h 183"/>
                <a:gd name="T22" fmla="*/ 35 w 154"/>
                <a:gd name="T23" fmla="*/ 182 h 183"/>
                <a:gd name="T24" fmla="*/ 34 w 154"/>
                <a:gd name="T25" fmla="*/ 173 h 183"/>
                <a:gd name="T26" fmla="*/ 28 w 154"/>
                <a:gd name="T27" fmla="*/ 160 h 183"/>
                <a:gd name="T28" fmla="*/ 23 w 154"/>
                <a:gd name="T29" fmla="*/ 152 h 183"/>
                <a:gd name="T30" fmla="*/ 21 w 154"/>
                <a:gd name="T31" fmla="*/ 148 h 183"/>
                <a:gd name="T32" fmla="*/ 21 w 154"/>
                <a:gd name="T33" fmla="*/ 144 h 183"/>
                <a:gd name="T34" fmla="*/ 22 w 154"/>
                <a:gd name="T35" fmla="*/ 137 h 183"/>
                <a:gd name="T36" fmla="*/ 20 w 154"/>
                <a:gd name="T37" fmla="*/ 131 h 183"/>
                <a:gd name="T38" fmla="*/ 15 w 154"/>
                <a:gd name="T39" fmla="*/ 124 h 183"/>
                <a:gd name="T40" fmla="*/ 13 w 154"/>
                <a:gd name="T41" fmla="*/ 116 h 183"/>
                <a:gd name="T42" fmla="*/ 8 w 154"/>
                <a:gd name="T43" fmla="*/ 108 h 183"/>
                <a:gd name="T44" fmla="*/ 7 w 154"/>
                <a:gd name="T45" fmla="*/ 103 h 183"/>
                <a:gd name="T46" fmla="*/ 12 w 154"/>
                <a:gd name="T47" fmla="*/ 96 h 183"/>
                <a:gd name="T48" fmla="*/ 14 w 154"/>
                <a:gd name="T49" fmla="*/ 91 h 183"/>
                <a:gd name="T50" fmla="*/ 7 w 154"/>
                <a:gd name="T51" fmla="*/ 83 h 183"/>
                <a:gd name="T52" fmla="*/ 7 w 154"/>
                <a:gd name="T53" fmla="*/ 74 h 183"/>
                <a:gd name="T54" fmla="*/ 8 w 154"/>
                <a:gd name="T55" fmla="*/ 67 h 183"/>
                <a:gd name="T56" fmla="*/ 11 w 154"/>
                <a:gd name="T57" fmla="*/ 61 h 183"/>
                <a:gd name="T58" fmla="*/ 9 w 154"/>
                <a:gd name="T59" fmla="*/ 54 h 183"/>
                <a:gd name="T60" fmla="*/ 10 w 154"/>
                <a:gd name="T61" fmla="*/ 42 h 183"/>
                <a:gd name="T62" fmla="*/ 9 w 154"/>
                <a:gd name="T63" fmla="*/ 33 h 183"/>
                <a:gd name="T64" fmla="*/ 2 w 154"/>
                <a:gd name="T65" fmla="*/ 17 h 183"/>
                <a:gd name="T66" fmla="*/ 11 w 154"/>
                <a:gd name="T67" fmla="*/ 19 h 183"/>
                <a:gd name="T68" fmla="*/ 18 w 154"/>
                <a:gd name="T69" fmla="*/ 13 h 183"/>
                <a:gd name="T70" fmla="*/ 25 w 154"/>
                <a:gd name="T71" fmla="*/ 9 h 183"/>
                <a:gd name="T72" fmla="*/ 37 w 154"/>
                <a:gd name="T73" fmla="*/ 2 h 183"/>
                <a:gd name="T74" fmla="*/ 49 w 154"/>
                <a:gd name="T75" fmla="*/ 0 h 183"/>
                <a:gd name="T76" fmla="*/ 51 w 154"/>
                <a:gd name="T77" fmla="*/ 6 h 183"/>
                <a:gd name="T78" fmla="*/ 51 w 154"/>
                <a:gd name="T79" fmla="*/ 16 h 183"/>
                <a:gd name="T80" fmla="*/ 52 w 154"/>
                <a:gd name="T81" fmla="*/ 22 h 183"/>
                <a:gd name="T82" fmla="*/ 54 w 154"/>
                <a:gd name="T83" fmla="*/ 29 h 183"/>
                <a:gd name="T84" fmla="*/ 56 w 154"/>
                <a:gd name="T85" fmla="*/ 31 h 183"/>
                <a:gd name="T86" fmla="*/ 63 w 154"/>
                <a:gd name="T87" fmla="*/ 36 h 183"/>
                <a:gd name="T88" fmla="*/ 74 w 154"/>
                <a:gd name="T89" fmla="*/ 39 h 183"/>
                <a:gd name="T90" fmla="*/ 81 w 154"/>
                <a:gd name="T91" fmla="*/ 41 h 183"/>
                <a:gd name="T92" fmla="*/ 87 w 154"/>
                <a:gd name="T93" fmla="*/ 46 h 183"/>
                <a:gd name="T94" fmla="*/ 95 w 154"/>
                <a:gd name="T95" fmla="*/ 52 h 183"/>
                <a:gd name="T96" fmla="*/ 108 w 154"/>
                <a:gd name="T97" fmla="*/ 53 h 183"/>
                <a:gd name="T98" fmla="*/ 114 w 154"/>
                <a:gd name="T99" fmla="*/ 60 h 183"/>
                <a:gd name="T100" fmla="*/ 116 w 154"/>
                <a:gd name="T101" fmla="*/ 68 h 183"/>
                <a:gd name="T102" fmla="*/ 118 w 154"/>
                <a:gd name="T103" fmla="*/ 83 h 183"/>
                <a:gd name="T104" fmla="*/ 139 w 154"/>
                <a:gd name="T105" fmla="*/ 91 h 183"/>
                <a:gd name="T106" fmla="*/ 142 w 154"/>
                <a:gd name="T107" fmla="*/ 93 h 183"/>
                <a:gd name="T108" fmla="*/ 144 w 154"/>
                <a:gd name="T109" fmla="*/ 106 h 183"/>
                <a:gd name="T110" fmla="*/ 153 w 154"/>
                <a:gd name="T111" fmla="*/ 116 h 183"/>
                <a:gd name="T112" fmla="*/ 152 w 154"/>
                <a:gd name="T113" fmla="*/ 125 h 183"/>
                <a:gd name="T114" fmla="*/ 150 w 154"/>
                <a:gd name="T115" fmla="*/ 131 h 183"/>
                <a:gd name="T116" fmla="*/ 150 w 154"/>
                <a:gd name="T117" fmla="*/ 14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4" h="183">
                  <a:moveTo>
                    <a:pt x="148" y="145"/>
                  </a:moveTo>
                  <a:lnTo>
                    <a:pt x="148" y="143"/>
                  </a:lnTo>
                  <a:lnTo>
                    <a:pt x="148" y="141"/>
                  </a:lnTo>
                  <a:lnTo>
                    <a:pt x="148" y="140"/>
                  </a:lnTo>
                  <a:lnTo>
                    <a:pt x="144" y="138"/>
                  </a:lnTo>
                  <a:lnTo>
                    <a:pt x="141" y="136"/>
                  </a:lnTo>
                  <a:lnTo>
                    <a:pt x="135" y="132"/>
                  </a:lnTo>
                  <a:lnTo>
                    <a:pt x="130" y="132"/>
                  </a:lnTo>
                  <a:lnTo>
                    <a:pt x="125" y="132"/>
                  </a:lnTo>
                  <a:lnTo>
                    <a:pt x="119" y="134"/>
                  </a:lnTo>
                  <a:lnTo>
                    <a:pt x="114" y="136"/>
                  </a:lnTo>
                  <a:lnTo>
                    <a:pt x="112" y="136"/>
                  </a:lnTo>
                  <a:lnTo>
                    <a:pt x="107" y="137"/>
                  </a:lnTo>
                  <a:lnTo>
                    <a:pt x="104" y="138"/>
                  </a:lnTo>
                  <a:lnTo>
                    <a:pt x="104" y="140"/>
                  </a:lnTo>
                  <a:lnTo>
                    <a:pt x="103" y="143"/>
                  </a:lnTo>
                  <a:lnTo>
                    <a:pt x="102" y="145"/>
                  </a:lnTo>
                  <a:lnTo>
                    <a:pt x="100" y="147"/>
                  </a:lnTo>
                  <a:lnTo>
                    <a:pt x="99" y="150"/>
                  </a:lnTo>
                  <a:lnTo>
                    <a:pt x="99" y="154"/>
                  </a:lnTo>
                  <a:lnTo>
                    <a:pt x="99" y="157"/>
                  </a:lnTo>
                  <a:lnTo>
                    <a:pt x="98" y="162"/>
                  </a:lnTo>
                  <a:lnTo>
                    <a:pt x="98" y="166"/>
                  </a:lnTo>
                  <a:lnTo>
                    <a:pt x="97" y="170"/>
                  </a:lnTo>
                  <a:lnTo>
                    <a:pt x="97" y="173"/>
                  </a:lnTo>
                  <a:lnTo>
                    <a:pt x="96" y="174"/>
                  </a:lnTo>
                  <a:lnTo>
                    <a:pt x="96" y="174"/>
                  </a:lnTo>
                  <a:lnTo>
                    <a:pt x="95" y="173"/>
                  </a:lnTo>
                  <a:lnTo>
                    <a:pt x="94" y="171"/>
                  </a:lnTo>
                  <a:lnTo>
                    <a:pt x="94" y="171"/>
                  </a:lnTo>
                  <a:lnTo>
                    <a:pt x="94" y="171"/>
                  </a:lnTo>
                  <a:lnTo>
                    <a:pt x="89" y="171"/>
                  </a:lnTo>
                  <a:lnTo>
                    <a:pt x="84" y="171"/>
                  </a:lnTo>
                  <a:lnTo>
                    <a:pt x="84" y="171"/>
                  </a:lnTo>
                  <a:lnTo>
                    <a:pt x="83" y="171"/>
                  </a:lnTo>
                  <a:lnTo>
                    <a:pt x="83" y="171"/>
                  </a:lnTo>
                  <a:lnTo>
                    <a:pt x="82" y="171"/>
                  </a:lnTo>
                  <a:lnTo>
                    <a:pt x="81" y="171"/>
                  </a:lnTo>
                  <a:lnTo>
                    <a:pt x="81" y="172"/>
                  </a:lnTo>
                  <a:lnTo>
                    <a:pt x="79" y="176"/>
                  </a:lnTo>
                  <a:lnTo>
                    <a:pt x="79" y="177"/>
                  </a:lnTo>
                  <a:lnTo>
                    <a:pt x="78" y="179"/>
                  </a:lnTo>
                  <a:lnTo>
                    <a:pt x="78" y="181"/>
                  </a:lnTo>
                  <a:lnTo>
                    <a:pt x="78" y="182"/>
                  </a:lnTo>
                  <a:lnTo>
                    <a:pt x="77" y="181"/>
                  </a:lnTo>
                  <a:lnTo>
                    <a:pt x="76" y="179"/>
                  </a:lnTo>
                  <a:lnTo>
                    <a:pt x="75" y="177"/>
                  </a:lnTo>
                  <a:lnTo>
                    <a:pt x="75" y="176"/>
                  </a:lnTo>
                  <a:lnTo>
                    <a:pt x="74" y="174"/>
                  </a:lnTo>
                  <a:lnTo>
                    <a:pt x="73" y="173"/>
                  </a:lnTo>
                  <a:lnTo>
                    <a:pt x="72" y="173"/>
                  </a:lnTo>
                  <a:lnTo>
                    <a:pt x="71" y="173"/>
                  </a:lnTo>
                  <a:lnTo>
                    <a:pt x="69" y="172"/>
                  </a:lnTo>
                  <a:lnTo>
                    <a:pt x="68" y="172"/>
                  </a:lnTo>
                  <a:lnTo>
                    <a:pt x="62" y="172"/>
                  </a:lnTo>
                  <a:lnTo>
                    <a:pt x="62" y="172"/>
                  </a:lnTo>
                  <a:lnTo>
                    <a:pt x="60" y="172"/>
                  </a:lnTo>
                  <a:lnTo>
                    <a:pt x="59" y="172"/>
                  </a:lnTo>
                  <a:lnTo>
                    <a:pt x="58" y="171"/>
                  </a:lnTo>
                  <a:lnTo>
                    <a:pt x="55" y="169"/>
                  </a:lnTo>
                  <a:lnTo>
                    <a:pt x="55" y="167"/>
                  </a:lnTo>
                  <a:lnTo>
                    <a:pt x="54" y="167"/>
                  </a:lnTo>
                  <a:lnTo>
                    <a:pt x="53" y="167"/>
                  </a:lnTo>
                  <a:lnTo>
                    <a:pt x="53" y="167"/>
                  </a:lnTo>
                  <a:lnTo>
                    <a:pt x="53" y="170"/>
                  </a:lnTo>
                  <a:lnTo>
                    <a:pt x="52" y="171"/>
                  </a:lnTo>
                  <a:lnTo>
                    <a:pt x="52" y="172"/>
                  </a:lnTo>
                  <a:lnTo>
                    <a:pt x="50" y="173"/>
                  </a:lnTo>
                  <a:lnTo>
                    <a:pt x="49" y="173"/>
                  </a:lnTo>
                  <a:lnTo>
                    <a:pt x="48" y="174"/>
                  </a:lnTo>
                  <a:lnTo>
                    <a:pt x="48" y="174"/>
                  </a:lnTo>
                  <a:lnTo>
                    <a:pt x="48" y="175"/>
                  </a:lnTo>
                  <a:lnTo>
                    <a:pt x="47" y="176"/>
                  </a:lnTo>
                  <a:lnTo>
                    <a:pt x="45" y="178"/>
                  </a:lnTo>
                  <a:lnTo>
                    <a:pt x="45" y="178"/>
                  </a:lnTo>
                  <a:lnTo>
                    <a:pt x="45" y="179"/>
                  </a:lnTo>
                  <a:lnTo>
                    <a:pt x="44" y="181"/>
                  </a:lnTo>
                  <a:lnTo>
                    <a:pt x="43" y="182"/>
                  </a:lnTo>
                  <a:lnTo>
                    <a:pt x="41" y="182"/>
                  </a:lnTo>
                  <a:lnTo>
                    <a:pt x="39" y="183"/>
                  </a:lnTo>
                  <a:lnTo>
                    <a:pt x="37" y="183"/>
                  </a:lnTo>
                  <a:lnTo>
                    <a:pt x="36" y="182"/>
                  </a:lnTo>
                  <a:lnTo>
                    <a:pt x="36" y="182"/>
                  </a:lnTo>
                  <a:lnTo>
                    <a:pt x="35" y="182"/>
                  </a:lnTo>
                  <a:lnTo>
                    <a:pt x="35" y="181"/>
                  </a:lnTo>
                  <a:lnTo>
                    <a:pt x="35" y="180"/>
                  </a:lnTo>
                  <a:lnTo>
                    <a:pt x="35" y="179"/>
                  </a:lnTo>
                  <a:lnTo>
                    <a:pt x="35" y="177"/>
                  </a:lnTo>
                  <a:lnTo>
                    <a:pt x="34" y="175"/>
                  </a:lnTo>
                  <a:lnTo>
                    <a:pt x="34" y="174"/>
                  </a:lnTo>
                  <a:lnTo>
                    <a:pt x="34" y="173"/>
                  </a:lnTo>
                  <a:lnTo>
                    <a:pt x="33" y="171"/>
                  </a:lnTo>
                  <a:lnTo>
                    <a:pt x="32" y="170"/>
                  </a:lnTo>
                  <a:lnTo>
                    <a:pt x="31" y="169"/>
                  </a:lnTo>
                  <a:lnTo>
                    <a:pt x="31" y="166"/>
                  </a:lnTo>
                  <a:lnTo>
                    <a:pt x="29" y="164"/>
                  </a:lnTo>
                  <a:lnTo>
                    <a:pt x="29" y="162"/>
                  </a:lnTo>
                  <a:lnTo>
                    <a:pt x="28" y="160"/>
                  </a:lnTo>
                  <a:lnTo>
                    <a:pt x="27" y="158"/>
                  </a:lnTo>
                  <a:lnTo>
                    <a:pt x="25" y="155"/>
                  </a:lnTo>
                  <a:lnTo>
                    <a:pt x="24" y="155"/>
                  </a:lnTo>
                  <a:lnTo>
                    <a:pt x="24" y="155"/>
                  </a:lnTo>
                  <a:lnTo>
                    <a:pt x="23" y="154"/>
                  </a:lnTo>
                  <a:lnTo>
                    <a:pt x="23" y="153"/>
                  </a:lnTo>
                  <a:lnTo>
                    <a:pt x="23" y="152"/>
                  </a:lnTo>
                  <a:lnTo>
                    <a:pt x="24" y="151"/>
                  </a:lnTo>
                  <a:lnTo>
                    <a:pt x="24" y="151"/>
                  </a:lnTo>
                  <a:lnTo>
                    <a:pt x="24" y="151"/>
                  </a:lnTo>
                  <a:lnTo>
                    <a:pt x="21" y="149"/>
                  </a:lnTo>
                  <a:lnTo>
                    <a:pt x="21" y="149"/>
                  </a:lnTo>
                  <a:lnTo>
                    <a:pt x="21" y="148"/>
                  </a:lnTo>
                  <a:lnTo>
                    <a:pt x="21" y="148"/>
                  </a:lnTo>
                  <a:lnTo>
                    <a:pt x="21" y="147"/>
                  </a:lnTo>
                  <a:lnTo>
                    <a:pt x="21" y="147"/>
                  </a:lnTo>
                  <a:lnTo>
                    <a:pt x="21" y="146"/>
                  </a:lnTo>
                  <a:lnTo>
                    <a:pt x="21" y="145"/>
                  </a:lnTo>
                  <a:lnTo>
                    <a:pt x="20" y="144"/>
                  </a:lnTo>
                  <a:lnTo>
                    <a:pt x="20" y="144"/>
                  </a:lnTo>
                  <a:lnTo>
                    <a:pt x="21" y="144"/>
                  </a:lnTo>
                  <a:lnTo>
                    <a:pt x="22" y="143"/>
                  </a:lnTo>
                  <a:lnTo>
                    <a:pt x="22" y="142"/>
                  </a:lnTo>
                  <a:lnTo>
                    <a:pt x="22" y="141"/>
                  </a:lnTo>
                  <a:lnTo>
                    <a:pt x="22" y="141"/>
                  </a:lnTo>
                  <a:lnTo>
                    <a:pt x="20" y="139"/>
                  </a:lnTo>
                  <a:lnTo>
                    <a:pt x="20" y="139"/>
                  </a:lnTo>
                  <a:lnTo>
                    <a:pt x="22" y="137"/>
                  </a:lnTo>
                  <a:lnTo>
                    <a:pt x="22" y="135"/>
                  </a:lnTo>
                  <a:lnTo>
                    <a:pt x="23" y="135"/>
                  </a:lnTo>
                  <a:lnTo>
                    <a:pt x="23" y="135"/>
                  </a:lnTo>
                  <a:lnTo>
                    <a:pt x="22" y="134"/>
                  </a:lnTo>
                  <a:lnTo>
                    <a:pt x="22" y="134"/>
                  </a:lnTo>
                  <a:lnTo>
                    <a:pt x="21" y="132"/>
                  </a:lnTo>
                  <a:lnTo>
                    <a:pt x="20" y="131"/>
                  </a:lnTo>
                  <a:lnTo>
                    <a:pt x="19" y="130"/>
                  </a:lnTo>
                  <a:lnTo>
                    <a:pt x="18" y="129"/>
                  </a:lnTo>
                  <a:lnTo>
                    <a:pt x="17" y="128"/>
                  </a:lnTo>
                  <a:lnTo>
                    <a:pt x="16" y="128"/>
                  </a:lnTo>
                  <a:lnTo>
                    <a:pt x="16" y="127"/>
                  </a:lnTo>
                  <a:lnTo>
                    <a:pt x="16" y="126"/>
                  </a:lnTo>
                  <a:lnTo>
                    <a:pt x="15" y="124"/>
                  </a:lnTo>
                  <a:lnTo>
                    <a:pt x="15" y="122"/>
                  </a:lnTo>
                  <a:lnTo>
                    <a:pt x="14" y="121"/>
                  </a:lnTo>
                  <a:lnTo>
                    <a:pt x="14" y="119"/>
                  </a:lnTo>
                  <a:lnTo>
                    <a:pt x="14" y="118"/>
                  </a:lnTo>
                  <a:lnTo>
                    <a:pt x="13" y="117"/>
                  </a:lnTo>
                  <a:lnTo>
                    <a:pt x="13" y="117"/>
                  </a:lnTo>
                  <a:lnTo>
                    <a:pt x="13" y="116"/>
                  </a:lnTo>
                  <a:lnTo>
                    <a:pt x="13" y="116"/>
                  </a:lnTo>
                  <a:lnTo>
                    <a:pt x="13" y="115"/>
                  </a:lnTo>
                  <a:lnTo>
                    <a:pt x="11" y="114"/>
                  </a:lnTo>
                  <a:lnTo>
                    <a:pt x="11" y="114"/>
                  </a:lnTo>
                  <a:lnTo>
                    <a:pt x="10" y="112"/>
                  </a:lnTo>
                  <a:lnTo>
                    <a:pt x="8" y="110"/>
                  </a:lnTo>
                  <a:lnTo>
                    <a:pt x="8" y="108"/>
                  </a:lnTo>
                  <a:lnTo>
                    <a:pt x="8" y="107"/>
                  </a:lnTo>
                  <a:lnTo>
                    <a:pt x="7" y="106"/>
                  </a:lnTo>
                  <a:lnTo>
                    <a:pt x="7" y="106"/>
                  </a:lnTo>
                  <a:lnTo>
                    <a:pt x="6" y="105"/>
                  </a:lnTo>
                  <a:lnTo>
                    <a:pt x="6" y="104"/>
                  </a:lnTo>
                  <a:lnTo>
                    <a:pt x="6" y="104"/>
                  </a:lnTo>
                  <a:lnTo>
                    <a:pt x="7" y="103"/>
                  </a:lnTo>
                  <a:lnTo>
                    <a:pt x="8" y="102"/>
                  </a:lnTo>
                  <a:lnTo>
                    <a:pt x="8" y="102"/>
                  </a:lnTo>
                  <a:lnTo>
                    <a:pt x="9" y="101"/>
                  </a:lnTo>
                  <a:lnTo>
                    <a:pt x="10" y="99"/>
                  </a:lnTo>
                  <a:lnTo>
                    <a:pt x="10" y="98"/>
                  </a:lnTo>
                  <a:lnTo>
                    <a:pt x="11" y="96"/>
                  </a:lnTo>
                  <a:lnTo>
                    <a:pt x="12" y="96"/>
                  </a:lnTo>
                  <a:lnTo>
                    <a:pt x="12" y="95"/>
                  </a:lnTo>
                  <a:lnTo>
                    <a:pt x="12" y="94"/>
                  </a:lnTo>
                  <a:lnTo>
                    <a:pt x="12" y="93"/>
                  </a:lnTo>
                  <a:lnTo>
                    <a:pt x="12" y="93"/>
                  </a:lnTo>
                  <a:lnTo>
                    <a:pt x="13" y="92"/>
                  </a:lnTo>
                  <a:lnTo>
                    <a:pt x="14" y="91"/>
                  </a:lnTo>
                  <a:lnTo>
                    <a:pt x="14" y="91"/>
                  </a:lnTo>
                  <a:lnTo>
                    <a:pt x="14" y="91"/>
                  </a:lnTo>
                  <a:lnTo>
                    <a:pt x="13" y="90"/>
                  </a:lnTo>
                  <a:lnTo>
                    <a:pt x="12" y="90"/>
                  </a:lnTo>
                  <a:lnTo>
                    <a:pt x="11" y="90"/>
                  </a:lnTo>
                  <a:lnTo>
                    <a:pt x="10" y="89"/>
                  </a:lnTo>
                  <a:lnTo>
                    <a:pt x="10" y="89"/>
                  </a:lnTo>
                  <a:lnTo>
                    <a:pt x="7" y="83"/>
                  </a:lnTo>
                  <a:lnTo>
                    <a:pt x="7" y="82"/>
                  </a:lnTo>
                  <a:lnTo>
                    <a:pt x="7" y="81"/>
                  </a:lnTo>
                  <a:lnTo>
                    <a:pt x="8" y="79"/>
                  </a:lnTo>
                  <a:lnTo>
                    <a:pt x="8" y="78"/>
                  </a:lnTo>
                  <a:lnTo>
                    <a:pt x="9" y="76"/>
                  </a:lnTo>
                  <a:lnTo>
                    <a:pt x="9" y="76"/>
                  </a:lnTo>
                  <a:lnTo>
                    <a:pt x="7" y="74"/>
                  </a:lnTo>
                  <a:lnTo>
                    <a:pt x="6" y="73"/>
                  </a:lnTo>
                  <a:lnTo>
                    <a:pt x="6" y="72"/>
                  </a:lnTo>
                  <a:lnTo>
                    <a:pt x="6" y="70"/>
                  </a:lnTo>
                  <a:lnTo>
                    <a:pt x="7" y="70"/>
                  </a:lnTo>
                  <a:lnTo>
                    <a:pt x="7" y="69"/>
                  </a:lnTo>
                  <a:lnTo>
                    <a:pt x="8" y="68"/>
                  </a:lnTo>
                  <a:lnTo>
                    <a:pt x="8" y="67"/>
                  </a:lnTo>
                  <a:lnTo>
                    <a:pt x="8" y="67"/>
                  </a:lnTo>
                  <a:lnTo>
                    <a:pt x="9" y="66"/>
                  </a:lnTo>
                  <a:lnTo>
                    <a:pt x="10" y="65"/>
                  </a:lnTo>
                  <a:lnTo>
                    <a:pt x="10" y="65"/>
                  </a:lnTo>
                  <a:lnTo>
                    <a:pt x="10" y="63"/>
                  </a:lnTo>
                  <a:lnTo>
                    <a:pt x="10" y="63"/>
                  </a:lnTo>
                  <a:lnTo>
                    <a:pt x="11" y="61"/>
                  </a:lnTo>
                  <a:lnTo>
                    <a:pt x="11" y="61"/>
                  </a:lnTo>
                  <a:lnTo>
                    <a:pt x="11" y="60"/>
                  </a:lnTo>
                  <a:lnTo>
                    <a:pt x="11" y="59"/>
                  </a:lnTo>
                  <a:lnTo>
                    <a:pt x="10" y="58"/>
                  </a:lnTo>
                  <a:lnTo>
                    <a:pt x="9" y="56"/>
                  </a:lnTo>
                  <a:lnTo>
                    <a:pt x="9" y="54"/>
                  </a:lnTo>
                  <a:lnTo>
                    <a:pt x="9" y="54"/>
                  </a:lnTo>
                  <a:lnTo>
                    <a:pt x="9" y="53"/>
                  </a:lnTo>
                  <a:lnTo>
                    <a:pt x="9" y="52"/>
                  </a:lnTo>
                  <a:lnTo>
                    <a:pt x="9" y="50"/>
                  </a:lnTo>
                  <a:lnTo>
                    <a:pt x="9" y="45"/>
                  </a:lnTo>
                  <a:lnTo>
                    <a:pt x="9" y="44"/>
                  </a:lnTo>
                  <a:lnTo>
                    <a:pt x="9" y="43"/>
                  </a:lnTo>
                  <a:lnTo>
                    <a:pt x="10" y="42"/>
                  </a:lnTo>
                  <a:lnTo>
                    <a:pt x="11" y="42"/>
                  </a:lnTo>
                  <a:lnTo>
                    <a:pt x="11" y="41"/>
                  </a:lnTo>
                  <a:lnTo>
                    <a:pt x="11" y="40"/>
                  </a:lnTo>
                  <a:lnTo>
                    <a:pt x="12" y="39"/>
                  </a:lnTo>
                  <a:lnTo>
                    <a:pt x="12" y="39"/>
                  </a:lnTo>
                  <a:lnTo>
                    <a:pt x="10" y="35"/>
                  </a:lnTo>
                  <a:lnTo>
                    <a:pt x="9" y="33"/>
                  </a:lnTo>
                  <a:lnTo>
                    <a:pt x="7" y="30"/>
                  </a:lnTo>
                  <a:lnTo>
                    <a:pt x="6" y="26"/>
                  </a:lnTo>
                  <a:lnTo>
                    <a:pt x="4" y="24"/>
                  </a:lnTo>
                  <a:lnTo>
                    <a:pt x="3" y="22"/>
                  </a:lnTo>
                  <a:lnTo>
                    <a:pt x="2" y="19"/>
                  </a:lnTo>
                  <a:lnTo>
                    <a:pt x="0" y="17"/>
                  </a:lnTo>
                  <a:lnTo>
                    <a:pt x="2" y="17"/>
                  </a:lnTo>
                  <a:lnTo>
                    <a:pt x="4" y="17"/>
                  </a:lnTo>
                  <a:lnTo>
                    <a:pt x="7" y="17"/>
                  </a:lnTo>
                  <a:lnTo>
                    <a:pt x="9" y="17"/>
                  </a:lnTo>
                  <a:lnTo>
                    <a:pt x="10" y="18"/>
                  </a:lnTo>
                  <a:lnTo>
                    <a:pt x="10" y="19"/>
                  </a:lnTo>
                  <a:lnTo>
                    <a:pt x="10" y="19"/>
                  </a:lnTo>
                  <a:lnTo>
                    <a:pt x="11" y="19"/>
                  </a:lnTo>
                  <a:lnTo>
                    <a:pt x="12" y="19"/>
                  </a:lnTo>
                  <a:lnTo>
                    <a:pt x="13" y="18"/>
                  </a:lnTo>
                  <a:lnTo>
                    <a:pt x="14" y="17"/>
                  </a:lnTo>
                  <a:lnTo>
                    <a:pt x="15" y="17"/>
                  </a:lnTo>
                  <a:lnTo>
                    <a:pt x="16" y="16"/>
                  </a:lnTo>
                  <a:lnTo>
                    <a:pt x="17" y="14"/>
                  </a:lnTo>
                  <a:lnTo>
                    <a:pt x="18" y="13"/>
                  </a:lnTo>
                  <a:lnTo>
                    <a:pt x="19" y="13"/>
                  </a:lnTo>
                  <a:lnTo>
                    <a:pt x="21" y="13"/>
                  </a:lnTo>
                  <a:lnTo>
                    <a:pt x="21" y="13"/>
                  </a:lnTo>
                  <a:lnTo>
                    <a:pt x="22" y="13"/>
                  </a:lnTo>
                  <a:lnTo>
                    <a:pt x="23" y="12"/>
                  </a:lnTo>
                  <a:lnTo>
                    <a:pt x="24" y="11"/>
                  </a:lnTo>
                  <a:lnTo>
                    <a:pt x="25" y="9"/>
                  </a:lnTo>
                  <a:lnTo>
                    <a:pt x="26" y="9"/>
                  </a:lnTo>
                  <a:lnTo>
                    <a:pt x="27" y="8"/>
                  </a:lnTo>
                  <a:lnTo>
                    <a:pt x="28" y="8"/>
                  </a:lnTo>
                  <a:lnTo>
                    <a:pt x="29" y="7"/>
                  </a:lnTo>
                  <a:lnTo>
                    <a:pt x="34" y="3"/>
                  </a:lnTo>
                  <a:lnTo>
                    <a:pt x="36" y="2"/>
                  </a:lnTo>
                  <a:lnTo>
                    <a:pt x="37" y="2"/>
                  </a:lnTo>
                  <a:lnTo>
                    <a:pt x="38" y="2"/>
                  </a:lnTo>
                  <a:lnTo>
                    <a:pt x="40" y="1"/>
                  </a:lnTo>
                  <a:lnTo>
                    <a:pt x="44" y="1"/>
                  </a:lnTo>
                  <a:lnTo>
                    <a:pt x="46" y="1"/>
                  </a:lnTo>
                  <a:lnTo>
                    <a:pt x="47" y="1"/>
                  </a:lnTo>
                  <a:lnTo>
                    <a:pt x="48" y="1"/>
                  </a:lnTo>
                  <a:lnTo>
                    <a:pt x="49" y="0"/>
                  </a:lnTo>
                  <a:lnTo>
                    <a:pt x="49" y="0"/>
                  </a:lnTo>
                  <a:lnTo>
                    <a:pt x="50" y="0"/>
                  </a:lnTo>
                  <a:lnTo>
                    <a:pt x="51" y="1"/>
                  </a:lnTo>
                  <a:lnTo>
                    <a:pt x="51" y="2"/>
                  </a:lnTo>
                  <a:lnTo>
                    <a:pt x="51" y="3"/>
                  </a:lnTo>
                  <a:lnTo>
                    <a:pt x="51" y="4"/>
                  </a:lnTo>
                  <a:lnTo>
                    <a:pt x="51" y="6"/>
                  </a:lnTo>
                  <a:lnTo>
                    <a:pt x="51" y="7"/>
                  </a:lnTo>
                  <a:lnTo>
                    <a:pt x="50" y="9"/>
                  </a:lnTo>
                  <a:lnTo>
                    <a:pt x="50" y="10"/>
                  </a:lnTo>
                  <a:lnTo>
                    <a:pt x="50" y="11"/>
                  </a:lnTo>
                  <a:lnTo>
                    <a:pt x="50" y="12"/>
                  </a:lnTo>
                  <a:lnTo>
                    <a:pt x="50" y="13"/>
                  </a:lnTo>
                  <a:lnTo>
                    <a:pt x="51" y="16"/>
                  </a:lnTo>
                  <a:lnTo>
                    <a:pt x="52" y="18"/>
                  </a:lnTo>
                  <a:lnTo>
                    <a:pt x="51" y="19"/>
                  </a:lnTo>
                  <a:lnTo>
                    <a:pt x="51" y="20"/>
                  </a:lnTo>
                  <a:lnTo>
                    <a:pt x="51" y="21"/>
                  </a:lnTo>
                  <a:lnTo>
                    <a:pt x="51" y="21"/>
                  </a:lnTo>
                  <a:lnTo>
                    <a:pt x="52" y="21"/>
                  </a:lnTo>
                  <a:lnTo>
                    <a:pt x="52" y="22"/>
                  </a:lnTo>
                  <a:lnTo>
                    <a:pt x="52" y="23"/>
                  </a:lnTo>
                  <a:lnTo>
                    <a:pt x="53" y="24"/>
                  </a:lnTo>
                  <a:lnTo>
                    <a:pt x="53" y="25"/>
                  </a:lnTo>
                  <a:lnTo>
                    <a:pt x="54" y="26"/>
                  </a:lnTo>
                  <a:lnTo>
                    <a:pt x="54" y="28"/>
                  </a:lnTo>
                  <a:lnTo>
                    <a:pt x="54" y="28"/>
                  </a:lnTo>
                  <a:lnTo>
                    <a:pt x="54" y="29"/>
                  </a:lnTo>
                  <a:lnTo>
                    <a:pt x="54" y="28"/>
                  </a:lnTo>
                  <a:lnTo>
                    <a:pt x="55" y="28"/>
                  </a:lnTo>
                  <a:lnTo>
                    <a:pt x="55" y="28"/>
                  </a:lnTo>
                  <a:lnTo>
                    <a:pt x="56" y="29"/>
                  </a:lnTo>
                  <a:lnTo>
                    <a:pt x="56" y="30"/>
                  </a:lnTo>
                  <a:lnTo>
                    <a:pt x="56" y="31"/>
                  </a:lnTo>
                  <a:lnTo>
                    <a:pt x="56" y="31"/>
                  </a:lnTo>
                  <a:lnTo>
                    <a:pt x="57" y="32"/>
                  </a:lnTo>
                  <a:lnTo>
                    <a:pt x="58" y="32"/>
                  </a:lnTo>
                  <a:lnTo>
                    <a:pt x="59" y="33"/>
                  </a:lnTo>
                  <a:lnTo>
                    <a:pt x="60" y="34"/>
                  </a:lnTo>
                  <a:lnTo>
                    <a:pt x="61" y="34"/>
                  </a:lnTo>
                  <a:lnTo>
                    <a:pt x="62" y="35"/>
                  </a:lnTo>
                  <a:lnTo>
                    <a:pt x="63" y="36"/>
                  </a:lnTo>
                  <a:lnTo>
                    <a:pt x="63" y="38"/>
                  </a:lnTo>
                  <a:lnTo>
                    <a:pt x="65" y="38"/>
                  </a:lnTo>
                  <a:lnTo>
                    <a:pt x="69" y="39"/>
                  </a:lnTo>
                  <a:lnTo>
                    <a:pt x="70" y="39"/>
                  </a:lnTo>
                  <a:lnTo>
                    <a:pt x="72" y="38"/>
                  </a:lnTo>
                  <a:lnTo>
                    <a:pt x="73" y="38"/>
                  </a:lnTo>
                  <a:lnTo>
                    <a:pt x="74" y="39"/>
                  </a:lnTo>
                  <a:lnTo>
                    <a:pt x="75" y="39"/>
                  </a:lnTo>
                  <a:lnTo>
                    <a:pt x="76" y="40"/>
                  </a:lnTo>
                  <a:lnTo>
                    <a:pt x="77" y="41"/>
                  </a:lnTo>
                  <a:lnTo>
                    <a:pt x="79" y="41"/>
                  </a:lnTo>
                  <a:lnTo>
                    <a:pt x="79" y="41"/>
                  </a:lnTo>
                  <a:lnTo>
                    <a:pt x="80" y="41"/>
                  </a:lnTo>
                  <a:lnTo>
                    <a:pt x="81" y="41"/>
                  </a:lnTo>
                  <a:lnTo>
                    <a:pt x="81" y="42"/>
                  </a:lnTo>
                  <a:lnTo>
                    <a:pt x="81" y="43"/>
                  </a:lnTo>
                  <a:lnTo>
                    <a:pt x="82" y="43"/>
                  </a:lnTo>
                  <a:lnTo>
                    <a:pt x="84" y="45"/>
                  </a:lnTo>
                  <a:lnTo>
                    <a:pt x="85" y="45"/>
                  </a:lnTo>
                  <a:lnTo>
                    <a:pt x="85" y="45"/>
                  </a:lnTo>
                  <a:lnTo>
                    <a:pt x="87" y="46"/>
                  </a:lnTo>
                  <a:lnTo>
                    <a:pt x="90" y="47"/>
                  </a:lnTo>
                  <a:lnTo>
                    <a:pt x="91" y="47"/>
                  </a:lnTo>
                  <a:lnTo>
                    <a:pt x="92" y="47"/>
                  </a:lnTo>
                  <a:lnTo>
                    <a:pt x="92" y="47"/>
                  </a:lnTo>
                  <a:lnTo>
                    <a:pt x="93" y="48"/>
                  </a:lnTo>
                  <a:lnTo>
                    <a:pt x="95" y="51"/>
                  </a:lnTo>
                  <a:lnTo>
                    <a:pt x="95" y="52"/>
                  </a:lnTo>
                  <a:lnTo>
                    <a:pt x="97" y="52"/>
                  </a:lnTo>
                  <a:lnTo>
                    <a:pt x="99" y="52"/>
                  </a:lnTo>
                  <a:lnTo>
                    <a:pt x="100" y="53"/>
                  </a:lnTo>
                  <a:lnTo>
                    <a:pt x="102" y="52"/>
                  </a:lnTo>
                  <a:lnTo>
                    <a:pt x="105" y="52"/>
                  </a:lnTo>
                  <a:lnTo>
                    <a:pt x="106" y="52"/>
                  </a:lnTo>
                  <a:lnTo>
                    <a:pt x="108" y="53"/>
                  </a:lnTo>
                  <a:lnTo>
                    <a:pt x="110" y="54"/>
                  </a:lnTo>
                  <a:lnTo>
                    <a:pt x="112" y="55"/>
                  </a:lnTo>
                  <a:lnTo>
                    <a:pt x="113" y="56"/>
                  </a:lnTo>
                  <a:lnTo>
                    <a:pt x="113" y="57"/>
                  </a:lnTo>
                  <a:lnTo>
                    <a:pt x="114" y="58"/>
                  </a:lnTo>
                  <a:lnTo>
                    <a:pt x="114" y="59"/>
                  </a:lnTo>
                  <a:lnTo>
                    <a:pt x="114" y="60"/>
                  </a:lnTo>
                  <a:lnTo>
                    <a:pt x="114" y="60"/>
                  </a:lnTo>
                  <a:lnTo>
                    <a:pt x="114" y="61"/>
                  </a:lnTo>
                  <a:lnTo>
                    <a:pt x="114" y="63"/>
                  </a:lnTo>
                  <a:lnTo>
                    <a:pt x="115" y="64"/>
                  </a:lnTo>
                  <a:lnTo>
                    <a:pt x="115" y="65"/>
                  </a:lnTo>
                  <a:lnTo>
                    <a:pt x="116" y="67"/>
                  </a:lnTo>
                  <a:lnTo>
                    <a:pt x="116" y="68"/>
                  </a:lnTo>
                  <a:lnTo>
                    <a:pt x="117" y="74"/>
                  </a:lnTo>
                  <a:lnTo>
                    <a:pt x="115" y="74"/>
                  </a:lnTo>
                  <a:lnTo>
                    <a:pt x="113" y="74"/>
                  </a:lnTo>
                  <a:lnTo>
                    <a:pt x="114" y="75"/>
                  </a:lnTo>
                  <a:lnTo>
                    <a:pt x="116" y="77"/>
                  </a:lnTo>
                  <a:lnTo>
                    <a:pt x="118" y="80"/>
                  </a:lnTo>
                  <a:lnTo>
                    <a:pt x="118" y="83"/>
                  </a:lnTo>
                  <a:lnTo>
                    <a:pt x="118" y="85"/>
                  </a:lnTo>
                  <a:lnTo>
                    <a:pt x="119" y="88"/>
                  </a:lnTo>
                  <a:lnTo>
                    <a:pt x="119" y="90"/>
                  </a:lnTo>
                  <a:lnTo>
                    <a:pt x="123" y="90"/>
                  </a:lnTo>
                  <a:lnTo>
                    <a:pt x="128" y="91"/>
                  </a:lnTo>
                  <a:lnTo>
                    <a:pt x="134" y="91"/>
                  </a:lnTo>
                  <a:lnTo>
                    <a:pt x="139" y="91"/>
                  </a:lnTo>
                  <a:lnTo>
                    <a:pt x="140" y="91"/>
                  </a:lnTo>
                  <a:lnTo>
                    <a:pt x="141" y="91"/>
                  </a:lnTo>
                  <a:lnTo>
                    <a:pt x="141" y="91"/>
                  </a:lnTo>
                  <a:lnTo>
                    <a:pt x="142" y="91"/>
                  </a:lnTo>
                  <a:lnTo>
                    <a:pt x="142" y="91"/>
                  </a:lnTo>
                  <a:lnTo>
                    <a:pt x="142" y="92"/>
                  </a:lnTo>
                  <a:lnTo>
                    <a:pt x="142" y="93"/>
                  </a:lnTo>
                  <a:lnTo>
                    <a:pt x="141" y="95"/>
                  </a:lnTo>
                  <a:lnTo>
                    <a:pt x="141" y="96"/>
                  </a:lnTo>
                  <a:lnTo>
                    <a:pt x="141" y="100"/>
                  </a:lnTo>
                  <a:lnTo>
                    <a:pt x="142" y="102"/>
                  </a:lnTo>
                  <a:lnTo>
                    <a:pt x="142" y="104"/>
                  </a:lnTo>
                  <a:lnTo>
                    <a:pt x="143" y="105"/>
                  </a:lnTo>
                  <a:lnTo>
                    <a:pt x="144" y="106"/>
                  </a:lnTo>
                  <a:lnTo>
                    <a:pt x="147" y="108"/>
                  </a:lnTo>
                  <a:lnTo>
                    <a:pt x="148" y="108"/>
                  </a:lnTo>
                  <a:lnTo>
                    <a:pt x="149" y="108"/>
                  </a:lnTo>
                  <a:lnTo>
                    <a:pt x="150" y="109"/>
                  </a:lnTo>
                  <a:lnTo>
                    <a:pt x="150" y="110"/>
                  </a:lnTo>
                  <a:lnTo>
                    <a:pt x="151" y="114"/>
                  </a:lnTo>
                  <a:lnTo>
                    <a:pt x="153" y="116"/>
                  </a:lnTo>
                  <a:lnTo>
                    <a:pt x="153" y="117"/>
                  </a:lnTo>
                  <a:lnTo>
                    <a:pt x="154" y="118"/>
                  </a:lnTo>
                  <a:lnTo>
                    <a:pt x="154" y="118"/>
                  </a:lnTo>
                  <a:lnTo>
                    <a:pt x="153" y="118"/>
                  </a:lnTo>
                  <a:lnTo>
                    <a:pt x="153" y="118"/>
                  </a:lnTo>
                  <a:lnTo>
                    <a:pt x="152" y="121"/>
                  </a:lnTo>
                  <a:lnTo>
                    <a:pt x="152" y="125"/>
                  </a:lnTo>
                  <a:lnTo>
                    <a:pt x="151" y="127"/>
                  </a:lnTo>
                  <a:lnTo>
                    <a:pt x="152" y="127"/>
                  </a:lnTo>
                  <a:lnTo>
                    <a:pt x="152" y="128"/>
                  </a:lnTo>
                  <a:lnTo>
                    <a:pt x="152" y="129"/>
                  </a:lnTo>
                  <a:lnTo>
                    <a:pt x="151" y="129"/>
                  </a:lnTo>
                  <a:lnTo>
                    <a:pt x="151" y="129"/>
                  </a:lnTo>
                  <a:lnTo>
                    <a:pt x="150" y="131"/>
                  </a:lnTo>
                  <a:lnTo>
                    <a:pt x="150" y="135"/>
                  </a:lnTo>
                  <a:lnTo>
                    <a:pt x="149" y="138"/>
                  </a:lnTo>
                  <a:lnTo>
                    <a:pt x="148" y="139"/>
                  </a:lnTo>
                  <a:lnTo>
                    <a:pt x="149" y="140"/>
                  </a:lnTo>
                  <a:lnTo>
                    <a:pt x="151" y="142"/>
                  </a:lnTo>
                  <a:lnTo>
                    <a:pt x="151" y="143"/>
                  </a:lnTo>
                  <a:lnTo>
                    <a:pt x="150" y="143"/>
                  </a:lnTo>
                  <a:lnTo>
                    <a:pt x="150" y="143"/>
                  </a:lnTo>
                  <a:lnTo>
                    <a:pt x="149" y="144"/>
                  </a:lnTo>
                  <a:lnTo>
                    <a:pt x="149" y="145"/>
                  </a:lnTo>
                  <a:lnTo>
                    <a:pt x="148" y="14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3" name="Freeform 1460"/>
            <p:cNvSpPr>
              <a:spLocks/>
            </p:cNvSpPr>
            <p:nvPr/>
          </p:nvSpPr>
          <p:spPr bwMode="auto">
            <a:xfrm>
              <a:off x="6148388" y="1095375"/>
              <a:ext cx="63500" cy="34925"/>
            </a:xfrm>
            <a:custGeom>
              <a:avLst/>
              <a:gdLst>
                <a:gd name="T0" fmla="*/ 32 w 40"/>
                <a:gd name="T1" fmla="*/ 8 h 22"/>
                <a:gd name="T2" fmla="*/ 32 w 40"/>
                <a:gd name="T3" fmla="*/ 9 h 22"/>
                <a:gd name="T4" fmla="*/ 33 w 40"/>
                <a:gd name="T5" fmla="*/ 11 h 22"/>
                <a:gd name="T6" fmla="*/ 36 w 40"/>
                <a:gd name="T7" fmla="*/ 12 h 22"/>
                <a:gd name="T8" fmla="*/ 37 w 40"/>
                <a:gd name="T9" fmla="*/ 12 h 22"/>
                <a:gd name="T10" fmla="*/ 39 w 40"/>
                <a:gd name="T11" fmla="*/ 14 h 22"/>
                <a:gd name="T12" fmla="*/ 38 w 40"/>
                <a:gd name="T13" fmla="*/ 16 h 22"/>
                <a:gd name="T14" fmla="*/ 38 w 40"/>
                <a:gd name="T15" fmla="*/ 17 h 22"/>
                <a:gd name="T16" fmla="*/ 40 w 40"/>
                <a:gd name="T17" fmla="*/ 18 h 22"/>
                <a:gd name="T18" fmla="*/ 40 w 40"/>
                <a:gd name="T19" fmla="*/ 19 h 22"/>
                <a:gd name="T20" fmla="*/ 38 w 40"/>
                <a:gd name="T21" fmla="*/ 20 h 22"/>
                <a:gd name="T22" fmla="*/ 37 w 40"/>
                <a:gd name="T23" fmla="*/ 20 h 22"/>
                <a:gd name="T24" fmla="*/ 35 w 40"/>
                <a:gd name="T25" fmla="*/ 20 h 22"/>
                <a:gd name="T26" fmla="*/ 33 w 40"/>
                <a:gd name="T27" fmla="*/ 19 h 22"/>
                <a:gd name="T28" fmla="*/ 31 w 40"/>
                <a:gd name="T29" fmla="*/ 20 h 22"/>
                <a:gd name="T30" fmla="*/ 26 w 40"/>
                <a:gd name="T31" fmla="*/ 21 h 22"/>
                <a:gd name="T32" fmla="*/ 22 w 40"/>
                <a:gd name="T33" fmla="*/ 21 h 22"/>
                <a:gd name="T34" fmla="*/ 20 w 40"/>
                <a:gd name="T35" fmla="*/ 20 h 22"/>
                <a:gd name="T36" fmla="*/ 18 w 40"/>
                <a:gd name="T37" fmla="*/ 20 h 22"/>
                <a:gd name="T38" fmla="*/ 17 w 40"/>
                <a:gd name="T39" fmla="*/ 21 h 22"/>
                <a:gd name="T40" fmla="*/ 13 w 40"/>
                <a:gd name="T41" fmla="*/ 22 h 22"/>
                <a:gd name="T42" fmla="*/ 11 w 40"/>
                <a:gd name="T43" fmla="*/ 21 h 22"/>
                <a:gd name="T44" fmla="*/ 11 w 40"/>
                <a:gd name="T45" fmla="*/ 21 h 22"/>
                <a:gd name="T46" fmla="*/ 10 w 40"/>
                <a:gd name="T47" fmla="*/ 20 h 22"/>
                <a:gd name="T48" fmla="*/ 8 w 40"/>
                <a:gd name="T49" fmla="*/ 20 h 22"/>
                <a:gd name="T50" fmla="*/ 5 w 40"/>
                <a:gd name="T51" fmla="*/ 20 h 22"/>
                <a:gd name="T52" fmla="*/ 2 w 40"/>
                <a:gd name="T53" fmla="*/ 19 h 22"/>
                <a:gd name="T54" fmla="*/ 1 w 40"/>
                <a:gd name="T55" fmla="*/ 17 h 22"/>
                <a:gd name="T56" fmla="*/ 0 w 40"/>
                <a:gd name="T57" fmla="*/ 16 h 22"/>
                <a:gd name="T58" fmla="*/ 0 w 40"/>
                <a:gd name="T59" fmla="*/ 15 h 22"/>
                <a:gd name="T60" fmla="*/ 1 w 40"/>
                <a:gd name="T61" fmla="*/ 13 h 22"/>
                <a:gd name="T62" fmla="*/ 2 w 40"/>
                <a:gd name="T63" fmla="*/ 11 h 22"/>
                <a:gd name="T64" fmla="*/ 3 w 40"/>
                <a:gd name="T65" fmla="*/ 8 h 22"/>
                <a:gd name="T66" fmla="*/ 5 w 40"/>
                <a:gd name="T67" fmla="*/ 5 h 22"/>
                <a:gd name="T68" fmla="*/ 6 w 40"/>
                <a:gd name="T69" fmla="*/ 3 h 22"/>
                <a:gd name="T70" fmla="*/ 8 w 40"/>
                <a:gd name="T71" fmla="*/ 2 h 22"/>
                <a:gd name="T72" fmla="*/ 10 w 40"/>
                <a:gd name="T73" fmla="*/ 0 h 22"/>
                <a:gd name="T74" fmla="*/ 12 w 40"/>
                <a:gd name="T75" fmla="*/ 0 h 22"/>
                <a:gd name="T76" fmla="*/ 15 w 40"/>
                <a:gd name="T77" fmla="*/ 1 h 22"/>
                <a:gd name="T78" fmla="*/ 15 w 40"/>
                <a:gd name="T79" fmla="*/ 2 h 22"/>
                <a:gd name="T80" fmla="*/ 15 w 40"/>
                <a:gd name="T81" fmla="*/ 3 h 22"/>
                <a:gd name="T82" fmla="*/ 17 w 40"/>
                <a:gd name="T83" fmla="*/ 3 h 22"/>
                <a:gd name="T84" fmla="*/ 20 w 40"/>
                <a:gd name="T85" fmla="*/ 3 h 22"/>
                <a:gd name="T86" fmla="*/ 23 w 40"/>
                <a:gd name="T87" fmla="*/ 4 h 22"/>
                <a:gd name="T88" fmla="*/ 24 w 40"/>
                <a:gd name="T89" fmla="*/ 5 h 22"/>
                <a:gd name="T90" fmla="*/ 27 w 40"/>
                <a:gd name="T91" fmla="*/ 3 h 22"/>
                <a:gd name="T92" fmla="*/ 28 w 40"/>
                <a:gd name="T93" fmla="*/ 3 h 22"/>
                <a:gd name="T94" fmla="*/ 30 w 40"/>
                <a:gd name="T95" fmla="*/ 4 h 22"/>
                <a:gd name="T96" fmla="*/ 32 w 40"/>
                <a:gd name="T97" fmla="*/ 5 h 22"/>
                <a:gd name="T98" fmla="*/ 32 w 40"/>
                <a:gd name="T99"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 h="22">
                  <a:moveTo>
                    <a:pt x="32" y="7"/>
                  </a:moveTo>
                  <a:lnTo>
                    <a:pt x="32" y="8"/>
                  </a:lnTo>
                  <a:lnTo>
                    <a:pt x="32" y="9"/>
                  </a:lnTo>
                  <a:lnTo>
                    <a:pt x="32" y="9"/>
                  </a:lnTo>
                  <a:lnTo>
                    <a:pt x="32" y="10"/>
                  </a:lnTo>
                  <a:lnTo>
                    <a:pt x="33" y="11"/>
                  </a:lnTo>
                  <a:lnTo>
                    <a:pt x="35" y="12"/>
                  </a:lnTo>
                  <a:lnTo>
                    <a:pt x="36" y="12"/>
                  </a:lnTo>
                  <a:lnTo>
                    <a:pt x="37" y="12"/>
                  </a:lnTo>
                  <a:lnTo>
                    <a:pt x="37" y="12"/>
                  </a:lnTo>
                  <a:lnTo>
                    <a:pt x="38" y="13"/>
                  </a:lnTo>
                  <a:lnTo>
                    <a:pt x="39" y="14"/>
                  </a:lnTo>
                  <a:lnTo>
                    <a:pt x="38" y="15"/>
                  </a:lnTo>
                  <a:lnTo>
                    <a:pt x="38" y="16"/>
                  </a:lnTo>
                  <a:lnTo>
                    <a:pt x="38" y="16"/>
                  </a:lnTo>
                  <a:lnTo>
                    <a:pt x="38" y="17"/>
                  </a:lnTo>
                  <a:lnTo>
                    <a:pt x="39" y="17"/>
                  </a:lnTo>
                  <a:lnTo>
                    <a:pt x="40" y="18"/>
                  </a:lnTo>
                  <a:lnTo>
                    <a:pt x="40" y="19"/>
                  </a:lnTo>
                  <a:lnTo>
                    <a:pt x="40" y="19"/>
                  </a:lnTo>
                  <a:lnTo>
                    <a:pt x="39" y="20"/>
                  </a:lnTo>
                  <a:lnTo>
                    <a:pt x="38" y="20"/>
                  </a:lnTo>
                  <a:lnTo>
                    <a:pt x="38" y="20"/>
                  </a:lnTo>
                  <a:lnTo>
                    <a:pt x="37" y="20"/>
                  </a:lnTo>
                  <a:lnTo>
                    <a:pt x="36" y="20"/>
                  </a:lnTo>
                  <a:lnTo>
                    <a:pt x="35" y="20"/>
                  </a:lnTo>
                  <a:lnTo>
                    <a:pt x="34" y="20"/>
                  </a:lnTo>
                  <a:lnTo>
                    <a:pt x="33" y="19"/>
                  </a:lnTo>
                  <a:lnTo>
                    <a:pt x="32" y="19"/>
                  </a:lnTo>
                  <a:lnTo>
                    <a:pt x="31" y="20"/>
                  </a:lnTo>
                  <a:lnTo>
                    <a:pt x="29" y="20"/>
                  </a:lnTo>
                  <a:lnTo>
                    <a:pt x="26" y="21"/>
                  </a:lnTo>
                  <a:lnTo>
                    <a:pt x="24" y="21"/>
                  </a:lnTo>
                  <a:lnTo>
                    <a:pt x="22" y="21"/>
                  </a:lnTo>
                  <a:lnTo>
                    <a:pt x="22" y="20"/>
                  </a:lnTo>
                  <a:lnTo>
                    <a:pt x="20" y="20"/>
                  </a:lnTo>
                  <a:lnTo>
                    <a:pt x="19" y="19"/>
                  </a:lnTo>
                  <a:lnTo>
                    <a:pt x="18" y="20"/>
                  </a:lnTo>
                  <a:lnTo>
                    <a:pt x="17" y="20"/>
                  </a:lnTo>
                  <a:lnTo>
                    <a:pt x="17" y="21"/>
                  </a:lnTo>
                  <a:lnTo>
                    <a:pt x="15" y="21"/>
                  </a:lnTo>
                  <a:lnTo>
                    <a:pt x="13" y="22"/>
                  </a:lnTo>
                  <a:lnTo>
                    <a:pt x="12" y="22"/>
                  </a:lnTo>
                  <a:lnTo>
                    <a:pt x="11" y="21"/>
                  </a:lnTo>
                  <a:lnTo>
                    <a:pt x="11" y="21"/>
                  </a:lnTo>
                  <a:lnTo>
                    <a:pt x="11" y="21"/>
                  </a:lnTo>
                  <a:lnTo>
                    <a:pt x="10" y="21"/>
                  </a:lnTo>
                  <a:lnTo>
                    <a:pt x="10" y="20"/>
                  </a:lnTo>
                  <a:lnTo>
                    <a:pt x="9" y="20"/>
                  </a:lnTo>
                  <a:lnTo>
                    <a:pt x="8" y="20"/>
                  </a:lnTo>
                  <a:lnTo>
                    <a:pt x="7" y="20"/>
                  </a:lnTo>
                  <a:lnTo>
                    <a:pt x="5" y="20"/>
                  </a:lnTo>
                  <a:lnTo>
                    <a:pt x="4" y="19"/>
                  </a:lnTo>
                  <a:lnTo>
                    <a:pt x="2" y="19"/>
                  </a:lnTo>
                  <a:lnTo>
                    <a:pt x="2" y="18"/>
                  </a:lnTo>
                  <a:lnTo>
                    <a:pt x="1" y="17"/>
                  </a:lnTo>
                  <a:lnTo>
                    <a:pt x="1" y="16"/>
                  </a:lnTo>
                  <a:lnTo>
                    <a:pt x="0" y="16"/>
                  </a:lnTo>
                  <a:lnTo>
                    <a:pt x="0" y="15"/>
                  </a:lnTo>
                  <a:lnTo>
                    <a:pt x="0" y="15"/>
                  </a:lnTo>
                  <a:lnTo>
                    <a:pt x="1" y="14"/>
                  </a:lnTo>
                  <a:lnTo>
                    <a:pt x="1" y="13"/>
                  </a:lnTo>
                  <a:lnTo>
                    <a:pt x="1" y="11"/>
                  </a:lnTo>
                  <a:lnTo>
                    <a:pt x="2" y="11"/>
                  </a:lnTo>
                  <a:lnTo>
                    <a:pt x="3" y="10"/>
                  </a:lnTo>
                  <a:lnTo>
                    <a:pt x="3" y="8"/>
                  </a:lnTo>
                  <a:lnTo>
                    <a:pt x="4" y="6"/>
                  </a:lnTo>
                  <a:lnTo>
                    <a:pt x="5" y="5"/>
                  </a:lnTo>
                  <a:lnTo>
                    <a:pt x="6" y="3"/>
                  </a:lnTo>
                  <a:lnTo>
                    <a:pt x="6" y="3"/>
                  </a:lnTo>
                  <a:lnTo>
                    <a:pt x="7" y="2"/>
                  </a:lnTo>
                  <a:lnTo>
                    <a:pt x="8" y="2"/>
                  </a:lnTo>
                  <a:lnTo>
                    <a:pt x="9" y="1"/>
                  </a:lnTo>
                  <a:lnTo>
                    <a:pt x="10" y="0"/>
                  </a:lnTo>
                  <a:lnTo>
                    <a:pt x="11" y="0"/>
                  </a:lnTo>
                  <a:lnTo>
                    <a:pt x="12" y="0"/>
                  </a:lnTo>
                  <a:lnTo>
                    <a:pt x="14" y="0"/>
                  </a:lnTo>
                  <a:lnTo>
                    <a:pt x="15" y="1"/>
                  </a:lnTo>
                  <a:lnTo>
                    <a:pt x="15" y="1"/>
                  </a:lnTo>
                  <a:lnTo>
                    <a:pt x="15" y="2"/>
                  </a:lnTo>
                  <a:lnTo>
                    <a:pt x="15" y="3"/>
                  </a:lnTo>
                  <a:lnTo>
                    <a:pt x="15" y="3"/>
                  </a:lnTo>
                  <a:lnTo>
                    <a:pt x="16" y="3"/>
                  </a:lnTo>
                  <a:lnTo>
                    <a:pt x="17" y="3"/>
                  </a:lnTo>
                  <a:lnTo>
                    <a:pt x="19" y="3"/>
                  </a:lnTo>
                  <a:lnTo>
                    <a:pt x="20" y="3"/>
                  </a:lnTo>
                  <a:lnTo>
                    <a:pt x="22" y="4"/>
                  </a:lnTo>
                  <a:lnTo>
                    <a:pt x="23" y="4"/>
                  </a:lnTo>
                  <a:lnTo>
                    <a:pt x="24" y="5"/>
                  </a:lnTo>
                  <a:lnTo>
                    <a:pt x="24" y="5"/>
                  </a:lnTo>
                  <a:lnTo>
                    <a:pt x="26" y="4"/>
                  </a:lnTo>
                  <a:lnTo>
                    <a:pt x="27" y="3"/>
                  </a:lnTo>
                  <a:lnTo>
                    <a:pt x="27" y="3"/>
                  </a:lnTo>
                  <a:lnTo>
                    <a:pt x="28" y="3"/>
                  </a:lnTo>
                  <a:lnTo>
                    <a:pt x="29" y="4"/>
                  </a:lnTo>
                  <a:lnTo>
                    <a:pt x="30" y="4"/>
                  </a:lnTo>
                  <a:lnTo>
                    <a:pt x="31" y="5"/>
                  </a:lnTo>
                  <a:lnTo>
                    <a:pt x="32" y="5"/>
                  </a:lnTo>
                  <a:lnTo>
                    <a:pt x="32" y="7"/>
                  </a:lnTo>
                  <a:lnTo>
                    <a:pt x="32" y="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4" name="Freeform 1461"/>
            <p:cNvSpPr>
              <a:spLocks/>
            </p:cNvSpPr>
            <p:nvPr/>
          </p:nvSpPr>
          <p:spPr bwMode="auto">
            <a:xfrm>
              <a:off x="4491038" y="1446213"/>
              <a:ext cx="58738" cy="134938"/>
            </a:xfrm>
            <a:custGeom>
              <a:avLst/>
              <a:gdLst>
                <a:gd name="T0" fmla="*/ 33 w 37"/>
                <a:gd name="T1" fmla="*/ 12 h 85"/>
                <a:gd name="T2" fmla="*/ 35 w 37"/>
                <a:gd name="T3" fmla="*/ 16 h 85"/>
                <a:gd name="T4" fmla="*/ 36 w 37"/>
                <a:gd name="T5" fmla="*/ 20 h 85"/>
                <a:gd name="T6" fmla="*/ 37 w 37"/>
                <a:gd name="T7" fmla="*/ 24 h 85"/>
                <a:gd name="T8" fmla="*/ 36 w 37"/>
                <a:gd name="T9" fmla="*/ 27 h 85"/>
                <a:gd name="T10" fmla="*/ 35 w 37"/>
                <a:gd name="T11" fmla="*/ 27 h 85"/>
                <a:gd name="T12" fmla="*/ 34 w 37"/>
                <a:gd name="T13" fmla="*/ 29 h 85"/>
                <a:gd name="T14" fmla="*/ 34 w 37"/>
                <a:gd name="T15" fmla="*/ 34 h 85"/>
                <a:gd name="T16" fmla="*/ 31 w 37"/>
                <a:gd name="T17" fmla="*/ 36 h 85"/>
                <a:gd name="T18" fmla="*/ 30 w 37"/>
                <a:gd name="T19" fmla="*/ 39 h 85"/>
                <a:gd name="T20" fmla="*/ 29 w 37"/>
                <a:gd name="T21" fmla="*/ 42 h 85"/>
                <a:gd name="T22" fmla="*/ 26 w 37"/>
                <a:gd name="T23" fmla="*/ 46 h 85"/>
                <a:gd name="T24" fmla="*/ 24 w 37"/>
                <a:gd name="T25" fmla="*/ 52 h 85"/>
                <a:gd name="T26" fmla="*/ 24 w 37"/>
                <a:gd name="T27" fmla="*/ 57 h 85"/>
                <a:gd name="T28" fmla="*/ 24 w 37"/>
                <a:gd name="T29" fmla="*/ 63 h 85"/>
                <a:gd name="T30" fmla="*/ 24 w 37"/>
                <a:gd name="T31" fmla="*/ 67 h 85"/>
                <a:gd name="T32" fmla="*/ 24 w 37"/>
                <a:gd name="T33" fmla="*/ 69 h 85"/>
                <a:gd name="T34" fmla="*/ 24 w 37"/>
                <a:gd name="T35" fmla="*/ 73 h 85"/>
                <a:gd name="T36" fmla="*/ 24 w 37"/>
                <a:gd name="T37" fmla="*/ 76 h 85"/>
                <a:gd name="T38" fmla="*/ 24 w 37"/>
                <a:gd name="T39" fmla="*/ 79 h 85"/>
                <a:gd name="T40" fmla="*/ 24 w 37"/>
                <a:gd name="T41" fmla="*/ 83 h 85"/>
                <a:gd name="T42" fmla="*/ 10 w 37"/>
                <a:gd name="T43" fmla="*/ 85 h 85"/>
                <a:gd name="T44" fmla="*/ 11 w 37"/>
                <a:gd name="T45" fmla="*/ 82 h 85"/>
                <a:gd name="T46" fmla="*/ 9 w 37"/>
                <a:gd name="T47" fmla="*/ 79 h 85"/>
                <a:gd name="T48" fmla="*/ 9 w 37"/>
                <a:gd name="T49" fmla="*/ 76 h 85"/>
                <a:gd name="T50" fmla="*/ 10 w 37"/>
                <a:gd name="T51" fmla="*/ 69 h 85"/>
                <a:gd name="T52" fmla="*/ 10 w 37"/>
                <a:gd name="T53" fmla="*/ 57 h 85"/>
                <a:gd name="T54" fmla="*/ 10 w 37"/>
                <a:gd name="T55" fmla="*/ 46 h 85"/>
                <a:gd name="T56" fmla="*/ 7 w 37"/>
                <a:gd name="T57" fmla="*/ 42 h 85"/>
                <a:gd name="T58" fmla="*/ 6 w 37"/>
                <a:gd name="T59" fmla="*/ 36 h 85"/>
                <a:gd name="T60" fmla="*/ 4 w 37"/>
                <a:gd name="T61" fmla="*/ 32 h 85"/>
                <a:gd name="T62" fmla="*/ 0 w 37"/>
                <a:gd name="T63" fmla="*/ 28 h 85"/>
                <a:gd name="T64" fmla="*/ 0 w 37"/>
                <a:gd name="T65" fmla="*/ 23 h 85"/>
                <a:gd name="T66" fmla="*/ 2 w 37"/>
                <a:gd name="T67" fmla="*/ 20 h 85"/>
                <a:gd name="T68" fmla="*/ 3 w 37"/>
                <a:gd name="T69" fmla="*/ 19 h 85"/>
                <a:gd name="T70" fmla="*/ 3 w 37"/>
                <a:gd name="T71" fmla="*/ 17 h 85"/>
                <a:gd name="T72" fmla="*/ 4 w 37"/>
                <a:gd name="T73" fmla="*/ 16 h 85"/>
                <a:gd name="T74" fmla="*/ 5 w 37"/>
                <a:gd name="T75" fmla="*/ 15 h 85"/>
                <a:gd name="T76" fmla="*/ 7 w 37"/>
                <a:gd name="T77" fmla="*/ 13 h 85"/>
                <a:gd name="T78" fmla="*/ 7 w 37"/>
                <a:gd name="T79" fmla="*/ 12 h 85"/>
                <a:gd name="T80" fmla="*/ 9 w 37"/>
                <a:gd name="T81" fmla="*/ 13 h 85"/>
                <a:gd name="T82" fmla="*/ 18 w 37"/>
                <a:gd name="T83" fmla="*/ 10 h 85"/>
                <a:gd name="T84" fmla="*/ 20 w 37"/>
                <a:gd name="T85" fmla="*/ 6 h 85"/>
                <a:gd name="T86" fmla="*/ 20 w 37"/>
                <a:gd name="T87" fmla="*/ 2 h 85"/>
                <a:gd name="T88" fmla="*/ 23 w 37"/>
                <a:gd name="T89" fmla="*/ 1 h 85"/>
                <a:gd name="T90" fmla="*/ 25 w 37"/>
                <a:gd name="T91" fmla="*/ 0 h 85"/>
                <a:gd name="T92" fmla="*/ 29 w 37"/>
                <a:gd name="T93" fmla="*/ 3 h 85"/>
                <a:gd name="T94" fmla="*/ 31 w 37"/>
                <a:gd name="T95" fmla="*/ 7 h 85"/>
                <a:gd name="T96" fmla="*/ 34 w 37"/>
                <a:gd name="T97" fmla="*/ 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 h="85">
                  <a:moveTo>
                    <a:pt x="34" y="9"/>
                  </a:moveTo>
                  <a:lnTo>
                    <a:pt x="34" y="10"/>
                  </a:lnTo>
                  <a:lnTo>
                    <a:pt x="33" y="12"/>
                  </a:lnTo>
                  <a:lnTo>
                    <a:pt x="33" y="13"/>
                  </a:lnTo>
                  <a:lnTo>
                    <a:pt x="35" y="16"/>
                  </a:lnTo>
                  <a:lnTo>
                    <a:pt x="35" y="16"/>
                  </a:lnTo>
                  <a:lnTo>
                    <a:pt x="35" y="17"/>
                  </a:lnTo>
                  <a:lnTo>
                    <a:pt x="36" y="17"/>
                  </a:lnTo>
                  <a:lnTo>
                    <a:pt x="36" y="20"/>
                  </a:lnTo>
                  <a:lnTo>
                    <a:pt x="36" y="21"/>
                  </a:lnTo>
                  <a:lnTo>
                    <a:pt x="36" y="23"/>
                  </a:lnTo>
                  <a:lnTo>
                    <a:pt x="37" y="24"/>
                  </a:lnTo>
                  <a:lnTo>
                    <a:pt x="37" y="25"/>
                  </a:lnTo>
                  <a:lnTo>
                    <a:pt x="36" y="27"/>
                  </a:lnTo>
                  <a:lnTo>
                    <a:pt x="36" y="27"/>
                  </a:lnTo>
                  <a:lnTo>
                    <a:pt x="36" y="27"/>
                  </a:lnTo>
                  <a:lnTo>
                    <a:pt x="35" y="27"/>
                  </a:lnTo>
                  <a:lnTo>
                    <a:pt x="35" y="27"/>
                  </a:lnTo>
                  <a:lnTo>
                    <a:pt x="34" y="28"/>
                  </a:lnTo>
                  <a:lnTo>
                    <a:pt x="34" y="29"/>
                  </a:lnTo>
                  <a:lnTo>
                    <a:pt x="34" y="29"/>
                  </a:lnTo>
                  <a:lnTo>
                    <a:pt x="35" y="31"/>
                  </a:lnTo>
                  <a:lnTo>
                    <a:pt x="34" y="33"/>
                  </a:lnTo>
                  <a:lnTo>
                    <a:pt x="34" y="34"/>
                  </a:lnTo>
                  <a:lnTo>
                    <a:pt x="33" y="35"/>
                  </a:lnTo>
                  <a:lnTo>
                    <a:pt x="32" y="35"/>
                  </a:lnTo>
                  <a:lnTo>
                    <a:pt x="31" y="36"/>
                  </a:lnTo>
                  <a:lnTo>
                    <a:pt x="31" y="36"/>
                  </a:lnTo>
                  <a:lnTo>
                    <a:pt x="31" y="37"/>
                  </a:lnTo>
                  <a:lnTo>
                    <a:pt x="30" y="39"/>
                  </a:lnTo>
                  <a:lnTo>
                    <a:pt x="29" y="40"/>
                  </a:lnTo>
                  <a:lnTo>
                    <a:pt x="29" y="40"/>
                  </a:lnTo>
                  <a:lnTo>
                    <a:pt x="29" y="42"/>
                  </a:lnTo>
                  <a:lnTo>
                    <a:pt x="28" y="44"/>
                  </a:lnTo>
                  <a:lnTo>
                    <a:pt x="28" y="45"/>
                  </a:lnTo>
                  <a:lnTo>
                    <a:pt x="26" y="46"/>
                  </a:lnTo>
                  <a:lnTo>
                    <a:pt x="25" y="46"/>
                  </a:lnTo>
                  <a:lnTo>
                    <a:pt x="24" y="49"/>
                  </a:lnTo>
                  <a:lnTo>
                    <a:pt x="24" y="52"/>
                  </a:lnTo>
                  <a:lnTo>
                    <a:pt x="24" y="55"/>
                  </a:lnTo>
                  <a:lnTo>
                    <a:pt x="24" y="56"/>
                  </a:lnTo>
                  <a:lnTo>
                    <a:pt x="24" y="57"/>
                  </a:lnTo>
                  <a:lnTo>
                    <a:pt x="24" y="60"/>
                  </a:lnTo>
                  <a:lnTo>
                    <a:pt x="23" y="63"/>
                  </a:lnTo>
                  <a:lnTo>
                    <a:pt x="24" y="63"/>
                  </a:lnTo>
                  <a:lnTo>
                    <a:pt x="24" y="65"/>
                  </a:lnTo>
                  <a:lnTo>
                    <a:pt x="24" y="66"/>
                  </a:lnTo>
                  <a:lnTo>
                    <a:pt x="24" y="67"/>
                  </a:lnTo>
                  <a:lnTo>
                    <a:pt x="25" y="68"/>
                  </a:lnTo>
                  <a:lnTo>
                    <a:pt x="25" y="68"/>
                  </a:lnTo>
                  <a:lnTo>
                    <a:pt x="24" y="69"/>
                  </a:lnTo>
                  <a:lnTo>
                    <a:pt x="24" y="69"/>
                  </a:lnTo>
                  <a:lnTo>
                    <a:pt x="24" y="73"/>
                  </a:lnTo>
                  <a:lnTo>
                    <a:pt x="24" y="73"/>
                  </a:lnTo>
                  <a:lnTo>
                    <a:pt x="24" y="74"/>
                  </a:lnTo>
                  <a:lnTo>
                    <a:pt x="24" y="75"/>
                  </a:lnTo>
                  <a:lnTo>
                    <a:pt x="24" y="76"/>
                  </a:lnTo>
                  <a:lnTo>
                    <a:pt x="24" y="77"/>
                  </a:lnTo>
                  <a:lnTo>
                    <a:pt x="25" y="78"/>
                  </a:lnTo>
                  <a:lnTo>
                    <a:pt x="24" y="79"/>
                  </a:lnTo>
                  <a:lnTo>
                    <a:pt x="24" y="80"/>
                  </a:lnTo>
                  <a:lnTo>
                    <a:pt x="24" y="82"/>
                  </a:lnTo>
                  <a:lnTo>
                    <a:pt x="24" y="83"/>
                  </a:lnTo>
                  <a:lnTo>
                    <a:pt x="19" y="83"/>
                  </a:lnTo>
                  <a:lnTo>
                    <a:pt x="12" y="84"/>
                  </a:lnTo>
                  <a:lnTo>
                    <a:pt x="10" y="85"/>
                  </a:lnTo>
                  <a:lnTo>
                    <a:pt x="10" y="85"/>
                  </a:lnTo>
                  <a:lnTo>
                    <a:pt x="12" y="84"/>
                  </a:lnTo>
                  <a:lnTo>
                    <a:pt x="11" y="82"/>
                  </a:lnTo>
                  <a:lnTo>
                    <a:pt x="10" y="80"/>
                  </a:lnTo>
                  <a:lnTo>
                    <a:pt x="10" y="80"/>
                  </a:lnTo>
                  <a:lnTo>
                    <a:pt x="9" y="79"/>
                  </a:lnTo>
                  <a:lnTo>
                    <a:pt x="10" y="78"/>
                  </a:lnTo>
                  <a:lnTo>
                    <a:pt x="9" y="77"/>
                  </a:lnTo>
                  <a:lnTo>
                    <a:pt x="9" y="76"/>
                  </a:lnTo>
                  <a:lnTo>
                    <a:pt x="9" y="75"/>
                  </a:lnTo>
                  <a:lnTo>
                    <a:pt x="10" y="74"/>
                  </a:lnTo>
                  <a:lnTo>
                    <a:pt x="10" y="69"/>
                  </a:lnTo>
                  <a:lnTo>
                    <a:pt x="10" y="65"/>
                  </a:lnTo>
                  <a:lnTo>
                    <a:pt x="10" y="61"/>
                  </a:lnTo>
                  <a:lnTo>
                    <a:pt x="10" y="57"/>
                  </a:lnTo>
                  <a:lnTo>
                    <a:pt x="10" y="52"/>
                  </a:lnTo>
                  <a:lnTo>
                    <a:pt x="10" y="50"/>
                  </a:lnTo>
                  <a:lnTo>
                    <a:pt x="10" y="46"/>
                  </a:lnTo>
                  <a:lnTo>
                    <a:pt x="9" y="45"/>
                  </a:lnTo>
                  <a:lnTo>
                    <a:pt x="7" y="43"/>
                  </a:lnTo>
                  <a:lnTo>
                    <a:pt x="7" y="42"/>
                  </a:lnTo>
                  <a:lnTo>
                    <a:pt x="7" y="40"/>
                  </a:lnTo>
                  <a:lnTo>
                    <a:pt x="7" y="39"/>
                  </a:lnTo>
                  <a:lnTo>
                    <a:pt x="6" y="36"/>
                  </a:lnTo>
                  <a:lnTo>
                    <a:pt x="6" y="33"/>
                  </a:lnTo>
                  <a:lnTo>
                    <a:pt x="6" y="33"/>
                  </a:lnTo>
                  <a:lnTo>
                    <a:pt x="4" y="32"/>
                  </a:lnTo>
                  <a:lnTo>
                    <a:pt x="2" y="30"/>
                  </a:lnTo>
                  <a:lnTo>
                    <a:pt x="0" y="28"/>
                  </a:lnTo>
                  <a:lnTo>
                    <a:pt x="0" y="28"/>
                  </a:lnTo>
                  <a:lnTo>
                    <a:pt x="0" y="28"/>
                  </a:lnTo>
                  <a:lnTo>
                    <a:pt x="0" y="23"/>
                  </a:lnTo>
                  <a:lnTo>
                    <a:pt x="0" y="23"/>
                  </a:lnTo>
                  <a:lnTo>
                    <a:pt x="1" y="21"/>
                  </a:lnTo>
                  <a:lnTo>
                    <a:pt x="1" y="20"/>
                  </a:lnTo>
                  <a:lnTo>
                    <a:pt x="2" y="20"/>
                  </a:lnTo>
                  <a:lnTo>
                    <a:pt x="2" y="19"/>
                  </a:lnTo>
                  <a:lnTo>
                    <a:pt x="2" y="17"/>
                  </a:lnTo>
                  <a:lnTo>
                    <a:pt x="3" y="19"/>
                  </a:lnTo>
                  <a:lnTo>
                    <a:pt x="3" y="19"/>
                  </a:lnTo>
                  <a:lnTo>
                    <a:pt x="3" y="17"/>
                  </a:lnTo>
                  <a:lnTo>
                    <a:pt x="3" y="17"/>
                  </a:lnTo>
                  <a:lnTo>
                    <a:pt x="4" y="16"/>
                  </a:lnTo>
                  <a:lnTo>
                    <a:pt x="4" y="16"/>
                  </a:lnTo>
                  <a:lnTo>
                    <a:pt x="4" y="16"/>
                  </a:lnTo>
                  <a:lnTo>
                    <a:pt x="4" y="15"/>
                  </a:lnTo>
                  <a:lnTo>
                    <a:pt x="4" y="15"/>
                  </a:lnTo>
                  <a:lnTo>
                    <a:pt x="5" y="15"/>
                  </a:lnTo>
                  <a:lnTo>
                    <a:pt x="6" y="15"/>
                  </a:lnTo>
                  <a:lnTo>
                    <a:pt x="6" y="15"/>
                  </a:lnTo>
                  <a:lnTo>
                    <a:pt x="7" y="13"/>
                  </a:lnTo>
                  <a:lnTo>
                    <a:pt x="7" y="13"/>
                  </a:lnTo>
                  <a:lnTo>
                    <a:pt x="7" y="13"/>
                  </a:lnTo>
                  <a:lnTo>
                    <a:pt x="7" y="12"/>
                  </a:lnTo>
                  <a:lnTo>
                    <a:pt x="8" y="12"/>
                  </a:lnTo>
                  <a:lnTo>
                    <a:pt x="9" y="12"/>
                  </a:lnTo>
                  <a:lnTo>
                    <a:pt x="9" y="13"/>
                  </a:lnTo>
                  <a:lnTo>
                    <a:pt x="13" y="13"/>
                  </a:lnTo>
                  <a:lnTo>
                    <a:pt x="14" y="13"/>
                  </a:lnTo>
                  <a:lnTo>
                    <a:pt x="18" y="10"/>
                  </a:lnTo>
                  <a:lnTo>
                    <a:pt x="19" y="9"/>
                  </a:lnTo>
                  <a:lnTo>
                    <a:pt x="20" y="7"/>
                  </a:lnTo>
                  <a:lnTo>
                    <a:pt x="20" y="6"/>
                  </a:lnTo>
                  <a:lnTo>
                    <a:pt x="20" y="5"/>
                  </a:lnTo>
                  <a:lnTo>
                    <a:pt x="20" y="2"/>
                  </a:lnTo>
                  <a:lnTo>
                    <a:pt x="20" y="2"/>
                  </a:lnTo>
                  <a:lnTo>
                    <a:pt x="21" y="1"/>
                  </a:lnTo>
                  <a:lnTo>
                    <a:pt x="22" y="1"/>
                  </a:lnTo>
                  <a:lnTo>
                    <a:pt x="23" y="1"/>
                  </a:lnTo>
                  <a:lnTo>
                    <a:pt x="23" y="1"/>
                  </a:lnTo>
                  <a:lnTo>
                    <a:pt x="24" y="0"/>
                  </a:lnTo>
                  <a:lnTo>
                    <a:pt x="25" y="0"/>
                  </a:lnTo>
                  <a:lnTo>
                    <a:pt x="25" y="0"/>
                  </a:lnTo>
                  <a:lnTo>
                    <a:pt x="26" y="0"/>
                  </a:lnTo>
                  <a:lnTo>
                    <a:pt x="29" y="3"/>
                  </a:lnTo>
                  <a:lnTo>
                    <a:pt x="30" y="5"/>
                  </a:lnTo>
                  <a:lnTo>
                    <a:pt x="31" y="6"/>
                  </a:lnTo>
                  <a:lnTo>
                    <a:pt x="31" y="7"/>
                  </a:lnTo>
                  <a:lnTo>
                    <a:pt x="32" y="7"/>
                  </a:lnTo>
                  <a:lnTo>
                    <a:pt x="33" y="8"/>
                  </a:lnTo>
                  <a:lnTo>
                    <a:pt x="34"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1462"/>
            <p:cNvSpPr>
              <a:spLocks noEditPoints="1"/>
            </p:cNvSpPr>
            <p:nvPr/>
          </p:nvSpPr>
          <p:spPr bwMode="auto">
            <a:xfrm>
              <a:off x="2757488" y="1312863"/>
              <a:ext cx="33338" cy="57150"/>
            </a:xfrm>
            <a:custGeom>
              <a:avLst/>
              <a:gdLst>
                <a:gd name="T0" fmla="*/ 18 w 21"/>
                <a:gd name="T1" fmla="*/ 16 h 36"/>
                <a:gd name="T2" fmla="*/ 20 w 21"/>
                <a:gd name="T3" fmla="*/ 14 h 36"/>
                <a:gd name="T4" fmla="*/ 20 w 21"/>
                <a:gd name="T5" fmla="*/ 13 h 36"/>
                <a:gd name="T6" fmla="*/ 21 w 21"/>
                <a:gd name="T7" fmla="*/ 12 h 36"/>
                <a:gd name="T8" fmla="*/ 20 w 21"/>
                <a:gd name="T9" fmla="*/ 14 h 36"/>
                <a:gd name="T10" fmla="*/ 18 w 21"/>
                <a:gd name="T11" fmla="*/ 7 h 36"/>
                <a:gd name="T12" fmla="*/ 20 w 21"/>
                <a:gd name="T13" fmla="*/ 6 h 36"/>
                <a:gd name="T14" fmla="*/ 21 w 21"/>
                <a:gd name="T15" fmla="*/ 4 h 36"/>
                <a:gd name="T16" fmla="*/ 20 w 21"/>
                <a:gd name="T17" fmla="*/ 7 h 36"/>
                <a:gd name="T18" fmla="*/ 15 w 21"/>
                <a:gd name="T19" fmla="*/ 1 h 36"/>
                <a:gd name="T20" fmla="*/ 17 w 21"/>
                <a:gd name="T21" fmla="*/ 1 h 36"/>
                <a:gd name="T22" fmla="*/ 17 w 21"/>
                <a:gd name="T23" fmla="*/ 4 h 36"/>
                <a:gd name="T24" fmla="*/ 15 w 21"/>
                <a:gd name="T25" fmla="*/ 9 h 36"/>
                <a:gd name="T26" fmla="*/ 15 w 21"/>
                <a:gd name="T27" fmla="*/ 13 h 36"/>
                <a:gd name="T28" fmla="*/ 14 w 21"/>
                <a:gd name="T29" fmla="*/ 15 h 36"/>
                <a:gd name="T30" fmla="*/ 14 w 21"/>
                <a:gd name="T31" fmla="*/ 20 h 36"/>
                <a:gd name="T32" fmla="*/ 11 w 21"/>
                <a:gd name="T33" fmla="*/ 26 h 36"/>
                <a:gd name="T34" fmla="*/ 9 w 21"/>
                <a:gd name="T35" fmla="*/ 29 h 36"/>
                <a:gd name="T36" fmla="*/ 5 w 21"/>
                <a:gd name="T37" fmla="*/ 34 h 36"/>
                <a:gd name="T38" fmla="*/ 4 w 21"/>
                <a:gd name="T39" fmla="*/ 36 h 36"/>
                <a:gd name="T40" fmla="*/ 2 w 21"/>
                <a:gd name="T41" fmla="*/ 35 h 36"/>
                <a:gd name="T42" fmla="*/ 0 w 21"/>
                <a:gd name="T43" fmla="*/ 35 h 36"/>
                <a:gd name="T44" fmla="*/ 2 w 21"/>
                <a:gd name="T45" fmla="*/ 26 h 36"/>
                <a:gd name="T46" fmla="*/ 3 w 21"/>
                <a:gd name="T47" fmla="*/ 18 h 36"/>
                <a:gd name="T48" fmla="*/ 4 w 21"/>
                <a:gd name="T49" fmla="*/ 12 h 36"/>
                <a:gd name="T50" fmla="*/ 4 w 21"/>
                <a:gd name="T51" fmla="*/ 7 h 36"/>
                <a:gd name="T52" fmla="*/ 6 w 21"/>
                <a:gd name="T53" fmla="*/ 6 h 36"/>
                <a:gd name="T54" fmla="*/ 8 w 21"/>
                <a:gd name="T55" fmla="*/ 7 h 36"/>
                <a:gd name="T56" fmla="*/ 9 w 21"/>
                <a:gd name="T57" fmla="*/ 7 h 36"/>
                <a:gd name="T58" fmla="*/ 12 w 21"/>
                <a:gd name="T59" fmla="*/ 2 h 36"/>
                <a:gd name="T60" fmla="*/ 14 w 21"/>
                <a:gd name="T61" fmla="*/ 0 h 36"/>
                <a:gd name="T62" fmla="*/ 16 w 21"/>
                <a:gd name="T6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36">
                  <a:moveTo>
                    <a:pt x="20" y="14"/>
                  </a:moveTo>
                  <a:lnTo>
                    <a:pt x="18" y="16"/>
                  </a:lnTo>
                  <a:lnTo>
                    <a:pt x="18" y="15"/>
                  </a:lnTo>
                  <a:lnTo>
                    <a:pt x="20" y="14"/>
                  </a:lnTo>
                  <a:lnTo>
                    <a:pt x="20" y="13"/>
                  </a:lnTo>
                  <a:lnTo>
                    <a:pt x="20" y="13"/>
                  </a:lnTo>
                  <a:lnTo>
                    <a:pt x="21" y="12"/>
                  </a:lnTo>
                  <a:lnTo>
                    <a:pt x="21" y="12"/>
                  </a:lnTo>
                  <a:lnTo>
                    <a:pt x="21" y="13"/>
                  </a:lnTo>
                  <a:lnTo>
                    <a:pt x="20" y="14"/>
                  </a:lnTo>
                  <a:close/>
                  <a:moveTo>
                    <a:pt x="20" y="7"/>
                  </a:moveTo>
                  <a:lnTo>
                    <a:pt x="18" y="7"/>
                  </a:lnTo>
                  <a:lnTo>
                    <a:pt x="20" y="7"/>
                  </a:lnTo>
                  <a:lnTo>
                    <a:pt x="20" y="6"/>
                  </a:lnTo>
                  <a:lnTo>
                    <a:pt x="21" y="4"/>
                  </a:lnTo>
                  <a:lnTo>
                    <a:pt x="21" y="4"/>
                  </a:lnTo>
                  <a:lnTo>
                    <a:pt x="21" y="4"/>
                  </a:lnTo>
                  <a:lnTo>
                    <a:pt x="20" y="7"/>
                  </a:lnTo>
                  <a:close/>
                  <a:moveTo>
                    <a:pt x="15" y="1"/>
                  </a:moveTo>
                  <a:lnTo>
                    <a:pt x="15" y="1"/>
                  </a:lnTo>
                  <a:lnTo>
                    <a:pt x="16" y="1"/>
                  </a:lnTo>
                  <a:lnTo>
                    <a:pt x="17" y="1"/>
                  </a:lnTo>
                  <a:lnTo>
                    <a:pt x="18" y="3"/>
                  </a:lnTo>
                  <a:lnTo>
                    <a:pt x="17" y="4"/>
                  </a:lnTo>
                  <a:lnTo>
                    <a:pt x="16" y="8"/>
                  </a:lnTo>
                  <a:lnTo>
                    <a:pt x="15" y="9"/>
                  </a:lnTo>
                  <a:lnTo>
                    <a:pt x="14" y="11"/>
                  </a:lnTo>
                  <a:lnTo>
                    <a:pt x="15" y="13"/>
                  </a:lnTo>
                  <a:lnTo>
                    <a:pt x="14" y="14"/>
                  </a:lnTo>
                  <a:lnTo>
                    <a:pt x="14" y="15"/>
                  </a:lnTo>
                  <a:lnTo>
                    <a:pt x="14" y="17"/>
                  </a:lnTo>
                  <a:lnTo>
                    <a:pt x="14" y="20"/>
                  </a:lnTo>
                  <a:lnTo>
                    <a:pt x="12" y="24"/>
                  </a:lnTo>
                  <a:lnTo>
                    <a:pt x="11" y="26"/>
                  </a:lnTo>
                  <a:lnTo>
                    <a:pt x="10" y="27"/>
                  </a:lnTo>
                  <a:lnTo>
                    <a:pt x="9" y="29"/>
                  </a:lnTo>
                  <a:lnTo>
                    <a:pt x="7" y="30"/>
                  </a:lnTo>
                  <a:lnTo>
                    <a:pt x="5" y="34"/>
                  </a:lnTo>
                  <a:lnTo>
                    <a:pt x="4" y="35"/>
                  </a:lnTo>
                  <a:lnTo>
                    <a:pt x="4" y="36"/>
                  </a:lnTo>
                  <a:lnTo>
                    <a:pt x="4" y="36"/>
                  </a:lnTo>
                  <a:lnTo>
                    <a:pt x="2" y="35"/>
                  </a:lnTo>
                  <a:lnTo>
                    <a:pt x="0" y="36"/>
                  </a:lnTo>
                  <a:lnTo>
                    <a:pt x="0" y="35"/>
                  </a:lnTo>
                  <a:lnTo>
                    <a:pt x="1" y="31"/>
                  </a:lnTo>
                  <a:lnTo>
                    <a:pt x="2" y="26"/>
                  </a:lnTo>
                  <a:lnTo>
                    <a:pt x="2" y="22"/>
                  </a:lnTo>
                  <a:lnTo>
                    <a:pt x="3" y="18"/>
                  </a:lnTo>
                  <a:lnTo>
                    <a:pt x="3" y="16"/>
                  </a:lnTo>
                  <a:lnTo>
                    <a:pt x="4" y="12"/>
                  </a:lnTo>
                  <a:lnTo>
                    <a:pt x="4" y="9"/>
                  </a:lnTo>
                  <a:lnTo>
                    <a:pt x="4" y="7"/>
                  </a:lnTo>
                  <a:lnTo>
                    <a:pt x="5" y="6"/>
                  </a:lnTo>
                  <a:lnTo>
                    <a:pt x="6" y="6"/>
                  </a:lnTo>
                  <a:lnTo>
                    <a:pt x="7" y="7"/>
                  </a:lnTo>
                  <a:lnTo>
                    <a:pt x="8" y="7"/>
                  </a:lnTo>
                  <a:lnTo>
                    <a:pt x="8" y="7"/>
                  </a:lnTo>
                  <a:lnTo>
                    <a:pt x="9" y="7"/>
                  </a:lnTo>
                  <a:lnTo>
                    <a:pt x="10" y="5"/>
                  </a:lnTo>
                  <a:lnTo>
                    <a:pt x="12" y="2"/>
                  </a:lnTo>
                  <a:lnTo>
                    <a:pt x="13" y="0"/>
                  </a:lnTo>
                  <a:lnTo>
                    <a:pt x="14" y="0"/>
                  </a:lnTo>
                  <a:lnTo>
                    <a:pt x="15" y="0"/>
                  </a:lnTo>
                  <a:lnTo>
                    <a:pt x="16" y="0"/>
                  </a:lnTo>
                  <a:lnTo>
                    <a:pt x="1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1463"/>
            <p:cNvSpPr>
              <a:spLocks/>
            </p:cNvSpPr>
            <p:nvPr/>
          </p:nvSpPr>
          <p:spPr bwMode="auto">
            <a:xfrm>
              <a:off x="4518025" y="590550"/>
              <a:ext cx="65088" cy="39688"/>
            </a:xfrm>
            <a:custGeom>
              <a:avLst/>
              <a:gdLst>
                <a:gd name="T0" fmla="*/ 24 w 41"/>
                <a:gd name="T1" fmla="*/ 1 h 25"/>
                <a:gd name="T2" fmla="*/ 26 w 41"/>
                <a:gd name="T3" fmla="*/ 0 h 25"/>
                <a:gd name="T4" fmla="*/ 27 w 41"/>
                <a:gd name="T5" fmla="*/ 2 h 25"/>
                <a:gd name="T6" fmla="*/ 30 w 41"/>
                <a:gd name="T7" fmla="*/ 3 h 25"/>
                <a:gd name="T8" fmla="*/ 31 w 41"/>
                <a:gd name="T9" fmla="*/ 3 h 25"/>
                <a:gd name="T10" fmla="*/ 35 w 41"/>
                <a:gd name="T11" fmla="*/ 4 h 25"/>
                <a:gd name="T12" fmla="*/ 35 w 41"/>
                <a:gd name="T13" fmla="*/ 6 h 25"/>
                <a:gd name="T14" fmla="*/ 33 w 41"/>
                <a:gd name="T15" fmla="*/ 7 h 25"/>
                <a:gd name="T16" fmla="*/ 33 w 41"/>
                <a:gd name="T17" fmla="*/ 9 h 25"/>
                <a:gd name="T18" fmla="*/ 35 w 41"/>
                <a:gd name="T19" fmla="*/ 9 h 25"/>
                <a:gd name="T20" fmla="*/ 38 w 41"/>
                <a:gd name="T21" fmla="*/ 10 h 25"/>
                <a:gd name="T22" fmla="*/ 39 w 41"/>
                <a:gd name="T23" fmla="*/ 12 h 25"/>
                <a:gd name="T24" fmla="*/ 40 w 41"/>
                <a:gd name="T25" fmla="*/ 13 h 25"/>
                <a:gd name="T26" fmla="*/ 41 w 41"/>
                <a:gd name="T27" fmla="*/ 15 h 25"/>
                <a:gd name="T28" fmla="*/ 39 w 41"/>
                <a:gd name="T29" fmla="*/ 17 h 25"/>
                <a:gd name="T30" fmla="*/ 38 w 41"/>
                <a:gd name="T31" fmla="*/ 17 h 25"/>
                <a:gd name="T32" fmla="*/ 36 w 41"/>
                <a:gd name="T33" fmla="*/ 19 h 25"/>
                <a:gd name="T34" fmla="*/ 35 w 41"/>
                <a:gd name="T35" fmla="*/ 21 h 25"/>
                <a:gd name="T36" fmla="*/ 35 w 41"/>
                <a:gd name="T37" fmla="*/ 22 h 25"/>
                <a:gd name="T38" fmla="*/ 37 w 41"/>
                <a:gd name="T39" fmla="*/ 24 h 25"/>
                <a:gd name="T40" fmla="*/ 36 w 41"/>
                <a:gd name="T41" fmla="*/ 25 h 25"/>
                <a:gd name="T42" fmla="*/ 33 w 41"/>
                <a:gd name="T43" fmla="*/ 25 h 25"/>
                <a:gd name="T44" fmla="*/ 31 w 41"/>
                <a:gd name="T45" fmla="*/ 25 h 25"/>
                <a:gd name="T46" fmla="*/ 29 w 41"/>
                <a:gd name="T47" fmla="*/ 23 h 25"/>
                <a:gd name="T48" fmla="*/ 27 w 41"/>
                <a:gd name="T49" fmla="*/ 22 h 25"/>
                <a:gd name="T50" fmla="*/ 25 w 41"/>
                <a:gd name="T51" fmla="*/ 22 h 25"/>
                <a:gd name="T52" fmla="*/ 24 w 41"/>
                <a:gd name="T53" fmla="*/ 20 h 25"/>
                <a:gd name="T54" fmla="*/ 24 w 41"/>
                <a:gd name="T55" fmla="*/ 17 h 25"/>
                <a:gd name="T56" fmla="*/ 23 w 41"/>
                <a:gd name="T57" fmla="*/ 19 h 25"/>
                <a:gd name="T58" fmla="*/ 18 w 41"/>
                <a:gd name="T59" fmla="*/ 20 h 25"/>
                <a:gd name="T60" fmla="*/ 17 w 41"/>
                <a:gd name="T61" fmla="*/ 19 h 25"/>
                <a:gd name="T62" fmla="*/ 18 w 41"/>
                <a:gd name="T63" fmla="*/ 18 h 25"/>
                <a:gd name="T64" fmla="*/ 17 w 41"/>
                <a:gd name="T65" fmla="*/ 17 h 25"/>
                <a:gd name="T66" fmla="*/ 16 w 41"/>
                <a:gd name="T67" fmla="*/ 15 h 25"/>
                <a:gd name="T68" fmla="*/ 14 w 41"/>
                <a:gd name="T69" fmla="*/ 15 h 25"/>
                <a:gd name="T70" fmla="*/ 13 w 41"/>
                <a:gd name="T71" fmla="*/ 15 h 25"/>
                <a:gd name="T72" fmla="*/ 12 w 41"/>
                <a:gd name="T73" fmla="*/ 13 h 25"/>
                <a:gd name="T74" fmla="*/ 8 w 41"/>
                <a:gd name="T75" fmla="*/ 12 h 25"/>
                <a:gd name="T76" fmla="*/ 7 w 41"/>
                <a:gd name="T77" fmla="*/ 10 h 25"/>
                <a:gd name="T78" fmla="*/ 6 w 41"/>
                <a:gd name="T79" fmla="*/ 9 h 25"/>
                <a:gd name="T80" fmla="*/ 4 w 41"/>
                <a:gd name="T81" fmla="*/ 10 h 25"/>
                <a:gd name="T82" fmla="*/ 1 w 41"/>
                <a:gd name="T83" fmla="*/ 8 h 25"/>
                <a:gd name="T84" fmla="*/ 1 w 41"/>
                <a:gd name="T85" fmla="*/ 6 h 25"/>
                <a:gd name="T86" fmla="*/ 5 w 41"/>
                <a:gd name="T87" fmla="*/ 3 h 25"/>
                <a:gd name="T88" fmla="*/ 9 w 41"/>
                <a:gd name="T89" fmla="*/ 2 h 25"/>
                <a:gd name="T90" fmla="*/ 10 w 41"/>
                <a:gd name="T91" fmla="*/ 3 h 25"/>
                <a:gd name="T92" fmla="*/ 12 w 41"/>
                <a:gd name="T93" fmla="*/ 2 h 25"/>
                <a:gd name="T94" fmla="*/ 14 w 41"/>
                <a:gd name="T95" fmla="*/ 3 h 25"/>
                <a:gd name="T96" fmla="*/ 17 w 41"/>
                <a:gd name="T97" fmla="*/ 2 h 25"/>
                <a:gd name="T98" fmla="*/ 19 w 41"/>
                <a:gd name="T99" fmla="*/ 1 h 25"/>
                <a:gd name="T100" fmla="*/ 19 w 41"/>
                <a:gd name="T101" fmla="*/ 1 h 25"/>
                <a:gd name="T102" fmla="*/ 21 w 41"/>
                <a:gd name="T103" fmla="*/ 0 h 25"/>
                <a:gd name="T104" fmla="*/ 23 w 41"/>
                <a:gd name="T105" fmla="*/ 0 h 25"/>
                <a:gd name="T106" fmla="*/ 24 w 41"/>
                <a:gd name="T10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 h="25">
                  <a:moveTo>
                    <a:pt x="24" y="0"/>
                  </a:moveTo>
                  <a:lnTo>
                    <a:pt x="24" y="1"/>
                  </a:lnTo>
                  <a:lnTo>
                    <a:pt x="24" y="1"/>
                  </a:lnTo>
                  <a:lnTo>
                    <a:pt x="25" y="1"/>
                  </a:lnTo>
                  <a:lnTo>
                    <a:pt x="26" y="0"/>
                  </a:lnTo>
                  <a:lnTo>
                    <a:pt x="26" y="0"/>
                  </a:lnTo>
                  <a:lnTo>
                    <a:pt x="26" y="0"/>
                  </a:lnTo>
                  <a:lnTo>
                    <a:pt x="26" y="1"/>
                  </a:lnTo>
                  <a:lnTo>
                    <a:pt x="27" y="2"/>
                  </a:lnTo>
                  <a:lnTo>
                    <a:pt x="28" y="2"/>
                  </a:lnTo>
                  <a:lnTo>
                    <a:pt x="29" y="3"/>
                  </a:lnTo>
                  <a:lnTo>
                    <a:pt x="30" y="3"/>
                  </a:lnTo>
                  <a:lnTo>
                    <a:pt x="31" y="2"/>
                  </a:lnTo>
                  <a:lnTo>
                    <a:pt x="31" y="2"/>
                  </a:lnTo>
                  <a:lnTo>
                    <a:pt x="31" y="3"/>
                  </a:lnTo>
                  <a:lnTo>
                    <a:pt x="32" y="3"/>
                  </a:lnTo>
                  <a:lnTo>
                    <a:pt x="35" y="4"/>
                  </a:lnTo>
                  <a:lnTo>
                    <a:pt x="35" y="4"/>
                  </a:lnTo>
                  <a:lnTo>
                    <a:pt x="35" y="4"/>
                  </a:lnTo>
                  <a:lnTo>
                    <a:pt x="35" y="5"/>
                  </a:lnTo>
                  <a:lnTo>
                    <a:pt x="35" y="6"/>
                  </a:lnTo>
                  <a:lnTo>
                    <a:pt x="35" y="7"/>
                  </a:lnTo>
                  <a:lnTo>
                    <a:pt x="35" y="7"/>
                  </a:lnTo>
                  <a:lnTo>
                    <a:pt x="33" y="7"/>
                  </a:lnTo>
                  <a:lnTo>
                    <a:pt x="33" y="8"/>
                  </a:lnTo>
                  <a:lnTo>
                    <a:pt x="33" y="8"/>
                  </a:lnTo>
                  <a:lnTo>
                    <a:pt x="33" y="9"/>
                  </a:lnTo>
                  <a:lnTo>
                    <a:pt x="33" y="9"/>
                  </a:lnTo>
                  <a:lnTo>
                    <a:pt x="35" y="9"/>
                  </a:lnTo>
                  <a:lnTo>
                    <a:pt x="35" y="9"/>
                  </a:lnTo>
                  <a:lnTo>
                    <a:pt x="37" y="9"/>
                  </a:lnTo>
                  <a:lnTo>
                    <a:pt x="37" y="9"/>
                  </a:lnTo>
                  <a:lnTo>
                    <a:pt x="38" y="10"/>
                  </a:lnTo>
                  <a:lnTo>
                    <a:pt x="39" y="11"/>
                  </a:lnTo>
                  <a:lnTo>
                    <a:pt x="40" y="11"/>
                  </a:lnTo>
                  <a:lnTo>
                    <a:pt x="39" y="12"/>
                  </a:lnTo>
                  <a:lnTo>
                    <a:pt x="39" y="12"/>
                  </a:lnTo>
                  <a:lnTo>
                    <a:pt x="39" y="13"/>
                  </a:lnTo>
                  <a:lnTo>
                    <a:pt x="40" y="13"/>
                  </a:lnTo>
                  <a:lnTo>
                    <a:pt x="41" y="13"/>
                  </a:lnTo>
                  <a:lnTo>
                    <a:pt x="41" y="14"/>
                  </a:lnTo>
                  <a:lnTo>
                    <a:pt x="41" y="15"/>
                  </a:lnTo>
                  <a:lnTo>
                    <a:pt x="39" y="16"/>
                  </a:lnTo>
                  <a:lnTo>
                    <a:pt x="39" y="17"/>
                  </a:lnTo>
                  <a:lnTo>
                    <a:pt x="39" y="17"/>
                  </a:lnTo>
                  <a:lnTo>
                    <a:pt x="39" y="17"/>
                  </a:lnTo>
                  <a:lnTo>
                    <a:pt x="38" y="17"/>
                  </a:lnTo>
                  <a:lnTo>
                    <a:pt x="38" y="17"/>
                  </a:lnTo>
                  <a:lnTo>
                    <a:pt x="37" y="17"/>
                  </a:lnTo>
                  <a:lnTo>
                    <a:pt x="36" y="18"/>
                  </a:lnTo>
                  <a:lnTo>
                    <a:pt x="36" y="19"/>
                  </a:lnTo>
                  <a:lnTo>
                    <a:pt x="35" y="20"/>
                  </a:lnTo>
                  <a:lnTo>
                    <a:pt x="35" y="20"/>
                  </a:lnTo>
                  <a:lnTo>
                    <a:pt x="35" y="21"/>
                  </a:lnTo>
                  <a:lnTo>
                    <a:pt x="35" y="21"/>
                  </a:lnTo>
                  <a:lnTo>
                    <a:pt x="35" y="21"/>
                  </a:lnTo>
                  <a:lnTo>
                    <a:pt x="35" y="22"/>
                  </a:lnTo>
                  <a:lnTo>
                    <a:pt x="36" y="22"/>
                  </a:lnTo>
                  <a:lnTo>
                    <a:pt x="36" y="23"/>
                  </a:lnTo>
                  <a:lnTo>
                    <a:pt x="37" y="24"/>
                  </a:lnTo>
                  <a:lnTo>
                    <a:pt x="36" y="24"/>
                  </a:lnTo>
                  <a:lnTo>
                    <a:pt x="36" y="25"/>
                  </a:lnTo>
                  <a:lnTo>
                    <a:pt x="36" y="25"/>
                  </a:lnTo>
                  <a:lnTo>
                    <a:pt x="36" y="25"/>
                  </a:lnTo>
                  <a:lnTo>
                    <a:pt x="35" y="25"/>
                  </a:lnTo>
                  <a:lnTo>
                    <a:pt x="33" y="25"/>
                  </a:lnTo>
                  <a:lnTo>
                    <a:pt x="32" y="25"/>
                  </a:lnTo>
                  <a:lnTo>
                    <a:pt x="32" y="25"/>
                  </a:lnTo>
                  <a:lnTo>
                    <a:pt x="31" y="25"/>
                  </a:lnTo>
                  <a:lnTo>
                    <a:pt x="30" y="24"/>
                  </a:lnTo>
                  <a:lnTo>
                    <a:pt x="30" y="24"/>
                  </a:lnTo>
                  <a:lnTo>
                    <a:pt x="29" y="23"/>
                  </a:lnTo>
                  <a:lnTo>
                    <a:pt x="29" y="23"/>
                  </a:lnTo>
                  <a:lnTo>
                    <a:pt x="28" y="23"/>
                  </a:lnTo>
                  <a:lnTo>
                    <a:pt x="27" y="22"/>
                  </a:lnTo>
                  <a:lnTo>
                    <a:pt x="26" y="22"/>
                  </a:lnTo>
                  <a:lnTo>
                    <a:pt x="26" y="22"/>
                  </a:lnTo>
                  <a:lnTo>
                    <a:pt x="25" y="22"/>
                  </a:lnTo>
                  <a:lnTo>
                    <a:pt x="25" y="21"/>
                  </a:lnTo>
                  <a:lnTo>
                    <a:pt x="25" y="20"/>
                  </a:lnTo>
                  <a:lnTo>
                    <a:pt x="24" y="20"/>
                  </a:lnTo>
                  <a:lnTo>
                    <a:pt x="25" y="17"/>
                  </a:lnTo>
                  <a:lnTo>
                    <a:pt x="24" y="17"/>
                  </a:lnTo>
                  <a:lnTo>
                    <a:pt x="24" y="17"/>
                  </a:lnTo>
                  <a:lnTo>
                    <a:pt x="23" y="18"/>
                  </a:lnTo>
                  <a:lnTo>
                    <a:pt x="23" y="18"/>
                  </a:lnTo>
                  <a:lnTo>
                    <a:pt x="23" y="19"/>
                  </a:lnTo>
                  <a:lnTo>
                    <a:pt x="22" y="20"/>
                  </a:lnTo>
                  <a:lnTo>
                    <a:pt x="20" y="20"/>
                  </a:lnTo>
                  <a:lnTo>
                    <a:pt x="18" y="20"/>
                  </a:lnTo>
                  <a:lnTo>
                    <a:pt x="17" y="19"/>
                  </a:lnTo>
                  <a:lnTo>
                    <a:pt x="17" y="19"/>
                  </a:lnTo>
                  <a:lnTo>
                    <a:pt x="17" y="19"/>
                  </a:lnTo>
                  <a:lnTo>
                    <a:pt x="17" y="19"/>
                  </a:lnTo>
                  <a:lnTo>
                    <a:pt x="18" y="18"/>
                  </a:lnTo>
                  <a:lnTo>
                    <a:pt x="18" y="18"/>
                  </a:lnTo>
                  <a:lnTo>
                    <a:pt x="17" y="17"/>
                  </a:lnTo>
                  <a:lnTo>
                    <a:pt x="17" y="17"/>
                  </a:lnTo>
                  <a:lnTo>
                    <a:pt x="17" y="17"/>
                  </a:lnTo>
                  <a:lnTo>
                    <a:pt x="18" y="16"/>
                  </a:lnTo>
                  <a:lnTo>
                    <a:pt x="18" y="16"/>
                  </a:lnTo>
                  <a:lnTo>
                    <a:pt x="16" y="15"/>
                  </a:lnTo>
                  <a:lnTo>
                    <a:pt x="15" y="15"/>
                  </a:lnTo>
                  <a:lnTo>
                    <a:pt x="14" y="15"/>
                  </a:lnTo>
                  <a:lnTo>
                    <a:pt x="14" y="15"/>
                  </a:lnTo>
                  <a:lnTo>
                    <a:pt x="13" y="15"/>
                  </a:lnTo>
                  <a:lnTo>
                    <a:pt x="13" y="15"/>
                  </a:lnTo>
                  <a:lnTo>
                    <a:pt x="13" y="15"/>
                  </a:lnTo>
                  <a:lnTo>
                    <a:pt x="12" y="15"/>
                  </a:lnTo>
                  <a:lnTo>
                    <a:pt x="12" y="13"/>
                  </a:lnTo>
                  <a:lnTo>
                    <a:pt x="12" y="13"/>
                  </a:lnTo>
                  <a:lnTo>
                    <a:pt x="10" y="13"/>
                  </a:lnTo>
                  <a:lnTo>
                    <a:pt x="9" y="12"/>
                  </a:lnTo>
                  <a:lnTo>
                    <a:pt x="8" y="12"/>
                  </a:lnTo>
                  <a:lnTo>
                    <a:pt x="8" y="11"/>
                  </a:lnTo>
                  <a:lnTo>
                    <a:pt x="8" y="10"/>
                  </a:lnTo>
                  <a:lnTo>
                    <a:pt x="7" y="10"/>
                  </a:lnTo>
                  <a:lnTo>
                    <a:pt x="7" y="9"/>
                  </a:lnTo>
                  <a:lnTo>
                    <a:pt x="7" y="9"/>
                  </a:lnTo>
                  <a:lnTo>
                    <a:pt x="6" y="9"/>
                  </a:lnTo>
                  <a:lnTo>
                    <a:pt x="5" y="10"/>
                  </a:lnTo>
                  <a:lnTo>
                    <a:pt x="4" y="10"/>
                  </a:lnTo>
                  <a:lnTo>
                    <a:pt x="4" y="10"/>
                  </a:lnTo>
                  <a:lnTo>
                    <a:pt x="3" y="9"/>
                  </a:lnTo>
                  <a:lnTo>
                    <a:pt x="2" y="8"/>
                  </a:lnTo>
                  <a:lnTo>
                    <a:pt x="1" y="8"/>
                  </a:lnTo>
                  <a:lnTo>
                    <a:pt x="1" y="7"/>
                  </a:lnTo>
                  <a:lnTo>
                    <a:pt x="1" y="7"/>
                  </a:lnTo>
                  <a:lnTo>
                    <a:pt x="1" y="6"/>
                  </a:lnTo>
                  <a:lnTo>
                    <a:pt x="1" y="5"/>
                  </a:lnTo>
                  <a:lnTo>
                    <a:pt x="0" y="5"/>
                  </a:lnTo>
                  <a:lnTo>
                    <a:pt x="5" y="3"/>
                  </a:lnTo>
                  <a:lnTo>
                    <a:pt x="8" y="1"/>
                  </a:lnTo>
                  <a:lnTo>
                    <a:pt x="9" y="1"/>
                  </a:lnTo>
                  <a:lnTo>
                    <a:pt x="9" y="2"/>
                  </a:lnTo>
                  <a:lnTo>
                    <a:pt x="9" y="3"/>
                  </a:lnTo>
                  <a:lnTo>
                    <a:pt x="10" y="3"/>
                  </a:lnTo>
                  <a:lnTo>
                    <a:pt x="10" y="3"/>
                  </a:lnTo>
                  <a:lnTo>
                    <a:pt x="11" y="3"/>
                  </a:lnTo>
                  <a:lnTo>
                    <a:pt x="11" y="2"/>
                  </a:lnTo>
                  <a:lnTo>
                    <a:pt x="12" y="2"/>
                  </a:lnTo>
                  <a:lnTo>
                    <a:pt x="13" y="3"/>
                  </a:lnTo>
                  <a:lnTo>
                    <a:pt x="13" y="3"/>
                  </a:lnTo>
                  <a:lnTo>
                    <a:pt x="14" y="3"/>
                  </a:lnTo>
                  <a:lnTo>
                    <a:pt x="15" y="3"/>
                  </a:lnTo>
                  <a:lnTo>
                    <a:pt x="16" y="3"/>
                  </a:lnTo>
                  <a:lnTo>
                    <a:pt x="17" y="2"/>
                  </a:lnTo>
                  <a:lnTo>
                    <a:pt x="18" y="2"/>
                  </a:lnTo>
                  <a:lnTo>
                    <a:pt x="18" y="1"/>
                  </a:lnTo>
                  <a:lnTo>
                    <a:pt x="19" y="1"/>
                  </a:lnTo>
                  <a:lnTo>
                    <a:pt x="19" y="1"/>
                  </a:lnTo>
                  <a:lnTo>
                    <a:pt x="20" y="1"/>
                  </a:lnTo>
                  <a:lnTo>
                    <a:pt x="19" y="1"/>
                  </a:lnTo>
                  <a:lnTo>
                    <a:pt x="20" y="0"/>
                  </a:lnTo>
                  <a:lnTo>
                    <a:pt x="21" y="0"/>
                  </a:lnTo>
                  <a:lnTo>
                    <a:pt x="21" y="0"/>
                  </a:lnTo>
                  <a:lnTo>
                    <a:pt x="22" y="1"/>
                  </a:lnTo>
                  <a:lnTo>
                    <a:pt x="22" y="1"/>
                  </a:lnTo>
                  <a:lnTo>
                    <a:pt x="23" y="0"/>
                  </a:lnTo>
                  <a:lnTo>
                    <a:pt x="23" y="0"/>
                  </a:lnTo>
                  <a:lnTo>
                    <a:pt x="24" y="0"/>
                  </a:lnTo>
                  <a:lnTo>
                    <a:pt x="2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1464"/>
            <p:cNvSpPr>
              <a:spLocks/>
            </p:cNvSpPr>
            <p:nvPr/>
          </p:nvSpPr>
          <p:spPr bwMode="auto">
            <a:xfrm>
              <a:off x="4860925" y="492125"/>
              <a:ext cx="152400" cy="103188"/>
            </a:xfrm>
            <a:custGeom>
              <a:avLst/>
              <a:gdLst>
                <a:gd name="T0" fmla="*/ 47 w 96"/>
                <a:gd name="T1" fmla="*/ 1 h 65"/>
                <a:gd name="T2" fmla="*/ 52 w 96"/>
                <a:gd name="T3" fmla="*/ 2 h 65"/>
                <a:gd name="T4" fmla="*/ 56 w 96"/>
                <a:gd name="T5" fmla="*/ 4 h 65"/>
                <a:gd name="T6" fmla="*/ 60 w 96"/>
                <a:gd name="T7" fmla="*/ 5 h 65"/>
                <a:gd name="T8" fmla="*/ 68 w 96"/>
                <a:gd name="T9" fmla="*/ 5 h 65"/>
                <a:gd name="T10" fmla="*/ 71 w 96"/>
                <a:gd name="T11" fmla="*/ 7 h 65"/>
                <a:gd name="T12" fmla="*/ 73 w 96"/>
                <a:gd name="T13" fmla="*/ 10 h 65"/>
                <a:gd name="T14" fmla="*/ 74 w 96"/>
                <a:gd name="T15" fmla="*/ 13 h 65"/>
                <a:gd name="T16" fmla="*/ 73 w 96"/>
                <a:gd name="T17" fmla="*/ 17 h 65"/>
                <a:gd name="T18" fmla="*/ 77 w 96"/>
                <a:gd name="T19" fmla="*/ 21 h 65"/>
                <a:gd name="T20" fmla="*/ 85 w 96"/>
                <a:gd name="T21" fmla="*/ 28 h 65"/>
                <a:gd name="T22" fmla="*/ 86 w 96"/>
                <a:gd name="T23" fmla="*/ 31 h 65"/>
                <a:gd name="T24" fmla="*/ 93 w 96"/>
                <a:gd name="T25" fmla="*/ 34 h 65"/>
                <a:gd name="T26" fmla="*/ 96 w 96"/>
                <a:gd name="T27" fmla="*/ 37 h 65"/>
                <a:gd name="T28" fmla="*/ 90 w 96"/>
                <a:gd name="T29" fmla="*/ 40 h 65"/>
                <a:gd name="T30" fmla="*/ 84 w 96"/>
                <a:gd name="T31" fmla="*/ 39 h 65"/>
                <a:gd name="T32" fmla="*/ 84 w 96"/>
                <a:gd name="T33" fmla="*/ 42 h 65"/>
                <a:gd name="T34" fmla="*/ 86 w 96"/>
                <a:gd name="T35" fmla="*/ 46 h 65"/>
                <a:gd name="T36" fmla="*/ 88 w 96"/>
                <a:gd name="T37" fmla="*/ 51 h 65"/>
                <a:gd name="T38" fmla="*/ 85 w 96"/>
                <a:gd name="T39" fmla="*/ 53 h 65"/>
                <a:gd name="T40" fmla="*/ 79 w 96"/>
                <a:gd name="T41" fmla="*/ 56 h 65"/>
                <a:gd name="T42" fmla="*/ 80 w 96"/>
                <a:gd name="T43" fmla="*/ 63 h 65"/>
                <a:gd name="T44" fmla="*/ 77 w 96"/>
                <a:gd name="T45" fmla="*/ 63 h 65"/>
                <a:gd name="T46" fmla="*/ 69 w 96"/>
                <a:gd name="T47" fmla="*/ 62 h 65"/>
                <a:gd name="T48" fmla="*/ 63 w 96"/>
                <a:gd name="T49" fmla="*/ 60 h 65"/>
                <a:gd name="T50" fmla="*/ 61 w 96"/>
                <a:gd name="T51" fmla="*/ 61 h 65"/>
                <a:gd name="T52" fmla="*/ 57 w 96"/>
                <a:gd name="T53" fmla="*/ 61 h 65"/>
                <a:gd name="T54" fmla="*/ 52 w 96"/>
                <a:gd name="T55" fmla="*/ 61 h 65"/>
                <a:gd name="T56" fmla="*/ 49 w 96"/>
                <a:gd name="T57" fmla="*/ 62 h 65"/>
                <a:gd name="T58" fmla="*/ 44 w 96"/>
                <a:gd name="T59" fmla="*/ 60 h 65"/>
                <a:gd name="T60" fmla="*/ 35 w 96"/>
                <a:gd name="T61" fmla="*/ 58 h 65"/>
                <a:gd name="T62" fmla="*/ 22 w 96"/>
                <a:gd name="T63" fmla="*/ 55 h 65"/>
                <a:gd name="T64" fmla="*/ 14 w 96"/>
                <a:gd name="T65" fmla="*/ 56 h 65"/>
                <a:gd name="T66" fmla="*/ 9 w 96"/>
                <a:gd name="T67" fmla="*/ 60 h 65"/>
                <a:gd name="T68" fmla="*/ 6 w 96"/>
                <a:gd name="T69" fmla="*/ 61 h 65"/>
                <a:gd name="T70" fmla="*/ 5 w 96"/>
                <a:gd name="T71" fmla="*/ 56 h 65"/>
                <a:gd name="T72" fmla="*/ 3 w 96"/>
                <a:gd name="T73" fmla="*/ 52 h 65"/>
                <a:gd name="T74" fmla="*/ 1 w 96"/>
                <a:gd name="T75" fmla="*/ 49 h 65"/>
                <a:gd name="T76" fmla="*/ 7 w 96"/>
                <a:gd name="T77" fmla="*/ 44 h 65"/>
                <a:gd name="T78" fmla="*/ 0 w 96"/>
                <a:gd name="T79" fmla="*/ 29 h 65"/>
                <a:gd name="T80" fmla="*/ 6 w 96"/>
                <a:gd name="T81" fmla="*/ 29 h 65"/>
                <a:gd name="T82" fmla="*/ 13 w 96"/>
                <a:gd name="T83" fmla="*/ 29 h 65"/>
                <a:gd name="T84" fmla="*/ 17 w 96"/>
                <a:gd name="T85" fmla="*/ 26 h 65"/>
                <a:gd name="T86" fmla="*/ 20 w 96"/>
                <a:gd name="T87" fmla="*/ 26 h 65"/>
                <a:gd name="T88" fmla="*/ 23 w 96"/>
                <a:gd name="T89" fmla="*/ 26 h 65"/>
                <a:gd name="T90" fmla="*/ 20 w 96"/>
                <a:gd name="T91" fmla="*/ 24 h 65"/>
                <a:gd name="T92" fmla="*/ 21 w 96"/>
                <a:gd name="T93" fmla="*/ 18 h 65"/>
                <a:gd name="T94" fmla="*/ 25 w 96"/>
                <a:gd name="T95" fmla="*/ 14 h 65"/>
                <a:gd name="T96" fmla="*/ 30 w 96"/>
                <a:gd name="T97" fmla="*/ 12 h 65"/>
                <a:gd name="T98" fmla="*/ 27 w 96"/>
                <a:gd name="T99" fmla="*/ 10 h 65"/>
                <a:gd name="T100" fmla="*/ 29 w 96"/>
                <a:gd name="T101" fmla="*/ 6 h 65"/>
                <a:gd name="T102" fmla="*/ 37 w 96"/>
                <a:gd name="T103" fmla="*/ 4 h 65"/>
                <a:gd name="T104" fmla="*/ 41 w 96"/>
                <a:gd name="T105" fmla="*/ 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6" h="65">
                  <a:moveTo>
                    <a:pt x="43" y="0"/>
                  </a:moveTo>
                  <a:lnTo>
                    <a:pt x="44" y="1"/>
                  </a:lnTo>
                  <a:lnTo>
                    <a:pt x="45" y="1"/>
                  </a:lnTo>
                  <a:lnTo>
                    <a:pt x="45" y="1"/>
                  </a:lnTo>
                  <a:lnTo>
                    <a:pt x="46" y="1"/>
                  </a:lnTo>
                  <a:lnTo>
                    <a:pt x="47" y="1"/>
                  </a:lnTo>
                  <a:lnTo>
                    <a:pt x="48" y="1"/>
                  </a:lnTo>
                  <a:lnTo>
                    <a:pt x="49" y="2"/>
                  </a:lnTo>
                  <a:lnTo>
                    <a:pt x="49" y="2"/>
                  </a:lnTo>
                  <a:lnTo>
                    <a:pt x="50" y="3"/>
                  </a:lnTo>
                  <a:lnTo>
                    <a:pt x="51" y="2"/>
                  </a:lnTo>
                  <a:lnTo>
                    <a:pt x="52" y="2"/>
                  </a:lnTo>
                  <a:lnTo>
                    <a:pt x="52" y="2"/>
                  </a:lnTo>
                  <a:lnTo>
                    <a:pt x="54" y="2"/>
                  </a:lnTo>
                  <a:lnTo>
                    <a:pt x="55" y="3"/>
                  </a:lnTo>
                  <a:lnTo>
                    <a:pt x="56" y="3"/>
                  </a:lnTo>
                  <a:lnTo>
                    <a:pt x="56" y="3"/>
                  </a:lnTo>
                  <a:lnTo>
                    <a:pt x="56" y="4"/>
                  </a:lnTo>
                  <a:lnTo>
                    <a:pt x="56" y="5"/>
                  </a:lnTo>
                  <a:lnTo>
                    <a:pt x="56" y="5"/>
                  </a:lnTo>
                  <a:lnTo>
                    <a:pt x="57" y="6"/>
                  </a:lnTo>
                  <a:lnTo>
                    <a:pt x="58" y="5"/>
                  </a:lnTo>
                  <a:lnTo>
                    <a:pt x="59" y="5"/>
                  </a:lnTo>
                  <a:lnTo>
                    <a:pt x="60" y="5"/>
                  </a:lnTo>
                  <a:lnTo>
                    <a:pt x="60" y="4"/>
                  </a:lnTo>
                  <a:lnTo>
                    <a:pt x="61" y="4"/>
                  </a:lnTo>
                  <a:lnTo>
                    <a:pt x="61" y="4"/>
                  </a:lnTo>
                  <a:lnTo>
                    <a:pt x="62" y="4"/>
                  </a:lnTo>
                  <a:lnTo>
                    <a:pt x="65" y="4"/>
                  </a:lnTo>
                  <a:lnTo>
                    <a:pt x="68" y="5"/>
                  </a:lnTo>
                  <a:lnTo>
                    <a:pt x="68" y="5"/>
                  </a:lnTo>
                  <a:lnTo>
                    <a:pt x="69" y="6"/>
                  </a:lnTo>
                  <a:lnTo>
                    <a:pt x="70" y="6"/>
                  </a:lnTo>
                  <a:lnTo>
                    <a:pt x="70" y="6"/>
                  </a:lnTo>
                  <a:lnTo>
                    <a:pt x="71" y="7"/>
                  </a:lnTo>
                  <a:lnTo>
                    <a:pt x="71" y="7"/>
                  </a:lnTo>
                  <a:lnTo>
                    <a:pt x="72" y="7"/>
                  </a:lnTo>
                  <a:lnTo>
                    <a:pt x="72" y="7"/>
                  </a:lnTo>
                  <a:lnTo>
                    <a:pt x="73" y="7"/>
                  </a:lnTo>
                  <a:lnTo>
                    <a:pt x="73" y="8"/>
                  </a:lnTo>
                  <a:lnTo>
                    <a:pt x="73" y="10"/>
                  </a:lnTo>
                  <a:lnTo>
                    <a:pt x="73" y="10"/>
                  </a:lnTo>
                  <a:lnTo>
                    <a:pt x="72" y="10"/>
                  </a:lnTo>
                  <a:lnTo>
                    <a:pt x="72" y="11"/>
                  </a:lnTo>
                  <a:lnTo>
                    <a:pt x="72" y="11"/>
                  </a:lnTo>
                  <a:lnTo>
                    <a:pt x="73" y="12"/>
                  </a:lnTo>
                  <a:lnTo>
                    <a:pt x="74" y="13"/>
                  </a:lnTo>
                  <a:lnTo>
                    <a:pt x="74" y="13"/>
                  </a:lnTo>
                  <a:lnTo>
                    <a:pt x="75" y="14"/>
                  </a:lnTo>
                  <a:lnTo>
                    <a:pt x="74" y="15"/>
                  </a:lnTo>
                  <a:lnTo>
                    <a:pt x="73" y="16"/>
                  </a:lnTo>
                  <a:lnTo>
                    <a:pt x="73" y="16"/>
                  </a:lnTo>
                  <a:lnTo>
                    <a:pt x="73" y="17"/>
                  </a:lnTo>
                  <a:lnTo>
                    <a:pt x="73" y="17"/>
                  </a:lnTo>
                  <a:lnTo>
                    <a:pt x="76" y="18"/>
                  </a:lnTo>
                  <a:lnTo>
                    <a:pt x="77" y="19"/>
                  </a:lnTo>
                  <a:lnTo>
                    <a:pt x="77" y="19"/>
                  </a:lnTo>
                  <a:lnTo>
                    <a:pt x="77" y="20"/>
                  </a:lnTo>
                  <a:lnTo>
                    <a:pt x="77" y="21"/>
                  </a:lnTo>
                  <a:lnTo>
                    <a:pt x="77" y="21"/>
                  </a:lnTo>
                  <a:lnTo>
                    <a:pt x="78" y="23"/>
                  </a:lnTo>
                  <a:lnTo>
                    <a:pt x="79" y="23"/>
                  </a:lnTo>
                  <a:lnTo>
                    <a:pt x="80" y="25"/>
                  </a:lnTo>
                  <a:lnTo>
                    <a:pt x="81" y="26"/>
                  </a:lnTo>
                  <a:lnTo>
                    <a:pt x="83" y="27"/>
                  </a:lnTo>
                  <a:lnTo>
                    <a:pt x="85" y="28"/>
                  </a:lnTo>
                  <a:lnTo>
                    <a:pt x="86" y="28"/>
                  </a:lnTo>
                  <a:lnTo>
                    <a:pt x="86" y="28"/>
                  </a:lnTo>
                  <a:lnTo>
                    <a:pt x="86" y="29"/>
                  </a:lnTo>
                  <a:lnTo>
                    <a:pt x="86" y="30"/>
                  </a:lnTo>
                  <a:lnTo>
                    <a:pt x="86" y="31"/>
                  </a:lnTo>
                  <a:lnTo>
                    <a:pt x="86" y="31"/>
                  </a:lnTo>
                  <a:lnTo>
                    <a:pt x="88" y="31"/>
                  </a:lnTo>
                  <a:lnTo>
                    <a:pt x="90" y="31"/>
                  </a:lnTo>
                  <a:lnTo>
                    <a:pt x="93" y="32"/>
                  </a:lnTo>
                  <a:lnTo>
                    <a:pt x="93" y="33"/>
                  </a:lnTo>
                  <a:lnTo>
                    <a:pt x="93" y="33"/>
                  </a:lnTo>
                  <a:lnTo>
                    <a:pt x="93" y="34"/>
                  </a:lnTo>
                  <a:lnTo>
                    <a:pt x="93" y="34"/>
                  </a:lnTo>
                  <a:lnTo>
                    <a:pt x="96" y="35"/>
                  </a:lnTo>
                  <a:lnTo>
                    <a:pt x="96" y="36"/>
                  </a:lnTo>
                  <a:lnTo>
                    <a:pt x="96" y="36"/>
                  </a:lnTo>
                  <a:lnTo>
                    <a:pt x="96" y="37"/>
                  </a:lnTo>
                  <a:lnTo>
                    <a:pt x="96" y="37"/>
                  </a:lnTo>
                  <a:lnTo>
                    <a:pt x="95" y="37"/>
                  </a:lnTo>
                  <a:lnTo>
                    <a:pt x="94" y="38"/>
                  </a:lnTo>
                  <a:lnTo>
                    <a:pt x="94" y="38"/>
                  </a:lnTo>
                  <a:lnTo>
                    <a:pt x="92" y="40"/>
                  </a:lnTo>
                  <a:lnTo>
                    <a:pt x="91" y="40"/>
                  </a:lnTo>
                  <a:lnTo>
                    <a:pt x="90" y="40"/>
                  </a:lnTo>
                  <a:lnTo>
                    <a:pt x="88" y="40"/>
                  </a:lnTo>
                  <a:lnTo>
                    <a:pt x="87" y="39"/>
                  </a:lnTo>
                  <a:lnTo>
                    <a:pt x="87" y="39"/>
                  </a:lnTo>
                  <a:lnTo>
                    <a:pt x="86" y="39"/>
                  </a:lnTo>
                  <a:lnTo>
                    <a:pt x="85" y="39"/>
                  </a:lnTo>
                  <a:lnTo>
                    <a:pt x="84" y="39"/>
                  </a:lnTo>
                  <a:lnTo>
                    <a:pt x="83" y="39"/>
                  </a:lnTo>
                  <a:lnTo>
                    <a:pt x="83" y="39"/>
                  </a:lnTo>
                  <a:lnTo>
                    <a:pt x="83" y="40"/>
                  </a:lnTo>
                  <a:lnTo>
                    <a:pt x="83" y="41"/>
                  </a:lnTo>
                  <a:lnTo>
                    <a:pt x="83" y="41"/>
                  </a:lnTo>
                  <a:lnTo>
                    <a:pt x="84" y="42"/>
                  </a:lnTo>
                  <a:lnTo>
                    <a:pt x="85" y="43"/>
                  </a:lnTo>
                  <a:lnTo>
                    <a:pt x="86" y="44"/>
                  </a:lnTo>
                  <a:lnTo>
                    <a:pt x="86" y="44"/>
                  </a:lnTo>
                  <a:lnTo>
                    <a:pt x="86" y="45"/>
                  </a:lnTo>
                  <a:lnTo>
                    <a:pt x="86" y="45"/>
                  </a:lnTo>
                  <a:lnTo>
                    <a:pt x="86" y="46"/>
                  </a:lnTo>
                  <a:lnTo>
                    <a:pt x="87" y="47"/>
                  </a:lnTo>
                  <a:lnTo>
                    <a:pt x="87" y="47"/>
                  </a:lnTo>
                  <a:lnTo>
                    <a:pt x="87" y="49"/>
                  </a:lnTo>
                  <a:lnTo>
                    <a:pt x="88" y="50"/>
                  </a:lnTo>
                  <a:lnTo>
                    <a:pt x="88" y="50"/>
                  </a:lnTo>
                  <a:lnTo>
                    <a:pt x="88" y="51"/>
                  </a:lnTo>
                  <a:lnTo>
                    <a:pt x="89" y="51"/>
                  </a:lnTo>
                  <a:lnTo>
                    <a:pt x="90" y="52"/>
                  </a:lnTo>
                  <a:lnTo>
                    <a:pt x="90" y="53"/>
                  </a:lnTo>
                  <a:lnTo>
                    <a:pt x="88" y="53"/>
                  </a:lnTo>
                  <a:lnTo>
                    <a:pt x="86" y="53"/>
                  </a:lnTo>
                  <a:lnTo>
                    <a:pt x="85" y="53"/>
                  </a:lnTo>
                  <a:lnTo>
                    <a:pt x="84" y="53"/>
                  </a:lnTo>
                  <a:lnTo>
                    <a:pt x="83" y="53"/>
                  </a:lnTo>
                  <a:lnTo>
                    <a:pt x="82" y="53"/>
                  </a:lnTo>
                  <a:lnTo>
                    <a:pt x="81" y="55"/>
                  </a:lnTo>
                  <a:lnTo>
                    <a:pt x="80" y="55"/>
                  </a:lnTo>
                  <a:lnTo>
                    <a:pt x="79" y="56"/>
                  </a:lnTo>
                  <a:lnTo>
                    <a:pt x="79" y="58"/>
                  </a:lnTo>
                  <a:lnTo>
                    <a:pt x="79" y="59"/>
                  </a:lnTo>
                  <a:lnTo>
                    <a:pt x="79" y="60"/>
                  </a:lnTo>
                  <a:lnTo>
                    <a:pt x="79" y="61"/>
                  </a:lnTo>
                  <a:lnTo>
                    <a:pt x="80" y="62"/>
                  </a:lnTo>
                  <a:lnTo>
                    <a:pt x="80" y="63"/>
                  </a:lnTo>
                  <a:lnTo>
                    <a:pt x="80" y="63"/>
                  </a:lnTo>
                  <a:lnTo>
                    <a:pt x="80" y="64"/>
                  </a:lnTo>
                  <a:lnTo>
                    <a:pt x="79" y="65"/>
                  </a:lnTo>
                  <a:lnTo>
                    <a:pt x="78" y="65"/>
                  </a:lnTo>
                  <a:lnTo>
                    <a:pt x="77" y="64"/>
                  </a:lnTo>
                  <a:lnTo>
                    <a:pt x="77" y="63"/>
                  </a:lnTo>
                  <a:lnTo>
                    <a:pt x="76" y="62"/>
                  </a:lnTo>
                  <a:lnTo>
                    <a:pt x="75" y="62"/>
                  </a:lnTo>
                  <a:lnTo>
                    <a:pt x="74" y="62"/>
                  </a:lnTo>
                  <a:lnTo>
                    <a:pt x="73" y="62"/>
                  </a:lnTo>
                  <a:lnTo>
                    <a:pt x="71" y="62"/>
                  </a:lnTo>
                  <a:lnTo>
                    <a:pt x="69" y="62"/>
                  </a:lnTo>
                  <a:lnTo>
                    <a:pt x="68" y="63"/>
                  </a:lnTo>
                  <a:lnTo>
                    <a:pt x="67" y="63"/>
                  </a:lnTo>
                  <a:lnTo>
                    <a:pt x="66" y="63"/>
                  </a:lnTo>
                  <a:lnTo>
                    <a:pt x="66" y="62"/>
                  </a:lnTo>
                  <a:lnTo>
                    <a:pt x="65" y="61"/>
                  </a:lnTo>
                  <a:lnTo>
                    <a:pt x="63" y="60"/>
                  </a:lnTo>
                  <a:lnTo>
                    <a:pt x="63" y="60"/>
                  </a:lnTo>
                  <a:lnTo>
                    <a:pt x="62" y="60"/>
                  </a:lnTo>
                  <a:lnTo>
                    <a:pt x="62" y="60"/>
                  </a:lnTo>
                  <a:lnTo>
                    <a:pt x="62" y="61"/>
                  </a:lnTo>
                  <a:lnTo>
                    <a:pt x="61" y="61"/>
                  </a:lnTo>
                  <a:lnTo>
                    <a:pt x="61" y="61"/>
                  </a:lnTo>
                  <a:lnTo>
                    <a:pt x="60" y="61"/>
                  </a:lnTo>
                  <a:lnTo>
                    <a:pt x="60" y="62"/>
                  </a:lnTo>
                  <a:lnTo>
                    <a:pt x="59" y="62"/>
                  </a:lnTo>
                  <a:lnTo>
                    <a:pt x="59" y="62"/>
                  </a:lnTo>
                  <a:lnTo>
                    <a:pt x="58" y="61"/>
                  </a:lnTo>
                  <a:lnTo>
                    <a:pt x="57" y="61"/>
                  </a:lnTo>
                  <a:lnTo>
                    <a:pt x="56" y="61"/>
                  </a:lnTo>
                  <a:lnTo>
                    <a:pt x="55" y="61"/>
                  </a:lnTo>
                  <a:lnTo>
                    <a:pt x="54" y="60"/>
                  </a:lnTo>
                  <a:lnTo>
                    <a:pt x="53" y="60"/>
                  </a:lnTo>
                  <a:lnTo>
                    <a:pt x="53" y="61"/>
                  </a:lnTo>
                  <a:lnTo>
                    <a:pt x="52" y="61"/>
                  </a:lnTo>
                  <a:lnTo>
                    <a:pt x="50" y="60"/>
                  </a:lnTo>
                  <a:lnTo>
                    <a:pt x="50" y="61"/>
                  </a:lnTo>
                  <a:lnTo>
                    <a:pt x="50" y="61"/>
                  </a:lnTo>
                  <a:lnTo>
                    <a:pt x="49" y="62"/>
                  </a:lnTo>
                  <a:lnTo>
                    <a:pt x="49" y="62"/>
                  </a:lnTo>
                  <a:lnTo>
                    <a:pt x="49" y="62"/>
                  </a:lnTo>
                  <a:lnTo>
                    <a:pt x="49" y="61"/>
                  </a:lnTo>
                  <a:lnTo>
                    <a:pt x="48" y="60"/>
                  </a:lnTo>
                  <a:lnTo>
                    <a:pt x="46" y="60"/>
                  </a:lnTo>
                  <a:lnTo>
                    <a:pt x="45" y="60"/>
                  </a:lnTo>
                  <a:lnTo>
                    <a:pt x="45" y="60"/>
                  </a:lnTo>
                  <a:lnTo>
                    <a:pt x="44" y="60"/>
                  </a:lnTo>
                  <a:lnTo>
                    <a:pt x="43" y="58"/>
                  </a:lnTo>
                  <a:lnTo>
                    <a:pt x="42" y="58"/>
                  </a:lnTo>
                  <a:lnTo>
                    <a:pt x="41" y="58"/>
                  </a:lnTo>
                  <a:lnTo>
                    <a:pt x="39" y="58"/>
                  </a:lnTo>
                  <a:lnTo>
                    <a:pt x="37" y="58"/>
                  </a:lnTo>
                  <a:lnTo>
                    <a:pt x="35" y="58"/>
                  </a:lnTo>
                  <a:lnTo>
                    <a:pt x="35" y="56"/>
                  </a:lnTo>
                  <a:lnTo>
                    <a:pt x="33" y="56"/>
                  </a:lnTo>
                  <a:lnTo>
                    <a:pt x="30" y="55"/>
                  </a:lnTo>
                  <a:lnTo>
                    <a:pt x="27" y="55"/>
                  </a:lnTo>
                  <a:lnTo>
                    <a:pt x="25" y="55"/>
                  </a:lnTo>
                  <a:lnTo>
                    <a:pt x="22" y="55"/>
                  </a:lnTo>
                  <a:lnTo>
                    <a:pt x="20" y="55"/>
                  </a:lnTo>
                  <a:lnTo>
                    <a:pt x="19" y="55"/>
                  </a:lnTo>
                  <a:lnTo>
                    <a:pt x="18" y="55"/>
                  </a:lnTo>
                  <a:lnTo>
                    <a:pt x="16" y="56"/>
                  </a:lnTo>
                  <a:lnTo>
                    <a:pt x="16" y="56"/>
                  </a:lnTo>
                  <a:lnTo>
                    <a:pt x="14" y="56"/>
                  </a:lnTo>
                  <a:lnTo>
                    <a:pt x="13" y="56"/>
                  </a:lnTo>
                  <a:lnTo>
                    <a:pt x="13" y="56"/>
                  </a:lnTo>
                  <a:lnTo>
                    <a:pt x="12" y="58"/>
                  </a:lnTo>
                  <a:lnTo>
                    <a:pt x="11" y="59"/>
                  </a:lnTo>
                  <a:lnTo>
                    <a:pt x="10" y="60"/>
                  </a:lnTo>
                  <a:lnTo>
                    <a:pt x="9" y="60"/>
                  </a:lnTo>
                  <a:lnTo>
                    <a:pt x="8" y="60"/>
                  </a:lnTo>
                  <a:lnTo>
                    <a:pt x="8" y="60"/>
                  </a:lnTo>
                  <a:lnTo>
                    <a:pt x="7" y="60"/>
                  </a:lnTo>
                  <a:lnTo>
                    <a:pt x="6" y="60"/>
                  </a:lnTo>
                  <a:lnTo>
                    <a:pt x="6" y="60"/>
                  </a:lnTo>
                  <a:lnTo>
                    <a:pt x="6" y="61"/>
                  </a:lnTo>
                  <a:lnTo>
                    <a:pt x="6" y="61"/>
                  </a:lnTo>
                  <a:lnTo>
                    <a:pt x="5" y="60"/>
                  </a:lnTo>
                  <a:lnTo>
                    <a:pt x="5" y="59"/>
                  </a:lnTo>
                  <a:lnTo>
                    <a:pt x="5" y="58"/>
                  </a:lnTo>
                  <a:lnTo>
                    <a:pt x="6" y="58"/>
                  </a:lnTo>
                  <a:lnTo>
                    <a:pt x="5" y="56"/>
                  </a:lnTo>
                  <a:lnTo>
                    <a:pt x="6" y="54"/>
                  </a:lnTo>
                  <a:lnTo>
                    <a:pt x="5" y="54"/>
                  </a:lnTo>
                  <a:lnTo>
                    <a:pt x="5" y="53"/>
                  </a:lnTo>
                  <a:lnTo>
                    <a:pt x="5" y="53"/>
                  </a:lnTo>
                  <a:lnTo>
                    <a:pt x="4" y="52"/>
                  </a:lnTo>
                  <a:lnTo>
                    <a:pt x="3" y="52"/>
                  </a:lnTo>
                  <a:lnTo>
                    <a:pt x="2" y="51"/>
                  </a:lnTo>
                  <a:lnTo>
                    <a:pt x="0" y="51"/>
                  </a:lnTo>
                  <a:lnTo>
                    <a:pt x="0" y="50"/>
                  </a:lnTo>
                  <a:lnTo>
                    <a:pt x="0" y="50"/>
                  </a:lnTo>
                  <a:lnTo>
                    <a:pt x="0" y="50"/>
                  </a:lnTo>
                  <a:lnTo>
                    <a:pt x="1" y="49"/>
                  </a:lnTo>
                  <a:lnTo>
                    <a:pt x="2" y="47"/>
                  </a:lnTo>
                  <a:lnTo>
                    <a:pt x="3" y="47"/>
                  </a:lnTo>
                  <a:lnTo>
                    <a:pt x="6" y="45"/>
                  </a:lnTo>
                  <a:lnTo>
                    <a:pt x="7" y="45"/>
                  </a:lnTo>
                  <a:lnTo>
                    <a:pt x="7" y="44"/>
                  </a:lnTo>
                  <a:lnTo>
                    <a:pt x="7" y="44"/>
                  </a:lnTo>
                  <a:lnTo>
                    <a:pt x="6" y="42"/>
                  </a:lnTo>
                  <a:lnTo>
                    <a:pt x="6" y="41"/>
                  </a:lnTo>
                  <a:lnTo>
                    <a:pt x="6" y="40"/>
                  </a:lnTo>
                  <a:lnTo>
                    <a:pt x="5" y="38"/>
                  </a:lnTo>
                  <a:lnTo>
                    <a:pt x="2" y="33"/>
                  </a:lnTo>
                  <a:lnTo>
                    <a:pt x="0" y="29"/>
                  </a:lnTo>
                  <a:lnTo>
                    <a:pt x="1" y="29"/>
                  </a:lnTo>
                  <a:lnTo>
                    <a:pt x="3" y="29"/>
                  </a:lnTo>
                  <a:lnTo>
                    <a:pt x="4" y="29"/>
                  </a:lnTo>
                  <a:lnTo>
                    <a:pt x="5" y="29"/>
                  </a:lnTo>
                  <a:lnTo>
                    <a:pt x="5" y="29"/>
                  </a:lnTo>
                  <a:lnTo>
                    <a:pt x="6" y="29"/>
                  </a:lnTo>
                  <a:lnTo>
                    <a:pt x="7" y="29"/>
                  </a:lnTo>
                  <a:lnTo>
                    <a:pt x="8" y="29"/>
                  </a:lnTo>
                  <a:lnTo>
                    <a:pt x="9" y="30"/>
                  </a:lnTo>
                  <a:lnTo>
                    <a:pt x="10" y="29"/>
                  </a:lnTo>
                  <a:lnTo>
                    <a:pt x="12" y="29"/>
                  </a:lnTo>
                  <a:lnTo>
                    <a:pt x="13" y="29"/>
                  </a:lnTo>
                  <a:lnTo>
                    <a:pt x="13" y="28"/>
                  </a:lnTo>
                  <a:lnTo>
                    <a:pt x="13" y="27"/>
                  </a:lnTo>
                  <a:lnTo>
                    <a:pt x="14" y="26"/>
                  </a:lnTo>
                  <a:lnTo>
                    <a:pt x="16" y="27"/>
                  </a:lnTo>
                  <a:lnTo>
                    <a:pt x="16" y="26"/>
                  </a:lnTo>
                  <a:lnTo>
                    <a:pt x="17" y="26"/>
                  </a:lnTo>
                  <a:lnTo>
                    <a:pt x="18" y="25"/>
                  </a:lnTo>
                  <a:lnTo>
                    <a:pt x="19" y="25"/>
                  </a:lnTo>
                  <a:lnTo>
                    <a:pt x="19" y="25"/>
                  </a:lnTo>
                  <a:lnTo>
                    <a:pt x="20" y="25"/>
                  </a:lnTo>
                  <a:lnTo>
                    <a:pt x="20" y="26"/>
                  </a:lnTo>
                  <a:lnTo>
                    <a:pt x="20" y="26"/>
                  </a:lnTo>
                  <a:lnTo>
                    <a:pt x="20" y="26"/>
                  </a:lnTo>
                  <a:lnTo>
                    <a:pt x="21" y="27"/>
                  </a:lnTo>
                  <a:lnTo>
                    <a:pt x="22" y="27"/>
                  </a:lnTo>
                  <a:lnTo>
                    <a:pt x="23" y="26"/>
                  </a:lnTo>
                  <a:lnTo>
                    <a:pt x="23" y="26"/>
                  </a:lnTo>
                  <a:lnTo>
                    <a:pt x="23" y="26"/>
                  </a:lnTo>
                  <a:lnTo>
                    <a:pt x="22" y="25"/>
                  </a:lnTo>
                  <a:lnTo>
                    <a:pt x="22" y="25"/>
                  </a:lnTo>
                  <a:lnTo>
                    <a:pt x="21" y="24"/>
                  </a:lnTo>
                  <a:lnTo>
                    <a:pt x="20" y="24"/>
                  </a:lnTo>
                  <a:lnTo>
                    <a:pt x="20" y="24"/>
                  </a:lnTo>
                  <a:lnTo>
                    <a:pt x="20" y="24"/>
                  </a:lnTo>
                  <a:lnTo>
                    <a:pt x="21" y="21"/>
                  </a:lnTo>
                  <a:lnTo>
                    <a:pt x="21" y="20"/>
                  </a:lnTo>
                  <a:lnTo>
                    <a:pt x="21" y="20"/>
                  </a:lnTo>
                  <a:lnTo>
                    <a:pt x="21" y="20"/>
                  </a:lnTo>
                  <a:lnTo>
                    <a:pt x="21" y="19"/>
                  </a:lnTo>
                  <a:lnTo>
                    <a:pt x="21" y="18"/>
                  </a:lnTo>
                  <a:lnTo>
                    <a:pt x="21" y="17"/>
                  </a:lnTo>
                  <a:lnTo>
                    <a:pt x="22" y="16"/>
                  </a:lnTo>
                  <a:lnTo>
                    <a:pt x="23" y="15"/>
                  </a:lnTo>
                  <a:lnTo>
                    <a:pt x="24" y="15"/>
                  </a:lnTo>
                  <a:lnTo>
                    <a:pt x="25" y="14"/>
                  </a:lnTo>
                  <a:lnTo>
                    <a:pt x="25" y="14"/>
                  </a:lnTo>
                  <a:lnTo>
                    <a:pt x="25" y="13"/>
                  </a:lnTo>
                  <a:lnTo>
                    <a:pt x="25" y="13"/>
                  </a:lnTo>
                  <a:lnTo>
                    <a:pt x="26" y="13"/>
                  </a:lnTo>
                  <a:lnTo>
                    <a:pt x="30" y="13"/>
                  </a:lnTo>
                  <a:lnTo>
                    <a:pt x="30" y="12"/>
                  </a:lnTo>
                  <a:lnTo>
                    <a:pt x="30" y="12"/>
                  </a:lnTo>
                  <a:lnTo>
                    <a:pt x="31" y="11"/>
                  </a:lnTo>
                  <a:lnTo>
                    <a:pt x="31" y="11"/>
                  </a:lnTo>
                  <a:lnTo>
                    <a:pt x="31" y="11"/>
                  </a:lnTo>
                  <a:lnTo>
                    <a:pt x="30" y="11"/>
                  </a:lnTo>
                  <a:lnTo>
                    <a:pt x="27" y="11"/>
                  </a:lnTo>
                  <a:lnTo>
                    <a:pt x="27" y="10"/>
                  </a:lnTo>
                  <a:lnTo>
                    <a:pt x="27" y="10"/>
                  </a:lnTo>
                  <a:lnTo>
                    <a:pt x="27" y="9"/>
                  </a:lnTo>
                  <a:lnTo>
                    <a:pt x="29" y="8"/>
                  </a:lnTo>
                  <a:lnTo>
                    <a:pt x="29" y="7"/>
                  </a:lnTo>
                  <a:lnTo>
                    <a:pt x="29" y="6"/>
                  </a:lnTo>
                  <a:lnTo>
                    <a:pt x="29" y="6"/>
                  </a:lnTo>
                  <a:lnTo>
                    <a:pt x="30" y="6"/>
                  </a:lnTo>
                  <a:lnTo>
                    <a:pt x="31" y="6"/>
                  </a:lnTo>
                  <a:lnTo>
                    <a:pt x="32" y="4"/>
                  </a:lnTo>
                  <a:lnTo>
                    <a:pt x="33" y="4"/>
                  </a:lnTo>
                  <a:lnTo>
                    <a:pt x="35" y="4"/>
                  </a:lnTo>
                  <a:lnTo>
                    <a:pt x="37" y="4"/>
                  </a:lnTo>
                  <a:lnTo>
                    <a:pt x="37" y="4"/>
                  </a:lnTo>
                  <a:lnTo>
                    <a:pt x="38" y="4"/>
                  </a:lnTo>
                  <a:lnTo>
                    <a:pt x="38" y="4"/>
                  </a:lnTo>
                  <a:lnTo>
                    <a:pt x="38" y="3"/>
                  </a:lnTo>
                  <a:lnTo>
                    <a:pt x="39" y="3"/>
                  </a:lnTo>
                  <a:lnTo>
                    <a:pt x="41" y="1"/>
                  </a:lnTo>
                  <a:lnTo>
                    <a:pt x="42" y="0"/>
                  </a:lnTo>
                  <a:lnTo>
                    <a:pt x="43" y="0"/>
                  </a:lnTo>
                  <a:lnTo>
                    <a:pt x="4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1465"/>
            <p:cNvSpPr>
              <a:spLocks/>
            </p:cNvSpPr>
            <p:nvPr/>
          </p:nvSpPr>
          <p:spPr bwMode="auto">
            <a:xfrm>
              <a:off x="3324225" y="1425575"/>
              <a:ext cx="3175" cy="6350"/>
            </a:xfrm>
            <a:custGeom>
              <a:avLst/>
              <a:gdLst>
                <a:gd name="T0" fmla="*/ 1 w 2"/>
                <a:gd name="T1" fmla="*/ 3 h 4"/>
                <a:gd name="T2" fmla="*/ 1 w 2"/>
                <a:gd name="T3" fmla="*/ 4 h 4"/>
                <a:gd name="T4" fmla="*/ 0 w 2"/>
                <a:gd name="T5" fmla="*/ 3 h 4"/>
                <a:gd name="T6" fmla="*/ 0 w 2"/>
                <a:gd name="T7" fmla="*/ 3 h 4"/>
                <a:gd name="T8" fmla="*/ 0 w 2"/>
                <a:gd name="T9" fmla="*/ 0 h 4"/>
                <a:gd name="T10" fmla="*/ 0 w 2"/>
                <a:gd name="T11" fmla="*/ 0 h 4"/>
                <a:gd name="T12" fmla="*/ 1 w 2"/>
                <a:gd name="T13" fmla="*/ 2 h 4"/>
                <a:gd name="T14" fmla="*/ 2 w 2"/>
                <a:gd name="T15" fmla="*/ 2 h 4"/>
                <a:gd name="T16" fmla="*/ 1 w 2"/>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1" y="3"/>
                  </a:moveTo>
                  <a:lnTo>
                    <a:pt x="1" y="4"/>
                  </a:lnTo>
                  <a:lnTo>
                    <a:pt x="0" y="3"/>
                  </a:lnTo>
                  <a:lnTo>
                    <a:pt x="0" y="3"/>
                  </a:lnTo>
                  <a:lnTo>
                    <a:pt x="0" y="0"/>
                  </a:lnTo>
                  <a:lnTo>
                    <a:pt x="0" y="0"/>
                  </a:lnTo>
                  <a:lnTo>
                    <a:pt x="1" y="2"/>
                  </a:lnTo>
                  <a:lnTo>
                    <a:pt x="2" y="2"/>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Freeform 1466"/>
            <p:cNvSpPr>
              <a:spLocks noEditPoints="1"/>
            </p:cNvSpPr>
            <p:nvPr/>
          </p:nvSpPr>
          <p:spPr bwMode="auto">
            <a:xfrm>
              <a:off x="6140450" y="1131888"/>
              <a:ext cx="101600" cy="128588"/>
            </a:xfrm>
            <a:custGeom>
              <a:avLst/>
              <a:gdLst>
                <a:gd name="T0" fmla="*/ 55 w 64"/>
                <a:gd name="T1" fmla="*/ 68 h 81"/>
                <a:gd name="T2" fmla="*/ 53 w 64"/>
                <a:gd name="T3" fmla="*/ 66 h 81"/>
                <a:gd name="T4" fmla="*/ 43 w 64"/>
                <a:gd name="T5" fmla="*/ 57 h 81"/>
                <a:gd name="T6" fmla="*/ 47 w 64"/>
                <a:gd name="T7" fmla="*/ 58 h 81"/>
                <a:gd name="T8" fmla="*/ 41 w 64"/>
                <a:gd name="T9" fmla="*/ 63 h 81"/>
                <a:gd name="T10" fmla="*/ 37 w 64"/>
                <a:gd name="T11" fmla="*/ 55 h 81"/>
                <a:gd name="T12" fmla="*/ 39 w 64"/>
                <a:gd name="T13" fmla="*/ 55 h 81"/>
                <a:gd name="T14" fmla="*/ 37 w 64"/>
                <a:gd name="T15" fmla="*/ 51 h 81"/>
                <a:gd name="T16" fmla="*/ 9 w 64"/>
                <a:gd name="T17" fmla="*/ 6 h 81"/>
                <a:gd name="T18" fmla="*/ 9 w 64"/>
                <a:gd name="T19" fmla="*/ 2 h 81"/>
                <a:gd name="T20" fmla="*/ 15 w 64"/>
                <a:gd name="T21" fmla="*/ 9 h 81"/>
                <a:gd name="T22" fmla="*/ 18 w 64"/>
                <a:gd name="T23" fmla="*/ 6 h 81"/>
                <a:gd name="T24" fmla="*/ 22 w 64"/>
                <a:gd name="T25" fmla="*/ 19 h 81"/>
                <a:gd name="T26" fmla="*/ 32 w 64"/>
                <a:gd name="T27" fmla="*/ 20 h 81"/>
                <a:gd name="T28" fmla="*/ 46 w 64"/>
                <a:gd name="T29" fmla="*/ 21 h 81"/>
                <a:gd name="T30" fmla="*/ 54 w 64"/>
                <a:gd name="T31" fmla="*/ 25 h 81"/>
                <a:gd name="T32" fmla="*/ 51 w 64"/>
                <a:gd name="T33" fmla="*/ 29 h 81"/>
                <a:gd name="T34" fmla="*/ 49 w 64"/>
                <a:gd name="T35" fmla="*/ 33 h 81"/>
                <a:gd name="T36" fmla="*/ 46 w 64"/>
                <a:gd name="T37" fmla="*/ 35 h 81"/>
                <a:gd name="T38" fmla="*/ 42 w 64"/>
                <a:gd name="T39" fmla="*/ 39 h 81"/>
                <a:gd name="T40" fmla="*/ 46 w 64"/>
                <a:gd name="T41" fmla="*/ 50 h 81"/>
                <a:gd name="T42" fmla="*/ 48 w 64"/>
                <a:gd name="T43" fmla="*/ 51 h 81"/>
                <a:gd name="T44" fmla="*/ 50 w 64"/>
                <a:gd name="T45" fmla="*/ 46 h 81"/>
                <a:gd name="T46" fmla="*/ 53 w 64"/>
                <a:gd name="T47" fmla="*/ 41 h 81"/>
                <a:gd name="T48" fmla="*/ 57 w 64"/>
                <a:gd name="T49" fmla="*/ 50 h 81"/>
                <a:gd name="T50" fmla="*/ 61 w 64"/>
                <a:gd name="T51" fmla="*/ 59 h 81"/>
                <a:gd name="T52" fmla="*/ 64 w 64"/>
                <a:gd name="T53" fmla="*/ 73 h 81"/>
                <a:gd name="T54" fmla="*/ 60 w 64"/>
                <a:gd name="T55" fmla="*/ 72 h 81"/>
                <a:gd name="T56" fmla="*/ 61 w 64"/>
                <a:gd name="T57" fmla="*/ 79 h 81"/>
                <a:gd name="T58" fmla="*/ 56 w 64"/>
                <a:gd name="T59" fmla="*/ 71 h 81"/>
                <a:gd name="T60" fmla="*/ 53 w 64"/>
                <a:gd name="T61" fmla="*/ 59 h 81"/>
                <a:gd name="T62" fmla="*/ 47 w 64"/>
                <a:gd name="T63" fmla="*/ 53 h 81"/>
                <a:gd name="T64" fmla="*/ 37 w 64"/>
                <a:gd name="T65" fmla="*/ 49 h 81"/>
                <a:gd name="T66" fmla="*/ 36 w 64"/>
                <a:gd name="T67" fmla="*/ 44 h 81"/>
                <a:gd name="T68" fmla="*/ 36 w 64"/>
                <a:gd name="T69" fmla="*/ 48 h 81"/>
                <a:gd name="T70" fmla="*/ 35 w 64"/>
                <a:gd name="T71" fmla="*/ 53 h 81"/>
                <a:gd name="T72" fmla="*/ 38 w 64"/>
                <a:gd name="T73" fmla="*/ 59 h 81"/>
                <a:gd name="T74" fmla="*/ 34 w 64"/>
                <a:gd name="T75" fmla="*/ 67 h 81"/>
                <a:gd name="T76" fmla="*/ 32 w 64"/>
                <a:gd name="T77" fmla="*/ 63 h 81"/>
                <a:gd name="T78" fmla="*/ 29 w 64"/>
                <a:gd name="T79" fmla="*/ 60 h 81"/>
                <a:gd name="T80" fmla="*/ 26 w 64"/>
                <a:gd name="T81" fmla="*/ 67 h 81"/>
                <a:gd name="T82" fmla="*/ 25 w 64"/>
                <a:gd name="T83" fmla="*/ 67 h 81"/>
                <a:gd name="T84" fmla="*/ 20 w 64"/>
                <a:gd name="T85" fmla="*/ 63 h 81"/>
                <a:gd name="T86" fmla="*/ 16 w 64"/>
                <a:gd name="T87" fmla="*/ 53 h 81"/>
                <a:gd name="T88" fmla="*/ 13 w 64"/>
                <a:gd name="T89" fmla="*/ 47 h 81"/>
                <a:gd name="T90" fmla="*/ 11 w 64"/>
                <a:gd name="T91" fmla="*/ 38 h 81"/>
                <a:gd name="T92" fmla="*/ 9 w 64"/>
                <a:gd name="T93" fmla="*/ 31 h 81"/>
                <a:gd name="T94" fmla="*/ 3 w 64"/>
                <a:gd name="T95" fmla="*/ 28 h 81"/>
                <a:gd name="T96" fmla="*/ 6 w 64"/>
                <a:gd name="T97" fmla="*/ 23 h 81"/>
                <a:gd name="T98" fmla="*/ 12 w 64"/>
                <a:gd name="T99" fmla="*/ 20 h 81"/>
                <a:gd name="T100" fmla="*/ 7 w 64"/>
                <a:gd name="T101" fmla="*/ 16 h 81"/>
                <a:gd name="T102" fmla="*/ 0 w 64"/>
                <a:gd name="T103" fmla="*/ 11 h 81"/>
                <a:gd name="T104" fmla="*/ 3 w 64"/>
                <a:gd name="T105" fmla="*/ 3 h 81"/>
                <a:gd name="T106" fmla="*/ 3 w 64"/>
                <a:gd name="T10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81">
                  <a:moveTo>
                    <a:pt x="56" y="71"/>
                  </a:moveTo>
                  <a:lnTo>
                    <a:pt x="55" y="71"/>
                  </a:lnTo>
                  <a:lnTo>
                    <a:pt x="54" y="70"/>
                  </a:lnTo>
                  <a:lnTo>
                    <a:pt x="54" y="70"/>
                  </a:lnTo>
                  <a:lnTo>
                    <a:pt x="54" y="68"/>
                  </a:lnTo>
                  <a:lnTo>
                    <a:pt x="55" y="68"/>
                  </a:lnTo>
                  <a:lnTo>
                    <a:pt x="55" y="68"/>
                  </a:lnTo>
                  <a:lnTo>
                    <a:pt x="55" y="68"/>
                  </a:lnTo>
                  <a:lnTo>
                    <a:pt x="55" y="69"/>
                  </a:lnTo>
                  <a:lnTo>
                    <a:pt x="56" y="71"/>
                  </a:lnTo>
                  <a:close/>
                  <a:moveTo>
                    <a:pt x="54" y="66"/>
                  </a:moveTo>
                  <a:lnTo>
                    <a:pt x="54" y="67"/>
                  </a:lnTo>
                  <a:lnTo>
                    <a:pt x="53" y="67"/>
                  </a:lnTo>
                  <a:lnTo>
                    <a:pt x="53" y="66"/>
                  </a:lnTo>
                  <a:lnTo>
                    <a:pt x="54" y="65"/>
                  </a:lnTo>
                  <a:lnTo>
                    <a:pt x="54" y="65"/>
                  </a:lnTo>
                  <a:lnTo>
                    <a:pt x="54" y="66"/>
                  </a:lnTo>
                  <a:lnTo>
                    <a:pt x="54" y="66"/>
                  </a:lnTo>
                  <a:close/>
                  <a:moveTo>
                    <a:pt x="45" y="62"/>
                  </a:moveTo>
                  <a:lnTo>
                    <a:pt x="44" y="63"/>
                  </a:lnTo>
                  <a:lnTo>
                    <a:pt x="43" y="57"/>
                  </a:lnTo>
                  <a:lnTo>
                    <a:pt x="45" y="59"/>
                  </a:lnTo>
                  <a:lnTo>
                    <a:pt x="45" y="60"/>
                  </a:lnTo>
                  <a:lnTo>
                    <a:pt x="45" y="62"/>
                  </a:lnTo>
                  <a:close/>
                  <a:moveTo>
                    <a:pt x="49" y="59"/>
                  </a:moveTo>
                  <a:lnTo>
                    <a:pt x="49" y="59"/>
                  </a:lnTo>
                  <a:lnTo>
                    <a:pt x="48" y="59"/>
                  </a:lnTo>
                  <a:lnTo>
                    <a:pt x="47" y="58"/>
                  </a:lnTo>
                  <a:lnTo>
                    <a:pt x="47" y="56"/>
                  </a:lnTo>
                  <a:lnTo>
                    <a:pt x="48" y="56"/>
                  </a:lnTo>
                  <a:lnTo>
                    <a:pt x="48" y="56"/>
                  </a:lnTo>
                  <a:lnTo>
                    <a:pt x="49" y="57"/>
                  </a:lnTo>
                  <a:lnTo>
                    <a:pt x="49" y="58"/>
                  </a:lnTo>
                  <a:lnTo>
                    <a:pt x="49" y="59"/>
                  </a:lnTo>
                  <a:close/>
                  <a:moveTo>
                    <a:pt x="41" y="63"/>
                  </a:moveTo>
                  <a:lnTo>
                    <a:pt x="39" y="63"/>
                  </a:lnTo>
                  <a:lnTo>
                    <a:pt x="38" y="63"/>
                  </a:lnTo>
                  <a:lnTo>
                    <a:pt x="39" y="60"/>
                  </a:lnTo>
                  <a:lnTo>
                    <a:pt x="39" y="58"/>
                  </a:lnTo>
                  <a:lnTo>
                    <a:pt x="38" y="57"/>
                  </a:lnTo>
                  <a:lnTo>
                    <a:pt x="37" y="56"/>
                  </a:lnTo>
                  <a:lnTo>
                    <a:pt x="37" y="55"/>
                  </a:lnTo>
                  <a:lnTo>
                    <a:pt x="36" y="54"/>
                  </a:lnTo>
                  <a:lnTo>
                    <a:pt x="36" y="53"/>
                  </a:lnTo>
                  <a:lnTo>
                    <a:pt x="37" y="52"/>
                  </a:lnTo>
                  <a:lnTo>
                    <a:pt x="38" y="53"/>
                  </a:lnTo>
                  <a:lnTo>
                    <a:pt x="38" y="53"/>
                  </a:lnTo>
                  <a:lnTo>
                    <a:pt x="39" y="54"/>
                  </a:lnTo>
                  <a:lnTo>
                    <a:pt x="39" y="55"/>
                  </a:lnTo>
                  <a:lnTo>
                    <a:pt x="41" y="58"/>
                  </a:lnTo>
                  <a:lnTo>
                    <a:pt x="41" y="59"/>
                  </a:lnTo>
                  <a:lnTo>
                    <a:pt x="41" y="62"/>
                  </a:lnTo>
                  <a:lnTo>
                    <a:pt x="41" y="63"/>
                  </a:lnTo>
                  <a:close/>
                  <a:moveTo>
                    <a:pt x="37" y="51"/>
                  </a:moveTo>
                  <a:lnTo>
                    <a:pt x="38" y="52"/>
                  </a:lnTo>
                  <a:lnTo>
                    <a:pt x="37" y="51"/>
                  </a:lnTo>
                  <a:lnTo>
                    <a:pt x="36" y="51"/>
                  </a:lnTo>
                  <a:lnTo>
                    <a:pt x="36" y="50"/>
                  </a:lnTo>
                  <a:lnTo>
                    <a:pt x="37" y="50"/>
                  </a:lnTo>
                  <a:lnTo>
                    <a:pt x="37" y="51"/>
                  </a:lnTo>
                  <a:close/>
                  <a:moveTo>
                    <a:pt x="7" y="4"/>
                  </a:moveTo>
                  <a:lnTo>
                    <a:pt x="8" y="6"/>
                  </a:lnTo>
                  <a:lnTo>
                    <a:pt x="9" y="6"/>
                  </a:lnTo>
                  <a:lnTo>
                    <a:pt x="9" y="6"/>
                  </a:lnTo>
                  <a:lnTo>
                    <a:pt x="10" y="6"/>
                  </a:lnTo>
                  <a:lnTo>
                    <a:pt x="10" y="4"/>
                  </a:lnTo>
                  <a:lnTo>
                    <a:pt x="9" y="4"/>
                  </a:lnTo>
                  <a:lnTo>
                    <a:pt x="9" y="3"/>
                  </a:lnTo>
                  <a:lnTo>
                    <a:pt x="9" y="3"/>
                  </a:lnTo>
                  <a:lnTo>
                    <a:pt x="9" y="2"/>
                  </a:lnTo>
                  <a:lnTo>
                    <a:pt x="10" y="3"/>
                  </a:lnTo>
                  <a:lnTo>
                    <a:pt x="11" y="3"/>
                  </a:lnTo>
                  <a:lnTo>
                    <a:pt x="11" y="4"/>
                  </a:lnTo>
                  <a:lnTo>
                    <a:pt x="11" y="6"/>
                  </a:lnTo>
                  <a:lnTo>
                    <a:pt x="13" y="8"/>
                  </a:lnTo>
                  <a:lnTo>
                    <a:pt x="14" y="9"/>
                  </a:lnTo>
                  <a:lnTo>
                    <a:pt x="15" y="9"/>
                  </a:lnTo>
                  <a:lnTo>
                    <a:pt x="16" y="9"/>
                  </a:lnTo>
                  <a:lnTo>
                    <a:pt x="17" y="9"/>
                  </a:lnTo>
                  <a:lnTo>
                    <a:pt x="17" y="8"/>
                  </a:lnTo>
                  <a:lnTo>
                    <a:pt x="17" y="7"/>
                  </a:lnTo>
                  <a:lnTo>
                    <a:pt x="17" y="7"/>
                  </a:lnTo>
                  <a:lnTo>
                    <a:pt x="17" y="6"/>
                  </a:lnTo>
                  <a:lnTo>
                    <a:pt x="18" y="6"/>
                  </a:lnTo>
                  <a:lnTo>
                    <a:pt x="18" y="7"/>
                  </a:lnTo>
                  <a:lnTo>
                    <a:pt x="20" y="10"/>
                  </a:lnTo>
                  <a:lnTo>
                    <a:pt x="20" y="11"/>
                  </a:lnTo>
                  <a:lnTo>
                    <a:pt x="21" y="15"/>
                  </a:lnTo>
                  <a:lnTo>
                    <a:pt x="21" y="18"/>
                  </a:lnTo>
                  <a:lnTo>
                    <a:pt x="22" y="18"/>
                  </a:lnTo>
                  <a:lnTo>
                    <a:pt x="22" y="19"/>
                  </a:lnTo>
                  <a:lnTo>
                    <a:pt x="22" y="19"/>
                  </a:lnTo>
                  <a:lnTo>
                    <a:pt x="23" y="19"/>
                  </a:lnTo>
                  <a:lnTo>
                    <a:pt x="24" y="19"/>
                  </a:lnTo>
                  <a:lnTo>
                    <a:pt x="26" y="20"/>
                  </a:lnTo>
                  <a:lnTo>
                    <a:pt x="27" y="20"/>
                  </a:lnTo>
                  <a:lnTo>
                    <a:pt x="29" y="21"/>
                  </a:lnTo>
                  <a:lnTo>
                    <a:pt x="32" y="20"/>
                  </a:lnTo>
                  <a:lnTo>
                    <a:pt x="32" y="20"/>
                  </a:lnTo>
                  <a:lnTo>
                    <a:pt x="34" y="21"/>
                  </a:lnTo>
                  <a:lnTo>
                    <a:pt x="37" y="20"/>
                  </a:lnTo>
                  <a:lnTo>
                    <a:pt x="40" y="20"/>
                  </a:lnTo>
                  <a:lnTo>
                    <a:pt x="42" y="21"/>
                  </a:lnTo>
                  <a:lnTo>
                    <a:pt x="43" y="21"/>
                  </a:lnTo>
                  <a:lnTo>
                    <a:pt x="46" y="21"/>
                  </a:lnTo>
                  <a:lnTo>
                    <a:pt x="49" y="20"/>
                  </a:lnTo>
                  <a:lnTo>
                    <a:pt x="51" y="21"/>
                  </a:lnTo>
                  <a:lnTo>
                    <a:pt x="53" y="22"/>
                  </a:lnTo>
                  <a:lnTo>
                    <a:pt x="54" y="23"/>
                  </a:lnTo>
                  <a:lnTo>
                    <a:pt x="55" y="24"/>
                  </a:lnTo>
                  <a:lnTo>
                    <a:pt x="55" y="24"/>
                  </a:lnTo>
                  <a:lnTo>
                    <a:pt x="54" y="25"/>
                  </a:lnTo>
                  <a:lnTo>
                    <a:pt x="54" y="25"/>
                  </a:lnTo>
                  <a:lnTo>
                    <a:pt x="52" y="24"/>
                  </a:lnTo>
                  <a:lnTo>
                    <a:pt x="52" y="24"/>
                  </a:lnTo>
                  <a:lnTo>
                    <a:pt x="52" y="26"/>
                  </a:lnTo>
                  <a:lnTo>
                    <a:pt x="52" y="26"/>
                  </a:lnTo>
                  <a:lnTo>
                    <a:pt x="52" y="27"/>
                  </a:lnTo>
                  <a:lnTo>
                    <a:pt x="51" y="29"/>
                  </a:lnTo>
                  <a:lnTo>
                    <a:pt x="51" y="31"/>
                  </a:lnTo>
                  <a:lnTo>
                    <a:pt x="51" y="31"/>
                  </a:lnTo>
                  <a:lnTo>
                    <a:pt x="51" y="31"/>
                  </a:lnTo>
                  <a:lnTo>
                    <a:pt x="50" y="31"/>
                  </a:lnTo>
                  <a:lnTo>
                    <a:pt x="50" y="31"/>
                  </a:lnTo>
                  <a:lnTo>
                    <a:pt x="50" y="32"/>
                  </a:lnTo>
                  <a:lnTo>
                    <a:pt x="49" y="33"/>
                  </a:lnTo>
                  <a:lnTo>
                    <a:pt x="49" y="33"/>
                  </a:lnTo>
                  <a:lnTo>
                    <a:pt x="49" y="34"/>
                  </a:lnTo>
                  <a:lnTo>
                    <a:pt x="48" y="33"/>
                  </a:lnTo>
                  <a:lnTo>
                    <a:pt x="47" y="33"/>
                  </a:lnTo>
                  <a:lnTo>
                    <a:pt x="47" y="34"/>
                  </a:lnTo>
                  <a:lnTo>
                    <a:pt x="46" y="34"/>
                  </a:lnTo>
                  <a:lnTo>
                    <a:pt x="46" y="35"/>
                  </a:lnTo>
                  <a:lnTo>
                    <a:pt x="45" y="35"/>
                  </a:lnTo>
                  <a:lnTo>
                    <a:pt x="44" y="35"/>
                  </a:lnTo>
                  <a:lnTo>
                    <a:pt x="44" y="35"/>
                  </a:lnTo>
                  <a:lnTo>
                    <a:pt x="43" y="35"/>
                  </a:lnTo>
                  <a:lnTo>
                    <a:pt x="43" y="36"/>
                  </a:lnTo>
                  <a:lnTo>
                    <a:pt x="42" y="37"/>
                  </a:lnTo>
                  <a:lnTo>
                    <a:pt x="42" y="39"/>
                  </a:lnTo>
                  <a:lnTo>
                    <a:pt x="42" y="42"/>
                  </a:lnTo>
                  <a:lnTo>
                    <a:pt x="42" y="43"/>
                  </a:lnTo>
                  <a:lnTo>
                    <a:pt x="44" y="46"/>
                  </a:lnTo>
                  <a:lnTo>
                    <a:pt x="45" y="49"/>
                  </a:lnTo>
                  <a:lnTo>
                    <a:pt x="45" y="50"/>
                  </a:lnTo>
                  <a:lnTo>
                    <a:pt x="46" y="50"/>
                  </a:lnTo>
                  <a:lnTo>
                    <a:pt x="46" y="50"/>
                  </a:lnTo>
                  <a:lnTo>
                    <a:pt x="46" y="49"/>
                  </a:lnTo>
                  <a:lnTo>
                    <a:pt x="45" y="48"/>
                  </a:lnTo>
                  <a:lnTo>
                    <a:pt x="46" y="48"/>
                  </a:lnTo>
                  <a:lnTo>
                    <a:pt x="46" y="48"/>
                  </a:lnTo>
                  <a:lnTo>
                    <a:pt x="47" y="49"/>
                  </a:lnTo>
                  <a:lnTo>
                    <a:pt x="47" y="50"/>
                  </a:lnTo>
                  <a:lnTo>
                    <a:pt x="48" y="51"/>
                  </a:lnTo>
                  <a:lnTo>
                    <a:pt x="49" y="51"/>
                  </a:lnTo>
                  <a:lnTo>
                    <a:pt x="50" y="51"/>
                  </a:lnTo>
                  <a:lnTo>
                    <a:pt x="50" y="50"/>
                  </a:lnTo>
                  <a:lnTo>
                    <a:pt x="50" y="49"/>
                  </a:lnTo>
                  <a:lnTo>
                    <a:pt x="50" y="48"/>
                  </a:lnTo>
                  <a:lnTo>
                    <a:pt x="50" y="47"/>
                  </a:lnTo>
                  <a:lnTo>
                    <a:pt x="50" y="46"/>
                  </a:lnTo>
                  <a:lnTo>
                    <a:pt x="51" y="44"/>
                  </a:lnTo>
                  <a:lnTo>
                    <a:pt x="51" y="44"/>
                  </a:lnTo>
                  <a:lnTo>
                    <a:pt x="51" y="43"/>
                  </a:lnTo>
                  <a:lnTo>
                    <a:pt x="51" y="41"/>
                  </a:lnTo>
                  <a:lnTo>
                    <a:pt x="51" y="41"/>
                  </a:lnTo>
                  <a:lnTo>
                    <a:pt x="52" y="41"/>
                  </a:lnTo>
                  <a:lnTo>
                    <a:pt x="53" y="41"/>
                  </a:lnTo>
                  <a:lnTo>
                    <a:pt x="53" y="41"/>
                  </a:lnTo>
                  <a:lnTo>
                    <a:pt x="54" y="42"/>
                  </a:lnTo>
                  <a:lnTo>
                    <a:pt x="55" y="41"/>
                  </a:lnTo>
                  <a:lnTo>
                    <a:pt x="55" y="44"/>
                  </a:lnTo>
                  <a:lnTo>
                    <a:pt x="56" y="46"/>
                  </a:lnTo>
                  <a:lnTo>
                    <a:pt x="57" y="47"/>
                  </a:lnTo>
                  <a:lnTo>
                    <a:pt x="57" y="50"/>
                  </a:lnTo>
                  <a:lnTo>
                    <a:pt x="57" y="52"/>
                  </a:lnTo>
                  <a:lnTo>
                    <a:pt x="58" y="52"/>
                  </a:lnTo>
                  <a:lnTo>
                    <a:pt x="59" y="53"/>
                  </a:lnTo>
                  <a:lnTo>
                    <a:pt x="59" y="54"/>
                  </a:lnTo>
                  <a:lnTo>
                    <a:pt x="59" y="55"/>
                  </a:lnTo>
                  <a:lnTo>
                    <a:pt x="60" y="57"/>
                  </a:lnTo>
                  <a:lnTo>
                    <a:pt x="61" y="59"/>
                  </a:lnTo>
                  <a:lnTo>
                    <a:pt x="62" y="63"/>
                  </a:lnTo>
                  <a:lnTo>
                    <a:pt x="62" y="64"/>
                  </a:lnTo>
                  <a:lnTo>
                    <a:pt x="62" y="65"/>
                  </a:lnTo>
                  <a:lnTo>
                    <a:pt x="63" y="69"/>
                  </a:lnTo>
                  <a:lnTo>
                    <a:pt x="63" y="71"/>
                  </a:lnTo>
                  <a:lnTo>
                    <a:pt x="64" y="73"/>
                  </a:lnTo>
                  <a:lnTo>
                    <a:pt x="64" y="73"/>
                  </a:lnTo>
                  <a:lnTo>
                    <a:pt x="64" y="74"/>
                  </a:lnTo>
                  <a:lnTo>
                    <a:pt x="63" y="74"/>
                  </a:lnTo>
                  <a:lnTo>
                    <a:pt x="63" y="73"/>
                  </a:lnTo>
                  <a:lnTo>
                    <a:pt x="62" y="73"/>
                  </a:lnTo>
                  <a:lnTo>
                    <a:pt x="61" y="72"/>
                  </a:lnTo>
                  <a:lnTo>
                    <a:pt x="60" y="72"/>
                  </a:lnTo>
                  <a:lnTo>
                    <a:pt x="60" y="72"/>
                  </a:lnTo>
                  <a:lnTo>
                    <a:pt x="59" y="73"/>
                  </a:lnTo>
                  <a:lnTo>
                    <a:pt x="59" y="74"/>
                  </a:lnTo>
                  <a:lnTo>
                    <a:pt x="59" y="75"/>
                  </a:lnTo>
                  <a:lnTo>
                    <a:pt x="59" y="77"/>
                  </a:lnTo>
                  <a:lnTo>
                    <a:pt x="60" y="78"/>
                  </a:lnTo>
                  <a:lnTo>
                    <a:pt x="60" y="79"/>
                  </a:lnTo>
                  <a:lnTo>
                    <a:pt x="61" y="79"/>
                  </a:lnTo>
                  <a:lnTo>
                    <a:pt x="61" y="80"/>
                  </a:lnTo>
                  <a:lnTo>
                    <a:pt x="61" y="81"/>
                  </a:lnTo>
                  <a:lnTo>
                    <a:pt x="61" y="81"/>
                  </a:lnTo>
                  <a:lnTo>
                    <a:pt x="60" y="80"/>
                  </a:lnTo>
                  <a:lnTo>
                    <a:pt x="59" y="79"/>
                  </a:lnTo>
                  <a:lnTo>
                    <a:pt x="57" y="75"/>
                  </a:lnTo>
                  <a:lnTo>
                    <a:pt x="56" y="71"/>
                  </a:lnTo>
                  <a:lnTo>
                    <a:pt x="56" y="68"/>
                  </a:lnTo>
                  <a:lnTo>
                    <a:pt x="54" y="66"/>
                  </a:lnTo>
                  <a:lnTo>
                    <a:pt x="53" y="62"/>
                  </a:lnTo>
                  <a:lnTo>
                    <a:pt x="53" y="61"/>
                  </a:lnTo>
                  <a:lnTo>
                    <a:pt x="53" y="60"/>
                  </a:lnTo>
                  <a:lnTo>
                    <a:pt x="53" y="59"/>
                  </a:lnTo>
                  <a:lnTo>
                    <a:pt x="53" y="59"/>
                  </a:lnTo>
                  <a:lnTo>
                    <a:pt x="52" y="60"/>
                  </a:lnTo>
                  <a:lnTo>
                    <a:pt x="51" y="59"/>
                  </a:lnTo>
                  <a:lnTo>
                    <a:pt x="51" y="57"/>
                  </a:lnTo>
                  <a:lnTo>
                    <a:pt x="48" y="55"/>
                  </a:lnTo>
                  <a:lnTo>
                    <a:pt x="48" y="53"/>
                  </a:lnTo>
                  <a:lnTo>
                    <a:pt x="47" y="52"/>
                  </a:lnTo>
                  <a:lnTo>
                    <a:pt x="47" y="53"/>
                  </a:lnTo>
                  <a:lnTo>
                    <a:pt x="46" y="54"/>
                  </a:lnTo>
                  <a:lnTo>
                    <a:pt x="45" y="55"/>
                  </a:lnTo>
                  <a:lnTo>
                    <a:pt x="44" y="56"/>
                  </a:lnTo>
                  <a:lnTo>
                    <a:pt x="42" y="56"/>
                  </a:lnTo>
                  <a:lnTo>
                    <a:pt x="40" y="54"/>
                  </a:lnTo>
                  <a:lnTo>
                    <a:pt x="37" y="50"/>
                  </a:lnTo>
                  <a:lnTo>
                    <a:pt x="37" y="49"/>
                  </a:lnTo>
                  <a:lnTo>
                    <a:pt x="37" y="47"/>
                  </a:lnTo>
                  <a:lnTo>
                    <a:pt x="36" y="45"/>
                  </a:lnTo>
                  <a:lnTo>
                    <a:pt x="36" y="43"/>
                  </a:lnTo>
                  <a:lnTo>
                    <a:pt x="36" y="43"/>
                  </a:lnTo>
                  <a:lnTo>
                    <a:pt x="35" y="43"/>
                  </a:lnTo>
                  <a:lnTo>
                    <a:pt x="35" y="43"/>
                  </a:lnTo>
                  <a:lnTo>
                    <a:pt x="36" y="44"/>
                  </a:lnTo>
                  <a:lnTo>
                    <a:pt x="35" y="45"/>
                  </a:lnTo>
                  <a:lnTo>
                    <a:pt x="34" y="45"/>
                  </a:lnTo>
                  <a:lnTo>
                    <a:pt x="32" y="44"/>
                  </a:lnTo>
                  <a:lnTo>
                    <a:pt x="34" y="46"/>
                  </a:lnTo>
                  <a:lnTo>
                    <a:pt x="35" y="46"/>
                  </a:lnTo>
                  <a:lnTo>
                    <a:pt x="36" y="47"/>
                  </a:lnTo>
                  <a:lnTo>
                    <a:pt x="36" y="48"/>
                  </a:lnTo>
                  <a:lnTo>
                    <a:pt x="37" y="49"/>
                  </a:lnTo>
                  <a:lnTo>
                    <a:pt x="36" y="50"/>
                  </a:lnTo>
                  <a:lnTo>
                    <a:pt x="35" y="50"/>
                  </a:lnTo>
                  <a:lnTo>
                    <a:pt x="35" y="51"/>
                  </a:lnTo>
                  <a:lnTo>
                    <a:pt x="36" y="52"/>
                  </a:lnTo>
                  <a:lnTo>
                    <a:pt x="35" y="52"/>
                  </a:lnTo>
                  <a:lnTo>
                    <a:pt x="35" y="53"/>
                  </a:lnTo>
                  <a:lnTo>
                    <a:pt x="35" y="54"/>
                  </a:lnTo>
                  <a:lnTo>
                    <a:pt x="36" y="55"/>
                  </a:lnTo>
                  <a:lnTo>
                    <a:pt x="36" y="56"/>
                  </a:lnTo>
                  <a:lnTo>
                    <a:pt x="36" y="56"/>
                  </a:lnTo>
                  <a:lnTo>
                    <a:pt x="37" y="57"/>
                  </a:lnTo>
                  <a:lnTo>
                    <a:pt x="38" y="58"/>
                  </a:lnTo>
                  <a:lnTo>
                    <a:pt x="38" y="59"/>
                  </a:lnTo>
                  <a:lnTo>
                    <a:pt x="38" y="61"/>
                  </a:lnTo>
                  <a:lnTo>
                    <a:pt x="38" y="61"/>
                  </a:lnTo>
                  <a:lnTo>
                    <a:pt x="37" y="62"/>
                  </a:lnTo>
                  <a:lnTo>
                    <a:pt x="36" y="63"/>
                  </a:lnTo>
                  <a:lnTo>
                    <a:pt x="35" y="65"/>
                  </a:lnTo>
                  <a:lnTo>
                    <a:pt x="35" y="66"/>
                  </a:lnTo>
                  <a:lnTo>
                    <a:pt x="34" y="67"/>
                  </a:lnTo>
                  <a:lnTo>
                    <a:pt x="34" y="66"/>
                  </a:lnTo>
                  <a:lnTo>
                    <a:pt x="33" y="66"/>
                  </a:lnTo>
                  <a:lnTo>
                    <a:pt x="33" y="65"/>
                  </a:lnTo>
                  <a:lnTo>
                    <a:pt x="33" y="64"/>
                  </a:lnTo>
                  <a:lnTo>
                    <a:pt x="34" y="62"/>
                  </a:lnTo>
                  <a:lnTo>
                    <a:pt x="33" y="62"/>
                  </a:lnTo>
                  <a:lnTo>
                    <a:pt x="32" y="63"/>
                  </a:lnTo>
                  <a:lnTo>
                    <a:pt x="31" y="64"/>
                  </a:lnTo>
                  <a:lnTo>
                    <a:pt x="31" y="63"/>
                  </a:lnTo>
                  <a:lnTo>
                    <a:pt x="29" y="61"/>
                  </a:lnTo>
                  <a:lnTo>
                    <a:pt x="29" y="60"/>
                  </a:lnTo>
                  <a:lnTo>
                    <a:pt x="31" y="58"/>
                  </a:lnTo>
                  <a:lnTo>
                    <a:pt x="29" y="59"/>
                  </a:lnTo>
                  <a:lnTo>
                    <a:pt x="29" y="60"/>
                  </a:lnTo>
                  <a:lnTo>
                    <a:pt x="29" y="62"/>
                  </a:lnTo>
                  <a:lnTo>
                    <a:pt x="29" y="63"/>
                  </a:lnTo>
                  <a:lnTo>
                    <a:pt x="29" y="64"/>
                  </a:lnTo>
                  <a:lnTo>
                    <a:pt x="28" y="65"/>
                  </a:lnTo>
                  <a:lnTo>
                    <a:pt x="27" y="66"/>
                  </a:lnTo>
                  <a:lnTo>
                    <a:pt x="27" y="67"/>
                  </a:lnTo>
                  <a:lnTo>
                    <a:pt x="26" y="67"/>
                  </a:lnTo>
                  <a:lnTo>
                    <a:pt x="26" y="66"/>
                  </a:lnTo>
                  <a:lnTo>
                    <a:pt x="26" y="64"/>
                  </a:lnTo>
                  <a:lnTo>
                    <a:pt x="24" y="60"/>
                  </a:lnTo>
                  <a:lnTo>
                    <a:pt x="24" y="61"/>
                  </a:lnTo>
                  <a:lnTo>
                    <a:pt x="25" y="64"/>
                  </a:lnTo>
                  <a:lnTo>
                    <a:pt x="25" y="65"/>
                  </a:lnTo>
                  <a:lnTo>
                    <a:pt x="25" y="67"/>
                  </a:lnTo>
                  <a:lnTo>
                    <a:pt x="24" y="68"/>
                  </a:lnTo>
                  <a:lnTo>
                    <a:pt x="23" y="68"/>
                  </a:lnTo>
                  <a:lnTo>
                    <a:pt x="22" y="68"/>
                  </a:lnTo>
                  <a:lnTo>
                    <a:pt x="22" y="67"/>
                  </a:lnTo>
                  <a:lnTo>
                    <a:pt x="21" y="66"/>
                  </a:lnTo>
                  <a:lnTo>
                    <a:pt x="20" y="64"/>
                  </a:lnTo>
                  <a:lnTo>
                    <a:pt x="20" y="63"/>
                  </a:lnTo>
                  <a:lnTo>
                    <a:pt x="19" y="62"/>
                  </a:lnTo>
                  <a:lnTo>
                    <a:pt x="19" y="60"/>
                  </a:lnTo>
                  <a:lnTo>
                    <a:pt x="18" y="57"/>
                  </a:lnTo>
                  <a:lnTo>
                    <a:pt x="17" y="56"/>
                  </a:lnTo>
                  <a:lnTo>
                    <a:pt x="17" y="55"/>
                  </a:lnTo>
                  <a:lnTo>
                    <a:pt x="17" y="55"/>
                  </a:lnTo>
                  <a:lnTo>
                    <a:pt x="16" y="53"/>
                  </a:lnTo>
                  <a:lnTo>
                    <a:pt x="16" y="51"/>
                  </a:lnTo>
                  <a:lnTo>
                    <a:pt x="15" y="50"/>
                  </a:lnTo>
                  <a:lnTo>
                    <a:pt x="16" y="48"/>
                  </a:lnTo>
                  <a:lnTo>
                    <a:pt x="16" y="48"/>
                  </a:lnTo>
                  <a:lnTo>
                    <a:pt x="15" y="48"/>
                  </a:lnTo>
                  <a:lnTo>
                    <a:pt x="14" y="47"/>
                  </a:lnTo>
                  <a:lnTo>
                    <a:pt x="13" y="47"/>
                  </a:lnTo>
                  <a:lnTo>
                    <a:pt x="13" y="45"/>
                  </a:lnTo>
                  <a:lnTo>
                    <a:pt x="13" y="44"/>
                  </a:lnTo>
                  <a:lnTo>
                    <a:pt x="12" y="43"/>
                  </a:lnTo>
                  <a:lnTo>
                    <a:pt x="12" y="43"/>
                  </a:lnTo>
                  <a:lnTo>
                    <a:pt x="11" y="43"/>
                  </a:lnTo>
                  <a:lnTo>
                    <a:pt x="11" y="42"/>
                  </a:lnTo>
                  <a:lnTo>
                    <a:pt x="11" y="38"/>
                  </a:lnTo>
                  <a:lnTo>
                    <a:pt x="12" y="36"/>
                  </a:lnTo>
                  <a:lnTo>
                    <a:pt x="12" y="35"/>
                  </a:lnTo>
                  <a:lnTo>
                    <a:pt x="12" y="34"/>
                  </a:lnTo>
                  <a:lnTo>
                    <a:pt x="12" y="33"/>
                  </a:lnTo>
                  <a:lnTo>
                    <a:pt x="11" y="32"/>
                  </a:lnTo>
                  <a:lnTo>
                    <a:pt x="10" y="32"/>
                  </a:lnTo>
                  <a:lnTo>
                    <a:pt x="9" y="31"/>
                  </a:lnTo>
                  <a:lnTo>
                    <a:pt x="7" y="31"/>
                  </a:lnTo>
                  <a:lnTo>
                    <a:pt x="7" y="30"/>
                  </a:lnTo>
                  <a:lnTo>
                    <a:pt x="6" y="30"/>
                  </a:lnTo>
                  <a:lnTo>
                    <a:pt x="5" y="30"/>
                  </a:lnTo>
                  <a:lnTo>
                    <a:pt x="4" y="30"/>
                  </a:lnTo>
                  <a:lnTo>
                    <a:pt x="3" y="29"/>
                  </a:lnTo>
                  <a:lnTo>
                    <a:pt x="3" y="28"/>
                  </a:lnTo>
                  <a:lnTo>
                    <a:pt x="3" y="27"/>
                  </a:lnTo>
                  <a:lnTo>
                    <a:pt x="3" y="26"/>
                  </a:lnTo>
                  <a:lnTo>
                    <a:pt x="4" y="24"/>
                  </a:lnTo>
                  <a:lnTo>
                    <a:pt x="4" y="24"/>
                  </a:lnTo>
                  <a:lnTo>
                    <a:pt x="5" y="24"/>
                  </a:lnTo>
                  <a:lnTo>
                    <a:pt x="5" y="24"/>
                  </a:lnTo>
                  <a:lnTo>
                    <a:pt x="6" y="23"/>
                  </a:lnTo>
                  <a:lnTo>
                    <a:pt x="6" y="20"/>
                  </a:lnTo>
                  <a:lnTo>
                    <a:pt x="8" y="20"/>
                  </a:lnTo>
                  <a:lnTo>
                    <a:pt x="9" y="20"/>
                  </a:lnTo>
                  <a:lnTo>
                    <a:pt x="10" y="20"/>
                  </a:lnTo>
                  <a:lnTo>
                    <a:pt x="11" y="20"/>
                  </a:lnTo>
                  <a:lnTo>
                    <a:pt x="11" y="20"/>
                  </a:lnTo>
                  <a:lnTo>
                    <a:pt x="12" y="20"/>
                  </a:lnTo>
                  <a:lnTo>
                    <a:pt x="12" y="19"/>
                  </a:lnTo>
                  <a:lnTo>
                    <a:pt x="12" y="19"/>
                  </a:lnTo>
                  <a:lnTo>
                    <a:pt x="11" y="18"/>
                  </a:lnTo>
                  <a:lnTo>
                    <a:pt x="10" y="18"/>
                  </a:lnTo>
                  <a:lnTo>
                    <a:pt x="10" y="17"/>
                  </a:lnTo>
                  <a:lnTo>
                    <a:pt x="9" y="16"/>
                  </a:lnTo>
                  <a:lnTo>
                    <a:pt x="7" y="16"/>
                  </a:lnTo>
                  <a:lnTo>
                    <a:pt x="6" y="15"/>
                  </a:lnTo>
                  <a:lnTo>
                    <a:pt x="5" y="15"/>
                  </a:lnTo>
                  <a:lnTo>
                    <a:pt x="4" y="13"/>
                  </a:lnTo>
                  <a:lnTo>
                    <a:pt x="3" y="12"/>
                  </a:lnTo>
                  <a:lnTo>
                    <a:pt x="1" y="12"/>
                  </a:lnTo>
                  <a:lnTo>
                    <a:pt x="1" y="11"/>
                  </a:lnTo>
                  <a:lnTo>
                    <a:pt x="0" y="11"/>
                  </a:lnTo>
                  <a:lnTo>
                    <a:pt x="0" y="10"/>
                  </a:lnTo>
                  <a:lnTo>
                    <a:pt x="1" y="9"/>
                  </a:lnTo>
                  <a:lnTo>
                    <a:pt x="1" y="8"/>
                  </a:lnTo>
                  <a:lnTo>
                    <a:pt x="1" y="7"/>
                  </a:lnTo>
                  <a:lnTo>
                    <a:pt x="2" y="6"/>
                  </a:lnTo>
                  <a:lnTo>
                    <a:pt x="3" y="4"/>
                  </a:lnTo>
                  <a:lnTo>
                    <a:pt x="3" y="3"/>
                  </a:lnTo>
                  <a:lnTo>
                    <a:pt x="3" y="3"/>
                  </a:lnTo>
                  <a:lnTo>
                    <a:pt x="3" y="2"/>
                  </a:lnTo>
                  <a:lnTo>
                    <a:pt x="2" y="2"/>
                  </a:lnTo>
                  <a:lnTo>
                    <a:pt x="2" y="2"/>
                  </a:lnTo>
                  <a:lnTo>
                    <a:pt x="2" y="1"/>
                  </a:lnTo>
                  <a:lnTo>
                    <a:pt x="2" y="1"/>
                  </a:lnTo>
                  <a:lnTo>
                    <a:pt x="3" y="0"/>
                  </a:lnTo>
                  <a:lnTo>
                    <a:pt x="4" y="1"/>
                  </a:lnTo>
                  <a:lnTo>
                    <a:pt x="5" y="2"/>
                  </a:lnTo>
                  <a:lnTo>
                    <a:pt x="6" y="3"/>
                  </a:lnTo>
                  <a:lnTo>
                    <a:pt x="6" y="4"/>
                  </a:lnTo>
                  <a:lnTo>
                    <a:pt x="7" y="4"/>
                  </a:lnTo>
                  <a:lnTo>
                    <a:pt x="7"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0" name="Freeform 1467"/>
            <p:cNvSpPr>
              <a:spLocks/>
            </p:cNvSpPr>
            <p:nvPr/>
          </p:nvSpPr>
          <p:spPr bwMode="auto">
            <a:xfrm>
              <a:off x="5429250" y="1141413"/>
              <a:ext cx="3175" cy="9525"/>
            </a:xfrm>
            <a:custGeom>
              <a:avLst/>
              <a:gdLst>
                <a:gd name="T0" fmla="*/ 2 w 2"/>
                <a:gd name="T1" fmla="*/ 5 h 6"/>
                <a:gd name="T2" fmla="*/ 2 w 2"/>
                <a:gd name="T3" fmla="*/ 6 h 6"/>
                <a:gd name="T4" fmla="*/ 1 w 2"/>
                <a:gd name="T5" fmla="*/ 5 h 6"/>
                <a:gd name="T6" fmla="*/ 0 w 2"/>
                <a:gd name="T7" fmla="*/ 4 h 6"/>
                <a:gd name="T8" fmla="*/ 0 w 2"/>
                <a:gd name="T9" fmla="*/ 2 h 6"/>
                <a:gd name="T10" fmla="*/ 0 w 2"/>
                <a:gd name="T11" fmla="*/ 1 h 6"/>
                <a:gd name="T12" fmla="*/ 0 w 2"/>
                <a:gd name="T13" fmla="*/ 0 h 6"/>
                <a:gd name="T14" fmla="*/ 1 w 2"/>
                <a:gd name="T15" fmla="*/ 0 h 6"/>
                <a:gd name="T16" fmla="*/ 1 w 2"/>
                <a:gd name="T17" fmla="*/ 0 h 6"/>
                <a:gd name="T18" fmla="*/ 1 w 2"/>
                <a:gd name="T19" fmla="*/ 0 h 6"/>
                <a:gd name="T20" fmla="*/ 2 w 2"/>
                <a:gd name="T21" fmla="*/ 1 h 6"/>
                <a:gd name="T22" fmla="*/ 2 w 2"/>
                <a:gd name="T23" fmla="*/ 3 h 6"/>
                <a:gd name="T24" fmla="*/ 2 w 2"/>
                <a:gd name="T25"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6">
                  <a:moveTo>
                    <a:pt x="2" y="5"/>
                  </a:moveTo>
                  <a:lnTo>
                    <a:pt x="2" y="6"/>
                  </a:lnTo>
                  <a:lnTo>
                    <a:pt x="1" y="5"/>
                  </a:lnTo>
                  <a:lnTo>
                    <a:pt x="0" y="4"/>
                  </a:lnTo>
                  <a:lnTo>
                    <a:pt x="0" y="2"/>
                  </a:lnTo>
                  <a:lnTo>
                    <a:pt x="0" y="1"/>
                  </a:lnTo>
                  <a:lnTo>
                    <a:pt x="0" y="0"/>
                  </a:lnTo>
                  <a:lnTo>
                    <a:pt x="1" y="0"/>
                  </a:lnTo>
                  <a:lnTo>
                    <a:pt x="1" y="0"/>
                  </a:lnTo>
                  <a:lnTo>
                    <a:pt x="1" y="0"/>
                  </a:lnTo>
                  <a:lnTo>
                    <a:pt x="2" y="1"/>
                  </a:lnTo>
                  <a:lnTo>
                    <a:pt x="2" y="3"/>
                  </a:lnTo>
                  <a:lnTo>
                    <a:pt x="2"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1" name="Freeform 1468"/>
            <p:cNvSpPr>
              <a:spLocks noEditPoints="1"/>
            </p:cNvSpPr>
            <p:nvPr/>
          </p:nvSpPr>
          <p:spPr bwMode="auto">
            <a:xfrm>
              <a:off x="2986088" y="1123950"/>
              <a:ext cx="104775" cy="133350"/>
            </a:xfrm>
            <a:custGeom>
              <a:avLst/>
              <a:gdLst>
                <a:gd name="T0" fmla="*/ 53 w 66"/>
                <a:gd name="T1" fmla="*/ 84 h 84"/>
                <a:gd name="T2" fmla="*/ 53 w 66"/>
                <a:gd name="T3" fmla="*/ 82 h 84"/>
                <a:gd name="T4" fmla="*/ 58 w 66"/>
                <a:gd name="T5" fmla="*/ 82 h 84"/>
                <a:gd name="T6" fmla="*/ 63 w 66"/>
                <a:gd name="T7" fmla="*/ 76 h 84"/>
                <a:gd name="T8" fmla="*/ 63 w 66"/>
                <a:gd name="T9" fmla="*/ 63 h 84"/>
                <a:gd name="T10" fmla="*/ 66 w 66"/>
                <a:gd name="T11" fmla="*/ 65 h 84"/>
                <a:gd name="T12" fmla="*/ 61 w 66"/>
                <a:gd name="T13" fmla="*/ 64 h 84"/>
                <a:gd name="T14" fmla="*/ 47 w 66"/>
                <a:gd name="T15" fmla="*/ 66 h 84"/>
                <a:gd name="T16" fmla="*/ 52 w 66"/>
                <a:gd name="T17" fmla="*/ 63 h 84"/>
                <a:gd name="T18" fmla="*/ 52 w 66"/>
                <a:gd name="T19" fmla="*/ 59 h 84"/>
                <a:gd name="T20" fmla="*/ 49 w 66"/>
                <a:gd name="T21" fmla="*/ 65 h 84"/>
                <a:gd name="T22" fmla="*/ 48 w 66"/>
                <a:gd name="T23" fmla="*/ 59 h 84"/>
                <a:gd name="T24" fmla="*/ 49 w 66"/>
                <a:gd name="T25" fmla="*/ 58 h 84"/>
                <a:gd name="T26" fmla="*/ 40 w 66"/>
                <a:gd name="T27" fmla="*/ 55 h 84"/>
                <a:gd name="T28" fmla="*/ 39 w 66"/>
                <a:gd name="T29" fmla="*/ 52 h 84"/>
                <a:gd name="T30" fmla="*/ 37 w 66"/>
                <a:gd name="T31" fmla="*/ 47 h 84"/>
                <a:gd name="T32" fmla="*/ 41 w 66"/>
                <a:gd name="T33" fmla="*/ 54 h 84"/>
                <a:gd name="T34" fmla="*/ 32 w 66"/>
                <a:gd name="T35" fmla="*/ 49 h 84"/>
                <a:gd name="T36" fmla="*/ 31 w 66"/>
                <a:gd name="T37" fmla="*/ 48 h 84"/>
                <a:gd name="T38" fmla="*/ 47 w 66"/>
                <a:gd name="T39" fmla="*/ 42 h 84"/>
                <a:gd name="T40" fmla="*/ 10 w 66"/>
                <a:gd name="T41" fmla="*/ 38 h 84"/>
                <a:gd name="T42" fmla="*/ 11 w 66"/>
                <a:gd name="T43" fmla="*/ 39 h 84"/>
                <a:gd name="T44" fmla="*/ 11 w 66"/>
                <a:gd name="T45" fmla="*/ 43 h 84"/>
                <a:gd name="T46" fmla="*/ 7 w 66"/>
                <a:gd name="T47" fmla="*/ 41 h 84"/>
                <a:gd name="T48" fmla="*/ 8 w 66"/>
                <a:gd name="T49" fmla="*/ 38 h 84"/>
                <a:gd name="T50" fmla="*/ 38 w 66"/>
                <a:gd name="T51" fmla="*/ 39 h 84"/>
                <a:gd name="T52" fmla="*/ 37 w 66"/>
                <a:gd name="T53" fmla="*/ 38 h 84"/>
                <a:gd name="T54" fmla="*/ 35 w 66"/>
                <a:gd name="T55" fmla="*/ 33 h 84"/>
                <a:gd name="T56" fmla="*/ 36 w 66"/>
                <a:gd name="T57" fmla="*/ 35 h 84"/>
                <a:gd name="T58" fmla="*/ 13 w 66"/>
                <a:gd name="T59" fmla="*/ 27 h 84"/>
                <a:gd name="T60" fmla="*/ 17 w 66"/>
                <a:gd name="T61" fmla="*/ 27 h 84"/>
                <a:gd name="T62" fmla="*/ 10 w 66"/>
                <a:gd name="T63" fmla="*/ 34 h 84"/>
                <a:gd name="T64" fmla="*/ 6 w 66"/>
                <a:gd name="T65" fmla="*/ 37 h 84"/>
                <a:gd name="T66" fmla="*/ 4 w 66"/>
                <a:gd name="T67" fmla="*/ 35 h 84"/>
                <a:gd name="T68" fmla="*/ 4 w 66"/>
                <a:gd name="T69" fmla="*/ 32 h 84"/>
                <a:gd name="T70" fmla="*/ 6 w 66"/>
                <a:gd name="T71" fmla="*/ 27 h 84"/>
                <a:gd name="T72" fmla="*/ 8 w 66"/>
                <a:gd name="T73" fmla="*/ 28 h 84"/>
                <a:gd name="T74" fmla="*/ 27 w 66"/>
                <a:gd name="T75" fmla="*/ 23 h 84"/>
                <a:gd name="T76" fmla="*/ 30 w 66"/>
                <a:gd name="T77" fmla="*/ 29 h 84"/>
                <a:gd name="T78" fmla="*/ 28 w 66"/>
                <a:gd name="T79" fmla="*/ 30 h 84"/>
                <a:gd name="T80" fmla="*/ 30 w 66"/>
                <a:gd name="T81" fmla="*/ 26 h 84"/>
                <a:gd name="T82" fmla="*/ 25 w 66"/>
                <a:gd name="T83" fmla="*/ 22 h 84"/>
                <a:gd name="T84" fmla="*/ 25 w 66"/>
                <a:gd name="T85" fmla="*/ 21 h 84"/>
                <a:gd name="T86" fmla="*/ 10 w 66"/>
                <a:gd name="T87" fmla="*/ 4 h 84"/>
                <a:gd name="T88" fmla="*/ 5 w 66"/>
                <a:gd name="T89" fmla="*/ 6 h 84"/>
                <a:gd name="T90" fmla="*/ 0 w 66"/>
                <a:gd name="T91" fmla="*/ 4 h 84"/>
                <a:gd name="T92" fmla="*/ 4 w 66"/>
                <a:gd name="T93" fmla="*/ 3 h 84"/>
                <a:gd name="T94" fmla="*/ 18 w 66"/>
                <a:gd name="T95" fmla="*/ 14 h 84"/>
                <a:gd name="T96" fmla="*/ 20 w 66"/>
                <a:gd name="T97" fmla="*/ 8 h 84"/>
                <a:gd name="T98" fmla="*/ 18 w 66"/>
                <a:gd name="T99" fmla="*/ 2 h 84"/>
                <a:gd name="T100" fmla="*/ 16 w 66"/>
                <a:gd name="T101" fmla="*/ 1 h 84"/>
                <a:gd name="T102" fmla="*/ 21 w 66"/>
                <a:gd name="T103" fmla="*/ 4 h 84"/>
                <a:gd name="T104" fmla="*/ 22 w 66"/>
                <a:gd name="T105" fmla="*/ 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6" h="84">
                  <a:moveTo>
                    <a:pt x="61" y="80"/>
                  </a:moveTo>
                  <a:lnTo>
                    <a:pt x="60" y="82"/>
                  </a:lnTo>
                  <a:lnTo>
                    <a:pt x="59" y="84"/>
                  </a:lnTo>
                  <a:lnTo>
                    <a:pt x="56" y="84"/>
                  </a:lnTo>
                  <a:lnTo>
                    <a:pt x="53" y="84"/>
                  </a:lnTo>
                  <a:lnTo>
                    <a:pt x="53" y="84"/>
                  </a:lnTo>
                  <a:lnTo>
                    <a:pt x="53" y="84"/>
                  </a:lnTo>
                  <a:lnTo>
                    <a:pt x="53" y="83"/>
                  </a:lnTo>
                  <a:lnTo>
                    <a:pt x="53" y="83"/>
                  </a:lnTo>
                  <a:lnTo>
                    <a:pt x="53" y="82"/>
                  </a:lnTo>
                  <a:lnTo>
                    <a:pt x="54" y="82"/>
                  </a:lnTo>
                  <a:lnTo>
                    <a:pt x="55" y="80"/>
                  </a:lnTo>
                  <a:lnTo>
                    <a:pt x="56" y="80"/>
                  </a:lnTo>
                  <a:lnTo>
                    <a:pt x="58" y="82"/>
                  </a:lnTo>
                  <a:lnTo>
                    <a:pt x="58" y="82"/>
                  </a:lnTo>
                  <a:lnTo>
                    <a:pt x="60" y="80"/>
                  </a:lnTo>
                  <a:lnTo>
                    <a:pt x="61" y="78"/>
                  </a:lnTo>
                  <a:lnTo>
                    <a:pt x="61" y="79"/>
                  </a:lnTo>
                  <a:lnTo>
                    <a:pt x="61" y="80"/>
                  </a:lnTo>
                  <a:close/>
                  <a:moveTo>
                    <a:pt x="63" y="76"/>
                  </a:moveTo>
                  <a:lnTo>
                    <a:pt x="61" y="76"/>
                  </a:lnTo>
                  <a:lnTo>
                    <a:pt x="61" y="76"/>
                  </a:lnTo>
                  <a:lnTo>
                    <a:pt x="62" y="75"/>
                  </a:lnTo>
                  <a:lnTo>
                    <a:pt x="63" y="76"/>
                  </a:lnTo>
                  <a:close/>
                  <a:moveTo>
                    <a:pt x="63" y="63"/>
                  </a:moveTo>
                  <a:lnTo>
                    <a:pt x="63" y="64"/>
                  </a:lnTo>
                  <a:lnTo>
                    <a:pt x="64" y="63"/>
                  </a:lnTo>
                  <a:lnTo>
                    <a:pt x="65" y="64"/>
                  </a:lnTo>
                  <a:lnTo>
                    <a:pt x="66" y="64"/>
                  </a:lnTo>
                  <a:lnTo>
                    <a:pt x="66" y="65"/>
                  </a:lnTo>
                  <a:lnTo>
                    <a:pt x="65" y="65"/>
                  </a:lnTo>
                  <a:lnTo>
                    <a:pt x="64" y="64"/>
                  </a:lnTo>
                  <a:lnTo>
                    <a:pt x="63" y="64"/>
                  </a:lnTo>
                  <a:lnTo>
                    <a:pt x="62" y="64"/>
                  </a:lnTo>
                  <a:lnTo>
                    <a:pt x="61" y="64"/>
                  </a:lnTo>
                  <a:lnTo>
                    <a:pt x="62" y="63"/>
                  </a:lnTo>
                  <a:lnTo>
                    <a:pt x="63" y="63"/>
                  </a:lnTo>
                  <a:close/>
                  <a:moveTo>
                    <a:pt x="48" y="66"/>
                  </a:moveTo>
                  <a:lnTo>
                    <a:pt x="47" y="67"/>
                  </a:lnTo>
                  <a:lnTo>
                    <a:pt x="47" y="66"/>
                  </a:lnTo>
                  <a:lnTo>
                    <a:pt x="49" y="65"/>
                  </a:lnTo>
                  <a:lnTo>
                    <a:pt x="51" y="64"/>
                  </a:lnTo>
                  <a:lnTo>
                    <a:pt x="51" y="63"/>
                  </a:lnTo>
                  <a:lnTo>
                    <a:pt x="52" y="63"/>
                  </a:lnTo>
                  <a:lnTo>
                    <a:pt x="52" y="63"/>
                  </a:lnTo>
                  <a:lnTo>
                    <a:pt x="53" y="62"/>
                  </a:lnTo>
                  <a:lnTo>
                    <a:pt x="53" y="61"/>
                  </a:lnTo>
                  <a:lnTo>
                    <a:pt x="52" y="61"/>
                  </a:lnTo>
                  <a:lnTo>
                    <a:pt x="52" y="60"/>
                  </a:lnTo>
                  <a:lnTo>
                    <a:pt x="52" y="59"/>
                  </a:lnTo>
                  <a:lnTo>
                    <a:pt x="54" y="59"/>
                  </a:lnTo>
                  <a:lnTo>
                    <a:pt x="53" y="60"/>
                  </a:lnTo>
                  <a:lnTo>
                    <a:pt x="54" y="62"/>
                  </a:lnTo>
                  <a:lnTo>
                    <a:pt x="52" y="64"/>
                  </a:lnTo>
                  <a:lnTo>
                    <a:pt x="49" y="65"/>
                  </a:lnTo>
                  <a:lnTo>
                    <a:pt x="48" y="66"/>
                  </a:lnTo>
                  <a:close/>
                  <a:moveTo>
                    <a:pt x="51" y="59"/>
                  </a:moveTo>
                  <a:lnTo>
                    <a:pt x="52" y="60"/>
                  </a:lnTo>
                  <a:lnTo>
                    <a:pt x="51" y="60"/>
                  </a:lnTo>
                  <a:lnTo>
                    <a:pt x="48" y="59"/>
                  </a:lnTo>
                  <a:lnTo>
                    <a:pt x="48" y="59"/>
                  </a:lnTo>
                  <a:lnTo>
                    <a:pt x="48" y="59"/>
                  </a:lnTo>
                  <a:lnTo>
                    <a:pt x="47" y="58"/>
                  </a:lnTo>
                  <a:lnTo>
                    <a:pt x="48" y="58"/>
                  </a:lnTo>
                  <a:lnTo>
                    <a:pt x="49" y="58"/>
                  </a:lnTo>
                  <a:lnTo>
                    <a:pt x="49" y="59"/>
                  </a:lnTo>
                  <a:lnTo>
                    <a:pt x="51" y="59"/>
                  </a:lnTo>
                  <a:close/>
                  <a:moveTo>
                    <a:pt x="41" y="57"/>
                  </a:moveTo>
                  <a:lnTo>
                    <a:pt x="41" y="57"/>
                  </a:lnTo>
                  <a:lnTo>
                    <a:pt x="40" y="55"/>
                  </a:lnTo>
                  <a:lnTo>
                    <a:pt x="38" y="54"/>
                  </a:lnTo>
                  <a:lnTo>
                    <a:pt x="37" y="53"/>
                  </a:lnTo>
                  <a:lnTo>
                    <a:pt x="38" y="53"/>
                  </a:lnTo>
                  <a:lnTo>
                    <a:pt x="38" y="53"/>
                  </a:lnTo>
                  <a:lnTo>
                    <a:pt x="39" y="52"/>
                  </a:lnTo>
                  <a:lnTo>
                    <a:pt x="38" y="51"/>
                  </a:lnTo>
                  <a:lnTo>
                    <a:pt x="38" y="49"/>
                  </a:lnTo>
                  <a:lnTo>
                    <a:pt x="37" y="48"/>
                  </a:lnTo>
                  <a:lnTo>
                    <a:pt x="37" y="48"/>
                  </a:lnTo>
                  <a:lnTo>
                    <a:pt x="37" y="47"/>
                  </a:lnTo>
                  <a:lnTo>
                    <a:pt x="38" y="48"/>
                  </a:lnTo>
                  <a:lnTo>
                    <a:pt x="38" y="50"/>
                  </a:lnTo>
                  <a:lnTo>
                    <a:pt x="39" y="51"/>
                  </a:lnTo>
                  <a:lnTo>
                    <a:pt x="39" y="54"/>
                  </a:lnTo>
                  <a:lnTo>
                    <a:pt x="41" y="54"/>
                  </a:lnTo>
                  <a:lnTo>
                    <a:pt x="42" y="56"/>
                  </a:lnTo>
                  <a:lnTo>
                    <a:pt x="41" y="57"/>
                  </a:lnTo>
                  <a:close/>
                  <a:moveTo>
                    <a:pt x="33" y="50"/>
                  </a:moveTo>
                  <a:lnTo>
                    <a:pt x="32" y="50"/>
                  </a:lnTo>
                  <a:lnTo>
                    <a:pt x="32" y="49"/>
                  </a:lnTo>
                  <a:lnTo>
                    <a:pt x="30" y="48"/>
                  </a:lnTo>
                  <a:lnTo>
                    <a:pt x="29" y="48"/>
                  </a:lnTo>
                  <a:lnTo>
                    <a:pt x="29" y="47"/>
                  </a:lnTo>
                  <a:lnTo>
                    <a:pt x="30" y="47"/>
                  </a:lnTo>
                  <a:lnTo>
                    <a:pt x="31" y="48"/>
                  </a:lnTo>
                  <a:lnTo>
                    <a:pt x="32" y="49"/>
                  </a:lnTo>
                  <a:lnTo>
                    <a:pt x="33" y="50"/>
                  </a:lnTo>
                  <a:close/>
                  <a:moveTo>
                    <a:pt x="48" y="40"/>
                  </a:moveTo>
                  <a:lnTo>
                    <a:pt x="47" y="42"/>
                  </a:lnTo>
                  <a:lnTo>
                    <a:pt x="47" y="42"/>
                  </a:lnTo>
                  <a:lnTo>
                    <a:pt x="47" y="40"/>
                  </a:lnTo>
                  <a:lnTo>
                    <a:pt x="48" y="39"/>
                  </a:lnTo>
                  <a:lnTo>
                    <a:pt x="48" y="39"/>
                  </a:lnTo>
                  <a:lnTo>
                    <a:pt x="48" y="40"/>
                  </a:lnTo>
                  <a:close/>
                  <a:moveTo>
                    <a:pt x="10" y="38"/>
                  </a:moveTo>
                  <a:lnTo>
                    <a:pt x="10" y="38"/>
                  </a:lnTo>
                  <a:lnTo>
                    <a:pt x="9" y="39"/>
                  </a:lnTo>
                  <a:lnTo>
                    <a:pt x="10" y="40"/>
                  </a:lnTo>
                  <a:lnTo>
                    <a:pt x="11" y="38"/>
                  </a:lnTo>
                  <a:lnTo>
                    <a:pt x="11" y="39"/>
                  </a:lnTo>
                  <a:lnTo>
                    <a:pt x="11" y="41"/>
                  </a:lnTo>
                  <a:lnTo>
                    <a:pt x="11" y="42"/>
                  </a:lnTo>
                  <a:lnTo>
                    <a:pt x="11" y="42"/>
                  </a:lnTo>
                  <a:lnTo>
                    <a:pt x="11" y="42"/>
                  </a:lnTo>
                  <a:lnTo>
                    <a:pt x="11" y="43"/>
                  </a:lnTo>
                  <a:lnTo>
                    <a:pt x="10" y="46"/>
                  </a:lnTo>
                  <a:lnTo>
                    <a:pt x="8" y="44"/>
                  </a:lnTo>
                  <a:lnTo>
                    <a:pt x="8" y="43"/>
                  </a:lnTo>
                  <a:lnTo>
                    <a:pt x="8" y="43"/>
                  </a:lnTo>
                  <a:lnTo>
                    <a:pt x="7" y="41"/>
                  </a:lnTo>
                  <a:lnTo>
                    <a:pt x="7" y="40"/>
                  </a:lnTo>
                  <a:lnTo>
                    <a:pt x="6" y="38"/>
                  </a:lnTo>
                  <a:lnTo>
                    <a:pt x="7" y="38"/>
                  </a:lnTo>
                  <a:lnTo>
                    <a:pt x="7" y="38"/>
                  </a:lnTo>
                  <a:lnTo>
                    <a:pt x="8" y="38"/>
                  </a:lnTo>
                  <a:lnTo>
                    <a:pt x="9" y="37"/>
                  </a:lnTo>
                  <a:lnTo>
                    <a:pt x="10" y="37"/>
                  </a:lnTo>
                  <a:lnTo>
                    <a:pt x="10" y="38"/>
                  </a:lnTo>
                  <a:close/>
                  <a:moveTo>
                    <a:pt x="38" y="38"/>
                  </a:moveTo>
                  <a:lnTo>
                    <a:pt x="38" y="39"/>
                  </a:lnTo>
                  <a:lnTo>
                    <a:pt x="37" y="39"/>
                  </a:lnTo>
                  <a:lnTo>
                    <a:pt x="36" y="39"/>
                  </a:lnTo>
                  <a:lnTo>
                    <a:pt x="36" y="39"/>
                  </a:lnTo>
                  <a:lnTo>
                    <a:pt x="36" y="39"/>
                  </a:lnTo>
                  <a:lnTo>
                    <a:pt x="37" y="38"/>
                  </a:lnTo>
                  <a:lnTo>
                    <a:pt x="37" y="38"/>
                  </a:lnTo>
                  <a:lnTo>
                    <a:pt x="36" y="37"/>
                  </a:lnTo>
                  <a:lnTo>
                    <a:pt x="35" y="34"/>
                  </a:lnTo>
                  <a:lnTo>
                    <a:pt x="35" y="34"/>
                  </a:lnTo>
                  <a:lnTo>
                    <a:pt x="35" y="33"/>
                  </a:lnTo>
                  <a:lnTo>
                    <a:pt x="34" y="32"/>
                  </a:lnTo>
                  <a:lnTo>
                    <a:pt x="34" y="32"/>
                  </a:lnTo>
                  <a:lnTo>
                    <a:pt x="34" y="32"/>
                  </a:lnTo>
                  <a:lnTo>
                    <a:pt x="35" y="32"/>
                  </a:lnTo>
                  <a:lnTo>
                    <a:pt x="36" y="35"/>
                  </a:lnTo>
                  <a:lnTo>
                    <a:pt x="36" y="35"/>
                  </a:lnTo>
                  <a:lnTo>
                    <a:pt x="38" y="38"/>
                  </a:lnTo>
                  <a:close/>
                  <a:moveTo>
                    <a:pt x="16" y="27"/>
                  </a:moveTo>
                  <a:lnTo>
                    <a:pt x="14" y="28"/>
                  </a:lnTo>
                  <a:lnTo>
                    <a:pt x="13" y="27"/>
                  </a:lnTo>
                  <a:lnTo>
                    <a:pt x="13" y="27"/>
                  </a:lnTo>
                  <a:lnTo>
                    <a:pt x="13" y="27"/>
                  </a:lnTo>
                  <a:lnTo>
                    <a:pt x="14" y="27"/>
                  </a:lnTo>
                  <a:lnTo>
                    <a:pt x="16" y="27"/>
                  </a:lnTo>
                  <a:lnTo>
                    <a:pt x="17" y="27"/>
                  </a:lnTo>
                  <a:lnTo>
                    <a:pt x="17" y="27"/>
                  </a:lnTo>
                  <a:lnTo>
                    <a:pt x="16" y="27"/>
                  </a:lnTo>
                  <a:close/>
                  <a:moveTo>
                    <a:pt x="10" y="32"/>
                  </a:moveTo>
                  <a:lnTo>
                    <a:pt x="10" y="33"/>
                  </a:lnTo>
                  <a:lnTo>
                    <a:pt x="10" y="34"/>
                  </a:lnTo>
                  <a:lnTo>
                    <a:pt x="9" y="35"/>
                  </a:lnTo>
                  <a:lnTo>
                    <a:pt x="8" y="36"/>
                  </a:lnTo>
                  <a:lnTo>
                    <a:pt x="8" y="36"/>
                  </a:lnTo>
                  <a:lnTo>
                    <a:pt x="6" y="37"/>
                  </a:lnTo>
                  <a:lnTo>
                    <a:pt x="6" y="37"/>
                  </a:lnTo>
                  <a:lnTo>
                    <a:pt x="5" y="36"/>
                  </a:lnTo>
                  <a:lnTo>
                    <a:pt x="5" y="36"/>
                  </a:lnTo>
                  <a:lnTo>
                    <a:pt x="5" y="34"/>
                  </a:lnTo>
                  <a:lnTo>
                    <a:pt x="4" y="35"/>
                  </a:lnTo>
                  <a:lnTo>
                    <a:pt x="4" y="35"/>
                  </a:lnTo>
                  <a:lnTo>
                    <a:pt x="2" y="34"/>
                  </a:lnTo>
                  <a:lnTo>
                    <a:pt x="2" y="33"/>
                  </a:lnTo>
                  <a:lnTo>
                    <a:pt x="3" y="32"/>
                  </a:lnTo>
                  <a:lnTo>
                    <a:pt x="3" y="33"/>
                  </a:lnTo>
                  <a:lnTo>
                    <a:pt x="4" y="32"/>
                  </a:lnTo>
                  <a:lnTo>
                    <a:pt x="4" y="32"/>
                  </a:lnTo>
                  <a:lnTo>
                    <a:pt x="4" y="32"/>
                  </a:lnTo>
                  <a:lnTo>
                    <a:pt x="4" y="31"/>
                  </a:lnTo>
                  <a:lnTo>
                    <a:pt x="5" y="29"/>
                  </a:lnTo>
                  <a:lnTo>
                    <a:pt x="6" y="27"/>
                  </a:lnTo>
                  <a:lnTo>
                    <a:pt x="5" y="25"/>
                  </a:lnTo>
                  <a:lnTo>
                    <a:pt x="6" y="25"/>
                  </a:lnTo>
                  <a:lnTo>
                    <a:pt x="7" y="26"/>
                  </a:lnTo>
                  <a:lnTo>
                    <a:pt x="8" y="27"/>
                  </a:lnTo>
                  <a:lnTo>
                    <a:pt x="8" y="28"/>
                  </a:lnTo>
                  <a:lnTo>
                    <a:pt x="8" y="28"/>
                  </a:lnTo>
                  <a:lnTo>
                    <a:pt x="9" y="30"/>
                  </a:lnTo>
                  <a:lnTo>
                    <a:pt x="10" y="32"/>
                  </a:lnTo>
                  <a:close/>
                  <a:moveTo>
                    <a:pt x="25" y="21"/>
                  </a:moveTo>
                  <a:lnTo>
                    <a:pt x="27" y="23"/>
                  </a:lnTo>
                  <a:lnTo>
                    <a:pt x="28" y="23"/>
                  </a:lnTo>
                  <a:lnTo>
                    <a:pt x="30" y="25"/>
                  </a:lnTo>
                  <a:lnTo>
                    <a:pt x="30" y="26"/>
                  </a:lnTo>
                  <a:lnTo>
                    <a:pt x="31" y="26"/>
                  </a:lnTo>
                  <a:lnTo>
                    <a:pt x="30" y="29"/>
                  </a:lnTo>
                  <a:lnTo>
                    <a:pt x="29" y="31"/>
                  </a:lnTo>
                  <a:lnTo>
                    <a:pt x="29" y="32"/>
                  </a:lnTo>
                  <a:lnTo>
                    <a:pt x="29" y="32"/>
                  </a:lnTo>
                  <a:lnTo>
                    <a:pt x="28" y="31"/>
                  </a:lnTo>
                  <a:lnTo>
                    <a:pt x="28" y="30"/>
                  </a:lnTo>
                  <a:lnTo>
                    <a:pt x="28" y="30"/>
                  </a:lnTo>
                  <a:lnTo>
                    <a:pt x="29" y="30"/>
                  </a:lnTo>
                  <a:lnTo>
                    <a:pt x="29" y="28"/>
                  </a:lnTo>
                  <a:lnTo>
                    <a:pt x="30" y="27"/>
                  </a:lnTo>
                  <a:lnTo>
                    <a:pt x="30" y="26"/>
                  </a:lnTo>
                  <a:lnTo>
                    <a:pt x="29" y="25"/>
                  </a:lnTo>
                  <a:lnTo>
                    <a:pt x="28" y="23"/>
                  </a:lnTo>
                  <a:lnTo>
                    <a:pt x="27" y="23"/>
                  </a:lnTo>
                  <a:lnTo>
                    <a:pt x="25" y="22"/>
                  </a:lnTo>
                  <a:lnTo>
                    <a:pt x="25" y="22"/>
                  </a:lnTo>
                  <a:lnTo>
                    <a:pt x="23" y="22"/>
                  </a:lnTo>
                  <a:lnTo>
                    <a:pt x="24" y="21"/>
                  </a:lnTo>
                  <a:lnTo>
                    <a:pt x="24" y="20"/>
                  </a:lnTo>
                  <a:lnTo>
                    <a:pt x="25" y="20"/>
                  </a:lnTo>
                  <a:lnTo>
                    <a:pt x="25" y="21"/>
                  </a:lnTo>
                  <a:close/>
                  <a:moveTo>
                    <a:pt x="6" y="3"/>
                  </a:moveTo>
                  <a:lnTo>
                    <a:pt x="7" y="4"/>
                  </a:lnTo>
                  <a:lnTo>
                    <a:pt x="8" y="4"/>
                  </a:lnTo>
                  <a:lnTo>
                    <a:pt x="8" y="3"/>
                  </a:lnTo>
                  <a:lnTo>
                    <a:pt x="10" y="4"/>
                  </a:lnTo>
                  <a:lnTo>
                    <a:pt x="12" y="3"/>
                  </a:lnTo>
                  <a:lnTo>
                    <a:pt x="12" y="4"/>
                  </a:lnTo>
                  <a:lnTo>
                    <a:pt x="12" y="4"/>
                  </a:lnTo>
                  <a:lnTo>
                    <a:pt x="8" y="5"/>
                  </a:lnTo>
                  <a:lnTo>
                    <a:pt x="5" y="6"/>
                  </a:lnTo>
                  <a:lnTo>
                    <a:pt x="3" y="6"/>
                  </a:lnTo>
                  <a:lnTo>
                    <a:pt x="2" y="6"/>
                  </a:lnTo>
                  <a:lnTo>
                    <a:pt x="2" y="6"/>
                  </a:lnTo>
                  <a:lnTo>
                    <a:pt x="0" y="4"/>
                  </a:lnTo>
                  <a:lnTo>
                    <a:pt x="0" y="4"/>
                  </a:lnTo>
                  <a:lnTo>
                    <a:pt x="2" y="5"/>
                  </a:lnTo>
                  <a:lnTo>
                    <a:pt x="3" y="5"/>
                  </a:lnTo>
                  <a:lnTo>
                    <a:pt x="4" y="4"/>
                  </a:lnTo>
                  <a:lnTo>
                    <a:pt x="4" y="4"/>
                  </a:lnTo>
                  <a:lnTo>
                    <a:pt x="4" y="3"/>
                  </a:lnTo>
                  <a:lnTo>
                    <a:pt x="5" y="2"/>
                  </a:lnTo>
                  <a:lnTo>
                    <a:pt x="6" y="3"/>
                  </a:lnTo>
                  <a:close/>
                  <a:moveTo>
                    <a:pt x="19" y="15"/>
                  </a:moveTo>
                  <a:lnTo>
                    <a:pt x="19" y="16"/>
                  </a:lnTo>
                  <a:lnTo>
                    <a:pt x="18" y="14"/>
                  </a:lnTo>
                  <a:lnTo>
                    <a:pt x="18" y="14"/>
                  </a:lnTo>
                  <a:lnTo>
                    <a:pt x="19" y="13"/>
                  </a:lnTo>
                  <a:lnTo>
                    <a:pt x="20" y="12"/>
                  </a:lnTo>
                  <a:lnTo>
                    <a:pt x="20" y="9"/>
                  </a:lnTo>
                  <a:lnTo>
                    <a:pt x="20" y="8"/>
                  </a:lnTo>
                  <a:lnTo>
                    <a:pt x="20" y="7"/>
                  </a:lnTo>
                  <a:lnTo>
                    <a:pt x="21" y="7"/>
                  </a:lnTo>
                  <a:lnTo>
                    <a:pt x="21" y="6"/>
                  </a:lnTo>
                  <a:lnTo>
                    <a:pt x="20" y="5"/>
                  </a:lnTo>
                  <a:lnTo>
                    <a:pt x="18" y="2"/>
                  </a:lnTo>
                  <a:lnTo>
                    <a:pt x="14" y="1"/>
                  </a:lnTo>
                  <a:lnTo>
                    <a:pt x="12" y="1"/>
                  </a:lnTo>
                  <a:lnTo>
                    <a:pt x="13" y="0"/>
                  </a:lnTo>
                  <a:lnTo>
                    <a:pt x="14" y="1"/>
                  </a:lnTo>
                  <a:lnTo>
                    <a:pt x="16" y="1"/>
                  </a:lnTo>
                  <a:lnTo>
                    <a:pt x="18" y="1"/>
                  </a:lnTo>
                  <a:lnTo>
                    <a:pt x="19" y="2"/>
                  </a:lnTo>
                  <a:lnTo>
                    <a:pt x="20" y="3"/>
                  </a:lnTo>
                  <a:lnTo>
                    <a:pt x="20" y="4"/>
                  </a:lnTo>
                  <a:lnTo>
                    <a:pt x="21" y="4"/>
                  </a:lnTo>
                  <a:lnTo>
                    <a:pt x="21" y="4"/>
                  </a:lnTo>
                  <a:lnTo>
                    <a:pt x="21" y="5"/>
                  </a:lnTo>
                  <a:lnTo>
                    <a:pt x="22" y="5"/>
                  </a:lnTo>
                  <a:lnTo>
                    <a:pt x="23" y="6"/>
                  </a:lnTo>
                  <a:lnTo>
                    <a:pt x="22" y="9"/>
                  </a:lnTo>
                  <a:lnTo>
                    <a:pt x="21" y="11"/>
                  </a:lnTo>
                  <a:lnTo>
                    <a:pt x="20" y="15"/>
                  </a:lnTo>
                  <a:lnTo>
                    <a:pt x="19" y="1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2" name="Freeform 1469"/>
            <p:cNvSpPr>
              <a:spLocks noEditPoints="1"/>
            </p:cNvSpPr>
            <p:nvPr/>
          </p:nvSpPr>
          <p:spPr bwMode="auto">
            <a:xfrm>
              <a:off x="5276850" y="795338"/>
              <a:ext cx="101600" cy="77788"/>
            </a:xfrm>
            <a:custGeom>
              <a:avLst/>
              <a:gdLst>
                <a:gd name="T0" fmla="*/ 9 w 64"/>
                <a:gd name="T1" fmla="*/ 33 h 49"/>
                <a:gd name="T2" fmla="*/ 14 w 64"/>
                <a:gd name="T3" fmla="*/ 33 h 49"/>
                <a:gd name="T4" fmla="*/ 17 w 64"/>
                <a:gd name="T5" fmla="*/ 36 h 49"/>
                <a:gd name="T6" fmla="*/ 20 w 64"/>
                <a:gd name="T7" fmla="*/ 43 h 49"/>
                <a:gd name="T8" fmla="*/ 9 w 64"/>
                <a:gd name="T9" fmla="*/ 38 h 49"/>
                <a:gd name="T10" fmla="*/ 6 w 64"/>
                <a:gd name="T11" fmla="*/ 35 h 49"/>
                <a:gd name="T12" fmla="*/ 2 w 64"/>
                <a:gd name="T13" fmla="*/ 31 h 49"/>
                <a:gd name="T14" fmla="*/ 6 w 64"/>
                <a:gd name="T15" fmla="*/ 31 h 49"/>
                <a:gd name="T16" fmla="*/ 0 w 64"/>
                <a:gd name="T17" fmla="*/ 12 h 49"/>
                <a:gd name="T18" fmla="*/ 1 w 64"/>
                <a:gd name="T19" fmla="*/ 13 h 49"/>
                <a:gd name="T20" fmla="*/ 19 w 64"/>
                <a:gd name="T21" fmla="*/ 1 h 49"/>
                <a:gd name="T22" fmla="*/ 23 w 64"/>
                <a:gd name="T23" fmla="*/ 5 h 49"/>
                <a:gd name="T24" fmla="*/ 29 w 64"/>
                <a:gd name="T25" fmla="*/ 10 h 49"/>
                <a:gd name="T26" fmla="*/ 34 w 64"/>
                <a:gd name="T27" fmla="*/ 7 h 49"/>
                <a:gd name="T28" fmla="*/ 38 w 64"/>
                <a:gd name="T29" fmla="*/ 2 h 49"/>
                <a:gd name="T30" fmla="*/ 46 w 64"/>
                <a:gd name="T31" fmla="*/ 9 h 49"/>
                <a:gd name="T32" fmla="*/ 54 w 64"/>
                <a:gd name="T33" fmla="*/ 17 h 49"/>
                <a:gd name="T34" fmla="*/ 60 w 64"/>
                <a:gd name="T35" fmla="*/ 19 h 49"/>
                <a:gd name="T36" fmla="*/ 61 w 64"/>
                <a:gd name="T37" fmla="*/ 22 h 49"/>
                <a:gd name="T38" fmla="*/ 55 w 64"/>
                <a:gd name="T39" fmla="*/ 25 h 49"/>
                <a:gd name="T40" fmla="*/ 55 w 64"/>
                <a:gd name="T41" fmla="*/ 35 h 49"/>
                <a:gd name="T42" fmla="*/ 53 w 64"/>
                <a:gd name="T43" fmla="*/ 40 h 49"/>
                <a:gd name="T44" fmla="*/ 51 w 64"/>
                <a:gd name="T45" fmla="*/ 40 h 49"/>
                <a:gd name="T46" fmla="*/ 50 w 64"/>
                <a:gd name="T47" fmla="*/ 49 h 49"/>
                <a:gd name="T48" fmla="*/ 44 w 64"/>
                <a:gd name="T49" fmla="*/ 46 h 49"/>
                <a:gd name="T50" fmla="*/ 40 w 64"/>
                <a:gd name="T51" fmla="*/ 41 h 49"/>
                <a:gd name="T52" fmla="*/ 43 w 64"/>
                <a:gd name="T53" fmla="*/ 40 h 49"/>
                <a:gd name="T54" fmla="*/ 41 w 64"/>
                <a:gd name="T55" fmla="*/ 37 h 49"/>
                <a:gd name="T56" fmla="*/ 43 w 64"/>
                <a:gd name="T57" fmla="*/ 35 h 49"/>
                <a:gd name="T58" fmla="*/ 36 w 64"/>
                <a:gd name="T59" fmla="*/ 31 h 49"/>
                <a:gd name="T60" fmla="*/ 29 w 64"/>
                <a:gd name="T61" fmla="*/ 37 h 49"/>
                <a:gd name="T62" fmla="*/ 24 w 64"/>
                <a:gd name="T63" fmla="*/ 41 h 49"/>
                <a:gd name="T64" fmla="*/ 22 w 64"/>
                <a:gd name="T65" fmla="*/ 37 h 49"/>
                <a:gd name="T66" fmla="*/ 23 w 64"/>
                <a:gd name="T67" fmla="*/ 36 h 49"/>
                <a:gd name="T68" fmla="*/ 21 w 64"/>
                <a:gd name="T69" fmla="*/ 34 h 49"/>
                <a:gd name="T70" fmla="*/ 19 w 64"/>
                <a:gd name="T71" fmla="*/ 32 h 49"/>
                <a:gd name="T72" fmla="*/ 14 w 64"/>
                <a:gd name="T73" fmla="*/ 28 h 49"/>
                <a:gd name="T74" fmla="*/ 10 w 64"/>
                <a:gd name="T75" fmla="*/ 26 h 49"/>
                <a:gd name="T76" fmla="*/ 15 w 64"/>
                <a:gd name="T77" fmla="*/ 24 h 49"/>
                <a:gd name="T78" fmla="*/ 6 w 64"/>
                <a:gd name="T79" fmla="*/ 18 h 49"/>
                <a:gd name="T80" fmla="*/ 8 w 64"/>
                <a:gd name="T81" fmla="*/ 15 h 49"/>
                <a:gd name="T82" fmla="*/ 4 w 64"/>
                <a:gd name="T83" fmla="*/ 13 h 49"/>
                <a:gd name="T84" fmla="*/ 3 w 64"/>
                <a:gd name="T85" fmla="*/ 11 h 49"/>
                <a:gd name="T86" fmla="*/ 0 w 64"/>
                <a:gd name="T87" fmla="*/ 9 h 49"/>
                <a:gd name="T88" fmla="*/ 8 w 64"/>
                <a:gd name="T89" fmla="*/ 9 h 49"/>
                <a:gd name="T90" fmla="*/ 13 w 64"/>
                <a:gd name="T91" fmla="*/ 11 h 49"/>
                <a:gd name="T92" fmla="*/ 18 w 64"/>
                <a:gd name="T93" fmla="*/ 12 h 49"/>
                <a:gd name="T94" fmla="*/ 19 w 64"/>
                <a:gd name="T95" fmla="*/ 9 h 49"/>
                <a:gd name="T96" fmla="*/ 14 w 64"/>
                <a:gd name="T97" fmla="*/ 4 h 49"/>
                <a:gd name="T98" fmla="*/ 14 w 64"/>
                <a:gd name="T99" fmla="*/ 2 h 49"/>
                <a:gd name="T100" fmla="*/ 16 w 64"/>
                <a:gd name="T101" fmla="*/ 1 h 49"/>
                <a:gd name="T102" fmla="*/ 8 w 64"/>
                <a:gd name="T103" fmla="*/ 1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4" h="49">
                  <a:moveTo>
                    <a:pt x="6" y="32"/>
                  </a:moveTo>
                  <a:lnTo>
                    <a:pt x="7" y="32"/>
                  </a:lnTo>
                  <a:lnTo>
                    <a:pt x="7" y="32"/>
                  </a:lnTo>
                  <a:lnTo>
                    <a:pt x="8" y="32"/>
                  </a:lnTo>
                  <a:lnTo>
                    <a:pt x="9" y="33"/>
                  </a:lnTo>
                  <a:lnTo>
                    <a:pt x="10" y="33"/>
                  </a:lnTo>
                  <a:lnTo>
                    <a:pt x="11" y="33"/>
                  </a:lnTo>
                  <a:lnTo>
                    <a:pt x="13" y="32"/>
                  </a:lnTo>
                  <a:lnTo>
                    <a:pt x="14" y="32"/>
                  </a:lnTo>
                  <a:lnTo>
                    <a:pt x="14" y="33"/>
                  </a:lnTo>
                  <a:lnTo>
                    <a:pt x="15" y="33"/>
                  </a:lnTo>
                  <a:lnTo>
                    <a:pt x="15" y="34"/>
                  </a:lnTo>
                  <a:lnTo>
                    <a:pt x="15" y="35"/>
                  </a:lnTo>
                  <a:lnTo>
                    <a:pt x="15" y="35"/>
                  </a:lnTo>
                  <a:lnTo>
                    <a:pt x="17" y="36"/>
                  </a:lnTo>
                  <a:lnTo>
                    <a:pt x="17" y="37"/>
                  </a:lnTo>
                  <a:lnTo>
                    <a:pt x="17" y="38"/>
                  </a:lnTo>
                  <a:lnTo>
                    <a:pt x="18" y="40"/>
                  </a:lnTo>
                  <a:lnTo>
                    <a:pt x="19" y="41"/>
                  </a:lnTo>
                  <a:lnTo>
                    <a:pt x="20" y="43"/>
                  </a:lnTo>
                  <a:lnTo>
                    <a:pt x="17" y="41"/>
                  </a:lnTo>
                  <a:lnTo>
                    <a:pt x="13" y="40"/>
                  </a:lnTo>
                  <a:lnTo>
                    <a:pt x="11" y="40"/>
                  </a:lnTo>
                  <a:lnTo>
                    <a:pt x="10" y="39"/>
                  </a:lnTo>
                  <a:lnTo>
                    <a:pt x="9" y="38"/>
                  </a:lnTo>
                  <a:lnTo>
                    <a:pt x="8" y="37"/>
                  </a:lnTo>
                  <a:lnTo>
                    <a:pt x="8" y="37"/>
                  </a:lnTo>
                  <a:lnTo>
                    <a:pt x="7" y="37"/>
                  </a:lnTo>
                  <a:lnTo>
                    <a:pt x="7" y="36"/>
                  </a:lnTo>
                  <a:lnTo>
                    <a:pt x="6" y="35"/>
                  </a:lnTo>
                  <a:lnTo>
                    <a:pt x="5" y="34"/>
                  </a:lnTo>
                  <a:lnTo>
                    <a:pt x="3" y="32"/>
                  </a:lnTo>
                  <a:lnTo>
                    <a:pt x="2" y="31"/>
                  </a:lnTo>
                  <a:lnTo>
                    <a:pt x="2" y="31"/>
                  </a:lnTo>
                  <a:lnTo>
                    <a:pt x="2" y="31"/>
                  </a:lnTo>
                  <a:lnTo>
                    <a:pt x="3" y="30"/>
                  </a:lnTo>
                  <a:lnTo>
                    <a:pt x="5" y="30"/>
                  </a:lnTo>
                  <a:lnTo>
                    <a:pt x="5" y="30"/>
                  </a:lnTo>
                  <a:lnTo>
                    <a:pt x="6" y="31"/>
                  </a:lnTo>
                  <a:lnTo>
                    <a:pt x="6" y="31"/>
                  </a:lnTo>
                  <a:lnTo>
                    <a:pt x="6" y="32"/>
                  </a:lnTo>
                  <a:close/>
                  <a:moveTo>
                    <a:pt x="1" y="13"/>
                  </a:moveTo>
                  <a:lnTo>
                    <a:pt x="1" y="13"/>
                  </a:lnTo>
                  <a:lnTo>
                    <a:pt x="1" y="13"/>
                  </a:lnTo>
                  <a:lnTo>
                    <a:pt x="0" y="12"/>
                  </a:lnTo>
                  <a:lnTo>
                    <a:pt x="0" y="12"/>
                  </a:lnTo>
                  <a:lnTo>
                    <a:pt x="1" y="12"/>
                  </a:lnTo>
                  <a:lnTo>
                    <a:pt x="1" y="12"/>
                  </a:lnTo>
                  <a:lnTo>
                    <a:pt x="1" y="12"/>
                  </a:lnTo>
                  <a:lnTo>
                    <a:pt x="1" y="13"/>
                  </a:lnTo>
                  <a:close/>
                  <a:moveTo>
                    <a:pt x="17" y="1"/>
                  </a:moveTo>
                  <a:lnTo>
                    <a:pt x="17" y="1"/>
                  </a:lnTo>
                  <a:lnTo>
                    <a:pt x="17" y="1"/>
                  </a:lnTo>
                  <a:lnTo>
                    <a:pt x="18" y="1"/>
                  </a:lnTo>
                  <a:lnTo>
                    <a:pt x="19" y="1"/>
                  </a:lnTo>
                  <a:lnTo>
                    <a:pt x="20" y="2"/>
                  </a:lnTo>
                  <a:lnTo>
                    <a:pt x="21" y="3"/>
                  </a:lnTo>
                  <a:lnTo>
                    <a:pt x="22" y="4"/>
                  </a:lnTo>
                  <a:lnTo>
                    <a:pt x="22" y="4"/>
                  </a:lnTo>
                  <a:lnTo>
                    <a:pt x="23" y="5"/>
                  </a:lnTo>
                  <a:lnTo>
                    <a:pt x="24" y="5"/>
                  </a:lnTo>
                  <a:lnTo>
                    <a:pt x="25" y="7"/>
                  </a:lnTo>
                  <a:lnTo>
                    <a:pt x="26" y="9"/>
                  </a:lnTo>
                  <a:lnTo>
                    <a:pt x="27" y="9"/>
                  </a:lnTo>
                  <a:lnTo>
                    <a:pt x="29" y="10"/>
                  </a:lnTo>
                  <a:lnTo>
                    <a:pt x="30" y="10"/>
                  </a:lnTo>
                  <a:lnTo>
                    <a:pt x="32" y="11"/>
                  </a:lnTo>
                  <a:lnTo>
                    <a:pt x="33" y="10"/>
                  </a:lnTo>
                  <a:lnTo>
                    <a:pt x="34" y="9"/>
                  </a:lnTo>
                  <a:lnTo>
                    <a:pt x="34" y="7"/>
                  </a:lnTo>
                  <a:lnTo>
                    <a:pt x="35" y="7"/>
                  </a:lnTo>
                  <a:lnTo>
                    <a:pt x="37" y="5"/>
                  </a:lnTo>
                  <a:lnTo>
                    <a:pt x="37" y="4"/>
                  </a:lnTo>
                  <a:lnTo>
                    <a:pt x="38" y="3"/>
                  </a:lnTo>
                  <a:lnTo>
                    <a:pt x="38" y="2"/>
                  </a:lnTo>
                  <a:lnTo>
                    <a:pt x="39" y="1"/>
                  </a:lnTo>
                  <a:lnTo>
                    <a:pt x="40" y="2"/>
                  </a:lnTo>
                  <a:lnTo>
                    <a:pt x="42" y="4"/>
                  </a:lnTo>
                  <a:lnTo>
                    <a:pt x="45" y="8"/>
                  </a:lnTo>
                  <a:lnTo>
                    <a:pt x="46" y="9"/>
                  </a:lnTo>
                  <a:lnTo>
                    <a:pt x="48" y="10"/>
                  </a:lnTo>
                  <a:lnTo>
                    <a:pt x="48" y="12"/>
                  </a:lnTo>
                  <a:lnTo>
                    <a:pt x="49" y="13"/>
                  </a:lnTo>
                  <a:lnTo>
                    <a:pt x="52" y="16"/>
                  </a:lnTo>
                  <a:lnTo>
                    <a:pt x="54" y="17"/>
                  </a:lnTo>
                  <a:lnTo>
                    <a:pt x="56" y="18"/>
                  </a:lnTo>
                  <a:lnTo>
                    <a:pt x="56" y="19"/>
                  </a:lnTo>
                  <a:lnTo>
                    <a:pt x="57" y="19"/>
                  </a:lnTo>
                  <a:lnTo>
                    <a:pt x="59" y="19"/>
                  </a:lnTo>
                  <a:lnTo>
                    <a:pt x="60" y="19"/>
                  </a:lnTo>
                  <a:lnTo>
                    <a:pt x="61" y="20"/>
                  </a:lnTo>
                  <a:lnTo>
                    <a:pt x="62" y="20"/>
                  </a:lnTo>
                  <a:lnTo>
                    <a:pt x="63" y="21"/>
                  </a:lnTo>
                  <a:lnTo>
                    <a:pt x="64" y="23"/>
                  </a:lnTo>
                  <a:lnTo>
                    <a:pt x="61" y="22"/>
                  </a:lnTo>
                  <a:lnTo>
                    <a:pt x="59" y="22"/>
                  </a:lnTo>
                  <a:lnTo>
                    <a:pt x="57" y="23"/>
                  </a:lnTo>
                  <a:lnTo>
                    <a:pt x="56" y="23"/>
                  </a:lnTo>
                  <a:lnTo>
                    <a:pt x="55" y="24"/>
                  </a:lnTo>
                  <a:lnTo>
                    <a:pt x="55" y="25"/>
                  </a:lnTo>
                  <a:lnTo>
                    <a:pt x="55" y="29"/>
                  </a:lnTo>
                  <a:lnTo>
                    <a:pt x="54" y="32"/>
                  </a:lnTo>
                  <a:lnTo>
                    <a:pt x="54" y="33"/>
                  </a:lnTo>
                  <a:lnTo>
                    <a:pt x="55" y="35"/>
                  </a:lnTo>
                  <a:lnTo>
                    <a:pt x="55" y="35"/>
                  </a:lnTo>
                  <a:lnTo>
                    <a:pt x="55" y="36"/>
                  </a:lnTo>
                  <a:lnTo>
                    <a:pt x="54" y="36"/>
                  </a:lnTo>
                  <a:lnTo>
                    <a:pt x="54" y="39"/>
                  </a:lnTo>
                  <a:lnTo>
                    <a:pt x="54" y="40"/>
                  </a:lnTo>
                  <a:lnTo>
                    <a:pt x="53" y="40"/>
                  </a:lnTo>
                  <a:lnTo>
                    <a:pt x="53" y="40"/>
                  </a:lnTo>
                  <a:lnTo>
                    <a:pt x="53" y="39"/>
                  </a:lnTo>
                  <a:lnTo>
                    <a:pt x="52" y="38"/>
                  </a:lnTo>
                  <a:lnTo>
                    <a:pt x="52" y="39"/>
                  </a:lnTo>
                  <a:lnTo>
                    <a:pt x="51" y="40"/>
                  </a:lnTo>
                  <a:lnTo>
                    <a:pt x="51" y="43"/>
                  </a:lnTo>
                  <a:lnTo>
                    <a:pt x="51" y="43"/>
                  </a:lnTo>
                  <a:lnTo>
                    <a:pt x="52" y="49"/>
                  </a:lnTo>
                  <a:lnTo>
                    <a:pt x="52" y="49"/>
                  </a:lnTo>
                  <a:lnTo>
                    <a:pt x="50" y="49"/>
                  </a:lnTo>
                  <a:lnTo>
                    <a:pt x="49" y="49"/>
                  </a:lnTo>
                  <a:lnTo>
                    <a:pt x="46" y="47"/>
                  </a:lnTo>
                  <a:lnTo>
                    <a:pt x="45" y="46"/>
                  </a:lnTo>
                  <a:lnTo>
                    <a:pt x="44" y="46"/>
                  </a:lnTo>
                  <a:lnTo>
                    <a:pt x="44" y="46"/>
                  </a:lnTo>
                  <a:lnTo>
                    <a:pt x="43" y="45"/>
                  </a:lnTo>
                  <a:lnTo>
                    <a:pt x="43" y="45"/>
                  </a:lnTo>
                  <a:lnTo>
                    <a:pt x="41" y="43"/>
                  </a:lnTo>
                  <a:lnTo>
                    <a:pt x="40" y="43"/>
                  </a:lnTo>
                  <a:lnTo>
                    <a:pt x="40" y="41"/>
                  </a:lnTo>
                  <a:lnTo>
                    <a:pt x="41" y="41"/>
                  </a:lnTo>
                  <a:lnTo>
                    <a:pt x="41" y="41"/>
                  </a:lnTo>
                  <a:lnTo>
                    <a:pt x="42" y="40"/>
                  </a:lnTo>
                  <a:lnTo>
                    <a:pt x="43" y="40"/>
                  </a:lnTo>
                  <a:lnTo>
                    <a:pt x="43" y="40"/>
                  </a:lnTo>
                  <a:lnTo>
                    <a:pt x="43" y="40"/>
                  </a:lnTo>
                  <a:lnTo>
                    <a:pt x="43" y="39"/>
                  </a:lnTo>
                  <a:lnTo>
                    <a:pt x="43" y="39"/>
                  </a:lnTo>
                  <a:lnTo>
                    <a:pt x="41" y="38"/>
                  </a:lnTo>
                  <a:lnTo>
                    <a:pt x="41" y="37"/>
                  </a:lnTo>
                  <a:lnTo>
                    <a:pt x="41" y="37"/>
                  </a:lnTo>
                  <a:lnTo>
                    <a:pt x="41" y="36"/>
                  </a:lnTo>
                  <a:lnTo>
                    <a:pt x="41" y="36"/>
                  </a:lnTo>
                  <a:lnTo>
                    <a:pt x="42" y="35"/>
                  </a:lnTo>
                  <a:lnTo>
                    <a:pt x="43" y="35"/>
                  </a:lnTo>
                  <a:lnTo>
                    <a:pt x="42" y="34"/>
                  </a:lnTo>
                  <a:lnTo>
                    <a:pt x="40" y="32"/>
                  </a:lnTo>
                  <a:lnTo>
                    <a:pt x="38" y="31"/>
                  </a:lnTo>
                  <a:lnTo>
                    <a:pt x="37" y="31"/>
                  </a:lnTo>
                  <a:lnTo>
                    <a:pt x="36" y="31"/>
                  </a:lnTo>
                  <a:lnTo>
                    <a:pt x="34" y="33"/>
                  </a:lnTo>
                  <a:lnTo>
                    <a:pt x="33" y="33"/>
                  </a:lnTo>
                  <a:lnTo>
                    <a:pt x="32" y="34"/>
                  </a:lnTo>
                  <a:lnTo>
                    <a:pt x="30" y="35"/>
                  </a:lnTo>
                  <a:lnTo>
                    <a:pt x="29" y="37"/>
                  </a:lnTo>
                  <a:lnTo>
                    <a:pt x="29" y="38"/>
                  </a:lnTo>
                  <a:lnTo>
                    <a:pt x="27" y="38"/>
                  </a:lnTo>
                  <a:lnTo>
                    <a:pt x="26" y="39"/>
                  </a:lnTo>
                  <a:lnTo>
                    <a:pt x="24" y="41"/>
                  </a:lnTo>
                  <a:lnTo>
                    <a:pt x="24" y="41"/>
                  </a:lnTo>
                  <a:lnTo>
                    <a:pt x="23" y="40"/>
                  </a:lnTo>
                  <a:lnTo>
                    <a:pt x="23" y="39"/>
                  </a:lnTo>
                  <a:lnTo>
                    <a:pt x="23" y="38"/>
                  </a:lnTo>
                  <a:lnTo>
                    <a:pt x="22" y="38"/>
                  </a:lnTo>
                  <a:lnTo>
                    <a:pt x="22" y="37"/>
                  </a:lnTo>
                  <a:lnTo>
                    <a:pt x="22" y="37"/>
                  </a:lnTo>
                  <a:lnTo>
                    <a:pt x="23" y="37"/>
                  </a:lnTo>
                  <a:lnTo>
                    <a:pt x="24" y="37"/>
                  </a:lnTo>
                  <a:lnTo>
                    <a:pt x="24" y="37"/>
                  </a:lnTo>
                  <a:lnTo>
                    <a:pt x="23" y="36"/>
                  </a:lnTo>
                  <a:lnTo>
                    <a:pt x="22" y="35"/>
                  </a:lnTo>
                  <a:lnTo>
                    <a:pt x="21" y="35"/>
                  </a:lnTo>
                  <a:lnTo>
                    <a:pt x="21" y="35"/>
                  </a:lnTo>
                  <a:lnTo>
                    <a:pt x="21" y="34"/>
                  </a:lnTo>
                  <a:lnTo>
                    <a:pt x="21" y="34"/>
                  </a:lnTo>
                  <a:lnTo>
                    <a:pt x="22" y="34"/>
                  </a:lnTo>
                  <a:lnTo>
                    <a:pt x="22" y="33"/>
                  </a:lnTo>
                  <a:lnTo>
                    <a:pt x="22" y="33"/>
                  </a:lnTo>
                  <a:lnTo>
                    <a:pt x="20" y="32"/>
                  </a:lnTo>
                  <a:lnTo>
                    <a:pt x="19" y="32"/>
                  </a:lnTo>
                  <a:lnTo>
                    <a:pt x="17" y="31"/>
                  </a:lnTo>
                  <a:lnTo>
                    <a:pt x="17" y="30"/>
                  </a:lnTo>
                  <a:lnTo>
                    <a:pt x="15" y="30"/>
                  </a:lnTo>
                  <a:lnTo>
                    <a:pt x="15" y="29"/>
                  </a:lnTo>
                  <a:lnTo>
                    <a:pt x="14" y="28"/>
                  </a:lnTo>
                  <a:lnTo>
                    <a:pt x="11" y="27"/>
                  </a:lnTo>
                  <a:lnTo>
                    <a:pt x="10" y="27"/>
                  </a:lnTo>
                  <a:lnTo>
                    <a:pt x="10" y="27"/>
                  </a:lnTo>
                  <a:lnTo>
                    <a:pt x="10" y="26"/>
                  </a:lnTo>
                  <a:lnTo>
                    <a:pt x="10" y="26"/>
                  </a:lnTo>
                  <a:lnTo>
                    <a:pt x="14" y="26"/>
                  </a:lnTo>
                  <a:lnTo>
                    <a:pt x="14" y="26"/>
                  </a:lnTo>
                  <a:lnTo>
                    <a:pt x="14" y="26"/>
                  </a:lnTo>
                  <a:lnTo>
                    <a:pt x="15" y="25"/>
                  </a:lnTo>
                  <a:lnTo>
                    <a:pt x="15" y="24"/>
                  </a:lnTo>
                  <a:lnTo>
                    <a:pt x="15" y="23"/>
                  </a:lnTo>
                  <a:lnTo>
                    <a:pt x="11" y="22"/>
                  </a:lnTo>
                  <a:lnTo>
                    <a:pt x="9" y="21"/>
                  </a:lnTo>
                  <a:lnTo>
                    <a:pt x="7" y="19"/>
                  </a:lnTo>
                  <a:lnTo>
                    <a:pt x="6" y="18"/>
                  </a:lnTo>
                  <a:lnTo>
                    <a:pt x="6" y="18"/>
                  </a:lnTo>
                  <a:lnTo>
                    <a:pt x="6" y="17"/>
                  </a:lnTo>
                  <a:lnTo>
                    <a:pt x="8" y="16"/>
                  </a:lnTo>
                  <a:lnTo>
                    <a:pt x="8" y="15"/>
                  </a:lnTo>
                  <a:lnTo>
                    <a:pt x="8" y="15"/>
                  </a:lnTo>
                  <a:lnTo>
                    <a:pt x="7" y="15"/>
                  </a:lnTo>
                  <a:lnTo>
                    <a:pt x="6" y="14"/>
                  </a:lnTo>
                  <a:lnTo>
                    <a:pt x="6" y="13"/>
                  </a:lnTo>
                  <a:lnTo>
                    <a:pt x="5" y="13"/>
                  </a:lnTo>
                  <a:lnTo>
                    <a:pt x="4" y="13"/>
                  </a:lnTo>
                  <a:lnTo>
                    <a:pt x="2" y="12"/>
                  </a:lnTo>
                  <a:lnTo>
                    <a:pt x="2" y="12"/>
                  </a:lnTo>
                  <a:lnTo>
                    <a:pt x="2" y="12"/>
                  </a:lnTo>
                  <a:lnTo>
                    <a:pt x="2" y="12"/>
                  </a:lnTo>
                  <a:lnTo>
                    <a:pt x="3" y="11"/>
                  </a:lnTo>
                  <a:lnTo>
                    <a:pt x="3" y="11"/>
                  </a:lnTo>
                  <a:lnTo>
                    <a:pt x="2" y="11"/>
                  </a:lnTo>
                  <a:lnTo>
                    <a:pt x="1" y="11"/>
                  </a:lnTo>
                  <a:lnTo>
                    <a:pt x="1" y="10"/>
                  </a:lnTo>
                  <a:lnTo>
                    <a:pt x="0" y="9"/>
                  </a:lnTo>
                  <a:lnTo>
                    <a:pt x="2" y="8"/>
                  </a:lnTo>
                  <a:lnTo>
                    <a:pt x="3" y="7"/>
                  </a:lnTo>
                  <a:lnTo>
                    <a:pt x="5" y="7"/>
                  </a:lnTo>
                  <a:lnTo>
                    <a:pt x="8" y="9"/>
                  </a:lnTo>
                  <a:lnTo>
                    <a:pt x="8" y="9"/>
                  </a:lnTo>
                  <a:lnTo>
                    <a:pt x="8" y="10"/>
                  </a:lnTo>
                  <a:lnTo>
                    <a:pt x="9" y="10"/>
                  </a:lnTo>
                  <a:lnTo>
                    <a:pt x="11" y="11"/>
                  </a:lnTo>
                  <a:lnTo>
                    <a:pt x="13" y="11"/>
                  </a:lnTo>
                  <a:lnTo>
                    <a:pt x="13" y="11"/>
                  </a:lnTo>
                  <a:lnTo>
                    <a:pt x="14" y="11"/>
                  </a:lnTo>
                  <a:lnTo>
                    <a:pt x="16" y="11"/>
                  </a:lnTo>
                  <a:lnTo>
                    <a:pt x="17" y="12"/>
                  </a:lnTo>
                  <a:lnTo>
                    <a:pt x="17" y="12"/>
                  </a:lnTo>
                  <a:lnTo>
                    <a:pt x="18" y="12"/>
                  </a:lnTo>
                  <a:lnTo>
                    <a:pt x="19" y="12"/>
                  </a:lnTo>
                  <a:lnTo>
                    <a:pt x="19" y="11"/>
                  </a:lnTo>
                  <a:lnTo>
                    <a:pt x="20" y="10"/>
                  </a:lnTo>
                  <a:lnTo>
                    <a:pt x="20" y="9"/>
                  </a:lnTo>
                  <a:lnTo>
                    <a:pt x="19" y="9"/>
                  </a:lnTo>
                  <a:lnTo>
                    <a:pt x="17" y="8"/>
                  </a:lnTo>
                  <a:lnTo>
                    <a:pt x="16" y="7"/>
                  </a:lnTo>
                  <a:lnTo>
                    <a:pt x="15" y="5"/>
                  </a:lnTo>
                  <a:lnTo>
                    <a:pt x="14" y="4"/>
                  </a:lnTo>
                  <a:lnTo>
                    <a:pt x="14" y="4"/>
                  </a:lnTo>
                  <a:lnTo>
                    <a:pt x="13" y="4"/>
                  </a:lnTo>
                  <a:lnTo>
                    <a:pt x="13" y="3"/>
                  </a:lnTo>
                  <a:lnTo>
                    <a:pt x="13" y="3"/>
                  </a:lnTo>
                  <a:lnTo>
                    <a:pt x="13" y="2"/>
                  </a:lnTo>
                  <a:lnTo>
                    <a:pt x="14" y="2"/>
                  </a:lnTo>
                  <a:lnTo>
                    <a:pt x="14" y="2"/>
                  </a:lnTo>
                  <a:lnTo>
                    <a:pt x="15" y="2"/>
                  </a:lnTo>
                  <a:lnTo>
                    <a:pt x="15" y="1"/>
                  </a:lnTo>
                  <a:lnTo>
                    <a:pt x="15" y="0"/>
                  </a:lnTo>
                  <a:lnTo>
                    <a:pt x="16" y="1"/>
                  </a:lnTo>
                  <a:lnTo>
                    <a:pt x="17" y="1"/>
                  </a:lnTo>
                  <a:close/>
                  <a:moveTo>
                    <a:pt x="7" y="18"/>
                  </a:moveTo>
                  <a:lnTo>
                    <a:pt x="8" y="18"/>
                  </a:lnTo>
                  <a:lnTo>
                    <a:pt x="8" y="18"/>
                  </a:lnTo>
                  <a:lnTo>
                    <a:pt x="8" y="18"/>
                  </a:lnTo>
                  <a:lnTo>
                    <a:pt x="8" y="18"/>
                  </a:lnTo>
                  <a:lnTo>
                    <a:pt x="7" y="18"/>
                  </a:lnTo>
                  <a:lnTo>
                    <a:pt x="7" y="18"/>
                  </a:lnTo>
                  <a:lnTo>
                    <a:pt x="7" y="1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3" name="Freeform 1470"/>
            <p:cNvSpPr>
              <a:spLocks/>
            </p:cNvSpPr>
            <p:nvPr/>
          </p:nvSpPr>
          <p:spPr bwMode="auto">
            <a:xfrm>
              <a:off x="4640263" y="642938"/>
              <a:ext cx="128588" cy="55563"/>
            </a:xfrm>
            <a:custGeom>
              <a:avLst/>
              <a:gdLst>
                <a:gd name="T0" fmla="*/ 78 w 81"/>
                <a:gd name="T1" fmla="*/ 7 h 35"/>
                <a:gd name="T2" fmla="*/ 81 w 81"/>
                <a:gd name="T3" fmla="*/ 13 h 35"/>
                <a:gd name="T4" fmla="*/ 80 w 81"/>
                <a:gd name="T5" fmla="*/ 16 h 35"/>
                <a:gd name="T6" fmla="*/ 78 w 81"/>
                <a:gd name="T7" fmla="*/ 17 h 35"/>
                <a:gd name="T8" fmla="*/ 75 w 81"/>
                <a:gd name="T9" fmla="*/ 17 h 35"/>
                <a:gd name="T10" fmla="*/ 76 w 81"/>
                <a:gd name="T11" fmla="*/ 18 h 35"/>
                <a:gd name="T12" fmla="*/ 75 w 81"/>
                <a:gd name="T13" fmla="*/ 21 h 35"/>
                <a:gd name="T14" fmla="*/ 74 w 81"/>
                <a:gd name="T15" fmla="*/ 24 h 35"/>
                <a:gd name="T16" fmla="*/ 75 w 81"/>
                <a:gd name="T17" fmla="*/ 26 h 35"/>
                <a:gd name="T18" fmla="*/ 73 w 81"/>
                <a:gd name="T19" fmla="*/ 27 h 35"/>
                <a:gd name="T20" fmla="*/ 70 w 81"/>
                <a:gd name="T21" fmla="*/ 30 h 35"/>
                <a:gd name="T22" fmla="*/ 66 w 81"/>
                <a:gd name="T23" fmla="*/ 31 h 35"/>
                <a:gd name="T24" fmla="*/ 58 w 81"/>
                <a:gd name="T25" fmla="*/ 33 h 35"/>
                <a:gd name="T26" fmla="*/ 55 w 81"/>
                <a:gd name="T27" fmla="*/ 35 h 35"/>
                <a:gd name="T28" fmla="*/ 53 w 81"/>
                <a:gd name="T29" fmla="*/ 35 h 35"/>
                <a:gd name="T30" fmla="*/ 47 w 81"/>
                <a:gd name="T31" fmla="*/ 34 h 35"/>
                <a:gd name="T32" fmla="*/ 40 w 81"/>
                <a:gd name="T33" fmla="*/ 33 h 35"/>
                <a:gd name="T34" fmla="*/ 31 w 81"/>
                <a:gd name="T35" fmla="*/ 30 h 35"/>
                <a:gd name="T36" fmla="*/ 29 w 81"/>
                <a:gd name="T37" fmla="*/ 26 h 35"/>
                <a:gd name="T38" fmla="*/ 24 w 81"/>
                <a:gd name="T39" fmla="*/ 27 h 35"/>
                <a:gd name="T40" fmla="*/ 18 w 81"/>
                <a:gd name="T41" fmla="*/ 27 h 35"/>
                <a:gd name="T42" fmla="*/ 15 w 81"/>
                <a:gd name="T43" fmla="*/ 29 h 35"/>
                <a:gd name="T44" fmla="*/ 10 w 81"/>
                <a:gd name="T45" fmla="*/ 28 h 35"/>
                <a:gd name="T46" fmla="*/ 7 w 81"/>
                <a:gd name="T47" fmla="*/ 28 h 35"/>
                <a:gd name="T48" fmla="*/ 3 w 81"/>
                <a:gd name="T49" fmla="*/ 26 h 35"/>
                <a:gd name="T50" fmla="*/ 1 w 81"/>
                <a:gd name="T51" fmla="*/ 25 h 35"/>
                <a:gd name="T52" fmla="*/ 0 w 81"/>
                <a:gd name="T53" fmla="*/ 23 h 35"/>
                <a:gd name="T54" fmla="*/ 0 w 81"/>
                <a:gd name="T55" fmla="*/ 20 h 35"/>
                <a:gd name="T56" fmla="*/ 2 w 81"/>
                <a:gd name="T57" fmla="*/ 19 h 35"/>
                <a:gd name="T58" fmla="*/ 6 w 81"/>
                <a:gd name="T59" fmla="*/ 21 h 35"/>
                <a:gd name="T60" fmla="*/ 7 w 81"/>
                <a:gd name="T61" fmla="*/ 22 h 35"/>
                <a:gd name="T62" fmla="*/ 9 w 81"/>
                <a:gd name="T63" fmla="*/ 21 h 35"/>
                <a:gd name="T64" fmla="*/ 12 w 81"/>
                <a:gd name="T65" fmla="*/ 20 h 35"/>
                <a:gd name="T66" fmla="*/ 15 w 81"/>
                <a:gd name="T67" fmla="*/ 21 h 35"/>
                <a:gd name="T68" fmla="*/ 18 w 81"/>
                <a:gd name="T69" fmla="*/ 21 h 35"/>
                <a:gd name="T70" fmla="*/ 23 w 81"/>
                <a:gd name="T71" fmla="*/ 19 h 35"/>
                <a:gd name="T72" fmla="*/ 29 w 81"/>
                <a:gd name="T73" fmla="*/ 17 h 35"/>
                <a:gd name="T74" fmla="*/ 33 w 81"/>
                <a:gd name="T75" fmla="*/ 18 h 35"/>
                <a:gd name="T76" fmla="*/ 35 w 81"/>
                <a:gd name="T77" fmla="*/ 19 h 35"/>
                <a:gd name="T78" fmla="*/ 38 w 81"/>
                <a:gd name="T79" fmla="*/ 20 h 35"/>
                <a:gd name="T80" fmla="*/ 36 w 81"/>
                <a:gd name="T81" fmla="*/ 17 h 35"/>
                <a:gd name="T82" fmla="*/ 35 w 81"/>
                <a:gd name="T83" fmla="*/ 13 h 35"/>
                <a:gd name="T84" fmla="*/ 37 w 81"/>
                <a:gd name="T85" fmla="*/ 10 h 35"/>
                <a:gd name="T86" fmla="*/ 41 w 81"/>
                <a:gd name="T87" fmla="*/ 8 h 35"/>
                <a:gd name="T88" fmla="*/ 44 w 81"/>
                <a:gd name="T89" fmla="*/ 6 h 35"/>
                <a:gd name="T90" fmla="*/ 44 w 81"/>
                <a:gd name="T91" fmla="*/ 3 h 35"/>
                <a:gd name="T92" fmla="*/ 47 w 81"/>
                <a:gd name="T93" fmla="*/ 5 h 35"/>
                <a:gd name="T94" fmla="*/ 52 w 81"/>
                <a:gd name="T95" fmla="*/ 5 h 35"/>
                <a:gd name="T96" fmla="*/ 56 w 81"/>
                <a:gd name="T97" fmla="*/ 3 h 35"/>
                <a:gd name="T98" fmla="*/ 58 w 81"/>
                <a:gd name="T99" fmla="*/ 1 h 35"/>
                <a:gd name="T100" fmla="*/ 61 w 81"/>
                <a:gd name="T101" fmla="*/ 1 h 35"/>
                <a:gd name="T102" fmla="*/ 69 w 81"/>
                <a:gd name="T103" fmla="*/ 3 h 35"/>
                <a:gd name="T104" fmla="*/ 74 w 81"/>
                <a:gd name="T105" fmla="*/ 3 h 35"/>
                <a:gd name="T106" fmla="*/ 78 w 81"/>
                <a:gd name="T107"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1" h="35">
                  <a:moveTo>
                    <a:pt x="79" y="5"/>
                  </a:moveTo>
                  <a:lnTo>
                    <a:pt x="78" y="6"/>
                  </a:lnTo>
                  <a:lnTo>
                    <a:pt x="78" y="6"/>
                  </a:lnTo>
                  <a:lnTo>
                    <a:pt x="78" y="7"/>
                  </a:lnTo>
                  <a:lnTo>
                    <a:pt x="78" y="7"/>
                  </a:lnTo>
                  <a:lnTo>
                    <a:pt x="78" y="8"/>
                  </a:lnTo>
                  <a:lnTo>
                    <a:pt x="79" y="11"/>
                  </a:lnTo>
                  <a:lnTo>
                    <a:pt x="80" y="12"/>
                  </a:lnTo>
                  <a:lnTo>
                    <a:pt x="81" y="13"/>
                  </a:lnTo>
                  <a:lnTo>
                    <a:pt x="81" y="13"/>
                  </a:lnTo>
                  <a:lnTo>
                    <a:pt x="81" y="14"/>
                  </a:lnTo>
                  <a:lnTo>
                    <a:pt x="81" y="15"/>
                  </a:lnTo>
                  <a:lnTo>
                    <a:pt x="80" y="15"/>
                  </a:lnTo>
                  <a:lnTo>
                    <a:pt x="80" y="15"/>
                  </a:lnTo>
                  <a:lnTo>
                    <a:pt x="80" y="16"/>
                  </a:lnTo>
                  <a:lnTo>
                    <a:pt x="80" y="16"/>
                  </a:lnTo>
                  <a:lnTo>
                    <a:pt x="81" y="17"/>
                  </a:lnTo>
                  <a:lnTo>
                    <a:pt x="80" y="17"/>
                  </a:lnTo>
                  <a:lnTo>
                    <a:pt x="79" y="17"/>
                  </a:lnTo>
                  <a:lnTo>
                    <a:pt x="78" y="17"/>
                  </a:lnTo>
                  <a:lnTo>
                    <a:pt x="78" y="17"/>
                  </a:lnTo>
                  <a:lnTo>
                    <a:pt x="77" y="17"/>
                  </a:lnTo>
                  <a:lnTo>
                    <a:pt x="76" y="17"/>
                  </a:lnTo>
                  <a:lnTo>
                    <a:pt x="76" y="17"/>
                  </a:lnTo>
                  <a:lnTo>
                    <a:pt x="75" y="17"/>
                  </a:lnTo>
                  <a:lnTo>
                    <a:pt x="75" y="17"/>
                  </a:lnTo>
                  <a:lnTo>
                    <a:pt x="74" y="17"/>
                  </a:lnTo>
                  <a:lnTo>
                    <a:pt x="74" y="18"/>
                  </a:lnTo>
                  <a:lnTo>
                    <a:pt x="74" y="18"/>
                  </a:lnTo>
                  <a:lnTo>
                    <a:pt x="76" y="18"/>
                  </a:lnTo>
                  <a:lnTo>
                    <a:pt x="77" y="19"/>
                  </a:lnTo>
                  <a:lnTo>
                    <a:pt x="76" y="20"/>
                  </a:lnTo>
                  <a:lnTo>
                    <a:pt x="76" y="21"/>
                  </a:lnTo>
                  <a:lnTo>
                    <a:pt x="76" y="21"/>
                  </a:lnTo>
                  <a:lnTo>
                    <a:pt x="75" y="21"/>
                  </a:lnTo>
                  <a:lnTo>
                    <a:pt x="75" y="21"/>
                  </a:lnTo>
                  <a:lnTo>
                    <a:pt x="74" y="22"/>
                  </a:lnTo>
                  <a:lnTo>
                    <a:pt x="75" y="23"/>
                  </a:lnTo>
                  <a:lnTo>
                    <a:pt x="75" y="23"/>
                  </a:lnTo>
                  <a:lnTo>
                    <a:pt x="74" y="24"/>
                  </a:lnTo>
                  <a:lnTo>
                    <a:pt x="75" y="25"/>
                  </a:lnTo>
                  <a:lnTo>
                    <a:pt x="75" y="25"/>
                  </a:lnTo>
                  <a:lnTo>
                    <a:pt x="75" y="25"/>
                  </a:lnTo>
                  <a:lnTo>
                    <a:pt x="75" y="25"/>
                  </a:lnTo>
                  <a:lnTo>
                    <a:pt x="75" y="26"/>
                  </a:lnTo>
                  <a:lnTo>
                    <a:pt x="75" y="26"/>
                  </a:lnTo>
                  <a:lnTo>
                    <a:pt x="75" y="26"/>
                  </a:lnTo>
                  <a:lnTo>
                    <a:pt x="75" y="26"/>
                  </a:lnTo>
                  <a:lnTo>
                    <a:pt x="74" y="26"/>
                  </a:lnTo>
                  <a:lnTo>
                    <a:pt x="73" y="27"/>
                  </a:lnTo>
                  <a:lnTo>
                    <a:pt x="71" y="28"/>
                  </a:lnTo>
                  <a:lnTo>
                    <a:pt x="71" y="28"/>
                  </a:lnTo>
                  <a:lnTo>
                    <a:pt x="70" y="29"/>
                  </a:lnTo>
                  <a:lnTo>
                    <a:pt x="70" y="30"/>
                  </a:lnTo>
                  <a:lnTo>
                    <a:pt x="70" y="30"/>
                  </a:lnTo>
                  <a:lnTo>
                    <a:pt x="70" y="31"/>
                  </a:lnTo>
                  <a:lnTo>
                    <a:pt x="68" y="30"/>
                  </a:lnTo>
                  <a:lnTo>
                    <a:pt x="68" y="30"/>
                  </a:lnTo>
                  <a:lnTo>
                    <a:pt x="67" y="30"/>
                  </a:lnTo>
                  <a:lnTo>
                    <a:pt x="66" y="31"/>
                  </a:lnTo>
                  <a:lnTo>
                    <a:pt x="65" y="31"/>
                  </a:lnTo>
                  <a:lnTo>
                    <a:pt x="61" y="31"/>
                  </a:lnTo>
                  <a:lnTo>
                    <a:pt x="59" y="31"/>
                  </a:lnTo>
                  <a:lnTo>
                    <a:pt x="59" y="33"/>
                  </a:lnTo>
                  <a:lnTo>
                    <a:pt x="58" y="33"/>
                  </a:lnTo>
                  <a:lnTo>
                    <a:pt x="57" y="33"/>
                  </a:lnTo>
                  <a:lnTo>
                    <a:pt x="57" y="33"/>
                  </a:lnTo>
                  <a:lnTo>
                    <a:pt x="57" y="34"/>
                  </a:lnTo>
                  <a:lnTo>
                    <a:pt x="56" y="34"/>
                  </a:lnTo>
                  <a:lnTo>
                    <a:pt x="55" y="35"/>
                  </a:lnTo>
                  <a:lnTo>
                    <a:pt x="55" y="35"/>
                  </a:lnTo>
                  <a:lnTo>
                    <a:pt x="55" y="35"/>
                  </a:lnTo>
                  <a:lnTo>
                    <a:pt x="54" y="35"/>
                  </a:lnTo>
                  <a:lnTo>
                    <a:pt x="54" y="35"/>
                  </a:lnTo>
                  <a:lnTo>
                    <a:pt x="53" y="35"/>
                  </a:lnTo>
                  <a:lnTo>
                    <a:pt x="52" y="35"/>
                  </a:lnTo>
                  <a:lnTo>
                    <a:pt x="50" y="35"/>
                  </a:lnTo>
                  <a:lnTo>
                    <a:pt x="49" y="34"/>
                  </a:lnTo>
                  <a:lnTo>
                    <a:pt x="48" y="34"/>
                  </a:lnTo>
                  <a:lnTo>
                    <a:pt x="47" y="34"/>
                  </a:lnTo>
                  <a:lnTo>
                    <a:pt x="46" y="34"/>
                  </a:lnTo>
                  <a:lnTo>
                    <a:pt x="45" y="34"/>
                  </a:lnTo>
                  <a:lnTo>
                    <a:pt x="43" y="33"/>
                  </a:lnTo>
                  <a:lnTo>
                    <a:pt x="42" y="33"/>
                  </a:lnTo>
                  <a:lnTo>
                    <a:pt x="40" y="33"/>
                  </a:lnTo>
                  <a:lnTo>
                    <a:pt x="36" y="31"/>
                  </a:lnTo>
                  <a:lnTo>
                    <a:pt x="35" y="31"/>
                  </a:lnTo>
                  <a:lnTo>
                    <a:pt x="34" y="31"/>
                  </a:lnTo>
                  <a:lnTo>
                    <a:pt x="32" y="31"/>
                  </a:lnTo>
                  <a:lnTo>
                    <a:pt x="31" y="30"/>
                  </a:lnTo>
                  <a:lnTo>
                    <a:pt x="31" y="30"/>
                  </a:lnTo>
                  <a:lnTo>
                    <a:pt x="30" y="29"/>
                  </a:lnTo>
                  <a:lnTo>
                    <a:pt x="29" y="27"/>
                  </a:lnTo>
                  <a:lnTo>
                    <a:pt x="29" y="27"/>
                  </a:lnTo>
                  <a:lnTo>
                    <a:pt x="29" y="26"/>
                  </a:lnTo>
                  <a:lnTo>
                    <a:pt x="29" y="26"/>
                  </a:lnTo>
                  <a:lnTo>
                    <a:pt x="29" y="25"/>
                  </a:lnTo>
                  <a:lnTo>
                    <a:pt x="29" y="25"/>
                  </a:lnTo>
                  <a:lnTo>
                    <a:pt x="26" y="26"/>
                  </a:lnTo>
                  <a:lnTo>
                    <a:pt x="24" y="27"/>
                  </a:lnTo>
                  <a:lnTo>
                    <a:pt x="23" y="27"/>
                  </a:lnTo>
                  <a:lnTo>
                    <a:pt x="22" y="26"/>
                  </a:lnTo>
                  <a:lnTo>
                    <a:pt x="21" y="26"/>
                  </a:lnTo>
                  <a:lnTo>
                    <a:pt x="20" y="27"/>
                  </a:lnTo>
                  <a:lnTo>
                    <a:pt x="18" y="27"/>
                  </a:lnTo>
                  <a:lnTo>
                    <a:pt x="17" y="27"/>
                  </a:lnTo>
                  <a:lnTo>
                    <a:pt x="16" y="28"/>
                  </a:lnTo>
                  <a:lnTo>
                    <a:pt x="16" y="29"/>
                  </a:lnTo>
                  <a:lnTo>
                    <a:pt x="16" y="29"/>
                  </a:lnTo>
                  <a:lnTo>
                    <a:pt x="15" y="29"/>
                  </a:lnTo>
                  <a:lnTo>
                    <a:pt x="14" y="29"/>
                  </a:lnTo>
                  <a:lnTo>
                    <a:pt x="13" y="29"/>
                  </a:lnTo>
                  <a:lnTo>
                    <a:pt x="12" y="28"/>
                  </a:lnTo>
                  <a:lnTo>
                    <a:pt x="11" y="28"/>
                  </a:lnTo>
                  <a:lnTo>
                    <a:pt x="10" y="28"/>
                  </a:lnTo>
                  <a:lnTo>
                    <a:pt x="10" y="28"/>
                  </a:lnTo>
                  <a:lnTo>
                    <a:pt x="10" y="28"/>
                  </a:lnTo>
                  <a:lnTo>
                    <a:pt x="9" y="27"/>
                  </a:lnTo>
                  <a:lnTo>
                    <a:pt x="9" y="27"/>
                  </a:lnTo>
                  <a:lnTo>
                    <a:pt x="7" y="28"/>
                  </a:lnTo>
                  <a:lnTo>
                    <a:pt x="7" y="28"/>
                  </a:lnTo>
                  <a:lnTo>
                    <a:pt x="5" y="28"/>
                  </a:lnTo>
                  <a:lnTo>
                    <a:pt x="4" y="27"/>
                  </a:lnTo>
                  <a:lnTo>
                    <a:pt x="4" y="27"/>
                  </a:lnTo>
                  <a:lnTo>
                    <a:pt x="3" y="26"/>
                  </a:lnTo>
                  <a:lnTo>
                    <a:pt x="2" y="26"/>
                  </a:lnTo>
                  <a:lnTo>
                    <a:pt x="1" y="26"/>
                  </a:lnTo>
                  <a:lnTo>
                    <a:pt x="1" y="26"/>
                  </a:lnTo>
                  <a:lnTo>
                    <a:pt x="1" y="25"/>
                  </a:lnTo>
                  <a:lnTo>
                    <a:pt x="1" y="25"/>
                  </a:lnTo>
                  <a:lnTo>
                    <a:pt x="1" y="25"/>
                  </a:lnTo>
                  <a:lnTo>
                    <a:pt x="0" y="24"/>
                  </a:lnTo>
                  <a:lnTo>
                    <a:pt x="0" y="24"/>
                  </a:lnTo>
                  <a:lnTo>
                    <a:pt x="0" y="24"/>
                  </a:lnTo>
                  <a:lnTo>
                    <a:pt x="0" y="23"/>
                  </a:lnTo>
                  <a:lnTo>
                    <a:pt x="0" y="23"/>
                  </a:lnTo>
                  <a:lnTo>
                    <a:pt x="0" y="23"/>
                  </a:lnTo>
                  <a:lnTo>
                    <a:pt x="1" y="21"/>
                  </a:lnTo>
                  <a:lnTo>
                    <a:pt x="1" y="20"/>
                  </a:lnTo>
                  <a:lnTo>
                    <a:pt x="0" y="20"/>
                  </a:lnTo>
                  <a:lnTo>
                    <a:pt x="0" y="20"/>
                  </a:lnTo>
                  <a:lnTo>
                    <a:pt x="0" y="19"/>
                  </a:lnTo>
                  <a:lnTo>
                    <a:pt x="1" y="20"/>
                  </a:lnTo>
                  <a:lnTo>
                    <a:pt x="2" y="19"/>
                  </a:lnTo>
                  <a:lnTo>
                    <a:pt x="2" y="19"/>
                  </a:lnTo>
                  <a:lnTo>
                    <a:pt x="3" y="19"/>
                  </a:lnTo>
                  <a:lnTo>
                    <a:pt x="4" y="20"/>
                  </a:lnTo>
                  <a:lnTo>
                    <a:pt x="5" y="20"/>
                  </a:lnTo>
                  <a:lnTo>
                    <a:pt x="5" y="21"/>
                  </a:lnTo>
                  <a:lnTo>
                    <a:pt x="6" y="21"/>
                  </a:lnTo>
                  <a:lnTo>
                    <a:pt x="5" y="21"/>
                  </a:lnTo>
                  <a:lnTo>
                    <a:pt x="6" y="21"/>
                  </a:lnTo>
                  <a:lnTo>
                    <a:pt x="6" y="22"/>
                  </a:lnTo>
                  <a:lnTo>
                    <a:pt x="7" y="22"/>
                  </a:lnTo>
                  <a:lnTo>
                    <a:pt x="7" y="22"/>
                  </a:lnTo>
                  <a:lnTo>
                    <a:pt x="7" y="23"/>
                  </a:lnTo>
                  <a:lnTo>
                    <a:pt x="7" y="23"/>
                  </a:lnTo>
                  <a:lnTo>
                    <a:pt x="8" y="22"/>
                  </a:lnTo>
                  <a:lnTo>
                    <a:pt x="9" y="22"/>
                  </a:lnTo>
                  <a:lnTo>
                    <a:pt x="9" y="21"/>
                  </a:lnTo>
                  <a:lnTo>
                    <a:pt x="9" y="19"/>
                  </a:lnTo>
                  <a:lnTo>
                    <a:pt x="9" y="19"/>
                  </a:lnTo>
                  <a:lnTo>
                    <a:pt x="10" y="19"/>
                  </a:lnTo>
                  <a:lnTo>
                    <a:pt x="12" y="19"/>
                  </a:lnTo>
                  <a:lnTo>
                    <a:pt x="12" y="20"/>
                  </a:lnTo>
                  <a:lnTo>
                    <a:pt x="14" y="20"/>
                  </a:lnTo>
                  <a:lnTo>
                    <a:pt x="14" y="20"/>
                  </a:lnTo>
                  <a:lnTo>
                    <a:pt x="14" y="20"/>
                  </a:lnTo>
                  <a:lnTo>
                    <a:pt x="15" y="21"/>
                  </a:lnTo>
                  <a:lnTo>
                    <a:pt x="15" y="21"/>
                  </a:lnTo>
                  <a:lnTo>
                    <a:pt x="16" y="21"/>
                  </a:lnTo>
                  <a:lnTo>
                    <a:pt x="17" y="21"/>
                  </a:lnTo>
                  <a:lnTo>
                    <a:pt x="17" y="21"/>
                  </a:lnTo>
                  <a:lnTo>
                    <a:pt x="17" y="21"/>
                  </a:lnTo>
                  <a:lnTo>
                    <a:pt x="18" y="21"/>
                  </a:lnTo>
                  <a:lnTo>
                    <a:pt x="19" y="20"/>
                  </a:lnTo>
                  <a:lnTo>
                    <a:pt x="19" y="20"/>
                  </a:lnTo>
                  <a:lnTo>
                    <a:pt x="20" y="20"/>
                  </a:lnTo>
                  <a:lnTo>
                    <a:pt x="21" y="19"/>
                  </a:lnTo>
                  <a:lnTo>
                    <a:pt x="23" y="19"/>
                  </a:lnTo>
                  <a:lnTo>
                    <a:pt x="29" y="18"/>
                  </a:lnTo>
                  <a:lnTo>
                    <a:pt x="29" y="18"/>
                  </a:lnTo>
                  <a:lnTo>
                    <a:pt x="29" y="17"/>
                  </a:lnTo>
                  <a:lnTo>
                    <a:pt x="29" y="17"/>
                  </a:lnTo>
                  <a:lnTo>
                    <a:pt x="29" y="17"/>
                  </a:lnTo>
                  <a:lnTo>
                    <a:pt x="30" y="17"/>
                  </a:lnTo>
                  <a:lnTo>
                    <a:pt x="31" y="18"/>
                  </a:lnTo>
                  <a:lnTo>
                    <a:pt x="32" y="18"/>
                  </a:lnTo>
                  <a:lnTo>
                    <a:pt x="32" y="18"/>
                  </a:lnTo>
                  <a:lnTo>
                    <a:pt x="33" y="18"/>
                  </a:lnTo>
                  <a:lnTo>
                    <a:pt x="34" y="18"/>
                  </a:lnTo>
                  <a:lnTo>
                    <a:pt x="35" y="18"/>
                  </a:lnTo>
                  <a:lnTo>
                    <a:pt x="35" y="18"/>
                  </a:lnTo>
                  <a:lnTo>
                    <a:pt x="35" y="19"/>
                  </a:lnTo>
                  <a:lnTo>
                    <a:pt x="35" y="19"/>
                  </a:lnTo>
                  <a:lnTo>
                    <a:pt x="35" y="19"/>
                  </a:lnTo>
                  <a:lnTo>
                    <a:pt x="36" y="20"/>
                  </a:lnTo>
                  <a:lnTo>
                    <a:pt x="37" y="20"/>
                  </a:lnTo>
                  <a:lnTo>
                    <a:pt x="37" y="20"/>
                  </a:lnTo>
                  <a:lnTo>
                    <a:pt x="38" y="20"/>
                  </a:lnTo>
                  <a:lnTo>
                    <a:pt x="38" y="19"/>
                  </a:lnTo>
                  <a:lnTo>
                    <a:pt x="38" y="18"/>
                  </a:lnTo>
                  <a:lnTo>
                    <a:pt x="37" y="17"/>
                  </a:lnTo>
                  <a:lnTo>
                    <a:pt x="37" y="17"/>
                  </a:lnTo>
                  <a:lnTo>
                    <a:pt x="36" y="17"/>
                  </a:lnTo>
                  <a:lnTo>
                    <a:pt x="36" y="17"/>
                  </a:lnTo>
                  <a:lnTo>
                    <a:pt x="36" y="17"/>
                  </a:lnTo>
                  <a:lnTo>
                    <a:pt x="36" y="16"/>
                  </a:lnTo>
                  <a:lnTo>
                    <a:pt x="36" y="15"/>
                  </a:lnTo>
                  <a:lnTo>
                    <a:pt x="35" y="13"/>
                  </a:lnTo>
                  <a:lnTo>
                    <a:pt x="34" y="12"/>
                  </a:lnTo>
                  <a:lnTo>
                    <a:pt x="34" y="12"/>
                  </a:lnTo>
                  <a:lnTo>
                    <a:pt x="35" y="11"/>
                  </a:lnTo>
                  <a:lnTo>
                    <a:pt x="36" y="11"/>
                  </a:lnTo>
                  <a:lnTo>
                    <a:pt x="37" y="10"/>
                  </a:lnTo>
                  <a:lnTo>
                    <a:pt x="38" y="9"/>
                  </a:lnTo>
                  <a:lnTo>
                    <a:pt x="39" y="9"/>
                  </a:lnTo>
                  <a:lnTo>
                    <a:pt x="40" y="9"/>
                  </a:lnTo>
                  <a:lnTo>
                    <a:pt x="40" y="9"/>
                  </a:lnTo>
                  <a:lnTo>
                    <a:pt x="41" y="8"/>
                  </a:lnTo>
                  <a:lnTo>
                    <a:pt x="41" y="6"/>
                  </a:lnTo>
                  <a:lnTo>
                    <a:pt x="41" y="6"/>
                  </a:lnTo>
                  <a:lnTo>
                    <a:pt x="41" y="6"/>
                  </a:lnTo>
                  <a:lnTo>
                    <a:pt x="43" y="6"/>
                  </a:lnTo>
                  <a:lnTo>
                    <a:pt x="44" y="6"/>
                  </a:lnTo>
                  <a:lnTo>
                    <a:pt x="44" y="6"/>
                  </a:lnTo>
                  <a:lnTo>
                    <a:pt x="44" y="6"/>
                  </a:lnTo>
                  <a:lnTo>
                    <a:pt x="45" y="5"/>
                  </a:lnTo>
                  <a:lnTo>
                    <a:pt x="44" y="4"/>
                  </a:lnTo>
                  <a:lnTo>
                    <a:pt x="44" y="3"/>
                  </a:lnTo>
                  <a:lnTo>
                    <a:pt x="45" y="3"/>
                  </a:lnTo>
                  <a:lnTo>
                    <a:pt x="45" y="3"/>
                  </a:lnTo>
                  <a:lnTo>
                    <a:pt x="46" y="4"/>
                  </a:lnTo>
                  <a:lnTo>
                    <a:pt x="46" y="4"/>
                  </a:lnTo>
                  <a:lnTo>
                    <a:pt x="47" y="5"/>
                  </a:lnTo>
                  <a:lnTo>
                    <a:pt x="49" y="6"/>
                  </a:lnTo>
                  <a:lnTo>
                    <a:pt x="51" y="6"/>
                  </a:lnTo>
                  <a:lnTo>
                    <a:pt x="51" y="5"/>
                  </a:lnTo>
                  <a:lnTo>
                    <a:pt x="52" y="5"/>
                  </a:lnTo>
                  <a:lnTo>
                    <a:pt x="52" y="5"/>
                  </a:lnTo>
                  <a:lnTo>
                    <a:pt x="54" y="5"/>
                  </a:lnTo>
                  <a:lnTo>
                    <a:pt x="54" y="4"/>
                  </a:lnTo>
                  <a:lnTo>
                    <a:pt x="55" y="3"/>
                  </a:lnTo>
                  <a:lnTo>
                    <a:pt x="55" y="3"/>
                  </a:lnTo>
                  <a:lnTo>
                    <a:pt x="56" y="3"/>
                  </a:lnTo>
                  <a:lnTo>
                    <a:pt x="56" y="2"/>
                  </a:lnTo>
                  <a:lnTo>
                    <a:pt x="56" y="0"/>
                  </a:lnTo>
                  <a:lnTo>
                    <a:pt x="57" y="0"/>
                  </a:lnTo>
                  <a:lnTo>
                    <a:pt x="57" y="0"/>
                  </a:lnTo>
                  <a:lnTo>
                    <a:pt x="58" y="1"/>
                  </a:lnTo>
                  <a:lnTo>
                    <a:pt x="58" y="1"/>
                  </a:lnTo>
                  <a:lnTo>
                    <a:pt x="59" y="1"/>
                  </a:lnTo>
                  <a:lnTo>
                    <a:pt x="59" y="1"/>
                  </a:lnTo>
                  <a:lnTo>
                    <a:pt x="60" y="0"/>
                  </a:lnTo>
                  <a:lnTo>
                    <a:pt x="61" y="1"/>
                  </a:lnTo>
                  <a:lnTo>
                    <a:pt x="64" y="2"/>
                  </a:lnTo>
                  <a:lnTo>
                    <a:pt x="65" y="2"/>
                  </a:lnTo>
                  <a:lnTo>
                    <a:pt x="66" y="2"/>
                  </a:lnTo>
                  <a:lnTo>
                    <a:pt x="66" y="2"/>
                  </a:lnTo>
                  <a:lnTo>
                    <a:pt x="69" y="3"/>
                  </a:lnTo>
                  <a:lnTo>
                    <a:pt x="71" y="4"/>
                  </a:lnTo>
                  <a:lnTo>
                    <a:pt x="72" y="4"/>
                  </a:lnTo>
                  <a:lnTo>
                    <a:pt x="73" y="3"/>
                  </a:lnTo>
                  <a:lnTo>
                    <a:pt x="73" y="3"/>
                  </a:lnTo>
                  <a:lnTo>
                    <a:pt x="74" y="3"/>
                  </a:lnTo>
                  <a:lnTo>
                    <a:pt x="75" y="3"/>
                  </a:lnTo>
                  <a:lnTo>
                    <a:pt x="76" y="4"/>
                  </a:lnTo>
                  <a:lnTo>
                    <a:pt x="76" y="4"/>
                  </a:lnTo>
                  <a:lnTo>
                    <a:pt x="77" y="4"/>
                  </a:lnTo>
                  <a:lnTo>
                    <a:pt x="78" y="4"/>
                  </a:lnTo>
                  <a:lnTo>
                    <a:pt x="78" y="5"/>
                  </a:lnTo>
                  <a:lnTo>
                    <a:pt x="79"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4" name="Freeform 1471"/>
            <p:cNvSpPr>
              <a:spLocks noEditPoints="1"/>
            </p:cNvSpPr>
            <p:nvPr/>
          </p:nvSpPr>
          <p:spPr bwMode="auto">
            <a:xfrm>
              <a:off x="6592888" y="1939925"/>
              <a:ext cx="787400" cy="738188"/>
            </a:xfrm>
            <a:custGeom>
              <a:avLst/>
              <a:gdLst>
                <a:gd name="T0" fmla="*/ 316 w 496"/>
                <a:gd name="T1" fmla="*/ 453 h 465"/>
                <a:gd name="T2" fmla="*/ 318 w 496"/>
                <a:gd name="T3" fmla="*/ 430 h 465"/>
                <a:gd name="T4" fmla="*/ 324 w 496"/>
                <a:gd name="T5" fmla="*/ 444 h 465"/>
                <a:gd name="T6" fmla="*/ 308 w 496"/>
                <a:gd name="T7" fmla="*/ 460 h 465"/>
                <a:gd name="T8" fmla="*/ 298 w 496"/>
                <a:gd name="T9" fmla="*/ 461 h 465"/>
                <a:gd name="T10" fmla="*/ 289 w 496"/>
                <a:gd name="T11" fmla="*/ 448 h 465"/>
                <a:gd name="T12" fmla="*/ 337 w 496"/>
                <a:gd name="T13" fmla="*/ 423 h 465"/>
                <a:gd name="T14" fmla="*/ 340 w 496"/>
                <a:gd name="T15" fmla="*/ 419 h 465"/>
                <a:gd name="T16" fmla="*/ 295 w 496"/>
                <a:gd name="T17" fmla="*/ 416 h 465"/>
                <a:gd name="T18" fmla="*/ 250 w 496"/>
                <a:gd name="T19" fmla="*/ 361 h 465"/>
                <a:gd name="T20" fmla="*/ 487 w 496"/>
                <a:gd name="T21" fmla="*/ 239 h 465"/>
                <a:gd name="T22" fmla="*/ 495 w 496"/>
                <a:gd name="T23" fmla="*/ 206 h 465"/>
                <a:gd name="T24" fmla="*/ 471 w 496"/>
                <a:gd name="T25" fmla="*/ 169 h 465"/>
                <a:gd name="T26" fmla="*/ 459 w 496"/>
                <a:gd name="T27" fmla="*/ 141 h 465"/>
                <a:gd name="T28" fmla="*/ 355 w 496"/>
                <a:gd name="T29" fmla="*/ 91 h 465"/>
                <a:gd name="T30" fmla="*/ 322 w 496"/>
                <a:gd name="T31" fmla="*/ 77 h 465"/>
                <a:gd name="T32" fmla="*/ 187 w 496"/>
                <a:gd name="T33" fmla="*/ 64 h 465"/>
                <a:gd name="T34" fmla="*/ 327 w 496"/>
                <a:gd name="T35" fmla="*/ 51 h 465"/>
                <a:gd name="T36" fmla="*/ 254 w 496"/>
                <a:gd name="T37" fmla="*/ 25 h 465"/>
                <a:gd name="T38" fmla="*/ 268 w 496"/>
                <a:gd name="T39" fmla="*/ 20 h 465"/>
                <a:gd name="T40" fmla="*/ 283 w 496"/>
                <a:gd name="T41" fmla="*/ 18 h 465"/>
                <a:gd name="T42" fmla="*/ 414 w 496"/>
                <a:gd name="T43" fmla="*/ 61 h 465"/>
                <a:gd name="T44" fmla="*/ 432 w 496"/>
                <a:gd name="T45" fmla="*/ 98 h 465"/>
                <a:gd name="T46" fmla="*/ 452 w 496"/>
                <a:gd name="T47" fmla="*/ 138 h 465"/>
                <a:gd name="T48" fmla="*/ 466 w 496"/>
                <a:gd name="T49" fmla="*/ 169 h 465"/>
                <a:gd name="T50" fmla="*/ 485 w 496"/>
                <a:gd name="T51" fmla="*/ 204 h 465"/>
                <a:gd name="T52" fmla="*/ 469 w 496"/>
                <a:gd name="T53" fmla="*/ 280 h 465"/>
                <a:gd name="T54" fmla="*/ 425 w 496"/>
                <a:gd name="T55" fmla="*/ 328 h 465"/>
                <a:gd name="T56" fmla="*/ 396 w 496"/>
                <a:gd name="T57" fmla="*/ 358 h 465"/>
                <a:gd name="T58" fmla="*/ 329 w 496"/>
                <a:gd name="T59" fmla="*/ 400 h 465"/>
                <a:gd name="T60" fmla="*/ 320 w 496"/>
                <a:gd name="T61" fmla="*/ 393 h 465"/>
                <a:gd name="T62" fmla="*/ 290 w 496"/>
                <a:gd name="T63" fmla="*/ 394 h 465"/>
                <a:gd name="T64" fmla="*/ 270 w 496"/>
                <a:gd name="T65" fmla="*/ 354 h 465"/>
                <a:gd name="T66" fmla="*/ 264 w 496"/>
                <a:gd name="T67" fmla="*/ 340 h 465"/>
                <a:gd name="T68" fmla="*/ 275 w 496"/>
                <a:gd name="T69" fmla="*/ 316 h 465"/>
                <a:gd name="T70" fmla="*/ 234 w 496"/>
                <a:gd name="T71" fmla="*/ 344 h 465"/>
                <a:gd name="T72" fmla="*/ 232 w 496"/>
                <a:gd name="T73" fmla="*/ 314 h 465"/>
                <a:gd name="T74" fmla="*/ 140 w 496"/>
                <a:gd name="T75" fmla="*/ 309 h 465"/>
                <a:gd name="T76" fmla="*/ 55 w 496"/>
                <a:gd name="T77" fmla="*/ 333 h 465"/>
                <a:gd name="T78" fmla="*/ 7 w 496"/>
                <a:gd name="T79" fmla="*/ 328 h 465"/>
                <a:gd name="T80" fmla="*/ 19 w 496"/>
                <a:gd name="T81" fmla="*/ 241 h 465"/>
                <a:gd name="T82" fmla="*/ 20 w 496"/>
                <a:gd name="T83" fmla="*/ 219 h 465"/>
                <a:gd name="T84" fmla="*/ 29 w 496"/>
                <a:gd name="T85" fmla="*/ 183 h 465"/>
                <a:gd name="T86" fmla="*/ 74 w 496"/>
                <a:gd name="T87" fmla="*/ 148 h 465"/>
                <a:gd name="T88" fmla="*/ 145 w 496"/>
                <a:gd name="T89" fmla="*/ 111 h 465"/>
                <a:gd name="T90" fmla="*/ 162 w 496"/>
                <a:gd name="T91" fmla="*/ 97 h 465"/>
                <a:gd name="T92" fmla="*/ 175 w 496"/>
                <a:gd name="T93" fmla="*/ 88 h 465"/>
                <a:gd name="T94" fmla="*/ 180 w 496"/>
                <a:gd name="T95" fmla="*/ 73 h 465"/>
                <a:gd name="T96" fmla="*/ 190 w 496"/>
                <a:gd name="T97" fmla="*/ 63 h 465"/>
                <a:gd name="T98" fmla="*/ 200 w 496"/>
                <a:gd name="T99" fmla="*/ 57 h 465"/>
                <a:gd name="T100" fmla="*/ 223 w 496"/>
                <a:gd name="T101" fmla="*/ 72 h 465"/>
                <a:gd name="T102" fmla="*/ 243 w 496"/>
                <a:gd name="T103" fmla="*/ 67 h 465"/>
                <a:gd name="T104" fmla="*/ 256 w 496"/>
                <a:gd name="T105" fmla="*/ 37 h 465"/>
                <a:gd name="T106" fmla="*/ 279 w 496"/>
                <a:gd name="T107" fmla="*/ 32 h 465"/>
                <a:gd name="T108" fmla="*/ 286 w 496"/>
                <a:gd name="T109" fmla="*/ 18 h 465"/>
                <a:gd name="T110" fmla="*/ 322 w 496"/>
                <a:gd name="T111" fmla="*/ 28 h 465"/>
                <a:gd name="T112" fmla="*/ 326 w 496"/>
                <a:gd name="T113" fmla="*/ 44 h 465"/>
                <a:gd name="T114" fmla="*/ 324 w 496"/>
                <a:gd name="T115" fmla="*/ 79 h 465"/>
                <a:gd name="T116" fmla="*/ 367 w 496"/>
                <a:gd name="T117" fmla="*/ 104 h 465"/>
                <a:gd name="T118" fmla="*/ 394 w 496"/>
                <a:gd name="T119" fmla="*/ 36 h 465"/>
                <a:gd name="T120" fmla="*/ 407 w 496"/>
                <a:gd name="T121" fmla="*/ 26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6" h="465">
                  <a:moveTo>
                    <a:pt x="301" y="463"/>
                  </a:moveTo>
                  <a:lnTo>
                    <a:pt x="299" y="464"/>
                  </a:lnTo>
                  <a:lnTo>
                    <a:pt x="299" y="464"/>
                  </a:lnTo>
                  <a:lnTo>
                    <a:pt x="298" y="464"/>
                  </a:lnTo>
                  <a:lnTo>
                    <a:pt x="298" y="463"/>
                  </a:lnTo>
                  <a:lnTo>
                    <a:pt x="298" y="463"/>
                  </a:lnTo>
                  <a:lnTo>
                    <a:pt x="299" y="463"/>
                  </a:lnTo>
                  <a:lnTo>
                    <a:pt x="299" y="463"/>
                  </a:lnTo>
                  <a:lnTo>
                    <a:pt x="299" y="462"/>
                  </a:lnTo>
                  <a:lnTo>
                    <a:pt x="300" y="462"/>
                  </a:lnTo>
                  <a:lnTo>
                    <a:pt x="300" y="462"/>
                  </a:lnTo>
                  <a:lnTo>
                    <a:pt x="301" y="461"/>
                  </a:lnTo>
                  <a:lnTo>
                    <a:pt x="301" y="461"/>
                  </a:lnTo>
                  <a:lnTo>
                    <a:pt x="301" y="462"/>
                  </a:lnTo>
                  <a:lnTo>
                    <a:pt x="301" y="463"/>
                  </a:lnTo>
                  <a:close/>
                  <a:moveTo>
                    <a:pt x="303" y="460"/>
                  </a:moveTo>
                  <a:lnTo>
                    <a:pt x="302" y="460"/>
                  </a:lnTo>
                  <a:lnTo>
                    <a:pt x="302" y="460"/>
                  </a:lnTo>
                  <a:lnTo>
                    <a:pt x="303" y="460"/>
                  </a:lnTo>
                  <a:lnTo>
                    <a:pt x="302" y="459"/>
                  </a:lnTo>
                  <a:lnTo>
                    <a:pt x="303" y="459"/>
                  </a:lnTo>
                  <a:lnTo>
                    <a:pt x="303" y="459"/>
                  </a:lnTo>
                  <a:lnTo>
                    <a:pt x="304" y="458"/>
                  </a:lnTo>
                  <a:lnTo>
                    <a:pt x="304" y="459"/>
                  </a:lnTo>
                  <a:lnTo>
                    <a:pt x="303" y="460"/>
                  </a:lnTo>
                  <a:close/>
                  <a:moveTo>
                    <a:pt x="316" y="453"/>
                  </a:moveTo>
                  <a:lnTo>
                    <a:pt x="316" y="454"/>
                  </a:lnTo>
                  <a:lnTo>
                    <a:pt x="315" y="453"/>
                  </a:lnTo>
                  <a:lnTo>
                    <a:pt x="316" y="453"/>
                  </a:lnTo>
                  <a:lnTo>
                    <a:pt x="316" y="452"/>
                  </a:lnTo>
                  <a:lnTo>
                    <a:pt x="317" y="452"/>
                  </a:lnTo>
                  <a:lnTo>
                    <a:pt x="317" y="452"/>
                  </a:lnTo>
                  <a:lnTo>
                    <a:pt x="317" y="453"/>
                  </a:lnTo>
                  <a:lnTo>
                    <a:pt x="316" y="453"/>
                  </a:lnTo>
                  <a:lnTo>
                    <a:pt x="316" y="453"/>
                  </a:lnTo>
                  <a:close/>
                  <a:moveTo>
                    <a:pt x="299" y="427"/>
                  </a:moveTo>
                  <a:lnTo>
                    <a:pt x="300" y="427"/>
                  </a:lnTo>
                  <a:lnTo>
                    <a:pt x="301" y="426"/>
                  </a:lnTo>
                  <a:lnTo>
                    <a:pt x="301" y="427"/>
                  </a:lnTo>
                  <a:lnTo>
                    <a:pt x="302" y="427"/>
                  </a:lnTo>
                  <a:lnTo>
                    <a:pt x="302" y="428"/>
                  </a:lnTo>
                  <a:lnTo>
                    <a:pt x="303" y="428"/>
                  </a:lnTo>
                  <a:lnTo>
                    <a:pt x="303" y="428"/>
                  </a:lnTo>
                  <a:lnTo>
                    <a:pt x="303" y="428"/>
                  </a:lnTo>
                  <a:lnTo>
                    <a:pt x="304" y="429"/>
                  </a:lnTo>
                  <a:lnTo>
                    <a:pt x="305" y="429"/>
                  </a:lnTo>
                  <a:lnTo>
                    <a:pt x="305" y="430"/>
                  </a:lnTo>
                  <a:lnTo>
                    <a:pt x="305" y="430"/>
                  </a:lnTo>
                  <a:lnTo>
                    <a:pt x="308" y="431"/>
                  </a:lnTo>
                  <a:lnTo>
                    <a:pt x="310" y="432"/>
                  </a:lnTo>
                  <a:lnTo>
                    <a:pt x="313" y="431"/>
                  </a:lnTo>
                  <a:lnTo>
                    <a:pt x="314" y="431"/>
                  </a:lnTo>
                  <a:lnTo>
                    <a:pt x="315" y="431"/>
                  </a:lnTo>
                  <a:lnTo>
                    <a:pt x="316" y="431"/>
                  </a:lnTo>
                  <a:lnTo>
                    <a:pt x="316" y="432"/>
                  </a:lnTo>
                  <a:lnTo>
                    <a:pt x="316" y="431"/>
                  </a:lnTo>
                  <a:lnTo>
                    <a:pt x="317" y="430"/>
                  </a:lnTo>
                  <a:lnTo>
                    <a:pt x="318" y="430"/>
                  </a:lnTo>
                  <a:lnTo>
                    <a:pt x="319" y="429"/>
                  </a:lnTo>
                  <a:lnTo>
                    <a:pt x="320" y="429"/>
                  </a:lnTo>
                  <a:lnTo>
                    <a:pt x="322" y="429"/>
                  </a:lnTo>
                  <a:lnTo>
                    <a:pt x="322" y="429"/>
                  </a:lnTo>
                  <a:lnTo>
                    <a:pt x="323" y="429"/>
                  </a:lnTo>
                  <a:lnTo>
                    <a:pt x="324" y="429"/>
                  </a:lnTo>
                  <a:lnTo>
                    <a:pt x="324" y="430"/>
                  </a:lnTo>
                  <a:lnTo>
                    <a:pt x="325" y="429"/>
                  </a:lnTo>
                  <a:lnTo>
                    <a:pt x="327" y="428"/>
                  </a:lnTo>
                  <a:lnTo>
                    <a:pt x="327" y="428"/>
                  </a:lnTo>
                  <a:lnTo>
                    <a:pt x="329" y="428"/>
                  </a:lnTo>
                  <a:lnTo>
                    <a:pt x="330" y="428"/>
                  </a:lnTo>
                  <a:lnTo>
                    <a:pt x="332" y="427"/>
                  </a:lnTo>
                  <a:lnTo>
                    <a:pt x="332" y="427"/>
                  </a:lnTo>
                  <a:lnTo>
                    <a:pt x="334" y="428"/>
                  </a:lnTo>
                  <a:lnTo>
                    <a:pt x="334" y="429"/>
                  </a:lnTo>
                  <a:lnTo>
                    <a:pt x="332" y="431"/>
                  </a:lnTo>
                  <a:lnTo>
                    <a:pt x="332" y="432"/>
                  </a:lnTo>
                  <a:lnTo>
                    <a:pt x="331" y="433"/>
                  </a:lnTo>
                  <a:lnTo>
                    <a:pt x="330" y="434"/>
                  </a:lnTo>
                  <a:lnTo>
                    <a:pt x="329" y="436"/>
                  </a:lnTo>
                  <a:lnTo>
                    <a:pt x="328" y="437"/>
                  </a:lnTo>
                  <a:lnTo>
                    <a:pt x="328" y="438"/>
                  </a:lnTo>
                  <a:lnTo>
                    <a:pt x="326" y="440"/>
                  </a:lnTo>
                  <a:lnTo>
                    <a:pt x="325" y="442"/>
                  </a:lnTo>
                  <a:lnTo>
                    <a:pt x="325" y="443"/>
                  </a:lnTo>
                  <a:lnTo>
                    <a:pt x="324" y="443"/>
                  </a:lnTo>
                  <a:lnTo>
                    <a:pt x="324" y="444"/>
                  </a:lnTo>
                  <a:lnTo>
                    <a:pt x="324" y="444"/>
                  </a:lnTo>
                  <a:lnTo>
                    <a:pt x="324" y="446"/>
                  </a:lnTo>
                  <a:lnTo>
                    <a:pt x="323" y="447"/>
                  </a:lnTo>
                  <a:lnTo>
                    <a:pt x="323" y="447"/>
                  </a:lnTo>
                  <a:lnTo>
                    <a:pt x="322" y="447"/>
                  </a:lnTo>
                  <a:lnTo>
                    <a:pt x="322" y="447"/>
                  </a:lnTo>
                  <a:lnTo>
                    <a:pt x="323" y="446"/>
                  </a:lnTo>
                  <a:lnTo>
                    <a:pt x="323" y="446"/>
                  </a:lnTo>
                  <a:lnTo>
                    <a:pt x="323" y="444"/>
                  </a:lnTo>
                  <a:lnTo>
                    <a:pt x="323" y="444"/>
                  </a:lnTo>
                  <a:lnTo>
                    <a:pt x="323" y="443"/>
                  </a:lnTo>
                  <a:lnTo>
                    <a:pt x="324" y="443"/>
                  </a:lnTo>
                  <a:lnTo>
                    <a:pt x="324" y="443"/>
                  </a:lnTo>
                  <a:lnTo>
                    <a:pt x="323" y="443"/>
                  </a:lnTo>
                  <a:lnTo>
                    <a:pt x="322" y="444"/>
                  </a:lnTo>
                  <a:lnTo>
                    <a:pt x="322" y="444"/>
                  </a:lnTo>
                  <a:lnTo>
                    <a:pt x="322" y="444"/>
                  </a:lnTo>
                  <a:lnTo>
                    <a:pt x="321" y="446"/>
                  </a:lnTo>
                  <a:lnTo>
                    <a:pt x="319" y="447"/>
                  </a:lnTo>
                  <a:lnTo>
                    <a:pt x="318" y="449"/>
                  </a:lnTo>
                  <a:lnTo>
                    <a:pt x="318" y="450"/>
                  </a:lnTo>
                  <a:lnTo>
                    <a:pt x="317" y="451"/>
                  </a:lnTo>
                  <a:lnTo>
                    <a:pt x="315" y="452"/>
                  </a:lnTo>
                  <a:lnTo>
                    <a:pt x="315" y="453"/>
                  </a:lnTo>
                  <a:lnTo>
                    <a:pt x="313" y="455"/>
                  </a:lnTo>
                  <a:lnTo>
                    <a:pt x="312" y="457"/>
                  </a:lnTo>
                  <a:lnTo>
                    <a:pt x="311" y="459"/>
                  </a:lnTo>
                  <a:lnTo>
                    <a:pt x="310" y="460"/>
                  </a:lnTo>
                  <a:lnTo>
                    <a:pt x="309" y="460"/>
                  </a:lnTo>
                  <a:lnTo>
                    <a:pt x="308" y="460"/>
                  </a:lnTo>
                  <a:lnTo>
                    <a:pt x="308" y="459"/>
                  </a:lnTo>
                  <a:lnTo>
                    <a:pt x="308" y="458"/>
                  </a:lnTo>
                  <a:lnTo>
                    <a:pt x="309" y="457"/>
                  </a:lnTo>
                  <a:lnTo>
                    <a:pt x="310" y="457"/>
                  </a:lnTo>
                  <a:lnTo>
                    <a:pt x="310" y="457"/>
                  </a:lnTo>
                  <a:lnTo>
                    <a:pt x="311" y="457"/>
                  </a:lnTo>
                  <a:lnTo>
                    <a:pt x="311" y="456"/>
                  </a:lnTo>
                  <a:lnTo>
                    <a:pt x="310" y="456"/>
                  </a:lnTo>
                  <a:lnTo>
                    <a:pt x="309" y="455"/>
                  </a:lnTo>
                  <a:lnTo>
                    <a:pt x="309" y="456"/>
                  </a:lnTo>
                  <a:lnTo>
                    <a:pt x="308" y="457"/>
                  </a:lnTo>
                  <a:lnTo>
                    <a:pt x="306" y="457"/>
                  </a:lnTo>
                  <a:lnTo>
                    <a:pt x="305" y="458"/>
                  </a:lnTo>
                  <a:lnTo>
                    <a:pt x="306" y="456"/>
                  </a:lnTo>
                  <a:lnTo>
                    <a:pt x="306" y="454"/>
                  </a:lnTo>
                  <a:lnTo>
                    <a:pt x="305" y="455"/>
                  </a:lnTo>
                  <a:lnTo>
                    <a:pt x="305" y="456"/>
                  </a:lnTo>
                  <a:lnTo>
                    <a:pt x="305" y="457"/>
                  </a:lnTo>
                  <a:lnTo>
                    <a:pt x="304" y="457"/>
                  </a:lnTo>
                  <a:lnTo>
                    <a:pt x="303" y="458"/>
                  </a:lnTo>
                  <a:lnTo>
                    <a:pt x="303" y="458"/>
                  </a:lnTo>
                  <a:lnTo>
                    <a:pt x="302" y="459"/>
                  </a:lnTo>
                  <a:lnTo>
                    <a:pt x="301" y="460"/>
                  </a:lnTo>
                  <a:lnTo>
                    <a:pt x="300" y="461"/>
                  </a:lnTo>
                  <a:lnTo>
                    <a:pt x="299" y="459"/>
                  </a:lnTo>
                  <a:lnTo>
                    <a:pt x="299" y="460"/>
                  </a:lnTo>
                  <a:lnTo>
                    <a:pt x="299" y="460"/>
                  </a:lnTo>
                  <a:lnTo>
                    <a:pt x="299" y="461"/>
                  </a:lnTo>
                  <a:lnTo>
                    <a:pt x="298" y="461"/>
                  </a:lnTo>
                  <a:lnTo>
                    <a:pt x="297" y="462"/>
                  </a:lnTo>
                  <a:lnTo>
                    <a:pt x="296" y="464"/>
                  </a:lnTo>
                  <a:lnTo>
                    <a:pt x="294" y="465"/>
                  </a:lnTo>
                  <a:lnTo>
                    <a:pt x="293" y="465"/>
                  </a:lnTo>
                  <a:lnTo>
                    <a:pt x="292" y="465"/>
                  </a:lnTo>
                  <a:lnTo>
                    <a:pt x="291" y="464"/>
                  </a:lnTo>
                  <a:lnTo>
                    <a:pt x="290" y="464"/>
                  </a:lnTo>
                  <a:lnTo>
                    <a:pt x="287" y="464"/>
                  </a:lnTo>
                  <a:lnTo>
                    <a:pt x="285" y="465"/>
                  </a:lnTo>
                  <a:lnTo>
                    <a:pt x="286" y="463"/>
                  </a:lnTo>
                  <a:lnTo>
                    <a:pt x="286" y="463"/>
                  </a:lnTo>
                  <a:lnTo>
                    <a:pt x="286" y="462"/>
                  </a:lnTo>
                  <a:lnTo>
                    <a:pt x="288" y="462"/>
                  </a:lnTo>
                  <a:lnTo>
                    <a:pt x="289" y="462"/>
                  </a:lnTo>
                  <a:lnTo>
                    <a:pt x="289" y="461"/>
                  </a:lnTo>
                  <a:lnTo>
                    <a:pt x="289" y="461"/>
                  </a:lnTo>
                  <a:lnTo>
                    <a:pt x="288" y="461"/>
                  </a:lnTo>
                  <a:lnTo>
                    <a:pt x="287" y="461"/>
                  </a:lnTo>
                  <a:lnTo>
                    <a:pt x="286" y="461"/>
                  </a:lnTo>
                  <a:lnTo>
                    <a:pt x="286" y="460"/>
                  </a:lnTo>
                  <a:lnTo>
                    <a:pt x="286" y="458"/>
                  </a:lnTo>
                  <a:lnTo>
                    <a:pt x="286" y="457"/>
                  </a:lnTo>
                  <a:lnTo>
                    <a:pt x="285" y="457"/>
                  </a:lnTo>
                  <a:lnTo>
                    <a:pt x="285" y="457"/>
                  </a:lnTo>
                  <a:lnTo>
                    <a:pt x="285" y="456"/>
                  </a:lnTo>
                  <a:lnTo>
                    <a:pt x="286" y="451"/>
                  </a:lnTo>
                  <a:lnTo>
                    <a:pt x="286" y="450"/>
                  </a:lnTo>
                  <a:lnTo>
                    <a:pt x="288" y="447"/>
                  </a:lnTo>
                  <a:lnTo>
                    <a:pt x="289" y="448"/>
                  </a:lnTo>
                  <a:lnTo>
                    <a:pt x="289" y="449"/>
                  </a:lnTo>
                  <a:lnTo>
                    <a:pt x="289" y="451"/>
                  </a:lnTo>
                  <a:lnTo>
                    <a:pt x="290" y="449"/>
                  </a:lnTo>
                  <a:lnTo>
                    <a:pt x="290" y="449"/>
                  </a:lnTo>
                  <a:lnTo>
                    <a:pt x="290" y="447"/>
                  </a:lnTo>
                  <a:lnTo>
                    <a:pt x="290" y="446"/>
                  </a:lnTo>
                  <a:lnTo>
                    <a:pt x="290" y="446"/>
                  </a:lnTo>
                  <a:lnTo>
                    <a:pt x="289" y="446"/>
                  </a:lnTo>
                  <a:lnTo>
                    <a:pt x="289" y="447"/>
                  </a:lnTo>
                  <a:lnTo>
                    <a:pt x="290" y="444"/>
                  </a:lnTo>
                  <a:lnTo>
                    <a:pt x="290" y="443"/>
                  </a:lnTo>
                  <a:lnTo>
                    <a:pt x="290" y="441"/>
                  </a:lnTo>
                  <a:lnTo>
                    <a:pt x="290" y="438"/>
                  </a:lnTo>
                  <a:lnTo>
                    <a:pt x="290" y="435"/>
                  </a:lnTo>
                  <a:lnTo>
                    <a:pt x="290" y="435"/>
                  </a:lnTo>
                  <a:lnTo>
                    <a:pt x="291" y="434"/>
                  </a:lnTo>
                  <a:lnTo>
                    <a:pt x="291" y="432"/>
                  </a:lnTo>
                  <a:lnTo>
                    <a:pt x="292" y="431"/>
                  </a:lnTo>
                  <a:lnTo>
                    <a:pt x="293" y="429"/>
                  </a:lnTo>
                  <a:lnTo>
                    <a:pt x="295" y="427"/>
                  </a:lnTo>
                  <a:lnTo>
                    <a:pt x="296" y="425"/>
                  </a:lnTo>
                  <a:lnTo>
                    <a:pt x="297" y="426"/>
                  </a:lnTo>
                  <a:lnTo>
                    <a:pt x="299" y="427"/>
                  </a:lnTo>
                  <a:close/>
                  <a:moveTo>
                    <a:pt x="337" y="423"/>
                  </a:moveTo>
                  <a:lnTo>
                    <a:pt x="336" y="424"/>
                  </a:lnTo>
                  <a:lnTo>
                    <a:pt x="335" y="423"/>
                  </a:lnTo>
                  <a:lnTo>
                    <a:pt x="335" y="423"/>
                  </a:lnTo>
                  <a:lnTo>
                    <a:pt x="336" y="423"/>
                  </a:lnTo>
                  <a:lnTo>
                    <a:pt x="337" y="423"/>
                  </a:lnTo>
                  <a:lnTo>
                    <a:pt x="337" y="423"/>
                  </a:lnTo>
                  <a:close/>
                  <a:moveTo>
                    <a:pt x="298" y="423"/>
                  </a:moveTo>
                  <a:lnTo>
                    <a:pt x="297" y="424"/>
                  </a:lnTo>
                  <a:lnTo>
                    <a:pt x="297" y="423"/>
                  </a:lnTo>
                  <a:lnTo>
                    <a:pt x="298" y="422"/>
                  </a:lnTo>
                  <a:lnTo>
                    <a:pt x="299" y="422"/>
                  </a:lnTo>
                  <a:lnTo>
                    <a:pt x="299" y="422"/>
                  </a:lnTo>
                  <a:lnTo>
                    <a:pt x="298" y="423"/>
                  </a:lnTo>
                  <a:close/>
                  <a:moveTo>
                    <a:pt x="339" y="420"/>
                  </a:moveTo>
                  <a:lnTo>
                    <a:pt x="340" y="421"/>
                  </a:lnTo>
                  <a:lnTo>
                    <a:pt x="340" y="422"/>
                  </a:lnTo>
                  <a:lnTo>
                    <a:pt x="339" y="423"/>
                  </a:lnTo>
                  <a:lnTo>
                    <a:pt x="338" y="423"/>
                  </a:lnTo>
                  <a:lnTo>
                    <a:pt x="338" y="422"/>
                  </a:lnTo>
                  <a:lnTo>
                    <a:pt x="337" y="422"/>
                  </a:lnTo>
                  <a:lnTo>
                    <a:pt x="336" y="422"/>
                  </a:lnTo>
                  <a:lnTo>
                    <a:pt x="335" y="422"/>
                  </a:lnTo>
                  <a:lnTo>
                    <a:pt x="335" y="421"/>
                  </a:lnTo>
                  <a:lnTo>
                    <a:pt x="336" y="421"/>
                  </a:lnTo>
                  <a:lnTo>
                    <a:pt x="338" y="421"/>
                  </a:lnTo>
                  <a:lnTo>
                    <a:pt x="339" y="420"/>
                  </a:lnTo>
                  <a:close/>
                  <a:moveTo>
                    <a:pt x="340" y="413"/>
                  </a:moveTo>
                  <a:lnTo>
                    <a:pt x="341" y="415"/>
                  </a:lnTo>
                  <a:lnTo>
                    <a:pt x="343" y="416"/>
                  </a:lnTo>
                  <a:lnTo>
                    <a:pt x="343" y="416"/>
                  </a:lnTo>
                  <a:lnTo>
                    <a:pt x="341" y="417"/>
                  </a:lnTo>
                  <a:lnTo>
                    <a:pt x="340" y="418"/>
                  </a:lnTo>
                  <a:lnTo>
                    <a:pt x="341" y="418"/>
                  </a:lnTo>
                  <a:lnTo>
                    <a:pt x="340" y="419"/>
                  </a:lnTo>
                  <a:lnTo>
                    <a:pt x="340" y="419"/>
                  </a:lnTo>
                  <a:lnTo>
                    <a:pt x="339" y="419"/>
                  </a:lnTo>
                  <a:lnTo>
                    <a:pt x="337" y="420"/>
                  </a:lnTo>
                  <a:lnTo>
                    <a:pt x="337" y="419"/>
                  </a:lnTo>
                  <a:lnTo>
                    <a:pt x="337" y="419"/>
                  </a:lnTo>
                  <a:lnTo>
                    <a:pt x="337" y="418"/>
                  </a:lnTo>
                  <a:lnTo>
                    <a:pt x="337" y="416"/>
                  </a:lnTo>
                  <a:lnTo>
                    <a:pt x="338" y="416"/>
                  </a:lnTo>
                  <a:lnTo>
                    <a:pt x="338" y="415"/>
                  </a:lnTo>
                  <a:lnTo>
                    <a:pt x="337" y="415"/>
                  </a:lnTo>
                  <a:lnTo>
                    <a:pt x="337" y="414"/>
                  </a:lnTo>
                  <a:lnTo>
                    <a:pt x="338" y="414"/>
                  </a:lnTo>
                  <a:lnTo>
                    <a:pt x="340" y="413"/>
                  </a:lnTo>
                  <a:lnTo>
                    <a:pt x="340" y="413"/>
                  </a:lnTo>
                  <a:close/>
                  <a:moveTo>
                    <a:pt x="292" y="418"/>
                  </a:moveTo>
                  <a:lnTo>
                    <a:pt x="291" y="418"/>
                  </a:lnTo>
                  <a:lnTo>
                    <a:pt x="292" y="417"/>
                  </a:lnTo>
                  <a:lnTo>
                    <a:pt x="292" y="416"/>
                  </a:lnTo>
                  <a:lnTo>
                    <a:pt x="292" y="415"/>
                  </a:lnTo>
                  <a:lnTo>
                    <a:pt x="293" y="414"/>
                  </a:lnTo>
                  <a:lnTo>
                    <a:pt x="294" y="413"/>
                  </a:lnTo>
                  <a:lnTo>
                    <a:pt x="295" y="412"/>
                  </a:lnTo>
                  <a:lnTo>
                    <a:pt x="296" y="412"/>
                  </a:lnTo>
                  <a:lnTo>
                    <a:pt x="296" y="411"/>
                  </a:lnTo>
                  <a:lnTo>
                    <a:pt x="297" y="411"/>
                  </a:lnTo>
                  <a:lnTo>
                    <a:pt x="297" y="411"/>
                  </a:lnTo>
                  <a:lnTo>
                    <a:pt x="297" y="413"/>
                  </a:lnTo>
                  <a:lnTo>
                    <a:pt x="296" y="414"/>
                  </a:lnTo>
                  <a:lnTo>
                    <a:pt x="295" y="416"/>
                  </a:lnTo>
                  <a:lnTo>
                    <a:pt x="295" y="416"/>
                  </a:lnTo>
                  <a:lnTo>
                    <a:pt x="293" y="417"/>
                  </a:lnTo>
                  <a:lnTo>
                    <a:pt x="292" y="418"/>
                  </a:lnTo>
                  <a:close/>
                  <a:moveTo>
                    <a:pt x="321" y="395"/>
                  </a:moveTo>
                  <a:lnTo>
                    <a:pt x="321" y="396"/>
                  </a:lnTo>
                  <a:lnTo>
                    <a:pt x="321" y="396"/>
                  </a:lnTo>
                  <a:lnTo>
                    <a:pt x="320" y="395"/>
                  </a:lnTo>
                  <a:lnTo>
                    <a:pt x="318" y="395"/>
                  </a:lnTo>
                  <a:lnTo>
                    <a:pt x="320" y="394"/>
                  </a:lnTo>
                  <a:lnTo>
                    <a:pt x="320" y="395"/>
                  </a:lnTo>
                  <a:lnTo>
                    <a:pt x="321" y="395"/>
                  </a:lnTo>
                  <a:close/>
                  <a:moveTo>
                    <a:pt x="324" y="393"/>
                  </a:moveTo>
                  <a:lnTo>
                    <a:pt x="321" y="394"/>
                  </a:lnTo>
                  <a:lnTo>
                    <a:pt x="321" y="394"/>
                  </a:lnTo>
                  <a:lnTo>
                    <a:pt x="321" y="393"/>
                  </a:lnTo>
                  <a:lnTo>
                    <a:pt x="322" y="393"/>
                  </a:lnTo>
                  <a:lnTo>
                    <a:pt x="323" y="393"/>
                  </a:lnTo>
                  <a:lnTo>
                    <a:pt x="324" y="393"/>
                  </a:lnTo>
                  <a:close/>
                  <a:moveTo>
                    <a:pt x="252" y="357"/>
                  </a:moveTo>
                  <a:lnTo>
                    <a:pt x="255" y="357"/>
                  </a:lnTo>
                  <a:lnTo>
                    <a:pt x="256" y="357"/>
                  </a:lnTo>
                  <a:lnTo>
                    <a:pt x="257" y="357"/>
                  </a:lnTo>
                  <a:lnTo>
                    <a:pt x="257" y="358"/>
                  </a:lnTo>
                  <a:lnTo>
                    <a:pt x="256" y="359"/>
                  </a:lnTo>
                  <a:lnTo>
                    <a:pt x="256" y="359"/>
                  </a:lnTo>
                  <a:lnTo>
                    <a:pt x="254" y="359"/>
                  </a:lnTo>
                  <a:lnTo>
                    <a:pt x="252" y="359"/>
                  </a:lnTo>
                  <a:lnTo>
                    <a:pt x="251" y="360"/>
                  </a:lnTo>
                  <a:lnTo>
                    <a:pt x="250" y="361"/>
                  </a:lnTo>
                  <a:lnTo>
                    <a:pt x="248" y="361"/>
                  </a:lnTo>
                  <a:lnTo>
                    <a:pt x="248" y="361"/>
                  </a:lnTo>
                  <a:lnTo>
                    <a:pt x="246" y="360"/>
                  </a:lnTo>
                  <a:lnTo>
                    <a:pt x="245" y="361"/>
                  </a:lnTo>
                  <a:lnTo>
                    <a:pt x="244" y="361"/>
                  </a:lnTo>
                  <a:lnTo>
                    <a:pt x="242" y="361"/>
                  </a:lnTo>
                  <a:lnTo>
                    <a:pt x="241" y="361"/>
                  </a:lnTo>
                  <a:lnTo>
                    <a:pt x="240" y="360"/>
                  </a:lnTo>
                  <a:lnTo>
                    <a:pt x="239" y="359"/>
                  </a:lnTo>
                  <a:lnTo>
                    <a:pt x="240" y="358"/>
                  </a:lnTo>
                  <a:lnTo>
                    <a:pt x="241" y="357"/>
                  </a:lnTo>
                  <a:lnTo>
                    <a:pt x="247" y="356"/>
                  </a:lnTo>
                  <a:lnTo>
                    <a:pt x="250" y="355"/>
                  </a:lnTo>
                  <a:lnTo>
                    <a:pt x="252" y="355"/>
                  </a:lnTo>
                  <a:lnTo>
                    <a:pt x="253" y="355"/>
                  </a:lnTo>
                  <a:lnTo>
                    <a:pt x="253" y="356"/>
                  </a:lnTo>
                  <a:lnTo>
                    <a:pt x="252" y="357"/>
                  </a:lnTo>
                  <a:lnTo>
                    <a:pt x="252" y="357"/>
                  </a:lnTo>
                  <a:close/>
                  <a:moveTo>
                    <a:pt x="487" y="242"/>
                  </a:moveTo>
                  <a:lnTo>
                    <a:pt x="485" y="246"/>
                  </a:lnTo>
                  <a:lnTo>
                    <a:pt x="485" y="246"/>
                  </a:lnTo>
                  <a:lnTo>
                    <a:pt x="485" y="245"/>
                  </a:lnTo>
                  <a:lnTo>
                    <a:pt x="486" y="243"/>
                  </a:lnTo>
                  <a:lnTo>
                    <a:pt x="486" y="242"/>
                  </a:lnTo>
                  <a:lnTo>
                    <a:pt x="487" y="242"/>
                  </a:lnTo>
                  <a:lnTo>
                    <a:pt x="487" y="242"/>
                  </a:lnTo>
                  <a:close/>
                  <a:moveTo>
                    <a:pt x="487" y="240"/>
                  </a:moveTo>
                  <a:lnTo>
                    <a:pt x="487" y="240"/>
                  </a:lnTo>
                  <a:lnTo>
                    <a:pt x="487" y="239"/>
                  </a:lnTo>
                  <a:lnTo>
                    <a:pt x="487" y="238"/>
                  </a:lnTo>
                  <a:lnTo>
                    <a:pt x="487" y="237"/>
                  </a:lnTo>
                  <a:lnTo>
                    <a:pt x="488" y="236"/>
                  </a:lnTo>
                  <a:lnTo>
                    <a:pt x="489" y="237"/>
                  </a:lnTo>
                  <a:lnTo>
                    <a:pt x="487" y="239"/>
                  </a:lnTo>
                  <a:lnTo>
                    <a:pt x="487" y="240"/>
                  </a:lnTo>
                  <a:close/>
                  <a:moveTo>
                    <a:pt x="13" y="222"/>
                  </a:moveTo>
                  <a:lnTo>
                    <a:pt x="13" y="223"/>
                  </a:lnTo>
                  <a:lnTo>
                    <a:pt x="12" y="219"/>
                  </a:lnTo>
                  <a:lnTo>
                    <a:pt x="12" y="216"/>
                  </a:lnTo>
                  <a:lnTo>
                    <a:pt x="12" y="215"/>
                  </a:lnTo>
                  <a:lnTo>
                    <a:pt x="13" y="215"/>
                  </a:lnTo>
                  <a:lnTo>
                    <a:pt x="13" y="219"/>
                  </a:lnTo>
                  <a:lnTo>
                    <a:pt x="13" y="220"/>
                  </a:lnTo>
                  <a:lnTo>
                    <a:pt x="13" y="221"/>
                  </a:lnTo>
                  <a:lnTo>
                    <a:pt x="13" y="221"/>
                  </a:lnTo>
                  <a:lnTo>
                    <a:pt x="13" y="222"/>
                  </a:lnTo>
                  <a:close/>
                  <a:moveTo>
                    <a:pt x="490" y="218"/>
                  </a:moveTo>
                  <a:lnTo>
                    <a:pt x="489" y="219"/>
                  </a:lnTo>
                  <a:lnTo>
                    <a:pt x="489" y="218"/>
                  </a:lnTo>
                  <a:lnTo>
                    <a:pt x="489" y="216"/>
                  </a:lnTo>
                  <a:lnTo>
                    <a:pt x="490" y="214"/>
                  </a:lnTo>
                  <a:lnTo>
                    <a:pt x="491" y="213"/>
                  </a:lnTo>
                  <a:lnTo>
                    <a:pt x="491" y="212"/>
                  </a:lnTo>
                  <a:lnTo>
                    <a:pt x="492" y="211"/>
                  </a:lnTo>
                  <a:lnTo>
                    <a:pt x="494" y="209"/>
                  </a:lnTo>
                  <a:lnTo>
                    <a:pt x="495" y="208"/>
                  </a:lnTo>
                  <a:lnTo>
                    <a:pt x="495" y="207"/>
                  </a:lnTo>
                  <a:lnTo>
                    <a:pt x="495" y="206"/>
                  </a:lnTo>
                  <a:lnTo>
                    <a:pt x="494" y="206"/>
                  </a:lnTo>
                  <a:lnTo>
                    <a:pt x="495" y="205"/>
                  </a:lnTo>
                  <a:lnTo>
                    <a:pt x="496" y="205"/>
                  </a:lnTo>
                  <a:lnTo>
                    <a:pt x="496" y="204"/>
                  </a:lnTo>
                  <a:lnTo>
                    <a:pt x="496" y="205"/>
                  </a:lnTo>
                  <a:lnTo>
                    <a:pt x="496" y="207"/>
                  </a:lnTo>
                  <a:lnTo>
                    <a:pt x="496" y="208"/>
                  </a:lnTo>
                  <a:lnTo>
                    <a:pt x="496" y="209"/>
                  </a:lnTo>
                  <a:lnTo>
                    <a:pt x="492" y="215"/>
                  </a:lnTo>
                  <a:lnTo>
                    <a:pt x="490" y="217"/>
                  </a:lnTo>
                  <a:lnTo>
                    <a:pt x="490" y="218"/>
                  </a:lnTo>
                  <a:close/>
                  <a:moveTo>
                    <a:pt x="475" y="187"/>
                  </a:moveTo>
                  <a:lnTo>
                    <a:pt x="475" y="187"/>
                  </a:lnTo>
                  <a:lnTo>
                    <a:pt x="475" y="187"/>
                  </a:lnTo>
                  <a:lnTo>
                    <a:pt x="476" y="187"/>
                  </a:lnTo>
                  <a:lnTo>
                    <a:pt x="475" y="188"/>
                  </a:lnTo>
                  <a:lnTo>
                    <a:pt x="476" y="189"/>
                  </a:lnTo>
                  <a:lnTo>
                    <a:pt x="476" y="190"/>
                  </a:lnTo>
                  <a:lnTo>
                    <a:pt x="475" y="190"/>
                  </a:lnTo>
                  <a:lnTo>
                    <a:pt x="475" y="191"/>
                  </a:lnTo>
                  <a:lnTo>
                    <a:pt x="474" y="190"/>
                  </a:lnTo>
                  <a:lnTo>
                    <a:pt x="473" y="187"/>
                  </a:lnTo>
                  <a:lnTo>
                    <a:pt x="474" y="186"/>
                  </a:lnTo>
                  <a:lnTo>
                    <a:pt x="475" y="187"/>
                  </a:lnTo>
                  <a:close/>
                  <a:moveTo>
                    <a:pt x="471" y="171"/>
                  </a:moveTo>
                  <a:lnTo>
                    <a:pt x="471" y="171"/>
                  </a:lnTo>
                  <a:lnTo>
                    <a:pt x="471" y="171"/>
                  </a:lnTo>
                  <a:lnTo>
                    <a:pt x="471" y="170"/>
                  </a:lnTo>
                  <a:lnTo>
                    <a:pt x="471" y="169"/>
                  </a:lnTo>
                  <a:lnTo>
                    <a:pt x="472" y="170"/>
                  </a:lnTo>
                  <a:lnTo>
                    <a:pt x="472" y="171"/>
                  </a:lnTo>
                  <a:lnTo>
                    <a:pt x="471" y="171"/>
                  </a:lnTo>
                  <a:close/>
                  <a:moveTo>
                    <a:pt x="465" y="169"/>
                  </a:moveTo>
                  <a:lnTo>
                    <a:pt x="464" y="170"/>
                  </a:lnTo>
                  <a:lnTo>
                    <a:pt x="464" y="169"/>
                  </a:lnTo>
                  <a:lnTo>
                    <a:pt x="465" y="168"/>
                  </a:lnTo>
                  <a:lnTo>
                    <a:pt x="465" y="167"/>
                  </a:lnTo>
                  <a:lnTo>
                    <a:pt x="465" y="169"/>
                  </a:lnTo>
                  <a:lnTo>
                    <a:pt x="465" y="169"/>
                  </a:lnTo>
                  <a:close/>
                  <a:moveTo>
                    <a:pt x="54" y="149"/>
                  </a:moveTo>
                  <a:lnTo>
                    <a:pt x="54" y="150"/>
                  </a:lnTo>
                  <a:lnTo>
                    <a:pt x="53" y="150"/>
                  </a:lnTo>
                  <a:lnTo>
                    <a:pt x="53" y="150"/>
                  </a:lnTo>
                  <a:lnTo>
                    <a:pt x="53" y="149"/>
                  </a:lnTo>
                  <a:lnTo>
                    <a:pt x="55" y="148"/>
                  </a:lnTo>
                  <a:lnTo>
                    <a:pt x="55" y="148"/>
                  </a:lnTo>
                  <a:lnTo>
                    <a:pt x="54" y="149"/>
                  </a:lnTo>
                  <a:close/>
                  <a:moveTo>
                    <a:pt x="461" y="143"/>
                  </a:moveTo>
                  <a:lnTo>
                    <a:pt x="460" y="143"/>
                  </a:lnTo>
                  <a:lnTo>
                    <a:pt x="460" y="143"/>
                  </a:lnTo>
                  <a:lnTo>
                    <a:pt x="459" y="142"/>
                  </a:lnTo>
                  <a:lnTo>
                    <a:pt x="460" y="141"/>
                  </a:lnTo>
                  <a:lnTo>
                    <a:pt x="460" y="142"/>
                  </a:lnTo>
                  <a:lnTo>
                    <a:pt x="461" y="142"/>
                  </a:lnTo>
                  <a:lnTo>
                    <a:pt x="461" y="143"/>
                  </a:lnTo>
                  <a:close/>
                  <a:moveTo>
                    <a:pt x="460" y="141"/>
                  </a:moveTo>
                  <a:lnTo>
                    <a:pt x="459" y="141"/>
                  </a:lnTo>
                  <a:lnTo>
                    <a:pt x="459" y="141"/>
                  </a:lnTo>
                  <a:lnTo>
                    <a:pt x="460" y="140"/>
                  </a:lnTo>
                  <a:lnTo>
                    <a:pt x="460" y="140"/>
                  </a:lnTo>
                  <a:lnTo>
                    <a:pt x="460" y="139"/>
                  </a:lnTo>
                  <a:lnTo>
                    <a:pt x="460" y="140"/>
                  </a:lnTo>
                  <a:lnTo>
                    <a:pt x="460" y="141"/>
                  </a:lnTo>
                  <a:close/>
                  <a:moveTo>
                    <a:pt x="433" y="114"/>
                  </a:moveTo>
                  <a:lnTo>
                    <a:pt x="433" y="115"/>
                  </a:lnTo>
                  <a:lnTo>
                    <a:pt x="434" y="116"/>
                  </a:lnTo>
                  <a:lnTo>
                    <a:pt x="433" y="117"/>
                  </a:lnTo>
                  <a:lnTo>
                    <a:pt x="433" y="117"/>
                  </a:lnTo>
                  <a:lnTo>
                    <a:pt x="432" y="117"/>
                  </a:lnTo>
                  <a:lnTo>
                    <a:pt x="432" y="116"/>
                  </a:lnTo>
                  <a:lnTo>
                    <a:pt x="431" y="115"/>
                  </a:lnTo>
                  <a:lnTo>
                    <a:pt x="431" y="114"/>
                  </a:lnTo>
                  <a:lnTo>
                    <a:pt x="432" y="114"/>
                  </a:lnTo>
                  <a:lnTo>
                    <a:pt x="433" y="114"/>
                  </a:lnTo>
                  <a:lnTo>
                    <a:pt x="433" y="114"/>
                  </a:lnTo>
                  <a:lnTo>
                    <a:pt x="433" y="114"/>
                  </a:lnTo>
                  <a:close/>
                  <a:moveTo>
                    <a:pt x="354" y="99"/>
                  </a:moveTo>
                  <a:lnTo>
                    <a:pt x="354" y="99"/>
                  </a:lnTo>
                  <a:lnTo>
                    <a:pt x="354" y="98"/>
                  </a:lnTo>
                  <a:lnTo>
                    <a:pt x="354" y="98"/>
                  </a:lnTo>
                  <a:lnTo>
                    <a:pt x="355" y="97"/>
                  </a:lnTo>
                  <a:lnTo>
                    <a:pt x="356" y="98"/>
                  </a:lnTo>
                  <a:lnTo>
                    <a:pt x="356" y="98"/>
                  </a:lnTo>
                  <a:lnTo>
                    <a:pt x="354" y="99"/>
                  </a:lnTo>
                  <a:close/>
                  <a:moveTo>
                    <a:pt x="356" y="90"/>
                  </a:moveTo>
                  <a:lnTo>
                    <a:pt x="355" y="92"/>
                  </a:lnTo>
                  <a:lnTo>
                    <a:pt x="355" y="91"/>
                  </a:lnTo>
                  <a:lnTo>
                    <a:pt x="354" y="92"/>
                  </a:lnTo>
                  <a:lnTo>
                    <a:pt x="353" y="92"/>
                  </a:lnTo>
                  <a:lnTo>
                    <a:pt x="353" y="92"/>
                  </a:lnTo>
                  <a:lnTo>
                    <a:pt x="352" y="94"/>
                  </a:lnTo>
                  <a:lnTo>
                    <a:pt x="352" y="92"/>
                  </a:lnTo>
                  <a:lnTo>
                    <a:pt x="352" y="91"/>
                  </a:lnTo>
                  <a:lnTo>
                    <a:pt x="353" y="90"/>
                  </a:lnTo>
                  <a:lnTo>
                    <a:pt x="354" y="89"/>
                  </a:lnTo>
                  <a:lnTo>
                    <a:pt x="356" y="89"/>
                  </a:lnTo>
                  <a:lnTo>
                    <a:pt x="358" y="88"/>
                  </a:lnTo>
                  <a:lnTo>
                    <a:pt x="358" y="88"/>
                  </a:lnTo>
                  <a:lnTo>
                    <a:pt x="359" y="90"/>
                  </a:lnTo>
                  <a:lnTo>
                    <a:pt x="357" y="90"/>
                  </a:lnTo>
                  <a:lnTo>
                    <a:pt x="356" y="90"/>
                  </a:lnTo>
                  <a:close/>
                  <a:moveTo>
                    <a:pt x="329" y="80"/>
                  </a:moveTo>
                  <a:lnTo>
                    <a:pt x="328" y="80"/>
                  </a:lnTo>
                  <a:lnTo>
                    <a:pt x="327" y="80"/>
                  </a:lnTo>
                  <a:lnTo>
                    <a:pt x="327" y="79"/>
                  </a:lnTo>
                  <a:lnTo>
                    <a:pt x="327" y="79"/>
                  </a:lnTo>
                  <a:lnTo>
                    <a:pt x="327" y="78"/>
                  </a:lnTo>
                  <a:lnTo>
                    <a:pt x="328" y="78"/>
                  </a:lnTo>
                  <a:lnTo>
                    <a:pt x="328" y="77"/>
                  </a:lnTo>
                  <a:lnTo>
                    <a:pt x="329" y="78"/>
                  </a:lnTo>
                  <a:lnTo>
                    <a:pt x="328" y="79"/>
                  </a:lnTo>
                  <a:lnTo>
                    <a:pt x="329" y="80"/>
                  </a:lnTo>
                  <a:close/>
                  <a:moveTo>
                    <a:pt x="323" y="78"/>
                  </a:moveTo>
                  <a:lnTo>
                    <a:pt x="322" y="78"/>
                  </a:lnTo>
                  <a:lnTo>
                    <a:pt x="322" y="78"/>
                  </a:lnTo>
                  <a:lnTo>
                    <a:pt x="322" y="77"/>
                  </a:lnTo>
                  <a:lnTo>
                    <a:pt x="322" y="77"/>
                  </a:lnTo>
                  <a:lnTo>
                    <a:pt x="323" y="76"/>
                  </a:lnTo>
                  <a:lnTo>
                    <a:pt x="324" y="77"/>
                  </a:lnTo>
                  <a:lnTo>
                    <a:pt x="323" y="78"/>
                  </a:lnTo>
                  <a:close/>
                  <a:moveTo>
                    <a:pt x="326" y="78"/>
                  </a:moveTo>
                  <a:lnTo>
                    <a:pt x="326" y="78"/>
                  </a:lnTo>
                  <a:lnTo>
                    <a:pt x="326" y="77"/>
                  </a:lnTo>
                  <a:lnTo>
                    <a:pt x="327" y="76"/>
                  </a:lnTo>
                  <a:lnTo>
                    <a:pt x="327" y="77"/>
                  </a:lnTo>
                  <a:lnTo>
                    <a:pt x="326" y="78"/>
                  </a:lnTo>
                  <a:close/>
                  <a:moveTo>
                    <a:pt x="178" y="75"/>
                  </a:moveTo>
                  <a:lnTo>
                    <a:pt x="178" y="75"/>
                  </a:lnTo>
                  <a:lnTo>
                    <a:pt x="177" y="75"/>
                  </a:lnTo>
                  <a:lnTo>
                    <a:pt x="177" y="74"/>
                  </a:lnTo>
                  <a:lnTo>
                    <a:pt x="177" y="74"/>
                  </a:lnTo>
                  <a:lnTo>
                    <a:pt x="177" y="73"/>
                  </a:lnTo>
                  <a:lnTo>
                    <a:pt x="178" y="73"/>
                  </a:lnTo>
                  <a:lnTo>
                    <a:pt x="178" y="73"/>
                  </a:lnTo>
                  <a:lnTo>
                    <a:pt x="178" y="73"/>
                  </a:lnTo>
                  <a:lnTo>
                    <a:pt x="178" y="74"/>
                  </a:lnTo>
                  <a:lnTo>
                    <a:pt x="178" y="75"/>
                  </a:lnTo>
                  <a:close/>
                  <a:moveTo>
                    <a:pt x="187" y="64"/>
                  </a:moveTo>
                  <a:lnTo>
                    <a:pt x="186" y="64"/>
                  </a:lnTo>
                  <a:lnTo>
                    <a:pt x="186" y="64"/>
                  </a:lnTo>
                  <a:lnTo>
                    <a:pt x="186" y="62"/>
                  </a:lnTo>
                  <a:lnTo>
                    <a:pt x="187" y="62"/>
                  </a:lnTo>
                  <a:lnTo>
                    <a:pt x="187" y="62"/>
                  </a:lnTo>
                  <a:lnTo>
                    <a:pt x="187" y="63"/>
                  </a:lnTo>
                  <a:lnTo>
                    <a:pt x="187" y="64"/>
                  </a:lnTo>
                  <a:close/>
                  <a:moveTo>
                    <a:pt x="328" y="52"/>
                  </a:moveTo>
                  <a:lnTo>
                    <a:pt x="329" y="53"/>
                  </a:lnTo>
                  <a:lnTo>
                    <a:pt x="329" y="53"/>
                  </a:lnTo>
                  <a:lnTo>
                    <a:pt x="330" y="51"/>
                  </a:lnTo>
                  <a:lnTo>
                    <a:pt x="330" y="52"/>
                  </a:lnTo>
                  <a:lnTo>
                    <a:pt x="330" y="52"/>
                  </a:lnTo>
                  <a:lnTo>
                    <a:pt x="331" y="52"/>
                  </a:lnTo>
                  <a:lnTo>
                    <a:pt x="330" y="53"/>
                  </a:lnTo>
                  <a:lnTo>
                    <a:pt x="329" y="53"/>
                  </a:lnTo>
                  <a:lnTo>
                    <a:pt x="329" y="54"/>
                  </a:lnTo>
                  <a:lnTo>
                    <a:pt x="328" y="56"/>
                  </a:lnTo>
                  <a:lnTo>
                    <a:pt x="328" y="56"/>
                  </a:lnTo>
                  <a:lnTo>
                    <a:pt x="328" y="57"/>
                  </a:lnTo>
                  <a:lnTo>
                    <a:pt x="330" y="57"/>
                  </a:lnTo>
                  <a:lnTo>
                    <a:pt x="330" y="57"/>
                  </a:lnTo>
                  <a:lnTo>
                    <a:pt x="330" y="57"/>
                  </a:lnTo>
                  <a:lnTo>
                    <a:pt x="330" y="59"/>
                  </a:lnTo>
                  <a:lnTo>
                    <a:pt x="329" y="60"/>
                  </a:lnTo>
                  <a:lnTo>
                    <a:pt x="328" y="59"/>
                  </a:lnTo>
                  <a:lnTo>
                    <a:pt x="327" y="59"/>
                  </a:lnTo>
                  <a:lnTo>
                    <a:pt x="325" y="59"/>
                  </a:lnTo>
                  <a:lnTo>
                    <a:pt x="323" y="59"/>
                  </a:lnTo>
                  <a:lnTo>
                    <a:pt x="323" y="59"/>
                  </a:lnTo>
                  <a:lnTo>
                    <a:pt x="324" y="57"/>
                  </a:lnTo>
                  <a:lnTo>
                    <a:pt x="324" y="56"/>
                  </a:lnTo>
                  <a:lnTo>
                    <a:pt x="324" y="55"/>
                  </a:lnTo>
                  <a:lnTo>
                    <a:pt x="325" y="53"/>
                  </a:lnTo>
                  <a:lnTo>
                    <a:pt x="326" y="52"/>
                  </a:lnTo>
                  <a:lnTo>
                    <a:pt x="327" y="51"/>
                  </a:lnTo>
                  <a:lnTo>
                    <a:pt x="328" y="50"/>
                  </a:lnTo>
                  <a:lnTo>
                    <a:pt x="328" y="50"/>
                  </a:lnTo>
                  <a:lnTo>
                    <a:pt x="328" y="51"/>
                  </a:lnTo>
                  <a:lnTo>
                    <a:pt x="328" y="52"/>
                  </a:lnTo>
                  <a:close/>
                  <a:moveTo>
                    <a:pt x="323" y="52"/>
                  </a:moveTo>
                  <a:lnTo>
                    <a:pt x="322" y="52"/>
                  </a:lnTo>
                  <a:lnTo>
                    <a:pt x="321" y="52"/>
                  </a:lnTo>
                  <a:lnTo>
                    <a:pt x="321" y="52"/>
                  </a:lnTo>
                  <a:lnTo>
                    <a:pt x="322" y="51"/>
                  </a:lnTo>
                  <a:lnTo>
                    <a:pt x="322" y="51"/>
                  </a:lnTo>
                  <a:lnTo>
                    <a:pt x="323" y="50"/>
                  </a:lnTo>
                  <a:lnTo>
                    <a:pt x="323" y="51"/>
                  </a:lnTo>
                  <a:lnTo>
                    <a:pt x="323" y="52"/>
                  </a:lnTo>
                  <a:lnTo>
                    <a:pt x="323" y="52"/>
                  </a:lnTo>
                  <a:close/>
                  <a:moveTo>
                    <a:pt x="328" y="21"/>
                  </a:moveTo>
                  <a:lnTo>
                    <a:pt x="326" y="22"/>
                  </a:lnTo>
                  <a:lnTo>
                    <a:pt x="327" y="21"/>
                  </a:lnTo>
                  <a:lnTo>
                    <a:pt x="329" y="20"/>
                  </a:lnTo>
                  <a:lnTo>
                    <a:pt x="330" y="20"/>
                  </a:lnTo>
                  <a:lnTo>
                    <a:pt x="330" y="20"/>
                  </a:lnTo>
                  <a:lnTo>
                    <a:pt x="328" y="21"/>
                  </a:lnTo>
                  <a:lnTo>
                    <a:pt x="328" y="21"/>
                  </a:lnTo>
                  <a:close/>
                  <a:moveTo>
                    <a:pt x="256" y="22"/>
                  </a:moveTo>
                  <a:lnTo>
                    <a:pt x="257" y="24"/>
                  </a:lnTo>
                  <a:lnTo>
                    <a:pt x="257" y="24"/>
                  </a:lnTo>
                  <a:lnTo>
                    <a:pt x="258" y="25"/>
                  </a:lnTo>
                  <a:lnTo>
                    <a:pt x="258" y="25"/>
                  </a:lnTo>
                  <a:lnTo>
                    <a:pt x="256" y="26"/>
                  </a:lnTo>
                  <a:lnTo>
                    <a:pt x="254" y="25"/>
                  </a:lnTo>
                  <a:lnTo>
                    <a:pt x="252" y="25"/>
                  </a:lnTo>
                  <a:lnTo>
                    <a:pt x="251" y="25"/>
                  </a:lnTo>
                  <a:lnTo>
                    <a:pt x="251" y="25"/>
                  </a:lnTo>
                  <a:lnTo>
                    <a:pt x="252" y="22"/>
                  </a:lnTo>
                  <a:lnTo>
                    <a:pt x="252" y="24"/>
                  </a:lnTo>
                  <a:lnTo>
                    <a:pt x="253" y="22"/>
                  </a:lnTo>
                  <a:lnTo>
                    <a:pt x="253" y="21"/>
                  </a:lnTo>
                  <a:lnTo>
                    <a:pt x="253" y="20"/>
                  </a:lnTo>
                  <a:lnTo>
                    <a:pt x="254" y="18"/>
                  </a:lnTo>
                  <a:lnTo>
                    <a:pt x="255" y="18"/>
                  </a:lnTo>
                  <a:lnTo>
                    <a:pt x="255" y="18"/>
                  </a:lnTo>
                  <a:lnTo>
                    <a:pt x="255" y="19"/>
                  </a:lnTo>
                  <a:lnTo>
                    <a:pt x="255" y="20"/>
                  </a:lnTo>
                  <a:lnTo>
                    <a:pt x="256" y="21"/>
                  </a:lnTo>
                  <a:lnTo>
                    <a:pt x="256" y="22"/>
                  </a:lnTo>
                  <a:close/>
                  <a:moveTo>
                    <a:pt x="258" y="18"/>
                  </a:moveTo>
                  <a:lnTo>
                    <a:pt x="260" y="18"/>
                  </a:lnTo>
                  <a:lnTo>
                    <a:pt x="262" y="17"/>
                  </a:lnTo>
                  <a:lnTo>
                    <a:pt x="263" y="18"/>
                  </a:lnTo>
                  <a:lnTo>
                    <a:pt x="263" y="18"/>
                  </a:lnTo>
                  <a:lnTo>
                    <a:pt x="265" y="17"/>
                  </a:lnTo>
                  <a:lnTo>
                    <a:pt x="266" y="16"/>
                  </a:lnTo>
                  <a:lnTo>
                    <a:pt x="266" y="16"/>
                  </a:lnTo>
                  <a:lnTo>
                    <a:pt x="267" y="17"/>
                  </a:lnTo>
                  <a:lnTo>
                    <a:pt x="268" y="17"/>
                  </a:lnTo>
                  <a:lnTo>
                    <a:pt x="269" y="18"/>
                  </a:lnTo>
                  <a:lnTo>
                    <a:pt x="269" y="19"/>
                  </a:lnTo>
                  <a:lnTo>
                    <a:pt x="269" y="19"/>
                  </a:lnTo>
                  <a:lnTo>
                    <a:pt x="268" y="20"/>
                  </a:lnTo>
                  <a:lnTo>
                    <a:pt x="268" y="21"/>
                  </a:lnTo>
                  <a:lnTo>
                    <a:pt x="267" y="21"/>
                  </a:lnTo>
                  <a:lnTo>
                    <a:pt x="266" y="24"/>
                  </a:lnTo>
                  <a:lnTo>
                    <a:pt x="262" y="27"/>
                  </a:lnTo>
                  <a:lnTo>
                    <a:pt x="258" y="24"/>
                  </a:lnTo>
                  <a:lnTo>
                    <a:pt x="257" y="22"/>
                  </a:lnTo>
                  <a:lnTo>
                    <a:pt x="256" y="19"/>
                  </a:lnTo>
                  <a:lnTo>
                    <a:pt x="256" y="17"/>
                  </a:lnTo>
                  <a:lnTo>
                    <a:pt x="256" y="16"/>
                  </a:lnTo>
                  <a:lnTo>
                    <a:pt x="256" y="16"/>
                  </a:lnTo>
                  <a:lnTo>
                    <a:pt x="256" y="16"/>
                  </a:lnTo>
                  <a:lnTo>
                    <a:pt x="256" y="16"/>
                  </a:lnTo>
                  <a:lnTo>
                    <a:pt x="257" y="17"/>
                  </a:lnTo>
                  <a:lnTo>
                    <a:pt x="258" y="17"/>
                  </a:lnTo>
                  <a:lnTo>
                    <a:pt x="258" y="18"/>
                  </a:lnTo>
                  <a:close/>
                  <a:moveTo>
                    <a:pt x="331" y="18"/>
                  </a:moveTo>
                  <a:lnTo>
                    <a:pt x="330" y="19"/>
                  </a:lnTo>
                  <a:lnTo>
                    <a:pt x="330" y="19"/>
                  </a:lnTo>
                  <a:lnTo>
                    <a:pt x="331" y="18"/>
                  </a:lnTo>
                  <a:lnTo>
                    <a:pt x="332" y="16"/>
                  </a:lnTo>
                  <a:lnTo>
                    <a:pt x="333" y="16"/>
                  </a:lnTo>
                  <a:lnTo>
                    <a:pt x="333" y="15"/>
                  </a:lnTo>
                  <a:lnTo>
                    <a:pt x="333" y="15"/>
                  </a:lnTo>
                  <a:lnTo>
                    <a:pt x="333" y="14"/>
                  </a:lnTo>
                  <a:lnTo>
                    <a:pt x="334" y="13"/>
                  </a:lnTo>
                  <a:lnTo>
                    <a:pt x="333" y="16"/>
                  </a:lnTo>
                  <a:lnTo>
                    <a:pt x="331" y="18"/>
                  </a:lnTo>
                  <a:close/>
                  <a:moveTo>
                    <a:pt x="283" y="17"/>
                  </a:moveTo>
                  <a:lnTo>
                    <a:pt x="283" y="18"/>
                  </a:lnTo>
                  <a:lnTo>
                    <a:pt x="282" y="15"/>
                  </a:lnTo>
                  <a:lnTo>
                    <a:pt x="282" y="15"/>
                  </a:lnTo>
                  <a:lnTo>
                    <a:pt x="282" y="14"/>
                  </a:lnTo>
                  <a:lnTo>
                    <a:pt x="283" y="14"/>
                  </a:lnTo>
                  <a:lnTo>
                    <a:pt x="283" y="13"/>
                  </a:lnTo>
                  <a:lnTo>
                    <a:pt x="283" y="13"/>
                  </a:lnTo>
                  <a:lnTo>
                    <a:pt x="283" y="15"/>
                  </a:lnTo>
                  <a:lnTo>
                    <a:pt x="284" y="15"/>
                  </a:lnTo>
                  <a:lnTo>
                    <a:pt x="283" y="17"/>
                  </a:lnTo>
                  <a:close/>
                  <a:moveTo>
                    <a:pt x="410" y="27"/>
                  </a:moveTo>
                  <a:lnTo>
                    <a:pt x="410" y="29"/>
                  </a:lnTo>
                  <a:lnTo>
                    <a:pt x="409" y="30"/>
                  </a:lnTo>
                  <a:lnTo>
                    <a:pt x="409" y="31"/>
                  </a:lnTo>
                  <a:lnTo>
                    <a:pt x="409" y="32"/>
                  </a:lnTo>
                  <a:lnTo>
                    <a:pt x="410" y="33"/>
                  </a:lnTo>
                  <a:lnTo>
                    <a:pt x="410" y="33"/>
                  </a:lnTo>
                  <a:lnTo>
                    <a:pt x="411" y="34"/>
                  </a:lnTo>
                  <a:lnTo>
                    <a:pt x="412" y="36"/>
                  </a:lnTo>
                  <a:lnTo>
                    <a:pt x="411" y="38"/>
                  </a:lnTo>
                  <a:lnTo>
                    <a:pt x="412" y="39"/>
                  </a:lnTo>
                  <a:lnTo>
                    <a:pt x="412" y="42"/>
                  </a:lnTo>
                  <a:lnTo>
                    <a:pt x="412" y="45"/>
                  </a:lnTo>
                  <a:lnTo>
                    <a:pt x="412" y="47"/>
                  </a:lnTo>
                  <a:lnTo>
                    <a:pt x="411" y="51"/>
                  </a:lnTo>
                  <a:lnTo>
                    <a:pt x="411" y="53"/>
                  </a:lnTo>
                  <a:lnTo>
                    <a:pt x="412" y="54"/>
                  </a:lnTo>
                  <a:lnTo>
                    <a:pt x="412" y="57"/>
                  </a:lnTo>
                  <a:lnTo>
                    <a:pt x="412" y="60"/>
                  </a:lnTo>
                  <a:lnTo>
                    <a:pt x="414" y="61"/>
                  </a:lnTo>
                  <a:lnTo>
                    <a:pt x="416" y="62"/>
                  </a:lnTo>
                  <a:lnTo>
                    <a:pt x="417" y="61"/>
                  </a:lnTo>
                  <a:lnTo>
                    <a:pt x="419" y="60"/>
                  </a:lnTo>
                  <a:lnTo>
                    <a:pt x="420" y="59"/>
                  </a:lnTo>
                  <a:lnTo>
                    <a:pt x="422" y="59"/>
                  </a:lnTo>
                  <a:lnTo>
                    <a:pt x="423" y="60"/>
                  </a:lnTo>
                  <a:lnTo>
                    <a:pt x="424" y="62"/>
                  </a:lnTo>
                  <a:lnTo>
                    <a:pt x="426" y="65"/>
                  </a:lnTo>
                  <a:lnTo>
                    <a:pt x="428" y="66"/>
                  </a:lnTo>
                  <a:lnTo>
                    <a:pt x="429" y="67"/>
                  </a:lnTo>
                  <a:lnTo>
                    <a:pt x="430" y="68"/>
                  </a:lnTo>
                  <a:lnTo>
                    <a:pt x="430" y="70"/>
                  </a:lnTo>
                  <a:lnTo>
                    <a:pt x="429" y="70"/>
                  </a:lnTo>
                  <a:lnTo>
                    <a:pt x="429" y="72"/>
                  </a:lnTo>
                  <a:lnTo>
                    <a:pt x="429" y="74"/>
                  </a:lnTo>
                  <a:lnTo>
                    <a:pt x="429" y="76"/>
                  </a:lnTo>
                  <a:lnTo>
                    <a:pt x="429" y="79"/>
                  </a:lnTo>
                  <a:lnTo>
                    <a:pt x="429" y="81"/>
                  </a:lnTo>
                  <a:lnTo>
                    <a:pt x="429" y="83"/>
                  </a:lnTo>
                  <a:lnTo>
                    <a:pt x="429" y="86"/>
                  </a:lnTo>
                  <a:lnTo>
                    <a:pt x="429" y="87"/>
                  </a:lnTo>
                  <a:lnTo>
                    <a:pt x="428" y="88"/>
                  </a:lnTo>
                  <a:lnTo>
                    <a:pt x="429" y="90"/>
                  </a:lnTo>
                  <a:lnTo>
                    <a:pt x="429" y="91"/>
                  </a:lnTo>
                  <a:lnTo>
                    <a:pt x="430" y="92"/>
                  </a:lnTo>
                  <a:lnTo>
                    <a:pt x="431" y="96"/>
                  </a:lnTo>
                  <a:lnTo>
                    <a:pt x="432" y="96"/>
                  </a:lnTo>
                  <a:lnTo>
                    <a:pt x="433" y="96"/>
                  </a:lnTo>
                  <a:lnTo>
                    <a:pt x="432" y="98"/>
                  </a:lnTo>
                  <a:lnTo>
                    <a:pt x="433" y="102"/>
                  </a:lnTo>
                  <a:lnTo>
                    <a:pt x="433" y="106"/>
                  </a:lnTo>
                  <a:lnTo>
                    <a:pt x="432" y="110"/>
                  </a:lnTo>
                  <a:lnTo>
                    <a:pt x="431" y="113"/>
                  </a:lnTo>
                  <a:lnTo>
                    <a:pt x="430" y="114"/>
                  </a:lnTo>
                  <a:lnTo>
                    <a:pt x="432" y="118"/>
                  </a:lnTo>
                  <a:lnTo>
                    <a:pt x="433" y="118"/>
                  </a:lnTo>
                  <a:lnTo>
                    <a:pt x="433" y="120"/>
                  </a:lnTo>
                  <a:lnTo>
                    <a:pt x="432" y="122"/>
                  </a:lnTo>
                  <a:lnTo>
                    <a:pt x="432" y="124"/>
                  </a:lnTo>
                  <a:lnTo>
                    <a:pt x="433" y="125"/>
                  </a:lnTo>
                  <a:lnTo>
                    <a:pt x="434" y="126"/>
                  </a:lnTo>
                  <a:lnTo>
                    <a:pt x="435" y="127"/>
                  </a:lnTo>
                  <a:lnTo>
                    <a:pt x="437" y="127"/>
                  </a:lnTo>
                  <a:lnTo>
                    <a:pt x="439" y="128"/>
                  </a:lnTo>
                  <a:lnTo>
                    <a:pt x="440" y="130"/>
                  </a:lnTo>
                  <a:lnTo>
                    <a:pt x="440" y="130"/>
                  </a:lnTo>
                  <a:lnTo>
                    <a:pt x="442" y="131"/>
                  </a:lnTo>
                  <a:lnTo>
                    <a:pt x="442" y="131"/>
                  </a:lnTo>
                  <a:lnTo>
                    <a:pt x="443" y="130"/>
                  </a:lnTo>
                  <a:lnTo>
                    <a:pt x="444" y="131"/>
                  </a:lnTo>
                  <a:lnTo>
                    <a:pt x="444" y="132"/>
                  </a:lnTo>
                  <a:lnTo>
                    <a:pt x="445" y="134"/>
                  </a:lnTo>
                  <a:lnTo>
                    <a:pt x="446" y="136"/>
                  </a:lnTo>
                  <a:lnTo>
                    <a:pt x="447" y="136"/>
                  </a:lnTo>
                  <a:lnTo>
                    <a:pt x="449" y="137"/>
                  </a:lnTo>
                  <a:lnTo>
                    <a:pt x="450" y="137"/>
                  </a:lnTo>
                  <a:lnTo>
                    <a:pt x="451" y="137"/>
                  </a:lnTo>
                  <a:lnTo>
                    <a:pt x="452" y="138"/>
                  </a:lnTo>
                  <a:lnTo>
                    <a:pt x="453" y="140"/>
                  </a:lnTo>
                  <a:lnTo>
                    <a:pt x="455" y="140"/>
                  </a:lnTo>
                  <a:lnTo>
                    <a:pt x="456" y="141"/>
                  </a:lnTo>
                  <a:lnTo>
                    <a:pt x="457" y="143"/>
                  </a:lnTo>
                  <a:lnTo>
                    <a:pt x="458" y="144"/>
                  </a:lnTo>
                  <a:lnTo>
                    <a:pt x="458" y="145"/>
                  </a:lnTo>
                  <a:lnTo>
                    <a:pt x="457" y="145"/>
                  </a:lnTo>
                  <a:lnTo>
                    <a:pt x="456" y="145"/>
                  </a:lnTo>
                  <a:lnTo>
                    <a:pt x="455" y="146"/>
                  </a:lnTo>
                  <a:lnTo>
                    <a:pt x="456" y="149"/>
                  </a:lnTo>
                  <a:lnTo>
                    <a:pt x="457" y="150"/>
                  </a:lnTo>
                  <a:lnTo>
                    <a:pt x="459" y="152"/>
                  </a:lnTo>
                  <a:lnTo>
                    <a:pt x="460" y="154"/>
                  </a:lnTo>
                  <a:lnTo>
                    <a:pt x="460" y="155"/>
                  </a:lnTo>
                  <a:lnTo>
                    <a:pt x="460" y="156"/>
                  </a:lnTo>
                  <a:lnTo>
                    <a:pt x="460" y="159"/>
                  </a:lnTo>
                  <a:lnTo>
                    <a:pt x="461" y="160"/>
                  </a:lnTo>
                  <a:lnTo>
                    <a:pt x="461" y="162"/>
                  </a:lnTo>
                  <a:lnTo>
                    <a:pt x="461" y="167"/>
                  </a:lnTo>
                  <a:lnTo>
                    <a:pt x="461" y="170"/>
                  </a:lnTo>
                  <a:lnTo>
                    <a:pt x="461" y="171"/>
                  </a:lnTo>
                  <a:lnTo>
                    <a:pt x="461" y="173"/>
                  </a:lnTo>
                  <a:lnTo>
                    <a:pt x="462" y="172"/>
                  </a:lnTo>
                  <a:lnTo>
                    <a:pt x="463" y="172"/>
                  </a:lnTo>
                  <a:lnTo>
                    <a:pt x="464" y="173"/>
                  </a:lnTo>
                  <a:lnTo>
                    <a:pt x="464" y="174"/>
                  </a:lnTo>
                  <a:lnTo>
                    <a:pt x="465" y="174"/>
                  </a:lnTo>
                  <a:lnTo>
                    <a:pt x="465" y="171"/>
                  </a:lnTo>
                  <a:lnTo>
                    <a:pt x="466" y="169"/>
                  </a:lnTo>
                  <a:lnTo>
                    <a:pt x="466" y="169"/>
                  </a:lnTo>
                  <a:lnTo>
                    <a:pt x="467" y="169"/>
                  </a:lnTo>
                  <a:lnTo>
                    <a:pt x="467" y="170"/>
                  </a:lnTo>
                  <a:lnTo>
                    <a:pt x="468" y="172"/>
                  </a:lnTo>
                  <a:lnTo>
                    <a:pt x="470" y="173"/>
                  </a:lnTo>
                  <a:lnTo>
                    <a:pt x="471" y="174"/>
                  </a:lnTo>
                  <a:lnTo>
                    <a:pt x="471" y="174"/>
                  </a:lnTo>
                  <a:lnTo>
                    <a:pt x="471" y="173"/>
                  </a:lnTo>
                  <a:lnTo>
                    <a:pt x="472" y="172"/>
                  </a:lnTo>
                  <a:lnTo>
                    <a:pt x="472" y="172"/>
                  </a:lnTo>
                  <a:lnTo>
                    <a:pt x="473" y="172"/>
                  </a:lnTo>
                  <a:lnTo>
                    <a:pt x="473" y="174"/>
                  </a:lnTo>
                  <a:lnTo>
                    <a:pt x="473" y="179"/>
                  </a:lnTo>
                  <a:lnTo>
                    <a:pt x="472" y="182"/>
                  </a:lnTo>
                  <a:lnTo>
                    <a:pt x="471" y="186"/>
                  </a:lnTo>
                  <a:lnTo>
                    <a:pt x="472" y="187"/>
                  </a:lnTo>
                  <a:lnTo>
                    <a:pt x="473" y="188"/>
                  </a:lnTo>
                  <a:lnTo>
                    <a:pt x="473" y="189"/>
                  </a:lnTo>
                  <a:lnTo>
                    <a:pt x="474" y="191"/>
                  </a:lnTo>
                  <a:lnTo>
                    <a:pt x="475" y="191"/>
                  </a:lnTo>
                  <a:lnTo>
                    <a:pt x="477" y="194"/>
                  </a:lnTo>
                  <a:lnTo>
                    <a:pt x="478" y="194"/>
                  </a:lnTo>
                  <a:lnTo>
                    <a:pt x="479" y="194"/>
                  </a:lnTo>
                  <a:lnTo>
                    <a:pt x="481" y="195"/>
                  </a:lnTo>
                  <a:lnTo>
                    <a:pt x="481" y="196"/>
                  </a:lnTo>
                  <a:lnTo>
                    <a:pt x="482" y="201"/>
                  </a:lnTo>
                  <a:lnTo>
                    <a:pt x="482" y="203"/>
                  </a:lnTo>
                  <a:lnTo>
                    <a:pt x="485" y="204"/>
                  </a:lnTo>
                  <a:lnTo>
                    <a:pt x="485" y="204"/>
                  </a:lnTo>
                  <a:lnTo>
                    <a:pt x="486" y="205"/>
                  </a:lnTo>
                  <a:lnTo>
                    <a:pt x="486" y="207"/>
                  </a:lnTo>
                  <a:lnTo>
                    <a:pt x="486" y="208"/>
                  </a:lnTo>
                  <a:lnTo>
                    <a:pt x="487" y="209"/>
                  </a:lnTo>
                  <a:lnTo>
                    <a:pt x="487" y="211"/>
                  </a:lnTo>
                  <a:lnTo>
                    <a:pt x="488" y="212"/>
                  </a:lnTo>
                  <a:lnTo>
                    <a:pt x="489" y="214"/>
                  </a:lnTo>
                  <a:lnTo>
                    <a:pt x="488" y="217"/>
                  </a:lnTo>
                  <a:lnTo>
                    <a:pt x="488" y="219"/>
                  </a:lnTo>
                  <a:lnTo>
                    <a:pt x="489" y="220"/>
                  </a:lnTo>
                  <a:lnTo>
                    <a:pt x="490" y="221"/>
                  </a:lnTo>
                  <a:lnTo>
                    <a:pt x="490" y="221"/>
                  </a:lnTo>
                  <a:lnTo>
                    <a:pt x="487" y="226"/>
                  </a:lnTo>
                  <a:lnTo>
                    <a:pt x="485" y="236"/>
                  </a:lnTo>
                  <a:lnTo>
                    <a:pt x="484" y="239"/>
                  </a:lnTo>
                  <a:lnTo>
                    <a:pt x="484" y="241"/>
                  </a:lnTo>
                  <a:lnTo>
                    <a:pt x="484" y="246"/>
                  </a:lnTo>
                  <a:lnTo>
                    <a:pt x="484" y="248"/>
                  </a:lnTo>
                  <a:lnTo>
                    <a:pt x="484" y="250"/>
                  </a:lnTo>
                  <a:lnTo>
                    <a:pt x="484" y="253"/>
                  </a:lnTo>
                  <a:lnTo>
                    <a:pt x="481" y="257"/>
                  </a:lnTo>
                  <a:lnTo>
                    <a:pt x="481" y="259"/>
                  </a:lnTo>
                  <a:lnTo>
                    <a:pt x="480" y="261"/>
                  </a:lnTo>
                  <a:lnTo>
                    <a:pt x="478" y="264"/>
                  </a:lnTo>
                  <a:lnTo>
                    <a:pt x="475" y="267"/>
                  </a:lnTo>
                  <a:lnTo>
                    <a:pt x="474" y="271"/>
                  </a:lnTo>
                  <a:lnTo>
                    <a:pt x="471" y="276"/>
                  </a:lnTo>
                  <a:lnTo>
                    <a:pt x="470" y="278"/>
                  </a:lnTo>
                  <a:lnTo>
                    <a:pt x="469" y="280"/>
                  </a:lnTo>
                  <a:lnTo>
                    <a:pt x="464" y="285"/>
                  </a:lnTo>
                  <a:lnTo>
                    <a:pt x="463" y="287"/>
                  </a:lnTo>
                  <a:lnTo>
                    <a:pt x="463" y="290"/>
                  </a:lnTo>
                  <a:lnTo>
                    <a:pt x="461" y="292"/>
                  </a:lnTo>
                  <a:lnTo>
                    <a:pt x="460" y="294"/>
                  </a:lnTo>
                  <a:lnTo>
                    <a:pt x="458" y="297"/>
                  </a:lnTo>
                  <a:lnTo>
                    <a:pt x="454" y="302"/>
                  </a:lnTo>
                  <a:lnTo>
                    <a:pt x="450" y="306"/>
                  </a:lnTo>
                  <a:lnTo>
                    <a:pt x="449" y="309"/>
                  </a:lnTo>
                  <a:lnTo>
                    <a:pt x="447" y="310"/>
                  </a:lnTo>
                  <a:lnTo>
                    <a:pt x="446" y="311"/>
                  </a:lnTo>
                  <a:lnTo>
                    <a:pt x="444" y="313"/>
                  </a:lnTo>
                  <a:lnTo>
                    <a:pt x="442" y="314"/>
                  </a:lnTo>
                  <a:lnTo>
                    <a:pt x="441" y="315"/>
                  </a:lnTo>
                  <a:lnTo>
                    <a:pt x="441" y="315"/>
                  </a:lnTo>
                  <a:lnTo>
                    <a:pt x="440" y="315"/>
                  </a:lnTo>
                  <a:lnTo>
                    <a:pt x="441" y="315"/>
                  </a:lnTo>
                  <a:lnTo>
                    <a:pt x="440" y="316"/>
                  </a:lnTo>
                  <a:lnTo>
                    <a:pt x="438" y="317"/>
                  </a:lnTo>
                  <a:lnTo>
                    <a:pt x="435" y="318"/>
                  </a:lnTo>
                  <a:lnTo>
                    <a:pt x="433" y="320"/>
                  </a:lnTo>
                  <a:lnTo>
                    <a:pt x="431" y="322"/>
                  </a:lnTo>
                  <a:lnTo>
                    <a:pt x="430" y="323"/>
                  </a:lnTo>
                  <a:lnTo>
                    <a:pt x="429" y="324"/>
                  </a:lnTo>
                  <a:lnTo>
                    <a:pt x="428" y="324"/>
                  </a:lnTo>
                  <a:lnTo>
                    <a:pt x="427" y="326"/>
                  </a:lnTo>
                  <a:lnTo>
                    <a:pt x="426" y="326"/>
                  </a:lnTo>
                  <a:lnTo>
                    <a:pt x="425" y="327"/>
                  </a:lnTo>
                  <a:lnTo>
                    <a:pt x="425" y="328"/>
                  </a:lnTo>
                  <a:lnTo>
                    <a:pt x="424" y="330"/>
                  </a:lnTo>
                  <a:lnTo>
                    <a:pt x="423" y="331"/>
                  </a:lnTo>
                  <a:lnTo>
                    <a:pt x="422" y="332"/>
                  </a:lnTo>
                  <a:lnTo>
                    <a:pt x="422" y="332"/>
                  </a:lnTo>
                  <a:lnTo>
                    <a:pt x="421" y="332"/>
                  </a:lnTo>
                  <a:lnTo>
                    <a:pt x="421" y="333"/>
                  </a:lnTo>
                  <a:lnTo>
                    <a:pt x="421" y="333"/>
                  </a:lnTo>
                  <a:lnTo>
                    <a:pt x="422" y="333"/>
                  </a:lnTo>
                  <a:lnTo>
                    <a:pt x="419" y="335"/>
                  </a:lnTo>
                  <a:lnTo>
                    <a:pt x="417" y="336"/>
                  </a:lnTo>
                  <a:lnTo>
                    <a:pt x="416" y="338"/>
                  </a:lnTo>
                  <a:lnTo>
                    <a:pt x="414" y="340"/>
                  </a:lnTo>
                  <a:lnTo>
                    <a:pt x="411" y="344"/>
                  </a:lnTo>
                  <a:lnTo>
                    <a:pt x="410" y="345"/>
                  </a:lnTo>
                  <a:lnTo>
                    <a:pt x="409" y="347"/>
                  </a:lnTo>
                  <a:lnTo>
                    <a:pt x="409" y="347"/>
                  </a:lnTo>
                  <a:lnTo>
                    <a:pt x="409" y="347"/>
                  </a:lnTo>
                  <a:lnTo>
                    <a:pt x="408" y="347"/>
                  </a:lnTo>
                  <a:lnTo>
                    <a:pt x="408" y="348"/>
                  </a:lnTo>
                  <a:lnTo>
                    <a:pt x="407" y="348"/>
                  </a:lnTo>
                  <a:lnTo>
                    <a:pt x="407" y="349"/>
                  </a:lnTo>
                  <a:lnTo>
                    <a:pt x="407" y="349"/>
                  </a:lnTo>
                  <a:lnTo>
                    <a:pt x="407" y="349"/>
                  </a:lnTo>
                  <a:lnTo>
                    <a:pt x="407" y="349"/>
                  </a:lnTo>
                  <a:lnTo>
                    <a:pt x="406" y="349"/>
                  </a:lnTo>
                  <a:lnTo>
                    <a:pt x="405" y="350"/>
                  </a:lnTo>
                  <a:lnTo>
                    <a:pt x="400" y="355"/>
                  </a:lnTo>
                  <a:lnTo>
                    <a:pt x="399" y="356"/>
                  </a:lnTo>
                  <a:lnTo>
                    <a:pt x="396" y="358"/>
                  </a:lnTo>
                  <a:lnTo>
                    <a:pt x="395" y="360"/>
                  </a:lnTo>
                  <a:lnTo>
                    <a:pt x="394" y="362"/>
                  </a:lnTo>
                  <a:lnTo>
                    <a:pt x="391" y="365"/>
                  </a:lnTo>
                  <a:lnTo>
                    <a:pt x="390" y="368"/>
                  </a:lnTo>
                  <a:lnTo>
                    <a:pt x="388" y="370"/>
                  </a:lnTo>
                  <a:lnTo>
                    <a:pt x="386" y="372"/>
                  </a:lnTo>
                  <a:lnTo>
                    <a:pt x="385" y="376"/>
                  </a:lnTo>
                  <a:lnTo>
                    <a:pt x="384" y="378"/>
                  </a:lnTo>
                  <a:lnTo>
                    <a:pt x="383" y="380"/>
                  </a:lnTo>
                  <a:lnTo>
                    <a:pt x="382" y="381"/>
                  </a:lnTo>
                  <a:lnTo>
                    <a:pt x="381" y="382"/>
                  </a:lnTo>
                  <a:lnTo>
                    <a:pt x="380" y="382"/>
                  </a:lnTo>
                  <a:lnTo>
                    <a:pt x="377" y="383"/>
                  </a:lnTo>
                  <a:lnTo>
                    <a:pt x="375" y="385"/>
                  </a:lnTo>
                  <a:lnTo>
                    <a:pt x="373" y="385"/>
                  </a:lnTo>
                  <a:lnTo>
                    <a:pt x="371" y="386"/>
                  </a:lnTo>
                  <a:lnTo>
                    <a:pt x="367" y="385"/>
                  </a:lnTo>
                  <a:lnTo>
                    <a:pt x="359" y="386"/>
                  </a:lnTo>
                  <a:lnTo>
                    <a:pt x="358" y="386"/>
                  </a:lnTo>
                  <a:lnTo>
                    <a:pt x="354" y="387"/>
                  </a:lnTo>
                  <a:lnTo>
                    <a:pt x="351" y="389"/>
                  </a:lnTo>
                  <a:lnTo>
                    <a:pt x="347" y="391"/>
                  </a:lnTo>
                  <a:lnTo>
                    <a:pt x="336" y="397"/>
                  </a:lnTo>
                  <a:lnTo>
                    <a:pt x="331" y="398"/>
                  </a:lnTo>
                  <a:lnTo>
                    <a:pt x="330" y="398"/>
                  </a:lnTo>
                  <a:lnTo>
                    <a:pt x="330" y="398"/>
                  </a:lnTo>
                  <a:lnTo>
                    <a:pt x="329" y="398"/>
                  </a:lnTo>
                  <a:lnTo>
                    <a:pt x="328" y="399"/>
                  </a:lnTo>
                  <a:lnTo>
                    <a:pt x="329" y="400"/>
                  </a:lnTo>
                  <a:lnTo>
                    <a:pt x="329" y="400"/>
                  </a:lnTo>
                  <a:lnTo>
                    <a:pt x="330" y="399"/>
                  </a:lnTo>
                  <a:lnTo>
                    <a:pt x="331" y="400"/>
                  </a:lnTo>
                  <a:lnTo>
                    <a:pt x="330" y="401"/>
                  </a:lnTo>
                  <a:lnTo>
                    <a:pt x="329" y="403"/>
                  </a:lnTo>
                  <a:lnTo>
                    <a:pt x="328" y="403"/>
                  </a:lnTo>
                  <a:lnTo>
                    <a:pt x="328" y="404"/>
                  </a:lnTo>
                  <a:lnTo>
                    <a:pt x="327" y="403"/>
                  </a:lnTo>
                  <a:lnTo>
                    <a:pt x="327" y="403"/>
                  </a:lnTo>
                  <a:lnTo>
                    <a:pt x="327" y="401"/>
                  </a:lnTo>
                  <a:lnTo>
                    <a:pt x="327" y="400"/>
                  </a:lnTo>
                  <a:lnTo>
                    <a:pt x="326" y="399"/>
                  </a:lnTo>
                  <a:lnTo>
                    <a:pt x="326" y="400"/>
                  </a:lnTo>
                  <a:lnTo>
                    <a:pt x="324" y="400"/>
                  </a:lnTo>
                  <a:lnTo>
                    <a:pt x="325" y="399"/>
                  </a:lnTo>
                  <a:lnTo>
                    <a:pt x="325" y="397"/>
                  </a:lnTo>
                  <a:lnTo>
                    <a:pt x="324" y="397"/>
                  </a:lnTo>
                  <a:lnTo>
                    <a:pt x="323" y="397"/>
                  </a:lnTo>
                  <a:lnTo>
                    <a:pt x="322" y="397"/>
                  </a:lnTo>
                  <a:lnTo>
                    <a:pt x="321" y="396"/>
                  </a:lnTo>
                  <a:lnTo>
                    <a:pt x="322" y="395"/>
                  </a:lnTo>
                  <a:lnTo>
                    <a:pt x="323" y="394"/>
                  </a:lnTo>
                  <a:lnTo>
                    <a:pt x="324" y="394"/>
                  </a:lnTo>
                  <a:lnTo>
                    <a:pt x="324" y="393"/>
                  </a:lnTo>
                  <a:lnTo>
                    <a:pt x="324" y="392"/>
                  </a:lnTo>
                  <a:lnTo>
                    <a:pt x="323" y="391"/>
                  </a:lnTo>
                  <a:lnTo>
                    <a:pt x="322" y="392"/>
                  </a:lnTo>
                  <a:lnTo>
                    <a:pt x="321" y="392"/>
                  </a:lnTo>
                  <a:lnTo>
                    <a:pt x="320" y="393"/>
                  </a:lnTo>
                  <a:lnTo>
                    <a:pt x="317" y="395"/>
                  </a:lnTo>
                  <a:lnTo>
                    <a:pt x="316" y="394"/>
                  </a:lnTo>
                  <a:lnTo>
                    <a:pt x="315" y="393"/>
                  </a:lnTo>
                  <a:lnTo>
                    <a:pt x="316" y="393"/>
                  </a:lnTo>
                  <a:lnTo>
                    <a:pt x="317" y="393"/>
                  </a:lnTo>
                  <a:lnTo>
                    <a:pt x="319" y="392"/>
                  </a:lnTo>
                  <a:lnTo>
                    <a:pt x="320" y="391"/>
                  </a:lnTo>
                  <a:lnTo>
                    <a:pt x="322" y="390"/>
                  </a:lnTo>
                  <a:lnTo>
                    <a:pt x="321" y="388"/>
                  </a:lnTo>
                  <a:lnTo>
                    <a:pt x="321" y="388"/>
                  </a:lnTo>
                  <a:lnTo>
                    <a:pt x="320" y="387"/>
                  </a:lnTo>
                  <a:lnTo>
                    <a:pt x="315" y="389"/>
                  </a:lnTo>
                  <a:lnTo>
                    <a:pt x="314" y="390"/>
                  </a:lnTo>
                  <a:lnTo>
                    <a:pt x="313" y="390"/>
                  </a:lnTo>
                  <a:lnTo>
                    <a:pt x="314" y="391"/>
                  </a:lnTo>
                  <a:lnTo>
                    <a:pt x="315" y="390"/>
                  </a:lnTo>
                  <a:lnTo>
                    <a:pt x="316" y="391"/>
                  </a:lnTo>
                  <a:lnTo>
                    <a:pt x="314" y="392"/>
                  </a:lnTo>
                  <a:lnTo>
                    <a:pt x="312" y="392"/>
                  </a:lnTo>
                  <a:lnTo>
                    <a:pt x="311" y="393"/>
                  </a:lnTo>
                  <a:lnTo>
                    <a:pt x="306" y="395"/>
                  </a:lnTo>
                  <a:lnTo>
                    <a:pt x="301" y="398"/>
                  </a:lnTo>
                  <a:lnTo>
                    <a:pt x="300" y="399"/>
                  </a:lnTo>
                  <a:lnTo>
                    <a:pt x="298" y="399"/>
                  </a:lnTo>
                  <a:lnTo>
                    <a:pt x="296" y="399"/>
                  </a:lnTo>
                  <a:lnTo>
                    <a:pt x="295" y="398"/>
                  </a:lnTo>
                  <a:lnTo>
                    <a:pt x="294" y="397"/>
                  </a:lnTo>
                  <a:lnTo>
                    <a:pt x="292" y="396"/>
                  </a:lnTo>
                  <a:lnTo>
                    <a:pt x="290" y="394"/>
                  </a:lnTo>
                  <a:lnTo>
                    <a:pt x="289" y="394"/>
                  </a:lnTo>
                  <a:lnTo>
                    <a:pt x="288" y="393"/>
                  </a:lnTo>
                  <a:lnTo>
                    <a:pt x="286" y="394"/>
                  </a:lnTo>
                  <a:lnTo>
                    <a:pt x="284" y="392"/>
                  </a:lnTo>
                  <a:lnTo>
                    <a:pt x="282" y="392"/>
                  </a:lnTo>
                  <a:lnTo>
                    <a:pt x="279" y="394"/>
                  </a:lnTo>
                  <a:lnTo>
                    <a:pt x="278" y="393"/>
                  </a:lnTo>
                  <a:lnTo>
                    <a:pt x="278" y="393"/>
                  </a:lnTo>
                  <a:lnTo>
                    <a:pt x="277" y="391"/>
                  </a:lnTo>
                  <a:lnTo>
                    <a:pt x="275" y="389"/>
                  </a:lnTo>
                  <a:lnTo>
                    <a:pt x="270" y="389"/>
                  </a:lnTo>
                  <a:lnTo>
                    <a:pt x="268" y="387"/>
                  </a:lnTo>
                  <a:lnTo>
                    <a:pt x="268" y="384"/>
                  </a:lnTo>
                  <a:lnTo>
                    <a:pt x="267" y="380"/>
                  </a:lnTo>
                  <a:lnTo>
                    <a:pt x="266" y="378"/>
                  </a:lnTo>
                  <a:lnTo>
                    <a:pt x="267" y="377"/>
                  </a:lnTo>
                  <a:lnTo>
                    <a:pt x="267" y="376"/>
                  </a:lnTo>
                  <a:lnTo>
                    <a:pt x="269" y="373"/>
                  </a:lnTo>
                  <a:lnTo>
                    <a:pt x="270" y="371"/>
                  </a:lnTo>
                  <a:lnTo>
                    <a:pt x="271" y="369"/>
                  </a:lnTo>
                  <a:lnTo>
                    <a:pt x="273" y="365"/>
                  </a:lnTo>
                  <a:lnTo>
                    <a:pt x="273" y="362"/>
                  </a:lnTo>
                  <a:lnTo>
                    <a:pt x="271" y="361"/>
                  </a:lnTo>
                  <a:lnTo>
                    <a:pt x="270" y="358"/>
                  </a:lnTo>
                  <a:lnTo>
                    <a:pt x="269" y="356"/>
                  </a:lnTo>
                  <a:lnTo>
                    <a:pt x="268" y="355"/>
                  </a:lnTo>
                  <a:lnTo>
                    <a:pt x="268" y="355"/>
                  </a:lnTo>
                  <a:lnTo>
                    <a:pt x="269" y="355"/>
                  </a:lnTo>
                  <a:lnTo>
                    <a:pt x="270" y="354"/>
                  </a:lnTo>
                  <a:lnTo>
                    <a:pt x="271" y="354"/>
                  </a:lnTo>
                  <a:lnTo>
                    <a:pt x="271" y="355"/>
                  </a:lnTo>
                  <a:lnTo>
                    <a:pt x="273" y="355"/>
                  </a:lnTo>
                  <a:lnTo>
                    <a:pt x="274" y="353"/>
                  </a:lnTo>
                  <a:lnTo>
                    <a:pt x="274" y="353"/>
                  </a:lnTo>
                  <a:lnTo>
                    <a:pt x="274" y="352"/>
                  </a:lnTo>
                  <a:lnTo>
                    <a:pt x="274" y="352"/>
                  </a:lnTo>
                  <a:lnTo>
                    <a:pt x="273" y="352"/>
                  </a:lnTo>
                  <a:lnTo>
                    <a:pt x="271" y="352"/>
                  </a:lnTo>
                  <a:lnTo>
                    <a:pt x="270" y="353"/>
                  </a:lnTo>
                  <a:lnTo>
                    <a:pt x="268" y="354"/>
                  </a:lnTo>
                  <a:lnTo>
                    <a:pt x="268" y="354"/>
                  </a:lnTo>
                  <a:lnTo>
                    <a:pt x="267" y="354"/>
                  </a:lnTo>
                  <a:lnTo>
                    <a:pt x="266" y="354"/>
                  </a:lnTo>
                  <a:lnTo>
                    <a:pt x="263" y="356"/>
                  </a:lnTo>
                  <a:lnTo>
                    <a:pt x="262" y="356"/>
                  </a:lnTo>
                  <a:lnTo>
                    <a:pt x="259" y="355"/>
                  </a:lnTo>
                  <a:lnTo>
                    <a:pt x="261" y="354"/>
                  </a:lnTo>
                  <a:lnTo>
                    <a:pt x="262" y="352"/>
                  </a:lnTo>
                  <a:lnTo>
                    <a:pt x="264" y="351"/>
                  </a:lnTo>
                  <a:lnTo>
                    <a:pt x="267" y="347"/>
                  </a:lnTo>
                  <a:lnTo>
                    <a:pt x="268" y="344"/>
                  </a:lnTo>
                  <a:lnTo>
                    <a:pt x="268" y="342"/>
                  </a:lnTo>
                  <a:lnTo>
                    <a:pt x="268" y="338"/>
                  </a:lnTo>
                  <a:lnTo>
                    <a:pt x="268" y="337"/>
                  </a:lnTo>
                  <a:lnTo>
                    <a:pt x="268" y="335"/>
                  </a:lnTo>
                  <a:lnTo>
                    <a:pt x="266" y="336"/>
                  </a:lnTo>
                  <a:lnTo>
                    <a:pt x="266" y="337"/>
                  </a:lnTo>
                  <a:lnTo>
                    <a:pt x="264" y="340"/>
                  </a:lnTo>
                  <a:lnTo>
                    <a:pt x="262" y="343"/>
                  </a:lnTo>
                  <a:lnTo>
                    <a:pt x="257" y="349"/>
                  </a:lnTo>
                  <a:lnTo>
                    <a:pt x="255" y="349"/>
                  </a:lnTo>
                  <a:lnTo>
                    <a:pt x="254" y="349"/>
                  </a:lnTo>
                  <a:lnTo>
                    <a:pt x="252" y="349"/>
                  </a:lnTo>
                  <a:lnTo>
                    <a:pt x="250" y="350"/>
                  </a:lnTo>
                  <a:lnTo>
                    <a:pt x="249" y="350"/>
                  </a:lnTo>
                  <a:lnTo>
                    <a:pt x="248" y="350"/>
                  </a:lnTo>
                  <a:lnTo>
                    <a:pt x="247" y="350"/>
                  </a:lnTo>
                  <a:lnTo>
                    <a:pt x="251" y="346"/>
                  </a:lnTo>
                  <a:lnTo>
                    <a:pt x="252" y="346"/>
                  </a:lnTo>
                  <a:lnTo>
                    <a:pt x="253" y="346"/>
                  </a:lnTo>
                  <a:lnTo>
                    <a:pt x="254" y="346"/>
                  </a:lnTo>
                  <a:lnTo>
                    <a:pt x="255" y="346"/>
                  </a:lnTo>
                  <a:lnTo>
                    <a:pt x="257" y="344"/>
                  </a:lnTo>
                  <a:lnTo>
                    <a:pt x="258" y="342"/>
                  </a:lnTo>
                  <a:lnTo>
                    <a:pt x="259" y="340"/>
                  </a:lnTo>
                  <a:lnTo>
                    <a:pt x="259" y="338"/>
                  </a:lnTo>
                  <a:lnTo>
                    <a:pt x="260" y="336"/>
                  </a:lnTo>
                  <a:lnTo>
                    <a:pt x="261" y="335"/>
                  </a:lnTo>
                  <a:lnTo>
                    <a:pt x="264" y="331"/>
                  </a:lnTo>
                  <a:lnTo>
                    <a:pt x="267" y="328"/>
                  </a:lnTo>
                  <a:lnTo>
                    <a:pt x="269" y="327"/>
                  </a:lnTo>
                  <a:lnTo>
                    <a:pt x="270" y="325"/>
                  </a:lnTo>
                  <a:lnTo>
                    <a:pt x="270" y="323"/>
                  </a:lnTo>
                  <a:lnTo>
                    <a:pt x="271" y="322"/>
                  </a:lnTo>
                  <a:lnTo>
                    <a:pt x="273" y="321"/>
                  </a:lnTo>
                  <a:lnTo>
                    <a:pt x="274" y="320"/>
                  </a:lnTo>
                  <a:lnTo>
                    <a:pt x="275" y="316"/>
                  </a:lnTo>
                  <a:lnTo>
                    <a:pt x="275" y="315"/>
                  </a:lnTo>
                  <a:lnTo>
                    <a:pt x="275" y="313"/>
                  </a:lnTo>
                  <a:lnTo>
                    <a:pt x="274" y="315"/>
                  </a:lnTo>
                  <a:lnTo>
                    <a:pt x="273" y="317"/>
                  </a:lnTo>
                  <a:lnTo>
                    <a:pt x="270" y="319"/>
                  </a:lnTo>
                  <a:lnTo>
                    <a:pt x="268" y="320"/>
                  </a:lnTo>
                  <a:lnTo>
                    <a:pt x="266" y="322"/>
                  </a:lnTo>
                  <a:lnTo>
                    <a:pt x="264" y="325"/>
                  </a:lnTo>
                  <a:lnTo>
                    <a:pt x="261" y="327"/>
                  </a:lnTo>
                  <a:lnTo>
                    <a:pt x="260" y="328"/>
                  </a:lnTo>
                  <a:lnTo>
                    <a:pt x="258" y="329"/>
                  </a:lnTo>
                  <a:lnTo>
                    <a:pt x="257" y="329"/>
                  </a:lnTo>
                  <a:lnTo>
                    <a:pt x="255" y="330"/>
                  </a:lnTo>
                  <a:lnTo>
                    <a:pt x="253" y="331"/>
                  </a:lnTo>
                  <a:lnTo>
                    <a:pt x="251" y="332"/>
                  </a:lnTo>
                  <a:lnTo>
                    <a:pt x="250" y="333"/>
                  </a:lnTo>
                  <a:lnTo>
                    <a:pt x="244" y="338"/>
                  </a:lnTo>
                  <a:lnTo>
                    <a:pt x="241" y="341"/>
                  </a:lnTo>
                  <a:lnTo>
                    <a:pt x="241" y="342"/>
                  </a:lnTo>
                  <a:lnTo>
                    <a:pt x="240" y="342"/>
                  </a:lnTo>
                  <a:lnTo>
                    <a:pt x="239" y="343"/>
                  </a:lnTo>
                  <a:lnTo>
                    <a:pt x="240" y="344"/>
                  </a:lnTo>
                  <a:lnTo>
                    <a:pt x="239" y="346"/>
                  </a:lnTo>
                  <a:lnTo>
                    <a:pt x="239" y="347"/>
                  </a:lnTo>
                  <a:lnTo>
                    <a:pt x="238" y="346"/>
                  </a:lnTo>
                  <a:lnTo>
                    <a:pt x="236" y="345"/>
                  </a:lnTo>
                  <a:lnTo>
                    <a:pt x="235" y="346"/>
                  </a:lnTo>
                  <a:lnTo>
                    <a:pt x="234" y="346"/>
                  </a:lnTo>
                  <a:lnTo>
                    <a:pt x="234" y="344"/>
                  </a:lnTo>
                  <a:lnTo>
                    <a:pt x="233" y="343"/>
                  </a:lnTo>
                  <a:lnTo>
                    <a:pt x="232" y="342"/>
                  </a:lnTo>
                  <a:lnTo>
                    <a:pt x="232" y="341"/>
                  </a:lnTo>
                  <a:lnTo>
                    <a:pt x="231" y="341"/>
                  </a:lnTo>
                  <a:lnTo>
                    <a:pt x="231" y="341"/>
                  </a:lnTo>
                  <a:lnTo>
                    <a:pt x="231" y="341"/>
                  </a:lnTo>
                  <a:lnTo>
                    <a:pt x="232" y="340"/>
                  </a:lnTo>
                  <a:lnTo>
                    <a:pt x="232" y="340"/>
                  </a:lnTo>
                  <a:lnTo>
                    <a:pt x="233" y="341"/>
                  </a:lnTo>
                  <a:lnTo>
                    <a:pt x="233" y="342"/>
                  </a:lnTo>
                  <a:lnTo>
                    <a:pt x="234" y="342"/>
                  </a:lnTo>
                  <a:lnTo>
                    <a:pt x="234" y="341"/>
                  </a:lnTo>
                  <a:lnTo>
                    <a:pt x="235" y="338"/>
                  </a:lnTo>
                  <a:lnTo>
                    <a:pt x="235" y="335"/>
                  </a:lnTo>
                  <a:lnTo>
                    <a:pt x="235" y="334"/>
                  </a:lnTo>
                  <a:lnTo>
                    <a:pt x="235" y="332"/>
                  </a:lnTo>
                  <a:lnTo>
                    <a:pt x="235" y="331"/>
                  </a:lnTo>
                  <a:lnTo>
                    <a:pt x="235" y="329"/>
                  </a:lnTo>
                  <a:lnTo>
                    <a:pt x="234" y="327"/>
                  </a:lnTo>
                  <a:lnTo>
                    <a:pt x="234" y="325"/>
                  </a:lnTo>
                  <a:lnTo>
                    <a:pt x="234" y="323"/>
                  </a:lnTo>
                  <a:lnTo>
                    <a:pt x="234" y="322"/>
                  </a:lnTo>
                  <a:lnTo>
                    <a:pt x="233" y="322"/>
                  </a:lnTo>
                  <a:lnTo>
                    <a:pt x="230" y="321"/>
                  </a:lnTo>
                  <a:lnTo>
                    <a:pt x="229" y="319"/>
                  </a:lnTo>
                  <a:lnTo>
                    <a:pt x="230" y="316"/>
                  </a:lnTo>
                  <a:lnTo>
                    <a:pt x="231" y="315"/>
                  </a:lnTo>
                  <a:lnTo>
                    <a:pt x="231" y="315"/>
                  </a:lnTo>
                  <a:lnTo>
                    <a:pt x="232" y="314"/>
                  </a:lnTo>
                  <a:lnTo>
                    <a:pt x="232" y="313"/>
                  </a:lnTo>
                  <a:lnTo>
                    <a:pt x="230" y="311"/>
                  </a:lnTo>
                  <a:lnTo>
                    <a:pt x="229" y="309"/>
                  </a:lnTo>
                  <a:lnTo>
                    <a:pt x="228" y="308"/>
                  </a:lnTo>
                  <a:lnTo>
                    <a:pt x="227" y="308"/>
                  </a:lnTo>
                  <a:lnTo>
                    <a:pt x="225" y="308"/>
                  </a:lnTo>
                  <a:lnTo>
                    <a:pt x="223" y="308"/>
                  </a:lnTo>
                  <a:lnTo>
                    <a:pt x="219" y="305"/>
                  </a:lnTo>
                  <a:lnTo>
                    <a:pt x="218" y="305"/>
                  </a:lnTo>
                  <a:lnTo>
                    <a:pt x="214" y="306"/>
                  </a:lnTo>
                  <a:lnTo>
                    <a:pt x="212" y="306"/>
                  </a:lnTo>
                  <a:lnTo>
                    <a:pt x="208" y="300"/>
                  </a:lnTo>
                  <a:lnTo>
                    <a:pt x="206" y="298"/>
                  </a:lnTo>
                  <a:lnTo>
                    <a:pt x="204" y="298"/>
                  </a:lnTo>
                  <a:lnTo>
                    <a:pt x="203" y="298"/>
                  </a:lnTo>
                  <a:lnTo>
                    <a:pt x="200" y="298"/>
                  </a:lnTo>
                  <a:lnTo>
                    <a:pt x="199" y="299"/>
                  </a:lnTo>
                  <a:lnTo>
                    <a:pt x="197" y="299"/>
                  </a:lnTo>
                  <a:lnTo>
                    <a:pt x="190" y="299"/>
                  </a:lnTo>
                  <a:lnTo>
                    <a:pt x="183" y="299"/>
                  </a:lnTo>
                  <a:lnTo>
                    <a:pt x="179" y="300"/>
                  </a:lnTo>
                  <a:lnTo>
                    <a:pt x="176" y="300"/>
                  </a:lnTo>
                  <a:lnTo>
                    <a:pt x="170" y="303"/>
                  </a:lnTo>
                  <a:lnTo>
                    <a:pt x="163" y="306"/>
                  </a:lnTo>
                  <a:lnTo>
                    <a:pt x="158" y="308"/>
                  </a:lnTo>
                  <a:lnTo>
                    <a:pt x="154" y="309"/>
                  </a:lnTo>
                  <a:lnTo>
                    <a:pt x="151" y="310"/>
                  </a:lnTo>
                  <a:lnTo>
                    <a:pt x="147" y="310"/>
                  </a:lnTo>
                  <a:lnTo>
                    <a:pt x="140" y="309"/>
                  </a:lnTo>
                  <a:lnTo>
                    <a:pt x="137" y="310"/>
                  </a:lnTo>
                  <a:lnTo>
                    <a:pt x="131" y="312"/>
                  </a:lnTo>
                  <a:lnTo>
                    <a:pt x="130" y="313"/>
                  </a:lnTo>
                  <a:lnTo>
                    <a:pt x="127" y="314"/>
                  </a:lnTo>
                  <a:lnTo>
                    <a:pt x="120" y="317"/>
                  </a:lnTo>
                  <a:lnTo>
                    <a:pt x="117" y="318"/>
                  </a:lnTo>
                  <a:lnTo>
                    <a:pt x="116" y="318"/>
                  </a:lnTo>
                  <a:lnTo>
                    <a:pt x="114" y="319"/>
                  </a:lnTo>
                  <a:lnTo>
                    <a:pt x="112" y="321"/>
                  </a:lnTo>
                  <a:lnTo>
                    <a:pt x="108" y="325"/>
                  </a:lnTo>
                  <a:lnTo>
                    <a:pt x="106" y="327"/>
                  </a:lnTo>
                  <a:lnTo>
                    <a:pt x="103" y="330"/>
                  </a:lnTo>
                  <a:lnTo>
                    <a:pt x="101" y="331"/>
                  </a:lnTo>
                  <a:lnTo>
                    <a:pt x="99" y="331"/>
                  </a:lnTo>
                  <a:lnTo>
                    <a:pt x="96" y="332"/>
                  </a:lnTo>
                  <a:lnTo>
                    <a:pt x="95" y="331"/>
                  </a:lnTo>
                  <a:lnTo>
                    <a:pt x="94" y="331"/>
                  </a:lnTo>
                  <a:lnTo>
                    <a:pt x="92" y="331"/>
                  </a:lnTo>
                  <a:lnTo>
                    <a:pt x="84" y="332"/>
                  </a:lnTo>
                  <a:lnTo>
                    <a:pt x="84" y="331"/>
                  </a:lnTo>
                  <a:lnTo>
                    <a:pt x="82" y="331"/>
                  </a:lnTo>
                  <a:lnTo>
                    <a:pt x="80" y="331"/>
                  </a:lnTo>
                  <a:lnTo>
                    <a:pt x="76" y="330"/>
                  </a:lnTo>
                  <a:lnTo>
                    <a:pt x="69" y="331"/>
                  </a:lnTo>
                  <a:lnTo>
                    <a:pt x="66" y="331"/>
                  </a:lnTo>
                  <a:lnTo>
                    <a:pt x="65" y="332"/>
                  </a:lnTo>
                  <a:lnTo>
                    <a:pt x="62" y="332"/>
                  </a:lnTo>
                  <a:lnTo>
                    <a:pt x="57" y="332"/>
                  </a:lnTo>
                  <a:lnTo>
                    <a:pt x="55" y="333"/>
                  </a:lnTo>
                  <a:lnTo>
                    <a:pt x="54" y="334"/>
                  </a:lnTo>
                  <a:lnTo>
                    <a:pt x="50" y="337"/>
                  </a:lnTo>
                  <a:lnTo>
                    <a:pt x="48" y="340"/>
                  </a:lnTo>
                  <a:lnTo>
                    <a:pt x="46" y="340"/>
                  </a:lnTo>
                  <a:lnTo>
                    <a:pt x="44" y="340"/>
                  </a:lnTo>
                  <a:lnTo>
                    <a:pt x="38" y="343"/>
                  </a:lnTo>
                  <a:lnTo>
                    <a:pt x="32" y="347"/>
                  </a:lnTo>
                  <a:lnTo>
                    <a:pt x="31" y="347"/>
                  </a:lnTo>
                  <a:lnTo>
                    <a:pt x="29" y="348"/>
                  </a:lnTo>
                  <a:lnTo>
                    <a:pt x="27" y="348"/>
                  </a:lnTo>
                  <a:lnTo>
                    <a:pt x="24" y="348"/>
                  </a:lnTo>
                  <a:lnTo>
                    <a:pt x="20" y="347"/>
                  </a:lnTo>
                  <a:lnTo>
                    <a:pt x="17" y="347"/>
                  </a:lnTo>
                  <a:lnTo>
                    <a:pt x="13" y="347"/>
                  </a:lnTo>
                  <a:lnTo>
                    <a:pt x="10" y="345"/>
                  </a:lnTo>
                  <a:lnTo>
                    <a:pt x="8" y="344"/>
                  </a:lnTo>
                  <a:lnTo>
                    <a:pt x="7" y="341"/>
                  </a:lnTo>
                  <a:lnTo>
                    <a:pt x="5" y="338"/>
                  </a:lnTo>
                  <a:lnTo>
                    <a:pt x="3" y="337"/>
                  </a:lnTo>
                  <a:lnTo>
                    <a:pt x="2" y="337"/>
                  </a:lnTo>
                  <a:lnTo>
                    <a:pt x="1" y="337"/>
                  </a:lnTo>
                  <a:lnTo>
                    <a:pt x="0" y="336"/>
                  </a:lnTo>
                  <a:lnTo>
                    <a:pt x="1" y="334"/>
                  </a:lnTo>
                  <a:lnTo>
                    <a:pt x="1" y="333"/>
                  </a:lnTo>
                  <a:lnTo>
                    <a:pt x="2" y="330"/>
                  </a:lnTo>
                  <a:lnTo>
                    <a:pt x="4" y="326"/>
                  </a:lnTo>
                  <a:lnTo>
                    <a:pt x="4" y="327"/>
                  </a:lnTo>
                  <a:lnTo>
                    <a:pt x="5" y="328"/>
                  </a:lnTo>
                  <a:lnTo>
                    <a:pt x="7" y="328"/>
                  </a:lnTo>
                  <a:lnTo>
                    <a:pt x="9" y="326"/>
                  </a:lnTo>
                  <a:lnTo>
                    <a:pt x="11" y="324"/>
                  </a:lnTo>
                  <a:lnTo>
                    <a:pt x="13" y="322"/>
                  </a:lnTo>
                  <a:lnTo>
                    <a:pt x="14" y="319"/>
                  </a:lnTo>
                  <a:lnTo>
                    <a:pt x="15" y="315"/>
                  </a:lnTo>
                  <a:lnTo>
                    <a:pt x="16" y="314"/>
                  </a:lnTo>
                  <a:lnTo>
                    <a:pt x="16" y="313"/>
                  </a:lnTo>
                  <a:lnTo>
                    <a:pt x="17" y="311"/>
                  </a:lnTo>
                  <a:lnTo>
                    <a:pt x="20" y="303"/>
                  </a:lnTo>
                  <a:lnTo>
                    <a:pt x="20" y="300"/>
                  </a:lnTo>
                  <a:lnTo>
                    <a:pt x="19" y="295"/>
                  </a:lnTo>
                  <a:lnTo>
                    <a:pt x="19" y="290"/>
                  </a:lnTo>
                  <a:lnTo>
                    <a:pt x="18" y="288"/>
                  </a:lnTo>
                  <a:lnTo>
                    <a:pt x="18" y="285"/>
                  </a:lnTo>
                  <a:lnTo>
                    <a:pt x="19" y="280"/>
                  </a:lnTo>
                  <a:lnTo>
                    <a:pt x="19" y="278"/>
                  </a:lnTo>
                  <a:lnTo>
                    <a:pt x="20" y="274"/>
                  </a:lnTo>
                  <a:lnTo>
                    <a:pt x="21" y="271"/>
                  </a:lnTo>
                  <a:lnTo>
                    <a:pt x="22" y="270"/>
                  </a:lnTo>
                  <a:lnTo>
                    <a:pt x="22" y="265"/>
                  </a:lnTo>
                  <a:lnTo>
                    <a:pt x="20" y="261"/>
                  </a:lnTo>
                  <a:lnTo>
                    <a:pt x="20" y="260"/>
                  </a:lnTo>
                  <a:lnTo>
                    <a:pt x="20" y="259"/>
                  </a:lnTo>
                  <a:lnTo>
                    <a:pt x="20" y="257"/>
                  </a:lnTo>
                  <a:lnTo>
                    <a:pt x="19" y="254"/>
                  </a:lnTo>
                  <a:lnTo>
                    <a:pt x="18" y="251"/>
                  </a:lnTo>
                  <a:lnTo>
                    <a:pt x="18" y="249"/>
                  </a:lnTo>
                  <a:lnTo>
                    <a:pt x="19" y="243"/>
                  </a:lnTo>
                  <a:lnTo>
                    <a:pt x="19" y="241"/>
                  </a:lnTo>
                  <a:lnTo>
                    <a:pt x="17" y="233"/>
                  </a:lnTo>
                  <a:lnTo>
                    <a:pt x="14" y="227"/>
                  </a:lnTo>
                  <a:lnTo>
                    <a:pt x="13" y="225"/>
                  </a:lnTo>
                  <a:lnTo>
                    <a:pt x="13" y="224"/>
                  </a:lnTo>
                  <a:lnTo>
                    <a:pt x="13" y="224"/>
                  </a:lnTo>
                  <a:lnTo>
                    <a:pt x="14" y="224"/>
                  </a:lnTo>
                  <a:lnTo>
                    <a:pt x="14" y="225"/>
                  </a:lnTo>
                  <a:lnTo>
                    <a:pt x="14" y="225"/>
                  </a:lnTo>
                  <a:lnTo>
                    <a:pt x="15" y="224"/>
                  </a:lnTo>
                  <a:lnTo>
                    <a:pt x="15" y="223"/>
                  </a:lnTo>
                  <a:lnTo>
                    <a:pt x="15" y="223"/>
                  </a:lnTo>
                  <a:lnTo>
                    <a:pt x="15" y="223"/>
                  </a:lnTo>
                  <a:lnTo>
                    <a:pt x="16" y="224"/>
                  </a:lnTo>
                  <a:lnTo>
                    <a:pt x="16" y="227"/>
                  </a:lnTo>
                  <a:lnTo>
                    <a:pt x="16" y="229"/>
                  </a:lnTo>
                  <a:lnTo>
                    <a:pt x="18" y="230"/>
                  </a:lnTo>
                  <a:lnTo>
                    <a:pt x="18" y="229"/>
                  </a:lnTo>
                  <a:lnTo>
                    <a:pt x="19" y="228"/>
                  </a:lnTo>
                  <a:lnTo>
                    <a:pt x="20" y="226"/>
                  </a:lnTo>
                  <a:lnTo>
                    <a:pt x="19" y="225"/>
                  </a:lnTo>
                  <a:lnTo>
                    <a:pt x="19" y="225"/>
                  </a:lnTo>
                  <a:lnTo>
                    <a:pt x="18" y="223"/>
                  </a:lnTo>
                  <a:lnTo>
                    <a:pt x="18" y="220"/>
                  </a:lnTo>
                  <a:lnTo>
                    <a:pt x="17" y="218"/>
                  </a:lnTo>
                  <a:lnTo>
                    <a:pt x="17" y="217"/>
                  </a:lnTo>
                  <a:lnTo>
                    <a:pt x="18" y="216"/>
                  </a:lnTo>
                  <a:lnTo>
                    <a:pt x="19" y="216"/>
                  </a:lnTo>
                  <a:lnTo>
                    <a:pt x="19" y="218"/>
                  </a:lnTo>
                  <a:lnTo>
                    <a:pt x="20" y="219"/>
                  </a:lnTo>
                  <a:lnTo>
                    <a:pt x="19" y="222"/>
                  </a:lnTo>
                  <a:lnTo>
                    <a:pt x="19" y="222"/>
                  </a:lnTo>
                  <a:lnTo>
                    <a:pt x="19" y="223"/>
                  </a:lnTo>
                  <a:lnTo>
                    <a:pt x="19" y="223"/>
                  </a:lnTo>
                  <a:lnTo>
                    <a:pt x="20" y="224"/>
                  </a:lnTo>
                  <a:lnTo>
                    <a:pt x="20" y="223"/>
                  </a:lnTo>
                  <a:lnTo>
                    <a:pt x="21" y="222"/>
                  </a:lnTo>
                  <a:lnTo>
                    <a:pt x="21" y="222"/>
                  </a:lnTo>
                  <a:lnTo>
                    <a:pt x="21" y="225"/>
                  </a:lnTo>
                  <a:lnTo>
                    <a:pt x="22" y="226"/>
                  </a:lnTo>
                  <a:lnTo>
                    <a:pt x="23" y="227"/>
                  </a:lnTo>
                  <a:lnTo>
                    <a:pt x="24" y="226"/>
                  </a:lnTo>
                  <a:lnTo>
                    <a:pt x="24" y="225"/>
                  </a:lnTo>
                  <a:lnTo>
                    <a:pt x="25" y="223"/>
                  </a:lnTo>
                  <a:lnTo>
                    <a:pt x="27" y="221"/>
                  </a:lnTo>
                  <a:lnTo>
                    <a:pt x="27" y="220"/>
                  </a:lnTo>
                  <a:lnTo>
                    <a:pt x="24" y="215"/>
                  </a:lnTo>
                  <a:lnTo>
                    <a:pt x="23" y="210"/>
                  </a:lnTo>
                  <a:lnTo>
                    <a:pt x="22" y="208"/>
                  </a:lnTo>
                  <a:lnTo>
                    <a:pt x="22" y="204"/>
                  </a:lnTo>
                  <a:lnTo>
                    <a:pt x="21" y="203"/>
                  </a:lnTo>
                  <a:lnTo>
                    <a:pt x="21" y="200"/>
                  </a:lnTo>
                  <a:lnTo>
                    <a:pt x="21" y="197"/>
                  </a:lnTo>
                  <a:lnTo>
                    <a:pt x="22" y="195"/>
                  </a:lnTo>
                  <a:lnTo>
                    <a:pt x="23" y="192"/>
                  </a:lnTo>
                  <a:lnTo>
                    <a:pt x="24" y="190"/>
                  </a:lnTo>
                  <a:lnTo>
                    <a:pt x="28" y="186"/>
                  </a:lnTo>
                  <a:lnTo>
                    <a:pt x="29" y="184"/>
                  </a:lnTo>
                  <a:lnTo>
                    <a:pt x="29" y="183"/>
                  </a:lnTo>
                  <a:lnTo>
                    <a:pt x="30" y="180"/>
                  </a:lnTo>
                  <a:lnTo>
                    <a:pt x="30" y="179"/>
                  </a:lnTo>
                  <a:lnTo>
                    <a:pt x="30" y="178"/>
                  </a:lnTo>
                  <a:lnTo>
                    <a:pt x="29" y="175"/>
                  </a:lnTo>
                  <a:lnTo>
                    <a:pt x="31" y="171"/>
                  </a:lnTo>
                  <a:lnTo>
                    <a:pt x="34" y="166"/>
                  </a:lnTo>
                  <a:lnTo>
                    <a:pt x="35" y="165"/>
                  </a:lnTo>
                  <a:lnTo>
                    <a:pt x="37" y="163"/>
                  </a:lnTo>
                  <a:lnTo>
                    <a:pt x="37" y="165"/>
                  </a:lnTo>
                  <a:lnTo>
                    <a:pt x="35" y="169"/>
                  </a:lnTo>
                  <a:lnTo>
                    <a:pt x="36" y="171"/>
                  </a:lnTo>
                  <a:lnTo>
                    <a:pt x="35" y="173"/>
                  </a:lnTo>
                  <a:lnTo>
                    <a:pt x="36" y="173"/>
                  </a:lnTo>
                  <a:lnTo>
                    <a:pt x="37" y="172"/>
                  </a:lnTo>
                  <a:lnTo>
                    <a:pt x="38" y="171"/>
                  </a:lnTo>
                  <a:lnTo>
                    <a:pt x="39" y="170"/>
                  </a:lnTo>
                  <a:lnTo>
                    <a:pt x="42" y="166"/>
                  </a:lnTo>
                  <a:lnTo>
                    <a:pt x="43" y="163"/>
                  </a:lnTo>
                  <a:lnTo>
                    <a:pt x="45" y="162"/>
                  </a:lnTo>
                  <a:lnTo>
                    <a:pt x="49" y="161"/>
                  </a:lnTo>
                  <a:lnTo>
                    <a:pt x="53" y="159"/>
                  </a:lnTo>
                  <a:lnTo>
                    <a:pt x="55" y="157"/>
                  </a:lnTo>
                  <a:lnTo>
                    <a:pt x="57" y="155"/>
                  </a:lnTo>
                  <a:lnTo>
                    <a:pt x="59" y="154"/>
                  </a:lnTo>
                  <a:lnTo>
                    <a:pt x="60" y="153"/>
                  </a:lnTo>
                  <a:lnTo>
                    <a:pt x="69" y="148"/>
                  </a:lnTo>
                  <a:lnTo>
                    <a:pt x="71" y="147"/>
                  </a:lnTo>
                  <a:lnTo>
                    <a:pt x="72" y="147"/>
                  </a:lnTo>
                  <a:lnTo>
                    <a:pt x="74" y="148"/>
                  </a:lnTo>
                  <a:lnTo>
                    <a:pt x="76" y="147"/>
                  </a:lnTo>
                  <a:lnTo>
                    <a:pt x="77" y="148"/>
                  </a:lnTo>
                  <a:lnTo>
                    <a:pt x="79" y="148"/>
                  </a:lnTo>
                  <a:lnTo>
                    <a:pt x="82" y="147"/>
                  </a:lnTo>
                  <a:lnTo>
                    <a:pt x="84" y="146"/>
                  </a:lnTo>
                  <a:lnTo>
                    <a:pt x="87" y="144"/>
                  </a:lnTo>
                  <a:lnTo>
                    <a:pt x="89" y="144"/>
                  </a:lnTo>
                  <a:lnTo>
                    <a:pt x="92" y="143"/>
                  </a:lnTo>
                  <a:lnTo>
                    <a:pt x="95" y="142"/>
                  </a:lnTo>
                  <a:lnTo>
                    <a:pt x="101" y="139"/>
                  </a:lnTo>
                  <a:lnTo>
                    <a:pt x="104" y="139"/>
                  </a:lnTo>
                  <a:lnTo>
                    <a:pt x="107" y="139"/>
                  </a:lnTo>
                  <a:lnTo>
                    <a:pt x="109" y="138"/>
                  </a:lnTo>
                  <a:lnTo>
                    <a:pt x="114" y="137"/>
                  </a:lnTo>
                  <a:lnTo>
                    <a:pt x="117" y="136"/>
                  </a:lnTo>
                  <a:lnTo>
                    <a:pt x="123" y="134"/>
                  </a:lnTo>
                  <a:lnTo>
                    <a:pt x="124" y="133"/>
                  </a:lnTo>
                  <a:lnTo>
                    <a:pt x="127" y="132"/>
                  </a:lnTo>
                  <a:lnTo>
                    <a:pt x="129" y="128"/>
                  </a:lnTo>
                  <a:lnTo>
                    <a:pt x="131" y="126"/>
                  </a:lnTo>
                  <a:lnTo>
                    <a:pt x="134" y="123"/>
                  </a:lnTo>
                  <a:lnTo>
                    <a:pt x="135" y="122"/>
                  </a:lnTo>
                  <a:lnTo>
                    <a:pt x="136" y="120"/>
                  </a:lnTo>
                  <a:lnTo>
                    <a:pt x="137" y="118"/>
                  </a:lnTo>
                  <a:lnTo>
                    <a:pt x="138" y="117"/>
                  </a:lnTo>
                  <a:lnTo>
                    <a:pt x="140" y="116"/>
                  </a:lnTo>
                  <a:lnTo>
                    <a:pt x="144" y="113"/>
                  </a:lnTo>
                  <a:lnTo>
                    <a:pt x="145" y="112"/>
                  </a:lnTo>
                  <a:lnTo>
                    <a:pt x="145" y="111"/>
                  </a:lnTo>
                  <a:lnTo>
                    <a:pt x="145" y="111"/>
                  </a:lnTo>
                  <a:lnTo>
                    <a:pt x="144" y="110"/>
                  </a:lnTo>
                  <a:lnTo>
                    <a:pt x="144" y="107"/>
                  </a:lnTo>
                  <a:lnTo>
                    <a:pt x="144" y="105"/>
                  </a:lnTo>
                  <a:lnTo>
                    <a:pt x="144" y="103"/>
                  </a:lnTo>
                  <a:lnTo>
                    <a:pt x="144" y="101"/>
                  </a:lnTo>
                  <a:lnTo>
                    <a:pt x="146" y="99"/>
                  </a:lnTo>
                  <a:lnTo>
                    <a:pt x="147" y="98"/>
                  </a:lnTo>
                  <a:lnTo>
                    <a:pt x="148" y="97"/>
                  </a:lnTo>
                  <a:lnTo>
                    <a:pt x="150" y="96"/>
                  </a:lnTo>
                  <a:lnTo>
                    <a:pt x="151" y="95"/>
                  </a:lnTo>
                  <a:lnTo>
                    <a:pt x="152" y="94"/>
                  </a:lnTo>
                  <a:lnTo>
                    <a:pt x="153" y="92"/>
                  </a:lnTo>
                  <a:lnTo>
                    <a:pt x="154" y="90"/>
                  </a:lnTo>
                  <a:lnTo>
                    <a:pt x="155" y="89"/>
                  </a:lnTo>
                  <a:lnTo>
                    <a:pt x="156" y="89"/>
                  </a:lnTo>
                  <a:lnTo>
                    <a:pt x="156" y="92"/>
                  </a:lnTo>
                  <a:lnTo>
                    <a:pt x="157" y="95"/>
                  </a:lnTo>
                  <a:lnTo>
                    <a:pt x="158" y="98"/>
                  </a:lnTo>
                  <a:lnTo>
                    <a:pt x="159" y="101"/>
                  </a:lnTo>
                  <a:lnTo>
                    <a:pt x="160" y="103"/>
                  </a:lnTo>
                  <a:lnTo>
                    <a:pt x="160" y="104"/>
                  </a:lnTo>
                  <a:lnTo>
                    <a:pt x="160" y="104"/>
                  </a:lnTo>
                  <a:lnTo>
                    <a:pt x="161" y="104"/>
                  </a:lnTo>
                  <a:lnTo>
                    <a:pt x="161" y="103"/>
                  </a:lnTo>
                  <a:lnTo>
                    <a:pt x="162" y="100"/>
                  </a:lnTo>
                  <a:lnTo>
                    <a:pt x="162" y="98"/>
                  </a:lnTo>
                  <a:lnTo>
                    <a:pt x="162" y="98"/>
                  </a:lnTo>
                  <a:lnTo>
                    <a:pt x="162" y="97"/>
                  </a:lnTo>
                  <a:lnTo>
                    <a:pt x="163" y="97"/>
                  </a:lnTo>
                  <a:lnTo>
                    <a:pt x="164" y="98"/>
                  </a:lnTo>
                  <a:lnTo>
                    <a:pt x="164" y="99"/>
                  </a:lnTo>
                  <a:lnTo>
                    <a:pt x="165" y="99"/>
                  </a:lnTo>
                  <a:lnTo>
                    <a:pt x="165" y="97"/>
                  </a:lnTo>
                  <a:lnTo>
                    <a:pt x="165" y="96"/>
                  </a:lnTo>
                  <a:lnTo>
                    <a:pt x="165" y="95"/>
                  </a:lnTo>
                  <a:lnTo>
                    <a:pt x="164" y="95"/>
                  </a:lnTo>
                  <a:lnTo>
                    <a:pt x="164" y="95"/>
                  </a:lnTo>
                  <a:lnTo>
                    <a:pt x="164" y="92"/>
                  </a:lnTo>
                  <a:lnTo>
                    <a:pt x="163" y="92"/>
                  </a:lnTo>
                  <a:lnTo>
                    <a:pt x="162" y="90"/>
                  </a:lnTo>
                  <a:lnTo>
                    <a:pt x="162" y="89"/>
                  </a:lnTo>
                  <a:lnTo>
                    <a:pt x="162" y="89"/>
                  </a:lnTo>
                  <a:lnTo>
                    <a:pt x="163" y="89"/>
                  </a:lnTo>
                  <a:lnTo>
                    <a:pt x="164" y="88"/>
                  </a:lnTo>
                  <a:lnTo>
                    <a:pt x="164" y="87"/>
                  </a:lnTo>
                  <a:lnTo>
                    <a:pt x="164" y="86"/>
                  </a:lnTo>
                  <a:lnTo>
                    <a:pt x="164" y="85"/>
                  </a:lnTo>
                  <a:lnTo>
                    <a:pt x="165" y="85"/>
                  </a:lnTo>
                  <a:lnTo>
                    <a:pt x="166" y="88"/>
                  </a:lnTo>
                  <a:lnTo>
                    <a:pt x="168" y="88"/>
                  </a:lnTo>
                  <a:lnTo>
                    <a:pt x="169" y="87"/>
                  </a:lnTo>
                  <a:lnTo>
                    <a:pt x="170" y="86"/>
                  </a:lnTo>
                  <a:lnTo>
                    <a:pt x="171" y="86"/>
                  </a:lnTo>
                  <a:lnTo>
                    <a:pt x="171" y="87"/>
                  </a:lnTo>
                  <a:lnTo>
                    <a:pt x="173" y="88"/>
                  </a:lnTo>
                  <a:lnTo>
                    <a:pt x="174" y="88"/>
                  </a:lnTo>
                  <a:lnTo>
                    <a:pt x="175" y="88"/>
                  </a:lnTo>
                  <a:lnTo>
                    <a:pt x="177" y="88"/>
                  </a:lnTo>
                  <a:lnTo>
                    <a:pt x="178" y="88"/>
                  </a:lnTo>
                  <a:lnTo>
                    <a:pt x="178" y="88"/>
                  </a:lnTo>
                  <a:lnTo>
                    <a:pt x="177" y="87"/>
                  </a:lnTo>
                  <a:lnTo>
                    <a:pt x="176" y="87"/>
                  </a:lnTo>
                  <a:lnTo>
                    <a:pt x="175" y="87"/>
                  </a:lnTo>
                  <a:lnTo>
                    <a:pt x="174" y="87"/>
                  </a:lnTo>
                  <a:lnTo>
                    <a:pt x="174" y="85"/>
                  </a:lnTo>
                  <a:lnTo>
                    <a:pt x="175" y="84"/>
                  </a:lnTo>
                  <a:lnTo>
                    <a:pt x="175" y="84"/>
                  </a:lnTo>
                  <a:lnTo>
                    <a:pt x="176" y="84"/>
                  </a:lnTo>
                  <a:lnTo>
                    <a:pt x="176" y="84"/>
                  </a:lnTo>
                  <a:lnTo>
                    <a:pt x="177" y="83"/>
                  </a:lnTo>
                  <a:lnTo>
                    <a:pt x="177" y="82"/>
                  </a:lnTo>
                  <a:lnTo>
                    <a:pt x="178" y="81"/>
                  </a:lnTo>
                  <a:lnTo>
                    <a:pt x="178" y="80"/>
                  </a:lnTo>
                  <a:lnTo>
                    <a:pt x="177" y="80"/>
                  </a:lnTo>
                  <a:lnTo>
                    <a:pt x="176" y="82"/>
                  </a:lnTo>
                  <a:lnTo>
                    <a:pt x="176" y="81"/>
                  </a:lnTo>
                  <a:lnTo>
                    <a:pt x="175" y="79"/>
                  </a:lnTo>
                  <a:lnTo>
                    <a:pt x="175" y="78"/>
                  </a:lnTo>
                  <a:lnTo>
                    <a:pt x="176" y="76"/>
                  </a:lnTo>
                  <a:lnTo>
                    <a:pt x="177" y="76"/>
                  </a:lnTo>
                  <a:lnTo>
                    <a:pt x="178" y="76"/>
                  </a:lnTo>
                  <a:lnTo>
                    <a:pt x="179" y="75"/>
                  </a:lnTo>
                  <a:lnTo>
                    <a:pt x="179" y="74"/>
                  </a:lnTo>
                  <a:lnTo>
                    <a:pt x="179" y="73"/>
                  </a:lnTo>
                  <a:lnTo>
                    <a:pt x="180" y="73"/>
                  </a:lnTo>
                  <a:lnTo>
                    <a:pt x="180" y="73"/>
                  </a:lnTo>
                  <a:lnTo>
                    <a:pt x="183" y="75"/>
                  </a:lnTo>
                  <a:lnTo>
                    <a:pt x="183" y="75"/>
                  </a:lnTo>
                  <a:lnTo>
                    <a:pt x="184" y="75"/>
                  </a:lnTo>
                  <a:lnTo>
                    <a:pt x="184" y="74"/>
                  </a:lnTo>
                  <a:lnTo>
                    <a:pt x="184" y="73"/>
                  </a:lnTo>
                  <a:lnTo>
                    <a:pt x="183" y="73"/>
                  </a:lnTo>
                  <a:lnTo>
                    <a:pt x="182" y="73"/>
                  </a:lnTo>
                  <a:lnTo>
                    <a:pt x="182" y="73"/>
                  </a:lnTo>
                  <a:lnTo>
                    <a:pt x="182" y="72"/>
                  </a:lnTo>
                  <a:lnTo>
                    <a:pt x="182" y="71"/>
                  </a:lnTo>
                  <a:lnTo>
                    <a:pt x="183" y="71"/>
                  </a:lnTo>
                  <a:lnTo>
                    <a:pt x="183" y="71"/>
                  </a:lnTo>
                  <a:lnTo>
                    <a:pt x="184" y="70"/>
                  </a:lnTo>
                  <a:lnTo>
                    <a:pt x="184" y="69"/>
                  </a:lnTo>
                  <a:lnTo>
                    <a:pt x="184" y="69"/>
                  </a:lnTo>
                  <a:lnTo>
                    <a:pt x="185" y="70"/>
                  </a:lnTo>
                  <a:lnTo>
                    <a:pt x="186" y="70"/>
                  </a:lnTo>
                  <a:lnTo>
                    <a:pt x="187" y="71"/>
                  </a:lnTo>
                  <a:lnTo>
                    <a:pt x="188" y="71"/>
                  </a:lnTo>
                  <a:lnTo>
                    <a:pt x="188" y="70"/>
                  </a:lnTo>
                  <a:lnTo>
                    <a:pt x="188" y="69"/>
                  </a:lnTo>
                  <a:lnTo>
                    <a:pt x="187" y="68"/>
                  </a:lnTo>
                  <a:lnTo>
                    <a:pt x="187" y="68"/>
                  </a:lnTo>
                  <a:lnTo>
                    <a:pt x="186" y="66"/>
                  </a:lnTo>
                  <a:lnTo>
                    <a:pt x="186" y="65"/>
                  </a:lnTo>
                  <a:lnTo>
                    <a:pt x="188" y="64"/>
                  </a:lnTo>
                  <a:lnTo>
                    <a:pt x="188" y="64"/>
                  </a:lnTo>
                  <a:lnTo>
                    <a:pt x="189" y="63"/>
                  </a:lnTo>
                  <a:lnTo>
                    <a:pt x="190" y="63"/>
                  </a:lnTo>
                  <a:lnTo>
                    <a:pt x="191" y="62"/>
                  </a:lnTo>
                  <a:lnTo>
                    <a:pt x="192" y="62"/>
                  </a:lnTo>
                  <a:lnTo>
                    <a:pt x="192" y="61"/>
                  </a:lnTo>
                  <a:lnTo>
                    <a:pt x="192" y="59"/>
                  </a:lnTo>
                  <a:lnTo>
                    <a:pt x="193" y="59"/>
                  </a:lnTo>
                  <a:lnTo>
                    <a:pt x="193" y="60"/>
                  </a:lnTo>
                  <a:lnTo>
                    <a:pt x="193" y="61"/>
                  </a:lnTo>
                  <a:lnTo>
                    <a:pt x="193" y="62"/>
                  </a:lnTo>
                  <a:lnTo>
                    <a:pt x="192" y="63"/>
                  </a:lnTo>
                  <a:lnTo>
                    <a:pt x="193" y="63"/>
                  </a:lnTo>
                  <a:lnTo>
                    <a:pt x="193" y="63"/>
                  </a:lnTo>
                  <a:lnTo>
                    <a:pt x="194" y="62"/>
                  </a:lnTo>
                  <a:lnTo>
                    <a:pt x="194" y="62"/>
                  </a:lnTo>
                  <a:lnTo>
                    <a:pt x="195" y="63"/>
                  </a:lnTo>
                  <a:lnTo>
                    <a:pt x="195" y="64"/>
                  </a:lnTo>
                  <a:lnTo>
                    <a:pt x="195" y="64"/>
                  </a:lnTo>
                  <a:lnTo>
                    <a:pt x="196" y="63"/>
                  </a:lnTo>
                  <a:lnTo>
                    <a:pt x="197" y="62"/>
                  </a:lnTo>
                  <a:lnTo>
                    <a:pt x="197" y="61"/>
                  </a:lnTo>
                  <a:lnTo>
                    <a:pt x="197" y="60"/>
                  </a:lnTo>
                  <a:lnTo>
                    <a:pt x="198" y="59"/>
                  </a:lnTo>
                  <a:lnTo>
                    <a:pt x="198" y="57"/>
                  </a:lnTo>
                  <a:lnTo>
                    <a:pt x="199" y="56"/>
                  </a:lnTo>
                  <a:lnTo>
                    <a:pt x="198" y="56"/>
                  </a:lnTo>
                  <a:lnTo>
                    <a:pt x="198" y="54"/>
                  </a:lnTo>
                  <a:lnTo>
                    <a:pt x="199" y="54"/>
                  </a:lnTo>
                  <a:lnTo>
                    <a:pt x="200" y="55"/>
                  </a:lnTo>
                  <a:lnTo>
                    <a:pt x="200" y="56"/>
                  </a:lnTo>
                  <a:lnTo>
                    <a:pt x="200" y="57"/>
                  </a:lnTo>
                  <a:lnTo>
                    <a:pt x="201" y="57"/>
                  </a:lnTo>
                  <a:lnTo>
                    <a:pt x="201" y="56"/>
                  </a:lnTo>
                  <a:lnTo>
                    <a:pt x="203" y="55"/>
                  </a:lnTo>
                  <a:lnTo>
                    <a:pt x="204" y="56"/>
                  </a:lnTo>
                  <a:lnTo>
                    <a:pt x="205" y="57"/>
                  </a:lnTo>
                  <a:lnTo>
                    <a:pt x="206" y="56"/>
                  </a:lnTo>
                  <a:lnTo>
                    <a:pt x="208" y="54"/>
                  </a:lnTo>
                  <a:lnTo>
                    <a:pt x="208" y="53"/>
                  </a:lnTo>
                  <a:lnTo>
                    <a:pt x="208" y="52"/>
                  </a:lnTo>
                  <a:lnTo>
                    <a:pt x="210" y="51"/>
                  </a:lnTo>
                  <a:lnTo>
                    <a:pt x="211" y="52"/>
                  </a:lnTo>
                  <a:lnTo>
                    <a:pt x="212" y="53"/>
                  </a:lnTo>
                  <a:lnTo>
                    <a:pt x="214" y="54"/>
                  </a:lnTo>
                  <a:lnTo>
                    <a:pt x="216" y="55"/>
                  </a:lnTo>
                  <a:lnTo>
                    <a:pt x="216" y="56"/>
                  </a:lnTo>
                  <a:lnTo>
                    <a:pt x="218" y="57"/>
                  </a:lnTo>
                  <a:lnTo>
                    <a:pt x="219" y="60"/>
                  </a:lnTo>
                  <a:lnTo>
                    <a:pt x="220" y="62"/>
                  </a:lnTo>
                  <a:lnTo>
                    <a:pt x="223" y="65"/>
                  </a:lnTo>
                  <a:lnTo>
                    <a:pt x="223" y="66"/>
                  </a:lnTo>
                  <a:lnTo>
                    <a:pt x="222" y="67"/>
                  </a:lnTo>
                  <a:lnTo>
                    <a:pt x="222" y="68"/>
                  </a:lnTo>
                  <a:lnTo>
                    <a:pt x="221" y="70"/>
                  </a:lnTo>
                  <a:lnTo>
                    <a:pt x="220" y="74"/>
                  </a:lnTo>
                  <a:lnTo>
                    <a:pt x="221" y="73"/>
                  </a:lnTo>
                  <a:lnTo>
                    <a:pt x="222" y="72"/>
                  </a:lnTo>
                  <a:lnTo>
                    <a:pt x="222" y="72"/>
                  </a:lnTo>
                  <a:lnTo>
                    <a:pt x="223" y="73"/>
                  </a:lnTo>
                  <a:lnTo>
                    <a:pt x="223" y="72"/>
                  </a:lnTo>
                  <a:lnTo>
                    <a:pt x="222" y="72"/>
                  </a:lnTo>
                  <a:lnTo>
                    <a:pt x="222" y="71"/>
                  </a:lnTo>
                  <a:lnTo>
                    <a:pt x="222" y="70"/>
                  </a:lnTo>
                  <a:lnTo>
                    <a:pt x="223" y="69"/>
                  </a:lnTo>
                  <a:lnTo>
                    <a:pt x="224" y="68"/>
                  </a:lnTo>
                  <a:lnTo>
                    <a:pt x="225" y="68"/>
                  </a:lnTo>
                  <a:lnTo>
                    <a:pt x="225" y="67"/>
                  </a:lnTo>
                  <a:lnTo>
                    <a:pt x="225" y="67"/>
                  </a:lnTo>
                  <a:lnTo>
                    <a:pt x="226" y="66"/>
                  </a:lnTo>
                  <a:lnTo>
                    <a:pt x="227" y="66"/>
                  </a:lnTo>
                  <a:lnTo>
                    <a:pt x="228" y="66"/>
                  </a:lnTo>
                  <a:lnTo>
                    <a:pt x="233" y="68"/>
                  </a:lnTo>
                  <a:lnTo>
                    <a:pt x="234" y="69"/>
                  </a:lnTo>
                  <a:lnTo>
                    <a:pt x="234" y="71"/>
                  </a:lnTo>
                  <a:lnTo>
                    <a:pt x="234" y="71"/>
                  </a:lnTo>
                  <a:lnTo>
                    <a:pt x="235" y="70"/>
                  </a:lnTo>
                  <a:lnTo>
                    <a:pt x="235" y="68"/>
                  </a:lnTo>
                  <a:lnTo>
                    <a:pt x="235" y="67"/>
                  </a:lnTo>
                  <a:lnTo>
                    <a:pt x="238" y="68"/>
                  </a:lnTo>
                  <a:lnTo>
                    <a:pt x="238" y="68"/>
                  </a:lnTo>
                  <a:lnTo>
                    <a:pt x="240" y="70"/>
                  </a:lnTo>
                  <a:lnTo>
                    <a:pt x="240" y="71"/>
                  </a:lnTo>
                  <a:lnTo>
                    <a:pt x="240" y="71"/>
                  </a:lnTo>
                  <a:lnTo>
                    <a:pt x="240" y="70"/>
                  </a:lnTo>
                  <a:lnTo>
                    <a:pt x="240" y="69"/>
                  </a:lnTo>
                  <a:lnTo>
                    <a:pt x="240" y="68"/>
                  </a:lnTo>
                  <a:lnTo>
                    <a:pt x="241" y="67"/>
                  </a:lnTo>
                  <a:lnTo>
                    <a:pt x="242" y="67"/>
                  </a:lnTo>
                  <a:lnTo>
                    <a:pt x="243" y="67"/>
                  </a:lnTo>
                  <a:lnTo>
                    <a:pt x="243" y="67"/>
                  </a:lnTo>
                  <a:lnTo>
                    <a:pt x="242" y="66"/>
                  </a:lnTo>
                  <a:lnTo>
                    <a:pt x="241" y="65"/>
                  </a:lnTo>
                  <a:lnTo>
                    <a:pt x="241" y="64"/>
                  </a:lnTo>
                  <a:lnTo>
                    <a:pt x="242" y="63"/>
                  </a:lnTo>
                  <a:lnTo>
                    <a:pt x="242" y="63"/>
                  </a:lnTo>
                  <a:lnTo>
                    <a:pt x="241" y="63"/>
                  </a:lnTo>
                  <a:lnTo>
                    <a:pt x="240" y="62"/>
                  </a:lnTo>
                  <a:lnTo>
                    <a:pt x="239" y="61"/>
                  </a:lnTo>
                  <a:lnTo>
                    <a:pt x="240" y="59"/>
                  </a:lnTo>
                  <a:lnTo>
                    <a:pt x="242" y="55"/>
                  </a:lnTo>
                  <a:lnTo>
                    <a:pt x="243" y="54"/>
                  </a:lnTo>
                  <a:lnTo>
                    <a:pt x="243" y="54"/>
                  </a:lnTo>
                  <a:lnTo>
                    <a:pt x="244" y="52"/>
                  </a:lnTo>
                  <a:lnTo>
                    <a:pt x="245" y="51"/>
                  </a:lnTo>
                  <a:lnTo>
                    <a:pt x="245" y="50"/>
                  </a:lnTo>
                  <a:lnTo>
                    <a:pt x="246" y="49"/>
                  </a:lnTo>
                  <a:lnTo>
                    <a:pt x="247" y="48"/>
                  </a:lnTo>
                  <a:lnTo>
                    <a:pt x="249" y="48"/>
                  </a:lnTo>
                  <a:lnTo>
                    <a:pt x="249" y="47"/>
                  </a:lnTo>
                  <a:lnTo>
                    <a:pt x="250" y="46"/>
                  </a:lnTo>
                  <a:lnTo>
                    <a:pt x="251" y="45"/>
                  </a:lnTo>
                  <a:lnTo>
                    <a:pt x="250" y="43"/>
                  </a:lnTo>
                  <a:lnTo>
                    <a:pt x="250" y="42"/>
                  </a:lnTo>
                  <a:lnTo>
                    <a:pt x="251" y="41"/>
                  </a:lnTo>
                  <a:lnTo>
                    <a:pt x="252" y="40"/>
                  </a:lnTo>
                  <a:lnTo>
                    <a:pt x="254" y="37"/>
                  </a:lnTo>
                  <a:lnTo>
                    <a:pt x="254" y="37"/>
                  </a:lnTo>
                  <a:lnTo>
                    <a:pt x="256" y="37"/>
                  </a:lnTo>
                  <a:lnTo>
                    <a:pt x="256" y="36"/>
                  </a:lnTo>
                  <a:lnTo>
                    <a:pt x="257" y="34"/>
                  </a:lnTo>
                  <a:lnTo>
                    <a:pt x="257" y="34"/>
                  </a:lnTo>
                  <a:lnTo>
                    <a:pt x="257" y="33"/>
                  </a:lnTo>
                  <a:lnTo>
                    <a:pt x="258" y="34"/>
                  </a:lnTo>
                  <a:lnTo>
                    <a:pt x="259" y="34"/>
                  </a:lnTo>
                  <a:lnTo>
                    <a:pt x="259" y="35"/>
                  </a:lnTo>
                  <a:lnTo>
                    <a:pt x="260" y="35"/>
                  </a:lnTo>
                  <a:lnTo>
                    <a:pt x="260" y="34"/>
                  </a:lnTo>
                  <a:lnTo>
                    <a:pt x="260" y="33"/>
                  </a:lnTo>
                  <a:lnTo>
                    <a:pt x="261" y="32"/>
                  </a:lnTo>
                  <a:lnTo>
                    <a:pt x="262" y="32"/>
                  </a:lnTo>
                  <a:lnTo>
                    <a:pt x="262" y="31"/>
                  </a:lnTo>
                  <a:lnTo>
                    <a:pt x="262" y="31"/>
                  </a:lnTo>
                  <a:lnTo>
                    <a:pt x="262" y="30"/>
                  </a:lnTo>
                  <a:lnTo>
                    <a:pt x="264" y="30"/>
                  </a:lnTo>
                  <a:lnTo>
                    <a:pt x="265" y="29"/>
                  </a:lnTo>
                  <a:lnTo>
                    <a:pt x="265" y="29"/>
                  </a:lnTo>
                  <a:lnTo>
                    <a:pt x="266" y="29"/>
                  </a:lnTo>
                  <a:lnTo>
                    <a:pt x="266" y="31"/>
                  </a:lnTo>
                  <a:lnTo>
                    <a:pt x="267" y="31"/>
                  </a:lnTo>
                  <a:lnTo>
                    <a:pt x="270" y="31"/>
                  </a:lnTo>
                  <a:lnTo>
                    <a:pt x="273" y="31"/>
                  </a:lnTo>
                  <a:lnTo>
                    <a:pt x="274" y="31"/>
                  </a:lnTo>
                  <a:lnTo>
                    <a:pt x="275" y="32"/>
                  </a:lnTo>
                  <a:lnTo>
                    <a:pt x="277" y="31"/>
                  </a:lnTo>
                  <a:lnTo>
                    <a:pt x="278" y="30"/>
                  </a:lnTo>
                  <a:lnTo>
                    <a:pt x="279" y="31"/>
                  </a:lnTo>
                  <a:lnTo>
                    <a:pt x="279" y="32"/>
                  </a:lnTo>
                  <a:lnTo>
                    <a:pt x="280" y="30"/>
                  </a:lnTo>
                  <a:lnTo>
                    <a:pt x="281" y="30"/>
                  </a:lnTo>
                  <a:lnTo>
                    <a:pt x="282" y="29"/>
                  </a:lnTo>
                  <a:lnTo>
                    <a:pt x="283" y="29"/>
                  </a:lnTo>
                  <a:lnTo>
                    <a:pt x="283" y="29"/>
                  </a:lnTo>
                  <a:lnTo>
                    <a:pt x="282" y="28"/>
                  </a:lnTo>
                  <a:lnTo>
                    <a:pt x="282" y="27"/>
                  </a:lnTo>
                  <a:lnTo>
                    <a:pt x="283" y="26"/>
                  </a:lnTo>
                  <a:lnTo>
                    <a:pt x="283" y="24"/>
                  </a:lnTo>
                  <a:lnTo>
                    <a:pt x="283" y="22"/>
                  </a:lnTo>
                  <a:lnTo>
                    <a:pt x="281" y="20"/>
                  </a:lnTo>
                  <a:lnTo>
                    <a:pt x="279" y="20"/>
                  </a:lnTo>
                  <a:lnTo>
                    <a:pt x="277" y="20"/>
                  </a:lnTo>
                  <a:lnTo>
                    <a:pt x="277" y="20"/>
                  </a:lnTo>
                  <a:lnTo>
                    <a:pt x="275" y="18"/>
                  </a:lnTo>
                  <a:lnTo>
                    <a:pt x="274" y="17"/>
                  </a:lnTo>
                  <a:lnTo>
                    <a:pt x="274" y="17"/>
                  </a:lnTo>
                  <a:lnTo>
                    <a:pt x="276" y="16"/>
                  </a:lnTo>
                  <a:lnTo>
                    <a:pt x="276" y="16"/>
                  </a:lnTo>
                  <a:lnTo>
                    <a:pt x="277" y="17"/>
                  </a:lnTo>
                  <a:lnTo>
                    <a:pt x="278" y="17"/>
                  </a:lnTo>
                  <a:lnTo>
                    <a:pt x="278" y="17"/>
                  </a:lnTo>
                  <a:lnTo>
                    <a:pt x="279" y="16"/>
                  </a:lnTo>
                  <a:lnTo>
                    <a:pt x="279" y="16"/>
                  </a:lnTo>
                  <a:lnTo>
                    <a:pt x="280" y="16"/>
                  </a:lnTo>
                  <a:lnTo>
                    <a:pt x="282" y="18"/>
                  </a:lnTo>
                  <a:lnTo>
                    <a:pt x="284" y="20"/>
                  </a:lnTo>
                  <a:lnTo>
                    <a:pt x="284" y="20"/>
                  </a:lnTo>
                  <a:lnTo>
                    <a:pt x="286" y="18"/>
                  </a:lnTo>
                  <a:lnTo>
                    <a:pt x="287" y="19"/>
                  </a:lnTo>
                  <a:lnTo>
                    <a:pt x="288" y="19"/>
                  </a:lnTo>
                  <a:lnTo>
                    <a:pt x="289" y="22"/>
                  </a:lnTo>
                  <a:lnTo>
                    <a:pt x="289" y="24"/>
                  </a:lnTo>
                  <a:lnTo>
                    <a:pt x="291" y="24"/>
                  </a:lnTo>
                  <a:lnTo>
                    <a:pt x="292" y="24"/>
                  </a:lnTo>
                  <a:lnTo>
                    <a:pt x="293" y="25"/>
                  </a:lnTo>
                  <a:lnTo>
                    <a:pt x="295" y="25"/>
                  </a:lnTo>
                  <a:lnTo>
                    <a:pt x="298" y="25"/>
                  </a:lnTo>
                  <a:lnTo>
                    <a:pt x="300" y="27"/>
                  </a:lnTo>
                  <a:lnTo>
                    <a:pt x="301" y="28"/>
                  </a:lnTo>
                  <a:lnTo>
                    <a:pt x="303" y="28"/>
                  </a:lnTo>
                  <a:lnTo>
                    <a:pt x="303" y="28"/>
                  </a:lnTo>
                  <a:lnTo>
                    <a:pt x="305" y="29"/>
                  </a:lnTo>
                  <a:lnTo>
                    <a:pt x="308" y="28"/>
                  </a:lnTo>
                  <a:lnTo>
                    <a:pt x="309" y="28"/>
                  </a:lnTo>
                  <a:lnTo>
                    <a:pt x="309" y="29"/>
                  </a:lnTo>
                  <a:lnTo>
                    <a:pt x="311" y="30"/>
                  </a:lnTo>
                  <a:lnTo>
                    <a:pt x="314" y="31"/>
                  </a:lnTo>
                  <a:lnTo>
                    <a:pt x="315" y="29"/>
                  </a:lnTo>
                  <a:lnTo>
                    <a:pt x="318" y="29"/>
                  </a:lnTo>
                  <a:lnTo>
                    <a:pt x="320" y="27"/>
                  </a:lnTo>
                  <a:lnTo>
                    <a:pt x="321" y="26"/>
                  </a:lnTo>
                  <a:lnTo>
                    <a:pt x="322" y="25"/>
                  </a:lnTo>
                  <a:lnTo>
                    <a:pt x="323" y="25"/>
                  </a:lnTo>
                  <a:lnTo>
                    <a:pt x="321" y="26"/>
                  </a:lnTo>
                  <a:lnTo>
                    <a:pt x="321" y="27"/>
                  </a:lnTo>
                  <a:lnTo>
                    <a:pt x="322" y="27"/>
                  </a:lnTo>
                  <a:lnTo>
                    <a:pt x="322" y="28"/>
                  </a:lnTo>
                  <a:lnTo>
                    <a:pt x="321" y="28"/>
                  </a:lnTo>
                  <a:lnTo>
                    <a:pt x="319" y="30"/>
                  </a:lnTo>
                  <a:lnTo>
                    <a:pt x="319" y="31"/>
                  </a:lnTo>
                  <a:lnTo>
                    <a:pt x="320" y="31"/>
                  </a:lnTo>
                  <a:lnTo>
                    <a:pt x="320" y="31"/>
                  </a:lnTo>
                  <a:lnTo>
                    <a:pt x="321" y="30"/>
                  </a:lnTo>
                  <a:lnTo>
                    <a:pt x="322" y="30"/>
                  </a:lnTo>
                  <a:lnTo>
                    <a:pt x="323" y="30"/>
                  </a:lnTo>
                  <a:lnTo>
                    <a:pt x="323" y="32"/>
                  </a:lnTo>
                  <a:lnTo>
                    <a:pt x="323" y="33"/>
                  </a:lnTo>
                  <a:lnTo>
                    <a:pt x="325" y="34"/>
                  </a:lnTo>
                  <a:lnTo>
                    <a:pt x="326" y="34"/>
                  </a:lnTo>
                  <a:lnTo>
                    <a:pt x="327" y="32"/>
                  </a:lnTo>
                  <a:lnTo>
                    <a:pt x="326" y="30"/>
                  </a:lnTo>
                  <a:lnTo>
                    <a:pt x="326" y="30"/>
                  </a:lnTo>
                  <a:lnTo>
                    <a:pt x="326" y="30"/>
                  </a:lnTo>
                  <a:lnTo>
                    <a:pt x="328" y="27"/>
                  </a:lnTo>
                  <a:lnTo>
                    <a:pt x="330" y="27"/>
                  </a:lnTo>
                  <a:lnTo>
                    <a:pt x="330" y="30"/>
                  </a:lnTo>
                  <a:lnTo>
                    <a:pt x="331" y="31"/>
                  </a:lnTo>
                  <a:lnTo>
                    <a:pt x="333" y="31"/>
                  </a:lnTo>
                  <a:lnTo>
                    <a:pt x="333" y="31"/>
                  </a:lnTo>
                  <a:lnTo>
                    <a:pt x="334" y="32"/>
                  </a:lnTo>
                  <a:lnTo>
                    <a:pt x="328" y="38"/>
                  </a:lnTo>
                  <a:lnTo>
                    <a:pt x="328" y="39"/>
                  </a:lnTo>
                  <a:lnTo>
                    <a:pt x="328" y="40"/>
                  </a:lnTo>
                  <a:lnTo>
                    <a:pt x="328" y="41"/>
                  </a:lnTo>
                  <a:lnTo>
                    <a:pt x="326" y="44"/>
                  </a:lnTo>
                  <a:lnTo>
                    <a:pt x="326" y="44"/>
                  </a:lnTo>
                  <a:lnTo>
                    <a:pt x="325" y="44"/>
                  </a:lnTo>
                  <a:lnTo>
                    <a:pt x="325" y="43"/>
                  </a:lnTo>
                  <a:lnTo>
                    <a:pt x="324" y="43"/>
                  </a:lnTo>
                  <a:lnTo>
                    <a:pt x="323" y="44"/>
                  </a:lnTo>
                  <a:lnTo>
                    <a:pt x="320" y="45"/>
                  </a:lnTo>
                  <a:lnTo>
                    <a:pt x="319" y="50"/>
                  </a:lnTo>
                  <a:lnTo>
                    <a:pt x="320" y="52"/>
                  </a:lnTo>
                  <a:lnTo>
                    <a:pt x="319" y="54"/>
                  </a:lnTo>
                  <a:lnTo>
                    <a:pt x="318" y="57"/>
                  </a:lnTo>
                  <a:lnTo>
                    <a:pt x="317" y="59"/>
                  </a:lnTo>
                  <a:lnTo>
                    <a:pt x="316" y="60"/>
                  </a:lnTo>
                  <a:lnTo>
                    <a:pt x="313" y="64"/>
                  </a:lnTo>
                  <a:lnTo>
                    <a:pt x="312" y="65"/>
                  </a:lnTo>
                  <a:lnTo>
                    <a:pt x="311" y="66"/>
                  </a:lnTo>
                  <a:lnTo>
                    <a:pt x="311" y="67"/>
                  </a:lnTo>
                  <a:lnTo>
                    <a:pt x="311" y="68"/>
                  </a:lnTo>
                  <a:lnTo>
                    <a:pt x="312" y="69"/>
                  </a:lnTo>
                  <a:lnTo>
                    <a:pt x="315" y="71"/>
                  </a:lnTo>
                  <a:lnTo>
                    <a:pt x="317" y="73"/>
                  </a:lnTo>
                  <a:lnTo>
                    <a:pt x="319" y="75"/>
                  </a:lnTo>
                  <a:lnTo>
                    <a:pt x="319" y="76"/>
                  </a:lnTo>
                  <a:lnTo>
                    <a:pt x="320" y="77"/>
                  </a:lnTo>
                  <a:lnTo>
                    <a:pt x="321" y="78"/>
                  </a:lnTo>
                  <a:lnTo>
                    <a:pt x="323" y="79"/>
                  </a:lnTo>
                  <a:lnTo>
                    <a:pt x="323" y="79"/>
                  </a:lnTo>
                  <a:lnTo>
                    <a:pt x="324" y="78"/>
                  </a:lnTo>
                  <a:lnTo>
                    <a:pt x="324" y="78"/>
                  </a:lnTo>
                  <a:lnTo>
                    <a:pt x="324" y="78"/>
                  </a:lnTo>
                  <a:lnTo>
                    <a:pt x="324" y="79"/>
                  </a:lnTo>
                  <a:lnTo>
                    <a:pt x="324" y="80"/>
                  </a:lnTo>
                  <a:lnTo>
                    <a:pt x="324" y="80"/>
                  </a:lnTo>
                  <a:lnTo>
                    <a:pt x="325" y="81"/>
                  </a:lnTo>
                  <a:lnTo>
                    <a:pt x="326" y="81"/>
                  </a:lnTo>
                  <a:lnTo>
                    <a:pt x="327" y="81"/>
                  </a:lnTo>
                  <a:lnTo>
                    <a:pt x="328" y="82"/>
                  </a:lnTo>
                  <a:lnTo>
                    <a:pt x="329" y="82"/>
                  </a:lnTo>
                  <a:lnTo>
                    <a:pt x="330" y="84"/>
                  </a:lnTo>
                  <a:lnTo>
                    <a:pt x="333" y="85"/>
                  </a:lnTo>
                  <a:lnTo>
                    <a:pt x="335" y="86"/>
                  </a:lnTo>
                  <a:lnTo>
                    <a:pt x="337" y="89"/>
                  </a:lnTo>
                  <a:lnTo>
                    <a:pt x="338" y="91"/>
                  </a:lnTo>
                  <a:lnTo>
                    <a:pt x="340" y="92"/>
                  </a:lnTo>
                  <a:lnTo>
                    <a:pt x="344" y="94"/>
                  </a:lnTo>
                  <a:lnTo>
                    <a:pt x="345" y="94"/>
                  </a:lnTo>
                  <a:lnTo>
                    <a:pt x="347" y="95"/>
                  </a:lnTo>
                  <a:lnTo>
                    <a:pt x="350" y="96"/>
                  </a:lnTo>
                  <a:lnTo>
                    <a:pt x="350" y="97"/>
                  </a:lnTo>
                  <a:lnTo>
                    <a:pt x="351" y="99"/>
                  </a:lnTo>
                  <a:lnTo>
                    <a:pt x="351" y="99"/>
                  </a:lnTo>
                  <a:lnTo>
                    <a:pt x="351" y="102"/>
                  </a:lnTo>
                  <a:lnTo>
                    <a:pt x="353" y="102"/>
                  </a:lnTo>
                  <a:lnTo>
                    <a:pt x="356" y="104"/>
                  </a:lnTo>
                  <a:lnTo>
                    <a:pt x="358" y="105"/>
                  </a:lnTo>
                  <a:lnTo>
                    <a:pt x="359" y="106"/>
                  </a:lnTo>
                  <a:lnTo>
                    <a:pt x="360" y="107"/>
                  </a:lnTo>
                  <a:lnTo>
                    <a:pt x="362" y="107"/>
                  </a:lnTo>
                  <a:lnTo>
                    <a:pt x="365" y="106"/>
                  </a:lnTo>
                  <a:lnTo>
                    <a:pt x="367" y="104"/>
                  </a:lnTo>
                  <a:lnTo>
                    <a:pt x="370" y="103"/>
                  </a:lnTo>
                  <a:lnTo>
                    <a:pt x="371" y="100"/>
                  </a:lnTo>
                  <a:lnTo>
                    <a:pt x="372" y="97"/>
                  </a:lnTo>
                  <a:lnTo>
                    <a:pt x="376" y="91"/>
                  </a:lnTo>
                  <a:lnTo>
                    <a:pt x="377" y="89"/>
                  </a:lnTo>
                  <a:lnTo>
                    <a:pt x="380" y="86"/>
                  </a:lnTo>
                  <a:lnTo>
                    <a:pt x="381" y="84"/>
                  </a:lnTo>
                  <a:lnTo>
                    <a:pt x="381" y="81"/>
                  </a:lnTo>
                  <a:lnTo>
                    <a:pt x="382" y="77"/>
                  </a:lnTo>
                  <a:lnTo>
                    <a:pt x="385" y="72"/>
                  </a:lnTo>
                  <a:lnTo>
                    <a:pt x="386" y="70"/>
                  </a:lnTo>
                  <a:lnTo>
                    <a:pt x="386" y="67"/>
                  </a:lnTo>
                  <a:lnTo>
                    <a:pt x="386" y="62"/>
                  </a:lnTo>
                  <a:lnTo>
                    <a:pt x="386" y="60"/>
                  </a:lnTo>
                  <a:lnTo>
                    <a:pt x="387" y="57"/>
                  </a:lnTo>
                  <a:lnTo>
                    <a:pt x="387" y="55"/>
                  </a:lnTo>
                  <a:lnTo>
                    <a:pt x="386" y="54"/>
                  </a:lnTo>
                  <a:lnTo>
                    <a:pt x="387" y="52"/>
                  </a:lnTo>
                  <a:lnTo>
                    <a:pt x="388" y="49"/>
                  </a:lnTo>
                  <a:lnTo>
                    <a:pt x="389" y="47"/>
                  </a:lnTo>
                  <a:lnTo>
                    <a:pt x="390" y="45"/>
                  </a:lnTo>
                  <a:lnTo>
                    <a:pt x="390" y="40"/>
                  </a:lnTo>
                  <a:lnTo>
                    <a:pt x="392" y="39"/>
                  </a:lnTo>
                  <a:lnTo>
                    <a:pt x="392" y="38"/>
                  </a:lnTo>
                  <a:lnTo>
                    <a:pt x="393" y="38"/>
                  </a:lnTo>
                  <a:lnTo>
                    <a:pt x="394" y="39"/>
                  </a:lnTo>
                  <a:lnTo>
                    <a:pt x="394" y="38"/>
                  </a:lnTo>
                  <a:lnTo>
                    <a:pt x="394" y="37"/>
                  </a:lnTo>
                  <a:lnTo>
                    <a:pt x="394" y="36"/>
                  </a:lnTo>
                  <a:lnTo>
                    <a:pt x="393" y="36"/>
                  </a:lnTo>
                  <a:lnTo>
                    <a:pt x="393" y="35"/>
                  </a:lnTo>
                  <a:lnTo>
                    <a:pt x="392" y="35"/>
                  </a:lnTo>
                  <a:lnTo>
                    <a:pt x="391" y="34"/>
                  </a:lnTo>
                  <a:lnTo>
                    <a:pt x="392" y="32"/>
                  </a:lnTo>
                  <a:lnTo>
                    <a:pt x="394" y="29"/>
                  </a:lnTo>
                  <a:lnTo>
                    <a:pt x="395" y="27"/>
                  </a:lnTo>
                  <a:lnTo>
                    <a:pt x="395" y="28"/>
                  </a:lnTo>
                  <a:lnTo>
                    <a:pt x="396" y="28"/>
                  </a:lnTo>
                  <a:lnTo>
                    <a:pt x="396" y="27"/>
                  </a:lnTo>
                  <a:lnTo>
                    <a:pt x="396" y="26"/>
                  </a:lnTo>
                  <a:lnTo>
                    <a:pt x="397" y="22"/>
                  </a:lnTo>
                  <a:lnTo>
                    <a:pt x="399" y="17"/>
                  </a:lnTo>
                  <a:lnTo>
                    <a:pt x="400" y="12"/>
                  </a:lnTo>
                  <a:lnTo>
                    <a:pt x="402" y="12"/>
                  </a:lnTo>
                  <a:lnTo>
                    <a:pt x="403" y="11"/>
                  </a:lnTo>
                  <a:lnTo>
                    <a:pt x="404" y="9"/>
                  </a:lnTo>
                  <a:lnTo>
                    <a:pt x="405" y="9"/>
                  </a:lnTo>
                  <a:lnTo>
                    <a:pt x="405" y="10"/>
                  </a:lnTo>
                  <a:lnTo>
                    <a:pt x="405" y="11"/>
                  </a:lnTo>
                  <a:lnTo>
                    <a:pt x="405" y="12"/>
                  </a:lnTo>
                  <a:lnTo>
                    <a:pt x="406" y="13"/>
                  </a:lnTo>
                  <a:lnTo>
                    <a:pt x="407" y="15"/>
                  </a:lnTo>
                  <a:lnTo>
                    <a:pt x="407" y="16"/>
                  </a:lnTo>
                  <a:lnTo>
                    <a:pt x="407" y="17"/>
                  </a:lnTo>
                  <a:lnTo>
                    <a:pt x="407" y="19"/>
                  </a:lnTo>
                  <a:lnTo>
                    <a:pt x="407" y="22"/>
                  </a:lnTo>
                  <a:lnTo>
                    <a:pt x="407" y="25"/>
                  </a:lnTo>
                  <a:lnTo>
                    <a:pt x="407" y="26"/>
                  </a:lnTo>
                  <a:lnTo>
                    <a:pt x="408" y="27"/>
                  </a:lnTo>
                  <a:lnTo>
                    <a:pt x="409" y="27"/>
                  </a:lnTo>
                  <a:lnTo>
                    <a:pt x="410" y="27"/>
                  </a:lnTo>
                  <a:close/>
                  <a:moveTo>
                    <a:pt x="402" y="9"/>
                  </a:moveTo>
                  <a:lnTo>
                    <a:pt x="401" y="10"/>
                  </a:lnTo>
                  <a:lnTo>
                    <a:pt x="400" y="10"/>
                  </a:lnTo>
                  <a:lnTo>
                    <a:pt x="400" y="9"/>
                  </a:lnTo>
                  <a:lnTo>
                    <a:pt x="400" y="8"/>
                  </a:lnTo>
                  <a:lnTo>
                    <a:pt x="401" y="8"/>
                  </a:lnTo>
                  <a:lnTo>
                    <a:pt x="402" y="9"/>
                  </a:lnTo>
                  <a:close/>
                  <a:moveTo>
                    <a:pt x="403" y="2"/>
                  </a:moveTo>
                  <a:lnTo>
                    <a:pt x="402" y="3"/>
                  </a:lnTo>
                  <a:lnTo>
                    <a:pt x="402" y="3"/>
                  </a:lnTo>
                  <a:lnTo>
                    <a:pt x="401" y="2"/>
                  </a:lnTo>
                  <a:lnTo>
                    <a:pt x="402" y="2"/>
                  </a:lnTo>
                  <a:lnTo>
                    <a:pt x="403" y="2"/>
                  </a:lnTo>
                  <a:lnTo>
                    <a:pt x="403" y="2"/>
                  </a:lnTo>
                  <a:close/>
                  <a:moveTo>
                    <a:pt x="401" y="2"/>
                  </a:moveTo>
                  <a:lnTo>
                    <a:pt x="401" y="2"/>
                  </a:lnTo>
                  <a:lnTo>
                    <a:pt x="400" y="1"/>
                  </a:lnTo>
                  <a:lnTo>
                    <a:pt x="401" y="0"/>
                  </a:lnTo>
                  <a:lnTo>
                    <a:pt x="402" y="1"/>
                  </a:lnTo>
                  <a:lnTo>
                    <a:pt x="40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5" name="Rectangle 1472"/>
            <p:cNvSpPr>
              <a:spLocks noChangeArrowheads="1"/>
            </p:cNvSpPr>
            <p:nvPr/>
          </p:nvSpPr>
          <p:spPr bwMode="auto">
            <a:xfrm>
              <a:off x="6864350" y="1992313"/>
              <a:ext cx="1588" cy="1588"/>
            </a:xfrm>
            <a:prstGeom prst="rect">
              <a:avLst/>
            </a:pr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6" name="Freeform 1473"/>
            <p:cNvSpPr>
              <a:spLocks noEditPoints="1"/>
            </p:cNvSpPr>
            <p:nvPr/>
          </p:nvSpPr>
          <p:spPr bwMode="auto">
            <a:xfrm>
              <a:off x="5251450" y="809625"/>
              <a:ext cx="63500" cy="53975"/>
            </a:xfrm>
            <a:custGeom>
              <a:avLst/>
              <a:gdLst>
                <a:gd name="T0" fmla="*/ 23 w 40"/>
                <a:gd name="T1" fmla="*/ 9 h 34"/>
                <a:gd name="T2" fmla="*/ 24 w 40"/>
                <a:gd name="T3" fmla="*/ 9 h 34"/>
                <a:gd name="T4" fmla="*/ 17 w 40"/>
                <a:gd name="T5" fmla="*/ 2 h 34"/>
                <a:gd name="T6" fmla="*/ 19 w 40"/>
                <a:gd name="T7" fmla="*/ 2 h 34"/>
                <a:gd name="T8" fmla="*/ 18 w 40"/>
                <a:gd name="T9" fmla="*/ 3 h 34"/>
                <a:gd name="T10" fmla="*/ 21 w 40"/>
                <a:gd name="T11" fmla="*/ 4 h 34"/>
                <a:gd name="T12" fmla="*/ 23 w 40"/>
                <a:gd name="T13" fmla="*/ 6 h 34"/>
                <a:gd name="T14" fmla="*/ 24 w 40"/>
                <a:gd name="T15" fmla="*/ 7 h 34"/>
                <a:gd name="T16" fmla="*/ 22 w 40"/>
                <a:gd name="T17" fmla="*/ 9 h 34"/>
                <a:gd name="T18" fmla="*/ 27 w 40"/>
                <a:gd name="T19" fmla="*/ 13 h 34"/>
                <a:gd name="T20" fmla="*/ 31 w 40"/>
                <a:gd name="T21" fmla="*/ 16 h 34"/>
                <a:gd name="T22" fmla="*/ 30 w 40"/>
                <a:gd name="T23" fmla="*/ 17 h 34"/>
                <a:gd name="T24" fmla="*/ 26 w 40"/>
                <a:gd name="T25" fmla="*/ 18 h 34"/>
                <a:gd name="T26" fmla="*/ 30 w 40"/>
                <a:gd name="T27" fmla="*/ 19 h 34"/>
                <a:gd name="T28" fmla="*/ 33 w 40"/>
                <a:gd name="T29" fmla="*/ 21 h 34"/>
                <a:gd name="T30" fmla="*/ 36 w 40"/>
                <a:gd name="T31" fmla="*/ 23 h 34"/>
                <a:gd name="T32" fmla="*/ 38 w 40"/>
                <a:gd name="T33" fmla="*/ 25 h 34"/>
                <a:gd name="T34" fmla="*/ 37 w 40"/>
                <a:gd name="T35" fmla="*/ 26 h 34"/>
                <a:gd name="T36" fmla="*/ 39 w 40"/>
                <a:gd name="T37" fmla="*/ 27 h 34"/>
                <a:gd name="T38" fmla="*/ 39 w 40"/>
                <a:gd name="T39" fmla="*/ 28 h 34"/>
                <a:gd name="T40" fmla="*/ 38 w 40"/>
                <a:gd name="T41" fmla="*/ 29 h 34"/>
                <a:gd name="T42" fmla="*/ 39 w 40"/>
                <a:gd name="T43" fmla="*/ 31 h 34"/>
                <a:gd name="T44" fmla="*/ 36 w 40"/>
                <a:gd name="T45" fmla="*/ 34 h 34"/>
                <a:gd name="T46" fmla="*/ 34 w 40"/>
                <a:gd name="T47" fmla="*/ 31 h 34"/>
                <a:gd name="T48" fmla="*/ 33 w 40"/>
                <a:gd name="T49" fmla="*/ 27 h 34"/>
                <a:gd name="T50" fmla="*/ 31 w 40"/>
                <a:gd name="T51" fmla="*/ 25 h 34"/>
                <a:gd name="T52" fmla="*/ 30 w 40"/>
                <a:gd name="T53" fmla="*/ 23 h 34"/>
                <a:gd name="T54" fmla="*/ 26 w 40"/>
                <a:gd name="T55" fmla="*/ 24 h 34"/>
                <a:gd name="T56" fmla="*/ 23 w 40"/>
                <a:gd name="T57" fmla="*/ 23 h 34"/>
                <a:gd name="T58" fmla="*/ 22 w 40"/>
                <a:gd name="T59" fmla="*/ 22 h 34"/>
                <a:gd name="T60" fmla="*/ 21 w 40"/>
                <a:gd name="T61" fmla="*/ 21 h 34"/>
                <a:gd name="T62" fmla="*/ 17 w 40"/>
                <a:gd name="T63" fmla="*/ 21 h 34"/>
                <a:gd name="T64" fmla="*/ 12 w 40"/>
                <a:gd name="T65" fmla="*/ 17 h 34"/>
                <a:gd name="T66" fmla="*/ 8 w 40"/>
                <a:gd name="T67" fmla="*/ 17 h 34"/>
                <a:gd name="T68" fmla="*/ 5 w 40"/>
                <a:gd name="T69" fmla="*/ 16 h 34"/>
                <a:gd name="T70" fmla="*/ 3 w 40"/>
                <a:gd name="T71" fmla="*/ 13 h 34"/>
                <a:gd name="T72" fmla="*/ 3 w 40"/>
                <a:gd name="T73" fmla="*/ 11 h 34"/>
                <a:gd name="T74" fmla="*/ 4 w 40"/>
                <a:gd name="T75" fmla="*/ 8 h 34"/>
                <a:gd name="T76" fmla="*/ 2 w 40"/>
                <a:gd name="T77" fmla="*/ 5 h 34"/>
                <a:gd name="T78" fmla="*/ 0 w 40"/>
                <a:gd name="T79" fmla="*/ 3 h 34"/>
                <a:gd name="T80" fmla="*/ 4 w 40"/>
                <a:gd name="T81" fmla="*/ 2 h 34"/>
                <a:gd name="T82" fmla="*/ 7 w 40"/>
                <a:gd name="T83" fmla="*/ 1 h 34"/>
                <a:gd name="T84" fmla="*/ 12 w 40"/>
                <a:gd name="T85" fmla="*/ 1 h 34"/>
                <a:gd name="T86" fmla="*/ 14 w 40"/>
                <a:gd name="T87" fmla="*/ 1 h 34"/>
                <a:gd name="T88" fmla="*/ 16 w 40"/>
                <a:gd name="T89" fmla="*/ 0 h 34"/>
                <a:gd name="T90" fmla="*/ 17 w 40"/>
                <a:gd name="T91" fmla="*/ 4 h 34"/>
                <a:gd name="T92" fmla="*/ 17 w 40"/>
                <a:gd name="T93" fmla="*/ 3 h 34"/>
                <a:gd name="T94" fmla="*/ 16 w 40"/>
                <a:gd name="T95" fmla="*/ 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0" h="34">
                  <a:moveTo>
                    <a:pt x="24" y="9"/>
                  </a:moveTo>
                  <a:lnTo>
                    <a:pt x="24" y="9"/>
                  </a:lnTo>
                  <a:lnTo>
                    <a:pt x="23" y="9"/>
                  </a:lnTo>
                  <a:lnTo>
                    <a:pt x="23" y="9"/>
                  </a:lnTo>
                  <a:lnTo>
                    <a:pt x="23" y="9"/>
                  </a:lnTo>
                  <a:lnTo>
                    <a:pt x="24" y="9"/>
                  </a:lnTo>
                  <a:lnTo>
                    <a:pt x="24" y="9"/>
                  </a:lnTo>
                  <a:lnTo>
                    <a:pt x="24" y="9"/>
                  </a:lnTo>
                  <a:close/>
                  <a:moveTo>
                    <a:pt x="17" y="2"/>
                  </a:moveTo>
                  <a:lnTo>
                    <a:pt x="18" y="2"/>
                  </a:lnTo>
                  <a:lnTo>
                    <a:pt x="19" y="2"/>
                  </a:lnTo>
                  <a:lnTo>
                    <a:pt x="19" y="2"/>
                  </a:lnTo>
                  <a:lnTo>
                    <a:pt x="18" y="3"/>
                  </a:lnTo>
                  <a:lnTo>
                    <a:pt x="18" y="3"/>
                  </a:lnTo>
                  <a:lnTo>
                    <a:pt x="18" y="3"/>
                  </a:lnTo>
                  <a:lnTo>
                    <a:pt x="18" y="3"/>
                  </a:lnTo>
                  <a:lnTo>
                    <a:pt x="20" y="4"/>
                  </a:lnTo>
                  <a:lnTo>
                    <a:pt x="21" y="4"/>
                  </a:lnTo>
                  <a:lnTo>
                    <a:pt x="22" y="4"/>
                  </a:lnTo>
                  <a:lnTo>
                    <a:pt x="22" y="5"/>
                  </a:lnTo>
                  <a:lnTo>
                    <a:pt x="23" y="6"/>
                  </a:lnTo>
                  <a:lnTo>
                    <a:pt x="24" y="6"/>
                  </a:lnTo>
                  <a:lnTo>
                    <a:pt x="24" y="6"/>
                  </a:lnTo>
                  <a:lnTo>
                    <a:pt x="24" y="7"/>
                  </a:lnTo>
                  <a:lnTo>
                    <a:pt x="22" y="8"/>
                  </a:lnTo>
                  <a:lnTo>
                    <a:pt x="22" y="9"/>
                  </a:lnTo>
                  <a:lnTo>
                    <a:pt x="22" y="9"/>
                  </a:lnTo>
                  <a:lnTo>
                    <a:pt x="23" y="10"/>
                  </a:lnTo>
                  <a:lnTo>
                    <a:pt x="25" y="12"/>
                  </a:lnTo>
                  <a:lnTo>
                    <a:pt x="27" y="13"/>
                  </a:lnTo>
                  <a:lnTo>
                    <a:pt x="31" y="14"/>
                  </a:lnTo>
                  <a:lnTo>
                    <a:pt x="31" y="15"/>
                  </a:lnTo>
                  <a:lnTo>
                    <a:pt x="31" y="16"/>
                  </a:lnTo>
                  <a:lnTo>
                    <a:pt x="30" y="17"/>
                  </a:lnTo>
                  <a:lnTo>
                    <a:pt x="30" y="17"/>
                  </a:lnTo>
                  <a:lnTo>
                    <a:pt x="30" y="17"/>
                  </a:lnTo>
                  <a:lnTo>
                    <a:pt x="26" y="17"/>
                  </a:lnTo>
                  <a:lnTo>
                    <a:pt x="26" y="17"/>
                  </a:lnTo>
                  <a:lnTo>
                    <a:pt x="26" y="18"/>
                  </a:lnTo>
                  <a:lnTo>
                    <a:pt x="26" y="18"/>
                  </a:lnTo>
                  <a:lnTo>
                    <a:pt x="27" y="18"/>
                  </a:lnTo>
                  <a:lnTo>
                    <a:pt x="30" y="19"/>
                  </a:lnTo>
                  <a:lnTo>
                    <a:pt x="31" y="20"/>
                  </a:lnTo>
                  <a:lnTo>
                    <a:pt x="31" y="21"/>
                  </a:lnTo>
                  <a:lnTo>
                    <a:pt x="33" y="21"/>
                  </a:lnTo>
                  <a:lnTo>
                    <a:pt x="33" y="22"/>
                  </a:lnTo>
                  <a:lnTo>
                    <a:pt x="35" y="23"/>
                  </a:lnTo>
                  <a:lnTo>
                    <a:pt x="36" y="23"/>
                  </a:lnTo>
                  <a:lnTo>
                    <a:pt x="38" y="24"/>
                  </a:lnTo>
                  <a:lnTo>
                    <a:pt x="38" y="24"/>
                  </a:lnTo>
                  <a:lnTo>
                    <a:pt x="38" y="25"/>
                  </a:lnTo>
                  <a:lnTo>
                    <a:pt x="37" y="25"/>
                  </a:lnTo>
                  <a:lnTo>
                    <a:pt x="37" y="25"/>
                  </a:lnTo>
                  <a:lnTo>
                    <a:pt x="37" y="26"/>
                  </a:lnTo>
                  <a:lnTo>
                    <a:pt x="37" y="26"/>
                  </a:lnTo>
                  <a:lnTo>
                    <a:pt x="38" y="26"/>
                  </a:lnTo>
                  <a:lnTo>
                    <a:pt x="39" y="27"/>
                  </a:lnTo>
                  <a:lnTo>
                    <a:pt x="40" y="28"/>
                  </a:lnTo>
                  <a:lnTo>
                    <a:pt x="40" y="28"/>
                  </a:lnTo>
                  <a:lnTo>
                    <a:pt x="39" y="28"/>
                  </a:lnTo>
                  <a:lnTo>
                    <a:pt x="38" y="28"/>
                  </a:lnTo>
                  <a:lnTo>
                    <a:pt x="38" y="28"/>
                  </a:lnTo>
                  <a:lnTo>
                    <a:pt x="38" y="29"/>
                  </a:lnTo>
                  <a:lnTo>
                    <a:pt x="39" y="29"/>
                  </a:lnTo>
                  <a:lnTo>
                    <a:pt x="39" y="30"/>
                  </a:lnTo>
                  <a:lnTo>
                    <a:pt x="39" y="31"/>
                  </a:lnTo>
                  <a:lnTo>
                    <a:pt x="40" y="32"/>
                  </a:lnTo>
                  <a:lnTo>
                    <a:pt x="38" y="32"/>
                  </a:lnTo>
                  <a:lnTo>
                    <a:pt x="36" y="34"/>
                  </a:lnTo>
                  <a:lnTo>
                    <a:pt x="36" y="34"/>
                  </a:lnTo>
                  <a:lnTo>
                    <a:pt x="35" y="32"/>
                  </a:lnTo>
                  <a:lnTo>
                    <a:pt x="34" y="31"/>
                  </a:lnTo>
                  <a:lnTo>
                    <a:pt x="33" y="29"/>
                  </a:lnTo>
                  <a:lnTo>
                    <a:pt x="33" y="28"/>
                  </a:lnTo>
                  <a:lnTo>
                    <a:pt x="33" y="27"/>
                  </a:lnTo>
                  <a:lnTo>
                    <a:pt x="31" y="26"/>
                  </a:lnTo>
                  <a:lnTo>
                    <a:pt x="31" y="26"/>
                  </a:lnTo>
                  <a:lnTo>
                    <a:pt x="31" y="25"/>
                  </a:lnTo>
                  <a:lnTo>
                    <a:pt x="31" y="24"/>
                  </a:lnTo>
                  <a:lnTo>
                    <a:pt x="30" y="24"/>
                  </a:lnTo>
                  <a:lnTo>
                    <a:pt x="30" y="23"/>
                  </a:lnTo>
                  <a:lnTo>
                    <a:pt x="29" y="23"/>
                  </a:lnTo>
                  <a:lnTo>
                    <a:pt x="27" y="24"/>
                  </a:lnTo>
                  <a:lnTo>
                    <a:pt x="26" y="24"/>
                  </a:lnTo>
                  <a:lnTo>
                    <a:pt x="25" y="24"/>
                  </a:lnTo>
                  <a:lnTo>
                    <a:pt x="24" y="23"/>
                  </a:lnTo>
                  <a:lnTo>
                    <a:pt x="23" y="23"/>
                  </a:lnTo>
                  <a:lnTo>
                    <a:pt x="23" y="23"/>
                  </a:lnTo>
                  <a:lnTo>
                    <a:pt x="22" y="23"/>
                  </a:lnTo>
                  <a:lnTo>
                    <a:pt x="22" y="22"/>
                  </a:lnTo>
                  <a:lnTo>
                    <a:pt x="22" y="22"/>
                  </a:lnTo>
                  <a:lnTo>
                    <a:pt x="21" y="21"/>
                  </a:lnTo>
                  <a:lnTo>
                    <a:pt x="21" y="21"/>
                  </a:lnTo>
                  <a:lnTo>
                    <a:pt x="19" y="21"/>
                  </a:lnTo>
                  <a:lnTo>
                    <a:pt x="18" y="22"/>
                  </a:lnTo>
                  <a:lnTo>
                    <a:pt x="17" y="21"/>
                  </a:lnTo>
                  <a:lnTo>
                    <a:pt x="15" y="19"/>
                  </a:lnTo>
                  <a:lnTo>
                    <a:pt x="13" y="18"/>
                  </a:lnTo>
                  <a:lnTo>
                    <a:pt x="12" y="17"/>
                  </a:lnTo>
                  <a:lnTo>
                    <a:pt x="10" y="17"/>
                  </a:lnTo>
                  <a:lnTo>
                    <a:pt x="9" y="17"/>
                  </a:lnTo>
                  <a:lnTo>
                    <a:pt x="8" y="17"/>
                  </a:lnTo>
                  <a:lnTo>
                    <a:pt x="6" y="17"/>
                  </a:lnTo>
                  <a:lnTo>
                    <a:pt x="5" y="16"/>
                  </a:lnTo>
                  <a:lnTo>
                    <a:pt x="5" y="16"/>
                  </a:lnTo>
                  <a:lnTo>
                    <a:pt x="5" y="15"/>
                  </a:lnTo>
                  <a:lnTo>
                    <a:pt x="5" y="14"/>
                  </a:lnTo>
                  <a:lnTo>
                    <a:pt x="3" y="13"/>
                  </a:lnTo>
                  <a:lnTo>
                    <a:pt x="3" y="12"/>
                  </a:lnTo>
                  <a:lnTo>
                    <a:pt x="3" y="12"/>
                  </a:lnTo>
                  <a:lnTo>
                    <a:pt x="3" y="11"/>
                  </a:lnTo>
                  <a:lnTo>
                    <a:pt x="4" y="10"/>
                  </a:lnTo>
                  <a:lnTo>
                    <a:pt x="4" y="9"/>
                  </a:lnTo>
                  <a:lnTo>
                    <a:pt x="4" y="8"/>
                  </a:lnTo>
                  <a:lnTo>
                    <a:pt x="3" y="7"/>
                  </a:lnTo>
                  <a:lnTo>
                    <a:pt x="2" y="5"/>
                  </a:lnTo>
                  <a:lnTo>
                    <a:pt x="2" y="5"/>
                  </a:lnTo>
                  <a:lnTo>
                    <a:pt x="1" y="4"/>
                  </a:lnTo>
                  <a:lnTo>
                    <a:pt x="0" y="3"/>
                  </a:lnTo>
                  <a:lnTo>
                    <a:pt x="0" y="3"/>
                  </a:lnTo>
                  <a:lnTo>
                    <a:pt x="0" y="3"/>
                  </a:lnTo>
                  <a:lnTo>
                    <a:pt x="2" y="3"/>
                  </a:lnTo>
                  <a:lnTo>
                    <a:pt x="4" y="2"/>
                  </a:lnTo>
                  <a:lnTo>
                    <a:pt x="5" y="2"/>
                  </a:lnTo>
                  <a:lnTo>
                    <a:pt x="6" y="2"/>
                  </a:lnTo>
                  <a:lnTo>
                    <a:pt x="7" y="1"/>
                  </a:lnTo>
                  <a:lnTo>
                    <a:pt x="8" y="1"/>
                  </a:lnTo>
                  <a:lnTo>
                    <a:pt x="11" y="2"/>
                  </a:lnTo>
                  <a:lnTo>
                    <a:pt x="12" y="1"/>
                  </a:lnTo>
                  <a:lnTo>
                    <a:pt x="15" y="1"/>
                  </a:lnTo>
                  <a:lnTo>
                    <a:pt x="15" y="1"/>
                  </a:lnTo>
                  <a:lnTo>
                    <a:pt x="14" y="1"/>
                  </a:lnTo>
                  <a:lnTo>
                    <a:pt x="14" y="1"/>
                  </a:lnTo>
                  <a:lnTo>
                    <a:pt x="16" y="0"/>
                  </a:lnTo>
                  <a:lnTo>
                    <a:pt x="16" y="0"/>
                  </a:lnTo>
                  <a:lnTo>
                    <a:pt x="17" y="1"/>
                  </a:lnTo>
                  <a:lnTo>
                    <a:pt x="17" y="2"/>
                  </a:lnTo>
                  <a:close/>
                  <a:moveTo>
                    <a:pt x="17" y="4"/>
                  </a:moveTo>
                  <a:lnTo>
                    <a:pt x="17" y="4"/>
                  </a:lnTo>
                  <a:lnTo>
                    <a:pt x="17" y="4"/>
                  </a:lnTo>
                  <a:lnTo>
                    <a:pt x="17" y="3"/>
                  </a:lnTo>
                  <a:lnTo>
                    <a:pt x="17" y="3"/>
                  </a:lnTo>
                  <a:lnTo>
                    <a:pt x="17" y="3"/>
                  </a:lnTo>
                  <a:lnTo>
                    <a:pt x="16" y="3"/>
                  </a:lnTo>
                  <a:lnTo>
                    <a:pt x="16" y="3"/>
                  </a:lnTo>
                  <a:lnTo>
                    <a:pt x="17"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7" name="Freeform 1474"/>
            <p:cNvSpPr>
              <a:spLocks noEditPoints="1"/>
            </p:cNvSpPr>
            <p:nvPr/>
          </p:nvSpPr>
          <p:spPr bwMode="auto">
            <a:xfrm>
              <a:off x="3162300" y="2198688"/>
              <a:ext cx="301625" cy="723900"/>
            </a:xfrm>
            <a:custGeom>
              <a:avLst/>
              <a:gdLst>
                <a:gd name="T0" fmla="*/ 163 w 190"/>
                <a:gd name="T1" fmla="*/ 453 h 456"/>
                <a:gd name="T2" fmla="*/ 124 w 190"/>
                <a:gd name="T3" fmla="*/ 437 h 456"/>
                <a:gd name="T4" fmla="*/ 157 w 190"/>
                <a:gd name="T5" fmla="*/ 454 h 456"/>
                <a:gd name="T6" fmla="*/ 125 w 190"/>
                <a:gd name="T7" fmla="*/ 453 h 456"/>
                <a:gd name="T8" fmla="*/ 124 w 190"/>
                <a:gd name="T9" fmla="*/ 241 h 456"/>
                <a:gd name="T10" fmla="*/ 54 w 190"/>
                <a:gd name="T11" fmla="*/ 10 h 456"/>
                <a:gd name="T12" fmla="*/ 73 w 190"/>
                <a:gd name="T13" fmla="*/ 4 h 456"/>
                <a:gd name="T14" fmla="*/ 93 w 190"/>
                <a:gd name="T15" fmla="*/ 23 h 456"/>
                <a:gd name="T16" fmla="*/ 132 w 190"/>
                <a:gd name="T17" fmla="*/ 45 h 456"/>
                <a:gd name="T18" fmla="*/ 138 w 190"/>
                <a:gd name="T19" fmla="*/ 59 h 456"/>
                <a:gd name="T20" fmla="*/ 135 w 190"/>
                <a:gd name="T21" fmla="*/ 70 h 456"/>
                <a:gd name="T22" fmla="*/ 156 w 190"/>
                <a:gd name="T23" fmla="*/ 79 h 456"/>
                <a:gd name="T24" fmla="*/ 169 w 190"/>
                <a:gd name="T25" fmla="*/ 74 h 456"/>
                <a:gd name="T26" fmla="*/ 178 w 190"/>
                <a:gd name="T27" fmla="*/ 53 h 456"/>
                <a:gd name="T28" fmla="*/ 189 w 190"/>
                <a:gd name="T29" fmla="*/ 63 h 456"/>
                <a:gd name="T30" fmla="*/ 181 w 190"/>
                <a:gd name="T31" fmla="*/ 79 h 456"/>
                <a:gd name="T32" fmla="*/ 171 w 190"/>
                <a:gd name="T33" fmla="*/ 87 h 456"/>
                <a:gd name="T34" fmla="*/ 165 w 190"/>
                <a:gd name="T35" fmla="*/ 94 h 456"/>
                <a:gd name="T36" fmla="*/ 149 w 190"/>
                <a:gd name="T37" fmla="*/ 117 h 456"/>
                <a:gd name="T38" fmla="*/ 148 w 190"/>
                <a:gd name="T39" fmla="*/ 135 h 456"/>
                <a:gd name="T40" fmla="*/ 149 w 190"/>
                <a:gd name="T41" fmla="*/ 156 h 456"/>
                <a:gd name="T42" fmla="*/ 153 w 190"/>
                <a:gd name="T43" fmla="*/ 180 h 456"/>
                <a:gd name="T44" fmla="*/ 177 w 190"/>
                <a:gd name="T45" fmla="*/ 210 h 456"/>
                <a:gd name="T46" fmla="*/ 119 w 190"/>
                <a:gd name="T47" fmla="*/ 236 h 456"/>
                <a:gd name="T48" fmla="*/ 123 w 190"/>
                <a:gd name="T49" fmla="*/ 258 h 456"/>
                <a:gd name="T50" fmla="*/ 97 w 190"/>
                <a:gd name="T51" fmla="*/ 263 h 456"/>
                <a:gd name="T52" fmla="*/ 107 w 190"/>
                <a:gd name="T53" fmla="*/ 286 h 456"/>
                <a:gd name="T54" fmla="*/ 119 w 190"/>
                <a:gd name="T55" fmla="*/ 291 h 456"/>
                <a:gd name="T56" fmla="*/ 111 w 190"/>
                <a:gd name="T57" fmla="*/ 295 h 456"/>
                <a:gd name="T58" fmla="*/ 106 w 190"/>
                <a:gd name="T59" fmla="*/ 322 h 456"/>
                <a:gd name="T60" fmla="*/ 94 w 190"/>
                <a:gd name="T61" fmla="*/ 342 h 456"/>
                <a:gd name="T62" fmla="*/ 117 w 190"/>
                <a:gd name="T63" fmla="*/ 362 h 456"/>
                <a:gd name="T64" fmla="*/ 101 w 190"/>
                <a:gd name="T65" fmla="*/ 391 h 456"/>
                <a:gd name="T66" fmla="*/ 97 w 190"/>
                <a:gd name="T67" fmla="*/ 393 h 456"/>
                <a:gd name="T68" fmla="*/ 98 w 190"/>
                <a:gd name="T69" fmla="*/ 410 h 456"/>
                <a:gd name="T70" fmla="*/ 99 w 190"/>
                <a:gd name="T71" fmla="*/ 417 h 456"/>
                <a:gd name="T72" fmla="*/ 65 w 190"/>
                <a:gd name="T73" fmla="*/ 406 h 456"/>
                <a:gd name="T74" fmla="*/ 53 w 190"/>
                <a:gd name="T75" fmla="*/ 398 h 456"/>
                <a:gd name="T76" fmla="*/ 44 w 190"/>
                <a:gd name="T77" fmla="*/ 377 h 456"/>
                <a:gd name="T78" fmla="*/ 44 w 190"/>
                <a:gd name="T79" fmla="*/ 361 h 456"/>
                <a:gd name="T80" fmla="*/ 48 w 190"/>
                <a:gd name="T81" fmla="*/ 344 h 456"/>
                <a:gd name="T82" fmla="*/ 44 w 190"/>
                <a:gd name="T83" fmla="*/ 326 h 456"/>
                <a:gd name="T84" fmla="*/ 43 w 190"/>
                <a:gd name="T85" fmla="*/ 315 h 456"/>
                <a:gd name="T86" fmla="*/ 31 w 190"/>
                <a:gd name="T87" fmla="*/ 301 h 456"/>
                <a:gd name="T88" fmla="*/ 22 w 190"/>
                <a:gd name="T89" fmla="*/ 285 h 456"/>
                <a:gd name="T90" fmla="*/ 19 w 190"/>
                <a:gd name="T91" fmla="*/ 265 h 456"/>
                <a:gd name="T92" fmla="*/ 18 w 190"/>
                <a:gd name="T93" fmla="*/ 252 h 456"/>
                <a:gd name="T94" fmla="*/ 18 w 190"/>
                <a:gd name="T95" fmla="*/ 237 h 456"/>
                <a:gd name="T96" fmla="*/ 14 w 190"/>
                <a:gd name="T97" fmla="*/ 217 h 456"/>
                <a:gd name="T98" fmla="*/ 15 w 190"/>
                <a:gd name="T99" fmla="*/ 202 h 456"/>
                <a:gd name="T100" fmla="*/ 14 w 190"/>
                <a:gd name="T101" fmla="*/ 187 h 456"/>
                <a:gd name="T102" fmla="*/ 17 w 190"/>
                <a:gd name="T103" fmla="*/ 171 h 456"/>
                <a:gd name="T104" fmla="*/ 10 w 190"/>
                <a:gd name="T105" fmla="*/ 153 h 456"/>
                <a:gd name="T106" fmla="*/ 0 w 190"/>
                <a:gd name="T107" fmla="*/ 134 h 456"/>
                <a:gd name="T108" fmla="*/ 2 w 190"/>
                <a:gd name="T109" fmla="*/ 119 h 456"/>
                <a:gd name="T110" fmla="*/ 3 w 190"/>
                <a:gd name="T111" fmla="*/ 101 h 456"/>
                <a:gd name="T112" fmla="*/ 11 w 190"/>
                <a:gd name="T113" fmla="*/ 76 h 456"/>
                <a:gd name="T114" fmla="*/ 13 w 190"/>
                <a:gd name="T115" fmla="*/ 62 h 456"/>
                <a:gd name="T116" fmla="*/ 8 w 190"/>
                <a:gd name="T117" fmla="*/ 42 h 456"/>
                <a:gd name="T118" fmla="*/ 23 w 190"/>
                <a:gd name="T119" fmla="*/ 14 h 456"/>
                <a:gd name="T120" fmla="*/ 34 w 190"/>
                <a:gd name="T121" fmla="*/ 2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0" h="456">
                  <a:moveTo>
                    <a:pt x="165" y="452"/>
                  </a:moveTo>
                  <a:lnTo>
                    <a:pt x="166" y="452"/>
                  </a:lnTo>
                  <a:lnTo>
                    <a:pt x="168" y="452"/>
                  </a:lnTo>
                  <a:lnTo>
                    <a:pt x="169" y="452"/>
                  </a:lnTo>
                  <a:lnTo>
                    <a:pt x="170" y="452"/>
                  </a:lnTo>
                  <a:lnTo>
                    <a:pt x="170" y="452"/>
                  </a:lnTo>
                  <a:lnTo>
                    <a:pt x="172" y="452"/>
                  </a:lnTo>
                  <a:lnTo>
                    <a:pt x="172" y="452"/>
                  </a:lnTo>
                  <a:lnTo>
                    <a:pt x="172" y="452"/>
                  </a:lnTo>
                  <a:lnTo>
                    <a:pt x="171" y="453"/>
                  </a:lnTo>
                  <a:lnTo>
                    <a:pt x="171" y="453"/>
                  </a:lnTo>
                  <a:lnTo>
                    <a:pt x="168" y="453"/>
                  </a:lnTo>
                  <a:lnTo>
                    <a:pt x="167" y="453"/>
                  </a:lnTo>
                  <a:lnTo>
                    <a:pt x="166" y="453"/>
                  </a:lnTo>
                  <a:lnTo>
                    <a:pt x="165" y="454"/>
                  </a:lnTo>
                  <a:lnTo>
                    <a:pt x="164" y="453"/>
                  </a:lnTo>
                  <a:lnTo>
                    <a:pt x="163" y="453"/>
                  </a:lnTo>
                  <a:lnTo>
                    <a:pt x="164" y="452"/>
                  </a:lnTo>
                  <a:lnTo>
                    <a:pt x="164" y="452"/>
                  </a:lnTo>
                  <a:lnTo>
                    <a:pt x="165" y="452"/>
                  </a:lnTo>
                  <a:lnTo>
                    <a:pt x="165" y="452"/>
                  </a:lnTo>
                  <a:close/>
                  <a:moveTo>
                    <a:pt x="117" y="429"/>
                  </a:moveTo>
                  <a:lnTo>
                    <a:pt x="118" y="431"/>
                  </a:lnTo>
                  <a:lnTo>
                    <a:pt x="117" y="430"/>
                  </a:lnTo>
                  <a:lnTo>
                    <a:pt x="116" y="430"/>
                  </a:lnTo>
                  <a:lnTo>
                    <a:pt x="116" y="431"/>
                  </a:lnTo>
                  <a:lnTo>
                    <a:pt x="116" y="432"/>
                  </a:lnTo>
                  <a:lnTo>
                    <a:pt x="116" y="432"/>
                  </a:lnTo>
                  <a:lnTo>
                    <a:pt x="117" y="433"/>
                  </a:lnTo>
                  <a:lnTo>
                    <a:pt x="118" y="433"/>
                  </a:lnTo>
                  <a:lnTo>
                    <a:pt x="120" y="433"/>
                  </a:lnTo>
                  <a:lnTo>
                    <a:pt x="120" y="434"/>
                  </a:lnTo>
                  <a:lnTo>
                    <a:pt x="123" y="437"/>
                  </a:lnTo>
                  <a:lnTo>
                    <a:pt x="124" y="437"/>
                  </a:lnTo>
                  <a:lnTo>
                    <a:pt x="125" y="438"/>
                  </a:lnTo>
                  <a:lnTo>
                    <a:pt x="128" y="440"/>
                  </a:lnTo>
                  <a:lnTo>
                    <a:pt x="130" y="441"/>
                  </a:lnTo>
                  <a:lnTo>
                    <a:pt x="133" y="443"/>
                  </a:lnTo>
                  <a:lnTo>
                    <a:pt x="136" y="444"/>
                  </a:lnTo>
                  <a:lnTo>
                    <a:pt x="138" y="445"/>
                  </a:lnTo>
                  <a:lnTo>
                    <a:pt x="141" y="446"/>
                  </a:lnTo>
                  <a:lnTo>
                    <a:pt x="143" y="448"/>
                  </a:lnTo>
                  <a:lnTo>
                    <a:pt x="146" y="449"/>
                  </a:lnTo>
                  <a:lnTo>
                    <a:pt x="149" y="450"/>
                  </a:lnTo>
                  <a:lnTo>
                    <a:pt x="153" y="451"/>
                  </a:lnTo>
                  <a:lnTo>
                    <a:pt x="156" y="450"/>
                  </a:lnTo>
                  <a:lnTo>
                    <a:pt x="157" y="451"/>
                  </a:lnTo>
                  <a:lnTo>
                    <a:pt x="158" y="451"/>
                  </a:lnTo>
                  <a:lnTo>
                    <a:pt x="158" y="453"/>
                  </a:lnTo>
                  <a:lnTo>
                    <a:pt x="158" y="454"/>
                  </a:lnTo>
                  <a:lnTo>
                    <a:pt x="157" y="454"/>
                  </a:lnTo>
                  <a:lnTo>
                    <a:pt x="156" y="454"/>
                  </a:lnTo>
                  <a:lnTo>
                    <a:pt x="154" y="454"/>
                  </a:lnTo>
                  <a:lnTo>
                    <a:pt x="153" y="454"/>
                  </a:lnTo>
                  <a:lnTo>
                    <a:pt x="152" y="454"/>
                  </a:lnTo>
                  <a:lnTo>
                    <a:pt x="151" y="455"/>
                  </a:lnTo>
                  <a:lnTo>
                    <a:pt x="149" y="455"/>
                  </a:lnTo>
                  <a:lnTo>
                    <a:pt x="148" y="455"/>
                  </a:lnTo>
                  <a:lnTo>
                    <a:pt x="147" y="455"/>
                  </a:lnTo>
                  <a:lnTo>
                    <a:pt x="146" y="456"/>
                  </a:lnTo>
                  <a:lnTo>
                    <a:pt x="145" y="455"/>
                  </a:lnTo>
                  <a:lnTo>
                    <a:pt x="141" y="454"/>
                  </a:lnTo>
                  <a:lnTo>
                    <a:pt x="139" y="454"/>
                  </a:lnTo>
                  <a:lnTo>
                    <a:pt x="132" y="454"/>
                  </a:lnTo>
                  <a:lnTo>
                    <a:pt x="130" y="453"/>
                  </a:lnTo>
                  <a:lnTo>
                    <a:pt x="128" y="453"/>
                  </a:lnTo>
                  <a:lnTo>
                    <a:pt x="127" y="453"/>
                  </a:lnTo>
                  <a:lnTo>
                    <a:pt x="125" y="453"/>
                  </a:lnTo>
                  <a:lnTo>
                    <a:pt x="124" y="453"/>
                  </a:lnTo>
                  <a:lnTo>
                    <a:pt x="124" y="453"/>
                  </a:lnTo>
                  <a:lnTo>
                    <a:pt x="123" y="450"/>
                  </a:lnTo>
                  <a:lnTo>
                    <a:pt x="121" y="447"/>
                  </a:lnTo>
                  <a:lnTo>
                    <a:pt x="119" y="443"/>
                  </a:lnTo>
                  <a:lnTo>
                    <a:pt x="118" y="440"/>
                  </a:lnTo>
                  <a:lnTo>
                    <a:pt x="116" y="436"/>
                  </a:lnTo>
                  <a:lnTo>
                    <a:pt x="114" y="433"/>
                  </a:lnTo>
                  <a:lnTo>
                    <a:pt x="112" y="429"/>
                  </a:lnTo>
                  <a:lnTo>
                    <a:pt x="111" y="425"/>
                  </a:lnTo>
                  <a:lnTo>
                    <a:pt x="112" y="426"/>
                  </a:lnTo>
                  <a:lnTo>
                    <a:pt x="116" y="428"/>
                  </a:lnTo>
                  <a:lnTo>
                    <a:pt x="117" y="429"/>
                  </a:lnTo>
                  <a:close/>
                  <a:moveTo>
                    <a:pt x="125" y="241"/>
                  </a:moveTo>
                  <a:lnTo>
                    <a:pt x="126" y="242"/>
                  </a:lnTo>
                  <a:lnTo>
                    <a:pt x="125" y="242"/>
                  </a:lnTo>
                  <a:lnTo>
                    <a:pt x="124" y="241"/>
                  </a:lnTo>
                  <a:lnTo>
                    <a:pt x="123" y="240"/>
                  </a:lnTo>
                  <a:lnTo>
                    <a:pt x="123" y="240"/>
                  </a:lnTo>
                  <a:lnTo>
                    <a:pt x="124" y="240"/>
                  </a:lnTo>
                  <a:lnTo>
                    <a:pt x="125" y="241"/>
                  </a:lnTo>
                  <a:lnTo>
                    <a:pt x="125" y="241"/>
                  </a:lnTo>
                  <a:close/>
                  <a:moveTo>
                    <a:pt x="38" y="5"/>
                  </a:moveTo>
                  <a:lnTo>
                    <a:pt x="39" y="5"/>
                  </a:lnTo>
                  <a:lnTo>
                    <a:pt x="41" y="5"/>
                  </a:lnTo>
                  <a:lnTo>
                    <a:pt x="41" y="5"/>
                  </a:lnTo>
                  <a:lnTo>
                    <a:pt x="47" y="5"/>
                  </a:lnTo>
                  <a:lnTo>
                    <a:pt x="48" y="5"/>
                  </a:lnTo>
                  <a:lnTo>
                    <a:pt x="50" y="6"/>
                  </a:lnTo>
                  <a:lnTo>
                    <a:pt x="51" y="6"/>
                  </a:lnTo>
                  <a:lnTo>
                    <a:pt x="52" y="6"/>
                  </a:lnTo>
                  <a:lnTo>
                    <a:pt x="53" y="7"/>
                  </a:lnTo>
                  <a:lnTo>
                    <a:pt x="54" y="9"/>
                  </a:lnTo>
                  <a:lnTo>
                    <a:pt x="54" y="10"/>
                  </a:lnTo>
                  <a:lnTo>
                    <a:pt x="55" y="12"/>
                  </a:lnTo>
                  <a:lnTo>
                    <a:pt x="56" y="14"/>
                  </a:lnTo>
                  <a:lnTo>
                    <a:pt x="57" y="15"/>
                  </a:lnTo>
                  <a:lnTo>
                    <a:pt x="57" y="14"/>
                  </a:lnTo>
                  <a:lnTo>
                    <a:pt x="57" y="12"/>
                  </a:lnTo>
                  <a:lnTo>
                    <a:pt x="58" y="10"/>
                  </a:lnTo>
                  <a:lnTo>
                    <a:pt x="58" y="9"/>
                  </a:lnTo>
                  <a:lnTo>
                    <a:pt x="60" y="5"/>
                  </a:lnTo>
                  <a:lnTo>
                    <a:pt x="60" y="4"/>
                  </a:lnTo>
                  <a:lnTo>
                    <a:pt x="61" y="4"/>
                  </a:lnTo>
                  <a:lnTo>
                    <a:pt x="62" y="4"/>
                  </a:lnTo>
                  <a:lnTo>
                    <a:pt x="62" y="4"/>
                  </a:lnTo>
                  <a:lnTo>
                    <a:pt x="63" y="4"/>
                  </a:lnTo>
                  <a:lnTo>
                    <a:pt x="63" y="4"/>
                  </a:lnTo>
                  <a:lnTo>
                    <a:pt x="68" y="4"/>
                  </a:lnTo>
                  <a:lnTo>
                    <a:pt x="73" y="4"/>
                  </a:lnTo>
                  <a:lnTo>
                    <a:pt x="73" y="4"/>
                  </a:lnTo>
                  <a:lnTo>
                    <a:pt x="73" y="4"/>
                  </a:lnTo>
                  <a:lnTo>
                    <a:pt x="74" y="6"/>
                  </a:lnTo>
                  <a:lnTo>
                    <a:pt x="75" y="7"/>
                  </a:lnTo>
                  <a:lnTo>
                    <a:pt x="75" y="7"/>
                  </a:lnTo>
                  <a:lnTo>
                    <a:pt x="76" y="7"/>
                  </a:lnTo>
                  <a:lnTo>
                    <a:pt x="76" y="8"/>
                  </a:lnTo>
                  <a:lnTo>
                    <a:pt x="77" y="8"/>
                  </a:lnTo>
                  <a:lnTo>
                    <a:pt x="79" y="10"/>
                  </a:lnTo>
                  <a:lnTo>
                    <a:pt x="82" y="12"/>
                  </a:lnTo>
                  <a:lnTo>
                    <a:pt x="84" y="15"/>
                  </a:lnTo>
                  <a:lnTo>
                    <a:pt x="86" y="18"/>
                  </a:lnTo>
                  <a:lnTo>
                    <a:pt x="88" y="20"/>
                  </a:lnTo>
                  <a:lnTo>
                    <a:pt x="89" y="21"/>
                  </a:lnTo>
                  <a:lnTo>
                    <a:pt x="90" y="21"/>
                  </a:lnTo>
                  <a:lnTo>
                    <a:pt x="91" y="22"/>
                  </a:lnTo>
                  <a:lnTo>
                    <a:pt x="91" y="22"/>
                  </a:lnTo>
                  <a:lnTo>
                    <a:pt x="93" y="23"/>
                  </a:lnTo>
                  <a:lnTo>
                    <a:pt x="95" y="25"/>
                  </a:lnTo>
                  <a:lnTo>
                    <a:pt x="97" y="26"/>
                  </a:lnTo>
                  <a:lnTo>
                    <a:pt x="97" y="27"/>
                  </a:lnTo>
                  <a:lnTo>
                    <a:pt x="100" y="29"/>
                  </a:lnTo>
                  <a:lnTo>
                    <a:pt x="104" y="30"/>
                  </a:lnTo>
                  <a:lnTo>
                    <a:pt x="107" y="31"/>
                  </a:lnTo>
                  <a:lnTo>
                    <a:pt x="108" y="31"/>
                  </a:lnTo>
                  <a:lnTo>
                    <a:pt x="111" y="32"/>
                  </a:lnTo>
                  <a:lnTo>
                    <a:pt x="116" y="34"/>
                  </a:lnTo>
                  <a:lnTo>
                    <a:pt x="118" y="37"/>
                  </a:lnTo>
                  <a:lnTo>
                    <a:pt x="119" y="38"/>
                  </a:lnTo>
                  <a:lnTo>
                    <a:pt x="121" y="39"/>
                  </a:lnTo>
                  <a:lnTo>
                    <a:pt x="127" y="42"/>
                  </a:lnTo>
                  <a:lnTo>
                    <a:pt x="129" y="43"/>
                  </a:lnTo>
                  <a:lnTo>
                    <a:pt x="130" y="44"/>
                  </a:lnTo>
                  <a:lnTo>
                    <a:pt x="131" y="44"/>
                  </a:lnTo>
                  <a:lnTo>
                    <a:pt x="132" y="45"/>
                  </a:lnTo>
                  <a:lnTo>
                    <a:pt x="132" y="44"/>
                  </a:lnTo>
                  <a:lnTo>
                    <a:pt x="134" y="45"/>
                  </a:lnTo>
                  <a:lnTo>
                    <a:pt x="136" y="46"/>
                  </a:lnTo>
                  <a:lnTo>
                    <a:pt x="138" y="47"/>
                  </a:lnTo>
                  <a:lnTo>
                    <a:pt x="140" y="49"/>
                  </a:lnTo>
                  <a:lnTo>
                    <a:pt x="141" y="51"/>
                  </a:lnTo>
                  <a:lnTo>
                    <a:pt x="141" y="51"/>
                  </a:lnTo>
                  <a:lnTo>
                    <a:pt x="141" y="52"/>
                  </a:lnTo>
                  <a:lnTo>
                    <a:pt x="141" y="53"/>
                  </a:lnTo>
                  <a:lnTo>
                    <a:pt x="139" y="54"/>
                  </a:lnTo>
                  <a:lnTo>
                    <a:pt x="139" y="54"/>
                  </a:lnTo>
                  <a:lnTo>
                    <a:pt x="139" y="55"/>
                  </a:lnTo>
                  <a:lnTo>
                    <a:pt x="139" y="56"/>
                  </a:lnTo>
                  <a:lnTo>
                    <a:pt x="138" y="57"/>
                  </a:lnTo>
                  <a:lnTo>
                    <a:pt x="138" y="58"/>
                  </a:lnTo>
                  <a:lnTo>
                    <a:pt x="138" y="59"/>
                  </a:lnTo>
                  <a:lnTo>
                    <a:pt x="138" y="59"/>
                  </a:lnTo>
                  <a:lnTo>
                    <a:pt x="136" y="60"/>
                  </a:lnTo>
                  <a:lnTo>
                    <a:pt x="136" y="61"/>
                  </a:lnTo>
                  <a:lnTo>
                    <a:pt x="136" y="62"/>
                  </a:lnTo>
                  <a:lnTo>
                    <a:pt x="136" y="62"/>
                  </a:lnTo>
                  <a:lnTo>
                    <a:pt x="135" y="62"/>
                  </a:lnTo>
                  <a:lnTo>
                    <a:pt x="135" y="63"/>
                  </a:lnTo>
                  <a:lnTo>
                    <a:pt x="135" y="64"/>
                  </a:lnTo>
                  <a:lnTo>
                    <a:pt x="135" y="65"/>
                  </a:lnTo>
                  <a:lnTo>
                    <a:pt x="136" y="67"/>
                  </a:lnTo>
                  <a:lnTo>
                    <a:pt x="136" y="67"/>
                  </a:lnTo>
                  <a:lnTo>
                    <a:pt x="135" y="67"/>
                  </a:lnTo>
                  <a:lnTo>
                    <a:pt x="135" y="68"/>
                  </a:lnTo>
                  <a:lnTo>
                    <a:pt x="135" y="68"/>
                  </a:lnTo>
                  <a:lnTo>
                    <a:pt x="135" y="69"/>
                  </a:lnTo>
                  <a:lnTo>
                    <a:pt x="135" y="69"/>
                  </a:lnTo>
                  <a:lnTo>
                    <a:pt x="134" y="70"/>
                  </a:lnTo>
                  <a:lnTo>
                    <a:pt x="135" y="70"/>
                  </a:lnTo>
                  <a:lnTo>
                    <a:pt x="134" y="72"/>
                  </a:lnTo>
                  <a:lnTo>
                    <a:pt x="133" y="72"/>
                  </a:lnTo>
                  <a:lnTo>
                    <a:pt x="133" y="73"/>
                  </a:lnTo>
                  <a:lnTo>
                    <a:pt x="133" y="73"/>
                  </a:lnTo>
                  <a:lnTo>
                    <a:pt x="132" y="74"/>
                  </a:lnTo>
                  <a:lnTo>
                    <a:pt x="132" y="75"/>
                  </a:lnTo>
                  <a:lnTo>
                    <a:pt x="131" y="76"/>
                  </a:lnTo>
                  <a:lnTo>
                    <a:pt x="132" y="77"/>
                  </a:lnTo>
                  <a:lnTo>
                    <a:pt x="137" y="77"/>
                  </a:lnTo>
                  <a:lnTo>
                    <a:pt x="141" y="77"/>
                  </a:lnTo>
                  <a:lnTo>
                    <a:pt x="146" y="79"/>
                  </a:lnTo>
                  <a:lnTo>
                    <a:pt x="151" y="79"/>
                  </a:lnTo>
                  <a:lnTo>
                    <a:pt x="152" y="79"/>
                  </a:lnTo>
                  <a:lnTo>
                    <a:pt x="153" y="79"/>
                  </a:lnTo>
                  <a:lnTo>
                    <a:pt x="154" y="80"/>
                  </a:lnTo>
                  <a:lnTo>
                    <a:pt x="155" y="80"/>
                  </a:lnTo>
                  <a:lnTo>
                    <a:pt x="156" y="79"/>
                  </a:lnTo>
                  <a:lnTo>
                    <a:pt x="158" y="80"/>
                  </a:lnTo>
                  <a:lnTo>
                    <a:pt x="159" y="81"/>
                  </a:lnTo>
                  <a:lnTo>
                    <a:pt x="159" y="80"/>
                  </a:lnTo>
                  <a:lnTo>
                    <a:pt x="160" y="79"/>
                  </a:lnTo>
                  <a:lnTo>
                    <a:pt x="160" y="78"/>
                  </a:lnTo>
                  <a:lnTo>
                    <a:pt x="161" y="77"/>
                  </a:lnTo>
                  <a:lnTo>
                    <a:pt x="162" y="77"/>
                  </a:lnTo>
                  <a:lnTo>
                    <a:pt x="164" y="77"/>
                  </a:lnTo>
                  <a:lnTo>
                    <a:pt x="165" y="78"/>
                  </a:lnTo>
                  <a:lnTo>
                    <a:pt x="166" y="79"/>
                  </a:lnTo>
                  <a:lnTo>
                    <a:pt x="167" y="79"/>
                  </a:lnTo>
                  <a:lnTo>
                    <a:pt x="167" y="78"/>
                  </a:lnTo>
                  <a:lnTo>
                    <a:pt x="168" y="77"/>
                  </a:lnTo>
                  <a:lnTo>
                    <a:pt x="168" y="76"/>
                  </a:lnTo>
                  <a:lnTo>
                    <a:pt x="168" y="75"/>
                  </a:lnTo>
                  <a:lnTo>
                    <a:pt x="169" y="75"/>
                  </a:lnTo>
                  <a:lnTo>
                    <a:pt x="169" y="74"/>
                  </a:lnTo>
                  <a:lnTo>
                    <a:pt x="169" y="73"/>
                  </a:lnTo>
                  <a:lnTo>
                    <a:pt x="170" y="73"/>
                  </a:lnTo>
                  <a:lnTo>
                    <a:pt x="172" y="72"/>
                  </a:lnTo>
                  <a:lnTo>
                    <a:pt x="172" y="72"/>
                  </a:lnTo>
                  <a:lnTo>
                    <a:pt x="172" y="70"/>
                  </a:lnTo>
                  <a:lnTo>
                    <a:pt x="173" y="70"/>
                  </a:lnTo>
                  <a:lnTo>
                    <a:pt x="174" y="69"/>
                  </a:lnTo>
                  <a:lnTo>
                    <a:pt x="174" y="69"/>
                  </a:lnTo>
                  <a:lnTo>
                    <a:pt x="174" y="68"/>
                  </a:lnTo>
                  <a:lnTo>
                    <a:pt x="175" y="68"/>
                  </a:lnTo>
                  <a:lnTo>
                    <a:pt x="176" y="67"/>
                  </a:lnTo>
                  <a:lnTo>
                    <a:pt x="176" y="66"/>
                  </a:lnTo>
                  <a:lnTo>
                    <a:pt x="177" y="63"/>
                  </a:lnTo>
                  <a:lnTo>
                    <a:pt x="177" y="59"/>
                  </a:lnTo>
                  <a:lnTo>
                    <a:pt x="176" y="53"/>
                  </a:lnTo>
                  <a:lnTo>
                    <a:pt x="177" y="53"/>
                  </a:lnTo>
                  <a:lnTo>
                    <a:pt x="178" y="53"/>
                  </a:lnTo>
                  <a:lnTo>
                    <a:pt x="178" y="53"/>
                  </a:lnTo>
                  <a:lnTo>
                    <a:pt x="179" y="53"/>
                  </a:lnTo>
                  <a:lnTo>
                    <a:pt x="180" y="53"/>
                  </a:lnTo>
                  <a:lnTo>
                    <a:pt x="181" y="53"/>
                  </a:lnTo>
                  <a:lnTo>
                    <a:pt x="181" y="52"/>
                  </a:lnTo>
                  <a:lnTo>
                    <a:pt x="182" y="52"/>
                  </a:lnTo>
                  <a:lnTo>
                    <a:pt x="182" y="52"/>
                  </a:lnTo>
                  <a:lnTo>
                    <a:pt x="182" y="53"/>
                  </a:lnTo>
                  <a:lnTo>
                    <a:pt x="183" y="53"/>
                  </a:lnTo>
                  <a:lnTo>
                    <a:pt x="184" y="54"/>
                  </a:lnTo>
                  <a:lnTo>
                    <a:pt x="186" y="54"/>
                  </a:lnTo>
                  <a:lnTo>
                    <a:pt x="186" y="55"/>
                  </a:lnTo>
                  <a:lnTo>
                    <a:pt x="187" y="58"/>
                  </a:lnTo>
                  <a:lnTo>
                    <a:pt x="188" y="60"/>
                  </a:lnTo>
                  <a:lnTo>
                    <a:pt x="189" y="62"/>
                  </a:lnTo>
                  <a:lnTo>
                    <a:pt x="189" y="62"/>
                  </a:lnTo>
                  <a:lnTo>
                    <a:pt x="189" y="63"/>
                  </a:lnTo>
                  <a:lnTo>
                    <a:pt x="189" y="65"/>
                  </a:lnTo>
                  <a:lnTo>
                    <a:pt x="189" y="68"/>
                  </a:lnTo>
                  <a:lnTo>
                    <a:pt x="189" y="69"/>
                  </a:lnTo>
                  <a:lnTo>
                    <a:pt x="190" y="69"/>
                  </a:lnTo>
                  <a:lnTo>
                    <a:pt x="190" y="70"/>
                  </a:lnTo>
                  <a:lnTo>
                    <a:pt x="189" y="73"/>
                  </a:lnTo>
                  <a:lnTo>
                    <a:pt x="189" y="75"/>
                  </a:lnTo>
                  <a:lnTo>
                    <a:pt x="188" y="75"/>
                  </a:lnTo>
                  <a:lnTo>
                    <a:pt x="188" y="75"/>
                  </a:lnTo>
                  <a:lnTo>
                    <a:pt x="187" y="76"/>
                  </a:lnTo>
                  <a:lnTo>
                    <a:pt x="186" y="77"/>
                  </a:lnTo>
                  <a:lnTo>
                    <a:pt x="184" y="76"/>
                  </a:lnTo>
                  <a:lnTo>
                    <a:pt x="184" y="77"/>
                  </a:lnTo>
                  <a:lnTo>
                    <a:pt x="183" y="78"/>
                  </a:lnTo>
                  <a:lnTo>
                    <a:pt x="183" y="79"/>
                  </a:lnTo>
                  <a:lnTo>
                    <a:pt x="181" y="79"/>
                  </a:lnTo>
                  <a:lnTo>
                    <a:pt x="181" y="79"/>
                  </a:lnTo>
                  <a:lnTo>
                    <a:pt x="180" y="79"/>
                  </a:lnTo>
                  <a:lnTo>
                    <a:pt x="179" y="79"/>
                  </a:lnTo>
                  <a:lnTo>
                    <a:pt x="179" y="80"/>
                  </a:lnTo>
                  <a:lnTo>
                    <a:pt x="178" y="80"/>
                  </a:lnTo>
                  <a:lnTo>
                    <a:pt x="178" y="80"/>
                  </a:lnTo>
                  <a:lnTo>
                    <a:pt x="177" y="80"/>
                  </a:lnTo>
                  <a:lnTo>
                    <a:pt x="177" y="81"/>
                  </a:lnTo>
                  <a:lnTo>
                    <a:pt x="176" y="82"/>
                  </a:lnTo>
                  <a:lnTo>
                    <a:pt x="176" y="83"/>
                  </a:lnTo>
                  <a:lnTo>
                    <a:pt x="176" y="83"/>
                  </a:lnTo>
                  <a:lnTo>
                    <a:pt x="175" y="83"/>
                  </a:lnTo>
                  <a:lnTo>
                    <a:pt x="175" y="84"/>
                  </a:lnTo>
                  <a:lnTo>
                    <a:pt x="175" y="84"/>
                  </a:lnTo>
                  <a:lnTo>
                    <a:pt x="174" y="85"/>
                  </a:lnTo>
                  <a:lnTo>
                    <a:pt x="173" y="85"/>
                  </a:lnTo>
                  <a:lnTo>
                    <a:pt x="172" y="86"/>
                  </a:lnTo>
                  <a:lnTo>
                    <a:pt x="171" y="87"/>
                  </a:lnTo>
                  <a:lnTo>
                    <a:pt x="171" y="88"/>
                  </a:lnTo>
                  <a:lnTo>
                    <a:pt x="169" y="88"/>
                  </a:lnTo>
                  <a:lnTo>
                    <a:pt x="168" y="89"/>
                  </a:lnTo>
                  <a:lnTo>
                    <a:pt x="168" y="90"/>
                  </a:lnTo>
                  <a:lnTo>
                    <a:pt x="168" y="91"/>
                  </a:lnTo>
                  <a:lnTo>
                    <a:pt x="169" y="91"/>
                  </a:lnTo>
                  <a:lnTo>
                    <a:pt x="169" y="92"/>
                  </a:lnTo>
                  <a:lnTo>
                    <a:pt x="168" y="92"/>
                  </a:lnTo>
                  <a:lnTo>
                    <a:pt x="167" y="91"/>
                  </a:lnTo>
                  <a:lnTo>
                    <a:pt x="167" y="91"/>
                  </a:lnTo>
                  <a:lnTo>
                    <a:pt x="166" y="92"/>
                  </a:lnTo>
                  <a:lnTo>
                    <a:pt x="166" y="92"/>
                  </a:lnTo>
                  <a:lnTo>
                    <a:pt x="166" y="93"/>
                  </a:lnTo>
                  <a:lnTo>
                    <a:pt x="166" y="93"/>
                  </a:lnTo>
                  <a:lnTo>
                    <a:pt x="165" y="93"/>
                  </a:lnTo>
                  <a:lnTo>
                    <a:pt x="165" y="94"/>
                  </a:lnTo>
                  <a:lnTo>
                    <a:pt x="165" y="94"/>
                  </a:lnTo>
                  <a:lnTo>
                    <a:pt x="164" y="95"/>
                  </a:lnTo>
                  <a:lnTo>
                    <a:pt x="163" y="97"/>
                  </a:lnTo>
                  <a:lnTo>
                    <a:pt x="162" y="98"/>
                  </a:lnTo>
                  <a:lnTo>
                    <a:pt x="162" y="100"/>
                  </a:lnTo>
                  <a:lnTo>
                    <a:pt x="161" y="101"/>
                  </a:lnTo>
                  <a:lnTo>
                    <a:pt x="160" y="102"/>
                  </a:lnTo>
                  <a:lnTo>
                    <a:pt x="159" y="103"/>
                  </a:lnTo>
                  <a:lnTo>
                    <a:pt x="159" y="104"/>
                  </a:lnTo>
                  <a:lnTo>
                    <a:pt x="158" y="107"/>
                  </a:lnTo>
                  <a:lnTo>
                    <a:pt x="157" y="109"/>
                  </a:lnTo>
                  <a:lnTo>
                    <a:pt x="155" y="111"/>
                  </a:lnTo>
                  <a:lnTo>
                    <a:pt x="154" y="112"/>
                  </a:lnTo>
                  <a:lnTo>
                    <a:pt x="153" y="113"/>
                  </a:lnTo>
                  <a:lnTo>
                    <a:pt x="153" y="114"/>
                  </a:lnTo>
                  <a:lnTo>
                    <a:pt x="152" y="115"/>
                  </a:lnTo>
                  <a:lnTo>
                    <a:pt x="151" y="116"/>
                  </a:lnTo>
                  <a:lnTo>
                    <a:pt x="149" y="117"/>
                  </a:lnTo>
                  <a:lnTo>
                    <a:pt x="149" y="118"/>
                  </a:lnTo>
                  <a:lnTo>
                    <a:pt x="149" y="119"/>
                  </a:lnTo>
                  <a:lnTo>
                    <a:pt x="148" y="120"/>
                  </a:lnTo>
                  <a:lnTo>
                    <a:pt x="147" y="121"/>
                  </a:lnTo>
                  <a:lnTo>
                    <a:pt x="147" y="123"/>
                  </a:lnTo>
                  <a:lnTo>
                    <a:pt x="148" y="124"/>
                  </a:lnTo>
                  <a:lnTo>
                    <a:pt x="148" y="126"/>
                  </a:lnTo>
                  <a:lnTo>
                    <a:pt x="148" y="127"/>
                  </a:lnTo>
                  <a:lnTo>
                    <a:pt x="148" y="127"/>
                  </a:lnTo>
                  <a:lnTo>
                    <a:pt x="148" y="128"/>
                  </a:lnTo>
                  <a:lnTo>
                    <a:pt x="148" y="128"/>
                  </a:lnTo>
                  <a:lnTo>
                    <a:pt x="148" y="129"/>
                  </a:lnTo>
                  <a:lnTo>
                    <a:pt x="148" y="131"/>
                  </a:lnTo>
                  <a:lnTo>
                    <a:pt x="148" y="132"/>
                  </a:lnTo>
                  <a:lnTo>
                    <a:pt x="147" y="134"/>
                  </a:lnTo>
                  <a:lnTo>
                    <a:pt x="147" y="135"/>
                  </a:lnTo>
                  <a:lnTo>
                    <a:pt x="148" y="135"/>
                  </a:lnTo>
                  <a:lnTo>
                    <a:pt x="148" y="136"/>
                  </a:lnTo>
                  <a:lnTo>
                    <a:pt x="148" y="136"/>
                  </a:lnTo>
                  <a:lnTo>
                    <a:pt x="148" y="137"/>
                  </a:lnTo>
                  <a:lnTo>
                    <a:pt x="148" y="138"/>
                  </a:lnTo>
                  <a:lnTo>
                    <a:pt x="147" y="139"/>
                  </a:lnTo>
                  <a:lnTo>
                    <a:pt x="146" y="140"/>
                  </a:lnTo>
                  <a:lnTo>
                    <a:pt x="146" y="140"/>
                  </a:lnTo>
                  <a:lnTo>
                    <a:pt x="147" y="142"/>
                  </a:lnTo>
                  <a:lnTo>
                    <a:pt x="147" y="143"/>
                  </a:lnTo>
                  <a:lnTo>
                    <a:pt x="147" y="144"/>
                  </a:lnTo>
                  <a:lnTo>
                    <a:pt x="147" y="145"/>
                  </a:lnTo>
                  <a:lnTo>
                    <a:pt x="148" y="146"/>
                  </a:lnTo>
                  <a:lnTo>
                    <a:pt x="148" y="147"/>
                  </a:lnTo>
                  <a:lnTo>
                    <a:pt x="148" y="149"/>
                  </a:lnTo>
                  <a:lnTo>
                    <a:pt x="148" y="150"/>
                  </a:lnTo>
                  <a:lnTo>
                    <a:pt x="149" y="155"/>
                  </a:lnTo>
                  <a:lnTo>
                    <a:pt x="149" y="156"/>
                  </a:lnTo>
                  <a:lnTo>
                    <a:pt x="148" y="157"/>
                  </a:lnTo>
                  <a:lnTo>
                    <a:pt x="148" y="157"/>
                  </a:lnTo>
                  <a:lnTo>
                    <a:pt x="147" y="157"/>
                  </a:lnTo>
                  <a:lnTo>
                    <a:pt x="147" y="157"/>
                  </a:lnTo>
                  <a:lnTo>
                    <a:pt x="147" y="160"/>
                  </a:lnTo>
                  <a:lnTo>
                    <a:pt x="147" y="165"/>
                  </a:lnTo>
                  <a:lnTo>
                    <a:pt x="147" y="166"/>
                  </a:lnTo>
                  <a:lnTo>
                    <a:pt x="148" y="168"/>
                  </a:lnTo>
                  <a:lnTo>
                    <a:pt x="149" y="169"/>
                  </a:lnTo>
                  <a:lnTo>
                    <a:pt x="149" y="170"/>
                  </a:lnTo>
                  <a:lnTo>
                    <a:pt x="151" y="172"/>
                  </a:lnTo>
                  <a:lnTo>
                    <a:pt x="149" y="173"/>
                  </a:lnTo>
                  <a:lnTo>
                    <a:pt x="149" y="173"/>
                  </a:lnTo>
                  <a:lnTo>
                    <a:pt x="148" y="173"/>
                  </a:lnTo>
                  <a:lnTo>
                    <a:pt x="151" y="177"/>
                  </a:lnTo>
                  <a:lnTo>
                    <a:pt x="151" y="178"/>
                  </a:lnTo>
                  <a:lnTo>
                    <a:pt x="153" y="180"/>
                  </a:lnTo>
                  <a:lnTo>
                    <a:pt x="160" y="183"/>
                  </a:lnTo>
                  <a:lnTo>
                    <a:pt x="162" y="184"/>
                  </a:lnTo>
                  <a:lnTo>
                    <a:pt x="166" y="186"/>
                  </a:lnTo>
                  <a:lnTo>
                    <a:pt x="167" y="189"/>
                  </a:lnTo>
                  <a:lnTo>
                    <a:pt x="168" y="191"/>
                  </a:lnTo>
                  <a:lnTo>
                    <a:pt x="166" y="194"/>
                  </a:lnTo>
                  <a:lnTo>
                    <a:pt x="167" y="196"/>
                  </a:lnTo>
                  <a:lnTo>
                    <a:pt x="167" y="198"/>
                  </a:lnTo>
                  <a:lnTo>
                    <a:pt x="169" y="199"/>
                  </a:lnTo>
                  <a:lnTo>
                    <a:pt x="171" y="201"/>
                  </a:lnTo>
                  <a:lnTo>
                    <a:pt x="173" y="202"/>
                  </a:lnTo>
                  <a:lnTo>
                    <a:pt x="175" y="202"/>
                  </a:lnTo>
                  <a:lnTo>
                    <a:pt x="175" y="203"/>
                  </a:lnTo>
                  <a:lnTo>
                    <a:pt x="176" y="203"/>
                  </a:lnTo>
                  <a:lnTo>
                    <a:pt x="177" y="207"/>
                  </a:lnTo>
                  <a:lnTo>
                    <a:pt x="177" y="209"/>
                  </a:lnTo>
                  <a:lnTo>
                    <a:pt x="177" y="210"/>
                  </a:lnTo>
                  <a:lnTo>
                    <a:pt x="174" y="218"/>
                  </a:lnTo>
                  <a:lnTo>
                    <a:pt x="172" y="222"/>
                  </a:lnTo>
                  <a:lnTo>
                    <a:pt x="171" y="224"/>
                  </a:lnTo>
                  <a:lnTo>
                    <a:pt x="171" y="226"/>
                  </a:lnTo>
                  <a:lnTo>
                    <a:pt x="170" y="228"/>
                  </a:lnTo>
                  <a:lnTo>
                    <a:pt x="165" y="231"/>
                  </a:lnTo>
                  <a:lnTo>
                    <a:pt x="157" y="234"/>
                  </a:lnTo>
                  <a:lnTo>
                    <a:pt x="149" y="236"/>
                  </a:lnTo>
                  <a:lnTo>
                    <a:pt x="147" y="237"/>
                  </a:lnTo>
                  <a:lnTo>
                    <a:pt x="136" y="238"/>
                  </a:lnTo>
                  <a:lnTo>
                    <a:pt x="133" y="239"/>
                  </a:lnTo>
                  <a:lnTo>
                    <a:pt x="130" y="238"/>
                  </a:lnTo>
                  <a:lnTo>
                    <a:pt x="128" y="239"/>
                  </a:lnTo>
                  <a:lnTo>
                    <a:pt x="125" y="238"/>
                  </a:lnTo>
                  <a:lnTo>
                    <a:pt x="123" y="238"/>
                  </a:lnTo>
                  <a:lnTo>
                    <a:pt x="121" y="236"/>
                  </a:lnTo>
                  <a:lnTo>
                    <a:pt x="119" y="236"/>
                  </a:lnTo>
                  <a:lnTo>
                    <a:pt x="119" y="237"/>
                  </a:lnTo>
                  <a:lnTo>
                    <a:pt x="120" y="239"/>
                  </a:lnTo>
                  <a:lnTo>
                    <a:pt x="120" y="241"/>
                  </a:lnTo>
                  <a:lnTo>
                    <a:pt x="121" y="242"/>
                  </a:lnTo>
                  <a:lnTo>
                    <a:pt x="122" y="242"/>
                  </a:lnTo>
                  <a:lnTo>
                    <a:pt x="123" y="243"/>
                  </a:lnTo>
                  <a:lnTo>
                    <a:pt x="124" y="244"/>
                  </a:lnTo>
                  <a:lnTo>
                    <a:pt x="123" y="244"/>
                  </a:lnTo>
                  <a:lnTo>
                    <a:pt x="124" y="245"/>
                  </a:lnTo>
                  <a:lnTo>
                    <a:pt x="124" y="245"/>
                  </a:lnTo>
                  <a:lnTo>
                    <a:pt x="125" y="246"/>
                  </a:lnTo>
                  <a:lnTo>
                    <a:pt x="125" y="251"/>
                  </a:lnTo>
                  <a:lnTo>
                    <a:pt x="124" y="252"/>
                  </a:lnTo>
                  <a:lnTo>
                    <a:pt x="123" y="252"/>
                  </a:lnTo>
                  <a:lnTo>
                    <a:pt x="123" y="253"/>
                  </a:lnTo>
                  <a:lnTo>
                    <a:pt x="123" y="256"/>
                  </a:lnTo>
                  <a:lnTo>
                    <a:pt x="123" y="258"/>
                  </a:lnTo>
                  <a:lnTo>
                    <a:pt x="124" y="259"/>
                  </a:lnTo>
                  <a:lnTo>
                    <a:pt x="127" y="262"/>
                  </a:lnTo>
                  <a:lnTo>
                    <a:pt x="126" y="264"/>
                  </a:lnTo>
                  <a:lnTo>
                    <a:pt x="126" y="265"/>
                  </a:lnTo>
                  <a:lnTo>
                    <a:pt x="122" y="267"/>
                  </a:lnTo>
                  <a:lnTo>
                    <a:pt x="120" y="268"/>
                  </a:lnTo>
                  <a:lnTo>
                    <a:pt x="118" y="269"/>
                  </a:lnTo>
                  <a:lnTo>
                    <a:pt x="112" y="269"/>
                  </a:lnTo>
                  <a:lnTo>
                    <a:pt x="111" y="269"/>
                  </a:lnTo>
                  <a:lnTo>
                    <a:pt x="106" y="267"/>
                  </a:lnTo>
                  <a:lnTo>
                    <a:pt x="103" y="266"/>
                  </a:lnTo>
                  <a:lnTo>
                    <a:pt x="100" y="265"/>
                  </a:lnTo>
                  <a:lnTo>
                    <a:pt x="98" y="264"/>
                  </a:lnTo>
                  <a:lnTo>
                    <a:pt x="98" y="264"/>
                  </a:lnTo>
                  <a:lnTo>
                    <a:pt x="98" y="263"/>
                  </a:lnTo>
                  <a:lnTo>
                    <a:pt x="97" y="263"/>
                  </a:lnTo>
                  <a:lnTo>
                    <a:pt x="97" y="263"/>
                  </a:lnTo>
                  <a:lnTo>
                    <a:pt x="95" y="264"/>
                  </a:lnTo>
                  <a:lnTo>
                    <a:pt x="95" y="265"/>
                  </a:lnTo>
                  <a:lnTo>
                    <a:pt x="95" y="266"/>
                  </a:lnTo>
                  <a:lnTo>
                    <a:pt x="95" y="268"/>
                  </a:lnTo>
                  <a:lnTo>
                    <a:pt x="96" y="270"/>
                  </a:lnTo>
                  <a:lnTo>
                    <a:pt x="99" y="274"/>
                  </a:lnTo>
                  <a:lnTo>
                    <a:pt x="99" y="277"/>
                  </a:lnTo>
                  <a:lnTo>
                    <a:pt x="100" y="280"/>
                  </a:lnTo>
                  <a:lnTo>
                    <a:pt x="101" y="281"/>
                  </a:lnTo>
                  <a:lnTo>
                    <a:pt x="102" y="283"/>
                  </a:lnTo>
                  <a:lnTo>
                    <a:pt x="105" y="284"/>
                  </a:lnTo>
                  <a:lnTo>
                    <a:pt x="105" y="284"/>
                  </a:lnTo>
                  <a:lnTo>
                    <a:pt x="106" y="284"/>
                  </a:lnTo>
                  <a:lnTo>
                    <a:pt x="107" y="285"/>
                  </a:lnTo>
                  <a:lnTo>
                    <a:pt x="107" y="285"/>
                  </a:lnTo>
                  <a:lnTo>
                    <a:pt x="106" y="286"/>
                  </a:lnTo>
                  <a:lnTo>
                    <a:pt x="107" y="286"/>
                  </a:lnTo>
                  <a:lnTo>
                    <a:pt x="108" y="287"/>
                  </a:lnTo>
                  <a:lnTo>
                    <a:pt x="110" y="287"/>
                  </a:lnTo>
                  <a:lnTo>
                    <a:pt x="112" y="286"/>
                  </a:lnTo>
                  <a:lnTo>
                    <a:pt x="112" y="286"/>
                  </a:lnTo>
                  <a:lnTo>
                    <a:pt x="112" y="284"/>
                  </a:lnTo>
                  <a:lnTo>
                    <a:pt x="109" y="284"/>
                  </a:lnTo>
                  <a:lnTo>
                    <a:pt x="110" y="284"/>
                  </a:lnTo>
                  <a:lnTo>
                    <a:pt x="111" y="283"/>
                  </a:lnTo>
                  <a:lnTo>
                    <a:pt x="113" y="283"/>
                  </a:lnTo>
                  <a:lnTo>
                    <a:pt x="114" y="281"/>
                  </a:lnTo>
                  <a:lnTo>
                    <a:pt x="116" y="283"/>
                  </a:lnTo>
                  <a:lnTo>
                    <a:pt x="116" y="283"/>
                  </a:lnTo>
                  <a:lnTo>
                    <a:pt x="117" y="285"/>
                  </a:lnTo>
                  <a:lnTo>
                    <a:pt x="118" y="286"/>
                  </a:lnTo>
                  <a:lnTo>
                    <a:pt x="119" y="288"/>
                  </a:lnTo>
                  <a:lnTo>
                    <a:pt x="119" y="290"/>
                  </a:lnTo>
                  <a:lnTo>
                    <a:pt x="119" y="291"/>
                  </a:lnTo>
                  <a:lnTo>
                    <a:pt x="119" y="292"/>
                  </a:lnTo>
                  <a:lnTo>
                    <a:pt x="114" y="293"/>
                  </a:lnTo>
                  <a:lnTo>
                    <a:pt x="113" y="292"/>
                  </a:lnTo>
                  <a:lnTo>
                    <a:pt x="112" y="291"/>
                  </a:lnTo>
                  <a:lnTo>
                    <a:pt x="111" y="290"/>
                  </a:lnTo>
                  <a:lnTo>
                    <a:pt x="110" y="289"/>
                  </a:lnTo>
                  <a:lnTo>
                    <a:pt x="108" y="288"/>
                  </a:lnTo>
                  <a:lnTo>
                    <a:pt x="106" y="288"/>
                  </a:lnTo>
                  <a:lnTo>
                    <a:pt x="105" y="289"/>
                  </a:lnTo>
                  <a:lnTo>
                    <a:pt x="103" y="290"/>
                  </a:lnTo>
                  <a:lnTo>
                    <a:pt x="103" y="291"/>
                  </a:lnTo>
                  <a:lnTo>
                    <a:pt x="108" y="293"/>
                  </a:lnTo>
                  <a:lnTo>
                    <a:pt x="110" y="294"/>
                  </a:lnTo>
                  <a:lnTo>
                    <a:pt x="111" y="294"/>
                  </a:lnTo>
                  <a:lnTo>
                    <a:pt x="112" y="294"/>
                  </a:lnTo>
                  <a:lnTo>
                    <a:pt x="111" y="295"/>
                  </a:lnTo>
                  <a:lnTo>
                    <a:pt x="111" y="295"/>
                  </a:lnTo>
                  <a:lnTo>
                    <a:pt x="108" y="296"/>
                  </a:lnTo>
                  <a:lnTo>
                    <a:pt x="107" y="297"/>
                  </a:lnTo>
                  <a:lnTo>
                    <a:pt x="106" y="298"/>
                  </a:lnTo>
                  <a:lnTo>
                    <a:pt x="104" y="301"/>
                  </a:lnTo>
                  <a:lnTo>
                    <a:pt x="104" y="302"/>
                  </a:lnTo>
                  <a:lnTo>
                    <a:pt x="104" y="303"/>
                  </a:lnTo>
                  <a:lnTo>
                    <a:pt x="104" y="305"/>
                  </a:lnTo>
                  <a:lnTo>
                    <a:pt x="106" y="308"/>
                  </a:lnTo>
                  <a:lnTo>
                    <a:pt x="106" y="310"/>
                  </a:lnTo>
                  <a:lnTo>
                    <a:pt x="107" y="311"/>
                  </a:lnTo>
                  <a:lnTo>
                    <a:pt x="107" y="312"/>
                  </a:lnTo>
                  <a:lnTo>
                    <a:pt x="107" y="314"/>
                  </a:lnTo>
                  <a:lnTo>
                    <a:pt x="104" y="316"/>
                  </a:lnTo>
                  <a:lnTo>
                    <a:pt x="104" y="319"/>
                  </a:lnTo>
                  <a:lnTo>
                    <a:pt x="106" y="320"/>
                  </a:lnTo>
                  <a:lnTo>
                    <a:pt x="106" y="321"/>
                  </a:lnTo>
                  <a:lnTo>
                    <a:pt x="106" y="322"/>
                  </a:lnTo>
                  <a:lnTo>
                    <a:pt x="105" y="322"/>
                  </a:lnTo>
                  <a:lnTo>
                    <a:pt x="100" y="321"/>
                  </a:lnTo>
                  <a:lnTo>
                    <a:pt x="98" y="322"/>
                  </a:lnTo>
                  <a:lnTo>
                    <a:pt x="97" y="323"/>
                  </a:lnTo>
                  <a:lnTo>
                    <a:pt x="97" y="324"/>
                  </a:lnTo>
                  <a:lnTo>
                    <a:pt x="96" y="324"/>
                  </a:lnTo>
                  <a:lnTo>
                    <a:pt x="93" y="325"/>
                  </a:lnTo>
                  <a:lnTo>
                    <a:pt x="93" y="325"/>
                  </a:lnTo>
                  <a:lnTo>
                    <a:pt x="91" y="329"/>
                  </a:lnTo>
                  <a:lnTo>
                    <a:pt x="90" y="332"/>
                  </a:lnTo>
                  <a:lnTo>
                    <a:pt x="90" y="335"/>
                  </a:lnTo>
                  <a:lnTo>
                    <a:pt x="89" y="336"/>
                  </a:lnTo>
                  <a:lnTo>
                    <a:pt x="90" y="337"/>
                  </a:lnTo>
                  <a:lnTo>
                    <a:pt x="91" y="339"/>
                  </a:lnTo>
                  <a:lnTo>
                    <a:pt x="91" y="340"/>
                  </a:lnTo>
                  <a:lnTo>
                    <a:pt x="92" y="341"/>
                  </a:lnTo>
                  <a:lnTo>
                    <a:pt x="94" y="342"/>
                  </a:lnTo>
                  <a:lnTo>
                    <a:pt x="102" y="348"/>
                  </a:lnTo>
                  <a:lnTo>
                    <a:pt x="104" y="349"/>
                  </a:lnTo>
                  <a:lnTo>
                    <a:pt x="111" y="350"/>
                  </a:lnTo>
                  <a:lnTo>
                    <a:pt x="113" y="350"/>
                  </a:lnTo>
                  <a:lnTo>
                    <a:pt x="114" y="353"/>
                  </a:lnTo>
                  <a:lnTo>
                    <a:pt x="116" y="354"/>
                  </a:lnTo>
                  <a:lnTo>
                    <a:pt x="116" y="357"/>
                  </a:lnTo>
                  <a:lnTo>
                    <a:pt x="116" y="358"/>
                  </a:lnTo>
                  <a:lnTo>
                    <a:pt x="116" y="359"/>
                  </a:lnTo>
                  <a:lnTo>
                    <a:pt x="114" y="360"/>
                  </a:lnTo>
                  <a:lnTo>
                    <a:pt x="112" y="360"/>
                  </a:lnTo>
                  <a:lnTo>
                    <a:pt x="113" y="361"/>
                  </a:lnTo>
                  <a:lnTo>
                    <a:pt x="113" y="361"/>
                  </a:lnTo>
                  <a:lnTo>
                    <a:pt x="116" y="360"/>
                  </a:lnTo>
                  <a:lnTo>
                    <a:pt x="117" y="361"/>
                  </a:lnTo>
                  <a:lnTo>
                    <a:pt x="118" y="362"/>
                  </a:lnTo>
                  <a:lnTo>
                    <a:pt x="117" y="362"/>
                  </a:lnTo>
                  <a:lnTo>
                    <a:pt x="117" y="363"/>
                  </a:lnTo>
                  <a:lnTo>
                    <a:pt x="116" y="364"/>
                  </a:lnTo>
                  <a:lnTo>
                    <a:pt x="112" y="367"/>
                  </a:lnTo>
                  <a:lnTo>
                    <a:pt x="111" y="368"/>
                  </a:lnTo>
                  <a:lnTo>
                    <a:pt x="109" y="369"/>
                  </a:lnTo>
                  <a:lnTo>
                    <a:pt x="107" y="371"/>
                  </a:lnTo>
                  <a:lnTo>
                    <a:pt x="106" y="372"/>
                  </a:lnTo>
                  <a:lnTo>
                    <a:pt x="106" y="373"/>
                  </a:lnTo>
                  <a:lnTo>
                    <a:pt x="104" y="375"/>
                  </a:lnTo>
                  <a:lnTo>
                    <a:pt x="103" y="379"/>
                  </a:lnTo>
                  <a:lnTo>
                    <a:pt x="103" y="380"/>
                  </a:lnTo>
                  <a:lnTo>
                    <a:pt x="104" y="380"/>
                  </a:lnTo>
                  <a:lnTo>
                    <a:pt x="105" y="388"/>
                  </a:lnTo>
                  <a:lnTo>
                    <a:pt x="105" y="389"/>
                  </a:lnTo>
                  <a:lnTo>
                    <a:pt x="104" y="389"/>
                  </a:lnTo>
                  <a:lnTo>
                    <a:pt x="102" y="391"/>
                  </a:lnTo>
                  <a:lnTo>
                    <a:pt x="101" y="391"/>
                  </a:lnTo>
                  <a:lnTo>
                    <a:pt x="100" y="390"/>
                  </a:lnTo>
                  <a:lnTo>
                    <a:pt x="98" y="389"/>
                  </a:lnTo>
                  <a:lnTo>
                    <a:pt x="97" y="388"/>
                  </a:lnTo>
                  <a:lnTo>
                    <a:pt x="95" y="385"/>
                  </a:lnTo>
                  <a:lnTo>
                    <a:pt x="96" y="386"/>
                  </a:lnTo>
                  <a:lnTo>
                    <a:pt x="96" y="388"/>
                  </a:lnTo>
                  <a:lnTo>
                    <a:pt x="96" y="389"/>
                  </a:lnTo>
                  <a:lnTo>
                    <a:pt x="94" y="389"/>
                  </a:lnTo>
                  <a:lnTo>
                    <a:pt x="93" y="390"/>
                  </a:lnTo>
                  <a:lnTo>
                    <a:pt x="96" y="390"/>
                  </a:lnTo>
                  <a:lnTo>
                    <a:pt x="97" y="390"/>
                  </a:lnTo>
                  <a:lnTo>
                    <a:pt x="98" y="390"/>
                  </a:lnTo>
                  <a:lnTo>
                    <a:pt x="99" y="391"/>
                  </a:lnTo>
                  <a:lnTo>
                    <a:pt x="100" y="392"/>
                  </a:lnTo>
                  <a:lnTo>
                    <a:pt x="100" y="392"/>
                  </a:lnTo>
                  <a:lnTo>
                    <a:pt x="99" y="393"/>
                  </a:lnTo>
                  <a:lnTo>
                    <a:pt x="97" y="393"/>
                  </a:lnTo>
                  <a:lnTo>
                    <a:pt x="96" y="395"/>
                  </a:lnTo>
                  <a:lnTo>
                    <a:pt x="95" y="396"/>
                  </a:lnTo>
                  <a:lnTo>
                    <a:pt x="95" y="397"/>
                  </a:lnTo>
                  <a:lnTo>
                    <a:pt x="96" y="399"/>
                  </a:lnTo>
                  <a:lnTo>
                    <a:pt x="96" y="401"/>
                  </a:lnTo>
                  <a:lnTo>
                    <a:pt x="96" y="402"/>
                  </a:lnTo>
                  <a:lnTo>
                    <a:pt x="95" y="403"/>
                  </a:lnTo>
                  <a:lnTo>
                    <a:pt x="95" y="403"/>
                  </a:lnTo>
                  <a:lnTo>
                    <a:pt x="96" y="403"/>
                  </a:lnTo>
                  <a:lnTo>
                    <a:pt x="96" y="403"/>
                  </a:lnTo>
                  <a:lnTo>
                    <a:pt x="97" y="404"/>
                  </a:lnTo>
                  <a:lnTo>
                    <a:pt x="99" y="407"/>
                  </a:lnTo>
                  <a:lnTo>
                    <a:pt x="100" y="408"/>
                  </a:lnTo>
                  <a:lnTo>
                    <a:pt x="100" y="409"/>
                  </a:lnTo>
                  <a:lnTo>
                    <a:pt x="101" y="410"/>
                  </a:lnTo>
                  <a:lnTo>
                    <a:pt x="99" y="410"/>
                  </a:lnTo>
                  <a:lnTo>
                    <a:pt x="98" y="410"/>
                  </a:lnTo>
                  <a:lnTo>
                    <a:pt x="97" y="410"/>
                  </a:lnTo>
                  <a:lnTo>
                    <a:pt x="97" y="411"/>
                  </a:lnTo>
                  <a:lnTo>
                    <a:pt x="98" y="410"/>
                  </a:lnTo>
                  <a:lnTo>
                    <a:pt x="100" y="411"/>
                  </a:lnTo>
                  <a:lnTo>
                    <a:pt x="101" y="411"/>
                  </a:lnTo>
                  <a:lnTo>
                    <a:pt x="102" y="411"/>
                  </a:lnTo>
                  <a:lnTo>
                    <a:pt x="103" y="412"/>
                  </a:lnTo>
                  <a:lnTo>
                    <a:pt x="107" y="416"/>
                  </a:lnTo>
                  <a:lnTo>
                    <a:pt x="110" y="418"/>
                  </a:lnTo>
                  <a:lnTo>
                    <a:pt x="111" y="420"/>
                  </a:lnTo>
                  <a:lnTo>
                    <a:pt x="111" y="420"/>
                  </a:lnTo>
                  <a:lnTo>
                    <a:pt x="111" y="419"/>
                  </a:lnTo>
                  <a:lnTo>
                    <a:pt x="109" y="419"/>
                  </a:lnTo>
                  <a:lnTo>
                    <a:pt x="108" y="419"/>
                  </a:lnTo>
                  <a:lnTo>
                    <a:pt x="105" y="418"/>
                  </a:lnTo>
                  <a:lnTo>
                    <a:pt x="102" y="417"/>
                  </a:lnTo>
                  <a:lnTo>
                    <a:pt x="99" y="417"/>
                  </a:lnTo>
                  <a:lnTo>
                    <a:pt x="97" y="417"/>
                  </a:lnTo>
                  <a:lnTo>
                    <a:pt x="94" y="416"/>
                  </a:lnTo>
                  <a:lnTo>
                    <a:pt x="88" y="416"/>
                  </a:lnTo>
                  <a:lnTo>
                    <a:pt x="84" y="416"/>
                  </a:lnTo>
                  <a:lnTo>
                    <a:pt x="78" y="416"/>
                  </a:lnTo>
                  <a:lnTo>
                    <a:pt x="75" y="416"/>
                  </a:lnTo>
                  <a:lnTo>
                    <a:pt x="73" y="415"/>
                  </a:lnTo>
                  <a:lnTo>
                    <a:pt x="72" y="415"/>
                  </a:lnTo>
                  <a:lnTo>
                    <a:pt x="72" y="414"/>
                  </a:lnTo>
                  <a:lnTo>
                    <a:pt x="71" y="413"/>
                  </a:lnTo>
                  <a:lnTo>
                    <a:pt x="69" y="412"/>
                  </a:lnTo>
                  <a:lnTo>
                    <a:pt x="68" y="412"/>
                  </a:lnTo>
                  <a:lnTo>
                    <a:pt x="66" y="411"/>
                  </a:lnTo>
                  <a:lnTo>
                    <a:pt x="65" y="410"/>
                  </a:lnTo>
                  <a:lnTo>
                    <a:pt x="65" y="409"/>
                  </a:lnTo>
                  <a:lnTo>
                    <a:pt x="65" y="407"/>
                  </a:lnTo>
                  <a:lnTo>
                    <a:pt x="65" y="406"/>
                  </a:lnTo>
                  <a:lnTo>
                    <a:pt x="64" y="405"/>
                  </a:lnTo>
                  <a:lnTo>
                    <a:pt x="63" y="404"/>
                  </a:lnTo>
                  <a:lnTo>
                    <a:pt x="63" y="403"/>
                  </a:lnTo>
                  <a:lnTo>
                    <a:pt x="63" y="403"/>
                  </a:lnTo>
                  <a:lnTo>
                    <a:pt x="63" y="402"/>
                  </a:lnTo>
                  <a:lnTo>
                    <a:pt x="62" y="400"/>
                  </a:lnTo>
                  <a:lnTo>
                    <a:pt x="61" y="399"/>
                  </a:lnTo>
                  <a:lnTo>
                    <a:pt x="60" y="398"/>
                  </a:lnTo>
                  <a:lnTo>
                    <a:pt x="60" y="398"/>
                  </a:lnTo>
                  <a:lnTo>
                    <a:pt x="59" y="398"/>
                  </a:lnTo>
                  <a:lnTo>
                    <a:pt x="58" y="398"/>
                  </a:lnTo>
                  <a:lnTo>
                    <a:pt x="56" y="398"/>
                  </a:lnTo>
                  <a:lnTo>
                    <a:pt x="56" y="398"/>
                  </a:lnTo>
                  <a:lnTo>
                    <a:pt x="55" y="399"/>
                  </a:lnTo>
                  <a:lnTo>
                    <a:pt x="54" y="400"/>
                  </a:lnTo>
                  <a:lnTo>
                    <a:pt x="53" y="399"/>
                  </a:lnTo>
                  <a:lnTo>
                    <a:pt x="53" y="398"/>
                  </a:lnTo>
                  <a:lnTo>
                    <a:pt x="52" y="398"/>
                  </a:lnTo>
                  <a:lnTo>
                    <a:pt x="51" y="397"/>
                  </a:lnTo>
                  <a:lnTo>
                    <a:pt x="51" y="396"/>
                  </a:lnTo>
                  <a:lnTo>
                    <a:pt x="50" y="394"/>
                  </a:lnTo>
                  <a:lnTo>
                    <a:pt x="48" y="393"/>
                  </a:lnTo>
                  <a:lnTo>
                    <a:pt x="46" y="391"/>
                  </a:lnTo>
                  <a:lnTo>
                    <a:pt x="46" y="390"/>
                  </a:lnTo>
                  <a:lnTo>
                    <a:pt x="44" y="389"/>
                  </a:lnTo>
                  <a:lnTo>
                    <a:pt x="44" y="386"/>
                  </a:lnTo>
                  <a:lnTo>
                    <a:pt x="43" y="385"/>
                  </a:lnTo>
                  <a:lnTo>
                    <a:pt x="42" y="383"/>
                  </a:lnTo>
                  <a:lnTo>
                    <a:pt x="41" y="382"/>
                  </a:lnTo>
                  <a:lnTo>
                    <a:pt x="42" y="381"/>
                  </a:lnTo>
                  <a:lnTo>
                    <a:pt x="41" y="380"/>
                  </a:lnTo>
                  <a:lnTo>
                    <a:pt x="46" y="380"/>
                  </a:lnTo>
                  <a:lnTo>
                    <a:pt x="44" y="378"/>
                  </a:lnTo>
                  <a:lnTo>
                    <a:pt x="44" y="377"/>
                  </a:lnTo>
                  <a:lnTo>
                    <a:pt x="44" y="376"/>
                  </a:lnTo>
                  <a:lnTo>
                    <a:pt x="46" y="375"/>
                  </a:lnTo>
                  <a:lnTo>
                    <a:pt x="47" y="375"/>
                  </a:lnTo>
                  <a:lnTo>
                    <a:pt x="48" y="374"/>
                  </a:lnTo>
                  <a:lnTo>
                    <a:pt x="49" y="374"/>
                  </a:lnTo>
                  <a:lnTo>
                    <a:pt x="49" y="373"/>
                  </a:lnTo>
                  <a:lnTo>
                    <a:pt x="49" y="372"/>
                  </a:lnTo>
                  <a:lnTo>
                    <a:pt x="48" y="371"/>
                  </a:lnTo>
                  <a:lnTo>
                    <a:pt x="47" y="369"/>
                  </a:lnTo>
                  <a:lnTo>
                    <a:pt x="47" y="369"/>
                  </a:lnTo>
                  <a:lnTo>
                    <a:pt x="48" y="368"/>
                  </a:lnTo>
                  <a:lnTo>
                    <a:pt x="49" y="367"/>
                  </a:lnTo>
                  <a:lnTo>
                    <a:pt x="49" y="365"/>
                  </a:lnTo>
                  <a:lnTo>
                    <a:pt x="48" y="364"/>
                  </a:lnTo>
                  <a:lnTo>
                    <a:pt x="47" y="363"/>
                  </a:lnTo>
                  <a:lnTo>
                    <a:pt x="46" y="362"/>
                  </a:lnTo>
                  <a:lnTo>
                    <a:pt x="44" y="361"/>
                  </a:lnTo>
                  <a:lnTo>
                    <a:pt x="44" y="360"/>
                  </a:lnTo>
                  <a:lnTo>
                    <a:pt x="44" y="358"/>
                  </a:lnTo>
                  <a:lnTo>
                    <a:pt x="44" y="357"/>
                  </a:lnTo>
                  <a:lnTo>
                    <a:pt x="44" y="356"/>
                  </a:lnTo>
                  <a:lnTo>
                    <a:pt x="44" y="355"/>
                  </a:lnTo>
                  <a:lnTo>
                    <a:pt x="47" y="354"/>
                  </a:lnTo>
                  <a:lnTo>
                    <a:pt x="47" y="351"/>
                  </a:lnTo>
                  <a:lnTo>
                    <a:pt x="48" y="351"/>
                  </a:lnTo>
                  <a:lnTo>
                    <a:pt x="48" y="351"/>
                  </a:lnTo>
                  <a:lnTo>
                    <a:pt x="48" y="350"/>
                  </a:lnTo>
                  <a:lnTo>
                    <a:pt x="47" y="349"/>
                  </a:lnTo>
                  <a:lnTo>
                    <a:pt x="47" y="348"/>
                  </a:lnTo>
                  <a:lnTo>
                    <a:pt x="46" y="347"/>
                  </a:lnTo>
                  <a:lnTo>
                    <a:pt x="46" y="346"/>
                  </a:lnTo>
                  <a:lnTo>
                    <a:pt x="47" y="346"/>
                  </a:lnTo>
                  <a:lnTo>
                    <a:pt x="48" y="344"/>
                  </a:lnTo>
                  <a:lnTo>
                    <a:pt x="48" y="344"/>
                  </a:lnTo>
                  <a:lnTo>
                    <a:pt x="48" y="343"/>
                  </a:lnTo>
                  <a:lnTo>
                    <a:pt x="46" y="341"/>
                  </a:lnTo>
                  <a:lnTo>
                    <a:pt x="46" y="339"/>
                  </a:lnTo>
                  <a:lnTo>
                    <a:pt x="44" y="339"/>
                  </a:lnTo>
                  <a:lnTo>
                    <a:pt x="43" y="338"/>
                  </a:lnTo>
                  <a:lnTo>
                    <a:pt x="43" y="337"/>
                  </a:lnTo>
                  <a:lnTo>
                    <a:pt x="43" y="336"/>
                  </a:lnTo>
                  <a:lnTo>
                    <a:pt x="44" y="336"/>
                  </a:lnTo>
                  <a:lnTo>
                    <a:pt x="44" y="334"/>
                  </a:lnTo>
                  <a:lnTo>
                    <a:pt x="43" y="333"/>
                  </a:lnTo>
                  <a:lnTo>
                    <a:pt x="42" y="333"/>
                  </a:lnTo>
                  <a:lnTo>
                    <a:pt x="42" y="331"/>
                  </a:lnTo>
                  <a:lnTo>
                    <a:pt x="41" y="330"/>
                  </a:lnTo>
                  <a:lnTo>
                    <a:pt x="42" y="329"/>
                  </a:lnTo>
                  <a:lnTo>
                    <a:pt x="43" y="329"/>
                  </a:lnTo>
                  <a:lnTo>
                    <a:pt x="43" y="328"/>
                  </a:lnTo>
                  <a:lnTo>
                    <a:pt x="44" y="326"/>
                  </a:lnTo>
                  <a:lnTo>
                    <a:pt x="44" y="325"/>
                  </a:lnTo>
                  <a:lnTo>
                    <a:pt x="43" y="324"/>
                  </a:lnTo>
                  <a:lnTo>
                    <a:pt x="41" y="323"/>
                  </a:lnTo>
                  <a:lnTo>
                    <a:pt x="40" y="322"/>
                  </a:lnTo>
                  <a:lnTo>
                    <a:pt x="38" y="321"/>
                  </a:lnTo>
                  <a:lnTo>
                    <a:pt x="35" y="321"/>
                  </a:lnTo>
                  <a:lnTo>
                    <a:pt x="34" y="320"/>
                  </a:lnTo>
                  <a:lnTo>
                    <a:pt x="34" y="319"/>
                  </a:lnTo>
                  <a:lnTo>
                    <a:pt x="35" y="319"/>
                  </a:lnTo>
                  <a:lnTo>
                    <a:pt x="37" y="319"/>
                  </a:lnTo>
                  <a:lnTo>
                    <a:pt x="39" y="319"/>
                  </a:lnTo>
                  <a:lnTo>
                    <a:pt x="39" y="319"/>
                  </a:lnTo>
                  <a:lnTo>
                    <a:pt x="41" y="319"/>
                  </a:lnTo>
                  <a:lnTo>
                    <a:pt x="42" y="319"/>
                  </a:lnTo>
                  <a:lnTo>
                    <a:pt x="43" y="319"/>
                  </a:lnTo>
                  <a:lnTo>
                    <a:pt x="42" y="316"/>
                  </a:lnTo>
                  <a:lnTo>
                    <a:pt x="43" y="315"/>
                  </a:lnTo>
                  <a:lnTo>
                    <a:pt x="43" y="314"/>
                  </a:lnTo>
                  <a:lnTo>
                    <a:pt x="42" y="313"/>
                  </a:lnTo>
                  <a:lnTo>
                    <a:pt x="40" y="313"/>
                  </a:lnTo>
                  <a:lnTo>
                    <a:pt x="35" y="313"/>
                  </a:lnTo>
                  <a:lnTo>
                    <a:pt x="34" y="312"/>
                  </a:lnTo>
                  <a:lnTo>
                    <a:pt x="34" y="311"/>
                  </a:lnTo>
                  <a:lnTo>
                    <a:pt x="34" y="310"/>
                  </a:lnTo>
                  <a:lnTo>
                    <a:pt x="34" y="309"/>
                  </a:lnTo>
                  <a:lnTo>
                    <a:pt x="34" y="308"/>
                  </a:lnTo>
                  <a:lnTo>
                    <a:pt x="34" y="307"/>
                  </a:lnTo>
                  <a:lnTo>
                    <a:pt x="34" y="307"/>
                  </a:lnTo>
                  <a:lnTo>
                    <a:pt x="34" y="306"/>
                  </a:lnTo>
                  <a:lnTo>
                    <a:pt x="32" y="304"/>
                  </a:lnTo>
                  <a:lnTo>
                    <a:pt x="33" y="304"/>
                  </a:lnTo>
                  <a:lnTo>
                    <a:pt x="32" y="303"/>
                  </a:lnTo>
                  <a:lnTo>
                    <a:pt x="32" y="302"/>
                  </a:lnTo>
                  <a:lnTo>
                    <a:pt x="31" y="301"/>
                  </a:lnTo>
                  <a:lnTo>
                    <a:pt x="30" y="300"/>
                  </a:lnTo>
                  <a:lnTo>
                    <a:pt x="29" y="299"/>
                  </a:lnTo>
                  <a:lnTo>
                    <a:pt x="30" y="299"/>
                  </a:lnTo>
                  <a:lnTo>
                    <a:pt x="31" y="298"/>
                  </a:lnTo>
                  <a:lnTo>
                    <a:pt x="30" y="297"/>
                  </a:lnTo>
                  <a:lnTo>
                    <a:pt x="30" y="296"/>
                  </a:lnTo>
                  <a:lnTo>
                    <a:pt x="28" y="296"/>
                  </a:lnTo>
                  <a:lnTo>
                    <a:pt x="27" y="296"/>
                  </a:lnTo>
                  <a:lnTo>
                    <a:pt x="26" y="295"/>
                  </a:lnTo>
                  <a:lnTo>
                    <a:pt x="25" y="294"/>
                  </a:lnTo>
                  <a:lnTo>
                    <a:pt x="25" y="291"/>
                  </a:lnTo>
                  <a:lnTo>
                    <a:pt x="24" y="290"/>
                  </a:lnTo>
                  <a:lnTo>
                    <a:pt x="23" y="289"/>
                  </a:lnTo>
                  <a:lnTo>
                    <a:pt x="23" y="288"/>
                  </a:lnTo>
                  <a:lnTo>
                    <a:pt x="24" y="287"/>
                  </a:lnTo>
                  <a:lnTo>
                    <a:pt x="23" y="286"/>
                  </a:lnTo>
                  <a:lnTo>
                    <a:pt x="22" y="285"/>
                  </a:lnTo>
                  <a:lnTo>
                    <a:pt x="22" y="284"/>
                  </a:lnTo>
                  <a:lnTo>
                    <a:pt x="23" y="284"/>
                  </a:lnTo>
                  <a:lnTo>
                    <a:pt x="23" y="283"/>
                  </a:lnTo>
                  <a:lnTo>
                    <a:pt x="23" y="283"/>
                  </a:lnTo>
                  <a:lnTo>
                    <a:pt x="24" y="283"/>
                  </a:lnTo>
                  <a:lnTo>
                    <a:pt x="25" y="283"/>
                  </a:lnTo>
                  <a:lnTo>
                    <a:pt x="25" y="281"/>
                  </a:lnTo>
                  <a:lnTo>
                    <a:pt x="25" y="281"/>
                  </a:lnTo>
                  <a:lnTo>
                    <a:pt x="25" y="280"/>
                  </a:lnTo>
                  <a:lnTo>
                    <a:pt x="23" y="277"/>
                  </a:lnTo>
                  <a:lnTo>
                    <a:pt x="22" y="275"/>
                  </a:lnTo>
                  <a:lnTo>
                    <a:pt x="22" y="275"/>
                  </a:lnTo>
                  <a:lnTo>
                    <a:pt x="22" y="274"/>
                  </a:lnTo>
                  <a:lnTo>
                    <a:pt x="21" y="272"/>
                  </a:lnTo>
                  <a:lnTo>
                    <a:pt x="21" y="270"/>
                  </a:lnTo>
                  <a:lnTo>
                    <a:pt x="19" y="266"/>
                  </a:lnTo>
                  <a:lnTo>
                    <a:pt x="19" y="265"/>
                  </a:lnTo>
                  <a:lnTo>
                    <a:pt x="18" y="264"/>
                  </a:lnTo>
                  <a:lnTo>
                    <a:pt x="18" y="262"/>
                  </a:lnTo>
                  <a:lnTo>
                    <a:pt x="18" y="262"/>
                  </a:lnTo>
                  <a:lnTo>
                    <a:pt x="18" y="260"/>
                  </a:lnTo>
                  <a:lnTo>
                    <a:pt x="18" y="259"/>
                  </a:lnTo>
                  <a:lnTo>
                    <a:pt x="18" y="259"/>
                  </a:lnTo>
                  <a:lnTo>
                    <a:pt x="19" y="258"/>
                  </a:lnTo>
                  <a:lnTo>
                    <a:pt x="19" y="258"/>
                  </a:lnTo>
                  <a:lnTo>
                    <a:pt x="18" y="257"/>
                  </a:lnTo>
                  <a:lnTo>
                    <a:pt x="17" y="256"/>
                  </a:lnTo>
                  <a:lnTo>
                    <a:pt x="17" y="256"/>
                  </a:lnTo>
                  <a:lnTo>
                    <a:pt x="17" y="255"/>
                  </a:lnTo>
                  <a:lnTo>
                    <a:pt x="17" y="254"/>
                  </a:lnTo>
                  <a:lnTo>
                    <a:pt x="18" y="254"/>
                  </a:lnTo>
                  <a:lnTo>
                    <a:pt x="18" y="253"/>
                  </a:lnTo>
                  <a:lnTo>
                    <a:pt x="18" y="252"/>
                  </a:lnTo>
                  <a:lnTo>
                    <a:pt x="18" y="252"/>
                  </a:lnTo>
                  <a:lnTo>
                    <a:pt x="17" y="251"/>
                  </a:lnTo>
                  <a:lnTo>
                    <a:pt x="16" y="249"/>
                  </a:lnTo>
                  <a:lnTo>
                    <a:pt x="16" y="248"/>
                  </a:lnTo>
                  <a:lnTo>
                    <a:pt x="16" y="248"/>
                  </a:lnTo>
                  <a:lnTo>
                    <a:pt x="16" y="248"/>
                  </a:lnTo>
                  <a:lnTo>
                    <a:pt x="17" y="248"/>
                  </a:lnTo>
                  <a:lnTo>
                    <a:pt x="18" y="248"/>
                  </a:lnTo>
                  <a:lnTo>
                    <a:pt x="18" y="246"/>
                  </a:lnTo>
                  <a:lnTo>
                    <a:pt x="17" y="246"/>
                  </a:lnTo>
                  <a:lnTo>
                    <a:pt x="18" y="245"/>
                  </a:lnTo>
                  <a:lnTo>
                    <a:pt x="18" y="244"/>
                  </a:lnTo>
                  <a:lnTo>
                    <a:pt x="18" y="243"/>
                  </a:lnTo>
                  <a:lnTo>
                    <a:pt x="18" y="242"/>
                  </a:lnTo>
                  <a:lnTo>
                    <a:pt x="16" y="239"/>
                  </a:lnTo>
                  <a:lnTo>
                    <a:pt x="17" y="238"/>
                  </a:lnTo>
                  <a:lnTo>
                    <a:pt x="17" y="237"/>
                  </a:lnTo>
                  <a:lnTo>
                    <a:pt x="18" y="237"/>
                  </a:lnTo>
                  <a:lnTo>
                    <a:pt x="18" y="236"/>
                  </a:lnTo>
                  <a:lnTo>
                    <a:pt x="19" y="236"/>
                  </a:lnTo>
                  <a:lnTo>
                    <a:pt x="21" y="235"/>
                  </a:lnTo>
                  <a:lnTo>
                    <a:pt x="21" y="234"/>
                  </a:lnTo>
                  <a:lnTo>
                    <a:pt x="21" y="233"/>
                  </a:lnTo>
                  <a:lnTo>
                    <a:pt x="21" y="233"/>
                  </a:lnTo>
                  <a:lnTo>
                    <a:pt x="20" y="232"/>
                  </a:lnTo>
                  <a:lnTo>
                    <a:pt x="20" y="231"/>
                  </a:lnTo>
                  <a:lnTo>
                    <a:pt x="19" y="230"/>
                  </a:lnTo>
                  <a:lnTo>
                    <a:pt x="18" y="228"/>
                  </a:lnTo>
                  <a:lnTo>
                    <a:pt x="17" y="226"/>
                  </a:lnTo>
                  <a:lnTo>
                    <a:pt x="16" y="224"/>
                  </a:lnTo>
                  <a:lnTo>
                    <a:pt x="15" y="222"/>
                  </a:lnTo>
                  <a:lnTo>
                    <a:pt x="14" y="220"/>
                  </a:lnTo>
                  <a:lnTo>
                    <a:pt x="14" y="219"/>
                  </a:lnTo>
                  <a:lnTo>
                    <a:pt x="14" y="218"/>
                  </a:lnTo>
                  <a:lnTo>
                    <a:pt x="14" y="217"/>
                  </a:lnTo>
                  <a:lnTo>
                    <a:pt x="13" y="216"/>
                  </a:lnTo>
                  <a:lnTo>
                    <a:pt x="13" y="215"/>
                  </a:lnTo>
                  <a:lnTo>
                    <a:pt x="13" y="213"/>
                  </a:lnTo>
                  <a:lnTo>
                    <a:pt x="13" y="213"/>
                  </a:lnTo>
                  <a:lnTo>
                    <a:pt x="12" y="210"/>
                  </a:lnTo>
                  <a:lnTo>
                    <a:pt x="11" y="209"/>
                  </a:lnTo>
                  <a:lnTo>
                    <a:pt x="11" y="208"/>
                  </a:lnTo>
                  <a:lnTo>
                    <a:pt x="12" y="207"/>
                  </a:lnTo>
                  <a:lnTo>
                    <a:pt x="12" y="206"/>
                  </a:lnTo>
                  <a:lnTo>
                    <a:pt x="12" y="205"/>
                  </a:lnTo>
                  <a:lnTo>
                    <a:pt x="12" y="204"/>
                  </a:lnTo>
                  <a:lnTo>
                    <a:pt x="12" y="204"/>
                  </a:lnTo>
                  <a:lnTo>
                    <a:pt x="13" y="203"/>
                  </a:lnTo>
                  <a:lnTo>
                    <a:pt x="14" y="203"/>
                  </a:lnTo>
                  <a:lnTo>
                    <a:pt x="14" y="203"/>
                  </a:lnTo>
                  <a:lnTo>
                    <a:pt x="15" y="203"/>
                  </a:lnTo>
                  <a:lnTo>
                    <a:pt x="15" y="202"/>
                  </a:lnTo>
                  <a:lnTo>
                    <a:pt x="15" y="201"/>
                  </a:lnTo>
                  <a:lnTo>
                    <a:pt x="15" y="200"/>
                  </a:lnTo>
                  <a:lnTo>
                    <a:pt x="16" y="199"/>
                  </a:lnTo>
                  <a:lnTo>
                    <a:pt x="17" y="199"/>
                  </a:lnTo>
                  <a:lnTo>
                    <a:pt x="17" y="198"/>
                  </a:lnTo>
                  <a:lnTo>
                    <a:pt x="17" y="197"/>
                  </a:lnTo>
                  <a:lnTo>
                    <a:pt x="17" y="196"/>
                  </a:lnTo>
                  <a:lnTo>
                    <a:pt x="17" y="194"/>
                  </a:lnTo>
                  <a:lnTo>
                    <a:pt x="16" y="192"/>
                  </a:lnTo>
                  <a:lnTo>
                    <a:pt x="15" y="191"/>
                  </a:lnTo>
                  <a:lnTo>
                    <a:pt x="15" y="190"/>
                  </a:lnTo>
                  <a:lnTo>
                    <a:pt x="15" y="189"/>
                  </a:lnTo>
                  <a:lnTo>
                    <a:pt x="14" y="188"/>
                  </a:lnTo>
                  <a:lnTo>
                    <a:pt x="13" y="188"/>
                  </a:lnTo>
                  <a:lnTo>
                    <a:pt x="13" y="187"/>
                  </a:lnTo>
                  <a:lnTo>
                    <a:pt x="13" y="187"/>
                  </a:lnTo>
                  <a:lnTo>
                    <a:pt x="14" y="187"/>
                  </a:lnTo>
                  <a:lnTo>
                    <a:pt x="15" y="186"/>
                  </a:lnTo>
                  <a:lnTo>
                    <a:pt x="14" y="183"/>
                  </a:lnTo>
                  <a:lnTo>
                    <a:pt x="14" y="182"/>
                  </a:lnTo>
                  <a:lnTo>
                    <a:pt x="14" y="181"/>
                  </a:lnTo>
                  <a:lnTo>
                    <a:pt x="14" y="180"/>
                  </a:lnTo>
                  <a:lnTo>
                    <a:pt x="15" y="180"/>
                  </a:lnTo>
                  <a:lnTo>
                    <a:pt x="15" y="178"/>
                  </a:lnTo>
                  <a:lnTo>
                    <a:pt x="15" y="177"/>
                  </a:lnTo>
                  <a:lnTo>
                    <a:pt x="15" y="175"/>
                  </a:lnTo>
                  <a:lnTo>
                    <a:pt x="16" y="174"/>
                  </a:lnTo>
                  <a:lnTo>
                    <a:pt x="16" y="174"/>
                  </a:lnTo>
                  <a:lnTo>
                    <a:pt x="16" y="173"/>
                  </a:lnTo>
                  <a:lnTo>
                    <a:pt x="17" y="173"/>
                  </a:lnTo>
                  <a:lnTo>
                    <a:pt x="17" y="173"/>
                  </a:lnTo>
                  <a:lnTo>
                    <a:pt x="18" y="173"/>
                  </a:lnTo>
                  <a:lnTo>
                    <a:pt x="17" y="172"/>
                  </a:lnTo>
                  <a:lnTo>
                    <a:pt x="17" y="171"/>
                  </a:lnTo>
                  <a:lnTo>
                    <a:pt x="16" y="169"/>
                  </a:lnTo>
                  <a:lnTo>
                    <a:pt x="16" y="166"/>
                  </a:lnTo>
                  <a:lnTo>
                    <a:pt x="15" y="164"/>
                  </a:lnTo>
                  <a:lnTo>
                    <a:pt x="15" y="162"/>
                  </a:lnTo>
                  <a:lnTo>
                    <a:pt x="16" y="161"/>
                  </a:lnTo>
                  <a:lnTo>
                    <a:pt x="15" y="161"/>
                  </a:lnTo>
                  <a:lnTo>
                    <a:pt x="15" y="160"/>
                  </a:lnTo>
                  <a:lnTo>
                    <a:pt x="14" y="159"/>
                  </a:lnTo>
                  <a:lnTo>
                    <a:pt x="13" y="160"/>
                  </a:lnTo>
                  <a:lnTo>
                    <a:pt x="13" y="160"/>
                  </a:lnTo>
                  <a:lnTo>
                    <a:pt x="12" y="159"/>
                  </a:lnTo>
                  <a:lnTo>
                    <a:pt x="11" y="158"/>
                  </a:lnTo>
                  <a:lnTo>
                    <a:pt x="11" y="156"/>
                  </a:lnTo>
                  <a:lnTo>
                    <a:pt x="12" y="155"/>
                  </a:lnTo>
                  <a:lnTo>
                    <a:pt x="12" y="154"/>
                  </a:lnTo>
                  <a:lnTo>
                    <a:pt x="11" y="154"/>
                  </a:lnTo>
                  <a:lnTo>
                    <a:pt x="10" y="153"/>
                  </a:lnTo>
                  <a:lnTo>
                    <a:pt x="8" y="151"/>
                  </a:lnTo>
                  <a:lnTo>
                    <a:pt x="8" y="149"/>
                  </a:lnTo>
                  <a:lnTo>
                    <a:pt x="7" y="148"/>
                  </a:lnTo>
                  <a:lnTo>
                    <a:pt x="6" y="147"/>
                  </a:lnTo>
                  <a:lnTo>
                    <a:pt x="5" y="146"/>
                  </a:lnTo>
                  <a:lnTo>
                    <a:pt x="5" y="145"/>
                  </a:lnTo>
                  <a:lnTo>
                    <a:pt x="4" y="144"/>
                  </a:lnTo>
                  <a:lnTo>
                    <a:pt x="4" y="143"/>
                  </a:lnTo>
                  <a:lnTo>
                    <a:pt x="5" y="143"/>
                  </a:lnTo>
                  <a:lnTo>
                    <a:pt x="5" y="142"/>
                  </a:lnTo>
                  <a:lnTo>
                    <a:pt x="5" y="140"/>
                  </a:lnTo>
                  <a:lnTo>
                    <a:pt x="4" y="140"/>
                  </a:lnTo>
                  <a:lnTo>
                    <a:pt x="4" y="140"/>
                  </a:lnTo>
                  <a:lnTo>
                    <a:pt x="3" y="139"/>
                  </a:lnTo>
                  <a:lnTo>
                    <a:pt x="1" y="137"/>
                  </a:lnTo>
                  <a:lnTo>
                    <a:pt x="1" y="136"/>
                  </a:lnTo>
                  <a:lnTo>
                    <a:pt x="0" y="134"/>
                  </a:lnTo>
                  <a:lnTo>
                    <a:pt x="0" y="132"/>
                  </a:lnTo>
                  <a:lnTo>
                    <a:pt x="0" y="131"/>
                  </a:lnTo>
                  <a:lnTo>
                    <a:pt x="0" y="130"/>
                  </a:lnTo>
                  <a:lnTo>
                    <a:pt x="1" y="130"/>
                  </a:lnTo>
                  <a:lnTo>
                    <a:pt x="1" y="130"/>
                  </a:lnTo>
                  <a:lnTo>
                    <a:pt x="2" y="130"/>
                  </a:lnTo>
                  <a:lnTo>
                    <a:pt x="2" y="129"/>
                  </a:lnTo>
                  <a:lnTo>
                    <a:pt x="2" y="128"/>
                  </a:lnTo>
                  <a:lnTo>
                    <a:pt x="2" y="128"/>
                  </a:lnTo>
                  <a:lnTo>
                    <a:pt x="2" y="127"/>
                  </a:lnTo>
                  <a:lnTo>
                    <a:pt x="1" y="127"/>
                  </a:lnTo>
                  <a:lnTo>
                    <a:pt x="2" y="126"/>
                  </a:lnTo>
                  <a:lnTo>
                    <a:pt x="2" y="124"/>
                  </a:lnTo>
                  <a:lnTo>
                    <a:pt x="2" y="121"/>
                  </a:lnTo>
                  <a:lnTo>
                    <a:pt x="2" y="120"/>
                  </a:lnTo>
                  <a:lnTo>
                    <a:pt x="2" y="120"/>
                  </a:lnTo>
                  <a:lnTo>
                    <a:pt x="2" y="119"/>
                  </a:lnTo>
                  <a:lnTo>
                    <a:pt x="3" y="120"/>
                  </a:lnTo>
                  <a:lnTo>
                    <a:pt x="4" y="119"/>
                  </a:lnTo>
                  <a:lnTo>
                    <a:pt x="5" y="118"/>
                  </a:lnTo>
                  <a:lnTo>
                    <a:pt x="5" y="117"/>
                  </a:lnTo>
                  <a:lnTo>
                    <a:pt x="5" y="117"/>
                  </a:lnTo>
                  <a:lnTo>
                    <a:pt x="5" y="116"/>
                  </a:lnTo>
                  <a:lnTo>
                    <a:pt x="4" y="116"/>
                  </a:lnTo>
                  <a:lnTo>
                    <a:pt x="4" y="116"/>
                  </a:lnTo>
                  <a:lnTo>
                    <a:pt x="4" y="115"/>
                  </a:lnTo>
                  <a:lnTo>
                    <a:pt x="4" y="113"/>
                  </a:lnTo>
                  <a:lnTo>
                    <a:pt x="3" y="111"/>
                  </a:lnTo>
                  <a:lnTo>
                    <a:pt x="2" y="108"/>
                  </a:lnTo>
                  <a:lnTo>
                    <a:pt x="1" y="104"/>
                  </a:lnTo>
                  <a:lnTo>
                    <a:pt x="1" y="103"/>
                  </a:lnTo>
                  <a:lnTo>
                    <a:pt x="2" y="102"/>
                  </a:lnTo>
                  <a:lnTo>
                    <a:pt x="3" y="101"/>
                  </a:lnTo>
                  <a:lnTo>
                    <a:pt x="3" y="101"/>
                  </a:lnTo>
                  <a:lnTo>
                    <a:pt x="3" y="97"/>
                  </a:lnTo>
                  <a:lnTo>
                    <a:pt x="3" y="95"/>
                  </a:lnTo>
                  <a:lnTo>
                    <a:pt x="3" y="94"/>
                  </a:lnTo>
                  <a:lnTo>
                    <a:pt x="3" y="92"/>
                  </a:lnTo>
                  <a:lnTo>
                    <a:pt x="4" y="90"/>
                  </a:lnTo>
                  <a:lnTo>
                    <a:pt x="5" y="89"/>
                  </a:lnTo>
                  <a:lnTo>
                    <a:pt x="5" y="89"/>
                  </a:lnTo>
                  <a:lnTo>
                    <a:pt x="5" y="89"/>
                  </a:lnTo>
                  <a:lnTo>
                    <a:pt x="6" y="87"/>
                  </a:lnTo>
                  <a:lnTo>
                    <a:pt x="7" y="86"/>
                  </a:lnTo>
                  <a:lnTo>
                    <a:pt x="8" y="86"/>
                  </a:lnTo>
                  <a:lnTo>
                    <a:pt x="8" y="84"/>
                  </a:lnTo>
                  <a:lnTo>
                    <a:pt x="8" y="83"/>
                  </a:lnTo>
                  <a:lnTo>
                    <a:pt x="8" y="81"/>
                  </a:lnTo>
                  <a:lnTo>
                    <a:pt x="10" y="79"/>
                  </a:lnTo>
                  <a:lnTo>
                    <a:pt x="10" y="79"/>
                  </a:lnTo>
                  <a:lnTo>
                    <a:pt x="11" y="76"/>
                  </a:lnTo>
                  <a:lnTo>
                    <a:pt x="11" y="75"/>
                  </a:lnTo>
                  <a:lnTo>
                    <a:pt x="12" y="75"/>
                  </a:lnTo>
                  <a:lnTo>
                    <a:pt x="12" y="74"/>
                  </a:lnTo>
                  <a:lnTo>
                    <a:pt x="13" y="75"/>
                  </a:lnTo>
                  <a:lnTo>
                    <a:pt x="14" y="75"/>
                  </a:lnTo>
                  <a:lnTo>
                    <a:pt x="14" y="74"/>
                  </a:lnTo>
                  <a:lnTo>
                    <a:pt x="16" y="74"/>
                  </a:lnTo>
                  <a:lnTo>
                    <a:pt x="16" y="73"/>
                  </a:lnTo>
                  <a:lnTo>
                    <a:pt x="16" y="73"/>
                  </a:lnTo>
                  <a:lnTo>
                    <a:pt x="16" y="70"/>
                  </a:lnTo>
                  <a:lnTo>
                    <a:pt x="16" y="69"/>
                  </a:lnTo>
                  <a:lnTo>
                    <a:pt x="14" y="68"/>
                  </a:lnTo>
                  <a:lnTo>
                    <a:pt x="13" y="66"/>
                  </a:lnTo>
                  <a:lnTo>
                    <a:pt x="12" y="65"/>
                  </a:lnTo>
                  <a:lnTo>
                    <a:pt x="12" y="64"/>
                  </a:lnTo>
                  <a:lnTo>
                    <a:pt x="12" y="63"/>
                  </a:lnTo>
                  <a:lnTo>
                    <a:pt x="13" y="62"/>
                  </a:lnTo>
                  <a:lnTo>
                    <a:pt x="14" y="61"/>
                  </a:lnTo>
                  <a:lnTo>
                    <a:pt x="13" y="59"/>
                  </a:lnTo>
                  <a:lnTo>
                    <a:pt x="12" y="55"/>
                  </a:lnTo>
                  <a:lnTo>
                    <a:pt x="11" y="54"/>
                  </a:lnTo>
                  <a:lnTo>
                    <a:pt x="10" y="52"/>
                  </a:lnTo>
                  <a:lnTo>
                    <a:pt x="10" y="51"/>
                  </a:lnTo>
                  <a:lnTo>
                    <a:pt x="11" y="48"/>
                  </a:lnTo>
                  <a:lnTo>
                    <a:pt x="11" y="47"/>
                  </a:lnTo>
                  <a:lnTo>
                    <a:pt x="12" y="47"/>
                  </a:lnTo>
                  <a:lnTo>
                    <a:pt x="12" y="47"/>
                  </a:lnTo>
                  <a:lnTo>
                    <a:pt x="12" y="46"/>
                  </a:lnTo>
                  <a:lnTo>
                    <a:pt x="11" y="46"/>
                  </a:lnTo>
                  <a:lnTo>
                    <a:pt x="11" y="45"/>
                  </a:lnTo>
                  <a:lnTo>
                    <a:pt x="11" y="44"/>
                  </a:lnTo>
                  <a:lnTo>
                    <a:pt x="10" y="44"/>
                  </a:lnTo>
                  <a:lnTo>
                    <a:pt x="10" y="43"/>
                  </a:lnTo>
                  <a:lnTo>
                    <a:pt x="8" y="42"/>
                  </a:lnTo>
                  <a:lnTo>
                    <a:pt x="10" y="40"/>
                  </a:lnTo>
                  <a:lnTo>
                    <a:pt x="11" y="40"/>
                  </a:lnTo>
                  <a:lnTo>
                    <a:pt x="11" y="39"/>
                  </a:lnTo>
                  <a:lnTo>
                    <a:pt x="11" y="38"/>
                  </a:lnTo>
                  <a:lnTo>
                    <a:pt x="12" y="38"/>
                  </a:lnTo>
                  <a:lnTo>
                    <a:pt x="12" y="37"/>
                  </a:lnTo>
                  <a:lnTo>
                    <a:pt x="15" y="35"/>
                  </a:lnTo>
                  <a:lnTo>
                    <a:pt x="16" y="34"/>
                  </a:lnTo>
                  <a:lnTo>
                    <a:pt x="20" y="32"/>
                  </a:lnTo>
                  <a:lnTo>
                    <a:pt x="22" y="31"/>
                  </a:lnTo>
                  <a:lnTo>
                    <a:pt x="22" y="30"/>
                  </a:lnTo>
                  <a:lnTo>
                    <a:pt x="23" y="30"/>
                  </a:lnTo>
                  <a:lnTo>
                    <a:pt x="23" y="26"/>
                  </a:lnTo>
                  <a:lnTo>
                    <a:pt x="24" y="20"/>
                  </a:lnTo>
                  <a:lnTo>
                    <a:pt x="25" y="17"/>
                  </a:lnTo>
                  <a:lnTo>
                    <a:pt x="22" y="15"/>
                  </a:lnTo>
                  <a:lnTo>
                    <a:pt x="23" y="14"/>
                  </a:lnTo>
                  <a:lnTo>
                    <a:pt x="24" y="12"/>
                  </a:lnTo>
                  <a:lnTo>
                    <a:pt x="24" y="11"/>
                  </a:lnTo>
                  <a:lnTo>
                    <a:pt x="24" y="11"/>
                  </a:lnTo>
                  <a:lnTo>
                    <a:pt x="26" y="9"/>
                  </a:lnTo>
                  <a:lnTo>
                    <a:pt x="27" y="8"/>
                  </a:lnTo>
                  <a:lnTo>
                    <a:pt x="27" y="7"/>
                  </a:lnTo>
                  <a:lnTo>
                    <a:pt x="27" y="7"/>
                  </a:lnTo>
                  <a:lnTo>
                    <a:pt x="28" y="6"/>
                  </a:lnTo>
                  <a:lnTo>
                    <a:pt x="29" y="6"/>
                  </a:lnTo>
                  <a:lnTo>
                    <a:pt x="31" y="5"/>
                  </a:lnTo>
                  <a:lnTo>
                    <a:pt x="31" y="4"/>
                  </a:lnTo>
                  <a:lnTo>
                    <a:pt x="32" y="3"/>
                  </a:lnTo>
                  <a:lnTo>
                    <a:pt x="32" y="0"/>
                  </a:lnTo>
                  <a:lnTo>
                    <a:pt x="32" y="0"/>
                  </a:lnTo>
                  <a:lnTo>
                    <a:pt x="33" y="0"/>
                  </a:lnTo>
                  <a:lnTo>
                    <a:pt x="34" y="0"/>
                  </a:lnTo>
                  <a:lnTo>
                    <a:pt x="34" y="2"/>
                  </a:lnTo>
                  <a:lnTo>
                    <a:pt x="37" y="4"/>
                  </a:lnTo>
                  <a:lnTo>
                    <a:pt x="38"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8" name="Freeform 1475"/>
            <p:cNvSpPr>
              <a:spLocks noEditPoints="1"/>
            </p:cNvSpPr>
            <p:nvPr/>
          </p:nvSpPr>
          <p:spPr bwMode="auto">
            <a:xfrm>
              <a:off x="3286125" y="1328738"/>
              <a:ext cx="4763" cy="15875"/>
            </a:xfrm>
            <a:custGeom>
              <a:avLst/>
              <a:gdLst>
                <a:gd name="T0" fmla="*/ 3 w 3"/>
                <a:gd name="T1" fmla="*/ 9 h 10"/>
                <a:gd name="T2" fmla="*/ 1 w 3"/>
                <a:gd name="T3" fmla="*/ 10 h 10"/>
                <a:gd name="T4" fmla="*/ 0 w 3"/>
                <a:gd name="T5" fmla="*/ 9 h 10"/>
                <a:gd name="T6" fmla="*/ 0 w 3"/>
                <a:gd name="T7" fmla="*/ 9 h 10"/>
                <a:gd name="T8" fmla="*/ 0 w 3"/>
                <a:gd name="T9" fmla="*/ 8 h 10"/>
                <a:gd name="T10" fmla="*/ 1 w 3"/>
                <a:gd name="T11" fmla="*/ 7 h 10"/>
                <a:gd name="T12" fmla="*/ 3 w 3"/>
                <a:gd name="T13" fmla="*/ 8 h 10"/>
                <a:gd name="T14" fmla="*/ 3 w 3"/>
                <a:gd name="T15" fmla="*/ 8 h 10"/>
                <a:gd name="T16" fmla="*/ 3 w 3"/>
                <a:gd name="T17" fmla="*/ 8 h 10"/>
                <a:gd name="T18" fmla="*/ 3 w 3"/>
                <a:gd name="T19" fmla="*/ 9 h 10"/>
                <a:gd name="T20" fmla="*/ 3 w 3"/>
                <a:gd name="T21" fmla="*/ 9 h 10"/>
                <a:gd name="T22" fmla="*/ 3 w 3"/>
                <a:gd name="T23" fmla="*/ 9 h 10"/>
                <a:gd name="T24" fmla="*/ 3 w 3"/>
                <a:gd name="T25" fmla="*/ 2 h 10"/>
                <a:gd name="T26" fmla="*/ 3 w 3"/>
                <a:gd name="T27" fmla="*/ 2 h 10"/>
                <a:gd name="T28" fmla="*/ 1 w 3"/>
                <a:gd name="T29" fmla="*/ 2 h 10"/>
                <a:gd name="T30" fmla="*/ 1 w 3"/>
                <a:gd name="T31" fmla="*/ 0 h 10"/>
                <a:gd name="T32" fmla="*/ 1 w 3"/>
                <a:gd name="T33" fmla="*/ 0 h 10"/>
                <a:gd name="T34" fmla="*/ 1 w 3"/>
                <a:gd name="T35" fmla="*/ 0 h 10"/>
                <a:gd name="T36" fmla="*/ 1 w 3"/>
                <a:gd name="T37" fmla="*/ 0 h 10"/>
                <a:gd name="T38" fmla="*/ 3 w 3"/>
                <a:gd name="T39" fmla="*/ 0 h 10"/>
                <a:gd name="T40" fmla="*/ 3 w 3"/>
                <a:gd name="T41" fmla="*/ 1 h 10"/>
                <a:gd name="T42" fmla="*/ 3 w 3"/>
                <a:gd name="T43"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 h="10">
                  <a:moveTo>
                    <a:pt x="3" y="9"/>
                  </a:moveTo>
                  <a:lnTo>
                    <a:pt x="1" y="10"/>
                  </a:lnTo>
                  <a:lnTo>
                    <a:pt x="0" y="9"/>
                  </a:lnTo>
                  <a:lnTo>
                    <a:pt x="0" y="9"/>
                  </a:lnTo>
                  <a:lnTo>
                    <a:pt x="0" y="8"/>
                  </a:lnTo>
                  <a:lnTo>
                    <a:pt x="1" y="7"/>
                  </a:lnTo>
                  <a:lnTo>
                    <a:pt x="3" y="8"/>
                  </a:lnTo>
                  <a:lnTo>
                    <a:pt x="3" y="8"/>
                  </a:lnTo>
                  <a:lnTo>
                    <a:pt x="3" y="8"/>
                  </a:lnTo>
                  <a:lnTo>
                    <a:pt x="3" y="9"/>
                  </a:lnTo>
                  <a:lnTo>
                    <a:pt x="3" y="9"/>
                  </a:lnTo>
                  <a:lnTo>
                    <a:pt x="3" y="9"/>
                  </a:lnTo>
                  <a:close/>
                  <a:moveTo>
                    <a:pt x="3" y="2"/>
                  </a:moveTo>
                  <a:lnTo>
                    <a:pt x="3" y="2"/>
                  </a:lnTo>
                  <a:lnTo>
                    <a:pt x="1" y="2"/>
                  </a:lnTo>
                  <a:lnTo>
                    <a:pt x="1" y="0"/>
                  </a:lnTo>
                  <a:lnTo>
                    <a:pt x="1" y="0"/>
                  </a:lnTo>
                  <a:lnTo>
                    <a:pt x="1" y="0"/>
                  </a:lnTo>
                  <a:lnTo>
                    <a:pt x="1" y="0"/>
                  </a:lnTo>
                  <a:lnTo>
                    <a:pt x="3" y="0"/>
                  </a:lnTo>
                  <a:lnTo>
                    <a:pt x="3" y="1"/>
                  </a:lnTo>
                  <a:lnTo>
                    <a:pt x="3"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9" name="Freeform 1476"/>
            <p:cNvSpPr>
              <a:spLocks/>
            </p:cNvSpPr>
            <p:nvPr/>
          </p:nvSpPr>
          <p:spPr bwMode="auto">
            <a:xfrm>
              <a:off x="3263900" y="1316038"/>
              <a:ext cx="3175" cy="3175"/>
            </a:xfrm>
            <a:custGeom>
              <a:avLst/>
              <a:gdLst>
                <a:gd name="T0" fmla="*/ 2 w 2"/>
                <a:gd name="T1" fmla="*/ 1 h 2"/>
                <a:gd name="T2" fmla="*/ 0 w 2"/>
                <a:gd name="T3" fmla="*/ 2 h 2"/>
                <a:gd name="T4" fmla="*/ 0 w 2"/>
                <a:gd name="T5" fmla="*/ 1 h 2"/>
                <a:gd name="T6" fmla="*/ 2 w 2"/>
                <a:gd name="T7" fmla="*/ 0 h 2"/>
                <a:gd name="T8" fmla="*/ 2 w 2"/>
                <a:gd name="T9" fmla="*/ 0 h 2"/>
                <a:gd name="T10" fmla="*/ 2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2" y="1"/>
                  </a:moveTo>
                  <a:lnTo>
                    <a:pt x="0" y="2"/>
                  </a:lnTo>
                  <a:lnTo>
                    <a:pt x="0" y="1"/>
                  </a:lnTo>
                  <a:lnTo>
                    <a:pt x="2" y="0"/>
                  </a:lnTo>
                  <a:lnTo>
                    <a:pt x="2" y="0"/>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0" name="Freeform 1477"/>
            <p:cNvSpPr>
              <a:spLocks noEditPoints="1"/>
            </p:cNvSpPr>
            <p:nvPr/>
          </p:nvSpPr>
          <p:spPr bwMode="auto">
            <a:xfrm>
              <a:off x="4702175" y="1817688"/>
              <a:ext cx="238125" cy="298450"/>
            </a:xfrm>
            <a:custGeom>
              <a:avLst/>
              <a:gdLst>
                <a:gd name="T0" fmla="*/ 46 w 150"/>
                <a:gd name="T1" fmla="*/ 19 h 188"/>
                <a:gd name="T2" fmla="*/ 61 w 150"/>
                <a:gd name="T3" fmla="*/ 21 h 188"/>
                <a:gd name="T4" fmla="*/ 62 w 150"/>
                <a:gd name="T5" fmla="*/ 27 h 188"/>
                <a:gd name="T6" fmla="*/ 65 w 150"/>
                <a:gd name="T7" fmla="*/ 39 h 188"/>
                <a:gd name="T8" fmla="*/ 72 w 150"/>
                <a:gd name="T9" fmla="*/ 50 h 188"/>
                <a:gd name="T10" fmla="*/ 78 w 150"/>
                <a:gd name="T11" fmla="*/ 50 h 188"/>
                <a:gd name="T12" fmla="*/ 88 w 150"/>
                <a:gd name="T13" fmla="*/ 49 h 188"/>
                <a:gd name="T14" fmla="*/ 95 w 150"/>
                <a:gd name="T15" fmla="*/ 43 h 188"/>
                <a:gd name="T16" fmla="*/ 101 w 150"/>
                <a:gd name="T17" fmla="*/ 35 h 188"/>
                <a:gd name="T18" fmla="*/ 109 w 150"/>
                <a:gd name="T19" fmla="*/ 37 h 188"/>
                <a:gd name="T20" fmla="*/ 120 w 150"/>
                <a:gd name="T21" fmla="*/ 39 h 188"/>
                <a:gd name="T22" fmla="*/ 123 w 150"/>
                <a:gd name="T23" fmla="*/ 47 h 188"/>
                <a:gd name="T24" fmla="*/ 123 w 150"/>
                <a:gd name="T25" fmla="*/ 70 h 188"/>
                <a:gd name="T26" fmla="*/ 130 w 150"/>
                <a:gd name="T27" fmla="*/ 82 h 188"/>
                <a:gd name="T28" fmla="*/ 127 w 150"/>
                <a:gd name="T29" fmla="*/ 89 h 188"/>
                <a:gd name="T30" fmla="*/ 131 w 150"/>
                <a:gd name="T31" fmla="*/ 92 h 188"/>
                <a:gd name="T32" fmla="*/ 140 w 150"/>
                <a:gd name="T33" fmla="*/ 91 h 188"/>
                <a:gd name="T34" fmla="*/ 149 w 150"/>
                <a:gd name="T35" fmla="*/ 90 h 188"/>
                <a:gd name="T36" fmla="*/ 150 w 150"/>
                <a:gd name="T37" fmla="*/ 94 h 188"/>
                <a:gd name="T38" fmla="*/ 149 w 150"/>
                <a:gd name="T39" fmla="*/ 99 h 188"/>
                <a:gd name="T40" fmla="*/ 149 w 150"/>
                <a:gd name="T41" fmla="*/ 110 h 188"/>
                <a:gd name="T42" fmla="*/ 149 w 150"/>
                <a:gd name="T43" fmla="*/ 118 h 188"/>
                <a:gd name="T44" fmla="*/ 134 w 150"/>
                <a:gd name="T45" fmla="*/ 118 h 188"/>
                <a:gd name="T46" fmla="*/ 124 w 150"/>
                <a:gd name="T47" fmla="*/ 129 h 188"/>
                <a:gd name="T48" fmla="*/ 123 w 150"/>
                <a:gd name="T49" fmla="*/ 156 h 188"/>
                <a:gd name="T50" fmla="*/ 130 w 150"/>
                <a:gd name="T51" fmla="*/ 172 h 188"/>
                <a:gd name="T52" fmla="*/ 137 w 150"/>
                <a:gd name="T53" fmla="*/ 184 h 188"/>
                <a:gd name="T54" fmla="*/ 115 w 150"/>
                <a:gd name="T55" fmla="*/ 188 h 188"/>
                <a:gd name="T56" fmla="*/ 105 w 150"/>
                <a:gd name="T57" fmla="*/ 187 h 188"/>
                <a:gd name="T58" fmla="*/ 89 w 150"/>
                <a:gd name="T59" fmla="*/ 185 h 188"/>
                <a:gd name="T60" fmla="*/ 81 w 150"/>
                <a:gd name="T61" fmla="*/ 180 h 188"/>
                <a:gd name="T62" fmla="*/ 71 w 150"/>
                <a:gd name="T63" fmla="*/ 179 h 188"/>
                <a:gd name="T64" fmla="*/ 43 w 150"/>
                <a:gd name="T65" fmla="*/ 179 h 188"/>
                <a:gd name="T66" fmla="*/ 27 w 150"/>
                <a:gd name="T67" fmla="*/ 180 h 188"/>
                <a:gd name="T68" fmla="*/ 20 w 150"/>
                <a:gd name="T69" fmla="*/ 175 h 188"/>
                <a:gd name="T70" fmla="*/ 13 w 150"/>
                <a:gd name="T71" fmla="*/ 175 h 188"/>
                <a:gd name="T72" fmla="*/ 5 w 150"/>
                <a:gd name="T73" fmla="*/ 177 h 188"/>
                <a:gd name="T74" fmla="*/ 1 w 150"/>
                <a:gd name="T75" fmla="*/ 169 h 188"/>
                <a:gd name="T76" fmla="*/ 2 w 150"/>
                <a:gd name="T77" fmla="*/ 156 h 188"/>
                <a:gd name="T78" fmla="*/ 9 w 150"/>
                <a:gd name="T79" fmla="*/ 128 h 188"/>
                <a:gd name="T80" fmla="*/ 22 w 150"/>
                <a:gd name="T81" fmla="*/ 109 h 188"/>
                <a:gd name="T82" fmla="*/ 25 w 150"/>
                <a:gd name="T83" fmla="*/ 87 h 188"/>
                <a:gd name="T84" fmla="*/ 19 w 150"/>
                <a:gd name="T85" fmla="*/ 74 h 188"/>
                <a:gd name="T86" fmla="*/ 16 w 150"/>
                <a:gd name="T87" fmla="*/ 62 h 188"/>
                <a:gd name="T88" fmla="*/ 20 w 150"/>
                <a:gd name="T89" fmla="*/ 58 h 188"/>
                <a:gd name="T90" fmla="*/ 14 w 150"/>
                <a:gd name="T91" fmla="*/ 38 h 188"/>
                <a:gd name="T92" fmla="*/ 8 w 150"/>
                <a:gd name="T93" fmla="*/ 22 h 188"/>
                <a:gd name="T94" fmla="*/ 18 w 150"/>
                <a:gd name="T95" fmla="*/ 19 h 188"/>
                <a:gd name="T96" fmla="*/ 29 w 150"/>
                <a:gd name="T97" fmla="*/ 19 h 188"/>
                <a:gd name="T98" fmla="*/ 6 w 150"/>
                <a:gd name="T99" fmla="*/ 16 h 188"/>
                <a:gd name="T100" fmla="*/ 5 w 150"/>
                <a:gd name="T101" fmla="*/ 7 h 188"/>
                <a:gd name="T102" fmla="*/ 9 w 150"/>
                <a:gd name="T103" fmla="*/ 3 h 188"/>
                <a:gd name="T104" fmla="*/ 14 w 150"/>
                <a:gd name="T105" fmla="*/ 0 h 188"/>
                <a:gd name="T106" fmla="*/ 16 w 150"/>
                <a:gd name="T107" fmla="*/ 3 h 188"/>
                <a:gd name="T108" fmla="*/ 10 w 150"/>
                <a:gd name="T109" fmla="*/ 8 h 188"/>
                <a:gd name="T110" fmla="*/ 10 w 150"/>
                <a:gd name="T111" fmla="*/ 1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0" h="188">
                  <a:moveTo>
                    <a:pt x="31" y="19"/>
                  </a:moveTo>
                  <a:lnTo>
                    <a:pt x="34" y="19"/>
                  </a:lnTo>
                  <a:lnTo>
                    <a:pt x="37" y="19"/>
                  </a:lnTo>
                  <a:lnTo>
                    <a:pt x="38" y="19"/>
                  </a:lnTo>
                  <a:lnTo>
                    <a:pt x="42" y="19"/>
                  </a:lnTo>
                  <a:lnTo>
                    <a:pt x="46" y="19"/>
                  </a:lnTo>
                  <a:lnTo>
                    <a:pt x="50" y="19"/>
                  </a:lnTo>
                  <a:lnTo>
                    <a:pt x="54" y="19"/>
                  </a:lnTo>
                  <a:lnTo>
                    <a:pt x="57" y="19"/>
                  </a:lnTo>
                  <a:lnTo>
                    <a:pt x="59" y="19"/>
                  </a:lnTo>
                  <a:lnTo>
                    <a:pt x="60" y="20"/>
                  </a:lnTo>
                  <a:lnTo>
                    <a:pt x="61" y="21"/>
                  </a:lnTo>
                  <a:lnTo>
                    <a:pt x="61" y="21"/>
                  </a:lnTo>
                  <a:lnTo>
                    <a:pt x="61" y="22"/>
                  </a:lnTo>
                  <a:lnTo>
                    <a:pt x="62" y="23"/>
                  </a:lnTo>
                  <a:lnTo>
                    <a:pt x="62" y="24"/>
                  </a:lnTo>
                  <a:lnTo>
                    <a:pt x="62" y="25"/>
                  </a:lnTo>
                  <a:lnTo>
                    <a:pt x="62" y="27"/>
                  </a:lnTo>
                  <a:lnTo>
                    <a:pt x="63" y="29"/>
                  </a:lnTo>
                  <a:lnTo>
                    <a:pt x="63" y="32"/>
                  </a:lnTo>
                  <a:lnTo>
                    <a:pt x="65" y="34"/>
                  </a:lnTo>
                  <a:lnTo>
                    <a:pt x="65" y="36"/>
                  </a:lnTo>
                  <a:lnTo>
                    <a:pt x="65" y="37"/>
                  </a:lnTo>
                  <a:lnTo>
                    <a:pt x="65" y="39"/>
                  </a:lnTo>
                  <a:lnTo>
                    <a:pt x="66" y="40"/>
                  </a:lnTo>
                  <a:lnTo>
                    <a:pt x="67" y="41"/>
                  </a:lnTo>
                  <a:lnTo>
                    <a:pt x="67" y="41"/>
                  </a:lnTo>
                  <a:lnTo>
                    <a:pt x="68" y="44"/>
                  </a:lnTo>
                  <a:lnTo>
                    <a:pt x="70" y="47"/>
                  </a:lnTo>
                  <a:lnTo>
                    <a:pt x="72" y="50"/>
                  </a:lnTo>
                  <a:lnTo>
                    <a:pt x="72" y="50"/>
                  </a:lnTo>
                  <a:lnTo>
                    <a:pt x="73" y="50"/>
                  </a:lnTo>
                  <a:lnTo>
                    <a:pt x="75" y="50"/>
                  </a:lnTo>
                  <a:lnTo>
                    <a:pt x="76" y="50"/>
                  </a:lnTo>
                  <a:lnTo>
                    <a:pt x="77" y="50"/>
                  </a:lnTo>
                  <a:lnTo>
                    <a:pt x="78" y="50"/>
                  </a:lnTo>
                  <a:lnTo>
                    <a:pt x="80" y="49"/>
                  </a:lnTo>
                  <a:lnTo>
                    <a:pt x="81" y="49"/>
                  </a:lnTo>
                  <a:lnTo>
                    <a:pt x="83" y="48"/>
                  </a:lnTo>
                  <a:lnTo>
                    <a:pt x="84" y="48"/>
                  </a:lnTo>
                  <a:lnTo>
                    <a:pt x="85" y="48"/>
                  </a:lnTo>
                  <a:lnTo>
                    <a:pt x="88" y="49"/>
                  </a:lnTo>
                  <a:lnTo>
                    <a:pt x="89" y="49"/>
                  </a:lnTo>
                  <a:lnTo>
                    <a:pt x="91" y="49"/>
                  </a:lnTo>
                  <a:lnTo>
                    <a:pt x="94" y="48"/>
                  </a:lnTo>
                  <a:lnTo>
                    <a:pt x="95" y="45"/>
                  </a:lnTo>
                  <a:lnTo>
                    <a:pt x="95" y="44"/>
                  </a:lnTo>
                  <a:lnTo>
                    <a:pt x="95" y="43"/>
                  </a:lnTo>
                  <a:lnTo>
                    <a:pt x="96" y="42"/>
                  </a:lnTo>
                  <a:lnTo>
                    <a:pt x="96" y="41"/>
                  </a:lnTo>
                  <a:lnTo>
                    <a:pt x="96" y="39"/>
                  </a:lnTo>
                  <a:lnTo>
                    <a:pt x="97" y="37"/>
                  </a:lnTo>
                  <a:lnTo>
                    <a:pt x="98" y="36"/>
                  </a:lnTo>
                  <a:lnTo>
                    <a:pt x="101" y="35"/>
                  </a:lnTo>
                  <a:lnTo>
                    <a:pt x="102" y="35"/>
                  </a:lnTo>
                  <a:lnTo>
                    <a:pt x="104" y="35"/>
                  </a:lnTo>
                  <a:lnTo>
                    <a:pt x="108" y="34"/>
                  </a:lnTo>
                  <a:lnTo>
                    <a:pt x="109" y="34"/>
                  </a:lnTo>
                  <a:lnTo>
                    <a:pt x="109" y="34"/>
                  </a:lnTo>
                  <a:lnTo>
                    <a:pt x="109" y="37"/>
                  </a:lnTo>
                  <a:lnTo>
                    <a:pt x="109" y="38"/>
                  </a:lnTo>
                  <a:lnTo>
                    <a:pt x="109" y="39"/>
                  </a:lnTo>
                  <a:lnTo>
                    <a:pt x="109" y="39"/>
                  </a:lnTo>
                  <a:lnTo>
                    <a:pt x="113" y="39"/>
                  </a:lnTo>
                  <a:lnTo>
                    <a:pt x="116" y="39"/>
                  </a:lnTo>
                  <a:lnTo>
                    <a:pt x="120" y="39"/>
                  </a:lnTo>
                  <a:lnTo>
                    <a:pt x="123" y="39"/>
                  </a:lnTo>
                  <a:lnTo>
                    <a:pt x="123" y="40"/>
                  </a:lnTo>
                  <a:lnTo>
                    <a:pt x="124" y="40"/>
                  </a:lnTo>
                  <a:lnTo>
                    <a:pt x="124" y="41"/>
                  </a:lnTo>
                  <a:lnTo>
                    <a:pt x="124" y="43"/>
                  </a:lnTo>
                  <a:lnTo>
                    <a:pt x="123" y="47"/>
                  </a:lnTo>
                  <a:lnTo>
                    <a:pt x="123" y="50"/>
                  </a:lnTo>
                  <a:lnTo>
                    <a:pt x="124" y="53"/>
                  </a:lnTo>
                  <a:lnTo>
                    <a:pt x="125" y="58"/>
                  </a:lnTo>
                  <a:lnTo>
                    <a:pt x="124" y="61"/>
                  </a:lnTo>
                  <a:lnTo>
                    <a:pt x="124" y="66"/>
                  </a:lnTo>
                  <a:lnTo>
                    <a:pt x="123" y="70"/>
                  </a:lnTo>
                  <a:lnTo>
                    <a:pt x="124" y="71"/>
                  </a:lnTo>
                  <a:lnTo>
                    <a:pt x="125" y="73"/>
                  </a:lnTo>
                  <a:lnTo>
                    <a:pt x="126" y="75"/>
                  </a:lnTo>
                  <a:lnTo>
                    <a:pt x="129" y="77"/>
                  </a:lnTo>
                  <a:lnTo>
                    <a:pt x="130" y="80"/>
                  </a:lnTo>
                  <a:lnTo>
                    <a:pt x="130" y="82"/>
                  </a:lnTo>
                  <a:lnTo>
                    <a:pt x="130" y="83"/>
                  </a:lnTo>
                  <a:lnTo>
                    <a:pt x="130" y="84"/>
                  </a:lnTo>
                  <a:lnTo>
                    <a:pt x="130" y="86"/>
                  </a:lnTo>
                  <a:lnTo>
                    <a:pt x="130" y="87"/>
                  </a:lnTo>
                  <a:lnTo>
                    <a:pt x="129" y="88"/>
                  </a:lnTo>
                  <a:lnTo>
                    <a:pt x="127" y="89"/>
                  </a:lnTo>
                  <a:lnTo>
                    <a:pt x="129" y="90"/>
                  </a:lnTo>
                  <a:lnTo>
                    <a:pt x="129" y="92"/>
                  </a:lnTo>
                  <a:lnTo>
                    <a:pt x="129" y="92"/>
                  </a:lnTo>
                  <a:lnTo>
                    <a:pt x="129" y="93"/>
                  </a:lnTo>
                  <a:lnTo>
                    <a:pt x="130" y="93"/>
                  </a:lnTo>
                  <a:lnTo>
                    <a:pt x="131" y="92"/>
                  </a:lnTo>
                  <a:lnTo>
                    <a:pt x="132" y="91"/>
                  </a:lnTo>
                  <a:lnTo>
                    <a:pt x="133" y="91"/>
                  </a:lnTo>
                  <a:lnTo>
                    <a:pt x="134" y="91"/>
                  </a:lnTo>
                  <a:lnTo>
                    <a:pt x="136" y="91"/>
                  </a:lnTo>
                  <a:lnTo>
                    <a:pt x="139" y="91"/>
                  </a:lnTo>
                  <a:lnTo>
                    <a:pt x="140" y="91"/>
                  </a:lnTo>
                  <a:lnTo>
                    <a:pt x="143" y="90"/>
                  </a:lnTo>
                  <a:lnTo>
                    <a:pt x="144" y="90"/>
                  </a:lnTo>
                  <a:lnTo>
                    <a:pt x="145" y="90"/>
                  </a:lnTo>
                  <a:lnTo>
                    <a:pt x="146" y="90"/>
                  </a:lnTo>
                  <a:lnTo>
                    <a:pt x="148" y="90"/>
                  </a:lnTo>
                  <a:lnTo>
                    <a:pt x="149" y="90"/>
                  </a:lnTo>
                  <a:lnTo>
                    <a:pt x="149" y="89"/>
                  </a:lnTo>
                  <a:lnTo>
                    <a:pt x="149" y="89"/>
                  </a:lnTo>
                  <a:lnTo>
                    <a:pt x="149" y="89"/>
                  </a:lnTo>
                  <a:lnTo>
                    <a:pt x="150" y="90"/>
                  </a:lnTo>
                  <a:lnTo>
                    <a:pt x="150" y="93"/>
                  </a:lnTo>
                  <a:lnTo>
                    <a:pt x="150" y="94"/>
                  </a:lnTo>
                  <a:lnTo>
                    <a:pt x="150" y="95"/>
                  </a:lnTo>
                  <a:lnTo>
                    <a:pt x="150" y="96"/>
                  </a:lnTo>
                  <a:lnTo>
                    <a:pt x="150" y="96"/>
                  </a:lnTo>
                  <a:lnTo>
                    <a:pt x="150" y="97"/>
                  </a:lnTo>
                  <a:lnTo>
                    <a:pt x="150" y="98"/>
                  </a:lnTo>
                  <a:lnTo>
                    <a:pt x="149" y="99"/>
                  </a:lnTo>
                  <a:lnTo>
                    <a:pt x="149" y="101"/>
                  </a:lnTo>
                  <a:lnTo>
                    <a:pt x="149" y="103"/>
                  </a:lnTo>
                  <a:lnTo>
                    <a:pt x="149" y="105"/>
                  </a:lnTo>
                  <a:lnTo>
                    <a:pt x="149" y="106"/>
                  </a:lnTo>
                  <a:lnTo>
                    <a:pt x="149" y="109"/>
                  </a:lnTo>
                  <a:lnTo>
                    <a:pt x="149" y="110"/>
                  </a:lnTo>
                  <a:lnTo>
                    <a:pt x="149" y="112"/>
                  </a:lnTo>
                  <a:lnTo>
                    <a:pt x="148" y="113"/>
                  </a:lnTo>
                  <a:lnTo>
                    <a:pt x="148" y="115"/>
                  </a:lnTo>
                  <a:lnTo>
                    <a:pt x="148" y="116"/>
                  </a:lnTo>
                  <a:lnTo>
                    <a:pt x="149" y="118"/>
                  </a:lnTo>
                  <a:lnTo>
                    <a:pt x="149" y="118"/>
                  </a:lnTo>
                  <a:lnTo>
                    <a:pt x="148" y="118"/>
                  </a:lnTo>
                  <a:lnTo>
                    <a:pt x="147" y="118"/>
                  </a:lnTo>
                  <a:lnTo>
                    <a:pt x="145" y="118"/>
                  </a:lnTo>
                  <a:lnTo>
                    <a:pt x="141" y="118"/>
                  </a:lnTo>
                  <a:lnTo>
                    <a:pt x="138" y="118"/>
                  </a:lnTo>
                  <a:lnTo>
                    <a:pt x="134" y="118"/>
                  </a:lnTo>
                  <a:lnTo>
                    <a:pt x="131" y="118"/>
                  </a:lnTo>
                  <a:lnTo>
                    <a:pt x="127" y="118"/>
                  </a:lnTo>
                  <a:lnTo>
                    <a:pt x="124" y="118"/>
                  </a:lnTo>
                  <a:lnTo>
                    <a:pt x="124" y="120"/>
                  </a:lnTo>
                  <a:lnTo>
                    <a:pt x="124" y="125"/>
                  </a:lnTo>
                  <a:lnTo>
                    <a:pt x="124" y="129"/>
                  </a:lnTo>
                  <a:lnTo>
                    <a:pt x="124" y="133"/>
                  </a:lnTo>
                  <a:lnTo>
                    <a:pt x="124" y="139"/>
                  </a:lnTo>
                  <a:lnTo>
                    <a:pt x="124" y="143"/>
                  </a:lnTo>
                  <a:lnTo>
                    <a:pt x="124" y="147"/>
                  </a:lnTo>
                  <a:lnTo>
                    <a:pt x="124" y="152"/>
                  </a:lnTo>
                  <a:lnTo>
                    <a:pt x="123" y="156"/>
                  </a:lnTo>
                  <a:lnTo>
                    <a:pt x="123" y="159"/>
                  </a:lnTo>
                  <a:lnTo>
                    <a:pt x="124" y="163"/>
                  </a:lnTo>
                  <a:lnTo>
                    <a:pt x="125" y="168"/>
                  </a:lnTo>
                  <a:lnTo>
                    <a:pt x="126" y="168"/>
                  </a:lnTo>
                  <a:lnTo>
                    <a:pt x="127" y="169"/>
                  </a:lnTo>
                  <a:lnTo>
                    <a:pt x="130" y="172"/>
                  </a:lnTo>
                  <a:lnTo>
                    <a:pt x="131" y="173"/>
                  </a:lnTo>
                  <a:lnTo>
                    <a:pt x="133" y="175"/>
                  </a:lnTo>
                  <a:lnTo>
                    <a:pt x="135" y="178"/>
                  </a:lnTo>
                  <a:lnTo>
                    <a:pt x="138" y="181"/>
                  </a:lnTo>
                  <a:lnTo>
                    <a:pt x="140" y="183"/>
                  </a:lnTo>
                  <a:lnTo>
                    <a:pt x="137" y="184"/>
                  </a:lnTo>
                  <a:lnTo>
                    <a:pt x="131" y="185"/>
                  </a:lnTo>
                  <a:lnTo>
                    <a:pt x="127" y="185"/>
                  </a:lnTo>
                  <a:lnTo>
                    <a:pt x="122" y="186"/>
                  </a:lnTo>
                  <a:lnTo>
                    <a:pt x="120" y="187"/>
                  </a:lnTo>
                  <a:lnTo>
                    <a:pt x="116" y="188"/>
                  </a:lnTo>
                  <a:lnTo>
                    <a:pt x="115" y="188"/>
                  </a:lnTo>
                  <a:lnTo>
                    <a:pt x="115" y="187"/>
                  </a:lnTo>
                  <a:lnTo>
                    <a:pt x="112" y="187"/>
                  </a:lnTo>
                  <a:lnTo>
                    <a:pt x="110" y="188"/>
                  </a:lnTo>
                  <a:lnTo>
                    <a:pt x="108" y="188"/>
                  </a:lnTo>
                  <a:lnTo>
                    <a:pt x="107" y="188"/>
                  </a:lnTo>
                  <a:lnTo>
                    <a:pt x="105" y="187"/>
                  </a:lnTo>
                  <a:lnTo>
                    <a:pt x="104" y="186"/>
                  </a:lnTo>
                  <a:lnTo>
                    <a:pt x="102" y="186"/>
                  </a:lnTo>
                  <a:lnTo>
                    <a:pt x="98" y="186"/>
                  </a:lnTo>
                  <a:lnTo>
                    <a:pt x="95" y="186"/>
                  </a:lnTo>
                  <a:lnTo>
                    <a:pt x="91" y="185"/>
                  </a:lnTo>
                  <a:lnTo>
                    <a:pt x="89" y="185"/>
                  </a:lnTo>
                  <a:lnTo>
                    <a:pt x="88" y="185"/>
                  </a:lnTo>
                  <a:lnTo>
                    <a:pt x="86" y="185"/>
                  </a:lnTo>
                  <a:lnTo>
                    <a:pt x="85" y="184"/>
                  </a:lnTo>
                  <a:lnTo>
                    <a:pt x="83" y="184"/>
                  </a:lnTo>
                  <a:lnTo>
                    <a:pt x="82" y="182"/>
                  </a:lnTo>
                  <a:lnTo>
                    <a:pt x="81" y="180"/>
                  </a:lnTo>
                  <a:lnTo>
                    <a:pt x="80" y="180"/>
                  </a:lnTo>
                  <a:lnTo>
                    <a:pt x="80" y="180"/>
                  </a:lnTo>
                  <a:lnTo>
                    <a:pt x="80" y="180"/>
                  </a:lnTo>
                  <a:lnTo>
                    <a:pt x="76" y="179"/>
                  </a:lnTo>
                  <a:lnTo>
                    <a:pt x="73" y="179"/>
                  </a:lnTo>
                  <a:lnTo>
                    <a:pt x="71" y="179"/>
                  </a:lnTo>
                  <a:lnTo>
                    <a:pt x="67" y="179"/>
                  </a:lnTo>
                  <a:lnTo>
                    <a:pt x="62" y="179"/>
                  </a:lnTo>
                  <a:lnTo>
                    <a:pt x="57" y="179"/>
                  </a:lnTo>
                  <a:lnTo>
                    <a:pt x="52" y="179"/>
                  </a:lnTo>
                  <a:lnTo>
                    <a:pt x="48" y="179"/>
                  </a:lnTo>
                  <a:lnTo>
                    <a:pt x="43" y="179"/>
                  </a:lnTo>
                  <a:lnTo>
                    <a:pt x="39" y="179"/>
                  </a:lnTo>
                  <a:lnTo>
                    <a:pt x="34" y="179"/>
                  </a:lnTo>
                  <a:lnTo>
                    <a:pt x="32" y="179"/>
                  </a:lnTo>
                  <a:lnTo>
                    <a:pt x="30" y="180"/>
                  </a:lnTo>
                  <a:lnTo>
                    <a:pt x="27" y="180"/>
                  </a:lnTo>
                  <a:lnTo>
                    <a:pt x="27" y="180"/>
                  </a:lnTo>
                  <a:lnTo>
                    <a:pt x="26" y="179"/>
                  </a:lnTo>
                  <a:lnTo>
                    <a:pt x="26" y="179"/>
                  </a:lnTo>
                  <a:lnTo>
                    <a:pt x="25" y="178"/>
                  </a:lnTo>
                  <a:lnTo>
                    <a:pt x="24" y="177"/>
                  </a:lnTo>
                  <a:lnTo>
                    <a:pt x="21" y="176"/>
                  </a:lnTo>
                  <a:lnTo>
                    <a:pt x="20" y="175"/>
                  </a:lnTo>
                  <a:lnTo>
                    <a:pt x="19" y="174"/>
                  </a:lnTo>
                  <a:lnTo>
                    <a:pt x="18" y="174"/>
                  </a:lnTo>
                  <a:lnTo>
                    <a:pt x="17" y="174"/>
                  </a:lnTo>
                  <a:lnTo>
                    <a:pt x="16" y="174"/>
                  </a:lnTo>
                  <a:lnTo>
                    <a:pt x="14" y="174"/>
                  </a:lnTo>
                  <a:lnTo>
                    <a:pt x="13" y="175"/>
                  </a:lnTo>
                  <a:lnTo>
                    <a:pt x="12" y="176"/>
                  </a:lnTo>
                  <a:lnTo>
                    <a:pt x="10" y="176"/>
                  </a:lnTo>
                  <a:lnTo>
                    <a:pt x="9" y="177"/>
                  </a:lnTo>
                  <a:lnTo>
                    <a:pt x="7" y="177"/>
                  </a:lnTo>
                  <a:lnTo>
                    <a:pt x="6" y="177"/>
                  </a:lnTo>
                  <a:lnTo>
                    <a:pt x="5" y="177"/>
                  </a:lnTo>
                  <a:lnTo>
                    <a:pt x="4" y="176"/>
                  </a:lnTo>
                  <a:lnTo>
                    <a:pt x="3" y="176"/>
                  </a:lnTo>
                  <a:lnTo>
                    <a:pt x="1" y="177"/>
                  </a:lnTo>
                  <a:lnTo>
                    <a:pt x="0" y="178"/>
                  </a:lnTo>
                  <a:lnTo>
                    <a:pt x="0" y="172"/>
                  </a:lnTo>
                  <a:lnTo>
                    <a:pt x="1" y="169"/>
                  </a:lnTo>
                  <a:lnTo>
                    <a:pt x="1" y="166"/>
                  </a:lnTo>
                  <a:lnTo>
                    <a:pt x="0" y="159"/>
                  </a:lnTo>
                  <a:lnTo>
                    <a:pt x="0" y="159"/>
                  </a:lnTo>
                  <a:lnTo>
                    <a:pt x="0" y="157"/>
                  </a:lnTo>
                  <a:lnTo>
                    <a:pt x="1" y="157"/>
                  </a:lnTo>
                  <a:lnTo>
                    <a:pt x="2" y="156"/>
                  </a:lnTo>
                  <a:lnTo>
                    <a:pt x="3" y="155"/>
                  </a:lnTo>
                  <a:lnTo>
                    <a:pt x="3" y="153"/>
                  </a:lnTo>
                  <a:lnTo>
                    <a:pt x="4" y="150"/>
                  </a:lnTo>
                  <a:lnTo>
                    <a:pt x="6" y="141"/>
                  </a:lnTo>
                  <a:lnTo>
                    <a:pt x="8" y="132"/>
                  </a:lnTo>
                  <a:lnTo>
                    <a:pt x="9" y="128"/>
                  </a:lnTo>
                  <a:lnTo>
                    <a:pt x="10" y="124"/>
                  </a:lnTo>
                  <a:lnTo>
                    <a:pt x="14" y="119"/>
                  </a:lnTo>
                  <a:lnTo>
                    <a:pt x="15" y="115"/>
                  </a:lnTo>
                  <a:lnTo>
                    <a:pt x="17" y="114"/>
                  </a:lnTo>
                  <a:lnTo>
                    <a:pt x="20" y="112"/>
                  </a:lnTo>
                  <a:lnTo>
                    <a:pt x="22" y="109"/>
                  </a:lnTo>
                  <a:lnTo>
                    <a:pt x="24" y="106"/>
                  </a:lnTo>
                  <a:lnTo>
                    <a:pt x="26" y="102"/>
                  </a:lnTo>
                  <a:lnTo>
                    <a:pt x="26" y="97"/>
                  </a:lnTo>
                  <a:lnTo>
                    <a:pt x="27" y="91"/>
                  </a:lnTo>
                  <a:lnTo>
                    <a:pt x="26" y="89"/>
                  </a:lnTo>
                  <a:lnTo>
                    <a:pt x="25" y="87"/>
                  </a:lnTo>
                  <a:lnTo>
                    <a:pt x="25" y="85"/>
                  </a:lnTo>
                  <a:lnTo>
                    <a:pt x="24" y="84"/>
                  </a:lnTo>
                  <a:lnTo>
                    <a:pt x="22" y="82"/>
                  </a:lnTo>
                  <a:lnTo>
                    <a:pt x="22" y="80"/>
                  </a:lnTo>
                  <a:lnTo>
                    <a:pt x="20" y="77"/>
                  </a:lnTo>
                  <a:lnTo>
                    <a:pt x="19" y="74"/>
                  </a:lnTo>
                  <a:lnTo>
                    <a:pt x="18" y="73"/>
                  </a:lnTo>
                  <a:lnTo>
                    <a:pt x="18" y="71"/>
                  </a:lnTo>
                  <a:lnTo>
                    <a:pt x="18" y="68"/>
                  </a:lnTo>
                  <a:lnTo>
                    <a:pt x="17" y="66"/>
                  </a:lnTo>
                  <a:lnTo>
                    <a:pt x="16" y="63"/>
                  </a:lnTo>
                  <a:lnTo>
                    <a:pt x="16" y="62"/>
                  </a:lnTo>
                  <a:lnTo>
                    <a:pt x="16" y="61"/>
                  </a:lnTo>
                  <a:lnTo>
                    <a:pt x="17" y="61"/>
                  </a:lnTo>
                  <a:lnTo>
                    <a:pt x="17" y="61"/>
                  </a:lnTo>
                  <a:lnTo>
                    <a:pt x="16" y="62"/>
                  </a:lnTo>
                  <a:lnTo>
                    <a:pt x="16" y="62"/>
                  </a:lnTo>
                  <a:lnTo>
                    <a:pt x="20" y="58"/>
                  </a:lnTo>
                  <a:lnTo>
                    <a:pt x="20" y="57"/>
                  </a:lnTo>
                  <a:lnTo>
                    <a:pt x="20" y="56"/>
                  </a:lnTo>
                  <a:lnTo>
                    <a:pt x="20" y="55"/>
                  </a:lnTo>
                  <a:lnTo>
                    <a:pt x="20" y="54"/>
                  </a:lnTo>
                  <a:lnTo>
                    <a:pt x="17" y="46"/>
                  </a:lnTo>
                  <a:lnTo>
                    <a:pt x="14" y="38"/>
                  </a:lnTo>
                  <a:lnTo>
                    <a:pt x="14" y="35"/>
                  </a:lnTo>
                  <a:lnTo>
                    <a:pt x="10" y="29"/>
                  </a:lnTo>
                  <a:lnTo>
                    <a:pt x="9" y="26"/>
                  </a:lnTo>
                  <a:lnTo>
                    <a:pt x="8" y="23"/>
                  </a:lnTo>
                  <a:lnTo>
                    <a:pt x="8" y="22"/>
                  </a:lnTo>
                  <a:lnTo>
                    <a:pt x="8" y="22"/>
                  </a:lnTo>
                  <a:lnTo>
                    <a:pt x="9" y="22"/>
                  </a:lnTo>
                  <a:lnTo>
                    <a:pt x="11" y="21"/>
                  </a:lnTo>
                  <a:lnTo>
                    <a:pt x="14" y="21"/>
                  </a:lnTo>
                  <a:lnTo>
                    <a:pt x="16" y="20"/>
                  </a:lnTo>
                  <a:lnTo>
                    <a:pt x="17" y="19"/>
                  </a:lnTo>
                  <a:lnTo>
                    <a:pt x="18" y="19"/>
                  </a:lnTo>
                  <a:lnTo>
                    <a:pt x="20" y="19"/>
                  </a:lnTo>
                  <a:lnTo>
                    <a:pt x="20" y="19"/>
                  </a:lnTo>
                  <a:lnTo>
                    <a:pt x="21" y="19"/>
                  </a:lnTo>
                  <a:lnTo>
                    <a:pt x="25" y="19"/>
                  </a:lnTo>
                  <a:lnTo>
                    <a:pt x="26" y="19"/>
                  </a:lnTo>
                  <a:lnTo>
                    <a:pt x="29" y="19"/>
                  </a:lnTo>
                  <a:lnTo>
                    <a:pt x="30" y="19"/>
                  </a:lnTo>
                  <a:lnTo>
                    <a:pt x="31" y="19"/>
                  </a:lnTo>
                  <a:close/>
                  <a:moveTo>
                    <a:pt x="7" y="17"/>
                  </a:moveTo>
                  <a:lnTo>
                    <a:pt x="7" y="18"/>
                  </a:lnTo>
                  <a:lnTo>
                    <a:pt x="7" y="17"/>
                  </a:lnTo>
                  <a:lnTo>
                    <a:pt x="6" y="16"/>
                  </a:lnTo>
                  <a:lnTo>
                    <a:pt x="6" y="15"/>
                  </a:lnTo>
                  <a:lnTo>
                    <a:pt x="7" y="14"/>
                  </a:lnTo>
                  <a:lnTo>
                    <a:pt x="6" y="12"/>
                  </a:lnTo>
                  <a:lnTo>
                    <a:pt x="6" y="10"/>
                  </a:lnTo>
                  <a:lnTo>
                    <a:pt x="5" y="8"/>
                  </a:lnTo>
                  <a:lnTo>
                    <a:pt x="5" y="7"/>
                  </a:lnTo>
                  <a:lnTo>
                    <a:pt x="5" y="7"/>
                  </a:lnTo>
                  <a:lnTo>
                    <a:pt x="6" y="5"/>
                  </a:lnTo>
                  <a:lnTo>
                    <a:pt x="7" y="4"/>
                  </a:lnTo>
                  <a:lnTo>
                    <a:pt x="8" y="4"/>
                  </a:lnTo>
                  <a:lnTo>
                    <a:pt x="8" y="4"/>
                  </a:lnTo>
                  <a:lnTo>
                    <a:pt x="9" y="3"/>
                  </a:lnTo>
                  <a:lnTo>
                    <a:pt x="9" y="2"/>
                  </a:lnTo>
                  <a:lnTo>
                    <a:pt x="10" y="2"/>
                  </a:lnTo>
                  <a:lnTo>
                    <a:pt x="12" y="1"/>
                  </a:lnTo>
                  <a:lnTo>
                    <a:pt x="13" y="0"/>
                  </a:lnTo>
                  <a:lnTo>
                    <a:pt x="14" y="0"/>
                  </a:lnTo>
                  <a:lnTo>
                    <a:pt x="14" y="0"/>
                  </a:lnTo>
                  <a:lnTo>
                    <a:pt x="15" y="0"/>
                  </a:lnTo>
                  <a:lnTo>
                    <a:pt x="16" y="1"/>
                  </a:lnTo>
                  <a:lnTo>
                    <a:pt x="17" y="2"/>
                  </a:lnTo>
                  <a:lnTo>
                    <a:pt x="17" y="2"/>
                  </a:lnTo>
                  <a:lnTo>
                    <a:pt x="17" y="3"/>
                  </a:lnTo>
                  <a:lnTo>
                    <a:pt x="16" y="3"/>
                  </a:lnTo>
                  <a:lnTo>
                    <a:pt x="14" y="4"/>
                  </a:lnTo>
                  <a:lnTo>
                    <a:pt x="12" y="6"/>
                  </a:lnTo>
                  <a:lnTo>
                    <a:pt x="11" y="7"/>
                  </a:lnTo>
                  <a:lnTo>
                    <a:pt x="11" y="7"/>
                  </a:lnTo>
                  <a:lnTo>
                    <a:pt x="10" y="8"/>
                  </a:lnTo>
                  <a:lnTo>
                    <a:pt x="10" y="8"/>
                  </a:lnTo>
                  <a:lnTo>
                    <a:pt x="10" y="9"/>
                  </a:lnTo>
                  <a:lnTo>
                    <a:pt x="10" y="9"/>
                  </a:lnTo>
                  <a:lnTo>
                    <a:pt x="11" y="9"/>
                  </a:lnTo>
                  <a:lnTo>
                    <a:pt x="10" y="13"/>
                  </a:lnTo>
                  <a:lnTo>
                    <a:pt x="10" y="17"/>
                  </a:lnTo>
                  <a:lnTo>
                    <a:pt x="10" y="17"/>
                  </a:lnTo>
                  <a:lnTo>
                    <a:pt x="9" y="17"/>
                  </a:lnTo>
                  <a:lnTo>
                    <a:pt x="7" y="1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Freeform 1478"/>
            <p:cNvSpPr>
              <a:spLocks/>
            </p:cNvSpPr>
            <p:nvPr/>
          </p:nvSpPr>
          <p:spPr bwMode="auto">
            <a:xfrm>
              <a:off x="4500563" y="779463"/>
              <a:ext cx="4763" cy="4763"/>
            </a:xfrm>
            <a:custGeom>
              <a:avLst/>
              <a:gdLst>
                <a:gd name="T0" fmla="*/ 3 w 3"/>
                <a:gd name="T1" fmla="*/ 2 h 3"/>
                <a:gd name="T2" fmla="*/ 3 w 3"/>
                <a:gd name="T3" fmla="*/ 2 h 3"/>
                <a:gd name="T4" fmla="*/ 2 w 3"/>
                <a:gd name="T5" fmla="*/ 3 h 3"/>
                <a:gd name="T6" fmla="*/ 1 w 3"/>
                <a:gd name="T7" fmla="*/ 3 h 3"/>
                <a:gd name="T8" fmla="*/ 1 w 3"/>
                <a:gd name="T9" fmla="*/ 3 h 3"/>
                <a:gd name="T10" fmla="*/ 0 w 3"/>
                <a:gd name="T11" fmla="*/ 3 h 3"/>
                <a:gd name="T12" fmla="*/ 0 w 3"/>
                <a:gd name="T13" fmla="*/ 3 h 3"/>
                <a:gd name="T14" fmla="*/ 0 w 3"/>
                <a:gd name="T15" fmla="*/ 2 h 3"/>
                <a:gd name="T16" fmla="*/ 0 w 3"/>
                <a:gd name="T17" fmla="*/ 2 h 3"/>
                <a:gd name="T18" fmla="*/ 0 w 3"/>
                <a:gd name="T19" fmla="*/ 1 h 3"/>
                <a:gd name="T20" fmla="*/ 0 w 3"/>
                <a:gd name="T21" fmla="*/ 1 h 3"/>
                <a:gd name="T22" fmla="*/ 0 w 3"/>
                <a:gd name="T23" fmla="*/ 0 h 3"/>
                <a:gd name="T24" fmla="*/ 1 w 3"/>
                <a:gd name="T25" fmla="*/ 0 h 3"/>
                <a:gd name="T26" fmla="*/ 2 w 3"/>
                <a:gd name="T27" fmla="*/ 0 h 3"/>
                <a:gd name="T28" fmla="*/ 3 w 3"/>
                <a:gd name="T29" fmla="*/ 1 h 3"/>
                <a:gd name="T30" fmla="*/ 3 w 3"/>
                <a:gd name="T31" fmla="*/ 1 h 3"/>
                <a:gd name="T32" fmla="*/ 3 w 3"/>
                <a:gd name="T33" fmla="*/ 1 h 3"/>
                <a:gd name="T34" fmla="*/ 3 w 3"/>
                <a:gd name="T35" fmla="*/ 2 h 3"/>
                <a:gd name="T36" fmla="*/ 3 w 3"/>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3">
                  <a:moveTo>
                    <a:pt x="3" y="2"/>
                  </a:moveTo>
                  <a:lnTo>
                    <a:pt x="3" y="2"/>
                  </a:lnTo>
                  <a:lnTo>
                    <a:pt x="2" y="3"/>
                  </a:lnTo>
                  <a:lnTo>
                    <a:pt x="1" y="3"/>
                  </a:lnTo>
                  <a:lnTo>
                    <a:pt x="1" y="3"/>
                  </a:lnTo>
                  <a:lnTo>
                    <a:pt x="0" y="3"/>
                  </a:lnTo>
                  <a:lnTo>
                    <a:pt x="0" y="3"/>
                  </a:lnTo>
                  <a:lnTo>
                    <a:pt x="0" y="2"/>
                  </a:lnTo>
                  <a:lnTo>
                    <a:pt x="0" y="2"/>
                  </a:lnTo>
                  <a:lnTo>
                    <a:pt x="0" y="1"/>
                  </a:lnTo>
                  <a:lnTo>
                    <a:pt x="0" y="1"/>
                  </a:lnTo>
                  <a:lnTo>
                    <a:pt x="0" y="0"/>
                  </a:lnTo>
                  <a:lnTo>
                    <a:pt x="1" y="0"/>
                  </a:lnTo>
                  <a:lnTo>
                    <a:pt x="2" y="0"/>
                  </a:lnTo>
                  <a:lnTo>
                    <a:pt x="3" y="1"/>
                  </a:lnTo>
                  <a:lnTo>
                    <a:pt x="3" y="1"/>
                  </a:lnTo>
                  <a:lnTo>
                    <a:pt x="3" y="1"/>
                  </a:lnTo>
                  <a:lnTo>
                    <a:pt x="3" y="2"/>
                  </a:lnTo>
                  <a:lnTo>
                    <a:pt x="3"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Freeform 1479"/>
            <p:cNvSpPr>
              <a:spLocks/>
            </p:cNvSpPr>
            <p:nvPr/>
          </p:nvSpPr>
          <p:spPr bwMode="auto">
            <a:xfrm>
              <a:off x="4311650" y="901700"/>
              <a:ext cx="392113" cy="398463"/>
            </a:xfrm>
            <a:custGeom>
              <a:avLst/>
              <a:gdLst>
                <a:gd name="T0" fmla="*/ 200 w 247"/>
                <a:gd name="T1" fmla="*/ 6 h 251"/>
                <a:gd name="T2" fmla="*/ 200 w 247"/>
                <a:gd name="T3" fmla="*/ 9 h 251"/>
                <a:gd name="T4" fmla="*/ 200 w 247"/>
                <a:gd name="T5" fmla="*/ 20 h 251"/>
                <a:gd name="T6" fmla="*/ 200 w 247"/>
                <a:gd name="T7" fmla="*/ 29 h 251"/>
                <a:gd name="T8" fmla="*/ 195 w 247"/>
                <a:gd name="T9" fmla="*/ 36 h 251"/>
                <a:gd name="T10" fmla="*/ 190 w 247"/>
                <a:gd name="T11" fmla="*/ 46 h 251"/>
                <a:gd name="T12" fmla="*/ 195 w 247"/>
                <a:gd name="T13" fmla="*/ 54 h 251"/>
                <a:gd name="T14" fmla="*/ 203 w 247"/>
                <a:gd name="T15" fmla="*/ 65 h 251"/>
                <a:gd name="T16" fmla="*/ 211 w 247"/>
                <a:gd name="T17" fmla="*/ 75 h 251"/>
                <a:gd name="T18" fmla="*/ 215 w 247"/>
                <a:gd name="T19" fmla="*/ 95 h 251"/>
                <a:gd name="T20" fmla="*/ 217 w 247"/>
                <a:gd name="T21" fmla="*/ 104 h 251"/>
                <a:gd name="T22" fmla="*/ 220 w 247"/>
                <a:gd name="T23" fmla="*/ 126 h 251"/>
                <a:gd name="T24" fmla="*/ 220 w 247"/>
                <a:gd name="T25" fmla="*/ 141 h 251"/>
                <a:gd name="T26" fmla="*/ 216 w 247"/>
                <a:gd name="T27" fmla="*/ 151 h 251"/>
                <a:gd name="T28" fmla="*/ 223 w 247"/>
                <a:gd name="T29" fmla="*/ 164 h 251"/>
                <a:gd name="T30" fmla="*/ 227 w 247"/>
                <a:gd name="T31" fmla="*/ 175 h 251"/>
                <a:gd name="T32" fmla="*/ 243 w 247"/>
                <a:gd name="T33" fmla="*/ 179 h 251"/>
                <a:gd name="T34" fmla="*/ 228 w 247"/>
                <a:gd name="T35" fmla="*/ 201 h 251"/>
                <a:gd name="T36" fmla="*/ 193 w 247"/>
                <a:gd name="T37" fmla="*/ 225 h 251"/>
                <a:gd name="T38" fmla="*/ 177 w 247"/>
                <a:gd name="T39" fmla="*/ 241 h 251"/>
                <a:gd name="T40" fmla="*/ 157 w 247"/>
                <a:gd name="T41" fmla="*/ 248 h 251"/>
                <a:gd name="T42" fmla="*/ 144 w 247"/>
                <a:gd name="T43" fmla="*/ 251 h 251"/>
                <a:gd name="T44" fmla="*/ 141 w 247"/>
                <a:gd name="T45" fmla="*/ 248 h 251"/>
                <a:gd name="T46" fmla="*/ 142 w 247"/>
                <a:gd name="T47" fmla="*/ 244 h 251"/>
                <a:gd name="T48" fmla="*/ 140 w 247"/>
                <a:gd name="T49" fmla="*/ 238 h 251"/>
                <a:gd name="T50" fmla="*/ 131 w 247"/>
                <a:gd name="T51" fmla="*/ 234 h 251"/>
                <a:gd name="T52" fmla="*/ 123 w 247"/>
                <a:gd name="T53" fmla="*/ 231 h 251"/>
                <a:gd name="T54" fmla="*/ 117 w 247"/>
                <a:gd name="T55" fmla="*/ 225 h 251"/>
                <a:gd name="T56" fmla="*/ 108 w 247"/>
                <a:gd name="T57" fmla="*/ 214 h 251"/>
                <a:gd name="T58" fmla="*/ 84 w 247"/>
                <a:gd name="T59" fmla="*/ 197 h 251"/>
                <a:gd name="T60" fmla="*/ 61 w 247"/>
                <a:gd name="T61" fmla="*/ 178 h 251"/>
                <a:gd name="T62" fmla="*/ 40 w 247"/>
                <a:gd name="T63" fmla="*/ 164 h 251"/>
                <a:gd name="T64" fmla="*/ 27 w 247"/>
                <a:gd name="T65" fmla="*/ 155 h 251"/>
                <a:gd name="T66" fmla="*/ 13 w 247"/>
                <a:gd name="T67" fmla="*/ 145 h 251"/>
                <a:gd name="T68" fmla="*/ 0 w 247"/>
                <a:gd name="T69" fmla="*/ 136 h 251"/>
                <a:gd name="T70" fmla="*/ 1 w 247"/>
                <a:gd name="T71" fmla="*/ 120 h 251"/>
                <a:gd name="T72" fmla="*/ 5 w 247"/>
                <a:gd name="T73" fmla="*/ 113 h 251"/>
                <a:gd name="T74" fmla="*/ 15 w 247"/>
                <a:gd name="T75" fmla="*/ 106 h 251"/>
                <a:gd name="T76" fmla="*/ 19 w 247"/>
                <a:gd name="T77" fmla="*/ 103 h 251"/>
                <a:gd name="T78" fmla="*/ 27 w 247"/>
                <a:gd name="T79" fmla="*/ 103 h 251"/>
                <a:gd name="T80" fmla="*/ 29 w 247"/>
                <a:gd name="T81" fmla="*/ 101 h 251"/>
                <a:gd name="T82" fmla="*/ 39 w 247"/>
                <a:gd name="T83" fmla="*/ 99 h 251"/>
                <a:gd name="T84" fmla="*/ 49 w 247"/>
                <a:gd name="T85" fmla="*/ 90 h 251"/>
                <a:gd name="T86" fmla="*/ 60 w 247"/>
                <a:gd name="T87" fmla="*/ 85 h 251"/>
                <a:gd name="T88" fmla="*/ 60 w 247"/>
                <a:gd name="T89" fmla="*/ 83 h 251"/>
                <a:gd name="T90" fmla="*/ 59 w 247"/>
                <a:gd name="T91" fmla="*/ 78 h 251"/>
                <a:gd name="T92" fmla="*/ 60 w 247"/>
                <a:gd name="T93" fmla="*/ 74 h 251"/>
                <a:gd name="T94" fmla="*/ 69 w 247"/>
                <a:gd name="T95" fmla="*/ 70 h 251"/>
                <a:gd name="T96" fmla="*/ 77 w 247"/>
                <a:gd name="T97" fmla="*/ 69 h 251"/>
                <a:gd name="T98" fmla="*/ 89 w 247"/>
                <a:gd name="T99" fmla="*/ 69 h 251"/>
                <a:gd name="T100" fmla="*/ 90 w 247"/>
                <a:gd name="T101" fmla="*/ 63 h 251"/>
                <a:gd name="T102" fmla="*/ 85 w 247"/>
                <a:gd name="T103" fmla="*/ 56 h 251"/>
                <a:gd name="T104" fmla="*/ 83 w 247"/>
                <a:gd name="T105" fmla="*/ 44 h 251"/>
                <a:gd name="T106" fmla="*/ 83 w 247"/>
                <a:gd name="T107" fmla="*/ 36 h 251"/>
                <a:gd name="T108" fmla="*/ 81 w 247"/>
                <a:gd name="T109" fmla="*/ 31 h 251"/>
                <a:gd name="T110" fmla="*/ 84 w 247"/>
                <a:gd name="T111" fmla="*/ 26 h 251"/>
                <a:gd name="T112" fmla="*/ 99 w 247"/>
                <a:gd name="T113" fmla="*/ 17 h 251"/>
                <a:gd name="T114" fmla="*/ 107 w 247"/>
                <a:gd name="T115" fmla="*/ 13 h 251"/>
                <a:gd name="T116" fmla="*/ 131 w 247"/>
                <a:gd name="T117" fmla="*/ 6 h 251"/>
                <a:gd name="T118" fmla="*/ 158 w 247"/>
                <a:gd name="T119" fmla="*/ 2 h 251"/>
                <a:gd name="T120" fmla="*/ 169 w 247"/>
                <a:gd name="T121" fmla="*/ 4 h 251"/>
                <a:gd name="T122" fmla="*/ 183 w 247"/>
                <a:gd name="T123" fmla="*/ 2 h 251"/>
                <a:gd name="T124" fmla="*/ 192 w 247"/>
                <a:gd name="T125" fmla="*/ 2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7" h="251">
                  <a:moveTo>
                    <a:pt x="202" y="2"/>
                  </a:moveTo>
                  <a:lnTo>
                    <a:pt x="202" y="2"/>
                  </a:lnTo>
                  <a:lnTo>
                    <a:pt x="202" y="3"/>
                  </a:lnTo>
                  <a:lnTo>
                    <a:pt x="201" y="4"/>
                  </a:lnTo>
                  <a:lnTo>
                    <a:pt x="201" y="4"/>
                  </a:lnTo>
                  <a:lnTo>
                    <a:pt x="200" y="6"/>
                  </a:lnTo>
                  <a:lnTo>
                    <a:pt x="197" y="7"/>
                  </a:lnTo>
                  <a:lnTo>
                    <a:pt x="197" y="7"/>
                  </a:lnTo>
                  <a:lnTo>
                    <a:pt x="197" y="8"/>
                  </a:lnTo>
                  <a:lnTo>
                    <a:pt x="198" y="8"/>
                  </a:lnTo>
                  <a:lnTo>
                    <a:pt x="200" y="9"/>
                  </a:lnTo>
                  <a:lnTo>
                    <a:pt x="200" y="9"/>
                  </a:lnTo>
                  <a:lnTo>
                    <a:pt x="198" y="13"/>
                  </a:lnTo>
                  <a:lnTo>
                    <a:pt x="198" y="15"/>
                  </a:lnTo>
                  <a:lnTo>
                    <a:pt x="198" y="17"/>
                  </a:lnTo>
                  <a:lnTo>
                    <a:pt x="198" y="18"/>
                  </a:lnTo>
                  <a:lnTo>
                    <a:pt x="198" y="19"/>
                  </a:lnTo>
                  <a:lnTo>
                    <a:pt x="200" y="20"/>
                  </a:lnTo>
                  <a:lnTo>
                    <a:pt x="200" y="21"/>
                  </a:lnTo>
                  <a:lnTo>
                    <a:pt x="200" y="23"/>
                  </a:lnTo>
                  <a:lnTo>
                    <a:pt x="200" y="25"/>
                  </a:lnTo>
                  <a:lnTo>
                    <a:pt x="201" y="26"/>
                  </a:lnTo>
                  <a:lnTo>
                    <a:pt x="200" y="28"/>
                  </a:lnTo>
                  <a:lnTo>
                    <a:pt x="200" y="29"/>
                  </a:lnTo>
                  <a:lnTo>
                    <a:pt x="198" y="31"/>
                  </a:lnTo>
                  <a:lnTo>
                    <a:pt x="198" y="32"/>
                  </a:lnTo>
                  <a:lnTo>
                    <a:pt x="198" y="34"/>
                  </a:lnTo>
                  <a:lnTo>
                    <a:pt x="197" y="35"/>
                  </a:lnTo>
                  <a:lnTo>
                    <a:pt x="196" y="35"/>
                  </a:lnTo>
                  <a:lnTo>
                    <a:pt x="195" y="36"/>
                  </a:lnTo>
                  <a:lnTo>
                    <a:pt x="194" y="37"/>
                  </a:lnTo>
                  <a:lnTo>
                    <a:pt x="193" y="39"/>
                  </a:lnTo>
                  <a:lnTo>
                    <a:pt x="191" y="41"/>
                  </a:lnTo>
                  <a:lnTo>
                    <a:pt x="190" y="41"/>
                  </a:lnTo>
                  <a:lnTo>
                    <a:pt x="190" y="43"/>
                  </a:lnTo>
                  <a:lnTo>
                    <a:pt x="190" y="46"/>
                  </a:lnTo>
                  <a:lnTo>
                    <a:pt x="191" y="47"/>
                  </a:lnTo>
                  <a:lnTo>
                    <a:pt x="192" y="49"/>
                  </a:lnTo>
                  <a:lnTo>
                    <a:pt x="193" y="52"/>
                  </a:lnTo>
                  <a:lnTo>
                    <a:pt x="193" y="53"/>
                  </a:lnTo>
                  <a:lnTo>
                    <a:pt x="193" y="54"/>
                  </a:lnTo>
                  <a:lnTo>
                    <a:pt x="195" y="54"/>
                  </a:lnTo>
                  <a:lnTo>
                    <a:pt x="197" y="56"/>
                  </a:lnTo>
                  <a:lnTo>
                    <a:pt x="197" y="56"/>
                  </a:lnTo>
                  <a:lnTo>
                    <a:pt x="200" y="58"/>
                  </a:lnTo>
                  <a:lnTo>
                    <a:pt x="201" y="61"/>
                  </a:lnTo>
                  <a:lnTo>
                    <a:pt x="201" y="63"/>
                  </a:lnTo>
                  <a:lnTo>
                    <a:pt x="203" y="65"/>
                  </a:lnTo>
                  <a:lnTo>
                    <a:pt x="205" y="66"/>
                  </a:lnTo>
                  <a:lnTo>
                    <a:pt x="207" y="67"/>
                  </a:lnTo>
                  <a:lnTo>
                    <a:pt x="209" y="69"/>
                  </a:lnTo>
                  <a:lnTo>
                    <a:pt x="209" y="69"/>
                  </a:lnTo>
                  <a:lnTo>
                    <a:pt x="210" y="72"/>
                  </a:lnTo>
                  <a:lnTo>
                    <a:pt x="211" y="75"/>
                  </a:lnTo>
                  <a:lnTo>
                    <a:pt x="212" y="79"/>
                  </a:lnTo>
                  <a:lnTo>
                    <a:pt x="212" y="83"/>
                  </a:lnTo>
                  <a:lnTo>
                    <a:pt x="213" y="87"/>
                  </a:lnTo>
                  <a:lnTo>
                    <a:pt x="214" y="89"/>
                  </a:lnTo>
                  <a:lnTo>
                    <a:pt x="215" y="92"/>
                  </a:lnTo>
                  <a:lnTo>
                    <a:pt x="215" y="95"/>
                  </a:lnTo>
                  <a:lnTo>
                    <a:pt x="214" y="96"/>
                  </a:lnTo>
                  <a:lnTo>
                    <a:pt x="213" y="97"/>
                  </a:lnTo>
                  <a:lnTo>
                    <a:pt x="214" y="98"/>
                  </a:lnTo>
                  <a:lnTo>
                    <a:pt x="216" y="101"/>
                  </a:lnTo>
                  <a:lnTo>
                    <a:pt x="217" y="103"/>
                  </a:lnTo>
                  <a:lnTo>
                    <a:pt x="217" y="104"/>
                  </a:lnTo>
                  <a:lnTo>
                    <a:pt x="218" y="107"/>
                  </a:lnTo>
                  <a:lnTo>
                    <a:pt x="219" y="109"/>
                  </a:lnTo>
                  <a:lnTo>
                    <a:pt x="219" y="110"/>
                  </a:lnTo>
                  <a:lnTo>
                    <a:pt x="219" y="112"/>
                  </a:lnTo>
                  <a:lnTo>
                    <a:pt x="219" y="119"/>
                  </a:lnTo>
                  <a:lnTo>
                    <a:pt x="220" y="126"/>
                  </a:lnTo>
                  <a:lnTo>
                    <a:pt x="221" y="129"/>
                  </a:lnTo>
                  <a:lnTo>
                    <a:pt x="220" y="132"/>
                  </a:lnTo>
                  <a:lnTo>
                    <a:pt x="219" y="135"/>
                  </a:lnTo>
                  <a:lnTo>
                    <a:pt x="219" y="137"/>
                  </a:lnTo>
                  <a:lnTo>
                    <a:pt x="220" y="139"/>
                  </a:lnTo>
                  <a:lnTo>
                    <a:pt x="220" y="141"/>
                  </a:lnTo>
                  <a:lnTo>
                    <a:pt x="221" y="142"/>
                  </a:lnTo>
                  <a:lnTo>
                    <a:pt x="221" y="145"/>
                  </a:lnTo>
                  <a:lnTo>
                    <a:pt x="220" y="146"/>
                  </a:lnTo>
                  <a:lnTo>
                    <a:pt x="218" y="147"/>
                  </a:lnTo>
                  <a:lnTo>
                    <a:pt x="216" y="149"/>
                  </a:lnTo>
                  <a:lnTo>
                    <a:pt x="216" y="151"/>
                  </a:lnTo>
                  <a:lnTo>
                    <a:pt x="215" y="152"/>
                  </a:lnTo>
                  <a:lnTo>
                    <a:pt x="216" y="153"/>
                  </a:lnTo>
                  <a:lnTo>
                    <a:pt x="217" y="156"/>
                  </a:lnTo>
                  <a:lnTo>
                    <a:pt x="220" y="159"/>
                  </a:lnTo>
                  <a:lnTo>
                    <a:pt x="222" y="163"/>
                  </a:lnTo>
                  <a:lnTo>
                    <a:pt x="223" y="164"/>
                  </a:lnTo>
                  <a:lnTo>
                    <a:pt x="223" y="167"/>
                  </a:lnTo>
                  <a:lnTo>
                    <a:pt x="224" y="170"/>
                  </a:lnTo>
                  <a:lnTo>
                    <a:pt x="225" y="172"/>
                  </a:lnTo>
                  <a:lnTo>
                    <a:pt x="226" y="173"/>
                  </a:lnTo>
                  <a:lnTo>
                    <a:pt x="226" y="174"/>
                  </a:lnTo>
                  <a:lnTo>
                    <a:pt x="227" y="175"/>
                  </a:lnTo>
                  <a:lnTo>
                    <a:pt x="228" y="175"/>
                  </a:lnTo>
                  <a:lnTo>
                    <a:pt x="231" y="174"/>
                  </a:lnTo>
                  <a:lnTo>
                    <a:pt x="236" y="175"/>
                  </a:lnTo>
                  <a:lnTo>
                    <a:pt x="241" y="177"/>
                  </a:lnTo>
                  <a:lnTo>
                    <a:pt x="241" y="177"/>
                  </a:lnTo>
                  <a:lnTo>
                    <a:pt x="243" y="179"/>
                  </a:lnTo>
                  <a:lnTo>
                    <a:pt x="244" y="183"/>
                  </a:lnTo>
                  <a:lnTo>
                    <a:pt x="246" y="186"/>
                  </a:lnTo>
                  <a:lnTo>
                    <a:pt x="247" y="189"/>
                  </a:lnTo>
                  <a:lnTo>
                    <a:pt x="241" y="193"/>
                  </a:lnTo>
                  <a:lnTo>
                    <a:pt x="235" y="197"/>
                  </a:lnTo>
                  <a:lnTo>
                    <a:pt x="228" y="201"/>
                  </a:lnTo>
                  <a:lnTo>
                    <a:pt x="222" y="205"/>
                  </a:lnTo>
                  <a:lnTo>
                    <a:pt x="216" y="209"/>
                  </a:lnTo>
                  <a:lnTo>
                    <a:pt x="210" y="213"/>
                  </a:lnTo>
                  <a:lnTo>
                    <a:pt x="204" y="217"/>
                  </a:lnTo>
                  <a:lnTo>
                    <a:pt x="197" y="223"/>
                  </a:lnTo>
                  <a:lnTo>
                    <a:pt x="193" y="225"/>
                  </a:lnTo>
                  <a:lnTo>
                    <a:pt x="190" y="228"/>
                  </a:lnTo>
                  <a:lnTo>
                    <a:pt x="187" y="231"/>
                  </a:lnTo>
                  <a:lnTo>
                    <a:pt x="184" y="234"/>
                  </a:lnTo>
                  <a:lnTo>
                    <a:pt x="182" y="236"/>
                  </a:lnTo>
                  <a:lnTo>
                    <a:pt x="179" y="239"/>
                  </a:lnTo>
                  <a:lnTo>
                    <a:pt x="177" y="241"/>
                  </a:lnTo>
                  <a:lnTo>
                    <a:pt x="174" y="244"/>
                  </a:lnTo>
                  <a:lnTo>
                    <a:pt x="173" y="245"/>
                  </a:lnTo>
                  <a:lnTo>
                    <a:pt x="168" y="246"/>
                  </a:lnTo>
                  <a:lnTo>
                    <a:pt x="163" y="247"/>
                  </a:lnTo>
                  <a:lnTo>
                    <a:pt x="159" y="248"/>
                  </a:lnTo>
                  <a:lnTo>
                    <a:pt x="157" y="248"/>
                  </a:lnTo>
                  <a:lnTo>
                    <a:pt x="154" y="249"/>
                  </a:lnTo>
                  <a:lnTo>
                    <a:pt x="150" y="249"/>
                  </a:lnTo>
                  <a:lnTo>
                    <a:pt x="148" y="250"/>
                  </a:lnTo>
                  <a:lnTo>
                    <a:pt x="145" y="251"/>
                  </a:lnTo>
                  <a:lnTo>
                    <a:pt x="144" y="251"/>
                  </a:lnTo>
                  <a:lnTo>
                    <a:pt x="144" y="251"/>
                  </a:lnTo>
                  <a:lnTo>
                    <a:pt x="143" y="251"/>
                  </a:lnTo>
                  <a:lnTo>
                    <a:pt x="143" y="250"/>
                  </a:lnTo>
                  <a:lnTo>
                    <a:pt x="142" y="250"/>
                  </a:lnTo>
                  <a:lnTo>
                    <a:pt x="141" y="249"/>
                  </a:lnTo>
                  <a:lnTo>
                    <a:pt x="141" y="249"/>
                  </a:lnTo>
                  <a:lnTo>
                    <a:pt x="141" y="248"/>
                  </a:lnTo>
                  <a:lnTo>
                    <a:pt x="142" y="247"/>
                  </a:lnTo>
                  <a:lnTo>
                    <a:pt x="142" y="246"/>
                  </a:lnTo>
                  <a:lnTo>
                    <a:pt x="142" y="246"/>
                  </a:lnTo>
                  <a:lnTo>
                    <a:pt x="143" y="246"/>
                  </a:lnTo>
                  <a:lnTo>
                    <a:pt x="143" y="245"/>
                  </a:lnTo>
                  <a:lnTo>
                    <a:pt x="142" y="244"/>
                  </a:lnTo>
                  <a:lnTo>
                    <a:pt x="142" y="243"/>
                  </a:lnTo>
                  <a:lnTo>
                    <a:pt x="142" y="241"/>
                  </a:lnTo>
                  <a:lnTo>
                    <a:pt x="142" y="240"/>
                  </a:lnTo>
                  <a:lnTo>
                    <a:pt x="142" y="240"/>
                  </a:lnTo>
                  <a:lnTo>
                    <a:pt x="141" y="239"/>
                  </a:lnTo>
                  <a:lnTo>
                    <a:pt x="140" y="238"/>
                  </a:lnTo>
                  <a:lnTo>
                    <a:pt x="138" y="238"/>
                  </a:lnTo>
                  <a:lnTo>
                    <a:pt x="137" y="238"/>
                  </a:lnTo>
                  <a:lnTo>
                    <a:pt x="136" y="237"/>
                  </a:lnTo>
                  <a:lnTo>
                    <a:pt x="134" y="237"/>
                  </a:lnTo>
                  <a:lnTo>
                    <a:pt x="133" y="236"/>
                  </a:lnTo>
                  <a:lnTo>
                    <a:pt x="131" y="234"/>
                  </a:lnTo>
                  <a:lnTo>
                    <a:pt x="131" y="234"/>
                  </a:lnTo>
                  <a:lnTo>
                    <a:pt x="126" y="233"/>
                  </a:lnTo>
                  <a:lnTo>
                    <a:pt x="125" y="233"/>
                  </a:lnTo>
                  <a:lnTo>
                    <a:pt x="124" y="233"/>
                  </a:lnTo>
                  <a:lnTo>
                    <a:pt x="123" y="232"/>
                  </a:lnTo>
                  <a:lnTo>
                    <a:pt x="123" y="231"/>
                  </a:lnTo>
                  <a:lnTo>
                    <a:pt x="123" y="230"/>
                  </a:lnTo>
                  <a:lnTo>
                    <a:pt x="122" y="230"/>
                  </a:lnTo>
                  <a:lnTo>
                    <a:pt x="119" y="227"/>
                  </a:lnTo>
                  <a:lnTo>
                    <a:pt x="118" y="227"/>
                  </a:lnTo>
                  <a:lnTo>
                    <a:pt x="117" y="226"/>
                  </a:lnTo>
                  <a:lnTo>
                    <a:pt x="117" y="225"/>
                  </a:lnTo>
                  <a:lnTo>
                    <a:pt x="117" y="224"/>
                  </a:lnTo>
                  <a:lnTo>
                    <a:pt x="117" y="223"/>
                  </a:lnTo>
                  <a:lnTo>
                    <a:pt x="117" y="222"/>
                  </a:lnTo>
                  <a:lnTo>
                    <a:pt x="115" y="220"/>
                  </a:lnTo>
                  <a:lnTo>
                    <a:pt x="111" y="217"/>
                  </a:lnTo>
                  <a:lnTo>
                    <a:pt x="108" y="214"/>
                  </a:lnTo>
                  <a:lnTo>
                    <a:pt x="104" y="211"/>
                  </a:lnTo>
                  <a:lnTo>
                    <a:pt x="100" y="208"/>
                  </a:lnTo>
                  <a:lnTo>
                    <a:pt x="96" y="205"/>
                  </a:lnTo>
                  <a:lnTo>
                    <a:pt x="91" y="203"/>
                  </a:lnTo>
                  <a:lnTo>
                    <a:pt x="88" y="200"/>
                  </a:lnTo>
                  <a:lnTo>
                    <a:pt x="84" y="197"/>
                  </a:lnTo>
                  <a:lnTo>
                    <a:pt x="80" y="194"/>
                  </a:lnTo>
                  <a:lnTo>
                    <a:pt x="76" y="191"/>
                  </a:lnTo>
                  <a:lnTo>
                    <a:pt x="72" y="188"/>
                  </a:lnTo>
                  <a:lnTo>
                    <a:pt x="68" y="184"/>
                  </a:lnTo>
                  <a:lnTo>
                    <a:pt x="65" y="181"/>
                  </a:lnTo>
                  <a:lnTo>
                    <a:pt x="61" y="178"/>
                  </a:lnTo>
                  <a:lnTo>
                    <a:pt x="56" y="176"/>
                  </a:lnTo>
                  <a:lnTo>
                    <a:pt x="52" y="173"/>
                  </a:lnTo>
                  <a:lnTo>
                    <a:pt x="49" y="170"/>
                  </a:lnTo>
                  <a:lnTo>
                    <a:pt x="46" y="168"/>
                  </a:lnTo>
                  <a:lnTo>
                    <a:pt x="43" y="166"/>
                  </a:lnTo>
                  <a:lnTo>
                    <a:pt x="40" y="164"/>
                  </a:lnTo>
                  <a:lnTo>
                    <a:pt x="38" y="162"/>
                  </a:lnTo>
                  <a:lnTo>
                    <a:pt x="36" y="161"/>
                  </a:lnTo>
                  <a:lnTo>
                    <a:pt x="34" y="159"/>
                  </a:lnTo>
                  <a:lnTo>
                    <a:pt x="32" y="158"/>
                  </a:lnTo>
                  <a:lnTo>
                    <a:pt x="29" y="156"/>
                  </a:lnTo>
                  <a:lnTo>
                    <a:pt x="27" y="155"/>
                  </a:lnTo>
                  <a:lnTo>
                    <a:pt x="25" y="153"/>
                  </a:lnTo>
                  <a:lnTo>
                    <a:pt x="22" y="152"/>
                  </a:lnTo>
                  <a:lnTo>
                    <a:pt x="20" y="149"/>
                  </a:lnTo>
                  <a:lnTo>
                    <a:pt x="18" y="148"/>
                  </a:lnTo>
                  <a:lnTo>
                    <a:pt x="15" y="146"/>
                  </a:lnTo>
                  <a:lnTo>
                    <a:pt x="13" y="145"/>
                  </a:lnTo>
                  <a:lnTo>
                    <a:pt x="11" y="143"/>
                  </a:lnTo>
                  <a:lnTo>
                    <a:pt x="9" y="142"/>
                  </a:lnTo>
                  <a:lnTo>
                    <a:pt x="7" y="140"/>
                  </a:lnTo>
                  <a:lnTo>
                    <a:pt x="5" y="139"/>
                  </a:lnTo>
                  <a:lnTo>
                    <a:pt x="3" y="137"/>
                  </a:lnTo>
                  <a:lnTo>
                    <a:pt x="0" y="136"/>
                  </a:lnTo>
                  <a:lnTo>
                    <a:pt x="1" y="133"/>
                  </a:lnTo>
                  <a:lnTo>
                    <a:pt x="1" y="131"/>
                  </a:lnTo>
                  <a:lnTo>
                    <a:pt x="1" y="128"/>
                  </a:lnTo>
                  <a:lnTo>
                    <a:pt x="1" y="125"/>
                  </a:lnTo>
                  <a:lnTo>
                    <a:pt x="1" y="122"/>
                  </a:lnTo>
                  <a:lnTo>
                    <a:pt x="1" y="120"/>
                  </a:lnTo>
                  <a:lnTo>
                    <a:pt x="1" y="118"/>
                  </a:lnTo>
                  <a:lnTo>
                    <a:pt x="1" y="117"/>
                  </a:lnTo>
                  <a:lnTo>
                    <a:pt x="1" y="116"/>
                  </a:lnTo>
                  <a:lnTo>
                    <a:pt x="2" y="116"/>
                  </a:lnTo>
                  <a:lnTo>
                    <a:pt x="4" y="113"/>
                  </a:lnTo>
                  <a:lnTo>
                    <a:pt x="5" y="113"/>
                  </a:lnTo>
                  <a:lnTo>
                    <a:pt x="6" y="112"/>
                  </a:lnTo>
                  <a:lnTo>
                    <a:pt x="9" y="110"/>
                  </a:lnTo>
                  <a:lnTo>
                    <a:pt x="9" y="109"/>
                  </a:lnTo>
                  <a:lnTo>
                    <a:pt x="13" y="107"/>
                  </a:lnTo>
                  <a:lnTo>
                    <a:pt x="13" y="107"/>
                  </a:lnTo>
                  <a:lnTo>
                    <a:pt x="15" y="106"/>
                  </a:lnTo>
                  <a:lnTo>
                    <a:pt x="15" y="106"/>
                  </a:lnTo>
                  <a:lnTo>
                    <a:pt x="16" y="105"/>
                  </a:lnTo>
                  <a:lnTo>
                    <a:pt x="18" y="104"/>
                  </a:lnTo>
                  <a:lnTo>
                    <a:pt x="19" y="103"/>
                  </a:lnTo>
                  <a:lnTo>
                    <a:pt x="19" y="103"/>
                  </a:lnTo>
                  <a:lnTo>
                    <a:pt x="19" y="103"/>
                  </a:lnTo>
                  <a:lnTo>
                    <a:pt x="22" y="104"/>
                  </a:lnTo>
                  <a:lnTo>
                    <a:pt x="24" y="104"/>
                  </a:lnTo>
                  <a:lnTo>
                    <a:pt x="26" y="104"/>
                  </a:lnTo>
                  <a:lnTo>
                    <a:pt x="26" y="104"/>
                  </a:lnTo>
                  <a:lnTo>
                    <a:pt x="26" y="104"/>
                  </a:lnTo>
                  <a:lnTo>
                    <a:pt x="27" y="103"/>
                  </a:lnTo>
                  <a:lnTo>
                    <a:pt x="27" y="102"/>
                  </a:lnTo>
                  <a:lnTo>
                    <a:pt x="27" y="101"/>
                  </a:lnTo>
                  <a:lnTo>
                    <a:pt x="27" y="101"/>
                  </a:lnTo>
                  <a:lnTo>
                    <a:pt x="27" y="101"/>
                  </a:lnTo>
                  <a:lnTo>
                    <a:pt x="28" y="101"/>
                  </a:lnTo>
                  <a:lnTo>
                    <a:pt x="29" y="101"/>
                  </a:lnTo>
                  <a:lnTo>
                    <a:pt x="30" y="101"/>
                  </a:lnTo>
                  <a:lnTo>
                    <a:pt x="31" y="101"/>
                  </a:lnTo>
                  <a:lnTo>
                    <a:pt x="33" y="100"/>
                  </a:lnTo>
                  <a:lnTo>
                    <a:pt x="36" y="100"/>
                  </a:lnTo>
                  <a:lnTo>
                    <a:pt x="38" y="99"/>
                  </a:lnTo>
                  <a:lnTo>
                    <a:pt x="39" y="99"/>
                  </a:lnTo>
                  <a:lnTo>
                    <a:pt x="41" y="97"/>
                  </a:lnTo>
                  <a:lnTo>
                    <a:pt x="42" y="96"/>
                  </a:lnTo>
                  <a:lnTo>
                    <a:pt x="44" y="94"/>
                  </a:lnTo>
                  <a:lnTo>
                    <a:pt x="45" y="92"/>
                  </a:lnTo>
                  <a:lnTo>
                    <a:pt x="47" y="91"/>
                  </a:lnTo>
                  <a:lnTo>
                    <a:pt x="49" y="90"/>
                  </a:lnTo>
                  <a:lnTo>
                    <a:pt x="50" y="90"/>
                  </a:lnTo>
                  <a:lnTo>
                    <a:pt x="52" y="89"/>
                  </a:lnTo>
                  <a:lnTo>
                    <a:pt x="54" y="87"/>
                  </a:lnTo>
                  <a:lnTo>
                    <a:pt x="56" y="86"/>
                  </a:lnTo>
                  <a:lnTo>
                    <a:pt x="59" y="86"/>
                  </a:lnTo>
                  <a:lnTo>
                    <a:pt x="60" y="85"/>
                  </a:lnTo>
                  <a:lnTo>
                    <a:pt x="61" y="85"/>
                  </a:lnTo>
                  <a:lnTo>
                    <a:pt x="61" y="85"/>
                  </a:lnTo>
                  <a:lnTo>
                    <a:pt x="61" y="84"/>
                  </a:lnTo>
                  <a:lnTo>
                    <a:pt x="61" y="83"/>
                  </a:lnTo>
                  <a:lnTo>
                    <a:pt x="60" y="83"/>
                  </a:lnTo>
                  <a:lnTo>
                    <a:pt x="60" y="83"/>
                  </a:lnTo>
                  <a:lnTo>
                    <a:pt x="59" y="82"/>
                  </a:lnTo>
                  <a:lnTo>
                    <a:pt x="59" y="82"/>
                  </a:lnTo>
                  <a:lnTo>
                    <a:pt x="59" y="81"/>
                  </a:lnTo>
                  <a:lnTo>
                    <a:pt x="59" y="81"/>
                  </a:lnTo>
                  <a:lnTo>
                    <a:pt x="59" y="79"/>
                  </a:lnTo>
                  <a:lnTo>
                    <a:pt x="59" y="78"/>
                  </a:lnTo>
                  <a:lnTo>
                    <a:pt x="59" y="77"/>
                  </a:lnTo>
                  <a:lnTo>
                    <a:pt x="59" y="76"/>
                  </a:lnTo>
                  <a:lnTo>
                    <a:pt x="59" y="75"/>
                  </a:lnTo>
                  <a:lnTo>
                    <a:pt x="59" y="75"/>
                  </a:lnTo>
                  <a:lnTo>
                    <a:pt x="60" y="74"/>
                  </a:lnTo>
                  <a:lnTo>
                    <a:pt x="60" y="74"/>
                  </a:lnTo>
                  <a:lnTo>
                    <a:pt x="62" y="74"/>
                  </a:lnTo>
                  <a:lnTo>
                    <a:pt x="63" y="74"/>
                  </a:lnTo>
                  <a:lnTo>
                    <a:pt x="68" y="72"/>
                  </a:lnTo>
                  <a:lnTo>
                    <a:pt x="69" y="72"/>
                  </a:lnTo>
                  <a:lnTo>
                    <a:pt x="69" y="71"/>
                  </a:lnTo>
                  <a:lnTo>
                    <a:pt x="69" y="70"/>
                  </a:lnTo>
                  <a:lnTo>
                    <a:pt x="70" y="69"/>
                  </a:lnTo>
                  <a:lnTo>
                    <a:pt x="70" y="69"/>
                  </a:lnTo>
                  <a:lnTo>
                    <a:pt x="72" y="69"/>
                  </a:lnTo>
                  <a:lnTo>
                    <a:pt x="74" y="69"/>
                  </a:lnTo>
                  <a:lnTo>
                    <a:pt x="75" y="68"/>
                  </a:lnTo>
                  <a:lnTo>
                    <a:pt x="77" y="69"/>
                  </a:lnTo>
                  <a:lnTo>
                    <a:pt x="79" y="69"/>
                  </a:lnTo>
                  <a:lnTo>
                    <a:pt x="82" y="69"/>
                  </a:lnTo>
                  <a:lnTo>
                    <a:pt x="84" y="69"/>
                  </a:lnTo>
                  <a:lnTo>
                    <a:pt x="86" y="69"/>
                  </a:lnTo>
                  <a:lnTo>
                    <a:pt x="88" y="69"/>
                  </a:lnTo>
                  <a:lnTo>
                    <a:pt x="89" y="69"/>
                  </a:lnTo>
                  <a:lnTo>
                    <a:pt x="89" y="68"/>
                  </a:lnTo>
                  <a:lnTo>
                    <a:pt x="88" y="67"/>
                  </a:lnTo>
                  <a:lnTo>
                    <a:pt x="89" y="66"/>
                  </a:lnTo>
                  <a:lnTo>
                    <a:pt x="89" y="65"/>
                  </a:lnTo>
                  <a:lnTo>
                    <a:pt x="90" y="64"/>
                  </a:lnTo>
                  <a:lnTo>
                    <a:pt x="90" y="63"/>
                  </a:lnTo>
                  <a:lnTo>
                    <a:pt x="89" y="62"/>
                  </a:lnTo>
                  <a:lnTo>
                    <a:pt x="88" y="61"/>
                  </a:lnTo>
                  <a:lnTo>
                    <a:pt x="87" y="61"/>
                  </a:lnTo>
                  <a:lnTo>
                    <a:pt x="86" y="60"/>
                  </a:lnTo>
                  <a:lnTo>
                    <a:pt x="85" y="58"/>
                  </a:lnTo>
                  <a:lnTo>
                    <a:pt x="85" y="56"/>
                  </a:lnTo>
                  <a:lnTo>
                    <a:pt x="84" y="54"/>
                  </a:lnTo>
                  <a:lnTo>
                    <a:pt x="84" y="52"/>
                  </a:lnTo>
                  <a:lnTo>
                    <a:pt x="84" y="49"/>
                  </a:lnTo>
                  <a:lnTo>
                    <a:pt x="83" y="47"/>
                  </a:lnTo>
                  <a:lnTo>
                    <a:pt x="83" y="46"/>
                  </a:lnTo>
                  <a:lnTo>
                    <a:pt x="83" y="44"/>
                  </a:lnTo>
                  <a:lnTo>
                    <a:pt x="83" y="42"/>
                  </a:lnTo>
                  <a:lnTo>
                    <a:pt x="83" y="40"/>
                  </a:lnTo>
                  <a:lnTo>
                    <a:pt x="82" y="37"/>
                  </a:lnTo>
                  <a:lnTo>
                    <a:pt x="83" y="36"/>
                  </a:lnTo>
                  <a:lnTo>
                    <a:pt x="83" y="36"/>
                  </a:lnTo>
                  <a:lnTo>
                    <a:pt x="83" y="36"/>
                  </a:lnTo>
                  <a:lnTo>
                    <a:pt x="82" y="35"/>
                  </a:lnTo>
                  <a:lnTo>
                    <a:pt x="82" y="34"/>
                  </a:lnTo>
                  <a:lnTo>
                    <a:pt x="82" y="33"/>
                  </a:lnTo>
                  <a:lnTo>
                    <a:pt x="82" y="32"/>
                  </a:lnTo>
                  <a:lnTo>
                    <a:pt x="82" y="32"/>
                  </a:lnTo>
                  <a:lnTo>
                    <a:pt x="81" y="31"/>
                  </a:lnTo>
                  <a:lnTo>
                    <a:pt x="79" y="29"/>
                  </a:lnTo>
                  <a:lnTo>
                    <a:pt x="78" y="28"/>
                  </a:lnTo>
                  <a:lnTo>
                    <a:pt x="78" y="27"/>
                  </a:lnTo>
                  <a:lnTo>
                    <a:pt x="80" y="28"/>
                  </a:lnTo>
                  <a:lnTo>
                    <a:pt x="81" y="28"/>
                  </a:lnTo>
                  <a:lnTo>
                    <a:pt x="84" y="26"/>
                  </a:lnTo>
                  <a:lnTo>
                    <a:pt x="86" y="25"/>
                  </a:lnTo>
                  <a:lnTo>
                    <a:pt x="88" y="24"/>
                  </a:lnTo>
                  <a:lnTo>
                    <a:pt x="89" y="22"/>
                  </a:lnTo>
                  <a:lnTo>
                    <a:pt x="90" y="21"/>
                  </a:lnTo>
                  <a:lnTo>
                    <a:pt x="92" y="20"/>
                  </a:lnTo>
                  <a:lnTo>
                    <a:pt x="99" y="17"/>
                  </a:lnTo>
                  <a:lnTo>
                    <a:pt x="100" y="17"/>
                  </a:lnTo>
                  <a:lnTo>
                    <a:pt x="101" y="18"/>
                  </a:lnTo>
                  <a:lnTo>
                    <a:pt x="103" y="18"/>
                  </a:lnTo>
                  <a:lnTo>
                    <a:pt x="104" y="17"/>
                  </a:lnTo>
                  <a:lnTo>
                    <a:pt x="105" y="14"/>
                  </a:lnTo>
                  <a:lnTo>
                    <a:pt x="107" y="13"/>
                  </a:lnTo>
                  <a:lnTo>
                    <a:pt x="109" y="12"/>
                  </a:lnTo>
                  <a:lnTo>
                    <a:pt x="112" y="9"/>
                  </a:lnTo>
                  <a:lnTo>
                    <a:pt x="114" y="8"/>
                  </a:lnTo>
                  <a:lnTo>
                    <a:pt x="118" y="7"/>
                  </a:lnTo>
                  <a:lnTo>
                    <a:pt x="126" y="7"/>
                  </a:lnTo>
                  <a:lnTo>
                    <a:pt x="131" y="6"/>
                  </a:lnTo>
                  <a:lnTo>
                    <a:pt x="133" y="6"/>
                  </a:lnTo>
                  <a:lnTo>
                    <a:pt x="136" y="4"/>
                  </a:lnTo>
                  <a:lnTo>
                    <a:pt x="138" y="4"/>
                  </a:lnTo>
                  <a:lnTo>
                    <a:pt x="144" y="4"/>
                  </a:lnTo>
                  <a:lnTo>
                    <a:pt x="147" y="2"/>
                  </a:lnTo>
                  <a:lnTo>
                    <a:pt x="158" y="2"/>
                  </a:lnTo>
                  <a:lnTo>
                    <a:pt x="159" y="3"/>
                  </a:lnTo>
                  <a:lnTo>
                    <a:pt x="160" y="3"/>
                  </a:lnTo>
                  <a:lnTo>
                    <a:pt x="163" y="5"/>
                  </a:lnTo>
                  <a:lnTo>
                    <a:pt x="165" y="6"/>
                  </a:lnTo>
                  <a:lnTo>
                    <a:pt x="166" y="5"/>
                  </a:lnTo>
                  <a:lnTo>
                    <a:pt x="169" y="4"/>
                  </a:lnTo>
                  <a:lnTo>
                    <a:pt x="173" y="3"/>
                  </a:lnTo>
                  <a:lnTo>
                    <a:pt x="175" y="2"/>
                  </a:lnTo>
                  <a:lnTo>
                    <a:pt x="176" y="0"/>
                  </a:lnTo>
                  <a:lnTo>
                    <a:pt x="178" y="0"/>
                  </a:lnTo>
                  <a:lnTo>
                    <a:pt x="179" y="1"/>
                  </a:lnTo>
                  <a:lnTo>
                    <a:pt x="183" y="2"/>
                  </a:lnTo>
                  <a:lnTo>
                    <a:pt x="185" y="2"/>
                  </a:lnTo>
                  <a:lnTo>
                    <a:pt x="186" y="1"/>
                  </a:lnTo>
                  <a:lnTo>
                    <a:pt x="186" y="0"/>
                  </a:lnTo>
                  <a:lnTo>
                    <a:pt x="188" y="0"/>
                  </a:lnTo>
                  <a:lnTo>
                    <a:pt x="190" y="1"/>
                  </a:lnTo>
                  <a:lnTo>
                    <a:pt x="192" y="2"/>
                  </a:lnTo>
                  <a:lnTo>
                    <a:pt x="194" y="3"/>
                  </a:lnTo>
                  <a:lnTo>
                    <a:pt x="196" y="2"/>
                  </a:lnTo>
                  <a:lnTo>
                    <a:pt x="20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Freeform 1480"/>
            <p:cNvSpPr>
              <a:spLocks/>
            </p:cNvSpPr>
            <p:nvPr/>
          </p:nvSpPr>
          <p:spPr bwMode="auto">
            <a:xfrm>
              <a:off x="4818063" y="779463"/>
              <a:ext cx="34925" cy="65088"/>
            </a:xfrm>
            <a:custGeom>
              <a:avLst/>
              <a:gdLst>
                <a:gd name="T0" fmla="*/ 8 w 22"/>
                <a:gd name="T1" fmla="*/ 2 h 41"/>
                <a:gd name="T2" fmla="*/ 10 w 22"/>
                <a:gd name="T3" fmla="*/ 4 h 41"/>
                <a:gd name="T4" fmla="*/ 12 w 22"/>
                <a:gd name="T5" fmla="*/ 5 h 41"/>
                <a:gd name="T6" fmla="*/ 13 w 22"/>
                <a:gd name="T7" fmla="*/ 7 h 41"/>
                <a:gd name="T8" fmla="*/ 14 w 22"/>
                <a:gd name="T9" fmla="*/ 10 h 41"/>
                <a:gd name="T10" fmla="*/ 14 w 22"/>
                <a:gd name="T11" fmla="*/ 11 h 41"/>
                <a:gd name="T12" fmla="*/ 14 w 22"/>
                <a:gd name="T13" fmla="*/ 14 h 41"/>
                <a:gd name="T14" fmla="*/ 14 w 22"/>
                <a:gd name="T15" fmla="*/ 15 h 41"/>
                <a:gd name="T16" fmla="*/ 14 w 22"/>
                <a:gd name="T17" fmla="*/ 18 h 41"/>
                <a:gd name="T18" fmla="*/ 14 w 22"/>
                <a:gd name="T19" fmla="*/ 20 h 41"/>
                <a:gd name="T20" fmla="*/ 16 w 22"/>
                <a:gd name="T21" fmla="*/ 22 h 41"/>
                <a:gd name="T22" fmla="*/ 17 w 22"/>
                <a:gd name="T23" fmla="*/ 24 h 41"/>
                <a:gd name="T24" fmla="*/ 19 w 22"/>
                <a:gd name="T25" fmla="*/ 24 h 41"/>
                <a:gd name="T26" fmla="*/ 21 w 22"/>
                <a:gd name="T27" fmla="*/ 25 h 41"/>
                <a:gd name="T28" fmla="*/ 21 w 22"/>
                <a:gd name="T29" fmla="*/ 26 h 41"/>
                <a:gd name="T30" fmla="*/ 22 w 22"/>
                <a:gd name="T31" fmla="*/ 28 h 41"/>
                <a:gd name="T32" fmla="*/ 21 w 22"/>
                <a:gd name="T33" fmla="*/ 29 h 41"/>
                <a:gd name="T34" fmla="*/ 19 w 22"/>
                <a:gd name="T35" fmla="*/ 30 h 41"/>
                <a:gd name="T36" fmla="*/ 18 w 22"/>
                <a:gd name="T37" fmla="*/ 31 h 41"/>
                <a:gd name="T38" fmla="*/ 18 w 22"/>
                <a:gd name="T39" fmla="*/ 33 h 41"/>
                <a:gd name="T40" fmla="*/ 17 w 22"/>
                <a:gd name="T41" fmla="*/ 34 h 41"/>
                <a:gd name="T42" fmla="*/ 17 w 22"/>
                <a:gd name="T43" fmla="*/ 35 h 41"/>
                <a:gd name="T44" fmla="*/ 15 w 22"/>
                <a:gd name="T45" fmla="*/ 36 h 41"/>
                <a:gd name="T46" fmla="*/ 14 w 22"/>
                <a:gd name="T47" fmla="*/ 36 h 41"/>
                <a:gd name="T48" fmla="*/ 14 w 22"/>
                <a:gd name="T49" fmla="*/ 37 h 41"/>
                <a:gd name="T50" fmla="*/ 14 w 22"/>
                <a:gd name="T51" fmla="*/ 38 h 41"/>
                <a:gd name="T52" fmla="*/ 15 w 22"/>
                <a:gd name="T53" fmla="*/ 39 h 41"/>
                <a:gd name="T54" fmla="*/ 14 w 22"/>
                <a:gd name="T55" fmla="*/ 39 h 41"/>
                <a:gd name="T56" fmla="*/ 14 w 22"/>
                <a:gd name="T57" fmla="*/ 40 h 41"/>
                <a:gd name="T58" fmla="*/ 13 w 22"/>
                <a:gd name="T59" fmla="*/ 41 h 41"/>
                <a:gd name="T60" fmla="*/ 12 w 22"/>
                <a:gd name="T61" fmla="*/ 41 h 41"/>
                <a:gd name="T62" fmla="*/ 11 w 22"/>
                <a:gd name="T63" fmla="*/ 40 h 41"/>
                <a:gd name="T64" fmla="*/ 10 w 22"/>
                <a:gd name="T65" fmla="*/ 39 h 41"/>
                <a:gd name="T66" fmla="*/ 8 w 22"/>
                <a:gd name="T67" fmla="*/ 36 h 41"/>
                <a:gd name="T68" fmla="*/ 3 w 22"/>
                <a:gd name="T69" fmla="*/ 33 h 41"/>
                <a:gd name="T70" fmla="*/ 2 w 22"/>
                <a:gd name="T71" fmla="*/ 31 h 41"/>
                <a:gd name="T72" fmla="*/ 3 w 22"/>
                <a:gd name="T73" fmla="*/ 31 h 41"/>
                <a:gd name="T74" fmla="*/ 4 w 22"/>
                <a:gd name="T75" fmla="*/ 31 h 41"/>
                <a:gd name="T76" fmla="*/ 2 w 22"/>
                <a:gd name="T77" fmla="*/ 28 h 41"/>
                <a:gd name="T78" fmla="*/ 2 w 22"/>
                <a:gd name="T79" fmla="*/ 26 h 41"/>
                <a:gd name="T80" fmla="*/ 3 w 22"/>
                <a:gd name="T81" fmla="*/ 22 h 41"/>
                <a:gd name="T82" fmla="*/ 3 w 22"/>
                <a:gd name="T83" fmla="*/ 19 h 41"/>
                <a:gd name="T84" fmla="*/ 3 w 22"/>
                <a:gd name="T85" fmla="*/ 15 h 41"/>
                <a:gd name="T86" fmla="*/ 4 w 22"/>
                <a:gd name="T87" fmla="*/ 14 h 41"/>
                <a:gd name="T88" fmla="*/ 2 w 22"/>
                <a:gd name="T89" fmla="*/ 11 h 41"/>
                <a:gd name="T90" fmla="*/ 1 w 22"/>
                <a:gd name="T91" fmla="*/ 10 h 41"/>
                <a:gd name="T92" fmla="*/ 1 w 22"/>
                <a:gd name="T93" fmla="*/ 8 h 41"/>
                <a:gd name="T94" fmla="*/ 0 w 22"/>
                <a:gd name="T95" fmla="*/ 7 h 41"/>
                <a:gd name="T96" fmla="*/ 0 w 22"/>
                <a:gd name="T97" fmla="*/ 5 h 41"/>
                <a:gd name="T98" fmla="*/ 2 w 22"/>
                <a:gd name="T99" fmla="*/ 3 h 41"/>
                <a:gd name="T100" fmla="*/ 3 w 22"/>
                <a:gd name="T101" fmla="*/ 1 h 41"/>
                <a:gd name="T102" fmla="*/ 4 w 22"/>
                <a:gd name="T103" fmla="*/ 0 h 41"/>
                <a:gd name="T104" fmla="*/ 4 w 22"/>
                <a:gd name="T105" fmla="*/ 1 h 41"/>
                <a:gd name="T106" fmla="*/ 5 w 22"/>
                <a:gd name="T107" fmla="*/ 2 h 41"/>
                <a:gd name="T108" fmla="*/ 6 w 22"/>
                <a:gd name="T109" fmla="*/ 2 h 41"/>
                <a:gd name="T110" fmla="*/ 8 w 22"/>
                <a:gd name="T111" fmla="*/ 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 h="41">
                  <a:moveTo>
                    <a:pt x="8" y="1"/>
                  </a:moveTo>
                  <a:lnTo>
                    <a:pt x="8" y="2"/>
                  </a:lnTo>
                  <a:lnTo>
                    <a:pt x="9" y="3"/>
                  </a:lnTo>
                  <a:lnTo>
                    <a:pt x="10" y="4"/>
                  </a:lnTo>
                  <a:lnTo>
                    <a:pt x="11" y="5"/>
                  </a:lnTo>
                  <a:lnTo>
                    <a:pt x="12" y="5"/>
                  </a:lnTo>
                  <a:lnTo>
                    <a:pt x="13" y="6"/>
                  </a:lnTo>
                  <a:lnTo>
                    <a:pt x="13" y="7"/>
                  </a:lnTo>
                  <a:lnTo>
                    <a:pt x="14" y="9"/>
                  </a:lnTo>
                  <a:lnTo>
                    <a:pt x="14" y="10"/>
                  </a:lnTo>
                  <a:lnTo>
                    <a:pt x="14" y="10"/>
                  </a:lnTo>
                  <a:lnTo>
                    <a:pt x="14" y="11"/>
                  </a:lnTo>
                  <a:lnTo>
                    <a:pt x="14" y="13"/>
                  </a:lnTo>
                  <a:lnTo>
                    <a:pt x="14" y="14"/>
                  </a:lnTo>
                  <a:lnTo>
                    <a:pt x="14" y="14"/>
                  </a:lnTo>
                  <a:lnTo>
                    <a:pt x="14" y="15"/>
                  </a:lnTo>
                  <a:lnTo>
                    <a:pt x="13" y="15"/>
                  </a:lnTo>
                  <a:lnTo>
                    <a:pt x="14" y="18"/>
                  </a:lnTo>
                  <a:lnTo>
                    <a:pt x="14" y="19"/>
                  </a:lnTo>
                  <a:lnTo>
                    <a:pt x="14" y="20"/>
                  </a:lnTo>
                  <a:lnTo>
                    <a:pt x="15" y="21"/>
                  </a:lnTo>
                  <a:lnTo>
                    <a:pt x="16" y="22"/>
                  </a:lnTo>
                  <a:lnTo>
                    <a:pt x="16" y="22"/>
                  </a:lnTo>
                  <a:lnTo>
                    <a:pt x="17" y="24"/>
                  </a:lnTo>
                  <a:lnTo>
                    <a:pt x="17" y="24"/>
                  </a:lnTo>
                  <a:lnTo>
                    <a:pt x="19" y="24"/>
                  </a:lnTo>
                  <a:lnTo>
                    <a:pt x="19" y="24"/>
                  </a:lnTo>
                  <a:lnTo>
                    <a:pt x="21" y="25"/>
                  </a:lnTo>
                  <a:lnTo>
                    <a:pt x="21" y="25"/>
                  </a:lnTo>
                  <a:lnTo>
                    <a:pt x="21" y="26"/>
                  </a:lnTo>
                  <a:lnTo>
                    <a:pt x="21" y="27"/>
                  </a:lnTo>
                  <a:lnTo>
                    <a:pt x="22" y="28"/>
                  </a:lnTo>
                  <a:lnTo>
                    <a:pt x="22" y="28"/>
                  </a:lnTo>
                  <a:lnTo>
                    <a:pt x="21" y="29"/>
                  </a:lnTo>
                  <a:lnTo>
                    <a:pt x="21" y="30"/>
                  </a:lnTo>
                  <a:lnTo>
                    <a:pt x="19" y="30"/>
                  </a:lnTo>
                  <a:lnTo>
                    <a:pt x="18" y="31"/>
                  </a:lnTo>
                  <a:lnTo>
                    <a:pt x="18" y="31"/>
                  </a:lnTo>
                  <a:lnTo>
                    <a:pt x="18" y="32"/>
                  </a:lnTo>
                  <a:lnTo>
                    <a:pt x="18" y="33"/>
                  </a:lnTo>
                  <a:lnTo>
                    <a:pt x="18" y="33"/>
                  </a:lnTo>
                  <a:lnTo>
                    <a:pt x="17" y="34"/>
                  </a:lnTo>
                  <a:lnTo>
                    <a:pt x="17" y="35"/>
                  </a:lnTo>
                  <a:lnTo>
                    <a:pt x="17" y="35"/>
                  </a:lnTo>
                  <a:lnTo>
                    <a:pt x="16" y="36"/>
                  </a:lnTo>
                  <a:lnTo>
                    <a:pt x="15" y="36"/>
                  </a:lnTo>
                  <a:lnTo>
                    <a:pt x="15" y="36"/>
                  </a:lnTo>
                  <a:lnTo>
                    <a:pt x="14" y="36"/>
                  </a:lnTo>
                  <a:lnTo>
                    <a:pt x="14" y="37"/>
                  </a:lnTo>
                  <a:lnTo>
                    <a:pt x="14" y="37"/>
                  </a:lnTo>
                  <a:lnTo>
                    <a:pt x="14" y="37"/>
                  </a:lnTo>
                  <a:lnTo>
                    <a:pt x="14" y="38"/>
                  </a:lnTo>
                  <a:lnTo>
                    <a:pt x="15" y="39"/>
                  </a:lnTo>
                  <a:lnTo>
                    <a:pt x="15" y="39"/>
                  </a:lnTo>
                  <a:lnTo>
                    <a:pt x="14" y="39"/>
                  </a:lnTo>
                  <a:lnTo>
                    <a:pt x="14" y="39"/>
                  </a:lnTo>
                  <a:lnTo>
                    <a:pt x="14" y="39"/>
                  </a:lnTo>
                  <a:lnTo>
                    <a:pt x="14" y="40"/>
                  </a:lnTo>
                  <a:lnTo>
                    <a:pt x="13" y="41"/>
                  </a:lnTo>
                  <a:lnTo>
                    <a:pt x="13" y="41"/>
                  </a:lnTo>
                  <a:lnTo>
                    <a:pt x="13" y="41"/>
                  </a:lnTo>
                  <a:lnTo>
                    <a:pt x="12" y="41"/>
                  </a:lnTo>
                  <a:lnTo>
                    <a:pt x="11" y="41"/>
                  </a:lnTo>
                  <a:lnTo>
                    <a:pt x="11" y="40"/>
                  </a:lnTo>
                  <a:lnTo>
                    <a:pt x="10" y="40"/>
                  </a:lnTo>
                  <a:lnTo>
                    <a:pt x="10" y="39"/>
                  </a:lnTo>
                  <a:lnTo>
                    <a:pt x="10" y="38"/>
                  </a:lnTo>
                  <a:lnTo>
                    <a:pt x="8" y="36"/>
                  </a:lnTo>
                  <a:lnTo>
                    <a:pt x="4" y="34"/>
                  </a:lnTo>
                  <a:lnTo>
                    <a:pt x="3" y="33"/>
                  </a:lnTo>
                  <a:lnTo>
                    <a:pt x="3" y="32"/>
                  </a:lnTo>
                  <a:lnTo>
                    <a:pt x="2" y="31"/>
                  </a:lnTo>
                  <a:lnTo>
                    <a:pt x="3" y="31"/>
                  </a:lnTo>
                  <a:lnTo>
                    <a:pt x="3" y="31"/>
                  </a:lnTo>
                  <a:lnTo>
                    <a:pt x="4" y="31"/>
                  </a:lnTo>
                  <a:lnTo>
                    <a:pt x="4" y="31"/>
                  </a:lnTo>
                  <a:lnTo>
                    <a:pt x="3" y="30"/>
                  </a:lnTo>
                  <a:lnTo>
                    <a:pt x="2" y="28"/>
                  </a:lnTo>
                  <a:lnTo>
                    <a:pt x="2" y="28"/>
                  </a:lnTo>
                  <a:lnTo>
                    <a:pt x="2" y="26"/>
                  </a:lnTo>
                  <a:lnTo>
                    <a:pt x="3" y="24"/>
                  </a:lnTo>
                  <a:lnTo>
                    <a:pt x="3" y="22"/>
                  </a:lnTo>
                  <a:lnTo>
                    <a:pt x="3" y="20"/>
                  </a:lnTo>
                  <a:lnTo>
                    <a:pt x="3" y="19"/>
                  </a:lnTo>
                  <a:lnTo>
                    <a:pt x="2" y="17"/>
                  </a:lnTo>
                  <a:lnTo>
                    <a:pt x="3" y="15"/>
                  </a:lnTo>
                  <a:lnTo>
                    <a:pt x="3" y="14"/>
                  </a:lnTo>
                  <a:lnTo>
                    <a:pt x="4" y="14"/>
                  </a:lnTo>
                  <a:lnTo>
                    <a:pt x="3" y="12"/>
                  </a:lnTo>
                  <a:lnTo>
                    <a:pt x="2" y="11"/>
                  </a:lnTo>
                  <a:lnTo>
                    <a:pt x="1" y="11"/>
                  </a:lnTo>
                  <a:lnTo>
                    <a:pt x="1" y="10"/>
                  </a:lnTo>
                  <a:lnTo>
                    <a:pt x="1" y="9"/>
                  </a:lnTo>
                  <a:lnTo>
                    <a:pt x="1" y="8"/>
                  </a:lnTo>
                  <a:lnTo>
                    <a:pt x="1" y="8"/>
                  </a:lnTo>
                  <a:lnTo>
                    <a:pt x="0" y="7"/>
                  </a:lnTo>
                  <a:lnTo>
                    <a:pt x="0" y="6"/>
                  </a:lnTo>
                  <a:lnTo>
                    <a:pt x="0" y="5"/>
                  </a:lnTo>
                  <a:lnTo>
                    <a:pt x="1" y="4"/>
                  </a:lnTo>
                  <a:lnTo>
                    <a:pt x="2" y="3"/>
                  </a:lnTo>
                  <a:lnTo>
                    <a:pt x="2" y="2"/>
                  </a:lnTo>
                  <a:lnTo>
                    <a:pt x="3" y="1"/>
                  </a:lnTo>
                  <a:lnTo>
                    <a:pt x="3" y="0"/>
                  </a:lnTo>
                  <a:lnTo>
                    <a:pt x="4" y="0"/>
                  </a:lnTo>
                  <a:lnTo>
                    <a:pt x="4" y="0"/>
                  </a:lnTo>
                  <a:lnTo>
                    <a:pt x="4" y="1"/>
                  </a:lnTo>
                  <a:lnTo>
                    <a:pt x="4" y="2"/>
                  </a:lnTo>
                  <a:lnTo>
                    <a:pt x="5" y="2"/>
                  </a:lnTo>
                  <a:lnTo>
                    <a:pt x="5" y="2"/>
                  </a:lnTo>
                  <a:lnTo>
                    <a:pt x="6" y="2"/>
                  </a:lnTo>
                  <a:lnTo>
                    <a:pt x="7" y="2"/>
                  </a:lnTo>
                  <a:lnTo>
                    <a:pt x="8" y="1"/>
                  </a:lnTo>
                  <a:lnTo>
                    <a:pt x="8"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Freeform 1481"/>
            <p:cNvSpPr>
              <a:spLocks noEditPoints="1"/>
            </p:cNvSpPr>
            <p:nvPr/>
          </p:nvSpPr>
          <p:spPr bwMode="auto">
            <a:xfrm>
              <a:off x="4778375" y="404813"/>
              <a:ext cx="19050" cy="7938"/>
            </a:xfrm>
            <a:custGeom>
              <a:avLst/>
              <a:gdLst>
                <a:gd name="T0" fmla="*/ 12 w 12"/>
                <a:gd name="T1" fmla="*/ 4 h 5"/>
                <a:gd name="T2" fmla="*/ 12 w 12"/>
                <a:gd name="T3" fmla="*/ 5 h 5"/>
                <a:gd name="T4" fmla="*/ 11 w 12"/>
                <a:gd name="T5" fmla="*/ 5 h 5"/>
                <a:gd name="T6" fmla="*/ 9 w 12"/>
                <a:gd name="T7" fmla="*/ 4 h 5"/>
                <a:gd name="T8" fmla="*/ 9 w 12"/>
                <a:gd name="T9" fmla="*/ 4 h 5"/>
                <a:gd name="T10" fmla="*/ 9 w 12"/>
                <a:gd name="T11" fmla="*/ 4 h 5"/>
                <a:gd name="T12" fmla="*/ 9 w 12"/>
                <a:gd name="T13" fmla="*/ 4 h 5"/>
                <a:gd name="T14" fmla="*/ 9 w 12"/>
                <a:gd name="T15" fmla="*/ 4 h 5"/>
                <a:gd name="T16" fmla="*/ 11 w 12"/>
                <a:gd name="T17" fmla="*/ 4 h 5"/>
                <a:gd name="T18" fmla="*/ 12 w 12"/>
                <a:gd name="T19" fmla="*/ 4 h 5"/>
                <a:gd name="T20" fmla="*/ 1 w 12"/>
                <a:gd name="T21" fmla="*/ 2 h 5"/>
                <a:gd name="T22" fmla="*/ 1 w 12"/>
                <a:gd name="T23" fmla="*/ 3 h 5"/>
                <a:gd name="T24" fmla="*/ 1 w 12"/>
                <a:gd name="T25" fmla="*/ 3 h 5"/>
                <a:gd name="T26" fmla="*/ 1 w 12"/>
                <a:gd name="T27" fmla="*/ 3 h 5"/>
                <a:gd name="T28" fmla="*/ 1 w 12"/>
                <a:gd name="T29" fmla="*/ 3 h 5"/>
                <a:gd name="T30" fmla="*/ 0 w 12"/>
                <a:gd name="T31" fmla="*/ 3 h 5"/>
                <a:gd name="T32" fmla="*/ 0 w 12"/>
                <a:gd name="T33" fmla="*/ 3 h 5"/>
                <a:gd name="T34" fmla="*/ 0 w 12"/>
                <a:gd name="T35" fmla="*/ 2 h 5"/>
                <a:gd name="T36" fmla="*/ 1 w 12"/>
                <a:gd name="T37" fmla="*/ 2 h 5"/>
                <a:gd name="T38" fmla="*/ 1 w 12"/>
                <a:gd name="T39" fmla="*/ 2 h 5"/>
                <a:gd name="T40" fmla="*/ 4 w 12"/>
                <a:gd name="T41" fmla="*/ 0 h 5"/>
                <a:gd name="T42" fmla="*/ 4 w 12"/>
                <a:gd name="T43" fmla="*/ 0 h 5"/>
                <a:gd name="T44" fmla="*/ 4 w 12"/>
                <a:gd name="T45" fmla="*/ 0 h 5"/>
                <a:gd name="T46" fmla="*/ 5 w 12"/>
                <a:gd name="T47" fmla="*/ 0 h 5"/>
                <a:gd name="T48" fmla="*/ 6 w 12"/>
                <a:gd name="T49" fmla="*/ 1 h 5"/>
                <a:gd name="T50" fmla="*/ 6 w 12"/>
                <a:gd name="T51" fmla="*/ 1 h 5"/>
                <a:gd name="T52" fmla="*/ 7 w 12"/>
                <a:gd name="T53" fmla="*/ 1 h 5"/>
                <a:gd name="T54" fmla="*/ 7 w 12"/>
                <a:gd name="T55" fmla="*/ 2 h 5"/>
                <a:gd name="T56" fmla="*/ 6 w 12"/>
                <a:gd name="T57" fmla="*/ 2 h 5"/>
                <a:gd name="T58" fmla="*/ 6 w 12"/>
                <a:gd name="T59" fmla="*/ 2 h 5"/>
                <a:gd name="T60" fmla="*/ 6 w 12"/>
                <a:gd name="T61" fmla="*/ 2 h 5"/>
                <a:gd name="T62" fmla="*/ 5 w 12"/>
                <a:gd name="T63" fmla="*/ 2 h 5"/>
                <a:gd name="T64" fmla="*/ 5 w 12"/>
                <a:gd name="T65" fmla="*/ 3 h 5"/>
                <a:gd name="T66" fmla="*/ 5 w 12"/>
                <a:gd name="T67" fmla="*/ 3 h 5"/>
                <a:gd name="T68" fmla="*/ 5 w 12"/>
                <a:gd name="T69" fmla="*/ 4 h 5"/>
                <a:gd name="T70" fmla="*/ 3 w 12"/>
                <a:gd name="T71" fmla="*/ 4 h 5"/>
                <a:gd name="T72" fmla="*/ 2 w 12"/>
                <a:gd name="T73" fmla="*/ 4 h 5"/>
                <a:gd name="T74" fmla="*/ 1 w 12"/>
                <a:gd name="T75" fmla="*/ 2 h 5"/>
                <a:gd name="T76" fmla="*/ 1 w 12"/>
                <a:gd name="T77" fmla="*/ 1 h 5"/>
                <a:gd name="T78" fmla="*/ 2 w 12"/>
                <a:gd name="T79" fmla="*/ 1 h 5"/>
                <a:gd name="T80" fmla="*/ 2 w 12"/>
                <a:gd name="T81" fmla="*/ 1 h 5"/>
                <a:gd name="T82" fmla="*/ 2 w 12"/>
                <a:gd name="T83" fmla="*/ 2 h 5"/>
                <a:gd name="T84" fmla="*/ 3 w 12"/>
                <a:gd name="T85" fmla="*/ 2 h 5"/>
                <a:gd name="T86" fmla="*/ 3 w 12"/>
                <a:gd name="T87" fmla="*/ 1 h 5"/>
                <a:gd name="T88" fmla="*/ 3 w 12"/>
                <a:gd name="T89" fmla="*/ 1 h 5"/>
                <a:gd name="T90" fmla="*/ 3 w 12"/>
                <a:gd name="T91" fmla="*/ 1 h 5"/>
                <a:gd name="T92" fmla="*/ 2 w 12"/>
                <a:gd name="T93" fmla="*/ 1 h 5"/>
                <a:gd name="T94" fmla="*/ 2 w 12"/>
                <a:gd name="T95" fmla="*/ 0 h 5"/>
                <a:gd name="T96" fmla="*/ 2 w 12"/>
                <a:gd name="T97" fmla="*/ 0 h 5"/>
                <a:gd name="T98" fmla="*/ 3 w 12"/>
                <a:gd name="T99" fmla="*/ 0 h 5"/>
                <a:gd name="T100" fmla="*/ 4 w 12"/>
                <a:gd name="T101" fmla="*/ 0 h 5"/>
                <a:gd name="T102" fmla="*/ 4 w 12"/>
                <a:gd name="T10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 h="5">
                  <a:moveTo>
                    <a:pt x="12" y="4"/>
                  </a:moveTo>
                  <a:lnTo>
                    <a:pt x="12" y="5"/>
                  </a:lnTo>
                  <a:lnTo>
                    <a:pt x="11" y="5"/>
                  </a:lnTo>
                  <a:lnTo>
                    <a:pt x="9" y="4"/>
                  </a:lnTo>
                  <a:lnTo>
                    <a:pt x="9" y="4"/>
                  </a:lnTo>
                  <a:lnTo>
                    <a:pt x="9" y="4"/>
                  </a:lnTo>
                  <a:lnTo>
                    <a:pt x="9" y="4"/>
                  </a:lnTo>
                  <a:lnTo>
                    <a:pt x="9" y="4"/>
                  </a:lnTo>
                  <a:lnTo>
                    <a:pt x="11" y="4"/>
                  </a:lnTo>
                  <a:lnTo>
                    <a:pt x="12" y="4"/>
                  </a:lnTo>
                  <a:close/>
                  <a:moveTo>
                    <a:pt x="1" y="2"/>
                  </a:moveTo>
                  <a:lnTo>
                    <a:pt x="1" y="3"/>
                  </a:lnTo>
                  <a:lnTo>
                    <a:pt x="1" y="3"/>
                  </a:lnTo>
                  <a:lnTo>
                    <a:pt x="1" y="3"/>
                  </a:lnTo>
                  <a:lnTo>
                    <a:pt x="1" y="3"/>
                  </a:lnTo>
                  <a:lnTo>
                    <a:pt x="0" y="3"/>
                  </a:lnTo>
                  <a:lnTo>
                    <a:pt x="0" y="3"/>
                  </a:lnTo>
                  <a:lnTo>
                    <a:pt x="0" y="2"/>
                  </a:lnTo>
                  <a:lnTo>
                    <a:pt x="1" y="2"/>
                  </a:lnTo>
                  <a:lnTo>
                    <a:pt x="1" y="2"/>
                  </a:lnTo>
                  <a:close/>
                  <a:moveTo>
                    <a:pt x="4" y="0"/>
                  </a:moveTo>
                  <a:lnTo>
                    <a:pt x="4" y="0"/>
                  </a:lnTo>
                  <a:lnTo>
                    <a:pt x="4" y="0"/>
                  </a:lnTo>
                  <a:lnTo>
                    <a:pt x="5" y="0"/>
                  </a:lnTo>
                  <a:lnTo>
                    <a:pt x="6" y="1"/>
                  </a:lnTo>
                  <a:lnTo>
                    <a:pt x="6" y="1"/>
                  </a:lnTo>
                  <a:lnTo>
                    <a:pt x="7" y="1"/>
                  </a:lnTo>
                  <a:lnTo>
                    <a:pt x="7" y="2"/>
                  </a:lnTo>
                  <a:lnTo>
                    <a:pt x="6" y="2"/>
                  </a:lnTo>
                  <a:lnTo>
                    <a:pt x="6" y="2"/>
                  </a:lnTo>
                  <a:lnTo>
                    <a:pt x="6" y="2"/>
                  </a:lnTo>
                  <a:lnTo>
                    <a:pt x="5" y="2"/>
                  </a:lnTo>
                  <a:lnTo>
                    <a:pt x="5" y="3"/>
                  </a:lnTo>
                  <a:lnTo>
                    <a:pt x="5" y="3"/>
                  </a:lnTo>
                  <a:lnTo>
                    <a:pt x="5" y="4"/>
                  </a:lnTo>
                  <a:lnTo>
                    <a:pt x="3" y="4"/>
                  </a:lnTo>
                  <a:lnTo>
                    <a:pt x="2" y="4"/>
                  </a:lnTo>
                  <a:lnTo>
                    <a:pt x="1" y="2"/>
                  </a:lnTo>
                  <a:lnTo>
                    <a:pt x="1" y="1"/>
                  </a:lnTo>
                  <a:lnTo>
                    <a:pt x="2" y="1"/>
                  </a:lnTo>
                  <a:lnTo>
                    <a:pt x="2" y="1"/>
                  </a:lnTo>
                  <a:lnTo>
                    <a:pt x="2" y="2"/>
                  </a:lnTo>
                  <a:lnTo>
                    <a:pt x="3" y="2"/>
                  </a:lnTo>
                  <a:lnTo>
                    <a:pt x="3" y="1"/>
                  </a:lnTo>
                  <a:lnTo>
                    <a:pt x="3" y="1"/>
                  </a:lnTo>
                  <a:lnTo>
                    <a:pt x="3" y="1"/>
                  </a:lnTo>
                  <a:lnTo>
                    <a:pt x="2" y="1"/>
                  </a:lnTo>
                  <a:lnTo>
                    <a:pt x="2" y="0"/>
                  </a:lnTo>
                  <a:lnTo>
                    <a:pt x="2" y="0"/>
                  </a:lnTo>
                  <a:lnTo>
                    <a:pt x="3" y="0"/>
                  </a:lnTo>
                  <a:lnTo>
                    <a:pt x="4" y="0"/>
                  </a:lnTo>
                  <a:lnTo>
                    <a:pt x="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5" name="Freeform 1482"/>
            <p:cNvSpPr>
              <a:spLocks/>
            </p:cNvSpPr>
            <p:nvPr/>
          </p:nvSpPr>
          <p:spPr bwMode="auto">
            <a:xfrm>
              <a:off x="5589588" y="871538"/>
              <a:ext cx="247650" cy="198438"/>
            </a:xfrm>
            <a:custGeom>
              <a:avLst/>
              <a:gdLst>
                <a:gd name="T0" fmla="*/ 152 w 156"/>
                <a:gd name="T1" fmla="*/ 17 h 125"/>
                <a:gd name="T2" fmla="*/ 149 w 156"/>
                <a:gd name="T3" fmla="*/ 21 h 125"/>
                <a:gd name="T4" fmla="*/ 137 w 156"/>
                <a:gd name="T5" fmla="*/ 22 h 125"/>
                <a:gd name="T6" fmla="*/ 127 w 156"/>
                <a:gd name="T7" fmla="*/ 23 h 125"/>
                <a:gd name="T8" fmla="*/ 121 w 156"/>
                <a:gd name="T9" fmla="*/ 27 h 125"/>
                <a:gd name="T10" fmla="*/ 120 w 156"/>
                <a:gd name="T11" fmla="*/ 35 h 125"/>
                <a:gd name="T12" fmla="*/ 124 w 156"/>
                <a:gd name="T13" fmla="*/ 42 h 125"/>
                <a:gd name="T14" fmla="*/ 125 w 156"/>
                <a:gd name="T15" fmla="*/ 46 h 125"/>
                <a:gd name="T16" fmla="*/ 121 w 156"/>
                <a:gd name="T17" fmla="*/ 52 h 125"/>
                <a:gd name="T18" fmla="*/ 122 w 156"/>
                <a:gd name="T19" fmla="*/ 58 h 125"/>
                <a:gd name="T20" fmla="*/ 115 w 156"/>
                <a:gd name="T21" fmla="*/ 62 h 125"/>
                <a:gd name="T22" fmla="*/ 115 w 156"/>
                <a:gd name="T23" fmla="*/ 70 h 125"/>
                <a:gd name="T24" fmla="*/ 108 w 156"/>
                <a:gd name="T25" fmla="*/ 75 h 125"/>
                <a:gd name="T26" fmla="*/ 108 w 156"/>
                <a:gd name="T27" fmla="*/ 86 h 125"/>
                <a:gd name="T28" fmla="*/ 103 w 156"/>
                <a:gd name="T29" fmla="*/ 93 h 125"/>
                <a:gd name="T30" fmla="*/ 95 w 156"/>
                <a:gd name="T31" fmla="*/ 92 h 125"/>
                <a:gd name="T32" fmla="*/ 91 w 156"/>
                <a:gd name="T33" fmla="*/ 97 h 125"/>
                <a:gd name="T34" fmla="*/ 85 w 156"/>
                <a:gd name="T35" fmla="*/ 100 h 125"/>
                <a:gd name="T36" fmla="*/ 79 w 156"/>
                <a:gd name="T37" fmla="*/ 104 h 125"/>
                <a:gd name="T38" fmla="*/ 78 w 156"/>
                <a:gd name="T39" fmla="*/ 115 h 125"/>
                <a:gd name="T40" fmla="*/ 75 w 156"/>
                <a:gd name="T41" fmla="*/ 120 h 125"/>
                <a:gd name="T42" fmla="*/ 62 w 156"/>
                <a:gd name="T43" fmla="*/ 123 h 125"/>
                <a:gd name="T44" fmla="*/ 52 w 156"/>
                <a:gd name="T45" fmla="*/ 125 h 125"/>
                <a:gd name="T46" fmla="*/ 15 w 156"/>
                <a:gd name="T47" fmla="*/ 119 h 125"/>
                <a:gd name="T48" fmla="*/ 22 w 156"/>
                <a:gd name="T49" fmla="*/ 100 h 125"/>
                <a:gd name="T50" fmla="*/ 10 w 156"/>
                <a:gd name="T51" fmla="*/ 93 h 125"/>
                <a:gd name="T52" fmla="*/ 4 w 156"/>
                <a:gd name="T53" fmla="*/ 76 h 125"/>
                <a:gd name="T54" fmla="*/ 7 w 156"/>
                <a:gd name="T55" fmla="*/ 68 h 125"/>
                <a:gd name="T56" fmla="*/ 0 w 156"/>
                <a:gd name="T57" fmla="*/ 60 h 125"/>
                <a:gd name="T58" fmla="*/ 2 w 156"/>
                <a:gd name="T59" fmla="*/ 54 h 125"/>
                <a:gd name="T60" fmla="*/ 4 w 156"/>
                <a:gd name="T61" fmla="*/ 51 h 125"/>
                <a:gd name="T62" fmla="*/ 5 w 156"/>
                <a:gd name="T63" fmla="*/ 46 h 125"/>
                <a:gd name="T64" fmla="*/ 5 w 156"/>
                <a:gd name="T65" fmla="*/ 41 h 125"/>
                <a:gd name="T66" fmla="*/ 8 w 156"/>
                <a:gd name="T67" fmla="*/ 42 h 125"/>
                <a:gd name="T68" fmla="*/ 16 w 156"/>
                <a:gd name="T69" fmla="*/ 44 h 125"/>
                <a:gd name="T70" fmla="*/ 21 w 156"/>
                <a:gd name="T71" fmla="*/ 45 h 125"/>
                <a:gd name="T72" fmla="*/ 27 w 156"/>
                <a:gd name="T73" fmla="*/ 39 h 125"/>
                <a:gd name="T74" fmla="*/ 28 w 156"/>
                <a:gd name="T75" fmla="*/ 36 h 125"/>
                <a:gd name="T76" fmla="*/ 36 w 156"/>
                <a:gd name="T77" fmla="*/ 33 h 125"/>
                <a:gd name="T78" fmla="*/ 41 w 156"/>
                <a:gd name="T79" fmla="*/ 23 h 125"/>
                <a:gd name="T80" fmla="*/ 49 w 156"/>
                <a:gd name="T81" fmla="*/ 16 h 125"/>
                <a:gd name="T82" fmla="*/ 54 w 156"/>
                <a:gd name="T83" fmla="*/ 14 h 125"/>
                <a:gd name="T84" fmla="*/ 69 w 156"/>
                <a:gd name="T85" fmla="*/ 17 h 125"/>
                <a:gd name="T86" fmla="*/ 74 w 156"/>
                <a:gd name="T87" fmla="*/ 18 h 125"/>
                <a:gd name="T88" fmla="*/ 81 w 156"/>
                <a:gd name="T89" fmla="*/ 19 h 125"/>
                <a:gd name="T90" fmla="*/ 86 w 156"/>
                <a:gd name="T91" fmla="*/ 16 h 125"/>
                <a:gd name="T92" fmla="*/ 89 w 156"/>
                <a:gd name="T93" fmla="*/ 16 h 125"/>
                <a:gd name="T94" fmla="*/ 92 w 156"/>
                <a:gd name="T95" fmla="*/ 14 h 125"/>
                <a:gd name="T96" fmla="*/ 100 w 156"/>
                <a:gd name="T97" fmla="*/ 12 h 125"/>
                <a:gd name="T98" fmla="*/ 100 w 156"/>
                <a:gd name="T99" fmla="*/ 7 h 125"/>
                <a:gd name="T100" fmla="*/ 108 w 156"/>
                <a:gd name="T101" fmla="*/ 1 h 125"/>
                <a:gd name="T102" fmla="*/ 114 w 156"/>
                <a:gd name="T103" fmla="*/ 7 h 125"/>
                <a:gd name="T104" fmla="*/ 116 w 156"/>
                <a:gd name="T105" fmla="*/ 16 h 125"/>
                <a:gd name="T106" fmla="*/ 122 w 156"/>
                <a:gd name="T107" fmla="*/ 24 h 125"/>
                <a:gd name="T108" fmla="*/ 136 w 156"/>
                <a:gd name="T109" fmla="*/ 14 h 125"/>
                <a:gd name="T110" fmla="*/ 142 w 156"/>
                <a:gd name="T111" fmla="*/ 15 h 125"/>
                <a:gd name="T112" fmla="*/ 146 w 156"/>
                <a:gd name="T113" fmla="*/ 16 h 125"/>
                <a:gd name="T114" fmla="*/ 152 w 156"/>
                <a:gd name="T115" fmla="*/ 1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6" h="125">
                  <a:moveTo>
                    <a:pt x="156" y="17"/>
                  </a:moveTo>
                  <a:lnTo>
                    <a:pt x="155" y="17"/>
                  </a:lnTo>
                  <a:lnTo>
                    <a:pt x="154" y="17"/>
                  </a:lnTo>
                  <a:lnTo>
                    <a:pt x="154" y="16"/>
                  </a:lnTo>
                  <a:lnTo>
                    <a:pt x="154" y="16"/>
                  </a:lnTo>
                  <a:lnTo>
                    <a:pt x="153" y="16"/>
                  </a:lnTo>
                  <a:lnTo>
                    <a:pt x="152" y="17"/>
                  </a:lnTo>
                  <a:lnTo>
                    <a:pt x="150" y="18"/>
                  </a:lnTo>
                  <a:lnTo>
                    <a:pt x="150" y="18"/>
                  </a:lnTo>
                  <a:lnTo>
                    <a:pt x="152" y="19"/>
                  </a:lnTo>
                  <a:lnTo>
                    <a:pt x="152" y="19"/>
                  </a:lnTo>
                  <a:lnTo>
                    <a:pt x="152" y="20"/>
                  </a:lnTo>
                  <a:lnTo>
                    <a:pt x="151" y="20"/>
                  </a:lnTo>
                  <a:lnTo>
                    <a:pt x="149" y="21"/>
                  </a:lnTo>
                  <a:lnTo>
                    <a:pt x="148" y="22"/>
                  </a:lnTo>
                  <a:lnTo>
                    <a:pt x="147" y="22"/>
                  </a:lnTo>
                  <a:lnTo>
                    <a:pt x="146" y="22"/>
                  </a:lnTo>
                  <a:lnTo>
                    <a:pt x="144" y="21"/>
                  </a:lnTo>
                  <a:lnTo>
                    <a:pt x="144" y="21"/>
                  </a:lnTo>
                  <a:lnTo>
                    <a:pt x="140" y="21"/>
                  </a:lnTo>
                  <a:lnTo>
                    <a:pt x="137" y="22"/>
                  </a:lnTo>
                  <a:lnTo>
                    <a:pt x="136" y="22"/>
                  </a:lnTo>
                  <a:lnTo>
                    <a:pt x="133" y="22"/>
                  </a:lnTo>
                  <a:lnTo>
                    <a:pt x="132" y="22"/>
                  </a:lnTo>
                  <a:lnTo>
                    <a:pt x="130" y="22"/>
                  </a:lnTo>
                  <a:lnTo>
                    <a:pt x="129" y="23"/>
                  </a:lnTo>
                  <a:lnTo>
                    <a:pt x="128" y="23"/>
                  </a:lnTo>
                  <a:lnTo>
                    <a:pt x="127" y="23"/>
                  </a:lnTo>
                  <a:lnTo>
                    <a:pt x="126" y="24"/>
                  </a:lnTo>
                  <a:lnTo>
                    <a:pt x="126" y="25"/>
                  </a:lnTo>
                  <a:lnTo>
                    <a:pt x="124" y="26"/>
                  </a:lnTo>
                  <a:lnTo>
                    <a:pt x="123" y="27"/>
                  </a:lnTo>
                  <a:lnTo>
                    <a:pt x="123" y="27"/>
                  </a:lnTo>
                  <a:lnTo>
                    <a:pt x="122" y="28"/>
                  </a:lnTo>
                  <a:lnTo>
                    <a:pt x="121" y="27"/>
                  </a:lnTo>
                  <a:lnTo>
                    <a:pt x="120" y="28"/>
                  </a:lnTo>
                  <a:lnTo>
                    <a:pt x="120" y="30"/>
                  </a:lnTo>
                  <a:lnTo>
                    <a:pt x="119" y="32"/>
                  </a:lnTo>
                  <a:lnTo>
                    <a:pt x="118" y="33"/>
                  </a:lnTo>
                  <a:lnTo>
                    <a:pt x="118" y="34"/>
                  </a:lnTo>
                  <a:lnTo>
                    <a:pt x="118" y="34"/>
                  </a:lnTo>
                  <a:lnTo>
                    <a:pt x="120" y="35"/>
                  </a:lnTo>
                  <a:lnTo>
                    <a:pt x="120" y="36"/>
                  </a:lnTo>
                  <a:lnTo>
                    <a:pt x="121" y="37"/>
                  </a:lnTo>
                  <a:lnTo>
                    <a:pt x="122" y="38"/>
                  </a:lnTo>
                  <a:lnTo>
                    <a:pt x="123" y="40"/>
                  </a:lnTo>
                  <a:lnTo>
                    <a:pt x="123" y="40"/>
                  </a:lnTo>
                  <a:lnTo>
                    <a:pt x="124" y="42"/>
                  </a:lnTo>
                  <a:lnTo>
                    <a:pt x="124" y="42"/>
                  </a:lnTo>
                  <a:lnTo>
                    <a:pt x="124" y="43"/>
                  </a:lnTo>
                  <a:lnTo>
                    <a:pt x="124" y="43"/>
                  </a:lnTo>
                  <a:lnTo>
                    <a:pt x="124" y="44"/>
                  </a:lnTo>
                  <a:lnTo>
                    <a:pt x="125" y="44"/>
                  </a:lnTo>
                  <a:lnTo>
                    <a:pt x="125" y="45"/>
                  </a:lnTo>
                  <a:lnTo>
                    <a:pt x="125" y="45"/>
                  </a:lnTo>
                  <a:lnTo>
                    <a:pt x="125" y="46"/>
                  </a:lnTo>
                  <a:lnTo>
                    <a:pt x="125" y="46"/>
                  </a:lnTo>
                  <a:lnTo>
                    <a:pt x="125" y="47"/>
                  </a:lnTo>
                  <a:lnTo>
                    <a:pt x="124" y="48"/>
                  </a:lnTo>
                  <a:lnTo>
                    <a:pt x="123" y="49"/>
                  </a:lnTo>
                  <a:lnTo>
                    <a:pt x="123" y="50"/>
                  </a:lnTo>
                  <a:lnTo>
                    <a:pt x="122" y="51"/>
                  </a:lnTo>
                  <a:lnTo>
                    <a:pt x="121" y="52"/>
                  </a:lnTo>
                  <a:lnTo>
                    <a:pt x="121" y="53"/>
                  </a:lnTo>
                  <a:lnTo>
                    <a:pt x="121" y="54"/>
                  </a:lnTo>
                  <a:lnTo>
                    <a:pt x="120" y="54"/>
                  </a:lnTo>
                  <a:lnTo>
                    <a:pt x="120" y="55"/>
                  </a:lnTo>
                  <a:lnTo>
                    <a:pt x="121" y="55"/>
                  </a:lnTo>
                  <a:lnTo>
                    <a:pt x="122" y="56"/>
                  </a:lnTo>
                  <a:lnTo>
                    <a:pt x="122" y="58"/>
                  </a:lnTo>
                  <a:lnTo>
                    <a:pt x="122" y="58"/>
                  </a:lnTo>
                  <a:lnTo>
                    <a:pt x="123" y="60"/>
                  </a:lnTo>
                  <a:lnTo>
                    <a:pt x="123" y="61"/>
                  </a:lnTo>
                  <a:lnTo>
                    <a:pt x="120" y="61"/>
                  </a:lnTo>
                  <a:lnTo>
                    <a:pt x="118" y="62"/>
                  </a:lnTo>
                  <a:lnTo>
                    <a:pt x="116" y="62"/>
                  </a:lnTo>
                  <a:lnTo>
                    <a:pt x="115" y="62"/>
                  </a:lnTo>
                  <a:lnTo>
                    <a:pt x="114" y="62"/>
                  </a:lnTo>
                  <a:lnTo>
                    <a:pt x="111" y="61"/>
                  </a:lnTo>
                  <a:lnTo>
                    <a:pt x="110" y="61"/>
                  </a:lnTo>
                  <a:lnTo>
                    <a:pt x="110" y="63"/>
                  </a:lnTo>
                  <a:lnTo>
                    <a:pt x="112" y="66"/>
                  </a:lnTo>
                  <a:lnTo>
                    <a:pt x="114" y="67"/>
                  </a:lnTo>
                  <a:lnTo>
                    <a:pt x="115" y="70"/>
                  </a:lnTo>
                  <a:lnTo>
                    <a:pt x="116" y="71"/>
                  </a:lnTo>
                  <a:lnTo>
                    <a:pt x="116" y="72"/>
                  </a:lnTo>
                  <a:lnTo>
                    <a:pt x="114" y="73"/>
                  </a:lnTo>
                  <a:lnTo>
                    <a:pt x="113" y="74"/>
                  </a:lnTo>
                  <a:lnTo>
                    <a:pt x="110" y="74"/>
                  </a:lnTo>
                  <a:lnTo>
                    <a:pt x="109" y="75"/>
                  </a:lnTo>
                  <a:lnTo>
                    <a:pt x="108" y="75"/>
                  </a:lnTo>
                  <a:lnTo>
                    <a:pt x="108" y="78"/>
                  </a:lnTo>
                  <a:lnTo>
                    <a:pt x="108" y="79"/>
                  </a:lnTo>
                  <a:lnTo>
                    <a:pt x="108" y="80"/>
                  </a:lnTo>
                  <a:lnTo>
                    <a:pt x="108" y="81"/>
                  </a:lnTo>
                  <a:lnTo>
                    <a:pt x="107" y="82"/>
                  </a:lnTo>
                  <a:lnTo>
                    <a:pt x="107" y="83"/>
                  </a:lnTo>
                  <a:lnTo>
                    <a:pt x="108" y="86"/>
                  </a:lnTo>
                  <a:lnTo>
                    <a:pt x="109" y="90"/>
                  </a:lnTo>
                  <a:lnTo>
                    <a:pt x="108" y="91"/>
                  </a:lnTo>
                  <a:lnTo>
                    <a:pt x="107" y="93"/>
                  </a:lnTo>
                  <a:lnTo>
                    <a:pt x="106" y="94"/>
                  </a:lnTo>
                  <a:lnTo>
                    <a:pt x="105" y="94"/>
                  </a:lnTo>
                  <a:lnTo>
                    <a:pt x="104" y="94"/>
                  </a:lnTo>
                  <a:lnTo>
                    <a:pt x="103" y="93"/>
                  </a:lnTo>
                  <a:lnTo>
                    <a:pt x="102" y="92"/>
                  </a:lnTo>
                  <a:lnTo>
                    <a:pt x="101" y="92"/>
                  </a:lnTo>
                  <a:lnTo>
                    <a:pt x="100" y="92"/>
                  </a:lnTo>
                  <a:lnTo>
                    <a:pt x="100" y="93"/>
                  </a:lnTo>
                  <a:lnTo>
                    <a:pt x="98" y="92"/>
                  </a:lnTo>
                  <a:lnTo>
                    <a:pt x="97" y="92"/>
                  </a:lnTo>
                  <a:lnTo>
                    <a:pt x="95" y="92"/>
                  </a:lnTo>
                  <a:lnTo>
                    <a:pt x="95" y="92"/>
                  </a:lnTo>
                  <a:lnTo>
                    <a:pt x="94" y="94"/>
                  </a:lnTo>
                  <a:lnTo>
                    <a:pt x="91" y="95"/>
                  </a:lnTo>
                  <a:lnTo>
                    <a:pt x="90" y="95"/>
                  </a:lnTo>
                  <a:lnTo>
                    <a:pt x="90" y="96"/>
                  </a:lnTo>
                  <a:lnTo>
                    <a:pt x="90" y="97"/>
                  </a:lnTo>
                  <a:lnTo>
                    <a:pt x="91" y="97"/>
                  </a:lnTo>
                  <a:lnTo>
                    <a:pt x="92" y="98"/>
                  </a:lnTo>
                  <a:lnTo>
                    <a:pt x="92" y="98"/>
                  </a:lnTo>
                  <a:lnTo>
                    <a:pt x="91" y="100"/>
                  </a:lnTo>
                  <a:lnTo>
                    <a:pt x="90" y="100"/>
                  </a:lnTo>
                  <a:lnTo>
                    <a:pt x="89" y="101"/>
                  </a:lnTo>
                  <a:lnTo>
                    <a:pt x="87" y="101"/>
                  </a:lnTo>
                  <a:lnTo>
                    <a:pt x="85" y="100"/>
                  </a:lnTo>
                  <a:lnTo>
                    <a:pt x="84" y="100"/>
                  </a:lnTo>
                  <a:lnTo>
                    <a:pt x="83" y="100"/>
                  </a:lnTo>
                  <a:lnTo>
                    <a:pt x="82" y="100"/>
                  </a:lnTo>
                  <a:lnTo>
                    <a:pt x="81" y="101"/>
                  </a:lnTo>
                  <a:lnTo>
                    <a:pt x="80" y="103"/>
                  </a:lnTo>
                  <a:lnTo>
                    <a:pt x="80" y="103"/>
                  </a:lnTo>
                  <a:lnTo>
                    <a:pt x="79" y="104"/>
                  </a:lnTo>
                  <a:lnTo>
                    <a:pt x="79" y="104"/>
                  </a:lnTo>
                  <a:lnTo>
                    <a:pt x="78" y="105"/>
                  </a:lnTo>
                  <a:lnTo>
                    <a:pt x="77" y="106"/>
                  </a:lnTo>
                  <a:lnTo>
                    <a:pt x="77" y="109"/>
                  </a:lnTo>
                  <a:lnTo>
                    <a:pt x="78" y="110"/>
                  </a:lnTo>
                  <a:lnTo>
                    <a:pt x="78" y="113"/>
                  </a:lnTo>
                  <a:lnTo>
                    <a:pt x="78" y="115"/>
                  </a:lnTo>
                  <a:lnTo>
                    <a:pt x="78" y="116"/>
                  </a:lnTo>
                  <a:lnTo>
                    <a:pt x="78" y="117"/>
                  </a:lnTo>
                  <a:lnTo>
                    <a:pt x="79" y="118"/>
                  </a:lnTo>
                  <a:lnTo>
                    <a:pt x="79" y="118"/>
                  </a:lnTo>
                  <a:lnTo>
                    <a:pt x="78" y="119"/>
                  </a:lnTo>
                  <a:lnTo>
                    <a:pt x="78" y="119"/>
                  </a:lnTo>
                  <a:lnTo>
                    <a:pt x="75" y="120"/>
                  </a:lnTo>
                  <a:lnTo>
                    <a:pt x="72" y="121"/>
                  </a:lnTo>
                  <a:lnTo>
                    <a:pt x="70" y="122"/>
                  </a:lnTo>
                  <a:lnTo>
                    <a:pt x="67" y="123"/>
                  </a:lnTo>
                  <a:lnTo>
                    <a:pt x="66" y="123"/>
                  </a:lnTo>
                  <a:lnTo>
                    <a:pt x="64" y="123"/>
                  </a:lnTo>
                  <a:lnTo>
                    <a:pt x="63" y="123"/>
                  </a:lnTo>
                  <a:lnTo>
                    <a:pt x="62" y="123"/>
                  </a:lnTo>
                  <a:lnTo>
                    <a:pt x="58" y="123"/>
                  </a:lnTo>
                  <a:lnTo>
                    <a:pt x="57" y="123"/>
                  </a:lnTo>
                  <a:lnTo>
                    <a:pt x="56" y="124"/>
                  </a:lnTo>
                  <a:lnTo>
                    <a:pt x="55" y="124"/>
                  </a:lnTo>
                  <a:lnTo>
                    <a:pt x="54" y="125"/>
                  </a:lnTo>
                  <a:lnTo>
                    <a:pt x="54" y="125"/>
                  </a:lnTo>
                  <a:lnTo>
                    <a:pt x="52" y="125"/>
                  </a:lnTo>
                  <a:lnTo>
                    <a:pt x="48" y="124"/>
                  </a:lnTo>
                  <a:lnTo>
                    <a:pt x="35" y="125"/>
                  </a:lnTo>
                  <a:lnTo>
                    <a:pt x="34" y="125"/>
                  </a:lnTo>
                  <a:lnTo>
                    <a:pt x="30" y="124"/>
                  </a:lnTo>
                  <a:lnTo>
                    <a:pt x="23" y="122"/>
                  </a:lnTo>
                  <a:lnTo>
                    <a:pt x="19" y="121"/>
                  </a:lnTo>
                  <a:lnTo>
                    <a:pt x="15" y="119"/>
                  </a:lnTo>
                  <a:lnTo>
                    <a:pt x="17" y="115"/>
                  </a:lnTo>
                  <a:lnTo>
                    <a:pt x="19" y="112"/>
                  </a:lnTo>
                  <a:lnTo>
                    <a:pt x="21" y="109"/>
                  </a:lnTo>
                  <a:lnTo>
                    <a:pt x="23" y="106"/>
                  </a:lnTo>
                  <a:lnTo>
                    <a:pt x="23" y="105"/>
                  </a:lnTo>
                  <a:lnTo>
                    <a:pt x="23" y="103"/>
                  </a:lnTo>
                  <a:lnTo>
                    <a:pt x="22" y="100"/>
                  </a:lnTo>
                  <a:lnTo>
                    <a:pt x="20" y="98"/>
                  </a:lnTo>
                  <a:lnTo>
                    <a:pt x="17" y="97"/>
                  </a:lnTo>
                  <a:lnTo>
                    <a:pt x="14" y="97"/>
                  </a:lnTo>
                  <a:lnTo>
                    <a:pt x="11" y="96"/>
                  </a:lnTo>
                  <a:lnTo>
                    <a:pt x="11" y="96"/>
                  </a:lnTo>
                  <a:lnTo>
                    <a:pt x="10" y="94"/>
                  </a:lnTo>
                  <a:lnTo>
                    <a:pt x="10" y="93"/>
                  </a:lnTo>
                  <a:lnTo>
                    <a:pt x="9" y="91"/>
                  </a:lnTo>
                  <a:lnTo>
                    <a:pt x="9" y="89"/>
                  </a:lnTo>
                  <a:lnTo>
                    <a:pt x="9" y="87"/>
                  </a:lnTo>
                  <a:lnTo>
                    <a:pt x="9" y="86"/>
                  </a:lnTo>
                  <a:lnTo>
                    <a:pt x="7" y="81"/>
                  </a:lnTo>
                  <a:lnTo>
                    <a:pt x="5" y="78"/>
                  </a:lnTo>
                  <a:lnTo>
                    <a:pt x="4" y="76"/>
                  </a:lnTo>
                  <a:lnTo>
                    <a:pt x="4" y="75"/>
                  </a:lnTo>
                  <a:lnTo>
                    <a:pt x="4" y="74"/>
                  </a:lnTo>
                  <a:lnTo>
                    <a:pt x="5" y="71"/>
                  </a:lnTo>
                  <a:lnTo>
                    <a:pt x="5" y="71"/>
                  </a:lnTo>
                  <a:lnTo>
                    <a:pt x="6" y="70"/>
                  </a:lnTo>
                  <a:lnTo>
                    <a:pt x="7" y="69"/>
                  </a:lnTo>
                  <a:lnTo>
                    <a:pt x="7" y="68"/>
                  </a:lnTo>
                  <a:lnTo>
                    <a:pt x="5" y="68"/>
                  </a:lnTo>
                  <a:lnTo>
                    <a:pt x="4" y="68"/>
                  </a:lnTo>
                  <a:lnTo>
                    <a:pt x="3" y="68"/>
                  </a:lnTo>
                  <a:lnTo>
                    <a:pt x="2" y="67"/>
                  </a:lnTo>
                  <a:lnTo>
                    <a:pt x="1" y="66"/>
                  </a:lnTo>
                  <a:lnTo>
                    <a:pt x="1" y="63"/>
                  </a:lnTo>
                  <a:lnTo>
                    <a:pt x="0" y="60"/>
                  </a:lnTo>
                  <a:lnTo>
                    <a:pt x="1" y="58"/>
                  </a:lnTo>
                  <a:lnTo>
                    <a:pt x="1" y="57"/>
                  </a:lnTo>
                  <a:lnTo>
                    <a:pt x="4" y="57"/>
                  </a:lnTo>
                  <a:lnTo>
                    <a:pt x="3" y="56"/>
                  </a:lnTo>
                  <a:lnTo>
                    <a:pt x="2" y="55"/>
                  </a:lnTo>
                  <a:lnTo>
                    <a:pt x="2" y="55"/>
                  </a:lnTo>
                  <a:lnTo>
                    <a:pt x="2" y="54"/>
                  </a:lnTo>
                  <a:lnTo>
                    <a:pt x="2" y="54"/>
                  </a:lnTo>
                  <a:lnTo>
                    <a:pt x="3" y="54"/>
                  </a:lnTo>
                  <a:lnTo>
                    <a:pt x="3" y="53"/>
                  </a:lnTo>
                  <a:lnTo>
                    <a:pt x="4" y="53"/>
                  </a:lnTo>
                  <a:lnTo>
                    <a:pt x="4" y="52"/>
                  </a:lnTo>
                  <a:lnTo>
                    <a:pt x="4" y="52"/>
                  </a:lnTo>
                  <a:lnTo>
                    <a:pt x="4" y="51"/>
                  </a:lnTo>
                  <a:lnTo>
                    <a:pt x="5" y="50"/>
                  </a:lnTo>
                  <a:lnTo>
                    <a:pt x="5" y="50"/>
                  </a:lnTo>
                  <a:lnTo>
                    <a:pt x="5" y="49"/>
                  </a:lnTo>
                  <a:lnTo>
                    <a:pt x="5" y="48"/>
                  </a:lnTo>
                  <a:lnTo>
                    <a:pt x="5" y="47"/>
                  </a:lnTo>
                  <a:lnTo>
                    <a:pt x="5" y="47"/>
                  </a:lnTo>
                  <a:lnTo>
                    <a:pt x="5" y="46"/>
                  </a:lnTo>
                  <a:lnTo>
                    <a:pt x="4" y="45"/>
                  </a:lnTo>
                  <a:lnTo>
                    <a:pt x="4" y="44"/>
                  </a:lnTo>
                  <a:lnTo>
                    <a:pt x="4" y="44"/>
                  </a:lnTo>
                  <a:lnTo>
                    <a:pt x="5" y="44"/>
                  </a:lnTo>
                  <a:lnTo>
                    <a:pt x="5" y="43"/>
                  </a:lnTo>
                  <a:lnTo>
                    <a:pt x="5" y="42"/>
                  </a:lnTo>
                  <a:lnTo>
                    <a:pt x="5" y="41"/>
                  </a:lnTo>
                  <a:lnTo>
                    <a:pt x="5" y="41"/>
                  </a:lnTo>
                  <a:lnTo>
                    <a:pt x="5" y="40"/>
                  </a:lnTo>
                  <a:lnTo>
                    <a:pt x="5" y="39"/>
                  </a:lnTo>
                  <a:lnTo>
                    <a:pt x="6" y="39"/>
                  </a:lnTo>
                  <a:lnTo>
                    <a:pt x="6" y="40"/>
                  </a:lnTo>
                  <a:lnTo>
                    <a:pt x="7" y="40"/>
                  </a:lnTo>
                  <a:lnTo>
                    <a:pt x="8" y="42"/>
                  </a:lnTo>
                  <a:lnTo>
                    <a:pt x="9" y="42"/>
                  </a:lnTo>
                  <a:lnTo>
                    <a:pt x="10" y="42"/>
                  </a:lnTo>
                  <a:lnTo>
                    <a:pt x="12" y="42"/>
                  </a:lnTo>
                  <a:lnTo>
                    <a:pt x="13" y="42"/>
                  </a:lnTo>
                  <a:lnTo>
                    <a:pt x="13" y="42"/>
                  </a:lnTo>
                  <a:lnTo>
                    <a:pt x="15" y="43"/>
                  </a:lnTo>
                  <a:lnTo>
                    <a:pt x="16" y="44"/>
                  </a:lnTo>
                  <a:lnTo>
                    <a:pt x="17" y="44"/>
                  </a:lnTo>
                  <a:lnTo>
                    <a:pt x="17" y="45"/>
                  </a:lnTo>
                  <a:lnTo>
                    <a:pt x="18" y="45"/>
                  </a:lnTo>
                  <a:lnTo>
                    <a:pt x="19" y="45"/>
                  </a:lnTo>
                  <a:lnTo>
                    <a:pt x="19" y="44"/>
                  </a:lnTo>
                  <a:lnTo>
                    <a:pt x="20" y="45"/>
                  </a:lnTo>
                  <a:lnTo>
                    <a:pt x="21" y="45"/>
                  </a:lnTo>
                  <a:lnTo>
                    <a:pt x="22" y="44"/>
                  </a:lnTo>
                  <a:lnTo>
                    <a:pt x="22" y="44"/>
                  </a:lnTo>
                  <a:lnTo>
                    <a:pt x="23" y="43"/>
                  </a:lnTo>
                  <a:lnTo>
                    <a:pt x="25" y="42"/>
                  </a:lnTo>
                  <a:lnTo>
                    <a:pt x="25" y="42"/>
                  </a:lnTo>
                  <a:lnTo>
                    <a:pt x="25" y="40"/>
                  </a:lnTo>
                  <a:lnTo>
                    <a:pt x="27" y="39"/>
                  </a:lnTo>
                  <a:lnTo>
                    <a:pt x="27" y="39"/>
                  </a:lnTo>
                  <a:lnTo>
                    <a:pt x="27" y="38"/>
                  </a:lnTo>
                  <a:lnTo>
                    <a:pt x="25" y="37"/>
                  </a:lnTo>
                  <a:lnTo>
                    <a:pt x="25" y="37"/>
                  </a:lnTo>
                  <a:lnTo>
                    <a:pt x="25" y="36"/>
                  </a:lnTo>
                  <a:lnTo>
                    <a:pt x="27" y="36"/>
                  </a:lnTo>
                  <a:lnTo>
                    <a:pt x="28" y="36"/>
                  </a:lnTo>
                  <a:lnTo>
                    <a:pt x="30" y="35"/>
                  </a:lnTo>
                  <a:lnTo>
                    <a:pt x="32" y="35"/>
                  </a:lnTo>
                  <a:lnTo>
                    <a:pt x="34" y="34"/>
                  </a:lnTo>
                  <a:lnTo>
                    <a:pt x="35" y="34"/>
                  </a:lnTo>
                  <a:lnTo>
                    <a:pt x="35" y="34"/>
                  </a:lnTo>
                  <a:lnTo>
                    <a:pt x="36" y="34"/>
                  </a:lnTo>
                  <a:lnTo>
                    <a:pt x="36" y="33"/>
                  </a:lnTo>
                  <a:lnTo>
                    <a:pt x="36" y="33"/>
                  </a:lnTo>
                  <a:lnTo>
                    <a:pt x="37" y="32"/>
                  </a:lnTo>
                  <a:lnTo>
                    <a:pt x="39" y="31"/>
                  </a:lnTo>
                  <a:lnTo>
                    <a:pt x="40" y="30"/>
                  </a:lnTo>
                  <a:lnTo>
                    <a:pt x="40" y="28"/>
                  </a:lnTo>
                  <a:lnTo>
                    <a:pt x="40" y="26"/>
                  </a:lnTo>
                  <a:lnTo>
                    <a:pt x="41" y="23"/>
                  </a:lnTo>
                  <a:lnTo>
                    <a:pt x="41" y="20"/>
                  </a:lnTo>
                  <a:lnTo>
                    <a:pt x="41" y="19"/>
                  </a:lnTo>
                  <a:lnTo>
                    <a:pt x="41" y="18"/>
                  </a:lnTo>
                  <a:lnTo>
                    <a:pt x="42" y="17"/>
                  </a:lnTo>
                  <a:lnTo>
                    <a:pt x="44" y="17"/>
                  </a:lnTo>
                  <a:lnTo>
                    <a:pt x="46" y="17"/>
                  </a:lnTo>
                  <a:lnTo>
                    <a:pt x="49" y="16"/>
                  </a:lnTo>
                  <a:lnTo>
                    <a:pt x="49" y="15"/>
                  </a:lnTo>
                  <a:lnTo>
                    <a:pt x="49" y="14"/>
                  </a:lnTo>
                  <a:lnTo>
                    <a:pt x="49" y="13"/>
                  </a:lnTo>
                  <a:lnTo>
                    <a:pt x="50" y="12"/>
                  </a:lnTo>
                  <a:lnTo>
                    <a:pt x="50" y="12"/>
                  </a:lnTo>
                  <a:lnTo>
                    <a:pt x="52" y="13"/>
                  </a:lnTo>
                  <a:lnTo>
                    <a:pt x="54" y="14"/>
                  </a:lnTo>
                  <a:lnTo>
                    <a:pt x="57" y="15"/>
                  </a:lnTo>
                  <a:lnTo>
                    <a:pt x="59" y="15"/>
                  </a:lnTo>
                  <a:lnTo>
                    <a:pt x="59" y="15"/>
                  </a:lnTo>
                  <a:lnTo>
                    <a:pt x="63" y="15"/>
                  </a:lnTo>
                  <a:lnTo>
                    <a:pt x="66" y="15"/>
                  </a:lnTo>
                  <a:lnTo>
                    <a:pt x="68" y="17"/>
                  </a:lnTo>
                  <a:lnTo>
                    <a:pt x="69" y="17"/>
                  </a:lnTo>
                  <a:lnTo>
                    <a:pt x="71" y="16"/>
                  </a:lnTo>
                  <a:lnTo>
                    <a:pt x="71" y="16"/>
                  </a:lnTo>
                  <a:lnTo>
                    <a:pt x="72" y="17"/>
                  </a:lnTo>
                  <a:lnTo>
                    <a:pt x="73" y="17"/>
                  </a:lnTo>
                  <a:lnTo>
                    <a:pt x="74" y="17"/>
                  </a:lnTo>
                  <a:lnTo>
                    <a:pt x="74" y="17"/>
                  </a:lnTo>
                  <a:lnTo>
                    <a:pt x="74" y="18"/>
                  </a:lnTo>
                  <a:lnTo>
                    <a:pt x="75" y="18"/>
                  </a:lnTo>
                  <a:lnTo>
                    <a:pt x="76" y="19"/>
                  </a:lnTo>
                  <a:lnTo>
                    <a:pt x="77" y="20"/>
                  </a:lnTo>
                  <a:lnTo>
                    <a:pt x="79" y="21"/>
                  </a:lnTo>
                  <a:lnTo>
                    <a:pt x="80" y="20"/>
                  </a:lnTo>
                  <a:lnTo>
                    <a:pt x="81" y="20"/>
                  </a:lnTo>
                  <a:lnTo>
                    <a:pt x="81" y="19"/>
                  </a:lnTo>
                  <a:lnTo>
                    <a:pt x="81" y="19"/>
                  </a:lnTo>
                  <a:lnTo>
                    <a:pt x="82" y="18"/>
                  </a:lnTo>
                  <a:lnTo>
                    <a:pt x="83" y="17"/>
                  </a:lnTo>
                  <a:lnTo>
                    <a:pt x="84" y="17"/>
                  </a:lnTo>
                  <a:lnTo>
                    <a:pt x="84" y="16"/>
                  </a:lnTo>
                  <a:lnTo>
                    <a:pt x="85" y="16"/>
                  </a:lnTo>
                  <a:lnTo>
                    <a:pt x="86" y="16"/>
                  </a:lnTo>
                  <a:lnTo>
                    <a:pt x="86" y="16"/>
                  </a:lnTo>
                  <a:lnTo>
                    <a:pt x="86" y="16"/>
                  </a:lnTo>
                  <a:lnTo>
                    <a:pt x="86" y="16"/>
                  </a:lnTo>
                  <a:lnTo>
                    <a:pt x="86" y="15"/>
                  </a:lnTo>
                  <a:lnTo>
                    <a:pt x="87" y="15"/>
                  </a:lnTo>
                  <a:lnTo>
                    <a:pt x="87" y="15"/>
                  </a:lnTo>
                  <a:lnTo>
                    <a:pt x="89" y="16"/>
                  </a:lnTo>
                  <a:lnTo>
                    <a:pt x="90" y="18"/>
                  </a:lnTo>
                  <a:lnTo>
                    <a:pt x="91" y="18"/>
                  </a:lnTo>
                  <a:lnTo>
                    <a:pt x="92" y="18"/>
                  </a:lnTo>
                  <a:lnTo>
                    <a:pt x="92" y="18"/>
                  </a:lnTo>
                  <a:lnTo>
                    <a:pt x="93" y="17"/>
                  </a:lnTo>
                  <a:lnTo>
                    <a:pt x="93" y="16"/>
                  </a:lnTo>
                  <a:lnTo>
                    <a:pt x="92" y="14"/>
                  </a:lnTo>
                  <a:lnTo>
                    <a:pt x="92" y="13"/>
                  </a:lnTo>
                  <a:lnTo>
                    <a:pt x="92" y="12"/>
                  </a:lnTo>
                  <a:lnTo>
                    <a:pt x="94" y="12"/>
                  </a:lnTo>
                  <a:lnTo>
                    <a:pt x="97" y="12"/>
                  </a:lnTo>
                  <a:lnTo>
                    <a:pt x="98" y="12"/>
                  </a:lnTo>
                  <a:lnTo>
                    <a:pt x="99" y="12"/>
                  </a:lnTo>
                  <a:lnTo>
                    <a:pt x="100" y="12"/>
                  </a:lnTo>
                  <a:lnTo>
                    <a:pt x="100" y="13"/>
                  </a:lnTo>
                  <a:lnTo>
                    <a:pt x="101" y="12"/>
                  </a:lnTo>
                  <a:lnTo>
                    <a:pt x="101" y="11"/>
                  </a:lnTo>
                  <a:lnTo>
                    <a:pt x="101" y="10"/>
                  </a:lnTo>
                  <a:lnTo>
                    <a:pt x="100" y="8"/>
                  </a:lnTo>
                  <a:lnTo>
                    <a:pt x="100" y="7"/>
                  </a:lnTo>
                  <a:lnTo>
                    <a:pt x="100" y="7"/>
                  </a:lnTo>
                  <a:lnTo>
                    <a:pt x="101" y="7"/>
                  </a:lnTo>
                  <a:lnTo>
                    <a:pt x="102" y="5"/>
                  </a:lnTo>
                  <a:lnTo>
                    <a:pt x="103" y="4"/>
                  </a:lnTo>
                  <a:lnTo>
                    <a:pt x="103" y="2"/>
                  </a:lnTo>
                  <a:lnTo>
                    <a:pt x="104" y="1"/>
                  </a:lnTo>
                  <a:lnTo>
                    <a:pt x="106" y="0"/>
                  </a:lnTo>
                  <a:lnTo>
                    <a:pt x="108" y="1"/>
                  </a:lnTo>
                  <a:lnTo>
                    <a:pt x="110" y="2"/>
                  </a:lnTo>
                  <a:lnTo>
                    <a:pt x="112" y="4"/>
                  </a:lnTo>
                  <a:lnTo>
                    <a:pt x="112" y="6"/>
                  </a:lnTo>
                  <a:lnTo>
                    <a:pt x="112" y="7"/>
                  </a:lnTo>
                  <a:lnTo>
                    <a:pt x="112" y="8"/>
                  </a:lnTo>
                  <a:lnTo>
                    <a:pt x="113" y="8"/>
                  </a:lnTo>
                  <a:lnTo>
                    <a:pt x="114" y="7"/>
                  </a:lnTo>
                  <a:lnTo>
                    <a:pt x="115" y="7"/>
                  </a:lnTo>
                  <a:lnTo>
                    <a:pt x="115" y="8"/>
                  </a:lnTo>
                  <a:lnTo>
                    <a:pt x="116" y="8"/>
                  </a:lnTo>
                  <a:lnTo>
                    <a:pt x="115" y="9"/>
                  </a:lnTo>
                  <a:lnTo>
                    <a:pt x="116" y="12"/>
                  </a:lnTo>
                  <a:lnTo>
                    <a:pt x="116" y="14"/>
                  </a:lnTo>
                  <a:lnTo>
                    <a:pt x="116" y="16"/>
                  </a:lnTo>
                  <a:lnTo>
                    <a:pt x="117" y="18"/>
                  </a:lnTo>
                  <a:lnTo>
                    <a:pt x="117" y="20"/>
                  </a:lnTo>
                  <a:lnTo>
                    <a:pt x="119" y="22"/>
                  </a:lnTo>
                  <a:lnTo>
                    <a:pt x="120" y="23"/>
                  </a:lnTo>
                  <a:lnTo>
                    <a:pt x="121" y="24"/>
                  </a:lnTo>
                  <a:lnTo>
                    <a:pt x="121" y="24"/>
                  </a:lnTo>
                  <a:lnTo>
                    <a:pt x="122" y="24"/>
                  </a:lnTo>
                  <a:lnTo>
                    <a:pt x="123" y="23"/>
                  </a:lnTo>
                  <a:lnTo>
                    <a:pt x="125" y="21"/>
                  </a:lnTo>
                  <a:lnTo>
                    <a:pt x="127" y="20"/>
                  </a:lnTo>
                  <a:lnTo>
                    <a:pt x="130" y="19"/>
                  </a:lnTo>
                  <a:lnTo>
                    <a:pt x="132" y="18"/>
                  </a:lnTo>
                  <a:lnTo>
                    <a:pt x="133" y="16"/>
                  </a:lnTo>
                  <a:lnTo>
                    <a:pt x="136" y="14"/>
                  </a:lnTo>
                  <a:lnTo>
                    <a:pt x="138" y="14"/>
                  </a:lnTo>
                  <a:lnTo>
                    <a:pt x="139" y="14"/>
                  </a:lnTo>
                  <a:lnTo>
                    <a:pt x="141" y="14"/>
                  </a:lnTo>
                  <a:lnTo>
                    <a:pt x="141" y="14"/>
                  </a:lnTo>
                  <a:lnTo>
                    <a:pt x="141" y="14"/>
                  </a:lnTo>
                  <a:lnTo>
                    <a:pt x="142" y="14"/>
                  </a:lnTo>
                  <a:lnTo>
                    <a:pt x="142" y="15"/>
                  </a:lnTo>
                  <a:lnTo>
                    <a:pt x="142" y="15"/>
                  </a:lnTo>
                  <a:lnTo>
                    <a:pt x="142" y="16"/>
                  </a:lnTo>
                  <a:lnTo>
                    <a:pt x="141" y="16"/>
                  </a:lnTo>
                  <a:lnTo>
                    <a:pt x="142" y="17"/>
                  </a:lnTo>
                  <a:lnTo>
                    <a:pt x="143" y="17"/>
                  </a:lnTo>
                  <a:lnTo>
                    <a:pt x="145" y="16"/>
                  </a:lnTo>
                  <a:lnTo>
                    <a:pt x="146" y="16"/>
                  </a:lnTo>
                  <a:lnTo>
                    <a:pt x="147" y="15"/>
                  </a:lnTo>
                  <a:lnTo>
                    <a:pt x="147" y="15"/>
                  </a:lnTo>
                  <a:lnTo>
                    <a:pt x="148" y="14"/>
                  </a:lnTo>
                  <a:lnTo>
                    <a:pt x="149" y="14"/>
                  </a:lnTo>
                  <a:lnTo>
                    <a:pt x="150" y="15"/>
                  </a:lnTo>
                  <a:lnTo>
                    <a:pt x="151" y="15"/>
                  </a:lnTo>
                  <a:lnTo>
                    <a:pt x="152" y="15"/>
                  </a:lnTo>
                  <a:lnTo>
                    <a:pt x="153" y="15"/>
                  </a:lnTo>
                  <a:lnTo>
                    <a:pt x="155" y="16"/>
                  </a:lnTo>
                  <a:lnTo>
                    <a:pt x="155" y="17"/>
                  </a:lnTo>
                  <a:lnTo>
                    <a:pt x="156" y="1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6" name="Freeform 1483"/>
            <p:cNvSpPr>
              <a:spLocks/>
            </p:cNvSpPr>
            <p:nvPr/>
          </p:nvSpPr>
          <p:spPr bwMode="auto">
            <a:xfrm>
              <a:off x="4668838" y="425450"/>
              <a:ext cx="28575" cy="20638"/>
            </a:xfrm>
            <a:custGeom>
              <a:avLst/>
              <a:gdLst>
                <a:gd name="T0" fmla="*/ 18 w 18"/>
                <a:gd name="T1" fmla="*/ 4 h 13"/>
                <a:gd name="T2" fmla="*/ 18 w 18"/>
                <a:gd name="T3" fmla="*/ 4 h 13"/>
                <a:gd name="T4" fmla="*/ 17 w 18"/>
                <a:gd name="T5" fmla="*/ 5 h 13"/>
                <a:gd name="T6" fmla="*/ 17 w 18"/>
                <a:gd name="T7" fmla="*/ 5 h 13"/>
                <a:gd name="T8" fmla="*/ 17 w 18"/>
                <a:gd name="T9" fmla="*/ 7 h 13"/>
                <a:gd name="T10" fmla="*/ 16 w 18"/>
                <a:gd name="T11" fmla="*/ 8 h 13"/>
                <a:gd name="T12" fmla="*/ 15 w 18"/>
                <a:gd name="T13" fmla="*/ 9 h 13"/>
                <a:gd name="T14" fmla="*/ 13 w 18"/>
                <a:gd name="T15" fmla="*/ 9 h 13"/>
                <a:gd name="T16" fmla="*/ 11 w 18"/>
                <a:gd name="T17" fmla="*/ 11 h 13"/>
                <a:gd name="T18" fmla="*/ 10 w 18"/>
                <a:gd name="T19" fmla="*/ 11 h 13"/>
                <a:gd name="T20" fmla="*/ 8 w 18"/>
                <a:gd name="T21" fmla="*/ 11 h 13"/>
                <a:gd name="T22" fmla="*/ 8 w 18"/>
                <a:gd name="T23" fmla="*/ 10 h 13"/>
                <a:gd name="T24" fmla="*/ 6 w 18"/>
                <a:gd name="T25" fmla="*/ 11 h 13"/>
                <a:gd name="T26" fmla="*/ 4 w 18"/>
                <a:gd name="T27" fmla="*/ 12 h 13"/>
                <a:gd name="T28" fmla="*/ 3 w 18"/>
                <a:gd name="T29" fmla="*/ 13 h 13"/>
                <a:gd name="T30" fmla="*/ 3 w 18"/>
                <a:gd name="T31" fmla="*/ 13 h 13"/>
                <a:gd name="T32" fmla="*/ 3 w 18"/>
                <a:gd name="T33" fmla="*/ 12 h 13"/>
                <a:gd name="T34" fmla="*/ 2 w 18"/>
                <a:gd name="T35" fmla="*/ 13 h 13"/>
                <a:gd name="T36" fmla="*/ 0 w 18"/>
                <a:gd name="T37" fmla="*/ 13 h 13"/>
                <a:gd name="T38" fmla="*/ 3 w 18"/>
                <a:gd name="T39" fmla="*/ 10 h 13"/>
                <a:gd name="T40" fmla="*/ 2 w 18"/>
                <a:gd name="T41" fmla="*/ 9 h 13"/>
                <a:gd name="T42" fmla="*/ 2 w 18"/>
                <a:gd name="T43" fmla="*/ 8 h 13"/>
                <a:gd name="T44" fmla="*/ 1 w 18"/>
                <a:gd name="T45" fmla="*/ 8 h 13"/>
                <a:gd name="T46" fmla="*/ 2 w 18"/>
                <a:gd name="T47" fmla="*/ 7 h 13"/>
                <a:gd name="T48" fmla="*/ 1 w 18"/>
                <a:gd name="T49" fmla="*/ 6 h 13"/>
                <a:gd name="T50" fmla="*/ 2 w 18"/>
                <a:gd name="T51" fmla="*/ 6 h 13"/>
                <a:gd name="T52" fmla="*/ 2 w 18"/>
                <a:gd name="T53" fmla="*/ 7 h 13"/>
                <a:gd name="T54" fmla="*/ 3 w 18"/>
                <a:gd name="T55" fmla="*/ 7 h 13"/>
                <a:gd name="T56" fmla="*/ 3 w 18"/>
                <a:gd name="T57" fmla="*/ 5 h 13"/>
                <a:gd name="T58" fmla="*/ 4 w 18"/>
                <a:gd name="T59" fmla="*/ 4 h 13"/>
                <a:gd name="T60" fmla="*/ 6 w 18"/>
                <a:gd name="T61" fmla="*/ 5 h 13"/>
                <a:gd name="T62" fmla="*/ 7 w 18"/>
                <a:gd name="T63" fmla="*/ 6 h 13"/>
                <a:gd name="T64" fmla="*/ 8 w 18"/>
                <a:gd name="T65" fmla="*/ 6 h 13"/>
                <a:gd name="T66" fmla="*/ 10 w 18"/>
                <a:gd name="T67" fmla="*/ 5 h 13"/>
                <a:gd name="T68" fmla="*/ 7 w 18"/>
                <a:gd name="T69" fmla="*/ 2 h 13"/>
                <a:gd name="T70" fmla="*/ 7 w 18"/>
                <a:gd name="T71" fmla="*/ 1 h 13"/>
                <a:gd name="T72" fmla="*/ 7 w 18"/>
                <a:gd name="T73" fmla="*/ 1 h 13"/>
                <a:gd name="T74" fmla="*/ 8 w 18"/>
                <a:gd name="T75" fmla="*/ 1 h 13"/>
                <a:gd name="T76" fmla="*/ 8 w 18"/>
                <a:gd name="T77" fmla="*/ 1 h 13"/>
                <a:gd name="T78" fmla="*/ 10 w 18"/>
                <a:gd name="T79" fmla="*/ 1 h 13"/>
                <a:gd name="T80" fmla="*/ 11 w 18"/>
                <a:gd name="T81" fmla="*/ 1 h 13"/>
                <a:gd name="T82" fmla="*/ 13 w 18"/>
                <a:gd name="T83" fmla="*/ 0 h 13"/>
                <a:gd name="T84" fmla="*/ 14 w 18"/>
                <a:gd name="T85" fmla="*/ 1 h 13"/>
                <a:gd name="T86" fmla="*/ 14 w 18"/>
                <a:gd name="T87" fmla="*/ 1 h 13"/>
                <a:gd name="T88" fmla="*/ 15 w 18"/>
                <a:gd name="T89" fmla="*/ 1 h 13"/>
                <a:gd name="T90" fmla="*/ 16 w 18"/>
                <a:gd name="T91" fmla="*/ 1 h 13"/>
                <a:gd name="T92" fmla="*/ 17 w 18"/>
                <a:gd name="T93" fmla="*/ 1 h 13"/>
                <a:gd name="T94" fmla="*/ 17 w 18"/>
                <a:gd name="T95" fmla="*/ 2 h 13"/>
                <a:gd name="T96" fmla="*/ 17 w 18"/>
                <a:gd name="T97" fmla="*/ 3 h 13"/>
                <a:gd name="T98" fmla="*/ 16 w 18"/>
                <a:gd name="T99" fmla="*/ 4 h 13"/>
                <a:gd name="T100" fmla="*/ 17 w 18"/>
                <a:gd name="T101"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 h="13">
                  <a:moveTo>
                    <a:pt x="17" y="4"/>
                  </a:moveTo>
                  <a:lnTo>
                    <a:pt x="18" y="4"/>
                  </a:lnTo>
                  <a:lnTo>
                    <a:pt x="18" y="4"/>
                  </a:lnTo>
                  <a:lnTo>
                    <a:pt x="18" y="4"/>
                  </a:lnTo>
                  <a:lnTo>
                    <a:pt x="18" y="4"/>
                  </a:lnTo>
                  <a:lnTo>
                    <a:pt x="18" y="4"/>
                  </a:lnTo>
                  <a:lnTo>
                    <a:pt x="18" y="5"/>
                  </a:lnTo>
                  <a:lnTo>
                    <a:pt x="18" y="5"/>
                  </a:lnTo>
                  <a:lnTo>
                    <a:pt x="17" y="5"/>
                  </a:lnTo>
                  <a:lnTo>
                    <a:pt x="17" y="5"/>
                  </a:lnTo>
                  <a:lnTo>
                    <a:pt x="17" y="5"/>
                  </a:lnTo>
                  <a:lnTo>
                    <a:pt x="17" y="5"/>
                  </a:lnTo>
                  <a:lnTo>
                    <a:pt x="17" y="6"/>
                  </a:lnTo>
                  <a:lnTo>
                    <a:pt x="17" y="6"/>
                  </a:lnTo>
                  <a:lnTo>
                    <a:pt x="17" y="7"/>
                  </a:lnTo>
                  <a:lnTo>
                    <a:pt x="17" y="7"/>
                  </a:lnTo>
                  <a:lnTo>
                    <a:pt x="17" y="7"/>
                  </a:lnTo>
                  <a:lnTo>
                    <a:pt x="16" y="8"/>
                  </a:lnTo>
                  <a:lnTo>
                    <a:pt x="16" y="8"/>
                  </a:lnTo>
                  <a:lnTo>
                    <a:pt x="16" y="8"/>
                  </a:lnTo>
                  <a:lnTo>
                    <a:pt x="15" y="9"/>
                  </a:lnTo>
                  <a:lnTo>
                    <a:pt x="15" y="9"/>
                  </a:lnTo>
                  <a:lnTo>
                    <a:pt x="14" y="9"/>
                  </a:lnTo>
                  <a:lnTo>
                    <a:pt x="13" y="9"/>
                  </a:lnTo>
                  <a:lnTo>
                    <a:pt x="12" y="10"/>
                  </a:lnTo>
                  <a:lnTo>
                    <a:pt x="11" y="10"/>
                  </a:lnTo>
                  <a:lnTo>
                    <a:pt x="11" y="11"/>
                  </a:lnTo>
                  <a:lnTo>
                    <a:pt x="10" y="11"/>
                  </a:lnTo>
                  <a:lnTo>
                    <a:pt x="10" y="11"/>
                  </a:lnTo>
                  <a:lnTo>
                    <a:pt x="10" y="11"/>
                  </a:lnTo>
                  <a:lnTo>
                    <a:pt x="8" y="11"/>
                  </a:lnTo>
                  <a:lnTo>
                    <a:pt x="8" y="11"/>
                  </a:lnTo>
                  <a:lnTo>
                    <a:pt x="8" y="11"/>
                  </a:lnTo>
                  <a:lnTo>
                    <a:pt x="8" y="11"/>
                  </a:lnTo>
                  <a:lnTo>
                    <a:pt x="8" y="10"/>
                  </a:lnTo>
                  <a:lnTo>
                    <a:pt x="8" y="10"/>
                  </a:lnTo>
                  <a:lnTo>
                    <a:pt x="7" y="10"/>
                  </a:lnTo>
                  <a:lnTo>
                    <a:pt x="6" y="11"/>
                  </a:lnTo>
                  <a:lnTo>
                    <a:pt x="6" y="11"/>
                  </a:lnTo>
                  <a:lnTo>
                    <a:pt x="6" y="11"/>
                  </a:lnTo>
                  <a:lnTo>
                    <a:pt x="5" y="12"/>
                  </a:lnTo>
                  <a:lnTo>
                    <a:pt x="4" y="12"/>
                  </a:lnTo>
                  <a:lnTo>
                    <a:pt x="4" y="12"/>
                  </a:lnTo>
                  <a:lnTo>
                    <a:pt x="4" y="13"/>
                  </a:lnTo>
                  <a:lnTo>
                    <a:pt x="3" y="13"/>
                  </a:lnTo>
                  <a:lnTo>
                    <a:pt x="3" y="13"/>
                  </a:lnTo>
                  <a:lnTo>
                    <a:pt x="3" y="13"/>
                  </a:lnTo>
                  <a:lnTo>
                    <a:pt x="3" y="13"/>
                  </a:lnTo>
                  <a:lnTo>
                    <a:pt x="3" y="13"/>
                  </a:lnTo>
                  <a:lnTo>
                    <a:pt x="3" y="13"/>
                  </a:lnTo>
                  <a:lnTo>
                    <a:pt x="3" y="12"/>
                  </a:lnTo>
                  <a:lnTo>
                    <a:pt x="3" y="12"/>
                  </a:lnTo>
                  <a:lnTo>
                    <a:pt x="3" y="12"/>
                  </a:lnTo>
                  <a:lnTo>
                    <a:pt x="2" y="13"/>
                  </a:lnTo>
                  <a:lnTo>
                    <a:pt x="1" y="13"/>
                  </a:lnTo>
                  <a:lnTo>
                    <a:pt x="1" y="13"/>
                  </a:lnTo>
                  <a:lnTo>
                    <a:pt x="0" y="13"/>
                  </a:lnTo>
                  <a:lnTo>
                    <a:pt x="1" y="12"/>
                  </a:lnTo>
                  <a:lnTo>
                    <a:pt x="2" y="11"/>
                  </a:lnTo>
                  <a:lnTo>
                    <a:pt x="3" y="10"/>
                  </a:lnTo>
                  <a:lnTo>
                    <a:pt x="3" y="10"/>
                  </a:lnTo>
                  <a:lnTo>
                    <a:pt x="3" y="10"/>
                  </a:lnTo>
                  <a:lnTo>
                    <a:pt x="2" y="9"/>
                  </a:lnTo>
                  <a:lnTo>
                    <a:pt x="2" y="9"/>
                  </a:lnTo>
                  <a:lnTo>
                    <a:pt x="2" y="9"/>
                  </a:lnTo>
                  <a:lnTo>
                    <a:pt x="2" y="8"/>
                  </a:lnTo>
                  <a:lnTo>
                    <a:pt x="2" y="8"/>
                  </a:lnTo>
                  <a:lnTo>
                    <a:pt x="1" y="8"/>
                  </a:lnTo>
                  <a:lnTo>
                    <a:pt x="1" y="8"/>
                  </a:lnTo>
                  <a:lnTo>
                    <a:pt x="1" y="8"/>
                  </a:lnTo>
                  <a:lnTo>
                    <a:pt x="1" y="7"/>
                  </a:lnTo>
                  <a:lnTo>
                    <a:pt x="2" y="7"/>
                  </a:lnTo>
                  <a:lnTo>
                    <a:pt x="1" y="7"/>
                  </a:lnTo>
                  <a:lnTo>
                    <a:pt x="1" y="6"/>
                  </a:lnTo>
                  <a:lnTo>
                    <a:pt x="1" y="6"/>
                  </a:lnTo>
                  <a:lnTo>
                    <a:pt x="1" y="6"/>
                  </a:lnTo>
                  <a:lnTo>
                    <a:pt x="2" y="6"/>
                  </a:lnTo>
                  <a:lnTo>
                    <a:pt x="2" y="6"/>
                  </a:lnTo>
                  <a:lnTo>
                    <a:pt x="2" y="7"/>
                  </a:lnTo>
                  <a:lnTo>
                    <a:pt x="2" y="7"/>
                  </a:lnTo>
                  <a:lnTo>
                    <a:pt x="2" y="7"/>
                  </a:lnTo>
                  <a:lnTo>
                    <a:pt x="2" y="7"/>
                  </a:lnTo>
                  <a:lnTo>
                    <a:pt x="3" y="7"/>
                  </a:lnTo>
                  <a:lnTo>
                    <a:pt x="3" y="7"/>
                  </a:lnTo>
                  <a:lnTo>
                    <a:pt x="3" y="7"/>
                  </a:lnTo>
                  <a:lnTo>
                    <a:pt x="3" y="6"/>
                  </a:lnTo>
                  <a:lnTo>
                    <a:pt x="3" y="5"/>
                  </a:lnTo>
                  <a:lnTo>
                    <a:pt x="4" y="5"/>
                  </a:lnTo>
                  <a:lnTo>
                    <a:pt x="4" y="4"/>
                  </a:lnTo>
                  <a:lnTo>
                    <a:pt x="4" y="4"/>
                  </a:lnTo>
                  <a:lnTo>
                    <a:pt x="5" y="4"/>
                  </a:lnTo>
                  <a:lnTo>
                    <a:pt x="5" y="4"/>
                  </a:lnTo>
                  <a:lnTo>
                    <a:pt x="6" y="5"/>
                  </a:lnTo>
                  <a:lnTo>
                    <a:pt x="7" y="5"/>
                  </a:lnTo>
                  <a:lnTo>
                    <a:pt x="7" y="5"/>
                  </a:lnTo>
                  <a:lnTo>
                    <a:pt x="7" y="6"/>
                  </a:lnTo>
                  <a:lnTo>
                    <a:pt x="8" y="6"/>
                  </a:lnTo>
                  <a:lnTo>
                    <a:pt x="8" y="6"/>
                  </a:lnTo>
                  <a:lnTo>
                    <a:pt x="8" y="6"/>
                  </a:lnTo>
                  <a:lnTo>
                    <a:pt x="10" y="6"/>
                  </a:lnTo>
                  <a:lnTo>
                    <a:pt x="10" y="6"/>
                  </a:lnTo>
                  <a:lnTo>
                    <a:pt x="10" y="5"/>
                  </a:lnTo>
                  <a:lnTo>
                    <a:pt x="8" y="4"/>
                  </a:lnTo>
                  <a:lnTo>
                    <a:pt x="7" y="3"/>
                  </a:lnTo>
                  <a:lnTo>
                    <a:pt x="7" y="2"/>
                  </a:lnTo>
                  <a:lnTo>
                    <a:pt x="7" y="2"/>
                  </a:lnTo>
                  <a:lnTo>
                    <a:pt x="7" y="2"/>
                  </a:lnTo>
                  <a:lnTo>
                    <a:pt x="7" y="1"/>
                  </a:lnTo>
                  <a:lnTo>
                    <a:pt x="7" y="1"/>
                  </a:lnTo>
                  <a:lnTo>
                    <a:pt x="7" y="1"/>
                  </a:lnTo>
                  <a:lnTo>
                    <a:pt x="7" y="1"/>
                  </a:lnTo>
                  <a:lnTo>
                    <a:pt x="8" y="1"/>
                  </a:lnTo>
                  <a:lnTo>
                    <a:pt x="8" y="1"/>
                  </a:lnTo>
                  <a:lnTo>
                    <a:pt x="8" y="1"/>
                  </a:lnTo>
                  <a:lnTo>
                    <a:pt x="8" y="1"/>
                  </a:lnTo>
                  <a:lnTo>
                    <a:pt x="8" y="1"/>
                  </a:lnTo>
                  <a:lnTo>
                    <a:pt x="8" y="1"/>
                  </a:lnTo>
                  <a:lnTo>
                    <a:pt x="8" y="1"/>
                  </a:lnTo>
                  <a:lnTo>
                    <a:pt x="8" y="1"/>
                  </a:lnTo>
                  <a:lnTo>
                    <a:pt x="10" y="1"/>
                  </a:lnTo>
                  <a:lnTo>
                    <a:pt x="10" y="1"/>
                  </a:lnTo>
                  <a:lnTo>
                    <a:pt x="10" y="1"/>
                  </a:lnTo>
                  <a:lnTo>
                    <a:pt x="11" y="1"/>
                  </a:lnTo>
                  <a:lnTo>
                    <a:pt x="11" y="1"/>
                  </a:lnTo>
                  <a:lnTo>
                    <a:pt x="12" y="0"/>
                  </a:lnTo>
                  <a:lnTo>
                    <a:pt x="13" y="0"/>
                  </a:lnTo>
                  <a:lnTo>
                    <a:pt x="13" y="0"/>
                  </a:lnTo>
                  <a:lnTo>
                    <a:pt x="14" y="0"/>
                  </a:lnTo>
                  <a:lnTo>
                    <a:pt x="14" y="1"/>
                  </a:lnTo>
                  <a:lnTo>
                    <a:pt x="14" y="1"/>
                  </a:lnTo>
                  <a:lnTo>
                    <a:pt x="14" y="1"/>
                  </a:lnTo>
                  <a:lnTo>
                    <a:pt x="14" y="1"/>
                  </a:lnTo>
                  <a:lnTo>
                    <a:pt x="15" y="1"/>
                  </a:lnTo>
                  <a:lnTo>
                    <a:pt x="15" y="1"/>
                  </a:lnTo>
                  <a:lnTo>
                    <a:pt x="15" y="1"/>
                  </a:lnTo>
                  <a:lnTo>
                    <a:pt x="16" y="1"/>
                  </a:lnTo>
                  <a:lnTo>
                    <a:pt x="16" y="1"/>
                  </a:lnTo>
                  <a:lnTo>
                    <a:pt x="16" y="1"/>
                  </a:lnTo>
                  <a:lnTo>
                    <a:pt x="17" y="1"/>
                  </a:lnTo>
                  <a:lnTo>
                    <a:pt x="17" y="1"/>
                  </a:lnTo>
                  <a:lnTo>
                    <a:pt x="17" y="1"/>
                  </a:lnTo>
                  <a:lnTo>
                    <a:pt x="17" y="1"/>
                  </a:lnTo>
                  <a:lnTo>
                    <a:pt x="17" y="2"/>
                  </a:lnTo>
                  <a:lnTo>
                    <a:pt x="17" y="2"/>
                  </a:lnTo>
                  <a:lnTo>
                    <a:pt x="17" y="2"/>
                  </a:lnTo>
                  <a:lnTo>
                    <a:pt x="17" y="3"/>
                  </a:lnTo>
                  <a:lnTo>
                    <a:pt x="17" y="3"/>
                  </a:lnTo>
                  <a:lnTo>
                    <a:pt x="16" y="4"/>
                  </a:lnTo>
                  <a:lnTo>
                    <a:pt x="16" y="4"/>
                  </a:lnTo>
                  <a:lnTo>
                    <a:pt x="16" y="4"/>
                  </a:lnTo>
                  <a:lnTo>
                    <a:pt x="17" y="4"/>
                  </a:lnTo>
                  <a:lnTo>
                    <a:pt x="17" y="4"/>
                  </a:lnTo>
                  <a:lnTo>
                    <a:pt x="17"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Freeform 1484"/>
            <p:cNvSpPr>
              <a:spLocks/>
            </p:cNvSpPr>
            <p:nvPr/>
          </p:nvSpPr>
          <p:spPr bwMode="auto">
            <a:xfrm>
              <a:off x="5059363" y="701675"/>
              <a:ext cx="33338" cy="20638"/>
            </a:xfrm>
            <a:custGeom>
              <a:avLst/>
              <a:gdLst>
                <a:gd name="T0" fmla="*/ 20 w 21"/>
                <a:gd name="T1" fmla="*/ 13 h 13"/>
                <a:gd name="T2" fmla="*/ 17 w 21"/>
                <a:gd name="T3" fmla="*/ 12 h 13"/>
                <a:gd name="T4" fmla="*/ 17 w 21"/>
                <a:gd name="T5" fmla="*/ 11 h 13"/>
                <a:gd name="T6" fmla="*/ 17 w 21"/>
                <a:gd name="T7" fmla="*/ 9 h 13"/>
                <a:gd name="T8" fmla="*/ 16 w 21"/>
                <a:gd name="T9" fmla="*/ 9 h 13"/>
                <a:gd name="T10" fmla="*/ 14 w 21"/>
                <a:gd name="T11" fmla="*/ 7 h 13"/>
                <a:gd name="T12" fmla="*/ 13 w 21"/>
                <a:gd name="T13" fmla="*/ 6 h 13"/>
                <a:gd name="T14" fmla="*/ 12 w 21"/>
                <a:gd name="T15" fmla="*/ 6 h 13"/>
                <a:gd name="T16" fmla="*/ 10 w 21"/>
                <a:gd name="T17" fmla="*/ 6 h 13"/>
                <a:gd name="T18" fmla="*/ 11 w 21"/>
                <a:gd name="T19" fmla="*/ 5 h 13"/>
                <a:gd name="T20" fmla="*/ 11 w 21"/>
                <a:gd name="T21" fmla="*/ 4 h 13"/>
                <a:gd name="T22" fmla="*/ 10 w 21"/>
                <a:gd name="T23" fmla="*/ 5 h 13"/>
                <a:gd name="T24" fmla="*/ 8 w 21"/>
                <a:gd name="T25" fmla="*/ 5 h 13"/>
                <a:gd name="T26" fmla="*/ 8 w 21"/>
                <a:gd name="T27" fmla="*/ 5 h 13"/>
                <a:gd name="T28" fmla="*/ 8 w 21"/>
                <a:gd name="T29" fmla="*/ 4 h 13"/>
                <a:gd name="T30" fmla="*/ 7 w 21"/>
                <a:gd name="T31" fmla="*/ 4 h 13"/>
                <a:gd name="T32" fmla="*/ 6 w 21"/>
                <a:gd name="T33" fmla="*/ 3 h 13"/>
                <a:gd name="T34" fmla="*/ 5 w 21"/>
                <a:gd name="T35" fmla="*/ 3 h 13"/>
                <a:gd name="T36" fmla="*/ 5 w 21"/>
                <a:gd name="T37" fmla="*/ 4 h 13"/>
                <a:gd name="T38" fmla="*/ 5 w 21"/>
                <a:gd name="T39" fmla="*/ 4 h 13"/>
                <a:gd name="T40" fmla="*/ 5 w 21"/>
                <a:gd name="T41" fmla="*/ 3 h 13"/>
                <a:gd name="T42" fmla="*/ 3 w 21"/>
                <a:gd name="T43" fmla="*/ 3 h 13"/>
                <a:gd name="T44" fmla="*/ 3 w 21"/>
                <a:gd name="T45" fmla="*/ 3 h 13"/>
                <a:gd name="T46" fmla="*/ 2 w 21"/>
                <a:gd name="T47" fmla="*/ 3 h 13"/>
                <a:gd name="T48" fmla="*/ 1 w 21"/>
                <a:gd name="T49" fmla="*/ 2 h 13"/>
                <a:gd name="T50" fmla="*/ 0 w 21"/>
                <a:gd name="T51" fmla="*/ 1 h 13"/>
                <a:gd name="T52" fmla="*/ 0 w 21"/>
                <a:gd name="T53" fmla="*/ 1 h 13"/>
                <a:gd name="T54" fmla="*/ 0 w 21"/>
                <a:gd name="T55" fmla="*/ 1 h 13"/>
                <a:gd name="T56" fmla="*/ 2 w 21"/>
                <a:gd name="T57" fmla="*/ 1 h 13"/>
                <a:gd name="T58" fmla="*/ 4 w 21"/>
                <a:gd name="T59" fmla="*/ 2 h 13"/>
                <a:gd name="T60" fmla="*/ 4 w 21"/>
                <a:gd name="T61" fmla="*/ 1 h 13"/>
                <a:gd name="T62" fmla="*/ 4 w 21"/>
                <a:gd name="T63" fmla="*/ 1 h 13"/>
                <a:gd name="T64" fmla="*/ 5 w 21"/>
                <a:gd name="T65" fmla="*/ 1 h 13"/>
                <a:gd name="T66" fmla="*/ 4 w 21"/>
                <a:gd name="T67" fmla="*/ 0 h 13"/>
                <a:gd name="T68" fmla="*/ 5 w 21"/>
                <a:gd name="T69" fmla="*/ 1 h 13"/>
                <a:gd name="T70" fmla="*/ 6 w 21"/>
                <a:gd name="T71" fmla="*/ 1 h 13"/>
                <a:gd name="T72" fmla="*/ 6 w 21"/>
                <a:gd name="T73" fmla="*/ 1 h 13"/>
                <a:gd name="T74" fmla="*/ 10 w 21"/>
                <a:gd name="T75" fmla="*/ 2 h 13"/>
                <a:gd name="T76" fmla="*/ 8 w 21"/>
                <a:gd name="T77" fmla="*/ 2 h 13"/>
                <a:gd name="T78" fmla="*/ 8 w 21"/>
                <a:gd name="T79" fmla="*/ 3 h 13"/>
                <a:gd name="T80" fmla="*/ 8 w 21"/>
                <a:gd name="T81" fmla="*/ 4 h 13"/>
                <a:gd name="T82" fmla="*/ 11 w 21"/>
                <a:gd name="T83" fmla="*/ 3 h 13"/>
                <a:gd name="T84" fmla="*/ 11 w 21"/>
                <a:gd name="T85" fmla="*/ 1 h 13"/>
                <a:gd name="T86" fmla="*/ 12 w 21"/>
                <a:gd name="T87" fmla="*/ 2 h 13"/>
                <a:gd name="T88" fmla="*/ 12 w 21"/>
                <a:gd name="T89" fmla="*/ 2 h 13"/>
                <a:gd name="T90" fmla="*/ 12 w 21"/>
                <a:gd name="T91" fmla="*/ 3 h 13"/>
                <a:gd name="T92" fmla="*/ 13 w 21"/>
                <a:gd name="T93" fmla="*/ 4 h 13"/>
                <a:gd name="T94" fmla="*/ 14 w 21"/>
                <a:gd name="T95" fmla="*/ 6 h 13"/>
                <a:gd name="T96" fmla="*/ 18 w 21"/>
                <a:gd name="T97" fmla="*/ 11 h 13"/>
                <a:gd name="T98" fmla="*/ 21 w 21"/>
                <a:gd name="T99" fmla="*/ 13 h 13"/>
                <a:gd name="T100" fmla="*/ 21 w 21"/>
                <a:gd name="T10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 h="13">
                  <a:moveTo>
                    <a:pt x="21" y="13"/>
                  </a:moveTo>
                  <a:lnTo>
                    <a:pt x="20" y="13"/>
                  </a:lnTo>
                  <a:lnTo>
                    <a:pt x="17" y="12"/>
                  </a:lnTo>
                  <a:lnTo>
                    <a:pt x="17" y="12"/>
                  </a:lnTo>
                  <a:lnTo>
                    <a:pt x="17" y="12"/>
                  </a:lnTo>
                  <a:lnTo>
                    <a:pt x="17" y="11"/>
                  </a:lnTo>
                  <a:lnTo>
                    <a:pt x="17" y="10"/>
                  </a:lnTo>
                  <a:lnTo>
                    <a:pt x="17" y="9"/>
                  </a:lnTo>
                  <a:lnTo>
                    <a:pt x="16" y="9"/>
                  </a:lnTo>
                  <a:lnTo>
                    <a:pt x="16" y="9"/>
                  </a:lnTo>
                  <a:lnTo>
                    <a:pt x="14" y="8"/>
                  </a:lnTo>
                  <a:lnTo>
                    <a:pt x="14" y="7"/>
                  </a:lnTo>
                  <a:lnTo>
                    <a:pt x="13" y="7"/>
                  </a:lnTo>
                  <a:lnTo>
                    <a:pt x="13" y="6"/>
                  </a:lnTo>
                  <a:lnTo>
                    <a:pt x="12" y="6"/>
                  </a:lnTo>
                  <a:lnTo>
                    <a:pt x="12" y="6"/>
                  </a:lnTo>
                  <a:lnTo>
                    <a:pt x="12" y="6"/>
                  </a:lnTo>
                  <a:lnTo>
                    <a:pt x="10" y="6"/>
                  </a:lnTo>
                  <a:lnTo>
                    <a:pt x="10" y="6"/>
                  </a:lnTo>
                  <a:lnTo>
                    <a:pt x="11" y="5"/>
                  </a:lnTo>
                  <a:lnTo>
                    <a:pt x="11" y="4"/>
                  </a:lnTo>
                  <a:lnTo>
                    <a:pt x="11" y="4"/>
                  </a:lnTo>
                  <a:lnTo>
                    <a:pt x="10" y="4"/>
                  </a:lnTo>
                  <a:lnTo>
                    <a:pt x="10" y="5"/>
                  </a:lnTo>
                  <a:lnTo>
                    <a:pt x="10" y="5"/>
                  </a:lnTo>
                  <a:lnTo>
                    <a:pt x="8" y="5"/>
                  </a:lnTo>
                  <a:lnTo>
                    <a:pt x="8" y="5"/>
                  </a:lnTo>
                  <a:lnTo>
                    <a:pt x="8" y="5"/>
                  </a:lnTo>
                  <a:lnTo>
                    <a:pt x="8" y="5"/>
                  </a:lnTo>
                  <a:lnTo>
                    <a:pt x="8" y="4"/>
                  </a:lnTo>
                  <a:lnTo>
                    <a:pt x="7" y="4"/>
                  </a:lnTo>
                  <a:lnTo>
                    <a:pt x="7" y="4"/>
                  </a:lnTo>
                  <a:lnTo>
                    <a:pt x="6" y="3"/>
                  </a:lnTo>
                  <a:lnTo>
                    <a:pt x="6" y="3"/>
                  </a:lnTo>
                  <a:lnTo>
                    <a:pt x="5" y="3"/>
                  </a:lnTo>
                  <a:lnTo>
                    <a:pt x="5" y="3"/>
                  </a:lnTo>
                  <a:lnTo>
                    <a:pt x="5" y="4"/>
                  </a:lnTo>
                  <a:lnTo>
                    <a:pt x="5" y="4"/>
                  </a:lnTo>
                  <a:lnTo>
                    <a:pt x="5" y="4"/>
                  </a:lnTo>
                  <a:lnTo>
                    <a:pt x="5" y="4"/>
                  </a:lnTo>
                  <a:lnTo>
                    <a:pt x="5" y="3"/>
                  </a:lnTo>
                  <a:lnTo>
                    <a:pt x="5" y="3"/>
                  </a:lnTo>
                  <a:lnTo>
                    <a:pt x="4" y="3"/>
                  </a:lnTo>
                  <a:lnTo>
                    <a:pt x="3" y="3"/>
                  </a:lnTo>
                  <a:lnTo>
                    <a:pt x="3" y="3"/>
                  </a:lnTo>
                  <a:lnTo>
                    <a:pt x="3" y="3"/>
                  </a:lnTo>
                  <a:lnTo>
                    <a:pt x="2" y="3"/>
                  </a:lnTo>
                  <a:lnTo>
                    <a:pt x="2" y="3"/>
                  </a:lnTo>
                  <a:lnTo>
                    <a:pt x="1" y="2"/>
                  </a:lnTo>
                  <a:lnTo>
                    <a:pt x="1" y="2"/>
                  </a:lnTo>
                  <a:lnTo>
                    <a:pt x="1" y="2"/>
                  </a:lnTo>
                  <a:lnTo>
                    <a:pt x="0" y="1"/>
                  </a:lnTo>
                  <a:lnTo>
                    <a:pt x="0" y="1"/>
                  </a:lnTo>
                  <a:lnTo>
                    <a:pt x="0" y="1"/>
                  </a:lnTo>
                  <a:lnTo>
                    <a:pt x="0" y="1"/>
                  </a:lnTo>
                  <a:lnTo>
                    <a:pt x="0" y="1"/>
                  </a:lnTo>
                  <a:lnTo>
                    <a:pt x="1" y="1"/>
                  </a:lnTo>
                  <a:lnTo>
                    <a:pt x="2" y="1"/>
                  </a:lnTo>
                  <a:lnTo>
                    <a:pt x="3" y="2"/>
                  </a:lnTo>
                  <a:lnTo>
                    <a:pt x="4" y="2"/>
                  </a:lnTo>
                  <a:lnTo>
                    <a:pt x="4" y="2"/>
                  </a:lnTo>
                  <a:lnTo>
                    <a:pt x="4" y="1"/>
                  </a:lnTo>
                  <a:lnTo>
                    <a:pt x="4" y="1"/>
                  </a:lnTo>
                  <a:lnTo>
                    <a:pt x="4" y="1"/>
                  </a:lnTo>
                  <a:lnTo>
                    <a:pt x="4" y="1"/>
                  </a:lnTo>
                  <a:lnTo>
                    <a:pt x="5" y="1"/>
                  </a:lnTo>
                  <a:lnTo>
                    <a:pt x="4" y="0"/>
                  </a:lnTo>
                  <a:lnTo>
                    <a:pt x="4" y="0"/>
                  </a:lnTo>
                  <a:lnTo>
                    <a:pt x="5" y="0"/>
                  </a:lnTo>
                  <a:lnTo>
                    <a:pt x="5" y="1"/>
                  </a:lnTo>
                  <a:lnTo>
                    <a:pt x="6" y="1"/>
                  </a:lnTo>
                  <a:lnTo>
                    <a:pt x="6" y="1"/>
                  </a:lnTo>
                  <a:lnTo>
                    <a:pt x="6" y="1"/>
                  </a:lnTo>
                  <a:lnTo>
                    <a:pt x="6" y="1"/>
                  </a:lnTo>
                  <a:lnTo>
                    <a:pt x="10" y="1"/>
                  </a:lnTo>
                  <a:lnTo>
                    <a:pt x="10" y="2"/>
                  </a:lnTo>
                  <a:lnTo>
                    <a:pt x="10" y="2"/>
                  </a:lnTo>
                  <a:lnTo>
                    <a:pt x="8" y="2"/>
                  </a:lnTo>
                  <a:lnTo>
                    <a:pt x="8" y="2"/>
                  </a:lnTo>
                  <a:lnTo>
                    <a:pt x="8" y="3"/>
                  </a:lnTo>
                  <a:lnTo>
                    <a:pt x="8" y="4"/>
                  </a:lnTo>
                  <a:lnTo>
                    <a:pt x="8" y="4"/>
                  </a:lnTo>
                  <a:lnTo>
                    <a:pt x="10" y="4"/>
                  </a:lnTo>
                  <a:lnTo>
                    <a:pt x="11" y="3"/>
                  </a:lnTo>
                  <a:lnTo>
                    <a:pt x="11" y="2"/>
                  </a:lnTo>
                  <a:lnTo>
                    <a:pt x="11" y="1"/>
                  </a:lnTo>
                  <a:lnTo>
                    <a:pt x="12" y="1"/>
                  </a:lnTo>
                  <a:lnTo>
                    <a:pt x="12" y="2"/>
                  </a:lnTo>
                  <a:lnTo>
                    <a:pt x="12" y="2"/>
                  </a:lnTo>
                  <a:lnTo>
                    <a:pt x="12" y="2"/>
                  </a:lnTo>
                  <a:lnTo>
                    <a:pt x="12" y="3"/>
                  </a:lnTo>
                  <a:lnTo>
                    <a:pt x="12" y="3"/>
                  </a:lnTo>
                  <a:lnTo>
                    <a:pt x="13" y="3"/>
                  </a:lnTo>
                  <a:lnTo>
                    <a:pt x="13" y="4"/>
                  </a:lnTo>
                  <a:lnTo>
                    <a:pt x="14" y="6"/>
                  </a:lnTo>
                  <a:lnTo>
                    <a:pt x="14" y="6"/>
                  </a:lnTo>
                  <a:lnTo>
                    <a:pt x="16" y="8"/>
                  </a:lnTo>
                  <a:lnTo>
                    <a:pt x="18" y="11"/>
                  </a:lnTo>
                  <a:lnTo>
                    <a:pt x="20" y="12"/>
                  </a:lnTo>
                  <a:lnTo>
                    <a:pt x="21" y="13"/>
                  </a:lnTo>
                  <a:lnTo>
                    <a:pt x="21" y="13"/>
                  </a:lnTo>
                  <a:lnTo>
                    <a:pt x="21" y="13"/>
                  </a:lnTo>
                  <a:lnTo>
                    <a:pt x="21" y="1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Freeform 1485"/>
            <p:cNvSpPr>
              <a:spLocks/>
            </p:cNvSpPr>
            <p:nvPr/>
          </p:nvSpPr>
          <p:spPr bwMode="auto">
            <a:xfrm>
              <a:off x="6715125" y="1177925"/>
              <a:ext cx="1588" cy="1588"/>
            </a:xfrm>
            <a:custGeom>
              <a:avLst/>
              <a:gdLst>
                <a:gd name="T0" fmla="*/ 0 w 1"/>
                <a:gd name="T1" fmla="*/ 0 h 1"/>
                <a:gd name="T2" fmla="*/ 0 w 1"/>
                <a:gd name="T3" fmla="*/ 0 h 1"/>
                <a:gd name="T4" fmla="*/ 0 w 1"/>
                <a:gd name="T5" fmla="*/ 0 h 1"/>
                <a:gd name="T6" fmla="*/ 0 w 1"/>
                <a:gd name="T7" fmla="*/ 1 h 1"/>
                <a:gd name="T8" fmla="*/ 0 w 1"/>
                <a:gd name="T9" fmla="*/ 1 h 1"/>
                <a:gd name="T10" fmla="*/ 1 w 1"/>
                <a:gd name="T11" fmla="*/ 1 h 1"/>
                <a:gd name="T12" fmla="*/ 1 w 1"/>
                <a:gd name="T13" fmla="*/ 0 h 1"/>
                <a:gd name="T14" fmla="*/ 1 w 1"/>
                <a:gd name="T15" fmla="*/ 0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lnTo>
                    <a:pt x="0" y="0"/>
                  </a:lnTo>
                  <a:lnTo>
                    <a:pt x="0" y="0"/>
                  </a:lnTo>
                  <a:lnTo>
                    <a:pt x="0" y="1"/>
                  </a:lnTo>
                  <a:lnTo>
                    <a:pt x="0" y="1"/>
                  </a:lnTo>
                  <a:lnTo>
                    <a:pt x="1" y="1"/>
                  </a:lnTo>
                  <a:lnTo>
                    <a:pt x="1"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9" name="Freeform 1486"/>
            <p:cNvSpPr>
              <a:spLocks/>
            </p:cNvSpPr>
            <p:nvPr/>
          </p:nvSpPr>
          <p:spPr bwMode="auto">
            <a:xfrm>
              <a:off x="6623050" y="1238250"/>
              <a:ext cx="3175" cy="4763"/>
            </a:xfrm>
            <a:custGeom>
              <a:avLst/>
              <a:gdLst>
                <a:gd name="T0" fmla="*/ 1 w 2"/>
                <a:gd name="T1" fmla="*/ 0 h 3"/>
                <a:gd name="T2" fmla="*/ 1 w 2"/>
                <a:gd name="T3" fmla="*/ 1 h 3"/>
                <a:gd name="T4" fmla="*/ 0 w 2"/>
                <a:gd name="T5" fmla="*/ 1 h 3"/>
                <a:gd name="T6" fmla="*/ 1 w 2"/>
                <a:gd name="T7" fmla="*/ 2 h 3"/>
                <a:gd name="T8" fmla="*/ 1 w 2"/>
                <a:gd name="T9" fmla="*/ 2 h 3"/>
                <a:gd name="T10" fmla="*/ 1 w 2"/>
                <a:gd name="T11" fmla="*/ 3 h 3"/>
                <a:gd name="T12" fmla="*/ 2 w 2"/>
                <a:gd name="T13" fmla="*/ 2 h 3"/>
                <a:gd name="T14" fmla="*/ 1 w 2"/>
                <a:gd name="T15" fmla="*/ 1 h 3"/>
                <a:gd name="T16" fmla="*/ 2 w 2"/>
                <a:gd name="T17" fmla="*/ 1 h 3"/>
                <a:gd name="T18" fmla="*/ 2 w 2"/>
                <a:gd name="T19" fmla="*/ 0 h 3"/>
                <a:gd name="T20" fmla="*/ 2 w 2"/>
                <a:gd name="T21" fmla="*/ 0 h 3"/>
                <a:gd name="T22" fmla="*/ 1 w 2"/>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3">
                  <a:moveTo>
                    <a:pt x="1" y="0"/>
                  </a:moveTo>
                  <a:lnTo>
                    <a:pt x="1" y="1"/>
                  </a:lnTo>
                  <a:lnTo>
                    <a:pt x="0" y="1"/>
                  </a:lnTo>
                  <a:lnTo>
                    <a:pt x="1" y="2"/>
                  </a:lnTo>
                  <a:lnTo>
                    <a:pt x="1" y="2"/>
                  </a:lnTo>
                  <a:lnTo>
                    <a:pt x="1" y="3"/>
                  </a:lnTo>
                  <a:lnTo>
                    <a:pt x="2" y="2"/>
                  </a:lnTo>
                  <a:lnTo>
                    <a:pt x="1" y="1"/>
                  </a:lnTo>
                  <a:lnTo>
                    <a:pt x="2" y="1"/>
                  </a:lnTo>
                  <a:lnTo>
                    <a:pt x="2" y="0"/>
                  </a:lnTo>
                  <a:lnTo>
                    <a:pt x="2"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0" name="Freeform 1487"/>
            <p:cNvSpPr>
              <a:spLocks/>
            </p:cNvSpPr>
            <p:nvPr/>
          </p:nvSpPr>
          <p:spPr bwMode="auto">
            <a:xfrm>
              <a:off x="6738938" y="1154113"/>
              <a:ext cx="3175" cy="4763"/>
            </a:xfrm>
            <a:custGeom>
              <a:avLst/>
              <a:gdLst>
                <a:gd name="T0" fmla="*/ 2 w 2"/>
                <a:gd name="T1" fmla="*/ 1 h 3"/>
                <a:gd name="T2" fmla="*/ 2 w 2"/>
                <a:gd name="T3" fmla="*/ 1 h 3"/>
                <a:gd name="T4" fmla="*/ 2 w 2"/>
                <a:gd name="T5" fmla="*/ 0 h 3"/>
                <a:gd name="T6" fmla="*/ 1 w 2"/>
                <a:gd name="T7" fmla="*/ 0 h 3"/>
                <a:gd name="T8" fmla="*/ 1 w 2"/>
                <a:gd name="T9" fmla="*/ 0 h 3"/>
                <a:gd name="T10" fmla="*/ 0 w 2"/>
                <a:gd name="T11" fmla="*/ 0 h 3"/>
                <a:gd name="T12" fmla="*/ 0 w 2"/>
                <a:gd name="T13" fmla="*/ 1 h 3"/>
                <a:gd name="T14" fmla="*/ 1 w 2"/>
                <a:gd name="T15" fmla="*/ 1 h 3"/>
                <a:gd name="T16" fmla="*/ 0 w 2"/>
                <a:gd name="T17" fmla="*/ 2 h 3"/>
                <a:gd name="T18" fmla="*/ 1 w 2"/>
                <a:gd name="T19" fmla="*/ 3 h 3"/>
                <a:gd name="T20" fmla="*/ 1 w 2"/>
                <a:gd name="T21" fmla="*/ 3 h 3"/>
                <a:gd name="T22" fmla="*/ 2 w 2"/>
                <a:gd name="T23" fmla="*/ 2 h 3"/>
                <a:gd name="T24" fmla="*/ 2 w 2"/>
                <a:gd name="T25" fmla="*/ 2 h 3"/>
                <a:gd name="T26" fmla="*/ 2 w 2"/>
                <a:gd name="T27" fmla="*/ 2 h 3"/>
                <a:gd name="T28" fmla="*/ 2 w 2"/>
                <a:gd name="T2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2" y="1"/>
                  </a:moveTo>
                  <a:lnTo>
                    <a:pt x="2" y="1"/>
                  </a:lnTo>
                  <a:lnTo>
                    <a:pt x="2" y="0"/>
                  </a:lnTo>
                  <a:lnTo>
                    <a:pt x="1" y="0"/>
                  </a:lnTo>
                  <a:lnTo>
                    <a:pt x="1" y="0"/>
                  </a:lnTo>
                  <a:lnTo>
                    <a:pt x="0" y="0"/>
                  </a:lnTo>
                  <a:lnTo>
                    <a:pt x="0" y="1"/>
                  </a:lnTo>
                  <a:lnTo>
                    <a:pt x="1" y="1"/>
                  </a:lnTo>
                  <a:lnTo>
                    <a:pt x="0" y="2"/>
                  </a:lnTo>
                  <a:lnTo>
                    <a:pt x="1" y="3"/>
                  </a:lnTo>
                  <a:lnTo>
                    <a:pt x="1" y="3"/>
                  </a:lnTo>
                  <a:lnTo>
                    <a:pt x="2" y="2"/>
                  </a:lnTo>
                  <a:lnTo>
                    <a:pt x="2" y="2"/>
                  </a:lnTo>
                  <a:lnTo>
                    <a:pt x="2" y="2"/>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1" name="Freeform 1488"/>
            <p:cNvSpPr>
              <a:spLocks/>
            </p:cNvSpPr>
            <p:nvPr/>
          </p:nvSpPr>
          <p:spPr bwMode="auto">
            <a:xfrm>
              <a:off x="6751638" y="1096963"/>
              <a:ext cx="3175" cy="3175"/>
            </a:xfrm>
            <a:custGeom>
              <a:avLst/>
              <a:gdLst>
                <a:gd name="T0" fmla="*/ 1 w 2"/>
                <a:gd name="T1" fmla="*/ 1 h 2"/>
                <a:gd name="T2" fmla="*/ 1 w 2"/>
                <a:gd name="T3" fmla="*/ 0 h 2"/>
                <a:gd name="T4" fmla="*/ 0 w 2"/>
                <a:gd name="T5" fmla="*/ 1 h 2"/>
                <a:gd name="T6" fmla="*/ 1 w 2"/>
                <a:gd name="T7" fmla="*/ 2 h 2"/>
                <a:gd name="T8" fmla="*/ 1 w 2"/>
                <a:gd name="T9" fmla="*/ 2 h 2"/>
                <a:gd name="T10" fmla="*/ 2 w 2"/>
                <a:gd name="T11" fmla="*/ 2 h 2"/>
                <a:gd name="T12" fmla="*/ 2 w 2"/>
                <a:gd name="T13" fmla="*/ 1 h 2"/>
                <a:gd name="T14" fmla="*/ 1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1"/>
                  </a:moveTo>
                  <a:lnTo>
                    <a:pt x="1" y="0"/>
                  </a:lnTo>
                  <a:lnTo>
                    <a:pt x="0" y="1"/>
                  </a:lnTo>
                  <a:lnTo>
                    <a:pt x="1" y="2"/>
                  </a:lnTo>
                  <a:lnTo>
                    <a:pt x="1" y="2"/>
                  </a:lnTo>
                  <a:lnTo>
                    <a:pt x="2" y="2"/>
                  </a:lnTo>
                  <a:lnTo>
                    <a:pt x="2"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2" name="Freeform 1489"/>
            <p:cNvSpPr>
              <a:spLocks/>
            </p:cNvSpPr>
            <p:nvPr/>
          </p:nvSpPr>
          <p:spPr bwMode="auto">
            <a:xfrm>
              <a:off x="6554788" y="1274763"/>
              <a:ext cx="44450" cy="42863"/>
            </a:xfrm>
            <a:custGeom>
              <a:avLst/>
              <a:gdLst>
                <a:gd name="T0" fmla="*/ 27 w 28"/>
                <a:gd name="T1" fmla="*/ 3 h 27"/>
                <a:gd name="T2" fmla="*/ 25 w 28"/>
                <a:gd name="T3" fmla="*/ 2 h 27"/>
                <a:gd name="T4" fmla="*/ 23 w 28"/>
                <a:gd name="T5" fmla="*/ 0 h 27"/>
                <a:gd name="T6" fmla="*/ 22 w 28"/>
                <a:gd name="T7" fmla="*/ 1 h 27"/>
                <a:gd name="T8" fmla="*/ 23 w 28"/>
                <a:gd name="T9" fmla="*/ 2 h 27"/>
                <a:gd name="T10" fmla="*/ 20 w 28"/>
                <a:gd name="T11" fmla="*/ 1 h 27"/>
                <a:gd name="T12" fmla="*/ 20 w 28"/>
                <a:gd name="T13" fmla="*/ 2 h 27"/>
                <a:gd name="T14" fmla="*/ 18 w 28"/>
                <a:gd name="T15" fmla="*/ 1 h 27"/>
                <a:gd name="T16" fmla="*/ 17 w 28"/>
                <a:gd name="T17" fmla="*/ 2 h 27"/>
                <a:gd name="T18" fmla="*/ 11 w 28"/>
                <a:gd name="T19" fmla="*/ 2 h 27"/>
                <a:gd name="T20" fmla="*/ 9 w 28"/>
                <a:gd name="T21" fmla="*/ 3 h 27"/>
                <a:gd name="T22" fmla="*/ 7 w 28"/>
                <a:gd name="T23" fmla="*/ 3 h 27"/>
                <a:gd name="T24" fmla="*/ 6 w 28"/>
                <a:gd name="T25" fmla="*/ 4 h 27"/>
                <a:gd name="T26" fmla="*/ 6 w 28"/>
                <a:gd name="T27" fmla="*/ 5 h 27"/>
                <a:gd name="T28" fmla="*/ 6 w 28"/>
                <a:gd name="T29" fmla="*/ 6 h 27"/>
                <a:gd name="T30" fmla="*/ 3 w 28"/>
                <a:gd name="T31" fmla="*/ 9 h 27"/>
                <a:gd name="T32" fmla="*/ 1 w 28"/>
                <a:gd name="T33" fmla="*/ 11 h 27"/>
                <a:gd name="T34" fmla="*/ 0 w 28"/>
                <a:gd name="T35" fmla="*/ 12 h 27"/>
                <a:gd name="T36" fmla="*/ 1 w 28"/>
                <a:gd name="T37" fmla="*/ 17 h 27"/>
                <a:gd name="T38" fmla="*/ 3 w 28"/>
                <a:gd name="T39" fmla="*/ 23 h 27"/>
                <a:gd name="T40" fmla="*/ 7 w 28"/>
                <a:gd name="T41" fmla="*/ 25 h 27"/>
                <a:gd name="T42" fmla="*/ 11 w 28"/>
                <a:gd name="T43" fmla="*/ 26 h 27"/>
                <a:gd name="T44" fmla="*/ 13 w 28"/>
                <a:gd name="T45" fmla="*/ 27 h 27"/>
                <a:gd name="T46" fmla="*/ 16 w 28"/>
                <a:gd name="T47" fmla="*/ 27 h 27"/>
                <a:gd name="T48" fmla="*/ 17 w 28"/>
                <a:gd name="T49" fmla="*/ 25 h 27"/>
                <a:gd name="T50" fmla="*/ 19 w 28"/>
                <a:gd name="T51" fmla="*/ 24 h 27"/>
                <a:gd name="T52" fmla="*/ 20 w 28"/>
                <a:gd name="T53" fmla="*/ 24 h 27"/>
                <a:gd name="T54" fmla="*/ 20 w 28"/>
                <a:gd name="T55" fmla="*/ 23 h 27"/>
                <a:gd name="T56" fmla="*/ 22 w 28"/>
                <a:gd name="T57" fmla="*/ 20 h 27"/>
                <a:gd name="T58" fmla="*/ 23 w 28"/>
                <a:gd name="T59" fmla="*/ 20 h 27"/>
                <a:gd name="T60" fmla="*/ 24 w 28"/>
                <a:gd name="T61" fmla="*/ 19 h 27"/>
                <a:gd name="T62" fmla="*/ 24 w 28"/>
                <a:gd name="T63" fmla="*/ 16 h 27"/>
                <a:gd name="T64" fmla="*/ 24 w 28"/>
                <a:gd name="T65" fmla="*/ 14 h 27"/>
                <a:gd name="T66" fmla="*/ 24 w 28"/>
                <a:gd name="T67" fmla="*/ 13 h 27"/>
                <a:gd name="T68" fmla="*/ 26 w 28"/>
                <a:gd name="T69" fmla="*/ 8 h 27"/>
                <a:gd name="T70" fmla="*/ 28 w 28"/>
                <a:gd name="T71" fmla="*/ 7 h 27"/>
                <a:gd name="T72" fmla="*/ 27 w 28"/>
                <a:gd name="T73"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 h="27">
                  <a:moveTo>
                    <a:pt x="27" y="4"/>
                  </a:moveTo>
                  <a:lnTo>
                    <a:pt x="27" y="3"/>
                  </a:lnTo>
                  <a:lnTo>
                    <a:pt x="26" y="2"/>
                  </a:lnTo>
                  <a:lnTo>
                    <a:pt x="25" y="2"/>
                  </a:lnTo>
                  <a:lnTo>
                    <a:pt x="24" y="1"/>
                  </a:lnTo>
                  <a:lnTo>
                    <a:pt x="23" y="0"/>
                  </a:lnTo>
                  <a:lnTo>
                    <a:pt x="23" y="0"/>
                  </a:lnTo>
                  <a:lnTo>
                    <a:pt x="22" y="1"/>
                  </a:lnTo>
                  <a:lnTo>
                    <a:pt x="22" y="1"/>
                  </a:lnTo>
                  <a:lnTo>
                    <a:pt x="23" y="2"/>
                  </a:lnTo>
                  <a:lnTo>
                    <a:pt x="20" y="1"/>
                  </a:lnTo>
                  <a:lnTo>
                    <a:pt x="20" y="1"/>
                  </a:lnTo>
                  <a:lnTo>
                    <a:pt x="20" y="2"/>
                  </a:lnTo>
                  <a:lnTo>
                    <a:pt x="20" y="2"/>
                  </a:lnTo>
                  <a:lnTo>
                    <a:pt x="20" y="2"/>
                  </a:lnTo>
                  <a:lnTo>
                    <a:pt x="18" y="1"/>
                  </a:lnTo>
                  <a:lnTo>
                    <a:pt x="18" y="1"/>
                  </a:lnTo>
                  <a:lnTo>
                    <a:pt x="17" y="2"/>
                  </a:lnTo>
                  <a:lnTo>
                    <a:pt x="14" y="3"/>
                  </a:lnTo>
                  <a:lnTo>
                    <a:pt x="11" y="2"/>
                  </a:lnTo>
                  <a:lnTo>
                    <a:pt x="10" y="2"/>
                  </a:lnTo>
                  <a:lnTo>
                    <a:pt x="9" y="3"/>
                  </a:lnTo>
                  <a:lnTo>
                    <a:pt x="8" y="4"/>
                  </a:lnTo>
                  <a:lnTo>
                    <a:pt x="7" y="3"/>
                  </a:lnTo>
                  <a:lnTo>
                    <a:pt x="6" y="4"/>
                  </a:lnTo>
                  <a:lnTo>
                    <a:pt x="6" y="4"/>
                  </a:lnTo>
                  <a:lnTo>
                    <a:pt x="6" y="5"/>
                  </a:lnTo>
                  <a:lnTo>
                    <a:pt x="6" y="5"/>
                  </a:lnTo>
                  <a:lnTo>
                    <a:pt x="7" y="5"/>
                  </a:lnTo>
                  <a:lnTo>
                    <a:pt x="6" y="6"/>
                  </a:lnTo>
                  <a:lnTo>
                    <a:pt x="5" y="7"/>
                  </a:lnTo>
                  <a:lnTo>
                    <a:pt x="3" y="9"/>
                  </a:lnTo>
                  <a:lnTo>
                    <a:pt x="2" y="10"/>
                  </a:lnTo>
                  <a:lnTo>
                    <a:pt x="1" y="11"/>
                  </a:lnTo>
                  <a:lnTo>
                    <a:pt x="1" y="11"/>
                  </a:lnTo>
                  <a:lnTo>
                    <a:pt x="0" y="12"/>
                  </a:lnTo>
                  <a:lnTo>
                    <a:pt x="1" y="17"/>
                  </a:lnTo>
                  <a:lnTo>
                    <a:pt x="1" y="17"/>
                  </a:lnTo>
                  <a:lnTo>
                    <a:pt x="2" y="19"/>
                  </a:lnTo>
                  <a:lnTo>
                    <a:pt x="3" y="23"/>
                  </a:lnTo>
                  <a:lnTo>
                    <a:pt x="6" y="24"/>
                  </a:lnTo>
                  <a:lnTo>
                    <a:pt x="7" y="25"/>
                  </a:lnTo>
                  <a:lnTo>
                    <a:pt x="9" y="26"/>
                  </a:lnTo>
                  <a:lnTo>
                    <a:pt x="11" y="26"/>
                  </a:lnTo>
                  <a:lnTo>
                    <a:pt x="11" y="26"/>
                  </a:lnTo>
                  <a:lnTo>
                    <a:pt x="13" y="27"/>
                  </a:lnTo>
                  <a:lnTo>
                    <a:pt x="14" y="27"/>
                  </a:lnTo>
                  <a:lnTo>
                    <a:pt x="16" y="27"/>
                  </a:lnTo>
                  <a:lnTo>
                    <a:pt x="16" y="27"/>
                  </a:lnTo>
                  <a:lnTo>
                    <a:pt x="17" y="25"/>
                  </a:lnTo>
                  <a:lnTo>
                    <a:pt x="17" y="25"/>
                  </a:lnTo>
                  <a:lnTo>
                    <a:pt x="19" y="24"/>
                  </a:lnTo>
                  <a:lnTo>
                    <a:pt x="19" y="24"/>
                  </a:lnTo>
                  <a:lnTo>
                    <a:pt x="20" y="24"/>
                  </a:lnTo>
                  <a:lnTo>
                    <a:pt x="20" y="24"/>
                  </a:lnTo>
                  <a:lnTo>
                    <a:pt x="20" y="23"/>
                  </a:lnTo>
                  <a:lnTo>
                    <a:pt x="21" y="22"/>
                  </a:lnTo>
                  <a:lnTo>
                    <a:pt x="22" y="20"/>
                  </a:lnTo>
                  <a:lnTo>
                    <a:pt x="22" y="20"/>
                  </a:lnTo>
                  <a:lnTo>
                    <a:pt x="23" y="20"/>
                  </a:lnTo>
                  <a:lnTo>
                    <a:pt x="23" y="20"/>
                  </a:lnTo>
                  <a:lnTo>
                    <a:pt x="24" y="19"/>
                  </a:lnTo>
                  <a:lnTo>
                    <a:pt x="24" y="18"/>
                  </a:lnTo>
                  <a:lnTo>
                    <a:pt x="24" y="16"/>
                  </a:lnTo>
                  <a:lnTo>
                    <a:pt x="24" y="14"/>
                  </a:lnTo>
                  <a:lnTo>
                    <a:pt x="24" y="14"/>
                  </a:lnTo>
                  <a:lnTo>
                    <a:pt x="24" y="13"/>
                  </a:lnTo>
                  <a:lnTo>
                    <a:pt x="24" y="13"/>
                  </a:lnTo>
                  <a:lnTo>
                    <a:pt x="25" y="12"/>
                  </a:lnTo>
                  <a:lnTo>
                    <a:pt x="26" y="8"/>
                  </a:lnTo>
                  <a:lnTo>
                    <a:pt x="27" y="8"/>
                  </a:lnTo>
                  <a:lnTo>
                    <a:pt x="28" y="7"/>
                  </a:lnTo>
                  <a:lnTo>
                    <a:pt x="28" y="5"/>
                  </a:lnTo>
                  <a:lnTo>
                    <a:pt x="27"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3" name="Freeform 1490"/>
            <p:cNvSpPr>
              <a:spLocks/>
            </p:cNvSpPr>
            <p:nvPr/>
          </p:nvSpPr>
          <p:spPr bwMode="auto">
            <a:xfrm>
              <a:off x="6619875" y="1239838"/>
              <a:ext cx="3175" cy="1588"/>
            </a:xfrm>
            <a:custGeom>
              <a:avLst/>
              <a:gdLst>
                <a:gd name="T0" fmla="*/ 1 w 2"/>
                <a:gd name="T1" fmla="*/ 1 h 1"/>
                <a:gd name="T2" fmla="*/ 0 w 2"/>
                <a:gd name="T3" fmla="*/ 1 h 1"/>
                <a:gd name="T4" fmla="*/ 1 w 2"/>
                <a:gd name="T5" fmla="*/ 1 h 1"/>
                <a:gd name="T6" fmla="*/ 2 w 2"/>
                <a:gd name="T7" fmla="*/ 1 h 1"/>
                <a:gd name="T8" fmla="*/ 2 w 2"/>
                <a:gd name="T9" fmla="*/ 0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lnTo>
                    <a:pt x="0" y="1"/>
                  </a:lnTo>
                  <a:lnTo>
                    <a:pt x="1" y="1"/>
                  </a:lnTo>
                  <a:lnTo>
                    <a:pt x="2" y="1"/>
                  </a:lnTo>
                  <a:lnTo>
                    <a:pt x="2"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4" name="Freeform 1491"/>
            <p:cNvSpPr>
              <a:spLocks/>
            </p:cNvSpPr>
            <p:nvPr/>
          </p:nvSpPr>
          <p:spPr bwMode="auto">
            <a:xfrm>
              <a:off x="6754813" y="1054100"/>
              <a:ext cx="6350" cy="4763"/>
            </a:xfrm>
            <a:custGeom>
              <a:avLst/>
              <a:gdLst>
                <a:gd name="T0" fmla="*/ 1 w 4"/>
                <a:gd name="T1" fmla="*/ 0 h 3"/>
                <a:gd name="T2" fmla="*/ 0 w 4"/>
                <a:gd name="T3" fmla="*/ 0 h 3"/>
                <a:gd name="T4" fmla="*/ 0 w 4"/>
                <a:gd name="T5" fmla="*/ 1 h 3"/>
                <a:gd name="T6" fmla="*/ 1 w 4"/>
                <a:gd name="T7" fmla="*/ 2 h 3"/>
                <a:gd name="T8" fmla="*/ 3 w 4"/>
                <a:gd name="T9" fmla="*/ 2 h 3"/>
                <a:gd name="T10" fmla="*/ 4 w 4"/>
                <a:gd name="T11" fmla="*/ 3 h 3"/>
                <a:gd name="T12" fmla="*/ 4 w 4"/>
                <a:gd name="T13" fmla="*/ 3 h 3"/>
                <a:gd name="T14" fmla="*/ 4 w 4"/>
                <a:gd name="T15" fmla="*/ 2 h 3"/>
                <a:gd name="T16" fmla="*/ 4 w 4"/>
                <a:gd name="T17" fmla="*/ 1 h 3"/>
                <a:gd name="T18" fmla="*/ 1 w 4"/>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3">
                  <a:moveTo>
                    <a:pt x="1" y="0"/>
                  </a:moveTo>
                  <a:lnTo>
                    <a:pt x="0" y="0"/>
                  </a:lnTo>
                  <a:lnTo>
                    <a:pt x="0" y="1"/>
                  </a:lnTo>
                  <a:lnTo>
                    <a:pt x="1" y="2"/>
                  </a:lnTo>
                  <a:lnTo>
                    <a:pt x="3" y="2"/>
                  </a:lnTo>
                  <a:lnTo>
                    <a:pt x="4" y="3"/>
                  </a:lnTo>
                  <a:lnTo>
                    <a:pt x="4" y="3"/>
                  </a:lnTo>
                  <a:lnTo>
                    <a:pt x="4" y="2"/>
                  </a:lnTo>
                  <a:lnTo>
                    <a:pt x="4" y="1"/>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5" name="Freeform 1492"/>
            <p:cNvSpPr>
              <a:spLocks/>
            </p:cNvSpPr>
            <p:nvPr/>
          </p:nvSpPr>
          <p:spPr bwMode="auto">
            <a:xfrm>
              <a:off x="6726238" y="1017588"/>
              <a:ext cx="14288" cy="6350"/>
            </a:xfrm>
            <a:custGeom>
              <a:avLst/>
              <a:gdLst>
                <a:gd name="T0" fmla="*/ 5 w 9"/>
                <a:gd name="T1" fmla="*/ 2 h 4"/>
                <a:gd name="T2" fmla="*/ 5 w 9"/>
                <a:gd name="T3" fmla="*/ 2 h 4"/>
                <a:gd name="T4" fmla="*/ 4 w 9"/>
                <a:gd name="T5" fmla="*/ 1 h 4"/>
                <a:gd name="T6" fmla="*/ 4 w 9"/>
                <a:gd name="T7" fmla="*/ 1 h 4"/>
                <a:gd name="T8" fmla="*/ 2 w 9"/>
                <a:gd name="T9" fmla="*/ 0 h 4"/>
                <a:gd name="T10" fmla="*/ 0 w 9"/>
                <a:gd name="T11" fmla="*/ 0 h 4"/>
                <a:gd name="T12" fmla="*/ 1 w 9"/>
                <a:gd name="T13" fmla="*/ 0 h 4"/>
                <a:gd name="T14" fmla="*/ 3 w 9"/>
                <a:gd name="T15" fmla="*/ 2 h 4"/>
                <a:gd name="T16" fmla="*/ 5 w 9"/>
                <a:gd name="T17" fmla="*/ 3 h 4"/>
                <a:gd name="T18" fmla="*/ 9 w 9"/>
                <a:gd name="T19" fmla="*/ 4 h 4"/>
                <a:gd name="T20" fmla="*/ 9 w 9"/>
                <a:gd name="T21" fmla="*/ 4 h 4"/>
                <a:gd name="T22" fmla="*/ 9 w 9"/>
                <a:gd name="T23" fmla="*/ 4 h 4"/>
                <a:gd name="T24" fmla="*/ 8 w 9"/>
                <a:gd name="T25" fmla="*/ 3 h 4"/>
                <a:gd name="T26" fmla="*/ 5 w 9"/>
                <a:gd name="T2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4">
                  <a:moveTo>
                    <a:pt x="5" y="2"/>
                  </a:moveTo>
                  <a:lnTo>
                    <a:pt x="5" y="2"/>
                  </a:lnTo>
                  <a:lnTo>
                    <a:pt x="4" y="1"/>
                  </a:lnTo>
                  <a:lnTo>
                    <a:pt x="4" y="1"/>
                  </a:lnTo>
                  <a:lnTo>
                    <a:pt x="2" y="0"/>
                  </a:lnTo>
                  <a:lnTo>
                    <a:pt x="0" y="0"/>
                  </a:lnTo>
                  <a:lnTo>
                    <a:pt x="1" y="0"/>
                  </a:lnTo>
                  <a:lnTo>
                    <a:pt x="3" y="2"/>
                  </a:lnTo>
                  <a:lnTo>
                    <a:pt x="5" y="3"/>
                  </a:lnTo>
                  <a:lnTo>
                    <a:pt x="9" y="4"/>
                  </a:lnTo>
                  <a:lnTo>
                    <a:pt x="9" y="4"/>
                  </a:lnTo>
                  <a:lnTo>
                    <a:pt x="9" y="4"/>
                  </a:lnTo>
                  <a:lnTo>
                    <a:pt x="8" y="3"/>
                  </a:lnTo>
                  <a:lnTo>
                    <a:pt x="5"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6" name="Freeform 1493"/>
            <p:cNvSpPr>
              <a:spLocks/>
            </p:cNvSpPr>
            <p:nvPr/>
          </p:nvSpPr>
          <p:spPr bwMode="auto">
            <a:xfrm>
              <a:off x="6630988" y="1214438"/>
              <a:ext cx="6350" cy="3175"/>
            </a:xfrm>
            <a:custGeom>
              <a:avLst/>
              <a:gdLst>
                <a:gd name="T0" fmla="*/ 3 w 4"/>
                <a:gd name="T1" fmla="*/ 1 h 2"/>
                <a:gd name="T2" fmla="*/ 1 w 4"/>
                <a:gd name="T3" fmla="*/ 0 h 2"/>
                <a:gd name="T4" fmla="*/ 0 w 4"/>
                <a:gd name="T5" fmla="*/ 0 h 2"/>
                <a:gd name="T6" fmla="*/ 1 w 4"/>
                <a:gd name="T7" fmla="*/ 1 h 2"/>
                <a:gd name="T8" fmla="*/ 1 w 4"/>
                <a:gd name="T9" fmla="*/ 1 h 2"/>
                <a:gd name="T10" fmla="*/ 3 w 4"/>
                <a:gd name="T11" fmla="*/ 1 h 2"/>
                <a:gd name="T12" fmla="*/ 4 w 4"/>
                <a:gd name="T13" fmla="*/ 2 h 2"/>
                <a:gd name="T14" fmla="*/ 3 w 4"/>
                <a:gd name="T15" fmla="*/ 1 h 2"/>
                <a:gd name="T16" fmla="*/ 3 w 4"/>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3" y="1"/>
                  </a:moveTo>
                  <a:lnTo>
                    <a:pt x="1" y="0"/>
                  </a:lnTo>
                  <a:lnTo>
                    <a:pt x="0" y="0"/>
                  </a:lnTo>
                  <a:lnTo>
                    <a:pt x="1" y="1"/>
                  </a:lnTo>
                  <a:lnTo>
                    <a:pt x="1" y="1"/>
                  </a:lnTo>
                  <a:lnTo>
                    <a:pt x="3" y="1"/>
                  </a:lnTo>
                  <a:lnTo>
                    <a:pt x="4" y="2"/>
                  </a:lnTo>
                  <a:lnTo>
                    <a:pt x="3" y="1"/>
                  </a:lnTo>
                  <a:lnTo>
                    <a:pt x="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7" name="Freeform 1494"/>
            <p:cNvSpPr>
              <a:spLocks noEditPoints="1"/>
            </p:cNvSpPr>
            <p:nvPr/>
          </p:nvSpPr>
          <p:spPr bwMode="auto">
            <a:xfrm>
              <a:off x="5800725" y="546100"/>
              <a:ext cx="995363" cy="727075"/>
            </a:xfrm>
            <a:custGeom>
              <a:avLst/>
              <a:gdLst>
                <a:gd name="T0" fmla="*/ 619 w 627"/>
                <a:gd name="T1" fmla="*/ 82 h 458"/>
                <a:gd name="T2" fmla="*/ 586 w 627"/>
                <a:gd name="T3" fmla="*/ 78 h 458"/>
                <a:gd name="T4" fmla="*/ 540 w 627"/>
                <a:gd name="T5" fmla="*/ 53 h 458"/>
                <a:gd name="T6" fmla="*/ 493 w 627"/>
                <a:gd name="T7" fmla="*/ 21 h 458"/>
                <a:gd name="T8" fmla="*/ 459 w 627"/>
                <a:gd name="T9" fmla="*/ 4 h 458"/>
                <a:gd name="T10" fmla="*/ 429 w 627"/>
                <a:gd name="T11" fmla="*/ 25 h 458"/>
                <a:gd name="T12" fmla="*/ 410 w 627"/>
                <a:gd name="T13" fmla="*/ 64 h 458"/>
                <a:gd name="T14" fmla="*/ 448 w 627"/>
                <a:gd name="T15" fmla="*/ 77 h 458"/>
                <a:gd name="T16" fmla="*/ 449 w 627"/>
                <a:gd name="T17" fmla="*/ 92 h 458"/>
                <a:gd name="T18" fmla="*/ 422 w 627"/>
                <a:gd name="T19" fmla="*/ 109 h 458"/>
                <a:gd name="T20" fmla="*/ 400 w 627"/>
                <a:gd name="T21" fmla="*/ 129 h 458"/>
                <a:gd name="T22" fmla="*/ 368 w 627"/>
                <a:gd name="T23" fmla="*/ 150 h 458"/>
                <a:gd name="T24" fmla="*/ 286 w 627"/>
                <a:gd name="T25" fmla="*/ 148 h 458"/>
                <a:gd name="T26" fmla="*/ 197 w 627"/>
                <a:gd name="T27" fmla="*/ 117 h 458"/>
                <a:gd name="T28" fmla="*/ 156 w 627"/>
                <a:gd name="T29" fmla="*/ 94 h 458"/>
                <a:gd name="T30" fmla="*/ 121 w 627"/>
                <a:gd name="T31" fmla="*/ 72 h 458"/>
                <a:gd name="T32" fmla="*/ 95 w 627"/>
                <a:gd name="T33" fmla="*/ 62 h 458"/>
                <a:gd name="T34" fmla="*/ 76 w 627"/>
                <a:gd name="T35" fmla="*/ 87 h 458"/>
                <a:gd name="T36" fmla="*/ 55 w 627"/>
                <a:gd name="T37" fmla="*/ 113 h 458"/>
                <a:gd name="T38" fmla="*/ 62 w 627"/>
                <a:gd name="T39" fmla="*/ 141 h 458"/>
                <a:gd name="T40" fmla="*/ 40 w 627"/>
                <a:gd name="T41" fmla="*/ 169 h 458"/>
                <a:gd name="T42" fmla="*/ 8 w 627"/>
                <a:gd name="T43" fmla="*/ 180 h 458"/>
                <a:gd name="T44" fmla="*/ 16 w 627"/>
                <a:gd name="T45" fmla="*/ 205 h 458"/>
                <a:gd name="T46" fmla="*/ 29 w 627"/>
                <a:gd name="T47" fmla="*/ 226 h 458"/>
                <a:gd name="T48" fmla="*/ 64 w 627"/>
                <a:gd name="T49" fmla="*/ 247 h 458"/>
                <a:gd name="T50" fmla="*/ 88 w 627"/>
                <a:gd name="T51" fmla="*/ 281 h 458"/>
                <a:gd name="T52" fmla="*/ 88 w 627"/>
                <a:gd name="T53" fmla="*/ 305 h 458"/>
                <a:gd name="T54" fmla="*/ 125 w 627"/>
                <a:gd name="T55" fmla="*/ 317 h 458"/>
                <a:gd name="T56" fmla="*/ 173 w 627"/>
                <a:gd name="T57" fmla="*/ 346 h 458"/>
                <a:gd name="T58" fmla="*/ 213 w 627"/>
                <a:gd name="T59" fmla="*/ 350 h 458"/>
                <a:gd name="T60" fmla="*/ 242 w 627"/>
                <a:gd name="T61" fmla="*/ 350 h 458"/>
                <a:gd name="T62" fmla="*/ 272 w 627"/>
                <a:gd name="T63" fmla="*/ 341 h 458"/>
                <a:gd name="T64" fmla="*/ 301 w 627"/>
                <a:gd name="T65" fmla="*/ 337 h 458"/>
                <a:gd name="T66" fmla="*/ 324 w 627"/>
                <a:gd name="T67" fmla="*/ 346 h 458"/>
                <a:gd name="T68" fmla="*/ 335 w 627"/>
                <a:gd name="T69" fmla="*/ 384 h 458"/>
                <a:gd name="T70" fmla="*/ 345 w 627"/>
                <a:gd name="T71" fmla="*/ 407 h 458"/>
                <a:gd name="T72" fmla="*/ 368 w 627"/>
                <a:gd name="T73" fmla="*/ 438 h 458"/>
                <a:gd name="T74" fmla="*/ 388 w 627"/>
                <a:gd name="T75" fmla="*/ 438 h 458"/>
                <a:gd name="T76" fmla="*/ 402 w 627"/>
                <a:gd name="T77" fmla="*/ 424 h 458"/>
                <a:gd name="T78" fmla="*/ 430 w 627"/>
                <a:gd name="T79" fmla="*/ 419 h 458"/>
                <a:gd name="T80" fmla="*/ 453 w 627"/>
                <a:gd name="T81" fmla="*/ 437 h 458"/>
                <a:gd name="T82" fmla="*/ 481 w 627"/>
                <a:gd name="T83" fmla="*/ 439 h 458"/>
                <a:gd name="T84" fmla="*/ 489 w 627"/>
                <a:gd name="T85" fmla="*/ 448 h 458"/>
                <a:gd name="T86" fmla="*/ 515 w 627"/>
                <a:gd name="T87" fmla="*/ 435 h 458"/>
                <a:gd name="T88" fmla="*/ 527 w 627"/>
                <a:gd name="T89" fmla="*/ 420 h 458"/>
                <a:gd name="T90" fmla="*/ 557 w 627"/>
                <a:gd name="T91" fmla="*/ 421 h 458"/>
                <a:gd name="T92" fmla="*/ 573 w 627"/>
                <a:gd name="T93" fmla="*/ 399 h 458"/>
                <a:gd name="T94" fmla="*/ 587 w 627"/>
                <a:gd name="T95" fmla="*/ 378 h 458"/>
                <a:gd name="T96" fmla="*/ 595 w 627"/>
                <a:gd name="T97" fmla="*/ 359 h 458"/>
                <a:gd name="T98" fmla="*/ 604 w 627"/>
                <a:gd name="T99" fmla="*/ 334 h 458"/>
                <a:gd name="T100" fmla="*/ 594 w 627"/>
                <a:gd name="T101" fmla="*/ 308 h 458"/>
                <a:gd name="T102" fmla="*/ 575 w 627"/>
                <a:gd name="T103" fmla="*/ 283 h 458"/>
                <a:gd name="T104" fmla="*/ 550 w 627"/>
                <a:gd name="T105" fmla="*/ 238 h 458"/>
                <a:gd name="T106" fmla="*/ 563 w 627"/>
                <a:gd name="T107" fmla="*/ 219 h 458"/>
                <a:gd name="T108" fmla="*/ 507 w 627"/>
                <a:gd name="T109" fmla="*/ 207 h 458"/>
                <a:gd name="T110" fmla="*/ 543 w 627"/>
                <a:gd name="T111" fmla="*/ 176 h 458"/>
                <a:gd name="T112" fmla="*/ 549 w 627"/>
                <a:gd name="T113" fmla="*/ 197 h 458"/>
                <a:gd name="T114" fmla="*/ 580 w 627"/>
                <a:gd name="T115" fmla="*/ 172 h 458"/>
                <a:gd name="T116" fmla="*/ 604 w 627"/>
                <a:gd name="T117" fmla="*/ 162 h 458"/>
                <a:gd name="T118" fmla="*/ 610 w 627"/>
                <a:gd name="T119" fmla="*/ 143 h 458"/>
                <a:gd name="T120" fmla="*/ 620 w 627"/>
                <a:gd name="T121" fmla="*/ 136 h 458"/>
                <a:gd name="T122" fmla="*/ 320 w 627"/>
                <a:gd name="T123" fmla="*/ 230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7" h="458">
                  <a:moveTo>
                    <a:pt x="626" y="112"/>
                  </a:moveTo>
                  <a:lnTo>
                    <a:pt x="625" y="111"/>
                  </a:lnTo>
                  <a:lnTo>
                    <a:pt x="624" y="108"/>
                  </a:lnTo>
                  <a:lnTo>
                    <a:pt x="625" y="108"/>
                  </a:lnTo>
                  <a:lnTo>
                    <a:pt x="625" y="108"/>
                  </a:lnTo>
                  <a:lnTo>
                    <a:pt x="625" y="107"/>
                  </a:lnTo>
                  <a:lnTo>
                    <a:pt x="626" y="107"/>
                  </a:lnTo>
                  <a:lnTo>
                    <a:pt x="626" y="106"/>
                  </a:lnTo>
                  <a:lnTo>
                    <a:pt x="625" y="106"/>
                  </a:lnTo>
                  <a:lnTo>
                    <a:pt x="625" y="105"/>
                  </a:lnTo>
                  <a:lnTo>
                    <a:pt x="625" y="104"/>
                  </a:lnTo>
                  <a:lnTo>
                    <a:pt x="624" y="103"/>
                  </a:lnTo>
                  <a:lnTo>
                    <a:pt x="625" y="103"/>
                  </a:lnTo>
                  <a:lnTo>
                    <a:pt x="625" y="103"/>
                  </a:lnTo>
                  <a:lnTo>
                    <a:pt x="625" y="102"/>
                  </a:lnTo>
                  <a:lnTo>
                    <a:pt x="625" y="102"/>
                  </a:lnTo>
                  <a:lnTo>
                    <a:pt x="625" y="101"/>
                  </a:lnTo>
                  <a:lnTo>
                    <a:pt x="624" y="100"/>
                  </a:lnTo>
                  <a:lnTo>
                    <a:pt x="624" y="99"/>
                  </a:lnTo>
                  <a:lnTo>
                    <a:pt x="625" y="99"/>
                  </a:lnTo>
                  <a:lnTo>
                    <a:pt x="625" y="98"/>
                  </a:lnTo>
                  <a:lnTo>
                    <a:pt x="624" y="98"/>
                  </a:lnTo>
                  <a:lnTo>
                    <a:pt x="624" y="97"/>
                  </a:lnTo>
                  <a:lnTo>
                    <a:pt x="624" y="97"/>
                  </a:lnTo>
                  <a:lnTo>
                    <a:pt x="623" y="96"/>
                  </a:lnTo>
                  <a:lnTo>
                    <a:pt x="623" y="95"/>
                  </a:lnTo>
                  <a:lnTo>
                    <a:pt x="623" y="92"/>
                  </a:lnTo>
                  <a:lnTo>
                    <a:pt x="622" y="91"/>
                  </a:lnTo>
                  <a:lnTo>
                    <a:pt x="621" y="89"/>
                  </a:lnTo>
                  <a:lnTo>
                    <a:pt x="621" y="89"/>
                  </a:lnTo>
                  <a:lnTo>
                    <a:pt x="621" y="88"/>
                  </a:lnTo>
                  <a:lnTo>
                    <a:pt x="621" y="88"/>
                  </a:lnTo>
                  <a:lnTo>
                    <a:pt x="620" y="87"/>
                  </a:lnTo>
                  <a:lnTo>
                    <a:pt x="621" y="86"/>
                  </a:lnTo>
                  <a:lnTo>
                    <a:pt x="620" y="85"/>
                  </a:lnTo>
                  <a:lnTo>
                    <a:pt x="619" y="84"/>
                  </a:lnTo>
                  <a:lnTo>
                    <a:pt x="619" y="83"/>
                  </a:lnTo>
                  <a:lnTo>
                    <a:pt x="619" y="83"/>
                  </a:lnTo>
                  <a:lnTo>
                    <a:pt x="619" y="82"/>
                  </a:lnTo>
                  <a:lnTo>
                    <a:pt x="619" y="82"/>
                  </a:lnTo>
                  <a:lnTo>
                    <a:pt x="619" y="82"/>
                  </a:lnTo>
                  <a:lnTo>
                    <a:pt x="620" y="82"/>
                  </a:lnTo>
                  <a:lnTo>
                    <a:pt x="621" y="82"/>
                  </a:lnTo>
                  <a:lnTo>
                    <a:pt x="621" y="81"/>
                  </a:lnTo>
                  <a:lnTo>
                    <a:pt x="621" y="81"/>
                  </a:lnTo>
                  <a:lnTo>
                    <a:pt x="621" y="79"/>
                  </a:lnTo>
                  <a:lnTo>
                    <a:pt x="621" y="78"/>
                  </a:lnTo>
                  <a:lnTo>
                    <a:pt x="621" y="78"/>
                  </a:lnTo>
                  <a:lnTo>
                    <a:pt x="620" y="77"/>
                  </a:lnTo>
                  <a:lnTo>
                    <a:pt x="619" y="76"/>
                  </a:lnTo>
                  <a:lnTo>
                    <a:pt x="617" y="75"/>
                  </a:lnTo>
                  <a:lnTo>
                    <a:pt x="616" y="74"/>
                  </a:lnTo>
                  <a:lnTo>
                    <a:pt x="616" y="73"/>
                  </a:lnTo>
                  <a:lnTo>
                    <a:pt x="616" y="73"/>
                  </a:lnTo>
                  <a:lnTo>
                    <a:pt x="616" y="72"/>
                  </a:lnTo>
                  <a:lnTo>
                    <a:pt x="616" y="71"/>
                  </a:lnTo>
                  <a:lnTo>
                    <a:pt x="615" y="71"/>
                  </a:lnTo>
                  <a:lnTo>
                    <a:pt x="614" y="70"/>
                  </a:lnTo>
                  <a:lnTo>
                    <a:pt x="612" y="70"/>
                  </a:lnTo>
                  <a:lnTo>
                    <a:pt x="611" y="69"/>
                  </a:lnTo>
                  <a:lnTo>
                    <a:pt x="610" y="69"/>
                  </a:lnTo>
                  <a:lnTo>
                    <a:pt x="609" y="70"/>
                  </a:lnTo>
                  <a:lnTo>
                    <a:pt x="606" y="71"/>
                  </a:lnTo>
                  <a:lnTo>
                    <a:pt x="605" y="72"/>
                  </a:lnTo>
                  <a:lnTo>
                    <a:pt x="605" y="73"/>
                  </a:lnTo>
                  <a:lnTo>
                    <a:pt x="604" y="73"/>
                  </a:lnTo>
                  <a:lnTo>
                    <a:pt x="602" y="73"/>
                  </a:lnTo>
                  <a:lnTo>
                    <a:pt x="601" y="73"/>
                  </a:lnTo>
                  <a:lnTo>
                    <a:pt x="600" y="73"/>
                  </a:lnTo>
                  <a:lnTo>
                    <a:pt x="599" y="75"/>
                  </a:lnTo>
                  <a:lnTo>
                    <a:pt x="598" y="75"/>
                  </a:lnTo>
                  <a:lnTo>
                    <a:pt x="598" y="75"/>
                  </a:lnTo>
                  <a:lnTo>
                    <a:pt x="597" y="76"/>
                  </a:lnTo>
                  <a:lnTo>
                    <a:pt x="598" y="77"/>
                  </a:lnTo>
                  <a:lnTo>
                    <a:pt x="597" y="78"/>
                  </a:lnTo>
                  <a:lnTo>
                    <a:pt x="595" y="78"/>
                  </a:lnTo>
                  <a:lnTo>
                    <a:pt x="593" y="78"/>
                  </a:lnTo>
                  <a:lnTo>
                    <a:pt x="589" y="78"/>
                  </a:lnTo>
                  <a:lnTo>
                    <a:pt x="587" y="78"/>
                  </a:lnTo>
                  <a:lnTo>
                    <a:pt x="586" y="78"/>
                  </a:lnTo>
                  <a:lnTo>
                    <a:pt x="584" y="78"/>
                  </a:lnTo>
                  <a:lnTo>
                    <a:pt x="582" y="78"/>
                  </a:lnTo>
                  <a:lnTo>
                    <a:pt x="581" y="78"/>
                  </a:lnTo>
                  <a:lnTo>
                    <a:pt x="580" y="78"/>
                  </a:lnTo>
                  <a:lnTo>
                    <a:pt x="580" y="77"/>
                  </a:lnTo>
                  <a:lnTo>
                    <a:pt x="579" y="76"/>
                  </a:lnTo>
                  <a:lnTo>
                    <a:pt x="577" y="75"/>
                  </a:lnTo>
                  <a:lnTo>
                    <a:pt x="575" y="74"/>
                  </a:lnTo>
                  <a:lnTo>
                    <a:pt x="574" y="73"/>
                  </a:lnTo>
                  <a:lnTo>
                    <a:pt x="574" y="71"/>
                  </a:lnTo>
                  <a:lnTo>
                    <a:pt x="573" y="70"/>
                  </a:lnTo>
                  <a:lnTo>
                    <a:pt x="572" y="69"/>
                  </a:lnTo>
                  <a:lnTo>
                    <a:pt x="572" y="69"/>
                  </a:lnTo>
                  <a:lnTo>
                    <a:pt x="570" y="68"/>
                  </a:lnTo>
                  <a:lnTo>
                    <a:pt x="569" y="67"/>
                  </a:lnTo>
                  <a:lnTo>
                    <a:pt x="568" y="66"/>
                  </a:lnTo>
                  <a:lnTo>
                    <a:pt x="568" y="65"/>
                  </a:lnTo>
                  <a:lnTo>
                    <a:pt x="567" y="64"/>
                  </a:lnTo>
                  <a:lnTo>
                    <a:pt x="566" y="63"/>
                  </a:lnTo>
                  <a:lnTo>
                    <a:pt x="564" y="63"/>
                  </a:lnTo>
                  <a:lnTo>
                    <a:pt x="562" y="63"/>
                  </a:lnTo>
                  <a:lnTo>
                    <a:pt x="558" y="61"/>
                  </a:lnTo>
                  <a:lnTo>
                    <a:pt x="554" y="59"/>
                  </a:lnTo>
                  <a:lnTo>
                    <a:pt x="552" y="57"/>
                  </a:lnTo>
                  <a:lnTo>
                    <a:pt x="551" y="56"/>
                  </a:lnTo>
                  <a:lnTo>
                    <a:pt x="550" y="56"/>
                  </a:lnTo>
                  <a:lnTo>
                    <a:pt x="549" y="55"/>
                  </a:lnTo>
                  <a:lnTo>
                    <a:pt x="548" y="55"/>
                  </a:lnTo>
                  <a:lnTo>
                    <a:pt x="548" y="55"/>
                  </a:lnTo>
                  <a:lnTo>
                    <a:pt x="548" y="55"/>
                  </a:lnTo>
                  <a:lnTo>
                    <a:pt x="547" y="56"/>
                  </a:lnTo>
                  <a:lnTo>
                    <a:pt x="547" y="55"/>
                  </a:lnTo>
                  <a:lnTo>
                    <a:pt x="546" y="55"/>
                  </a:lnTo>
                  <a:lnTo>
                    <a:pt x="545" y="55"/>
                  </a:lnTo>
                  <a:lnTo>
                    <a:pt x="545" y="55"/>
                  </a:lnTo>
                  <a:lnTo>
                    <a:pt x="544" y="55"/>
                  </a:lnTo>
                  <a:lnTo>
                    <a:pt x="543" y="54"/>
                  </a:lnTo>
                  <a:lnTo>
                    <a:pt x="541" y="54"/>
                  </a:lnTo>
                  <a:lnTo>
                    <a:pt x="541" y="54"/>
                  </a:lnTo>
                  <a:lnTo>
                    <a:pt x="540" y="53"/>
                  </a:lnTo>
                  <a:lnTo>
                    <a:pt x="540" y="53"/>
                  </a:lnTo>
                  <a:lnTo>
                    <a:pt x="539" y="52"/>
                  </a:lnTo>
                  <a:lnTo>
                    <a:pt x="537" y="52"/>
                  </a:lnTo>
                  <a:lnTo>
                    <a:pt x="534" y="53"/>
                  </a:lnTo>
                  <a:lnTo>
                    <a:pt x="532" y="53"/>
                  </a:lnTo>
                  <a:lnTo>
                    <a:pt x="529" y="52"/>
                  </a:lnTo>
                  <a:lnTo>
                    <a:pt x="528" y="51"/>
                  </a:lnTo>
                  <a:lnTo>
                    <a:pt x="527" y="51"/>
                  </a:lnTo>
                  <a:lnTo>
                    <a:pt x="526" y="50"/>
                  </a:lnTo>
                  <a:lnTo>
                    <a:pt x="524" y="50"/>
                  </a:lnTo>
                  <a:lnTo>
                    <a:pt x="523" y="49"/>
                  </a:lnTo>
                  <a:lnTo>
                    <a:pt x="522" y="47"/>
                  </a:lnTo>
                  <a:lnTo>
                    <a:pt x="521" y="46"/>
                  </a:lnTo>
                  <a:lnTo>
                    <a:pt x="521" y="44"/>
                  </a:lnTo>
                  <a:lnTo>
                    <a:pt x="518" y="43"/>
                  </a:lnTo>
                  <a:lnTo>
                    <a:pt x="517" y="42"/>
                  </a:lnTo>
                  <a:lnTo>
                    <a:pt x="517" y="42"/>
                  </a:lnTo>
                  <a:lnTo>
                    <a:pt x="516" y="41"/>
                  </a:lnTo>
                  <a:lnTo>
                    <a:pt x="516" y="41"/>
                  </a:lnTo>
                  <a:lnTo>
                    <a:pt x="515" y="41"/>
                  </a:lnTo>
                  <a:lnTo>
                    <a:pt x="515" y="40"/>
                  </a:lnTo>
                  <a:lnTo>
                    <a:pt x="514" y="39"/>
                  </a:lnTo>
                  <a:lnTo>
                    <a:pt x="513" y="38"/>
                  </a:lnTo>
                  <a:lnTo>
                    <a:pt x="511" y="36"/>
                  </a:lnTo>
                  <a:lnTo>
                    <a:pt x="508" y="34"/>
                  </a:lnTo>
                  <a:lnTo>
                    <a:pt x="505" y="33"/>
                  </a:lnTo>
                  <a:lnTo>
                    <a:pt x="505" y="32"/>
                  </a:lnTo>
                  <a:lnTo>
                    <a:pt x="504" y="31"/>
                  </a:lnTo>
                  <a:lnTo>
                    <a:pt x="503" y="31"/>
                  </a:lnTo>
                  <a:lnTo>
                    <a:pt x="502" y="30"/>
                  </a:lnTo>
                  <a:lnTo>
                    <a:pt x="502" y="29"/>
                  </a:lnTo>
                  <a:lnTo>
                    <a:pt x="501" y="29"/>
                  </a:lnTo>
                  <a:lnTo>
                    <a:pt x="501" y="28"/>
                  </a:lnTo>
                  <a:lnTo>
                    <a:pt x="500" y="27"/>
                  </a:lnTo>
                  <a:lnTo>
                    <a:pt x="500" y="27"/>
                  </a:lnTo>
                  <a:lnTo>
                    <a:pt x="499" y="27"/>
                  </a:lnTo>
                  <a:lnTo>
                    <a:pt x="498" y="26"/>
                  </a:lnTo>
                  <a:lnTo>
                    <a:pt x="497" y="25"/>
                  </a:lnTo>
                  <a:lnTo>
                    <a:pt x="496" y="24"/>
                  </a:lnTo>
                  <a:lnTo>
                    <a:pt x="493" y="21"/>
                  </a:lnTo>
                  <a:lnTo>
                    <a:pt x="492" y="20"/>
                  </a:lnTo>
                  <a:lnTo>
                    <a:pt x="491" y="18"/>
                  </a:lnTo>
                  <a:lnTo>
                    <a:pt x="489" y="18"/>
                  </a:lnTo>
                  <a:lnTo>
                    <a:pt x="488" y="17"/>
                  </a:lnTo>
                  <a:lnTo>
                    <a:pt x="487" y="16"/>
                  </a:lnTo>
                  <a:lnTo>
                    <a:pt x="487" y="16"/>
                  </a:lnTo>
                  <a:lnTo>
                    <a:pt x="486" y="16"/>
                  </a:lnTo>
                  <a:lnTo>
                    <a:pt x="486" y="15"/>
                  </a:lnTo>
                  <a:lnTo>
                    <a:pt x="486" y="15"/>
                  </a:lnTo>
                  <a:lnTo>
                    <a:pt x="484" y="14"/>
                  </a:lnTo>
                  <a:lnTo>
                    <a:pt x="484" y="14"/>
                  </a:lnTo>
                  <a:lnTo>
                    <a:pt x="483" y="13"/>
                  </a:lnTo>
                  <a:lnTo>
                    <a:pt x="483" y="13"/>
                  </a:lnTo>
                  <a:lnTo>
                    <a:pt x="481" y="13"/>
                  </a:lnTo>
                  <a:lnTo>
                    <a:pt x="481" y="12"/>
                  </a:lnTo>
                  <a:lnTo>
                    <a:pt x="480" y="12"/>
                  </a:lnTo>
                  <a:lnTo>
                    <a:pt x="480" y="11"/>
                  </a:lnTo>
                  <a:lnTo>
                    <a:pt x="480" y="11"/>
                  </a:lnTo>
                  <a:lnTo>
                    <a:pt x="480" y="11"/>
                  </a:lnTo>
                  <a:lnTo>
                    <a:pt x="480" y="11"/>
                  </a:lnTo>
                  <a:lnTo>
                    <a:pt x="479" y="10"/>
                  </a:lnTo>
                  <a:lnTo>
                    <a:pt x="478" y="10"/>
                  </a:lnTo>
                  <a:lnTo>
                    <a:pt x="476" y="9"/>
                  </a:lnTo>
                  <a:lnTo>
                    <a:pt x="475" y="9"/>
                  </a:lnTo>
                  <a:lnTo>
                    <a:pt x="475" y="9"/>
                  </a:lnTo>
                  <a:lnTo>
                    <a:pt x="474" y="8"/>
                  </a:lnTo>
                  <a:lnTo>
                    <a:pt x="474" y="8"/>
                  </a:lnTo>
                  <a:lnTo>
                    <a:pt x="473" y="7"/>
                  </a:lnTo>
                  <a:lnTo>
                    <a:pt x="472" y="7"/>
                  </a:lnTo>
                  <a:lnTo>
                    <a:pt x="472" y="6"/>
                  </a:lnTo>
                  <a:lnTo>
                    <a:pt x="471" y="7"/>
                  </a:lnTo>
                  <a:lnTo>
                    <a:pt x="470" y="6"/>
                  </a:lnTo>
                  <a:lnTo>
                    <a:pt x="467" y="5"/>
                  </a:lnTo>
                  <a:lnTo>
                    <a:pt x="465" y="5"/>
                  </a:lnTo>
                  <a:lnTo>
                    <a:pt x="464" y="5"/>
                  </a:lnTo>
                  <a:lnTo>
                    <a:pt x="464" y="5"/>
                  </a:lnTo>
                  <a:lnTo>
                    <a:pt x="464" y="5"/>
                  </a:lnTo>
                  <a:lnTo>
                    <a:pt x="463" y="5"/>
                  </a:lnTo>
                  <a:lnTo>
                    <a:pt x="461" y="4"/>
                  </a:lnTo>
                  <a:lnTo>
                    <a:pt x="459" y="4"/>
                  </a:lnTo>
                  <a:lnTo>
                    <a:pt x="457" y="4"/>
                  </a:lnTo>
                  <a:lnTo>
                    <a:pt x="456" y="3"/>
                  </a:lnTo>
                  <a:lnTo>
                    <a:pt x="454" y="2"/>
                  </a:lnTo>
                  <a:lnTo>
                    <a:pt x="453" y="3"/>
                  </a:lnTo>
                  <a:lnTo>
                    <a:pt x="451" y="2"/>
                  </a:lnTo>
                  <a:lnTo>
                    <a:pt x="448" y="1"/>
                  </a:lnTo>
                  <a:lnTo>
                    <a:pt x="446" y="0"/>
                  </a:lnTo>
                  <a:lnTo>
                    <a:pt x="446" y="0"/>
                  </a:lnTo>
                  <a:lnTo>
                    <a:pt x="445" y="0"/>
                  </a:lnTo>
                  <a:lnTo>
                    <a:pt x="445" y="0"/>
                  </a:lnTo>
                  <a:lnTo>
                    <a:pt x="444" y="0"/>
                  </a:lnTo>
                  <a:lnTo>
                    <a:pt x="443" y="0"/>
                  </a:lnTo>
                  <a:lnTo>
                    <a:pt x="441" y="0"/>
                  </a:lnTo>
                  <a:lnTo>
                    <a:pt x="440" y="1"/>
                  </a:lnTo>
                  <a:lnTo>
                    <a:pt x="438" y="1"/>
                  </a:lnTo>
                  <a:lnTo>
                    <a:pt x="436" y="1"/>
                  </a:lnTo>
                  <a:lnTo>
                    <a:pt x="434" y="1"/>
                  </a:lnTo>
                  <a:lnTo>
                    <a:pt x="434" y="1"/>
                  </a:lnTo>
                  <a:lnTo>
                    <a:pt x="432" y="1"/>
                  </a:lnTo>
                  <a:lnTo>
                    <a:pt x="429" y="2"/>
                  </a:lnTo>
                  <a:lnTo>
                    <a:pt x="426" y="3"/>
                  </a:lnTo>
                  <a:lnTo>
                    <a:pt x="422" y="3"/>
                  </a:lnTo>
                  <a:lnTo>
                    <a:pt x="419" y="5"/>
                  </a:lnTo>
                  <a:lnTo>
                    <a:pt x="418" y="8"/>
                  </a:lnTo>
                  <a:lnTo>
                    <a:pt x="418" y="9"/>
                  </a:lnTo>
                  <a:lnTo>
                    <a:pt x="417" y="10"/>
                  </a:lnTo>
                  <a:lnTo>
                    <a:pt x="417" y="11"/>
                  </a:lnTo>
                  <a:lnTo>
                    <a:pt x="418" y="12"/>
                  </a:lnTo>
                  <a:lnTo>
                    <a:pt x="419" y="12"/>
                  </a:lnTo>
                  <a:lnTo>
                    <a:pt x="422" y="12"/>
                  </a:lnTo>
                  <a:lnTo>
                    <a:pt x="424" y="12"/>
                  </a:lnTo>
                  <a:lnTo>
                    <a:pt x="426" y="13"/>
                  </a:lnTo>
                  <a:lnTo>
                    <a:pt x="427" y="14"/>
                  </a:lnTo>
                  <a:lnTo>
                    <a:pt x="427" y="15"/>
                  </a:lnTo>
                  <a:lnTo>
                    <a:pt x="428" y="16"/>
                  </a:lnTo>
                  <a:lnTo>
                    <a:pt x="430" y="17"/>
                  </a:lnTo>
                  <a:lnTo>
                    <a:pt x="431" y="19"/>
                  </a:lnTo>
                  <a:lnTo>
                    <a:pt x="431" y="20"/>
                  </a:lnTo>
                  <a:lnTo>
                    <a:pt x="431" y="22"/>
                  </a:lnTo>
                  <a:lnTo>
                    <a:pt x="429" y="25"/>
                  </a:lnTo>
                  <a:lnTo>
                    <a:pt x="429" y="26"/>
                  </a:lnTo>
                  <a:lnTo>
                    <a:pt x="429" y="29"/>
                  </a:lnTo>
                  <a:lnTo>
                    <a:pt x="429" y="31"/>
                  </a:lnTo>
                  <a:lnTo>
                    <a:pt x="429" y="32"/>
                  </a:lnTo>
                  <a:lnTo>
                    <a:pt x="430" y="33"/>
                  </a:lnTo>
                  <a:lnTo>
                    <a:pt x="430" y="34"/>
                  </a:lnTo>
                  <a:lnTo>
                    <a:pt x="429" y="35"/>
                  </a:lnTo>
                  <a:lnTo>
                    <a:pt x="430" y="36"/>
                  </a:lnTo>
                  <a:lnTo>
                    <a:pt x="430" y="37"/>
                  </a:lnTo>
                  <a:lnTo>
                    <a:pt x="430" y="38"/>
                  </a:lnTo>
                  <a:lnTo>
                    <a:pt x="430" y="39"/>
                  </a:lnTo>
                  <a:lnTo>
                    <a:pt x="430" y="40"/>
                  </a:lnTo>
                  <a:lnTo>
                    <a:pt x="430" y="41"/>
                  </a:lnTo>
                  <a:lnTo>
                    <a:pt x="430" y="41"/>
                  </a:lnTo>
                  <a:lnTo>
                    <a:pt x="430" y="42"/>
                  </a:lnTo>
                  <a:lnTo>
                    <a:pt x="431" y="42"/>
                  </a:lnTo>
                  <a:lnTo>
                    <a:pt x="432" y="42"/>
                  </a:lnTo>
                  <a:lnTo>
                    <a:pt x="433" y="43"/>
                  </a:lnTo>
                  <a:lnTo>
                    <a:pt x="434" y="45"/>
                  </a:lnTo>
                  <a:lnTo>
                    <a:pt x="434" y="46"/>
                  </a:lnTo>
                  <a:lnTo>
                    <a:pt x="433" y="47"/>
                  </a:lnTo>
                  <a:lnTo>
                    <a:pt x="432" y="47"/>
                  </a:lnTo>
                  <a:lnTo>
                    <a:pt x="430" y="48"/>
                  </a:lnTo>
                  <a:lnTo>
                    <a:pt x="428" y="49"/>
                  </a:lnTo>
                  <a:lnTo>
                    <a:pt x="426" y="51"/>
                  </a:lnTo>
                  <a:lnTo>
                    <a:pt x="424" y="53"/>
                  </a:lnTo>
                  <a:lnTo>
                    <a:pt x="424" y="53"/>
                  </a:lnTo>
                  <a:lnTo>
                    <a:pt x="422" y="53"/>
                  </a:lnTo>
                  <a:lnTo>
                    <a:pt x="418" y="52"/>
                  </a:lnTo>
                  <a:lnTo>
                    <a:pt x="416" y="52"/>
                  </a:lnTo>
                  <a:lnTo>
                    <a:pt x="413" y="51"/>
                  </a:lnTo>
                  <a:lnTo>
                    <a:pt x="411" y="50"/>
                  </a:lnTo>
                  <a:lnTo>
                    <a:pt x="408" y="49"/>
                  </a:lnTo>
                  <a:lnTo>
                    <a:pt x="409" y="51"/>
                  </a:lnTo>
                  <a:lnTo>
                    <a:pt x="409" y="55"/>
                  </a:lnTo>
                  <a:lnTo>
                    <a:pt x="409" y="59"/>
                  </a:lnTo>
                  <a:lnTo>
                    <a:pt x="409" y="61"/>
                  </a:lnTo>
                  <a:lnTo>
                    <a:pt x="410" y="62"/>
                  </a:lnTo>
                  <a:lnTo>
                    <a:pt x="410" y="63"/>
                  </a:lnTo>
                  <a:lnTo>
                    <a:pt x="410" y="64"/>
                  </a:lnTo>
                  <a:lnTo>
                    <a:pt x="410" y="65"/>
                  </a:lnTo>
                  <a:lnTo>
                    <a:pt x="410" y="67"/>
                  </a:lnTo>
                  <a:lnTo>
                    <a:pt x="410" y="68"/>
                  </a:lnTo>
                  <a:lnTo>
                    <a:pt x="411" y="70"/>
                  </a:lnTo>
                  <a:lnTo>
                    <a:pt x="412" y="71"/>
                  </a:lnTo>
                  <a:lnTo>
                    <a:pt x="411" y="72"/>
                  </a:lnTo>
                  <a:lnTo>
                    <a:pt x="410" y="73"/>
                  </a:lnTo>
                  <a:lnTo>
                    <a:pt x="412" y="75"/>
                  </a:lnTo>
                  <a:lnTo>
                    <a:pt x="413" y="76"/>
                  </a:lnTo>
                  <a:lnTo>
                    <a:pt x="415" y="77"/>
                  </a:lnTo>
                  <a:lnTo>
                    <a:pt x="416" y="78"/>
                  </a:lnTo>
                  <a:lnTo>
                    <a:pt x="417" y="78"/>
                  </a:lnTo>
                  <a:lnTo>
                    <a:pt x="418" y="78"/>
                  </a:lnTo>
                  <a:lnTo>
                    <a:pt x="418" y="77"/>
                  </a:lnTo>
                  <a:lnTo>
                    <a:pt x="421" y="76"/>
                  </a:lnTo>
                  <a:lnTo>
                    <a:pt x="421" y="76"/>
                  </a:lnTo>
                  <a:lnTo>
                    <a:pt x="422" y="76"/>
                  </a:lnTo>
                  <a:lnTo>
                    <a:pt x="424" y="76"/>
                  </a:lnTo>
                  <a:lnTo>
                    <a:pt x="425" y="76"/>
                  </a:lnTo>
                  <a:lnTo>
                    <a:pt x="426" y="76"/>
                  </a:lnTo>
                  <a:lnTo>
                    <a:pt x="428" y="76"/>
                  </a:lnTo>
                  <a:lnTo>
                    <a:pt x="428" y="76"/>
                  </a:lnTo>
                  <a:lnTo>
                    <a:pt x="430" y="77"/>
                  </a:lnTo>
                  <a:lnTo>
                    <a:pt x="432" y="78"/>
                  </a:lnTo>
                  <a:lnTo>
                    <a:pt x="433" y="79"/>
                  </a:lnTo>
                  <a:lnTo>
                    <a:pt x="434" y="79"/>
                  </a:lnTo>
                  <a:lnTo>
                    <a:pt x="434" y="79"/>
                  </a:lnTo>
                  <a:lnTo>
                    <a:pt x="434" y="78"/>
                  </a:lnTo>
                  <a:lnTo>
                    <a:pt x="435" y="77"/>
                  </a:lnTo>
                  <a:lnTo>
                    <a:pt x="435" y="75"/>
                  </a:lnTo>
                  <a:lnTo>
                    <a:pt x="436" y="74"/>
                  </a:lnTo>
                  <a:lnTo>
                    <a:pt x="436" y="74"/>
                  </a:lnTo>
                  <a:lnTo>
                    <a:pt x="438" y="74"/>
                  </a:lnTo>
                  <a:lnTo>
                    <a:pt x="438" y="74"/>
                  </a:lnTo>
                  <a:lnTo>
                    <a:pt x="439" y="74"/>
                  </a:lnTo>
                  <a:lnTo>
                    <a:pt x="440" y="74"/>
                  </a:lnTo>
                  <a:lnTo>
                    <a:pt x="443" y="74"/>
                  </a:lnTo>
                  <a:lnTo>
                    <a:pt x="444" y="75"/>
                  </a:lnTo>
                  <a:lnTo>
                    <a:pt x="447" y="77"/>
                  </a:lnTo>
                  <a:lnTo>
                    <a:pt x="448" y="77"/>
                  </a:lnTo>
                  <a:lnTo>
                    <a:pt x="449" y="78"/>
                  </a:lnTo>
                  <a:lnTo>
                    <a:pt x="450" y="78"/>
                  </a:lnTo>
                  <a:lnTo>
                    <a:pt x="451" y="78"/>
                  </a:lnTo>
                  <a:lnTo>
                    <a:pt x="452" y="79"/>
                  </a:lnTo>
                  <a:lnTo>
                    <a:pt x="453" y="79"/>
                  </a:lnTo>
                  <a:lnTo>
                    <a:pt x="453" y="80"/>
                  </a:lnTo>
                  <a:lnTo>
                    <a:pt x="454" y="81"/>
                  </a:lnTo>
                  <a:lnTo>
                    <a:pt x="456" y="81"/>
                  </a:lnTo>
                  <a:lnTo>
                    <a:pt x="457" y="81"/>
                  </a:lnTo>
                  <a:lnTo>
                    <a:pt x="457" y="82"/>
                  </a:lnTo>
                  <a:lnTo>
                    <a:pt x="458" y="82"/>
                  </a:lnTo>
                  <a:lnTo>
                    <a:pt x="458" y="82"/>
                  </a:lnTo>
                  <a:lnTo>
                    <a:pt x="461" y="84"/>
                  </a:lnTo>
                  <a:lnTo>
                    <a:pt x="462" y="85"/>
                  </a:lnTo>
                  <a:lnTo>
                    <a:pt x="464" y="85"/>
                  </a:lnTo>
                  <a:lnTo>
                    <a:pt x="465" y="86"/>
                  </a:lnTo>
                  <a:lnTo>
                    <a:pt x="465" y="87"/>
                  </a:lnTo>
                  <a:lnTo>
                    <a:pt x="466" y="88"/>
                  </a:lnTo>
                  <a:lnTo>
                    <a:pt x="467" y="89"/>
                  </a:lnTo>
                  <a:lnTo>
                    <a:pt x="468" y="89"/>
                  </a:lnTo>
                  <a:lnTo>
                    <a:pt x="468" y="90"/>
                  </a:lnTo>
                  <a:lnTo>
                    <a:pt x="469" y="91"/>
                  </a:lnTo>
                  <a:lnTo>
                    <a:pt x="469" y="92"/>
                  </a:lnTo>
                  <a:lnTo>
                    <a:pt x="468" y="92"/>
                  </a:lnTo>
                  <a:lnTo>
                    <a:pt x="468" y="94"/>
                  </a:lnTo>
                  <a:lnTo>
                    <a:pt x="467" y="94"/>
                  </a:lnTo>
                  <a:lnTo>
                    <a:pt x="465" y="92"/>
                  </a:lnTo>
                  <a:lnTo>
                    <a:pt x="464" y="94"/>
                  </a:lnTo>
                  <a:lnTo>
                    <a:pt x="462" y="92"/>
                  </a:lnTo>
                  <a:lnTo>
                    <a:pt x="460" y="91"/>
                  </a:lnTo>
                  <a:lnTo>
                    <a:pt x="459" y="91"/>
                  </a:lnTo>
                  <a:lnTo>
                    <a:pt x="458" y="91"/>
                  </a:lnTo>
                  <a:lnTo>
                    <a:pt x="457" y="91"/>
                  </a:lnTo>
                  <a:lnTo>
                    <a:pt x="457" y="91"/>
                  </a:lnTo>
                  <a:lnTo>
                    <a:pt x="456" y="91"/>
                  </a:lnTo>
                  <a:lnTo>
                    <a:pt x="454" y="91"/>
                  </a:lnTo>
                  <a:lnTo>
                    <a:pt x="453" y="91"/>
                  </a:lnTo>
                  <a:lnTo>
                    <a:pt x="451" y="91"/>
                  </a:lnTo>
                  <a:lnTo>
                    <a:pt x="450" y="92"/>
                  </a:lnTo>
                  <a:lnTo>
                    <a:pt x="449" y="92"/>
                  </a:lnTo>
                  <a:lnTo>
                    <a:pt x="448" y="92"/>
                  </a:lnTo>
                  <a:lnTo>
                    <a:pt x="448" y="95"/>
                  </a:lnTo>
                  <a:lnTo>
                    <a:pt x="447" y="95"/>
                  </a:lnTo>
                  <a:lnTo>
                    <a:pt x="446" y="95"/>
                  </a:lnTo>
                  <a:lnTo>
                    <a:pt x="445" y="94"/>
                  </a:lnTo>
                  <a:lnTo>
                    <a:pt x="444" y="94"/>
                  </a:lnTo>
                  <a:lnTo>
                    <a:pt x="443" y="94"/>
                  </a:lnTo>
                  <a:lnTo>
                    <a:pt x="443" y="94"/>
                  </a:lnTo>
                  <a:lnTo>
                    <a:pt x="443" y="95"/>
                  </a:lnTo>
                  <a:lnTo>
                    <a:pt x="444" y="96"/>
                  </a:lnTo>
                  <a:lnTo>
                    <a:pt x="444" y="96"/>
                  </a:lnTo>
                  <a:lnTo>
                    <a:pt x="444" y="97"/>
                  </a:lnTo>
                  <a:lnTo>
                    <a:pt x="443" y="97"/>
                  </a:lnTo>
                  <a:lnTo>
                    <a:pt x="442" y="97"/>
                  </a:lnTo>
                  <a:lnTo>
                    <a:pt x="440" y="97"/>
                  </a:lnTo>
                  <a:lnTo>
                    <a:pt x="439" y="96"/>
                  </a:lnTo>
                  <a:lnTo>
                    <a:pt x="438" y="97"/>
                  </a:lnTo>
                  <a:lnTo>
                    <a:pt x="437" y="97"/>
                  </a:lnTo>
                  <a:lnTo>
                    <a:pt x="437" y="97"/>
                  </a:lnTo>
                  <a:lnTo>
                    <a:pt x="436" y="98"/>
                  </a:lnTo>
                  <a:lnTo>
                    <a:pt x="436" y="99"/>
                  </a:lnTo>
                  <a:lnTo>
                    <a:pt x="436" y="100"/>
                  </a:lnTo>
                  <a:lnTo>
                    <a:pt x="436" y="100"/>
                  </a:lnTo>
                  <a:lnTo>
                    <a:pt x="436" y="102"/>
                  </a:lnTo>
                  <a:lnTo>
                    <a:pt x="436" y="103"/>
                  </a:lnTo>
                  <a:lnTo>
                    <a:pt x="436" y="104"/>
                  </a:lnTo>
                  <a:lnTo>
                    <a:pt x="437" y="104"/>
                  </a:lnTo>
                  <a:lnTo>
                    <a:pt x="437" y="105"/>
                  </a:lnTo>
                  <a:lnTo>
                    <a:pt x="436" y="106"/>
                  </a:lnTo>
                  <a:lnTo>
                    <a:pt x="435" y="106"/>
                  </a:lnTo>
                  <a:lnTo>
                    <a:pt x="435" y="107"/>
                  </a:lnTo>
                  <a:lnTo>
                    <a:pt x="434" y="108"/>
                  </a:lnTo>
                  <a:lnTo>
                    <a:pt x="433" y="109"/>
                  </a:lnTo>
                  <a:lnTo>
                    <a:pt x="432" y="109"/>
                  </a:lnTo>
                  <a:lnTo>
                    <a:pt x="431" y="109"/>
                  </a:lnTo>
                  <a:lnTo>
                    <a:pt x="429" y="110"/>
                  </a:lnTo>
                  <a:lnTo>
                    <a:pt x="428" y="110"/>
                  </a:lnTo>
                  <a:lnTo>
                    <a:pt x="426" y="110"/>
                  </a:lnTo>
                  <a:lnTo>
                    <a:pt x="423" y="109"/>
                  </a:lnTo>
                  <a:lnTo>
                    <a:pt x="422" y="109"/>
                  </a:lnTo>
                  <a:lnTo>
                    <a:pt x="422" y="110"/>
                  </a:lnTo>
                  <a:lnTo>
                    <a:pt x="421" y="110"/>
                  </a:lnTo>
                  <a:lnTo>
                    <a:pt x="422" y="111"/>
                  </a:lnTo>
                  <a:lnTo>
                    <a:pt x="422" y="111"/>
                  </a:lnTo>
                  <a:lnTo>
                    <a:pt x="422" y="112"/>
                  </a:lnTo>
                  <a:lnTo>
                    <a:pt x="421" y="113"/>
                  </a:lnTo>
                  <a:lnTo>
                    <a:pt x="419" y="114"/>
                  </a:lnTo>
                  <a:lnTo>
                    <a:pt x="419" y="115"/>
                  </a:lnTo>
                  <a:lnTo>
                    <a:pt x="418" y="116"/>
                  </a:lnTo>
                  <a:lnTo>
                    <a:pt x="418" y="116"/>
                  </a:lnTo>
                  <a:lnTo>
                    <a:pt x="417" y="116"/>
                  </a:lnTo>
                  <a:lnTo>
                    <a:pt x="416" y="117"/>
                  </a:lnTo>
                  <a:lnTo>
                    <a:pt x="416" y="118"/>
                  </a:lnTo>
                  <a:lnTo>
                    <a:pt x="415" y="118"/>
                  </a:lnTo>
                  <a:lnTo>
                    <a:pt x="414" y="118"/>
                  </a:lnTo>
                  <a:lnTo>
                    <a:pt x="414" y="118"/>
                  </a:lnTo>
                  <a:lnTo>
                    <a:pt x="412" y="118"/>
                  </a:lnTo>
                  <a:lnTo>
                    <a:pt x="411" y="118"/>
                  </a:lnTo>
                  <a:lnTo>
                    <a:pt x="409" y="117"/>
                  </a:lnTo>
                  <a:lnTo>
                    <a:pt x="405" y="116"/>
                  </a:lnTo>
                  <a:lnTo>
                    <a:pt x="403" y="116"/>
                  </a:lnTo>
                  <a:lnTo>
                    <a:pt x="402" y="115"/>
                  </a:lnTo>
                  <a:lnTo>
                    <a:pt x="400" y="114"/>
                  </a:lnTo>
                  <a:lnTo>
                    <a:pt x="399" y="114"/>
                  </a:lnTo>
                  <a:lnTo>
                    <a:pt x="397" y="114"/>
                  </a:lnTo>
                  <a:lnTo>
                    <a:pt x="396" y="114"/>
                  </a:lnTo>
                  <a:lnTo>
                    <a:pt x="395" y="114"/>
                  </a:lnTo>
                  <a:lnTo>
                    <a:pt x="394" y="115"/>
                  </a:lnTo>
                  <a:lnTo>
                    <a:pt x="394" y="116"/>
                  </a:lnTo>
                  <a:lnTo>
                    <a:pt x="394" y="117"/>
                  </a:lnTo>
                  <a:lnTo>
                    <a:pt x="394" y="119"/>
                  </a:lnTo>
                  <a:lnTo>
                    <a:pt x="394" y="121"/>
                  </a:lnTo>
                  <a:lnTo>
                    <a:pt x="394" y="121"/>
                  </a:lnTo>
                  <a:lnTo>
                    <a:pt x="394" y="123"/>
                  </a:lnTo>
                  <a:lnTo>
                    <a:pt x="395" y="123"/>
                  </a:lnTo>
                  <a:lnTo>
                    <a:pt x="395" y="124"/>
                  </a:lnTo>
                  <a:lnTo>
                    <a:pt x="396" y="125"/>
                  </a:lnTo>
                  <a:lnTo>
                    <a:pt x="397" y="126"/>
                  </a:lnTo>
                  <a:lnTo>
                    <a:pt x="398" y="127"/>
                  </a:lnTo>
                  <a:lnTo>
                    <a:pt x="400" y="129"/>
                  </a:lnTo>
                  <a:lnTo>
                    <a:pt x="402" y="130"/>
                  </a:lnTo>
                  <a:lnTo>
                    <a:pt x="403" y="131"/>
                  </a:lnTo>
                  <a:lnTo>
                    <a:pt x="404" y="132"/>
                  </a:lnTo>
                  <a:lnTo>
                    <a:pt x="405" y="132"/>
                  </a:lnTo>
                  <a:lnTo>
                    <a:pt x="405" y="133"/>
                  </a:lnTo>
                  <a:lnTo>
                    <a:pt x="404" y="133"/>
                  </a:lnTo>
                  <a:lnTo>
                    <a:pt x="403" y="134"/>
                  </a:lnTo>
                  <a:lnTo>
                    <a:pt x="403" y="134"/>
                  </a:lnTo>
                  <a:lnTo>
                    <a:pt x="403" y="135"/>
                  </a:lnTo>
                  <a:lnTo>
                    <a:pt x="402" y="136"/>
                  </a:lnTo>
                  <a:lnTo>
                    <a:pt x="402" y="136"/>
                  </a:lnTo>
                  <a:lnTo>
                    <a:pt x="401" y="136"/>
                  </a:lnTo>
                  <a:lnTo>
                    <a:pt x="399" y="137"/>
                  </a:lnTo>
                  <a:lnTo>
                    <a:pt x="398" y="138"/>
                  </a:lnTo>
                  <a:lnTo>
                    <a:pt x="397" y="138"/>
                  </a:lnTo>
                  <a:lnTo>
                    <a:pt x="397" y="139"/>
                  </a:lnTo>
                  <a:lnTo>
                    <a:pt x="397" y="140"/>
                  </a:lnTo>
                  <a:lnTo>
                    <a:pt x="396" y="141"/>
                  </a:lnTo>
                  <a:lnTo>
                    <a:pt x="396" y="142"/>
                  </a:lnTo>
                  <a:lnTo>
                    <a:pt x="396" y="143"/>
                  </a:lnTo>
                  <a:lnTo>
                    <a:pt x="395" y="144"/>
                  </a:lnTo>
                  <a:lnTo>
                    <a:pt x="395" y="145"/>
                  </a:lnTo>
                  <a:lnTo>
                    <a:pt x="395" y="145"/>
                  </a:lnTo>
                  <a:lnTo>
                    <a:pt x="395" y="145"/>
                  </a:lnTo>
                  <a:lnTo>
                    <a:pt x="394" y="146"/>
                  </a:lnTo>
                  <a:lnTo>
                    <a:pt x="393" y="146"/>
                  </a:lnTo>
                  <a:lnTo>
                    <a:pt x="392" y="147"/>
                  </a:lnTo>
                  <a:lnTo>
                    <a:pt x="390" y="148"/>
                  </a:lnTo>
                  <a:lnTo>
                    <a:pt x="389" y="148"/>
                  </a:lnTo>
                  <a:lnTo>
                    <a:pt x="388" y="149"/>
                  </a:lnTo>
                  <a:lnTo>
                    <a:pt x="387" y="150"/>
                  </a:lnTo>
                  <a:lnTo>
                    <a:pt x="386" y="150"/>
                  </a:lnTo>
                  <a:lnTo>
                    <a:pt x="382" y="150"/>
                  </a:lnTo>
                  <a:lnTo>
                    <a:pt x="380" y="150"/>
                  </a:lnTo>
                  <a:lnTo>
                    <a:pt x="378" y="150"/>
                  </a:lnTo>
                  <a:lnTo>
                    <a:pt x="376" y="150"/>
                  </a:lnTo>
                  <a:lnTo>
                    <a:pt x="374" y="150"/>
                  </a:lnTo>
                  <a:lnTo>
                    <a:pt x="372" y="150"/>
                  </a:lnTo>
                  <a:lnTo>
                    <a:pt x="371" y="150"/>
                  </a:lnTo>
                  <a:lnTo>
                    <a:pt x="368" y="150"/>
                  </a:lnTo>
                  <a:lnTo>
                    <a:pt x="368" y="150"/>
                  </a:lnTo>
                  <a:lnTo>
                    <a:pt x="363" y="151"/>
                  </a:lnTo>
                  <a:lnTo>
                    <a:pt x="361" y="151"/>
                  </a:lnTo>
                  <a:lnTo>
                    <a:pt x="359" y="152"/>
                  </a:lnTo>
                  <a:lnTo>
                    <a:pt x="358" y="152"/>
                  </a:lnTo>
                  <a:lnTo>
                    <a:pt x="357" y="152"/>
                  </a:lnTo>
                  <a:lnTo>
                    <a:pt x="356" y="153"/>
                  </a:lnTo>
                  <a:lnTo>
                    <a:pt x="355" y="153"/>
                  </a:lnTo>
                  <a:lnTo>
                    <a:pt x="354" y="154"/>
                  </a:lnTo>
                  <a:lnTo>
                    <a:pt x="349" y="156"/>
                  </a:lnTo>
                  <a:lnTo>
                    <a:pt x="346" y="157"/>
                  </a:lnTo>
                  <a:lnTo>
                    <a:pt x="346" y="158"/>
                  </a:lnTo>
                  <a:lnTo>
                    <a:pt x="344" y="159"/>
                  </a:lnTo>
                  <a:lnTo>
                    <a:pt x="343" y="159"/>
                  </a:lnTo>
                  <a:lnTo>
                    <a:pt x="343" y="160"/>
                  </a:lnTo>
                  <a:lnTo>
                    <a:pt x="342" y="161"/>
                  </a:lnTo>
                  <a:lnTo>
                    <a:pt x="342" y="161"/>
                  </a:lnTo>
                  <a:lnTo>
                    <a:pt x="340" y="161"/>
                  </a:lnTo>
                  <a:lnTo>
                    <a:pt x="339" y="161"/>
                  </a:lnTo>
                  <a:lnTo>
                    <a:pt x="336" y="160"/>
                  </a:lnTo>
                  <a:lnTo>
                    <a:pt x="335" y="157"/>
                  </a:lnTo>
                  <a:lnTo>
                    <a:pt x="333" y="158"/>
                  </a:lnTo>
                  <a:lnTo>
                    <a:pt x="330" y="159"/>
                  </a:lnTo>
                  <a:lnTo>
                    <a:pt x="327" y="159"/>
                  </a:lnTo>
                  <a:lnTo>
                    <a:pt x="323" y="158"/>
                  </a:lnTo>
                  <a:lnTo>
                    <a:pt x="321" y="157"/>
                  </a:lnTo>
                  <a:lnTo>
                    <a:pt x="318" y="156"/>
                  </a:lnTo>
                  <a:lnTo>
                    <a:pt x="314" y="155"/>
                  </a:lnTo>
                  <a:lnTo>
                    <a:pt x="311" y="155"/>
                  </a:lnTo>
                  <a:lnTo>
                    <a:pt x="306" y="154"/>
                  </a:lnTo>
                  <a:lnTo>
                    <a:pt x="304" y="153"/>
                  </a:lnTo>
                  <a:lnTo>
                    <a:pt x="303" y="152"/>
                  </a:lnTo>
                  <a:lnTo>
                    <a:pt x="300" y="150"/>
                  </a:lnTo>
                  <a:lnTo>
                    <a:pt x="299" y="149"/>
                  </a:lnTo>
                  <a:lnTo>
                    <a:pt x="298" y="149"/>
                  </a:lnTo>
                  <a:lnTo>
                    <a:pt x="297" y="149"/>
                  </a:lnTo>
                  <a:lnTo>
                    <a:pt x="295" y="149"/>
                  </a:lnTo>
                  <a:lnTo>
                    <a:pt x="292" y="148"/>
                  </a:lnTo>
                  <a:lnTo>
                    <a:pt x="289" y="148"/>
                  </a:lnTo>
                  <a:lnTo>
                    <a:pt x="286" y="148"/>
                  </a:lnTo>
                  <a:lnTo>
                    <a:pt x="281" y="147"/>
                  </a:lnTo>
                  <a:lnTo>
                    <a:pt x="280" y="147"/>
                  </a:lnTo>
                  <a:lnTo>
                    <a:pt x="277" y="147"/>
                  </a:lnTo>
                  <a:lnTo>
                    <a:pt x="274" y="148"/>
                  </a:lnTo>
                  <a:lnTo>
                    <a:pt x="268" y="148"/>
                  </a:lnTo>
                  <a:lnTo>
                    <a:pt x="265" y="147"/>
                  </a:lnTo>
                  <a:lnTo>
                    <a:pt x="260" y="147"/>
                  </a:lnTo>
                  <a:lnTo>
                    <a:pt x="254" y="146"/>
                  </a:lnTo>
                  <a:lnTo>
                    <a:pt x="248" y="145"/>
                  </a:lnTo>
                  <a:lnTo>
                    <a:pt x="243" y="146"/>
                  </a:lnTo>
                  <a:lnTo>
                    <a:pt x="241" y="146"/>
                  </a:lnTo>
                  <a:lnTo>
                    <a:pt x="239" y="146"/>
                  </a:lnTo>
                  <a:lnTo>
                    <a:pt x="238" y="146"/>
                  </a:lnTo>
                  <a:lnTo>
                    <a:pt x="237" y="144"/>
                  </a:lnTo>
                  <a:lnTo>
                    <a:pt x="236" y="143"/>
                  </a:lnTo>
                  <a:lnTo>
                    <a:pt x="234" y="142"/>
                  </a:lnTo>
                  <a:lnTo>
                    <a:pt x="233" y="141"/>
                  </a:lnTo>
                  <a:lnTo>
                    <a:pt x="231" y="140"/>
                  </a:lnTo>
                  <a:lnTo>
                    <a:pt x="230" y="139"/>
                  </a:lnTo>
                  <a:lnTo>
                    <a:pt x="229" y="137"/>
                  </a:lnTo>
                  <a:lnTo>
                    <a:pt x="225" y="134"/>
                  </a:lnTo>
                  <a:lnTo>
                    <a:pt x="223" y="131"/>
                  </a:lnTo>
                  <a:lnTo>
                    <a:pt x="223" y="131"/>
                  </a:lnTo>
                  <a:lnTo>
                    <a:pt x="222" y="130"/>
                  </a:lnTo>
                  <a:lnTo>
                    <a:pt x="221" y="129"/>
                  </a:lnTo>
                  <a:lnTo>
                    <a:pt x="220" y="129"/>
                  </a:lnTo>
                  <a:lnTo>
                    <a:pt x="219" y="129"/>
                  </a:lnTo>
                  <a:lnTo>
                    <a:pt x="219" y="127"/>
                  </a:lnTo>
                  <a:lnTo>
                    <a:pt x="218" y="126"/>
                  </a:lnTo>
                  <a:lnTo>
                    <a:pt x="218" y="125"/>
                  </a:lnTo>
                  <a:lnTo>
                    <a:pt x="218" y="124"/>
                  </a:lnTo>
                  <a:lnTo>
                    <a:pt x="215" y="125"/>
                  </a:lnTo>
                  <a:lnTo>
                    <a:pt x="213" y="124"/>
                  </a:lnTo>
                  <a:lnTo>
                    <a:pt x="211" y="123"/>
                  </a:lnTo>
                  <a:lnTo>
                    <a:pt x="207" y="122"/>
                  </a:lnTo>
                  <a:lnTo>
                    <a:pt x="205" y="121"/>
                  </a:lnTo>
                  <a:lnTo>
                    <a:pt x="202" y="120"/>
                  </a:lnTo>
                  <a:lnTo>
                    <a:pt x="200" y="119"/>
                  </a:lnTo>
                  <a:lnTo>
                    <a:pt x="198" y="118"/>
                  </a:lnTo>
                  <a:lnTo>
                    <a:pt x="197" y="117"/>
                  </a:lnTo>
                  <a:lnTo>
                    <a:pt x="195" y="116"/>
                  </a:lnTo>
                  <a:lnTo>
                    <a:pt x="193" y="116"/>
                  </a:lnTo>
                  <a:lnTo>
                    <a:pt x="191" y="115"/>
                  </a:lnTo>
                  <a:lnTo>
                    <a:pt x="186" y="115"/>
                  </a:lnTo>
                  <a:lnTo>
                    <a:pt x="185" y="114"/>
                  </a:lnTo>
                  <a:lnTo>
                    <a:pt x="183" y="115"/>
                  </a:lnTo>
                  <a:lnTo>
                    <a:pt x="181" y="115"/>
                  </a:lnTo>
                  <a:lnTo>
                    <a:pt x="178" y="114"/>
                  </a:lnTo>
                  <a:lnTo>
                    <a:pt x="177" y="114"/>
                  </a:lnTo>
                  <a:lnTo>
                    <a:pt x="175" y="114"/>
                  </a:lnTo>
                  <a:lnTo>
                    <a:pt x="173" y="114"/>
                  </a:lnTo>
                  <a:lnTo>
                    <a:pt x="171" y="114"/>
                  </a:lnTo>
                  <a:lnTo>
                    <a:pt x="170" y="114"/>
                  </a:lnTo>
                  <a:lnTo>
                    <a:pt x="169" y="113"/>
                  </a:lnTo>
                  <a:lnTo>
                    <a:pt x="168" y="113"/>
                  </a:lnTo>
                  <a:lnTo>
                    <a:pt x="167" y="113"/>
                  </a:lnTo>
                  <a:lnTo>
                    <a:pt x="165" y="112"/>
                  </a:lnTo>
                  <a:lnTo>
                    <a:pt x="164" y="112"/>
                  </a:lnTo>
                  <a:lnTo>
                    <a:pt x="163" y="112"/>
                  </a:lnTo>
                  <a:lnTo>
                    <a:pt x="163" y="112"/>
                  </a:lnTo>
                  <a:lnTo>
                    <a:pt x="163" y="112"/>
                  </a:lnTo>
                  <a:lnTo>
                    <a:pt x="162" y="111"/>
                  </a:lnTo>
                  <a:lnTo>
                    <a:pt x="160" y="110"/>
                  </a:lnTo>
                  <a:lnTo>
                    <a:pt x="160" y="109"/>
                  </a:lnTo>
                  <a:lnTo>
                    <a:pt x="159" y="109"/>
                  </a:lnTo>
                  <a:lnTo>
                    <a:pt x="158" y="108"/>
                  </a:lnTo>
                  <a:lnTo>
                    <a:pt x="158" y="107"/>
                  </a:lnTo>
                  <a:lnTo>
                    <a:pt x="158" y="105"/>
                  </a:lnTo>
                  <a:lnTo>
                    <a:pt x="158" y="104"/>
                  </a:lnTo>
                  <a:lnTo>
                    <a:pt x="158" y="103"/>
                  </a:lnTo>
                  <a:lnTo>
                    <a:pt x="158" y="103"/>
                  </a:lnTo>
                  <a:lnTo>
                    <a:pt x="159" y="102"/>
                  </a:lnTo>
                  <a:lnTo>
                    <a:pt x="159" y="101"/>
                  </a:lnTo>
                  <a:lnTo>
                    <a:pt x="159" y="100"/>
                  </a:lnTo>
                  <a:lnTo>
                    <a:pt x="158" y="99"/>
                  </a:lnTo>
                  <a:lnTo>
                    <a:pt x="157" y="98"/>
                  </a:lnTo>
                  <a:lnTo>
                    <a:pt x="156" y="97"/>
                  </a:lnTo>
                  <a:lnTo>
                    <a:pt x="157" y="96"/>
                  </a:lnTo>
                  <a:lnTo>
                    <a:pt x="156" y="95"/>
                  </a:lnTo>
                  <a:lnTo>
                    <a:pt x="156" y="94"/>
                  </a:lnTo>
                  <a:lnTo>
                    <a:pt x="156" y="94"/>
                  </a:lnTo>
                  <a:lnTo>
                    <a:pt x="155" y="92"/>
                  </a:lnTo>
                  <a:lnTo>
                    <a:pt x="155" y="91"/>
                  </a:lnTo>
                  <a:lnTo>
                    <a:pt x="153" y="89"/>
                  </a:lnTo>
                  <a:lnTo>
                    <a:pt x="152" y="88"/>
                  </a:lnTo>
                  <a:lnTo>
                    <a:pt x="151" y="88"/>
                  </a:lnTo>
                  <a:lnTo>
                    <a:pt x="150" y="87"/>
                  </a:lnTo>
                  <a:lnTo>
                    <a:pt x="149" y="86"/>
                  </a:lnTo>
                  <a:lnTo>
                    <a:pt x="147" y="85"/>
                  </a:lnTo>
                  <a:lnTo>
                    <a:pt x="146" y="84"/>
                  </a:lnTo>
                  <a:lnTo>
                    <a:pt x="146" y="83"/>
                  </a:lnTo>
                  <a:lnTo>
                    <a:pt x="145" y="82"/>
                  </a:lnTo>
                  <a:lnTo>
                    <a:pt x="144" y="81"/>
                  </a:lnTo>
                  <a:lnTo>
                    <a:pt x="143" y="80"/>
                  </a:lnTo>
                  <a:lnTo>
                    <a:pt x="143" y="80"/>
                  </a:lnTo>
                  <a:lnTo>
                    <a:pt x="142" y="79"/>
                  </a:lnTo>
                  <a:lnTo>
                    <a:pt x="142" y="79"/>
                  </a:lnTo>
                  <a:lnTo>
                    <a:pt x="140" y="78"/>
                  </a:lnTo>
                  <a:lnTo>
                    <a:pt x="138" y="78"/>
                  </a:lnTo>
                  <a:lnTo>
                    <a:pt x="137" y="77"/>
                  </a:lnTo>
                  <a:lnTo>
                    <a:pt x="137" y="76"/>
                  </a:lnTo>
                  <a:lnTo>
                    <a:pt x="137" y="76"/>
                  </a:lnTo>
                  <a:lnTo>
                    <a:pt x="136" y="76"/>
                  </a:lnTo>
                  <a:lnTo>
                    <a:pt x="136" y="76"/>
                  </a:lnTo>
                  <a:lnTo>
                    <a:pt x="136" y="76"/>
                  </a:lnTo>
                  <a:lnTo>
                    <a:pt x="135" y="77"/>
                  </a:lnTo>
                  <a:lnTo>
                    <a:pt x="134" y="77"/>
                  </a:lnTo>
                  <a:lnTo>
                    <a:pt x="134" y="76"/>
                  </a:lnTo>
                  <a:lnTo>
                    <a:pt x="133" y="76"/>
                  </a:lnTo>
                  <a:lnTo>
                    <a:pt x="132" y="75"/>
                  </a:lnTo>
                  <a:lnTo>
                    <a:pt x="131" y="74"/>
                  </a:lnTo>
                  <a:lnTo>
                    <a:pt x="130" y="74"/>
                  </a:lnTo>
                  <a:lnTo>
                    <a:pt x="128" y="74"/>
                  </a:lnTo>
                  <a:lnTo>
                    <a:pt x="127" y="75"/>
                  </a:lnTo>
                  <a:lnTo>
                    <a:pt x="126" y="74"/>
                  </a:lnTo>
                  <a:lnTo>
                    <a:pt x="126" y="74"/>
                  </a:lnTo>
                  <a:lnTo>
                    <a:pt x="124" y="74"/>
                  </a:lnTo>
                  <a:lnTo>
                    <a:pt x="124" y="73"/>
                  </a:lnTo>
                  <a:lnTo>
                    <a:pt x="123" y="73"/>
                  </a:lnTo>
                  <a:lnTo>
                    <a:pt x="121" y="72"/>
                  </a:lnTo>
                  <a:lnTo>
                    <a:pt x="119" y="71"/>
                  </a:lnTo>
                  <a:lnTo>
                    <a:pt x="119" y="70"/>
                  </a:lnTo>
                  <a:lnTo>
                    <a:pt x="118" y="69"/>
                  </a:lnTo>
                  <a:lnTo>
                    <a:pt x="117" y="69"/>
                  </a:lnTo>
                  <a:lnTo>
                    <a:pt x="115" y="68"/>
                  </a:lnTo>
                  <a:lnTo>
                    <a:pt x="113" y="68"/>
                  </a:lnTo>
                  <a:lnTo>
                    <a:pt x="112" y="67"/>
                  </a:lnTo>
                  <a:lnTo>
                    <a:pt x="111" y="67"/>
                  </a:lnTo>
                  <a:lnTo>
                    <a:pt x="111" y="67"/>
                  </a:lnTo>
                  <a:lnTo>
                    <a:pt x="111" y="66"/>
                  </a:lnTo>
                  <a:lnTo>
                    <a:pt x="111" y="66"/>
                  </a:lnTo>
                  <a:lnTo>
                    <a:pt x="111" y="65"/>
                  </a:lnTo>
                  <a:lnTo>
                    <a:pt x="111" y="65"/>
                  </a:lnTo>
                  <a:lnTo>
                    <a:pt x="110" y="65"/>
                  </a:lnTo>
                  <a:lnTo>
                    <a:pt x="109" y="64"/>
                  </a:lnTo>
                  <a:lnTo>
                    <a:pt x="108" y="64"/>
                  </a:lnTo>
                  <a:lnTo>
                    <a:pt x="108" y="63"/>
                  </a:lnTo>
                  <a:lnTo>
                    <a:pt x="107" y="63"/>
                  </a:lnTo>
                  <a:lnTo>
                    <a:pt x="107" y="62"/>
                  </a:lnTo>
                  <a:lnTo>
                    <a:pt x="107" y="62"/>
                  </a:lnTo>
                  <a:lnTo>
                    <a:pt x="107" y="62"/>
                  </a:lnTo>
                  <a:lnTo>
                    <a:pt x="107" y="61"/>
                  </a:lnTo>
                  <a:lnTo>
                    <a:pt x="107" y="61"/>
                  </a:lnTo>
                  <a:lnTo>
                    <a:pt x="106" y="60"/>
                  </a:lnTo>
                  <a:lnTo>
                    <a:pt x="106" y="60"/>
                  </a:lnTo>
                  <a:lnTo>
                    <a:pt x="106" y="59"/>
                  </a:lnTo>
                  <a:lnTo>
                    <a:pt x="105" y="59"/>
                  </a:lnTo>
                  <a:lnTo>
                    <a:pt x="103" y="59"/>
                  </a:lnTo>
                  <a:lnTo>
                    <a:pt x="102" y="59"/>
                  </a:lnTo>
                  <a:lnTo>
                    <a:pt x="102" y="60"/>
                  </a:lnTo>
                  <a:lnTo>
                    <a:pt x="102" y="60"/>
                  </a:lnTo>
                  <a:lnTo>
                    <a:pt x="101" y="60"/>
                  </a:lnTo>
                  <a:lnTo>
                    <a:pt x="100" y="60"/>
                  </a:lnTo>
                  <a:lnTo>
                    <a:pt x="99" y="60"/>
                  </a:lnTo>
                  <a:lnTo>
                    <a:pt x="97" y="60"/>
                  </a:lnTo>
                  <a:lnTo>
                    <a:pt x="96" y="60"/>
                  </a:lnTo>
                  <a:lnTo>
                    <a:pt x="95" y="60"/>
                  </a:lnTo>
                  <a:lnTo>
                    <a:pt x="95" y="60"/>
                  </a:lnTo>
                  <a:lnTo>
                    <a:pt x="95" y="61"/>
                  </a:lnTo>
                  <a:lnTo>
                    <a:pt x="95" y="62"/>
                  </a:lnTo>
                  <a:lnTo>
                    <a:pt x="95" y="63"/>
                  </a:lnTo>
                  <a:lnTo>
                    <a:pt x="96" y="65"/>
                  </a:lnTo>
                  <a:lnTo>
                    <a:pt x="96" y="66"/>
                  </a:lnTo>
                  <a:lnTo>
                    <a:pt x="95" y="67"/>
                  </a:lnTo>
                  <a:lnTo>
                    <a:pt x="95" y="68"/>
                  </a:lnTo>
                  <a:lnTo>
                    <a:pt x="94" y="68"/>
                  </a:lnTo>
                  <a:lnTo>
                    <a:pt x="93" y="68"/>
                  </a:lnTo>
                  <a:lnTo>
                    <a:pt x="91" y="69"/>
                  </a:lnTo>
                  <a:lnTo>
                    <a:pt x="89" y="69"/>
                  </a:lnTo>
                  <a:lnTo>
                    <a:pt x="88" y="69"/>
                  </a:lnTo>
                  <a:lnTo>
                    <a:pt x="88" y="70"/>
                  </a:lnTo>
                  <a:lnTo>
                    <a:pt x="88" y="71"/>
                  </a:lnTo>
                  <a:lnTo>
                    <a:pt x="88" y="72"/>
                  </a:lnTo>
                  <a:lnTo>
                    <a:pt x="88" y="74"/>
                  </a:lnTo>
                  <a:lnTo>
                    <a:pt x="88" y="75"/>
                  </a:lnTo>
                  <a:lnTo>
                    <a:pt x="90" y="78"/>
                  </a:lnTo>
                  <a:lnTo>
                    <a:pt x="91" y="80"/>
                  </a:lnTo>
                  <a:lnTo>
                    <a:pt x="91" y="81"/>
                  </a:lnTo>
                  <a:lnTo>
                    <a:pt x="92" y="82"/>
                  </a:lnTo>
                  <a:lnTo>
                    <a:pt x="93" y="83"/>
                  </a:lnTo>
                  <a:lnTo>
                    <a:pt x="93" y="84"/>
                  </a:lnTo>
                  <a:lnTo>
                    <a:pt x="93" y="85"/>
                  </a:lnTo>
                  <a:lnTo>
                    <a:pt x="93" y="86"/>
                  </a:lnTo>
                  <a:lnTo>
                    <a:pt x="93" y="87"/>
                  </a:lnTo>
                  <a:lnTo>
                    <a:pt x="91" y="87"/>
                  </a:lnTo>
                  <a:lnTo>
                    <a:pt x="90" y="87"/>
                  </a:lnTo>
                  <a:lnTo>
                    <a:pt x="89" y="88"/>
                  </a:lnTo>
                  <a:lnTo>
                    <a:pt x="89" y="89"/>
                  </a:lnTo>
                  <a:lnTo>
                    <a:pt x="87" y="89"/>
                  </a:lnTo>
                  <a:lnTo>
                    <a:pt x="87" y="90"/>
                  </a:lnTo>
                  <a:lnTo>
                    <a:pt x="86" y="89"/>
                  </a:lnTo>
                  <a:lnTo>
                    <a:pt x="85" y="88"/>
                  </a:lnTo>
                  <a:lnTo>
                    <a:pt x="85" y="88"/>
                  </a:lnTo>
                  <a:lnTo>
                    <a:pt x="84" y="88"/>
                  </a:lnTo>
                  <a:lnTo>
                    <a:pt x="83" y="88"/>
                  </a:lnTo>
                  <a:lnTo>
                    <a:pt x="81" y="87"/>
                  </a:lnTo>
                  <a:lnTo>
                    <a:pt x="80" y="87"/>
                  </a:lnTo>
                  <a:lnTo>
                    <a:pt x="79" y="88"/>
                  </a:lnTo>
                  <a:lnTo>
                    <a:pt x="78" y="88"/>
                  </a:lnTo>
                  <a:lnTo>
                    <a:pt x="76" y="87"/>
                  </a:lnTo>
                  <a:lnTo>
                    <a:pt x="74" y="87"/>
                  </a:lnTo>
                  <a:lnTo>
                    <a:pt x="73" y="87"/>
                  </a:lnTo>
                  <a:lnTo>
                    <a:pt x="71" y="86"/>
                  </a:lnTo>
                  <a:lnTo>
                    <a:pt x="67" y="85"/>
                  </a:lnTo>
                  <a:lnTo>
                    <a:pt x="66" y="85"/>
                  </a:lnTo>
                  <a:lnTo>
                    <a:pt x="65" y="85"/>
                  </a:lnTo>
                  <a:lnTo>
                    <a:pt x="65" y="86"/>
                  </a:lnTo>
                  <a:lnTo>
                    <a:pt x="66" y="87"/>
                  </a:lnTo>
                  <a:lnTo>
                    <a:pt x="66" y="88"/>
                  </a:lnTo>
                  <a:lnTo>
                    <a:pt x="66" y="92"/>
                  </a:lnTo>
                  <a:lnTo>
                    <a:pt x="66" y="97"/>
                  </a:lnTo>
                  <a:lnTo>
                    <a:pt x="66" y="100"/>
                  </a:lnTo>
                  <a:lnTo>
                    <a:pt x="66" y="102"/>
                  </a:lnTo>
                  <a:lnTo>
                    <a:pt x="66" y="104"/>
                  </a:lnTo>
                  <a:lnTo>
                    <a:pt x="66" y="106"/>
                  </a:lnTo>
                  <a:lnTo>
                    <a:pt x="66" y="107"/>
                  </a:lnTo>
                  <a:lnTo>
                    <a:pt x="66" y="107"/>
                  </a:lnTo>
                  <a:lnTo>
                    <a:pt x="67" y="108"/>
                  </a:lnTo>
                  <a:lnTo>
                    <a:pt x="68" y="109"/>
                  </a:lnTo>
                  <a:lnTo>
                    <a:pt x="71" y="109"/>
                  </a:lnTo>
                  <a:lnTo>
                    <a:pt x="71" y="109"/>
                  </a:lnTo>
                  <a:lnTo>
                    <a:pt x="72" y="110"/>
                  </a:lnTo>
                  <a:lnTo>
                    <a:pt x="72" y="111"/>
                  </a:lnTo>
                  <a:lnTo>
                    <a:pt x="72" y="112"/>
                  </a:lnTo>
                  <a:lnTo>
                    <a:pt x="72" y="113"/>
                  </a:lnTo>
                  <a:lnTo>
                    <a:pt x="72" y="113"/>
                  </a:lnTo>
                  <a:lnTo>
                    <a:pt x="71" y="113"/>
                  </a:lnTo>
                  <a:lnTo>
                    <a:pt x="70" y="113"/>
                  </a:lnTo>
                  <a:lnTo>
                    <a:pt x="68" y="112"/>
                  </a:lnTo>
                  <a:lnTo>
                    <a:pt x="68" y="112"/>
                  </a:lnTo>
                  <a:lnTo>
                    <a:pt x="66" y="112"/>
                  </a:lnTo>
                  <a:lnTo>
                    <a:pt x="65" y="113"/>
                  </a:lnTo>
                  <a:lnTo>
                    <a:pt x="65" y="113"/>
                  </a:lnTo>
                  <a:lnTo>
                    <a:pt x="64" y="112"/>
                  </a:lnTo>
                  <a:lnTo>
                    <a:pt x="63" y="112"/>
                  </a:lnTo>
                  <a:lnTo>
                    <a:pt x="62" y="111"/>
                  </a:lnTo>
                  <a:lnTo>
                    <a:pt x="61" y="110"/>
                  </a:lnTo>
                  <a:lnTo>
                    <a:pt x="60" y="111"/>
                  </a:lnTo>
                  <a:lnTo>
                    <a:pt x="58" y="112"/>
                  </a:lnTo>
                  <a:lnTo>
                    <a:pt x="55" y="113"/>
                  </a:lnTo>
                  <a:lnTo>
                    <a:pt x="53" y="113"/>
                  </a:lnTo>
                  <a:lnTo>
                    <a:pt x="52" y="113"/>
                  </a:lnTo>
                  <a:lnTo>
                    <a:pt x="51" y="113"/>
                  </a:lnTo>
                  <a:lnTo>
                    <a:pt x="50" y="113"/>
                  </a:lnTo>
                  <a:lnTo>
                    <a:pt x="49" y="114"/>
                  </a:lnTo>
                  <a:lnTo>
                    <a:pt x="47" y="114"/>
                  </a:lnTo>
                  <a:lnTo>
                    <a:pt x="45" y="115"/>
                  </a:lnTo>
                  <a:lnTo>
                    <a:pt x="44" y="116"/>
                  </a:lnTo>
                  <a:lnTo>
                    <a:pt x="44" y="116"/>
                  </a:lnTo>
                  <a:lnTo>
                    <a:pt x="44" y="117"/>
                  </a:lnTo>
                  <a:lnTo>
                    <a:pt x="45" y="117"/>
                  </a:lnTo>
                  <a:lnTo>
                    <a:pt x="46" y="118"/>
                  </a:lnTo>
                  <a:lnTo>
                    <a:pt x="47" y="117"/>
                  </a:lnTo>
                  <a:lnTo>
                    <a:pt x="48" y="117"/>
                  </a:lnTo>
                  <a:lnTo>
                    <a:pt x="50" y="118"/>
                  </a:lnTo>
                  <a:lnTo>
                    <a:pt x="51" y="118"/>
                  </a:lnTo>
                  <a:lnTo>
                    <a:pt x="51" y="119"/>
                  </a:lnTo>
                  <a:lnTo>
                    <a:pt x="51" y="119"/>
                  </a:lnTo>
                  <a:lnTo>
                    <a:pt x="51" y="119"/>
                  </a:lnTo>
                  <a:lnTo>
                    <a:pt x="51" y="119"/>
                  </a:lnTo>
                  <a:lnTo>
                    <a:pt x="51" y="120"/>
                  </a:lnTo>
                  <a:lnTo>
                    <a:pt x="51" y="121"/>
                  </a:lnTo>
                  <a:lnTo>
                    <a:pt x="51" y="122"/>
                  </a:lnTo>
                  <a:lnTo>
                    <a:pt x="52" y="124"/>
                  </a:lnTo>
                  <a:lnTo>
                    <a:pt x="53" y="125"/>
                  </a:lnTo>
                  <a:lnTo>
                    <a:pt x="53" y="126"/>
                  </a:lnTo>
                  <a:lnTo>
                    <a:pt x="53" y="127"/>
                  </a:lnTo>
                  <a:lnTo>
                    <a:pt x="54" y="129"/>
                  </a:lnTo>
                  <a:lnTo>
                    <a:pt x="55" y="130"/>
                  </a:lnTo>
                  <a:lnTo>
                    <a:pt x="56" y="131"/>
                  </a:lnTo>
                  <a:lnTo>
                    <a:pt x="58" y="133"/>
                  </a:lnTo>
                  <a:lnTo>
                    <a:pt x="59" y="135"/>
                  </a:lnTo>
                  <a:lnTo>
                    <a:pt x="60" y="137"/>
                  </a:lnTo>
                  <a:lnTo>
                    <a:pt x="60" y="138"/>
                  </a:lnTo>
                  <a:lnTo>
                    <a:pt x="61" y="138"/>
                  </a:lnTo>
                  <a:lnTo>
                    <a:pt x="61" y="139"/>
                  </a:lnTo>
                  <a:lnTo>
                    <a:pt x="62" y="140"/>
                  </a:lnTo>
                  <a:lnTo>
                    <a:pt x="63" y="140"/>
                  </a:lnTo>
                  <a:lnTo>
                    <a:pt x="63" y="141"/>
                  </a:lnTo>
                  <a:lnTo>
                    <a:pt x="62" y="141"/>
                  </a:lnTo>
                  <a:lnTo>
                    <a:pt x="61" y="141"/>
                  </a:lnTo>
                  <a:lnTo>
                    <a:pt x="60" y="141"/>
                  </a:lnTo>
                  <a:lnTo>
                    <a:pt x="59" y="142"/>
                  </a:lnTo>
                  <a:lnTo>
                    <a:pt x="59" y="142"/>
                  </a:lnTo>
                  <a:lnTo>
                    <a:pt x="59" y="143"/>
                  </a:lnTo>
                  <a:lnTo>
                    <a:pt x="59" y="143"/>
                  </a:lnTo>
                  <a:lnTo>
                    <a:pt x="60" y="143"/>
                  </a:lnTo>
                  <a:lnTo>
                    <a:pt x="61" y="144"/>
                  </a:lnTo>
                  <a:lnTo>
                    <a:pt x="61" y="144"/>
                  </a:lnTo>
                  <a:lnTo>
                    <a:pt x="60" y="144"/>
                  </a:lnTo>
                  <a:lnTo>
                    <a:pt x="59" y="145"/>
                  </a:lnTo>
                  <a:lnTo>
                    <a:pt x="58" y="146"/>
                  </a:lnTo>
                  <a:lnTo>
                    <a:pt x="58" y="147"/>
                  </a:lnTo>
                  <a:lnTo>
                    <a:pt x="58" y="147"/>
                  </a:lnTo>
                  <a:lnTo>
                    <a:pt x="59" y="149"/>
                  </a:lnTo>
                  <a:lnTo>
                    <a:pt x="60" y="150"/>
                  </a:lnTo>
                  <a:lnTo>
                    <a:pt x="61" y="152"/>
                  </a:lnTo>
                  <a:lnTo>
                    <a:pt x="61" y="153"/>
                  </a:lnTo>
                  <a:lnTo>
                    <a:pt x="61" y="153"/>
                  </a:lnTo>
                  <a:lnTo>
                    <a:pt x="61" y="153"/>
                  </a:lnTo>
                  <a:lnTo>
                    <a:pt x="62" y="154"/>
                  </a:lnTo>
                  <a:lnTo>
                    <a:pt x="62" y="155"/>
                  </a:lnTo>
                  <a:lnTo>
                    <a:pt x="62" y="155"/>
                  </a:lnTo>
                  <a:lnTo>
                    <a:pt x="62" y="155"/>
                  </a:lnTo>
                  <a:lnTo>
                    <a:pt x="59" y="156"/>
                  </a:lnTo>
                  <a:lnTo>
                    <a:pt x="58" y="156"/>
                  </a:lnTo>
                  <a:lnTo>
                    <a:pt x="58" y="157"/>
                  </a:lnTo>
                  <a:lnTo>
                    <a:pt x="55" y="158"/>
                  </a:lnTo>
                  <a:lnTo>
                    <a:pt x="54" y="159"/>
                  </a:lnTo>
                  <a:lnTo>
                    <a:pt x="53" y="159"/>
                  </a:lnTo>
                  <a:lnTo>
                    <a:pt x="52" y="160"/>
                  </a:lnTo>
                  <a:lnTo>
                    <a:pt x="48" y="162"/>
                  </a:lnTo>
                  <a:lnTo>
                    <a:pt x="46" y="164"/>
                  </a:lnTo>
                  <a:lnTo>
                    <a:pt x="45" y="165"/>
                  </a:lnTo>
                  <a:lnTo>
                    <a:pt x="45" y="165"/>
                  </a:lnTo>
                  <a:lnTo>
                    <a:pt x="45" y="166"/>
                  </a:lnTo>
                  <a:lnTo>
                    <a:pt x="45" y="166"/>
                  </a:lnTo>
                  <a:lnTo>
                    <a:pt x="43" y="169"/>
                  </a:lnTo>
                  <a:lnTo>
                    <a:pt x="42" y="170"/>
                  </a:lnTo>
                  <a:lnTo>
                    <a:pt x="40" y="169"/>
                  </a:lnTo>
                  <a:lnTo>
                    <a:pt x="39" y="170"/>
                  </a:lnTo>
                  <a:lnTo>
                    <a:pt x="38" y="170"/>
                  </a:lnTo>
                  <a:lnTo>
                    <a:pt x="35" y="170"/>
                  </a:lnTo>
                  <a:lnTo>
                    <a:pt x="33" y="170"/>
                  </a:lnTo>
                  <a:lnTo>
                    <a:pt x="30" y="170"/>
                  </a:lnTo>
                  <a:lnTo>
                    <a:pt x="29" y="170"/>
                  </a:lnTo>
                  <a:lnTo>
                    <a:pt x="29" y="170"/>
                  </a:lnTo>
                  <a:lnTo>
                    <a:pt x="28" y="173"/>
                  </a:lnTo>
                  <a:lnTo>
                    <a:pt x="28" y="173"/>
                  </a:lnTo>
                  <a:lnTo>
                    <a:pt x="28" y="174"/>
                  </a:lnTo>
                  <a:lnTo>
                    <a:pt x="28" y="175"/>
                  </a:lnTo>
                  <a:lnTo>
                    <a:pt x="28" y="176"/>
                  </a:lnTo>
                  <a:lnTo>
                    <a:pt x="27" y="177"/>
                  </a:lnTo>
                  <a:lnTo>
                    <a:pt x="27" y="178"/>
                  </a:lnTo>
                  <a:lnTo>
                    <a:pt x="27" y="178"/>
                  </a:lnTo>
                  <a:lnTo>
                    <a:pt x="26" y="179"/>
                  </a:lnTo>
                  <a:lnTo>
                    <a:pt x="25" y="178"/>
                  </a:lnTo>
                  <a:lnTo>
                    <a:pt x="24" y="178"/>
                  </a:lnTo>
                  <a:lnTo>
                    <a:pt x="24" y="178"/>
                  </a:lnTo>
                  <a:lnTo>
                    <a:pt x="23" y="178"/>
                  </a:lnTo>
                  <a:lnTo>
                    <a:pt x="22" y="179"/>
                  </a:lnTo>
                  <a:lnTo>
                    <a:pt x="21" y="179"/>
                  </a:lnTo>
                  <a:lnTo>
                    <a:pt x="19" y="179"/>
                  </a:lnTo>
                  <a:lnTo>
                    <a:pt x="19" y="179"/>
                  </a:lnTo>
                  <a:lnTo>
                    <a:pt x="18" y="177"/>
                  </a:lnTo>
                  <a:lnTo>
                    <a:pt x="17" y="175"/>
                  </a:lnTo>
                  <a:lnTo>
                    <a:pt x="16" y="175"/>
                  </a:lnTo>
                  <a:lnTo>
                    <a:pt x="16" y="175"/>
                  </a:lnTo>
                  <a:lnTo>
                    <a:pt x="14" y="177"/>
                  </a:lnTo>
                  <a:lnTo>
                    <a:pt x="12" y="177"/>
                  </a:lnTo>
                  <a:lnTo>
                    <a:pt x="11" y="178"/>
                  </a:lnTo>
                  <a:lnTo>
                    <a:pt x="9" y="177"/>
                  </a:lnTo>
                  <a:lnTo>
                    <a:pt x="9" y="177"/>
                  </a:lnTo>
                  <a:lnTo>
                    <a:pt x="9" y="177"/>
                  </a:lnTo>
                  <a:lnTo>
                    <a:pt x="9" y="178"/>
                  </a:lnTo>
                  <a:lnTo>
                    <a:pt x="10" y="179"/>
                  </a:lnTo>
                  <a:lnTo>
                    <a:pt x="10" y="179"/>
                  </a:lnTo>
                  <a:lnTo>
                    <a:pt x="9" y="179"/>
                  </a:lnTo>
                  <a:lnTo>
                    <a:pt x="8" y="179"/>
                  </a:lnTo>
                  <a:lnTo>
                    <a:pt x="8" y="180"/>
                  </a:lnTo>
                  <a:lnTo>
                    <a:pt x="6" y="182"/>
                  </a:lnTo>
                  <a:lnTo>
                    <a:pt x="4" y="182"/>
                  </a:lnTo>
                  <a:lnTo>
                    <a:pt x="3" y="183"/>
                  </a:lnTo>
                  <a:lnTo>
                    <a:pt x="2" y="183"/>
                  </a:lnTo>
                  <a:lnTo>
                    <a:pt x="2" y="183"/>
                  </a:lnTo>
                  <a:lnTo>
                    <a:pt x="1" y="184"/>
                  </a:lnTo>
                  <a:lnTo>
                    <a:pt x="1" y="185"/>
                  </a:lnTo>
                  <a:lnTo>
                    <a:pt x="1" y="186"/>
                  </a:lnTo>
                  <a:lnTo>
                    <a:pt x="1" y="186"/>
                  </a:lnTo>
                  <a:lnTo>
                    <a:pt x="1" y="187"/>
                  </a:lnTo>
                  <a:lnTo>
                    <a:pt x="2" y="187"/>
                  </a:lnTo>
                  <a:lnTo>
                    <a:pt x="3" y="189"/>
                  </a:lnTo>
                  <a:lnTo>
                    <a:pt x="3" y="189"/>
                  </a:lnTo>
                  <a:lnTo>
                    <a:pt x="2" y="190"/>
                  </a:lnTo>
                  <a:lnTo>
                    <a:pt x="2" y="190"/>
                  </a:lnTo>
                  <a:lnTo>
                    <a:pt x="1" y="191"/>
                  </a:lnTo>
                  <a:lnTo>
                    <a:pt x="0" y="191"/>
                  </a:lnTo>
                  <a:lnTo>
                    <a:pt x="0" y="192"/>
                  </a:lnTo>
                  <a:lnTo>
                    <a:pt x="1" y="193"/>
                  </a:lnTo>
                  <a:lnTo>
                    <a:pt x="1" y="194"/>
                  </a:lnTo>
                  <a:lnTo>
                    <a:pt x="2" y="196"/>
                  </a:lnTo>
                  <a:lnTo>
                    <a:pt x="3" y="196"/>
                  </a:lnTo>
                  <a:lnTo>
                    <a:pt x="4" y="197"/>
                  </a:lnTo>
                  <a:lnTo>
                    <a:pt x="4" y="197"/>
                  </a:lnTo>
                  <a:lnTo>
                    <a:pt x="4" y="198"/>
                  </a:lnTo>
                  <a:lnTo>
                    <a:pt x="3" y="198"/>
                  </a:lnTo>
                  <a:lnTo>
                    <a:pt x="3" y="198"/>
                  </a:lnTo>
                  <a:lnTo>
                    <a:pt x="3" y="200"/>
                  </a:lnTo>
                  <a:lnTo>
                    <a:pt x="4" y="200"/>
                  </a:lnTo>
                  <a:lnTo>
                    <a:pt x="4" y="202"/>
                  </a:lnTo>
                  <a:lnTo>
                    <a:pt x="5" y="203"/>
                  </a:lnTo>
                  <a:lnTo>
                    <a:pt x="6" y="204"/>
                  </a:lnTo>
                  <a:lnTo>
                    <a:pt x="7" y="204"/>
                  </a:lnTo>
                  <a:lnTo>
                    <a:pt x="8" y="204"/>
                  </a:lnTo>
                  <a:lnTo>
                    <a:pt x="8" y="203"/>
                  </a:lnTo>
                  <a:lnTo>
                    <a:pt x="9" y="202"/>
                  </a:lnTo>
                  <a:lnTo>
                    <a:pt x="9" y="203"/>
                  </a:lnTo>
                  <a:lnTo>
                    <a:pt x="10" y="203"/>
                  </a:lnTo>
                  <a:lnTo>
                    <a:pt x="13" y="203"/>
                  </a:lnTo>
                  <a:lnTo>
                    <a:pt x="16" y="205"/>
                  </a:lnTo>
                  <a:lnTo>
                    <a:pt x="17" y="205"/>
                  </a:lnTo>
                  <a:lnTo>
                    <a:pt x="18" y="206"/>
                  </a:lnTo>
                  <a:lnTo>
                    <a:pt x="17" y="208"/>
                  </a:lnTo>
                  <a:lnTo>
                    <a:pt x="18" y="209"/>
                  </a:lnTo>
                  <a:lnTo>
                    <a:pt x="18" y="210"/>
                  </a:lnTo>
                  <a:lnTo>
                    <a:pt x="19" y="211"/>
                  </a:lnTo>
                  <a:lnTo>
                    <a:pt x="20" y="212"/>
                  </a:lnTo>
                  <a:lnTo>
                    <a:pt x="20" y="214"/>
                  </a:lnTo>
                  <a:lnTo>
                    <a:pt x="21" y="214"/>
                  </a:lnTo>
                  <a:lnTo>
                    <a:pt x="21" y="214"/>
                  </a:lnTo>
                  <a:lnTo>
                    <a:pt x="21" y="216"/>
                  </a:lnTo>
                  <a:lnTo>
                    <a:pt x="21" y="217"/>
                  </a:lnTo>
                  <a:lnTo>
                    <a:pt x="22" y="217"/>
                  </a:lnTo>
                  <a:lnTo>
                    <a:pt x="23" y="218"/>
                  </a:lnTo>
                  <a:lnTo>
                    <a:pt x="24" y="219"/>
                  </a:lnTo>
                  <a:lnTo>
                    <a:pt x="25" y="220"/>
                  </a:lnTo>
                  <a:lnTo>
                    <a:pt x="24" y="220"/>
                  </a:lnTo>
                  <a:lnTo>
                    <a:pt x="24" y="221"/>
                  </a:lnTo>
                  <a:lnTo>
                    <a:pt x="23" y="222"/>
                  </a:lnTo>
                  <a:lnTo>
                    <a:pt x="23" y="222"/>
                  </a:lnTo>
                  <a:lnTo>
                    <a:pt x="22" y="222"/>
                  </a:lnTo>
                  <a:lnTo>
                    <a:pt x="21" y="222"/>
                  </a:lnTo>
                  <a:lnTo>
                    <a:pt x="21" y="221"/>
                  </a:lnTo>
                  <a:lnTo>
                    <a:pt x="21" y="221"/>
                  </a:lnTo>
                  <a:lnTo>
                    <a:pt x="20" y="221"/>
                  </a:lnTo>
                  <a:lnTo>
                    <a:pt x="19" y="222"/>
                  </a:lnTo>
                  <a:lnTo>
                    <a:pt x="17" y="223"/>
                  </a:lnTo>
                  <a:lnTo>
                    <a:pt x="17" y="223"/>
                  </a:lnTo>
                  <a:lnTo>
                    <a:pt x="19" y="224"/>
                  </a:lnTo>
                  <a:lnTo>
                    <a:pt x="19" y="224"/>
                  </a:lnTo>
                  <a:lnTo>
                    <a:pt x="19" y="225"/>
                  </a:lnTo>
                  <a:lnTo>
                    <a:pt x="20" y="224"/>
                  </a:lnTo>
                  <a:lnTo>
                    <a:pt x="21" y="224"/>
                  </a:lnTo>
                  <a:lnTo>
                    <a:pt x="22" y="225"/>
                  </a:lnTo>
                  <a:lnTo>
                    <a:pt x="23" y="225"/>
                  </a:lnTo>
                  <a:lnTo>
                    <a:pt x="24" y="226"/>
                  </a:lnTo>
                  <a:lnTo>
                    <a:pt x="24" y="225"/>
                  </a:lnTo>
                  <a:lnTo>
                    <a:pt x="25" y="225"/>
                  </a:lnTo>
                  <a:lnTo>
                    <a:pt x="26" y="225"/>
                  </a:lnTo>
                  <a:lnTo>
                    <a:pt x="29" y="226"/>
                  </a:lnTo>
                  <a:lnTo>
                    <a:pt x="29" y="226"/>
                  </a:lnTo>
                  <a:lnTo>
                    <a:pt x="30" y="228"/>
                  </a:lnTo>
                  <a:lnTo>
                    <a:pt x="31" y="229"/>
                  </a:lnTo>
                  <a:lnTo>
                    <a:pt x="32" y="228"/>
                  </a:lnTo>
                  <a:lnTo>
                    <a:pt x="33" y="228"/>
                  </a:lnTo>
                  <a:lnTo>
                    <a:pt x="35" y="229"/>
                  </a:lnTo>
                  <a:lnTo>
                    <a:pt x="36" y="230"/>
                  </a:lnTo>
                  <a:lnTo>
                    <a:pt x="37" y="230"/>
                  </a:lnTo>
                  <a:lnTo>
                    <a:pt x="38" y="231"/>
                  </a:lnTo>
                  <a:lnTo>
                    <a:pt x="38" y="232"/>
                  </a:lnTo>
                  <a:lnTo>
                    <a:pt x="39" y="233"/>
                  </a:lnTo>
                  <a:lnTo>
                    <a:pt x="40" y="237"/>
                  </a:lnTo>
                  <a:lnTo>
                    <a:pt x="39" y="237"/>
                  </a:lnTo>
                  <a:lnTo>
                    <a:pt x="39" y="238"/>
                  </a:lnTo>
                  <a:lnTo>
                    <a:pt x="39" y="239"/>
                  </a:lnTo>
                  <a:lnTo>
                    <a:pt x="40" y="239"/>
                  </a:lnTo>
                  <a:lnTo>
                    <a:pt x="41" y="239"/>
                  </a:lnTo>
                  <a:lnTo>
                    <a:pt x="41" y="240"/>
                  </a:lnTo>
                  <a:lnTo>
                    <a:pt x="42" y="240"/>
                  </a:lnTo>
                  <a:lnTo>
                    <a:pt x="43" y="242"/>
                  </a:lnTo>
                  <a:lnTo>
                    <a:pt x="43" y="242"/>
                  </a:lnTo>
                  <a:lnTo>
                    <a:pt x="44" y="242"/>
                  </a:lnTo>
                  <a:lnTo>
                    <a:pt x="45" y="241"/>
                  </a:lnTo>
                  <a:lnTo>
                    <a:pt x="47" y="241"/>
                  </a:lnTo>
                  <a:lnTo>
                    <a:pt x="47" y="241"/>
                  </a:lnTo>
                  <a:lnTo>
                    <a:pt x="48" y="242"/>
                  </a:lnTo>
                  <a:lnTo>
                    <a:pt x="49" y="243"/>
                  </a:lnTo>
                  <a:lnTo>
                    <a:pt x="50" y="244"/>
                  </a:lnTo>
                  <a:lnTo>
                    <a:pt x="50" y="244"/>
                  </a:lnTo>
                  <a:lnTo>
                    <a:pt x="52" y="245"/>
                  </a:lnTo>
                  <a:lnTo>
                    <a:pt x="54" y="245"/>
                  </a:lnTo>
                  <a:lnTo>
                    <a:pt x="57" y="246"/>
                  </a:lnTo>
                  <a:lnTo>
                    <a:pt x="59" y="246"/>
                  </a:lnTo>
                  <a:lnTo>
                    <a:pt x="59" y="246"/>
                  </a:lnTo>
                  <a:lnTo>
                    <a:pt x="60" y="246"/>
                  </a:lnTo>
                  <a:lnTo>
                    <a:pt x="62" y="246"/>
                  </a:lnTo>
                  <a:lnTo>
                    <a:pt x="62" y="246"/>
                  </a:lnTo>
                  <a:lnTo>
                    <a:pt x="63" y="246"/>
                  </a:lnTo>
                  <a:lnTo>
                    <a:pt x="63" y="247"/>
                  </a:lnTo>
                  <a:lnTo>
                    <a:pt x="64" y="247"/>
                  </a:lnTo>
                  <a:lnTo>
                    <a:pt x="64" y="246"/>
                  </a:lnTo>
                  <a:lnTo>
                    <a:pt x="65" y="246"/>
                  </a:lnTo>
                  <a:lnTo>
                    <a:pt x="65" y="246"/>
                  </a:lnTo>
                  <a:lnTo>
                    <a:pt x="65" y="247"/>
                  </a:lnTo>
                  <a:lnTo>
                    <a:pt x="65" y="249"/>
                  </a:lnTo>
                  <a:lnTo>
                    <a:pt x="66" y="249"/>
                  </a:lnTo>
                  <a:lnTo>
                    <a:pt x="67" y="251"/>
                  </a:lnTo>
                  <a:lnTo>
                    <a:pt x="68" y="253"/>
                  </a:lnTo>
                  <a:lnTo>
                    <a:pt x="71" y="256"/>
                  </a:lnTo>
                  <a:lnTo>
                    <a:pt x="72" y="257"/>
                  </a:lnTo>
                  <a:lnTo>
                    <a:pt x="73" y="258"/>
                  </a:lnTo>
                  <a:lnTo>
                    <a:pt x="75" y="259"/>
                  </a:lnTo>
                  <a:lnTo>
                    <a:pt x="77" y="259"/>
                  </a:lnTo>
                  <a:lnTo>
                    <a:pt x="78" y="260"/>
                  </a:lnTo>
                  <a:lnTo>
                    <a:pt x="79" y="261"/>
                  </a:lnTo>
                  <a:lnTo>
                    <a:pt x="80" y="261"/>
                  </a:lnTo>
                  <a:lnTo>
                    <a:pt x="81" y="262"/>
                  </a:lnTo>
                  <a:lnTo>
                    <a:pt x="81" y="263"/>
                  </a:lnTo>
                  <a:lnTo>
                    <a:pt x="81" y="263"/>
                  </a:lnTo>
                  <a:lnTo>
                    <a:pt x="81" y="264"/>
                  </a:lnTo>
                  <a:lnTo>
                    <a:pt x="79" y="265"/>
                  </a:lnTo>
                  <a:lnTo>
                    <a:pt x="79" y="265"/>
                  </a:lnTo>
                  <a:lnTo>
                    <a:pt x="79" y="266"/>
                  </a:lnTo>
                  <a:lnTo>
                    <a:pt x="80" y="268"/>
                  </a:lnTo>
                  <a:lnTo>
                    <a:pt x="81" y="270"/>
                  </a:lnTo>
                  <a:lnTo>
                    <a:pt x="81" y="272"/>
                  </a:lnTo>
                  <a:lnTo>
                    <a:pt x="82" y="274"/>
                  </a:lnTo>
                  <a:lnTo>
                    <a:pt x="83" y="275"/>
                  </a:lnTo>
                  <a:lnTo>
                    <a:pt x="83" y="276"/>
                  </a:lnTo>
                  <a:lnTo>
                    <a:pt x="84" y="276"/>
                  </a:lnTo>
                  <a:lnTo>
                    <a:pt x="85" y="277"/>
                  </a:lnTo>
                  <a:lnTo>
                    <a:pt x="86" y="277"/>
                  </a:lnTo>
                  <a:lnTo>
                    <a:pt x="86" y="278"/>
                  </a:lnTo>
                  <a:lnTo>
                    <a:pt x="86" y="278"/>
                  </a:lnTo>
                  <a:lnTo>
                    <a:pt x="87" y="278"/>
                  </a:lnTo>
                  <a:lnTo>
                    <a:pt x="87" y="279"/>
                  </a:lnTo>
                  <a:lnTo>
                    <a:pt x="87" y="280"/>
                  </a:lnTo>
                  <a:lnTo>
                    <a:pt x="87" y="280"/>
                  </a:lnTo>
                  <a:lnTo>
                    <a:pt x="87" y="281"/>
                  </a:lnTo>
                  <a:lnTo>
                    <a:pt x="88" y="281"/>
                  </a:lnTo>
                  <a:lnTo>
                    <a:pt x="89" y="283"/>
                  </a:lnTo>
                  <a:lnTo>
                    <a:pt x="89" y="283"/>
                  </a:lnTo>
                  <a:lnTo>
                    <a:pt x="89" y="284"/>
                  </a:lnTo>
                  <a:lnTo>
                    <a:pt x="89" y="285"/>
                  </a:lnTo>
                  <a:lnTo>
                    <a:pt x="90" y="287"/>
                  </a:lnTo>
                  <a:lnTo>
                    <a:pt x="90" y="287"/>
                  </a:lnTo>
                  <a:lnTo>
                    <a:pt x="90" y="287"/>
                  </a:lnTo>
                  <a:lnTo>
                    <a:pt x="89" y="288"/>
                  </a:lnTo>
                  <a:lnTo>
                    <a:pt x="89" y="288"/>
                  </a:lnTo>
                  <a:lnTo>
                    <a:pt x="89" y="289"/>
                  </a:lnTo>
                  <a:lnTo>
                    <a:pt x="88" y="289"/>
                  </a:lnTo>
                  <a:lnTo>
                    <a:pt x="87" y="289"/>
                  </a:lnTo>
                  <a:lnTo>
                    <a:pt x="86" y="289"/>
                  </a:lnTo>
                  <a:lnTo>
                    <a:pt x="85" y="288"/>
                  </a:lnTo>
                  <a:lnTo>
                    <a:pt x="85" y="287"/>
                  </a:lnTo>
                  <a:lnTo>
                    <a:pt x="84" y="287"/>
                  </a:lnTo>
                  <a:lnTo>
                    <a:pt x="84" y="286"/>
                  </a:lnTo>
                  <a:lnTo>
                    <a:pt x="83" y="286"/>
                  </a:lnTo>
                  <a:lnTo>
                    <a:pt x="82" y="287"/>
                  </a:lnTo>
                  <a:lnTo>
                    <a:pt x="81" y="287"/>
                  </a:lnTo>
                  <a:lnTo>
                    <a:pt x="80" y="287"/>
                  </a:lnTo>
                  <a:lnTo>
                    <a:pt x="80" y="287"/>
                  </a:lnTo>
                  <a:lnTo>
                    <a:pt x="81" y="288"/>
                  </a:lnTo>
                  <a:lnTo>
                    <a:pt x="81" y="289"/>
                  </a:lnTo>
                  <a:lnTo>
                    <a:pt x="82" y="290"/>
                  </a:lnTo>
                  <a:lnTo>
                    <a:pt x="82" y="291"/>
                  </a:lnTo>
                  <a:lnTo>
                    <a:pt x="83" y="291"/>
                  </a:lnTo>
                  <a:lnTo>
                    <a:pt x="85" y="294"/>
                  </a:lnTo>
                  <a:lnTo>
                    <a:pt x="86" y="294"/>
                  </a:lnTo>
                  <a:lnTo>
                    <a:pt x="86" y="295"/>
                  </a:lnTo>
                  <a:lnTo>
                    <a:pt x="86" y="296"/>
                  </a:lnTo>
                  <a:lnTo>
                    <a:pt x="86" y="297"/>
                  </a:lnTo>
                  <a:lnTo>
                    <a:pt x="86" y="298"/>
                  </a:lnTo>
                  <a:lnTo>
                    <a:pt x="87" y="299"/>
                  </a:lnTo>
                  <a:lnTo>
                    <a:pt x="88" y="299"/>
                  </a:lnTo>
                  <a:lnTo>
                    <a:pt x="88" y="300"/>
                  </a:lnTo>
                  <a:lnTo>
                    <a:pt x="88" y="301"/>
                  </a:lnTo>
                  <a:lnTo>
                    <a:pt x="88" y="302"/>
                  </a:lnTo>
                  <a:lnTo>
                    <a:pt x="88" y="303"/>
                  </a:lnTo>
                  <a:lnTo>
                    <a:pt x="88" y="305"/>
                  </a:lnTo>
                  <a:lnTo>
                    <a:pt x="89" y="305"/>
                  </a:lnTo>
                  <a:lnTo>
                    <a:pt x="89" y="305"/>
                  </a:lnTo>
                  <a:lnTo>
                    <a:pt x="90" y="303"/>
                  </a:lnTo>
                  <a:lnTo>
                    <a:pt x="90" y="303"/>
                  </a:lnTo>
                  <a:lnTo>
                    <a:pt x="91" y="303"/>
                  </a:lnTo>
                  <a:lnTo>
                    <a:pt x="91" y="302"/>
                  </a:lnTo>
                  <a:lnTo>
                    <a:pt x="91" y="302"/>
                  </a:lnTo>
                  <a:lnTo>
                    <a:pt x="92" y="302"/>
                  </a:lnTo>
                  <a:lnTo>
                    <a:pt x="94" y="305"/>
                  </a:lnTo>
                  <a:lnTo>
                    <a:pt x="96" y="307"/>
                  </a:lnTo>
                  <a:lnTo>
                    <a:pt x="96" y="308"/>
                  </a:lnTo>
                  <a:lnTo>
                    <a:pt x="96" y="308"/>
                  </a:lnTo>
                  <a:lnTo>
                    <a:pt x="98" y="309"/>
                  </a:lnTo>
                  <a:lnTo>
                    <a:pt x="99" y="309"/>
                  </a:lnTo>
                  <a:lnTo>
                    <a:pt x="100" y="309"/>
                  </a:lnTo>
                  <a:lnTo>
                    <a:pt x="101" y="309"/>
                  </a:lnTo>
                  <a:lnTo>
                    <a:pt x="102" y="310"/>
                  </a:lnTo>
                  <a:lnTo>
                    <a:pt x="103" y="310"/>
                  </a:lnTo>
                  <a:lnTo>
                    <a:pt x="103" y="310"/>
                  </a:lnTo>
                  <a:lnTo>
                    <a:pt x="106" y="312"/>
                  </a:lnTo>
                  <a:lnTo>
                    <a:pt x="107" y="312"/>
                  </a:lnTo>
                  <a:lnTo>
                    <a:pt x="107" y="312"/>
                  </a:lnTo>
                  <a:lnTo>
                    <a:pt x="108" y="313"/>
                  </a:lnTo>
                  <a:lnTo>
                    <a:pt x="108" y="314"/>
                  </a:lnTo>
                  <a:lnTo>
                    <a:pt x="108" y="315"/>
                  </a:lnTo>
                  <a:lnTo>
                    <a:pt x="109" y="315"/>
                  </a:lnTo>
                  <a:lnTo>
                    <a:pt x="111" y="315"/>
                  </a:lnTo>
                  <a:lnTo>
                    <a:pt x="112" y="316"/>
                  </a:lnTo>
                  <a:lnTo>
                    <a:pt x="113" y="316"/>
                  </a:lnTo>
                  <a:lnTo>
                    <a:pt x="114" y="317"/>
                  </a:lnTo>
                  <a:lnTo>
                    <a:pt x="115" y="317"/>
                  </a:lnTo>
                  <a:lnTo>
                    <a:pt x="117" y="318"/>
                  </a:lnTo>
                  <a:lnTo>
                    <a:pt x="118" y="319"/>
                  </a:lnTo>
                  <a:lnTo>
                    <a:pt x="118" y="320"/>
                  </a:lnTo>
                  <a:lnTo>
                    <a:pt x="119" y="321"/>
                  </a:lnTo>
                  <a:lnTo>
                    <a:pt x="120" y="322"/>
                  </a:lnTo>
                  <a:lnTo>
                    <a:pt x="121" y="322"/>
                  </a:lnTo>
                  <a:lnTo>
                    <a:pt x="122" y="321"/>
                  </a:lnTo>
                  <a:lnTo>
                    <a:pt x="123" y="318"/>
                  </a:lnTo>
                  <a:lnTo>
                    <a:pt x="125" y="317"/>
                  </a:lnTo>
                  <a:lnTo>
                    <a:pt x="128" y="317"/>
                  </a:lnTo>
                  <a:lnTo>
                    <a:pt x="130" y="318"/>
                  </a:lnTo>
                  <a:lnTo>
                    <a:pt x="131" y="319"/>
                  </a:lnTo>
                  <a:lnTo>
                    <a:pt x="131" y="320"/>
                  </a:lnTo>
                  <a:lnTo>
                    <a:pt x="132" y="321"/>
                  </a:lnTo>
                  <a:lnTo>
                    <a:pt x="133" y="321"/>
                  </a:lnTo>
                  <a:lnTo>
                    <a:pt x="136" y="323"/>
                  </a:lnTo>
                  <a:lnTo>
                    <a:pt x="138" y="324"/>
                  </a:lnTo>
                  <a:lnTo>
                    <a:pt x="142" y="326"/>
                  </a:lnTo>
                  <a:lnTo>
                    <a:pt x="144" y="327"/>
                  </a:lnTo>
                  <a:lnTo>
                    <a:pt x="146" y="327"/>
                  </a:lnTo>
                  <a:lnTo>
                    <a:pt x="147" y="328"/>
                  </a:lnTo>
                  <a:lnTo>
                    <a:pt x="148" y="330"/>
                  </a:lnTo>
                  <a:lnTo>
                    <a:pt x="150" y="332"/>
                  </a:lnTo>
                  <a:lnTo>
                    <a:pt x="152" y="333"/>
                  </a:lnTo>
                  <a:lnTo>
                    <a:pt x="153" y="333"/>
                  </a:lnTo>
                  <a:lnTo>
                    <a:pt x="154" y="333"/>
                  </a:lnTo>
                  <a:lnTo>
                    <a:pt x="156" y="332"/>
                  </a:lnTo>
                  <a:lnTo>
                    <a:pt x="157" y="332"/>
                  </a:lnTo>
                  <a:lnTo>
                    <a:pt x="158" y="333"/>
                  </a:lnTo>
                  <a:lnTo>
                    <a:pt x="158" y="334"/>
                  </a:lnTo>
                  <a:lnTo>
                    <a:pt x="159" y="335"/>
                  </a:lnTo>
                  <a:lnTo>
                    <a:pt x="160" y="337"/>
                  </a:lnTo>
                  <a:lnTo>
                    <a:pt x="161" y="337"/>
                  </a:lnTo>
                  <a:lnTo>
                    <a:pt x="162" y="338"/>
                  </a:lnTo>
                  <a:lnTo>
                    <a:pt x="163" y="340"/>
                  </a:lnTo>
                  <a:lnTo>
                    <a:pt x="166" y="341"/>
                  </a:lnTo>
                  <a:lnTo>
                    <a:pt x="166" y="342"/>
                  </a:lnTo>
                  <a:lnTo>
                    <a:pt x="166" y="342"/>
                  </a:lnTo>
                  <a:lnTo>
                    <a:pt x="167" y="342"/>
                  </a:lnTo>
                  <a:lnTo>
                    <a:pt x="167" y="343"/>
                  </a:lnTo>
                  <a:lnTo>
                    <a:pt x="168" y="343"/>
                  </a:lnTo>
                  <a:lnTo>
                    <a:pt x="170" y="342"/>
                  </a:lnTo>
                  <a:lnTo>
                    <a:pt x="171" y="342"/>
                  </a:lnTo>
                  <a:lnTo>
                    <a:pt x="172" y="342"/>
                  </a:lnTo>
                  <a:lnTo>
                    <a:pt x="172" y="342"/>
                  </a:lnTo>
                  <a:lnTo>
                    <a:pt x="171" y="344"/>
                  </a:lnTo>
                  <a:lnTo>
                    <a:pt x="171" y="345"/>
                  </a:lnTo>
                  <a:lnTo>
                    <a:pt x="172" y="346"/>
                  </a:lnTo>
                  <a:lnTo>
                    <a:pt x="173" y="346"/>
                  </a:lnTo>
                  <a:lnTo>
                    <a:pt x="176" y="346"/>
                  </a:lnTo>
                  <a:lnTo>
                    <a:pt x="179" y="346"/>
                  </a:lnTo>
                  <a:lnTo>
                    <a:pt x="180" y="347"/>
                  </a:lnTo>
                  <a:lnTo>
                    <a:pt x="182" y="348"/>
                  </a:lnTo>
                  <a:lnTo>
                    <a:pt x="183" y="350"/>
                  </a:lnTo>
                  <a:lnTo>
                    <a:pt x="184" y="351"/>
                  </a:lnTo>
                  <a:lnTo>
                    <a:pt x="184" y="351"/>
                  </a:lnTo>
                  <a:lnTo>
                    <a:pt x="185" y="351"/>
                  </a:lnTo>
                  <a:lnTo>
                    <a:pt x="185" y="350"/>
                  </a:lnTo>
                  <a:lnTo>
                    <a:pt x="185" y="349"/>
                  </a:lnTo>
                  <a:lnTo>
                    <a:pt x="185" y="349"/>
                  </a:lnTo>
                  <a:lnTo>
                    <a:pt x="186" y="349"/>
                  </a:lnTo>
                  <a:lnTo>
                    <a:pt x="186" y="350"/>
                  </a:lnTo>
                  <a:lnTo>
                    <a:pt x="188" y="351"/>
                  </a:lnTo>
                  <a:lnTo>
                    <a:pt x="189" y="351"/>
                  </a:lnTo>
                  <a:lnTo>
                    <a:pt x="190" y="351"/>
                  </a:lnTo>
                  <a:lnTo>
                    <a:pt x="190" y="351"/>
                  </a:lnTo>
                  <a:lnTo>
                    <a:pt x="190" y="349"/>
                  </a:lnTo>
                  <a:lnTo>
                    <a:pt x="191" y="349"/>
                  </a:lnTo>
                  <a:lnTo>
                    <a:pt x="192" y="349"/>
                  </a:lnTo>
                  <a:lnTo>
                    <a:pt x="192" y="349"/>
                  </a:lnTo>
                  <a:lnTo>
                    <a:pt x="192" y="350"/>
                  </a:lnTo>
                  <a:lnTo>
                    <a:pt x="194" y="350"/>
                  </a:lnTo>
                  <a:lnTo>
                    <a:pt x="195" y="351"/>
                  </a:lnTo>
                  <a:lnTo>
                    <a:pt x="196" y="351"/>
                  </a:lnTo>
                  <a:lnTo>
                    <a:pt x="197" y="352"/>
                  </a:lnTo>
                  <a:lnTo>
                    <a:pt x="199" y="353"/>
                  </a:lnTo>
                  <a:lnTo>
                    <a:pt x="201" y="353"/>
                  </a:lnTo>
                  <a:lnTo>
                    <a:pt x="202" y="353"/>
                  </a:lnTo>
                  <a:lnTo>
                    <a:pt x="203" y="353"/>
                  </a:lnTo>
                  <a:lnTo>
                    <a:pt x="204" y="353"/>
                  </a:lnTo>
                  <a:lnTo>
                    <a:pt x="206" y="352"/>
                  </a:lnTo>
                  <a:lnTo>
                    <a:pt x="206" y="352"/>
                  </a:lnTo>
                  <a:lnTo>
                    <a:pt x="207" y="352"/>
                  </a:lnTo>
                  <a:lnTo>
                    <a:pt x="210" y="352"/>
                  </a:lnTo>
                  <a:lnTo>
                    <a:pt x="208" y="351"/>
                  </a:lnTo>
                  <a:lnTo>
                    <a:pt x="208" y="351"/>
                  </a:lnTo>
                  <a:lnTo>
                    <a:pt x="210" y="351"/>
                  </a:lnTo>
                  <a:lnTo>
                    <a:pt x="211" y="351"/>
                  </a:lnTo>
                  <a:lnTo>
                    <a:pt x="213" y="350"/>
                  </a:lnTo>
                  <a:lnTo>
                    <a:pt x="213" y="350"/>
                  </a:lnTo>
                  <a:lnTo>
                    <a:pt x="214" y="349"/>
                  </a:lnTo>
                  <a:lnTo>
                    <a:pt x="214" y="349"/>
                  </a:lnTo>
                  <a:lnTo>
                    <a:pt x="215" y="349"/>
                  </a:lnTo>
                  <a:lnTo>
                    <a:pt x="216" y="350"/>
                  </a:lnTo>
                  <a:lnTo>
                    <a:pt x="217" y="350"/>
                  </a:lnTo>
                  <a:lnTo>
                    <a:pt x="218" y="351"/>
                  </a:lnTo>
                  <a:lnTo>
                    <a:pt x="218" y="352"/>
                  </a:lnTo>
                  <a:lnTo>
                    <a:pt x="218" y="353"/>
                  </a:lnTo>
                  <a:lnTo>
                    <a:pt x="218" y="357"/>
                  </a:lnTo>
                  <a:lnTo>
                    <a:pt x="218" y="358"/>
                  </a:lnTo>
                  <a:lnTo>
                    <a:pt x="219" y="359"/>
                  </a:lnTo>
                  <a:lnTo>
                    <a:pt x="220" y="359"/>
                  </a:lnTo>
                  <a:lnTo>
                    <a:pt x="220" y="357"/>
                  </a:lnTo>
                  <a:lnTo>
                    <a:pt x="221" y="357"/>
                  </a:lnTo>
                  <a:lnTo>
                    <a:pt x="222" y="356"/>
                  </a:lnTo>
                  <a:lnTo>
                    <a:pt x="222" y="354"/>
                  </a:lnTo>
                  <a:lnTo>
                    <a:pt x="223" y="352"/>
                  </a:lnTo>
                  <a:lnTo>
                    <a:pt x="224" y="351"/>
                  </a:lnTo>
                  <a:lnTo>
                    <a:pt x="225" y="349"/>
                  </a:lnTo>
                  <a:lnTo>
                    <a:pt x="225" y="349"/>
                  </a:lnTo>
                  <a:lnTo>
                    <a:pt x="226" y="348"/>
                  </a:lnTo>
                  <a:lnTo>
                    <a:pt x="227" y="348"/>
                  </a:lnTo>
                  <a:lnTo>
                    <a:pt x="228" y="347"/>
                  </a:lnTo>
                  <a:lnTo>
                    <a:pt x="229" y="346"/>
                  </a:lnTo>
                  <a:lnTo>
                    <a:pt x="230" y="346"/>
                  </a:lnTo>
                  <a:lnTo>
                    <a:pt x="230" y="346"/>
                  </a:lnTo>
                  <a:lnTo>
                    <a:pt x="231" y="346"/>
                  </a:lnTo>
                  <a:lnTo>
                    <a:pt x="233" y="346"/>
                  </a:lnTo>
                  <a:lnTo>
                    <a:pt x="234" y="347"/>
                  </a:lnTo>
                  <a:lnTo>
                    <a:pt x="234" y="347"/>
                  </a:lnTo>
                  <a:lnTo>
                    <a:pt x="234" y="348"/>
                  </a:lnTo>
                  <a:lnTo>
                    <a:pt x="234" y="349"/>
                  </a:lnTo>
                  <a:lnTo>
                    <a:pt x="234" y="349"/>
                  </a:lnTo>
                  <a:lnTo>
                    <a:pt x="235" y="349"/>
                  </a:lnTo>
                  <a:lnTo>
                    <a:pt x="236" y="349"/>
                  </a:lnTo>
                  <a:lnTo>
                    <a:pt x="238" y="349"/>
                  </a:lnTo>
                  <a:lnTo>
                    <a:pt x="239" y="349"/>
                  </a:lnTo>
                  <a:lnTo>
                    <a:pt x="241" y="350"/>
                  </a:lnTo>
                  <a:lnTo>
                    <a:pt x="242" y="350"/>
                  </a:lnTo>
                  <a:lnTo>
                    <a:pt x="243" y="351"/>
                  </a:lnTo>
                  <a:lnTo>
                    <a:pt x="243" y="351"/>
                  </a:lnTo>
                  <a:lnTo>
                    <a:pt x="245" y="350"/>
                  </a:lnTo>
                  <a:lnTo>
                    <a:pt x="246" y="349"/>
                  </a:lnTo>
                  <a:lnTo>
                    <a:pt x="246" y="349"/>
                  </a:lnTo>
                  <a:lnTo>
                    <a:pt x="247" y="349"/>
                  </a:lnTo>
                  <a:lnTo>
                    <a:pt x="248" y="350"/>
                  </a:lnTo>
                  <a:lnTo>
                    <a:pt x="249" y="350"/>
                  </a:lnTo>
                  <a:lnTo>
                    <a:pt x="250" y="351"/>
                  </a:lnTo>
                  <a:lnTo>
                    <a:pt x="251" y="351"/>
                  </a:lnTo>
                  <a:lnTo>
                    <a:pt x="251" y="353"/>
                  </a:lnTo>
                  <a:lnTo>
                    <a:pt x="251" y="353"/>
                  </a:lnTo>
                  <a:lnTo>
                    <a:pt x="252" y="353"/>
                  </a:lnTo>
                  <a:lnTo>
                    <a:pt x="254" y="354"/>
                  </a:lnTo>
                  <a:lnTo>
                    <a:pt x="255" y="354"/>
                  </a:lnTo>
                  <a:lnTo>
                    <a:pt x="255" y="354"/>
                  </a:lnTo>
                  <a:lnTo>
                    <a:pt x="257" y="353"/>
                  </a:lnTo>
                  <a:lnTo>
                    <a:pt x="257" y="353"/>
                  </a:lnTo>
                  <a:lnTo>
                    <a:pt x="258" y="353"/>
                  </a:lnTo>
                  <a:lnTo>
                    <a:pt x="258" y="352"/>
                  </a:lnTo>
                  <a:lnTo>
                    <a:pt x="258" y="352"/>
                  </a:lnTo>
                  <a:lnTo>
                    <a:pt x="259" y="353"/>
                  </a:lnTo>
                  <a:lnTo>
                    <a:pt x="260" y="353"/>
                  </a:lnTo>
                  <a:lnTo>
                    <a:pt x="261" y="352"/>
                  </a:lnTo>
                  <a:lnTo>
                    <a:pt x="262" y="352"/>
                  </a:lnTo>
                  <a:lnTo>
                    <a:pt x="263" y="351"/>
                  </a:lnTo>
                  <a:lnTo>
                    <a:pt x="263" y="350"/>
                  </a:lnTo>
                  <a:lnTo>
                    <a:pt x="263" y="350"/>
                  </a:lnTo>
                  <a:lnTo>
                    <a:pt x="262" y="350"/>
                  </a:lnTo>
                  <a:lnTo>
                    <a:pt x="262" y="349"/>
                  </a:lnTo>
                  <a:lnTo>
                    <a:pt x="262" y="349"/>
                  </a:lnTo>
                  <a:lnTo>
                    <a:pt x="263" y="348"/>
                  </a:lnTo>
                  <a:lnTo>
                    <a:pt x="264" y="347"/>
                  </a:lnTo>
                  <a:lnTo>
                    <a:pt x="266" y="346"/>
                  </a:lnTo>
                  <a:lnTo>
                    <a:pt x="267" y="345"/>
                  </a:lnTo>
                  <a:lnTo>
                    <a:pt x="267" y="344"/>
                  </a:lnTo>
                  <a:lnTo>
                    <a:pt x="267" y="342"/>
                  </a:lnTo>
                  <a:lnTo>
                    <a:pt x="267" y="342"/>
                  </a:lnTo>
                  <a:lnTo>
                    <a:pt x="269" y="341"/>
                  </a:lnTo>
                  <a:lnTo>
                    <a:pt x="272" y="341"/>
                  </a:lnTo>
                  <a:lnTo>
                    <a:pt x="273" y="340"/>
                  </a:lnTo>
                  <a:lnTo>
                    <a:pt x="274" y="338"/>
                  </a:lnTo>
                  <a:lnTo>
                    <a:pt x="275" y="338"/>
                  </a:lnTo>
                  <a:lnTo>
                    <a:pt x="275" y="337"/>
                  </a:lnTo>
                  <a:lnTo>
                    <a:pt x="275" y="336"/>
                  </a:lnTo>
                  <a:lnTo>
                    <a:pt x="276" y="336"/>
                  </a:lnTo>
                  <a:lnTo>
                    <a:pt x="277" y="335"/>
                  </a:lnTo>
                  <a:lnTo>
                    <a:pt x="278" y="334"/>
                  </a:lnTo>
                  <a:lnTo>
                    <a:pt x="280" y="333"/>
                  </a:lnTo>
                  <a:lnTo>
                    <a:pt x="282" y="331"/>
                  </a:lnTo>
                  <a:lnTo>
                    <a:pt x="283" y="332"/>
                  </a:lnTo>
                  <a:lnTo>
                    <a:pt x="283" y="332"/>
                  </a:lnTo>
                  <a:lnTo>
                    <a:pt x="284" y="333"/>
                  </a:lnTo>
                  <a:lnTo>
                    <a:pt x="284" y="333"/>
                  </a:lnTo>
                  <a:lnTo>
                    <a:pt x="286" y="334"/>
                  </a:lnTo>
                  <a:lnTo>
                    <a:pt x="287" y="334"/>
                  </a:lnTo>
                  <a:lnTo>
                    <a:pt x="289" y="334"/>
                  </a:lnTo>
                  <a:lnTo>
                    <a:pt x="290" y="335"/>
                  </a:lnTo>
                  <a:lnTo>
                    <a:pt x="291" y="335"/>
                  </a:lnTo>
                  <a:lnTo>
                    <a:pt x="292" y="335"/>
                  </a:lnTo>
                  <a:lnTo>
                    <a:pt x="292" y="335"/>
                  </a:lnTo>
                  <a:lnTo>
                    <a:pt x="292" y="334"/>
                  </a:lnTo>
                  <a:lnTo>
                    <a:pt x="293" y="334"/>
                  </a:lnTo>
                  <a:lnTo>
                    <a:pt x="293" y="334"/>
                  </a:lnTo>
                  <a:lnTo>
                    <a:pt x="293" y="333"/>
                  </a:lnTo>
                  <a:lnTo>
                    <a:pt x="294" y="331"/>
                  </a:lnTo>
                  <a:lnTo>
                    <a:pt x="296" y="330"/>
                  </a:lnTo>
                  <a:lnTo>
                    <a:pt x="298" y="330"/>
                  </a:lnTo>
                  <a:lnTo>
                    <a:pt x="298" y="330"/>
                  </a:lnTo>
                  <a:lnTo>
                    <a:pt x="299" y="331"/>
                  </a:lnTo>
                  <a:lnTo>
                    <a:pt x="300" y="332"/>
                  </a:lnTo>
                  <a:lnTo>
                    <a:pt x="301" y="332"/>
                  </a:lnTo>
                  <a:lnTo>
                    <a:pt x="302" y="332"/>
                  </a:lnTo>
                  <a:lnTo>
                    <a:pt x="302" y="332"/>
                  </a:lnTo>
                  <a:lnTo>
                    <a:pt x="302" y="333"/>
                  </a:lnTo>
                  <a:lnTo>
                    <a:pt x="301" y="334"/>
                  </a:lnTo>
                  <a:lnTo>
                    <a:pt x="300" y="334"/>
                  </a:lnTo>
                  <a:lnTo>
                    <a:pt x="300" y="335"/>
                  </a:lnTo>
                  <a:lnTo>
                    <a:pt x="300" y="336"/>
                  </a:lnTo>
                  <a:lnTo>
                    <a:pt x="301" y="337"/>
                  </a:lnTo>
                  <a:lnTo>
                    <a:pt x="301" y="337"/>
                  </a:lnTo>
                  <a:lnTo>
                    <a:pt x="303" y="335"/>
                  </a:lnTo>
                  <a:lnTo>
                    <a:pt x="304" y="335"/>
                  </a:lnTo>
                  <a:lnTo>
                    <a:pt x="304" y="335"/>
                  </a:lnTo>
                  <a:lnTo>
                    <a:pt x="304" y="336"/>
                  </a:lnTo>
                  <a:lnTo>
                    <a:pt x="306" y="338"/>
                  </a:lnTo>
                  <a:lnTo>
                    <a:pt x="306" y="340"/>
                  </a:lnTo>
                  <a:lnTo>
                    <a:pt x="305" y="342"/>
                  </a:lnTo>
                  <a:lnTo>
                    <a:pt x="304" y="343"/>
                  </a:lnTo>
                  <a:lnTo>
                    <a:pt x="304" y="343"/>
                  </a:lnTo>
                  <a:lnTo>
                    <a:pt x="304" y="344"/>
                  </a:lnTo>
                  <a:lnTo>
                    <a:pt x="304" y="344"/>
                  </a:lnTo>
                  <a:lnTo>
                    <a:pt x="304" y="345"/>
                  </a:lnTo>
                  <a:lnTo>
                    <a:pt x="304" y="345"/>
                  </a:lnTo>
                  <a:lnTo>
                    <a:pt x="305" y="345"/>
                  </a:lnTo>
                  <a:lnTo>
                    <a:pt x="305" y="345"/>
                  </a:lnTo>
                  <a:lnTo>
                    <a:pt x="306" y="345"/>
                  </a:lnTo>
                  <a:lnTo>
                    <a:pt x="307" y="344"/>
                  </a:lnTo>
                  <a:lnTo>
                    <a:pt x="308" y="344"/>
                  </a:lnTo>
                  <a:lnTo>
                    <a:pt x="310" y="345"/>
                  </a:lnTo>
                  <a:lnTo>
                    <a:pt x="310" y="345"/>
                  </a:lnTo>
                  <a:lnTo>
                    <a:pt x="312" y="346"/>
                  </a:lnTo>
                  <a:lnTo>
                    <a:pt x="313" y="345"/>
                  </a:lnTo>
                  <a:lnTo>
                    <a:pt x="314" y="346"/>
                  </a:lnTo>
                  <a:lnTo>
                    <a:pt x="317" y="347"/>
                  </a:lnTo>
                  <a:lnTo>
                    <a:pt x="317" y="347"/>
                  </a:lnTo>
                  <a:lnTo>
                    <a:pt x="318" y="347"/>
                  </a:lnTo>
                  <a:lnTo>
                    <a:pt x="318" y="345"/>
                  </a:lnTo>
                  <a:lnTo>
                    <a:pt x="319" y="344"/>
                  </a:lnTo>
                  <a:lnTo>
                    <a:pt x="319" y="344"/>
                  </a:lnTo>
                  <a:lnTo>
                    <a:pt x="319" y="343"/>
                  </a:lnTo>
                  <a:lnTo>
                    <a:pt x="320" y="343"/>
                  </a:lnTo>
                  <a:lnTo>
                    <a:pt x="320" y="343"/>
                  </a:lnTo>
                  <a:lnTo>
                    <a:pt x="321" y="344"/>
                  </a:lnTo>
                  <a:lnTo>
                    <a:pt x="321" y="345"/>
                  </a:lnTo>
                  <a:lnTo>
                    <a:pt x="322" y="345"/>
                  </a:lnTo>
                  <a:lnTo>
                    <a:pt x="323" y="345"/>
                  </a:lnTo>
                  <a:lnTo>
                    <a:pt x="323" y="345"/>
                  </a:lnTo>
                  <a:lnTo>
                    <a:pt x="323" y="345"/>
                  </a:lnTo>
                  <a:lnTo>
                    <a:pt x="324" y="346"/>
                  </a:lnTo>
                  <a:lnTo>
                    <a:pt x="325" y="347"/>
                  </a:lnTo>
                  <a:lnTo>
                    <a:pt x="326" y="348"/>
                  </a:lnTo>
                  <a:lnTo>
                    <a:pt x="327" y="348"/>
                  </a:lnTo>
                  <a:lnTo>
                    <a:pt x="327" y="349"/>
                  </a:lnTo>
                  <a:lnTo>
                    <a:pt x="327" y="351"/>
                  </a:lnTo>
                  <a:lnTo>
                    <a:pt x="330" y="355"/>
                  </a:lnTo>
                  <a:lnTo>
                    <a:pt x="330" y="356"/>
                  </a:lnTo>
                  <a:lnTo>
                    <a:pt x="331" y="356"/>
                  </a:lnTo>
                  <a:lnTo>
                    <a:pt x="331" y="356"/>
                  </a:lnTo>
                  <a:lnTo>
                    <a:pt x="332" y="356"/>
                  </a:lnTo>
                  <a:lnTo>
                    <a:pt x="332" y="355"/>
                  </a:lnTo>
                  <a:lnTo>
                    <a:pt x="332" y="355"/>
                  </a:lnTo>
                  <a:lnTo>
                    <a:pt x="333" y="355"/>
                  </a:lnTo>
                  <a:lnTo>
                    <a:pt x="334" y="356"/>
                  </a:lnTo>
                  <a:lnTo>
                    <a:pt x="335" y="356"/>
                  </a:lnTo>
                  <a:lnTo>
                    <a:pt x="335" y="358"/>
                  </a:lnTo>
                  <a:lnTo>
                    <a:pt x="336" y="360"/>
                  </a:lnTo>
                  <a:lnTo>
                    <a:pt x="336" y="361"/>
                  </a:lnTo>
                  <a:lnTo>
                    <a:pt x="337" y="363"/>
                  </a:lnTo>
                  <a:lnTo>
                    <a:pt x="338" y="365"/>
                  </a:lnTo>
                  <a:lnTo>
                    <a:pt x="338" y="367"/>
                  </a:lnTo>
                  <a:lnTo>
                    <a:pt x="338" y="368"/>
                  </a:lnTo>
                  <a:lnTo>
                    <a:pt x="339" y="369"/>
                  </a:lnTo>
                  <a:lnTo>
                    <a:pt x="339" y="371"/>
                  </a:lnTo>
                  <a:lnTo>
                    <a:pt x="339" y="373"/>
                  </a:lnTo>
                  <a:lnTo>
                    <a:pt x="339" y="376"/>
                  </a:lnTo>
                  <a:lnTo>
                    <a:pt x="339" y="376"/>
                  </a:lnTo>
                  <a:lnTo>
                    <a:pt x="338" y="377"/>
                  </a:lnTo>
                  <a:lnTo>
                    <a:pt x="338" y="377"/>
                  </a:lnTo>
                  <a:lnTo>
                    <a:pt x="339" y="378"/>
                  </a:lnTo>
                  <a:lnTo>
                    <a:pt x="340" y="379"/>
                  </a:lnTo>
                  <a:lnTo>
                    <a:pt x="340" y="380"/>
                  </a:lnTo>
                  <a:lnTo>
                    <a:pt x="340" y="380"/>
                  </a:lnTo>
                  <a:lnTo>
                    <a:pt x="339" y="381"/>
                  </a:lnTo>
                  <a:lnTo>
                    <a:pt x="338" y="381"/>
                  </a:lnTo>
                  <a:lnTo>
                    <a:pt x="337" y="383"/>
                  </a:lnTo>
                  <a:lnTo>
                    <a:pt x="337" y="384"/>
                  </a:lnTo>
                  <a:lnTo>
                    <a:pt x="336" y="384"/>
                  </a:lnTo>
                  <a:lnTo>
                    <a:pt x="335" y="384"/>
                  </a:lnTo>
                  <a:lnTo>
                    <a:pt x="335" y="384"/>
                  </a:lnTo>
                  <a:lnTo>
                    <a:pt x="335" y="386"/>
                  </a:lnTo>
                  <a:lnTo>
                    <a:pt x="334" y="387"/>
                  </a:lnTo>
                  <a:lnTo>
                    <a:pt x="334" y="388"/>
                  </a:lnTo>
                  <a:lnTo>
                    <a:pt x="333" y="388"/>
                  </a:lnTo>
                  <a:lnTo>
                    <a:pt x="333" y="388"/>
                  </a:lnTo>
                  <a:lnTo>
                    <a:pt x="332" y="388"/>
                  </a:lnTo>
                  <a:lnTo>
                    <a:pt x="331" y="390"/>
                  </a:lnTo>
                  <a:lnTo>
                    <a:pt x="331" y="391"/>
                  </a:lnTo>
                  <a:lnTo>
                    <a:pt x="331" y="392"/>
                  </a:lnTo>
                  <a:lnTo>
                    <a:pt x="332" y="393"/>
                  </a:lnTo>
                  <a:lnTo>
                    <a:pt x="332" y="394"/>
                  </a:lnTo>
                  <a:lnTo>
                    <a:pt x="331" y="394"/>
                  </a:lnTo>
                  <a:lnTo>
                    <a:pt x="330" y="395"/>
                  </a:lnTo>
                  <a:lnTo>
                    <a:pt x="330" y="397"/>
                  </a:lnTo>
                  <a:lnTo>
                    <a:pt x="330" y="398"/>
                  </a:lnTo>
                  <a:lnTo>
                    <a:pt x="331" y="399"/>
                  </a:lnTo>
                  <a:lnTo>
                    <a:pt x="331" y="399"/>
                  </a:lnTo>
                  <a:lnTo>
                    <a:pt x="332" y="400"/>
                  </a:lnTo>
                  <a:lnTo>
                    <a:pt x="332" y="401"/>
                  </a:lnTo>
                  <a:lnTo>
                    <a:pt x="333" y="402"/>
                  </a:lnTo>
                  <a:lnTo>
                    <a:pt x="333" y="403"/>
                  </a:lnTo>
                  <a:lnTo>
                    <a:pt x="332" y="405"/>
                  </a:lnTo>
                  <a:lnTo>
                    <a:pt x="332" y="406"/>
                  </a:lnTo>
                  <a:lnTo>
                    <a:pt x="333" y="407"/>
                  </a:lnTo>
                  <a:lnTo>
                    <a:pt x="333" y="407"/>
                  </a:lnTo>
                  <a:lnTo>
                    <a:pt x="334" y="406"/>
                  </a:lnTo>
                  <a:lnTo>
                    <a:pt x="335" y="405"/>
                  </a:lnTo>
                  <a:lnTo>
                    <a:pt x="337" y="404"/>
                  </a:lnTo>
                  <a:lnTo>
                    <a:pt x="339" y="404"/>
                  </a:lnTo>
                  <a:lnTo>
                    <a:pt x="341" y="404"/>
                  </a:lnTo>
                  <a:lnTo>
                    <a:pt x="342" y="404"/>
                  </a:lnTo>
                  <a:lnTo>
                    <a:pt x="343" y="404"/>
                  </a:lnTo>
                  <a:lnTo>
                    <a:pt x="343" y="404"/>
                  </a:lnTo>
                  <a:lnTo>
                    <a:pt x="345" y="404"/>
                  </a:lnTo>
                  <a:lnTo>
                    <a:pt x="346" y="404"/>
                  </a:lnTo>
                  <a:lnTo>
                    <a:pt x="346" y="403"/>
                  </a:lnTo>
                  <a:lnTo>
                    <a:pt x="346" y="404"/>
                  </a:lnTo>
                  <a:lnTo>
                    <a:pt x="345" y="406"/>
                  </a:lnTo>
                  <a:lnTo>
                    <a:pt x="345" y="406"/>
                  </a:lnTo>
                  <a:lnTo>
                    <a:pt x="345" y="407"/>
                  </a:lnTo>
                  <a:lnTo>
                    <a:pt x="346" y="408"/>
                  </a:lnTo>
                  <a:lnTo>
                    <a:pt x="346" y="410"/>
                  </a:lnTo>
                  <a:lnTo>
                    <a:pt x="347" y="411"/>
                  </a:lnTo>
                  <a:lnTo>
                    <a:pt x="347" y="413"/>
                  </a:lnTo>
                  <a:lnTo>
                    <a:pt x="347" y="413"/>
                  </a:lnTo>
                  <a:lnTo>
                    <a:pt x="348" y="414"/>
                  </a:lnTo>
                  <a:lnTo>
                    <a:pt x="348" y="415"/>
                  </a:lnTo>
                  <a:lnTo>
                    <a:pt x="349" y="415"/>
                  </a:lnTo>
                  <a:lnTo>
                    <a:pt x="349" y="417"/>
                  </a:lnTo>
                  <a:lnTo>
                    <a:pt x="352" y="418"/>
                  </a:lnTo>
                  <a:lnTo>
                    <a:pt x="354" y="418"/>
                  </a:lnTo>
                  <a:lnTo>
                    <a:pt x="355" y="418"/>
                  </a:lnTo>
                  <a:lnTo>
                    <a:pt x="356" y="419"/>
                  </a:lnTo>
                  <a:lnTo>
                    <a:pt x="357" y="419"/>
                  </a:lnTo>
                  <a:lnTo>
                    <a:pt x="357" y="420"/>
                  </a:lnTo>
                  <a:lnTo>
                    <a:pt x="358" y="420"/>
                  </a:lnTo>
                  <a:lnTo>
                    <a:pt x="357" y="421"/>
                  </a:lnTo>
                  <a:lnTo>
                    <a:pt x="356" y="422"/>
                  </a:lnTo>
                  <a:lnTo>
                    <a:pt x="356" y="424"/>
                  </a:lnTo>
                  <a:lnTo>
                    <a:pt x="357" y="425"/>
                  </a:lnTo>
                  <a:lnTo>
                    <a:pt x="357" y="426"/>
                  </a:lnTo>
                  <a:lnTo>
                    <a:pt x="356" y="428"/>
                  </a:lnTo>
                  <a:lnTo>
                    <a:pt x="356" y="429"/>
                  </a:lnTo>
                  <a:lnTo>
                    <a:pt x="355" y="431"/>
                  </a:lnTo>
                  <a:lnTo>
                    <a:pt x="355" y="431"/>
                  </a:lnTo>
                  <a:lnTo>
                    <a:pt x="356" y="431"/>
                  </a:lnTo>
                  <a:lnTo>
                    <a:pt x="356" y="432"/>
                  </a:lnTo>
                  <a:lnTo>
                    <a:pt x="357" y="432"/>
                  </a:lnTo>
                  <a:lnTo>
                    <a:pt x="358" y="432"/>
                  </a:lnTo>
                  <a:lnTo>
                    <a:pt x="361" y="432"/>
                  </a:lnTo>
                  <a:lnTo>
                    <a:pt x="363" y="432"/>
                  </a:lnTo>
                  <a:lnTo>
                    <a:pt x="364" y="433"/>
                  </a:lnTo>
                  <a:lnTo>
                    <a:pt x="365" y="433"/>
                  </a:lnTo>
                  <a:lnTo>
                    <a:pt x="365" y="434"/>
                  </a:lnTo>
                  <a:lnTo>
                    <a:pt x="365" y="436"/>
                  </a:lnTo>
                  <a:lnTo>
                    <a:pt x="365" y="436"/>
                  </a:lnTo>
                  <a:lnTo>
                    <a:pt x="366" y="437"/>
                  </a:lnTo>
                  <a:lnTo>
                    <a:pt x="367" y="437"/>
                  </a:lnTo>
                  <a:lnTo>
                    <a:pt x="367" y="438"/>
                  </a:lnTo>
                  <a:lnTo>
                    <a:pt x="368" y="438"/>
                  </a:lnTo>
                  <a:lnTo>
                    <a:pt x="367" y="439"/>
                  </a:lnTo>
                  <a:lnTo>
                    <a:pt x="368" y="440"/>
                  </a:lnTo>
                  <a:lnTo>
                    <a:pt x="368" y="440"/>
                  </a:lnTo>
                  <a:lnTo>
                    <a:pt x="369" y="440"/>
                  </a:lnTo>
                  <a:lnTo>
                    <a:pt x="371" y="440"/>
                  </a:lnTo>
                  <a:lnTo>
                    <a:pt x="372" y="440"/>
                  </a:lnTo>
                  <a:lnTo>
                    <a:pt x="373" y="440"/>
                  </a:lnTo>
                  <a:lnTo>
                    <a:pt x="374" y="440"/>
                  </a:lnTo>
                  <a:lnTo>
                    <a:pt x="374" y="440"/>
                  </a:lnTo>
                  <a:lnTo>
                    <a:pt x="376" y="438"/>
                  </a:lnTo>
                  <a:lnTo>
                    <a:pt x="378" y="437"/>
                  </a:lnTo>
                  <a:lnTo>
                    <a:pt x="379" y="436"/>
                  </a:lnTo>
                  <a:lnTo>
                    <a:pt x="379" y="437"/>
                  </a:lnTo>
                  <a:lnTo>
                    <a:pt x="379" y="437"/>
                  </a:lnTo>
                  <a:lnTo>
                    <a:pt x="379" y="437"/>
                  </a:lnTo>
                  <a:lnTo>
                    <a:pt x="380" y="439"/>
                  </a:lnTo>
                  <a:lnTo>
                    <a:pt x="380" y="439"/>
                  </a:lnTo>
                  <a:lnTo>
                    <a:pt x="380" y="440"/>
                  </a:lnTo>
                  <a:lnTo>
                    <a:pt x="380" y="441"/>
                  </a:lnTo>
                  <a:lnTo>
                    <a:pt x="381" y="441"/>
                  </a:lnTo>
                  <a:lnTo>
                    <a:pt x="381" y="442"/>
                  </a:lnTo>
                  <a:lnTo>
                    <a:pt x="381" y="443"/>
                  </a:lnTo>
                  <a:lnTo>
                    <a:pt x="381" y="444"/>
                  </a:lnTo>
                  <a:lnTo>
                    <a:pt x="382" y="444"/>
                  </a:lnTo>
                  <a:lnTo>
                    <a:pt x="382" y="444"/>
                  </a:lnTo>
                  <a:lnTo>
                    <a:pt x="384" y="444"/>
                  </a:lnTo>
                  <a:lnTo>
                    <a:pt x="386" y="443"/>
                  </a:lnTo>
                  <a:lnTo>
                    <a:pt x="387" y="444"/>
                  </a:lnTo>
                  <a:lnTo>
                    <a:pt x="387" y="444"/>
                  </a:lnTo>
                  <a:lnTo>
                    <a:pt x="388" y="444"/>
                  </a:lnTo>
                  <a:lnTo>
                    <a:pt x="388" y="446"/>
                  </a:lnTo>
                  <a:lnTo>
                    <a:pt x="388" y="446"/>
                  </a:lnTo>
                  <a:lnTo>
                    <a:pt x="389" y="444"/>
                  </a:lnTo>
                  <a:lnTo>
                    <a:pt x="389" y="444"/>
                  </a:lnTo>
                  <a:lnTo>
                    <a:pt x="389" y="443"/>
                  </a:lnTo>
                  <a:lnTo>
                    <a:pt x="389" y="443"/>
                  </a:lnTo>
                  <a:lnTo>
                    <a:pt x="388" y="442"/>
                  </a:lnTo>
                  <a:lnTo>
                    <a:pt x="388" y="441"/>
                  </a:lnTo>
                  <a:lnTo>
                    <a:pt x="388" y="439"/>
                  </a:lnTo>
                  <a:lnTo>
                    <a:pt x="388" y="438"/>
                  </a:lnTo>
                  <a:lnTo>
                    <a:pt x="387" y="436"/>
                  </a:lnTo>
                  <a:lnTo>
                    <a:pt x="387" y="435"/>
                  </a:lnTo>
                  <a:lnTo>
                    <a:pt x="387" y="435"/>
                  </a:lnTo>
                  <a:lnTo>
                    <a:pt x="384" y="433"/>
                  </a:lnTo>
                  <a:lnTo>
                    <a:pt x="384" y="432"/>
                  </a:lnTo>
                  <a:lnTo>
                    <a:pt x="383" y="431"/>
                  </a:lnTo>
                  <a:lnTo>
                    <a:pt x="383" y="431"/>
                  </a:lnTo>
                  <a:lnTo>
                    <a:pt x="383" y="430"/>
                  </a:lnTo>
                  <a:lnTo>
                    <a:pt x="383" y="430"/>
                  </a:lnTo>
                  <a:lnTo>
                    <a:pt x="383" y="429"/>
                  </a:lnTo>
                  <a:lnTo>
                    <a:pt x="384" y="429"/>
                  </a:lnTo>
                  <a:lnTo>
                    <a:pt x="384" y="428"/>
                  </a:lnTo>
                  <a:lnTo>
                    <a:pt x="384" y="427"/>
                  </a:lnTo>
                  <a:lnTo>
                    <a:pt x="384" y="427"/>
                  </a:lnTo>
                  <a:lnTo>
                    <a:pt x="386" y="426"/>
                  </a:lnTo>
                  <a:lnTo>
                    <a:pt x="386" y="426"/>
                  </a:lnTo>
                  <a:lnTo>
                    <a:pt x="387" y="428"/>
                  </a:lnTo>
                  <a:lnTo>
                    <a:pt x="388" y="427"/>
                  </a:lnTo>
                  <a:lnTo>
                    <a:pt x="389" y="427"/>
                  </a:lnTo>
                  <a:lnTo>
                    <a:pt x="390" y="428"/>
                  </a:lnTo>
                  <a:lnTo>
                    <a:pt x="390" y="428"/>
                  </a:lnTo>
                  <a:lnTo>
                    <a:pt x="391" y="428"/>
                  </a:lnTo>
                  <a:lnTo>
                    <a:pt x="391" y="427"/>
                  </a:lnTo>
                  <a:lnTo>
                    <a:pt x="392" y="426"/>
                  </a:lnTo>
                  <a:lnTo>
                    <a:pt x="393" y="424"/>
                  </a:lnTo>
                  <a:lnTo>
                    <a:pt x="393" y="424"/>
                  </a:lnTo>
                  <a:lnTo>
                    <a:pt x="393" y="423"/>
                  </a:lnTo>
                  <a:lnTo>
                    <a:pt x="394" y="423"/>
                  </a:lnTo>
                  <a:lnTo>
                    <a:pt x="394" y="423"/>
                  </a:lnTo>
                  <a:lnTo>
                    <a:pt x="395" y="424"/>
                  </a:lnTo>
                  <a:lnTo>
                    <a:pt x="397" y="424"/>
                  </a:lnTo>
                  <a:lnTo>
                    <a:pt x="398" y="425"/>
                  </a:lnTo>
                  <a:lnTo>
                    <a:pt x="399" y="426"/>
                  </a:lnTo>
                  <a:lnTo>
                    <a:pt x="400" y="427"/>
                  </a:lnTo>
                  <a:lnTo>
                    <a:pt x="400" y="427"/>
                  </a:lnTo>
                  <a:lnTo>
                    <a:pt x="400" y="427"/>
                  </a:lnTo>
                  <a:lnTo>
                    <a:pt x="401" y="426"/>
                  </a:lnTo>
                  <a:lnTo>
                    <a:pt x="402" y="426"/>
                  </a:lnTo>
                  <a:lnTo>
                    <a:pt x="402" y="425"/>
                  </a:lnTo>
                  <a:lnTo>
                    <a:pt x="402" y="424"/>
                  </a:lnTo>
                  <a:lnTo>
                    <a:pt x="403" y="423"/>
                  </a:lnTo>
                  <a:lnTo>
                    <a:pt x="403" y="423"/>
                  </a:lnTo>
                  <a:lnTo>
                    <a:pt x="403" y="423"/>
                  </a:lnTo>
                  <a:lnTo>
                    <a:pt x="404" y="423"/>
                  </a:lnTo>
                  <a:lnTo>
                    <a:pt x="406" y="425"/>
                  </a:lnTo>
                  <a:lnTo>
                    <a:pt x="406" y="425"/>
                  </a:lnTo>
                  <a:lnTo>
                    <a:pt x="406" y="425"/>
                  </a:lnTo>
                  <a:lnTo>
                    <a:pt x="406" y="423"/>
                  </a:lnTo>
                  <a:lnTo>
                    <a:pt x="407" y="423"/>
                  </a:lnTo>
                  <a:lnTo>
                    <a:pt x="407" y="423"/>
                  </a:lnTo>
                  <a:lnTo>
                    <a:pt x="411" y="426"/>
                  </a:lnTo>
                  <a:lnTo>
                    <a:pt x="411" y="426"/>
                  </a:lnTo>
                  <a:lnTo>
                    <a:pt x="411" y="426"/>
                  </a:lnTo>
                  <a:lnTo>
                    <a:pt x="412" y="425"/>
                  </a:lnTo>
                  <a:lnTo>
                    <a:pt x="412" y="424"/>
                  </a:lnTo>
                  <a:lnTo>
                    <a:pt x="412" y="423"/>
                  </a:lnTo>
                  <a:lnTo>
                    <a:pt x="413" y="422"/>
                  </a:lnTo>
                  <a:lnTo>
                    <a:pt x="414" y="422"/>
                  </a:lnTo>
                  <a:lnTo>
                    <a:pt x="414" y="423"/>
                  </a:lnTo>
                  <a:lnTo>
                    <a:pt x="415" y="423"/>
                  </a:lnTo>
                  <a:lnTo>
                    <a:pt x="416" y="424"/>
                  </a:lnTo>
                  <a:lnTo>
                    <a:pt x="417" y="422"/>
                  </a:lnTo>
                  <a:lnTo>
                    <a:pt x="418" y="422"/>
                  </a:lnTo>
                  <a:lnTo>
                    <a:pt x="419" y="422"/>
                  </a:lnTo>
                  <a:lnTo>
                    <a:pt x="419" y="422"/>
                  </a:lnTo>
                  <a:lnTo>
                    <a:pt x="421" y="421"/>
                  </a:lnTo>
                  <a:lnTo>
                    <a:pt x="421" y="421"/>
                  </a:lnTo>
                  <a:lnTo>
                    <a:pt x="421" y="419"/>
                  </a:lnTo>
                  <a:lnTo>
                    <a:pt x="421" y="418"/>
                  </a:lnTo>
                  <a:lnTo>
                    <a:pt x="422" y="418"/>
                  </a:lnTo>
                  <a:lnTo>
                    <a:pt x="422" y="417"/>
                  </a:lnTo>
                  <a:lnTo>
                    <a:pt x="423" y="417"/>
                  </a:lnTo>
                  <a:lnTo>
                    <a:pt x="425" y="416"/>
                  </a:lnTo>
                  <a:lnTo>
                    <a:pt x="425" y="415"/>
                  </a:lnTo>
                  <a:lnTo>
                    <a:pt x="426" y="415"/>
                  </a:lnTo>
                  <a:lnTo>
                    <a:pt x="427" y="415"/>
                  </a:lnTo>
                  <a:lnTo>
                    <a:pt x="428" y="416"/>
                  </a:lnTo>
                  <a:lnTo>
                    <a:pt x="429" y="417"/>
                  </a:lnTo>
                  <a:lnTo>
                    <a:pt x="429" y="418"/>
                  </a:lnTo>
                  <a:lnTo>
                    <a:pt x="430" y="419"/>
                  </a:lnTo>
                  <a:lnTo>
                    <a:pt x="431" y="419"/>
                  </a:lnTo>
                  <a:lnTo>
                    <a:pt x="433" y="420"/>
                  </a:lnTo>
                  <a:lnTo>
                    <a:pt x="433" y="421"/>
                  </a:lnTo>
                  <a:lnTo>
                    <a:pt x="434" y="421"/>
                  </a:lnTo>
                  <a:lnTo>
                    <a:pt x="435" y="420"/>
                  </a:lnTo>
                  <a:lnTo>
                    <a:pt x="435" y="420"/>
                  </a:lnTo>
                  <a:lnTo>
                    <a:pt x="436" y="420"/>
                  </a:lnTo>
                  <a:lnTo>
                    <a:pt x="437" y="420"/>
                  </a:lnTo>
                  <a:lnTo>
                    <a:pt x="437" y="420"/>
                  </a:lnTo>
                  <a:lnTo>
                    <a:pt x="438" y="421"/>
                  </a:lnTo>
                  <a:lnTo>
                    <a:pt x="439" y="422"/>
                  </a:lnTo>
                  <a:lnTo>
                    <a:pt x="439" y="421"/>
                  </a:lnTo>
                  <a:lnTo>
                    <a:pt x="441" y="421"/>
                  </a:lnTo>
                  <a:lnTo>
                    <a:pt x="442" y="421"/>
                  </a:lnTo>
                  <a:lnTo>
                    <a:pt x="443" y="421"/>
                  </a:lnTo>
                  <a:lnTo>
                    <a:pt x="445" y="423"/>
                  </a:lnTo>
                  <a:lnTo>
                    <a:pt x="444" y="424"/>
                  </a:lnTo>
                  <a:lnTo>
                    <a:pt x="444" y="424"/>
                  </a:lnTo>
                  <a:lnTo>
                    <a:pt x="443" y="425"/>
                  </a:lnTo>
                  <a:lnTo>
                    <a:pt x="443" y="425"/>
                  </a:lnTo>
                  <a:lnTo>
                    <a:pt x="443" y="426"/>
                  </a:lnTo>
                  <a:lnTo>
                    <a:pt x="443" y="428"/>
                  </a:lnTo>
                  <a:lnTo>
                    <a:pt x="443" y="428"/>
                  </a:lnTo>
                  <a:lnTo>
                    <a:pt x="444" y="429"/>
                  </a:lnTo>
                  <a:lnTo>
                    <a:pt x="444" y="429"/>
                  </a:lnTo>
                  <a:lnTo>
                    <a:pt x="444" y="430"/>
                  </a:lnTo>
                  <a:lnTo>
                    <a:pt x="445" y="431"/>
                  </a:lnTo>
                  <a:lnTo>
                    <a:pt x="445" y="433"/>
                  </a:lnTo>
                  <a:lnTo>
                    <a:pt x="445" y="433"/>
                  </a:lnTo>
                  <a:lnTo>
                    <a:pt x="446" y="433"/>
                  </a:lnTo>
                  <a:lnTo>
                    <a:pt x="446" y="433"/>
                  </a:lnTo>
                  <a:lnTo>
                    <a:pt x="447" y="433"/>
                  </a:lnTo>
                  <a:lnTo>
                    <a:pt x="448" y="434"/>
                  </a:lnTo>
                  <a:lnTo>
                    <a:pt x="448" y="434"/>
                  </a:lnTo>
                  <a:lnTo>
                    <a:pt x="449" y="434"/>
                  </a:lnTo>
                  <a:lnTo>
                    <a:pt x="449" y="435"/>
                  </a:lnTo>
                  <a:lnTo>
                    <a:pt x="450" y="435"/>
                  </a:lnTo>
                  <a:lnTo>
                    <a:pt x="450" y="436"/>
                  </a:lnTo>
                  <a:lnTo>
                    <a:pt x="452" y="437"/>
                  </a:lnTo>
                  <a:lnTo>
                    <a:pt x="453" y="437"/>
                  </a:lnTo>
                  <a:lnTo>
                    <a:pt x="454" y="438"/>
                  </a:lnTo>
                  <a:lnTo>
                    <a:pt x="456" y="438"/>
                  </a:lnTo>
                  <a:lnTo>
                    <a:pt x="456" y="439"/>
                  </a:lnTo>
                  <a:lnTo>
                    <a:pt x="458" y="438"/>
                  </a:lnTo>
                  <a:lnTo>
                    <a:pt x="460" y="438"/>
                  </a:lnTo>
                  <a:lnTo>
                    <a:pt x="460" y="438"/>
                  </a:lnTo>
                  <a:lnTo>
                    <a:pt x="462" y="439"/>
                  </a:lnTo>
                  <a:lnTo>
                    <a:pt x="463" y="440"/>
                  </a:lnTo>
                  <a:lnTo>
                    <a:pt x="464" y="440"/>
                  </a:lnTo>
                  <a:lnTo>
                    <a:pt x="464" y="439"/>
                  </a:lnTo>
                  <a:lnTo>
                    <a:pt x="466" y="439"/>
                  </a:lnTo>
                  <a:lnTo>
                    <a:pt x="466" y="438"/>
                  </a:lnTo>
                  <a:lnTo>
                    <a:pt x="466" y="437"/>
                  </a:lnTo>
                  <a:lnTo>
                    <a:pt x="467" y="437"/>
                  </a:lnTo>
                  <a:lnTo>
                    <a:pt x="467" y="437"/>
                  </a:lnTo>
                  <a:lnTo>
                    <a:pt x="468" y="438"/>
                  </a:lnTo>
                  <a:lnTo>
                    <a:pt x="468" y="438"/>
                  </a:lnTo>
                  <a:lnTo>
                    <a:pt x="469" y="438"/>
                  </a:lnTo>
                  <a:lnTo>
                    <a:pt x="468" y="437"/>
                  </a:lnTo>
                  <a:lnTo>
                    <a:pt x="468" y="435"/>
                  </a:lnTo>
                  <a:lnTo>
                    <a:pt x="468" y="434"/>
                  </a:lnTo>
                  <a:lnTo>
                    <a:pt x="469" y="434"/>
                  </a:lnTo>
                  <a:lnTo>
                    <a:pt x="469" y="435"/>
                  </a:lnTo>
                  <a:lnTo>
                    <a:pt x="469" y="436"/>
                  </a:lnTo>
                  <a:lnTo>
                    <a:pt x="469" y="436"/>
                  </a:lnTo>
                  <a:lnTo>
                    <a:pt x="470" y="437"/>
                  </a:lnTo>
                  <a:lnTo>
                    <a:pt x="471" y="438"/>
                  </a:lnTo>
                  <a:lnTo>
                    <a:pt x="472" y="438"/>
                  </a:lnTo>
                  <a:lnTo>
                    <a:pt x="472" y="438"/>
                  </a:lnTo>
                  <a:lnTo>
                    <a:pt x="473" y="438"/>
                  </a:lnTo>
                  <a:lnTo>
                    <a:pt x="475" y="438"/>
                  </a:lnTo>
                  <a:lnTo>
                    <a:pt x="475" y="439"/>
                  </a:lnTo>
                  <a:lnTo>
                    <a:pt x="476" y="439"/>
                  </a:lnTo>
                  <a:lnTo>
                    <a:pt x="476" y="440"/>
                  </a:lnTo>
                  <a:lnTo>
                    <a:pt x="476" y="441"/>
                  </a:lnTo>
                  <a:lnTo>
                    <a:pt x="476" y="441"/>
                  </a:lnTo>
                  <a:lnTo>
                    <a:pt x="477" y="441"/>
                  </a:lnTo>
                  <a:lnTo>
                    <a:pt x="479" y="440"/>
                  </a:lnTo>
                  <a:lnTo>
                    <a:pt x="480" y="440"/>
                  </a:lnTo>
                  <a:lnTo>
                    <a:pt x="481" y="439"/>
                  </a:lnTo>
                  <a:lnTo>
                    <a:pt x="480" y="437"/>
                  </a:lnTo>
                  <a:lnTo>
                    <a:pt x="481" y="437"/>
                  </a:lnTo>
                  <a:lnTo>
                    <a:pt x="481" y="438"/>
                  </a:lnTo>
                  <a:lnTo>
                    <a:pt x="482" y="440"/>
                  </a:lnTo>
                  <a:lnTo>
                    <a:pt x="483" y="439"/>
                  </a:lnTo>
                  <a:lnTo>
                    <a:pt x="483" y="439"/>
                  </a:lnTo>
                  <a:lnTo>
                    <a:pt x="484" y="440"/>
                  </a:lnTo>
                  <a:lnTo>
                    <a:pt x="485" y="440"/>
                  </a:lnTo>
                  <a:lnTo>
                    <a:pt x="486" y="442"/>
                  </a:lnTo>
                  <a:lnTo>
                    <a:pt x="484" y="442"/>
                  </a:lnTo>
                  <a:lnTo>
                    <a:pt x="484" y="444"/>
                  </a:lnTo>
                  <a:lnTo>
                    <a:pt x="483" y="446"/>
                  </a:lnTo>
                  <a:lnTo>
                    <a:pt x="484" y="447"/>
                  </a:lnTo>
                  <a:lnTo>
                    <a:pt x="484" y="449"/>
                  </a:lnTo>
                  <a:lnTo>
                    <a:pt x="484" y="449"/>
                  </a:lnTo>
                  <a:lnTo>
                    <a:pt x="485" y="450"/>
                  </a:lnTo>
                  <a:lnTo>
                    <a:pt x="485" y="451"/>
                  </a:lnTo>
                  <a:lnTo>
                    <a:pt x="486" y="451"/>
                  </a:lnTo>
                  <a:lnTo>
                    <a:pt x="486" y="453"/>
                  </a:lnTo>
                  <a:lnTo>
                    <a:pt x="487" y="454"/>
                  </a:lnTo>
                  <a:lnTo>
                    <a:pt x="488" y="455"/>
                  </a:lnTo>
                  <a:lnTo>
                    <a:pt x="488" y="455"/>
                  </a:lnTo>
                  <a:lnTo>
                    <a:pt x="489" y="456"/>
                  </a:lnTo>
                  <a:lnTo>
                    <a:pt x="488" y="456"/>
                  </a:lnTo>
                  <a:lnTo>
                    <a:pt x="487" y="456"/>
                  </a:lnTo>
                  <a:lnTo>
                    <a:pt x="487" y="456"/>
                  </a:lnTo>
                  <a:lnTo>
                    <a:pt x="488" y="457"/>
                  </a:lnTo>
                  <a:lnTo>
                    <a:pt x="491" y="458"/>
                  </a:lnTo>
                  <a:lnTo>
                    <a:pt x="494" y="457"/>
                  </a:lnTo>
                  <a:lnTo>
                    <a:pt x="495" y="456"/>
                  </a:lnTo>
                  <a:lnTo>
                    <a:pt x="495" y="455"/>
                  </a:lnTo>
                  <a:lnTo>
                    <a:pt x="496" y="455"/>
                  </a:lnTo>
                  <a:lnTo>
                    <a:pt x="495" y="454"/>
                  </a:lnTo>
                  <a:lnTo>
                    <a:pt x="493" y="452"/>
                  </a:lnTo>
                  <a:lnTo>
                    <a:pt x="493" y="451"/>
                  </a:lnTo>
                  <a:lnTo>
                    <a:pt x="493" y="451"/>
                  </a:lnTo>
                  <a:lnTo>
                    <a:pt x="493" y="450"/>
                  </a:lnTo>
                  <a:lnTo>
                    <a:pt x="493" y="450"/>
                  </a:lnTo>
                  <a:lnTo>
                    <a:pt x="491" y="449"/>
                  </a:lnTo>
                  <a:lnTo>
                    <a:pt x="489" y="448"/>
                  </a:lnTo>
                  <a:lnTo>
                    <a:pt x="491" y="447"/>
                  </a:lnTo>
                  <a:lnTo>
                    <a:pt x="492" y="446"/>
                  </a:lnTo>
                  <a:lnTo>
                    <a:pt x="492" y="444"/>
                  </a:lnTo>
                  <a:lnTo>
                    <a:pt x="492" y="443"/>
                  </a:lnTo>
                  <a:lnTo>
                    <a:pt x="492" y="442"/>
                  </a:lnTo>
                  <a:lnTo>
                    <a:pt x="493" y="442"/>
                  </a:lnTo>
                  <a:lnTo>
                    <a:pt x="493" y="444"/>
                  </a:lnTo>
                  <a:lnTo>
                    <a:pt x="494" y="444"/>
                  </a:lnTo>
                  <a:lnTo>
                    <a:pt x="495" y="444"/>
                  </a:lnTo>
                  <a:lnTo>
                    <a:pt x="495" y="443"/>
                  </a:lnTo>
                  <a:lnTo>
                    <a:pt x="496" y="441"/>
                  </a:lnTo>
                  <a:lnTo>
                    <a:pt x="498" y="441"/>
                  </a:lnTo>
                  <a:lnTo>
                    <a:pt x="499" y="441"/>
                  </a:lnTo>
                  <a:lnTo>
                    <a:pt x="499" y="440"/>
                  </a:lnTo>
                  <a:lnTo>
                    <a:pt x="500" y="440"/>
                  </a:lnTo>
                  <a:lnTo>
                    <a:pt x="500" y="440"/>
                  </a:lnTo>
                  <a:lnTo>
                    <a:pt x="501" y="440"/>
                  </a:lnTo>
                  <a:lnTo>
                    <a:pt x="501" y="440"/>
                  </a:lnTo>
                  <a:lnTo>
                    <a:pt x="503" y="440"/>
                  </a:lnTo>
                  <a:lnTo>
                    <a:pt x="503" y="439"/>
                  </a:lnTo>
                  <a:lnTo>
                    <a:pt x="506" y="439"/>
                  </a:lnTo>
                  <a:lnTo>
                    <a:pt x="507" y="438"/>
                  </a:lnTo>
                  <a:lnTo>
                    <a:pt x="507" y="438"/>
                  </a:lnTo>
                  <a:lnTo>
                    <a:pt x="507" y="437"/>
                  </a:lnTo>
                  <a:lnTo>
                    <a:pt x="508" y="437"/>
                  </a:lnTo>
                  <a:lnTo>
                    <a:pt x="509" y="437"/>
                  </a:lnTo>
                  <a:lnTo>
                    <a:pt x="509" y="436"/>
                  </a:lnTo>
                  <a:lnTo>
                    <a:pt x="509" y="435"/>
                  </a:lnTo>
                  <a:lnTo>
                    <a:pt x="510" y="435"/>
                  </a:lnTo>
                  <a:lnTo>
                    <a:pt x="511" y="436"/>
                  </a:lnTo>
                  <a:lnTo>
                    <a:pt x="512" y="436"/>
                  </a:lnTo>
                  <a:lnTo>
                    <a:pt x="514" y="437"/>
                  </a:lnTo>
                  <a:lnTo>
                    <a:pt x="514" y="436"/>
                  </a:lnTo>
                  <a:lnTo>
                    <a:pt x="514" y="436"/>
                  </a:lnTo>
                  <a:lnTo>
                    <a:pt x="514" y="434"/>
                  </a:lnTo>
                  <a:lnTo>
                    <a:pt x="514" y="433"/>
                  </a:lnTo>
                  <a:lnTo>
                    <a:pt x="514" y="433"/>
                  </a:lnTo>
                  <a:lnTo>
                    <a:pt x="514" y="434"/>
                  </a:lnTo>
                  <a:lnTo>
                    <a:pt x="515" y="434"/>
                  </a:lnTo>
                  <a:lnTo>
                    <a:pt x="515" y="435"/>
                  </a:lnTo>
                  <a:lnTo>
                    <a:pt x="516" y="436"/>
                  </a:lnTo>
                  <a:lnTo>
                    <a:pt x="517" y="436"/>
                  </a:lnTo>
                  <a:lnTo>
                    <a:pt x="517" y="436"/>
                  </a:lnTo>
                  <a:lnTo>
                    <a:pt x="517" y="435"/>
                  </a:lnTo>
                  <a:lnTo>
                    <a:pt x="518" y="434"/>
                  </a:lnTo>
                  <a:lnTo>
                    <a:pt x="519" y="434"/>
                  </a:lnTo>
                  <a:lnTo>
                    <a:pt x="520" y="435"/>
                  </a:lnTo>
                  <a:lnTo>
                    <a:pt x="521" y="434"/>
                  </a:lnTo>
                  <a:lnTo>
                    <a:pt x="521" y="434"/>
                  </a:lnTo>
                  <a:lnTo>
                    <a:pt x="521" y="431"/>
                  </a:lnTo>
                  <a:lnTo>
                    <a:pt x="521" y="430"/>
                  </a:lnTo>
                  <a:lnTo>
                    <a:pt x="523" y="432"/>
                  </a:lnTo>
                  <a:lnTo>
                    <a:pt x="524" y="432"/>
                  </a:lnTo>
                  <a:lnTo>
                    <a:pt x="524" y="431"/>
                  </a:lnTo>
                  <a:lnTo>
                    <a:pt x="526" y="431"/>
                  </a:lnTo>
                  <a:lnTo>
                    <a:pt x="526" y="431"/>
                  </a:lnTo>
                  <a:lnTo>
                    <a:pt x="527" y="430"/>
                  </a:lnTo>
                  <a:lnTo>
                    <a:pt x="527" y="430"/>
                  </a:lnTo>
                  <a:lnTo>
                    <a:pt x="527" y="430"/>
                  </a:lnTo>
                  <a:lnTo>
                    <a:pt x="527" y="430"/>
                  </a:lnTo>
                  <a:lnTo>
                    <a:pt x="528" y="430"/>
                  </a:lnTo>
                  <a:lnTo>
                    <a:pt x="528" y="430"/>
                  </a:lnTo>
                  <a:lnTo>
                    <a:pt x="528" y="429"/>
                  </a:lnTo>
                  <a:lnTo>
                    <a:pt x="528" y="428"/>
                  </a:lnTo>
                  <a:lnTo>
                    <a:pt x="527" y="428"/>
                  </a:lnTo>
                  <a:lnTo>
                    <a:pt x="527" y="425"/>
                  </a:lnTo>
                  <a:lnTo>
                    <a:pt x="526" y="424"/>
                  </a:lnTo>
                  <a:lnTo>
                    <a:pt x="524" y="423"/>
                  </a:lnTo>
                  <a:lnTo>
                    <a:pt x="524" y="422"/>
                  </a:lnTo>
                  <a:lnTo>
                    <a:pt x="523" y="421"/>
                  </a:lnTo>
                  <a:lnTo>
                    <a:pt x="523" y="421"/>
                  </a:lnTo>
                  <a:lnTo>
                    <a:pt x="523" y="421"/>
                  </a:lnTo>
                  <a:lnTo>
                    <a:pt x="524" y="420"/>
                  </a:lnTo>
                  <a:lnTo>
                    <a:pt x="524" y="420"/>
                  </a:lnTo>
                  <a:lnTo>
                    <a:pt x="524" y="419"/>
                  </a:lnTo>
                  <a:lnTo>
                    <a:pt x="524" y="418"/>
                  </a:lnTo>
                  <a:lnTo>
                    <a:pt x="526" y="418"/>
                  </a:lnTo>
                  <a:lnTo>
                    <a:pt x="526" y="419"/>
                  </a:lnTo>
                  <a:lnTo>
                    <a:pt x="526" y="419"/>
                  </a:lnTo>
                  <a:lnTo>
                    <a:pt x="527" y="420"/>
                  </a:lnTo>
                  <a:lnTo>
                    <a:pt x="527" y="421"/>
                  </a:lnTo>
                  <a:lnTo>
                    <a:pt x="528" y="422"/>
                  </a:lnTo>
                  <a:lnTo>
                    <a:pt x="529" y="423"/>
                  </a:lnTo>
                  <a:lnTo>
                    <a:pt x="530" y="425"/>
                  </a:lnTo>
                  <a:lnTo>
                    <a:pt x="532" y="426"/>
                  </a:lnTo>
                  <a:lnTo>
                    <a:pt x="533" y="426"/>
                  </a:lnTo>
                  <a:lnTo>
                    <a:pt x="533" y="426"/>
                  </a:lnTo>
                  <a:lnTo>
                    <a:pt x="533" y="426"/>
                  </a:lnTo>
                  <a:lnTo>
                    <a:pt x="533" y="426"/>
                  </a:lnTo>
                  <a:lnTo>
                    <a:pt x="534" y="425"/>
                  </a:lnTo>
                  <a:lnTo>
                    <a:pt x="534" y="425"/>
                  </a:lnTo>
                  <a:lnTo>
                    <a:pt x="535" y="426"/>
                  </a:lnTo>
                  <a:lnTo>
                    <a:pt x="535" y="426"/>
                  </a:lnTo>
                  <a:lnTo>
                    <a:pt x="536" y="425"/>
                  </a:lnTo>
                  <a:lnTo>
                    <a:pt x="537" y="425"/>
                  </a:lnTo>
                  <a:lnTo>
                    <a:pt x="538" y="426"/>
                  </a:lnTo>
                  <a:lnTo>
                    <a:pt x="539" y="426"/>
                  </a:lnTo>
                  <a:lnTo>
                    <a:pt x="538" y="425"/>
                  </a:lnTo>
                  <a:lnTo>
                    <a:pt x="539" y="424"/>
                  </a:lnTo>
                  <a:lnTo>
                    <a:pt x="539" y="424"/>
                  </a:lnTo>
                  <a:lnTo>
                    <a:pt x="539" y="423"/>
                  </a:lnTo>
                  <a:lnTo>
                    <a:pt x="540" y="423"/>
                  </a:lnTo>
                  <a:lnTo>
                    <a:pt x="541" y="425"/>
                  </a:lnTo>
                  <a:lnTo>
                    <a:pt x="542" y="425"/>
                  </a:lnTo>
                  <a:lnTo>
                    <a:pt x="543" y="424"/>
                  </a:lnTo>
                  <a:lnTo>
                    <a:pt x="543" y="424"/>
                  </a:lnTo>
                  <a:lnTo>
                    <a:pt x="544" y="424"/>
                  </a:lnTo>
                  <a:lnTo>
                    <a:pt x="544" y="423"/>
                  </a:lnTo>
                  <a:lnTo>
                    <a:pt x="546" y="422"/>
                  </a:lnTo>
                  <a:lnTo>
                    <a:pt x="547" y="423"/>
                  </a:lnTo>
                  <a:lnTo>
                    <a:pt x="548" y="423"/>
                  </a:lnTo>
                  <a:lnTo>
                    <a:pt x="549" y="423"/>
                  </a:lnTo>
                  <a:lnTo>
                    <a:pt x="550" y="423"/>
                  </a:lnTo>
                  <a:lnTo>
                    <a:pt x="550" y="422"/>
                  </a:lnTo>
                  <a:lnTo>
                    <a:pt x="551" y="422"/>
                  </a:lnTo>
                  <a:lnTo>
                    <a:pt x="552" y="422"/>
                  </a:lnTo>
                  <a:lnTo>
                    <a:pt x="553" y="422"/>
                  </a:lnTo>
                  <a:lnTo>
                    <a:pt x="555" y="421"/>
                  </a:lnTo>
                  <a:lnTo>
                    <a:pt x="557" y="421"/>
                  </a:lnTo>
                  <a:lnTo>
                    <a:pt x="557" y="421"/>
                  </a:lnTo>
                  <a:lnTo>
                    <a:pt x="557" y="420"/>
                  </a:lnTo>
                  <a:lnTo>
                    <a:pt x="557" y="420"/>
                  </a:lnTo>
                  <a:lnTo>
                    <a:pt x="559" y="420"/>
                  </a:lnTo>
                  <a:lnTo>
                    <a:pt x="561" y="420"/>
                  </a:lnTo>
                  <a:lnTo>
                    <a:pt x="561" y="420"/>
                  </a:lnTo>
                  <a:lnTo>
                    <a:pt x="561" y="417"/>
                  </a:lnTo>
                  <a:lnTo>
                    <a:pt x="562" y="417"/>
                  </a:lnTo>
                  <a:lnTo>
                    <a:pt x="563" y="417"/>
                  </a:lnTo>
                  <a:lnTo>
                    <a:pt x="563" y="416"/>
                  </a:lnTo>
                  <a:lnTo>
                    <a:pt x="563" y="415"/>
                  </a:lnTo>
                  <a:lnTo>
                    <a:pt x="562" y="415"/>
                  </a:lnTo>
                  <a:lnTo>
                    <a:pt x="563" y="415"/>
                  </a:lnTo>
                  <a:lnTo>
                    <a:pt x="563" y="414"/>
                  </a:lnTo>
                  <a:lnTo>
                    <a:pt x="564" y="414"/>
                  </a:lnTo>
                  <a:lnTo>
                    <a:pt x="564" y="411"/>
                  </a:lnTo>
                  <a:lnTo>
                    <a:pt x="566" y="411"/>
                  </a:lnTo>
                  <a:lnTo>
                    <a:pt x="567" y="412"/>
                  </a:lnTo>
                  <a:lnTo>
                    <a:pt x="567" y="412"/>
                  </a:lnTo>
                  <a:lnTo>
                    <a:pt x="568" y="411"/>
                  </a:lnTo>
                  <a:lnTo>
                    <a:pt x="569" y="410"/>
                  </a:lnTo>
                  <a:lnTo>
                    <a:pt x="569" y="410"/>
                  </a:lnTo>
                  <a:lnTo>
                    <a:pt x="569" y="411"/>
                  </a:lnTo>
                  <a:lnTo>
                    <a:pt x="570" y="412"/>
                  </a:lnTo>
                  <a:lnTo>
                    <a:pt x="570" y="411"/>
                  </a:lnTo>
                  <a:lnTo>
                    <a:pt x="571" y="410"/>
                  </a:lnTo>
                  <a:lnTo>
                    <a:pt x="570" y="408"/>
                  </a:lnTo>
                  <a:lnTo>
                    <a:pt x="570" y="408"/>
                  </a:lnTo>
                  <a:lnTo>
                    <a:pt x="570" y="407"/>
                  </a:lnTo>
                  <a:lnTo>
                    <a:pt x="572" y="407"/>
                  </a:lnTo>
                  <a:lnTo>
                    <a:pt x="572" y="407"/>
                  </a:lnTo>
                  <a:lnTo>
                    <a:pt x="572" y="406"/>
                  </a:lnTo>
                  <a:lnTo>
                    <a:pt x="573" y="405"/>
                  </a:lnTo>
                  <a:lnTo>
                    <a:pt x="574" y="405"/>
                  </a:lnTo>
                  <a:lnTo>
                    <a:pt x="575" y="404"/>
                  </a:lnTo>
                  <a:lnTo>
                    <a:pt x="576" y="402"/>
                  </a:lnTo>
                  <a:lnTo>
                    <a:pt x="576" y="401"/>
                  </a:lnTo>
                  <a:lnTo>
                    <a:pt x="575" y="400"/>
                  </a:lnTo>
                  <a:lnTo>
                    <a:pt x="574" y="400"/>
                  </a:lnTo>
                  <a:lnTo>
                    <a:pt x="573" y="399"/>
                  </a:lnTo>
                  <a:lnTo>
                    <a:pt x="573" y="399"/>
                  </a:lnTo>
                  <a:lnTo>
                    <a:pt x="574" y="399"/>
                  </a:lnTo>
                  <a:lnTo>
                    <a:pt x="574" y="399"/>
                  </a:lnTo>
                  <a:lnTo>
                    <a:pt x="575" y="399"/>
                  </a:lnTo>
                  <a:lnTo>
                    <a:pt x="575" y="398"/>
                  </a:lnTo>
                  <a:lnTo>
                    <a:pt x="575" y="397"/>
                  </a:lnTo>
                  <a:lnTo>
                    <a:pt x="577" y="397"/>
                  </a:lnTo>
                  <a:lnTo>
                    <a:pt x="578" y="397"/>
                  </a:lnTo>
                  <a:lnTo>
                    <a:pt x="579" y="397"/>
                  </a:lnTo>
                  <a:lnTo>
                    <a:pt x="581" y="397"/>
                  </a:lnTo>
                  <a:lnTo>
                    <a:pt x="582" y="397"/>
                  </a:lnTo>
                  <a:lnTo>
                    <a:pt x="582" y="395"/>
                  </a:lnTo>
                  <a:lnTo>
                    <a:pt x="582" y="395"/>
                  </a:lnTo>
                  <a:lnTo>
                    <a:pt x="581" y="394"/>
                  </a:lnTo>
                  <a:lnTo>
                    <a:pt x="581" y="394"/>
                  </a:lnTo>
                  <a:lnTo>
                    <a:pt x="582" y="394"/>
                  </a:lnTo>
                  <a:lnTo>
                    <a:pt x="583" y="393"/>
                  </a:lnTo>
                  <a:lnTo>
                    <a:pt x="584" y="393"/>
                  </a:lnTo>
                  <a:lnTo>
                    <a:pt x="584" y="392"/>
                  </a:lnTo>
                  <a:lnTo>
                    <a:pt x="583" y="390"/>
                  </a:lnTo>
                  <a:lnTo>
                    <a:pt x="584" y="389"/>
                  </a:lnTo>
                  <a:lnTo>
                    <a:pt x="584" y="389"/>
                  </a:lnTo>
                  <a:lnTo>
                    <a:pt x="587" y="389"/>
                  </a:lnTo>
                  <a:lnTo>
                    <a:pt x="587" y="389"/>
                  </a:lnTo>
                  <a:lnTo>
                    <a:pt x="587" y="388"/>
                  </a:lnTo>
                  <a:lnTo>
                    <a:pt x="586" y="387"/>
                  </a:lnTo>
                  <a:lnTo>
                    <a:pt x="585" y="386"/>
                  </a:lnTo>
                  <a:lnTo>
                    <a:pt x="586" y="386"/>
                  </a:lnTo>
                  <a:lnTo>
                    <a:pt x="586" y="385"/>
                  </a:lnTo>
                  <a:lnTo>
                    <a:pt x="587" y="386"/>
                  </a:lnTo>
                  <a:lnTo>
                    <a:pt x="588" y="385"/>
                  </a:lnTo>
                  <a:lnTo>
                    <a:pt x="589" y="386"/>
                  </a:lnTo>
                  <a:lnTo>
                    <a:pt x="591" y="387"/>
                  </a:lnTo>
                  <a:lnTo>
                    <a:pt x="591" y="386"/>
                  </a:lnTo>
                  <a:lnTo>
                    <a:pt x="591" y="386"/>
                  </a:lnTo>
                  <a:lnTo>
                    <a:pt x="589" y="384"/>
                  </a:lnTo>
                  <a:lnTo>
                    <a:pt x="589" y="382"/>
                  </a:lnTo>
                  <a:lnTo>
                    <a:pt x="589" y="381"/>
                  </a:lnTo>
                  <a:lnTo>
                    <a:pt x="589" y="379"/>
                  </a:lnTo>
                  <a:lnTo>
                    <a:pt x="589" y="378"/>
                  </a:lnTo>
                  <a:lnTo>
                    <a:pt x="587" y="378"/>
                  </a:lnTo>
                  <a:lnTo>
                    <a:pt x="587" y="379"/>
                  </a:lnTo>
                  <a:lnTo>
                    <a:pt x="586" y="379"/>
                  </a:lnTo>
                  <a:lnTo>
                    <a:pt x="585" y="378"/>
                  </a:lnTo>
                  <a:lnTo>
                    <a:pt x="583" y="377"/>
                  </a:lnTo>
                  <a:lnTo>
                    <a:pt x="584" y="377"/>
                  </a:lnTo>
                  <a:lnTo>
                    <a:pt x="585" y="377"/>
                  </a:lnTo>
                  <a:lnTo>
                    <a:pt x="586" y="377"/>
                  </a:lnTo>
                  <a:lnTo>
                    <a:pt x="587" y="377"/>
                  </a:lnTo>
                  <a:lnTo>
                    <a:pt x="588" y="376"/>
                  </a:lnTo>
                  <a:lnTo>
                    <a:pt x="589" y="375"/>
                  </a:lnTo>
                  <a:lnTo>
                    <a:pt x="590" y="373"/>
                  </a:lnTo>
                  <a:lnTo>
                    <a:pt x="591" y="373"/>
                  </a:lnTo>
                  <a:lnTo>
                    <a:pt x="591" y="372"/>
                  </a:lnTo>
                  <a:lnTo>
                    <a:pt x="590" y="372"/>
                  </a:lnTo>
                  <a:lnTo>
                    <a:pt x="590" y="371"/>
                  </a:lnTo>
                  <a:lnTo>
                    <a:pt x="589" y="370"/>
                  </a:lnTo>
                  <a:lnTo>
                    <a:pt x="588" y="369"/>
                  </a:lnTo>
                  <a:lnTo>
                    <a:pt x="587" y="369"/>
                  </a:lnTo>
                  <a:lnTo>
                    <a:pt x="587" y="368"/>
                  </a:lnTo>
                  <a:lnTo>
                    <a:pt x="586" y="367"/>
                  </a:lnTo>
                  <a:lnTo>
                    <a:pt x="586" y="367"/>
                  </a:lnTo>
                  <a:lnTo>
                    <a:pt x="587" y="367"/>
                  </a:lnTo>
                  <a:lnTo>
                    <a:pt x="587" y="367"/>
                  </a:lnTo>
                  <a:lnTo>
                    <a:pt x="588" y="367"/>
                  </a:lnTo>
                  <a:lnTo>
                    <a:pt x="588" y="366"/>
                  </a:lnTo>
                  <a:lnTo>
                    <a:pt x="588" y="366"/>
                  </a:lnTo>
                  <a:lnTo>
                    <a:pt x="588" y="366"/>
                  </a:lnTo>
                  <a:lnTo>
                    <a:pt x="589" y="367"/>
                  </a:lnTo>
                  <a:lnTo>
                    <a:pt x="589" y="368"/>
                  </a:lnTo>
                  <a:lnTo>
                    <a:pt x="589" y="368"/>
                  </a:lnTo>
                  <a:lnTo>
                    <a:pt x="590" y="369"/>
                  </a:lnTo>
                  <a:lnTo>
                    <a:pt x="591" y="369"/>
                  </a:lnTo>
                  <a:lnTo>
                    <a:pt x="592" y="369"/>
                  </a:lnTo>
                  <a:lnTo>
                    <a:pt x="592" y="368"/>
                  </a:lnTo>
                  <a:lnTo>
                    <a:pt x="592" y="367"/>
                  </a:lnTo>
                  <a:lnTo>
                    <a:pt x="592" y="365"/>
                  </a:lnTo>
                  <a:lnTo>
                    <a:pt x="593" y="362"/>
                  </a:lnTo>
                  <a:lnTo>
                    <a:pt x="594" y="362"/>
                  </a:lnTo>
                  <a:lnTo>
                    <a:pt x="594" y="360"/>
                  </a:lnTo>
                  <a:lnTo>
                    <a:pt x="595" y="359"/>
                  </a:lnTo>
                  <a:lnTo>
                    <a:pt x="595" y="358"/>
                  </a:lnTo>
                  <a:lnTo>
                    <a:pt x="595" y="357"/>
                  </a:lnTo>
                  <a:lnTo>
                    <a:pt x="594" y="356"/>
                  </a:lnTo>
                  <a:lnTo>
                    <a:pt x="595" y="355"/>
                  </a:lnTo>
                  <a:lnTo>
                    <a:pt x="595" y="354"/>
                  </a:lnTo>
                  <a:lnTo>
                    <a:pt x="595" y="354"/>
                  </a:lnTo>
                  <a:lnTo>
                    <a:pt x="597" y="352"/>
                  </a:lnTo>
                  <a:lnTo>
                    <a:pt x="597" y="351"/>
                  </a:lnTo>
                  <a:lnTo>
                    <a:pt x="595" y="350"/>
                  </a:lnTo>
                  <a:lnTo>
                    <a:pt x="595" y="350"/>
                  </a:lnTo>
                  <a:lnTo>
                    <a:pt x="595" y="350"/>
                  </a:lnTo>
                  <a:lnTo>
                    <a:pt x="597" y="350"/>
                  </a:lnTo>
                  <a:lnTo>
                    <a:pt x="598" y="350"/>
                  </a:lnTo>
                  <a:lnTo>
                    <a:pt x="598" y="348"/>
                  </a:lnTo>
                  <a:lnTo>
                    <a:pt x="598" y="346"/>
                  </a:lnTo>
                  <a:lnTo>
                    <a:pt x="599" y="346"/>
                  </a:lnTo>
                  <a:lnTo>
                    <a:pt x="600" y="346"/>
                  </a:lnTo>
                  <a:lnTo>
                    <a:pt x="601" y="347"/>
                  </a:lnTo>
                  <a:lnTo>
                    <a:pt x="602" y="347"/>
                  </a:lnTo>
                  <a:lnTo>
                    <a:pt x="603" y="346"/>
                  </a:lnTo>
                  <a:lnTo>
                    <a:pt x="604" y="346"/>
                  </a:lnTo>
                  <a:lnTo>
                    <a:pt x="604" y="345"/>
                  </a:lnTo>
                  <a:lnTo>
                    <a:pt x="603" y="343"/>
                  </a:lnTo>
                  <a:lnTo>
                    <a:pt x="601" y="342"/>
                  </a:lnTo>
                  <a:lnTo>
                    <a:pt x="602" y="341"/>
                  </a:lnTo>
                  <a:lnTo>
                    <a:pt x="602" y="340"/>
                  </a:lnTo>
                  <a:lnTo>
                    <a:pt x="603" y="340"/>
                  </a:lnTo>
                  <a:lnTo>
                    <a:pt x="603" y="338"/>
                  </a:lnTo>
                  <a:lnTo>
                    <a:pt x="601" y="337"/>
                  </a:lnTo>
                  <a:lnTo>
                    <a:pt x="602" y="337"/>
                  </a:lnTo>
                  <a:lnTo>
                    <a:pt x="602" y="336"/>
                  </a:lnTo>
                  <a:lnTo>
                    <a:pt x="602" y="336"/>
                  </a:lnTo>
                  <a:lnTo>
                    <a:pt x="600" y="334"/>
                  </a:lnTo>
                  <a:lnTo>
                    <a:pt x="599" y="334"/>
                  </a:lnTo>
                  <a:lnTo>
                    <a:pt x="599" y="333"/>
                  </a:lnTo>
                  <a:lnTo>
                    <a:pt x="600" y="333"/>
                  </a:lnTo>
                  <a:lnTo>
                    <a:pt x="601" y="333"/>
                  </a:lnTo>
                  <a:lnTo>
                    <a:pt x="602" y="332"/>
                  </a:lnTo>
                  <a:lnTo>
                    <a:pt x="603" y="333"/>
                  </a:lnTo>
                  <a:lnTo>
                    <a:pt x="604" y="334"/>
                  </a:lnTo>
                  <a:lnTo>
                    <a:pt x="604" y="334"/>
                  </a:lnTo>
                  <a:lnTo>
                    <a:pt x="604" y="329"/>
                  </a:lnTo>
                  <a:lnTo>
                    <a:pt x="603" y="328"/>
                  </a:lnTo>
                  <a:lnTo>
                    <a:pt x="602" y="327"/>
                  </a:lnTo>
                  <a:lnTo>
                    <a:pt x="601" y="328"/>
                  </a:lnTo>
                  <a:lnTo>
                    <a:pt x="600" y="329"/>
                  </a:lnTo>
                  <a:lnTo>
                    <a:pt x="598" y="329"/>
                  </a:lnTo>
                  <a:lnTo>
                    <a:pt x="599" y="328"/>
                  </a:lnTo>
                  <a:lnTo>
                    <a:pt x="600" y="328"/>
                  </a:lnTo>
                  <a:lnTo>
                    <a:pt x="602" y="325"/>
                  </a:lnTo>
                  <a:lnTo>
                    <a:pt x="603" y="324"/>
                  </a:lnTo>
                  <a:lnTo>
                    <a:pt x="602" y="324"/>
                  </a:lnTo>
                  <a:lnTo>
                    <a:pt x="602" y="324"/>
                  </a:lnTo>
                  <a:lnTo>
                    <a:pt x="600" y="323"/>
                  </a:lnTo>
                  <a:lnTo>
                    <a:pt x="598" y="322"/>
                  </a:lnTo>
                  <a:lnTo>
                    <a:pt x="593" y="319"/>
                  </a:lnTo>
                  <a:lnTo>
                    <a:pt x="592" y="318"/>
                  </a:lnTo>
                  <a:lnTo>
                    <a:pt x="591" y="318"/>
                  </a:lnTo>
                  <a:lnTo>
                    <a:pt x="590" y="318"/>
                  </a:lnTo>
                  <a:lnTo>
                    <a:pt x="588" y="320"/>
                  </a:lnTo>
                  <a:lnTo>
                    <a:pt x="585" y="320"/>
                  </a:lnTo>
                  <a:lnTo>
                    <a:pt x="582" y="318"/>
                  </a:lnTo>
                  <a:lnTo>
                    <a:pt x="581" y="319"/>
                  </a:lnTo>
                  <a:lnTo>
                    <a:pt x="580" y="319"/>
                  </a:lnTo>
                  <a:lnTo>
                    <a:pt x="579" y="319"/>
                  </a:lnTo>
                  <a:lnTo>
                    <a:pt x="579" y="319"/>
                  </a:lnTo>
                  <a:lnTo>
                    <a:pt x="579" y="318"/>
                  </a:lnTo>
                  <a:lnTo>
                    <a:pt x="581" y="317"/>
                  </a:lnTo>
                  <a:lnTo>
                    <a:pt x="583" y="317"/>
                  </a:lnTo>
                  <a:lnTo>
                    <a:pt x="586" y="317"/>
                  </a:lnTo>
                  <a:lnTo>
                    <a:pt x="586" y="317"/>
                  </a:lnTo>
                  <a:lnTo>
                    <a:pt x="587" y="316"/>
                  </a:lnTo>
                  <a:lnTo>
                    <a:pt x="587" y="315"/>
                  </a:lnTo>
                  <a:lnTo>
                    <a:pt x="590" y="313"/>
                  </a:lnTo>
                  <a:lnTo>
                    <a:pt x="591" y="312"/>
                  </a:lnTo>
                  <a:lnTo>
                    <a:pt x="592" y="311"/>
                  </a:lnTo>
                  <a:lnTo>
                    <a:pt x="593" y="311"/>
                  </a:lnTo>
                  <a:lnTo>
                    <a:pt x="594" y="310"/>
                  </a:lnTo>
                  <a:lnTo>
                    <a:pt x="595" y="310"/>
                  </a:lnTo>
                  <a:lnTo>
                    <a:pt x="594" y="308"/>
                  </a:lnTo>
                  <a:lnTo>
                    <a:pt x="593" y="307"/>
                  </a:lnTo>
                  <a:lnTo>
                    <a:pt x="591" y="303"/>
                  </a:lnTo>
                  <a:lnTo>
                    <a:pt x="587" y="301"/>
                  </a:lnTo>
                  <a:lnTo>
                    <a:pt x="584" y="299"/>
                  </a:lnTo>
                  <a:lnTo>
                    <a:pt x="582" y="298"/>
                  </a:lnTo>
                  <a:lnTo>
                    <a:pt x="581" y="298"/>
                  </a:lnTo>
                  <a:lnTo>
                    <a:pt x="579" y="297"/>
                  </a:lnTo>
                  <a:lnTo>
                    <a:pt x="578" y="295"/>
                  </a:lnTo>
                  <a:lnTo>
                    <a:pt x="577" y="294"/>
                  </a:lnTo>
                  <a:lnTo>
                    <a:pt x="574" y="294"/>
                  </a:lnTo>
                  <a:lnTo>
                    <a:pt x="573" y="295"/>
                  </a:lnTo>
                  <a:lnTo>
                    <a:pt x="571" y="295"/>
                  </a:lnTo>
                  <a:lnTo>
                    <a:pt x="569" y="295"/>
                  </a:lnTo>
                  <a:lnTo>
                    <a:pt x="570" y="295"/>
                  </a:lnTo>
                  <a:lnTo>
                    <a:pt x="570" y="295"/>
                  </a:lnTo>
                  <a:lnTo>
                    <a:pt x="571" y="295"/>
                  </a:lnTo>
                  <a:lnTo>
                    <a:pt x="574" y="293"/>
                  </a:lnTo>
                  <a:lnTo>
                    <a:pt x="576" y="293"/>
                  </a:lnTo>
                  <a:lnTo>
                    <a:pt x="578" y="294"/>
                  </a:lnTo>
                  <a:lnTo>
                    <a:pt x="580" y="296"/>
                  </a:lnTo>
                  <a:lnTo>
                    <a:pt x="583" y="296"/>
                  </a:lnTo>
                  <a:lnTo>
                    <a:pt x="584" y="296"/>
                  </a:lnTo>
                  <a:lnTo>
                    <a:pt x="585" y="296"/>
                  </a:lnTo>
                  <a:lnTo>
                    <a:pt x="589" y="298"/>
                  </a:lnTo>
                  <a:lnTo>
                    <a:pt x="590" y="298"/>
                  </a:lnTo>
                  <a:lnTo>
                    <a:pt x="591" y="298"/>
                  </a:lnTo>
                  <a:lnTo>
                    <a:pt x="591" y="297"/>
                  </a:lnTo>
                  <a:lnTo>
                    <a:pt x="590" y="296"/>
                  </a:lnTo>
                  <a:lnTo>
                    <a:pt x="589" y="294"/>
                  </a:lnTo>
                  <a:lnTo>
                    <a:pt x="588" y="294"/>
                  </a:lnTo>
                  <a:lnTo>
                    <a:pt x="585" y="293"/>
                  </a:lnTo>
                  <a:lnTo>
                    <a:pt x="584" y="292"/>
                  </a:lnTo>
                  <a:lnTo>
                    <a:pt x="584" y="291"/>
                  </a:lnTo>
                  <a:lnTo>
                    <a:pt x="583" y="289"/>
                  </a:lnTo>
                  <a:lnTo>
                    <a:pt x="582" y="288"/>
                  </a:lnTo>
                  <a:lnTo>
                    <a:pt x="581" y="288"/>
                  </a:lnTo>
                  <a:lnTo>
                    <a:pt x="577" y="287"/>
                  </a:lnTo>
                  <a:lnTo>
                    <a:pt x="575" y="285"/>
                  </a:lnTo>
                  <a:lnTo>
                    <a:pt x="575" y="284"/>
                  </a:lnTo>
                  <a:lnTo>
                    <a:pt x="575" y="283"/>
                  </a:lnTo>
                  <a:lnTo>
                    <a:pt x="574" y="281"/>
                  </a:lnTo>
                  <a:lnTo>
                    <a:pt x="571" y="278"/>
                  </a:lnTo>
                  <a:lnTo>
                    <a:pt x="568" y="274"/>
                  </a:lnTo>
                  <a:lnTo>
                    <a:pt x="566" y="272"/>
                  </a:lnTo>
                  <a:lnTo>
                    <a:pt x="566" y="271"/>
                  </a:lnTo>
                  <a:lnTo>
                    <a:pt x="564" y="268"/>
                  </a:lnTo>
                  <a:lnTo>
                    <a:pt x="561" y="264"/>
                  </a:lnTo>
                  <a:lnTo>
                    <a:pt x="559" y="263"/>
                  </a:lnTo>
                  <a:lnTo>
                    <a:pt x="558" y="262"/>
                  </a:lnTo>
                  <a:lnTo>
                    <a:pt x="555" y="260"/>
                  </a:lnTo>
                  <a:lnTo>
                    <a:pt x="552" y="260"/>
                  </a:lnTo>
                  <a:lnTo>
                    <a:pt x="550" y="258"/>
                  </a:lnTo>
                  <a:lnTo>
                    <a:pt x="547" y="257"/>
                  </a:lnTo>
                  <a:lnTo>
                    <a:pt x="546" y="256"/>
                  </a:lnTo>
                  <a:lnTo>
                    <a:pt x="545" y="256"/>
                  </a:lnTo>
                  <a:lnTo>
                    <a:pt x="544" y="255"/>
                  </a:lnTo>
                  <a:lnTo>
                    <a:pt x="543" y="253"/>
                  </a:lnTo>
                  <a:lnTo>
                    <a:pt x="544" y="251"/>
                  </a:lnTo>
                  <a:lnTo>
                    <a:pt x="544" y="249"/>
                  </a:lnTo>
                  <a:lnTo>
                    <a:pt x="545" y="248"/>
                  </a:lnTo>
                  <a:lnTo>
                    <a:pt x="545" y="246"/>
                  </a:lnTo>
                  <a:lnTo>
                    <a:pt x="546" y="245"/>
                  </a:lnTo>
                  <a:lnTo>
                    <a:pt x="547" y="244"/>
                  </a:lnTo>
                  <a:lnTo>
                    <a:pt x="547" y="244"/>
                  </a:lnTo>
                  <a:lnTo>
                    <a:pt x="547" y="243"/>
                  </a:lnTo>
                  <a:lnTo>
                    <a:pt x="548" y="243"/>
                  </a:lnTo>
                  <a:lnTo>
                    <a:pt x="548" y="242"/>
                  </a:lnTo>
                  <a:lnTo>
                    <a:pt x="548" y="241"/>
                  </a:lnTo>
                  <a:lnTo>
                    <a:pt x="549" y="240"/>
                  </a:lnTo>
                  <a:lnTo>
                    <a:pt x="550" y="240"/>
                  </a:lnTo>
                  <a:lnTo>
                    <a:pt x="549" y="239"/>
                  </a:lnTo>
                  <a:lnTo>
                    <a:pt x="549" y="239"/>
                  </a:lnTo>
                  <a:lnTo>
                    <a:pt x="547" y="238"/>
                  </a:lnTo>
                  <a:lnTo>
                    <a:pt x="547" y="237"/>
                  </a:lnTo>
                  <a:lnTo>
                    <a:pt x="547" y="237"/>
                  </a:lnTo>
                  <a:lnTo>
                    <a:pt x="548" y="236"/>
                  </a:lnTo>
                  <a:lnTo>
                    <a:pt x="549" y="236"/>
                  </a:lnTo>
                  <a:lnTo>
                    <a:pt x="549" y="237"/>
                  </a:lnTo>
                  <a:lnTo>
                    <a:pt x="550" y="238"/>
                  </a:lnTo>
                  <a:lnTo>
                    <a:pt x="550" y="238"/>
                  </a:lnTo>
                  <a:lnTo>
                    <a:pt x="551" y="239"/>
                  </a:lnTo>
                  <a:lnTo>
                    <a:pt x="552" y="238"/>
                  </a:lnTo>
                  <a:lnTo>
                    <a:pt x="553" y="238"/>
                  </a:lnTo>
                  <a:lnTo>
                    <a:pt x="553" y="237"/>
                  </a:lnTo>
                  <a:lnTo>
                    <a:pt x="552" y="235"/>
                  </a:lnTo>
                  <a:lnTo>
                    <a:pt x="552" y="233"/>
                  </a:lnTo>
                  <a:lnTo>
                    <a:pt x="553" y="232"/>
                  </a:lnTo>
                  <a:lnTo>
                    <a:pt x="554" y="233"/>
                  </a:lnTo>
                  <a:lnTo>
                    <a:pt x="554" y="232"/>
                  </a:lnTo>
                  <a:lnTo>
                    <a:pt x="554" y="232"/>
                  </a:lnTo>
                  <a:lnTo>
                    <a:pt x="553" y="231"/>
                  </a:lnTo>
                  <a:lnTo>
                    <a:pt x="552" y="230"/>
                  </a:lnTo>
                  <a:lnTo>
                    <a:pt x="552" y="230"/>
                  </a:lnTo>
                  <a:lnTo>
                    <a:pt x="553" y="230"/>
                  </a:lnTo>
                  <a:lnTo>
                    <a:pt x="554" y="230"/>
                  </a:lnTo>
                  <a:lnTo>
                    <a:pt x="555" y="230"/>
                  </a:lnTo>
                  <a:lnTo>
                    <a:pt x="555" y="229"/>
                  </a:lnTo>
                  <a:lnTo>
                    <a:pt x="558" y="228"/>
                  </a:lnTo>
                  <a:lnTo>
                    <a:pt x="561" y="227"/>
                  </a:lnTo>
                  <a:lnTo>
                    <a:pt x="564" y="225"/>
                  </a:lnTo>
                  <a:lnTo>
                    <a:pt x="565" y="225"/>
                  </a:lnTo>
                  <a:lnTo>
                    <a:pt x="566" y="225"/>
                  </a:lnTo>
                  <a:lnTo>
                    <a:pt x="567" y="226"/>
                  </a:lnTo>
                  <a:lnTo>
                    <a:pt x="567" y="226"/>
                  </a:lnTo>
                  <a:lnTo>
                    <a:pt x="568" y="227"/>
                  </a:lnTo>
                  <a:lnTo>
                    <a:pt x="568" y="227"/>
                  </a:lnTo>
                  <a:lnTo>
                    <a:pt x="569" y="227"/>
                  </a:lnTo>
                  <a:lnTo>
                    <a:pt x="570" y="226"/>
                  </a:lnTo>
                  <a:lnTo>
                    <a:pt x="570" y="226"/>
                  </a:lnTo>
                  <a:lnTo>
                    <a:pt x="570" y="225"/>
                  </a:lnTo>
                  <a:lnTo>
                    <a:pt x="569" y="225"/>
                  </a:lnTo>
                  <a:lnTo>
                    <a:pt x="569" y="224"/>
                  </a:lnTo>
                  <a:lnTo>
                    <a:pt x="569" y="223"/>
                  </a:lnTo>
                  <a:lnTo>
                    <a:pt x="569" y="222"/>
                  </a:lnTo>
                  <a:lnTo>
                    <a:pt x="568" y="221"/>
                  </a:lnTo>
                  <a:lnTo>
                    <a:pt x="569" y="219"/>
                  </a:lnTo>
                  <a:lnTo>
                    <a:pt x="568" y="219"/>
                  </a:lnTo>
                  <a:lnTo>
                    <a:pt x="567" y="219"/>
                  </a:lnTo>
                  <a:lnTo>
                    <a:pt x="565" y="219"/>
                  </a:lnTo>
                  <a:lnTo>
                    <a:pt x="563" y="219"/>
                  </a:lnTo>
                  <a:lnTo>
                    <a:pt x="562" y="218"/>
                  </a:lnTo>
                  <a:lnTo>
                    <a:pt x="561" y="218"/>
                  </a:lnTo>
                  <a:lnTo>
                    <a:pt x="561" y="218"/>
                  </a:lnTo>
                  <a:lnTo>
                    <a:pt x="561" y="219"/>
                  </a:lnTo>
                  <a:lnTo>
                    <a:pt x="558" y="219"/>
                  </a:lnTo>
                  <a:lnTo>
                    <a:pt x="556" y="219"/>
                  </a:lnTo>
                  <a:lnTo>
                    <a:pt x="554" y="218"/>
                  </a:lnTo>
                  <a:lnTo>
                    <a:pt x="553" y="217"/>
                  </a:lnTo>
                  <a:lnTo>
                    <a:pt x="551" y="217"/>
                  </a:lnTo>
                  <a:lnTo>
                    <a:pt x="548" y="215"/>
                  </a:lnTo>
                  <a:lnTo>
                    <a:pt x="544" y="214"/>
                  </a:lnTo>
                  <a:lnTo>
                    <a:pt x="541" y="215"/>
                  </a:lnTo>
                  <a:lnTo>
                    <a:pt x="540" y="216"/>
                  </a:lnTo>
                  <a:lnTo>
                    <a:pt x="540" y="216"/>
                  </a:lnTo>
                  <a:lnTo>
                    <a:pt x="540" y="216"/>
                  </a:lnTo>
                  <a:lnTo>
                    <a:pt x="540" y="216"/>
                  </a:lnTo>
                  <a:lnTo>
                    <a:pt x="540" y="218"/>
                  </a:lnTo>
                  <a:lnTo>
                    <a:pt x="537" y="220"/>
                  </a:lnTo>
                  <a:lnTo>
                    <a:pt x="538" y="221"/>
                  </a:lnTo>
                  <a:lnTo>
                    <a:pt x="538" y="221"/>
                  </a:lnTo>
                  <a:lnTo>
                    <a:pt x="537" y="223"/>
                  </a:lnTo>
                  <a:lnTo>
                    <a:pt x="534" y="223"/>
                  </a:lnTo>
                  <a:lnTo>
                    <a:pt x="532" y="223"/>
                  </a:lnTo>
                  <a:lnTo>
                    <a:pt x="530" y="222"/>
                  </a:lnTo>
                  <a:lnTo>
                    <a:pt x="528" y="221"/>
                  </a:lnTo>
                  <a:lnTo>
                    <a:pt x="527" y="220"/>
                  </a:lnTo>
                  <a:lnTo>
                    <a:pt x="526" y="218"/>
                  </a:lnTo>
                  <a:lnTo>
                    <a:pt x="526" y="216"/>
                  </a:lnTo>
                  <a:lnTo>
                    <a:pt x="526" y="216"/>
                  </a:lnTo>
                  <a:lnTo>
                    <a:pt x="526" y="215"/>
                  </a:lnTo>
                  <a:lnTo>
                    <a:pt x="526" y="215"/>
                  </a:lnTo>
                  <a:lnTo>
                    <a:pt x="524" y="214"/>
                  </a:lnTo>
                  <a:lnTo>
                    <a:pt x="524" y="214"/>
                  </a:lnTo>
                  <a:lnTo>
                    <a:pt x="524" y="213"/>
                  </a:lnTo>
                  <a:lnTo>
                    <a:pt x="522" y="211"/>
                  </a:lnTo>
                  <a:lnTo>
                    <a:pt x="520" y="210"/>
                  </a:lnTo>
                  <a:lnTo>
                    <a:pt x="518" y="210"/>
                  </a:lnTo>
                  <a:lnTo>
                    <a:pt x="517" y="210"/>
                  </a:lnTo>
                  <a:lnTo>
                    <a:pt x="511" y="209"/>
                  </a:lnTo>
                  <a:lnTo>
                    <a:pt x="507" y="207"/>
                  </a:lnTo>
                  <a:lnTo>
                    <a:pt x="505" y="206"/>
                  </a:lnTo>
                  <a:lnTo>
                    <a:pt x="503" y="203"/>
                  </a:lnTo>
                  <a:lnTo>
                    <a:pt x="502" y="202"/>
                  </a:lnTo>
                  <a:lnTo>
                    <a:pt x="502" y="200"/>
                  </a:lnTo>
                  <a:lnTo>
                    <a:pt x="502" y="195"/>
                  </a:lnTo>
                  <a:lnTo>
                    <a:pt x="503" y="194"/>
                  </a:lnTo>
                  <a:lnTo>
                    <a:pt x="504" y="194"/>
                  </a:lnTo>
                  <a:lnTo>
                    <a:pt x="506" y="194"/>
                  </a:lnTo>
                  <a:lnTo>
                    <a:pt x="508" y="196"/>
                  </a:lnTo>
                  <a:lnTo>
                    <a:pt x="510" y="195"/>
                  </a:lnTo>
                  <a:lnTo>
                    <a:pt x="511" y="195"/>
                  </a:lnTo>
                  <a:lnTo>
                    <a:pt x="513" y="195"/>
                  </a:lnTo>
                  <a:lnTo>
                    <a:pt x="513" y="195"/>
                  </a:lnTo>
                  <a:lnTo>
                    <a:pt x="514" y="195"/>
                  </a:lnTo>
                  <a:lnTo>
                    <a:pt x="515" y="195"/>
                  </a:lnTo>
                  <a:lnTo>
                    <a:pt x="515" y="194"/>
                  </a:lnTo>
                  <a:lnTo>
                    <a:pt x="516" y="191"/>
                  </a:lnTo>
                  <a:lnTo>
                    <a:pt x="516" y="189"/>
                  </a:lnTo>
                  <a:lnTo>
                    <a:pt x="516" y="188"/>
                  </a:lnTo>
                  <a:lnTo>
                    <a:pt x="516" y="187"/>
                  </a:lnTo>
                  <a:lnTo>
                    <a:pt x="517" y="185"/>
                  </a:lnTo>
                  <a:lnTo>
                    <a:pt x="519" y="184"/>
                  </a:lnTo>
                  <a:lnTo>
                    <a:pt x="524" y="181"/>
                  </a:lnTo>
                  <a:lnTo>
                    <a:pt x="526" y="180"/>
                  </a:lnTo>
                  <a:lnTo>
                    <a:pt x="526" y="176"/>
                  </a:lnTo>
                  <a:lnTo>
                    <a:pt x="527" y="175"/>
                  </a:lnTo>
                  <a:lnTo>
                    <a:pt x="527" y="174"/>
                  </a:lnTo>
                  <a:lnTo>
                    <a:pt x="528" y="173"/>
                  </a:lnTo>
                  <a:lnTo>
                    <a:pt x="528" y="172"/>
                  </a:lnTo>
                  <a:lnTo>
                    <a:pt x="529" y="171"/>
                  </a:lnTo>
                  <a:lnTo>
                    <a:pt x="533" y="172"/>
                  </a:lnTo>
                  <a:lnTo>
                    <a:pt x="534" y="172"/>
                  </a:lnTo>
                  <a:lnTo>
                    <a:pt x="535" y="172"/>
                  </a:lnTo>
                  <a:lnTo>
                    <a:pt x="535" y="172"/>
                  </a:lnTo>
                  <a:lnTo>
                    <a:pt x="535" y="171"/>
                  </a:lnTo>
                  <a:lnTo>
                    <a:pt x="535" y="170"/>
                  </a:lnTo>
                  <a:lnTo>
                    <a:pt x="537" y="172"/>
                  </a:lnTo>
                  <a:lnTo>
                    <a:pt x="541" y="174"/>
                  </a:lnTo>
                  <a:lnTo>
                    <a:pt x="542" y="175"/>
                  </a:lnTo>
                  <a:lnTo>
                    <a:pt x="543" y="176"/>
                  </a:lnTo>
                  <a:lnTo>
                    <a:pt x="543" y="177"/>
                  </a:lnTo>
                  <a:lnTo>
                    <a:pt x="544" y="178"/>
                  </a:lnTo>
                  <a:lnTo>
                    <a:pt x="544" y="179"/>
                  </a:lnTo>
                  <a:lnTo>
                    <a:pt x="543" y="182"/>
                  </a:lnTo>
                  <a:lnTo>
                    <a:pt x="542" y="183"/>
                  </a:lnTo>
                  <a:lnTo>
                    <a:pt x="542" y="184"/>
                  </a:lnTo>
                  <a:lnTo>
                    <a:pt x="540" y="186"/>
                  </a:lnTo>
                  <a:lnTo>
                    <a:pt x="540" y="187"/>
                  </a:lnTo>
                  <a:lnTo>
                    <a:pt x="541" y="188"/>
                  </a:lnTo>
                  <a:lnTo>
                    <a:pt x="541" y="188"/>
                  </a:lnTo>
                  <a:lnTo>
                    <a:pt x="541" y="188"/>
                  </a:lnTo>
                  <a:lnTo>
                    <a:pt x="540" y="189"/>
                  </a:lnTo>
                  <a:lnTo>
                    <a:pt x="539" y="190"/>
                  </a:lnTo>
                  <a:lnTo>
                    <a:pt x="539" y="190"/>
                  </a:lnTo>
                  <a:lnTo>
                    <a:pt x="540" y="191"/>
                  </a:lnTo>
                  <a:lnTo>
                    <a:pt x="540" y="192"/>
                  </a:lnTo>
                  <a:lnTo>
                    <a:pt x="541" y="192"/>
                  </a:lnTo>
                  <a:lnTo>
                    <a:pt x="543" y="192"/>
                  </a:lnTo>
                  <a:lnTo>
                    <a:pt x="546" y="192"/>
                  </a:lnTo>
                  <a:lnTo>
                    <a:pt x="546" y="192"/>
                  </a:lnTo>
                  <a:lnTo>
                    <a:pt x="546" y="192"/>
                  </a:lnTo>
                  <a:lnTo>
                    <a:pt x="545" y="193"/>
                  </a:lnTo>
                  <a:lnTo>
                    <a:pt x="545" y="194"/>
                  </a:lnTo>
                  <a:lnTo>
                    <a:pt x="546" y="196"/>
                  </a:lnTo>
                  <a:lnTo>
                    <a:pt x="543" y="197"/>
                  </a:lnTo>
                  <a:lnTo>
                    <a:pt x="542" y="198"/>
                  </a:lnTo>
                  <a:lnTo>
                    <a:pt x="541" y="198"/>
                  </a:lnTo>
                  <a:lnTo>
                    <a:pt x="542" y="200"/>
                  </a:lnTo>
                  <a:lnTo>
                    <a:pt x="543" y="202"/>
                  </a:lnTo>
                  <a:lnTo>
                    <a:pt x="543" y="201"/>
                  </a:lnTo>
                  <a:lnTo>
                    <a:pt x="544" y="201"/>
                  </a:lnTo>
                  <a:lnTo>
                    <a:pt x="544" y="201"/>
                  </a:lnTo>
                  <a:lnTo>
                    <a:pt x="546" y="200"/>
                  </a:lnTo>
                  <a:lnTo>
                    <a:pt x="548" y="200"/>
                  </a:lnTo>
                  <a:lnTo>
                    <a:pt x="548" y="198"/>
                  </a:lnTo>
                  <a:lnTo>
                    <a:pt x="547" y="198"/>
                  </a:lnTo>
                  <a:lnTo>
                    <a:pt x="547" y="197"/>
                  </a:lnTo>
                  <a:lnTo>
                    <a:pt x="548" y="197"/>
                  </a:lnTo>
                  <a:lnTo>
                    <a:pt x="548" y="197"/>
                  </a:lnTo>
                  <a:lnTo>
                    <a:pt x="549" y="197"/>
                  </a:lnTo>
                  <a:lnTo>
                    <a:pt x="549" y="196"/>
                  </a:lnTo>
                  <a:lnTo>
                    <a:pt x="550" y="196"/>
                  </a:lnTo>
                  <a:lnTo>
                    <a:pt x="550" y="196"/>
                  </a:lnTo>
                  <a:lnTo>
                    <a:pt x="551" y="195"/>
                  </a:lnTo>
                  <a:lnTo>
                    <a:pt x="551" y="193"/>
                  </a:lnTo>
                  <a:lnTo>
                    <a:pt x="552" y="192"/>
                  </a:lnTo>
                  <a:lnTo>
                    <a:pt x="556" y="189"/>
                  </a:lnTo>
                  <a:lnTo>
                    <a:pt x="557" y="189"/>
                  </a:lnTo>
                  <a:lnTo>
                    <a:pt x="557" y="188"/>
                  </a:lnTo>
                  <a:lnTo>
                    <a:pt x="561" y="188"/>
                  </a:lnTo>
                  <a:lnTo>
                    <a:pt x="561" y="187"/>
                  </a:lnTo>
                  <a:lnTo>
                    <a:pt x="561" y="187"/>
                  </a:lnTo>
                  <a:lnTo>
                    <a:pt x="563" y="187"/>
                  </a:lnTo>
                  <a:lnTo>
                    <a:pt x="564" y="186"/>
                  </a:lnTo>
                  <a:lnTo>
                    <a:pt x="564" y="186"/>
                  </a:lnTo>
                  <a:lnTo>
                    <a:pt x="564" y="185"/>
                  </a:lnTo>
                  <a:lnTo>
                    <a:pt x="565" y="186"/>
                  </a:lnTo>
                  <a:lnTo>
                    <a:pt x="569" y="186"/>
                  </a:lnTo>
                  <a:lnTo>
                    <a:pt x="570" y="185"/>
                  </a:lnTo>
                  <a:lnTo>
                    <a:pt x="571" y="183"/>
                  </a:lnTo>
                  <a:lnTo>
                    <a:pt x="571" y="183"/>
                  </a:lnTo>
                  <a:lnTo>
                    <a:pt x="570" y="182"/>
                  </a:lnTo>
                  <a:lnTo>
                    <a:pt x="571" y="181"/>
                  </a:lnTo>
                  <a:lnTo>
                    <a:pt x="573" y="179"/>
                  </a:lnTo>
                  <a:lnTo>
                    <a:pt x="573" y="178"/>
                  </a:lnTo>
                  <a:lnTo>
                    <a:pt x="574" y="177"/>
                  </a:lnTo>
                  <a:lnTo>
                    <a:pt x="574" y="177"/>
                  </a:lnTo>
                  <a:lnTo>
                    <a:pt x="575" y="177"/>
                  </a:lnTo>
                  <a:lnTo>
                    <a:pt x="575" y="177"/>
                  </a:lnTo>
                  <a:lnTo>
                    <a:pt x="574" y="177"/>
                  </a:lnTo>
                  <a:lnTo>
                    <a:pt x="575" y="176"/>
                  </a:lnTo>
                  <a:lnTo>
                    <a:pt x="576" y="176"/>
                  </a:lnTo>
                  <a:lnTo>
                    <a:pt x="577" y="175"/>
                  </a:lnTo>
                  <a:lnTo>
                    <a:pt x="578" y="175"/>
                  </a:lnTo>
                  <a:lnTo>
                    <a:pt x="579" y="174"/>
                  </a:lnTo>
                  <a:lnTo>
                    <a:pt x="579" y="173"/>
                  </a:lnTo>
                  <a:lnTo>
                    <a:pt x="579" y="173"/>
                  </a:lnTo>
                  <a:lnTo>
                    <a:pt x="579" y="173"/>
                  </a:lnTo>
                  <a:lnTo>
                    <a:pt x="580" y="172"/>
                  </a:lnTo>
                  <a:lnTo>
                    <a:pt x="580" y="172"/>
                  </a:lnTo>
                  <a:lnTo>
                    <a:pt x="580" y="172"/>
                  </a:lnTo>
                  <a:lnTo>
                    <a:pt x="581" y="172"/>
                  </a:lnTo>
                  <a:lnTo>
                    <a:pt x="582" y="171"/>
                  </a:lnTo>
                  <a:lnTo>
                    <a:pt x="583" y="170"/>
                  </a:lnTo>
                  <a:lnTo>
                    <a:pt x="583" y="170"/>
                  </a:lnTo>
                  <a:lnTo>
                    <a:pt x="583" y="169"/>
                  </a:lnTo>
                  <a:lnTo>
                    <a:pt x="584" y="168"/>
                  </a:lnTo>
                  <a:lnTo>
                    <a:pt x="584" y="167"/>
                  </a:lnTo>
                  <a:lnTo>
                    <a:pt x="584" y="166"/>
                  </a:lnTo>
                  <a:lnTo>
                    <a:pt x="584" y="165"/>
                  </a:lnTo>
                  <a:lnTo>
                    <a:pt x="585" y="165"/>
                  </a:lnTo>
                  <a:lnTo>
                    <a:pt x="584" y="165"/>
                  </a:lnTo>
                  <a:lnTo>
                    <a:pt x="584" y="164"/>
                  </a:lnTo>
                  <a:lnTo>
                    <a:pt x="584" y="161"/>
                  </a:lnTo>
                  <a:lnTo>
                    <a:pt x="584" y="161"/>
                  </a:lnTo>
                  <a:lnTo>
                    <a:pt x="584" y="160"/>
                  </a:lnTo>
                  <a:lnTo>
                    <a:pt x="584" y="160"/>
                  </a:lnTo>
                  <a:lnTo>
                    <a:pt x="585" y="159"/>
                  </a:lnTo>
                  <a:lnTo>
                    <a:pt x="585" y="160"/>
                  </a:lnTo>
                  <a:lnTo>
                    <a:pt x="585" y="159"/>
                  </a:lnTo>
                  <a:lnTo>
                    <a:pt x="586" y="159"/>
                  </a:lnTo>
                  <a:lnTo>
                    <a:pt x="587" y="159"/>
                  </a:lnTo>
                  <a:lnTo>
                    <a:pt x="587" y="159"/>
                  </a:lnTo>
                  <a:lnTo>
                    <a:pt x="588" y="160"/>
                  </a:lnTo>
                  <a:lnTo>
                    <a:pt x="589" y="161"/>
                  </a:lnTo>
                  <a:lnTo>
                    <a:pt x="590" y="161"/>
                  </a:lnTo>
                  <a:lnTo>
                    <a:pt x="590" y="162"/>
                  </a:lnTo>
                  <a:lnTo>
                    <a:pt x="591" y="162"/>
                  </a:lnTo>
                  <a:lnTo>
                    <a:pt x="592" y="162"/>
                  </a:lnTo>
                  <a:lnTo>
                    <a:pt x="594" y="164"/>
                  </a:lnTo>
                  <a:lnTo>
                    <a:pt x="595" y="164"/>
                  </a:lnTo>
                  <a:lnTo>
                    <a:pt x="597" y="164"/>
                  </a:lnTo>
                  <a:lnTo>
                    <a:pt x="598" y="164"/>
                  </a:lnTo>
                  <a:lnTo>
                    <a:pt x="600" y="164"/>
                  </a:lnTo>
                  <a:lnTo>
                    <a:pt x="601" y="164"/>
                  </a:lnTo>
                  <a:lnTo>
                    <a:pt x="602" y="165"/>
                  </a:lnTo>
                  <a:lnTo>
                    <a:pt x="603" y="165"/>
                  </a:lnTo>
                  <a:lnTo>
                    <a:pt x="603" y="165"/>
                  </a:lnTo>
                  <a:lnTo>
                    <a:pt x="604" y="164"/>
                  </a:lnTo>
                  <a:lnTo>
                    <a:pt x="604" y="162"/>
                  </a:lnTo>
                  <a:lnTo>
                    <a:pt x="604" y="162"/>
                  </a:lnTo>
                  <a:lnTo>
                    <a:pt x="603" y="161"/>
                  </a:lnTo>
                  <a:lnTo>
                    <a:pt x="603" y="160"/>
                  </a:lnTo>
                  <a:lnTo>
                    <a:pt x="601" y="160"/>
                  </a:lnTo>
                  <a:lnTo>
                    <a:pt x="600" y="159"/>
                  </a:lnTo>
                  <a:lnTo>
                    <a:pt x="599" y="158"/>
                  </a:lnTo>
                  <a:lnTo>
                    <a:pt x="599" y="158"/>
                  </a:lnTo>
                  <a:lnTo>
                    <a:pt x="598" y="157"/>
                  </a:lnTo>
                  <a:lnTo>
                    <a:pt x="598" y="156"/>
                  </a:lnTo>
                  <a:lnTo>
                    <a:pt x="598" y="156"/>
                  </a:lnTo>
                  <a:lnTo>
                    <a:pt x="599" y="156"/>
                  </a:lnTo>
                  <a:lnTo>
                    <a:pt x="600" y="155"/>
                  </a:lnTo>
                  <a:lnTo>
                    <a:pt x="602" y="156"/>
                  </a:lnTo>
                  <a:lnTo>
                    <a:pt x="604" y="156"/>
                  </a:lnTo>
                  <a:lnTo>
                    <a:pt x="605" y="155"/>
                  </a:lnTo>
                  <a:lnTo>
                    <a:pt x="606" y="155"/>
                  </a:lnTo>
                  <a:lnTo>
                    <a:pt x="607" y="155"/>
                  </a:lnTo>
                  <a:lnTo>
                    <a:pt x="607" y="155"/>
                  </a:lnTo>
                  <a:lnTo>
                    <a:pt x="608" y="154"/>
                  </a:lnTo>
                  <a:lnTo>
                    <a:pt x="608" y="154"/>
                  </a:lnTo>
                  <a:lnTo>
                    <a:pt x="608" y="153"/>
                  </a:lnTo>
                  <a:lnTo>
                    <a:pt x="608" y="152"/>
                  </a:lnTo>
                  <a:lnTo>
                    <a:pt x="608" y="152"/>
                  </a:lnTo>
                  <a:lnTo>
                    <a:pt x="608" y="151"/>
                  </a:lnTo>
                  <a:lnTo>
                    <a:pt x="608" y="150"/>
                  </a:lnTo>
                  <a:lnTo>
                    <a:pt x="609" y="150"/>
                  </a:lnTo>
                  <a:lnTo>
                    <a:pt x="609" y="150"/>
                  </a:lnTo>
                  <a:lnTo>
                    <a:pt x="610" y="150"/>
                  </a:lnTo>
                  <a:lnTo>
                    <a:pt x="611" y="151"/>
                  </a:lnTo>
                  <a:lnTo>
                    <a:pt x="611" y="151"/>
                  </a:lnTo>
                  <a:lnTo>
                    <a:pt x="611" y="150"/>
                  </a:lnTo>
                  <a:lnTo>
                    <a:pt x="611" y="150"/>
                  </a:lnTo>
                  <a:lnTo>
                    <a:pt x="612" y="150"/>
                  </a:lnTo>
                  <a:lnTo>
                    <a:pt x="612" y="149"/>
                  </a:lnTo>
                  <a:lnTo>
                    <a:pt x="611" y="148"/>
                  </a:lnTo>
                  <a:lnTo>
                    <a:pt x="611" y="146"/>
                  </a:lnTo>
                  <a:lnTo>
                    <a:pt x="610" y="145"/>
                  </a:lnTo>
                  <a:lnTo>
                    <a:pt x="610" y="144"/>
                  </a:lnTo>
                  <a:lnTo>
                    <a:pt x="610" y="143"/>
                  </a:lnTo>
                  <a:lnTo>
                    <a:pt x="610" y="143"/>
                  </a:lnTo>
                  <a:lnTo>
                    <a:pt x="610" y="143"/>
                  </a:lnTo>
                  <a:lnTo>
                    <a:pt x="611" y="143"/>
                  </a:lnTo>
                  <a:lnTo>
                    <a:pt x="612" y="143"/>
                  </a:lnTo>
                  <a:lnTo>
                    <a:pt x="612" y="143"/>
                  </a:lnTo>
                  <a:lnTo>
                    <a:pt x="613" y="143"/>
                  </a:lnTo>
                  <a:lnTo>
                    <a:pt x="613" y="144"/>
                  </a:lnTo>
                  <a:lnTo>
                    <a:pt x="614" y="144"/>
                  </a:lnTo>
                  <a:lnTo>
                    <a:pt x="615" y="144"/>
                  </a:lnTo>
                  <a:lnTo>
                    <a:pt x="616" y="146"/>
                  </a:lnTo>
                  <a:lnTo>
                    <a:pt x="617" y="147"/>
                  </a:lnTo>
                  <a:lnTo>
                    <a:pt x="618" y="147"/>
                  </a:lnTo>
                  <a:lnTo>
                    <a:pt x="619" y="148"/>
                  </a:lnTo>
                  <a:lnTo>
                    <a:pt x="620" y="148"/>
                  </a:lnTo>
                  <a:lnTo>
                    <a:pt x="620" y="149"/>
                  </a:lnTo>
                  <a:lnTo>
                    <a:pt x="621" y="148"/>
                  </a:lnTo>
                  <a:lnTo>
                    <a:pt x="620" y="147"/>
                  </a:lnTo>
                  <a:lnTo>
                    <a:pt x="619" y="147"/>
                  </a:lnTo>
                  <a:lnTo>
                    <a:pt x="618" y="147"/>
                  </a:lnTo>
                  <a:lnTo>
                    <a:pt x="618" y="146"/>
                  </a:lnTo>
                  <a:lnTo>
                    <a:pt x="618" y="146"/>
                  </a:lnTo>
                  <a:lnTo>
                    <a:pt x="618" y="146"/>
                  </a:lnTo>
                  <a:lnTo>
                    <a:pt x="618" y="145"/>
                  </a:lnTo>
                  <a:lnTo>
                    <a:pt x="619" y="145"/>
                  </a:lnTo>
                  <a:lnTo>
                    <a:pt x="620" y="145"/>
                  </a:lnTo>
                  <a:lnTo>
                    <a:pt x="621" y="144"/>
                  </a:lnTo>
                  <a:lnTo>
                    <a:pt x="621" y="144"/>
                  </a:lnTo>
                  <a:lnTo>
                    <a:pt x="622" y="144"/>
                  </a:lnTo>
                  <a:lnTo>
                    <a:pt x="623" y="144"/>
                  </a:lnTo>
                  <a:lnTo>
                    <a:pt x="623" y="144"/>
                  </a:lnTo>
                  <a:lnTo>
                    <a:pt x="623" y="143"/>
                  </a:lnTo>
                  <a:lnTo>
                    <a:pt x="622" y="142"/>
                  </a:lnTo>
                  <a:lnTo>
                    <a:pt x="622" y="142"/>
                  </a:lnTo>
                  <a:lnTo>
                    <a:pt x="622" y="141"/>
                  </a:lnTo>
                  <a:lnTo>
                    <a:pt x="623" y="141"/>
                  </a:lnTo>
                  <a:lnTo>
                    <a:pt x="622" y="139"/>
                  </a:lnTo>
                  <a:lnTo>
                    <a:pt x="622" y="138"/>
                  </a:lnTo>
                  <a:lnTo>
                    <a:pt x="622" y="137"/>
                  </a:lnTo>
                  <a:lnTo>
                    <a:pt x="621" y="137"/>
                  </a:lnTo>
                  <a:lnTo>
                    <a:pt x="621" y="136"/>
                  </a:lnTo>
                  <a:lnTo>
                    <a:pt x="620" y="136"/>
                  </a:lnTo>
                  <a:lnTo>
                    <a:pt x="620" y="136"/>
                  </a:lnTo>
                  <a:lnTo>
                    <a:pt x="619" y="135"/>
                  </a:lnTo>
                  <a:lnTo>
                    <a:pt x="618" y="134"/>
                  </a:lnTo>
                  <a:lnTo>
                    <a:pt x="618" y="133"/>
                  </a:lnTo>
                  <a:lnTo>
                    <a:pt x="616" y="129"/>
                  </a:lnTo>
                  <a:lnTo>
                    <a:pt x="616" y="127"/>
                  </a:lnTo>
                  <a:lnTo>
                    <a:pt x="611" y="122"/>
                  </a:lnTo>
                  <a:lnTo>
                    <a:pt x="610" y="120"/>
                  </a:lnTo>
                  <a:lnTo>
                    <a:pt x="609" y="119"/>
                  </a:lnTo>
                  <a:lnTo>
                    <a:pt x="607" y="118"/>
                  </a:lnTo>
                  <a:lnTo>
                    <a:pt x="606" y="117"/>
                  </a:lnTo>
                  <a:lnTo>
                    <a:pt x="606" y="117"/>
                  </a:lnTo>
                  <a:lnTo>
                    <a:pt x="606" y="116"/>
                  </a:lnTo>
                  <a:lnTo>
                    <a:pt x="607" y="116"/>
                  </a:lnTo>
                  <a:lnTo>
                    <a:pt x="608" y="116"/>
                  </a:lnTo>
                  <a:lnTo>
                    <a:pt x="609" y="116"/>
                  </a:lnTo>
                  <a:lnTo>
                    <a:pt x="610" y="115"/>
                  </a:lnTo>
                  <a:lnTo>
                    <a:pt x="610" y="115"/>
                  </a:lnTo>
                  <a:lnTo>
                    <a:pt x="611" y="114"/>
                  </a:lnTo>
                  <a:lnTo>
                    <a:pt x="611" y="113"/>
                  </a:lnTo>
                  <a:lnTo>
                    <a:pt x="610" y="112"/>
                  </a:lnTo>
                  <a:lnTo>
                    <a:pt x="611" y="112"/>
                  </a:lnTo>
                  <a:lnTo>
                    <a:pt x="611" y="111"/>
                  </a:lnTo>
                  <a:lnTo>
                    <a:pt x="611" y="111"/>
                  </a:lnTo>
                  <a:lnTo>
                    <a:pt x="613" y="111"/>
                  </a:lnTo>
                  <a:lnTo>
                    <a:pt x="614" y="112"/>
                  </a:lnTo>
                  <a:lnTo>
                    <a:pt x="615" y="112"/>
                  </a:lnTo>
                  <a:lnTo>
                    <a:pt x="616" y="112"/>
                  </a:lnTo>
                  <a:lnTo>
                    <a:pt x="618" y="113"/>
                  </a:lnTo>
                  <a:lnTo>
                    <a:pt x="621" y="113"/>
                  </a:lnTo>
                  <a:lnTo>
                    <a:pt x="622" y="114"/>
                  </a:lnTo>
                  <a:lnTo>
                    <a:pt x="623" y="114"/>
                  </a:lnTo>
                  <a:lnTo>
                    <a:pt x="624" y="114"/>
                  </a:lnTo>
                  <a:lnTo>
                    <a:pt x="625" y="114"/>
                  </a:lnTo>
                  <a:lnTo>
                    <a:pt x="626" y="114"/>
                  </a:lnTo>
                  <a:lnTo>
                    <a:pt x="626" y="114"/>
                  </a:lnTo>
                  <a:lnTo>
                    <a:pt x="627" y="113"/>
                  </a:lnTo>
                  <a:lnTo>
                    <a:pt x="626" y="112"/>
                  </a:lnTo>
                  <a:close/>
                  <a:moveTo>
                    <a:pt x="321" y="231"/>
                  </a:moveTo>
                  <a:lnTo>
                    <a:pt x="320" y="230"/>
                  </a:lnTo>
                  <a:lnTo>
                    <a:pt x="319" y="230"/>
                  </a:lnTo>
                  <a:lnTo>
                    <a:pt x="316" y="230"/>
                  </a:lnTo>
                  <a:lnTo>
                    <a:pt x="312" y="229"/>
                  </a:lnTo>
                  <a:lnTo>
                    <a:pt x="310" y="228"/>
                  </a:lnTo>
                  <a:lnTo>
                    <a:pt x="308" y="227"/>
                  </a:lnTo>
                  <a:lnTo>
                    <a:pt x="308" y="226"/>
                  </a:lnTo>
                  <a:lnTo>
                    <a:pt x="308" y="226"/>
                  </a:lnTo>
                  <a:lnTo>
                    <a:pt x="309" y="226"/>
                  </a:lnTo>
                  <a:lnTo>
                    <a:pt x="309" y="225"/>
                  </a:lnTo>
                  <a:lnTo>
                    <a:pt x="309" y="225"/>
                  </a:lnTo>
                  <a:lnTo>
                    <a:pt x="309" y="224"/>
                  </a:lnTo>
                  <a:lnTo>
                    <a:pt x="308" y="223"/>
                  </a:lnTo>
                  <a:lnTo>
                    <a:pt x="308" y="222"/>
                  </a:lnTo>
                  <a:lnTo>
                    <a:pt x="309" y="222"/>
                  </a:lnTo>
                  <a:lnTo>
                    <a:pt x="311" y="222"/>
                  </a:lnTo>
                  <a:lnTo>
                    <a:pt x="313" y="223"/>
                  </a:lnTo>
                  <a:lnTo>
                    <a:pt x="317" y="224"/>
                  </a:lnTo>
                  <a:lnTo>
                    <a:pt x="319" y="226"/>
                  </a:lnTo>
                  <a:lnTo>
                    <a:pt x="321" y="227"/>
                  </a:lnTo>
                  <a:lnTo>
                    <a:pt x="321" y="228"/>
                  </a:lnTo>
                  <a:lnTo>
                    <a:pt x="321" y="228"/>
                  </a:lnTo>
                  <a:lnTo>
                    <a:pt x="322" y="229"/>
                  </a:lnTo>
                  <a:lnTo>
                    <a:pt x="322" y="230"/>
                  </a:lnTo>
                  <a:lnTo>
                    <a:pt x="321" y="23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8" name="Freeform 1495"/>
            <p:cNvSpPr>
              <a:spLocks/>
            </p:cNvSpPr>
            <p:nvPr/>
          </p:nvSpPr>
          <p:spPr bwMode="auto">
            <a:xfrm>
              <a:off x="6580188" y="1254125"/>
              <a:ext cx="6350" cy="3175"/>
            </a:xfrm>
            <a:custGeom>
              <a:avLst/>
              <a:gdLst>
                <a:gd name="T0" fmla="*/ 2 w 4"/>
                <a:gd name="T1" fmla="*/ 1 h 2"/>
                <a:gd name="T2" fmla="*/ 2 w 4"/>
                <a:gd name="T3" fmla="*/ 0 h 2"/>
                <a:gd name="T4" fmla="*/ 1 w 4"/>
                <a:gd name="T5" fmla="*/ 1 h 2"/>
                <a:gd name="T6" fmla="*/ 0 w 4"/>
                <a:gd name="T7" fmla="*/ 1 h 2"/>
                <a:gd name="T8" fmla="*/ 1 w 4"/>
                <a:gd name="T9" fmla="*/ 2 h 2"/>
                <a:gd name="T10" fmla="*/ 1 w 4"/>
                <a:gd name="T11" fmla="*/ 2 h 2"/>
                <a:gd name="T12" fmla="*/ 2 w 4"/>
                <a:gd name="T13" fmla="*/ 2 h 2"/>
                <a:gd name="T14" fmla="*/ 3 w 4"/>
                <a:gd name="T15" fmla="*/ 2 h 2"/>
                <a:gd name="T16" fmla="*/ 4 w 4"/>
                <a:gd name="T17" fmla="*/ 1 h 2"/>
                <a:gd name="T18" fmla="*/ 4 w 4"/>
                <a:gd name="T19" fmla="*/ 1 h 2"/>
                <a:gd name="T20" fmla="*/ 3 w 4"/>
                <a:gd name="T21" fmla="*/ 1 h 2"/>
                <a:gd name="T22" fmla="*/ 2 w 4"/>
                <a:gd name="T2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2" y="1"/>
                  </a:moveTo>
                  <a:lnTo>
                    <a:pt x="2" y="0"/>
                  </a:lnTo>
                  <a:lnTo>
                    <a:pt x="1" y="1"/>
                  </a:lnTo>
                  <a:lnTo>
                    <a:pt x="0" y="1"/>
                  </a:lnTo>
                  <a:lnTo>
                    <a:pt x="1" y="2"/>
                  </a:lnTo>
                  <a:lnTo>
                    <a:pt x="1" y="2"/>
                  </a:lnTo>
                  <a:lnTo>
                    <a:pt x="2" y="2"/>
                  </a:lnTo>
                  <a:lnTo>
                    <a:pt x="3" y="2"/>
                  </a:lnTo>
                  <a:lnTo>
                    <a:pt x="4" y="1"/>
                  </a:lnTo>
                  <a:lnTo>
                    <a:pt x="4" y="1"/>
                  </a:lnTo>
                  <a:lnTo>
                    <a:pt x="3"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9" name="Freeform 1496"/>
            <p:cNvSpPr>
              <a:spLocks/>
            </p:cNvSpPr>
            <p:nvPr/>
          </p:nvSpPr>
          <p:spPr bwMode="auto">
            <a:xfrm>
              <a:off x="6757988" y="1062038"/>
              <a:ext cx="3175" cy="3175"/>
            </a:xfrm>
            <a:custGeom>
              <a:avLst/>
              <a:gdLst>
                <a:gd name="T0" fmla="*/ 1 w 2"/>
                <a:gd name="T1" fmla="*/ 0 h 2"/>
                <a:gd name="T2" fmla="*/ 0 w 2"/>
                <a:gd name="T3" fmla="*/ 0 h 2"/>
                <a:gd name="T4" fmla="*/ 0 w 2"/>
                <a:gd name="T5" fmla="*/ 1 h 2"/>
                <a:gd name="T6" fmla="*/ 1 w 2"/>
                <a:gd name="T7" fmla="*/ 1 h 2"/>
                <a:gd name="T8" fmla="*/ 2 w 2"/>
                <a:gd name="T9" fmla="*/ 2 h 2"/>
                <a:gd name="T10" fmla="*/ 2 w 2"/>
                <a:gd name="T11" fmla="*/ 2 h 2"/>
                <a:gd name="T12" fmla="*/ 2 w 2"/>
                <a:gd name="T13" fmla="*/ 1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lnTo>
                    <a:pt x="0" y="0"/>
                  </a:lnTo>
                  <a:lnTo>
                    <a:pt x="0" y="1"/>
                  </a:lnTo>
                  <a:lnTo>
                    <a:pt x="1" y="1"/>
                  </a:lnTo>
                  <a:lnTo>
                    <a:pt x="2" y="2"/>
                  </a:lnTo>
                  <a:lnTo>
                    <a:pt x="2" y="2"/>
                  </a:lnTo>
                  <a:lnTo>
                    <a:pt x="2" y="1"/>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0" name="Freeform 1497"/>
            <p:cNvSpPr>
              <a:spLocks/>
            </p:cNvSpPr>
            <p:nvPr/>
          </p:nvSpPr>
          <p:spPr bwMode="auto">
            <a:xfrm>
              <a:off x="6762750" y="1058863"/>
              <a:ext cx="1588" cy="1588"/>
            </a:xfrm>
            <a:custGeom>
              <a:avLst/>
              <a:gdLst>
                <a:gd name="T0" fmla="*/ 1 w 1"/>
                <a:gd name="T1" fmla="*/ 0 h 1"/>
                <a:gd name="T2" fmla="*/ 0 w 1"/>
                <a:gd name="T3" fmla="*/ 0 h 1"/>
                <a:gd name="T4" fmla="*/ 0 w 1"/>
                <a:gd name="T5" fmla="*/ 0 h 1"/>
                <a:gd name="T6" fmla="*/ 1 w 1"/>
                <a:gd name="T7" fmla="*/ 1 h 1"/>
                <a:gd name="T8" fmla="*/ 1 w 1"/>
                <a:gd name="T9" fmla="*/ 1 h 1"/>
                <a:gd name="T10" fmla="*/ 1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lnTo>
                    <a:pt x="0" y="0"/>
                  </a:lnTo>
                  <a:lnTo>
                    <a:pt x="0" y="0"/>
                  </a:lnTo>
                  <a:lnTo>
                    <a:pt x="1" y="1"/>
                  </a:lnTo>
                  <a:lnTo>
                    <a:pt x="1" y="1"/>
                  </a:lnTo>
                  <a:lnTo>
                    <a:pt x="1" y="1"/>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1" name="Freeform 1498"/>
            <p:cNvSpPr>
              <a:spLocks/>
            </p:cNvSpPr>
            <p:nvPr/>
          </p:nvSpPr>
          <p:spPr bwMode="auto">
            <a:xfrm>
              <a:off x="3432175" y="274638"/>
              <a:ext cx="34925" cy="20638"/>
            </a:xfrm>
            <a:custGeom>
              <a:avLst/>
              <a:gdLst>
                <a:gd name="T0" fmla="*/ 3 w 22"/>
                <a:gd name="T1" fmla="*/ 5 h 13"/>
                <a:gd name="T2" fmla="*/ 5 w 22"/>
                <a:gd name="T3" fmla="*/ 4 h 13"/>
                <a:gd name="T4" fmla="*/ 8 w 22"/>
                <a:gd name="T5" fmla="*/ 1 h 13"/>
                <a:gd name="T6" fmla="*/ 8 w 22"/>
                <a:gd name="T7" fmla="*/ 0 h 13"/>
                <a:gd name="T8" fmla="*/ 11 w 22"/>
                <a:gd name="T9" fmla="*/ 1 h 13"/>
                <a:gd name="T10" fmla="*/ 11 w 22"/>
                <a:gd name="T11" fmla="*/ 2 h 13"/>
                <a:gd name="T12" fmla="*/ 12 w 22"/>
                <a:gd name="T13" fmla="*/ 3 h 13"/>
                <a:gd name="T14" fmla="*/ 13 w 22"/>
                <a:gd name="T15" fmla="*/ 4 h 13"/>
                <a:gd name="T16" fmla="*/ 14 w 22"/>
                <a:gd name="T17" fmla="*/ 4 h 13"/>
                <a:gd name="T18" fmla="*/ 18 w 22"/>
                <a:gd name="T19" fmla="*/ 4 h 13"/>
                <a:gd name="T20" fmla="*/ 20 w 22"/>
                <a:gd name="T21" fmla="*/ 5 h 13"/>
                <a:gd name="T22" fmla="*/ 21 w 22"/>
                <a:gd name="T23" fmla="*/ 6 h 13"/>
                <a:gd name="T24" fmla="*/ 19 w 22"/>
                <a:gd name="T25" fmla="*/ 7 h 13"/>
                <a:gd name="T26" fmla="*/ 20 w 22"/>
                <a:gd name="T27" fmla="*/ 7 h 13"/>
                <a:gd name="T28" fmla="*/ 21 w 22"/>
                <a:gd name="T29" fmla="*/ 7 h 13"/>
                <a:gd name="T30" fmla="*/ 22 w 22"/>
                <a:gd name="T31" fmla="*/ 7 h 13"/>
                <a:gd name="T32" fmla="*/ 21 w 22"/>
                <a:gd name="T33" fmla="*/ 8 h 13"/>
                <a:gd name="T34" fmla="*/ 19 w 22"/>
                <a:gd name="T35" fmla="*/ 9 h 13"/>
                <a:gd name="T36" fmla="*/ 18 w 22"/>
                <a:gd name="T37" fmla="*/ 10 h 13"/>
                <a:gd name="T38" fmla="*/ 17 w 22"/>
                <a:gd name="T39" fmla="*/ 10 h 13"/>
                <a:gd name="T40" fmla="*/ 17 w 22"/>
                <a:gd name="T41" fmla="*/ 10 h 13"/>
                <a:gd name="T42" fmla="*/ 16 w 22"/>
                <a:gd name="T43" fmla="*/ 10 h 13"/>
                <a:gd name="T44" fmla="*/ 14 w 22"/>
                <a:gd name="T45" fmla="*/ 9 h 13"/>
                <a:gd name="T46" fmla="*/ 12 w 22"/>
                <a:gd name="T47" fmla="*/ 10 h 13"/>
                <a:gd name="T48" fmla="*/ 9 w 22"/>
                <a:gd name="T49" fmla="*/ 9 h 13"/>
                <a:gd name="T50" fmla="*/ 8 w 22"/>
                <a:gd name="T51" fmla="*/ 9 h 13"/>
                <a:gd name="T52" fmla="*/ 7 w 22"/>
                <a:gd name="T53" fmla="*/ 10 h 13"/>
                <a:gd name="T54" fmla="*/ 5 w 22"/>
                <a:gd name="T55" fmla="*/ 11 h 13"/>
                <a:gd name="T56" fmla="*/ 0 w 22"/>
                <a:gd name="T57" fmla="*/ 13 h 13"/>
                <a:gd name="T58" fmla="*/ 0 w 22"/>
                <a:gd name="T59" fmla="*/ 13 h 13"/>
                <a:gd name="T60" fmla="*/ 2 w 22"/>
                <a:gd name="T61" fmla="*/ 11 h 13"/>
                <a:gd name="T62" fmla="*/ 3 w 22"/>
                <a:gd name="T63" fmla="*/ 10 h 13"/>
                <a:gd name="T64" fmla="*/ 3 w 22"/>
                <a:gd name="T65" fmla="*/ 9 h 13"/>
                <a:gd name="T66" fmla="*/ 4 w 22"/>
                <a:gd name="T67" fmla="*/ 8 h 13"/>
                <a:gd name="T68" fmla="*/ 4 w 22"/>
                <a:gd name="T69" fmla="*/ 6 h 13"/>
                <a:gd name="T70" fmla="*/ 3 w 22"/>
                <a:gd name="T7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 h="13">
                  <a:moveTo>
                    <a:pt x="3" y="5"/>
                  </a:moveTo>
                  <a:lnTo>
                    <a:pt x="3" y="5"/>
                  </a:lnTo>
                  <a:lnTo>
                    <a:pt x="4" y="5"/>
                  </a:lnTo>
                  <a:lnTo>
                    <a:pt x="5" y="4"/>
                  </a:lnTo>
                  <a:lnTo>
                    <a:pt x="7" y="2"/>
                  </a:lnTo>
                  <a:lnTo>
                    <a:pt x="8" y="1"/>
                  </a:lnTo>
                  <a:lnTo>
                    <a:pt x="8" y="1"/>
                  </a:lnTo>
                  <a:lnTo>
                    <a:pt x="8" y="0"/>
                  </a:lnTo>
                  <a:lnTo>
                    <a:pt x="10" y="0"/>
                  </a:lnTo>
                  <a:lnTo>
                    <a:pt x="11" y="1"/>
                  </a:lnTo>
                  <a:lnTo>
                    <a:pt x="11" y="1"/>
                  </a:lnTo>
                  <a:lnTo>
                    <a:pt x="11" y="2"/>
                  </a:lnTo>
                  <a:lnTo>
                    <a:pt x="12" y="2"/>
                  </a:lnTo>
                  <a:lnTo>
                    <a:pt x="12" y="3"/>
                  </a:lnTo>
                  <a:lnTo>
                    <a:pt x="12" y="3"/>
                  </a:lnTo>
                  <a:lnTo>
                    <a:pt x="13" y="4"/>
                  </a:lnTo>
                  <a:lnTo>
                    <a:pt x="14" y="4"/>
                  </a:lnTo>
                  <a:lnTo>
                    <a:pt x="14" y="4"/>
                  </a:lnTo>
                  <a:lnTo>
                    <a:pt x="16" y="4"/>
                  </a:lnTo>
                  <a:lnTo>
                    <a:pt x="18" y="4"/>
                  </a:lnTo>
                  <a:lnTo>
                    <a:pt x="19" y="5"/>
                  </a:lnTo>
                  <a:lnTo>
                    <a:pt x="20" y="5"/>
                  </a:lnTo>
                  <a:lnTo>
                    <a:pt x="21" y="6"/>
                  </a:lnTo>
                  <a:lnTo>
                    <a:pt x="21" y="6"/>
                  </a:lnTo>
                  <a:lnTo>
                    <a:pt x="20" y="7"/>
                  </a:lnTo>
                  <a:lnTo>
                    <a:pt x="19" y="7"/>
                  </a:lnTo>
                  <a:lnTo>
                    <a:pt x="19" y="7"/>
                  </a:lnTo>
                  <a:lnTo>
                    <a:pt x="20" y="7"/>
                  </a:lnTo>
                  <a:lnTo>
                    <a:pt x="21" y="7"/>
                  </a:lnTo>
                  <a:lnTo>
                    <a:pt x="21" y="7"/>
                  </a:lnTo>
                  <a:lnTo>
                    <a:pt x="22" y="7"/>
                  </a:lnTo>
                  <a:lnTo>
                    <a:pt x="22" y="7"/>
                  </a:lnTo>
                  <a:lnTo>
                    <a:pt x="22" y="8"/>
                  </a:lnTo>
                  <a:lnTo>
                    <a:pt x="21" y="8"/>
                  </a:lnTo>
                  <a:lnTo>
                    <a:pt x="19" y="9"/>
                  </a:lnTo>
                  <a:lnTo>
                    <a:pt x="19" y="9"/>
                  </a:lnTo>
                  <a:lnTo>
                    <a:pt x="19" y="10"/>
                  </a:lnTo>
                  <a:lnTo>
                    <a:pt x="18" y="10"/>
                  </a:lnTo>
                  <a:lnTo>
                    <a:pt x="18" y="10"/>
                  </a:lnTo>
                  <a:lnTo>
                    <a:pt x="17" y="10"/>
                  </a:lnTo>
                  <a:lnTo>
                    <a:pt x="18" y="9"/>
                  </a:lnTo>
                  <a:lnTo>
                    <a:pt x="17" y="10"/>
                  </a:lnTo>
                  <a:lnTo>
                    <a:pt x="17" y="10"/>
                  </a:lnTo>
                  <a:lnTo>
                    <a:pt x="16" y="10"/>
                  </a:lnTo>
                  <a:lnTo>
                    <a:pt x="16" y="10"/>
                  </a:lnTo>
                  <a:lnTo>
                    <a:pt x="14" y="9"/>
                  </a:lnTo>
                  <a:lnTo>
                    <a:pt x="14" y="9"/>
                  </a:lnTo>
                  <a:lnTo>
                    <a:pt x="12" y="10"/>
                  </a:lnTo>
                  <a:lnTo>
                    <a:pt x="10" y="10"/>
                  </a:lnTo>
                  <a:lnTo>
                    <a:pt x="9" y="9"/>
                  </a:lnTo>
                  <a:lnTo>
                    <a:pt x="9" y="9"/>
                  </a:lnTo>
                  <a:lnTo>
                    <a:pt x="8" y="9"/>
                  </a:lnTo>
                  <a:lnTo>
                    <a:pt x="8" y="9"/>
                  </a:lnTo>
                  <a:lnTo>
                    <a:pt x="7" y="10"/>
                  </a:lnTo>
                  <a:lnTo>
                    <a:pt x="7" y="10"/>
                  </a:lnTo>
                  <a:lnTo>
                    <a:pt x="5" y="11"/>
                  </a:lnTo>
                  <a:lnTo>
                    <a:pt x="2" y="12"/>
                  </a:lnTo>
                  <a:lnTo>
                    <a:pt x="0" y="13"/>
                  </a:lnTo>
                  <a:lnTo>
                    <a:pt x="0" y="13"/>
                  </a:lnTo>
                  <a:lnTo>
                    <a:pt x="0" y="13"/>
                  </a:lnTo>
                  <a:lnTo>
                    <a:pt x="1" y="12"/>
                  </a:lnTo>
                  <a:lnTo>
                    <a:pt x="2" y="11"/>
                  </a:lnTo>
                  <a:lnTo>
                    <a:pt x="2" y="11"/>
                  </a:lnTo>
                  <a:lnTo>
                    <a:pt x="3" y="10"/>
                  </a:lnTo>
                  <a:lnTo>
                    <a:pt x="3" y="9"/>
                  </a:lnTo>
                  <a:lnTo>
                    <a:pt x="3" y="9"/>
                  </a:lnTo>
                  <a:lnTo>
                    <a:pt x="4" y="8"/>
                  </a:lnTo>
                  <a:lnTo>
                    <a:pt x="4" y="8"/>
                  </a:lnTo>
                  <a:lnTo>
                    <a:pt x="4" y="8"/>
                  </a:lnTo>
                  <a:lnTo>
                    <a:pt x="4" y="6"/>
                  </a:lnTo>
                  <a:lnTo>
                    <a:pt x="3" y="5"/>
                  </a:lnTo>
                  <a:lnTo>
                    <a:pt x="3"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2" name="Freeform 1499"/>
            <p:cNvSpPr>
              <a:spLocks/>
            </p:cNvSpPr>
            <p:nvPr/>
          </p:nvSpPr>
          <p:spPr bwMode="auto">
            <a:xfrm>
              <a:off x="2298700" y="901700"/>
              <a:ext cx="1588" cy="1588"/>
            </a:xfrm>
            <a:custGeom>
              <a:avLst/>
              <a:gdLst>
                <a:gd name="T0" fmla="*/ 1 w 1"/>
                <a:gd name="T1" fmla="*/ 0 h 1"/>
                <a:gd name="T2" fmla="*/ 1 w 1"/>
                <a:gd name="T3" fmla="*/ 0 h 1"/>
                <a:gd name="T4" fmla="*/ 1 w 1"/>
                <a:gd name="T5" fmla="*/ 0 h 1"/>
                <a:gd name="T6" fmla="*/ 0 w 1"/>
                <a:gd name="T7" fmla="*/ 1 h 1"/>
                <a:gd name="T8" fmla="*/ 0 w 1"/>
                <a:gd name="T9" fmla="*/ 1 h 1"/>
                <a:gd name="T10" fmla="*/ 0 w 1"/>
                <a:gd name="T11" fmla="*/ 0 h 1"/>
                <a:gd name="T12" fmla="*/ 1 w 1"/>
                <a:gd name="T13" fmla="*/ 0 h 1"/>
                <a:gd name="T14" fmla="*/ 1 w 1"/>
                <a:gd name="T15" fmla="*/ 0 h 1"/>
                <a:gd name="T16" fmla="*/ 1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0"/>
                  </a:moveTo>
                  <a:lnTo>
                    <a:pt x="1" y="0"/>
                  </a:lnTo>
                  <a:lnTo>
                    <a:pt x="1" y="0"/>
                  </a:lnTo>
                  <a:lnTo>
                    <a:pt x="0" y="1"/>
                  </a:lnTo>
                  <a:lnTo>
                    <a:pt x="0" y="1"/>
                  </a:lnTo>
                  <a:lnTo>
                    <a:pt x="0" y="0"/>
                  </a:lnTo>
                  <a:lnTo>
                    <a:pt x="1"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3" name="Freeform 1500"/>
            <p:cNvSpPr>
              <a:spLocks/>
            </p:cNvSpPr>
            <p:nvPr/>
          </p:nvSpPr>
          <p:spPr bwMode="auto">
            <a:xfrm>
              <a:off x="5518150" y="1123950"/>
              <a:ext cx="19050" cy="7938"/>
            </a:xfrm>
            <a:custGeom>
              <a:avLst/>
              <a:gdLst>
                <a:gd name="T0" fmla="*/ 9 w 12"/>
                <a:gd name="T1" fmla="*/ 0 h 5"/>
                <a:gd name="T2" fmla="*/ 8 w 12"/>
                <a:gd name="T3" fmla="*/ 1 h 5"/>
                <a:gd name="T4" fmla="*/ 6 w 12"/>
                <a:gd name="T5" fmla="*/ 0 h 5"/>
                <a:gd name="T6" fmla="*/ 6 w 12"/>
                <a:gd name="T7" fmla="*/ 1 h 5"/>
                <a:gd name="T8" fmla="*/ 6 w 12"/>
                <a:gd name="T9" fmla="*/ 2 h 5"/>
                <a:gd name="T10" fmla="*/ 6 w 12"/>
                <a:gd name="T11" fmla="*/ 2 h 5"/>
                <a:gd name="T12" fmla="*/ 4 w 12"/>
                <a:gd name="T13" fmla="*/ 4 h 5"/>
                <a:gd name="T14" fmla="*/ 2 w 12"/>
                <a:gd name="T15" fmla="*/ 4 h 5"/>
                <a:gd name="T16" fmla="*/ 0 w 12"/>
                <a:gd name="T17" fmla="*/ 4 h 5"/>
                <a:gd name="T18" fmla="*/ 0 w 12"/>
                <a:gd name="T19" fmla="*/ 5 h 5"/>
                <a:gd name="T20" fmla="*/ 0 w 12"/>
                <a:gd name="T21" fmla="*/ 5 h 5"/>
                <a:gd name="T22" fmla="*/ 2 w 12"/>
                <a:gd name="T23" fmla="*/ 5 h 5"/>
                <a:gd name="T24" fmla="*/ 3 w 12"/>
                <a:gd name="T25" fmla="*/ 5 h 5"/>
                <a:gd name="T26" fmla="*/ 4 w 12"/>
                <a:gd name="T27" fmla="*/ 5 h 5"/>
                <a:gd name="T28" fmla="*/ 5 w 12"/>
                <a:gd name="T29" fmla="*/ 4 h 5"/>
                <a:gd name="T30" fmla="*/ 6 w 12"/>
                <a:gd name="T31" fmla="*/ 4 h 5"/>
                <a:gd name="T32" fmla="*/ 7 w 12"/>
                <a:gd name="T33" fmla="*/ 3 h 5"/>
                <a:gd name="T34" fmla="*/ 8 w 12"/>
                <a:gd name="T35" fmla="*/ 3 h 5"/>
                <a:gd name="T36" fmla="*/ 8 w 12"/>
                <a:gd name="T37" fmla="*/ 4 h 5"/>
                <a:gd name="T38" fmla="*/ 10 w 12"/>
                <a:gd name="T39" fmla="*/ 2 h 5"/>
                <a:gd name="T40" fmla="*/ 11 w 12"/>
                <a:gd name="T41" fmla="*/ 1 h 5"/>
                <a:gd name="T42" fmla="*/ 12 w 12"/>
                <a:gd name="T43" fmla="*/ 0 h 5"/>
                <a:gd name="T44" fmla="*/ 11 w 12"/>
                <a:gd name="T45" fmla="*/ 0 h 5"/>
                <a:gd name="T46" fmla="*/ 9 w 12"/>
                <a:gd name="T4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 h="5">
                  <a:moveTo>
                    <a:pt x="9" y="0"/>
                  </a:moveTo>
                  <a:lnTo>
                    <a:pt x="8" y="1"/>
                  </a:lnTo>
                  <a:lnTo>
                    <a:pt x="6" y="0"/>
                  </a:lnTo>
                  <a:lnTo>
                    <a:pt x="6" y="1"/>
                  </a:lnTo>
                  <a:lnTo>
                    <a:pt x="6" y="2"/>
                  </a:lnTo>
                  <a:lnTo>
                    <a:pt x="6" y="2"/>
                  </a:lnTo>
                  <a:lnTo>
                    <a:pt x="4" y="4"/>
                  </a:lnTo>
                  <a:lnTo>
                    <a:pt x="2" y="4"/>
                  </a:lnTo>
                  <a:lnTo>
                    <a:pt x="0" y="4"/>
                  </a:lnTo>
                  <a:lnTo>
                    <a:pt x="0" y="5"/>
                  </a:lnTo>
                  <a:lnTo>
                    <a:pt x="0" y="5"/>
                  </a:lnTo>
                  <a:lnTo>
                    <a:pt x="2" y="5"/>
                  </a:lnTo>
                  <a:lnTo>
                    <a:pt x="3" y="5"/>
                  </a:lnTo>
                  <a:lnTo>
                    <a:pt x="4" y="5"/>
                  </a:lnTo>
                  <a:lnTo>
                    <a:pt x="5" y="4"/>
                  </a:lnTo>
                  <a:lnTo>
                    <a:pt x="6" y="4"/>
                  </a:lnTo>
                  <a:lnTo>
                    <a:pt x="7" y="3"/>
                  </a:lnTo>
                  <a:lnTo>
                    <a:pt x="8" y="3"/>
                  </a:lnTo>
                  <a:lnTo>
                    <a:pt x="8" y="4"/>
                  </a:lnTo>
                  <a:lnTo>
                    <a:pt x="10" y="2"/>
                  </a:lnTo>
                  <a:lnTo>
                    <a:pt x="11" y="1"/>
                  </a:lnTo>
                  <a:lnTo>
                    <a:pt x="12" y="0"/>
                  </a:lnTo>
                  <a:lnTo>
                    <a:pt x="11" y="0"/>
                  </a:lnTo>
                  <a:lnTo>
                    <a:pt x="9"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4" name="Freeform 1501"/>
            <p:cNvSpPr>
              <a:spLocks noEditPoints="1"/>
            </p:cNvSpPr>
            <p:nvPr/>
          </p:nvSpPr>
          <p:spPr bwMode="auto">
            <a:xfrm>
              <a:off x="5267325" y="842963"/>
              <a:ext cx="400050" cy="322263"/>
            </a:xfrm>
            <a:custGeom>
              <a:avLst/>
              <a:gdLst>
                <a:gd name="T0" fmla="*/ 246 w 252"/>
                <a:gd name="T1" fmla="*/ 173 h 203"/>
                <a:gd name="T2" fmla="*/ 244 w 252"/>
                <a:gd name="T3" fmla="*/ 160 h 203"/>
                <a:gd name="T4" fmla="*/ 227 w 252"/>
                <a:gd name="T5" fmla="*/ 149 h 203"/>
                <a:gd name="T6" fmla="*/ 226 w 252"/>
                <a:gd name="T7" fmla="*/ 124 h 203"/>
                <a:gd name="T8" fmla="*/ 213 w 252"/>
                <a:gd name="T9" fmla="*/ 111 h 203"/>
                <a:gd name="T10" fmla="*/ 208 w 252"/>
                <a:gd name="T11" fmla="*/ 89 h 203"/>
                <a:gd name="T12" fmla="*/ 204 w 252"/>
                <a:gd name="T13" fmla="*/ 81 h 203"/>
                <a:gd name="T14" fmla="*/ 206 w 252"/>
                <a:gd name="T15" fmla="*/ 72 h 203"/>
                <a:gd name="T16" fmla="*/ 208 w 252"/>
                <a:gd name="T17" fmla="*/ 65 h 203"/>
                <a:gd name="T18" fmla="*/ 208 w 252"/>
                <a:gd name="T19" fmla="*/ 59 h 203"/>
                <a:gd name="T20" fmla="*/ 206 w 252"/>
                <a:gd name="T21" fmla="*/ 52 h 203"/>
                <a:gd name="T22" fmla="*/ 191 w 252"/>
                <a:gd name="T23" fmla="*/ 40 h 203"/>
                <a:gd name="T24" fmla="*/ 179 w 252"/>
                <a:gd name="T25" fmla="*/ 31 h 203"/>
                <a:gd name="T26" fmla="*/ 167 w 252"/>
                <a:gd name="T27" fmla="*/ 29 h 203"/>
                <a:gd name="T28" fmla="*/ 155 w 252"/>
                <a:gd name="T29" fmla="*/ 23 h 203"/>
                <a:gd name="T30" fmla="*/ 144 w 252"/>
                <a:gd name="T31" fmla="*/ 21 h 203"/>
                <a:gd name="T32" fmla="*/ 132 w 252"/>
                <a:gd name="T33" fmla="*/ 25 h 203"/>
                <a:gd name="T34" fmla="*/ 121 w 252"/>
                <a:gd name="T35" fmla="*/ 33 h 203"/>
                <a:gd name="T36" fmla="*/ 118 w 252"/>
                <a:gd name="T37" fmla="*/ 39 h 203"/>
                <a:gd name="T38" fmla="*/ 76 w 252"/>
                <a:gd name="T39" fmla="*/ 33 h 203"/>
                <a:gd name="T40" fmla="*/ 61 w 252"/>
                <a:gd name="T41" fmla="*/ 26 h 203"/>
                <a:gd name="T42" fmla="*/ 50 w 252"/>
                <a:gd name="T43" fmla="*/ 16 h 203"/>
                <a:gd name="T44" fmla="*/ 49 w 252"/>
                <a:gd name="T45" fmla="*/ 10 h 203"/>
                <a:gd name="T46" fmla="*/ 48 w 252"/>
                <a:gd name="T47" fmla="*/ 5 h 203"/>
                <a:gd name="T48" fmla="*/ 36 w 252"/>
                <a:gd name="T49" fmla="*/ 5 h 203"/>
                <a:gd name="T50" fmla="*/ 23 w 252"/>
                <a:gd name="T51" fmla="*/ 11 h 203"/>
                <a:gd name="T52" fmla="*/ 11 w 252"/>
                <a:gd name="T53" fmla="*/ 4 h 203"/>
                <a:gd name="T54" fmla="*/ 3 w 252"/>
                <a:gd name="T55" fmla="*/ 5 h 203"/>
                <a:gd name="T56" fmla="*/ 3 w 252"/>
                <a:gd name="T57" fmla="*/ 9 h 203"/>
                <a:gd name="T58" fmla="*/ 6 w 252"/>
                <a:gd name="T59" fmla="*/ 19 h 203"/>
                <a:gd name="T60" fmla="*/ 7 w 252"/>
                <a:gd name="T61" fmla="*/ 23 h 203"/>
                <a:gd name="T62" fmla="*/ 10 w 252"/>
                <a:gd name="T63" fmla="*/ 29 h 203"/>
                <a:gd name="T64" fmla="*/ 14 w 252"/>
                <a:gd name="T65" fmla="*/ 36 h 203"/>
                <a:gd name="T66" fmla="*/ 19 w 252"/>
                <a:gd name="T67" fmla="*/ 44 h 203"/>
                <a:gd name="T68" fmla="*/ 25 w 252"/>
                <a:gd name="T69" fmla="*/ 52 h 203"/>
                <a:gd name="T70" fmla="*/ 32 w 252"/>
                <a:gd name="T71" fmla="*/ 57 h 203"/>
                <a:gd name="T72" fmla="*/ 33 w 252"/>
                <a:gd name="T73" fmla="*/ 65 h 203"/>
                <a:gd name="T74" fmla="*/ 28 w 252"/>
                <a:gd name="T75" fmla="*/ 74 h 203"/>
                <a:gd name="T76" fmla="*/ 34 w 252"/>
                <a:gd name="T77" fmla="*/ 85 h 203"/>
                <a:gd name="T78" fmla="*/ 38 w 252"/>
                <a:gd name="T79" fmla="*/ 93 h 203"/>
                <a:gd name="T80" fmla="*/ 54 w 252"/>
                <a:gd name="T81" fmla="*/ 101 h 203"/>
                <a:gd name="T82" fmla="*/ 61 w 252"/>
                <a:gd name="T83" fmla="*/ 120 h 203"/>
                <a:gd name="T84" fmla="*/ 69 w 252"/>
                <a:gd name="T85" fmla="*/ 131 h 203"/>
                <a:gd name="T86" fmla="*/ 73 w 252"/>
                <a:gd name="T87" fmla="*/ 136 h 203"/>
                <a:gd name="T88" fmla="*/ 78 w 252"/>
                <a:gd name="T89" fmla="*/ 128 h 203"/>
                <a:gd name="T90" fmla="*/ 84 w 252"/>
                <a:gd name="T91" fmla="*/ 135 h 203"/>
                <a:gd name="T92" fmla="*/ 99 w 252"/>
                <a:gd name="T93" fmla="*/ 146 h 203"/>
                <a:gd name="T94" fmla="*/ 106 w 252"/>
                <a:gd name="T95" fmla="*/ 157 h 203"/>
                <a:gd name="T96" fmla="*/ 125 w 252"/>
                <a:gd name="T97" fmla="*/ 170 h 203"/>
                <a:gd name="T98" fmla="*/ 146 w 252"/>
                <a:gd name="T99" fmla="*/ 181 h 203"/>
                <a:gd name="T100" fmla="*/ 162 w 252"/>
                <a:gd name="T101" fmla="*/ 177 h 203"/>
                <a:gd name="T102" fmla="*/ 179 w 252"/>
                <a:gd name="T103" fmla="*/ 181 h 203"/>
                <a:gd name="T104" fmla="*/ 195 w 252"/>
                <a:gd name="T105" fmla="*/ 197 h 203"/>
                <a:gd name="T106" fmla="*/ 217 w 252"/>
                <a:gd name="T107" fmla="*/ 199 h 203"/>
                <a:gd name="T108" fmla="*/ 235 w 252"/>
                <a:gd name="T109" fmla="*/ 202 h 203"/>
                <a:gd name="T110" fmla="*/ 237 w 252"/>
                <a:gd name="T111" fmla="*/ 189 h 203"/>
                <a:gd name="T112" fmla="*/ 244 w 252"/>
                <a:gd name="T113" fmla="*/ 183 h 203"/>
                <a:gd name="T114" fmla="*/ 252 w 252"/>
                <a:gd name="T115" fmla="*/ 177 h 203"/>
                <a:gd name="T116" fmla="*/ 19 w 252"/>
                <a:gd name="T117" fmla="*/ 30 h 203"/>
                <a:gd name="T118" fmla="*/ 14 w 252"/>
                <a:gd name="T119" fmla="*/ 22 h 203"/>
                <a:gd name="T120" fmla="*/ 24 w 252"/>
                <a:gd name="T121" fmla="*/ 2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2" h="203">
                  <a:moveTo>
                    <a:pt x="252" y="176"/>
                  </a:moveTo>
                  <a:lnTo>
                    <a:pt x="252" y="175"/>
                  </a:lnTo>
                  <a:lnTo>
                    <a:pt x="252" y="175"/>
                  </a:lnTo>
                  <a:lnTo>
                    <a:pt x="252" y="174"/>
                  </a:lnTo>
                  <a:lnTo>
                    <a:pt x="251" y="173"/>
                  </a:lnTo>
                  <a:lnTo>
                    <a:pt x="251" y="173"/>
                  </a:lnTo>
                  <a:lnTo>
                    <a:pt x="248" y="174"/>
                  </a:lnTo>
                  <a:lnTo>
                    <a:pt x="247" y="174"/>
                  </a:lnTo>
                  <a:lnTo>
                    <a:pt x="246" y="173"/>
                  </a:lnTo>
                  <a:lnTo>
                    <a:pt x="246" y="173"/>
                  </a:lnTo>
                  <a:lnTo>
                    <a:pt x="246" y="173"/>
                  </a:lnTo>
                  <a:lnTo>
                    <a:pt x="246" y="172"/>
                  </a:lnTo>
                  <a:lnTo>
                    <a:pt x="246" y="171"/>
                  </a:lnTo>
                  <a:lnTo>
                    <a:pt x="246" y="170"/>
                  </a:lnTo>
                  <a:lnTo>
                    <a:pt x="245" y="166"/>
                  </a:lnTo>
                  <a:lnTo>
                    <a:pt x="244" y="163"/>
                  </a:lnTo>
                  <a:lnTo>
                    <a:pt x="244" y="160"/>
                  </a:lnTo>
                  <a:lnTo>
                    <a:pt x="244" y="160"/>
                  </a:lnTo>
                  <a:lnTo>
                    <a:pt x="244" y="160"/>
                  </a:lnTo>
                  <a:lnTo>
                    <a:pt x="244" y="160"/>
                  </a:lnTo>
                  <a:lnTo>
                    <a:pt x="242" y="160"/>
                  </a:lnTo>
                  <a:lnTo>
                    <a:pt x="240" y="158"/>
                  </a:lnTo>
                  <a:lnTo>
                    <a:pt x="239" y="158"/>
                  </a:lnTo>
                  <a:lnTo>
                    <a:pt x="236" y="157"/>
                  </a:lnTo>
                  <a:lnTo>
                    <a:pt x="235" y="157"/>
                  </a:lnTo>
                  <a:lnTo>
                    <a:pt x="233" y="156"/>
                  </a:lnTo>
                  <a:lnTo>
                    <a:pt x="232" y="154"/>
                  </a:lnTo>
                  <a:lnTo>
                    <a:pt x="230" y="151"/>
                  </a:lnTo>
                  <a:lnTo>
                    <a:pt x="228" y="150"/>
                  </a:lnTo>
                  <a:lnTo>
                    <a:pt x="227" y="149"/>
                  </a:lnTo>
                  <a:lnTo>
                    <a:pt x="225" y="145"/>
                  </a:lnTo>
                  <a:lnTo>
                    <a:pt x="224" y="144"/>
                  </a:lnTo>
                  <a:lnTo>
                    <a:pt x="224" y="144"/>
                  </a:lnTo>
                  <a:lnTo>
                    <a:pt x="222" y="141"/>
                  </a:lnTo>
                  <a:lnTo>
                    <a:pt x="220" y="140"/>
                  </a:lnTo>
                  <a:lnTo>
                    <a:pt x="218" y="137"/>
                  </a:lnTo>
                  <a:lnTo>
                    <a:pt x="220" y="133"/>
                  </a:lnTo>
                  <a:lnTo>
                    <a:pt x="222" y="130"/>
                  </a:lnTo>
                  <a:lnTo>
                    <a:pt x="224" y="127"/>
                  </a:lnTo>
                  <a:lnTo>
                    <a:pt x="226" y="124"/>
                  </a:lnTo>
                  <a:lnTo>
                    <a:pt x="226" y="123"/>
                  </a:lnTo>
                  <a:lnTo>
                    <a:pt x="226" y="121"/>
                  </a:lnTo>
                  <a:lnTo>
                    <a:pt x="225" y="118"/>
                  </a:lnTo>
                  <a:lnTo>
                    <a:pt x="223" y="116"/>
                  </a:lnTo>
                  <a:lnTo>
                    <a:pt x="220" y="115"/>
                  </a:lnTo>
                  <a:lnTo>
                    <a:pt x="217" y="115"/>
                  </a:lnTo>
                  <a:lnTo>
                    <a:pt x="214" y="114"/>
                  </a:lnTo>
                  <a:lnTo>
                    <a:pt x="214" y="114"/>
                  </a:lnTo>
                  <a:lnTo>
                    <a:pt x="213" y="112"/>
                  </a:lnTo>
                  <a:lnTo>
                    <a:pt x="213" y="111"/>
                  </a:lnTo>
                  <a:lnTo>
                    <a:pt x="212" y="109"/>
                  </a:lnTo>
                  <a:lnTo>
                    <a:pt x="212" y="107"/>
                  </a:lnTo>
                  <a:lnTo>
                    <a:pt x="212" y="105"/>
                  </a:lnTo>
                  <a:lnTo>
                    <a:pt x="212" y="104"/>
                  </a:lnTo>
                  <a:lnTo>
                    <a:pt x="210" y="99"/>
                  </a:lnTo>
                  <a:lnTo>
                    <a:pt x="208" y="96"/>
                  </a:lnTo>
                  <a:lnTo>
                    <a:pt x="207" y="94"/>
                  </a:lnTo>
                  <a:lnTo>
                    <a:pt x="207" y="93"/>
                  </a:lnTo>
                  <a:lnTo>
                    <a:pt x="207" y="92"/>
                  </a:lnTo>
                  <a:lnTo>
                    <a:pt x="208" y="89"/>
                  </a:lnTo>
                  <a:lnTo>
                    <a:pt x="208" y="89"/>
                  </a:lnTo>
                  <a:lnTo>
                    <a:pt x="209" y="88"/>
                  </a:lnTo>
                  <a:lnTo>
                    <a:pt x="210" y="87"/>
                  </a:lnTo>
                  <a:lnTo>
                    <a:pt x="210" y="86"/>
                  </a:lnTo>
                  <a:lnTo>
                    <a:pt x="208" y="86"/>
                  </a:lnTo>
                  <a:lnTo>
                    <a:pt x="207" y="86"/>
                  </a:lnTo>
                  <a:lnTo>
                    <a:pt x="206" y="86"/>
                  </a:lnTo>
                  <a:lnTo>
                    <a:pt x="205" y="85"/>
                  </a:lnTo>
                  <a:lnTo>
                    <a:pt x="204" y="84"/>
                  </a:lnTo>
                  <a:lnTo>
                    <a:pt x="204" y="81"/>
                  </a:lnTo>
                  <a:lnTo>
                    <a:pt x="203" y="78"/>
                  </a:lnTo>
                  <a:lnTo>
                    <a:pt x="204" y="76"/>
                  </a:lnTo>
                  <a:lnTo>
                    <a:pt x="204" y="75"/>
                  </a:lnTo>
                  <a:lnTo>
                    <a:pt x="207" y="75"/>
                  </a:lnTo>
                  <a:lnTo>
                    <a:pt x="206" y="74"/>
                  </a:lnTo>
                  <a:lnTo>
                    <a:pt x="205" y="73"/>
                  </a:lnTo>
                  <a:lnTo>
                    <a:pt x="205" y="73"/>
                  </a:lnTo>
                  <a:lnTo>
                    <a:pt x="205" y="72"/>
                  </a:lnTo>
                  <a:lnTo>
                    <a:pt x="205" y="72"/>
                  </a:lnTo>
                  <a:lnTo>
                    <a:pt x="206" y="72"/>
                  </a:lnTo>
                  <a:lnTo>
                    <a:pt x="206" y="71"/>
                  </a:lnTo>
                  <a:lnTo>
                    <a:pt x="207" y="71"/>
                  </a:lnTo>
                  <a:lnTo>
                    <a:pt x="207" y="70"/>
                  </a:lnTo>
                  <a:lnTo>
                    <a:pt x="207" y="70"/>
                  </a:lnTo>
                  <a:lnTo>
                    <a:pt x="207" y="69"/>
                  </a:lnTo>
                  <a:lnTo>
                    <a:pt x="208" y="68"/>
                  </a:lnTo>
                  <a:lnTo>
                    <a:pt x="208" y="68"/>
                  </a:lnTo>
                  <a:lnTo>
                    <a:pt x="208" y="67"/>
                  </a:lnTo>
                  <a:lnTo>
                    <a:pt x="208" y="66"/>
                  </a:lnTo>
                  <a:lnTo>
                    <a:pt x="208" y="65"/>
                  </a:lnTo>
                  <a:lnTo>
                    <a:pt x="208" y="65"/>
                  </a:lnTo>
                  <a:lnTo>
                    <a:pt x="208" y="64"/>
                  </a:lnTo>
                  <a:lnTo>
                    <a:pt x="207" y="63"/>
                  </a:lnTo>
                  <a:lnTo>
                    <a:pt x="207" y="62"/>
                  </a:lnTo>
                  <a:lnTo>
                    <a:pt x="207" y="62"/>
                  </a:lnTo>
                  <a:lnTo>
                    <a:pt x="208" y="62"/>
                  </a:lnTo>
                  <a:lnTo>
                    <a:pt x="208" y="61"/>
                  </a:lnTo>
                  <a:lnTo>
                    <a:pt x="208" y="60"/>
                  </a:lnTo>
                  <a:lnTo>
                    <a:pt x="208" y="59"/>
                  </a:lnTo>
                  <a:lnTo>
                    <a:pt x="208" y="59"/>
                  </a:lnTo>
                  <a:lnTo>
                    <a:pt x="208" y="58"/>
                  </a:lnTo>
                  <a:lnTo>
                    <a:pt x="208" y="57"/>
                  </a:lnTo>
                  <a:lnTo>
                    <a:pt x="207" y="57"/>
                  </a:lnTo>
                  <a:lnTo>
                    <a:pt x="207" y="56"/>
                  </a:lnTo>
                  <a:lnTo>
                    <a:pt x="207" y="56"/>
                  </a:lnTo>
                  <a:lnTo>
                    <a:pt x="207" y="54"/>
                  </a:lnTo>
                  <a:lnTo>
                    <a:pt x="206" y="53"/>
                  </a:lnTo>
                  <a:lnTo>
                    <a:pt x="206" y="53"/>
                  </a:lnTo>
                  <a:lnTo>
                    <a:pt x="206" y="52"/>
                  </a:lnTo>
                  <a:lnTo>
                    <a:pt x="206" y="52"/>
                  </a:lnTo>
                  <a:lnTo>
                    <a:pt x="206" y="51"/>
                  </a:lnTo>
                  <a:lnTo>
                    <a:pt x="206" y="50"/>
                  </a:lnTo>
                  <a:lnTo>
                    <a:pt x="205" y="48"/>
                  </a:lnTo>
                  <a:lnTo>
                    <a:pt x="204" y="45"/>
                  </a:lnTo>
                  <a:lnTo>
                    <a:pt x="204" y="44"/>
                  </a:lnTo>
                  <a:lnTo>
                    <a:pt x="203" y="43"/>
                  </a:lnTo>
                  <a:lnTo>
                    <a:pt x="199" y="43"/>
                  </a:lnTo>
                  <a:lnTo>
                    <a:pt x="195" y="43"/>
                  </a:lnTo>
                  <a:lnTo>
                    <a:pt x="193" y="42"/>
                  </a:lnTo>
                  <a:lnTo>
                    <a:pt x="191" y="40"/>
                  </a:lnTo>
                  <a:lnTo>
                    <a:pt x="189" y="38"/>
                  </a:lnTo>
                  <a:lnTo>
                    <a:pt x="188" y="37"/>
                  </a:lnTo>
                  <a:lnTo>
                    <a:pt x="185" y="36"/>
                  </a:lnTo>
                  <a:lnTo>
                    <a:pt x="183" y="35"/>
                  </a:lnTo>
                  <a:lnTo>
                    <a:pt x="182" y="34"/>
                  </a:lnTo>
                  <a:lnTo>
                    <a:pt x="181" y="33"/>
                  </a:lnTo>
                  <a:lnTo>
                    <a:pt x="180" y="32"/>
                  </a:lnTo>
                  <a:lnTo>
                    <a:pt x="180" y="31"/>
                  </a:lnTo>
                  <a:lnTo>
                    <a:pt x="179" y="31"/>
                  </a:lnTo>
                  <a:lnTo>
                    <a:pt x="179" y="31"/>
                  </a:lnTo>
                  <a:lnTo>
                    <a:pt x="179" y="31"/>
                  </a:lnTo>
                  <a:lnTo>
                    <a:pt x="175" y="29"/>
                  </a:lnTo>
                  <a:lnTo>
                    <a:pt x="173" y="29"/>
                  </a:lnTo>
                  <a:lnTo>
                    <a:pt x="172" y="29"/>
                  </a:lnTo>
                  <a:lnTo>
                    <a:pt x="172" y="29"/>
                  </a:lnTo>
                  <a:lnTo>
                    <a:pt x="171" y="29"/>
                  </a:lnTo>
                  <a:lnTo>
                    <a:pt x="169" y="29"/>
                  </a:lnTo>
                  <a:lnTo>
                    <a:pt x="169" y="29"/>
                  </a:lnTo>
                  <a:lnTo>
                    <a:pt x="168" y="29"/>
                  </a:lnTo>
                  <a:lnTo>
                    <a:pt x="167" y="29"/>
                  </a:lnTo>
                  <a:lnTo>
                    <a:pt x="165" y="27"/>
                  </a:lnTo>
                  <a:lnTo>
                    <a:pt x="164" y="27"/>
                  </a:lnTo>
                  <a:lnTo>
                    <a:pt x="163" y="26"/>
                  </a:lnTo>
                  <a:lnTo>
                    <a:pt x="161" y="26"/>
                  </a:lnTo>
                  <a:lnTo>
                    <a:pt x="157" y="25"/>
                  </a:lnTo>
                  <a:lnTo>
                    <a:pt x="156" y="25"/>
                  </a:lnTo>
                  <a:lnTo>
                    <a:pt x="155" y="25"/>
                  </a:lnTo>
                  <a:lnTo>
                    <a:pt x="155" y="25"/>
                  </a:lnTo>
                  <a:lnTo>
                    <a:pt x="155" y="24"/>
                  </a:lnTo>
                  <a:lnTo>
                    <a:pt x="155" y="23"/>
                  </a:lnTo>
                  <a:lnTo>
                    <a:pt x="154" y="23"/>
                  </a:lnTo>
                  <a:lnTo>
                    <a:pt x="154" y="22"/>
                  </a:lnTo>
                  <a:lnTo>
                    <a:pt x="153" y="21"/>
                  </a:lnTo>
                  <a:lnTo>
                    <a:pt x="152" y="22"/>
                  </a:lnTo>
                  <a:lnTo>
                    <a:pt x="150" y="22"/>
                  </a:lnTo>
                  <a:lnTo>
                    <a:pt x="148" y="21"/>
                  </a:lnTo>
                  <a:lnTo>
                    <a:pt x="147" y="21"/>
                  </a:lnTo>
                  <a:lnTo>
                    <a:pt x="146" y="21"/>
                  </a:lnTo>
                  <a:lnTo>
                    <a:pt x="144" y="21"/>
                  </a:lnTo>
                  <a:lnTo>
                    <a:pt x="144" y="21"/>
                  </a:lnTo>
                  <a:lnTo>
                    <a:pt x="143" y="22"/>
                  </a:lnTo>
                  <a:lnTo>
                    <a:pt x="143" y="23"/>
                  </a:lnTo>
                  <a:lnTo>
                    <a:pt x="143" y="23"/>
                  </a:lnTo>
                  <a:lnTo>
                    <a:pt x="143" y="23"/>
                  </a:lnTo>
                  <a:lnTo>
                    <a:pt x="142" y="23"/>
                  </a:lnTo>
                  <a:lnTo>
                    <a:pt x="141" y="23"/>
                  </a:lnTo>
                  <a:lnTo>
                    <a:pt x="138" y="23"/>
                  </a:lnTo>
                  <a:lnTo>
                    <a:pt x="135" y="23"/>
                  </a:lnTo>
                  <a:lnTo>
                    <a:pt x="133" y="24"/>
                  </a:lnTo>
                  <a:lnTo>
                    <a:pt x="132" y="25"/>
                  </a:lnTo>
                  <a:lnTo>
                    <a:pt x="130" y="26"/>
                  </a:lnTo>
                  <a:lnTo>
                    <a:pt x="129" y="27"/>
                  </a:lnTo>
                  <a:lnTo>
                    <a:pt x="128" y="28"/>
                  </a:lnTo>
                  <a:lnTo>
                    <a:pt x="128" y="31"/>
                  </a:lnTo>
                  <a:lnTo>
                    <a:pt x="127" y="32"/>
                  </a:lnTo>
                  <a:lnTo>
                    <a:pt x="127" y="32"/>
                  </a:lnTo>
                  <a:lnTo>
                    <a:pt x="126" y="32"/>
                  </a:lnTo>
                  <a:lnTo>
                    <a:pt x="125" y="32"/>
                  </a:lnTo>
                  <a:lnTo>
                    <a:pt x="122" y="33"/>
                  </a:lnTo>
                  <a:lnTo>
                    <a:pt x="121" y="33"/>
                  </a:lnTo>
                  <a:lnTo>
                    <a:pt x="118" y="33"/>
                  </a:lnTo>
                  <a:lnTo>
                    <a:pt x="119" y="35"/>
                  </a:lnTo>
                  <a:lnTo>
                    <a:pt x="120" y="39"/>
                  </a:lnTo>
                  <a:lnTo>
                    <a:pt x="120" y="39"/>
                  </a:lnTo>
                  <a:lnTo>
                    <a:pt x="120" y="40"/>
                  </a:lnTo>
                  <a:lnTo>
                    <a:pt x="120" y="40"/>
                  </a:lnTo>
                  <a:lnTo>
                    <a:pt x="119" y="40"/>
                  </a:lnTo>
                  <a:lnTo>
                    <a:pt x="118" y="40"/>
                  </a:lnTo>
                  <a:lnTo>
                    <a:pt x="117" y="40"/>
                  </a:lnTo>
                  <a:lnTo>
                    <a:pt x="118" y="39"/>
                  </a:lnTo>
                  <a:lnTo>
                    <a:pt x="119" y="39"/>
                  </a:lnTo>
                  <a:lnTo>
                    <a:pt x="117" y="39"/>
                  </a:lnTo>
                  <a:lnTo>
                    <a:pt x="113" y="40"/>
                  </a:lnTo>
                  <a:lnTo>
                    <a:pt x="101" y="43"/>
                  </a:lnTo>
                  <a:lnTo>
                    <a:pt x="96" y="43"/>
                  </a:lnTo>
                  <a:lnTo>
                    <a:pt x="87" y="41"/>
                  </a:lnTo>
                  <a:lnTo>
                    <a:pt x="85" y="40"/>
                  </a:lnTo>
                  <a:lnTo>
                    <a:pt x="80" y="38"/>
                  </a:lnTo>
                  <a:lnTo>
                    <a:pt x="78" y="36"/>
                  </a:lnTo>
                  <a:lnTo>
                    <a:pt x="76" y="33"/>
                  </a:lnTo>
                  <a:lnTo>
                    <a:pt x="75" y="33"/>
                  </a:lnTo>
                  <a:lnTo>
                    <a:pt x="75" y="32"/>
                  </a:lnTo>
                  <a:lnTo>
                    <a:pt x="73" y="32"/>
                  </a:lnTo>
                  <a:lnTo>
                    <a:pt x="70" y="31"/>
                  </a:lnTo>
                  <a:lnTo>
                    <a:pt x="67" y="31"/>
                  </a:lnTo>
                  <a:lnTo>
                    <a:pt x="66" y="31"/>
                  </a:lnTo>
                  <a:lnTo>
                    <a:pt x="64" y="30"/>
                  </a:lnTo>
                  <a:lnTo>
                    <a:pt x="62" y="29"/>
                  </a:lnTo>
                  <a:lnTo>
                    <a:pt x="61" y="27"/>
                  </a:lnTo>
                  <a:lnTo>
                    <a:pt x="61" y="26"/>
                  </a:lnTo>
                  <a:lnTo>
                    <a:pt x="60" y="24"/>
                  </a:lnTo>
                  <a:lnTo>
                    <a:pt x="59" y="22"/>
                  </a:lnTo>
                  <a:lnTo>
                    <a:pt x="58" y="19"/>
                  </a:lnTo>
                  <a:lnTo>
                    <a:pt x="58" y="19"/>
                  </a:lnTo>
                  <a:lnTo>
                    <a:pt x="58" y="19"/>
                  </a:lnTo>
                  <a:lnTo>
                    <a:pt x="56" y="19"/>
                  </a:lnTo>
                  <a:lnTo>
                    <a:pt x="55" y="19"/>
                  </a:lnTo>
                  <a:lnTo>
                    <a:pt x="52" y="17"/>
                  </a:lnTo>
                  <a:lnTo>
                    <a:pt x="51" y="16"/>
                  </a:lnTo>
                  <a:lnTo>
                    <a:pt x="50" y="16"/>
                  </a:lnTo>
                  <a:lnTo>
                    <a:pt x="50" y="16"/>
                  </a:lnTo>
                  <a:lnTo>
                    <a:pt x="49" y="15"/>
                  </a:lnTo>
                  <a:lnTo>
                    <a:pt x="49" y="15"/>
                  </a:lnTo>
                  <a:lnTo>
                    <a:pt x="47" y="13"/>
                  </a:lnTo>
                  <a:lnTo>
                    <a:pt x="46" y="13"/>
                  </a:lnTo>
                  <a:lnTo>
                    <a:pt x="46" y="11"/>
                  </a:lnTo>
                  <a:lnTo>
                    <a:pt x="47" y="11"/>
                  </a:lnTo>
                  <a:lnTo>
                    <a:pt x="47" y="11"/>
                  </a:lnTo>
                  <a:lnTo>
                    <a:pt x="48" y="10"/>
                  </a:lnTo>
                  <a:lnTo>
                    <a:pt x="49" y="10"/>
                  </a:lnTo>
                  <a:lnTo>
                    <a:pt x="49" y="10"/>
                  </a:lnTo>
                  <a:lnTo>
                    <a:pt x="49" y="10"/>
                  </a:lnTo>
                  <a:lnTo>
                    <a:pt x="49" y="9"/>
                  </a:lnTo>
                  <a:lnTo>
                    <a:pt x="49" y="9"/>
                  </a:lnTo>
                  <a:lnTo>
                    <a:pt x="47" y="8"/>
                  </a:lnTo>
                  <a:lnTo>
                    <a:pt x="47" y="7"/>
                  </a:lnTo>
                  <a:lnTo>
                    <a:pt x="47" y="7"/>
                  </a:lnTo>
                  <a:lnTo>
                    <a:pt x="47" y="6"/>
                  </a:lnTo>
                  <a:lnTo>
                    <a:pt x="47" y="6"/>
                  </a:lnTo>
                  <a:lnTo>
                    <a:pt x="48" y="5"/>
                  </a:lnTo>
                  <a:lnTo>
                    <a:pt x="49" y="5"/>
                  </a:lnTo>
                  <a:lnTo>
                    <a:pt x="48" y="4"/>
                  </a:lnTo>
                  <a:lnTo>
                    <a:pt x="46" y="2"/>
                  </a:lnTo>
                  <a:lnTo>
                    <a:pt x="44" y="1"/>
                  </a:lnTo>
                  <a:lnTo>
                    <a:pt x="43" y="1"/>
                  </a:lnTo>
                  <a:lnTo>
                    <a:pt x="42" y="1"/>
                  </a:lnTo>
                  <a:lnTo>
                    <a:pt x="40" y="3"/>
                  </a:lnTo>
                  <a:lnTo>
                    <a:pt x="39" y="3"/>
                  </a:lnTo>
                  <a:lnTo>
                    <a:pt x="38" y="4"/>
                  </a:lnTo>
                  <a:lnTo>
                    <a:pt x="36" y="5"/>
                  </a:lnTo>
                  <a:lnTo>
                    <a:pt x="35" y="7"/>
                  </a:lnTo>
                  <a:lnTo>
                    <a:pt x="35" y="8"/>
                  </a:lnTo>
                  <a:lnTo>
                    <a:pt x="33" y="8"/>
                  </a:lnTo>
                  <a:lnTo>
                    <a:pt x="32" y="9"/>
                  </a:lnTo>
                  <a:lnTo>
                    <a:pt x="30" y="11"/>
                  </a:lnTo>
                  <a:lnTo>
                    <a:pt x="30" y="11"/>
                  </a:lnTo>
                  <a:lnTo>
                    <a:pt x="28" y="11"/>
                  </a:lnTo>
                  <a:lnTo>
                    <a:pt x="26" y="13"/>
                  </a:lnTo>
                  <a:lnTo>
                    <a:pt x="26" y="13"/>
                  </a:lnTo>
                  <a:lnTo>
                    <a:pt x="23" y="11"/>
                  </a:lnTo>
                  <a:lnTo>
                    <a:pt x="19" y="10"/>
                  </a:lnTo>
                  <a:lnTo>
                    <a:pt x="17" y="10"/>
                  </a:lnTo>
                  <a:lnTo>
                    <a:pt x="16" y="9"/>
                  </a:lnTo>
                  <a:lnTo>
                    <a:pt x="15" y="8"/>
                  </a:lnTo>
                  <a:lnTo>
                    <a:pt x="14" y="7"/>
                  </a:lnTo>
                  <a:lnTo>
                    <a:pt x="14" y="7"/>
                  </a:lnTo>
                  <a:lnTo>
                    <a:pt x="13" y="7"/>
                  </a:lnTo>
                  <a:lnTo>
                    <a:pt x="13" y="6"/>
                  </a:lnTo>
                  <a:lnTo>
                    <a:pt x="12" y="5"/>
                  </a:lnTo>
                  <a:lnTo>
                    <a:pt x="11" y="4"/>
                  </a:lnTo>
                  <a:lnTo>
                    <a:pt x="9" y="2"/>
                  </a:lnTo>
                  <a:lnTo>
                    <a:pt x="8" y="1"/>
                  </a:lnTo>
                  <a:lnTo>
                    <a:pt x="8" y="1"/>
                  </a:lnTo>
                  <a:lnTo>
                    <a:pt x="7" y="1"/>
                  </a:lnTo>
                  <a:lnTo>
                    <a:pt x="6" y="0"/>
                  </a:lnTo>
                  <a:lnTo>
                    <a:pt x="5" y="0"/>
                  </a:lnTo>
                  <a:lnTo>
                    <a:pt x="4" y="1"/>
                  </a:lnTo>
                  <a:lnTo>
                    <a:pt x="4" y="4"/>
                  </a:lnTo>
                  <a:lnTo>
                    <a:pt x="4" y="5"/>
                  </a:lnTo>
                  <a:lnTo>
                    <a:pt x="3" y="5"/>
                  </a:lnTo>
                  <a:lnTo>
                    <a:pt x="1" y="5"/>
                  </a:lnTo>
                  <a:lnTo>
                    <a:pt x="1" y="5"/>
                  </a:lnTo>
                  <a:lnTo>
                    <a:pt x="0" y="5"/>
                  </a:lnTo>
                  <a:lnTo>
                    <a:pt x="1" y="5"/>
                  </a:lnTo>
                  <a:lnTo>
                    <a:pt x="1" y="6"/>
                  </a:lnTo>
                  <a:lnTo>
                    <a:pt x="1" y="6"/>
                  </a:lnTo>
                  <a:lnTo>
                    <a:pt x="1" y="7"/>
                  </a:lnTo>
                  <a:lnTo>
                    <a:pt x="2" y="8"/>
                  </a:lnTo>
                  <a:lnTo>
                    <a:pt x="3" y="8"/>
                  </a:lnTo>
                  <a:lnTo>
                    <a:pt x="3" y="9"/>
                  </a:lnTo>
                  <a:lnTo>
                    <a:pt x="3" y="9"/>
                  </a:lnTo>
                  <a:lnTo>
                    <a:pt x="3" y="10"/>
                  </a:lnTo>
                  <a:lnTo>
                    <a:pt x="3" y="10"/>
                  </a:lnTo>
                  <a:lnTo>
                    <a:pt x="3" y="11"/>
                  </a:lnTo>
                  <a:lnTo>
                    <a:pt x="4" y="13"/>
                  </a:lnTo>
                  <a:lnTo>
                    <a:pt x="4" y="13"/>
                  </a:lnTo>
                  <a:lnTo>
                    <a:pt x="5" y="15"/>
                  </a:lnTo>
                  <a:lnTo>
                    <a:pt x="5" y="16"/>
                  </a:lnTo>
                  <a:lnTo>
                    <a:pt x="5" y="17"/>
                  </a:lnTo>
                  <a:lnTo>
                    <a:pt x="6" y="19"/>
                  </a:lnTo>
                  <a:lnTo>
                    <a:pt x="6" y="19"/>
                  </a:lnTo>
                  <a:lnTo>
                    <a:pt x="6" y="19"/>
                  </a:lnTo>
                  <a:lnTo>
                    <a:pt x="7" y="19"/>
                  </a:lnTo>
                  <a:lnTo>
                    <a:pt x="7" y="20"/>
                  </a:lnTo>
                  <a:lnTo>
                    <a:pt x="8" y="20"/>
                  </a:lnTo>
                  <a:lnTo>
                    <a:pt x="8" y="20"/>
                  </a:lnTo>
                  <a:lnTo>
                    <a:pt x="7" y="21"/>
                  </a:lnTo>
                  <a:lnTo>
                    <a:pt x="7" y="22"/>
                  </a:lnTo>
                  <a:lnTo>
                    <a:pt x="7" y="22"/>
                  </a:lnTo>
                  <a:lnTo>
                    <a:pt x="7" y="23"/>
                  </a:lnTo>
                  <a:lnTo>
                    <a:pt x="6" y="24"/>
                  </a:lnTo>
                  <a:lnTo>
                    <a:pt x="6" y="25"/>
                  </a:lnTo>
                  <a:lnTo>
                    <a:pt x="6" y="26"/>
                  </a:lnTo>
                  <a:lnTo>
                    <a:pt x="6" y="26"/>
                  </a:lnTo>
                  <a:lnTo>
                    <a:pt x="7" y="26"/>
                  </a:lnTo>
                  <a:lnTo>
                    <a:pt x="8" y="27"/>
                  </a:lnTo>
                  <a:lnTo>
                    <a:pt x="10" y="28"/>
                  </a:lnTo>
                  <a:lnTo>
                    <a:pt x="10" y="28"/>
                  </a:lnTo>
                  <a:lnTo>
                    <a:pt x="10" y="29"/>
                  </a:lnTo>
                  <a:lnTo>
                    <a:pt x="10" y="29"/>
                  </a:lnTo>
                  <a:lnTo>
                    <a:pt x="10" y="30"/>
                  </a:lnTo>
                  <a:lnTo>
                    <a:pt x="11" y="30"/>
                  </a:lnTo>
                  <a:lnTo>
                    <a:pt x="11" y="31"/>
                  </a:lnTo>
                  <a:lnTo>
                    <a:pt x="11" y="32"/>
                  </a:lnTo>
                  <a:lnTo>
                    <a:pt x="11" y="32"/>
                  </a:lnTo>
                  <a:lnTo>
                    <a:pt x="13" y="33"/>
                  </a:lnTo>
                  <a:lnTo>
                    <a:pt x="14" y="34"/>
                  </a:lnTo>
                  <a:lnTo>
                    <a:pt x="14" y="34"/>
                  </a:lnTo>
                  <a:lnTo>
                    <a:pt x="13" y="35"/>
                  </a:lnTo>
                  <a:lnTo>
                    <a:pt x="14" y="36"/>
                  </a:lnTo>
                  <a:lnTo>
                    <a:pt x="14" y="36"/>
                  </a:lnTo>
                  <a:lnTo>
                    <a:pt x="14" y="36"/>
                  </a:lnTo>
                  <a:lnTo>
                    <a:pt x="14" y="37"/>
                  </a:lnTo>
                  <a:lnTo>
                    <a:pt x="16" y="41"/>
                  </a:lnTo>
                  <a:lnTo>
                    <a:pt x="16" y="41"/>
                  </a:lnTo>
                  <a:lnTo>
                    <a:pt x="17" y="41"/>
                  </a:lnTo>
                  <a:lnTo>
                    <a:pt x="19" y="42"/>
                  </a:lnTo>
                  <a:lnTo>
                    <a:pt x="19" y="42"/>
                  </a:lnTo>
                  <a:lnTo>
                    <a:pt x="19" y="43"/>
                  </a:lnTo>
                  <a:lnTo>
                    <a:pt x="19" y="44"/>
                  </a:lnTo>
                  <a:lnTo>
                    <a:pt x="19" y="45"/>
                  </a:lnTo>
                  <a:lnTo>
                    <a:pt x="20" y="45"/>
                  </a:lnTo>
                  <a:lnTo>
                    <a:pt x="20" y="46"/>
                  </a:lnTo>
                  <a:lnTo>
                    <a:pt x="21" y="46"/>
                  </a:lnTo>
                  <a:lnTo>
                    <a:pt x="21" y="46"/>
                  </a:lnTo>
                  <a:lnTo>
                    <a:pt x="22" y="46"/>
                  </a:lnTo>
                  <a:lnTo>
                    <a:pt x="24" y="52"/>
                  </a:lnTo>
                  <a:lnTo>
                    <a:pt x="24" y="52"/>
                  </a:lnTo>
                  <a:lnTo>
                    <a:pt x="24" y="52"/>
                  </a:lnTo>
                  <a:lnTo>
                    <a:pt x="25" y="52"/>
                  </a:lnTo>
                  <a:lnTo>
                    <a:pt x="26" y="53"/>
                  </a:lnTo>
                  <a:lnTo>
                    <a:pt x="27" y="53"/>
                  </a:lnTo>
                  <a:lnTo>
                    <a:pt x="28" y="55"/>
                  </a:lnTo>
                  <a:lnTo>
                    <a:pt x="29" y="55"/>
                  </a:lnTo>
                  <a:lnTo>
                    <a:pt x="31" y="55"/>
                  </a:lnTo>
                  <a:lnTo>
                    <a:pt x="33" y="55"/>
                  </a:lnTo>
                  <a:lnTo>
                    <a:pt x="35" y="55"/>
                  </a:lnTo>
                  <a:lnTo>
                    <a:pt x="34" y="56"/>
                  </a:lnTo>
                  <a:lnTo>
                    <a:pt x="34" y="56"/>
                  </a:lnTo>
                  <a:lnTo>
                    <a:pt x="32" y="57"/>
                  </a:lnTo>
                  <a:lnTo>
                    <a:pt x="32" y="58"/>
                  </a:lnTo>
                  <a:lnTo>
                    <a:pt x="32" y="59"/>
                  </a:lnTo>
                  <a:lnTo>
                    <a:pt x="32" y="59"/>
                  </a:lnTo>
                  <a:lnTo>
                    <a:pt x="32" y="60"/>
                  </a:lnTo>
                  <a:lnTo>
                    <a:pt x="34" y="61"/>
                  </a:lnTo>
                  <a:lnTo>
                    <a:pt x="34" y="62"/>
                  </a:lnTo>
                  <a:lnTo>
                    <a:pt x="34" y="63"/>
                  </a:lnTo>
                  <a:lnTo>
                    <a:pt x="34" y="63"/>
                  </a:lnTo>
                  <a:lnTo>
                    <a:pt x="34" y="64"/>
                  </a:lnTo>
                  <a:lnTo>
                    <a:pt x="33" y="65"/>
                  </a:lnTo>
                  <a:lnTo>
                    <a:pt x="32" y="65"/>
                  </a:lnTo>
                  <a:lnTo>
                    <a:pt x="30" y="68"/>
                  </a:lnTo>
                  <a:lnTo>
                    <a:pt x="30" y="69"/>
                  </a:lnTo>
                  <a:lnTo>
                    <a:pt x="30" y="71"/>
                  </a:lnTo>
                  <a:lnTo>
                    <a:pt x="30" y="71"/>
                  </a:lnTo>
                  <a:lnTo>
                    <a:pt x="29" y="71"/>
                  </a:lnTo>
                  <a:lnTo>
                    <a:pt x="28" y="71"/>
                  </a:lnTo>
                  <a:lnTo>
                    <a:pt x="28" y="72"/>
                  </a:lnTo>
                  <a:lnTo>
                    <a:pt x="28" y="73"/>
                  </a:lnTo>
                  <a:lnTo>
                    <a:pt x="28" y="74"/>
                  </a:lnTo>
                  <a:lnTo>
                    <a:pt x="29" y="75"/>
                  </a:lnTo>
                  <a:lnTo>
                    <a:pt x="30" y="76"/>
                  </a:lnTo>
                  <a:lnTo>
                    <a:pt x="30" y="77"/>
                  </a:lnTo>
                  <a:lnTo>
                    <a:pt x="29" y="79"/>
                  </a:lnTo>
                  <a:lnTo>
                    <a:pt x="28" y="80"/>
                  </a:lnTo>
                  <a:lnTo>
                    <a:pt x="29" y="80"/>
                  </a:lnTo>
                  <a:lnTo>
                    <a:pt x="29" y="80"/>
                  </a:lnTo>
                  <a:lnTo>
                    <a:pt x="32" y="84"/>
                  </a:lnTo>
                  <a:lnTo>
                    <a:pt x="33" y="86"/>
                  </a:lnTo>
                  <a:lnTo>
                    <a:pt x="34" y="85"/>
                  </a:lnTo>
                  <a:lnTo>
                    <a:pt x="34" y="85"/>
                  </a:lnTo>
                  <a:lnTo>
                    <a:pt x="35" y="86"/>
                  </a:lnTo>
                  <a:lnTo>
                    <a:pt x="35" y="86"/>
                  </a:lnTo>
                  <a:lnTo>
                    <a:pt x="35" y="86"/>
                  </a:lnTo>
                  <a:lnTo>
                    <a:pt x="35" y="87"/>
                  </a:lnTo>
                  <a:lnTo>
                    <a:pt x="36" y="87"/>
                  </a:lnTo>
                  <a:lnTo>
                    <a:pt x="37" y="88"/>
                  </a:lnTo>
                  <a:lnTo>
                    <a:pt x="38" y="91"/>
                  </a:lnTo>
                  <a:lnTo>
                    <a:pt x="38" y="91"/>
                  </a:lnTo>
                  <a:lnTo>
                    <a:pt x="38" y="93"/>
                  </a:lnTo>
                  <a:lnTo>
                    <a:pt x="38" y="93"/>
                  </a:lnTo>
                  <a:lnTo>
                    <a:pt x="38" y="94"/>
                  </a:lnTo>
                  <a:lnTo>
                    <a:pt x="39" y="94"/>
                  </a:lnTo>
                  <a:lnTo>
                    <a:pt x="41" y="94"/>
                  </a:lnTo>
                  <a:lnTo>
                    <a:pt x="42" y="95"/>
                  </a:lnTo>
                  <a:lnTo>
                    <a:pt x="44" y="96"/>
                  </a:lnTo>
                  <a:lnTo>
                    <a:pt x="47" y="98"/>
                  </a:lnTo>
                  <a:lnTo>
                    <a:pt x="49" y="100"/>
                  </a:lnTo>
                  <a:lnTo>
                    <a:pt x="51" y="101"/>
                  </a:lnTo>
                  <a:lnTo>
                    <a:pt x="54" y="101"/>
                  </a:lnTo>
                  <a:lnTo>
                    <a:pt x="54" y="101"/>
                  </a:lnTo>
                  <a:lnTo>
                    <a:pt x="55" y="101"/>
                  </a:lnTo>
                  <a:lnTo>
                    <a:pt x="56" y="103"/>
                  </a:lnTo>
                  <a:lnTo>
                    <a:pt x="57" y="105"/>
                  </a:lnTo>
                  <a:lnTo>
                    <a:pt x="58" y="106"/>
                  </a:lnTo>
                  <a:lnTo>
                    <a:pt x="60" y="108"/>
                  </a:lnTo>
                  <a:lnTo>
                    <a:pt x="61" y="110"/>
                  </a:lnTo>
                  <a:lnTo>
                    <a:pt x="61" y="113"/>
                  </a:lnTo>
                  <a:lnTo>
                    <a:pt x="60" y="115"/>
                  </a:lnTo>
                  <a:lnTo>
                    <a:pt x="61" y="120"/>
                  </a:lnTo>
                  <a:lnTo>
                    <a:pt x="61" y="122"/>
                  </a:lnTo>
                  <a:lnTo>
                    <a:pt x="63" y="122"/>
                  </a:lnTo>
                  <a:lnTo>
                    <a:pt x="65" y="122"/>
                  </a:lnTo>
                  <a:lnTo>
                    <a:pt x="65" y="124"/>
                  </a:lnTo>
                  <a:lnTo>
                    <a:pt x="65" y="126"/>
                  </a:lnTo>
                  <a:lnTo>
                    <a:pt x="66" y="129"/>
                  </a:lnTo>
                  <a:lnTo>
                    <a:pt x="66" y="129"/>
                  </a:lnTo>
                  <a:lnTo>
                    <a:pt x="67" y="130"/>
                  </a:lnTo>
                  <a:lnTo>
                    <a:pt x="68" y="130"/>
                  </a:lnTo>
                  <a:lnTo>
                    <a:pt x="69" y="131"/>
                  </a:lnTo>
                  <a:lnTo>
                    <a:pt x="69" y="131"/>
                  </a:lnTo>
                  <a:lnTo>
                    <a:pt x="70" y="131"/>
                  </a:lnTo>
                  <a:lnTo>
                    <a:pt x="70" y="132"/>
                  </a:lnTo>
                  <a:lnTo>
                    <a:pt x="71" y="133"/>
                  </a:lnTo>
                  <a:lnTo>
                    <a:pt x="71" y="133"/>
                  </a:lnTo>
                  <a:lnTo>
                    <a:pt x="71" y="134"/>
                  </a:lnTo>
                  <a:lnTo>
                    <a:pt x="71" y="135"/>
                  </a:lnTo>
                  <a:lnTo>
                    <a:pt x="72" y="135"/>
                  </a:lnTo>
                  <a:lnTo>
                    <a:pt x="73" y="136"/>
                  </a:lnTo>
                  <a:lnTo>
                    <a:pt x="73" y="136"/>
                  </a:lnTo>
                  <a:lnTo>
                    <a:pt x="74" y="135"/>
                  </a:lnTo>
                  <a:lnTo>
                    <a:pt x="76" y="135"/>
                  </a:lnTo>
                  <a:lnTo>
                    <a:pt x="76" y="134"/>
                  </a:lnTo>
                  <a:lnTo>
                    <a:pt x="77" y="134"/>
                  </a:lnTo>
                  <a:lnTo>
                    <a:pt x="76" y="132"/>
                  </a:lnTo>
                  <a:lnTo>
                    <a:pt x="76" y="131"/>
                  </a:lnTo>
                  <a:lnTo>
                    <a:pt x="76" y="130"/>
                  </a:lnTo>
                  <a:lnTo>
                    <a:pt x="78" y="129"/>
                  </a:lnTo>
                  <a:lnTo>
                    <a:pt x="77" y="128"/>
                  </a:lnTo>
                  <a:lnTo>
                    <a:pt x="78" y="128"/>
                  </a:lnTo>
                  <a:lnTo>
                    <a:pt x="80" y="129"/>
                  </a:lnTo>
                  <a:lnTo>
                    <a:pt x="80" y="130"/>
                  </a:lnTo>
                  <a:lnTo>
                    <a:pt x="79" y="130"/>
                  </a:lnTo>
                  <a:lnTo>
                    <a:pt x="78" y="130"/>
                  </a:lnTo>
                  <a:lnTo>
                    <a:pt x="78" y="130"/>
                  </a:lnTo>
                  <a:lnTo>
                    <a:pt x="77" y="130"/>
                  </a:lnTo>
                  <a:lnTo>
                    <a:pt x="78" y="131"/>
                  </a:lnTo>
                  <a:lnTo>
                    <a:pt x="78" y="131"/>
                  </a:lnTo>
                  <a:lnTo>
                    <a:pt x="83" y="133"/>
                  </a:lnTo>
                  <a:lnTo>
                    <a:pt x="84" y="135"/>
                  </a:lnTo>
                  <a:lnTo>
                    <a:pt x="90" y="132"/>
                  </a:lnTo>
                  <a:lnTo>
                    <a:pt x="91" y="133"/>
                  </a:lnTo>
                  <a:lnTo>
                    <a:pt x="92" y="135"/>
                  </a:lnTo>
                  <a:lnTo>
                    <a:pt x="92" y="136"/>
                  </a:lnTo>
                  <a:lnTo>
                    <a:pt x="93" y="137"/>
                  </a:lnTo>
                  <a:lnTo>
                    <a:pt x="95" y="140"/>
                  </a:lnTo>
                  <a:lnTo>
                    <a:pt x="97" y="141"/>
                  </a:lnTo>
                  <a:lnTo>
                    <a:pt x="99" y="143"/>
                  </a:lnTo>
                  <a:lnTo>
                    <a:pt x="99" y="144"/>
                  </a:lnTo>
                  <a:lnTo>
                    <a:pt x="99" y="146"/>
                  </a:lnTo>
                  <a:lnTo>
                    <a:pt x="100" y="147"/>
                  </a:lnTo>
                  <a:lnTo>
                    <a:pt x="101" y="147"/>
                  </a:lnTo>
                  <a:lnTo>
                    <a:pt x="102" y="148"/>
                  </a:lnTo>
                  <a:lnTo>
                    <a:pt x="102" y="149"/>
                  </a:lnTo>
                  <a:lnTo>
                    <a:pt x="102" y="150"/>
                  </a:lnTo>
                  <a:lnTo>
                    <a:pt x="102" y="150"/>
                  </a:lnTo>
                  <a:lnTo>
                    <a:pt x="104" y="153"/>
                  </a:lnTo>
                  <a:lnTo>
                    <a:pt x="105" y="153"/>
                  </a:lnTo>
                  <a:lnTo>
                    <a:pt x="105" y="156"/>
                  </a:lnTo>
                  <a:lnTo>
                    <a:pt x="106" y="157"/>
                  </a:lnTo>
                  <a:lnTo>
                    <a:pt x="108" y="160"/>
                  </a:lnTo>
                  <a:lnTo>
                    <a:pt x="108" y="161"/>
                  </a:lnTo>
                  <a:lnTo>
                    <a:pt x="111" y="164"/>
                  </a:lnTo>
                  <a:lnTo>
                    <a:pt x="112" y="165"/>
                  </a:lnTo>
                  <a:lnTo>
                    <a:pt x="113" y="165"/>
                  </a:lnTo>
                  <a:lnTo>
                    <a:pt x="115" y="165"/>
                  </a:lnTo>
                  <a:lnTo>
                    <a:pt x="117" y="166"/>
                  </a:lnTo>
                  <a:lnTo>
                    <a:pt x="119" y="167"/>
                  </a:lnTo>
                  <a:lnTo>
                    <a:pt x="123" y="168"/>
                  </a:lnTo>
                  <a:lnTo>
                    <a:pt x="125" y="170"/>
                  </a:lnTo>
                  <a:lnTo>
                    <a:pt x="126" y="171"/>
                  </a:lnTo>
                  <a:lnTo>
                    <a:pt x="127" y="172"/>
                  </a:lnTo>
                  <a:lnTo>
                    <a:pt x="130" y="175"/>
                  </a:lnTo>
                  <a:lnTo>
                    <a:pt x="135" y="177"/>
                  </a:lnTo>
                  <a:lnTo>
                    <a:pt x="136" y="177"/>
                  </a:lnTo>
                  <a:lnTo>
                    <a:pt x="137" y="179"/>
                  </a:lnTo>
                  <a:lnTo>
                    <a:pt x="139" y="180"/>
                  </a:lnTo>
                  <a:lnTo>
                    <a:pt x="141" y="181"/>
                  </a:lnTo>
                  <a:lnTo>
                    <a:pt x="144" y="180"/>
                  </a:lnTo>
                  <a:lnTo>
                    <a:pt x="146" y="181"/>
                  </a:lnTo>
                  <a:lnTo>
                    <a:pt x="149" y="182"/>
                  </a:lnTo>
                  <a:lnTo>
                    <a:pt x="151" y="183"/>
                  </a:lnTo>
                  <a:lnTo>
                    <a:pt x="152" y="183"/>
                  </a:lnTo>
                  <a:lnTo>
                    <a:pt x="153" y="183"/>
                  </a:lnTo>
                  <a:lnTo>
                    <a:pt x="156" y="180"/>
                  </a:lnTo>
                  <a:lnTo>
                    <a:pt x="158" y="180"/>
                  </a:lnTo>
                  <a:lnTo>
                    <a:pt x="160" y="180"/>
                  </a:lnTo>
                  <a:lnTo>
                    <a:pt x="161" y="179"/>
                  </a:lnTo>
                  <a:lnTo>
                    <a:pt x="162" y="178"/>
                  </a:lnTo>
                  <a:lnTo>
                    <a:pt x="162" y="177"/>
                  </a:lnTo>
                  <a:lnTo>
                    <a:pt x="166" y="176"/>
                  </a:lnTo>
                  <a:lnTo>
                    <a:pt x="168" y="175"/>
                  </a:lnTo>
                  <a:lnTo>
                    <a:pt x="169" y="174"/>
                  </a:lnTo>
                  <a:lnTo>
                    <a:pt x="170" y="174"/>
                  </a:lnTo>
                  <a:lnTo>
                    <a:pt x="175" y="175"/>
                  </a:lnTo>
                  <a:lnTo>
                    <a:pt x="176" y="175"/>
                  </a:lnTo>
                  <a:lnTo>
                    <a:pt x="177" y="177"/>
                  </a:lnTo>
                  <a:lnTo>
                    <a:pt x="178" y="178"/>
                  </a:lnTo>
                  <a:lnTo>
                    <a:pt x="179" y="179"/>
                  </a:lnTo>
                  <a:lnTo>
                    <a:pt x="179" y="181"/>
                  </a:lnTo>
                  <a:lnTo>
                    <a:pt x="180" y="185"/>
                  </a:lnTo>
                  <a:lnTo>
                    <a:pt x="182" y="189"/>
                  </a:lnTo>
                  <a:lnTo>
                    <a:pt x="182" y="191"/>
                  </a:lnTo>
                  <a:lnTo>
                    <a:pt x="183" y="192"/>
                  </a:lnTo>
                  <a:lnTo>
                    <a:pt x="184" y="194"/>
                  </a:lnTo>
                  <a:lnTo>
                    <a:pt x="189" y="195"/>
                  </a:lnTo>
                  <a:lnTo>
                    <a:pt x="189" y="196"/>
                  </a:lnTo>
                  <a:lnTo>
                    <a:pt x="191" y="195"/>
                  </a:lnTo>
                  <a:lnTo>
                    <a:pt x="192" y="196"/>
                  </a:lnTo>
                  <a:lnTo>
                    <a:pt x="195" y="197"/>
                  </a:lnTo>
                  <a:lnTo>
                    <a:pt x="197" y="197"/>
                  </a:lnTo>
                  <a:lnTo>
                    <a:pt x="199" y="197"/>
                  </a:lnTo>
                  <a:lnTo>
                    <a:pt x="202" y="197"/>
                  </a:lnTo>
                  <a:lnTo>
                    <a:pt x="205" y="199"/>
                  </a:lnTo>
                  <a:lnTo>
                    <a:pt x="207" y="199"/>
                  </a:lnTo>
                  <a:lnTo>
                    <a:pt x="210" y="198"/>
                  </a:lnTo>
                  <a:lnTo>
                    <a:pt x="212" y="199"/>
                  </a:lnTo>
                  <a:lnTo>
                    <a:pt x="214" y="199"/>
                  </a:lnTo>
                  <a:lnTo>
                    <a:pt x="215" y="200"/>
                  </a:lnTo>
                  <a:lnTo>
                    <a:pt x="217" y="199"/>
                  </a:lnTo>
                  <a:lnTo>
                    <a:pt x="221" y="200"/>
                  </a:lnTo>
                  <a:lnTo>
                    <a:pt x="222" y="199"/>
                  </a:lnTo>
                  <a:lnTo>
                    <a:pt x="223" y="199"/>
                  </a:lnTo>
                  <a:lnTo>
                    <a:pt x="224" y="200"/>
                  </a:lnTo>
                  <a:lnTo>
                    <a:pt x="224" y="201"/>
                  </a:lnTo>
                  <a:lnTo>
                    <a:pt x="231" y="202"/>
                  </a:lnTo>
                  <a:lnTo>
                    <a:pt x="232" y="203"/>
                  </a:lnTo>
                  <a:lnTo>
                    <a:pt x="234" y="203"/>
                  </a:lnTo>
                  <a:lnTo>
                    <a:pt x="235" y="203"/>
                  </a:lnTo>
                  <a:lnTo>
                    <a:pt x="235" y="202"/>
                  </a:lnTo>
                  <a:lnTo>
                    <a:pt x="236" y="202"/>
                  </a:lnTo>
                  <a:lnTo>
                    <a:pt x="236" y="201"/>
                  </a:lnTo>
                  <a:lnTo>
                    <a:pt x="236" y="197"/>
                  </a:lnTo>
                  <a:lnTo>
                    <a:pt x="236" y="195"/>
                  </a:lnTo>
                  <a:lnTo>
                    <a:pt x="236" y="195"/>
                  </a:lnTo>
                  <a:lnTo>
                    <a:pt x="236" y="194"/>
                  </a:lnTo>
                  <a:lnTo>
                    <a:pt x="237" y="194"/>
                  </a:lnTo>
                  <a:lnTo>
                    <a:pt x="237" y="193"/>
                  </a:lnTo>
                  <a:lnTo>
                    <a:pt x="237" y="191"/>
                  </a:lnTo>
                  <a:lnTo>
                    <a:pt x="237" y="189"/>
                  </a:lnTo>
                  <a:lnTo>
                    <a:pt x="237" y="188"/>
                  </a:lnTo>
                  <a:lnTo>
                    <a:pt x="238" y="188"/>
                  </a:lnTo>
                  <a:lnTo>
                    <a:pt x="240" y="186"/>
                  </a:lnTo>
                  <a:lnTo>
                    <a:pt x="240" y="185"/>
                  </a:lnTo>
                  <a:lnTo>
                    <a:pt x="242" y="185"/>
                  </a:lnTo>
                  <a:lnTo>
                    <a:pt x="242" y="185"/>
                  </a:lnTo>
                  <a:lnTo>
                    <a:pt x="242" y="184"/>
                  </a:lnTo>
                  <a:lnTo>
                    <a:pt x="242" y="184"/>
                  </a:lnTo>
                  <a:lnTo>
                    <a:pt x="243" y="183"/>
                  </a:lnTo>
                  <a:lnTo>
                    <a:pt x="244" y="183"/>
                  </a:lnTo>
                  <a:lnTo>
                    <a:pt x="246" y="182"/>
                  </a:lnTo>
                  <a:lnTo>
                    <a:pt x="247" y="182"/>
                  </a:lnTo>
                  <a:lnTo>
                    <a:pt x="247" y="181"/>
                  </a:lnTo>
                  <a:lnTo>
                    <a:pt x="251" y="182"/>
                  </a:lnTo>
                  <a:lnTo>
                    <a:pt x="252" y="181"/>
                  </a:lnTo>
                  <a:lnTo>
                    <a:pt x="252" y="181"/>
                  </a:lnTo>
                  <a:lnTo>
                    <a:pt x="252" y="179"/>
                  </a:lnTo>
                  <a:lnTo>
                    <a:pt x="252" y="178"/>
                  </a:lnTo>
                  <a:lnTo>
                    <a:pt x="252" y="178"/>
                  </a:lnTo>
                  <a:lnTo>
                    <a:pt x="252" y="177"/>
                  </a:lnTo>
                  <a:lnTo>
                    <a:pt x="252" y="176"/>
                  </a:lnTo>
                  <a:close/>
                  <a:moveTo>
                    <a:pt x="26" y="33"/>
                  </a:moveTo>
                  <a:lnTo>
                    <a:pt x="25" y="34"/>
                  </a:lnTo>
                  <a:lnTo>
                    <a:pt x="24" y="34"/>
                  </a:lnTo>
                  <a:lnTo>
                    <a:pt x="24" y="35"/>
                  </a:lnTo>
                  <a:lnTo>
                    <a:pt x="23" y="36"/>
                  </a:lnTo>
                  <a:lnTo>
                    <a:pt x="22" y="36"/>
                  </a:lnTo>
                  <a:lnTo>
                    <a:pt x="21" y="35"/>
                  </a:lnTo>
                  <a:lnTo>
                    <a:pt x="20" y="32"/>
                  </a:lnTo>
                  <a:lnTo>
                    <a:pt x="19" y="30"/>
                  </a:lnTo>
                  <a:lnTo>
                    <a:pt x="19" y="29"/>
                  </a:lnTo>
                  <a:lnTo>
                    <a:pt x="19" y="28"/>
                  </a:lnTo>
                  <a:lnTo>
                    <a:pt x="16" y="26"/>
                  </a:lnTo>
                  <a:lnTo>
                    <a:pt x="15" y="25"/>
                  </a:lnTo>
                  <a:lnTo>
                    <a:pt x="16" y="24"/>
                  </a:lnTo>
                  <a:lnTo>
                    <a:pt x="16" y="23"/>
                  </a:lnTo>
                  <a:lnTo>
                    <a:pt x="16" y="22"/>
                  </a:lnTo>
                  <a:lnTo>
                    <a:pt x="15" y="23"/>
                  </a:lnTo>
                  <a:lnTo>
                    <a:pt x="14" y="22"/>
                  </a:lnTo>
                  <a:lnTo>
                    <a:pt x="14" y="22"/>
                  </a:lnTo>
                  <a:lnTo>
                    <a:pt x="15" y="21"/>
                  </a:lnTo>
                  <a:lnTo>
                    <a:pt x="19" y="21"/>
                  </a:lnTo>
                  <a:lnTo>
                    <a:pt x="20" y="22"/>
                  </a:lnTo>
                  <a:lnTo>
                    <a:pt x="21" y="23"/>
                  </a:lnTo>
                  <a:lnTo>
                    <a:pt x="20" y="25"/>
                  </a:lnTo>
                  <a:lnTo>
                    <a:pt x="21" y="27"/>
                  </a:lnTo>
                  <a:lnTo>
                    <a:pt x="21" y="28"/>
                  </a:lnTo>
                  <a:lnTo>
                    <a:pt x="22" y="28"/>
                  </a:lnTo>
                  <a:lnTo>
                    <a:pt x="23" y="28"/>
                  </a:lnTo>
                  <a:lnTo>
                    <a:pt x="24" y="28"/>
                  </a:lnTo>
                  <a:lnTo>
                    <a:pt x="24" y="29"/>
                  </a:lnTo>
                  <a:lnTo>
                    <a:pt x="25" y="30"/>
                  </a:lnTo>
                  <a:lnTo>
                    <a:pt x="26" y="32"/>
                  </a:lnTo>
                  <a:lnTo>
                    <a:pt x="26" y="3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Freeform 1502"/>
            <p:cNvSpPr>
              <a:spLocks/>
            </p:cNvSpPr>
            <p:nvPr/>
          </p:nvSpPr>
          <p:spPr bwMode="auto">
            <a:xfrm>
              <a:off x="5272088" y="1763713"/>
              <a:ext cx="4763" cy="3175"/>
            </a:xfrm>
            <a:custGeom>
              <a:avLst/>
              <a:gdLst>
                <a:gd name="T0" fmla="*/ 2 w 3"/>
                <a:gd name="T1" fmla="*/ 0 h 2"/>
                <a:gd name="T2" fmla="*/ 1 w 3"/>
                <a:gd name="T3" fmla="*/ 1 h 2"/>
                <a:gd name="T4" fmla="*/ 0 w 3"/>
                <a:gd name="T5" fmla="*/ 2 h 2"/>
                <a:gd name="T6" fmla="*/ 1 w 3"/>
                <a:gd name="T7" fmla="*/ 2 h 2"/>
                <a:gd name="T8" fmla="*/ 2 w 3"/>
                <a:gd name="T9" fmla="*/ 1 h 2"/>
                <a:gd name="T10" fmla="*/ 2 w 3"/>
                <a:gd name="T11" fmla="*/ 1 h 2"/>
                <a:gd name="T12" fmla="*/ 3 w 3"/>
                <a:gd name="T13" fmla="*/ 1 h 2"/>
                <a:gd name="T14" fmla="*/ 2 w 3"/>
                <a:gd name="T15" fmla="*/ 1 h 2"/>
                <a:gd name="T16" fmla="*/ 2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0"/>
                  </a:moveTo>
                  <a:lnTo>
                    <a:pt x="1" y="1"/>
                  </a:lnTo>
                  <a:lnTo>
                    <a:pt x="0" y="2"/>
                  </a:lnTo>
                  <a:lnTo>
                    <a:pt x="1" y="2"/>
                  </a:lnTo>
                  <a:lnTo>
                    <a:pt x="2" y="1"/>
                  </a:lnTo>
                  <a:lnTo>
                    <a:pt x="2" y="1"/>
                  </a:lnTo>
                  <a:lnTo>
                    <a:pt x="3" y="1"/>
                  </a:lnTo>
                  <a:lnTo>
                    <a:pt x="2" y="1"/>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Freeform 1503"/>
            <p:cNvSpPr>
              <a:spLocks noEditPoints="1"/>
            </p:cNvSpPr>
            <p:nvPr/>
          </p:nvSpPr>
          <p:spPr bwMode="auto">
            <a:xfrm>
              <a:off x="5114925" y="1392238"/>
              <a:ext cx="290513" cy="250825"/>
            </a:xfrm>
            <a:custGeom>
              <a:avLst/>
              <a:gdLst>
                <a:gd name="T0" fmla="*/ 163 w 183"/>
                <a:gd name="T1" fmla="*/ 92 h 158"/>
                <a:gd name="T2" fmla="*/ 138 w 183"/>
                <a:gd name="T3" fmla="*/ 82 h 158"/>
                <a:gd name="T4" fmla="*/ 128 w 183"/>
                <a:gd name="T5" fmla="*/ 75 h 158"/>
                <a:gd name="T6" fmla="*/ 123 w 183"/>
                <a:gd name="T7" fmla="*/ 67 h 158"/>
                <a:gd name="T8" fmla="*/ 118 w 183"/>
                <a:gd name="T9" fmla="*/ 59 h 158"/>
                <a:gd name="T10" fmla="*/ 121 w 183"/>
                <a:gd name="T11" fmla="*/ 54 h 158"/>
                <a:gd name="T12" fmla="*/ 117 w 183"/>
                <a:gd name="T13" fmla="*/ 51 h 158"/>
                <a:gd name="T14" fmla="*/ 108 w 183"/>
                <a:gd name="T15" fmla="*/ 54 h 158"/>
                <a:gd name="T16" fmla="*/ 107 w 183"/>
                <a:gd name="T17" fmla="*/ 43 h 158"/>
                <a:gd name="T18" fmla="*/ 112 w 183"/>
                <a:gd name="T19" fmla="*/ 31 h 158"/>
                <a:gd name="T20" fmla="*/ 105 w 183"/>
                <a:gd name="T21" fmla="*/ 23 h 158"/>
                <a:gd name="T22" fmla="*/ 93 w 183"/>
                <a:gd name="T23" fmla="*/ 9 h 158"/>
                <a:gd name="T24" fmla="*/ 82 w 183"/>
                <a:gd name="T25" fmla="*/ 5 h 158"/>
                <a:gd name="T26" fmla="*/ 74 w 183"/>
                <a:gd name="T27" fmla="*/ 5 h 158"/>
                <a:gd name="T28" fmla="*/ 71 w 183"/>
                <a:gd name="T29" fmla="*/ 3 h 158"/>
                <a:gd name="T30" fmla="*/ 61 w 183"/>
                <a:gd name="T31" fmla="*/ 2 h 158"/>
                <a:gd name="T32" fmla="*/ 57 w 183"/>
                <a:gd name="T33" fmla="*/ 1 h 158"/>
                <a:gd name="T34" fmla="*/ 51 w 183"/>
                <a:gd name="T35" fmla="*/ 6 h 158"/>
                <a:gd name="T36" fmla="*/ 48 w 183"/>
                <a:gd name="T37" fmla="*/ 7 h 158"/>
                <a:gd name="T38" fmla="*/ 40 w 183"/>
                <a:gd name="T39" fmla="*/ 11 h 158"/>
                <a:gd name="T40" fmla="*/ 38 w 183"/>
                <a:gd name="T41" fmla="*/ 22 h 158"/>
                <a:gd name="T42" fmla="*/ 35 w 183"/>
                <a:gd name="T43" fmla="*/ 29 h 158"/>
                <a:gd name="T44" fmla="*/ 28 w 183"/>
                <a:gd name="T45" fmla="*/ 37 h 158"/>
                <a:gd name="T46" fmla="*/ 24 w 183"/>
                <a:gd name="T47" fmla="*/ 49 h 158"/>
                <a:gd name="T48" fmla="*/ 22 w 183"/>
                <a:gd name="T49" fmla="*/ 57 h 158"/>
                <a:gd name="T50" fmla="*/ 17 w 183"/>
                <a:gd name="T51" fmla="*/ 58 h 158"/>
                <a:gd name="T52" fmla="*/ 15 w 183"/>
                <a:gd name="T53" fmla="*/ 69 h 158"/>
                <a:gd name="T54" fmla="*/ 14 w 183"/>
                <a:gd name="T55" fmla="*/ 80 h 158"/>
                <a:gd name="T56" fmla="*/ 13 w 183"/>
                <a:gd name="T57" fmla="*/ 89 h 158"/>
                <a:gd name="T58" fmla="*/ 3 w 183"/>
                <a:gd name="T59" fmla="*/ 90 h 158"/>
                <a:gd name="T60" fmla="*/ 1 w 183"/>
                <a:gd name="T61" fmla="*/ 97 h 158"/>
                <a:gd name="T62" fmla="*/ 12 w 183"/>
                <a:gd name="T63" fmla="*/ 102 h 158"/>
                <a:gd name="T64" fmla="*/ 17 w 183"/>
                <a:gd name="T65" fmla="*/ 108 h 158"/>
                <a:gd name="T66" fmla="*/ 24 w 183"/>
                <a:gd name="T67" fmla="*/ 118 h 158"/>
                <a:gd name="T68" fmla="*/ 28 w 183"/>
                <a:gd name="T69" fmla="*/ 129 h 158"/>
                <a:gd name="T70" fmla="*/ 30 w 183"/>
                <a:gd name="T71" fmla="*/ 132 h 158"/>
                <a:gd name="T72" fmla="*/ 35 w 183"/>
                <a:gd name="T73" fmla="*/ 134 h 158"/>
                <a:gd name="T74" fmla="*/ 37 w 183"/>
                <a:gd name="T75" fmla="*/ 142 h 158"/>
                <a:gd name="T76" fmla="*/ 39 w 183"/>
                <a:gd name="T77" fmla="*/ 141 h 158"/>
                <a:gd name="T78" fmla="*/ 46 w 183"/>
                <a:gd name="T79" fmla="*/ 144 h 158"/>
                <a:gd name="T80" fmla="*/ 58 w 183"/>
                <a:gd name="T81" fmla="*/ 150 h 158"/>
                <a:gd name="T82" fmla="*/ 70 w 183"/>
                <a:gd name="T83" fmla="*/ 155 h 158"/>
                <a:gd name="T84" fmla="*/ 82 w 183"/>
                <a:gd name="T85" fmla="*/ 158 h 158"/>
                <a:gd name="T86" fmla="*/ 94 w 183"/>
                <a:gd name="T87" fmla="*/ 148 h 158"/>
                <a:gd name="T88" fmla="*/ 102 w 183"/>
                <a:gd name="T89" fmla="*/ 151 h 158"/>
                <a:gd name="T90" fmla="*/ 110 w 183"/>
                <a:gd name="T91" fmla="*/ 149 h 158"/>
                <a:gd name="T92" fmla="*/ 123 w 183"/>
                <a:gd name="T93" fmla="*/ 145 h 158"/>
                <a:gd name="T94" fmla="*/ 131 w 183"/>
                <a:gd name="T95" fmla="*/ 138 h 158"/>
                <a:gd name="T96" fmla="*/ 144 w 183"/>
                <a:gd name="T97" fmla="*/ 138 h 158"/>
                <a:gd name="T98" fmla="*/ 160 w 183"/>
                <a:gd name="T99" fmla="*/ 123 h 158"/>
                <a:gd name="T100" fmla="*/ 177 w 183"/>
                <a:gd name="T101" fmla="*/ 102 h 158"/>
                <a:gd name="T102" fmla="*/ 55 w 183"/>
                <a:gd name="T103" fmla="*/ 39 h 158"/>
                <a:gd name="T104" fmla="*/ 54 w 183"/>
                <a:gd name="T105" fmla="*/ 42 h 158"/>
                <a:gd name="T106" fmla="*/ 52 w 183"/>
                <a:gd name="T107" fmla="*/ 43 h 158"/>
                <a:gd name="T108" fmla="*/ 51 w 183"/>
                <a:gd name="T109" fmla="*/ 41 h 158"/>
                <a:gd name="T110" fmla="*/ 49 w 183"/>
                <a:gd name="T111" fmla="*/ 41 h 158"/>
                <a:gd name="T112" fmla="*/ 49 w 183"/>
                <a:gd name="T113" fmla="*/ 38 h 158"/>
                <a:gd name="T114" fmla="*/ 50 w 183"/>
                <a:gd name="T115" fmla="*/ 35 h 158"/>
                <a:gd name="T116" fmla="*/ 53 w 183"/>
                <a:gd name="T117" fmla="*/ 35 h 158"/>
                <a:gd name="T118" fmla="*/ 55 w 183"/>
                <a:gd name="T119" fmla="*/ 37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3" h="158">
                  <a:moveTo>
                    <a:pt x="179" y="95"/>
                  </a:moveTo>
                  <a:lnTo>
                    <a:pt x="175" y="95"/>
                  </a:lnTo>
                  <a:lnTo>
                    <a:pt x="171" y="95"/>
                  </a:lnTo>
                  <a:lnTo>
                    <a:pt x="171" y="95"/>
                  </a:lnTo>
                  <a:lnTo>
                    <a:pt x="167" y="93"/>
                  </a:lnTo>
                  <a:lnTo>
                    <a:pt x="163" y="92"/>
                  </a:lnTo>
                  <a:lnTo>
                    <a:pt x="158" y="90"/>
                  </a:lnTo>
                  <a:lnTo>
                    <a:pt x="154" y="88"/>
                  </a:lnTo>
                  <a:lnTo>
                    <a:pt x="150" y="86"/>
                  </a:lnTo>
                  <a:lnTo>
                    <a:pt x="145" y="84"/>
                  </a:lnTo>
                  <a:lnTo>
                    <a:pt x="142" y="83"/>
                  </a:lnTo>
                  <a:lnTo>
                    <a:pt x="138" y="82"/>
                  </a:lnTo>
                  <a:lnTo>
                    <a:pt x="135" y="81"/>
                  </a:lnTo>
                  <a:lnTo>
                    <a:pt x="135" y="80"/>
                  </a:lnTo>
                  <a:lnTo>
                    <a:pt x="133" y="78"/>
                  </a:lnTo>
                  <a:lnTo>
                    <a:pt x="130" y="76"/>
                  </a:lnTo>
                  <a:lnTo>
                    <a:pt x="130" y="76"/>
                  </a:lnTo>
                  <a:lnTo>
                    <a:pt x="128" y="75"/>
                  </a:lnTo>
                  <a:lnTo>
                    <a:pt x="127" y="74"/>
                  </a:lnTo>
                  <a:lnTo>
                    <a:pt x="126" y="72"/>
                  </a:lnTo>
                  <a:lnTo>
                    <a:pt x="125" y="70"/>
                  </a:lnTo>
                  <a:lnTo>
                    <a:pt x="125" y="69"/>
                  </a:lnTo>
                  <a:lnTo>
                    <a:pt x="123" y="68"/>
                  </a:lnTo>
                  <a:lnTo>
                    <a:pt x="123" y="67"/>
                  </a:lnTo>
                  <a:lnTo>
                    <a:pt x="121" y="65"/>
                  </a:lnTo>
                  <a:lnTo>
                    <a:pt x="120" y="64"/>
                  </a:lnTo>
                  <a:lnTo>
                    <a:pt x="120" y="63"/>
                  </a:lnTo>
                  <a:lnTo>
                    <a:pt x="120" y="62"/>
                  </a:lnTo>
                  <a:lnTo>
                    <a:pt x="119" y="60"/>
                  </a:lnTo>
                  <a:lnTo>
                    <a:pt x="118" y="59"/>
                  </a:lnTo>
                  <a:lnTo>
                    <a:pt x="118" y="59"/>
                  </a:lnTo>
                  <a:lnTo>
                    <a:pt x="118" y="59"/>
                  </a:lnTo>
                  <a:lnTo>
                    <a:pt x="119" y="56"/>
                  </a:lnTo>
                  <a:lnTo>
                    <a:pt x="120" y="56"/>
                  </a:lnTo>
                  <a:lnTo>
                    <a:pt x="120" y="55"/>
                  </a:lnTo>
                  <a:lnTo>
                    <a:pt x="121" y="54"/>
                  </a:lnTo>
                  <a:lnTo>
                    <a:pt x="121" y="53"/>
                  </a:lnTo>
                  <a:lnTo>
                    <a:pt x="120" y="53"/>
                  </a:lnTo>
                  <a:lnTo>
                    <a:pt x="119" y="53"/>
                  </a:lnTo>
                  <a:lnTo>
                    <a:pt x="119" y="53"/>
                  </a:lnTo>
                  <a:lnTo>
                    <a:pt x="118" y="51"/>
                  </a:lnTo>
                  <a:lnTo>
                    <a:pt x="117" y="51"/>
                  </a:lnTo>
                  <a:lnTo>
                    <a:pt x="116" y="53"/>
                  </a:lnTo>
                  <a:lnTo>
                    <a:pt x="113" y="53"/>
                  </a:lnTo>
                  <a:lnTo>
                    <a:pt x="111" y="54"/>
                  </a:lnTo>
                  <a:lnTo>
                    <a:pt x="110" y="54"/>
                  </a:lnTo>
                  <a:lnTo>
                    <a:pt x="109" y="54"/>
                  </a:lnTo>
                  <a:lnTo>
                    <a:pt x="108" y="54"/>
                  </a:lnTo>
                  <a:lnTo>
                    <a:pt x="107" y="54"/>
                  </a:lnTo>
                  <a:lnTo>
                    <a:pt x="106" y="50"/>
                  </a:lnTo>
                  <a:lnTo>
                    <a:pt x="106" y="47"/>
                  </a:lnTo>
                  <a:lnTo>
                    <a:pt x="106" y="45"/>
                  </a:lnTo>
                  <a:lnTo>
                    <a:pt x="106" y="43"/>
                  </a:lnTo>
                  <a:lnTo>
                    <a:pt x="107" y="43"/>
                  </a:lnTo>
                  <a:lnTo>
                    <a:pt x="108" y="41"/>
                  </a:lnTo>
                  <a:lnTo>
                    <a:pt x="109" y="40"/>
                  </a:lnTo>
                  <a:lnTo>
                    <a:pt x="110" y="37"/>
                  </a:lnTo>
                  <a:lnTo>
                    <a:pt x="112" y="35"/>
                  </a:lnTo>
                  <a:lnTo>
                    <a:pt x="113" y="33"/>
                  </a:lnTo>
                  <a:lnTo>
                    <a:pt x="112" y="31"/>
                  </a:lnTo>
                  <a:lnTo>
                    <a:pt x="111" y="30"/>
                  </a:lnTo>
                  <a:lnTo>
                    <a:pt x="110" y="29"/>
                  </a:lnTo>
                  <a:lnTo>
                    <a:pt x="109" y="28"/>
                  </a:lnTo>
                  <a:lnTo>
                    <a:pt x="108" y="27"/>
                  </a:lnTo>
                  <a:lnTo>
                    <a:pt x="106" y="25"/>
                  </a:lnTo>
                  <a:lnTo>
                    <a:pt x="105" y="23"/>
                  </a:lnTo>
                  <a:lnTo>
                    <a:pt x="103" y="21"/>
                  </a:lnTo>
                  <a:lnTo>
                    <a:pt x="100" y="19"/>
                  </a:lnTo>
                  <a:lnTo>
                    <a:pt x="97" y="15"/>
                  </a:lnTo>
                  <a:lnTo>
                    <a:pt x="95" y="11"/>
                  </a:lnTo>
                  <a:lnTo>
                    <a:pt x="93" y="10"/>
                  </a:lnTo>
                  <a:lnTo>
                    <a:pt x="93" y="9"/>
                  </a:lnTo>
                  <a:lnTo>
                    <a:pt x="90" y="8"/>
                  </a:lnTo>
                  <a:lnTo>
                    <a:pt x="88" y="6"/>
                  </a:lnTo>
                  <a:lnTo>
                    <a:pt x="86" y="5"/>
                  </a:lnTo>
                  <a:lnTo>
                    <a:pt x="85" y="5"/>
                  </a:lnTo>
                  <a:lnTo>
                    <a:pt x="84" y="5"/>
                  </a:lnTo>
                  <a:lnTo>
                    <a:pt x="82" y="5"/>
                  </a:lnTo>
                  <a:lnTo>
                    <a:pt x="81" y="4"/>
                  </a:lnTo>
                  <a:lnTo>
                    <a:pt x="80" y="4"/>
                  </a:lnTo>
                  <a:lnTo>
                    <a:pt x="78" y="4"/>
                  </a:lnTo>
                  <a:lnTo>
                    <a:pt x="77" y="4"/>
                  </a:lnTo>
                  <a:lnTo>
                    <a:pt x="76" y="4"/>
                  </a:lnTo>
                  <a:lnTo>
                    <a:pt x="74" y="5"/>
                  </a:lnTo>
                  <a:lnTo>
                    <a:pt x="73" y="5"/>
                  </a:lnTo>
                  <a:lnTo>
                    <a:pt x="73" y="4"/>
                  </a:lnTo>
                  <a:lnTo>
                    <a:pt x="72" y="3"/>
                  </a:lnTo>
                  <a:lnTo>
                    <a:pt x="72" y="3"/>
                  </a:lnTo>
                  <a:lnTo>
                    <a:pt x="71" y="3"/>
                  </a:lnTo>
                  <a:lnTo>
                    <a:pt x="71" y="3"/>
                  </a:lnTo>
                  <a:lnTo>
                    <a:pt x="69" y="5"/>
                  </a:lnTo>
                  <a:lnTo>
                    <a:pt x="65" y="5"/>
                  </a:lnTo>
                  <a:lnTo>
                    <a:pt x="64" y="5"/>
                  </a:lnTo>
                  <a:lnTo>
                    <a:pt x="63" y="5"/>
                  </a:lnTo>
                  <a:lnTo>
                    <a:pt x="62" y="2"/>
                  </a:lnTo>
                  <a:lnTo>
                    <a:pt x="61" y="2"/>
                  </a:lnTo>
                  <a:lnTo>
                    <a:pt x="61" y="2"/>
                  </a:lnTo>
                  <a:lnTo>
                    <a:pt x="60" y="2"/>
                  </a:lnTo>
                  <a:lnTo>
                    <a:pt x="59" y="1"/>
                  </a:lnTo>
                  <a:lnTo>
                    <a:pt x="58" y="0"/>
                  </a:lnTo>
                  <a:lnTo>
                    <a:pt x="57" y="0"/>
                  </a:lnTo>
                  <a:lnTo>
                    <a:pt x="57" y="1"/>
                  </a:lnTo>
                  <a:lnTo>
                    <a:pt x="56" y="5"/>
                  </a:lnTo>
                  <a:lnTo>
                    <a:pt x="55" y="7"/>
                  </a:lnTo>
                  <a:lnTo>
                    <a:pt x="54" y="9"/>
                  </a:lnTo>
                  <a:lnTo>
                    <a:pt x="54" y="9"/>
                  </a:lnTo>
                  <a:lnTo>
                    <a:pt x="53" y="9"/>
                  </a:lnTo>
                  <a:lnTo>
                    <a:pt x="51" y="6"/>
                  </a:lnTo>
                  <a:lnTo>
                    <a:pt x="50" y="5"/>
                  </a:lnTo>
                  <a:lnTo>
                    <a:pt x="49" y="5"/>
                  </a:lnTo>
                  <a:lnTo>
                    <a:pt x="49" y="6"/>
                  </a:lnTo>
                  <a:lnTo>
                    <a:pt x="48" y="7"/>
                  </a:lnTo>
                  <a:lnTo>
                    <a:pt x="48" y="7"/>
                  </a:lnTo>
                  <a:lnTo>
                    <a:pt x="48" y="7"/>
                  </a:lnTo>
                  <a:lnTo>
                    <a:pt x="47" y="7"/>
                  </a:lnTo>
                  <a:lnTo>
                    <a:pt x="45" y="7"/>
                  </a:lnTo>
                  <a:lnTo>
                    <a:pt x="42" y="7"/>
                  </a:lnTo>
                  <a:lnTo>
                    <a:pt x="41" y="8"/>
                  </a:lnTo>
                  <a:lnTo>
                    <a:pt x="41" y="8"/>
                  </a:lnTo>
                  <a:lnTo>
                    <a:pt x="40" y="11"/>
                  </a:lnTo>
                  <a:lnTo>
                    <a:pt x="40" y="13"/>
                  </a:lnTo>
                  <a:lnTo>
                    <a:pt x="39" y="16"/>
                  </a:lnTo>
                  <a:lnTo>
                    <a:pt x="39" y="18"/>
                  </a:lnTo>
                  <a:lnTo>
                    <a:pt x="39" y="19"/>
                  </a:lnTo>
                  <a:lnTo>
                    <a:pt x="38" y="20"/>
                  </a:lnTo>
                  <a:lnTo>
                    <a:pt x="38" y="22"/>
                  </a:lnTo>
                  <a:lnTo>
                    <a:pt x="37" y="24"/>
                  </a:lnTo>
                  <a:lnTo>
                    <a:pt x="37" y="27"/>
                  </a:lnTo>
                  <a:lnTo>
                    <a:pt x="37" y="28"/>
                  </a:lnTo>
                  <a:lnTo>
                    <a:pt x="37" y="29"/>
                  </a:lnTo>
                  <a:lnTo>
                    <a:pt x="37" y="29"/>
                  </a:lnTo>
                  <a:lnTo>
                    <a:pt x="35" y="29"/>
                  </a:lnTo>
                  <a:lnTo>
                    <a:pt x="33" y="30"/>
                  </a:lnTo>
                  <a:lnTo>
                    <a:pt x="32" y="30"/>
                  </a:lnTo>
                  <a:lnTo>
                    <a:pt x="31" y="31"/>
                  </a:lnTo>
                  <a:lnTo>
                    <a:pt x="31" y="32"/>
                  </a:lnTo>
                  <a:lnTo>
                    <a:pt x="29" y="35"/>
                  </a:lnTo>
                  <a:lnTo>
                    <a:pt x="28" y="37"/>
                  </a:lnTo>
                  <a:lnTo>
                    <a:pt x="27" y="40"/>
                  </a:lnTo>
                  <a:lnTo>
                    <a:pt x="25" y="41"/>
                  </a:lnTo>
                  <a:lnTo>
                    <a:pt x="25" y="42"/>
                  </a:lnTo>
                  <a:lnTo>
                    <a:pt x="25" y="44"/>
                  </a:lnTo>
                  <a:lnTo>
                    <a:pt x="24" y="47"/>
                  </a:lnTo>
                  <a:lnTo>
                    <a:pt x="24" y="49"/>
                  </a:lnTo>
                  <a:lnTo>
                    <a:pt x="24" y="50"/>
                  </a:lnTo>
                  <a:lnTo>
                    <a:pt x="23" y="54"/>
                  </a:lnTo>
                  <a:lnTo>
                    <a:pt x="23" y="55"/>
                  </a:lnTo>
                  <a:lnTo>
                    <a:pt x="23" y="56"/>
                  </a:lnTo>
                  <a:lnTo>
                    <a:pt x="22" y="57"/>
                  </a:lnTo>
                  <a:lnTo>
                    <a:pt x="22" y="57"/>
                  </a:lnTo>
                  <a:lnTo>
                    <a:pt x="20" y="56"/>
                  </a:lnTo>
                  <a:lnTo>
                    <a:pt x="20" y="55"/>
                  </a:lnTo>
                  <a:lnTo>
                    <a:pt x="19" y="55"/>
                  </a:lnTo>
                  <a:lnTo>
                    <a:pt x="18" y="56"/>
                  </a:lnTo>
                  <a:lnTo>
                    <a:pt x="18" y="56"/>
                  </a:lnTo>
                  <a:lnTo>
                    <a:pt x="17" y="58"/>
                  </a:lnTo>
                  <a:lnTo>
                    <a:pt x="16" y="60"/>
                  </a:lnTo>
                  <a:lnTo>
                    <a:pt x="16" y="64"/>
                  </a:lnTo>
                  <a:lnTo>
                    <a:pt x="16" y="64"/>
                  </a:lnTo>
                  <a:lnTo>
                    <a:pt x="16" y="65"/>
                  </a:lnTo>
                  <a:lnTo>
                    <a:pt x="15" y="68"/>
                  </a:lnTo>
                  <a:lnTo>
                    <a:pt x="15" y="69"/>
                  </a:lnTo>
                  <a:lnTo>
                    <a:pt x="14" y="71"/>
                  </a:lnTo>
                  <a:lnTo>
                    <a:pt x="14" y="74"/>
                  </a:lnTo>
                  <a:lnTo>
                    <a:pt x="14" y="74"/>
                  </a:lnTo>
                  <a:lnTo>
                    <a:pt x="14" y="75"/>
                  </a:lnTo>
                  <a:lnTo>
                    <a:pt x="14" y="78"/>
                  </a:lnTo>
                  <a:lnTo>
                    <a:pt x="14" y="80"/>
                  </a:lnTo>
                  <a:lnTo>
                    <a:pt x="14" y="84"/>
                  </a:lnTo>
                  <a:lnTo>
                    <a:pt x="14" y="85"/>
                  </a:lnTo>
                  <a:lnTo>
                    <a:pt x="14" y="86"/>
                  </a:lnTo>
                  <a:lnTo>
                    <a:pt x="14" y="88"/>
                  </a:lnTo>
                  <a:lnTo>
                    <a:pt x="13" y="88"/>
                  </a:lnTo>
                  <a:lnTo>
                    <a:pt x="13" y="89"/>
                  </a:lnTo>
                  <a:lnTo>
                    <a:pt x="11" y="89"/>
                  </a:lnTo>
                  <a:lnTo>
                    <a:pt x="8" y="89"/>
                  </a:lnTo>
                  <a:lnTo>
                    <a:pt x="7" y="89"/>
                  </a:lnTo>
                  <a:lnTo>
                    <a:pt x="5" y="89"/>
                  </a:lnTo>
                  <a:lnTo>
                    <a:pt x="4" y="89"/>
                  </a:lnTo>
                  <a:lnTo>
                    <a:pt x="3" y="90"/>
                  </a:lnTo>
                  <a:lnTo>
                    <a:pt x="2" y="92"/>
                  </a:lnTo>
                  <a:lnTo>
                    <a:pt x="1" y="94"/>
                  </a:lnTo>
                  <a:lnTo>
                    <a:pt x="1" y="96"/>
                  </a:lnTo>
                  <a:lnTo>
                    <a:pt x="0" y="96"/>
                  </a:lnTo>
                  <a:lnTo>
                    <a:pt x="1" y="97"/>
                  </a:lnTo>
                  <a:lnTo>
                    <a:pt x="1" y="97"/>
                  </a:lnTo>
                  <a:lnTo>
                    <a:pt x="3" y="98"/>
                  </a:lnTo>
                  <a:lnTo>
                    <a:pt x="5" y="99"/>
                  </a:lnTo>
                  <a:lnTo>
                    <a:pt x="7" y="99"/>
                  </a:lnTo>
                  <a:lnTo>
                    <a:pt x="8" y="99"/>
                  </a:lnTo>
                  <a:lnTo>
                    <a:pt x="8" y="99"/>
                  </a:lnTo>
                  <a:lnTo>
                    <a:pt x="12" y="102"/>
                  </a:lnTo>
                  <a:lnTo>
                    <a:pt x="13" y="103"/>
                  </a:lnTo>
                  <a:lnTo>
                    <a:pt x="14" y="103"/>
                  </a:lnTo>
                  <a:lnTo>
                    <a:pt x="14" y="104"/>
                  </a:lnTo>
                  <a:lnTo>
                    <a:pt x="14" y="105"/>
                  </a:lnTo>
                  <a:lnTo>
                    <a:pt x="16" y="107"/>
                  </a:lnTo>
                  <a:lnTo>
                    <a:pt x="17" y="108"/>
                  </a:lnTo>
                  <a:lnTo>
                    <a:pt x="19" y="110"/>
                  </a:lnTo>
                  <a:lnTo>
                    <a:pt x="20" y="111"/>
                  </a:lnTo>
                  <a:lnTo>
                    <a:pt x="21" y="112"/>
                  </a:lnTo>
                  <a:lnTo>
                    <a:pt x="22" y="113"/>
                  </a:lnTo>
                  <a:lnTo>
                    <a:pt x="23" y="114"/>
                  </a:lnTo>
                  <a:lnTo>
                    <a:pt x="24" y="118"/>
                  </a:lnTo>
                  <a:lnTo>
                    <a:pt x="24" y="120"/>
                  </a:lnTo>
                  <a:lnTo>
                    <a:pt x="25" y="121"/>
                  </a:lnTo>
                  <a:lnTo>
                    <a:pt x="26" y="125"/>
                  </a:lnTo>
                  <a:lnTo>
                    <a:pt x="26" y="126"/>
                  </a:lnTo>
                  <a:lnTo>
                    <a:pt x="27" y="127"/>
                  </a:lnTo>
                  <a:lnTo>
                    <a:pt x="28" y="129"/>
                  </a:lnTo>
                  <a:lnTo>
                    <a:pt x="29" y="130"/>
                  </a:lnTo>
                  <a:lnTo>
                    <a:pt x="29" y="130"/>
                  </a:lnTo>
                  <a:lnTo>
                    <a:pt x="29" y="130"/>
                  </a:lnTo>
                  <a:lnTo>
                    <a:pt x="29" y="131"/>
                  </a:lnTo>
                  <a:lnTo>
                    <a:pt x="29" y="131"/>
                  </a:lnTo>
                  <a:lnTo>
                    <a:pt x="30" y="132"/>
                  </a:lnTo>
                  <a:lnTo>
                    <a:pt x="30" y="131"/>
                  </a:lnTo>
                  <a:lnTo>
                    <a:pt x="31" y="131"/>
                  </a:lnTo>
                  <a:lnTo>
                    <a:pt x="31" y="131"/>
                  </a:lnTo>
                  <a:lnTo>
                    <a:pt x="35" y="132"/>
                  </a:lnTo>
                  <a:lnTo>
                    <a:pt x="35" y="133"/>
                  </a:lnTo>
                  <a:lnTo>
                    <a:pt x="35" y="134"/>
                  </a:lnTo>
                  <a:lnTo>
                    <a:pt x="35" y="134"/>
                  </a:lnTo>
                  <a:lnTo>
                    <a:pt x="35" y="135"/>
                  </a:lnTo>
                  <a:lnTo>
                    <a:pt x="35" y="137"/>
                  </a:lnTo>
                  <a:lnTo>
                    <a:pt x="35" y="139"/>
                  </a:lnTo>
                  <a:lnTo>
                    <a:pt x="36" y="140"/>
                  </a:lnTo>
                  <a:lnTo>
                    <a:pt x="37" y="142"/>
                  </a:lnTo>
                  <a:lnTo>
                    <a:pt x="38" y="143"/>
                  </a:lnTo>
                  <a:lnTo>
                    <a:pt x="37" y="142"/>
                  </a:lnTo>
                  <a:lnTo>
                    <a:pt x="38" y="142"/>
                  </a:lnTo>
                  <a:lnTo>
                    <a:pt x="38" y="143"/>
                  </a:lnTo>
                  <a:lnTo>
                    <a:pt x="39" y="142"/>
                  </a:lnTo>
                  <a:lnTo>
                    <a:pt x="39" y="141"/>
                  </a:lnTo>
                  <a:lnTo>
                    <a:pt x="39" y="141"/>
                  </a:lnTo>
                  <a:lnTo>
                    <a:pt x="40" y="141"/>
                  </a:lnTo>
                  <a:lnTo>
                    <a:pt x="40" y="141"/>
                  </a:lnTo>
                  <a:lnTo>
                    <a:pt x="40" y="144"/>
                  </a:lnTo>
                  <a:lnTo>
                    <a:pt x="41" y="144"/>
                  </a:lnTo>
                  <a:lnTo>
                    <a:pt x="46" y="144"/>
                  </a:lnTo>
                  <a:lnTo>
                    <a:pt x="49" y="144"/>
                  </a:lnTo>
                  <a:lnTo>
                    <a:pt x="49" y="144"/>
                  </a:lnTo>
                  <a:lnTo>
                    <a:pt x="50" y="144"/>
                  </a:lnTo>
                  <a:lnTo>
                    <a:pt x="53" y="146"/>
                  </a:lnTo>
                  <a:lnTo>
                    <a:pt x="55" y="148"/>
                  </a:lnTo>
                  <a:lnTo>
                    <a:pt x="58" y="150"/>
                  </a:lnTo>
                  <a:lnTo>
                    <a:pt x="60" y="152"/>
                  </a:lnTo>
                  <a:lnTo>
                    <a:pt x="62" y="153"/>
                  </a:lnTo>
                  <a:lnTo>
                    <a:pt x="64" y="155"/>
                  </a:lnTo>
                  <a:lnTo>
                    <a:pt x="66" y="155"/>
                  </a:lnTo>
                  <a:lnTo>
                    <a:pt x="68" y="155"/>
                  </a:lnTo>
                  <a:lnTo>
                    <a:pt x="70" y="155"/>
                  </a:lnTo>
                  <a:lnTo>
                    <a:pt x="72" y="156"/>
                  </a:lnTo>
                  <a:lnTo>
                    <a:pt x="74" y="156"/>
                  </a:lnTo>
                  <a:lnTo>
                    <a:pt x="76" y="158"/>
                  </a:lnTo>
                  <a:lnTo>
                    <a:pt x="78" y="158"/>
                  </a:lnTo>
                  <a:lnTo>
                    <a:pt x="82" y="158"/>
                  </a:lnTo>
                  <a:lnTo>
                    <a:pt x="82" y="158"/>
                  </a:lnTo>
                  <a:lnTo>
                    <a:pt x="84" y="156"/>
                  </a:lnTo>
                  <a:lnTo>
                    <a:pt x="85" y="153"/>
                  </a:lnTo>
                  <a:lnTo>
                    <a:pt x="86" y="152"/>
                  </a:lnTo>
                  <a:lnTo>
                    <a:pt x="88" y="151"/>
                  </a:lnTo>
                  <a:lnTo>
                    <a:pt x="91" y="149"/>
                  </a:lnTo>
                  <a:lnTo>
                    <a:pt x="94" y="148"/>
                  </a:lnTo>
                  <a:lnTo>
                    <a:pt x="97" y="146"/>
                  </a:lnTo>
                  <a:lnTo>
                    <a:pt x="98" y="147"/>
                  </a:lnTo>
                  <a:lnTo>
                    <a:pt x="100" y="149"/>
                  </a:lnTo>
                  <a:lnTo>
                    <a:pt x="101" y="150"/>
                  </a:lnTo>
                  <a:lnTo>
                    <a:pt x="101" y="150"/>
                  </a:lnTo>
                  <a:lnTo>
                    <a:pt x="102" y="151"/>
                  </a:lnTo>
                  <a:lnTo>
                    <a:pt x="103" y="151"/>
                  </a:lnTo>
                  <a:lnTo>
                    <a:pt x="104" y="151"/>
                  </a:lnTo>
                  <a:lnTo>
                    <a:pt x="105" y="150"/>
                  </a:lnTo>
                  <a:lnTo>
                    <a:pt x="108" y="150"/>
                  </a:lnTo>
                  <a:lnTo>
                    <a:pt x="110" y="150"/>
                  </a:lnTo>
                  <a:lnTo>
                    <a:pt x="110" y="149"/>
                  </a:lnTo>
                  <a:lnTo>
                    <a:pt x="112" y="148"/>
                  </a:lnTo>
                  <a:lnTo>
                    <a:pt x="115" y="147"/>
                  </a:lnTo>
                  <a:lnTo>
                    <a:pt x="117" y="147"/>
                  </a:lnTo>
                  <a:lnTo>
                    <a:pt x="122" y="146"/>
                  </a:lnTo>
                  <a:lnTo>
                    <a:pt x="123" y="146"/>
                  </a:lnTo>
                  <a:lnTo>
                    <a:pt x="123" y="145"/>
                  </a:lnTo>
                  <a:lnTo>
                    <a:pt x="123" y="144"/>
                  </a:lnTo>
                  <a:lnTo>
                    <a:pt x="124" y="142"/>
                  </a:lnTo>
                  <a:lnTo>
                    <a:pt x="126" y="141"/>
                  </a:lnTo>
                  <a:lnTo>
                    <a:pt x="128" y="140"/>
                  </a:lnTo>
                  <a:lnTo>
                    <a:pt x="131" y="139"/>
                  </a:lnTo>
                  <a:lnTo>
                    <a:pt x="131" y="138"/>
                  </a:lnTo>
                  <a:lnTo>
                    <a:pt x="134" y="138"/>
                  </a:lnTo>
                  <a:lnTo>
                    <a:pt x="135" y="137"/>
                  </a:lnTo>
                  <a:lnTo>
                    <a:pt x="136" y="137"/>
                  </a:lnTo>
                  <a:lnTo>
                    <a:pt x="136" y="137"/>
                  </a:lnTo>
                  <a:lnTo>
                    <a:pt x="140" y="137"/>
                  </a:lnTo>
                  <a:lnTo>
                    <a:pt x="144" y="138"/>
                  </a:lnTo>
                  <a:lnTo>
                    <a:pt x="147" y="138"/>
                  </a:lnTo>
                  <a:lnTo>
                    <a:pt x="147" y="138"/>
                  </a:lnTo>
                  <a:lnTo>
                    <a:pt x="150" y="135"/>
                  </a:lnTo>
                  <a:lnTo>
                    <a:pt x="154" y="130"/>
                  </a:lnTo>
                  <a:lnTo>
                    <a:pt x="156" y="127"/>
                  </a:lnTo>
                  <a:lnTo>
                    <a:pt x="160" y="123"/>
                  </a:lnTo>
                  <a:lnTo>
                    <a:pt x="162" y="119"/>
                  </a:lnTo>
                  <a:lnTo>
                    <a:pt x="165" y="115"/>
                  </a:lnTo>
                  <a:lnTo>
                    <a:pt x="168" y="112"/>
                  </a:lnTo>
                  <a:lnTo>
                    <a:pt x="172" y="108"/>
                  </a:lnTo>
                  <a:lnTo>
                    <a:pt x="174" y="106"/>
                  </a:lnTo>
                  <a:lnTo>
                    <a:pt x="177" y="102"/>
                  </a:lnTo>
                  <a:lnTo>
                    <a:pt x="180" y="98"/>
                  </a:lnTo>
                  <a:lnTo>
                    <a:pt x="183" y="95"/>
                  </a:lnTo>
                  <a:lnTo>
                    <a:pt x="179" y="95"/>
                  </a:lnTo>
                  <a:close/>
                  <a:moveTo>
                    <a:pt x="55" y="38"/>
                  </a:moveTo>
                  <a:lnTo>
                    <a:pt x="55" y="38"/>
                  </a:lnTo>
                  <a:lnTo>
                    <a:pt x="55" y="39"/>
                  </a:lnTo>
                  <a:lnTo>
                    <a:pt x="55" y="39"/>
                  </a:lnTo>
                  <a:lnTo>
                    <a:pt x="55" y="40"/>
                  </a:lnTo>
                  <a:lnTo>
                    <a:pt x="55" y="40"/>
                  </a:lnTo>
                  <a:lnTo>
                    <a:pt x="54" y="41"/>
                  </a:lnTo>
                  <a:lnTo>
                    <a:pt x="54" y="41"/>
                  </a:lnTo>
                  <a:lnTo>
                    <a:pt x="54" y="42"/>
                  </a:lnTo>
                  <a:lnTo>
                    <a:pt x="53" y="44"/>
                  </a:lnTo>
                  <a:lnTo>
                    <a:pt x="53" y="44"/>
                  </a:lnTo>
                  <a:lnTo>
                    <a:pt x="53" y="44"/>
                  </a:lnTo>
                  <a:lnTo>
                    <a:pt x="52" y="44"/>
                  </a:lnTo>
                  <a:lnTo>
                    <a:pt x="52" y="44"/>
                  </a:lnTo>
                  <a:lnTo>
                    <a:pt x="52" y="43"/>
                  </a:lnTo>
                  <a:lnTo>
                    <a:pt x="52" y="43"/>
                  </a:lnTo>
                  <a:lnTo>
                    <a:pt x="52" y="42"/>
                  </a:lnTo>
                  <a:lnTo>
                    <a:pt x="52" y="42"/>
                  </a:lnTo>
                  <a:lnTo>
                    <a:pt x="52" y="42"/>
                  </a:lnTo>
                  <a:lnTo>
                    <a:pt x="52" y="41"/>
                  </a:lnTo>
                  <a:lnTo>
                    <a:pt x="51" y="41"/>
                  </a:lnTo>
                  <a:lnTo>
                    <a:pt x="51" y="41"/>
                  </a:lnTo>
                  <a:lnTo>
                    <a:pt x="50" y="41"/>
                  </a:lnTo>
                  <a:lnTo>
                    <a:pt x="50" y="41"/>
                  </a:lnTo>
                  <a:lnTo>
                    <a:pt x="50" y="41"/>
                  </a:lnTo>
                  <a:lnTo>
                    <a:pt x="49" y="41"/>
                  </a:lnTo>
                  <a:lnTo>
                    <a:pt x="49" y="41"/>
                  </a:lnTo>
                  <a:lnTo>
                    <a:pt x="49" y="41"/>
                  </a:lnTo>
                  <a:lnTo>
                    <a:pt x="49" y="41"/>
                  </a:lnTo>
                  <a:lnTo>
                    <a:pt x="49" y="40"/>
                  </a:lnTo>
                  <a:lnTo>
                    <a:pt x="49" y="39"/>
                  </a:lnTo>
                  <a:lnTo>
                    <a:pt x="49" y="39"/>
                  </a:lnTo>
                  <a:lnTo>
                    <a:pt x="49" y="38"/>
                  </a:lnTo>
                  <a:lnTo>
                    <a:pt x="49" y="37"/>
                  </a:lnTo>
                  <a:lnTo>
                    <a:pt x="49" y="36"/>
                  </a:lnTo>
                  <a:lnTo>
                    <a:pt x="49" y="36"/>
                  </a:lnTo>
                  <a:lnTo>
                    <a:pt x="49" y="35"/>
                  </a:lnTo>
                  <a:lnTo>
                    <a:pt x="50" y="35"/>
                  </a:lnTo>
                  <a:lnTo>
                    <a:pt x="50" y="35"/>
                  </a:lnTo>
                  <a:lnTo>
                    <a:pt x="51" y="36"/>
                  </a:lnTo>
                  <a:lnTo>
                    <a:pt x="51" y="36"/>
                  </a:lnTo>
                  <a:lnTo>
                    <a:pt x="52" y="36"/>
                  </a:lnTo>
                  <a:lnTo>
                    <a:pt x="52" y="35"/>
                  </a:lnTo>
                  <a:lnTo>
                    <a:pt x="53" y="35"/>
                  </a:lnTo>
                  <a:lnTo>
                    <a:pt x="53" y="35"/>
                  </a:lnTo>
                  <a:lnTo>
                    <a:pt x="54" y="35"/>
                  </a:lnTo>
                  <a:lnTo>
                    <a:pt x="54" y="35"/>
                  </a:lnTo>
                  <a:lnTo>
                    <a:pt x="55" y="35"/>
                  </a:lnTo>
                  <a:lnTo>
                    <a:pt x="55" y="36"/>
                  </a:lnTo>
                  <a:lnTo>
                    <a:pt x="55" y="37"/>
                  </a:lnTo>
                  <a:lnTo>
                    <a:pt x="55" y="37"/>
                  </a:lnTo>
                  <a:lnTo>
                    <a:pt x="55" y="3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Freeform 1504"/>
            <p:cNvSpPr>
              <a:spLocks/>
            </p:cNvSpPr>
            <p:nvPr/>
          </p:nvSpPr>
          <p:spPr bwMode="auto">
            <a:xfrm>
              <a:off x="5154613" y="2039938"/>
              <a:ext cx="1588" cy="4763"/>
            </a:xfrm>
            <a:custGeom>
              <a:avLst/>
              <a:gdLst>
                <a:gd name="T0" fmla="*/ 1 w 1"/>
                <a:gd name="T1" fmla="*/ 1 h 3"/>
                <a:gd name="T2" fmla="*/ 1 w 1"/>
                <a:gd name="T3" fmla="*/ 2 h 3"/>
                <a:gd name="T4" fmla="*/ 1 w 1"/>
                <a:gd name="T5" fmla="*/ 3 h 3"/>
                <a:gd name="T6" fmla="*/ 0 w 1"/>
                <a:gd name="T7" fmla="*/ 3 h 3"/>
                <a:gd name="T8" fmla="*/ 0 w 1"/>
                <a:gd name="T9" fmla="*/ 2 h 3"/>
                <a:gd name="T10" fmla="*/ 0 w 1"/>
                <a:gd name="T11" fmla="*/ 1 h 3"/>
                <a:gd name="T12" fmla="*/ 0 w 1"/>
                <a:gd name="T13" fmla="*/ 0 h 3"/>
                <a:gd name="T14" fmla="*/ 0 w 1"/>
                <a:gd name="T15" fmla="*/ 0 h 3"/>
                <a:gd name="T16" fmla="*/ 1 w 1"/>
                <a:gd name="T17" fmla="*/ 0 h 3"/>
                <a:gd name="T18" fmla="*/ 1 w 1"/>
                <a:gd name="T19" fmla="*/ 0 h 3"/>
                <a:gd name="T20" fmla="*/ 1 w 1"/>
                <a:gd name="T21" fmla="*/ 1 h 3"/>
                <a:gd name="T22" fmla="*/ 1 w 1"/>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3">
                  <a:moveTo>
                    <a:pt x="1" y="1"/>
                  </a:moveTo>
                  <a:lnTo>
                    <a:pt x="1" y="2"/>
                  </a:lnTo>
                  <a:lnTo>
                    <a:pt x="1" y="3"/>
                  </a:lnTo>
                  <a:lnTo>
                    <a:pt x="0" y="3"/>
                  </a:lnTo>
                  <a:lnTo>
                    <a:pt x="0" y="2"/>
                  </a:lnTo>
                  <a:lnTo>
                    <a:pt x="0" y="1"/>
                  </a:lnTo>
                  <a:lnTo>
                    <a:pt x="0" y="0"/>
                  </a:lnTo>
                  <a:lnTo>
                    <a:pt x="0" y="0"/>
                  </a:lnTo>
                  <a:lnTo>
                    <a:pt x="1" y="0"/>
                  </a:lnTo>
                  <a:lnTo>
                    <a:pt x="1" y="0"/>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8" name="Freeform 1505"/>
            <p:cNvSpPr>
              <a:spLocks/>
            </p:cNvSpPr>
            <p:nvPr/>
          </p:nvSpPr>
          <p:spPr bwMode="auto">
            <a:xfrm>
              <a:off x="5057775" y="1949450"/>
              <a:ext cx="204788" cy="360363"/>
            </a:xfrm>
            <a:custGeom>
              <a:avLst/>
              <a:gdLst>
                <a:gd name="T0" fmla="*/ 127 w 129"/>
                <a:gd name="T1" fmla="*/ 56 h 227"/>
                <a:gd name="T2" fmla="*/ 127 w 129"/>
                <a:gd name="T3" fmla="*/ 44 h 227"/>
                <a:gd name="T4" fmla="*/ 127 w 129"/>
                <a:gd name="T5" fmla="*/ 35 h 227"/>
                <a:gd name="T6" fmla="*/ 127 w 129"/>
                <a:gd name="T7" fmla="*/ 28 h 227"/>
                <a:gd name="T8" fmla="*/ 127 w 129"/>
                <a:gd name="T9" fmla="*/ 13 h 227"/>
                <a:gd name="T10" fmla="*/ 129 w 129"/>
                <a:gd name="T11" fmla="*/ 5 h 227"/>
                <a:gd name="T12" fmla="*/ 121 w 129"/>
                <a:gd name="T13" fmla="*/ 5 h 227"/>
                <a:gd name="T14" fmla="*/ 106 w 129"/>
                <a:gd name="T15" fmla="*/ 10 h 227"/>
                <a:gd name="T16" fmla="*/ 95 w 129"/>
                <a:gd name="T17" fmla="*/ 12 h 227"/>
                <a:gd name="T18" fmla="*/ 84 w 129"/>
                <a:gd name="T19" fmla="*/ 15 h 227"/>
                <a:gd name="T20" fmla="*/ 73 w 129"/>
                <a:gd name="T21" fmla="*/ 14 h 227"/>
                <a:gd name="T22" fmla="*/ 65 w 129"/>
                <a:gd name="T23" fmla="*/ 15 h 227"/>
                <a:gd name="T24" fmla="*/ 57 w 129"/>
                <a:gd name="T25" fmla="*/ 23 h 227"/>
                <a:gd name="T26" fmla="*/ 57 w 129"/>
                <a:gd name="T27" fmla="*/ 30 h 227"/>
                <a:gd name="T28" fmla="*/ 57 w 129"/>
                <a:gd name="T29" fmla="*/ 40 h 227"/>
                <a:gd name="T30" fmla="*/ 67 w 129"/>
                <a:gd name="T31" fmla="*/ 56 h 227"/>
                <a:gd name="T32" fmla="*/ 67 w 129"/>
                <a:gd name="T33" fmla="*/ 76 h 227"/>
                <a:gd name="T34" fmla="*/ 60 w 129"/>
                <a:gd name="T35" fmla="*/ 84 h 227"/>
                <a:gd name="T36" fmla="*/ 59 w 129"/>
                <a:gd name="T37" fmla="*/ 93 h 227"/>
                <a:gd name="T38" fmla="*/ 56 w 129"/>
                <a:gd name="T39" fmla="*/ 88 h 227"/>
                <a:gd name="T40" fmla="*/ 51 w 129"/>
                <a:gd name="T41" fmla="*/ 78 h 227"/>
                <a:gd name="T42" fmla="*/ 51 w 129"/>
                <a:gd name="T43" fmla="*/ 70 h 227"/>
                <a:gd name="T44" fmla="*/ 51 w 129"/>
                <a:gd name="T45" fmla="*/ 55 h 227"/>
                <a:gd name="T46" fmla="*/ 41 w 129"/>
                <a:gd name="T47" fmla="*/ 57 h 227"/>
                <a:gd name="T48" fmla="*/ 25 w 129"/>
                <a:gd name="T49" fmla="*/ 54 h 227"/>
                <a:gd name="T50" fmla="*/ 12 w 129"/>
                <a:gd name="T51" fmla="*/ 59 h 227"/>
                <a:gd name="T52" fmla="*/ 0 w 129"/>
                <a:gd name="T53" fmla="*/ 66 h 227"/>
                <a:gd name="T54" fmla="*/ 4 w 129"/>
                <a:gd name="T55" fmla="*/ 77 h 227"/>
                <a:gd name="T56" fmla="*/ 26 w 129"/>
                <a:gd name="T57" fmla="*/ 84 h 227"/>
                <a:gd name="T58" fmla="*/ 31 w 129"/>
                <a:gd name="T59" fmla="*/ 92 h 227"/>
                <a:gd name="T60" fmla="*/ 32 w 129"/>
                <a:gd name="T61" fmla="*/ 110 h 227"/>
                <a:gd name="T62" fmla="*/ 28 w 129"/>
                <a:gd name="T63" fmla="*/ 117 h 227"/>
                <a:gd name="T64" fmla="*/ 29 w 129"/>
                <a:gd name="T65" fmla="*/ 127 h 227"/>
                <a:gd name="T66" fmla="*/ 26 w 129"/>
                <a:gd name="T67" fmla="*/ 140 h 227"/>
                <a:gd name="T68" fmla="*/ 23 w 129"/>
                <a:gd name="T69" fmla="*/ 150 h 227"/>
                <a:gd name="T70" fmla="*/ 8 w 129"/>
                <a:gd name="T71" fmla="*/ 166 h 227"/>
                <a:gd name="T72" fmla="*/ 11 w 129"/>
                <a:gd name="T73" fmla="*/ 181 h 227"/>
                <a:gd name="T74" fmla="*/ 15 w 129"/>
                <a:gd name="T75" fmla="*/ 192 h 227"/>
                <a:gd name="T76" fmla="*/ 15 w 129"/>
                <a:gd name="T77" fmla="*/ 211 h 227"/>
                <a:gd name="T78" fmla="*/ 15 w 129"/>
                <a:gd name="T79" fmla="*/ 219 h 227"/>
                <a:gd name="T80" fmla="*/ 21 w 129"/>
                <a:gd name="T81" fmla="*/ 227 h 227"/>
                <a:gd name="T82" fmla="*/ 24 w 129"/>
                <a:gd name="T83" fmla="*/ 219 h 227"/>
                <a:gd name="T84" fmla="*/ 24 w 129"/>
                <a:gd name="T85" fmla="*/ 211 h 227"/>
                <a:gd name="T86" fmla="*/ 55 w 129"/>
                <a:gd name="T87" fmla="*/ 194 h 227"/>
                <a:gd name="T88" fmla="*/ 57 w 129"/>
                <a:gd name="T89" fmla="*/ 185 h 227"/>
                <a:gd name="T90" fmla="*/ 60 w 129"/>
                <a:gd name="T91" fmla="*/ 164 h 227"/>
                <a:gd name="T92" fmla="*/ 57 w 129"/>
                <a:gd name="T93" fmla="*/ 166 h 227"/>
                <a:gd name="T94" fmla="*/ 53 w 129"/>
                <a:gd name="T95" fmla="*/ 142 h 227"/>
                <a:gd name="T96" fmla="*/ 51 w 129"/>
                <a:gd name="T97" fmla="*/ 129 h 227"/>
                <a:gd name="T98" fmla="*/ 67 w 129"/>
                <a:gd name="T99" fmla="*/ 117 h 227"/>
                <a:gd name="T100" fmla="*/ 74 w 129"/>
                <a:gd name="T101" fmla="*/ 112 h 227"/>
                <a:gd name="T102" fmla="*/ 84 w 129"/>
                <a:gd name="T103" fmla="*/ 101 h 227"/>
                <a:gd name="T104" fmla="*/ 101 w 129"/>
                <a:gd name="T105" fmla="*/ 92 h 227"/>
                <a:gd name="T106" fmla="*/ 113 w 129"/>
                <a:gd name="T107" fmla="*/ 85 h 227"/>
                <a:gd name="T108" fmla="*/ 120 w 129"/>
                <a:gd name="T109" fmla="*/ 76 h 227"/>
                <a:gd name="T110" fmla="*/ 127 w 129"/>
                <a:gd name="T111" fmla="*/ 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9" h="227">
                  <a:moveTo>
                    <a:pt x="129" y="58"/>
                  </a:moveTo>
                  <a:lnTo>
                    <a:pt x="129" y="57"/>
                  </a:lnTo>
                  <a:lnTo>
                    <a:pt x="129" y="57"/>
                  </a:lnTo>
                  <a:lnTo>
                    <a:pt x="129" y="56"/>
                  </a:lnTo>
                  <a:lnTo>
                    <a:pt x="129" y="55"/>
                  </a:lnTo>
                  <a:lnTo>
                    <a:pt x="128" y="55"/>
                  </a:lnTo>
                  <a:lnTo>
                    <a:pt x="127" y="57"/>
                  </a:lnTo>
                  <a:lnTo>
                    <a:pt x="127" y="56"/>
                  </a:lnTo>
                  <a:lnTo>
                    <a:pt x="127" y="55"/>
                  </a:lnTo>
                  <a:lnTo>
                    <a:pt x="128" y="54"/>
                  </a:lnTo>
                  <a:lnTo>
                    <a:pt x="128" y="53"/>
                  </a:lnTo>
                  <a:lnTo>
                    <a:pt x="127" y="51"/>
                  </a:lnTo>
                  <a:lnTo>
                    <a:pt x="127" y="51"/>
                  </a:lnTo>
                  <a:lnTo>
                    <a:pt x="127" y="50"/>
                  </a:lnTo>
                  <a:lnTo>
                    <a:pt x="127" y="47"/>
                  </a:lnTo>
                  <a:lnTo>
                    <a:pt x="127" y="44"/>
                  </a:lnTo>
                  <a:lnTo>
                    <a:pt x="127" y="42"/>
                  </a:lnTo>
                  <a:lnTo>
                    <a:pt x="127" y="41"/>
                  </a:lnTo>
                  <a:lnTo>
                    <a:pt x="127" y="40"/>
                  </a:lnTo>
                  <a:lnTo>
                    <a:pt x="127" y="39"/>
                  </a:lnTo>
                  <a:lnTo>
                    <a:pt x="127" y="38"/>
                  </a:lnTo>
                  <a:lnTo>
                    <a:pt x="127" y="37"/>
                  </a:lnTo>
                  <a:lnTo>
                    <a:pt x="127" y="36"/>
                  </a:lnTo>
                  <a:lnTo>
                    <a:pt x="127" y="35"/>
                  </a:lnTo>
                  <a:lnTo>
                    <a:pt x="126" y="35"/>
                  </a:lnTo>
                  <a:lnTo>
                    <a:pt x="126" y="34"/>
                  </a:lnTo>
                  <a:lnTo>
                    <a:pt x="126" y="34"/>
                  </a:lnTo>
                  <a:lnTo>
                    <a:pt x="127" y="33"/>
                  </a:lnTo>
                  <a:lnTo>
                    <a:pt x="127" y="32"/>
                  </a:lnTo>
                  <a:lnTo>
                    <a:pt x="127" y="30"/>
                  </a:lnTo>
                  <a:lnTo>
                    <a:pt x="127" y="29"/>
                  </a:lnTo>
                  <a:lnTo>
                    <a:pt x="127" y="28"/>
                  </a:lnTo>
                  <a:lnTo>
                    <a:pt x="127" y="27"/>
                  </a:lnTo>
                  <a:lnTo>
                    <a:pt x="127" y="26"/>
                  </a:lnTo>
                  <a:lnTo>
                    <a:pt x="127" y="23"/>
                  </a:lnTo>
                  <a:lnTo>
                    <a:pt x="127" y="22"/>
                  </a:lnTo>
                  <a:lnTo>
                    <a:pt x="127" y="21"/>
                  </a:lnTo>
                  <a:lnTo>
                    <a:pt x="127" y="20"/>
                  </a:lnTo>
                  <a:lnTo>
                    <a:pt x="126" y="16"/>
                  </a:lnTo>
                  <a:lnTo>
                    <a:pt x="127" y="13"/>
                  </a:lnTo>
                  <a:lnTo>
                    <a:pt x="126" y="12"/>
                  </a:lnTo>
                  <a:lnTo>
                    <a:pt x="126" y="11"/>
                  </a:lnTo>
                  <a:lnTo>
                    <a:pt x="127" y="10"/>
                  </a:lnTo>
                  <a:lnTo>
                    <a:pt x="128" y="8"/>
                  </a:lnTo>
                  <a:lnTo>
                    <a:pt x="128" y="8"/>
                  </a:lnTo>
                  <a:lnTo>
                    <a:pt x="127" y="7"/>
                  </a:lnTo>
                  <a:lnTo>
                    <a:pt x="128" y="6"/>
                  </a:lnTo>
                  <a:lnTo>
                    <a:pt x="129" y="5"/>
                  </a:lnTo>
                  <a:lnTo>
                    <a:pt x="127" y="4"/>
                  </a:lnTo>
                  <a:lnTo>
                    <a:pt x="128" y="3"/>
                  </a:lnTo>
                  <a:lnTo>
                    <a:pt x="129" y="3"/>
                  </a:lnTo>
                  <a:lnTo>
                    <a:pt x="128" y="1"/>
                  </a:lnTo>
                  <a:lnTo>
                    <a:pt x="127" y="0"/>
                  </a:lnTo>
                  <a:lnTo>
                    <a:pt x="126" y="1"/>
                  </a:lnTo>
                  <a:lnTo>
                    <a:pt x="124" y="3"/>
                  </a:lnTo>
                  <a:lnTo>
                    <a:pt x="121" y="5"/>
                  </a:lnTo>
                  <a:lnTo>
                    <a:pt x="119" y="6"/>
                  </a:lnTo>
                  <a:lnTo>
                    <a:pt x="118" y="7"/>
                  </a:lnTo>
                  <a:lnTo>
                    <a:pt x="116" y="7"/>
                  </a:lnTo>
                  <a:lnTo>
                    <a:pt x="114" y="8"/>
                  </a:lnTo>
                  <a:lnTo>
                    <a:pt x="112" y="9"/>
                  </a:lnTo>
                  <a:lnTo>
                    <a:pt x="111" y="9"/>
                  </a:lnTo>
                  <a:lnTo>
                    <a:pt x="108" y="9"/>
                  </a:lnTo>
                  <a:lnTo>
                    <a:pt x="106" y="10"/>
                  </a:lnTo>
                  <a:lnTo>
                    <a:pt x="104" y="12"/>
                  </a:lnTo>
                  <a:lnTo>
                    <a:pt x="102" y="13"/>
                  </a:lnTo>
                  <a:lnTo>
                    <a:pt x="100" y="11"/>
                  </a:lnTo>
                  <a:lnTo>
                    <a:pt x="99" y="11"/>
                  </a:lnTo>
                  <a:lnTo>
                    <a:pt x="97" y="11"/>
                  </a:lnTo>
                  <a:lnTo>
                    <a:pt x="96" y="11"/>
                  </a:lnTo>
                  <a:lnTo>
                    <a:pt x="95" y="11"/>
                  </a:lnTo>
                  <a:lnTo>
                    <a:pt x="95" y="12"/>
                  </a:lnTo>
                  <a:lnTo>
                    <a:pt x="95" y="14"/>
                  </a:lnTo>
                  <a:lnTo>
                    <a:pt x="93" y="15"/>
                  </a:lnTo>
                  <a:lnTo>
                    <a:pt x="91" y="16"/>
                  </a:lnTo>
                  <a:lnTo>
                    <a:pt x="89" y="18"/>
                  </a:lnTo>
                  <a:lnTo>
                    <a:pt x="87" y="16"/>
                  </a:lnTo>
                  <a:lnTo>
                    <a:pt x="86" y="16"/>
                  </a:lnTo>
                  <a:lnTo>
                    <a:pt x="85" y="15"/>
                  </a:lnTo>
                  <a:lnTo>
                    <a:pt x="84" y="15"/>
                  </a:lnTo>
                  <a:lnTo>
                    <a:pt x="83" y="15"/>
                  </a:lnTo>
                  <a:lnTo>
                    <a:pt x="82" y="15"/>
                  </a:lnTo>
                  <a:lnTo>
                    <a:pt x="81" y="16"/>
                  </a:lnTo>
                  <a:lnTo>
                    <a:pt x="78" y="18"/>
                  </a:lnTo>
                  <a:lnTo>
                    <a:pt x="75" y="18"/>
                  </a:lnTo>
                  <a:lnTo>
                    <a:pt x="74" y="16"/>
                  </a:lnTo>
                  <a:lnTo>
                    <a:pt x="74" y="15"/>
                  </a:lnTo>
                  <a:lnTo>
                    <a:pt x="73" y="14"/>
                  </a:lnTo>
                  <a:lnTo>
                    <a:pt x="71" y="13"/>
                  </a:lnTo>
                  <a:lnTo>
                    <a:pt x="69" y="13"/>
                  </a:lnTo>
                  <a:lnTo>
                    <a:pt x="68" y="14"/>
                  </a:lnTo>
                  <a:lnTo>
                    <a:pt x="67" y="15"/>
                  </a:lnTo>
                  <a:lnTo>
                    <a:pt x="67" y="15"/>
                  </a:lnTo>
                  <a:lnTo>
                    <a:pt x="66" y="15"/>
                  </a:lnTo>
                  <a:lnTo>
                    <a:pt x="65" y="15"/>
                  </a:lnTo>
                  <a:lnTo>
                    <a:pt x="65" y="15"/>
                  </a:lnTo>
                  <a:lnTo>
                    <a:pt x="62" y="15"/>
                  </a:lnTo>
                  <a:lnTo>
                    <a:pt x="59" y="15"/>
                  </a:lnTo>
                  <a:lnTo>
                    <a:pt x="59" y="18"/>
                  </a:lnTo>
                  <a:lnTo>
                    <a:pt x="59" y="20"/>
                  </a:lnTo>
                  <a:lnTo>
                    <a:pt x="58" y="22"/>
                  </a:lnTo>
                  <a:lnTo>
                    <a:pt x="58" y="22"/>
                  </a:lnTo>
                  <a:lnTo>
                    <a:pt x="58" y="23"/>
                  </a:lnTo>
                  <a:lnTo>
                    <a:pt x="57" y="23"/>
                  </a:lnTo>
                  <a:lnTo>
                    <a:pt x="56" y="24"/>
                  </a:lnTo>
                  <a:lnTo>
                    <a:pt x="56" y="24"/>
                  </a:lnTo>
                  <a:lnTo>
                    <a:pt x="56" y="25"/>
                  </a:lnTo>
                  <a:lnTo>
                    <a:pt x="56" y="25"/>
                  </a:lnTo>
                  <a:lnTo>
                    <a:pt x="56" y="27"/>
                  </a:lnTo>
                  <a:lnTo>
                    <a:pt x="56" y="27"/>
                  </a:lnTo>
                  <a:lnTo>
                    <a:pt x="56" y="27"/>
                  </a:lnTo>
                  <a:lnTo>
                    <a:pt x="57" y="30"/>
                  </a:lnTo>
                  <a:lnTo>
                    <a:pt x="57" y="32"/>
                  </a:lnTo>
                  <a:lnTo>
                    <a:pt x="57" y="33"/>
                  </a:lnTo>
                  <a:lnTo>
                    <a:pt x="57" y="35"/>
                  </a:lnTo>
                  <a:lnTo>
                    <a:pt x="57" y="36"/>
                  </a:lnTo>
                  <a:lnTo>
                    <a:pt x="57" y="37"/>
                  </a:lnTo>
                  <a:lnTo>
                    <a:pt x="57" y="39"/>
                  </a:lnTo>
                  <a:lnTo>
                    <a:pt x="57" y="40"/>
                  </a:lnTo>
                  <a:lnTo>
                    <a:pt x="57" y="40"/>
                  </a:lnTo>
                  <a:lnTo>
                    <a:pt x="57" y="41"/>
                  </a:lnTo>
                  <a:lnTo>
                    <a:pt x="57" y="42"/>
                  </a:lnTo>
                  <a:lnTo>
                    <a:pt x="58" y="43"/>
                  </a:lnTo>
                  <a:lnTo>
                    <a:pt x="59" y="44"/>
                  </a:lnTo>
                  <a:lnTo>
                    <a:pt x="62" y="47"/>
                  </a:lnTo>
                  <a:lnTo>
                    <a:pt x="63" y="49"/>
                  </a:lnTo>
                  <a:lnTo>
                    <a:pt x="65" y="51"/>
                  </a:lnTo>
                  <a:lnTo>
                    <a:pt x="67" y="56"/>
                  </a:lnTo>
                  <a:lnTo>
                    <a:pt x="69" y="59"/>
                  </a:lnTo>
                  <a:lnTo>
                    <a:pt x="69" y="61"/>
                  </a:lnTo>
                  <a:lnTo>
                    <a:pt x="69" y="62"/>
                  </a:lnTo>
                  <a:lnTo>
                    <a:pt x="68" y="64"/>
                  </a:lnTo>
                  <a:lnTo>
                    <a:pt x="68" y="67"/>
                  </a:lnTo>
                  <a:lnTo>
                    <a:pt x="68" y="69"/>
                  </a:lnTo>
                  <a:lnTo>
                    <a:pt x="68" y="72"/>
                  </a:lnTo>
                  <a:lnTo>
                    <a:pt x="67" y="76"/>
                  </a:lnTo>
                  <a:lnTo>
                    <a:pt x="67" y="77"/>
                  </a:lnTo>
                  <a:lnTo>
                    <a:pt x="66" y="78"/>
                  </a:lnTo>
                  <a:lnTo>
                    <a:pt x="65" y="78"/>
                  </a:lnTo>
                  <a:lnTo>
                    <a:pt x="62" y="79"/>
                  </a:lnTo>
                  <a:lnTo>
                    <a:pt x="61" y="79"/>
                  </a:lnTo>
                  <a:lnTo>
                    <a:pt x="61" y="80"/>
                  </a:lnTo>
                  <a:lnTo>
                    <a:pt x="60" y="82"/>
                  </a:lnTo>
                  <a:lnTo>
                    <a:pt x="60" y="84"/>
                  </a:lnTo>
                  <a:lnTo>
                    <a:pt x="59" y="84"/>
                  </a:lnTo>
                  <a:lnTo>
                    <a:pt x="60" y="84"/>
                  </a:lnTo>
                  <a:lnTo>
                    <a:pt x="60" y="85"/>
                  </a:lnTo>
                  <a:lnTo>
                    <a:pt x="61" y="89"/>
                  </a:lnTo>
                  <a:lnTo>
                    <a:pt x="60" y="92"/>
                  </a:lnTo>
                  <a:lnTo>
                    <a:pt x="60" y="93"/>
                  </a:lnTo>
                  <a:lnTo>
                    <a:pt x="59" y="93"/>
                  </a:lnTo>
                  <a:lnTo>
                    <a:pt x="59" y="93"/>
                  </a:lnTo>
                  <a:lnTo>
                    <a:pt x="58" y="93"/>
                  </a:lnTo>
                  <a:lnTo>
                    <a:pt x="58" y="92"/>
                  </a:lnTo>
                  <a:lnTo>
                    <a:pt x="58" y="91"/>
                  </a:lnTo>
                  <a:lnTo>
                    <a:pt x="58" y="91"/>
                  </a:lnTo>
                  <a:lnTo>
                    <a:pt x="59" y="90"/>
                  </a:lnTo>
                  <a:lnTo>
                    <a:pt x="58" y="89"/>
                  </a:lnTo>
                  <a:lnTo>
                    <a:pt x="57" y="89"/>
                  </a:lnTo>
                  <a:lnTo>
                    <a:pt x="56" y="88"/>
                  </a:lnTo>
                  <a:lnTo>
                    <a:pt x="55" y="84"/>
                  </a:lnTo>
                  <a:lnTo>
                    <a:pt x="53" y="83"/>
                  </a:lnTo>
                  <a:lnTo>
                    <a:pt x="52" y="81"/>
                  </a:lnTo>
                  <a:lnTo>
                    <a:pt x="51" y="80"/>
                  </a:lnTo>
                  <a:lnTo>
                    <a:pt x="51" y="80"/>
                  </a:lnTo>
                  <a:lnTo>
                    <a:pt x="51" y="79"/>
                  </a:lnTo>
                  <a:lnTo>
                    <a:pt x="51" y="78"/>
                  </a:lnTo>
                  <a:lnTo>
                    <a:pt x="51" y="78"/>
                  </a:lnTo>
                  <a:lnTo>
                    <a:pt x="50" y="77"/>
                  </a:lnTo>
                  <a:lnTo>
                    <a:pt x="49" y="76"/>
                  </a:lnTo>
                  <a:lnTo>
                    <a:pt x="49" y="75"/>
                  </a:lnTo>
                  <a:lnTo>
                    <a:pt x="49" y="74"/>
                  </a:lnTo>
                  <a:lnTo>
                    <a:pt x="49" y="74"/>
                  </a:lnTo>
                  <a:lnTo>
                    <a:pt x="50" y="73"/>
                  </a:lnTo>
                  <a:lnTo>
                    <a:pt x="51" y="71"/>
                  </a:lnTo>
                  <a:lnTo>
                    <a:pt x="51" y="70"/>
                  </a:lnTo>
                  <a:lnTo>
                    <a:pt x="53" y="67"/>
                  </a:lnTo>
                  <a:lnTo>
                    <a:pt x="53" y="65"/>
                  </a:lnTo>
                  <a:lnTo>
                    <a:pt x="53" y="63"/>
                  </a:lnTo>
                  <a:lnTo>
                    <a:pt x="53" y="62"/>
                  </a:lnTo>
                  <a:lnTo>
                    <a:pt x="53" y="60"/>
                  </a:lnTo>
                  <a:lnTo>
                    <a:pt x="53" y="58"/>
                  </a:lnTo>
                  <a:lnTo>
                    <a:pt x="51" y="55"/>
                  </a:lnTo>
                  <a:lnTo>
                    <a:pt x="51" y="55"/>
                  </a:lnTo>
                  <a:lnTo>
                    <a:pt x="49" y="55"/>
                  </a:lnTo>
                  <a:lnTo>
                    <a:pt x="48" y="56"/>
                  </a:lnTo>
                  <a:lnTo>
                    <a:pt x="47" y="56"/>
                  </a:lnTo>
                  <a:lnTo>
                    <a:pt x="46" y="56"/>
                  </a:lnTo>
                  <a:lnTo>
                    <a:pt x="43" y="57"/>
                  </a:lnTo>
                  <a:lnTo>
                    <a:pt x="42" y="57"/>
                  </a:lnTo>
                  <a:lnTo>
                    <a:pt x="42" y="57"/>
                  </a:lnTo>
                  <a:lnTo>
                    <a:pt x="41" y="57"/>
                  </a:lnTo>
                  <a:lnTo>
                    <a:pt x="40" y="56"/>
                  </a:lnTo>
                  <a:lnTo>
                    <a:pt x="39" y="54"/>
                  </a:lnTo>
                  <a:lnTo>
                    <a:pt x="37" y="49"/>
                  </a:lnTo>
                  <a:lnTo>
                    <a:pt x="37" y="49"/>
                  </a:lnTo>
                  <a:lnTo>
                    <a:pt x="34" y="50"/>
                  </a:lnTo>
                  <a:lnTo>
                    <a:pt x="33" y="50"/>
                  </a:lnTo>
                  <a:lnTo>
                    <a:pt x="29" y="53"/>
                  </a:lnTo>
                  <a:lnTo>
                    <a:pt x="25" y="54"/>
                  </a:lnTo>
                  <a:lnTo>
                    <a:pt x="25" y="54"/>
                  </a:lnTo>
                  <a:lnTo>
                    <a:pt x="23" y="55"/>
                  </a:lnTo>
                  <a:lnTo>
                    <a:pt x="22" y="55"/>
                  </a:lnTo>
                  <a:lnTo>
                    <a:pt x="19" y="56"/>
                  </a:lnTo>
                  <a:lnTo>
                    <a:pt x="18" y="57"/>
                  </a:lnTo>
                  <a:lnTo>
                    <a:pt x="17" y="58"/>
                  </a:lnTo>
                  <a:lnTo>
                    <a:pt x="14" y="58"/>
                  </a:lnTo>
                  <a:lnTo>
                    <a:pt x="12" y="59"/>
                  </a:lnTo>
                  <a:lnTo>
                    <a:pt x="8" y="60"/>
                  </a:lnTo>
                  <a:lnTo>
                    <a:pt x="5" y="61"/>
                  </a:lnTo>
                  <a:lnTo>
                    <a:pt x="4" y="61"/>
                  </a:lnTo>
                  <a:lnTo>
                    <a:pt x="3" y="62"/>
                  </a:lnTo>
                  <a:lnTo>
                    <a:pt x="0" y="63"/>
                  </a:lnTo>
                  <a:lnTo>
                    <a:pt x="0" y="63"/>
                  </a:lnTo>
                  <a:lnTo>
                    <a:pt x="0" y="64"/>
                  </a:lnTo>
                  <a:lnTo>
                    <a:pt x="0" y="66"/>
                  </a:lnTo>
                  <a:lnTo>
                    <a:pt x="1" y="67"/>
                  </a:lnTo>
                  <a:lnTo>
                    <a:pt x="1" y="68"/>
                  </a:lnTo>
                  <a:lnTo>
                    <a:pt x="2" y="70"/>
                  </a:lnTo>
                  <a:lnTo>
                    <a:pt x="2" y="72"/>
                  </a:lnTo>
                  <a:lnTo>
                    <a:pt x="2" y="74"/>
                  </a:lnTo>
                  <a:lnTo>
                    <a:pt x="2" y="76"/>
                  </a:lnTo>
                  <a:lnTo>
                    <a:pt x="2" y="77"/>
                  </a:lnTo>
                  <a:lnTo>
                    <a:pt x="4" y="77"/>
                  </a:lnTo>
                  <a:lnTo>
                    <a:pt x="8" y="77"/>
                  </a:lnTo>
                  <a:lnTo>
                    <a:pt x="12" y="77"/>
                  </a:lnTo>
                  <a:lnTo>
                    <a:pt x="15" y="79"/>
                  </a:lnTo>
                  <a:lnTo>
                    <a:pt x="15" y="79"/>
                  </a:lnTo>
                  <a:lnTo>
                    <a:pt x="18" y="80"/>
                  </a:lnTo>
                  <a:lnTo>
                    <a:pt x="20" y="82"/>
                  </a:lnTo>
                  <a:lnTo>
                    <a:pt x="24" y="83"/>
                  </a:lnTo>
                  <a:lnTo>
                    <a:pt x="26" y="84"/>
                  </a:lnTo>
                  <a:lnTo>
                    <a:pt x="29" y="85"/>
                  </a:lnTo>
                  <a:lnTo>
                    <a:pt x="30" y="86"/>
                  </a:lnTo>
                  <a:lnTo>
                    <a:pt x="31" y="86"/>
                  </a:lnTo>
                  <a:lnTo>
                    <a:pt x="32" y="86"/>
                  </a:lnTo>
                  <a:lnTo>
                    <a:pt x="32" y="86"/>
                  </a:lnTo>
                  <a:lnTo>
                    <a:pt x="32" y="88"/>
                  </a:lnTo>
                  <a:lnTo>
                    <a:pt x="31" y="90"/>
                  </a:lnTo>
                  <a:lnTo>
                    <a:pt x="31" y="92"/>
                  </a:lnTo>
                  <a:lnTo>
                    <a:pt x="32" y="95"/>
                  </a:lnTo>
                  <a:lnTo>
                    <a:pt x="32" y="97"/>
                  </a:lnTo>
                  <a:lnTo>
                    <a:pt x="32" y="101"/>
                  </a:lnTo>
                  <a:lnTo>
                    <a:pt x="31" y="106"/>
                  </a:lnTo>
                  <a:lnTo>
                    <a:pt x="31" y="107"/>
                  </a:lnTo>
                  <a:lnTo>
                    <a:pt x="32" y="108"/>
                  </a:lnTo>
                  <a:lnTo>
                    <a:pt x="32" y="109"/>
                  </a:lnTo>
                  <a:lnTo>
                    <a:pt x="32" y="110"/>
                  </a:lnTo>
                  <a:lnTo>
                    <a:pt x="31" y="111"/>
                  </a:lnTo>
                  <a:lnTo>
                    <a:pt x="30" y="113"/>
                  </a:lnTo>
                  <a:lnTo>
                    <a:pt x="30" y="114"/>
                  </a:lnTo>
                  <a:lnTo>
                    <a:pt x="30" y="115"/>
                  </a:lnTo>
                  <a:lnTo>
                    <a:pt x="30" y="115"/>
                  </a:lnTo>
                  <a:lnTo>
                    <a:pt x="28" y="116"/>
                  </a:lnTo>
                  <a:lnTo>
                    <a:pt x="28" y="116"/>
                  </a:lnTo>
                  <a:lnTo>
                    <a:pt x="28" y="117"/>
                  </a:lnTo>
                  <a:lnTo>
                    <a:pt x="28" y="118"/>
                  </a:lnTo>
                  <a:lnTo>
                    <a:pt x="29" y="118"/>
                  </a:lnTo>
                  <a:lnTo>
                    <a:pt x="29" y="119"/>
                  </a:lnTo>
                  <a:lnTo>
                    <a:pt x="30" y="120"/>
                  </a:lnTo>
                  <a:lnTo>
                    <a:pt x="29" y="120"/>
                  </a:lnTo>
                  <a:lnTo>
                    <a:pt x="29" y="121"/>
                  </a:lnTo>
                  <a:lnTo>
                    <a:pt x="28" y="124"/>
                  </a:lnTo>
                  <a:lnTo>
                    <a:pt x="29" y="127"/>
                  </a:lnTo>
                  <a:lnTo>
                    <a:pt x="30" y="128"/>
                  </a:lnTo>
                  <a:lnTo>
                    <a:pt x="30" y="130"/>
                  </a:lnTo>
                  <a:lnTo>
                    <a:pt x="31" y="131"/>
                  </a:lnTo>
                  <a:lnTo>
                    <a:pt x="31" y="132"/>
                  </a:lnTo>
                  <a:lnTo>
                    <a:pt x="31" y="132"/>
                  </a:lnTo>
                  <a:lnTo>
                    <a:pt x="29" y="136"/>
                  </a:lnTo>
                  <a:lnTo>
                    <a:pt x="28" y="138"/>
                  </a:lnTo>
                  <a:lnTo>
                    <a:pt x="26" y="140"/>
                  </a:lnTo>
                  <a:lnTo>
                    <a:pt x="25" y="141"/>
                  </a:lnTo>
                  <a:lnTo>
                    <a:pt x="24" y="142"/>
                  </a:lnTo>
                  <a:lnTo>
                    <a:pt x="24" y="142"/>
                  </a:lnTo>
                  <a:lnTo>
                    <a:pt x="24" y="144"/>
                  </a:lnTo>
                  <a:lnTo>
                    <a:pt x="24" y="145"/>
                  </a:lnTo>
                  <a:lnTo>
                    <a:pt x="22" y="148"/>
                  </a:lnTo>
                  <a:lnTo>
                    <a:pt x="23" y="150"/>
                  </a:lnTo>
                  <a:lnTo>
                    <a:pt x="23" y="150"/>
                  </a:lnTo>
                  <a:lnTo>
                    <a:pt x="22" y="151"/>
                  </a:lnTo>
                  <a:lnTo>
                    <a:pt x="20" y="153"/>
                  </a:lnTo>
                  <a:lnTo>
                    <a:pt x="18" y="156"/>
                  </a:lnTo>
                  <a:lnTo>
                    <a:pt x="16" y="157"/>
                  </a:lnTo>
                  <a:lnTo>
                    <a:pt x="15" y="160"/>
                  </a:lnTo>
                  <a:lnTo>
                    <a:pt x="13" y="163"/>
                  </a:lnTo>
                  <a:lnTo>
                    <a:pt x="11" y="165"/>
                  </a:lnTo>
                  <a:lnTo>
                    <a:pt x="8" y="166"/>
                  </a:lnTo>
                  <a:lnTo>
                    <a:pt x="8" y="167"/>
                  </a:lnTo>
                  <a:lnTo>
                    <a:pt x="8" y="167"/>
                  </a:lnTo>
                  <a:lnTo>
                    <a:pt x="9" y="169"/>
                  </a:lnTo>
                  <a:lnTo>
                    <a:pt x="9" y="172"/>
                  </a:lnTo>
                  <a:lnTo>
                    <a:pt x="11" y="174"/>
                  </a:lnTo>
                  <a:lnTo>
                    <a:pt x="11" y="178"/>
                  </a:lnTo>
                  <a:lnTo>
                    <a:pt x="11" y="180"/>
                  </a:lnTo>
                  <a:lnTo>
                    <a:pt x="11" y="181"/>
                  </a:lnTo>
                  <a:lnTo>
                    <a:pt x="12" y="182"/>
                  </a:lnTo>
                  <a:lnTo>
                    <a:pt x="13" y="183"/>
                  </a:lnTo>
                  <a:lnTo>
                    <a:pt x="13" y="184"/>
                  </a:lnTo>
                  <a:lnTo>
                    <a:pt x="13" y="185"/>
                  </a:lnTo>
                  <a:lnTo>
                    <a:pt x="14" y="186"/>
                  </a:lnTo>
                  <a:lnTo>
                    <a:pt x="15" y="188"/>
                  </a:lnTo>
                  <a:lnTo>
                    <a:pt x="15" y="191"/>
                  </a:lnTo>
                  <a:lnTo>
                    <a:pt x="15" y="192"/>
                  </a:lnTo>
                  <a:lnTo>
                    <a:pt x="16" y="194"/>
                  </a:lnTo>
                  <a:lnTo>
                    <a:pt x="16" y="195"/>
                  </a:lnTo>
                  <a:lnTo>
                    <a:pt x="16" y="197"/>
                  </a:lnTo>
                  <a:lnTo>
                    <a:pt x="15" y="200"/>
                  </a:lnTo>
                  <a:lnTo>
                    <a:pt x="15" y="203"/>
                  </a:lnTo>
                  <a:lnTo>
                    <a:pt x="15" y="206"/>
                  </a:lnTo>
                  <a:lnTo>
                    <a:pt x="15" y="207"/>
                  </a:lnTo>
                  <a:lnTo>
                    <a:pt x="15" y="211"/>
                  </a:lnTo>
                  <a:lnTo>
                    <a:pt x="14" y="213"/>
                  </a:lnTo>
                  <a:lnTo>
                    <a:pt x="14" y="214"/>
                  </a:lnTo>
                  <a:lnTo>
                    <a:pt x="14" y="215"/>
                  </a:lnTo>
                  <a:lnTo>
                    <a:pt x="14" y="215"/>
                  </a:lnTo>
                  <a:lnTo>
                    <a:pt x="15" y="216"/>
                  </a:lnTo>
                  <a:lnTo>
                    <a:pt x="15" y="217"/>
                  </a:lnTo>
                  <a:lnTo>
                    <a:pt x="15" y="218"/>
                  </a:lnTo>
                  <a:lnTo>
                    <a:pt x="15" y="219"/>
                  </a:lnTo>
                  <a:lnTo>
                    <a:pt x="15" y="220"/>
                  </a:lnTo>
                  <a:lnTo>
                    <a:pt x="15" y="222"/>
                  </a:lnTo>
                  <a:lnTo>
                    <a:pt x="15" y="223"/>
                  </a:lnTo>
                  <a:lnTo>
                    <a:pt x="15" y="227"/>
                  </a:lnTo>
                  <a:lnTo>
                    <a:pt x="16" y="227"/>
                  </a:lnTo>
                  <a:lnTo>
                    <a:pt x="18" y="227"/>
                  </a:lnTo>
                  <a:lnTo>
                    <a:pt x="19" y="227"/>
                  </a:lnTo>
                  <a:lnTo>
                    <a:pt x="21" y="227"/>
                  </a:lnTo>
                  <a:lnTo>
                    <a:pt x="23" y="227"/>
                  </a:lnTo>
                  <a:lnTo>
                    <a:pt x="24" y="227"/>
                  </a:lnTo>
                  <a:lnTo>
                    <a:pt x="24" y="227"/>
                  </a:lnTo>
                  <a:lnTo>
                    <a:pt x="25" y="219"/>
                  </a:lnTo>
                  <a:lnTo>
                    <a:pt x="26" y="217"/>
                  </a:lnTo>
                  <a:lnTo>
                    <a:pt x="25" y="217"/>
                  </a:lnTo>
                  <a:lnTo>
                    <a:pt x="25" y="217"/>
                  </a:lnTo>
                  <a:lnTo>
                    <a:pt x="24" y="219"/>
                  </a:lnTo>
                  <a:lnTo>
                    <a:pt x="24" y="219"/>
                  </a:lnTo>
                  <a:lnTo>
                    <a:pt x="23" y="218"/>
                  </a:lnTo>
                  <a:lnTo>
                    <a:pt x="23" y="218"/>
                  </a:lnTo>
                  <a:lnTo>
                    <a:pt x="22" y="217"/>
                  </a:lnTo>
                  <a:lnTo>
                    <a:pt x="21" y="216"/>
                  </a:lnTo>
                  <a:lnTo>
                    <a:pt x="22" y="214"/>
                  </a:lnTo>
                  <a:lnTo>
                    <a:pt x="23" y="213"/>
                  </a:lnTo>
                  <a:lnTo>
                    <a:pt x="24" y="211"/>
                  </a:lnTo>
                  <a:lnTo>
                    <a:pt x="26" y="209"/>
                  </a:lnTo>
                  <a:lnTo>
                    <a:pt x="31" y="206"/>
                  </a:lnTo>
                  <a:lnTo>
                    <a:pt x="33" y="205"/>
                  </a:lnTo>
                  <a:lnTo>
                    <a:pt x="37" y="203"/>
                  </a:lnTo>
                  <a:lnTo>
                    <a:pt x="47" y="200"/>
                  </a:lnTo>
                  <a:lnTo>
                    <a:pt x="51" y="197"/>
                  </a:lnTo>
                  <a:lnTo>
                    <a:pt x="53" y="196"/>
                  </a:lnTo>
                  <a:lnTo>
                    <a:pt x="55" y="194"/>
                  </a:lnTo>
                  <a:lnTo>
                    <a:pt x="57" y="190"/>
                  </a:lnTo>
                  <a:lnTo>
                    <a:pt x="58" y="188"/>
                  </a:lnTo>
                  <a:lnTo>
                    <a:pt x="58" y="185"/>
                  </a:lnTo>
                  <a:lnTo>
                    <a:pt x="58" y="185"/>
                  </a:lnTo>
                  <a:lnTo>
                    <a:pt x="58" y="185"/>
                  </a:lnTo>
                  <a:lnTo>
                    <a:pt x="58" y="186"/>
                  </a:lnTo>
                  <a:lnTo>
                    <a:pt x="57" y="185"/>
                  </a:lnTo>
                  <a:lnTo>
                    <a:pt x="57" y="185"/>
                  </a:lnTo>
                  <a:lnTo>
                    <a:pt x="57" y="184"/>
                  </a:lnTo>
                  <a:lnTo>
                    <a:pt x="58" y="177"/>
                  </a:lnTo>
                  <a:lnTo>
                    <a:pt x="60" y="174"/>
                  </a:lnTo>
                  <a:lnTo>
                    <a:pt x="59" y="171"/>
                  </a:lnTo>
                  <a:lnTo>
                    <a:pt x="59" y="170"/>
                  </a:lnTo>
                  <a:lnTo>
                    <a:pt x="60" y="166"/>
                  </a:lnTo>
                  <a:lnTo>
                    <a:pt x="60" y="165"/>
                  </a:lnTo>
                  <a:lnTo>
                    <a:pt x="60" y="164"/>
                  </a:lnTo>
                  <a:lnTo>
                    <a:pt x="59" y="163"/>
                  </a:lnTo>
                  <a:lnTo>
                    <a:pt x="59" y="162"/>
                  </a:lnTo>
                  <a:lnTo>
                    <a:pt x="59" y="162"/>
                  </a:lnTo>
                  <a:lnTo>
                    <a:pt x="58" y="163"/>
                  </a:lnTo>
                  <a:lnTo>
                    <a:pt x="58" y="165"/>
                  </a:lnTo>
                  <a:lnTo>
                    <a:pt x="58" y="166"/>
                  </a:lnTo>
                  <a:lnTo>
                    <a:pt x="58" y="167"/>
                  </a:lnTo>
                  <a:lnTo>
                    <a:pt x="57" y="166"/>
                  </a:lnTo>
                  <a:lnTo>
                    <a:pt x="57" y="164"/>
                  </a:lnTo>
                  <a:lnTo>
                    <a:pt x="57" y="161"/>
                  </a:lnTo>
                  <a:lnTo>
                    <a:pt x="57" y="156"/>
                  </a:lnTo>
                  <a:lnTo>
                    <a:pt x="57" y="155"/>
                  </a:lnTo>
                  <a:lnTo>
                    <a:pt x="56" y="151"/>
                  </a:lnTo>
                  <a:lnTo>
                    <a:pt x="56" y="149"/>
                  </a:lnTo>
                  <a:lnTo>
                    <a:pt x="54" y="144"/>
                  </a:lnTo>
                  <a:lnTo>
                    <a:pt x="53" y="142"/>
                  </a:lnTo>
                  <a:lnTo>
                    <a:pt x="52" y="140"/>
                  </a:lnTo>
                  <a:lnTo>
                    <a:pt x="51" y="139"/>
                  </a:lnTo>
                  <a:lnTo>
                    <a:pt x="51" y="138"/>
                  </a:lnTo>
                  <a:lnTo>
                    <a:pt x="52" y="134"/>
                  </a:lnTo>
                  <a:lnTo>
                    <a:pt x="52" y="132"/>
                  </a:lnTo>
                  <a:lnTo>
                    <a:pt x="52" y="130"/>
                  </a:lnTo>
                  <a:lnTo>
                    <a:pt x="52" y="129"/>
                  </a:lnTo>
                  <a:lnTo>
                    <a:pt x="51" y="129"/>
                  </a:lnTo>
                  <a:lnTo>
                    <a:pt x="52" y="129"/>
                  </a:lnTo>
                  <a:lnTo>
                    <a:pt x="54" y="130"/>
                  </a:lnTo>
                  <a:lnTo>
                    <a:pt x="54" y="130"/>
                  </a:lnTo>
                  <a:lnTo>
                    <a:pt x="55" y="130"/>
                  </a:lnTo>
                  <a:lnTo>
                    <a:pt x="60" y="126"/>
                  </a:lnTo>
                  <a:lnTo>
                    <a:pt x="63" y="120"/>
                  </a:lnTo>
                  <a:lnTo>
                    <a:pt x="66" y="118"/>
                  </a:lnTo>
                  <a:lnTo>
                    <a:pt x="67" y="117"/>
                  </a:lnTo>
                  <a:lnTo>
                    <a:pt x="69" y="116"/>
                  </a:lnTo>
                  <a:lnTo>
                    <a:pt x="70" y="116"/>
                  </a:lnTo>
                  <a:lnTo>
                    <a:pt x="70" y="116"/>
                  </a:lnTo>
                  <a:lnTo>
                    <a:pt x="71" y="114"/>
                  </a:lnTo>
                  <a:lnTo>
                    <a:pt x="72" y="115"/>
                  </a:lnTo>
                  <a:lnTo>
                    <a:pt x="72" y="115"/>
                  </a:lnTo>
                  <a:lnTo>
                    <a:pt x="73" y="114"/>
                  </a:lnTo>
                  <a:lnTo>
                    <a:pt x="74" y="112"/>
                  </a:lnTo>
                  <a:lnTo>
                    <a:pt x="74" y="112"/>
                  </a:lnTo>
                  <a:lnTo>
                    <a:pt x="77" y="109"/>
                  </a:lnTo>
                  <a:lnTo>
                    <a:pt x="79" y="106"/>
                  </a:lnTo>
                  <a:lnTo>
                    <a:pt x="79" y="106"/>
                  </a:lnTo>
                  <a:lnTo>
                    <a:pt x="79" y="105"/>
                  </a:lnTo>
                  <a:lnTo>
                    <a:pt x="81" y="104"/>
                  </a:lnTo>
                  <a:lnTo>
                    <a:pt x="82" y="103"/>
                  </a:lnTo>
                  <a:lnTo>
                    <a:pt x="84" y="101"/>
                  </a:lnTo>
                  <a:lnTo>
                    <a:pt x="87" y="99"/>
                  </a:lnTo>
                  <a:lnTo>
                    <a:pt x="91" y="96"/>
                  </a:lnTo>
                  <a:lnTo>
                    <a:pt x="94" y="95"/>
                  </a:lnTo>
                  <a:lnTo>
                    <a:pt x="94" y="95"/>
                  </a:lnTo>
                  <a:lnTo>
                    <a:pt x="95" y="94"/>
                  </a:lnTo>
                  <a:lnTo>
                    <a:pt x="98" y="93"/>
                  </a:lnTo>
                  <a:lnTo>
                    <a:pt x="101" y="92"/>
                  </a:lnTo>
                  <a:lnTo>
                    <a:pt x="101" y="92"/>
                  </a:lnTo>
                  <a:lnTo>
                    <a:pt x="102" y="92"/>
                  </a:lnTo>
                  <a:lnTo>
                    <a:pt x="102" y="92"/>
                  </a:lnTo>
                  <a:lnTo>
                    <a:pt x="104" y="92"/>
                  </a:lnTo>
                  <a:lnTo>
                    <a:pt x="105" y="91"/>
                  </a:lnTo>
                  <a:lnTo>
                    <a:pt x="106" y="91"/>
                  </a:lnTo>
                  <a:lnTo>
                    <a:pt x="107" y="89"/>
                  </a:lnTo>
                  <a:lnTo>
                    <a:pt x="108" y="88"/>
                  </a:lnTo>
                  <a:lnTo>
                    <a:pt x="113" y="85"/>
                  </a:lnTo>
                  <a:lnTo>
                    <a:pt x="116" y="83"/>
                  </a:lnTo>
                  <a:lnTo>
                    <a:pt x="117" y="83"/>
                  </a:lnTo>
                  <a:lnTo>
                    <a:pt x="116" y="81"/>
                  </a:lnTo>
                  <a:lnTo>
                    <a:pt x="117" y="80"/>
                  </a:lnTo>
                  <a:lnTo>
                    <a:pt x="118" y="80"/>
                  </a:lnTo>
                  <a:lnTo>
                    <a:pt x="120" y="78"/>
                  </a:lnTo>
                  <a:lnTo>
                    <a:pt x="120" y="77"/>
                  </a:lnTo>
                  <a:lnTo>
                    <a:pt x="120" y="76"/>
                  </a:lnTo>
                  <a:lnTo>
                    <a:pt x="121" y="75"/>
                  </a:lnTo>
                  <a:lnTo>
                    <a:pt x="123" y="73"/>
                  </a:lnTo>
                  <a:lnTo>
                    <a:pt x="126" y="70"/>
                  </a:lnTo>
                  <a:lnTo>
                    <a:pt x="127" y="67"/>
                  </a:lnTo>
                  <a:lnTo>
                    <a:pt x="127" y="66"/>
                  </a:lnTo>
                  <a:lnTo>
                    <a:pt x="127" y="65"/>
                  </a:lnTo>
                  <a:lnTo>
                    <a:pt x="127" y="64"/>
                  </a:lnTo>
                  <a:lnTo>
                    <a:pt x="127" y="64"/>
                  </a:lnTo>
                  <a:lnTo>
                    <a:pt x="127" y="63"/>
                  </a:lnTo>
                  <a:lnTo>
                    <a:pt x="128" y="62"/>
                  </a:lnTo>
                  <a:lnTo>
                    <a:pt x="129" y="61"/>
                  </a:lnTo>
                  <a:lnTo>
                    <a:pt x="129" y="60"/>
                  </a:lnTo>
                  <a:lnTo>
                    <a:pt x="129" y="59"/>
                  </a:lnTo>
                  <a:lnTo>
                    <a:pt x="129" y="5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9" name="Freeform 1506"/>
            <p:cNvSpPr>
              <a:spLocks/>
            </p:cNvSpPr>
            <p:nvPr/>
          </p:nvSpPr>
          <p:spPr bwMode="auto">
            <a:xfrm>
              <a:off x="4733925" y="1203325"/>
              <a:ext cx="203200" cy="350838"/>
            </a:xfrm>
            <a:custGeom>
              <a:avLst/>
              <a:gdLst>
                <a:gd name="T0" fmla="*/ 127 w 128"/>
                <a:gd name="T1" fmla="*/ 79 h 221"/>
                <a:gd name="T2" fmla="*/ 121 w 128"/>
                <a:gd name="T3" fmla="*/ 51 h 221"/>
                <a:gd name="T4" fmla="*/ 91 w 128"/>
                <a:gd name="T5" fmla="*/ 35 h 221"/>
                <a:gd name="T6" fmla="*/ 62 w 128"/>
                <a:gd name="T7" fmla="*/ 18 h 221"/>
                <a:gd name="T8" fmla="*/ 32 w 128"/>
                <a:gd name="T9" fmla="*/ 2 h 221"/>
                <a:gd name="T10" fmla="*/ 18 w 128"/>
                <a:gd name="T11" fmla="*/ 13 h 221"/>
                <a:gd name="T12" fmla="*/ 21 w 128"/>
                <a:gd name="T13" fmla="*/ 27 h 221"/>
                <a:gd name="T14" fmla="*/ 29 w 128"/>
                <a:gd name="T15" fmla="*/ 42 h 221"/>
                <a:gd name="T16" fmla="*/ 26 w 128"/>
                <a:gd name="T17" fmla="*/ 54 h 221"/>
                <a:gd name="T18" fmla="*/ 25 w 128"/>
                <a:gd name="T19" fmla="*/ 83 h 221"/>
                <a:gd name="T20" fmla="*/ 10 w 128"/>
                <a:gd name="T21" fmla="*/ 110 h 221"/>
                <a:gd name="T22" fmla="*/ 1 w 128"/>
                <a:gd name="T23" fmla="*/ 128 h 221"/>
                <a:gd name="T24" fmla="*/ 11 w 128"/>
                <a:gd name="T25" fmla="*/ 143 h 221"/>
                <a:gd name="T26" fmla="*/ 12 w 128"/>
                <a:gd name="T27" fmla="*/ 143 h 221"/>
                <a:gd name="T28" fmla="*/ 14 w 128"/>
                <a:gd name="T29" fmla="*/ 141 h 221"/>
                <a:gd name="T30" fmla="*/ 16 w 128"/>
                <a:gd name="T31" fmla="*/ 143 h 221"/>
                <a:gd name="T32" fmla="*/ 16 w 128"/>
                <a:gd name="T33" fmla="*/ 145 h 221"/>
                <a:gd name="T34" fmla="*/ 15 w 128"/>
                <a:gd name="T35" fmla="*/ 147 h 221"/>
                <a:gd name="T36" fmla="*/ 20 w 128"/>
                <a:gd name="T37" fmla="*/ 156 h 221"/>
                <a:gd name="T38" fmla="*/ 21 w 128"/>
                <a:gd name="T39" fmla="*/ 163 h 221"/>
                <a:gd name="T40" fmla="*/ 21 w 128"/>
                <a:gd name="T41" fmla="*/ 174 h 221"/>
                <a:gd name="T42" fmla="*/ 27 w 128"/>
                <a:gd name="T43" fmla="*/ 185 h 221"/>
                <a:gd name="T44" fmla="*/ 22 w 128"/>
                <a:gd name="T45" fmla="*/ 186 h 221"/>
                <a:gd name="T46" fmla="*/ 11 w 128"/>
                <a:gd name="T47" fmla="*/ 186 h 221"/>
                <a:gd name="T48" fmla="*/ 9 w 128"/>
                <a:gd name="T49" fmla="*/ 192 h 221"/>
                <a:gd name="T50" fmla="*/ 17 w 128"/>
                <a:gd name="T51" fmla="*/ 201 h 221"/>
                <a:gd name="T52" fmla="*/ 22 w 128"/>
                <a:gd name="T53" fmla="*/ 205 h 221"/>
                <a:gd name="T54" fmla="*/ 27 w 128"/>
                <a:gd name="T55" fmla="*/ 217 h 221"/>
                <a:gd name="T56" fmla="*/ 28 w 128"/>
                <a:gd name="T57" fmla="*/ 221 h 221"/>
                <a:gd name="T58" fmla="*/ 35 w 128"/>
                <a:gd name="T59" fmla="*/ 219 h 221"/>
                <a:gd name="T60" fmla="*/ 40 w 128"/>
                <a:gd name="T61" fmla="*/ 216 h 221"/>
                <a:gd name="T62" fmla="*/ 43 w 128"/>
                <a:gd name="T63" fmla="*/ 220 h 221"/>
                <a:gd name="T64" fmla="*/ 50 w 128"/>
                <a:gd name="T65" fmla="*/ 216 h 221"/>
                <a:gd name="T66" fmla="*/ 57 w 128"/>
                <a:gd name="T67" fmla="*/ 214 h 221"/>
                <a:gd name="T68" fmla="*/ 65 w 128"/>
                <a:gd name="T69" fmla="*/ 212 h 221"/>
                <a:gd name="T70" fmla="*/ 70 w 128"/>
                <a:gd name="T71" fmla="*/ 205 h 221"/>
                <a:gd name="T72" fmla="*/ 68 w 128"/>
                <a:gd name="T73" fmla="*/ 202 h 221"/>
                <a:gd name="T74" fmla="*/ 70 w 128"/>
                <a:gd name="T75" fmla="*/ 200 h 221"/>
                <a:gd name="T76" fmla="*/ 80 w 128"/>
                <a:gd name="T77" fmla="*/ 199 h 221"/>
                <a:gd name="T78" fmla="*/ 89 w 128"/>
                <a:gd name="T79" fmla="*/ 195 h 221"/>
                <a:gd name="T80" fmla="*/ 93 w 128"/>
                <a:gd name="T81" fmla="*/ 191 h 221"/>
                <a:gd name="T82" fmla="*/ 99 w 128"/>
                <a:gd name="T83" fmla="*/ 184 h 221"/>
                <a:gd name="T84" fmla="*/ 102 w 128"/>
                <a:gd name="T85" fmla="*/ 181 h 221"/>
                <a:gd name="T86" fmla="*/ 103 w 128"/>
                <a:gd name="T87" fmla="*/ 177 h 221"/>
                <a:gd name="T88" fmla="*/ 107 w 128"/>
                <a:gd name="T89" fmla="*/ 175 h 221"/>
                <a:gd name="T90" fmla="*/ 114 w 128"/>
                <a:gd name="T91" fmla="*/ 173 h 221"/>
                <a:gd name="T92" fmla="*/ 117 w 128"/>
                <a:gd name="T93" fmla="*/ 169 h 221"/>
                <a:gd name="T94" fmla="*/ 115 w 128"/>
                <a:gd name="T95" fmla="*/ 166 h 221"/>
                <a:gd name="T96" fmla="*/ 113 w 128"/>
                <a:gd name="T97" fmla="*/ 158 h 221"/>
                <a:gd name="T98" fmla="*/ 111 w 128"/>
                <a:gd name="T99" fmla="*/ 154 h 221"/>
                <a:gd name="T100" fmla="*/ 106 w 128"/>
                <a:gd name="T101" fmla="*/ 149 h 221"/>
                <a:gd name="T102" fmla="*/ 103 w 128"/>
                <a:gd name="T103" fmla="*/ 147 h 221"/>
                <a:gd name="T104" fmla="*/ 107 w 128"/>
                <a:gd name="T105" fmla="*/ 141 h 221"/>
                <a:gd name="T106" fmla="*/ 106 w 128"/>
                <a:gd name="T107" fmla="*/ 135 h 221"/>
                <a:gd name="T108" fmla="*/ 107 w 128"/>
                <a:gd name="T109" fmla="*/ 130 h 221"/>
                <a:gd name="T110" fmla="*/ 112 w 128"/>
                <a:gd name="T111" fmla="*/ 128 h 221"/>
                <a:gd name="T112" fmla="*/ 110 w 128"/>
                <a:gd name="T113" fmla="*/ 124 h 221"/>
                <a:gd name="T114" fmla="*/ 111 w 128"/>
                <a:gd name="T115" fmla="*/ 121 h 221"/>
                <a:gd name="T116" fmla="*/ 113 w 128"/>
                <a:gd name="T117" fmla="*/ 118 h 221"/>
                <a:gd name="T118" fmla="*/ 116 w 128"/>
                <a:gd name="T119" fmla="*/ 113 h 221"/>
                <a:gd name="T120" fmla="*/ 119 w 128"/>
                <a:gd name="T121" fmla="*/ 107 h 221"/>
                <a:gd name="T122" fmla="*/ 128 w 128"/>
                <a:gd name="T123" fmla="*/ 10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8" h="221">
                  <a:moveTo>
                    <a:pt x="128" y="104"/>
                  </a:moveTo>
                  <a:lnTo>
                    <a:pt x="128" y="97"/>
                  </a:lnTo>
                  <a:lnTo>
                    <a:pt x="128" y="91"/>
                  </a:lnTo>
                  <a:lnTo>
                    <a:pt x="127" y="85"/>
                  </a:lnTo>
                  <a:lnTo>
                    <a:pt x="127" y="79"/>
                  </a:lnTo>
                  <a:lnTo>
                    <a:pt x="127" y="73"/>
                  </a:lnTo>
                  <a:lnTo>
                    <a:pt x="127" y="67"/>
                  </a:lnTo>
                  <a:lnTo>
                    <a:pt x="127" y="60"/>
                  </a:lnTo>
                  <a:lnTo>
                    <a:pt x="126" y="54"/>
                  </a:lnTo>
                  <a:lnTo>
                    <a:pt x="121" y="51"/>
                  </a:lnTo>
                  <a:lnTo>
                    <a:pt x="115" y="47"/>
                  </a:lnTo>
                  <a:lnTo>
                    <a:pt x="109" y="44"/>
                  </a:lnTo>
                  <a:lnTo>
                    <a:pt x="103" y="41"/>
                  </a:lnTo>
                  <a:lnTo>
                    <a:pt x="97" y="38"/>
                  </a:lnTo>
                  <a:lnTo>
                    <a:pt x="91" y="35"/>
                  </a:lnTo>
                  <a:lnTo>
                    <a:pt x="85" y="32"/>
                  </a:lnTo>
                  <a:lnTo>
                    <a:pt x="80" y="27"/>
                  </a:lnTo>
                  <a:lnTo>
                    <a:pt x="74" y="24"/>
                  </a:lnTo>
                  <a:lnTo>
                    <a:pt x="67" y="21"/>
                  </a:lnTo>
                  <a:lnTo>
                    <a:pt x="62" y="18"/>
                  </a:lnTo>
                  <a:lnTo>
                    <a:pt x="56" y="15"/>
                  </a:lnTo>
                  <a:lnTo>
                    <a:pt x="50" y="11"/>
                  </a:lnTo>
                  <a:lnTo>
                    <a:pt x="45" y="8"/>
                  </a:lnTo>
                  <a:lnTo>
                    <a:pt x="39" y="5"/>
                  </a:lnTo>
                  <a:lnTo>
                    <a:pt x="32" y="2"/>
                  </a:lnTo>
                  <a:lnTo>
                    <a:pt x="28" y="0"/>
                  </a:lnTo>
                  <a:lnTo>
                    <a:pt x="24" y="2"/>
                  </a:lnTo>
                  <a:lnTo>
                    <a:pt x="21" y="3"/>
                  </a:lnTo>
                  <a:lnTo>
                    <a:pt x="17" y="6"/>
                  </a:lnTo>
                  <a:lnTo>
                    <a:pt x="18" y="13"/>
                  </a:lnTo>
                  <a:lnTo>
                    <a:pt x="19" y="20"/>
                  </a:lnTo>
                  <a:lnTo>
                    <a:pt x="20" y="24"/>
                  </a:lnTo>
                  <a:lnTo>
                    <a:pt x="20" y="26"/>
                  </a:lnTo>
                  <a:lnTo>
                    <a:pt x="20" y="26"/>
                  </a:lnTo>
                  <a:lnTo>
                    <a:pt x="21" y="27"/>
                  </a:lnTo>
                  <a:lnTo>
                    <a:pt x="25" y="34"/>
                  </a:lnTo>
                  <a:lnTo>
                    <a:pt x="24" y="35"/>
                  </a:lnTo>
                  <a:lnTo>
                    <a:pt x="25" y="37"/>
                  </a:lnTo>
                  <a:lnTo>
                    <a:pt x="26" y="38"/>
                  </a:lnTo>
                  <a:lnTo>
                    <a:pt x="29" y="42"/>
                  </a:lnTo>
                  <a:lnTo>
                    <a:pt x="29" y="42"/>
                  </a:lnTo>
                  <a:lnTo>
                    <a:pt x="29" y="43"/>
                  </a:lnTo>
                  <a:lnTo>
                    <a:pt x="27" y="47"/>
                  </a:lnTo>
                  <a:lnTo>
                    <a:pt x="27" y="48"/>
                  </a:lnTo>
                  <a:lnTo>
                    <a:pt x="26" y="54"/>
                  </a:lnTo>
                  <a:lnTo>
                    <a:pt x="26" y="58"/>
                  </a:lnTo>
                  <a:lnTo>
                    <a:pt x="26" y="63"/>
                  </a:lnTo>
                  <a:lnTo>
                    <a:pt x="26" y="71"/>
                  </a:lnTo>
                  <a:lnTo>
                    <a:pt x="25" y="76"/>
                  </a:lnTo>
                  <a:lnTo>
                    <a:pt x="25" y="83"/>
                  </a:lnTo>
                  <a:lnTo>
                    <a:pt x="25" y="90"/>
                  </a:lnTo>
                  <a:lnTo>
                    <a:pt x="22" y="93"/>
                  </a:lnTo>
                  <a:lnTo>
                    <a:pt x="16" y="100"/>
                  </a:lnTo>
                  <a:lnTo>
                    <a:pt x="12" y="106"/>
                  </a:lnTo>
                  <a:lnTo>
                    <a:pt x="10" y="110"/>
                  </a:lnTo>
                  <a:lnTo>
                    <a:pt x="5" y="117"/>
                  </a:lnTo>
                  <a:lnTo>
                    <a:pt x="2" y="121"/>
                  </a:lnTo>
                  <a:lnTo>
                    <a:pt x="1" y="124"/>
                  </a:lnTo>
                  <a:lnTo>
                    <a:pt x="0" y="125"/>
                  </a:lnTo>
                  <a:lnTo>
                    <a:pt x="1" y="128"/>
                  </a:lnTo>
                  <a:lnTo>
                    <a:pt x="2" y="134"/>
                  </a:lnTo>
                  <a:lnTo>
                    <a:pt x="5" y="138"/>
                  </a:lnTo>
                  <a:lnTo>
                    <a:pt x="7" y="141"/>
                  </a:lnTo>
                  <a:lnTo>
                    <a:pt x="9" y="143"/>
                  </a:lnTo>
                  <a:lnTo>
                    <a:pt x="11" y="143"/>
                  </a:lnTo>
                  <a:lnTo>
                    <a:pt x="12" y="144"/>
                  </a:lnTo>
                  <a:lnTo>
                    <a:pt x="12" y="144"/>
                  </a:lnTo>
                  <a:lnTo>
                    <a:pt x="12" y="143"/>
                  </a:lnTo>
                  <a:lnTo>
                    <a:pt x="12" y="143"/>
                  </a:lnTo>
                  <a:lnTo>
                    <a:pt x="12" y="143"/>
                  </a:lnTo>
                  <a:lnTo>
                    <a:pt x="12" y="143"/>
                  </a:lnTo>
                  <a:lnTo>
                    <a:pt x="12" y="142"/>
                  </a:lnTo>
                  <a:lnTo>
                    <a:pt x="12" y="142"/>
                  </a:lnTo>
                  <a:lnTo>
                    <a:pt x="13" y="142"/>
                  </a:lnTo>
                  <a:lnTo>
                    <a:pt x="14" y="141"/>
                  </a:lnTo>
                  <a:lnTo>
                    <a:pt x="15" y="141"/>
                  </a:lnTo>
                  <a:lnTo>
                    <a:pt x="15" y="142"/>
                  </a:lnTo>
                  <a:lnTo>
                    <a:pt x="16" y="142"/>
                  </a:lnTo>
                  <a:lnTo>
                    <a:pt x="16" y="142"/>
                  </a:lnTo>
                  <a:lnTo>
                    <a:pt x="16" y="143"/>
                  </a:lnTo>
                  <a:lnTo>
                    <a:pt x="17" y="143"/>
                  </a:lnTo>
                  <a:lnTo>
                    <a:pt x="17" y="144"/>
                  </a:lnTo>
                  <a:lnTo>
                    <a:pt x="17" y="144"/>
                  </a:lnTo>
                  <a:lnTo>
                    <a:pt x="16" y="144"/>
                  </a:lnTo>
                  <a:lnTo>
                    <a:pt x="16" y="145"/>
                  </a:lnTo>
                  <a:lnTo>
                    <a:pt x="16" y="145"/>
                  </a:lnTo>
                  <a:lnTo>
                    <a:pt x="15" y="145"/>
                  </a:lnTo>
                  <a:lnTo>
                    <a:pt x="15" y="145"/>
                  </a:lnTo>
                  <a:lnTo>
                    <a:pt x="14" y="145"/>
                  </a:lnTo>
                  <a:lnTo>
                    <a:pt x="15" y="147"/>
                  </a:lnTo>
                  <a:lnTo>
                    <a:pt x="15" y="148"/>
                  </a:lnTo>
                  <a:lnTo>
                    <a:pt x="17" y="149"/>
                  </a:lnTo>
                  <a:lnTo>
                    <a:pt x="18" y="151"/>
                  </a:lnTo>
                  <a:lnTo>
                    <a:pt x="19" y="154"/>
                  </a:lnTo>
                  <a:lnTo>
                    <a:pt x="20" y="156"/>
                  </a:lnTo>
                  <a:lnTo>
                    <a:pt x="20" y="157"/>
                  </a:lnTo>
                  <a:lnTo>
                    <a:pt x="21" y="159"/>
                  </a:lnTo>
                  <a:lnTo>
                    <a:pt x="21" y="160"/>
                  </a:lnTo>
                  <a:lnTo>
                    <a:pt x="21" y="162"/>
                  </a:lnTo>
                  <a:lnTo>
                    <a:pt x="21" y="163"/>
                  </a:lnTo>
                  <a:lnTo>
                    <a:pt x="22" y="164"/>
                  </a:lnTo>
                  <a:lnTo>
                    <a:pt x="21" y="167"/>
                  </a:lnTo>
                  <a:lnTo>
                    <a:pt x="21" y="168"/>
                  </a:lnTo>
                  <a:lnTo>
                    <a:pt x="21" y="170"/>
                  </a:lnTo>
                  <a:lnTo>
                    <a:pt x="21" y="174"/>
                  </a:lnTo>
                  <a:lnTo>
                    <a:pt x="22" y="177"/>
                  </a:lnTo>
                  <a:lnTo>
                    <a:pt x="23" y="179"/>
                  </a:lnTo>
                  <a:lnTo>
                    <a:pt x="24" y="181"/>
                  </a:lnTo>
                  <a:lnTo>
                    <a:pt x="25" y="183"/>
                  </a:lnTo>
                  <a:lnTo>
                    <a:pt x="27" y="185"/>
                  </a:lnTo>
                  <a:lnTo>
                    <a:pt x="28" y="186"/>
                  </a:lnTo>
                  <a:lnTo>
                    <a:pt x="27" y="187"/>
                  </a:lnTo>
                  <a:lnTo>
                    <a:pt x="24" y="187"/>
                  </a:lnTo>
                  <a:lnTo>
                    <a:pt x="23" y="186"/>
                  </a:lnTo>
                  <a:lnTo>
                    <a:pt x="22" y="186"/>
                  </a:lnTo>
                  <a:lnTo>
                    <a:pt x="21" y="186"/>
                  </a:lnTo>
                  <a:lnTo>
                    <a:pt x="18" y="187"/>
                  </a:lnTo>
                  <a:lnTo>
                    <a:pt x="16" y="187"/>
                  </a:lnTo>
                  <a:lnTo>
                    <a:pt x="13" y="186"/>
                  </a:lnTo>
                  <a:lnTo>
                    <a:pt x="11" y="186"/>
                  </a:lnTo>
                  <a:lnTo>
                    <a:pt x="10" y="187"/>
                  </a:lnTo>
                  <a:lnTo>
                    <a:pt x="9" y="189"/>
                  </a:lnTo>
                  <a:lnTo>
                    <a:pt x="8" y="190"/>
                  </a:lnTo>
                  <a:lnTo>
                    <a:pt x="9" y="192"/>
                  </a:lnTo>
                  <a:lnTo>
                    <a:pt x="9" y="192"/>
                  </a:lnTo>
                  <a:lnTo>
                    <a:pt x="11" y="194"/>
                  </a:lnTo>
                  <a:lnTo>
                    <a:pt x="12" y="196"/>
                  </a:lnTo>
                  <a:lnTo>
                    <a:pt x="13" y="197"/>
                  </a:lnTo>
                  <a:lnTo>
                    <a:pt x="15" y="199"/>
                  </a:lnTo>
                  <a:lnTo>
                    <a:pt x="17" y="201"/>
                  </a:lnTo>
                  <a:lnTo>
                    <a:pt x="18" y="202"/>
                  </a:lnTo>
                  <a:lnTo>
                    <a:pt x="19" y="202"/>
                  </a:lnTo>
                  <a:lnTo>
                    <a:pt x="19" y="202"/>
                  </a:lnTo>
                  <a:lnTo>
                    <a:pt x="20" y="203"/>
                  </a:lnTo>
                  <a:lnTo>
                    <a:pt x="22" y="205"/>
                  </a:lnTo>
                  <a:lnTo>
                    <a:pt x="24" y="210"/>
                  </a:lnTo>
                  <a:lnTo>
                    <a:pt x="25" y="213"/>
                  </a:lnTo>
                  <a:lnTo>
                    <a:pt x="26" y="216"/>
                  </a:lnTo>
                  <a:lnTo>
                    <a:pt x="26" y="216"/>
                  </a:lnTo>
                  <a:lnTo>
                    <a:pt x="27" y="217"/>
                  </a:lnTo>
                  <a:lnTo>
                    <a:pt x="27" y="217"/>
                  </a:lnTo>
                  <a:lnTo>
                    <a:pt x="27" y="218"/>
                  </a:lnTo>
                  <a:lnTo>
                    <a:pt x="27" y="219"/>
                  </a:lnTo>
                  <a:lnTo>
                    <a:pt x="26" y="220"/>
                  </a:lnTo>
                  <a:lnTo>
                    <a:pt x="28" y="221"/>
                  </a:lnTo>
                  <a:lnTo>
                    <a:pt x="29" y="221"/>
                  </a:lnTo>
                  <a:lnTo>
                    <a:pt x="31" y="221"/>
                  </a:lnTo>
                  <a:lnTo>
                    <a:pt x="32" y="221"/>
                  </a:lnTo>
                  <a:lnTo>
                    <a:pt x="33" y="220"/>
                  </a:lnTo>
                  <a:lnTo>
                    <a:pt x="35" y="219"/>
                  </a:lnTo>
                  <a:lnTo>
                    <a:pt x="37" y="218"/>
                  </a:lnTo>
                  <a:lnTo>
                    <a:pt x="37" y="217"/>
                  </a:lnTo>
                  <a:lnTo>
                    <a:pt x="39" y="216"/>
                  </a:lnTo>
                  <a:lnTo>
                    <a:pt x="40" y="216"/>
                  </a:lnTo>
                  <a:lnTo>
                    <a:pt x="40" y="216"/>
                  </a:lnTo>
                  <a:lnTo>
                    <a:pt x="40" y="216"/>
                  </a:lnTo>
                  <a:lnTo>
                    <a:pt x="41" y="217"/>
                  </a:lnTo>
                  <a:lnTo>
                    <a:pt x="42" y="219"/>
                  </a:lnTo>
                  <a:lnTo>
                    <a:pt x="43" y="220"/>
                  </a:lnTo>
                  <a:lnTo>
                    <a:pt x="43" y="220"/>
                  </a:lnTo>
                  <a:lnTo>
                    <a:pt x="44" y="219"/>
                  </a:lnTo>
                  <a:lnTo>
                    <a:pt x="46" y="218"/>
                  </a:lnTo>
                  <a:lnTo>
                    <a:pt x="47" y="218"/>
                  </a:lnTo>
                  <a:lnTo>
                    <a:pt x="48" y="216"/>
                  </a:lnTo>
                  <a:lnTo>
                    <a:pt x="50" y="216"/>
                  </a:lnTo>
                  <a:lnTo>
                    <a:pt x="51" y="215"/>
                  </a:lnTo>
                  <a:lnTo>
                    <a:pt x="51" y="215"/>
                  </a:lnTo>
                  <a:lnTo>
                    <a:pt x="53" y="214"/>
                  </a:lnTo>
                  <a:lnTo>
                    <a:pt x="54" y="214"/>
                  </a:lnTo>
                  <a:lnTo>
                    <a:pt x="57" y="214"/>
                  </a:lnTo>
                  <a:lnTo>
                    <a:pt x="60" y="214"/>
                  </a:lnTo>
                  <a:lnTo>
                    <a:pt x="63" y="214"/>
                  </a:lnTo>
                  <a:lnTo>
                    <a:pt x="64" y="213"/>
                  </a:lnTo>
                  <a:lnTo>
                    <a:pt x="64" y="213"/>
                  </a:lnTo>
                  <a:lnTo>
                    <a:pt x="65" y="212"/>
                  </a:lnTo>
                  <a:lnTo>
                    <a:pt x="65" y="211"/>
                  </a:lnTo>
                  <a:lnTo>
                    <a:pt x="66" y="211"/>
                  </a:lnTo>
                  <a:lnTo>
                    <a:pt x="68" y="208"/>
                  </a:lnTo>
                  <a:lnTo>
                    <a:pt x="69" y="207"/>
                  </a:lnTo>
                  <a:lnTo>
                    <a:pt x="70" y="205"/>
                  </a:lnTo>
                  <a:lnTo>
                    <a:pt x="70" y="205"/>
                  </a:lnTo>
                  <a:lnTo>
                    <a:pt x="70" y="205"/>
                  </a:lnTo>
                  <a:lnTo>
                    <a:pt x="70" y="204"/>
                  </a:lnTo>
                  <a:lnTo>
                    <a:pt x="70" y="203"/>
                  </a:lnTo>
                  <a:lnTo>
                    <a:pt x="68" y="202"/>
                  </a:lnTo>
                  <a:lnTo>
                    <a:pt x="68" y="201"/>
                  </a:lnTo>
                  <a:lnTo>
                    <a:pt x="68" y="201"/>
                  </a:lnTo>
                  <a:lnTo>
                    <a:pt x="68" y="201"/>
                  </a:lnTo>
                  <a:lnTo>
                    <a:pt x="69" y="200"/>
                  </a:lnTo>
                  <a:lnTo>
                    <a:pt x="70" y="200"/>
                  </a:lnTo>
                  <a:lnTo>
                    <a:pt x="71" y="199"/>
                  </a:lnTo>
                  <a:lnTo>
                    <a:pt x="75" y="199"/>
                  </a:lnTo>
                  <a:lnTo>
                    <a:pt x="77" y="199"/>
                  </a:lnTo>
                  <a:lnTo>
                    <a:pt x="78" y="199"/>
                  </a:lnTo>
                  <a:lnTo>
                    <a:pt x="80" y="199"/>
                  </a:lnTo>
                  <a:lnTo>
                    <a:pt x="81" y="198"/>
                  </a:lnTo>
                  <a:lnTo>
                    <a:pt x="83" y="198"/>
                  </a:lnTo>
                  <a:lnTo>
                    <a:pt x="86" y="198"/>
                  </a:lnTo>
                  <a:lnTo>
                    <a:pt x="89" y="196"/>
                  </a:lnTo>
                  <a:lnTo>
                    <a:pt x="89" y="195"/>
                  </a:lnTo>
                  <a:lnTo>
                    <a:pt x="90" y="195"/>
                  </a:lnTo>
                  <a:lnTo>
                    <a:pt x="90" y="195"/>
                  </a:lnTo>
                  <a:lnTo>
                    <a:pt x="91" y="194"/>
                  </a:lnTo>
                  <a:lnTo>
                    <a:pt x="92" y="192"/>
                  </a:lnTo>
                  <a:lnTo>
                    <a:pt x="93" y="191"/>
                  </a:lnTo>
                  <a:lnTo>
                    <a:pt x="94" y="190"/>
                  </a:lnTo>
                  <a:lnTo>
                    <a:pt x="97" y="186"/>
                  </a:lnTo>
                  <a:lnTo>
                    <a:pt x="98" y="186"/>
                  </a:lnTo>
                  <a:lnTo>
                    <a:pt x="98" y="186"/>
                  </a:lnTo>
                  <a:lnTo>
                    <a:pt x="99" y="184"/>
                  </a:lnTo>
                  <a:lnTo>
                    <a:pt x="100" y="183"/>
                  </a:lnTo>
                  <a:lnTo>
                    <a:pt x="100" y="183"/>
                  </a:lnTo>
                  <a:lnTo>
                    <a:pt x="101" y="183"/>
                  </a:lnTo>
                  <a:lnTo>
                    <a:pt x="102" y="182"/>
                  </a:lnTo>
                  <a:lnTo>
                    <a:pt x="102" y="181"/>
                  </a:lnTo>
                  <a:lnTo>
                    <a:pt x="102" y="180"/>
                  </a:lnTo>
                  <a:lnTo>
                    <a:pt x="102" y="179"/>
                  </a:lnTo>
                  <a:lnTo>
                    <a:pt x="102" y="178"/>
                  </a:lnTo>
                  <a:lnTo>
                    <a:pt x="102" y="178"/>
                  </a:lnTo>
                  <a:lnTo>
                    <a:pt x="103" y="177"/>
                  </a:lnTo>
                  <a:lnTo>
                    <a:pt x="105" y="176"/>
                  </a:lnTo>
                  <a:lnTo>
                    <a:pt x="105" y="175"/>
                  </a:lnTo>
                  <a:lnTo>
                    <a:pt x="106" y="175"/>
                  </a:lnTo>
                  <a:lnTo>
                    <a:pt x="106" y="175"/>
                  </a:lnTo>
                  <a:lnTo>
                    <a:pt x="107" y="175"/>
                  </a:lnTo>
                  <a:lnTo>
                    <a:pt x="109" y="174"/>
                  </a:lnTo>
                  <a:lnTo>
                    <a:pt x="109" y="174"/>
                  </a:lnTo>
                  <a:lnTo>
                    <a:pt x="111" y="173"/>
                  </a:lnTo>
                  <a:lnTo>
                    <a:pt x="112" y="173"/>
                  </a:lnTo>
                  <a:lnTo>
                    <a:pt x="114" y="173"/>
                  </a:lnTo>
                  <a:lnTo>
                    <a:pt x="115" y="173"/>
                  </a:lnTo>
                  <a:lnTo>
                    <a:pt x="116" y="173"/>
                  </a:lnTo>
                  <a:lnTo>
                    <a:pt x="116" y="174"/>
                  </a:lnTo>
                  <a:lnTo>
                    <a:pt x="117" y="172"/>
                  </a:lnTo>
                  <a:lnTo>
                    <a:pt x="117" y="169"/>
                  </a:lnTo>
                  <a:lnTo>
                    <a:pt x="117" y="168"/>
                  </a:lnTo>
                  <a:lnTo>
                    <a:pt x="117" y="167"/>
                  </a:lnTo>
                  <a:lnTo>
                    <a:pt x="116" y="166"/>
                  </a:lnTo>
                  <a:lnTo>
                    <a:pt x="115" y="166"/>
                  </a:lnTo>
                  <a:lnTo>
                    <a:pt x="115" y="166"/>
                  </a:lnTo>
                  <a:lnTo>
                    <a:pt x="114" y="165"/>
                  </a:lnTo>
                  <a:lnTo>
                    <a:pt x="114" y="165"/>
                  </a:lnTo>
                  <a:lnTo>
                    <a:pt x="113" y="164"/>
                  </a:lnTo>
                  <a:lnTo>
                    <a:pt x="113" y="162"/>
                  </a:lnTo>
                  <a:lnTo>
                    <a:pt x="113" y="158"/>
                  </a:lnTo>
                  <a:lnTo>
                    <a:pt x="113" y="158"/>
                  </a:lnTo>
                  <a:lnTo>
                    <a:pt x="112" y="157"/>
                  </a:lnTo>
                  <a:lnTo>
                    <a:pt x="111" y="157"/>
                  </a:lnTo>
                  <a:lnTo>
                    <a:pt x="112" y="156"/>
                  </a:lnTo>
                  <a:lnTo>
                    <a:pt x="111" y="154"/>
                  </a:lnTo>
                  <a:lnTo>
                    <a:pt x="110" y="152"/>
                  </a:lnTo>
                  <a:lnTo>
                    <a:pt x="111" y="151"/>
                  </a:lnTo>
                  <a:lnTo>
                    <a:pt x="110" y="149"/>
                  </a:lnTo>
                  <a:lnTo>
                    <a:pt x="107" y="148"/>
                  </a:lnTo>
                  <a:lnTo>
                    <a:pt x="106" y="149"/>
                  </a:lnTo>
                  <a:lnTo>
                    <a:pt x="105" y="149"/>
                  </a:lnTo>
                  <a:lnTo>
                    <a:pt x="104" y="149"/>
                  </a:lnTo>
                  <a:lnTo>
                    <a:pt x="103" y="149"/>
                  </a:lnTo>
                  <a:lnTo>
                    <a:pt x="103" y="148"/>
                  </a:lnTo>
                  <a:lnTo>
                    <a:pt x="103" y="147"/>
                  </a:lnTo>
                  <a:lnTo>
                    <a:pt x="103" y="146"/>
                  </a:lnTo>
                  <a:lnTo>
                    <a:pt x="104" y="144"/>
                  </a:lnTo>
                  <a:lnTo>
                    <a:pt x="104" y="143"/>
                  </a:lnTo>
                  <a:lnTo>
                    <a:pt x="106" y="142"/>
                  </a:lnTo>
                  <a:lnTo>
                    <a:pt x="107" y="141"/>
                  </a:lnTo>
                  <a:lnTo>
                    <a:pt x="107" y="140"/>
                  </a:lnTo>
                  <a:lnTo>
                    <a:pt x="107" y="139"/>
                  </a:lnTo>
                  <a:lnTo>
                    <a:pt x="107" y="138"/>
                  </a:lnTo>
                  <a:lnTo>
                    <a:pt x="107" y="137"/>
                  </a:lnTo>
                  <a:lnTo>
                    <a:pt x="106" y="135"/>
                  </a:lnTo>
                  <a:lnTo>
                    <a:pt x="106" y="134"/>
                  </a:lnTo>
                  <a:lnTo>
                    <a:pt x="106" y="133"/>
                  </a:lnTo>
                  <a:lnTo>
                    <a:pt x="106" y="132"/>
                  </a:lnTo>
                  <a:lnTo>
                    <a:pt x="106" y="131"/>
                  </a:lnTo>
                  <a:lnTo>
                    <a:pt x="107" y="130"/>
                  </a:lnTo>
                  <a:lnTo>
                    <a:pt x="109" y="130"/>
                  </a:lnTo>
                  <a:lnTo>
                    <a:pt x="109" y="130"/>
                  </a:lnTo>
                  <a:lnTo>
                    <a:pt x="110" y="129"/>
                  </a:lnTo>
                  <a:lnTo>
                    <a:pt x="111" y="128"/>
                  </a:lnTo>
                  <a:lnTo>
                    <a:pt x="112" y="128"/>
                  </a:lnTo>
                  <a:lnTo>
                    <a:pt x="112" y="127"/>
                  </a:lnTo>
                  <a:lnTo>
                    <a:pt x="111" y="127"/>
                  </a:lnTo>
                  <a:lnTo>
                    <a:pt x="111" y="126"/>
                  </a:lnTo>
                  <a:lnTo>
                    <a:pt x="110" y="125"/>
                  </a:lnTo>
                  <a:lnTo>
                    <a:pt x="110" y="124"/>
                  </a:lnTo>
                  <a:lnTo>
                    <a:pt x="110" y="123"/>
                  </a:lnTo>
                  <a:lnTo>
                    <a:pt x="110" y="123"/>
                  </a:lnTo>
                  <a:lnTo>
                    <a:pt x="110" y="122"/>
                  </a:lnTo>
                  <a:lnTo>
                    <a:pt x="111" y="121"/>
                  </a:lnTo>
                  <a:lnTo>
                    <a:pt x="111" y="121"/>
                  </a:lnTo>
                  <a:lnTo>
                    <a:pt x="113" y="121"/>
                  </a:lnTo>
                  <a:lnTo>
                    <a:pt x="113" y="120"/>
                  </a:lnTo>
                  <a:lnTo>
                    <a:pt x="113" y="119"/>
                  </a:lnTo>
                  <a:lnTo>
                    <a:pt x="113" y="119"/>
                  </a:lnTo>
                  <a:lnTo>
                    <a:pt x="113" y="118"/>
                  </a:lnTo>
                  <a:lnTo>
                    <a:pt x="114" y="117"/>
                  </a:lnTo>
                  <a:lnTo>
                    <a:pt x="114" y="116"/>
                  </a:lnTo>
                  <a:lnTo>
                    <a:pt x="115" y="115"/>
                  </a:lnTo>
                  <a:lnTo>
                    <a:pt x="116" y="114"/>
                  </a:lnTo>
                  <a:lnTo>
                    <a:pt x="116" y="113"/>
                  </a:lnTo>
                  <a:lnTo>
                    <a:pt x="116" y="112"/>
                  </a:lnTo>
                  <a:lnTo>
                    <a:pt x="116" y="109"/>
                  </a:lnTo>
                  <a:lnTo>
                    <a:pt x="117" y="108"/>
                  </a:lnTo>
                  <a:lnTo>
                    <a:pt x="118" y="107"/>
                  </a:lnTo>
                  <a:lnTo>
                    <a:pt x="119" y="107"/>
                  </a:lnTo>
                  <a:lnTo>
                    <a:pt x="122" y="107"/>
                  </a:lnTo>
                  <a:lnTo>
                    <a:pt x="124" y="106"/>
                  </a:lnTo>
                  <a:lnTo>
                    <a:pt x="125" y="106"/>
                  </a:lnTo>
                  <a:lnTo>
                    <a:pt x="128" y="107"/>
                  </a:lnTo>
                  <a:lnTo>
                    <a:pt x="128" y="107"/>
                  </a:lnTo>
                  <a:lnTo>
                    <a:pt x="128" y="107"/>
                  </a:lnTo>
                  <a:lnTo>
                    <a:pt x="128" y="106"/>
                  </a:lnTo>
                  <a:lnTo>
                    <a:pt x="128" y="10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0" name="Freeform 1507"/>
            <p:cNvSpPr>
              <a:spLocks/>
            </p:cNvSpPr>
            <p:nvPr/>
          </p:nvSpPr>
          <p:spPr bwMode="auto">
            <a:xfrm>
              <a:off x="5607050" y="130175"/>
              <a:ext cx="11113" cy="3175"/>
            </a:xfrm>
            <a:custGeom>
              <a:avLst/>
              <a:gdLst>
                <a:gd name="T0" fmla="*/ 4 w 7"/>
                <a:gd name="T1" fmla="*/ 1 h 2"/>
                <a:gd name="T2" fmla="*/ 6 w 7"/>
                <a:gd name="T3" fmla="*/ 2 h 2"/>
                <a:gd name="T4" fmla="*/ 7 w 7"/>
                <a:gd name="T5" fmla="*/ 1 h 2"/>
                <a:gd name="T6" fmla="*/ 7 w 7"/>
                <a:gd name="T7" fmla="*/ 0 h 2"/>
                <a:gd name="T8" fmla="*/ 6 w 7"/>
                <a:gd name="T9" fmla="*/ 0 h 2"/>
                <a:gd name="T10" fmla="*/ 5 w 7"/>
                <a:gd name="T11" fmla="*/ 0 h 2"/>
                <a:gd name="T12" fmla="*/ 4 w 7"/>
                <a:gd name="T13" fmla="*/ 0 h 2"/>
                <a:gd name="T14" fmla="*/ 3 w 7"/>
                <a:gd name="T15" fmla="*/ 0 h 2"/>
                <a:gd name="T16" fmla="*/ 2 w 7"/>
                <a:gd name="T17" fmla="*/ 0 h 2"/>
                <a:gd name="T18" fmla="*/ 2 w 7"/>
                <a:gd name="T19" fmla="*/ 0 h 2"/>
                <a:gd name="T20" fmla="*/ 0 w 7"/>
                <a:gd name="T21" fmla="*/ 0 h 2"/>
                <a:gd name="T22" fmla="*/ 0 w 7"/>
                <a:gd name="T23" fmla="*/ 1 h 2"/>
                <a:gd name="T24" fmla="*/ 2 w 7"/>
                <a:gd name="T25" fmla="*/ 1 h 2"/>
                <a:gd name="T26" fmla="*/ 4 w 7"/>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2">
                  <a:moveTo>
                    <a:pt x="4" y="1"/>
                  </a:moveTo>
                  <a:lnTo>
                    <a:pt x="6" y="2"/>
                  </a:lnTo>
                  <a:lnTo>
                    <a:pt x="7" y="1"/>
                  </a:lnTo>
                  <a:lnTo>
                    <a:pt x="7" y="0"/>
                  </a:lnTo>
                  <a:lnTo>
                    <a:pt x="6" y="0"/>
                  </a:lnTo>
                  <a:lnTo>
                    <a:pt x="5" y="0"/>
                  </a:lnTo>
                  <a:lnTo>
                    <a:pt x="4" y="0"/>
                  </a:lnTo>
                  <a:lnTo>
                    <a:pt x="3" y="0"/>
                  </a:lnTo>
                  <a:lnTo>
                    <a:pt x="2" y="0"/>
                  </a:lnTo>
                  <a:lnTo>
                    <a:pt x="2" y="0"/>
                  </a:lnTo>
                  <a:lnTo>
                    <a:pt x="0" y="0"/>
                  </a:lnTo>
                  <a:lnTo>
                    <a:pt x="0" y="1"/>
                  </a:lnTo>
                  <a:lnTo>
                    <a:pt x="2" y="1"/>
                  </a:lnTo>
                  <a:lnTo>
                    <a:pt x="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1" name="Freeform 1508"/>
            <p:cNvSpPr>
              <a:spLocks/>
            </p:cNvSpPr>
            <p:nvPr/>
          </p:nvSpPr>
          <p:spPr bwMode="auto">
            <a:xfrm>
              <a:off x="5702300" y="107950"/>
              <a:ext cx="15875" cy="3175"/>
            </a:xfrm>
            <a:custGeom>
              <a:avLst/>
              <a:gdLst>
                <a:gd name="T0" fmla="*/ 3 w 10"/>
                <a:gd name="T1" fmla="*/ 2 h 2"/>
                <a:gd name="T2" fmla="*/ 5 w 10"/>
                <a:gd name="T3" fmla="*/ 2 h 2"/>
                <a:gd name="T4" fmla="*/ 7 w 10"/>
                <a:gd name="T5" fmla="*/ 2 h 2"/>
                <a:gd name="T6" fmla="*/ 9 w 10"/>
                <a:gd name="T7" fmla="*/ 2 h 2"/>
                <a:gd name="T8" fmla="*/ 9 w 10"/>
                <a:gd name="T9" fmla="*/ 2 h 2"/>
                <a:gd name="T10" fmla="*/ 8 w 10"/>
                <a:gd name="T11" fmla="*/ 1 h 2"/>
                <a:gd name="T12" fmla="*/ 9 w 10"/>
                <a:gd name="T13" fmla="*/ 1 h 2"/>
                <a:gd name="T14" fmla="*/ 10 w 10"/>
                <a:gd name="T15" fmla="*/ 1 h 2"/>
                <a:gd name="T16" fmla="*/ 10 w 10"/>
                <a:gd name="T17" fmla="*/ 1 h 2"/>
                <a:gd name="T18" fmla="*/ 9 w 10"/>
                <a:gd name="T19" fmla="*/ 1 h 2"/>
                <a:gd name="T20" fmla="*/ 7 w 10"/>
                <a:gd name="T21" fmla="*/ 0 h 2"/>
                <a:gd name="T22" fmla="*/ 6 w 10"/>
                <a:gd name="T23" fmla="*/ 1 h 2"/>
                <a:gd name="T24" fmla="*/ 3 w 10"/>
                <a:gd name="T25" fmla="*/ 0 h 2"/>
                <a:gd name="T26" fmla="*/ 2 w 10"/>
                <a:gd name="T27" fmla="*/ 1 h 2"/>
                <a:gd name="T28" fmla="*/ 0 w 10"/>
                <a:gd name="T29" fmla="*/ 1 h 2"/>
                <a:gd name="T30" fmla="*/ 0 w 10"/>
                <a:gd name="T31" fmla="*/ 1 h 2"/>
                <a:gd name="T32" fmla="*/ 0 w 10"/>
                <a:gd name="T33" fmla="*/ 1 h 2"/>
                <a:gd name="T34" fmla="*/ 3 w 10"/>
                <a:gd name="T3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2">
                  <a:moveTo>
                    <a:pt x="3" y="2"/>
                  </a:moveTo>
                  <a:lnTo>
                    <a:pt x="5" y="2"/>
                  </a:lnTo>
                  <a:lnTo>
                    <a:pt x="7" y="2"/>
                  </a:lnTo>
                  <a:lnTo>
                    <a:pt x="9" y="2"/>
                  </a:lnTo>
                  <a:lnTo>
                    <a:pt x="9" y="2"/>
                  </a:lnTo>
                  <a:lnTo>
                    <a:pt x="8" y="1"/>
                  </a:lnTo>
                  <a:lnTo>
                    <a:pt x="9" y="1"/>
                  </a:lnTo>
                  <a:lnTo>
                    <a:pt x="10" y="1"/>
                  </a:lnTo>
                  <a:lnTo>
                    <a:pt x="10" y="1"/>
                  </a:lnTo>
                  <a:lnTo>
                    <a:pt x="9" y="1"/>
                  </a:lnTo>
                  <a:lnTo>
                    <a:pt x="7" y="0"/>
                  </a:lnTo>
                  <a:lnTo>
                    <a:pt x="6" y="1"/>
                  </a:lnTo>
                  <a:lnTo>
                    <a:pt x="3" y="0"/>
                  </a:lnTo>
                  <a:lnTo>
                    <a:pt x="2" y="1"/>
                  </a:lnTo>
                  <a:lnTo>
                    <a:pt x="0" y="1"/>
                  </a:lnTo>
                  <a:lnTo>
                    <a:pt x="0" y="1"/>
                  </a:lnTo>
                  <a:lnTo>
                    <a:pt x="0" y="1"/>
                  </a:lnTo>
                  <a:lnTo>
                    <a:pt x="3"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2" name="Freeform 1509"/>
            <p:cNvSpPr>
              <a:spLocks/>
            </p:cNvSpPr>
            <p:nvPr/>
          </p:nvSpPr>
          <p:spPr bwMode="auto">
            <a:xfrm>
              <a:off x="5573713" y="146050"/>
              <a:ext cx="12700" cy="1588"/>
            </a:xfrm>
            <a:custGeom>
              <a:avLst/>
              <a:gdLst>
                <a:gd name="T0" fmla="*/ 6 w 8"/>
                <a:gd name="T1" fmla="*/ 1 h 1"/>
                <a:gd name="T2" fmla="*/ 7 w 8"/>
                <a:gd name="T3" fmla="*/ 1 h 1"/>
                <a:gd name="T4" fmla="*/ 7 w 8"/>
                <a:gd name="T5" fmla="*/ 1 h 1"/>
                <a:gd name="T6" fmla="*/ 7 w 8"/>
                <a:gd name="T7" fmla="*/ 1 h 1"/>
                <a:gd name="T8" fmla="*/ 8 w 8"/>
                <a:gd name="T9" fmla="*/ 1 h 1"/>
                <a:gd name="T10" fmla="*/ 7 w 8"/>
                <a:gd name="T11" fmla="*/ 0 h 1"/>
                <a:gd name="T12" fmla="*/ 3 w 8"/>
                <a:gd name="T13" fmla="*/ 0 h 1"/>
                <a:gd name="T14" fmla="*/ 2 w 8"/>
                <a:gd name="T15" fmla="*/ 0 h 1"/>
                <a:gd name="T16" fmla="*/ 0 w 8"/>
                <a:gd name="T17" fmla="*/ 0 h 1"/>
                <a:gd name="T18" fmla="*/ 4 w 8"/>
                <a:gd name="T19" fmla="*/ 1 h 1"/>
                <a:gd name="T20" fmla="*/ 6 w 8"/>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1">
                  <a:moveTo>
                    <a:pt x="6" y="1"/>
                  </a:moveTo>
                  <a:lnTo>
                    <a:pt x="7" y="1"/>
                  </a:lnTo>
                  <a:lnTo>
                    <a:pt x="7" y="1"/>
                  </a:lnTo>
                  <a:lnTo>
                    <a:pt x="7" y="1"/>
                  </a:lnTo>
                  <a:lnTo>
                    <a:pt x="8" y="1"/>
                  </a:lnTo>
                  <a:lnTo>
                    <a:pt x="7" y="0"/>
                  </a:lnTo>
                  <a:lnTo>
                    <a:pt x="3" y="0"/>
                  </a:lnTo>
                  <a:lnTo>
                    <a:pt x="2" y="0"/>
                  </a:lnTo>
                  <a:lnTo>
                    <a:pt x="0" y="0"/>
                  </a:lnTo>
                  <a:lnTo>
                    <a:pt x="4" y="1"/>
                  </a:lnTo>
                  <a:lnTo>
                    <a:pt x="6"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Freeform 1510"/>
            <p:cNvSpPr>
              <a:spLocks/>
            </p:cNvSpPr>
            <p:nvPr/>
          </p:nvSpPr>
          <p:spPr bwMode="auto">
            <a:xfrm>
              <a:off x="5719763" y="107950"/>
              <a:ext cx="3175" cy="3175"/>
            </a:xfrm>
            <a:custGeom>
              <a:avLst/>
              <a:gdLst>
                <a:gd name="T0" fmla="*/ 1 w 2"/>
                <a:gd name="T1" fmla="*/ 0 h 2"/>
                <a:gd name="T2" fmla="*/ 0 w 2"/>
                <a:gd name="T3" fmla="*/ 0 h 2"/>
                <a:gd name="T4" fmla="*/ 0 w 2"/>
                <a:gd name="T5" fmla="*/ 0 h 2"/>
                <a:gd name="T6" fmla="*/ 0 w 2"/>
                <a:gd name="T7" fmla="*/ 0 h 2"/>
                <a:gd name="T8" fmla="*/ 0 w 2"/>
                <a:gd name="T9" fmla="*/ 1 h 2"/>
                <a:gd name="T10" fmla="*/ 1 w 2"/>
                <a:gd name="T11" fmla="*/ 1 h 2"/>
                <a:gd name="T12" fmla="*/ 1 w 2"/>
                <a:gd name="T13" fmla="*/ 1 h 2"/>
                <a:gd name="T14" fmla="*/ 1 w 2"/>
                <a:gd name="T15" fmla="*/ 2 h 2"/>
                <a:gd name="T16" fmla="*/ 2 w 2"/>
                <a:gd name="T17" fmla="*/ 1 h 2"/>
                <a:gd name="T18" fmla="*/ 2 w 2"/>
                <a:gd name="T19" fmla="*/ 1 h 2"/>
                <a:gd name="T20" fmla="*/ 2 w 2"/>
                <a:gd name="T21" fmla="*/ 0 h 2"/>
                <a:gd name="T22" fmla="*/ 2 w 2"/>
                <a:gd name="T23" fmla="*/ 0 h 2"/>
                <a:gd name="T24" fmla="*/ 1 w 2"/>
                <a:gd name="T25"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2">
                  <a:moveTo>
                    <a:pt x="1" y="0"/>
                  </a:moveTo>
                  <a:lnTo>
                    <a:pt x="0" y="0"/>
                  </a:lnTo>
                  <a:lnTo>
                    <a:pt x="0" y="0"/>
                  </a:lnTo>
                  <a:lnTo>
                    <a:pt x="0" y="0"/>
                  </a:lnTo>
                  <a:lnTo>
                    <a:pt x="0" y="1"/>
                  </a:lnTo>
                  <a:lnTo>
                    <a:pt x="1" y="1"/>
                  </a:lnTo>
                  <a:lnTo>
                    <a:pt x="1" y="1"/>
                  </a:lnTo>
                  <a:lnTo>
                    <a:pt x="1" y="2"/>
                  </a:lnTo>
                  <a:lnTo>
                    <a:pt x="2" y="1"/>
                  </a:lnTo>
                  <a:lnTo>
                    <a:pt x="2" y="1"/>
                  </a:lnTo>
                  <a:lnTo>
                    <a:pt x="2" y="0"/>
                  </a:lnTo>
                  <a:lnTo>
                    <a:pt x="2"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4" name="Freeform 1511"/>
            <p:cNvSpPr>
              <a:spLocks/>
            </p:cNvSpPr>
            <p:nvPr/>
          </p:nvSpPr>
          <p:spPr bwMode="auto">
            <a:xfrm>
              <a:off x="5589588" y="139700"/>
              <a:ext cx="6350" cy="1588"/>
            </a:xfrm>
            <a:custGeom>
              <a:avLst/>
              <a:gdLst>
                <a:gd name="T0" fmla="*/ 4 w 4"/>
                <a:gd name="T1" fmla="*/ 1 h 1"/>
                <a:gd name="T2" fmla="*/ 3 w 4"/>
                <a:gd name="T3" fmla="*/ 1 h 1"/>
                <a:gd name="T4" fmla="*/ 4 w 4"/>
                <a:gd name="T5" fmla="*/ 0 h 1"/>
                <a:gd name="T6" fmla="*/ 2 w 4"/>
                <a:gd name="T7" fmla="*/ 0 h 1"/>
                <a:gd name="T8" fmla="*/ 1 w 4"/>
                <a:gd name="T9" fmla="*/ 0 h 1"/>
                <a:gd name="T10" fmla="*/ 0 w 4"/>
                <a:gd name="T11" fmla="*/ 1 h 1"/>
                <a:gd name="T12" fmla="*/ 1 w 4"/>
                <a:gd name="T13" fmla="*/ 1 h 1"/>
                <a:gd name="T14" fmla="*/ 4 w 4"/>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
                  <a:moveTo>
                    <a:pt x="4" y="1"/>
                  </a:moveTo>
                  <a:lnTo>
                    <a:pt x="3" y="1"/>
                  </a:lnTo>
                  <a:lnTo>
                    <a:pt x="4" y="0"/>
                  </a:lnTo>
                  <a:lnTo>
                    <a:pt x="2" y="0"/>
                  </a:lnTo>
                  <a:lnTo>
                    <a:pt x="1" y="0"/>
                  </a:lnTo>
                  <a:lnTo>
                    <a:pt x="0" y="1"/>
                  </a:lnTo>
                  <a:lnTo>
                    <a:pt x="1" y="1"/>
                  </a:lnTo>
                  <a:lnTo>
                    <a:pt x="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Freeform 1512"/>
            <p:cNvSpPr>
              <a:spLocks/>
            </p:cNvSpPr>
            <p:nvPr/>
          </p:nvSpPr>
          <p:spPr bwMode="auto">
            <a:xfrm>
              <a:off x="5805488" y="76200"/>
              <a:ext cx="15875" cy="3175"/>
            </a:xfrm>
            <a:custGeom>
              <a:avLst/>
              <a:gdLst>
                <a:gd name="T0" fmla="*/ 5 w 10"/>
                <a:gd name="T1" fmla="*/ 1 h 2"/>
                <a:gd name="T2" fmla="*/ 7 w 10"/>
                <a:gd name="T3" fmla="*/ 1 h 2"/>
                <a:gd name="T4" fmla="*/ 9 w 10"/>
                <a:gd name="T5" fmla="*/ 2 h 2"/>
                <a:gd name="T6" fmla="*/ 10 w 10"/>
                <a:gd name="T7" fmla="*/ 2 h 2"/>
                <a:gd name="T8" fmla="*/ 10 w 10"/>
                <a:gd name="T9" fmla="*/ 1 h 2"/>
                <a:gd name="T10" fmla="*/ 8 w 10"/>
                <a:gd name="T11" fmla="*/ 1 h 2"/>
                <a:gd name="T12" fmla="*/ 7 w 10"/>
                <a:gd name="T13" fmla="*/ 0 h 2"/>
                <a:gd name="T14" fmla="*/ 1 w 10"/>
                <a:gd name="T15" fmla="*/ 1 h 2"/>
                <a:gd name="T16" fmla="*/ 0 w 10"/>
                <a:gd name="T17" fmla="*/ 1 h 2"/>
                <a:gd name="T18" fmla="*/ 5 w 10"/>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2">
                  <a:moveTo>
                    <a:pt x="5" y="1"/>
                  </a:moveTo>
                  <a:lnTo>
                    <a:pt x="7" y="1"/>
                  </a:lnTo>
                  <a:lnTo>
                    <a:pt x="9" y="2"/>
                  </a:lnTo>
                  <a:lnTo>
                    <a:pt x="10" y="2"/>
                  </a:lnTo>
                  <a:lnTo>
                    <a:pt x="10" y="1"/>
                  </a:lnTo>
                  <a:lnTo>
                    <a:pt x="8" y="1"/>
                  </a:lnTo>
                  <a:lnTo>
                    <a:pt x="7" y="0"/>
                  </a:lnTo>
                  <a:lnTo>
                    <a:pt x="1" y="1"/>
                  </a:lnTo>
                  <a:lnTo>
                    <a:pt x="0" y="1"/>
                  </a:lnTo>
                  <a:lnTo>
                    <a:pt x="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6" name="Freeform 1513"/>
            <p:cNvSpPr>
              <a:spLocks/>
            </p:cNvSpPr>
            <p:nvPr/>
          </p:nvSpPr>
          <p:spPr bwMode="auto">
            <a:xfrm>
              <a:off x="5795963" y="74613"/>
              <a:ext cx="9525" cy="1588"/>
            </a:xfrm>
            <a:custGeom>
              <a:avLst/>
              <a:gdLst>
                <a:gd name="T0" fmla="*/ 2 w 6"/>
                <a:gd name="T1" fmla="*/ 1 h 1"/>
                <a:gd name="T2" fmla="*/ 3 w 6"/>
                <a:gd name="T3" fmla="*/ 1 h 1"/>
                <a:gd name="T4" fmla="*/ 4 w 6"/>
                <a:gd name="T5" fmla="*/ 1 h 1"/>
                <a:gd name="T6" fmla="*/ 5 w 6"/>
                <a:gd name="T7" fmla="*/ 1 h 1"/>
                <a:gd name="T8" fmla="*/ 5 w 6"/>
                <a:gd name="T9" fmla="*/ 1 h 1"/>
                <a:gd name="T10" fmla="*/ 6 w 6"/>
                <a:gd name="T11" fmla="*/ 1 h 1"/>
                <a:gd name="T12" fmla="*/ 6 w 6"/>
                <a:gd name="T13" fmla="*/ 1 h 1"/>
                <a:gd name="T14" fmla="*/ 6 w 6"/>
                <a:gd name="T15" fmla="*/ 0 h 1"/>
                <a:gd name="T16" fmla="*/ 5 w 6"/>
                <a:gd name="T17" fmla="*/ 0 h 1"/>
                <a:gd name="T18" fmla="*/ 5 w 6"/>
                <a:gd name="T19" fmla="*/ 0 h 1"/>
                <a:gd name="T20" fmla="*/ 3 w 6"/>
                <a:gd name="T21" fmla="*/ 0 h 1"/>
                <a:gd name="T22" fmla="*/ 3 w 6"/>
                <a:gd name="T23" fmla="*/ 1 h 1"/>
                <a:gd name="T24" fmla="*/ 0 w 6"/>
                <a:gd name="T25" fmla="*/ 1 h 1"/>
                <a:gd name="T26" fmla="*/ 2 w 6"/>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1">
                  <a:moveTo>
                    <a:pt x="2" y="1"/>
                  </a:moveTo>
                  <a:lnTo>
                    <a:pt x="3" y="1"/>
                  </a:lnTo>
                  <a:lnTo>
                    <a:pt x="4" y="1"/>
                  </a:lnTo>
                  <a:lnTo>
                    <a:pt x="5" y="1"/>
                  </a:lnTo>
                  <a:lnTo>
                    <a:pt x="5" y="1"/>
                  </a:lnTo>
                  <a:lnTo>
                    <a:pt x="6" y="1"/>
                  </a:lnTo>
                  <a:lnTo>
                    <a:pt x="6" y="1"/>
                  </a:lnTo>
                  <a:lnTo>
                    <a:pt x="6" y="0"/>
                  </a:lnTo>
                  <a:lnTo>
                    <a:pt x="5" y="0"/>
                  </a:lnTo>
                  <a:lnTo>
                    <a:pt x="5" y="0"/>
                  </a:lnTo>
                  <a:lnTo>
                    <a:pt x="3" y="0"/>
                  </a:lnTo>
                  <a:lnTo>
                    <a:pt x="3" y="1"/>
                  </a:lnTo>
                  <a:lnTo>
                    <a:pt x="0"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Freeform 1514"/>
            <p:cNvSpPr>
              <a:spLocks/>
            </p:cNvSpPr>
            <p:nvPr/>
          </p:nvSpPr>
          <p:spPr bwMode="auto">
            <a:xfrm>
              <a:off x="5718175" y="101600"/>
              <a:ext cx="6350" cy="3175"/>
            </a:xfrm>
            <a:custGeom>
              <a:avLst/>
              <a:gdLst>
                <a:gd name="T0" fmla="*/ 3 w 4"/>
                <a:gd name="T1" fmla="*/ 1 h 2"/>
                <a:gd name="T2" fmla="*/ 3 w 4"/>
                <a:gd name="T3" fmla="*/ 2 h 2"/>
                <a:gd name="T4" fmla="*/ 4 w 4"/>
                <a:gd name="T5" fmla="*/ 1 h 2"/>
                <a:gd name="T6" fmla="*/ 1 w 4"/>
                <a:gd name="T7" fmla="*/ 0 h 2"/>
                <a:gd name="T8" fmla="*/ 0 w 4"/>
                <a:gd name="T9" fmla="*/ 0 h 2"/>
                <a:gd name="T10" fmla="*/ 1 w 4"/>
                <a:gd name="T11" fmla="*/ 1 h 2"/>
                <a:gd name="T12" fmla="*/ 3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3" y="1"/>
                  </a:moveTo>
                  <a:lnTo>
                    <a:pt x="3" y="2"/>
                  </a:lnTo>
                  <a:lnTo>
                    <a:pt x="4" y="1"/>
                  </a:lnTo>
                  <a:lnTo>
                    <a:pt x="1" y="0"/>
                  </a:lnTo>
                  <a:lnTo>
                    <a:pt x="0" y="0"/>
                  </a:lnTo>
                  <a:lnTo>
                    <a:pt x="1" y="1"/>
                  </a:lnTo>
                  <a:lnTo>
                    <a:pt x="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8" name="Freeform 1515"/>
            <p:cNvSpPr>
              <a:spLocks/>
            </p:cNvSpPr>
            <p:nvPr/>
          </p:nvSpPr>
          <p:spPr bwMode="auto">
            <a:xfrm>
              <a:off x="5832475" y="92075"/>
              <a:ext cx="6350" cy="1588"/>
            </a:xfrm>
            <a:custGeom>
              <a:avLst/>
              <a:gdLst>
                <a:gd name="T0" fmla="*/ 2 w 4"/>
                <a:gd name="T1" fmla="*/ 1 h 1"/>
                <a:gd name="T2" fmla="*/ 4 w 4"/>
                <a:gd name="T3" fmla="*/ 1 h 1"/>
                <a:gd name="T4" fmla="*/ 3 w 4"/>
                <a:gd name="T5" fmla="*/ 0 h 1"/>
                <a:gd name="T6" fmla="*/ 3 w 4"/>
                <a:gd name="T7" fmla="*/ 0 h 1"/>
                <a:gd name="T8" fmla="*/ 2 w 4"/>
                <a:gd name="T9" fmla="*/ 0 h 1"/>
                <a:gd name="T10" fmla="*/ 1 w 4"/>
                <a:gd name="T11" fmla="*/ 0 h 1"/>
                <a:gd name="T12" fmla="*/ 0 w 4"/>
                <a:gd name="T13" fmla="*/ 0 h 1"/>
                <a:gd name="T14" fmla="*/ 0 w 4"/>
                <a:gd name="T15" fmla="*/ 0 h 1"/>
                <a:gd name="T16" fmla="*/ 1 w 4"/>
                <a:gd name="T17" fmla="*/ 1 h 1"/>
                <a:gd name="T18" fmla="*/ 2 w 4"/>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2" y="1"/>
                  </a:moveTo>
                  <a:lnTo>
                    <a:pt x="4" y="1"/>
                  </a:lnTo>
                  <a:lnTo>
                    <a:pt x="3" y="0"/>
                  </a:lnTo>
                  <a:lnTo>
                    <a:pt x="3" y="0"/>
                  </a:lnTo>
                  <a:lnTo>
                    <a:pt x="2" y="0"/>
                  </a:lnTo>
                  <a:lnTo>
                    <a:pt x="1" y="0"/>
                  </a:lnTo>
                  <a:lnTo>
                    <a:pt x="0" y="0"/>
                  </a:lnTo>
                  <a:lnTo>
                    <a:pt x="0" y="0"/>
                  </a:lnTo>
                  <a:lnTo>
                    <a:pt x="1"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9" name="Freeform 1516"/>
            <p:cNvSpPr>
              <a:spLocks/>
            </p:cNvSpPr>
            <p:nvPr/>
          </p:nvSpPr>
          <p:spPr bwMode="auto">
            <a:xfrm>
              <a:off x="5484813" y="155575"/>
              <a:ext cx="7938" cy="3175"/>
            </a:xfrm>
            <a:custGeom>
              <a:avLst/>
              <a:gdLst>
                <a:gd name="T0" fmla="*/ 1 w 5"/>
                <a:gd name="T1" fmla="*/ 1 h 2"/>
                <a:gd name="T2" fmla="*/ 4 w 5"/>
                <a:gd name="T3" fmla="*/ 1 h 2"/>
                <a:gd name="T4" fmla="*/ 4 w 5"/>
                <a:gd name="T5" fmla="*/ 1 h 2"/>
                <a:gd name="T6" fmla="*/ 5 w 5"/>
                <a:gd name="T7" fmla="*/ 0 h 2"/>
                <a:gd name="T8" fmla="*/ 5 w 5"/>
                <a:gd name="T9" fmla="*/ 0 h 2"/>
                <a:gd name="T10" fmla="*/ 4 w 5"/>
                <a:gd name="T11" fmla="*/ 0 h 2"/>
                <a:gd name="T12" fmla="*/ 1 w 5"/>
                <a:gd name="T13" fmla="*/ 0 h 2"/>
                <a:gd name="T14" fmla="*/ 0 w 5"/>
                <a:gd name="T15" fmla="*/ 1 h 2"/>
                <a:gd name="T16" fmla="*/ 0 w 5"/>
                <a:gd name="T17" fmla="*/ 2 h 2"/>
                <a:gd name="T18" fmla="*/ 1 w 5"/>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1" y="1"/>
                  </a:moveTo>
                  <a:lnTo>
                    <a:pt x="4" y="1"/>
                  </a:lnTo>
                  <a:lnTo>
                    <a:pt x="4" y="1"/>
                  </a:lnTo>
                  <a:lnTo>
                    <a:pt x="5" y="0"/>
                  </a:lnTo>
                  <a:lnTo>
                    <a:pt x="5" y="0"/>
                  </a:lnTo>
                  <a:lnTo>
                    <a:pt x="4" y="0"/>
                  </a:lnTo>
                  <a:lnTo>
                    <a:pt x="1" y="0"/>
                  </a:lnTo>
                  <a:lnTo>
                    <a:pt x="0" y="1"/>
                  </a:lnTo>
                  <a:lnTo>
                    <a:pt x="0" y="2"/>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0" name="Freeform 1517"/>
            <p:cNvSpPr>
              <a:spLocks/>
            </p:cNvSpPr>
            <p:nvPr/>
          </p:nvSpPr>
          <p:spPr bwMode="auto">
            <a:xfrm>
              <a:off x="5473700" y="163513"/>
              <a:ext cx="11113" cy="4763"/>
            </a:xfrm>
            <a:custGeom>
              <a:avLst/>
              <a:gdLst>
                <a:gd name="T0" fmla="*/ 1 w 7"/>
                <a:gd name="T1" fmla="*/ 1 h 3"/>
                <a:gd name="T2" fmla="*/ 4 w 7"/>
                <a:gd name="T3" fmla="*/ 2 h 3"/>
                <a:gd name="T4" fmla="*/ 5 w 7"/>
                <a:gd name="T5" fmla="*/ 2 h 3"/>
                <a:gd name="T6" fmla="*/ 6 w 7"/>
                <a:gd name="T7" fmla="*/ 3 h 3"/>
                <a:gd name="T8" fmla="*/ 6 w 7"/>
                <a:gd name="T9" fmla="*/ 3 h 3"/>
                <a:gd name="T10" fmla="*/ 6 w 7"/>
                <a:gd name="T11" fmla="*/ 2 h 3"/>
                <a:gd name="T12" fmla="*/ 5 w 7"/>
                <a:gd name="T13" fmla="*/ 2 h 3"/>
                <a:gd name="T14" fmla="*/ 5 w 7"/>
                <a:gd name="T15" fmla="*/ 2 h 3"/>
                <a:gd name="T16" fmla="*/ 5 w 7"/>
                <a:gd name="T17" fmla="*/ 1 h 3"/>
                <a:gd name="T18" fmla="*/ 7 w 7"/>
                <a:gd name="T19" fmla="*/ 1 h 3"/>
                <a:gd name="T20" fmla="*/ 5 w 7"/>
                <a:gd name="T21" fmla="*/ 0 h 3"/>
                <a:gd name="T22" fmla="*/ 3 w 7"/>
                <a:gd name="T23" fmla="*/ 0 h 3"/>
                <a:gd name="T24" fmla="*/ 2 w 7"/>
                <a:gd name="T25" fmla="*/ 0 h 3"/>
                <a:gd name="T26" fmla="*/ 0 w 7"/>
                <a:gd name="T27" fmla="*/ 0 h 3"/>
                <a:gd name="T28" fmla="*/ 0 w 7"/>
                <a:gd name="T29" fmla="*/ 0 h 3"/>
                <a:gd name="T30" fmla="*/ 0 w 7"/>
                <a:gd name="T31" fmla="*/ 1 h 3"/>
                <a:gd name="T32" fmla="*/ 1 w 7"/>
                <a:gd name="T3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3">
                  <a:moveTo>
                    <a:pt x="1" y="1"/>
                  </a:moveTo>
                  <a:lnTo>
                    <a:pt x="4" y="2"/>
                  </a:lnTo>
                  <a:lnTo>
                    <a:pt x="5" y="2"/>
                  </a:lnTo>
                  <a:lnTo>
                    <a:pt x="6" y="3"/>
                  </a:lnTo>
                  <a:lnTo>
                    <a:pt x="6" y="3"/>
                  </a:lnTo>
                  <a:lnTo>
                    <a:pt x="6" y="2"/>
                  </a:lnTo>
                  <a:lnTo>
                    <a:pt x="5" y="2"/>
                  </a:lnTo>
                  <a:lnTo>
                    <a:pt x="5" y="2"/>
                  </a:lnTo>
                  <a:lnTo>
                    <a:pt x="5" y="1"/>
                  </a:lnTo>
                  <a:lnTo>
                    <a:pt x="7" y="1"/>
                  </a:lnTo>
                  <a:lnTo>
                    <a:pt x="5" y="0"/>
                  </a:lnTo>
                  <a:lnTo>
                    <a:pt x="3" y="0"/>
                  </a:lnTo>
                  <a:lnTo>
                    <a:pt x="2" y="0"/>
                  </a:lnTo>
                  <a:lnTo>
                    <a:pt x="0" y="0"/>
                  </a:lnTo>
                  <a:lnTo>
                    <a:pt x="0" y="0"/>
                  </a:lnTo>
                  <a:lnTo>
                    <a:pt x="0"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1" name="Freeform 1518"/>
            <p:cNvSpPr>
              <a:spLocks/>
            </p:cNvSpPr>
            <p:nvPr/>
          </p:nvSpPr>
          <p:spPr bwMode="auto">
            <a:xfrm>
              <a:off x="5492750" y="155575"/>
              <a:ext cx="9525" cy="1588"/>
            </a:xfrm>
            <a:custGeom>
              <a:avLst/>
              <a:gdLst>
                <a:gd name="T0" fmla="*/ 6 w 6"/>
                <a:gd name="T1" fmla="*/ 1 h 1"/>
                <a:gd name="T2" fmla="*/ 6 w 6"/>
                <a:gd name="T3" fmla="*/ 1 h 1"/>
                <a:gd name="T4" fmla="*/ 1 w 6"/>
                <a:gd name="T5" fmla="*/ 0 h 1"/>
                <a:gd name="T6" fmla="*/ 0 w 6"/>
                <a:gd name="T7" fmla="*/ 0 h 1"/>
                <a:gd name="T8" fmla="*/ 0 w 6"/>
                <a:gd name="T9" fmla="*/ 1 h 1"/>
                <a:gd name="T10" fmla="*/ 2 w 6"/>
                <a:gd name="T11" fmla="*/ 1 h 1"/>
                <a:gd name="T12" fmla="*/ 6 w 6"/>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6" h="1">
                  <a:moveTo>
                    <a:pt x="6" y="1"/>
                  </a:moveTo>
                  <a:lnTo>
                    <a:pt x="6" y="1"/>
                  </a:lnTo>
                  <a:lnTo>
                    <a:pt x="1" y="0"/>
                  </a:lnTo>
                  <a:lnTo>
                    <a:pt x="0" y="0"/>
                  </a:lnTo>
                  <a:lnTo>
                    <a:pt x="0" y="1"/>
                  </a:lnTo>
                  <a:lnTo>
                    <a:pt x="2" y="1"/>
                  </a:lnTo>
                  <a:lnTo>
                    <a:pt x="6"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2" name="Freeform 1519"/>
            <p:cNvSpPr>
              <a:spLocks/>
            </p:cNvSpPr>
            <p:nvPr/>
          </p:nvSpPr>
          <p:spPr bwMode="auto">
            <a:xfrm>
              <a:off x="5538788" y="120650"/>
              <a:ext cx="9525" cy="4763"/>
            </a:xfrm>
            <a:custGeom>
              <a:avLst/>
              <a:gdLst>
                <a:gd name="T0" fmla="*/ 1 w 6"/>
                <a:gd name="T1" fmla="*/ 2 h 3"/>
                <a:gd name="T2" fmla="*/ 2 w 6"/>
                <a:gd name="T3" fmla="*/ 3 h 3"/>
                <a:gd name="T4" fmla="*/ 2 w 6"/>
                <a:gd name="T5" fmla="*/ 3 h 3"/>
                <a:gd name="T6" fmla="*/ 3 w 6"/>
                <a:gd name="T7" fmla="*/ 3 h 3"/>
                <a:gd name="T8" fmla="*/ 4 w 6"/>
                <a:gd name="T9" fmla="*/ 3 h 3"/>
                <a:gd name="T10" fmla="*/ 5 w 6"/>
                <a:gd name="T11" fmla="*/ 3 h 3"/>
                <a:gd name="T12" fmla="*/ 4 w 6"/>
                <a:gd name="T13" fmla="*/ 2 h 3"/>
                <a:gd name="T14" fmla="*/ 5 w 6"/>
                <a:gd name="T15" fmla="*/ 2 h 3"/>
                <a:gd name="T16" fmla="*/ 6 w 6"/>
                <a:gd name="T17" fmla="*/ 2 h 3"/>
                <a:gd name="T18" fmla="*/ 5 w 6"/>
                <a:gd name="T19" fmla="*/ 2 h 3"/>
                <a:gd name="T20" fmla="*/ 5 w 6"/>
                <a:gd name="T21" fmla="*/ 1 h 3"/>
                <a:gd name="T22" fmla="*/ 4 w 6"/>
                <a:gd name="T23" fmla="*/ 0 h 3"/>
                <a:gd name="T24" fmla="*/ 2 w 6"/>
                <a:gd name="T25" fmla="*/ 0 h 3"/>
                <a:gd name="T26" fmla="*/ 2 w 6"/>
                <a:gd name="T27" fmla="*/ 1 h 3"/>
                <a:gd name="T28" fmla="*/ 2 w 6"/>
                <a:gd name="T29" fmla="*/ 1 h 3"/>
                <a:gd name="T30" fmla="*/ 3 w 6"/>
                <a:gd name="T31" fmla="*/ 2 h 3"/>
                <a:gd name="T32" fmla="*/ 2 w 6"/>
                <a:gd name="T33" fmla="*/ 2 h 3"/>
                <a:gd name="T34" fmla="*/ 1 w 6"/>
                <a:gd name="T35" fmla="*/ 1 h 3"/>
                <a:gd name="T36" fmla="*/ 0 w 6"/>
                <a:gd name="T37" fmla="*/ 2 h 3"/>
                <a:gd name="T38" fmla="*/ 0 w 6"/>
                <a:gd name="T39" fmla="*/ 2 h 3"/>
                <a:gd name="T40" fmla="*/ 1 w 6"/>
                <a:gd name="T4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 h="3">
                  <a:moveTo>
                    <a:pt x="1" y="2"/>
                  </a:moveTo>
                  <a:lnTo>
                    <a:pt x="2" y="3"/>
                  </a:lnTo>
                  <a:lnTo>
                    <a:pt x="2" y="3"/>
                  </a:lnTo>
                  <a:lnTo>
                    <a:pt x="3" y="3"/>
                  </a:lnTo>
                  <a:lnTo>
                    <a:pt x="4" y="3"/>
                  </a:lnTo>
                  <a:lnTo>
                    <a:pt x="5" y="3"/>
                  </a:lnTo>
                  <a:lnTo>
                    <a:pt x="4" y="2"/>
                  </a:lnTo>
                  <a:lnTo>
                    <a:pt x="5" y="2"/>
                  </a:lnTo>
                  <a:lnTo>
                    <a:pt x="6" y="2"/>
                  </a:lnTo>
                  <a:lnTo>
                    <a:pt x="5" y="2"/>
                  </a:lnTo>
                  <a:lnTo>
                    <a:pt x="5" y="1"/>
                  </a:lnTo>
                  <a:lnTo>
                    <a:pt x="4" y="0"/>
                  </a:lnTo>
                  <a:lnTo>
                    <a:pt x="2" y="0"/>
                  </a:lnTo>
                  <a:lnTo>
                    <a:pt x="2" y="1"/>
                  </a:lnTo>
                  <a:lnTo>
                    <a:pt x="2" y="1"/>
                  </a:lnTo>
                  <a:lnTo>
                    <a:pt x="3" y="2"/>
                  </a:lnTo>
                  <a:lnTo>
                    <a:pt x="2" y="2"/>
                  </a:lnTo>
                  <a:lnTo>
                    <a:pt x="1" y="1"/>
                  </a:lnTo>
                  <a:lnTo>
                    <a:pt x="0" y="2"/>
                  </a:lnTo>
                  <a:lnTo>
                    <a:pt x="0" y="2"/>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Freeform 1520"/>
            <p:cNvSpPr>
              <a:spLocks/>
            </p:cNvSpPr>
            <p:nvPr/>
          </p:nvSpPr>
          <p:spPr bwMode="auto">
            <a:xfrm>
              <a:off x="5567363" y="146050"/>
              <a:ext cx="4763" cy="1588"/>
            </a:xfrm>
            <a:custGeom>
              <a:avLst/>
              <a:gdLst>
                <a:gd name="T0" fmla="*/ 2 w 3"/>
                <a:gd name="T1" fmla="*/ 1 h 1"/>
                <a:gd name="T2" fmla="*/ 3 w 3"/>
                <a:gd name="T3" fmla="*/ 1 h 1"/>
                <a:gd name="T4" fmla="*/ 3 w 3"/>
                <a:gd name="T5" fmla="*/ 0 h 1"/>
                <a:gd name="T6" fmla="*/ 3 w 3"/>
                <a:gd name="T7" fmla="*/ 0 h 1"/>
                <a:gd name="T8" fmla="*/ 2 w 3"/>
                <a:gd name="T9" fmla="*/ 0 h 1"/>
                <a:gd name="T10" fmla="*/ 1 w 3"/>
                <a:gd name="T11" fmla="*/ 0 h 1"/>
                <a:gd name="T12" fmla="*/ 0 w 3"/>
                <a:gd name="T13" fmla="*/ 0 h 1"/>
                <a:gd name="T14" fmla="*/ 0 w 3"/>
                <a:gd name="T15" fmla="*/ 0 h 1"/>
                <a:gd name="T16" fmla="*/ 1 w 3"/>
                <a:gd name="T17" fmla="*/ 0 h 1"/>
                <a:gd name="T18" fmla="*/ 2 w 3"/>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
                  <a:moveTo>
                    <a:pt x="2" y="1"/>
                  </a:moveTo>
                  <a:lnTo>
                    <a:pt x="3" y="1"/>
                  </a:lnTo>
                  <a:lnTo>
                    <a:pt x="3" y="0"/>
                  </a:lnTo>
                  <a:lnTo>
                    <a:pt x="3" y="0"/>
                  </a:lnTo>
                  <a:lnTo>
                    <a:pt x="2" y="0"/>
                  </a:lnTo>
                  <a:lnTo>
                    <a:pt x="1" y="0"/>
                  </a:lnTo>
                  <a:lnTo>
                    <a:pt x="0" y="0"/>
                  </a:lnTo>
                  <a:lnTo>
                    <a:pt x="0" y="0"/>
                  </a:lnTo>
                  <a:lnTo>
                    <a:pt x="1" y="0"/>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4" name="Freeform 1521"/>
            <p:cNvSpPr>
              <a:spLocks/>
            </p:cNvSpPr>
            <p:nvPr/>
          </p:nvSpPr>
          <p:spPr bwMode="auto">
            <a:xfrm>
              <a:off x="5537200" y="163513"/>
              <a:ext cx="12700" cy="6350"/>
            </a:xfrm>
            <a:custGeom>
              <a:avLst/>
              <a:gdLst>
                <a:gd name="T0" fmla="*/ 1 w 8"/>
                <a:gd name="T1" fmla="*/ 3 h 4"/>
                <a:gd name="T2" fmla="*/ 3 w 8"/>
                <a:gd name="T3" fmla="*/ 4 h 4"/>
                <a:gd name="T4" fmla="*/ 8 w 8"/>
                <a:gd name="T5" fmla="*/ 4 h 4"/>
                <a:gd name="T6" fmla="*/ 8 w 8"/>
                <a:gd name="T7" fmla="*/ 4 h 4"/>
                <a:gd name="T8" fmla="*/ 8 w 8"/>
                <a:gd name="T9" fmla="*/ 4 h 4"/>
                <a:gd name="T10" fmla="*/ 7 w 8"/>
                <a:gd name="T11" fmla="*/ 2 h 4"/>
                <a:gd name="T12" fmla="*/ 5 w 8"/>
                <a:gd name="T13" fmla="*/ 1 h 4"/>
                <a:gd name="T14" fmla="*/ 4 w 8"/>
                <a:gd name="T15" fmla="*/ 1 h 4"/>
                <a:gd name="T16" fmla="*/ 2 w 8"/>
                <a:gd name="T17" fmla="*/ 0 h 4"/>
                <a:gd name="T18" fmla="*/ 0 w 8"/>
                <a:gd name="T19" fmla="*/ 2 h 4"/>
                <a:gd name="T20" fmla="*/ 0 w 8"/>
                <a:gd name="T21" fmla="*/ 3 h 4"/>
                <a:gd name="T22" fmla="*/ 1 w 8"/>
                <a:gd name="T23"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4">
                  <a:moveTo>
                    <a:pt x="1" y="3"/>
                  </a:moveTo>
                  <a:lnTo>
                    <a:pt x="3" y="4"/>
                  </a:lnTo>
                  <a:lnTo>
                    <a:pt x="8" y="4"/>
                  </a:lnTo>
                  <a:lnTo>
                    <a:pt x="8" y="4"/>
                  </a:lnTo>
                  <a:lnTo>
                    <a:pt x="8" y="4"/>
                  </a:lnTo>
                  <a:lnTo>
                    <a:pt x="7" y="2"/>
                  </a:lnTo>
                  <a:lnTo>
                    <a:pt x="5" y="1"/>
                  </a:lnTo>
                  <a:lnTo>
                    <a:pt x="4" y="1"/>
                  </a:lnTo>
                  <a:lnTo>
                    <a:pt x="2" y="0"/>
                  </a:lnTo>
                  <a:lnTo>
                    <a:pt x="0" y="2"/>
                  </a:lnTo>
                  <a:lnTo>
                    <a:pt x="0" y="3"/>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5" name="Freeform 1522"/>
            <p:cNvSpPr>
              <a:spLocks/>
            </p:cNvSpPr>
            <p:nvPr/>
          </p:nvSpPr>
          <p:spPr bwMode="auto">
            <a:xfrm>
              <a:off x="5521325" y="171450"/>
              <a:ext cx="17463" cy="6350"/>
            </a:xfrm>
            <a:custGeom>
              <a:avLst/>
              <a:gdLst>
                <a:gd name="T0" fmla="*/ 0 w 11"/>
                <a:gd name="T1" fmla="*/ 4 h 4"/>
                <a:gd name="T2" fmla="*/ 2 w 11"/>
                <a:gd name="T3" fmla="*/ 4 h 4"/>
                <a:gd name="T4" fmla="*/ 6 w 11"/>
                <a:gd name="T5" fmla="*/ 4 h 4"/>
                <a:gd name="T6" fmla="*/ 7 w 11"/>
                <a:gd name="T7" fmla="*/ 4 h 4"/>
                <a:gd name="T8" fmla="*/ 9 w 11"/>
                <a:gd name="T9" fmla="*/ 3 h 4"/>
                <a:gd name="T10" fmla="*/ 10 w 11"/>
                <a:gd name="T11" fmla="*/ 3 h 4"/>
                <a:gd name="T12" fmla="*/ 11 w 11"/>
                <a:gd name="T13" fmla="*/ 2 h 4"/>
                <a:gd name="T14" fmla="*/ 11 w 11"/>
                <a:gd name="T15" fmla="*/ 2 h 4"/>
                <a:gd name="T16" fmla="*/ 10 w 11"/>
                <a:gd name="T17" fmla="*/ 1 h 4"/>
                <a:gd name="T18" fmla="*/ 4 w 11"/>
                <a:gd name="T19" fmla="*/ 0 h 4"/>
                <a:gd name="T20" fmla="*/ 3 w 11"/>
                <a:gd name="T21" fmla="*/ 0 h 4"/>
                <a:gd name="T22" fmla="*/ 2 w 11"/>
                <a:gd name="T23" fmla="*/ 1 h 4"/>
                <a:gd name="T24" fmla="*/ 2 w 11"/>
                <a:gd name="T25" fmla="*/ 2 h 4"/>
                <a:gd name="T26" fmla="*/ 1 w 11"/>
                <a:gd name="T27" fmla="*/ 2 h 4"/>
                <a:gd name="T28" fmla="*/ 0 w 11"/>
                <a:gd name="T29" fmla="*/ 3 h 4"/>
                <a:gd name="T30" fmla="*/ 0 w 11"/>
                <a:gd name="T31" fmla="*/ 4 h 4"/>
                <a:gd name="T32" fmla="*/ 0 w 11"/>
                <a:gd name="T3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 h="4">
                  <a:moveTo>
                    <a:pt x="0" y="4"/>
                  </a:moveTo>
                  <a:lnTo>
                    <a:pt x="2" y="4"/>
                  </a:lnTo>
                  <a:lnTo>
                    <a:pt x="6" y="4"/>
                  </a:lnTo>
                  <a:lnTo>
                    <a:pt x="7" y="4"/>
                  </a:lnTo>
                  <a:lnTo>
                    <a:pt x="9" y="3"/>
                  </a:lnTo>
                  <a:lnTo>
                    <a:pt x="10" y="3"/>
                  </a:lnTo>
                  <a:lnTo>
                    <a:pt x="11" y="2"/>
                  </a:lnTo>
                  <a:lnTo>
                    <a:pt x="11" y="2"/>
                  </a:lnTo>
                  <a:lnTo>
                    <a:pt x="10" y="1"/>
                  </a:lnTo>
                  <a:lnTo>
                    <a:pt x="4" y="0"/>
                  </a:lnTo>
                  <a:lnTo>
                    <a:pt x="3" y="0"/>
                  </a:lnTo>
                  <a:lnTo>
                    <a:pt x="2" y="1"/>
                  </a:lnTo>
                  <a:lnTo>
                    <a:pt x="2" y="2"/>
                  </a:lnTo>
                  <a:lnTo>
                    <a:pt x="1" y="2"/>
                  </a:lnTo>
                  <a:lnTo>
                    <a:pt x="0" y="3"/>
                  </a:lnTo>
                  <a:lnTo>
                    <a:pt x="0" y="4"/>
                  </a:lnTo>
                  <a:lnTo>
                    <a:pt x="0"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1523"/>
            <p:cNvSpPr>
              <a:spLocks/>
            </p:cNvSpPr>
            <p:nvPr/>
          </p:nvSpPr>
          <p:spPr bwMode="auto">
            <a:xfrm>
              <a:off x="6084888" y="161925"/>
              <a:ext cx="9525" cy="3175"/>
            </a:xfrm>
            <a:custGeom>
              <a:avLst/>
              <a:gdLst>
                <a:gd name="T0" fmla="*/ 4 w 6"/>
                <a:gd name="T1" fmla="*/ 2 h 2"/>
                <a:gd name="T2" fmla="*/ 6 w 6"/>
                <a:gd name="T3" fmla="*/ 1 h 2"/>
                <a:gd name="T4" fmla="*/ 5 w 6"/>
                <a:gd name="T5" fmla="*/ 1 h 2"/>
                <a:gd name="T6" fmla="*/ 3 w 6"/>
                <a:gd name="T7" fmla="*/ 0 h 2"/>
                <a:gd name="T8" fmla="*/ 2 w 6"/>
                <a:gd name="T9" fmla="*/ 0 h 2"/>
                <a:gd name="T10" fmla="*/ 1 w 6"/>
                <a:gd name="T11" fmla="*/ 1 h 2"/>
                <a:gd name="T12" fmla="*/ 0 w 6"/>
                <a:gd name="T13" fmla="*/ 1 h 2"/>
                <a:gd name="T14" fmla="*/ 2 w 6"/>
                <a:gd name="T15" fmla="*/ 2 h 2"/>
                <a:gd name="T16" fmla="*/ 4 w 6"/>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
                  <a:moveTo>
                    <a:pt x="4" y="2"/>
                  </a:moveTo>
                  <a:lnTo>
                    <a:pt x="6" y="1"/>
                  </a:lnTo>
                  <a:lnTo>
                    <a:pt x="5" y="1"/>
                  </a:lnTo>
                  <a:lnTo>
                    <a:pt x="3" y="0"/>
                  </a:lnTo>
                  <a:lnTo>
                    <a:pt x="2" y="0"/>
                  </a:lnTo>
                  <a:lnTo>
                    <a:pt x="1" y="1"/>
                  </a:lnTo>
                  <a:lnTo>
                    <a:pt x="0" y="1"/>
                  </a:lnTo>
                  <a:lnTo>
                    <a:pt x="2" y="2"/>
                  </a:lnTo>
                  <a:lnTo>
                    <a:pt x="4"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1524"/>
            <p:cNvSpPr>
              <a:spLocks/>
            </p:cNvSpPr>
            <p:nvPr/>
          </p:nvSpPr>
          <p:spPr bwMode="auto">
            <a:xfrm>
              <a:off x="6373813" y="101600"/>
              <a:ext cx="7938" cy="1588"/>
            </a:xfrm>
            <a:custGeom>
              <a:avLst/>
              <a:gdLst>
                <a:gd name="T0" fmla="*/ 5 w 5"/>
                <a:gd name="T1" fmla="*/ 1 h 1"/>
                <a:gd name="T2" fmla="*/ 5 w 5"/>
                <a:gd name="T3" fmla="*/ 1 h 1"/>
                <a:gd name="T4" fmla="*/ 5 w 5"/>
                <a:gd name="T5" fmla="*/ 0 h 1"/>
                <a:gd name="T6" fmla="*/ 5 w 5"/>
                <a:gd name="T7" fmla="*/ 0 h 1"/>
                <a:gd name="T8" fmla="*/ 0 w 5"/>
                <a:gd name="T9" fmla="*/ 0 h 1"/>
                <a:gd name="T10" fmla="*/ 0 w 5"/>
                <a:gd name="T11" fmla="*/ 1 h 1"/>
                <a:gd name="T12" fmla="*/ 0 w 5"/>
                <a:gd name="T13" fmla="*/ 1 h 1"/>
                <a:gd name="T14" fmla="*/ 5 w 5"/>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
                  <a:moveTo>
                    <a:pt x="5" y="1"/>
                  </a:moveTo>
                  <a:lnTo>
                    <a:pt x="5" y="1"/>
                  </a:lnTo>
                  <a:lnTo>
                    <a:pt x="5" y="0"/>
                  </a:lnTo>
                  <a:lnTo>
                    <a:pt x="5" y="0"/>
                  </a:lnTo>
                  <a:lnTo>
                    <a:pt x="0" y="0"/>
                  </a:lnTo>
                  <a:lnTo>
                    <a:pt x="0" y="1"/>
                  </a:lnTo>
                  <a:lnTo>
                    <a:pt x="0" y="1"/>
                  </a:lnTo>
                  <a:lnTo>
                    <a:pt x="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1525"/>
            <p:cNvSpPr>
              <a:spLocks/>
            </p:cNvSpPr>
            <p:nvPr/>
          </p:nvSpPr>
          <p:spPr bwMode="auto">
            <a:xfrm>
              <a:off x="6378575" y="120650"/>
              <a:ext cx="73025" cy="12700"/>
            </a:xfrm>
            <a:custGeom>
              <a:avLst/>
              <a:gdLst>
                <a:gd name="T0" fmla="*/ 0 w 46"/>
                <a:gd name="T1" fmla="*/ 0 h 8"/>
                <a:gd name="T2" fmla="*/ 1 w 46"/>
                <a:gd name="T3" fmla="*/ 1 h 8"/>
                <a:gd name="T4" fmla="*/ 2 w 46"/>
                <a:gd name="T5" fmla="*/ 2 h 8"/>
                <a:gd name="T6" fmla="*/ 3 w 46"/>
                <a:gd name="T7" fmla="*/ 3 h 8"/>
                <a:gd name="T8" fmla="*/ 4 w 46"/>
                <a:gd name="T9" fmla="*/ 4 h 8"/>
                <a:gd name="T10" fmla="*/ 10 w 46"/>
                <a:gd name="T11" fmla="*/ 5 h 8"/>
                <a:gd name="T12" fmla="*/ 13 w 46"/>
                <a:gd name="T13" fmla="*/ 5 h 8"/>
                <a:gd name="T14" fmla="*/ 16 w 46"/>
                <a:gd name="T15" fmla="*/ 6 h 8"/>
                <a:gd name="T16" fmla="*/ 17 w 46"/>
                <a:gd name="T17" fmla="*/ 6 h 8"/>
                <a:gd name="T18" fmla="*/ 20 w 46"/>
                <a:gd name="T19" fmla="*/ 6 h 8"/>
                <a:gd name="T20" fmla="*/ 23 w 46"/>
                <a:gd name="T21" fmla="*/ 7 h 8"/>
                <a:gd name="T22" fmla="*/ 26 w 46"/>
                <a:gd name="T23" fmla="*/ 7 h 8"/>
                <a:gd name="T24" fmla="*/ 27 w 46"/>
                <a:gd name="T25" fmla="*/ 8 h 8"/>
                <a:gd name="T26" fmla="*/ 29 w 46"/>
                <a:gd name="T27" fmla="*/ 8 h 8"/>
                <a:gd name="T28" fmla="*/ 36 w 46"/>
                <a:gd name="T29" fmla="*/ 8 h 8"/>
                <a:gd name="T30" fmla="*/ 40 w 46"/>
                <a:gd name="T31" fmla="*/ 8 h 8"/>
                <a:gd name="T32" fmla="*/ 42 w 46"/>
                <a:gd name="T33" fmla="*/ 8 h 8"/>
                <a:gd name="T34" fmla="*/ 44 w 46"/>
                <a:gd name="T35" fmla="*/ 7 h 8"/>
                <a:gd name="T36" fmla="*/ 46 w 46"/>
                <a:gd name="T37" fmla="*/ 7 h 8"/>
                <a:gd name="T38" fmla="*/ 46 w 46"/>
                <a:gd name="T39" fmla="*/ 6 h 8"/>
                <a:gd name="T40" fmla="*/ 43 w 46"/>
                <a:gd name="T41" fmla="*/ 4 h 8"/>
                <a:gd name="T42" fmla="*/ 43 w 46"/>
                <a:gd name="T43" fmla="*/ 4 h 8"/>
                <a:gd name="T44" fmla="*/ 42 w 46"/>
                <a:gd name="T45" fmla="*/ 4 h 8"/>
                <a:gd name="T46" fmla="*/ 42 w 46"/>
                <a:gd name="T47" fmla="*/ 5 h 8"/>
                <a:gd name="T48" fmla="*/ 42 w 46"/>
                <a:gd name="T49" fmla="*/ 5 h 8"/>
                <a:gd name="T50" fmla="*/ 40 w 46"/>
                <a:gd name="T51" fmla="*/ 4 h 8"/>
                <a:gd name="T52" fmla="*/ 39 w 46"/>
                <a:gd name="T53" fmla="*/ 4 h 8"/>
                <a:gd name="T54" fmla="*/ 36 w 46"/>
                <a:gd name="T55" fmla="*/ 4 h 8"/>
                <a:gd name="T56" fmla="*/ 32 w 46"/>
                <a:gd name="T57" fmla="*/ 3 h 8"/>
                <a:gd name="T58" fmla="*/ 28 w 46"/>
                <a:gd name="T59" fmla="*/ 3 h 8"/>
                <a:gd name="T60" fmla="*/ 27 w 46"/>
                <a:gd name="T61" fmla="*/ 3 h 8"/>
                <a:gd name="T62" fmla="*/ 24 w 46"/>
                <a:gd name="T63" fmla="*/ 3 h 8"/>
                <a:gd name="T64" fmla="*/ 23 w 46"/>
                <a:gd name="T65" fmla="*/ 3 h 8"/>
                <a:gd name="T66" fmla="*/ 22 w 46"/>
                <a:gd name="T67" fmla="*/ 3 h 8"/>
                <a:gd name="T68" fmla="*/ 22 w 46"/>
                <a:gd name="T69" fmla="*/ 2 h 8"/>
                <a:gd name="T70" fmla="*/ 20 w 46"/>
                <a:gd name="T71" fmla="*/ 2 h 8"/>
                <a:gd name="T72" fmla="*/ 19 w 46"/>
                <a:gd name="T73" fmla="*/ 2 h 8"/>
                <a:gd name="T74" fmla="*/ 11 w 46"/>
                <a:gd name="T75" fmla="*/ 1 h 8"/>
                <a:gd name="T76" fmla="*/ 10 w 46"/>
                <a:gd name="T77" fmla="*/ 1 h 8"/>
                <a:gd name="T78" fmla="*/ 9 w 46"/>
                <a:gd name="T79" fmla="*/ 2 h 8"/>
                <a:gd name="T80" fmla="*/ 6 w 46"/>
                <a:gd name="T81" fmla="*/ 2 h 8"/>
                <a:gd name="T82" fmla="*/ 5 w 46"/>
                <a:gd name="T83" fmla="*/ 1 h 8"/>
                <a:gd name="T84" fmla="*/ 4 w 46"/>
                <a:gd name="T85" fmla="*/ 0 h 8"/>
                <a:gd name="T86" fmla="*/ 1 w 46"/>
                <a:gd name="T87" fmla="*/ 0 h 8"/>
                <a:gd name="T88" fmla="*/ 0 w 46"/>
                <a:gd name="T8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 h="8">
                  <a:moveTo>
                    <a:pt x="0" y="0"/>
                  </a:moveTo>
                  <a:lnTo>
                    <a:pt x="1" y="1"/>
                  </a:lnTo>
                  <a:lnTo>
                    <a:pt x="2" y="2"/>
                  </a:lnTo>
                  <a:lnTo>
                    <a:pt x="3" y="3"/>
                  </a:lnTo>
                  <a:lnTo>
                    <a:pt x="4" y="4"/>
                  </a:lnTo>
                  <a:lnTo>
                    <a:pt x="10" y="5"/>
                  </a:lnTo>
                  <a:lnTo>
                    <a:pt x="13" y="5"/>
                  </a:lnTo>
                  <a:lnTo>
                    <a:pt x="16" y="6"/>
                  </a:lnTo>
                  <a:lnTo>
                    <a:pt x="17" y="6"/>
                  </a:lnTo>
                  <a:lnTo>
                    <a:pt x="20" y="6"/>
                  </a:lnTo>
                  <a:lnTo>
                    <a:pt x="23" y="7"/>
                  </a:lnTo>
                  <a:lnTo>
                    <a:pt x="26" y="7"/>
                  </a:lnTo>
                  <a:lnTo>
                    <a:pt x="27" y="8"/>
                  </a:lnTo>
                  <a:lnTo>
                    <a:pt x="29" y="8"/>
                  </a:lnTo>
                  <a:lnTo>
                    <a:pt x="36" y="8"/>
                  </a:lnTo>
                  <a:lnTo>
                    <a:pt x="40" y="8"/>
                  </a:lnTo>
                  <a:lnTo>
                    <a:pt x="42" y="8"/>
                  </a:lnTo>
                  <a:lnTo>
                    <a:pt x="44" y="7"/>
                  </a:lnTo>
                  <a:lnTo>
                    <a:pt x="46" y="7"/>
                  </a:lnTo>
                  <a:lnTo>
                    <a:pt x="46" y="6"/>
                  </a:lnTo>
                  <a:lnTo>
                    <a:pt x="43" y="4"/>
                  </a:lnTo>
                  <a:lnTo>
                    <a:pt x="43" y="4"/>
                  </a:lnTo>
                  <a:lnTo>
                    <a:pt x="42" y="4"/>
                  </a:lnTo>
                  <a:lnTo>
                    <a:pt x="42" y="5"/>
                  </a:lnTo>
                  <a:lnTo>
                    <a:pt x="42" y="5"/>
                  </a:lnTo>
                  <a:lnTo>
                    <a:pt x="40" y="4"/>
                  </a:lnTo>
                  <a:lnTo>
                    <a:pt x="39" y="4"/>
                  </a:lnTo>
                  <a:lnTo>
                    <a:pt x="36" y="4"/>
                  </a:lnTo>
                  <a:lnTo>
                    <a:pt x="32" y="3"/>
                  </a:lnTo>
                  <a:lnTo>
                    <a:pt x="28" y="3"/>
                  </a:lnTo>
                  <a:lnTo>
                    <a:pt x="27" y="3"/>
                  </a:lnTo>
                  <a:lnTo>
                    <a:pt x="24" y="3"/>
                  </a:lnTo>
                  <a:lnTo>
                    <a:pt x="23" y="3"/>
                  </a:lnTo>
                  <a:lnTo>
                    <a:pt x="22" y="3"/>
                  </a:lnTo>
                  <a:lnTo>
                    <a:pt x="22" y="2"/>
                  </a:lnTo>
                  <a:lnTo>
                    <a:pt x="20" y="2"/>
                  </a:lnTo>
                  <a:lnTo>
                    <a:pt x="19" y="2"/>
                  </a:lnTo>
                  <a:lnTo>
                    <a:pt x="11" y="1"/>
                  </a:lnTo>
                  <a:lnTo>
                    <a:pt x="10" y="1"/>
                  </a:lnTo>
                  <a:lnTo>
                    <a:pt x="9" y="2"/>
                  </a:lnTo>
                  <a:lnTo>
                    <a:pt x="6" y="2"/>
                  </a:lnTo>
                  <a:lnTo>
                    <a:pt x="5" y="1"/>
                  </a:lnTo>
                  <a:lnTo>
                    <a:pt x="4"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Freeform 1526"/>
            <p:cNvSpPr>
              <a:spLocks/>
            </p:cNvSpPr>
            <p:nvPr/>
          </p:nvSpPr>
          <p:spPr bwMode="auto">
            <a:xfrm>
              <a:off x="6440488" y="111125"/>
              <a:ext cx="4763" cy="1588"/>
            </a:xfrm>
            <a:custGeom>
              <a:avLst/>
              <a:gdLst>
                <a:gd name="T0" fmla="*/ 3 w 3"/>
                <a:gd name="T1" fmla="*/ 0 h 1"/>
                <a:gd name="T2" fmla="*/ 3 w 3"/>
                <a:gd name="T3" fmla="*/ 0 h 1"/>
                <a:gd name="T4" fmla="*/ 2 w 3"/>
                <a:gd name="T5" fmla="*/ 0 h 1"/>
                <a:gd name="T6" fmla="*/ 1 w 3"/>
                <a:gd name="T7" fmla="*/ 0 h 1"/>
                <a:gd name="T8" fmla="*/ 1 w 3"/>
                <a:gd name="T9" fmla="*/ 0 h 1"/>
                <a:gd name="T10" fmla="*/ 0 w 3"/>
                <a:gd name="T11" fmla="*/ 0 h 1"/>
                <a:gd name="T12" fmla="*/ 3 w 3"/>
                <a:gd name="T13" fmla="*/ 1 h 1"/>
                <a:gd name="T14" fmla="*/ 3 w 3"/>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3" y="0"/>
                  </a:moveTo>
                  <a:lnTo>
                    <a:pt x="3" y="0"/>
                  </a:lnTo>
                  <a:lnTo>
                    <a:pt x="2" y="0"/>
                  </a:lnTo>
                  <a:lnTo>
                    <a:pt x="1" y="0"/>
                  </a:lnTo>
                  <a:lnTo>
                    <a:pt x="1" y="0"/>
                  </a:lnTo>
                  <a:lnTo>
                    <a:pt x="0" y="0"/>
                  </a:lnTo>
                  <a:lnTo>
                    <a:pt x="3" y="1"/>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0" name="Freeform 1527"/>
            <p:cNvSpPr>
              <a:spLocks/>
            </p:cNvSpPr>
            <p:nvPr/>
          </p:nvSpPr>
          <p:spPr bwMode="auto">
            <a:xfrm>
              <a:off x="6345238" y="149225"/>
              <a:ext cx="55563" cy="12700"/>
            </a:xfrm>
            <a:custGeom>
              <a:avLst/>
              <a:gdLst>
                <a:gd name="T0" fmla="*/ 10 w 35"/>
                <a:gd name="T1" fmla="*/ 0 h 8"/>
                <a:gd name="T2" fmla="*/ 8 w 35"/>
                <a:gd name="T3" fmla="*/ 1 h 8"/>
                <a:gd name="T4" fmla="*/ 6 w 35"/>
                <a:gd name="T5" fmla="*/ 1 h 8"/>
                <a:gd name="T6" fmla="*/ 5 w 35"/>
                <a:gd name="T7" fmla="*/ 1 h 8"/>
                <a:gd name="T8" fmla="*/ 5 w 35"/>
                <a:gd name="T9" fmla="*/ 1 h 8"/>
                <a:gd name="T10" fmla="*/ 5 w 35"/>
                <a:gd name="T11" fmla="*/ 2 h 8"/>
                <a:gd name="T12" fmla="*/ 5 w 35"/>
                <a:gd name="T13" fmla="*/ 3 h 8"/>
                <a:gd name="T14" fmla="*/ 6 w 35"/>
                <a:gd name="T15" fmla="*/ 4 h 8"/>
                <a:gd name="T16" fmla="*/ 5 w 35"/>
                <a:gd name="T17" fmla="*/ 5 h 8"/>
                <a:gd name="T18" fmla="*/ 4 w 35"/>
                <a:gd name="T19" fmla="*/ 5 h 8"/>
                <a:gd name="T20" fmla="*/ 2 w 35"/>
                <a:gd name="T21" fmla="*/ 5 h 8"/>
                <a:gd name="T22" fmla="*/ 0 w 35"/>
                <a:gd name="T23" fmla="*/ 6 h 8"/>
                <a:gd name="T24" fmla="*/ 2 w 35"/>
                <a:gd name="T25" fmla="*/ 6 h 8"/>
                <a:gd name="T26" fmla="*/ 3 w 35"/>
                <a:gd name="T27" fmla="*/ 6 h 8"/>
                <a:gd name="T28" fmla="*/ 4 w 35"/>
                <a:gd name="T29" fmla="*/ 6 h 8"/>
                <a:gd name="T30" fmla="*/ 6 w 35"/>
                <a:gd name="T31" fmla="*/ 6 h 8"/>
                <a:gd name="T32" fmla="*/ 9 w 35"/>
                <a:gd name="T33" fmla="*/ 5 h 8"/>
                <a:gd name="T34" fmla="*/ 10 w 35"/>
                <a:gd name="T35" fmla="*/ 5 h 8"/>
                <a:gd name="T36" fmla="*/ 14 w 35"/>
                <a:gd name="T37" fmla="*/ 6 h 8"/>
                <a:gd name="T38" fmla="*/ 19 w 35"/>
                <a:gd name="T39" fmla="*/ 7 h 8"/>
                <a:gd name="T40" fmla="*/ 24 w 35"/>
                <a:gd name="T41" fmla="*/ 7 h 8"/>
                <a:gd name="T42" fmla="*/ 26 w 35"/>
                <a:gd name="T43" fmla="*/ 7 h 8"/>
                <a:gd name="T44" fmla="*/ 28 w 35"/>
                <a:gd name="T45" fmla="*/ 7 h 8"/>
                <a:gd name="T46" fmla="*/ 30 w 35"/>
                <a:gd name="T47" fmla="*/ 8 h 8"/>
                <a:gd name="T48" fmla="*/ 33 w 35"/>
                <a:gd name="T49" fmla="*/ 8 h 8"/>
                <a:gd name="T50" fmla="*/ 35 w 35"/>
                <a:gd name="T51" fmla="*/ 8 h 8"/>
                <a:gd name="T52" fmla="*/ 35 w 35"/>
                <a:gd name="T53" fmla="*/ 8 h 8"/>
                <a:gd name="T54" fmla="*/ 32 w 35"/>
                <a:gd name="T55" fmla="*/ 5 h 8"/>
                <a:gd name="T56" fmla="*/ 30 w 35"/>
                <a:gd name="T57" fmla="*/ 5 h 8"/>
                <a:gd name="T58" fmla="*/ 29 w 35"/>
                <a:gd name="T59" fmla="*/ 4 h 8"/>
                <a:gd name="T60" fmla="*/ 20 w 35"/>
                <a:gd name="T61" fmla="*/ 2 h 8"/>
                <a:gd name="T62" fmla="*/ 17 w 35"/>
                <a:gd name="T63" fmla="*/ 1 h 8"/>
                <a:gd name="T64" fmla="*/ 14 w 35"/>
                <a:gd name="T65" fmla="*/ 1 h 8"/>
                <a:gd name="T66" fmla="*/ 12 w 35"/>
                <a:gd name="T67" fmla="*/ 0 h 8"/>
                <a:gd name="T68" fmla="*/ 10 w 35"/>
                <a:gd name="T6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 h="8">
                  <a:moveTo>
                    <a:pt x="10" y="0"/>
                  </a:moveTo>
                  <a:lnTo>
                    <a:pt x="8" y="1"/>
                  </a:lnTo>
                  <a:lnTo>
                    <a:pt x="6" y="1"/>
                  </a:lnTo>
                  <a:lnTo>
                    <a:pt x="5" y="1"/>
                  </a:lnTo>
                  <a:lnTo>
                    <a:pt x="5" y="1"/>
                  </a:lnTo>
                  <a:lnTo>
                    <a:pt x="5" y="2"/>
                  </a:lnTo>
                  <a:lnTo>
                    <a:pt x="5" y="3"/>
                  </a:lnTo>
                  <a:lnTo>
                    <a:pt x="6" y="4"/>
                  </a:lnTo>
                  <a:lnTo>
                    <a:pt x="5" y="5"/>
                  </a:lnTo>
                  <a:lnTo>
                    <a:pt x="4" y="5"/>
                  </a:lnTo>
                  <a:lnTo>
                    <a:pt x="2" y="5"/>
                  </a:lnTo>
                  <a:lnTo>
                    <a:pt x="0" y="6"/>
                  </a:lnTo>
                  <a:lnTo>
                    <a:pt x="2" y="6"/>
                  </a:lnTo>
                  <a:lnTo>
                    <a:pt x="3" y="6"/>
                  </a:lnTo>
                  <a:lnTo>
                    <a:pt x="4" y="6"/>
                  </a:lnTo>
                  <a:lnTo>
                    <a:pt x="6" y="6"/>
                  </a:lnTo>
                  <a:lnTo>
                    <a:pt x="9" y="5"/>
                  </a:lnTo>
                  <a:lnTo>
                    <a:pt x="10" y="5"/>
                  </a:lnTo>
                  <a:lnTo>
                    <a:pt x="14" y="6"/>
                  </a:lnTo>
                  <a:lnTo>
                    <a:pt x="19" y="7"/>
                  </a:lnTo>
                  <a:lnTo>
                    <a:pt x="24" y="7"/>
                  </a:lnTo>
                  <a:lnTo>
                    <a:pt x="26" y="7"/>
                  </a:lnTo>
                  <a:lnTo>
                    <a:pt x="28" y="7"/>
                  </a:lnTo>
                  <a:lnTo>
                    <a:pt x="30" y="8"/>
                  </a:lnTo>
                  <a:lnTo>
                    <a:pt x="33" y="8"/>
                  </a:lnTo>
                  <a:lnTo>
                    <a:pt x="35" y="8"/>
                  </a:lnTo>
                  <a:lnTo>
                    <a:pt x="35" y="8"/>
                  </a:lnTo>
                  <a:lnTo>
                    <a:pt x="32" y="5"/>
                  </a:lnTo>
                  <a:lnTo>
                    <a:pt x="30" y="5"/>
                  </a:lnTo>
                  <a:lnTo>
                    <a:pt x="29" y="4"/>
                  </a:lnTo>
                  <a:lnTo>
                    <a:pt x="20" y="2"/>
                  </a:lnTo>
                  <a:lnTo>
                    <a:pt x="17" y="1"/>
                  </a:lnTo>
                  <a:lnTo>
                    <a:pt x="14" y="1"/>
                  </a:lnTo>
                  <a:lnTo>
                    <a:pt x="12" y="0"/>
                  </a:lnTo>
                  <a:lnTo>
                    <a:pt x="1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1528"/>
            <p:cNvSpPr>
              <a:spLocks/>
            </p:cNvSpPr>
            <p:nvPr/>
          </p:nvSpPr>
          <p:spPr bwMode="auto">
            <a:xfrm>
              <a:off x="6742113" y="225425"/>
              <a:ext cx="22225" cy="14288"/>
            </a:xfrm>
            <a:custGeom>
              <a:avLst/>
              <a:gdLst>
                <a:gd name="T0" fmla="*/ 1 w 14"/>
                <a:gd name="T1" fmla="*/ 3 h 9"/>
                <a:gd name="T2" fmla="*/ 4 w 14"/>
                <a:gd name="T3" fmla="*/ 4 h 9"/>
                <a:gd name="T4" fmla="*/ 6 w 14"/>
                <a:gd name="T5" fmla="*/ 5 h 9"/>
                <a:gd name="T6" fmla="*/ 7 w 14"/>
                <a:gd name="T7" fmla="*/ 6 h 9"/>
                <a:gd name="T8" fmla="*/ 8 w 14"/>
                <a:gd name="T9" fmla="*/ 7 h 9"/>
                <a:gd name="T10" fmla="*/ 10 w 14"/>
                <a:gd name="T11" fmla="*/ 7 h 9"/>
                <a:gd name="T12" fmla="*/ 12 w 14"/>
                <a:gd name="T13" fmla="*/ 8 h 9"/>
                <a:gd name="T14" fmla="*/ 12 w 14"/>
                <a:gd name="T15" fmla="*/ 8 h 9"/>
                <a:gd name="T16" fmla="*/ 13 w 14"/>
                <a:gd name="T17" fmla="*/ 9 h 9"/>
                <a:gd name="T18" fmla="*/ 14 w 14"/>
                <a:gd name="T19" fmla="*/ 9 h 9"/>
                <a:gd name="T20" fmla="*/ 13 w 14"/>
                <a:gd name="T21" fmla="*/ 9 h 9"/>
                <a:gd name="T22" fmla="*/ 13 w 14"/>
                <a:gd name="T23" fmla="*/ 8 h 9"/>
                <a:gd name="T24" fmla="*/ 12 w 14"/>
                <a:gd name="T25" fmla="*/ 8 h 9"/>
                <a:gd name="T26" fmla="*/ 10 w 14"/>
                <a:gd name="T27" fmla="*/ 6 h 9"/>
                <a:gd name="T28" fmla="*/ 8 w 14"/>
                <a:gd name="T29" fmla="*/ 5 h 9"/>
                <a:gd name="T30" fmla="*/ 6 w 14"/>
                <a:gd name="T31" fmla="*/ 4 h 9"/>
                <a:gd name="T32" fmla="*/ 5 w 14"/>
                <a:gd name="T33" fmla="*/ 3 h 9"/>
                <a:gd name="T34" fmla="*/ 5 w 14"/>
                <a:gd name="T35" fmla="*/ 3 h 9"/>
                <a:gd name="T36" fmla="*/ 6 w 14"/>
                <a:gd name="T37" fmla="*/ 3 h 9"/>
                <a:gd name="T38" fmla="*/ 5 w 14"/>
                <a:gd name="T39" fmla="*/ 2 h 9"/>
                <a:gd name="T40" fmla="*/ 4 w 14"/>
                <a:gd name="T41" fmla="*/ 1 h 9"/>
                <a:gd name="T42" fmla="*/ 1 w 14"/>
                <a:gd name="T43" fmla="*/ 0 h 9"/>
                <a:gd name="T44" fmla="*/ 1 w 14"/>
                <a:gd name="T45" fmla="*/ 0 h 9"/>
                <a:gd name="T46" fmla="*/ 1 w 14"/>
                <a:gd name="T47" fmla="*/ 1 h 9"/>
                <a:gd name="T48" fmla="*/ 1 w 14"/>
                <a:gd name="T49" fmla="*/ 2 h 9"/>
                <a:gd name="T50" fmla="*/ 0 w 14"/>
                <a:gd name="T51" fmla="*/ 2 h 9"/>
                <a:gd name="T52" fmla="*/ 1 w 14"/>
                <a:gd name="T53"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 h="9">
                  <a:moveTo>
                    <a:pt x="1" y="3"/>
                  </a:moveTo>
                  <a:lnTo>
                    <a:pt x="4" y="4"/>
                  </a:lnTo>
                  <a:lnTo>
                    <a:pt x="6" y="5"/>
                  </a:lnTo>
                  <a:lnTo>
                    <a:pt x="7" y="6"/>
                  </a:lnTo>
                  <a:lnTo>
                    <a:pt x="8" y="7"/>
                  </a:lnTo>
                  <a:lnTo>
                    <a:pt x="10" y="7"/>
                  </a:lnTo>
                  <a:lnTo>
                    <a:pt x="12" y="8"/>
                  </a:lnTo>
                  <a:lnTo>
                    <a:pt x="12" y="8"/>
                  </a:lnTo>
                  <a:lnTo>
                    <a:pt x="13" y="9"/>
                  </a:lnTo>
                  <a:lnTo>
                    <a:pt x="14" y="9"/>
                  </a:lnTo>
                  <a:lnTo>
                    <a:pt x="13" y="9"/>
                  </a:lnTo>
                  <a:lnTo>
                    <a:pt x="13" y="8"/>
                  </a:lnTo>
                  <a:lnTo>
                    <a:pt x="12" y="8"/>
                  </a:lnTo>
                  <a:lnTo>
                    <a:pt x="10" y="6"/>
                  </a:lnTo>
                  <a:lnTo>
                    <a:pt x="8" y="5"/>
                  </a:lnTo>
                  <a:lnTo>
                    <a:pt x="6" y="4"/>
                  </a:lnTo>
                  <a:lnTo>
                    <a:pt x="5" y="3"/>
                  </a:lnTo>
                  <a:lnTo>
                    <a:pt x="5" y="3"/>
                  </a:lnTo>
                  <a:lnTo>
                    <a:pt x="6" y="3"/>
                  </a:lnTo>
                  <a:lnTo>
                    <a:pt x="5" y="2"/>
                  </a:lnTo>
                  <a:lnTo>
                    <a:pt x="4" y="1"/>
                  </a:lnTo>
                  <a:lnTo>
                    <a:pt x="1" y="0"/>
                  </a:lnTo>
                  <a:lnTo>
                    <a:pt x="1" y="0"/>
                  </a:lnTo>
                  <a:lnTo>
                    <a:pt x="1" y="1"/>
                  </a:lnTo>
                  <a:lnTo>
                    <a:pt x="1" y="2"/>
                  </a:lnTo>
                  <a:lnTo>
                    <a:pt x="0" y="2"/>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Freeform 1529"/>
            <p:cNvSpPr>
              <a:spLocks/>
            </p:cNvSpPr>
            <p:nvPr/>
          </p:nvSpPr>
          <p:spPr bwMode="auto">
            <a:xfrm>
              <a:off x="6940550" y="190500"/>
              <a:ext cx="22225" cy="14288"/>
            </a:xfrm>
            <a:custGeom>
              <a:avLst/>
              <a:gdLst>
                <a:gd name="T0" fmla="*/ 1 w 14"/>
                <a:gd name="T1" fmla="*/ 6 h 9"/>
                <a:gd name="T2" fmla="*/ 1 w 14"/>
                <a:gd name="T3" fmla="*/ 7 h 9"/>
                <a:gd name="T4" fmla="*/ 2 w 14"/>
                <a:gd name="T5" fmla="*/ 7 h 9"/>
                <a:gd name="T6" fmla="*/ 7 w 14"/>
                <a:gd name="T7" fmla="*/ 9 h 9"/>
                <a:gd name="T8" fmla="*/ 7 w 14"/>
                <a:gd name="T9" fmla="*/ 9 h 9"/>
                <a:gd name="T10" fmla="*/ 9 w 14"/>
                <a:gd name="T11" fmla="*/ 8 h 9"/>
                <a:gd name="T12" fmla="*/ 13 w 14"/>
                <a:gd name="T13" fmla="*/ 8 h 9"/>
                <a:gd name="T14" fmla="*/ 13 w 14"/>
                <a:gd name="T15" fmla="*/ 7 h 9"/>
                <a:gd name="T16" fmla="*/ 14 w 14"/>
                <a:gd name="T17" fmla="*/ 7 h 9"/>
                <a:gd name="T18" fmla="*/ 9 w 14"/>
                <a:gd name="T19" fmla="*/ 4 h 9"/>
                <a:gd name="T20" fmla="*/ 3 w 14"/>
                <a:gd name="T21" fmla="*/ 0 h 9"/>
                <a:gd name="T22" fmla="*/ 3 w 14"/>
                <a:gd name="T23" fmla="*/ 0 h 9"/>
                <a:gd name="T24" fmla="*/ 2 w 14"/>
                <a:gd name="T25" fmla="*/ 2 h 9"/>
                <a:gd name="T26" fmla="*/ 1 w 14"/>
                <a:gd name="T27" fmla="*/ 2 h 9"/>
                <a:gd name="T28" fmla="*/ 1 w 14"/>
                <a:gd name="T29" fmla="*/ 4 h 9"/>
                <a:gd name="T30" fmla="*/ 0 w 14"/>
                <a:gd name="T31" fmla="*/ 5 h 9"/>
                <a:gd name="T32" fmla="*/ 0 w 14"/>
                <a:gd name="T33" fmla="*/ 5 h 9"/>
                <a:gd name="T34" fmla="*/ 1 w 14"/>
                <a:gd name="T3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9">
                  <a:moveTo>
                    <a:pt x="1" y="6"/>
                  </a:moveTo>
                  <a:lnTo>
                    <a:pt x="1" y="7"/>
                  </a:lnTo>
                  <a:lnTo>
                    <a:pt x="2" y="7"/>
                  </a:lnTo>
                  <a:lnTo>
                    <a:pt x="7" y="9"/>
                  </a:lnTo>
                  <a:lnTo>
                    <a:pt x="7" y="9"/>
                  </a:lnTo>
                  <a:lnTo>
                    <a:pt x="9" y="8"/>
                  </a:lnTo>
                  <a:lnTo>
                    <a:pt x="13" y="8"/>
                  </a:lnTo>
                  <a:lnTo>
                    <a:pt x="13" y="7"/>
                  </a:lnTo>
                  <a:lnTo>
                    <a:pt x="14" y="7"/>
                  </a:lnTo>
                  <a:lnTo>
                    <a:pt x="9" y="4"/>
                  </a:lnTo>
                  <a:lnTo>
                    <a:pt x="3" y="0"/>
                  </a:lnTo>
                  <a:lnTo>
                    <a:pt x="3" y="0"/>
                  </a:lnTo>
                  <a:lnTo>
                    <a:pt x="2" y="2"/>
                  </a:lnTo>
                  <a:lnTo>
                    <a:pt x="1" y="2"/>
                  </a:lnTo>
                  <a:lnTo>
                    <a:pt x="1" y="4"/>
                  </a:lnTo>
                  <a:lnTo>
                    <a:pt x="0" y="5"/>
                  </a:lnTo>
                  <a:lnTo>
                    <a:pt x="0" y="5"/>
                  </a:lnTo>
                  <a:lnTo>
                    <a:pt x="1"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1530"/>
            <p:cNvSpPr>
              <a:spLocks/>
            </p:cNvSpPr>
            <p:nvPr/>
          </p:nvSpPr>
          <p:spPr bwMode="auto">
            <a:xfrm>
              <a:off x="6694488" y="203200"/>
              <a:ext cx="7938" cy="1588"/>
            </a:xfrm>
            <a:custGeom>
              <a:avLst/>
              <a:gdLst>
                <a:gd name="T0" fmla="*/ 2 w 5"/>
                <a:gd name="T1" fmla="*/ 1 h 1"/>
                <a:gd name="T2" fmla="*/ 3 w 5"/>
                <a:gd name="T3" fmla="*/ 1 h 1"/>
                <a:gd name="T4" fmla="*/ 4 w 5"/>
                <a:gd name="T5" fmla="*/ 1 h 1"/>
                <a:gd name="T6" fmla="*/ 5 w 5"/>
                <a:gd name="T7" fmla="*/ 1 h 1"/>
                <a:gd name="T8" fmla="*/ 3 w 5"/>
                <a:gd name="T9" fmla="*/ 0 h 1"/>
                <a:gd name="T10" fmla="*/ 2 w 5"/>
                <a:gd name="T11" fmla="*/ 0 h 1"/>
                <a:gd name="T12" fmla="*/ 0 w 5"/>
                <a:gd name="T13" fmla="*/ 0 h 1"/>
                <a:gd name="T14" fmla="*/ 1 w 5"/>
                <a:gd name="T15" fmla="*/ 0 h 1"/>
                <a:gd name="T16" fmla="*/ 2 w 5"/>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
                  <a:moveTo>
                    <a:pt x="2" y="1"/>
                  </a:moveTo>
                  <a:lnTo>
                    <a:pt x="3" y="1"/>
                  </a:lnTo>
                  <a:lnTo>
                    <a:pt x="4" y="1"/>
                  </a:lnTo>
                  <a:lnTo>
                    <a:pt x="5" y="1"/>
                  </a:lnTo>
                  <a:lnTo>
                    <a:pt x="3" y="0"/>
                  </a:lnTo>
                  <a:lnTo>
                    <a:pt x="2" y="0"/>
                  </a:lnTo>
                  <a:lnTo>
                    <a:pt x="0" y="0"/>
                  </a:lnTo>
                  <a:lnTo>
                    <a:pt x="1" y="0"/>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1531"/>
            <p:cNvSpPr>
              <a:spLocks/>
            </p:cNvSpPr>
            <p:nvPr/>
          </p:nvSpPr>
          <p:spPr bwMode="auto">
            <a:xfrm>
              <a:off x="6357938" y="190500"/>
              <a:ext cx="12700" cy="3175"/>
            </a:xfrm>
            <a:custGeom>
              <a:avLst/>
              <a:gdLst>
                <a:gd name="T0" fmla="*/ 0 w 8"/>
                <a:gd name="T1" fmla="*/ 0 h 2"/>
                <a:gd name="T2" fmla="*/ 0 w 8"/>
                <a:gd name="T3" fmla="*/ 0 h 2"/>
                <a:gd name="T4" fmla="*/ 0 w 8"/>
                <a:gd name="T5" fmla="*/ 0 h 2"/>
                <a:gd name="T6" fmla="*/ 0 w 8"/>
                <a:gd name="T7" fmla="*/ 0 h 2"/>
                <a:gd name="T8" fmla="*/ 0 w 8"/>
                <a:gd name="T9" fmla="*/ 2 h 2"/>
                <a:gd name="T10" fmla="*/ 3 w 8"/>
                <a:gd name="T11" fmla="*/ 2 h 2"/>
                <a:gd name="T12" fmla="*/ 3 w 8"/>
                <a:gd name="T13" fmla="*/ 2 h 2"/>
                <a:gd name="T14" fmla="*/ 4 w 8"/>
                <a:gd name="T15" fmla="*/ 2 h 2"/>
                <a:gd name="T16" fmla="*/ 4 w 8"/>
                <a:gd name="T17" fmla="*/ 2 h 2"/>
                <a:gd name="T18" fmla="*/ 5 w 8"/>
                <a:gd name="T19" fmla="*/ 2 h 2"/>
                <a:gd name="T20" fmla="*/ 6 w 8"/>
                <a:gd name="T21" fmla="*/ 2 h 2"/>
                <a:gd name="T22" fmla="*/ 7 w 8"/>
                <a:gd name="T23" fmla="*/ 2 h 2"/>
                <a:gd name="T24" fmla="*/ 8 w 8"/>
                <a:gd name="T25" fmla="*/ 2 h 2"/>
                <a:gd name="T26" fmla="*/ 7 w 8"/>
                <a:gd name="T27" fmla="*/ 0 h 2"/>
                <a:gd name="T28" fmla="*/ 6 w 8"/>
                <a:gd name="T29" fmla="*/ 0 h 2"/>
                <a:gd name="T30" fmla="*/ 5 w 8"/>
                <a:gd name="T31" fmla="*/ 0 h 2"/>
                <a:gd name="T32" fmla="*/ 1 w 8"/>
                <a:gd name="T33" fmla="*/ 0 h 2"/>
                <a:gd name="T34" fmla="*/ 0 w 8"/>
                <a:gd name="T35"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2">
                  <a:moveTo>
                    <a:pt x="0" y="0"/>
                  </a:moveTo>
                  <a:lnTo>
                    <a:pt x="0" y="0"/>
                  </a:lnTo>
                  <a:lnTo>
                    <a:pt x="0" y="0"/>
                  </a:lnTo>
                  <a:lnTo>
                    <a:pt x="0" y="0"/>
                  </a:lnTo>
                  <a:lnTo>
                    <a:pt x="0" y="2"/>
                  </a:lnTo>
                  <a:lnTo>
                    <a:pt x="3" y="2"/>
                  </a:lnTo>
                  <a:lnTo>
                    <a:pt x="3" y="2"/>
                  </a:lnTo>
                  <a:lnTo>
                    <a:pt x="4" y="2"/>
                  </a:lnTo>
                  <a:lnTo>
                    <a:pt x="4" y="2"/>
                  </a:lnTo>
                  <a:lnTo>
                    <a:pt x="5" y="2"/>
                  </a:lnTo>
                  <a:lnTo>
                    <a:pt x="6" y="2"/>
                  </a:lnTo>
                  <a:lnTo>
                    <a:pt x="7" y="2"/>
                  </a:lnTo>
                  <a:lnTo>
                    <a:pt x="8" y="2"/>
                  </a:lnTo>
                  <a:lnTo>
                    <a:pt x="7" y="0"/>
                  </a:lnTo>
                  <a:lnTo>
                    <a:pt x="6" y="0"/>
                  </a:lnTo>
                  <a:lnTo>
                    <a:pt x="5"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1532"/>
            <p:cNvSpPr>
              <a:spLocks/>
            </p:cNvSpPr>
            <p:nvPr/>
          </p:nvSpPr>
          <p:spPr bwMode="auto">
            <a:xfrm>
              <a:off x="6230938" y="115888"/>
              <a:ext cx="15875" cy="7938"/>
            </a:xfrm>
            <a:custGeom>
              <a:avLst/>
              <a:gdLst>
                <a:gd name="T0" fmla="*/ 2 w 10"/>
                <a:gd name="T1" fmla="*/ 1 h 5"/>
                <a:gd name="T2" fmla="*/ 3 w 10"/>
                <a:gd name="T3" fmla="*/ 2 h 5"/>
                <a:gd name="T4" fmla="*/ 4 w 10"/>
                <a:gd name="T5" fmla="*/ 3 h 5"/>
                <a:gd name="T6" fmla="*/ 5 w 10"/>
                <a:gd name="T7" fmla="*/ 4 h 5"/>
                <a:gd name="T8" fmla="*/ 5 w 10"/>
                <a:gd name="T9" fmla="*/ 4 h 5"/>
                <a:gd name="T10" fmla="*/ 6 w 10"/>
                <a:gd name="T11" fmla="*/ 5 h 5"/>
                <a:gd name="T12" fmla="*/ 9 w 10"/>
                <a:gd name="T13" fmla="*/ 5 h 5"/>
                <a:gd name="T14" fmla="*/ 10 w 10"/>
                <a:gd name="T15" fmla="*/ 5 h 5"/>
                <a:gd name="T16" fmla="*/ 10 w 10"/>
                <a:gd name="T17" fmla="*/ 4 h 5"/>
                <a:gd name="T18" fmla="*/ 9 w 10"/>
                <a:gd name="T19" fmla="*/ 4 h 5"/>
                <a:gd name="T20" fmla="*/ 9 w 10"/>
                <a:gd name="T21" fmla="*/ 3 h 5"/>
                <a:gd name="T22" fmla="*/ 9 w 10"/>
                <a:gd name="T23" fmla="*/ 3 h 5"/>
                <a:gd name="T24" fmla="*/ 7 w 10"/>
                <a:gd name="T25" fmla="*/ 2 h 5"/>
                <a:gd name="T26" fmla="*/ 4 w 10"/>
                <a:gd name="T27" fmla="*/ 2 h 5"/>
                <a:gd name="T28" fmla="*/ 3 w 10"/>
                <a:gd name="T29" fmla="*/ 1 h 5"/>
                <a:gd name="T30" fmla="*/ 2 w 10"/>
                <a:gd name="T31" fmla="*/ 1 h 5"/>
                <a:gd name="T32" fmla="*/ 0 w 10"/>
                <a:gd name="T33" fmla="*/ 0 h 5"/>
                <a:gd name="T34" fmla="*/ 1 w 10"/>
                <a:gd name="T35" fmla="*/ 1 h 5"/>
                <a:gd name="T36" fmla="*/ 2 w 10"/>
                <a:gd name="T3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 h="5">
                  <a:moveTo>
                    <a:pt x="2" y="1"/>
                  </a:moveTo>
                  <a:lnTo>
                    <a:pt x="3" y="2"/>
                  </a:lnTo>
                  <a:lnTo>
                    <a:pt x="4" y="3"/>
                  </a:lnTo>
                  <a:lnTo>
                    <a:pt x="5" y="4"/>
                  </a:lnTo>
                  <a:lnTo>
                    <a:pt x="5" y="4"/>
                  </a:lnTo>
                  <a:lnTo>
                    <a:pt x="6" y="5"/>
                  </a:lnTo>
                  <a:lnTo>
                    <a:pt x="9" y="5"/>
                  </a:lnTo>
                  <a:lnTo>
                    <a:pt x="10" y="5"/>
                  </a:lnTo>
                  <a:lnTo>
                    <a:pt x="10" y="4"/>
                  </a:lnTo>
                  <a:lnTo>
                    <a:pt x="9" y="4"/>
                  </a:lnTo>
                  <a:lnTo>
                    <a:pt x="9" y="3"/>
                  </a:lnTo>
                  <a:lnTo>
                    <a:pt x="9" y="3"/>
                  </a:lnTo>
                  <a:lnTo>
                    <a:pt x="7" y="2"/>
                  </a:lnTo>
                  <a:lnTo>
                    <a:pt x="4" y="2"/>
                  </a:lnTo>
                  <a:lnTo>
                    <a:pt x="3" y="1"/>
                  </a:lnTo>
                  <a:lnTo>
                    <a:pt x="2" y="1"/>
                  </a:lnTo>
                  <a:lnTo>
                    <a:pt x="0" y="0"/>
                  </a:lnTo>
                  <a:lnTo>
                    <a:pt x="1"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1533"/>
            <p:cNvSpPr>
              <a:spLocks/>
            </p:cNvSpPr>
            <p:nvPr/>
          </p:nvSpPr>
          <p:spPr bwMode="auto">
            <a:xfrm>
              <a:off x="5414963" y="157163"/>
              <a:ext cx="23813" cy="7938"/>
            </a:xfrm>
            <a:custGeom>
              <a:avLst/>
              <a:gdLst>
                <a:gd name="T0" fmla="*/ 1 w 15"/>
                <a:gd name="T1" fmla="*/ 3 h 5"/>
                <a:gd name="T2" fmla="*/ 1 w 15"/>
                <a:gd name="T3" fmla="*/ 4 h 5"/>
                <a:gd name="T4" fmla="*/ 1 w 15"/>
                <a:gd name="T5" fmla="*/ 4 h 5"/>
                <a:gd name="T6" fmla="*/ 3 w 15"/>
                <a:gd name="T7" fmla="*/ 5 h 5"/>
                <a:gd name="T8" fmla="*/ 3 w 15"/>
                <a:gd name="T9" fmla="*/ 5 h 5"/>
                <a:gd name="T10" fmla="*/ 5 w 15"/>
                <a:gd name="T11" fmla="*/ 5 h 5"/>
                <a:gd name="T12" fmla="*/ 5 w 15"/>
                <a:gd name="T13" fmla="*/ 5 h 5"/>
                <a:gd name="T14" fmla="*/ 7 w 15"/>
                <a:gd name="T15" fmla="*/ 4 h 5"/>
                <a:gd name="T16" fmla="*/ 9 w 15"/>
                <a:gd name="T17" fmla="*/ 4 h 5"/>
                <a:gd name="T18" fmla="*/ 12 w 15"/>
                <a:gd name="T19" fmla="*/ 3 h 5"/>
                <a:gd name="T20" fmla="*/ 15 w 15"/>
                <a:gd name="T21" fmla="*/ 3 h 5"/>
                <a:gd name="T22" fmla="*/ 14 w 15"/>
                <a:gd name="T23" fmla="*/ 3 h 5"/>
                <a:gd name="T24" fmla="*/ 13 w 15"/>
                <a:gd name="T25" fmla="*/ 2 h 5"/>
                <a:gd name="T26" fmla="*/ 12 w 15"/>
                <a:gd name="T27" fmla="*/ 1 h 5"/>
                <a:gd name="T28" fmla="*/ 11 w 15"/>
                <a:gd name="T29" fmla="*/ 1 h 5"/>
                <a:gd name="T30" fmla="*/ 9 w 15"/>
                <a:gd name="T31" fmla="*/ 0 h 5"/>
                <a:gd name="T32" fmla="*/ 8 w 15"/>
                <a:gd name="T33" fmla="*/ 0 h 5"/>
                <a:gd name="T34" fmla="*/ 7 w 15"/>
                <a:gd name="T35" fmla="*/ 0 h 5"/>
                <a:gd name="T36" fmla="*/ 6 w 15"/>
                <a:gd name="T37" fmla="*/ 0 h 5"/>
                <a:gd name="T38" fmla="*/ 2 w 15"/>
                <a:gd name="T39" fmla="*/ 0 h 5"/>
                <a:gd name="T40" fmla="*/ 0 w 15"/>
                <a:gd name="T41" fmla="*/ 0 h 5"/>
                <a:gd name="T42" fmla="*/ 0 w 15"/>
                <a:gd name="T43" fmla="*/ 1 h 5"/>
                <a:gd name="T44" fmla="*/ 1 w 15"/>
                <a:gd name="T45" fmla="*/ 3 h 5"/>
                <a:gd name="T46" fmla="*/ 1 w 15"/>
                <a:gd name="T4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 h="5">
                  <a:moveTo>
                    <a:pt x="1" y="3"/>
                  </a:moveTo>
                  <a:lnTo>
                    <a:pt x="1" y="4"/>
                  </a:lnTo>
                  <a:lnTo>
                    <a:pt x="1" y="4"/>
                  </a:lnTo>
                  <a:lnTo>
                    <a:pt x="3" y="5"/>
                  </a:lnTo>
                  <a:lnTo>
                    <a:pt x="3" y="5"/>
                  </a:lnTo>
                  <a:lnTo>
                    <a:pt x="5" y="5"/>
                  </a:lnTo>
                  <a:lnTo>
                    <a:pt x="5" y="5"/>
                  </a:lnTo>
                  <a:lnTo>
                    <a:pt x="7" y="4"/>
                  </a:lnTo>
                  <a:lnTo>
                    <a:pt x="9" y="4"/>
                  </a:lnTo>
                  <a:lnTo>
                    <a:pt x="12" y="3"/>
                  </a:lnTo>
                  <a:lnTo>
                    <a:pt x="15" y="3"/>
                  </a:lnTo>
                  <a:lnTo>
                    <a:pt x="14" y="3"/>
                  </a:lnTo>
                  <a:lnTo>
                    <a:pt x="13" y="2"/>
                  </a:lnTo>
                  <a:lnTo>
                    <a:pt x="12" y="1"/>
                  </a:lnTo>
                  <a:lnTo>
                    <a:pt x="11" y="1"/>
                  </a:lnTo>
                  <a:lnTo>
                    <a:pt x="9" y="0"/>
                  </a:lnTo>
                  <a:lnTo>
                    <a:pt x="8" y="0"/>
                  </a:lnTo>
                  <a:lnTo>
                    <a:pt x="7" y="0"/>
                  </a:lnTo>
                  <a:lnTo>
                    <a:pt x="6" y="0"/>
                  </a:lnTo>
                  <a:lnTo>
                    <a:pt x="2" y="0"/>
                  </a:lnTo>
                  <a:lnTo>
                    <a:pt x="0" y="0"/>
                  </a:lnTo>
                  <a:lnTo>
                    <a:pt x="0" y="1"/>
                  </a:lnTo>
                  <a:lnTo>
                    <a:pt x="1" y="3"/>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1534"/>
            <p:cNvSpPr>
              <a:spLocks/>
            </p:cNvSpPr>
            <p:nvPr/>
          </p:nvSpPr>
          <p:spPr bwMode="auto">
            <a:xfrm>
              <a:off x="5949950" y="139700"/>
              <a:ext cx="25400" cy="6350"/>
            </a:xfrm>
            <a:custGeom>
              <a:avLst/>
              <a:gdLst>
                <a:gd name="T0" fmla="*/ 2 w 16"/>
                <a:gd name="T1" fmla="*/ 0 h 4"/>
                <a:gd name="T2" fmla="*/ 2 w 16"/>
                <a:gd name="T3" fmla="*/ 0 h 4"/>
                <a:gd name="T4" fmla="*/ 2 w 16"/>
                <a:gd name="T5" fmla="*/ 1 h 4"/>
                <a:gd name="T6" fmla="*/ 3 w 16"/>
                <a:gd name="T7" fmla="*/ 1 h 4"/>
                <a:gd name="T8" fmla="*/ 3 w 16"/>
                <a:gd name="T9" fmla="*/ 2 h 4"/>
                <a:gd name="T10" fmla="*/ 1 w 16"/>
                <a:gd name="T11" fmla="*/ 1 h 4"/>
                <a:gd name="T12" fmla="*/ 0 w 16"/>
                <a:gd name="T13" fmla="*/ 2 h 4"/>
                <a:gd name="T14" fmla="*/ 0 w 16"/>
                <a:gd name="T15" fmla="*/ 2 h 4"/>
                <a:gd name="T16" fmla="*/ 2 w 16"/>
                <a:gd name="T17" fmla="*/ 3 h 4"/>
                <a:gd name="T18" fmla="*/ 5 w 16"/>
                <a:gd name="T19" fmla="*/ 3 h 4"/>
                <a:gd name="T20" fmla="*/ 7 w 16"/>
                <a:gd name="T21" fmla="*/ 4 h 4"/>
                <a:gd name="T22" fmla="*/ 8 w 16"/>
                <a:gd name="T23" fmla="*/ 4 h 4"/>
                <a:gd name="T24" fmla="*/ 15 w 16"/>
                <a:gd name="T25" fmla="*/ 4 h 4"/>
                <a:gd name="T26" fmla="*/ 15 w 16"/>
                <a:gd name="T27" fmla="*/ 4 h 4"/>
                <a:gd name="T28" fmla="*/ 15 w 16"/>
                <a:gd name="T29" fmla="*/ 3 h 4"/>
                <a:gd name="T30" fmla="*/ 16 w 16"/>
                <a:gd name="T31" fmla="*/ 3 h 4"/>
                <a:gd name="T32" fmla="*/ 16 w 16"/>
                <a:gd name="T33" fmla="*/ 3 h 4"/>
                <a:gd name="T34" fmla="*/ 16 w 16"/>
                <a:gd name="T35" fmla="*/ 2 h 4"/>
                <a:gd name="T36" fmla="*/ 16 w 16"/>
                <a:gd name="T37" fmla="*/ 2 h 4"/>
                <a:gd name="T38" fmla="*/ 16 w 16"/>
                <a:gd name="T39" fmla="*/ 1 h 4"/>
                <a:gd name="T40" fmla="*/ 14 w 16"/>
                <a:gd name="T41" fmla="*/ 1 h 4"/>
                <a:gd name="T42" fmla="*/ 11 w 16"/>
                <a:gd name="T43" fmla="*/ 0 h 4"/>
                <a:gd name="T44" fmla="*/ 2 w 16"/>
                <a:gd name="T45" fmla="*/ 0 h 4"/>
                <a:gd name="T46" fmla="*/ 2 w 16"/>
                <a:gd name="T4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4">
                  <a:moveTo>
                    <a:pt x="2" y="0"/>
                  </a:moveTo>
                  <a:lnTo>
                    <a:pt x="2" y="0"/>
                  </a:lnTo>
                  <a:lnTo>
                    <a:pt x="2" y="1"/>
                  </a:lnTo>
                  <a:lnTo>
                    <a:pt x="3" y="1"/>
                  </a:lnTo>
                  <a:lnTo>
                    <a:pt x="3" y="2"/>
                  </a:lnTo>
                  <a:lnTo>
                    <a:pt x="1" y="1"/>
                  </a:lnTo>
                  <a:lnTo>
                    <a:pt x="0" y="2"/>
                  </a:lnTo>
                  <a:lnTo>
                    <a:pt x="0" y="2"/>
                  </a:lnTo>
                  <a:lnTo>
                    <a:pt x="2" y="3"/>
                  </a:lnTo>
                  <a:lnTo>
                    <a:pt x="5" y="3"/>
                  </a:lnTo>
                  <a:lnTo>
                    <a:pt x="7" y="4"/>
                  </a:lnTo>
                  <a:lnTo>
                    <a:pt x="8" y="4"/>
                  </a:lnTo>
                  <a:lnTo>
                    <a:pt x="15" y="4"/>
                  </a:lnTo>
                  <a:lnTo>
                    <a:pt x="15" y="4"/>
                  </a:lnTo>
                  <a:lnTo>
                    <a:pt x="15" y="3"/>
                  </a:lnTo>
                  <a:lnTo>
                    <a:pt x="16" y="3"/>
                  </a:lnTo>
                  <a:lnTo>
                    <a:pt x="16" y="3"/>
                  </a:lnTo>
                  <a:lnTo>
                    <a:pt x="16" y="2"/>
                  </a:lnTo>
                  <a:lnTo>
                    <a:pt x="16" y="2"/>
                  </a:lnTo>
                  <a:lnTo>
                    <a:pt x="16" y="1"/>
                  </a:lnTo>
                  <a:lnTo>
                    <a:pt x="14" y="1"/>
                  </a:lnTo>
                  <a:lnTo>
                    <a:pt x="11" y="0"/>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1535"/>
            <p:cNvSpPr>
              <a:spLocks/>
            </p:cNvSpPr>
            <p:nvPr/>
          </p:nvSpPr>
          <p:spPr bwMode="auto">
            <a:xfrm>
              <a:off x="6129338" y="149225"/>
              <a:ext cx="6350" cy="1588"/>
            </a:xfrm>
            <a:custGeom>
              <a:avLst/>
              <a:gdLst>
                <a:gd name="T0" fmla="*/ 1 w 4"/>
                <a:gd name="T1" fmla="*/ 1 h 1"/>
                <a:gd name="T2" fmla="*/ 3 w 4"/>
                <a:gd name="T3" fmla="*/ 1 h 1"/>
                <a:gd name="T4" fmla="*/ 3 w 4"/>
                <a:gd name="T5" fmla="*/ 1 h 1"/>
                <a:gd name="T6" fmla="*/ 4 w 4"/>
                <a:gd name="T7" fmla="*/ 1 h 1"/>
                <a:gd name="T8" fmla="*/ 3 w 4"/>
                <a:gd name="T9" fmla="*/ 1 h 1"/>
                <a:gd name="T10" fmla="*/ 1 w 4"/>
                <a:gd name="T11" fmla="*/ 0 h 1"/>
                <a:gd name="T12" fmla="*/ 0 w 4"/>
                <a:gd name="T13" fmla="*/ 0 h 1"/>
                <a:gd name="T14" fmla="*/ 0 w 4"/>
                <a:gd name="T15" fmla="*/ 0 h 1"/>
                <a:gd name="T16" fmla="*/ 0 w 4"/>
                <a:gd name="T17" fmla="*/ 0 h 1"/>
                <a:gd name="T18" fmla="*/ 1 w 4"/>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1" y="1"/>
                  </a:moveTo>
                  <a:lnTo>
                    <a:pt x="3" y="1"/>
                  </a:lnTo>
                  <a:lnTo>
                    <a:pt x="3" y="1"/>
                  </a:lnTo>
                  <a:lnTo>
                    <a:pt x="4" y="1"/>
                  </a:lnTo>
                  <a:lnTo>
                    <a:pt x="3" y="1"/>
                  </a:lnTo>
                  <a:lnTo>
                    <a:pt x="1" y="0"/>
                  </a:lnTo>
                  <a:lnTo>
                    <a:pt x="0" y="0"/>
                  </a:lnTo>
                  <a:lnTo>
                    <a:pt x="0" y="0"/>
                  </a:lnTo>
                  <a:lnTo>
                    <a:pt x="0"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1536"/>
            <p:cNvSpPr>
              <a:spLocks/>
            </p:cNvSpPr>
            <p:nvPr/>
          </p:nvSpPr>
          <p:spPr bwMode="auto">
            <a:xfrm>
              <a:off x="6253163" y="109538"/>
              <a:ext cx="114300" cy="25400"/>
            </a:xfrm>
            <a:custGeom>
              <a:avLst/>
              <a:gdLst>
                <a:gd name="T0" fmla="*/ 5 w 72"/>
                <a:gd name="T1" fmla="*/ 5 h 16"/>
                <a:gd name="T2" fmla="*/ 1 w 72"/>
                <a:gd name="T3" fmla="*/ 5 h 16"/>
                <a:gd name="T4" fmla="*/ 8 w 72"/>
                <a:gd name="T5" fmla="*/ 9 h 16"/>
                <a:gd name="T6" fmla="*/ 5 w 72"/>
                <a:gd name="T7" fmla="*/ 9 h 16"/>
                <a:gd name="T8" fmla="*/ 7 w 72"/>
                <a:gd name="T9" fmla="*/ 10 h 16"/>
                <a:gd name="T10" fmla="*/ 11 w 72"/>
                <a:gd name="T11" fmla="*/ 12 h 16"/>
                <a:gd name="T12" fmla="*/ 15 w 72"/>
                <a:gd name="T13" fmla="*/ 12 h 16"/>
                <a:gd name="T14" fmla="*/ 21 w 72"/>
                <a:gd name="T15" fmla="*/ 14 h 16"/>
                <a:gd name="T16" fmla="*/ 23 w 72"/>
                <a:gd name="T17" fmla="*/ 15 h 16"/>
                <a:gd name="T18" fmla="*/ 33 w 72"/>
                <a:gd name="T19" fmla="*/ 16 h 16"/>
                <a:gd name="T20" fmla="*/ 35 w 72"/>
                <a:gd name="T21" fmla="*/ 16 h 16"/>
                <a:gd name="T22" fmla="*/ 36 w 72"/>
                <a:gd name="T23" fmla="*/ 15 h 16"/>
                <a:gd name="T24" fmla="*/ 34 w 72"/>
                <a:gd name="T25" fmla="*/ 14 h 16"/>
                <a:gd name="T26" fmla="*/ 34 w 72"/>
                <a:gd name="T27" fmla="*/ 13 h 16"/>
                <a:gd name="T28" fmla="*/ 38 w 72"/>
                <a:gd name="T29" fmla="*/ 14 h 16"/>
                <a:gd name="T30" fmla="*/ 42 w 72"/>
                <a:gd name="T31" fmla="*/ 14 h 16"/>
                <a:gd name="T32" fmla="*/ 48 w 72"/>
                <a:gd name="T33" fmla="*/ 14 h 16"/>
                <a:gd name="T34" fmla="*/ 51 w 72"/>
                <a:gd name="T35" fmla="*/ 13 h 16"/>
                <a:gd name="T36" fmla="*/ 54 w 72"/>
                <a:gd name="T37" fmla="*/ 13 h 16"/>
                <a:gd name="T38" fmla="*/ 57 w 72"/>
                <a:gd name="T39" fmla="*/ 14 h 16"/>
                <a:gd name="T40" fmla="*/ 59 w 72"/>
                <a:gd name="T41" fmla="*/ 15 h 16"/>
                <a:gd name="T42" fmla="*/ 61 w 72"/>
                <a:gd name="T43" fmla="*/ 14 h 16"/>
                <a:gd name="T44" fmla="*/ 59 w 72"/>
                <a:gd name="T45" fmla="*/ 12 h 16"/>
                <a:gd name="T46" fmla="*/ 55 w 72"/>
                <a:gd name="T47" fmla="*/ 11 h 16"/>
                <a:gd name="T48" fmla="*/ 47 w 72"/>
                <a:gd name="T49" fmla="*/ 9 h 16"/>
                <a:gd name="T50" fmla="*/ 42 w 72"/>
                <a:gd name="T51" fmla="*/ 6 h 16"/>
                <a:gd name="T52" fmla="*/ 45 w 72"/>
                <a:gd name="T53" fmla="*/ 5 h 16"/>
                <a:gd name="T54" fmla="*/ 49 w 72"/>
                <a:gd name="T55" fmla="*/ 6 h 16"/>
                <a:gd name="T56" fmla="*/ 50 w 72"/>
                <a:gd name="T57" fmla="*/ 7 h 16"/>
                <a:gd name="T58" fmla="*/ 50 w 72"/>
                <a:gd name="T59" fmla="*/ 8 h 16"/>
                <a:gd name="T60" fmla="*/ 54 w 72"/>
                <a:gd name="T61" fmla="*/ 10 h 16"/>
                <a:gd name="T62" fmla="*/ 60 w 72"/>
                <a:gd name="T63" fmla="*/ 12 h 16"/>
                <a:gd name="T64" fmla="*/ 64 w 72"/>
                <a:gd name="T65" fmla="*/ 12 h 16"/>
                <a:gd name="T66" fmla="*/ 70 w 72"/>
                <a:gd name="T67" fmla="*/ 12 h 16"/>
                <a:gd name="T68" fmla="*/ 72 w 72"/>
                <a:gd name="T69" fmla="*/ 10 h 16"/>
                <a:gd name="T70" fmla="*/ 69 w 72"/>
                <a:gd name="T71" fmla="*/ 9 h 16"/>
                <a:gd name="T72" fmla="*/ 69 w 72"/>
                <a:gd name="T73" fmla="*/ 8 h 16"/>
                <a:gd name="T74" fmla="*/ 70 w 72"/>
                <a:gd name="T75" fmla="*/ 7 h 16"/>
                <a:gd name="T76" fmla="*/ 51 w 72"/>
                <a:gd name="T77" fmla="*/ 4 h 16"/>
                <a:gd name="T78" fmla="*/ 49 w 72"/>
                <a:gd name="T79" fmla="*/ 4 h 16"/>
                <a:gd name="T80" fmla="*/ 46 w 72"/>
                <a:gd name="T81" fmla="*/ 4 h 16"/>
                <a:gd name="T82" fmla="*/ 41 w 72"/>
                <a:gd name="T83" fmla="*/ 3 h 16"/>
                <a:gd name="T84" fmla="*/ 32 w 72"/>
                <a:gd name="T85" fmla="*/ 1 h 16"/>
                <a:gd name="T86" fmla="*/ 28 w 72"/>
                <a:gd name="T87" fmla="*/ 2 h 16"/>
                <a:gd name="T88" fmla="*/ 27 w 72"/>
                <a:gd name="T89" fmla="*/ 3 h 16"/>
                <a:gd name="T90" fmla="*/ 28 w 72"/>
                <a:gd name="T91" fmla="*/ 4 h 16"/>
                <a:gd name="T92" fmla="*/ 31 w 72"/>
                <a:gd name="T93" fmla="*/ 5 h 16"/>
                <a:gd name="T94" fmla="*/ 33 w 72"/>
                <a:gd name="T95" fmla="*/ 6 h 16"/>
                <a:gd name="T96" fmla="*/ 31 w 72"/>
                <a:gd name="T97" fmla="*/ 6 h 16"/>
                <a:gd name="T98" fmla="*/ 29 w 72"/>
                <a:gd name="T99" fmla="*/ 6 h 16"/>
                <a:gd name="T100" fmla="*/ 25 w 72"/>
                <a:gd name="T101" fmla="*/ 5 h 16"/>
                <a:gd name="T102" fmla="*/ 23 w 72"/>
                <a:gd name="T103" fmla="*/ 4 h 16"/>
                <a:gd name="T104" fmla="*/ 18 w 72"/>
                <a:gd name="T105" fmla="*/ 3 h 16"/>
                <a:gd name="T106" fmla="*/ 11 w 72"/>
                <a:gd name="T107" fmla="*/ 2 h 16"/>
                <a:gd name="T108" fmla="*/ 8 w 72"/>
                <a:gd name="T109" fmla="*/ 1 h 16"/>
                <a:gd name="T110" fmla="*/ 6 w 72"/>
                <a:gd name="T111" fmla="*/ 0 h 16"/>
                <a:gd name="T112" fmla="*/ 3 w 72"/>
                <a:gd name="T113" fmla="*/ 1 h 16"/>
                <a:gd name="T114" fmla="*/ 3 w 72"/>
                <a:gd name="T115" fmla="*/ 2 h 16"/>
                <a:gd name="T116" fmla="*/ 1 w 72"/>
                <a:gd name="T117" fmla="*/ 2 h 16"/>
                <a:gd name="T118" fmla="*/ 0 w 72"/>
                <a:gd name="T119" fmla="*/ 3 h 16"/>
                <a:gd name="T120" fmla="*/ 3 w 72"/>
                <a:gd name="T121"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2" h="16">
                  <a:moveTo>
                    <a:pt x="3" y="4"/>
                  </a:moveTo>
                  <a:lnTo>
                    <a:pt x="5" y="5"/>
                  </a:lnTo>
                  <a:lnTo>
                    <a:pt x="2" y="5"/>
                  </a:lnTo>
                  <a:lnTo>
                    <a:pt x="1" y="5"/>
                  </a:lnTo>
                  <a:lnTo>
                    <a:pt x="4" y="7"/>
                  </a:lnTo>
                  <a:lnTo>
                    <a:pt x="8" y="9"/>
                  </a:lnTo>
                  <a:lnTo>
                    <a:pt x="7" y="9"/>
                  </a:lnTo>
                  <a:lnTo>
                    <a:pt x="5" y="9"/>
                  </a:lnTo>
                  <a:lnTo>
                    <a:pt x="6" y="9"/>
                  </a:lnTo>
                  <a:lnTo>
                    <a:pt x="7" y="10"/>
                  </a:lnTo>
                  <a:lnTo>
                    <a:pt x="8" y="10"/>
                  </a:lnTo>
                  <a:lnTo>
                    <a:pt x="11" y="12"/>
                  </a:lnTo>
                  <a:lnTo>
                    <a:pt x="14" y="12"/>
                  </a:lnTo>
                  <a:lnTo>
                    <a:pt x="15" y="12"/>
                  </a:lnTo>
                  <a:lnTo>
                    <a:pt x="17" y="13"/>
                  </a:lnTo>
                  <a:lnTo>
                    <a:pt x="21" y="14"/>
                  </a:lnTo>
                  <a:lnTo>
                    <a:pt x="22" y="15"/>
                  </a:lnTo>
                  <a:lnTo>
                    <a:pt x="23" y="15"/>
                  </a:lnTo>
                  <a:lnTo>
                    <a:pt x="32" y="16"/>
                  </a:lnTo>
                  <a:lnTo>
                    <a:pt x="33" y="16"/>
                  </a:lnTo>
                  <a:lnTo>
                    <a:pt x="34" y="16"/>
                  </a:lnTo>
                  <a:lnTo>
                    <a:pt x="35" y="16"/>
                  </a:lnTo>
                  <a:lnTo>
                    <a:pt x="36" y="16"/>
                  </a:lnTo>
                  <a:lnTo>
                    <a:pt x="36" y="15"/>
                  </a:lnTo>
                  <a:lnTo>
                    <a:pt x="35" y="15"/>
                  </a:lnTo>
                  <a:lnTo>
                    <a:pt x="34" y="14"/>
                  </a:lnTo>
                  <a:lnTo>
                    <a:pt x="34" y="13"/>
                  </a:lnTo>
                  <a:lnTo>
                    <a:pt x="34" y="13"/>
                  </a:lnTo>
                  <a:lnTo>
                    <a:pt x="35" y="13"/>
                  </a:lnTo>
                  <a:lnTo>
                    <a:pt x="38" y="14"/>
                  </a:lnTo>
                  <a:lnTo>
                    <a:pt x="41" y="14"/>
                  </a:lnTo>
                  <a:lnTo>
                    <a:pt x="42" y="14"/>
                  </a:lnTo>
                  <a:lnTo>
                    <a:pt x="43" y="14"/>
                  </a:lnTo>
                  <a:lnTo>
                    <a:pt x="48" y="14"/>
                  </a:lnTo>
                  <a:lnTo>
                    <a:pt x="49" y="13"/>
                  </a:lnTo>
                  <a:lnTo>
                    <a:pt x="51" y="13"/>
                  </a:lnTo>
                  <a:lnTo>
                    <a:pt x="52" y="13"/>
                  </a:lnTo>
                  <a:lnTo>
                    <a:pt x="54" y="13"/>
                  </a:lnTo>
                  <a:lnTo>
                    <a:pt x="55" y="14"/>
                  </a:lnTo>
                  <a:lnTo>
                    <a:pt x="57" y="14"/>
                  </a:lnTo>
                  <a:lnTo>
                    <a:pt x="58" y="15"/>
                  </a:lnTo>
                  <a:lnTo>
                    <a:pt x="59" y="15"/>
                  </a:lnTo>
                  <a:lnTo>
                    <a:pt x="60" y="15"/>
                  </a:lnTo>
                  <a:lnTo>
                    <a:pt x="61" y="14"/>
                  </a:lnTo>
                  <a:lnTo>
                    <a:pt x="62" y="13"/>
                  </a:lnTo>
                  <a:lnTo>
                    <a:pt x="59" y="12"/>
                  </a:lnTo>
                  <a:lnTo>
                    <a:pt x="56" y="12"/>
                  </a:lnTo>
                  <a:lnTo>
                    <a:pt x="55" y="11"/>
                  </a:lnTo>
                  <a:lnTo>
                    <a:pt x="49" y="9"/>
                  </a:lnTo>
                  <a:lnTo>
                    <a:pt x="47" y="9"/>
                  </a:lnTo>
                  <a:lnTo>
                    <a:pt x="46" y="8"/>
                  </a:lnTo>
                  <a:lnTo>
                    <a:pt x="42" y="6"/>
                  </a:lnTo>
                  <a:lnTo>
                    <a:pt x="43" y="6"/>
                  </a:lnTo>
                  <a:lnTo>
                    <a:pt x="45" y="5"/>
                  </a:lnTo>
                  <a:lnTo>
                    <a:pt x="48" y="5"/>
                  </a:lnTo>
                  <a:lnTo>
                    <a:pt x="49" y="6"/>
                  </a:lnTo>
                  <a:lnTo>
                    <a:pt x="50" y="6"/>
                  </a:lnTo>
                  <a:lnTo>
                    <a:pt x="50" y="7"/>
                  </a:lnTo>
                  <a:lnTo>
                    <a:pt x="49" y="7"/>
                  </a:lnTo>
                  <a:lnTo>
                    <a:pt x="50" y="8"/>
                  </a:lnTo>
                  <a:lnTo>
                    <a:pt x="53" y="9"/>
                  </a:lnTo>
                  <a:lnTo>
                    <a:pt x="54" y="10"/>
                  </a:lnTo>
                  <a:lnTo>
                    <a:pt x="56" y="11"/>
                  </a:lnTo>
                  <a:lnTo>
                    <a:pt x="60" y="12"/>
                  </a:lnTo>
                  <a:lnTo>
                    <a:pt x="62" y="12"/>
                  </a:lnTo>
                  <a:lnTo>
                    <a:pt x="64" y="12"/>
                  </a:lnTo>
                  <a:lnTo>
                    <a:pt x="69" y="12"/>
                  </a:lnTo>
                  <a:lnTo>
                    <a:pt x="70" y="12"/>
                  </a:lnTo>
                  <a:lnTo>
                    <a:pt x="71" y="12"/>
                  </a:lnTo>
                  <a:lnTo>
                    <a:pt x="72" y="10"/>
                  </a:lnTo>
                  <a:lnTo>
                    <a:pt x="70" y="9"/>
                  </a:lnTo>
                  <a:lnTo>
                    <a:pt x="69" y="9"/>
                  </a:lnTo>
                  <a:lnTo>
                    <a:pt x="69" y="8"/>
                  </a:lnTo>
                  <a:lnTo>
                    <a:pt x="69" y="8"/>
                  </a:lnTo>
                  <a:lnTo>
                    <a:pt x="71" y="7"/>
                  </a:lnTo>
                  <a:lnTo>
                    <a:pt x="70" y="7"/>
                  </a:lnTo>
                  <a:lnTo>
                    <a:pt x="70" y="7"/>
                  </a:lnTo>
                  <a:lnTo>
                    <a:pt x="51" y="4"/>
                  </a:lnTo>
                  <a:lnTo>
                    <a:pt x="50" y="4"/>
                  </a:lnTo>
                  <a:lnTo>
                    <a:pt x="49" y="4"/>
                  </a:lnTo>
                  <a:lnTo>
                    <a:pt x="48" y="4"/>
                  </a:lnTo>
                  <a:lnTo>
                    <a:pt x="46" y="4"/>
                  </a:lnTo>
                  <a:lnTo>
                    <a:pt x="43" y="4"/>
                  </a:lnTo>
                  <a:lnTo>
                    <a:pt x="41" y="3"/>
                  </a:lnTo>
                  <a:lnTo>
                    <a:pt x="35" y="2"/>
                  </a:lnTo>
                  <a:lnTo>
                    <a:pt x="32" y="1"/>
                  </a:lnTo>
                  <a:lnTo>
                    <a:pt x="28" y="1"/>
                  </a:lnTo>
                  <a:lnTo>
                    <a:pt x="28" y="2"/>
                  </a:lnTo>
                  <a:lnTo>
                    <a:pt x="27" y="3"/>
                  </a:lnTo>
                  <a:lnTo>
                    <a:pt x="27" y="3"/>
                  </a:lnTo>
                  <a:lnTo>
                    <a:pt x="28" y="3"/>
                  </a:lnTo>
                  <a:lnTo>
                    <a:pt x="28" y="4"/>
                  </a:lnTo>
                  <a:lnTo>
                    <a:pt x="31" y="5"/>
                  </a:lnTo>
                  <a:lnTo>
                    <a:pt x="31" y="5"/>
                  </a:lnTo>
                  <a:lnTo>
                    <a:pt x="32" y="6"/>
                  </a:lnTo>
                  <a:lnTo>
                    <a:pt x="33" y="6"/>
                  </a:lnTo>
                  <a:lnTo>
                    <a:pt x="32" y="6"/>
                  </a:lnTo>
                  <a:lnTo>
                    <a:pt x="31" y="6"/>
                  </a:lnTo>
                  <a:lnTo>
                    <a:pt x="31" y="6"/>
                  </a:lnTo>
                  <a:lnTo>
                    <a:pt x="29" y="6"/>
                  </a:lnTo>
                  <a:lnTo>
                    <a:pt x="28" y="6"/>
                  </a:lnTo>
                  <a:lnTo>
                    <a:pt x="25" y="5"/>
                  </a:lnTo>
                  <a:lnTo>
                    <a:pt x="24" y="4"/>
                  </a:lnTo>
                  <a:lnTo>
                    <a:pt x="23" y="4"/>
                  </a:lnTo>
                  <a:lnTo>
                    <a:pt x="22" y="4"/>
                  </a:lnTo>
                  <a:lnTo>
                    <a:pt x="18" y="3"/>
                  </a:lnTo>
                  <a:lnTo>
                    <a:pt x="15" y="2"/>
                  </a:lnTo>
                  <a:lnTo>
                    <a:pt x="11" y="2"/>
                  </a:lnTo>
                  <a:lnTo>
                    <a:pt x="10" y="1"/>
                  </a:lnTo>
                  <a:lnTo>
                    <a:pt x="8" y="1"/>
                  </a:lnTo>
                  <a:lnTo>
                    <a:pt x="7" y="0"/>
                  </a:lnTo>
                  <a:lnTo>
                    <a:pt x="6" y="0"/>
                  </a:lnTo>
                  <a:lnTo>
                    <a:pt x="4" y="1"/>
                  </a:lnTo>
                  <a:lnTo>
                    <a:pt x="3" y="1"/>
                  </a:lnTo>
                  <a:lnTo>
                    <a:pt x="3" y="2"/>
                  </a:lnTo>
                  <a:lnTo>
                    <a:pt x="3" y="2"/>
                  </a:lnTo>
                  <a:lnTo>
                    <a:pt x="2" y="2"/>
                  </a:lnTo>
                  <a:lnTo>
                    <a:pt x="1" y="2"/>
                  </a:lnTo>
                  <a:lnTo>
                    <a:pt x="0" y="3"/>
                  </a:lnTo>
                  <a:lnTo>
                    <a:pt x="0" y="3"/>
                  </a:lnTo>
                  <a:lnTo>
                    <a:pt x="1" y="3"/>
                  </a:lnTo>
                  <a:lnTo>
                    <a:pt x="3"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1537"/>
            <p:cNvSpPr>
              <a:spLocks/>
            </p:cNvSpPr>
            <p:nvPr/>
          </p:nvSpPr>
          <p:spPr bwMode="auto">
            <a:xfrm>
              <a:off x="6332538" y="144463"/>
              <a:ext cx="15875" cy="4763"/>
            </a:xfrm>
            <a:custGeom>
              <a:avLst/>
              <a:gdLst>
                <a:gd name="T0" fmla="*/ 10 w 10"/>
                <a:gd name="T1" fmla="*/ 2 h 3"/>
                <a:gd name="T2" fmla="*/ 8 w 10"/>
                <a:gd name="T3" fmla="*/ 1 h 3"/>
                <a:gd name="T4" fmla="*/ 8 w 10"/>
                <a:gd name="T5" fmla="*/ 0 h 3"/>
                <a:gd name="T6" fmla="*/ 7 w 10"/>
                <a:gd name="T7" fmla="*/ 0 h 3"/>
                <a:gd name="T8" fmla="*/ 6 w 10"/>
                <a:gd name="T9" fmla="*/ 0 h 3"/>
                <a:gd name="T10" fmla="*/ 5 w 10"/>
                <a:gd name="T11" fmla="*/ 0 h 3"/>
                <a:gd name="T12" fmla="*/ 1 w 10"/>
                <a:gd name="T13" fmla="*/ 0 h 3"/>
                <a:gd name="T14" fmla="*/ 0 w 10"/>
                <a:gd name="T15" fmla="*/ 0 h 3"/>
                <a:gd name="T16" fmla="*/ 0 w 10"/>
                <a:gd name="T17" fmla="*/ 0 h 3"/>
                <a:gd name="T18" fmla="*/ 0 w 10"/>
                <a:gd name="T19" fmla="*/ 0 h 3"/>
                <a:gd name="T20" fmla="*/ 3 w 10"/>
                <a:gd name="T21" fmla="*/ 2 h 3"/>
                <a:gd name="T22" fmla="*/ 7 w 10"/>
                <a:gd name="T23" fmla="*/ 3 h 3"/>
                <a:gd name="T24" fmla="*/ 7 w 10"/>
                <a:gd name="T25" fmla="*/ 3 h 3"/>
                <a:gd name="T26" fmla="*/ 10 w 10"/>
                <a:gd name="T27" fmla="*/ 2 h 3"/>
                <a:gd name="T28" fmla="*/ 10 w 10"/>
                <a:gd name="T2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3">
                  <a:moveTo>
                    <a:pt x="10" y="2"/>
                  </a:moveTo>
                  <a:lnTo>
                    <a:pt x="8" y="1"/>
                  </a:lnTo>
                  <a:lnTo>
                    <a:pt x="8" y="0"/>
                  </a:lnTo>
                  <a:lnTo>
                    <a:pt x="7" y="0"/>
                  </a:lnTo>
                  <a:lnTo>
                    <a:pt x="6" y="0"/>
                  </a:lnTo>
                  <a:lnTo>
                    <a:pt x="5" y="0"/>
                  </a:lnTo>
                  <a:lnTo>
                    <a:pt x="1" y="0"/>
                  </a:lnTo>
                  <a:lnTo>
                    <a:pt x="0" y="0"/>
                  </a:lnTo>
                  <a:lnTo>
                    <a:pt x="0" y="0"/>
                  </a:lnTo>
                  <a:lnTo>
                    <a:pt x="0" y="0"/>
                  </a:lnTo>
                  <a:lnTo>
                    <a:pt x="3" y="2"/>
                  </a:lnTo>
                  <a:lnTo>
                    <a:pt x="7" y="3"/>
                  </a:lnTo>
                  <a:lnTo>
                    <a:pt x="7" y="3"/>
                  </a:lnTo>
                  <a:lnTo>
                    <a:pt x="10" y="2"/>
                  </a:lnTo>
                  <a:lnTo>
                    <a:pt x="1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1538"/>
            <p:cNvSpPr>
              <a:spLocks/>
            </p:cNvSpPr>
            <p:nvPr/>
          </p:nvSpPr>
          <p:spPr bwMode="auto">
            <a:xfrm>
              <a:off x="5907088" y="103188"/>
              <a:ext cx="12700" cy="3175"/>
            </a:xfrm>
            <a:custGeom>
              <a:avLst/>
              <a:gdLst>
                <a:gd name="T0" fmla="*/ 3 w 8"/>
                <a:gd name="T1" fmla="*/ 1 h 2"/>
                <a:gd name="T2" fmla="*/ 5 w 8"/>
                <a:gd name="T3" fmla="*/ 1 h 2"/>
                <a:gd name="T4" fmla="*/ 6 w 8"/>
                <a:gd name="T5" fmla="*/ 2 h 2"/>
                <a:gd name="T6" fmla="*/ 8 w 8"/>
                <a:gd name="T7" fmla="*/ 2 h 2"/>
                <a:gd name="T8" fmla="*/ 8 w 8"/>
                <a:gd name="T9" fmla="*/ 2 h 2"/>
                <a:gd name="T10" fmla="*/ 8 w 8"/>
                <a:gd name="T11" fmla="*/ 2 h 2"/>
                <a:gd name="T12" fmla="*/ 8 w 8"/>
                <a:gd name="T13" fmla="*/ 1 h 2"/>
                <a:gd name="T14" fmla="*/ 8 w 8"/>
                <a:gd name="T15" fmla="*/ 1 h 2"/>
                <a:gd name="T16" fmla="*/ 7 w 8"/>
                <a:gd name="T17" fmla="*/ 1 h 2"/>
                <a:gd name="T18" fmla="*/ 5 w 8"/>
                <a:gd name="T19" fmla="*/ 0 h 2"/>
                <a:gd name="T20" fmla="*/ 4 w 8"/>
                <a:gd name="T21" fmla="*/ 0 h 2"/>
                <a:gd name="T22" fmla="*/ 3 w 8"/>
                <a:gd name="T23" fmla="*/ 0 h 2"/>
                <a:gd name="T24" fmla="*/ 0 w 8"/>
                <a:gd name="T25" fmla="*/ 0 h 2"/>
                <a:gd name="T26" fmla="*/ 0 w 8"/>
                <a:gd name="T27" fmla="*/ 0 h 2"/>
                <a:gd name="T28" fmla="*/ 0 w 8"/>
                <a:gd name="T29" fmla="*/ 0 h 2"/>
                <a:gd name="T30" fmla="*/ 3 w 8"/>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2">
                  <a:moveTo>
                    <a:pt x="3" y="1"/>
                  </a:moveTo>
                  <a:lnTo>
                    <a:pt x="5" y="1"/>
                  </a:lnTo>
                  <a:lnTo>
                    <a:pt x="6" y="2"/>
                  </a:lnTo>
                  <a:lnTo>
                    <a:pt x="8" y="2"/>
                  </a:lnTo>
                  <a:lnTo>
                    <a:pt x="8" y="2"/>
                  </a:lnTo>
                  <a:lnTo>
                    <a:pt x="8" y="2"/>
                  </a:lnTo>
                  <a:lnTo>
                    <a:pt x="8" y="1"/>
                  </a:lnTo>
                  <a:lnTo>
                    <a:pt x="8" y="1"/>
                  </a:lnTo>
                  <a:lnTo>
                    <a:pt x="7" y="1"/>
                  </a:lnTo>
                  <a:lnTo>
                    <a:pt x="5" y="0"/>
                  </a:lnTo>
                  <a:lnTo>
                    <a:pt x="4" y="0"/>
                  </a:lnTo>
                  <a:lnTo>
                    <a:pt x="3" y="0"/>
                  </a:lnTo>
                  <a:lnTo>
                    <a:pt x="0" y="0"/>
                  </a:lnTo>
                  <a:lnTo>
                    <a:pt x="0" y="0"/>
                  </a:lnTo>
                  <a:lnTo>
                    <a:pt x="0" y="0"/>
                  </a:lnTo>
                  <a:lnTo>
                    <a:pt x="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1539"/>
            <p:cNvSpPr>
              <a:spLocks/>
            </p:cNvSpPr>
            <p:nvPr/>
          </p:nvSpPr>
          <p:spPr bwMode="auto">
            <a:xfrm>
              <a:off x="6269038" y="144463"/>
              <a:ext cx="17463" cy="6350"/>
            </a:xfrm>
            <a:custGeom>
              <a:avLst/>
              <a:gdLst>
                <a:gd name="T0" fmla="*/ 2 w 11"/>
                <a:gd name="T1" fmla="*/ 0 h 4"/>
                <a:gd name="T2" fmla="*/ 0 w 11"/>
                <a:gd name="T3" fmla="*/ 0 h 4"/>
                <a:gd name="T4" fmla="*/ 1 w 11"/>
                <a:gd name="T5" fmla="*/ 0 h 4"/>
                <a:gd name="T6" fmla="*/ 1 w 11"/>
                <a:gd name="T7" fmla="*/ 1 h 4"/>
                <a:gd name="T8" fmla="*/ 4 w 11"/>
                <a:gd name="T9" fmla="*/ 1 h 4"/>
                <a:gd name="T10" fmla="*/ 5 w 11"/>
                <a:gd name="T11" fmla="*/ 2 h 4"/>
                <a:gd name="T12" fmla="*/ 10 w 11"/>
                <a:gd name="T13" fmla="*/ 3 h 4"/>
                <a:gd name="T14" fmla="*/ 11 w 11"/>
                <a:gd name="T15" fmla="*/ 4 h 4"/>
                <a:gd name="T16" fmla="*/ 11 w 11"/>
                <a:gd name="T17" fmla="*/ 3 h 4"/>
                <a:gd name="T18" fmla="*/ 11 w 11"/>
                <a:gd name="T19" fmla="*/ 3 h 4"/>
                <a:gd name="T20" fmla="*/ 7 w 11"/>
                <a:gd name="T21" fmla="*/ 1 h 4"/>
                <a:gd name="T22" fmla="*/ 2 w 11"/>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4">
                  <a:moveTo>
                    <a:pt x="2" y="0"/>
                  </a:moveTo>
                  <a:lnTo>
                    <a:pt x="0" y="0"/>
                  </a:lnTo>
                  <a:lnTo>
                    <a:pt x="1" y="0"/>
                  </a:lnTo>
                  <a:lnTo>
                    <a:pt x="1" y="1"/>
                  </a:lnTo>
                  <a:lnTo>
                    <a:pt x="4" y="1"/>
                  </a:lnTo>
                  <a:lnTo>
                    <a:pt x="5" y="2"/>
                  </a:lnTo>
                  <a:lnTo>
                    <a:pt x="10" y="3"/>
                  </a:lnTo>
                  <a:lnTo>
                    <a:pt x="11" y="4"/>
                  </a:lnTo>
                  <a:lnTo>
                    <a:pt x="11" y="3"/>
                  </a:lnTo>
                  <a:lnTo>
                    <a:pt x="11" y="3"/>
                  </a:lnTo>
                  <a:lnTo>
                    <a:pt x="7" y="1"/>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Freeform 1540"/>
            <p:cNvSpPr>
              <a:spLocks/>
            </p:cNvSpPr>
            <p:nvPr/>
          </p:nvSpPr>
          <p:spPr bwMode="auto">
            <a:xfrm>
              <a:off x="6826250" y="219075"/>
              <a:ext cx="26988" cy="7938"/>
            </a:xfrm>
            <a:custGeom>
              <a:avLst/>
              <a:gdLst>
                <a:gd name="T0" fmla="*/ 1 w 17"/>
                <a:gd name="T1" fmla="*/ 2 h 5"/>
                <a:gd name="T2" fmla="*/ 1 w 17"/>
                <a:gd name="T3" fmla="*/ 2 h 5"/>
                <a:gd name="T4" fmla="*/ 3 w 17"/>
                <a:gd name="T5" fmla="*/ 3 h 5"/>
                <a:gd name="T6" fmla="*/ 6 w 17"/>
                <a:gd name="T7" fmla="*/ 4 h 5"/>
                <a:gd name="T8" fmla="*/ 8 w 17"/>
                <a:gd name="T9" fmla="*/ 4 h 5"/>
                <a:gd name="T10" fmla="*/ 15 w 17"/>
                <a:gd name="T11" fmla="*/ 5 h 5"/>
                <a:gd name="T12" fmla="*/ 17 w 17"/>
                <a:gd name="T13" fmla="*/ 5 h 5"/>
                <a:gd name="T14" fmla="*/ 17 w 17"/>
                <a:gd name="T15" fmla="*/ 5 h 5"/>
                <a:gd name="T16" fmla="*/ 17 w 17"/>
                <a:gd name="T17" fmla="*/ 5 h 5"/>
                <a:gd name="T18" fmla="*/ 15 w 17"/>
                <a:gd name="T19" fmla="*/ 3 h 5"/>
                <a:gd name="T20" fmla="*/ 15 w 17"/>
                <a:gd name="T21" fmla="*/ 3 h 5"/>
                <a:gd name="T22" fmla="*/ 16 w 17"/>
                <a:gd name="T23" fmla="*/ 3 h 5"/>
                <a:gd name="T24" fmla="*/ 15 w 17"/>
                <a:gd name="T25" fmla="*/ 2 h 5"/>
                <a:gd name="T26" fmla="*/ 14 w 17"/>
                <a:gd name="T27" fmla="*/ 2 h 5"/>
                <a:gd name="T28" fmla="*/ 13 w 17"/>
                <a:gd name="T29" fmla="*/ 2 h 5"/>
                <a:gd name="T30" fmla="*/ 3 w 17"/>
                <a:gd name="T31" fmla="*/ 0 h 5"/>
                <a:gd name="T32" fmla="*/ 1 w 17"/>
                <a:gd name="T33" fmla="*/ 0 h 5"/>
                <a:gd name="T34" fmla="*/ 1 w 17"/>
                <a:gd name="T35" fmla="*/ 1 h 5"/>
                <a:gd name="T36" fmla="*/ 0 w 17"/>
                <a:gd name="T37" fmla="*/ 1 h 5"/>
                <a:gd name="T38" fmla="*/ 0 w 17"/>
                <a:gd name="T39" fmla="*/ 2 h 5"/>
                <a:gd name="T40" fmla="*/ 1 w 17"/>
                <a:gd name="T4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5">
                  <a:moveTo>
                    <a:pt x="1" y="2"/>
                  </a:moveTo>
                  <a:lnTo>
                    <a:pt x="1" y="2"/>
                  </a:lnTo>
                  <a:lnTo>
                    <a:pt x="3" y="3"/>
                  </a:lnTo>
                  <a:lnTo>
                    <a:pt x="6" y="4"/>
                  </a:lnTo>
                  <a:lnTo>
                    <a:pt x="8" y="4"/>
                  </a:lnTo>
                  <a:lnTo>
                    <a:pt x="15" y="5"/>
                  </a:lnTo>
                  <a:lnTo>
                    <a:pt x="17" y="5"/>
                  </a:lnTo>
                  <a:lnTo>
                    <a:pt x="17" y="5"/>
                  </a:lnTo>
                  <a:lnTo>
                    <a:pt x="17" y="5"/>
                  </a:lnTo>
                  <a:lnTo>
                    <a:pt x="15" y="3"/>
                  </a:lnTo>
                  <a:lnTo>
                    <a:pt x="15" y="3"/>
                  </a:lnTo>
                  <a:lnTo>
                    <a:pt x="16" y="3"/>
                  </a:lnTo>
                  <a:lnTo>
                    <a:pt x="15" y="2"/>
                  </a:lnTo>
                  <a:lnTo>
                    <a:pt x="14" y="2"/>
                  </a:lnTo>
                  <a:lnTo>
                    <a:pt x="13" y="2"/>
                  </a:lnTo>
                  <a:lnTo>
                    <a:pt x="3" y="0"/>
                  </a:lnTo>
                  <a:lnTo>
                    <a:pt x="1" y="0"/>
                  </a:lnTo>
                  <a:lnTo>
                    <a:pt x="1" y="1"/>
                  </a:lnTo>
                  <a:lnTo>
                    <a:pt x="0" y="1"/>
                  </a:lnTo>
                  <a:lnTo>
                    <a:pt x="0" y="2"/>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4" name="Freeform 1541"/>
            <p:cNvSpPr>
              <a:spLocks noEditPoints="1"/>
            </p:cNvSpPr>
            <p:nvPr/>
          </p:nvSpPr>
          <p:spPr bwMode="auto">
            <a:xfrm>
              <a:off x="4878388" y="85725"/>
              <a:ext cx="2320925" cy="727075"/>
            </a:xfrm>
            <a:custGeom>
              <a:avLst/>
              <a:gdLst>
                <a:gd name="T0" fmla="*/ 1397 w 1462"/>
                <a:gd name="T1" fmla="*/ 145 h 458"/>
                <a:gd name="T2" fmla="*/ 1235 w 1462"/>
                <a:gd name="T3" fmla="*/ 89 h 458"/>
                <a:gd name="T4" fmla="*/ 1049 w 1462"/>
                <a:gd name="T5" fmla="*/ 66 h 458"/>
                <a:gd name="T6" fmla="*/ 943 w 1462"/>
                <a:gd name="T7" fmla="*/ 51 h 458"/>
                <a:gd name="T8" fmla="*/ 890 w 1462"/>
                <a:gd name="T9" fmla="*/ 69 h 458"/>
                <a:gd name="T10" fmla="*/ 812 w 1462"/>
                <a:gd name="T11" fmla="*/ 46 h 458"/>
                <a:gd name="T12" fmla="*/ 711 w 1462"/>
                <a:gd name="T13" fmla="*/ 53 h 458"/>
                <a:gd name="T14" fmla="*/ 648 w 1462"/>
                <a:gd name="T15" fmla="*/ 44 h 458"/>
                <a:gd name="T16" fmla="*/ 609 w 1462"/>
                <a:gd name="T17" fmla="*/ 13 h 458"/>
                <a:gd name="T18" fmla="*/ 545 w 1462"/>
                <a:gd name="T19" fmla="*/ 16 h 458"/>
                <a:gd name="T20" fmla="*/ 470 w 1462"/>
                <a:gd name="T21" fmla="*/ 36 h 458"/>
                <a:gd name="T22" fmla="*/ 457 w 1462"/>
                <a:gd name="T23" fmla="*/ 62 h 458"/>
                <a:gd name="T24" fmla="*/ 411 w 1462"/>
                <a:gd name="T25" fmla="*/ 60 h 458"/>
                <a:gd name="T26" fmla="*/ 380 w 1462"/>
                <a:gd name="T27" fmla="*/ 69 h 458"/>
                <a:gd name="T28" fmla="*/ 410 w 1462"/>
                <a:gd name="T29" fmla="*/ 125 h 458"/>
                <a:gd name="T30" fmla="*/ 370 w 1462"/>
                <a:gd name="T31" fmla="*/ 60 h 458"/>
                <a:gd name="T32" fmla="*/ 339 w 1462"/>
                <a:gd name="T33" fmla="*/ 96 h 458"/>
                <a:gd name="T34" fmla="*/ 231 w 1462"/>
                <a:gd name="T35" fmla="*/ 103 h 458"/>
                <a:gd name="T36" fmla="*/ 165 w 1462"/>
                <a:gd name="T37" fmla="*/ 107 h 458"/>
                <a:gd name="T38" fmla="*/ 105 w 1462"/>
                <a:gd name="T39" fmla="*/ 146 h 458"/>
                <a:gd name="T40" fmla="*/ 39 w 1462"/>
                <a:gd name="T41" fmla="*/ 118 h 458"/>
                <a:gd name="T42" fmla="*/ 43 w 1462"/>
                <a:gd name="T43" fmla="*/ 91 h 458"/>
                <a:gd name="T44" fmla="*/ 15 w 1462"/>
                <a:gd name="T45" fmla="*/ 116 h 458"/>
                <a:gd name="T46" fmla="*/ 35 w 1462"/>
                <a:gd name="T47" fmla="*/ 184 h 458"/>
                <a:gd name="T48" fmla="*/ 24 w 1462"/>
                <a:gd name="T49" fmla="*/ 233 h 458"/>
                <a:gd name="T50" fmla="*/ 62 w 1462"/>
                <a:gd name="T51" fmla="*/ 266 h 458"/>
                <a:gd name="T52" fmla="*/ 82 w 1462"/>
                <a:gd name="T53" fmla="*/ 310 h 458"/>
                <a:gd name="T54" fmla="*/ 141 w 1462"/>
                <a:gd name="T55" fmla="*/ 332 h 458"/>
                <a:gd name="T56" fmla="*/ 166 w 1462"/>
                <a:gd name="T57" fmla="*/ 366 h 458"/>
                <a:gd name="T58" fmla="*/ 151 w 1462"/>
                <a:gd name="T59" fmla="*/ 402 h 458"/>
                <a:gd name="T60" fmla="*/ 257 w 1462"/>
                <a:gd name="T61" fmla="*/ 444 h 458"/>
                <a:gd name="T62" fmla="*/ 265 w 1462"/>
                <a:gd name="T63" fmla="*/ 405 h 458"/>
                <a:gd name="T64" fmla="*/ 247 w 1462"/>
                <a:gd name="T65" fmla="*/ 357 h 458"/>
                <a:gd name="T66" fmla="*/ 302 w 1462"/>
                <a:gd name="T67" fmla="*/ 318 h 458"/>
                <a:gd name="T68" fmla="*/ 381 w 1462"/>
                <a:gd name="T69" fmla="*/ 326 h 458"/>
                <a:gd name="T70" fmla="*/ 378 w 1462"/>
                <a:gd name="T71" fmla="*/ 285 h 458"/>
                <a:gd name="T72" fmla="*/ 478 w 1462"/>
                <a:gd name="T73" fmla="*/ 276 h 458"/>
                <a:gd name="T74" fmla="*/ 537 w 1462"/>
                <a:gd name="T75" fmla="*/ 282 h 458"/>
                <a:gd name="T76" fmla="*/ 634 w 1462"/>
                <a:gd name="T77" fmla="*/ 326 h 458"/>
                <a:gd name="T78" fmla="*/ 698 w 1462"/>
                <a:gd name="T79" fmla="*/ 344 h 458"/>
                <a:gd name="T80" fmla="*/ 754 w 1462"/>
                <a:gd name="T81" fmla="*/ 336 h 458"/>
                <a:gd name="T82" fmla="*/ 782 w 1462"/>
                <a:gd name="T83" fmla="*/ 314 h 458"/>
                <a:gd name="T84" fmla="*/ 874 w 1462"/>
                <a:gd name="T85" fmla="*/ 333 h 458"/>
                <a:gd name="T86" fmla="*/ 983 w 1462"/>
                <a:gd name="T87" fmla="*/ 337 h 458"/>
                <a:gd name="T88" fmla="*/ 1044 w 1462"/>
                <a:gd name="T89" fmla="*/ 295 h 458"/>
                <a:gd name="T90" fmla="*/ 1122 w 1462"/>
                <a:gd name="T91" fmla="*/ 344 h 458"/>
                <a:gd name="T92" fmla="*/ 1200 w 1462"/>
                <a:gd name="T93" fmla="*/ 372 h 458"/>
                <a:gd name="T94" fmla="*/ 1202 w 1462"/>
                <a:gd name="T95" fmla="*/ 427 h 458"/>
                <a:gd name="T96" fmla="*/ 1248 w 1462"/>
                <a:gd name="T97" fmla="*/ 407 h 458"/>
                <a:gd name="T98" fmla="*/ 1183 w 1462"/>
                <a:gd name="T99" fmla="*/ 282 h 458"/>
                <a:gd name="T100" fmla="*/ 1143 w 1462"/>
                <a:gd name="T101" fmla="*/ 250 h 458"/>
                <a:gd name="T102" fmla="*/ 1244 w 1462"/>
                <a:gd name="T103" fmla="*/ 217 h 458"/>
                <a:gd name="T104" fmla="*/ 1297 w 1462"/>
                <a:gd name="T105" fmla="*/ 193 h 458"/>
                <a:gd name="T106" fmla="*/ 1330 w 1462"/>
                <a:gd name="T107" fmla="*/ 198 h 458"/>
                <a:gd name="T108" fmla="*/ 1395 w 1462"/>
                <a:gd name="T109" fmla="*/ 297 h 458"/>
                <a:gd name="T110" fmla="*/ 1376 w 1462"/>
                <a:gd name="T111" fmla="*/ 234 h 458"/>
                <a:gd name="T112" fmla="*/ 1406 w 1462"/>
                <a:gd name="T113" fmla="*/ 203 h 458"/>
                <a:gd name="T114" fmla="*/ 99 w 1462"/>
                <a:gd name="T115" fmla="*/ 191 h 458"/>
                <a:gd name="T116" fmla="*/ 83 w 1462"/>
                <a:gd name="T117" fmla="*/ 187 h 458"/>
                <a:gd name="T118" fmla="*/ 80 w 1462"/>
                <a:gd name="T119" fmla="*/ 178 h 458"/>
                <a:gd name="T120" fmla="*/ 89 w 1462"/>
                <a:gd name="T121" fmla="*/ 181 h 458"/>
                <a:gd name="T122" fmla="*/ 837 w 1462"/>
                <a:gd name="T123" fmla="*/ 315 h 458"/>
                <a:gd name="T124" fmla="*/ 868 w 1462"/>
                <a:gd name="T125" fmla="*/ 266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62" h="458">
                  <a:moveTo>
                    <a:pt x="1461" y="176"/>
                  </a:moveTo>
                  <a:lnTo>
                    <a:pt x="1460" y="176"/>
                  </a:lnTo>
                  <a:lnTo>
                    <a:pt x="1460" y="175"/>
                  </a:lnTo>
                  <a:lnTo>
                    <a:pt x="1460" y="174"/>
                  </a:lnTo>
                  <a:lnTo>
                    <a:pt x="1460" y="173"/>
                  </a:lnTo>
                  <a:lnTo>
                    <a:pt x="1457" y="171"/>
                  </a:lnTo>
                  <a:lnTo>
                    <a:pt x="1455" y="170"/>
                  </a:lnTo>
                  <a:lnTo>
                    <a:pt x="1454" y="170"/>
                  </a:lnTo>
                  <a:lnTo>
                    <a:pt x="1452" y="169"/>
                  </a:lnTo>
                  <a:lnTo>
                    <a:pt x="1451" y="168"/>
                  </a:lnTo>
                  <a:lnTo>
                    <a:pt x="1450" y="167"/>
                  </a:lnTo>
                  <a:lnTo>
                    <a:pt x="1451" y="167"/>
                  </a:lnTo>
                  <a:lnTo>
                    <a:pt x="1449" y="166"/>
                  </a:lnTo>
                  <a:lnTo>
                    <a:pt x="1448" y="166"/>
                  </a:lnTo>
                  <a:lnTo>
                    <a:pt x="1444" y="165"/>
                  </a:lnTo>
                  <a:lnTo>
                    <a:pt x="1442" y="164"/>
                  </a:lnTo>
                  <a:lnTo>
                    <a:pt x="1441" y="163"/>
                  </a:lnTo>
                  <a:lnTo>
                    <a:pt x="1437" y="162"/>
                  </a:lnTo>
                  <a:lnTo>
                    <a:pt x="1438" y="162"/>
                  </a:lnTo>
                  <a:lnTo>
                    <a:pt x="1439" y="163"/>
                  </a:lnTo>
                  <a:lnTo>
                    <a:pt x="1439" y="163"/>
                  </a:lnTo>
                  <a:lnTo>
                    <a:pt x="1439" y="163"/>
                  </a:lnTo>
                  <a:lnTo>
                    <a:pt x="1438" y="163"/>
                  </a:lnTo>
                  <a:lnTo>
                    <a:pt x="1437" y="162"/>
                  </a:lnTo>
                  <a:lnTo>
                    <a:pt x="1436" y="161"/>
                  </a:lnTo>
                  <a:lnTo>
                    <a:pt x="1434" y="161"/>
                  </a:lnTo>
                  <a:lnTo>
                    <a:pt x="1433" y="161"/>
                  </a:lnTo>
                  <a:lnTo>
                    <a:pt x="1434" y="160"/>
                  </a:lnTo>
                  <a:lnTo>
                    <a:pt x="1435" y="160"/>
                  </a:lnTo>
                  <a:lnTo>
                    <a:pt x="1435" y="160"/>
                  </a:lnTo>
                  <a:lnTo>
                    <a:pt x="1431" y="158"/>
                  </a:lnTo>
                  <a:lnTo>
                    <a:pt x="1429" y="157"/>
                  </a:lnTo>
                  <a:lnTo>
                    <a:pt x="1428" y="156"/>
                  </a:lnTo>
                  <a:lnTo>
                    <a:pt x="1426" y="156"/>
                  </a:lnTo>
                  <a:lnTo>
                    <a:pt x="1425" y="155"/>
                  </a:lnTo>
                  <a:lnTo>
                    <a:pt x="1425" y="155"/>
                  </a:lnTo>
                  <a:lnTo>
                    <a:pt x="1420" y="153"/>
                  </a:lnTo>
                  <a:lnTo>
                    <a:pt x="1419" y="152"/>
                  </a:lnTo>
                  <a:lnTo>
                    <a:pt x="1417" y="152"/>
                  </a:lnTo>
                  <a:lnTo>
                    <a:pt x="1418" y="152"/>
                  </a:lnTo>
                  <a:lnTo>
                    <a:pt x="1419" y="153"/>
                  </a:lnTo>
                  <a:lnTo>
                    <a:pt x="1418" y="154"/>
                  </a:lnTo>
                  <a:lnTo>
                    <a:pt x="1417" y="153"/>
                  </a:lnTo>
                  <a:lnTo>
                    <a:pt x="1413" y="152"/>
                  </a:lnTo>
                  <a:lnTo>
                    <a:pt x="1409" y="151"/>
                  </a:lnTo>
                  <a:lnTo>
                    <a:pt x="1406" y="149"/>
                  </a:lnTo>
                  <a:lnTo>
                    <a:pt x="1404" y="147"/>
                  </a:lnTo>
                  <a:lnTo>
                    <a:pt x="1403" y="147"/>
                  </a:lnTo>
                  <a:lnTo>
                    <a:pt x="1403" y="147"/>
                  </a:lnTo>
                  <a:lnTo>
                    <a:pt x="1401" y="148"/>
                  </a:lnTo>
                  <a:lnTo>
                    <a:pt x="1400" y="149"/>
                  </a:lnTo>
                  <a:lnTo>
                    <a:pt x="1399" y="149"/>
                  </a:lnTo>
                  <a:lnTo>
                    <a:pt x="1396" y="148"/>
                  </a:lnTo>
                  <a:lnTo>
                    <a:pt x="1395" y="149"/>
                  </a:lnTo>
                  <a:lnTo>
                    <a:pt x="1394" y="148"/>
                  </a:lnTo>
                  <a:lnTo>
                    <a:pt x="1395" y="148"/>
                  </a:lnTo>
                  <a:lnTo>
                    <a:pt x="1395" y="148"/>
                  </a:lnTo>
                  <a:lnTo>
                    <a:pt x="1393" y="147"/>
                  </a:lnTo>
                  <a:lnTo>
                    <a:pt x="1391" y="146"/>
                  </a:lnTo>
                  <a:lnTo>
                    <a:pt x="1390" y="146"/>
                  </a:lnTo>
                  <a:lnTo>
                    <a:pt x="1388" y="145"/>
                  </a:lnTo>
                  <a:lnTo>
                    <a:pt x="1388" y="146"/>
                  </a:lnTo>
                  <a:lnTo>
                    <a:pt x="1388" y="146"/>
                  </a:lnTo>
                  <a:lnTo>
                    <a:pt x="1386" y="147"/>
                  </a:lnTo>
                  <a:lnTo>
                    <a:pt x="1384" y="147"/>
                  </a:lnTo>
                  <a:lnTo>
                    <a:pt x="1381" y="147"/>
                  </a:lnTo>
                  <a:lnTo>
                    <a:pt x="1379" y="148"/>
                  </a:lnTo>
                  <a:lnTo>
                    <a:pt x="1378" y="148"/>
                  </a:lnTo>
                  <a:lnTo>
                    <a:pt x="1381" y="147"/>
                  </a:lnTo>
                  <a:lnTo>
                    <a:pt x="1384" y="147"/>
                  </a:lnTo>
                  <a:lnTo>
                    <a:pt x="1386" y="146"/>
                  </a:lnTo>
                  <a:lnTo>
                    <a:pt x="1388" y="145"/>
                  </a:lnTo>
                  <a:lnTo>
                    <a:pt x="1393" y="146"/>
                  </a:lnTo>
                  <a:lnTo>
                    <a:pt x="1394" y="146"/>
                  </a:lnTo>
                  <a:lnTo>
                    <a:pt x="1396" y="146"/>
                  </a:lnTo>
                  <a:lnTo>
                    <a:pt x="1400" y="147"/>
                  </a:lnTo>
                  <a:lnTo>
                    <a:pt x="1400" y="147"/>
                  </a:lnTo>
                  <a:lnTo>
                    <a:pt x="1400" y="146"/>
                  </a:lnTo>
                  <a:lnTo>
                    <a:pt x="1397" y="145"/>
                  </a:lnTo>
                  <a:lnTo>
                    <a:pt x="1396" y="144"/>
                  </a:lnTo>
                  <a:lnTo>
                    <a:pt x="1395" y="144"/>
                  </a:lnTo>
                  <a:lnTo>
                    <a:pt x="1392" y="144"/>
                  </a:lnTo>
                  <a:lnTo>
                    <a:pt x="1390" y="144"/>
                  </a:lnTo>
                  <a:lnTo>
                    <a:pt x="1389" y="144"/>
                  </a:lnTo>
                  <a:lnTo>
                    <a:pt x="1389" y="143"/>
                  </a:lnTo>
                  <a:lnTo>
                    <a:pt x="1391" y="144"/>
                  </a:lnTo>
                  <a:lnTo>
                    <a:pt x="1393" y="143"/>
                  </a:lnTo>
                  <a:lnTo>
                    <a:pt x="1397" y="144"/>
                  </a:lnTo>
                  <a:lnTo>
                    <a:pt x="1398" y="145"/>
                  </a:lnTo>
                  <a:lnTo>
                    <a:pt x="1400" y="145"/>
                  </a:lnTo>
                  <a:lnTo>
                    <a:pt x="1404" y="147"/>
                  </a:lnTo>
                  <a:lnTo>
                    <a:pt x="1407" y="148"/>
                  </a:lnTo>
                  <a:lnTo>
                    <a:pt x="1413" y="148"/>
                  </a:lnTo>
                  <a:lnTo>
                    <a:pt x="1416" y="149"/>
                  </a:lnTo>
                  <a:lnTo>
                    <a:pt x="1417" y="149"/>
                  </a:lnTo>
                  <a:lnTo>
                    <a:pt x="1419" y="147"/>
                  </a:lnTo>
                  <a:lnTo>
                    <a:pt x="1421" y="146"/>
                  </a:lnTo>
                  <a:lnTo>
                    <a:pt x="1421" y="145"/>
                  </a:lnTo>
                  <a:lnTo>
                    <a:pt x="1420" y="144"/>
                  </a:lnTo>
                  <a:lnTo>
                    <a:pt x="1421" y="143"/>
                  </a:lnTo>
                  <a:lnTo>
                    <a:pt x="1413" y="138"/>
                  </a:lnTo>
                  <a:lnTo>
                    <a:pt x="1405" y="131"/>
                  </a:lnTo>
                  <a:lnTo>
                    <a:pt x="1396" y="125"/>
                  </a:lnTo>
                  <a:lnTo>
                    <a:pt x="1386" y="119"/>
                  </a:lnTo>
                  <a:lnTo>
                    <a:pt x="1378" y="114"/>
                  </a:lnTo>
                  <a:lnTo>
                    <a:pt x="1369" y="108"/>
                  </a:lnTo>
                  <a:lnTo>
                    <a:pt x="1360" y="101"/>
                  </a:lnTo>
                  <a:lnTo>
                    <a:pt x="1351" y="96"/>
                  </a:lnTo>
                  <a:lnTo>
                    <a:pt x="1349" y="96"/>
                  </a:lnTo>
                  <a:lnTo>
                    <a:pt x="1339" y="93"/>
                  </a:lnTo>
                  <a:lnTo>
                    <a:pt x="1336" y="92"/>
                  </a:lnTo>
                  <a:lnTo>
                    <a:pt x="1335" y="92"/>
                  </a:lnTo>
                  <a:lnTo>
                    <a:pt x="1334" y="92"/>
                  </a:lnTo>
                  <a:lnTo>
                    <a:pt x="1334" y="91"/>
                  </a:lnTo>
                  <a:lnTo>
                    <a:pt x="1329" y="91"/>
                  </a:lnTo>
                  <a:lnTo>
                    <a:pt x="1324" y="90"/>
                  </a:lnTo>
                  <a:lnTo>
                    <a:pt x="1316" y="89"/>
                  </a:lnTo>
                  <a:lnTo>
                    <a:pt x="1311" y="88"/>
                  </a:lnTo>
                  <a:lnTo>
                    <a:pt x="1305" y="87"/>
                  </a:lnTo>
                  <a:lnTo>
                    <a:pt x="1301" y="86"/>
                  </a:lnTo>
                  <a:lnTo>
                    <a:pt x="1298" y="85"/>
                  </a:lnTo>
                  <a:lnTo>
                    <a:pt x="1297" y="85"/>
                  </a:lnTo>
                  <a:lnTo>
                    <a:pt x="1294" y="86"/>
                  </a:lnTo>
                  <a:lnTo>
                    <a:pt x="1289" y="86"/>
                  </a:lnTo>
                  <a:lnTo>
                    <a:pt x="1285" y="86"/>
                  </a:lnTo>
                  <a:lnTo>
                    <a:pt x="1281" y="86"/>
                  </a:lnTo>
                  <a:lnTo>
                    <a:pt x="1279" y="86"/>
                  </a:lnTo>
                  <a:lnTo>
                    <a:pt x="1275" y="85"/>
                  </a:lnTo>
                  <a:lnTo>
                    <a:pt x="1275" y="85"/>
                  </a:lnTo>
                  <a:lnTo>
                    <a:pt x="1276" y="86"/>
                  </a:lnTo>
                  <a:lnTo>
                    <a:pt x="1273" y="86"/>
                  </a:lnTo>
                  <a:lnTo>
                    <a:pt x="1271" y="85"/>
                  </a:lnTo>
                  <a:lnTo>
                    <a:pt x="1267" y="85"/>
                  </a:lnTo>
                  <a:lnTo>
                    <a:pt x="1262" y="84"/>
                  </a:lnTo>
                  <a:lnTo>
                    <a:pt x="1254" y="83"/>
                  </a:lnTo>
                  <a:lnTo>
                    <a:pt x="1251" y="83"/>
                  </a:lnTo>
                  <a:lnTo>
                    <a:pt x="1246" y="83"/>
                  </a:lnTo>
                  <a:lnTo>
                    <a:pt x="1250" y="85"/>
                  </a:lnTo>
                  <a:lnTo>
                    <a:pt x="1252" y="86"/>
                  </a:lnTo>
                  <a:lnTo>
                    <a:pt x="1252" y="87"/>
                  </a:lnTo>
                  <a:lnTo>
                    <a:pt x="1252" y="88"/>
                  </a:lnTo>
                  <a:lnTo>
                    <a:pt x="1253" y="89"/>
                  </a:lnTo>
                  <a:lnTo>
                    <a:pt x="1257" y="89"/>
                  </a:lnTo>
                  <a:lnTo>
                    <a:pt x="1261" y="91"/>
                  </a:lnTo>
                  <a:lnTo>
                    <a:pt x="1265" y="93"/>
                  </a:lnTo>
                  <a:lnTo>
                    <a:pt x="1268" y="94"/>
                  </a:lnTo>
                  <a:lnTo>
                    <a:pt x="1270" y="95"/>
                  </a:lnTo>
                  <a:lnTo>
                    <a:pt x="1269" y="98"/>
                  </a:lnTo>
                  <a:lnTo>
                    <a:pt x="1266" y="98"/>
                  </a:lnTo>
                  <a:lnTo>
                    <a:pt x="1262" y="98"/>
                  </a:lnTo>
                  <a:lnTo>
                    <a:pt x="1258" y="97"/>
                  </a:lnTo>
                  <a:lnTo>
                    <a:pt x="1255" y="95"/>
                  </a:lnTo>
                  <a:lnTo>
                    <a:pt x="1250" y="94"/>
                  </a:lnTo>
                  <a:lnTo>
                    <a:pt x="1245" y="93"/>
                  </a:lnTo>
                  <a:lnTo>
                    <a:pt x="1243" y="93"/>
                  </a:lnTo>
                  <a:lnTo>
                    <a:pt x="1242" y="93"/>
                  </a:lnTo>
                  <a:lnTo>
                    <a:pt x="1238" y="91"/>
                  </a:lnTo>
                  <a:lnTo>
                    <a:pt x="1235" y="89"/>
                  </a:lnTo>
                  <a:lnTo>
                    <a:pt x="1233" y="89"/>
                  </a:lnTo>
                  <a:lnTo>
                    <a:pt x="1231" y="88"/>
                  </a:lnTo>
                  <a:lnTo>
                    <a:pt x="1230" y="87"/>
                  </a:lnTo>
                  <a:lnTo>
                    <a:pt x="1228" y="87"/>
                  </a:lnTo>
                  <a:lnTo>
                    <a:pt x="1226" y="89"/>
                  </a:lnTo>
                  <a:lnTo>
                    <a:pt x="1226" y="90"/>
                  </a:lnTo>
                  <a:lnTo>
                    <a:pt x="1225" y="90"/>
                  </a:lnTo>
                  <a:lnTo>
                    <a:pt x="1217" y="89"/>
                  </a:lnTo>
                  <a:lnTo>
                    <a:pt x="1214" y="89"/>
                  </a:lnTo>
                  <a:lnTo>
                    <a:pt x="1202" y="89"/>
                  </a:lnTo>
                  <a:lnTo>
                    <a:pt x="1197" y="87"/>
                  </a:lnTo>
                  <a:lnTo>
                    <a:pt x="1195" y="87"/>
                  </a:lnTo>
                  <a:lnTo>
                    <a:pt x="1194" y="88"/>
                  </a:lnTo>
                  <a:lnTo>
                    <a:pt x="1192" y="88"/>
                  </a:lnTo>
                  <a:lnTo>
                    <a:pt x="1189" y="88"/>
                  </a:lnTo>
                  <a:lnTo>
                    <a:pt x="1188" y="88"/>
                  </a:lnTo>
                  <a:lnTo>
                    <a:pt x="1183" y="88"/>
                  </a:lnTo>
                  <a:lnTo>
                    <a:pt x="1182" y="89"/>
                  </a:lnTo>
                  <a:lnTo>
                    <a:pt x="1181" y="89"/>
                  </a:lnTo>
                  <a:lnTo>
                    <a:pt x="1180" y="91"/>
                  </a:lnTo>
                  <a:lnTo>
                    <a:pt x="1181" y="92"/>
                  </a:lnTo>
                  <a:lnTo>
                    <a:pt x="1183" y="93"/>
                  </a:lnTo>
                  <a:lnTo>
                    <a:pt x="1186" y="95"/>
                  </a:lnTo>
                  <a:lnTo>
                    <a:pt x="1188" y="97"/>
                  </a:lnTo>
                  <a:lnTo>
                    <a:pt x="1189" y="97"/>
                  </a:lnTo>
                  <a:lnTo>
                    <a:pt x="1188" y="98"/>
                  </a:lnTo>
                  <a:lnTo>
                    <a:pt x="1189" y="100"/>
                  </a:lnTo>
                  <a:lnTo>
                    <a:pt x="1190" y="101"/>
                  </a:lnTo>
                  <a:lnTo>
                    <a:pt x="1188" y="101"/>
                  </a:lnTo>
                  <a:lnTo>
                    <a:pt x="1188" y="100"/>
                  </a:lnTo>
                  <a:lnTo>
                    <a:pt x="1189" y="100"/>
                  </a:lnTo>
                  <a:lnTo>
                    <a:pt x="1186" y="97"/>
                  </a:lnTo>
                  <a:lnTo>
                    <a:pt x="1185" y="96"/>
                  </a:lnTo>
                  <a:lnTo>
                    <a:pt x="1182" y="95"/>
                  </a:lnTo>
                  <a:lnTo>
                    <a:pt x="1181" y="95"/>
                  </a:lnTo>
                  <a:lnTo>
                    <a:pt x="1175" y="92"/>
                  </a:lnTo>
                  <a:lnTo>
                    <a:pt x="1173" y="90"/>
                  </a:lnTo>
                  <a:lnTo>
                    <a:pt x="1170" y="89"/>
                  </a:lnTo>
                  <a:lnTo>
                    <a:pt x="1168" y="88"/>
                  </a:lnTo>
                  <a:lnTo>
                    <a:pt x="1162" y="87"/>
                  </a:lnTo>
                  <a:lnTo>
                    <a:pt x="1158" y="87"/>
                  </a:lnTo>
                  <a:lnTo>
                    <a:pt x="1156" y="86"/>
                  </a:lnTo>
                  <a:lnTo>
                    <a:pt x="1155" y="84"/>
                  </a:lnTo>
                  <a:lnTo>
                    <a:pt x="1153" y="83"/>
                  </a:lnTo>
                  <a:lnTo>
                    <a:pt x="1153" y="83"/>
                  </a:lnTo>
                  <a:lnTo>
                    <a:pt x="1152" y="82"/>
                  </a:lnTo>
                  <a:lnTo>
                    <a:pt x="1151" y="81"/>
                  </a:lnTo>
                  <a:lnTo>
                    <a:pt x="1149" y="80"/>
                  </a:lnTo>
                  <a:lnTo>
                    <a:pt x="1147" y="79"/>
                  </a:lnTo>
                  <a:lnTo>
                    <a:pt x="1145" y="78"/>
                  </a:lnTo>
                  <a:lnTo>
                    <a:pt x="1143" y="77"/>
                  </a:lnTo>
                  <a:lnTo>
                    <a:pt x="1137" y="75"/>
                  </a:lnTo>
                  <a:lnTo>
                    <a:pt x="1129" y="74"/>
                  </a:lnTo>
                  <a:lnTo>
                    <a:pt x="1121" y="73"/>
                  </a:lnTo>
                  <a:lnTo>
                    <a:pt x="1116" y="72"/>
                  </a:lnTo>
                  <a:lnTo>
                    <a:pt x="1109" y="72"/>
                  </a:lnTo>
                  <a:lnTo>
                    <a:pt x="1101" y="72"/>
                  </a:lnTo>
                  <a:lnTo>
                    <a:pt x="1100" y="73"/>
                  </a:lnTo>
                  <a:lnTo>
                    <a:pt x="1095" y="73"/>
                  </a:lnTo>
                  <a:lnTo>
                    <a:pt x="1091" y="73"/>
                  </a:lnTo>
                  <a:lnTo>
                    <a:pt x="1087" y="74"/>
                  </a:lnTo>
                  <a:lnTo>
                    <a:pt x="1084" y="74"/>
                  </a:lnTo>
                  <a:lnTo>
                    <a:pt x="1079" y="75"/>
                  </a:lnTo>
                  <a:lnTo>
                    <a:pt x="1077" y="75"/>
                  </a:lnTo>
                  <a:lnTo>
                    <a:pt x="1067" y="73"/>
                  </a:lnTo>
                  <a:lnTo>
                    <a:pt x="1069" y="73"/>
                  </a:lnTo>
                  <a:lnTo>
                    <a:pt x="1069" y="73"/>
                  </a:lnTo>
                  <a:lnTo>
                    <a:pt x="1063" y="71"/>
                  </a:lnTo>
                  <a:lnTo>
                    <a:pt x="1061" y="70"/>
                  </a:lnTo>
                  <a:lnTo>
                    <a:pt x="1056" y="69"/>
                  </a:lnTo>
                  <a:lnTo>
                    <a:pt x="1054" y="69"/>
                  </a:lnTo>
                  <a:lnTo>
                    <a:pt x="1053" y="69"/>
                  </a:lnTo>
                  <a:lnTo>
                    <a:pt x="1050" y="70"/>
                  </a:lnTo>
                  <a:lnTo>
                    <a:pt x="1049" y="71"/>
                  </a:lnTo>
                  <a:lnTo>
                    <a:pt x="1050" y="69"/>
                  </a:lnTo>
                  <a:lnTo>
                    <a:pt x="1050" y="69"/>
                  </a:lnTo>
                  <a:lnTo>
                    <a:pt x="1050" y="68"/>
                  </a:lnTo>
                  <a:lnTo>
                    <a:pt x="1049" y="68"/>
                  </a:lnTo>
                  <a:lnTo>
                    <a:pt x="1049" y="66"/>
                  </a:lnTo>
                  <a:lnTo>
                    <a:pt x="1044" y="68"/>
                  </a:lnTo>
                  <a:lnTo>
                    <a:pt x="1044" y="66"/>
                  </a:lnTo>
                  <a:lnTo>
                    <a:pt x="1042" y="66"/>
                  </a:lnTo>
                  <a:lnTo>
                    <a:pt x="1041" y="66"/>
                  </a:lnTo>
                  <a:lnTo>
                    <a:pt x="1037" y="65"/>
                  </a:lnTo>
                  <a:lnTo>
                    <a:pt x="1034" y="65"/>
                  </a:lnTo>
                  <a:lnTo>
                    <a:pt x="1031" y="65"/>
                  </a:lnTo>
                  <a:lnTo>
                    <a:pt x="1031" y="64"/>
                  </a:lnTo>
                  <a:lnTo>
                    <a:pt x="1030" y="64"/>
                  </a:lnTo>
                  <a:lnTo>
                    <a:pt x="1030" y="64"/>
                  </a:lnTo>
                  <a:lnTo>
                    <a:pt x="1030" y="63"/>
                  </a:lnTo>
                  <a:lnTo>
                    <a:pt x="1032" y="63"/>
                  </a:lnTo>
                  <a:lnTo>
                    <a:pt x="1038" y="63"/>
                  </a:lnTo>
                  <a:lnTo>
                    <a:pt x="1038" y="62"/>
                  </a:lnTo>
                  <a:lnTo>
                    <a:pt x="1037" y="62"/>
                  </a:lnTo>
                  <a:lnTo>
                    <a:pt x="1035" y="61"/>
                  </a:lnTo>
                  <a:lnTo>
                    <a:pt x="1032" y="60"/>
                  </a:lnTo>
                  <a:lnTo>
                    <a:pt x="1028" y="59"/>
                  </a:lnTo>
                  <a:lnTo>
                    <a:pt x="1022" y="58"/>
                  </a:lnTo>
                  <a:lnTo>
                    <a:pt x="1017" y="58"/>
                  </a:lnTo>
                  <a:lnTo>
                    <a:pt x="1008" y="57"/>
                  </a:lnTo>
                  <a:lnTo>
                    <a:pt x="1007" y="58"/>
                  </a:lnTo>
                  <a:lnTo>
                    <a:pt x="1006" y="58"/>
                  </a:lnTo>
                  <a:lnTo>
                    <a:pt x="1006" y="59"/>
                  </a:lnTo>
                  <a:lnTo>
                    <a:pt x="1006" y="62"/>
                  </a:lnTo>
                  <a:lnTo>
                    <a:pt x="1005" y="63"/>
                  </a:lnTo>
                  <a:lnTo>
                    <a:pt x="1004" y="64"/>
                  </a:lnTo>
                  <a:lnTo>
                    <a:pt x="999" y="64"/>
                  </a:lnTo>
                  <a:lnTo>
                    <a:pt x="998" y="64"/>
                  </a:lnTo>
                  <a:lnTo>
                    <a:pt x="996" y="64"/>
                  </a:lnTo>
                  <a:lnTo>
                    <a:pt x="996" y="63"/>
                  </a:lnTo>
                  <a:lnTo>
                    <a:pt x="996" y="63"/>
                  </a:lnTo>
                  <a:lnTo>
                    <a:pt x="995" y="63"/>
                  </a:lnTo>
                  <a:lnTo>
                    <a:pt x="994" y="62"/>
                  </a:lnTo>
                  <a:lnTo>
                    <a:pt x="994" y="62"/>
                  </a:lnTo>
                  <a:lnTo>
                    <a:pt x="995" y="62"/>
                  </a:lnTo>
                  <a:lnTo>
                    <a:pt x="996" y="62"/>
                  </a:lnTo>
                  <a:lnTo>
                    <a:pt x="997" y="62"/>
                  </a:lnTo>
                  <a:lnTo>
                    <a:pt x="1000" y="62"/>
                  </a:lnTo>
                  <a:lnTo>
                    <a:pt x="998" y="61"/>
                  </a:lnTo>
                  <a:lnTo>
                    <a:pt x="997" y="60"/>
                  </a:lnTo>
                  <a:lnTo>
                    <a:pt x="996" y="59"/>
                  </a:lnTo>
                  <a:lnTo>
                    <a:pt x="995" y="59"/>
                  </a:lnTo>
                  <a:lnTo>
                    <a:pt x="995" y="59"/>
                  </a:lnTo>
                  <a:lnTo>
                    <a:pt x="996" y="59"/>
                  </a:lnTo>
                  <a:lnTo>
                    <a:pt x="999" y="60"/>
                  </a:lnTo>
                  <a:lnTo>
                    <a:pt x="1000" y="60"/>
                  </a:lnTo>
                  <a:lnTo>
                    <a:pt x="1000" y="60"/>
                  </a:lnTo>
                  <a:lnTo>
                    <a:pt x="1003" y="62"/>
                  </a:lnTo>
                  <a:lnTo>
                    <a:pt x="1003" y="62"/>
                  </a:lnTo>
                  <a:lnTo>
                    <a:pt x="1004" y="61"/>
                  </a:lnTo>
                  <a:lnTo>
                    <a:pt x="1005" y="60"/>
                  </a:lnTo>
                  <a:lnTo>
                    <a:pt x="1005" y="59"/>
                  </a:lnTo>
                  <a:lnTo>
                    <a:pt x="1004" y="58"/>
                  </a:lnTo>
                  <a:lnTo>
                    <a:pt x="1002" y="58"/>
                  </a:lnTo>
                  <a:lnTo>
                    <a:pt x="989" y="58"/>
                  </a:lnTo>
                  <a:lnTo>
                    <a:pt x="985" y="59"/>
                  </a:lnTo>
                  <a:lnTo>
                    <a:pt x="983" y="59"/>
                  </a:lnTo>
                  <a:lnTo>
                    <a:pt x="981" y="58"/>
                  </a:lnTo>
                  <a:lnTo>
                    <a:pt x="983" y="58"/>
                  </a:lnTo>
                  <a:lnTo>
                    <a:pt x="984" y="58"/>
                  </a:lnTo>
                  <a:lnTo>
                    <a:pt x="985" y="57"/>
                  </a:lnTo>
                  <a:lnTo>
                    <a:pt x="985" y="57"/>
                  </a:lnTo>
                  <a:lnTo>
                    <a:pt x="988" y="57"/>
                  </a:lnTo>
                  <a:lnTo>
                    <a:pt x="991" y="57"/>
                  </a:lnTo>
                  <a:lnTo>
                    <a:pt x="997" y="57"/>
                  </a:lnTo>
                  <a:lnTo>
                    <a:pt x="996" y="56"/>
                  </a:lnTo>
                  <a:lnTo>
                    <a:pt x="994" y="56"/>
                  </a:lnTo>
                  <a:lnTo>
                    <a:pt x="991" y="56"/>
                  </a:lnTo>
                  <a:lnTo>
                    <a:pt x="988" y="55"/>
                  </a:lnTo>
                  <a:lnTo>
                    <a:pt x="985" y="55"/>
                  </a:lnTo>
                  <a:lnTo>
                    <a:pt x="979" y="54"/>
                  </a:lnTo>
                  <a:lnTo>
                    <a:pt x="977" y="54"/>
                  </a:lnTo>
                  <a:lnTo>
                    <a:pt x="971" y="54"/>
                  </a:lnTo>
                  <a:lnTo>
                    <a:pt x="969" y="53"/>
                  </a:lnTo>
                  <a:lnTo>
                    <a:pt x="956" y="53"/>
                  </a:lnTo>
                  <a:lnTo>
                    <a:pt x="950" y="52"/>
                  </a:lnTo>
                  <a:lnTo>
                    <a:pt x="947" y="52"/>
                  </a:lnTo>
                  <a:lnTo>
                    <a:pt x="943" y="51"/>
                  </a:lnTo>
                  <a:lnTo>
                    <a:pt x="942" y="51"/>
                  </a:lnTo>
                  <a:lnTo>
                    <a:pt x="942" y="52"/>
                  </a:lnTo>
                  <a:lnTo>
                    <a:pt x="942" y="52"/>
                  </a:lnTo>
                  <a:lnTo>
                    <a:pt x="947" y="53"/>
                  </a:lnTo>
                  <a:lnTo>
                    <a:pt x="948" y="54"/>
                  </a:lnTo>
                  <a:lnTo>
                    <a:pt x="950" y="55"/>
                  </a:lnTo>
                  <a:lnTo>
                    <a:pt x="948" y="55"/>
                  </a:lnTo>
                  <a:lnTo>
                    <a:pt x="946" y="56"/>
                  </a:lnTo>
                  <a:lnTo>
                    <a:pt x="939" y="56"/>
                  </a:lnTo>
                  <a:lnTo>
                    <a:pt x="938" y="56"/>
                  </a:lnTo>
                  <a:lnTo>
                    <a:pt x="937" y="57"/>
                  </a:lnTo>
                  <a:lnTo>
                    <a:pt x="939" y="58"/>
                  </a:lnTo>
                  <a:lnTo>
                    <a:pt x="940" y="59"/>
                  </a:lnTo>
                  <a:lnTo>
                    <a:pt x="942" y="59"/>
                  </a:lnTo>
                  <a:lnTo>
                    <a:pt x="942" y="59"/>
                  </a:lnTo>
                  <a:lnTo>
                    <a:pt x="943" y="59"/>
                  </a:lnTo>
                  <a:lnTo>
                    <a:pt x="948" y="59"/>
                  </a:lnTo>
                  <a:lnTo>
                    <a:pt x="948" y="59"/>
                  </a:lnTo>
                  <a:lnTo>
                    <a:pt x="947" y="59"/>
                  </a:lnTo>
                  <a:lnTo>
                    <a:pt x="946" y="59"/>
                  </a:lnTo>
                  <a:lnTo>
                    <a:pt x="947" y="61"/>
                  </a:lnTo>
                  <a:lnTo>
                    <a:pt x="945" y="62"/>
                  </a:lnTo>
                  <a:lnTo>
                    <a:pt x="947" y="62"/>
                  </a:lnTo>
                  <a:lnTo>
                    <a:pt x="949" y="62"/>
                  </a:lnTo>
                  <a:lnTo>
                    <a:pt x="951" y="64"/>
                  </a:lnTo>
                  <a:lnTo>
                    <a:pt x="956" y="66"/>
                  </a:lnTo>
                  <a:lnTo>
                    <a:pt x="957" y="68"/>
                  </a:lnTo>
                  <a:lnTo>
                    <a:pt x="954" y="68"/>
                  </a:lnTo>
                  <a:lnTo>
                    <a:pt x="952" y="68"/>
                  </a:lnTo>
                  <a:lnTo>
                    <a:pt x="951" y="68"/>
                  </a:lnTo>
                  <a:lnTo>
                    <a:pt x="948" y="66"/>
                  </a:lnTo>
                  <a:lnTo>
                    <a:pt x="945" y="65"/>
                  </a:lnTo>
                  <a:lnTo>
                    <a:pt x="944" y="65"/>
                  </a:lnTo>
                  <a:lnTo>
                    <a:pt x="944" y="66"/>
                  </a:lnTo>
                  <a:lnTo>
                    <a:pt x="941" y="65"/>
                  </a:lnTo>
                  <a:lnTo>
                    <a:pt x="941" y="66"/>
                  </a:lnTo>
                  <a:lnTo>
                    <a:pt x="940" y="66"/>
                  </a:lnTo>
                  <a:lnTo>
                    <a:pt x="940" y="66"/>
                  </a:lnTo>
                  <a:lnTo>
                    <a:pt x="941" y="68"/>
                  </a:lnTo>
                  <a:lnTo>
                    <a:pt x="941" y="68"/>
                  </a:lnTo>
                  <a:lnTo>
                    <a:pt x="941" y="69"/>
                  </a:lnTo>
                  <a:lnTo>
                    <a:pt x="942" y="69"/>
                  </a:lnTo>
                  <a:lnTo>
                    <a:pt x="943" y="69"/>
                  </a:lnTo>
                  <a:lnTo>
                    <a:pt x="945" y="70"/>
                  </a:lnTo>
                  <a:lnTo>
                    <a:pt x="944" y="70"/>
                  </a:lnTo>
                  <a:lnTo>
                    <a:pt x="944" y="70"/>
                  </a:lnTo>
                  <a:lnTo>
                    <a:pt x="944" y="70"/>
                  </a:lnTo>
                  <a:lnTo>
                    <a:pt x="943" y="71"/>
                  </a:lnTo>
                  <a:lnTo>
                    <a:pt x="944" y="71"/>
                  </a:lnTo>
                  <a:lnTo>
                    <a:pt x="945" y="71"/>
                  </a:lnTo>
                  <a:lnTo>
                    <a:pt x="945" y="72"/>
                  </a:lnTo>
                  <a:lnTo>
                    <a:pt x="945" y="72"/>
                  </a:lnTo>
                  <a:lnTo>
                    <a:pt x="943" y="71"/>
                  </a:lnTo>
                  <a:lnTo>
                    <a:pt x="942" y="71"/>
                  </a:lnTo>
                  <a:lnTo>
                    <a:pt x="938" y="70"/>
                  </a:lnTo>
                  <a:lnTo>
                    <a:pt x="937" y="69"/>
                  </a:lnTo>
                  <a:lnTo>
                    <a:pt x="934" y="69"/>
                  </a:lnTo>
                  <a:lnTo>
                    <a:pt x="925" y="66"/>
                  </a:lnTo>
                  <a:lnTo>
                    <a:pt x="921" y="65"/>
                  </a:lnTo>
                  <a:lnTo>
                    <a:pt x="920" y="65"/>
                  </a:lnTo>
                  <a:lnTo>
                    <a:pt x="917" y="65"/>
                  </a:lnTo>
                  <a:lnTo>
                    <a:pt x="916" y="66"/>
                  </a:lnTo>
                  <a:lnTo>
                    <a:pt x="914" y="66"/>
                  </a:lnTo>
                  <a:lnTo>
                    <a:pt x="913" y="68"/>
                  </a:lnTo>
                  <a:lnTo>
                    <a:pt x="913" y="69"/>
                  </a:lnTo>
                  <a:lnTo>
                    <a:pt x="908" y="69"/>
                  </a:lnTo>
                  <a:lnTo>
                    <a:pt x="904" y="68"/>
                  </a:lnTo>
                  <a:lnTo>
                    <a:pt x="901" y="68"/>
                  </a:lnTo>
                  <a:lnTo>
                    <a:pt x="897" y="65"/>
                  </a:lnTo>
                  <a:lnTo>
                    <a:pt x="891" y="64"/>
                  </a:lnTo>
                  <a:lnTo>
                    <a:pt x="891" y="64"/>
                  </a:lnTo>
                  <a:lnTo>
                    <a:pt x="890" y="63"/>
                  </a:lnTo>
                  <a:lnTo>
                    <a:pt x="889" y="63"/>
                  </a:lnTo>
                  <a:lnTo>
                    <a:pt x="887" y="62"/>
                  </a:lnTo>
                  <a:lnTo>
                    <a:pt x="887" y="62"/>
                  </a:lnTo>
                  <a:lnTo>
                    <a:pt x="887" y="64"/>
                  </a:lnTo>
                  <a:lnTo>
                    <a:pt x="888" y="65"/>
                  </a:lnTo>
                  <a:lnTo>
                    <a:pt x="889" y="68"/>
                  </a:lnTo>
                  <a:lnTo>
                    <a:pt x="890" y="69"/>
                  </a:lnTo>
                  <a:lnTo>
                    <a:pt x="891" y="70"/>
                  </a:lnTo>
                  <a:lnTo>
                    <a:pt x="892" y="70"/>
                  </a:lnTo>
                  <a:lnTo>
                    <a:pt x="891" y="71"/>
                  </a:lnTo>
                  <a:lnTo>
                    <a:pt x="891" y="72"/>
                  </a:lnTo>
                  <a:lnTo>
                    <a:pt x="892" y="74"/>
                  </a:lnTo>
                  <a:lnTo>
                    <a:pt x="892" y="75"/>
                  </a:lnTo>
                  <a:lnTo>
                    <a:pt x="892" y="76"/>
                  </a:lnTo>
                  <a:lnTo>
                    <a:pt x="891" y="76"/>
                  </a:lnTo>
                  <a:lnTo>
                    <a:pt x="890" y="76"/>
                  </a:lnTo>
                  <a:lnTo>
                    <a:pt x="888" y="75"/>
                  </a:lnTo>
                  <a:lnTo>
                    <a:pt x="886" y="74"/>
                  </a:lnTo>
                  <a:lnTo>
                    <a:pt x="885" y="74"/>
                  </a:lnTo>
                  <a:lnTo>
                    <a:pt x="885" y="74"/>
                  </a:lnTo>
                  <a:lnTo>
                    <a:pt x="884" y="74"/>
                  </a:lnTo>
                  <a:lnTo>
                    <a:pt x="881" y="74"/>
                  </a:lnTo>
                  <a:lnTo>
                    <a:pt x="877" y="72"/>
                  </a:lnTo>
                  <a:lnTo>
                    <a:pt x="874" y="72"/>
                  </a:lnTo>
                  <a:lnTo>
                    <a:pt x="867" y="69"/>
                  </a:lnTo>
                  <a:lnTo>
                    <a:pt x="864" y="68"/>
                  </a:lnTo>
                  <a:lnTo>
                    <a:pt x="862" y="66"/>
                  </a:lnTo>
                  <a:lnTo>
                    <a:pt x="861" y="66"/>
                  </a:lnTo>
                  <a:lnTo>
                    <a:pt x="858" y="65"/>
                  </a:lnTo>
                  <a:lnTo>
                    <a:pt x="858" y="64"/>
                  </a:lnTo>
                  <a:lnTo>
                    <a:pt x="861" y="64"/>
                  </a:lnTo>
                  <a:lnTo>
                    <a:pt x="863" y="64"/>
                  </a:lnTo>
                  <a:lnTo>
                    <a:pt x="859" y="63"/>
                  </a:lnTo>
                  <a:lnTo>
                    <a:pt x="858" y="62"/>
                  </a:lnTo>
                  <a:lnTo>
                    <a:pt x="856" y="62"/>
                  </a:lnTo>
                  <a:lnTo>
                    <a:pt x="858" y="62"/>
                  </a:lnTo>
                  <a:lnTo>
                    <a:pt x="858" y="63"/>
                  </a:lnTo>
                  <a:lnTo>
                    <a:pt x="858" y="64"/>
                  </a:lnTo>
                  <a:lnTo>
                    <a:pt x="857" y="64"/>
                  </a:lnTo>
                  <a:lnTo>
                    <a:pt x="848" y="60"/>
                  </a:lnTo>
                  <a:lnTo>
                    <a:pt x="843" y="58"/>
                  </a:lnTo>
                  <a:lnTo>
                    <a:pt x="841" y="58"/>
                  </a:lnTo>
                  <a:lnTo>
                    <a:pt x="838" y="57"/>
                  </a:lnTo>
                  <a:lnTo>
                    <a:pt x="839" y="56"/>
                  </a:lnTo>
                  <a:lnTo>
                    <a:pt x="844" y="58"/>
                  </a:lnTo>
                  <a:lnTo>
                    <a:pt x="847" y="58"/>
                  </a:lnTo>
                  <a:lnTo>
                    <a:pt x="853" y="60"/>
                  </a:lnTo>
                  <a:lnTo>
                    <a:pt x="856" y="60"/>
                  </a:lnTo>
                  <a:lnTo>
                    <a:pt x="856" y="59"/>
                  </a:lnTo>
                  <a:lnTo>
                    <a:pt x="854" y="58"/>
                  </a:lnTo>
                  <a:lnTo>
                    <a:pt x="851" y="56"/>
                  </a:lnTo>
                  <a:lnTo>
                    <a:pt x="849" y="56"/>
                  </a:lnTo>
                  <a:lnTo>
                    <a:pt x="844" y="56"/>
                  </a:lnTo>
                  <a:lnTo>
                    <a:pt x="842" y="55"/>
                  </a:lnTo>
                  <a:lnTo>
                    <a:pt x="843" y="55"/>
                  </a:lnTo>
                  <a:lnTo>
                    <a:pt x="844" y="55"/>
                  </a:lnTo>
                  <a:lnTo>
                    <a:pt x="845" y="55"/>
                  </a:lnTo>
                  <a:lnTo>
                    <a:pt x="846" y="54"/>
                  </a:lnTo>
                  <a:lnTo>
                    <a:pt x="847" y="53"/>
                  </a:lnTo>
                  <a:lnTo>
                    <a:pt x="846" y="53"/>
                  </a:lnTo>
                  <a:lnTo>
                    <a:pt x="843" y="52"/>
                  </a:lnTo>
                  <a:lnTo>
                    <a:pt x="840" y="51"/>
                  </a:lnTo>
                  <a:lnTo>
                    <a:pt x="839" y="51"/>
                  </a:lnTo>
                  <a:lnTo>
                    <a:pt x="839" y="51"/>
                  </a:lnTo>
                  <a:lnTo>
                    <a:pt x="840" y="50"/>
                  </a:lnTo>
                  <a:lnTo>
                    <a:pt x="841" y="50"/>
                  </a:lnTo>
                  <a:lnTo>
                    <a:pt x="840" y="49"/>
                  </a:lnTo>
                  <a:lnTo>
                    <a:pt x="840" y="49"/>
                  </a:lnTo>
                  <a:lnTo>
                    <a:pt x="839" y="49"/>
                  </a:lnTo>
                  <a:lnTo>
                    <a:pt x="838" y="49"/>
                  </a:lnTo>
                  <a:lnTo>
                    <a:pt x="837" y="48"/>
                  </a:lnTo>
                  <a:lnTo>
                    <a:pt x="835" y="48"/>
                  </a:lnTo>
                  <a:lnTo>
                    <a:pt x="834" y="47"/>
                  </a:lnTo>
                  <a:lnTo>
                    <a:pt x="831" y="47"/>
                  </a:lnTo>
                  <a:lnTo>
                    <a:pt x="830" y="47"/>
                  </a:lnTo>
                  <a:lnTo>
                    <a:pt x="830" y="47"/>
                  </a:lnTo>
                  <a:lnTo>
                    <a:pt x="829" y="46"/>
                  </a:lnTo>
                  <a:lnTo>
                    <a:pt x="827" y="46"/>
                  </a:lnTo>
                  <a:lnTo>
                    <a:pt x="827" y="46"/>
                  </a:lnTo>
                  <a:lnTo>
                    <a:pt x="826" y="45"/>
                  </a:lnTo>
                  <a:lnTo>
                    <a:pt x="823" y="45"/>
                  </a:lnTo>
                  <a:lnTo>
                    <a:pt x="816" y="44"/>
                  </a:lnTo>
                  <a:lnTo>
                    <a:pt x="816" y="45"/>
                  </a:lnTo>
                  <a:lnTo>
                    <a:pt x="816" y="46"/>
                  </a:lnTo>
                  <a:lnTo>
                    <a:pt x="815" y="47"/>
                  </a:lnTo>
                  <a:lnTo>
                    <a:pt x="812" y="46"/>
                  </a:lnTo>
                  <a:lnTo>
                    <a:pt x="812" y="46"/>
                  </a:lnTo>
                  <a:lnTo>
                    <a:pt x="811" y="46"/>
                  </a:lnTo>
                  <a:lnTo>
                    <a:pt x="811" y="45"/>
                  </a:lnTo>
                  <a:lnTo>
                    <a:pt x="811" y="45"/>
                  </a:lnTo>
                  <a:lnTo>
                    <a:pt x="810" y="44"/>
                  </a:lnTo>
                  <a:lnTo>
                    <a:pt x="810" y="44"/>
                  </a:lnTo>
                  <a:lnTo>
                    <a:pt x="809" y="45"/>
                  </a:lnTo>
                  <a:lnTo>
                    <a:pt x="807" y="45"/>
                  </a:lnTo>
                  <a:lnTo>
                    <a:pt x="807" y="45"/>
                  </a:lnTo>
                  <a:lnTo>
                    <a:pt x="806" y="45"/>
                  </a:lnTo>
                  <a:lnTo>
                    <a:pt x="805" y="45"/>
                  </a:lnTo>
                  <a:lnTo>
                    <a:pt x="795" y="43"/>
                  </a:lnTo>
                  <a:lnTo>
                    <a:pt x="793" y="42"/>
                  </a:lnTo>
                  <a:lnTo>
                    <a:pt x="791" y="42"/>
                  </a:lnTo>
                  <a:lnTo>
                    <a:pt x="788" y="43"/>
                  </a:lnTo>
                  <a:lnTo>
                    <a:pt x="788" y="43"/>
                  </a:lnTo>
                  <a:lnTo>
                    <a:pt x="787" y="43"/>
                  </a:lnTo>
                  <a:lnTo>
                    <a:pt x="784" y="43"/>
                  </a:lnTo>
                  <a:lnTo>
                    <a:pt x="784" y="43"/>
                  </a:lnTo>
                  <a:lnTo>
                    <a:pt x="785" y="44"/>
                  </a:lnTo>
                  <a:lnTo>
                    <a:pt x="786" y="46"/>
                  </a:lnTo>
                  <a:lnTo>
                    <a:pt x="787" y="46"/>
                  </a:lnTo>
                  <a:lnTo>
                    <a:pt x="788" y="46"/>
                  </a:lnTo>
                  <a:lnTo>
                    <a:pt x="791" y="47"/>
                  </a:lnTo>
                  <a:lnTo>
                    <a:pt x="793" y="48"/>
                  </a:lnTo>
                  <a:lnTo>
                    <a:pt x="793" y="48"/>
                  </a:lnTo>
                  <a:lnTo>
                    <a:pt x="792" y="48"/>
                  </a:lnTo>
                  <a:lnTo>
                    <a:pt x="792" y="49"/>
                  </a:lnTo>
                  <a:lnTo>
                    <a:pt x="793" y="49"/>
                  </a:lnTo>
                  <a:lnTo>
                    <a:pt x="793" y="50"/>
                  </a:lnTo>
                  <a:lnTo>
                    <a:pt x="792" y="51"/>
                  </a:lnTo>
                  <a:lnTo>
                    <a:pt x="791" y="51"/>
                  </a:lnTo>
                  <a:lnTo>
                    <a:pt x="786" y="50"/>
                  </a:lnTo>
                  <a:lnTo>
                    <a:pt x="785" y="50"/>
                  </a:lnTo>
                  <a:lnTo>
                    <a:pt x="786" y="51"/>
                  </a:lnTo>
                  <a:lnTo>
                    <a:pt x="788" y="51"/>
                  </a:lnTo>
                  <a:lnTo>
                    <a:pt x="789" y="51"/>
                  </a:lnTo>
                  <a:lnTo>
                    <a:pt x="788" y="51"/>
                  </a:lnTo>
                  <a:lnTo>
                    <a:pt x="787" y="52"/>
                  </a:lnTo>
                  <a:lnTo>
                    <a:pt x="785" y="51"/>
                  </a:lnTo>
                  <a:lnTo>
                    <a:pt x="783" y="51"/>
                  </a:lnTo>
                  <a:lnTo>
                    <a:pt x="781" y="51"/>
                  </a:lnTo>
                  <a:lnTo>
                    <a:pt x="779" y="51"/>
                  </a:lnTo>
                  <a:lnTo>
                    <a:pt x="776" y="51"/>
                  </a:lnTo>
                  <a:lnTo>
                    <a:pt x="774" y="51"/>
                  </a:lnTo>
                  <a:lnTo>
                    <a:pt x="770" y="50"/>
                  </a:lnTo>
                  <a:lnTo>
                    <a:pt x="764" y="51"/>
                  </a:lnTo>
                  <a:lnTo>
                    <a:pt x="763" y="50"/>
                  </a:lnTo>
                  <a:lnTo>
                    <a:pt x="759" y="49"/>
                  </a:lnTo>
                  <a:lnTo>
                    <a:pt x="753" y="49"/>
                  </a:lnTo>
                  <a:lnTo>
                    <a:pt x="748" y="48"/>
                  </a:lnTo>
                  <a:lnTo>
                    <a:pt x="745" y="46"/>
                  </a:lnTo>
                  <a:lnTo>
                    <a:pt x="745" y="45"/>
                  </a:lnTo>
                  <a:lnTo>
                    <a:pt x="747" y="45"/>
                  </a:lnTo>
                  <a:lnTo>
                    <a:pt x="749" y="45"/>
                  </a:lnTo>
                  <a:lnTo>
                    <a:pt x="748" y="45"/>
                  </a:lnTo>
                  <a:lnTo>
                    <a:pt x="747" y="44"/>
                  </a:lnTo>
                  <a:lnTo>
                    <a:pt x="743" y="44"/>
                  </a:lnTo>
                  <a:lnTo>
                    <a:pt x="734" y="44"/>
                  </a:lnTo>
                  <a:lnTo>
                    <a:pt x="726" y="43"/>
                  </a:lnTo>
                  <a:lnTo>
                    <a:pt x="715" y="43"/>
                  </a:lnTo>
                  <a:lnTo>
                    <a:pt x="712" y="44"/>
                  </a:lnTo>
                  <a:lnTo>
                    <a:pt x="706" y="44"/>
                  </a:lnTo>
                  <a:lnTo>
                    <a:pt x="705" y="44"/>
                  </a:lnTo>
                  <a:lnTo>
                    <a:pt x="703" y="45"/>
                  </a:lnTo>
                  <a:lnTo>
                    <a:pt x="704" y="46"/>
                  </a:lnTo>
                  <a:lnTo>
                    <a:pt x="706" y="46"/>
                  </a:lnTo>
                  <a:lnTo>
                    <a:pt x="707" y="46"/>
                  </a:lnTo>
                  <a:lnTo>
                    <a:pt x="708" y="46"/>
                  </a:lnTo>
                  <a:lnTo>
                    <a:pt x="708" y="47"/>
                  </a:lnTo>
                  <a:lnTo>
                    <a:pt x="707" y="47"/>
                  </a:lnTo>
                  <a:lnTo>
                    <a:pt x="707" y="47"/>
                  </a:lnTo>
                  <a:lnTo>
                    <a:pt x="707" y="48"/>
                  </a:lnTo>
                  <a:lnTo>
                    <a:pt x="708" y="49"/>
                  </a:lnTo>
                  <a:lnTo>
                    <a:pt x="709" y="50"/>
                  </a:lnTo>
                  <a:lnTo>
                    <a:pt x="709" y="51"/>
                  </a:lnTo>
                  <a:lnTo>
                    <a:pt x="709" y="52"/>
                  </a:lnTo>
                  <a:lnTo>
                    <a:pt x="709" y="52"/>
                  </a:lnTo>
                  <a:lnTo>
                    <a:pt x="711" y="53"/>
                  </a:lnTo>
                  <a:lnTo>
                    <a:pt x="712" y="53"/>
                  </a:lnTo>
                  <a:lnTo>
                    <a:pt x="714" y="54"/>
                  </a:lnTo>
                  <a:lnTo>
                    <a:pt x="715" y="54"/>
                  </a:lnTo>
                  <a:lnTo>
                    <a:pt x="715" y="54"/>
                  </a:lnTo>
                  <a:lnTo>
                    <a:pt x="712" y="54"/>
                  </a:lnTo>
                  <a:lnTo>
                    <a:pt x="710" y="53"/>
                  </a:lnTo>
                  <a:lnTo>
                    <a:pt x="709" y="53"/>
                  </a:lnTo>
                  <a:lnTo>
                    <a:pt x="708" y="52"/>
                  </a:lnTo>
                  <a:lnTo>
                    <a:pt x="708" y="51"/>
                  </a:lnTo>
                  <a:lnTo>
                    <a:pt x="709" y="51"/>
                  </a:lnTo>
                  <a:lnTo>
                    <a:pt x="708" y="50"/>
                  </a:lnTo>
                  <a:lnTo>
                    <a:pt x="707" y="49"/>
                  </a:lnTo>
                  <a:lnTo>
                    <a:pt x="705" y="46"/>
                  </a:lnTo>
                  <a:lnTo>
                    <a:pt x="702" y="46"/>
                  </a:lnTo>
                  <a:lnTo>
                    <a:pt x="700" y="45"/>
                  </a:lnTo>
                  <a:lnTo>
                    <a:pt x="701" y="44"/>
                  </a:lnTo>
                  <a:lnTo>
                    <a:pt x="700" y="43"/>
                  </a:lnTo>
                  <a:lnTo>
                    <a:pt x="699" y="43"/>
                  </a:lnTo>
                  <a:lnTo>
                    <a:pt x="696" y="41"/>
                  </a:lnTo>
                  <a:lnTo>
                    <a:pt x="694" y="40"/>
                  </a:lnTo>
                  <a:lnTo>
                    <a:pt x="693" y="40"/>
                  </a:lnTo>
                  <a:lnTo>
                    <a:pt x="692" y="40"/>
                  </a:lnTo>
                  <a:lnTo>
                    <a:pt x="694" y="41"/>
                  </a:lnTo>
                  <a:lnTo>
                    <a:pt x="694" y="42"/>
                  </a:lnTo>
                  <a:lnTo>
                    <a:pt x="694" y="42"/>
                  </a:lnTo>
                  <a:lnTo>
                    <a:pt x="691" y="43"/>
                  </a:lnTo>
                  <a:lnTo>
                    <a:pt x="689" y="43"/>
                  </a:lnTo>
                  <a:lnTo>
                    <a:pt x="686" y="42"/>
                  </a:lnTo>
                  <a:lnTo>
                    <a:pt x="681" y="41"/>
                  </a:lnTo>
                  <a:lnTo>
                    <a:pt x="679" y="41"/>
                  </a:lnTo>
                  <a:lnTo>
                    <a:pt x="677" y="40"/>
                  </a:lnTo>
                  <a:lnTo>
                    <a:pt x="679" y="39"/>
                  </a:lnTo>
                  <a:lnTo>
                    <a:pt x="679" y="39"/>
                  </a:lnTo>
                  <a:lnTo>
                    <a:pt x="677" y="39"/>
                  </a:lnTo>
                  <a:lnTo>
                    <a:pt x="676" y="39"/>
                  </a:lnTo>
                  <a:lnTo>
                    <a:pt x="676" y="40"/>
                  </a:lnTo>
                  <a:lnTo>
                    <a:pt x="675" y="40"/>
                  </a:lnTo>
                  <a:lnTo>
                    <a:pt x="669" y="39"/>
                  </a:lnTo>
                  <a:lnTo>
                    <a:pt x="668" y="40"/>
                  </a:lnTo>
                  <a:lnTo>
                    <a:pt x="667" y="40"/>
                  </a:lnTo>
                  <a:lnTo>
                    <a:pt x="667" y="41"/>
                  </a:lnTo>
                  <a:lnTo>
                    <a:pt x="667" y="42"/>
                  </a:lnTo>
                  <a:lnTo>
                    <a:pt x="668" y="42"/>
                  </a:lnTo>
                  <a:lnTo>
                    <a:pt x="668" y="42"/>
                  </a:lnTo>
                  <a:lnTo>
                    <a:pt x="671" y="43"/>
                  </a:lnTo>
                  <a:lnTo>
                    <a:pt x="674" y="42"/>
                  </a:lnTo>
                  <a:lnTo>
                    <a:pt x="676" y="42"/>
                  </a:lnTo>
                  <a:lnTo>
                    <a:pt x="676" y="42"/>
                  </a:lnTo>
                  <a:lnTo>
                    <a:pt x="677" y="42"/>
                  </a:lnTo>
                  <a:lnTo>
                    <a:pt x="677" y="43"/>
                  </a:lnTo>
                  <a:lnTo>
                    <a:pt x="675" y="43"/>
                  </a:lnTo>
                  <a:lnTo>
                    <a:pt x="672" y="45"/>
                  </a:lnTo>
                  <a:lnTo>
                    <a:pt x="671" y="45"/>
                  </a:lnTo>
                  <a:lnTo>
                    <a:pt x="668" y="45"/>
                  </a:lnTo>
                  <a:lnTo>
                    <a:pt x="668" y="46"/>
                  </a:lnTo>
                  <a:lnTo>
                    <a:pt x="667" y="46"/>
                  </a:lnTo>
                  <a:lnTo>
                    <a:pt x="664" y="47"/>
                  </a:lnTo>
                  <a:lnTo>
                    <a:pt x="662" y="47"/>
                  </a:lnTo>
                  <a:lnTo>
                    <a:pt x="662" y="47"/>
                  </a:lnTo>
                  <a:lnTo>
                    <a:pt x="661" y="47"/>
                  </a:lnTo>
                  <a:lnTo>
                    <a:pt x="660" y="48"/>
                  </a:lnTo>
                  <a:lnTo>
                    <a:pt x="659" y="48"/>
                  </a:lnTo>
                  <a:lnTo>
                    <a:pt x="656" y="48"/>
                  </a:lnTo>
                  <a:lnTo>
                    <a:pt x="653" y="48"/>
                  </a:lnTo>
                  <a:lnTo>
                    <a:pt x="648" y="49"/>
                  </a:lnTo>
                  <a:lnTo>
                    <a:pt x="647" y="49"/>
                  </a:lnTo>
                  <a:lnTo>
                    <a:pt x="646" y="50"/>
                  </a:lnTo>
                  <a:lnTo>
                    <a:pt x="646" y="50"/>
                  </a:lnTo>
                  <a:lnTo>
                    <a:pt x="646" y="51"/>
                  </a:lnTo>
                  <a:lnTo>
                    <a:pt x="645" y="52"/>
                  </a:lnTo>
                  <a:lnTo>
                    <a:pt x="643" y="52"/>
                  </a:lnTo>
                  <a:lnTo>
                    <a:pt x="641" y="53"/>
                  </a:lnTo>
                  <a:lnTo>
                    <a:pt x="642" y="52"/>
                  </a:lnTo>
                  <a:lnTo>
                    <a:pt x="643" y="51"/>
                  </a:lnTo>
                  <a:lnTo>
                    <a:pt x="643" y="47"/>
                  </a:lnTo>
                  <a:lnTo>
                    <a:pt x="647" y="47"/>
                  </a:lnTo>
                  <a:lnTo>
                    <a:pt x="647" y="46"/>
                  </a:lnTo>
                  <a:lnTo>
                    <a:pt x="648" y="44"/>
                  </a:lnTo>
                  <a:lnTo>
                    <a:pt x="648" y="44"/>
                  </a:lnTo>
                  <a:lnTo>
                    <a:pt x="653" y="43"/>
                  </a:lnTo>
                  <a:lnTo>
                    <a:pt x="656" y="43"/>
                  </a:lnTo>
                  <a:lnTo>
                    <a:pt x="659" y="39"/>
                  </a:lnTo>
                  <a:lnTo>
                    <a:pt x="662" y="39"/>
                  </a:lnTo>
                  <a:lnTo>
                    <a:pt x="663" y="38"/>
                  </a:lnTo>
                  <a:lnTo>
                    <a:pt x="663" y="37"/>
                  </a:lnTo>
                  <a:lnTo>
                    <a:pt x="663" y="37"/>
                  </a:lnTo>
                  <a:lnTo>
                    <a:pt x="662" y="36"/>
                  </a:lnTo>
                  <a:lnTo>
                    <a:pt x="662" y="36"/>
                  </a:lnTo>
                  <a:lnTo>
                    <a:pt x="664" y="35"/>
                  </a:lnTo>
                  <a:lnTo>
                    <a:pt x="664" y="34"/>
                  </a:lnTo>
                  <a:lnTo>
                    <a:pt x="668" y="34"/>
                  </a:lnTo>
                  <a:lnTo>
                    <a:pt x="669" y="31"/>
                  </a:lnTo>
                  <a:lnTo>
                    <a:pt x="673" y="31"/>
                  </a:lnTo>
                  <a:lnTo>
                    <a:pt x="674" y="29"/>
                  </a:lnTo>
                  <a:lnTo>
                    <a:pt x="678" y="28"/>
                  </a:lnTo>
                  <a:lnTo>
                    <a:pt x="680" y="25"/>
                  </a:lnTo>
                  <a:lnTo>
                    <a:pt x="679" y="23"/>
                  </a:lnTo>
                  <a:lnTo>
                    <a:pt x="677" y="23"/>
                  </a:lnTo>
                  <a:lnTo>
                    <a:pt x="675" y="22"/>
                  </a:lnTo>
                  <a:lnTo>
                    <a:pt x="673" y="21"/>
                  </a:lnTo>
                  <a:lnTo>
                    <a:pt x="672" y="21"/>
                  </a:lnTo>
                  <a:lnTo>
                    <a:pt x="671" y="22"/>
                  </a:lnTo>
                  <a:lnTo>
                    <a:pt x="667" y="20"/>
                  </a:lnTo>
                  <a:lnTo>
                    <a:pt x="663" y="19"/>
                  </a:lnTo>
                  <a:lnTo>
                    <a:pt x="663" y="19"/>
                  </a:lnTo>
                  <a:lnTo>
                    <a:pt x="664" y="19"/>
                  </a:lnTo>
                  <a:lnTo>
                    <a:pt x="665" y="19"/>
                  </a:lnTo>
                  <a:lnTo>
                    <a:pt x="671" y="21"/>
                  </a:lnTo>
                  <a:lnTo>
                    <a:pt x="673" y="21"/>
                  </a:lnTo>
                  <a:lnTo>
                    <a:pt x="674" y="21"/>
                  </a:lnTo>
                  <a:lnTo>
                    <a:pt x="675" y="21"/>
                  </a:lnTo>
                  <a:lnTo>
                    <a:pt x="675" y="22"/>
                  </a:lnTo>
                  <a:lnTo>
                    <a:pt x="676" y="22"/>
                  </a:lnTo>
                  <a:lnTo>
                    <a:pt x="676" y="22"/>
                  </a:lnTo>
                  <a:lnTo>
                    <a:pt x="675" y="20"/>
                  </a:lnTo>
                  <a:lnTo>
                    <a:pt x="674" y="19"/>
                  </a:lnTo>
                  <a:lnTo>
                    <a:pt x="673" y="18"/>
                  </a:lnTo>
                  <a:lnTo>
                    <a:pt x="671" y="19"/>
                  </a:lnTo>
                  <a:lnTo>
                    <a:pt x="667" y="16"/>
                  </a:lnTo>
                  <a:lnTo>
                    <a:pt x="666" y="16"/>
                  </a:lnTo>
                  <a:lnTo>
                    <a:pt x="664" y="15"/>
                  </a:lnTo>
                  <a:lnTo>
                    <a:pt x="663" y="15"/>
                  </a:lnTo>
                  <a:lnTo>
                    <a:pt x="662" y="15"/>
                  </a:lnTo>
                  <a:lnTo>
                    <a:pt x="663" y="15"/>
                  </a:lnTo>
                  <a:lnTo>
                    <a:pt x="664" y="16"/>
                  </a:lnTo>
                  <a:lnTo>
                    <a:pt x="664" y="16"/>
                  </a:lnTo>
                  <a:lnTo>
                    <a:pt x="664" y="16"/>
                  </a:lnTo>
                  <a:lnTo>
                    <a:pt x="663" y="17"/>
                  </a:lnTo>
                  <a:lnTo>
                    <a:pt x="662" y="17"/>
                  </a:lnTo>
                  <a:lnTo>
                    <a:pt x="662" y="17"/>
                  </a:lnTo>
                  <a:lnTo>
                    <a:pt x="662" y="16"/>
                  </a:lnTo>
                  <a:lnTo>
                    <a:pt x="661" y="16"/>
                  </a:lnTo>
                  <a:lnTo>
                    <a:pt x="660" y="15"/>
                  </a:lnTo>
                  <a:lnTo>
                    <a:pt x="657" y="14"/>
                  </a:lnTo>
                  <a:lnTo>
                    <a:pt x="655" y="13"/>
                  </a:lnTo>
                  <a:lnTo>
                    <a:pt x="654" y="13"/>
                  </a:lnTo>
                  <a:lnTo>
                    <a:pt x="653" y="13"/>
                  </a:lnTo>
                  <a:lnTo>
                    <a:pt x="652" y="14"/>
                  </a:lnTo>
                  <a:lnTo>
                    <a:pt x="652" y="13"/>
                  </a:lnTo>
                  <a:lnTo>
                    <a:pt x="652" y="13"/>
                  </a:lnTo>
                  <a:lnTo>
                    <a:pt x="649" y="12"/>
                  </a:lnTo>
                  <a:lnTo>
                    <a:pt x="647" y="11"/>
                  </a:lnTo>
                  <a:lnTo>
                    <a:pt x="645" y="11"/>
                  </a:lnTo>
                  <a:lnTo>
                    <a:pt x="643" y="10"/>
                  </a:lnTo>
                  <a:lnTo>
                    <a:pt x="640" y="10"/>
                  </a:lnTo>
                  <a:lnTo>
                    <a:pt x="634" y="10"/>
                  </a:lnTo>
                  <a:lnTo>
                    <a:pt x="631" y="10"/>
                  </a:lnTo>
                  <a:lnTo>
                    <a:pt x="626" y="10"/>
                  </a:lnTo>
                  <a:lnTo>
                    <a:pt x="621" y="10"/>
                  </a:lnTo>
                  <a:lnTo>
                    <a:pt x="618" y="10"/>
                  </a:lnTo>
                  <a:lnTo>
                    <a:pt x="617" y="10"/>
                  </a:lnTo>
                  <a:lnTo>
                    <a:pt x="616" y="10"/>
                  </a:lnTo>
                  <a:lnTo>
                    <a:pt x="616" y="11"/>
                  </a:lnTo>
                  <a:lnTo>
                    <a:pt x="617" y="12"/>
                  </a:lnTo>
                  <a:lnTo>
                    <a:pt x="616" y="12"/>
                  </a:lnTo>
                  <a:lnTo>
                    <a:pt x="614" y="12"/>
                  </a:lnTo>
                  <a:lnTo>
                    <a:pt x="611" y="12"/>
                  </a:lnTo>
                  <a:lnTo>
                    <a:pt x="609" y="13"/>
                  </a:lnTo>
                  <a:lnTo>
                    <a:pt x="607" y="12"/>
                  </a:lnTo>
                  <a:lnTo>
                    <a:pt x="605" y="12"/>
                  </a:lnTo>
                  <a:lnTo>
                    <a:pt x="604" y="11"/>
                  </a:lnTo>
                  <a:lnTo>
                    <a:pt x="605" y="12"/>
                  </a:lnTo>
                  <a:lnTo>
                    <a:pt x="606" y="12"/>
                  </a:lnTo>
                  <a:lnTo>
                    <a:pt x="606" y="10"/>
                  </a:lnTo>
                  <a:lnTo>
                    <a:pt x="607" y="9"/>
                  </a:lnTo>
                  <a:lnTo>
                    <a:pt x="607" y="8"/>
                  </a:lnTo>
                  <a:lnTo>
                    <a:pt x="605" y="7"/>
                  </a:lnTo>
                  <a:lnTo>
                    <a:pt x="602" y="7"/>
                  </a:lnTo>
                  <a:lnTo>
                    <a:pt x="601" y="7"/>
                  </a:lnTo>
                  <a:lnTo>
                    <a:pt x="601" y="7"/>
                  </a:lnTo>
                  <a:lnTo>
                    <a:pt x="597" y="7"/>
                  </a:lnTo>
                  <a:lnTo>
                    <a:pt x="596" y="7"/>
                  </a:lnTo>
                  <a:lnTo>
                    <a:pt x="594" y="7"/>
                  </a:lnTo>
                  <a:lnTo>
                    <a:pt x="593" y="7"/>
                  </a:lnTo>
                  <a:lnTo>
                    <a:pt x="591" y="6"/>
                  </a:lnTo>
                  <a:lnTo>
                    <a:pt x="589" y="6"/>
                  </a:lnTo>
                  <a:lnTo>
                    <a:pt x="580" y="6"/>
                  </a:lnTo>
                  <a:lnTo>
                    <a:pt x="581" y="6"/>
                  </a:lnTo>
                  <a:lnTo>
                    <a:pt x="585" y="6"/>
                  </a:lnTo>
                  <a:lnTo>
                    <a:pt x="588" y="5"/>
                  </a:lnTo>
                  <a:lnTo>
                    <a:pt x="589" y="4"/>
                  </a:lnTo>
                  <a:lnTo>
                    <a:pt x="591" y="3"/>
                  </a:lnTo>
                  <a:lnTo>
                    <a:pt x="589" y="3"/>
                  </a:lnTo>
                  <a:lnTo>
                    <a:pt x="588" y="2"/>
                  </a:lnTo>
                  <a:lnTo>
                    <a:pt x="586" y="2"/>
                  </a:lnTo>
                  <a:lnTo>
                    <a:pt x="583" y="2"/>
                  </a:lnTo>
                  <a:lnTo>
                    <a:pt x="580" y="1"/>
                  </a:lnTo>
                  <a:lnTo>
                    <a:pt x="577" y="1"/>
                  </a:lnTo>
                  <a:lnTo>
                    <a:pt x="571" y="0"/>
                  </a:lnTo>
                  <a:lnTo>
                    <a:pt x="570" y="0"/>
                  </a:lnTo>
                  <a:lnTo>
                    <a:pt x="567" y="1"/>
                  </a:lnTo>
                  <a:lnTo>
                    <a:pt x="566" y="1"/>
                  </a:lnTo>
                  <a:lnTo>
                    <a:pt x="564" y="1"/>
                  </a:lnTo>
                  <a:lnTo>
                    <a:pt x="562" y="2"/>
                  </a:lnTo>
                  <a:lnTo>
                    <a:pt x="557" y="5"/>
                  </a:lnTo>
                  <a:lnTo>
                    <a:pt x="557" y="6"/>
                  </a:lnTo>
                  <a:lnTo>
                    <a:pt x="557" y="7"/>
                  </a:lnTo>
                  <a:lnTo>
                    <a:pt x="556" y="7"/>
                  </a:lnTo>
                  <a:lnTo>
                    <a:pt x="556" y="8"/>
                  </a:lnTo>
                  <a:lnTo>
                    <a:pt x="557" y="9"/>
                  </a:lnTo>
                  <a:lnTo>
                    <a:pt x="558" y="10"/>
                  </a:lnTo>
                  <a:lnTo>
                    <a:pt x="560" y="10"/>
                  </a:lnTo>
                  <a:lnTo>
                    <a:pt x="560" y="11"/>
                  </a:lnTo>
                  <a:lnTo>
                    <a:pt x="560" y="12"/>
                  </a:lnTo>
                  <a:lnTo>
                    <a:pt x="561" y="12"/>
                  </a:lnTo>
                  <a:lnTo>
                    <a:pt x="563" y="12"/>
                  </a:lnTo>
                  <a:lnTo>
                    <a:pt x="567" y="13"/>
                  </a:lnTo>
                  <a:lnTo>
                    <a:pt x="567" y="13"/>
                  </a:lnTo>
                  <a:lnTo>
                    <a:pt x="564" y="13"/>
                  </a:lnTo>
                  <a:lnTo>
                    <a:pt x="562" y="13"/>
                  </a:lnTo>
                  <a:lnTo>
                    <a:pt x="560" y="12"/>
                  </a:lnTo>
                  <a:lnTo>
                    <a:pt x="557" y="13"/>
                  </a:lnTo>
                  <a:lnTo>
                    <a:pt x="553" y="12"/>
                  </a:lnTo>
                  <a:lnTo>
                    <a:pt x="551" y="13"/>
                  </a:lnTo>
                  <a:lnTo>
                    <a:pt x="545" y="12"/>
                  </a:lnTo>
                  <a:lnTo>
                    <a:pt x="545" y="13"/>
                  </a:lnTo>
                  <a:lnTo>
                    <a:pt x="546" y="13"/>
                  </a:lnTo>
                  <a:lnTo>
                    <a:pt x="548" y="14"/>
                  </a:lnTo>
                  <a:lnTo>
                    <a:pt x="552" y="15"/>
                  </a:lnTo>
                  <a:lnTo>
                    <a:pt x="554" y="15"/>
                  </a:lnTo>
                  <a:lnTo>
                    <a:pt x="557" y="16"/>
                  </a:lnTo>
                  <a:lnTo>
                    <a:pt x="559" y="18"/>
                  </a:lnTo>
                  <a:lnTo>
                    <a:pt x="559" y="19"/>
                  </a:lnTo>
                  <a:lnTo>
                    <a:pt x="559" y="19"/>
                  </a:lnTo>
                  <a:lnTo>
                    <a:pt x="559" y="20"/>
                  </a:lnTo>
                  <a:lnTo>
                    <a:pt x="558" y="19"/>
                  </a:lnTo>
                  <a:lnTo>
                    <a:pt x="558" y="19"/>
                  </a:lnTo>
                  <a:lnTo>
                    <a:pt x="558" y="18"/>
                  </a:lnTo>
                  <a:lnTo>
                    <a:pt x="558" y="17"/>
                  </a:lnTo>
                  <a:lnTo>
                    <a:pt x="556" y="17"/>
                  </a:lnTo>
                  <a:lnTo>
                    <a:pt x="556" y="17"/>
                  </a:lnTo>
                  <a:lnTo>
                    <a:pt x="555" y="16"/>
                  </a:lnTo>
                  <a:lnTo>
                    <a:pt x="551" y="16"/>
                  </a:lnTo>
                  <a:lnTo>
                    <a:pt x="549" y="15"/>
                  </a:lnTo>
                  <a:lnTo>
                    <a:pt x="547" y="15"/>
                  </a:lnTo>
                  <a:lnTo>
                    <a:pt x="546" y="15"/>
                  </a:lnTo>
                  <a:lnTo>
                    <a:pt x="545" y="16"/>
                  </a:lnTo>
                  <a:lnTo>
                    <a:pt x="543" y="16"/>
                  </a:lnTo>
                  <a:lnTo>
                    <a:pt x="542" y="16"/>
                  </a:lnTo>
                  <a:lnTo>
                    <a:pt x="541" y="17"/>
                  </a:lnTo>
                  <a:lnTo>
                    <a:pt x="539" y="17"/>
                  </a:lnTo>
                  <a:lnTo>
                    <a:pt x="540" y="17"/>
                  </a:lnTo>
                  <a:lnTo>
                    <a:pt x="539" y="18"/>
                  </a:lnTo>
                  <a:lnTo>
                    <a:pt x="537" y="17"/>
                  </a:lnTo>
                  <a:lnTo>
                    <a:pt x="536" y="17"/>
                  </a:lnTo>
                  <a:lnTo>
                    <a:pt x="535" y="18"/>
                  </a:lnTo>
                  <a:lnTo>
                    <a:pt x="532" y="19"/>
                  </a:lnTo>
                  <a:lnTo>
                    <a:pt x="532" y="18"/>
                  </a:lnTo>
                  <a:lnTo>
                    <a:pt x="532" y="18"/>
                  </a:lnTo>
                  <a:lnTo>
                    <a:pt x="531" y="17"/>
                  </a:lnTo>
                  <a:lnTo>
                    <a:pt x="527" y="18"/>
                  </a:lnTo>
                  <a:lnTo>
                    <a:pt x="527" y="19"/>
                  </a:lnTo>
                  <a:lnTo>
                    <a:pt x="526" y="19"/>
                  </a:lnTo>
                  <a:lnTo>
                    <a:pt x="527" y="17"/>
                  </a:lnTo>
                  <a:lnTo>
                    <a:pt x="527" y="17"/>
                  </a:lnTo>
                  <a:lnTo>
                    <a:pt x="525" y="16"/>
                  </a:lnTo>
                  <a:lnTo>
                    <a:pt x="522" y="16"/>
                  </a:lnTo>
                  <a:lnTo>
                    <a:pt x="520" y="16"/>
                  </a:lnTo>
                  <a:lnTo>
                    <a:pt x="518" y="16"/>
                  </a:lnTo>
                  <a:lnTo>
                    <a:pt x="514" y="16"/>
                  </a:lnTo>
                  <a:lnTo>
                    <a:pt x="514" y="16"/>
                  </a:lnTo>
                  <a:lnTo>
                    <a:pt x="513" y="16"/>
                  </a:lnTo>
                  <a:lnTo>
                    <a:pt x="511" y="16"/>
                  </a:lnTo>
                  <a:lnTo>
                    <a:pt x="508" y="16"/>
                  </a:lnTo>
                  <a:lnTo>
                    <a:pt x="507" y="17"/>
                  </a:lnTo>
                  <a:lnTo>
                    <a:pt x="504" y="16"/>
                  </a:lnTo>
                  <a:lnTo>
                    <a:pt x="503" y="16"/>
                  </a:lnTo>
                  <a:lnTo>
                    <a:pt x="503" y="17"/>
                  </a:lnTo>
                  <a:lnTo>
                    <a:pt x="501" y="17"/>
                  </a:lnTo>
                  <a:lnTo>
                    <a:pt x="502" y="18"/>
                  </a:lnTo>
                  <a:lnTo>
                    <a:pt x="503" y="18"/>
                  </a:lnTo>
                  <a:lnTo>
                    <a:pt x="503" y="18"/>
                  </a:lnTo>
                  <a:lnTo>
                    <a:pt x="504" y="18"/>
                  </a:lnTo>
                  <a:lnTo>
                    <a:pt x="504" y="18"/>
                  </a:lnTo>
                  <a:lnTo>
                    <a:pt x="504" y="18"/>
                  </a:lnTo>
                  <a:lnTo>
                    <a:pt x="507" y="18"/>
                  </a:lnTo>
                  <a:lnTo>
                    <a:pt x="507" y="18"/>
                  </a:lnTo>
                  <a:lnTo>
                    <a:pt x="507" y="18"/>
                  </a:lnTo>
                  <a:lnTo>
                    <a:pt x="510" y="18"/>
                  </a:lnTo>
                  <a:lnTo>
                    <a:pt x="513" y="18"/>
                  </a:lnTo>
                  <a:lnTo>
                    <a:pt x="513" y="18"/>
                  </a:lnTo>
                  <a:lnTo>
                    <a:pt x="508" y="19"/>
                  </a:lnTo>
                  <a:lnTo>
                    <a:pt x="502" y="20"/>
                  </a:lnTo>
                  <a:lnTo>
                    <a:pt x="501" y="20"/>
                  </a:lnTo>
                  <a:lnTo>
                    <a:pt x="496" y="20"/>
                  </a:lnTo>
                  <a:lnTo>
                    <a:pt x="494" y="21"/>
                  </a:lnTo>
                  <a:lnTo>
                    <a:pt x="490" y="21"/>
                  </a:lnTo>
                  <a:lnTo>
                    <a:pt x="485" y="22"/>
                  </a:lnTo>
                  <a:lnTo>
                    <a:pt x="481" y="23"/>
                  </a:lnTo>
                  <a:lnTo>
                    <a:pt x="479" y="23"/>
                  </a:lnTo>
                  <a:lnTo>
                    <a:pt x="475" y="24"/>
                  </a:lnTo>
                  <a:lnTo>
                    <a:pt x="473" y="25"/>
                  </a:lnTo>
                  <a:lnTo>
                    <a:pt x="468" y="26"/>
                  </a:lnTo>
                  <a:lnTo>
                    <a:pt x="464" y="26"/>
                  </a:lnTo>
                  <a:lnTo>
                    <a:pt x="463" y="26"/>
                  </a:lnTo>
                  <a:lnTo>
                    <a:pt x="463" y="27"/>
                  </a:lnTo>
                  <a:lnTo>
                    <a:pt x="463" y="27"/>
                  </a:lnTo>
                  <a:lnTo>
                    <a:pt x="465" y="27"/>
                  </a:lnTo>
                  <a:lnTo>
                    <a:pt x="466" y="27"/>
                  </a:lnTo>
                  <a:lnTo>
                    <a:pt x="468" y="28"/>
                  </a:lnTo>
                  <a:lnTo>
                    <a:pt x="468" y="28"/>
                  </a:lnTo>
                  <a:lnTo>
                    <a:pt x="467" y="30"/>
                  </a:lnTo>
                  <a:lnTo>
                    <a:pt x="466" y="31"/>
                  </a:lnTo>
                  <a:lnTo>
                    <a:pt x="465" y="31"/>
                  </a:lnTo>
                  <a:lnTo>
                    <a:pt x="460" y="30"/>
                  </a:lnTo>
                  <a:lnTo>
                    <a:pt x="460" y="30"/>
                  </a:lnTo>
                  <a:lnTo>
                    <a:pt x="459" y="31"/>
                  </a:lnTo>
                  <a:lnTo>
                    <a:pt x="458" y="31"/>
                  </a:lnTo>
                  <a:lnTo>
                    <a:pt x="458" y="33"/>
                  </a:lnTo>
                  <a:lnTo>
                    <a:pt x="461" y="33"/>
                  </a:lnTo>
                  <a:lnTo>
                    <a:pt x="464" y="33"/>
                  </a:lnTo>
                  <a:lnTo>
                    <a:pt x="467" y="34"/>
                  </a:lnTo>
                  <a:lnTo>
                    <a:pt x="469" y="35"/>
                  </a:lnTo>
                  <a:lnTo>
                    <a:pt x="471" y="35"/>
                  </a:lnTo>
                  <a:lnTo>
                    <a:pt x="472" y="36"/>
                  </a:lnTo>
                  <a:lnTo>
                    <a:pt x="470" y="36"/>
                  </a:lnTo>
                  <a:lnTo>
                    <a:pt x="467" y="35"/>
                  </a:lnTo>
                  <a:lnTo>
                    <a:pt x="466" y="35"/>
                  </a:lnTo>
                  <a:lnTo>
                    <a:pt x="465" y="35"/>
                  </a:lnTo>
                  <a:lnTo>
                    <a:pt x="463" y="35"/>
                  </a:lnTo>
                  <a:lnTo>
                    <a:pt x="463" y="36"/>
                  </a:lnTo>
                  <a:lnTo>
                    <a:pt x="465" y="36"/>
                  </a:lnTo>
                  <a:lnTo>
                    <a:pt x="468" y="37"/>
                  </a:lnTo>
                  <a:lnTo>
                    <a:pt x="470" y="37"/>
                  </a:lnTo>
                  <a:lnTo>
                    <a:pt x="478" y="41"/>
                  </a:lnTo>
                  <a:lnTo>
                    <a:pt x="479" y="41"/>
                  </a:lnTo>
                  <a:lnTo>
                    <a:pt x="481" y="41"/>
                  </a:lnTo>
                  <a:lnTo>
                    <a:pt x="482" y="41"/>
                  </a:lnTo>
                  <a:lnTo>
                    <a:pt x="480" y="42"/>
                  </a:lnTo>
                  <a:lnTo>
                    <a:pt x="480" y="43"/>
                  </a:lnTo>
                  <a:lnTo>
                    <a:pt x="480" y="44"/>
                  </a:lnTo>
                  <a:lnTo>
                    <a:pt x="473" y="44"/>
                  </a:lnTo>
                  <a:lnTo>
                    <a:pt x="472" y="44"/>
                  </a:lnTo>
                  <a:lnTo>
                    <a:pt x="471" y="45"/>
                  </a:lnTo>
                  <a:lnTo>
                    <a:pt x="471" y="45"/>
                  </a:lnTo>
                  <a:lnTo>
                    <a:pt x="471" y="45"/>
                  </a:lnTo>
                  <a:lnTo>
                    <a:pt x="471" y="46"/>
                  </a:lnTo>
                  <a:lnTo>
                    <a:pt x="472" y="46"/>
                  </a:lnTo>
                  <a:lnTo>
                    <a:pt x="473" y="47"/>
                  </a:lnTo>
                  <a:lnTo>
                    <a:pt x="481" y="49"/>
                  </a:lnTo>
                  <a:lnTo>
                    <a:pt x="481" y="49"/>
                  </a:lnTo>
                  <a:lnTo>
                    <a:pt x="479" y="49"/>
                  </a:lnTo>
                  <a:lnTo>
                    <a:pt x="477" y="48"/>
                  </a:lnTo>
                  <a:lnTo>
                    <a:pt x="475" y="47"/>
                  </a:lnTo>
                  <a:lnTo>
                    <a:pt x="471" y="47"/>
                  </a:lnTo>
                  <a:lnTo>
                    <a:pt x="470" y="46"/>
                  </a:lnTo>
                  <a:lnTo>
                    <a:pt x="470" y="46"/>
                  </a:lnTo>
                  <a:lnTo>
                    <a:pt x="469" y="45"/>
                  </a:lnTo>
                  <a:lnTo>
                    <a:pt x="469" y="45"/>
                  </a:lnTo>
                  <a:lnTo>
                    <a:pt x="471" y="44"/>
                  </a:lnTo>
                  <a:lnTo>
                    <a:pt x="472" y="44"/>
                  </a:lnTo>
                  <a:lnTo>
                    <a:pt x="475" y="43"/>
                  </a:lnTo>
                  <a:lnTo>
                    <a:pt x="477" y="41"/>
                  </a:lnTo>
                  <a:lnTo>
                    <a:pt x="476" y="41"/>
                  </a:lnTo>
                  <a:lnTo>
                    <a:pt x="475" y="41"/>
                  </a:lnTo>
                  <a:lnTo>
                    <a:pt x="472" y="41"/>
                  </a:lnTo>
                  <a:lnTo>
                    <a:pt x="467" y="41"/>
                  </a:lnTo>
                  <a:lnTo>
                    <a:pt x="464" y="41"/>
                  </a:lnTo>
                  <a:lnTo>
                    <a:pt x="464" y="42"/>
                  </a:lnTo>
                  <a:lnTo>
                    <a:pt x="462" y="42"/>
                  </a:lnTo>
                  <a:lnTo>
                    <a:pt x="461" y="42"/>
                  </a:lnTo>
                  <a:lnTo>
                    <a:pt x="458" y="42"/>
                  </a:lnTo>
                  <a:lnTo>
                    <a:pt x="456" y="42"/>
                  </a:lnTo>
                  <a:lnTo>
                    <a:pt x="450" y="43"/>
                  </a:lnTo>
                  <a:lnTo>
                    <a:pt x="449" y="43"/>
                  </a:lnTo>
                  <a:lnTo>
                    <a:pt x="434" y="43"/>
                  </a:lnTo>
                  <a:lnTo>
                    <a:pt x="431" y="43"/>
                  </a:lnTo>
                  <a:lnTo>
                    <a:pt x="425" y="44"/>
                  </a:lnTo>
                  <a:lnTo>
                    <a:pt x="425" y="45"/>
                  </a:lnTo>
                  <a:lnTo>
                    <a:pt x="426" y="45"/>
                  </a:lnTo>
                  <a:lnTo>
                    <a:pt x="425" y="46"/>
                  </a:lnTo>
                  <a:lnTo>
                    <a:pt x="425" y="46"/>
                  </a:lnTo>
                  <a:lnTo>
                    <a:pt x="426" y="47"/>
                  </a:lnTo>
                  <a:lnTo>
                    <a:pt x="426" y="48"/>
                  </a:lnTo>
                  <a:lnTo>
                    <a:pt x="427" y="49"/>
                  </a:lnTo>
                  <a:lnTo>
                    <a:pt x="428" y="49"/>
                  </a:lnTo>
                  <a:lnTo>
                    <a:pt x="430" y="50"/>
                  </a:lnTo>
                  <a:lnTo>
                    <a:pt x="431" y="50"/>
                  </a:lnTo>
                  <a:lnTo>
                    <a:pt x="432" y="51"/>
                  </a:lnTo>
                  <a:lnTo>
                    <a:pt x="433" y="52"/>
                  </a:lnTo>
                  <a:lnTo>
                    <a:pt x="433" y="53"/>
                  </a:lnTo>
                  <a:lnTo>
                    <a:pt x="433" y="53"/>
                  </a:lnTo>
                  <a:lnTo>
                    <a:pt x="434" y="54"/>
                  </a:lnTo>
                  <a:lnTo>
                    <a:pt x="436" y="55"/>
                  </a:lnTo>
                  <a:lnTo>
                    <a:pt x="436" y="56"/>
                  </a:lnTo>
                  <a:lnTo>
                    <a:pt x="440" y="57"/>
                  </a:lnTo>
                  <a:lnTo>
                    <a:pt x="442" y="57"/>
                  </a:lnTo>
                  <a:lnTo>
                    <a:pt x="445" y="57"/>
                  </a:lnTo>
                  <a:lnTo>
                    <a:pt x="447" y="58"/>
                  </a:lnTo>
                  <a:lnTo>
                    <a:pt x="450" y="58"/>
                  </a:lnTo>
                  <a:lnTo>
                    <a:pt x="451" y="59"/>
                  </a:lnTo>
                  <a:lnTo>
                    <a:pt x="451" y="59"/>
                  </a:lnTo>
                  <a:lnTo>
                    <a:pt x="453" y="60"/>
                  </a:lnTo>
                  <a:lnTo>
                    <a:pt x="453" y="60"/>
                  </a:lnTo>
                  <a:lnTo>
                    <a:pt x="457" y="62"/>
                  </a:lnTo>
                  <a:lnTo>
                    <a:pt x="458" y="62"/>
                  </a:lnTo>
                  <a:lnTo>
                    <a:pt x="462" y="62"/>
                  </a:lnTo>
                  <a:lnTo>
                    <a:pt x="464" y="63"/>
                  </a:lnTo>
                  <a:lnTo>
                    <a:pt x="467" y="65"/>
                  </a:lnTo>
                  <a:lnTo>
                    <a:pt x="467" y="65"/>
                  </a:lnTo>
                  <a:lnTo>
                    <a:pt x="468" y="66"/>
                  </a:lnTo>
                  <a:lnTo>
                    <a:pt x="468" y="66"/>
                  </a:lnTo>
                  <a:lnTo>
                    <a:pt x="468" y="66"/>
                  </a:lnTo>
                  <a:lnTo>
                    <a:pt x="468" y="68"/>
                  </a:lnTo>
                  <a:lnTo>
                    <a:pt x="468" y="70"/>
                  </a:lnTo>
                  <a:lnTo>
                    <a:pt x="469" y="72"/>
                  </a:lnTo>
                  <a:lnTo>
                    <a:pt x="471" y="73"/>
                  </a:lnTo>
                  <a:lnTo>
                    <a:pt x="476" y="76"/>
                  </a:lnTo>
                  <a:lnTo>
                    <a:pt x="478" y="77"/>
                  </a:lnTo>
                  <a:lnTo>
                    <a:pt x="480" y="78"/>
                  </a:lnTo>
                  <a:lnTo>
                    <a:pt x="480" y="79"/>
                  </a:lnTo>
                  <a:lnTo>
                    <a:pt x="480" y="80"/>
                  </a:lnTo>
                  <a:lnTo>
                    <a:pt x="479" y="80"/>
                  </a:lnTo>
                  <a:lnTo>
                    <a:pt x="478" y="81"/>
                  </a:lnTo>
                  <a:lnTo>
                    <a:pt x="476" y="81"/>
                  </a:lnTo>
                  <a:lnTo>
                    <a:pt x="477" y="82"/>
                  </a:lnTo>
                  <a:lnTo>
                    <a:pt x="478" y="83"/>
                  </a:lnTo>
                  <a:lnTo>
                    <a:pt x="478" y="83"/>
                  </a:lnTo>
                  <a:lnTo>
                    <a:pt x="478" y="83"/>
                  </a:lnTo>
                  <a:lnTo>
                    <a:pt x="477" y="83"/>
                  </a:lnTo>
                  <a:lnTo>
                    <a:pt x="476" y="83"/>
                  </a:lnTo>
                  <a:lnTo>
                    <a:pt x="475" y="83"/>
                  </a:lnTo>
                  <a:lnTo>
                    <a:pt x="472" y="82"/>
                  </a:lnTo>
                  <a:lnTo>
                    <a:pt x="472" y="81"/>
                  </a:lnTo>
                  <a:lnTo>
                    <a:pt x="473" y="80"/>
                  </a:lnTo>
                  <a:lnTo>
                    <a:pt x="472" y="78"/>
                  </a:lnTo>
                  <a:lnTo>
                    <a:pt x="472" y="77"/>
                  </a:lnTo>
                  <a:lnTo>
                    <a:pt x="470" y="75"/>
                  </a:lnTo>
                  <a:lnTo>
                    <a:pt x="469" y="74"/>
                  </a:lnTo>
                  <a:lnTo>
                    <a:pt x="468" y="74"/>
                  </a:lnTo>
                  <a:lnTo>
                    <a:pt x="467" y="74"/>
                  </a:lnTo>
                  <a:lnTo>
                    <a:pt x="466" y="74"/>
                  </a:lnTo>
                  <a:lnTo>
                    <a:pt x="466" y="77"/>
                  </a:lnTo>
                  <a:lnTo>
                    <a:pt x="466" y="78"/>
                  </a:lnTo>
                  <a:lnTo>
                    <a:pt x="466" y="79"/>
                  </a:lnTo>
                  <a:lnTo>
                    <a:pt x="467" y="79"/>
                  </a:lnTo>
                  <a:lnTo>
                    <a:pt x="467" y="80"/>
                  </a:lnTo>
                  <a:lnTo>
                    <a:pt x="466" y="79"/>
                  </a:lnTo>
                  <a:lnTo>
                    <a:pt x="465" y="78"/>
                  </a:lnTo>
                  <a:lnTo>
                    <a:pt x="465" y="76"/>
                  </a:lnTo>
                  <a:lnTo>
                    <a:pt x="465" y="75"/>
                  </a:lnTo>
                  <a:lnTo>
                    <a:pt x="464" y="74"/>
                  </a:lnTo>
                  <a:lnTo>
                    <a:pt x="462" y="73"/>
                  </a:lnTo>
                  <a:lnTo>
                    <a:pt x="462" y="73"/>
                  </a:lnTo>
                  <a:lnTo>
                    <a:pt x="462" y="72"/>
                  </a:lnTo>
                  <a:lnTo>
                    <a:pt x="460" y="70"/>
                  </a:lnTo>
                  <a:lnTo>
                    <a:pt x="462" y="70"/>
                  </a:lnTo>
                  <a:lnTo>
                    <a:pt x="464" y="69"/>
                  </a:lnTo>
                  <a:lnTo>
                    <a:pt x="464" y="68"/>
                  </a:lnTo>
                  <a:lnTo>
                    <a:pt x="464" y="66"/>
                  </a:lnTo>
                  <a:lnTo>
                    <a:pt x="465" y="65"/>
                  </a:lnTo>
                  <a:lnTo>
                    <a:pt x="465" y="65"/>
                  </a:lnTo>
                  <a:lnTo>
                    <a:pt x="463" y="64"/>
                  </a:lnTo>
                  <a:lnTo>
                    <a:pt x="462" y="64"/>
                  </a:lnTo>
                  <a:lnTo>
                    <a:pt x="460" y="64"/>
                  </a:lnTo>
                  <a:lnTo>
                    <a:pt x="458" y="64"/>
                  </a:lnTo>
                  <a:lnTo>
                    <a:pt x="455" y="64"/>
                  </a:lnTo>
                  <a:lnTo>
                    <a:pt x="451" y="64"/>
                  </a:lnTo>
                  <a:lnTo>
                    <a:pt x="449" y="64"/>
                  </a:lnTo>
                  <a:lnTo>
                    <a:pt x="442" y="61"/>
                  </a:lnTo>
                  <a:lnTo>
                    <a:pt x="441" y="61"/>
                  </a:lnTo>
                  <a:lnTo>
                    <a:pt x="440" y="60"/>
                  </a:lnTo>
                  <a:lnTo>
                    <a:pt x="440" y="60"/>
                  </a:lnTo>
                  <a:lnTo>
                    <a:pt x="436" y="59"/>
                  </a:lnTo>
                  <a:lnTo>
                    <a:pt x="431" y="59"/>
                  </a:lnTo>
                  <a:lnTo>
                    <a:pt x="425" y="57"/>
                  </a:lnTo>
                  <a:lnTo>
                    <a:pt x="418" y="57"/>
                  </a:lnTo>
                  <a:lnTo>
                    <a:pt x="416" y="57"/>
                  </a:lnTo>
                  <a:lnTo>
                    <a:pt x="414" y="58"/>
                  </a:lnTo>
                  <a:lnTo>
                    <a:pt x="413" y="59"/>
                  </a:lnTo>
                  <a:lnTo>
                    <a:pt x="412" y="59"/>
                  </a:lnTo>
                  <a:lnTo>
                    <a:pt x="411" y="59"/>
                  </a:lnTo>
                  <a:lnTo>
                    <a:pt x="411" y="59"/>
                  </a:lnTo>
                  <a:lnTo>
                    <a:pt x="411" y="60"/>
                  </a:lnTo>
                  <a:lnTo>
                    <a:pt x="412" y="60"/>
                  </a:lnTo>
                  <a:lnTo>
                    <a:pt x="414" y="60"/>
                  </a:lnTo>
                  <a:lnTo>
                    <a:pt x="416" y="60"/>
                  </a:lnTo>
                  <a:lnTo>
                    <a:pt x="418" y="61"/>
                  </a:lnTo>
                  <a:lnTo>
                    <a:pt x="419" y="62"/>
                  </a:lnTo>
                  <a:lnTo>
                    <a:pt x="419" y="62"/>
                  </a:lnTo>
                  <a:lnTo>
                    <a:pt x="416" y="63"/>
                  </a:lnTo>
                  <a:lnTo>
                    <a:pt x="414" y="63"/>
                  </a:lnTo>
                  <a:lnTo>
                    <a:pt x="409" y="61"/>
                  </a:lnTo>
                  <a:lnTo>
                    <a:pt x="407" y="61"/>
                  </a:lnTo>
                  <a:lnTo>
                    <a:pt x="403" y="61"/>
                  </a:lnTo>
                  <a:lnTo>
                    <a:pt x="401" y="62"/>
                  </a:lnTo>
                  <a:lnTo>
                    <a:pt x="400" y="62"/>
                  </a:lnTo>
                  <a:lnTo>
                    <a:pt x="401" y="63"/>
                  </a:lnTo>
                  <a:lnTo>
                    <a:pt x="405" y="65"/>
                  </a:lnTo>
                  <a:lnTo>
                    <a:pt x="406" y="66"/>
                  </a:lnTo>
                  <a:lnTo>
                    <a:pt x="407" y="66"/>
                  </a:lnTo>
                  <a:lnTo>
                    <a:pt x="412" y="68"/>
                  </a:lnTo>
                  <a:lnTo>
                    <a:pt x="414" y="69"/>
                  </a:lnTo>
                  <a:lnTo>
                    <a:pt x="418" y="70"/>
                  </a:lnTo>
                  <a:lnTo>
                    <a:pt x="420" y="70"/>
                  </a:lnTo>
                  <a:lnTo>
                    <a:pt x="422" y="70"/>
                  </a:lnTo>
                  <a:lnTo>
                    <a:pt x="425" y="70"/>
                  </a:lnTo>
                  <a:lnTo>
                    <a:pt x="428" y="72"/>
                  </a:lnTo>
                  <a:lnTo>
                    <a:pt x="429" y="73"/>
                  </a:lnTo>
                  <a:lnTo>
                    <a:pt x="430" y="73"/>
                  </a:lnTo>
                  <a:lnTo>
                    <a:pt x="431" y="73"/>
                  </a:lnTo>
                  <a:lnTo>
                    <a:pt x="432" y="73"/>
                  </a:lnTo>
                  <a:lnTo>
                    <a:pt x="433" y="73"/>
                  </a:lnTo>
                  <a:lnTo>
                    <a:pt x="434" y="73"/>
                  </a:lnTo>
                  <a:lnTo>
                    <a:pt x="434" y="74"/>
                  </a:lnTo>
                  <a:lnTo>
                    <a:pt x="434" y="74"/>
                  </a:lnTo>
                  <a:lnTo>
                    <a:pt x="430" y="74"/>
                  </a:lnTo>
                  <a:lnTo>
                    <a:pt x="428" y="74"/>
                  </a:lnTo>
                  <a:lnTo>
                    <a:pt x="426" y="73"/>
                  </a:lnTo>
                  <a:lnTo>
                    <a:pt x="420" y="71"/>
                  </a:lnTo>
                  <a:lnTo>
                    <a:pt x="415" y="71"/>
                  </a:lnTo>
                  <a:lnTo>
                    <a:pt x="415" y="72"/>
                  </a:lnTo>
                  <a:lnTo>
                    <a:pt x="413" y="71"/>
                  </a:lnTo>
                  <a:lnTo>
                    <a:pt x="407" y="71"/>
                  </a:lnTo>
                  <a:lnTo>
                    <a:pt x="403" y="70"/>
                  </a:lnTo>
                  <a:lnTo>
                    <a:pt x="399" y="69"/>
                  </a:lnTo>
                  <a:lnTo>
                    <a:pt x="398" y="69"/>
                  </a:lnTo>
                  <a:lnTo>
                    <a:pt x="398" y="68"/>
                  </a:lnTo>
                  <a:lnTo>
                    <a:pt x="398" y="68"/>
                  </a:lnTo>
                  <a:lnTo>
                    <a:pt x="398" y="66"/>
                  </a:lnTo>
                  <a:lnTo>
                    <a:pt x="398" y="65"/>
                  </a:lnTo>
                  <a:lnTo>
                    <a:pt x="394" y="63"/>
                  </a:lnTo>
                  <a:lnTo>
                    <a:pt x="393" y="62"/>
                  </a:lnTo>
                  <a:lnTo>
                    <a:pt x="394" y="61"/>
                  </a:lnTo>
                  <a:lnTo>
                    <a:pt x="394" y="59"/>
                  </a:lnTo>
                  <a:lnTo>
                    <a:pt x="394" y="59"/>
                  </a:lnTo>
                  <a:lnTo>
                    <a:pt x="395" y="58"/>
                  </a:lnTo>
                  <a:lnTo>
                    <a:pt x="395" y="58"/>
                  </a:lnTo>
                  <a:lnTo>
                    <a:pt x="394" y="57"/>
                  </a:lnTo>
                  <a:lnTo>
                    <a:pt x="393" y="57"/>
                  </a:lnTo>
                  <a:lnTo>
                    <a:pt x="392" y="56"/>
                  </a:lnTo>
                  <a:lnTo>
                    <a:pt x="392" y="56"/>
                  </a:lnTo>
                  <a:lnTo>
                    <a:pt x="391" y="55"/>
                  </a:lnTo>
                  <a:lnTo>
                    <a:pt x="389" y="54"/>
                  </a:lnTo>
                  <a:lnTo>
                    <a:pt x="387" y="52"/>
                  </a:lnTo>
                  <a:lnTo>
                    <a:pt x="385" y="52"/>
                  </a:lnTo>
                  <a:lnTo>
                    <a:pt x="383" y="52"/>
                  </a:lnTo>
                  <a:lnTo>
                    <a:pt x="383" y="52"/>
                  </a:lnTo>
                  <a:lnTo>
                    <a:pt x="382" y="52"/>
                  </a:lnTo>
                  <a:lnTo>
                    <a:pt x="384" y="53"/>
                  </a:lnTo>
                  <a:lnTo>
                    <a:pt x="386" y="54"/>
                  </a:lnTo>
                  <a:lnTo>
                    <a:pt x="387" y="55"/>
                  </a:lnTo>
                  <a:lnTo>
                    <a:pt x="388" y="57"/>
                  </a:lnTo>
                  <a:lnTo>
                    <a:pt x="389" y="58"/>
                  </a:lnTo>
                  <a:lnTo>
                    <a:pt x="390" y="59"/>
                  </a:lnTo>
                  <a:lnTo>
                    <a:pt x="390" y="60"/>
                  </a:lnTo>
                  <a:lnTo>
                    <a:pt x="389" y="60"/>
                  </a:lnTo>
                  <a:lnTo>
                    <a:pt x="387" y="61"/>
                  </a:lnTo>
                  <a:lnTo>
                    <a:pt x="385" y="62"/>
                  </a:lnTo>
                  <a:lnTo>
                    <a:pt x="383" y="62"/>
                  </a:lnTo>
                  <a:lnTo>
                    <a:pt x="381" y="63"/>
                  </a:lnTo>
                  <a:lnTo>
                    <a:pt x="379" y="68"/>
                  </a:lnTo>
                  <a:lnTo>
                    <a:pt x="380" y="69"/>
                  </a:lnTo>
                  <a:lnTo>
                    <a:pt x="382" y="70"/>
                  </a:lnTo>
                  <a:lnTo>
                    <a:pt x="384" y="70"/>
                  </a:lnTo>
                  <a:lnTo>
                    <a:pt x="385" y="71"/>
                  </a:lnTo>
                  <a:lnTo>
                    <a:pt x="388" y="72"/>
                  </a:lnTo>
                  <a:lnTo>
                    <a:pt x="396" y="77"/>
                  </a:lnTo>
                  <a:lnTo>
                    <a:pt x="396" y="78"/>
                  </a:lnTo>
                  <a:lnTo>
                    <a:pt x="396" y="79"/>
                  </a:lnTo>
                  <a:lnTo>
                    <a:pt x="395" y="81"/>
                  </a:lnTo>
                  <a:lnTo>
                    <a:pt x="395" y="82"/>
                  </a:lnTo>
                  <a:lnTo>
                    <a:pt x="396" y="87"/>
                  </a:lnTo>
                  <a:lnTo>
                    <a:pt x="396" y="88"/>
                  </a:lnTo>
                  <a:lnTo>
                    <a:pt x="398" y="89"/>
                  </a:lnTo>
                  <a:lnTo>
                    <a:pt x="400" y="90"/>
                  </a:lnTo>
                  <a:lnTo>
                    <a:pt x="401" y="91"/>
                  </a:lnTo>
                  <a:lnTo>
                    <a:pt x="402" y="93"/>
                  </a:lnTo>
                  <a:lnTo>
                    <a:pt x="403" y="94"/>
                  </a:lnTo>
                  <a:lnTo>
                    <a:pt x="405" y="94"/>
                  </a:lnTo>
                  <a:lnTo>
                    <a:pt x="409" y="94"/>
                  </a:lnTo>
                  <a:lnTo>
                    <a:pt x="413" y="95"/>
                  </a:lnTo>
                  <a:lnTo>
                    <a:pt x="415" y="94"/>
                  </a:lnTo>
                  <a:lnTo>
                    <a:pt x="417" y="93"/>
                  </a:lnTo>
                  <a:lnTo>
                    <a:pt x="418" y="93"/>
                  </a:lnTo>
                  <a:lnTo>
                    <a:pt x="422" y="93"/>
                  </a:lnTo>
                  <a:lnTo>
                    <a:pt x="428" y="94"/>
                  </a:lnTo>
                  <a:lnTo>
                    <a:pt x="436" y="96"/>
                  </a:lnTo>
                  <a:lnTo>
                    <a:pt x="437" y="97"/>
                  </a:lnTo>
                  <a:lnTo>
                    <a:pt x="440" y="97"/>
                  </a:lnTo>
                  <a:lnTo>
                    <a:pt x="443" y="100"/>
                  </a:lnTo>
                  <a:lnTo>
                    <a:pt x="445" y="103"/>
                  </a:lnTo>
                  <a:lnTo>
                    <a:pt x="447" y="104"/>
                  </a:lnTo>
                  <a:lnTo>
                    <a:pt x="448" y="105"/>
                  </a:lnTo>
                  <a:lnTo>
                    <a:pt x="447" y="105"/>
                  </a:lnTo>
                  <a:lnTo>
                    <a:pt x="446" y="106"/>
                  </a:lnTo>
                  <a:lnTo>
                    <a:pt x="445" y="106"/>
                  </a:lnTo>
                  <a:lnTo>
                    <a:pt x="446" y="108"/>
                  </a:lnTo>
                  <a:lnTo>
                    <a:pt x="446" y="109"/>
                  </a:lnTo>
                  <a:lnTo>
                    <a:pt x="448" y="111"/>
                  </a:lnTo>
                  <a:lnTo>
                    <a:pt x="454" y="112"/>
                  </a:lnTo>
                  <a:lnTo>
                    <a:pt x="457" y="112"/>
                  </a:lnTo>
                  <a:lnTo>
                    <a:pt x="460" y="112"/>
                  </a:lnTo>
                  <a:lnTo>
                    <a:pt x="461" y="113"/>
                  </a:lnTo>
                  <a:lnTo>
                    <a:pt x="461" y="113"/>
                  </a:lnTo>
                  <a:lnTo>
                    <a:pt x="458" y="113"/>
                  </a:lnTo>
                  <a:lnTo>
                    <a:pt x="453" y="113"/>
                  </a:lnTo>
                  <a:lnTo>
                    <a:pt x="451" y="113"/>
                  </a:lnTo>
                  <a:lnTo>
                    <a:pt x="450" y="113"/>
                  </a:lnTo>
                  <a:lnTo>
                    <a:pt x="449" y="112"/>
                  </a:lnTo>
                  <a:lnTo>
                    <a:pt x="447" y="112"/>
                  </a:lnTo>
                  <a:lnTo>
                    <a:pt x="446" y="111"/>
                  </a:lnTo>
                  <a:lnTo>
                    <a:pt x="444" y="111"/>
                  </a:lnTo>
                  <a:lnTo>
                    <a:pt x="444" y="109"/>
                  </a:lnTo>
                  <a:lnTo>
                    <a:pt x="441" y="104"/>
                  </a:lnTo>
                  <a:lnTo>
                    <a:pt x="440" y="103"/>
                  </a:lnTo>
                  <a:lnTo>
                    <a:pt x="436" y="100"/>
                  </a:lnTo>
                  <a:lnTo>
                    <a:pt x="432" y="98"/>
                  </a:lnTo>
                  <a:lnTo>
                    <a:pt x="430" y="97"/>
                  </a:lnTo>
                  <a:lnTo>
                    <a:pt x="428" y="96"/>
                  </a:lnTo>
                  <a:lnTo>
                    <a:pt x="427" y="96"/>
                  </a:lnTo>
                  <a:lnTo>
                    <a:pt x="425" y="96"/>
                  </a:lnTo>
                  <a:lnTo>
                    <a:pt x="421" y="97"/>
                  </a:lnTo>
                  <a:lnTo>
                    <a:pt x="417" y="97"/>
                  </a:lnTo>
                  <a:lnTo>
                    <a:pt x="413" y="99"/>
                  </a:lnTo>
                  <a:lnTo>
                    <a:pt x="413" y="100"/>
                  </a:lnTo>
                  <a:lnTo>
                    <a:pt x="414" y="103"/>
                  </a:lnTo>
                  <a:lnTo>
                    <a:pt x="416" y="105"/>
                  </a:lnTo>
                  <a:lnTo>
                    <a:pt x="418" y="106"/>
                  </a:lnTo>
                  <a:lnTo>
                    <a:pt x="420" y="107"/>
                  </a:lnTo>
                  <a:lnTo>
                    <a:pt x="421" y="108"/>
                  </a:lnTo>
                  <a:lnTo>
                    <a:pt x="421" y="109"/>
                  </a:lnTo>
                  <a:lnTo>
                    <a:pt x="422" y="111"/>
                  </a:lnTo>
                  <a:lnTo>
                    <a:pt x="422" y="112"/>
                  </a:lnTo>
                  <a:lnTo>
                    <a:pt x="419" y="115"/>
                  </a:lnTo>
                  <a:lnTo>
                    <a:pt x="419" y="116"/>
                  </a:lnTo>
                  <a:lnTo>
                    <a:pt x="419" y="119"/>
                  </a:lnTo>
                  <a:lnTo>
                    <a:pt x="419" y="120"/>
                  </a:lnTo>
                  <a:lnTo>
                    <a:pt x="418" y="121"/>
                  </a:lnTo>
                  <a:lnTo>
                    <a:pt x="417" y="122"/>
                  </a:lnTo>
                  <a:lnTo>
                    <a:pt x="410" y="125"/>
                  </a:lnTo>
                  <a:lnTo>
                    <a:pt x="410" y="125"/>
                  </a:lnTo>
                  <a:lnTo>
                    <a:pt x="411" y="127"/>
                  </a:lnTo>
                  <a:lnTo>
                    <a:pt x="409" y="128"/>
                  </a:lnTo>
                  <a:lnTo>
                    <a:pt x="408" y="128"/>
                  </a:lnTo>
                  <a:lnTo>
                    <a:pt x="403" y="127"/>
                  </a:lnTo>
                  <a:lnTo>
                    <a:pt x="401" y="127"/>
                  </a:lnTo>
                  <a:lnTo>
                    <a:pt x="399" y="127"/>
                  </a:lnTo>
                  <a:lnTo>
                    <a:pt x="392" y="127"/>
                  </a:lnTo>
                  <a:lnTo>
                    <a:pt x="388" y="127"/>
                  </a:lnTo>
                  <a:lnTo>
                    <a:pt x="385" y="126"/>
                  </a:lnTo>
                  <a:lnTo>
                    <a:pt x="383" y="125"/>
                  </a:lnTo>
                  <a:lnTo>
                    <a:pt x="380" y="125"/>
                  </a:lnTo>
                  <a:lnTo>
                    <a:pt x="379" y="124"/>
                  </a:lnTo>
                  <a:lnTo>
                    <a:pt x="378" y="123"/>
                  </a:lnTo>
                  <a:lnTo>
                    <a:pt x="378" y="122"/>
                  </a:lnTo>
                  <a:lnTo>
                    <a:pt x="377" y="122"/>
                  </a:lnTo>
                  <a:lnTo>
                    <a:pt x="378" y="122"/>
                  </a:lnTo>
                  <a:lnTo>
                    <a:pt x="379" y="122"/>
                  </a:lnTo>
                  <a:lnTo>
                    <a:pt x="384" y="122"/>
                  </a:lnTo>
                  <a:lnTo>
                    <a:pt x="385" y="122"/>
                  </a:lnTo>
                  <a:lnTo>
                    <a:pt x="385" y="122"/>
                  </a:lnTo>
                  <a:lnTo>
                    <a:pt x="387" y="123"/>
                  </a:lnTo>
                  <a:lnTo>
                    <a:pt x="389" y="123"/>
                  </a:lnTo>
                  <a:lnTo>
                    <a:pt x="391" y="123"/>
                  </a:lnTo>
                  <a:lnTo>
                    <a:pt x="391" y="123"/>
                  </a:lnTo>
                  <a:lnTo>
                    <a:pt x="392" y="123"/>
                  </a:lnTo>
                  <a:lnTo>
                    <a:pt x="392" y="123"/>
                  </a:lnTo>
                  <a:lnTo>
                    <a:pt x="392" y="123"/>
                  </a:lnTo>
                  <a:lnTo>
                    <a:pt x="391" y="124"/>
                  </a:lnTo>
                  <a:lnTo>
                    <a:pt x="391" y="124"/>
                  </a:lnTo>
                  <a:lnTo>
                    <a:pt x="391" y="124"/>
                  </a:lnTo>
                  <a:lnTo>
                    <a:pt x="393" y="125"/>
                  </a:lnTo>
                  <a:lnTo>
                    <a:pt x="394" y="125"/>
                  </a:lnTo>
                  <a:lnTo>
                    <a:pt x="396" y="125"/>
                  </a:lnTo>
                  <a:lnTo>
                    <a:pt x="397" y="124"/>
                  </a:lnTo>
                  <a:lnTo>
                    <a:pt x="399" y="123"/>
                  </a:lnTo>
                  <a:lnTo>
                    <a:pt x="400" y="123"/>
                  </a:lnTo>
                  <a:lnTo>
                    <a:pt x="400" y="123"/>
                  </a:lnTo>
                  <a:lnTo>
                    <a:pt x="398" y="121"/>
                  </a:lnTo>
                  <a:lnTo>
                    <a:pt x="397" y="120"/>
                  </a:lnTo>
                  <a:lnTo>
                    <a:pt x="400" y="120"/>
                  </a:lnTo>
                  <a:lnTo>
                    <a:pt x="401" y="120"/>
                  </a:lnTo>
                  <a:lnTo>
                    <a:pt x="403" y="113"/>
                  </a:lnTo>
                  <a:lnTo>
                    <a:pt x="407" y="112"/>
                  </a:lnTo>
                  <a:lnTo>
                    <a:pt x="407" y="111"/>
                  </a:lnTo>
                  <a:lnTo>
                    <a:pt x="407" y="110"/>
                  </a:lnTo>
                  <a:lnTo>
                    <a:pt x="407" y="108"/>
                  </a:lnTo>
                  <a:lnTo>
                    <a:pt x="405" y="107"/>
                  </a:lnTo>
                  <a:lnTo>
                    <a:pt x="405" y="106"/>
                  </a:lnTo>
                  <a:lnTo>
                    <a:pt x="405" y="105"/>
                  </a:lnTo>
                  <a:lnTo>
                    <a:pt x="406" y="103"/>
                  </a:lnTo>
                  <a:lnTo>
                    <a:pt x="407" y="103"/>
                  </a:lnTo>
                  <a:lnTo>
                    <a:pt x="406" y="101"/>
                  </a:lnTo>
                  <a:lnTo>
                    <a:pt x="406" y="101"/>
                  </a:lnTo>
                  <a:lnTo>
                    <a:pt x="401" y="99"/>
                  </a:lnTo>
                  <a:lnTo>
                    <a:pt x="396" y="98"/>
                  </a:lnTo>
                  <a:lnTo>
                    <a:pt x="395" y="97"/>
                  </a:lnTo>
                  <a:lnTo>
                    <a:pt x="393" y="96"/>
                  </a:lnTo>
                  <a:lnTo>
                    <a:pt x="392" y="95"/>
                  </a:lnTo>
                  <a:lnTo>
                    <a:pt x="392" y="94"/>
                  </a:lnTo>
                  <a:lnTo>
                    <a:pt x="390" y="91"/>
                  </a:lnTo>
                  <a:lnTo>
                    <a:pt x="390" y="90"/>
                  </a:lnTo>
                  <a:lnTo>
                    <a:pt x="388" y="87"/>
                  </a:lnTo>
                  <a:lnTo>
                    <a:pt x="384" y="82"/>
                  </a:lnTo>
                  <a:lnTo>
                    <a:pt x="383" y="81"/>
                  </a:lnTo>
                  <a:lnTo>
                    <a:pt x="383" y="80"/>
                  </a:lnTo>
                  <a:lnTo>
                    <a:pt x="383" y="80"/>
                  </a:lnTo>
                  <a:lnTo>
                    <a:pt x="383" y="79"/>
                  </a:lnTo>
                  <a:lnTo>
                    <a:pt x="381" y="75"/>
                  </a:lnTo>
                  <a:lnTo>
                    <a:pt x="380" y="74"/>
                  </a:lnTo>
                  <a:lnTo>
                    <a:pt x="377" y="71"/>
                  </a:lnTo>
                  <a:lnTo>
                    <a:pt x="372" y="70"/>
                  </a:lnTo>
                  <a:lnTo>
                    <a:pt x="368" y="68"/>
                  </a:lnTo>
                  <a:lnTo>
                    <a:pt x="368" y="66"/>
                  </a:lnTo>
                  <a:lnTo>
                    <a:pt x="367" y="66"/>
                  </a:lnTo>
                  <a:lnTo>
                    <a:pt x="370" y="65"/>
                  </a:lnTo>
                  <a:lnTo>
                    <a:pt x="370" y="64"/>
                  </a:lnTo>
                  <a:lnTo>
                    <a:pt x="370" y="63"/>
                  </a:lnTo>
                  <a:lnTo>
                    <a:pt x="370" y="61"/>
                  </a:lnTo>
                  <a:lnTo>
                    <a:pt x="370" y="60"/>
                  </a:lnTo>
                  <a:lnTo>
                    <a:pt x="368" y="57"/>
                  </a:lnTo>
                  <a:lnTo>
                    <a:pt x="368" y="56"/>
                  </a:lnTo>
                  <a:lnTo>
                    <a:pt x="366" y="54"/>
                  </a:lnTo>
                  <a:lnTo>
                    <a:pt x="364" y="53"/>
                  </a:lnTo>
                  <a:lnTo>
                    <a:pt x="362" y="52"/>
                  </a:lnTo>
                  <a:lnTo>
                    <a:pt x="359" y="52"/>
                  </a:lnTo>
                  <a:lnTo>
                    <a:pt x="358" y="52"/>
                  </a:lnTo>
                  <a:lnTo>
                    <a:pt x="355" y="51"/>
                  </a:lnTo>
                  <a:lnTo>
                    <a:pt x="354" y="51"/>
                  </a:lnTo>
                  <a:lnTo>
                    <a:pt x="347" y="51"/>
                  </a:lnTo>
                  <a:lnTo>
                    <a:pt x="343" y="51"/>
                  </a:lnTo>
                  <a:lnTo>
                    <a:pt x="340" y="51"/>
                  </a:lnTo>
                  <a:lnTo>
                    <a:pt x="339" y="51"/>
                  </a:lnTo>
                  <a:lnTo>
                    <a:pt x="338" y="51"/>
                  </a:lnTo>
                  <a:lnTo>
                    <a:pt x="338" y="51"/>
                  </a:lnTo>
                  <a:lnTo>
                    <a:pt x="338" y="51"/>
                  </a:lnTo>
                  <a:lnTo>
                    <a:pt x="338" y="50"/>
                  </a:lnTo>
                  <a:lnTo>
                    <a:pt x="337" y="50"/>
                  </a:lnTo>
                  <a:lnTo>
                    <a:pt x="336" y="51"/>
                  </a:lnTo>
                  <a:lnTo>
                    <a:pt x="335" y="54"/>
                  </a:lnTo>
                  <a:lnTo>
                    <a:pt x="335" y="57"/>
                  </a:lnTo>
                  <a:lnTo>
                    <a:pt x="336" y="61"/>
                  </a:lnTo>
                  <a:lnTo>
                    <a:pt x="336" y="63"/>
                  </a:lnTo>
                  <a:lnTo>
                    <a:pt x="336" y="65"/>
                  </a:lnTo>
                  <a:lnTo>
                    <a:pt x="333" y="66"/>
                  </a:lnTo>
                  <a:lnTo>
                    <a:pt x="331" y="69"/>
                  </a:lnTo>
                  <a:lnTo>
                    <a:pt x="329" y="69"/>
                  </a:lnTo>
                  <a:lnTo>
                    <a:pt x="326" y="70"/>
                  </a:lnTo>
                  <a:lnTo>
                    <a:pt x="326" y="72"/>
                  </a:lnTo>
                  <a:lnTo>
                    <a:pt x="326" y="72"/>
                  </a:lnTo>
                  <a:lnTo>
                    <a:pt x="326" y="73"/>
                  </a:lnTo>
                  <a:lnTo>
                    <a:pt x="327" y="72"/>
                  </a:lnTo>
                  <a:lnTo>
                    <a:pt x="327" y="74"/>
                  </a:lnTo>
                  <a:lnTo>
                    <a:pt x="327" y="74"/>
                  </a:lnTo>
                  <a:lnTo>
                    <a:pt x="327" y="75"/>
                  </a:lnTo>
                  <a:lnTo>
                    <a:pt x="328" y="75"/>
                  </a:lnTo>
                  <a:lnTo>
                    <a:pt x="329" y="75"/>
                  </a:lnTo>
                  <a:lnTo>
                    <a:pt x="331" y="75"/>
                  </a:lnTo>
                  <a:lnTo>
                    <a:pt x="332" y="75"/>
                  </a:lnTo>
                  <a:lnTo>
                    <a:pt x="333" y="76"/>
                  </a:lnTo>
                  <a:lnTo>
                    <a:pt x="336" y="79"/>
                  </a:lnTo>
                  <a:lnTo>
                    <a:pt x="336" y="81"/>
                  </a:lnTo>
                  <a:lnTo>
                    <a:pt x="337" y="82"/>
                  </a:lnTo>
                  <a:lnTo>
                    <a:pt x="338" y="82"/>
                  </a:lnTo>
                  <a:lnTo>
                    <a:pt x="338" y="83"/>
                  </a:lnTo>
                  <a:lnTo>
                    <a:pt x="338" y="84"/>
                  </a:lnTo>
                  <a:lnTo>
                    <a:pt x="338" y="84"/>
                  </a:lnTo>
                  <a:lnTo>
                    <a:pt x="336" y="84"/>
                  </a:lnTo>
                  <a:lnTo>
                    <a:pt x="337" y="86"/>
                  </a:lnTo>
                  <a:lnTo>
                    <a:pt x="337" y="87"/>
                  </a:lnTo>
                  <a:lnTo>
                    <a:pt x="338" y="88"/>
                  </a:lnTo>
                  <a:lnTo>
                    <a:pt x="338" y="89"/>
                  </a:lnTo>
                  <a:lnTo>
                    <a:pt x="339" y="89"/>
                  </a:lnTo>
                  <a:lnTo>
                    <a:pt x="339" y="89"/>
                  </a:lnTo>
                  <a:lnTo>
                    <a:pt x="339" y="88"/>
                  </a:lnTo>
                  <a:lnTo>
                    <a:pt x="340" y="88"/>
                  </a:lnTo>
                  <a:lnTo>
                    <a:pt x="345" y="89"/>
                  </a:lnTo>
                  <a:lnTo>
                    <a:pt x="347" y="90"/>
                  </a:lnTo>
                  <a:lnTo>
                    <a:pt x="349" y="90"/>
                  </a:lnTo>
                  <a:lnTo>
                    <a:pt x="350" y="91"/>
                  </a:lnTo>
                  <a:lnTo>
                    <a:pt x="352" y="93"/>
                  </a:lnTo>
                  <a:lnTo>
                    <a:pt x="355" y="95"/>
                  </a:lnTo>
                  <a:lnTo>
                    <a:pt x="357" y="96"/>
                  </a:lnTo>
                  <a:lnTo>
                    <a:pt x="359" y="97"/>
                  </a:lnTo>
                  <a:lnTo>
                    <a:pt x="360" y="97"/>
                  </a:lnTo>
                  <a:lnTo>
                    <a:pt x="361" y="96"/>
                  </a:lnTo>
                  <a:lnTo>
                    <a:pt x="363" y="96"/>
                  </a:lnTo>
                  <a:lnTo>
                    <a:pt x="363" y="98"/>
                  </a:lnTo>
                  <a:lnTo>
                    <a:pt x="363" y="101"/>
                  </a:lnTo>
                  <a:lnTo>
                    <a:pt x="361" y="104"/>
                  </a:lnTo>
                  <a:lnTo>
                    <a:pt x="360" y="104"/>
                  </a:lnTo>
                  <a:lnTo>
                    <a:pt x="358" y="103"/>
                  </a:lnTo>
                  <a:lnTo>
                    <a:pt x="353" y="101"/>
                  </a:lnTo>
                  <a:lnTo>
                    <a:pt x="352" y="100"/>
                  </a:lnTo>
                  <a:lnTo>
                    <a:pt x="347" y="99"/>
                  </a:lnTo>
                  <a:lnTo>
                    <a:pt x="345" y="97"/>
                  </a:lnTo>
                  <a:lnTo>
                    <a:pt x="342" y="97"/>
                  </a:lnTo>
                  <a:lnTo>
                    <a:pt x="339" y="96"/>
                  </a:lnTo>
                  <a:lnTo>
                    <a:pt x="339" y="96"/>
                  </a:lnTo>
                  <a:lnTo>
                    <a:pt x="336" y="95"/>
                  </a:lnTo>
                  <a:lnTo>
                    <a:pt x="332" y="95"/>
                  </a:lnTo>
                  <a:lnTo>
                    <a:pt x="331" y="94"/>
                  </a:lnTo>
                  <a:lnTo>
                    <a:pt x="329" y="94"/>
                  </a:lnTo>
                  <a:lnTo>
                    <a:pt x="327" y="93"/>
                  </a:lnTo>
                  <a:lnTo>
                    <a:pt x="324" y="93"/>
                  </a:lnTo>
                  <a:lnTo>
                    <a:pt x="323" y="93"/>
                  </a:lnTo>
                  <a:lnTo>
                    <a:pt x="323" y="92"/>
                  </a:lnTo>
                  <a:lnTo>
                    <a:pt x="319" y="91"/>
                  </a:lnTo>
                  <a:lnTo>
                    <a:pt x="315" y="90"/>
                  </a:lnTo>
                  <a:lnTo>
                    <a:pt x="307" y="88"/>
                  </a:lnTo>
                  <a:lnTo>
                    <a:pt x="300" y="87"/>
                  </a:lnTo>
                  <a:lnTo>
                    <a:pt x="292" y="87"/>
                  </a:lnTo>
                  <a:lnTo>
                    <a:pt x="285" y="86"/>
                  </a:lnTo>
                  <a:lnTo>
                    <a:pt x="284" y="86"/>
                  </a:lnTo>
                  <a:lnTo>
                    <a:pt x="283" y="86"/>
                  </a:lnTo>
                  <a:lnTo>
                    <a:pt x="282" y="88"/>
                  </a:lnTo>
                  <a:lnTo>
                    <a:pt x="280" y="88"/>
                  </a:lnTo>
                  <a:lnTo>
                    <a:pt x="279" y="89"/>
                  </a:lnTo>
                  <a:lnTo>
                    <a:pt x="281" y="90"/>
                  </a:lnTo>
                  <a:lnTo>
                    <a:pt x="286" y="94"/>
                  </a:lnTo>
                  <a:lnTo>
                    <a:pt x="288" y="94"/>
                  </a:lnTo>
                  <a:lnTo>
                    <a:pt x="289" y="96"/>
                  </a:lnTo>
                  <a:lnTo>
                    <a:pt x="289" y="97"/>
                  </a:lnTo>
                  <a:lnTo>
                    <a:pt x="288" y="98"/>
                  </a:lnTo>
                  <a:lnTo>
                    <a:pt x="287" y="99"/>
                  </a:lnTo>
                  <a:lnTo>
                    <a:pt x="284" y="99"/>
                  </a:lnTo>
                  <a:lnTo>
                    <a:pt x="282" y="99"/>
                  </a:lnTo>
                  <a:lnTo>
                    <a:pt x="282" y="100"/>
                  </a:lnTo>
                  <a:lnTo>
                    <a:pt x="284" y="101"/>
                  </a:lnTo>
                  <a:lnTo>
                    <a:pt x="284" y="103"/>
                  </a:lnTo>
                  <a:lnTo>
                    <a:pt x="284" y="103"/>
                  </a:lnTo>
                  <a:lnTo>
                    <a:pt x="284" y="104"/>
                  </a:lnTo>
                  <a:lnTo>
                    <a:pt x="283" y="104"/>
                  </a:lnTo>
                  <a:lnTo>
                    <a:pt x="283" y="104"/>
                  </a:lnTo>
                  <a:lnTo>
                    <a:pt x="282" y="104"/>
                  </a:lnTo>
                  <a:lnTo>
                    <a:pt x="279" y="104"/>
                  </a:lnTo>
                  <a:lnTo>
                    <a:pt x="277" y="103"/>
                  </a:lnTo>
                  <a:lnTo>
                    <a:pt x="276" y="100"/>
                  </a:lnTo>
                  <a:lnTo>
                    <a:pt x="276" y="99"/>
                  </a:lnTo>
                  <a:lnTo>
                    <a:pt x="277" y="99"/>
                  </a:lnTo>
                  <a:lnTo>
                    <a:pt x="277" y="99"/>
                  </a:lnTo>
                  <a:lnTo>
                    <a:pt x="275" y="97"/>
                  </a:lnTo>
                  <a:lnTo>
                    <a:pt x="274" y="97"/>
                  </a:lnTo>
                  <a:lnTo>
                    <a:pt x="273" y="96"/>
                  </a:lnTo>
                  <a:lnTo>
                    <a:pt x="273" y="96"/>
                  </a:lnTo>
                  <a:lnTo>
                    <a:pt x="272" y="96"/>
                  </a:lnTo>
                  <a:lnTo>
                    <a:pt x="267" y="97"/>
                  </a:lnTo>
                  <a:lnTo>
                    <a:pt x="267" y="98"/>
                  </a:lnTo>
                  <a:lnTo>
                    <a:pt x="266" y="97"/>
                  </a:lnTo>
                  <a:lnTo>
                    <a:pt x="260" y="100"/>
                  </a:lnTo>
                  <a:lnTo>
                    <a:pt x="258" y="101"/>
                  </a:lnTo>
                  <a:lnTo>
                    <a:pt x="256" y="101"/>
                  </a:lnTo>
                  <a:lnTo>
                    <a:pt x="253" y="100"/>
                  </a:lnTo>
                  <a:lnTo>
                    <a:pt x="250" y="100"/>
                  </a:lnTo>
                  <a:lnTo>
                    <a:pt x="248" y="100"/>
                  </a:lnTo>
                  <a:lnTo>
                    <a:pt x="247" y="100"/>
                  </a:lnTo>
                  <a:lnTo>
                    <a:pt x="245" y="100"/>
                  </a:lnTo>
                  <a:lnTo>
                    <a:pt x="243" y="101"/>
                  </a:lnTo>
                  <a:lnTo>
                    <a:pt x="241" y="103"/>
                  </a:lnTo>
                  <a:lnTo>
                    <a:pt x="240" y="104"/>
                  </a:lnTo>
                  <a:lnTo>
                    <a:pt x="240" y="106"/>
                  </a:lnTo>
                  <a:lnTo>
                    <a:pt x="239" y="106"/>
                  </a:lnTo>
                  <a:lnTo>
                    <a:pt x="237" y="105"/>
                  </a:lnTo>
                  <a:lnTo>
                    <a:pt x="236" y="105"/>
                  </a:lnTo>
                  <a:lnTo>
                    <a:pt x="236" y="105"/>
                  </a:lnTo>
                  <a:lnTo>
                    <a:pt x="234" y="105"/>
                  </a:lnTo>
                  <a:lnTo>
                    <a:pt x="233" y="105"/>
                  </a:lnTo>
                  <a:lnTo>
                    <a:pt x="232" y="105"/>
                  </a:lnTo>
                  <a:lnTo>
                    <a:pt x="232" y="105"/>
                  </a:lnTo>
                  <a:lnTo>
                    <a:pt x="227" y="105"/>
                  </a:lnTo>
                  <a:lnTo>
                    <a:pt x="226" y="105"/>
                  </a:lnTo>
                  <a:lnTo>
                    <a:pt x="225" y="105"/>
                  </a:lnTo>
                  <a:lnTo>
                    <a:pt x="225" y="105"/>
                  </a:lnTo>
                  <a:lnTo>
                    <a:pt x="225" y="104"/>
                  </a:lnTo>
                  <a:lnTo>
                    <a:pt x="227" y="104"/>
                  </a:lnTo>
                  <a:lnTo>
                    <a:pt x="229" y="103"/>
                  </a:lnTo>
                  <a:lnTo>
                    <a:pt x="230" y="104"/>
                  </a:lnTo>
                  <a:lnTo>
                    <a:pt x="231" y="103"/>
                  </a:lnTo>
                  <a:lnTo>
                    <a:pt x="230" y="101"/>
                  </a:lnTo>
                  <a:lnTo>
                    <a:pt x="227" y="100"/>
                  </a:lnTo>
                  <a:lnTo>
                    <a:pt x="227" y="99"/>
                  </a:lnTo>
                  <a:lnTo>
                    <a:pt x="227" y="98"/>
                  </a:lnTo>
                  <a:lnTo>
                    <a:pt x="229" y="98"/>
                  </a:lnTo>
                  <a:lnTo>
                    <a:pt x="229" y="97"/>
                  </a:lnTo>
                  <a:lnTo>
                    <a:pt x="227" y="97"/>
                  </a:lnTo>
                  <a:lnTo>
                    <a:pt x="226" y="97"/>
                  </a:lnTo>
                  <a:lnTo>
                    <a:pt x="226" y="97"/>
                  </a:lnTo>
                  <a:lnTo>
                    <a:pt x="227" y="97"/>
                  </a:lnTo>
                  <a:lnTo>
                    <a:pt x="232" y="96"/>
                  </a:lnTo>
                  <a:lnTo>
                    <a:pt x="233" y="96"/>
                  </a:lnTo>
                  <a:lnTo>
                    <a:pt x="230" y="96"/>
                  </a:lnTo>
                  <a:lnTo>
                    <a:pt x="226" y="96"/>
                  </a:lnTo>
                  <a:lnTo>
                    <a:pt x="223" y="97"/>
                  </a:lnTo>
                  <a:lnTo>
                    <a:pt x="217" y="99"/>
                  </a:lnTo>
                  <a:lnTo>
                    <a:pt x="215" y="100"/>
                  </a:lnTo>
                  <a:lnTo>
                    <a:pt x="216" y="100"/>
                  </a:lnTo>
                  <a:lnTo>
                    <a:pt x="217" y="100"/>
                  </a:lnTo>
                  <a:lnTo>
                    <a:pt x="218" y="101"/>
                  </a:lnTo>
                  <a:lnTo>
                    <a:pt x="219" y="103"/>
                  </a:lnTo>
                  <a:lnTo>
                    <a:pt x="219" y="103"/>
                  </a:lnTo>
                  <a:lnTo>
                    <a:pt x="217" y="104"/>
                  </a:lnTo>
                  <a:lnTo>
                    <a:pt x="217" y="104"/>
                  </a:lnTo>
                  <a:lnTo>
                    <a:pt x="216" y="104"/>
                  </a:lnTo>
                  <a:lnTo>
                    <a:pt x="215" y="104"/>
                  </a:lnTo>
                  <a:lnTo>
                    <a:pt x="215" y="104"/>
                  </a:lnTo>
                  <a:lnTo>
                    <a:pt x="215" y="103"/>
                  </a:lnTo>
                  <a:lnTo>
                    <a:pt x="215" y="103"/>
                  </a:lnTo>
                  <a:lnTo>
                    <a:pt x="213" y="101"/>
                  </a:lnTo>
                  <a:lnTo>
                    <a:pt x="213" y="101"/>
                  </a:lnTo>
                  <a:lnTo>
                    <a:pt x="212" y="101"/>
                  </a:lnTo>
                  <a:lnTo>
                    <a:pt x="209" y="103"/>
                  </a:lnTo>
                  <a:lnTo>
                    <a:pt x="207" y="103"/>
                  </a:lnTo>
                  <a:lnTo>
                    <a:pt x="205" y="104"/>
                  </a:lnTo>
                  <a:lnTo>
                    <a:pt x="203" y="104"/>
                  </a:lnTo>
                  <a:lnTo>
                    <a:pt x="202" y="104"/>
                  </a:lnTo>
                  <a:lnTo>
                    <a:pt x="200" y="106"/>
                  </a:lnTo>
                  <a:lnTo>
                    <a:pt x="199" y="106"/>
                  </a:lnTo>
                  <a:lnTo>
                    <a:pt x="197" y="107"/>
                  </a:lnTo>
                  <a:lnTo>
                    <a:pt x="190" y="110"/>
                  </a:lnTo>
                  <a:lnTo>
                    <a:pt x="188" y="110"/>
                  </a:lnTo>
                  <a:lnTo>
                    <a:pt x="187" y="110"/>
                  </a:lnTo>
                  <a:lnTo>
                    <a:pt x="186" y="109"/>
                  </a:lnTo>
                  <a:lnTo>
                    <a:pt x="186" y="110"/>
                  </a:lnTo>
                  <a:lnTo>
                    <a:pt x="187" y="110"/>
                  </a:lnTo>
                  <a:lnTo>
                    <a:pt x="188" y="111"/>
                  </a:lnTo>
                  <a:lnTo>
                    <a:pt x="188" y="112"/>
                  </a:lnTo>
                  <a:lnTo>
                    <a:pt x="186" y="112"/>
                  </a:lnTo>
                  <a:lnTo>
                    <a:pt x="183" y="112"/>
                  </a:lnTo>
                  <a:lnTo>
                    <a:pt x="180" y="113"/>
                  </a:lnTo>
                  <a:lnTo>
                    <a:pt x="180" y="114"/>
                  </a:lnTo>
                  <a:lnTo>
                    <a:pt x="181" y="114"/>
                  </a:lnTo>
                  <a:lnTo>
                    <a:pt x="181" y="116"/>
                  </a:lnTo>
                  <a:lnTo>
                    <a:pt x="180" y="117"/>
                  </a:lnTo>
                  <a:lnTo>
                    <a:pt x="181" y="119"/>
                  </a:lnTo>
                  <a:lnTo>
                    <a:pt x="181" y="120"/>
                  </a:lnTo>
                  <a:lnTo>
                    <a:pt x="180" y="121"/>
                  </a:lnTo>
                  <a:lnTo>
                    <a:pt x="173" y="122"/>
                  </a:lnTo>
                  <a:lnTo>
                    <a:pt x="172" y="122"/>
                  </a:lnTo>
                  <a:lnTo>
                    <a:pt x="171" y="122"/>
                  </a:lnTo>
                  <a:lnTo>
                    <a:pt x="171" y="122"/>
                  </a:lnTo>
                  <a:lnTo>
                    <a:pt x="169" y="122"/>
                  </a:lnTo>
                  <a:lnTo>
                    <a:pt x="167" y="122"/>
                  </a:lnTo>
                  <a:lnTo>
                    <a:pt x="167" y="121"/>
                  </a:lnTo>
                  <a:lnTo>
                    <a:pt x="165" y="121"/>
                  </a:lnTo>
                  <a:lnTo>
                    <a:pt x="164" y="120"/>
                  </a:lnTo>
                  <a:lnTo>
                    <a:pt x="161" y="118"/>
                  </a:lnTo>
                  <a:lnTo>
                    <a:pt x="156" y="116"/>
                  </a:lnTo>
                  <a:lnTo>
                    <a:pt x="154" y="116"/>
                  </a:lnTo>
                  <a:lnTo>
                    <a:pt x="153" y="115"/>
                  </a:lnTo>
                  <a:lnTo>
                    <a:pt x="154" y="114"/>
                  </a:lnTo>
                  <a:lnTo>
                    <a:pt x="156" y="112"/>
                  </a:lnTo>
                  <a:lnTo>
                    <a:pt x="157" y="111"/>
                  </a:lnTo>
                  <a:lnTo>
                    <a:pt x="164" y="110"/>
                  </a:lnTo>
                  <a:lnTo>
                    <a:pt x="166" y="110"/>
                  </a:lnTo>
                  <a:lnTo>
                    <a:pt x="168" y="110"/>
                  </a:lnTo>
                  <a:lnTo>
                    <a:pt x="168" y="108"/>
                  </a:lnTo>
                  <a:lnTo>
                    <a:pt x="165" y="107"/>
                  </a:lnTo>
                  <a:lnTo>
                    <a:pt x="162" y="105"/>
                  </a:lnTo>
                  <a:lnTo>
                    <a:pt x="157" y="103"/>
                  </a:lnTo>
                  <a:lnTo>
                    <a:pt x="154" y="101"/>
                  </a:lnTo>
                  <a:lnTo>
                    <a:pt x="150" y="100"/>
                  </a:lnTo>
                  <a:lnTo>
                    <a:pt x="142" y="101"/>
                  </a:lnTo>
                  <a:lnTo>
                    <a:pt x="141" y="101"/>
                  </a:lnTo>
                  <a:lnTo>
                    <a:pt x="135" y="99"/>
                  </a:lnTo>
                  <a:lnTo>
                    <a:pt x="135" y="99"/>
                  </a:lnTo>
                  <a:lnTo>
                    <a:pt x="134" y="99"/>
                  </a:lnTo>
                  <a:lnTo>
                    <a:pt x="135" y="100"/>
                  </a:lnTo>
                  <a:lnTo>
                    <a:pt x="135" y="100"/>
                  </a:lnTo>
                  <a:lnTo>
                    <a:pt x="143" y="104"/>
                  </a:lnTo>
                  <a:lnTo>
                    <a:pt x="144" y="105"/>
                  </a:lnTo>
                  <a:lnTo>
                    <a:pt x="144" y="106"/>
                  </a:lnTo>
                  <a:lnTo>
                    <a:pt x="144" y="107"/>
                  </a:lnTo>
                  <a:lnTo>
                    <a:pt x="145" y="107"/>
                  </a:lnTo>
                  <a:lnTo>
                    <a:pt x="145" y="108"/>
                  </a:lnTo>
                  <a:lnTo>
                    <a:pt x="145" y="112"/>
                  </a:lnTo>
                  <a:lnTo>
                    <a:pt x="144" y="115"/>
                  </a:lnTo>
                  <a:lnTo>
                    <a:pt x="144" y="116"/>
                  </a:lnTo>
                  <a:lnTo>
                    <a:pt x="144" y="117"/>
                  </a:lnTo>
                  <a:lnTo>
                    <a:pt x="145" y="118"/>
                  </a:lnTo>
                  <a:lnTo>
                    <a:pt x="147" y="118"/>
                  </a:lnTo>
                  <a:lnTo>
                    <a:pt x="149" y="119"/>
                  </a:lnTo>
                  <a:lnTo>
                    <a:pt x="151" y="120"/>
                  </a:lnTo>
                  <a:lnTo>
                    <a:pt x="151" y="120"/>
                  </a:lnTo>
                  <a:lnTo>
                    <a:pt x="152" y="122"/>
                  </a:lnTo>
                  <a:lnTo>
                    <a:pt x="153" y="124"/>
                  </a:lnTo>
                  <a:lnTo>
                    <a:pt x="152" y="126"/>
                  </a:lnTo>
                  <a:lnTo>
                    <a:pt x="152" y="127"/>
                  </a:lnTo>
                  <a:lnTo>
                    <a:pt x="151" y="129"/>
                  </a:lnTo>
                  <a:lnTo>
                    <a:pt x="152" y="130"/>
                  </a:lnTo>
                  <a:lnTo>
                    <a:pt x="152" y="131"/>
                  </a:lnTo>
                  <a:lnTo>
                    <a:pt x="152" y="131"/>
                  </a:lnTo>
                  <a:lnTo>
                    <a:pt x="151" y="131"/>
                  </a:lnTo>
                  <a:lnTo>
                    <a:pt x="151" y="130"/>
                  </a:lnTo>
                  <a:lnTo>
                    <a:pt x="150" y="130"/>
                  </a:lnTo>
                  <a:lnTo>
                    <a:pt x="149" y="130"/>
                  </a:lnTo>
                  <a:lnTo>
                    <a:pt x="148" y="130"/>
                  </a:lnTo>
                  <a:lnTo>
                    <a:pt x="147" y="130"/>
                  </a:lnTo>
                  <a:lnTo>
                    <a:pt x="147" y="129"/>
                  </a:lnTo>
                  <a:lnTo>
                    <a:pt x="147" y="128"/>
                  </a:lnTo>
                  <a:lnTo>
                    <a:pt x="147" y="128"/>
                  </a:lnTo>
                  <a:lnTo>
                    <a:pt x="146" y="128"/>
                  </a:lnTo>
                  <a:lnTo>
                    <a:pt x="143" y="127"/>
                  </a:lnTo>
                  <a:lnTo>
                    <a:pt x="141" y="126"/>
                  </a:lnTo>
                  <a:lnTo>
                    <a:pt x="139" y="127"/>
                  </a:lnTo>
                  <a:lnTo>
                    <a:pt x="137" y="126"/>
                  </a:lnTo>
                  <a:lnTo>
                    <a:pt x="136" y="126"/>
                  </a:lnTo>
                  <a:lnTo>
                    <a:pt x="134" y="125"/>
                  </a:lnTo>
                  <a:lnTo>
                    <a:pt x="133" y="125"/>
                  </a:lnTo>
                  <a:lnTo>
                    <a:pt x="132" y="126"/>
                  </a:lnTo>
                  <a:lnTo>
                    <a:pt x="131" y="128"/>
                  </a:lnTo>
                  <a:lnTo>
                    <a:pt x="128" y="130"/>
                  </a:lnTo>
                  <a:lnTo>
                    <a:pt x="125" y="131"/>
                  </a:lnTo>
                  <a:lnTo>
                    <a:pt x="122" y="132"/>
                  </a:lnTo>
                  <a:lnTo>
                    <a:pt x="121" y="132"/>
                  </a:lnTo>
                  <a:lnTo>
                    <a:pt x="120" y="133"/>
                  </a:lnTo>
                  <a:lnTo>
                    <a:pt x="119" y="134"/>
                  </a:lnTo>
                  <a:lnTo>
                    <a:pt x="115" y="136"/>
                  </a:lnTo>
                  <a:lnTo>
                    <a:pt x="115" y="138"/>
                  </a:lnTo>
                  <a:lnTo>
                    <a:pt x="115" y="139"/>
                  </a:lnTo>
                  <a:lnTo>
                    <a:pt x="115" y="140"/>
                  </a:lnTo>
                  <a:lnTo>
                    <a:pt x="117" y="141"/>
                  </a:lnTo>
                  <a:lnTo>
                    <a:pt x="120" y="143"/>
                  </a:lnTo>
                  <a:lnTo>
                    <a:pt x="121" y="144"/>
                  </a:lnTo>
                  <a:lnTo>
                    <a:pt x="122" y="145"/>
                  </a:lnTo>
                  <a:lnTo>
                    <a:pt x="124" y="147"/>
                  </a:lnTo>
                  <a:lnTo>
                    <a:pt x="124" y="147"/>
                  </a:lnTo>
                  <a:lnTo>
                    <a:pt x="121" y="147"/>
                  </a:lnTo>
                  <a:lnTo>
                    <a:pt x="120" y="147"/>
                  </a:lnTo>
                  <a:lnTo>
                    <a:pt x="118" y="148"/>
                  </a:lnTo>
                  <a:lnTo>
                    <a:pt x="118" y="148"/>
                  </a:lnTo>
                  <a:lnTo>
                    <a:pt x="118" y="149"/>
                  </a:lnTo>
                  <a:lnTo>
                    <a:pt x="116" y="149"/>
                  </a:lnTo>
                  <a:lnTo>
                    <a:pt x="111" y="148"/>
                  </a:lnTo>
                  <a:lnTo>
                    <a:pt x="107" y="147"/>
                  </a:lnTo>
                  <a:lnTo>
                    <a:pt x="106" y="147"/>
                  </a:lnTo>
                  <a:lnTo>
                    <a:pt x="105" y="146"/>
                  </a:lnTo>
                  <a:lnTo>
                    <a:pt x="105" y="146"/>
                  </a:lnTo>
                  <a:lnTo>
                    <a:pt x="103" y="146"/>
                  </a:lnTo>
                  <a:lnTo>
                    <a:pt x="102" y="146"/>
                  </a:lnTo>
                  <a:lnTo>
                    <a:pt x="101" y="146"/>
                  </a:lnTo>
                  <a:lnTo>
                    <a:pt x="96" y="143"/>
                  </a:lnTo>
                  <a:lnTo>
                    <a:pt x="92" y="142"/>
                  </a:lnTo>
                  <a:lnTo>
                    <a:pt x="91" y="142"/>
                  </a:lnTo>
                  <a:lnTo>
                    <a:pt x="90" y="142"/>
                  </a:lnTo>
                  <a:lnTo>
                    <a:pt x="90" y="144"/>
                  </a:lnTo>
                  <a:lnTo>
                    <a:pt x="89" y="145"/>
                  </a:lnTo>
                  <a:lnTo>
                    <a:pt x="86" y="145"/>
                  </a:lnTo>
                  <a:lnTo>
                    <a:pt x="87" y="146"/>
                  </a:lnTo>
                  <a:lnTo>
                    <a:pt x="87" y="147"/>
                  </a:lnTo>
                  <a:lnTo>
                    <a:pt x="89" y="147"/>
                  </a:lnTo>
                  <a:lnTo>
                    <a:pt x="90" y="148"/>
                  </a:lnTo>
                  <a:lnTo>
                    <a:pt x="94" y="150"/>
                  </a:lnTo>
                  <a:lnTo>
                    <a:pt x="95" y="151"/>
                  </a:lnTo>
                  <a:lnTo>
                    <a:pt x="96" y="152"/>
                  </a:lnTo>
                  <a:lnTo>
                    <a:pt x="98" y="152"/>
                  </a:lnTo>
                  <a:lnTo>
                    <a:pt x="100" y="151"/>
                  </a:lnTo>
                  <a:lnTo>
                    <a:pt x="101" y="152"/>
                  </a:lnTo>
                  <a:lnTo>
                    <a:pt x="102" y="152"/>
                  </a:lnTo>
                  <a:lnTo>
                    <a:pt x="103" y="154"/>
                  </a:lnTo>
                  <a:lnTo>
                    <a:pt x="104" y="155"/>
                  </a:lnTo>
                  <a:lnTo>
                    <a:pt x="105" y="156"/>
                  </a:lnTo>
                  <a:lnTo>
                    <a:pt x="104" y="157"/>
                  </a:lnTo>
                  <a:lnTo>
                    <a:pt x="101" y="157"/>
                  </a:lnTo>
                  <a:lnTo>
                    <a:pt x="100" y="158"/>
                  </a:lnTo>
                  <a:lnTo>
                    <a:pt x="99" y="158"/>
                  </a:lnTo>
                  <a:lnTo>
                    <a:pt x="95" y="157"/>
                  </a:lnTo>
                  <a:lnTo>
                    <a:pt x="92" y="157"/>
                  </a:lnTo>
                  <a:lnTo>
                    <a:pt x="89" y="156"/>
                  </a:lnTo>
                  <a:lnTo>
                    <a:pt x="87" y="156"/>
                  </a:lnTo>
                  <a:lnTo>
                    <a:pt x="85" y="154"/>
                  </a:lnTo>
                  <a:lnTo>
                    <a:pt x="82" y="152"/>
                  </a:lnTo>
                  <a:lnTo>
                    <a:pt x="80" y="152"/>
                  </a:lnTo>
                  <a:lnTo>
                    <a:pt x="78" y="152"/>
                  </a:lnTo>
                  <a:lnTo>
                    <a:pt x="77" y="152"/>
                  </a:lnTo>
                  <a:lnTo>
                    <a:pt x="74" y="151"/>
                  </a:lnTo>
                  <a:lnTo>
                    <a:pt x="73" y="149"/>
                  </a:lnTo>
                  <a:lnTo>
                    <a:pt x="72" y="148"/>
                  </a:lnTo>
                  <a:lnTo>
                    <a:pt x="72" y="147"/>
                  </a:lnTo>
                  <a:lnTo>
                    <a:pt x="73" y="147"/>
                  </a:lnTo>
                  <a:lnTo>
                    <a:pt x="71" y="147"/>
                  </a:lnTo>
                  <a:lnTo>
                    <a:pt x="71" y="145"/>
                  </a:lnTo>
                  <a:lnTo>
                    <a:pt x="71" y="144"/>
                  </a:lnTo>
                  <a:lnTo>
                    <a:pt x="69" y="142"/>
                  </a:lnTo>
                  <a:lnTo>
                    <a:pt x="67" y="141"/>
                  </a:lnTo>
                  <a:lnTo>
                    <a:pt x="66" y="139"/>
                  </a:lnTo>
                  <a:lnTo>
                    <a:pt x="67" y="139"/>
                  </a:lnTo>
                  <a:lnTo>
                    <a:pt x="67" y="138"/>
                  </a:lnTo>
                  <a:lnTo>
                    <a:pt x="68" y="135"/>
                  </a:lnTo>
                  <a:lnTo>
                    <a:pt x="68" y="135"/>
                  </a:lnTo>
                  <a:lnTo>
                    <a:pt x="68" y="134"/>
                  </a:lnTo>
                  <a:lnTo>
                    <a:pt x="68" y="134"/>
                  </a:lnTo>
                  <a:lnTo>
                    <a:pt x="67" y="133"/>
                  </a:lnTo>
                  <a:lnTo>
                    <a:pt x="66" y="132"/>
                  </a:lnTo>
                  <a:lnTo>
                    <a:pt x="63" y="130"/>
                  </a:lnTo>
                  <a:lnTo>
                    <a:pt x="60" y="129"/>
                  </a:lnTo>
                  <a:lnTo>
                    <a:pt x="55" y="128"/>
                  </a:lnTo>
                  <a:lnTo>
                    <a:pt x="54" y="128"/>
                  </a:lnTo>
                  <a:lnTo>
                    <a:pt x="52" y="128"/>
                  </a:lnTo>
                  <a:lnTo>
                    <a:pt x="54" y="127"/>
                  </a:lnTo>
                  <a:lnTo>
                    <a:pt x="55" y="127"/>
                  </a:lnTo>
                  <a:lnTo>
                    <a:pt x="55" y="126"/>
                  </a:lnTo>
                  <a:lnTo>
                    <a:pt x="54" y="126"/>
                  </a:lnTo>
                  <a:lnTo>
                    <a:pt x="52" y="126"/>
                  </a:lnTo>
                  <a:lnTo>
                    <a:pt x="50" y="125"/>
                  </a:lnTo>
                  <a:lnTo>
                    <a:pt x="50" y="125"/>
                  </a:lnTo>
                  <a:lnTo>
                    <a:pt x="50" y="124"/>
                  </a:lnTo>
                  <a:lnTo>
                    <a:pt x="49" y="123"/>
                  </a:lnTo>
                  <a:lnTo>
                    <a:pt x="47" y="123"/>
                  </a:lnTo>
                  <a:lnTo>
                    <a:pt x="47" y="123"/>
                  </a:lnTo>
                  <a:lnTo>
                    <a:pt x="46" y="123"/>
                  </a:lnTo>
                  <a:lnTo>
                    <a:pt x="45" y="122"/>
                  </a:lnTo>
                  <a:lnTo>
                    <a:pt x="42" y="121"/>
                  </a:lnTo>
                  <a:lnTo>
                    <a:pt x="42" y="120"/>
                  </a:lnTo>
                  <a:lnTo>
                    <a:pt x="41" y="119"/>
                  </a:lnTo>
                  <a:lnTo>
                    <a:pt x="39" y="118"/>
                  </a:lnTo>
                  <a:lnTo>
                    <a:pt x="37" y="118"/>
                  </a:lnTo>
                  <a:lnTo>
                    <a:pt x="37" y="118"/>
                  </a:lnTo>
                  <a:lnTo>
                    <a:pt x="41" y="118"/>
                  </a:lnTo>
                  <a:lnTo>
                    <a:pt x="46" y="119"/>
                  </a:lnTo>
                  <a:lnTo>
                    <a:pt x="46" y="119"/>
                  </a:lnTo>
                  <a:lnTo>
                    <a:pt x="45" y="119"/>
                  </a:lnTo>
                  <a:lnTo>
                    <a:pt x="47" y="121"/>
                  </a:lnTo>
                  <a:lnTo>
                    <a:pt x="49" y="122"/>
                  </a:lnTo>
                  <a:lnTo>
                    <a:pt x="52" y="122"/>
                  </a:lnTo>
                  <a:lnTo>
                    <a:pt x="52" y="122"/>
                  </a:lnTo>
                  <a:lnTo>
                    <a:pt x="54" y="122"/>
                  </a:lnTo>
                  <a:lnTo>
                    <a:pt x="55" y="123"/>
                  </a:lnTo>
                  <a:lnTo>
                    <a:pt x="57" y="123"/>
                  </a:lnTo>
                  <a:lnTo>
                    <a:pt x="59" y="123"/>
                  </a:lnTo>
                  <a:lnTo>
                    <a:pt x="62" y="124"/>
                  </a:lnTo>
                  <a:lnTo>
                    <a:pt x="62" y="124"/>
                  </a:lnTo>
                  <a:lnTo>
                    <a:pt x="62" y="124"/>
                  </a:lnTo>
                  <a:lnTo>
                    <a:pt x="63" y="125"/>
                  </a:lnTo>
                  <a:lnTo>
                    <a:pt x="64" y="125"/>
                  </a:lnTo>
                  <a:lnTo>
                    <a:pt x="65" y="124"/>
                  </a:lnTo>
                  <a:lnTo>
                    <a:pt x="71" y="126"/>
                  </a:lnTo>
                  <a:lnTo>
                    <a:pt x="72" y="127"/>
                  </a:lnTo>
                  <a:lnTo>
                    <a:pt x="80" y="128"/>
                  </a:lnTo>
                  <a:lnTo>
                    <a:pt x="84" y="128"/>
                  </a:lnTo>
                  <a:lnTo>
                    <a:pt x="86" y="128"/>
                  </a:lnTo>
                  <a:lnTo>
                    <a:pt x="90" y="129"/>
                  </a:lnTo>
                  <a:lnTo>
                    <a:pt x="93" y="130"/>
                  </a:lnTo>
                  <a:lnTo>
                    <a:pt x="96" y="130"/>
                  </a:lnTo>
                  <a:lnTo>
                    <a:pt x="100" y="131"/>
                  </a:lnTo>
                  <a:lnTo>
                    <a:pt x="102" y="131"/>
                  </a:lnTo>
                  <a:lnTo>
                    <a:pt x="108" y="130"/>
                  </a:lnTo>
                  <a:lnTo>
                    <a:pt x="114" y="128"/>
                  </a:lnTo>
                  <a:lnTo>
                    <a:pt x="118" y="126"/>
                  </a:lnTo>
                  <a:lnTo>
                    <a:pt x="122" y="122"/>
                  </a:lnTo>
                  <a:lnTo>
                    <a:pt x="122" y="121"/>
                  </a:lnTo>
                  <a:lnTo>
                    <a:pt x="122" y="118"/>
                  </a:lnTo>
                  <a:lnTo>
                    <a:pt x="122" y="117"/>
                  </a:lnTo>
                  <a:lnTo>
                    <a:pt x="121" y="117"/>
                  </a:lnTo>
                  <a:lnTo>
                    <a:pt x="120" y="117"/>
                  </a:lnTo>
                  <a:lnTo>
                    <a:pt x="119" y="115"/>
                  </a:lnTo>
                  <a:lnTo>
                    <a:pt x="118" y="115"/>
                  </a:lnTo>
                  <a:lnTo>
                    <a:pt x="117" y="111"/>
                  </a:lnTo>
                  <a:lnTo>
                    <a:pt x="115" y="111"/>
                  </a:lnTo>
                  <a:lnTo>
                    <a:pt x="114" y="111"/>
                  </a:lnTo>
                  <a:lnTo>
                    <a:pt x="112" y="111"/>
                  </a:lnTo>
                  <a:lnTo>
                    <a:pt x="111" y="110"/>
                  </a:lnTo>
                  <a:lnTo>
                    <a:pt x="109" y="109"/>
                  </a:lnTo>
                  <a:lnTo>
                    <a:pt x="107" y="108"/>
                  </a:lnTo>
                  <a:lnTo>
                    <a:pt x="106" y="107"/>
                  </a:lnTo>
                  <a:lnTo>
                    <a:pt x="105" y="106"/>
                  </a:lnTo>
                  <a:lnTo>
                    <a:pt x="104" y="106"/>
                  </a:lnTo>
                  <a:lnTo>
                    <a:pt x="105" y="107"/>
                  </a:lnTo>
                  <a:lnTo>
                    <a:pt x="105" y="107"/>
                  </a:lnTo>
                  <a:lnTo>
                    <a:pt x="103" y="107"/>
                  </a:lnTo>
                  <a:lnTo>
                    <a:pt x="95" y="104"/>
                  </a:lnTo>
                  <a:lnTo>
                    <a:pt x="94" y="104"/>
                  </a:lnTo>
                  <a:lnTo>
                    <a:pt x="94" y="104"/>
                  </a:lnTo>
                  <a:lnTo>
                    <a:pt x="92" y="104"/>
                  </a:lnTo>
                  <a:lnTo>
                    <a:pt x="91" y="103"/>
                  </a:lnTo>
                  <a:lnTo>
                    <a:pt x="83" y="99"/>
                  </a:lnTo>
                  <a:lnTo>
                    <a:pt x="73" y="96"/>
                  </a:lnTo>
                  <a:lnTo>
                    <a:pt x="65" y="93"/>
                  </a:lnTo>
                  <a:lnTo>
                    <a:pt x="60" y="93"/>
                  </a:lnTo>
                  <a:lnTo>
                    <a:pt x="60" y="93"/>
                  </a:lnTo>
                  <a:lnTo>
                    <a:pt x="59" y="93"/>
                  </a:lnTo>
                  <a:lnTo>
                    <a:pt x="58" y="93"/>
                  </a:lnTo>
                  <a:lnTo>
                    <a:pt x="57" y="93"/>
                  </a:lnTo>
                  <a:lnTo>
                    <a:pt x="51" y="92"/>
                  </a:lnTo>
                  <a:lnTo>
                    <a:pt x="50" y="92"/>
                  </a:lnTo>
                  <a:lnTo>
                    <a:pt x="45" y="92"/>
                  </a:lnTo>
                  <a:lnTo>
                    <a:pt x="45" y="92"/>
                  </a:lnTo>
                  <a:lnTo>
                    <a:pt x="44" y="94"/>
                  </a:lnTo>
                  <a:lnTo>
                    <a:pt x="43" y="95"/>
                  </a:lnTo>
                  <a:lnTo>
                    <a:pt x="41" y="95"/>
                  </a:lnTo>
                  <a:lnTo>
                    <a:pt x="42" y="94"/>
                  </a:lnTo>
                  <a:lnTo>
                    <a:pt x="43" y="94"/>
                  </a:lnTo>
                  <a:lnTo>
                    <a:pt x="43" y="93"/>
                  </a:lnTo>
                  <a:lnTo>
                    <a:pt x="43" y="92"/>
                  </a:lnTo>
                  <a:lnTo>
                    <a:pt x="43" y="91"/>
                  </a:lnTo>
                  <a:lnTo>
                    <a:pt x="43" y="91"/>
                  </a:lnTo>
                  <a:lnTo>
                    <a:pt x="42" y="91"/>
                  </a:lnTo>
                  <a:lnTo>
                    <a:pt x="41" y="91"/>
                  </a:lnTo>
                  <a:lnTo>
                    <a:pt x="39" y="91"/>
                  </a:lnTo>
                  <a:lnTo>
                    <a:pt x="39" y="91"/>
                  </a:lnTo>
                  <a:lnTo>
                    <a:pt x="39" y="91"/>
                  </a:lnTo>
                  <a:lnTo>
                    <a:pt x="39" y="90"/>
                  </a:lnTo>
                  <a:lnTo>
                    <a:pt x="38" y="90"/>
                  </a:lnTo>
                  <a:lnTo>
                    <a:pt x="36" y="90"/>
                  </a:lnTo>
                  <a:lnTo>
                    <a:pt x="33" y="90"/>
                  </a:lnTo>
                  <a:lnTo>
                    <a:pt x="33" y="89"/>
                  </a:lnTo>
                  <a:lnTo>
                    <a:pt x="31" y="89"/>
                  </a:lnTo>
                  <a:lnTo>
                    <a:pt x="30" y="88"/>
                  </a:lnTo>
                  <a:lnTo>
                    <a:pt x="31" y="88"/>
                  </a:lnTo>
                  <a:lnTo>
                    <a:pt x="36" y="89"/>
                  </a:lnTo>
                  <a:lnTo>
                    <a:pt x="38" y="89"/>
                  </a:lnTo>
                  <a:lnTo>
                    <a:pt x="38" y="89"/>
                  </a:lnTo>
                  <a:lnTo>
                    <a:pt x="38" y="88"/>
                  </a:lnTo>
                  <a:lnTo>
                    <a:pt x="38" y="87"/>
                  </a:lnTo>
                  <a:lnTo>
                    <a:pt x="37" y="87"/>
                  </a:lnTo>
                  <a:lnTo>
                    <a:pt x="34" y="87"/>
                  </a:lnTo>
                  <a:lnTo>
                    <a:pt x="32" y="86"/>
                  </a:lnTo>
                  <a:lnTo>
                    <a:pt x="29" y="85"/>
                  </a:lnTo>
                  <a:lnTo>
                    <a:pt x="29" y="85"/>
                  </a:lnTo>
                  <a:lnTo>
                    <a:pt x="29" y="86"/>
                  </a:lnTo>
                  <a:lnTo>
                    <a:pt x="29" y="86"/>
                  </a:lnTo>
                  <a:lnTo>
                    <a:pt x="28" y="86"/>
                  </a:lnTo>
                  <a:lnTo>
                    <a:pt x="27" y="86"/>
                  </a:lnTo>
                  <a:lnTo>
                    <a:pt x="27" y="87"/>
                  </a:lnTo>
                  <a:lnTo>
                    <a:pt x="26" y="88"/>
                  </a:lnTo>
                  <a:lnTo>
                    <a:pt x="25" y="88"/>
                  </a:lnTo>
                  <a:lnTo>
                    <a:pt x="21" y="87"/>
                  </a:lnTo>
                  <a:lnTo>
                    <a:pt x="19" y="87"/>
                  </a:lnTo>
                  <a:lnTo>
                    <a:pt x="20" y="88"/>
                  </a:lnTo>
                  <a:lnTo>
                    <a:pt x="20" y="89"/>
                  </a:lnTo>
                  <a:lnTo>
                    <a:pt x="20" y="89"/>
                  </a:lnTo>
                  <a:lnTo>
                    <a:pt x="20" y="90"/>
                  </a:lnTo>
                  <a:lnTo>
                    <a:pt x="20" y="90"/>
                  </a:lnTo>
                  <a:lnTo>
                    <a:pt x="18" y="90"/>
                  </a:lnTo>
                  <a:lnTo>
                    <a:pt x="15" y="89"/>
                  </a:lnTo>
                  <a:lnTo>
                    <a:pt x="13" y="88"/>
                  </a:lnTo>
                  <a:lnTo>
                    <a:pt x="13" y="88"/>
                  </a:lnTo>
                  <a:lnTo>
                    <a:pt x="13" y="89"/>
                  </a:lnTo>
                  <a:lnTo>
                    <a:pt x="13" y="89"/>
                  </a:lnTo>
                  <a:lnTo>
                    <a:pt x="13" y="89"/>
                  </a:lnTo>
                  <a:lnTo>
                    <a:pt x="13" y="90"/>
                  </a:lnTo>
                  <a:lnTo>
                    <a:pt x="13" y="90"/>
                  </a:lnTo>
                  <a:lnTo>
                    <a:pt x="13" y="91"/>
                  </a:lnTo>
                  <a:lnTo>
                    <a:pt x="12" y="91"/>
                  </a:lnTo>
                  <a:lnTo>
                    <a:pt x="11" y="92"/>
                  </a:lnTo>
                  <a:lnTo>
                    <a:pt x="7" y="92"/>
                  </a:lnTo>
                  <a:lnTo>
                    <a:pt x="7" y="93"/>
                  </a:lnTo>
                  <a:lnTo>
                    <a:pt x="6" y="95"/>
                  </a:lnTo>
                  <a:lnTo>
                    <a:pt x="6" y="95"/>
                  </a:lnTo>
                  <a:lnTo>
                    <a:pt x="6" y="95"/>
                  </a:lnTo>
                  <a:lnTo>
                    <a:pt x="4" y="95"/>
                  </a:lnTo>
                  <a:lnTo>
                    <a:pt x="4" y="96"/>
                  </a:lnTo>
                  <a:lnTo>
                    <a:pt x="2" y="96"/>
                  </a:lnTo>
                  <a:lnTo>
                    <a:pt x="1" y="97"/>
                  </a:lnTo>
                  <a:lnTo>
                    <a:pt x="0" y="97"/>
                  </a:lnTo>
                  <a:lnTo>
                    <a:pt x="0" y="97"/>
                  </a:lnTo>
                  <a:lnTo>
                    <a:pt x="3" y="97"/>
                  </a:lnTo>
                  <a:lnTo>
                    <a:pt x="3" y="97"/>
                  </a:lnTo>
                  <a:lnTo>
                    <a:pt x="3" y="98"/>
                  </a:lnTo>
                  <a:lnTo>
                    <a:pt x="3" y="98"/>
                  </a:lnTo>
                  <a:lnTo>
                    <a:pt x="3" y="98"/>
                  </a:lnTo>
                  <a:lnTo>
                    <a:pt x="2" y="101"/>
                  </a:lnTo>
                  <a:lnTo>
                    <a:pt x="2" y="101"/>
                  </a:lnTo>
                  <a:lnTo>
                    <a:pt x="3" y="104"/>
                  </a:lnTo>
                  <a:lnTo>
                    <a:pt x="4" y="106"/>
                  </a:lnTo>
                  <a:lnTo>
                    <a:pt x="8" y="107"/>
                  </a:lnTo>
                  <a:lnTo>
                    <a:pt x="10" y="107"/>
                  </a:lnTo>
                  <a:lnTo>
                    <a:pt x="12" y="109"/>
                  </a:lnTo>
                  <a:lnTo>
                    <a:pt x="15" y="111"/>
                  </a:lnTo>
                  <a:lnTo>
                    <a:pt x="18" y="112"/>
                  </a:lnTo>
                  <a:lnTo>
                    <a:pt x="18" y="112"/>
                  </a:lnTo>
                  <a:lnTo>
                    <a:pt x="18" y="113"/>
                  </a:lnTo>
                  <a:lnTo>
                    <a:pt x="16" y="115"/>
                  </a:lnTo>
                  <a:lnTo>
                    <a:pt x="15" y="116"/>
                  </a:lnTo>
                  <a:lnTo>
                    <a:pt x="13" y="117"/>
                  </a:lnTo>
                  <a:lnTo>
                    <a:pt x="12" y="119"/>
                  </a:lnTo>
                  <a:lnTo>
                    <a:pt x="11" y="120"/>
                  </a:lnTo>
                  <a:lnTo>
                    <a:pt x="11" y="121"/>
                  </a:lnTo>
                  <a:lnTo>
                    <a:pt x="11" y="121"/>
                  </a:lnTo>
                  <a:lnTo>
                    <a:pt x="12" y="121"/>
                  </a:lnTo>
                  <a:lnTo>
                    <a:pt x="14" y="123"/>
                  </a:lnTo>
                  <a:lnTo>
                    <a:pt x="15" y="124"/>
                  </a:lnTo>
                  <a:lnTo>
                    <a:pt x="16" y="125"/>
                  </a:lnTo>
                  <a:lnTo>
                    <a:pt x="18" y="126"/>
                  </a:lnTo>
                  <a:lnTo>
                    <a:pt x="18" y="127"/>
                  </a:lnTo>
                  <a:lnTo>
                    <a:pt x="19" y="128"/>
                  </a:lnTo>
                  <a:lnTo>
                    <a:pt x="20" y="129"/>
                  </a:lnTo>
                  <a:lnTo>
                    <a:pt x="21" y="129"/>
                  </a:lnTo>
                  <a:lnTo>
                    <a:pt x="22" y="130"/>
                  </a:lnTo>
                  <a:lnTo>
                    <a:pt x="23" y="131"/>
                  </a:lnTo>
                  <a:lnTo>
                    <a:pt x="25" y="134"/>
                  </a:lnTo>
                  <a:lnTo>
                    <a:pt x="25" y="135"/>
                  </a:lnTo>
                  <a:lnTo>
                    <a:pt x="25" y="135"/>
                  </a:lnTo>
                  <a:lnTo>
                    <a:pt x="24" y="135"/>
                  </a:lnTo>
                  <a:lnTo>
                    <a:pt x="23" y="135"/>
                  </a:lnTo>
                  <a:lnTo>
                    <a:pt x="22" y="136"/>
                  </a:lnTo>
                  <a:lnTo>
                    <a:pt x="22" y="136"/>
                  </a:lnTo>
                  <a:lnTo>
                    <a:pt x="23" y="136"/>
                  </a:lnTo>
                  <a:lnTo>
                    <a:pt x="22" y="139"/>
                  </a:lnTo>
                  <a:lnTo>
                    <a:pt x="23" y="140"/>
                  </a:lnTo>
                  <a:lnTo>
                    <a:pt x="22" y="141"/>
                  </a:lnTo>
                  <a:lnTo>
                    <a:pt x="22" y="141"/>
                  </a:lnTo>
                  <a:lnTo>
                    <a:pt x="22" y="141"/>
                  </a:lnTo>
                  <a:lnTo>
                    <a:pt x="22" y="142"/>
                  </a:lnTo>
                  <a:lnTo>
                    <a:pt x="24" y="142"/>
                  </a:lnTo>
                  <a:lnTo>
                    <a:pt x="24" y="142"/>
                  </a:lnTo>
                  <a:lnTo>
                    <a:pt x="24" y="142"/>
                  </a:lnTo>
                  <a:lnTo>
                    <a:pt x="24" y="143"/>
                  </a:lnTo>
                  <a:lnTo>
                    <a:pt x="23" y="143"/>
                  </a:lnTo>
                  <a:lnTo>
                    <a:pt x="23" y="144"/>
                  </a:lnTo>
                  <a:lnTo>
                    <a:pt x="22" y="144"/>
                  </a:lnTo>
                  <a:lnTo>
                    <a:pt x="23" y="145"/>
                  </a:lnTo>
                  <a:lnTo>
                    <a:pt x="23" y="145"/>
                  </a:lnTo>
                  <a:lnTo>
                    <a:pt x="24" y="146"/>
                  </a:lnTo>
                  <a:lnTo>
                    <a:pt x="25" y="147"/>
                  </a:lnTo>
                  <a:lnTo>
                    <a:pt x="27" y="147"/>
                  </a:lnTo>
                  <a:lnTo>
                    <a:pt x="28" y="147"/>
                  </a:lnTo>
                  <a:lnTo>
                    <a:pt x="28" y="148"/>
                  </a:lnTo>
                  <a:lnTo>
                    <a:pt x="28" y="148"/>
                  </a:lnTo>
                  <a:lnTo>
                    <a:pt x="27" y="149"/>
                  </a:lnTo>
                  <a:lnTo>
                    <a:pt x="27" y="150"/>
                  </a:lnTo>
                  <a:lnTo>
                    <a:pt x="28" y="151"/>
                  </a:lnTo>
                  <a:lnTo>
                    <a:pt x="29" y="152"/>
                  </a:lnTo>
                  <a:lnTo>
                    <a:pt x="32" y="153"/>
                  </a:lnTo>
                  <a:lnTo>
                    <a:pt x="33" y="153"/>
                  </a:lnTo>
                  <a:lnTo>
                    <a:pt x="33" y="154"/>
                  </a:lnTo>
                  <a:lnTo>
                    <a:pt x="33" y="154"/>
                  </a:lnTo>
                  <a:lnTo>
                    <a:pt x="34" y="155"/>
                  </a:lnTo>
                  <a:lnTo>
                    <a:pt x="33" y="156"/>
                  </a:lnTo>
                  <a:lnTo>
                    <a:pt x="33" y="157"/>
                  </a:lnTo>
                  <a:lnTo>
                    <a:pt x="31" y="158"/>
                  </a:lnTo>
                  <a:lnTo>
                    <a:pt x="30" y="159"/>
                  </a:lnTo>
                  <a:lnTo>
                    <a:pt x="30" y="159"/>
                  </a:lnTo>
                  <a:lnTo>
                    <a:pt x="30" y="160"/>
                  </a:lnTo>
                  <a:lnTo>
                    <a:pt x="34" y="162"/>
                  </a:lnTo>
                  <a:lnTo>
                    <a:pt x="37" y="163"/>
                  </a:lnTo>
                  <a:lnTo>
                    <a:pt x="40" y="165"/>
                  </a:lnTo>
                  <a:lnTo>
                    <a:pt x="42" y="166"/>
                  </a:lnTo>
                  <a:lnTo>
                    <a:pt x="43" y="166"/>
                  </a:lnTo>
                  <a:lnTo>
                    <a:pt x="44" y="167"/>
                  </a:lnTo>
                  <a:lnTo>
                    <a:pt x="45" y="168"/>
                  </a:lnTo>
                  <a:lnTo>
                    <a:pt x="46" y="169"/>
                  </a:lnTo>
                  <a:lnTo>
                    <a:pt x="46" y="169"/>
                  </a:lnTo>
                  <a:lnTo>
                    <a:pt x="46" y="170"/>
                  </a:lnTo>
                  <a:lnTo>
                    <a:pt x="46" y="171"/>
                  </a:lnTo>
                  <a:lnTo>
                    <a:pt x="45" y="173"/>
                  </a:lnTo>
                  <a:lnTo>
                    <a:pt x="45" y="174"/>
                  </a:lnTo>
                  <a:lnTo>
                    <a:pt x="44" y="175"/>
                  </a:lnTo>
                  <a:lnTo>
                    <a:pt x="42" y="177"/>
                  </a:lnTo>
                  <a:lnTo>
                    <a:pt x="39" y="180"/>
                  </a:lnTo>
                  <a:lnTo>
                    <a:pt x="39" y="180"/>
                  </a:lnTo>
                  <a:lnTo>
                    <a:pt x="37" y="182"/>
                  </a:lnTo>
                  <a:lnTo>
                    <a:pt x="35" y="184"/>
                  </a:lnTo>
                  <a:lnTo>
                    <a:pt x="35" y="185"/>
                  </a:lnTo>
                  <a:lnTo>
                    <a:pt x="33" y="187"/>
                  </a:lnTo>
                  <a:lnTo>
                    <a:pt x="32" y="187"/>
                  </a:lnTo>
                  <a:lnTo>
                    <a:pt x="31" y="188"/>
                  </a:lnTo>
                  <a:lnTo>
                    <a:pt x="29" y="190"/>
                  </a:lnTo>
                  <a:lnTo>
                    <a:pt x="27" y="191"/>
                  </a:lnTo>
                  <a:lnTo>
                    <a:pt x="25" y="193"/>
                  </a:lnTo>
                  <a:lnTo>
                    <a:pt x="25" y="193"/>
                  </a:lnTo>
                  <a:lnTo>
                    <a:pt x="24" y="194"/>
                  </a:lnTo>
                  <a:lnTo>
                    <a:pt x="23" y="194"/>
                  </a:lnTo>
                  <a:lnTo>
                    <a:pt x="23" y="195"/>
                  </a:lnTo>
                  <a:lnTo>
                    <a:pt x="20" y="197"/>
                  </a:lnTo>
                  <a:lnTo>
                    <a:pt x="18" y="199"/>
                  </a:lnTo>
                  <a:lnTo>
                    <a:pt x="21" y="199"/>
                  </a:lnTo>
                  <a:lnTo>
                    <a:pt x="24" y="197"/>
                  </a:lnTo>
                  <a:lnTo>
                    <a:pt x="25" y="198"/>
                  </a:lnTo>
                  <a:lnTo>
                    <a:pt x="26" y="198"/>
                  </a:lnTo>
                  <a:lnTo>
                    <a:pt x="26" y="199"/>
                  </a:lnTo>
                  <a:lnTo>
                    <a:pt x="26" y="200"/>
                  </a:lnTo>
                  <a:lnTo>
                    <a:pt x="24" y="199"/>
                  </a:lnTo>
                  <a:lnTo>
                    <a:pt x="25" y="200"/>
                  </a:lnTo>
                  <a:lnTo>
                    <a:pt x="26" y="201"/>
                  </a:lnTo>
                  <a:lnTo>
                    <a:pt x="28" y="202"/>
                  </a:lnTo>
                  <a:lnTo>
                    <a:pt x="31" y="203"/>
                  </a:lnTo>
                  <a:lnTo>
                    <a:pt x="34" y="204"/>
                  </a:lnTo>
                  <a:lnTo>
                    <a:pt x="35" y="203"/>
                  </a:lnTo>
                  <a:lnTo>
                    <a:pt x="37" y="203"/>
                  </a:lnTo>
                  <a:lnTo>
                    <a:pt x="38" y="204"/>
                  </a:lnTo>
                  <a:lnTo>
                    <a:pt x="40" y="205"/>
                  </a:lnTo>
                  <a:lnTo>
                    <a:pt x="41" y="206"/>
                  </a:lnTo>
                  <a:lnTo>
                    <a:pt x="42" y="206"/>
                  </a:lnTo>
                  <a:lnTo>
                    <a:pt x="42" y="207"/>
                  </a:lnTo>
                  <a:lnTo>
                    <a:pt x="41" y="207"/>
                  </a:lnTo>
                  <a:lnTo>
                    <a:pt x="37" y="206"/>
                  </a:lnTo>
                  <a:lnTo>
                    <a:pt x="32" y="206"/>
                  </a:lnTo>
                  <a:lnTo>
                    <a:pt x="31" y="206"/>
                  </a:lnTo>
                  <a:lnTo>
                    <a:pt x="31" y="207"/>
                  </a:lnTo>
                  <a:lnTo>
                    <a:pt x="31" y="209"/>
                  </a:lnTo>
                  <a:lnTo>
                    <a:pt x="30" y="209"/>
                  </a:lnTo>
                  <a:lnTo>
                    <a:pt x="30" y="209"/>
                  </a:lnTo>
                  <a:lnTo>
                    <a:pt x="29" y="209"/>
                  </a:lnTo>
                  <a:lnTo>
                    <a:pt x="27" y="209"/>
                  </a:lnTo>
                  <a:lnTo>
                    <a:pt x="26" y="209"/>
                  </a:lnTo>
                  <a:lnTo>
                    <a:pt x="26" y="209"/>
                  </a:lnTo>
                  <a:lnTo>
                    <a:pt x="26" y="210"/>
                  </a:lnTo>
                  <a:lnTo>
                    <a:pt x="25" y="211"/>
                  </a:lnTo>
                  <a:lnTo>
                    <a:pt x="24" y="210"/>
                  </a:lnTo>
                  <a:lnTo>
                    <a:pt x="23" y="209"/>
                  </a:lnTo>
                  <a:lnTo>
                    <a:pt x="22" y="210"/>
                  </a:lnTo>
                  <a:lnTo>
                    <a:pt x="22" y="210"/>
                  </a:lnTo>
                  <a:lnTo>
                    <a:pt x="22" y="211"/>
                  </a:lnTo>
                  <a:lnTo>
                    <a:pt x="23" y="212"/>
                  </a:lnTo>
                  <a:lnTo>
                    <a:pt x="22" y="213"/>
                  </a:lnTo>
                  <a:lnTo>
                    <a:pt x="23" y="214"/>
                  </a:lnTo>
                  <a:lnTo>
                    <a:pt x="24" y="214"/>
                  </a:lnTo>
                  <a:lnTo>
                    <a:pt x="24" y="215"/>
                  </a:lnTo>
                  <a:lnTo>
                    <a:pt x="24" y="215"/>
                  </a:lnTo>
                  <a:lnTo>
                    <a:pt x="23" y="215"/>
                  </a:lnTo>
                  <a:lnTo>
                    <a:pt x="23" y="215"/>
                  </a:lnTo>
                  <a:lnTo>
                    <a:pt x="23" y="215"/>
                  </a:lnTo>
                  <a:lnTo>
                    <a:pt x="22" y="215"/>
                  </a:lnTo>
                  <a:lnTo>
                    <a:pt x="22" y="216"/>
                  </a:lnTo>
                  <a:lnTo>
                    <a:pt x="22" y="217"/>
                  </a:lnTo>
                  <a:lnTo>
                    <a:pt x="21" y="219"/>
                  </a:lnTo>
                  <a:lnTo>
                    <a:pt x="20" y="220"/>
                  </a:lnTo>
                  <a:lnTo>
                    <a:pt x="19" y="221"/>
                  </a:lnTo>
                  <a:lnTo>
                    <a:pt x="19" y="221"/>
                  </a:lnTo>
                  <a:lnTo>
                    <a:pt x="19" y="222"/>
                  </a:lnTo>
                  <a:lnTo>
                    <a:pt x="19" y="223"/>
                  </a:lnTo>
                  <a:lnTo>
                    <a:pt x="20" y="226"/>
                  </a:lnTo>
                  <a:lnTo>
                    <a:pt x="20" y="227"/>
                  </a:lnTo>
                  <a:lnTo>
                    <a:pt x="20" y="228"/>
                  </a:lnTo>
                  <a:lnTo>
                    <a:pt x="20" y="228"/>
                  </a:lnTo>
                  <a:lnTo>
                    <a:pt x="21" y="229"/>
                  </a:lnTo>
                  <a:lnTo>
                    <a:pt x="21" y="230"/>
                  </a:lnTo>
                  <a:lnTo>
                    <a:pt x="22" y="232"/>
                  </a:lnTo>
                  <a:lnTo>
                    <a:pt x="23" y="233"/>
                  </a:lnTo>
                  <a:lnTo>
                    <a:pt x="23" y="233"/>
                  </a:lnTo>
                  <a:lnTo>
                    <a:pt x="24" y="233"/>
                  </a:lnTo>
                  <a:lnTo>
                    <a:pt x="24" y="233"/>
                  </a:lnTo>
                  <a:lnTo>
                    <a:pt x="24" y="233"/>
                  </a:lnTo>
                  <a:lnTo>
                    <a:pt x="24" y="234"/>
                  </a:lnTo>
                  <a:lnTo>
                    <a:pt x="22" y="234"/>
                  </a:lnTo>
                  <a:lnTo>
                    <a:pt x="22" y="235"/>
                  </a:lnTo>
                  <a:lnTo>
                    <a:pt x="22" y="235"/>
                  </a:lnTo>
                  <a:lnTo>
                    <a:pt x="21" y="236"/>
                  </a:lnTo>
                  <a:lnTo>
                    <a:pt x="21" y="237"/>
                  </a:lnTo>
                  <a:lnTo>
                    <a:pt x="21" y="237"/>
                  </a:lnTo>
                  <a:lnTo>
                    <a:pt x="21" y="238"/>
                  </a:lnTo>
                  <a:lnTo>
                    <a:pt x="22" y="238"/>
                  </a:lnTo>
                  <a:lnTo>
                    <a:pt x="22" y="238"/>
                  </a:lnTo>
                  <a:lnTo>
                    <a:pt x="23" y="239"/>
                  </a:lnTo>
                  <a:lnTo>
                    <a:pt x="24" y="240"/>
                  </a:lnTo>
                  <a:lnTo>
                    <a:pt x="26" y="240"/>
                  </a:lnTo>
                  <a:lnTo>
                    <a:pt x="26" y="241"/>
                  </a:lnTo>
                  <a:lnTo>
                    <a:pt x="26" y="241"/>
                  </a:lnTo>
                  <a:lnTo>
                    <a:pt x="26" y="242"/>
                  </a:lnTo>
                  <a:lnTo>
                    <a:pt x="26" y="242"/>
                  </a:lnTo>
                  <a:lnTo>
                    <a:pt x="26" y="244"/>
                  </a:lnTo>
                  <a:lnTo>
                    <a:pt x="25" y="245"/>
                  </a:lnTo>
                  <a:lnTo>
                    <a:pt x="26" y="245"/>
                  </a:lnTo>
                  <a:lnTo>
                    <a:pt x="25" y="247"/>
                  </a:lnTo>
                  <a:lnTo>
                    <a:pt x="25" y="247"/>
                  </a:lnTo>
                  <a:lnTo>
                    <a:pt x="27" y="247"/>
                  </a:lnTo>
                  <a:lnTo>
                    <a:pt x="27" y="247"/>
                  </a:lnTo>
                  <a:lnTo>
                    <a:pt x="28" y="247"/>
                  </a:lnTo>
                  <a:lnTo>
                    <a:pt x="28" y="248"/>
                  </a:lnTo>
                  <a:lnTo>
                    <a:pt x="28" y="249"/>
                  </a:lnTo>
                  <a:lnTo>
                    <a:pt x="29" y="250"/>
                  </a:lnTo>
                  <a:lnTo>
                    <a:pt x="29" y="250"/>
                  </a:lnTo>
                  <a:lnTo>
                    <a:pt x="30" y="251"/>
                  </a:lnTo>
                  <a:lnTo>
                    <a:pt x="31" y="251"/>
                  </a:lnTo>
                  <a:lnTo>
                    <a:pt x="32" y="253"/>
                  </a:lnTo>
                  <a:lnTo>
                    <a:pt x="32" y="254"/>
                  </a:lnTo>
                  <a:lnTo>
                    <a:pt x="32" y="255"/>
                  </a:lnTo>
                  <a:lnTo>
                    <a:pt x="32" y="255"/>
                  </a:lnTo>
                  <a:lnTo>
                    <a:pt x="32" y="256"/>
                  </a:lnTo>
                  <a:lnTo>
                    <a:pt x="33" y="257"/>
                  </a:lnTo>
                  <a:lnTo>
                    <a:pt x="34" y="257"/>
                  </a:lnTo>
                  <a:lnTo>
                    <a:pt x="34" y="257"/>
                  </a:lnTo>
                  <a:lnTo>
                    <a:pt x="35" y="257"/>
                  </a:lnTo>
                  <a:lnTo>
                    <a:pt x="36" y="257"/>
                  </a:lnTo>
                  <a:lnTo>
                    <a:pt x="37" y="257"/>
                  </a:lnTo>
                  <a:lnTo>
                    <a:pt x="38" y="258"/>
                  </a:lnTo>
                  <a:lnTo>
                    <a:pt x="38" y="258"/>
                  </a:lnTo>
                  <a:lnTo>
                    <a:pt x="39" y="259"/>
                  </a:lnTo>
                  <a:lnTo>
                    <a:pt x="40" y="258"/>
                  </a:lnTo>
                  <a:lnTo>
                    <a:pt x="41" y="258"/>
                  </a:lnTo>
                  <a:lnTo>
                    <a:pt x="41" y="258"/>
                  </a:lnTo>
                  <a:lnTo>
                    <a:pt x="43" y="258"/>
                  </a:lnTo>
                  <a:lnTo>
                    <a:pt x="44" y="259"/>
                  </a:lnTo>
                  <a:lnTo>
                    <a:pt x="45" y="259"/>
                  </a:lnTo>
                  <a:lnTo>
                    <a:pt x="45" y="259"/>
                  </a:lnTo>
                  <a:lnTo>
                    <a:pt x="45" y="260"/>
                  </a:lnTo>
                  <a:lnTo>
                    <a:pt x="45" y="261"/>
                  </a:lnTo>
                  <a:lnTo>
                    <a:pt x="45" y="261"/>
                  </a:lnTo>
                  <a:lnTo>
                    <a:pt x="46" y="262"/>
                  </a:lnTo>
                  <a:lnTo>
                    <a:pt x="47" y="261"/>
                  </a:lnTo>
                  <a:lnTo>
                    <a:pt x="48" y="261"/>
                  </a:lnTo>
                  <a:lnTo>
                    <a:pt x="49" y="261"/>
                  </a:lnTo>
                  <a:lnTo>
                    <a:pt x="49" y="260"/>
                  </a:lnTo>
                  <a:lnTo>
                    <a:pt x="50" y="260"/>
                  </a:lnTo>
                  <a:lnTo>
                    <a:pt x="50" y="260"/>
                  </a:lnTo>
                  <a:lnTo>
                    <a:pt x="51" y="260"/>
                  </a:lnTo>
                  <a:lnTo>
                    <a:pt x="54" y="260"/>
                  </a:lnTo>
                  <a:lnTo>
                    <a:pt x="57" y="261"/>
                  </a:lnTo>
                  <a:lnTo>
                    <a:pt x="57" y="261"/>
                  </a:lnTo>
                  <a:lnTo>
                    <a:pt x="58" y="262"/>
                  </a:lnTo>
                  <a:lnTo>
                    <a:pt x="59" y="262"/>
                  </a:lnTo>
                  <a:lnTo>
                    <a:pt x="59" y="262"/>
                  </a:lnTo>
                  <a:lnTo>
                    <a:pt x="60" y="263"/>
                  </a:lnTo>
                  <a:lnTo>
                    <a:pt x="60" y="263"/>
                  </a:lnTo>
                  <a:lnTo>
                    <a:pt x="61" y="263"/>
                  </a:lnTo>
                  <a:lnTo>
                    <a:pt x="61" y="263"/>
                  </a:lnTo>
                  <a:lnTo>
                    <a:pt x="62" y="263"/>
                  </a:lnTo>
                  <a:lnTo>
                    <a:pt x="62" y="264"/>
                  </a:lnTo>
                  <a:lnTo>
                    <a:pt x="62" y="266"/>
                  </a:lnTo>
                  <a:lnTo>
                    <a:pt x="62" y="266"/>
                  </a:lnTo>
                  <a:lnTo>
                    <a:pt x="61" y="266"/>
                  </a:lnTo>
                  <a:lnTo>
                    <a:pt x="61" y="267"/>
                  </a:lnTo>
                  <a:lnTo>
                    <a:pt x="61" y="267"/>
                  </a:lnTo>
                  <a:lnTo>
                    <a:pt x="62" y="268"/>
                  </a:lnTo>
                  <a:lnTo>
                    <a:pt x="63" y="269"/>
                  </a:lnTo>
                  <a:lnTo>
                    <a:pt x="63" y="269"/>
                  </a:lnTo>
                  <a:lnTo>
                    <a:pt x="64" y="270"/>
                  </a:lnTo>
                  <a:lnTo>
                    <a:pt x="63" y="271"/>
                  </a:lnTo>
                  <a:lnTo>
                    <a:pt x="62" y="272"/>
                  </a:lnTo>
                  <a:lnTo>
                    <a:pt x="62" y="272"/>
                  </a:lnTo>
                  <a:lnTo>
                    <a:pt x="62" y="273"/>
                  </a:lnTo>
                  <a:lnTo>
                    <a:pt x="62" y="273"/>
                  </a:lnTo>
                  <a:lnTo>
                    <a:pt x="65" y="274"/>
                  </a:lnTo>
                  <a:lnTo>
                    <a:pt x="66" y="275"/>
                  </a:lnTo>
                  <a:lnTo>
                    <a:pt x="66" y="275"/>
                  </a:lnTo>
                  <a:lnTo>
                    <a:pt x="66" y="276"/>
                  </a:lnTo>
                  <a:lnTo>
                    <a:pt x="66" y="277"/>
                  </a:lnTo>
                  <a:lnTo>
                    <a:pt x="66" y="277"/>
                  </a:lnTo>
                  <a:lnTo>
                    <a:pt x="67" y="279"/>
                  </a:lnTo>
                  <a:lnTo>
                    <a:pt x="68" y="279"/>
                  </a:lnTo>
                  <a:lnTo>
                    <a:pt x="69" y="281"/>
                  </a:lnTo>
                  <a:lnTo>
                    <a:pt x="70" y="282"/>
                  </a:lnTo>
                  <a:lnTo>
                    <a:pt x="72" y="283"/>
                  </a:lnTo>
                  <a:lnTo>
                    <a:pt x="74" y="284"/>
                  </a:lnTo>
                  <a:lnTo>
                    <a:pt x="75" y="284"/>
                  </a:lnTo>
                  <a:lnTo>
                    <a:pt x="75" y="284"/>
                  </a:lnTo>
                  <a:lnTo>
                    <a:pt x="75" y="285"/>
                  </a:lnTo>
                  <a:lnTo>
                    <a:pt x="75" y="286"/>
                  </a:lnTo>
                  <a:lnTo>
                    <a:pt x="75" y="287"/>
                  </a:lnTo>
                  <a:lnTo>
                    <a:pt x="75" y="287"/>
                  </a:lnTo>
                  <a:lnTo>
                    <a:pt x="77" y="287"/>
                  </a:lnTo>
                  <a:lnTo>
                    <a:pt x="79" y="287"/>
                  </a:lnTo>
                  <a:lnTo>
                    <a:pt x="82" y="288"/>
                  </a:lnTo>
                  <a:lnTo>
                    <a:pt x="82" y="289"/>
                  </a:lnTo>
                  <a:lnTo>
                    <a:pt x="82" y="289"/>
                  </a:lnTo>
                  <a:lnTo>
                    <a:pt x="82" y="290"/>
                  </a:lnTo>
                  <a:lnTo>
                    <a:pt x="82" y="290"/>
                  </a:lnTo>
                  <a:lnTo>
                    <a:pt x="85" y="291"/>
                  </a:lnTo>
                  <a:lnTo>
                    <a:pt x="85" y="292"/>
                  </a:lnTo>
                  <a:lnTo>
                    <a:pt x="85" y="292"/>
                  </a:lnTo>
                  <a:lnTo>
                    <a:pt x="85" y="293"/>
                  </a:lnTo>
                  <a:lnTo>
                    <a:pt x="85" y="293"/>
                  </a:lnTo>
                  <a:lnTo>
                    <a:pt x="84" y="293"/>
                  </a:lnTo>
                  <a:lnTo>
                    <a:pt x="83" y="294"/>
                  </a:lnTo>
                  <a:lnTo>
                    <a:pt x="83" y="294"/>
                  </a:lnTo>
                  <a:lnTo>
                    <a:pt x="81" y="296"/>
                  </a:lnTo>
                  <a:lnTo>
                    <a:pt x="80" y="296"/>
                  </a:lnTo>
                  <a:lnTo>
                    <a:pt x="79" y="296"/>
                  </a:lnTo>
                  <a:lnTo>
                    <a:pt x="77" y="296"/>
                  </a:lnTo>
                  <a:lnTo>
                    <a:pt x="76" y="295"/>
                  </a:lnTo>
                  <a:lnTo>
                    <a:pt x="76" y="295"/>
                  </a:lnTo>
                  <a:lnTo>
                    <a:pt x="75" y="295"/>
                  </a:lnTo>
                  <a:lnTo>
                    <a:pt x="74" y="295"/>
                  </a:lnTo>
                  <a:lnTo>
                    <a:pt x="73" y="295"/>
                  </a:lnTo>
                  <a:lnTo>
                    <a:pt x="72" y="295"/>
                  </a:lnTo>
                  <a:lnTo>
                    <a:pt x="72" y="295"/>
                  </a:lnTo>
                  <a:lnTo>
                    <a:pt x="72" y="296"/>
                  </a:lnTo>
                  <a:lnTo>
                    <a:pt x="72" y="297"/>
                  </a:lnTo>
                  <a:lnTo>
                    <a:pt x="72" y="297"/>
                  </a:lnTo>
                  <a:lnTo>
                    <a:pt x="73" y="298"/>
                  </a:lnTo>
                  <a:lnTo>
                    <a:pt x="74" y="299"/>
                  </a:lnTo>
                  <a:lnTo>
                    <a:pt x="75" y="300"/>
                  </a:lnTo>
                  <a:lnTo>
                    <a:pt x="75" y="300"/>
                  </a:lnTo>
                  <a:lnTo>
                    <a:pt x="75" y="301"/>
                  </a:lnTo>
                  <a:lnTo>
                    <a:pt x="75" y="301"/>
                  </a:lnTo>
                  <a:lnTo>
                    <a:pt x="75" y="302"/>
                  </a:lnTo>
                  <a:lnTo>
                    <a:pt x="76" y="303"/>
                  </a:lnTo>
                  <a:lnTo>
                    <a:pt x="76" y="303"/>
                  </a:lnTo>
                  <a:lnTo>
                    <a:pt x="76" y="305"/>
                  </a:lnTo>
                  <a:lnTo>
                    <a:pt x="77" y="306"/>
                  </a:lnTo>
                  <a:lnTo>
                    <a:pt x="77" y="306"/>
                  </a:lnTo>
                  <a:lnTo>
                    <a:pt x="77" y="307"/>
                  </a:lnTo>
                  <a:lnTo>
                    <a:pt x="78" y="307"/>
                  </a:lnTo>
                  <a:lnTo>
                    <a:pt x="79" y="308"/>
                  </a:lnTo>
                  <a:lnTo>
                    <a:pt x="79" y="309"/>
                  </a:lnTo>
                  <a:lnTo>
                    <a:pt x="79" y="309"/>
                  </a:lnTo>
                  <a:lnTo>
                    <a:pt x="80" y="309"/>
                  </a:lnTo>
                  <a:lnTo>
                    <a:pt x="81" y="309"/>
                  </a:lnTo>
                  <a:lnTo>
                    <a:pt x="82" y="310"/>
                  </a:lnTo>
                  <a:lnTo>
                    <a:pt x="83" y="309"/>
                  </a:lnTo>
                  <a:lnTo>
                    <a:pt x="84" y="309"/>
                  </a:lnTo>
                  <a:lnTo>
                    <a:pt x="84" y="309"/>
                  </a:lnTo>
                  <a:lnTo>
                    <a:pt x="85" y="307"/>
                  </a:lnTo>
                  <a:lnTo>
                    <a:pt x="85" y="306"/>
                  </a:lnTo>
                  <a:lnTo>
                    <a:pt x="85" y="306"/>
                  </a:lnTo>
                  <a:lnTo>
                    <a:pt x="86" y="306"/>
                  </a:lnTo>
                  <a:lnTo>
                    <a:pt x="87" y="306"/>
                  </a:lnTo>
                  <a:lnTo>
                    <a:pt x="90" y="307"/>
                  </a:lnTo>
                  <a:lnTo>
                    <a:pt x="91" y="307"/>
                  </a:lnTo>
                  <a:lnTo>
                    <a:pt x="93" y="306"/>
                  </a:lnTo>
                  <a:lnTo>
                    <a:pt x="95" y="306"/>
                  </a:lnTo>
                  <a:lnTo>
                    <a:pt x="97" y="306"/>
                  </a:lnTo>
                  <a:lnTo>
                    <a:pt x="98" y="306"/>
                  </a:lnTo>
                  <a:lnTo>
                    <a:pt x="99" y="306"/>
                  </a:lnTo>
                  <a:lnTo>
                    <a:pt x="100" y="306"/>
                  </a:lnTo>
                  <a:lnTo>
                    <a:pt x="102" y="307"/>
                  </a:lnTo>
                  <a:lnTo>
                    <a:pt x="103" y="308"/>
                  </a:lnTo>
                  <a:lnTo>
                    <a:pt x="104" y="310"/>
                  </a:lnTo>
                  <a:lnTo>
                    <a:pt x="108" y="314"/>
                  </a:lnTo>
                  <a:lnTo>
                    <a:pt x="108" y="314"/>
                  </a:lnTo>
                  <a:lnTo>
                    <a:pt x="108" y="315"/>
                  </a:lnTo>
                  <a:lnTo>
                    <a:pt x="106" y="315"/>
                  </a:lnTo>
                  <a:lnTo>
                    <a:pt x="105" y="315"/>
                  </a:lnTo>
                  <a:lnTo>
                    <a:pt x="105" y="316"/>
                  </a:lnTo>
                  <a:lnTo>
                    <a:pt x="106" y="316"/>
                  </a:lnTo>
                  <a:lnTo>
                    <a:pt x="106" y="317"/>
                  </a:lnTo>
                  <a:lnTo>
                    <a:pt x="106" y="318"/>
                  </a:lnTo>
                  <a:lnTo>
                    <a:pt x="107" y="319"/>
                  </a:lnTo>
                  <a:lnTo>
                    <a:pt x="107" y="319"/>
                  </a:lnTo>
                  <a:lnTo>
                    <a:pt x="108" y="320"/>
                  </a:lnTo>
                  <a:lnTo>
                    <a:pt x="108" y="320"/>
                  </a:lnTo>
                  <a:lnTo>
                    <a:pt x="107" y="320"/>
                  </a:lnTo>
                  <a:lnTo>
                    <a:pt x="107" y="321"/>
                  </a:lnTo>
                  <a:lnTo>
                    <a:pt x="107" y="321"/>
                  </a:lnTo>
                  <a:lnTo>
                    <a:pt x="110" y="321"/>
                  </a:lnTo>
                  <a:lnTo>
                    <a:pt x="111" y="321"/>
                  </a:lnTo>
                  <a:lnTo>
                    <a:pt x="112" y="322"/>
                  </a:lnTo>
                  <a:lnTo>
                    <a:pt x="113" y="322"/>
                  </a:lnTo>
                  <a:lnTo>
                    <a:pt x="114" y="322"/>
                  </a:lnTo>
                  <a:lnTo>
                    <a:pt x="115" y="321"/>
                  </a:lnTo>
                  <a:lnTo>
                    <a:pt x="116" y="321"/>
                  </a:lnTo>
                  <a:lnTo>
                    <a:pt x="116" y="322"/>
                  </a:lnTo>
                  <a:lnTo>
                    <a:pt x="117" y="322"/>
                  </a:lnTo>
                  <a:lnTo>
                    <a:pt x="117" y="323"/>
                  </a:lnTo>
                  <a:lnTo>
                    <a:pt x="118" y="323"/>
                  </a:lnTo>
                  <a:lnTo>
                    <a:pt x="118" y="323"/>
                  </a:lnTo>
                  <a:lnTo>
                    <a:pt x="119" y="323"/>
                  </a:lnTo>
                  <a:lnTo>
                    <a:pt x="119" y="324"/>
                  </a:lnTo>
                  <a:lnTo>
                    <a:pt x="119" y="324"/>
                  </a:lnTo>
                  <a:lnTo>
                    <a:pt x="119" y="325"/>
                  </a:lnTo>
                  <a:lnTo>
                    <a:pt x="120" y="325"/>
                  </a:lnTo>
                  <a:lnTo>
                    <a:pt x="120" y="327"/>
                  </a:lnTo>
                  <a:lnTo>
                    <a:pt x="121" y="327"/>
                  </a:lnTo>
                  <a:lnTo>
                    <a:pt x="121" y="328"/>
                  </a:lnTo>
                  <a:lnTo>
                    <a:pt x="121" y="328"/>
                  </a:lnTo>
                  <a:lnTo>
                    <a:pt x="121" y="329"/>
                  </a:lnTo>
                  <a:lnTo>
                    <a:pt x="121" y="329"/>
                  </a:lnTo>
                  <a:lnTo>
                    <a:pt x="121" y="330"/>
                  </a:lnTo>
                  <a:lnTo>
                    <a:pt x="122" y="331"/>
                  </a:lnTo>
                  <a:lnTo>
                    <a:pt x="124" y="331"/>
                  </a:lnTo>
                  <a:lnTo>
                    <a:pt x="125" y="332"/>
                  </a:lnTo>
                  <a:lnTo>
                    <a:pt x="125" y="333"/>
                  </a:lnTo>
                  <a:lnTo>
                    <a:pt x="127" y="332"/>
                  </a:lnTo>
                  <a:lnTo>
                    <a:pt x="127" y="331"/>
                  </a:lnTo>
                  <a:lnTo>
                    <a:pt x="129" y="332"/>
                  </a:lnTo>
                  <a:lnTo>
                    <a:pt x="130" y="332"/>
                  </a:lnTo>
                  <a:lnTo>
                    <a:pt x="131" y="332"/>
                  </a:lnTo>
                  <a:lnTo>
                    <a:pt x="131" y="333"/>
                  </a:lnTo>
                  <a:lnTo>
                    <a:pt x="132" y="333"/>
                  </a:lnTo>
                  <a:lnTo>
                    <a:pt x="133" y="333"/>
                  </a:lnTo>
                  <a:lnTo>
                    <a:pt x="134" y="333"/>
                  </a:lnTo>
                  <a:lnTo>
                    <a:pt x="135" y="334"/>
                  </a:lnTo>
                  <a:lnTo>
                    <a:pt x="136" y="334"/>
                  </a:lnTo>
                  <a:lnTo>
                    <a:pt x="136" y="334"/>
                  </a:lnTo>
                  <a:lnTo>
                    <a:pt x="137" y="333"/>
                  </a:lnTo>
                  <a:lnTo>
                    <a:pt x="139" y="333"/>
                  </a:lnTo>
                  <a:lnTo>
                    <a:pt x="140" y="332"/>
                  </a:lnTo>
                  <a:lnTo>
                    <a:pt x="141" y="332"/>
                  </a:lnTo>
                  <a:lnTo>
                    <a:pt x="142" y="332"/>
                  </a:lnTo>
                  <a:lnTo>
                    <a:pt x="142" y="332"/>
                  </a:lnTo>
                  <a:lnTo>
                    <a:pt x="143" y="332"/>
                  </a:lnTo>
                  <a:lnTo>
                    <a:pt x="144" y="333"/>
                  </a:lnTo>
                  <a:lnTo>
                    <a:pt x="145" y="333"/>
                  </a:lnTo>
                  <a:lnTo>
                    <a:pt x="146" y="334"/>
                  </a:lnTo>
                  <a:lnTo>
                    <a:pt x="147" y="336"/>
                  </a:lnTo>
                  <a:lnTo>
                    <a:pt x="150" y="338"/>
                  </a:lnTo>
                  <a:lnTo>
                    <a:pt x="151" y="338"/>
                  </a:lnTo>
                  <a:lnTo>
                    <a:pt x="152" y="338"/>
                  </a:lnTo>
                  <a:lnTo>
                    <a:pt x="152" y="338"/>
                  </a:lnTo>
                  <a:lnTo>
                    <a:pt x="152" y="338"/>
                  </a:lnTo>
                  <a:lnTo>
                    <a:pt x="152" y="337"/>
                  </a:lnTo>
                  <a:lnTo>
                    <a:pt x="152" y="336"/>
                  </a:lnTo>
                  <a:lnTo>
                    <a:pt x="153" y="336"/>
                  </a:lnTo>
                  <a:lnTo>
                    <a:pt x="155" y="338"/>
                  </a:lnTo>
                  <a:lnTo>
                    <a:pt x="156" y="338"/>
                  </a:lnTo>
                  <a:lnTo>
                    <a:pt x="157" y="338"/>
                  </a:lnTo>
                  <a:lnTo>
                    <a:pt x="160" y="339"/>
                  </a:lnTo>
                  <a:lnTo>
                    <a:pt x="161" y="339"/>
                  </a:lnTo>
                  <a:lnTo>
                    <a:pt x="163" y="339"/>
                  </a:lnTo>
                  <a:lnTo>
                    <a:pt x="163" y="339"/>
                  </a:lnTo>
                  <a:lnTo>
                    <a:pt x="164" y="339"/>
                  </a:lnTo>
                  <a:lnTo>
                    <a:pt x="164" y="339"/>
                  </a:lnTo>
                  <a:lnTo>
                    <a:pt x="165" y="340"/>
                  </a:lnTo>
                  <a:lnTo>
                    <a:pt x="166" y="340"/>
                  </a:lnTo>
                  <a:lnTo>
                    <a:pt x="166" y="341"/>
                  </a:lnTo>
                  <a:lnTo>
                    <a:pt x="167" y="341"/>
                  </a:lnTo>
                  <a:lnTo>
                    <a:pt x="169" y="342"/>
                  </a:lnTo>
                  <a:lnTo>
                    <a:pt x="171" y="343"/>
                  </a:lnTo>
                  <a:lnTo>
                    <a:pt x="172" y="343"/>
                  </a:lnTo>
                  <a:lnTo>
                    <a:pt x="173" y="342"/>
                  </a:lnTo>
                  <a:lnTo>
                    <a:pt x="174" y="342"/>
                  </a:lnTo>
                  <a:lnTo>
                    <a:pt x="174" y="343"/>
                  </a:lnTo>
                  <a:lnTo>
                    <a:pt x="174" y="343"/>
                  </a:lnTo>
                  <a:lnTo>
                    <a:pt x="174" y="344"/>
                  </a:lnTo>
                  <a:lnTo>
                    <a:pt x="174" y="344"/>
                  </a:lnTo>
                  <a:lnTo>
                    <a:pt x="175" y="345"/>
                  </a:lnTo>
                  <a:lnTo>
                    <a:pt x="175" y="346"/>
                  </a:lnTo>
                  <a:lnTo>
                    <a:pt x="175" y="347"/>
                  </a:lnTo>
                  <a:lnTo>
                    <a:pt x="175" y="349"/>
                  </a:lnTo>
                  <a:lnTo>
                    <a:pt x="174" y="349"/>
                  </a:lnTo>
                  <a:lnTo>
                    <a:pt x="174" y="350"/>
                  </a:lnTo>
                  <a:lnTo>
                    <a:pt x="172" y="351"/>
                  </a:lnTo>
                  <a:lnTo>
                    <a:pt x="172" y="351"/>
                  </a:lnTo>
                  <a:lnTo>
                    <a:pt x="172" y="352"/>
                  </a:lnTo>
                  <a:lnTo>
                    <a:pt x="173" y="352"/>
                  </a:lnTo>
                  <a:lnTo>
                    <a:pt x="174" y="353"/>
                  </a:lnTo>
                  <a:lnTo>
                    <a:pt x="175" y="353"/>
                  </a:lnTo>
                  <a:lnTo>
                    <a:pt x="175" y="353"/>
                  </a:lnTo>
                  <a:lnTo>
                    <a:pt x="175" y="354"/>
                  </a:lnTo>
                  <a:lnTo>
                    <a:pt x="174" y="354"/>
                  </a:lnTo>
                  <a:lnTo>
                    <a:pt x="173" y="354"/>
                  </a:lnTo>
                  <a:lnTo>
                    <a:pt x="173" y="354"/>
                  </a:lnTo>
                  <a:lnTo>
                    <a:pt x="173" y="355"/>
                  </a:lnTo>
                  <a:lnTo>
                    <a:pt x="172" y="356"/>
                  </a:lnTo>
                  <a:lnTo>
                    <a:pt x="172" y="356"/>
                  </a:lnTo>
                  <a:lnTo>
                    <a:pt x="174" y="357"/>
                  </a:lnTo>
                  <a:lnTo>
                    <a:pt x="174" y="357"/>
                  </a:lnTo>
                  <a:lnTo>
                    <a:pt x="175" y="358"/>
                  </a:lnTo>
                  <a:lnTo>
                    <a:pt x="175" y="359"/>
                  </a:lnTo>
                  <a:lnTo>
                    <a:pt x="176" y="360"/>
                  </a:lnTo>
                  <a:lnTo>
                    <a:pt x="175" y="360"/>
                  </a:lnTo>
                  <a:lnTo>
                    <a:pt x="175" y="360"/>
                  </a:lnTo>
                  <a:lnTo>
                    <a:pt x="175" y="360"/>
                  </a:lnTo>
                  <a:lnTo>
                    <a:pt x="176" y="361"/>
                  </a:lnTo>
                  <a:lnTo>
                    <a:pt x="176" y="361"/>
                  </a:lnTo>
                  <a:lnTo>
                    <a:pt x="177" y="361"/>
                  </a:lnTo>
                  <a:lnTo>
                    <a:pt x="176" y="362"/>
                  </a:lnTo>
                  <a:lnTo>
                    <a:pt x="176" y="364"/>
                  </a:lnTo>
                  <a:lnTo>
                    <a:pt x="175" y="365"/>
                  </a:lnTo>
                  <a:lnTo>
                    <a:pt x="176" y="366"/>
                  </a:lnTo>
                  <a:lnTo>
                    <a:pt x="175" y="366"/>
                  </a:lnTo>
                  <a:lnTo>
                    <a:pt x="175" y="366"/>
                  </a:lnTo>
                  <a:lnTo>
                    <a:pt x="172" y="366"/>
                  </a:lnTo>
                  <a:lnTo>
                    <a:pt x="169" y="366"/>
                  </a:lnTo>
                  <a:lnTo>
                    <a:pt x="168" y="366"/>
                  </a:lnTo>
                  <a:lnTo>
                    <a:pt x="167" y="366"/>
                  </a:lnTo>
                  <a:lnTo>
                    <a:pt x="166" y="366"/>
                  </a:lnTo>
                  <a:lnTo>
                    <a:pt x="165" y="368"/>
                  </a:lnTo>
                  <a:lnTo>
                    <a:pt x="164" y="369"/>
                  </a:lnTo>
                  <a:lnTo>
                    <a:pt x="163" y="369"/>
                  </a:lnTo>
                  <a:lnTo>
                    <a:pt x="162" y="369"/>
                  </a:lnTo>
                  <a:lnTo>
                    <a:pt x="161" y="370"/>
                  </a:lnTo>
                  <a:lnTo>
                    <a:pt x="161" y="371"/>
                  </a:lnTo>
                  <a:lnTo>
                    <a:pt x="161" y="372"/>
                  </a:lnTo>
                  <a:lnTo>
                    <a:pt x="161" y="373"/>
                  </a:lnTo>
                  <a:lnTo>
                    <a:pt x="161" y="373"/>
                  </a:lnTo>
                  <a:lnTo>
                    <a:pt x="161" y="373"/>
                  </a:lnTo>
                  <a:lnTo>
                    <a:pt x="161" y="374"/>
                  </a:lnTo>
                  <a:lnTo>
                    <a:pt x="161" y="374"/>
                  </a:lnTo>
                  <a:lnTo>
                    <a:pt x="162" y="374"/>
                  </a:lnTo>
                  <a:lnTo>
                    <a:pt x="162" y="374"/>
                  </a:lnTo>
                  <a:lnTo>
                    <a:pt x="161" y="374"/>
                  </a:lnTo>
                  <a:lnTo>
                    <a:pt x="161" y="375"/>
                  </a:lnTo>
                  <a:lnTo>
                    <a:pt x="161" y="375"/>
                  </a:lnTo>
                  <a:lnTo>
                    <a:pt x="161" y="376"/>
                  </a:lnTo>
                  <a:lnTo>
                    <a:pt x="161" y="376"/>
                  </a:lnTo>
                  <a:lnTo>
                    <a:pt x="164" y="375"/>
                  </a:lnTo>
                  <a:lnTo>
                    <a:pt x="165" y="374"/>
                  </a:lnTo>
                  <a:lnTo>
                    <a:pt x="167" y="374"/>
                  </a:lnTo>
                  <a:lnTo>
                    <a:pt x="166" y="374"/>
                  </a:lnTo>
                  <a:lnTo>
                    <a:pt x="166" y="375"/>
                  </a:lnTo>
                  <a:lnTo>
                    <a:pt x="165" y="375"/>
                  </a:lnTo>
                  <a:lnTo>
                    <a:pt x="166" y="376"/>
                  </a:lnTo>
                  <a:lnTo>
                    <a:pt x="169" y="375"/>
                  </a:lnTo>
                  <a:lnTo>
                    <a:pt x="169" y="374"/>
                  </a:lnTo>
                  <a:lnTo>
                    <a:pt x="171" y="374"/>
                  </a:lnTo>
                  <a:lnTo>
                    <a:pt x="172" y="375"/>
                  </a:lnTo>
                  <a:lnTo>
                    <a:pt x="173" y="376"/>
                  </a:lnTo>
                  <a:lnTo>
                    <a:pt x="173" y="377"/>
                  </a:lnTo>
                  <a:lnTo>
                    <a:pt x="173" y="377"/>
                  </a:lnTo>
                  <a:lnTo>
                    <a:pt x="171" y="377"/>
                  </a:lnTo>
                  <a:lnTo>
                    <a:pt x="168" y="379"/>
                  </a:lnTo>
                  <a:lnTo>
                    <a:pt x="166" y="379"/>
                  </a:lnTo>
                  <a:lnTo>
                    <a:pt x="164" y="380"/>
                  </a:lnTo>
                  <a:lnTo>
                    <a:pt x="165" y="381"/>
                  </a:lnTo>
                  <a:lnTo>
                    <a:pt x="165" y="382"/>
                  </a:lnTo>
                  <a:lnTo>
                    <a:pt x="164" y="382"/>
                  </a:lnTo>
                  <a:lnTo>
                    <a:pt x="162" y="381"/>
                  </a:lnTo>
                  <a:lnTo>
                    <a:pt x="162" y="381"/>
                  </a:lnTo>
                  <a:lnTo>
                    <a:pt x="160" y="382"/>
                  </a:lnTo>
                  <a:lnTo>
                    <a:pt x="159" y="382"/>
                  </a:lnTo>
                  <a:lnTo>
                    <a:pt x="157" y="382"/>
                  </a:lnTo>
                  <a:lnTo>
                    <a:pt x="157" y="385"/>
                  </a:lnTo>
                  <a:lnTo>
                    <a:pt x="160" y="386"/>
                  </a:lnTo>
                  <a:lnTo>
                    <a:pt x="161" y="387"/>
                  </a:lnTo>
                  <a:lnTo>
                    <a:pt x="162" y="386"/>
                  </a:lnTo>
                  <a:lnTo>
                    <a:pt x="165" y="388"/>
                  </a:lnTo>
                  <a:lnTo>
                    <a:pt x="167" y="390"/>
                  </a:lnTo>
                  <a:lnTo>
                    <a:pt x="166" y="391"/>
                  </a:lnTo>
                  <a:lnTo>
                    <a:pt x="165" y="390"/>
                  </a:lnTo>
                  <a:lnTo>
                    <a:pt x="164" y="390"/>
                  </a:lnTo>
                  <a:lnTo>
                    <a:pt x="163" y="392"/>
                  </a:lnTo>
                  <a:lnTo>
                    <a:pt x="163" y="392"/>
                  </a:lnTo>
                  <a:lnTo>
                    <a:pt x="163" y="392"/>
                  </a:lnTo>
                  <a:lnTo>
                    <a:pt x="163" y="391"/>
                  </a:lnTo>
                  <a:lnTo>
                    <a:pt x="162" y="391"/>
                  </a:lnTo>
                  <a:lnTo>
                    <a:pt x="161" y="392"/>
                  </a:lnTo>
                  <a:lnTo>
                    <a:pt x="161" y="394"/>
                  </a:lnTo>
                  <a:lnTo>
                    <a:pt x="159" y="396"/>
                  </a:lnTo>
                  <a:lnTo>
                    <a:pt x="159" y="397"/>
                  </a:lnTo>
                  <a:lnTo>
                    <a:pt x="159" y="398"/>
                  </a:lnTo>
                  <a:lnTo>
                    <a:pt x="159" y="398"/>
                  </a:lnTo>
                  <a:lnTo>
                    <a:pt x="160" y="398"/>
                  </a:lnTo>
                  <a:lnTo>
                    <a:pt x="160" y="399"/>
                  </a:lnTo>
                  <a:lnTo>
                    <a:pt x="160" y="400"/>
                  </a:lnTo>
                  <a:lnTo>
                    <a:pt x="155" y="401"/>
                  </a:lnTo>
                  <a:lnTo>
                    <a:pt x="154" y="401"/>
                  </a:lnTo>
                  <a:lnTo>
                    <a:pt x="153" y="401"/>
                  </a:lnTo>
                  <a:lnTo>
                    <a:pt x="151" y="400"/>
                  </a:lnTo>
                  <a:lnTo>
                    <a:pt x="150" y="399"/>
                  </a:lnTo>
                  <a:lnTo>
                    <a:pt x="149" y="399"/>
                  </a:lnTo>
                  <a:lnTo>
                    <a:pt x="149" y="400"/>
                  </a:lnTo>
                  <a:lnTo>
                    <a:pt x="149" y="400"/>
                  </a:lnTo>
                  <a:lnTo>
                    <a:pt x="150" y="400"/>
                  </a:lnTo>
                  <a:lnTo>
                    <a:pt x="151" y="401"/>
                  </a:lnTo>
                  <a:lnTo>
                    <a:pt x="151" y="402"/>
                  </a:lnTo>
                  <a:lnTo>
                    <a:pt x="148" y="402"/>
                  </a:lnTo>
                  <a:lnTo>
                    <a:pt x="148" y="403"/>
                  </a:lnTo>
                  <a:lnTo>
                    <a:pt x="149" y="403"/>
                  </a:lnTo>
                  <a:lnTo>
                    <a:pt x="152" y="404"/>
                  </a:lnTo>
                  <a:lnTo>
                    <a:pt x="155" y="405"/>
                  </a:lnTo>
                  <a:lnTo>
                    <a:pt x="156" y="406"/>
                  </a:lnTo>
                  <a:lnTo>
                    <a:pt x="157" y="408"/>
                  </a:lnTo>
                  <a:lnTo>
                    <a:pt x="159" y="408"/>
                  </a:lnTo>
                  <a:lnTo>
                    <a:pt x="160" y="409"/>
                  </a:lnTo>
                  <a:lnTo>
                    <a:pt x="161" y="409"/>
                  </a:lnTo>
                  <a:lnTo>
                    <a:pt x="162" y="409"/>
                  </a:lnTo>
                  <a:lnTo>
                    <a:pt x="163" y="409"/>
                  </a:lnTo>
                  <a:lnTo>
                    <a:pt x="168" y="413"/>
                  </a:lnTo>
                  <a:lnTo>
                    <a:pt x="169" y="413"/>
                  </a:lnTo>
                  <a:lnTo>
                    <a:pt x="173" y="414"/>
                  </a:lnTo>
                  <a:lnTo>
                    <a:pt x="174" y="414"/>
                  </a:lnTo>
                  <a:lnTo>
                    <a:pt x="181" y="421"/>
                  </a:lnTo>
                  <a:lnTo>
                    <a:pt x="184" y="423"/>
                  </a:lnTo>
                  <a:lnTo>
                    <a:pt x="188" y="426"/>
                  </a:lnTo>
                  <a:lnTo>
                    <a:pt x="189" y="427"/>
                  </a:lnTo>
                  <a:lnTo>
                    <a:pt x="190" y="426"/>
                  </a:lnTo>
                  <a:lnTo>
                    <a:pt x="190" y="425"/>
                  </a:lnTo>
                  <a:lnTo>
                    <a:pt x="191" y="425"/>
                  </a:lnTo>
                  <a:lnTo>
                    <a:pt x="194" y="425"/>
                  </a:lnTo>
                  <a:lnTo>
                    <a:pt x="196" y="426"/>
                  </a:lnTo>
                  <a:lnTo>
                    <a:pt x="197" y="425"/>
                  </a:lnTo>
                  <a:lnTo>
                    <a:pt x="199" y="426"/>
                  </a:lnTo>
                  <a:lnTo>
                    <a:pt x="201" y="427"/>
                  </a:lnTo>
                  <a:lnTo>
                    <a:pt x="202" y="427"/>
                  </a:lnTo>
                  <a:lnTo>
                    <a:pt x="206" y="428"/>
                  </a:lnTo>
                  <a:lnTo>
                    <a:pt x="207" y="429"/>
                  </a:lnTo>
                  <a:lnTo>
                    <a:pt x="208" y="430"/>
                  </a:lnTo>
                  <a:lnTo>
                    <a:pt x="213" y="430"/>
                  </a:lnTo>
                  <a:lnTo>
                    <a:pt x="214" y="430"/>
                  </a:lnTo>
                  <a:lnTo>
                    <a:pt x="214" y="430"/>
                  </a:lnTo>
                  <a:lnTo>
                    <a:pt x="216" y="429"/>
                  </a:lnTo>
                  <a:lnTo>
                    <a:pt x="217" y="429"/>
                  </a:lnTo>
                  <a:lnTo>
                    <a:pt x="219" y="430"/>
                  </a:lnTo>
                  <a:lnTo>
                    <a:pt x="220" y="430"/>
                  </a:lnTo>
                  <a:lnTo>
                    <a:pt x="221" y="430"/>
                  </a:lnTo>
                  <a:lnTo>
                    <a:pt x="223" y="431"/>
                  </a:lnTo>
                  <a:lnTo>
                    <a:pt x="224" y="431"/>
                  </a:lnTo>
                  <a:lnTo>
                    <a:pt x="224" y="432"/>
                  </a:lnTo>
                  <a:lnTo>
                    <a:pt x="225" y="433"/>
                  </a:lnTo>
                  <a:lnTo>
                    <a:pt x="229" y="434"/>
                  </a:lnTo>
                  <a:lnTo>
                    <a:pt x="232" y="435"/>
                  </a:lnTo>
                  <a:lnTo>
                    <a:pt x="232" y="435"/>
                  </a:lnTo>
                  <a:lnTo>
                    <a:pt x="234" y="436"/>
                  </a:lnTo>
                  <a:lnTo>
                    <a:pt x="234" y="436"/>
                  </a:lnTo>
                  <a:lnTo>
                    <a:pt x="235" y="436"/>
                  </a:lnTo>
                  <a:lnTo>
                    <a:pt x="234" y="437"/>
                  </a:lnTo>
                  <a:lnTo>
                    <a:pt x="234" y="438"/>
                  </a:lnTo>
                  <a:lnTo>
                    <a:pt x="234" y="438"/>
                  </a:lnTo>
                  <a:lnTo>
                    <a:pt x="235" y="438"/>
                  </a:lnTo>
                  <a:lnTo>
                    <a:pt x="237" y="438"/>
                  </a:lnTo>
                  <a:lnTo>
                    <a:pt x="237" y="438"/>
                  </a:lnTo>
                  <a:lnTo>
                    <a:pt x="238" y="438"/>
                  </a:lnTo>
                  <a:lnTo>
                    <a:pt x="239" y="437"/>
                  </a:lnTo>
                  <a:lnTo>
                    <a:pt x="240" y="436"/>
                  </a:lnTo>
                  <a:lnTo>
                    <a:pt x="242" y="436"/>
                  </a:lnTo>
                  <a:lnTo>
                    <a:pt x="243" y="436"/>
                  </a:lnTo>
                  <a:lnTo>
                    <a:pt x="244" y="436"/>
                  </a:lnTo>
                  <a:lnTo>
                    <a:pt x="244" y="436"/>
                  </a:lnTo>
                  <a:lnTo>
                    <a:pt x="245" y="438"/>
                  </a:lnTo>
                  <a:lnTo>
                    <a:pt x="246" y="436"/>
                  </a:lnTo>
                  <a:lnTo>
                    <a:pt x="246" y="436"/>
                  </a:lnTo>
                  <a:lnTo>
                    <a:pt x="247" y="436"/>
                  </a:lnTo>
                  <a:lnTo>
                    <a:pt x="248" y="437"/>
                  </a:lnTo>
                  <a:lnTo>
                    <a:pt x="249" y="437"/>
                  </a:lnTo>
                  <a:lnTo>
                    <a:pt x="250" y="437"/>
                  </a:lnTo>
                  <a:lnTo>
                    <a:pt x="252" y="439"/>
                  </a:lnTo>
                  <a:lnTo>
                    <a:pt x="254" y="439"/>
                  </a:lnTo>
                  <a:lnTo>
                    <a:pt x="255" y="439"/>
                  </a:lnTo>
                  <a:lnTo>
                    <a:pt x="256" y="439"/>
                  </a:lnTo>
                  <a:lnTo>
                    <a:pt x="256" y="439"/>
                  </a:lnTo>
                  <a:lnTo>
                    <a:pt x="256" y="441"/>
                  </a:lnTo>
                  <a:lnTo>
                    <a:pt x="256" y="443"/>
                  </a:lnTo>
                  <a:lnTo>
                    <a:pt x="256" y="443"/>
                  </a:lnTo>
                  <a:lnTo>
                    <a:pt x="257" y="444"/>
                  </a:lnTo>
                  <a:lnTo>
                    <a:pt x="258" y="444"/>
                  </a:lnTo>
                  <a:lnTo>
                    <a:pt x="259" y="445"/>
                  </a:lnTo>
                  <a:lnTo>
                    <a:pt x="260" y="445"/>
                  </a:lnTo>
                  <a:lnTo>
                    <a:pt x="261" y="446"/>
                  </a:lnTo>
                  <a:lnTo>
                    <a:pt x="262" y="446"/>
                  </a:lnTo>
                  <a:lnTo>
                    <a:pt x="264" y="446"/>
                  </a:lnTo>
                  <a:lnTo>
                    <a:pt x="264" y="446"/>
                  </a:lnTo>
                  <a:lnTo>
                    <a:pt x="266" y="447"/>
                  </a:lnTo>
                  <a:lnTo>
                    <a:pt x="266" y="447"/>
                  </a:lnTo>
                  <a:lnTo>
                    <a:pt x="267" y="448"/>
                  </a:lnTo>
                  <a:lnTo>
                    <a:pt x="268" y="448"/>
                  </a:lnTo>
                  <a:lnTo>
                    <a:pt x="268" y="448"/>
                  </a:lnTo>
                  <a:lnTo>
                    <a:pt x="268" y="448"/>
                  </a:lnTo>
                  <a:lnTo>
                    <a:pt x="269" y="448"/>
                  </a:lnTo>
                  <a:lnTo>
                    <a:pt x="270" y="448"/>
                  </a:lnTo>
                  <a:lnTo>
                    <a:pt x="271" y="449"/>
                  </a:lnTo>
                  <a:lnTo>
                    <a:pt x="272" y="450"/>
                  </a:lnTo>
                  <a:lnTo>
                    <a:pt x="273" y="451"/>
                  </a:lnTo>
                  <a:lnTo>
                    <a:pt x="273" y="451"/>
                  </a:lnTo>
                  <a:lnTo>
                    <a:pt x="274" y="452"/>
                  </a:lnTo>
                  <a:lnTo>
                    <a:pt x="275" y="452"/>
                  </a:lnTo>
                  <a:lnTo>
                    <a:pt x="276" y="454"/>
                  </a:lnTo>
                  <a:lnTo>
                    <a:pt x="277" y="456"/>
                  </a:lnTo>
                  <a:lnTo>
                    <a:pt x="278" y="456"/>
                  </a:lnTo>
                  <a:lnTo>
                    <a:pt x="280" y="457"/>
                  </a:lnTo>
                  <a:lnTo>
                    <a:pt x="281" y="457"/>
                  </a:lnTo>
                  <a:lnTo>
                    <a:pt x="283" y="458"/>
                  </a:lnTo>
                  <a:lnTo>
                    <a:pt x="284" y="457"/>
                  </a:lnTo>
                  <a:lnTo>
                    <a:pt x="285" y="456"/>
                  </a:lnTo>
                  <a:lnTo>
                    <a:pt x="285" y="454"/>
                  </a:lnTo>
                  <a:lnTo>
                    <a:pt x="286" y="454"/>
                  </a:lnTo>
                  <a:lnTo>
                    <a:pt x="288" y="452"/>
                  </a:lnTo>
                  <a:lnTo>
                    <a:pt x="288" y="451"/>
                  </a:lnTo>
                  <a:lnTo>
                    <a:pt x="289" y="450"/>
                  </a:lnTo>
                  <a:lnTo>
                    <a:pt x="289" y="449"/>
                  </a:lnTo>
                  <a:lnTo>
                    <a:pt x="290" y="448"/>
                  </a:lnTo>
                  <a:lnTo>
                    <a:pt x="288" y="447"/>
                  </a:lnTo>
                  <a:lnTo>
                    <a:pt x="288" y="447"/>
                  </a:lnTo>
                  <a:lnTo>
                    <a:pt x="287" y="446"/>
                  </a:lnTo>
                  <a:lnTo>
                    <a:pt x="286" y="445"/>
                  </a:lnTo>
                  <a:lnTo>
                    <a:pt x="285" y="443"/>
                  </a:lnTo>
                  <a:lnTo>
                    <a:pt x="283" y="441"/>
                  </a:lnTo>
                  <a:lnTo>
                    <a:pt x="279" y="438"/>
                  </a:lnTo>
                  <a:lnTo>
                    <a:pt x="279" y="437"/>
                  </a:lnTo>
                  <a:lnTo>
                    <a:pt x="278" y="437"/>
                  </a:lnTo>
                  <a:lnTo>
                    <a:pt x="278" y="435"/>
                  </a:lnTo>
                  <a:lnTo>
                    <a:pt x="276" y="434"/>
                  </a:lnTo>
                  <a:lnTo>
                    <a:pt x="275" y="433"/>
                  </a:lnTo>
                  <a:lnTo>
                    <a:pt x="275" y="432"/>
                  </a:lnTo>
                  <a:lnTo>
                    <a:pt x="274" y="432"/>
                  </a:lnTo>
                  <a:lnTo>
                    <a:pt x="274" y="430"/>
                  </a:lnTo>
                  <a:lnTo>
                    <a:pt x="274" y="429"/>
                  </a:lnTo>
                  <a:lnTo>
                    <a:pt x="273" y="427"/>
                  </a:lnTo>
                  <a:lnTo>
                    <a:pt x="273" y="426"/>
                  </a:lnTo>
                  <a:lnTo>
                    <a:pt x="273" y="423"/>
                  </a:lnTo>
                  <a:lnTo>
                    <a:pt x="274" y="422"/>
                  </a:lnTo>
                  <a:lnTo>
                    <a:pt x="274" y="421"/>
                  </a:lnTo>
                  <a:lnTo>
                    <a:pt x="273" y="421"/>
                  </a:lnTo>
                  <a:lnTo>
                    <a:pt x="273" y="425"/>
                  </a:lnTo>
                  <a:lnTo>
                    <a:pt x="272" y="422"/>
                  </a:lnTo>
                  <a:lnTo>
                    <a:pt x="270" y="419"/>
                  </a:lnTo>
                  <a:lnTo>
                    <a:pt x="269" y="417"/>
                  </a:lnTo>
                  <a:lnTo>
                    <a:pt x="268" y="416"/>
                  </a:lnTo>
                  <a:lnTo>
                    <a:pt x="267" y="415"/>
                  </a:lnTo>
                  <a:lnTo>
                    <a:pt x="266" y="414"/>
                  </a:lnTo>
                  <a:lnTo>
                    <a:pt x="264" y="413"/>
                  </a:lnTo>
                  <a:lnTo>
                    <a:pt x="261" y="413"/>
                  </a:lnTo>
                  <a:lnTo>
                    <a:pt x="261" y="412"/>
                  </a:lnTo>
                  <a:lnTo>
                    <a:pt x="261" y="411"/>
                  </a:lnTo>
                  <a:lnTo>
                    <a:pt x="261" y="411"/>
                  </a:lnTo>
                  <a:lnTo>
                    <a:pt x="261" y="409"/>
                  </a:lnTo>
                  <a:lnTo>
                    <a:pt x="262" y="409"/>
                  </a:lnTo>
                  <a:lnTo>
                    <a:pt x="264" y="408"/>
                  </a:lnTo>
                  <a:lnTo>
                    <a:pt x="264" y="407"/>
                  </a:lnTo>
                  <a:lnTo>
                    <a:pt x="264" y="406"/>
                  </a:lnTo>
                  <a:lnTo>
                    <a:pt x="264" y="407"/>
                  </a:lnTo>
                  <a:lnTo>
                    <a:pt x="265" y="407"/>
                  </a:lnTo>
                  <a:lnTo>
                    <a:pt x="265" y="406"/>
                  </a:lnTo>
                  <a:lnTo>
                    <a:pt x="265" y="405"/>
                  </a:lnTo>
                  <a:lnTo>
                    <a:pt x="266" y="405"/>
                  </a:lnTo>
                  <a:lnTo>
                    <a:pt x="266" y="403"/>
                  </a:lnTo>
                  <a:lnTo>
                    <a:pt x="266" y="402"/>
                  </a:lnTo>
                  <a:lnTo>
                    <a:pt x="267" y="401"/>
                  </a:lnTo>
                  <a:lnTo>
                    <a:pt x="266" y="399"/>
                  </a:lnTo>
                  <a:lnTo>
                    <a:pt x="267" y="399"/>
                  </a:lnTo>
                  <a:lnTo>
                    <a:pt x="267" y="399"/>
                  </a:lnTo>
                  <a:lnTo>
                    <a:pt x="267" y="398"/>
                  </a:lnTo>
                  <a:lnTo>
                    <a:pt x="267" y="398"/>
                  </a:lnTo>
                  <a:lnTo>
                    <a:pt x="267" y="397"/>
                  </a:lnTo>
                  <a:lnTo>
                    <a:pt x="266" y="396"/>
                  </a:lnTo>
                  <a:lnTo>
                    <a:pt x="266" y="396"/>
                  </a:lnTo>
                  <a:lnTo>
                    <a:pt x="267" y="396"/>
                  </a:lnTo>
                  <a:lnTo>
                    <a:pt x="267" y="396"/>
                  </a:lnTo>
                  <a:lnTo>
                    <a:pt x="268" y="397"/>
                  </a:lnTo>
                  <a:lnTo>
                    <a:pt x="268" y="396"/>
                  </a:lnTo>
                  <a:lnTo>
                    <a:pt x="269" y="396"/>
                  </a:lnTo>
                  <a:lnTo>
                    <a:pt x="269" y="396"/>
                  </a:lnTo>
                  <a:lnTo>
                    <a:pt x="270" y="396"/>
                  </a:lnTo>
                  <a:lnTo>
                    <a:pt x="272" y="395"/>
                  </a:lnTo>
                  <a:lnTo>
                    <a:pt x="273" y="395"/>
                  </a:lnTo>
                  <a:lnTo>
                    <a:pt x="274" y="395"/>
                  </a:lnTo>
                  <a:lnTo>
                    <a:pt x="276" y="392"/>
                  </a:lnTo>
                  <a:lnTo>
                    <a:pt x="277" y="392"/>
                  </a:lnTo>
                  <a:lnTo>
                    <a:pt x="277" y="392"/>
                  </a:lnTo>
                  <a:lnTo>
                    <a:pt x="278" y="393"/>
                  </a:lnTo>
                  <a:lnTo>
                    <a:pt x="279" y="393"/>
                  </a:lnTo>
                  <a:lnTo>
                    <a:pt x="279" y="393"/>
                  </a:lnTo>
                  <a:lnTo>
                    <a:pt x="279" y="393"/>
                  </a:lnTo>
                  <a:lnTo>
                    <a:pt x="278" y="392"/>
                  </a:lnTo>
                  <a:lnTo>
                    <a:pt x="278" y="391"/>
                  </a:lnTo>
                  <a:lnTo>
                    <a:pt x="278" y="390"/>
                  </a:lnTo>
                  <a:lnTo>
                    <a:pt x="278" y="390"/>
                  </a:lnTo>
                  <a:lnTo>
                    <a:pt x="279" y="390"/>
                  </a:lnTo>
                  <a:lnTo>
                    <a:pt x="282" y="389"/>
                  </a:lnTo>
                  <a:lnTo>
                    <a:pt x="282" y="389"/>
                  </a:lnTo>
                  <a:lnTo>
                    <a:pt x="282" y="388"/>
                  </a:lnTo>
                  <a:lnTo>
                    <a:pt x="283" y="388"/>
                  </a:lnTo>
                  <a:lnTo>
                    <a:pt x="283" y="387"/>
                  </a:lnTo>
                  <a:lnTo>
                    <a:pt x="282" y="387"/>
                  </a:lnTo>
                  <a:lnTo>
                    <a:pt x="280" y="386"/>
                  </a:lnTo>
                  <a:lnTo>
                    <a:pt x="277" y="385"/>
                  </a:lnTo>
                  <a:lnTo>
                    <a:pt x="276" y="384"/>
                  </a:lnTo>
                  <a:lnTo>
                    <a:pt x="275" y="384"/>
                  </a:lnTo>
                  <a:lnTo>
                    <a:pt x="275" y="384"/>
                  </a:lnTo>
                  <a:lnTo>
                    <a:pt x="274" y="382"/>
                  </a:lnTo>
                  <a:lnTo>
                    <a:pt x="274" y="381"/>
                  </a:lnTo>
                  <a:lnTo>
                    <a:pt x="274" y="381"/>
                  </a:lnTo>
                  <a:lnTo>
                    <a:pt x="274" y="381"/>
                  </a:lnTo>
                  <a:lnTo>
                    <a:pt x="275" y="380"/>
                  </a:lnTo>
                  <a:lnTo>
                    <a:pt x="275" y="381"/>
                  </a:lnTo>
                  <a:lnTo>
                    <a:pt x="276" y="381"/>
                  </a:lnTo>
                  <a:lnTo>
                    <a:pt x="277" y="381"/>
                  </a:lnTo>
                  <a:lnTo>
                    <a:pt x="278" y="381"/>
                  </a:lnTo>
                  <a:lnTo>
                    <a:pt x="279" y="381"/>
                  </a:lnTo>
                  <a:lnTo>
                    <a:pt x="279" y="380"/>
                  </a:lnTo>
                  <a:lnTo>
                    <a:pt x="277" y="378"/>
                  </a:lnTo>
                  <a:lnTo>
                    <a:pt x="275" y="376"/>
                  </a:lnTo>
                  <a:lnTo>
                    <a:pt x="273" y="374"/>
                  </a:lnTo>
                  <a:lnTo>
                    <a:pt x="273" y="373"/>
                  </a:lnTo>
                  <a:lnTo>
                    <a:pt x="271" y="371"/>
                  </a:lnTo>
                  <a:lnTo>
                    <a:pt x="269" y="370"/>
                  </a:lnTo>
                  <a:lnTo>
                    <a:pt x="267" y="368"/>
                  </a:lnTo>
                  <a:lnTo>
                    <a:pt x="266" y="368"/>
                  </a:lnTo>
                  <a:lnTo>
                    <a:pt x="265" y="367"/>
                  </a:lnTo>
                  <a:lnTo>
                    <a:pt x="260" y="367"/>
                  </a:lnTo>
                  <a:lnTo>
                    <a:pt x="259" y="367"/>
                  </a:lnTo>
                  <a:lnTo>
                    <a:pt x="258" y="367"/>
                  </a:lnTo>
                  <a:lnTo>
                    <a:pt x="257" y="368"/>
                  </a:lnTo>
                  <a:lnTo>
                    <a:pt x="256" y="367"/>
                  </a:lnTo>
                  <a:lnTo>
                    <a:pt x="255" y="366"/>
                  </a:lnTo>
                  <a:lnTo>
                    <a:pt x="254" y="365"/>
                  </a:lnTo>
                  <a:lnTo>
                    <a:pt x="254" y="364"/>
                  </a:lnTo>
                  <a:lnTo>
                    <a:pt x="254" y="363"/>
                  </a:lnTo>
                  <a:lnTo>
                    <a:pt x="253" y="361"/>
                  </a:lnTo>
                  <a:lnTo>
                    <a:pt x="252" y="361"/>
                  </a:lnTo>
                  <a:lnTo>
                    <a:pt x="250" y="360"/>
                  </a:lnTo>
                  <a:lnTo>
                    <a:pt x="248" y="359"/>
                  </a:lnTo>
                  <a:lnTo>
                    <a:pt x="247" y="357"/>
                  </a:lnTo>
                  <a:lnTo>
                    <a:pt x="247" y="354"/>
                  </a:lnTo>
                  <a:lnTo>
                    <a:pt x="248" y="352"/>
                  </a:lnTo>
                  <a:lnTo>
                    <a:pt x="249" y="351"/>
                  </a:lnTo>
                  <a:lnTo>
                    <a:pt x="250" y="350"/>
                  </a:lnTo>
                  <a:lnTo>
                    <a:pt x="250" y="349"/>
                  </a:lnTo>
                  <a:lnTo>
                    <a:pt x="249" y="349"/>
                  </a:lnTo>
                  <a:lnTo>
                    <a:pt x="248" y="347"/>
                  </a:lnTo>
                  <a:lnTo>
                    <a:pt x="247" y="346"/>
                  </a:lnTo>
                  <a:lnTo>
                    <a:pt x="247" y="345"/>
                  </a:lnTo>
                  <a:lnTo>
                    <a:pt x="246" y="344"/>
                  </a:lnTo>
                  <a:lnTo>
                    <a:pt x="246" y="341"/>
                  </a:lnTo>
                  <a:lnTo>
                    <a:pt x="247" y="339"/>
                  </a:lnTo>
                  <a:lnTo>
                    <a:pt x="248" y="338"/>
                  </a:lnTo>
                  <a:lnTo>
                    <a:pt x="249" y="337"/>
                  </a:lnTo>
                  <a:lnTo>
                    <a:pt x="249" y="336"/>
                  </a:lnTo>
                  <a:lnTo>
                    <a:pt x="249" y="335"/>
                  </a:lnTo>
                  <a:lnTo>
                    <a:pt x="249" y="334"/>
                  </a:lnTo>
                  <a:lnTo>
                    <a:pt x="249" y="333"/>
                  </a:lnTo>
                  <a:lnTo>
                    <a:pt x="249" y="333"/>
                  </a:lnTo>
                  <a:lnTo>
                    <a:pt x="250" y="332"/>
                  </a:lnTo>
                  <a:lnTo>
                    <a:pt x="250" y="332"/>
                  </a:lnTo>
                  <a:lnTo>
                    <a:pt x="251" y="332"/>
                  </a:lnTo>
                  <a:lnTo>
                    <a:pt x="252" y="332"/>
                  </a:lnTo>
                  <a:lnTo>
                    <a:pt x="254" y="333"/>
                  </a:lnTo>
                  <a:lnTo>
                    <a:pt x="257" y="336"/>
                  </a:lnTo>
                  <a:lnTo>
                    <a:pt x="259" y="337"/>
                  </a:lnTo>
                  <a:lnTo>
                    <a:pt x="259" y="338"/>
                  </a:lnTo>
                  <a:lnTo>
                    <a:pt x="261" y="339"/>
                  </a:lnTo>
                  <a:lnTo>
                    <a:pt x="262" y="339"/>
                  </a:lnTo>
                  <a:lnTo>
                    <a:pt x="264" y="339"/>
                  </a:lnTo>
                  <a:lnTo>
                    <a:pt x="266" y="338"/>
                  </a:lnTo>
                  <a:lnTo>
                    <a:pt x="266" y="338"/>
                  </a:lnTo>
                  <a:lnTo>
                    <a:pt x="266" y="337"/>
                  </a:lnTo>
                  <a:lnTo>
                    <a:pt x="266" y="336"/>
                  </a:lnTo>
                  <a:lnTo>
                    <a:pt x="265" y="335"/>
                  </a:lnTo>
                  <a:lnTo>
                    <a:pt x="265" y="334"/>
                  </a:lnTo>
                  <a:lnTo>
                    <a:pt x="264" y="332"/>
                  </a:lnTo>
                  <a:lnTo>
                    <a:pt x="262" y="330"/>
                  </a:lnTo>
                  <a:lnTo>
                    <a:pt x="261" y="329"/>
                  </a:lnTo>
                  <a:lnTo>
                    <a:pt x="261" y="329"/>
                  </a:lnTo>
                  <a:lnTo>
                    <a:pt x="262" y="329"/>
                  </a:lnTo>
                  <a:lnTo>
                    <a:pt x="264" y="329"/>
                  </a:lnTo>
                  <a:lnTo>
                    <a:pt x="265" y="329"/>
                  </a:lnTo>
                  <a:lnTo>
                    <a:pt x="266" y="328"/>
                  </a:lnTo>
                  <a:lnTo>
                    <a:pt x="268" y="326"/>
                  </a:lnTo>
                  <a:lnTo>
                    <a:pt x="269" y="325"/>
                  </a:lnTo>
                  <a:lnTo>
                    <a:pt x="269" y="324"/>
                  </a:lnTo>
                  <a:lnTo>
                    <a:pt x="269" y="323"/>
                  </a:lnTo>
                  <a:lnTo>
                    <a:pt x="271" y="323"/>
                  </a:lnTo>
                  <a:lnTo>
                    <a:pt x="272" y="322"/>
                  </a:lnTo>
                  <a:lnTo>
                    <a:pt x="273" y="322"/>
                  </a:lnTo>
                  <a:lnTo>
                    <a:pt x="275" y="321"/>
                  </a:lnTo>
                  <a:lnTo>
                    <a:pt x="276" y="320"/>
                  </a:lnTo>
                  <a:lnTo>
                    <a:pt x="277" y="320"/>
                  </a:lnTo>
                  <a:lnTo>
                    <a:pt x="277" y="319"/>
                  </a:lnTo>
                  <a:lnTo>
                    <a:pt x="278" y="318"/>
                  </a:lnTo>
                  <a:lnTo>
                    <a:pt x="279" y="316"/>
                  </a:lnTo>
                  <a:lnTo>
                    <a:pt x="280" y="315"/>
                  </a:lnTo>
                  <a:lnTo>
                    <a:pt x="280" y="315"/>
                  </a:lnTo>
                  <a:lnTo>
                    <a:pt x="281" y="315"/>
                  </a:lnTo>
                  <a:lnTo>
                    <a:pt x="283" y="315"/>
                  </a:lnTo>
                  <a:lnTo>
                    <a:pt x="284" y="316"/>
                  </a:lnTo>
                  <a:lnTo>
                    <a:pt x="286" y="316"/>
                  </a:lnTo>
                  <a:lnTo>
                    <a:pt x="286" y="317"/>
                  </a:lnTo>
                  <a:lnTo>
                    <a:pt x="286" y="318"/>
                  </a:lnTo>
                  <a:lnTo>
                    <a:pt x="287" y="318"/>
                  </a:lnTo>
                  <a:lnTo>
                    <a:pt x="287" y="318"/>
                  </a:lnTo>
                  <a:lnTo>
                    <a:pt x="288" y="318"/>
                  </a:lnTo>
                  <a:lnTo>
                    <a:pt x="289" y="318"/>
                  </a:lnTo>
                  <a:lnTo>
                    <a:pt x="291" y="317"/>
                  </a:lnTo>
                  <a:lnTo>
                    <a:pt x="293" y="315"/>
                  </a:lnTo>
                  <a:lnTo>
                    <a:pt x="295" y="315"/>
                  </a:lnTo>
                  <a:lnTo>
                    <a:pt x="296" y="315"/>
                  </a:lnTo>
                  <a:lnTo>
                    <a:pt x="297" y="316"/>
                  </a:lnTo>
                  <a:lnTo>
                    <a:pt x="299" y="317"/>
                  </a:lnTo>
                  <a:lnTo>
                    <a:pt x="300" y="318"/>
                  </a:lnTo>
                  <a:lnTo>
                    <a:pt x="301" y="318"/>
                  </a:lnTo>
                  <a:lnTo>
                    <a:pt x="301" y="318"/>
                  </a:lnTo>
                  <a:lnTo>
                    <a:pt x="302" y="318"/>
                  </a:lnTo>
                  <a:lnTo>
                    <a:pt x="302" y="318"/>
                  </a:lnTo>
                  <a:lnTo>
                    <a:pt x="303" y="318"/>
                  </a:lnTo>
                  <a:lnTo>
                    <a:pt x="304" y="318"/>
                  </a:lnTo>
                  <a:lnTo>
                    <a:pt x="305" y="318"/>
                  </a:lnTo>
                  <a:lnTo>
                    <a:pt x="307" y="318"/>
                  </a:lnTo>
                  <a:lnTo>
                    <a:pt x="307" y="318"/>
                  </a:lnTo>
                  <a:lnTo>
                    <a:pt x="308" y="318"/>
                  </a:lnTo>
                  <a:lnTo>
                    <a:pt x="309" y="318"/>
                  </a:lnTo>
                  <a:lnTo>
                    <a:pt x="310" y="319"/>
                  </a:lnTo>
                  <a:lnTo>
                    <a:pt x="313" y="321"/>
                  </a:lnTo>
                  <a:lnTo>
                    <a:pt x="314" y="321"/>
                  </a:lnTo>
                  <a:lnTo>
                    <a:pt x="316" y="322"/>
                  </a:lnTo>
                  <a:lnTo>
                    <a:pt x="317" y="323"/>
                  </a:lnTo>
                  <a:lnTo>
                    <a:pt x="318" y="323"/>
                  </a:lnTo>
                  <a:lnTo>
                    <a:pt x="319" y="324"/>
                  </a:lnTo>
                  <a:lnTo>
                    <a:pt x="320" y="325"/>
                  </a:lnTo>
                  <a:lnTo>
                    <a:pt x="322" y="327"/>
                  </a:lnTo>
                  <a:lnTo>
                    <a:pt x="323" y="328"/>
                  </a:lnTo>
                  <a:lnTo>
                    <a:pt x="323" y="329"/>
                  </a:lnTo>
                  <a:lnTo>
                    <a:pt x="324" y="330"/>
                  </a:lnTo>
                  <a:lnTo>
                    <a:pt x="324" y="330"/>
                  </a:lnTo>
                  <a:lnTo>
                    <a:pt x="325" y="330"/>
                  </a:lnTo>
                  <a:lnTo>
                    <a:pt x="325" y="329"/>
                  </a:lnTo>
                  <a:lnTo>
                    <a:pt x="325" y="328"/>
                  </a:lnTo>
                  <a:lnTo>
                    <a:pt x="324" y="327"/>
                  </a:lnTo>
                  <a:lnTo>
                    <a:pt x="324" y="326"/>
                  </a:lnTo>
                  <a:lnTo>
                    <a:pt x="323" y="325"/>
                  </a:lnTo>
                  <a:lnTo>
                    <a:pt x="323" y="325"/>
                  </a:lnTo>
                  <a:lnTo>
                    <a:pt x="323" y="324"/>
                  </a:lnTo>
                  <a:lnTo>
                    <a:pt x="323" y="324"/>
                  </a:lnTo>
                  <a:lnTo>
                    <a:pt x="324" y="324"/>
                  </a:lnTo>
                  <a:lnTo>
                    <a:pt x="326" y="325"/>
                  </a:lnTo>
                  <a:lnTo>
                    <a:pt x="328" y="326"/>
                  </a:lnTo>
                  <a:lnTo>
                    <a:pt x="330" y="327"/>
                  </a:lnTo>
                  <a:lnTo>
                    <a:pt x="332" y="328"/>
                  </a:lnTo>
                  <a:lnTo>
                    <a:pt x="335" y="329"/>
                  </a:lnTo>
                  <a:lnTo>
                    <a:pt x="337" y="329"/>
                  </a:lnTo>
                  <a:lnTo>
                    <a:pt x="338" y="329"/>
                  </a:lnTo>
                  <a:lnTo>
                    <a:pt x="339" y="329"/>
                  </a:lnTo>
                  <a:lnTo>
                    <a:pt x="340" y="328"/>
                  </a:lnTo>
                  <a:lnTo>
                    <a:pt x="340" y="327"/>
                  </a:lnTo>
                  <a:lnTo>
                    <a:pt x="341" y="326"/>
                  </a:lnTo>
                  <a:lnTo>
                    <a:pt x="342" y="325"/>
                  </a:lnTo>
                  <a:lnTo>
                    <a:pt x="343" y="324"/>
                  </a:lnTo>
                  <a:lnTo>
                    <a:pt x="344" y="324"/>
                  </a:lnTo>
                  <a:lnTo>
                    <a:pt x="345" y="324"/>
                  </a:lnTo>
                  <a:lnTo>
                    <a:pt x="346" y="324"/>
                  </a:lnTo>
                  <a:lnTo>
                    <a:pt x="347" y="323"/>
                  </a:lnTo>
                  <a:lnTo>
                    <a:pt x="348" y="323"/>
                  </a:lnTo>
                  <a:lnTo>
                    <a:pt x="350" y="324"/>
                  </a:lnTo>
                  <a:lnTo>
                    <a:pt x="352" y="325"/>
                  </a:lnTo>
                  <a:lnTo>
                    <a:pt x="354" y="325"/>
                  </a:lnTo>
                  <a:lnTo>
                    <a:pt x="355" y="325"/>
                  </a:lnTo>
                  <a:lnTo>
                    <a:pt x="356" y="325"/>
                  </a:lnTo>
                  <a:lnTo>
                    <a:pt x="356" y="324"/>
                  </a:lnTo>
                  <a:lnTo>
                    <a:pt x="356" y="323"/>
                  </a:lnTo>
                  <a:lnTo>
                    <a:pt x="357" y="323"/>
                  </a:lnTo>
                  <a:lnTo>
                    <a:pt x="357" y="323"/>
                  </a:lnTo>
                  <a:lnTo>
                    <a:pt x="359" y="323"/>
                  </a:lnTo>
                  <a:lnTo>
                    <a:pt x="360" y="323"/>
                  </a:lnTo>
                  <a:lnTo>
                    <a:pt x="361" y="323"/>
                  </a:lnTo>
                  <a:lnTo>
                    <a:pt x="362" y="323"/>
                  </a:lnTo>
                  <a:lnTo>
                    <a:pt x="365" y="324"/>
                  </a:lnTo>
                  <a:lnTo>
                    <a:pt x="366" y="326"/>
                  </a:lnTo>
                  <a:lnTo>
                    <a:pt x="368" y="327"/>
                  </a:lnTo>
                  <a:lnTo>
                    <a:pt x="370" y="328"/>
                  </a:lnTo>
                  <a:lnTo>
                    <a:pt x="371" y="328"/>
                  </a:lnTo>
                  <a:lnTo>
                    <a:pt x="372" y="328"/>
                  </a:lnTo>
                  <a:lnTo>
                    <a:pt x="373" y="329"/>
                  </a:lnTo>
                  <a:lnTo>
                    <a:pt x="377" y="329"/>
                  </a:lnTo>
                  <a:lnTo>
                    <a:pt x="377" y="329"/>
                  </a:lnTo>
                  <a:lnTo>
                    <a:pt x="377" y="329"/>
                  </a:lnTo>
                  <a:lnTo>
                    <a:pt x="377" y="330"/>
                  </a:lnTo>
                  <a:lnTo>
                    <a:pt x="378" y="331"/>
                  </a:lnTo>
                  <a:lnTo>
                    <a:pt x="380" y="330"/>
                  </a:lnTo>
                  <a:lnTo>
                    <a:pt x="380" y="329"/>
                  </a:lnTo>
                  <a:lnTo>
                    <a:pt x="381" y="328"/>
                  </a:lnTo>
                  <a:lnTo>
                    <a:pt x="381" y="327"/>
                  </a:lnTo>
                  <a:lnTo>
                    <a:pt x="381" y="326"/>
                  </a:lnTo>
                  <a:lnTo>
                    <a:pt x="382" y="326"/>
                  </a:lnTo>
                  <a:lnTo>
                    <a:pt x="382" y="326"/>
                  </a:lnTo>
                  <a:lnTo>
                    <a:pt x="383" y="327"/>
                  </a:lnTo>
                  <a:lnTo>
                    <a:pt x="385" y="328"/>
                  </a:lnTo>
                  <a:lnTo>
                    <a:pt x="386" y="328"/>
                  </a:lnTo>
                  <a:lnTo>
                    <a:pt x="387" y="328"/>
                  </a:lnTo>
                  <a:lnTo>
                    <a:pt x="389" y="328"/>
                  </a:lnTo>
                  <a:lnTo>
                    <a:pt x="392" y="328"/>
                  </a:lnTo>
                  <a:lnTo>
                    <a:pt x="394" y="327"/>
                  </a:lnTo>
                  <a:lnTo>
                    <a:pt x="395" y="326"/>
                  </a:lnTo>
                  <a:lnTo>
                    <a:pt x="396" y="324"/>
                  </a:lnTo>
                  <a:lnTo>
                    <a:pt x="395" y="322"/>
                  </a:lnTo>
                  <a:lnTo>
                    <a:pt x="396" y="321"/>
                  </a:lnTo>
                  <a:lnTo>
                    <a:pt x="395" y="320"/>
                  </a:lnTo>
                  <a:lnTo>
                    <a:pt x="393" y="319"/>
                  </a:lnTo>
                  <a:lnTo>
                    <a:pt x="392" y="318"/>
                  </a:lnTo>
                  <a:lnTo>
                    <a:pt x="389" y="318"/>
                  </a:lnTo>
                  <a:lnTo>
                    <a:pt x="388" y="317"/>
                  </a:lnTo>
                  <a:lnTo>
                    <a:pt x="388" y="317"/>
                  </a:lnTo>
                  <a:lnTo>
                    <a:pt x="384" y="316"/>
                  </a:lnTo>
                  <a:lnTo>
                    <a:pt x="382" y="316"/>
                  </a:lnTo>
                  <a:lnTo>
                    <a:pt x="382" y="315"/>
                  </a:lnTo>
                  <a:lnTo>
                    <a:pt x="381" y="314"/>
                  </a:lnTo>
                  <a:lnTo>
                    <a:pt x="380" y="312"/>
                  </a:lnTo>
                  <a:lnTo>
                    <a:pt x="377" y="312"/>
                  </a:lnTo>
                  <a:lnTo>
                    <a:pt x="376" y="311"/>
                  </a:lnTo>
                  <a:lnTo>
                    <a:pt x="377" y="310"/>
                  </a:lnTo>
                  <a:lnTo>
                    <a:pt x="378" y="310"/>
                  </a:lnTo>
                  <a:lnTo>
                    <a:pt x="380" y="308"/>
                  </a:lnTo>
                  <a:lnTo>
                    <a:pt x="380" y="308"/>
                  </a:lnTo>
                  <a:lnTo>
                    <a:pt x="382" y="308"/>
                  </a:lnTo>
                  <a:lnTo>
                    <a:pt x="383" y="307"/>
                  </a:lnTo>
                  <a:lnTo>
                    <a:pt x="384" y="306"/>
                  </a:lnTo>
                  <a:lnTo>
                    <a:pt x="384" y="306"/>
                  </a:lnTo>
                  <a:lnTo>
                    <a:pt x="384" y="305"/>
                  </a:lnTo>
                  <a:lnTo>
                    <a:pt x="382" y="303"/>
                  </a:lnTo>
                  <a:lnTo>
                    <a:pt x="381" y="301"/>
                  </a:lnTo>
                  <a:lnTo>
                    <a:pt x="381" y="300"/>
                  </a:lnTo>
                  <a:lnTo>
                    <a:pt x="381" y="299"/>
                  </a:lnTo>
                  <a:lnTo>
                    <a:pt x="381" y="299"/>
                  </a:lnTo>
                  <a:lnTo>
                    <a:pt x="382" y="298"/>
                  </a:lnTo>
                  <a:lnTo>
                    <a:pt x="382" y="298"/>
                  </a:lnTo>
                  <a:lnTo>
                    <a:pt x="383" y="297"/>
                  </a:lnTo>
                  <a:lnTo>
                    <a:pt x="385" y="297"/>
                  </a:lnTo>
                  <a:lnTo>
                    <a:pt x="387" y="297"/>
                  </a:lnTo>
                  <a:lnTo>
                    <a:pt x="389" y="298"/>
                  </a:lnTo>
                  <a:lnTo>
                    <a:pt x="391" y="298"/>
                  </a:lnTo>
                  <a:lnTo>
                    <a:pt x="391" y="298"/>
                  </a:lnTo>
                  <a:lnTo>
                    <a:pt x="392" y="298"/>
                  </a:lnTo>
                  <a:lnTo>
                    <a:pt x="392" y="297"/>
                  </a:lnTo>
                  <a:lnTo>
                    <a:pt x="392" y="296"/>
                  </a:lnTo>
                  <a:lnTo>
                    <a:pt x="391" y="296"/>
                  </a:lnTo>
                  <a:lnTo>
                    <a:pt x="388" y="295"/>
                  </a:lnTo>
                  <a:lnTo>
                    <a:pt x="387" y="294"/>
                  </a:lnTo>
                  <a:lnTo>
                    <a:pt x="386" y="294"/>
                  </a:lnTo>
                  <a:lnTo>
                    <a:pt x="385" y="294"/>
                  </a:lnTo>
                  <a:lnTo>
                    <a:pt x="383" y="294"/>
                  </a:lnTo>
                  <a:lnTo>
                    <a:pt x="382" y="293"/>
                  </a:lnTo>
                  <a:lnTo>
                    <a:pt x="381" y="293"/>
                  </a:lnTo>
                  <a:lnTo>
                    <a:pt x="381" y="292"/>
                  </a:lnTo>
                  <a:lnTo>
                    <a:pt x="381" y="291"/>
                  </a:lnTo>
                  <a:lnTo>
                    <a:pt x="382" y="291"/>
                  </a:lnTo>
                  <a:lnTo>
                    <a:pt x="383" y="291"/>
                  </a:lnTo>
                  <a:lnTo>
                    <a:pt x="384" y="291"/>
                  </a:lnTo>
                  <a:lnTo>
                    <a:pt x="384" y="291"/>
                  </a:lnTo>
                  <a:lnTo>
                    <a:pt x="384" y="290"/>
                  </a:lnTo>
                  <a:lnTo>
                    <a:pt x="384" y="290"/>
                  </a:lnTo>
                  <a:lnTo>
                    <a:pt x="383" y="290"/>
                  </a:lnTo>
                  <a:lnTo>
                    <a:pt x="383" y="290"/>
                  </a:lnTo>
                  <a:lnTo>
                    <a:pt x="382" y="290"/>
                  </a:lnTo>
                  <a:lnTo>
                    <a:pt x="381" y="290"/>
                  </a:lnTo>
                  <a:lnTo>
                    <a:pt x="379" y="290"/>
                  </a:lnTo>
                  <a:lnTo>
                    <a:pt x="378" y="289"/>
                  </a:lnTo>
                  <a:lnTo>
                    <a:pt x="378" y="289"/>
                  </a:lnTo>
                  <a:lnTo>
                    <a:pt x="379" y="288"/>
                  </a:lnTo>
                  <a:lnTo>
                    <a:pt x="379" y="288"/>
                  </a:lnTo>
                  <a:lnTo>
                    <a:pt x="378" y="287"/>
                  </a:lnTo>
                  <a:lnTo>
                    <a:pt x="378" y="286"/>
                  </a:lnTo>
                  <a:lnTo>
                    <a:pt x="378" y="285"/>
                  </a:lnTo>
                  <a:lnTo>
                    <a:pt x="379" y="284"/>
                  </a:lnTo>
                  <a:lnTo>
                    <a:pt x="379" y="284"/>
                  </a:lnTo>
                  <a:lnTo>
                    <a:pt x="382" y="284"/>
                  </a:lnTo>
                  <a:lnTo>
                    <a:pt x="386" y="285"/>
                  </a:lnTo>
                  <a:lnTo>
                    <a:pt x="387" y="285"/>
                  </a:lnTo>
                  <a:lnTo>
                    <a:pt x="387" y="285"/>
                  </a:lnTo>
                  <a:lnTo>
                    <a:pt x="387" y="284"/>
                  </a:lnTo>
                  <a:lnTo>
                    <a:pt x="391" y="284"/>
                  </a:lnTo>
                  <a:lnTo>
                    <a:pt x="392" y="284"/>
                  </a:lnTo>
                  <a:lnTo>
                    <a:pt x="392" y="283"/>
                  </a:lnTo>
                  <a:lnTo>
                    <a:pt x="397" y="283"/>
                  </a:lnTo>
                  <a:lnTo>
                    <a:pt x="397" y="283"/>
                  </a:lnTo>
                  <a:lnTo>
                    <a:pt x="397" y="282"/>
                  </a:lnTo>
                  <a:lnTo>
                    <a:pt x="398" y="282"/>
                  </a:lnTo>
                  <a:lnTo>
                    <a:pt x="400" y="282"/>
                  </a:lnTo>
                  <a:lnTo>
                    <a:pt x="401" y="281"/>
                  </a:lnTo>
                  <a:lnTo>
                    <a:pt x="402" y="281"/>
                  </a:lnTo>
                  <a:lnTo>
                    <a:pt x="402" y="281"/>
                  </a:lnTo>
                  <a:lnTo>
                    <a:pt x="405" y="281"/>
                  </a:lnTo>
                  <a:lnTo>
                    <a:pt x="406" y="281"/>
                  </a:lnTo>
                  <a:lnTo>
                    <a:pt x="406" y="281"/>
                  </a:lnTo>
                  <a:lnTo>
                    <a:pt x="407" y="280"/>
                  </a:lnTo>
                  <a:lnTo>
                    <a:pt x="408" y="280"/>
                  </a:lnTo>
                  <a:lnTo>
                    <a:pt x="410" y="279"/>
                  </a:lnTo>
                  <a:lnTo>
                    <a:pt x="411" y="280"/>
                  </a:lnTo>
                  <a:lnTo>
                    <a:pt x="412" y="280"/>
                  </a:lnTo>
                  <a:lnTo>
                    <a:pt x="414" y="280"/>
                  </a:lnTo>
                  <a:lnTo>
                    <a:pt x="415" y="279"/>
                  </a:lnTo>
                  <a:lnTo>
                    <a:pt x="416" y="280"/>
                  </a:lnTo>
                  <a:lnTo>
                    <a:pt x="417" y="280"/>
                  </a:lnTo>
                  <a:lnTo>
                    <a:pt x="417" y="280"/>
                  </a:lnTo>
                  <a:lnTo>
                    <a:pt x="417" y="279"/>
                  </a:lnTo>
                  <a:lnTo>
                    <a:pt x="417" y="277"/>
                  </a:lnTo>
                  <a:lnTo>
                    <a:pt x="418" y="276"/>
                  </a:lnTo>
                  <a:lnTo>
                    <a:pt x="418" y="276"/>
                  </a:lnTo>
                  <a:lnTo>
                    <a:pt x="419" y="276"/>
                  </a:lnTo>
                  <a:lnTo>
                    <a:pt x="419" y="275"/>
                  </a:lnTo>
                  <a:lnTo>
                    <a:pt x="421" y="275"/>
                  </a:lnTo>
                  <a:lnTo>
                    <a:pt x="423" y="274"/>
                  </a:lnTo>
                  <a:lnTo>
                    <a:pt x="423" y="275"/>
                  </a:lnTo>
                  <a:lnTo>
                    <a:pt x="426" y="275"/>
                  </a:lnTo>
                  <a:lnTo>
                    <a:pt x="429" y="274"/>
                  </a:lnTo>
                  <a:lnTo>
                    <a:pt x="431" y="274"/>
                  </a:lnTo>
                  <a:lnTo>
                    <a:pt x="434" y="273"/>
                  </a:lnTo>
                  <a:lnTo>
                    <a:pt x="436" y="273"/>
                  </a:lnTo>
                  <a:lnTo>
                    <a:pt x="438" y="272"/>
                  </a:lnTo>
                  <a:lnTo>
                    <a:pt x="441" y="272"/>
                  </a:lnTo>
                  <a:lnTo>
                    <a:pt x="442" y="271"/>
                  </a:lnTo>
                  <a:lnTo>
                    <a:pt x="443" y="271"/>
                  </a:lnTo>
                  <a:lnTo>
                    <a:pt x="444" y="271"/>
                  </a:lnTo>
                  <a:lnTo>
                    <a:pt x="445" y="271"/>
                  </a:lnTo>
                  <a:lnTo>
                    <a:pt x="445" y="270"/>
                  </a:lnTo>
                  <a:lnTo>
                    <a:pt x="445" y="270"/>
                  </a:lnTo>
                  <a:lnTo>
                    <a:pt x="445" y="269"/>
                  </a:lnTo>
                  <a:lnTo>
                    <a:pt x="444" y="268"/>
                  </a:lnTo>
                  <a:lnTo>
                    <a:pt x="445" y="268"/>
                  </a:lnTo>
                  <a:lnTo>
                    <a:pt x="446" y="268"/>
                  </a:lnTo>
                  <a:lnTo>
                    <a:pt x="447" y="268"/>
                  </a:lnTo>
                  <a:lnTo>
                    <a:pt x="448" y="267"/>
                  </a:lnTo>
                  <a:lnTo>
                    <a:pt x="449" y="266"/>
                  </a:lnTo>
                  <a:lnTo>
                    <a:pt x="450" y="266"/>
                  </a:lnTo>
                  <a:lnTo>
                    <a:pt x="453" y="266"/>
                  </a:lnTo>
                  <a:lnTo>
                    <a:pt x="456" y="266"/>
                  </a:lnTo>
                  <a:lnTo>
                    <a:pt x="458" y="267"/>
                  </a:lnTo>
                  <a:lnTo>
                    <a:pt x="460" y="267"/>
                  </a:lnTo>
                  <a:lnTo>
                    <a:pt x="462" y="268"/>
                  </a:lnTo>
                  <a:lnTo>
                    <a:pt x="463" y="268"/>
                  </a:lnTo>
                  <a:lnTo>
                    <a:pt x="464" y="268"/>
                  </a:lnTo>
                  <a:lnTo>
                    <a:pt x="465" y="268"/>
                  </a:lnTo>
                  <a:lnTo>
                    <a:pt x="465" y="268"/>
                  </a:lnTo>
                  <a:lnTo>
                    <a:pt x="466" y="267"/>
                  </a:lnTo>
                  <a:lnTo>
                    <a:pt x="466" y="267"/>
                  </a:lnTo>
                  <a:lnTo>
                    <a:pt x="468" y="267"/>
                  </a:lnTo>
                  <a:lnTo>
                    <a:pt x="469" y="267"/>
                  </a:lnTo>
                  <a:lnTo>
                    <a:pt x="471" y="269"/>
                  </a:lnTo>
                  <a:lnTo>
                    <a:pt x="473" y="271"/>
                  </a:lnTo>
                  <a:lnTo>
                    <a:pt x="477" y="274"/>
                  </a:lnTo>
                  <a:lnTo>
                    <a:pt x="478" y="276"/>
                  </a:lnTo>
                  <a:lnTo>
                    <a:pt x="478" y="276"/>
                  </a:lnTo>
                  <a:lnTo>
                    <a:pt x="479" y="277"/>
                  </a:lnTo>
                  <a:lnTo>
                    <a:pt x="479" y="280"/>
                  </a:lnTo>
                  <a:lnTo>
                    <a:pt x="479" y="281"/>
                  </a:lnTo>
                  <a:lnTo>
                    <a:pt x="479" y="282"/>
                  </a:lnTo>
                  <a:lnTo>
                    <a:pt x="482" y="282"/>
                  </a:lnTo>
                  <a:lnTo>
                    <a:pt x="485" y="282"/>
                  </a:lnTo>
                  <a:lnTo>
                    <a:pt x="487" y="281"/>
                  </a:lnTo>
                  <a:lnTo>
                    <a:pt x="489" y="282"/>
                  </a:lnTo>
                  <a:lnTo>
                    <a:pt x="489" y="281"/>
                  </a:lnTo>
                  <a:lnTo>
                    <a:pt x="489" y="280"/>
                  </a:lnTo>
                  <a:lnTo>
                    <a:pt x="490" y="280"/>
                  </a:lnTo>
                  <a:lnTo>
                    <a:pt x="491" y="281"/>
                  </a:lnTo>
                  <a:lnTo>
                    <a:pt x="492" y="282"/>
                  </a:lnTo>
                  <a:lnTo>
                    <a:pt x="493" y="283"/>
                  </a:lnTo>
                  <a:lnTo>
                    <a:pt x="493" y="284"/>
                  </a:lnTo>
                  <a:lnTo>
                    <a:pt x="494" y="285"/>
                  </a:lnTo>
                  <a:lnTo>
                    <a:pt x="495" y="285"/>
                  </a:lnTo>
                  <a:lnTo>
                    <a:pt x="495" y="285"/>
                  </a:lnTo>
                  <a:lnTo>
                    <a:pt x="496" y="284"/>
                  </a:lnTo>
                  <a:lnTo>
                    <a:pt x="496" y="284"/>
                  </a:lnTo>
                  <a:lnTo>
                    <a:pt x="495" y="284"/>
                  </a:lnTo>
                  <a:lnTo>
                    <a:pt x="495" y="283"/>
                  </a:lnTo>
                  <a:lnTo>
                    <a:pt x="495" y="283"/>
                  </a:lnTo>
                  <a:lnTo>
                    <a:pt x="495" y="283"/>
                  </a:lnTo>
                  <a:lnTo>
                    <a:pt x="496" y="283"/>
                  </a:lnTo>
                  <a:lnTo>
                    <a:pt x="498" y="283"/>
                  </a:lnTo>
                  <a:lnTo>
                    <a:pt x="501" y="285"/>
                  </a:lnTo>
                  <a:lnTo>
                    <a:pt x="502" y="285"/>
                  </a:lnTo>
                  <a:lnTo>
                    <a:pt x="503" y="285"/>
                  </a:lnTo>
                  <a:lnTo>
                    <a:pt x="504" y="285"/>
                  </a:lnTo>
                  <a:lnTo>
                    <a:pt x="505" y="284"/>
                  </a:lnTo>
                  <a:lnTo>
                    <a:pt x="505" y="284"/>
                  </a:lnTo>
                  <a:lnTo>
                    <a:pt x="506" y="283"/>
                  </a:lnTo>
                  <a:lnTo>
                    <a:pt x="506" y="284"/>
                  </a:lnTo>
                  <a:lnTo>
                    <a:pt x="507" y="284"/>
                  </a:lnTo>
                  <a:lnTo>
                    <a:pt x="507" y="284"/>
                  </a:lnTo>
                  <a:lnTo>
                    <a:pt x="507" y="285"/>
                  </a:lnTo>
                  <a:lnTo>
                    <a:pt x="506" y="286"/>
                  </a:lnTo>
                  <a:lnTo>
                    <a:pt x="505" y="287"/>
                  </a:lnTo>
                  <a:lnTo>
                    <a:pt x="505" y="288"/>
                  </a:lnTo>
                  <a:lnTo>
                    <a:pt x="505" y="290"/>
                  </a:lnTo>
                  <a:lnTo>
                    <a:pt x="506" y="290"/>
                  </a:lnTo>
                  <a:lnTo>
                    <a:pt x="506" y="291"/>
                  </a:lnTo>
                  <a:lnTo>
                    <a:pt x="507" y="291"/>
                  </a:lnTo>
                  <a:lnTo>
                    <a:pt x="507" y="291"/>
                  </a:lnTo>
                  <a:lnTo>
                    <a:pt x="508" y="291"/>
                  </a:lnTo>
                  <a:lnTo>
                    <a:pt x="510" y="290"/>
                  </a:lnTo>
                  <a:lnTo>
                    <a:pt x="510" y="289"/>
                  </a:lnTo>
                  <a:lnTo>
                    <a:pt x="512" y="289"/>
                  </a:lnTo>
                  <a:lnTo>
                    <a:pt x="514" y="289"/>
                  </a:lnTo>
                  <a:lnTo>
                    <a:pt x="515" y="290"/>
                  </a:lnTo>
                  <a:lnTo>
                    <a:pt x="516" y="290"/>
                  </a:lnTo>
                  <a:lnTo>
                    <a:pt x="517" y="291"/>
                  </a:lnTo>
                  <a:lnTo>
                    <a:pt x="518" y="291"/>
                  </a:lnTo>
                  <a:lnTo>
                    <a:pt x="518" y="290"/>
                  </a:lnTo>
                  <a:lnTo>
                    <a:pt x="517" y="289"/>
                  </a:lnTo>
                  <a:lnTo>
                    <a:pt x="517" y="289"/>
                  </a:lnTo>
                  <a:lnTo>
                    <a:pt x="519" y="287"/>
                  </a:lnTo>
                  <a:lnTo>
                    <a:pt x="520" y="287"/>
                  </a:lnTo>
                  <a:lnTo>
                    <a:pt x="521" y="286"/>
                  </a:lnTo>
                  <a:lnTo>
                    <a:pt x="522" y="287"/>
                  </a:lnTo>
                  <a:lnTo>
                    <a:pt x="522" y="287"/>
                  </a:lnTo>
                  <a:lnTo>
                    <a:pt x="524" y="286"/>
                  </a:lnTo>
                  <a:lnTo>
                    <a:pt x="525" y="285"/>
                  </a:lnTo>
                  <a:lnTo>
                    <a:pt x="525" y="284"/>
                  </a:lnTo>
                  <a:lnTo>
                    <a:pt x="524" y="283"/>
                  </a:lnTo>
                  <a:lnTo>
                    <a:pt x="525" y="283"/>
                  </a:lnTo>
                  <a:lnTo>
                    <a:pt x="527" y="283"/>
                  </a:lnTo>
                  <a:lnTo>
                    <a:pt x="527" y="283"/>
                  </a:lnTo>
                  <a:lnTo>
                    <a:pt x="529" y="282"/>
                  </a:lnTo>
                  <a:lnTo>
                    <a:pt x="531" y="281"/>
                  </a:lnTo>
                  <a:lnTo>
                    <a:pt x="532" y="280"/>
                  </a:lnTo>
                  <a:lnTo>
                    <a:pt x="534" y="280"/>
                  </a:lnTo>
                  <a:lnTo>
                    <a:pt x="534" y="280"/>
                  </a:lnTo>
                  <a:lnTo>
                    <a:pt x="535" y="279"/>
                  </a:lnTo>
                  <a:lnTo>
                    <a:pt x="536" y="279"/>
                  </a:lnTo>
                  <a:lnTo>
                    <a:pt x="536" y="279"/>
                  </a:lnTo>
                  <a:lnTo>
                    <a:pt x="537" y="280"/>
                  </a:lnTo>
                  <a:lnTo>
                    <a:pt x="537" y="282"/>
                  </a:lnTo>
                  <a:lnTo>
                    <a:pt x="536" y="282"/>
                  </a:lnTo>
                  <a:lnTo>
                    <a:pt x="534" y="282"/>
                  </a:lnTo>
                  <a:lnTo>
                    <a:pt x="534" y="283"/>
                  </a:lnTo>
                  <a:lnTo>
                    <a:pt x="535" y="284"/>
                  </a:lnTo>
                  <a:lnTo>
                    <a:pt x="536" y="284"/>
                  </a:lnTo>
                  <a:lnTo>
                    <a:pt x="536" y="284"/>
                  </a:lnTo>
                  <a:lnTo>
                    <a:pt x="537" y="285"/>
                  </a:lnTo>
                  <a:lnTo>
                    <a:pt x="540" y="287"/>
                  </a:lnTo>
                  <a:lnTo>
                    <a:pt x="545" y="289"/>
                  </a:lnTo>
                  <a:lnTo>
                    <a:pt x="550" y="291"/>
                  </a:lnTo>
                  <a:lnTo>
                    <a:pt x="553" y="292"/>
                  </a:lnTo>
                  <a:lnTo>
                    <a:pt x="554" y="293"/>
                  </a:lnTo>
                  <a:lnTo>
                    <a:pt x="555" y="294"/>
                  </a:lnTo>
                  <a:lnTo>
                    <a:pt x="558" y="296"/>
                  </a:lnTo>
                  <a:lnTo>
                    <a:pt x="561" y="298"/>
                  </a:lnTo>
                  <a:lnTo>
                    <a:pt x="565" y="302"/>
                  </a:lnTo>
                  <a:lnTo>
                    <a:pt x="569" y="305"/>
                  </a:lnTo>
                  <a:lnTo>
                    <a:pt x="574" y="309"/>
                  </a:lnTo>
                  <a:lnTo>
                    <a:pt x="577" y="312"/>
                  </a:lnTo>
                  <a:lnTo>
                    <a:pt x="583" y="318"/>
                  </a:lnTo>
                  <a:lnTo>
                    <a:pt x="585" y="319"/>
                  </a:lnTo>
                  <a:lnTo>
                    <a:pt x="588" y="322"/>
                  </a:lnTo>
                  <a:lnTo>
                    <a:pt x="591" y="325"/>
                  </a:lnTo>
                  <a:lnTo>
                    <a:pt x="593" y="327"/>
                  </a:lnTo>
                  <a:lnTo>
                    <a:pt x="594" y="327"/>
                  </a:lnTo>
                  <a:lnTo>
                    <a:pt x="594" y="327"/>
                  </a:lnTo>
                  <a:lnTo>
                    <a:pt x="594" y="326"/>
                  </a:lnTo>
                  <a:lnTo>
                    <a:pt x="594" y="326"/>
                  </a:lnTo>
                  <a:lnTo>
                    <a:pt x="595" y="325"/>
                  </a:lnTo>
                  <a:lnTo>
                    <a:pt x="595" y="325"/>
                  </a:lnTo>
                  <a:lnTo>
                    <a:pt x="596" y="325"/>
                  </a:lnTo>
                  <a:lnTo>
                    <a:pt x="596" y="325"/>
                  </a:lnTo>
                  <a:lnTo>
                    <a:pt x="596" y="324"/>
                  </a:lnTo>
                  <a:lnTo>
                    <a:pt x="596" y="323"/>
                  </a:lnTo>
                  <a:lnTo>
                    <a:pt x="595" y="322"/>
                  </a:lnTo>
                  <a:lnTo>
                    <a:pt x="595" y="322"/>
                  </a:lnTo>
                  <a:lnTo>
                    <a:pt x="596" y="321"/>
                  </a:lnTo>
                  <a:lnTo>
                    <a:pt x="596" y="321"/>
                  </a:lnTo>
                  <a:lnTo>
                    <a:pt x="597" y="321"/>
                  </a:lnTo>
                  <a:lnTo>
                    <a:pt x="597" y="320"/>
                  </a:lnTo>
                  <a:lnTo>
                    <a:pt x="597" y="320"/>
                  </a:lnTo>
                  <a:lnTo>
                    <a:pt x="598" y="320"/>
                  </a:lnTo>
                  <a:lnTo>
                    <a:pt x="599" y="320"/>
                  </a:lnTo>
                  <a:lnTo>
                    <a:pt x="600" y="321"/>
                  </a:lnTo>
                  <a:lnTo>
                    <a:pt x="600" y="322"/>
                  </a:lnTo>
                  <a:lnTo>
                    <a:pt x="601" y="322"/>
                  </a:lnTo>
                  <a:lnTo>
                    <a:pt x="602" y="322"/>
                  </a:lnTo>
                  <a:lnTo>
                    <a:pt x="603" y="322"/>
                  </a:lnTo>
                  <a:lnTo>
                    <a:pt x="603" y="323"/>
                  </a:lnTo>
                  <a:lnTo>
                    <a:pt x="603" y="324"/>
                  </a:lnTo>
                  <a:lnTo>
                    <a:pt x="603" y="324"/>
                  </a:lnTo>
                  <a:lnTo>
                    <a:pt x="604" y="325"/>
                  </a:lnTo>
                  <a:lnTo>
                    <a:pt x="605" y="324"/>
                  </a:lnTo>
                  <a:lnTo>
                    <a:pt x="606" y="325"/>
                  </a:lnTo>
                  <a:lnTo>
                    <a:pt x="607" y="325"/>
                  </a:lnTo>
                  <a:lnTo>
                    <a:pt x="607" y="326"/>
                  </a:lnTo>
                  <a:lnTo>
                    <a:pt x="608" y="326"/>
                  </a:lnTo>
                  <a:lnTo>
                    <a:pt x="608" y="327"/>
                  </a:lnTo>
                  <a:lnTo>
                    <a:pt x="608" y="327"/>
                  </a:lnTo>
                  <a:lnTo>
                    <a:pt x="610" y="327"/>
                  </a:lnTo>
                  <a:lnTo>
                    <a:pt x="611" y="327"/>
                  </a:lnTo>
                  <a:lnTo>
                    <a:pt x="613" y="327"/>
                  </a:lnTo>
                  <a:lnTo>
                    <a:pt x="616" y="328"/>
                  </a:lnTo>
                  <a:lnTo>
                    <a:pt x="617" y="328"/>
                  </a:lnTo>
                  <a:lnTo>
                    <a:pt x="618" y="327"/>
                  </a:lnTo>
                  <a:lnTo>
                    <a:pt x="620" y="328"/>
                  </a:lnTo>
                  <a:lnTo>
                    <a:pt x="621" y="327"/>
                  </a:lnTo>
                  <a:lnTo>
                    <a:pt x="622" y="326"/>
                  </a:lnTo>
                  <a:lnTo>
                    <a:pt x="621" y="326"/>
                  </a:lnTo>
                  <a:lnTo>
                    <a:pt x="622" y="325"/>
                  </a:lnTo>
                  <a:lnTo>
                    <a:pt x="623" y="325"/>
                  </a:lnTo>
                  <a:lnTo>
                    <a:pt x="624" y="325"/>
                  </a:lnTo>
                  <a:lnTo>
                    <a:pt x="625" y="325"/>
                  </a:lnTo>
                  <a:lnTo>
                    <a:pt x="625" y="324"/>
                  </a:lnTo>
                  <a:lnTo>
                    <a:pt x="626" y="324"/>
                  </a:lnTo>
                  <a:lnTo>
                    <a:pt x="627" y="324"/>
                  </a:lnTo>
                  <a:lnTo>
                    <a:pt x="630" y="325"/>
                  </a:lnTo>
                  <a:lnTo>
                    <a:pt x="632" y="325"/>
                  </a:lnTo>
                  <a:lnTo>
                    <a:pt x="634" y="326"/>
                  </a:lnTo>
                  <a:lnTo>
                    <a:pt x="635" y="327"/>
                  </a:lnTo>
                  <a:lnTo>
                    <a:pt x="636" y="328"/>
                  </a:lnTo>
                  <a:lnTo>
                    <a:pt x="637" y="329"/>
                  </a:lnTo>
                  <a:lnTo>
                    <a:pt x="639" y="330"/>
                  </a:lnTo>
                  <a:lnTo>
                    <a:pt x="639" y="331"/>
                  </a:lnTo>
                  <a:lnTo>
                    <a:pt x="641" y="333"/>
                  </a:lnTo>
                  <a:lnTo>
                    <a:pt x="642" y="334"/>
                  </a:lnTo>
                  <a:lnTo>
                    <a:pt x="643" y="334"/>
                  </a:lnTo>
                  <a:lnTo>
                    <a:pt x="644" y="334"/>
                  </a:lnTo>
                  <a:lnTo>
                    <a:pt x="645" y="334"/>
                  </a:lnTo>
                  <a:lnTo>
                    <a:pt x="648" y="336"/>
                  </a:lnTo>
                  <a:lnTo>
                    <a:pt x="649" y="336"/>
                  </a:lnTo>
                  <a:lnTo>
                    <a:pt x="651" y="336"/>
                  </a:lnTo>
                  <a:lnTo>
                    <a:pt x="651" y="337"/>
                  </a:lnTo>
                  <a:lnTo>
                    <a:pt x="651" y="338"/>
                  </a:lnTo>
                  <a:lnTo>
                    <a:pt x="652" y="338"/>
                  </a:lnTo>
                  <a:lnTo>
                    <a:pt x="653" y="339"/>
                  </a:lnTo>
                  <a:lnTo>
                    <a:pt x="654" y="340"/>
                  </a:lnTo>
                  <a:lnTo>
                    <a:pt x="656" y="341"/>
                  </a:lnTo>
                  <a:lnTo>
                    <a:pt x="656" y="342"/>
                  </a:lnTo>
                  <a:lnTo>
                    <a:pt x="657" y="342"/>
                  </a:lnTo>
                  <a:lnTo>
                    <a:pt x="657" y="342"/>
                  </a:lnTo>
                  <a:lnTo>
                    <a:pt x="659" y="342"/>
                  </a:lnTo>
                  <a:lnTo>
                    <a:pt x="663" y="343"/>
                  </a:lnTo>
                  <a:lnTo>
                    <a:pt x="664" y="343"/>
                  </a:lnTo>
                  <a:lnTo>
                    <a:pt x="664" y="344"/>
                  </a:lnTo>
                  <a:lnTo>
                    <a:pt x="665" y="344"/>
                  </a:lnTo>
                  <a:lnTo>
                    <a:pt x="666" y="344"/>
                  </a:lnTo>
                  <a:lnTo>
                    <a:pt x="667" y="344"/>
                  </a:lnTo>
                  <a:lnTo>
                    <a:pt x="667" y="343"/>
                  </a:lnTo>
                  <a:lnTo>
                    <a:pt x="667" y="342"/>
                  </a:lnTo>
                  <a:lnTo>
                    <a:pt x="668" y="342"/>
                  </a:lnTo>
                  <a:lnTo>
                    <a:pt x="669" y="341"/>
                  </a:lnTo>
                  <a:lnTo>
                    <a:pt x="669" y="340"/>
                  </a:lnTo>
                  <a:lnTo>
                    <a:pt x="670" y="340"/>
                  </a:lnTo>
                  <a:lnTo>
                    <a:pt x="671" y="340"/>
                  </a:lnTo>
                  <a:lnTo>
                    <a:pt x="671" y="341"/>
                  </a:lnTo>
                  <a:lnTo>
                    <a:pt x="671" y="342"/>
                  </a:lnTo>
                  <a:lnTo>
                    <a:pt x="670" y="342"/>
                  </a:lnTo>
                  <a:lnTo>
                    <a:pt x="671" y="343"/>
                  </a:lnTo>
                  <a:lnTo>
                    <a:pt x="672" y="343"/>
                  </a:lnTo>
                  <a:lnTo>
                    <a:pt x="673" y="344"/>
                  </a:lnTo>
                  <a:lnTo>
                    <a:pt x="676" y="346"/>
                  </a:lnTo>
                  <a:lnTo>
                    <a:pt x="676" y="346"/>
                  </a:lnTo>
                  <a:lnTo>
                    <a:pt x="677" y="347"/>
                  </a:lnTo>
                  <a:lnTo>
                    <a:pt x="678" y="347"/>
                  </a:lnTo>
                  <a:lnTo>
                    <a:pt x="679" y="347"/>
                  </a:lnTo>
                  <a:lnTo>
                    <a:pt x="680" y="349"/>
                  </a:lnTo>
                  <a:lnTo>
                    <a:pt x="681" y="350"/>
                  </a:lnTo>
                  <a:lnTo>
                    <a:pt x="682" y="350"/>
                  </a:lnTo>
                  <a:lnTo>
                    <a:pt x="683" y="350"/>
                  </a:lnTo>
                  <a:lnTo>
                    <a:pt x="683" y="350"/>
                  </a:lnTo>
                  <a:lnTo>
                    <a:pt x="683" y="349"/>
                  </a:lnTo>
                  <a:lnTo>
                    <a:pt x="684" y="349"/>
                  </a:lnTo>
                  <a:lnTo>
                    <a:pt x="686" y="349"/>
                  </a:lnTo>
                  <a:lnTo>
                    <a:pt x="687" y="349"/>
                  </a:lnTo>
                  <a:lnTo>
                    <a:pt x="687" y="349"/>
                  </a:lnTo>
                  <a:lnTo>
                    <a:pt x="688" y="349"/>
                  </a:lnTo>
                  <a:lnTo>
                    <a:pt x="688" y="349"/>
                  </a:lnTo>
                  <a:lnTo>
                    <a:pt x="689" y="347"/>
                  </a:lnTo>
                  <a:lnTo>
                    <a:pt x="689" y="347"/>
                  </a:lnTo>
                  <a:lnTo>
                    <a:pt x="689" y="346"/>
                  </a:lnTo>
                  <a:lnTo>
                    <a:pt x="689" y="345"/>
                  </a:lnTo>
                  <a:lnTo>
                    <a:pt x="689" y="344"/>
                  </a:lnTo>
                  <a:lnTo>
                    <a:pt x="690" y="344"/>
                  </a:lnTo>
                  <a:lnTo>
                    <a:pt x="691" y="344"/>
                  </a:lnTo>
                  <a:lnTo>
                    <a:pt x="691" y="344"/>
                  </a:lnTo>
                  <a:lnTo>
                    <a:pt x="692" y="344"/>
                  </a:lnTo>
                  <a:lnTo>
                    <a:pt x="693" y="344"/>
                  </a:lnTo>
                  <a:lnTo>
                    <a:pt x="694" y="344"/>
                  </a:lnTo>
                  <a:lnTo>
                    <a:pt x="695" y="344"/>
                  </a:lnTo>
                  <a:lnTo>
                    <a:pt x="695" y="344"/>
                  </a:lnTo>
                  <a:lnTo>
                    <a:pt x="696" y="344"/>
                  </a:lnTo>
                  <a:lnTo>
                    <a:pt x="695" y="343"/>
                  </a:lnTo>
                  <a:lnTo>
                    <a:pt x="696" y="343"/>
                  </a:lnTo>
                  <a:lnTo>
                    <a:pt x="696" y="344"/>
                  </a:lnTo>
                  <a:lnTo>
                    <a:pt x="697" y="344"/>
                  </a:lnTo>
                  <a:lnTo>
                    <a:pt x="697" y="344"/>
                  </a:lnTo>
                  <a:lnTo>
                    <a:pt x="698" y="344"/>
                  </a:lnTo>
                  <a:lnTo>
                    <a:pt x="699" y="343"/>
                  </a:lnTo>
                  <a:lnTo>
                    <a:pt x="698" y="342"/>
                  </a:lnTo>
                  <a:lnTo>
                    <a:pt x="699" y="342"/>
                  </a:lnTo>
                  <a:lnTo>
                    <a:pt x="699" y="342"/>
                  </a:lnTo>
                  <a:lnTo>
                    <a:pt x="700" y="342"/>
                  </a:lnTo>
                  <a:lnTo>
                    <a:pt x="701" y="341"/>
                  </a:lnTo>
                  <a:lnTo>
                    <a:pt x="702" y="341"/>
                  </a:lnTo>
                  <a:lnTo>
                    <a:pt x="702" y="341"/>
                  </a:lnTo>
                  <a:lnTo>
                    <a:pt x="702" y="340"/>
                  </a:lnTo>
                  <a:lnTo>
                    <a:pt x="701" y="339"/>
                  </a:lnTo>
                  <a:lnTo>
                    <a:pt x="701" y="338"/>
                  </a:lnTo>
                  <a:lnTo>
                    <a:pt x="702" y="338"/>
                  </a:lnTo>
                  <a:lnTo>
                    <a:pt x="703" y="338"/>
                  </a:lnTo>
                  <a:lnTo>
                    <a:pt x="704" y="337"/>
                  </a:lnTo>
                  <a:lnTo>
                    <a:pt x="704" y="336"/>
                  </a:lnTo>
                  <a:lnTo>
                    <a:pt x="704" y="336"/>
                  </a:lnTo>
                  <a:lnTo>
                    <a:pt x="704" y="336"/>
                  </a:lnTo>
                  <a:lnTo>
                    <a:pt x="706" y="336"/>
                  </a:lnTo>
                  <a:lnTo>
                    <a:pt x="706" y="335"/>
                  </a:lnTo>
                  <a:lnTo>
                    <a:pt x="707" y="335"/>
                  </a:lnTo>
                  <a:lnTo>
                    <a:pt x="708" y="334"/>
                  </a:lnTo>
                  <a:lnTo>
                    <a:pt x="709" y="334"/>
                  </a:lnTo>
                  <a:lnTo>
                    <a:pt x="710" y="334"/>
                  </a:lnTo>
                  <a:lnTo>
                    <a:pt x="710" y="333"/>
                  </a:lnTo>
                  <a:lnTo>
                    <a:pt x="711" y="333"/>
                  </a:lnTo>
                  <a:lnTo>
                    <a:pt x="711" y="332"/>
                  </a:lnTo>
                  <a:lnTo>
                    <a:pt x="712" y="332"/>
                  </a:lnTo>
                  <a:lnTo>
                    <a:pt x="712" y="332"/>
                  </a:lnTo>
                  <a:lnTo>
                    <a:pt x="714" y="331"/>
                  </a:lnTo>
                  <a:lnTo>
                    <a:pt x="714" y="331"/>
                  </a:lnTo>
                  <a:lnTo>
                    <a:pt x="715" y="331"/>
                  </a:lnTo>
                  <a:lnTo>
                    <a:pt x="716" y="331"/>
                  </a:lnTo>
                  <a:lnTo>
                    <a:pt x="716" y="330"/>
                  </a:lnTo>
                  <a:lnTo>
                    <a:pt x="716" y="330"/>
                  </a:lnTo>
                  <a:lnTo>
                    <a:pt x="717" y="330"/>
                  </a:lnTo>
                  <a:lnTo>
                    <a:pt x="717" y="329"/>
                  </a:lnTo>
                  <a:lnTo>
                    <a:pt x="717" y="328"/>
                  </a:lnTo>
                  <a:lnTo>
                    <a:pt x="718" y="328"/>
                  </a:lnTo>
                  <a:lnTo>
                    <a:pt x="721" y="328"/>
                  </a:lnTo>
                  <a:lnTo>
                    <a:pt x="722" y="328"/>
                  </a:lnTo>
                  <a:lnTo>
                    <a:pt x="723" y="328"/>
                  </a:lnTo>
                  <a:lnTo>
                    <a:pt x="723" y="327"/>
                  </a:lnTo>
                  <a:lnTo>
                    <a:pt x="723" y="326"/>
                  </a:lnTo>
                  <a:lnTo>
                    <a:pt x="723" y="326"/>
                  </a:lnTo>
                  <a:lnTo>
                    <a:pt x="724" y="326"/>
                  </a:lnTo>
                  <a:lnTo>
                    <a:pt x="725" y="327"/>
                  </a:lnTo>
                  <a:lnTo>
                    <a:pt x="726" y="327"/>
                  </a:lnTo>
                  <a:lnTo>
                    <a:pt x="727" y="328"/>
                  </a:lnTo>
                  <a:lnTo>
                    <a:pt x="728" y="328"/>
                  </a:lnTo>
                  <a:lnTo>
                    <a:pt x="728" y="328"/>
                  </a:lnTo>
                  <a:lnTo>
                    <a:pt x="729" y="328"/>
                  </a:lnTo>
                  <a:lnTo>
                    <a:pt x="728" y="327"/>
                  </a:lnTo>
                  <a:lnTo>
                    <a:pt x="729" y="327"/>
                  </a:lnTo>
                  <a:lnTo>
                    <a:pt x="730" y="327"/>
                  </a:lnTo>
                  <a:lnTo>
                    <a:pt x="731" y="327"/>
                  </a:lnTo>
                  <a:lnTo>
                    <a:pt x="731" y="328"/>
                  </a:lnTo>
                  <a:lnTo>
                    <a:pt x="732" y="329"/>
                  </a:lnTo>
                  <a:lnTo>
                    <a:pt x="733" y="329"/>
                  </a:lnTo>
                  <a:lnTo>
                    <a:pt x="734" y="329"/>
                  </a:lnTo>
                  <a:lnTo>
                    <a:pt x="735" y="329"/>
                  </a:lnTo>
                  <a:lnTo>
                    <a:pt x="736" y="329"/>
                  </a:lnTo>
                  <a:lnTo>
                    <a:pt x="737" y="329"/>
                  </a:lnTo>
                  <a:lnTo>
                    <a:pt x="739" y="329"/>
                  </a:lnTo>
                  <a:lnTo>
                    <a:pt x="739" y="329"/>
                  </a:lnTo>
                  <a:lnTo>
                    <a:pt x="740" y="330"/>
                  </a:lnTo>
                  <a:lnTo>
                    <a:pt x="742" y="330"/>
                  </a:lnTo>
                  <a:lnTo>
                    <a:pt x="743" y="330"/>
                  </a:lnTo>
                  <a:lnTo>
                    <a:pt x="745" y="330"/>
                  </a:lnTo>
                  <a:lnTo>
                    <a:pt x="746" y="330"/>
                  </a:lnTo>
                  <a:lnTo>
                    <a:pt x="747" y="332"/>
                  </a:lnTo>
                  <a:lnTo>
                    <a:pt x="748" y="333"/>
                  </a:lnTo>
                  <a:lnTo>
                    <a:pt x="749" y="334"/>
                  </a:lnTo>
                  <a:lnTo>
                    <a:pt x="749" y="335"/>
                  </a:lnTo>
                  <a:lnTo>
                    <a:pt x="750" y="335"/>
                  </a:lnTo>
                  <a:lnTo>
                    <a:pt x="751" y="335"/>
                  </a:lnTo>
                  <a:lnTo>
                    <a:pt x="752" y="336"/>
                  </a:lnTo>
                  <a:lnTo>
                    <a:pt x="753" y="337"/>
                  </a:lnTo>
                  <a:lnTo>
                    <a:pt x="753" y="337"/>
                  </a:lnTo>
                  <a:lnTo>
                    <a:pt x="754" y="336"/>
                  </a:lnTo>
                  <a:lnTo>
                    <a:pt x="754" y="336"/>
                  </a:lnTo>
                  <a:lnTo>
                    <a:pt x="757" y="336"/>
                  </a:lnTo>
                  <a:lnTo>
                    <a:pt x="758" y="337"/>
                  </a:lnTo>
                  <a:lnTo>
                    <a:pt x="758" y="338"/>
                  </a:lnTo>
                  <a:lnTo>
                    <a:pt x="759" y="338"/>
                  </a:lnTo>
                  <a:lnTo>
                    <a:pt x="760" y="338"/>
                  </a:lnTo>
                  <a:lnTo>
                    <a:pt x="762" y="338"/>
                  </a:lnTo>
                  <a:lnTo>
                    <a:pt x="762" y="338"/>
                  </a:lnTo>
                  <a:lnTo>
                    <a:pt x="763" y="338"/>
                  </a:lnTo>
                  <a:lnTo>
                    <a:pt x="764" y="338"/>
                  </a:lnTo>
                  <a:lnTo>
                    <a:pt x="764" y="338"/>
                  </a:lnTo>
                  <a:lnTo>
                    <a:pt x="765" y="337"/>
                  </a:lnTo>
                  <a:lnTo>
                    <a:pt x="766" y="337"/>
                  </a:lnTo>
                  <a:lnTo>
                    <a:pt x="766" y="337"/>
                  </a:lnTo>
                  <a:lnTo>
                    <a:pt x="767" y="337"/>
                  </a:lnTo>
                  <a:lnTo>
                    <a:pt x="768" y="338"/>
                  </a:lnTo>
                  <a:lnTo>
                    <a:pt x="768" y="337"/>
                  </a:lnTo>
                  <a:lnTo>
                    <a:pt x="768" y="337"/>
                  </a:lnTo>
                  <a:lnTo>
                    <a:pt x="769" y="337"/>
                  </a:lnTo>
                  <a:lnTo>
                    <a:pt x="769" y="337"/>
                  </a:lnTo>
                  <a:lnTo>
                    <a:pt x="771" y="338"/>
                  </a:lnTo>
                  <a:lnTo>
                    <a:pt x="772" y="338"/>
                  </a:lnTo>
                  <a:lnTo>
                    <a:pt x="773" y="338"/>
                  </a:lnTo>
                  <a:lnTo>
                    <a:pt x="773" y="338"/>
                  </a:lnTo>
                  <a:lnTo>
                    <a:pt x="774" y="338"/>
                  </a:lnTo>
                  <a:lnTo>
                    <a:pt x="774" y="338"/>
                  </a:lnTo>
                  <a:lnTo>
                    <a:pt x="775" y="339"/>
                  </a:lnTo>
                  <a:lnTo>
                    <a:pt x="775" y="338"/>
                  </a:lnTo>
                  <a:lnTo>
                    <a:pt x="776" y="338"/>
                  </a:lnTo>
                  <a:lnTo>
                    <a:pt x="779" y="339"/>
                  </a:lnTo>
                  <a:lnTo>
                    <a:pt x="780" y="339"/>
                  </a:lnTo>
                  <a:lnTo>
                    <a:pt x="781" y="340"/>
                  </a:lnTo>
                  <a:lnTo>
                    <a:pt x="781" y="340"/>
                  </a:lnTo>
                  <a:lnTo>
                    <a:pt x="782" y="341"/>
                  </a:lnTo>
                  <a:lnTo>
                    <a:pt x="784" y="340"/>
                  </a:lnTo>
                  <a:lnTo>
                    <a:pt x="784" y="340"/>
                  </a:lnTo>
                  <a:lnTo>
                    <a:pt x="785" y="339"/>
                  </a:lnTo>
                  <a:lnTo>
                    <a:pt x="785" y="338"/>
                  </a:lnTo>
                  <a:lnTo>
                    <a:pt x="786" y="338"/>
                  </a:lnTo>
                  <a:lnTo>
                    <a:pt x="786" y="338"/>
                  </a:lnTo>
                  <a:lnTo>
                    <a:pt x="787" y="338"/>
                  </a:lnTo>
                  <a:lnTo>
                    <a:pt x="788" y="338"/>
                  </a:lnTo>
                  <a:lnTo>
                    <a:pt x="788" y="337"/>
                  </a:lnTo>
                  <a:lnTo>
                    <a:pt x="789" y="337"/>
                  </a:lnTo>
                  <a:lnTo>
                    <a:pt x="789" y="336"/>
                  </a:lnTo>
                  <a:lnTo>
                    <a:pt x="789" y="336"/>
                  </a:lnTo>
                  <a:lnTo>
                    <a:pt x="789" y="335"/>
                  </a:lnTo>
                  <a:lnTo>
                    <a:pt x="789" y="334"/>
                  </a:lnTo>
                  <a:lnTo>
                    <a:pt x="789" y="333"/>
                  </a:lnTo>
                  <a:lnTo>
                    <a:pt x="789" y="332"/>
                  </a:lnTo>
                  <a:lnTo>
                    <a:pt x="788" y="331"/>
                  </a:lnTo>
                  <a:lnTo>
                    <a:pt x="788" y="330"/>
                  </a:lnTo>
                  <a:lnTo>
                    <a:pt x="787" y="330"/>
                  </a:lnTo>
                  <a:lnTo>
                    <a:pt x="786" y="330"/>
                  </a:lnTo>
                  <a:lnTo>
                    <a:pt x="785" y="329"/>
                  </a:lnTo>
                  <a:lnTo>
                    <a:pt x="784" y="329"/>
                  </a:lnTo>
                  <a:lnTo>
                    <a:pt x="784" y="328"/>
                  </a:lnTo>
                  <a:lnTo>
                    <a:pt x="783" y="327"/>
                  </a:lnTo>
                  <a:lnTo>
                    <a:pt x="782" y="326"/>
                  </a:lnTo>
                  <a:lnTo>
                    <a:pt x="782" y="326"/>
                  </a:lnTo>
                  <a:lnTo>
                    <a:pt x="782" y="325"/>
                  </a:lnTo>
                  <a:lnTo>
                    <a:pt x="780" y="325"/>
                  </a:lnTo>
                  <a:lnTo>
                    <a:pt x="780" y="324"/>
                  </a:lnTo>
                  <a:lnTo>
                    <a:pt x="779" y="323"/>
                  </a:lnTo>
                  <a:lnTo>
                    <a:pt x="779" y="322"/>
                  </a:lnTo>
                  <a:lnTo>
                    <a:pt x="779" y="321"/>
                  </a:lnTo>
                  <a:lnTo>
                    <a:pt x="779" y="321"/>
                  </a:lnTo>
                  <a:lnTo>
                    <a:pt x="779" y="320"/>
                  </a:lnTo>
                  <a:lnTo>
                    <a:pt x="778" y="320"/>
                  </a:lnTo>
                  <a:lnTo>
                    <a:pt x="779" y="319"/>
                  </a:lnTo>
                  <a:lnTo>
                    <a:pt x="779" y="318"/>
                  </a:lnTo>
                  <a:lnTo>
                    <a:pt x="779" y="318"/>
                  </a:lnTo>
                  <a:lnTo>
                    <a:pt x="780" y="318"/>
                  </a:lnTo>
                  <a:lnTo>
                    <a:pt x="780" y="318"/>
                  </a:lnTo>
                  <a:lnTo>
                    <a:pt x="780" y="317"/>
                  </a:lnTo>
                  <a:lnTo>
                    <a:pt x="780" y="316"/>
                  </a:lnTo>
                  <a:lnTo>
                    <a:pt x="780" y="315"/>
                  </a:lnTo>
                  <a:lnTo>
                    <a:pt x="780" y="315"/>
                  </a:lnTo>
                  <a:lnTo>
                    <a:pt x="782" y="314"/>
                  </a:lnTo>
                  <a:lnTo>
                    <a:pt x="783" y="311"/>
                  </a:lnTo>
                  <a:lnTo>
                    <a:pt x="783" y="311"/>
                  </a:lnTo>
                  <a:lnTo>
                    <a:pt x="782" y="309"/>
                  </a:lnTo>
                  <a:lnTo>
                    <a:pt x="782" y="309"/>
                  </a:lnTo>
                  <a:lnTo>
                    <a:pt x="783" y="309"/>
                  </a:lnTo>
                  <a:lnTo>
                    <a:pt x="784" y="310"/>
                  </a:lnTo>
                  <a:lnTo>
                    <a:pt x="785" y="310"/>
                  </a:lnTo>
                  <a:lnTo>
                    <a:pt x="786" y="310"/>
                  </a:lnTo>
                  <a:lnTo>
                    <a:pt x="789" y="311"/>
                  </a:lnTo>
                  <a:lnTo>
                    <a:pt x="791" y="311"/>
                  </a:lnTo>
                  <a:lnTo>
                    <a:pt x="792" y="311"/>
                  </a:lnTo>
                  <a:lnTo>
                    <a:pt x="794" y="312"/>
                  </a:lnTo>
                  <a:lnTo>
                    <a:pt x="795" y="312"/>
                  </a:lnTo>
                  <a:lnTo>
                    <a:pt x="797" y="314"/>
                  </a:lnTo>
                  <a:lnTo>
                    <a:pt x="798" y="314"/>
                  </a:lnTo>
                  <a:lnTo>
                    <a:pt x="800" y="315"/>
                  </a:lnTo>
                  <a:lnTo>
                    <a:pt x="802" y="315"/>
                  </a:lnTo>
                  <a:lnTo>
                    <a:pt x="803" y="315"/>
                  </a:lnTo>
                  <a:lnTo>
                    <a:pt x="805" y="315"/>
                  </a:lnTo>
                  <a:lnTo>
                    <a:pt x="808" y="316"/>
                  </a:lnTo>
                  <a:lnTo>
                    <a:pt x="810" y="317"/>
                  </a:lnTo>
                  <a:lnTo>
                    <a:pt x="812" y="317"/>
                  </a:lnTo>
                  <a:lnTo>
                    <a:pt x="813" y="318"/>
                  </a:lnTo>
                  <a:lnTo>
                    <a:pt x="814" y="318"/>
                  </a:lnTo>
                  <a:lnTo>
                    <a:pt x="814" y="318"/>
                  </a:lnTo>
                  <a:lnTo>
                    <a:pt x="816" y="318"/>
                  </a:lnTo>
                  <a:lnTo>
                    <a:pt x="819" y="319"/>
                  </a:lnTo>
                  <a:lnTo>
                    <a:pt x="820" y="319"/>
                  </a:lnTo>
                  <a:lnTo>
                    <a:pt x="822" y="319"/>
                  </a:lnTo>
                  <a:lnTo>
                    <a:pt x="823" y="320"/>
                  </a:lnTo>
                  <a:lnTo>
                    <a:pt x="823" y="321"/>
                  </a:lnTo>
                  <a:lnTo>
                    <a:pt x="823" y="321"/>
                  </a:lnTo>
                  <a:lnTo>
                    <a:pt x="824" y="323"/>
                  </a:lnTo>
                  <a:lnTo>
                    <a:pt x="826" y="323"/>
                  </a:lnTo>
                  <a:lnTo>
                    <a:pt x="827" y="324"/>
                  </a:lnTo>
                  <a:lnTo>
                    <a:pt x="828" y="325"/>
                  </a:lnTo>
                  <a:lnTo>
                    <a:pt x="828" y="326"/>
                  </a:lnTo>
                  <a:lnTo>
                    <a:pt x="829" y="327"/>
                  </a:lnTo>
                  <a:lnTo>
                    <a:pt x="829" y="327"/>
                  </a:lnTo>
                  <a:lnTo>
                    <a:pt x="830" y="328"/>
                  </a:lnTo>
                  <a:lnTo>
                    <a:pt x="830" y="328"/>
                  </a:lnTo>
                  <a:lnTo>
                    <a:pt x="830" y="329"/>
                  </a:lnTo>
                  <a:lnTo>
                    <a:pt x="831" y="329"/>
                  </a:lnTo>
                  <a:lnTo>
                    <a:pt x="832" y="330"/>
                  </a:lnTo>
                  <a:lnTo>
                    <a:pt x="832" y="330"/>
                  </a:lnTo>
                  <a:lnTo>
                    <a:pt x="833" y="330"/>
                  </a:lnTo>
                  <a:lnTo>
                    <a:pt x="834" y="331"/>
                  </a:lnTo>
                  <a:lnTo>
                    <a:pt x="836" y="332"/>
                  </a:lnTo>
                  <a:lnTo>
                    <a:pt x="837" y="332"/>
                  </a:lnTo>
                  <a:lnTo>
                    <a:pt x="839" y="333"/>
                  </a:lnTo>
                  <a:lnTo>
                    <a:pt x="841" y="333"/>
                  </a:lnTo>
                  <a:lnTo>
                    <a:pt x="842" y="333"/>
                  </a:lnTo>
                  <a:lnTo>
                    <a:pt x="843" y="334"/>
                  </a:lnTo>
                  <a:lnTo>
                    <a:pt x="844" y="334"/>
                  </a:lnTo>
                  <a:lnTo>
                    <a:pt x="845" y="335"/>
                  </a:lnTo>
                  <a:lnTo>
                    <a:pt x="846" y="335"/>
                  </a:lnTo>
                  <a:lnTo>
                    <a:pt x="848" y="335"/>
                  </a:lnTo>
                  <a:lnTo>
                    <a:pt x="849" y="335"/>
                  </a:lnTo>
                  <a:lnTo>
                    <a:pt x="849" y="335"/>
                  </a:lnTo>
                  <a:lnTo>
                    <a:pt x="850" y="335"/>
                  </a:lnTo>
                  <a:lnTo>
                    <a:pt x="851" y="335"/>
                  </a:lnTo>
                  <a:lnTo>
                    <a:pt x="852" y="335"/>
                  </a:lnTo>
                  <a:lnTo>
                    <a:pt x="853" y="335"/>
                  </a:lnTo>
                  <a:lnTo>
                    <a:pt x="854" y="334"/>
                  </a:lnTo>
                  <a:lnTo>
                    <a:pt x="854" y="333"/>
                  </a:lnTo>
                  <a:lnTo>
                    <a:pt x="855" y="333"/>
                  </a:lnTo>
                  <a:lnTo>
                    <a:pt x="857" y="333"/>
                  </a:lnTo>
                  <a:lnTo>
                    <a:pt x="857" y="333"/>
                  </a:lnTo>
                  <a:lnTo>
                    <a:pt x="861" y="332"/>
                  </a:lnTo>
                  <a:lnTo>
                    <a:pt x="862" y="332"/>
                  </a:lnTo>
                  <a:lnTo>
                    <a:pt x="863" y="331"/>
                  </a:lnTo>
                  <a:lnTo>
                    <a:pt x="863" y="331"/>
                  </a:lnTo>
                  <a:lnTo>
                    <a:pt x="864" y="331"/>
                  </a:lnTo>
                  <a:lnTo>
                    <a:pt x="866" y="331"/>
                  </a:lnTo>
                  <a:lnTo>
                    <a:pt x="868" y="332"/>
                  </a:lnTo>
                  <a:lnTo>
                    <a:pt x="870" y="332"/>
                  </a:lnTo>
                  <a:lnTo>
                    <a:pt x="872" y="332"/>
                  </a:lnTo>
                  <a:lnTo>
                    <a:pt x="873" y="333"/>
                  </a:lnTo>
                  <a:lnTo>
                    <a:pt x="874" y="333"/>
                  </a:lnTo>
                  <a:lnTo>
                    <a:pt x="876" y="333"/>
                  </a:lnTo>
                  <a:lnTo>
                    <a:pt x="878" y="333"/>
                  </a:lnTo>
                  <a:lnTo>
                    <a:pt x="879" y="333"/>
                  </a:lnTo>
                  <a:lnTo>
                    <a:pt x="881" y="334"/>
                  </a:lnTo>
                  <a:lnTo>
                    <a:pt x="883" y="334"/>
                  </a:lnTo>
                  <a:lnTo>
                    <a:pt x="885" y="336"/>
                  </a:lnTo>
                  <a:lnTo>
                    <a:pt x="886" y="337"/>
                  </a:lnTo>
                  <a:lnTo>
                    <a:pt x="887" y="337"/>
                  </a:lnTo>
                  <a:lnTo>
                    <a:pt x="889" y="337"/>
                  </a:lnTo>
                  <a:lnTo>
                    <a:pt x="891" y="337"/>
                  </a:lnTo>
                  <a:lnTo>
                    <a:pt x="893" y="338"/>
                  </a:lnTo>
                  <a:lnTo>
                    <a:pt x="895" y="338"/>
                  </a:lnTo>
                  <a:lnTo>
                    <a:pt x="895" y="338"/>
                  </a:lnTo>
                  <a:lnTo>
                    <a:pt x="897" y="339"/>
                  </a:lnTo>
                  <a:lnTo>
                    <a:pt x="898" y="340"/>
                  </a:lnTo>
                  <a:lnTo>
                    <a:pt x="898" y="341"/>
                  </a:lnTo>
                  <a:lnTo>
                    <a:pt x="898" y="342"/>
                  </a:lnTo>
                  <a:lnTo>
                    <a:pt x="899" y="342"/>
                  </a:lnTo>
                  <a:lnTo>
                    <a:pt x="900" y="342"/>
                  </a:lnTo>
                  <a:lnTo>
                    <a:pt x="900" y="343"/>
                  </a:lnTo>
                  <a:lnTo>
                    <a:pt x="902" y="343"/>
                  </a:lnTo>
                  <a:lnTo>
                    <a:pt x="905" y="345"/>
                  </a:lnTo>
                  <a:lnTo>
                    <a:pt x="907" y="346"/>
                  </a:lnTo>
                  <a:lnTo>
                    <a:pt x="908" y="346"/>
                  </a:lnTo>
                  <a:lnTo>
                    <a:pt x="909" y="346"/>
                  </a:lnTo>
                  <a:lnTo>
                    <a:pt x="911" y="346"/>
                  </a:lnTo>
                  <a:lnTo>
                    <a:pt x="914" y="346"/>
                  </a:lnTo>
                  <a:lnTo>
                    <a:pt x="917" y="346"/>
                  </a:lnTo>
                  <a:lnTo>
                    <a:pt x="918" y="347"/>
                  </a:lnTo>
                  <a:lnTo>
                    <a:pt x="920" y="347"/>
                  </a:lnTo>
                  <a:lnTo>
                    <a:pt x="923" y="347"/>
                  </a:lnTo>
                  <a:lnTo>
                    <a:pt x="925" y="349"/>
                  </a:lnTo>
                  <a:lnTo>
                    <a:pt x="926" y="347"/>
                  </a:lnTo>
                  <a:lnTo>
                    <a:pt x="927" y="347"/>
                  </a:lnTo>
                  <a:lnTo>
                    <a:pt x="929" y="349"/>
                  </a:lnTo>
                  <a:lnTo>
                    <a:pt x="930" y="349"/>
                  </a:lnTo>
                  <a:lnTo>
                    <a:pt x="932" y="349"/>
                  </a:lnTo>
                  <a:lnTo>
                    <a:pt x="933" y="349"/>
                  </a:lnTo>
                  <a:lnTo>
                    <a:pt x="936" y="346"/>
                  </a:lnTo>
                  <a:lnTo>
                    <a:pt x="937" y="345"/>
                  </a:lnTo>
                  <a:lnTo>
                    <a:pt x="938" y="346"/>
                  </a:lnTo>
                  <a:lnTo>
                    <a:pt x="938" y="345"/>
                  </a:lnTo>
                  <a:lnTo>
                    <a:pt x="939" y="345"/>
                  </a:lnTo>
                  <a:lnTo>
                    <a:pt x="941" y="345"/>
                  </a:lnTo>
                  <a:lnTo>
                    <a:pt x="942" y="345"/>
                  </a:lnTo>
                  <a:lnTo>
                    <a:pt x="942" y="345"/>
                  </a:lnTo>
                  <a:lnTo>
                    <a:pt x="944" y="345"/>
                  </a:lnTo>
                  <a:lnTo>
                    <a:pt x="946" y="343"/>
                  </a:lnTo>
                  <a:lnTo>
                    <a:pt x="947" y="343"/>
                  </a:lnTo>
                  <a:lnTo>
                    <a:pt x="950" y="344"/>
                  </a:lnTo>
                  <a:lnTo>
                    <a:pt x="951" y="343"/>
                  </a:lnTo>
                  <a:lnTo>
                    <a:pt x="951" y="343"/>
                  </a:lnTo>
                  <a:lnTo>
                    <a:pt x="952" y="342"/>
                  </a:lnTo>
                  <a:lnTo>
                    <a:pt x="952" y="341"/>
                  </a:lnTo>
                  <a:lnTo>
                    <a:pt x="952" y="340"/>
                  </a:lnTo>
                  <a:lnTo>
                    <a:pt x="953" y="339"/>
                  </a:lnTo>
                  <a:lnTo>
                    <a:pt x="954" y="338"/>
                  </a:lnTo>
                  <a:lnTo>
                    <a:pt x="955" y="337"/>
                  </a:lnTo>
                  <a:lnTo>
                    <a:pt x="956" y="336"/>
                  </a:lnTo>
                  <a:lnTo>
                    <a:pt x="957" y="336"/>
                  </a:lnTo>
                  <a:lnTo>
                    <a:pt x="958" y="334"/>
                  </a:lnTo>
                  <a:lnTo>
                    <a:pt x="959" y="334"/>
                  </a:lnTo>
                  <a:lnTo>
                    <a:pt x="960" y="333"/>
                  </a:lnTo>
                  <a:lnTo>
                    <a:pt x="961" y="334"/>
                  </a:lnTo>
                  <a:lnTo>
                    <a:pt x="963" y="334"/>
                  </a:lnTo>
                  <a:lnTo>
                    <a:pt x="964" y="334"/>
                  </a:lnTo>
                  <a:lnTo>
                    <a:pt x="965" y="334"/>
                  </a:lnTo>
                  <a:lnTo>
                    <a:pt x="968" y="335"/>
                  </a:lnTo>
                  <a:lnTo>
                    <a:pt x="969" y="335"/>
                  </a:lnTo>
                  <a:lnTo>
                    <a:pt x="971" y="336"/>
                  </a:lnTo>
                  <a:lnTo>
                    <a:pt x="974" y="338"/>
                  </a:lnTo>
                  <a:lnTo>
                    <a:pt x="975" y="338"/>
                  </a:lnTo>
                  <a:lnTo>
                    <a:pt x="976" y="338"/>
                  </a:lnTo>
                  <a:lnTo>
                    <a:pt x="978" y="339"/>
                  </a:lnTo>
                  <a:lnTo>
                    <a:pt x="979" y="339"/>
                  </a:lnTo>
                  <a:lnTo>
                    <a:pt x="980" y="338"/>
                  </a:lnTo>
                  <a:lnTo>
                    <a:pt x="980" y="338"/>
                  </a:lnTo>
                  <a:lnTo>
                    <a:pt x="982" y="337"/>
                  </a:lnTo>
                  <a:lnTo>
                    <a:pt x="983" y="337"/>
                  </a:lnTo>
                  <a:lnTo>
                    <a:pt x="985" y="337"/>
                  </a:lnTo>
                  <a:lnTo>
                    <a:pt x="987" y="338"/>
                  </a:lnTo>
                  <a:lnTo>
                    <a:pt x="988" y="339"/>
                  </a:lnTo>
                  <a:lnTo>
                    <a:pt x="989" y="339"/>
                  </a:lnTo>
                  <a:lnTo>
                    <a:pt x="992" y="340"/>
                  </a:lnTo>
                  <a:lnTo>
                    <a:pt x="994" y="341"/>
                  </a:lnTo>
                  <a:lnTo>
                    <a:pt x="997" y="342"/>
                  </a:lnTo>
                  <a:lnTo>
                    <a:pt x="999" y="342"/>
                  </a:lnTo>
                  <a:lnTo>
                    <a:pt x="1003" y="343"/>
                  </a:lnTo>
                  <a:lnTo>
                    <a:pt x="1005" y="343"/>
                  </a:lnTo>
                  <a:lnTo>
                    <a:pt x="1005" y="343"/>
                  </a:lnTo>
                  <a:lnTo>
                    <a:pt x="1007" y="341"/>
                  </a:lnTo>
                  <a:lnTo>
                    <a:pt x="1009" y="339"/>
                  </a:lnTo>
                  <a:lnTo>
                    <a:pt x="1011" y="338"/>
                  </a:lnTo>
                  <a:lnTo>
                    <a:pt x="1013" y="337"/>
                  </a:lnTo>
                  <a:lnTo>
                    <a:pt x="1014" y="337"/>
                  </a:lnTo>
                  <a:lnTo>
                    <a:pt x="1015" y="336"/>
                  </a:lnTo>
                  <a:lnTo>
                    <a:pt x="1015" y="335"/>
                  </a:lnTo>
                  <a:lnTo>
                    <a:pt x="1014" y="333"/>
                  </a:lnTo>
                  <a:lnTo>
                    <a:pt x="1013" y="332"/>
                  </a:lnTo>
                  <a:lnTo>
                    <a:pt x="1012" y="332"/>
                  </a:lnTo>
                  <a:lnTo>
                    <a:pt x="1011" y="332"/>
                  </a:lnTo>
                  <a:lnTo>
                    <a:pt x="1011" y="331"/>
                  </a:lnTo>
                  <a:lnTo>
                    <a:pt x="1011" y="331"/>
                  </a:lnTo>
                  <a:lnTo>
                    <a:pt x="1011" y="330"/>
                  </a:lnTo>
                  <a:lnTo>
                    <a:pt x="1011" y="329"/>
                  </a:lnTo>
                  <a:lnTo>
                    <a:pt x="1011" y="328"/>
                  </a:lnTo>
                  <a:lnTo>
                    <a:pt x="1011" y="327"/>
                  </a:lnTo>
                  <a:lnTo>
                    <a:pt x="1011" y="326"/>
                  </a:lnTo>
                  <a:lnTo>
                    <a:pt x="1010" y="325"/>
                  </a:lnTo>
                  <a:lnTo>
                    <a:pt x="1011" y="324"/>
                  </a:lnTo>
                  <a:lnTo>
                    <a:pt x="1011" y="323"/>
                  </a:lnTo>
                  <a:lnTo>
                    <a:pt x="1010" y="322"/>
                  </a:lnTo>
                  <a:lnTo>
                    <a:pt x="1010" y="321"/>
                  </a:lnTo>
                  <a:lnTo>
                    <a:pt x="1010" y="319"/>
                  </a:lnTo>
                  <a:lnTo>
                    <a:pt x="1010" y="316"/>
                  </a:lnTo>
                  <a:lnTo>
                    <a:pt x="1010" y="315"/>
                  </a:lnTo>
                  <a:lnTo>
                    <a:pt x="1012" y="312"/>
                  </a:lnTo>
                  <a:lnTo>
                    <a:pt x="1012" y="310"/>
                  </a:lnTo>
                  <a:lnTo>
                    <a:pt x="1012" y="309"/>
                  </a:lnTo>
                  <a:lnTo>
                    <a:pt x="1011" y="307"/>
                  </a:lnTo>
                  <a:lnTo>
                    <a:pt x="1009" y="306"/>
                  </a:lnTo>
                  <a:lnTo>
                    <a:pt x="1008" y="305"/>
                  </a:lnTo>
                  <a:lnTo>
                    <a:pt x="1008" y="304"/>
                  </a:lnTo>
                  <a:lnTo>
                    <a:pt x="1007" y="303"/>
                  </a:lnTo>
                  <a:lnTo>
                    <a:pt x="1005" y="302"/>
                  </a:lnTo>
                  <a:lnTo>
                    <a:pt x="1003" y="302"/>
                  </a:lnTo>
                  <a:lnTo>
                    <a:pt x="1000" y="302"/>
                  </a:lnTo>
                  <a:lnTo>
                    <a:pt x="999" y="302"/>
                  </a:lnTo>
                  <a:lnTo>
                    <a:pt x="998" y="301"/>
                  </a:lnTo>
                  <a:lnTo>
                    <a:pt x="998" y="300"/>
                  </a:lnTo>
                  <a:lnTo>
                    <a:pt x="999" y="299"/>
                  </a:lnTo>
                  <a:lnTo>
                    <a:pt x="999" y="298"/>
                  </a:lnTo>
                  <a:lnTo>
                    <a:pt x="1000" y="295"/>
                  </a:lnTo>
                  <a:lnTo>
                    <a:pt x="1003" y="293"/>
                  </a:lnTo>
                  <a:lnTo>
                    <a:pt x="1007" y="293"/>
                  </a:lnTo>
                  <a:lnTo>
                    <a:pt x="1010" y="292"/>
                  </a:lnTo>
                  <a:lnTo>
                    <a:pt x="1013" y="291"/>
                  </a:lnTo>
                  <a:lnTo>
                    <a:pt x="1015" y="291"/>
                  </a:lnTo>
                  <a:lnTo>
                    <a:pt x="1015" y="291"/>
                  </a:lnTo>
                  <a:lnTo>
                    <a:pt x="1017" y="291"/>
                  </a:lnTo>
                  <a:lnTo>
                    <a:pt x="1019" y="291"/>
                  </a:lnTo>
                  <a:lnTo>
                    <a:pt x="1021" y="291"/>
                  </a:lnTo>
                  <a:lnTo>
                    <a:pt x="1022" y="290"/>
                  </a:lnTo>
                  <a:lnTo>
                    <a:pt x="1024" y="290"/>
                  </a:lnTo>
                  <a:lnTo>
                    <a:pt x="1025" y="290"/>
                  </a:lnTo>
                  <a:lnTo>
                    <a:pt x="1026" y="290"/>
                  </a:lnTo>
                  <a:lnTo>
                    <a:pt x="1026" y="290"/>
                  </a:lnTo>
                  <a:lnTo>
                    <a:pt x="1027" y="290"/>
                  </a:lnTo>
                  <a:lnTo>
                    <a:pt x="1027" y="290"/>
                  </a:lnTo>
                  <a:lnTo>
                    <a:pt x="1029" y="291"/>
                  </a:lnTo>
                  <a:lnTo>
                    <a:pt x="1032" y="292"/>
                  </a:lnTo>
                  <a:lnTo>
                    <a:pt x="1034" y="293"/>
                  </a:lnTo>
                  <a:lnTo>
                    <a:pt x="1035" y="292"/>
                  </a:lnTo>
                  <a:lnTo>
                    <a:pt x="1037" y="293"/>
                  </a:lnTo>
                  <a:lnTo>
                    <a:pt x="1038" y="294"/>
                  </a:lnTo>
                  <a:lnTo>
                    <a:pt x="1040" y="294"/>
                  </a:lnTo>
                  <a:lnTo>
                    <a:pt x="1042" y="294"/>
                  </a:lnTo>
                  <a:lnTo>
                    <a:pt x="1044" y="295"/>
                  </a:lnTo>
                  <a:lnTo>
                    <a:pt x="1045" y="295"/>
                  </a:lnTo>
                  <a:lnTo>
                    <a:pt x="1045" y="295"/>
                  </a:lnTo>
                  <a:lnTo>
                    <a:pt x="1045" y="295"/>
                  </a:lnTo>
                  <a:lnTo>
                    <a:pt x="1046" y="295"/>
                  </a:lnTo>
                  <a:lnTo>
                    <a:pt x="1048" y="295"/>
                  </a:lnTo>
                  <a:lnTo>
                    <a:pt x="1051" y="296"/>
                  </a:lnTo>
                  <a:lnTo>
                    <a:pt x="1052" y="297"/>
                  </a:lnTo>
                  <a:lnTo>
                    <a:pt x="1053" y="296"/>
                  </a:lnTo>
                  <a:lnTo>
                    <a:pt x="1053" y="297"/>
                  </a:lnTo>
                  <a:lnTo>
                    <a:pt x="1054" y="297"/>
                  </a:lnTo>
                  <a:lnTo>
                    <a:pt x="1055" y="298"/>
                  </a:lnTo>
                  <a:lnTo>
                    <a:pt x="1055" y="298"/>
                  </a:lnTo>
                  <a:lnTo>
                    <a:pt x="1056" y="299"/>
                  </a:lnTo>
                  <a:lnTo>
                    <a:pt x="1056" y="299"/>
                  </a:lnTo>
                  <a:lnTo>
                    <a:pt x="1057" y="299"/>
                  </a:lnTo>
                  <a:lnTo>
                    <a:pt x="1059" y="300"/>
                  </a:lnTo>
                  <a:lnTo>
                    <a:pt x="1060" y="300"/>
                  </a:lnTo>
                  <a:lnTo>
                    <a:pt x="1061" y="301"/>
                  </a:lnTo>
                  <a:lnTo>
                    <a:pt x="1061" y="301"/>
                  </a:lnTo>
                  <a:lnTo>
                    <a:pt x="1061" y="301"/>
                  </a:lnTo>
                  <a:lnTo>
                    <a:pt x="1061" y="301"/>
                  </a:lnTo>
                  <a:lnTo>
                    <a:pt x="1061" y="302"/>
                  </a:lnTo>
                  <a:lnTo>
                    <a:pt x="1062" y="302"/>
                  </a:lnTo>
                  <a:lnTo>
                    <a:pt x="1062" y="303"/>
                  </a:lnTo>
                  <a:lnTo>
                    <a:pt x="1064" y="303"/>
                  </a:lnTo>
                  <a:lnTo>
                    <a:pt x="1064" y="303"/>
                  </a:lnTo>
                  <a:lnTo>
                    <a:pt x="1065" y="304"/>
                  </a:lnTo>
                  <a:lnTo>
                    <a:pt x="1065" y="304"/>
                  </a:lnTo>
                  <a:lnTo>
                    <a:pt x="1067" y="305"/>
                  </a:lnTo>
                  <a:lnTo>
                    <a:pt x="1067" y="305"/>
                  </a:lnTo>
                  <a:lnTo>
                    <a:pt x="1067" y="306"/>
                  </a:lnTo>
                  <a:lnTo>
                    <a:pt x="1068" y="306"/>
                  </a:lnTo>
                  <a:lnTo>
                    <a:pt x="1068" y="306"/>
                  </a:lnTo>
                  <a:lnTo>
                    <a:pt x="1069" y="307"/>
                  </a:lnTo>
                  <a:lnTo>
                    <a:pt x="1070" y="308"/>
                  </a:lnTo>
                  <a:lnTo>
                    <a:pt x="1072" y="308"/>
                  </a:lnTo>
                  <a:lnTo>
                    <a:pt x="1073" y="310"/>
                  </a:lnTo>
                  <a:lnTo>
                    <a:pt x="1074" y="311"/>
                  </a:lnTo>
                  <a:lnTo>
                    <a:pt x="1077" y="314"/>
                  </a:lnTo>
                  <a:lnTo>
                    <a:pt x="1078" y="315"/>
                  </a:lnTo>
                  <a:lnTo>
                    <a:pt x="1079" y="316"/>
                  </a:lnTo>
                  <a:lnTo>
                    <a:pt x="1080" y="317"/>
                  </a:lnTo>
                  <a:lnTo>
                    <a:pt x="1081" y="317"/>
                  </a:lnTo>
                  <a:lnTo>
                    <a:pt x="1081" y="317"/>
                  </a:lnTo>
                  <a:lnTo>
                    <a:pt x="1082" y="318"/>
                  </a:lnTo>
                  <a:lnTo>
                    <a:pt x="1082" y="319"/>
                  </a:lnTo>
                  <a:lnTo>
                    <a:pt x="1083" y="319"/>
                  </a:lnTo>
                  <a:lnTo>
                    <a:pt x="1083" y="320"/>
                  </a:lnTo>
                  <a:lnTo>
                    <a:pt x="1084" y="321"/>
                  </a:lnTo>
                  <a:lnTo>
                    <a:pt x="1085" y="321"/>
                  </a:lnTo>
                  <a:lnTo>
                    <a:pt x="1086" y="322"/>
                  </a:lnTo>
                  <a:lnTo>
                    <a:pt x="1086" y="323"/>
                  </a:lnTo>
                  <a:lnTo>
                    <a:pt x="1089" y="324"/>
                  </a:lnTo>
                  <a:lnTo>
                    <a:pt x="1092" y="326"/>
                  </a:lnTo>
                  <a:lnTo>
                    <a:pt x="1094" y="328"/>
                  </a:lnTo>
                  <a:lnTo>
                    <a:pt x="1095" y="329"/>
                  </a:lnTo>
                  <a:lnTo>
                    <a:pt x="1096" y="330"/>
                  </a:lnTo>
                  <a:lnTo>
                    <a:pt x="1096" y="331"/>
                  </a:lnTo>
                  <a:lnTo>
                    <a:pt x="1097" y="331"/>
                  </a:lnTo>
                  <a:lnTo>
                    <a:pt x="1097" y="331"/>
                  </a:lnTo>
                  <a:lnTo>
                    <a:pt x="1098" y="332"/>
                  </a:lnTo>
                  <a:lnTo>
                    <a:pt x="1098" y="332"/>
                  </a:lnTo>
                  <a:lnTo>
                    <a:pt x="1099" y="333"/>
                  </a:lnTo>
                  <a:lnTo>
                    <a:pt x="1102" y="334"/>
                  </a:lnTo>
                  <a:lnTo>
                    <a:pt x="1102" y="336"/>
                  </a:lnTo>
                  <a:lnTo>
                    <a:pt x="1103" y="337"/>
                  </a:lnTo>
                  <a:lnTo>
                    <a:pt x="1104" y="339"/>
                  </a:lnTo>
                  <a:lnTo>
                    <a:pt x="1105" y="340"/>
                  </a:lnTo>
                  <a:lnTo>
                    <a:pt x="1107" y="340"/>
                  </a:lnTo>
                  <a:lnTo>
                    <a:pt x="1108" y="341"/>
                  </a:lnTo>
                  <a:lnTo>
                    <a:pt x="1109" y="341"/>
                  </a:lnTo>
                  <a:lnTo>
                    <a:pt x="1110" y="342"/>
                  </a:lnTo>
                  <a:lnTo>
                    <a:pt x="1113" y="343"/>
                  </a:lnTo>
                  <a:lnTo>
                    <a:pt x="1115" y="343"/>
                  </a:lnTo>
                  <a:lnTo>
                    <a:pt x="1118" y="342"/>
                  </a:lnTo>
                  <a:lnTo>
                    <a:pt x="1120" y="342"/>
                  </a:lnTo>
                  <a:lnTo>
                    <a:pt x="1121" y="343"/>
                  </a:lnTo>
                  <a:lnTo>
                    <a:pt x="1121" y="343"/>
                  </a:lnTo>
                  <a:lnTo>
                    <a:pt x="1122" y="344"/>
                  </a:lnTo>
                  <a:lnTo>
                    <a:pt x="1122" y="344"/>
                  </a:lnTo>
                  <a:lnTo>
                    <a:pt x="1124" y="344"/>
                  </a:lnTo>
                  <a:lnTo>
                    <a:pt x="1125" y="345"/>
                  </a:lnTo>
                  <a:lnTo>
                    <a:pt x="1126" y="345"/>
                  </a:lnTo>
                  <a:lnTo>
                    <a:pt x="1126" y="345"/>
                  </a:lnTo>
                  <a:lnTo>
                    <a:pt x="1127" y="345"/>
                  </a:lnTo>
                  <a:lnTo>
                    <a:pt x="1128" y="345"/>
                  </a:lnTo>
                  <a:lnTo>
                    <a:pt x="1128" y="346"/>
                  </a:lnTo>
                  <a:lnTo>
                    <a:pt x="1129" y="345"/>
                  </a:lnTo>
                  <a:lnTo>
                    <a:pt x="1129" y="345"/>
                  </a:lnTo>
                  <a:lnTo>
                    <a:pt x="1129" y="345"/>
                  </a:lnTo>
                  <a:lnTo>
                    <a:pt x="1130" y="345"/>
                  </a:lnTo>
                  <a:lnTo>
                    <a:pt x="1131" y="346"/>
                  </a:lnTo>
                  <a:lnTo>
                    <a:pt x="1132" y="346"/>
                  </a:lnTo>
                  <a:lnTo>
                    <a:pt x="1133" y="347"/>
                  </a:lnTo>
                  <a:lnTo>
                    <a:pt x="1135" y="349"/>
                  </a:lnTo>
                  <a:lnTo>
                    <a:pt x="1139" y="351"/>
                  </a:lnTo>
                  <a:lnTo>
                    <a:pt x="1143" y="353"/>
                  </a:lnTo>
                  <a:lnTo>
                    <a:pt x="1145" y="353"/>
                  </a:lnTo>
                  <a:lnTo>
                    <a:pt x="1147" y="353"/>
                  </a:lnTo>
                  <a:lnTo>
                    <a:pt x="1148" y="354"/>
                  </a:lnTo>
                  <a:lnTo>
                    <a:pt x="1149" y="355"/>
                  </a:lnTo>
                  <a:lnTo>
                    <a:pt x="1149" y="356"/>
                  </a:lnTo>
                  <a:lnTo>
                    <a:pt x="1150" y="357"/>
                  </a:lnTo>
                  <a:lnTo>
                    <a:pt x="1151" y="358"/>
                  </a:lnTo>
                  <a:lnTo>
                    <a:pt x="1153" y="359"/>
                  </a:lnTo>
                  <a:lnTo>
                    <a:pt x="1153" y="359"/>
                  </a:lnTo>
                  <a:lnTo>
                    <a:pt x="1154" y="360"/>
                  </a:lnTo>
                  <a:lnTo>
                    <a:pt x="1155" y="361"/>
                  </a:lnTo>
                  <a:lnTo>
                    <a:pt x="1155" y="363"/>
                  </a:lnTo>
                  <a:lnTo>
                    <a:pt x="1156" y="364"/>
                  </a:lnTo>
                  <a:lnTo>
                    <a:pt x="1158" y="365"/>
                  </a:lnTo>
                  <a:lnTo>
                    <a:pt x="1160" y="366"/>
                  </a:lnTo>
                  <a:lnTo>
                    <a:pt x="1161" y="367"/>
                  </a:lnTo>
                  <a:lnTo>
                    <a:pt x="1161" y="368"/>
                  </a:lnTo>
                  <a:lnTo>
                    <a:pt x="1162" y="368"/>
                  </a:lnTo>
                  <a:lnTo>
                    <a:pt x="1163" y="368"/>
                  </a:lnTo>
                  <a:lnTo>
                    <a:pt x="1165" y="368"/>
                  </a:lnTo>
                  <a:lnTo>
                    <a:pt x="1167" y="368"/>
                  </a:lnTo>
                  <a:lnTo>
                    <a:pt x="1168" y="368"/>
                  </a:lnTo>
                  <a:lnTo>
                    <a:pt x="1170" y="368"/>
                  </a:lnTo>
                  <a:lnTo>
                    <a:pt x="1174" y="368"/>
                  </a:lnTo>
                  <a:lnTo>
                    <a:pt x="1176" y="368"/>
                  </a:lnTo>
                  <a:lnTo>
                    <a:pt x="1178" y="368"/>
                  </a:lnTo>
                  <a:lnTo>
                    <a:pt x="1179" y="367"/>
                  </a:lnTo>
                  <a:lnTo>
                    <a:pt x="1178" y="366"/>
                  </a:lnTo>
                  <a:lnTo>
                    <a:pt x="1179" y="365"/>
                  </a:lnTo>
                  <a:lnTo>
                    <a:pt x="1179" y="365"/>
                  </a:lnTo>
                  <a:lnTo>
                    <a:pt x="1180" y="365"/>
                  </a:lnTo>
                  <a:lnTo>
                    <a:pt x="1181" y="363"/>
                  </a:lnTo>
                  <a:lnTo>
                    <a:pt x="1182" y="363"/>
                  </a:lnTo>
                  <a:lnTo>
                    <a:pt x="1183" y="363"/>
                  </a:lnTo>
                  <a:lnTo>
                    <a:pt x="1185" y="363"/>
                  </a:lnTo>
                  <a:lnTo>
                    <a:pt x="1186" y="363"/>
                  </a:lnTo>
                  <a:lnTo>
                    <a:pt x="1186" y="362"/>
                  </a:lnTo>
                  <a:lnTo>
                    <a:pt x="1187" y="361"/>
                  </a:lnTo>
                  <a:lnTo>
                    <a:pt x="1190" y="360"/>
                  </a:lnTo>
                  <a:lnTo>
                    <a:pt x="1191" y="359"/>
                  </a:lnTo>
                  <a:lnTo>
                    <a:pt x="1192" y="359"/>
                  </a:lnTo>
                  <a:lnTo>
                    <a:pt x="1193" y="360"/>
                  </a:lnTo>
                  <a:lnTo>
                    <a:pt x="1195" y="360"/>
                  </a:lnTo>
                  <a:lnTo>
                    <a:pt x="1196" y="361"/>
                  </a:lnTo>
                  <a:lnTo>
                    <a:pt x="1197" y="361"/>
                  </a:lnTo>
                  <a:lnTo>
                    <a:pt x="1197" y="362"/>
                  </a:lnTo>
                  <a:lnTo>
                    <a:pt x="1197" y="363"/>
                  </a:lnTo>
                  <a:lnTo>
                    <a:pt x="1197" y="363"/>
                  </a:lnTo>
                  <a:lnTo>
                    <a:pt x="1197" y="364"/>
                  </a:lnTo>
                  <a:lnTo>
                    <a:pt x="1198" y="365"/>
                  </a:lnTo>
                  <a:lnTo>
                    <a:pt x="1200" y="366"/>
                  </a:lnTo>
                  <a:lnTo>
                    <a:pt x="1201" y="367"/>
                  </a:lnTo>
                  <a:lnTo>
                    <a:pt x="1202" y="368"/>
                  </a:lnTo>
                  <a:lnTo>
                    <a:pt x="1202" y="368"/>
                  </a:lnTo>
                  <a:lnTo>
                    <a:pt x="1202" y="369"/>
                  </a:lnTo>
                  <a:lnTo>
                    <a:pt x="1202" y="371"/>
                  </a:lnTo>
                  <a:lnTo>
                    <a:pt x="1202" y="371"/>
                  </a:lnTo>
                  <a:lnTo>
                    <a:pt x="1202" y="372"/>
                  </a:lnTo>
                  <a:lnTo>
                    <a:pt x="1201" y="372"/>
                  </a:lnTo>
                  <a:lnTo>
                    <a:pt x="1200" y="372"/>
                  </a:lnTo>
                  <a:lnTo>
                    <a:pt x="1200" y="372"/>
                  </a:lnTo>
                  <a:lnTo>
                    <a:pt x="1200" y="372"/>
                  </a:lnTo>
                  <a:lnTo>
                    <a:pt x="1200" y="373"/>
                  </a:lnTo>
                  <a:lnTo>
                    <a:pt x="1200" y="373"/>
                  </a:lnTo>
                  <a:lnTo>
                    <a:pt x="1200" y="374"/>
                  </a:lnTo>
                  <a:lnTo>
                    <a:pt x="1201" y="375"/>
                  </a:lnTo>
                  <a:lnTo>
                    <a:pt x="1202" y="376"/>
                  </a:lnTo>
                  <a:lnTo>
                    <a:pt x="1201" y="377"/>
                  </a:lnTo>
                  <a:lnTo>
                    <a:pt x="1202" y="378"/>
                  </a:lnTo>
                  <a:lnTo>
                    <a:pt x="1202" y="378"/>
                  </a:lnTo>
                  <a:lnTo>
                    <a:pt x="1202" y="379"/>
                  </a:lnTo>
                  <a:lnTo>
                    <a:pt x="1202" y="379"/>
                  </a:lnTo>
                  <a:lnTo>
                    <a:pt x="1203" y="381"/>
                  </a:lnTo>
                  <a:lnTo>
                    <a:pt x="1204" y="382"/>
                  </a:lnTo>
                  <a:lnTo>
                    <a:pt x="1204" y="385"/>
                  </a:lnTo>
                  <a:lnTo>
                    <a:pt x="1204" y="386"/>
                  </a:lnTo>
                  <a:lnTo>
                    <a:pt x="1205" y="387"/>
                  </a:lnTo>
                  <a:lnTo>
                    <a:pt x="1205" y="387"/>
                  </a:lnTo>
                  <a:lnTo>
                    <a:pt x="1205" y="388"/>
                  </a:lnTo>
                  <a:lnTo>
                    <a:pt x="1206" y="388"/>
                  </a:lnTo>
                  <a:lnTo>
                    <a:pt x="1206" y="389"/>
                  </a:lnTo>
                  <a:lnTo>
                    <a:pt x="1205" y="389"/>
                  </a:lnTo>
                  <a:lnTo>
                    <a:pt x="1205" y="390"/>
                  </a:lnTo>
                  <a:lnTo>
                    <a:pt x="1206" y="391"/>
                  </a:lnTo>
                  <a:lnTo>
                    <a:pt x="1206" y="392"/>
                  </a:lnTo>
                  <a:lnTo>
                    <a:pt x="1206" y="392"/>
                  </a:lnTo>
                  <a:lnTo>
                    <a:pt x="1206" y="393"/>
                  </a:lnTo>
                  <a:lnTo>
                    <a:pt x="1206" y="393"/>
                  </a:lnTo>
                  <a:lnTo>
                    <a:pt x="1205" y="393"/>
                  </a:lnTo>
                  <a:lnTo>
                    <a:pt x="1206" y="394"/>
                  </a:lnTo>
                  <a:lnTo>
                    <a:pt x="1206" y="395"/>
                  </a:lnTo>
                  <a:lnTo>
                    <a:pt x="1206" y="396"/>
                  </a:lnTo>
                  <a:lnTo>
                    <a:pt x="1207" y="396"/>
                  </a:lnTo>
                  <a:lnTo>
                    <a:pt x="1207" y="397"/>
                  </a:lnTo>
                  <a:lnTo>
                    <a:pt x="1206" y="397"/>
                  </a:lnTo>
                  <a:lnTo>
                    <a:pt x="1206" y="398"/>
                  </a:lnTo>
                  <a:lnTo>
                    <a:pt x="1206" y="398"/>
                  </a:lnTo>
                  <a:lnTo>
                    <a:pt x="1205" y="398"/>
                  </a:lnTo>
                  <a:lnTo>
                    <a:pt x="1206" y="401"/>
                  </a:lnTo>
                  <a:lnTo>
                    <a:pt x="1207" y="402"/>
                  </a:lnTo>
                  <a:lnTo>
                    <a:pt x="1208" y="403"/>
                  </a:lnTo>
                  <a:lnTo>
                    <a:pt x="1207" y="404"/>
                  </a:lnTo>
                  <a:lnTo>
                    <a:pt x="1207" y="404"/>
                  </a:lnTo>
                  <a:lnTo>
                    <a:pt x="1206" y="404"/>
                  </a:lnTo>
                  <a:lnTo>
                    <a:pt x="1205" y="404"/>
                  </a:lnTo>
                  <a:lnTo>
                    <a:pt x="1204" y="404"/>
                  </a:lnTo>
                  <a:lnTo>
                    <a:pt x="1203" y="404"/>
                  </a:lnTo>
                  <a:lnTo>
                    <a:pt x="1202" y="403"/>
                  </a:lnTo>
                  <a:lnTo>
                    <a:pt x="1199" y="403"/>
                  </a:lnTo>
                  <a:lnTo>
                    <a:pt x="1197" y="402"/>
                  </a:lnTo>
                  <a:lnTo>
                    <a:pt x="1196" y="402"/>
                  </a:lnTo>
                  <a:lnTo>
                    <a:pt x="1195" y="402"/>
                  </a:lnTo>
                  <a:lnTo>
                    <a:pt x="1194" y="401"/>
                  </a:lnTo>
                  <a:lnTo>
                    <a:pt x="1192" y="401"/>
                  </a:lnTo>
                  <a:lnTo>
                    <a:pt x="1192" y="401"/>
                  </a:lnTo>
                  <a:lnTo>
                    <a:pt x="1192" y="402"/>
                  </a:lnTo>
                  <a:lnTo>
                    <a:pt x="1191" y="402"/>
                  </a:lnTo>
                  <a:lnTo>
                    <a:pt x="1192" y="403"/>
                  </a:lnTo>
                  <a:lnTo>
                    <a:pt x="1192" y="404"/>
                  </a:lnTo>
                  <a:lnTo>
                    <a:pt x="1191" y="405"/>
                  </a:lnTo>
                  <a:lnTo>
                    <a:pt x="1191" y="405"/>
                  </a:lnTo>
                  <a:lnTo>
                    <a:pt x="1190" y="406"/>
                  </a:lnTo>
                  <a:lnTo>
                    <a:pt x="1189" y="406"/>
                  </a:lnTo>
                  <a:lnTo>
                    <a:pt x="1188" y="406"/>
                  </a:lnTo>
                  <a:lnTo>
                    <a:pt x="1187" y="406"/>
                  </a:lnTo>
                  <a:lnTo>
                    <a:pt x="1187" y="407"/>
                  </a:lnTo>
                  <a:lnTo>
                    <a:pt x="1187" y="407"/>
                  </a:lnTo>
                  <a:lnTo>
                    <a:pt x="1188" y="408"/>
                  </a:lnTo>
                  <a:lnTo>
                    <a:pt x="1190" y="409"/>
                  </a:lnTo>
                  <a:lnTo>
                    <a:pt x="1191" y="410"/>
                  </a:lnTo>
                  <a:lnTo>
                    <a:pt x="1192" y="412"/>
                  </a:lnTo>
                  <a:lnTo>
                    <a:pt x="1197" y="417"/>
                  </a:lnTo>
                  <a:lnTo>
                    <a:pt x="1197" y="419"/>
                  </a:lnTo>
                  <a:lnTo>
                    <a:pt x="1199" y="423"/>
                  </a:lnTo>
                  <a:lnTo>
                    <a:pt x="1199" y="424"/>
                  </a:lnTo>
                  <a:lnTo>
                    <a:pt x="1200" y="425"/>
                  </a:lnTo>
                  <a:lnTo>
                    <a:pt x="1201" y="426"/>
                  </a:lnTo>
                  <a:lnTo>
                    <a:pt x="1201" y="426"/>
                  </a:lnTo>
                  <a:lnTo>
                    <a:pt x="1202" y="426"/>
                  </a:lnTo>
                  <a:lnTo>
                    <a:pt x="1202" y="427"/>
                  </a:lnTo>
                  <a:lnTo>
                    <a:pt x="1203" y="427"/>
                  </a:lnTo>
                  <a:lnTo>
                    <a:pt x="1203" y="428"/>
                  </a:lnTo>
                  <a:lnTo>
                    <a:pt x="1203" y="429"/>
                  </a:lnTo>
                  <a:lnTo>
                    <a:pt x="1204" y="431"/>
                  </a:lnTo>
                  <a:lnTo>
                    <a:pt x="1203" y="431"/>
                  </a:lnTo>
                  <a:lnTo>
                    <a:pt x="1203" y="432"/>
                  </a:lnTo>
                  <a:lnTo>
                    <a:pt x="1203" y="432"/>
                  </a:lnTo>
                  <a:lnTo>
                    <a:pt x="1204" y="433"/>
                  </a:lnTo>
                  <a:lnTo>
                    <a:pt x="1204" y="434"/>
                  </a:lnTo>
                  <a:lnTo>
                    <a:pt x="1204" y="434"/>
                  </a:lnTo>
                  <a:lnTo>
                    <a:pt x="1203" y="434"/>
                  </a:lnTo>
                  <a:lnTo>
                    <a:pt x="1202" y="434"/>
                  </a:lnTo>
                  <a:lnTo>
                    <a:pt x="1202" y="434"/>
                  </a:lnTo>
                  <a:lnTo>
                    <a:pt x="1201" y="435"/>
                  </a:lnTo>
                  <a:lnTo>
                    <a:pt x="1200" y="435"/>
                  </a:lnTo>
                  <a:lnTo>
                    <a:pt x="1199" y="435"/>
                  </a:lnTo>
                  <a:lnTo>
                    <a:pt x="1199" y="436"/>
                  </a:lnTo>
                  <a:lnTo>
                    <a:pt x="1199" y="436"/>
                  </a:lnTo>
                  <a:lnTo>
                    <a:pt x="1199" y="436"/>
                  </a:lnTo>
                  <a:lnTo>
                    <a:pt x="1199" y="437"/>
                  </a:lnTo>
                  <a:lnTo>
                    <a:pt x="1200" y="437"/>
                  </a:lnTo>
                  <a:lnTo>
                    <a:pt x="1201" y="437"/>
                  </a:lnTo>
                  <a:lnTo>
                    <a:pt x="1202" y="438"/>
                  </a:lnTo>
                  <a:lnTo>
                    <a:pt x="1201" y="439"/>
                  </a:lnTo>
                  <a:lnTo>
                    <a:pt x="1202" y="439"/>
                  </a:lnTo>
                  <a:lnTo>
                    <a:pt x="1203" y="440"/>
                  </a:lnTo>
                  <a:lnTo>
                    <a:pt x="1204" y="441"/>
                  </a:lnTo>
                  <a:lnTo>
                    <a:pt x="1204" y="441"/>
                  </a:lnTo>
                  <a:lnTo>
                    <a:pt x="1205" y="442"/>
                  </a:lnTo>
                  <a:lnTo>
                    <a:pt x="1205" y="441"/>
                  </a:lnTo>
                  <a:lnTo>
                    <a:pt x="1205" y="439"/>
                  </a:lnTo>
                  <a:lnTo>
                    <a:pt x="1202" y="437"/>
                  </a:lnTo>
                  <a:lnTo>
                    <a:pt x="1203" y="437"/>
                  </a:lnTo>
                  <a:lnTo>
                    <a:pt x="1205" y="437"/>
                  </a:lnTo>
                  <a:lnTo>
                    <a:pt x="1206" y="437"/>
                  </a:lnTo>
                  <a:lnTo>
                    <a:pt x="1207" y="437"/>
                  </a:lnTo>
                  <a:lnTo>
                    <a:pt x="1208" y="436"/>
                  </a:lnTo>
                  <a:lnTo>
                    <a:pt x="1208" y="435"/>
                  </a:lnTo>
                  <a:lnTo>
                    <a:pt x="1208" y="435"/>
                  </a:lnTo>
                  <a:lnTo>
                    <a:pt x="1208" y="433"/>
                  </a:lnTo>
                  <a:lnTo>
                    <a:pt x="1209" y="430"/>
                  </a:lnTo>
                  <a:lnTo>
                    <a:pt x="1209" y="429"/>
                  </a:lnTo>
                  <a:lnTo>
                    <a:pt x="1210" y="428"/>
                  </a:lnTo>
                  <a:lnTo>
                    <a:pt x="1211" y="429"/>
                  </a:lnTo>
                  <a:lnTo>
                    <a:pt x="1211" y="429"/>
                  </a:lnTo>
                  <a:lnTo>
                    <a:pt x="1211" y="430"/>
                  </a:lnTo>
                  <a:lnTo>
                    <a:pt x="1211" y="431"/>
                  </a:lnTo>
                  <a:lnTo>
                    <a:pt x="1213" y="431"/>
                  </a:lnTo>
                  <a:lnTo>
                    <a:pt x="1214" y="431"/>
                  </a:lnTo>
                  <a:lnTo>
                    <a:pt x="1215" y="429"/>
                  </a:lnTo>
                  <a:lnTo>
                    <a:pt x="1215" y="428"/>
                  </a:lnTo>
                  <a:lnTo>
                    <a:pt x="1216" y="429"/>
                  </a:lnTo>
                  <a:lnTo>
                    <a:pt x="1219" y="434"/>
                  </a:lnTo>
                  <a:lnTo>
                    <a:pt x="1221" y="434"/>
                  </a:lnTo>
                  <a:lnTo>
                    <a:pt x="1222" y="434"/>
                  </a:lnTo>
                  <a:lnTo>
                    <a:pt x="1223" y="434"/>
                  </a:lnTo>
                  <a:lnTo>
                    <a:pt x="1226" y="435"/>
                  </a:lnTo>
                  <a:lnTo>
                    <a:pt x="1226" y="435"/>
                  </a:lnTo>
                  <a:lnTo>
                    <a:pt x="1227" y="435"/>
                  </a:lnTo>
                  <a:lnTo>
                    <a:pt x="1228" y="436"/>
                  </a:lnTo>
                  <a:lnTo>
                    <a:pt x="1230" y="436"/>
                  </a:lnTo>
                  <a:lnTo>
                    <a:pt x="1231" y="436"/>
                  </a:lnTo>
                  <a:lnTo>
                    <a:pt x="1233" y="435"/>
                  </a:lnTo>
                  <a:lnTo>
                    <a:pt x="1234" y="435"/>
                  </a:lnTo>
                  <a:lnTo>
                    <a:pt x="1237" y="433"/>
                  </a:lnTo>
                  <a:lnTo>
                    <a:pt x="1238" y="432"/>
                  </a:lnTo>
                  <a:lnTo>
                    <a:pt x="1241" y="429"/>
                  </a:lnTo>
                  <a:lnTo>
                    <a:pt x="1243" y="427"/>
                  </a:lnTo>
                  <a:lnTo>
                    <a:pt x="1244" y="425"/>
                  </a:lnTo>
                  <a:lnTo>
                    <a:pt x="1244" y="423"/>
                  </a:lnTo>
                  <a:lnTo>
                    <a:pt x="1245" y="421"/>
                  </a:lnTo>
                  <a:lnTo>
                    <a:pt x="1245" y="420"/>
                  </a:lnTo>
                  <a:lnTo>
                    <a:pt x="1245" y="420"/>
                  </a:lnTo>
                  <a:lnTo>
                    <a:pt x="1245" y="413"/>
                  </a:lnTo>
                  <a:lnTo>
                    <a:pt x="1245" y="412"/>
                  </a:lnTo>
                  <a:lnTo>
                    <a:pt x="1248" y="412"/>
                  </a:lnTo>
                  <a:lnTo>
                    <a:pt x="1248" y="411"/>
                  </a:lnTo>
                  <a:lnTo>
                    <a:pt x="1246" y="409"/>
                  </a:lnTo>
                  <a:lnTo>
                    <a:pt x="1248" y="407"/>
                  </a:lnTo>
                  <a:lnTo>
                    <a:pt x="1248" y="405"/>
                  </a:lnTo>
                  <a:lnTo>
                    <a:pt x="1249" y="404"/>
                  </a:lnTo>
                  <a:lnTo>
                    <a:pt x="1249" y="403"/>
                  </a:lnTo>
                  <a:lnTo>
                    <a:pt x="1250" y="400"/>
                  </a:lnTo>
                  <a:lnTo>
                    <a:pt x="1251" y="396"/>
                  </a:lnTo>
                  <a:lnTo>
                    <a:pt x="1252" y="394"/>
                  </a:lnTo>
                  <a:lnTo>
                    <a:pt x="1252" y="393"/>
                  </a:lnTo>
                  <a:lnTo>
                    <a:pt x="1253" y="388"/>
                  </a:lnTo>
                  <a:lnTo>
                    <a:pt x="1252" y="385"/>
                  </a:lnTo>
                  <a:lnTo>
                    <a:pt x="1253" y="384"/>
                  </a:lnTo>
                  <a:lnTo>
                    <a:pt x="1251" y="381"/>
                  </a:lnTo>
                  <a:lnTo>
                    <a:pt x="1251" y="379"/>
                  </a:lnTo>
                  <a:lnTo>
                    <a:pt x="1251" y="378"/>
                  </a:lnTo>
                  <a:lnTo>
                    <a:pt x="1251" y="377"/>
                  </a:lnTo>
                  <a:lnTo>
                    <a:pt x="1252" y="372"/>
                  </a:lnTo>
                  <a:lnTo>
                    <a:pt x="1251" y="369"/>
                  </a:lnTo>
                  <a:lnTo>
                    <a:pt x="1251" y="366"/>
                  </a:lnTo>
                  <a:lnTo>
                    <a:pt x="1252" y="365"/>
                  </a:lnTo>
                  <a:lnTo>
                    <a:pt x="1252" y="363"/>
                  </a:lnTo>
                  <a:lnTo>
                    <a:pt x="1252" y="362"/>
                  </a:lnTo>
                  <a:lnTo>
                    <a:pt x="1253" y="360"/>
                  </a:lnTo>
                  <a:lnTo>
                    <a:pt x="1254" y="359"/>
                  </a:lnTo>
                  <a:lnTo>
                    <a:pt x="1253" y="357"/>
                  </a:lnTo>
                  <a:lnTo>
                    <a:pt x="1251" y="354"/>
                  </a:lnTo>
                  <a:lnTo>
                    <a:pt x="1251" y="352"/>
                  </a:lnTo>
                  <a:lnTo>
                    <a:pt x="1250" y="351"/>
                  </a:lnTo>
                  <a:lnTo>
                    <a:pt x="1250" y="350"/>
                  </a:lnTo>
                  <a:lnTo>
                    <a:pt x="1249" y="350"/>
                  </a:lnTo>
                  <a:lnTo>
                    <a:pt x="1249" y="349"/>
                  </a:lnTo>
                  <a:lnTo>
                    <a:pt x="1248" y="347"/>
                  </a:lnTo>
                  <a:lnTo>
                    <a:pt x="1248" y="346"/>
                  </a:lnTo>
                  <a:lnTo>
                    <a:pt x="1248" y="346"/>
                  </a:lnTo>
                  <a:lnTo>
                    <a:pt x="1245" y="342"/>
                  </a:lnTo>
                  <a:lnTo>
                    <a:pt x="1244" y="340"/>
                  </a:lnTo>
                  <a:lnTo>
                    <a:pt x="1243" y="339"/>
                  </a:lnTo>
                  <a:lnTo>
                    <a:pt x="1242" y="338"/>
                  </a:lnTo>
                  <a:lnTo>
                    <a:pt x="1242" y="337"/>
                  </a:lnTo>
                  <a:lnTo>
                    <a:pt x="1242" y="336"/>
                  </a:lnTo>
                  <a:lnTo>
                    <a:pt x="1242" y="336"/>
                  </a:lnTo>
                  <a:lnTo>
                    <a:pt x="1241" y="336"/>
                  </a:lnTo>
                  <a:lnTo>
                    <a:pt x="1240" y="335"/>
                  </a:lnTo>
                  <a:lnTo>
                    <a:pt x="1235" y="330"/>
                  </a:lnTo>
                  <a:lnTo>
                    <a:pt x="1233" y="327"/>
                  </a:lnTo>
                  <a:lnTo>
                    <a:pt x="1232" y="324"/>
                  </a:lnTo>
                  <a:lnTo>
                    <a:pt x="1232" y="323"/>
                  </a:lnTo>
                  <a:lnTo>
                    <a:pt x="1230" y="321"/>
                  </a:lnTo>
                  <a:lnTo>
                    <a:pt x="1230" y="319"/>
                  </a:lnTo>
                  <a:lnTo>
                    <a:pt x="1229" y="316"/>
                  </a:lnTo>
                  <a:lnTo>
                    <a:pt x="1229" y="315"/>
                  </a:lnTo>
                  <a:lnTo>
                    <a:pt x="1229" y="312"/>
                  </a:lnTo>
                  <a:lnTo>
                    <a:pt x="1230" y="311"/>
                  </a:lnTo>
                  <a:lnTo>
                    <a:pt x="1229" y="309"/>
                  </a:lnTo>
                  <a:lnTo>
                    <a:pt x="1228" y="308"/>
                  </a:lnTo>
                  <a:lnTo>
                    <a:pt x="1227" y="307"/>
                  </a:lnTo>
                  <a:lnTo>
                    <a:pt x="1226" y="307"/>
                  </a:lnTo>
                  <a:lnTo>
                    <a:pt x="1223" y="305"/>
                  </a:lnTo>
                  <a:lnTo>
                    <a:pt x="1222" y="304"/>
                  </a:lnTo>
                  <a:lnTo>
                    <a:pt x="1222" y="303"/>
                  </a:lnTo>
                  <a:lnTo>
                    <a:pt x="1221" y="302"/>
                  </a:lnTo>
                  <a:lnTo>
                    <a:pt x="1219" y="299"/>
                  </a:lnTo>
                  <a:lnTo>
                    <a:pt x="1216" y="298"/>
                  </a:lnTo>
                  <a:lnTo>
                    <a:pt x="1211" y="297"/>
                  </a:lnTo>
                  <a:lnTo>
                    <a:pt x="1211" y="296"/>
                  </a:lnTo>
                  <a:lnTo>
                    <a:pt x="1211" y="296"/>
                  </a:lnTo>
                  <a:lnTo>
                    <a:pt x="1216" y="297"/>
                  </a:lnTo>
                  <a:lnTo>
                    <a:pt x="1216" y="296"/>
                  </a:lnTo>
                  <a:lnTo>
                    <a:pt x="1216" y="295"/>
                  </a:lnTo>
                  <a:lnTo>
                    <a:pt x="1215" y="293"/>
                  </a:lnTo>
                  <a:lnTo>
                    <a:pt x="1213" y="293"/>
                  </a:lnTo>
                  <a:lnTo>
                    <a:pt x="1208" y="291"/>
                  </a:lnTo>
                  <a:lnTo>
                    <a:pt x="1208" y="291"/>
                  </a:lnTo>
                  <a:lnTo>
                    <a:pt x="1203" y="290"/>
                  </a:lnTo>
                  <a:lnTo>
                    <a:pt x="1197" y="287"/>
                  </a:lnTo>
                  <a:lnTo>
                    <a:pt x="1194" y="284"/>
                  </a:lnTo>
                  <a:lnTo>
                    <a:pt x="1193" y="284"/>
                  </a:lnTo>
                  <a:lnTo>
                    <a:pt x="1188" y="282"/>
                  </a:lnTo>
                  <a:lnTo>
                    <a:pt x="1187" y="281"/>
                  </a:lnTo>
                  <a:lnTo>
                    <a:pt x="1186" y="281"/>
                  </a:lnTo>
                  <a:lnTo>
                    <a:pt x="1183" y="282"/>
                  </a:lnTo>
                  <a:lnTo>
                    <a:pt x="1180" y="282"/>
                  </a:lnTo>
                  <a:lnTo>
                    <a:pt x="1174" y="280"/>
                  </a:lnTo>
                  <a:lnTo>
                    <a:pt x="1174" y="281"/>
                  </a:lnTo>
                  <a:lnTo>
                    <a:pt x="1175" y="281"/>
                  </a:lnTo>
                  <a:lnTo>
                    <a:pt x="1176" y="282"/>
                  </a:lnTo>
                  <a:lnTo>
                    <a:pt x="1178" y="284"/>
                  </a:lnTo>
                  <a:lnTo>
                    <a:pt x="1180" y="286"/>
                  </a:lnTo>
                  <a:lnTo>
                    <a:pt x="1181" y="288"/>
                  </a:lnTo>
                  <a:lnTo>
                    <a:pt x="1182" y="290"/>
                  </a:lnTo>
                  <a:lnTo>
                    <a:pt x="1181" y="290"/>
                  </a:lnTo>
                  <a:lnTo>
                    <a:pt x="1180" y="290"/>
                  </a:lnTo>
                  <a:lnTo>
                    <a:pt x="1179" y="290"/>
                  </a:lnTo>
                  <a:lnTo>
                    <a:pt x="1179" y="290"/>
                  </a:lnTo>
                  <a:lnTo>
                    <a:pt x="1179" y="289"/>
                  </a:lnTo>
                  <a:lnTo>
                    <a:pt x="1179" y="287"/>
                  </a:lnTo>
                  <a:lnTo>
                    <a:pt x="1178" y="285"/>
                  </a:lnTo>
                  <a:lnTo>
                    <a:pt x="1176" y="285"/>
                  </a:lnTo>
                  <a:lnTo>
                    <a:pt x="1176" y="285"/>
                  </a:lnTo>
                  <a:lnTo>
                    <a:pt x="1176" y="286"/>
                  </a:lnTo>
                  <a:lnTo>
                    <a:pt x="1176" y="288"/>
                  </a:lnTo>
                  <a:lnTo>
                    <a:pt x="1175" y="289"/>
                  </a:lnTo>
                  <a:lnTo>
                    <a:pt x="1173" y="290"/>
                  </a:lnTo>
                  <a:lnTo>
                    <a:pt x="1169" y="290"/>
                  </a:lnTo>
                  <a:lnTo>
                    <a:pt x="1168" y="290"/>
                  </a:lnTo>
                  <a:lnTo>
                    <a:pt x="1168" y="290"/>
                  </a:lnTo>
                  <a:lnTo>
                    <a:pt x="1168" y="289"/>
                  </a:lnTo>
                  <a:lnTo>
                    <a:pt x="1169" y="288"/>
                  </a:lnTo>
                  <a:lnTo>
                    <a:pt x="1169" y="286"/>
                  </a:lnTo>
                  <a:lnTo>
                    <a:pt x="1170" y="286"/>
                  </a:lnTo>
                  <a:lnTo>
                    <a:pt x="1170" y="285"/>
                  </a:lnTo>
                  <a:lnTo>
                    <a:pt x="1167" y="285"/>
                  </a:lnTo>
                  <a:lnTo>
                    <a:pt x="1165" y="284"/>
                  </a:lnTo>
                  <a:lnTo>
                    <a:pt x="1163" y="283"/>
                  </a:lnTo>
                  <a:lnTo>
                    <a:pt x="1163" y="283"/>
                  </a:lnTo>
                  <a:lnTo>
                    <a:pt x="1164" y="283"/>
                  </a:lnTo>
                  <a:lnTo>
                    <a:pt x="1164" y="282"/>
                  </a:lnTo>
                  <a:lnTo>
                    <a:pt x="1164" y="281"/>
                  </a:lnTo>
                  <a:lnTo>
                    <a:pt x="1163" y="281"/>
                  </a:lnTo>
                  <a:lnTo>
                    <a:pt x="1161" y="281"/>
                  </a:lnTo>
                  <a:lnTo>
                    <a:pt x="1160" y="282"/>
                  </a:lnTo>
                  <a:lnTo>
                    <a:pt x="1160" y="283"/>
                  </a:lnTo>
                  <a:lnTo>
                    <a:pt x="1162" y="284"/>
                  </a:lnTo>
                  <a:lnTo>
                    <a:pt x="1163" y="284"/>
                  </a:lnTo>
                  <a:lnTo>
                    <a:pt x="1164" y="287"/>
                  </a:lnTo>
                  <a:lnTo>
                    <a:pt x="1163" y="286"/>
                  </a:lnTo>
                  <a:lnTo>
                    <a:pt x="1161" y="286"/>
                  </a:lnTo>
                  <a:lnTo>
                    <a:pt x="1161" y="287"/>
                  </a:lnTo>
                  <a:lnTo>
                    <a:pt x="1160" y="287"/>
                  </a:lnTo>
                  <a:lnTo>
                    <a:pt x="1158" y="285"/>
                  </a:lnTo>
                  <a:lnTo>
                    <a:pt x="1157" y="284"/>
                  </a:lnTo>
                  <a:lnTo>
                    <a:pt x="1154" y="280"/>
                  </a:lnTo>
                  <a:lnTo>
                    <a:pt x="1154" y="279"/>
                  </a:lnTo>
                  <a:lnTo>
                    <a:pt x="1153" y="276"/>
                  </a:lnTo>
                  <a:lnTo>
                    <a:pt x="1152" y="275"/>
                  </a:lnTo>
                  <a:lnTo>
                    <a:pt x="1151" y="275"/>
                  </a:lnTo>
                  <a:lnTo>
                    <a:pt x="1150" y="275"/>
                  </a:lnTo>
                  <a:lnTo>
                    <a:pt x="1146" y="275"/>
                  </a:lnTo>
                  <a:lnTo>
                    <a:pt x="1143" y="276"/>
                  </a:lnTo>
                  <a:lnTo>
                    <a:pt x="1136" y="274"/>
                  </a:lnTo>
                  <a:lnTo>
                    <a:pt x="1135" y="274"/>
                  </a:lnTo>
                  <a:lnTo>
                    <a:pt x="1134" y="274"/>
                  </a:lnTo>
                  <a:lnTo>
                    <a:pt x="1132" y="273"/>
                  </a:lnTo>
                  <a:lnTo>
                    <a:pt x="1132" y="272"/>
                  </a:lnTo>
                  <a:lnTo>
                    <a:pt x="1132" y="271"/>
                  </a:lnTo>
                  <a:lnTo>
                    <a:pt x="1132" y="269"/>
                  </a:lnTo>
                  <a:lnTo>
                    <a:pt x="1134" y="268"/>
                  </a:lnTo>
                  <a:lnTo>
                    <a:pt x="1136" y="266"/>
                  </a:lnTo>
                  <a:lnTo>
                    <a:pt x="1136" y="264"/>
                  </a:lnTo>
                  <a:lnTo>
                    <a:pt x="1136" y="263"/>
                  </a:lnTo>
                  <a:lnTo>
                    <a:pt x="1138" y="262"/>
                  </a:lnTo>
                  <a:lnTo>
                    <a:pt x="1139" y="260"/>
                  </a:lnTo>
                  <a:lnTo>
                    <a:pt x="1140" y="259"/>
                  </a:lnTo>
                  <a:lnTo>
                    <a:pt x="1142" y="258"/>
                  </a:lnTo>
                  <a:lnTo>
                    <a:pt x="1142" y="256"/>
                  </a:lnTo>
                  <a:lnTo>
                    <a:pt x="1143" y="256"/>
                  </a:lnTo>
                  <a:lnTo>
                    <a:pt x="1143" y="252"/>
                  </a:lnTo>
                  <a:lnTo>
                    <a:pt x="1143" y="252"/>
                  </a:lnTo>
                  <a:lnTo>
                    <a:pt x="1143" y="250"/>
                  </a:lnTo>
                  <a:lnTo>
                    <a:pt x="1143" y="250"/>
                  </a:lnTo>
                  <a:lnTo>
                    <a:pt x="1143" y="246"/>
                  </a:lnTo>
                  <a:lnTo>
                    <a:pt x="1144" y="244"/>
                  </a:lnTo>
                  <a:lnTo>
                    <a:pt x="1144" y="241"/>
                  </a:lnTo>
                  <a:lnTo>
                    <a:pt x="1146" y="240"/>
                  </a:lnTo>
                  <a:lnTo>
                    <a:pt x="1146" y="240"/>
                  </a:lnTo>
                  <a:lnTo>
                    <a:pt x="1146" y="238"/>
                  </a:lnTo>
                  <a:lnTo>
                    <a:pt x="1147" y="238"/>
                  </a:lnTo>
                  <a:lnTo>
                    <a:pt x="1148" y="237"/>
                  </a:lnTo>
                  <a:lnTo>
                    <a:pt x="1147" y="236"/>
                  </a:lnTo>
                  <a:lnTo>
                    <a:pt x="1150" y="234"/>
                  </a:lnTo>
                  <a:lnTo>
                    <a:pt x="1150" y="233"/>
                  </a:lnTo>
                  <a:lnTo>
                    <a:pt x="1147" y="229"/>
                  </a:lnTo>
                  <a:lnTo>
                    <a:pt x="1147" y="228"/>
                  </a:lnTo>
                  <a:lnTo>
                    <a:pt x="1148" y="226"/>
                  </a:lnTo>
                  <a:lnTo>
                    <a:pt x="1150" y="225"/>
                  </a:lnTo>
                  <a:lnTo>
                    <a:pt x="1151" y="224"/>
                  </a:lnTo>
                  <a:lnTo>
                    <a:pt x="1151" y="222"/>
                  </a:lnTo>
                  <a:lnTo>
                    <a:pt x="1151" y="219"/>
                  </a:lnTo>
                  <a:lnTo>
                    <a:pt x="1152" y="217"/>
                  </a:lnTo>
                  <a:lnTo>
                    <a:pt x="1153" y="216"/>
                  </a:lnTo>
                  <a:lnTo>
                    <a:pt x="1157" y="215"/>
                  </a:lnTo>
                  <a:lnTo>
                    <a:pt x="1160" y="215"/>
                  </a:lnTo>
                  <a:lnTo>
                    <a:pt x="1163" y="214"/>
                  </a:lnTo>
                  <a:lnTo>
                    <a:pt x="1165" y="214"/>
                  </a:lnTo>
                  <a:lnTo>
                    <a:pt x="1169" y="214"/>
                  </a:lnTo>
                  <a:lnTo>
                    <a:pt x="1180" y="214"/>
                  </a:lnTo>
                  <a:lnTo>
                    <a:pt x="1182" y="215"/>
                  </a:lnTo>
                  <a:lnTo>
                    <a:pt x="1184" y="215"/>
                  </a:lnTo>
                  <a:lnTo>
                    <a:pt x="1186" y="217"/>
                  </a:lnTo>
                  <a:lnTo>
                    <a:pt x="1188" y="217"/>
                  </a:lnTo>
                  <a:lnTo>
                    <a:pt x="1189" y="216"/>
                  </a:lnTo>
                  <a:lnTo>
                    <a:pt x="1188" y="214"/>
                  </a:lnTo>
                  <a:lnTo>
                    <a:pt x="1189" y="213"/>
                  </a:lnTo>
                  <a:lnTo>
                    <a:pt x="1192" y="215"/>
                  </a:lnTo>
                  <a:lnTo>
                    <a:pt x="1195" y="215"/>
                  </a:lnTo>
                  <a:lnTo>
                    <a:pt x="1201" y="216"/>
                  </a:lnTo>
                  <a:lnTo>
                    <a:pt x="1202" y="216"/>
                  </a:lnTo>
                  <a:lnTo>
                    <a:pt x="1203" y="214"/>
                  </a:lnTo>
                  <a:lnTo>
                    <a:pt x="1206" y="214"/>
                  </a:lnTo>
                  <a:lnTo>
                    <a:pt x="1210" y="216"/>
                  </a:lnTo>
                  <a:lnTo>
                    <a:pt x="1213" y="216"/>
                  </a:lnTo>
                  <a:lnTo>
                    <a:pt x="1215" y="216"/>
                  </a:lnTo>
                  <a:lnTo>
                    <a:pt x="1214" y="215"/>
                  </a:lnTo>
                  <a:lnTo>
                    <a:pt x="1213" y="214"/>
                  </a:lnTo>
                  <a:lnTo>
                    <a:pt x="1211" y="215"/>
                  </a:lnTo>
                  <a:lnTo>
                    <a:pt x="1210" y="214"/>
                  </a:lnTo>
                  <a:lnTo>
                    <a:pt x="1209" y="213"/>
                  </a:lnTo>
                  <a:lnTo>
                    <a:pt x="1211" y="213"/>
                  </a:lnTo>
                  <a:lnTo>
                    <a:pt x="1214" y="213"/>
                  </a:lnTo>
                  <a:lnTo>
                    <a:pt x="1215" y="213"/>
                  </a:lnTo>
                  <a:lnTo>
                    <a:pt x="1214" y="213"/>
                  </a:lnTo>
                  <a:lnTo>
                    <a:pt x="1213" y="212"/>
                  </a:lnTo>
                  <a:lnTo>
                    <a:pt x="1211" y="211"/>
                  </a:lnTo>
                  <a:lnTo>
                    <a:pt x="1211" y="210"/>
                  </a:lnTo>
                  <a:lnTo>
                    <a:pt x="1213" y="210"/>
                  </a:lnTo>
                  <a:lnTo>
                    <a:pt x="1215" y="210"/>
                  </a:lnTo>
                  <a:lnTo>
                    <a:pt x="1222" y="211"/>
                  </a:lnTo>
                  <a:lnTo>
                    <a:pt x="1224" y="211"/>
                  </a:lnTo>
                  <a:lnTo>
                    <a:pt x="1226" y="212"/>
                  </a:lnTo>
                  <a:lnTo>
                    <a:pt x="1228" y="212"/>
                  </a:lnTo>
                  <a:lnTo>
                    <a:pt x="1227" y="213"/>
                  </a:lnTo>
                  <a:lnTo>
                    <a:pt x="1227" y="213"/>
                  </a:lnTo>
                  <a:lnTo>
                    <a:pt x="1228" y="213"/>
                  </a:lnTo>
                  <a:lnTo>
                    <a:pt x="1230" y="213"/>
                  </a:lnTo>
                  <a:lnTo>
                    <a:pt x="1231" y="213"/>
                  </a:lnTo>
                  <a:lnTo>
                    <a:pt x="1231" y="213"/>
                  </a:lnTo>
                  <a:lnTo>
                    <a:pt x="1231" y="213"/>
                  </a:lnTo>
                  <a:lnTo>
                    <a:pt x="1231" y="212"/>
                  </a:lnTo>
                  <a:lnTo>
                    <a:pt x="1231" y="212"/>
                  </a:lnTo>
                  <a:lnTo>
                    <a:pt x="1232" y="212"/>
                  </a:lnTo>
                  <a:lnTo>
                    <a:pt x="1234" y="212"/>
                  </a:lnTo>
                  <a:lnTo>
                    <a:pt x="1236" y="213"/>
                  </a:lnTo>
                  <a:lnTo>
                    <a:pt x="1242" y="215"/>
                  </a:lnTo>
                  <a:lnTo>
                    <a:pt x="1244" y="216"/>
                  </a:lnTo>
                  <a:lnTo>
                    <a:pt x="1245" y="216"/>
                  </a:lnTo>
                  <a:lnTo>
                    <a:pt x="1246" y="216"/>
                  </a:lnTo>
                  <a:lnTo>
                    <a:pt x="1249" y="216"/>
                  </a:lnTo>
                  <a:lnTo>
                    <a:pt x="1246" y="217"/>
                  </a:lnTo>
                  <a:lnTo>
                    <a:pt x="1244" y="217"/>
                  </a:lnTo>
                  <a:lnTo>
                    <a:pt x="1241" y="217"/>
                  </a:lnTo>
                  <a:lnTo>
                    <a:pt x="1239" y="218"/>
                  </a:lnTo>
                  <a:lnTo>
                    <a:pt x="1244" y="221"/>
                  </a:lnTo>
                  <a:lnTo>
                    <a:pt x="1248" y="221"/>
                  </a:lnTo>
                  <a:lnTo>
                    <a:pt x="1251" y="220"/>
                  </a:lnTo>
                  <a:lnTo>
                    <a:pt x="1251" y="219"/>
                  </a:lnTo>
                  <a:lnTo>
                    <a:pt x="1252" y="219"/>
                  </a:lnTo>
                  <a:lnTo>
                    <a:pt x="1253" y="219"/>
                  </a:lnTo>
                  <a:lnTo>
                    <a:pt x="1255" y="220"/>
                  </a:lnTo>
                  <a:lnTo>
                    <a:pt x="1258" y="220"/>
                  </a:lnTo>
                  <a:lnTo>
                    <a:pt x="1259" y="220"/>
                  </a:lnTo>
                  <a:lnTo>
                    <a:pt x="1259" y="218"/>
                  </a:lnTo>
                  <a:lnTo>
                    <a:pt x="1259" y="218"/>
                  </a:lnTo>
                  <a:lnTo>
                    <a:pt x="1260" y="218"/>
                  </a:lnTo>
                  <a:lnTo>
                    <a:pt x="1259" y="216"/>
                  </a:lnTo>
                  <a:lnTo>
                    <a:pt x="1262" y="216"/>
                  </a:lnTo>
                  <a:lnTo>
                    <a:pt x="1266" y="218"/>
                  </a:lnTo>
                  <a:lnTo>
                    <a:pt x="1268" y="218"/>
                  </a:lnTo>
                  <a:lnTo>
                    <a:pt x="1269" y="218"/>
                  </a:lnTo>
                  <a:lnTo>
                    <a:pt x="1270" y="217"/>
                  </a:lnTo>
                  <a:lnTo>
                    <a:pt x="1270" y="216"/>
                  </a:lnTo>
                  <a:lnTo>
                    <a:pt x="1273" y="217"/>
                  </a:lnTo>
                  <a:lnTo>
                    <a:pt x="1274" y="217"/>
                  </a:lnTo>
                  <a:lnTo>
                    <a:pt x="1276" y="217"/>
                  </a:lnTo>
                  <a:lnTo>
                    <a:pt x="1277" y="217"/>
                  </a:lnTo>
                  <a:lnTo>
                    <a:pt x="1276" y="216"/>
                  </a:lnTo>
                  <a:lnTo>
                    <a:pt x="1275" y="215"/>
                  </a:lnTo>
                  <a:lnTo>
                    <a:pt x="1272" y="214"/>
                  </a:lnTo>
                  <a:lnTo>
                    <a:pt x="1267" y="212"/>
                  </a:lnTo>
                  <a:lnTo>
                    <a:pt x="1265" y="213"/>
                  </a:lnTo>
                  <a:lnTo>
                    <a:pt x="1265" y="213"/>
                  </a:lnTo>
                  <a:lnTo>
                    <a:pt x="1264" y="213"/>
                  </a:lnTo>
                  <a:lnTo>
                    <a:pt x="1263" y="213"/>
                  </a:lnTo>
                  <a:lnTo>
                    <a:pt x="1262" y="212"/>
                  </a:lnTo>
                  <a:lnTo>
                    <a:pt x="1262" y="211"/>
                  </a:lnTo>
                  <a:lnTo>
                    <a:pt x="1261" y="210"/>
                  </a:lnTo>
                  <a:lnTo>
                    <a:pt x="1260" y="209"/>
                  </a:lnTo>
                  <a:lnTo>
                    <a:pt x="1260" y="207"/>
                  </a:lnTo>
                  <a:lnTo>
                    <a:pt x="1260" y="207"/>
                  </a:lnTo>
                  <a:lnTo>
                    <a:pt x="1259" y="205"/>
                  </a:lnTo>
                  <a:lnTo>
                    <a:pt x="1259" y="201"/>
                  </a:lnTo>
                  <a:lnTo>
                    <a:pt x="1261" y="199"/>
                  </a:lnTo>
                  <a:lnTo>
                    <a:pt x="1261" y="197"/>
                  </a:lnTo>
                  <a:lnTo>
                    <a:pt x="1261" y="196"/>
                  </a:lnTo>
                  <a:lnTo>
                    <a:pt x="1260" y="194"/>
                  </a:lnTo>
                  <a:lnTo>
                    <a:pt x="1261" y="192"/>
                  </a:lnTo>
                  <a:lnTo>
                    <a:pt x="1261" y="191"/>
                  </a:lnTo>
                  <a:lnTo>
                    <a:pt x="1262" y="190"/>
                  </a:lnTo>
                  <a:lnTo>
                    <a:pt x="1259" y="188"/>
                  </a:lnTo>
                  <a:lnTo>
                    <a:pt x="1259" y="187"/>
                  </a:lnTo>
                  <a:lnTo>
                    <a:pt x="1260" y="187"/>
                  </a:lnTo>
                  <a:lnTo>
                    <a:pt x="1260" y="185"/>
                  </a:lnTo>
                  <a:lnTo>
                    <a:pt x="1262" y="184"/>
                  </a:lnTo>
                  <a:lnTo>
                    <a:pt x="1262" y="184"/>
                  </a:lnTo>
                  <a:lnTo>
                    <a:pt x="1265" y="184"/>
                  </a:lnTo>
                  <a:lnTo>
                    <a:pt x="1268" y="184"/>
                  </a:lnTo>
                  <a:lnTo>
                    <a:pt x="1269" y="184"/>
                  </a:lnTo>
                  <a:lnTo>
                    <a:pt x="1270" y="183"/>
                  </a:lnTo>
                  <a:lnTo>
                    <a:pt x="1272" y="184"/>
                  </a:lnTo>
                  <a:lnTo>
                    <a:pt x="1274" y="183"/>
                  </a:lnTo>
                  <a:lnTo>
                    <a:pt x="1275" y="182"/>
                  </a:lnTo>
                  <a:lnTo>
                    <a:pt x="1276" y="182"/>
                  </a:lnTo>
                  <a:lnTo>
                    <a:pt x="1277" y="182"/>
                  </a:lnTo>
                  <a:lnTo>
                    <a:pt x="1280" y="184"/>
                  </a:lnTo>
                  <a:lnTo>
                    <a:pt x="1281" y="184"/>
                  </a:lnTo>
                  <a:lnTo>
                    <a:pt x="1284" y="185"/>
                  </a:lnTo>
                  <a:lnTo>
                    <a:pt x="1285" y="184"/>
                  </a:lnTo>
                  <a:lnTo>
                    <a:pt x="1287" y="182"/>
                  </a:lnTo>
                  <a:lnTo>
                    <a:pt x="1287" y="182"/>
                  </a:lnTo>
                  <a:lnTo>
                    <a:pt x="1288" y="183"/>
                  </a:lnTo>
                  <a:lnTo>
                    <a:pt x="1289" y="183"/>
                  </a:lnTo>
                  <a:lnTo>
                    <a:pt x="1290" y="184"/>
                  </a:lnTo>
                  <a:lnTo>
                    <a:pt x="1291" y="186"/>
                  </a:lnTo>
                  <a:lnTo>
                    <a:pt x="1292" y="187"/>
                  </a:lnTo>
                  <a:lnTo>
                    <a:pt x="1293" y="190"/>
                  </a:lnTo>
                  <a:lnTo>
                    <a:pt x="1293" y="190"/>
                  </a:lnTo>
                  <a:lnTo>
                    <a:pt x="1294" y="191"/>
                  </a:lnTo>
                  <a:lnTo>
                    <a:pt x="1296" y="192"/>
                  </a:lnTo>
                  <a:lnTo>
                    <a:pt x="1297" y="193"/>
                  </a:lnTo>
                  <a:lnTo>
                    <a:pt x="1297" y="194"/>
                  </a:lnTo>
                  <a:lnTo>
                    <a:pt x="1298" y="194"/>
                  </a:lnTo>
                  <a:lnTo>
                    <a:pt x="1298" y="193"/>
                  </a:lnTo>
                  <a:lnTo>
                    <a:pt x="1299" y="193"/>
                  </a:lnTo>
                  <a:lnTo>
                    <a:pt x="1300" y="193"/>
                  </a:lnTo>
                  <a:lnTo>
                    <a:pt x="1301" y="193"/>
                  </a:lnTo>
                  <a:lnTo>
                    <a:pt x="1303" y="196"/>
                  </a:lnTo>
                  <a:lnTo>
                    <a:pt x="1304" y="197"/>
                  </a:lnTo>
                  <a:lnTo>
                    <a:pt x="1304" y="197"/>
                  </a:lnTo>
                  <a:lnTo>
                    <a:pt x="1305" y="198"/>
                  </a:lnTo>
                  <a:lnTo>
                    <a:pt x="1306" y="198"/>
                  </a:lnTo>
                  <a:lnTo>
                    <a:pt x="1306" y="197"/>
                  </a:lnTo>
                  <a:lnTo>
                    <a:pt x="1307" y="197"/>
                  </a:lnTo>
                  <a:lnTo>
                    <a:pt x="1309" y="197"/>
                  </a:lnTo>
                  <a:lnTo>
                    <a:pt x="1308" y="195"/>
                  </a:lnTo>
                  <a:lnTo>
                    <a:pt x="1309" y="194"/>
                  </a:lnTo>
                  <a:lnTo>
                    <a:pt x="1311" y="187"/>
                  </a:lnTo>
                  <a:lnTo>
                    <a:pt x="1311" y="185"/>
                  </a:lnTo>
                  <a:lnTo>
                    <a:pt x="1312" y="185"/>
                  </a:lnTo>
                  <a:lnTo>
                    <a:pt x="1313" y="186"/>
                  </a:lnTo>
                  <a:lnTo>
                    <a:pt x="1314" y="185"/>
                  </a:lnTo>
                  <a:lnTo>
                    <a:pt x="1314" y="185"/>
                  </a:lnTo>
                  <a:lnTo>
                    <a:pt x="1314" y="185"/>
                  </a:lnTo>
                  <a:lnTo>
                    <a:pt x="1315" y="185"/>
                  </a:lnTo>
                  <a:lnTo>
                    <a:pt x="1318" y="186"/>
                  </a:lnTo>
                  <a:lnTo>
                    <a:pt x="1319" y="187"/>
                  </a:lnTo>
                  <a:lnTo>
                    <a:pt x="1320" y="187"/>
                  </a:lnTo>
                  <a:lnTo>
                    <a:pt x="1320" y="186"/>
                  </a:lnTo>
                  <a:lnTo>
                    <a:pt x="1320" y="186"/>
                  </a:lnTo>
                  <a:lnTo>
                    <a:pt x="1320" y="186"/>
                  </a:lnTo>
                  <a:lnTo>
                    <a:pt x="1320" y="185"/>
                  </a:lnTo>
                  <a:lnTo>
                    <a:pt x="1319" y="184"/>
                  </a:lnTo>
                  <a:lnTo>
                    <a:pt x="1315" y="184"/>
                  </a:lnTo>
                  <a:lnTo>
                    <a:pt x="1313" y="183"/>
                  </a:lnTo>
                  <a:lnTo>
                    <a:pt x="1312" y="181"/>
                  </a:lnTo>
                  <a:lnTo>
                    <a:pt x="1310" y="179"/>
                  </a:lnTo>
                  <a:lnTo>
                    <a:pt x="1309" y="178"/>
                  </a:lnTo>
                  <a:lnTo>
                    <a:pt x="1309" y="177"/>
                  </a:lnTo>
                  <a:lnTo>
                    <a:pt x="1309" y="177"/>
                  </a:lnTo>
                  <a:lnTo>
                    <a:pt x="1309" y="177"/>
                  </a:lnTo>
                  <a:lnTo>
                    <a:pt x="1307" y="176"/>
                  </a:lnTo>
                  <a:lnTo>
                    <a:pt x="1307" y="175"/>
                  </a:lnTo>
                  <a:lnTo>
                    <a:pt x="1306" y="175"/>
                  </a:lnTo>
                  <a:lnTo>
                    <a:pt x="1313" y="173"/>
                  </a:lnTo>
                  <a:lnTo>
                    <a:pt x="1314" y="173"/>
                  </a:lnTo>
                  <a:lnTo>
                    <a:pt x="1316" y="173"/>
                  </a:lnTo>
                  <a:lnTo>
                    <a:pt x="1321" y="174"/>
                  </a:lnTo>
                  <a:lnTo>
                    <a:pt x="1324" y="175"/>
                  </a:lnTo>
                  <a:lnTo>
                    <a:pt x="1327" y="175"/>
                  </a:lnTo>
                  <a:lnTo>
                    <a:pt x="1328" y="176"/>
                  </a:lnTo>
                  <a:lnTo>
                    <a:pt x="1327" y="176"/>
                  </a:lnTo>
                  <a:lnTo>
                    <a:pt x="1326" y="176"/>
                  </a:lnTo>
                  <a:lnTo>
                    <a:pt x="1327" y="176"/>
                  </a:lnTo>
                  <a:lnTo>
                    <a:pt x="1328" y="177"/>
                  </a:lnTo>
                  <a:lnTo>
                    <a:pt x="1326" y="176"/>
                  </a:lnTo>
                  <a:lnTo>
                    <a:pt x="1324" y="176"/>
                  </a:lnTo>
                  <a:lnTo>
                    <a:pt x="1321" y="176"/>
                  </a:lnTo>
                  <a:lnTo>
                    <a:pt x="1320" y="176"/>
                  </a:lnTo>
                  <a:lnTo>
                    <a:pt x="1319" y="177"/>
                  </a:lnTo>
                  <a:lnTo>
                    <a:pt x="1319" y="178"/>
                  </a:lnTo>
                  <a:lnTo>
                    <a:pt x="1322" y="181"/>
                  </a:lnTo>
                  <a:lnTo>
                    <a:pt x="1325" y="183"/>
                  </a:lnTo>
                  <a:lnTo>
                    <a:pt x="1327" y="185"/>
                  </a:lnTo>
                  <a:lnTo>
                    <a:pt x="1326" y="186"/>
                  </a:lnTo>
                  <a:lnTo>
                    <a:pt x="1327" y="187"/>
                  </a:lnTo>
                  <a:lnTo>
                    <a:pt x="1328" y="188"/>
                  </a:lnTo>
                  <a:lnTo>
                    <a:pt x="1330" y="188"/>
                  </a:lnTo>
                  <a:lnTo>
                    <a:pt x="1331" y="189"/>
                  </a:lnTo>
                  <a:lnTo>
                    <a:pt x="1332" y="189"/>
                  </a:lnTo>
                  <a:lnTo>
                    <a:pt x="1332" y="191"/>
                  </a:lnTo>
                  <a:lnTo>
                    <a:pt x="1332" y="192"/>
                  </a:lnTo>
                  <a:lnTo>
                    <a:pt x="1332" y="192"/>
                  </a:lnTo>
                  <a:lnTo>
                    <a:pt x="1332" y="193"/>
                  </a:lnTo>
                  <a:lnTo>
                    <a:pt x="1335" y="194"/>
                  </a:lnTo>
                  <a:lnTo>
                    <a:pt x="1335" y="195"/>
                  </a:lnTo>
                  <a:lnTo>
                    <a:pt x="1334" y="195"/>
                  </a:lnTo>
                  <a:lnTo>
                    <a:pt x="1334" y="196"/>
                  </a:lnTo>
                  <a:lnTo>
                    <a:pt x="1331" y="196"/>
                  </a:lnTo>
                  <a:lnTo>
                    <a:pt x="1330" y="198"/>
                  </a:lnTo>
                  <a:lnTo>
                    <a:pt x="1327" y="199"/>
                  </a:lnTo>
                  <a:lnTo>
                    <a:pt x="1327" y="200"/>
                  </a:lnTo>
                  <a:lnTo>
                    <a:pt x="1327" y="201"/>
                  </a:lnTo>
                  <a:lnTo>
                    <a:pt x="1328" y="203"/>
                  </a:lnTo>
                  <a:lnTo>
                    <a:pt x="1328" y="204"/>
                  </a:lnTo>
                  <a:lnTo>
                    <a:pt x="1327" y="205"/>
                  </a:lnTo>
                  <a:lnTo>
                    <a:pt x="1328" y="209"/>
                  </a:lnTo>
                  <a:lnTo>
                    <a:pt x="1327" y="211"/>
                  </a:lnTo>
                  <a:lnTo>
                    <a:pt x="1326" y="212"/>
                  </a:lnTo>
                  <a:lnTo>
                    <a:pt x="1326" y="212"/>
                  </a:lnTo>
                  <a:lnTo>
                    <a:pt x="1326" y="214"/>
                  </a:lnTo>
                  <a:lnTo>
                    <a:pt x="1325" y="218"/>
                  </a:lnTo>
                  <a:lnTo>
                    <a:pt x="1327" y="222"/>
                  </a:lnTo>
                  <a:lnTo>
                    <a:pt x="1327" y="223"/>
                  </a:lnTo>
                  <a:lnTo>
                    <a:pt x="1327" y="224"/>
                  </a:lnTo>
                  <a:lnTo>
                    <a:pt x="1327" y="225"/>
                  </a:lnTo>
                  <a:lnTo>
                    <a:pt x="1327" y="226"/>
                  </a:lnTo>
                  <a:lnTo>
                    <a:pt x="1326" y="228"/>
                  </a:lnTo>
                  <a:lnTo>
                    <a:pt x="1325" y="230"/>
                  </a:lnTo>
                  <a:lnTo>
                    <a:pt x="1325" y="231"/>
                  </a:lnTo>
                  <a:lnTo>
                    <a:pt x="1325" y="232"/>
                  </a:lnTo>
                  <a:lnTo>
                    <a:pt x="1325" y="231"/>
                  </a:lnTo>
                  <a:lnTo>
                    <a:pt x="1323" y="232"/>
                  </a:lnTo>
                  <a:lnTo>
                    <a:pt x="1319" y="231"/>
                  </a:lnTo>
                  <a:lnTo>
                    <a:pt x="1320" y="234"/>
                  </a:lnTo>
                  <a:lnTo>
                    <a:pt x="1318" y="234"/>
                  </a:lnTo>
                  <a:lnTo>
                    <a:pt x="1314" y="234"/>
                  </a:lnTo>
                  <a:lnTo>
                    <a:pt x="1314" y="234"/>
                  </a:lnTo>
                  <a:lnTo>
                    <a:pt x="1314" y="234"/>
                  </a:lnTo>
                  <a:lnTo>
                    <a:pt x="1314" y="235"/>
                  </a:lnTo>
                  <a:lnTo>
                    <a:pt x="1316" y="236"/>
                  </a:lnTo>
                  <a:lnTo>
                    <a:pt x="1318" y="237"/>
                  </a:lnTo>
                  <a:lnTo>
                    <a:pt x="1319" y="237"/>
                  </a:lnTo>
                  <a:lnTo>
                    <a:pt x="1320" y="238"/>
                  </a:lnTo>
                  <a:lnTo>
                    <a:pt x="1321" y="241"/>
                  </a:lnTo>
                  <a:lnTo>
                    <a:pt x="1322" y="242"/>
                  </a:lnTo>
                  <a:lnTo>
                    <a:pt x="1322" y="245"/>
                  </a:lnTo>
                  <a:lnTo>
                    <a:pt x="1321" y="248"/>
                  </a:lnTo>
                  <a:lnTo>
                    <a:pt x="1321" y="248"/>
                  </a:lnTo>
                  <a:lnTo>
                    <a:pt x="1321" y="249"/>
                  </a:lnTo>
                  <a:lnTo>
                    <a:pt x="1327" y="257"/>
                  </a:lnTo>
                  <a:lnTo>
                    <a:pt x="1329" y="260"/>
                  </a:lnTo>
                  <a:lnTo>
                    <a:pt x="1334" y="266"/>
                  </a:lnTo>
                  <a:lnTo>
                    <a:pt x="1336" y="268"/>
                  </a:lnTo>
                  <a:lnTo>
                    <a:pt x="1341" y="272"/>
                  </a:lnTo>
                  <a:lnTo>
                    <a:pt x="1347" y="277"/>
                  </a:lnTo>
                  <a:lnTo>
                    <a:pt x="1357" y="285"/>
                  </a:lnTo>
                  <a:lnTo>
                    <a:pt x="1360" y="288"/>
                  </a:lnTo>
                  <a:lnTo>
                    <a:pt x="1371" y="297"/>
                  </a:lnTo>
                  <a:lnTo>
                    <a:pt x="1373" y="299"/>
                  </a:lnTo>
                  <a:lnTo>
                    <a:pt x="1374" y="300"/>
                  </a:lnTo>
                  <a:lnTo>
                    <a:pt x="1377" y="302"/>
                  </a:lnTo>
                  <a:lnTo>
                    <a:pt x="1380" y="303"/>
                  </a:lnTo>
                  <a:lnTo>
                    <a:pt x="1381" y="305"/>
                  </a:lnTo>
                  <a:lnTo>
                    <a:pt x="1389" y="311"/>
                  </a:lnTo>
                  <a:lnTo>
                    <a:pt x="1394" y="318"/>
                  </a:lnTo>
                  <a:lnTo>
                    <a:pt x="1396" y="319"/>
                  </a:lnTo>
                  <a:lnTo>
                    <a:pt x="1397" y="320"/>
                  </a:lnTo>
                  <a:lnTo>
                    <a:pt x="1399" y="321"/>
                  </a:lnTo>
                  <a:lnTo>
                    <a:pt x="1401" y="322"/>
                  </a:lnTo>
                  <a:lnTo>
                    <a:pt x="1402" y="323"/>
                  </a:lnTo>
                  <a:lnTo>
                    <a:pt x="1403" y="324"/>
                  </a:lnTo>
                  <a:lnTo>
                    <a:pt x="1404" y="324"/>
                  </a:lnTo>
                  <a:lnTo>
                    <a:pt x="1405" y="321"/>
                  </a:lnTo>
                  <a:lnTo>
                    <a:pt x="1405" y="319"/>
                  </a:lnTo>
                  <a:lnTo>
                    <a:pt x="1405" y="318"/>
                  </a:lnTo>
                  <a:lnTo>
                    <a:pt x="1405" y="317"/>
                  </a:lnTo>
                  <a:lnTo>
                    <a:pt x="1406" y="316"/>
                  </a:lnTo>
                  <a:lnTo>
                    <a:pt x="1407" y="314"/>
                  </a:lnTo>
                  <a:lnTo>
                    <a:pt x="1406" y="309"/>
                  </a:lnTo>
                  <a:lnTo>
                    <a:pt x="1404" y="306"/>
                  </a:lnTo>
                  <a:lnTo>
                    <a:pt x="1404" y="305"/>
                  </a:lnTo>
                  <a:lnTo>
                    <a:pt x="1403" y="304"/>
                  </a:lnTo>
                  <a:lnTo>
                    <a:pt x="1401" y="302"/>
                  </a:lnTo>
                  <a:lnTo>
                    <a:pt x="1400" y="301"/>
                  </a:lnTo>
                  <a:lnTo>
                    <a:pt x="1399" y="299"/>
                  </a:lnTo>
                  <a:lnTo>
                    <a:pt x="1398" y="298"/>
                  </a:lnTo>
                  <a:lnTo>
                    <a:pt x="1396" y="298"/>
                  </a:lnTo>
                  <a:lnTo>
                    <a:pt x="1395" y="297"/>
                  </a:lnTo>
                  <a:lnTo>
                    <a:pt x="1396" y="297"/>
                  </a:lnTo>
                  <a:lnTo>
                    <a:pt x="1397" y="297"/>
                  </a:lnTo>
                  <a:lnTo>
                    <a:pt x="1399" y="298"/>
                  </a:lnTo>
                  <a:lnTo>
                    <a:pt x="1400" y="298"/>
                  </a:lnTo>
                  <a:lnTo>
                    <a:pt x="1400" y="297"/>
                  </a:lnTo>
                  <a:lnTo>
                    <a:pt x="1401" y="296"/>
                  </a:lnTo>
                  <a:lnTo>
                    <a:pt x="1404" y="294"/>
                  </a:lnTo>
                  <a:lnTo>
                    <a:pt x="1406" y="294"/>
                  </a:lnTo>
                  <a:lnTo>
                    <a:pt x="1409" y="296"/>
                  </a:lnTo>
                  <a:lnTo>
                    <a:pt x="1410" y="295"/>
                  </a:lnTo>
                  <a:lnTo>
                    <a:pt x="1408" y="294"/>
                  </a:lnTo>
                  <a:lnTo>
                    <a:pt x="1405" y="292"/>
                  </a:lnTo>
                  <a:lnTo>
                    <a:pt x="1405" y="291"/>
                  </a:lnTo>
                  <a:lnTo>
                    <a:pt x="1404" y="290"/>
                  </a:lnTo>
                  <a:lnTo>
                    <a:pt x="1402" y="289"/>
                  </a:lnTo>
                  <a:lnTo>
                    <a:pt x="1401" y="289"/>
                  </a:lnTo>
                  <a:lnTo>
                    <a:pt x="1400" y="287"/>
                  </a:lnTo>
                  <a:lnTo>
                    <a:pt x="1397" y="284"/>
                  </a:lnTo>
                  <a:lnTo>
                    <a:pt x="1397" y="283"/>
                  </a:lnTo>
                  <a:lnTo>
                    <a:pt x="1397" y="282"/>
                  </a:lnTo>
                  <a:lnTo>
                    <a:pt x="1397" y="281"/>
                  </a:lnTo>
                  <a:lnTo>
                    <a:pt x="1398" y="279"/>
                  </a:lnTo>
                  <a:lnTo>
                    <a:pt x="1399" y="276"/>
                  </a:lnTo>
                  <a:lnTo>
                    <a:pt x="1400" y="276"/>
                  </a:lnTo>
                  <a:lnTo>
                    <a:pt x="1402" y="276"/>
                  </a:lnTo>
                  <a:lnTo>
                    <a:pt x="1404" y="277"/>
                  </a:lnTo>
                  <a:lnTo>
                    <a:pt x="1408" y="277"/>
                  </a:lnTo>
                  <a:lnTo>
                    <a:pt x="1409" y="277"/>
                  </a:lnTo>
                  <a:lnTo>
                    <a:pt x="1409" y="275"/>
                  </a:lnTo>
                  <a:lnTo>
                    <a:pt x="1409" y="274"/>
                  </a:lnTo>
                  <a:lnTo>
                    <a:pt x="1407" y="272"/>
                  </a:lnTo>
                  <a:lnTo>
                    <a:pt x="1405" y="271"/>
                  </a:lnTo>
                  <a:lnTo>
                    <a:pt x="1401" y="269"/>
                  </a:lnTo>
                  <a:lnTo>
                    <a:pt x="1400" y="268"/>
                  </a:lnTo>
                  <a:lnTo>
                    <a:pt x="1397" y="266"/>
                  </a:lnTo>
                  <a:lnTo>
                    <a:pt x="1396" y="264"/>
                  </a:lnTo>
                  <a:lnTo>
                    <a:pt x="1394" y="262"/>
                  </a:lnTo>
                  <a:lnTo>
                    <a:pt x="1393" y="260"/>
                  </a:lnTo>
                  <a:lnTo>
                    <a:pt x="1391" y="257"/>
                  </a:lnTo>
                  <a:lnTo>
                    <a:pt x="1391" y="256"/>
                  </a:lnTo>
                  <a:lnTo>
                    <a:pt x="1392" y="255"/>
                  </a:lnTo>
                  <a:lnTo>
                    <a:pt x="1393" y="255"/>
                  </a:lnTo>
                  <a:lnTo>
                    <a:pt x="1393" y="255"/>
                  </a:lnTo>
                  <a:lnTo>
                    <a:pt x="1391" y="253"/>
                  </a:lnTo>
                  <a:lnTo>
                    <a:pt x="1391" y="252"/>
                  </a:lnTo>
                  <a:lnTo>
                    <a:pt x="1391" y="252"/>
                  </a:lnTo>
                  <a:lnTo>
                    <a:pt x="1394" y="252"/>
                  </a:lnTo>
                  <a:lnTo>
                    <a:pt x="1394" y="251"/>
                  </a:lnTo>
                  <a:lnTo>
                    <a:pt x="1395" y="251"/>
                  </a:lnTo>
                  <a:lnTo>
                    <a:pt x="1395" y="252"/>
                  </a:lnTo>
                  <a:lnTo>
                    <a:pt x="1395" y="253"/>
                  </a:lnTo>
                  <a:lnTo>
                    <a:pt x="1394" y="254"/>
                  </a:lnTo>
                  <a:lnTo>
                    <a:pt x="1394" y="255"/>
                  </a:lnTo>
                  <a:lnTo>
                    <a:pt x="1399" y="257"/>
                  </a:lnTo>
                  <a:lnTo>
                    <a:pt x="1401" y="257"/>
                  </a:lnTo>
                  <a:lnTo>
                    <a:pt x="1401" y="257"/>
                  </a:lnTo>
                  <a:lnTo>
                    <a:pt x="1401" y="256"/>
                  </a:lnTo>
                  <a:lnTo>
                    <a:pt x="1402" y="256"/>
                  </a:lnTo>
                  <a:lnTo>
                    <a:pt x="1401" y="255"/>
                  </a:lnTo>
                  <a:lnTo>
                    <a:pt x="1398" y="252"/>
                  </a:lnTo>
                  <a:lnTo>
                    <a:pt x="1396" y="251"/>
                  </a:lnTo>
                  <a:lnTo>
                    <a:pt x="1394" y="249"/>
                  </a:lnTo>
                  <a:lnTo>
                    <a:pt x="1393" y="249"/>
                  </a:lnTo>
                  <a:lnTo>
                    <a:pt x="1392" y="248"/>
                  </a:lnTo>
                  <a:lnTo>
                    <a:pt x="1391" y="249"/>
                  </a:lnTo>
                  <a:lnTo>
                    <a:pt x="1389" y="248"/>
                  </a:lnTo>
                  <a:lnTo>
                    <a:pt x="1388" y="248"/>
                  </a:lnTo>
                  <a:lnTo>
                    <a:pt x="1386" y="247"/>
                  </a:lnTo>
                  <a:lnTo>
                    <a:pt x="1384" y="245"/>
                  </a:lnTo>
                  <a:lnTo>
                    <a:pt x="1383" y="244"/>
                  </a:lnTo>
                  <a:lnTo>
                    <a:pt x="1381" y="241"/>
                  </a:lnTo>
                  <a:lnTo>
                    <a:pt x="1380" y="241"/>
                  </a:lnTo>
                  <a:lnTo>
                    <a:pt x="1379" y="240"/>
                  </a:lnTo>
                  <a:lnTo>
                    <a:pt x="1379" y="238"/>
                  </a:lnTo>
                  <a:lnTo>
                    <a:pt x="1380" y="237"/>
                  </a:lnTo>
                  <a:lnTo>
                    <a:pt x="1379" y="236"/>
                  </a:lnTo>
                  <a:lnTo>
                    <a:pt x="1379" y="236"/>
                  </a:lnTo>
                  <a:lnTo>
                    <a:pt x="1378" y="234"/>
                  </a:lnTo>
                  <a:lnTo>
                    <a:pt x="1376" y="234"/>
                  </a:lnTo>
                  <a:lnTo>
                    <a:pt x="1370" y="232"/>
                  </a:lnTo>
                  <a:lnTo>
                    <a:pt x="1370" y="232"/>
                  </a:lnTo>
                  <a:lnTo>
                    <a:pt x="1369" y="233"/>
                  </a:lnTo>
                  <a:lnTo>
                    <a:pt x="1370" y="235"/>
                  </a:lnTo>
                  <a:lnTo>
                    <a:pt x="1370" y="235"/>
                  </a:lnTo>
                  <a:lnTo>
                    <a:pt x="1370" y="235"/>
                  </a:lnTo>
                  <a:lnTo>
                    <a:pt x="1370" y="234"/>
                  </a:lnTo>
                  <a:lnTo>
                    <a:pt x="1367" y="234"/>
                  </a:lnTo>
                  <a:lnTo>
                    <a:pt x="1365" y="233"/>
                  </a:lnTo>
                  <a:lnTo>
                    <a:pt x="1364" y="233"/>
                  </a:lnTo>
                  <a:lnTo>
                    <a:pt x="1363" y="232"/>
                  </a:lnTo>
                  <a:lnTo>
                    <a:pt x="1361" y="231"/>
                  </a:lnTo>
                  <a:lnTo>
                    <a:pt x="1359" y="228"/>
                  </a:lnTo>
                  <a:lnTo>
                    <a:pt x="1358" y="226"/>
                  </a:lnTo>
                  <a:lnTo>
                    <a:pt x="1357" y="223"/>
                  </a:lnTo>
                  <a:lnTo>
                    <a:pt x="1357" y="222"/>
                  </a:lnTo>
                  <a:lnTo>
                    <a:pt x="1357" y="220"/>
                  </a:lnTo>
                  <a:lnTo>
                    <a:pt x="1358" y="220"/>
                  </a:lnTo>
                  <a:lnTo>
                    <a:pt x="1358" y="219"/>
                  </a:lnTo>
                  <a:lnTo>
                    <a:pt x="1358" y="219"/>
                  </a:lnTo>
                  <a:lnTo>
                    <a:pt x="1356" y="218"/>
                  </a:lnTo>
                  <a:lnTo>
                    <a:pt x="1356" y="217"/>
                  </a:lnTo>
                  <a:lnTo>
                    <a:pt x="1356" y="217"/>
                  </a:lnTo>
                  <a:lnTo>
                    <a:pt x="1357" y="218"/>
                  </a:lnTo>
                  <a:lnTo>
                    <a:pt x="1356" y="215"/>
                  </a:lnTo>
                  <a:lnTo>
                    <a:pt x="1353" y="213"/>
                  </a:lnTo>
                  <a:lnTo>
                    <a:pt x="1350" y="210"/>
                  </a:lnTo>
                  <a:lnTo>
                    <a:pt x="1349" y="210"/>
                  </a:lnTo>
                  <a:lnTo>
                    <a:pt x="1349" y="209"/>
                  </a:lnTo>
                  <a:lnTo>
                    <a:pt x="1349" y="207"/>
                  </a:lnTo>
                  <a:lnTo>
                    <a:pt x="1349" y="207"/>
                  </a:lnTo>
                  <a:lnTo>
                    <a:pt x="1349" y="206"/>
                  </a:lnTo>
                  <a:lnTo>
                    <a:pt x="1349" y="205"/>
                  </a:lnTo>
                  <a:lnTo>
                    <a:pt x="1349" y="205"/>
                  </a:lnTo>
                  <a:lnTo>
                    <a:pt x="1350" y="205"/>
                  </a:lnTo>
                  <a:lnTo>
                    <a:pt x="1353" y="206"/>
                  </a:lnTo>
                  <a:lnTo>
                    <a:pt x="1354" y="206"/>
                  </a:lnTo>
                  <a:lnTo>
                    <a:pt x="1355" y="207"/>
                  </a:lnTo>
                  <a:lnTo>
                    <a:pt x="1356" y="206"/>
                  </a:lnTo>
                  <a:lnTo>
                    <a:pt x="1356" y="205"/>
                  </a:lnTo>
                  <a:lnTo>
                    <a:pt x="1356" y="205"/>
                  </a:lnTo>
                  <a:lnTo>
                    <a:pt x="1357" y="205"/>
                  </a:lnTo>
                  <a:lnTo>
                    <a:pt x="1359" y="206"/>
                  </a:lnTo>
                  <a:lnTo>
                    <a:pt x="1362" y="207"/>
                  </a:lnTo>
                  <a:lnTo>
                    <a:pt x="1363" y="209"/>
                  </a:lnTo>
                  <a:lnTo>
                    <a:pt x="1364" y="209"/>
                  </a:lnTo>
                  <a:lnTo>
                    <a:pt x="1365" y="209"/>
                  </a:lnTo>
                  <a:lnTo>
                    <a:pt x="1364" y="206"/>
                  </a:lnTo>
                  <a:lnTo>
                    <a:pt x="1362" y="205"/>
                  </a:lnTo>
                  <a:lnTo>
                    <a:pt x="1362" y="204"/>
                  </a:lnTo>
                  <a:lnTo>
                    <a:pt x="1363" y="204"/>
                  </a:lnTo>
                  <a:lnTo>
                    <a:pt x="1363" y="203"/>
                  </a:lnTo>
                  <a:lnTo>
                    <a:pt x="1364" y="203"/>
                  </a:lnTo>
                  <a:lnTo>
                    <a:pt x="1366" y="201"/>
                  </a:lnTo>
                  <a:lnTo>
                    <a:pt x="1366" y="200"/>
                  </a:lnTo>
                  <a:lnTo>
                    <a:pt x="1368" y="200"/>
                  </a:lnTo>
                  <a:lnTo>
                    <a:pt x="1369" y="201"/>
                  </a:lnTo>
                  <a:lnTo>
                    <a:pt x="1369" y="202"/>
                  </a:lnTo>
                  <a:lnTo>
                    <a:pt x="1371" y="204"/>
                  </a:lnTo>
                  <a:lnTo>
                    <a:pt x="1372" y="205"/>
                  </a:lnTo>
                  <a:lnTo>
                    <a:pt x="1373" y="206"/>
                  </a:lnTo>
                  <a:lnTo>
                    <a:pt x="1374" y="207"/>
                  </a:lnTo>
                  <a:lnTo>
                    <a:pt x="1376" y="209"/>
                  </a:lnTo>
                  <a:lnTo>
                    <a:pt x="1377" y="209"/>
                  </a:lnTo>
                  <a:lnTo>
                    <a:pt x="1377" y="207"/>
                  </a:lnTo>
                  <a:lnTo>
                    <a:pt x="1377" y="206"/>
                  </a:lnTo>
                  <a:lnTo>
                    <a:pt x="1376" y="202"/>
                  </a:lnTo>
                  <a:lnTo>
                    <a:pt x="1377" y="201"/>
                  </a:lnTo>
                  <a:lnTo>
                    <a:pt x="1380" y="200"/>
                  </a:lnTo>
                  <a:lnTo>
                    <a:pt x="1381" y="200"/>
                  </a:lnTo>
                  <a:lnTo>
                    <a:pt x="1383" y="199"/>
                  </a:lnTo>
                  <a:lnTo>
                    <a:pt x="1386" y="198"/>
                  </a:lnTo>
                  <a:lnTo>
                    <a:pt x="1390" y="199"/>
                  </a:lnTo>
                  <a:lnTo>
                    <a:pt x="1391" y="199"/>
                  </a:lnTo>
                  <a:lnTo>
                    <a:pt x="1394" y="198"/>
                  </a:lnTo>
                  <a:lnTo>
                    <a:pt x="1395" y="199"/>
                  </a:lnTo>
                  <a:lnTo>
                    <a:pt x="1401" y="200"/>
                  </a:lnTo>
                  <a:lnTo>
                    <a:pt x="1405" y="203"/>
                  </a:lnTo>
                  <a:lnTo>
                    <a:pt x="1406" y="203"/>
                  </a:lnTo>
                  <a:lnTo>
                    <a:pt x="1406" y="203"/>
                  </a:lnTo>
                  <a:lnTo>
                    <a:pt x="1408" y="204"/>
                  </a:lnTo>
                  <a:lnTo>
                    <a:pt x="1409" y="205"/>
                  </a:lnTo>
                  <a:lnTo>
                    <a:pt x="1410" y="205"/>
                  </a:lnTo>
                  <a:lnTo>
                    <a:pt x="1413" y="206"/>
                  </a:lnTo>
                  <a:lnTo>
                    <a:pt x="1415" y="206"/>
                  </a:lnTo>
                  <a:lnTo>
                    <a:pt x="1414" y="206"/>
                  </a:lnTo>
                  <a:lnTo>
                    <a:pt x="1414" y="205"/>
                  </a:lnTo>
                  <a:lnTo>
                    <a:pt x="1412" y="203"/>
                  </a:lnTo>
                  <a:lnTo>
                    <a:pt x="1411" y="202"/>
                  </a:lnTo>
                  <a:lnTo>
                    <a:pt x="1410" y="201"/>
                  </a:lnTo>
                  <a:lnTo>
                    <a:pt x="1410" y="200"/>
                  </a:lnTo>
                  <a:lnTo>
                    <a:pt x="1411" y="200"/>
                  </a:lnTo>
                  <a:lnTo>
                    <a:pt x="1412" y="199"/>
                  </a:lnTo>
                  <a:lnTo>
                    <a:pt x="1414" y="197"/>
                  </a:lnTo>
                  <a:lnTo>
                    <a:pt x="1414" y="195"/>
                  </a:lnTo>
                  <a:lnTo>
                    <a:pt x="1415" y="195"/>
                  </a:lnTo>
                  <a:lnTo>
                    <a:pt x="1416" y="195"/>
                  </a:lnTo>
                  <a:lnTo>
                    <a:pt x="1416" y="195"/>
                  </a:lnTo>
                  <a:lnTo>
                    <a:pt x="1416" y="195"/>
                  </a:lnTo>
                  <a:lnTo>
                    <a:pt x="1416" y="193"/>
                  </a:lnTo>
                  <a:lnTo>
                    <a:pt x="1417" y="193"/>
                  </a:lnTo>
                  <a:lnTo>
                    <a:pt x="1416" y="192"/>
                  </a:lnTo>
                  <a:lnTo>
                    <a:pt x="1415" y="191"/>
                  </a:lnTo>
                  <a:lnTo>
                    <a:pt x="1416" y="191"/>
                  </a:lnTo>
                  <a:lnTo>
                    <a:pt x="1417" y="191"/>
                  </a:lnTo>
                  <a:lnTo>
                    <a:pt x="1417" y="190"/>
                  </a:lnTo>
                  <a:lnTo>
                    <a:pt x="1416" y="190"/>
                  </a:lnTo>
                  <a:lnTo>
                    <a:pt x="1416" y="190"/>
                  </a:lnTo>
                  <a:lnTo>
                    <a:pt x="1417" y="190"/>
                  </a:lnTo>
                  <a:lnTo>
                    <a:pt x="1418" y="190"/>
                  </a:lnTo>
                  <a:lnTo>
                    <a:pt x="1418" y="190"/>
                  </a:lnTo>
                  <a:lnTo>
                    <a:pt x="1416" y="189"/>
                  </a:lnTo>
                  <a:lnTo>
                    <a:pt x="1415" y="188"/>
                  </a:lnTo>
                  <a:lnTo>
                    <a:pt x="1415" y="188"/>
                  </a:lnTo>
                  <a:lnTo>
                    <a:pt x="1418" y="188"/>
                  </a:lnTo>
                  <a:lnTo>
                    <a:pt x="1419" y="188"/>
                  </a:lnTo>
                  <a:lnTo>
                    <a:pt x="1419" y="187"/>
                  </a:lnTo>
                  <a:lnTo>
                    <a:pt x="1418" y="185"/>
                  </a:lnTo>
                  <a:lnTo>
                    <a:pt x="1421" y="185"/>
                  </a:lnTo>
                  <a:lnTo>
                    <a:pt x="1423" y="184"/>
                  </a:lnTo>
                  <a:lnTo>
                    <a:pt x="1424" y="183"/>
                  </a:lnTo>
                  <a:lnTo>
                    <a:pt x="1426" y="183"/>
                  </a:lnTo>
                  <a:lnTo>
                    <a:pt x="1426" y="183"/>
                  </a:lnTo>
                  <a:lnTo>
                    <a:pt x="1426" y="182"/>
                  </a:lnTo>
                  <a:lnTo>
                    <a:pt x="1427" y="182"/>
                  </a:lnTo>
                  <a:lnTo>
                    <a:pt x="1429" y="181"/>
                  </a:lnTo>
                  <a:lnTo>
                    <a:pt x="1428" y="180"/>
                  </a:lnTo>
                  <a:lnTo>
                    <a:pt x="1429" y="180"/>
                  </a:lnTo>
                  <a:lnTo>
                    <a:pt x="1430" y="180"/>
                  </a:lnTo>
                  <a:lnTo>
                    <a:pt x="1430" y="179"/>
                  </a:lnTo>
                  <a:lnTo>
                    <a:pt x="1434" y="177"/>
                  </a:lnTo>
                  <a:lnTo>
                    <a:pt x="1434" y="176"/>
                  </a:lnTo>
                  <a:lnTo>
                    <a:pt x="1435" y="175"/>
                  </a:lnTo>
                  <a:lnTo>
                    <a:pt x="1437" y="175"/>
                  </a:lnTo>
                  <a:lnTo>
                    <a:pt x="1439" y="174"/>
                  </a:lnTo>
                  <a:lnTo>
                    <a:pt x="1438" y="174"/>
                  </a:lnTo>
                  <a:lnTo>
                    <a:pt x="1436" y="174"/>
                  </a:lnTo>
                  <a:lnTo>
                    <a:pt x="1435" y="173"/>
                  </a:lnTo>
                  <a:lnTo>
                    <a:pt x="1435" y="173"/>
                  </a:lnTo>
                  <a:lnTo>
                    <a:pt x="1434" y="173"/>
                  </a:lnTo>
                  <a:lnTo>
                    <a:pt x="1434" y="171"/>
                  </a:lnTo>
                  <a:lnTo>
                    <a:pt x="1434" y="171"/>
                  </a:lnTo>
                  <a:lnTo>
                    <a:pt x="1436" y="171"/>
                  </a:lnTo>
                  <a:lnTo>
                    <a:pt x="1436" y="171"/>
                  </a:lnTo>
                  <a:lnTo>
                    <a:pt x="1436" y="171"/>
                  </a:lnTo>
                  <a:lnTo>
                    <a:pt x="1437" y="171"/>
                  </a:lnTo>
                  <a:lnTo>
                    <a:pt x="1438" y="171"/>
                  </a:lnTo>
                  <a:lnTo>
                    <a:pt x="1438" y="173"/>
                  </a:lnTo>
                  <a:lnTo>
                    <a:pt x="1438" y="173"/>
                  </a:lnTo>
                  <a:lnTo>
                    <a:pt x="1439" y="174"/>
                  </a:lnTo>
                  <a:lnTo>
                    <a:pt x="1440" y="174"/>
                  </a:lnTo>
                  <a:lnTo>
                    <a:pt x="1443" y="174"/>
                  </a:lnTo>
                  <a:lnTo>
                    <a:pt x="1447" y="175"/>
                  </a:lnTo>
                  <a:lnTo>
                    <a:pt x="1460" y="177"/>
                  </a:lnTo>
                  <a:lnTo>
                    <a:pt x="1461" y="177"/>
                  </a:lnTo>
                  <a:lnTo>
                    <a:pt x="1462" y="177"/>
                  </a:lnTo>
                  <a:lnTo>
                    <a:pt x="1461" y="176"/>
                  </a:lnTo>
                  <a:close/>
                  <a:moveTo>
                    <a:pt x="99" y="191"/>
                  </a:moveTo>
                  <a:lnTo>
                    <a:pt x="99" y="192"/>
                  </a:lnTo>
                  <a:lnTo>
                    <a:pt x="98" y="192"/>
                  </a:lnTo>
                  <a:lnTo>
                    <a:pt x="98" y="192"/>
                  </a:lnTo>
                  <a:lnTo>
                    <a:pt x="98" y="192"/>
                  </a:lnTo>
                  <a:lnTo>
                    <a:pt x="97" y="192"/>
                  </a:lnTo>
                  <a:lnTo>
                    <a:pt x="97" y="193"/>
                  </a:lnTo>
                  <a:lnTo>
                    <a:pt x="96" y="193"/>
                  </a:lnTo>
                  <a:lnTo>
                    <a:pt x="96" y="194"/>
                  </a:lnTo>
                  <a:lnTo>
                    <a:pt x="95" y="194"/>
                  </a:lnTo>
                  <a:lnTo>
                    <a:pt x="95" y="194"/>
                  </a:lnTo>
                  <a:lnTo>
                    <a:pt x="95" y="194"/>
                  </a:lnTo>
                  <a:lnTo>
                    <a:pt x="95" y="194"/>
                  </a:lnTo>
                  <a:lnTo>
                    <a:pt x="95" y="195"/>
                  </a:lnTo>
                  <a:lnTo>
                    <a:pt x="95" y="195"/>
                  </a:lnTo>
                  <a:lnTo>
                    <a:pt x="95" y="195"/>
                  </a:lnTo>
                  <a:lnTo>
                    <a:pt x="95" y="195"/>
                  </a:lnTo>
                  <a:lnTo>
                    <a:pt x="95" y="195"/>
                  </a:lnTo>
                  <a:lnTo>
                    <a:pt x="94" y="195"/>
                  </a:lnTo>
                  <a:lnTo>
                    <a:pt x="94" y="195"/>
                  </a:lnTo>
                  <a:lnTo>
                    <a:pt x="93" y="195"/>
                  </a:lnTo>
                  <a:lnTo>
                    <a:pt x="93" y="194"/>
                  </a:lnTo>
                  <a:lnTo>
                    <a:pt x="92" y="194"/>
                  </a:lnTo>
                  <a:lnTo>
                    <a:pt x="91" y="194"/>
                  </a:lnTo>
                  <a:lnTo>
                    <a:pt x="91" y="193"/>
                  </a:lnTo>
                  <a:lnTo>
                    <a:pt x="91" y="193"/>
                  </a:lnTo>
                  <a:lnTo>
                    <a:pt x="90" y="193"/>
                  </a:lnTo>
                  <a:lnTo>
                    <a:pt x="90" y="193"/>
                  </a:lnTo>
                  <a:lnTo>
                    <a:pt x="90" y="193"/>
                  </a:lnTo>
                  <a:lnTo>
                    <a:pt x="89" y="193"/>
                  </a:lnTo>
                  <a:lnTo>
                    <a:pt x="89" y="193"/>
                  </a:lnTo>
                  <a:lnTo>
                    <a:pt x="87" y="193"/>
                  </a:lnTo>
                  <a:lnTo>
                    <a:pt x="87" y="193"/>
                  </a:lnTo>
                  <a:lnTo>
                    <a:pt x="86" y="193"/>
                  </a:lnTo>
                  <a:lnTo>
                    <a:pt x="86" y="193"/>
                  </a:lnTo>
                  <a:lnTo>
                    <a:pt x="85" y="193"/>
                  </a:lnTo>
                  <a:lnTo>
                    <a:pt x="85" y="193"/>
                  </a:lnTo>
                  <a:lnTo>
                    <a:pt x="84" y="193"/>
                  </a:lnTo>
                  <a:lnTo>
                    <a:pt x="84" y="193"/>
                  </a:lnTo>
                  <a:lnTo>
                    <a:pt x="84" y="193"/>
                  </a:lnTo>
                  <a:lnTo>
                    <a:pt x="84" y="193"/>
                  </a:lnTo>
                  <a:lnTo>
                    <a:pt x="83" y="193"/>
                  </a:lnTo>
                  <a:lnTo>
                    <a:pt x="83" y="193"/>
                  </a:lnTo>
                  <a:lnTo>
                    <a:pt x="83" y="192"/>
                  </a:lnTo>
                  <a:lnTo>
                    <a:pt x="83" y="192"/>
                  </a:lnTo>
                  <a:lnTo>
                    <a:pt x="83" y="192"/>
                  </a:lnTo>
                  <a:lnTo>
                    <a:pt x="83" y="191"/>
                  </a:lnTo>
                  <a:lnTo>
                    <a:pt x="83" y="191"/>
                  </a:lnTo>
                  <a:lnTo>
                    <a:pt x="84" y="191"/>
                  </a:lnTo>
                  <a:lnTo>
                    <a:pt x="84" y="191"/>
                  </a:lnTo>
                  <a:lnTo>
                    <a:pt x="85" y="191"/>
                  </a:lnTo>
                  <a:lnTo>
                    <a:pt x="86" y="191"/>
                  </a:lnTo>
                  <a:lnTo>
                    <a:pt x="87" y="191"/>
                  </a:lnTo>
                  <a:lnTo>
                    <a:pt x="87" y="191"/>
                  </a:lnTo>
                  <a:lnTo>
                    <a:pt x="87" y="192"/>
                  </a:lnTo>
                  <a:lnTo>
                    <a:pt x="86" y="192"/>
                  </a:lnTo>
                  <a:lnTo>
                    <a:pt x="86" y="192"/>
                  </a:lnTo>
                  <a:lnTo>
                    <a:pt x="85" y="192"/>
                  </a:lnTo>
                  <a:lnTo>
                    <a:pt x="86" y="192"/>
                  </a:lnTo>
                  <a:lnTo>
                    <a:pt x="86" y="192"/>
                  </a:lnTo>
                  <a:lnTo>
                    <a:pt x="86" y="192"/>
                  </a:lnTo>
                  <a:lnTo>
                    <a:pt x="86" y="193"/>
                  </a:lnTo>
                  <a:lnTo>
                    <a:pt x="87" y="193"/>
                  </a:lnTo>
                  <a:lnTo>
                    <a:pt x="89" y="193"/>
                  </a:lnTo>
                  <a:lnTo>
                    <a:pt x="89" y="193"/>
                  </a:lnTo>
                  <a:lnTo>
                    <a:pt x="90" y="193"/>
                  </a:lnTo>
                  <a:lnTo>
                    <a:pt x="91" y="193"/>
                  </a:lnTo>
                  <a:lnTo>
                    <a:pt x="92" y="193"/>
                  </a:lnTo>
                  <a:lnTo>
                    <a:pt x="92" y="193"/>
                  </a:lnTo>
                  <a:lnTo>
                    <a:pt x="92" y="192"/>
                  </a:lnTo>
                  <a:lnTo>
                    <a:pt x="92" y="192"/>
                  </a:lnTo>
                  <a:lnTo>
                    <a:pt x="91" y="191"/>
                  </a:lnTo>
                  <a:lnTo>
                    <a:pt x="91" y="190"/>
                  </a:lnTo>
                  <a:lnTo>
                    <a:pt x="90" y="190"/>
                  </a:lnTo>
                  <a:lnTo>
                    <a:pt x="90" y="189"/>
                  </a:lnTo>
                  <a:lnTo>
                    <a:pt x="90" y="189"/>
                  </a:lnTo>
                  <a:lnTo>
                    <a:pt x="89" y="189"/>
                  </a:lnTo>
                  <a:lnTo>
                    <a:pt x="87" y="188"/>
                  </a:lnTo>
                  <a:lnTo>
                    <a:pt x="85" y="188"/>
                  </a:lnTo>
                  <a:lnTo>
                    <a:pt x="83" y="187"/>
                  </a:lnTo>
                  <a:lnTo>
                    <a:pt x="81" y="186"/>
                  </a:lnTo>
                  <a:lnTo>
                    <a:pt x="80" y="185"/>
                  </a:lnTo>
                  <a:lnTo>
                    <a:pt x="79" y="185"/>
                  </a:lnTo>
                  <a:lnTo>
                    <a:pt x="78" y="184"/>
                  </a:lnTo>
                  <a:lnTo>
                    <a:pt x="77" y="184"/>
                  </a:lnTo>
                  <a:lnTo>
                    <a:pt x="77" y="183"/>
                  </a:lnTo>
                  <a:lnTo>
                    <a:pt x="76" y="183"/>
                  </a:lnTo>
                  <a:lnTo>
                    <a:pt x="76" y="183"/>
                  </a:lnTo>
                  <a:lnTo>
                    <a:pt x="76" y="183"/>
                  </a:lnTo>
                  <a:lnTo>
                    <a:pt x="77" y="183"/>
                  </a:lnTo>
                  <a:lnTo>
                    <a:pt x="78" y="183"/>
                  </a:lnTo>
                  <a:lnTo>
                    <a:pt x="78" y="184"/>
                  </a:lnTo>
                  <a:lnTo>
                    <a:pt x="78" y="184"/>
                  </a:lnTo>
                  <a:lnTo>
                    <a:pt x="79" y="183"/>
                  </a:lnTo>
                  <a:lnTo>
                    <a:pt x="79" y="183"/>
                  </a:lnTo>
                  <a:lnTo>
                    <a:pt x="79" y="183"/>
                  </a:lnTo>
                  <a:lnTo>
                    <a:pt x="79" y="182"/>
                  </a:lnTo>
                  <a:lnTo>
                    <a:pt x="79" y="182"/>
                  </a:lnTo>
                  <a:lnTo>
                    <a:pt x="78" y="182"/>
                  </a:lnTo>
                  <a:lnTo>
                    <a:pt x="78" y="181"/>
                  </a:lnTo>
                  <a:lnTo>
                    <a:pt x="77" y="181"/>
                  </a:lnTo>
                  <a:lnTo>
                    <a:pt x="76" y="180"/>
                  </a:lnTo>
                  <a:lnTo>
                    <a:pt x="75" y="180"/>
                  </a:lnTo>
                  <a:lnTo>
                    <a:pt x="75" y="179"/>
                  </a:lnTo>
                  <a:lnTo>
                    <a:pt x="75" y="179"/>
                  </a:lnTo>
                  <a:lnTo>
                    <a:pt x="75" y="179"/>
                  </a:lnTo>
                  <a:lnTo>
                    <a:pt x="75" y="178"/>
                  </a:lnTo>
                  <a:lnTo>
                    <a:pt x="74" y="178"/>
                  </a:lnTo>
                  <a:lnTo>
                    <a:pt x="74" y="178"/>
                  </a:lnTo>
                  <a:lnTo>
                    <a:pt x="73" y="177"/>
                  </a:lnTo>
                  <a:lnTo>
                    <a:pt x="73" y="177"/>
                  </a:lnTo>
                  <a:lnTo>
                    <a:pt x="72" y="176"/>
                  </a:lnTo>
                  <a:lnTo>
                    <a:pt x="72" y="176"/>
                  </a:lnTo>
                  <a:lnTo>
                    <a:pt x="71" y="176"/>
                  </a:lnTo>
                  <a:lnTo>
                    <a:pt x="71" y="176"/>
                  </a:lnTo>
                  <a:lnTo>
                    <a:pt x="71" y="176"/>
                  </a:lnTo>
                  <a:lnTo>
                    <a:pt x="71" y="175"/>
                  </a:lnTo>
                  <a:lnTo>
                    <a:pt x="71" y="175"/>
                  </a:lnTo>
                  <a:lnTo>
                    <a:pt x="71" y="175"/>
                  </a:lnTo>
                  <a:lnTo>
                    <a:pt x="71" y="175"/>
                  </a:lnTo>
                  <a:lnTo>
                    <a:pt x="71" y="175"/>
                  </a:lnTo>
                  <a:lnTo>
                    <a:pt x="71" y="175"/>
                  </a:lnTo>
                  <a:lnTo>
                    <a:pt x="72" y="175"/>
                  </a:lnTo>
                  <a:lnTo>
                    <a:pt x="72" y="176"/>
                  </a:lnTo>
                  <a:lnTo>
                    <a:pt x="73" y="176"/>
                  </a:lnTo>
                  <a:lnTo>
                    <a:pt x="74" y="177"/>
                  </a:lnTo>
                  <a:lnTo>
                    <a:pt x="75" y="178"/>
                  </a:lnTo>
                  <a:lnTo>
                    <a:pt x="75" y="178"/>
                  </a:lnTo>
                  <a:lnTo>
                    <a:pt x="75" y="178"/>
                  </a:lnTo>
                  <a:lnTo>
                    <a:pt x="75" y="179"/>
                  </a:lnTo>
                  <a:lnTo>
                    <a:pt x="75" y="179"/>
                  </a:lnTo>
                  <a:lnTo>
                    <a:pt x="76" y="179"/>
                  </a:lnTo>
                  <a:lnTo>
                    <a:pt x="77" y="180"/>
                  </a:lnTo>
                  <a:lnTo>
                    <a:pt x="78" y="180"/>
                  </a:lnTo>
                  <a:lnTo>
                    <a:pt x="78" y="180"/>
                  </a:lnTo>
                  <a:lnTo>
                    <a:pt x="79" y="180"/>
                  </a:lnTo>
                  <a:lnTo>
                    <a:pt x="78" y="180"/>
                  </a:lnTo>
                  <a:lnTo>
                    <a:pt x="78" y="179"/>
                  </a:lnTo>
                  <a:lnTo>
                    <a:pt x="78" y="179"/>
                  </a:lnTo>
                  <a:lnTo>
                    <a:pt x="78" y="178"/>
                  </a:lnTo>
                  <a:lnTo>
                    <a:pt x="78" y="178"/>
                  </a:lnTo>
                  <a:lnTo>
                    <a:pt x="77" y="177"/>
                  </a:lnTo>
                  <a:lnTo>
                    <a:pt x="78" y="177"/>
                  </a:lnTo>
                  <a:lnTo>
                    <a:pt x="78" y="177"/>
                  </a:lnTo>
                  <a:lnTo>
                    <a:pt x="78" y="177"/>
                  </a:lnTo>
                  <a:lnTo>
                    <a:pt x="78" y="176"/>
                  </a:lnTo>
                  <a:lnTo>
                    <a:pt x="77" y="176"/>
                  </a:lnTo>
                  <a:lnTo>
                    <a:pt x="76" y="175"/>
                  </a:lnTo>
                  <a:lnTo>
                    <a:pt x="76" y="175"/>
                  </a:lnTo>
                  <a:lnTo>
                    <a:pt x="76" y="175"/>
                  </a:lnTo>
                  <a:lnTo>
                    <a:pt x="76" y="175"/>
                  </a:lnTo>
                  <a:lnTo>
                    <a:pt x="76" y="175"/>
                  </a:lnTo>
                  <a:lnTo>
                    <a:pt x="77" y="175"/>
                  </a:lnTo>
                  <a:lnTo>
                    <a:pt x="77" y="175"/>
                  </a:lnTo>
                  <a:lnTo>
                    <a:pt x="78" y="176"/>
                  </a:lnTo>
                  <a:lnTo>
                    <a:pt x="79" y="177"/>
                  </a:lnTo>
                  <a:lnTo>
                    <a:pt x="79" y="177"/>
                  </a:lnTo>
                  <a:lnTo>
                    <a:pt x="80" y="178"/>
                  </a:lnTo>
                  <a:lnTo>
                    <a:pt x="80" y="178"/>
                  </a:lnTo>
                  <a:lnTo>
                    <a:pt x="80" y="178"/>
                  </a:lnTo>
                  <a:lnTo>
                    <a:pt x="80" y="179"/>
                  </a:lnTo>
                  <a:lnTo>
                    <a:pt x="81" y="179"/>
                  </a:lnTo>
                  <a:lnTo>
                    <a:pt x="81" y="179"/>
                  </a:lnTo>
                  <a:lnTo>
                    <a:pt x="82" y="180"/>
                  </a:lnTo>
                  <a:lnTo>
                    <a:pt x="82" y="180"/>
                  </a:lnTo>
                  <a:lnTo>
                    <a:pt x="83" y="181"/>
                  </a:lnTo>
                  <a:lnTo>
                    <a:pt x="83" y="181"/>
                  </a:lnTo>
                  <a:lnTo>
                    <a:pt x="83" y="180"/>
                  </a:lnTo>
                  <a:lnTo>
                    <a:pt x="83" y="180"/>
                  </a:lnTo>
                  <a:lnTo>
                    <a:pt x="83" y="180"/>
                  </a:lnTo>
                  <a:lnTo>
                    <a:pt x="83" y="180"/>
                  </a:lnTo>
                  <a:lnTo>
                    <a:pt x="82" y="179"/>
                  </a:lnTo>
                  <a:lnTo>
                    <a:pt x="82" y="179"/>
                  </a:lnTo>
                  <a:lnTo>
                    <a:pt x="82" y="179"/>
                  </a:lnTo>
                  <a:lnTo>
                    <a:pt x="82" y="179"/>
                  </a:lnTo>
                  <a:lnTo>
                    <a:pt x="83" y="179"/>
                  </a:lnTo>
                  <a:lnTo>
                    <a:pt x="84" y="179"/>
                  </a:lnTo>
                  <a:lnTo>
                    <a:pt x="85" y="179"/>
                  </a:lnTo>
                  <a:lnTo>
                    <a:pt x="85" y="179"/>
                  </a:lnTo>
                  <a:lnTo>
                    <a:pt x="86" y="179"/>
                  </a:lnTo>
                  <a:lnTo>
                    <a:pt x="86" y="179"/>
                  </a:lnTo>
                  <a:lnTo>
                    <a:pt x="87" y="178"/>
                  </a:lnTo>
                  <a:lnTo>
                    <a:pt x="87" y="178"/>
                  </a:lnTo>
                  <a:lnTo>
                    <a:pt x="87" y="178"/>
                  </a:lnTo>
                  <a:lnTo>
                    <a:pt x="86" y="177"/>
                  </a:lnTo>
                  <a:lnTo>
                    <a:pt x="86" y="177"/>
                  </a:lnTo>
                  <a:lnTo>
                    <a:pt x="86" y="176"/>
                  </a:lnTo>
                  <a:lnTo>
                    <a:pt x="85" y="176"/>
                  </a:lnTo>
                  <a:lnTo>
                    <a:pt x="84" y="175"/>
                  </a:lnTo>
                  <a:lnTo>
                    <a:pt x="83" y="175"/>
                  </a:lnTo>
                  <a:lnTo>
                    <a:pt x="82" y="175"/>
                  </a:lnTo>
                  <a:lnTo>
                    <a:pt x="82" y="174"/>
                  </a:lnTo>
                  <a:lnTo>
                    <a:pt x="81" y="174"/>
                  </a:lnTo>
                  <a:lnTo>
                    <a:pt x="80" y="174"/>
                  </a:lnTo>
                  <a:lnTo>
                    <a:pt x="80" y="174"/>
                  </a:lnTo>
                  <a:lnTo>
                    <a:pt x="80" y="173"/>
                  </a:lnTo>
                  <a:lnTo>
                    <a:pt x="79" y="174"/>
                  </a:lnTo>
                  <a:lnTo>
                    <a:pt x="79" y="174"/>
                  </a:lnTo>
                  <a:lnTo>
                    <a:pt x="78" y="174"/>
                  </a:lnTo>
                  <a:lnTo>
                    <a:pt x="78" y="174"/>
                  </a:lnTo>
                  <a:lnTo>
                    <a:pt x="77" y="173"/>
                  </a:lnTo>
                  <a:lnTo>
                    <a:pt x="77" y="173"/>
                  </a:lnTo>
                  <a:lnTo>
                    <a:pt x="76" y="173"/>
                  </a:lnTo>
                  <a:lnTo>
                    <a:pt x="76" y="171"/>
                  </a:lnTo>
                  <a:lnTo>
                    <a:pt x="75" y="170"/>
                  </a:lnTo>
                  <a:lnTo>
                    <a:pt x="75" y="170"/>
                  </a:lnTo>
                  <a:lnTo>
                    <a:pt x="75" y="169"/>
                  </a:lnTo>
                  <a:lnTo>
                    <a:pt x="75" y="169"/>
                  </a:lnTo>
                  <a:lnTo>
                    <a:pt x="76" y="170"/>
                  </a:lnTo>
                  <a:lnTo>
                    <a:pt x="77" y="170"/>
                  </a:lnTo>
                  <a:lnTo>
                    <a:pt x="78" y="170"/>
                  </a:lnTo>
                  <a:lnTo>
                    <a:pt x="78" y="170"/>
                  </a:lnTo>
                  <a:lnTo>
                    <a:pt x="79" y="170"/>
                  </a:lnTo>
                  <a:lnTo>
                    <a:pt x="79" y="171"/>
                  </a:lnTo>
                  <a:lnTo>
                    <a:pt x="80" y="171"/>
                  </a:lnTo>
                  <a:lnTo>
                    <a:pt x="81" y="171"/>
                  </a:lnTo>
                  <a:lnTo>
                    <a:pt x="82" y="173"/>
                  </a:lnTo>
                  <a:lnTo>
                    <a:pt x="83" y="173"/>
                  </a:lnTo>
                  <a:lnTo>
                    <a:pt x="84" y="174"/>
                  </a:lnTo>
                  <a:lnTo>
                    <a:pt x="85" y="174"/>
                  </a:lnTo>
                  <a:lnTo>
                    <a:pt x="85" y="174"/>
                  </a:lnTo>
                  <a:lnTo>
                    <a:pt x="85" y="174"/>
                  </a:lnTo>
                  <a:lnTo>
                    <a:pt x="85" y="174"/>
                  </a:lnTo>
                  <a:lnTo>
                    <a:pt x="85" y="174"/>
                  </a:lnTo>
                  <a:lnTo>
                    <a:pt x="85" y="174"/>
                  </a:lnTo>
                  <a:lnTo>
                    <a:pt x="86" y="174"/>
                  </a:lnTo>
                  <a:lnTo>
                    <a:pt x="86" y="175"/>
                  </a:lnTo>
                  <a:lnTo>
                    <a:pt x="87" y="175"/>
                  </a:lnTo>
                  <a:lnTo>
                    <a:pt x="87" y="175"/>
                  </a:lnTo>
                  <a:lnTo>
                    <a:pt x="89" y="175"/>
                  </a:lnTo>
                  <a:lnTo>
                    <a:pt x="89" y="176"/>
                  </a:lnTo>
                  <a:lnTo>
                    <a:pt x="90" y="176"/>
                  </a:lnTo>
                  <a:lnTo>
                    <a:pt x="90" y="177"/>
                  </a:lnTo>
                  <a:lnTo>
                    <a:pt x="90" y="178"/>
                  </a:lnTo>
                  <a:lnTo>
                    <a:pt x="90" y="179"/>
                  </a:lnTo>
                  <a:lnTo>
                    <a:pt x="90" y="180"/>
                  </a:lnTo>
                  <a:lnTo>
                    <a:pt x="89" y="180"/>
                  </a:lnTo>
                  <a:lnTo>
                    <a:pt x="89" y="181"/>
                  </a:lnTo>
                  <a:lnTo>
                    <a:pt x="90" y="181"/>
                  </a:lnTo>
                  <a:lnTo>
                    <a:pt x="91" y="182"/>
                  </a:lnTo>
                  <a:lnTo>
                    <a:pt x="91" y="182"/>
                  </a:lnTo>
                  <a:lnTo>
                    <a:pt x="92" y="183"/>
                  </a:lnTo>
                  <a:lnTo>
                    <a:pt x="92" y="184"/>
                  </a:lnTo>
                  <a:lnTo>
                    <a:pt x="93" y="184"/>
                  </a:lnTo>
                  <a:lnTo>
                    <a:pt x="94" y="185"/>
                  </a:lnTo>
                  <a:lnTo>
                    <a:pt x="94" y="185"/>
                  </a:lnTo>
                  <a:lnTo>
                    <a:pt x="95" y="186"/>
                  </a:lnTo>
                  <a:lnTo>
                    <a:pt x="95" y="186"/>
                  </a:lnTo>
                  <a:lnTo>
                    <a:pt x="96" y="187"/>
                  </a:lnTo>
                  <a:lnTo>
                    <a:pt x="96" y="187"/>
                  </a:lnTo>
                  <a:lnTo>
                    <a:pt x="97" y="188"/>
                  </a:lnTo>
                  <a:lnTo>
                    <a:pt x="98" y="188"/>
                  </a:lnTo>
                  <a:lnTo>
                    <a:pt x="98" y="188"/>
                  </a:lnTo>
                  <a:lnTo>
                    <a:pt x="98" y="189"/>
                  </a:lnTo>
                  <a:lnTo>
                    <a:pt x="99" y="189"/>
                  </a:lnTo>
                  <a:lnTo>
                    <a:pt x="99" y="189"/>
                  </a:lnTo>
                  <a:lnTo>
                    <a:pt x="99" y="190"/>
                  </a:lnTo>
                  <a:lnTo>
                    <a:pt x="99" y="190"/>
                  </a:lnTo>
                  <a:lnTo>
                    <a:pt x="98" y="190"/>
                  </a:lnTo>
                  <a:lnTo>
                    <a:pt x="98" y="190"/>
                  </a:lnTo>
                  <a:lnTo>
                    <a:pt x="98" y="190"/>
                  </a:lnTo>
                  <a:lnTo>
                    <a:pt x="98" y="190"/>
                  </a:lnTo>
                  <a:lnTo>
                    <a:pt x="99" y="191"/>
                  </a:lnTo>
                  <a:lnTo>
                    <a:pt x="99" y="191"/>
                  </a:lnTo>
                  <a:lnTo>
                    <a:pt x="99" y="191"/>
                  </a:lnTo>
                  <a:lnTo>
                    <a:pt x="99" y="191"/>
                  </a:lnTo>
                  <a:close/>
                  <a:moveTo>
                    <a:pt x="877" y="293"/>
                  </a:moveTo>
                  <a:lnTo>
                    <a:pt x="876" y="294"/>
                  </a:lnTo>
                  <a:lnTo>
                    <a:pt x="875" y="294"/>
                  </a:lnTo>
                  <a:lnTo>
                    <a:pt x="875" y="294"/>
                  </a:lnTo>
                  <a:lnTo>
                    <a:pt x="875" y="293"/>
                  </a:lnTo>
                  <a:lnTo>
                    <a:pt x="875" y="293"/>
                  </a:lnTo>
                  <a:lnTo>
                    <a:pt x="873" y="295"/>
                  </a:lnTo>
                  <a:lnTo>
                    <a:pt x="873" y="296"/>
                  </a:lnTo>
                  <a:lnTo>
                    <a:pt x="873" y="296"/>
                  </a:lnTo>
                  <a:lnTo>
                    <a:pt x="873" y="296"/>
                  </a:lnTo>
                  <a:lnTo>
                    <a:pt x="874" y="297"/>
                  </a:lnTo>
                  <a:lnTo>
                    <a:pt x="874" y="297"/>
                  </a:lnTo>
                  <a:lnTo>
                    <a:pt x="873" y="298"/>
                  </a:lnTo>
                  <a:lnTo>
                    <a:pt x="872" y="299"/>
                  </a:lnTo>
                  <a:lnTo>
                    <a:pt x="872" y="300"/>
                  </a:lnTo>
                  <a:lnTo>
                    <a:pt x="871" y="301"/>
                  </a:lnTo>
                  <a:lnTo>
                    <a:pt x="870" y="301"/>
                  </a:lnTo>
                  <a:lnTo>
                    <a:pt x="869" y="301"/>
                  </a:lnTo>
                  <a:lnTo>
                    <a:pt x="867" y="302"/>
                  </a:lnTo>
                  <a:lnTo>
                    <a:pt x="865" y="303"/>
                  </a:lnTo>
                  <a:lnTo>
                    <a:pt x="864" y="304"/>
                  </a:lnTo>
                  <a:lnTo>
                    <a:pt x="864" y="304"/>
                  </a:lnTo>
                  <a:lnTo>
                    <a:pt x="864" y="305"/>
                  </a:lnTo>
                  <a:lnTo>
                    <a:pt x="864" y="306"/>
                  </a:lnTo>
                  <a:lnTo>
                    <a:pt x="864" y="306"/>
                  </a:lnTo>
                  <a:lnTo>
                    <a:pt x="863" y="306"/>
                  </a:lnTo>
                  <a:lnTo>
                    <a:pt x="862" y="305"/>
                  </a:lnTo>
                  <a:lnTo>
                    <a:pt x="859" y="305"/>
                  </a:lnTo>
                  <a:lnTo>
                    <a:pt x="859" y="306"/>
                  </a:lnTo>
                  <a:lnTo>
                    <a:pt x="858" y="306"/>
                  </a:lnTo>
                  <a:lnTo>
                    <a:pt x="858" y="306"/>
                  </a:lnTo>
                  <a:lnTo>
                    <a:pt x="858" y="307"/>
                  </a:lnTo>
                  <a:lnTo>
                    <a:pt x="859" y="308"/>
                  </a:lnTo>
                  <a:lnTo>
                    <a:pt x="859" y="309"/>
                  </a:lnTo>
                  <a:lnTo>
                    <a:pt x="861" y="311"/>
                  </a:lnTo>
                  <a:lnTo>
                    <a:pt x="861" y="311"/>
                  </a:lnTo>
                  <a:lnTo>
                    <a:pt x="859" y="312"/>
                  </a:lnTo>
                  <a:lnTo>
                    <a:pt x="859" y="314"/>
                  </a:lnTo>
                  <a:lnTo>
                    <a:pt x="858" y="315"/>
                  </a:lnTo>
                  <a:lnTo>
                    <a:pt x="855" y="316"/>
                  </a:lnTo>
                  <a:lnTo>
                    <a:pt x="852" y="317"/>
                  </a:lnTo>
                  <a:lnTo>
                    <a:pt x="850" y="317"/>
                  </a:lnTo>
                  <a:lnTo>
                    <a:pt x="850" y="318"/>
                  </a:lnTo>
                  <a:lnTo>
                    <a:pt x="848" y="318"/>
                  </a:lnTo>
                  <a:lnTo>
                    <a:pt x="845" y="318"/>
                  </a:lnTo>
                  <a:lnTo>
                    <a:pt x="843" y="317"/>
                  </a:lnTo>
                  <a:lnTo>
                    <a:pt x="838" y="316"/>
                  </a:lnTo>
                  <a:lnTo>
                    <a:pt x="837" y="315"/>
                  </a:lnTo>
                  <a:lnTo>
                    <a:pt x="837" y="315"/>
                  </a:lnTo>
                  <a:lnTo>
                    <a:pt x="837" y="315"/>
                  </a:lnTo>
                  <a:lnTo>
                    <a:pt x="837" y="315"/>
                  </a:lnTo>
                  <a:lnTo>
                    <a:pt x="837" y="315"/>
                  </a:lnTo>
                  <a:lnTo>
                    <a:pt x="840" y="314"/>
                  </a:lnTo>
                  <a:lnTo>
                    <a:pt x="842" y="314"/>
                  </a:lnTo>
                  <a:lnTo>
                    <a:pt x="844" y="314"/>
                  </a:lnTo>
                  <a:lnTo>
                    <a:pt x="846" y="314"/>
                  </a:lnTo>
                  <a:lnTo>
                    <a:pt x="846" y="312"/>
                  </a:lnTo>
                  <a:lnTo>
                    <a:pt x="847" y="312"/>
                  </a:lnTo>
                  <a:lnTo>
                    <a:pt x="847" y="312"/>
                  </a:lnTo>
                  <a:lnTo>
                    <a:pt x="848" y="312"/>
                  </a:lnTo>
                  <a:lnTo>
                    <a:pt x="849" y="312"/>
                  </a:lnTo>
                  <a:lnTo>
                    <a:pt x="850" y="311"/>
                  </a:lnTo>
                  <a:lnTo>
                    <a:pt x="850" y="311"/>
                  </a:lnTo>
                  <a:lnTo>
                    <a:pt x="850" y="310"/>
                  </a:lnTo>
                  <a:lnTo>
                    <a:pt x="851" y="310"/>
                  </a:lnTo>
                  <a:lnTo>
                    <a:pt x="851" y="310"/>
                  </a:lnTo>
                  <a:lnTo>
                    <a:pt x="852" y="309"/>
                  </a:lnTo>
                  <a:lnTo>
                    <a:pt x="853" y="307"/>
                  </a:lnTo>
                  <a:lnTo>
                    <a:pt x="853" y="305"/>
                  </a:lnTo>
                  <a:lnTo>
                    <a:pt x="854" y="303"/>
                  </a:lnTo>
                  <a:lnTo>
                    <a:pt x="856" y="302"/>
                  </a:lnTo>
                  <a:lnTo>
                    <a:pt x="857" y="302"/>
                  </a:lnTo>
                  <a:lnTo>
                    <a:pt x="857" y="301"/>
                  </a:lnTo>
                  <a:lnTo>
                    <a:pt x="857" y="300"/>
                  </a:lnTo>
                  <a:lnTo>
                    <a:pt x="858" y="299"/>
                  </a:lnTo>
                  <a:lnTo>
                    <a:pt x="858" y="299"/>
                  </a:lnTo>
                  <a:lnTo>
                    <a:pt x="858" y="298"/>
                  </a:lnTo>
                  <a:lnTo>
                    <a:pt x="858" y="298"/>
                  </a:lnTo>
                  <a:lnTo>
                    <a:pt x="858" y="297"/>
                  </a:lnTo>
                  <a:lnTo>
                    <a:pt x="858" y="297"/>
                  </a:lnTo>
                  <a:lnTo>
                    <a:pt x="857" y="297"/>
                  </a:lnTo>
                  <a:lnTo>
                    <a:pt x="857" y="297"/>
                  </a:lnTo>
                  <a:lnTo>
                    <a:pt x="857" y="296"/>
                  </a:lnTo>
                  <a:lnTo>
                    <a:pt x="858" y="294"/>
                  </a:lnTo>
                  <a:lnTo>
                    <a:pt x="859" y="293"/>
                  </a:lnTo>
                  <a:lnTo>
                    <a:pt x="862" y="292"/>
                  </a:lnTo>
                  <a:lnTo>
                    <a:pt x="862" y="291"/>
                  </a:lnTo>
                  <a:lnTo>
                    <a:pt x="862" y="291"/>
                  </a:lnTo>
                  <a:lnTo>
                    <a:pt x="861" y="290"/>
                  </a:lnTo>
                  <a:lnTo>
                    <a:pt x="861" y="289"/>
                  </a:lnTo>
                  <a:lnTo>
                    <a:pt x="862" y="288"/>
                  </a:lnTo>
                  <a:lnTo>
                    <a:pt x="864" y="286"/>
                  </a:lnTo>
                  <a:lnTo>
                    <a:pt x="864" y="285"/>
                  </a:lnTo>
                  <a:lnTo>
                    <a:pt x="864" y="284"/>
                  </a:lnTo>
                  <a:lnTo>
                    <a:pt x="864" y="283"/>
                  </a:lnTo>
                  <a:lnTo>
                    <a:pt x="864" y="282"/>
                  </a:lnTo>
                  <a:lnTo>
                    <a:pt x="864" y="282"/>
                  </a:lnTo>
                  <a:lnTo>
                    <a:pt x="864" y="281"/>
                  </a:lnTo>
                  <a:lnTo>
                    <a:pt x="864" y="280"/>
                  </a:lnTo>
                  <a:lnTo>
                    <a:pt x="863" y="279"/>
                  </a:lnTo>
                  <a:lnTo>
                    <a:pt x="863" y="277"/>
                  </a:lnTo>
                  <a:lnTo>
                    <a:pt x="864" y="276"/>
                  </a:lnTo>
                  <a:lnTo>
                    <a:pt x="864" y="275"/>
                  </a:lnTo>
                  <a:lnTo>
                    <a:pt x="863" y="274"/>
                  </a:lnTo>
                  <a:lnTo>
                    <a:pt x="863" y="273"/>
                  </a:lnTo>
                  <a:lnTo>
                    <a:pt x="863" y="272"/>
                  </a:lnTo>
                  <a:lnTo>
                    <a:pt x="863" y="272"/>
                  </a:lnTo>
                  <a:lnTo>
                    <a:pt x="863" y="271"/>
                  </a:lnTo>
                  <a:lnTo>
                    <a:pt x="862" y="271"/>
                  </a:lnTo>
                  <a:lnTo>
                    <a:pt x="862" y="271"/>
                  </a:lnTo>
                  <a:lnTo>
                    <a:pt x="863" y="270"/>
                  </a:lnTo>
                  <a:lnTo>
                    <a:pt x="863" y="269"/>
                  </a:lnTo>
                  <a:lnTo>
                    <a:pt x="863" y="268"/>
                  </a:lnTo>
                  <a:lnTo>
                    <a:pt x="862" y="267"/>
                  </a:lnTo>
                  <a:lnTo>
                    <a:pt x="861" y="265"/>
                  </a:lnTo>
                  <a:lnTo>
                    <a:pt x="859" y="265"/>
                  </a:lnTo>
                  <a:lnTo>
                    <a:pt x="859" y="264"/>
                  </a:lnTo>
                  <a:lnTo>
                    <a:pt x="859" y="263"/>
                  </a:lnTo>
                  <a:lnTo>
                    <a:pt x="859" y="263"/>
                  </a:lnTo>
                  <a:lnTo>
                    <a:pt x="861" y="261"/>
                  </a:lnTo>
                  <a:lnTo>
                    <a:pt x="861" y="261"/>
                  </a:lnTo>
                  <a:lnTo>
                    <a:pt x="862" y="261"/>
                  </a:lnTo>
                  <a:lnTo>
                    <a:pt x="863" y="261"/>
                  </a:lnTo>
                  <a:lnTo>
                    <a:pt x="864" y="261"/>
                  </a:lnTo>
                  <a:lnTo>
                    <a:pt x="866" y="262"/>
                  </a:lnTo>
                  <a:lnTo>
                    <a:pt x="866" y="263"/>
                  </a:lnTo>
                  <a:lnTo>
                    <a:pt x="866" y="264"/>
                  </a:lnTo>
                  <a:lnTo>
                    <a:pt x="867" y="265"/>
                  </a:lnTo>
                  <a:lnTo>
                    <a:pt x="867" y="265"/>
                  </a:lnTo>
                  <a:lnTo>
                    <a:pt x="868" y="266"/>
                  </a:lnTo>
                  <a:lnTo>
                    <a:pt x="868" y="267"/>
                  </a:lnTo>
                  <a:lnTo>
                    <a:pt x="869" y="268"/>
                  </a:lnTo>
                  <a:lnTo>
                    <a:pt x="869" y="269"/>
                  </a:lnTo>
                  <a:lnTo>
                    <a:pt x="870" y="269"/>
                  </a:lnTo>
                  <a:lnTo>
                    <a:pt x="870" y="270"/>
                  </a:lnTo>
                  <a:lnTo>
                    <a:pt x="871" y="271"/>
                  </a:lnTo>
                  <a:lnTo>
                    <a:pt x="871" y="272"/>
                  </a:lnTo>
                  <a:lnTo>
                    <a:pt x="871" y="272"/>
                  </a:lnTo>
                  <a:lnTo>
                    <a:pt x="871" y="273"/>
                  </a:lnTo>
                  <a:lnTo>
                    <a:pt x="871" y="273"/>
                  </a:lnTo>
                  <a:lnTo>
                    <a:pt x="872" y="275"/>
                  </a:lnTo>
                  <a:lnTo>
                    <a:pt x="872" y="275"/>
                  </a:lnTo>
                  <a:lnTo>
                    <a:pt x="872" y="276"/>
                  </a:lnTo>
                  <a:lnTo>
                    <a:pt x="873" y="279"/>
                  </a:lnTo>
                  <a:lnTo>
                    <a:pt x="874" y="281"/>
                  </a:lnTo>
                  <a:lnTo>
                    <a:pt x="876" y="282"/>
                  </a:lnTo>
                  <a:lnTo>
                    <a:pt x="876" y="282"/>
                  </a:lnTo>
                  <a:lnTo>
                    <a:pt x="876" y="283"/>
                  </a:lnTo>
                  <a:lnTo>
                    <a:pt x="876" y="284"/>
                  </a:lnTo>
                  <a:lnTo>
                    <a:pt x="876" y="284"/>
                  </a:lnTo>
                  <a:lnTo>
                    <a:pt x="875" y="286"/>
                  </a:lnTo>
                  <a:lnTo>
                    <a:pt x="875" y="287"/>
                  </a:lnTo>
                  <a:lnTo>
                    <a:pt x="876" y="287"/>
                  </a:lnTo>
                  <a:lnTo>
                    <a:pt x="876" y="288"/>
                  </a:lnTo>
                  <a:lnTo>
                    <a:pt x="877" y="288"/>
                  </a:lnTo>
                  <a:lnTo>
                    <a:pt x="877" y="289"/>
                  </a:lnTo>
                  <a:lnTo>
                    <a:pt x="877" y="289"/>
                  </a:lnTo>
                  <a:lnTo>
                    <a:pt x="875" y="289"/>
                  </a:lnTo>
                  <a:lnTo>
                    <a:pt x="875" y="289"/>
                  </a:lnTo>
                  <a:lnTo>
                    <a:pt x="874" y="287"/>
                  </a:lnTo>
                  <a:lnTo>
                    <a:pt x="874" y="287"/>
                  </a:lnTo>
                  <a:lnTo>
                    <a:pt x="874" y="287"/>
                  </a:lnTo>
                  <a:lnTo>
                    <a:pt x="873" y="286"/>
                  </a:lnTo>
                  <a:lnTo>
                    <a:pt x="873" y="286"/>
                  </a:lnTo>
                  <a:lnTo>
                    <a:pt x="872" y="286"/>
                  </a:lnTo>
                  <a:lnTo>
                    <a:pt x="872" y="286"/>
                  </a:lnTo>
                  <a:lnTo>
                    <a:pt x="872" y="287"/>
                  </a:lnTo>
                  <a:lnTo>
                    <a:pt x="872" y="290"/>
                  </a:lnTo>
                  <a:lnTo>
                    <a:pt x="871" y="291"/>
                  </a:lnTo>
                  <a:lnTo>
                    <a:pt x="872" y="291"/>
                  </a:lnTo>
                  <a:lnTo>
                    <a:pt x="872" y="290"/>
                  </a:lnTo>
                  <a:lnTo>
                    <a:pt x="873" y="290"/>
                  </a:lnTo>
                  <a:lnTo>
                    <a:pt x="874" y="290"/>
                  </a:lnTo>
                  <a:lnTo>
                    <a:pt x="875" y="290"/>
                  </a:lnTo>
                  <a:lnTo>
                    <a:pt x="876" y="291"/>
                  </a:lnTo>
                  <a:lnTo>
                    <a:pt x="877" y="291"/>
                  </a:lnTo>
                  <a:lnTo>
                    <a:pt x="877" y="292"/>
                  </a:lnTo>
                  <a:lnTo>
                    <a:pt x="877" y="29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5" name="Freeform 1542"/>
            <p:cNvSpPr>
              <a:spLocks/>
            </p:cNvSpPr>
            <p:nvPr/>
          </p:nvSpPr>
          <p:spPr bwMode="auto">
            <a:xfrm>
              <a:off x="5011738" y="371475"/>
              <a:ext cx="1588" cy="4763"/>
            </a:xfrm>
            <a:custGeom>
              <a:avLst/>
              <a:gdLst>
                <a:gd name="T0" fmla="*/ 1 w 1"/>
                <a:gd name="T1" fmla="*/ 0 h 3"/>
                <a:gd name="T2" fmla="*/ 0 w 1"/>
                <a:gd name="T3" fmla="*/ 0 h 3"/>
                <a:gd name="T4" fmla="*/ 0 w 1"/>
                <a:gd name="T5" fmla="*/ 1 h 3"/>
                <a:gd name="T6" fmla="*/ 0 w 1"/>
                <a:gd name="T7" fmla="*/ 2 h 3"/>
                <a:gd name="T8" fmla="*/ 0 w 1"/>
                <a:gd name="T9" fmla="*/ 3 h 3"/>
                <a:gd name="T10" fmla="*/ 1 w 1"/>
                <a:gd name="T11" fmla="*/ 3 h 3"/>
                <a:gd name="T12" fmla="*/ 1 w 1"/>
                <a:gd name="T13" fmla="*/ 3 h 3"/>
                <a:gd name="T14" fmla="*/ 1 w 1"/>
                <a:gd name="T15" fmla="*/ 2 h 3"/>
                <a:gd name="T16" fmla="*/ 1 w 1"/>
                <a:gd name="T17" fmla="*/ 1 h 3"/>
                <a:gd name="T18" fmla="*/ 1 w 1"/>
                <a:gd name="T19" fmla="*/ 1 h 3"/>
                <a:gd name="T20" fmla="*/ 1 w 1"/>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3">
                  <a:moveTo>
                    <a:pt x="1" y="0"/>
                  </a:moveTo>
                  <a:lnTo>
                    <a:pt x="0" y="0"/>
                  </a:lnTo>
                  <a:lnTo>
                    <a:pt x="0" y="1"/>
                  </a:lnTo>
                  <a:lnTo>
                    <a:pt x="0" y="2"/>
                  </a:lnTo>
                  <a:lnTo>
                    <a:pt x="0" y="3"/>
                  </a:lnTo>
                  <a:lnTo>
                    <a:pt x="1" y="3"/>
                  </a:lnTo>
                  <a:lnTo>
                    <a:pt x="1" y="3"/>
                  </a:lnTo>
                  <a:lnTo>
                    <a:pt x="1" y="2"/>
                  </a:lnTo>
                  <a:lnTo>
                    <a:pt x="1" y="1"/>
                  </a:lnTo>
                  <a:lnTo>
                    <a:pt x="1" y="1"/>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6" name="Freeform 1543"/>
            <p:cNvSpPr>
              <a:spLocks/>
            </p:cNvSpPr>
            <p:nvPr/>
          </p:nvSpPr>
          <p:spPr bwMode="auto">
            <a:xfrm>
              <a:off x="6240463" y="549275"/>
              <a:ext cx="12700" cy="7938"/>
            </a:xfrm>
            <a:custGeom>
              <a:avLst/>
              <a:gdLst>
                <a:gd name="T0" fmla="*/ 6 w 8"/>
                <a:gd name="T1" fmla="*/ 0 h 5"/>
                <a:gd name="T2" fmla="*/ 6 w 8"/>
                <a:gd name="T3" fmla="*/ 2 h 5"/>
                <a:gd name="T4" fmla="*/ 4 w 8"/>
                <a:gd name="T5" fmla="*/ 2 h 5"/>
                <a:gd name="T6" fmla="*/ 1 w 8"/>
                <a:gd name="T7" fmla="*/ 3 h 5"/>
                <a:gd name="T8" fmla="*/ 0 w 8"/>
                <a:gd name="T9" fmla="*/ 4 h 5"/>
                <a:gd name="T10" fmla="*/ 0 w 8"/>
                <a:gd name="T11" fmla="*/ 4 h 5"/>
                <a:gd name="T12" fmla="*/ 1 w 8"/>
                <a:gd name="T13" fmla="*/ 5 h 5"/>
                <a:gd name="T14" fmla="*/ 5 w 8"/>
                <a:gd name="T15" fmla="*/ 4 h 5"/>
                <a:gd name="T16" fmla="*/ 6 w 8"/>
                <a:gd name="T17" fmla="*/ 4 h 5"/>
                <a:gd name="T18" fmla="*/ 7 w 8"/>
                <a:gd name="T19" fmla="*/ 2 h 5"/>
                <a:gd name="T20" fmla="*/ 8 w 8"/>
                <a:gd name="T21" fmla="*/ 2 h 5"/>
                <a:gd name="T22" fmla="*/ 7 w 8"/>
                <a:gd name="T23" fmla="*/ 0 h 5"/>
                <a:gd name="T24" fmla="*/ 6 w 8"/>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5">
                  <a:moveTo>
                    <a:pt x="6" y="0"/>
                  </a:moveTo>
                  <a:lnTo>
                    <a:pt x="6" y="2"/>
                  </a:lnTo>
                  <a:lnTo>
                    <a:pt x="4" y="2"/>
                  </a:lnTo>
                  <a:lnTo>
                    <a:pt x="1" y="3"/>
                  </a:lnTo>
                  <a:lnTo>
                    <a:pt x="0" y="4"/>
                  </a:lnTo>
                  <a:lnTo>
                    <a:pt x="0" y="4"/>
                  </a:lnTo>
                  <a:lnTo>
                    <a:pt x="1" y="5"/>
                  </a:lnTo>
                  <a:lnTo>
                    <a:pt x="5" y="4"/>
                  </a:lnTo>
                  <a:lnTo>
                    <a:pt x="6" y="4"/>
                  </a:lnTo>
                  <a:lnTo>
                    <a:pt x="7" y="2"/>
                  </a:lnTo>
                  <a:lnTo>
                    <a:pt x="8" y="2"/>
                  </a:lnTo>
                  <a:lnTo>
                    <a:pt x="7" y="0"/>
                  </a:lnTo>
                  <a:lnTo>
                    <a:pt x="6"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1544"/>
            <p:cNvSpPr>
              <a:spLocks/>
            </p:cNvSpPr>
            <p:nvPr/>
          </p:nvSpPr>
          <p:spPr bwMode="auto">
            <a:xfrm>
              <a:off x="7045325" y="428625"/>
              <a:ext cx="15875" cy="14288"/>
            </a:xfrm>
            <a:custGeom>
              <a:avLst/>
              <a:gdLst>
                <a:gd name="T0" fmla="*/ 4 w 10"/>
                <a:gd name="T1" fmla="*/ 9 h 9"/>
                <a:gd name="T2" fmla="*/ 4 w 10"/>
                <a:gd name="T3" fmla="*/ 9 h 9"/>
                <a:gd name="T4" fmla="*/ 5 w 10"/>
                <a:gd name="T5" fmla="*/ 9 h 9"/>
                <a:gd name="T6" fmla="*/ 5 w 10"/>
                <a:gd name="T7" fmla="*/ 8 h 9"/>
                <a:gd name="T8" fmla="*/ 6 w 10"/>
                <a:gd name="T9" fmla="*/ 6 h 9"/>
                <a:gd name="T10" fmla="*/ 8 w 10"/>
                <a:gd name="T11" fmla="*/ 5 h 9"/>
                <a:gd name="T12" fmla="*/ 10 w 10"/>
                <a:gd name="T13" fmla="*/ 5 h 9"/>
                <a:gd name="T14" fmla="*/ 9 w 10"/>
                <a:gd name="T15" fmla="*/ 4 h 9"/>
                <a:gd name="T16" fmla="*/ 7 w 10"/>
                <a:gd name="T17" fmla="*/ 2 h 9"/>
                <a:gd name="T18" fmla="*/ 5 w 10"/>
                <a:gd name="T19" fmla="*/ 0 h 9"/>
                <a:gd name="T20" fmla="*/ 4 w 10"/>
                <a:gd name="T21" fmla="*/ 0 h 9"/>
                <a:gd name="T22" fmla="*/ 3 w 10"/>
                <a:gd name="T23" fmla="*/ 2 h 9"/>
                <a:gd name="T24" fmla="*/ 0 w 10"/>
                <a:gd name="T25" fmla="*/ 3 h 9"/>
                <a:gd name="T26" fmla="*/ 1 w 10"/>
                <a:gd name="T27" fmla="*/ 4 h 9"/>
                <a:gd name="T28" fmla="*/ 1 w 10"/>
                <a:gd name="T29" fmla="*/ 4 h 9"/>
                <a:gd name="T30" fmla="*/ 3 w 10"/>
                <a:gd name="T31" fmla="*/ 6 h 9"/>
                <a:gd name="T32" fmla="*/ 4 w 10"/>
                <a:gd name="T33" fmla="*/ 8 h 9"/>
                <a:gd name="T34" fmla="*/ 3 w 10"/>
                <a:gd name="T35" fmla="*/ 8 h 9"/>
                <a:gd name="T36" fmla="*/ 4 w 10"/>
                <a:gd name="T3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 h="9">
                  <a:moveTo>
                    <a:pt x="4" y="9"/>
                  </a:moveTo>
                  <a:lnTo>
                    <a:pt x="4" y="9"/>
                  </a:lnTo>
                  <a:lnTo>
                    <a:pt x="5" y="9"/>
                  </a:lnTo>
                  <a:lnTo>
                    <a:pt x="5" y="8"/>
                  </a:lnTo>
                  <a:lnTo>
                    <a:pt x="6" y="6"/>
                  </a:lnTo>
                  <a:lnTo>
                    <a:pt x="8" y="5"/>
                  </a:lnTo>
                  <a:lnTo>
                    <a:pt x="10" y="5"/>
                  </a:lnTo>
                  <a:lnTo>
                    <a:pt x="9" y="4"/>
                  </a:lnTo>
                  <a:lnTo>
                    <a:pt x="7" y="2"/>
                  </a:lnTo>
                  <a:lnTo>
                    <a:pt x="5" y="0"/>
                  </a:lnTo>
                  <a:lnTo>
                    <a:pt x="4" y="0"/>
                  </a:lnTo>
                  <a:lnTo>
                    <a:pt x="3" y="2"/>
                  </a:lnTo>
                  <a:lnTo>
                    <a:pt x="0" y="3"/>
                  </a:lnTo>
                  <a:lnTo>
                    <a:pt x="1" y="4"/>
                  </a:lnTo>
                  <a:lnTo>
                    <a:pt x="1" y="4"/>
                  </a:lnTo>
                  <a:lnTo>
                    <a:pt x="3" y="6"/>
                  </a:lnTo>
                  <a:lnTo>
                    <a:pt x="4" y="8"/>
                  </a:lnTo>
                  <a:lnTo>
                    <a:pt x="3" y="8"/>
                  </a:lnTo>
                  <a:lnTo>
                    <a:pt x="4"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1545"/>
            <p:cNvSpPr>
              <a:spLocks/>
            </p:cNvSpPr>
            <p:nvPr/>
          </p:nvSpPr>
          <p:spPr bwMode="auto">
            <a:xfrm>
              <a:off x="5192713" y="96838"/>
              <a:ext cx="165100" cy="63500"/>
            </a:xfrm>
            <a:custGeom>
              <a:avLst/>
              <a:gdLst>
                <a:gd name="T0" fmla="*/ 9 w 104"/>
                <a:gd name="T1" fmla="*/ 39 h 40"/>
                <a:gd name="T2" fmla="*/ 17 w 104"/>
                <a:gd name="T3" fmla="*/ 39 h 40"/>
                <a:gd name="T4" fmla="*/ 26 w 104"/>
                <a:gd name="T5" fmla="*/ 40 h 40"/>
                <a:gd name="T6" fmla="*/ 33 w 104"/>
                <a:gd name="T7" fmla="*/ 36 h 40"/>
                <a:gd name="T8" fmla="*/ 31 w 104"/>
                <a:gd name="T9" fmla="*/ 34 h 40"/>
                <a:gd name="T10" fmla="*/ 34 w 104"/>
                <a:gd name="T11" fmla="*/ 35 h 40"/>
                <a:gd name="T12" fmla="*/ 32 w 104"/>
                <a:gd name="T13" fmla="*/ 32 h 40"/>
                <a:gd name="T14" fmla="*/ 37 w 104"/>
                <a:gd name="T15" fmla="*/ 29 h 40"/>
                <a:gd name="T16" fmla="*/ 39 w 104"/>
                <a:gd name="T17" fmla="*/ 28 h 40"/>
                <a:gd name="T18" fmla="*/ 40 w 104"/>
                <a:gd name="T19" fmla="*/ 26 h 40"/>
                <a:gd name="T20" fmla="*/ 44 w 104"/>
                <a:gd name="T21" fmla="*/ 26 h 40"/>
                <a:gd name="T22" fmla="*/ 43 w 104"/>
                <a:gd name="T23" fmla="*/ 24 h 40"/>
                <a:gd name="T24" fmla="*/ 47 w 104"/>
                <a:gd name="T25" fmla="*/ 23 h 40"/>
                <a:gd name="T26" fmla="*/ 46 w 104"/>
                <a:gd name="T27" fmla="*/ 21 h 40"/>
                <a:gd name="T28" fmla="*/ 49 w 104"/>
                <a:gd name="T29" fmla="*/ 20 h 40"/>
                <a:gd name="T30" fmla="*/ 51 w 104"/>
                <a:gd name="T31" fmla="*/ 18 h 40"/>
                <a:gd name="T32" fmla="*/ 54 w 104"/>
                <a:gd name="T33" fmla="*/ 17 h 40"/>
                <a:gd name="T34" fmla="*/ 69 w 104"/>
                <a:gd name="T35" fmla="*/ 14 h 40"/>
                <a:gd name="T36" fmla="*/ 80 w 104"/>
                <a:gd name="T37" fmla="*/ 12 h 40"/>
                <a:gd name="T38" fmla="*/ 92 w 104"/>
                <a:gd name="T39" fmla="*/ 10 h 40"/>
                <a:gd name="T40" fmla="*/ 101 w 104"/>
                <a:gd name="T41" fmla="*/ 8 h 40"/>
                <a:gd name="T42" fmla="*/ 104 w 104"/>
                <a:gd name="T43" fmla="*/ 4 h 40"/>
                <a:gd name="T44" fmla="*/ 102 w 104"/>
                <a:gd name="T45" fmla="*/ 2 h 40"/>
                <a:gd name="T46" fmla="*/ 90 w 104"/>
                <a:gd name="T47" fmla="*/ 0 h 40"/>
                <a:gd name="T48" fmla="*/ 81 w 104"/>
                <a:gd name="T49" fmla="*/ 2 h 40"/>
                <a:gd name="T50" fmla="*/ 79 w 104"/>
                <a:gd name="T51" fmla="*/ 5 h 40"/>
                <a:gd name="T52" fmla="*/ 75 w 104"/>
                <a:gd name="T53" fmla="*/ 5 h 40"/>
                <a:gd name="T54" fmla="*/ 70 w 104"/>
                <a:gd name="T55" fmla="*/ 7 h 40"/>
                <a:gd name="T56" fmla="*/ 54 w 104"/>
                <a:gd name="T57" fmla="*/ 8 h 40"/>
                <a:gd name="T58" fmla="*/ 44 w 104"/>
                <a:gd name="T59" fmla="*/ 8 h 40"/>
                <a:gd name="T60" fmla="*/ 44 w 104"/>
                <a:gd name="T61" fmla="*/ 9 h 40"/>
                <a:gd name="T62" fmla="*/ 42 w 104"/>
                <a:gd name="T63" fmla="*/ 9 h 40"/>
                <a:gd name="T64" fmla="*/ 37 w 104"/>
                <a:gd name="T65" fmla="*/ 11 h 40"/>
                <a:gd name="T66" fmla="*/ 29 w 104"/>
                <a:gd name="T67" fmla="*/ 12 h 40"/>
                <a:gd name="T68" fmla="*/ 23 w 104"/>
                <a:gd name="T69" fmla="*/ 14 h 40"/>
                <a:gd name="T70" fmla="*/ 21 w 104"/>
                <a:gd name="T71" fmla="*/ 16 h 40"/>
                <a:gd name="T72" fmla="*/ 17 w 104"/>
                <a:gd name="T73" fmla="*/ 17 h 40"/>
                <a:gd name="T74" fmla="*/ 15 w 104"/>
                <a:gd name="T75" fmla="*/ 18 h 40"/>
                <a:gd name="T76" fmla="*/ 13 w 104"/>
                <a:gd name="T77" fmla="*/ 19 h 40"/>
                <a:gd name="T78" fmla="*/ 9 w 104"/>
                <a:gd name="T79" fmla="*/ 19 h 40"/>
                <a:gd name="T80" fmla="*/ 11 w 104"/>
                <a:gd name="T81" fmla="*/ 21 h 40"/>
                <a:gd name="T82" fmla="*/ 13 w 104"/>
                <a:gd name="T83" fmla="*/ 22 h 40"/>
                <a:gd name="T84" fmla="*/ 10 w 104"/>
                <a:gd name="T85" fmla="*/ 26 h 40"/>
                <a:gd name="T86" fmla="*/ 15 w 104"/>
                <a:gd name="T87" fmla="*/ 27 h 40"/>
                <a:gd name="T88" fmla="*/ 8 w 104"/>
                <a:gd name="T89" fmla="*/ 30 h 40"/>
                <a:gd name="T90" fmla="*/ 6 w 104"/>
                <a:gd name="T91" fmla="*/ 33 h 40"/>
                <a:gd name="T92" fmla="*/ 1 w 104"/>
                <a:gd name="T93" fmla="*/ 34 h 40"/>
                <a:gd name="T94" fmla="*/ 5 w 104"/>
                <a:gd name="T95" fmla="*/ 3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40">
                  <a:moveTo>
                    <a:pt x="5" y="37"/>
                  </a:moveTo>
                  <a:lnTo>
                    <a:pt x="5" y="38"/>
                  </a:lnTo>
                  <a:lnTo>
                    <a:pt x="7" y="39"/>
                  </a:lnTo>
                  <a:lnTo>
                    <a:pt x="9" y="39"/>
                  </a:lnTo>
                  <a:lnTo>
                    <a:pt x="10" y="38"/>
                  </a:lnTo>
                  <a:lnTo>
                    <a:pt x="12" y="38"/>
                  </a:lnTo>
                  <a:lnTo>
                    <a:pt x="15" y="39"/>
                  </a:lnTo>
                  <a:lnTo>
                    <a:pt x="17" y="39"/>
                  </a:lnTo>
                  <a:lnTo>
                    <a:pt x="21" y="39"/>
                  </a:lnTo>
                  <a:lnTo>
                    <a:pt x="23" y="40"/>
                  </a:lnTo>
                  <a:lnTo>
                    <a:pt x="25" y="40"/>
                  </a:lnTo>
                  <a:lnTo>
                    <a:pt x="26" y="40"/>
                  </a:lnTo>
                  <a:lnTo>
                    <a:pt x="29" y="39"/>
                  </a:lnTo>
                  <a:lnTo>
                    <a:pt x="29" y="38"/>
                  </a:lnTo>
                  <a:lnTo>
                    <a:pt x="32" y="37"/>
                  </a:lnTo>
                  <a:lnTo>
                    <a:pt x="33" y="36"/>
                  </a:lnTo>
                  <a:lnTo>
                    <a:pt x="31" y="35"/>
                  </a:lnTo>
                  <a:lnTo>
                    <a:pt x="29" y="34"/>
                  </a:lnTo>
                  <a:lnTo>
                    <a:pt x="29" y="34"/>
                  </a:lnTo>
                  <a:lnTo>
                    <a:pt x="31" y="34"/>
                  </a:lnTo>
                  <a:lnTo>
                    <a:pt x="32" y="35"/>
                  </a:lnTo>
                  <a:lnTo>
                    <a:pt x="33" y="35"/>
                  </a:lnTo>
                  <a:lnTo>
                    <a:pt x="34" y="35"/>
                  </a:lnTo>
                  <a:lnTo>
                    <a:pt x="34" y="35"/>
                  </a:lnTo>
                  <a:lnTo>
                    <a:pt x="34" y="34"/>
                  </a:lnTo>
                  <a:lnTo>
                    <a:pt x="34" y="34"/>
                  </a:lnTo>
                  <a:lnTo>
                    <a:pt x="33" y="33"/>
                  </a:lnTo>
                  <a:lnTo>
                    <a:pt x="32" y="32"/>
                  </a:lnTo>
                  <a:lnTo>
                    <a:pt x="37" y="31"/>
                  </a:lnTo>
                  <a:lnTo>
                    <a:pt x="38" y="30"/>
                  </a:lnTo>
                  <a:lnTo>
                    <a:pt x="38" y="29"/>
                  </a:lnTo>
                  <a:lnTo>
                    <a:pt x="37" y="29"/>
                  </a:lnTo>
                  <a:lnTo>
                    <a:pt x="36" y="28"/>
                  </a:lnTo>
                  <a:lnTo>
                    <a:pt x="35" y="27"/>
                  </a:lnTo>
                  <a:lnTo>
                    <a:pt x="35" y="27"/>
                  </a:lnTo>
                  <a:lnTo>
                    <a:pt x="39" y="28"/>
                  </a:lnTo>
                  <a:lnTo>
                    <a:pt x="39" y="27"/>
                  </a:lnTo>
                  <a:lnTo>
                    <a:pt x="40" y="27"/>
                  </a:lnTo>
                  <a:lnTo>
                    <a:pt x="40" y="27"/>
                  </a:lnTo>
                  <a:lnTo>
                    <a:pt x="40" y="26"/>
                  </a:lnTo>
                  <a:lnTo>
                    <a:pt x="39" y="24"/>
                  </a:lnTo>
                  <a:lnTo>
                    <a:pt x="40" y="24"/>
                  </a:lnTo>
                  <a:lnTo>
                    <a:pt x="43" y="26"/>
                  </a:lnTo>
                  <a:lnTo>
                    <a:pt x="44" y="26"/>
                  </a:lnTo>
                  <a:lnTo>
                    <a:pt x="44" y="26"/>
                  </a:lnTo>
                  <a:lnTo>
                    <a:pt x="44" y="24"/>
                  </a:lnTo>
                  <a:lnTo>
                    <a:pt x="44" y="24"/>
                  </a:lnTo>
                  <a:lnTo>
                    <a:pt x="43" y="24"/>
                  </a:lnTo>
                  <a:lnTo>
                    <a:pt x="45" y="24"/>
                  </a:lnTo>
                  <a:lnTo>
                    <a:pt x="46" y="23"/>
                  </a:lnTo>
                  <a:lnTo>
                    <a:pt x="47" y="23"/>
                  </a:lnTo>
                  <a:lnTo>
                    <a:pt x="47" y="23"/>
                  </a:lnTo>
                  <a:lnTo>
                    <a:pt x="48" y="22"/>
                  </a:lnTo>
                  <a:lnTo>
                    <a:pt x="48" y="22"/>
                  </a:lnTo>
                  <a:lnTo>
                    <a:pt x="48" y="21"/>
                  </a:lnTo>
                  <a:lnTo>
                    <a:pt x="46" y="21"/>
                  </a:lnTo>
                  <a:lnTo>
                    <a:pt x="46" y="21"/>
                  </a:lnTo>
                  <a:lnTo>
                    <a:pt x="47" y="20"/>
                  </a:lnTo>
                  <a:lnTo>
                    <a:pt x="48" y="20"/>
                  </a:lnTo>
                  <a:lnTo>
                    <a:pt x="49" y="20"/>
                  </a:lnTo>
                  <a:lnTo>
                    <a:pt x="49" y="20"/>
                  </a:lnTo>
                  <a:lnTo>
                    <a:pt x="50" y="20"/>
                  </a:lnTo>
                  <a:lnTo>
                    <a:pt x="50" y="19"/>
                  </a:lnTo>
                  <a:lnTo>
                    <a:pt x="51" y="18"/>
                  </a:lnTo>
                  <a:lnTo>
                    <a:pt x="52" y="18"/>
                  </a:lnTo>
                  <a:lnTo>
                    <a:pt x="52" y="18"/>
                  </a:lnTo>
                  <a:lnTo>
                    <a:pt x="53" y="18"/>
                  </a:lnTo>
                  <a:lnTo>
                    <a:pt x="54" y="17"/>
                  </a:lnTo>
                  <a:lnTo>
                    <a:pt x="57" y="16"/>
                  </a:lnTo>
                  <a:lnTo>
                    <a:pt x="64" y="15"/>
                  </a:lnTo>
                  <a:lnTo>
                    <a:pt x="67" y="15"/>
                  </a:lnTo>
                  <a:lnTo>
                    <a:pt x="69" y="14"/>
                  </a:lnTo>
                  <a:lnTo>
                    <a:pt x="70" y="14"/>
                  </a:lnTo>
                  <a:lnTo>
                    <a:pt x="73" y="13"/>
                  </a:lnTo>
                  <a:lnTo>
                    <a:pt x="77" y="13"/>
                  </a:lnTo>
                  <a:lnTo>
                    <a:pt x="80" y="12"/>
                  </a:lnTo>
                  <a:lnTo>
                    <a:pt x="83" y="11"/>
                  </a:lnTo>
                  <a:lnTo>
                    <a:pt x="87" y="11"/>
                  </a:lnTo>
                  <a:lnTo>
                    <a:pt x="90" y="10"/>
                  </a:lnTo>
                  <a:lnTo>
                    <a:pt x="92" y="10"/>
                  </a:lnTo>
                  <a:lnTo>
                    <a:pt x="93" y="9"/>
                  </a:lnTo>
                  <a:lnTo>
                    <a:pt x="95" y="9"/>
                  </a:lnTo>
                  <a:lnTo>
                    <a:pt x="97" y="8"/>
                  </a:lnTo>
                  <a:lnTo>
                    <a:pt x="101" y="8"/>
                  </a:lnTo>
                  <a:lnTo>
                    <a:pt x="101" y="7"/>
                  </a:lnTo>
                  <a:lnTo>
                    <a:pt x="103" y="6"/>
                  </a:lnTo>
                  <a:lnTo>
                    <a:pt x="104" y="5"/>
                  </a:lnTo>
                  <a:lnTo>
                    <a:pt x="104" y="4"/>
                  </a:lnTo>
                  <a:lnTo>
                    <a:pt x="103" y="4"/>
                  </a:lnTo>
                  <a:lnTo>
                    <a:pt x="103" y="3"/>
                  </a:lnTo>
                  <a:lnTo>
                    <a:pt x="103" y="3"/>
                  </a:lnTo>
                  <a:lnTo>
                    <a:pt x="102" y="2"/>
                  </a:lnTo>
                  <a:lnTo>
                    <a:pt x="99" y="2"/>
                  </a:lnTo>
                  <a:lnTo>
                    <a:pt x="97" y="1"/>
                  </a:lnTo>
                  <a:lnTo>
                    <a:pt x="93" y="0"/>
                  </a:lnTo>
                  <a:lnTo>
                    <a:pt x="90" y="0"/>
                  </a:lnTo>
                  <a:lnTo>
                    <a:pt x="89" y="0"/>
                  </a:lnTo>
                  <a:lnTo>
                    <a:pt x="87" y="1"/>
                  </a:lnTo>
                  <a:lnTo>
                    <a:pt x="84" y="1"/>
                  </a:lnTo>
                  <a:lnTo>
                    <a:pt x="81" y="2"/>
                  </a:lnTo>
                  <a:lnTo>
                    <a:pt x="80" y="3"/>
                  </a:lnTo>
                  <a:lnTo>
                    <a:pt x="79" y="3"/>
                  </a:lnTo>
                  <a:lnTo>
                    <a:pt x="79" y="4"/>
                  </a:lnTo>
                  <a:lnTo>
                    <a:pt x="79" y="5"/>
                  </a:lnTo>
                  <a:lnTo>
                    <a:pt x="78" y="5"/>
                  </a:lnTo>
                  <a:lnTo>
                    <a:pt x="77" y="5"/>
                  </a:lnTo>
                  <a:lnTo>
                    <a:pt x="76" y="5"/>
                  </a:lnTo>
                  <a:lnTo>
                    <a:pt x="75" y="5"/>
                  </a:lnTo>
                  <a:lnTo>
                    <a:pt x="74" y="5"/>
                  </a:lnTo>
                  <a:lnTo>
                    <a:pt x="73" y="6"/>
                  </a:lnTo>
                  <a:lnTo>
                    <a:pt x="72" y="6"/>
                  </a:lnTo>
                  <a:lnTo>
                    <a:pt x="70" y="7"/>
                  </a:lnTo>
                  <a:lnTo>
                    <a:pt x="62" y="7"/>
                  </a:lnTo>
                  <a:lnTo>
                    <a:pt x="58" y="8"/>
                  </a:lnTo>
                  <a:lnTo>
                    <a:pt x="57" y="8"/>
                  </a:lnTo>
                  <a:lnTo>
                    <a:pt x="54" y="8"/>
                  </a:lnTo>
                  <a:lnTo>
                    <a:pt x="53" y="8"/>
                  </a:lnTo>
                  <a:lnTo>
                    <a:pt x="49" y="8"/>
                  </a:lnTo>
                  <a:lnTo>
                    <a:pt x="47" y="7"/>
                  </a:lnTo>
                  <a:lnTo>
                    <a:pt x="44" y="8"/>
                  </a:lnTo>
                  <a:lnTo>
                    <a:pt x="44" y="8"/>
                  </a:lnTo>
                  <a:lnTo>
                    <a:pt x="43" y="8"/>
                  </a:lnTo>
                  <a:lnTo>
                    <a:pt x="44" y="9"/>
                  </a:lnTo>
                  <a:lnTo>
                    <a:pt x="44" y="9"/>
                  </a:lnTo>
                  <a:lnTo>
                    <a:pt x="44" y="10"/>
                  </a:lnTo>
                  <a:lnTo>
                    <a:pt x="44" y="10"/>
                  </a:lnTo>
                  <a:lnTo>
                    <a:pt x="42" y="10"/>
                  </a:lnTo>
                  <a:lnTo>
                    <a:pt x="42" y="9"/>
                  </a:lnTo>
                  <a:lnTo>
                    <a:pt x="41" y="9"/>
                  </a:lnTo>
                  <a:lnTo>
                    <a:pt x="38" y="10"/>
                  </a:lnTo>
                  <a:lnTo>
                    <a:pt x="37" y="10"/>
                  </a:lnTo>
                  <a:lnTo>
                    <a:pt x="37" y="11"/>
                  </a:lnTo>
                  <a:lnTo>
                    <a:pt x="35" y="11"/>
                  </a:lnTo>
                  <a:lnTo>
                    <a:pt x="32" y="11"/>
                  </a:lnTo>
                  <a:lnTo>
                    <a:pt x="31" y="12"/>
                  </a:lnTo>
                  <a:lnTo>
                    <a:pt x="29" y="12"/>
                  </a:lnTo>
                  <a:lnTo>
                    <a:pt x="28" y="12"/>
                  </a:lnTo>
                  <a:lnTo>
                    <a:pt x="27" y="13"/>
                  </a:lnTo>
                  <a:lnTo>
                    <a:pt x="25" y="13"/>
                  </a:lnTo>
                  <a:lnTo>
                    <a:pt x="23" y="14"/>
                  </a:lnTo>
                  <a:lnTo>
                    <a:pt x="23" y="14"/>
                  </a:lnTo>
                  <a:lnTo>
                    <a:pt x="23" y="15"/>
                  </a:lnTo>
                  <a:lnTo>
                    <a:pt x="22" y="16"/>
                  </a:lnTo>
                  <a:lnTo>
                    <a:pt x="21" y="16"/>
                  </a:lnTo>
                  <a:lnTo>
                    <a:pt x="21" y="17"/>
                  </a:lnTo>
                  <a:lnTo>
                    <a:pt x="21" y="17"/>
                  </a:lnTo>
                  <a:lnTo>
                    <a:pt x="19" y="17"/>
                  </a:lnTo>
                  <a:lnTo>
                    <a:pt x="17" y="17"/>
                  </a:lnTo>
                  <a:lnTo>
                    <a:pt x="16" y="17"/>
                  </a:lnTo>
                  <a:lnTo>
                    <a:pt x="15" y="17"/>
                  </a:lnTo>
                  <a:lnTo>
                    <a:pt x="15" y="17"/>
                  </a:lnTo>
                  <a:lnTo>
                    <a:pt x="15" y="18"/>
                  </a:lnTo>
                  <a:lnTo>
                    <a:pt x="16" y="18"/>
                  </a:lnTo>
                  <a:lnTo>
                    <a:pt x="15" y="20"/>
                  </a:lnTo>
                  <a:lnTo>
                    <a:pt x="14" y="20"/>
                  </a:lnTo>
                  <a:lnTo>
                    <a:pt x="13" y="19"/>
                  </a:lnTo>
                  <a:lnTo>
                    <a:pt x="12" y="19"/>
                  </a:lnTo>
                  <a:lnTo>
                    <a:pt x="11" y="19"/>
                  </a:lnTo>
                  <a:lnTo>
                    <a:pt x="10" y="19"/>
                  </a:lnTo>
                  <a:lnTo>
                    <a:pt x="9" y="19"/>
                  </a:lnTo>
                  <a:lnTo>
                    <a:pt x="8" y="20"/>
                  </a:lnTo>
                  <a:lnTo>
                    <a:pt x="9" y="20"/>
                  </a:lnTo>
                  <a:lnTo>
                    <a:pt x="9" y="20"/>
                  </a:lnTo>
                  <a:lnTo>
                    <a:pt x="11" y="21"/>
                  </a:lnTo>
                  <a:lnTo>
                    <a:pt x="13" y="21"/>
                  </a:lnTo>
                  <a:lnTo>
                    <a:pt x="14" y="21"/>
                  </a:lnTo>
                  <a:lnTo>
                    <a:pt x="15" y="21"/>
                  </a:lnTo>
                  <a:lnTo>
                    <a:pt x="13" y="22"/>
                  </a:lnTo>
                  <a:lnTo>
                    <a:pt x="11" y="23"/>
                  </a:lnTo>
                  <a:lnTo>
                    <a:pt x="10" y="24"/>
                  </a:lnTo>
                  <a:lnTo>
                    <a:pt x="10" y="26"/>
                  </a:lnTo>
                  <a:lnTo>
                    <a:pt x="10" y="26"/>
                  </a:lnTo>
                  <a:lnTo>
                    <a:pt x="11" y="27"/>
                  </a:lnTo>
                  <a:lnTo>
                    <a:pt x="12" y="27"/>
                  </a:lnTo>
                  <a:lnTo>
                    <a:pt x="13" y="27"/>
                  </a:lnTo>
                  <a:lnTo>
                    <a:pt x="15" y="27"/>
                  </a:lnTo>
                  <a:lnTo>
                    <a:pt x="15" y="27"/>
                  </a:lnTo>
                  <a:lnTo>
                    <a:pt x="10" y="28"/>
                  </a:lnTo>
                  <a:lnTo>
                    <a:pt x="9" y="28"/>
                  </a:lnTo>
                  <a:lnTo>
                    <a:pt x="8" y="30"/>
                  </a:lnTo>
                  <a:lnTo>
                    <a:pt x="7" y="31"/>
                  </a:lnTo>
                  <a:lnTo>
                    <a:pt x="7" y="31"/>
                  </a:lnTo>
                  <a:lnTo>
                    <a:pt x="6" y="32"/>
                  </a:lnTo>
                  <a:lnTo>
                    <a:pt x="6" y="33"/>
                  </a:lnTo>
                  <a:lnTo>
                    <a:pt x="6" y="33"/>
                  </a:lnTo>
                  <a:lnTo>
                    <a:pt x="4" y="33"/>
                  </a:lnTo>
                  <a:lnTo>
                    <a:pt x="3" y="34"/>
                  </a:lnTo>
                  <a:lnTo>
                    <a:pt x="1" y="34"/>
                  </a:lnTo>
                  <a:lnTo>
                    <a:pt x="1" y="35"/>
                  </a:lnTo>
                  <a:lnTo>
                    <a:pt x="0" y="35"/>
                  </a:lnTo>
                  <a:lnTo>
                    <a:pt x="1" y="36"/>
                  </a:lnTo>
                  <a:lnTo>
                    <a:pt x="5" y="3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9" name="Freeform 1546"/>
            <p:cNvSpPr>
              <a:spLocks/>
            </p:cNvSpPr>
            <p:nvPr/>
          </p:nvSpPr>
          <p:spPr bwMode="auto">
            <a:xfrm>
              <a:off x="7099300" y="668338"/>
              <a:ext cx="1588" cy="1588"/>
            </a:xfrm>
            <a:custGeom>
              <a:avLst/>
              <a:gdLst>
                <a:gd name="T0" fmla="*/ 1 w 1"/>
                <a:gd name="T1" fmla="*/ 0 h 1"/>
                <a:gd name="T2" fmla="*/ 0 w 1"/>
                <a:gd name="T3" fmla="*/ 0 h 1"/>
                <a:gd name="T4" fmla="*/ 0 w 1"/>
                <a:gd name="T5" fmla="*/ 1 h 1"/>
                <a:gd name="T6" fmla="*/ 1 w 1"/>
                <a:gd name="T7" fmla="*/ 1 h 1"/>
                <a:gd name="T8" fmla="*/ 1 w 1"/>
                <a:gd name="T9" fmla="*/ 1 h 1"/>
                <a:gd name="T10" fmla="*/ 1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lnTo>
                    <a:pt x="0" y="0"/>
                  </a:lnTo>
                  <a:lnTo>
                    <a:pt x="0" y="1"/>
                  </a:lnTo>
                  <a:lnTo>
                    <a:pt x="1" y="1"/>
                  </a:lnTo>
                  <a:lnTo>
                    <a:pt x="1" y="1"/>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0" name="Freeform 1547"/>
            <p:cNvSpPr>
              <a:spLocks/>
            </p:cNvSpPr>
            <p:nvPr/>
          </p:nvSpPr>
          <p:spPr bwMode="auto">
            <a:xfrm>
              <a:off x="7099300" y="644525"/>
              <a:ext cx="1588" cy="4763"/>
            </a:xfrm>
            <a:custGeom>
              <a:avLst/>
              <a:gdLst>
                <a:gd name="T0" fmla="*/ 1 w 1"/>
                <a:gd name="T1" fmla="*/ 2 h 3"/>
                <a:gd name="T2" fmla="*/ 1 w 1"/>
                <a:gd name="T3" fmla="*/ 1 h 3"/>
                <a:gd name="T4" fmla="*/ 1 w 1"/>
                <a:gd name="T5" fmla="*/ 1 h 3"/>
                <a:gd name="T6" fmla="*/ 1 w 1"/>
                <a:gd name="T7" fmla="*/ 0 h 3"/>
                <a:gd name="T8" fmla="*/ 0 w 1"/>
                <a:gd name="T9" fmla="*/ 0 h 3"/>
                <a:gd name="T10" fmla="*/ 0 w 1"/>
                <a:gd name="T11" fmla="*/ 1 h 3"/>
                <a:gd name="T12" fmla="*/ 0 w 1"/>
                <a:gd name="T13" fmla="*/ 2 h 3"/>
                <a:gd name="T14" fmla="*/ 0 w 1"/>
                <a:gd name="T15" fmla="*/ 2 h 3"/>
                <a:gd name="T16" fmla="*/ 1 w 1"/>
                <a:gd name="T17" fmla="*/ 3 h 3"/>
                <a:gd name="T18" fmla="*/ 1 w 1"/>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3">
                  <a:moveTo>
                    <a:pt x="1" y="2"/>
                  </a:moveTo>
                  <a:lnTo>
                    <a:pt x="1" y="1"/>
                  </a:lnTo>
                  <a:lnTo>
                    <a:pt x="1" y="1"/>
                  </a:lnTo>
                  <a:lnTo>
                    <a:pt x="1" y="0"/>
                  </a:lnTo>
                  <a:lnTo>
                    <a:pt x="0" y="0"/>
                  </a:lnTo>
                  <a:lnTo>
                    <a:pt x="0" y="1"/>
                  </a:lnTo>
                  <a:lnTo>
                    <a:pt x="0" y="2"/>
                  </a:lnTo>
                  <a:lnTo>
                    <a:pt x="0" y="2"/>
                  </a:lnTo>
                  <a:lnTo>
                    <a:pt x="1" y="3"/>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1" name="Freeform 1548"/>
            <p:cNvSpPr>
              <a:spLocks/>
            </p:cNvSpPr>
            <p:nvPr/>
          </p:nvSpPr>
          <p:spPr bwMode="auto">
            <a:xfrm>
              <a:off x="6708775" y="511175"/>
              <a:ext cx="12700" cy="11113"/>
            </a:xfrm>
            <a:custGeom>
              <a:avLst/>
              <a:gdLst>
                <a:gd name="T0" fmla="*/ 0 w 8"/>
                <a:gd name="T1" fmla="*/ 4 h 7"/>
                <a:gd name="T2" fmla="*/ 1 w 8"/>
                <a:gd name="T3" fmla="*/ 5 h 7"/>
                <a:gd name="T4" fmla="*/ 1 w 8"/>
                <a:gd name="T5" fmla="*/ 5 h 7"/>
                <a:gd name="T6" fmla="*/ 2 w 8"/>
                <a:gd name="T7" fmla="*/ 4 h 7"/>
                <a:gd name="T8" fmla="*/ 4 w 8"/>
                <a:gd name="T9" fmla="*/ 5 h 7"/>
                <a:gd name="T10" fmla="*/ 7 w 8"/>
                <a:gd name="T11" fmla="*/ 7 h 7"/>
                <a:gd name="T12" fmla="*/ 7 w 8"/>
                <a:gd name="T13" fmla="*/ 7 h 7"/>
                <a:gd name="T14" fmla="*/ 8 w 8"/>
                <a:gd name="T15" fmla="*/ 6 h 7"/>
                <a:gd name="T16" fmla="*/ 8 w 8"/>
                <a:gd name="T17" fmla="*/ 6 h 7"/>
                <a:gd name="T18" fmla="*/ 8 w 8"/>
                <a:gd name="T19" fmla="*/ 5 h 7"/>
                <a:gd name="T20" fmla="*/ 8 w 8"/>
                <a:gd name="T21" fmla="*/ 5 h 7"/>
                <a:gd name="T22" fmla="*/ 8 w 8"/>
                <a:gd name="T23" fmla="*/ 4 h 7"/>
                <a:gd name="T24" fmla="*/ 7 w 8"/>
                <a:gd name="T25" fmla="*/ 3 h 7"/>
                <a:gd name="T26" fmla="*/ 8 w 8"/>
                <a:gd name="T27" fmla="*/ 2 h 7"/>
                <a:gd name="T28" fmla="*/ 7 w 8"/>
                <a:gd name="T29" fmla="*/ 2 h 7"/>
                <a:gd name="T30" fmla="*/ 6 w 8"/>
                <a:gd name="T31" fmla="*/ 2 h 7"/>
                <a:gd name="T32" fmla="*/ 5 w 8"/>
                <a:gd name="T33" fmla="*/ 1 h 7"/>
                <a:gd name="T34" fmla="*/ 4 w 8"/>
                <a:gd name="T35" fmla="*/ 1 h 7"/>
                <a:gd name="T36" fmla="*/ 0 w 8"/>
                <a:gd name="T37" fmla="*/ 0 h 7"/>
                <a:gd name="T38" fmla="*/ 0 w 8"/>
                <a:gd name="T39" fmla="*/ 0 h 7"/>
                <a:gd name="T40" fmla="*/ 0 w 8"/>
                <a:gd name="T41" fmla="*/ 2 h 7"/>
                <a:gd name="T42" fmla="*/ 0 w 8"/>
                <a:gd name="T43" fmla="*/ 3 h 7"/>
                <a:gd name="T44" fmla="*/ 0 w 8"/>
                <a:gd name="T4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7">
                  <a:moveTo>
                    <a:pt x="0" y="4"/>
                  </a:moveTo>
                  <a:lnTo>
                    <a:pt x="1" y="5"/>
                  </a:lnTo>
                  <a:lnTo>
                    <a:pt x="1" y="5"/>
                  </a:lnTo>
                  <a:lnTo>
                    <a:pt x="2" y="4"/>
                  </a:lnTo>
                  <a:lnTo>
                    <a:pt x="4" y="5"/>
                  </a:lnTo>
                  <a:lnTo>
                    <a:pt x="7" y="7"/>
                  </a:lnTo>
                  <a:lnTo>
                    <a:pt x="7" y="7"/>
                  </a:lnTo>
                  <a:lnTo>
                    <a:pt x="8" y="6"/>
                  </a:lnTo>
                  <a:lnTo>
                    <a:pt x="8" y="6"/>
                  </a:lnTo>
                  <a:lnTo>
                    <a:pt x="8" y="5"/>
                  </a:lnTo>
                  <a:lnTo>
                    <a:pt x="8" y="5"/>
                  </a:lnTo>
                  <a:lnTo>
                    <a:pt x="8" y="4"/>
                  </a:lnTo>
                  <a:lnTo>
                    <a:pt x="7" y="3"/>
                  </a:lnTo>
                  <a:lnTo>
                    <a:pt x="8" y="2"/>
                  </a:lnTo>
                  <a:lnTo>
                    <a:pt x="7" y="2"/>
                  </a:lnTo>
                  <a:lnTo>
                    <a:pt x="6" y="2"/>
                  </a:lnTo>
                  <a:lnTo>
                    <a:pt x="5" y="1"/>
                  </a:lnTo>
                  <a:lnTo>
                    <a:pt x="4" y="1"/>
                  </a:lnTo>
                  <a:lnTo>
                    <a:pt x="0" y="0"/>
                  </a:lnTo>
                  <a:lnTo>
                    <a:pt x="0" y="0"/>
                  </a:lnTo>
                  <a:lnTo>
                    <a:pt x="0" y="2"/>
                  </a:lnTo>
                  <a:lnTo>
                    <a:pt x="0" y="3"/>
                  </a:lnTo>
                  <a:lnTo>
                    <a:pt x="0"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2" name="Freeform 1549"/>
            <p:cNvSpPr>
              <a:spLocks/>
            </p:cNvSpPr>
            <p:nvPr/>
          </p:nvSpPr>
          <p:spPr bwMode="auto">
            <a:xfrm>
              <a:off x="7097713" y="628650"/>
              <a:ext cx="6350" cy="7938"/>
            </a:xfrm>
            <a:custGeom>
              <a:avLst/>
              <a:gdLst>
                <a:gd name="T0" fmla="*/ 2 w 4"/>
                <a:gd name="T1" fmla="*/ 2 h 5"/>
                <a:gd name="T2" fmla="*/ 2 w 4"/>
                <a:gd name="T3" fmla="*/ 1 h 5"/>
                <a:gd name="T4" fmla="*/ 1 w 4"/>
                <a:gd name="T5" fmla="*/ 0 h 5"/>
                <a:gd name="T6" fmla="*/ 0 w 4"/>
                <a:gd name="T7" fmla="*/ 0 h 5"/>
                <a:gd name="T8" fmla="*/ 1 w 4"/>
                <a:gd name="T9" fmla="*/ 3 h 5"/>
                <a:gd name="T10" fmla="*/ 2 w 4"/>
                <a:gd name="T11" fmla="*/ 4 h 5"/>
                <a:gd name="T12" fmla="*/ 3 w 4"/>
                <a:gd name="T13" fmla="*/ 5 h 5"/>
                <a:gd name="T14" fmla="*/ 4 w 4"/>
                <a:gd name="T15" fmla="*/ 4 h 5"/>
                <a:gd name="T16" fmla="*/ 3 w 4"/>
                <a:gd name="T17" fmla="*/ 4 h 5"/>
                <a:gd name="T18" fmla="*/ 2 w 4"/>
                <a:gd name="T1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5">
                  <a:moveTo>
                    <a:pt x="2" y="2"/>
                  </a:moveTo>
                  <a:lnTo>
                    <a:pt x="2" y="1"/>
                  </a:lnTo>
                  <a:lnTo>
                    <a:pt x="1" y="0"/>
                  </a:lnTo>
                  <a:lnTo>
                    <a:pt x="0" y="0"/>
                  </a:lnTo>
                  <a:lnTo>
                    <a:pt x="1" y="3"/>
                  </a:lnTo>
                  <a:lnTo>
                    <a:pt x="2" y="4"/>
                  </a:lnTo>
                  <a:lnTo>
                    <a:pt x="3" y="5"/>
                  </a:lnTo>
                  <a:lnTo>
                    <a:pt x="4" y="4"/>
                  </a:lnTo>
                  <a:lnTo>
                    <a:pt x="3" y="4"/>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3" name="Freeform 1550"/>
            <p:cNvSpPr>
              <a:spLocks/>
            </p:cNvSpPr>
            <p:nvPr/>
          </p:nvSpPr>
          <p:spPr bwMode="auto">
            <a:xfrm>
              <a:off x="7092950" y="604838"/>
              <a:ext cx="11113" cy="15875"/>
            </a:xfrm>
            <a:custGeom>
              <a:avLst/>
              <a:gdLst>
                <a:gd name="T0" fmla="*/ 6 w 7"/>
                <a:gd name="T1" fmla="*/ 3 h 10"/>
                <a:gd name="T2" fmla="*/ 5 w 7"/>
                <a:gd name="T3" fmla="*/ 1 h 10"/>
                <a:gd name="T4" fmla="*/ 4 w 7"/>
                <a:gd name="T5" fmla="*/ 0 h 10"/>
                <a:gd name="T6" fmla="*/ 3 w 7"/>
                <a:gd name="T7" fmla="*/ 0 h 10"/>
                <a:gd name="T8" fmla="*/ 2 w 7"/>
                <a:gd name="T9" fmla="*/ 1 h 10"/>
                <a:gd name="T10" fmla="*/ 4 w 7"/>
                <a:gd name="T11" fmla="*/ 4 h 10"/>
                <a:gd name="T12" fmla="*/ 4 w 7"/>
                <a:gd name="T13" fmla="*/ 5 h 10"/>
                <a:gd name="T14" fmla="*/ 1 w 7"/>
                <a:gd name="T15" fmla="*/ 5 h 10"/>
                <a:gd name="T16" fmla="*/ 1 w 7"/>
                <a:gd name="T17" fmla="*/ 6 h 10"/>
                <a:gd name="T18" fmla="*/ 0 w 7"/>
                <a:gd name="T19" fmla="*/ 6 h 10"/>
                <a:gd name="T20" fmla="*/ 0 w 7"/>
                <a:gd name="T21" fmla="*/ 7 h 10"/>
                <a:gd name="T22" fmla="*/ 1 w 7"/>
                <a:gd name="T23" fmla="*/ 7 h 10"/>
                <a:gd name="T24" fmla="*/ 3 w 7"/>
                <a:gd name="T25" fmla="*/ 9 h 10"/>
                <a:gd name="T26" fmla="*/ 3 w 7"/>
                <a:gd name="T27" fmla="*/ 9 h 10"/>
                <a:gd name="T28" fmla="*/ 5 w 7"/>
                <a:gd name="T29" fmla="*/ 10 h 10"/>
                <a:gd name="T30" fmla="*/ 5 w 7"/>
                <a:gd name="T31" fmla="*/ 9 h 10"/>
                <a:gd name="T32" fmla="*/ 5 w 7"/>
                <a:gd name="T33" fmla="*/ 8 h 10"/>
                <a:gd name="T34" fmla="*/ 5 w 7"/>
                <a:gd name="T35" fmla="*/ 8 h 10"/>
                <a:gd name="T36" fmla="*/ 7 w 7"/>
                <a:gd name="T37" fmla="*/ 7 h 10"/>
                <a:gd name="T38" fmla="*/ 7 w 7"/>
                <a:gd name="T39" fmla="*/ 6 h 10"/>
                <a:gd name="T40" fmla="*/ 7 w 7"/>
                <a:gd name="T41" fmla="*/ 4 h 10"/>
                <a:gd name="T42" fmla="*/ 6 w 7"/>
                <a:gd name="T43"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10">
                  <a:moveTo>
                    <a:pt x="6" y="3"/>
                  </a:moveTo>
                  <a:lnTo>
                    <a:pt x="5" y="1"/>
                  </a:lnTo>
                  <a:lnTo>
                    <a:pt x="4" y="0"/>
                  </a:lnTo>
                  <a:lnTo>
                    <a:pt x="3" y="0"/>
                  </a:lnTo>
                  <a:lnTo>
                    <a:pt x="2" y="1"/>
                  </a:lnTo>
                  <a:lnTo>
                    <a:pt x="4" y="4"/>
                  </a:lnTo>
                  <a:lnTo>
                    <a:pt x="4" y="5"/>
                  </a:lnTo>
                  <a:lnTo>
                    <a:pt x="1" y="5"/>
                  </a:lnTo>
                  <a:lnTo>
                    <a:pt x="1" y="6"/>
                  </a:lnTo>
                  <a:lnTo>
                    <a:pt x="0" y="6"/>
                  </a:lnTo>
                  <a:lnTo>
                    <a:pt x="0" y="7"/>
                  </a:lnTo>
                  <a:lnTo>
                    <a:pt x="1" y="7"/>
                  </a:lnTo>
                  <a:lnTo>
                    <a:pt x="3" y="9"/>
                  </a:lnTo>
                  <a:lnTo>
                    <a:pt x="3" y="9"/>
                  </a:lnTo>
                  <a:lnTo>
                    <a:pt x="5" y="10"/>
                  </a:lnTo>
                  <a:lnTo>
                    <a:pt x="5" y="9"/>
                  </a:lnTo>
                  <a:lnTo>
                    <a:pt x="5" y="8"/>
                  </a:lnTo>
                  <a:lnTo>
                    <a:pt x="5" y="8"/>
                  </a:lnTo>
                  <a:lnTo>
                    <a:pt x="7" y="7"/>
                  </a:lnTo>
                  <a:lnTo>
                    <a:pt x="7" y="6"/>
                  </a:lnTo>
                  <a:lnTo>
                    <a:pt x="7" y="4"/>
                  </a:lnTo>
                  <a:lnTo>
                    <a:pt x="6"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4" name="Freeform 1551"/>
            <p:cNvSpPr>
              <a:spLocks/>
            </p:cNvSpPr>
            <p:nvPr/>
          </p:nvSpPr>
          <p:spPr bwMode="auto">
            <a:xfrm>
              <a:off x="6699250" y="512763"/>
              <a:ext cx="6350" cy="3175"/>
            </a:xfrm>
            <a:custGeom>
              <a:avLst/>
              <a:gdLst>
                <a:gd name="T0" fmla="*/ 3 w 4"/>
                <a:gd name="T1" fmla="*/ 0 h 2"/>
                <a:gd name="T2" fmla="*/ 2 w 4"/>
                <a:gd name="T3" fmla="*/ 0 h 2"/>
                <a:gd name="T4" fmla="*/ 1 w 4"/>
                <a:gd name="T5" fmla="*/ 0 h 2"/>
                <a:gd name="T6" fmla="*/ 0 w 4"/>
                <a:gd name="T7" fmla="*/ 1 h 2"/>
                <a:gd name="T8" fmla="*/ 0 w 4"/>
                <a:gd name="T9" fmla="*/ 2 h 2"/>
                <a:gd name="T10" fmla="*/ 1 w 4"/>
                <a:gd name="T11" fmla="*/ 2 h 2"/>
                <a:gd name="T12" fmla="*/ 2 w 4"/>
                <a:gd name="T13" fmla="*/ 2 h 2"/>
                <a:gd name="T14" fmla="*/ 3 w 4"/>
                <a:gd name="T15" fmla="*/ 2 h 2"/>
                <a:gd name="T16" fmla="*/ 4 w 4"/>
                <a:gd name="T17" fmla="*/ 2 h 2"/>
                <a:gd name="T18" fmla="*/ 3 w 4"/>
                <a:gd name="T19" fmla="*/ 0 h 2"/>
                <a:gd name="T20" fmla="*/ 3 w 4"/>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3" y="0"/>
                  </a:moveTo>
                  <a:lnTo>
                    <a:pt x="2" y="0"/>
                  </a:lnTo>
                  <a:lnTo>
                    <a:pt x="1" y="0"/>
                  </a:lnTo>
                  <a:lnTo>
                    <a:pt x="0" y="1"/>
                  </a:lnTo>
                  <a:lnTo>
                    <a:pt x="0" y="2"/>
                  </a:lnTo>
                  <a:lnTo>
                    <a:pt x="1" y="2"/>
                  </a:lnTo>
                  <a:lnTo>
                    <a:pt x="2" y="2"/>
                  </a:lnTo>
                  <a:lnTo>
                    <a:pt x="3" y="2"/>
                  </a:lnTo>
                  <a:lnTo>
                    <a:pt x="4" y="2"/>
                  </a:lnTo>
                  <a:lnTo>
                    <a:pt x="3" y="0"/>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5" name="Freeform 1552"/>
            <p:cNvSpPr>
              <a:spLocks/>
            </p:cNvSpPr>
            <p:nvPr/>
          </p:nvSpPr>
          <p:spPr bwMode="auto">
            <a:xfrm>
              <a:off x="5484813" y="280988"/>
              <a:ext cx="9525" cy="4763"/>
            </a:xfrm>
            <a:custGeom>
              <a:avLst/>
              <a:gdLst>
                <a:gd name="T0" fmla="*/ 5 w 6"/>
                <a:gd name="T1" fmla="*/ 0 h 3"/>
                <a:gd name="T2" fmla="*/ 4 w 6"/>
                <a:gd name="T3" fmla="*/ 0 h 3"/>
                <a:gd name="T4" fmla="*/ 3 w 6"/>
                <a:gd name="T5" fmla="*/ 0 h 3"/>
                <a:gd name="T6" fmla="*/ 1 w 6"/>
                <a:gd name="T7" fmla="*/ 0 h 3"/>
                <a:gd name="T8" fmla="*/ 0 w 6"/>
                <a:gd name="T9" fmla="*/ 0 h 3"/>
                <a:gd name="T10" fmla="*/ 0 w 6"/>
                <a:gd name="T11" fmla="*/ 0 h 3"/>
                <a:gd name="T12" fmla="*/ 2 w 6"/>
                <a:gd name="T13" fmla="*/ 2 h 3"/>
                <a:gd name="T14" fmla="*/ 5 w 6"/>
                <a:gd name="T15" fmla="*/ 3 h 3"/>
                <a:gd name="T16" fmla="*/ 6 w 6"/>
                <a:gd name="T17" fmla="*/ 3 h 3"/>
                <a:gd name="T18" fmla="*/ 6 w 6"/>
                <a:gd name="T19" fmla="*/ 2 h 3"/>
                <a:gd name="T20" fmla="*/ 6 w 6"/>
                <a:gd name="T21" fmla="*/ 2 h 3"/>
                <a:gd name="T22" fmla="*/ 6 w 6"/>
                <a:gd name="T23" fmla="*/ 1 h 3"/>
                <a:gd name="T24" fmla="*/ 6 w 6"/>
                <a:gd name="T25" fmla="*/ 1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4" y="0"/>
                  </a:lnTo>
                  <a:lnTo>
                    <a:pt x="3" y="0"/>
                  </a:lnTo>
                  <a:lnTo>
                    <a:pt x="1" y="0"/>
                  </a:lnTo>
                  <a:lnTo>
                    <a:pt x="0" y="0"/>
                  </a:lnTo>
                  <a:lnTo>
                    <a:pt x="0" y="0"/>
                  </a:lnTo>
                  <a:lnTo>
                    <a:pt x="2" y="2"/>
                  </a:lnTo>
                  <a:lnTo>
                    <a:pt x="5" y="3"/>
                  </a:lnTo>
                  <a:lnTo>
                    <a:pt x="6" y="3"/>
                  </a:lnTo>
                  <a:lnTo>
                    <a:pt x="6" y="2"/>
                  </a:lnTo>
                  <a:lnTo>
                    <a:pt x="6" y="2"/>
                  </a:lnTo>
                  <a:lnTo>
                    <a:pt x="6" y="1"/>
                  </a:lnTo>
                  <a:lnTo>
                    <a:pt x="6" y="1"/>
                  </a:lnTo>
                  <a:lnTo>
                    <a:pt x="5"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6" name="Freeform 1553"/>
            <p:cNvSpPr>
              <a:spLocks/>
            </p:cNvSpPr>
            <p:nvPr/>
          </p:nvSpPr>
          <p:spPr bwMode="auto">
            <a:xfrm>
              <a:off x="5395913" y="206375"/>
              <a:ext cx="4763" cy="4763"/>
            </a:xfrm>
            <a:custGeom>
              <a:avLst/>
              <a:gdLst>
                <a:gd name="T0" fmla="*/ 2 w 3"/>
                <a:gd name="T1" fmla="*/ 3 h 3"/>
                <a:gd name="T2" fmla="*/ 3 w 3"/>
                <a:gd name="T3" fmla="*/ 3 h 3"/>
                <a:gd name="T4" fmla="*/ 3 w 3"/>
                <a:gd name="T5" fmla="*/ 2 h 3"/>
                <a:gd name="T6" fmla="*/ 1 w 3"/>
                <a:gd name="T7" fmla="*/ 0 h 3"/>
                <a:gd name="T8" fmla="*/ 0 w 3"/>
                <a:gd name="T9" fmla="*/ 0 h 3"/>
                <a:gd name="T10" fmla="*/ 0 w 3"/>
                <a:gd name="T11" fmla="*/ 0 h 3"/>
                <a:gd name="T12" fmla="*/ 0 w 3"/>
                <a:gd name="T13" fmla="*/ 0 h 3"/>
                <a:gd name="T14" fmla="*/ 0 w 3"/>
                <a:gd name="T15" fmla="*/ 0 h 3"/>
                <a:gd name="T16" fmla="*/ 1 w 3"/>
                <a:gd name="T17" fmla="*/ 1 h 3"/>
                <a:gd name="T18" fmla="*/ 2 w 3"/>
                <a:gd name="T19" fmla="*/ 2 h 3"/>
                <a:gd name="T20" fmla="*/ 2 w 3"/>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2" y="3"/>
                  </a:moveTo>
                  <a:lnTo>
                    <a:pt x="3" y="3"/>
                  </a:lnTo>
                  <a:lnTo>
                    <a:pt x="3" y="2"/>
                  </a:lnTo>
                  <a:lnTo>
                    <a:pt x="1" y="0"/>
                  </a:lnTo>
                  <a:lnTo>
                    <a:pt x="0" y="0"/>
                  </a:lnTo>
                  <a:lnTo>
                    <a:pt x="0" y="0"/>
                  </a:lnTo>
                  <a:lnTo>
                    <a:pt x="0" y="0"/>
                  </a:lnTo>
                  <a:lnTo>
                    <a:pt x="0" y="0"/>
                  </a:lnTo>
                  <a:lnTo>
                    <a:pt x="1" y="1"/>
                  </a:lnTo>
                  <a:lnTo>
                    <a:pt x="2" y="2"/>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7" name="Freeform 1554"/>
            <p:cNvSpPr>
              <a:spLocks/>
            </p:cNvSpPr>
            <p:nvPr/>
          </p:nvSpPr>
          <p:spPr bwMode="auto">
            <a:xfrm>
              <a:off x="5419725" y="227013"/>
              <a:ext cx="3175" cy="3175"/>
            </a:xfrm>
            <a:custGeom>
              <a:avLst/>
              <a:gdLst>
                <a:gd name="T0" fmla="*/ 2 w 2"/>
                <a:gd name="T1" fmla="*/ 2 h 2"/>
                <a:gd name="T2" fmla="*/ 2 w 2"/>
                <a:gd name="T3" fmla="*/ 1 h 2"/>
                <a:gd name="T4" fmla="*/ 2 w 2"/>
                <a:gd name="T5" fmla="*/ 0 h 2"/>
                <a:gd name="T6" fmla="*/ 1 w 2"/>
                <a:gd name="T7" fmla="*/ 0 h 2"/>
                <a:gd name="T8" fmla="*/ 0 w 2"/>
                <a:gd name="T9" fmla="*/ 1 h 2"/>
                <a:gd name="T10" fmla="*/ 0 w 2"/>
                <a:gd name="T11" fmla="*/ 1 h 2"/>
                <a:gd name="T12" fmla="*/ 1 w 2"/>
                <a:gd name="T13" fmla="*/ 2 h 2"/>
                <a:gd name="T14" fmla="*/ 2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2"/>
                  </a:moveTo>
                  <a:lnTo>
                    <a:pt x="2" y="1"/>
                  </a:lnTo>
                  <a:lnTo>
                    <a:pt x="2" y="0"/>
                  </a:lnTo>
                  <a:lnTo>
                    <a:pt x="1" y="0"/>
                  </a:lnTo>
                  <a:lnTo>
                    <a:pt x="0" y="1"/>
                  </a:lnTo>
                  <a:lnTo>
                    <a:pt x="0" y="1"/>
                  </a:lnTo>
                  <a:lnTo>
                    <a:pt x="1" y="2"/>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8" name="Freeform 1555"/>
            <p:cNvSpPr>
              <a:spLocks/>
            </p:cNvSpPr>
            <p:nvPr/>
          </p:nvSpPr>
          <p:spPr bwMode="auto">
            <a:xfrm>
              <a:off x="5308600" y="714375"/>
              <a:ext cx="1588" cy="4763"/>
            </a:xfrm>
            <a:custGeom>
              <a:avLst/>
              <a:gdLst>
                <a:gd name="T0" fmla="*/ 0 w 1"/>
                <a:gd name="T1" fmla="*/ 1 h 3"/>
                <a:gd name="T2" fmla="*/ 0 w 1"/>
                <a:gd name="T3" fmla="*/ 1 h 3"/>
                <a:gd name="T4" fmla="*/ 1 w 1"/>
                <a:gd name="T5" fmla="*/ 3 h 3"/>
                <a:gd name="T6" fmla="*/ 1 w 1"/>
                <a:gd name="T7" fmla="*/ 2 h 3"/>
                <a:gd name="T8" fmla="*/ 1 w 1"/>
                <a:gd name="T9" fmla="*/ 2 h 3"/>
                <a:gd name="T10" fmla="*/ 0 w 1"/>
                <a:gd name="T11" fmla="*/ 0 h 3"/>
                <a:gd name="T12" fmla="*/ 0 w 1"/>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0" y="1"/>
                  </a:moveTo>
                  <a:lnTo>
                    <a:pt x="0" y="1"/>
                  </a:lnTo>
                  <a:lnTo>
                    <a:pt x="1" y="3"/>
                  </a:lnTo>
                  <a:lnTo>
                    <a:pt x="1" y="2"/>
                  </a:lnTo>
                  <a:lnTo>
                    <a:pt x="1" y="2"/>
                  </a:lnTo>
                  <a:lnTo>
                    <a:pt x="0"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9" name="Freeform 1556"/>
            <p:cNvSpPr>
              <a:spLocks/>
            </p:cNvSpPr>
            <p:nvPr/>
          </p:nvSpPr>
          <p:spPr bwMode="auto">
            <a:xfrm>
              <a:off x="5092700" y="279400"/>
              <a:ext cx="3175" cy="1588"/>
            </a:xfrm>
            <a:custGeom>
              <a:avLst/>
              <a:gdLst>
                <a:gd name="T0" fmla="*/ 2 w 2"/>
                <a:gd name="T1" fmla="*/ 1 h 1"/>
                <a:gd name="T2" fmla="*/ 2 w 2"/>
                <a:gd name="T3" fmla="*/ 1 h 1"/>
                <a:gd name="T4" fmla="*/ 1 w 2"/>
                <a:gd name="T5" fmla="*/ 0 h 1"/>
                <a:gd name="T6" fmla="*/ 0 w 2"/>
                <a:gd name="T7" fmla="*/ 0 h 1"/>
                <a:gd name="T8" fmla="*/ 0 w 2"/>
                <a:gd name="T9" fmla="*/ 0 h 1"/>
                <a:gd name="T10" fmla="*/ 0 w 2"/>
                <a:gd name="T11" fmla="*/ 0 h 1"/>
                <a:gd name="T12" fmla="*/ 0 w 2"/>
                <a:gd name="T13" fmla="*/ 1 h 1"/>
                <a:gd name="T14" fmla="*/ 2 w 2"/>
                <a:gd name="T15" fmla="*/ 1 h 1"/>
                <a:gd name="T16" fmla="*/ 2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2" y="1"/>
                  </a:moveTo>
                  <a:lnTo>
                    <a:pt x="2" y="1"/>
                  </a:lnTo>
                  <a:lnTo>
                    <a:pt x="1" y="0"/>
                  </a:lnTo>
                  <a:lnTo>
                    <a:pt x="0" y="0"/>
                  </a:lnTo>
                  <a:lnTo>
                    <a:pt x="0" y="0"/>
                  </a:lnTo>
                  <a:lnTo>
                    <a:pt x="0" y="0"/>
                  </a:lnTo>
                  <a:lnTo>
                    <a:pt x="0" y="1"/>
                  </a:lnTo>
                  <a:lnTo>
                    <a:pt x="2"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0" name="Freeform 1557"/>
            <p:cNvSpPr>
              <a:spLocks/>
            </p:cNvSpPr>
            <p:nvPr/>
          </p:nvSpPr>
          <p:spPr bwMode="auto">
            <a:xfrm>
              <a:off x="5000625" y="311150"/>
              <a:ext cx="4763" cy="3175"/>
            </a:xfrm>
            <a:custGeom>
              <a:avLst/>
              <a:gdLst>
                <a:gd name="T0" fmla="*/ 3 w 3"/>
                <a:gd name="T1" fmla="*/ 0 h 2"/>
                <a:gd name="T2" fmla="*/ 2 w 3"/>
                <a:gd name="T3" fmla="*/ 0 h 2"/>
                <a:gd name="T4" fmla="*/ 1 w 3"/>
                <a:gd name="T5" fmla="*/ 0 h 2"/>
                <a:gd name="T6" fmla="*/ 0 w 3"/>
                <a:gd name="T7" fmla="*/ 0 h 2"/>
                <a:gd name="T8" fmla="*/ 0 w 3"/>
                <a:gd name="T9" fmla="*/ 0 h 2"/>
                <a:gd name="T10" fmla="*/ 0 w 3"/>
                <a:gd name="T11" fmla="*/ 0 h 2"/>
                <a:gd name="T12" fmla="*/ 0 w 3"/>
                <a:gd name="T13" fmla="*/ 1 h 2"/>
                <a:gd name="T14" fmla="*/ 1 w 3"/>
                <a:gd name="T15" fmla="*/ 1 h 2"/>
                <a:gd name="T16" fmla="*/ 1 w 3"/>
                <a:gd name="T17" fmla="*/ 2 h 2"/>
                <a:gd name="T18" fmla="*/ 2 w 3"/>
                <a:gd name="T19" fmla="*/ 2 h 2"/>
                <a:gd name="T20" fmla="*/ 3 w 3"/>
                <a:gd name="T21" fmla="*/ 2 h 2"/>
                <a:gd name="T22" fmla="*/ 3 w 3"/>
                <a:gd name="T23" fmla="*/ 2 h 2"/>
                <a:gd name="T24" fmla="*/ 3 w 3"/>
                <a:gd name="T25" fmla="*/ 1 h 2"/>
                <a:gd name="T26" fmla="*/ 3 w 3"/>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2">
                  <a:moveTo>
                    <a:pt x="3" y="0"/>
                  </a:moveTo>
                  <a:lnTo>
                    <a:pt x="2" y="0"/>
                  </a:lnTo>
                  <a:lnTo>
                    <a:pt x="1" y="0"/>
                  </a:lnTo>
                  <a:lnTo>
                    <a:pt x="0" y="0"/>
                  </a:lnTo>
                  <a:lnTo>
                    <a:pt x="0" y="0"/>
                  </a:lnTo>
                  <a:lnTo>
                    <a:pt x="0" y="0"/>
                  </a:lnTo>
                  <a:lnTo>
                    <a:pt x="0" y="1"/>
                  </a:lnTo>
                  <a:lnTo>
                    <a:pt x="1" y="1"/>
                  </a:lnTo>
                  <a:lnTo>
                    <a:pt x="1" y="2"/>
                  </a:lnTo>
                  <a:lnTo>
                    <a:pt x="2" y="2"/>
                  </a:lnTo>
                  <a:lnTo>
                    <a:pt x="3" y="2"/>
                  </a:lnTo>
                  <a:lnTo>
                    <a:pt x="3" y="2"/>
                  </a:lnTo>
                  <a:lnTo>
                    <a:pt x="3" y="1"/>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1" name="Freeform 1558"/>
            <p:cNvSpPr>
              <a:spLocks/>
            </p:cNvSpPr>
            <p:nvPr/>
          </p:nvSpPr>
          <p:spPr bwMode="auto">
            <a:xfrm>
              <a:off x="7100888" y="603250"/>
              <a:ext cx="4763" cy="4763"/>
            </a:xfrm>
            <a:custGeom>
              <a:avLst/>
              <a:gdLst>
                <a:gd name="T0" fmla="*/ 2 w 3"/>
                <a:gd name="T1" fmla="*/ 0 h 3"/>
                <a:gd name="T2" fmla="*/ 1 w 3"/>
                <a:gd name="T3" fmla="*/ 0 h 3"/>
                <a:gd name="T4" fmla="*/ 0 w 3"/>
                <a:gd name="T5" fmla="*/ 0 h 3"/>
                <a:gd name="T6" fmla="*/ 0 w 3"/>
                <a:gd name="T7" fmla="*/ 1 h 3"/>
                <a:gd name="T8" fmla="*/ 0 w 3"/>
                <a:gd name="T9" fmla="*/ 2 h 3"/>
                <a:gd name="T10" fmla="*/ 0 w 3"/>
                <a:gd name="T11" fmla="*/ 2 h 3"/>
                <a:gd name="T12" fmla="*/ 2 w 3"/>
                <a:gd name="T13" fmla="*/ 3 h 3"/>
                <a:gd name="T14" fmla="*/ 3 w 3"/>
                <a:gd name="T15" fmla="*/ 3 h 3"/>
                <a:gd name="T16" fmla="*/ 3 w 3"/>
                <a:gd name="T17" fmla="*/ 2 h 3"/>
                <a:gd name="T18" fmla="*/ 3 w 3"/>
                <a:gd name="T19" fmla="*/ 1 h 3"/>
                <a:gd name="T20" fmla="*/ 2 w 3"/>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2" y="0"/>
                  </a:moveTo>
                  <a:lnTo>
                    <a:pt x="1" y="0"/>
                  </a:lnTo>
                  <a:lnTo>
                    <a:pt x="0" y="0"/>
                  </a:lnTo>
                  <a:lnTo>
                    <a:pt x="0" y="1"/>
                  </a:lnTo>
                  <a:lnTo>
                    <a:pt x="0" y="2"/>
                  </a:lnTo>
                  <a:lnTo>
                    <a:pt x="0" y="2"/>
                  </a:lnTo>
                  <a:lnTo>
                    <a:pt x="2" y="3"/>
                  </a:lnTo>
                  <a:lnTo>
                    <a:pt x="3" y="3"/>
                  </a:lnTo>
                  <a:lnTo>
                    <a:pt x="3" y="2"/>
                  </a:lnTo>
                  <a:lnTo>
                    <a:pt x="3" y="1"/>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2" name="Freeform 1559"/>
            <p:cNvSpPr>
              <a:spLocks/>
            </p:cNvSpPr>
            <p:nvPr/>
          </p:nvSpPr>
          <p:spPr bwMode="auto">
            <a:xfrm>
              <a:off x="4795838" y="509588"/>
              <a:ext cx="50800" cy="20638"/>
            </a:xfrm>
            <a:custGeom>
              <a:avLst/>
              <a:gdLst>
                <a:gd name="T0" fmla="*/ 31 w 32"/>
                <a:gd name="T1" fmla="*/ 10 h 13"/>
                <a:gd name="T2" fmla="*/ 31 w 32"/>
                <a:gd name="T3" fmla="*/ 9 h 13"/>
                <a:gd name="T4" fmla="*/ 31 w 32"/>
                <a:gd name="T5" fmla="*/ 8 h 13"/>
                <a:gd name="T6" fmla="*/ 32 w 32"/>
                <a:gd name="T7" fmla="*/ 6 h 13"/>
                <a:gd name="T8" fmla="*/ 32 w 32"/>
                <a:gd name="T9" fmla="*/ 5 h 13"/>
                <a:gd name="T10" fmla="*/ 31 w 32"/>
                <a:gd name="T11" fmla="*/ 4 h 13"/>
                <a:gd name="T12" fmla="*/ 30 w 32"/>
                <a:gd name="T13" fmla="*/ 4 h 13"/>
                <a:gd name="T14" fmla="*/ 29 w 32"/>
                <a:gd name="T15" fmla="*/ 3 h 13"/>
                <a:gd name="T16" fmla="*/ 27 w 32"/>
                <a:gd name="T17" fmla="*/ 3 h 13"/>
                <a:gd name="T18" fmla="*/ 25 w 32"/>
                <a:gd name="T19" fmla="*/ 3 h 13"/>
                <a:gd name="T20" fmla="*/ 24 w 32"/>
                <a:gd name="T21" fmla="*/ 3 h 13"/>
                <a:gd name="T22" fmla="*/ 22 w 32"/>
                <a:gd name="T23" fmla="*/ 2 h 13"/>
                <a:gd name="T24" fmla="*/ 20 w 32"/>
                <a:gd name="T25" fmla="*/ 1 h 13"/>
                <a:gd name="T26" fmla="*/ 19 w 32"/>
                <a:gd name="T27" fmla="*/ 1 h 13"/>
                <a:gd name="T28" fmla="*/ 17 w 32"/>
                <a:gd name="T29" fmla="*/ 1 h 13"/>
                <a:gd name="T30" fmla="*/ 17 w 32"/>
                <a:gd name="T31" fmla="*/ 0 h 13"/>
                <a:gd name="T32" fmla="*/ 16 w 32"/>
                <a:gd name="T33" fmla="*/ 0 h 13"/>
                <a:gd name="T34" fmla="*/ 15 w 32"/>
                <a:gd name="T35" fmla="*/ 0 h 13"/>
                <a:gd name="T36" fmla="*/ 15 w 32"/>
                <a:gd name="T37" fmla="*/ 2 h 13"/>
                <a:gd name="T38" fmla="*/ 15 w 32"/>
                <a:gd name="T39" fmla="*/ 4 h 13"/>
                <a:gd name="T40" fmla="*/ 14 w 32"/>
                <a:gd name="T41" fmla="*/ 5 h 13"/>
                <a:gd name="T42" fmla="*/ 13 w 32"/>
                <a:gd name="T43" fmla="*/ 5 h 13"/>
                <a:gd name="T44" fmla="*/ 11 w 32"/>
                <a:gd name="T45" fmla="*/ 4 h 13"/>
                <a:gd name="T46" fmla="*/ 10 w 32"/>
                <a:gd name="T47" fmla="*/ 4 h 13"/>
                <a:gd name="T48" fmla="*/ 9 w 32"/>
                <a:gd name="T49" fmla="*/ 4 h 13"/>
                <a:gd name="T50" fmla="*/ 12 w 32"/>
                <a:gd name="T51" fmla="*/ 1 h 13"/>
                <a:gd name="T52" fmla="*/ 13 w 32"/>
                <a:gd name="T53" fmla="*/ 0 h 13"/>
                <a:gd name="T54" fmla="*/ 12 w 32"/>
                <a:gd name="T55" fmla="*/ 0 h 13"/>
                <a:gd name="T56" fmla="*/ 12 w 32"/>
                <a:gd name="T57" fmla="*/ 1 h 13"/>
                <a:gd name="T58" fmla="*/ 10 w 32"/>
                <a:gd name="T59" fmla="*/ 2 h 13"/>
                <a:gd name="T60" fmla="*/ 9 w 32"/>
                <a:gd name="T61" fmla="*/ 4 h 13"/>
                <a:gd name="T62" fmla="*/ 8 w 32"/>
                <a:gd name="T63" fmla="*/ 4 h 13"/>
                <a:gd name="T64" fmla="*/ 5 w 32"/>
                <a:gd name="T65" fmla="*/ 4 h 13"/>
                <a:gd name="T66" fmla="*/ 3 w 32"/>
                <a:gd name="T67" fmla="*/ 5 h 13"/>
                <a:gd name="T68" fmla="*/ 3 w 32"/>
                <a:gd name="T69" fmla="*/ 6 h 13"/>
                <a:gd name="T70" fmla="*/ 3 w 32"/>
                <a:gd name="T71" fmla="*/ 7 h 13"/>
                <a:gd name="T72" fmla="*/ 3 w 32"/>
                <a:gd name="T73" fmla="*/ 8 h 13"/>
                <a:gd name="T74" fmla="*/ 2 w 32"/>
                <a:gd name="T75" fmla="*/ 9 h 13"/>
                <a:gd name="T76" fmla="*/ 0 w 32"/>
                <a:gd name="T77" fmla="*/ 10 h 13"/>
                <a:gd name="T78" fmla="*/ 1 w 32"/>
                <a:gd name="T79" fmla="*/ 12 h 13"/>
                <a:gd name="T80" fmla="*/ 4 w 32"/>
                <a:gd name="T81" fmla="*/ 12 h 13"/>
                <a:gd name="T82" fmla="*/ 7 w 32"/>
                <a:gd name="T83" fmla="*/ 12 h 13"/>
                <a:gd name="T84" fmla="*/ 11 w 32"/>
                <a:gd name="T85" fmla="*/ 12 h 13"/>
                <a:gd name="T86" fmla="*/ 16 w 32"/>
                <a:gd name="T87" fmla="*/ 12 h 13"/>
                <a:gd name="T88" fmla="*/ 21 w 32"/>
                <a:gd name="T89" fmla="*/ 13 h 13"/>
                <a:gd name="T90" fmla="*/ 26 w 32"/>
                <a:gd name="T91" fmla="*/ 13 h 13"/>
                <a:gd name="T92" fmla="*/ 32 w 32"/>
                <a:gd name="T93" fmla="*/ 13 h 13"/>
                <a:gd name="T94" fmla="*/ 32 w 32"/>
                <a:gd name="T95" fmla="*/ 13 h 13"/>
                <a:gd name="T96" fmla="*/ 32 w 32"/>
                <a:gd name="T97" fmla="*/ 12 h 13"/>
                <a:gd name="T98" fmla="*/ 31 w 32"/>
                <a:gd name="T99"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 h="13">
                  <a:moveTo>
                    <a:pt x="31" y="10"/>
                  </a:moveTo>
                  <a:lnTo>
                    <a:pt x="31" y="9"/>
                  </a:lnTo>
                  <a:lnTo>
                    <a:pt x="31" y="8"/>
                  </a:lnTo>
                  <a:lnTo>
                    <a:pt x="32" y="6"/>
                  </a:lnTo>
                  <a:lnTo>
                    <a:pt x="32" y="5"/>
                  </a:lnTo>
                  <a:lnTo>
                    <a:pt x="31" y="4"/>
                  </a:lnTo>
                  <a:lnTo>
                    <a:pt x="30" y="4"/>
                  </a:lnTo>
                  <a:lnTo>
                    <a:pt x="29" y="3"/>
                  </a:lnTo>
                  <a:lnTo>
                    <a:pt x="27" y="3"/>
                  </a:lnTo>
                  <a:lnTo>
                    <a:pt x="25" y="3"/>
                  </a:lnTo>
                  <a:lnTo>
                    <a:pt x="24" y="3"/>
                  </a:lnTo>
                  <a:lnTo>
                    <a:pt x="22" y="2"/>
                  </a:lnTo>
                  <a:lnTo>
                    <a:pt x="20" y="1"/>
                  </a:lnTo>
                  <a:lnTo>
                    <a:pt x="19" y="1"/>
                  </a:lnTo>
                  <a:lnTo>
                    <a:pt x="17" y="1"/>
                  </a:lnTo>
                  <a:lnTo>
                    <a:pt x="17" y="0"/>
                  </a:lnTo>
                  <a:lnTo>
                    <a:pt x="16" y="0"/>
                  </a:lnTo>
                  <a:lnTo>
                    <a:pt x="15" y="0"/>
                  </a:lnTo>
                  <a:lnTo>
                    <a:pt x="15" y="2"/>
                  </a:lnTo>
                  <a:lnTo>
                    <a:pt x="15" y="4"/>
                  </a:lnTo>
                  <a:lnTo>
                    <a:pt x="14" y="5"/>
                  </a:lnTo>
                  <a:lnTo>
                    <a:pt x="13" y="5"/>
                  </a:lnTo>
                  <a:lnTo>
                    <a:pt x="11" y="4"/>
                  </a:lnTo>
                  <a:lnTo>
                    <a:pt x="10" y="4"/>
                  </a:lnTo>
                  <a:lnTo>
                    <a:pt x="9" y="4"/>
                  </a:lnTo>
                  <a:lnTo>
                    <a:pt x="12" y="1"/>
                  </a:lnTo>
                  <a:lnTo>
                    <a:pt x="13" y="0"/>
                  </a:lnTo>
                  <a:lnTo>
                    <a:pt x="12" y="0"/>
                  </a:lnTo>
                  <a:lnTo>
                    <a:pt x="12" y="1"/>
                  </a:lnTo>
                  <a:lnTo>
                    <a:pt x="10" y="2"/>
                  </a:lnTo>
                  <a:lnTo>
                    <a:pt x="9" y="4"/>
                  </a:lnTo>
                  <a:lnTo>
                    <a:pt x="8" y="4"/>
                  </a:lnTo>
                  <a:lnTo>
                    <a:pt x="5" y="4"/>
                  </a:lnTo>
                  <a:lnTo>
                    <a:pt x="3" y="5"/>
                  </a:lnTo>
                  <a:lnTo>
                    <a:pt x="3" y="6"/>
                  </a:lnTo>
                  <a:lnTo>
                    <a:pt x="3" y="7"/>
                  </a:lnTo>
                  <a:lnTo>
                    <a:pt x="3" y="8"/>
                  </a:lnTo>
                  <a:lnTo>
                    <a:pt x="2" y="9"/>
                  </a:lnTo>
                  <a:lnTo>
                    <a:pt x="0" y="10"/>
                  </a:lnTo>
                  <a:lnTo>
                    <a:pt x="1" y="12"/>
                  </a:lnTo>
                  <a:lnTo>
                    <a:pt x="4" y="12"/>
                  </a:lnTo>
                  <a:lnTo>
                    <a:pt x="7" y="12"/>
                  </a:lnTo>
                  <a:lnTo>
                    <a:pt x="11" y="12"/>
                  </a:lnTo>
                  <a:lnTo>
                    <a:pt x="16" y="12"/>
                  </a:lnTo>
                  <a:lnTo>
                    <a:pt x="21" y="13"/>
                  </a:lnTo>
                  <a:lnTo>
                    <a:pt x="26" y="13"/>
                  </a:lnTo>
                  <a:lnTo>
                    <a:pt x="32" y="13"/>
                  </a:lnTo>
                  <a:lnTo>
                    <a:pt x="32" y="13"/>
                  </a:lnTo>
                  <a:lnTo>
                    <a:pt x="32" y="12"/>
                  </a:lnTo>
                  <a:lnTo>
                    <a:pt x="31" y="1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3" name="Freeform 1560"/>
            <p:cNvSpPr>
              <a:spLocks/>
            </p:cNvSpPr>
            <p:nvPr/>
          </p:nvSpPr>
          <p:spPr bwMode="auto">
            <a:xfrm>
              <a:off x="5157788" y="228600"/>
              <a:ext cx="30163" cy="14288"/>
            </a:xfrm>
            <a:custGeom>
              <a:avLst/>
              <a:gdLst>
                <a:gd name="T0" fmla="*/ 0 w 19"/>
                <a:gd name="T1" fmla="*/ 5 h 9"/>
                <a:gd name="T2" fmla="*/ 0 w 19"/>
                <a:gd name="T3" fmla="*/ 5 h 9"/>
                <a:gd name="T4" fmla="*/ 1 w 19"/>
                <a:gd name="T5" fmla="*/ 6 h 9"/>
                <a:gd name="T6" fmla="*/ 1 w 19"/>
                <a:gd name="T7" fmla="*/ 6 h 9"/>
                <a:gd name="T8" fmla="*/ 3 w 19"/>
                <a:gd name="T9" fmla="*/ 8 h 9"/>
                <a:gd name="T10" fmla="*/ 5 w 19"/>
                <a:gd name="T11" fmla="*/ 9 h 9"/>
                <a:gd name="T12" fmla="*/ 7 w 19"/>
                <a:gd name="T13" fmla="*/ 9 h 9"/>
                <a:gd name="T14" fmla="*/ 10 w 19"/>
                <a:gd name="T15" fmla="*/ 8 h 9"/>
                <a:gd name="T16" fmla="*/ 13 w 19"/>
                <a:gd name="T17" fmla="*/ 7 h 9"/>
                <a:gd name="T18" fmla="*/ 14 w 19"/>
                <a:gd name="T19" fmla="*/ 6 h 9"/>
                <a:gd name="T20" fmla="*/ 15 w 19"/>
                <a:gd name="T21" fmla="*/ 5 h 9"/>
                <a:gd name="T22" fmla="*/ 16 w 19"/>
                <a:gd name="T23" fmla="*/ 4 h 9"/>
                <a:gd name="T24" fmla="*/ 16 w 19"/>
                <a:gd name="T25" fmla="*/ 5 h 9"/>
                <a:gd name="T26" fmla="*/ 18 w 19"/>
                <a:gd name="T27" fmla="*/ 5 h 9"/>
                <a:gd name="T28" fmla="*/ 18 w 19"/>
                <a:gd name="T29" fmla="*/ 5 h 9"/>
                <a:gd name="T30" fmla="*/ 19 w 19"/>
                <a:gd name="T31" fmla="*/ 5 h 9"/>
                <a:gd name="T32" fmla="*/ 18 w 19"/>
                <a:gd name="T33" fmla="*/ 4 h 9"/>
                <a:gd name="T34" fmla="*/ 16 w 19"/>
                <a:gd name="T35" fmla="*/ 3 h 9"/>
                <a:gd name="T36" fmla="*/ 14 w 19"/>
                <a:gd name="T37" fmla="*/ 2 h 9"/>
                <a:gd name="T38" fmla="*/ 6 w 19"/>
                <a:gd name="T39" fmla="*/ 0 h 9"/>
                <a:gd name="T40" fmla="*/ 4 w 19"/>
                <a:gd name="T41" fmla="*/ 0 h 9"/>
                <a:gd name="T42" fmla="*/ 3 w 19"/>
                <a:gd name="T43" fmla="*/ 0 h 9"/>
                <a:gd name="T44" fmla="*/ 2 w 19"/>
                <a:gd name="T45" fmla="*/ 1 h 9"/>
                <a:gd name="T46" fmla="*/ 0 w 19"/>
                <a:gd name="T47" fmla="*/ 2 h 9"/>
                <a:gd name="T48" fmla="*/ 0 w 19"/>
                <a:gd name="T49" fmla="*/ 3 h 9"/>
                <a:gd name="T50" fmla="*/ 0 w 19"/>
                <a:gd name="T51" fmla="*/ 4 h 9"/>
                <a:gd name="T52" fmla="*/ 0 w 19"/>
                <a:gd name="T5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9">
                  <a:moveTo>
                    <a:pt x="0" y="5"/>
                  </a:moveTo>
                  <a:lnTo>
                    <a:pt x="0" y="5"/>
                  </a:lnTo>
                  <a:lnTo>
                    <a:pt x="1" y="6"/>
                  </a:lnTo>
                  <a:lnTo>
                    <a:pt x="1" y="6"/>
                  </a:lnTo>
                  <a:lnTo>
                    <a:pt x="3" y="8"/>
                  </a:lnTo>
                  <a:lnTo>
                    <a:pt x="5" y="9"/>
                  </a:lnTo>
                  <a:lnTo>
                    <a:pt x="7" y="9"/>
                  </a:lnTo>
                  <a:lnTo>
                    <a:pt x="10" y="8"/>
                  </a:lnTo>
                  <a:lnTo>
                    <a:pt x="13" y="7"/>
                  </a:lnTo>
                  <a:lnTo>
                    <a:pt x="14" y="6"/>
                  </a:lnTo>
                  <a:lnTo>
                    <a:pt x="15" y="5"/>
                  </a:lnTo>
                  <a:lnTo>
                    <a:pt x="16" y="4"/>
                  </a:lnTo>
                  <a:lnTo>
                    <a:pt x="16" y="5"/>
                  </a:lnTo>
                  <a:lnTo>
                    <a:pt x="18" y="5"/>
                  </a:lnTo>
                  <a:lnTo>
                    <a:pt x="18" y="5"/>
                  </a:lnTo>
                  <a:lnTo>
                    <a:pt x="19" y="5"/>
                  </a:lnTo>
                  <a:lnTo>
                    <a:pt x="18" y="4"/>
                  </a:lnTo>
                  <a:lnTo>
                    <a:pt x="16" y="3"/>
                  </a:lnTo>
                  <a:lnTo>
                    <a:pt x="14" y="2"/>
                  </a:lnTo>
                  <a:lnTo>
                    <a:pt x="6" y="0"/>
                  </a:lnTo>
                  <a:lnTo>
                    <a:pt x="4" y="0"/>
                  </a:lnTo>
                  <a:lnTo>
                    <a:pt x="3" y="0"/>
                  </a:lnTo>
                  <a:lnTo>
                    <a:pt x="2" y="1"/>
                  </a:lnTo>
                  <a:lnTo>
                    <a:pt x="0" y="2"/>
                  </a:lnTo>
                  <a:lnTo>
                    <a:pt x="0" y="3"/>
                  </a:lnTo>
                  <a:lnTo>
                    <a:pt x="0" y="4"/>
                  </a:lnTo>
                  <a:lnTo>
                    <a:pt x="0"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4" name="Freeform 1561"/>
            <p:cNvSpPr>
              <a:spLocks/>
            </p:cNvSpPr>
            <p:nvPr/>
          </p:nvSpPr>
          <p:spPr bwMode="auto">
            <a:xfrm>
              <a:off x="7031038" y="738188"/>
              <a:ext cx="11113" cy="20638"/>
            </a:xfrm>
            <a:custGeom>
              <a:avLst/>
              <a:gdLst>
                <a:gd name="T0" fmla="*/ 5 w 7"/>
                <a:gd name="T1" fmla="*/ 1 h 13"/>
                <a:gd name="T2" fmla="*/ 2 w 7"/>
                <a:gd name="T3" fmla="*/ 1 h 13"/>
                <a:gd name="T4" fmla="*/ 1 w 7"/>
                <a:gd name="T5" fmla="*/ 0 h 13"/>
                <a:gd name="T6" fmla="*/ 2 w 7"/>
                <a:gd name="T7" fmla="*/ 4 h 13"/>
                <a:gd name="T8" fmla="*/ 1 w 7"/>
                <a:gd name="T9" fmla="*/ 4 h 13"/>
                <a:gd name="T10" fmla="*/ 1 w 7"/>
                <a:gd name="T11" fmla="*/ 5 h 13"/>
                <a:gd name="T12" fmla="*/ 1 w 7"/>
                <a:gd name="T13" fmla="*/ 5 h 13"/>
                <a:gd name="T14" fmla="*/ 1 w 7"/>
                <a:gd name="T15" fmla="*/ 6 h 13"/>
                <a:gd name="T16" fmla="*/ 1 w 7"/>
                <a:gd name="T17" fmla="*/ 8 h 13"/>
                <a:gd name="T18" fmla="*/ 0 w 7"/>
                <a:gd name="T19" fmla="*/ 10 h 13"/>
                <a:gd name="T20" fmla="*/ 0 w 7"/>
                <a:gd name="T21" fmla="*/ 11 h 13"/>
                <a:gd name="T22" fmla="*/ 1 w 7"/>
                <a:gd name="T23" fmla="*/ 12 h 13"/>
                <a:gd name="T24" fmla="*/ 3 w 7"/>
                <a:gd name="T25" fmla="*/ 13 h 13"/>
                <a:gd name="T26" fmla="*/ 2 w 7"/>
                <a:gd name="T27" fmla="*/ 10 h 13"/>
                <a:gd name="T28" fmla="*/ 3 w 7"/>
                <a:gd name="T29" fmla="*/ 9 h 13"/>
                <a:gd name="T30" fmla="*/ 3 w 7"/>
                <a:gd name="T31" fmla="*/ 8 h 13"/>
                <a:gd name="T32" fmla="*/ 3 w 7"/>
                <a:gd name="T33" fmla="*/ 6 h 13"/>
                <a:gd name="T34" fmla="*/ 4 w 7"/>
                <a:gd name="T35" fmla="*/ 4 h 13"/>
                <a:gd name="T36" fmla="*/ 4 w 7"/>
                <a:gd name="T37" fmla="*/ 4 h 13"/>
                <a:gd name="T38" fmla="*/ 5 w 7"/>
                <a:gd name="T39" fmla="*/ 3 h 13"/>
                <a:gd name="T40" fmla="*/ 6 w 7"/>
                <a:gd name="T41" fmla="*/ 2 h 13"/>
                <a:gd name="T42" fmla="*/ 7 w 7"/>
                <a:gd name="T43" fmla="*/ 2 h 13"/>
                <a:gd name="T44" fmla="*/ 7 w 7"/>
                <a:gd name="T45" fmla="*/ 1 h 13"/>
                <a:gd name="T46" fmla="*/ 5 w 7"/>
                <a:gd name="T47"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13">
                  <a:moveTo>
                    <a:pt x="5" y="1"/>
                  </a:moveTo>
                  <a:lnTo>
                    <a:pt x="2" y="1"/>
                  </a:lnTo>
                  <a:lnTo>
                    <a:pt x="1" y="0"/>
                  </a:lnTo>
                  <a:lnTo>
                    <a:pt x="2" y="4"/>
                  </a:lnTo>
                  <a:lnTo>
                    <a:pt x="1" y="4"/>
                  </a:lnTo>
                  <a:lnTo>
                    <a:pt x="1" y="5"/>
                  </a:lnTo>
                  <a:lnTo>
                    <a:pt x="1" y="5"/>
                  </a:lnTo>
                  <a:lnTo>
                    <a:pt x="1" y="6"/>
                  </a:lnTo>
                  <a:lnTo>
                    <a:pt x="1" y="8"/>
                  </a:lnTo>
                  <a:lnTo>
                    <a:pt x="0" y="10"/>
                  </a:lnTo>
                  <a:lnTo>
                    <a:pt x="0" y="11"/>
                  </a:lnTo>
                  <a:lnTo>
                    <a:pt x="1" y="12"/>
                  </a:lnTo>
                  <a:lnTo>
                    <a:pt x="3" y="13"/>
                  </a:lnTo>
                  <a:lnTo>
                    <a:pt x="2" y="10"/>
                  </a:lnTo>
                  <a:lnTo>
                    <a:pt x="3" y="9"/>
                  </a:lnTo>
                  <a:lnTo>
                    <a:pt x="3" y="8"/>
                  </a:lnTo>
                  <a:lnTo>
                    <a:pt x="3" y="6"/>
                  </a:lnTo>
                  <a:lnTo>
                    <a:pt x="4" y="4"/>
                  </a:lnTo>
                  <a:lnTo>
                    <a:pt x="4" y="4"/>
                  </a:lnTo>
                  <a:lnTo>
                    <a:pt x="5" y="3"/>
                  </a:lnTo>
                  <a:lnTo>
                    <a:pt x="6" y="2"/>
                  </a:lnTo>
                  <a:lnTo>
                    <a:pt x="7" y="2"/>
                  </a:lnTo>
                  <a:lnTo>
                    <a:pt x="7" y="1"/>
                  </a:lnTo>
                  <a:lnTo>
                    <a:pt x="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5" name="Freeform 1562"/>
            <p:cNvSpPr>
              <a:spLocks/>
            </p:cNvSpPr>
            <p:nvPr/>
          </p:nvSpPr>
          <p:spPr bwMode="auto">
            <a:xfrm>
              <a:off x="6835775" y="430213"/>
              <a:ext cx="3175" cy="3175"/>
            </a:xfrm>
            <a:custGeom>
              <a:avLst/>
              <a:gdLst>
                <a:gd name="T0" fmla="*/ 0 w 2"/>
                <a:gd name="T1" fmla="*/ 2 h 2"/>
                <a:gd name="T2" fmla="*/ 1 w 2"/>
                <a:gd name="T3" fmla="*/ 2 h 2"/>
                <a:gd name="T4" fmla="*/ 1 w 2"/>
                <a:gd name="T5" fmla="*/ 2 h 2"/>
                <a:gd name="T6" fmla="*/ 2 w 2"/>
                <a:gd name="T7" fmla="*/ 1 h 2"/>
                <a:gd name="T8" fmla="*/ 1 w 2"/>
                <a:gd name="T9" fmla="*/ 1 h 2"/>
                <a:gd name="T10" fmla="*/ 0 w 2"/>
                <a:gd name="T11" fmla="*/ 0 h 2"/>
                <a:gd name="T12" fmla="*/ 0 w 2"/>
                <a:gd name="T13" fmla="*/ 1 h 2"/>
                <a:gd name="T14" fmla="*/ 0 w 2"/>
                <a:gd name="T15" fmla="*/ 2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lnTo>
                    <a:pt x="1" y="2"/>
                  </a:lnTo>
                  <a:lnTo>
                    <a:pt x="1" y="2"/>
                  </a:lnTo>
                  <a:lnTo>
                    <a:pt x="2" y="1"/>
                  </a:lnTo>
                  <a:lnTo>
                    <a:pt x="1" y="1"/>
                  </a:lnTo>
                  <a:lnTo>
                    <a:pt x="0" y="0"/>
                  </a:lnTo>
                  <a:lnTo>
                    <a:pt x="0" y="1"/>
                  </a:lnTo>
                  <a:lnTo>
                    <a:pt x="0" y="2"/>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6" name="Freeform 1563"/>
            <p:cNvSpPr>
              <a:spLocks/>
            </p:cNvSpPr>
            <p:nvPr/>
          </p:nvSpPr>
          <p:spPr bwMode="auto">
            <a:xfrm>
              <a:off x="6804025" y="528638"/>
              <a:ext cx="157163" cy="180975"/>
            </a:xfrm>
            <a:custGeom>
              <a:avLst/>
              <a:gdLst>
                <a:gd name="T0" fmla="*/ 98 w 99"/>
                <a:gd name="T1" fmla="*/ 110 h 114"/>
                <a:gd name="T2" fmla="*/ 95 w 99"/>
                <a:gd name="T3" fmla="*/ 105 h 114"/>
                <a:gd name="T4" fmla="*/ 91 w 99"/>
                <a:gd name="T5" fmla="*/ 101 h 114"/>
                <a:gd name="T6" fmla="*/ 89 w 99"/>
                <a:gd name="T7" fmla="*/ 100 h 114"/>
                <a:gd name="T8" fmla="*/ 82 w 99"/>
                <a:gd name="T9" fmla="*/ 94 h 114"/>
                <a:gd name="T10" fmla="*/ 79 w 99"/>
                <a:gd name="T11" fmla="*/ 93 h 114"/>
                <a:gd name="T12" fmla="*/ 75 w 99"/>
                <a:gd name="T13" fmla="*/ 89 h 114"/>
                <a:gd name="T14" fmla="*/ 71 w 99"/>
                <a:gd name="T15" fmla="*/ 84 h 114"/>
                <a:gd name="T16" fmla="*/ 64 w 99"/>
                <a:gd name="T17" fmla="*/ 71 h 114"/>
                <a:gd name="T18" fmla="*/ 66 w 99"/>
                <a:gd name="T19" fmla="*/ 67 h 114"/>
                <a:gd name="T20" fmla="*/ 73 w 99"/>
                <a:gd name="T21" fmla="*/ 68 h 114"/>
                <a:gd name="T22" fmla="*/ 79 w 99"/>
                <a:gd name="T23" fmla="*/ 71 h 114"/>
                <a:gd name="T24" fmla="*/ 85 w 99"/>
                <a:gd name="T25" fmla="*/ 75 h 114"/>
                <a:gd name="T26" fmla="*/ 86 w 99"/>
                <a:gd name="T27" fmla="*/ 74 h 114"/>
                <a:gd name="T28" fmla="*/ 80 w 99"/>
                <a:gd name="T29" fmla="*/ 71 h 114"/>
                <a:gd name="T30" fmla="*/ 75 w 99"/>
                <a:gd name="T31" fmla="*/ 65 h 114"/>
                <a:gd name="T32" fmla="*/ 67 w 99"/>
                <a:gd name="T33" fmla="*/ 59 h 114"/>
                <a:gd name="T34" fmla="*/ 47 w 99"/>
                <a:gd name="T35" fmla="*/ 42 h 114"/>
                <a:gd name="T36" fmla="*/ 45 w 99"/>
                <a:gd name="T37" fmla="*/ 40 h 114"/>
                <a:gd name="T38" fmla="*/ 41 w 99"/>
                <a:gd name="T39" fmla="*/ 37 h 114"/>
                <a:gd name="T40" fmla="*/ 38 w 99"/>
                <a:gd name="T41" fmla="*/ 33 h 114"/>
                <a:gd name="T42" fmla="*/ 30 w 99"/>
                <a:gd name="T43" fmla="*/ 27 h 114"/>
                <a:gd name="T44" fmla="*/ 30 w 99"/>
                <a:gd name="T45" fmla="*/ 24 h 114"/>
                <a:gd name="T46" fmla="*/ 25 w 99"/>
                <a:gd name="T47" fmla="*/ 19 h 114"/>
                <a:gd name="T48" fmla="*/ 20 w 99"/>
                <a:gd name="T49" fmla="*/ 14 h 114"/>
                <a:gd name="T50" fmla="*/ 11 w 99"/>
                <a:gd name="T51" fmla="*/ 8 h 114"/>
                <a:gd name="T52" fmla="*/ 9 w 99"/>
                <a:gd name="T53" fmla="*/ 5 h 114"/>
                <a:gd name="T54" fmla="*/ 3 w 99"/>
                <a:gd name="T55" fmla="*/ 0 h 114"/>
                <a:gd name="T56" fmla="*/ 2 w 99"/>
                <a:gd name="T57" fmla="*/ 1 h 114"/>
                <a:gd name="T58" fmla="*/ 3 w 99"/>
                <a:gd name="T59" fmla="*/ 3 h 114"/>
                <a:gd name="T60" fmla="*/ 9 w 99"/>
                <a:gd name="T61" fmla="*/ 8 h 114"/>
                <a:gd name="T62" fmla="*/ 10 w 99"/>
                <a:gd name="T63" fmla="*/ 10 h 114"/>
                <a:gd name="T64" fmla="*/ 11 w 99"/>
                <a:gd name="T65" fmla="*/ 11 h 114"/>
                <a:gd name="T66" fmla="*/ 10 w 99"/>
                <a:gd name="T67" fmla="*/ 13 h 114"/>
                <a:gd name="T68" fmla="*/ 7 w 99"/>
                <a:gd name="T69" fmla="*/ 12 h 114"/>
                <a:gd name="T70" fmla="*/ 6 w 99"/>
                <a:gd name="T71" fmla="*/ 14 h 114"/>
                <a:gd name="T72" fmla="*/ 12 w 99"/>
                <a:gd name="T73" fmla="*/ 21 h 114"/>
                <a:gd name="T74" fmla="*/ 15 w 99"/>
                <a:gd name="T75" fmla="*/ 26 h 114"/>
                <a:gd name="T76" fmla="*/ 21 w 99"/>
                <a:gd name="T77" fmla="*/ 33 h 114"/>
                <a:gd name="T78" fmla="*/ 22 w 99"/>
                <a:gd name="T79" fmla="*/ 36 h 114"/>
                <a:gd name="T80" fmla="*/ 28 w 99"/>
                <a:gd name="T81" fmla="*/ 38 h 114"/>
                <a:gd name="T82" fmla="*/ 36 w 99"/>
                <a:gd name="T83" fmla="*/ 45 h 114"/>
                <a:gd name="T84" fmla="*/ 39 w 99"/>
                <a:gd name="T85" fmla="*/ 50 h 114"/>
                <a:gd name="T86" fmla="*/ 44 w 99"/>
                <a:gd name="T87" fmla="*/ 55 h 114"/>
                <a:gd name="T88" fmla="*/ 52 w 99"/>
                <a:gd name="T89" fmla="*/ 67 h 114"/>
                <a:gd name="T90" fmla="*/ 56 w 99"/>
                <a:gd name="T91" fmla="*/ 75 h 114"/>
                <a:gd name="T92" fmla="*/ 60 w 99"/>
                <a:gd name="T93" fmla="*/ 79 h 114"/>
                <a:gd name="T94" fmla="*/ 67 w 99"/>
                <a:gd name="T95" fmla="*/ 87 h 114"/>
                <a:gd name="T96" fmla="*/ 68 w 99"/>
                <a:gd name="T97" fmla="*/ 91 h 114"/>
                <a:gd name="T98" fmla="*/ 73 w 99"/>
                <a:gd name="T99" fmla="*/ 95 h 114"/>
                <a:gd name="T100" fmla="*/ 76 w 99"/>
                <a:gd name="T101" fmla="*/ 102 h 114"/>
                <a:gd name="T102" fmla="*/ 83 w 99"/>
                <a:gd name="T103" fmla="*/ 111 h 114"/>
                <a:gd name="T104" fmla="*/ 86 w 99"/>
                <a:gd name="T105" fmla="*/ 114 h 114"/>
                <a:gd name="T106" fmla="*/ 84 w 99"/>
                <a:gd name="T107" fmla="*/ 108 h 114"/>
                <a:gd name="T108" fmla="*/ 83 w 99"/>
                <a:gd name="T109" fmla="*/ 103 h 114"/>
                <a:gd name="T110" fmla="*/ 85 w 99"/>
                <a:gd name="T111" fmla="*/ 102 h 114"/>
                <a:gd name="T112" fmla="*/ 88 w 99"/>
                <a:gd name="T113" fmla="*/ 105 h 114"/>
                <a:gd name="T114" fmla="*/ 94 w 99"/>
                <a:gd name="T115" fmla="*/ 106 h 114"/>
                <a:gd name="T116" fmla="*/ 99 w 99"/>
                <a:gd name="T117" fmla="*/ 11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9" h="114">
                  <a:moveTo>
                    <a:pt x="99" y="111"/>
                  </a:moveTo>
                  <a:lnTo>
                    <a:pt x="99" y="110"/>
                  </a:lnTo>
                  <a:lnTo>
                    <a:pt x="98" y="110"/>
                  </a:lnTo>
                  <a:lnTo>
                    <a:pt x="98" y="108"/>
                  </a:lnTo>
                  <a:lnTo>
                    <a:pt x="97" y="107"/>
                  </a:lnTo>
                  <a:lnTo>
                    <a:pt x="95" y="105"/>
                  </a:lnTo>
                  <a:lnTo>
                    <a:pt x="93" y="102"/>
                  </a:lnTo>
                  <a:lnTo>
                    <a:pt x="92" y="101"/>
                  </a:lnTo>
                  <a:lnTo>
                    <a:pt x="91" y="101"/>
                  </a:lnTo>
                  <a:lnTo>
                    <a:pt x="91" y="101"/>
                  </a:lnTo>
                  <a:lnTo>
                    <a:pt x="90" y="101"/>
                  </a:lnTo>
                  <a:lnTo>
                    <a:pt x="89" y="100"/>
                  </a:lnTo>
                  <a:lnTo>
                    <a:pt x="86" y="98"/>
                  </a:lnTo>
                  <a:lnTo>
                    <a:pt x="83" y="96"/>
                  </a:lnTo>
                  <a:lnTo>
                    <a:pt x="82" y="94"/>
                  </a:lnTo>
                  <a:lnTo>
                    <a:pt x="81" y="94"/>
                  </a:lnTo>
                  <a:lnTo>
                    <a:pt x="80" y="93"/>
                  </a:lnTo>
                  <a:lnTo>
                    <a:pt x="79" y="93"/>
                  </a:lnTo>
                  <a:lnTo>
                    <a:pt x="79" y="92"/>
                  </a:lnTo>
                  <a:lnTo>
                    <a:pt x="77" y="91"/>
                  </a:lnTo>
                  <a:lnTo>
                    <a:pt x="75" y="89"/>
                  </a:lnTo>
                  <a:lnTo>
                    <a:pt x="74" y="89"/>
                  </a:lnTo>
                  <a:lnTo>
                    <a:pt x="72" y="87"/>
                  </a:lnTo>
                  <a:lnTo>
                    <a:pt x="71" y="84"/>
                  </a:lnTo>
                  <a:lnTo>
                    <a:pt x="70" y="82"/>
                  </a:lnTo>
                  <a:lnTo>
                    <a:pt x="66" y="73"/>
                  </a:lnTo>
                  <a:lnTo>
                    <a:pt x="64" y="71"/>
                  </a:lnTo>
                  <a:lnTo>
                    <a:pt x="64" y="70"/>
                  </a:lnTo>
                  <a:lnTo>
                    <a:pt x="65" y="68"/>
                  </a:lnTo>
                  <a:lnTo>
                    <a:pt x="66" y="67"/>
                  </a:lnTo>
                  <a:lnTo>
                    <a:pt x="71" y="67"/>
                  </a:lnTo>
                  <a:lnTo>
                    <a:pt x="71" y="67"/>
                  </a:lnTo>
                  <a:lnTo>
                    <a:pt x="73" y="68"/>
                  </a:lnTo>
                  <a:lnTo>
                    <a:pt x="74" y="68"/>
                  </a:lnTo>
                  <a:lnTo>
                    <a:pt x="76" y="68"/>
                  </a:lnTo>
                  <a:lnTo>
                    <a:pt x="79" y="71"/>
                  </a:lnTo>
                  <a:lnTo>
                    <a:pt x="81" y="72"/>
                  </a:lnTo>
                  <a:lnTo>
                    <a:pt x="83" y="74"/>
                  </a:lnTo>
                  <a:lnTo>
                    <a:pt x="85" y="75"/>
                  </a:lnTo>
                  <a:lnTo>
                    <a:pt x="87" y="76"/>
                  </a:lnTo>
                  <a:lnTo>
                    <a:pt x="88" y="77"/>
                  </a:lnTo>
                  <a:lnTo>
                    <a:pt x="86" y="74"/>
                  </a:lnTo>
                  <a:lnTo>
                    <a:pt x="85" y="74"/>
                  </a:lnTo>
                  <a:lnTo>
                    <a:pt x="83" y="73"/>
                  </a:lnTo>
                  <a:lnTo>
                    <a:pt x="80" y="71"/>
                  </a:lnTo>
                  <a:lnTo>
                    <a:pt x="78" y="70"/>
                  </a:lnTo>
                  <a:lnTo>
                    <a:pt x="76" y="67"/>
                  </a:lnTo>
                  <a:lnTo>
                    <a:pt x="75" y="65"/>
                  </a:lnTo>
                  <a:lnTo>
                    <a:pt x="73" y="64"/>
                  </a:lnTo>
                  <a:lnTo>
                    <a:pt x="71" y="62"/>
                  </a:lnTo>
                  <a:lnTo>
                    <a:pt x="67" y="59"/>
                  </a:lnTo>
                  <a:lnTo>
                    <a:pt x="61" y="54"/>
                  </a:lnTo>
                  <a:lnTo>
                    <a:pt x="57" y="51"/>
                  </a:lnTo>
                  <a:lnTo>
                    <a:pt x="47" y="42"/>
                  </a:lnTo>
                  <a:lnTo>
                    <a:pt x="46" y="41"/>
                  </a:lnTo>
                  <a:lnTo>
                    <a:pt x="46" y="41"/>
                  </a:lnTo>
                  <a:lnTo>
                    <a:pt x="45" y="40"/>
                  </a:lnTo>
                  <a:lnTo>
                    <a:pt x="44" y="39"/>
                  </a:lnTo>
                  <a:lnTo>
                    <a:pt x="43" y="38"/>
                  </a:lnTo>
                  <a:lnTo>
                    <a:pt x="41" y="37"/>
                  </a:lnTo>
                  <a:lnTo>
                    <a:pt x="41" y="37"/>
                  </a:lnTo>
                  <a:lnTo>
                    <a:pt x="39" y="35"/>
                  </a:lnTo>
                  <a:lnTo>
                    <a:pt x="38" y="33"/>
                  </a:lnTo>
                  <a:lnTo>
                    <a:pt x="36" y="32"/>
                  </a:lnTo>
                  <a:lnTo>
                    <a:pt x="33" y="30"/>
                  </a:lnTo>
                  <a:lnTo>
                    <a:pt x="30" y="27"/>
                  </a:lnTo>
                  <a:lnTo>
                    <a:pt x="30" y="25"/>
                  </a:lnTo>
                  <a:lnTo>
                    <a:pt x="30" y="25"/>
                  </a:lnTo>
                  <a:lnTo>
                    <a:pt x="30" y="24"/>
                  </a:lnTo>
                  <a:lnTo>
                    <a:pt x="29" y="23"/>
                  </a:lnTo>
                  <a:lnTo>
                    <a:pt x="28" y="22"/>
                  </a:lnTo>
                  <a:lnTo>
                    <a:pt x="25" y="19"/>
                  </a:lnTo>
                  <a:lnTo>
                    <a:pt x="23" y="16"/>
                  </a:lnTo>
                  <a:lnTo>
                    <a:pt x="21" y="15"/>
                  </a:lnTo>
                  <a:lnTo>
                    <a:pt x="20" y="14"/>
                  </a:lnTo>
                  <a:lnTo>
                    <a:pt x="17" y="12"/>
                  </a:lnTo>
                  <a:lnTo>
                    <a:pt x="11" y="8"/>
                  </a:lnTo>
                  <a:lnTo>
                    <a:pt x="11" y="8"/>
                  </a:lnTo>
                  <a:lnTo>
                    <a:pt x="10" y="7"/>
                  </a:lnTo>
                  <a:lnTo>
                    <a:pt x="10" y="6"/>
                  </a:lnTo>
                  <a:lnTo>
                    <a:pt x="9" y="5"/>
                  </a:lnTo>
                  <a:lnTo>
                    <a:pt x="9" y="4"/>
                  </a:lnTo>
                  <a:lnTo>
                    <a:pt x="8" y="4"/>
                  </a:lnTo>
                  <a:lnTo>
                    <a:pt x="3" y="0"/>
                  </a:lnTo>
                  <a:lnTo>
                    <a:pt x="2" y="0"/>
                  </a:lnTo>
                  <a:lnTo>
                    <a:pt x="2" y="1"/>
                  </a:lnTo>
                  <a:lnTo>
                    <a:pt x="2" y="1"/>
                  </a:lnTo>
                  <a:lnTo>
                    <a:pt x="2" y="2"/>
                  </a:lnTo>
                  <a:lnTo>
                    <a:pt x="0" y="2"/>
                  </a:lnTo>
                  <a:lnTo>
                    <a:pt x="3" y="3"/>
                  </a:lnTo>
                  <a:lnTo>
                    <a:pt x="7" y="6"/>
                  </a:lnTo>
                  <a:lnTo>
                    <a:pt x="8" y="7"/>
                  </a:lnTo>
                  <a:lnTo>
                    <a:pt x="9" y="8"/>
                  </a:lnTo>
                  <a:lnTo>
                    <a:pt x="9" y="9"/>
                  </a:lnTo>
                  <a:lnTo>
                    <a:pt x="10" y="9"/>
                  </a:lnTo>
                  <a:lnTo>
                    <a:pt x="10" y="10"/>
                  </a:lnTo>
                  <a:lnTo>
                    <a:pt x="9" y="10"/>
                  </a:lnTo>
                  <a:lnTo>
                    <a:pt x="10" y="11"/>
                  </a:lnTo>
                  <a:lnTo>
                    <a:pt x="11" y="11"/>
                  </a:lnTo>
                  <a:lnTo>
                    <a:pt x="11" y="12"/>
                  </a:lnTo>
                  <a:lnTo>
                    <a:pt x="11" y="13"/>
                  </a:lnTo>
                  <a:lnTo>
                    <a:pt x="10" y="13"/>
                  </a:lnTo>
                  <a:lnTo>
                    <a:pt x="10" y="13"/>
                  </a:lnTo>
                  <a:lnTo>
                    <a:pt x="8" y="12"/>
                  </a:lnTo>
                  <a:lnTo>
                    <a:pt x="7" y="12"/>
                  </a:lnTo>
                  <a:lnTo>
                    <a:pt x="6" y="12"/>
                  </a:lnTo>
                  <a:lnTo>
                    <a:pt x="5" y="13"/>
                  </a:lnTo>
                  <a:lnTo>
                    <a:pt x="6" y="14"/>
                  </a:lnTo>
                  <a:lnTo>
                    <a:pt x="8" y="16"/>
                  </a:lnTo>
                  <a:lnTo>
                    <a:pt x="10" y="18"/>
                  </a:lnTo>
                  <a:lnTo>
                    <a:pt x="12" y="21"/>
                  </a:lnTo>
                  <a:lnTo>
                    <a:pt x="14" y="24"/>
                  </a:lnTo>
                  <a:lnTo>
                    <a:pt x="15" y="25"/>
                  </a:lnTo>
                  <a:lnTo>
                    <a:pt x="15" y="26"/>
                  </a:lnTo>
                  <a:lnTo>
                    <a:pt x="16" y="28"/>
                  </a:lnTo>
                  <a:lnTo>
                    <a:pt x="20" y="32"/>
                  </a:lnTo>
                  <a:lnTo>
                    <a:pt x="21" y="33"/>
                  </a:lnTo>
                  <a:lnTo>
                    <a:pt x="23" y="35"/>
                  </a:lnTo>
                  <a:lnTo>
                    <a:pt x="23" y="35"/>
                  </a:lnTo>
                  <a:lnTo>
                    <a:pt x="22" y="36"/>
                  </a:lnTo>
                  <a:lnTo>
                    <a:pt x="23" y="36"/>
                  </a:lnTo>
                  <a:lnTo>
                    <a:pt x="25" y="37"/>
                  </a:lnTo>
                  <a:lnTo>
                    <a:pt x="28" y="38"/>
                  </a:lnTo>
                  <a:lnTo>
                    <a:pt x="30" y="39"/>
                  </a:lnTo>
                  <a:lnTo>
                    <a:pt x="33" y="42"/>
                  </a:lnTo>
                  <a:lnTo>
                    <a:pt x="36" y="45"/>
                  </a:lnTo>
                  <a:lnTo>
                    <a:pt x="37" y="46"/>
                  </a:lnTo>
                  <a:lnTo>
                    <a:pt x="38" y="48"/>
                  </a:lnTo>
                  <a:lnTo>
                    <a:pt x="39" y="50"/>
                  </a:lnTo>
                  <a:lnTo>
                    <a:pt x="40" y="51"/>
                  </a:lnTo>
                  <a:lnTo>
                    <a:pt x="43" y="54"/>
                  </a:lnTo>
                  <a:lnTo>
                    <a:pt x="44" y="55"/>
                  </a:lnTo>
                  <a:lnTo>
                    <a:pt x="50" y="64"/>
                  </a:lnTo>
                  <a:lnTo>
                    <a:pt x="51" y="65"/>
                  </a:lnTo>
                  <a:lnTo>
                    <a:pt x="52" y="67"/>
                  </a:lnTo>
                  <a:lnTo>
                    <a:pt x="54" y="71"/>
                  </a:lnTo>
                  <a:lnTo>
                    <a:pt x="55" y="72"/>
                  </a:lnTo>
                  <a:lnTo>
                    <a:pt x="56" y="75"/>
                  </a:lnTo>
                  <a:lnTo>
                    <a:pt x="56" y="76"/>
                  </a:lnTo>
                  <a:lnTo>
                    <a:pt x="57" y="77"/>
                  </a:lnTo>
                  <a:lnTo>
                    <a:pt x="60" y="79"/>
                  </a:lnTo>
                  <a:lnTo>
                    <a:pt x="63" y="81"/>
                  </a:lnTo>
                  <a:lnTo>
                    <a:pt x="66" y="85"/>
                  </a:lnTo>
                  <a:lnTo>
                    <a:pt x="67" y="87"/>
                  </a:lnTo>
                  <a:lnTo>
                    <a:pt x="67" y="88"/>
                  </a:lnTo>
                  <a:lnTo>
                    <a:pt x="67" y="89"/>
                  </a:lnTo>
                  <a:lnTo>
                    <a:pt x="68" y="91"/>
                  </a:lnTo>
                  <a:lnTo>
                    <a:pt x="68" y="91"/>
                  </a:lnTo>
                  <a:lnTo>
                    <a:pt x="72" y="94"/>
                  </a:lnTo>
                  <a:lnTo>
                    <a:pt x="73" y="95"/>
                  </a:lnTo>
                  <a:lnTo>
                    <a:pt x="74" y="97"/>
                  </a:lnTo>
                  <a:lnTo>
                    <a:pt x="75" y="98"/>
                  </a:lnTo>
                  <a:lnTo>
                    <a:pt x="76" y="102"/>
                  </a:lnTo>
                  <a:lnTo>
                    <a:pt x="78" y="107"/>
                  </a:lnTo>
                  <a:lnTo>
                    <a:pt x="82" y="110"/>
                  </a:lnTo>
                  <a:lnTo>
                    <a:pt x="83" y="111"/>
                  </a:lnTo>
                  <a:lnTo>
                    <a:pt x="84" y="112"/>
                  </a:lnTo>
                  <a:lnTo>
                    <a:pt x="85" y="113"/>
                  </a:lnTo>
                  <a:lnTo>
                    <a:pt x="86" y="114"/>
                  </a:lnTo>
                  <a:lnTo>
                    <a:pt x="86" y="113"/>
                  </a:lnTo>
                  <a:lnTo>
                    <a:pt x="86" y="111"/>
                  </a:lnTo>
                  <a:lnTo>
                    <a:pt x="84" y="108"/>
                  </a:lnTo>
                  <a:lnTo>
                    <a:pt x="84" y="107"/>
                  </a:lnTo>
                  <a:lnTo>
                    <a:pt x="84" y="105"/>
                  </a:lnTo>
                  <a:lnTo>
                    <a:pt x="83" y="103"/>
                  </a:lnTo>
                  <a:lnTo>
                    <a:pt x="84" y="102"/>
                  </a:lnTo>
                  <a:lnTo>
                    <a:pt x="84" y="102"/>
                  </a:lnTo>
                  <a:lnTo>
                    <a:pt x="85" y="102"/>
                  </a:lnTo>
                  <a:lnTo>
                    <a:pt x="86" y="103"/>
                  </a:lnTo>
                  <a:lnTo>
                    <a:pt x="87" y="103"/>
                  </a:lnTo>
                  <a:lnTo>
                    <a:pt x="88" y="105"/>
                  </a:lnTo>
                  <a:lnTo>
                    <a:pt x="90" y="105"/>
                  </a:lnTo>
                  <a:lnTo>
                    <a:pt x="93" y="105"/>
                  </a:lnTo>
                  <a:lnTo>
                    <a:pt x="94" y="106"/>
                  </a:lnTo>
                  <a:lnTo>
                    <a:pt x="96" y="108"/>
                  </a:lnTo>
                  <a:lnTo>
                    <a:pt x="97" y="110"/>
                  </a:lnTo>
                  <a:lnTo>
                    <a:pt x="99" y="112"/>
                  </a:lnTo>
                  <a:lnTo>
                    <a:pt x="99" y="112"/>
                  </a:lnTo>
                  <a:lnTo>
                    <a:pt x="99" y="11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7" name="Freeform 1564"/>
            <p:cNvSpPr>
              <a:spLocks/>
            </p:cNvSpPr>
            <p:nvPr/>
          </p:nvSpPr>
          <p:spPr bwMode="auto">
            <a:xfrm>
              <a:off x="5291138" y="211138"/>
              <a:ext cx="33338" cy="14288"/>
            </a:xfrm>
            <a:custGeom>
              <a:avLst/>
              <a:gdLst>
                <a:gd name="T0" fmla="*/ 19 w 21"/>
                <a:gd name="T1" fmla="*/ 6 h 9"/>
                <a:gd name="T2" fmla="*/ 19 w 21"/>
                <a:gd name="T3" fmla="*/ 6 h 9"/>
                <a:gd name="T4" fmla="*/ 17 w 21"/>
                <a:gd name="T5" fmla="*/ 5 h 9"/>
                <a:gd name="T6" fmla="*/ 14 w 21"/>
                <a:gd name="T7" fmla="*/ 4 h 9"/>
                <a:gd name="T8" fmla="*/ 11 w 21"/>
                <a:gd name="T9" fmla="*/ 3 h 9"/>
                <a:gd name="T10" fmla="*/ 10 w 21"/>
                <a:gd name="T11" fmla="*/ 3 h 9"/>
                <a:gd name="T12" fmla="*/ 8 w 21"/>
                <a:gd name="T13" fmla="*/ 2 h 9"/>
                <a:gd name="T14" fmla="*/ 7 w 21"/>
                <a:gd name="T15" fmla="*/ 1 h 9"/>
                <a:gd name="T16" fmla="*/ 5 w 21"/>
                <a:gd name="T17" fmla="*/ 0 h 9"/>
                <a:gd name="T18" fmla="*/ 4 w 21"/>
                <a:gd name="T19" fmla="*/ 0 h 9"/>
                <a:gd name="T20" fmla="*/ 4 w 21"/>
                <a:gd name="T21" fmla="*/ 0 h 9"/>
                <a:gd name="T22" fmla="*/ 1 w 21"/>
                <a:gd name="T23" fmla="*/ 0 h 9"/>
                <a:gd name="T24" fmla="*/ 1 w 21"/>
                <a:gd name="T25" fmla="*/ 1 h 9"/>
                <a:gd name="T26" fmla="*/ 0 w 21"/>
                <a:gd name="T27" fmla="*/ 1 h 9"/>
                <a:gd name="T28" fmla="*/ 0 w 21"/>
                <a:gd name="T29" fmla="*/ 2 h 9"/>
                <a:gd name="T30" fmla="*/ 0 w 21"/>
                <a:gd name="T31" fmla="*/ 2 h 9"/>
                <a:gd name="T32" fmla="*/ 1 w 21"/>
                <a:gd name="T33" fmla="*/ 4 h 9"/>
                <a:gd name="T34" fmla="*/ 1 w 21"/>
                <a:gd name="T35" fmla="*/ 4 h 9"/>
                <a:gd name="T36" fmla="*/ 2 w 21"/>
                <a:gd name="T37" fmla="*/ 4 h 9"/>
                <a:gd name="T38" fmla="*/ 4 w 21"/>
                <a:gd name="T39" fmla="*/ 5 h 9"/>
                <a:gd name="T40" fmla="*/ 7 w 21"/>
                <a:gd name="T41" fmla="*/ 7 h 9"/>
                <a:gd name="T42" fmla="*/ 7 w 21"/>
                <a:gd name="T43" fmla="*/ 7 h 9"/>
                <a:gd name="T44" fmla="*/ 8 w 21"/>
                <a:gd name="T45" fmla="*/ 6 h 9"/>
                <a:gd name="T46" fmla="*/ 8 w 21"/>
                <a:gd name="T47" fmla="*/ 6 h 9"/>
                <a:gd name="T48" fmla="*/ 10 w 21"/>
                <a:gd name="T49" fmla="*/ 6 h 9"/>
                <a:gd name="T50" fmla="*/ 11 w 21"/>
                <a:gd name="T51" fmla="*/ 7 h 9"/>
                <a:gd name="T52" fmla="*/ 12 w 21"/>
                <a:gd name="T53" fmla="*/ 7 h 9"/>
                <a:gd name="T54" fmla="*/ 13 w 21"/>
                <a:gd name="T55" fmla="*/ 8 h 9"/>
                <a:gd name="T56" fmla="*/ 13 w 21"/>
                <a:gd name="T57" fmla="*/ 8 h 9"/>
                <a:gd name="T58" fmla="*/ 14 w 21"/>
                <a:gd name="T59" fmla="*/ 8 h 9"/>
                <a:gd name="T60" fmla="*/ 15 w 21"/>
                <a:gd name="T61" fmla="*/ 9 h 9"/>
                <a:gd name="T62" fmla="*/ 15 w 21"/>
                <a:gd name="T63" fmla="*/ 9 h 9"/>
                <a:gd name="T64" fmla="*/ 16 w 21"/>
                <a:gd name="T65" fmla="*/ 9 h 9"/>
                <a:gd name="T66" fmla="*/ 17 w 21"/>
                <a:gd name="T67" fmla="*/ 9 h 9"/>
                <a:gd name="T68" fmla="*/ 19 w 21"/>
                <a:gd name="T69" fmla="*/ 9 h 9"/>
                <a:gd name="T70" fmla="*/ 20 w 21"/>
                <a:gd name="T71" fmla="*/ 9 h 9"/>
                <a:gd name="T72" fmla="*/ 21 w 21"/>
                <a:gd name="T73" fmla="*/ 8 h 9"/>
                <a:gd name="T74" fmla="*/ 21 w 21"/>
                <a:gd name="T75" fmla="*/ 8 h 9"/>
                <a:gd name="T76" fmla="*/ 20 w 21"/>
                <a:gd name="T77" fmla="*/ 7 h 9"/>
                <a:gd name="T78" fmla="*/ 19 w 21"/>
                <a:gd name="T79"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 h="9">
                  <a:moveTo>
                    <a:pt x="19" y="6"/>
                  </a:moveTo>
                  <a:lnTo>
                    <a:pt x="19" y="6"/>
                  </a:lnTo>
                  <a:lnTo>
                    <a:pt x="17" y="5"/>
                  </a:lnTo>
                  <a:lnTo>
                    <a:pt x="14" y="4"/>
                  </a:lnTo>
                  <a:lnTo>
                    <a:pt x="11" y="3"/>
                  </a:lnTo>
                  <a:lnTo>
                    <a:pt x="10" y="3"/>
                  </a:lnTo>
                  <a:lnTo>
                    <a:pt x="8" y="2"/>
                  </a:lnTo>
                  <a:lnTo>
                    <a:pt x="7" y="1"/>
                  </a:lnTo>
                  <a:lnTo>
                    <a:pt x="5" y="0"/>
                  </a:lnTo>
                  <a:lnTo>
                    <a:pt x="4" y="0"/>
                  </a:lnTo>
                  <a:lnTo>
                    <a:pt x="4" y="0"/>
                  </a:lnTo>
                  <a:lnTo>
                    <a:pt x="1" y="0"/>
                  </a:lnTo>
                  <a:lnTo>
                    <a:pt x="1" y="1"/>
                  </a:lnTo>
                  <a:lnTo>
                    <a:pt x="0" y="1"/>
                  </a:lnTo>
                  <a:lnTo>
                    <a:pt x="0" y="2"/>
                  </a:lnTo>
                  <a:lnTo>
                    <a:pt x="0" y="2"/>
                  </a:lnTo>
                  <a:lnTo>
                    <a:pt x="1" y="4"/>
                  </a:lnTo>
                  <a:lnTo>
                    <a:pt x="1" y="4"/>
                  </a:lnTo>
                  <a:lnTo>
                    <a:pt x="2" y="4"/>
                  </a:lnTo>
                  <a:lnTo>
                    <a:pt x="4" y="5"/>
                  </a:lnTo>
                  <a:lnTo>
                    <a:pt x="7" y="7"/>
                  </a:lnTo>
                  <a:lnTo>
                    <a:pt x="7" y="7"/>
                  </a:lnTo>
                  <a:lnTo>
                    <a:pt x="8" y="6"/>
                  </a:lnTo>
                  <a:lnTo>
                    <a:pt x="8" y="6"/>
                  </a:lnTo>
                  <a:lnTo>
                    <a:pt x="10" y="6"/>
                  </a:lnTo>
                  <a:lnTo>
                    <a:pt x="11" y="7"/>
                  </a:lnTo>
                  <a:lnTo>
                    <a:pt x="12" y="7"/>
                  </a:lnTo>
                  <a:lnTo>
                    <a:pt x="13" y="8"/>
                  </a:lnTo>
                  <a:lnTo>
                    <a:pt x="13" y="8"/>
                  </a:lnTo>
                  <a:lnTo>
                    <a:pt x="14" y="8"/>
                  </a:lnTo>
                  <a:lnTo>
                    <a:pt x="15" y="9"/>
                  </a:lnTo>
                  <a:lnTo>
                    <a:pt x="15" y="9"/>
                  </a:lnTo>
                  <a:lnTo>
                    <a:pt x="16" y="9"/>
                  </a:lnTo>
                  <a:lnTo>
                    <a:pt x="17" y="9"/>
                  </a:lnTo>
                  <a:lnTo>
                    <a:pt x="19" y="9"/>
                  </a:lnTo>
                  <a:lnTo>
                    <a:pt x="20" y="9"/>
                  </a:lnTo>
                  <a:lnTo>
                    <a:pt x="21" y="8"/>
                  </a:lnTo>
                  <a:lnTo>
                    <a:pt x="21" y="8"/>
                  </a:lnTo>
                  <a:lnTo>
                    <a:pt x="20" y="7"/>
                  </a:lnTo>
                  <a:lnTo>
                    <a:pt x="19"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8" name="Freeform 1565"/>
            <p:cNvSpPr>
              <a:spLocks/>
            </p:cNvSpPr>
            <p:nvPr/>
          </p:nvSpPr>
          <p:spPr bwMode="auto">
            <a:xfrm>
              <a:off x="5195888" y="195263"/>
              <a:ext cx="14288" cy="6350"/>
            </a:xfrm>
            <a:custGeom>
              <a:avLst/>
              <a:gdLst>
                <a:gd name="T0" fmla="*/ 1 w 9"/>
                <a:gd name="T1" fmla="*/ 0 h 4"/>
                <a:gd name="T2" fmla="*/ 0 w 9"/>
                <a:gd name="T3" fmla="*/ 0 h 4"/>
                <a:gd name="T4" fmla="*/ 0 w 9"/>
                <a:gd name="T5" fmla="*/ 1 h 4"/>
                <a:gd name="T6" fmla="*/ 0 w 9"/>
                <a:gd name="T7" fmla="*/ 1 h 4"/>
                <a:gd name="T8" fmla="*/ 0 w 9"/>
                <a:gd name="T9" fmla="*/ 1 h 4"/>
                <a:gd name="T10" fmla="*/ 2 w 9"/>
                <a:gd name="T11" fmla="*/ 2 h 4"/>
                <a:gd name="T12" fmla="*/ 3 w 9"/>
                <a:gd name="T13" fmla="*/ 1 h 4"/>
                <a:gd name="T14" fmla="*/ 5 w 9"/>
                <a:gd name="T15" fmla="*/ 2 h 4"/>
                <a:gd name="T16" fmla="*/ 5 w 9"/>
                <a:gd name="T17" fmla="*/ 3 h 4"/>
                <a:gd name="T18" fmla="*/ 6 w 9"/>
                <a:gd name="T19" fmla="*/ 3 h 4"/>
                <a:gd name="T20" fmla="*/ 7 w 9"/>
                <a:gd name="T21" fmla="*/ 4 h 4"/>
                <a:gd name="T22" fmla="*/ 8 w 9"/>
                <a:gd name="T23" fmla="*/ 4 h 4"/>
                <a:gd name="T24" fmla="*/ 8 w 9"/>
                <a:gd name="T25" fmla="*/ 4 h 4"/>
                <a:gd name="T26" fmla="*/ 9 w 9"/>
                <a:gd name="T27" fmla="*/ 4 h 4"/>
                <a:gd name="T28" fmla="*/ 9 w 9"/>
                <a:gd name="T29" fmla="*/ 4 h 4"/>
                <a:gd name="T30" fmla="*/ 8 w 9"/>
                <a:gd name="T31" fmla="*/ 4 h 4"/>
                <a:gd name="T32" fmla="*/ 8 w 9"/>
                <a:gd name="T33" fmla="*/ 3 h 4"/>
                <a:gd name="T34" fmla="*/ 9 w 9"/>
                <a:gd name="T35" fmla="*/ 2 h 4"/>
                <a:gd name="T36" fmla="*/ 8 w 9"/>
                <a:gd name="T37" fmla="*/ 2 h 4"/>
                <a:gd name="T38" fmla="*/ 8 w 9"/>
                <a:gd name="T39" fmla="*/ 1 h 4"/>
                <a:gd name="T40" fmla="*/ 7 w 9"/>
                <a:gd name="T41" fmla="*/ 2 h 4"/>
                <a:gd name="T42" fmla="*/ 6 w 9"/>
                <a:gd name="T43" fmla="*/ 1 h 4"/>
                <a:gd name="T44" fmla="*/ 5 w 9"/>
                <a:gd name="T45" fmla="*/ 0 h 4"/>
                <a:gd name="T46" fmla="*/ 4 w 9"/>
                <a:gd name="T47" fmla="*/ 0 h 4"/>
                <a:gd name="T48" fmla="*/ 3 w 9"/>
                <a:gd name="T49" fmla="*/ 0 h 4"/>
                <a:gd name="T50" fmla="*/ 3 w 9"/>
                <a:gd name="T51" fmla="*/ 0 h 4"/>
                <a:gd name="T52" fmla="*/ 3 w 9"/>
                <a:gd name="T53" fmla="*/ 0 h 4"/>
                <a:gd name="T54" fmla="*/ 2 w 9"/>
                <a:gd name="T55" fmla="*/ 0 h 4"/>
                <a:gd name="T56" fmla="*/ 1 w 9"/>
                <a:gd name="T5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 h="4">
                  <a:moveTo>
                    <a:pt x="1" y="0"/>
                  </a:moveTo>
                  <a:lnTo>
                    <a:pt x="0" y="0"/>
                  </a:lnTo>
                  <a:lnTo>
                    <a:pt x="0" y="1"/>
                  </a:lnTo>
                  <a:lnTo>
                    <a:pt x="0" y="1"/>
                  </a:lnTo>
                  <a:lnTo>
                    <a:pt x="0" y="1"/>
                  </a:lnTo>
                  <a:lnTo>
                    <a:pt x="2" y="2"/>
                  </a:lnTo>
                  <a:lnTo>
                    <a:pt x="3" y="1"/>
                  </a:lnTo>
                  <a:lnTo>
                    <a:pt x="5" y="2"/>
                  </a:lnTo>
                  <a:lnTo>
                    <a:pt x="5" y="3"/>
                  </a:lnTo>
                  <a:lnTo>
                    <a:pt x="6" y="3"/>
                  </a:lnTo>
                  <a:lnTo>
                    <a:pt x="7" y="4"/>
                  </a:lnTo>
                  <a:lnTo>
                    <a:pt x="8" y="4"/>
                  </a:lnTo>
                  <a:lnTo>
                    <a:pt x="8" y="4"/>
                  </a:lnTo>
                  <a:lnTo>
                    <a:pt x="9" y="4"/>
                  </a:lnTo>
                  <a:lnTo>
                    <a:pt x="9" y="4"/>
                  </a:lnTo>
                  <a:lnTo>
                    <a:pt x="8" y="4"/>
                  </a:lnTo>
                  <a:lnTo>
                    <a:pt x="8" y="3"/>
                  </a:lnTo>
                  <a:lnTo>
                    <a:pt x="9" y="2"/>
                  </a:lnTo>
                  <a:lnTo>
                    <a:pt x="8" y="2"/>
                  </a:lnTo>
                  <a:lnTo>
                    <a:pt x="8" y="1"/>
                  </a:lnTo>
                  <a:lnTo>
                    <a:pt x="7" y="2"/>
                  </a:lnTo>
                  <a:lnTo>
                    <a:pt x="6" y="1"/>
                  </a:lnTo>
                  <a:lnTo>
                    <a:pt x="5" y="0"/>
                  </a:lnTo>
                  <a:lnTo>
                    <a:pt x="4" y="0"/>
                  </a:lnTo>
                  <a:lnTo>
                    <a:pt x="3" y="0"/>
                  </a:lnTo>
                  <a:lnTo>
                    <a:pt x="3" y="0"/>
                  </a:lnTo>
                  <a:lnTo>
                    <a:pt x="3" y="0"/>
                  </a:lnTo>
                  <a:lnTo>
                    <a:pt x="2"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9" name="Freeform 1566"/>
            <p:cNvSpPr>
              <a:spLocks/>
            </p:cNvSpPr>
            <p:nvPr/>
          </p:nvSpPr>
          <p:spPr bwMode="auto">
            <a:xfrm>
              <a:off x="7092950" y="682625"/>
              <a:ext cx="4763" cy="6350"/>
            </a:xfrm>
            <a:custGeom>
              <a:avLst/>
              <a:gdLst>
                <a:gd name="T0" fmla="*/ 2 w 3"/>
                <a:gd name="T1" fmla="*/ 0 h 4"/>
                <a:gd name="T2" fmla="*/ 2 w 3"/>
                <a:gd name="T3" fmla="*/ 1 h 4"/>
                <a:gd name="T4" fmla="*/ 1 w 3"/>
                <a:gd name="T5" fmla="*/ 3 h 4"/>
                <a:gd name="T6" fmla="*/ 0 w 3"/>
                <a:gd name="T7" fmla="*/ 3 h 4"/>
                <a:gd name="T8" fmla="*/ 0 w 3"/>
                <a:gd name="T9" fmla="*/ 4 h 4"/>
                <a:gd name="T10" fmla="*/ 1 w 3"/>
                <a:gd name="T11" fmla="*/ 4 h 4"/>
                <a:gd name="T12" fmla="*/ 2 w 3"/>
                <a:gd name="T13" fmla="*/ 4 h 4"/>
                <a:gd name="T14" fmla="*/ 3 w 3"/>
                <a:gd name="T15" fmla="*/ 3 h 4"/>
                <a:gd name="T16" fmla="*/ 3 w 3"/>
                <a:gd name="T17" fmla="*/ 0 h 4"/>
                <a:gd name="T18" fmla="*/ 2 w 3"/>
                <a:gd name="T19" fmla="*/ 0 h 4"/>
                <a:gd name="T20" fmla="*/ 2 w 3"/>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4">
                  <a:moveTo>
                    <a:pt x="2" y="0"/>
                  </a:moveTo>
                  <a:lnTo>
                    <a:pt x="2" y="1"/>
                  </a:lnTo>
                  <a:lnTo>
                    <a:pt x="1" y="3"/>
                  </a:lnTo>
                  <a:lnTo>
                    <a:pt x="0" y="3"/>
                  </a:lnTo>
                  <a:lnTo>
                    <a:pt x="0" y="4"/>
                  </a:lnTo>
                  <a:lnTo>
                    <a:pt x="1" y="4"/>
                  </a:lnTo>
                  <a:lnTo>
                    <a:pt x="2" y="4"/>
                  </a:lnTo>
                  <a:lnTo>
                    <a:pt x="3" y="3"/>
                  </a:lnTo>
                  <a:lnTo>
                    <a:pt x="3" y="0"/>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0" name="Freeform 1567"/>
            <p:cNvSpPr>
              <a:spLocks/>
            </p:cNvSpPr>
            <p:nvPr/>
          </p:nvSpPr>
          <p:spPr bwMode="auto">
            <a:xfrm>
              <a:off x="5178425" y="158750"/>
              <a:ext cx="95250" cy="50800"/>
            </a:xfrm>
            <a:custGeom>
              <a:avLst/>
              <a:gdLst>
                <a:gd name="T0" fmla="*/ 3 w 60"/>
                <a:gd name="T1" fmla="*/ 20 h 32"/>
                <a:gd name="T2" fmla="*/ 7 w 60"/>
                <a:gd name="T3" fmla="*/ 22 h 32"/>
                <a:gd name="T4" fmla="*/ 13 w 60"/>
                <a:gd name="T5" fmla="*/ 22 h 32"/>
                <a:gd name="T6" fmla="*/ 19 w 60"/>
                <a:gd name="T7" fmla="*/ 20 h 32"/>
                <a:gd name="T8" fmla="*/ 20 w 60"/>
                <a:gd name="T9" fmla="*/ 23 h 32"/>
                <a:gd name="T10" fmla="*/ 22 w 60"/>
                <a:gd name="T11" fmla="*/ 24 h 32"/>
                <a:gd name="T12" fmla="*/ 27 w 60"/>
                <a:gd name="T13" fmla="*/ 26 h 32"/>
                <a:gd name="T14" fmla="*/ 26 w 60"/>
                <a:gd name="T15" fmla="*/ 26 h 32"/>
                <a:gd name="T16" fmla="*/ 24 w 60"/>
                <a:gd name="T17" fmla="*/ 27 h 32"/>
                <a:gd name="T18" fmla="*/ 23 w 60"/>
                <a:gd name="T19" fmla="*/ 28 h 32"/>
                <a:gd name="T20" fmla="*/ 30 w 60"/>
                <a:gd name="T21" fmla="*/ 30 h 32"/>
                <a:gd name="T22" fmla="*/ 34 w 60"/>
                <a:gd name="T23" fmla="*/ 31 h 32"/>
                <a:gd name="T24" fmla="*/ 36 w 60"/>
                <a:gd name="T25" fmla="*/ 31 h 32"/>
                <a:gd name="T26" fmla="*/ 44 w 60"/>
                <a:gd name="T27" fmla="*/ 31 h 32"/>
                <a:gd name="T28" fmla="*/ 46 w 60"/>
                <a:gd name="T29" fmla="*/ 31 h 32"/>
                <a:gd name="T30" fmla="*/ 48 w 60"/>
                <a:gd name="T31" fmla="*/ 31 h 32"/>
                <a:gd name="T32" fmla="*/ 51 w 60"/>
                <a:gd name="T33" fmla="*/ 32 h 32"/>
                <a:gd name="T34" fmla="*/ 51 w 60"/>
                <a:gd name="T35" fmla="*/ 31 h 32"/>
                <a:gd name="T36" fmla="*/ 50 w 60"/>
                <a:gd name="T37" fmla="*/ 30 h 32"/>
                <a:gd name="T38" fmla="*/ 52 w 60"/>
                <a:gd name="T39" fmla="*/ 31 h 32"/>
                <a:gd name="T40" fmla="*/ 58 w 60"/>
                <a:gd name="T41" fmla="*/ 32 h 32"/>
                <a:gd name="T42" fmla="*/ 60 w 60"/>
                <a:gd name="T43" fmla="*/ 30 h 32"/>
                <a:gd name="T44" fmla="*/ 55 w 60"/>
                <a:gd name="T45" fmla="*/ 28 h 32"/>
                <a:gd name="T46" fmla="*/ 43 w 60"/>
                <a:gd name="T47" fmla="*/ 23 h 32"/>
                <a:gd name="T48" fmla="*/ 36 w 60"/>
                <a:gd name="T49" fmla="*/ 17 h 32"/>
                <a:gd name="T50" fmla="*/ 33 w 60"/>
                <a:gd name="T51" fmla="*/ 15 h 32"/>
                <a:gd name="T52" fmla="*/ 33 w 60"/>
                <a:gd name="T53" fmla="*/ 13 h 32"/>
                <a:gd name="T54" fmla="*/ 30 w 60"/>
                <a:gd name="T55" fmla="*/ 11 h 32"/>
                <a:gd name="T56" fmla="*/ 30 w 60"/>
                <a:gd name="T57" fmla="*/ 9 h 32"/>
                <a:gd name="T58" fmla="*/ 32 w 60"/>
                <a:gd name="T59" fmla="*/ 8 h 32"/>
                <a:gd name="T60" fmla="*/ 32 w 60"/>
                <a:gd name="T61" fmla="*/ 6 h 32"/>
                <a:gd name="T62" fmla="*/ 34 w 60"/>
                <a:gd name="T63" fmla="*/ 6 h 32"/>
                <a:gd name="T64" fmla="*/ 33 w 60"/>
                <a:gd name="T65" fmla="*/ 4 h 32"/>
                <a:gd name="T66" fmla="*/ 34 w 60"/>
                <a:gd name="T67" fmla="*/ 2 h 32"/>
                <a:gd name="T68" fmla="*/ 29 w 60"/>
                <a:gd name="T69" fmla="*/ 1 h 32"/>
                <a:gd name="T70" fmla="*/ 21 w 60"/>
                <a:gd name="T71" fmla="*/ 0 h 32"/>
                <a:gd name="T72" fmla="*/ 17 w 60"/>
                <a:gd name="T73" fmla="*/ 1 h 32"/>
                <a:gd name="T74" fmla="*/ 13 w 60"/>
                <a:gd name="T75" fmla="*/ 1 h 32"/>
                <a:gd name="T76" fmla="*/ 10 w 60"/>
                <a:gd name="T77" fmla="*/ 2 h 32"/>
                <a:gd name="T78" fmla="*/ 8 w 60"/>
                <a:gd name="T79" fmla="*/ 3 h 32"/>
                <a:gd name="T80" fmla="*/ 10 w 60"/>
                <a:gd name="T81" fmla="*/ 4 h 32"/>
                <a:gd name="T82" fmla="*/ 9 w 60"/>
                <a:gd name="T83" fmla="*/ 5 h 32"/>
                <a:gd name="T84" fmla="*/ 7 w 60"/>
                <a:gd name="T85" fmla="*/ 6 h 32"/>
                <a:gd name="T86" fmla="*/ 5 w 60"/>
                <a:gd name="T87" fmla="*/ 7 h 32"/>
                <a:gd name="T88" fmla="*/ 9 w 60"/>
                <a:gd name="T89" fmla="*/ 8 h 32"/>
                <a:gd name="T90" fmla="*/ 9 w 60"/>
                <a:gd name="T91" fmla="*/ 9 h 32"/>
                <a:gd name="T92" fmla="*/ 8 w 60"/>
                <a:gd name="T93" fmla="*/ 11 h 32"/>
                <a:gd name="T94" fmla="*/ 8 w 60"/>
                <a:gd name="T95" fmla="*/ 12 h 32"/>
                <a:gd name="T96" fmla="*/ 7 w 60"/>
                <a:gd name="T97" fmla="*/ 13 h 32"/>
                <a:gd name="T98" fmla="*/ 2 w 60"/>
                <a:gd name="T99" fmla="*/ 13 h 32"/>
                <a:gd name="T100" fmla="*/ 0 w 60"/>
                <a:gd name="T101" fmla="*/ 14 h 32"/>
                <a:gd name="T102" fmla="*/ 0 w 60"/>
                <a:gd name="T103" fmla="*/ 1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 h="32">
                  <a:moveTo>
                    <a:pt x="0" y="18"/>
                  </a:moveTo>
                  <a:lnTo>
                    <a:pt x="2" y="19"/>
                  </a:lnTo>
                  <a:lnTo>
                    <a:pt x="3" y="20"/>
                  </a:lnTo>
                  <a:lnTo>
                    <a:pt x="5" y="20"/>
                  </a:lnTo>
                  <a:lnTo>
                    <a:pt x="6" y="22"/>
                  </a:lnTo>
                  <a:lnTo>
                    <a:pt x="7" y="22"/>
                  </a:lnTo>
                  <a:lnTo>
                    <a:pt x="9" y="22"/>
                  </a:lnTo>
                  <a:lnTo>
                    <a:pt x="11" y="20"/>
                  </a:lnTo>
                  <a:lnTo>
                    <a:pt x="13" y="22"/>
                  </a:lnTo>
                  <a:lnTo>
                    <a:pt x="15" y="22"/>
                  </a:lnTo>
                  <a:lnTo>
                    <a:pt x="19" y="20"/>
                  </a:lnTo>
                  <a:lnTo>
                    <a:pt x="19" y="20"/>
                  </a:lnTo>
                  <a:lnTo>
                    <a:pt x="19" y="22"/>
                  </a:lnTo>
                  <a:lnTo>
                    <a:pt x="19" y="23"/>
                  </a:lnTo>
                  <a:lnTo>
                    <a:pt x="20" y="23"/>
                  </a:lnTo>
                  <a:lnTo>
                    <a:pt x="21" y="23"/>
                  </a:lnTo>
                  <a:lnTo>
                    <a:pt x="22" y="23"/>
                  </a:lnTo>
                  <a:lnTo>
                    <a:pt x="22" y="24"/>
                  </a:lnTo>
                  <a:lnTo>
                    <a:pt x="25" y="25"/>
                  </a:lnTo>
                  <a:lnTo>
                    <a:pt x="28" y="26"/>
                  </a:lnTo>
                  <a:lnTo>
                    <a:pt x="27" y="26"/>
                  </a:lnTo>
                  <a:lnTo>
                    <a:pt x="26" y="26"/>
                  </a:lnTo>
                  <a:lnTo>
                    <a:pt x="25" y="26"/>
                  </a:lnTo>
                  <a:lnTo>
                    <a:pt x="26" y="26"/>
                  </a:lnTo>
                  <a:lnTo>
                    <a:pt x="24" y="26"/>
                  </a:lnTo>
                  <a:lnTo>
                    <a:pt x="23" y="27"/>
                  </a:lnTo>
                  <a:lnTo>
                    <a:pt x="24" y="27"/>
                  </a:lnTo>
                  <a:lnTo>
                    <a:pt x="24" y="28"/>
                  </a:lnTo>
                  <a:lnTo>
                    <a:pt x="24" y="28"/>
                  </a:lnTo>
                  <a:lnTo>
                    <a:pt x="23" y="28"/>
                  </a:lnTo>
                  <a:lnTo>
                    <a:pt x="23" y="29"/>
                  </a:lnTo>
                  <a:lnTo>
                    <a:pt x="26" y="29"/>
                  </a:lnTo>
                  <a:lnTo>
                    <a:pt x="30" y="30"/>
                  </a:lnTo>
                  <a:lnTo>
                    <a:pt x="31" y="30"/>
                  </a:lnTo>
                  <a:lnTo>
                    <a:pt x="33" y="31"/>
                  </a:lnTo>
                  <a:lnTo>
                    <a:pt x="34" y="31"/>
                  </a:lnTo>
                  <a:lnTo>
                    <a:pt x="34" y="30"/>
                  </a:lnTo>
                  <a:lnTo>
                    <a:pt x="34" y="30"/>
                  </a:lnTo>
                  <a:lnTo>
                    <a:pt x="36" y="31"/>
                  </a:lnTo>
                  <a:lnTo>
                    <a:pt x="38" y="31"/>
                  </a:lnTo>
                  <a:lnTo>
                    <a:pt x="41" y="31"/>
                  </a:lnTo>
                  <a:lnTo>
                    <a:pt x="44" y="31"/>
                  </a:lnTo>
                  <a:lnTo>
                    <a:pt x="45" y="31"/>
                  </a:lnTo>
                  <a:lnTo>
                    <a:pt x="45" y="31"/>
                  </a:lnTo>
                  <a:lnTo>
                    <a:pt x="46" y="31"/>
                  </a:lnTo>
                  <a:lnTo>
                    <a:pt x="47" y="31"/>
                  </a:lnTo>
                  <a:lnTo>
                    <a:pt x="47" y="31"/>
                  </a:lnTo>
                  <a:lnTo>
                    <a:pt x="48" y="31"/>
                  </a:lnTo>
                  <a:lnTo>
                    <a:pt x="48" y="31"/>
                  </a:lnTo>
                  <a:lnTo>
                    <a:pt x="48" y="31"/>
                  </a:lnTo>
                  <a:lnTo>
                    <a:pt x="51" y="32"/>
                  </a:lnTo>
                  <a:lnTo>
                    <a:pt x="52" y="32"/>
                  </a:lnTo>
                  <a:lnTo>
                    <a:pt x="52" y="32"/>
                  </a:lnTo>
                  <a:lnTo>
                    <a:pt x="51" y="31"/>
                  </a:lnTo>
                  <a:lnTo>
                    <a:pt x="50" y="31"/>
                  </a:lnTo>
                  <a:lnTo>
                    <a:pt x="49" y="30"/>
                  </a:lnTo>
                  <a:lnTo>
                    <a:pt x="50" y="30"/>
                  </a:lnTo>
                  <a:lnTo>
                    <a:pt x="51" y="30"/>
                  </a:lnTo>
                  <a:lnTo>
                    <a:pt x="52" y="30"/>
                  </a:lnTo>
                  <a:lnTo>
                    <a:pt x="52" y="31"/>
                  </a:lnTo>
                  <a:lnTo>
                    <a:pt x="53" y="31"/>
                  </a:lnTo>
                  <a:lnTo>
                    <a:pt x="57" y="32"/>
                  </a:lnTo>
                  <a:lnTo>
                    <a:pt x="58" y="32"/>
                  </a:lnTo>
                  <a:lnTo>
                    <a:pt x="58" y="31"/>
                  </a:lnTo>
                  <a:lnTo>
                    <a:pt x="59" y="31"/>
                  </a:lnTo>
                  <a:lnTo>
                    <a:pt x="60" y="30"/>
                  </a:lnTo>
                  <a:lnTo>
                    <a:pt x="60" y="30"/>
                  </a:lnTo>
                  <a:lnTo>
                    <a:pt x="59" y="29"/>
                  </a:lnTo>
                  <a:lnTo>
                    <a:pt x="55" y="28"/>
                  </a:lnTo>
                  <a:lnTo>
                    <a:pt x="53" y="28"/>
                  </a:lnTo>
                  <a:lnTo>
                    <a:pt x="48" y="26"/>
                  </a:lnTo>
                  <a:lnTo>
                    <a:pt x="43" y="23"/>
                  </a:lnTo>
                  <a:lnTo>
                    <a:pt x="41" y="22"/>
                  </a:lnTo>
                  <a:lnTo>
                    <a:pt x="37" y="19"/>
                  </a:lnTo>
                  <a:lnTo>
                    <a:pt x="36" y="17"/>
                  </a:lnTo>
                  <a:lnTo>
                    <a:pt x="35" y="17"/>
                  </a:lnTo>
                  <a:lnTo>
                    <a:pt x="33" y="16"/>
                  </a:lnTo>
                  <a:lnTo>
                    <a:pt x="33" y="15"/>
                  </a:lnTo>
                  <a:lnTo>
                    <a:pt x="33" y="14"/>
                  </a:lnTo>
                  <a:lnTo>
                    <a:pt x="33" y="13"/>
                  </a:lnTo>
                  <a:lnTo>
                    <a:pt x="33" y="13"/>
                  </a:lnTo>
                  <a:lnTo>
                    <a:pt x="31" y="12"/>
                  </a:lnTo>
                  <a:lnTo>
                    <a:pt x="31" y="11"/>
                  </a:lnTo>
                  <a:lnTo>
                    <a:pt x="30" y="11"/>
                  </a:lnTo>
                  <a:lnTo>
                    <a:pt x="30" y="10"/>
                  </a:lnTo>
                  <a:lnTo>
                    <a:pt x="30" y="10"/>
                  </a:lnTo>
                  <a:lnTo>
                    <a:pt x="30" y="9"/>
                  </a:lnTo>
                  <a:lnTo>
                    <a:pt x="30" y="9"/>
                  </a:lnTo>
                  <a:lnTo>
                    <a:pt x="31" y="9"/>
                  </a:lnTo>
                  <a:lnTo>
                    <a:pt x="32" y="8"/>
                  </a:lnTo>
                  <a:lnTo>
                    <a:pt x="31" y="7"/>
                  </a:lnTo>
                  <a:lnTo>
                    <a:pt x="31" y="7"/>
                  </a:lnTo>
                  <a:lnTo>
                    <a:pt x="32" y="6"/>
                  </a:lnTo>
                  <a:lnTo>
                    <a:pt x="34" y="6"/>
                  </a:lnTo>
                  <a:lnTo>
                    <a:pt x="34" y="6"/>
                  </a:lnTo>
                  <a:lnTo>
                    <a:pt x="34" y="6"/>
                  </a:lnTo>
                  <a:lnTo>
                    <a:pt x="34" y="5"/>
                  </a:lnTo>
                  <a:lnTo>
                    <a:pt x="34" y="4"/>
                  </a:lnTo>
                  <a:lnTo>
                    <a:pt x="33" y="4"/>
                  </a:lnTo>
                  <a:lnTo>
                    <a:pt x="34" y="3"/>
                  </a:lnTo>
                  <a:lnTo>
                    <a:pt x="35" y="3"/>
                  </a:lnTo>
                  <a:lnTo>
                    <a:pt x="34" y="2"/>
                  </a:lnTo>
                  <a:lnTo>
                    <a:pt x="34" y="2"/>
                  </a:lnTo>
                  <a:lnTo>
                    <a:pt x="32" y="1"/>
                  </a:lnTo>
                  <a:lnTo>
                    <a:pt x="29" y="1"/>
                  </a:lnTo>
                  <a:lnTo>
                    <a:pt x="25" y="1"/>
                  </a:lnTo>
                  <a:lnTo>
                    <a:pt x="23" y="0"/>
                  </a:lnTo>
                  <a:lnTo>
                    <a:pt x="21" y="0"/>
                  </a:lnTo>
                  <a:lnTo>
                    <a:pt x="20" y="0"/>
                  </a:lnTo>
                  <a:lnTo>
                    <a:pt x="19" y="0"/>
                  </a:lnTo>
                  <a:lnTo>
                    <a:pt x="17" y="1"/>
                  </a:lnTo>
                  <a:lnTo>
                    <a:pt x="16" y="1"/>
                  </a:lnTo>
                  <a:lnTo>
                    <a:pt x="15" y="1"/>
                  </a:lnTo>
                  <a:lnTo>
                    <a:pt x="13" y="1"/>
                  </a:lnTo>
                  <a:lnTo>
                    <a:pt x="12" y="1"/>
                  </a:lnTo>
                  <a:lnTo>
                    <a:pt x="11" y="1"/>
                  </a:lnTo>
                  <a:lnTo>
                    <a:pt x="10" y="2"/>
                  </a:lnTo>
                  <a:lnTo>
                    <a:pt x="9" y="2"/>
                  </a:lnTo>
                  <a:lnTo>
                    <a:pt x="8" y="2"/>
                  </a:lnTo>
                  <a:lnTo>
                    <a:pt x="8" y="3"/>
                  </a:lnTo>
                  <a:lnTo>
                    <a:pt x="8" y="3"/>
                  </a:lnTo>
                  <a:lnTo>
                    <a:pt x="9" y="4"/>
                  </a:lnTo>
                  <a:lnTo>
                    <a:pt x="10" y="4"/>
                  </a:lnTo>
                  <a:lnTo>
                    <a:pt x="11" y="5"/>
                  </a:lnTo>
                  <a:lnTo>
                    <a:pt x="10" y="5"/>
                  </a:lnTo>
                  <a:lnTo>
                    <a:pt x="9" y="5"/>
                  </a:lnTo>
                  <a:lnTo>
                    <a:pt x="8" y="5"/>
                  </a:lnTo>
                  <a:lnTo>
                    <a:pt x="7" y="5"/>
                  </a:lnTo>
                  <a:lnTo>
                    <a:pt x="7" y="6"/>
                  </a:lnTo>
                  <a:lnTo>
                    <a:pt x="5" y="6"/>
                  </a:lnTo>
                  <a:lnTo>
                    <a:pt x="5" y="7"/>
                  </a:lnTo>
                  <a:lnTo>
                    <a:pt x="5" y="7"/>
                  </a:lnTo>
                  <a:lnTo>
                    <a:pt x="6" y="7"/>
                  </a:lnTo>
                  <a:lnTo>
                    <a:pt x="7" y="8"/>
                  </a:lnTo>
                  <a:lnTo>
                    <a:pt x="9" y="8"/>
                  </a:lnTo>
                  <a:lnTo>
                    <a:pt x="8" y="8"/>
                  </a:lnTo>
                  <a:lnTo>
                    <a:pt x="8" y="9"/>
                  </a:lnTo>
                  <a:lnTo>
                    <a:pt x="9" y="9"/>
                  </a:lnTo>
                  <a:lnTo>
                    <a:pt x="8" y="10"/>
                  </a:lnTo>
                  <a:lnTo>
                    <a:pt x="8" y="10"/>
                  </a:lnTo>
                  <a:lnTo>
                    <a:pt x="8" y="11"/>
                  </a:lnTo>
                  <a:lnTo>
                    <a:pt x="8" y="11"/>
                  </a:lnTo>
                  <a:lnTo>
                    <a:pt x="8" y="12"/>
                  </a:lnTo>
                  <a:lnTo>
                    <a:pt x="8" y="12"/>
                  </a:lnTo>
                  <a:lnTo>
                    <a:pt x="7" y="12"/>
                  </a:lnTo>
                  <a:lnTo>
                    <a:pt x="7" y="13"/>
                  </a:lnTo>
                  <a:lnTo>
                    <a:pt x="7" y="13"/>
                  </a:lnTo>
                  <a:lnTo>
                    <a:pt x="6" y="14"/>
                  </a:lnTo>
                  <a:lnTo>
                    <a:pt x="5" y="14"/>
                  </a:lnTo>
                  <a:lnTo>
                    <a:pt x="2" y="13"/>
                  </a:lnTo>
                  <a:lnTo>
                    <a:pt x="1" y="14"/>
                  </a:lnTo>
                  <a:lnTo>
                    <a:pt x="0" y="14"/>
                  </a:lnTo>
                  <a:lnTo>
                    <a:pt x="0" y="14"/>
                  </a:lnTo>
                  <a:lnTo>
                    <a:pt x="0" y="15"/>
                  </a:lnTo>
                  <a:lnTo>
                    <a:pt x="0" y="16"/>
                  </a:lnTo>
                  <a:lnTo>
                    <a:pt x="0" y="17"/>
                  </a:lnTo>
                  <a:lnTo>
                    <a:pt x="0" y="1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1" name="Freeform 1568"/>
            <p:cNvSpPr>
              <a:spLocks/>
            </p:cNvSpPr>
            <p:nvPr/>
          </p:nvSpPr>
          <p:spPr bwMode="auto">
            <a:xfrm>
              <a:off x="7072313" y="703263"/>
              <a:ext cx="11113" cy="12700"/>
            </a:xfrm>
            <a:custGeom>
              <a:avLst/>
              <a:gdLst>
                <a:gd name="T0" fmla="*/ 4 w 7"/>
                <a:gd name="T1" fmla="*/ 0 h 8"/>
                <a:gd name="T2" fmla="*/ 4 w 7"/>
                <a:gd name="T3" fmla="*/ 0 h 8"/>
                <a:gd name="T4" fmla="*/ 2 w 7"/>
                <a:gd name="T5" fmla="*/ 2 h 8"/>
                <a:gd name="T6" fmla="*/ 1 w 7"/>
                <a:gd name="T7" fmla="*/ 4 h 8"/>
                <a:gd name="T8" fmla="*/ 0 w 7"/>
                <a:gd name="T9" fmla="*/ 5 h 8"/>
                <a:gd name="T10" fmla="*/ 0 w 7"/>
                <a:gd name="T11" fmla="*/ 8 h 8"/>
                <a:gd name="T12" fmla="*/ 1 w 7"/>
                <a:gd name="T13" fmla="*/ 8 h 8"/>
                <a:gd name="T14" fmla="*/ 2 w 7"/>
                <a:gd name="T15" fmla="*/ 7 h 8"/>
                <a:gd name="T16" fmla="*/ 3 w 7"/>
                <a:gd name="T17" fmla="*/ 5 h 8"/>
                <a:gd name="T18" fmla="*/ 4 w 7"/>
                <a:gd name="T19" fmla="*/ 5 h 8"/>
                <a:gd name="T20" fmla="*/ 4 w 7"/>
                <a:gd name="T21" fmla="*/ 5 h 8"/>
                <a:gd name="T22" fmla="*/ 6 w 7"/>
                <a:gd name="T23" fmla="*/ 4 h 8"/>
                <a:gd name="T24" fmla="*/ 6 w 7"/>
                <a:gd name="T25" fmla="*/ 2 h 8"/>
                <a:gd name="T26" fmla="*/ 7 w 7"/>
                <a:gd name="T27" fmla="*/ 0 h 8"/>
                <a:gd name="T28" fmla="*/ 4 w 7"/>
                <a:gd name="T2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8">
                  <a:moveTo>
                    <a:pt x="4" y="0"/>
                  </a:moveTo>
                  <a:lnTo>
                    <a:pt x="4" y="0"/>
                  </a:lnTo>
                  <a:lnTo>
                    <a:pt x="2" y="2"/>
                  </a:lnTo>
                  <a:lnTo>
                    <a:pt x="1" y="4"/>
                  </a:lnTo>
                  <a:lnTo>
                    <a:pt x="0" y="5"/>
                  </a:lnTo>
                  <a:lnTo>
                    <a:pt x="0" y="8"/>
                  </a:lnTo>
                  <a:lnTo>
                    <a:pt x="1" y="8"/>
                  </a:lnTo>
                  <a:lnTo>
                    <a:pt x="2" y="7"/>
                  </a:lnTo>
                  <a:lnTo>
                    <a:pt x="3" y="5"/>
                  </a:lnTo>
                  <a:lnTo>
                    <a:pt x="4" y="5"/>
                  </a:lnTo>
                  <a:lnTo>
                    <a:pt x="4" y="5"/>
                  </a:lnTo>
                  <a:lnTo>
                    <a:pt x="6" y="4"/>
                  </a:lnTo>
                  <a:lnTo>
                    <a:pt x="6" y="2"/>
                  </a:lnTo>
                  <a:lnTo>
                    <a:pt x="7" y="0"/>
                  </a:lnTo>
                  <a:lnTo>
                    <a:pt x="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2" name="Freeform 1569"/>
            <p:cNvSpPr>
              <a:spLocks/>
            </p:cNvSpPr>
            <p:nvPr/>
          </p:nvSpPr>
          <p:spPr bwMode="auto">
            <a:xfrm>
              <a:off x="7046913" y="717550"/>
              <a:ext cx="19050" cy="23813"/>
            </a:xfrm>
            <a:custGeom>
              <a:avLst/>
              <a:gdLst>
                <a:gd name="T0" fmla="*/ 11 w 12"/>
                <a:gd name="T1" fmla="*/ 1 h 15"/>
                <a:gd name="T2" fmla="*/ 11 w 12"/>
                <a:gd name="T3" fmla="*/ 0 h 15"/>
                <a:gd name="T4" fmla="*/ 10 w 12"/>
                <a:gd name="T5" fmla="*/ 0 h 15"/>
                <a:gd name="T6" fmla="*/ 10 w 12"/>
                <a:gd name="T7" fmla="*/ 0 h 15"/>
                <a:gd name="T8" fmla="*/ 9 w 12"/>
                <a:gd name="T9" fmla="*/ 0 h 15"/>
                <a:gd name="T10" fmla="*/ 9 w 12"/>
                <a:gd name="T11" fmla="*/ 0 h 15"/>
                <a:gd name="T12" fmla="*/ 7 w 12"/>
                <a:gd name="T13" fmla="*/ 3 h 15"/>
                <a:gd name="T14" fmla="*/ 6 w 12"/>
                <a:gd name="T15" fmla="*/ 3 h 15"/>
                <a:gd name="T16" fmla="*/ 5 w 12"/>
                <a:gd name="T17" fmla="*/ 3 h 15"/>
                <a:gd name="T18" fmla="*/ 3 w 12"/>
                <a:gd name="T19" fmla="*/ 2 h 15"/>
                <a:gd name="T20" fmla="*/ 2 w 12"/>
                <a:gd name="T21" fmla="*/ 2 h 15"/>
                <a:gd name="T22" fmla="*/ 2 w 12"/>
                <a:gd name="T23" fmla="*/ 3 h 15"/>
                <a:gd name="T24" fmla="*/ 3 w 12"/>
                <a:gd name="T25" fmla="*/ 4 h 15"/>
                <a:gd name="T26" fmla="*/ 2 w 12"/>
                <a:gd name="T27" fmla="*/ 4 h 15"/>
                <a:gd name="T28" fmla="*/ 2 w 12"/>
                <a:gd name="T29" fmla="*/ 6 h 15"/>
                <a:gd name="T30" fmla="*/ 1 w 12"/>
                <a:gd name="T31" fmla="*/ 6 h 15"/>
                <a:gd name="T32" fmla="*/ 1 w 12"/>
                <a:gd name="T33" fmla="*/ 8 h 15"/>
                <a:gd name="T34" fmla="*/ 0 w 12"/>
                <a:gd name="T35" fmla="*/ 9 h 15"/>
                <a:gd name="T36" fmla="*/ 0 w 12"/>
                <a:gd name="T37" fmla="*/ 10 h 15"/>
                <a:gd name="T38" fmla="*/ 1 w 12"/>
                <a:gd name="T39" fmla="*/ 11 h 15"/>
                <a:gd name="T40" fmla="*/ 0 w 12"/>
                <a:gd name="T41" fmla="*/ 13 h 15"/>
                <a:gd name="T42" fmla="*/ 0 w 12"/>
                <a:gd name="T43" fmla="*/ 13 h 15"/>
                <a:gd name="T44" fmla="*/ 1 w 12"/>
                <a:gd name="T45" fmla="*/ 15 h 15"/>
                <a:gd name="T46" fmla="*/ 1 w 12"/>
                <a:gd name="T47" fmla="*/ 13 h 15"/>
                <a:gd name="T48" fmla="*/ 2 w 12"/>
                <a:gd name="T49" fmla="*/ 13 h 15"/>
                <a:gd name="T50" fmla="*/ 2 w 12"/>
                <a:gd name="T51" fmla="*/ 11 h 15"/>
                <a:gd name="T52" fmla="*/ 4 w 12"/>
                <a:gd name="T53" fmla="*/ 9 h 15"/>
                <a:gd name="T54" fmla="*/ 4 w 12"/>
                <a:gd name="T55" fmla="*/ 8 h 15"/>
                <a:gd name="T56" fmla="*/ 3 w 12"/>
                <a:gd name="T57" fmla="*/ 8 h 15"/>
                <a:gd name="T58" fmla="*/ 3 w 12"/>
                <a:gd name="T59" fmla="*/ 7 h 15"/>
                <a:gd name="T60" fmla="*/ 5 w 12"/>
                <a:gd name="T61" fmla="*/ 7 h 15"/>
                <a:gd name="T62" fmla="*/ 6 w 12"/>
                <a:gd name="T63" fmla="*/ 7 h 15"/>
                <a:gd name="T64" fmla="*/ 6 w 12"/>
                <a:gd name="T65" fmla="*/ 6 h 15"/>
                <a:gd name="T66" fmla="*/ 7 w 12"/>
                <a:gd name="T67" fmla="*/ 4 h 15"/>
                <a:gd name="T68" fmla="*/ 9 w 12"/>
                <a:gd name="T69" fmla="*/ 4 h 15"/>
                <a:gd name="T70" fmla="*/ 10 w 12"/>
                <a:gd name="T71" fmla="*/ 3 h 15"/>
                <a:gd name="T72" fmla="*/ 12 w 12"/>
                <a:gd name="T73" fmla="*/ 3 h 15"/>
                <a:gd name="T74" fmla="*/ 12 w 12"/>
                <a:gd name="T75" fmla="*/ 2 h 15"/>
                <a:gd name="T76" fmla="*/ 11 w 12"/>
                <a:gd name="T77" fmla="*/ 1 h 15"/>
                <a:gd name="T78" fmla="*/ 11 w 12"/>
                <a:gd name="T79"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 h="15">
                  <a:moveTo>
                    <a:pt x="11" y="1"/>
                  </a:moveTo>
                  <a:lnTo>
                    <a:pt x="11" y="0"/>
                  </a:lnTo>
                  <a:lnTo>
                    <a:pt x="10" y="0"/>
                  </a:lnTo>
                  <a:lnTo>
                    <a:pt x="10" y="0"/>
                  </a:lnTo>
                  <a:lnTo>
                    <a:pt x="9" y="0"/>
                  </a:lnTo>
                  <a:lnTo>
                    <a:pt x="9" y="0"/>
                  </a:lnTo>
                  <a:lnTo>
                    <a:pt x="7" y="3"/>
                  </a:lnTo>
                  <a:lnTo>
                    <a:pt x="6" y="3"/>
                  </a:lnTo>
                  <a:lnTo>
                    <a:pt x="5" y="3"/>
                  </a:lnTo>
                  <a:lnTo>
                    <a:pt x="3" y="2"/>
                  </a:lnTo>
                  <a:lnTo>
                    <a:pt x="2" y="2"/>
                  </a:lnTo>
                  <a:lnTo>
                    <a:pt x="2" y="3"/>
                  </a:lnTo>
                  <a:lnTo>
                    <a:pt x="3" y="4"/>
                  </a:lnTo>
                  <a:lnTo>
                    <a:pt x="2" y="4"/>
                  </a:lnTo>
                  <a:lnTo>
                    <a:pt x="2" y="6"/>
                  </a:lnTo>
                  <a:lnTo>
                    <a:pt x="1" y="6"/>
                  </a:lnTo>
                  <a:lnTo>
                    <a:pt x="1" y="8"/>
                  </a:lnTo>
                  <a:lnTo>
                    <a:pt x="0" y="9"/>
                  </a:lnTo>
                  <a:lnTo>
                    <a:pt x="0" y="10"/>
                  </a:lnTo>
                  <a:lnTo>
                    <a:pt x="1" y="11"/>
                  </a:lnTo>
                  <a:lnTo>
                    <a:pt x="0" y="13"/>
                  </a:lnTo>
                  <a:lnTo>
                    <a:pt x="0" y="13"/>
                  </a:lnTo>
                  <a:lnTo>
                    <a:pt x="1" y="15"/>
                  </a:lnTo>
                  <a:lnTo>
                    <a:pt x="1" y="13"/>
                  </a:lnTo>
                  <a:lnTo>
                    <a:pt x="2" y="13"/>
                  </a:lnTo>
                  <a:lnTo>
                    <a:pt x="2" y="11"/>
                  </a:lnTo>
                  <a:lnTo>
                    <a:pt x="4" y="9"/>
                  </a:lnTo>
                  <a:lnTo>
                    <a:pt x="4" y="8"/>
                  </a:lnTo>
                  <a:lnTo>
                    <a:pt x="3" y="8"/>
                  </a:lnTo>
                  <a:lnTo>
                    <a:pt x="3" y="7"/>
                  </a:lnTo>
                  <a:lnTo>
                    <a:pt x="5" y="7"/>
                  </a:lnTo>
                  <a:lnTo>
                    <a:pt x="6" y="7"/>
                  </a:lnTo>
                  <a:lnTo>
                    <a:pt x="6" y="6"/>
                  </a:lnTo>
                  <a:lnTo>
                    <a:pt x="7" y="4"/>
                  </a:lnTo>
                  <a:lnTo>
                    <a:pt x="9" y="4"/>
                  </a:lnTo>
                  <a:lnTo>
                    <a:pt x="10" y="3"/>
                  </a:lnTo>
                  <a:lnTo>
                    <a:pt x="12" y="3"/>
                  </a:lnTo>
                  <a:lnTo>
                    <a:pt x="12" y="2"/>
                  </a:lnTo>
                  <a:lnTo>
                    <a:pt x="11" y="1"/>
                  </a:lnTo>
                  <a:lnTo>
                    <a:pt x="1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3" name="Freeform 1570"/>
            <p:cNvSpPr>
              <a:spLocks/>
            </p:cNvSpPr>
            <p:nvPr/>
          </p:nvSpPr>
          <p:spPr bwMode="auto">
            <a:xfrm>
              <a:off x="7043738" y="762000"/>
              <a:ext cx="1588" cy="1588"/>
            </a:xfrm>
            <a:custGeom>
              <a:avLst/>
              <a:gdLst>
                <a:gd name="T0" fmla="*/ 1 w 1"/>
                <a:gd name="T1" fmla="*/ 0 h 1"/>
                <a:gd name="T2" fmla="*/ 1 w 1"/>
                <a:gd name="T3" fmla="*/ 0 h 1"/>
                <a:gd name="T4" fmla="*/ 1 w 1"/>
                <a:gd name="T5" fmla="*/ 0 h 1"/>
                <a:gd name="T6" fmla="*/ 0 w 1"/>
                <a:gd name="T7" fmla="*/ 0 h 1"/>
                <a:gd name="T8" fmla="*/ 0 w 1"/>
                <a:gd name="T9" fmla="*/ 0 h 1"/>
                <a:gd name="T10" fmla="*/ 0 w 1"/>
                <a:gd name="T11" fmla="*/ 0 h 1"/>
                <a:gd name="T12" fmla="*/ 1 w 1"/>
                <a:gd name="T13" fmla="*/ 1 h 1"/>
                <a:gd name="T14" fmla="*/ 1 w 1"/>
                <a:gd name="T15" fmla="*/ 1 h 1"/>
                <a:gd name="T16" fmla="*/ 1 w 1"/>
                <a:gd name="T17" fmla="*/ 1 h 1"/>
                <a:gd name="T18" fmla="*/ 1 w 1"/>
                <a:gd name="T19" fmla="*/ 1 h 1"/>
                <a:gd name="T20" fmla="*/ 1 w 1"/>
                <a:gd name="T21" fmla="*/ 1 h 1"/>
                <a:gd name="T22" fmla="*/ 1 w 1"/>
                <a:gd name="T23" fmla="*/ 1 h 1"/>
                <a:gd name="T24" fmla="*/ 1 w 1"/>
                <a:gd name="T25" fmla="*/ 1 h 1"/>
                <a:gd name="T26" fmla="*/ 1 w 1"/>
                <a:gd name="T2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 h="1">
                  <a:moveTo>
                    <a:pt x="1" y="0"/>
                  </a:moveTo>
                  <a:lnTo>
                    <a:pt x="1" y="0"/>
                  </a:lnTo>
                  <a:lnTo>
                    <a:pt x="1" y="0"/>
                  </a:lnTo>
                  <a:lnTo>
                    <a:pt x="0" y="0"/>
                  </a:lnTo>
                  <a:lnTo>
                    <a:pt x="0" y="0"/>
                  </a:lnTo>
                  <a:lnTo>
                    <a:pt x="0" y="0"/>
                  </a:lnTo>
                  <a:lnTo>
                    <a:pt x="1" y="1"/>
                  </a:lnTo>
                  <a:lnTo>
                    <a:pt x="1" y="1"/>
                  </a:lnTo>
                  <a:lnTo>
                    <a:pt x="1" y="1"/>
                  </a:lnTo>
                  <a:lnTo>
                    <a:pt x="1" y="1"/>
                  </a:lnTo>
                  <a:lnTo>
                    <a:pt x="1" y="1"/>
                  </a:lnTo>
                  <a:lnTo>
                    <a:pt x="1" y="1"/>
                  </a:lnTo>
                  <a:lnTo>
                    <a:pt x="1" y="1"/>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4" name="Freeform 1571"/>
            <p:cNvSpPr>
              <a:spLocks/>
            </p:cNvSpPr>
            <p:nvPr/>
          </p:nvSpPr>
          <p:spPr bwMode="auto">
            <a:xfrm>
              <a:off x="7051675" y="754063"/>
              <a:ext cx="4763" cy="3175"/>
            </a:xfrm>
            <a:custGeom>
              <a:avLst/>
              <a:gdLst>
                <a:gd name="T0" fmla="*/ 2 w 3"/>
                <a:gd name="T1" fmla="*/ 0 h 2"/>
                <a:gd name="T2" fmla="*/ 0 w 3"/>
                <a:gd name="T3" fmla="*/ 1 h 2"/>
                <a:gd name="T4" fmla="*/ 0 w 3"/>
                <a:gd name="T5" fmla="*/ 1 h 2"/>
                <a:gd name="T6" fmla="*/ 1 w 3"/>
                <a:gd name="T7" fmla="*/ 2 h 2"/>
                <a:gd name="T8" fmla="*/ 2 w 3"/>
                <a:gd name="T9" fmla="*/ 2 h 2"/>
                <a:gd name="T10" fmla="*/ 2 w 3"/>
                <a:gd name="T11" fmla="*/ 2 h 2"/>
                <a:gd name="T12" fmla="*/ 3 w 3"/>
                <a:gd name="T13" fmla="*/ 1 h 2"/>
                <a:gd name="T14" fmla="*/ 3 w 3"/>
                <a:gd name="T15" fmla="*/ 0 h 2"/>
                <a:gd name="T16" fmla="*/ 2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0"/>
                  </a:moveTo>
                  <a:lnTo>
                    <a:pt x="0" y="1"/>
                  </a:lnTo>
                  <a:lnTo>
                    <a:pt x="0" y="1"/>
                  </a:lnTo>
                  <a:lnTo>
                    <a:pt x="1" y="2"/>
                  </a:lnTo>
                  <a:lnTo>
                    <a:pt x="2" y="2"/>
                  </a:lnTo>
                  <a:lnTo>
                    <a:pt x="2" y="2"/>
                  </a:lnTo>
                  <a:lnTo>
                    <a:pt x="3" y="1"/>
                  </a:lnTo>
                  <a:lnTo>
                    <a:pt x="3"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5" name="Freeform 1572"/>
            <p:cNvSpPr>
              <a:spLocks/>
            </p:cNvSpPr>
            <p:nvPr/>
          </p:nvSpPr>
          <p:spPr bwMode="auto">
            <a:xfrm>
              <a:off x="7085013" y="601663"/>
              <a:ext cx="4763" cy="1588"/>
            </a:xfrm>
            <a:custGeom>
              <a:avLst/>
              <a:gdLst>
                <a:gd name="T0" fmla="*/ 2 w 3"/>
                <a:gd name="T1" fmla="*/ 0 h 1"/>
                <a:gd name="T2" fmla="*/ 1 w 3"/>
                <a:gd name="T3" fmla="*/ 0 h 1"/>
                <a:gd name="T4" fmla="*/ 0 w 3"/>
                <a:gd name="T5" fmla="*/ 0 h 1"/>
                <a:gd name="T6" fmla="*/ 1 w 3"/>
                <a:gd name="T7" fmla="*/ 1 h 1"/>
                <a:gd name="T8" fmla="*/ 2 w 3"/>
                <a:gd name="T9" fmla="*/ 1 h 1"/>
                <a:gd name="T10" fmla="*/ 3 w 3"/>
                <a:gd name="T11" fmla="*/ 1 h 1"/>
                <a:gd name="T12" fmla="*/ 3 w 3"/>
                <a:gd name="T13" fmla="*/ 1 h 1"/>
                <a:gd name="T14" fmla="*/ 3 w 3"/>
                <a:gd name="T15" fmla="*/ 1 h 1"/>
                <a:gd name="T16" fmla="*/ 2 w 3"/>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2" y="0"/>
                  </a:moveTo>
                  <a:lnTo>
                    <a:pt x="1" y="0"/>
                  </a:lnTo>
                  <a:lnTo>
                    <a:pt x="0" y="0"/>
                  </a:lnTo>
                  <a:lnTo>
                    <a:pt x="1" y="1"/>
                  </a:lnTo>
                  <a:lnTo>
                    <a:pt x="2" y="1"/>
                  </a:lnTo>
                  <a:lnTo>
                    <a:pt x="3" y="1"/>
                  </a:lnTo>
                  <a:lnTo>
                    <a:pt x="3" y="1"/>
                  </a:lnTo>
                  <a:lnTo>
                    <a:pt x="3" y="1"/>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6" name="Freeform 1573"/>
            <p:cNvSpPr>
              <a:spLocks/>
            </p:cNvSpPr>
            <p:nvPr/>
          </p:nvSpPr>
          <p:spPr bwMode="auto">
            <a:xfrm>
              <a:off x="7048500" y="758825"/>
              <a:ext cx="1588" cy="0"/>
            </a:xfrm>
            <a:custGeom>
              <a:avLst/>
              <a:gdLst>
                <a:gd name="T0" fmla="*/ 1 w 1"/>
                <a:gd name="T1" fmla="*/ 0 w 1"/>
                <a:gd name="T2" fmla="*/ 0 w 1"/>
                <a:gd name="T3" fmla="*/ 0 w 1"/>
                <a:gd name="T4" fmla="*/ 0 w 1"/>
                <a:gd name="T5" fmla="*/ 1 w 1"/>
                <a:gd name="T6" fmla="*/ 1 w 1"/>
                <a:gd name="T7" fmla="*/ 1 w 1"/>
                <a:gd name="T8" fmla="*/ 1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1" y="0"/>
                  </a:moveTo>
                  <a:lnTo>
                    <a:pt x="0" y="0"/>
                  </a:lnTo>
                  <a:lnTo>
                    <a:pt x="0" y="0"/>
                  </a:lnTo>
                  <a:lnTo>
                    <a:pt x="0" y="0"/>
                  </a:lnTo>
                  <a:lnTo>
                    <a:pt x="0" y="0"/>
                  </a:lnTo>
                  <a:lnTo>
                    <a:pt x="1" y="0"/>
                  </a:lnTo>
                  <a:lnTo>
                    <a:pt x="1"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7" name="Freeform 1574"/>
            <p:cNvSpPr>
              <a:spLocks/>
            </p:cNvSpPr>
            <p:nvPr/>
          </p:nvSpPr>
          <p:spPr bwMode="auto">
            <a:xfrm>
              <a:off x="7046913" y="762000"/>
              <a:ext cx="1588" cy="1588"/>
            </a:xfrm>
            <a:custGeom>
              <a:avLst/>
              <a:gdLst>
                <a:gd name="T0" fmla="*/ 0 w 1"/>
                <a:gd name="T1" fmla="*/ 1 h 1"/>
                <a:gd name="T2" fmla="*/ 0 w 1"/>
                <a:gd name="T3" fmla="*/ 1 h 1"/>
                <a:gd name="T4" fmla="*/ 0 w 1"/>
                <a:gd name="T5" fmla="*/ 1 h 1"/>
                <a:gd name="T6" fmla="*/ 1 w 1"/>
                <a:gd name="T7" fmla="*/ 1 h 1"/>
                <a:gd name="T8" fmla="*/ 1 w 1"/>
                <a:gd name="T9" fmla="*/ 1 h 1"/>
                <a:gd name="T10" fmla="*/ 1 w 1"/>
                <a:gd name="T11" fmla="*/ 1 h 1"/>
                <a:gd name="T12" fmla="*/ 1 w 1"/>
                <a:gd name="T13" fmla="*/ 1 h 1"/>
                <a:gd name="T14" fmla="*/ 1 w 1"/>
                <a:gd name="T15" fmla="*/ 0 h 1"/>
                <a:gd name="T16" fmla="*/ 0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1"/>
                  </a:moveTo>
                  <a:lnTo>
                    <a:pt x="0" y="1"/>
                  </a:lnTo>
                  <a:lnTo>
                    <a:pt x="0" y="1"/>
                  </a:lnTo>
                  <a:lnTo>
                    <a:pt x="1" y="1"/>
                  </a:lnTo>
                  <a:lnTo>
                    <a:pt x="1" y="1"/>
                  </a:lnTo>
                  <a:lnTo>
                    <a:pt x="1" y="1"/>
                  </a:lnTo>
                  <a:lnTo>
                    <a:pt x="1" y="1"/>
                  </a:lnTo>
                  <a:lnTo>
                    <a:pt x="1"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8" name="Freeform 1575"/>
            <p:cNvSpPr>
              <a:spLocks/>
            </p:cNvSpPr>
            <p:nvPr/>
          </p:nvSpPr>
          <p:spPr bwMode="auto">
            <a:xfrm>
              <a:off x="2814638" y="1452563"/>
              <a:ext cx="19050" cy="23813"/>
            </a:xfrm>
            <a:custGeom>
              <a:avLst/>
              <a:gdLst>
                <a:gd name="T0" fmla="*/ 12 w 12"/>
                <a:gd name="T1" fmla="*/ 11 h 15"/>
                <a:gd name="T2" fmla="*/ 12 w 12"/>
                <a:gd name="T3" fmla="*/ 12 h 15"/>
                <a:gd name="T4" fmla="*/ 12 w 12"/>
                <a:gd name="T5" fmla="*/ 12 h 15"/>
                <a:gd name="T6" fmla="*/ 12 w 12"/>
                <a:gd name="T7" fmla="*/ 13 h 15"/>
                <a:gd name="T8" fmla="*/ 12 w 12"/>
                <a:gd name="T9" fmla="*/ 15 h 15"/>
                <a:gd name="T10" fmla="*/ 11 w 12"/>
                <a:gd name="T11" fmla="*/ 15 h 15"/>
                <a:gd name="T12" fmla="*/ 11 w 12"/>
                <a:gd name="T13" fmla="*/ 15 h 15"/>
                <a:gd name="T14" fmla="*/ 10 w 12"/>
                <a:gd name="T15" fmla="*/ 15 h 15"/>
                <a:gd name="T16" fmla="*/ 10 w 12"/>
                <a:gd name="T17" fmla="*/ 15 h 15"/>
                <a:gd name="T18" fmla="*/ 8 w 12"/>
                <a:gd name="T19" fmla="*/ 13 h 15"/>
                <a:gd name="T20" fmla="*/ 7 w 12"/>
                <a:gd name="T21" fmla="*/ 13 h 15"/>
                <a:gd name="T22" fmla="*/ 5 w 12"/>
                <a:gd name="T23" fmla="*/ 12 h 15"/>
                <a:gd name="T24" fmla="*/ 4 w 12"/>
                <a:gd name="T25" fmla="*/ 12 h 15"/>
                <a:gd name="T26" fmla="*/ 3 w 12"/>
                <a:gd name="T27" fmla="*/ 11 h 15"/>
                <a:gd name="T28" fmla="*/ 2 w 12"/>
                <a:gd name="T29" fmla="*/ 11 h 15"/>
                <a:gd name="T30" fmla="*/ 2 w 12"/>
                <a:gd name="T31" fmla="*/ 10 h 15"/>
                <a:gd name="T32" fmla="*/ 1 w 12"/>
                <a:gd name="T33" fmla="*/ 10 h 15"/>
                <a:gd name="T34" fmla="*/ 1 w 12"/>
                <a:gd name="T35" fmla="*/ 9 h 15"/>
                <a:gd name="T36" fmla="*/ 1 w 12"/>
                <a:gd name="T37" fmla="*/ 8 h 15"/>
                <a:gd name="T38" fmla="*/ 0 w 12"/>
                <a:gd name="T39" fmla="*/ 7 h 15"/>
                <a:gd name="T40" fmla="*/ 0 w 12"/>
                <a:gd name="T41" fmla="*/ 6 h 15"/>
                <a:gd name="T42" fmla="*/ 0 w 12"/>
                <a:gd name="T43" fmla="*/ 6 h 15"/>
                <a:gd name="T44" fmla="*/ 0 w 12"/>
                <a:gd name="T45" fmla="*/ 5 h 15"/>
                <a:gd name="T46" fmla="*/ 0 w 12"/>
                <a:gd name="T47" fmla="*/ 5 h 15"/>
                <a:gd name="T48" fmla="*/ 0 w 12"/>
                <a:gd name="T49" fmla="*/ 5 h 15"/>
                <a:gd name="T50" fmla="*/ 0 w 12"/>
                <a:gd name="T51" fmla="*/ 5 h 15"/>
                <a:gd name="T52" fmla="*/ 0 w 12"/>
                <a:gd name="T53" fmla="*/ 4 h 15"/>
                <a:gd name="T54" fmla="*/ 0 w 12"/>
                <a:gd name="T55" fmla="*/ 4 h 15"/>
                <a:gd name="T56" fmla="*/ 0 w 12"/>
                <a:gd name="T57" fmla="*/ 3 h 15"/>
                <a:gd name="T58" fmla="*/ 0 w 12"/>
                <a:gd name="T59" fmla="*/ 2 h 15"/>
                <a:gd name="T60" fmla="*/ 0 w 12"/>
                <a:gd name="T61" fmla="*/ 1 h 15"/>
                <a:gd name="T62" fmla="*/ 0 w 12"/>
                <a:gd name="T63" fmla="*/ 1 h 15"/>
                <a:gd name="T64" fmla="*/ 0 w 12"/>
                <a:gd name="T65" fmla="*/ 0 h 15"/>
                <a:gd name="T66" fmla="*/ 1 w 12"/>
                <a:gd name="T67" fmla="*/ 0 h 15"/>
                <a:gd name="T68" fmla="*/ 1 w 12"/>
                <a:gd name="T69" fmla="*/ 0 h 15"/>
                <a:gd name="T70" fmla="*/ 2 w 12"/>
                <a:gd name="T71" fmla="*/ 0 h 15"/>
                <a:gd name="T72" fmla="*/ 3 w 12"/>
                <a:gd name="T73" fmla="*/ 0 h 15"/>
                <a:gd name="T74" fmla="*/ 4 w 12"/>
                <a:gd name="T75" fmla="*/ 1 h 15"/>
                <a:gd name="T76" fmla="*/ 4 w 12"/>
                <a:gd name="T77" fmla="*/ 2 h 15"/>
                <a:gd name="T78" fmla="*/ 5 w 12"/>
                <a:gd name="T79" fmla="*/ 2 h 15"/>
                <a:gd name="T80" fmla="*/ 6 w 12"/>
                <a:gd name="T81" fmla="*/ 3 h 15"/>
                <a:gd name="T82" fmla="*/ 7 w 12"/>
                <a:gd name="T83" fmla="*/ 4 h 15"/>
                <a:gd name="T84" fmla="*/ 9 w 12"/>
                <a:gd name="T85" fmla="*/ 6 h 15"/>
                <a:gd name="T86" fmla="*/ 10 w 12"/>
                <a:gd name="T87" fmla="*/ 7 h 15"/>
                <a:gd name="T88" fmla="*/ 11 w 12"/>
                <a:gd name="T89" fmla="*/ 9 h 15"/>
                <a:gd name="T90" fmla="*/ 12 w 12"/>
                <a:gd name="T91" fmla="*/ 10 h 15"/>
                <a:gd name="T92" fmla="*/ 12 w 12"/>
                <a:gd name="T93" fmla="*/ 11 h 15"/>
                <a:gd name="T94" fmla="*/ 12 w 12"/>
                <a:gd name="T95"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 h="15">
                  <a:moveTo>
                    <a:pt x="12" y="11"/>
                  </a:moveTo>
                  <a:lnTo>
                    <a:pt x="12" y="12"/>
                  </a:lnTo>
                  <a:lnTo>
                    <a:pt x="12" y="12"/>
                  </a:lnTo>
                  <a:lnTo>
                    <a:pt x="12" y="13"/>
                  </a:lnTo>
                  <a:lnTo>
                    <a:pt x="12" y="15"/>
                  </a:lnTo>
                  <a:lnTo>
                    <a:pt x="11" y="15"/>
                  </a:lnTo>
                  <a:lnTo>
                    <a:pt x="11" y="15"/>
                  </a:lnTo>
                  <a:lnTo>
                    <a:pt x="10" y="15"/>
                  </a:lnTo>
                  <a:lnTo>
                    <a:pt x="10" y="15"/>
                  </a:lnTo>
                  <a:lnTo>
                    <a:pt x="8" y="13"/>
                  </a:lnTo>
                  <a:lnTo>
                    <a:pt x="7" y="13"/>
                  </a:lnTo>
                  <a:lnTo>
                    <a:pt x="5" y="12"/>
                  </a:lnTo>
                  <a:lnTo>
                    <a:pt x="4" y="12"/>
                  </a:lnTo>
                  <a:lnTo>
                    <a:pt x="3" y="11"/>
                  </a:lnTo>
                  <a:lnTo>
                    <a:pt x="2" y="11"/>
                  </a:lnTo>
                  <a:lnTo>
                    <a:pt x="2" y="10"/>
                  </a:lnTo>
                  <a:lnTo>
                    <a:pt x="1" y="10"/>
                  </a:lnTo>
                  <a:lnTo>
                    <a:pt x="1" y="9"/>
                  </a:lnTo>
                  <a:lnTo>
                    <a:pt x="1" y="8"/>
                  </a:lnTo>
                  <a:lnTo>
                    <a:pt x="0" y="7"/>
                  </a:lnTo>
                  <a:lnTo>
                    <a:pt x="0" y="6"/>
                  </a:lnTo>
                  <a:lnTo>
                    <a:pt x="0" y="6"/>
                  </a:lnTo>
                  <a:lnTo>
                    <a:pt x="0" y="5"/>
                  </a:lnTo>
                  <a:lnTo>
                    <a:pt x="0" y="5"/>
                  </a:lnTo>
                  <a:lnTo>
                    <a:pt x="0" y="5"/>
                  </a:lnTo>
                  <a:lnTo>
                    <a:pt x="0" y="5"/>
                  </a:lnTo>
                  <a:lnTo>
                    <a:pt x="0" y="4"/>
                  </a:lnTo>
                  <a:lnTo>
                    <a:pt x="0" y="4"/>
                  </a:lnTo>
                  <a:lnTo>
                    <a:pt x="0" y="3"/>
                  </a:lnTo>
                  <a:lnTo>
                    <a:pt x="0" y="2"/>
                  </a:lnTo>
                  <a:lnTo>
                    <a:pt x="0" y="1"/>
                  </a:lnTo>
                  <a:lnTo>
                    <a:pt x="0" y="1"/>
                  </a:lnTo>
                  <a:lnTo>
                    <a:pt x="0" y="0"/>
                  </a:lnTo>
                  <a:lnTo>
                    <a:pt x="1" y="0"/>
                  </a:lnTo>
                  <a:lnTo>
                    <a:pt x="1" y="0"/>
                  </a:lnTo>
                  <a:lnTo>
                    <a:pt x="2" y="0"/>
                  </a:lnTo>
                  <a:lnTo>
                    <a:pt x="3" y="0"/>
                  </a:lnTo>
                  <a:lnTo>
                    <a:pt x="4" y="1"/>
                  </a:lnTo>
                  <a:lnTo>
                    <a:pt x="4" y="2"/>
                  </a:lnTo>
                  <a:lnTo>
                    <a:pt x="5" y="2"/>
                  </a:lnTo>
                  <a:lnTo>
                    <a:pt x="6" y="3"/>
                  </a:lnTo>
                  <a:lnTo>
                    <a:pt x="7" y="4"/>
                  </a:lnTo>
                  <a:lnTo>
                    <a:pt x="9" y="6"/>
                  </a:lnTo>
                  <a:lnTo>
                    <a:pt x="10" y="7"/>
                  </a:lnTo>
                  <a:lnTo>
                    <a:pt x="11" y="9"/>
                  </a:lnTo>
                  <a:lnTo>
                    <a:pt x="12" y="10"/>
                  </a:lnTo>
                  <a:lnTo>
                    <a:pt x="12" y="11"/>
                  </a:lnTo>
                  <a:lnTo>
                    <a:pt x="12" y="1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9" name="Freeform 1576"/>
            <p:cNvSpPr>
              <a:spLocks/>
            </p:cNvSpPr>
            <p:nvPr/>
          </p:nvSpPr>
          <p:spPr bwMode="auto">
            <a:xfrm>
              <a:off x="3128963" y="2055813"/>
              <a:ext cx="26988" cy="28575"/>
            </a:xfrm>
            <a:custGeom>
              <a:avLst/>
              <a:gdLst>
                <a:gd name="T0" fmla="*/ 7 w 17"/>
                <a:gd name="T1" fmla="*/ 12 h 18"/>
                <a:gd name="T2" fmla="*/ 7 w 17"/>
                <a:gd name="T3" fmla="*/ 11 h 18"/>
                <a:gd name="T4" fmla="*/ 6 w 17"/>
                <a:gd name="T5" fmla="*/ 10 h 18"/>
                <a:gd name="T6" fmla="*/ 4 w 17"/>
                <a:gd name="T7" fmla="*/ 9 h 18"/>
                <a:gd name="T8" fmla="*/ 3 w 17"/>
                <a:gd name="T9" fmla="*/ 8 h 18"/>
                <a:gd name="T10" fmla="*/ 2 w 17"/>
                <a:gd name="T11" fmla="*/ 7 h 18"/>
                <a:gd name="T12" fmla="*/ 2 w 17"/>
                <a:gd name="T13" fmla="*/ 8 h 18"/>
                <a:gd name="T14" fmla="*/ 2 w 17"/>
                <a:gd name="T15" fmla="*/ 9 h 18"/>
                <a:gd name="T16" fmla="*/ 1 w 17"/>
                <a:gd name="T17" fmla="*/ 9 h 18"/>
                <a:gd name="T18" fmla="*/ 0 w 17"/>
                <a:gd name="T19" fmla="*/ 8 h 18"/>
                <a:gd name="T20" fmla="*/ 0 w 17"/>
                <a:gd name="T21" fmla="*/ 7 h 18"/>
                <a:gd name="T22" fmla="*/ 0 w 17"/>
                <a:gd name="T23" fmla="*/ 6 h 18"/>
                <a:gd name="T24" fmla="*/ 1 w 17"/>
                <a:gd name="T25" fmla="*/ 5 h 18"/>
                <a:gd name="T26" fmla="*/ 2 w 17"/>
                <a:gd name="T27" fmla="*/ 6 h 18"/>
                <a:gd name="T28" fmla="*/ 0 w 17"/>
                <a:gd name="T29" fmla="*/ 2 h 18"/>
                <a:gd name="T30" fmla="*/ 1 w 17"/>
                <a:gd name="T31" fmla="*/ 1 h 18"/>
                <a:gd name="T32" fmla="*/ 2 w 17"/>
                <a:gd name="T33" fmla="*/ 0 h 18"/>
                <a:gd name="T34" fmla="*/ 3 w 17"/>
                <a:gd name="T35" fmla="*/ 0 h 18"/>
                <a:gd name="T36" fmla="*/ 6 w 17"/>
                <a:gd name="T37" fmla="*/ 3 h 18"/>
                <a:gd name="T38" fmla="*/ 8 w 17"/>
                <a:gd name="T39" fmla="*/ 5 h 18"/>
                <a:gd name="T40" fmla="*/ 9 w 17"/>
                <a:gd name="T41" fmla="*/ 5 h 18"/>
                <a:gd name="T42" fmla="*/ 10 w 17"/>
                <a:gd name="T43" fmla="*/ 6 h 18"/>
                <a:gd name="T44" fmla="*/ 12 w 17"/>
                <a:gd name="T45" fmla="*/ 8 h 18"/>
                <a:gd name="T46" fmla="*/ 14 w 17"/>
                <a:gd name="T47" fmla="*/ 9 h 18"/>
                <a:gd name="T48" fmla="*/ 14 w 17"/>
                <a:gd name="T49" fmla="*/ 10 h 18"/>
                <a:gd name="T50" fmla="*/ 14 w 17"/>
                <a:gd name="T51" fmla="*/ 12 h 18"/>
                <a:gd name="T52" fmla="*/ 16 w 17"/>
                <a:gd name="T53" fmla="*/ 13 h 18"/>
                <a:gd name="T54" fmla="*/ 17 w 17"/>
                <a:gd name="T55" fmla="*/ 13 h 18"/>
                <a:gd name="T56" fmla="*/ 17 w 17"/>
                <a:gd name="T57" fmla="*/ 14 h 18"/>
                <a:gd name="T58" fmla="*/ 16 w 17"/>
                <a:gd name="T59" fmla="*/ 14 h 18"/>
                <a:gd name="T60" fmla="*/ 15 w 17"/>
                <a:gd name="T61" fmla="*/ 15 h 18"/>
                <a:gd name="T62" fmla="*/ 13 w 17"/>
                <a:gd name="T63" fmla="*/ 16 h 18"/>
                <a:gd name="T64" fmla="*/ 14 w 17"/>
                <a:gd name="T65" fmla="*/ 17 h 18"/>
                <a:gd name="T66" fmla="*/ 14 w 17"/>
                <a:gd name="T67" fmla="*/ 18 h 18"/>
                <a:gd name="T68" fmla="*/ 13 w 17"/>
                <a:gd name="T69" fmla="*/ 17 h 18"/>
                <a:gd name="T70" fmla="*/ 11 w 17"/>
                <a:gd name="T71" fmla="*/ 16 h 18"/>
                <a:gd name="T72" fmla="*/ 12 w 17"/>
                <a:gd name="T73" fmla="*/ 14 h 18"/>
                <a:gd name="T74" fmla="*/ 13 w 17"/>
                <a:gd name="T75" fmla="*/ 13 h 18"/>
                <a:gd name="T76" fmla="*/ 13 w 17"/>
                <a:gd name="T77" fmla="*/ 12 h 18"/>
                <a:gd name="T78" fmla="*/ 11 w 17"/>
                <a:gd name="T79" fmla="*/ 11 h 18"/>
                <a:gd name="T80" fmla="*/ 11 w 17"/>
                <a:gd name="T81" fmla="*/ 12 h 18"/>
                <a:gd name="T82" fmla="*/ 10 w 17"/>
                <a:gd name="T83" fmla="*/ 13 h 18"/>
                <a:gd name="T84" fmla="*/ 8 w 17"/>
                <a:gd name="T85"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 h="18">
                  <a:moveTo>
                    <a:pt x="8" y="13"/>
                  </a:moveTo>
                  <a:lnTo>
                    <a:pt x="7" y="12"/>
                  </a:lnTo>
                  <a:lnTo>
                    <a:pt x="7" y="12"/>
                  </a:lnTo>
                  <a:lnTo>
                    <a:pt x="6" y="12"/>
                  </a:lnTo>
                  <a:lnTo>
                    <a:pt x="6" y="12"/>
                  </a:lnTo>
                  <a:lnTo>
                    <a:pt x="7" y="11"/>
                  </a:lnTo>
                  <a:lnTo>
                    <a:pt x="7" y="10"/>
                  </a:lnTo>
                  <a:lnTo>
                    <a:pt x="7" y="10"/>
                  </a:lnTo>
                  <a:lnTo>
                    <a:pt x="6" y="10"/>
                  </a:lnTo>
                  <a:lnTo>
                    <a:pt x="5" y="10"/>
                  </a:lnTo>
                  <a:lnTo>
                    <a:pt x="4" y="9"/>
                  </a:lnTo>
                  <a:lnTo>
                    <a:pt x="4" y="9"/>
                  </a:lnTo>
                  <a:lnTo>
                    <a:pt x="4" y="9"/>
                  </a:lnTo>
                  <a:lnTo>
                    <a:pt x="3" y="8"/>
                  </a:lnTo>
                  <a:lnTo>
                    <a:pt x="3" y="8"/>
                  </a:lnTo>
                  <a:lnTo>
                    <a:pt x="3" y="8"/>
                  </a:lnTo>
                  <a:lnTo>
                    <a:pt x="2" y="7"/>
                  </a:lnTo>
                  <a:lnTo>
                    <a:pt x="2" y="7"/>
                  </a:lnTo>
                  <a:lnTo>
                    <a:pt x="2" y="7"/>
                  </a:lnTo>
                  <a:lnTo>
                    <a:pt x="2" y="8"/>
                  </a:lnTo>
                  <a:lnTo>
                    <a:pt x="2" y="8"/>
                  </a:lnTo>
                  <a:lnTo>
                    <a:pt x="2" y="8"/>
                  </a:lnTo>
                  <a:lnTo>
                    <a:pt x="2" y="8"/>
                  </a:lnTo>
                  <a:lnTo>
                    <a:pt x="2" y="9"/>
                  </a:lnTo>
                  <a:lnTo>
                    <a:pt x="2" y="9"/>
                  </a:lnTo>
                  <a:lnTo>
                    <a:pt x="2" y="9"/>
                  </a:lnTo>
                  <a:lnTo>
                    <a:pt x="1" y="9"/>
                  </a:lnTo>
                  <a:lnTo>
                    <a:pt x="1" y="8"/>
                  </a:lnTo>
                  <a:lnTo>
                    <a:pt x="1" y="8"/>
                  </a:lnTo>
                  <a:lnTo>
                    <a:pt x="0" y="8"/>
                  </a:lnTo>
                  <a:lnTo>
                    <a:pt x="0" y="8"/>
                  </a:lnTo>
                  <a:lnTo>
                    <a:pt x="0" y="7"/>
                  </a:lnTo>
                  <a:lnTo>
                    <a:pt x="0" y="7"/>
                  </a:lnTo>
                  <a:lnTo>
                    <a:pt x="0" y="7"/>
                  </a:lnTo>
                  <a:lnTo>
                    <a:pt x="0" y="6"/>
                  </a:lnTo>
                  <a:lnTo>
                    <a:pt x="0" y="6"/>
                  </a:lnTo>
                  <a:lnTo>
                    <a:pt x="0" y="5"/>
                  </a:lnTo>
                  <a:lnTo>
                    <a:pt x="0" y="5"/>
                  </a:lnTo>
                  <a:lnTo>
                    <a:pt x="1" y="5"/>
                  </a:lnTo>
                  <a:lnTo>
                    <a:pt x="1" y="5"/>
                  </a:lnTo>
                  <a:lnTo>
                    <a:pt x="2" y="6"/>
                  </a:lnTo>
                  <a:lnTo>
                    <a:pt x="2" y="6"/>
                  </a:lnTo>
                  <a:lnTo>
                    <a:pt x="2" y="5"/>
                  </a:lnTo>
                  <a:lnTo>
                    <a:pt x="1" y="3"/>
                  </a:lnTo>
                  <a:lnTo>
                    <a:pt x="0" y="2"/>
                  </a:lnTo>
                  <a:lnTo>
                    <a:pt x="0" y="2"/>
                  </a:lnTo>
                  <a:lnTo>
                    <a:pt x="0" y="1"/>
                  </a:lnTo>
                  <a:lnTo>
                    <a:pt x="1" y="1"/>
                  </a:lnTo>
                  <a:lnTo>
                    <a:pt x="1" y="1"/>
                  </a:lnTo>
                  <a:lnTo>
                    <a:pt x="1" y="0"/>
                  </a:lnTo>
                  <a:lnTo>
                    <a:pt x="2" y="0"/>
                  </a:lnTo>
                  <a:lnTo>
                    <a:pt x="2" y="0"/>
                  </a:lnTo>
                  <a:lnTo>
                    <a:pt x="2" y="0"/>
                  </a:lnTo>
                  <a:lnTo>
                    <a:pt x="3" y="0"/>
                  </a:lnTo>
                  <a:lnTo>
                    <a:pt x="4" y="1"/>
                  </a:lnTo>
                  <a:lnTo>
                    <a:pt x="5" y="1"/>
                  </a:lnTo>
                  <a:lnTo>
                    <a:pt x="6" y="3"/>
                  </a:lnTo>
                  <a:lnTo>
                    <a:pt x="7" y="3"/>
                  </a:lnTo>
                  <a:lnTo>
                    <a:pt x="7" y="3"/>
                  </a:lnTo>
                  <a:lnTo>
                    <a:pt x="8" y="5"/>
                  </a:lnTo>
                  <a:lnTo>
                    <a:pt x="8" y="5"/>
                  </a:lnTo>
                  <a:lnTo>
                    <a:pt x="9" y="5"/>
                  </a:lnTo>
                  <a:lnTo>
                    <a:pt x="9" y="5"/>
                  </a:lnTo>
                  <a:lnTo>
                    <a:pt x="10" y="6"/>
                  </a:lnTo>
                  <a:lnTo>
                    <a:pt x="10" y="6"/>
                  </a:lnTo>
                  <a:lnTo>
                    <a:pt x="10" y="6"/>
                  </a:lnTo>
                  <a:lnTo>
                    <a:pt x="11" y="7"/>
                  </a:lnTo>
                  <a:lnTo>
                    <a:pt x="12" y="8"/>
                  </a:lnTo>
                  <a:lnTo>
                    <a:pt x="12" y="8"/>
                  </a:lnTo>
                  <a:lnTo>
                    <a:pt x="12" y="9"/>
                  </a:lnTo>
                  <a:lnTo>
                    <a:pt x="13" y="9"/>
                  </a:lnTo>
                  <a:lnTo>
                    <a:pt x="14" y="9"/>
                  </a:lnTo>
                  <a:lnTo>
                    <a:pt x="14" y="9"/>
                  </a:lnTo>
                  <a:lnTo>
                    <a:pt x="14" y="10"/>
                  </a:lnTo>
                  <a:lnTo>
                    <a:pt x="14" y="10"/>
                  </a:lnTo>
                  <a:lnTo>
                    <a:pt x="14" y="10"/>
                  </a:lnTo>
                  <a:lnTo>
                    <a:pt x="13" y="11"/>
                  </a:lnTo>
                  <a:lnTo>
                    <a:pt x="14" y="12"/>
                  </a:lnTo>
                  <a:lnTo>
                    <a:pt x="14" y="12"/>
                  </a:lnTo>
                  <a:lnTo>
                    <a:pt x="15" y="12"/>
                  </a:lnTo>
                  <a:lnTo>
                    <a:pt x="16" y="13"/>
                  </a:lnTo>
                  <a:lnTo>
                    <a:pt x="16" y="13"/>
                  </a:lnTo>
                  <a:lnTo>
                    <a:pt x="17" y="13"/>
                  </a:lnTo>
                  <a:lnTo>
                    <a:pt x="17" y="13"/>
                  </a:lnTo>
                  <a:lnTo>
                    <a:pt x="17" y="14"/>
                  </a:lnTo>
                  <a:lnTo>
                    <a:pt x="17" y="14"/>
                  </a:lnTo>
                  <a:lnTo>
                    <a:pt x="17" y="14"/>
                  </a:lnTo>
                  <a:lnTo>
                    <a:pt x="16" y="14"/>
                  </a:lnTo>
                  <a:lnTo>
                    <a:pt x="16" y="14"/>
                  </a:lnTo>
                  <a:lnTo>
                    <a:pt x="16" y="14"/>
                  </a:lnTo>
                  <a:lnTo>
                    <a:pt x="16" y="15"/>
                  </a:lnTo>
                  <a:lnTo>
                    <a:pt x="15" y="15"/>
                  </a:lnTo>
                  <a:lnTo>
                    <a:pt x="15" y="15"/>
                  </a:lnTo>
                  <a:lnTo>
                    <a:pt x="14" y="15"/>
                  </a:lnTo>
                  <a:lnTo>
                    <a:pt x="14" y="15"/>
                  </a:lnTo>
                  <a:lnTo>
                    <a:pt x="13" y="16"/>
                  </a:lnTo>
                  <a:lnTo>
                    <a:pt x="14" y="16"/>
                  </a:lnTo>
                  <a:lnTo>
                    <a:pt x="14" y="16"/>
                  </a:lnTo>
                  <a:lnTo>
                    <a:pt x="14" y="17"/>
                  </a:lnTo>
                  <a:lnTo>
                    <a:pt x="14" y="17"/>
                  </a:lnTo>
                  <a:lnTo>
                    <a:pt x="14" y="17"/>
                  </a:lnTo>
                  <a:lnTo>
                    <a:pt x="14" y="18"/>
                  </a:lnTo>
                  <a:lnTo>
                    <a:pt x="14" y="18"/>
                  </a:lnTo>
                  <a:lnTo>
                    <a:pt x="13" y="18"/>
                  </a:lnTo>
                  <a:lnTo>
                    <a:pt x="13" y="17"/>
                  </a:lnTo>
                  <a:lnTo>
                    <a:pt x="12" y="17"/>
                  </a:lnTo>
                  <a:lnTo>
                    <a:pt x="12" y="17"/>
                  </a:lnTo>
                  <a:lnTo>
                    <a:pt x="11" y="16"/>
                  </a:lnTo>
                  <a:lnTo>
                    <a:pt x="12" y="15"/>
                  </a:lnTo>
                  <a:lnTo>
                    <a:pt x="12" y="15"/>
                  </a:lnTo>
                  <a:lnTo>
                    <a:pt x="12" y="14"/>
                  </a:lnTo>
                  <a:lnTo>
                    <a:pt x="12" y="13"/>
                  </a:lnTo>
                  <a:lnTo>
                    <a:pt x="12" y="13"/>
                  </a:lnTo>
                  <a:lnTo>
                    <a:pt x="13" y="13"/>
                  </a:lnTo>
                  <a:lnTo>
                    <a:pt x="13" y="13"/>
                  </a:lnTo>
                  <a:lnTo>
                    <a:pt x="14" y="13"/>
                  </a:lnTo>
                  <a:lnTo>
                    <a:pt x="13" y="12"/>
                  </a:lnTo>
                  <a:lnTo>
                    <a:pt x="13" y="12"/>
                  </a:lnTo>
                  <a:lnTo>
                    <a:pt x="12" y="11"/>
                  </a:lnTo>
                  <a:lnTo>
                    <a:pt x="11" y="11"/>
                  </a:lnTo>
                  <a:lnTo>
                    <a:pt x="11" y="11"/>
                  </a:lnTo>
                  <a:lnTo>
                    <a:pt x="11" y="11"/>
                  </a:lnTo>
                  <a:lnTo>
                    <a:pt x="11" y="12"/>
                  </a:lnTo>
                  <a:lnTo>
                    <a:pt x="11" y="13"/>
                  </a:lnTo>
                  <a:lnTo>
                    <a:pt x="10" y="13"/>
                  </a:lnTo>
                  <a:lnTo>
                    <a:pt x="10" y="13"/>
                  </a:lnTo>
                  <a:lnTo>
                    <a:pt x="9" y="13"/>
                  </a:lnTo>
                  <a:lnTo>
                    <a:pt x="8" y="13"/>
                  </a:lnTo>
                  <a:lnTo>
                    <a:pt x="8" y="13"/>
                  </a:lnTo>
                  <a:lnTo>
                    <a:pt x="8" y="1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0" name="Freeform 1577"/>
            <p:cNvSpPr>
              <a:spLocks noEditPoints="1"/>
            </p:cNvSpPr>
            <p:nvPr/>
          </p:nvSpPr>
          <p:spPr bwMode="auto">
            <a:xfrm>
              <a:off x="5718175" y="766763"/>
              <a:ext cx="180975" cy="87313"/>
            </a:xfrm>
            <a:custGeom>
              <a:avLst/>
              <a:gdLst>
                <a:gd name="T0" fmla="*/ 104 w 114"/>
                <a:gd name="T1" fmla="*/ 11 h 55"/>
                <a:gd name="T2" fmla="*/ 98 w 114"/>
                <a:gd name="T3" fmla="*/ 7 h 55"/>
                <a:gd name="T4" fmla="*/ 89 w 114"/>
                <a:gd name="T5" fmla="*/ 5 h 55"/>
                <a:gd name="T6" fmla="*/ 76 w 114"/>
                <a:gd name="T7" fmla="*/ 5 h 55"/>
                <a:gd name="T8" fmla="*/ 62 w 114"/>
                <a:gd name="T9" fmla="*/ 4 h 55"/>
                <a:gd name="T10" fmla="*/ 49 w 114"/>
                <a:gd name="T11" fmla="*/ 4 h 55"/>
                <a:gd name="T12" fmla="*/ 39 w 114"/>
                <a:gd name="T13" fmla="*/ 1 h 55"/>
                <a:gd name="T14" fmla="*/ 37 w 114"/>
                <a:gd name="T15" fmla="*/ 11 h 55"/>
                <a:gd name="T16" fmla="*/ 28 w 114"/>
                <a:gd name="T17" fmla="*/ 8 h 55"/>
                <a:gd name="T18" fmla="*/ 16 w 114"/>
                <a:gd name="T19" fmla="*/ 6 h 55"/>
                <a:gd name="T20" fmla="*/ 9 w 114"/>
                <a:gd name="T21" fmla="*/ 10 h 55"/>
                <a:gd name="T22" fmla="*/ 10 w 114"/>
                <a:gd name="T23" fmla="*/ 13 h 55"/>
                <a:gd name="T24" fmla="*/ 9 w 114"/>
                <a:gd name="T25" fmla="*/ 16 h 55"/>
                <a:gd name="T26" fmla="*/ 4 w 114"/>
                <a:gd name="T27" fmla="*/ 23 h 55"/>
                <a:gd name="T28" fmla="*/ 10 w 114"/>
                <a:gd name="T29" fmla="*/ 25 h 55"/>
                <a:gd name="T30" fmla="*/ 18 w 114"/>
                <a:gd name="T31" fmla="*/ 29 h 55"/>
                <a:gd name="T32" fmla="*/ 21 w 114"/>
                <a:gd name="T33" fmla="*/ 27 h 55"/>
                <a:gd name="T34" fmla="*/ 21 w 114"/>
                <a:gd name="T35" fmla="*/ 23 h 55"/>
                <a:gd name="T36" fmla="*/ 26 w 114"/>
                <a:gd name="T37" fmla="*/ 29 h 55"/>
                <a:gd name="T38" fmla="*/ 29 w 114"/>
                <a:gd name="T39" fmla="*/ 31 h 55"/>
                <a:gd name="T40" fmla="*/ 37 w 114"/>
                <a:gd name="T41" fmla="*/ 33 h 55"/>
                <a:gd name="T42" fmla="*/ 37 w 114"/>
                <a:gd name="T43" fmla="*/ 36 h 55"/>
                <a:gd name="T44" fmla="*/ 33 w 114"/>
                <a:gd name="T45" fmla="*/ 37 h 55"/>
                <a:gd name="T46" fmla="*/ 32 w 114"/>
                <a:gd name="T47" fmla="*/ 38 h 55"/>
                <a:gd name="T48" fmla="*/ 28 w 114"/>
                <a:gd name="T49" fmla="*/ 41 h 55"/>
                <a:gd name="T50" fmla="*/ 25 w 114"/>
                <a:gd name="T51" fmla="*/ 42 h 55"/>
                <a:gd name="T52" fmla="*/ 19 w 114"/>
                <a:gd name="T53" fmla="*/ 42 h 55"/>
                <a:gd name="T54" fmla="*/ 14 w 114"/>
                <a:gd name="T55" fmla="*/ 45 h 55"/>
                <a:gd name="T56" fmla="*/ 3 w 114"/>
                <a:gd name="T57" fmla="*/ 43 h 55"/>
                <a:gd name="T58" fmla="*/ 1 w 114"/>
                <a:gd name="T59" fmla="*/ 45 h 55"/>
                <a:gd name="T60" fmla="*/ 3 w 114"/>
                <a:gd name="T61" fmla="*/ 51 h 55"/>
                <a:gd name="T62" fmla="*/ 11 w 114"/>
                <a:gd name="T63" fmla="*/ 50 h 55"/>
                <a:gd name="T64" fmla="*/ 17 w 114"/>
                <a:gd name="T65" fmla="*/ 50 h 55"/>
                <a:gd name="T66" fmla="*/ 24 w 114"/>
                <a:gd name="T67" fmla="*/ 51 h 55"/>
                <a:gd name="T68" fmla="*/ 27 w 114"/>
                <a:gd name="T69" fmla="*/ 51 h 55"/>
                <a:gd name="T70" fmla="*/ 31 w 114"/>
                <a:gd name="T71" fmla="*/ 54 h 55"/>
                <a:gd name="T72" fmla="*/ 37 w 114"/>
                <a:gd name="T73" fmla="*/ 55 h 55"/>
                <a:gd name="T74" fmla="*/ 44 w 114"/>
                <a:gd name="T75" fmla="*/ 53 h 55"/>
                <a:gd name="T76" fmla="*/ 52 w 114"/>
                <a:gd name="T77" fmla="*/ 52 h 55"/>
                <a:gd name="T78" fmla="*/ 53 w 114"/>
                <a:gd name="T79" fmla="*/ 48 h 55"/>
                <a:gd name="T80" fmla="*/ 55 w 114"/>
                <a:gd name="T81" fmla="*/ 44 h 55"/>
                <a:gd name="T82" fmla="*/ 62 w 114"/>
                <a:gd name="T83" fmla="*/ 40 h 55"/>
                <a:gd name="T84" fmla="*/ 66 w 114"/>
                <a:gd name="T85" fmla="*/ 38 h 55"/>
                <a:gd name="T86" fmla="*/ 73 w 114"/>
                <a:gd name="T87" fmla="*/ 40 h 55"/>
                <a:gd name="T88" fmla="*/ 79 w 114"/>
                <a:gd name="T89" fmla="*/ 39 h 55"/>
                <a:gd name="T90" fmla="*/ 80 w 114"/>
                <a:gd name="T91" fmla="*/ 34 h 55"/>
                <a:gd name="T92" fmla="*/ 91 w 114"/>
                <a:gd name="T93" fmla="*/ 31 h 55"/>
                <a:gd name="T94" fmla="*/ 97 w 114"/>
                <a:gd name="T95" fmla="*/ 26 h 55"/>
                <a:gd name="T96" fmla="*/ 110 w 114"/>
                <a:gd name="T97" fmla="*/ 18 h 55"/>
                <a:gd name="T98" fmla="*/ 17 w 114"/>
                <a:gd name="T99" fmla="*/ 47 h 55"/>
                <a:gd name="T100" fmla="*/ 17 w 114"/>
                <a:gd name="T101" fmla="*/ 46 h 55"/>
                <a:gd name="T102" fmla="*/ 21 w 114"/>
                <a:gd name="T103" fmla="*/ 46 h 55"/>
                <a:gd name="T104" fmla="*/ 19 w 114"/>
                <a:gd name="T105" fmla="*/ 43 h 55"/>
                <a:gd name="T106" fmla="*/ 23 w 114"/>
                <a:gd name="T107" fmla="*/ 46 h 55"/>
                <a:gd name="T108" fmla="*/ 28 w 114"/>
                <a:gd name="T109" fmla="*/ 45 h 55"/>
                <a:gd name="T110" fmla="*/ 87 w 114"/>
                <a:gd name="T111" fmla="*/ 11 h 55"/>
                <a:gd name="T112" fmla="*/ 78 w 114"/>
                <a:gd name="T113" fmla="*/ 14 h 55"/>
                <a:gd name="T114" fmla="*/ 68 w 114"/>
                <a:gd name="T115" fmla="*/ 11 h 55"/>
                <a:gd name="T116" fmla="*/ 81 w 114"/>
                <a:gd name="T117" fmla="*/ 8 h 55"/>
                <a:gd name="T118" fmla="*/ 90 w 114"/>
                <a:gd name="T119" fmla="*/ 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4" h="55">
                  <a:moveTo>
                    <a:pt x="114" y="15"/>
                  </a:moveTo>
                  <a:lnTo>
                    <a:pt x="113" y="14"/>
                  </a:lnTo>
                  <a:lnTo>
                    <a:pt x="111" y="13"/>
                  </a:lnTo>
                  <a:lnTo>
                    <a:pt x="109" y="11"/>
                  </a:lnTo>
                  <a:lnTo>
                    <a:pt x="107" y="11"/>
                  </a:lnTo>
                  <a:lnTo>
                    <a:pt x="105" y="11"/>
                  </a:lnTo>
                  <a:lnTo>
                    <a:pt x="104" y="11"/>
                  </a:lnTo>
                  <a:lnTo>
                    <a:pt x="103" y="10"/>
                  </a:lnTo>
                  <a:lnTo>
                    <a:pt x="102" y="9"/>
                  </a:lnTo>
                  <a:lnTo>
                    <a:pt x="101" y="9"/>
                  </a:lnTo>
                  <a:lnTo>
                    <a:pt x="100" y="8"/>
                  </a:lnTo>
                  <a:lnTo>
                    <a:pt x="99" y="7"/>
                  </a:lnTo>
                  <a:lnTo>
                    <a:pt x="98" y="6"/>
                  </a:lnTo>
                  <a:lnTo>
                    <a:pt x="98" y="7"/>
                  </a:lnTo>
                  <a:lnTo>
                    <a:pt x="97" y="7"/>
                  </a:lnTo>
                  <a:lnTo>
                    <a:pt x="96" y="6"/>
                  </a:lnTo>
                  <a:lnTo>
                    <a:pt x="95" y="6"/>
                  </a:lnTo>
                  <a:lnTo>
                    <a:pt x="93" y="6"/>
                  </a:lnTo>
                  <a:lnTo>
                    <a:pt x="92" y="5"/>
                  </a:lnTo>
                  <a:lnTo>
                    <a:pt x="90" y="5"/>
                  </a:lnTo>
                  <a:lnTo>
                    <a:pt x="89" y="5"/>
                  </a:lnTo>
                  <a:lnTo>
                    <a:pt x="85" y="5"/>
                  </a:lnTo>
                  <a:lnTo>
                    <a:pt x="83" y="5"/>
                  </a:lnTo>
                  <a:lnTo>
                    <a:pt x="81" y="5"/>
                  </a:lnTo>
                  <a:lnTo>
                    <a:pt x="79" y="5"/>
                  </a:lnTo>
                  <a:lnTo>
                    <a:pt x="79" y="5"/>
                  </a:lnTo>
                  <a:lnTo>
                    <a:pt x="78" y="5"/>
                  </a:lnTo>
                  <a:lnTo>
                    <a:pt x="76" y="5"/>
                  </a:lnTo>
                  <a:lnTo>
                    <a:pt x="74" y="4"/>
                  </a:lnTo>
                  <a:lnTo>
                    <a:pt x="73" y="4"/>
                  </a:lnTo>
                  <a:lnTo>
                    <a:pt x="73" y="4"/>
                  </a:lnTo>
                  <a:lnTo>
                    <a:pt x="70" y="4"/>
                  </a:lnTo>
                  <a:lnTo>
                    <a:pt x="68" y="5"/>
                  </a:lnTo>
                  <a:lnTo>
                    <a:pt x="65" y="4"/>
                  </a:lnTo>
                  <a:lnTo>
                    <a:pt x="62" y="4"/>
                  </a:lnTo>
                  <a:lnTo>
                    <a:pt x="61" y="4"/>
                  </a:lnTo>
                  <a:lnTo>
                    <a:pt x="61" y="4"/>
                  </a:lnTo>
                  <a:lnTo>
                    <a:pt x="60" y="6"/>
                  </a:lnTo>
                  <a:lnTo>
                    <a:pt x="60" y="6"/>
                  </a:lnTo>
                  <a:lnTo>
                    <a:pt x="57" y="6"/>
                  </a:lnTo>
                  <a:lnTo>
                    <a:pt x="53" y="5"/>
                  </a:lnTo>
                  <a:lnTo>
                    <a:pt x="49" y="4"/>
                  </a:lnTo>
                  <a:lnTo>
                    <a:pt x="46" y="3"/>
                  </a:lnTo>
                  <a:lnTo>
                    <a:pt x="43" y="1"/>
                  </a:lnTo>
                  <a:lnTo>
                    <a:pt x="41" y="0"/>
                  </a:lnTo>
                  <a:lnTo>
                    <a:pt x="41" y="1"/>
                  </a:lnTo>
                  <a:lnTo>
                    <a:pt x="41" y="1"/>
                  </a:lnTo>
                  <a:lnTo>
                    <a:pt x="40" y="1"/>
                  </a:lnTo>
                  <a:lnTo>
                    <a:pt x="39" y="1"/>
                  </a:lnTo>
                  <a:lnTo>
                    <a:pt x="38" y="2"/>
                  </a:lnTo>
                  <a:lnTo>
                    <a:pt x="37" y="2"/>
                  </a:lnTo>
                  <a:lnTo>
                    <a:pt x="36" y="3"/>
                  </a:lnTo>
                  <a:lnTo>
                    <a:pt x="35" y="3"/>
                  </a:lnTo>
                  <a:lnTo>
                    <a:pt x="35" y="7"/>
                  </a:lnTo>
                  <a:lnTo>
                    <a:pt x="36" y="9"/>
                  </a:lnTo>
                  <a:lnTo>
                    <a:pt x="37" y="11"/>
                  </a:lnTo>
                  <a:lnTo>
                    <a:pt x="36" y="11"/>
                  </a:lnTo>
                  <a:lnTo>
                    <a:pt x="35" y="11"/>
                  </a:lnTo>
                  <a:lnTo>
                    <a:pt x="34" y="10"/>
                  </a:lnTo>
                  <a:lnTo>
                    <a:pt x="33" y="10"/>
                  </a:lnTo>
                  <a:lnTo>
                    <a:pt x="30" y="9"/>
                  </a:lnTo>
                  <a:lnTo>
                    <a:pt x="29" y="9"/>
                  </a:lnTo>
                  <a:lnTo>
                    <a:pt x="28" y="8"/>
                  </a:lnTo>
                  <a:lnTo>
                    <a:pt x="27" y="8"/>
                  </a:lnTo>
                  <a:lnTo>
                    <a:pt x="26" y="8"/>
                  </a:lnTo>
                  <a:lnTo>
                    <a:pt x="22" y="7"/>
                  </a:lnTo>
                  <a:lnTo>
                    <a:pt x="21" y="7"/>
                  </a:lnTo>
                  <a:lnTo>
                    <a:pt x="17" y="6"/>
                  </a:lnTo>
                  <a:lnTo>
                    <a:pt x="17" y="6"/>
                  </a:lnTo>
                  <a:lnTo>
                    <a:pt x="16" y="6"/>
                  </a:lnTo>
                  <a:lnTo>
                    <a:pt x="14" y="6"/>
                  </a:lnTo>
                  <a:lnTo>
                    <a:pt x="13" y="7"/>
                  </a:lnTo>
                  <a:lnTo>
                    <a:pt x="12" y="6"/>
                  </a:lnTo>
                  <a:lnTo>
                    <a:pt x="11" y="7"/>
                  </a:lnTo>
                  <a:lnTo>
                    <a:pt x="10" y="8"/>
                  </a:lnTo>
                  <a:lnTo>
                    <a:pt x="9" y="9"/>
                  </a:lnTo>
                  <a:lnTo>
                    <a:pt x="9" y="10"/>
                  </a:lnTo>
                  <a:lnTo>
                    <a:pt x="9" y="11"/>
                  </a:lnTo>
                  <a:lnTo>
                    <a:pt x="9" y="11"/>
                  </a:lnTo>
                  <a:lnTo>
                    <a:pt x="8" y="12"/>
                  </a:lnTo>
                  <a:lnTo>
                    <a:pt x="8" y="13"/>
                  </a:lnTo>
                  <a:lnTo>
                    <a:pt x="9" y="13"/>
                  </a:lnTo>
                  <a:lnTo>
                    <a:pt x="10" y="13"/>
                  </a:lnTo>
                  <a:lnTo>
                    <a:pt x="10" y="13"/>
                  </a:lnTo>
                  <a:lnTo>
                    <a:pt x="11" y="13"/>
                  </a:lnTo>
                  <a:lnTo>
                    <a:pt x="12" y="14"/>
                  </a:lnTo>
                  <a:lnTo>
                    <a:pt x="13" y="14"/>
                  </a:lnTo>
                  <a:lnTo>
                    <a:pt x="13" y="15"/>
                  </a:lnTo>
                  <a:lnTo>
                    <a:pt x="11" y="16"/>
                  </a:lnTo>
                  <a:lnTo>
                    <a:pt x="10" y="16"/>
                  </a:lnTo>
                  <a:lnTo>
                    <a:pt x="9" y="16"/>
                  </a:lnTo>
                  <a:lnTo>
                    <a:pt x="9" y="17"/>
                  </a:lnTo>
                  <a:lnTo>
                    <a:pt x="9" y="18"/>
                  </a:lnTo>
                  <a:lnTo>
                    <a:pt x="8" y="18"/>
                  </a:lnTo>
                  <a:lnTo>
                    <a:pt x="7" y="18"/>
                  </a:lnTo>
                  <a:lnTo>
                    <a:pt x="7" y="19"/>
                  </a:lnTo>
                  <a:lnTo>
                    <a:pt x="6" y="20"/>
                  </a:lnTo>
                  <a:lnTo>
                    <a:pt x="4" y="23"/>
                  </a:lnTo>
                  <a:lnTo>
                    <a:pt x="4" y="23"/>
                  </a:lnTo>
                  <a:lnTo>
                    <a:pt x="4" y="23"/>
                  </a:lnTo>
                  <a:lnTo>
                    <a:pt x="5" y="25"/>
                  </a:lnTo>
                  <a:lnTo>
                    <a:pt x="7" y="25"/>
                  </a:lnTo>
                  <a:lnTo>
                    <a:pt x="8" y="26"/>
                  </a:lnTo>
                  <a:lnTo>
                    <a:pt x="9" y="25"/>
                  </a:lnTo>
                  <a:lnTo>
                    <a:pt x="10" y="25"/>
                  </a:lnTo>
                  <a:lnTo>
                    <a:pt x="11" y="26"/>
                  </a:lnTo>
                  <a:lnTo>
                    <a:pt x="12" y="28"/>
                  </a:lnTo>
                  <a:lnTo>
                    <a:pt x="13" y="28"/>
                  </a:lnTo>
                  <a:lnTo>
                    <a:pt x="14" y="29"/>
                  </a:lnTo>
                  <a:lnTo>
                    <a:pt x="16" y="29"/>
                  </a:lnTo>
                  <a:lnTo>
                    <a:pt x="17" y="29"/>
                  </a:lnTo>
                  <a:lnTo>
                    <a:pt x="18" y="29"/>
                  </a:lnTo>
                  <a:lnTo>
                    <a:pt x="19" y="29"/>
                  </a:lnTo>
                  <a:lnTo>
                    <a:pt x="20" y="30"/>
                  </a:lnTo>
                  <a:lnTo>
                    <a:pt x="20" y="29"/>
                  </a:lnTo>
                  <a:lnTo>
                    <a:pt x="19" y="27"/>
                  </a:lnTo>
                  <a:lnTo>
                    <a:pt x="20" y="27"/>
                  </a:lnTo>
                  <a:lnTo>
                    <a:pt x="21" y="27"/>
                  </a:lnTo>
                  <a:lnTo>
                    <a:pt x="21" y="27"/>
                  </a:lnTo>
                  <a:lnTo>
                    <a:pt x="21" y="26"/>
                  </a:lnTo>
                  <a:lnTo>
                    <a:pt x="21" y="25"/>
                  </a:lnTo>
                  <a:lnTo>
                    <a:pt x="21" y="23"/>
                  </a:lnTo>
                  <a:lnTo>
                    <a:pt x="21" y="23"/>
                  </a:lnTo>
                  <a:lnTo>
                    <a:pt x="21" y="23"/>
                  </a:lnTo>
                  <a:lnTo>
                    <a:pt x="21" y="23"/>
                  </a:lnTo>
                  <a:lnTo>
                    <a:pt x="21" y="23"/>
                  </a:lnTo>
                  <a:lnTo>
                    <a:pt x="22" y="25"/>
                  </a:lnTo>
                  <a:lnTo>
                    <a:pt x="23" y="25"/>
                  </a:lnTo>
                  <a:lnTo>
                    <a:pt x="23" y="26"/>
                  </a:lnTo>
                  <a:lnTo>
                    <a:pt x="24" y="26"/>
                  </a:lnTo>
                  <a:lnTo>
                    <a:pt x="24" y="27"/>
                  </a:lnTo>
                  <a:lnTo>
                    <a:pt x="25" y="29"/>
                  </a:lnTo>
                  <a:lnTo>
                    <a:pt x="26" y="29"/>
                  </a:lnTo>
                  <a:lnTo>
                    <a:pt x="27" y="29"/>
                  </a:lnTo>
                  <a:lnTo>
                    <a:pt x="27" y="29"/>
                  </a:lnTo>
                  <a:lnTo>
                    <a:pt x="28" y="29"/>
                  </a:lnTo>
                  <a:lnTo>
                    <a:pt x="28" y="30"/>
                  </a:lnTo>
                  <a:lnTo>
                    <a:pt x="29" y="30"/>
                  </a:lnTo>
                  <a:lnTo>
                    <a:pt x="29" y="31"/>
                  </a:lnTo>
                  <a:lnTo>
                    <a:pt x="29" y="31"/>
                  </a:lnTo>
                  <a:lnTo>
                    <a:pt x="30" y="31"/>
                  </a:lnTo>
                  <a:lnTo>
                    <a:pt x="31" y="31"/>
                  </a:lnTo>
                  <a:lnTo>
                    <a:pt x="32" y="31"/>
                  </a:lnTo>
                  <a:lnTo>
                    <a:pt x="33" y="31"/>
                  </a:lnTo>
                  <a:lnTo>
                    <a:pt x="34" y="33"/>
                  </a:lnTo>
                  <a:lnTo>
                    <a:pt x="35" y="33"/>
                  </a:lnTo>
                  <a:lnTo>
                    <a:pt x="37" y="33"/>
                  </a:lnTo>
                  <a:lnTo>
                    <a:pt x="37" y="33"/>
                  </a:lnTo>
                  <a:lnTo>
                    <a:pt x="38" y="33"/>
                  </a:lnTo>
                  <a:lnTo>
                    <a:pt x="38" y="33"/>
                  </a:lnTo>
                  <a:lnTo>
                    <a:pt x="40" y="33"/>
                  </a:lnTo>
                  <a:lnTo>
                    <a:pt x="40" y="34"/>
                  </a:lnTo>
                  <a:lnTo>
                    <a:pt x="40" y="34"/>
                  </a:lnTo>
                  <a:lnTo>
                    <a:pt x="37" y="36"/>
                  </a:lnTo>
                  <a:lnTo>
                    <a:pt x="37" y="36"/>
                  </a:lnTo>
                  <a:lnTo>
                    <a:pt x="36" y="37"/>
                  </a:lnTo>
                  <a:lnTo>
                    <a:pt x="36" y="37"/>
                  </a:lnTo>
                  <a:lnTo>
                    <a:pt x="35" y="38"/>
                  </a:lnTo>
                  <a:lnTo>
                    <a:pt x="33" y="37"/>
                  </a:lnTo>
                  <a:lnTo>
                    <a:pt x="33" y="37"/>
                  </a:lnTo>
                  <a:lnTo>
                    <a:pt x="33" y="37"/>
                  </a:lnTo>
                  <a:lnTo>
                    <a:pt x="33" y="38"/>
                  </a:lnTo>
                  <a:lnTo>
                    <a:pt x="34" y="38"/>
                  </a:lnTo>
                  <a:lnTo>
                    <a:pt x="34" y="39"/>
                  </a:lnTo>
                  <a:lnTo>
                    <a:pt x="33" y="39"/>
                  </a:lnTo>
                  <a:lnTo>
                    <a:pt x="32" y="39"/>
                  </a:lnTo>
                  <a:lnTo>
                    <a:pt x="32" y="39"/>
                  </a:lnTo>
                  <a:lnTo>
                    <a:pt x="32" y="38"/>
                  </a:lnTo>
                  <a:lnTo>
                    <a:pt x="31" y="38"/>
                  </a:lnTo>
                  <a:lnTo>
                    <a:pt x="31" y="39"/>
                  </a:lnTo>
                  <a:lnTo>
                    <a:pt x="30" y="40"/>
                  </a:lnTo>
                  <a:lnTo>
                    <a:pt x="30" y="41"/>
                  </a:lnTo>
                  <a:lnTo>
                    <a:pt x="30" y="41"/>
                  </a:lnTo>
                  <a:lnTo>
                    <a:pt x="29" y="41"/>
                  </a:lnTo>
                  <a:lnTo>
                    <a:pt x="28" y="41"/>
                  </a:lnTo>
                  <a:lnTo>
                    <a:pt x="28" y="42"/>
                  </a:lnTo>
                  <a:lnTo>
                    <a:pt x="27" y="42"/>
                  </a:lnTo>
                  <a:lnTo>
                    <a:pt x="27" y="42"/>
                  </a:lnTo>
                  <a:lnTo>
                    <a:pt x="26" y="42"/>
                  </a:lnTo>
                  <a:lnTo>
                    <a:pt x="26" y="42"/>
                  </a:lnTo>
                  <a:lnTo>
                    <a:pt x="26" y="42"/>
                  </a:lnTo>
                  <a:lnTo>
                    <a:pt x="25" y="42"/>
                  </a:lnTo>
                  <a:lnTo>
                    <a:pt x="24" y="41"/>
                  </a:lnTo>
                  <a:lnTo>
                    <a:pt x="23" y="41"/>
                  </a:lnTo>
                  <a:lnTo>
                    <a:pt x="22" y="41"/>
                  </a:lnTo>
                  <a:lnTo>
                    <a:pt x="20" y="41"/>
                  </a:lnTo>
                  <a:lnTo>
                    <a:pt x="19" y="41"/>
                  </a:lnTo>
                  <a:lnTo>
                    <a:pt x="19" y="41"/>
                  </a:lnTo>
                  <a:lnTo>
                    <a:pt x="19" y="42"/>
                  </a:lnTo>
                  <a:lnTo>
                    <a:pt x="19" y="42"/>
                  </a:lnTo>
                  <a:lnTo>
                    <a:pt x="17" y="43"/>
                  </a:lnTo>
                  <a:lnTo>
                    <a:pt x="16" y="43"/>
                  </a:lnTo>
                  <a:lnTo>
                    <a:pt x="16" y="45"/>
                  </a:lnTo>
                  <a:lnTo>
                    <a:pt x="16" y="45"/>
                  </a:lnTo>
                  <a:lnTo>
                    <a:pt x="14" y="45"/>
                  </a:lnTo>
                  <a:lnTo>
                    <a:pt x="14" y="45"/>
                  </a:lnTo>
                  <a:lnTo>
                    <a:pt x="13" y="44"/>
                  </a:lnTo>
                  <a:lnTo>
                    <a:pt x="12" y="44"/>
                  </a:lnTo>
                  <a:lnTo>
                    <a:pt x="11" y="43"/>
                  </a:lnTo>
                  <a:lnTo>
                    <a:pt x="8" y="42"/>
                  </a:lnTo>
                  <a:lnTo>
                    <a:pt x="7" y="42"/>
                  </a:lnTo>
                  <a:lnTo>
                    <a:pt x="5" y="42"/>
                  </a:lnTo>
                  <a:lnTo>
                    <a:pt x="3" y="43"/>
                  </a:lnTo>
                  <a:lnTo>
                    <a:pt x="2" y="44"/>
                  </a:lnTo>
                  <a:lnTo>
                    <a:pt x="2" y="44"/>
                  </a:lnTo>
                  <a:lnTo>
                    <a:pt x="2" y="45"/>
                  </a:lnTo>
                  <a:lnTo>
                    <a:pt x="3" y="45"/>
                  </a:lnTo>
                  <a:lnTo>
                    <a:pt x="3" y="46"/>
                  </a:lnTo>
                  <a:lnTo>
                    <a:pt x="2" y="46"/>
                  </a:lnTo>
                  <a:lnTo>
                    <a:pt x="1" y="45"/>
                  </a:lnTo>
                  <a:lnTo>
                    <a:pt x="1" y="45"/>
                  </a:lnTo>
                  <a:lnTo>
                    <a:pt x="0" y="46"/>
                  </a:lnTo>
                  <a:lnTo>
                    <a:pt x="0" y="47"/>
                  </a:lnTo>
                  <a:lnTo>
                    <a:pt x="0" y="48"/>
                  </a:lnTo>
                  <a:lnTo>
                    <a:pt x="1" y="49"/>
                  </a:lnTo>
                  <a:lnTo>
                    <a:pt x="2" y="51"/>
                  </a:lnTo>
                  <a:lnTo>
                    <a:pt x="3" y="51"/>
                  </a:lnTo>
                  <a:lnTo>
                    <a:pt x="4" y="51"/>
                  </a:lnTo>
                  <a:lnTo>
                    <a:pt x="5" y="50"/>
                  </a:lnTo>
                  <a:lnTo>
                    <a:pt x="6" y="50"/>
                  </a:lnTo>
                  <a:lnTo>
                    <a:pt x="7" y="50"/>
                  </a:lnTo>
                  <a:lnTo>
                    <a:pt x="9" y="51"/>
                  </a:lnTo>
                  <a:lnTo>
                    <a:pt x="11" y="50"/>
                  </a:lnTo>
                  <a:lnTo>
                    <a:pt x="11" y="50"/>
                  </a:lnTo>
                  <a:lnTo>
                    <a:pt x="12" y="50"/>
                  </a:lnTo>
                  <a:lnTo>
                    <a:pt x="12" y="50"/>
                  </a:lnTo>
                  <a:lnTo>
                    <a:pt x="13" y="51"/>
                  </a:lnTo>
                  <a:lnTo>
                    <a:pt x="14" y="50"/>
                  </a:lnTo>
                  <a:lnTo>
                    <a:pt x="16" y="50"/>
                  </a:lnTo>
                  <a:lnTo>
                    <a:pt x="17" y="50"/>
                  </a:lnTo>
                  <a:lnTo>
                    <a:pt x="17" y="50"/>
                  </a:lnTo>
                  <a:lnTo>
                    <a:pt x="19" y="52"/>
                  </a:lnTo>
                  <a:lnTo>
                    <a:pt x="19" y="52"/>
                  </a:lnTo>
                  <a:lnTo>
                    <a:pt x="20" y="53"/>
                  </a:lnTo>
                  <a:lnTo>
                    <a:pt x="22" y="52"/>
                  </a:lnTo>
                  <a:lnTo>
                    <a:pt x="23" y="51"/>
                  </a:lnTo>
                  <a:lnTo>
                    <a:pt x="23" y="51"/>
                  </a:lnTo>
                  <a:lnTo>
                    <a:pt x="24" y="51"/>
                  </a:lnTo>
                  <a:lnTo>
                    <a:pt x="25" y="51"/>
                  </a:lnTo>
                  <a:lnTo>
                    <a:pt x="25" y="50"/>
                  </a:lnTo>
                  <a:lnTo>
                    <a:pt x="26" y="50"/>
                  </a:lnTo>
                  <a:lnTo>
                    <a:pt x="27" y="50"/>
                  </a:lnTo>
                  <a:lnTo>
                    <a:pt x="27" y="50"/>
                  </a:lnTo>
                  <a:lnTo>
                    <a:pt x="27" y="51"/>
                  </a:lnTo>
                  <a:lnTo>
                    <a:pt x="27" y="51"/>
                  </a:lnTo>
                  <a:lnTo>
                    <a:pt x="28" y="52"/>
                  </a:lnTo>
                  <a:lnTo>
                    <a:pt x="28" y="52"/>
                  </a:lnTo>
                  <a:lnTo>
                    <a:pt x="30" y="52"/>
                  </a:lnTo>
                  <a:lnTo>
                    <a:pt x="30" y="52"/>
                  </a:lnTo>
                  <a:lnTo>
                    <a:pt x="31" y="53"/>
                  </a:lnTo>
                  <a:lnTo>
                    <a:pt x="31" y="54"/>
                  </a:lnTo>
                  <a:lnTo>
                    <a:pt x="31" y="54"/>
                  </a:lnTo>
                  <a:lnTo>
                    <a:pt x="32" y="54"/>
                  </a:lnTo>
                  <a:lnTo>
                    <a:pt x="33" y="53"/>
                  </a:lnTo>
                  <a:lnTo>
                    <a:pt x="34" y="53"/>
                  </a:lnTo>
                  <a:lnTo>
                    <a:pt x="35" y="54"/>
                  </a:lnTo>
                  <a:lnTo>
                    <a:pt x="36" y="54"/>
                  </a:lnTo>
                  <a:lnTo>
                    <a:pt x="37" y="55"/>
                  </a:lnTo>
                  <a:lnTo>
                    <a:pt x="37" y="55"/>
                  </a:lnTo>
                  <a:lnTo>
                    <a:pt x="37" y="54"/>
                  </a:lnTo>
                  <a:lnTo>
                    <a:pt x="38" y="53"/>
                  </a:lnTo>
                  <a:lnTo>
                    <a:pt x="39" y="53"/>
                  </a:lnTo>
                  <a:lnTo>
                    <a:pt x="40" y="53"/>
                  </a:lnTo>
                  <a:lnTo>
                    <a:pt x="40" y="53"/>
                  </a:lnTo>
                  <a:lnTo>
                    <a:pt x="43" y="53"/>
                  </a:lnTo>
                  <a:lnTo>
                    <a:pt x="44" y="53"/>
                  </a:lnTo>
                  <a:lnTo>
                    <a:pt x="46" y="53"/>
                  </a:lnTo>
                  <a:lnTo>
                    <a:pt x="47" y="53"/>
                  </a:lnTo>
                  <a:lnTo>
                    <a:pt x="48" y="52"/>
                  </a:lnTo>
                  <a:lnTo>
                    <a:pt x="48" y="52"/>
                  </a:lnTo>
                  <a:lnTo>
                    <a:pt x="49" y="52"/>
                  </a:lnTo>
                  <a:lnTo>
                    <a:pt x="51" y="52"/>
                  </a:lnTo>
                  <a:lnTo>
                    <a:pt x="52" y="52"/>
                  </a:lnTo>
                  <a:lnTo>
                    <a:pt x="53" y="52"/>
                  </a:lnTo>
                  <a:lnTo>
                    <a:pt x="54" y="51"/>
                  </a:lnTo>
                  <a:lnTo>
                    <a:pt x="54" y="51"/>
                  </a:lnTo>
                  <a:lnTo>
                    <a:pt x="55" y="50"/>
                  </a:lnTo>
                  <a:lnTo>
                    <a:pt x="55" y="50"/>
                  </a:lnTo>
                  <a:lnTo>
                    <a:pt x="54" y="48"/>
                  </a:lnTo>
                  <a:lnTo>
                    <a:pt x="53" y="48"/>
                  </a:lnTo>
                  <a:lnTo>
                    <a:pt x="53" y="47"/>
                  </a:lnTo>
                  <a:lnTo>
                    <a:pt x="53" y="47"/>
                  </a:lnTo>
                  <a:lnTo>
                    <a:pt x="53" y="46"/>
                  </a:lnTo>
                  <a:lnTo>
                    <a:pt x="53" y="45"/>
                  </a:lnTo>
                  <a:lnTo>
                    <a:pt x="54" y="44"/>
                  </a:lnTo>
                  <a:lnTo>
                    <a:pt x="54" y="44"/>
                  </a:lnTo>
                  <a:lnTo>
                    <a:pt x="55" y="44"/>
                  </a:lnTo>
                  <a:lnTo>
                    <a:pt x="56" y="43"/>
                  </a:lnTo>
                  <a:lnTo>
                    <a:pt x="58" y="43"/>
                  </a:lnTo>
                  <a:lnTo>
                    <a:pt x="60" y="41"/>
                  </a:lnTo>
                  <a:lnTo>
                    <a:pt x="60" y="40"/>
                  </a:lnTo>
                  <a:lnTo>
                    <a:pt x="61" y="40"/>
                  </a:lnTo>
                  <a:lnTo>
                    <a:pt x="62" y="40"/>
                  </a:lnTo>
                  <a:lnTo>
                    <a:pt x="62" y="40"/>
                  </a:lnTo>
                  <a:lnTo>
                    <a:pt x="61" y="39"/>
                  </a:lnTo>
                  <a:lnTo>
                    <a:pt x="61" y="38"/>
                  </a:lnTo>
                  <a:lnTo>
                    <a:pt x="61" y="38"/>
                  </a:lnTo>
                  <a:lnTo>
                    <a:pt x="61" y="38"/>
                  </a:lnTo>
                  <a:lnTo>
                    <a:pt x="63" y="39"/>
                  </a:lnTo>
                  <a:lnTo>
                    <a:pt x="64" y="38"/>
                  </a:lnTo>
                  <a:lnTo>
                    <a:pt x="66" y="38"/>
                  </a:lnTo>
                  <a:lnTo>
                    <a:pt x="68" y="36"/>
                  </a:lnTo>
                  <a:lnTo>
                    <a:pt x="68" y="36"/>
                  </a:lnTo>
                  <a:lnTo>
                    <a:pt x="69" y="36"/>
                  </a:lnTo>
                  <a:lnTo>
                    <a:pt x="70" y="38"/>
                  </a:lnTo>
                  <a:lnTo>
                    <a:pt x="71" y="40"/>
                  </a:lnTo>
                  <a:lnTo>
                    <a:pt x="71" y="40"/>
                  </a:lnTo>
                  <a:lnTo>
                    <a:pt x="73" y="40"/>
                  </a:lnTo>
                  <a:lnTo>
                    <a:pt x="74" y="40"/>
                  </a:lnTo>
                  <a:lnTo>
                    <a:pt x="75" y="39"/>
                  </a:lnTo>
                  <a:lnTo>
                    <a:pt x="76" y="39"/>
                  </a:lnTo>
                  <a:lnTo>
                    <a:pt x="76" y="39"/>
                  </a:lnTo>
                  <a:lnTo>
                    <a:pt x="77" y="39"/>
                  </a:lnTo>
                  <a:lnTo>
                    <a:pt x="78" y="40"/>
                  </a:lnTo>
                  <a:lnTo>
                    <a:pt x="79" y="39"/>
                  </a:lnTo>
                  <a:lnTo>
                    <a:pt x="79" y="39"/>
                  </a:lnTo>
                  <a:lnTo>
                    <a:pt x="79" y="38"/>
                  </a:lnTo>
                  <a:lnTo>
                    <a:pt x="80" y="37"/>
                  </a:lnTo>
                  <a:lnTo>
                    <a:pt x="80" y="36"/>
                  </a:lnTo>
                  <a:lnTo>
                    <a:pt x="80" y="35"/>
                  </a:lnTo>
                  <a:lnTo>
                    <a:pt x="80" y="34"/>
                  </a:lnTo>
                  <a:lnTo>
                    <a:pt x="80" y="34"/>
                  </a:lnTo>
                  <a:lnTo>
                    <a:pt x="81" y="31"/>
                  </a:lnTo>
                  <a:lnTo>
                    <a:pt x="81" y="31"/>
                  </a:lnTo>
                  <a:lnTo>
                    <a:pt x="82" y="31"/>
                  </a:lnTo>
                  <a:lnTo>
                    <a:pt x="85" y="31"/>
                  </a:lnTo>
                  <a:lnTo>
                    <a:pt x="87" y="31"/>
                  </a:lnTo>
                  <a:lnTo>
                    <a:pt x="90" y="31"/>
                  </a:lnTo>
                  <a:lnTo>
                    <a:pt x="91" y="31"/>
                  </a:lnTo>
                  <a:lnTo>
                    <a:pt x="92" y="30"/>
                  </a:lnTo>
                  <a:lnTo>
                    <a:pt x="94" y="31"/>
                  </a:lnTo>
                  <a:lnTo>
                    <a:pt x="95" y="30"/>
                  </a:lnTo>
                  <a:lnTo>
                    <a:pt x="97" y="27"/>
                  </a:lnTo>
                  <a:lnTo>
                    <a:pt x="97" y="27"/>
                  </a:lnTo>
                  <a:lnTo>
                    <a:pt x="97" y="26"/>
                  </a:lnTo>
                  <a:lnTo>
                    <a:pt x="97" y="26"/>
                  </a:lnTo>
                  <a:lnTo>
                    <a:pt x="98" y="25"/>
                  </a:lnTo>
                  <a:lnTo>
                    <a:pt x="100" y="23"/>
                  </a:lnTo>
                  <a:lnTo>
                    <a:pt x="104" y="21"/>
                  </a:lnTo>
                  <a:lnTo>
                    <a:pt x="105" y="20"/>
                  </a:lnTo>
                  <a:lnTo>
                    <a:pt x="106" y="20"/>
                  </a:lnTo>
                  <a:lnTo>
                    <a:pt x="107" y="19"/>
                  </a:lnTo>
                  <a:lnTo>
                    <a:pt x="110" y="18"/>
                  </a:lnTo>
                  <a:lnTo>
                    <a:pt x="110" y="17"/>
                  </a:lnTo>
                  <a:lnTo>
                    <a:pt x="111" y="17"/>
                  </a:lnTo>
                  <a:lnTo>
                    <a:pt x="114" y="16"/>
                  </a:lnTo>
                  <a:lnTo>
                    <a:pt x="114" y="16"/>
                  </a:lnTo>
                  <a:lnTo>
                    <a:pt x="114" y="16"/>
                  </a:lnTo>
                  <a:lnTo>
                    <a:pt x="114" y="15"/>
                  </a:lnTo>
                  <a:close/>
                  <a:moveTo>
                    <a:pt x="17" y="47"/>
                  </a:moveTo>
                  <a:lnTo>
                    <a:pt x="16" y="47"/>
                  </a:lnTo>
                  <a:lnTo>
                    <a:pt x="14" y="47"/>
                  </a:lnTo>
                  <a:lnTo>
                    <a:pt x="14" y="46"/>
                  </a:lnTo>
                  <a:lnTo>
                    <a:pt x="14" y="46"/>
                  </a:lnTo>
                  <a:lnTo>
                    <a:pt x="14" y="46"/>
                  </a:lnTo>
                  <a:lnTo>
                    <a:pt x="16" y="46"/>
                  </a:lnTo>
                  <a:lnTo>
                    <a:pt x="17" y="46"/>
                  </a:lnTo>
                  <a:lnTo>
                    <a:pt x="17" y="47"/>
                  </a:lnTo>
                  <a:lnTo>
                    <a:pt x="17" y="47"/>
                  </a:lnTo>
                  <a:lnTo>
                    <a:pt x="17" y="47"/>
                  </a:lnTo>
                  <a:close/>
                  <a:moveTo>
                    <a:pt x="23" y="46"/>
                  </a:moveTo>
                  <a:lnTo>
                    <a:pt x="22" y="46"/>
                  </a:lnTo>
                  <a:lnTo>
                    <a:pt x="21" y="46"/>
                  </a:lnTo>
                  <a:lnTo>
                    <a:pt x="21" y="46"/>
                  </a:lnTo>
                  <a:lnTo>
                    <a:pt x="21" y="45"/>
                  </a:lnTo>
                  <a:lnTo>
                    <a:pt x="21" y="45"/>
                  </a:lnTo>
                  <a:lnTo>
                    <a:pt x="20" y="45"/>
                  </a:lnTo>
                  <a:lnTo>
                    <a:pt x="20" y="44"/>
                  </a:lnTo>
                  <a:lnTo>
                    <a:pt x="20" y="44"/>
                  </a:lnTo>
                  <a:lnTo>
                    <a:pt x="19" y="43"/>
                  </a:lnTo>
                  <a:lnTo>
                    <a:pt x="19" y="43"/>
                  </a:lnTo>
                  <a:lnTo>
                    <a:pt x="19" y="42"/>
                  </a:lnTo>
                  <a:lnTo>
                    <a:pt x="20" y="43"/>
                  </a:lnTo>
                  <a:lnTo>
                    <a:pt x="21" y="43"/>
                  </a:lnTo>
                  <a:lnTo>
                    <a:pt x="21" y="44"/>
                  </a:lnTo>
                  <a:lnTo>
                    <a:pt x="22" y="44"/>
                  </a:lnTo>
                  <a:lnTo>
                    <a:pt x="22" y="45"/>
                  </a:lnTo>
                  <a:lnTo>
                    <a:pt x="23" y="46"/>
                  </a:lnTo>
                  <a:lnTo>
                    <a:pt x="23" y="46"/>
                  </a:lnTo>
                  <a:close/>
                  <a:moveTo>
                    <a:pt x="29" y="46"/>
                  </a:moveTo>
                  <a:lnTo>
                    <a:pt x="28" y="46"/>
                  </a:lnTo>
                  <a:lnTo>
                    <a:pt x="28" y="45"/>
                  </a:lnTo>
                  <a:lnTo>
                    <a:pt x="28" y="45"/>
                  </a:lnTo>
                  <a:lnTo>
                    <a:pt x="28" y="45"/>
                  </a:lnTo>
                  <a:lnTo>
                    <a:pt x="28" y="45"/>
                  </a:lnTo>
                  <a:lnTo>
                    <a:pt x="29" y="45"/>
                  </a:lnTo>
                  <a:lnTo>
                    <a:pt x="29" y="45"/>
                  </a:lnTo>
                  <a:lnTo>
                    <a:pt x="29" y="46"/>
                  </a:lnTo>
                  <a:close/>
                  <a:moveTo>
                    <a:pt x="90" y="9"/>
                  </a:moveTo>
                  <a:lnTo>
                    <a:pt x="89" y="9"/>
                  </a:lnTo>
                  <a:lnTo>
                    <a:pt x="88" y="10"/>
                  </a:lnTo>
                  <a:lnTo>
                    <a:pt x="87" y="11"/>
                  </a:lnTo>
                  <a:lnTo>
                    <a:pt x="85" y="11"/>
                  </a:lnTo>
                  <a:lnTo>
                    <a:pt x="87" y="12"/>
                  </a:lnTo>
                  <a:lnTo>
                    <a:pt x="85" y="14"/>
                  </a:lnTo>
                  <a:lnTo>
                    <a:pt x="84" y="14"/>
                  </a:lnTo>
                  <a:lnTo>
                    <a:pt x="83" y="14"/>
                  </a:lnTo>
                  <a:lnTo>
                    <a:pt x="79" y="15"/>
                  </a:lnTo>
                  <a:lnTo>
                    <a:pt x="78" y="14"/>
                  </a:lnTo>
                  <a:lnTo>
                    <a:pt x="76" y="14"/>
                  </a:lnTo>
                  <a:lnTo>
                    <a:pt x="72" y="13"/>
                  </a:lnTo>
                  <a:lnTo>
                    <a:pt x="70" y="13"/>
                  </a:lnTo>
                  <a:lnTo>
                    <a:pt x="69" y="12"/>
                  </a:lnTo>
                  <a:lnTo>
                    <a:pt x="69" y="12"/>
                  </a:lnTo>
                  <a:lnTo>
                    <a:pt x="68" y="12"/>
                  </a:lnTo>
                  <a:lnTo>
                    <a:pt x="68" y="11"/>
                  </a:lnTo>
                  <a:lnTo>
                    <a:pt x="68" y="11"/>
                  </a:lnTo>
                  <a:lnTo>
                    <a:pt x="70" y="10"/>
                  </a:lnTo>
                  <a:lnTo>
                    <a:pt x="73" y="9"/>
                  </a:lnTo>
                  <a:lnTo>
                    <a:pt x="75" y="9"/>
                  </a:lnTo>
                  <a:lnTo>
                    <a:pt x="77" y="8"/>
                  </a:lnTo>
                  <a:lnTo>
                    <a:pt x="79" y="8"/>
                  </a:lnTo>
                  <a:lnTo>
                    <a:pt x="81" y="8"/>
                  </a:lnTo>
                  <a:lnTo>
                    <a:pt x="82" y="7"/>
                  </a:lnTo>
                  <a:lnTo>
                    <a:pt x="87" y="7"/>
                  </a:lnTo>
                  <a:lnTo>
                    <a:pt x="89" y="7"/>
                  </a:lnTo>
                  <a:lnTo>
                    <a:pt x="88" y="8"/>
                  </a:lnTo>
                  <a:lnTo>
                    <a:pt x="88" y="8"/>
                  </a:lnTo>
                  <a:lnTo>
                    <a:pt x="89" y="9"/>
                  </a:lnTo>
                  <a:lnTo>
                    <a:pt x="90" y="9"/>
                  </a:lnTo>
                  <a:lnTo>
                    <a:pt x="90"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1" name="Freeform 1578"/>
            <p:cNvSpPr>
              <a:spLocks noEditPoints="1"/>
            </p:cNvSpPr>
            <p:nvPr/>
          </p:nvSpPr>
          <p:spPr bwMode="auto">
            <a:xfrm>
              <a:off x="4559300" y="555625"/>
              <a:ext cx="14288" cy="17463"/>
            </a:xfrm>
            <a:custGeom>
              <a:avLst/>
              <a:gdLst>
                <a:gd name="T0" fmla="*/ 9 w 9"/>
                <a:gd name="T1" fmla="*/ 7 h 11"/>
                <a:gd name="T2" fmla="*/ 9 w 9"/>
                <a:gd name="T3" fmla="*/ 8 h 11"/>
                <a:gd name="T4" fmla="*/ 7 w 9"/>
                <a:gd name="T5" fmla="*/ 9 h 11"/>
                <a:gd name="T6" fmla="*/ 4 w 9"/>
                <a:gd name="T7" fmla="*/ 11 h 11"/>
                <a:gd name="T8" fmla="*/ 3 w 9"/>
                <a:gd name="T9" fmla="*/ 10 h 11"/>
                <a:gd name="T10" fmla="*/ 0 w 9"/>
                <a:gd name="T11" fmla="*/ 10 h 11"/>
                <a:gd name="T12" fmla="*/ 0 w 9"/>
                <a:gd name="T13" fmla="*/ 9 h 11"/>
                <a:gd name="T14" fmla="*/ 0 w 9"/>
                <a:gd name="T15" fmla="*/ 9 h 11"/>
                <a:gd name="T16" fmla="*/ 0 w 9"/>
                <a:gd name="T17" fmla="*/ 9 h 11"/>
                <a:gd name="T18" fmla="*/ 0 w 9"/>
                <a:gd name="T19" fmla="*/ 8 h 11"/>
                <a:gd name="T20" fmla="*/ 0 w 9"/>
                <a:gd name="T21" fmla="*/ 7 h 11"/>
                <a:gd name="T22" fmla="*/ 0 w 9"/>
                <a:gd name="T23" fmla="*/ 7 h 11"/>
                <a:gd name="T24" fmla="*/ 0 w 9"/>
                <a:gd name="T25" fmla="*/ 6 h 11"/>
                <a:gd name="T26" fmla="*/ 1 w 9"/>
                <a:gd name="T27" fmla="*/ 6 h 11"/>
                <a:gd name="T28" fmla="*/ 2 w 9"/>
                <a:gd name="T29" fmla="*/ 5 h 11"/>
                <a:gd name="T30" fmla="*/ 2 w 9"/>
                <a:gd name="T31" fmla="*/ 5 h 11"/>
                <a:gd name="T32" fmla="*/ 1 w 9"/>
                <a:gd name="T33" fmla="*/ 4 h 11"/>
                <a:gd name="T34" fmla="*/ 0 w 9"/>
                <a:gd name="T35" fmla="*/ 3 h 11"/>
                <a:gd name="T36" fmla="*/ 0 w 9"/>
                <a:gd name="T37" fmla="*/ 3 h 11"/>
                <a:gd name="T38" fmla="*/ 0 w 9"/>
                <a:gd name="T39" fmla="*/ 2 h 11"/>
                <a:gd name="T40" fmla="*/ 1 w 9"/>
                <a:gd name="T41" fmla="*/ 2 h 11"/>
                <a:gd name="T42" fmla="*/ 2 w 9"/>
                <a:gd name="T43" fmla="*/ 1 h 11"/>
                <a:gd name="T44" fmla="*/ 3 w 9"/>
                <a:gd name="T45" fmla="*/ 0 h 11"/>
                <a:gd name="T46" fmla="*/ 3 w 9"/>
                <a:gd name="T47" fmla="*/ 1 h 11"/>
                <a:gd name="T48" fmla="*/ 3 w 9"/>
                <a:gd name="T49" fmla="*/ 2 h 11"/>
                <a:gd name="T50" fmla="*/ 3 w 9"/>
                <a:gd name="T51" fmla="*/ 3 h 11"/>
                <a:gd name="T52" fmla="*/ 4 w 9"/>
                <a:gd name="T53" fmla="*/ 3 h 11"/>
                <a:gd name="T54" fmla="*/ 5 w 9"/>
                <a:gd name="T55" fmla="*/ 3 h 11"/>
                <a:gd name="T56" fmla="*/ 6 w 9"/>
                <a:gd name="T57" fmla="*/ 3 h 11"/>
                <a:gd name="T58" fmla="*/ 6 w 9"/>
                <a:gd name="T59" fmla="*/ 4 h 11"/>
                <a:gd name="T60" fmla="*/ 6 w 9"/>
                <a:gd name="T61" fmla="*/ 4 h 11"/>
                <a:gd name="T62" fmla="*/ 5 w 9"/>
                <a:gd name="T63" fmla="*/ 4 h 11"/>
                <a:gd name="T64" fmla="*/ 5 w 9"/>
                <a:gd name="T65" fmla="*/ 5 h 11"/>
                <a:gd name="T66" fmla="*/ 6 w 9"/>
                <a:gd name="T67" fmla="*/ 6 h 11"/>
                <a:gd name="T68" fmla="*/ 6 w 9"/>
                <a:gd name="T69" fmla="*/ 6 h 11"/>
                <a:gd name="T70" fmla="*/ 9 w 9"/>
                <a:gd name="T71" fmla="*/ 6 h 11"/>
                <a:gd name="T72" fmla="*/ 9 w 9"/>
                <a:gd name="T73" fmla="*/ 7 h 11"/>
                <a:gd name="T74" fmla="*/ 7 w 9"/>
                <a:gd name="T75" fmla="*/ 8 h 11"/>
                <a:gd name="T76" fmla="*/ 9 w 9"/>
                <a:gd name="T77" fmla="*/ 8 h 11"/>
                <a:gd name="T78" fmla="*/ 9 w 9"/>
                <a:gd name="T79" fmla="*/ 7 h 11"/>
                <a:gd name="T80" fmla="*/ 7 w 9"/>
                <a:gd name="T81" fmla="*/ 7 h 11"/>
                <a:gd name="T82" fmla="*/ 7 w 9"/>
                <a:gd name="T83" fmla="*/ 7 h 11"/>
                <a:gd name="T84" fmla="*/ 6 w 9"/>
                <a:gd name="T85" fmla="*/ 6 h 11"/>
                <a:gd name="T86" fmla="*/ 5 w 9"/>
                <a:gd name="T87" fmla="*/ 7 h 11"/>
                <a:gd name="T88" fmla="*/ 3 w 9"/>
                <a:gd name="T89" fmla="*/ 8 h 11"/>
                <a:gd name="T90" fmla="*/ 1 w 9"/>
                <a:gd name="T91" fmla="*/ 9 h 11"/>
                <a:gd name="T92" fmla="*/ 1 w 9"/>
                <a:gd name="T93" fmla="*/ 9 h 11"/>
                <a:gd name="T94" fmla="*/ 2 w 9"/>
                <a:gd name="T95" fmla="*/ 10 h 11"/>
                <a:gd name="T96" fmla="*/ 4 w 9"/>
                <a:gd name="T97" fmla="*/ 10 h 11"/>
                <a:gd name="T98" fmla="*/ 4 w 9"/>
                <a:gd name="T99" fmla="*/ 10 h 11"/>
                <a:gd name="T100" fmla="*/ 5 w 9"/>
                <a:gd name="T101" fmla="*/ 10 h 11"/>
                <a:gd name="T102" fmla="*/ 6 w 9"/>
                <a:gd name="T103" fmla="*/ 9 h 11"/>
                <a:gd name="T104" fmla="*/ 7 w 9"/>
                <a:gd name="T105" fmla="*/ 9 h 11"/>
                <a:gd name="T106" fmla="*/ 7 w 9"/>
                <a:gd name="T107"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 h="11">
                  <a:moveTo>
                    <a:pt x="9" y="7"/>
                  </a:moveTo>
                  <a:lnTo>
                    <a:pt x="9" y="8"/>
                  </a:lnTo>
                  <a:lnTo>
                    <a:pt x="7" y="9"/>
                  </a:lnTo>
                  <a:lnTo>
                    <a:pt x="4" y="11"/>
                  </a:lnTo>
                  <a:lnTo>
                    <a:pt x="3" y="10"/>
                  </a:lnTo>
                  <a:lnTo>
                    <a:pt x="0" y="10"/>
                  </a:lnTo>
                  <a:lnTo>
                    <a:pt x="0" y="9"/>
                  </a:lnTo>
                  <a:lnTo>
                    <a:pt x="0" y="9"/>
                  </a:lnTo>
                  <a:lnTo>
                    <a:pt x="0" y="9"/>
                  </a:lnTo>
                  <a:lnTo>
                    <a:pt x="0" y="8"/>
                  </a:lnTo>
                  <a:lnTo>
                    <a:pt x="0" y="7"/>
                  </a:lnTo>
                  <a:lnTo>
                    <a:pt x="0" y="7"/>
                  </a:lnTo>
                  <a:lnTo>
                    <a:pt x="0" y="6"/>
                  </a:lnTo>
                  <a:lnTo>
                    <a:pt x="1" y="6"/>
                  </a:lnTo>
                  <a:lnTo>
                    <a:pt x="2" y="5"/>
                  </a:lnTo>
                  <a:lnTo>
                    <a:pt x="2" y="5"/>
                  </a:lnTo>
                  <a:lnTo>
                    <a:pt x="1" y="4"/>
                  </a:lnTo>
                  <a:lnTo>
                    <a:pt x="0" y="3"/>
                  </a:lnTo>
                  <a:lnTo>
                    <a:pt x="0" y="3"/>
                  </a:lnTo>
                  <a:lnTo>
                    <a:pt x="0" y="2"/>
                  </a:lnTo>
                  <a:lnTo>
                    <a:pt x="1" y="2"/>
                  </a:lnTo>
                  <a:lnTo>
                    <a:pt x="2" y="1"/>
                  </a:lnTo>
                  <a:lnTo>
                    <a:pt x="3" y="0"/>
                  </a:lnTo>
                  <a:lnTo>
                    <a:pt x="3" y="1"/>
                  </a:lnTo>
                  <a:lnTo>
                    <a:pt x="3" y="2"/>
                  </a:lnTo>
                  <a:lnTo>
                    <a:pt x="3" y="3"/>
                  </a:lnTo>
                  <a:lnTo>
                    <a:pt x="4" y="3"/>
                  </a:lnTo>
                  <a:lnTo>
                    <a:pt x="5" y="3"/>
                  </a:lnTo>
                  <a:lnTo>
                    <a:pt x="6" y="3"/>
                  </a:lnTo>
                  <a:lnTo>
                    <a:pt x="6" y="4"/>
                  </a:lnTo>
                  <a:lnTo>
                    <a:pt x="6" y="4"/>
                  </a:lnTo>
                  <a:lnTo>
                    <a:pt x="5" y="4"/>
                  </a:lnTo>
                  <a:lnTo>
                    <a:pt x="5" y="5"/>
                  </a:lnTo>
                  <a:lnTo>
                    <a:pt x="6" y="6"/>
                  </a:lnTo>
                  <a:lnTo>
                    <a:pt x="6" y="6"/>
                  </a:lnTo>
                  <a:lnTo>
                    <a:pt x="9" y="6"/>
                  </a:lnTo>
                  <a:lnTo>
                    <a:pt x="9" y="7"/>
                  </a:lnTo>
                  <a:close/>
                  <a:moveTo>
                    <a:pt x="7" y="8"/>
                  </a:moveTo>
                  <a:lnTo>
                    <a:pt x="9" y="8"/>
                  </a:lnTo>
                  <a:lnTo>
                    <a:pt x="9" y="7"/>
                  </a:lnTo>
                  <a:lnTo>
                    <a:pt x="7" y="7"/>
                  </a:lnTo>
                  <a:lnTo>
                    <a:pt x="7" y="7"/>
                  </a:lnTo>
                  <a:lnTo>
                    <a:pt x="6" y="6"/>
                  </a:lnTo>
                  <a:lnTo>
                    <a:pt x="5" y="7"/>
                  </a:lnTo>
                  <a:lnTo>
                    <a:pt x="3" y="8"/>
                  </a:lnTo>
                  <a:lnTo>
                    <a:pt x="1" y="9"/>
                  </a:lnTo>
                  <a:lnTo>
                    <a:pt x="1" y="9"/>
                  </a:lnTo>
                  <a:lnTo>
                    <a:pt x="2" y="10"/>
                  </a:lnTo>
                  <a:lnTo>
                    <a:pt x="4" y="10"/>
                  </a:lnTo>
                  <a:lnTo>
                    <a:pt x="4" y="10"/>
                  </a:lnTo>
                  <a:lnTo>
                    <a:pt x="5" y="10"/>
                  </a:lnTo>
                  <a:lnTo>
                    <a:pt x="6" y="9"/>
                  </a:lnTo>
                  <a:lnTo>
                    <a:pt x="7" y="9"/>
                  </a:lnTo>
                  <a:lnTo>
                    <a:pt x="7" y="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2" name="Freeform 1579"/>
            <p:cNvSpPr>
              <a:spLocks/>
            </p:cNvSpPr>
            <p:nvPr/>
          </p:nvSpPr>
          <p:spPr bwMode="auto">
            <a:xfrm>
              <a:off x="2332038" y="633413"/>
              <a:ext cx="3175" cy="3175"/>
            </a:xfrm>
            <a:custGeom>
              <a:avLst/>
              <a:gdLst>
                <a:gd name="T0" fmla="*/ 1 w 2"/>
                <a:gd name="T1" fmla="*/ 0 h 2"/>
                <a:gd name="T2" fmla="*/ 1 w 2"/>
                <a:gd name="T3" fmla="*/ 1 h 2"/>
                <a:gd name="T4" fmla="*/ 0 w 2"/>
                <a:gd name="T5" fmla="*/ 1 h 2"/>
                <a:gd name="T6" fmla="*/ 0 w 2"/>
                <a:gd name="T7" fmla="*/ 2 h 2"/>
                <a:gd name="T8" fmla="*/ 2 w 2"/>
                <a:gd name="T9" fmla="*/ 2 h 2"/>
                <a:gd name="T10" fmla="*/ 2 w 2"/>
                <a:gd name="T11" fmla="*/ 1 h 2"/>
                <a:gd name="T12" fmla="*/ 2 w 2"/>
                <a:gd name="T13" fmla="*/ 0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lnTo>
                    <a:pt x="1" y="1"/>
                  </a:lnTo>
                  <a:lnTo>
                    <a:pt x="0" y="1"/>
                  </a:lnTo>
                  <a:lnTo>
                    <a:pt x="0" y="2"/>
                  </a:lnTo>
                  <a:lnTo>
                    <a:pt x="2" y="2"/>
                  </a:lnTo>
                  <a:lnTo>
                    <a:pt x="2" y="1"/>
                  </a:lnTo>
                  <a:lnTo>
                    <a:pt x="2"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3" name="Freeform 1580"/>
            <p:cNvSpPr>
              <a:spLocks/>
            </p:cNvSpPr>
            <p:nvPr/>
          </p:nvSpPr>
          <p:spPr bwMode="auto">
            <a:xfrm>
              <a:off x="2327275" y="623888"/>
              <a:ext cx="4763" cy="4763"/>
            </a:xfrm>
            <a:custGeom>
              <a:avLst/>
              <a:gdLst>
                <a:gd name="T0" fmla="*/ 2 w 3"/>
                <a:gd name="T1" fmla="*/ 3 h 3"/>
                <a:gd name="T2" fmla="*/ 2 w 3"/>
                <a:gd name="T3" fmla="*/ 3 h 3"/>
                <a:gd name="T4" fmla="*/ 2 w 3"/>
                <a:gd name="T5" fmla="*/ 2 h 3"/>
                <a:gd name="T6" fmla="*/ 3 w 3"/>
                <a:gd name="T7" fmla="*/ 1 h 3"/>
                <a:gd name="T8" fmla="*/ 3 w 3"/>
                <a:gd name="T9" fmla="*/ 1 h 3"/>
                <a:gd name="T10" fmla="*/ 3 w 3"/>
                <a:gd name="T11" fmla="*/ 0 h 3"/>
                <a:gd name="T12" fmla="*/ 2 w 3"/>
                <a:gd name="T13" fmla="*/ 0 h 3"/>
                <a:gd name="T14" fmla="*/ 1 w 3"/>
                <a:gd name="T15" fmla="*/ 0 h 3"/>
                <a:gd name="T16" fmla="*/ 1 w 3"/>
                <a:gd name="T17" fmla="*/ 1 h 3"/>
                <a:gd name="T18" fmla="*/ 0 w 3"/>
                <a:gd name="T19" fmla="*/ 1 h 3"/>
                <a:gd name="T20" fmla="*/ 0 w 3"/>
                <a:gd name="T21" fmla="*/ 1 h 3"/>
                <a:gd name="T22" fmla="*/ 0 w 3"/>
                <a:gd name="T23" fmla="*/ 2 h 3"/>
                <a:gd name="T24" fmla="*/ 0 w 3"/>
                <a:gd name="T25" fmla="*/ 2 h 3"/>
                <a:gd name="T26" fmla="*/ 0 w 3"/>
                <a:gd name="T27" fmla="*/ 3 h 3"/>
                <a:gd name="T28" fmla="*/ 1 w 3"/>
                <a:gd name="T29" fmla="*/ 3 h 3"/>
                <a:gd name="T30" fmla="*/ 1 w 3"/>
                <a:gd name="T31" fmla="*/ 3 h 3"/>
                <a:gd name="T32" fmla="*/ 2 w 3"/>
                <a:gd name="T3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 h="3">
                  <a:moveTo>
                    <a:pt x="2" y="3"/>
                  </a:moveTo>
                  <a:lnTo>
                    <a:pt x="2" y="3"/>
                  </a:lnTo>
                  <a:lnTo>
                    <a:pt x="2" y="2"/>
                  </a:lnTo>
                  <a:lnTo>
                    <a:pt x="3" y="1"/>
                  </a:lnTo>
                  <a:lnTo>
                    <a:pt x="3" y="1"/>
                  </a:lnTo>
                  <a:lnTo>
                    <a:pt x="3" y="0"/>
                  </a:lnTo>
                  <a:lnTo>
                    <a:pt x="2" y="0"/>
                  </a:lnTo>
                  <a:lnTo>
                    <a:pt x="1" y="0"/>
                  </a:lnTo>
                  <a:lnTo>
                    <a:pt x="1" y="1"/>
                  </a:lnTo>
                  <a:lnTo>
                    <a:pt x="0" y="1"/>
                  </a:lnTo>
                  <a:lnTo>
                    <a:pt x="0" y="1"/>
                  </a:lnTo>
                  <a:lnTo>
                    <a:pt x="0" y="2"/>
                  </a:lnTo>
                  <a:lnTo>
                    <a:pt x="0" y="2"/>
                  </a:lnTo>
                  <a:lnTo>
                    <a:pt x="0" y="3"/>
                  </a:lnTo>
                  <a:lnTo>
                    <a:pt x="1" y="3"/>
                  </a:lnTo>
                  <a:lnTo>
                    <a:pt x="1" y="3"/>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4" name="Freeform 1581"/>
            <p:cNvSpPr>
              <a:spLocks/>
            </p:cNvSpPr>
            <p:nvPr/>
          </p:nvSpPr>
          <p:spPr bwMode="auto">
            <a:xfrm>
              <a:off x="2289175" y="533400"/>
              <a:ext cx="30163" cy="20638"/>
            </a:xfrm>
            <a:custGeom>
              <a:avLst/>
              <a:gdLst>
                <a:gd name="T0" fmla="*/ 19 w 19"/>
                <a:gd name="T1" fmla="*/ 1 h 13"/>
                <a:gd name="T2" fmla="*/ 19 w 19"/>
                <a:gd name="T3" fmla="*/ 1 h 13"/>
                <a:gd name="T4" fmla="*/ 17 w 19"/>
                <a:gd name="T5" fmla="*/ 1 h 13"/>
                <a:gd name="T6" fmla="*/ 16 w 19"/>
                <a:gd name="T7" fmla="*/ 2 h 13"/>
                <a:gd name="T8" fmla="*/ 14 w 19"/>
                <a:gd name="T9" fmla="*/ 2 h 13"/>
                <a:gd name="T10" fmla="*/ 13 w 19"/>
                <a:gd name="T11" fmla="*/ 2 h 13"/>
                <a:gd name="T12" fmla="*/ 12 w 19"/>
                <a:gd name="T13" fmla="*/ 4 h 13"/>
                <a:gd name="T14" fmla="*/ 12 w 19"/>
                <a:gd name="T15" fmla="*/ 4 h 13"/>
                <a:gd name="T16" fmla="*/ 11 w 19"/>
                <a:gd name="T17" fmla="*/ 5 h 13"/>
                <a:gd name="T18" fmla="*/ 10 w 19"/>
                <a:gd name="T19" fmla="*/ 6 h 13"/>
                <a:gd name="T20" fmla="*/ 9 w 19"/>
                <a:gd name="T21" fmla="*/ 6 h 13"/>
                <a:gd name="T22" fmla="*/ 6 w 19"/>
                <a:gd name="T23" fmla="*/ 7 h 13"/>
                <a:gd name="T24" fmla="*/ 5 w 19"/>
                <a:gd name="T25" fmla="*/ 7 h 13"/>
                <a:gd name="T26" fmla="*/ 5 w 19"/>
                <a:gd name="T27" fmla="*/ 7 h 13"/>
                <a:gd name="T28" fmla="*/ 5 w 19"/>
                <a:gd name="T29" fmla="*/ 7 h 13"/>
                <a:gd name="T30" fmla="*/ 6 w 19"/>
                <a:gd name="T31" fmla="*/ 6 h 13"/>
                <a:gd name="T32" fmla="*/ 10 w 19"/>
                <a:gd name="T33" fmla="*/ 5 h 13"/>
                <a:gd name="T34" fmla="*/ 11 w 19"/>
                <a:gd name="T35" fmla="*/ 4 h 13"/>
                <a:gd name="T36" fmla="*/ 12 w 19"/>
                <a:gd name="T37" fmla="*/ 4 h 13"/>
                <a:gd name="T38" fmla="*/ 12 w 19"/>
                <a:gd name="T39" fmla="*/ 3 h 13"/>
                <a:gd name="T40" fmla="*/ 13 w 19"/>
                <a:gd name="T41" fmla="*/ 2 h 13"/>
                <a:gd name="T42" fmla="*/ 13 w 19"/>
                <a:gd name="T43" fmla="*/ 1 h 13"/>
                <a:gd name="T44" fmla="*/ 13 w 19"/>
                <a:gd name="T45" fmla="*/ 1 h 13"/>
                <a:gd name="T46" fmla="*/ 12 w 19"/>
                <a:gd name="T47" fmla="*/ 1 h 13"/>
                <a:gd name="T48" fmla="*/ 10 w 19"/>
                <a:gd name="T49" fmla="*/ 1 h 13"/>
                <a:gd name="T50" fmla="*/ 9 w 19"/>
                <a:gd name="T51" fmla="*/ 1 h 13"/>
                <a:gd name="T52" fmla="*/ 7 w 19"/>
                <a:gd name="T53" fmla="*/ 1 h 13"/>
                <a:gd name="T54" fmla="*/ 6 w 19"/>
                <a:gd name="T55" fmla="*/ 0 h 13"/>
                <a:gd name="T56" fmla="*/ 6 w 19"/>
                <a:gd name="T57" fmla="*/ 0 h 13"/>
                <a:gd name="T58" fmla="*/ 6 w 19"/>
                <a:gd name="T59" fmla="*/ 0 h 13"/>
                <a:gd name="T60" fmla="*/ 4 w 19"/>
                <a:gd name="T61" fmla="*/ 2 h 13"/>
                <a:gd name="T62" fmla="*/ 3 w 19"/>
                <a:gd name="T63" fmla="*/ 3 h 13"/>
                <a:gd name="T64" fmla="*/ 2 w 19"/>
                <a:gd name="T65" fmla="*/ 4 h 13"/>
                <a:gd name="T66" fmla="*/ 2 w 19"/>
                <a:gd name="T67" fmla="*/ 5 h 13"/>
                <a:gd name="T68" fmla="*/ 1 w 19"/>
                <a:gd name="T69" fmla="*/ 7 h 13"/>
                <a:gd name="T70" fmla="*/ 1 w 19"/>
                <a:gd name="T71" fmla="*/ 7 h 13"/>
                <a:gd name="T72" fmla="*/ 1 w 19"/>
                <a:gd name="T73" fmla="*/ 8 h 13"/>
                <a:gd name="T74" fmla="*/ 1 w 19"/>
                <a:gd name="T75" fmla="*/ 9 h 13"/>
                <a:gd name="T76" fmla="*/ 2 w 19"/>
                <a:gd name="T77" fmla="*/ 9 h 13"/>
                <a:gd name="T78" fmla="*/ 3 w 19"/>
                <a:gd name="T79" fmla="*/ 11 h 13"/>
                <a:gd name="T80" fmla="*/ 3 w 19"/>
                <a:gd name="T81" fmla="*/ 11 h 13"/>
                <a:gd name="T82" fmla="*/ 3 w 19"/>
                <a:gd name="T83" fmla="*/ 11 h 13"/>
                <a:gd name="T84" fmla="*/ 2 w 19"/>
                <a:gd name="T85" fmla="*/ 11 h 13"/>
                <a:gd name="T86" fmla="*/ 1 w 19"/>
                <a:gd name="T87" fmla="*/ 10 h 13"/>
                <a:gd name="T88" fmla="*/ 1 w 19"/>
                <a:gd name="T89" fmla="*/ 10 h 13"/>
                <a:gd name="T90" fmla="*/ 0 w 19"/>
                <a:gd name="T91" fmla="*/ 11 h 13"/>
                <a:gd name="T92" fmla="*/ 0 w 19"/>
                <a:gd name="T93" fmla="*/ 12 h 13"/>
                <a:gd name="T94" fmla="*/ 1 w 19"/>
                <a:gd name="T95" fmla="*/ 13 h 13"/>
                <a:gd name="T96" fmla="*/ 2 w 19"/>
                <a:gd name="T97" fmla="*/ 13 h 13"/>
                <a:gd name="T98" fmla="*/ 7 w 19"/>
                <a:gd name="T99" fmla="*/ 12 h 13"/>
                <a:gd name="T100" fmla="*/ 8 w 19"/>
                <a:gd name="T101" fmla="*/ 11 h 13"/>
                <a:gd name="T102" fmla="*/ 9 w 19"/>
                <a:gd name="T103" fmla="*/ 10 h 13"/>
                <a:gd name="T104" fmla="*/ 11 w 19"/>
                <a:gd name="T105" fmla="*/ 8 h 13"/>
                <a:gd name="T106" fmla="*/ 13 w 19"/>
                <a:gd name="T107" fmla="*/ 6 h 13"/>
                <a:gd name="T108" fmla="*/ 15 w 19"/>
                <a:gd name="T109" fmla="*/ 4 h 13"/>
                <a:gd name="T110" fmla="*/ 17 w 19"/>
                <a:gd name="T111" fmla="*/ 3 h 13"/>
                <a:gd name="T112" fmla="*/ 18 w 19"/>
                <a:gd name="T113" fmla="*/ 2 h 13"/>
                <a:gd name="T114" fmla="*/ 19 w 19"/>
                <a:gd name="T115"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 h="13">
                  <a:moveTo>
                    <a:pt x="19" y="1"/>
                  </a:moveTo>
                  <a:lnTo>
                    <a:pt x="19" y="1"/>
                  </a:lnTo>
                  <a:lnTo>
                    <a:pt x="17" y="1"/>
                  </a:lnTo>
                  <a:lnTo>
                    <a:pt x="16" y="2"/>
                  </a:lnTo>
                  <a:lnTo>
                    <a:pt x="14" y="2"/>
                  </a:lnTo>
                  <a:lnTo>
                    <a:pt x="13" y="2"/>
                  </a:lnTo>
                  <a:lnTo>
                    <a:pt x="12" y="4"/>
                  </a:lnTo>
                  <a:lnTo>
                    <a:pt x="12" y="4"/>
                  </a:lnTo>
                  <a:lnTo>
                    <a:pt x="11" y="5"/>
                  </a:lnTo>
                  <a:lnTo>
                    <a:pt x="10" y="6"/>
                  </a:lnTo>
                  <a:lnTo>
                    <a:pt x="9" y="6"/>
                  </a:lnTo>
                  <a:lnTo>
                    <a:pt x="6" y="7"/>
                  </a:lnTo>
                  <a:lnTo>
                    <a:pt x="5" y="7"/>
                  </a:lnTo>
                  <a:lnTo>
                    <a:pt x="5" y="7"/>
                  </a:lnTo>
                  <a:lnTo>
                    <a:pt x="5" y="7"/>
                  </a:lnTo>
                  <a:lnTo>
                    <a:pt x="6" y="6"/>
                  </a:lnTo>
                  <a:lnTo>
                    <a:pt x="10" y="5"/>
                  </a:lnTo>
                  <a:lnTo>
                    <a:pt x="11" y="4"/>
                  </a:lnTo>
                  <a:lnTo>
                    <a:pt x="12" y="4"/>
                  </a:lnTo>
                  <a:lnTo>
                    <a:pt x="12" y="3"/>
                  </a:lnTo>
                  <a:lnTo>
                    <a:pt x="13" y="2"/>
                  </a:lnTo>
                  <a:lnTo>
                    <a:pt x="13" y="1"/>
                  </a:lnTo>
                  <a:lnTo>
                    <a:pt x="13" y="1"/>
                  </a:lnTo>
                  <a:lnTo>
                    <a:pt x="12" y="1"/>
                  </a:lnTo>
                  <a:lnTo>
                    <a:pt x="10" y="1"/>
                  </a:lnTo>
                  <a:lnTo>
                    <a:pt x="9" y="1"/>
                  </a:lnTo>
                  <a:lnTo>
                    <a:pt x="7" y="1"/>
                  </a:lnTo>
                  <a:lnTo>
                    <a:pt x="6" y="0"/>
                  </a:lnTo>
                  <a:lnTo>
                    <a:pt x="6" y="0"/>
                  </a:lnTo>
                  <a:lnTo>
                    <a:pt x="6" y="0"/>
                  </a:lnTo>
                  <a:lnTo>
                    <a:pt x="4" y="2"/>
                  </a:lnTo>
                  <a:lnTo>
                    <a:pt x="3" y="3"/>
                  </a:lnTo>
                  <a:lnTo>
                    <a:pt x="2" y="4"/>
                  </a:lnTo>
                  <a:lnTo>
                    <a:pt x="2" y="5"/>
                  </a:lnTo>
                  <a:lnTo>
                    <a:pt x="1" y="7"/>
                  </a:lnTo>
                  <a:lnTo>
                    <a:pt x="1" y="7"/>
                  </a:lnTo>
                  <a:lnTo>
                    <a:pt x="1" y="8"/>
                  </a:lnTo>
                  <a:lnTo>
                    <a:pt x="1" y="9"/>
                  </a:lnTo>
                  <a:lnTo>
                    <a:pt x="2" y="9"/>
                  </a:lnTo>
                  <a:lnTo>
                    <a:pt x="3" y="11"/>
                  </a:lnTo>
                  <a:lnTo>
                    <a:pt x="3" y="11"/>
                  </a:lnTo>
                  <a:lnTo>
                    <a:pt x="3" y="11"/>
                  </a:lnTo>
                  <a:lnTo>
                    <a:pt x="2" y="11"/>
                  </a:lnTo>
                  <a:lnTo>
                    <a:pt x="1" y="10"/>
                  </a:lnTo>
                  <a:lnTo>
                    <a:pt x="1" y="10"/>
                  </a:lnTo>
                  <a:lnTo>
                    <a:pt x="0" y="11"/>
                  </a:lnTo>
                  <a:lnTo>
                    <a:pt x="0" y="12"/>
                  </a:lnTo>
                  <a:lnTo>
                    <a:pt x="1" y="13"/>
                  </a:lnTo>
                  <a:lnTo>
                    <a:pt x="2" y="13"/>
                  </a:lnTo>
                  <a:lnTo>
                    <a:pt x="7" y="12"/>
                  </a:lnTo>
                  <a:lnTo>
                    <a:pt x="8" y="11"/>
                  </a:lnTo>
                  <a:lnTo>
                    <a:pt x="9" y="10"/>
                  </a:lnTo>
                  <a:lnTo>
                    <a:pt x="11" y="8"/>
                  </a:lnTo>
                  <a:lnTo>
                    <a:pt x="13" y="6"/>
                  </a:lnTo>
                  <a:lnTo>
                    <a:pt x="15" y="4"/>
                  </a:lnTo>
                  <a:lnTo>
                    <a:pt x="17" y="3"/>
                  </a:lnTo>
                  <a:lnTo>
                    <a:pt x="18" y="2"/>
                  </a:lnTo>
                  <a:lnTo>
                    <a:pt x="19"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5" name="Freeform 1582"/>
            <p:cNvSpPr>
              <a:spLocks/>
            </p:cNvSpPr>
            <p:nvPr/>
          </p:nvSpPr>
          <p:spPr bwMode="auto">
            <a:xfrm>
              <a:off x="3048000" y="77788"/>
              <a:ext cx="57150" cy="14288"/>
            </a:xfrm>
            <a:custGeom>
              <a:avLst/>
              <a:gdLst>
                <a:gd name="T0" fmla="*/ 1 w 36"/>
                <a:gd name="T1" fmla="*/ 7 h 9"/>
                <a:gd name="T2" fmla="*/ 0 w 36"/>
                <a:gd name="T3" fmla="*/ 7 h 9"/>
                <a:gd name="T4" fmla="*/ 0 w 36"/>
                <a:gd name="T5" fmla="*/ 7 h 9"/>
                <a:gd name="T6" fmla="*/ 1 w 36"/>
                <a:gd name="T7" fmla="*/ 7 h 9"/>
                <a:gd name="T8" fmla="*/ 1 w 36"/>
                <a:gd name="T9" fmla="*/ 8 h 9"/>
                <a:gd name="T10" fmla="*/ 3 w 36"/>
                <a:gd name="T11" fmla="*/ 8 h 9"/>
                <a:gd name="T12" fmla="*/ 4 w 36"/>
                <a:gd name="T13" fmla="*/ 9 h 9"/>
                <a:gd name="T14" fmla="*/ 5 w 36"/>
                <a:gd name="T15" fmla="*/ 9 h 9"/>
                <a:gd name="T16" fmla="*/ 7 w 36"/>
                <a:gd name="T17" fmla="*/ 9 h 9"/>
                <a:gd name="T18" fmla="*/ 15 w 36"/>
                <a:gd name="T19" fmla="*/ 8 h 9"/>
                <a:gd name="T20" fmla="*/ 16 w 36"/>
                <a:gd name="T21" fmla="*/ 8 h 9"/>
                <a:gd name="T22" fmla="*/ 17 w 36"/>
                <a:gd name="T23" fmla="*/ 8 h 9"/>
                <a:gd name="T24" fmla="*/ 19 w 36"/>
                <a:gd name="T25" fmla="*/ 8 h 9"/>
                <a:gd name="T26" fmla="*/ 22 w 36"/>
                <a:gd name="T27" fmla="*/ 7 h 9"/>
                <a:gd name="T28" fmla="*/ 24 w 36"/>
                <a:gd name="T29" fmla="*/ 7 h 9"/>
                <a:gd name="T30" fmla="*/ 25 w 36"/>
                <a:gd name="T31" fmla="*/ 7 h 9"/>
                <a:gd name="T32" fmla="*/ 26 w 36"/>
                <a:gd name="T33" fmla="*/ 6 h 9"/>
                <a:gd name="T34" fmla="*/ 27 w 36"/>
                <a:gd name="T35" fmla="*/ 5 h 9"/>
                <a:gd name="T36" fmla="*/ 28 w 36"/>
                <a:gd name="T37" fmla="*/ 5 h 9"/>
                <a:gd name="T38" fmla="*/ 28 w 36"/>
                <a:gd name="T39" fmla="*/ 5 h 9"/>
                <a:gd name="T40" fmla="*/ 28 w 36"/>
                <a:gd name="T41" fmla="*/ 5 h 9"/>
                <a:gd name="T42" fmla="*/ 27 w 36"/>
                <a:gd name="T43" fmla="*/ 4 h 9"/>
                <a:gd name="T44" fmla="*/ 24 w 36"/>
                <a:gd name="T45" fmla="*/ 5 h 9"/>
                <a:gd name="T46" fmla="*/ 23 w 36"/>
                <a:gd name="T47" fmla="*/ 4 h 9"/>
                <a:gd name="T48" fmla="*/ 23 w 36"/>
                <a:gd name="T49" fmla="*/ 4 h 9"/>
                <a:gd name="T50" fmla="*/ 23 w 36"/>
                <a:gd name="T51" fmla="*/ 4 h 9"/>
                <a:gd name="T52" fmla="*/ 24 w 36"/>
                <a:gd name="T53" fmla="*/ 4 h 9"/>
                <a:gd name="T54" fmla="*/ 29 w 36"/>
                <a:gd name="T55" fmla="*/ 3 h 9"/>
                <a:gd name="T56" fmla="*/ 33 w 36"/>
                <a:gd name="T57" fmla="*/ 3 h 9"/>
                <a:gd name="T58" fmla="*/ 35 w 36"/>
                <a:gd name="T59" fmla="*/ 1 h 9"/>
                <a:gd name="T60" fmla="*/ 36 w 36"/>
                <a:gd name="T61" fmla="*/ 1 h 9"/>
                <a:gd name="T62" fmla="*/ 36 w 36"/>
                <a:gd name="T63" fmla="*/ 1 h 9"/>
                <a:gd name="T64" fmla="*/ 36 w 36"/>
                <a:gd name="T65" fmla="*/ 1 h 9"/>
                <a:gd name="T66" fmla="*/ 30 w 36"/>
                <a:gd name="T67" fmla="*/ 0 h 9"/>
                <a:gd name="T68" fmla="*/ 28 w 36"/>
                <a:gd name="T69" fmla="*/ 0 h 9"/>
                <a:gd name="T70" fmla="*/ 27 w 36"/>
                <a:gd name="T71" fmla="*/ 1 h 9"/>
                <a:gd name="T72" fmla="*/ 24 w 36"/>
                <a:gd name="T73" fmla="*/ 0 h 9"/>
                <a:gd name="T74" fmla="*/ 15 w 36"/>
                <a:gd name="T75" fmla="*/ 1 h 9"/>
                <a:gd name="T76" fmla="*/ 9 w 36"/>
                <a:gd name="T77" fmla="*/ 3 h 9"/>
                <a:gd name="T78" fmla="*/ 7 w 36"/>
                <a:gd name="T79" fmla="*/ 3 h 9"/>
                <a:gd name="T80" fmla="*/ 6 w 36"/>
                <a:gd name="T81" fmla="*/ 3 h 9"/>
                <a:gd name="T82" fmla="*/ 5 w 36"/>
                <a:gd name="T83" fmla="*/ 3 h 9"/>
                <a:gd name="T84" fmla="*/ 4 w 36"/>
                <a:gd name="T85" fmla="*/ 4 h 9"/>
                <a:gd name="T86" fmla="*/ 4 w 36"/>
                <a:gd name="T87" fmla="*/ 4 h 9"/>
                <a:gd name="T88" fmla="*/ 3 w 36"/>
                <a:gd name="T89" fmla="*/ 4 h 9"/>
                <a:gd name="T90" fmla="*/ 3 w 36"/>
                <a:gd name="T91" fmla="*/ 5 h 9"/>
                <a:gd name="T92" fmla="*/ 3 w 36"/>
                <a:gd name="T93" fmla="*/ 5 h 9"/>
                <a:gd name="T94" fmla="*/ 2 w 36"/>
                <a:gd name="T95" fmla="*/ 6 h 9"/>
                <a:gd name="T96" fmla="*/ 2 w 36"/>
                <a:gd name="T97" fmla="*/ 6 h 9"/>
                <a:gd name="T98" fmla="*/ 2 w 36"/>
                <a:gd name="T99" fmla="*/ 6 h 9"/>
                <a:gd name="T100" fmla="*/ 1 w 36"/>
                <a:gd name="T101" fmla="*/ 6 h 9"/>
                <a:gd name="T102" fmla="*/ 1 w 36"/>
                <a:gd name="T10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6" h="9">
                  <a:moveTo>
                    <a:pt x="1" y="7"/>
                  </a:moveTo>
                  <a:lnTo>
                    <a:pt x="0" y="7"/>
                  </a:lnTo>
                  <a:lnTo>
                    <a:pt x="0" y="7"/>
                  </a:lnTo>
                  <a:lnTo>
                    <a:pt x="1" y="7"/>
                  </a:lnTo>
                  <a:lnTo>
                    <a:pt x="1" y="8"/>
                  </a:lnTo>
                  <a:lnTo>
                    <a:pt x="3" y="8"/>
                  </a:lnTo>
                  <a:lnTo>
                    <a:pt x="4" y="9"/>
                  </a:lnTo>
                  <a:lnTo>
                    <a:pt x="5" y="9"/>
                  </a:lnTo>
                  <a:lnTo>
                    <a:pt x="7" y="9"/>
                  </a:lnTo>
                  <a:lnTo>
                    <a:pt x="15" y="8"/>
                  </a:lnTo>
                  <a:lnTo>
                    <a:pt x="16" y="8"/>
                  </a:lnTo>
                  <a:lnTo>
                    <a:pt x="17" y="8"/>
                  </a:lnTo>
                  <a:lnTo>
                    <a:pt x="19" y="8"/>
                  </a:lnTo>
                  <a:lnTo>
                    <a:pt x="22" y="7"/>
                  </a:lnTo>
                  <a:lnTo>
                    <a:pt x="24" y="7"/>
                  </a:lnTo>
                  <a:lnTo>
                    <a:pt x="25" y="7"/>
                  </a:lnTo>
                  <a:lnTo>
                    <a:pt x="26" y="6"/>
                  </a:lnTo>
                  <a:lnTo>
                    <a:pt x="27" y="5"/>
                  </a:lnTo>
                  <a:lnTo>
                    <a:pt x="28" y="5"/>
                  </a:lnTo>
                  <a:lnTo>
                    <a:pt x="28" y="5"/>
                  </a:lnTo>
                  <a:lnTo>
                    <a:pt x="28" y="5"/>
                  </a:lnTo>
                  <a:lnTo>
                    <a:pt x="27" y="4"/>
                  </a:lnTo>
                  <a:lnTo>
                    <a:pt x="24" y="5"/>
                  </a:lnTo>
                  <a:lnTo>
                    <a:pt x="23" y="4"/>
                  </a:lnTo>
                  <a:lnTo>
                    <a:pt x="23" y="4"/>
                  </a:lnTo>
                  <a:lnTo>
                    <a:pt x="23" y="4"/>
                  </a:lnTo>
                  <a:lnTo>
                    <a:pt x="24" y="4"/>
                  </a:lnTo>
                  <a:lnTo>
                    <a:pt x="29" y="3"/>
                  </a:lnTo>
                  <a:lnTo>
                    <a:pt x="33" y="3"/>
                  </a:lnTo>
                  <a:lnTo>
                    <a:pt x="35" y="1"/>
                  </a:lnTo>
                  <a:lnTo>
                    <a:pt x="36" y="1"/>
                  </a:lnTo>
                  <a:lnTo>
                    <a:pt x="36" y="1"/>
                  </a:lnTo>
                  <a:lnTo>
                    <a:pt x="36" y="1"/>
                  </a:lnTo>
                  <a:lnTo>
                    <a:pt x="30" y="0"/>
                  </a:lnTo>
                  <a:lnTo>
                    <a:pt x="28" y="0"/>
                  </a:lnTo>
                  <a:lnTo>
                    <a:pt x="27" y="1"/>
                  </a:lnTo>
                  <a:lnTo>
                    <a:pt x="24" y="0"/>
                  </a:lnTo>
                  <a:lnTo>
                    <a:pt x="15" y="1"/>
                  </a:lnTo>
                  <a:lnTo>
                    <a:pt x="9" y="3"/>
                  </a:lnTo>
                  <a:lnTo>
                    <a:pt x="7" y="3"/>
                  </a:lnTo>
                  <a:lnTo>
                    <a:pt x="6" y="3"/>
                  </a:lnTo>
                  <a:lnTo>
                    <a:pt x="5" y="3"/>
                  </a:lnTo>
                  <a:lnTo>
                    <a:pt x="4" y="4"/>
                  </a:lnTo>
                  <a:lnTo>
                    <a:pt x="4" y="4"/>
                  </a:lnTo>
                  <a:lnTo>
                    <a:pt x="3" y="4"/>
                  </a:lnTo>
                  <a:lnTo>
                    <a:pt x="3" y="5"/>
                  </a:lnTo>
                  <a:lnTo>
                    <a:pt x="3" y="5"/>
                  </a:lnTo>
                  <a:lnTo>
                    <a:pt x="2" y="6"/>
                  </a:lnTo>
                  <a:lnTo>
                    <a:pt x="2" y="6"/>
                  </a:lnTo>
                  <a:lnTo>
                    <a:pt x="2" y="6"/>
                  </a:lnTo>
                  <a:lnTo>
                    <a:pt x="1" y="6"/>
                  </a:lnTo>
                  <a:lnTo>
                    <a:pt x="1" y="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6" name="Freeform 1583"/>
            <p:cNvSpPr>
              <a:spLocks/>
            </p:cNvSpPr>
            <p:nvPr/>
          </p:nvSpPr>
          <p:spPr bwMode="auto">
            <a:xfrm>
              <a:off x="2330450" y="534988"/>
              <a:ext cx="11113" cy="4763"/>
            </a:xfrm>
            <a:custGeom>
              <a:avLst/>
              <a:gdLst>
                <a:gd name="T0" fmla="*/ 1 w 7"/>
                <a:gd name="T1" fmla="*/ 2 h 3"/>
                <a:gd name="T2" fmla="*/ 1 w 7"/>
                <a:gd name="T3" fmla="*/ 2 h 3"/>
                <a:gd name="T4" fmla="*/ 0 w 7"/>
                <a:gd name="T5" fmla="*/ 3 h 3"/>
                <a:gd name="T6" fmla="*/ 0 w 7"/>
                <a:gd name="T7" fmla="*/ 3 h 3"/>
                <a:gd name="T8" fmla="*/ 0 w 7"/>
                <a:gd name="T9" fmla="*/ 3 h 3"/>
                <a:gd name="T10" fmla="*/ 1 w 7"/>
                <a:gd name="T11" fmla="*/ 3 h 3"/>
                <a:gd name="T12" fmla="*/ 1 w 7"/>
                <a:gd name="T13" fmla="*/ 3 h 3"/>
                <a:gd name="T14" fmla="*/ 1 w 7"/>
                <a:gd name="T15" fmla="*/ 3 h 3"/>
                <a:gd name="T16" fmla="*/ 1 w 7"/>
                <a:gd name="T17" fmla="*/ 2 h 3"/>
                <a:gd name="T18" fmla="*/ 2 w 7"/>
                <a:gd name="T19" fmla="*/ 2 h 3"/>
                <a:gd name="T20" fmla="*/ 2 w 7"/>
                <a:gd name="T21" fmla="*/ 2 h 3"/>
                <a:gd name="T22" fmla="*/ 2 w 7"/>
                <a:gd name="T23" fmla="*/ 2 h 3"/>
                <a:gd name="T24" fmla="*/ 2 w 7"/>
                <a:gd name="T25" fmla="*/ 3 h 3"/>
                <a:gd name="T26" fmla="*/ 3 w 7"/>
                <a:gd name="T27" fmla="*/ 3 h 3"/>
                <a:gd name="T28" fmla="*/ 3 w 7"/>
                <a:gd name="T29" fmla="*/ 3 h 3"/>
                <a:gd name="T30" fmla="*/ 5 w 7"/>
                <a:gd name="T31" fmla="*/ 3 h 3"/>
                <a:gd name="T32" fmla="*/ 6 w 7"/>
                <a:gd name="T33" fmla="*/ 2 h 3"/>
                <a:gd name="T34" fmla="*/ 7 w 7"/>
                <a:gd name="T35" fmla="*/ 2 h 3"/>
                <a:gd name="T36" fmla="*/ 7 w 7"/>
                <a:gd name="T37" fmla="*/ 1 h 3"/>
                <a:gd name="T38" fmla="*/ 7 w 7"/>
                <a:gd name="T39" fmla="*/ 1 h 3"/>
                <a:gd name="T40" fmla="*/ 7 w 7"/>
                <a:gd name="T41" fmla="*/ 0 h 3"/>
                <a:gd name="T42" fmla="*/ 6 w 7"/>
                <a:gd name="T43" fmla="*/ 0 h 3"/>
                <a:gd name="T44" fmla="*/ 6 w 7"/>
                <a:gd name="T45" fmla="*/ 0 h 3"/>
                <a:gd name="T46" fmla="*/ 2 w 7"/>
                <a:gd name="T47" fmla="*/ 1 h 3"/>
                <a:gd name="T48" fmla="*/ 1 w 7"/>
                <a:gd name="T4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 h="3">
                  <a:moveTo>
                    <a:pt x="1" y="2"/>
                  </a:moveTo>
                  <a:lnTo>
                    <a:pt x="1" y="2"/>
                  </a:lnTo>
                  <a:lnTo>
                    <a:pt x="0" y="3"/>
                  </a:lnTo>
                  <a:lnTo>
                    <a:pt x="0" y="3"/>
                  </a:lnTo>
                  <a:lnTo>
                    <a:pt x="0" y="3"/>
                  </a:lnTo>
                  <a:lnTo>
                    <a:pt x="1" y="3"/>
                  </a:lnTo>
                  <a:lnTo>
                    <a:pt x="1" y="3"/>
                  </a:lnTo>
                  <a:lnTo>
                    <a:pt x="1" y="3"/>
                  </a:lnTo>
                  <a:lnTo>
                    <a:pt x="1" y="2"/>
                  </a:lnTo>
                  <a:lnTo>
                    <a:pt x="2" y="2"/>
                  </a:lnTo>
                  <a:lnTo>
                    <a:pt x="2" y="2"/>
                  </a:lnTo>
                  <a:lnTo>
                    <a:pt x="2" y="2"/>
                  </a:lnTo>
                  <a:lnTo>
                    <a:pt x="2" y="3"/>
                  </a:lnTo>
                  <a:lnTo>
                    <a:pt x="3" y="3"/>
                  </a:lnTo>
                  <a:lnTo>
                    <a:pt x="3" y="3"/>
                  </a:lnTo>
                  <a:lnTo>
                    <a:pt x="5" y="3"/>
                  </a:lnTo>
                  <a:lnTo>
                    <a:pt x="6" y="2"/>
                  </a:lnTo>
                  <a:lnTo>
                    <a:pt x="7" y="2"/>
                  </a:lnTo>
                  <a:lnTo>
                    <a:pt x="7" y="1"/>
                  </a:lnTo>
                  <a:lnTo>
                    <a:pt x="7" y="1"/>
                  </a:lnTo>
                  <a:lnTo>
                    <a:pt x="7" y="0"/>
                  </a:lnTo>
                  <a:lnTo>
                    <a:pt x="6" y="0"/>
                  </a:lnTo>
                  <a:lnTo>
                    <a:pt x="6" y="0"/>
                  </a:lnTo>
                  <a:lnTo>
                    <a:pt x="2" y="1"/>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7" name="Freeform 1584"/>
            <p:cNvSpPr>
              <a:spLocks/>
            </p:cNvSpPr>
            <p:nvPr/>
          </p:nvSpPr>
          <p:spPr bwMode="auto">
            <a:xfrm>
              <a:off x="2338388" y="552450"/>
              <a:ext cx="14288" cy="19050"/>
            </a:xfrm>
            <a:custGeom>
              <a:avLst/>
              <a:gdLst>
                <a:gd name="T0" fmla="*/ 2 w 9"/>
                <a:gd name="T1" fmla="*/ 9 h 12"/>
                <a:gd name="T2" fmla="*/ 2 w 9"/>
                <a:gd name="T3" fmla="*/ 10 h 12"/>
                <a:gd name="T4" fmla="*/ 1 w 9"/>
                <a:gd name="T5" fmla="*/ 11 h 12"/>
                <a:gd name="T6" fmla="*/ 0 w 9"/>
                <a:gd name="T7" fmla="*/ 12 h 12"/>
                <a:gd name="T8" fmla="*/ 1 w 9"/>
                <a:gd name="T9" fmla="*/ 12 h 12"/>
                <a:gd name="T10" fmla="*/ 3 w 9"/>
                <a:gd name="T11" fmla="*/ 10 h 12"/>
                <a:gd name="T12" fmla="*/ 4 w 9"/>
                <a:gd name="T13" fmla="*/ 9 h 12"/>
                <a:gd name="T14" fmla="*/ 5 w 9"/>
                <a:gd name="T15" fmla="*/ 8 h 12"/>
                <a:gd name="T16" fmla="*/ 8 w 9"/>
                <a:gd name="T17" fmla="*/ 4 h 12"/>
                <a:gd name="T18" fmla="*/ 9 w 9"/>
                <a:gd name="T19" fmla="*/ 2 h 12"/>
                <a:gd name="T20" fmla="*/ 9 w 9"/>
                <a:gd name="T21" fmla="*/ 1 h 12"/>
                <a:gd name="T22" fmla="*/ 8 w 9"/>
                <a:gd name="T23" fmla="*/ 0 h 12"/>
                <a:gd name="T24" fmla="*/ 7 w 9"/>
                <a:gd name="T25" fmla="*/ 0 h 12"/>
                <a:gd name="T26" fmla="*/ 7 w 9"/>
                <a:gd name="T27" fmla="*/ 0 h 12"/>
                <a:gd name="T28" fmla="*/ 6 w 9"/>
                <a:gd name="T29" fmla="*/ 0 h 12"/>
                <a:gd name="T30" fmla="*/ 5 w 9"/>
                <a:gd name="T31" fmla="*/ 1 h 12"/>
                <a:gd name="T32" fmla="*/ 4 w 9"/>
                <a:gd name="T33" fmla="*/ 2 h 12"/>
                <a:gd name="T34" fmla="*/ 3 w 9"/>
                <a:gd name="T35" fmla="*/ 3 h 12"/>
                <a:gd name="T36" fmla="*/ 2 w 9"/>
                <a:gd name="T37" fmla="*/ 3 h 12"/>
                <a:gd name="T38" fmla="*/ 2 w 9"/>
                <a:gd name="T39" fmla="*/ 4 h 12"/>
                <a:gd name="T40" fmla="*/ 2 w 9"/>
                <a:gd name="T41" fmla="*/ 5 h 12"/>
                <a:gd name="T42" fmla="*/ 2 w 9"/>
                <a:gd name="T43" fmla="*/ 5 h 12"/>
                <a:gd name="T44" fmla="*/ 2 w 9"/>
                <a:gd name="T45" fmla="*/ 6 h 12"/>
                <a:gd name="T46" fmla="*/ 2 w 9"/>
                <a:gd name="T47" fmla="*/ 7 h 12"/>
                <a:gd name="T48" fmla="*/ 3 w 9"/>
                <a:gd name="T49" fmla="*/ 7 h 12"/>
                <a:gd name="T50" fmla="*/ 4 w 9"/>
                <a:gd name="T51" fmla="*/ 6 h 12"/>
                <a:gd name="T52" fmla="*/ 4 w 9"/>
                <a:gd name="T53" fmla="*/ 6 h 12"/>
                <a:gd name="T54" fmla="*/ 3 w 9"/>
                <a:gd name="T55" fmla="*/ 8 h 12"/>
                <a:gd name="T56" fmla="*/ 2 w 9"/>
                <a:gd name="T57"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 h="12">
                  <a:moveTo>
                    <a:pt x="2" y="9"/>
                  </a:moveTo>
                  <a:lnTo>
                    <a:pt x="2" y="10"/>
                  </a:lnTo>
                  <a:lnTo>
                    <a:pt x="1" y="11"/>
                  </a:lnTo>
                  <a:lnTo>
                    <a:pt x="0" y="12"/>
                  </a:lnTo>
                  <a:lnTo>
                    <a:pt x="1" y="12"/>
                  </a:lnTo>
                  <a:lnTo>
                    <a:pt x="3" y="10"/>
                  </a:lnTo>
                  <a:lnTo>
                    <a:pt x="4" y="9"/>
                  </a:lnTo>
                  <a:lnTo>
                    <a:pt x="5" y="8"/>
                  </a:lnTo>
                  <a:lnTo>
                    <a:pt x="8" y="4"/>
                  </a:lnTo>
                  <a:lnTo>
                    <a:pt x="9" y="2"/>
                  </a:lnTo>
                  <a:lnTo>
                    <a:pt x="9" y="1"/>
                  </a:lnTo>
                  <a:lnTo>
                    <a:pt x="8" y="0"/>
                  </a:lnTo>
                  <a:lnTo>
                    <a:pt x="7" y="0"/>
                  </a:lnTo>
                  <a:lnTo>
                    <a:pt x="7" y="0"/>
                  </a:lnTo>
                  <a:lnTo>
                    <a:pt x="6" y="0"/>
                  </a:lnTo>
                  <a:lnTo>
                    <a:pt x="5" y="1"/>
                  </a:lnTo>
                  <a:lnTo>
                    <a:pt x="4" y="2"/>
                  </a:lnTo>
                  <a:lnTo>
                    <a:pt x="3" y="3"/>
                  </a:lnTo>
                  <a:lnTo>
                    <a:pt x="2" y="3"/>
                  </a:lnTo>
                  <a:lnTo>
                    <a:pt x="2" y="4"/>
                  </a:lnTo>
                  <a:lnTo>
                    <a:pt x="2" y="5"/>
                  </a:lnTo>
                  <a:lnTo>
                    <a:pt x="2" y="5"/>
                  </a:lnTo>
                  <a:lnTo>
                    <a:pt x="2" y="6"/>
                  </a:lnTo>
                  <a:lnTo>
                    <a:pt x="2" y="7"/>
                  </a:lnTo>
                  <a:lnTo>
                    <a:pt x="3" y="7"/>
                  </a:lnTo>
                  <a:lnTo>
                    <a:pt x="4" y="6"/>
                  </a:lnTo>
                  <a:lnTo>
                    <a:pt x="4" y="6"/>
                  </a:lnTo>
                  <a:lnTo>
                    <a:pt x="3" y="8"/>
                  </a:lnTo>
                  <a:lnTo>
                    <a:pt x="2"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8" name="Freeform 1585"/>
            <p:cNvSpPr>
              <a:spLocks/>
            </p:cNvSpPr>
            <p:nvPr/>
          </p:nvSpPr>
          <p:spPr bwMode="auto">
            <a:xfrm>
              <a:off x="2289175" y="552450"/>
              <a:ext cx="14288" cy="22225"/>
            </a:xfrm>
            <a:custGeom>
              <a:avLst/>
              <a:gdLst>
                <a:gd name="T0" fmla="*/ 8 w 9"/>
                <a:gd name="T1" fmla="*/ 0 h 14"/>
                <a:gd name="T2" fmla="*/ 7 w 9"/>
                <a:gd name="T3" fmla="*/ 0 h 14"/>
                <a:gd name="T4" fmla="*/ 6 w 9"/>
                <a:gd name="T5" fmla="*/ 1 h 14"/>
                <a:gd name="T6" fmla="*/ 5 w 9"/>
                <a:gd name="T7" fmla="*/ 1 h 14"/>
                <a:gd name="T8" fmla="*/ 4 w 9"/>
                <a:gd name="T9" fmla="*/ 1 h 14"/>
                <a:gd name="T10" fmla="*/ 2 w 9"/>
                <a:gd name="T11" fmla="*/ 1 h 14"/>
                <a:gd name="T12" fmla="*/ 0 w 9"/>
                <a:gd name="T13" fmla="*/ 1 h 14"/>
                <a:gd name="T14" fmla="*/ 0 w 9"/>
                <a:gd name="T15" fmla="*/ 1 h 14"/>
                <a:gd name="T16" fmla="*/ 0 w 9"/>
                <a:gd name="T17" fmla="*/ 2 h 14"/>
                <a:gd name="T18" fmla="*/ 0 w 9"/>
                <a:gd name="T19" fmla="*/ 2 h 14"/>
                <a:gd name="T20" fmla="*/ 3 w 9"/>
                <a:gd name="T21" fmla="*/ 3 h 14"/>
                <a:gd name="T22" fmla="*/ 2 w 9"/>
                <a:gd name="T23" fmla="*/ 4 h 14"/>
                <a:gd name="T24" fmla="*/ 1 w 9"/>
                <a:gd name="T25" fmla="*/ 4 h 14"/>
                <a:gd name="T26" fmla="*/ 1 w 9"/>
                <a:gd name="T27" fmla="*/ 4 h 14"/>
                <a:gd name="T28" fmla="*/ 0 w 9"/>
                <a:gd name="T29" fmla="*/ 4 h 14"/>
                <a:gd name="T30" fmla="*/ 0 w 9"/>
                <a:gd name="T31" fmla="*/ 5 h 14"/>
                <a:gd name="T32" fmla="*/ 0 w 9"/>
                <a:gd name="T33" fmla="*/ 6 h 14"/>
                <a:gd name="T34" fmla="*/ 0 w 9"/>
                <a:gd name="T35" fmla="*/ 6 h 14"/>
                <a:gd name="T36" fmla="*/ 1 w 9"/>
                <a:gd name="T37" fmla="*/ 9 h 14"/>
                <a:gd name="T38" fmla="*/ 2 w 9"/>
                <a:gd name="T39" fmla="*/ 10 h 14"/>
                <a:gd name="T40" fmla="*/ 2 w 9"/>
                <a:gd name="T41" fmla="*/ 11 h 14"/>
                <a:gd name="T42" fmla="*/ 2 w 9"/>
                <a:gd name="T43" fmla="*/ 12 h 14"/>
                <a:gd name="T44" fmla="*/ 2 w 9"/>
                <a:gd name="T45" fmla="*/ 13 h 14"/>
                <a:gd name="T46" fmla="*/ 3 w 9"/>
                <a:gd name="T47" fmla="*/ 14 h 14"/>
                <a:gd name="T48" fmla="*/ 5 w 9"/>
                <a:gd name="T49" fmla="*/ 13 h 14"/>
                <a:gd name="T50" fmla="*/ 5 w 9"/>
                <a:gd name="T51" fmla="*/ 12 h 14"/>
                <a:gd name="T52" fmla="*/ 4 w 9"/>
                <a:gd name="T53" fmla="*/ 12 h 14"/>
                <a:gd name="T54" fmla="*/ 4 w 9"/>
                <a:gd name="T55" fmla="*/ 12 h 14"/>
                <a:gd name="T56" fmla="*/ 4 w 9"/>
                <a:gd name="T57" fmla="*/ 12 h 14"/>
                <a:gd name="T58" fmla="*/ 5 w 9"/>
                <a:gd name="T59" fmla="*/ 11 h 14"/>
                <a:gd name="T60" fmla="*/ 5 w 9"/>
                <a:gd name="T61" fmla="*/ 11 h 14"/>
                <a:gd name="T62" fmla="*/ 5 w 9"/>
                <a:gd name="T63" fmla="*/ 11 h 14"/>
                <a:gd name="T64" fmla="*/ 4 w 9"/>
                <a:gd name="T65" fmla="*/ 11 h 14"/>
                <a:gd name="T66" fmla="*/ 4 w 9"/>
                <a:gd name="T67" fmla="*/ 11 h 14"/>
                <a:gd name="T68" fmla="*/ 4 w 9"/>
                <a:gd name="T69" fmla="*/ 10 h 14"/>
                <a:gd name="T70" fmla="*/ 4 w 9"/>
                <a:gd name="T71" fmla="*/ 9 h 14"/>
                <a:gd name="T72" fmla="*/ 4 w 9"/>
                <a:gd name="T73" fmla="*/ 8 h 14"/>
                <a:gd name="T74" fmla="*/ 6 w 9"/>
                <a:gd name="T75" fmla="*/ 7 h 14"/>
                <a:gd name="T76" fmla="*/ 5 w 9"/>
                <a:gd name="T77" fmla="*/ 6 h 14"/>
                <a:gd name="T78" fmla="*/ 4 w 9"/>
                <a:gd name="T79" fmla="*/ 6 h 14"/>
                <a:gd name="T80" fmla="*/ 4 w 9"/>
                <a:gd name="T81" fmla="*/ 6 h 14"/>
                <a:gd name="T82" fmla="*/ 4 w 9"/>
                <a:gd name="T83" fmla="*/ 5 h 14"/>
                <a:gd name="T84" fmla="*/ 3 w 9"/>
                <a:gd name="T85" fmla="*/ 5 h 14"/>
                <a:gd name="T86" fmla="*/ 4 w 9"/>
                <a:gd name="T87" fmla="*/ 4 h 14"/>
                <a:gd name="T88" fmla="*/ 4 w 9"/>
                <a:gd name="T89" fmla="*/ 4 h 14"/>
                <a:gd name="T90" fmla="*/ 5 w 9"/>
                <a:gd name="T91" fmla="*/ 5 h 14"/>
                <a:gd name="T92" fmla="*/ 7 w 9"/>
                <a:gd name="T93" fmla="*/ 4 h 14"/>
                <a:gd name="T94" fmla="*/ 8 w 9"/>
                <a:gd name="T95" fmla="*/ 3 h 14"/>
                <a:gd name="T96" fmla="*/ 9 w 9"/>
                <a:gd name="T97" fmla="*/ 2 h 14"/>
                <a:gd name="T98" fmla="*/ 9 w 9"/>
                <a:gd name="T99" fmla="*/ 1 h 14"/>
                <a:gd name="T100" fmla="*/ 8 w 9"/>
                <a:gd name="T10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 h="14">
                  <a:moveTo>
                    <a:pt x="8" y="0"/>
                  </a:moveTo>
                  <a:lnTo>
                    <a:pt x="7" y="0"/>
                  </a:lnTo>
                  <a:lnTo>
                    <a:pt x="6" y="1"/>
                  </a:lnTo>
                  <a:lnTo>
                    <a:pt x="5" y="1"/>
                  </a:lnTo>
                  <a:lnTo>
                    <a:pt x="4" y="1"/>
                  </a:lnTo>
                  <a:lnTo>
                    <a:pt x="2" y="1"/>
                  </a:lnTo>
                  <a:lnTo>
                    <a:pt x="0" y="1"/>
                  </a:lnTo>
                  <a:lnTo>
                    <a:pt x="0" y="1"/>
                  </a:lnTo>
                  <a:lnTo>
                    <a:pt x="0" y="2"/>
                  </a:lnTo>
                  <a:lnTo>
                    <a:pt x="0" y="2"/>
                  </a:lnTo>
                  <a:lnTo>
                    <a:pt x="3" y="3"/>
                  </a:lnTo>
                  <a:lnTo>
                    <a:pt x="2" y="4"/>
                  </a:lnTo>
                  <a:lnTo>
                    <a:pt x="1" y="4"/>
                  </a:lnTo>
                  <a:lnTo>
                    <a:pt x="1" y="4"/>
                  </a:lnTo>
                  <a:lnTo>
                    <a:pt x="0" y="4"/>
                  </a:lnTo>
                  <a:lnTo>
                    <a:pt x="0" y="5"/>
                  </a:lnTo>
                  <a:lnTo>
                    <a:pt x="0" y="6"/>
                  </a:lnTo>
                  <a:lnTo>
                    <a:pt x="0" y="6"/>
                  </a:lnTo>
                  <a:lnTo>
                    <a:pt x="1" y="9"/>
                  </a:lnTo>
                  <a:lnTo>
                    <a:pt x="2" y="10"/>
                  </a:lnTo>
                  <a:lnTo>
                    <a:pt x="2" y="11"/>
                  </a:lnTo>
                  <a:lnTo>
                    <a:pt x="2" y="12"/>
                  </a:lnTo>
                  <a:lnTo>
                    <a:pt x="2" y="13"/>
                  </a:lnTo>
                  <a:lnTo>
                    <a:pt x="3" y="14"/>
                  </a:lnTo>
                  <a:lnTo>
                    <a:pt x="5" y="13"/>
                  </a:lnTo>
                  <a:lnTo>
                    <a:pt x="5" y="12"/>
                  </a:lnTo>
                  <a:lnTo>
                    <a:pt x="4" y="12"/>
                  </a:lnTo>
                  <a:lnTo>
                    <a:pt x="4" y="12"/>
                  </a:lnTo>
                  <a:lnTo>
                    <a:pt x="4" y="12"/>
                  </a:lnTo>
                  <a:lnTo>
                    <a:pt x="5" y="11"/>
                  </a:lnTo>
                  <a:lnTo>
                    <a:pt x="5" y="11"/>
                  </a:lnTo>
                  <a:lnTo>
                    <a:pt x="5" y="11"/>
                  </a:lnTo>
                  <a:lnTo>
                    <a:pt x="4" y="11"/>
                  </a:lnTo>
                  <a:lnTo>
                    <a:pt x="4" y="11"/>
                  </a:lnTo>
                  <a:lnTo>
                    <a:pt x="4" y="10"/>
                  </a:lnTo>
                  <a:lnTo>
                    <a:pt x="4" y="9"/>
                  </a:lnTo>
                  <a:lnTo>
                    <a:pt x="4" y="8"/>
                  </a:lnTo>
                  <a:lnTo>
                    <a:pt x="6" y="7"/>
                  </a:lnTo>
                  <a:lnTo>
                    <a:pt x="5" y="6"/>
                  </a:lnTo>
                  <a:lnTo>
                    <a:pt x="4" y="6"/>
                  </a:lnTo>
                  <a:lnTo>
                    <a:pt x="4" y="6"/>
                  </a:lnTo>
                  <a:lnTo>
                    <a:pt x="4" y="5"/>
                  </a:lnTo>
                  <a:lnTo>
                    <a:pt x="3" y="5"/>
                  </a:lnTo>
                  <a:lnTo>
                    <a:pt x="4" y="4"/>
                  </a:lnTo>
                  <a:lnTo>
                    <a:pt x="4" y="4"/>
                  </a:lnTo>
                  <a:lnTo>
                    <a:pt x="5" y="5"/>
                  </a:lnTo>
                  <a:lnTo>
                    <a:pt x="7" y="4"/>
                  </a:lnTo>
                  <a:lnTo>
                    <a:pt x="8" y="3"/>
                  </a:lnTo>
                  <a:lnTo>
                    <a:pt x="9" y="2"/>
                  </a:lnTo>
                  <a:lnTo>
                    <a:pt x="9" y="1"/>
                  </a:lnTo>
                  <a:lnTo>
                    <a:pt x="8"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9" name="Freeform 1586"/>
            <p:cNvSpPr>
              <a:spLocks/>
            </p:cNvSpPr>
            <p:nvPr/>
          </p:nvSpPr>
          <p:spPr bwMode="auto">
            <a:xfrm>
              <a:off x="2328863" y="544513"/>
              <a:ext cx="6350" cy="9525"/>
            </a:xfrm>
            <a:custGeom>
              <a:avLst/>
              <a:gdLst>
                <a:gd name="T0" fmla="*/ 0 w 4"/>
                <a:gd name="T1" fmla="*/ 1 h 6"/>
                <a:gd name="T2" fmla="*/ 0 w 4"/>
                <a:gd name="T3" fmla="*/ 2 h 6"/>
                <a:gd name="T4" fmla="*/ 0 w 4"/>
                <a:gd name="T5" fmla="*/ 3 h 6"/>
                <a:gd name="T6" fmla="*/ 1 w 4"/>
                <a:gd name="T7" fmla="*/ 4 h 6"/>
                <a:gd name="T8" fmla="*/ 2 w 4"/>
                <a:gd name="T9" fmla="*/ 6 h 6"/>
                <a:gd name="T10" fmla="*/ 2 w 4"/>
                <a:gd name="T11" fmla="*/ 6 h 6"/>
                <a:gd name="T12" fmla="*/ 2 w 4"/>
                <a:gd name="T13" fmla="*/ 6 h 6"/>
                <a:gd name="T14" fmla="*/ 4 w 4"/>
                <a:gd name="T15" fmla="*/ 5 h 6"/>
                <a:gd name="T16" fmla="*/ 4 w 4"/>
                <a:gd name="T17" fmla="*/ 5 h 6"/>
                <a:gd name="T18" fmla="*/ 4 w 4"/>
                <a:gd name="T19" fmla="*/ 3 h 6"/>
                <a:gd name="T20" fmla="*/ 4 w 4"/>
                <a:gd name="T21" fmla="*/ 2 h 6"/>
                <a:gd name="T22" fmla="*/ 3 w 4"/>
                <a:gd name="T23" fmla="*/ 1 h 6"/>
                <a:gd name="T24" fmla="*/ 2 w 4"/>
                <a:gd name="T25" fmla="*/ 0 h 6"/>
                <a:gd name="T26" fmla="*/ 1 w 4"/>
                <a:gd name="T27" fmla="*/ 0 h 6"/>
                <a:gd name="T28" fmla="*/ 0 w 4"/>
                <a:gd name="T2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6">
                  <a:moveTo>
                    <a:pt x="0" y="1"/>
                  </a:moveTo>
                  <a:lnTo>
                    <a:pt x="0" y="2"/>
                  </a:lnTo>
                  <a:lnTo>
                    <a:pt x="0" y="3"/>
                  </a:lnTo>
                  <a:lnTo>
                    <a:pt x="1" y="4"/>
                  </a:lnTo>
                  <a:lnTo>
                    <a:pt x="2" y="6"/>
                  </a:lnTo>
                  <a:lnTo>
                    <a:pt x="2" y="6"/>
                  </a:lnTo>
                  <a:lnTo>
                    <a:pt x="2" y="6"/>
                  </a:lnTo>
                  <a:lnTo>
                    <a:pt x="4" y="5"/>
                  </a:lnTo>
                  <a:lnTo>
                    <a:pt x="4" y="5"/>
                  </a:lnTo>
                  <a:lnTo>
                    <a:pt x="4" y="3"/>
                  </a:lnTo>
                  <a:lnTo>
                    <a:pt x="4" y="2"/>
                  </a:lnTo>
                  <a:lnTo>
                    <a:pt x="3" y="1"/>
                  </a:lnTo>
                  <a:lnTo>
                    <a:pt x="2" y="0"/>
                  </a:lnTo>
                  <a:lnTo>
                    <a:pt x="1"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0" name="Freeform 1587"/>
            <p:cNvSpPr>
              <a:spLocks/>
            </p:cNvSpPr>
            <p:nvPr/>
          </p:nvSpPr>
          <p:spPr bwMode="auto">
            <a:xfrm>
              <a:off x="2338388" y="522288"/>
              <a:ext cx="6350" cy="3175"/>
            </a:xfrm>
            <a:custGeom>
              <a:avLst/>
              <a:gdLst>
                <a:gd name="T0" fmla="*/ 2 w 4"/>
                <a:gd name="T1" fmla="*/ 1 h 2"/>
                <a:gd name="T2" fmla="*/ 3 w 4"/>
                <a:gd name="T3" fmla="*/ 1 h 2"/>
                <a:gd name="T4" fmla="*/ 4 w 4"/>
                <a:gd name="T5" fmla="*/ 1 h 2"/>
                <a:gd name="T6" fmla="*/ 4 w 4"/>
                <a:gd name="T7" fmla="*/ 0 h 2"/>
                <a:gd name="T8" fmla="*/ 4 w 4"/>
                <a:gd name="T9" fmla="*/ 0 h 2"/>
                <a:gd name="T10" fmla="*/ 2 w 4"/>
                <a:gd name="T11" fmla="*/ 0 h 2"/>
                <a:gd name="T12" fmla="*/ 2 w 4"/>
                <a:gd name="T13" fmla="*/ 0 h 2"/>
                <a:gd name="T14" fmla="*/ 1 w 4"/>
                <a:gd name="T15" fmla="*/ 1 h 2"/>
                <a:gd name="T16" fmla="*/ 0 w 4"/>
                <a:gd name="T17" fmla="*/ 2 h 2"/>
                <a:gd name="T18" fmla="*/ 0 w 4"/>
                <a:gd name="T19" fmla="*/ 2 h 2"/>
                <a:gd name="T20" fmla="*/ 1 w 4"/>
                <a:gd name="T21" fmla="*/ 2 h 2"/>
                <a:gd name="T22" fmla="*/ 2 w 4"/>
                <a:gd name="T2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2" y="1"/>
                  </a:moveTo>
                  <a:lnTo>
                    <a:pt x="3" y="1"/>
                  </a:lnTo>
                  <a:lnTo>
                    <a:pt x="4" y="1"/>
                  </a:lnTo>
                  <a:lnTo>
                    <a:pt x="4" y="0"/>
                  </a:lnTo>
                  <a:lnTo>
                    <a:pt x="4" y="0"/>
                  </a:lnTo>
                  <a:lnTo>
                    <a:pt x="2" y="0"/>
                  </a:lnTo>
                  <a:lnTo>
                    <a:pt x="2" y="0"/>
                  </a:lnTo>
                  <a:lnTo>
                    <a:pt x="1" y="1"/>
                  </a:lnTo>
                  <a:lnTo>
                    <a:pt x="0" y="2"/>
                  </a:lnTo>
                  <a:lnTo>
                    <a:pt x="0" y="2"/>
                  </a:lnTo>
                  <a:lnTo>
                    <a:pt x="1" y="2"/>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1" name="Freeform 1588"/>
            <p:cNvSpPr>
              <a:spLocks/>
            </p:cNvSpPr>
            <p:nvPr/>
          </p:nvSpPr>
          <p:spPr bwMode="auto">
            <a:xfrm>
              <a:off x="2940050" y="100013"/>
              <a:ext cx="169863" cy="41275"/>
            </a:xfrm>
            <a:custGeom>
              <a:avLst/>
              <a:gdLst>
                <a:gd name="T0" fmla="*/ 54 w 107"/>
                <a:gd name="T1" fmla="*/ 6 h 26"/>
                <a:gd name="T2" fmla="*/ 43 w 107"/>
                <a:gd name="T3" fmla="*/ 6 h 26"/>
                <a:gd name="T4" fmla="*/ 45 w 107"/>
                <a:gd name="T5" fmla="*/ 4 h 26"/>
                <a:gd name="T6" fmla="*/ 39 w 107"/>
                <a:gd name="T7" fmla="*/ 3 h 26"/>
                <a:gd name="T8" fmla="*/ 29 w 107"/>
                <a:gd name="T9" fmla="*/ 6 h 26"/>
                <a:gd name="T10" fmla="*/ 36 w 107"/>
                <a:gd name="T11" fmla="*/ 7 h 26"/>
                <a:gd name="T12" fmla="*/ 22 w 107"/>
                <a:gd name="T13" fmla="*/ 7 h 26"/>
                <a:gd name="T14" fmla="*/ 18 w 107"/>
                <a:gd name="T15" fmla="*/ 9 h 26"/>
                <a:gd name="T16" fmla="*/ 30 w 107"/>
                <a:gd name="T17" fmla="*/ 10 h 26"/>
                <a:gd name="T18" fmla="*/ 14 w 107"/>
                <a:gd name="T19" fmla="*/ 11 h 26"/>
                <a:gd name="T20" fmla="*/ 10 w 107"/>
                <a:gd name="T21" fmla="*/ 13 h 26"/>
                <a:gd name="T22" fmla="*/ 26 w 107"/>
                <a:gd name="T23" fmla="*/ 12 h 26"/>
                <a:gd name="T24" fmla="*/ 10 w 107"/>
                <a:gd name="T25" fmla="*/ 14 h 26"/>
                <a:gd name="T26" fmla="*/ 2 w 107"/>
                <a:gd name="T27" fmla="*/ 15 h 26"/>
                <a:gd name="T28" fmla="*/ 0 w 107"/>
                <a:gd name="T29" fmla="*/ 17 h 26"/>
                <a:gd name="T30" fmla="*/ 12 w 107"/>
                <a:gd name="T31" fmla="*/ 19 h 26"/>
                <a:gd name="T32" fmla="*/ 16 w 107"/>
                <a:gd name="T33" fmla="*/ 18 h 26"/>
                <a:gd name="T34" fmla="*/ 17 w 107"/>
                <a:gd name="T35" fmla="*/ 19 h 26"/>
                <a:gd name="T36" fmla="*/ 25 w 107"/>
                <a:gd name="T37" fmla="*/ 17 h 26"/>
                <a:gd name="T38" fmla="*/ 27 w 107"/>
                <a:gd name="T39" fmla="*/ 16 h 26"/>
                <a:gd name="T40" fmla="*/ 31 w 107"/>
                <a:gd name="T41" fmla="*/ 14 h 26"/>
                <a:gd name="T42" fmla="*/ 35 w 107"/>
                <a:gd name="T43" fmla="*/ 15 h 26"/>
                <a:gd name="T44" fmla="*/ 31 w 107"/>
                <a:gd name="T45" fmla="*/ 16 h 26"/>
                <a:gd name="T46" fmla="*/ 29 w 107"/>
                <a:gd name="T47" fmla="*/ 18 h 26"/>
                <a:gd name="T48" fmla="*/ 38 w 107"/>
                <a:gd name="T49" fmla="*/ 17 h 26"/>
                <a:gd name="T50" fmla="*/ 42 w 107"/>
                <a:gd name="T51" fmla="*/ 17 h 26"/>
                <a:gd name="T52" fmla="*/ 50 w 107"/>
                <a:gd name="T53" fmla="*/ 17 h 26"/>
                <a:gd name="T54" fmla="*/ 51 w 107"/>
                <a:gd name="T55" fmla="*/ 17 h 26"/>
                <a:gd name="T56" fmla="*/ 41 w 107"/>
                <a:gd name="T57" fmla="*/ 19 h 26"/>
                <a:gd name="T58" fmla="*/ 22 w 107"/>
                <a:gd name="T59" fmla="*/ 21 h 26"/>
                <a:gd name="T60" fmla="*/ 21 w 107"/>
                <a:gd name="T61" fmla="*/ 25 h 26"/>
                <a:gd name="T62" fmla="*/ 38 w 107"/>
                <a:gd name="T63" fmla="*/ 25 h 26"/>
                <a:gd name="T64" fmla="*/ 52 w 107"/>
                <a:gd name="T65" fmla="*/ 21 h 26"/>
                <a:gd name="T66" fmla="*/ 70 w 107"/>
                <a:gd name="T67" fmla="*/ 18 h 26"/>
                <a:gd name="T68" fmla="*/ 70 w 107"/>
                <a:gd name="T69" fmla="*/ 19 h 26"/>
                <a:gd name="T70" fmla="*/ 77 w 107"/>
                <a:gd name="T71" fmla="*/ 19 h 26"/>
                <a:gd name="T72" fmla="*/ 88 w 107"/>
                <a:gd name="T73" fmla="*/ 19 h 26"/>
                <a:gd name="T74" fmla="*/ 101 w 107"/>
                <a:gd name="T75" fmla="*/ 14 h 26"/>
                <a:gd name="T76" fmla="*/ 107 w 107"/>
                <a:gd name="T77" fmla="*/ 9 h 26"/>
                <a:gd name="T78" fmla="*/ 101 w 107"/>
                <a:gd name="T79" fmla="*/ 8 h 26"/>
                <a:gd name="T80" fmla="*/ 97 w 107"/>
                <a:gd name="T81" fmla="*/ 10 h 26"/>
                <a:gd name="T82" fmla="*/ 94 w 107"/>
                <a:gd name="T83" fmla="*/ 11 h 26"/>
                <a:gd name="T84" fmla="*/ 95 w 107"/>
                <a:gd name="T85" fmla="*/ 10 h 26"/>
                <a:gd name="T86" fmla="*/ 90 w 107"/>
                <a:gd name="T87" fmla="*/ 10 h 26"/>
                <a:gd name="T88" fmla="*/ 90 w 107"/>
                <a:gd name="T89" fmla="*/ 9 h 26"/>
                <a:gd name="T90" fmla="*/ 91 w 107"/>
                <a:gd name="T91" fmla="*/ 8 h 26"/>
                <a:gd name="T92" fmla="*/ 87 w 107"/>
                <a:gd name="T93" fmla="*/ 8 h 26"/>
                <a:gd name="T94" fmla="*/ 92 w 107"/>
                <a:gd name="T95" fmla="*/ 5 h 26"/>
                <a:gd name="T96" fmla="*/ 92 w 107"/>
                <a:gd name="T97" fmla="*/ 3 h 26"/>
                <a:gd name="T98" fmla="*/ 95 w 107"/>
                <a:gd name="T99" fmla="*/ 1 h 26"/>
                <a:gd name="T100" fmla="*/ 91 w 107"/>
                <a:gd name="T101" fmla="*/ 0 h 26"/>
                <a:gd name="T102" fmla="*/ 80 w 107"/>
                <a:gd name="T103" fmla="*/ 4 h 26"/>
                <a:gd name="T104" fmla="*/ 74 w 107"/>
                <a:gd name="T105" fmla="*/ 5 h 26"/>
                <a:gd name="T106" fmla="*/ 78 w 107"/>
                <a:gd name="T107" fmla="*/ 7 h 26"/>
                <a:gd name="T108" fmla="*/ 72 w 107"/>
                <a:gd name="T109" fmla="*/ 10 h 26"/>
                <a:gd name="T110" fmla="*/ 75 w 107"/>
                <a:gd name="T111" fmla="*/ 13 h 26"/>
                <a:gd name="T112" fmla="*/ 59 w 107"/>
                <a:gd name="T113" fmla="*/ 13 h 26"/>
                <a:gd name="T114" fmla="*/ 58 w 107"/>
                <a:gd name="T115" fmla="*/ 11 h 26"/>
                <a:gd name="T116" fmla="*/ 54 w 107"/>
                <a:gd name="T11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7" h="26">
                  <a:moveTo>
                    <a:pt x="54" y="10"/>
                  </a:moveTo>
                  <a:lnTo>
                    <a:pt x="56" y="9"/>
                  </a:lnTo>
                  <a:lnTo>
                    <a:pt x="57" y="9"/>
                  </a:lnTo>
                  <a:lnTo>
                    <a:pt x="55" y="8"/>
                  </a:lnTo>
                  <a:lnTo>
                    <a:pt x="54" y="6"/>
                  </a:lnTo>
                  <a:lnTo>
                    <a:pt x="52" y="6"/>
                  </a:lnTo>
                  <a:lnTo>
                    <a:pt x="51" y="6"/>
                  </a:lnTo>
                  <a:lnTo>
                    <a:pt x="49" y="6"/>
                  </a:lnTo>
                  <a:lnTo>
                    <a:pt x="45" y="6"/>
                  </a:lnTo>
                  <a:lnTo>
                    <a:pt x="43" y="6"/>
                  </a:lnTo>
                  <a:lnTo>
                    <a:pt x="43" y="5"/>
                  </a:lnTo>
                  <a:lnTo>
                    <a:pt x="43" y="5"/>
                  </a:lnTo>
                  <a:lnTo>
                    <a:pt x="45" y="5"/>
                  </a:lnTo>
                  <a:lnTo>
                    <a:pt x="45" y="4"/>
                  </a:lnTo>
                  <a:lnTo>
                    <a:pt x="45" y="4"/>
                  </a:lnTo>
                  <a:lnTo>
                    <a:pt x="45" y="4"/>
                  </a:lnTo>
                  <a:lnTo>
                    <a:pt x="45" y="4"/>
                  </a:lnTo>
                  <a:lnTo>
                    <a:pt x="42" y="3"/>
                  </a:lnTo>
                  <a:lnTo>
                    <a:pt x="41" y="3"/>
                  </a:lnTo>
                  <a:lnTo>
                    <a:pt x="39" y="3"/>
                  </a:lnTo>
                  <a:lnTo>
                    <a:pt x="33" y="4"/>
                  </a:lnTo>
                  <a:lnTo>
                    <a:pt x="31" y="5"/>
                  </a:lnTo>
                  <a:lnTo>
                    <a:pt x="30" y="5"/>
                  </a:lnTo>
                  <a:lnTo>
                    <a:pt x="29" y="5"/>
                  </a:lnTo>
                  <a:lnTo>
                    <a:pt x="29" y="6"/>
                  </a:lnTo>
                  <a:lnTo>
                    <a:pt x="29" y="6"/>
                  </a:lnTo>
                  <a:lnTo>
                    <a:pt x="30" y="6"/>
                  </a:lnTo>
                  <a:lnTo>
                    <a:pt x="35" y="6"/>
                  </a:lnTo>
                  <a:lnTo>
                    <a:pt x="35" y="7"/>
                  </a:lnTo>
                  <a:lnTo>
                    <a:pt x="36" y="7"/>
                  </a:lnTo>
                  <a:lnTo>
                    <a:pt x="35" y="7"/>
                  </a:lnTo>
                  <a:lnTo>
                    <a:pt x="28" y="7"/>
                  </a:lnTo>
                  <a:lnTo>
                    <a:pt x="26" y="6"/>
                  </a:lnTo>
                  <a:lnTo>
                    <a:pt x="25" y="7"/>
                  </a:lnTo>
                  <a:lnTo>
                    <a:pt x="22" y="7"/>
                  </a:lnTo>
                  <a:lnTo>
                    <a:pt x="21" y="8"/>
                  </a:lnTo>
                  <a:lnTo>
                    <a:pt x="20" y="8"/>
                  </a:lnTo>
                  <a:lnTo>
                    <a:pt x="20" y="8"/>
                  </a:lnTo>
                  <a:lnTo>
                    <a:pt x="19" y="9"/>
                  </a:lnTo>
                  <a:lnTo>
                    <a:pt x="18" y="9"/>
                  </a:lnTo>
                  <a:lnTo>
                    <a:pt x="18" y="9"/>
                  </a:lnTo>
                  <a:lnTo>
                    <a:pt x="19" y="10"/>
                  </a:lnTo>
                  <a:lnTo>
                    <a:pt x="20" y="10"/>
                  </a:lnTo>
                  <a:lnTo>
                    <a:pt x="26" y="10"/>
                  </a:lnTo>
                  <a:lnTo>
                    <a:pt x="30" y="10"/>
                  </a:lnTo>
                  <a:lnTo>
                    <a:pt x="29" y="10"/>
                  </a:lnTo>
                  <a:lnTo>
                    <a:pt x="26" y="10"/>
                  </a:lnTo>
                  <a:lnTo>
                    <a:pt x="23" y="10"/>
                  </a:lnTo>
                  <a:lnTo>
                    <a:pt x="18" y="10"/>
                  </a:lnTo>
                  <a:lnTo>
                    <a:pt x="14" y="11"/>
                  </a:lnTo>
                  <a:lnTo>
                    <a:pt x="13" y="11"/>
                  </a:lnTo>
                  <a:lnTo>
                    <a:pt x="12" y="11"/>
                  </a:lnTo>
                  <a:lnTo>
                    <a:pt x="10" y="12"/>
                  </a:lnTo>
                  <a:lnTo>
                    <a:pt x="10" y="12"/>
                  </a:lnTo>
                  <a:lnTo>
                    <a:pt x="10" y="13"/>
                  </a:lnTo>
                  <a:lnTo>
                    <a:pt x="15" y="13"/>
                  </a:lnTo>
                  <a:lnTo>
                    <a:pt x="18" y="13"/>
                  </a:lnTo>
                  <a:lnTo>
                    <a:pt x="27" y="11"/>
                  </a:lnTo>
                  <a:lnTo>
                    <a:pt x="27" y="12"/>
                  </a:lnTo>
                  <a:lnTo>
                    <a:pt x="26" y="12"/>
                  </a:lnTo>
                  <a:lnTo>
                    <a:pt x="25" y="12"/>
                  </a:lnTo>
                  <a:lnTo>
                    <a:pt x="24" y="12"/>
                  </a:lnTo>
                  <a:lnTo>
                    <a:pt x="16" y="14"/>
                  </a:lnTo>
                  <a:lnTo>
                    <a:pt x="15" y="14"/>
                  </a:lnTo>
                  <a:lnTo>
                    <a:pt x="10" y="14"/>
                  </a:lnTo>
                  <a:lnTo>
                    <a:pt x="6" y="14"/>
                  </a:lnTo>
                  <a:lnTo>
                    <a:pt x="5" y="14"/>
                  </a:lnTo>
                  <a:lnTo>
                    <a:pt x="5" y="14"/>
                  </a:lnTo>
                  <a:lnTo>
                    <a:pt x="4" y="14"/>
                  </a:lnTo>
                  <a:lnTo>
                    <a:pt x="2" y="15"/>
                  </a:lnTo>
                  <a:lnTo>
                    <a:pt x="1" y="16"/>
                  </a:lnTo>
                  <a:lnTo>
                    <a:pt x="0" y="16"/>
                  </a:lnTo>
                  <a:lnTo>
                    <a:pt x="0" y="16"/>
                  </a:lnTo>
                  <a:lnTo>
                    <a:pt x="0" y="16"/>
                  </a:lnTo>
                  <a:lnTo>
                    <a:pt x="0" y="17"/>
                  </a:lnTo>
                  <a:lnTo>
                    <a:pt x="3" y="17"/>
                  </a:lnTo>
                  <a:lnTo>
                    <a:pt x="5" y="17"/>
                  </a:lnTo>
                  <a:lnTo>
                    <a:pt x="8" y="17"/>
                  </a:lnTo>
                  <a:lnTo>
                    <a:pt x="10" y="18"/>
                  </a:lnTo>
                  <a:lnTo>
                    <a:pt x="12" y="19"/>
                  </a:lnTo>
                  <a:lnTo>
                    <a:pt x="13" y="19"/>
                  </a:lnTo>
                  <a:lnTo>
                    <a:pt x="14" y="19"/>
                  </a:lnTo>
                  <a:lnTo>
                    <a:pt x="14" y="18"/>
                  </a:lnTo>
                  <a:lnTo>
                    <a:pt x="15" y="18"/>
                  </a:lnTo>
                  <a:lnTo>
                    <a:pt x="16" y="18"/>
                  </a:lnTo>
                  <a:lnTo>
                    <a:pt x="16" y="18"/>
                  </a:lnTo>
                  <a:lnTo>
                    <a:pt x="17" y="18"/>
                  </a:lnTo>
                  <a:lnTo>
                    <a:pt x="17" y="18"/>
                  </a:lnTo>
                  <a:lnTo>
                    <a:pt x="18" y="18"/>
                  </a:lnTo>
                  <a:lnTo>
                    <a:pt x="17" y="19"/>
                  </a:lnTo>
                  <a:lnTo>
                    <a:pt x="17" y="19"/>
                  </a:lnTo>
                  <a:lnTo>
                    <a:pt x="18" y="19"/>
                  </a:lnTo>
                  <a:lnTo>
                    <a:pt x="19" y="19"/>
                  </a:lnTo>
                  <a:lnTo>
                    <a:pt x="24" y="18"/>
                  </a:lnTo>
                  <a:lnTo>
                    <a:pt x="25" y="17"/>
                  </a:lnTo>
                  <a:lnTo>
                    <a:pt x="26" y="17"/>
                  </a:lnTo>
                  <a:lnTo>
                    <a:pt x="26" y="16"/>
                  </a:lnTo>
                  <a:lnTo>
                    <a:pt x="26" y="16"/>
                  </a:lnTo>
                  <a:lnTo>
                    <a:pt x="26" y="16"/>
                  </a:lnTo>
                  <a:lnTo>
                    <a:pt x="27" y="16"/>
                  </a:lnTo>
                  <a:lnTo>
                    <a:pt x="27" y="16"/>
                  </a:lnTo>
                  <a:lnTo>
                    <a:pt x="28" y="16"/>
                  </a:lnTo>
                  <a:lnTo>
                    <a:pt x="29" y="16"/>
                  </a:lnTo>
                  <a:lnTo>
                    <a:pt x="31" y="15"/>
                  </a:lnTo>
                  <a:lnTo>
                    <a:pt x="31" y="14"/>
                  </a:lnTo>
                  <a:lnTo>
                    <a:pt x="32" y="14"/>
                  </a:lnTo>
                  <a:lnTo>
                    <a:pt x="32" y="14"/>
                  </a:lnTo>
                  <a:lnTo>
                    <a:pt x="32" y="15"/>
                  </a:lnTo>
                  <a:lnTo>
                    <a:pt x="32" y="15"/>
                  </a:lnTo>
                  <a:lnTo>
                    <a:pt x="35" y="15"/>
                  </a:lnTo>
                  <a:lnTo>
                    <a:pt x="36" y="14"/>
                  </a:lnTo>
                  <a:lnTo>
                    <a:pt x="36" y="15"/>
                  </a:lnTo>
                  <a:lnTo>
                    <a:pt x="33" y="15"/>
                  </a:lnTo>
                  <a:lnTo>
                    <a:pt x="32" y="16"/>
                  </a:lnTo>
                  <a:lnTo>
                    <a:pt x="31" y="16"/>
                  </a:lnTo>
                  <a:lnTo>
                    <a:pt x="30" y="17"/>
                  </a:lnTo>
                  <a:lnTo>
                    <a:pt x="30" y="17"/>
                  </a:lnTo>
                  <a:lnTo>
                    <a:pt x="29" y="17"/>
                  </a:lnTo>
                  <a:lnTo>
                    <a:pt x="29" y="18"/>
                  </a:lnTo>
                  <a:lnTo>
                    <a:pt x="29" y="18"/>
                  </a:lnTo>
                  <a:lnTo>
                    <a:pt x="30" y="18"/>
                  </a:lnTo>
                  <a:lnTo>
                    <a:pt x="33" y="18"/>
                  </a:lnTo>
                  <a:lnTo>
                    <a:pt x="36" y="18"/>
                  </a:lnTo>
                  <a:lnTo>
                    <a:pt x="37" y="18"/>
                  </a:lnTo>
                  <a:lnTo>
                    <a:pt x="38" y="17"/>
                  </a:lnTo>
                  <a:lnTo>
                    <a:pt x="39" y="17"/>
                  </a:lnTo>
                  <a:lnTo>
                    <a:pt x="40" y="17"/>
                  </a:lnTo>
                  <a:lnTo>
                    <a:pt x="40" y="17"/>
                  </a:lnTo>
                  <a:lnTo>
                    <a:pt x="41" y="17"/>
                  </a:lnTo>
                  <a:lnTo>
                    <a:pt x="42" y="17"/>
                  </a:lnTo>
                  <a:lnTo>
                    <a:pt x="42" y="17"/>
                  </a:lnTo>
                  <a:lnTo>
                    <a:pt x="45" y="17"/>
                  </a:lnTo>
                  <a:lnTo>
                    <a:pt x="47" y="17"/>
                  </a:lnTo>
                  <a:lnTo>
                    <a:pt x="49" y="17"/>
                  </a:lnTo>
                  <a:lnTo>
                    <a:pt x="50" y="17"/>
                  </a:lnTo>
                  <a:lnTo>
                    <a:pt x="53" y="16"/>
                  </a:lnTo>
                  <a:lnTo>
                    <a:pt x="54" y="16"/>
                  </a:lnTo>
                  <a:lnTo>
                    <a:pt x="54" y="16"/>
                  </a:lnTo>
                  <a:lnTo>
                    <a:pt x="53" y="17"/>
                  </a:lnTo>
                  <a:lnTo>
                    <a:pt x="51" y="17"/>
                  </a:lnTo>
                  <a:lnTo>
                    <a:pt x="48" y="18"/>
                  </a:lnTo>
                  <a:lnTo>
                    <a:pt x="46" y="19"/>
                  </a:lnTo>
                  <a:lnTo>
                    <a:pt x="45" y="19"/>
                  </a:lnTo>
                  <a:lnTo>
                    <a:pt x="43" y="19"/>
                  </a:lnTo>
                  <a:lnTo>
                    <a:pt x="41" y="19"/>
                  </a:lnTo>
                  <a:lnTo>
                    <a:pt x="37" y="19"/>
                  </a:lnTo>
                  <a:lnTo>
                    <a:pt x="35" y="19"/>
                  </a:lnTo>
                  <a:lnTo>
                    <a:pt x="30" y="20"/>
                  </a:lnTo>
                  <a:lnTo>
                    <a:pt x="25" y="21"/>
                  </a:lnTo>
                  <a:lnTo>
                    <a:pt x="22" y="21"/>
                  </a:lnTo>
                  <a:lnTo>
                    <a:pt x="20" y="22"/>
                  </a:lnTo>
                  <a:lnTo>
                    <a:pt x="19" y="22"/>
                  </a:lnTo>
                  <a:lnTo>
                    <a:pt x="19" y="24"/>
                  </a:lnTo>
                  <a:lnTo>
                    <a:pt x="19" y="24"/>
                  </a:lnTo>
                  <a:lnTo>
                    <a:pt x="21" y="25"/>
                  </a:lnTo>
                  <a:lnTo>
                    <a:pt x="22" y="26"/>
                  </a:lnTo>
                  <a:lnTo>
                    <a:pt x="23" y="26"/>
                  </a:lnTo>
                  <a:lnTo>
                    <a:pt x="27" y="26"/>
                  </a:lnTo>
                  <a:lnTo>
                    <a:pt x="31" y="26"/>
                  </a:lnTo>
                  <a:lnTo>
                    <a:pt x="38" y="25"/>
                  </a:lnTo>
                  <a:lnTo>
                    <a:pt x="43" y="24"/>
                  </a:lnTo>
                  <a:lnTo>
                    <a:pt x="47" y="24"/>
                  </a:lnTo>
                  <a:lnTo>
                    <a:pt x="49" y="22"/>
                  </a:lnTo>
                  <a:lnTo>
                    <a:pt x="51" y="21"/>
                  </a:lnTo>
                  <a:lnTo>
                    <a:pt x="52" y="21"/>
                  </a:lnTo>
                  <a:lnTo>
                    <a:pt x="54" y="21"/>
                  </a:lnTo>
                  <a:lnTo>
                    <a:pt x="56" y="21"/>
                  </a:lnTo>
                  <a:lnTo>
                    <a:pt x="62" y="20"/>
                  </a:lnTo>
                  <a:lnTo>
                    <a:pt x="68" y="19"/>
                  </a:lnTo>
                  <a:lnTo>
                    <a:pt x="70" y="18"/>
                  </a:lnTo>
                  <a:lnTo>
                    <a:pt x="71" y="18"/>
                  </a:lnTo>
                  <a:lnTo>
                    <a:pt x="71" y="19"/>
                  </a:lnTo>
                  <a:lnTo>
                    <a:pt x="70" y="19"/>
                  </a:lnTo>
                  <a:lnTo>
                    <a:pt x="69" y="19"/>
                  </a:lnTo>
                  <a:lnTo>
                    <a:pt x="70" y="19"/>
                  </a:lnTo>
                  <a:lnTo>
                    <a:pt x="71" y="19"/>
                  </a:lnTo>
                  <a:lnTo>
                    <a:pt x="72" y="19"/>
                  </a:lnTo>
                  <a:lnTo>
                    <a:pt x="73" y="19"/>
                  </a:lnTo>
                  <a:lnTo>
                    <a:pt x="75" y="19"/>
                  </a:lnTo>
                  <a:lnTo>
                    <a:pt x="77" y="19"/>
                  </a:lnTo>
                  <a:lnTo>
                    <a:pt x="80" y="19"/>
                  </a:lnTo>
                  <a:lnTo>
                    <a:pt x="82" y="20"/>
                  </a:lnTo>
                  <a:lnTo>
                    <a:pt x="83" y="20"/>
                  </a:lnTo>
                  <a:lnTo>
                    <a:pt x="84" y="19"/>
                  </a:lnTo>
                  <a:lnTo>
                    <a:pt x="88" y="19"/>
                  </a:lnTo>
                  <a:lnTo>
                    <a:pt x="93" y="18"/>
                  </a:lnTo>
                  <a:lnTo>
                    <a:pt x="94" y="17"/>
                  </a:lnTo>
                  <a:lnTo>
                    <a:pt x="96" y="17"/>
                  </a:lnTo>
                  <a:lnTo>
                    <a:pt x="100" y="15"/>
                  </a:lnTo>
                  <a:lnTo>
                    <a:pt x="101" y="14"/>
                  </a:lnTo>
                  <a:lnTo>
                    <a:pt x="104" y="12"/>
                  </a:lnTo>
                  <a:lnTo>
                    <a:pt x="105" y="12"/>
                  </a:lnTo>
                  <a:lnTo>
                    <a:pt x="106" y="11"/>
                  </a:lnTo>
                  <a:lnTo>
                    <a:pt x="107" y="10"/>
                  </a:lnTo>
                  <a:lnTo>
                    <a:pt x="107" y="9"/>
                  </a:lnTo>
                  <a:lnTo>
                    <a:pt x="107" y="9"/>
                  </a:lnTo>
                  <a:lnTo>
                    <a:pt x="107" y="9"/>
                  </a:lnTo>
                  <a:lnTo>
                    <a:pt x="106" y="8"/>
                  </a:lnTo>
                  <a:lnTo>
                    <a:pt x="103" y="8"/>
                  </a:lnTo>
                  <a:lnTo>
                    <a:pt x="101" y="8"/>
                  </a:lnTo>
                  <a:lnTo>
                    <a:pt x="100" y="8"/>
                  </a:lnTo>
                  <a:lnTo>
                    <a:pt x="98" y="9"/>
                  </a:lnTo>
                  <a:lnTo>
                    <a:pt x="98" y="9"/>
                  </a:lnTo>
                  <a:lnTo>
                    <a:pt x="97" y="9"/>
                  </a:lnTo>
                  <a:lnTo>
                    <a:pt x="97" y="10"/>
                  </a:lnTo>
                  <a:lnTo>
                    <a:pt x="97" y="10"/>
                  </a:lnTo>
                  <a:lnTo>
                    <a:pt x="97" y="10"/>
                  </a:lnTo>
                  <a:lnTo>
                    <a:pt x="97" y="10"/>
                  </a:lnTo>
                  <a:lnTo>
                    <a:pt x="95" y="11"/>
                  </a:lnTo>
                  <a:lnTo>
                    <a:pt x="94" y="11"/>
                  </a:lnTo>
                  <a:lnTo>
                    <a:pt x="94" y="12"/>
                  </a:lnTo>
                  <a:lnTo>
                    <a:pt x="94" y="12"/>
                  </a:lnTo>
                  <a:lnTo>
                    <a:pt x="94" y="11"/>
                  </a:lnTo>
                  <a:lnTo>
                    <a:pt x="95" y="10"/>
                  </a:lnTo>
                  <a:lnTo>
                    <a:pt x="95" y="10"/>
                  </a:lnTo>
                  <a:lnTo>
                    <a:pt x="94" y="10"/>
                  </a:lnTo>
                  <a:lnTo>
                    <a:pt x="94" y="10"/>
                  </a:lnTo>
                  <a:lnTo>
                    <a:pt x="92" y="9"/>
                  </a:lnTo>
                  <a:lnTo>
                    <a:pt x="91" y="9"/>
                  </a:lnTo>
                  <a:lnTo>
                    <a:pt x="90" y="10"/>
                  </a:lnTo>
                  <a:lnTo>
                    <a:pt x="87" y="10"/>
                  </a:lnTo>
                  <a:lnTo>
                    <a:pt x="87" y="11"/>
                  </a:lnTo>
                  <a:lnTo>
                    <a:pt x="86" y="10"/>
                  </a:lnTo>
                  <a:lnTo>
                    <a:pt x="87" y="10"/>
                  </a:lnTo>
                  <a:lnTo>
                    <a:pt x="90" y="9"/>
                  </a:lnTo>
                  <a:lnTo>
                    <a:pt x="91" y="9"/>
                  </a:lnTo>
                  <a:lnTo>
                    <a:pt x="91" y="9"/>
                  </a:lnTo>
                  <a:lnTo>
                    <a:pt x="91" y="8"/>
                  </a:lnTo>
                  <a:lnTo>
                    <a:pt x="91" y="8"/>
                  </a:lnTo>
                  <a:lnTo>
                    <a:pt x="91" y="8"/>
                  </a:lnTo>
                  <a:lnTo>
                    <a:pt x="90" y="8"/>
                  </a:lnTo>
                  <a:lnTo>
                    <a:pt x="89" y="8"/>
                  </a:lnTo>
                  <a:lnTo>
                    <a:pt x="88" y="8"/>
                  </a:lnTo>
                  <a:lnTo>
                    <a:pt x="87" y="8"/>
                  </a:lnTo>
                  <a:lnTo>
                    <a:pt x="87" y="8"/>
                  </a:lnTo>
                  <a:lnTo>
                    <a:pt x="88" y="7"/>
                  </a:lnTo>
                  <a:lnTo>
                    <a:pt x="89" y="7"/>
                  </a:lnTo>
                  <a:lnTo>
                    <a:pt x="90" y="6"/>
                  </a:lnTo>
                  <a:lnTo>
                    <a:pt x="91" y="6"/>
                  </a:lnTo>
                  <a:lnTo>
                    <a:pt x="92" y="5"/>
                  </a:lnTo>
                  <a:lnTo>
                    <a:pt x="91" y="4"/>
                  </a:lnTo>
                  <a:lnTo>
                    <a:pt x="91" y="4"/>
                  </a:lnTo>
                  <a:lnTo>
                    <a:pt x="91" y="4"/>
                  </a:lnTo>
                  <a:lnTo>
                    <a:pt x="91" y="3"/>
                  </a:lnTo>
                  <a:lnTo>
                    <a:pt x="92" y="3"/>
                  </a:lnTo>
                  <a:lnTo>
                    <a:pt x="92" y="3"/>
                  </a:lnTo>
                  <a:lnTo>
                    <a:pt x="92" y="2"/>
                  </a:lnTo>
                  <a:lnTo>
                    <a:pt x="92" y="2"/>
                  </a:lnTo>
                  <a:lnTo>
                    <a:pt x="94" y="2"/>
                  </a:lnTo>
                  <a:lnTo>
                    <a:pt x="95" y="1"/>
                  </a:lnTo>
                  <a:lnTo>
                    <a:pt x="95" y="1"/>
                  </a:lnTo>
                  <a:lnTo>
                    <a:pt x="95" y="1"/>
                  </a:lnTo>
                  <a:lnTo>
                    <a:pt x="95" y="1"/>
                  </a:lnTo>
                  <a:lnTo>
                    <a:pt x="93" y="0"/>
                  </a:lnTo>
                  <a:lnTo>
                    <a:pt x="91" y="0"/>
                  </a:lnTo>
                  <a:lnTo>
                    <a:pt x="90" y="0"/>
                  </a:lnTo>
                  <a:lnTo>
                    <a:pt x="89" y="1"/>
                  </a:lnTo>
                  <a:lnTo>
                    <a:pt x="86" y="1"/>
                  </a:lnTo>
                  <a:lnTo>
                    <a:pt x="81" y="3"/>
                  </a:lnTo>
                  <a:lnTo>
                    <a:pt x="80" y="4"/>
                  </a:lnTo>
                  <a:lnTo>
                    <a:pt x="76" y="4"/>
                  </a:lnTo>
                  <a:lnTo>
                    <a:pt x="75" y="4"/>
                  </a:lnTo>
                  <a:lnTo>
                    <a:pt x="75" y="5"/>
                  </a:lnTo>
                  <a:lnTo>
                    <a:pt x="74" y="5"/>
                  </a:lnTo>
                  <a:lnTo>
                    <a:pt x="74" y="5"/>
                  </a:lnTo>
                  <a:lnTo>
                    <a:pt x="75" y="6"/>
                  </a:lnTo>
                  <a:lnTo>
                    <a:pt x="76" y="6"/>
                  </a:lnTo>
                  <a:lnTo>
                    <a:pt x="77" y="6"/>
                  </a:lnTo>
                  <a:lnTo>
                    <a:pt x="78" y="7"/>
                  </a:lnTo>
                  <a:lnTo>
                    <a:pt x="78" y="7"/>
                  </a:lnTo>
                  <a:lnTo>
                    <a:pt x="78" y="8"/>
                  </a:lnTo>
                  <a:lnTo>
                    <a:pt x="77" y="8"/>
                  </a:lnTo>
                  <a:lnTo>
                    <a:pt x="77" y="8"/>
                  </a:lnTo>
                  <a:lnTo>
                    <a:pt x="72" y="9"/>
                  </a:lnTo>
                  <a:lnTo>
                    <a:pt x="72" y="10"/>
                  </a:lnTo>
                  <a:lnTo>
                    <a:pt x="77" y="12"/>
                  </a:lnTo>
                  <a:lnTo>
                    <a:pt x="77" y="12"/>
                  </a:lnTo>
                  <a:lnTo>
                    <a:pt x="76" y="12"/>
                  </a:lnTo>
                  <a:lnTo>
                    <a:pt x="76" y="13"/>
                  </a:lnTo>
                  <a:lnTo>
                    <a:pt x="75" y="13"/>
                  </a:lnTo>
                  <a:lnTo>
                    <a:pt x="74" y="13"/>
                  </a:lnTo>
                  <a:lnTo>
                    <a:pt x="73" y="14"/>
                  </a:lnTo>
                  <a:lnTo>
                    <a:pt x="63" y="13"/>
                  </a:lnTo>
                  <a:lnTo>
                    <a:pt x="61" y="13"/>
                  </a:lnTo>
                  <a:lnTo>
                    <a:pt x="59" y="13"/>
                  </a:lnTo>
                  <a:lnTo>
                    <a:pt x="58" y="13"/>
                  </a:lnTo>
                  <a:lnTo>
                    <a:pt x="57" y="13"/>
                  </a:lnTo>
                  <a:lnTo>
                    <a:pt x="57" y="12"/>
                  </a:lnTo>
                  <a:lnTo>
                    <a:pt x="57" y="12"/>
                  </a:lnTo>
                  <a:lnTo>
                    <a:pt x="58" y="11"/>
                  </a:lnTo>
                  <a:lnTo>
                    <a:pt x="58" y="10"/>
                  </a:lnTo>
                  <a:lnTo>
                    <a:pt x="58" y="10"/>
                  </a:lnTo>
                  <a:lnTo>
                    <a:pt x="57" y="10"/>
                  </a:lnTo>
                  <a:lnTo>
                    <a:pt x="55" y="10"/>
                  </a:lnTo>
                  <a:lnTo>
                    <a:pt x="54" y="10"/>
                  </a:lnTo>
                  <a:lnTo>
                    <a:pt x="54" y="10"/>
                  </a:lnTo>
                  <a:lnTo>
                    <a:pt x="54" y="1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2" name="Freeform 1589"/>
            <p:cNvSpPr>
              <a:spLocks/>
            </p:cNvSpPr>
            <p:nvPr/>
          </p:nvSpPr>
          <p:spPr bwMode="auto">
            <a:xfrm>
              <a:off x="2890838" y="88900"/>
              <a:ext cx="125413" cy="26988"/>
            </a:xfrm>
            <a:custGeom>
              <a:avLst/>
              <a:gdLst>
                <a:gd name="T0" fmla="*/ 3 w 79"/>
                <a:gd name="T1" fmla="*/ 14 h 17"/>
                <a:gd name="T2" fmla="*/ 3 w 79"/>
                <a:gd name="T3" fmla="*/ 15 h 17"/>
                <a:gd name="T4" fmla="*/ 1 w 79"/>
                <a:gd name="T5" fmla="*/ 15 h 17"/>
                <a:gd name="T6" fmla="*/ 1 w 79"/>
                <a:gd name="T7" fmla="*/ 16 h 17"/>
                <a:gd name="T8" fmla="*/ 6 w 79"/>
                <a:gd name="T9" fmla="*/ 15 h 17"/>
                <a:gd name="T10" fmla="*/ 11 w 79"/>
                <a:gd name="T11" fmla="*/ 16 h 17"/>
                <a:gd name="T12" fmla="*/ 15 w 79"/>
                <a:gd name="T13" fmla="*/ 15 h 17"/>
                <a:gd name="T14" fmla="*/ 18 w 79"/>
                <a:gd name="T15" fmla="*/ 14 h 17"/>
                <a:gd name="T16" fmla="*/ 18 w 79"/>
                <a:gd name="T17" fmla="*/ 15 h 17"/>
                <a:gd name="T18" fmla="*/ 17 w 79"/>
                <a:gd name="T19" fmla="*/ 17 h 17"/>
                <a:gd name="T20" fmla="*/ 19 w 79"/>
                <a:gd name="T21" fmla="*/ 17 h 17"/>
                <a:gd name="T22" fmla="*/ 24 w 79"/>
                <a:gd name="T23" fmla="*/ 16 h 17"/>
                <a:gd name="T24" fmla="*/ 26 w 79"/>
                <a:gd name="T25" fmla="*/ 15 h 17"/>
                <a:gd name="T26" fmla="*/ 26 w 79"/>
                <a:gd name="T27" fmla="*/ 14 h 17"/>
                <a:gd name="T28" fmla="*/ 28 w 79"/>
                <a:gd name="T29" fmla="*/ 14 h 17"/>
                <a:gd name="T30" fmla="*/ 30 w 79"/>
                <a:gd name="T31" fmla="*/ 12 h 17"/>
                <a:gd name="T32" fmla="*/ 31 w 79"/>
                <a:gd name="T33" fmla="*/ 13 h 17"/>
                <a:gd name="T34" fmla="*/ 31 w 79"/>
                <a:gd name="T35" fmla="*/ 14 h 17"/>
                <a:gd name="T36" fmla="*/ 33 w 79"/>
                <a:gd name="T37" fmla="*/ 14 h 17"/>
                <a:gd name="T38" fmla="*/ 38 w 79"/>
                <a:gd name="T39" fmla="*/ 12 h 17"/>
                <a:gd name="T40" fmla="*/ 38 w 79"/>
                <a:gd name="T41" fmla="*/ 11 h 17"/>
                <a:gd name="T42" fmla="*/ 41 w 79"/>
                <a:gd name="T43" fmla="*/ 10 h 17"/>
                <a:gd name="T44" fmla="*/ 44 w 79"/>
                <a:gd name="T45" fmla="*/ 10 h 17"/>
                <a:gd name="T46" fmla="*/ 47 w 79"/>
                <a:gd name="T47" fmla="*/ 8 h 17"/>
                <a:gd name="T48" fmla="*/ 51 w 79"/>
                <a:gd name="T49" fmla="*/ 7 h 17"/>
                <a:gd name="T50" fmla="*/ 51 w 79"/>
                <a:gd name="T51" fmla="*/ 8 h 17"/>
                <a:gd name="T52" fmla="*/ 46 w 79"/>
                <a:gd name="T53" fmla="*/ 10 h 17"/>
                <a:gd name="T54" fmla="*/ 45 w 79"/>
                <a:gd name="T55" fmla="*/ 12 h 17"/>
                <a:gd name="T56" fmla="*/ 48 w 79"/>
                <a:gd name="T57" fmla="*/ 13 h 17"/>
                <a:gd name="T58" fmla="*/ 51 w 79"/>
                <a:gd name="T59" fmla="*/ 12 h 17"/>
                <a:gd name="T60" fmla="*/ 53 w 79"/>
                <a:gd name="T61" fmla="*/ 11 h 17"/>
                <a:gd name="T62" fmla="*/ 59 w 79"/>
                <a:gd name="T63" fmla="*/ 10 h 17"/>
                <a:gd name="T64" fmla="*/ 65 w 79"/>
                <a:gd name="T65" fmla="*/ 8 h 17"/>
                <a:gd name="T66" fmla="*/ 66 w 79"/>
                <a:gd name="T67" fmla="*/ 8 h 17"/>
                <a:gd name="T68" fmla="*/ 66 w 79"/>
                <a:gd name="T69" fmla="*/ 6 h 17"/>
                <a:gd name="T70" fmla="*/ 70 w 79"/>
                <a:gd name="T71" fmla="*/ 6 h 17"/>
                <a:gd name="T72" fmla="*/ 68 w 79"/>
                <a:gd name="T73" fmla="*/ 4 h 17"/>
                <a:gd name="T74" fmla="*/ 77 w 79"/>
                <a:gd name="T75" fmla="*/ 3 h 17"/>
                <a:gd name="T76" fmla="*/ 79 w 79"/>
                <a:gd name="T77" fmla="*/ 2 h 17"/>
                <a:gd name="T78" fmla="*/ 76 w 79"/>
                <a:gd name="T79" fmla="*/ 0 h 17"/>
                <a:gd name="T80" fmla="*/ 70 w 79"/>
                <a:gd name="T81" fmla="*/ 0 h 17"/>
                <a:gd name="T82" fmla="*/ 67 w 79"/>
                <a:gd name="T83" fmla="*/ 1 h 17"/>
                <a:gd name="T84" fmla="*/ 69 w 79"/>
                <a:gd name="T85" fmla="*/ 2 h 17"/>
                <a:gd name="T86" fmla="*/ 66 w 79"/>
                <a:gd name="T87" fmla="*/ 2 h 17"/>
                <a:gd name="T88" fmla="*/ 63 w 79"/>
                <a:gd name="T89" fmla="*/ 2 h 17"/>
                <a:gd name="T90" fmla="*/ 52 w 79"/>
                <a:gd name="T91" fmla="*/ 2 h 17"/>
                <a:gd name="T92" fmla="*/ 44 w 79"/>
                <a:gd name="T93" fmla="*/ 4 h 17"/>
                <a:gd name="T94" fmla="*/ 33 w 79"/>
                <a:gd name="T95" fmla="*/ 6 h 17"/>
                <a:gd name="T96" fmla="*/ 30 w 79"/>
                <a:gd name="T97" fmla="*/ 7 h 17"/>
                <a:gd name="T98" fmla="*/ 22 w 79"/>
                <a:gd name="T99" fmla="*/ 9 h 17"/>
                <a:gd name="T100" fmla="*/ 9 w 79"/>
                <a:gd name="T101" fmla="*/ 11 h 17"/>
                <a:gd name="T102" fmla="*/ 3 w 79"/>
                <a:gd name="T103" fmla="*/ 13 h 17"/>
                <a:gd name="T104" fmla="*/ 2 w 79"/>
                <a:gd name="T105"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9" h="17">
                  <a:moveTo>
                    <a:pt x="3" y="14"/>
                  </a:moveTo>
                  <a:lnTo>
                    <a:pt x="3" y="14"/>
                  </a:lnTo>
                  <a:lnTo>
                    <a:pt x="3" y="14"/>
                  </a:lnTo>
                  <a:lnTo>
                    <a:pt x="3" y="14"/>
                  </a:lnTo>
                  <a:lnTo>
                    <a:pt x="2" y="14"/>
                  </a:lnTo>
                  <a:lnTo>
                    <a:pt x="3" y="15"/>
                  </a:lnTo>
                  <a:lnTo>
                    <a:pt x="2" y="15"/>
                  </a:lnTo>
                  <a:lnTo>
                    <a:pt x="1" y="15"/>
                  </a:lnTo>
                  <a:lnTo>
                    <a:pt x="1" y="15"/>
                  </a:lnTo>
                  <a:lnTo>
                    <a:pt x="1" y="15"/>
                  </a:lnTo>
                  <a:lnTo>
                    <a:pt x="0" y="16"/>
                  </a:lnTo>
                  <a:lnTo>
                    <a:pt x="1" y="16"/>
                  </a:lnTo>
                  <a:lnTo>
                    <a:pt x="2" y="16"/>
                  </a:lnTo>
                  <a:lnTo>
                    <a:pt x="3" y="16"/>
                  </a:lnTo>
                  <a:lnTo>
                    <a:pt x="6" y="15"/>
                  </a:lnTo>
                  <a:lnTo>
                    <a:pt x="8" y="15"/>
                  </a:lnTo>
                  <a:lnTo>
                    <a:pt x="9" y="15"/>
                  </a:lnTo>
                  <a:lnTo>
                    <a:pt x="11" y="16"/>
                  </a:lnTo>
                  <a:lnTo>
                    <a:pt x="12" y="16"/>
                  </a:lnTo>
                  <a:lnTo>
                    <a:pt x="12" y="16"/>
                  </a:lnTo>
                  <a:lnTo>
                    <a:pt x="15" y="15"/>
                  </a:lnTo>
                  <a:lnTo>
                    <a:pt x="18" y="14"/>
                  </a:lnTo>
                  <a:lnTo>
                    <a:pt x="18" y="14"/>
                  </a:lnTo>
                  <a:lnTo>
                    <a:pt x="18" y="14"/>
                  </a:lnTo>
                  <a:lnTo>
                    <a:pt x="19" y="14"/>
                  </a:lnTo>
                  <a:lnTo>
                    <a:pt x="18" y="14"/>
                  </a:lnTo>
                  <a:lnTo>
                    <a:pt x="18" y="15"/>
                  </a:lnTo>
                  <a:lnTo>
                    <a:pt x="18" y="15"/>
                  </a:lnTo>
                  <a:lnTo>
                    <a:pt x="18" y="16"/>
                  </a:lnTo>
                  <a:lnTo>
                    <a:pt x="17" y="17"/>
                  </a:lnTo>
                  <a:lnTo>
                    <a:pt x="17" y="17"/>
                  </a:lnTo>
                  <a:lnTo>
                    <a:pt x="17" y="17"/>
                  </a:lnTo>
                  <a:lnTo>
                    <a:pt x="19" y="17"/>
                  </a:lnTo>
                  <a:lnTo>
                    <a:pt x="21" y="17"/>
                  </a:lnTo>
                  <a:lnTo>
                    <a:pt x="23" y="16"/>
                  </a:lnTo>
                  <a:lnTo>
                    <a:pt x="24" y="16"/>
                  </a:lnTo>
                  <a:lnTo>
                    <a:pt x="25" y="16"/>
                  </a:lnTo>
                  <a:lnTo>
                    <a:pt x="26" y="16"/>
                  </a:lnTo>
                  <a:lnTo>
                    <a:pt x="26" y="15"/>
                  </a:lnTo>
                  <a:lnTo>
                    <a:pt x="26" y="15"/>
                  </a:lnTo>
                  <a:lnTo>
                    <a:pt x="27" y="15"/>
                  </a:lnTo>
                  <a:lnTo>
                    <a:pt x="26" y="14"/>
                  </a:lnTo>
                  <a:lnTo>
                    <a:pt x="26" y="14"/>
                  </a:lnTo>
                  <a:lnTo>
                    <a:pt x="27" y="14"/>
                  </a:lnTo>
                  <a:lnTo>
                    <a:pt x="28" y="14"/>
                  </a:lnTo>
                  <a:lnTo>
                    <a:pt x="29" y="13"/>
                  </a:lnTo>
                  <a:lnTo>
                    <a:pt x="29" y="13"/>
                  </a:lnTo>
                  <a:lnTo>
                    <a:pt x="30" y="12"/>
                  </a:lnTo>
                  <a:lnTo>
                    <a:pt x="31" y="12"/>
                  </a:lnTo>
                  <a:lnTo>
                    <a:pt x="31" y="12"/>
                  </a:lnTo>
                  <a:lnTo>
                    <a:pt x="31" y="13"/>
                  </a:lnTo>
                  <a:lnTo>
                    <a:pt x="30" y="13"/>
                  </a:lnTo>
                  <a:lnTo>
                    <a:pt x="30" y="14"/>
                  </a:lnTo>
                  <a:lnTo>
                    <a:pt x="31" y="14"/>
                  </a:lnTo>
                  <a:lnTo>
                    <a:pt x="31" y="14"/>
                  </a:lnTo>
                  <a:lnTo>
                    <a:pt x="32" y="14"/>
                  </a:lnTo>
                  <a:lnTo>
                    <a:pt x="33" y="14"/>
                  </a:lnTo>
                  <a:lnTo>
                    <a:pt x="35" y="13"/>
                  </a:lnTo>
                  <a:lnTo>
                    <a:pt x="36" y="13"/>
                  </a:lnTo>
                  <a:lnTo>
                    <a:pt x="38" y="12"/>
                  </a:lnTo>
                  <a:lnTo>
                    <a:pt x="38" y="12"/>
                  </a:lnTo>
                  <a:lnTo>
                    <a:pt x="39" y="11"/>
                  </a:lnTo>
                  <a:lnTo>
                    <a:pt x="38" y="11"/>
                  </a:lnTo>
                  <a:lnTo>
                    <a:pt x="39" y="11"/>
                  </a:lnTo>
                  <a:lnTo>
                    <a:pt x="39" y="10"/>
                  </a:lnTo>
                  <a:lnTo>
                    <a:pt x="41" y="10"/>
                  </a:lnTo>
                  <a:lnTo>
                    <a:pt x="42" y="10"/>
                  </a:lnTo>
                  <a:lnTo>
                    <a:pt x="43" y="10"/>
                  </a:lnTo>
                  <a:lnTo>
                    <a:pt x="44" y="10"/>
                  </a:lnTo>
                  <a:lnTo>
                    <a:pt x="45" y="9"/>
                  </a:lnTo>
                  <a:lnTo>
                    <a:pt x="46" y="8"/>
                  </a:lnTo>
                  <a:lnTo>
                    <a:pt x="47" y="8"/>
                  </a:lnTo>
                  <a:lnTo>
                    <a:pt x="48" y="8"/>
                  </a:lnTo>
                  <a:lnTo>
                    <a:pt x="49" y="8"/>
                  </a:lnTo>
                  <a:lnTo>
                    <a:pt x="51" y="7"/>
                  </a:lnTo>
                  <a:lnTo>
                    <a:pt x="52" y="7"/>
                  </a:lnTo>
                  <a:lnTo>
                    <a:pt x="52" y="8"/>
                  </a:lnTo>
                  <a:lnTo>
                    <a:pt x="51" y="8"/>
                  </a:lnTo>
                  <a:lnTo>
                    <a:pt x="49" y="9"/>
                  </a:lnTo>
                  <a:lnTo>
                    <a:pt x="47" y="10"/>
                  </a:lnTo>
                  <a:lnTo>
                    <a:pt x="46" y="10"/>
                  </a:lnTo>
                  <a:lnTo>
                    <a:pt x="45" y="11"/>
                  </a:lnTo>
                  <a:lnTo>
                    <a:pt x="45" y="11"/>
                  </a:lnTo>
                  <a:lnTo>
                    <a:pt x="45" y="12"/>
                  </a:lnTo>
                  <a:lnTo>
                    <a:pt x="46" y="12"/>
                  </a:lnTo>
                  <a:lnTo>
                    <a:pt x="47" y="13"/>
                  </a:lnTo>
                  <a:lnTo>
                    <a:pt x="48" y="13"/>
                  </a:lnTo>
                  <a:lnTo>
                    <a:pt x="49" y="13"/>
                  </a:lnTo>
                  <a:lnTo>
                    <a:pt x="50" y="12"/>
                  </a:lnTo>
                  <a:lnTo>
                    <a:pt x="51" y="12"/>
                  </a:lnTo>
                  <a:lnTo>
                    <a:pt x="52" y="12"/>
                  </a:lnTo>
                  <a:lnTo>
                    <a:pt x="52" y="11"/>
                  </a:lnTo>
                  <a:lnTo>
                    <a:pt x="53" y="11"/>
                  </a:lnTo>
                  <a:lnTo>
                    <a:pt x="54" y="10"/>
                  </a:lnTo>
                  <a:lnTo>
                    <a:pt x="54" y="10"/>
                  </a:lnTo>
                  <a:lnTo>
                    <a:pt x="59" y="10"/>
                  </a:lnTo>
                  <a:lnTo>
                    <a:pt x="62" y="9"/>
                  </a:lnTo>
                  <a:lnTo>
                    <a:pt x="63" y="9"/>
                  </a:lnTo>
                  <a:lnTo>
                    <a:pt x="65" y="8"/>
                  </a:lnTo>
                  <a:lnTo>
                    <a:pt x="65" y="8"/>
                  </a:lnTo>
                  <a:lnTo>
                    <a:pt x="66" y="8"/>
                  </a:lnTo>
                  <a:lnTo>
                    <a:pt x="66" y="8"/>
                  </a:lnTo>
                  <a:lnTo>
                    <a:pt x="65" y="7"/>
                  </a:lnTo>
                  <a:lnTo>
                    <a:pt x="66" y="6"/>
                  </a:lnTo>
                  <a:lnTo>
                    <a:pt x="66" y="6"/>
                  </a:lnTo>
                  <a:lnTo>
                    <a:pt x="67" y="6"/>
                  </a:lnTo>
                  <a:lnTo>
                    <a:pt x="68" y="6"/>
                  </a:lnTo>
                  <a:lnTo>
                    <a:pt x="70" y="6"/>
                  </a:lnTo>
                  <a:lnTo>
                    <a:pt x="70" y="6"/>
                  </a:lnTo>
                  <a:lnTo>
                    <a:pt x="69" y="5"/>
                  </a:lnTo>
                  <a:lnTo>
                    <a:pt x="68" y="4"/>
                  </a:lnTo>
                  <a:lnTo>
                    <a:pt x="68" y="4"/>
                  </a:lnTo>
                  <a:lnTo>
                    <a:pt x="70" y="4"/>
                  </a:lnTo>
                  <a:lnTo>
                    <a:pt x="77" y="3"/>
                  </a:lnTo>
                  <a:lnTo>
                    <a:pt x="78" y="2"/>
                  </a:lnTo>
                  <a:lnTo>
                    <a:pt x="78" y="2"/>
                  </a:lnTo>
                  <a:lnTo>
                    <a:pt x="79" y="2"/>
                  </a:lnTo>
                  <a:lnTo>
                    <a:pt x="79" y="2"/>
                  </a:lnTo>
                  <a:lnTo>
                    <a:pt x="76" y="1"/>
                  </a:lnTo>
                  <a:lnTo>
                    <a:pt x="76" y="0"/>
                  </a:lnTo>
                  <a:lnTo>
                    <a:pt x="74" y="0"/>
                  </a:lnTo>
                  <a:lnTo>
                    <a:pt x="73" y="0"/>
                  </a:lnTo>
                  <a:lnTo>
                    <a:pt x="70" y="0"/>
                  </a:lnTo>
                  <a:lnTo>
                    <a:pt x="69" y="0"/>
                  </a:lnTo>
                  <a:lnTo>
                    <a:pt x="68" y="1"/>
                  </a:lnTo>
                  <a:lnTo>
                    <a:pt x="67" y="1"/>
                  </a:lnTo>
                  <a:lnTo>
                    <a:pt x="67" y="1"/>
                  </a:lnTo>
                  <a:lnTo>
                    <a:pt x="69" y="1"/>
                  </a:lnTo>
                  <a:lnTo>
                    <a:pt x="69" y="2"/>
                  </a:lnTo>
                  <a:lnTo>
                    <a:pt x="68" y="2"/>
                  </a:lnTo>
                  <a:lnTo>
                    <a:pt x="67" y="2"/>
                  </a:lnTo>
                  <a:lnTo>
                    <a:pt x="66" y="2"/>
                  </a:lnTo>
                  <a:lnTo>
                    <a:pt x="65" y="2"/>
                  </a:lnTo>
                  <a:lnTo>
                    <a:pt x="64" y="2"/>
                  </a:lnTo>
                  <a:lnTo>
                    <a:pt x="63" y="2"/>
                  </a:lnTo>
                  <a:lnTo>
                    <a:pt x="62" y="2"/>
                  </a:lnTo>
                  <a:lnTo>
                    <a:pt x="59" y="2"/>
                  </a:lnTo>
                  <a:lnTo>
                    <a:pt x="52" y="2"/>
                  </a:lnTo>
                  <a:lnTo>
                    <a:pt x="49" y="2"/>
                  </a:lnTo>
                  <a:lnTo>
                    <a:pt x="47" y="3"/>
                  </a:lnTo>
                  <a:lnTo>
                    <a:pt x="44" y="4"/>
                  </a:lnTo>
                  <a:lnTo>
                    <a:pt x="39" y="5"/>
                  </a:lnTo>
                  <a:lnTo>
                    <a:pt x="34" y="6"/>
                  </a:lnTo>
                  <a:lnTo>
                    <a:pt x="33" y="6"/>
                  </a:lnTo>
                  <a:lnTo>
                    <a:pt x="32" y="6"/>
                  </a:lnTo>
                  <a:lnTo>
                    <a:pt x="31" y="7"/>
                  </a:lnTo>
                  <a:lnTo>
                    <a:pt x="30" y="7"/>
                  </a:lnTo>
                  <a:lnTo>
                    <a:pt x="24" y="8"/>
                  </a:lnTo>
                  <a:lnTo>
                    <a:pt x="23" y="9"/>
                  </a:lnTo>
                  <a:lnTo>
                    <a:pt x="22" y="9"/>
                  </a:lnTo>
                  <a:lnTo>
                    <a:pt x="17" y="11"/>
                  </a:lnTo>
                  <a:lnTo>
                    <a:pt x="16" y="11"/>
                  </a:lnTo>
                  <a:lnTo>
                    <a:pt x="9" y="11"/>
                  </a:lnTo>
                  <a:lnTo>
                    <a:pt x="9" y="12"/>
                  </a:lnTo>
                  <a:lnTo>
                    <a:pt x="8" y="12"/>
                  </a:lnTo>
                  <a:lnTo>
                    <a:pt x="3" y="13"/>
                  </a:lnTo>
                  <a:lnTo>
                    <a:pt x="1" y="14"/>
                  </a:lnTo>
                  <a:lnTo>
                    <a:pt x="0" y="14"/>
                  </a:lnTo>
                  <a:lnTo>
                    <a:pt x="2" y="14"/>
                  </a:lnTo>
                  <a:lnTo>
                    <a:pt x="3" y="1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3" name="Freeform 1590"/>
            <p:cNvSpPr>
              <a:spLocks/>
            </p:cNvSpPr>
            <p:nvPr/>
          </p:nvSpPr>
          <p:spPr bwMode="auto">
            <a:xfrm>
              <a:off x="3011488" y="98425"/>
              <a:ext cx="17463" cy="3175"/>
            </a:xfrm>
            <a:custGeom>
              <a:avLst/>
              <a:gdLst>
                <a:gd name="T0" fmla="*/ 0 w 11"/>
                <a:gd name="T1" fmla="*/ 1 h 2"/>
                <a:gd name="T2" fmla="*/ 0 w 11"/>
                <a:gd name="T3" fmla="*/ 2 h 2"/>
                <a:gd name="T4" fmla="*/ 0 w 11"/>
                <a:gd name="T5" fmla="*/ 2 h 2"/>
                <a:gd name="T6" fmla="*/ 8 w 11"/>
                <a:gd name="T7" fmla="*/ 2 h 2"/>
                <a:gd name="T8" fmla="*/ 9 w 11"/>
                <a:gd name="T9" fmla="*/ 2 h 2"/>
                <a:gd name="T10" fmla="*/ 10 w 11"/>
                <a:gd name="T11" fmla="*/ 2 h 2"/>
                <a:gd name="T12" fmla="*/ 11 w 11"/>
                <a:gd name="T13" fmla="*/ 1 h 2"/>
                <a:gd name="T14" fmla="*/ 11 w 11"/>
                <a:gd name="T15" fmla="*/ 1 h 2"/>
                <a:gd name="T16" fmla="*/ 10 w 11"/>
                <a:gd name="T17" fmla="*/ 1 h 2"/>
                <a:gd name="T18" fmla="*/ 9 w 11"/>
                <a:gd name="T19" fmla="*/ 0 h 2"/>
                <a:gd name="T20" fmla="*/ 4 w 11"/>
                <a:gd name="T21" fmla="*/ 1 h 2"/>
                <a:gd name="T22" fmla="*/ 2 w 11"/>
                <a:gd name="T23" fmla="*/ 1 h 2"/>
                <a:gd name="T24" fmla="*/ 0 w 11"/>
                <a:gd name="T2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2">
                  <a:moveTo>
                    <a:pt x="0" y="1"/>
                  </a:moveTo>
                  <a:lnTo>
                    <a:pt x="0" y="2"/>
                  </a:lnTo>
                  <a:lnTo>
                    <a:pt x="0" y="2"/>
                  </a:lnTo>
                  <a:lnTo>
                    <a:pt x="8" y="2"/>
                  </a:lnTo>
                  <a:lnTo>
                    <a:pt x="9" y="2"/>
                  </a:lnTo>
                  <a:lnTo>
                    <a:pt x="10" y="2"/>
                  </a:lnTo>
                  <a:lnTo>
                    <a:pt x="11" y="1"/>
                  </a:lnTo>
                  <a:lnTo>
                    <a:pt x="11" y="1"/>
                  </a:lnTo>
                  <a:lnTo>
                    <a:pt x="10" y="1"/>
                  </a:lnTo>
                  <a:lnTo>
                    <a:pt x="9" y="0"/>
                  </a:lnTo>
                  <a:lnTo>
                    <a:pt x="4" y="1"/>
                  </a:lnTo>
                  <a:lnTo>
                    <a:pt x="2" y="1"/>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4" name="Freeform 1591"/>
            <p:cNvSpPr>
              <a:spLocks/>
            </p:cNvSpPr>
            <p:nvPr/>
          </p:nvSpPr>
          <p:spPr bwMode="auto">
            <a:xfrm>
              <a:off x="2293938" y="574675"/>
              <a:ext cx="3175" cy="4763"/>
            </a:xfrm>
            <a:custGeom>
              <a:avLst/>
              <a:gdLst>
                <a:gd name="T0" fmla="*/ 1 w 2"/>
                <a:gd name="T1" fmla="*/ 0 h 3"/>
                <a:gd name="T2" fmla="*/ 1 w 2"/>
                <a:gd name="T3" fmla="*/ 1 h 3"/>
                <a:gd name="T4" fmla="*/ 0 w 2"/>
                <a:gd name="T5" fmla="*/ 2 h 3"/>
                <a:gd name="T6" fmla="*/ 0 w 2"/>
                <a:gd name="T7" fmla="*/ 2 h 3"/>
                <a:gd name="T8" fmla="*/ 0 w 2"/>
                <a:gd name="T9" fmla="*/ 3 h 3"/>
                <a:gd name="T10" fmla="*/ 0 w 2"/>
                <a:gd name="T11" fmla="*/ 3 h 3"/>
                <a:gd name="T12" fmla="*/ 2 w 2"/>
                <a:gd name="T13" fmla="*/ 1 h 3"/>
                <a:gd name="T14" fmla="*/ 1 w 2"/>
                <a:gd name="T15" fmla="*/ 0 h 3"/>
                <a:gd name="T16" fmla="*/ 1 w 2"/>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1" y="0"/>
                  </a:moveTo>
                  <a:lnTo>
                    <a:pt x="1" y="1"/>
                  </a:lnTo>
                  <a:lnTo>
                    <a:pt x="0" y="2"/>
                  </a:lnTo>
                  <a:lnTo>
                    <a:pt x="0" y="2"/>
                  </a:lnTo>
                  <a:lnTo>
                    <a:pt x="0" y="3"/>
                  </a:lnTo>
                  <a:lnTo>
                    <a:pt x="0" y="3"/>
                  </a:lnTo>
                  <a:lnTo>
                    <a:pt x="2" y="1"/>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5" name="Freeform 1592"/>
            <p:cNvSpPr>
              <a:spLocks/>
            </p:cNvSpPr>
            <p:nvPr/>
          </p:nvSpPr>
          <p:spPr bwMode="auto">
            <a:xfrm>
              <a:off x="3035300" y="79375"/>
              <a:ext cx="14288" cy="6350"/>
            </a:xfrm>
            <a:custGeom>
              <a:avLst/>
              <a:gdLst>
                <a:gd name="T0" fmla="*/ 2 w 9"/>
                <a:gd name="T1" fmla="*/ 4 h 4"/>
                <a:gd name="T2" fmla="*/ 4 w 9"/>
                <a:gd name="T3" fmla="*/ 4 h 4"/>
                <a:gd name="T4" fmla="*/ 6 w 9"/>
                <a:gd name="T5" fmla="*/ 4 h 4"/>
                <a:gd name="T6" fmla="*/ 7 w 9"/>
                <a:gd name="T7" fmla="*/ 4 h 4"/>
                <a:gd name="T8" fmla="*/ 9 w 9"/>
                <a:gd name="T9" fmla="*/ 3 h 4"/>
                <a:gd name="T10" fmla="*/ 9 w 9"/>
                <a:gd name="T11" fmla="*/ 3 h 4"/>
                <a:gd name="T12" fmla="*/ 9 w 9"/>
                <a:gd name="T13" fmla="*/ 3 h 4"/>
                <a:gd name="T14" fmla="*/ 9 w 9"/>
                <a:gd name="T15" fmla="*/ 2 h 4"/>
                <a:gd name="T16" fmla="*/ 9 w 9"/>
                <a:gd name="T17" fmla="*/ 2 h 4"/>
                <a:gd name="T18" fmla="*/ 8 w 9"/>
                <a:gd name="T19" fmla="*/ 2 h 4"/>
                <a:gd name="T20" fmla="*/ 8 w 9"/>
                <a:gd name="T21" fmla="*/ 2 h 4"/>
                <a:gd name="T22" fmla="*/ 7 w 9"/>
                <a:gd name="T23" fmla="*/ 0 h 4"/>
                <a:gd name="T24" fmla="*/ 6 w 9"/>
                <a:gd name="T25" fmla="*/ 0 h 4"/>
                <a:gd name="T26" fmla="*/ 7 w 9"/>
                <a:gd name="T27" fmla="*/ 0 h 4"/>
                <a:gd name="T28" fmla="*/ 7 w 9"/>
                <a:gd name="T29" fmla="*/ 0 h 4"/>
                <a:gd name="T30" fmla="*/ 7 w 9"/>
                <a:gd name="T31" fmla="*/ 0 h 4"/>
                <a:gd name="T32" fmla="*/ 5 w 9"/>
                <a:gd name="T33" fmla="*/ 0 h 4"/>
                <a:gd name="T34" fmla="*/ 3 w 9"/>
                <a:gd name="T35" fmla="*/ 0 h 4"/>
                <a:gd name="T36" fmla="*/ 2 w 9"/>
                <a:gd name="T37" fmla="*/ 0 h 4"/>
                <a:gd name="T38" fmla="*/ 1 w 9"/>
                <a:gd name="T39" fmla="*/ 2 h 4"/>
                <a:gd name="T40" fmla="*/ 0 w 9"/>
                <a:gd name="T41" fmla="*/ 2 h 4"/>
                <a:gd name="T42" fmla="*/ 0 w 9"/>
                <a:gd name="T43" fmla="*/ 2 h 4"/>
                <a:gd name="T44" fmla="*/ 1 w 9"/>
                <a:gd name="T45" fmla="*/ 4 h 4"/>
                <a:gd name="T46" fmla="*/ 2 w 9"/>
                <a:gd name="T4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 h="4">
                  <a:moveTo>
                    <a:pt x="2" y="4"/>
                  </a:moveTo>
                  <a:lnTo>
                    <a:pt x="4" y="4"/>
                  </a:lnTo>
                  <a:lnTo>
                    <a:pt x="6" y="4"/>
                  </a:lnTo>
                  <a:lnTo>
                    <a:pt x="7" y="4"/>
                  </a:lnTo>
                  <a:lnTo>
                    <a:pt x="9" y="3"/>
                  </a:lnTo>
                  <a:lnTo>
                    <a:pt x="9" y="3"/>
                  </a:lnTo>
                  <a:lnTo>
                    <a:pt x="9" y="3"/>
                  </a:lnTo>
                  <a:lnTo>
                    <a:pt x="9" y="2"/>
                  </a:lnTo>
                  <a:lnTo>
                    <a:pt x="9" y="2"/>
                  </a:lnTo>
                  <a:lnTo>
                    <a:pt x="8" y="2"/>
                  </a:lnTo>
                  <a:lnTo>
                    <a:pt x="8" y="2"/>
                  </a:lnTo>
                  <a:lnTo>
                    <a:pt x="7" y="0"/>
                  </a:lnTo>
                  <a:lnTo>
                    <a:pt x="6" y="0"/>
                  </a:lnTo>
                  <a:lnTo>
                    <a:pt x="7" y="0"/>
                  </a:lnTo>
                  <a:lnTo>
                    <a:pt x="7" y="0"/>
                  </a:lnTo>
                  <a:lnTo>
                    <a:pt x="7" y="0"/>
                  </a:lnTo>
                  <a:lnTo>
                    <a:pt x="5" y="0"/>
                  </a:lnTo>
                  <a:lnTo>
                    <a:pt x="3" y="0"/>
                  </a:lnTo>
                  <a:lnTo>
                    <a:pt x="2" y="0"/>
                  </a:lnTo>
                  <a:lnTo>
                    <a:pt x="1" y="2"/>
                  </a:lnTo>
                  <a:lnTo>
                    <a:pt x="0" y="2"/>
                  </a:lnTo>
                  <a:lnTo>
                    <a:pt x="0" y="2"/>
                  </a:lnTo>
                  <a:lnTo>
                    <a:pt x="1" y="4"/>
                  </a:lnTo>
                  <a:lnTo>
                    <a:pt x="2"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6" name="Freeform 1593"/>
            <p:cNvSpPr>
              <a:spLocks/>
            </p:cNvSpPr>
            <p:nvPr/>
          </p:nvSpPr>
          <p:spPr bwMode="auto">
            <a:xfrm>
              <a:off x="2519363" y="225425"/>
              <a:ext cx="4763" cy="3175"/>
            </a:xfrm>
            <a:custGeom>
              <a:avLst/>
              <a:gdLst>
                <a:gd name="T0" fmla="*/ 1 w 3"/>
                <a:gd name="T1" fmla="*/ 1 h 2"/>
                <a:gd name="T2" fmla="*/ 3 w 3"/>
                <a:gd name="T3" fmla="*/ 1 h 2"/>
                <a:gd name="T4" fmla="*/ 3 w 3"/>
                <a:gd name="T5" fmla="*/ 1 h 2"/>
                <a:gd name="T6" fmla="*/ 2 w 3"/>
                <a:gd name="T7" fmla="*/ 0 h 2"/>
                <a:gd name="T8" fmla="*/ 2 w 3"/>
                <a:gd name="T9" fmla="*/ 0 h 2"/>
                <a:gd name="T10" fmla="*/ 0 w 3"/>
                <a:gd name="T11" fmla="*/ 1 h 2"/>
                <a:gd name="T12" fmla="*/ 0 w 3"/>
                <a:gd name="T13" fmla="*/ 1 h 2"/>
                <a:gd name="T14" fmla="*/ 0 w 3"/>
                <a:gd name="T15" fmla="*/ 2 h 2"/>
                <a:gd name="T16" fmla="*/ 1 w 3"/>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1" y="1"/>
                  </a:moveTo>
                  <a:lnTo>
                    <a:pt x="3" y="1"/>
                  </a:lnTo>
                  <a:lnTo>
                    <a:pt x="3" y="1"/>
                  </a:lnTo>
                  <a:lnTo>
                    <a:pt x="2" y="0"/>
                  </a:lnTo>
                  <a:lnTo>
                    <a:pt x="2" y="0"/>
                  </a:lnTo>
                  <a:lnTo>
                    <a:pt x="0" y="1"/>
                  </a:lnTo>
                  <a:lnTo>
                    <a:pt x="0" y="1"/>
                  </a:lnTo>
                  <a:lnTo>
                    <a:pt x="0" y="2"/>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7" name="Freeform 1594"/>
            <p:cNvSpPr>
              <a:spLocks/>
            </p:cNvSpPr>
            <p:nvPr/>
          </p:nvSpPr>
          <p:spPr bwMode="auto">
            <a:xfrm>
              <a:off x="2341563" y="550863"/>
              <a:ext cx="4763" cy="4763"/>
            </a:xfrm>
            <a:custGeom>
              <a:avLst/>
              <a:gdLst>
                <a:gd name="T0" fmla="*/ 2 w 3"/>
                <a:gd name="T1" fmla="*/ 3 h 3"/>
                <a:gd name="T2" fmla="*/ 3 w 3"/>
                <a:gd name="T3" fmla="*/ 1 h 3"/>
                <a:gd name="T4" fmla="*/ 3 w 3"/>
                <a:gd name="T5" fmla="*/ 0 h 3"/>
                <a:gd name="T6" fmla="*/ 3 w 3"/>
                <a:gd name="T7" fmla="*/ 0 h 3"/>
                <a:gd name="T8" fmla="*/ 3 w 3"/>
                <a:gd name="T9" fmla="*/ 0 h 3"/>
                <a:gd name="T10" fmla="*/ 3 w 3"/>
                <a:gd name="T11" fmla="*/ 0 h 3"/>
                <a:gd name="T12" fmla="*/ 1 w 3"/>
                <a:gd name="T13" fmla="*/ 1 h 3"/>
                <a:gd name="T14" fmla="*/ 1 w 3"/>
                <a:gd name="T15" fmla="*/ 2 h 3"/>
                <a:gd name="T16" fmla="*/ 0 w 3"/>
                <a:gd name="T17" fmla="*/ 2 h 3"/>
                <a:gd name="T18" fmla="*/ 0 w 3"/>
                <a:gd name="T19" fmla="*/ 3 h 3"/>
                <a:gd name="T20" fmla="*/ 1 w 3"/>
                <a:gd name="T21" fmla="*/ 3 h 3"/>
                <a:gd name="T22" fmla="*/ 2 w 3"/>
                <a:gd name="T23" fmla="*/ 3 h 3"/>
                <a:gd name="T24" fmla="*/ 2 w 3"/>
                <a:gd name="T2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
                  <a:moveTo>
                    <a:pt x="2" y="3"/>
                  </a:moveTo>
                  <a:lnTo>
                    <a:pt x="3" y="1"/>
                  </a:lnTo>
                  <a:lnTo>
                    <a:pt x="3" y="0"/>
                  </a:lnTo>
                  <a:lnTo>
                    <a:pt x="3" y="0"/>
                  </a:lnTo>
                  <a:lnTo>
                    <a:pt x="3" y="0"/>
                  </a:lnTo>
                  <a:lnTo>
                    <a:pt x="3" y="0"/>
                  </a:lnTo>
                  <a:lnTo>
                    <a:pt x="1" y="1"/>
                  </a:lnTo>
                  <a:lnTo>
                    <a:pt x="1" y="2"/>
                  </a:lnTo>
                  <a:lnTo>
                    <a:pt x="0" y="2"/>
                  </a:lnTo>
                  <a:lnTo>
                    <a:pt x="0" y="3"/>
                  </a:lnTo>
                  <a:lnTo>
                    <a:pt x="1" y="3"/>
                  </a:lnTo>
                  <a:lnTo>
                    <a:pt x="2" y="3"/>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8" name="Freeform 1595"/>
            <p:cNvSpPr>
              <a:spLocks/>
            </p:cNvSpPr>
            <p:nvPr/>
          </p:nvSpPr>
          <p:spPr bwMode="auto">
            <a:xfrm>
              <a:off x="2905125" y="114300"/>
              <a:ext cx="7938" cy="3175"/>
            </a:xfrm>
            <a:custGeom>
              <a:avLst/>
              <a:gdLst>
                <a:gd name="T0" fmla="*/ 4 w 5"/>
                <a:gd name="T1" fmla="*/ 0 h 2"/>
                <a:gd name="T2" fmla="*/ 4 w 5"/>
                <a:gd name="T3" fmla="*/ 1 h 2"/>
                <a:gd name="T4" fmla="*/ 3 w 5"/>
                <a:gd name="T5" fmla="*/ 1 h 2"/>
                <a:gd name="T6" fmla="*/ 3 w 5"/>
                <a:gd name="T7" fmla="*/ 1 h 2"/>
                <a:gd name="T8" fmla="*/ 0 w 5"/>
                <a:gd name="T9" fmla="*/ 2 h 2"/>
                <a:gd name="T10" fmla="*/ 0 w 5"/>
                <a:gd name="T11" fmla="*/ 2 h 2"/>
                <a:gd name="T12" fmla="*/ 0 w 5"/>
                <a:gd name="T13" fmla="*/ 2 h 2"/>
                <a:gd name="T14" fmla="*/ 1 w 5"/>
                <a:gd name="T15" fmla="*/ 2 h 2"/>
                <a:gd name="T16" fmla="*/ 2 w 5"/>
                <a:gd name="T17" fmla="*/ 2 h 2"/>
                <a:gd name="T18" fmla="*/ 3 w 5"/>
                <a:gd name="T19" fmla="*/ 2 h 2"/>
                <a:gd name="T20" fmla="*/ 3 w 5"/>
                <a:gd name="T21" fmla="*/ 1 h 2"/>
                <a:gd name="T22" fmla="*/ 4 w 5"/>
                <a:gd name="T23" fmla="*/ 1 h 2"/>
                <a:gd name="T24" fmla="*/ 5 w 5"/>
                <a:gd name="T25" fmla="*/ 0 h 2"/>
                <a:gd name="T26" fmla="*/ 5 w 5"/>
                <a:gd name="T27" fmla="*/ 0 h 2"/>
                <a:gd name="T28" fmla="*/ 5 w 5"/>
                <a:gd name="T29" fmla="*/ 0 h 2"/>
                <a:gd name="T30" fmla="*/ 4 w 5"/>
                <a:gd name="T31" fmla="*/ 0 h 2"/>
                <a:gd name="T32" fmla="*/ 4 w 5"/>
                <a:gd name="T3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2">
                  <a:moveTo>
                    <a:pt x="4" y="0"/>
                  </a:moveTo>
                  <a:lnTo>
                    <a:pt x="4" y="1"/>
                  </a:lnTo>
                  <a:lnTo>
                    <a:pt x="3" y="1"/>
                  </a:lnTo>
                  <a:lnTo>
                    <a:pt x="3" y="1"/>
                  </a:lnTo>
                  <a:lnTo>
                    <a:pt x="0" y="2"/>
                  </a:lnTo>
                  <a:lnTo>
                    <a:pt x="0" y="2"/>
                  </a:lnTo>
                  <a:lnTo>
                    <a:pt x="0" y="2"/>
                  </a:lnTo>
                  <a:lnTo>
                    <a:pt x="1" y="2"/>
                  </a:lnTo>
                  <a:lnTo>
                    <a:pt x="2" y="2"/>
                  </a:lnTo>
                  <a:lnTo>
                    <a:pt x="3" y="2"/>
                  </a:lnTo>
                  <a:lnTo>
                    <a:pt x="3" y="1"/>
                  </a:lnTo>
                  <a:lnTo>
                    <a:pt x="4" y="1"/>
                  </a:lnTo>
                  <a:lnTo>
                    <a:pt x="5" y="0"/>
                  </a:lnTo>
                  <a:lnTo>
                    <a:pt x="5" y="0"/>
                  </a:lnTo>
                  <a:lnTo>
                    <a:pt x="5" y="0"/>
                  </a:lnTo>
                  <a:lnTo>
                    <a:pt x="4" y="0"/>
                  </a:lnTo>
                  <a:lnTo>
                    <a:pt x="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9" name="Freeform 1596"/>
            <p:cNvSpPr>
              <a:spLocks/>
            </p:cNvSpPr>
            <p:nvPr/>
          </p:nvSpPr>
          <p:spPr bwMode="auto">
            <a:xfrm>
              <a:off x="2317750" y="603250"/>
              <a:ext cx="53975" cy="53975"/>
            </a:xfrm>
            <a:custGeom>
              <a:avLst/>
              <a:gdLst>
                <a:gd name="T0" fmla="*/ 33 w 34"/>
                <a:gd name="T1" fmla="*/ 30 h 34"/>
                <a:gd name="T2" fmla="*/ 33 w 34"/>
                <a:gd name="T3" fmla="*/ 26 h 34"/>
                <a:gd name="T4" fmla="*/ 33 w 34"/>
                <a:gd name="T5" fmla="*/ 23 h 34"/>
                <a:gd name="T6" fmla="*/ 29 w 34"/>
                <a:gd name="T7" fmla="*/ 19 h 34"/>
                <a:gd name="T8" fmla="*/ 27 w 34"/>
                <a:gd name="T9" fmla="*/ 16 h 34"/>
                <a:gd name="T10" fmla="*/ 28 w 34"/>
                <a:gd name="T11" fmla="*/ 15 h 34"/>
                <a:gd name="T12" fmla="*/ 27 w 34"/>
                <a:gd name="T13" fmla="*/ 10 h 34"/>
                <a:gd name="T14" fmla="*/ 27 w 34"/>
                <a:gd name="T15" fmla="*/ 7 h 34"/>
                <a:gd name="T16" fmla="*/ 21 w 34"/>
                <a:gd name="T17" fmla="*/ 5 h 34"/>
                <a:gd name="T18" fmla="*/ 8 w 34"/>
                <a:gd name="T19" fmla="*/ 0 h 34"/>
                <a:gd name="T20" fmla="*/ 2 w 34"/>
                <a:gd name="T21" fmla="*/ 0 h 34"/>
                <a:gd name="T22" fmla="*/ 0 w 34"/>
                <a:gd name="T23" fmla="*/ 2 h 34"/>
                <a:gd name="T24" fmla="*/ 1 w 34"/>
                <a:gd name="T25" fmla="*/ 5 h 34"/>
                <a:gd name="T26" fmla="*/ 5 w 34"/>
                <a:gd name="T27" fmla="*/ 4 h 34"/>
                <a:gd name="T28" fmla="*/ 8 w 34"/>
                <a:gd name="T29" fmla="*/ 3 h 34"/>
                <a:gd name="T30" fmla="*/ 7 w 34"/>
                <a:gd name="T31" fmla="*/ 5 h 34"/>
                <a:gd name="T32" fmla="*/ 6 w 34"/>
                <a:gd name="T33" fmla="*/ 5 h 34"/>
                <a:gd name="T34" fmla="*/ 3 w 34"/>
                <a:gd name="T35" fmla="*/ 5 h 34"/>
                <a:gd name="T36" fmla="*/ 1 w 34"/>
                <a:gd name="T37" fmla="*/ 7 h 34"/>
                <a:gd name="T38" fmla="*/ 1 w 34"/>
                <a:gd name="T39" fmla="*/ 8 h 34"/>
                <a:gd name="T40" fmla="*/ 0 w 34"/>
                <a:gd name="T41" fmla="*/ 10 h 34"/>
                <a:gd name="T42" fmla="*/ 4 w 34"/>
                <a:gd name="T43" fmla="*/ 9 h 34"/>
                <a:gd name="T44" fmla="*/ 4 w 34"/>
                <a:gd name="T45" fmla="*/ 10 h 34"/>
                <a:gd name="T46" fmla="*/ 6 w 34"/>
                <a:gd name="T47" fmla="*/ 9 h 34"/>
                <a:gd name="T48" fmla="*/ 6 w 34"/>
                <a:gd name="T49" fmla="*/ 10 h 34"/>
                <a:gd name="T50" fmla="*/ 5 w 34"/>
                <a:gd name="T51" fmla="*/ 11 h 34"/>
                <a:gd name="T52" fmla="*/ 5 w 34"/>
                <a:gd name="T53" fmla="*/ 13 h 34"/>
                <a:gd name="T54" fmla="*/ 7 w 34"/>
                <a:gd name="T55" fmla="*/ 12 h 34"/>
                <a:gd name="T56" fmla="*/ 8 w 34"/>
                <a:gd name="T57" fmla="*/ 12 h 34"/>
                <a:gd name="T58" fmla="*/ 10 w 34"/>
                <a:gd name="T59" fmla="*/ 14 h 34"/>
                <a:gd name="T60" fmla="*/ 11 w 34"/>
                <a:gd name="T61" fmla="*/ 15 h 34"/>
                <a:gd name="T62" fmla="*/ 15 w 34"/>
                <a:gd name="T63" fmla="*/ 15 h 34"/>
                <a:gd name="T64" fmla="*/ 9 w 34"/>
                <a:gd name="T65" fmla="*/ 16 h 34"/>
                <a:gd name="T66" fmla="*/ 7 w 34"/>
                <a:gd name="T67" fmla="*/ 19 h 34"/>
                <a:gd name="T68" fmla="*/ 8 w 34"/>
                <a:gd name="T69" fmla="*/ 18 h 34"/>
                <a:gd name="T70" fmla="*/ 10 w 34"/>
                <a:gd name="T71" fmla="*/ 19 h 34"/>
                <a:gd name="T72" fmla="*/ 11 w 34"/>
                <a:gd name="T73" fmla="*/ 19 h 34"/>
                <a:gd name="T74" fmla="*/ 13 w 34"/>
                <a:gd name="T75" fmla="*/ 19 h 34"/>
                <a:gd name="T76" fmla="*/ 14 w 34"/>
                <a:gd name="T77" fmla="*/ 19 h 34"/>
                <a:gd name="T78" fmla="*/ 13 w 34"/>
                <a:gd name="T79" fmla="*/ 21 h 34"/>
                <a:gd name="T80" fmla="*/ 15 w 34"/>
                <a:gd name="T81" fmla="*/ 23 h 34"/>
                <a:gd name="T82" fmla="*/ 15 w 34"/>
                <a:gd name="T83" fmla="*/ 23 h 34"/>
                <a:gd name="T84" fmla="*/ 13 w 34"/>
                <a:gd name="T85" fmla="*/ 24 h 34"/>
                <a:gd name="T86" fmla="*/ 15 w 34"/>
                <a:gd name="T87" fmla="*/ 26 h 34"/>
                <a:gd name="T88" fmla="*/ 19 w 34"/>
                <a:gd name="T89" fmla="*/ 25 h 34"/>
                <a:gd name="T90" fmla="*/ 22 w 34"/>
                <a:gd name="T91" fmla="*/ 24 h 34"/>
                <a:gd name="T92" fmla="*/ 24 w 34"/>
                <a:gd name="T93" fmla="*/ 21 h 34"/>
                <a:gd name="T94" fmla="*/ 22 w 34"/>
                <a:gd name="T95" fmla="*/ 25 h 34"/>
                <a:gd name="T96" fmla="*/ 17 w 34"/>
                <a:gd name="T97" fmla="*/ 28 h 34"/>
                <a:gd name="T98" fmla="*/ 19 w 34"/>
                <a:gd name="T99" fmla="*/ 30 h 34"/>
                <a:gd name="T100" fmla="*/ 25 w 34"/>
                <a:gd name="T101" fmla="*/ 33 h 34"/>
                <a:gd name="T102" fmla="*/ 29 w 34"/>
                <a:gd name="T103" fmla="*/ 34 h 34"/>
                <a:gd name="T104" fmla="*/ 32 w 34"/>
                <a:gd name="T105" fmla="*/ 33 h 34"/>
                <a:gd name="T106" fmla="*/ 34 w 34"/>
                <a:gd name="T107" fmla="*/ 32 h 34"/>
                <a:gd name="T108" fmla="*/ 34 w 34"/>
                <a:gd name="T109" fmla="*/ 2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 h="34">
                  <a:moveTo>
                    <a:pt x="34" y="29"/>
                  </a:moveTo>
                  <a:lnTo>
                    <a:pt x="34" y="29"/>
                  </a:lnTo>
                  <a:lnTo>
                    <a:pt x="33" y="30"/>
                  </a:lnTo>
                  <a:lnTo>
                    <a:pt x="32" y="31"/>
                  </a:lnTo>
                  <a:lnTo>
                    <a:pt x="33" y="27"/>
                  </a:lnTo>
                  <a:lnTo>
                    <a:pt x="33" y="26"/>
                  </a:lnTo>
                  <a:lnTo>
                    <a:pt x="33" y="24"/>
                  </a:lnTo>
                  <a:lnTo>
                    <a:pt x="33" y="24"/>
                  </a:lnTo>
                  <a:lnTo>
                    <a:pt x="33" y="23"/>
                  </a:lnTo>
                  <a:lnTo>
                    <a:pt x="33" y="21"/>
                  </a:lnTo>
                  <a:lnTo>
                    <a:pt x="31" y="20"/>
                  </a:lnTo>
                  <a:lnTo>
                    <a:pt x="29" y="19"/>
                  </a:lnTo>
                  <a:lnTo>
                    <a:pt x="28" y="19"/>
                  </a:lnTo>
                  <a:lnTo>
                    <a:pt x="27" y="17"/>
                  </a:lnTo>
                  <a:lnTo>
                    <a:pt x="27" y="16"/>
                  </a:lnTo>
                  <a:lnTo>
                    <a:pt x="27" y="15"/>
                  </a:lnTo>
                  <a:lnTo>
                    <a:pt x="27" y="15"/>
                  </a:lnTo>
                  <a:lnTo>
                    <a:pt x="28" y="15"/>
                  </a:lnTo>
                  <a:lnTo>
                    <a:pt x="27" y="13"/>
                  </a:lnTo>
                  <a:lnTo>
                    <a:pt x="27" y="11"/>
                  </a:lnTo>
                  <a:lnTo>
                    <a:pt x="27" y="10"/>
                  </a:lnTo>
                  <a:lnTo>
                    <a:pt x="27" y="8"/>
                  </a:lnTo>
                  <a:lnTo>
                    <a:pt x="27" y="7"/>
                  </a:lnTo>
                  <a:lnTo>
                    <a:pt x="27" y="7"/>
                  </a:lnTo>
                  <a:lnTo>
                    <a:pt x="26" y="6"/>
                  </a:lnTo>
                  <a:lnTo>
                    <a:pt x="24" y="6"/>
                  </a:lnTo>
                  <a:lnTo>
                    <a:pt x="21" y="5"/>
                  </a:lnTo>
                  <a:lnTo>
                    <a:pt x="16" y="4"/>
                  </a:lnTo>
                  <a:lnTo>
                    <a:pt x="11" y="3"/>
                  </a:lnTo>
                  <a:lnTo>
                    <a:pt x="8" y="0"/>
                  </a:lnTo>
                  <a:lnTo>
                    <a:pt x="6" y="0"/>
                  </a:lnTo>
                  <a:lnTo>
                    <a:pt x="4" y="0"/>
                  </a:lnTo>
                  <a:lnTo>
                    <a:pt x="2" y="0"/>
                  </a:lnTo>
                  <a:lnTo>
                    <a:pt x="2" y="1"/>
                  </a:lnTo>
                  <a:lnTo>
                    <a:pt x="1" y="1"/>
                  </a:lnTo>
                  <a:lnTo>
                    <a:pt x="0" y="2"/>
                  </a:lnTo>
                  <a:lnTo>
                    <a:pt x="0" y="3"/>
                  </a:lnTo>
                  <a:lnTo>
                    <a:pt x="1" y="4"/>
                  </a:lnTo>
                  <a:lnTo>
                    <a:pt x="1" y="5"/>
                  </a:lnTo>
                  <a:lnTo>
                    <a:pt x="2" y="5"/>
                  </a:lnTo>
                  <a:lnTo>
                    <a:pt x="3" y="5"/>
                  </a:lnTo>
                  <a:lnTo>
                    <a:pt x="5" y="4"/>
                  </a:lnTo>
                  <a:lnTo>
                    <a:pt x="5" y="4"/>
                  </a:lnTo>
                  <a:lnTo>
                    <a:pt x="5" y="3"/>
                  </a:lnTo>
                  <a:lnTo>
                    <a:pt x="8" y="3"/>
                  </a:lnTo>
                  <a:lnTo>
                    <a:pt x="8" y="3"/>
                  </a:lnTo>
                  <a:lnTo>
                    <a:pt x="7" y="4"/>
                  </a:lnTo>
                  <a:lnTo>
                    <a:pt x="7" y="5"/>
                  </a:lnTo>
                  <a:lnTo>
                    <a:pt x="6" y="5"/>
                  </a:lnTo>
                  <a:lnTo>
                    <a:pt x="6" y="6"/>
                  </a:lnTo>
                  <a:lnTo>
                    <a:pt x="6" y="5"/>
                  </a:lnTo>
                  <a:lnTo>
                    <a:pt x="5" y="5"/>
                  </a:lnTo>
                  <a:lnTo>
                    <a:pt x="3" y="5"/>
                  </a:lnTo>
                  <a:lnTo>
                    <a:pt x="3" y="5"/>
                  </a:lnTo>
                  <a:lnTo>
                    <a:pt x="2" y="5"/>
                  </a:lnTo>
                  <a:lnTo>
                    <a:pt x="1" y="7"/>
                  </a:lnTo>
                  <a:lnTo>
                    <a:pt x="1" y="7"/>
                  </a:lnTo>
                  <a:lnTo>
                    <a:pt x="2" y="7"/>
                  </a:lnTo>
                  <a:lnTo>
                    <a:pt x="2" y="7"/>
                  </a:lnTo>
                  <a:lnTo>
                    <a:pt x="1" y="8"/>
                  </a:lnTo>
                  <a:lnTo>
                    <a:pt x="0" y="9"/>
                  </a:lnTo>
                  <a:lnTo>
                    <a:pt x="0" y="9"/>
                  </a:lnTo>
                  <a:lnTo>
                    <a:pt x="0" y="10"/>
                  </a:lnTo>
                  <a:lnTo>
                    <a:pt x="1" y="9"/>
                  </a:lnTo>
                  <a:lnTo>
                    <a:pt x="2" y="9"/>
                  </a:lnTo>
                  <a:lnTo>
                    <a:pt x="4" y="9"/>
                  </a:lnTo>
                  <a:lnTo>
                    <a:pt x="4" y="9"/>
                  </a:lnTo>
                  <a:lnTo>
                    <a:pt x="4" y="10"/>
                  </a:lnTo>
                  <a:lnTo>
                    <a:pt x="4" y="10"/>
                  </a:lnTo>
                  <a:lnTo>
                    <a:pt x="5" y="10"/>
                  </a:lnTo>
                  <a:lnTo>
                    <a:pt x="6" y="10"/>
                  </a:lnTo>
                  <a:lnTo>
                    <a:pt x="6" y="9"/>
                  </a:lnTo>
                  <a:lnTo>
                    <a:pt x="6" y="9"/>
                  </a:lnTo>
                  <a:lnTo>
                    <a:pt x="6" y="9"/>
                  </a:lnTo>
                  <a:lnTo>
                    <a:pt x="6" y="10"/>
                  </a:lnTo>
                  <a:lnTo>
                    <a:pt x="6" y="10"/>
                  </a:lnTo>
                  <a:lnTo>
                    <a:pt x="6" y="10"/>
                  </a:lnTo>
                  <a:lnTo>
                    <a:pt x="5" y="11"/>
                  </a:lnTo>
                  <a:lnTo>
                    <a:pt x="5" y="12"/>
                  </a:lnTo>
                  <a:lnTo>
                    <a:pt x="5" y="12"/>
                  </a:lnTo>
                  <a:lnTo>
                    <a:pt x="5" y="13"/>
                  </a:lnTo>
                  <a:lnTo>
                    <a:pt x="6" y="13"/>
                  </a:lnTo>
                  <a:lnTo>
                    <a:pt x="7" y="13"/>
                  </a:lnTo>
                  <a:lnTo>
                    <a:pt x="7" y="12"/>
                  </a:lnTo>
                  <a:lnTo>
                    <a:pt x="8" y="12"/>
                  </a:lnTo>
                  <a:lnTo>
                    <a:pt x="8" y="12"/>
                  </a:lnTo>
                  <a:lnTo>
                    <a:pt x="8" y="12"/>
                  </a:lnTo>
                  <a:lnTo>
                    <a:pt x="9" y="12"/>
                  </a:lnTo>
                  <a:lnTo>
                    <a:pt x="10" y="13"/>
                  </a:lnTo>
                  <a:lnTo>
                    <a:pt x="10" y="14"/>
                  </a:lnTo>
                  <a:lnTo>
                    <a:pt x="10" y="15"/>
                  </a:lnTo>
                  <a:lnTo>
                    <a:pt x="10" y="15"/>
                  </a:lnTo>
                  <a:lnTo>
                    <a:pt x="11" y="15"/>
                  </a:lnTo>
                  <a:lnTo>
                    <a:pt x="11" y="15"/>
                  </a:lnTo>
                  <a:lnTo>
                    <a:pt x="11" y="15"/>
                  </a:lnTo>
                  <a:lnTo>
                    <a:pt x="15" y="15"/>
                  </a:lnTo>
                  <a:lnTo>
                    <a:pt x="14" y="16"/>
                  </a:lnTo>
                  <a:lnTo>
                    <a:pt x="10" y="16"/>
                  </a:lnTo>
                  <a:lnTo>
                    <a:pt x="9" y="16"/>
                  </a:lnTo>
                  <a:lnTo>
                    <a:pt x="8" y="17"/>
                  </a:lnTo>
                  <a:lnTo>
                    <a:pt x="8" y="17"/>
                  </a:lnTo>
                  <a:lnTo>
                    <a:pt x="7" y="19"/>
                  </a:lnTo>
                  <a:lnTo>
                    <a:pt x="7" y="19"/>
                  </a:lnTo>
                  <a:lnTo>
                    <a:pt x="7" y="19"/>
                  </a:lnTo>
                  <a:lnTo>
                    <a:pt x="8" y="18"/>
                  </a:lnTo>
                  <a:lnTo>
                    <a:pt x="9" y="18"/>
                  </a:lnTo>
                  <a:lnTo>
                    <a:pt x="9" y="19"/>
                  </a:lnTo>
                  <a:lnTo>
                    <a:pt x="10" y="19"/>
                  </a:lnTo>
                  <a:lnTo>
                    <a:pt x="10" y="18"/>
                  </a:lnTo>
                  <a:lnTo>
                    <a:pt x="10" y="18"/>
                  </a:lnTo>
                  <a:lnTo>
                    <a:pt x="11" y="19"/>
                  </a:lnTo>
                  <a:lnTo>
                    <a:pt x="13" y="19"/>
                  </a:lnTo>
                  <a:lnTo>
                    <a:pt x="13" y="19"/>
                  </a:lnTo>
                  <a:lnTo>
                    <a:pt x="13" y="19"/>
                  </a:lnTo>
                  <a:lnTo>
                    <a:pt x="13" y="19"/>
                  </a:lnTo>
                  <a:lnTo>
                    <a:pt x="14" y="19"/>
                  </a:lnTo>
                  <a:lnTo>
                    <a:pt x="14" y="19"/>
                  </a:lnTo>
                  <a:lnTo>
                    <a:pt x="13" y="20"/>
                  </a:lnTo>
                  <a:lnTo>
                    <a:pt x="13" y="21"/>
                  </a:lnTo>
                  <a:lnTo>
                    <a:pt x="13" y="21"/>
                  </a:lnTo>
                  <a:lnTo>
                    <a:pt x="14" y="21"/>
                  </a:lnTo>
                  <a:lnTo>
                    <a:pt x="14" y="21"/>
                  </a:lnTo>
                  <a:lnTo>
                    <a:pt x="15" y="23"/>
                  </a:lnTo>
                  <a:lnTo>
                    <a:pt x="15" y="23"/>
                  </a:lnTo>
                  <a:lnTo>
                    <a:pt x="15" y="23"/>
                  </a:lnTo>
                  <a:lnTo>
                    <a:pt x="15" y="23"/>
                  </a:lnTo>
                  <a:lnTo>
                    <a:pt x="14" y="23"/>
                  </a:lnTo>
                  <a:lnTo>
                    <a:pt x="13" y="24"/>
                  </a:lnTo>
                  <a:lnTo>
                    <a:pt x="13" y="24"/>
                  </a:lnTo>
                  <a:lnTo>
                    <a:pt x="14" y="25"/>
                  </a:lnTo>
                  <a:lnTo>
                    <a:pt x="14" y="26"/>
                  </a:lnTo>
                  <a:lnTo>
                    <a:pt x="15" y="26"/>
                  </a:lnTo>
                  <a:lnTo>
                    <a:pt x="15" y="26"/>
                  </a:lnTo>
                  <a:lnTo>
                    <a:pt x="17" y="25"/>
                  </a:lnTo>
                  <a:lnTo>
                    <a:pt x="19" y="25"/>
                  </a:lnTo>
                  <a:lnTo>
                    <a:pt x="21" y="25"/>
                  </a:lnTo>
                  <a:lnTo>
                    <a:pt x="22" y="25"/>
                  </a:lnTo>
                  <a:lnTo>
                    <a:pt x="22" y="24"/>
                  </a:lnTo>
                  <a:lnTo>
                    <a:pt x="23" y="23"/>
                  </a:lnTo>
                  <a:lnTo>
                    <a:pt x="24" y="21"/>
                  </a:lnTo>
                  <a:lnTo>
                    <a:pt x="24" y="21"/>
                  </a:lnTo>
                  <a:lnTo>
                    <a:pt x="24" y="23"/>
                  </a:lnTo>
                  <a:lnTo>
                    <a:pt x="23" y="24"/>
                  </a:lnTo>
                  <a:lnTo>
                    <a:pt x="22" y="25"/>
                  </a:lnTo>
                  <a:lnTo>
                    <a:pt x="21" y="26"/>
                  </a:lnTo>
                  <a:lnTo>
                    <a:pt x="17" y="27"/>
                  </a:lnTo>
                  <a:lnTo>
                    <a:pt x="17" y="28"/>
                  </a:lnTo>
                  <a:lnTo>
                    <a:pt x="17" y="28"/>
                  </a:lnTo>
                  <a:lnTo>
                    <a:pt x="18" y="29"/>
                  </a:lnTo>
                  <a:lnTo>
                    <a:pt x="19" y="30"/>
                  </a:lnTo>
                  <a:lnTo>
                    <a:pt x="20" y="30"/>
                  </a:lnTo>
                  <a:lnTo>
                    <a:pt x="23" y="31"/>
                  </a:lnTo>
                  <a:lnTo>
                    <a:pt x="25" y="33"/>
                  </a:lnTo>
                  <a:lnTo>
                    <a:pt x="26" y="33"/>
                  </a:lnTo>
                  <a:lnTo>
                    <a:pt x="29" y="34"/>
                  </a:lnTo>
                  <a:lnTo>
                    <a:pt x="29" y="34"/>
                  </a:lnTo>
                  <a:lnTo>
                    <a:pt x="30" y="34"/>
                  </a:lnTo>
                  <a:lnTo>
                    <a:pt x="31" y="33"/>
                  </a:lnTo>
                  <a:lnTo>
                    <a:pt x="32" y="33"/>
                  </a:lnTo>
                  <a:lnTo>
                    <a:pt x="33" y="33"/>
                  </a:lnTo>
                  <a:lnTo>
                    <a:pt x="33" y="33"/>
                  </a:lnTo>
                  <a:lnTo>
                    <a:pt x="34" y="32"/>
                  </a:lnTo>
                  <a:lnTo>
                    <a:pt x="34" y="30"/>
                  </a:lnTo>
                  <a:lnTo>
                    <a:pt x="34" y="29"/>
                  </a:lnTo>
                  <a:lnTo>
                    <a:pt x="34" y="29"/>
                  </a:lnTo>
                  <a:lnTo>
                    <a:pt x="34" y="2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0" name="Freeform 1597"/>
            <p:cNvSpPr>
              <a:spLocks/>
            </p:cNvSpPr>
            <p:nvPr/>
          </p:nvSpPr>
          <p:spPr bwMode="auto">
            <a:xfrm>
              <a:off x="3421063" y="750888"/>
              <a:ext cx="6350" cy="1588"/>
            </a:xfrm>
            <a:custGeom>
              <a:avLst/>
              <a:gdLst>
                <a:gd name="T0" fmla="*/ 2 w 4"/>
                <a:gd name="T1" fmla="*/ 1 h 1"/>
                <a:gd name="T2" fmla="*/ 0 w 4"/>
                <a:gd name="T3" fmla="*/ 1 h 1"/>
                <a:gd name="T4" fmla="*/ 0 w 4"/>
                <a:gd name="T5" fmla="*/ 1 h 1"/>
                <a:gd name="T6" fmla="*/ 0 w 4"/>
                <a:gd name="T7" fmla="*/ 1 h 1"/>
                <a:gd name="T8" fmla="*/ 2 w 4"/>
                <a:gd name="T9" fmla="*/ 1 h 1"/>
                <a:gd name="T10" fmla="*/ 3 w 4"/>
                <a:gd name="T11" fmla="*/ 1 h 1"/>
                <a:gd name="T12" fmla="*/ 4 w 4"/>
                <a:gd name="T13" fmla="*/ 0 h 1"/>
                <a:gd name="T14" fmla="*/ 2 w 4"/>
                <a:gd name="T15" fmla="*/ 1 h 1"/>
                <a:gd name="T16" fmla="*/ 2 w 4"/>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2" y="1"/>
                  </a:moveTo>
                  <a:lnTo>
                    <a:pt x="0" y="1"/>
                  </a:lnTo>
                  <a:lnTo>
                    <a:pt x="0" y="1"/>
                  </a:lnTo>
                  <a:lnTo>
                    <a:pt x="0" y="1"/>
                  </a:lnTo>
                  <a:lnTo>
                    <a:pt x="2" y="1"/>
                  </a:lnTo>
                  <a:lnTo>
                    <a:pt x="3" y="1"/>
                  </a:lnTo>
                  <a:lnTo>
                    <a:pt x="4" y="0"/>
                  </a:lnTo>
                  <a:lnTo>
                    <a:pt x="2"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1" name="Freeform 1598"/>
            <p:cNvSpPr>
              <a:spLocks/>
            </p:cNvSpPr>
            <p:nvPr/>
          </p:nvSpPr>
          <p:spPr bwMode="auto">
            <a:xfrm>
              <a:off x="3408363" y="684213"/>
              <a:ext cx="30163" cy="31750"/>
            </a:xfrm>
            <a:custGeom>
              <a:avLst/>
              <a:gdLst>
                <a:gd name="T0" fmla="*/ 17 w 19"/>
                <a:gd name="T1" fmla="*/ 12 h 20"/>
                <a:gd name="T2" fmla="*/ 15 w 19"/>
                <a:gd name="T3" fmla="*/ 11 h 20"/>
                <a:gd name="T4" fmla="*/ 14 w 19"/>
                <a:gd name="T5" fmla="*/ 11 h 20"/>
                <a:gd name="T6" fmla="*/ 12 w 19"/>
                <a:gd name="T7" fmla="*/ 12 h 20"/>
                <a:gd name="T8" fmla="*/ 11 w 19"/>
                <a:gd name="T9" fmla="*/ 14 h 20"/>
                <a:gd name="T10" fmla="*/ 9 w 19"/>
                <a:gd name="T11" fmla="*/ 16 h 20"/>
                <a:gd name="T12" fmla="*/ 12 w 19"/>
                <a:gd name="T13" fmla="*/ 15 h 20"/>
                <a:gd name="T14" fmla="*/ 8 w 19"/>
                <a:gd name="T15" fmla="*/ 18 h 20"/>
                <a:gd name="T16" fmla="*/ 7 w 19"/>
                <a:gd name="T17" fmla="*/ 18 h 20"/>
                <a:gd name="T18" fmla="*/ 4 w 19"/>
                <a:gd name="T19" fmla="*/ 19 h 20"/>
                <a:gd name="T20" fmla="*/ 5 w 19"/>
                <a:gd name="T21" fmla="*/ 17 h 20"/>
                <a:gd name="T22" fmla="*/ 6 w 19"/>
                <a:gd name="T23" fmla="*/ 17 h 20"/>
                <a:gd name="T24" fmla="*/ 6 w 19"/>
                <a:gd name="T25" fmla="*/ 16 h 20"/>
                <a:gd name="T26" fmla="*/ 8 w 19"/>
                <a:gd name="T27" fmla="*/ 15 h 20"/>
                <a:gd name="T28" fmla="*/ 5 w 19"/>
                <a:gd name="T29" fmla="*/ 15 h 20"/>
                <a:gd name="T30" fmla="*/ 7 w 19"/>
                <a:gd name="T31" fmla="*/ 14 h 20"/>
                <a:gd name="T32" fmla="*/ 9 w 19"/>
                <a:gd name="T33" fmla="*/ 13 h 20"/>
                <a:gd name="T34" fmla="*/ 12 w 19"/>
                <a:gd name="T35" fmla="*/ 12 h 20"/>
                <a:gd name="T36" fmla="*/ 13 w 19"/>
                <a:gd name="T37" fmla="*/ 11 h 20"/>
                <a:gd name="T38" fmla="*/ 15 w 19"/>
                <a:gd name="T39" fmla="*/ 7 h 20"/>
                <a:gd name="T40" fmla="*/ 16 w 19"/>
                <a:gd name="T41" fmla="*/ 3 h 20"/>
                <a:gd name="T42" fmla="*/ 16 w 19"/>
                <a:gd name="T43" fmla="*/ 1 h 20"/>
                <a:gd name="T44" fmla="*/ 16 w 19"/>
                <a:gd name="T45" fmla="*/ 0 h 20"/>
                <a:gd name="T46" fmla="*/ 14 w 19"/>
                <a:gd name="T47" fmla="*/ 1 h 20"/>
                <a:gd name="T48" fmla="*/ 11 w 19"/>
                <a:gd name="T49" fmla="*/ 3 h 20"/>
                <a:gd name="T50" fmla="*/ 9 w 19"/>
                <a:gd name="T51" fmla="*/ 5 h 20"/>
                <a:gd name="T52" fmla="*/ 4 w 19"/>
                <a:gd name="T53" fmla="*/ 11 h 20"/>
                <a:gd name="T54" fmla="*/ 1 w 19"/>
                <a:gd name="T55" fmla="*/ 14 h 20"/>
                <a:gd name="T56" fmla="*/ 0 w 19"/>
                <a:gd name="T57" fmla="*/ 18 h 20"/>
                <a:gd name="T58" fmla="*/ 1 w 19"/>
                <a:gd name="T59" fmla="*/ 20 h 20"/>
                <a:gd name="T60" fmla="*/ 2 w 19"/>
                <a:gd name="T61" fmla="*/ 20 h 20"/>
                <a:gd name="T62" fmla="*/ 4 w 19"/>
                <a:gd name="T63" fmla="*/ 20 h 20"/>
                <a:gd name="T64" fmla="*/ 6 w 19"/>
                <a:gd name="T65" fmla="*/ 20 h 20"/>
                <a:gd name="T66" fmla="*/ 8 w 19"/>
                <a:gd name="T67" fmla="*/ 20 h 20"/>
                <a:gd name="T68" fmla="*/ 14 w 19"/>
                <a:gd name="T69" fmla="*/ 18 h 20"/>
                <a:gd name="T70" fmla="*/ 16 w 19"/>
                <a:gd name="T71" fmla="*/ 16 h 20"/>
                <a:gd name="T72" fmla="*/ 19 w 19"/>
                <a:gd name="T73" fmla="*/ 15 h 20"/>
                <a:gd name="T74" fmla="*/ 18 w 19"/>
                <a:gd name="T75" fmla="*/ 14 h 20"/>
                <a:gd name="T76" fmla="*/ 19 w 19"/>
                <a:gd name="T77" fmla="*/ 13 h 20"/>
                <a:gd name="T78" fmla="*/ 18 w 19"/>
                <a:gd name="T79"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 h="20">
                  <a:moveTo>
                    <a:pt x="18" y="12"/>
                  </a:moveTo>
                  <a:lnTo>
                    <a:pt x="17" y="12"/>
                  </a:lnTo>
                  <a:lnTo>
                    <a:pt x="15" y="12"/>
                  </a:lnTo>
                  <a:lnTo>
                    <a:pt x="15" y="11"/>
                  </a:lnTo>
                  <a:lnTo>
                    <a:pt x="15" y="11"/>
                  </a:lnTo>
                  <a:lnTo>
                    <a:pt x="14" y="11"/>
                  </a:lnTo>
                  <a:lnTo>
                    <a:pt x="13" y="11"/>
                  </a:lnTo>
                  <a:lnTo>
                    <a:pt x="12" y="12"/>
                  </a:lnTo>
                  <a:lnTo>
                    <a:pt x="11" y="13"/>
                  </a:lnTo>
                  <a:lnTo>
                    <a:pt x="11" y="14"/>
                  </a:lnTo>
                  <a:lnTo>
                    <a:pt x="9" y="15"/>
                  </a:lnTo>
                  <a:lnTo>
                    <a:pt x="9" y="16"/>
                  </a:lnTo>
                  <a:lnTo>
                    <a:pt x="12" y="15"/>
                  </a:lnTo>
                  <a:lnTo>
                    <a:pt x="12" y="15"/>
                  </a:lnTo>
                  <a:lnTo>
                    <a:pt x="9" y="18"/>
                  </a:lnTo>
                  <a:lnTo>
                    <a:pt x="8" y="18"/>
                  </a:lnTo>
                  <a:lnTo>
                    <a:pt x="7" y="18"/>
                  </a:lnTo>
                  <a:lnTo>
                    <a:pt x="7" y="18"/>
                  </a:lnTo>
                  <a:lnTo>
                    <a:pt x="6" y="18"/>
                  </a:lnTo>
                  <a:lnTo>
                    <a:pt x="4" y="19"/>
                  </a:lnTo>
                  <a:lnTo>
                    <a:pt x="4" y="18"/>
                  </a:lnTo>
                  <a:lnTo>
                    <a:pt x="5" y="17"/>
                  </a:lnTo>
                  <a:lnTo>
                    <a:pt x="6" y="17"/>
                  </a:lnTo>
                  <a:lnTo>
                    <a:pt x="6" y="17"/>
                  </a:lnTo>
                  <a:lnTo>
                    <a:pt x="5" y="16"/>
                  </a:lnTo>
                  <a:lnTo>
                    <a:pt x="6" y="16"/>
                  </a:lnTo>
                  <a:lnTo>
                    <a:pt x="7" y="15"/>
                  </a:lnTo>
                  <a:lnTo>
                    <a:pt x="8" y="15"/>
                  </a:lnTo>
                  <a:lnTo>
                    <a:pt x="7" y="15"/>
                  </a:lnTo>
                  <a:lnTo>
                    <a:pt x="5" y="15"/>
                  </a:lnTo>
                  <a:lnTo>
                    <a:pt x="5" y="15"/>
                  </a:lnTo>
                  <a:lnTo>
                    <a:pt x="7" y="14"/>
                  </a:lnTo>
                  <a:lnTo>
                    <a:pt x="8" y="14"/>
                  </a:lnTo>
                  <a:lnTo>
                    <a:pt x="9" y="13"/>
                  </a:lnTo>
                  <a:lnTo>
                    <a:pt x="11" y="12"/>
                  </a:lnTo>
                  <a:lnTo>
                    <a:pt x="12" y="12"/>
                  </a:lnTo>
                  <a:lnTo>
                    <a:pt x="13" y="11"/>
                  </a:lnTo>
                  <a:lnTo>
                    <a:pt x="13" y="11"/>
                  </a:lnTo>
                  <a:lnTo>
                    <a:pt x="13" y="9"/>
                  </a:lnTo>
                  <a:lnTo>
                    <a:pt x="15" y="7"/>
                  </a:lnTo>
                  <a:lnTo>
                    <a:pt x="16" y="4"/>
                  </a:lnTo>
                  <a:lnTo>
                    <a:pt x="16" y="3"/>
                  </a:lnTo>
                  <a:lnTo>
                    <a:pt x="16" y="1"/>
                  </a:lnTo>
                  <a:lnTo>
                    <a:pt x="16" y="1"/>
                  </a:lnTo>
                  <a:lnTo>
                    <a:pt x="17" y="0"/>
                  </a:lnTo>
                  <a:lnTo>
                    <a:pt x="16" y="0"/>
                  </a:lnTo>
                  <a:lnTo>
                    <a:pt x="15" y="0"/>
                  </a:lnTo>
                  <a:lnTo>
                    <a:pt x="14" y="1"/>
                  </a:lnTo>
                  <a:lnTo>
                    <a:pt x="12" y="2"/>
                  </a:lnTo>
                  <a:lnTo>
                    <a:pt x="11" y="3"/>
                  </a:lnTo>
                  <a:lnTo>
                    <a:pt x="10" y="4"/>
                  </a:lnTo>
                  <a:lnTo>
                    <a:pt x="9" y="5"/>
                  </a:lnTo>
                  <a:lnTo>
                    <a:pt x="5" y="11"/>
                  </a:lnTo>
                  <a:lnTo>
                    <a:pt x="4" y="11"/>
                  </a:lnTo>
                  <a:lnTo>
                    <a:pt x="3" y="12"/>
                  </a:lnTo>
                  <a:lnTo>
                    <a:pt x="1" y="14"/>
                  </a:lnTo>
                  <a:lnTo>
                    <a:pt x="1" y="15"/>
                  </a:lnTo>
                  <a:lnTo>
                    <a:pt x="0" y="18"/>
                  </a:lnTo>
                  <a:lnTo>
                    <a:pt x="1" y="19"/>
                  </a:lnTo>
                  <a:lnTo>
                    <a:pt x="1" y="20"/>
                  </a:lnTo>
                  <a:lnTo>
                    <a:pt x="2" y="20"/>
                  </a:lnTo>
                  <a:lnTo>
                    <a:pt x="2" y="20"/>
                  </a:lnTo>
                  <a:lnTo>
                    <a:pt x="3" y="20"/>
                  </a:lnTo>
                  <a:lnTo>
                    <a:pt x="4" y="20"/>
                  </a:lnTo>
                  <a:lnTo>
                    <a:pt x="5" y="20"/>
                  </a:lnTo>
                  <a:lnTo>
                    <a:pt x="6" y="20"/>
                  </a:lnTo>
                  <a:lnTo>
                    <a:pt x="7" y="20"/>
                  </a:lnTo>
                  <a:lnTo>
                    <a:pt x="8" y="20"/>
                  </a:lnTo>
                  <a:lnTo>
                    <a:pt x="11" y="19"/>
                  </a:lnTo>
                  <a:lnTo>
                    <a:pt x="14" y="18"/>
                  </a:lnTo>
                  <a:lnTo>
                    <a:pt x="15" y="17"/>
                  </a:lnTo>
                  <a:lnTo>
                    <a:pt x="16" y="16"/>
                  </a:lnTo>
                  <a:lnTo>
                    <a:pt x="18" y="15"/>
                  </a:lnTo>
                  <a:lnTo>
                    <a:pt x="19" y="15"/>
                  </a:lnTo>
                  <a:lnTo>
                    <a:pt x="18" y="14"/>
                  </a:lnTo>
                  <a:lnTo>
                    <a:pt x="18" y="14"/>
                  </a:lnTo>
                  <a:lnTo>
                    <a:pt x="19" y="13"/>
                  </a:lnTo>
                  <a:lnTo>
                    <a:pt x="19" y="13"/>
                  </a:lnTo>
                  <a:lnTo>
                    <a:pt x="19" y="13"/>
                  </a:lnTo>
                  <a:lnTo>
                    <a:pt x="18" y="1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2" name="Freeform 1599"/>
            <p:cNvSpPr>
              <a:spLocks/>
            </p:cNvSpPr>
            <p:nvPr/>
          </p:nvSpPr>
          <p:spPr bwMode="auto">
            <a:xfrm>
              <a:off x="3367088" y="666750"/>
              <a:ext cx="3175" cy="3175"/>
            </a:xfrm>
            <a:custGeom>
              <a:avLst/>
              <a:gdLst>
                <a:gd name="T0" fmla="*/ 0 w 2"/>
                <a:gd name="T1" fmla="*/ 0 h 2"/>
                <a:gd name="T2" fmla="*/ 0 w 2"/>
                <a:gd name="T3" fmla="*/ 1 h 2"/>
                <a:gd name="T4" fmla="*/ 0 w 2"/>
                <a:gd name="T5" fmla="*/ 2 h 2"/>
                <a:gd name="T6" fmla="*/ 0 w 2"/>
                <a:gd name="T7" fmla="*/ 2 h 2"/>
                <a:gd name="T8" fmla="*/ 0 w 2"/>
                <a:gd name="T9" fmla="*/ 2 h 2"/>
                <a:gd name="T10" fmla="*/ 2 w 2"/>
                <a:gd name="T11" fmla="*/ 1 h 2"/>
                <a:gd name="T12" fmla="*/ 2 w 2"/>
                <a:gd name="T13" fmla="*/ 0 h 2"/>
                <a:gd name="T14" fmla="*/ 1 w 2"/>
                <a:gd name="T15" fmla="*/ 0 h 2"/>
                <a:gd name="T16" fmla="*/ 1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lnTo>
                    <a:pt x="0" y="1"/>
                  </a:lnTo>
                  <a:lnTo>
                    <a:pt x="0" y="2"/>
                  </a:lnTo>
                  <a:lnTo>
                    <a:pt x="0" y="2"/>
                  </a:lnTo>
                  <a:lnTo>
                    <a:pt x="0" y="2"/>
                  </a:lnTo>
                  <a:lnTo>
                    <a:pt x="2" y="1"/>
                  </a:lnTo>
                  <a:lnTo>
                    <a:pt x="2" y="0"/>
                  </a:lnTo>
                  <a:lnTo>
                    <a:pt x="1"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3" name="Freeform 1600"/>
            <p:cNvSpPr>
              <a:spLocks/>
            </p:cNvSpPr>
            <p:nvPr/>
          </p:nvSpPr>
          <p:spPr bwMode="auto">
            <a:xfrm>
              <a:off x="3414713" y="715963"/>
              <a:ext cx="1588" cy="158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1 w 1"/>
                <a:gd name="T13" fmla="*/ 0 h 1"/>
                <a:gd name="T14" fmla="*/ 0 w 1"/>
                <a:gd name="T15" fmla="*/ 0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lnTo>
                    <a:pt x="0" y="1"/>
                  </a:lnTo>
                  <a:lnTo>
                    <a:pt x="0" y="1"/>
                  </a:lnTo>
                  <a:lnTo>
                    <a:pt x="0" y="1"/>
                  </a:lnTo>
                  <a:lnTo>
                    <a:pt x="1" y="1"/>
                  </a:lnTo>
                  <a:lnTo>
                    <a:pt x="1" y="1"/>
                  </a:lnTo>
                  <a:lnTo>
                    <a:pt x="1" y="0"/>
                  </a:lnTo>
                  <a:lnTo>
                    <a:pt x="0"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4" name="Freeform 1601"/>
            <p:cNvSpPr>
              <a:spLocks/>
            </p:cNvSpPr>
            <p:nvPr/>
          </p:nvSpPr>
          <p:spPr bwMode="auto">
            <a:xfrm>
              <a:off x="3409950" y="671513"/>
              <a:ext cx="12700" cy="9525"/>
            </a:xfrm>
            <a:custGeom>
              <a:avLst/>
              <a:gdLst>
                <a:gd name="T0" fmla="*/ 2 w 8"/>
                <a:gd name="T1" fmla="*/ 3 h 6"/>
                <a:gd name="T2" fmla="*/ 3 w 8"/>
                <a:gd name="T3" fmla="*/ 3 h 6"/>
                <a:gd name="T4" fmla="*/ 4 w 8"/>
                <a:gd name="T5" fmla="*/ 2 h 6"/>
                <a:gd name="T6" fmla="*/ 5 w 8"/>
                <a:gd name="T7" fmla="*/ 1 h 6"/>
                <a:gd name="T8" fmla="*/ 7 w 8"/>
                <a:gd name="T9" fmla="*/ 1 h 6"/>
                <a:gd name="T10" fmla="*/ 8 w 8"/>
                <a:gd name="T11" fmla="*/ 0 h 6"/>
                <a:gd name="T12" fmla="*/ 7 w 8"/>
                <a:gd name="T13" fmla="*/ 0 h 6"/>
                <a:gd name="T14" fmla="*/ 6 w 8"/>
                <a:gd name="T15" fmla="*/ 0 h 6"/>
                <a:gd name="T16" fmla="*/ 5 w 8"/>
                <a:gd name="T17" fmla="*/ 1 h 6"/>
                <a:gd name="T18" fmla="*/ 2 w 8"/>
                <a:gd name="T19" fmla="*/ 2 h 6"/>
                <a:gd name="T20" fmla="*/ 1 w 8"/>
                <a:gd name="T21" fmla="*/ 3 h 6"/>
                <a:gd name="T22" fmla="*/ 0 w 8"/>
                <a:gd name="T23" fmla="*/ 5 h 6"/>
                <a:gd name="T24" fmla="*/ 0 w 8"/>
                <a:gd name="T25" fmla="*/ 6 h 6"/>
                <a:gd name="T26" fmla="*/ 1 w 8"/>
                <a:gd name="T27" fmla="*/ 6 h 6"/>
                <a:gd name="T28" fmla="*/ 2 w 8"/>
                <a:gd name="T29" fmla="*/ 5 h 6"/>
                <a:gd name="T30" fmla="*/ 2 w 8"/>
                <a:gd name="T31" fmla="*/ 5 h 6"/>
                <a:gd name="T32" fmla="*/ 1 w 8"/>
                <a:gd name="T33" fmla="*/ 5 h 6"/>
                <a:gd name="T34" fmla="*/ 1 w 8"/>
                <a:gd name="T35" fmla="*/ 5 h 6"/>
                <a:gd name="T36" fmla="*/ 1 w 8"/>
                <a:gd name="T37" fmla="*/ 4 h 6"/>
                <a:gd name="T38" fmla="*/ 2 w 8"/>
                <a:gd name="T3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6">
                  <a:moveTo>
                    <a:pt x="2" y="3"/>
                  </a:moveTo>
                  <a:lnTo>
                    <a:pt x="3" y="3"/>
                  </a:lnTo>
                  <a:lnTo>
                    <a:pt x="4" y="2"/>
                  </a:lnTo>
                  <a:lnTo>
                    <a:pt x="5" y="1"/>
                  </a:lnTo>
                  <a:lnTo>
                    <a:pt x="7" y="1"/>
                  </a:lnTo>
                  <a:lnTo>
                    <a:pt x="8" y="0"/>
                  </a:lnTo>
                  <a:lnTo>
                    <a:pt x="7" y="0"/>
                  </a:lnTo>
                  <a:lnTo>
                    <a:pt x="6" y="0"/>
                  </a:lnTo>
                  <a:lnTo>
                    <a:pt x="5" y="1"/>
                  </a:lnTo>
                  <a:lnTo>
                    <a:pt x="2" y="2"/>
                  </a:lnTo>
                  <a:lnTo>
                    <a:pt x="1" y="3"/>
                  </a:lnTo>
                  <a:lnTo>
                    <a:pt x="0" y="5"/>
                  </a:lnTo>
                  <a:lnTo>
                    <a:pt x="0" y="6"/>
                  </a:lnTo>
                  <a:lnTo>
                    <a:pt x="1" y="6"/>
                  </a:lnTo>
                  <a:lnTo>
                    <a:pt x="2" y="5"/>
                  </a:lnTo>
                  <a:lnTo>
                    <a:pt x="2" y="5"/>
                  </a:lnTo>
                  <a:lnTo>
                    <a:pt x="1" y="5"/>
                  </a:lnTo>
                  <a:lnTo>
                    <a:pt x="1" y="5"/>
                  </a:lnTo>
                  <a:lnTo>
                    <a:pt x="1" y="4"/>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5" name="Freeform 1602"/>
            <p:cNvSpPr>
              <a:spLocks/>
            </p:cNvSpPr>
            <p:nvPr/>
          </p:nvSpPr>
          <p:spPr bwMode="auto">
            <a:xfrm>
              <a:off x="3171825" y="636588"/>
              <a:ext cx="241300" cy="125413"/>
            </a:xfrm>
            <a:custGeom>
              <a:avLst/>
              <a:gdLst>
                <a:gd name="T0" fmla="*/ 31 w 152"/>
                <a:gd name="T1" fmla="*/ 58 h 79"/>
                <a:gd name="T2" fmla="*/ 43 w 152"/>
                <a:gd name="T3" fmla="*/ 53 h 79"/>
                <a:gd name="T4" fmla="*/ 46 w 152"/>
                <a:gd name="T5" fmla="*/ 53 h 79"/>
                <a:gd name="T6" fmla="*/ 49 w 152"/>
                <a:gd name="T7" fmla="*/ 49 h 79"/>
                <a:gd name="T8" fmla="*/ 53 w 152"/>
                <a:gd name="T9" fmla="*/ 45 h 79"/>
                <a:gd name="T10" fmla="*/ 60 w 152"/>
                <a:gd name="T11" fmla="*/ 34 h 79"/>
                <a:gd name="T12" fmla="*/ 71 w 152"/>
                <a:gd name="T13" fmla="*/ 24 h 79"/>
                <a:gd name="T14" fmla="*/ 75 w 152"/>
                <a:gd name="T15" fmla="*/ 28 h 79"/>
                <a:gd name="T16" fmla="*/ 83 w 152"/>
                <a:gd name="T17" fmla="*/ 26 h 79"/>
                <a:gd name="T18" fmla="*/ 83 w 152"/>
                <a:gd name="T19" fmla="*/ 38 h 79"/>
                <a:gd name="T20" fmla="*/ 81 w 152"/>
                <a:gd name="T21" fmla="*/ 46 h 79"/>
                <a:gd name="T22" fmla="*/ 80 w 152"/>
                <a:gd name="T23" fmla="*/ 49 h 79"/>
                <a:gd name="T24" fmla="*/ 83 w 152"/>
                <a:gd name="T25" fmla="*/ 50 h 79"/>
                <a:gd name="T26" fmla="*/ 82 w 152"/>
                <a:gd name="T27" fmla="*/ 52 h 79"/>
                <a:gd name="T28" fmla="*/ 82 w 152"/>
                <a:gd name="T29" fmla="*/ 55 h 79"/>
                <a:gd name="T30" fmla="*/ 84 w 152"/>
                <a:gd name="T31" fmla="*/ 55 h 79"/>
                <a:gd name="T32" fmla="*/ 89 w 152"/>
                <a:gd name="T33" fmla="*/ 57 h 79"/>
                <a:gd name="T34" fmla="*/ 95 w 152"/>
                <a:gd name="T35" fmla="*/ 53 h 79"/>
                <a:gd name="T36" fmla="*/ 98 w 152"/>
                <a:gd name="T37" fmla="*/ 55 h 79"/>
                <a:gd name="T38" fmla="*/ 115 w 152"/>
                <a:gd name="T39" fmla="*/ 46 h 79"/>
                <a:gd name="T40" fmla="*/ 117 w 152"/>
                <a:gd name="T41" fmla="*/ 48 h 79"/>
                <a:gd name="T42" fmla="*/ 113 w 152"/>
                <a:gd name="T43" fmla="*/ 53 h 79"/>
                <a:gd name="T44" fmla="*/ 125 w 152"/>
                <a:gd name="T45" fmla="*/ 54 h 79"/>
                <a:gd name="T46" fmla="*/ 115 w 152"/>
                <a:gd name="T47" fmla="*/ 55 h 79"/>
                <a:gd name="T48" fmla="*/ 111 w 152"/>
                <a:gd name="T49" fmla="*/ 55 h 79"/>
                <a:gd name="T50" fmla="*/ 100 w 152"/>
                <a:gd name="T51" fmla="*/ 61 h 79"/>
                <a:gd name="T52" fmla="*/ 92 w 152"/>
                <a:gd name="T53" fmla="*/ 65 h 79"/>
                <a:gd name="T54" fmla="*/ 90 w 152"/>
                <a:gd name="T55" fmla="*/ 75 h 79"/>
                <a:gd name="T56" fmla="*/ 93 w 152"/>
                <a:gd name="T57" fmla="*/ 78 h 79"/>
                <a:gd name="T58" fmla="*/ 98 w 152"/>
                <a:gd name="T59" fmla="*/ 77 h 79"/>
                <a:gd name="T60" fmla="*/ 108 w 152"/>
                <a:gd name="T61" fmla="*/ 69 h 79"/>
                <a:gd name="T62" fmla="*/ 113 w 152"/>
                <a:gd name="T63" fmla="*/ 64 h 79"/>
                <a:gd name="T64" fmla="*/ 118 w 152"/>
                <a:gd name="T65" fmla="*/ 64 h 79"/>
                <a:gd name="T66" fmla="*/ 121 w 152"/>
                <a:gd name="T67" fmla="*/ 62 h 79"/>
                <a:gd name="T68" fmla="*/ 127 w 152"/>
                <a:gd name="T69" fmla="*/ 62 h 79"/>
                <a:gd name="T70" fmla="*/ 145 w 152"/>
                <a:gd name="T71" fmla="*/ 56 h 79"/>
                <a:gd name="T72" fmla="*/ 152 w 152"/>
                <a:gd name="T73" fmla="*/ 55 h 79"/>
                <a:gd name="T74" fmla="*/ 150 w 152"/>
                <a:gd name="T75" fmla="*/ 52 h 79"/>
                <a:gd name="T76" fmla="*/ 145 w 152"/>
                <a:gd name="T77" fmla="*/ 47 h 79"/>
                <a:gd name="T78" fmla="*/ 136 w 152"/>
                <a:gd name="T79" fmla="*/ 49 h 79"/>
                <a:gd name="T80" fmla="*/ 129 w 152"/>
                <a:gd name="T81" fmla="*/ 48 h 79"/>
                <a:gd name="T82" fmla="*/ 122 w 152"/>
                <a:gd name="T83" fmla="*/ 44 h 79"/>
                <a:gd name="T84" fmla="*/ 118 w 152"/>
                <a:gd name="T85" fmla="*/ 41 h 79"/>
                <a:gd name="T86" fmla="*/ 117 w 152"/>
                <a:gd name="T87" fmla="*/ 32 h 79"/>
                <a:gd name="T88" fmla="*/ 113 w 152"/>
                <a:gd name="T89" fmla="*/ 29 h 79"/>
                <a:gd name="T90" fmla="*/ 119 w 152"/>
                <a:gd name="T91" fmla="*/ 20 h 79"/>
                <a:gd name="T92" fmla="*/ 112 w 152"/>
                <a:gd name="T93" fmla="*/ 19 h 79"/>
                <a:gd name="T94" fmla="*/ 105 w 152"/>
                <a:gd name="T95" fmla="*/ 16 h 79"/>
                <a:gd name="T96" fmla="*/ 116 w 152"/>
                <a:gd name="T97" fmla="*/ 17 h 79"/>
                <a:gd name="T98" fmla="*/ 125 w 152"/>
                <a:gd name="T99" fmla="*/ 13 h 79"/>
                <a:gd name="T100" fmla="*/ 131 w 152"/>
                <a:gd name="T101" fmla="*/ 6 h 79"/>
                <a:gd name="T102" fmla="*/ 121 w 152"/>
                <a:gd name="T103" fmla="*/ 0 h 79"/>
                <a:gd name="T104" fmla="*/ 88 w 152"/>
                <a:gd name="T105" fmla="*/ 9 h 79"/>
                <a:gd name="T106" fmla="*/ 71 w 152"/>
                <a:gd name="T107" fmla="*/ 18 h 79"/>
                <a:gd name="T108" fmla="*/ 56 w 152"/>
                <a:gd name="T109" fmla="*/ 30 h 79"/>
                <a:gd name="T110" fmla="*/ 36 w 152"/>
                <a:gd name="T111" fmla="*/ 37 h 79"/>
                <a:gd name="T112" fmla="*/ 22 w 152"/>
                <a:gd name="T113" fmla="*/ 44 h 79"/>
                <a:gd name="T114" fmla="*/ 13 w 152"/>
                <a:gd name="T115" fmla="*/ 5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2" h="79">
                  <a:moveTo>
                    <a:pt x="4" y="58"/>
                  </a:moveTo>
                  <a:lnTo>
                    <a:pt x="8" y="58"/>
                  </a:lnTo>
                  <a:lnTo>
                    <a:pt x="13" y="58"/>
                  </a:lnTo>
                  <a:lnTo>
                    <a:pt x="17" y="58"/>
                  </a:lnTo>
                  <a:lnTo>
                    <a:pt x="22" y="58"/>
                  </a:lnTo>
                  <a:lnTo>
                    <a:pt x="26" y="58"/>
                  </a:lnTo>
                  <a:lnTo>
                    <a:pt x="31" y="58"/>
                  </a:lnTo>
                  <a:lnTo>
                    <a:pt x="35" y="58"/>
                  </a:lnTo>
                  <a:lnTo>
                    <a:pt x="37" y="55"/>
                  </a:lnTo>
                  <a:lnTo>
                    <a:pt x="38" y="54"/>
                  </a:lnTo>
                  <a:lnTo>
                    <a:pt x="41" y="54"/>
                  </a:lnTo>
                  <a:lnTo>
                    <a:pt x="41" y="54"/>
                  </a:lnTo>
                  <a:lnTo>
                    <a:pt x="42" y="54"/>
                  </a:lnTo>
                  <a:lnTo>
                    <a:pt x="43" y="53"/>
                  </a:lnTo>
                  <a:lnTo>
                    <a:pt x="44" y="53"/>
                  </a:lnTo>
                  <a:lnTo>
                    <a:pt x="44" y="54"/>
                  </a:lnTo>
                  <a:lnTo>
                    <a:pt x="44" y="54"/>
                  </a:lnTo>
                  <a:lnTo>
                    <a:pt x="44" y="54"/>
                  </a:lnTo>
                  <a:lnTo>
                    <a:pt x="45" y="54"/>
                  </a:lnTo>
                  <a:lnTo>
                    <a:pt x="45" y="53"/>
                  </a:lnTo>
                  <a:lnTo>
                    <a:pt x="46" y="53"/>
                  </a:lnTo>
                  <a:lnTo>
                    <a:pt x="46" y="52"/>
                  </a:lnTo>
                  <a:lnTo>
                    <a:pt x="47" y="52"/>
                  </a:lnTo>
                  <a:lnTo>
                    <a:pt x="47" y="52"/>
                  </a:lnTo>
                  <a:lnTo>
                    <a:pt x="47" y="52"/>
                  </a:lnTo>
                  <a:lnTo>
                    <a:pt x="47" y="51"/>
                  </a:lnTo>
                  <a:lnTo>
                    <a:pt x="47" y="51"/>
                  </a:lnTo>
                  <a:lnTo>
                    <a:pt x="49" y="49"/>
                  </a:lnTo>
                  <a:lnTo>
                    <a:pt x="50" y="49"/>
                  </a:lnTo>
                  <a:lnTo>
                    <a:pt x="51" y="48"/>
                  </a:lnTo>
                  <a:lnTo>
                    <a:pt x="51" y="47"/>
                  </a:lnTo>
                  <a:lnTo>
                    <a:pt x="53" y="46"/>
                  </a:lnTo>
                  <a:lnTo>
                    <a:pt x="53" y="46"/>
                  </a:lnTo>
                  <a:lnTo>
                    <a:pt x="53" y="45"/>
                  </a:lnTo>
                  <a:lnTo>
                    <a:pt x="53" y="45"/>
                  </a:lnTo>
                  <a:lnTo>
                    <a:pt x="54" y="44"/>
                  </a:lnTo>
                  <a:lnTo>
                    <a:pt x="54" y="43"/>
                  </a:lnTo>
                  <a:lnTo>
                    <a:pt x="55" y="41"/>
                  </a:lnTo>
                  <a:lnTo>
                    <a:pt x="56" y="40"/>
                  </a:lnTo>
                  <a:lnTo>
                    <a:pt x="58" y="39"/>
                  </a:lnTo>
                  <a:lnTo>
                    <a:pt x="59" y="37"/>
                  </a:lnTo>
                  <a:lnTo>
                    <a:pt x="60" y="34"/>
                  </a:lnTo>
                  <a:lnTo>
                    <a:pt x="62" y="32"/>
                  </a:lnTo>
                  <a:lnTo>
                    <a:pt x="64" y="30"/>
                  </a:lnTo>
                  <a:lnTo>
                    <a:pt x="66" y="29"/>
                  </a:lnTo>
                  <a:lnTo>
                    <a:pt x="68" y="27"/>
                  </a:lnTo>
                  <a:lnTo>
                    <a:pt x="70" y="26"/>
                  </a:lnTo>
                  <a:lnTo>
                    <a:pt x="71" y="25"/>
                  </a:lnTo>
                  <a:lnTo>
                    <a:pt x="71" y="24"/>
                  </a:lnTo>
                  <a:lnTo>
                    <a:pt x="72" y="25"/>
                  </a:lnTo>
                  <a:lnTo>
                    <a:pt x="73" y="25"/>
                  </a:lnTo>
                  <a:lnTo>
                    <a:pt x="73" y="26"/>
                  </a:lnTo>
                  <a:lnTo>
                    <a:pt x="73" y="27"/>
                  </a:lnTo>
                  <a:lnTo>
                    <a:pt x="73" y="27"/>
                  </a:lnTo>
                  <a:lnTo>
                    <a:pt x="75" y="28"/>
                  </a:lnTo>
                  <a:lnTo>
                    <a:pt x="75" y="28"/>
                  </a:lnTo>
                  <a:lnTo>
                    <a:pt x="76" y="28"/>
                  </a:lnTo>
                  <a:lnTo>
                    <a:pt x="78" y="27"/>
                  </a:lnTo>
                  <a:lnTo>
                    <a:pt x="80" y="27"/>
                  </a:lnTo>
                  <a:lnTo>
                    <a:pt x="81" y="26"/>
                  </a:lnTo>
                  <a:lnTo>
                    <a:pt x="81" y="26"/>
                  </a:lnTo>
                  <a:lnTo>
                    <a:pt x="82" y="26"/>
                  </a:lnTo>
                  <a:lnTo>
                    <a:pt x="83" y="26"/>
                  </a:lnTo>
                  <a:lnTo>
                    <a:pt x="84" y="27"/>
                  </a:lnTo>
                  <a:lnTo>
                    <a:pt x="85" y="28"/>
                  </a:lnTo>
                  <a:lnTo>
                    <a:pt x="86" y="29"/>
                  </a:lnTo>
                  <a:lnTo>
                    <a:pt x="85" y="31"/>
                  </a:lnTo>
                  <a:lnTo>
                    <a:pt x="85" y="33"/>
                  </a:lnTo>
                  <a:lnTo>
                    <a:pt x="84" y="35"/>
                  </a:lnTo>
                  <a:lnTo>
                    <a:pt x="83" y="38"/>
                  </a:lnTo>
                  <a:lnTo>
                    <a:pt x="83" y="40"/>
                  </a:lnTo>
                  <a:lnTo>
                    <a:pt x="82" y="42"/>
                  </a:lnTo>
                  <a:lnTo>
                    <a:pt x="81" y="44"/>
                  </a:lnTo>
                  <a:lnTo>
                    <a:pt x="81" y="45"/>
                  </a:lnTo>
                  <a:lnTo>
                    <a:pt x="81" y="46"/>
                  </a:lnTo>
                  <a:lnTo>
                    <a:pt x="81" y="46"/>
                  </a:lnTo>
                  <a:lnTo>
                    <a:pt x="81" y="46"/>
                  </a:lnTo>
                  <a:lnTo>
                    <a:pt x="81" y="46"/>
                  </a:lnTo>
                  <a:lnTo>
                    <a:pt x="81" y="47"/>
                  </a:lnTo>
                  <a:lnTo>
                    <a:pt x="81" y="47"/>
                  </a:lnTo>
                  <a:lnTo>
                    <a:pt x="80" y="47"/>
                  </a:lnTo>
                  <a:lnTo>
                    <a:pt x="80" y="48"/>
                  </a:lnTo>
                  <a:lnTo>
                    <a:pt x="80" y="48"/>
                  </a:lnTo>
                  <a:lnTo>
                    <a:pt x="80" y="49"/>
                  </a:lnTo>
                  <a:lnTo>
                    <a:pt x="80" y="49"/>
                  </a:lnTo>
                  <a:lnTo>
                    <a:pt x="80" y="49"/>
                  </a:lnTo>
                  <a:lnTo>
                    <a:pt x="81" y="49"/>
                  </a:lnTo>
                  <a:lnTo>
                    <a:pt x="81" y="49"/>
                  </a:lnTo>
                  <a:lnTo>
                    <a:pt x="82" y="50"/>
                  </a:lnTo>
                  <a:lnTo>
                    <a:pt x="82" y="50"/>
                  </a:lnTo>
                  <a:lnTo>
                    <a:pt x="83" y="50"/>
                  </a:lnTo>
                  <a:lnTo>
                    <a:pt x="83" y="50"/>
                  </a:lnTo>
                  <a:lnTo>
                    <a:pt x="83" y="50"/>
                  </a:lnTo>
                  <a:lnTo>
                    <a:pt x="83" y="51"/>
                  </a:lnTo>
                  <a:lnTo>
                    <a:pt x="83" y="51"/>
                  </a:lnTo>
                  <a:lnTo>
                    <a:pt x="82" y="51"/>
                  </a:lnTo>
                  <a:lnTo>
                    <a:pt x="82" y="52"/>
                  </a:lnTo>
                  <a:lnTo>
                    <a:pt x="82" y="52"/>
                  </a:lnTo>
                  <a:lnTo>
                    <a:pt x="82" y="52"/>
                  </a:lnTo>
                  <a:lnTo>
                    <a:pt x="82" y="53"/>
                  </a:lnTo>
                  <a:lnTo>
                    <a:pt x="82" y="53"/>
                  </a:lnTo>
                  <a:lnTo>
                    <a:pt x="82" y="54"/>
                  </a:lnTo>
                  <a:lnTo>
                    <a:pt x="81" y="54"/>
                  </a:lnTo>
                  <a:lnTo>
                    <a:pt x="81" y="55"/>
                  </a:lnTo>
                  <a:lnTo>
                    <a:pt x="82" y="55"/>
                  </a:lnTo>
                  <a:lnTo>
                    <a:pt x="82" y="56"/>
                  </a:lnTo>
                  <a:lnTo>
                    <a:pt x="83" y="56"/>
                  </a:lnTo>
                  <a:lnTo>
                    <a:pt x="83" y="56"/>
                  </a:lnTo>
                  <a:lnTo>
                    <a:pt x="83" y="55"/>
                  </a:lnTo>
                  <a:lnTo>
                    <a:pt x="83" y="55"/>
                  </a:lnTo>
                  <a:lnTo>
                    <a:pt x="84" y="55"/>
                  </a:lnTo>
                  <a:lnTo>
                    <a:pt x="84" y="55"/>
                  </a:lnTo>
                  <a:lnTo>
                    <a:pt x="85" y="56"/>
                  </a:lnTo>
                  <a:lnTo>
                    <a:pt x="85" y="56"/>
                  </a:lnTo>
                  <a:lnTo>
                    <a:pt x="86" y="56"/>
                  </a:lnTo>
                  <a:lnTo>
                    <a:pt x="87" y="56"/>
                  </a:lnTo>
                  <a:lnTo>
                    <a:pt x="87" y="57"/>
                  </a:lnTo>
                  <a:lnTo>
                    <a:pt x="87" y="57"/>
                  </a:lnTo>
                  <a:lnTo>
                    <a:pt x="89" y="57"/>
                  </a:lnTo>
                  <a:lnTo>
                    <a:pt x="91" y="56"/>
                  </a:lnTo>
                  <a:lnTo>
                    <a:pt x="92" y="57"/>
                  </a:lnTo>
                  <a:lnTo>
                    <a:pt x="93" y="56"/>
                  </a:lnTo>
                  <a:lnTo>
                    <a:pt x="94" y="55"/>
                  </a:lnTo>
                  <a:lnTo>
                    <a:pt x="95" y="55"/>
                  </a:lnTo>
                  <a:lnTo>
                    <a:pt x="96" y="54"/>
                  </a:lnTo>
                  <a:lnTo>
                    <a:pt x="95" y="53"/>
                  </a:lnTo>
                  <a:lnTo>
                    <a:pt x="97" y="53"/>
                  </a:lnTo>
                  <a:lnTo>
                    <a:pt x="97" y="53"/>
                  </a:lnTo>
                  <a:lnTo>
                    <a:pt x="97" y="52"/>
                  </a:lnTo>
                  <a:lnTo>
                    <a:pt x="97" y="53"/>
                  </a:lnTo>
                  <a:lnTo>
                    <a:pt x="96" y="54"/>
                  </a:lnTo>
                  <a:lnTo>
                    <a:pt x="97" y="55"/>
                  </a:lnTo>
                  <a:lnTo>
                    <a:pt x="98" y="55"/>
                  </a:lnTo>
                  <a:lnTo>
                    <a:pt x="102" y="53"/>
                  </a:lnTo>
                  <a:lnTo>
                    <a:pt x="106" y="52"/>
                  </a:lnTo>
                  <a:lnTo>
                    <a:pt x="108" y="51"/>
                  </a:lnTo>
                  <a:lnTo>
                    <a:pt x="111" y="50"/>
                  </a:lnTo>
                  <a:lnTo>
                    <a:pt x="113" y="49"/>
                  </a:lnTo>
                  <a:lnTo>
                    <a:pt x="115" y="47"/>
                  </a:lnTo>
                  <a:lnTo>
                    <a:pt x="115" y="46"/>
                  </a:lnTo>
                  <a:lnTo>
                    <a:pt x="115" y="45"/>
                  </a:lnTo>
                  <a:lnTo>
                    <a:pt x="116" y="46"/>
                  </a:lnTo>
                  <a:lnTo>
                    <a:pt x="117" y="47"/>
                  </a:lnTo>
                  <a:lnTo>
                    <a:pt x="117" y="47"/>
                  </a:lnTo>
                  <a:lnTo>
                    <a:pt x="118" y="47"/>
                  </a:lnTo>
                  <a:lnTo>
                    <a:pt x="118" y="47"/>
                  </a:lnTo>
                  <a:lnTo>
                    <a:pt x="117" y="48"/>
                  </a:lnTo>
                  <a:lnTo>
                    <a:pt x="115" y="50"/>
                  </a:lnTo>
                  <a:lnTo>
                    <a:pt x="111" y="52"/>
                  </a:lnTo>
                  <a:lnTo>
                    <a:pt x="110" y="53"/>
                  </a:lnTo>
                  <a:lnTo>
                    <a:pt x="110" y="53"/>
                  </a:lnTo>
                  <a:lnTo>
                    <a:pt x="111" y="53"/>
                  </a:lnTo>
                  <a:lnTo>
                    <a:pt x="112" y="54"/>
                  </a:lnTo>
                  <a:lnTo>
                    <a:pt x="113" y="53"/>
                  </a:lnTo>
                  <a:lnTo>
                    <a:pt x="114" y="52"/>
                  </a:lnTo>
                  <a:lnTo>
                    <a:pt x="116" y="53"/>
                  </a:lnTo>
                  <a:lnTo>
                    <a:pt x="119" y="52"/>
                  </a:lnTo>
                  <a:lnTo>
                    <a:pt x="121" y="53"/>
                  </a:lnTo>
                  <a:lnTo>
                    <a:pt x="124" y="53"/>
                  </a:lnTo>
                  <a:lnTo>
                    <a:pt x="126" y="53"/>
                  </a:lnTo>
                  <a:lnTo>
                    <a:pt x="125" y="54"/>
                  </a:lnTo>
                  <a:lnTo>
                    <a:pt x="122" y="54"/>
                  </a:lnTo>
                  <a:lnTo>
                    <a:pt x="118" y="55"/>
                  </a:lnTo>
                  <a:lnTo>
                    <a:pt x="117" y="56"/>
                  </a:lnTo>
                  <a:lnTo>
                    <a:pt x="117" y="58"/>
                  </a:lnTo>
                  <a:lnTo>
                    <a:pt x="116" y="56"/>
                  </a:lnTo>
                  <a:lnTo>
                    <a:pt x="115" y="56"/>
                  </a:lnTo>
                  <a:lnTo>
                    <a:pt x="115" y="55"/>
                  </a:lnTo>
                  <a:lnTo>
                    <a:pt x="115" y="55"/>
                  </a:lnTo>
                  <a:lnTo>
                    <a:pt x="116" y="54"/>
                  </a:lnTo>
                  <a:lnTo>
                    <a:pt x="116" y="54"/>
                  </a:lnTo>
                  <a:lnTo>
                    <a:pt x="115" y="53"/>
                  </a:lnTo>
                  <a:lnTo>
                    <a:pt x="115" y="54"/>
                  </a:lnTo>
                  <a:lnTo>
                    <a:pt x="115" y="54"/>
                  </a:lnTo>
                  <a:lnTo>
                    <a:pt x="111" y="55"/>
                  </a:lnTo>
                  <a:lnTo>
                    <a:pt x="108" y="56"/>
                  </a:lnTo>
                  <a:lnTo>
                    <a:pt x="99" y="61"/>
                  </a:lnTo>
                  <a:lnTo>
                    <a:pt x="98" y="61"/>
                  </a:lnTo>
                  <a:lnTo>
                    <a:pt x="98" y="62"/>
                  </a:lnTo>
                  <a:lnTo>
                    <a:pt x="99" y="61"/>
                  </a:lnTo>
                  <a:lnTo>
                    <a:pt x="100" y="61"/>
                  </a:lnTo>
                  <a:lnTo>
                    <a:pt x="100" y="61"/>
                  </a:lnTo>
                  <a:lnTo>
                    <a:pt x="99" y="62"/>
                  </a:lnTo>
                  <a:lnTo>
                    <a:pt x="98" y="62"/>
                  </a:lnTo>
                  <a:lnTo>
                    <a:pt x="97" y="63"/>
                  </a:lnTo>
                  <a:lnTo>
                    <a:pt x="95" y="63"/>
                  </a:lnTo>
                  <a:lnTo>
                    <a:pt x="94" y="64"/>
                  </a:lnTo>
                  <a:lnTo>
                    <a:pt x="93" y="64"/>
                  </a:lnTo>
                  <a:lnTo>
                    <a:pt x="92" y="65"/>
                  </a:lnTo>
                  <a:lnTo>
                    <a:pt x="92" y="65"/>
                  </a:lnTo>
                  <a:lnTo>
                    <a:pt x="95" y="63"/>
                  </a:lnTo>
                  <a:lnTo>
                    <a:pt x="96" y="64"/>
                  </a:lnTo>
                  <a:lnTo>
                    <a:pt x="92" y="66"/>
                  </a:lnTo>
                  <a:lnTo>
                    <a:pt x="90" y="69"/>
                  </a:lnTo>
                  <a:lnTo>
                    <a:pt x="90" y="70"/>
                  </a:lnTo>
                  <a:lnTo>
                    <a:pt x="90" y="75"/>
                  </a:lnTo>
                  <a:lnTo>
                    <a:pt x="90" y="76"/>
                  </a:lnTo>
                  <a:lnTo>
                    <a:pt x="91" y="75"/>
                  </a:lnTo>
                  <a:lnTo>
                    <a:pt x="91" y="75"/>
                  </a:lnTo>
                  <a:lnTo>
                    <a:pt x="92" y="75"/>
                  </a:lnTo>
                  <a:lnTo>
                    <a:pt x="92" y="76"/>
                  </a:lnTo>
                  <a:lnTo>
                    <a:pt x="93" y="78"/>
                  </a:lnTo>
                  <a:lnTo>
                    <a:pt x="93" y="78"/>
                  </a:lnTo>
                  <a:lnTo>
                    <a:pt x="95" y="78"/>
                  </a:lnTo>
                  <a:lnTo>
                    <a:pt x="95" y="79"/>
                  </a:lnTo>
                  <a:lnTo>
                    <a:pt x="96" y="78"/>
                  </a:lnTo>
                  <a:lnTo>
                    <a:pt x="96" y="78"/>
                  </a:lnTo>
                  <a:lnTo>
                    <a:pt x="96" y="78"/>
                  </a:lnTo>
                  <a:lnTo>
                    <a:pt x="97" y="78"/>
                  </a:lnTo>
                  <a:lnTo>
                    <a:pt x="98" y="77"/>
                  </a:lnTo>
                  <a:lnTo>
                    <a:pt x="99" y="76"/>
                  </a:lnTo>
                  <a:lnTo>
                    <a:pt x="99" y="76"/>
                  </a:lnTo>
                  <a:lnTo>
                    <a:pt x="100" y="76"/>
                  </a:lnTo>
                  <a:lnTo>
                    <a:pt x="103" y="74"/>
                  </a:lnTo>
                  <a:lnTo>
                    <a:pt x="104" y="73"/>
                  </a:lnTo>
                  <a:lnTo>
                    <a:pt x="106" y="72"/>
                  </a:lnTo>
                  <a:lnTo>
                    <a:pt x="108" y="69"/>
                  </a:lnTo>
                  <a:lnTo>
                    <a:pt x="110" y="69"/>
                  </a:lnTo>
                  <a:lnTo>
                    <a:pt x="111" y="67"/>
                  </a:lnTo>
                  <a:lnTo>
                    <a:pt x="112" y="67"/>
                  </a:lnTo>
                  <a:lnTo>
                    <a:pt x="113" y="67"/>
                  </a:lnTo>
                  <a:lnTo>
                    <a:pt x="113" y="66"/>
                  </a:lnTo>
                  <a:lnTo>
                    <a:pt x="112" y="65"/>
                  </a:lnTo>
                  <a:lnTo>
                    <a:pt x="113" y="64"/>
                  </a:lnTo>
                  <a:lnTo>
                    <a:pt x="115" y="63"/>
                  </a:lnTo>
                  <a:lnTo>
                    <a:pt x="115" y="65"/>
                  </a:lnTo>
                  <a:lnTo>
                    <a:pt x="116" y="64"/>
                  </a:lnTo>
                  <a:lnTo>
                    <a:pt x="116" y="63"/>
                  </a:lnTo>
                  <a:lnTo>
                    <a:pt x="117" y="63"/>
                  </a:lnTo>
                  <a:lnTo>
                    <a:pt x="117" y="63"/>
                  </a:lnTo>
                  <a:lnTo>
                    <a:pt x="118" y="64"/>
                  </a:lnTo>
                  <a:lnTo>
                    <a:pt x="118" y="64"/>
                  </a:lnTo>
                  <a:lnTo>
                    <a:pt x="119" y="65"/>
                  </a:lnTo>
                  <a:lnTo>
                    <a:pt x="120" y="65"/>
                  </a:lnTo>
                  <a:lnTo>
                    <a:pt x="121" y="64"/>
                  </a:lnTo>
                  <a:lnTo>
                    <a:pt x="121" y="64"/>
                  </a:lnTo>
                  <a:lnTo>
                    <a:pt x="121" y="63"/>
                  </a:lnTo>
                  <a:lnTo>
                    <a:pt x="121" y="62"/>
                  </a:lnTo>
                  <a:lnTo>
                    <a:pt x="122" y="62"/>
                  </a:lnTo>
                  <a:lnTo>
                    <a:pt x="123" y="63"/>
                  </a:lnTo>
                  <a:lnTo>
                    <a:pt x="123" y="62"/>
                  </a:lnTo>
                  <a:lnTo>
                    <a:pt x="124" y="63"/>
                  </a:lnTo>
                  <a:lnTo>
                    <a:pt x="126" y="62"/>
                  </a:lnTo>
                  <a:lnTo>
                    <a:pt x="127" y="62"/>
                  </a:lnTo>
                  <a:lnTo>
                    <a:pt x="127" y="62"/>
                  </a:lnTo>
                  <a:lnTo>
                    <a:pt x="131" y="61"/>
                  </a:lnTo>
                  <a:lnTo>
                    <a:pt x="134" y="60"/>
                  </a:lnTo>
                  <a:lnTo>
                    <a:pt x="137" y="59"/>
                  </a:lnTo>
                  <a:lnTo>
                    <a:pt x="139" y="58"/>
                  </a:lnTo>
                  <a:lnTo>
                    <a:pt x="142" y="57"/>
                  </a:lnTo>
                  <a:lnTo>
                    <a:pt x="143" y="57"/>
                  </a:lnTo>
                  <a:lnTo>
                    <a:pt x="145" y="56"/>
                  </a:lnTo>
                  <a:lnTo>
                    <a:pt x="146" y="56"/>
                  </a:lnTo>
                  <a:lnTo>
                    <a:pt x="147" y="56"/>
                  </a:lnTo>
                  <a:lnTo>
                    <a:pt x="148" y="55"/>
                  </a:lnTo>
                  <a:lnTo>
                    <a:pt x="149" y="55"/>
                  </a:lnTo>
                  <a:lnTo>
                    <a:pt x="151" y="54"/>
                  </a:lnTo>
                  <a:lnTo>
                    <a:pt x="151" y="55"/>
                  </a:lnTo>
                  <a:lnTo>
                    <a:pt x="152" y="55"/>
                  </a:lnTo>
                  <a:lnTo>
                    <a:pt x="152" y="54"/>
                  </a:lnTo>
                  <a:lnTo>
                    <a:pt x="152" y="54"/>
                  </a:lnTo>
                  <a:lnTo>
                    <a:pt x="152" y="53"/>
                  </a:lnTo>
                  <a:lnTo>
                    <a:pt x="148" y="53"/>
                  </a:lnTo>
                  <a:lnTo>
                    <a:pt x="149" y="52"/>
                  </a:lnTo>
                  <a:lnTo>
                    <a:pt x="150" y="52"/>
                  </a:lnTo>
                  <a:lnTo>
                    <a:pt x="150" y="52"/>
                  </a:lnTo>
                  <a:lnTo>
                    <a:pt x="150" y="50"/>
                  </a:lnTo>
                  <a:lnTo>
                    <a:pt x="149" y="49"/>
                  </a:lnTo>
                  <a:lnTo>
                    <a:pt x="149" y="49"/>
                  </a:lnTo>
                  <a:lnTo>
                    <a:pt x="147" y="49"/>
                  </a:lnTo>
                  <a:lnTo>
                    <a:pt x="146" y="49"/>
                  </a:lnTo>
                  <a:lnTo>
                    <a:pt x="145" y="48"/>
                  </a:lnTo>
                  <a:lnTo>
                    <a:pt x="145" y="47"/>
                  </a:lnTo>
                  <a:lnTo>
                    <a:pt x="145" y="47"/>
                  </a:lnTo>
                  <a:lnTo>
                    <a:pt x="145" y="46"/>
                  </a:lnTo>
                  <a:lnTo>
                    <a:pt x="140" y="48"/>
                  </a:lnTo>
                  <a:lnTo>
                    <a:pt x="138" y="49"/>
                  </a:lnTo>
                  <a:lnTo>
                    <a:pt x="137" y="49"/>
                  </a:lnTo>
                  <a:lnTo>
                    <a:pt x="137" y="50"/>
                  </a:lnTo>
                  <a:lnTo>
                    <a:pt x="136" y="49"/>
                  </a:lnTo>
                  <a:lnTo>
                    <a:pt x="134" y="49"/>
                  </a:lnTo>
                  <a:lnTo>
                    <a:pt x="135" y="49"/>
                  </a:lnTo>
                  <a:lnTo>
                    <a:pt x="135" y="48"/>
                  </a:lnTo>
                  <a:lnTo>
                    <a:pt x="133" y="48"/>
                  </a:lnTo>
                  <a:lnTo>
                    <a:pt x="131" y="48"/>
                  </a:lnTo>
                  <a:lnTo>
                    <a:pt x="130" y="48"/>
                  </a:lnTo>
                  <a:lnTo>
                    <a:pt x="129" y="48"/>
                  </a:lnTo>
                  <a:lnTo>
                    <a:pt x="129" y="48"/>
                  </a:lnTo>
                  <a:lnTo>
                    <a:pt x="128" y="47"/>
                  </a:lnTo>
                  <a:lnTo>
                    <a:pt x="127" y="46"/>
                  </a:lnTo>
                  <a:lnTo>
                    <a:pt x="126" y="46"/>
                  </a:lnTo>
                  <a:lnTo>
                    <a:pt x="125" y="47"/>
                  </a:lnTo>
                  <a:lnTo>
                    <a:pt x="124" y="45"/>
                  </a:lnTo>
                  <a:lnTo>
                    <a:pt x="122" y="44"/>
                  </a:lnTo>
                  <a:lnTo>
                    <a:pt x="125" y="43"/>
                  </a:lnTo>
                  <a:lnTo>
                    <a:pt x="124" y="43"/>
                  </a:lnTo>
                  <a:lnTo>
                    <a:pt x="124" y="42"/>
                  </a:lnTo>
                  <a:lnTo>
                    <a:pt x="122" y="42"/>
                  </a:lnTo>
                  <a:lnTo>
                    <a:pt x="121" y="42"/>
                  </a:lnTo>
                  <a:lnTo>
                    <a:pt x="118" y="41"/>
                  </a:lnTo>
                  <a:lnTo>
                    <a:pt x="118" y="41"/>
                  </a:lnTo>
                  <a:lnTo>
                    <a:pt x="117" y="40"/>
                  </a:lnTo>
                  <a:lnTo>
                    <a:pt x="117" y="39"/>
                  </a:lnTo>
                  <a:lnTo>
                    <a:pt x="117" y="38"/>
                  </a:lnTo>
                  <a:lnTo>
                    <a:pt x="118" y="35"/>
                  </a:lnTo>
                  <a:lnTo>
                    <a:pt x="117" y="34"/>
                  </a:lnTo>
                  <a:lnTo>
                    <a:pt x="117" y="33"/>
                  </a:lnTo>
                  <a:lnTo>
                    <a:pt x="117" y="32"/>
                  </a:lnTo>
                  <a:lnTo>
                    <a:pt x="117" y="31"/>
                  </a:lnTo>
                  <a:lnTo>
                    <a:pt x="118" y="30"/>
                  </a:lnTo>
                  <a:lnTo>
                    <a:pt x="117" y="29"/>
                  </a:lnTo>
                  <a:lnTo>
                    <a:pt x="116" y="29"/>
                  </a:lnTo>
                  <a:lnTo>
                    <a:pt x="114" y="30"/>
                  </a:lnTo>
                  <a:lnTo>
                    <a:pt x="114" y="30"/>
                  </a:lnTo>
                  <a:lnTo>
                    <a:pt x="113" y="29"/>
                  </a:lnTo>
                  <a:lnTo>
                    <a:pt x="116" y="27"/>
                  </a:lnTo>
                  <a:lnTo>
                    <a:pt x="119" y="26"/>
                  </a:lnTo>
                  <a:lnTo>
                    <a:pt x="120" y="23"/>
                  </a:lnTo>
                  <a:lnTo>
                    <a:pt x="122" y="22"/>
                  </a:lnTo>
                  <a:lnTo>
                    <a:pt x="122" y="21"/>
                  </a:lnTo>
                  <a:lnTo>
                    <a:pt x="121" y="20"/>
                  </a:lnTo>
                  <a:lnTo>
                    <a:pt x="119" y="20"/>
                  </a:lnTo>
                  <a:lnTo>
                    <a:pt x="120" y="19"/>
                  </a:lnTo>
                  <a:lnTo>
                    <a:pt x="117" y="20"/>
                  </a:lnTo>
                  <a:lnTo>
                    <a:pt x="116" y="20"/>
                  </a:lnTo>
                  <a:lnTo>
                    <a:pt x="114" y="21"/>
                  </a:lnTo>
                  <a:lnTo>
                    <a:pt x="113" y="22"/>
                  </a:lnTo>
                  <a:lnTo>
                    <a:pt x="112" y="21"/>
                  </a:lnTo>
                  <a:lnTo>
                    <a:pt x="112" y="19"/>
                  </a:lnTo>
                  <a:lnTo>
                    <a:pt x="111" y="18"/>
                  </a:lnTo>
                  <a:lnTo>
                    <a:pt x="107" y="17"/>
                  </a:lnTo>
                  <a:lnTo>
                    <a:pt x="106" y="16"/>
                  </a:lnTo>
                  <a:lnTo>
                    <a:pt x="105" y="16"/>
                  </a:lnTo>
                  <a:lnTo>
                    <a:pt x="102" y="17"/>
                  </a:lnTo>
                  <a:lnTo>
                    <a:pt x="102" y="17"/>
                  </a:lnTo>
                  <a:lnTo>
                    <a:pt x="105" y="16"/>
                  </a:lnTo>
                  <a:lnTo>
                    <a:pt x="106" y="16"/>
                  </a:lnTo>
                  <a:lnTo>
                    <a:pt x="107" y="16"/>
                  </a:lnTo>
                  <a:lnTo>
                    <a:pt x="110" y="16"/>
                  </a:lnTo>
                  <a:lnTo>
                    <a:pt x="111" y="15"/>
                  </a:lnTo>
                  <a:lnTo>
                    <a:pt x="112" y="15"/>
                  </a:lnTo>
                  <a:lnTo>
                    <a:pt x="113" y="16"/>
                  </a:lnTo>
                  <a:lnTo>
                    <a:pt x="116" y="17"/>
                  </a:lnTo>
                  <a:lnTo>
                    <a:pt x="117" y="17"/>
                  </a:lnTo>
                  <a:lnTo>
                    <a:pt x="118" y="17"/>
                  </a:lnTo>
                  <a:lnTo>
                    <a:pt x="121" y="16"/>
                  </a:lnTo>
                  <a:lnTo>
                    <a:pt x="122" y="15"/>
                  </a:lnTo>
                  <a:lnTo>
                    <a:pt x="123" y="15"/>
                  </a:lnTo>
                  <a:lnTo>
                    <a:pt x="124" y="14"/>
                  </a:lnTo>
                  <a:lnTo>
                    <a:pt x="125" y="13"/>
                  </a:lnTo>
                  <a:lnTo>
                    <a:pt x="126" y="13"/>
                  </a:lnTo>
                  <a:lnTo>
                    <a:pt x="129" y="12"/>
                  </a:lnTo>
                  <a:lnTo>
                    <a:pt x="131" y="10"/>
                  </a:lnTo>
                  <a:lnTo>
                    <a:pt x="131" y="8"/>
                  </a:lnTo>
                  <a:lnTo>
                    <a:pt x="130" y="7"/>
                  </a:lnTo>
                  <a:lnTo>
                    <a:pt x="129" y="6"/>
                  </a:lnTo>
                  <a:lnTo>
                    <a:pt x="131" y="6"/>
                  </a:lnTo>
                  <a:lnTo>
                    <a:pt x="132" y="7"/>
                  </a:lnTo>
                  <a:lnTo>
                    <a:pt x="133" y="6"/>
                  </a:lnTo>
                  <a:lnTo>
                    <a:pt x="132" y="5"/>
                  </a:lnTo>
                  <a:lnTo>
                    <a:pt x="130" y="3"/>
                  </a:lnTo>
                  <a:lnTo>
                    <a:pt x="128" y="2"/>
                  </a:lnTo>
                  <a:lnTo>
                    <a:pt x="122" y="0"/>
                  </a:lnTo>
                  <a:lnTo>
                    <a:pt x="121" y="0"/>
                  </a:lnTo>
                  <a:lnTo>
                    <a:pt x="117" y="0"/>
                  </a:lnTo>
                  <a:lnTo>
                    <a:pt x="114" y="0"/>
                  </a:lnTo>
                  <a:lnTo>
                    <a:pt x="108" y="2"/>
                  </a:lnTo>
                  <a:lnTo>
                    <a:pt x="102" y="5"/>
                  </a:lnTo>
                  <a:lnTo>
                    <a:pt x="97" y="6"/>
                  </a:lnTo>
                  <a:lnTo>
                    <a:pt x="93" y="8"/>
                  </a:lnTo>
                  <a:lnTo>
                    <a:pt x="88" y="9"/>
                  </a:lnTo>
                  <a:lnTo>
                    <a:pt x="86" y="10"/>
                  </a:lnTo>
                  <a:lnTo>
                    <a:pt x="84" y="11"/>
                  </a:lnTo>
                  <a:lnTo>
                    <a:pt x="82" y="12"/>
                  </a:lnTo>
                  <a:lnTo>
                    <a:pt x="81" y="12"/>
                  </a:lnTo>
                  <a:lnTo>
                    <a:pt x="79" y="14"/>
                  </a:lnTo>
                  <a:lnTo>
                    <a:pt x="75" y="17"/>
                  </a:lnTo>
                  <a:lnTo>
                    <a:pt x="71" y="18"/>
                  </a:lnTo>
                  <a:lnTo>
                    <a:pt x="70" y="20"/>
                  </a:lnTo>
                  <a:lnTo>
                    <a:pt x="66" y="22"/>
                  </a:lnTo>
                  <a:lnTo>
                    <a:pt x="63" y="24"/>
                  </a:lnTo>
                  <a:lnTo>
                    <a:pt x="62" y="25"/>
                  </a:lnTo>
                  <a:lnTo>
                    <a:pt x="60" y="27"/>
                  </a:lnTo>
                  <a:lnTo>
                    <a:pt x="58" y="29"/>
                  </a:lnTo>
                  <a:lnTo>
                    <a:pt x="56" y="30"/>
                  </a:lnTo>
                  <a:lnTo>
                    <a:pt x="50" y="32"/>
                  </a:lnTo>
                  <a:lnTo>
                    <a:pt x="48" y="33"/>
                  </a:lnTo>
                  <a:lnTo>
                    <a:pt x="47" y="34"/>
                  </a:lnTo>
                  <a:lnTo>
                    <a:pt x="45" y="34"/>
                  </a:lnTo>
                  <a:lnTo>
                    <a:pt x="42" y="35"/>
                  </a:lnTo>
                  <a:lnTo>
                    <a:pt x="40" y="35"/>
                  </a:lnTo>
                  <a:lnTo>
                    <a:pt x="36" y="37"/>
                  </a:lnTo>
                  <a:lnTo>
                    <a:pt x="35" y="38"/>
                  </a:lnTo>
                  <a:lnTo>
                    <a:pt x="34" y="39"/>
                  </a:lnTo>
                  <a:lnTo>
                    <a:pt x="33" y="39"/>
                  </a:lnTo>
                  <a:lnTo>
                    <a:pt x="31" y="40"/>
                  </a:lnTo>
                  <a:lnTo>
                    <a:pt x="28" y="42"/>
                  </a:lnTo>
                  <a:lnTo>
                    <a:pt x="24" y="43"/>
                  </a:lnTo>
                  <a:lnTo>
                    <a:pt x="22" y="44"/>
                  </a:lnTo>
                  <a:lnTo>
                    <a:pt x="21" y="46"/>
                  </a:lnTo>
                  <a:lnTo>
                    <a:pt x="19" y="48"/>
                  </a:lnTo>
                  <a:lnTo>
                    <a:pt x="17" y="49"/>
                  </a:lnTo>
                  <a:lnTo>
                    <a:pt x="17" y="50"/>
                  </a:lnTo>
                  <a:lnTo>
                    <a:pt x="16" y="52"/>
                  </a:lnTo>
                  <a:lnTo>
                    <a:pt x="15" y="52"/>
                  </a:lnTo>
                  <a:lnTo>
                    <a:pt x="13" y="53"/>
                  </a:lnTo>
                  <a:lnTo>
                    <a:pt x="9" y="55"/>
                  </a:lnTo>
                  <a:lnTo>
                    <a:pt x="7" y="55"/>
                  </a:lnTo>
                  <a:lnTo>
                    <a:pt x="2" y="57"/>
                  </a:lnTo>
                  <a:lnTo>
                    <a:pt x="0" y="58"/>
                  </a:lnTo>
                  <a:lnTo>
                    <a:pt x="0" y="58"/>
                  </a:lnTo>
                  <a:lnTo>
                    <a:pt x="4" y="5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6" name="Freeform 1603"/>
            <p:cNvSpPr>
              <a:spLocks/>
            </p:cNvSpPr>
            <p:nvPr/>
          </p:nvSpPr>
          <p:spPr bwMode="auto">
            <a:xfrm>
              <a:off x="3368675" y="663575"/>
              <a:ext cx="3175" cy="1588"/>
            </a:xfrm>
            <a:custGeom>
              <a:avLst/>
              <a:gdLst>
                <a:gd name="T0" fmla="*/ 2 w 2"/>
                <a:gd name="T1" fmla="*/ 0 h 1"/>
                <a:gd name="T2" fmla="*/ 2 w 2"/>
                <a:gd name="T3" fmla="*/ 0 h 1"/>
                <a:gd name="T4" fmla="*/ 2 w 2"/>
                <a:gd name="T5" fmla="*/ 0 h 1"/>
                <a:gd name="T6" fmla="*/ 1 w 2"/>
                <a:gd name="T7" fmla="*/ 0 h 1"/>
                <a:gd name="T8" fmla="*/ 0 w 2"/>
                <a:gd name="T9" fmla="*/ 1 h 1"/>
                <a:gd name="T10" fmla="*/ 2 w 2"/>
                <a:gd name="T11" fmla="*/ 1 h 1"/>
                <a:gd name="T12" fmla="*/ 2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0"/>
                  </a:moveTo>
                  <a:lnTo>
                    <a:pt x="2" y="0"/>
                  </a:lnTo>
                  <a:lnTo>
                    <a:pt x="2" y="0"/>
                  </a:lnTo>
                  <a:lnTo>
                    <a:pt x="1" y="0"/>
                  </a:lnTo>
                  <a:lnTo>
                    <a:pt x="0" y="1"/>
                  </a:lnTo>
                  <a:lnTo>
                    <a:pt x="2" y="1"/>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7" name="Freeform 1604"/>
            <p:cNvSpPr>
              <a:spLocks/>
            </p:cNvSpPr>
            <p:nvPr/>
          </p:nvSpPr>
          <p:spPr bwMode="auto">
            <a:xfrm>
              <a:off x="3306763" y="731838"/>
              <a:ext cx="3175" cy="4763"/>
            </a:xfrm>
            <a:custGeom>
              <a:avLst/>
              <a:gdLst>
                <a:gd name="T0" fmla="*/ 1 w 2"/>
                <a:gd name="T1" fmla="*/ 1 h 3"/>
                <a:gd name="T2" fmla="*/ 0 w 2"/>
                <a:gd name="T3" fmla="*/ 3 h 3"/>
                <a:gd name="T4" fmla="*/ 1 w 2"/>
                <a:gd name="T5" fmla="*/ 2 h 3"/>
                <a:gd name="T6" fmla="*/ 2 w 2"/>
                <a:gd name="T7" fmla="*/ 2 h 3"/>
                <a:gd name="T8" fmla="*/ 2 w 2"/>
                <a:gd name="T9" fmla="*/ 1 h 3"/>
                <a:gd name="T10" fmla="*/ 2 w 2"/>
                <a:gd name="T11" fmla="*/ 0 h 3"/>
                <a:gd name="T12" fmla="*/ 1 w 2"/>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1" y="1"/>
                  </a:moveTo>
                  <a:lnTo>
                    <a:pt x="0" y="3"/>
                  </a:lnTo>
                  <a:lnTo>
                    <a:pt x="1" y="2"/>
                  </a:lnTo>
                  <a:lnTo>
                    <a:pt x="2" y="2"/>
                  </a:lnTo>
                  <a:lnTo>
                    <a:pt x="2" y="1"/>
                  </a:lnTo>
                  <a:lnTo>
                    <a:pt x="2"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8" name="Freeform 1605"/>
            <p:cNvSpPr>
              <a:spLocks/>
            </p:cNvSpPr>
            <p:nvPr/>
          </p:nvSpPr>
          <p:spPr bwMode="auto">
            <a:xfrm>
              <a:off x="3384550" y="622300"/>
              <a:ext cx="42863" cy="19050"/>
            </a:xfrm>
            <a:custGeom>
              <a:avLst/>
              <a:gdLst>
                <a:gd name="T0" fmla="*/ 16 w 27"/>
                <a:gd name="T1" fmla="*/ 11 h 12"/>
                <a:gd name="T2" fmla="*/ 18 w 27"/>
                <a:gd name="T3" fmla="*/ 11 h 12"/>
                <a:gd name="T4" fmla="*/ 21 w 27"/>
                <a:gd name="T5" fmla="*/ 12 h 12"/>
                <a:gd name="T6" fmla="*/ 26 w 27"/>
                <a:gd name="T7" fmla="*/ 12 h 12"/>
                <a:gd name="T8" fmla="*/ 26 w 27"/>
                <a:gd name="T9" fmla="*/ 12 h 12"/>
                <a:gd name="T10" fmla="*/ 27 w 27"/>
                <a:gd name="T11" fmla="*/ 11 h 12"/>
                <a:gd name="T12" fmla="*/ 27 w 27"/>
                <a:gd name="T13" fmla="*/ 9 h 12"/>
                <a:gd name="T14" fmla="*/ 26 w 27"/>
                <a:gd name="T15" fmla="*/ 8 h 12"/>
                <a:gd name="T16" fmla="*/ 24 w 27"/>
                <a:gd name="T17" fmla="*/ 7 h 12"/>
                <a:gd name="T18" fmla="*/ 24 w 27"/>
                <a:gd name="T19" fmla="*/ 7 h 12"/>
                <a:gd name="T20" fmla="*/ 19 w 27"/>
                <a:gd name="T21" fmla="*/ 4 h 12"/>
                <a:gd name="T22" fmla="*/ 17 w 27"/>
                <a:gd name="T23" fmla="*/ 3 h 12"/>
                <a:gd name="T24" fmla="*/ 15 w 27"/>
                <a:gd name="T25" fmla="*/ 2 h 12"/>
                <a:gd name="T26" fmla="*/ 13 w 27"/>
                <a:gd name="T27" fmla="*/ 1 h 12"/>
                <a:gd name="T28" fmla="*/ 8 w 27"/>
                <a:gd name="T29" fmla="*/ 1 h 12"/>
                <a:gd name="T30" fmla="*/ 4 w 27"/>
                <a:gd name="T31" fmla="*/ 0 h 12"/>
                <a:gd name="T32" fmla="*/ 3 w 27"/>
                <a:gd name="T33" fmla="*/ 0 h 12"/>
                <a:gd name="T34" fmla="*/ 2 w 27"/>
                <a:gd name="T35" fmla="*/ 0 h 12"/>
                <a:gd name="T36" fmla="*/ 0 w 27"/>
                <a:gd name="T37" fmla="*/ 1 h 12"/>
                <a:gd name="T38" fmla="*/ 1 w 27"/>
                <a:gd name="T39" fmla="*/ 1 h 12"/>
                <a:gd name="T40" fmla="*/ 6 w 27"/>
                <a:gd name="T41" fmla="*/ 4 h 12"/>
                <a:gd name="T42" fmla="*/ 6 w 27"/>
                <a:gd name="T43" fmla="*/ 4 h 12"/>
                <a:gd name="T44" fmla="*/ 7 w 27"/>
                <a:gd name="T45" fmla="*/ 5 h 12"/>
                <a:gd name="T46" fmla="*/ 7 w 27"/>
                <a:gd name="T47" fmla="*/ 6 h 12"/>
                <a:gd name="T48" fmla="*/ 8 w 27"/>
                <a:gd name="T49" fmla="*/ 7 h 12"/>
                <a:gd name="T50" fmla="*/ 13 w 27"/>
                <a:gd name="T51" fmla="*/ 9 h 12"/>
                <a:gd name="T52" fmla="*/ 16 w 27"/>
                <a:gd name="T53"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 h="12">
                  <a:moveTo>
                    <a:pt x="16" y="11"/>
                  </a:moveTo>
                  <a:lnTo>
                    <a:pt x="18" y="11"/>
                  </a:lnTo>
                  <a:lnTo>
                    <a:pt x="21" y="12"/>
                  </a:lnTo>
                  <a:lnTo>
                    <a:pt x="26" y="12"/>
                  </a:lnTo>
                  <a:lnTo>
                    <a:pt x="26" y="12"/>
                  </a:lnTo>
                  <a:lnTo>
                    <a:pt x="27" y="11"/>
                  </a:lnTo>
                  <a:lnTo>
                    <a:pt x="27" y="9"/>
                  </a:lnTo>
                  <a:lnTo>
                    <a:pt x="26" y="8"/>
                  </a:lnTo>
                  <a:lnTo>
                    <a:pt x="24" y="7"/>
                  </a:lnTo>
                  <a:lnTo>
                    <a:pt x="24" y="7"/>
                  </a:lnTo>
                  <a:lnTo>
                    <a:pt x="19" y="4"/>
                  </a:lnTo>
                  <a:lnTo>
                    <a:pt x="17" y="3"/>
                  </a:lnTo>
                  <a:lnTo>
                    <a:pt x="15" y="2"/>
                  </a:lnTo>
                  <a:lnTo>
                    <a:pt x="13" y="1"/>
                  </a:lnTo>
                  <a:lnTo>
                    <a:pt x="8" y="1"/>
                  </a:lnTo>
                  <a:lnTo>
                    <a:pt x="4" y="0"/>
                  </a:lnTo>
                  <a:lnTo>
                    <a:pt x="3" y="0"/>
                  </a:lnTo>
                  <a:lnTo>
                    <a:pt x="2" y="0"/>
                  </a:lnTo>
                  <a:lnTo>
                    <a:pt x="0" y="1"/>
                  </a:lnTo>
                  <a:lnTo>
                    <a:pt x="1" y="1"/>
                  </a:lnTo>
                  <a:lnTo>
                    <a:pt x="6" y="4"/>
                  </a:lnTo>
                  <a:lnTo>
                    <a:pt x="6" y="4"/>
                  </a:lnTo>
                  <a:lnTo>
                    <a:pt x="7" y="5"/>
                  </a:lnTo>
                  <a:lnTo>
                    <a:pt x="7" y="6"/>
                  </a:lnTo>
                  <a:lnTo>
                    <a:pt x="8" y="7"/>
                  </a:lnTo>
                  <a:lnTo>
                    <a:pt x="13" y="9"/>
                  </a:lnTo>
                  <a:lnTo>
                    <a:pt x="16" y="1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9" name="Freeform 1606"/>
            <p:cNvSpPr>
              <a:spLocks/>
            </p:cNvSpPr>
            <p:nvPr/>
          </p:nvSpPr>
          <p:spPr bwMode="auto">
            <a:xfrm>
              <a:off x="2363788" y="615950"/>
              <a:ext cx="3175" cy="4763"/>
            </a:xfrm>
            <a:custGeom>
              <a:avLst/>
              <a:gdLst>
                <a:gd name="T0" fmla="*/ 2 w 2"/>
                <a:gd name="T1" fmla="*/ 0 h 3"/>
                <a:gd name="T2" fmla="*/ 2 w 2"/>
                <a:gd name="T3" fmla="*/ 1 h 3"/>
                <a:gd name="T4" fmla="*/ 1 w 2"/>
                <a:gd name="T5" fmla="*/ 1 h 3"/>
                <a:gd name="T6" fmla="*/ 0 w 2"/>
                <a:gd name="T7" fmla="*/ 3 h 3"/>
                <a:gd name="T8" fmla="*/ 1 w 2"/>
                <a:gd name="T9" fmla="*/ 3 h 3"/>
                <a:gd name="T10" fmla="*/ 2 w 2"/>
                <a:gd name="T11" fmla="*/ 2 h 3"/>
                <a:gd name="T12" fmla="*/ 2 w 2"/>
                <a:gd name="T13" fmla="*/ 2 h 3"/>
                <a:gd name="T14" fmla="*/ 2 w 2"/>
                <a:gd name="T15" fmla="*/ 1 h 3"/>
                <a:gd name="T16" fmla="*/ 2 w 2"/>
                <a:gd name="T17" fmla="*/ 1 h 3"/>
                <a:gd name="T18" fmla="*/ 2 w 2"/>
                <a:gd name="T19" fmla="*/ 0 h 3"/>
                <a:gd name="T20" fmla="*/ 2 w 2"/>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2" y="0"/>
                  </a:moveTo>
                  <a:lnTo>
                    <a:pt x="2" y="1"/>
                  </a:lnTo>
                  <a:lnTo>
                    <a:pt x="1" y="1"/>
                  </a:lnTo>
                  <a:lnTo>
                    <a:pt x="0" y="3"/>
                  </a:lnTo>
                  <a:lnTo>
                    <a:pt x="1" y="3"/>
                  </a:lnTo>
                  <a:lnTo>
                    <a:pt x="2" y="2"/>
                  </a:lnTo>
                  <a:lnTo>
                    <a:pt x="2" y="2"/>
                  </a:lnTo>
                  <a:lnTo>
                    <a:pt x="2" y="1"/>
                  </a:lnTo>
                  <a:lnTo>
                    <a:pt x="2" y="1"/>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0" name="Freeform 1607"/>
            <p:cNvSpPr>
              <a:spLocks/>
            </p:cNvSpPr>
            <p:nvPr/>
          </p:nvSpPr>
          <p:spPr bwMode="auto">
            <a:xfrm>
              <a:off x="2338388" y="554038"/>
              <a:ext cx="3175" cy="3175"/>
            </a:xfrm>
            <a:custGeom>
              <a:avLst/>
              <a:gdLst>
                <a:gd name="T0" fmla="*/ 1 w 2"/>
                <a:gd name="T1" fmla="*/ 0 h 2"/>
                <a:gd name="T2" fmla="*/ 1 w 2"/>
                <a:gd name="T3" fmla="*/ 0 h 2"/>
                <a:gd name="T4" fmla="*/ 1 w 2"/>
                <a:gd name="T5" fmla="*/ 0 h 2"/>
                <a:gd name="T6" fmla="*/ 0 w 2"/>
                <a:gd name="T7" fmla="*/ 1 h 2"/>
                <a:gd name="T8" fmla="*/ 0 w 2"/>
                <a:gd name="T9" fmla="*/ 2 h 2"/>
                <a:gd name="T10" fmla="*/ 1 w 2"/>
                <a:gd name="T11" fmla="*/ 2 h 2"/>
                <a:gd name="T12" fmla="*/ 1 w 2"/>
                <a:gd name="T13" fmla="*/ 2 h 2"/>
                <a:gd name="T14" fmla="*/ 1 w 2"/>
                <a:gd name="T15" fmla="*/ 2 h 2"/>
                <a:gd name="T16" fmla="*/ 1 w 2"/>
                <a:gd name="T17" fmla="*/ 1 h 2"/>
                <a:gd name="T18" fmla="*/ 2 w 2"/>
                <a:gd name="T19" fmla="*/ 0 h 2"/>
                <a:gd name="T20" fmla="*/ 1 w 2"/>
                <a:gd name="T21" fmla="*/ 0 h 2"/>
                <a:gd name="T22" fmla="*/ 1 w 2"/>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1" y="0"/>
                  </a:moveTo>
                  <a:lnTo>
                    <a:pt x="1" y="0"/>
                  </a:lnTo>
                  <a:lnTo>
                    <a:pt x="1" y="0"/>
                  </a:lnTo>
                  <a:lnTo>
                    <a:pt x="0" y="1"/>
                  </a:lnTo>
                  <a:lnTo>
                    <a:pt x="0" y="2"/>
                  </a:lnTo>
                  <a:lnTo>
                    <a:pt x="1" y="2"/>
                  </a:lnTo>
                  <a:lnTo>
                    <a:pt x="1" y="2"/>
                  </a:lnTo>
                  <a:lnTo>
                    <a:pt x="1" y="2"/>
                  </a:lnTo>
                  <a:lnTo>
                    <a:pt x="1" y="1"/>
                  </a:lnTo>
                  <a:lnTo>
                    <a:pt x="2"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1" name="Freeform 1608"/>
            <p:cNvSpPr>
              <a:spLocks/>
            </p:cNvSpPr>
            <p:nvPr/>
          </p:nvSpPr>
          <p:spPr bwMode="auto">
            <a:xfrm>
              <a:off x="2335213" y="561975"/>
              <a:ext cx="4763" cy="6350"/>
            </a:xfrm>
            <a:custGeom>
              <a:avLst/>
              <a:gdLst>
                <a:gd name="T0" fmla="*/ 2 w 3"/>
                <a:gd name="T1" fmla="*/ 0 h 4"/>
                <a:gd name="T2" fmla="*/ 2 w 3"/>
                <a:gd name="T3" fmla="*/ 0 h 4"/>
                <a:gd name="T4" fmla="*/ 2 w 3"/>
                <a:gd name="T5" fmla="*/ 0 h 4"/>
                <a:gd name="T6" fmla="*/ 0 w 3"/>
                <a:gd name="T7" fmla="*/ 0 h 4"/>
                <a:gd name="T8" fmla="*/ 0 w 3"/>
                <a:gd name="T9" fmla="*/ 1 h 4"/>
                <a:gd name="T10" fmla="*/ 0 w 3"/>
                <a:gd name="T11" fmla="*/ 2 h 4"/>
                <a:gd name="T12" fmla="*/ 0 w 3"/>
                <a:gd name="T13" fmla="*/ 3 h 4"/>
                <a:gd name="T14" fmla="*/ 0 w 3"/>
                <a:gd name="T15" fmla="*/ 4 h 4"/>
                <a:gd name="T16" fmla="*/ 2 w 3"/>
                <a:gd name="T17" fmla="*/ 3 h 4"/>
                <a:gd name="T18" fmla="*/ 3 w 3"/>
                <a:gd name="T19" fmla="*/ 2 h 4"/>
                <a:gd name="T20" fmla="*/ 3 w 3"/>
                <a:gd name="T21" fmla="*/ 2 h 4"/>
                <a:gd name="T22" fmla="*/ 2 w 3"/>
                <a:gd name="T23" fmla="*/ 0 h 4"/>
                <a:gd name="T24" fmla="*/ 2 w 3"/>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4">
                  <a:moveTo>
                    <a:pt x="2" y="0"/>
                  </a:moveTo>
                  <a:lnTo>
                    <a:pt x="2" y="0"/>
                  </a:lnTo>
                  <a:lnTo>
                    <a:pt x="2" y="0"/>
                  </a:lnTo>
                  <a:lnTo>
                    <a:pt x="0" y="0"/>
                  </a:lnTo>
                  <a:lnTo>
                    <a:pt x="0" y="1"/>
                  </a:lnTo>
                  <a:lnTo>
                    <a:pt x="0" y="2"/>
                  </a:lnTo>
                  <a:lnTo>
                    <a:pt x="0" y="3"/>
                  </a:lnTo>
                  <a:lnTo>
                    <a:pt x="0" y="4"/>
                  </a:lnTo>
                  <a:lnTo>
                    <a:pt x="2" y="3"/>
                  </a:lnTo>
                  <a:lnTo>
                    <a:pt x="3" y="2"/>
                  </a:lnTo>
                  <a:lnTo>
                    <a:pt x="3" y="2"/>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2" name="Freeform 1609"/>
            <p:cNvSpPr>
              <a:spLocks/>
            </p:cNvSpPr>
            <p:nvPr/>
          </p:nvSpPr>
          <p:spPr bwMode="auto">
            <a:xfrm>
              <a:off x="2335213" y="585788"/>
              <a:ext cx="4763" cy="4763"/>
            </a:xfrm>
            <a:custGeom>
              <a:avLst/>
              <a:gdLst>
                <a:gd name="T0" fmla="*/ 0 w 3"/>
                <a:gd name="T1" fmla="*/ 1 h 3"/>
                <a:gd name="T2" fmla="*/ 0 w 3"/>
                <a:gd name="T3" fmla="*/ 1 h 3"/>
                <a:gd name="T4" fmla="*/ 0 w 3"/>
                <a:gd name="T5" fmla="*/ 2 h 3"/>
                <a:gd name="T6" fmla="*/ 0 w 3"/>
                <a:gd name="T7" fmla="*/ 3 h 3"/>
                <a:gd name="T8" fmla="*/ 0 w 3"/>
                <a:gd name="T9" fmla="*/ 3 h 3"/>
                <a:gd name="T10" fmla="*/ 2 w 3"/>
                <a:gd name="T11" fmla="*/ 3 h 3"/>
                <a:gd name="T12" fmla="*/ 2 w 3"/>
                <a:gd name="T13" fmla="*/ 3 h 3"/>
                <a:gd name="T14" fmla="*/ 2 w 3"/>
                <a:gd name="T15" fmla="*/ 2 h 3"/>
                <a:gd name="T16" fmla="*/ 3 w 3"/>
                <a:gd name="T17" fmla="*/ 1 h 3"/>
                <a:gd name="T18" fmla="*/ 3 w 3"/>
                <a:gd name="T19" fmla="*/ 1 h 3"/>
                <a:gd name="T20" fmla="*/ 3 w 3"/>
                <a:gd name="T21" fmla="*/ 0 h 3"/>
                <a:gd name="T22" fmla="*/ 3 w 3"/>
                <a:gd name="T23" fmla="*/ 0 h 3"/>
                <a:gd name="T24" fmla="*/ 3 w 3"/>
                <a:gd name="T25" fmla="*/ 0 h 3"/>
                <a:gd name="T26" fmla="*/ 2 w 3"/>
                <a:gd name="T27" fmla="*/ 0 h 3"/>
                <a:gd name="T28" fmla="*/ 0 w 3"/>
                <a:gd name="T2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0" y="1"/>
                  </a:moveTo>
                  <a:lnTo>
                    <a:pt x="0" y="1"/>
                  </a:lnTo>
                  <a:lnTo>
                    <a:pt x="0" y="2"/>
                  </a:lnTo>
                  <a:lnTo>
                    <a:pt x="0" y="3"/>
                  </a:lnTo>
                  <a:lnTo>
                    <a:pt x="0" y="3"/>
                  </a:lnTo>
                  <a:lnTo>
                    <a:pt x="2" y="3"/>
                  </a:lnTo>
                  <a:lnTo>
                    <a:pt x="2" y="3"/>
                  </a:lnTo>
                  <a:lnTo>
                    <a:pt x="2" y="2"/>
                  </a:lnTo>
                  <a:lnTo>
                    <a:pt x="3" y="1"/>
                  </a:lnTo>
                  <a:lnTo>
                    <a:pt x="3" y="1"/>
                  </a:lnTo>
                  <a:lnTo>
                    <a:pt x="3" y="0"/>
                  </a:lnTo>
                  <a:lnTo>
                    <a:pt x="3" y="0"/>
                  </a:lnTo>
                  <a:lnTo>
                    <a:pt x="3" y="0"/>
                  </a:lnTo>
                  <a:lnTo>
                    <a:pt x="2"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3" name="Freeform 1610"/>
            <p:cNvSpPr>
              <a:spLocks/>
            </p:cNvSpPr>
            <p:nvPr/>
          </p:nvSpPr>
          <p:spPr bwMode="auto">
            <a:xfrm>
              <a:off x="2344738" y="561975"/>
              <a:ext cx="9525" cy="7938"/>
            </a:xfrm>
            <a:custGeom>
              <a:avLst/>
              <a:gdLst>
                <a:gd name="T0" fmla="*/ 2 w 6"/>
                <a:gd name="T1" fmla="*/ 3 h 5"/>
                <a:gd name="T2" fmla="*/ 1 w 6"/>
                <a:gd name="T3" fmla="*/ 4 h 5"/>
                <a:gd name="T4" fmla="*/ 1 w 6"/>
                <a:gd name="T5" fmla="*/ 4 h 5"/>
                <a:gd name="T6" fmla="*/ 1 w 6"/>
                <a:gd name="T7" fmla="*/ 4 h 5"/>
                <a:gd name="T8" fmla="*/ 0 w 6"/>
                <a:gd name="T9" fmla="*/ 5 h 5"/>
                <a:gd name="T10" fmla="*/ 1 w 6"/>
                <a:gd name="T11" fmla="*/ 5 h 5"/>
                <a:gd name="T12" fmla="*/ 1 w 6"/>
                <a:gd name="T13" fmla="*/ 5 h 5"/>
                <a:gd name="T14" fmla="*/ 2 w 6"/>
                <a:gd name="T15" fmla="*/ 4 h 5"/>
                <a:gd name="T16" fmla="*/ 3 w 6"/>
                <a:gd name="T17" fmla="*/ 3 h 5"/>
                <a:gd name="T18" fmla="*/ 5 w 6"/>
                <a:gd name="T19" fmla="*/ 1 h 5"/>
                <a:gd name="T20" fmla="*/ 6 w 6"/>
                <a:gd name="T21" fmla="*/ 0 h 5"/>
                <a:gd name="T22" fmla="*/ 5 w 6"/>
                <a:gd name="T23" fmla="*/ 0 h 5"/>
                <a:gd name="T24" fmla="*/ 3 w 6"/>
                <a:gd name="T25" fmla="*/ 1 h 5"/>
                <a:gd name="T26" fmla="*/ 2 w 6"/>
                <a:gd name="T2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5">
                  <a:moveTo>
                    <a:pt x="2" y="3"/>
                  </a:moveTo>
                  <a:lnTo>
                    <a:pt x="1" y="4"/>
                  </a:lnTo>
                  <a:lnTo>
                    <a:pt x="1" y="4"/>
                  </a:lnTo>
                  <a:lnTo>
                    <a:pt x="1" y="4"/>
                  </a:lnTo>
                  <a:lnTo>
                    <a:pt x="0" y="5"/>
                  </a:lnTo>
                  <a:lnTo>
                    <a:pt x="1" y="5"/>
                  </a:lnTo>
                  <a:lnTo>
                    <a:pt x="1" y="5"/>
                  </a:lnTo>
                  <a:lnTo>
                    <a:pt x="2" y="4"/>
                  </a:lnTo>
                  <a:lnTo>
                    <a:pt x="3" y="3"/>
                  </a:lnTo>
                  <a:lnTo>
                    <a:pt x="5" y="1"/>
                  </a:lnTo>
                  <a:lnTo>
                    <a:pt x="6" y="0"/>
                  </a:lnTo>
                  <a:lnTo>
                    <a:pt x="5" y="0"/>
                  </a:lnTo>
                  <a:lnTo>
                    <a:pt x="3" y="1"/>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4" name="Freeform 1611"/>
            <p:cNvSpPr>
              <a:spLocks/>
            </p:cNvSpPr>
            <p:nvPr/>
          </p:nvSpPr>
          <p:spPr bwMode="auto">
            <a:xfrm>
              <a:off x="2366963" y="625475"/>
              <a:ext cx="4763" cy="4763"/>
            </a:xfrm>
            <a:custGeom>
              <a:avLst/>
              <a:gdLst>
                <a:gd name="T0" fmla="*/ 0 w 3"/>
                <a:gd name="T1" fmla="*/ 0 h 3"/>
                <a:gd name="T2" fmla="*/ 0 w 3"/>
                <a:gd name="T3" fmla="*/ 1 h 3"/>
                <a:gd name="T4" fmla="*/ 0 w 3"/>
                <a:gd name="T5" fmla="*/ 1 h 3"/>
                <a:gd name="T6" fmla="*/ 0 w 3"/>
                <a:gd name="T7" fmla="*/ 1 h 3"/>
                <a:gd name="T8" fmla="*/ 1 w 3"/>
                <a:gd name="T9" fmla="*/ 2 h 3"/>
                <a:gd name="T10" fmla="*/ 1 w 3"/>
                <a:gd name="T11" fmla="*/ 2 h 3"/>
                <a:gd name="T12" fmla="*/ 3 w 3"/>
                <a:gd name="T13" fmla="*/ 3 h 3"/>
                <a:gd name="T14" fmla="*/ 3 w 3"/>
                <a:gd name="T15" fmla="*/ 3 h 3"/>
                <a:gd name="T16" fmla="*/ 2 w 3"/>
                <a:gd name="T17" fmla="*/ 1 h 3"/>
                <a:gd name="T18" fmla="*/ 2 w 3"/>
                <a:gd name="T19" fmla="*/ 1 h 3"/>
                <a:gd name="T20" fmla="*/ 1 w 3"/>
                <a:gd name="T21" fmla="*/ 0 h 3"/>
                <a:gd name="T22" fmla="*/ 0 w 3"/>
                <a:gd name="T23" fmla="*/ 0 h 3"/>
                <a:gd name="T24" fmla="*/ 0 w 3"/>
                <a:gd name="T2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
                  <a:moveTo>
                    <a:pt x="0" y="0"/>
                  </a:moveTo>
                  <a:lnTo>
                    <a:pt x="0" y="1"/>
                  </a:lnTo>
                  <a:lnTo>
                    <a:pt x="0" y="1"/>
                  </a:lnTo>
                  <a:lnTo>
                    <a:pt x="0" y="1"/>
                  </a:lnTo>
                  <a:lnTo>
                    <a:pt x="1" y="2"/>
                  </a:lnTo>
                  <a:lnTo>
                    <a:pt x="1" y="2"/>
                  </a:lnTo>
                  <a:lnTo>
                    <a:pt x="3" y="3"/>
                  </a:lnTo>
                  <a:lnTo>
                    <a:pt x="3" y="3"/>
                  </a:lnTo>
                  <a:lnTo>
                    <a:pt x="2" y="1"/>
                  </a:lnTo>
                  <a:lnTo>
                    <a:pt x="2" y="1"/>
                  </a:lnTo>
                  <a:lnTo>
                    <a:pt x="1" y="0"/>
                  </a:lnTo>
                  <a:lnTo>
                    <a:pt x="0"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5" name="Freeform 1613"/>
            <p:cNvSpPr>
              <a:spLocks/>
            </p:cNvSpPr>
            <p:nvPr/>
          </p:nvSpPr>
          <p:spPr bwMode="auto">
            <a:xfrm>
              <a:off x="2373313" y="641350"/>
              <a:ext cx="1588" cy="4763"/>
            </a:xfrm>
            <a:custGeom>
              <a:avLst/>
              <a:gdLst>
                <a:gd name="T0" fmla="*/ 0 w 1"/>
                <a:gd name="T1" fmla="*/ 0 h 3"/>
                <a:gd name="T2" fmla="*/ 0 w 1"/>
                <a:gd name="T3" fmla="*/ 1 h 3"/>
                <a:gd name="T4" fmla="*/ 0 w 1"/>
                <a:gd name="T5" fmla="*/ 2 h 3"/>
                <a:gd name="T6" fmla="*/ 1 w 1"/>
                <a:gd name="T7" fmla="*/ 3 h 3"/>
                <a:gd name="T8" fmla="*/ 1 w 1"/>
                <a:gd name="T9" fmla="*/ 3 h 3"/>
                <a:gd name="T10" fmla="*/ 1 w 1"/>
                <a:gd name="T11" fmla="*/ 2 h 3"/>
                <a:gd name="T12" fmla="*/ 1 w 1"/>
                <a:gd name="T13" fmla="*/ 2 h 3"/>
                <a:gd name="T14" fmla="*/ 0 w 1"/>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0"/>
                  </a:moveTo>
                  <a:lnTo>
                    <a:pt x="0" y="1"/>
                  </a:lnTo>
                  <a:lnTo>
                    <a:pt x="0" y="2"/>
                  </a:lnTo>
                  <a:lnTo>
                    <a:pt x="1" y="3"/>
                  </a:lnTo>
                  <a:lnTo>
                    <a:pt x="1" y="3"/>
                  </a:lnTo>
                  <a:lnTo>
                    <a:pt x="1" y="2"/>
                  </a:lnTo>
                  <a:lnTo>
                    <a:pt x="1" y="2"/>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6" name="Freeform 1614"/>
            <p:cNvSpPr>
              <a:spLocks/>
            </p:cNvSpPr>
            <p:nvPr/>
          </p:nvSpPr>
          <p:spPr bwMode="auto">
            <a:xfrm>
              <a:off x="2371725" y="644525"/>
              <a:ext cx="1588" cy="4763"/>
            </a:xfrm>
            <a:custGeom>
              <a:avLst/>
              <a:gdLst>
                <a:gd name="T0" fmla="*/ 1 w 1"/>
                <a:gd name="T1" fmla="*/ 0 h 3"/>
                <a:gd name="T2" fmla="*/ 1 w 1"/>
                <a:gd name="T3" fmla="*/ 0 h 3"/>
                <a:gd name="T4" fmla="*/ 0 w 1"/>
                <a:gd name="T5" fmla="*/ 2 h 3"/>
                <a:gd name="T6" fmla="*/ 0 w 1"/>
                <a:gd name="T7" fmla="*/ 3 h 3"/>
                <a:gd name="T8" fmla="*/ 0 w 1"/>
                <a:gd name="T9" fmla="*/ 3 h 3"/>
                <a:gd name="T10" fmla="*/ 1 w 1"/>
                <a:gd name="T11" fmla="*/ 2 h 3"/>
                <a:gd name="T12" fmla="*/ 1 w 1"/>
                <a:gd name="T13" fmla="*/ 2 h 3"/>
                <a:gd name="T14" fmla="*/ 1 w 1"/>
                <a:gd name="T15" fmla="*/ 2 h 3"/>
                <a:gd name="T16" fmla="*/ 1 w 1"/>
                <a:gd name="T17" fmla="*/ 1 h 3"/>
                <a:gd name="T18" fmla="*/ 1 w 1"/>
                <a:gd name="T19" fmla="*/ 1 h 3"/>
                <a:gd name="T20" fmla="*/ 1 w 1"/>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3">
                  <a:moveTo>
                    <a:pt x="1" y="0"/>
                  </a:moveTo>
                  <a:lnTo>
                    <a:pt x="1" y="0"/>
                  </a:lnTo>
                  <a:lnTo>
                    <a:pt x="0" y="2"/>
                  </a:lnTo>
                  <a:lnTo>
                    <a:pt x="0" y="3"/>
                  </a:lnTo>
                  <a:lnTo>
                    <a:pt x="0" y="3"/>
                  </a:lnTo>
                  <a:lnTo>
                    <a:pt x="1" y="2"/>
                  </a:lnTo>
                  <a:lnTo>
                    <a:pt x="1" y="2"/>
                  </a:lnTo>
                  <a:lnTo>
                    <a:pt x="1" y="2"/>
                  </a:lnTo>
                  <a:lnTo>
                    <a:pt x="1" y="1"/>
                  </a:lnTo>
                  <a:lnTo>
                    <a:pt x="1" y="1"/>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7" name="Freeform 1615"/>
            <p:cNvSpPr>
              <a:spLocks/>
            </p:cNvSpPr>
            <p:nvPr/>
          </p:nvSpPr>
          <p:spPr bwMode="auto">
            <a:xfrm>
              <a:off x="3254375" y="66675"/>
              <a:ext cx="41275" cy="17463"/>
            </a:xfrm>
            <a:custGeom>
              <a:avLst/>
              <a:gdLst>
                <a:gd name="T0" fmla="*/ 1 w 26"/>
                <a:gd name="T1" fmla="*/ 5 h 11"/>
                <a:gd name="T2" fmla="*/ 1 w 26"/>
                <a:gd name="T3" fmla="*/ 6 h 11"/>
                <a:gd name="T4" fmla="*/ 5 w 26"/>
                <a:gd name="T5" fmla="*/ 6 h 11"/>
                <a:gd name="T6" fmla="*/ 7 w 26"/>
                <a:gd name="T7" fmla="*/ 7 h 11"/>
                <a:gd name="T8" fmla="*/ 6 w 26"/>
                <a:gd name="T9" fmla="*/ 7 h 11"/>
                <a:gd name="T10" fmla="*/ 1 w 26"/>
                <a:gd name="T11" fmla="*/ 7 h 11"/>
                <a:gd name="T12" fmla="*/ 1 w 26"/>
                <a:gd name="T13" fmla="*/ 8 h 11"/>
                <a:gd name="T14" fmla="*/ 3 w 26"/>
                <a:gd name="T15" fmla="*/ 10 h 11"/>
                <a:gd name="T16" fmla="*/ 3 w 26"/>
                <a:gd name="T17" fmla="*/ 11 h 11"/>
                <a:gd name="T18" fmla="*/ 2 w 26"/>
                <a:gd name="T19" fmla="*/ 11 h 11"/>
                <a:gd name="T20" fmla="*/ 4 w 26"/>
                <a:gd name="T21" fmla="*/ 11 h 11"/>
                <a:gd name="T22" fmla="*/ 7 w 26"/>
                <a:gd name="T23" fmla="*/ 11 h 11"/>
                <a:gd name="T24" fmla="*/ 14 w 26"/>
                <a:gd name="T25" fmla="*/ 10 h 11"/>
                <a:gd name="T26" fmla="*/ 17 w 26"/>
                <a:gd name="T27" fmla="*/ 10 h 11"/>
                <a:gd name="T28" fmla="*/ 19 w 26"/>
                <a:gd name="T29" fmla="*/ 8 h 11"/>
                <a:gd name="T30" fmla="*/ 23 w 26"/>
                <a:gd name="T31" fmla="*/ 7 h 11"/>
                <a:gd name="T32" fmla="*/ 21 w 26"/>
                <a:gd name="T33" fmla="*/ 7 h 11"/>
                <a:gd name="T34" fmla="*/ 21 w 26"/>
                <a:gd name="T35" fmla="*/ 6 h 11"/>
                <a:gd name="T36" fmla="*/ 26 w 26"/>
                <a:gd name="T37" fmla="*/ 5 h 11"/>
                <a:gd name="T38" fmla="*/ 26 w 26"/>
                <a:gd name="T39" fmla="*/ 4 h 11"/>
                <a:gd name="T40" fmla="*/ 24 w 26"/>
                <a:gd name="T41" fmla="*/ 3 h 11"/>
                <a:gd name="T42" fmla="*/ 19 w 26"/>
                <a:gd name="T43" fmla="*/ 3 h 11"/>
                <a:gd name="T44" fmla="*/ 17 w 26"/>
                <a:gd name="T45" fmla="*/ 3 h 11"/>
                <a:gd name="T46" fmla="*/ 18 w 26"/>
                <a:gd name="T47" fmla="*/ 2 h 11"/>
                <a:gd name="T48" fmla="*/ 16 w 26"/>
                <a:gd name="T49" fmla="*/ 2 h 11"/>
                <a:gd name="T50" fmla="*/ 13 w 26"/>
                <a:gd name="T51" fmla="*/ 1 h 11"/>
                <a:gd name="T52" fmla="*/ 10 w 26"/>
                <a:gd name="T53" fmla="*/ 1 h 11"/>
                <a:gd name="T54" fmla="*/ 5 w 26"/>
                <a:gd name="T55" fmla="*/ 1 h 11"/>
                <a:gd name="T56" fmla="*/ 4 w 26"/>
                <a:gd name="T57" fmla="*/ 1 h 11"/>
                <a:gd name="T58" fmla="*/ 4 w 26"/>
                <a:gd name="T59" fmla="*/ 3 h 11"/>
                <a:gd name="T60" fmla="*/ 1 w 26"/>
                <a:gd name="T61" fmla="*/ 3 h 11"/>
                <a:gd name="T62" fmla="*/ 1 w 26"/>
                <a:gd name="T63" fmla="*/ 4 h 11"/>
                <a:gd name="T64" fmla="*/ 0 w 26"/>
                <a:gd name="T65"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 h="11">
                  <a:moveTo>
                    <a:pt x="1" y="4"/>
                  </a:moveTo>
                  <a:lnTo>
                    <a:pt x="1" y="5"/>
                  </a:lnTo>
                  <a:lnTo>
                    <a:pt x="1" y="5"/>
                  </a:lnTo>
                  <a:lnTo>
                    <a:pt x="1" y="6"/>
                  </a:lnTo>
                  <a:lnTo>
                    <a:pt x="1" y="6"/>
                  </a:lnTo>
                  <a:lnTo>
                    <a:pt x="5" y="6"/>
                  </a:lnTo>
                  <a:lnTo>
                    <a:pt x="6" y="7"/>
                  </a:lnTo>
                  <a:lnTo>
                    <a:pt x="7" y="7"/>
                  </a:lnTo>
                  <a:lnTo>
                    <a:pt x="7" y="7"/>
                  </a:lnTo>
                  <a:lnTo>
                    <a:pt x="6" y="7"/>
                  </a:lnTo>
                  <a:lnTo>
                    <a:pt x="4" y="7"/>
                  </a:lnTo>
                  <a:lnTo>
                    <a:pt x="1" y="7"/>
                  </a:lnTo>
                  <a:lnTo>
                    <a:pt x="1" y="8"/>
                  </a:lnTo>
                  <a:lnTo>
                    <a:pt x="1" y="8"/>
                  </a:lnTo>
                  <a:lnTo>
                    <a:pt x="1" y="10"/>
                  </a:lnTo>
                  <a:lnTo>
                    <a:pt x="3" y="10"/>
                  </a:lnTo>
                  <a:lnTo>
                    <a:pt x="3" y="10"/>
                  </a:lnTo>
                  <a:lnTo>
                    <a:pt x="3" y="11"/>
                  </a:lnTo>
                  <a:lnTo>
                    <a:pt x="3" y="11"/>
                  </a:lnTo>
                  <a:lnTo>
                    <a:pt x="2" y="11"/>
                  </a:lnTo>
                  <a:lnTo>
                    <a:pt x="2" y="11"/>
                  </a:lnTo>
                  <a:lnTo>
                    <a:pt x="4" y="11"/>
                  </a:lnTo>
                  <a:lnTo>
                    <a:pt x="6" y="11"/>
                  </a:lnTo>
                  <a:lnTo>
                    <a:pt x="7" y="11"/>
                  </a:lnTo>
                  <a:lnTo>
                    <a:pt x="11" y="10"/>
                  </a:lnTo>
                  <a:lnTo>
                    <a:pt x="14" y="10"/>
                  </a:lnTo>
                  <a:lnTo>
                    <a:pt x="16" y="10"/>
                  </a:lnTo>
                  <a:lnTo>
                    <a:pt x="17" y="10"/>
                  </a:lnTo>
                  <a:lnTo>
                    <a:pt x="18" y="10"/>
                  </a:lnTo>
                  <a:lnTo>
                    <a:pt x="19" y="8"/>
                  </a:lnTo>
                  <a:lnTo>
                    <a:pt x="21" y="8"/>
                  </a:lnTo>
                  <a:lnTo>
                    <a:pt x="23" y="7"/>
                  </a:lnTo>
                  <a:lnTo>
                    <a:pt x="23" y="7"/>
                  </a:lnTo>
                  <a:lnTo>
                    <a:pt x="21" y="7"/>
                  </a:lnTo>
                  <a:lnTo>
                    <a:pt x="20" y="6"/>
                  </a:lnTo>
                  <a:lnTo>
                    <a:pt x="21" y="6"/>
                  </a:lnTo>
                  <a:lnTo>
                    <a:pt x="25" y="5"/>
                  </a:lnTo>
                  <a:lnTo>
                    <a:pt x="26" y="5"/>
                  </a:lnTo>
                  <a:lnTo>
                    <a:pt x="26" y="5"/>
                  </a:lnTo>
                  <a:lnTo>
                    <a:pt x="26" y="4"/>
                  </a:lnTo>
                  <a:lnTo>
                    <a:pt x="26" y="4"/>
                  </a:lnTo>
                  <a:lnTo>
                    <a:pt x="24" y="3"/>
                  </a:lnTo>
                  <a:lnTo>
                    <a:pt x="23" y="3"/>
                  </a:lnTo>
                  <a:lnTo>
                    <a:pt x="19" y="3"/>
                  </a:lnTo>
                  <a:lnTo>
                    <a:pt x="17" y="3"/>
                  </a:lnTo>
                  <a:lnTo>
                    <a:pt x="17" y="3"/>
                  </a:lnTo>
                  <a:lnTo>
                    <a:pt x="18" y="3"/>
                  </a:lnTo>
                  <a:lnTo>
                    <a:pt x="18" y="2"/>
                  </a:lnTo>
                  <a:lnTo>
                    <a:pt x="17" y="2"/>
                  </a:lnTo>
                  <a:lnTo>
                    <a:pt x="16" y="2"/>
                  </a:lnTo>
                  <a:lnTo>
                    <a:pt x="14" y="1"/>
                  </a:lnTo>
                  <a:lnTo>
                    <a:pt x="13" y="1"/>
                  </a:lnTo>
                  <a:lnTo>
                    <a:pt x="11" y="1"/>
                  </a:lnTo>
                  <a:lnTo>
                    <a:pt x="10" y="1"/>
                  </a:lnTo>
                  <a:lnTo>
                    <a:pt x="7" y="0"/>
                  </a:lnTo>
                  <a:lnTo>
                    <a:pt x="5" y="1"/>
                  </a:lnTo>
                  <a:lnTo>
                    <a:pt x="4" y="1"/>
                  </a:lnTo>
                  <a:lnTo>
                    <a:pt x="4" y="1"/>
                  </a:lnTo>
                  <a:lnTo>
                    <a:pt x="3" y="2"/>
                  </a:lnTo>
                  <a:lnTo>
                    <a:pt x="4" y="3"/>
                  </a:lnTo>
                  <a:lnTo>
                    <a:pt x="4" y="3"/>
                  </a:lnTo>
                  <a:lnTo>
                    <a:pt x="1" y="3"/>
                  </a:lnTo>
                  <a:lnTo>
                    <a:pt x="1" y="3"/>
                  </a:lnTo>
                  <a:lnTo>
                    <a:pt x="1" y="4"/>
                  </a:lnTo>
                  <a:lnTo>
                    <a:pt x="0" y="4"/>
                  </a:lnTo>
                  <a:lnTo>
                    <a:pt x="0" y="4"/>
                  </a:lnTo>
                  <a:lnTo>
                    <a:pt x="1"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1616"/>
            <p:cNvSpPr>
              <a:spLocks/>
            </p:cNvSpPr>
            <p:nvPr/>
          </p:nvSpPr>
          <p:spPr bwMode="auto">
            <a:xfrm>
              <a:off x="3363913" y="684213"/>
              <a:ext cx="39688" cy="23813"/>
            </a:xfrm>
            <a:custGeom>
              <a:avLst/>
              <a:gdLst>
                <a:gd name="T0" fmla="*/ 18 w 25"/>
                <a:gd name="T1" fmla="*/ 12 h 15"/>
                <a:gd name="T2" fmla="*/ 22 w 25"/>
                <a:gd name="T3" fmla="*/ 10 h 15"/>
                <a:gd name="T4" fmla="*/ 25 w 25"/>
                <a:gd name="T5" fmla="*/ 9 h 15"/>
                <a:gd name="T6" fmla="*/ 24 w 25"/>
                <a:gd name="T7" fmla="*/ 8 h 15"/>
                <a:gd name="T8" fmla="*/ 17 w 25"/>
                <a:gd name="T9" fmla="*/ 9 h 15"/>
                <a:gd name="T10" fmla="*/ 14 w 25"/>
                <a:gd name="T11" fmla="*/ 9 h 15"/>
                <a:gd name="T12" fmla="*/ 11 w 25"/>
                <a:gd name="T13" fmla="*/ 9 h 15"/>
                <a:gd name="T14" fmla="*/ 10 w 25"/>
                <a:gd name="T15" fmla="*/ 8 h 15"/>
                <a:gd name="T16" fmla="*/ 9 w 25"/>
                <a:gd name="T17" fmla="*/ 7 h 15"/>
                <a:gd name="T18" fmla="*/ 6 w 25"/>
                <a:gd name="T19" fmla="*/ 8 h 15"/>
                <a:gd name="T20" fmla="*/ 5 w 25"/>
                <a:gd name="T21" fmla="*/ 8 h 15"/>
                <a:gd name="T22" fmla="*/ 5 w 25"/>
                <a:gd name="T23" fmla="*/ 8 h 15"/>
                <a:gd name="T24" fmla="*/ 5 w 25"/>
                <a:gd name="T25" fmla="*/ 7 h 15"/>
                <a:gd name="T26" fmla="*/ 5 w 25"/>
                <a:gd name="T27" fmla="*/ 5 h 15"/>
                <a:gd name="T28" fmla="*/ 5 w 25"/>
                <a:gd name="T29" fmla="*/ 2 h 15"/>
                <a:gd name="T30" fmla="*/ 6 w 25"/>
                <a:gd name="T31" fmla="*/ 0 h 15"/>
                <a:gd name="T32" fmla="*/ 3 w 25"/>
                <a:gd name="T33" fmla="*/ 2 h 15"/>
                <a:gd name="T34" fmla="*/ 1 w 25"/>
                <a:gd name="T35" fmla="*/ 3 h 15"/>
                <a:gd name="T36" fmla="*/ 0 w 25"/>
                <a:gd name="T37" fmla="*/ 5 h 15"/>
                <a:gd name="T38" fmla="*/ 3 w 25"/>
                <a:gd name="T39" fmla="*/ 7 h 15"/>
                <a:gd name="T40" fmla="*/ 2 w 25"/>
                <a:gd name="T41" fmla="*/ 9 h 15"/>
                <a:gd name="T42" fmla="*/ 5 w 25"/>
                <a:gd name="T43" fmla="*/ 9 h 15"/>
                <a:gd name="T44" fmla="*/ 6 w 25"/>
                <a:gd name="T45" fmla="*/ 10 h 15"/>
                <a:gd name="T46" fmla="*/ 5 w 25"/>
                <a:gd name="T47" fmla="*/ 10 h 15"/>
                <a:gd name="T48" fmla="*/ 6 w 25"/>
                <a:gd name="T49" fmla="*/ 12 h 15"/>
                <a:gd name="T50" fmla="*/ 10 w 25"/>
                <a:gd name="T51" fmla="*/ 13 h 15"/>
                <a:gd name="T52" fmla="*/ 11 w 25"/>
                <a:gd name="T53" fmla="*/ 12 h 15"/>
                <a:gd name="T54" fmla="*/ 11 w 25"/>
                <a:gd name="T55" fmla="*/ 11 h 15"/>
                <a:gd name="T56" fmla="*/ 13 w 25"/>
                <a:gd name="T57" fmla="*/ 11 h 15"/>
                <a:gd name="T58" fmla="*/ 13 w 25"/>
                <a:gd name="T59" fmla="*/ 11 h 15"/>
                <a:gd name="T60" fmla="*/ 12 w 25"/>
                <a:gd name="T61" fmla="*/ 12 h 15"/>
                <a:gd name="T62" fmla="*/ 13 w 25"/>
                <a:gd name="T63" fmla="*/ 12 h 15"/>
                <a:gd name="T64" fmla="*/ 12 w 25"/>
                <a:gd name="T65" fmla="*/ 14 h 15"/>
                <a:gd name="T66" fmla="*/ 13 w 25"/>
                <a:gd name="T67" fmla="*/ 14 h 15"/>
                <a:gd name="T68" fmla="*/ 14 w 25"/>
                <a:gd name="T69" fmla="*/ 15 h 15"/>
                <a:gd name="T70" fmla="*/ 17 w 25"/>
                <a:gd name="T71" fmla="*/ 15 h 15"/>
                <a:gd name="T72" fmla="*/ 17 w 25"/>
                <a:gd name="T73" fmla="*/ 14 h 15"/>
                <a:gd name="T74" fmla="*/ 17 w 25"/>
                <a:gd name="T75"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 h="15">
                  <a:moveTo>
                    <a:pt x="17" y="12"/>
                  </a:moveTo>
                  <a:lnTo>
                    <a:pt x="18" y="12"/>
                  </a:lnTo>
                  <a:lnTo>
                    <a:pt x="20" y="11"/>
                  </a:lnTo>
                  <a:lnTo>
                    <a:pt x="22" y="10"/>
                  </a:lnTo>
                  <a:lnTo>
                    <a:pt x="25" y="9"/>
                  </a:lnTo>
                  <a:lnTo>
                    <a:pt x="25" y="9"/>
                  </a:lnTo>
                  <a:lnTo>
                    <a:pt x="25" y="8"/>
                  </a:lnTo>
                  <a:lnTo>
                    <a:pt x="24" y="8"/>
                  </a:lnTo>
                  <a:lnTo>
                    <a:pt x="20" y="8"/>
                  </a:lnTo>
                  <a:lnTo>
                    <a:pt x="17" y="9"/>
                  </a:lnTo>
                  <a:lnTo>
                    <a:pt x="17" y="9"/>
                  </a:lnTo>
                  <a:lnTo>
                    <a:pt x="14" y="9"/>
                  </a:lnTo>
                  <a:lnTo>
                    <a:pt x="12" y="9"/>
                  </a:lnTo>
                  <a:lnTo>
                    <a:pt x="11" y="9"/>
                  </a:lnTo>
                  <a:lnTo>
                    <a:pt x="10" y="8"/>
                  </a:lnTo>
                  <a:lnTo>
                    <a:pt x="10" y="8"/>
                  </a:lnTo>
                  <a:lnTo>
                    <a:pt x="9" y="8"/>
                  </a:lnTo>
                  <a:lnTo>
                    <a:pt x="9" y="7"/>
                  </a:lnTo>
                  <a:lnTo>
                    <a:pt x="7" y="7"/>
                  </a:lnTo>
                  <a:lnTo>
                    <a:pt x="6" y="8"/>
                  </a:lnTo>
                  <a:lnTo>
                    <a:pt x="6" y="9"/>
                  </a:lnTo>
                  <a:lnTo>
                    <a:pt x="5" y="8"/>
                  </a:lnTo>
                  <a:lnTo>
                    <a:pt x="5" y="8"/>
                  </a:lnTo>
                  <a:lnTo>
                    <a:pt x="5" y="8"/>
                  </a:lnTo>
                  <a:lnTo>
                    <a:pt x="5" y="7"/>
                  </a:lnTo>
                  <a:lnTo>
                    <a:pt x="5" y="7"/>
                  </a:lnTo>
                  <a:lnTo>
                    <a:pt x="5" y="7"/>
                  </a:lnTo>
                  <a:lnTo>
                    <a:pt x="5" y="5"/>
                  </a:lnTo>
                  <a:lnTo>
                    <a:pt x="4" y="3"/>
                  </a:lnTo>
                  <a:lnTo>
                    <a:pt x="5" y="2"/>
                  </a:lnTo>
                  <a:lnTo>
                    <a:pt x="6" y="1"/>
                  </a:lnTo>
                  <a:lnTo>
                    <a:pt x="6" y="0"/>
                  </a:lnTo>
                  <a:lnTo>
                    <a:pt x="4" y="1"/>
                  </a:lnTo>
                  <a:lnTo>
                    <a:pt x="3" y="2"/>
                  </a:lnTo>
                  <a:lnTo>
                    <a:pt x="2" y="3"/>
                  </a:lnTo>
                  <a:lnTo>
                    <a:pt x="1" y="3"/>
                  </a:lnTo>
                  <a:lnTo>
                    <a:pt x="0" y="4"/>
                  </a:lnTo>
                  <a:lnTo>
                    <a:pt x="0" y="5"/>
                  </a:lnTo>
                  <a:lnTo>
                    <a:pt x="2" y="5"/>
                  </a:lnTo>
                  <a:lnTo>
                    <a:pt x="3" y="7"/>
                  </a:lnTo>
                  <a:lnTo>
                    <a:pt x="3" y="7"/>
                  </a:lnTo>
                  <a:lnTo>
                    <a:pt x="2" y="9"/>
                  </a:lnTo>
                  <a:lnTo>
                    <a:pt x="3" y="9"/>
                  </a:lnTo>
                  <a:lnTo>
                    <a:pt x="5" y="9"/>
                  </a:lnTo>
                  <a:lnTo>
                    <a:pt x="6" y="9"/>
                  </a:lnTo>
                  <a:lnTo>
                    <a:pt x="6" y="10"/>
                  </a:lnTo>
                  <a:lnTo>
                    <a:pt x="5" y="10"/>
                  </a:lnTo>
                  <a:lnTo>
                    <a:pt x="5" y="10"/>
                  </a:lnTo>
                  <a:lnTo>
                    <a:pt x="5" y="11"/>
                  </a:lnTo>
                  <a:lnTo>
                    <a:pt x="6" y="12"/>
                  </a:lnTo>
                  <a:lnTo>
                    <a:pt x="7" y="12"/>
                  </a:lnTo>
                  <a:lnTo>
                    <a:pt x="10" y="13"/>
                  </a:lnTo>
                  <a:lnTo>
                    <a:pt x="10" y="13"/>
                  </a:lnTo>
                  <a:lnTo>
                    <a:pt x="11" y="12"/>
                  </a:lnTo>
                  <a:lnTo>
                    <a:pt x="10" y="12"/>
                  </a:lnTo>
                  <a:lnTo>
                    <a:pt x="11" y="11"/>
                  </a:lnTo>
                  <a:lnTo>
                    <a:pt x="12" y="11"/>
                  </a:lnTo>
                  <a:lnTo>
                    <a:pt x="13" y="11"/>
                  </a:lnTo>
                  <a:lnTo>
                    <a:pt x="14" y="10"/>
                  </a:lnTo>
                  <a:lnTo>
                    <a:pt x="13" y="11"/>
                  </a:lnTo>
                  <a:lnTo>
                    <a:pt x="13" y="11"/>
                  </a:lnTo>
                  <a:lnTo>
                    <a:pt x="12" y="12"/>
                  </a:lnTo>
                  <a:lnTo>
                    <a:pt x="13" y="12"/>
                  </a:lnTo>
                  <a:lnTo>
                    <a:pt x="13" y="12"/>
                  </a:lnTo>
                  <a:lnTo>
                    <a:pt x="14" y="13"/>
                  </a:lnTo>
                  <a:lnTo>
                    <a:pt x="12" y="14"/>
                  </a:lnTo>
                  <a:lnTo>
                    <a:pt x="12" y="14"/>
                  </a:lnTo>
                  <a:lnTo>
                    <a:pt x="13" y="14"/>
                  </a:lnTo>
                  <a:lnTo>
                    <a:pt x="13" y="15"/>
                  </a:lnTo>
                  <a:lnTo>
                    <a:pt x="14" y="15"/>
                  </a:lnTo>
                  <a:lnTo>
                    <a:pt x="15" y="15"/>
                  </a:lnTo>
                  <a:lnTo>
                    <a:pt x="17" y="15"/>
                  </a:lnTo>
                  <a:lnTo>
                    <a:pt x="18" y="15"/>
                  </a:lnTo>
                  <a:lnTo>
                    <a:pt x="17" y="14"/>
                  </a:lnTo>
                  <a:lnTo>
                    <a:pt x="17" y="14"/>
                  </a:lnTo>
                  <a:lnTo>
                    <a:pt x="17" y="13"/>
                  </a:lnTo>
                  <a:lnTo>
                    <a:pt x="17" y="1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Freeform 1617"/>
            <p:cNvSpPr>
              <a:spLocks/>
            </p:cNvSpPr>
            <p:nvPr/>
          </p:nvSpPr>
          <p:spPr bwMode="auto">
            <a:xfrm>
              <a:off x="3067050" y="68263"/>
              <a:ext cx="50800" cy="7938"/>
            </a:xfrm>
            <a:custGeom>
              <a:avLst/>
              <a:gdLst>
                <a:gd name="T0" fmla="*/ 1 w 32"/>
                <a:gd name="T1" fmla="*/ 4 h 5"/>
                <a:gd name="T2" fmla="*/ 5 w 32"/>
                <a:gd name="T3" fmla="*/ 4 h 5"/>
                <a:gd name="T4" fmla="*/ 9 w 32"/>
                <a:gd name="T5" fmla="*/ 4 h 5"/>
                <a:gd name="T6" fmla="*/ 11 w 32"/>
                <a:gd name="T7" fmla="*/ 5 h 5"/>
                <a:gd name="T8" fmla="*/ 12 w 32"/>
                <a:gd name="T9" fmla="*/ 5 h 5"/>
                <a:gd name="T10" fmla="*/ 13 w 32"/>
                <a:gd name="T11" fmla="*/ 5 h 5"/>
                <a:gd name="T12" fmla="*/ 15 w 32"/>
                <a:gd name="T13" fmla="*/ 4 h 5"/>
                <a:gd name="T14" fmla="*/ 16 w 32"/>
                <a:gd name="T15" fmla="*/ 4 h 5"/>
                <a:gd name="T16" fmla="*/ 17 w 32"/>
                <a:gd name="T17" fmla="*/ 4 h 5"/>
                <a:gd name="T18" fmla="*/ 17 w 32"/>
                <a:gd name="T19" fmla="*/ 4 h 5"/>
                <a:gd name="T20" fmla="*/ 18 w 32"/>
                <a:gd name="T21" fmla="*/ 4 h 5"/>
                <a:gd name="T22" fmla="*/ 19 w 32"/>
                <a:gd name="T23" fmla="*/ 4 h 5"/>
                <a:gd name="T24" fmla="*/ 21 w 32"/>
                <a:gd name="T25" fmla="*/ 4 h 5"/>
                <a:gd name="T26" fmla="*/ 22 w 32"/>
                <a:gd name="T27" fmla="*/ 4 h 5"/>
                <a:gd name="T28" fmla="*/ 24 w 32"/>
                <a:gd name="T29" fmla="*/ 4 h 5"/>
                <a:gd name="T30" fmla="*/ 27 w 32"/>
                <a:gd name="T31" fmla="*/ 4 h 5"/>
                <a:gd name="T32" fmla="*/ 28 w 32"/>
                <a:gd name="T33" fmla="*/ 4 h 5"/>
                <a:gd name="T34" fmla="*/ 29 w 32"/>
                <a:gd name="T35" fmla="*/ 4 h 5"/>
                <a:gd name="T36" fmla="*/ 30 w 32"/>
                <a:gd name="T37" fmla="*/ 4 h 5"/>
                <a:gd name="T38" fmla="*/ 31 w 32"/>
                <a:gd name="T39" fmla="*/ 3 h 5"/>
                <a:gd name="T40" fmla="*/ 32 w 32"/>
                <a:gd name="T41" fmla="*/ 3 h 5"/>
                <a:gd name="T42" fmla="*/ 32 w 32"/>
                <a:gd name="T43" fmla="*/ 2 h 5"/>
                <a:gd name="T44" fmla="*/ 32 w 32"/>
                <a:gd name="T45" fmla="*/ 2 h 5"/>
                <a:gd name="T46" fmla="*/ 32 w 32"/>
                <a:gd name="T47" fmla="*/ 2 h 5"/>
                <a:gd name="T48" fmla="*/ 32 w 32"/>
                <a:gd name="T49" fmla="*/ 2 h 5"/>
                <a:gd name="T50" fmla="*/ 31 w 32"/>
                <a:gd name="T51" fmla="*/ 2 h 5"/>
                <a:gd name="T52" fmla="*/ 31 w 32"/>
                <a:gd name="T53" fmla="*/ 1 h 5"/>
                <a:gd name="T54" fmla="*/ 30 w 32"/>
                <a:gd name="T55" fmla="*/ 1 h 5"/>
                <a:gd name="T56" fmla="*/ 29 w 32"/>
                <a:gd name="T57" fmla="*/ 0 h 5"/>
                <a:gd name="T58" fmla="*/ 28 w 32"/>
                <a:gd name="T59" fmla="*/ 0 h 5"/>
                <a:gd name="T60" fmla="*/ 26 w 32"/>
                <a:gd name="T61" fmla="*/ 0 h 5"/>
                <a:gd name="T62" fmla="*/ 24 w 32"/>
                <a:gd name="T63" fmla="*/ 0 h 5"/>
                <a:gd name="T64" fmla="*/ 22 w 32"/>
                <a:gd name="T65" fmla="*/ 0 h 5"/>
                <a:gd name="T66" fmla="*/ 18 w 32"/>
                <a:gd name="T67" fmla="*/ 1 h 5"/>
                <a:gd name="T68" fmla="*/ 17 w 32"/>
                <a:gd name="T69" fmla="*/ 1 h 5"/>
                <a:gd name="T70" fmla="*/ 15 w 32"/>
                <a:gd name="T71" fmla="*/ 2 h 5"/>
                <a:gd name="T72" fmla="*/ 11 w 32"/>
                <a:gd name="T73" fmla="*/ 2 h 5"/>
                <a:gd name="T74" fmla="*/ 7 w 32"/>
                <a:gd name="T75" fmla="*/ 2 h 5"/>
                <a:gd name="T76" fmla="*/ 5 w 32"/>
                <a:gd name="T77" fmla="*/ 3 h 5"/>
                <a:gd name="T78" fmla="*/ 2 w 32"/>
                <a:gd name="T79" fmla="*/ 3 h 5"/>
                <a:gd name="T80" fmla="*/ 0 w 32"/>
                <a:gd name="T81" fmla="*/ 4 h 5"/>
                <a:gd name="T82" fmla="*/ 0 w 32"/>
                <a:gd name="T83" fmla="*/ 4 h 5"/>
                <a:gd name="T84" fmla="*/ 0 w 32"/>
                <a:gd name="T85" fmla="*/ 4 h 5"/>
                <a:gd name="T86" fmla="*/ 0 w 32"/>
                <a:gd name="T87" fmla="*/ 5 h 5"/>
                <a:gd name="T88" fmla="*/ 1 w 32"/>
                <a:gd name="T8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5">
                  <a:moveTo>
                    <a:pt x="1" y="4"/>
                  </a:moveTo>
                  <a:lnTo>
                    <a:pt x="5" y="4"/>
                  </a:lnTo>
                  <a:lnTo>
                    <a:pt x="9" y="4"/>
                  </a:lnTo>
                  <a:lnTo>
                    <a:pt x="11" y="5"/>
                  </a:lnTo>
                  <a:lnTo>
                    <a:pt x="12" y="5"/>
                  </a:lnTo>
                  <a:lnTo>
                    <a:pt x="13" y="5"/>
                  </a:lnTo>
                  <a:lnTo>
                    <a:pt x="15" y="4"/>
                  </a:lnTo>
                  <a:lnTo>
                    <a:pt x="16" y="4"/>
                  </a:lnTo>
                  <a:lnTo>
                    <a:pt x="17" y="4"/>
                  </a:lnTo>
                  <a:lnTo>
                    <a:pt x="17" y="4"/>
                  </a:lnTo>
                  <a:lnTo>
                    <a:pt x="18" y="4"/>
                  </a:lnTo>
                  <a:lnTo>
                    <a:pt x="19" y="4"/>
                  </a:lnTo>
                  <a:lnTo>
                    <a:pt x="21" y="4"/>
                  </a:lnTo>
                  <a:lnTo>
                    <a:pt x="22" y="4"/>
                  </a:lnTo>
                  <a:lnTo>
                    <a:pt x="24" y="4"/>
                  </a:lnTo>
                  <a:lnTo>
                    <a:pt x="27" y="4"/>
                  </a:lnTo>
                  <a:lnTo>
                    <a:pt x="28" y="4"/>
                  </a:lnTo>
                  <a:lnTo>
                    <a:pt x="29" y="4"/>
                  </a:lnTo>
                  <a:lnTo>
                    <a:pt x="30" y="4"/>
                  </a:lnTo>
                  <a:lnTo>
                    <a:pt x="31" y="3"/>
                  </a:lnTo>
                  <a:lnTo>
                    <a:pt x="32" y="3"/>
                  </a:lnTo>
                  <a:lnTo>
                    <a:pt x="32" y="2"/>
                  </a:lnTo>
                  <a:lnTo>
                    <a:pt x="32" y="2"/>
                  </a:lnTo>
                  <a:lnTo>
                    <a:pt x="32" y="2"/>
                  </a:lnTo>
                  <a:lnTo>
                    <a:pt x="32" y="2"/>
                  </a:lnTo>
                  <a:lnTo>
                    <a:pt x="31" y="2"/>
                  </a:lnTo>
                  <a:lnTo>
                    <a:pt x="31" y="1"/>
                  </a:lnTo>
                  <a:lnTo>
                    <a:pt x="30" y="1"/>
                  </a:lnTo>
                  <a:lnTo>
                    <a:pt x="29" y="0"/>
                  </a:lnTo>
                  <a:lnTo>
                    <a:pt x="28" y="0"/>
                  </a:lnTo>
                  <a:lnTo>
                    <a:pt x="26" y="0"/>
                  </a:lnTo>
                  <a:lnTo>
                    <a:pt x="24" y="0"/>
                  </a:lnTo>
                  <a:lnTo>
                    <a:pt x="22" y="0"/>
                  </a:lnTo>
                  <a:lnTo>
                    <a:pt x="18" y="1"/>
                  </a:lnTo>
                  <a:lnTo>
                    <a:pt x="17" y="1"/>
                  </a:lnTo>
                  <a:lnTo>
                    <a:pt x="15" y="2"/>
                  </a:lnTo>
                  <a:lnTo>
                    <a:pt x="11" y="2"/>
                  </a:lnTo>
                  <a:lnTo>
                    <a:pt x="7" y="2"/>
                  </a:lnTo>
                  <a:lnTo>
                    <a:pt x="5" y="3"/>
                  </a:lnTo>
                  <a:lnTo>
                    <a:pt x="2" y="3"/>
                  </a:lnTo>
                  <a:lnTo>
                    <a:pt x="0" y="4"/>
                  </a:lnTo>
                  <a:lnTo>
                    <a:pt x="0" y="4"/>
                  </a:lnTo>
                  <a:lnTo>
                    <a:pt x="0" y="4"/>
                  </a:lnTo>
                  <a:lnTo>
                    <a:pt x="0" y="5"/>
                  </a:lnTo>
                  <a:lnTo>
                    <a:pt x="1"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1618"/>
            <p:cNvSpPr>
              <a:spLocks/>
            </p:cNvSpPr>
            <p:nvPr/>
          </p:nvSpPr>
          <p:spPr bwMode="auto">
            <a:xfrm>
              <a:off x="3175000" y="101600"/>
              <a:ext cx="20638" cy="3175"/>
            </a:xfrm>
            <a:custGeom>
              <a:avLst/>
              <a:gdLst>
                <a:gd name="T0" fmla="*/ 5 w 13"/>
                <a:gd name="T1" fmla="*/ 1 h 2"/>
                <a:gd name="T2" fmla="*/ 2 w 13"/>
                <a:gd name="T3" fmla="*/ 1 h 2"/>
                <a:gd name="T4" fmla="*/ 0 w 13"/>
                <a:gd name="T5" fmla="*/ 1 h 2"/>
                <a:gd name="T6" fmla="*/ 0 w 13"/>
                <a:gd name="T7" fmla="*/ 2 h 2"/>
                <a:gd name="T8" fmla="*/ 2 w 13"/>
                <a:gd name="T9" fmla="*/ 2 h 2"/>
                <a:gd name="T10" fmla="*/ 4 w 13"/>
                <a:gd name="T11" fmla="*/ 2 h 2"/>
                <a:gd name="T12" fmla="*/ 8 w 13"/>
                <a:gd name="T13" fmla="*/ 1 h 2"/>
                <a:gd name="T14" fmla="*/ 13 w 13"/>
                <a:gd name="T15" fmla="*/ 0 h 2"/>
                <a:gd name="T16" fmla="*/ 12 w 13"/>
                <a:gd name="T17" fmla="*/ 0 h 2"/>
                <a:gd name="T18" fmla="*/ 11 w 13"/>
                <a:gd name="T19" fmla="*/ 0 h 2"/>
                <a:gd name="T20" fmla="*/ 8 w 13"/>
                <a:gd name="T21" fmla="*/ 0 h 2"/>
                <a:gd name="T22" fmla="*/ 8 w 13"/>
                <a:gd name="T23" fmla="*/ 0 h 2"/>
                <a:gd name="T24" fmla="*/ 5 w 13"/>
                <a:gd name="T2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2">
                  <a:moveTo>
                    <a:pt x="5" y="1"/>
                  </a:moveTo>
                  <a:lnTo>
                    <a:pt x="2" y="1"/>
                  </a:lnTo>
                  <a:lnTo>
                    <a:pt x="0" y="1"/>
                  </a:lnTo>
                  <a:lnTo>
                    <a:pt x="0" y="2"/>
                  </a:lnTo>
                  <a:lnTo>
                    <a:pt x="2" y="2"/>
                  </a:lnTo>
                  <a:lnTo>
                    <a:pt x="4" y="2"/>
                  </a:lnTo>
                  <a:lnTo>
                    <a:pt x="8" y="1"/>
                  </a:lnTo>
                  <a:lnTo>
                    <a:pt x="13" y="0"/>
                  </a:lnTo>
                  <a:lnTo>
                    <a:pt x="12" y="0"/>
                  </a:lnTo>
                  <a:lnTo>
                    <a:pt x="11" y="0"/>
                  </a:lnTo>
                  <a:lnTo>
                    <a:pt x="8" y="0"/>
                  </a:lnTo>
                  <a:lnTo>
                    <a:pt x="8" y="0"/>
                  </a:lnTo>
                  <a:lnTo>
                    <a:pt x="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Freeform 1619"/>
            <p:cNvSpPr>
              <a:spLocks/>
            </p:cNvSpPr>
            <p:nvPr/>
          </p:nvSpPr>
          <p:spPr bwMode="auto">
            <a:xfrm>
              <a:off x="3187700" y="76200"/>
              <a:ext cx="6350" cy="1588"/>
            </a:xfrm>
            <a:custGeom>
              <a:avLst/>
              <a:gdLst>
                <a:gd name="T0" fmla="*/ 2 w 4"/>
                <a:gd name="T1" fmla="*/ 1 h 1"/>
                <a:gd name="T2" fmla="*/ 4 w 4"/>
                <a:gd name="T3" fmla="*/ 0 h 1"/>
                <a:gd name="T4" fmla="*/ 4 w 4"/>
                <a:gd name="T5" fmla="*/ 0 h 1"/>
                <a:gd name="T6" fmla="*/ 4 w 4"/>
                <a:gd name="T7" fmla="*/ 0 h 1"/>
                <a:gd name="T8" fmla="*/ 3 w 4"/>
                <a:gd name="T9" fmla="*/ 0 h 1"/>
                <a:gd name="T10" fmla="*/ 2 w 4"/>
                <a:gd name="T11" fmla="*/ 0 h 1"/>
                <a:gd name="T12" fmla="*/ 0 w 4"/>
                <a:gd name="T13" fmla="*/ 1 h 1"/>
                <a:gd name="T14" fmla="*/ 0 w 4"/>
                <a:gd name="T15" fmla="*/ 1 h 1"/>
                <a:gd name="T16" fmla="*/ 0 w 4"/>
                <a:gd name="T17" fmla="*/ 1 h 1"/>
                <a:gd name="T18" fmla="*/ 0 w 4"/>
                <a:gd name="T19" fmla="*/ 1 h 1"/>
                <a:gd name="T20" fmla="*/ 1 w 4"/>
                <a:gd name="T21" fmla="*/ 1 h 1"/>
                <a:gd name="T22" fmla="*/ 2 w 4"/>
                <a:gd name="T2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1">
                  <a:moveTo>
                    <a:pt x="2" y="1"/>
                  </a:moveTo>
                  <a:lnTo>
                    <a:pt x="4" y="0"/>
                  </a:lnTo>
                  <a:lnTo>
                    <a:pt x="4" y="0"/>
                  </a:lnTo>
                  <a:lnTo>
                    <a:pt x="4" y="0"/>
                  </a:lnTo>
                  <a:lnTo>
                    <a:pt x="3" y="0"/>
                  </a:lnTo>
                  <a:lnTo>
                    <a:pt x="2" y="0"/>
                  </a:lnTo>
                  <a:lnTo>
                    <a:pt x="0" y="1"/>
                  </a:lnTo>
                  <a:lnTo>
                    <a:pt x="0" y="1"/>
                  </a:lnTo>
                  <a:lnTo>
                    <a:pt x="0" y="1"/>
                  </a:lnTo>
                  <a:lnTo>
                    <a:pt x="0" y="1"/>
                  </a:lnTo>
                  <a:lnTo>
                    <a:pt x="1"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620"/>
            <p:cNvSpPr>
              <a:spLocks/>
            </p:cNvSpPr>
            <p:nvPr/>
          </p:nvSpPr>
          <p:spPr bwMode="auto">
            <a:xfrm>
              <a:off x="3211513" y="138113"/>
              <a:ext cx="6350" cy="1588"/>
            </a:xfrm>
            <a:custGeom>
              <a:avLst/>
              <a:gdLst>
                <a:gd name="T0" fmla="*/ 2 w 4"/>
                <a:gd name="T1" fmla="*/ 0 h 1"/>
                <a:gd name="T2" fmla="*/ 2 w 4"/>
                <a:gd name="T3" fmla="*/ 0 h 1"/>
                <a:gd name="T4" fmla="*/ 1 w 4"/>
                <a:gd name="T5" fmla="*/ 0 h 1"/>
                <a:gd name="T6" fmla="*/ 0 w 4"/>
                <a:gd name="T7" fmla="*/ 0 h 1"/>
                <a:gd name="T8" fmla="*/ 0 w 4"/>
                <a:gd name="T9" fmla="*/ 0 h 1"/>
                <a:gd name="T10" fmla="*/ 1 w 4"/>
                <a:gd name="T11" fmla="*/ 1 h 1"/>
                <a:gd name="T12" fmla="*/ 3 w 4"/>
                <a:gd name="T13" fmla="*/ 1 h 1"/>
                <a:gd name="T14" fmla="*/ 3 w 4"/>
                <a:gd name="T15" fmla="*/ 1 h 1"/>
                <a:gd name="T16" fmla="*/ 4 w 4"/>
                <a:gd name="T17" fmla="*/ 1 h 1"/>
                <a:gd name="T18" fmla="*/ 4 w 4"/>
                <a:gd name="T19" fmla="*/ 1 h 1"/>
                <a:gd name="T20" fmla="*/ 4 w 4"/>
                <a:gd name="T21" fmla="*/ 1 h 1"/>
                <a:gd name="T22" fmla="*/ 4 w 4"/>
                <a:gd name="T23" fmla="*/ 0 h 1"/>
                <a:gd name="T24" fmla="*/ 4 w 4"/>
                <a:gd name="T25" fmla="*/ 0 h 1"/>
                <a:gd name="T26" fmla="*/ 2 w 4"/>
                <a:gd name="T2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1">
                  <a:moveTo>
                    <a:pt x="2" y="0"/>
                  </a:moveTo>
                  <a:lnTo>
                    <a:pt x="2" y="0"/>
                  </a:lnTo>
                  <a:lnTo>
                    <a:pt x="1" y="0"/>
                  </a:lnTo>
                  <a:lnTo>
                    <a:pt x="0" y="0"/>
                  </a:lnTo>
                  <a:lnTo>
                    <a:pt x="0" y="0"/>
                  </a:lnTo>
                  <a:lnTo>
                    <a:pt x="1" y="1"/>
                  </a:lnTo>
                  <a:lnTo>
                    <a:pt x="3" y="1"/>
                  </a:lnTo>
                  <a:lnTo>
                    <a:pt x="3" y="1"/>
                  </a:lnTo>
                  <a:lnTo>
                    <a:pt x="4" y="1"/>
                  </a:lnTo>
                  <a:lnTo>
                    <a:pt x="4" y="1"/>
                  </a:lnTo>
                  <a:lnTo>
                    <a:pt x="4" y="1"/>
                  </a:lnTo>
                  <a:lnTo>
                    <a:pt x="4" y="0"/>
                  </a:lnTo>
                  <a:lnTo>
                    <a:pt x="4"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3" name="Freeform 1621"/>
            <p:cNvSpPr>
              <a:spLocks/>
            </p:cNvSpPr>
            <p:nvPr/>
          </p:nvSpPr>
          <p:spPr bwMode="auto">
            <a:xfrm>
              <a:off x="3248025" y="112713"/>
              <a:ext cx="7938" cy="4763"/>
            </a:xfrm>
            <a:custGeom>
              <a:avLst/>
              <a:gdLst>
                <a:gd name="T0" fmla="*/ 2 w 5"/>
                <a:gd name="T1" fmla="*/ 3 h 3"/>
                <a:gd name="T2" fmla="*/ 4 w 5"/>
                <a:gd name="T3" fmla="*/ 3 h 3"/>
                <a:gd name="T4" fmla="*/ 4 w 5"/>
                <a:gd name="T5" fmla="*/ 3 h 3"/>
                <a:gd name="T6" fmla="*/ 4 w 5"/>
                <a:gd name="T7" fmla="*/ 3 h 3"/>
                <a:gd name="T8" fmla="*/ 4 w 5"/>
                <a:gd name="T9" fmla="*/ 2 h 3"/>
                <a:gd name="T10" fmla="*/ 4 w 5"/>
                <a:gd name="T11" fmla="*/ 2 h 3"/>
                <a:gd name="T12" fmla="*/ 4 w 5"/>
                <a:gd name="T13" fmla="*/ 1 h 3"/>
                <a:gd name="T14" fmla="*/ 5 w 5"/>
                <a:gd name="T15" fmla="*/ 1 h 3"/>
                <a:gd name="T16" fmla="*/ 5 w 5"/>
                <a:gd name="T17" fmla="*/ 1 h 3"/>
                <a:gd name="T18" fmla="*/ 4 w 5"/>
                <a:gd name="T19" fmla="*/ 0 h 3"/>
                <a:gd name="T20" fmla="*/ 2 w 5"/>
                <a:gd name="T21" fmla="*/ 1 h 3"/>
                <a:gd name="T22" fmla="*/ 2 w 5"/>
                <a:gd name="T23" fmla="*/ 1 h 3"/>
                <a:gd name="T24" fmla="*/ 1 w 5"/>
                <a:gd name="T25" fmla="*/ 1 h 3"/>
                <a:gd name="T26" fmla="*/ 1 w 5"/>
                <a:gd name="T27" fmla="*/ 1 h 3"/>
                <a:gd name="T28" fmla="*/ 1 w 5"/>
                <a:gd name="T29" fmla="*/ 1 h 3"/>
                <a:gd name="T30" fmla="*/ 1 w 5"/>
                <a:gd name="T31" fmla="*/ 2 h 3"/>
                <a:gd name="T32" fmla="*/ 1 w 5"/>
                <a:gd name="T33" fmla="*/ 2 h 3"/>
                <a:gd name="T34" fmla="*/ 0 w 5"/>
                <a:gd name="T35" fmla="*/ 2 h 3"/>
                <a:gd name="T36" fmla="*/ 0 w 5"/>
                <a:gd name="T37" fmla="*/ 3 h 3"/>
                <a:gd name="T38" fmla="*/ 0 w 5"/>
                <a:gd name="T39" fmla="*/ 3 h 3"/>
                <a:gd name="T40" fmla="*/ 1 w 5"/>
                <a:gd name="T41" fmla="*/ 3 h 3"/>
                <a:gd name="T42" fmla="*/ 2 w 5"/>
                <a:gd name="T4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3">
                  <a:moveTo>
                    <a:pt x="2" y="3"/>
                  </a:moveTo>
                  <a:lnTo>
                    <a:pt x="4" y="3"/>
                  </a:lnTo>
                  <a:lnTo>
                    <a:pt x="4" y="3"/>
                  </a:lnTo>
                  <a:lnTo>
                    <a:pt x="4" y="3"/>
                  </a:lnTo>
                  <a:lnTo>
                    <a:pt x="4" y="2"/>
                  </a:lnTo>
                  <a:lnTo>
                    <a:pt x="4" y="2"/>
                  </a:lnTo>
                  <a:lnTo>
                    <a:pt x="4" y="1"/>
                  </a:lnTo>
                  <a:lnTo>
                    <a:pt x="5" y="1"/>
                  </a:lnTo>
                  <a:lnTo>
                    <a:pt x="5" y="1"/>
                  </a:lnTo>
                  <a:lnTo>
                    <a:pt x="4" y="0"/>
                  </a:lnTo>
                  <a:lnTo>
                    <a:pt x="2" y="1"/>
                  </a:lnTo>
                  <a:lnTo>
                    <a:pt x="2" y="1"/>
                  </a:lnTo>
                  <a:lnTo>
                    <a:pt x="1" y="1"/>
                  </a:lnTo>
                  <a:lnTo>
                    <a:pt x="1" y="1"/>
                  </a:lnTo>
                  <a:lnTo>
                    <a:pt x="1" y="1"/>
                  </a:lnTo>
                  <a:lnTo>
                    <a:pt x="1" y="2"/>
                  </a:lnTo>
                  <a:lnTo>
                    <a:pt x="1" y="2"/>
                  </a:lnTo>
                  <a:lnTo>
                    <a:pt x="0" y="2"/>
                  </a:lnTo>
                  <a:lnTo>
                    <a:pt x="0" y="3"/>
                  </a:lnTo>
                  <a:lnTo>
                    <a:pt x="0" y="3"/>
                  </a:lnTo>
                  <a:lnTo>
                    <a:pt x="1" y="3"/>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622"/>
            <p:cNvSpPr>
              <a:spLocks/>
            </p:cNvSpPr>
            <p:nvPr/>
          </p:nvSpPr>
          <p:spPr bwMode="auto">
            <a:xfrm>
              <a:off x="3152775" y="146050"/>
              <a:ext cx="26988" cy="4763"/>
            </a:xfrm>
            <a:custGeom>
              <a:avLst/>
              <a:gdLst>
                <a:gd name="T0" fmla="*/ 13 w 17"/>
                <a:gd name="T1" fmla="*/ 0 h 3"/>
                <a:gd name="T2" fmla="*/ 8 w 17"/>
                <a:gd name="T3" fmla="*/ 1 h 3"/>
                <a:gd name="T4" fmla="*/ 6 w 17"/>
                <a:gd name="T5" fmla="*/ 1 h 3"/>
                <a:gd name="T6" fmla="*/ 5 w 17"/>
                <a:gd name="T7" fmla="*/ 1 h 3"/>
                <a:gd name="T8" fmla="*/ 5 w 17"/>
                <a:gd name="T9" fmla="*/ 2 h 3"/>
                <a:gd name="T10" fmla="*/ 4 w 17"/>
                <a:gd name="T11" fmla="*/ 2 h 3"/>
                <a:gd name="T12" fmla="*/ 3 w 17"/>
                <a:gd name="T13" fmla="*/ 2 h 3"/>
                <a:gd name="T14" fmla="*/ 1 w 17"/>
                <a:gd name="T15" fmla="*/ 2 h 3"/>
                <a:gd name="T16" fmla="*/ 0 w 17"/>
                <a:gd name="T17" fmla="*/ 2 h 3"/>
                <a:gd name="T18" fmla="*/ 0 w 17"/>
                <a:gd name="T19" fmla="*/ 3 h 3"/>
                <a:gd name="T20" fmla="*/ 0 w 17"/>
                <a:gd name="T21" fmla="*/ 3 h 3"/>
                <a:gd name="T22" fmla="*/ 1 w 17"/>
                <a:gd name="T23" fmla="*/ 3 h 3"/>
                <a:gd name="T24" fmla="*/ 3 w 17"/>
                <a:gd name="T25" fmla="*/ 3 h 3"/>
                <a:gd name="T26" fmla="*/ 4 w 17"/>
                <a:gd name="T27" fmla="*/ 3 h 3"/>
                <a:gd name="T28" fmla="*/ 5 w 17"/>
                <a:gd name="T29" fmla="*/ 3 h 3"/>
                <a:gd name="T30" fmla="*/ 5 w 17"/>
                <a:gd name="T31" fmla="*/ 3 h 3"/>
                <a:gd name="T32" fmla="*/ 6 w 17"/>
                <a:gd name="T33" fmla="*/ 3 h 3"/>
                <a:gd name="T34" fmla="*/ 9 w 17"/>
                <a:gd name="T35" fmla="*/ 3 h 3"/>
                <a:gd name="T36" fmla="*/ 10 w 17"/>
                <a:gd name="T37" fmla="*/ 3 h 3"/>
                <a:gd name="T38" fmla="*/ 13 w 17"/>
                <a:gd name="T39" fmla="*/ 2 h 3"/>
                <a:gd name="T40" fmla="*/ 16 w 17"/>
                <a:gd name="T41" fmla="*/ 1 h 3"/>
                <a:gd name="T42" fmla="*/ 17 w 17"/>
                <a:gd name="T43" fmla="*/ 1 h 3"/>
                <a:gd name="T44" fmla="*/ 17 w 17"/>
                <a:gd name="T45" fmla="*/ 1 h 3"/>
                <a:gd name="T46" fmla="*/ 17 w 17"/>
                <a:gd name="T47" fmla="*/ 0 h 3"/>
                <a:gd name="T48" fmla="*/ 17 w 17"/>
                <a:gd name="T49" fmla="*/ 0 h 3"/>
                <a:gd name="T50" fmla="*/ 16 w 17"/>
                <a:gd name="T51" fmla="*/ 0 h 3"/>
                <a:gd name="T52" fmla="*/ 13 w 17"/>
                <a:gd name="T5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3">
                  <a:moveTo>
                    <a:pt x="13" y="0"/>
                  </a:moveTo>
                  <a:lnTo>
                    <a:pt x="8" y="1"/>
                  </a:lnTo>
                  <a:lnTo>
                    <a:pt x="6" y="1"/>
                  </a:lnTo>
                  <a:lnTo>
                    <a:pt x="5" y="1"/>
                  </a:lnTo>
                  <a:lnTo>
                    <a:pt x="5" y="2"/>
                  </a:lnTo>
                  <a:lnTo>
                    <a:pt x="4" y="2"/>
                  </a:lnTo>
                  <a:lnTo>
                    <a:pt x="3" y="2"/>
                  </a:lnTo>
                  <a:lnTo>
                    <a:pt x="1" y="2"/>
                  </a:lnTo>
                  <a:lnTo>
                    <a:pt x="0" y="2"/>
                  </a:lnTo>
                  <a:lnTo>
                    <a:pt x="0" y="3"/>
                  </a:lnTo>
                  <a:lnTo>
                    <a:pt x="0" y="3"/>
                  </a:lnTo>
                  <a:lnTo>
                    <a:pt x="1" y="3"/>
                  </a:lnTo>
                  <a:lnTo>
                    <a:pt x="3" y="3"/>
                  </a:lnTo>
                  <a:lnTo>
                    <a:pt x="4" y="3"/>
                  </a:lnTo>
                  <a:lnTo>
                    <a:pt x="5" y="3"/>
                  </a:lnTo>
                  <a:lnTo>
                    <a:pt x="5" y="3"/>
                  </a:lnTo>
                  <a:lnTo>
                    <a:pt x="6" y="3"/>
                  </a:lnTo>
                  <a:lnTo>
                    <a:pt x="9" y="3"/>
                  </a:lnTo>
                  <a:lnTo>
                    <a:pt x="10" y="3"/>
                  </a:lnTo>
                  <a:lnTo>
                    <a:pt x="13" y="2"/>
                  </a:lnTo>
                  <a:lnTo>
                    <a:pt x="16" y="1"/>
                  </a:lnTo>
                  <a:lnTo>
                    <a:pt x="17" y="1"/>
                  </a:lnTo>
                  <a:lnTo>
                    <a:pt x="17" y="1"/>
                  </a:lnTo>
                  <a:lnTo>
                    <a:pt x="17" y="0"/>
                  </a:lnTo>
                  <a:lnTo>
                    <a:pt x="17" y="0"/>
                  </a:lnTo>
                  <a:lnTo>
                    <a:pt x="16" y="0"/>
                  </a:lnTo>
                  <a:lnTo>
                    <a:pt x="1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Freeform 1623"/>
            <p:cNvSpPr>
              <a:spLocks/>
            </p:cNvSpPr>
            <p:nvPr/>
          </p:nvSpPr>
          <p:spPr bwMode="auto">
            <a:xfrm>
              <a:off x="3189288" y="82550"/>
              <a:ext cx="17463" cy="3175"/>
            </a:xfrm>
            <a:custGeom>
              <a:avLst/>
              <a:gdLst>
                <a:gd name="T0" fmla="*/ 6 w 11"/>
                <a:gd name="T1" fmla="*/ 2 h 2"/>
                <a:gd name="T2" fmla="*/ 8 w 11"/>
                <a:gd name="T3" fmla="*/ 2 h 2"/>
                <a:gd name="T4" fmla="*/ 11 w 11"/>
                <a:gd name="T5" fmla="*/ 2 h 2"/>
                <a:gd name="T6" fmla="*/ 11 w 11"/>
                <a:gd name="T7" fmla="*/ 2 h 2"/>
                <a:gd name="T8" fmla="*/ 11 w 11"/>
                <a:gd name="T9" fmla="*/ 2 h 2"/>
                <a:gd name="T10" fmla="*/ 11 w 11"/>
                <a:gd name="T11" fmla="*/ 1 h 2"/>
                <a:gd name="T12" fmla="*/ 10 w 11"/>
                <a:gd name="T13" fmla="*/ 1 h 2"/>
                <a:gd name="T14" fmla="*/ 10 w 11"/>
                <a:gd name="T15" fmla="*/ 1 h 2"/>
                <a:gd name="T16" fmla="*/ 8 w 11"/>
                <a:gd name="T17" fmla="*/ 0 h 2"/>
                <a:gd name="T18" fmla="*/ 6 w 11"/>
                <a:gd name="T19" fmla="*/ 0 h 2"/>
                <a:gd name="T20" fmla="*/ 3 w 11"/>
                <a:gd name="T21" fmla="*/ 0 h 2"/>
                <a:gd name="T22" fmla="*/ 1 w 11"/>
                <a:gd name="T23" fmla="*/ 1 h 2"/>
                <a:gd name="T24" fmla="*/ 1 w 11"/>
                <a:gd name="T25" fmla="*/ 1 h 2"/>
                <a:gd name="T26" fmla="*/ 1 w 11"/>
                <a:gd name="T27" fmla="*/ 1 h 2"/>
                <a:gd name="T28" fmla="*/ 0 w 11"/>
                <a:gd name="T29" fmla="*/ 2 h 2"/>
                <a:gd name="T30" fmla="*/ 0 w 11"/>
                <a:gd name="T31" fmla="*/ 2 h 2"/>
                <a:gd name="T32" fmla="*/ 2 w 11"/>
                <a:gd name="T33" fmla="*/ 2 h 2"/>
                <a:gd name="T34" fmla="*/ 4 w 11"/>
                <a:gd name="T35" fmla="*/ 2 h 2"/>
                <a:gd name="T36" fmla="*/ 5 w 11"/>
                <a:gd name="T37" fmla="*/ 2 h 2"/>
                <a:gd name="T38" fmla="*/ 6 w 11"/>
                <a:gd name="T3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 h="2">
                  <a:moveTo>
                    <a:pt x="6" y="2"/>
                  </a:moveTo>
                  <a:lnTo>
                    <a:pt x="8" y="2"/>
                  </a:lnTo>
                  <a:lnTo>
                    <a:pt x="11" y="2"/>
                  </a:lnTo>
                  <a:lnTo>
                    <a:pt x="11" y="2"/>
                  </a:lnTo>
                  <a:lnTo>
                    <a:pt x="11" y="2"/>
                  </a:lnTo>
                  <a:lnTo>
                    <a:pt x="11" y="1"/>
                  </a:lnTo>
                  <a:lnTo>
                    <a:pt x="10" y="1"/>
                  </a:lnTo>
                  <a:lnTo>
                    <a:pt x="10" y="1"/>
                  </a:lnTo>
                  <a:lnTo>
                    <a:pt x="8" y="0"/>
                  </a:lnTo>
                  <a:lnTo>
                    <a:pt x="6" y="0"/>
                  </a:lnTo>
                  <a:lnTo>
                    <a:pt x="3" y="0"/>
                  </a:lnTo>
                  <a:lnTo>
                    <a:pt x="1" y="1"/>
                  </a:lnTo>
                  <a:lnTo>
                    <a:pt x="1" y="1"/>
                  </a:lnTo>
                  <a:lnTo>
                    <a:pt x="1" y="1"/>
                  </a:lnTo>
                  <a:lnTo>
                    <a:pt x="0" y="2"/>
                  </a:lnTo>
                  <a:lnTo>
                    <a:pt x="0" y="2"/>
                  </a:lnTo>
                  <a:lnTo>
                    <a:pt x="2" y="2"/>
                  </a:lnTo>
                  <a:lnTo>
                    <a:pt x="4" y="2"/>
                  </a:lnTo>
                  <a:lnTo>
                    <a:pt x="5" y="2"/>
                  </a:lnTo>
                  <a:lnTo>
                    <a:pt x="6"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624"/>
            <p:cNvSpPr>
              <a:spLocks/>
            </p:cNvSpPr>
            <p:nvPr/>
          </p:nvSpPr>
          <p:spPr bwMode="auto">
            <a:xfrm>
              <a:off x="3141663" y="85725"/>
              <a:ext cx="11113" cy="9525"/>
            </a:xfrm>
            <a:custGeom>
              <a:avLst/>
              <a:gdLst>
                <a:gd name="T0" fmla="*/ 0 w 7"/>
                <a:gd name="T1" fmla="*/ 6 h 6"/>
                <a:gd name="T2" fmla="*/ 1 w 7"/>
                <a:gd name="T3" fmla="*/ 6 h 6"/>
                <a:gd name="T4" fmla="*/ 3 w 7"/>
                <a:gd name="T5" fmla="*/ 6 h 6"/>
                <a:gd name="T6" fmla="*/ 5 w 7"/>
                <a:gd name="T7" fmla="*/ 6 h 6"/>
                <a:gd name="T8" fmla="*/ 6 w 7"/>
                <a:gd name="T9" fmla="*/ 6 h 6"/>
                <a:gd name="T10" fmla="*/ 7 w 7"/>
                <a:gd name="T11" fmla="*/ 5 h 6"/>
                <a:gd name="T12" fmla="*/ 7 w 7"/>
                <a:gd name="T13" fmla="*/ 5 h 6"/>
                <a:gd name="T14" fmla="*/ 7 w 7"/>
                <a:gd name="T15" fmla="*/ 4 h 6"/>
                <a:gd name="T16" fmla="*/ 7 w 7"/>
                <a:gd name="T17" fmla="*/ 4 h 6"/>
                <a:gd name="T18" fmla="*/ 7 w 7"/>
                <a:gd name="T19" fmla="*/ 3 h 6"/>
                <a:gd name="T20" fmla="*/ 5 w 7"/>
                <a:gd name="T21" fmla="*/ 3 h 6"/>
                <a:gd name="T22" fmla="*/ 5 w 7"/>
                <a:gd name="T23" fmla="*/ 3 h 6"/>
                <a:gd name="T24" fmla="*/ 6 w 7"/>
                <a:gd name="T25" fmla="*/ 2 h 6"/>
                <a:gd name="T26" fmla="*/ 6 w 7"/>
                <a:gd name="T27" fmla="*/ 2 h 6"/>
                <a:gd name="T28" fmla="*/ 6 w 7"/>
                <a:gd name="T29" fmla="*/ 1 h 6"/>
                <a:gd name="T30" fmla="*/ 5 w 7"/>
                <a:gd name="T31" fmla="*/ 0 h 6"/>
                <a:gd name="T32" fmla="*/ 4 w 7"/>
                <a:gd name="T33" fmla="*/ 0 h 6"/>
                <a:gd name="T34" fmla="*/ 3 w 7"/>
                <a:gd name="T35" fmla="*/ 0 h 6"/>
                <a:gd name="T36" fmla="*/ 1 w 7"/>
                <a:gd name="T37" fmla="*/ 0 h 6"/>
                <a:gd name="T38" fmla="*/ 1 w 7"/>
                <a:gd name="T39" fmla="*/ 0 h 6"/>
                <a:gd name="T40" fmla="*/ 1 w 7"/>
                <a:gd name="T41" fmla="*/ 1 h 6"/>
                <a:gd name="T42" fmla="*/ 0 w 7"/>
                <a:gd name="T43" fmla="*/ 2 h 6"/>
                <a:gd name="T44" fmla="*/ 0 w 7"/>
                <a:gd name="T45" fmla="*/ 2 h 6"/>
                <a:gd name="T46" fmla="*/ 0 w 7"/>
                <a:gd name="T47" fmla="*/ 3 h 6"/>
                <a:gd name="T48" fmla="*/ 0 w 7"/>
                <a:gd name="T49" fmla="*/ 4 h 6"/>
                <a:gd name="T50" fmla="*/ 0 w 7"/>
                <a:gd name="T51" fmla="*/ 5 h 6"/>
                <a:gd name="T52" fmla="*/ 0 w 7"/>
                <a:gd name="T5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 h="6">
                  <a:moveTo>
                    <a:pt x="0" y="6"/>
                  </a:moveTo>
                  <a:lnTo>
                    <a:pt x="1" y="6"/>
                  </a:lnTo>
                  <a:lnTo>
                    <a:pt x="3" y="6"/>
                  </a:lnTo>
                  <a:lnTo>
                    <a:pt x="5" y="6"/>
                  </a:lnTo>
                  <a:lnTo>
                    <a:pt x="6" y="6"/>
                  </a:lnTo>
                  <a:lnTo>
                    <a:pt x="7" y="5"/>
                  </a:lnTo>
                  <a:lnTo>
                    <a:pt x="7" y="5"/>
                  </a:lnTo>
                  <a:lnTo>
                    <a:pt x="7" y="4"/>
                  </a:lnTo>
                  <a:lnTo>
                    <a:pt x="7" y="4"/>
                  </a:lnTo>
                  <a:lnTo>
                    <a:pt x="7" y="3"/>
                  </a:lnTo>
                  <a:lnTo>
                    <a:pt x="5" y="3"/>
                  </a:lnTo>
                  <a:lnTo>
                    <a:pt x="5" y="3"/>
                  </a:lnTo>
                  <a:lnTo>
                    <a:pt x="6" y="2"/>
                  </a:lnTo>
                  <a:lnTo>
                    <a:pt x="6" y="2"/>
                  </a:lnTo>
                  <a:lnTo>
                    <a:pt x="6" y="1"/>
                  </a:lnTo>
                  <a:lnTo>
                    <a:pt x="5" y="0"/>
                  </a:lnTo>
                  <a:lnTo>
                    <a:pt x="4" y="0"/>
                  </a:lnTo>
                  <a:lnTo>
                    <a:pt x="3" y="0"/>
                  </a:lnTo>
                  <a:lnTo>
                    <a:pt x="1" y="0"/>
                  </a:lnTo>
                  <a:lnTo>
                    <a:pt x="1" y="0"/>
                  </a:lnTo>
                  <a:lnTo>
                    <a:pt x="1" y="1"/>
                  </a:lnTo>
                  <a:lnTo>
                    <a:pt x="0" y="2"/>
                  </a:lnTo>
                  <a:lnTo>
                    <a:pt x="0" y="2"/>
                  </a:lnTo>
                  <a:lnTo>
                    <a:pt x="0" y="3"/>
                  </a:lnTo>
                  <a:lnTo>
                    <a:pt x="0" y="4"/>
                  </a:lnTo>
                  <a:lnTo>
                    <a:pt x="0" y="5"/>
                  </a:lnTo>
                  <a:lnTo>
                    <a:pt x="0"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Freeform 1625"/>
            <p:cNvSpPr>
              <a:spLocks/>
            </p:cNvSpPr>
            <p:nvPr/>
          </p:nvSpPr>
          <p:spPr bwMode="auto">
            <a:xfrm>
              <a:off x="3140075" y="101600"/>
              <a:ext cx="82550" cy="28575"/>
            </a:xfrm>
            <a:custGeom>
              <a:avLst/>
              <a:gdLst>
                <a:gd name="T0" fmla="*/ 13 w 52"/>
                <a:gd name="T1" fmla="*/ 9 h 18"/>
                <a:gd name="T2" fmla="*/ 7 w 52"/>
                <a:gd name="T3" fmla="*/ 9 h 18"/>
                <a:gd name="T4" fmla="*/ 1 w 52"/>
                <a:gd name="T5" fmla="*/ 11 h 18"/>
                <a:gd name="T6" fmla="*/ 1 w 52"/>
                <a:gd name="T7" fmla="*/ 12 h 18"/>
                <a:gd name="T8" fmla="*/ 13 w 52"/>
                <a:gd name="T9" fmla="*/ 12 h 18"/>
                <a:gd name="T10" fmla="*/ 31 w 52"/>
                <a:gd name="T11" fmla="*/ 11 h 18"/>
                <a:gd name="T12" fmla="*/ 26 w 52"/>
                <a:gd name="T13" fmla="*/ 11 h 18"/>
                <a:gd name="T14" fmla="*/ 19 w 52"/>
                <a:gd name="T15" fmla="*/ 13 h 18"/>
                <a:gd name="T16" fmla="*/ 14 w 52"/>
                <a:gd name="T17" fmla="*/ 14 h 18"/>
                <a:gd name="T18" fmla="*/ 17 w 52"/>
                <a:gd name="T19" fmla="*/ 15 h 18"/>
                <a:gd name="T20" fmla="*/ 14 w 52"/>
                <a:gd name="T21" fmla="*/ 16 h 18"/>
                <a:gd name="T22" fmla="*/ 14 w 52"/>
                <a:gd name="T23" fmla="*/ 18 h 18"/>
                <a:gd name="T24" fmla="*/ 21 w 52"/>
                <a:gd name="T25" fmla="*/ 17 h 18"/>
                <a:gd name="T26" fmla="*/ 24 w 52"/>
                <a:gd name="T27" fmla="*/ 18 h 18"/>
                <a:gd name="T28" fmla="*/ 27 w 52"/>
                <a:gd name="T29" fmla="*/ 18 h 18"/>
                <a:gd name="T30" fmla="*/ 32 w 52"/>
                <a:gd name="T31" fmla="*/ 17 h 18"/>
                <a:gd name="T32" fmla="*/ 34 w 52"/>
                <a:gd name="T33" fmla="*/ 17 h 18"/>
                <a:gd name="T34" fmla="*/ 34 w 52"/>
                <a:gd name="T35" fmla="*/ 16 h 18"/>
                <a:gd name="T36" fmla="*/ 35 w 52"/>
                <a:gd name="T37" fmla="*/ 17 h 18"/>
                <a:gd name="T38" fmla="*/ 37 w 52"/>
                <a:gd name="T39" fmla="*/ 16 h 18"/>
                <a:gd name="T40" fmla="*/ 38 w 52"/>
                <a:gd name="T41" fmla="*/ 13 h 18"/>
                <a:gd name="T42" fmla="*/ 42 w 52"/>
                <a:gd name="T43" fmla="*/ 13 h 18"/>
                <a:gd name="T44" fmla="*/ 45 w 52"/>
                <a:gd name="T45" fmla="*/ 11 h 18"/>
                <a:gd name="T46" fmla="*/ 42 w 52"/>
                <a:gd name="T47" fmla="*/ 10 h 18"/>
                <a:gd name="T48" fmla="*/ 46 w 52"/>
                <a:gd name="T49" fmla="*/ 9 h 18"/>
                <a:gd name="T50" fmla="*/ 48 w 52"/>
                <a:gd name="T51" fmla="*/ 7 h 18"/>
                <a:gd name="T52" fmla="*/ 50 w 52"/>
                <a:gd name="T53" fmla="*/ 6 h 18"/>
                <a:gd name="T54" fmla="*/ 50 w 52"/>
                <a:gd name="T55" fmla="*/ 4 h 18"/>
                <a:gd name="T56" fmla="*/ 52 w 52"/>
                <a:gd name="T57" fmla="*/ 3 h 18"/>
                <a:gd name="T58" fmla="*/ 52 w 52"/>
                <a:gd name="T59" fmla="*/ 2 h 18"/>
                <a:gd name="T60" fmla="*/ 49 w 52"/>
                <a:gd name="T61" fmla="*/ 1 h 18"/>
                <a:gd name="T62" fmla="*/ 44 w 52"/>
                <a:gd name="T63" fmla="*/ 1 h 18"/>
                <a:gd name="T64" fmla="*/ 43 w 52"/>
                <a:gd name="T65" fmla="*/ 3 h 18"/>
                <a:gd name="T66" fmla="*/ 38 w 52"/>
                <a:gd name="T67" fmla="*/ 1 h 18"/>
                <a:gd name="T68" fmla="*/ 33 w 52"/>
                <a:gd name="T69" fmla="*/ 1 h 18"/>
                <a:gd name="T70" fmla="*/ 27 w 52"/>
                <a:gd name="T71" fmla="*/ 3 h 18"/>
                <a:gd name="T72" fmla="*/ 28 w 52"/>
                <a:gd name="T73" fmla="*/ 3 h 18"/>
                <a:gd name="T74" fmla="*/ 32 w 52"/>
                <a:gd name="T75" fmla="*/ 4 h 18"/>
                <a:gd name="T76" fmla="*/ 29 w 52"/>
                <a:gd name="T77" fmla="*/ 5 h 18"/>
                <a:gd name="T78" fmla="*/ 29 w 52"/>
                <a:gd name="T79" fmla="*/ 5 h 18"/>
                <a:gd name="T80" fmla="*/ 34 w 52"/>
                <a:gd name="T81" fmla="*/ 6 h 18"/>
                <a:gd name="T82" fmla="*/ 29 w 52"/>
                <a:gd name="T83" fmla="*/ 6 h 18"/>
                <a:gd name="T84" fmla="*/ 29 w 52"/>
                <a:gd name="T85" fmla="*/ 7 h 18"/>
                <a:gd name="T86" fmla="*/ 29 w 52"/>
                <a:gd name="T87" fmla="*/ 8 h 18"/>
                <a:gd name="T88" fmla="*/ 27 w 52"/>
                <a:gd name="T89" fmla="*/ 8 h 18"/>
                <a:gd name="T90" fmla="*/ 22 w 52"/>
                <a:gd name="T91" fmla="*/ 5 h 18"/>
                <a:gd name="T92" fmla="*/ 22 w 52"/>
                <a:gd name="T93" fmla="*/ 4 h 18"/>
                <a:gd name="T94" fmla="*/ 20 w 52"/>
                <a:gd name="T95" fmla="*/ 3 h 18"/>
                <a:gd name="T96" fmla="*/ 17 w 52"/>
                <a:gd name="T97" fmla="*/ 3 h 18"/>
                <a:gd name="T98" fmla="*/ 15 w 52"/>
                <a:gd name="T99" fmla="*/ 5 h 18"/>
                <a:gd name="T100" fmla="*/ 18 w 52"/>
                <a:gd name="T101" fmla="*/ 5 h 18"/>
                <a:gd name="T102" fmla="*/ 14 w 52"/>
                <a:gd name="T103" fmla="*/ 7 h 18"/>
                <a:gd name="T104" fmla="*/ 16 w 52"/>
                <a:gd name="T105" fmla="*/ 8 h 18"/>
                <a:gd name="T106" fmla="*/ 14 w 52"/>
                <a:gd name="T107" fmla="*/ 9 h 18"/>
                <a:gd name="T108" fmla="*/ 15 w 52"/>
                <a:gd name="T109" fmla="*/ 10 h 18"/>
                <a:gd name="T110" fmla="*/ 16 w 52"/>
                <a:gd name="T111"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 h="18">
                  <a:moveTo>
                    <a:pt x="14" y="10"/>
                  </a:moveTo>
                  <a:lnTo>
                    <a:pt x="14" y="10"/>
                  </a:lnTo>
                  <a:lnTo>
                    <a:pt x="13" y="9"/>
                  </a:lnTo>
                  <a:lnTo>
                    <a:pt x="11" y="9"/>
                  </a:lnTo>
                  <a:lnTo>
                    <a:pt x="9" y="9"/>
                  </a:lnTo>
                  <a:lnTo>
                    <a:pt x="7" y="9"/>
                  </a:lnTo>
                  <a:lnTo>
                    <a:pt x="7" y="10"/>
                  </a:lnTo>
                  <a:lnTo>
                    <a:pt x="5" y="10"/>
                  </a:lnTo>
                  <a:lnTo>
                    <a:pt x="1" y="11"/>
                  </a:lnTo>
                  <a:lnTo>
                    <a:pt x="0" y="12"/>
                  </a:lnTo>
                  <a:lnTo>
                    <a:pt x="0" y="12"/>
                  </a:lnTo>
                  <a:lnTo>
                    <a:pt x="1" y="12"/>
                  </a:lnTo>
                  <a:lnTo>
                    <a:pt x="1" y="12"/>
                  </a:lnTo>
                  <a:lnTo>
                    <a:pt x="11" y="11"/>
                  </a:lnTo>
                  <a:lnTo>
                    <a:pt x="13" y="12"/>
                  </a:lnTo>
                  <a:lnTo>
                    <a:pt x="16" y="11"/>
                  </a:lnTo>
                  <a:lnTo>
                    <a:pt x="25" y="11"/>
                  </a:lnTo>
                  <a:lnTo>
                    <a:pt x="31" y="11"/>
                  </a:lnTo>
                  <a:lnTo>
                    <a:pt x="31" y="11"/>
                  </a:lnTo>
                  <a:lnTo>
                    <a:pt x="27" y="11"/>
                  </a:lnTo>
                  <a:lnTo>
                    <a:pt x="26" y="11"/>
                  </a:lnTo>
                  <a:lnTo>
                    <a:pt x="26" y="11"/>
                  </a:lnTo>
                  <a:lnTo>
                    <a:pt x="22" y="12"/>
                  </a:lnTo>
                  <a:lnTo>
                    <a:pt x="19" y="13"/>
                  </a:lnTo>
                  <a:lnTo>
                    <a:pt x="15" y="14"/>
                  </a:lnTo>
                  <a:lnTo>
                    <a:pt x="15" y="14"/>
                  </a:lnTo>
                  <a:lnTo>
                    <a:pt x="14" y="14"/>
                  </a:lnTo>
                  <a:lnTo>
                    <a:pt x="14" y="14"/>
                  </a:lnTo>
                  <a:lnTo>
                    <a:pt x="16" y="15"/>
                  </a:lnTo>
                  <a:lnTo>
                    <a:pt x="17" y="15"/>
                  </a:lnTo>
                  <a:lnTo>
                    <a:pt x="17" y="15"/>
                  </a:lnTo>
                  <a:lnTo>
                    <a:pt x="14" y="16"/>
                  </a:lnTo>
                  <a:lnTo>
                    <a:pt x="14" y="16"/>
                  </a:lnTo>
                  <a:lnTo>
                    <a:pt x="14" y="17"/>
                  </a:lnTo>
                  <a:lnTo>
                    <a:pt x="14" y="18"/>
                  </a:lnTo>
                  <a:lnTo>
                    <a:pt x="14" y="18"/>
                  </a:lnTo>
                  <a:lnTo>
                    <a:pt x="16" y="18"/>
                  </a:lnTo>
                  <a:lnTo>
                    <a:pt x="18" y="18"/>
                  </a:lnTo>
                  <a:lnTo>
                    <a:pt x="21" y="17"/>
                  </a:lnTo>
                  <a:lnTo>
                    <a:pt x="22" y="17"/>
                  </a:lnTo>
                  <a:lnTo>
                    <a:pt x="22" y="18"/>
                  </a:lnTo>
                  <a:lnTo>
                    <a:pt x="24" y="18"/>
                  </a:lnTo>
                  <a:lnTo>
                    <a:pt x="25" y="18"/>
                  </a:lnTo>
                  <a:lnTo>
                    <a:pt x="26" y="18"/>
                  </a:lnTo>
                  <a:lnTo>
                    <a:pt x="27" y="18"/>
                  </a:lnTo>
                  <a:lnTo>
                    <a:pt x="28" y="18"/>
                  </a:lnTo>
                  <a:lnTo>
                    <a:pt x="31" y="17"/>
                  </a:lnTo>
                  <a:lnTo>
                    <a:pt x="32" y="17"/>
                  </a:lnTo>
                  <a:lnTo>
                    <a:pt x="33" y="17"/>
                  </a:lnTo>
                  <a:lnTo>
                    <a:pt x="34" y="17"/>
                  </a:lnTo>
                  <a:lnTo>
                    <a:pt x="34" y="17"/>
                  </a:lnTo>
                  <a:lnTo>
                    <a:pt x="34" y="16"/>
                  </a:lnTo>
                  <a:lnTo>
                    <a:pt x="34" y="16"/>
                  </a:lnTo>
                  <a:lnTo>
                    <a:pt x="34" y="16"/>
                  </a:lnTo>
                  <a:lnTo>
                    <a:pt x="35" y="16"/>
                  </a:lnTo>
                  <a:lnTo>
                    <a:pt x="35" y="16"/>
                  </a:lnTo>
                  <a:lnTo>
                    <a:pt x="35" y="17"/>
                  </a:lnTo>
                  <a:lnTo>
                    <a:pt x="36" y="17"/>
                  </a:lnTo>
                  <a:lnTo>
                    <a:pt x="37" y="16"/>
                  </a:lnTo>
                  <a:lnTo>
                    <a:pt x="37" y="16"/>
                  </a:lnTo>
                  <a:lnTo>
                    <a:pt x="37" y="16"/>
                  </a:lnTo>
                  <a:lnTo>
                    <a:pt x="37" y="15"/>
                  </a:lnTo>
                  <a:lnTo>
                    <a:pt x="38" y="13"/>
                  </a:lnTo>
                  <a:lnTo>
                    <a:pt x="41" y="13"/>
                  </a:lnTo>
                  <a:lnTo>
                    <a:pt x="42" y="13"/>
                  </a:lnTo>
                  <a:lnTo>
                    <a:pt x="42" y="13"/>
                  </a:lnTo>
                  <a:lnTo>
                    <a:pt x="43" y="13"/>
                  </a:lnTo>
                  <a:lnTo>
                    <a:pt x="44" y="12"/>
                  </a:lnTo>
                  <a:lnTo>
                    <a:pt x="45" y="11"/>
                  </a:lnTo>
                  <a:lnTo>
                    <a:pt x="45" y="11"/>
                  </a:lnTo>
                  <a:lnTo>
                    <a:pt x="42" y="10"/>
                  </a:lnTo>
                  <a:lnTo>
                    <a:pt x="42" y="10"/>
                  </a:lnTo>
                  <a:lnTo>
                    <a:pt x="44" y="9"/>
                  </a:lnTo>
                  <a:lnTo>
                    <a:pt x="46" y="9"/>
                  </a:lnTo>
                  <a:lnTo>
                    <a:pt x="46" y="9"/>
                  </a:lnTo>
                  <a:lnTo>
                    <a:pt x="46" y="8"/>
                  </a:lnTo>
                  <a:lnTo>
                    <a:pt x="47" y="8"/>
                  </a:lnTo>
                  <a:lnTo>
                    <a:pt x="48" y="7"/>
                  </a:lnTo>
                  <a:lnTo>
                    <a:pt x="49" y="6"/>
                  </a:lnTo>
                  <a:lnTo>
                    <a:pt x="50" y="6"/>
                  </a:lnTo>
                  <a:lnTo>
                    <a:pt x="50" y="6"/>
                  </a:lnTo>
                  <a:lnTo>
                    <a:pt x="50" y="5"/>
                  </a:lnTo>
                  <a:lnTo>
                    <a:pt x="50" y="4"/>
                  </a:lnTo>
                  <a:lnTo>
                    <a:pt x="50" y="4"/>
                  </a:lnTo>
                  <a:lnTo>
                    <a:pt x="50" y="4"/>
                  </a:lnTo>
                  <a:lnTo>
                    <a:pt x="51" y="4"/>
                  </a:lnTo>
                  <a:lnTo>
                    <a:pt x="52" y="3"/>
                  </a:lnTo>
                  <a:lnTo>
                    <a:pt x="52" y="3"/>
                  </a:lnTo>
                  <a:lnTo>
                    <a:pt x="52" y="2"/>
                  </a:lnTo>
                  <a:lnTo>
                    <a:pt x="52" y="2"/>
                  </a:lnTo>
                  <a:lnTo>
                    <a:pt x="51" y="2"/>
                  </a:lnTo>
                  <a:lnTo>
                    <a:pt x="49" y="2"/>
                  </a:lnTo>
                  <a:lnTo>
                    <a:pt x="49" y="1"/>
                  </a:lnTo>
                  <a:lnTo>
                    <a:pt x="48" y="1"/>
                  </a:lnTo>
                  <a:lnTo>
                    <a:pt x="47" y="0"/>
                  </a:lnTo>
                  <a:lnTo>
                    <a:pt x="44" y="1"/>
                  </a:lnTo>
                  <a:lnTo>
                    <a:pt x="43" y="1"/>
                  </a:lnTo>
                  <a:lnTo>
                    <a:pt x="43" y="2"/>
                  </a:lnTo>
                  <a:lnTo>
                    <a:pt x="43" y="3"/>
                  </a:lnTo>
                  <a:lnTo>
                    <a:pt x="40" y="3"/>
                  </a:lnTo>
                  <a:lnTo>
                    <a:pt x="40" y="2"/>
                  </a:lnTo>
                  <a:lnTo>
                    <a:pt x="38" y="1"/>
                  </a:lnTo>
                  <a:lnTo>
                    <a:pt x="37" y="1"/>
                  </a:lnTo>
                  <a:lnTo>
                    <a:pt x="35" y="1"/>
                  </a:lnTo>
                  <a:lnTo>
                    <a:pt x="33" y="1"/>
                  </a:lnTo>
                  <a:lnTo>
                    <a:pt x="31" y="2"/>
                  </a:lnTo>
                  <a:lnTo>
                    <a:pt x="28" y="2"/>
                  </a:lnTo>
                  <a:lnTo>
                    <a:pt x="27" y="3"/>
                  </a:lnTo>
                  <a:lnTo>
                    <a:pt x="27" y="3"/>
                  </a:lnTo>
                  <a:lnTo>
                    <a:pt x="27" y="3"/>
                  </a:lnTo>
                  <a:lnTo>
                    <a:pt x="28" y="3"/>
                  </a:lnTo>
                  <a:lnTo>
                    <a:pt x="31" y="4"/>
                  </a:lnTo>
                  <a:lnTo>
                    <a:pt x="32" y="4"/>
                  </a:lnTo>
                  <a:lnTo>
                    <a:pt x="32" y="4"/>
                  </a:lnTo>
                  <a:lnTo>
                    <a:pt x="32" y="4"/>
                  </a:lnTo>
                  <a:lnTo>
                    <a:pt x="31" y="5"/>
                  </a:lnTo>
                  <a:lnTo>
                    <a:pt x="29" y="5"/>
                  </a:lnTo>
                  <a:lnTo>
                    <a:pt x="28" y="5"/>
                  </a:lnTo>
                  <a:lnTo>
                    <a:pt x="28" y="5"/>
                  </a:lnTo>
                  <a:lnTo>
                    <a:pt x="29" y="5"/>
                  </a:lnTo>
                  <a:lnTo>
                    <a:pt x="31" y="5"/>
                  </a:lnTo>
                  <a:lnTo>
                    <a:pt x="32" y="6"/>
                  </a:lnTo>
                  <a:lnTo>
                    <a:pt x="34" y="6"/>
                  </a:lnTo>
                  <a:lnTo>
                    <a:pt x="32" y="6"/>
                  </a:lnTo>
                  <a:lnTo>
                    <a:pt x="30" y="6"/>
                  </a:lnTo>
                  <a:lnTo>
                    <a:pt x="29" y="6"/>
                  </a:lnTo>
                  <a:lnTo>
                    <a:pt x="29" y="6"/>
                  </a:lnTo>
                  <a:lnTo>
                    <a:pt x="29" y="7"/>
                  </a:lnTo>
                  <a:lnTo>
                    <a:pt x="29" y="7"/>
                  </a:lnTo>
                  <a:lnTo>
                    <a:pt x="30" y="8"/>
                  </a:lnTo>
                  <a:lnTo>
                    <a:pt x="30" y="8"/>
                  </a:lnTo>
                  <a:lnTo>
                    <a:pt x="29" y="8"/>
                  </a:lnTo>
                  <a:lnTo>
                    <a:pt x="28" y="8"/>
                  </a:lnTo>
                  <a:lnTo>
                    <a:pt x="27" y="8"/>
                  </a:lnTo>
                  <a:lnTo>
                    <a:pt x="27" y="8"/>
                  </a:lnTo>
                  <a:lnTo>
                    <a:pt x="27" y="7"/>
                  </a:lnTo>
                  <a:lnTo>
                    <a:pt x="24" y="5"/>
                  </a:lnTo>
                  <a:lnTo>
                    <a:pt x="22" y="5"/>
                  </a:lnTo>
                  <a:lnTo>
                    <a:pt x="22" y="5"/>
                  </a:lnTo>
                  <a:lnTo>
                    <a:pt x="22" y="4"/>
                  </a:lnTo>
                  <a:lnTo>
                    <a:pt x="22" y="4"/>
                  </a:lnTo>
                  <a:lnTo>
                    <a:pt x="22" y="3"/>
                  </a:lnTo>
                  <a:lnTo>
                    <a:pt x="21" y="3"/>
                  </a:lnTo>
                  <a:lnTo>
                    <a:pt x="20" y="3"/>
                  </a:lnTo>
                  <a:lnTo>
                    <a:pt x="19" y="3"/>
                  </a:lnTo>
                  <a:lnTo>
                    <a:pt x="18" y="3"/>
                  </a:lnTo>
                  <a:lnTo>
                    <a:pt x="17" y="3"/>
                  </a:lnTo>
                  <a:lnTo>
                    <a:pt x="15" y="4"/>
                  </a:lnTo>
                  <a:lnTo>
                    <a:pt x="14" y="5"/>
                  </a:lnTo>
                  <a:lnTo>
                    <a:pt x="15" y="5"/>
                  </a:lnTo>
                  <a:lnTo>
                    <a:pt x="15" y="5"/>
                  </a:lnTo>
                  <a:lnTo>
                    <a:pt x="18" y="5"/>
                  </a:lnTo>
                  <a:lnTo>
                    <a:pt x="18" y="5"/>
                  </a:lnTo>
                  <a:lnTo>
                    <a:pt x="15" y="6"/>
                  </a:lnTo>
                  <a:lnTo>
                    <a:pt x="14" y="6"/>
                  </a:lnTo>
                  <a:lnTo>
                    <a:pt x="14" y="7"/>
                  </a:lnTo>
                  <a:lnTo>
                    <a:pt x="13" y="7"/>
                  </a:lnTo>
                  <a:lnTo>
                    <a:pt x="14" y="7"/>
                  </a:lnTo>
                  <a:lnTo>
                    <a:pt x="16" y="8"/>
                  </a:lnTo>
                  <a:lnTo>
                    <a:pt x="15" y="8"/>
                  </a:lnTo>
                  <a:lnTo>
                    <a:pt x="14" y="8"/>
                  </a:lnTo>
                  <a:lnTo>
                    <a:pt x="14" y="9"/>
                  </a:lnTo>
                  <a:lnTo>
                    <a:pt x="14" y="9"/>
                  </a:lnTo>
                  <a:lnTo>
                    <a:pt x="15" y="10"/>
                  </a:lnTo>
                  <a:lnTo>
                    <a:pt x="15" y="10"/>
                  </a:lnTo>
                  <a:lnTo>
                    <a:pt x="17" y="9"/>
                  </a:lnTo>
                  <a:lnTo>
                    <a:pt x="17" y="10"/>
                  </a:lnTo>
                  <a:lnTo>
                    <a:pt x="16" y="10"/>
                  </a:lnTo>
                  <a:lnTo>
                    <a:pt x="14" y="1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626"/>
            <p:cNvSpPr>
              <a:spLocks/>
            </p:cNvSpPr>
            <p:nvPr/>
          </p:nvSpPr>
          <p:spPr bwMode="auto">
            <a:xfrm>
              <a:off x="3444875" y="111125"/>
              <a:ext cx="14288" cy="4763"/>
            </a:xfrm>
            <a:custGeom>
              <a:avLst/>
              <a:gdLst>
                <a:gd name="T0" fmla="*/ 2 w 9"/>
                <a:gd name="T1" fmla="*/ 3 h 3"/>
                <a:gd name="T2" fmla="*/ 4 w 9"/>
                <a:gd name="T3" fmla="*/ 3 h 3"/>
                <a:gd name="T4" fmla="*/ 5 w 9"/>
                <a:gd name="T5" fmla="*/ 3 h 3"/>
                <a:gd name="T6" fmla="*/ 5 w 9"/>
                <a:gd name="T7" fmla="*/ 2 h 3"/>
                <a:gd name="T8" fmla="*/ 6 w 9"/>
                <a:gd name="T9" fmla="*/ 2 h 3"/>
                <a:gd name="T10" fmla="*/ 8 w 9"/>
                <a:gd name="T11" fmla="*/ 1 h 3"/>
                <a:gd name="T12" fmla="*/ 9 w 9"/>
                <a:gd name="T13" fmla="*/ 0 h 3"/>
                <a:gd name="T14" fmla="*/ 9 w 9"/>
                <a:gd name="T15" fmla="*/ 0 h 3"/>
                <a:gd name="T16" fmla="*/ 9 w 9"/>
                <a:gd name="T17" fmla="*/ 0 h 3"/>
                <a:gd name="T18" fmla="*/ 6 w 9"/>
                <a:gd name="T19" fmla="*/ 1 h 3"/>
                <a:gd name="T20" fmla="*/ 3 w 9"/>
                <a:gd name="T21" fmla="*/ 1 h 3"/>
                <a:gd name="T22" fmla="*/ 2 w 9"/>
                <a:gd name="T23" fmla="*/ 2 h 3"/>
                <a:gd name="T24" fmla="*/ 0 w 9"/>
                <a:gd name="T25" fmla="*/ 3 h 3"/>
                <a:gd name="T26" fmla="*/ 0 w 9"/>
                <a:gd name="T27" fmla="*/ 3 h 3"/>
                <a:gd name="T28" fmla="*/ 0 w 9"/>
                <a:gd name="T29" fmla="*/ 3 h 3"/>
                <a:gd name="T30" fmla="*/ 2 w 9"/>
                <a:gd name="T3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3">
                  <a:moveTo>
                    <a:pt x="2" y="3"/>
                  </a:moveTo>
                  <a:lnTo>
                    <a:pt x="4" y="3"/>
                  </a:lnTo>
                  <a:lnTo>
                    <a:pt x="5" y="3"/>
                  </a:lnTo>
                  <a:lnTo>
                    <a:pt x="5" y="2"/>
                  </a:lnTo>
                  <a:lnTo>
                    <a:pt x="6" y="2"/>
                  </a:lnTo>
                  <a:lnTo>
                    <a:pt x="8" y="1"/>
                  </a:lnTo>
                  <a:lnTo>
                    <a:pt x="9" y="0"/>
                  </a:lnTo>
                  <a:lnTo>
                    <a:pt x="9" y="0"/>
                  </a:lnTo>
                  <a:lnTo>
                    <a:pt x="9" y="0"/>
                  </a:lnTo>
                  <a:lnTo>
                    <a:pt x="6" y="1"/>
                  </a:lnTo>
                  <a:lnTo>
                    <a:pt x="3" y="1"/>
                  </a:lnTo>
                  <a:lnTo>
                    <a:pt x="2" y="2"/>
                  </a:lnTo>
                  <a:lnTo>
                    <a:pt x="0" y="3"/>
                  </a:lnTo>
                  <a:lnTo>
                    <a:pt x="0" y="3"/>
                  </a:lnTo>
                  <a:lnTo>
                    <a:pt x="0" y="3"/>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Freeform 1627"/>
            <p:cNvSpPr>
              <a:spLocks/>
            </p:cNvSpPr>
            <p:nvPr/>
          </p:nvSpPr>
          <p:spPr bwMode="auto">
            <a:xfrm>
              <a:off x="3392488" y="152400"/>
              <a:ext cx="55563" cy="17463"/>
            </a:xfrm>
            <a:custGeom>
              <a:avLst/>
              <a:gdLst>
                <a:gd name="T0" fmla="*/ 31 w 35"/>
                <a:gd name="T1" fmla="*/ 3 h 11"/>
                <a:gd name="T2" fmla="*/ 30 w 35"/>
                <a:gd name="T3" fmla="*/ 2 h 11"/>
                <a:gd name="T4" fmla="*/ 26 w 35"/>
                <a:gd name="T5" fmla="*/ 1 h 11"/>
                <a:gd name="T6" fmla="*/ 24 w 35"/>
                <a:gd name="T7" fmla="*/ 1 h 11"/>
                <a:gd name="T8" fmla="*/ 15 w 35"/>
                <a:gd name="T9" fmla="*/ 1 h 11"/>
                <a:gd name="T10" fmla="*/ 14 w 35"/>
                <a:gd name="T11" fmla="*/ 1 h 11"/>
                <a:gd name="T12" fmla="*/ 11 w 35"/>
                <a:gd name="T13" fmla="*/ 1 h 11"/>
                <a:gd name="T14" fmla="*/ 9 w 35"/>
                <a:gd name="T15" fmla="*/ 1 h 11"/>
                <a:gd name="T16" fmla="*/ 8 w 35"/>
                <a:gd name="T17" fmla="*/ 0 h 11"/>
                <a:gd name="T18" fmla="*/ 6 w 35"/>
                <a:gd name="T19" fmla="*/ 0 h 11"/>
                <a:gd name="T20" fmla="*/ 4 w 35"/>
                <a:gd name="T21" fmla="*/ 0 h 11"/>
                <a:gd name="T22" fmla="*/ 3 w 35"/>
                <a:gd name="T23" fmla="*/ 0 h 11"/>
                <a:gd name="T24" fmla="*/ 3 w 35"/>
                <a:gd name="T25" fmla="*/ 0 h 11"/>
                <a:gd name="T26" fmla="*/ 2 w 35"/>
                <a:gd name="T27" fmla="*/ 1 h 11"/>
                <a:gd name="T28" fmla="*/ 1 w 35"/>
                <a:gd name="T29" fmla="*/ 2 h 11"/>
                <a:gd name="T30" fmla="*/ 1 w 35"/>
                <a:gd name="T31" fmla="*/ 2 h 11"/>
                <a:gd name="T32" fmla="*/ 1 w 35"/>
                <a:gd name="T33" fmla="*/ 3 h 11"/>
                <a:gd name="T34" fmla="*/ 1 w 35"/>
                <a:gd name="T35" fmla="*/ 3 h 11"/>
                <a:gd name="T36" fmla="*/ 1 w 35"/>
                <a:gd name="T37" fmla="*/ 3 h 11"/>
                <a:gd name="T38" fmla="*/ 0 w 35"/>
                <a:gd name="T39" fmla="*/ 4 h 11"/>
                <a:gd name="T40" fmla="*/ 0 w 35"/>
                <a:gd name="T41" fmla="*/ 4 h 11"/>
                <a:gd name="T42" fmla="*/ 0 w 35"/>
                <a:gd name="T43" fmla="*/ 5 h 11"/>
                <a:gd name="T44" fmla="*/ 0 w 35"/>
                <a:gd name="T45" fmla="*/ 5 h 11"/>
                <a:gd name="T46" fmla="*/ 0 w 35"/>
                <a:gd name="T47" fmla="*/ 5 h 11"/>
                <a:gd name="T48" fmla="*/ 3 w 35"/>
                <a:gd name="T49" fmla="*/ 6 h 11"/>
                <a:gd name="T50" fmla="*/ 4 w 35"/>
                <a:gd name="T51" fmla="*/ 6 h 11"/>
                <a:gd name="T52" fmla="*/ 3 w 35"/>
                <a:gd name="T53" fmla="*/ 6 h 11"/>
                <a:gd name="T54" fmla="*/ 3 w 35"/>
                <a:gd name="T55" fmla="*/ 7 h 11"/>
                <a:gd name="T56" fmla="*/ 3 w 35"/>
                <a:gd name="T57" fmla="*/ 8 h 11"/>
                <a:gd name="T58" fmla="*/ 2 w 35"/>
                <a:gd name="T59" fmla="*/ 9 h 11"/>
                <a:gd name="T60" fmla="*/ 3 w 35"/>
                <a:gd name="T61" fmla="*/ 10 h 11"/>
                <a:gd name="T62" fmla="*/ 3 w 35"/>
                <a:gd name="T63" fmla="*/ 10 h 11"/>
                <a:gd name="T64" fmla="*/ 6 w 35"/>
                <a:gd name="T65" fmla="*/ 11 h 11"/>
                <a:gd name="T66" fmla="*/ 8 w 35"/>
                <a:gd name="T67" fmla="*/ 11 h 11"/>
                <a:gd name="T68" fmla="*/ 9 w 35"/>
                <a:gd name="T69" fmla="*/ 11 h 11"/>
                <a:gd name="T70" fmla="*/ 15 w 35"/>
                <a:gd name="T71" fmla="*/ 10 h 11"/>
                <a:gd name="T72" fmla="*/ 17 w 35"/>
                <a:gd name="T73" fmla="*/ 9 h 11"/>
                <a:gd name="T74" fmla="*/ 21 w 35"/>
                <a:gd name="T75" fmla="*/ 9 h 11"/>
                <a:gd name="T76" fmla="*/ 28 w 35"/>
                <a:gd name="T77" fmla="*/ 10 h 11"/>
                <a:gd name="T78" fmla="*/ 32 w 35"/>
                <a:gd name="T79" fmla="*/ 10 h 11"/>
                <a:gd name="T80" fmla="*/ 34 w 35"/>
                <a:gd name="T81" fmla="*/ 10 h 11"/>
                <a:gd name="T82" fmla="*/ 35 w 35"/>
                <a:gd name="T83" fmla="*/ 9 h 11"/>
                <a:gd name="T84" fmla="*/ 35 w 35"/>
                <a:gd name="T85" fmla="*/ 9 h 11"/>
                <a:gd name="T86" fmla="*/ 35 w 35"/>
                <a:gd name="T87" fmla="*/ 9 h 11"/>
                <a:gd name="T88" fmla="*/ 35 w 35"/>
                <a:gd name="T89" fmla="*/ 8 h 11"/>
                <a:gd name="T90" fmla="*/ 35 w 35"/>
                <a:gd name="T91" fmla="*/ 7 h 11"/>
                <a:gd name="T92" fmla="*/ 35 w 35"/>
                <a:gd name="T93" fmla="*/ 7 h 11"/>
                <a:gd name="T94" fmla="*/ 34 w 35"/>
                <a:gd name="T95" fmla="*/ 7 h 11"/>
                <a:gd name="T96" fmla="*/ 34 w 35"/>
                <a:gd name="T97" fmla="*/ 6 h 11"/>
                <a:gd name="T98" fmla="*/ 34 w 35"/>
                <a:gd name="T99" fmla="*/ 6 h 11"/>
                <a:gd name="T100" fmla="*/ 34 w 35"/>
                <a:gd name="T101" fmla="*/ 5 h 11"/>
                <a:gd name="T102" fmla="*/ 34 w 35"/>
                <a:gd name="T103" fmla="*/ 5 h 11"/>
                <a:gd name="T104" fmla="*/ 32 w 35"/>
                <a:gd name="T105" fmla="*/ 4 h 11"/>
                <a:gd name="T106" fmla="*/ 32 w 35"/>
                <a:gd name="T107" fmla="*/ 4 h 11"/>
                <a:gd name="T108" fmla="*/ 32 w 35"/>
                <a:gd name="T109" fmla="*/ 3 h 11"/>
                <a:gd name="T110" fmla="*/ 31 w 35"/>
                <a:gd name="T111"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 h="11">
                  <a:moveTo>
                    <a:pt x="31" y="3"/>
                  </a:moveTo>
                  <a:lnTo>
                    <a:pt x="30" y="2"/>
                  </a:lnTo>
                  <a:lnTo>
                    <a:pt x="26" y="1"/>
                  </a:lnTo>
                  <a:lnTo>
                    <a:pt x="24" y="1"/>
                  </a:lnTo>
                  <a:lnTo>
                    <a:pt x="15" y="1"/>
                  </a:lnTo>
                  <a:lnTo>
                    <a:pt x="14" y="1"/>
                  </a:lnTo>
                  <a:lnTo>
                    <a:pt x="11" y="1"/>
                  </a:lnTo>
                  <a:lnTo>
                    <a:pt x="9" y="1"/>
                  </a:lnTo>
                  <a:lnTo>
                    <a:pt x="8" y="0"/>
                  </a:lnTo>
                  <a:lnTo>
                    <a:pt x="6" y="0"/>
                  </a:lnTo>
                  <a:lnTo>
                    <a:pt x="4" y="0"/>
                  </a:lnTo>
                  <a:lnTo>
                    <a:pt x="3" y="0"/>
                  </a:lnTo>
                  <a:lnTo>
                    <a:pt x="3" y="0"/>
                  </a:lnTo>
                  <a:lnTo>
                    <a:pt x="2" y="1"/>
                  </a:lnTo>
                  <a:lnTo>
                    <a:pt x="1" y="2"/>
                  </a:lnTo>
                  <a:lnTo>
                    <a:pt x="1" y="2"/>
                  </a:lnTo>
                  <a:lnTo>
                    <a:pt x="1" y="3"/>
                  </a:lnTo>
                  <a:lnTo>
                    <a:pt x="1" y="3"/>
                  </a:lnTo>
                  <a:lnTo>
                    <a:pt x="1" y="3"/>
                  </a:lnTo>
                  <a:lnTo>
                    <a:pt x="0" y="4"/>
                  </a:lnTo>
                  <a:lnTo>
                    <a:pt x="0" y="4"/>
                  </a:lnTo>
                  <a:lnTo>
                    <a:pt x="0" y="5"/>
                  </a:lnTo>
                  <a:lnTo>
                    <a:pt x="0" y="5"/>
                  </a:lnTo>
                  <a:lnTo>
                    <a:pt x="0" y="5"/>
                  </a:lnTo>
                  <a:lnTo>
                    <a:pt x="3" y="6"/>
                  </a:lnTo>
                  <a:lnTo>
                    <a:pt x="4" y="6"/>
                  </a:lnTo>
                  <a:lnTo>
                    <a:pt x="3" y="6"/>
                  </a:lnTo>
                  <a:lnTo>
                    <a:pt x="3" y="7"/>
                  </a:lnTo>
                  <a:lnTo>
                    <a:pt x="3" y="8"/>
                  </a:lnTo>
                  <a:lnTo>
                    <a:pt x="2" y="9"/>
                  </a:lnTo>
                  <a:lnTo>
                    <a:pt x="3" y="10"/>
                  </a:lnTo>
                  <a:lnTo>
                    <a:pt x="3" y="10"/>
                  </a:lnTo>
                  <a:lnTo>
                    <a:pt x="6" y="11"/>
                  </a:lnTo>
                  <a:lnTo>
                    <a:pt x="8" y="11"/>
                  </a:lnTo>
                  <a:lnTo>
                    <a:pt x="9" y="11"/>
                  </a:lnTo>
                  <a:lnTo>
                    <a:pt x="15" y="10"/>
                  </a:lnTo>
                  <a:lnTo>
                    <a:pt x="17" y="9"/>
                  </a:lnTo>
                  <a:lnTo>
                    <a:pt x="21" y="9"/>
                  </a:lnTo>
                  <a:lnTo>
                    <a:pt x="28" y="10"/>
                  </a:lnTo>
                  <a:lnTo>
                    <a:pt x="32" y="10"/>
                  </a:lnTo>
                  <a:lnTo>
                    <a:pt x="34" y="10"/>
                  </a:lnTo>
                  <a:lnTo>
                    <a:pt x="35" y="9"/>
                  </a:lnTo>
                  <a:lnTo>
                    <a:pt x="35" y="9"/>
                  </a:lnTo>
                  <a:lnTo>
                    <a:pt x="35" y="9"/>
                  </a:lnTo>
                  <a:lnTo>
                    <a:pt x="35" y="8"/>
                  </a:lnTo>
                  <a:lnTo>
                    <a:pt x="35" y="7"/>
                  </a:lnTo>
                  <a:lnTo>
                    <a:pt x="35" y="7"/>
                  </a:lnTo>
                  <a:lnTo>
                    <a:pt x="34" y="7"/>
                  </a:lnTo>
                  <a:lnTo>
                    <a:pt x="34" y="6"/>
                  </a:lnTo>
                  <a:lnTo>
                    <a:pt x="34" y="6"/>
                  </a:lnTo>
                  <a:lnTo>
                    <a:pt x="34" y="5"/>
                  </a:lnTo>
                  <a:lnTo>
                    <a:pt x="34" y="5"/>
                  </a:lnTo>
                  <a:lnTo>
                    <a:pt x="32" y="4"/>
                  </a:lnTo>
                  <a:lnTo>
                    <a:pt x="32" y="4"/>
                  </a:lnTo>
                  <a:lnTo>
                    <a:pt x="32" y="3"/>
                  </a:lnTo>
                  <a:lnTo>
                    <a:pt x="3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628"/>
            <p:cNvSpPr>
              <a:spLocks/>
            </p:cNvSpPr>
            <p:nvPr/>
          </p:nvSpPr>
          <p:spPr bwMode="auto">
            <a:xfrm>
              <a:off x="3178175" y="146050"/>
              <a:ext cx="93663" cy="36513"/>
            </a:xfrm>
            <a:custGeom>
              <a:avLst/>
              <a:gdLst>
                <a:gd name="T0" fmla="*/ 49 w 59"/>
                <a:gd name="T1" fmla="*/ 8 h 23"/>
                <a:gd name="T2" fmla="*/ 51 w 59"/>
                <a:gd name="T3" fmla="*/ 7 h 23"/>
                <a:gd name="T4" fmla="*/ 53 w 59"/>
                <a:gd name="T5" fmla="*/ 6 h 23"/>
                <a:gd name="T6" fmla="*/ 57 w 59"/>
                <a:gd name="T7" fmla="*/ 4 h 23"/>
                <a:gd name="T8" fmla="*/ 59 w 59"/>
                <a:gd name="T9" fmla="*/ 3 h 23"/>
                <a:gd name="T10" fmla="*/ 58 w 59"/>
                <a:gd name="T11" fmla="*/ 2 h 23"/>
                <a:gd name="T12" fmla="*/ 51 w 59"/>
                <a:gd name="T13" fmla="*/ 1 h 23"/>
                <a:gd name="T14" fmla="*/ 45 w 59"/>
                <a:gd name="T15" fmla="*/ 2 h 23"/>
                <a:gd name="T16" fmla="*/ 44 w 59"/>
                <a:gd name="T17" fmla="*/ 1 h 23"/>
                <a:gd name="T18" fmla="*/ 42 w 59"/>
                <a:gd name="T19" fmla="*/ 0 h 23"/>
                <a:gd name="T20" fmla="*/ 38 w 59"/>
                <a:gd name="T21" fmla="*/ 0 h 23"/>
                <a:gd name="T22" fmla="*/ 33 w 59"/>
                <a:gd name="T23" fmla="*/ 0 h 23"/>
                <a:gd name="T24" fmla="*/ 27 w 59"/>
                <a:gd name="T25" fmla="*/ 0 h 23"/>
                <a:gd name="T26" fmla="*/ 23 w 59"/>
                <a:gd name="T27" fmla="*/ 1 h 23"/>
                <a:gd name="T28" fmla="*/ 21 w 59"/>
                <a:gd name="T29" fmla="*/ 2 h 23"/>
                <a:gd name="T30" fmla="*/ 20 w 59"/>
                <a:gd name="T31" fmla="*/ 2 h 23"/>
                <a:gd name="T32" fmla="*/ 20 w 59"/>
                <a:gd name="T33" fmla="*/ 3 h 23"/>
                <a:gd name="T34" fmla="*/ 20 w 59"/>
                <a:gd name="T35" fmla="*/ 5 h 23"/>
                <a:gd name="T36" fmla="*/ 21 w 59"/>
                <a:gd name="T37" fmla="*/ 5 h 23"/>
                <a:gd name="T38" fmla="*/ 20 w 59"/>
                <a:gd name="T39" fmla="*/ 5 h 23"/>
                <a:gd name="T40" fmla="*/ 16 w 59"/>
                <a:gd name="T41" fmla="*/ 4 h 23"/>
                <a:gd name="T42" fmla="*/ 15 w 59"/>
                <a:gd name="T43" fmla="*/ 4 h 23"/>
                <a:gd name="T44" fmla="*/ 13 w 59"/>
                <a:gd name="T45" fmla="*/ 5 h 23"/>
                <a:gd name="T46" fmla="*/ 12 w 59"/>
                <a:gd name="T47" fmla="*/ 6 h 23"/>
                <a:gd name="T48" fmla="*/ 9 w 59"/>
                <a:gd name="T49" fmla="*/ 10 h 23"/>
                <a:gd name="T50" fmla="*/ 7 w 59"/>
                <a:gd name="T51" fmla="*/ 12 h 23"/>
                <a:gd name="T52" fmla="*/ 5 w 59"/>
                <a:gd name="T53" fmla="*/ 13 h 23"/>
                <a:gd name="T54" fmla="*/ 5 w 59"/>
                <a:gd name="T55" fmla="*/ 15 h 23"/>
                <a:gd name="T56" fmla="*/ 3 w 59"/>
                <a:gd name="T57" fmla="*/ 19 h 23"/>
                <a:gd name="T58" fmla="*/ 0 w 59"/>
                <a:gd name="T59" fmla="*/ 23 h 23"/>
                <a:gd name="T60" fmla="*/ 5 w 59"/>
                <a:gd name="T61" fmla="*/ 23 h 23"/>
                <a:gd name="T62" fmla="*/ 8 w 59"/>
                <a:gd name="T63" fmla="*/ 23 h 23"/>
                <a:gd name="T64" fmla="*/ 11 w 59"/>
                <a:gd name="T65" fmla="*/ 22 h 23"/>
                <a:gd name="T66" fmla="*/ 18 w 59"/>
                <a:gd name="T67" fmla="*/ 18 h 23"/>
                <a:gd name="T68" fmla="*/ 19 w 59"/>
                <a:gd name="T69" fmla="*/ 18 h 23"/>
                <a:gd name="T70" fmla="*/ 19 w 59"/>
                <a:gd name="T71" fmla="*/ 17 h 23"/>
                <a:gd name="T72" fmla="*/ 17 w 59"/>
                <a:gd name="T73" fmla="*/ 15 h 23"/>
                <a:gd name="T74" fmla="*/ 16 w 59"/>
                <a:gd name="T75" fmla="*/ 15 h 23"/>
                <a:gd name="T76" fmla="*/ 23 w 59"/>
                <a:gd name="T77" fmla="*/ 14 h 23"/>
                <a:gd name="T78" fmla="*/ 32 w 59"/>
                <a:gd name="T79" fmla="*/ 15 h 23"/>
                <a:gd name="T80" fmla="*/ 37 w 59"/>
                <a:gd name="T81" fmla="*/ 14 h 23"/>
                <a:gd name="T82" fmla="*/ 41 w 59"/>
                <a:gd name="T83" fmla="*/ 12 h 23"/>
                <a:gd name="T84" fmla="*/ 44 w 59"/>
                <a:gd name="T85" fmla="*/ 10 h 23"/>
                <a:gd name="T86" fmla="*/ 43 w 59"/>
                <a:gd name="T87" fmla="*/ 10 h 23"/>
                <a:gd name="T88" fmla="*/ 46 w 59"/>
                <a:gd name="T89"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23">
                  <a:moveTo>
                    <a:pt x="46" y="9"/>
                  </a:moveTo>
                  <a:lnTo>
                    <a:pt x="49" y="8"/>
                  </a:lnTo>
                  <a:lnTo>
                    <a:pt x="50" y="7"/>
                  </a:lnTo>
                  <a:lnTo>
                    <a:pt x="51" y="7"/>
                  </a:lnTo>
                  <a:lnTo>
                    <a:pt x="51" y="7"/>
                  </a:lnTo>
                  <a:lnTo>
                    <a:pt x="53" y="6"/>
                  </a:lnTo>
                  <a:lnTo>
                    <a:pt x="56" y="5"/>
                  </a:lnTo>
                  <a:lnTo>
                    <a:pt x="57" y="4"/>
                  </a:lnTo>
                  <a:lnTo>
                    <a:pt x="59" y="3"/>
                  </a:lnTo>
                  <a:lnTo>
                    <a:pt x="59" y="3"/>
                  </a:lnTo>
                  <a:lnTo>
                    <a:pt x="59" y="2"/>
                  </a:lnTo>
                  <a:lnTo>
                    <a:pt x="58" y="2"/>
                  </a:lnTo>
                  <a:lnTo>
                    <a:pt x="55" y="1"/>
                  </a:lnTo>
                  <a:lnTo>
                    <a:pt x="51" y="1"/>
                  </a:lnTo>
                  <a:lnTo>
                    <a:pt x="49" y="1"/>
                  </a:lnTo>
                  <a:lnTo>
                    <a:pt x="45" y="2"/>
                  </a:lnTo>
                  <a:lnTo>
                    <a:pt x="45" y="2"/>
                  </a:lnTo>
                  <a:lnTo>
                    <a:pt x="44" y="1"/>
                  </a:lnTo>
                  <a:lnTo>
                    <a:pt x="43" y="1"/>
                  </a:lnTo>
                  <a:lnTo>
                    <a:pt x="42" y="0"/>
                  </a:lnTo>
                  <a:lnTo>
                    <a:pt x="40" y="0"/>
                  </a:lnTo>
                  <a:lnTo>
                    <a:pt x="38" y="0"/>
                  </a:lnTo>
                  <a:lnTo>
                    <a:pt x="37" y="0"/>
                  </a:lnTo>
                  <a:lnTo>
                    <a:pt x="33" y="0"/>
                  </a:lnTo>
                  <a:lnTo>
                    <a:pt x="32" y="0"/>
                  </a:lnTo>
                  <a:lnTo>
                    <a:pt x="27" y="0"/>
                  </a:lnTo>
                  <a:lnTo>
                    <a:pt x="25" y="1"/>
                  </a:lnTo>
                  <a:lnTo>
                    <a:pt x="23" y="1"/>
                  </a:lnTo>
                  <a:lnTo>
                    <a:pt x="22" y="1"/>
                  </a:lnTo>
                  <a:lnTo>
                    <a:pt x="21" y="2"/>
                  </a:lnTo>
                  <a:lnTo>
                    <a:pt x="20" y="2"/>
                  </a:lnTo>
                  <a:lnTo>
                    <a:pt x="20" y="2"/>
                  </a:lnTo>
                  <a:lnTo>
                    <a:pt x="20" y="2"/>
                  </a:lnTo>
                  <a:lnTo>
                    <a:pt x="20" y="3"/>
                  </a:lnTo>
                  <a:lnTo>
                    <a:pt x="19" y="4"/>
                  </a:lnTo>
                  <a:lnTo>
                    <a:pt x="20" y="5"/>
                  </a:lnTo>
                  <a:lnTo>
                    <a:pt x="20" y="5"/>
                  </a:lnTo>
                  <a:lnTo>
                    <a:pt x="21" y="5"/>
                  </a:lnTo>
                  <a:lnTo>
                    <a:pt x="21" y="5"/>
                  </a:lnTo>
                  <a:lnTo>
                    <a:pt x="20" y="5"/>
                  </a:lnTo>
                  <a:lnTo>
                    <a:pt x="19" y="5"/>
                  </a:lnTo>
                  <a:lnTo>
                    <a:pt x="16" y="4"/>
                  </a:lnTo>
                  <a:lnTo>
                    <a:pt x="16" y="4"/>
                  </a:lnTo>
                  <a:lnTo>
                    <a:pt x="15" y="4"/>
                  </a:lnTo>
                  <a:lnTo>
                    <a:pt x="14" y="5"/>
                  </a:lnTo>
                  <a:lnTo>
                    <a:pt x="13" y="5"/>
                  </a:lnTo>
                  <a:lnTo>
                    <a:pt x="13" y="5"/>
                  </a:lnTo>
                  <a:lnTo>
                    <a:pt x="12" y="6"/>
                  </a:lnTo>
                  <a:lnTo>
                    <a:pt x="10" y="9"/>
                  </a:lnTo>
                  <a:lnTo>
                    <a:pt x="9" y="10"/>
                  </a:lnTo>
                  <a:lnTo>
                    <a:pt x="8" y="11"/>
                  </a:lnTo>
                  <a:lnTo>
                    <a:pt x="7" y="12"/>
                  </a:lnTo>
                  <a:lnTo>
                    <a:pt x="6" y="13"/>
                  </a:lnTo>
                  <a:lnTo>
                    <a:pt x="5" y="13"/>
                  </a:lnTo>
                  <a:lnTo>
                    <a:pt x="5" y="14"/>
                  </a:lnTo>
                  <a:lnTo>
                    <a:pt x="5" y="15"/>
                  </a:lnTo>
                  <a:lnTo>
                    <a:pt x="4" y="18"/>
                  </a:lnTo>
                  <a:lnTo>
                    <a:pt x="3" y="19"/>
                  </a:lnTo>
                  <a:lnTo>
                    <a:pt x="2" y="21"/>
                  </a:lnTo>
                  <a:lnTo>
                    <a:pt x="0" y="23"/>
                  </a:lnTo>
                  <a:lnTo>
                    <a:pt x="1" y="23"/>
                  </a:lnTo>
                  <a:lnTo>
                    <a:pt x="5" y="23"/>
                  </a:lnTo>
                  <a:lnTo>
                    <a:pt x="6" y="23"/>
                  </a:lnTo>
                  <a:lnTo>
                    <a:pt x="8" y="23"/>
                  </a:lnTo>
                  <a:lnTo>
                    <a:pt x="10" y="23"/>
                  </a:lnTo>
                  <a:lnTo>
                    <a:pt x="11" y="22"/>
                  </a:lnTo>
                  <a:lnTo>
                    <a:pt x="13" y="20"/>
                  </a:lnTo>
                  <a:lnTo>
                    <a:pt x="18" y="18"/>
                  </a:lnTo>
                  <a:lnTo>
                    <a:pt x="18" y="18"/>
                  </a:lnTo>
                  <a:lnTo>
                    <a:pt x="19" y="18"/>
                  </a:lnTo>
                  <a:lnTo>
                    <a:pt x="19" y="17"/>
                  </a:lnTo>
                  <a:lnTo>
                    <a:pt x="19" y="17"/>
                  </a:lnTo>
                  <a:lnTo>
                    <a:pt x="18" y="16"/>
                  </a:lnTo>
                  <a:lnTo>
                    <a:pt x="17" y="15"/>
                  </a:lnTo>
                  <a:lnTo>
                    <a:pt x="16" y="15"/>
                  </a:lnTo>
                  <a:lnTo>
                    <a:pt x="16" y="15"/>
                  </a:lnTo>
                  <a:lnTo>
                    <a:pt x="21" y="14"/>
                  </a:lnTo>
                  <a:lnTo>
                    <a:pt x="23" y="14"/>
                  </a:lnTo>
                  <a:lnTo>
                    <a:pt x="30" y="15"/>
                  </a:lnTo>
                  <a:lnTo>
                    <a:pt x="32" y="15"/>
                  </a:lnTo>
                  <a:lnTo>
                    <a:pt x="33" y="15"/>
                  </a:lnTo>
                  <a:lnTo>
                    <a:pt x="37" y="14"/>
                  </a:lnTo>
                  <a:lnTo>
                    <a:pt x="38" y="13"/>
                  </a:lnTo>
                  <a:lnTo>
                    <a:pt x="41" y="12"/>
                  </a:lnTo>
                  <a:lnTo>
                    <a:pt x="43" y="11"/>
                  </a:lnTo>
                  <a:lnTo>
                    <a:pt x="44" y="10"/>
                  </a:lnTo>
                  <a:lnTo>
                    <a:pt x="44" y="10"/>
                  </a:lnTo>
                  <a:lnTo>
                    <a:pt x="43" y="10"/>
                  </a:lnTo>
                  <a:lnTo>
                    <a:pt x="46" y="9"/>
                  </a:lnTo>
                  <a:lnTo>
                    <a:pt x="46"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1" name="Freeform 1629"/>
            <p:cNvSpPr>
              <a:spLocks/>
            </p:cNvSpPr>
            <p:nvPr/>
          </p:nvSpPr>
          <p:spPr bwMode="auto">
            <a:xfrm>
              <a:off x="3135313" y="103188"/>
              <a:ext cx="19050" cy="4763"/>
            </a:xfrm>
            <a:custGeom>
              <a:avLst/>
              <a:gdLst>
                <a:gd name="T0" fmla="*/ 1 w 12"/>
                <a:gd name="T1" fmla="*/ 3 h 3"/>
                <a:gd name="T2" fmla="*/ 7 w 12"/>
                <a:gd name="T3" fmla="*/ 3 h 3"/>
                <a:gd name="T4" fmla="*/ 8 w 12"/>
                <a:gd name="T5" fmla="*/ 3 h 3"/>
                <a:gd name="T6" fmla="*/ 10 w 12"/>
                <a:gd name="T7" fmla="*/ 3 h 3"/>
                <a:gd name="T8" fmla="*/ 11 w 12"/>
                <a:gd name="T9" fmla="*/ 2 h 3"/>
                <a:gd name="T10" fmla="*/ 12 w 12"/>
                <a:gd name="T11" fmla="*/ 2 h 3"/>
                <a:gd name="T12" fmla="*/ 12 w 12"/>
                <a:gd name="T13" fmla="*/ 2 h 3"/>
                <a:gd name="T14" fmla="*/ 11 w 12"/>
                <a:gd name="T15" fmla="*/ 2 h 3"/>
                <a:gd name="T16" fmla="*/ 9 w 12"/>
                <a:gd name="T17" fmla="*/ 1 h 3"/>
                <a:gd name="T18" fmla="*/ 9 w 12"/>
                <a:gd name="T19" fmla="*/ 1 h 3"/>
                <a:gd name="T20" fmla="*/ 8 w 12"/>
                <a:gd name="T21" fmla="*/ 0 h 3"/>
                <a:gd name="T22" fmla="*/ 8 w 12"/>
                <a:gd name="T23" fmla="*/ 0 h 3"/>
                <a:gd name="T24" fmla="*/ 6 w 12"/>
                <a:gd name="T25" fmla="*/ 1 h 3"/>
                <a:gd name="T26" fmla="*/ 6 w 12"/>
                <a:gd name="T27" fmla="*/ 1 h 3"/>
                <a:gd name="T28" fmla="*/ 7 w 12"/>
                <a:gd name="T29" fmla="*/ 0 h 3"/>
                <a:gd name="T30" fmla="*/ 7 w 12"/>
                <a:gd name="T31" fmla="*/ 0 h 3"/>
                <a:gd name="T32" fmla="*/ 7 w 12"/>
                <a:gd name="T33" fmla="*/ 0 h 3"/>
                <a:gd name="T34" fmla="*/ 6 w 12"/>
                <a:gd name="T35" fmla="*/ 0 h 3"/>
                <a:gd name="T36" fmla="*/ 5 w 12"/>
                <a:gd name="T37" fmla="*/ 0 h 3"/>
                <a:gd name="T38" fmla="*/ 3 w 12"/>
                <a:gd name="T39" fmla="*/ 0 h 3"/>
                <a:gd name="T40" fmla="*/ 2 w 12"/>
                <a:gd name="T41" fmla="*/ 0 h 3"/>
                <a:gd name="T42" fmla="*/ 1 w 12"/>
                <a:gd name="T43" fmla="*/ 1 h 3"/>
                <a:gd name="T44" fmla="*/ 1 w 12"/>
                <a:gd name="T45" fmla="*/ 1 h 3"/>
                <a:gd name="T46" fmla="*/ 1 w 12"/>
                <a:gd name="T47" fmla="*/ 2 h 3"/>
                <a:gd name="T48" fmla="*/ 0 w 12"/>
                <a:gd name="T49" fmla="*/ 3 h 3"/>
                <a:gd name="T50" fmla="*/ 0 w 12"/>
                <a:gd name="T51" fmla="*/ 3 h 3"/>
                <a:gd name="T52" fmla="*/ 1 w 12"/>
                <a:gd name="T5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3">
                  <a:moveTo>
                    <a:pt x="1" y="3"/>
                  </a:moveTo>
                  <a:lnTo>
                    <a:pt x="7" y="3"/>
                  </a:lnTo>
                  <a:lnTo>
                    <a:pt x="8" y="3"/>
                  </a:lnTo>
                  <a:lnTo>
                    <a:pt x="10" y="3"/>
                  </a:lnTo>
                  <a:lnTo>
                    <a:pt x="11" y="2"/>
                  </a:lnTo>
                  <a:lnTo>
                    <a:pt x="12" y="2"/>
                  </a:lnTo>
                  <a:lnTo>
                    <a:pt x="12" y="2"/>
                  </a:lnTo>
                  <a:lnTo>
                    <a:pt x="11" y="2"/>
                  </a:lnTo>
                  <a:lnTo>
                    <a:pt x="9" y="1"/>
                  </a:lnTo>
                  <a:lnTo>
                    <a:pt x="9" y="1"/>
                  </a:lnTo>
                  <a:lnTo>
                    <a:pt x="8" y="0"/>
                  </a:lnTo>
                  <a:lnTo>
                    <a:pt x="8" y="0"/>
                  </a:lnTo>
                  <a:lnTo>
                    <a:pt x="6" y="1"/>
                  </a:lnTo>
                  <a:lnTo>
                    <a:pt x="6" y="1"/>
                  </a:lnTo>
                  <a:lnTo>
                    <a:pt x="7" y="0"/>
                  </a:lnTo>
                  <a:lnTo>
                    <a:pt x="7" y="0"/>
                  </a:lnTo>
                  <a:lnTo>
                    <a:pt x="7" y="0"/>
                  </a:lnTo>
                  <a:lnTo>
                    <a:pt x="6" y="0"/>
                  </a:lnTo>
                  <a:lnTo>
                    <a:pt x="5" y="0"/>
                  </a:lnTo>
                  <a:lnTo>
                    <a:pt x="3" y="0"/>
                  </a:lnTo>
                  <a:lnTo>
                    <a:pt x="2" y="0"/>
                  </a:lnTo>
                  <a:lnTo>
                    <a:pt x="1" y="1"/>
                  </a:lnTo>
                  <a:lnTo>
                    <a:pt x="1" y="1"/>
                  </a:lnTo>
                  <a:lnTo>
                    <a:pt x="1" y="2"/>
                  </a:lnTo>
                  <a:lnTo>
                    <a:pt x="0" y="3"/>
                  </a:lnTo>
                  <a:lnTo>
                    <a:pt x="0" y="3"/>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1630"/>
            <p:cNvSpPr>
              <a:spLocks/>
            </p:cNvSpPr>
            <p:nvPr/>
          </p:nvSpPr>
          <p:spPr bwMode="auto">
            <a:xfrm>
              <a:off x="3240088" y="96838"/>
              <a:ext cx="198438" cy="42863"/>
            </a:xfrm>
            <a:custGeom>
              <a:avLst/>
              <a:gdLst>
                <a:gd name="T0" fmla="*/ 5 w 125"/>
                <a:gd name="T1" fmla="*/ 5 h 27"/>
                <a:gd name="T2" fmla="*/ 3 w 125"/>
                <a:gd name="T3" fmla="*/ 6 h 27"/>
                <a:gd name="T4" fmla="*/ 11 w 125"/>
                <a:gd name="T5" fmla="*/ 8 h 27"/>
                <a:gd name="T6" fmla="*/ 21 w 125"/>
                <a:gd name="T7" fmla="*/ 7 h 27"/>
                <a:gd name="T8" fmla="*/ 26 w 125"/>
                <a:gd name="T9" fmla="*/ 11 h 27"/>
                <a:gd name="T10" fmla="*/ 25 w 125"/>
                <a:gd name="T11" fmla="*/ 14 h 27"/>
                <a:gd name="T12" fmla="*/ 19 w 125"/>
                <a:gd name="T13" fmla="*/ 18 h 27"/>
                <a:gd name="T14" fmla="*/ 18 w 125"/>
                <a:gd name="T15" fmla="*/ 20 h 27"/>
                <a:gd name="T16" fmla="*/ 19 w 125"/>
                <a:gd name="T17" fmla="*/ 24 h 27"/>
                <a:gd name="T18" fmla="*/ 23 w 125"/>
                <a:gd name="T19" fmla="*/ 24 h 27"/>
                <a:gd name="T20" fmla="*/ 26 w 125"/>
                <a:gd name="T21" fmla="*/ 26 h 27"/>
                <a:gd name="T22" fmla="*/ 38 w 125"/>
                <a:gd name="T23" fmla="*/ 26 h 27"/>
                <a:gd name="T24" fmla="*/ 40 w 125"/>
                <a:gd name="T25" fmla="*/ 24 h 27"/>
                <a:gd name="T26" fmla="*/ 42 w 125"/>
                <a:gd name="T27" fmla="*/ 24 h 27"/>
                <a:gd name="T28" fmla="*/ 46 w 125"/>
                <a:gd name="T29" fmla="*/ 23 h 27"/>
                <a:gd name="T30" fmla="*/ 43 w 125"/>
                <a:gd name="T31" fmla="*/ 27 h 27"/>
                <a:gd name="T32" fmla="*/ 55 w 125"/>
                <a:gd name="T33" fmla="*/ 27 h 27"/>
                <a:gd name="T34" fmla="*/ 62 w 125"/>
                <a:gd name="T35" fmla="*/ 27 h 27"/>
                <a:gd name="T36" fmla="*/ 69 w 125"/>
                <a:gd name="T37" fmla="*/ 26 h 27"/>
                <a:gd name="T38" fmla="*/ 72 w 125"/>
                <a:gd name="T39" fmla="*/ 27 h 27"/>
                <a:gd name="T40" fmla="*/ 77 w 125"/>
                <a:gd name="T41" fmla="*/ 27 h 27"/>
                <a:gd name="T42" fmla="*/ 87 w 125"/>
                <a:gd name="T43" fmla="*/ 24 h 27"/>
                <a:gd name="T44" fmla="*/ 88 w 125"/>
                <a:gd name="T45" fmla="*/ 22 h 27"/>
                <a:gd name="T46" fmla="*/ 90 w 125"/>
                <a:gd name="T47" fmla="*/ 24 h 27"/>
                <a:gd name="T48" fmla="*/ 91 w 125"/>
                <a:gd name="T49" fmla="*/ 27 h 27"/>
                <a:gd name="T50" fmla="*/ 103 w 125"/>
                <a:gd name="T51" fmla="*/ 27 h 27"/>
                <a:gd name="T52" fmla="*/ 114 w 125"/>
                <a:gd name="T53" fmla="*/ 23 h 27"/>
                <a:gd name="T54" fmla="*/ 115 w 125"/>
                <a:gd name="T55" fmla="*/ 22 h 27"/>
                <a:gd name="T56" fmla="*/ 122 w 125"/>
                <a:gd name="T57" fmla="*/ 21 h 27"/>
                <a:gd name="T58" fmla="*/ 115 w 125"/>
                <a:gd name="T59" fmla="*/ 20 h 27"/>
                <a:gd name="T60" fmla="*/ 125 w 125"/>
                <a:gd name="T61" fmla="*/ 17 h 27"/>
                <a:gd name="T62" fmla="*/ 122 w 125"/>
                <a:gd name="T63" fmla="*/ 15 h 27"/>
                <a:gd name="T64" fmla="*/ 115 w 125"/>
                <a:gd name="T65" fmla="*/ 14 h 27"/>
                <a:gd name="T66" fmla="*/ 109 w 125"/>
                <a:gd name="T67" fmla="*/ 12 h 27"/>
                <a:gd name="T68" fmla="*/ 94 w 125"/>
                <a:gd name="T69" fmla="*/ 12 h 27"/>
                <a:gd name="T70" fmla="*/ 80 w 125"/>
                <a:gd name="T71" fmla="*/ 15 h 27"/>
                <a:gd name="T72" fmla="*/ 71 w 125"/>
                <a:gd name="T73" fmla="*/ 17 h 27"/>
                <a:gd name="T74" fmla="*/ 60 w 125"/>
                <a:gd name="T75" fmla="*/ 16 h 27"/>
                <a:gd name="T76" fmla="*/ 54 w 125"/>
                <a:gd name="T77" fmla="*/ 14 h 27"/>
                <a:gd name="T78" fmla="*/ 51 w 125"/>
                <a:gd name="T79" fmla="*/ 16 h 27"/>
                <a:gd name="T80" fmla="*/ 45 w 125"/>
                <a:gd name="T81" fmla="*/ 15 h 27"/>
                <a:gd name="T82" fmla="*/ 50 w 125"/>
                <a:gd name="T83" fmla="*/ 13 h 27"/>
                <a:gd name="T84" fmla="*/ 46 w 125"/>
                <a:gd name="T85" fmla="*/ 11 h 27"/>
                <a:gd name="T86" fmla="*/ 38 w 125"/>
                <a:gd name="T87" fmla="*/ 9 h 27"/>
                <a:gd name="T88" fmla="*/ 54 w 125"/>
                <a:gd name="T89" fmla="*/ 8 h 27"/>
                <a:gd name="T90" fmla="*/ 40 w 125"/>
                <a:gd name="T91" fmla="*/ 6 h 27"/>
                <a:gd name="T92" fmla="*/ 46 w 125"/>
                <a:gd name="T93" fmla="*/ 6 h 27"/>
                <a:gd name="T94" fmla="*/ 44 w 125"/>
                <a:gd name="T95" fmla="*/ 4 h 27"/>
                <a:gd name="T96" fmla="*/ 24 w 125"/>
                <a:gd name="T97" fmla="*/ 6 h 27"/>
                <a:gd name="T98" fmla="*/ 28 w 125"/>
                <a:gd name="T99" fmla="*/ 4 h 27"/>
                <a:gd name="T100" fmla="*/ 27 w 125"/>
                <a:gd name="T101" fmla="*/ 2 h 27"/>
                <a:gd name="T102" fmla="*/ 20 w 125"/>
                <a:gd name="T103" fmla="*/ 1 h 27"/>
                <a:gd name="T104" fmla="*/ 5 w 125"/>
                <a:gd name="T105" fmla="*/ 0 h 27"/>
                <a:gd name="T106" fmla="*/ 3 w 125"/>
                <a:gd name="T107" fmla="*/ 2 h 27"/>
                <a:gd name="T108" fmla="*/ 0 w 125"/>
                <a:gd name="T10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5" h="27">
                  <a:moveTo>
                    <a:pt x="0" y="3"/>
                  </a:moveTo>
                  <a:lnTo>
                    <a:pt x="0" y="3"/>
                  </a:lnTo>
                  <a:lnTo>
                    <a:pt x="0" y="3"/>
                  </a:lnTo>
                  <a:lnTo>
                    <a:pt x="0" y="3"/>
                  </a:lnTo>
                  <a:lnTo>
                    <a:pt x="1" y="3"/>
                  </a:lnTo>
                  <a:lnTo>
                    <a:pt x="5" y="5"/>
                  </a:lnTo>
                  <a:lnTo>
                    <a:pt x="5" y="5"/>
                  </a:lnTo>
                  <a:lnTo>
                    <a:pt x="7" y="5"/>
                  </a:lnTo>
                  <a:lnTo>
                    <a:pt x="7" y="5"/>
                  </a:lnTo>
                  <a:lnTo>
                    <a:pt x="6" y="5"/>
                  </a:lnTo>
                  <a:lnTo>
                    <a:pt x="4" y="5"/>
                  </a:lnTo>
                  <a:lnTo>
                    <a:pt x="3" y="6"/>
                  </a:lnTo>
                  <a:lnTo>
                    <a:pt x="3" y="6"/>
                  </a:lnTo>
                  <a:lnTo>
                    <a:pt x="4" y="6"/>
                  </a:lnTo>
                  <a:lnTo>
                    <a:pt x="6" y="7"/>
                  </a:lnTo>
                  <a:lnTo>
                    <a:pt x="7" y="8"/>
                  </a:lnTo>
                  <a:lnTo>
                    <a:pt x="9" y="8"/>
                  </a:lnTo>
                  <a:lnTo>
                    <a:pt x="11" y="8"/>
                  </a:lnTo>
                  <a:lnTo>
                    <a:pt x="12" y="7"/>
                  </a:lnTo>
                  <a:lnTo>
                    <a:pt x="14" y="8"/>
                  </a:lnTo>
                  <a:lnTo>
                    <a:pt x="18" y="8"/>
                  </a:lnTo>
                  <a:lnTo>
                    <a:pt x="19" y="8"/>
                  </a:lnTo>
                  <a:lnTo>
                    <a:pt x="20" y="8"/>
                  </a:lnTo>
                  <a:lnTo>
                    <a:pt x="21" y="7"/>
                  </a:lnTo>
                  <a:lnTo>
                    <a:pt x="23" y="7"/>
                  </a:lnTo>
                  <a:lnTo>
                    <a:pt x="24" y="7"/>
                  </a:lnTo>
                  <a:lnTo>
                    <a:pt x="25" y="7"/>
                  </a:lnTo>
                  <a:lnTo>
                    <a:pt x="25" y="8"/>
                  </a:lnTo>
                  <a:lnTo>
                    <a:pt x="25" y="9"/>
                  </a:lnTo>
                  <a:lnTo>
                    <a:pt x="26" y="11"/>
                  </a:lnTo>
                  <a:lnTo>
                    <a:pt x="26" y="11"/>
                  </a:lnTo>
                  <a:lnTo>
                    <a:pt x="26" y="12"/>
                  </a:lnTo>
                  <a:lnTo>
                    <a:pt x="26" y="13"/>
                  </a:lnTo>
                  <a:lnTo>
                    <a:pt x="26" y="13"/>
                  </a:lnTo>
                  <a:lnTo>
                    <a:pt x="25" y="14"/>
                  </a:lnTo>
                  <a:lnTo>
                    <a:pt x="25" y="14"/>
                  </a:lnTo>
                  <a:lnTo>
                    <a:pt x="24" y="14"/>
                  </a:lnTo>
                  <a:lnTo>
                    <a:pt x="21" y="16"/>
                  </a:lnTo>
                  <a:lnTo>
                    <a:pt x="20" y="17"/>
                  </a:lnTo>
                  <a:lnTo>
                    <a:pt x="19" y="17"/>
                  </a:lnTo>
                  <a:lnTo>
                    <a:pt x="19" y="17"/>
                  </a:lnTo>
                  <a:lnTo>
                    <a:pt x="19" y="18"/>
                  </a:lnTo>
                  <a:lnTo>
                    <a:pt x="18" y="18"/>
                  </a:lnTo>
                  <a:lnTo>
                    <a:pt x="18" y="18"/>
                  </a:lnTo>
                  <a:lnTo>
                    <a:pt x="19" y="19"/>
                  </a:lnTo>
                  <a:lnTo>
                    <a:pt x="19" y="20"/>
                  </a:lnTo>
                  <a:lnTo>
                    <a:pt x="19" y="20"/>
                  </a:lnTo>
                  <a:lnTo>
                    <a:pt x="18" y="20"/>
                  </a:lnTo>
                  <a:lnTo>
                    <a:pt x="18" y="20"/>
                  </a:lnTo>
                  <a:lnTo>
                    <a:pt x="17" y="21"/>
                  </a:lnTo>
                  <a:lnTo>
                    <a:pt x="17" y="23"/>
                  </a:lnTo>
                  <a:lnTo>
                    <a:pt x="17" y="24"/>
                  </a:lnTo>
                  <a:lnTo>
                    <a:pt x="18" y="24"/>
                  </a:lnTo>
                  <a:lnTo>
                    <a:pt x="19" y="24"/>
                  </a:lnTo>
                  <a:lnTo>
                    <a:pt x="19" y="26"/>
                  </a:lnTo>
                  <a:lnTo>
                    <a:pt x="21" y="24"/>
                  </a:lnTo>
                  <a:lnTo>
                    <a:pt x="22" y="26"/>
                  </a:lnTo>
                  <a:lnTo>
                    <a:pt x="22" y="26"/>
                  </a:lnTo>
                  <a:lnTo>
                    <a:pt x="22" y="24"/>
                  </a:lnTo>
                  <a:lnTo>
                    <a:pt x="23" y="24"/>
                  </a:lnTo>
                  <a:lnTo>
                    <a:pt x="26" y="23"/>
                  </a:lnTo>
                  <a:lnTo>
                    <a:pt x="26" y="23"/>
                  </a:lnTo>
                  <a:lnTo>
                    <a:pt x="25" y="24"/>
                  </a:lnTo>
                  <a:lnTo>
                    <a:pt x="24" y="24"/>
                  </a:lnTo>
                  <a:lnTo>
                    <a:pt x="25" y="24"/>
                  </a:lnTo>
                  <a:lnTo>
                    <a:pt x="26" y="26"/>
                  </a:lnTo>
                  <a:lnTo>
                    <a:pt x="28" y="26"/>
                  </a:lnTo>
                  <a:lnTo>
                    <a:pt x="30" y="26"/>
                  </a:lnTo>
                  <a:lnTo>
                    <a:pt x="32" y="27"/>
                  </a:lnTo>
                  <a:lnTo>
                    <a:pt x="35" y="27"/>
                  </a:lnTo>
                  <a:lnTo>
                    <a:pt x="36" y="26"/>
                  </a:lnTo>
                  <a:lnTo>
                    <a:pt x="38" y="26"/>
                  </a:lnTo>
                  <a:lnTo>
                    <a:pt x="39" y="26"/>
                  </a:lnTo>
                  <a:lnTo>
                    <a:pt x="39" y="24"/>
                  </a:lnTo>
                  <a:lnTo>
                    <a:pt x="39" y="24"/>
                  </a:lnTo>
                  <a:lnTo>
                    <a:pt x="39" y="24"/>
                  </a:lnTo>
                  <a:lnTo>
                    <a:pt x="40" y="24"/>
                  </a:lnTo>
                  <a:lnTo>
                    <a:pt x="40" y="24"/>
                  </a:lnTo>
                  <a:lnTo>
                    <a:pt x="41" y="23"/>
                  </a:lnTo>
                  <a:lnTo>
                    <a:pt x="41" y="23"/>
                  </a:lnTo>
                  <a:lnTo>
                    <a:pt x="42" y="23"/>
                  </a:lnTo>
                  <a:lnTo>
                    <a:pt x="42" y="23"/>
                  </a:lnTo>
                  <a:lnTo>
                    <a:pt x="42" y="23"/>
                  </a:lnTo>
                  <a:lnTo>
                    <a:pt x="42" y="24"/>
                  </a:lnTo>
                  <a:lnTo>
                    <a:pt x="42" y="24"/>
                  </a:lnTo>
                  <a:lnTo>
                    <a:pt x="43" y="24"/>
                  </a:lnTo>
                  <a:lnTo>
                    <a:pt x="44" y="23"/>
                  </a:lnTo>
                  <a:lnTo>
                    <a:pt x="46" y="23"/>
                  </a:lnTo>
                  <a:lnTo>
                    <a:pt x="46" y="23"/>
                  </a:lnTo>
                  <a:lnTo>
                    <a:pt x="46" y="23"/>
                  </a:lnTo>
                  <a:lnTo>
                    <a:pt x="47" y="23"/>
                  </a:lnTo>
                  <a:lnTo>
                    <a:pt x="46" y="24"/>
                  </a:lnTo>
                  <a:lnTo>
                    <a:pt x="45" y="24"/>
                  </a:lnTo>
                  <a:lnTo>
                    <a:pt x="44" y="26"/>
                  </a:lnTo>
                  <a:lnTo>
                    <a:pt x="43" y="26"/>
                  </a:lnTo>
                  <a:lnTo>
                    <a:pt x="43" y="27"/>
                  </a:lnTo>
                  <a:lnTo>
                    <a:pt x="43" y="27"/>
                  </a:lnTo>
                  <a:lnTo>
                    <a:pt x="43" y="27"/>
                  </a:lnTo>
                  <a:lnTo>
                    <a:pt x="47" y="27"/>
                  </a:lnTo>
                  <a:lnTo>
                    <a:pt x="50" y="27"/>
                  </a:lnTo>
                  <a:lnTo>
                    <a:pt x="52" y="27"/>
                  </a:lnTo>
                  <a:lnTo>
                    <a:pt x="55" y="27"/>
                  </a:lnTo>
                  <a:lnTo>
                    <a:pt x="57" y="27"/>
                  </a:lnTo>
                  <a:lnTo>
                    <a:pt x="58" y="27"/>
                  </a:lnTo>
                  <a:lnTo>
                    <a:pt x="58" y="27"/>
                  </a:lnTo>
                  <a:lnTo>
                    <a:pt x="58" y="27"/>
                  </a:lnTo>
                  <a:lnTo>
                    <a:pt x="60" y="27"/>
                  </a:lnTo>
                  <a:lnTo>
                    <a:pt x="62" y="27"/>
                  </a:lnTo>
                  <a:lnTo>
                    <a:pt x="63" y="27"/>
                  </a:lnTo>
                  <a:lnTo>
                    <a:pt x="63" y="27"/>
                  </a:lnTo>
                  <a:lnTo>
                    <a:pt x="65" y="27"/>
                  </a:lnTo>
                  <a:lnTo>
                    <a:pt x="68" y="27"/>
                  </a:lnTo>
                  <a:lnTo>
                    <a:pt x="68" y="27"/>
                  </a:lnTo>
                  <a:lnTo>
                    <a:pt x="69" y="26"/>
                  </a:lnTo>
                  <a:lnTo>
                    <a:pt x="69" y="26"/>
                  </a:lnTo>
                  <a:lnTo>
                    <a:pt x="69" y="26"/>
                  </a:lnTo>
                  <a:lnTo>
                    <a:pt x="70" y="27"/>
                  </a:lnTo>
                  <a:lnTo>
                    <a:pt x="71" y="27"/>
                  </a:lnTo>
                  <a:lnTo>
                    <a:pt x="71" y="27"/>
                  </a:lnTo>
                  <a:lnTo>
                    <a:pt x="72" y="27"/>
                  </a:lnTo>
                  <a:lnTo>
                    <a:pt x="73" y="26"/>
                  </a:lnTo>
                  <a:lnTo>
                    <a:pt x="73" y="26"/>
                  </a:lnTo>
                  <a:lnTo>
                    <a:pt x="73" y="26"/>
                  </a:lnTo>
                  <a:lnTo>
                    <a:pt x="74" y="27"/>
                  </a:lnTo>
                  <a:lnTo>
                    <a:pt x="75" y="27"/>
                  </a:lnTo>
                  <a:lnTo>
                    <a:pt x="77" y="27"/>
                  </a:lnTo>
                  <a:lnTo>
                    <a:pt x="78" y="27"/>
                  </a:lnTo>
                  <a:lnTo>
                    <a:pt x="82" y="26"/>
                  </a:lnTo>
                  <a:lnTo>
                    <a:pt x="84" y="26"/>
                  </a:lnTo>
                  <a:lnTo>
                    <a:pt x="85" y="26"/>
                  </a:lnTo>
                  <a:lnTo>
                    <a:pt x="86" y="24"/>
                  </a:lnTo>
                  <a:lnTo>
                    <a:pt x="87" y="24"/>
                  </a:lnTo>
                  <a:lnTo>
                    <a:pt x="88" y="23"/>
                  </a:lnTo>
                  <a:lnTo>
                    <a:pt x="88" y="23"/>
                  </a:lnTo>
                  <a:lnTo>
                    <a:pt x="87" y="23"/>
                  </a:lnTo>
                  <a:lnTo>
                    <a:pt x="87" y="22"/>
                  </a:lnTo>
                  <a:lnTo>
                    <a:pt x="88" y="22"/>
                  </a:lnTo>
                  <a:lnTo>
                    <a:pt x="88" y="22"/>
                  </a:lnTo>
                  <a:lnTo>
                    <a:pt x="89" y="22"/>
                  </a:lnTo>
                  <a:lnTo>
                    <a:pt x="90" y="23"/>
                  </a:lnTo>
                  <a:lnTo>
                    <a:pt x="90" y="23"/>
                  </a:lnTo>
                  <a:lnTo>
                    <a:pt x="90" y="23"/>
                  </a:lnTo>
                  <a:lnTo>
                    <a:pt x="90" y="23"/>
                  </a:lnTo>
                  <a:lnTo>
                    <a:pt x="90" y="24"/>
                  </a:lnTo>
                  <a:lnTo>
                    <a:pt x="89" y="24"/>
                  </a:lnTo>
                  <a:lnTo>
                    <a:pt x="89" y="26"/>
                  </a:lnTo>
                  <a:lnTo>
                    <a:pt x="89" y="26"/>
                  </a:lnTo>
                  <a:lnTo>
                    <a:pt x="89" y="26"/>
                  </a:lnTo>
                  <a:lnTo>
                    <a:pt x="91" y="27"/>
                  </a:lnTo>
                  <a:lnTo>
                    <a:pt x="91" y="27"/>
                  </a:lnTo>
                  <a:lnTo>
                    <a:pt x="93" y="27"/>
                  </a:lnTo>
                  <a:lnTo>
                    <a:pt x="96" y="27"/>
                  </a:lnTo>
                  <a:lnTo>
                    <a:pt x="97" y="27"/>
                  </a:lnTo>
                  <a:lnTo>
                    <a:pt x="98" y="27"/>
                  </a:lnTo>
                  <a:lnTo>
                    <a:pt x="100" y="27"/>
                  </a:lnTo>
                  <a:lnTo>
                    <a:pt x="103" y="27"/>
                  </a:lnTo>
                  <a:lnTo>
                    <a:pt x="104" y="26"/>
                  </a:lnTo>
                  <a:lnTo>
                    <a:pt x="112" y="26"/>
                  </a:lnTo>
                  <a:lnTo>
                    <a:pt x="112" y="26"/>
                  </a:lnTo>
                  <a:lnTo>
                    <a:pt x="113" y="24"/>
                  </a:lnTo>
                  <a:lnTo>
                    <a:pt x="114" y="24"/>
                  </a:lnTo>
                  <a:lnTo>
                    <a:pt x="114" y="23"/>
                  </a:lnTo>
                  <a:lnTo>
                    <a:pt x="114" y="23"/>
                  </a:lnTo>
                  <a:lnTo>
                    <a:pt x="115" y="23"/>
                  </a:lnTo>
                  <a:lnTo>
                    <a:pt x="115" y="23"/>
                  </a:lnTo>
                  <a:lnTo>
                    <a:pt x="114" y="22"/>
                  </a:lnTo>
                  <a:lnTo>
                    <a:pt x="114" y="22"/>
                  </a:lnTo>
                  <a:lnTo>
                    <a:pt x="115" y="22"/>
                  </a:lnTo>
                  <a:lnTo>
                    <a:pt x="115" y="22"/>
                  </a:lnTo>
                  <a:lnTo>
                    <a:pt x="117" y="23"/>
                  </a:lnTo>
                  <a:lnTo>
                    <a:pt x="121" y="22"/>
                  </a:lnTo>
                  <a:lnTo>
                    <a:pt x="122" y="22"/>
                  </a:lnTo>
                  <a:lnTo>
                    <a:pt x="122" y="21"/>
                  </a:lnTo>
                  <a:lnTo>
                    <a:pt x="122" y="21"/>
                  </a:lnTo>
                  <a:lnTo>
                    <a:pt x="121" y="21"/>
                  </a:lnTo>
                  <a:lnTo>
                    <a:pt x="120" y="21"/>
                  </a:lnTo>
                  <a:lnTo>
                    <a:pt x="118" y="21"/>
                  </a:lnTo>
                  <a:lnTo>
                    <a:pt x="117" y="21"/>
                  </a:lnTo>
                  <a:lnTo>
                    <a:pt x="116" y="21"/>
                  </a:lnTo>
                  <a:lnTo>
                    <a:pt x="115" y="20"/>
                  </a:lnTo>
                  <a:lnTo>
                    <a:pt x="116" y="20"/>
                  </a:lnTo>
                  <a:lnTo>
                    <a:pt x="119" y="20"/>
                  </a:lnTo>
                  <a:lnTo>
                    <a:pt x="123" y="19"/>
                  </a:lnTo>
                  <a:lnTo>
                    <a:pt x="124" y="18"/>
                  </a:lnTo>
                  <a:lnTo>
                    <a:pt x="125" y="18"/>
                  </a:lnTo>
                  <a:lnTo>
                    <a:pt x="125" y="17"/>
                  </a:lnTo>
                  <a:lnTo>
                    <a:pt x="125" y="16"/>
                  </a:lnTo>
                  <a:lnTo>
                    <a:pt x="124" y="16"/>
                  </a:lnTo>
                  <a:lnTo>
                    <a:pt x="122" y="16"/>
                  </a:lnTo>
                  <a:lnTo>
                    <a:pt x="120" y="16"/>
                  </a:lnTo>
                  <a:lnTo>
                    <a:pt x="120" y="16"/>
                  </a:lnTo>
                  <a:lnTo>
                    <a:pt x="122" y="15"/>
                  </a:lnTo>
                  <a:lnTo>
                    <a:pt x="122" y="15"/>
                  </a:lnTo>
                  <a:lnTo>
                    <a:pt x="122" y="15"/>
                  </a:lnTo>
                  <a:lnTo>
                    <a:pt x="121" y="14"/>
                  </a:lnTo>
                  <a:lnTo>
                    <a:pt x="120" y="14"/>
                  </a:lnTo>
                  <a:lnTo>
                    <a:pt x="116" y="14"/>
                  </a:lnTo>
                  <a:lnTo>
                    <a:pt x="115" y="14"/>
                  </a:lnTo>
                  <a:lnTo>
                    <a:pt x="115" y="14"/>
                  </a:lnTo>
                  <a:lnTo>
                    <a:pt x="115" y="14"/>
                  </a:lnTo>
                  <a:lnTo>
                    <a:pt x="116" y="13"/>
                  </a:lnTo>
                  <a:lnTo>
                    <a:pt x="115" y="13"/>
                  </a:lnTo>
                  <a:lnTo>
                    <a:pt x="112" y="13"/>
                  </a:lnTo>
                  <a:lnTo>
                    <a:pt x="109" y="12"/>
                  </a:lnTo>
                  <a:lnTo>
                    <a:pt x="107" y="12"/>
                  </a:lnTo>
                  <a:lnTo>
                    <a:pt x="105" y="12"/>
                  </a:lnTo>
                  <a:lnTo>
                    <a:pt x="100" y="13"/>
                  </a:lnTo>
                  <a:lnTo>
                    <a:pt x="98" y="13"/>
                  </a:lnTo>
                  <a:lnTo>
                    <a:pt x="95" y="12"/>
                  </a:lnTo>
                  <a:lnTo>
                    <a:pt x="94" y="12"/>
                  </a:lnTo>
                  <a:lnTo>
                    <a:pt x="92" y="13"/>
                  </a:lnTo>
                  <a:lnTo>
                    <a:pt x="91" y="13"/>
                  </a:lnTo>
                  <a:lnTo>
                    <a:pt x="87" y="14"/>
                  </a:lnTo>
                  <a:lnTo>
                    <a:pt x="85" y="14"/>
                  </a:lnTo>
                  <a:lnTo>
                    <a:pt x="83" y="14"/>
                  </a:lnTo>
                  <a:lnTo>
                    <a:pt x="80" y="15"/>
                  </a:lnTo>
                  <a:lnTo>
                    <a:pt x="78" y="15"/>
                  </a:lnTo>
                  <a:lnTo>
                    <a:pt x="74" y="15"/>
                  </a:lnTo>
                  <a:lnTo>
                    <a:pt x="73" y="16"/>
                  </a:lnTo>
                  <a:lnTo>
                    <a:pt x="74" y="16"/>
                  </a:lnTo>
                  <a:lnTo>
                    <a:pt x="73" y="17"/>
                  </a:lnTo>
                  <a:lnTo>
                    <a:pt x="71" y="17"/>
                  </a:lnTo>
                  <a:lnTo>
                    <a:pt x="70" y="16"/>
                  </a:lnTo>
                  <a:lnTo>
                    <a:pt x="69" y="16"/>
                  </a:lnTo>
                  <a:lnTo>
                    <a:pt x="67" y="16"/>
                  </a:lnTo>
                  <a:lnTo>
                    <a:pt x="64" y="14"/>
                  </a:lnTo>
                  <a:lnTo>
                    <a:pt x="63" y="15"/>
                  </a:lnTo>
                  <a:lnTo>
                    <a:pt x="60" y="16"/>
                  </a:lnTo>
                  <a:lnTo>
                    <a:pt x="60" y="16"/>
                  </a:lnTo>
                  <a:lnTo>
                    <a:pt x="60" y="15"/>
                  </a:lnTo>
                  <a:lnTo>
                    <a:pt x="60" y="15"/>
                  </a:lnTo>
                  <a:lnTo>
                    <a:pt x="56" y="15"/>
                  </a:lnTo>
                  <a:lnTo>
                    <a:pt x="54" y="14"/>
                  </a:lnTo>
                  <a:lnTo>
                    <a:pt x="54" y="14"/>
                  </a:lnTo>
                  <a:lnTo>
                    <a:pt x="53" y="14"/>
                  </a:lnTo>
                  <a:lnTo>
                    <a:pt x="52" y="14"/>
                  </a:lnTo>
                  <a:lnTo>
                    <a:pt x="52" y="14"/>
                  </a:lnTo>
                  <a:lnTo>
                    <a:pt x="51" y="15"/>
                  </a:lnTo>
                  <a:lnTo>
                    <a:pt x="51" y="15"/>
                  </a:lnTo>
                  <a:lnTo>
                    <a:pt x="51" y="16"/>
                  </a:lnTo>
                  <a:lnTo>
                    <a:pt x="50" y="16"/>
                  </a:lnTo>
                  <a:lnTo>
                    <a:pt x="50" y="16"/>
                  </a:lnTo>
                  <a:lnTo>
                    <a:pt x="49" y="16"/>
                  </a:lnTo>
                  <a:lnTo>
                    <a:pt x="47" y="15"/>
                  </a:lnTo>
                  <a:lnTo>
                    <a:pt x="47" y="15"/>
                  </a:lnTo>
                  <a:lnTo>
                    <a:pt x="45" y="15"/>
                  </a:lnTo>
                  <a:lnTo>
                    <a:pt x="45" y="15"/>
                  </a:lnTo>
                  <a:lnTo>
                    <a:pt x="48" y="14"/>
                  </a:lnTo>
                  <a:lnTo>
                    <a:pt x="49" y="14"/>
                  </a:lnTo>
                  <a:lnTo>
                    <a:pt x="50" y="13"/>
                  </a:lnTo>
                  <a:lnTo>
                    <a:pt x="50" y="13"/>
                  </a:lnTo>
                  <a:lnTo>
                    <a:pt x="50" y="13"/>
                  </a:lnTo>
                  <a:lnTo>
                    <a:pt x="49" y="12"/>
                  </a:lnTo>
                  <a:lnTo>
                    <a:pt x="47" y="12"/>
                  </a:lnTo>
                  <a:lnTo>
                    <a:pt x="47" y="12"/>
                  </a:lnTo>
                  <a:lnTo>
                    <a:pt x="47" y="11"/>
                  </a:lnTo>
                  <a:lnTo>
                    <a:pt x="47" y="11"/>
                  </a:lnTo>
                  <a:lnTo>
                    <a:pt x="46" y="11"/>
                  </a:lnTo>
                  <a:lnTo>
                    <a:pt x="45" y="10"/>
                  </a:lnTo>
                  <a:lnTo>
                    <a:pt x="45" y="10"/>
                  </a:lnTo>
                  <a:lnTo>
                    <a:pt x="42" y="10"/>
                  </a:lnTo>
                  <a:lnTo>
                    <a:pt x="41" y="9"/>
                  </a:lnTo>
                  <a:lnTo>
                    <a:pt x="40" y="9"/>
                  </a:lnTo>
                  <a:lnTo>
                    <a:pt x="38" y="9"/>
                  </a:lnTo>
                  <a:lnTo>
                    <a:pt x="38" y="8"/>
                  </a:lnTo>
                  <a:lnTo>
                    <a:pt x="39" y="8"/>
                  </a:lnTo>
                  <a:lnTo>
                    <a:pt x="42" y="9"/>
                  </a:lnTo>
                  <a:lnTo>
                    <a:pt x="46" y="9"/>
                  </a:lnTo>
                  <a:lnTo>
                    <a:pt x="53" y="9"/>
                  </a:lnTo>
                  <a:lnTo>
                    <a:pt x="54" y="8"/>
                  </a:lnTo>
                  <a:lnTo>
                    <a:pt x="55" y="8"/>
                  </a:lnTo>
                  <a:lnTo>
                    <a:pt x="55" y="8"/>
                  </a:lnTo>
                  <a:lnTo>
                    <a:pt x="55" y="7"/>
                  </a:lnTo>
                  <a:lnTo>
                    <a:pt x="44" y="6"/>
                  </a:lnTo>
                  <a:lnTo>
                    <a:pt x="41" y="6"/>
                  </a:lnTo>
                  <a:lnTo>
                    <a:pt x="40" y="6"/>
                  </a:lnTo>
                  <a:lnTo>
                    <a:pt x="40" y="5"/>
                  </a:lnTo>
                  <a:lnTo>
                    <a:pt x="41" y="5"/>
                  </a:lnTo>
                  <a:lnTo>
                    <a:pt x="41" y="5"/>
                  </a:lnTo>
                  <a:lnTo>
                    <a:pt x="42" y="5"/>
                  </a:lnTo>
                  <a:lnTo>
                    <a:pt x="45" y="6"/>
                  </a:lnTo>
                  <a:lnTo>
                    <a:pt x="46" y="6"/>
                  </a:lnTo>
                  <a:lnTo>
                    <a:pt x="47" y="5"/>
                  </a:lnTo>
                  <a:lnTo>
                    <a:pt x="48" y="5"/>
                  </a:lnTo>
                  <a:lnTo>
                    <a:pt x="47" y="5"/>
                  </a:lnTo>
                  <a:lnTo>
                    <a:pt x="47" y="5"/>
                  </a:lnTo>
                  <a:lnTo>
                    <a:pt x="45" y="4"/>
                  </a:lnTo>
                  <a:lnTo>
                    <a:pt x="44" y="4"/>
                  </a:lnTo>
                  <a:lnTo>
                    <a:pt x="42" y="4"/>
                  </a:lnTo>
                  <a:lnTo>
                    <a:pt x="40" y="4"/>
                  </a:lnTo>
                  <a:lnTo>
                    <a:pt x="35" y="4"/>
                  </a:lnTo>
                  <a:lnTo>
                    <a:pt x="32" y="4"/>
                  </a:lnTo>
                  <a:lnTo>
                    <a:pt x="29" y="4"/>
                  </a:lnTo>
                  <a:lnTo>
                    <a:pt x="24" y="6"/>
                  </a:lnTo>
                  <a:lnTo>
                    <a:pt x="22" y="6"/>
                  </a:lnTo>
                  <a:lnTo>
                    <a:pt x="23" y="5"/>
                  </a:lnTo>
                  <a:lnTo>
                    <a:pt x="24" y="5"/>
                  </a:lnTo>
                  <a:lnTo>
                    <a:pt x="26" y="5"/>
                  </a:lnTo>
                  <a:lnTo>
                    <a:pt x="27" y="4"/>
                  </a:lnTo>
                  <a:lnTo>
                    <a:pt x="28" y="4"/>
                  </a:lnTo>
                  <a:lnTo>
                    <a:pt x="28" y="4"/>
                  </a:lnTo>
                  <a:lnTo>
                    <a:pt x="28" y="3"/>
                  </a:lnTo>
                  <a:lnTo>
                    <a:pt x="28" y="3"/>
                  </a:lnTo>
                  <a:lnTo>
                    <a:pt x="28" y="3"/>
                  </a:lnTo>
                  <a:lnTo>
                    <a:pt x="28" y="3"/>
                  </a:lnTo>
                  <a:lnTo>
                    <a:pt x="27" y="2"/>
                  </a:lnTo>
                  <a:lnTo>
                    <a:pt x="27" y="2"/>
                  </a:lnTo>
                  <a:lnTo>
                    <a:pt x="26" y="1"/>
                  </a:lnTo>
                  <a:lnTo>
                    <a:pt x="25" y="1"/>
                  </a:lnTo>
                  <a:lnTo>
                    <a:pt x="23" y="1"/>
                  </a:lnTo>
                  <a:lnTo>
                    <a:pt x="22" y="1"/>
                  </a:lnTo>
                  <a:lnTo>
                    <a:pt x="20" y="1"/>
                  </a:lnTo>
                  <a:lnTo>
                    <a:pt x="17" y="0"/>
                  </a:lnTo>
                  <a:lnTo>
                    <a:pt x="13" y="0"/>
                  </a:lnTo>
                  <a:lnTo>
                    <a:pt x="11" y="0"/>
                  </a:lnTo>
                  <a:lnTo>
                    <a:pt x="10" y="0"/>
                  </a:lnTo>
                  <a:lnTo>
                    <a:pt x="7" y="0"/>
                  </a:lnTo>
                  <a:lnTo>
                    <a:pt x="5" y="0"/>
                  </a:lnTo>
                  <a:lnTo>
                    <a:pt x="4" y="0"/>
                  </a:lnTo>
                  <a:lnTo>
                    <a:pt x="3" y="1"/>
                  </a:lnTo>
                  <a:lnTo>
                    <a:pt x="3" y="1"/>
                  </a:lnTo>
                  <a:lnTo>
                    <a:pt x="2" y="1"/>
                  </a:lnTo>
                  <a:lnTo>
                    <a:pt x="2" y="1"/>
                  </a:lnTo>
                  <a:lnTo>
                    <a:pt x="3" y="2"/>
                  </a:lnTo>
                  <a:lnTo>
                    <a:pt x="4" y="2"/>
                  </a:lnTo>
                  <a:lnTo>
                    <a:pt x="4" y="2"/>
                  </a:lnTo>
                  <a:lnTo>
                    <a:pt x="3" y="3"/>
                  </a:lnTo>
                  <a:lnTo>
                    <a:pt x="2" y="3"/>
                  </a:lnTo>
                  <a:lnTo>
                    <a:pt x="1" y="3"/>
                  </a:lnTo>
                  <a:lnTo>
                    <a:pt x="0" y="2"/>
                  </a:lnTo>
                  <a:lnTo>
                    <a:pt x="0"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Freeform 1631"/>
            <p:cNvSpPr>
              <a:spLocks/>
            </p:cNvSpPr>
            <p:nvPr/>
          </p:nvSpPr>
          <p:spPr bwMode="auto">
            <a:xfrm>
              <a:off x="3213100" y="119063"/>
              <a:ext cx="14288" cy="4763"/>
            </a:xfrm>
            <a:custGeom>
              <a:avLst/>
              <a:gdLst>
                <a:gd name="T0" fmla="*/ 1 w 9"/>
                <a:gd name="T1" fmla="*/ 3 h 3"/>
                <a:gd name="T2" fmla="*/ 2 w 9"/>
                <a:gd name="T3" fmla="*/ 3 h 3"/>
                <a:gd name="T4" fmla="*/ 3 w 9"/>
                <a:gd name="T5" fmla="*/ 2 h 3"/>
                <a:gd name="T6" fmla="*/ 5 w 9"/>
                <a:gd name="T7" fmla="*/ 2 h 3"/>
                <a:gd name="T8" fmla="*/ 6 w 9"/>
                <a:gd name="T9" fmla="*/ 2 h 3"/>
                <a:gd name="T10" fmla="*/ 6 w 9"/>
                <a:gd name="T11" fmla="*/ 2 h 3"/>
                <a:gd name="T12" fmla="*/ 7 w 9"/>
                <a:gd name="T13" fmla="*/ 2 h 3"/>
                <a:gd name="T14" fmla="*/ 8 w 9"/>
                <a:gd name="T15" fmla="*/ 2 h 3"/>
                <a:gd name="T16" fmla="*/ 9 w 9"/>
                <a:gd name="T17" fmla="*/ 1 h 3"/>
                <a:gd name="T18" fmla="*/ 9 w 9"/>
                <a:gd name="T19" fmla="*/ 1 h 3"/>
                <a:gd name="T20" fmla="*/ 9 w 9"/>
                <a:gd name="T21" fmla="*/ 1 h 3"/>
                <a:gd name="T22" fmla="*/ 8 w 9"/>
                <a:gd name="T23" fmla="*/ 0 h 3"/>
                <a:gd name="T24" fmla="*/ 7 w 9"/>
                <a:gd name="T25" fmla="*/ 0 h 3"/>
                <a:gd name="T26" fmla="*/ 7 w 9"/>
                <a:gd name="T27" fmla="*/ 0 h 3"/>
                <a:gd name="T28" fmla="*/ 6 w 9"/>
                <a:gd name="T29" fmla="*/ 0 h 3"/>
                <a:gd name="T30" fmla="*/ 6 w 9"/>
                <a:gd name="T31" fmla="*/ 1 h 3"/>
                <a:gd name="T32" fmla="*/ 5 w 9"/>
                <a:gd name="T33" fmla="*/ 1 h 3"/>
                <a:gd name="T34" fmla="*/ 2 w 9"/>
                <a:gd name="T35" fmla="*/ 1 h 3"/>
                <a:gd name="T36" fmla="*/ 1 w 9"/>
                <a:gd name="T37" fmla="*/ 2 h 3"/>
                <a:gd name="T38" fmla="*/ 0 w 9"/>
                <a:gd name="T39" fmla="*/ 2 h 3"/>
                <a:gd name="T40" fmla="*/ 0 w 9"/>
                <a:gd name="T41" fmla="*/ 3 h 3"/>
                <a:gd name="T42" fmla="*/ 0 w 9"/>
                <a:gd name="T43" fmla="*/ 3 h 3"/>
                <a:gd name="T44" fmla="*/ 0 w 9"/>
                <a:gd name="T45" fmla="*/ 3 h 3"/>
                <a:gd name="T46" fmla="*/ 1 w 9"/>
                <a:gd name="T4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 h="3">
                  <a:moveTo>
                    <a:pt x="1" y="3"/>
                  </a:moveTo>
                  <a:lnTo>
                    <a:pt x="2" y="3"/>
                  </a:lnTo>
                  <a:lnTo>
                    <a:pt x="3" y="2"/>
                  </a:lnTo>
                  <a:lnTo>
                    <a:pt x="5" y="2"/>
                  </a:lnTo>
                  <a:lnTo>
                    <a:pt x="6" y="2"/>
                  </a:lnTo>
                  <a:lnTo>
                    <a:pt x="6" y="2"/>
                  </a:lnTo>
                  <a:lnTo>
                    <a:pt x="7" y="2"/>
                  </a:lnTo>
                  <a:lnTo>
                    <a:pt x="8" y="2"/>
                  </a:lnTo>
                  <a:lnTo>
                    <a:pt x="9" y="1"/>
                  </a:lnTo>
                  <a:lnTo>
                    <a:pt x="9" y="1"/>
                  </a:lnTo>
                  <a:lnTo>
                    <a:pt x="9" y="1"/>
                  </a:lnTo>
                  <a:lnTo>
                    <a:pt x="8" y="0"/>
                  </a:lnTo>
                  <a:lnTo>
                    <a:pt x="7" y="0"/>
                  </a:lnTo>
                  <a:lnTo>
                    <a:pt x="7" y="0"/>
                  </a:lnTo>
                  <a:lnTo>
                    <a:pt x="6" y="0"/>
                  </a:lnTo>
                  <a:lnTo>
                    <a:pt x="6" y="1"/>
                  </a:lnTo>
                  <a:lnTo>
                    <a:pt x="5" y="1"/>
                  </a:lnTo>
                  <a:lnTo>
                    <a:pt x="2" y="1"/>
                  </a:lnTo>
                  <a:lnTo>
                    <a:pt x="1" y="2"/>
                  </a:lnTo>
                  <a:lnTo>
                    <a:pt x="0" y="2"/>
                  </a:lnTo>
                  <a:lnTo>
                    <a:pt x="0" y="3"/>
                  </a:lnTo>
                  <a:lnTo>
                    <a:pt x="0" y="3"/>
                  </a:lnTo>
                  <a:lnTo>
                    <a:pt x="0" y="3"/>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1632"/>
            <p:cNvSpPr>
              <a:spLocks/>
            </p:cNvSpPr>
            <p:nvPr/>
          </p:nvSpPr>
          <p:spPr bwMode="auto">
            <a:xfrm>
              <a:off x="3186113" y="138113"/>
              <a:ext cx="7938" cy="1588"/>
            </a:xfrm>
            <a:custGeom>
              <a:avLst/>
              <a:gdLst>
                <a:gd name="T0" fmla="*/ 4 w 5"/>
                <a:gd name="T1" fmla="*/ 1 h 1"/>
                <a:gd name="T2" fmla="*/ 4 w 5"/>
                <a:gd name="T3" fmla="*/ 0 h 1"/>
                <a:gd name="T4" fmla="*/ 5 w 5"/>
                <a:gd name="T5" fmla="*/ 0 h 1"/>
                <a:gd name="T6" fmla="*/ 5 w 5"/>
                <a:gd name="T7" fmla="*/ 0 h 1"/>
                <a:gd name="T8" fmla="*/ 4 w 5"/>
                <a:gd name="T9" fmla="*/ 0 h 1"/>
                <a:gd name="T10" fmla="*/ 3 w 5"/>
                <a:gd name="T11" fmla="*/ 0 h 1"/>
                <a:gd name="T12" fmla="*/ 0 w 5"/>
                <a:gd name="T13" fmla="*/ 1 h 1"/>
                <a:gd name="T14" fmla="*/ 0 w 5"/>
                <a:gd name="T15" fmla="*/ 1 h 1"/>
                <a:gd name="T16" fmla="*/ 1 w 5"/>
                <a:gd name="T17" fmla="*/ 1 h 1"/>
                <a:gd name="T18" fmla="*/ 4 w 5"/>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
                  <a:moveTo>
                    <a:pt x="4" y="1"/>
                  </a:moveTo>
                  <a:lnTo>
                    <a:pt x="4" y="0"/>
                  </a:lnTo>
                  <a:lnTo>
                    <a:pt x="5" y="0"/>
                  </a:lnTo>
                  <a:lnTo>
                    <a:pt x="5" y="0"/>
                  </a:lnTo>
                  <a:lnTo>
                    <a:pt x="4" y="0"/>
                  </a:lnTo>
                  <a:lnTo>
                    <a:pt x="3" y="0"/>
                  </a:lnTo>
                  <a:lnTo>
                    <a:pt x="0" y="1"/>
                  </a:lnTo>
                  <a:lnTo>
                    <a:pt x="0" y="1"/>
                  </a:lnTo>
                  <a:lnTo>
                    <a:pt x="1" y="1"/>
                  </a:lnTo>
                  <a:lnTo>
                    <a:pt x="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Freeform 1633"/>
            <p:cNvSpPr>
              <a:spLocks/>
            </p:cNvSpPr>
            <p:nvPr/>
          </p:nvSpPr>
          <p:spPr bwMode="auto">
            <a:xfrm>
              <a:off x="3228975" y="252413"/>
              <a:ext cx="12700" cy="9525"/>
            </a:xfrm>
            <a:custGeom>
              <a:avLst/>
              <a:gdLst>
                <a:gd name="T0" fmla="*/ 0 w 8"/>
                <a:gd name="T1" fmla="*/ 4 h 6"/>
                <a:gd name="T2" fmla="*/ 0 w 8"/>
                <a:gd name="T3" fmla="*/ 5 h 6"/>
                <a:gd name="T4" fmla="*/ 0 w 8"/>
                <a:gd name="T5" fmla="*/ 5 h 6"/>
                <a:gd name="T6" fmla="*/ 0 w 8"/>
                <a:gd name="T7" fmla="*/ 5 h 6"/>
                <a:gd name="T8" fmla="*/ 1 w 8"/>
                <a:gd name="T9" fmla="*/ 6 h 6"/>
                <a:gd name="T10" fmla="*/ 1 w 8"/>
                <a:gd name="T11" fmla="*/ 6 h 6"/>
                <a:gd name="T12" fmla="*/ 2 w 8"/>
                <a:gd name="T13" fmla="*/ 6 h 6"/>
                <a:gd name="T14" fmla="*/ 2 w 8"/>
                <a:gd name="T15" fmla="*/ 6 h 6"/>
                <a:gd name="T16" fmla="*/ 4 w 8"/>
                <a:gd name="T17" fmla="*/ 6 h 6"/>
                <a:gd name="T18" fmla="*/ 5 w 8"/>
                <a:gd name="T19" fmla="*/ 5 h 6"/>
                <a:gd name="T20" fmla="*/ 6 w 8"/>
                <a:gd name="T21" fmla="*/ 4 h 6"/>
                <a:gd name="T22" fmla="*/ 6 w 8"/>
                <a:gd name="T23" fmla="*/ 4 h 6"/>
                <a:gd name="T24" fmla="*/ 7 w 8"/>
                <a:gd name="T25" fmla="*/ 3 h 6"/>
                <a:gd name="T26" fmla="*/ 7 w 8"/>
                <a:gd name="T27" fmla="*/ 2 h 6"/>
                <a:gd name="T28" fmla="*/ 8 w 8"/>
                <a:gd name="T29" fmla="*/ 2 h 6"/>
                <a:gd name="T30" fmla="*/ 8 w 8"/>
                <a:gd name="T31" fmla="*/ 1 h 6"/>
                <a:gd name="T32" fmla="*/ 8 w 8"/>
                <a:gd name="T33" fmla="*/ 1 h 6"/>
                <a:gd name="T34" fmla="*/ 8 w 8"/>
                <a:gd name="T35" fmla="*/ 0 h 6"/>
                <a:gd name="T36" fmla="*/ 7 w 8"/>
                <a:gd name="T37" fmla="*/ 0 h 6"/>
                <a:gd name="T38" fmla="*/ 5 w 8"/>
                <a:gd name="T39" fmla="*/ 0 h 6"/>
                <a:gd name="T40" fmla="*/ 4 w 8"/>
                <a:gd name="T41" fmla="*/ 1 h 6"/>
                <a:gd name="T42" fmla="*/ 4 w 8"/>
                <a:gd name="T43" fmla="*/ 1 h 6"/>
                <a:gd name="T44" fmla="*/ 2 w 8"/>
                <a:gd name="T45" fmla="*/ 2 h 6"/>
                <a:gd name="T46" fmla="*/ 2 w 8"/>
                <a:gd name="T47" fmla="*/ 2 h 6"/>
                <a:gd name="T48" fmla="*/ 2 w 8"/>
                <a:gd name="T49" fmla="*/ 2 h 6"/>
                <a:gd name="T50" fmla="*/ 2 w 8"/>
                <a:gd name="T51" fmla="*/ 3 h 6"/>
                <a:gd name="T52" fmla="*/ 1 w 8"/>
                <a:gd name="T53" fmla="*/ 4 h 6"/>
                <a:gd name="T54" fmla="*/ 0 w 8"/>
                <a:gd name="T55"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6">
                  <a:moveTo>
                    <a:pt x="0" y="4"/>
                  </a:moveTo>
                  <a:lnTo>
                    <a:pt x="0" y="5"/>
                  </a:lnTo>
                  <a:lnTo>
                    <a:pt x="0" y="5"/>
                  </a:lnTo>
                  <a:lnTo>
                    <a:pt x="0" y="5"/>
                  </a:lnTo>
                  <a:lnTo>
                    <a:pt x="1" y="6"/>
                  </a:lnTo>
                  <a:lnTo>
                    <a:pt x="1" y="6"/>
                  </a:lnTo>
                  <a:lnTo>
                    <a:pt x="2" y="6"/>
                  </a:lnTo>
                  <a:lnTo>
                    <a:pt x="2" y="6"/>
                  </a:lnTo>
                  <a:lnTo>
                    <a:pt x="4" y="6"/>
                  </a:lnTo>
                  <a:lnTo>
                    <a:pt x="5" y="5"/>
                  </a:lnTo>
                  <a:lnTo>
                    <a:pt x="6" y="4"/>
                  </a:lnTo>
                  <a:lnTo>
                    <a:pt x="6" y="4"/>
                  </a:lnTo>
                  <a:lnTo>
                    <a:pt x="7" y="3"/>
                  </a:lnTo>
                  <a:lnTo>
                    <a:pt x="7" y="2"/>
                  </a:lnTo>
                  <a:lnTo>
                    <a:pt x="8" y="2"/>
                  </a:lnTo>
                  <a:lnTo>
                    <a:pt x="8" y="1"/>
                  </a:lnTo>
                  <a:lnTo>
                    <a:pt x="8" y="1"/>
                  </a:lnTo>
                  <a:lnTo>
                    <a:pt x="8" y="0"/>
                  </a:lnTo>
                  <a:lnTo>
                    <a:pt x="7" y="0"/>
                  </a:lnTo>
                  <a:lnTo>
                    <a:pt x="5" y="0"/>
                  </a:lnTo>
                  <a:lnTo>
                    <a:pt x="4" y="1"/>
                  </a:lnTo>
                  <a:lnTo>
                    <a:pt x="4" y="1"/>
                  </a:lnTo>
                  <a:lnTo>
                    <a:pt x="2" y="2"/>
                  </a:lnTo>
                  <a:lnTo>
                    <a:pt x="2" y="2"/>
                  </a:lnTo>
                  <a:lnTo>
                    <a:pt x="2" y="2"/>
                  </a:lnTo>
                  <a:lnTo>
                    <a:pt x="2" y="3"/>
                  </a:lnTo>
                  <a:lnTo>
                    <a:pt x="1" y="4"/>
                  </a:lnTo>
                  <a:lnTo>
                    <a:pt x="0"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1634"/>
            <p:cNvSpPr>
              <a:spLocks/>
            </p:cNvSpPr>
            <p:nvPr/>
          </p:nvSpPr>
          <p:spPr bwMode="auto">
            <a:xfrm>
              <a:off x="3209925" y="119063"/>
              <a:ext cx="44450" cy="19050"/>
            </a:xfrm>
            <a:custGeom>
              <a:avLst/>
              <a:gdLst>
                <a:gd name="T0" fmla="*/ 1 w 28"/>
                <a:gd name="T1" fmla="*/ 6 h 12"/>
                <a:gd name="T2" fmla="*/ 0 w 28"/>
                <a:gd name="T3" fmla="*/ 6 h 12"/>
                <a:gd name="T4" fmla="*/ 0 w 28"/>
                <a:gd name="T5" fmla="*/ 7 h 12"/>
                <a:gd name="T6" fmla="*/ 0 w 28"/>
                <a:gd name="T7" fmla="*/ 7 h 12"/>
                <a:gd name="T8" fmla="*/ 2 w 28"/>
                <a:gd name="T9" fmla="*/ 7 h 12"/>
                <a:gd name="T10" fmla="*/ 2 w 28"/>
                <a:gd name="T11" fmla="*/ 7 h 12"/>
                <a:gd name="T12" fmla="*/ 2 w 28"/>
                <a:gd name="T13" fmla="*/ 7 h 12"/>
                <a:gd name="T14" fmla="*/ 1 w 28"/>
                <a:gd name="T15" fmla="*/ 8 h 12"/>
                <a:gd name="T16" fmla="*/ 2 w 28"/>
                <a:gd name="T17" fmla="*/ 8 h 12"/>
                <a:gd name="T18" fmla="*/ 3 w 28"/>
                <a:gd name="T19" fmla="*/ 7 h 12"/>
                <a:gd name="T20" fmla="*/ 3 w 28"/>
                <a:gd name="T21" fmla="*/ 8 h 12"/>
                <a:gd name="T22" fmla="*/ 4 w 28"/>
                <a:gd name="T23" fmla="*/ 9 h 12"/>
                <a:gd name="T24" fmla="*/ 7 w 28"/>
                <a:gd name="T25" fmla="*/ 9 h 12"/>
                <a:gd name="T26" fmla="*/ 8 w 28"/>
                <a:gd name="T27" fmla="*/ 9 h 12"/>
                <a:gd name="T28" fmla="*/ 10 w 28"/>
                <a:gd name="T29" fmla="*/ 10 h 12"/>
                <a:gd name="T30" fmla="*/ 11 w 28"/>
                <a:gd name="T31" fmla="*/ 10 h 12"/>
                <a:gd name="T32" fmla="*/ 11 w 28"/>
                <a:gd name="T33" fmla="*/ 12 h 12"/>
                <a:gd name="T34" fmla="*/ 13 w 28"/>
                <a:gd name="T35" fmla="*/ 12 h 12"/>
                <a:gd name="T36" fmla="*/ 16 w 28"/>
                <a:gd name="T37" fmla="*/ 12 h 12"/>
                <a:gd name="T38" fmla="*/ 18 w 28"/>
                <a:gd name="T39" fmla="*/ 12 h 12"/>
                <a:gd name="T40" fmla="*/ 21 w 28"/>
                <a:gd name="T41" fmla="*/ 10 h 12"/>
                <a:gd name="T42" fmla="*/ 22 w 28"/>
                <a:gd name="T43" fmla="*/ 10 h 12"/>
                <a:gd name="T44" fmla="*/ 22 w 28"/>
                <a:gd name="T45" fmla="*/ 10 h 12"/>
                <a:gd name="T46" fmla="*/ 22 w 28"/>
                <a:gd name="T47" fmla="*/ 10 h 12"/>
                <a:gd name="T48" fmla="*/ 23 w 28"/>
                <a:gd name="T49" fmla="*/ 9 h 12"/>
                <a:gd name="T50" fmla="*/ 23 w 28"/>
                <a:gd name="T51" fmla="*/ 9 h 12"/>
                <a:gd name="T52" fmla="*/ 23 w 28"/>
                <a:gd name="T53" fmla="*/ 9 h 12"/>
                <a:gd name="T54" fmla="*/ 24 w 28"/>
                <a:gd name="T55" fmla="*/ 8 h 12"/>
                <a:gd name="T56" fmla="*/ 25 w 28"/>
                <a:gd name="T57" fmla="*/ 8 h 12"/>
                <a:gd name="T58" fmla="*/ 25 w 28"/>
                <a:gd name="T59" fmla="*/ 7 h 12"/>
                <a:gd name="T60" fmla="*/ 26 w 28"/>
                <a:gd name="T61" fmla="*/ 7 h 12"/>
                <a:gd name="T62" fmla="*/ 26 w 28"/>
                <a:gd name="T63" fmla="*/ 6 h 12"/>
                <a:gd name="T64" fmla="*/ 27 w 28"/>
                <a:gd name="T65" fmla="*/ 6 h 12"/>
                <a:gd name="T66" fmla="*/ 27 w 28"/>
                <a:gd name="T67" fmla="*/ 5 h 12"/>
                <a:gd name="T68" fmla="*/ 27 w 28"/>
                <a:gd name="T69" fmla="*/ 4 h 12"/>
                <a:gd name="T70" fmla="*/ 27 w 28"/>
                <a:gd name="T71" fmla="*/ 4 h 12"/>
                <a:gd name="T72" fmla="*/ 28 w 28"/>
                <a:gd name="T73" fmla="*/ 3 h 12"/>
                <a:gd name="T74" fmla="*/ 27 w 28"/>
                <a:gd name="T75" fmla="*/ 2 h 12"/>
                <a:gd name="T76" fmla="*/ 26 w 28"/>
                <a:gd name="T77" fmla="*/ 1 h 12"/>
                <a:gd name="T78" fmla="*/ 25 w 28"/>
                <a:gd name="T79" fmla="*/ 1 h 12"/>
                <a:gd name="T80" fmla="*/ 23 w 28"/>
                <a:gd name="T81" fmla="*/ 0 h 12"/>
                <a:gd name="T82" fmla="*/ 22 w 28"/>
                <a:gd name="T83" fmla="*/ 0 h 12"/>
                <a:gd name="T84" fmla="*/ 20 w 28"/>
                <a:gd name="T85" fmla="*/ 0 h 12"/>
                <a:gd name="T86" fmla="*/ 13 w 28"/>
                <a:gd name="T87" fmla="*/ 1 h 12"/>
                <a:gd name="T88" fmla="*/ 11 w 28"/>
                <a:gd name="T89" fmla="*/ 2 h 12"/>
                <a:gd name="T90" fmla="*/ 10 w 28"/>
                <a:gd name="T91" fmla="*/ 2 h 12"/>
                <a:gd name="T92" fmla="*/ 8 w 28"/>
                <a:gd name="T93" fmla="*/ 3 h 12"/>
                <a:gd name="T94" fmla="*/ 7 w 28"/>
                <a:gd name="T95" fmla="*/ 4 h 12"/>
                <a:gd name="T96" fmla="*/ 6 w 28"/>
                <a:gd name="T97" fmla="*/ 4 h 12"/>
                <a:gd name="T98" fmla="*/ 5 w 28"/>
                <a:gd name="T99" fmla="*/ 5 h 12"/>
                <a:gd name="T100" fmla="*/ 4 w 28"/>
                <a:gd name="T101" fmla="*/ 5 h 12"/>
                <a:gd name="T102" fmla="*/ 1 w 28"/>
                <a:gd name="T103" fmla="*/ 6 h 12"/>
                <a:gd name="T104" fmla="*/ 1 w 28"/>
                <a:gd name="T105"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 h="12">
                  <a:moveTo>
                    <a:pt x="1" y="6"/>
                  </a:moveTo>
                  <a:lnTo>
                    <a:pt x="0" y="6"/>
                  </a:lnTo>
                  <a:lnTo>
                    <a:pt x="0" y="7"/>
                  </a:lnTo>
                  <a:lnTo>
                    <a:pt x="0" y="7"/>
                  </a:lnTo>
                  <a:lnTo>
                    <a:pt x="2" y="7"/>
                  </a:lnTo>
                  <a:lnTo>
                    <a:pt x="2" y="7"/>
                  </a:lnTo>
                  <a:lnTo>
                    <a:pt x="2" y="7"/>
                  </a:lnTo>
                  <a:lnTo>
                    <a:pt x="1" y="8"/>
                  </a:lnTo>
                  <a:lnTo>
                    <a:pt x="2" y="8"/>
                  </a:lnTo>
                  <a:lnTo>
                    <a:pt x="3" y="7"/>
                  </a:lnTo>
                  <a:lnTo>
                    <a:pt x="3" y="8"/>
                  </a:lnTo>
                  <a:lnTo>
                    <a:pt x="4" y="9"/>
                  </a:lnTo>
                  <a:lnTo>
                    <a:pt x="7" y="9"/>
                  </a:lnTo>
                  <a:lnTo>
                    <a:pt x="8" y="9"/>
                  </a:lnTo>
                  <a:lnTo>
                    <a:pt x="10" y="10"/>
                  </a:lnTo>
                  <a:lnTo>
                    <a:pt x="11" y="10"/>
                  </a:lnTo>
                  <a:lnTo>
                    <a:pt x="11" y="12"/>
                  </a:lnTo>
                  <a:lnTo>
                    <a:pt x="13" y="12"/>
                  </a:lnTo>
                  <a:lnTo>
                    <a:pt x="16" y="12"/>
                  </a:lnTo>
                  <a:lnTo>
                    <a:pt x="18" y="12"/>
                  </a:lnTo>
                  <a:lnTo>
                    <a:pt x="21" y="10"/>
                  </a:lnTo>
                  <a:lnTo>
                    <a:pt x="22" y="10"/>
                  </a:lnTo>
                  <a:lnTo>
                    <a:pt x="22" y="10"/>
                  </a:lnTo>
                  <a:lnTo>
                    <a:pt x="22" y="10"/>
                  </a:lnTo>
                  <a:lnTo>
                    <a:pt x="23" y="9"/>
                  </a:lnTo>
                  <a:lnTo>
                    <a:pt x="23" y="9"/>
                  </a:lnTo>
                  <a:lnTo>
                    <a:pt x="23" y="9"/>
                  </a:lnTo>
                  <a:lnTo>
                    <a:pt x="24" y="8"/>
                  </a:lnTo>
                  <a:lnTo>
                    <a:pt x="25" y="8"/>
                  </a:lnTo>
                  <a:lnTo>
                    <a:pt x="25" y="7"/>
                  </a:lnTo>
                  <a:lnTo>
                    <a:pt x="26" y="7"/>
                  </a:lnTo>
                  <a:lnTo>
                    <a:pt x="26" y="6"/>
                  </a:lnTo>
                  <a:lnTo>
                    <a:pt x="27" y="6"/>
                  </a:lnTo>
                  <a:lnTo>
                    <a:pt x="27" y="5"/>
                  </a:lnTo>
                  <a:lnTo>
                    <a:pt x="27" y="4"/>
                  </a:lnTo>
                  <a:lnTo>
                    <a:pt x="27" y="4"/>
                  </a:lnTo>
                  <a:lnTo>
                    <a:pt x="28" y="3"/>
                  </a:lnTo>
                  <a:lnTo>
                    <a:pt x="27" y="2"/>
                  </a:lnTo>
                  <a:lnTo>
                    <a:pt x="26" y="1"/>
                  </a:lnTo>
                  <a:lnTo>
                    <a:pt x="25" y="1"/>
                  </a:lnTo>
                  <a:lnTo>
                    <a:pt x="23" y="0"/>
                  </a:lnTo>
                  <a:lnTo>
                    <a:pt x="22" y="0"/>
                  </a:lnTo>
                  <a:lnTo>
                    <a:pt x="20" y="0"/>
                  </a:lnTo>
                  <a:lnTo>
                    <a:pt x="13" y="1"/>
                  </a:lnTo>
                  <a:lnTo>
                    <a:pt x="11" y="2"/>
                  </a:lnTo>
                  <a:lnTo>
                    <a:pt x="10" y="2"/>
                  </a:lnTo>
                  <a:lnTo>
                    <a:pt x="8" y="3"/>
                  </a:lnTo>
                  <a:lnTo>
                    <a:pt x="7" y="4"/>
                  </a:lnTo>
                  <a:lnTo>
                    <a:pt x="6" y="4"/>
                  </a:lnTo>
                  <a:lnTo>
                    <a:pt x="5" y="5"/>
                  </a:lnTo>
                  <a:lnTo>
                    <a:pt x="4" y="5"/>
                  </a:lnTo>
                  <a:lnTo>
                    <a:pt x="1" y="6"/>
                  </a:lnTo>
                  <a:lnTo>
                    <a:pt x="1"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Freeform 1635"/>
            <p:cNvSpPr>
              <a:spLocks/>
            </p:cNvSpPr>
            <p:nvPr/>
          </p:nvSpPr>
          <p:spPr bwMode="auto">
            <a:xfrm>
              <a:off x="3200400" y="230188"/>
              <a:ext cx="4763" cy="3175"/>
            </a:xfrm>
            <a:custGeom>
              <a:avLst/>
              <a:gdLst>
                <a:gd name="T0" fmla="*/ 2 w 3"/>
                <a:gd name="T1" fmla="*/ 0 h 2"/>
                <a:gd name="T2" fmla="*/ 2 w 3"/>
                <a:gd name="T3" fmla="*/ 0 h 2"/>
                <a:gd name="T4" fmla="*/ 1 w 3"/>
                <a:gd name="T5" fmla="*/ 0 h 2"/>
                <a:gd name="T6" fmla="*/ 0 w 3"/>
                <a:gd name="T7" fmla="*/ 0 h 2"/>
                <a:gd name="T8" fmla="*/ 0 w 3"/>
                <a:gd name="T9" fmla="*/ 1 h 2"/>
                <a:gd name="T10" fmla="*/ 0 w 3"/>
                <a:gd name="T11" fmla="*/ 2 h 2"/>
                <a:gd name="T12" fmla="*/ 1 w 3"/>
                <a:gd name="T13" fmla="*/ 2 h 2"/>
                <a:gd name="T14" fmla="*/ 1 w 3"/>
                <a:gd name="T15" fmla="*/ 2 h 2"/>
                <a:gd name="T16" fmla="*/ 1 w 3"/>
                <a:gd name="T17" fmla="*/ 2 h 2"/>
                <a:gd name="T18" fmla="*/ 3 w 3"/>
                <a:gd name="T19" fmla="*/ 1 h 2"/>
                <a:gd name="T20" fmla="*/ 3 w 3"/>
                <a:gd name="T21" fmla="*/ 0 h 2"/>
                <a:gd name="T22" fmla="*/ 3 w 3"/>
                <a:gd name="T23" fmla="*/ 0 h 2"/>
                <a:gd name="T24" fmla="*/ 3 w 3"/>
                <a:gd name="T25" fmla="*/ 0 h 2"/>
                <a:gd name="T26" fmla="*/ 2 w 3"/>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2">
                  <a:moveTo>
                    <a:pt x="2" y="0"/>
                  </a:moveTo>
                  <a:lnTo>
                    <a:pt x="2" y="0"/>
                  </a:lnTo>
                  <a:lnTo>
                    <a:pt x="1" y="0"/>
                  </a:lnTo>
                  <a:lnTo>
                    <a:pt x="0" y="0"/>
                  </a:lnTo>
                  <a:lnTo>
                    <a:pt x="0" y="1"/>
                  </a:lnTo>
                  <a:lnTo>
                    <a:pt x="0" y="2"/>
                  </a:lnTo>
                  <a:lnTo>
                    <a:pt x="1" y="2"/>
                  </a:lnTo>
                  <a:lnTo>
                    <a:pt x="1" y="2"/>
                  </a:lnTo>
                  <a:lnTo>
                    <a:pt x="1" y="2"/>
                  </a:lnTo>
                  <a:lnTo>
                    <a:pt x="3" y="1"/>
                  </a:lnTo>
                  <a:lnTo>
                    <a:pt x="3" y="0"/>
                  </a:lnTo>
                  <a:lnTo>
                    <a:pt x="3" y="0"/>
                  </a:lnTo>
                  <a:lnTo>
                    <a:pt x="3"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1636"/>
            <p:cNvSpPr>
              <a:spLocks/>
            </p:cNvSpPr>
            <p:nvPr/>
          </p:nvSpPr>
          <p:spPr bwMode="auto">
            <a:xfrm>
              <a:off x="3171825" y="58738"/>
              <a:ext cx="69850" cy="25400"/>
            </a:xfrm>
            <a:custGeom>
              <a:avLst/>
              <a:gdLst>
                <a:gd name="T0" fmla="*/ 2 w 44"/>
                <a:gd name="T1" fmla="*/ 11 h 16"/>
                <a:gd name="T2" fmla="*/ 9 w 44"/>
                <a:gd name="T3" fmla="*/ 10 h 16"/>
                <a:gd name="T4" fmla="*/ 16 w 44"/>
                <a:gd name="T5" fmla="*/ 10 h 16"/>
                <a:gd name="T6" fmla="*/ 15 w 44"/>
                <a:gd name="T7" fmla="*/ 11 h 16"/>
                <a:gd name="T8" fmla="*/ 16 w 44"/>
                <a:gd name="T9" fmla="*/ 11 h 16"/>
                <a:gd name="T10" fmla="*/ 21 w 44"/>
                <a:gd name="T11" fmla="*/ 11 h 16"/>
                <a:gd name="T12" fmla="*/ 25 w 44"/>
                <a:gd name="T13" fmla="*/ 11 h 16"/>
                <a:gd name="T14" fmla="*/ 27 w 44"/>
                <a:gd name="T15" fmla="*/ 12 h 16"/>
                <a:gd name="T16" fmla="*/ 27 w 44"/>
                <a:gd name="T17" fmla="*/ 13 h 16"/>
                <a:gd name="T18" fmla="*/ 27 w 44"/>
                <a:gd name="T19" fmla="*/ 15 h 16"/>
                <a:gd name="T20" fmla="*/ 27 w 44"/>
                <a:gd name="T21" fmla="*/ 15 h 16"/>
                <a:gd name="T22" fmla="*/ 31 w 44"/>
                <a:gd name="T23" fmla="*/ 16 h 16"/>
                <a:gd name="T24" fmla="*/ 36 w 44"/>
                <a:gd name="T25" fmla="*/ 16 h 16"/>
                <a:gd name="T26" fmla="*/ 38 w 44"/>
                <a:gd name="T27" fmla="*/ 16 h 16"/>
                <a:gd name="T28" fmla="*/ 41 w 44"/>
                <a:gd name="T29" fmla="*/ 13 h 16"/>
                <a:gd name="T30" fmla="*/ 42 w 44"/>
                <a:gd name="T31" fmla="*/ 13 h 16"/>
                <a:gd name="T32" fmla="*/ 41 w 44"/>
                <a:gd name="T33" fmla="*/ 11 h 16"/>
                <a:gd name="T34" fmla="*/ 40 w 44"/>
                <a:gd name="T35" fmla="*/ 10 h 16"/>
                <a:gd name="T36" fmla="*/ 40 w 44"/>
                <a:gd name="T37" fmla="*/ 9 h 16"/>
                <a:gd name="T38" fmla="*/ 41 w 44"/>
                <a:gd name="T39" fmla="*/ 9 h 16"/>
                <a:gd name="T40" fmla="*/ 43 w 44"/>
                <a:gd name="T41" fmla="*/ 8 h 16"/>
                <a:gd name="T42" fmla="*/ 44 w 44"/>
                <a:gd name="T43" fmla="*/ 8 h 16"/>
                <a:gd name="T44" fmla="*/ 43 w 44"/>
                <a:gd name="T45" fmla="*/ 6 h 16"/>
                <a:gd name="T46" fmla="*/ 36 w 44"/>
                <a:gd name="T47" fmla="*/ 6 h 16"/>
                <a:gd name="T48" fmla="*/ 35 w 44"/>
                <a:gd name="T49" fmla="*/ 5 h 16"/>
                <a:gd name="T50" fmla="*/ 37 w 44"/>
                <a:gd name="T51" fmla="*/ 4 h 16"/>
                <a:gd name="T52" fmla="*/ 37 w 44"/>
                <a:gd name="T53" fmla="*/ 4 h 16"/>
                <a:gd name="T54" fmla="*/ 35 w 44"/>
                <a:gd name="T55" fmla="*/ 4 h 16"/>
                <a:gd name="T56" fmla="*/ 32 w 44"/>
                <a:gd name="T57" fmla="*/ 3 h 16"/>
                <a:gd name="T58" fmla="*/ 29 w 44"/>
                <a:gd name="T59" fmla="*/ 3 h 16"/>
                <a:gd name="T60" fmla="*/ 27 w 44"/>
                <a:gd name="T61" fmla="*/ 4 h 16"/>
                <a:gd name="T62" fmla="*/ 25 w 44"/>
                <a:gd name="T63" fmla="*/ 5 h 16"/>
                <a:gd name="T64" fmla="*/ 25 w 44"/>
                <a:gd name="T65" fmla="*/ 5 h 16"/>
                <a:gd name="T66" fmla="*/ 25 w 44"/>
                <a:gd name="T67" fmla="*/ 4 h 16"/>
                <a:gd name="T68" fmla="*/ 25 w 44"/>
                <a:gd name="T69" fmla="*/ 4 h 16"/>
                <a:gd name="T70" fmla="*/ 26 w 44"/>
                <a:gd name="T71" fmla="*/ 3 h 16"/>
                <a:gd name="T72" fmla="*/ 27 w 44"/>
                <a:gd name="T73" fmla="*/ 3 h 16"/>
                <a:gd name="T74" fmla="*/ 25 w 44"/>
                <a:gd name="T75" fmla="*/ 1 h 16"/>
                <a:gd name="T76" fmla="*/ 22 w 44"/>
                <a:gd name="T77" fmla="*/ 0 h 16"/>
                <a:gd name="T78" fmla="*/ 13 w 44"/>
                <a:gd name="T79" fmla="*/ 1 h 16"/>
                <a:gd name="T80" fmla="*/ 9 w 44"/>
                <a:gd name="T81" fmla="*/ 1 h 16"/>
                <a:gd name="T82" fmla="*/ 6 w 44"/>
                <a:gd name="T83" fmla="*/ 2 h 16"/>
                <a:gd name="T84" fmla="*/ 4 w 44"/>
                <a:gd name="T85" fmla="*/ 3 h 16"/>
                <a:gd name="T86" fmla="*/ 6 w 44"/>
                <a:gd name="T87" fmla="*/ 3 h 16"/>
                <a:gd name="T88" fmla="*/ 10 w 44"/>
                <a:gd name="T89" fmla="*/ 3 h 16"/>
                <a:gd name="T90" fmla="*/ 7 w 44"/>
                <a:gd name="T91" fmla="*/ 5 h 16"/>
                <a:gd name="T92" fmla="*/ 6 w 44"/>
                <a:gd name="T93" fmla="*/ 5 h 16"/>
                <a:gd name="T94" fmla="*/ 7 w 44"/>
                <a:gd name="T95" fmla="*/ 5 h 16"/>
                <a:gd name="T96" fmla="*/ 12 w 44"/>
                <a:gd name="T97" fmla="*/ 4 h 16"/>
                <a:gd name="T98" fmla="*/ 14 w 44"/>
                <a:gd name="T99" fmla="*/ 4 h 16"/>
                <a:gd name="T100" fmla="*/ 15 w 44"/>
                <a:gd name="T101" fmla="*/ 4 h 16"/>
                <a:gd name="T102" fmla="*/ 12 w 44"/>
                <a:gd name="T103" fmla="*/ 5 h 16"/>
                <a:gd name="T104" fmla="*/ 11 w 44"/>
                <a:gd name="T105" fmla="*/ 6 h 16"/>
                <a:gd name="T106" fmla="*/ 16 w 44"/>
                <a:gd name="T107" fmla="*/ 6 h 16"/>
                <a:gd name="T108" fmla="*/ 17 w 44"/>
                <a:gd name="T109" fmla="*/ 6 h 16"/>
                <a:gd name="T110" fmla="*/ 11 w 44"/>
                <a:gd name="T111" fmla="*/ 7 h 16"/>
                <a:gd name="T112" fmla="*/ 13 w 44"/>
                <a:gd name="T113" fmla="*/ 7 h 16"/>
                <a:gd name="T114" fmla="*/ 12 w 44"/>
                <a:gd name="T115" fmla="*/ 8 h 16"/>
                <a:gd name="T116" fmla="*/ 8 w 44"/>
                <a:gd name="T117" fmla="*/ 8 h 16"/>
                <a:gd name="T118" fmla="*/ 2 w 44"/>
                <a:gd name="T119" fmla="*/ 8 h 16"/>
                <a:gd name="T120" fmla="*/ 0 w 44"/>
                <a:gd name="T121" fmla="*/ 8 h 16"/>
                <a:gd name="T122" fmla="*/ 0 w 44"/>
                <a:gd name="T123" fmla="*/ 9 h 16"/>
                <a:gd name="T124" fmla="*/ 1 w 44"/>
                <a:gd name="T12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 h="16">
                  <a:moveTo>
                    <a:pt x="1" y="10"/>
                  </a:moveTo>
                  <a:lnTo>
                    <a:pt x="2" y="11"/>
                  </a:lnTo>
                  <a:lnTo>
                    <a:pt x="6" y="11"/>
                  </a:lnTo>
                  <a:lnTo>
                    <a:pt x="9" y="10"/>
                  </a:lnTo>
                  <a:lnTo>
                    <a:pt x="17" y="10"/>
                  </a:lnTo>
                  <a:lnTo>
                    <a:pt x="16" y="10"/>
                  </a:lnTo>
                  <a:lnTo>
                    <a:pt x="16" y="10"/>
                  </a:lnTo>
                  <a:lnTo>
                    <a:pt x="15" y="11"/>
                  </a:lnTo>
                  <a:lnTo>
                    <a:pt x="16" y="11"/>
                  </a:lnTo>
                  <a:lnTo>
                    <a:pt x="16" y="11"/>
                  </a:lnTo>
                  <a:lnTo>
                    <a:pt x="19" y="11"/>
                  </a:lnTo>
                  <a:lnTo>
                    <a:pt x="21" y="11"/>
                  </a:lnTo>
                  <a:lnTo>
                    <a:pt x="22" y="11"/>
                  </a:lnTo>
                  <a:lnTo>
                    <a:pt x="25" y="11"/>
                  </a:lnTo>
                  <a:lnTo>
                    <a:pt x="27" y="11"/>
                  </a:lnTo>
                  <a:lnTo>
                    <a:pt x="27" y="12"/>
                  </a:lnTo>
                  <a:lnTo>
                    <a:pt x="28" y="12"/>
                  </a:lnTo>
                  <a:lnTo>
                    <a:pt x="27" y="13"/>
                  </a:lnTo>
                  <a:lnTo>
                    <a:pt x="27" y="13"/>
                  </a:lnTo>
                  <a:lnTo>
                    <a:pt x="27" y="15"/>
                  </a:lnTo>
                  <a:lnTo>
                    <a:pt x="27" y="15"/>
                  </a:lnTo>
                  <a:lnTo>
                    <a:pt x="27" y="15"/>
                  </a:lnTo>
                  <a:lnTo>
                    <a:pt x="29" y="16"/>
                  </a:lnTo>
                  <a:lnTo>
                    <a:pt x="31" y="16"/>
                  </a:lnTo>
                  <a:lnTo>
                    <a:pt x="33" y="16"/>
                  </a:lnTo>
                  <a:lnTo>
                    <a:pt x="36" y="16"/>
                  </a:lnTo>
                  <a:lnTo>
                    <a:pt x="37" y="16"/>
                  </a:lnTo>
                  <a:lnTo>
                    <a:pt x="38" y="16"/>
                  </a:lnTo>
                  <a:lnTo>
                    <a:pt x="41" y="15"/>
                  </a:lnTo>
                  <a:lnTo>
                    <a:pt x="41" y="13"/>
                  </a:lnTo>
                  <a:lnTo>
                    <a:pt x="42" y="13"/>
                  </a:lnTo>
                  <a:lnTo>
                    <a:pt x="42" y="13"/>
                  </a:lnTo>
                  <a:lnTo>
                    <a:pt x="42" y="12"/>
                  </a:lnTo>
                  <a:lnTo>
                    <a:pt x="41" y="11"/>
                  </a:lnTo>
                  <a:lnTo>
                    <a:pt x="38" y="10"/>
                  </a:lnTo>
                  <a:lnTo>
                    <a:pt x="40" y="10"/>
                  </a:lnTo>
                  <a:lnTo>
                    <a:pt x="40" y="10"/>
                  </a:lnTo>
                  <a:lnTo>
                    <a:pt x="40" y="9"/>
                  </a:lnTo>
                  <a:lnTo>
                    <a:pt x="40" y="9"/>
                  </a:lnTo>
                  <a:lnTo>
                    <a:pt x="41" y="9"/>
                  </a:lnTo>
                  <a:lnTo>
                    <a:pt x="42" y="8"/>
                  </a:lnTo>
                  <a:lnTo>
                    <a:pt x="43" y="8"/>
                  </a:lnTo>
                  <a:lnTo>
                    <a:pt x="44" y="8"/>
                  </a:lnTo>
                  <a:lnTo>
                    <a:pt x="44" y="8"/>
                  </a:lnTo>
                  <a:lnTo>
                    <a:pt x="43" y="7"/>
                  </a:lnTo>
                  <a:lnTo>
                    <a:pt x="43" y="6"/>
                  </a:lnTo>
                  <a:lnTo>
                    <a:pt x="41" y="5"/>
                  </a:lnTo>
                  <a:lnTo>
                    <a:pt x="36" y="6"/>
                  </a:lnTo>
                  <a:lnTo>
                    <a:pt x="34" y="6"/>
                  </a:lnTo>
                  <a:lnTo>
                    <a:pt x="35" y="5"/>
                  </a:lnTo>
                  <a:lnTo>
                    <a:pt x="35" y="5"/>
                  </a:lnTo>
                  <a:lnTo>
                    <a:pt x="37" y="4"/>
                  </a:lnTo>
                  <a:lnTo>
                    <a:pt x="37" y="4"/>
                  </a:lnTo>
                  <a:lnTo>
                    <a:pt x="37" y="4"/>
                  </a:lnTo>
                  <a:lnTo>
                    <a:pt x="36" y="4"/>
                  </a:lnTo>
                  <a:lnTo>
                    <a:pt x="35" y="4"/>
                  </a:lnTo>
                  <a:lnTo>
                    <a:pt x="34" y="3"/>
                  </a:lnTo>
                  <a:lnTo>
                    <a:pt x="32" y="3"/>
                  </a:lnTo>
                  <a:lnTo>
                    <a:pt x="32" y="3"/>
                  </a:lnTo>
                  <a:lnTo>
                    <a:pt x="29" y="3"/>
                  </a:lnTo>
                  <a:lnTo>
                    <a:pt x="28" y="4"/>
                  </a:lnTo>
                  <a:lnTo>
                    <a:pt x="27" y="4"/>
                  </a:lnTo>
                  <a:lnTo>
                    <a:pt x="26" y="4"/>
                  </a:lnTo>
                  <a:lnTo>
                    <a:pt x="25" y="5"/>
                  </a:lnTo>
                  <a:lnTo>
                    <a:pt x="24" y="5"/>
                  </a:lnTo>
                  <a:lnTo>
                    <a:pt x="25" y="5"/>
                  </a:lnTo>
                  <a:lnTo>
                    <a:pt x="25" y="4"/>
                  </a:lnTo>
                  <a:lnTo>
                    <a:pt x="25" y="4"/>
                  </a:lnTo>
                  <a:lnTo>
                    <a:pt x="24" y="4"/>
                  </a:lnTo>
                  <a:lnTo>
                    <a:pt x="25" y="4"/>
                  </a:lnTo>
                  <a:lnTo>
                    <a:pt x="26" y="3"/>
                  </a:lnTo>
                  <a:lnTo>
                    <a:pt x="26" y="3"/>
                  </a:lnTo>
                  <a:lnTo>
                    <a:pt x="27" y="3"/>
                  </a:lnTo>
                  <a:lnTo>
                    <a:pt x="27" y="3"/>
                  </a:lnTo>
                  <a:lnTo>
                    <a:pt x="27" y="1"/>
                  </a:lnTo>
                  <a:lnTo>
                    <a:pt x="25" y="1"/>
                  </a:lnTo>
                  <a:lnTo>
                    <a:pt x="24" y="1"/>
                  </a:lnTo>
                  <a:lnTo>
                    <a:pt x="22" y="0"/>
                  </a:lnTo>
                  <a:lnTo>
                    <a:pt x="20" y="0"/>
                  </a:lnTo>
                  <a:lnTo>
                    <a:pt x="13" y="1"/>
                  </a:lnTo>
                  <a:lnTo>
                    <a:pt x="9" y="0"/>
                  </a:lnTo>
                  <a:lnTo>
                    <a:pt x="9" y="1"/>
                  </a:lnTo>
                  <a:lnTo>
                    <a:pt x="7" y="1"/>
                  </a:lnTo>
                  <a:lnTo>
                    <a:pt x="6" y="2"/>
                  </a:lnTo>
                  <a:lnTo>
                    <a:pt x="5" y="2"/>
                  </a:lnTo>
                  <a:lnTo>
                    <a:pt x="4" y="3"/>
                  </a:lnTo>
                  <a:lnTo>
                    <a:pt x="4" y="3"/>
                  </a:lnTo>
                  <a:lnTo>
                    <a:pt x="6" y="3"/>
                  </a:lnTo>
                  <a:lnTo>
                    <a:pt x="9" y="3"/>
                  </a:lnTo>
                  <a:lnTo>
                    <a:pt x="10" y="3"/>
                  </a:lnTo>
                  <a:lnTo>
                    <a:pt x="10" y="4"/>
                  </a:lnTo>
                  <a:lnTo>
                    <a:pt x="7" y="5"/>
                  </a:lnTo>
                  <a:lnTo>
                    <a:pt x="6" y="5"/>
                  </a:lnTo>
                  <a:lnTo>
                    <a:pt x="6" y="5"/>
                  </a:lnTo>
                  <a:lnTo>
                    <a:pt x="6" y="5"/>
                  </a:lnTo>
                  <a:lnTo>
                    <a:pt x="7" y="5"/>
                  </a:lnTo>
                  <a:lnTo>
                    <a:pt x="7" y="5"/>
                  </a:lnTo>
                  <a:lnTo>
                    <a:pt x="12" y="4"/>
                  </a:lnTo>
                  <a:lnTo>
                    <a:pt x="14" y="4"/>
                  </a:lnTo>
                  <a:lnTo>
                    <a:pt x="14" y="4"/>
                  </a:lnTo>
                  <a:lnTo>
                    <a:pt x="15" y="4"/>
                  </a:lnTo>
                  <a:lnTo>
                    <a:pt x="15" y="4"/>
                  </a:lnTo>
                  <a:lnTo>
                    <a:pt x="15" y="5"/>
                  </a:lnTo>
                  <a:lnTo>
                    <a:pt x="12" y="5"/>
                  </a:lnTo>
                  <a:lnTo>
                    <a:pt x="11" y="6"/>
                  </a:lnTo>
                  <a:lnTo>
                    <a:pt x="11" y="6"/>
                  </a:lnTo>
                  <a:lnTo>
                    <a:pt x="12" y="6"/>
                  </a:lnTo>
                  <a:lnTo>
                    <a:pt x="16" y="6"/>
                  </a:lnTo>
                  <a:lnTo>
                    <a:pt x="16" y="6"/>
                  </a:lnTo>
                  <a:lnTo>
                    <a:pt x="17" y="6"/>
                  </a:lnTo>
                  <a:lnTo>
                    <a:pt x="15" y="7"/>
                  </a:lnTo>
                  <a:lnTo>
                    <a:pt x="11" y="7"/>
                  </a:lnTo>
                  <a:lnTo>
                    <a:pt x="10" y="7"/>
                  </a:lnTo>
                  <a:lnTo>
                    <a:pt x="13" y="7"/>
                  </a:lnTo>
                  <a:lnTo>
                    <a:pt x="14" y="8"/>
                  </a:lnTo>
                  <a:lnTo>
                    <a:pt x="12" y="8"/>
                  </a:lnTo>
                  <a:lnTo>
                    <a:pt x="11" y="8"/>
                  </a:lnTo>
                  <a:lnTo>
                    <a:pt x="8" y="8"/>
                  </a:lnTo>
                  <a:lnTo>
                    <a:pt x="4" y="8"/>
                  </a:lnTo>
                  <a:lnTo>
                    <a:pt x="2" y="8"/>
                  </a:lnTo>
                  <a:lnTo>
                    <a:pt x="1" y="8"/>
                  </a:lnTo>
                  <a:lnTo>
                    <a:pt x="0" y="8"/>
                  </a:lnTo>
                  <a:lnTo>
                    <a:pt x="0" y="9"/>
                  </a:lnTo>
                  <a:lnTo>
                    <a:pt x="0" y="9"/>
                  </a:lnTo>
                  <a:lnTo>
                    <a:pt x="0" y="10"/>
                  </a:lnTo>
                  <a:lnTo>
                    <a:pt x="1" y="1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Freeform 1637"/>
            <p:cNvSpPr>
              <a:spLocks/>
            </p:cNvSpPr>
            <p:nvPr/>
          </p:nvSpPr>
          <p:spPr bwMode="auto">
            <a:xfrm>
              <a:off x="3130550" y="107950"/>
              <a:ext cx="26988" cy="9525"/>
            </a:xfrm>
            <a:custGeom>
              <a:avLst/>
              <a:gdLst>
                <a:gd name="T0" fmla="*/ 2 w 17"/>
                <a:gd name="T1" fmla="*/ 3 h 6"/>
                <a:gd name="T2" fmla="*/ 4 w 17"/>
                <a:gd name="T3" fmla="*/ 3 h 6"/>
                <a:gd name="T4" fmla="*/ 1 w 17"/>
                <a:gd name="T5" fmla="*/ 4 h 6"/>
                <a:gd name="T6" fmla="*/ 2 w 17"/>
                <a:gd name="T7" fmla="*/ 5 h 6"/>
                <a:gd name="T8" fmla="*/ 8 w 17"/>
                <a:gd name="T9" fmla="*/ 4 h 6"/>
                <a:gd name="T10" fmla="*/ 8 w 17"/>
                <a:gd name="T11" fmla="*/ 4 h 6"/>
                <a:gd name="T12" fmla="*/ 6 w 17"/>
                <a:gd name="T13" fmla="*/ 5 h 6"/>
                <a:gd name="T14" fmla="*/ 4 w 17"/>
                <a:gd name="T15" fmla="*/ 6 h 6"/>
                <a:gd name="T16" fmla="*/ 7 w 17"/>
                <a:gd name="T17" fmla="*/ 6 h 6"/>
                <a:gd name="T18" fmla="*/ 10 w 17"/>
                <a:gd name="T19" fmla="*/ 6 h 6"/>
                <a:gd name="T20" fmla="*/ 11 w 17"/>
                <a:gd name="T21" fmla="*/ 5 h 6"/>
                <a:gd name="T22" fmla="*/ 13 w 17"/>
                <a:gd name="T23" fmla="*/ 5 h 6"/>
                <a:gd name="T24" fmla="*/ 14 w 17"/>
                <a:gd name="T25" fmla="*/ 5 h 6"/>
                <a:gd name="T26" fmla="*/ 16 w 17"/>
                <a:gd name="T27" fmla="*/ 4 h 6"/>
                <a:gd name="T28" fmla="*/ 17 w 17"/>
                <a:gd name="T29" fmla="*/ 4 h 6"/>
                <a:gd name="T30" fmla="*/ 17 w 17"/>
                <a:gd name="T31" fmla="*/ 4 h 6"/>
                <a:gd name="T32" fmla="*/ 16 w 17"/>
                <a:gd name="T33" fmla="*/ 3 h 6"/>
                <a:gd name="T34" fmla="*/ 15 w 17"/>
                <a:gd name="T35" fmla="*/ 3 h 6"/>
                <a:gd name="T36" fmla="*/ 15 w 17"/>
                <a:gd name="T37" fmla="*/ 3 h 6"/>
                <a:gd name="T38" fmla="*/ 16 w 17"/>
                <a:gd name="T39" fmla="*/ 1 h 6"/>
                <a:gd name="T40" fmla="*/ 16 w 17"/>
                <a:gd name="T41" fmla="*/ 1 h 6"/>
                <a:gd name="T42" fmla="*/ 16 w 17"/>
                <a:gd name="T43" fmla="*/ 0 h 6"/>
                <a:gd name="T44" fmla="*/ 13 w 17"/>
                <a:gd name="T45" fmla="*/ 0 h 6"/>
                <a:gd name="T46" fmla="*/ 8 w 17"/>
                <a:gd name="T47" fmla="*/ 1 h 6"/>
                <a:gd name="T48" fmla="*/ 4 w 17"/>
                <a:gd name="T49" fmla="*/ 1 h 6"/>
                <a:gd name="T50" fmla="*/ 1 w 17"/>
                <a:gd name="T51" fmla="*/ 2 h 6"/>
                <a:gd name="T52" fmla="*/ 0 w 17"/>
                <a:gd name="T53" fmla="*/ 2 h 6"/>
                <a:gd name="T54" fmla="*/ 0 w 17"/>
                <a:gd name="T55" fmla="*/ 3 h 6"/>
                <a:gd name="T56" fmla="*/ 2 w 17"/>
                <a:gd name="T5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 h="6">
                  <a:moveTo>
                    <a:pt x="2" y="3"/>
                  </a:moveTo>
                  <a:lnTo>
                    <a:pt x="4" y="3"/>
                  </a:lnTo>
                  <a:lnTo>
                    <a:pt x="1" y="4"/>
                  </a:lnTo>
                  <a:lnTo>
                    <a:pt x="2" y="5"/>
                  </a:lnTo>
                  <a:lnTo>
                    <a:pt x="8" y="4"/>
                  </a:lnTo>
                  <a:lnTo>
                    <a:pt x="8" y="4"/>
                  </a:lnTo>
                  <a:lnTo>
                    <a:pt x="6" y="5"/>
                  </a:lnTo>
                  <a:lnTo>
                    <a:pt x="4" y="6"/>
                  </a:lnTo>
                  <a:lnTo>
                    <a:pt x="7" y="6"/>
                  </a:lnTo>
                  <a:lnTo>
                    <a:pt x="10" y="6"/>
                  </a:lnTo>
                  <a:lnTo>
                    <a:pt x="11" y="5"/>
                  </a:lnTo>
                  <a:lnTo>
                    <a:pt x="13" y="5"/>
                  </a:lnTo>
                  <a:lnTo>
                    <a:pt x="14" y="5"/>
                  </a:lnTo>
                  <a:lnTo>
                    <a:pt x="16" y="4"/>
                  </a:lnTo>
                  <a:lnTo>
                    <a:pt x="17" y="4"/>
                  </a:lnTo>
                  <a:lnTo>
                    <a:pt x="17" y="4"/>
                  </a:lnTo>
                  <a:lnTo>
                    <a:pt x="16" y="3"/>
                  </a:lnTo>
                  <a:lnTo>
                    <a:pt x="15" y="3"/>
                  </a:lnTo>
                  <a:lnTo>
                    <a:pt x="15" y="3"/>
                  </a:lnTo>
                  <a:lnTo>
                    <a:pt x="16" y="1"/>
                  </a:lnTo>
                  <a:lnTo>
                    <a:pt x="16" y="1"/>
                  </a:lnTo>
                  <a:lnTo>
                    <a:pt x="16" y="0"/>
                  </a:lnTo>
                  <a:lnTo>
                    <a:pt x="13" y="0"/>
                  </a:lnTo>
                  <a:lnTo>
                    <a:pt x="8" y="1"/>
                  </a:lnTo>
                  <a:lnTo>
                    <a:pt x="4" y="1"/>
                  </a:lnTo>
                  <a:lnTo>
                    <a:pt x="1" y="2"/>
                  </a:lnTo>
                  <a:lnTo>
                    <a:pt x="0" y="2"/>
                  </a:lnTo>
                  <a:lnTo>
                    <a:pt x="0" y="3"/>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1638"/>
            <p:cNvSpPr>
              <a:spLocks/>
            </p:cNvSpPr>
            <p:nvPr/>
          </p:nvSpPr>
          <p:spPr bwMode="auto">
            <a:xfrm>
              <a:off x="3022600" y="241300"/>
              <a:ext cx="9525" cy="3175"/>
            </a:xfrm>
            <a:custGeom>
              <a:avLst/>
              <a:gdLst>
                <a:gd name="T0" fmla="*/ 3 w 6"/>
                <a:gd name="T1" fmla="*/ 0 h 2"/>
                <a:gd name="T2" fmla="*/ 2 w 6"/>
                <a:gd name="T3" fmla="*/ 1 h 2"/>
                <a:gd name="T4" fmla="*/ 1 w 6"/>
                <a:gd name="T5" fmla="*/ 1 h 2"/>
                <a:gd name="T6" fmla="*/ 0 w 6"/>
                <a:gd name="T7" fmla="*/ 1 h 2"/>
                <a:gd name="T8" fmla="*/ 0 w 6"/>
                <a:gd name="T9" fmla="*/ 2 h 2"/>
                <a:gd name="T10" fmla="*/ 3 w 6"/>
                <a:gd name="T11" fmla="*/ 2 h 2"/>
                <a:gd name="T12" fmla="*/ 3 w 6"/>
                <a:gd name="T13" fmla="*/ 2 h 2"/>
                <a:gd name="T14" fmla="*/ 3 w 6"/>
                <a:gd name="T15" fmla="*/ 2 h 2"/>
                <a:gd name="T16" fmla="*/ 4 w 6"/>
                <a:gd name="T17" fmla="*/ 2 h 2"/>
                <a:gd name="T18" fmla="*/ 5 w 6"/>
                <a:gd name="T19" fmla="*/ 2 h 2"/>
                <a:gd name="T20" fmla="*/ 6 w 6"/>
                <a:gd name="T21" fmla="*/ 1 h 2"/>
                <a:gd name="T22" fmla="*/ 6 w 6"/>
                <a:gd name="T23" fmla="*/ 1 h 2"/>
                <a:gd name="T24" fmla="*/ 6 w 6"/>
                <a:gd name="T25" fmla="*/ 0 h 2"/>
                <a:gd name="T26" fmla="*/ 6 w 6"/>
                <a:gd name="T27" fmla="*/ 0 h 2"/>
                <a:gd name="T28" fmla="*/ 4 w 6"/>
                <a:gd name="T29" fmla="*/ 0 h 2"/>
                <a:gd name="T30" fmla="*/ 3 w 6"/>
                <a:gd name="T3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2">
                  <a:moveTo>
                    <a:pt x="3" y="0"/>
                  </a:moveTo>
                  <a:lnTo>
                    <a:pt x="2" y="1"/>
                  </a:lnTo>
                  <a:lnTo>
                    <a:pt x="1" y="1"/>
                  </a:lnTo>
                  <a:lnTo>
                    <a:pt x="0" y="1"/>
                  </a:lnTo>
                  <a:lnTo>
                    <a:pt x="0" y="2"/>
                  </a:lnTo>
                  <a:lnTo>
                    <a:pt x="3" y="2"/>
                  </a:lnTo>
                  <a:lnTo>
                    <a:pt x="3" y="2"/>
                  </a:lnTo>
                  <a:lnTo>
                    <a:pt x="3" y="2"/>
                  </a:lnTo>
                  <a:lnTo>
                    <a:pt x="4" y="2"/>
                  </a:lnTo>
                  <a:lnTo>
                    <a:pt x="5" y="2"/>
                  </a:lnTo>
                  <a:lnTo>
                    <a:pt x="6" y="1"/>
                  </a:lnTo>
                  <a:lnTo>
                    <a:pt x="6" y="1"/>
                  </a:lnTo>
                  <a:lnTo>
                    <a:pt x="6" y="0"/>
                  </a:lnTo>
                  <a:lnTo>
                    <a:pt x="6" y="0"/>
                  </a:lnTo>
                  <a:lnTo>
                    <a:pt x="4" y="0"/>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1639"/>
            <p:cNvSpPr>
              <a:spLocks/>
            </p:cNvSpPr>
            <p:nvPr/>
          </p:nvSpPr>
          <p:spPr bwMode="auto">
            <a:xfrm>
              <a:off x="2925763" y="111125"/>
              <a:ext cx="34925" cy="9525"/>
            </a:xfrm>
            <a:custGeom>
              <a:avLst/>
              <a:gdLst>
                <a:gd name="T0" fmla="*/ 14 w 22"/>
                <a:gd name="T1" fmla="*/ 3 h 6"/>
                <a:gd name="T2" fmla="*/ 17 w 22"/>
                <a:gd name="T3" fmla="*/ 2 h 6"/>
                <a:gd name="T4" fmla="*/ 20 w 22"/>
                <a:gd name="T5" fmla="*/ 2 h 6"/>
                <a:gd name="T6" fmla="*/ 22 w 22"/>
                <a:gd name="T7" fmla="*/ 1 h 6"/>
                <a:gd name="T8" fmla="*/ 22 w 22"/>
                <a:gd name="T9" fmla="*/ 0 h 6"/>
                <a:gd name="T10" fmla="*/ 22 w 22"/>
                <a:gd name="T11" fmla="*/ 0 h 6"/>
                <a:gd name="T12" fmla="*/ 21 w 22"/>
                <a:gd name="T13" fmla="*/ 0 h 6"/>
                <a:gd name="T14" fmla="*/ 19 w 22"/>
                <a:gd name="T15" fmla="*/ 1 h 6"/>
                <a:gd name="T16" fmla="*/ 15 w 22"/>
                <a:gd name="T17" fmla="*/ 2 h 6"/>
                <a:gd name="T18" fmla="*/ 13 w 22"/>
                <a:gd name="T19" fmla="*/ 2 h 6"/>
                <a:gd name="T20" fmla="*/ 10 w 22"/>
                <a:gd name="T21" fmla="*/ 2 h 6"/>
                <a:gd name="T22" fmla="*/ 5 w 22"/>
                <a:gd name="T23" fmla="*/ 4 h 6"/>
                <a:gd name="T24" fmla="*/ 2 w 22"/>
                <a:gd name="T25" fmla="*/ 5 h 6"/>
                <a:gd name="T26" fmla="*/ 1 w 22"/>
                <a:gd name="T27" fmla="*/ 5 h 6"/>
                <a:gd name="T28" fmla="*/ 0 w 22"/>
                <a:gd name="T29" fmla="*/ 5 h 6"/>
                <a:gd name="T30" fmla="*/ 0 w 22"/>
                <a:gd name="T31" fmla="*/ 6 h 6"/>
                <a:gd name="T32" fmla="*/ 0 w 22"/>
                <a:gd name="T33" fmla="*/ 6 h 6"/>
                <a:gd name="T34" fmla="*/ 1 w 22"/>
                <a:gd name="T35" fmla="*/ 6 h 6"/>
                <a:gd name="T36" fmla="*/ 3 w 22"/>
                <a:gd name="T37" fmla="*/ 6 h 6"/>
                <a:gd name="T38" fmla="*/ 4 w 22"/>
                <a:gd name="T39" fmla="*/ 6 h 6"/>
                <a:gd name="T40" fmla="*/ 8 w 22"/>
                <a:gd name="T41" fmla="*/ 6 h 6"/>
                <a:gd name="T42" fmla="*/ 9 w 22"/>
                <a:gd name="T43" fmla="*/ 5 h 6"/>
                <a:gd name="T44" fmla="*/ 14 w 22"/>
                <a:gd name="T45"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6">
                  <a:moveTo>
                    <a:pt x="14" y="3"/>
                  </a:moveTo>
                  <a:lnTo>
                    <a:pt x="17" y="2"/>
                  </a:lnTo>
                  <a:lnTo>
                    <a:pt x="20" y="2"/>
                  </a:lnTo>
                  <a:lnTo>
                    <a:pt x="22" y="1"/>
                  </a:lnTo>
                  <a:lnTo>
                    <a:pt x="22" y="0"/>
                  </a:lnTo>
                  <a:lnTo>
                    <a:pt x="22" y="0"/>
                  </a:lnTo>
                  <a:lnTo>
                    <a:pt x="21" y="0"/>
                  </a:lnTo>
                  <a:lnTo>
                    <a:pt x="19" y="1"/>
                  </a:lnTo>
                  <a:lnTo>
                    <a:pt x="15" y="2"/>
                  </a:lnTo>
                  <a:lnTo>
                    <a:pt x="13" y="2"/>
                  </a:lnTo>
                  <a:lnTo>
                    <a:pt x="10" y="2"/>
                  </a:lnTo>
                  <a:lnTo>
                    <a:pt x="5" y="4"/>
                  </a:lnTo>
                  <a:lnTo>
                    <a:pt x="2" y="5"/>
                  </a:lnTo>
                  <a:lnTo>
                    <a:pt x="1" y="5"/>
                  </a:lnTo>
                  <a:lnTo>
                    <a:pt x="0" y="5"/>
                  </a:lnTo>
                  <a:lnTo>
                    <a:pt x="0" y="6"/>
                  </a:lnTo>
                  <a:lnTo>
                    <a:pt x="0" y="6"/>
                  </a:lnTo>
                  <a:lnTo>
                    <a:pt x="1" y="6"/>
                  </a:lnTo>
                  <a:lnTo>
                    <a:pt x="3" y="6"/>
                  </a:lnTo>
                  <a:lnTo>
                    <a:pt x="4" y="6"/>
                  </a:lnTo>
                  <a:lnTo>
                    <a:pt x="8" y="6"/>
                  </a:lnTo>
                  <a:lnTo>
                    <a:pt x="9" y="5"/>
                  </a:lnTo>
                  <a:lnTo>
                    <a:pt x="14"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1640"/>
            <p:cNvSpPr>
              <a:spLocks/>
            </p:cNvSpPr>
            <p:nvPr/>
          </p:nvSpPr>
          <p:spPr bwMode="auto">
            <a:xfrm>
              <a:off x="3103563" y="122238"/>
              <a:ext cx="19050" cy="6350"/>
            </a:xfrm>
            <a:custGeom>
              <a:avLst/>
              <a:gdLst>
                <a:gd name="T0" fmla="*/ 7 w 12"/>
                <a:gd name="T1" fmla="*/ 1 h 4"/>
                <a:gd name="T2" fmla="*/ 5 w 12"/>
                <a:gd name="T3" fmla="*/ 1 h 4"/>
                <a:gd name="T4" fmla="*/ 4 w 12"/>
                <a:gd name="T5" fmla="*/ 1 h 4"/>
                <a:gd name="T6" fmla="*/ 2 w 12"/>
                <a:gd name="T7" fmla="*/ 3 h 4"/>
                <a:gd name="T8" fmla="*/ 1 w 12"/>
                <a:gd name="T9" fmla="*/ 3 h 4"/>
                <a:gd name="T10" fmla="*/ 0 w 12"/>
                <a:gd name="T11" fmla="*/ 3 h 4"/>
                <a:gd name="T12" fmla="*/ 0 w 12"/>
                <a:gd name="T13" fmla="*/ 3 h 4"/>
                <a:gd name="T14" fmla="*/ 0 w 12"/>
                <a:gd name="T15" fmla="*/ 4 h 4"/>
                <a:gd name="T16" fmla="*/ 1 w 12"/>
                <a:gd name="T17" fmla="*/ 4 h 4"/>
                <a:gd name="T18" fmla="*/ 3 w 12"/>
                <a:gd name="T19" fmla="*/ 4 h 4"/>
                <a:gd name="T20" fmla="*/ 5 w 12"/>
                <a:gd name="T21" fmla="*/ 4 h 4"/>
                <a:gd name="T22" fmla="*/ 8 w 12"/>
                <a:gd name="T23" fmla="*/ 4 h 4"/>
                <a:gd name="T24" fmla="*/ 9 w 12"/>
                <a:gd name="T25" fmla="*/ 4 h 4"/>
                <a:gd name="T26" fmla="*/ 10 w 12"/>
                <a:gd name="T27" fmla="*/ 3 h 4"/>
                <a:gd name="T28" fmla="*/ 10 w 12"/>
                <a:gd name="T29" fmla="*/ 3 h 4"/>
                <a:gd name="T30" fmla="*/ 12 w 12"/>
                <a:gd name="T31" fmla="*/ 3 h 4"/>
                <a:gd name="T32" fmla="*/ 12 w 12"/>
                <a:gd name="T33" fmla="*/ 3 h 4"/>
                <a:gd name="T34" fmla="*/ 12 w 12"/>
                <a:gd name="T35" fmla="*/ 2 h 4"/>
                <a:gd name="T36" fmla="*/ 12 w 12"/>
                <a:gd name="T37" fmla="*/ 2 h 4"/>
                <a:gd name="T38" fmla="*/ 12 w 12"/>
                <a:gd name="T39" fmla="*/ 1 h 4"/>
                <a:gd name="T40" fmla="*/ 12 w 12"/>
                <a:gd name="T41" fmla="*/ 1 h 4"/>
                <a:gd name="T42" fmla="*/ 12 w 12"/>
                <a:gd name="T43" fmla="*/ 1 h 4"/>
                <a:gd name="T44" fmla="*/ 10 w 12"/>
                <a:gd name="T45" fmla="*/ 0 h 4"/>
                <a:gd name="T46" fmla="*/ 8 w 12"/>
                <a:gd name="T47" fmla="*/ 0 h 4"/>
                <a:gd name="T48" fmla="*/ 7 w 12"/>
                <a:gd name="T4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 h="4">
                  <a:moveTo>
                    <a:pt x="7" y="1"/>
                  </a:moveTo>
                  <a:lnTo>
                    <a:pt x="5" y="1"/>
                  </a:lnTo>
                  <a:lnTo>
                    <a:pt x="4" y="1"/>
                  </a:lnTo>
                  <a:lnTo>
                    <a:pt x="2" y="3"/>
                  </a:lnTo>
                  <a:lnTo>
                    <a:pt x="1" y="3"/>
                  </a:lnTo>
                  <a:lnTo>
                    <a:pt x="0" y="3"/>
                  </a:lnTo>
                  <a:lnTo>
                    <a:pt x="0" y="3"/>
                  </a:lnTo>
                  <a:lnTo>
                    <a:pt x="0" y="4"/>
                  </a:lnTo>
                  <a:lnTo>
                    <a:pt x="1" y="4"/>
                  </a:lnTo>
                  <a:lnTo>
                    <a:pt x="3" y="4"/>
                  </a:lnTo>
                  <a:lnTo>
                    <a:pt x="5" y="4"/>
                  </a:lnTo>
                  <a:lnTo>
                    <a:pt x="8" y="4"/>
                  </a:lnTo>
                  <a:lnTo>
                    <a:pt x="9" y="4"/>
                  </a:lnTo>
                  <a:lnTo>
                    <a:pt x="10" y="3"/>
                  </a:lnTo>
                  <a:lnTo>
                    <a:pt x="10" y="3"/>
                  </a:lnTo>
                  <a:lnTo>
                    <a:pt x="12" y="3"/>
                  </a:lnTo>
                  <a:lnTo>
                    <a:pt x="12" y="3"/>
                  </a:lnTo>
                  <a:lnTo>
                    <a:pt x="12" y="2"/>
                  </a:lnTo>
                  <a:lnTo>
                    <a:pt x="12" y="2"/>
                  </a:lnTo>
                  <a:lnTo>
                    <a:pt x="12" y="1"/>
                  </a:lnTo>
                  <a:lnTo>
                    <a:pt x="12" y="1"/>
                  </a:lnTo>
                  <a:lnTo>
                    <a:pt x="12" y="1"/>
                  </a:lnTo>
                  <a:lnTo>
                    <a:pt x="10" y="0"/>
                  </a:lnTo>
                  <a:lnTo>
                    <a:pt x="8" y="0"/>
                  </a:lnTo>
                  <a:lnTo>
                    <a:pt x="7"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3" name="Freeform 1641"/>
            <p:cNvSpPr>
              <a:spLocks/>
            </p:cNvSpPr>
            <p:nvPr/>
          </p:nvSpPr>
          <p:spPr bwMode="auto">
            <a:xfrm>
              <a:off x="3078163" y="207963"/>
              <a:ext cx="4763" cy="3175"/>
            </a:xfrm>
            <a:custGeom>
              <a:avLst/>
              <a:gdLst>
                <a:gd name="T0" fmla="*/ 0 w 3"/>
                <a:gd name="T1" fmla="*/ 1 h 2"/>
                <a:gd name="T2" fmla="*/ 0 w 3"/>
                <a:gd name="T3" fmla="*/ 1 h 2"/>
                <a:gd name="T4" fmla="*/ 0 w 3"/>
                <a:gd name="T5" fmla="*/ 1 h 2"/>
                <a:gd name="T6" fmla="*/ 2 w 3"/>
                <a:gd name="T7" fmla="*/ 2 h 2"/>
                <a:gd name="T8" fmla="*/ 2 w 3"/>
                <a:gd name="T9" fmla="*/ 2 h 2"/>
                <a:gd name="T10" fmla="*/ 2 w 3"/>
                <a:gd name="T11" fmla="*/ 2 h 2"/>
                <a:gd name="T12" fmla="*/ 2 w 3"/>
                <a:gd name="T13" fmla="*/ 1 h 2"/>
                <a:gd name="T14" fmla="*/ 3 w 3"/>
                <a:gd name="T15" fmla="*/ 1 h 2"/>
                <a:gd name="T16" fmla="*/ 3 w 3"/>
                <a:gd name="T17" fmla="*/ 1 h 2"/>
                <a:gd name="T18" fmla="*/ 3 w 3"/>
                <a:gd name="T19" fmla="*/ 0 h 2"/>
                <a:gd name="T20" fmla="*/ 2 w 3"/>
                <a:gd name="T21" fmla="*/ 0 h 2"/>
                <a:gd name="T22" fmla="*/ 1 w 3"/>
                <a:gd name="T23" fmla="*/ 0 h 2"/>
                <a:gd name="T24" fmla="*/ 0 w 3"/>
                <a:gd name="T25" fmla="*/ 0 h 2"/>
                <a:gd name="T26" fmla="*/ 0 w 3"/>
                <a:gd name="T27" fmla="*/ 1 h 2"/>
                <a:gd name="T28" fmla="*/ 0 w 3"/>
                <a:gd name="T2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2">
                  <a:moveTo>
                    <a:pt x="0" y="1"/>
                  </a:moveTo>
                  <a:lnTo>
                    <a:pt x="0" y="1"/>
                  </a:lnTo>
                  <a:lnTo>
                    <a:pt x="0" y="1"/>
                  </a:lnTo>
                  <a:lnTo>
                    <a:pt x="2" y="2"/>
                  </a:lnTo>
                  <a:lnTo>
                    <a:pt x="2" y="2"/>
                  </a:lnTo>
                  <a:lnTo>
                    <a:pt x="2" y="2"/>
                  </a:lnTo>
                  <a:lnTo>
                    <a:pt x="2" y="1"/>
                  </a:lnTo>
                  <a:lnTo>
                    <a:pt x="3" y="1"/>
                  </a:lnTo>
                  <a:lnTo>
                    <a:pt x="3" y="1"/>
                  </a:lnTo>
                  <a:lnTo>
                    <a:pt x="3" y="0"/>
                  </a:lnTo>
                  <a:lnTo>
                    <a:pt x="2" y="0"/>
                  </a:lnTo>
                  <a:lnTo>
                    <a:pt x="1" y="0"/>
                  </a:lnTo>
                  <a:lnTo>
                    <a:pt x="0" y="0"/>
                  </a:lnTo>
                  <a:lnTo>
                    <a:pt x="0" y="1"/>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1642"/>
            <p:cNvSpPr>
              <a:spLocks/>
            </p:cNvSpPr>
            <p:nvPr/>
          </p:nvSpPr>
          <p:spPr bwMode="auto">
            <a:xfrm>
              <a:off x="3044825" y="152400"/>
              <a:ext cx="33338" cy="14288"/>
            </a:xfrm>
            <a:custGeom>
              <a:avLst/>
              <a:gdLst>
                <a:gd name="T0" fmla="*/ 18 w 21"/>
                <a:gd name="T1" fmla="*/ 5 h 9"/>
                <a:gd name="T2" fmla="*/ 19 w 21"/>
                <a:gd name="T3" fmla="*/ 4 h 9"/>
                <a:gd name="T4" fmla="*/ 20 w 21"/>
                <a:gd name="T5" fmla="*/ 3 h 9"/>
                <a:gd name="T6" fmla="*/ 21 w 21"/>
                <a:gd name="T7" fmla="*/ 2 h 9"/>
                <a:gd name="T8" fmla="*/ 21 w 21"/>
                <a:gd name="T9" fmla="*/ 2 h 9"/>
                <a:gd name="T10" fmla="*/ 21 w 21"/>
                <a:gd name="T11" fmla="*/ 2 h 9"/>
                <a:gd name="T12" fmla="*/ 21 w 21"/>
                <a:gd name="T13" fmla="*/ 1 h 9"/>
                <a:gd name="T14" fmla="*/ 20 w 21"/>
                <a:gd name="T15" fmla="*/ 1 h 9"/>
                <a:gd name="T16" fmla="*/ 19 w 21"/>
                <a:gd name="T17" fmla="*/ 0 h 9"/>
                <a:gd name="T18" fmla="*/ 17 w 21"/>
                <a:gd name="T19" fmla="*/ 0 h 9"/>
                <a:gd name="T20" fmla="*/ 16 w 21"/>
                <a:gd name="T21" fmla="*/ 0 h 9"/>
                <a:gd name="T22" fmla="*/ 7 w 21"/>
                <a:gd name="T23" fmla="*/ 0 h 9"/>
                <a:gd name="T24" fmla="*/ 5 w 21"/>
                <a:gd name="T25" fmla="*/ 1 h 9"/>
                <a:gd name="T26" fmla="*/ 4 w 21"/>
                <a:gd name="T27" fmla="*/ 1 h 9"/>
                <a:gd name="T28" fmla="*/ 2 w 21"/>
                <a:gd name="T29" fmla="*/ 2 h 9"/>
                <a:gd name="T30" fmla="*/ 0 w 21"/>
                <a:gd name="T31" fmla="*/ 3 h 9"/>
                <a:gd name="T32" fmla="*/ 0 w 21"/>
                <a:gd name="T33" fmla="*/ 3 h 9"/>
                <a:gd name="T34" fmla="*/ 1 w 21"/>
                <a:gd name="T35" fmla="*/ 3 h 9"/>
                <a:gd name="T36" fmla="*/ 2 w 21"/>
                <a:gd name="T37" fmla="*/ 4 h 9"/>
                <a:gd name="T38" fmla="*/ 4 w 21"/>
                <a:gd name="T39" fmla="*/ 5 h 9"/>
                <a:gd name="T40" fmla="*/ 4 w 21"/>
                <a:gd name="T41" fmla="*/ 5 h 9"/>
                <a:gd name="T42" fmla="*/ 4 w 21"/>
                <a:gd name="T43" fmla="*/ 6 h 9"/>
                <a:gd name="T44" fmla="*/ 5 w 21"/>
                <a:gd name="T45" fmla="*/ 7 h 9"/>
                <a:gd name="T46" fmla="*/ 5 w 21"/>
                <a:gd name="T47" fmla="*/ 8 h 9"/>
                <a:gd name="T48" fmla="*/ 6 w 21"/>
                <a:gd name="T49" fmla="*/ 9 h 9"/>
                <a:gd name="T50" fmla="*/ 6 w 21"/>
                <a:gd name="T51" fmla="*/ 9 h 9"/>
                <a:gd name="T52" fmla="*/ 7 w 21"/>
                <a:gd name="T53" fmla="*/ 9 h 9"/>
                <a:gd name="T54" fmla="*/ 8 w 21"/>
                <a:gd name="T55" fmla="*/ 9 h 9"/>
                <a:gd name="T56" fmla="*/ 9 w 21"/>
                <a:gd name="T57" fmla="*/ 8 h 9"/>
                <a:gd name="T58" fmla="*/ 11 w 21"/>
                <a:gd name="T59" fmla="*/ 8 h 9"/>
                <a:gd name="T60" fmla="*/ 11 w 21"/>
                <a:gd name="T61" fmla="*/ 7 h 9"/>
                <a:gd name="T62" fmla="*/ 15 w 21"/>
                <a:gd name="T63" fmla="*/ 6 h 9"/>
                <a:gd name="T64" fmla="*/ 18 w 21"/>
                <a:gd name="T65"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 h="9">
                  <a:moveTo>
                    <a:pt x="18" y="5"/>
                  </a:moveTo>
                  <a:lnTo>
                    <a:pt x="19" y="4"/>
                  </a:lnTo>
                  <a:lnTo>
                    <a:pt x="20" y="3"/>
                  </a:lnTo>
                  <a:lnTo>
                    <a:pt x="21" y="2"/>
                  </a:lnTo>
                  <a:lnTo>
                    <a:pt x="21" y="2"/>
                  </a:lnTo>
                  <a:lnTo>
                    <a:pt x="21" y="2"/>
                  </a:lnTo>
                  <a:lnTo>
                    <a:pt x="21" y="1"/>
                  </a:lnTo>
                  <a:lnTo>
                    <a:pt x="20" y="1"/>
                  </a:lnTo>
                  <a:lnTo>
                    <a:pt x="19" y="0"/>
                  </a:lnTo>
                  <a:lnTo>
                    <a:pt x="17" y="0"/>
                  </a:lnTo>
                  <a:lnTo>
                    <a:pt x="16" y="0"/>
                  </a:lnTo>
                  <a:lnTo>
                    <a:pt x="7" y="0"/>
                  </a:lnTo>
                  <a:lnTo>
                    <a:pt x="5" y="1"/>
                  </a:lnTo>
                  <a:lnTo>
                    <a:pt x="4" y="1"/>
                  </a:lnTo>
                  <a:lnTo>
                    <a:pt x="2" y="2"/>
                  </a:lnTo>
                  <a:lnTo>
                    <a:pt x="0" y="3"/>
                  </a:lnTo>
                  <a:lnTo>
                    <a:pt x="0" y="3"/>
                  </a:lnTo>
                  <a:lnTo>
                    <a:pt x="1" y="3"/>
                  </a:lnTo>
                  <a:lnTo>
                    <a:pt x="2" y="4"/>
                  </a:lnTo>
                  <a:lnTo>
                    <a:pt x="4" y="5"/>
                  </a:lnTo>
                  <a:lnTo>
                    <a:pt x="4" y="5"/>
                  </a:lnTo>
                  <a:lnTo>
                    <a:pt x="4" y="6"/>
                  </a:lnTo>
                  <a:lnTo>
                    <a:pt x="5" y="7"/>
                  </a:lnTo>
                  <a:lnTo>
                    <a:pt x="5" y="8"/>
                  </a:lnTo>
                  <a:lnTo>
                    <a:pt x="6" y="9"/>
                  </a:lnTo>
                  <a:lnTo>
                    <a:pt x="6" y="9"/>
                  </a:lnTo>
                  <a:lnTo>
                    <a:pt x="7" y="9"/>
                  </a:lnTo>
                  <a:lnTo>
                    <a:pt x="8" y="9"/>
                  </a:lnTo>
                  <a:lnTo>
                    <a:pt x="9" y="8"/>
                  </a:lnTo>
                  <a:lnTo>
                    <a:pt x="11" y="8"/>
                  </a:lnTo>
                  <a:lnTo>
                    <a:pt x="11" y="7"/>
                  </a:lnTo>
                  <a:lnTo>
                    <a:pt x="15" y="6"/>
                  </a:lnTo>
                  <a:lnTo>
                    <a:pt x="18" y="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1643"/>
            <p:cNvSpPr>
              <a:spLocks/>
            </p:cNvSpPr>
            <p:nvPr/>
          </p:nvSpPr>
          <p:spPr bwMode="auto">
            <a:xfrm>
              <a:off x="3167063" y="161925"/>
              <a:ext cx="7938" cy="4763"/>
            </a:xfrm>
            <a:custGeom>
              <a:avLst/>
              <a:gdLst>
                <a:gd name="T0" fmla="*/ 4 w 5"/>
                <a:gd name="T1" fmla="*/ 0 h 3"/>
                <a:gd name="T2" fmla="*/ 3 w 5"/>
                <a:gd name="T3" fmla="*/ 0 h 3"/>
                <a:gd name="T4" fmla="*/ 2 w 5"/>
                <a:gd name="T5" fmla="*/ 1 h 3"/>
                <a:gd name="T6" fmla="*/ 1 w 5"/>
                <a:gd name="T7" fmla="*/ 1 h 3"/>
                <a:gd name="T8" fmla="*/ 1 w 5"/>
                <a:gd name="T9" fmla="*/ 2 h 3"/>
                <a:gd name="T10" fmla="*/ 0 w 5"/>
                <a:gd name="T11" fmla="*/ 2 h 3"/>
                <a:gd name="T12" fmla="*/ 1 w 5"/>
                <a:gd name="T13" fmla="*/ 3 h 3"/>
                <a:gd name="T14" fmla="*/ 2 w 5"/>
                <a:gd name="T15" fmla="*/ 3 h 3"/>
                <a:gd name="T16" fmla="*/ 3 w 5"/>
                <a:gd name="T17" fmla="*/ 3 h 3"/>
                <a:gd name="T18" fmla="*/ 3 w 5"/>
                <a:gd name="T19" fmla="*/ 3 h 3"/>
                <a:gd name="T20" fmla="*/ 4 w 5"/>
                <a:gd name="T21" fmla="*/ 2 h 3"/>
                <a:gd name="T22" fmla="*/ 5 w 5"/>
                <a:gd name="T23" fmla="*/ 2 h 3"/>
                <a:gd name="T24" fmla="*/ 5 w 5"/>
                <a:gd name="T25" fmla="*/ 1 h 3"/>
                <a:gd name="T26" fmla="*/ 5 w 5"/>
                <a:gd name="T27" fmla="*/ 1 h 3"/>
                <a:gd name="T28" fmla="*/ 4 w 5"/>
                <a:gd name="T29" fmla="*/ 1 h 3"/>
                <a:gd name="T30" fmla="*/ 4 w 5"/>
                <a:gd name="T31" fmla="*/ 1 h 3"/>
                <a:gd name="T32" fmla="*/ 5 w 5"/>
                <a:gd name="T33" fmla="*/ 0 h 3"/>
                <a:gd name="T34" fmla="*/ 4 w 5"/>
                <a:gd name="T3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3">
                  <a:moveTo>
                    <a:pt x="4" y="0"/>
                  </a:moveTo>
                  <a:lnTo>
                    <a:pt x="3" y="0"/>
                  </a:lnTo>
                  <a:lnTo>
                    <a:pt x="2" y="1"/>
                  </a:lnTo>
                  <a:lnTo>
                    <a:pt x="1" y="1"/>
                  </a:lnTo>
                  <a:lnTo>
                    <a:pt x="1" y="2"/>
                  </a:lnTo>
                  <a:lnTo>
                    <a:pt x="0" y="2"/>
                  </a:lnTo>
                  <a:lnTo>
                    <a:pt x="1" y="3"/>
                  </a:lnTo>
                  <a:lnTo>
                    <a:pt x="2" y="3"/>
                  </a:lnTo>
                  <a:lnTo>
                    <a:pt x="3" y="3"/>
                  </a:lnTo>
                  <a:lnTo>
                    <a:pt x="3" y="3"/>
                  </a:lnTo>
                  <a:lnTo>
                    <a:pt x="4" y="2"/>
                  </a:lnTo>
                  <a:lnTo>
                    <a:pt x="5" y="2"/>
                  </a:lnTo>
                  <a:lnTo>
                    <a:pt x="5" y="1"/>
                  </a:lnTo>
                  <a:lnTo>
                    <a:pt x="5" y="1"/>
                  </a:lnTo>
                  <a:lnTo>
                    <a:pt x="4" y="1"/>
                  </a:lnTo>
                  <a:lnTo>
                    <a:pt x="4" y="1"/>
                  </a:lnTo>
                  <a:lnTo>
                    <a:pt x="5" y="0"/>
                  </a:lnTo>
                  <a:lnTo>
                    <a:pt x="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1644"/>
            <p:cNvSpPr>
              <a:spLocks/>
            </p:cNvSpPr>
            <p:nvPr/>
          </p:nvSpPr>
          <p:spPr bwMode="auto">
            <a:xfrm>
              <a:off x="3124200" y="227013"/>
              <a:ext cx="9525" cy="4763"/>
            </a:xfrm>
            <a:custGeom>
              <a:avLst/>
              <a:gdLst>
                <a:gd name="T0" fmla="*/ 3 w 6"/>
                <a:gd name="T1" fmla="*/ 2 h 3"/>
                <a:gd name="T2" fmla="*/ 3 w 6"/>
                <a:gd name="T3" fmla="*/ 2 h 3"/>
                <a:gd name="T4" fmla="*/ 2 w 6"/>
                <a:gd name="T5" fmla="*/ 2 h 3"/>
                <a:gd name="T6" fmla="*/ 2 w 6"/>
                <a:gd name="T7" fmla="*/ 3 h 3"/>
                <a:gd name="T8" fmla="*/ 2 w 6"/>
                <a:gd name="T9" fmla="*/ 3 h 3"/>
                <a:gd name="T10" fmla="*/ 3 w 6"/>
                <a:gd name="T11" fmla="*/ 3 h 3"/>
                <a:gd name="T12" fmla="*/ 4 w 6"/>
                <a:gd name="T13" fmla="*/ 3 h 3"/>
                <a:gd name="T14" fmla="*/ 5 w 6"/>
                <a:gd name="T15" fmla="*/ 2 h 3"/>
                <a:gd name="T16" fmla="*/ 5 w 6"/>
                <a:gd name="T17" fmla="*/ 2 h 3"/>
                <a:gd name="T18" fmla="*/ 6 w 6"/>
                <a:gd name="T19" fmla="*/ 1 h 3"/>
                <a:gd name="T20" fmla="*/ 6 w 6"/>
                <a:gd name="T21" fmla="*/ 1 h 3"/>
                <a:gd name="T22" fmla="*/ 6 w 6"/>
                <a:gd name="T23" fmla="*/ 0 h 3"/>
                <a:gd name="T24" fmla="*/ 5 w 6"/>
                <a:gd name="T25" fmla="*/ 0 h 3"/>
                <a:gd name="T26" fmla="*/ 5 w 6"/>
                <a:gd name="T27" fmla="*/ 0 h 3"/>
                <a:gd name="T28" fmla="*/ 4 w 6"/>
                <a:gd name="T29" fmla="*/ 0 h 3"/>
                <a:gd name="T30" fmla="*/ 3 w 6"/>
                <a:gd name="T31" fmla="*/ 0 h 3"/>
                <a:gd name="T32" fmla="*/ 2 w 6"/>
                <a:gd name="T33" fmla="*/ 0 h 3"/>
                <a:gd name="T34" fmla="*/ 1 w 6"/>
                <a:gd name="T35" fmla="*/ 1 h 3"/>
                <a:gd name="T36" fmla="*/ 1 w 6"/>
                <a:gd name="T37" fmla="*/ 1 h 3"/>
                <a:gd name="T38" fmla="*/ 0 w 6"/>
                <a:gd name="T39" fmla="*/ 2 h 3"/>
                <a:gd name="T40" fmla="*/ 0 w 6"/>
                <a:gd name="T41" fmla="*/ 2 h 3"/>
                <a:gd name="T42" fmla="*/ 0 w 6"/>
                <a:gd name="T43" fmla="*/ 2 h 3"/>
                <a:gd name="T44" fmla="*/ 0 w 6"/>
                <a:gd name="T45" fmla="*/ 3 h 3"/>
                <a:gd name="T46" fmla="*/ 1 w 6"/>
                <a:gd name="T47" fmla="*/ 2 h 3"/>
                <a:gd name="T48" fmla="*/ 2 w 6"/>
                <a:gd name="T49" fmla="*/ 2 h 3"/>
                <a:gd name="T50" fmla="*/ 3 w 6"/>
                <a:gd name="T51" fmla="*/ 1 h 3"/>
                <a:gd name="T52" fmla="*/ 3 w 6"/>
                <a:gd name="T53" fmla="*/ 1 h 3"/>
                <a:gd name="T54" fmla="*/ 3 w 6"/>
                <a:gd name="T55" fmla="*/ 0 h 3"/>
                <a:gd name="T56" fmla="*/ 4 w 6"/>
                <a:gd name="T57" fmla="*/ 0 h 3"/>
                <a:gd name="T58" fmla="*/ 4 w 6"/>
                <a:gd name="T59" fmla="*/ 1 h 3"/>
                <a:gd name="T60" fmla="*/ 4 w 6"/>
                <a:gd name="T61" fmla="*/ 1 h 3"/>
                <a:gd name="T62" fmla="*/ 3 w 6"/>
                <a:gd name="T6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 h="3">
                  <a:moveTo>
                    <a:pt x="3" y="2"/>
                  </a:moveTo>
                  <a:lnTo>
                    <a:pt x="3" y="2"/>
                  </a:lnTo>
                  <a:lnTo>
                    <a:pt x="2" y="2"/>
                  </a:lnTo>
                  <a:lnTo>
                    <a:pt x="2" y="3"/>
                  </a:lnTo>
                  <a:lnTo>
                    <a:pt x="2" y="3"/>
                  </a:lnTo>
                  <a:lnTo>
                    <a:pt x="3" y="3"/>
                  </a:lnTo>
                  <a:lnTo>
                    <a:pt x="4" y="3"/>
                  </a:lnTo>
                  <a:lnTo>
                    <a:pt x="5" y="2"/>
                  </a:lnTo>
                  <a:lnTo>
                    <a:pt x="5" y="2"/>
                  </a:lnTo>
                  <a:lnTo>
                    <a:pt x="6" y="1"/>
                  </a:lnTo>
                  <a:lnTo>
                    <a:pt x="6" y="1"/>
                  </a:lnTo>
                  <a:lnTo>
                    <a:pt x="6" y="0"/>
                  </a:lnTo>
                  <a:lnTo>
                    <a:pt x="5" y="0"/>
                  </a:lnTo>
                  <a:lnTo>
                    <a:pt x="5" y="0"/>
                  </a:lnTo>
                  <a:lnTo>
                    <a:pt x="4" y="0"/>
                  </a:lnTo>
                  <a:lnTo>
                    <a:pt x="3" y="0"/>
                  </a:lnTo>
                  <a:lnTo>
                    <a:pt x="2" y="0"/>
                  </a:lnTo>
                  <a:lnTo>
                    <a:pt x="1" y="1"/>
                  </a:lnTo>
                  <a:lnTo>
                    <a:pt x="1" y="1"/>
                  </a:lnTo>
                  <a:lnTo>
                    <a:pt x="0" y="2"/>
                  </a:lnTo>
                  <a:lnTo>
                    <a:pt x="0" y="2"/>
                  </a:lnTo>
                  <a:lnTo>
                    <a:pt x="0" y="2"/>
                  </a:lnTo>
                  <a:lnTo>
                    <a:pt x="0" y="3"/>
                  </a:lnTo>
                  <a:lnTo>
                    <a:pt x="1" y="2"/>
                  </a:lnTo>
                  <a:lnTo>
                    <a:pt x="2" y="2"/>
                  </a:lnTo>
                  <a:lnTo>
                    <a:pt x="3" y="1"/>
                  </a:lnTo>
                  <a:lnTo>
                    <a:pt x="3" y="1"/>
                  </a:lnTo>
                  <a:lnTo>
                    <a:pt x="3" y="0"/>
                  </a:lnTo>
                  <a:lnTo>
                    <a:pt x="4" y="0"/>
                  </a:lnTo>
                  <a:lnTo>
                    <a:pt x="4" y="1"/>
                  </a:lnTo>
                  <a:lnTo>
                    <a:pt x="4" y="1"/>
                  </a:lnTo>
                  <a:lnTo>
                    <a:pt x="3"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1645"/>
            <p:cNvSpPr>
              <a:spLocks/>
            </p:cNvSpPr>
            <p:nvPr/>
          </p:nvSpPr>
          <p:spPr bwMode="auto">
            <a:xfrm>
              <a:off x="3067050" y="222250"/>
              <a:ext cx="58738" cy="26988"/>
            </a:xfrm>
            <a:custGeom>
              <a:avLst/>
              <a:gdLst>
                <a:gd name="T0" fmla="*/ 9 w 37"/>
                <a:gd name="T1" fmla="*/ 13 h 17"/>
                <a:gd name="T2" fmla="*/ 12 w 37"/>
                <a:gd name="T3" fmla="*/ 13 h 17"/>
                <a:gd name="T4" fmla="*/ 14 w 37"/>
                <a:gd name="T5" fmla="*/ 15 h 17"/>
                <a:gd name="T6" fmla="*/ 18 w 37"/>
                <a:gd name="T7" fmla="*/ 15 h 17"/>
                <a:gd name="T8" fmla="*/ 23 w 37"/>
                <a:gd name="T9" fmla="*/ 17 h 17"/>
                <a:gd name="T10" fmla="*/ 27 w 37"/>
                <a:gd name="T11" fmla="*/ 14 h 17"/>
                <a:gd name="T12" fmla="*/ 30 w 37"/>
                <a:gd name="T13" fmla="*/ 13 h 17"/>
                <a:gd name="T14" fmla="*/ 32 w 37"/>
                <a:gd name="T15" fmla="*/ 13 h 17"/>
                <a:gd name="T16" fmla="*/ 36 w 37"/>
                <a:gd name="T17" fmla="*/ 12 h 17"/>
                <a:gd name="T18" fmla="*/ 37 w 37"/>
                <a:gd name="T19" fmla="*/ 12 h 17"/>
                <a:gd name="T20" fmla="*/ 37 w 37"/>
                <a:gd name="T21" fmla="*/ 11 h 17"/>
                <a:gd name="T22" fmla="*/ 33 w 37"/>
                <a:gd name="T23" fmla="*/ 12 h 17"/>
                <a:gd name="T24" fmla="*/ 32 w 37"/>
                <a:gd name="T25" fmla="*/ 10 h 17"/>
                <a:gd name="T26" fmla="*/ 32 w 37"/>
                <a:gd name="T27" fmla="*/ 8 h 17"/>
                <a:gd name="T28" fmla="*/ 32 w 37"/>
                <a:gd name="T29" fmla="*/ 6 h 17"/>
                <a:gd name="T30" fmla="*/ 29 w 37"/>
                <a:gd name="T31" fmla="*/ 4 h 17"/>
                <a:gd name="T32" fmla="*/ 28 w 37"/>
                <a:gd name="T33" fmla="*/ 3 h 17"/>
                <a:gd name="T34" fmla="*/ 27 w 37"/>
                <a:gd name="T35" fmla="*/ 2 h 17"/>
                <a:gd name="T36" fmla="*/ 26 w 37"/>
                <a:gd name="T37" fmla="*/ 2 h 17"/>
                <a:gd name="T38" fmla="*/ 25 w 37"/>
                <a:gd name="T39" fmla="*/ 2 h 17"/>
                <a:gd name="T40" fmla="*/ 25 w 37"/>
                <a:gd name="T41" fmla="*/ 2 h 17"/>
                <a:gd name="T42" fmla="*/ 26 w 37"/>
                <a:gd name="T43" fmla="*/ 2 h 17"/>
                <a:gd name="T44" fmla="*/ 25 w 37"/>
                <a:gd name="T45" fmla="*/ 1 h 17"/>
                <a:gd name="T46" fmla="*/ 24 w 37"/>
                <a:gd name="T47" fmla="*/ 0 h 17"/>
                <a:gd name="T48" fmla="*/ 21 w 37"/>
                <a:gd name="T49" fmla="*/ 0 h 17"/>
                <a:gd name="T50" fmla="*/ 19 w 37"/>
                <a:gd name="T51" fmla="*/ 1 h 17"/>
                <a:gd name="T52" fmla="*/ 18 w 37"/>
                <a:gd name="T53" fmla="*/ 2 h 17"/>
                <a:gd name="T54" fmla="*/ 17 w 37"/>
                <a:gd name="T55" fmla="*/ 3 h 17"/>
                <a:gd name="T56" fmla="*/ 18 w 37"/>
                <a:gd name="T57" fmla="*/ 4 h 17"/>
                <a:gd name="T58" fmla="*/ 17 w 37"/>
                <a:gd name="T59" fmla="*/ 4 h 17"/>
                <a:gd name="T60" fmla="*/ 15 w 37"/>
                <a:gd name="T61" fmla="*/ 3 h 17"/>
                <a:gd name="T62" fmla="*/ 14 w 37"/>
                <a:gd name="T63" fmla="*/ 3 h 17"/>
                <a:gd name="T64" fmla="*/ 14 w 37"/>
                <a:gd name="T65" fmla="*/ 4 h 17"/>
                <a:gd name="T66" fmla="*/ 14 w 37"/>
                <a:gd name="T67" fmla="*/ 4 h 17"/>
                <a:gd name="T68" fmla="*/ 13 w 37"/>
                <a:gd name="T69" fmla="*/ 5 h 17"/>
                <a:gd name="T70" fmla="*/ 13 w 37"/>
                <a:gd name="T71" fmla="*/ 6 h 17"/>
                <a:gd name="T72" fmla="*/ 12 w 37"/>
                <a:gd name="T73" fmla="*/ 6 h 17"/>
                <a:gd name="T74" fmla="*/ 8 w 37"/>
                <a:gd name="T75" fmla="*/ 8 h 17"/>
                <a:gd name="T76" fmla="*/ 3 w 37"/>
                <a:gd name="T77" fmla="*/ 8 h 17"/>
                <a:gd name="T78" fmla="*/ 1 w 37"/>
                <a:gd name="T79" fmla="*/ 9 h 17"/>
                <a:gd name="T80" fmla="*/ 0 w 37"/>
                <a:gd name="T81" fmla="*/ 10 h 17"/>
                <a:gd name="T82" fmla="*/ 1 w 37"/>
                <a:gd name="T83" fmla="*/ 11 h 17"/>
                <a:gd name="T84" fmla="*/ 3 w 37"/>
                <a:gd name="T85" fmla="*/ 11 h 17"/>
                <a:gd name="T86" fmla="*/ 3 w 37"/>
                <a:gd name="T87" fmla="*/ 11 h 17"/>
                <a:gd name="T88" fmla="*/ 5 w 37"/>
                <a:gd name="T89" fmla="*/ 10 h 17"/>
                <a:gd name="T90" fmla="*/ 5 w 37"/>
                <a:gd name="T91" fmla="*/ 11 h 17"/>
                <a:gd name="T92" fmla="*/ 5 w 37"/>
                <a:gd name="T93" fmla="*/ 11 h 17"/>
                <a:gd name="T94" fmla="*/ 5 w 37"/>
                <a:gd name="T95" fmla="*/ 12 h 17"/>
                <a:gd name="T96" fmla="*/ 7 w 37"/>
                <a:gd name="T97" fmla="*/ 12 h 17"/>
                <a:gd name="T98" fmla="*/ 9 w 37"/>
                <a:gd name="T99" fmla="*/ 11 h 17"/>
                <a:gd name="T100" fmla="*/ 10 w 37"/>
                <a:gd name="T101" fmla="*/ 12 h 17"/>
                <a:gd name="T102" fmla="*/ 9 w 37"/>
                <a:gd name="T103"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7" h="17">
                  <a:moveTo>
                    <a:pt x="9" y="12"/>
                  </a:moveTo>
                  <a:lnTo>
                    <a:pt x="9" y="13"/>
                  </a:lnTo>
                  <a:lnTo>
                    <a:pt x="9" y="13"/>
                  </a:lnTo>
                  <a:lnTo>
                    <a:pt x="12" y="13"/>
                  </a:lnTo>
                  <a:lnTo>
                    <a:pt x="13" y="14"/>
                  </a:lnTo>
                  <a:lnTo>
                    <a:pt x="14" y="15"/>
                  </a:lnTo>
                  <a:lnTo>
                    <a:pt x="16" y="15"/>
                  </a:lnTo>
                  <a:lnTo>
                    <a:pt x="18" y="15"/>
                  </a:lnTo>
                  <a:lnTo>
                    <a:pt x="21" y="17"/>
                  </a:lnTo>
                  <a:lnTo>
                    <a:pt x="23" y="17"/>
                  </a:lnTo>
                  <a:lnTo>
                    <a:pt x="24" y="15"/>
                  </a:lnTo>
                  <a:lnTo>
                    <a:pt x="27" y="14"/>
                  </a:lnTo>
                  <a:lnTo>
                    <a:pt x="29" y="14"/>
                  </a:lnTo>
                  <a:lnTo>
                    <a:pt x="30" y="13"/>
                  </a:lnTo>
                  <a:lnTo>
                    <a:pt x="31" y="13"/>
                  </a:lnTo>
                  <a:lnTo>
                    <a:pt x="32" y="13"/>
                  </a:lnTo>
                  <a:lnTo>
                    <a:pt x="33" y="13"/>
                  </a:lnTo>
                  <a:lnTo>
                    <a:pt x="36" y="12"/>
                  </a:lnTo>
                  <a:lnTo>
                    <a:pt x="36" y="12"/>
                  </a:lnTo>
                  <a:lnTo>
                    <a:pt x="37" y="12"/>
                  </a:lnTo>
                  <a:lnTo>
                    <a:pt x="37" y="11"/>
                  </a:lnTo>
                  <a:lnTo>
                    <a:pt x="37" y="11"/>
                  </a:lnTo>
                  <a:lnTo>
                    <a:pt x="36" y="11"/>
                  </a:lnTo>
                  <a:lnTo>
                    <a:pt x="33" y="12"/>
                  </a:lnTo>
                  <a:lnTo>
                    <a:pt x="32" y="11"/>
                  </a:lnTo>
                  <a:lnTo>
                    <a:pt x="32" y="10"/>
                  </a:lnTo>
                  <a:lnTo>
                    <a:pt x="32" y="9"/>
                  </a:lnTo>
                  <a:lnTo>
                    <a:pt x="32" y="8"/>
                  </a:lnTo>
                  <a:lnTo>
                    <a:pt x="32" y="7"/>
                  </a:lnTo>
                  <a:lnTo>
                    <a:pt x="32" y="6"/>
                  </a:lnTo>
                  <a:lnTo>
                    <a:pt x="30" y="4"/>
                  </a:lnTo>
                  <a:lnTo>
                    <a:pt x="29" y="4"/>
                  </a:lnTo>
                  <a:lnTo>
                    <a:pt x="28" y="3"/>
                  </a:lnTo>
                  <a:lnTo>
                    <a:pt x="28" y="3"/>
                  </a:lnTo>
                  <a:lnTo>
                    <a:pt x="27" y="2"/>
                  </a:lnTo>
                  <a:lnTo>
                    <a:pt x="27" y="2"/>
                  </a:lnTo>
                  <a:lnTo>
                    <a:pt x="26" y="2"/>
                  </a:lnTo>
                  <a:lnTo>
                    <a:pt x="26" y="2"/>
                  </a:lnTo>
                  <a:lnTo>
                    <a:pt x="25" y="2"/>
                  </a:lnTo>
                  <a:lnTo>
                    <a:pt x="25" y="2"/>
                  </a:lnTo>
                  <a:lnTo>
                    <a:pt x="25" y="2"/>
                  </a:lnTo>
                  <a:lnTo>
                    <a:pt x="25" y="2"/>
                  </a:lnTo>
                  <a:lnTo>
                    <a:pt x="26" y="2"/>
                  </a:lnTo>
                  <a:lnTo>
                    <a:pt x="26" y="2"/>
                  </a:lnTo>
                  <a:lnTo>
                    <a:pt x="26" y="1"/>
                  </a:lnTo>
                  <a:lnTo>
                    <a:pt x="25" y="1"/>
                  </a:lnTo>
                  <a:lnTo>
                    <a:pt x="25" y="0"/>
                  </a:lnTo>
                  <a:lnTo>
                    <a:pt x="24" y="0"/>
                  </a:lnTo>
                  <a:lnTo>
                    <a:pt x="23" y="0"/>
                  </a:lnTo>
                  <a:lnTo>
                    <a:pt x="21" y="0"/>
                  </a:lnTo>
                  <a:lnTo>
                    <a:pt x="20" y="1"/>
                  </a:lnTo>
                  <a:lnTo>
                    <a:pt x="19" y="1"/>
                  </a:lnTo>
                  <a:lnTo>
                    <a:pt x="19" y="1"/>
                  </a:lnTo>
                  <a:lnTo>
                    <a:pt x="18" y="2"/>
                  </a:lnTo>
                  <a:lnTo>
                    <a:pt x="18" y="2"/>
                  </a:lnTo>
                  <a:lnTo>
                    <a:pt x="17" y="3"/>
                  </a:lnTo>
                  <a:lnTo>
                    <a:pt x="17" y="4"/>
                  </a:lnTo>
                  <a:lnTo>
                    <a:pt x="18" y="4"/>
                  </a:lnTo>
                  <a:lnTo>
                    <a:pt x="17" y="4"/>
                  </a:lnTo>
                  <a:lnTo>
                    <a:pt x="17" y="4"/>
                  </a:lnTo>
                  <a:lnTo>
                    <a:pt x="16" y="3"/>
                  </a:lnTo>
                  <a:lnTo>
                    <a:pt x="15" y="3"/>
                  </a:lnTo>
                  <a:lnTo>
                    <a:pt x="15" y="3"/>
                  </a:lnTo>
                  <a:lnTo>
                    <a:pt x="14" y="3"/>
                  </a:lnTo>
                  <a:lnTo>
                    <a:pt x="14" y="4"/>
                  </a:lnTo>
                  <a:lnTo>
                    <a:pt x="14" y="4"/>
                  </a:lnTo>
                  <a:lnTo>
                    <a:pt x="15" y="4"/>
                  </a:lnTo>
                  <a:lnTo>
                    <a:pt x="14" y="4"/>
                  </a:lnTo>
                  <a:lnTo>
                    <a:pt x="14" y="4"/>
                  </a:lnTo>
                  <a:lnTo>
                    <a:pt x="13" y="5"/>
                  </a:lnTo>
                  <a:lnTo>
                    <a:pt x="13" y="5"/>
                  </a:lnTo>
                  <a:lnTo>
                    <a:pt x="13" y="6"/>
                  </a:lnTo>
                  <a:lnTo>
                    <a:pt x="13" y="6"/>
                  </a:lnTo>
                  <a:lnTo>
                    <a:pt x="12" y="6"/>
                  </a:lnTo>
                  <a:lnTo>
                    <a:pt x="10" y="7"/>
                  </a:lnTo>
                  <a:lnTo>
                    <a:pt x="8" y="8"/>
                  </a:lnTo>
                  <a:lnTo>
                    <a:pt x="6" y="8"/>
                  </a:lnTo>
                  <a:lnTo>
                    <a:pt x="3" y="8"/>
                  </a:lnTo>
                  <a:lnTo>
                    <a:pt x="2" y="9"/>
                  </a:lnTo>
                  <a:lnTo>
                    <a:pt x="1" y="9"/>
                  </a:lnTo>
                  <a:lnTo>
                    <a:pt x="1" y="9"/>
                  </a:lnTo>
                  <a:lnTo>
                    <a:pt x="0" y="10"/>
                  </a:lnTo>
                  <a:lnTo>
                    <a:pt x="1" y="11"/>
                  </a:lnTo>
                  <a:lnTo>
                    <a:pt x="1" y="11"/>
                  </a:lnTo>
                  <a:lnTo>
                    <a:pt x="2" y="11"/>
                  </a:lnTo>
                  <a:lnTo>
                    <a:pt x="3" y="11"/>
                  </a:lnTo>
                  <a:lnTo>
                    <a:pt x="3" y="11"/>
                  </a:lnTo>
                  <a:lnTo>
                    <a:pt x="3" y="11"/>
                  </a:lnTo>
                  <a:lnTo>
                    <a:pt x="4" y="11"/>
                  </a:lnTo>
                  <a:lnTo>
                    <a:pt x="5" y="10"/>
                  </a:lnTo>
                  <a:lnTo>
                    <a:pt x="5" y="10"/>
                  </a:lnTo>
                  <a:lnTo>
                    <a:pt x="5" y="11"/>
                  </a:lnTo>
                  <a:lnTo>
                    <a:pt x="5" y="11"/>
                  </a:lnTo>
                  <a:lnTo>
                    <a:pt x="5" y="11"/>
                  </a:lnTo>
                  <a:lnTo>
                    <a:pt x="5" y="12"/>
                  </a:lnTo>
                  <a:lnTo>
                    <a:pt x="5" y="12"/>
                  </a:lnTo>
                  <a:lnTo>
                    <a:pt x="6" y="12"/>
                  </a:lnTo>
                  <a:lnTo>
                    <a:pt x="7" y="12"/>
                  </a:lnTo>
                  <a:lnTo>
                    <a:pt x="8" y="12"/>
                  </a:lnTo>
                  <a:lnTo>
                    <a:pt x="9" y="11"/>
                  </a:lnTo>
                  <a:lnTo>
                    <a:pt x="10" y="11"/>
                  </a:lnTo>
                  <a:lnTo>
                    <a:pt x="10" y="12"/>
                  </a:lnTo>
                  <a:lnTo>
                    <a:pt x="10" y="12"/>
                  </a:lnTo>
                  <a:lnTo>
                    <a:pt x="9" y="1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1646"/>
            <p:cNvSpPr>
              <a:spLocks/>
            </p:cNvSpPr>
            <p:nvPr/>
          </p:nvSpPr>
          <p:spPr bwMode="auto">
            <a:xfrm>
              <a:off x="3048000" y="227013"/>
              <a:ext cx="6350" cy="3175"/>
            </a:xfrm>
            <a:custGeom>
              <a:avLst/>
              <a:gdLst>
                <a:gd name="T0" fmla="*/ 0 w 4"/>
                <a:gd name="T1" fmla="*/ 2 h 2"/>
                <a:gd name="T2" fmla="*/ 1 w 4"/>
                <a:gd name="T3" fmla="*/ 2 h 2"/>
                <a:gd name="T4" fmla="*/ 1 w 4"/>
                <a:gd name="T5" fmla="*/ 2 h 2"/>
                <a:gd name="T6" fmla="*/ 2 w 4"/>
                <a:gd name="T7" fmla="*/ 2 h 2"/>
                <a:gd name="T8" fmla="*/ 3 w 4"/>
                <a:gd name="T9" fmla="*/ 2 h 2"/>
                <a:gd name="T10" fmla="*/ 3 w 4"/>
                <a:gd name="T11" fmla="*/ 1 h 2"/>
                <a:gd name="T12" fmla="*/ 3 w 4"/>
                <a:gd name="T13" fmla="*/ 1 h 2"/>
                <a:gd name="T14" fmla="*/ 4 w 4"/>
                <a:gd name="T15" fmla="*/ 1 h 2"/>
                <a:gd name="T16" fmla="*/ 3 w 4"/>
                <a:gd name="T17" fmla="*/ 1 h 2"/>
                <a:gd name="T18" fmla="*/ 3 w 4"/>
                <a:gd name="T19" fmla="*/ 0 h 2"/>
                <a:gd name="T20" fmla="*/ 2 w 4"/>
                <a:gd name="T21" fmla="*/ 0 h 2"/>
                <a:gd name="T22" fmla="*/ 1 w 4"/>
                <a:gd name="T23" fmla="*/ 0 h 2"/>
                <a:gd name="T24" fmla="*/ 1 w 4"/>
                <a:gd name="T25" fmla="*/ 1 h 2"/>
                <a:gd name="T26" fmla="*/ 1 w 4"/>
                <a:gd name="T27" fmla="*/ 1 h 2"/>
                <a:gd name="T28" fmla="*/ 2 w 4"/>
                <a:gd name="T29" fmla="*/ 1 h 2"/>
                <a:gd name="T30" fmla="*/ 2 w 4"/>
                <a:gd name="T31" fmla="*/ 1 h 2"/>
                <a:gd name="T32" fmla="*/ 2 w 4"/>
                <a:gd name="T33" fmla="*/ 1 h 2"/>
                <a:gd name="T34" fmla="*/ 1 w 4"/>
                <a:gd name="T35" fmla="*/ 2 h 2"/>
                <a:gd name="T36" fmla="*/ 1 w 4"/>
                <a:gd name="T37" fmla="*/ 2 h 2"/>
                <a:gd name="T38" fmla="*/ 1 w 4"/>
                <a:gd name="T39" fmla="*/ 2 h 2"/>
                <a:gd name="T40" fmla="*/ 0 w 4"/>
                <a:gd name="T4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 h="2">
                  <a:moveTo>
                    <a:pt x="0" y="2"/>
                  </a:moveTo>
                  <a:lnTo>
                    <a:pt x="1" y="2"/>
                  </a:lnTo>
                  <a:lnTo>
                    <a:pt x="1" y="2"/>
                  </a:lnTo>
                  <a:lnTo>
                    <a:pt x="2" y="2"/>
                  </a:lnTo>
                  <a:lnTo>
                    <a:pt x="3" y="2"/>
                  </a:lnTo>
                  <a:lnTo>
                    <a:pt x="3" y="1"/>
                  </a:lnTo>
                  <a:lnTo>
                    <a:pt x="3" y="1"/>
                  </a:lnTo>
                  <a:lnTo>
                    <a:pt x="4" y="1"/>
                  </a:lnTo>
                  <a:lnTo>
                    <a:pt x="3" y="1"/>
                  </a:lnTo>
                  <a:lnTo>
                    <a:pt x="3" y="0"/>
                  </a:lnTo>
                  <a:lnTo>
                    <a:pt x="2" y="0"/>
                  </a:lnTo>
                  <a:lnTo>
                    <a:pt x="1" y="0"/>
                  </a:lnTo>
                  <a:lnTo>
                    <a:pt x="1" y="1"/>
                  </a:lnTo>
                  <a:lnTo>
                    <a:pt x="1" y="1"/>
                  </a:lnTo>
                  <a:lnTo>
                    <a:pt x="2" y="1"/>
                  </a:lnTo>
                  <a:lnTo>
                    <a:pt x="2" y="1"/>
                  </a:lnTo>
                  <a:lnTo>
                    <a:pt x="2" y="1"/>
                  </a:lnTo>
                  <a:lnTo>
                    <a:pt x="1" y="2"/>
                  </a:lnTo>
                  <a:lnTo>
                    <a:pt x="1" y="2"/>
                  </a:lnTo>
                  <a:lnTo>
                    <a:pt x="1" y="2"/>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Freeform 1647"/>
            <p:cNvSpPr>
              <a:spLocks/>
            </p:cNvSpPr>
            <p:nvPr/>
          </p:nvSpPr>
          <p:spPr bwMode="auto">
            <a:xfrm>
              <a:off x="3087688" y="149225"/>
              <a:ext cx="95250" cy="47625"/>
            </a:xfrm>
            <a:custGeom>
              <a:avLst/>
              <a:gdLst>
                <a:gd name="T0" fmla="*/ 18 w 60"/>
                <a:gd name="T1" fmla="*/ 5 h 30"/>
                <a:gd name="T2" fmla="*/ 25 w 60"/>
                <a:gd name="T3" fmla="*/ 7 h 30"/>
                <a:gd name="T4" fmla="*/ 29 w 60"/>
                <a:gd name="T5" fmla="*/ 8 h 30"/>
                <a:gd name="T6" fmla="*/ 27 w 60"/>
                <a:gd name="T7" fmla="*/ 7 h 30"/>
                <a:gd name="T8" fmla="*/ 24 w 60"/>
                <a:gd name="T9" fmla="*/ 8 h 30"/>
                <a:gd name="T10" fmla="*/ 25 w 60"/>
                <a:gd name="T11" fmla="*/ 9 h 30"/>
                <a:gd name="T12" fmla="*/ 25 w 60"/>
                <a:gd name="T13" fmla="*/ 11 h 30"/>
                <a:gd name="T14" fmla="*/ 23 w 60"/>
                <a:gd name="T15" fmla="*/ 11 h 30"/>
                <a:gd name="T16" fmla="*/ 19 w 60"/>
                <a:gd name="T17" fmla="*/ 13 h 30"/>
                <a:gd name="T18" fmla="*/ 12 w 60"/>
                <a:gd name="T19" fmla="*/ 13 h 30"/>
                <a:gd name="T20" fmla="*/ 11 w 60"/>
                <a:gd name="T21" fmla="*/ 11 h 30"/>
                <a:gd name="T22" fmla="*/ 10 w 60"/>
                <a:gd name="T23" fmla="*/ 10 h 30"/>
                <a:gd name="T24" fmla="*/ 5 w 60"/>
                <a:gd name="T25" fmla="*/ 10 h 30"/>
                <a:gd name="T26" fmla="*/ 1 w 60"/>
                <a:gd name="T27" fmla="*/ 13 h 30"/>
                <a:gd name="T28" fmla="*/ 3 w 60"/>
                <a:gd name="T29" fmla="*/ 16 h 30"/>
                <a:gd name="T30" fmla="*/ 3 w 60"/>
                <a:gd name="T31" fmla="*/ 17 h 30"/>
                <a:gd name="T32" fmla="*/ 8 w 60"/>
                <a:gd name="T33" fmla="*/ 18 h 30"/>
                <a:gd name="T34" fmla="*/ 9 w 60"/>
                <a:gd name="T35" fmla="*/ 19 h 30"/>
                <a:gd name="T36" fmla="*/ 12 w 60"/>
                <a:gd name="T37" fmla="*/ 21 h 30"/>
                <a:gd name="T38" fmla="*/ 15 w 60"/>
                <a:gd name="T39" fmla="*/ 26 h 30"/>
                <a:gd name="T40" fmla="*/ 16 w 60"/>
                <a:gd name="T41" fmla="*/ 29 h 30"/>
                <a:gd name="T42" fmla="*/ 20 w 60"/>
                <a:gd name="T43" fmla="*/ 30 h 30"/>
                <a:gd name="T44" fmla="*/ 25 w 60"/>
                <a:gd name="T45" fmla="*/ 28 h 30"/>
                <a:gd name="T46" fmla="*/ 27 w 60"/>
                <a:gd name="T47" fmla="*/ 23 h 30"/>
                <a:gd name="T48" fmla="*/ 28 w 60"/>
                <a:gd name="T49" fmla="*/ 23 h 30"/>
                <a:gd name="T50" fmla="*/ 27 w 60"/>
                <a:gd name="T51" fmla="*/ 25 h 30"/>
                <a:gd name="T52" fmla="*/ 37 w 60"/>
                <a:gd name="T53" fmla="*/ 24 h 30"/>
                <a:gd name="T54" fmla="*/ 43 w 60"/>
                <a:gd name="T55" fmla="*/ 21 h 30"/>
                <a:gd name="T56" fmla="*/ 45 w 60"/>
                <a:gd name="T57" fmla="*/ 20 h 30"/>
                <a:gd name="T58" fmla="*/ 46 w 60"/>
                <a:gd name="T59" fmla="*/ 18 h 30"/>
                <a:gd name="T60" fmla="*/ 47 w 60"/>
                <a:gd name="T61" fmla="*/ 17 h 30"/>
                <a:gd name="T62" fmla="*/ 51 w 60"/>
                <a:gd name="T63" fmla="*/ 15 h 30"/>
                <a:gd name="T64" fmla="*/ 51 w 60"/>
                <a:gd name="T65" fmla="*/ 13 h 30"/>
                <a:gd name="T66" fmla="*/ 46 w 60"/>
                <a:gd name="T67" fmla="*/ 14 h 30"/>
                <a:gd name="T68" fmla="*/ 47 w 60"/>
                <a:gd name="T69" fmla="*/ 12 h 30"/>
                <a:gd name="T70" fmla="*/ 48 w 60"/>
                <a:gd name="T71" fmla="*/ 11 h 30"/>
                <a:gd name="T72" fmla="*/ 46 w 60"/>
                <a:gd name="T73" fmla="*/ 10 h 30"/>
                <a:gd name="T74" fmla="*/ 39 w 60"/>
                <a:gd name="T75" fmla="*/ 11 h 30"/>
                <a:gd name="T76" fmla="*/ 40 w 60"/>
                <a:gd name="T77" fmla="*/ 10 h 30"/>
                <a:gd name="T78" fmla="*/ 51 w 60"/>
                <a:gd name="T79" fmla="*/ 7 h 30"/>
                <a:gd name="T80" fmla="*/ 53 w 60"/>
                <a:gd name="T81" fmla="*/ 5 h 30"/>
                <a:gd name="T82" fmla="*/ 51 w 60"/>
                <a:gd name="T83" fmla="*/ 5 h 30"/>
                <a:gd name="T84" fmla="*/ 54 w 60"/>
                <a:gd name="T85" fmla="*/ 4 h 30"/>
                <a:gd name="T86" fmla="*/ 59 w 60"/>
                <a:gd name="T87" fmla="*/ 3 h 30"/>
                <a:gd name="T88" fmla="*/ 59 w 60"/>
                <a:gd name="T89" fmla="*/ 1 h 30"/>
                <a:gd name="T90" fmla="*/ 55 w 60"/>
                <a:gd name="T91" fmla="*/ 1 h 30"/>
                <a:gd name="T92" fmla="*/ 47 w 60"/>
                <a:gd name="T93" fmla="*/ 2 h 30"/>
                <a:gd name="T94" fmla="*/ 37 w 60"/>
                <a:gd name="T95" fmla="*/ 0 h 30"/>
                <a:gd name="T96" fmla="*/ 34 w 60"/>
                <a:gd name="T97" fmla="*/ 1 h 30"/>
                <a:gd name="T98" fmla="*/ 35 w 60"/>
                <a:gd name="T99" fmla="*/ 2 h 30"/>
                <a:gd name="T100" fmla="*/ 27 w 60"/>
                <a:gd name="T101" fmla="*/ 2 h 30"/>
                <a:gd name="T102" fmla="*/ 26 w 60"/>
                <a:gd name="T103" fmla="*/ 3 h 30"/>
                <a:gd name="T104" fmla="*/ 28 w 60"/>
                <a:gd name="T105" fmla="*/ 5 h 30"/>
                <a:gd name="T106" fmla="*/ 26 w 60"/>
                <a:gd name="T107" fmla="*/ 4 h 30"/>
                <a:gd name="T108" fmla="*/ 19 w 60"/>
                <a:gd name="T10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0" h="30">
                  <a:moveTo>
                    <a:pt x="19" y="4"/>
                  </a:moveTo>
                  <a:lnTo>
                    <a:pt x="18" y="5"/>
                  </a:lnTo>
                  <a:lnTo>
                    <a:pt x="18" y="5"/>
                  </a:lnTo>
                  <a:lnTo>
                    <a:pt x="18" y="5"/>
                  </a:lnTo>
                  <a:lnTo>
                    <a:pt x="18" y="6"/>
                  </a:lnTo>
                  <a:lnTo>
                    <a:pt x="22" y="7"/>
                  </a:lnTo>
                  <a:lnTo>
                    <a:pt x="23" y="7"/>
                  </a:lnTo>
                  <a:lnTo>
                    <a:pt x="25" y="7"/>
                  </a:lnTo>
                  <a:lnTo>
                    <a:pt x="26" y="7"/>
                  </a:lnTo>
                  <a:lnTo>
                    <a:pt x="27" y="6"/>
                  </a:lnTo>
                  <a:lnTo>
                    <a:pt x="28" y="7"/>
                  </a:lnTo>
                  <a:lnTo>
                    <a:pt x="29" y="8"/>
                  </a:lnTo>
                  <a:lnTo>
                    <a:pt x="30" y="8"/>
                  </a:lnTo>
                  <a:lnTo>
                    <a:pt x="29" y="8"/>
                  </a:lnTo>
                  <a:lnTo>
                    <a:pt x="28" y="8"/>
                  </a:lnTo>
                  <a:lnTo>
                    <a:pt x="27" y="7"/>
                  </a:lnTo>
                  <a:lnTo>
                    <a:pt x="26" y="7"/>
                  </a:lnTo>
                  <a:lnTo>
                    <a:pt x="26" y="7"/>
                  </a:lnTo>
                  <a:lnTo>
                    <a:pt x="25" y="8"/>
                  </a:lnTo>
                  <a:lnTo>
                    <a:pt x="24" y="8"/>
                  </a:lnTo>
                  <a:lnTo>
                    <a:pt x="24" y="8"/>
                  </a:lnTo>
                  <a:lnTo>
                    <a:pt x="23" y="9"/>
                  </a:lnTo>
                  <a:lnTo>
                    <a:pt x="24" y="9"/>
                  </a:lnTo>
                  <a:lnTo>
                    <a:pt x="25" y="9"/>
                  </a:lnTo>
                  <a:lnTo>
                    <a:pt x="25" y="9"/>
                  </a:lnTo>
                  <a:lnTo>
                    <a:pt x="25" y="9"/>
                  </a:lnTo>
                  <a:lnTo>
                    <a:pt x="25" y="10"/>
                  </a:lnTo>
                  <a:lnTo>
                    <a:pt x="25" y="11"/>
                  </a:lnTo>
                  <a:lnTo>
                    <a:pt x="25" y="11"/>
                  </a:lnTo>
                  <a:lnTo>
                    <a:pt x="24" y="11"/>
                  </a:lnTo>
                  <a:lnTo>
                    <a:pt x="24" y="11"/>
                  </a:lnTo>
                  <a:lnTo>
                    <a:pt x="23" y="11"/>
                  </a:lnTo>
                  <a:lnTo>
                    <a:pt x="23" y="10"/>
                  </a:lnTo>
                  <a:lnTo>
                    <a:pt x="23" y="10"/>
                  </a:lnTo>
                  <a:lnTo>
                    <a:pt x="20" y="12"/>
                  </a:lnTo>
                  <a:lnTo>
                    <a:pt x="19" y="13"/>
                  </a:lnTo>
                  <a:lnTo>
                    <a:pt x="19" y="13"/>
                  </a:lnTo>
                  <a:lnTo>
                    <a:pt x="15" y="13"/>
                  </a:lnTo>
                  <a:lnTo>
                    <a:pt x="13" y="13"/>
                  </a:lnTo>
                  <a:lnTo>
                    <a:pt x="12" y="13"/>
                  </a:lnTo>
                  <a:lnTo>
                    <a:pt x="11" y="13"/>
                  </a:lnTo>
                  <a:lnTo>
                    <a:pt x="12" y="12"/>
                  </a:lnTo>
                  <a:lnTo>
                    <a:pt x="11" y="11"/>
                  </a:lnTo>
                  <a:lnTo>
                    <a:pt x="11" y="11"/>
                  </a:lnTo>
                  <a:lnTo>
                    <a:pt x="10" y="11"/>
                  </a:lnTo>
                  <a:lnTo>
                    <a:pt x="10" y="10"/>
                  </a:lnTo>
                  <a:lnTo>
                    <a:pt x="10" y="10"/>
                  </a:lnTo>
                  <a:lnTo>
                    <a:pt x="10" y="10"/>
                  </a:lnTo>
                  <a:lnTo>
                    <a:pt x="9" y="9"/>
                  </a:lnTo>
                  <a:lnTo>
                    <a:pt x="8" y="9"/>
                  </a:lnTo>
                  <a:lnTo>
                    <a:pt x="7" y="9"/>
                  </a:lnTo>
                  <a:lnTo>
                    <a:pt x="5" y="10"/>
                  </a:lnTo>
                  <a:lnTo>
                    <a:pt x="4" y="10"/>
                  </a:lnTo>
                  <a:lnTo>
                    <a:pt x="3" y="11"/>
                  </a:lnTo>
                  <a:lnTo>
                    <a:pt x="1" y="12"/>
                  </a:lnTo>
                  <a:lnTo>
                    <a:pt x="1" y="13"/>
                  </a:lnTo>
                  <a:lnTo>
                    <a:pt x="0" y="13"/>
                  </a:lnTo>
                  <a:lnTo>
                    <a:pt x="0" y="13"/>
                  </a:lnTo>
                  <a:lnTo>
                    <a:pt x="1" y="15"/>
                  </a:lnTo>
                  <a:lnTo>
                    <a:pt x="3" y="16"/>
                  </a:lnTo>
                  <a:lnTo>
                    <a:pt x="3" y="16"/>
                  </a:lnTo>
                  <a:lnTo>
                    <a:pt x="4" y="17"/>
                  </a:lnTo>
                  <a:lnTo>
                    <a:pt x="4" y="17"/>
                  </a:lnTo>
                  <a:lnTo>
                    <a:pt x="3" y="17"/>
                  </a:lnTo>
                  <a:lnTo>
                    <a:pt x="4" y="18"/>
                  </a:lnTo>
                  <a:lnTo>
                    <a:pt x="5" y="18"/>
                  </a:lnTo>
                  <a:lnTo>
                    <a:pt x="7" y="18"/>
                  </a:lnTo>
                  <a:lnTo>
                    <a:pt x="8" y="18"/>
                  </a:lnTo>
                  <a:lnTo>
                    <a:pt x="8" y="18"/>
                  </a:lnTo>
                  <a:lnTo>
                    <a:pt x="8" y="18"/>
                  </a:lnTo>
                  <a:lnTo>
                    <a:pt x="8" y="19"/>
                  </a:lnTo>
                  <a:lnTo>
                    <a:pt x="9" y="19"/>
                  </a:lnTo>
                  <a:lnTo>
                    <a:pt x="10" y="19"/>
                  </a:lnTo>
                  <a:lnTo>
                    <a:pt x="11" y="19"/>
                  </a:lnTo>
                  <a:lnTo>
                    <a:pt x="11" y="19"/>
                  </a:lnTo>
                  <a:lnTo>
                    <a:pt x="12" y="21"/>
                  </a:lnTo>
                  <a:lnTo>
                    <a:pt x="13" y="22"/>
                  </a:lnTo>
                  <a:lnTo>
                    <a:pt x="14" y="24"/>
                  </a:lnTo>
                  <a:lnTo>
                    <a:pt x="14" y="25"/>
                  </a:lnTo>
                  <a:lnTo>
                    <a:pt x="15" y="26"/>
                  </a:lnTo>
                  <a:lnTo>
                    <a:pt x="14" y="28"/>
                  </a:lnTo>
                  <a:lnTo>
                    <a:pt x="15" y="29"/>
                  </a:lnTo>
                  <a:lnTo>
                    <a:pt x="15" y="29"/>
                  </a:lnTo>
                  <a:lnTo>
                    <a:pt x="16" y="29"/>
                  </a:lnTo>
                  <a:lnTo>
                    <a:pt x="17" y="29"/>
                  </a:lnTo>
                  <a:lnTo>
                    <a:pt x="17" y="30"/>
                  </a:lnTo>
                  <a:lnTo>
                    <a:pt x="18" y="30"/>
                  </a:lnTo>
                  <a:lnTo>
                    <a:pt x="20" y="30"/>
                  </a:lnTo>
                  <a:lnTo>
                    <a:pt x="22" y="29"/>
                  </a:lnTo>
                  <a:lnTo>
                    <a:pt x="25" y="28"/>
                  </a:lnTo>
                  <a:lnTo>
                    <a:pt x="25" y="28"/>
                  </a:lnTo>
                  <a:lnTo>
                    <a:pt x="25" y="28"/>
                  </a:lnTo>
                  <a:lnTo>
                    <a:pt x="26" y="26"/>
                  </a:lnTo>
                  <a:lnTo>
                    <a:pt x="26" y="24"/>
                  </a:lnTo>
                  <a:lnTo>
                    <a:pt x="26" y="24"/>
                  </a:lnTo>
                  <a:lnTo>
                    <a:pt x="27" y="23"/>
                  </a:lnTo>
                  <a:lnTo>
                    <a:pt x="28" y="23"/>
                  </a:lnTo>
                  <a:lnTo>
                    <a:pt x="28" y="23"/>
                  </a:lnTo>
                  <a:lnTo>
                    <a:pt x="28" y="23"/>
                  </a:lnTo>
                  <a:lnTo>
                    <a:pt x="28" y="23"/>
                  </a:lnTo>
                  <a:lnTo>
                    <a:pt x="27" y="24"/>
                  </a:lnTo>
                  <a:lnTo>
                    <a:pt x="27" y="24"/>
                  </a:lnTo>
                  <a:lnTo>
                    <a:pt x="27" y="25"/>
                  </a:lnTo>
                  <a:lnTo>
                    <a:pt x="27" y="25"/>
                  </a:lnTo>
                  <a:lnTo>
                    <a:pt x="32" y="25"/>
                  </a:lnTo>
                  <a:lnTo>
                    <a:pt x="33" y="25"/>
                  </a:lnTo>
                  <a:lnTo>
                    <a:pt x="35" y="25"/>
                  </a:lnTo>
                  <a:lnTo>
                    <a:pt x="37" y="24"/>
                  </a:lnTo>
                  <a:lnTo>
                    <a:pt x="38" y="24"/>
                  </a:lnTo>
                  <a:lnTo>
                    <a:pt x="39" y="23"/>
                  </a:lnTo>
                  <a:lnTo>
                    <a:pt x="42" y="23"/>
                  </a:lnTo>
                  <a:lnTo>
                    <a:pt x="43" y="21"/>
                  </a:lnTo>
                  <a:lnTo>
                    <a:pt x="43" y="21"/>
                  </a:lnTo>
                  <a:lnTo>
                    <a:pt x="43" y="21"/>
                  </a:lnTo>
                  <a:lnTo>
                    <a:pt x="43" y="21"/>
                  </a:lnTo>
                  <a:lnTo>
                    <a:pt x="45" y="20"/>
                  </a:lnTo>
                  <a:lnTo>
                    <a:pt x="46" y="19"/>
                  </a:lnTo>
                  <a:lnTo>
                    <a:pt x="46" y="19"/>
                  </a:lnTo>
                  <a:lnTo>
                    <a:pt x="46" y="19"/>
                  </a:lnTo>
                  <a:lnTo>
                    <a:pt x="46" y="18"/>
                  </a:lnTo>
                  <a:lnTo>
                    <a:pt x="46" y="18"/>
                  </a:lnTo>
                  <a:lnTo>
                    <a:pt x="46" y="18"/>
                  </a:lnTo>
                  <a:lnTo>
                    <a:pt x="46" y="18"/>
                  </a:lnTo>
                  <a:lnTo>
                    <a:pt x="47" y="17"/>
                  </a:lnTo>
                  <a:lnTo>
                    <a:pt x="49" y="17"/>
                  </a:lnTo>
                  <a:lnTo>
                    <a:pt x="50" y="16"/>
                  </a:lnTo>
                  <a:lnTo>
                    <a:pt x="50" y="16"/>
                  </a:lnTo>
                  <a:lnTo>
                    <a:pt x="51" y="15"/>
                  </a:lnTo>
                  <a:lnTo>
                    <a:pt x="51" y="14"/>
                  </a:lnTo>
                  <a:lnTo>
                    <a:pt x="52" y="13"/>
                  </a:lnTo>
                  <a:lnTo>
                    <a:pt x="51" y="13"/>
                  </a:lnTo>
                  <a:lnTo>
                    <a:pt x="51" y="13"/>
                  </a:lnTo>
                  <a:lnTo>
                    <a:pt x="49" y="14"/>
                  </a:lnTo>
                  <a:lnTo>
                    <a:pt x="47" y="14"/>
                  </a:lnTo>
                  <a:lnTo>
                    <a:pt x="46" y="14"/>
                  </a:lnTo>
                  <a:lnTo>
                    <a:pt x="46" y="14"/>
                  </a:lnTo>
                  <a:lnTo>
                    <a:pt x="46" y="14"/>
                  </a:lnTo>
                  <a:lnTo>
                    <a:pt x="48" y="13"/>
                  </a:lnTo>
                  <a:lnTo>
                    <a:pt x="48" y="13"/>
                  </a:lnTo>
                  <a:lnTo>
                    <a:pt x="47" y="12"/>
                  </a:lnTo>
                  <a:lnTo>
                    <a:pt x="47" y="12"/>
                  </a:lnTo>
                  <a:lnTo>
                    <a:pt x="47" y="12"/>
                  </a:lnTo>
                  <a:lnTo>
                    <a:pt x="47" y="11"/>
                  </a:lnTo>
                  <a:lnTo>
                    <a:pt x="48" y="11"/>
                  </a:lnTo>
                  <a:lnTo>
                    <a:pt x="48" y="11"/>
                  </a:lnTo>
                  <a:lnTo>
                    <a:pt x="47" y="10"/>
                  </a:lnTo>
                  <a:lnTo>
                    <a:pt x="46" y="10"/>
                  </a:lnTo>
                  <a:lnTo>
                    <a:pt x="46" y="10"/>
                  </a:lnTo>
                  <a:lnTo>
                    <a:pt x="44" y="10"/>
                  </a:lnTo>
                  <a:lnTo>
                    <a:pt x="43" y="10"/>
                  </a:lnTo>
                  <a:lnTo>
                    <a:pt x="41" y="10"/>
                  </a:lnTo>
                  <a:lnTo>
                    <a:pt x="39" y="11"/>
                  </a:lnTo>
                  <a:lnTo>
                    <a:pt x="39" y="11"/>
                  </a:lnTo>
                  <a:lnTo>
                    <a:pt x="39" y="11"/>
                  </a:lnTo>
                  <a:lnTo>
                    <a:pt x="39" y="10"/>
                  </a:lnTo>
                  <a:lnTo>
                    <a:pt x="40" y="10"/>
                  </a:lnTo>
                  <a:lnTo>
                    <a:pt x="40" y="10"/>
                  </a:lnTo>
                  <a:lnTo>
                    <a:pt x="43" y="9"/>
                  </a:lnTo>
                  <a:lnTo>
                    <a:pt x="48" y="7"/>
                  </a:lnTo>
                  <a:lnTo>
                    <a:pt x="51" y="7"/>
                  </a:lnTo>
                  <a:lnTo>
                    <a:pt x="53" y="6"/>
                  </a:lnTo>
                  <a:lnTo>
                    <a:pt x="54" y="6"/>
                  </a:lnTo>
                  <a:lnTo>
                    <a:pt x="54" y="5"/>
                  </a:lnTo>
                  <a:lnTo>
                    <a:pt x="53" y="5"/>
                  </a:lnTo>
                  <a:lnTo>
                    <a:pt x="52" y="5"/>
                  </a:lnTo>
                  <a:lnTo>
                    <a:pt x="52" y="5"/>
                  </a:lnTo>
                  <a:lnTo>
                    <a:pt x="51" y="5"/>
                  </a:lnTo>
                  <a:lnTo>
                    <a:pt x="51" y="5"/>
                  </a:lnTo>
                  <a:lnTo>
                    <a:pt x="51" y="5"/>
                  </a:lnTo>
                  <a:lnTo>
                    <a:pt x="52" y="4"/>
                  </a:lnTo>
                  <a:lnTo>
                    <a:pt x="53" y="5"/>
                  </a:lnTo>
                  <a:lnTo>
                    <a:pt x="54" y="4"/>
                  </a:lnTo>
                  <a:lnTo>
                    <a:pt x="55" y="4"/>
                  </a:lnTo>
                  <a:lnTo>
                    <a:pt x="57" y="4"/>
                  </a:lnTo>
                  <a:lnTo>
                    <a:pt x="58" y="4"/>
                  </a:lnTo>
                  <a:lnTo>
                    <a:pt x="59" y="3"/>
                  </a:lnTo>
                  <a:lnTo>
                    <a:pt x="59" y="3"/>
                  </a:lnTo>
                  <a:lnTo>
                    <a:pt x="60" y="3"/>
                  </a:lnTo>
                  <a:lnTo>
                    <a:pt x="60" y="2"/>
                  </a:lnTo>
                  <a:lnTo>
                    <a:pt x="59" y="1"/>
                  </a:lnTo>
                  <a:lnTo>
                    <a:pt x="59" y="1"/>
                  </a:lnTo>
                  <a:lnTo>
                    <a:pt x="59" y="1"/>
                  </a:lnTo>
                  <a:lnTo>
                    <a:pt x="57" y="1"/>
                  </a:lnTo>
                  <a:lnTo>
                    <a:pt x="55" y="1"/>
                  </a:lnTo>
                  <a:lnTo>
                    <a:pt x="54" y="1"/>
                  </a:lnTo>
                  <a:lnTo>
                    <a:pt x="53" y="1"/>
                  </a:lnTo>
                  <a:lnTo>
                    <a:pt x="50" y="1"/>
                  </a:lnTo>
                  <a:lnTo>
                    <a:pt x="47" y="2"/>
                  </a:lnTo>
                  <a:lnTo>
                    <a:pt x="45" y="2"/>
                  </a:lnTo>
                  <a:lnTo>
                    <a:pt x="42" y="2"/>
                  </a:lnTo>
                  <a:lnTo>
                    <a:pt x="41" y="2"/>
                  </a:lnTo>
                  <a:lnTo>
                    <a:pt x="37" y="0"/>
                  </a:lnTo>
                  <a:lnTo>
                    <a:pt x="35" y="0"/>
                  </a:lnTo>
                  <a:lnTo>
                    <a:pt x="34" y="1"/>
                  </a:lnTo>
                  <a:lnTo>
                    <a:pt x="34" y="1"/>
                  </a:lnTo>
                  <a:lnTo>
                    <a:pt x="34" y="1"/>
                  </a:lnTo>
                  <a:lnTo>
                    <a:pt x="35" y="1"/>
                  </a:lnTo>
                  <a:lnTo>
                    <a:pt x="36" y="1"/>
                  </a:lnTo>
                  <a:lnTo>
                    <a:pt x="36" y="1"/>
                  </a:lnTo>
                  <a:lnTo>
                    <a:pt x="35" y="2"/>
                  </a:lnTo>
                  <a:lnTo>
                    <a:pt x="34" y="2"/>
                  </a:lnTo>
                  <a:lnTo>
                    <a:pt x="32" y="1"/>
                  </a:lnTo>
                  <a:lnTo>
                    <a:pt x="28" y="2"/>
                  </a:lnTo>
                  <a:lnTo>
                    <a:pt x="27" y="2"/>
                  </a:lnTo>
                  <a:lnTo>
                    <a:pt x="27" y="2"/>
                  </a:lnTo>
                  <a:lnTo>
                    <a:pt x="26" y="2"/>
                  </a:lnTo>
                  <a:lnTo>
                    <a:pt x="26" y="3"/>
                  </a:lnTo>
                  <a:lnTo>
                    <a:pt x="26" y="3"/>
                  </a:lnTo>
                  <a:lnTo>
                    <a:pt x="27" y="4"/>
                  </a:lnTo>
                  <a:lnTo>
                    <a:pt x="27" y="4"/>
                  </a:lnTo>
                  <a:lnTo>
                    <a:pt x="28" y="4"/>
                  </a:lnTo>
                  <a:lnTo>
                    <a:pt x="28" y="5"/>
                  </a:lnTo>
                  <a:lnTo>
                    <a:pt x="27" y="5"/>
                  </a:lnTo>
                  <a:lnTo>
                    <a:pt x="27" y="5"/>
                  </a:lnTo>
                  <a:lnTo>
                    <a:pt x="26" y="5"/>
                  </a:lnTo>
                  <a:lnTo>
                    <a:pt x="26" y="4"/>
                  </a:lnTo>
                  <a:lnTo>
                    <a:pt x="25" y="4"/>
                  </a:lnTo>
                  <a:lnTo>
                    <a:pt x="24" y="4"/>
                  </a:lnTo>
                  <a:lnTo>
                    <a:pt x="22" y="4"/>
                  </a:lnTo>
                  <a:lnTo>
                    <a:pt x="19"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1648"/>
            <p:cNvSpPr>
              <a:spLocks/>
            </p:cNvSpPr>
            <p:nvPr/>
          </p:nvSpPr>
          <p:spPr bwMode="auto">
            <a:xfrm>
              <a:off x="3048000" y="236538"/>
              <a:ext cx="7938" cy="6350"/>
            </a:xfrm>
            <a:custGeom>
              <a:avLst/>
              <a:gdLst>
                <a:gd name="T0" fmla="*/ 1 w 5"/>
                <a:gd name="T1" fmla="*/ 4 h 4"/>
                <a:gd name="T2" fmla="*/ 2 w 5"/>
                <a:gd name="T3" fmla="*/ 4 h 4"/>
                <a:gd name="T4" fmla="*/ 3 w 5"/>
                <a:gd name="T5" fmla="*/ 3 h 4"/>
                <a:gd name="T6" fmla="*/ 3 w 5"/>
                <a:gd name="T7" fmla="*/ 3 h 4"/>
                <a:gd name="T8" fmla="*/ 4 w 5"/>
                <a:gd name="T9" fmla="*/ 3 h 4"/>
                <a:gd name="T10" fmla="*/ 5 w 5"/>
                <a:gd name="T11" fmla="*/ 2 h 4"/>
                <a:gd name="T12" fmla="*/ 5 w 5"/>
                <a:gd name="T13" fmla="*/ 2 h 4"/>
                <a:gd name="T14" fmla="*/ 5 w 5"/>
                <a:gd name="T15" fmla="*/ 1 h 4"/>
                <a:gd name="T16" fmla="*/ 5 w 5"/>
                <a:gd name="T17" fmla="*/ 1 h 4"/>
                <a:gd name="T18" fmla="*/ 4 w 5"/>
                <a:gd name="T19" fmla="*/ 0 h 4"/>
                <a:gd name="T20" fmla="*/ 3 w 5"/>
                <a:gd name="T21" fmla="*/ 0 h 4"/>
                <a:gd name="T22" fmla="*/ 3 w 5"/>
                <a:gd name="T23" fmla="*/ 0 h 4"/>
                <a:gd name="T24" fmla="*/ 2 w 5"/>
                <a:gd name="T25" fmla="*/ 1 h 4"/>
                <a:gd name="T26" fmla="*/ 2 w 5"/>
                <a:gd name="T27" fmla="*/ 1 h 4"/>
                <a:gd name="T28" fmla="*/ 2 w 5"/>
                <a:gd name="T29" fmla="*/ 1 h 4"/>
                <a:gd name="T30" fmla="*/ 2 w 5"/>
                <a:gd name="T31" fmla="*/ 1 h 4"/>
                <a:gd name="T32" fmla="*/ 1 w 5"/>
                <a:gd name="T33" fmla="*/ 2 h 4"/>
                <a:gd name="T34" fmla="*/ 0 w 5"/>
                <a:gd name="T35" fmla="*/ 3 h 4"/>
                <a:gd name="T36" fmla="*/ 0 w 5"/>
                <a:gd name="T37" fmla="*/ 3 h 4"/>
                <a:gd name="T38" fmla="*/ 0 w 5"/>
                <a:gd name="T39" fmla="*/ 3 h 4"/>
                <a:gd name="T40" fmla="*/ 0 w 5"/>
                <a:gd name="T41" fmla="*/ 3 h 4"/>
                <a:gd name="T42" fmla="*/ 1 w 5"/>
                <a:gd name="T43" fmla="*/ 3 h 4"/>
                <a:gd name="T44" fmla="*/ 1 w 5"/>
                <a:gd name="T45" fmla="*/ 3 h 4"/>
                <a:gd name="T46" fmla="*/ 1 w 5"/>
                <a:gd name="T47" fmla="*/ 3 h 4"/>
                <a:gd name="T48" fmla="*/ 1 w 5"/>
                <a:gd name="T49" fmla="*/ 4 h 4"/>
                <a:gd name="T50" fmla="*/ 1 w 5"/>
                <a:gd name="T5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4">
                  <a:moveTo>
                    <a:pt x="1" y="4"/>
                  </a:moveTo>
                  <a:lnTo>
                    <a:pt x="2" y="4"/>
                  </a:lnTo>
                  <a:lnTo>
                    <a:pt x="3" y="3"/>
                  </a:lnTo>
                  <a:lnTo>
                    <a:pt x="3" y="3"/>
                  </a:lnTo>
                  <a:lnTo>
                    <a:pt x="4" y="3"/>
                  </a:lnTo>
                  <a:lnTo>
                    <a:pt x="5" y="2"/>
                  </a:lnTo>
                  <a:lnTo>
                    <a:pt x="5" y="2"/>
                  </a:lnTo>
                  <a:lnTo>
                    <a:pt x="5" y="1"/>
                  </a:lnTo>
                  <a:lnTo>
                    <a:pt x="5" y="1"/>
                  </a:lnTo>
                  <a:lnTo>
                    <a:pt x="4" y="0"/>
                  </a:lnTo>
                  <a:lnTo>
                    <a:pt x="3" y="0"/>
                  </a:lnTo>
                  <a:lnTo>
                    <a:pt x="3" y="0"/>
                  </a:lnTo>
                  <a:lnTo>
                    <a:pt x="2" y="1"/>
                  </a:lnTo>
                  <a:lnTo>
                    <a:pt x="2" y="1"/>
                  </a:lnTo>
                  <a:lnTo>
                    <a:pt x="2" y="1"/>
                  </a:lnTo>
                  <a:lnTo>
                    <a:pt x="2" y="1"/>
                  </a:lnTo>
                  <a:lnTo>
                    <a:pt x="1" y="2"/>
                  </a:lnTo>
                  <a:lnTo>
                    <a:pt x="0" y="3"/>
                  </a:lnTo>
                  <a:lnTo>
                    <a:pt x="0" y="3"/>
                  </a:lnTo>
                  <a:lnTo>
                    <a:pt x="0" y="3"/>
                  </a:lnTo>
                  <a:lnTo>
                    <a:pt x="0" y="3"/>
                  </a:lnTo>
                  <a:lnTo>
                    <a:pt x="1" y="3"/>
                  </a:lnTo>
                  <a:lnTo>
                    <a:pt x="1" y="3"/>
                  </a:lnTo>
                  <a:lnTo>
                    <a:pt x="1" y="3"/>
                  </a:lnTo>
                  <a:lnTo>
                    <a:pt x="1" y="4"/>
                  </a:lnTo>
                  <a:lnTo>
                    <a:pt x="1"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1649"/>
            <p:cNvSpPr>
              <a:spLocks/>
            </p:cNvSpPr>
            <p:nvPr/>
          </p:nvSpPr>
          <p:spPr bwMode="auto">
            <a:xfrm>
              <a:off x="3057525" y="234950"/>
              <a:ext cx="3175" cy="3175"/>
            </a:xfrm>
            <a:custGeom>
              <a:avLst/>
              <a:gdLst>
                <a:gd name="T0" fmla="*/ 1 w 2"/>
                <a:gd name="T1" fmla="*/ 0 h 2"/>
                <a:gd name="T2" fmla="*/ 0 w 2"/>
                <a:gd name="T3" fmla="*/ 1 h 2"/>
                <a:gd name="T4" fmla="*/ 0 w 2"/>
                <a:gd name="T5" fmla="*/ 1 h 2"/>
                <a:gd name="T6" fmla="*/ 0 w 2"/>
                <a:gd name="T7" fmla="*/ 1 h 2"/>
                <a:gd name="T8" fmla="*/ 0 w 2"/>
                <a:gd name="T9" fmla="*/ 2 h 2"/>
                <a:gd name="T10" fmla="*/ 0 w 2"/>
                <a:gd name="T11" fmla="*/ 2 h 2"/>
                <a:gd name="T12" fmla="*/ 1 w 2"/>
                <a:gd name="T13" fmla="*/ 2 h 2"/>
                <a:gd name="T14" fmla="*/ 2 w 2"/>
                <a:gd name="T15" fmla="*/ 2 h 2"/>
                <a:gd name="T16" fmla="*/ 2 w 2"/>
                <a:gd name="T17" fmla="*/ 1 h 2"/>
                <a:gd name="T18" fmla="*/ 2 w 2"/>
                <a:gd name="T19" fmla="*/ 1 h 2"/>
                <a:gd name="T20" fmla="*/ 2 w 2"/>
                <a:gd name="T21" fmla="*/ 0 h 2"/>
                <a:gd name="T22" fmla="*/ 1 w 2"/>
                <a:gd name="T23" fmla="*/ 0 h 2"/>
                <a:gd name="T24" fmla="*/ 1 w 2"/>
                <a:gd name="T25"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2">
                  <a:moveTo>
                    <a:pt x="1" y="0"/>
                  </a:moveTo>
                  <a:lnTo>
                    <a:pt x="0" y="1"/>
                  </a:lnTo>
                  <a:lnTo>
                    <a:pt x="0" y="1"/>
                  </a:lnTo>
                  <a:lnTo>
                    <a:pt x="0" y="1"/>
                  </a:lnTo>
                  <a:lnTo>
                    <a:pt x="0" y="2"/>
                  </a:lnTo>
                  <a:lnTo>
                    <a:pt x="0" y="2"/>
                  </a:lnTo>
                  <a:lnTo>
                    <a:pt x="1" y="2"/>
                  </a:lnTo>
                  <a:lnTo>
                    <a:pt x="2" y="2"/>
                  </a:lnTo>
                  <a:lnTo>
                    <a:pt x="2" y="1"/>
                  </a:lnTo>
                  <a:lnTo>
                    <a:pt x="2" y="1"/>
                  </a:lnTo>
                  <a:lnTo>
                    <a:pt x="2"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1650"/>
            <p:cNvSpPr>
              <a:spLocks/>
            </p:cNvSpPr>
            <p:nvPr/>
          </p:nvSpPr>
          <p:spPr bwMode="auto">
            <a:xfrm>
              <a:off x="2362200" y="612775"/>
              <a:ext cx="4763" cy="6350"/>
            </a:xfrm>
            <a:custGeom>
              <a:avLst/>
              <a:gdLst>
                <a:gd name="T0" fmla="*/ 2 w 3"/>
                <a:gd name="T1" fmla="*/ 0 h 4"/>
                <a:gd name="T2" fmla="*/ 2 w 3"/>
                <a:gd name="T3" fmla="*/ 0 h 4"/>
                <a:gd name="T4" fmla="*/ 1 w 3"/>
                <a:gd name="T5" fmla="*/ 0 h 4"/>
                <a:gd name="T6" fmla="*/ 0 w 3"/>
                <a:gd name="T7" fmla="*/ 1 h 4"/>
                <a:gd name="T8" fmla="*/ 0 w 3"/>
                <a:gd name="T9" fmla="*/ 3 h 4"/>
                <a:gd name="T10" fmla="*/ 0 w 3"/>
                <a:gd name="T11" fmla="*/ 4 h 4"/>
                <a:gd name="T12" fmla="*/ 0 w 3"/>
                <a:gd name="T13" fmla="*/ 4 h 4"/>
                <a:gd name="T14" fmla="*/ 1 w 3"/>
                <a:gd name="T15" fmla="*/ 3 h 4"/>
                <a:gd name="T16" fmla="*/ 2 w 3"/>
                <a:gd name="T17" fmla="*/ 2 h 4"/>
                <a:gd name="T18" fmla="*/ 3 w 3"/>
                <a:gd name="T19" fmla="*/ 2 h 4"/>
                <a:gd name="T20" fmla="*/ 3 w 3"/>
                <a:gd name="T21" fmla="*/ 1 h 4"/>
                <a:gd name="T22" fmla="*/ 3 w 3"/>
                <a:gd name="T23" fmla="*/ 1 h 4"/>
                <a:gd name="T24" fmla="*/ 3 w 3"/>
                <a:gd name="T25" fmla="*/ 0 h 4"/>
                <a:gd name="T26" fmla="*/ 2 w 3"/>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4">
                  <a:moveTo>
                    <a:pt x="2" y="0"/>
                  </a:moveTo>
                  <a:lnTo>
                    <a:pt x="2" y="0"/>
                  </a:lnTo>
                  <a:lnTo>
                    <a:pt x="1" y="0"/>
                  </a:lnTo>
                  <a:lnTo>
                    <a:pt x="0" y="1"/>
                  </a:lnTo>
                  <a:lnTo>
                    <a:pt x="0" y="3"/>
                  </a:lnTo>
                  <a:lnTo>
                    <a:pt x="0" y="4"/>
                  </a:lnTo>
                  <a:lnTo>
                    <a:pt x="0" y="4"/>
                  </a:lnTo>
                  <a:lnTo>
                    <a:pt x="1" y="3"/>
                  </a:lnTo>
                  <a:lnTo>
                    <a:pt x="2" y="2"/>
                  </a:lnTo>
                  <a:lnTo>
                    <a:pt x="3" y="2"/>
                  </a:lnTo>
                  <a:lnTo>
                    <a:pt x="3" y="1"/>
                  </a:lnTo>
                  <a:lnTo>
                    <a:pt x="3" y="1"/>
                  </a:lnTo>
                  <a:lnTo>
                    <a:pt x="3"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1651"/>
            <p:cNvSpPr>
              <a:spLocks/>
            </p:cNvSpPr>
            <p:nvPr/>
          </p:nvSpPr>
          <p:spPr bwMode="auto">
            <a:xfrm>
              <a:off x="3186113" y="482600"/>
              <a:ext cx="20638" cy="15875"/>
            </a:xfrm>
            <a:custGeom>
              <a:avLst/>
              <a:gdLst>
                <a:gd name="T0" fmla="*/ 10 w 13"/>
                <a:gd name="T1" fmla="*/ 6 h 10"/>
                <a:gd name="T2" fmla="*/ 7 w 13"/>
                <a:gd name="T3" fmla="*/ 9 h 10"/>
                <a:gd name="T4" fmla="*/ 7 w 13"/>
                <a:gd name="T5" fmla="*/ 9 h 10"/>
                <a:gd name="T6" fmla="*/ 8 w 13"/>
                <a:gd name="T7" fmla="*/ 9 h 10"/>
                <a:gd name="T8" fmla="*/ 10 w 13"/>
                <a:gd name="T9" fmla="*/ 7 h 10"/>
                <a:gd name="T10" fmla="*/ 11 w 13"/>
                <a:gd name="T11" fmla="*/ 6 h 10"/>
                <a:gd name="T12" fmla="*/ 13 w 13"/>
                <a:gd name="T13" fmla="*/ 4 h 10"/>
                <a:gd name="T14" fmla="*/ 13 w 13"/>
                <a:gd name="T15" fmla="*/ 4 h 10"/>
                <a:gd name="T16" fmla="*/ 13 w 13"/>
                <a:gd name="T17" fmla="*/ 4 h 10"/>
                <a:gd name="T18" fmla="*/ 13 w 13"/>
                <a:gd name="T19" fmla="*/ 3 h 10"/>
                <a:gd name="T20" fmla="*/ 13 w 13"/>
                <a:gd name="T21" fmla="*/ 3 h 10"/>
                <a:gd name="T22" fmla="*/ 13 w 13"/>
                <a:gd name="T23" fmla="*/ 3 h 10"/>
                <a:gd name="T24" fmla="*/ 13 w 13"/>
                <a:gd name="T25" fmla="*/ 2 h 10"/>
                <a:gd name="T26" fmla="*/ 13 w 13"/>
                <a:gd name="T27" fmla="*/ 2 h 10"/>
                <a:gd name="T28" fmla="*/ 13 w 13"/>
                <a:gd name="T29" fmla="*/ 2 h 10"/>
                <a:gd name="T30" fmla="*/ 13 w 13"/>
                <a:gd name="T31" fmla="*/ 1 h 10"/>
                <a:gd name="T32" fmla="*/ 12 w 13"/>
                <a:gd name="T33" fmla="*/ 1 h 10"/>
                <a:gd name="T34" fmla="*/ 12 w 13"/>
                <a:gd name="T35" fmla="*/ 1 h 10"/>
                <a:gd name="T36" fmla="*/ 12 w 13"/>
                <a:gd name="T37" fmla="*/ 1 h 10"/>
                <a:gd name="T38" fmla="*/ 12 w 13"/>
                <a:gd name="T39" fmla="*/ 0 h 10"/>
                <a:gd name="T40" fmla="*/ 12 w 13"/>
                <a:gd name="T41" fmla="*/ 0 h 10"/>
                <a:gd name="T42" fmla="*/ 10 w 13"/>
                <a:gd name="T43" fmla="*/ 2 h 10"/>
                <a:gd name="T44" fmla="*/ 10 w 13"/>
                <a:gd name="T45" fmla="*/ 3 h 10"/>
                <a:gd name="T46" fmla="*/ 8 w 13"/>
                <a:gd name="T47" fmla="*/ 4 h 10"/>
                <a:gd name="T48" fmla="*/ 7 w 13"/>
                <a:gd name="T49" fmla="*/ 5 h 10"/>
                <a:gd name="T50" fmla="*/ 6 w 13"/>
                <a:gd name="T51" fmla="*/ 6 h 10"/>
                <a:gd name="T52" fmla="*/ 6 w 13"/>
                <a:gd name="T53" fmla="*/ 5 h 10"/>
                <a:gd name="T54" fmla="*/ 7 w 13"/>
                <a:gd name="T55" fmla="*/ 5 h 10"/>
                <a:gd name="T56" fmla="*/ 8 w 13"/>
                <a:gd name="T57" fmla="*/ 4 h 10"/>
                <a:gd name="T58" fmla="*/ 9 w 13"/>
                <a:gd name="T59" fmla="*/ 2 h 10"/>
                <a:gd name="T60" fmla="*/ 9 w 13"/>
                <a:gd name="T61" fmla="*/ 1 h 10"/>
                <a:gd name="T62" fmla="*/ 10 w 13"/>
                <a:gd name="T63" fmla="*/ 1 h 10"/>
                <a:gd name="T64" fmla="*/ 9 w 13"/>
                <a:gd name="T65" fmla="*/ 1 h 10"/>
                <a:gd name="T66" fmla="*/ 9 w 13"/>
                <a:gd name="T67" fmla="*/ 1 h 10"/>
                <a:gd name="T68" fmla="*/ 9 w 13"/>
                <a:gd name="T69" fmla="*/ 2 h 10"/>
                <a:gd name="T70" fmla="*/ 8 w 13"/>
                <a:gd name="T71" fmla="*/ 3 h 10"/>
                <a:gd name="T72" fmla="*/ 7 w 13"/>
                <a:gd name="T73" fmla="*/ 4 h 10"/>
                <a:gd name="T74" fmla="*/ 6 w 13"/>
                <a:gd name="T75" fmla="*/ 5 h 10"/>
                <a:gd name="T76" fmla="*/ 3 w 13"/>
                <a:gd name="T77" fmla="*/ 6 h 10"/>
                <a:gd name="T78" fmla="*/ 0 w 13"/>
                <a:gd name="T79" fmla="*/ 9 h 10"/>
                <a:gd name="T80" fmla="*/ 0 w 13"/>
                <a:gd name="T81" fmla="*/ 9 h 10"/>
                <a:gd name="T82" fmla="*/ 0 w 13"/>
                <a:gd name="T83" fmla="*/ 9 h 10"/>
                <a:gd name="T84" fmla="*/ 1 w 13"/>
                <a:gd name="T85" fmla="*/ 9 h 10"/>
                <a:gd name="T86" fmla="*/ 2 w 13"/>
                <a:gd name="T87" fmla="*/ 9 h 10"/>
                <a:gd name="T88" fmla="*/ 6 w 13"/>
                <a:gd name="T89" fmla="*/ 6 h 10"/>
                <a:gd name="T90" fmla="*/ 6 w 13"/>
                <a:gd name="T91" fmla="*/ 6 h 10"/>
                <a:gd name="T92" fmla="*/ 6 w 13"/>
                <a:gd name="T93" fmla="*/ 6 h 10"/>
                <a:gd name="T94" fmla="*/ 6 w 13"/>
                <a:gd name="T95" fmla="*/ 7 h 10"/>
                <a:gd name="T96" fmla="*/ 1 w 13"/>
                <a:gd name="T97" fmla="*/ 10 h 10"/>
                <a:gd name="T98" fmla="*/ 4 w 13"/>
                <a:gd name="T99" fmla="*/ 9 h 10"/>
                <a:gd name="T100" fmla="*/ 4 w 13"/>
                <a:gd name="T101" fmla="*/ 9 h 10"/>
                <a:gd name="T102" fmla="*/ 5 w 13"/>
                <a:gd name="T103" fmla="*/ 9 h 10"/>
                <a:gd name="T104" fmla="*/ 5 w 13"/>
                <a:gd name="T105" fmla="*/ 9 h 10"/>
                <a:gd name="T106" fmla="*/ 6 w 13"/>
                <a:gd name="T107" fmla="*/ 9 h 10"/>
                <a:gd name="T108" fmla="*/ 9 w 13"/>
                <a:gd name="T109" fmla="*/ 6 h 10"/>
                <a:gd name="T110" fmla="*/ 10 w 13"/>
                <a:gd name="T111" fmla="*/ 5 h 10"/>
                <a:gd name="T112" fmla="*/ 10 w 13"/>
                <a:gd name="T113" fmla="*/ 6 h 10"/>
                <a:gd name="T114" fmla="*/ 10 w 13"/>
                <a:gd name="T115" fmla="*/ 6 h 10"/>
                <a:gd name="T116" fmla="*/ 10 w 13"/>
                <a:gd name="T117"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 h="10">
                  <a:moveTo>
                    <a:pt x="10" y="6"/>
                  </a:moveTo>
                  <a:lnTo>
                    <a:pt x="7" y="9"/>
                  </a:lnTo>
                  <a:lnTo>
                    <a:pt x="7" y="9"/>
                  </a:lnTo>
                  <a:lnTo>
                    <a:pt x="8" y="9"/>
                  </a:lnTo>
                  <a:lnTo>
                    <a:pt x="10" y="7"/>
                  </a:lnTo>
                  <a:lnTo>
                    <a:pt x="11" y="6"/>
                  </a:lnTo>
                  <a:lnTo>
                    <a:pt x="13" y="4"/>
                  </a:lnTo>
                  <a:lnTo>
                    <a:pt x="13" y="4"/>
                  </a:lnTo>
                  <a:lnTo>
                    <a:pt x="13" y="4"/>
                  </a:lnTo>
                  <a:lnTo>
                    <a:pt x="13" y="3"/>
                  </a:lnTo>
                  <a:lnTo>
                    <a:pt x="13" y="3"/>
                  </a:lnTo>
                  <a:lnTo>
                    <a:pt x="13" y="3"/>
                  </a:lnTo>
                  <a:lnTo>
                    <a:pt x="13" y="2"/>
                  </a:lnTo>
                  <a:lnTo>
                    <a:pt x="13" y="2"/>
                  </a:lnTo>
                  <a:lnTo>
                    <a:pt x="13" y="2"/>
                  </a:lnTo>
                  <a:lnTo>
                    <a:pt x="13" y="1"/>
                  </a:lnTo>
                  <a:lnTo>
                    <a:pt x="12" y="1"/>
                  </a:lnTo>
                  <a:lnTo>
                    <a:pt x="12" y="1"/>
                  </a:lnTo>
                  <a:lnTo>
                    <a:pt x="12" y="1"/>
                  </a:lnTo>
                  <a:lnTo>
                    <a:pt x="12" y="0"/>
                  </a:lnTo>
                  <a:lnTo>
                    <a:pt x="12" y="0"/>
                  </a:lnTo>
                  <a:lnTo>
                    <a:pt x="10" y="2"/>
                  </a:lnTo>
                  <a:lnTo>
                    <a:pt x="10" y="3"/>
                  </a:lnTo>
                  <a:lnTo>
                    <a:pt x="8" y="4"/>
                  </a:lnTo>
                  <a:lnTo>
                    <a:pt x="7" y="5"/>
                  </a:lnTo>
                  <a:lnTo>
                    <a:pt x="6" y="6"/>
                  </a:lnTo>
                  <a:lnTo>
                    <a:pt x="6" y="5"/>
                  </a:lnTo>
                  <a:lnTo>
                    <a:pt x="7" y="5"/>
                  </a:lnTo>
                  <a:lnTo>
                    <a:pt x="8" y="4"/>
                  </a:lnTo>
                  <a:lnTo>
                    <a:pt x="9" y="2"/>
                  </a:lnTo>
                  <a:lnTo>
                    <a:pt x="9" y="1"/>
                  </a:lnTo>
                  <a:lnTo>
                    <a:pt x="10" y="1"/>
                  </a:lnTo>
                  <a:lnTo>
                    <a:pt x="9" y="1"/>
                  </a:lnTo>
                  <a:lnTo>
                    <a:pt x="9" y="1"/>
                  </a:lnTo>
                  <a:lnTo>
                    <a:pt x="9" y="2"/>
                  </a:lnTo>
                  <a:lnTo>
                    <a:pt x="8" y="3"/>
                  </a:lnTo>
                  <a:lnTo>
                    <a:pt x="7" y="4"/>
                  </a:lnTo>
                  <a:lnTo>
                    <a:pt x="6" y="5"/>
                  </a:lnTo>
                  <a:lnTo>
                    <a:pt x="3" y="6"/>
                  </a:lnTo>
                  <a:lnTo>
                    <a:pt x="0" y="9"/>
                  </a:lnTo>
                  <a:lnTo>
                    <a:pt x="0" y="9"/>
                  </a:lnTo>
                  <a:lnTo>
                    <a:pt x="0" y="9"/>
                  </a:lnTo>
                  <a:lnTo>
                    <a:pt x="1" y="9"/>
                  </a:lnTo>
                  <a:lnTo>
                    <a:pt x="2" y="9"/>
                  </a:lnTo>
                  <a:lnTo>
                    <a:pt x="6" y="6"/>
                  </a:lnTo>
                  <a:lnTo>
                    <a:pt x="6" y="6"/>
                  </a:lnTo>
                  <a:lnTo>
                    <a:pt x="6" y="6"/>
                  </a:lnTo>
                  <a:lnTo>
                    <a:pt x="6" y="7"/>
                  </a:lnTo>
                  <a:lnTo>
                    <a:pt x="1" y="10"/>
                  </a:lnTo>
                  <a:lnTo>
                    <a:pt x="4" y="9"/>
                  </a:lnTo>
                  <a:lnTo>
                    <a:pt x="4" y="9"/>
                  </a:lnTo>
                  <a:lnTo>
                    <a:pt x="5" y="9"/>
                  </a:lnTo>
                  <a:lnTo>
                    <a:pt x="5" y="9"/>
                  </a:lnTo>
                  <a:lnTo>
                    <a:pt x="6" y="9"/>
                  </a:lnTo>
                  <a:lnTo>
                    <a:pt x="9" y="6"/>
                  </a:lnTo>
                  <a:lnTo>
                    <a:pt x="10" y="5"/>
                  </a:lnTo>
                  <a:lnTo>
                    <a:pt x="10" y="6"/>
                  </a:lnTo>
                  <a:lnTo>
                    <a:pt x="10" y="6"/>
                  </a:lnTo>
                  <a:lnTo>
                    <a:pt x="10"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1652"/>
            <p:cNvSpPr>
              <a:spLocks/>
            </p:cNvSpPr>
            <p:nvPr/>
          </p:nvSpPr>
          <p:spPr bwMode="auto">
            <a:xfrm>
              <a:off x="3222625" y="419100"/>
              <a:ext cx="3175" cy="1588"/>
            </a:xfrm>
            <a:custGeom>
              <a:avLst/>
              <a:gdLst>
                <a:gd name="T0" fmla="*/ 1 w 2"/>
                <a:gd name="T1" fmla="*/ 1 h 1"/>
                <a:gd name="T2" fmla="*/ 0 w 2"/>
                <a:gd name="T3" fmla="*/ 1 h 1"/>
                <a:gd name="T4" fmla="*/ 0 w 2"/>
                <a:gd name="T5" fmla="*/ 1 h 1"/>
                <a:gd name="T6" fmla="*/ 0 w 2"/>
                <a:gd name="T7" fmla="*/ 1 h 1"/>
                <a:gd name="T8" fmla="*/ 0 w 2"/>
                <a:gd name="T9" fmla="*/ 1 h 1"/>
                <a:gd name="T10" fmla="*/ 1 w 2"/>
                <a:gd name="T11" fmla="*/ 1 h 1"/>
                <a:gd name="T12" fmla="*/ 1 w 2"/>
                <a:gd name="T13" fmla="*/ 1 h 1"/>
                <a:gd name="T14" fmla="*/ 2 w 2"/>
                <a:gd name="T15" fmla="*/ 0 h 1"/>
                <a:gd name="T16" fmla="*/ 1 w 2"/>
                <a:gd name="T17" fmla="*/ 0 h 1"/>
                <a:gd name="T18" fmla="*/ 1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1" y="1"/>
                  </a:moveTo>
                  <a:lnTo>
                    <a:pt x="0" y="1"/>
                  </a:lnTo>
                  <a:lnTo>
                    <a:pt x="0" y="1"/>
                  </a:lnTo>
                  <a:lnTo>
                    <a:pt x="0" y="1"/>
                  </a:lnTo>
                  <a:lnTo>
                    <a:pt x="0" y="1"/>
                  </a:lnTo>
                  <a:lnTo>
                    <a:pt x="1" y="1"/>
                  </a:lnTo>
                  <a:lnTo>
                    <a:pt x="1" y="1"/>
                  </a:lnTo>
                  <a:lnTo>
                    <a:pt x="2" y="0"/>
                  </a:lnTo>
                  <a:lnTo>
                    <a:pt x="1"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1653"/>
            <p:cNvSpPr>
              <a:spLocks/>
            </p:cNvSpPr>
            <p:nvPr/>
          </p:nvSpPr>
          <p:spPr bwMode="auto">
            <a:xfrm>
              <a:off x="3225800" y="414338"/>
              <a:ext cx="4763" cy="4763"/>
            </a:xfrm>
            <a:custGeom>
              <a:avLst/>
              <a:gdLst>
                <a:gd name="T0" fmla="*/ 2 w 3"/>
                <a:gd name="T1" fmla="*/ 0 h 3"/>
                <a:gd name="T2" fmla="*/ 2 w 3"/>
                <a:gd name="T3" fmla="*/ 2 h 3"/>
                <a:gd name="T4" fmla="*/ 1 w 3"/>
                <a:gd name="T5" fmla="*/ 2 h 3"/>
                <a:gd name="T6" fmla="*/ 0 w 3"/>
                <a:gd name="T7" fmla="*/ 3 h 3"/>
                <a:gd name="T8" fmla="*/ 1 w 3"/>
                <a:gd name="T9" fmla="*/ 3 h 3"/>
                <a:gd name="T10" fmla="*/ 3 w 3"/>
                <a:gd name="T11" fmla="*/ 2 h 3"/>
                <a:gd name="T12" fmla="*/ 3 w 3"/>
                <a:gd name="T13" fmla="*/ 2 h 3"/>
                <a:gd name="T14" fmla="*/ 3 w 3"/>
                <a:gd name="T15" fmla="*/ 0 h 3"/>
                <a:gd name="T16" fmla="*/ 2 w 3"/>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3">
                  <a:moveTo>
                    <a:pt x="2" y="0"/>
                  </a:moveTo>
                  <a:lnTo>
                    <a:pt x="2" y="2"/>
                  </a:lnTo>
                  <a:lnTo>
                    <a:pt x="1" y="2"/>
                  </a:lnTo>
                  <a:lnTo>
                    <a:pt x="0" y="3"/>
                  </a:lnTo>
                  <a:lnTo>
                    <a:pt x="1" y="3"/>
                  </a:lnTo>
                  <a:lnTo>
                    <a:pt x="3" y="2"/>
                  </a:lnTo>
                  <a:lnTo>
                    <a:pt x="3" y="2"/>
                  </a:lnTo>
                  <a:lnTo>
                    <a:pt x="3"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1654"/>
            <p:cNvSpPr>
              <a:spLocks/>
            </p:cNvSpPr>
            <p:nvPr/>
          </p:nvSpPr>
          <p:spPr bwMode="auto">
            <a:xfrm>
              <a:off x="3201988" y="352425"/>
              <a:ext cx="36513" cy="17463"/>
            </a:xfrm>
            <a:custGeom>
              <a:avLst/>
              <a:gdLst>
                <a:gd name="T0" fmla="*/ 21 w 23"/>
                <a:gd name="T1" fmla="*/ 3 h 11"/>
                <a:gd name="T2" fmla="*/ 22 w 23"/>
                <a:gd name="T3" fmla="*/ 2 h 11"/>
                <a:gd name="T4" fmla="*/ 23 w 23"/>
                <a:gd name="T5" fmla="*/ 2 h 11"/>
                <a:gd name="T6" fmla="*/ 23 w 23"/>
                <a:gd name="T7" fmla="*/ 1 h 11"/>
                <a:gd name="T8" fmla="*/ 23 w 23"/>
                <a:gd name="T9" fmla="*/ 1 h 11"/>
                <a:gd name="T10" fmla="*/ 22 w 23"/>
                <a:gd name="T11" fmla="*/ 1 h 11"/>
                <a:gd name="T12" fmla="*/ 22 w 23"/>
                <a:gd name="T13" fmla="*/ 0 h 11"/>
                <a:gd name="T14" fmla="*/ 21 w 23"/>
                <a:gd name="T15" fmla="*/ 0 h 11"/>
                <a:gd name="T16" fmla="*/ 17 w 23"/>
                <a:gd name="T17" fmla="*/ 1 h 11"/>
                <a:gd name="T18" fmla="*/ 15 w 23"/>
                <a:gd name="T19" fmla="*/ 1 h 11"/>
                <a:gd name="T20" fmla="*/ 12 w 23"/>
                <a:gd name="T21" fmla="*/ 2 h 11"/>
                <a:gd name="T22" fmla="*/ 11 w 23"/>
                <a:gd name="T23" fmla="*/ 2 h 11"/>
                <a:gd name="T24" fmla="*/ 11 w 23"/>
                <a:gd name="T25" fmla="*/ 2 h 11"/>
                <a:gd name="T26" fmla="*/ 9 w 23"/>
                <a:gd name="T27" fmla="*/ 1 h 11"/>
                <a:gd name="T28" fmla="*/ 8 w 23"/>
                <a:gd name="T29" fmla="*/ 1 h 11"/>
                <a:gd name="T30" fmla="*/ 3 w 23"/>
                <a:gd name="T31" fmla="*/ 6 h 11"/>
                <a:gd name="T32" fmla="*/ 0 w 23"/>
                <a:gd name="T33" fmla="*/ 8 h 11"/>
                <a:gd name="T34" fmla="*/ 0 w 23"/>
                <a:gd name="T35" fmla="*/ 8 h 11"/>
                <a:gd name="T36" fmla="*/ 0 w 23"/>
                <a:gd name="T37" fmla="*/ 8 h 11"/>
                <a:gd name="T38" fmla="*/ 0 w 23"/>
                <a:gd name="T39" fmla="*/ 8 h 11"/>
                <a:gd name="T40" fmla="*/ 0 w 23"/>
                <a:gd name="T41" fmla="*/ 10 h 11"/>
                <a:gd name="T42" fmla="*/ 0 w 23"/>
                <a:gd name="T43" fmla="*/ 10 h 11"/>
                <a:gd name="T44" fmla="*/ 0 w 23"/>
                <a:gd name="T45" fmla="*/ 11 h 11"/>
                <a:gd name="T46" fmla="*/ 0 w 23"/>
                <a:gd name="T47" fmla="*/ 11 h 11"/>
                <a:gd name="T48" fmla="*/ 3 w 23"/>
                <a:gd name="T49" fmla="*/ 10 h 11"/>
                <a:gd name="T50" fmla="*/ 4 w 23"/>
                <a:gd name="T51" fmla="*/ 10 h 11"/>
                <a:gd name="T52" fmla="*/ 5 w 23"/>
                <a:gd name="T53" fmla="*/ 11 h 11"/>
                <a:gd name="T54" fmla="*/ 6 w 23"/>
                <a:gd name="T55" fmla="*/ 11 h 11"/>
                <a:gd name="T56" fmla="*/ 6 w 23"/>
                <a:gd name="T57" fmla="*/ 11 h 11"/>
                <a:gd name="T58" fmla="*/ 12 w 23"/>
                <a:gd name="T59" fmla="*/ 8 h 11"/>
                <a:gd name="T60" fmla="*/ 13 w 23"/>
                <a:gd name="T61" fmla="*/ 8 h 11"/>
                <a:gd name="T62" fmla="*/ 15 w 23"/>
                <a:gd name="T63" fmla="*/ 7 h 11"/>
                <a:gd name="T64" fmla="*/ 18 w 23"/>
                <a:gd name="T65" fmla="*/ 5 h 11"/>
                <a:gd name="T66" fmla="*/ 21 w 23"/>
                <a:gd name="T67" fmla="*/ 3 h 11"/>
                <a:gd name="T68" fmla="*/ 21 w 23"/>
                <a:gd name="T69"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 h="11">
                  <a:moveTo>
                    <a:pt x="21" y="3"/>
                  </a:moveTo>
                  <a:lnTo>
                    <a:pt x="22" y="2"/>
                  </a:lnTo>
                  <a:lnTo>
                    <a:pt x="23" y="2"/>
                  </a:lnTo>
                  <a:lnTo>
                    <a:pt x="23" y="1"/>
                  </a:lnTo>
                  <a:lnTo>
                    <a:pt x="23" y="1"/>
                  </a:lnTo>
                  <a:lnTo>
                    <a:pt x="22" y="1"/>
                  </a:lnTo>
                  <a:lnTo>
                    <a:pt x="22" y="0"/>
                  </a:lnTo>
                  <a:lnTo>
                    <a:pt x="21" y="0"/>
                  </a:lnTo>
                  <a:lnTo>
                    <a:pt x="17" y="1"/>
                  </a:lnTo>
                  <a:lnTo>
                    <a:pt x="15" y="1"/>
                  </a:lnTo>
                  <a:lnTo>
                    <a:pt x="12" y="2"/>
                  </a:lnTo>
                  <a:lnTo>
                    <a:pt x="11" y="2"/>
                  </a:lnTo>
                  <a:lnTo>
                    <a:pt x="11" y="2"/>
                  </a:lnTo>
                  <a:lnTo>
                    <a:pt x="9" y="1"/>
                  </a:lnTo>
                  <a:lnTo>
                    <a:pt x="8" y="1"/>
                  </a:lnTo>
                  <a:lnTo>
                    <a:pt x="3" y="6"/>
                  </a:lnTo>
                  <a:lnTo>
                    <a:pt x="0" y="8"/>
                  </a:lnTo>
                  <a:lnTo>
                    <a:pt x="0" y="8"/>
                  </a:lnTo>
                  <a:lnTo>
                    <a:pt x="0" y="8"/>
                  </a:lnTo>
                  <a:lnTo>
                    <a:pt x="0" y="8"/>
                  </a:lnTo>
                  <a:lnTo>
                    <a:pt x="0" y="10"/>
                  </a:lnTo>
                  <a:lnTo>
                    <a:pt x="0" y="10"/>
                  </a:lnTo>
                  <a:lnTo>
                    <a:pt x="0" y="11"/>
                  </a:lnTo>
                  <a:lnTo>
                    <a:pt x="0" y="11"/>
                  </a:lnTo>
                  <a:lnTo>
                    <a:pt x="3" y="10"/>
                  </a:lnTo>
                  <a:lnTo>
                    <a:pt x="4" y="10"/>
                  </a:lnTo>
                  <a:lnTo>
                    <a:pt x="5" y="11"/>
                  </a:lnTo>
                  <a:lnTo>
                    <a:pt x="6" y="11"/>
                  </a:lnTo>
                  <a:lnTo>
                    <a:pt x="6" y="11"/>
                  </a:lnTo>
                  <a:lnTo>
                    <a:pt x="12" y="8"/>
                  </a:lnTo>
                  <a:lnTo>
                    <a:pt x="13" y="8"/>
                  </a:lnTo>
                  <a:lnTo>
                    <a:pt x="15" y="7"/>
                  </a:lnTo>
                  <a:lnTo>
                    <a:pt x="18" y="5"/>
                  </a:lnTo>
                  <a:lnTo>
                    <a:pt x="21" y="3"/>
                  </a:lnTo>
                  <a:lnTo>
                    <a:pt x="2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1655"/>
            <p:cNvSpPr>
              <a:spLocks/>
            </p:cNvSpPr>
            <p:nvPr/>
          </p:nvSpPr>
          <p:spPr bwMode="auto">
            <a:xfrm>
              <a:off x="3187700" y="485775"/>
              <a:ext cx="11113" cy="4763"/>
            </a:xfrm>
            <a:custGeom>
              <a:avLst/>
              <a:gdLst>
                <a:gd name="T0" fmla="*/ 4 w 7"/>
                <a:gd name="T1" fmla="*/ 1 h 3"/>
                <a:gd name="T2" fmla="*/ 3 w 7"/>
                <a:gd name="T3" fmla="*/ 1 h 3"/>
                <a:gd name="T4" fmla="*/ 3 w 7"/>
                <a:gd name="T5" fmla="*/ 1 h 3"/>
                <a:gd name="T6" fmla="*/ 2 w 7"/>
                <a:gd name="T7" fmla="*/ 2 h 3"/>
                <a:gd name="T8" fmla="*/ 1 w 7"/>
                <a:gd name="T9" fmla="*/ 2 h 3"/>
                <a:gd name="T10" fmla="*/ 0 w 7"/>
                <a:gd name="T11" fmla="*/ 3 h 3"/>
                <a:gd name="T12" fmla="*/ 1 w 7"/>
                <a:gd name="T13" fmla="*/ 3 h 3"/>
                <a:gd name="T14" fmla="*/ 1 w 7"/>
                <a:gd name="T15" fmla="*/ 3 h 3"/>
                <a:gd name="T16" fmla="*/ 5 w 7"/>
                <a:gd name="T17" fmla="*/ 2 h 3"/>
                <a:gd name="T18" fmla="*/ 6 w 7"/>
                <a:gd name="T19" fmla="*/ 1 h 3"/>
                <a:gd name="T20" fmla="*/ 7 w 7"/>
                <a:gd name="T21" fmla="*/ 0 h 3"/>
                <a:gd name="T22" fmla="*/ 6 w 7"/>
                <a:gd name="T23" fmla="*/ 0 h 3"/>
                <a:gd name="T24" fmla="*/ 5 w 7"/>
                <a:gd name="T25" fmla="*/ 1 h 3"/>
                <a:gd name="T26" fmla="*/ 4 w 7"/>
                <a:gd name="T27" fmla="*/ 1 h 3"/>
                <a:gd name="T28" fmla="*/ 4 w 7"/>
                <a:gd name="T2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3">
                  <a:moveTo>
                    <a:pt x="4" y="1"/>
                  </a:moveTo>
                  <a:lnTo>
                    <a:pt x="3" y="1"/>
                  </a:lnTo>
                  <a:lnTo>
                    <a:pt x="3" y="1"/>
                  </a:lnTo>
                  <a:lnTo>
                    <a:pt x="2" y="2"/>
                  </a:lnTo>
                  <a:lnTo>
                    <a:pt x="1" y="2"/>
                  </a:lnTo>
                  <a:lnTo>
                    <a:pt x="0" y="3"/>
                  </a:lnTo>
                  <a:lnTo>
                    <a:pt x="1" y="3"/>
                  </a:lnTo>
                  <a:lnTo>
                    <a:pt x="1" y="3"/>
                  </a:lnTo>
                  <a:lnTo>
                    <a:pt x="5" y="2"/>
                  </a:lnTo>
                  <a:lnTo>
                    <a:pt x="6" y="1"/>
                  </a:lnTo>
                  <a:lnTo>
                    <a:pt x="7" y="0"/>
                  </a:lnTo>
                  <a:lnTo>
                    <a:pt x="6" y="0"/>
                  </a:lnTo>
                  <a:lnTo>
                    <a:pt x="5" y="1"/>
                  </a:lnTo>
                  <a:lnTo>
                    <a:pt x="4" y="1"/>
                  </a:lnTo>
                  <a:lnTo>
                    <a:pt x="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1656"/>
            <p:cNvSpPr>
              <a:spLocks/>
            </p:cNvSpPr>
            <p:nvPr/>
          </p:nvSpPr>
          <p:spPr bwMode="auto">
            <a:xfrm>
              <a:off x="3167063" y="295275"/>
              <a:ext cx="106363" cy="55563"/>
            </a:xfrm>
            <a:custGeom>
              <a:avLst/>
              <a:gdLst>
                <a:gd name="T0" fmla="*/ 64 w 67"/>
                <a:gd name="T1" fmla="*/ 25 h 35"/>
                <a:gd name="T2" fmla="*/ 65 w 67"/>
                <a:gd name="T3" fmla="*/ 24 h 35"/>
                <a:gd name="T4" fmla="*/ 63 w 67"/>
                <a:gd name="T5" fmla="*/ 23 h 35"/>
                <a:gd name="T6" fmla="*/ 61 w 67"/>
                <a:gd name="T7" fmla="*/ 24 h 35"/>
                <a:gd name="T8" fmla="*/ 54 w 67"/>
                <a:gd name="T9" fmla="*/ 24 h 35"/>
                <a:gd name="T10" fmla="*/ 57 w 67"/>
                <a:gd name="T11" fmla="*/ 22 h 35"/>
                <a:gd name="T12" fmla="*/ 58 w 67"/>
                <a:gd name="T13" fmla="*/ 19 h 35"/>
                <a:gd name="T14" fmla="*/ 57 w 67"/>
                <a:gd name="T15" fmla="*/ 16 h 35"/>
                <a:gd name="T16" fmla="*/ 53 w 67"/>
                <a:gd name="T17" fmla="*/ 15 h 35"/>
                <a:gd name="T18" fmla="*/ 49 w 67"/>
                <a:gd name="T19" fmla="*/ 13 h 35"/>
                <a:gd name="T20" fmla="*/ 46 w 67"/>
                <a:gd name="T21" fmla="*/ 10 h 35"/>
                <a:gd name="T22" fmla="*/ 43 w 67"/>
                <a:gd name="T23" fmla="*/ 9 h 35"/>
                <a:gd name="T24" fmla="*/ 41 w 67"/>
                <a:gd name="T25" fmla="*/ 7 h 35"/>
                <a:gd name="T26" fmla="*/ 37 w 67"/>
                <a:gd name="T27" fmla="*/ 9 h 35"/>
                <a:gd name="T28" fmla="*/ 35 w 67"/>
                <a:gd name="T29" fmla="*/ 9 h 35"/>
                <a:gd name="T30" fmla="*/ 34 w 67"/>
                <a:gd name="T31" fmla="*/ 6 h 35"/>
                <a:gd name="T32" fmla="*/ 36 w 67"/>
                <a:gd name="T33" fmla="*/ 4 h 35"/>
                <a:gd name="T34" fmla="*/ 37 w 67"/>
                <a:gd name="T35" fmla="*/ 2 h 35"/>
                <a:gd name="T36" fmla="*/ 35 w 67"/>
                <a:gd name="T37" fmla="*/ 0 h 35"/>
                <a:gd name="T38" fmla="*/ 32 w 67"/>
                <a:gd name="T39" fmla="*/ 1 h 35"/>
                <a:gd name="T40" fmla="*/ 27 w 67"/>
                <a:gd name="T41" fmla="*/ 6 h 35"/>
                <a:gd name="T42" fmla="*/ 20 w 67"/>
                <a:gd name="T43" fmla="*/ 13 h 35"/>
                <a:gd name="T44" fmla="*/ 16 w 67"/>
                <a:gd name="T45" fmla="*/ 18 h 35"/>
                <a:gd name="T46" fmla="*/ 14 w 67"/>
                <a:gd name="T47" fmla="*/ 22 h 35"/>
                <a:gd name="T48" fmla="*/ 12 w 67"/>
                <a:gd name="T49" fmla="*/ 24 h 35"/>
                <a:gd name="T50" fmla="*/ 3 w 67"/>
                <a:gd name="T51" fmla="*/ 26 h 35"/>
                <a:gd name="T52" fmla="*/ 0 w 67"/>
                <a:gd name="T53" fmla="*/ 29 h 35"/>
                <a:gd name="T54" fmla="*/ 1 w 67"/>
                <a:gd name="T55" fmla="*/ 29 h 35"/>
                <a:gd name="T56" fmla="*/ 7 w 67"/>
                <a:gd name="T57" fmla="*/ 28 h 35"/>
                <a:gd name="T58" fmla="*/ 15 w 67"/>
                <a:gd name="T59" fmla="*/ 28 h 35"/>
                <a:gd name="T60" fmla="*/ 13 w 67"/>
                <a:gd name="T61" fmla="*/ 33 h 35"/>
                <a:gd name="T62" fmla="*/ 15 w 67"/>
                <a:gd name="T63" fmla="*/ 34 h 35"/>
                <a:gd name="T64" fmla="*/ 22 w 67"/>
                <a:gd name="T65" fmla="*/ 32 h 35"/>
                <a:gd name="T66" fmla="*/ 26 w 67"/>
                <a:gd name="T67" fmla="*/ 30 h 35"/>
                <a:gd name="T68" fmla="*/ 29 w 67"/>
                <a:gd name="T69" fmla="*/ 29 h 35"/>
                <a:gd name="T70" fmla="*/ 35 w 67"/>
                <a:gd name="T71" fmla="*/ 26 h 35"/>
                <a:gd name="T72" fmla="*/ 38 w 67"/>
                <a:gd name="T73" fmla="*/ 23 h 35"/>
                <a:gd name="T74" fmla="*/ 43 w 67"/>
                <a:gd name="T75" fmla="*/ 22 h 35"/>
                <a:gd name="T76" fmla="*/ 44 w 67"/>
                <a:gd name="T77" fmla="*/ 23 h 35"/>
                <a:gd name="T78" fmla="*/ 47 w 67"/>
                <a:gd name="T79" fmla="*/ 25 h 35"/>
                <a:gd name="T80" fmla="*/ 47 w 67"/>
                <a:gd name="T81" fmla="*/ 28 h 35"/>
                <a:gd name="T82" fmla="*/ 55 w 67"/>
                <a:gd name="T83" fmla="*/ 30 h 35"/>
                <a:gd name="T84" fmla="*/ 58 w 67"/>
                <a:gd name="T85" fmla="*/ 31 h 35"/>
                <a:gd name="T86" fmla="*/ 64 w 67"/>
                <a:gd name="T87"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7" h="35">
                  <a:moveTo>
                    <a:pt x="67" y="26"/>
                  </a:moveTo>
                  <a:lnTo>
                    <a:pt x="66" y="26"/>
                  </a:lnTo>
                  <a:lnTo>
                    <a:pt x="64" y="25"/>
                  </a:lnTo>
                  <a:lnTo>
                    <a:pt x="65" y="25"/>
                  </a:lnTo>
                  <a:lnTo>
                    <a:pt x="65" y="25"/>
                  </a:lnTo>
                  <a:lnTo>
                    <a:pt x="65" y="24"/>
                  </a:lnTo>
                  <a:lnTo>
                    <a:pt x="65" y="24"/>
                  </a:lnTo>
                  <a:lnTo>
                    <a:pt x="64" y="23"/>
                  </a:lnTo>
                  <a:lnTo>
                    <a:pt x="63" y="23"/>
                  </a:lnTo>
                  <a:lnTo>
                    <a:pt x="62" y="24"/>
                  </a:lnTo>
                  <a:lnTo>
                    <a:pt x="62" y="24"/>
                  </a:lnTo>
                  <a:lnTo>
                    <a:pt x="61" y="24"/>
                  </a:lnTo>
                  <a:lnTo>
                    <a:pt x="59" y="23"/>
                  </a:lnTo>
                  <a:lnTo>
                    <a:pt x="55" y="24"/>
                  </a:lnTo>
                  <a:lnTo>
                    <a:pt x="54" y="24"/>
                  </a:lnTo>
                  <a:lnTo>
                    <a:pt x="54" y="24"/>
                  </a:lnTo>
                  <a:lnTo>
                    <a:pt x="56" y="23"/>
                  </a:lnTo>
                  <a:lnTo>
                    <a:pt x="57" y="22"/>
                  </a:lnTo>
                  <a:lnTo>
                    <a:pt x="57" y="22"/>
                  </a:lnTo>
                  <a:lnTo>
                    <a:pt x="57" y="22"/>
                  </a:lnTo>
                  <a:lnTo>
                    <a:pt x="58" y="19"/>
                  </a:lnTo>
                  <a:lnTo>
                    <a:pt x="58" y="17"/>
                  </a:lnTo>
                  <a:lnTo>
                    <a:pt x="57" y="16"/>
                  </a:lnTo>
                  <a:lnTo>
                    <a:pt x="57" y="16"/>
                  </a:lnTo>
                  <a:lnTo>
                    <a:pt x="56" y="16"/>
                  </a:lnTo>
                  <a:lnTo>
                    <a:pt x="53" y="15"/>
                  </a:lnTo>
                  <a:lnTo>
                    <a:pt x="53" y="15"/>
                  </a:lnTo>
                  <a:lnTo>
                    <a:pt x="51" y="13"/>
                  </a:lnTo>
                  <a:lnTo>
                    <a:pt x="49" y="13"/>
                  </a:lnTo>
                  <a:lnTo>
                    <a:pt x="49" y="13"/>
                  </a:lnTo>
                  <a:lnTo>
                    <a:pt x="49" y="11"/>
                  </a:lnTo>
                  <a:lnTo>
                    <a:pt x="48" y="11"/>
                  </a:lnTo>
                  <a:lnTo>
                    <a:pt x="46" y="10"/>
                  </a:lnTo>
                  <a:lnTo>
                    <a:pt x="45" y="10"/>
                  </a:lnTo>
                  <a:lnTo>
                    <a:pt x="43" y="10"/>
                  </a:lnTo>
                  <a:lnTo>
                    <a:pt x="43" y="9"/>
                  </a:lnTo>
                  <a:lnTo>
                    <a:pt x="43" y="8"/>
                  </a:lnTo>
                  <a:lnTo>
                    <a:pt x="43" y="8"/>
                  </a:lnTo>
                  <a:lnTo>
                    <a:pt x="41" y="7"/>
                  </a:lnTo>
                  <a:lnTo>
                    <a:pt x="40" y="7"/>
                  </a:lnTo>
                  <a:lnTo>
                    <a:pt x="39" y="7"/>
                  </a:lnTo>
                  <a:lnTo>
                    <a:pt x="37" y="9"/>
                  </a:lnTo>
                  <a:lnTo>
                    <a:pt x="36" y="9"/>
                  </a:lnTo>
                  <a:lnTo>
                    <a:pt x="35" y="9"/>
                  </a:lnTo>
                  <a:lnTo>
                    <a:pt x="35" y="9"/>
                  </a:lnTo>
                  <a:lnTo>
                    <a:pt x="35" y="7"/>
                  </a:lnTo>
                  <a:lnTo>
                    <a:pt x="34" y="6"/>
                  </a:lnTo>
                  <a:lnTo>
                    <a:pt x="34" y="6"/>
                  </a:lnTo>
                  <a:lnTo>
                    <a:pt x="35" y="6"/>
                  </a:lnTo>
                  <a:lnTo>
                    <a:pt x="36" y="4"/>
                  </a:lnTo>
                  <a:lnTo>
                    <a:pt x="36" y="4"/>
                  </a:lnTo>
                  <a:lnTo>
                    <a:pt x="37" y="3"/>
                  </a:lnTo>
                  <a:lnTo>
                    <a:pt x="37" y="2"/>
                  </a:lnTo>
                  <a:lnTo>
                    <a:pt x="37" y="2"/>
                  </a:lnTo>
                  <a:lnTo>
                    <a:pt x="35" y="1"/>
                  </a:lnTo>
                  <a:lnTo>
                    <a:pt x="35" y="1"/>
                  </a:lnTo>
                  <a:lnTo>
                    <a:pt x="35" y="0"/>
                  </a:lnTo>
                  <a:lnTo>
                    <a:pt x="35" y="0"/>
                  </a:lnTo>
                  <a:lnTo>
                    <a:pt x="33" y="1"/>
                  </a:lnTo>
                  <a:lnTo>
                    <a:pt x="32" y="1"/>
                  </a:lnTo>
                  <a:lnTo>
                    <a:pt x="29" y="3"/>
                  </a:lnTo>
                  <a:lnTo>
                    <a:pt x="28" y="4"/>
                  </a:lnTo>
                  <a:lnTo>
                    <a:pt x="27" y="6"/>
                  </a:lnTo>
                  <a:lnTo>
                    <a:pt x="26" y="7"/>
                  </a:lnTo>
                  <a:lnTo>
                    <a:pt x="22" y="12"/>
                  </a:lnTo>
                  <a:lnTo>
                    <a:pt x="20" y="13"/>
                  </a:lnTo>
                  <a:lnTo>
                    <a:pt x="17" y="16"/>
                  </a:lnTo>
                  <a:lnTo>
                    <a:pt x="16" y="17"/>
                  </a:lnTo>
                  <a:lnTo>
                    <a:pt x="16" y="18"/>
                  </a:lnTo>
                  <a:lnTo>
                    <a:pt x="15" y="20"/>
                  </a:lnTo>
                  <a:lnTo>
                    <a:pt x="15" y="21"/>
                  </a:lnTo>
                  <a:lnTo>
                    <a:pt x="14" y="22"/>
                  </a:lnTo>
                  <a:lnTo>
                    <a:pt x="14" y="23"/>
                  </a:lnTo>
                  <a:lnTo>
                    <a:pt x="13" y="23"/>
                  </a:lnTo>
                  <a:lnTo>
                    <a:pt x="12" y="24"/>
                  </a:lnTo>
                  <a:lnTo>
                    <a:pt x="5" y="25"/>
                  </a:lnTo>
                  <a:lnTo>
                    <a:pt x="5" y="25"/>
                  </a:lnTo>
                  <a:lnTo>
                    <a:pt x="3" y="26"/>
                  </a:lnTo>
                  <a:lnTo>
                    <a:pt x="1" y="28"/>
                  </a:lnTo>
                  <a:lnTo>
                    <a:pt x="0" y="28"/>
                  </a:lnTo>
                  <a:lnTo>
                    <a:pt x="0" y="29"/>
                  </a:lnTo>
                  <a:lnTo>
                    <a:pt x="0" y="29"/>
                  </a:lnTo>
                  <a:lnTo>
                    <a:pt x="0" y="29"/>
                  </a:lnTo>
                  <a:lnTo>
                    <a:pt x="1" y="29"/>
                  </a:lnTo>
                  <a:lnTo>
                    <a:pt x="2" y="29"/>
                  </a:lnTo>
                  <a:lnTo>
                    <a:pt x="3" y="29"/>
                  </a:lnTo>
                  <a:lnTo>
                    <a:pt x="7" y="28"/>
                  </a:lnTo>
                  <a:lnTo>
                    <a:pt x="10" y="28"/>
                  </a:lnTo>
                  <a:lnTo>
                    <a:pt x="14" y="28"/>
                  </a:lnTo>
                  <a:lnTo>
                    <a:pt x="15" y="28"/>
                  </a:lnTo>
                  <a:lnTo>
                    <a:pt x="15" y="28"/>
                  </a:lnTo>
                  <a:lnTo>
                    <a:pt x="15" y="28"/>
                  </a:lnTo>
                  <a:lnTo>
                    <a:pt x="13" y="33"/>
                  </a:lnTo>
                  <a:lnTo>
                    <a:pt x="13" y="34"/>
                  </a:lnTo>
                  <a:lnTo>
                    <a:pt x="14" y="35"/>
                  </a:lnTo>
                  <a:lnTo>
                    <a:pt x="15" y="34"/>
                  </a:lnTo>
                  <a:lnTo>
                    <a:pt x="18" y="34"/>
                  </a:lnTo>
                  <a:lnTo>
                    <a:pt x="20" y="33"/>
                  </a:lnTo>
                  <a:lnTo>
                    <a:pt x="22" y="32"/>
                  </a:lnTo>
                  <a:lnTo>
                    <a:pt x="23" y="32"/>
                  </a:lnTo>
                  <a:lnTo>
                    <a:pt x="24" y="31"/>
                  </a:lnTo>
                  <a:lnTo>
                    <a:pt x="26" y="30"/>
                  </a:lnTo>
                  <a:lnTo>
                    <a:pt x="27" y="29"/>
                  </a:lnTo>
                  <a:lnTo>
                    <a:pt x="28" y="29"/>
                  </a:lnTo>
                  <a:lnTo>
                    <a:pt x="29" y="29"/>
                  </a:lnTo>
                  <a:lnTo>
                    <a:pt x="30" y="28"/>
                  </a:lnTo>
                  <a:lnTo>
                    <a:pt x="34" y="26"/>
                  </a:lnTo>
                  <a:lnTo>
                    <a:pt x="35" y="26"/>
                  </a:lnTo>
                  <a:lnTo>
                    <a:pt x="36" y="25"/>
                  </a:lnTo>
                  <a:lnTo>
                    <a:pt x="37" y="24"/>
                  </a:lnTo>
                  <a:lnTo>
                    <a:pt x="38" y="23"/>
                  </a:lnTo>
                  <a:lnTo>
                    <a:pt x="39" y="23"/>
                  </a:lnTo>
                  <a:lnTo>
                    <a:pt x="41" y="22"/>
                  </a:lnTo>
                  <a:lnTo>
                    <a:pt x="43" y="22"/>
                  </a:lnTo>
                  <a:lnTo>
                    <a:pt x="44" y="22"/>
                  </a:lnTo>
                  <a:lnTo>
                    <a:pt x="44" y="23"/>
                  </a:lnTo>
                  <a:lnTo>
                    <a:pt x="44" y="23"/>
                  </a:lnTo>
                  <a:lnTo>
                    <a:pt x="43" y="24"/>
                  </a:lnTo>
                  <a:lnTo>
                    <a:pt x="44" y="24"/>
                  </a:lnTo>
                  <a:lnTo>
                    <a:pt x="47" y="25"/>
                  </a:lnTo>
                  <a:lnTo>
                    <a:pt x="48" y="25"/>
                  </a:lnTo>
                  <a:lnTo>
                    <a:pt x="47" y="27"/>
                  </a:lnTo>
                  <a:lnTo>
                    <a:pt x="47" y="28"/>
                  </a:lnTo>
                  <a:lnTo>
                    <a:pt x="49" y="28"/>
                  </a:lnTo>
                  <a:lnTo>
                    <a:pt x="50" y="28"/>
                  </a:lnTo>
                  <a:lnTo>
                    <a:pt x="55" y="30"/>
                  </a:lnTo>
                  <a:lnTo>
                    <a:pt x="56" y="30"/>
                  </a:lnTo>
                  <a:lnTo>
                    <a:pt x="57" y="31"/>
                  </a:lnTo>
                  <a:lnTo>
                    <a:pt x="58" y="31"/>
                  </a:lnTo>
                  <a:lnTo>
                    <a:pt x="58" y="30"/>
                  </a:lnTo>
                  <a:lnTo>
                    <a:pt x="61" y="29"/>
                  </a:lnTo>
                  <a:lnTo>
                    <a:pt x="64" y="28"/>
                  </a:lnTo>
                  <a:lnTo>
                    <a:pt x="66" y="27"/>
                  </a:lnTo>
                  <a:lnTo>
                    <a:pt x="67" y="2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1657"/>
            <p:cNvSpPr>
              <a:spLocks/>
            </p:cNvSpPr>
            <p:nvPr/>
          </p:nvSpPr>
          <p:spPr bwMode="auto">
            <a:xfrm>
              <a:off x="3200400" y="479425"/>
              <a:ext cx="3175" cy="3175"/>
            </a:xfrm>
            <a:custGeom>
              <a:avLst/>
              <a:gdLst>
                <a:gd name="T0" fmla="*/ 0 w 2"/>
                <a:gd name="T1" fmla="*/ 2 h 2"/>
                <a:gd name="T2" fmla="*/ 1 w 2"/>
                <a:gd name="T3" fmla="*/ 2 h 2"/>
                <a:gd name="T4" fmla="*/ 1 w 2"/>
                <a:gd name="T5" fmla="*/ 1 h 2"/>
                <a:gd name="T6" fmla="*/ 1 w 2"/>
                <a:gd name="T7" fmla="*/ 1 h 2"/>
                <a:gd name="T8" fmla="*/ 1 w 2"/>
                <a:gd name="T9" fmla="*/ 1 h 2"/>
                <a:gd name="T10" fmla="*/ 2 w 2"/>
                <a:gd name="T11" fmla="*/ 0 h 2"/>
                <a:gd name="T12" fmla="*/ 2 w 2"/>
                <a:gd name="T13" fmla="*/ 0 h 2"/>
                <a:gd name="T14" fmla="*/ 1 w 2"/>
                <a:gd name="T15" fmla="*/ 0 h 2"/>
                <a:gd name="T16" fmla="*/ 1 w 2"/>
                <a:gd name="T17" fmla="*/ 0 h 2"/>
                <a:gd name="T18" fmla="*/ 1 w 2"/>
                <a:gd name="T19" fmla="*/ 0 h 2"/>
                <a:gd name="T20" fmla="*/ 1 w 2"/>
                <a:gd name="T21" fmla="*/ 0 h 2"/>
                <a:gd name="T22" fmla="*/ 1 w 2"/>
                <a:gd name="T23" fmla="*/ 1 h 2"/>
                <a:gd name="T24" fmla="*/ 0 w 2"/>
                <a:gd name="T25" fmla="*/ 2 h 2"/>
                <a:gd name="T26" fmla="*/ 0 w 2"/>
                <a:gd name="T2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2"/>
                  </a:moveTo>
                  <a:lnTo>
                    <a:pt x="1" y="2"/>
                  </a:lnTo>
                  <a:lnTo>
                    <a:pt x="1" y="1"/>
                  </a:lnTo>
                  <a:lnTo>
                    <a:pt x="1" y="1"/>
                  </a:lnTo>
                  <a:lnTo>
                    <a:pt x="1" y="1"/>
                  </a:lnTo>
                  <a:lnTo>
                    <a:pt x="2" y="0"/>
                  </a:lnTo>
                  <a:lnTo>
                    <a:pt x="2" y="0"/>
                  </a:lnTo>
                  <a:lnTo>
                    <a:pt x="1" y="0"/>
                  </a:lnTo>
                  <a:lnTo>
                    <a:pt x="1" y="0"/>
                  </a:lnTo>
                  <a:lnTo>
                    <a:pt x="1" y="0"/>
                  </a:lnTo>
                  <a:lnTo>
                    <a:pt x="1" y="0"/>
                  </a:lnTo>
                  <a:lnTo>
                    <a:pt x="1" y="1"/>
                  </a:lnTo>
                  <a:lnTo>
                    <a:pt x="0" y="2"/>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1658"/>
            <p:cNvSpPr>
              <a:spLocks/>
            </p:cNvSpPr>
            <p:nvPr/>
          </p:nvSpPr>
          <p:spPr bwMode="auto">
            <a:xfrm>
              <a:off x="3205163" y="461963"/>
              <a:ext cx="3175" cy="3175"/>
            </a:xfrm>
            <a:custGeom>
              <a:avLst/>
              <a:gdLst>
                <a:gd name="T0" fmla="*/ 1 w 2"/>
                <a:gd name="T1" fmla="*/ 1 h 2"/>
                <a:gd name="T2" fmla="*/ 1 w 2"/>
                <a:gd name="T3" fmla="*/ 1 h 2"/>
                <a:gd name="T4" fmla="*/ 2 w 2"/>
                <a:gd name="T5" fmla="*/ 1 h 2"/>
                <a:gd name="T6" fmla="*/ 2 w 2"/>
                <a:gd name="T7" fmla="*/ 0 h 2"/>
                <a:gd name="T8" fmla="*/ 2 w 2"/>
                <a:gd name="T9" fmla="*/ 0 h 2"/>
                <a:gd name="T10" fmla="*/ 2 w 2"/>
                <a:gd name="T11" fmla="*/ 0 h 2"/>
                <a:gd name="T12" fmla="*/ 2 w 2"/>
                <a:gd name="T13" fmla="*/ 0 h 2"/>
                <a:gd name="T14" fmla="*/ 1 w 2"/>
                <a:gd name="T15" fmla="*/ 0 h 2"/>
                <a:gd name="T16" fmla="*/ 1 w 2"/>
                <a:gd name="T17" fmla="*/ 0 h 2"/>
                <a:gd name="T18" fmla="*/ 1 w 2"/>
                <a:gd name="T19" fmla="*/ 1 h 2"/>
                <a:gd name="T20" fmla="*/ 0 w 2"/>
                <a:gd name="T21" fmla="*/ 1 h 2"/>
                <a:gd name="T22" fmla="*/ 0 w 2"/>
                <a:gd name="T23" fmla="*/ 2 h 2"/>
                <a:gd name="T24" fmla="*/ 0 w 2"/>
                <a:gd name="T25" fmla="*/ 2 h 2"/>
                <a:gd name="T26" fmla="*/ 1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1" y="1"/>
                  </a:moveTo>
                  <a:lnTo>
                    <a:pt x="1" y="1"/>
                  </a:lnTo>
                  <a:lnTo>
                    <a:pt x="2" y="1"/>
                  </a:lnTo>
                  <a:lnTo>
                    <a:pt x="2" y="0"/>
                  </a:lnTo>
                  <a:lnTo>
                    <a:pt x="2" y="0"/>
                  </a:lnTo>
                  <a:lnTo>
                    <a:pt x="2" y="0"/>
                  </a:lnTo>
                  <a:lnTo>
                    <a:pt x="2" y="0"/>
                  </a:lnTo>
                  <a:lnTo>
                    <a:pt x="1" y="0"/>
                  </a:lnTo>
                  <a:lnTo>
                    <a:pt x="1" y="0"/>
                  </a:lnTo>
                  <a:lnTo>
                    <a:pt x="1" y="1"/>
                  </a:lnTo>
                  <a:lnTo>
                    <a:pt x="0" y="1"/>
                  </a:lnTo>
                  <a:lnTo>
                    <a:pt x="0" y="2"/>
                  </a:lnTo>
                  <a:lnTo>
                    <a:pt x="0" y="2"/>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1659"/>
            <p:cNvSpPr>
              <a:spLocks/>
            </p:cNvSpPr>
            <p:nvPr/>
          </p:nvSpPr>
          <p:spPr bwMode="auto">
            <a:xfrm>
              <a:off x="3195638" y="477838"/>
              <a:ext cx="3175" cy="1588"/>
            </a:xfrm>
            <a:custGeom>
              <a:avLst/>
              <a:gdLst>
                <a:gd name="T0" fmla="*/ 1 w 2"/>
                <a:gd name="T1" fmla="*/ 1 h 1"/>
                <a:gd name="T2" fmla="*/ 2 w 2"/>
                <a:gd name="T3" fmla="*/ 1 h 1"/>
                <a:gd name="T4" fmla="*/ 2 w 2"/>
                <a:gd name="T5" fmla="*/ 0 h 1"/>
                <a:gd name="T6" fmla="*/ 2 w 2"/>
                <a:gd name="T7" fmla="*/ 0 h 1"/>
                <a:gd name="T8" fmla="*/ 1 w 2"/>
                <a:gd name="T9" fmla="*/ 0 h 1"/>
                <a:gd name="T10" fmla="*/ 1 w 2"/>
                <a:gd name="T11" fmla="*/ 0 h 1"/>
                <a:gd name="T12" fmla="*/ 0 w 2"/>
                <a:gd name="T13" fmla="*/ 1 h 1"/>
                <a:gd name="T14" fmla="*/ 1 w 2"/>
                <a:gd name="T15" fmla="*/ 1 h 1"/>
                <a:gd name="T16" fmla="*/ 1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1" y="1"/>
                  </a:moveTo>
                  <a:lnTo>
                    <a:pt x="2" y="1"/>
                  </a:lnTo>
                  <a:lnTo>
                    <a:pt x="2" y="0"/>
                  </a:lnTo>
                  <a:lnTo>
                    <a:pt x="2" y="0"/>
                  </a:lnTo>
                  <a:lnTo>
                    <a:pt x="1" y="0"/>
                  </a:lnTo>
                  <a:lnTo>
                    <a:pt x="1" y="0"/>
                  </a:lnTo>
                  <a:lnTo>
                    <a:pt x="0" y="1"/>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1660"/>
            <p:cNvSpPr>
              <a:spLocks/>
            </p:cNvSpPr>
            <p:nvPr/>
          </p:nvSpPr>
          <p:spPr bwMode="auto">
            <a:xfrm>
              <a:off x="3314700" y="339725"/>
              <a:ext cx="9525" cy="6350"/>
            </a:xfrm>
            <a:custGeom>
              <a:avLst/>
              <a:gdLst>
                <a:gd name="T0" fmla="*/ 2 w 6"/>
                <a:gd name="T1" fmla="*/ 3 h 4"/>
                <a:gd name="T2" fmla="*/ 3 w 6"/>
                <a:gd name="T3" fmla="*/ 3 h 4"/>
                <a:gd name="T4" fmla="*/ 4 w 6"/>
                <a:gd name="T5" fmla="*/ 4 h 4"/>
                <a:gd name="T6" fmla="*/ 5 w 6"/>
                <a:gd name="T7" fmla="*/ 3 h 4"/>
                <a:gd name="T8" fmla="*/ 6 w 6"/>
                <a:gd name="T9" fmla="*/ 2 h 4"/>
                <a:gd name="T10" fmla="*/ 5 w 6"/>
                <a:gd name="T11" fmla="*/ 1 h 4"/>
                <a:gd name="T12" fmla="*/ 3 w 6"/>
                <a:gd name="T13" fmla="*/ 0 h 4"/>
                <a:gd name="T14" fmla="*/ 0 w 6"/>
                <a:gd name="T15" fmla="*/ 1 h 4"/>
                <a:gd name="T16" fmla="*/ 2 w 6"/>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4">
                  <a:moveTo>
                    <a:pt x="2" y="3"/>
                  </a:moveTo>
                  <a:lnTo>
                    <a:pt x="3" y="3"/>
                  </a:lnTo>
                  <a:lnTo>
                    <a:pt x="4" y="4"/>
                  </a:lnTo>
                  <a:lnTo>
                    <a:pt x="5" y="3"/>
                  </a:lnTo>
                  <a:lnTo>
                    <a:pt x="6" y="2"/>
                  </a:lnTo>
                  <a:lnTo>
                    <a:pt x="5" y="1"/>
                  </a:lnTo>
                  <a:lnTo>
                    <a:pt x="3" y="0"/>
                  </a:lnTo>
                  <a:lnTo>
                    <a:pt x="0" y="1"/>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1661"/>
            <p:cNvSpPr>
              <a:spLocks/>
            </p:cNvSpPr>
            <p:nvPr/>
          </p:nvSpPr>
          <p:spPr bwMode="auto">
            <a:xfrm>
              <a:off x="3255963" y="217488"/>
              <a:ext cx="9525" cy="3175"/>
            </a:xfrm>
            <a:custGeom>
              <a:avLst/>
              <a:gdLst>
                <a:gd name="T0" fmla="*/ 1 w 6"/>
                <a:gd name="T1" fmla="*/ 1 h 2"/>
                <a:gd name="T2" fmla="*/ 2 w 6"/>
                <a:gd name="T3" fmla="*/ 1 h 2"/>
                <a:gd name="T4" fmla="*/ 3 w 6"/>
                <a:gd name="T5" fmla="*/ 1 h 2"/>
                <a:gd name="T6" fmla="*/ 4 w 6"/>
                <a:gd name="T7" fmla="*/ 2 h 2"/>
                <a:gd name="T8" fmla="*/ 6 w 6"/>
                <a:gd name="T9" fmla="*/ 1 h 2"/>
                <a:gd name="T10" fmla="*/ 6 w 6"/>
                <a:gd name="T11" fmla="*/ 1 h 2"/>
                <a:gd name="T12" fmla="*/ 6 w 6"/>
                <a:gd name="T13" fmla="*/ 1 h 2"/>
                <a:gd name="T14" fmla="*/ 6 w 6"/>
                <a:gd name="T15" fmla="*/ 0 h 2"/>
                <a:gd name="T16" fmla="*/ 6 w 6"/>
                <a:gd name="T17" fmla="*/ 0 h 2"/>
                <a:gd name="T18" fmla="*/ 5 w 6"/>
                <a:gd name="T19" fmla="*/ 0 h 2"/>
                <a:gd name="T20" fmla="*/ 4 w 6"/>
                <a:gd name="T21" fmla="*/ 0 h 2"/>
                <a:gd name="T22" fmla="*/ 4 w 6"/>
                <a:gd name="T23" fmla="*/ 0 h 2"/>
                <a:gd name="T24" fmla="*/ 2 w 6"/>
                <a:gd name="T25" fmla="*/ 0 h 2"/>
                <a:gd name="T26" fmla="*/ 1 w 6"/>
                <a:gd name="T27" fmla="*/ 0 h 2"/>
                <a:gd name="T28" fmla="*/ 0 w 6"/>
                <a:gd name="T29" fmla="*/ 0 h 2"/>
                <a:gd name="T30" fmla="*/ 0 w 6"/>
                <a:gd name="T31" fmla="*/ 0 h 2"/>
                <a:gd name="T32" fmla="*/ 0 w 6"/>
                <a:gd name="T33" fmla="*/ 1 h 2"/>
                <a:gd name="T34" fmla="*/ 0 w 6"/>
                <a:gd name="T35" fmla="*/ 1 h 2"/>
                <a:gd name="T36" fmla="*/ 1 w 6"/>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2">
                  <a:moveTo>
                    <a:pt x="1" y="1"/>
                  </a:moveTo>
                  <a:lnTo>
                    <a:pt x="2" y="1"/>
                  </a:lnTo>
                  <a:lnTo>
                    <a:pt x="3" y="1"/>
                  </a:lnTo>
                  <a:lnTo>
                    <a:pt x="4" y="2"/>
                  </a:lnTo>
                  <a:lnTo>
                    <a:pt x="6" y="1"/>
                  </a:lnTo>
                  <a:lnTo>
                    <a:pt x="6" y="1"/>
                  </a:lnTo>
                  <a:lnTo>
                    <a:pt x="6" y="1"/>
                  </a:lnTo>
                  <a:lnTo>
                    <a:pt x="6" y="0"/>
                  </a:lnTo>
                  <a:lnTo>
                    <a:pt x="6" y="0"/>
                  </a:lnTo>
                  <a:lnTo>
                    <a:pt x="5" y="0"/>
                  </a:lnTo>
                  <a:lnTo>
                    <a:pt x="4" y="0"/>
                  </a:lnTo>
                  <a:lnTo>
                    <a:pt x="4" y="0"/>
                  </a:lnTo>
                  <a:lnTo>
                    <a:pt x="2" y="0"/>
                  </a:lnTo>
                  <a:lnTo>
                    <a:pt x="1" y="0"/>
                  </a:lnTo>
                  <a:lnTo>
                    <a:pt x="0" y="0"/>
                  </a:lnTo>
                  <a:lnTo>
                    <a:pt x="0" y="0"/>
                  </a:lnTo>
                  <a:lnTo>
                    <a:pt x="0" y="1"/>
                  </a:lnTo>
                  <a:lnTo>
                    <a:pt x="0"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1662"/>
            <p:cNvSpPr>
              <a:spLocks/>
            </p:cNvSpPr>
            <p:nvPr/>
          </p:nvSpPr>
          <p:spPr bwMode="auto">
            <a:xfrm>
              <a:off x="3260725" y="396875"/>
              <a:ext cx="7938" cy="1588"/>
            </a:xfrm>
            <a:custGeom>
              <a:avLst/>
              <a:gdLst>
                <a:gd name="T0" fmla="*/ 1 w 5"/>
                <a:gd name="T1" fmla="*/ 0 h 1"/>
                <a:gd name="T2" fmla="*/ 0 w 5"/>
                <a:gd name="T3" fmla="*/ 1 h 1"/>
                <a:gd name="T4" fmla="*/ 0 w 5"/>
                <a:gd name="T5" fmla="*/ 1 h 1"/>
                <a:gd name="T6" fmla="*/ 2 w 5"/>
                <a:gd name="T7" fmla="*/ 1 h 1"/>
                <a:gd name="T8" fmla="*/ 3 w 5"/>
                <a:gd name="T9" fmla="*/ 0 h 1"/>
                <a:gd name="T10" fmla="*/ 4 w 5"/>
                <a:gd name="T11" fmla="*/ 0 h 1"/>
                <a:gd name="T12" fmla="*/ 5 w 5"/>
                <a:gd name="T13" fmla="*/ 0 h 1"/>
                <a:gd name="T14" fmla="*/ 3 w 5"/>
                <a:gd name="T15" fmla="*/ 0 h 1"/>
                <a:gd name="T16" fmla="*/ 1 w 5"/>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
                  <a:moveTo>
                    <a:pt x="1" y="0"/>
                  </a:moveTo>
                  <a:lnTo>
                    <a:pt x="0" y="1"/>
                  </a:lnTo>
                  <a:lnTo>
                    <a:pt x="0" y="1"/>
                  </a:lnTo>
                  <a:lnTo>
                    <a:pt x="2" y="1"/>
                  </a:lnTo>
                  <a:lnTo>
                    <a:pt x="3" y="0"/>
                  </a:lnTo>
                  <a:lnTo>
                    <a:pt x="4" y="0"/>
                  </a:lnTo>
                  <a:lnTo>
                    <a:pt x="5" y="0"/>
                  </a:lnTo>
                  <a:lnTo>
                    <a:pt x="3"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1663"/>
            <p:cNvSpPr>
              <a:spLocks/>
            </p:cNvSpPr>
            <p:nvPr/>
          </p:nvSpPr>
          <p:spPr bwMode="auto">
            <a:xfrm>
              <a:off x="2349500" y="514350"/>
              <a:ext cx="11113" cy="6350"/>
            </a:xfrm>
            <a:custGeom>
              <a:avLst/>
              <a:gdLst>
                <a:gd name="T0" fmla="*/ 6 w 7"/>
                <a:gd name="T1" fmla="*/ 1 h 4"/>
                <a:gd name="T2" fmla="*/ 7 w 7"/>
                <a:gd name="T3" fmla="*/ 0 h 4"/>
                <a:gd name="T4" fmla="*/ 5 w 7"/>
                <a:gd name="T5" fmla="*/ 1 h 4"/>
                <a:gd name="T6" fmla="*/ 2 w 7"/>
                <a:gd name="T7" fmla="*/ 3 h 4"/>
                <a:gd name="T8" fmla="*/ 0 w 7"/>
                <a:gd name="T9" fmla="*/ 3 h 4"/>
                <a:gd name="T10" fmla="*/ 0 w 7"/>
                <a:gd name="T11" fmla="*/ 4 h 4"/>
                <a:gd name="T12" fmla="*/ 3 w 7"/>
                <a:gd name="T13" fmla="*/ 3 h 4"/>
                <a:gd name="T14" fmla="*/ 6 w 7"/>
                <a:gd name="T15" fmla="*/ 1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6" y="1"/>
                  </a:moveTo>
                  <a:lnTo>
                    <a:pt x="7" y="0"/>
                  </a:lnTo>
                  <a:lnTo>
                    <a:pt x="5" y="1"/>
                  </a:lnTo>
                  <a:lnTo>
                    <a:pt x="2" y="3"/>
                  </a:lnTo>
                  <a:lnTo>
                    <a:pt x="0" y="3"/>
                  </a:lnTo>
                  <a:lnTo>
                    <a:pt x="0" y="4"/>
                  </a:lnTo>
                  <a:lnTo>
                    <a:pt x="3" y="3"/>
                  </a:lnTo>
                  <a:lnTo>
                    <a:pt x="6"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1664"/>
            <p:cNvSpPr>
              <a:spLocks/>
            </p:cNvSpPr>
            <p:nvPr/>
          </p:nvSpPr>
          <p:spPr bwMode="auto">
            <a:xfrm>
              <a:off x="3195638" y="230188"/>
              <a:ext cx="3175" cy="3175"/>
            </a:xfrm>
            <a:custGeom>
              <a:avLst/>
              <a:gdLst>
                <a:gd name="T0" fmla="*/ 1 w 2"/>
                <a:gd name="T1" fmla="*/ 2 h 2"/>
                <a:gd name="T2" fmla="*/ 1 w 2"/>
                <a:gd name="T3" fmla="*/ 2 h 2"/>
                <a:gd name="T4" fmla="*/ 2 w 2"/>
                <a:gd name="T5" fmla="*/ 2 h 2"/>
                <a:gd name="T6" fmla="*/ 2 w 2"/>
                <a:gd name="T7" fmla="*/ 2 h 2"/>
                <a:gd name="T8" fmla="*/ 2 w 2"/>
                <a:gd name="T9" fmla="*/ 1 h 2"/>
                <a:gd name="T10" fmla="*/ 2 w 2"/>
                <a:gd name="T11" fmla="*/ 1 h 2"/>
                <a:gd name="T12" fmla="*/ 2 w 2"/>
                <a:gd name="T13" fmla="*/ 0 h 2"/>
                <a:gd name="T14" fmla="*/ 2 w 2"/>
                <a:gd name="T15" fmla="*/ 0 h 2"/>
                <a:gd name="T16" fmla="*/ 1 w 2"/>
                <a:gd name="T17" fmla="*/ 1 h 2"/>
                <a:gd name="T18" fmla="*/ 1 w 2"/>
                <a:gd name="T19" fmla="*/ 1 h 2"/>
                <a:gd name="T20" fmla="*/ 0 w 2"/>
                <a:gd name="T21" fmla="*/ 1 h 2"/>
                <a:gd name="T22" fmla="*/ 1 w 2"/>
                <a:gd name="T23" fmla="*/ 1 h 2"/>
                <a:gd name="T24" fmla="*/ 1 w 2"/>
                <a:gd name="T25" fmla="*/ 2 h 2"/>
                <a:gd name="T26" fmla="*/ 1 w 2"/>
                <a:gd name="T2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1" y="2"/>
                  </a:moveTo>
                  <a:lnTo>
                    <a:pt x="1" y="2"/>
                  </a:lnTo>
                  <a:lnTo>
                    <a:pt x="2" y="2"/>
                  </a:lnTo>
                  <a:lnTo>
                    <a:pt x="2" y="2"/>
                  </a:lnTo>
                  <a:lnTo>
                    <a:pt x="2" y="1"/>
                  </a:lnTo>
                  <a:lnTo>
                    <a:pt x="2" y="1"/>
                  </a:lnTo>
                  <a:lnTo>
                    <a:pt x="2" y="0"/>
                  </a:lnTo>
                  <a:lnTo>
                    <a:pt x="2" y="0"/>
                  </a:lnTo>
                  <a:lnTo>
                    <a:pt x="1" y="1"/>
                  </a:lnTo>
                  <a:lnTo>
                    <a:pt x="1" y="1"/>
                  </a:lnTo>
                  <a:lnTo>
                    <a:pt x="0" y="1"/>
                  </a:lnTo>
                  <a:lnTo>
                    <a:pt x="1" y="1"/>
                  </a:lnTo>
                  <a:lnTo>
                    <a:pt x="1" y="2"/>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Freeform 1665"/>
            <p:cNvSpPr>
              <a:spLocks/>
            </p:cNvSpPr>
            <p:nvPr/>
          </p:nvSpPr>
          <p:spPr bwMode="auto">
            <a:xfrm>
              <a:off x="3249613" y="365125"/>
              <a:ext cx="19050" cy="15875"/>
            </a:xfrm>
            <a:custGeom>
              <a:avLst/>
              <a:gdLst>
                <a:gd name="T0" fmla="*/ 12 w 12"/>
                <a:gd name="T1" fmla="*/ 2 h 10"/>
                <a:gd name="T2" fmla="*/ 12 w 12"/>
                <a:gd name="T3" fmla="*/ 2 h 10"/>
                <a:gd name="T4" fmla="*/ 12 w 12"/>
                <a:gd name="T5" fmla="*/ 1 h 10"/>
                <a:gd name="T6" fmla="*/ 11 w 12"/>
                <a:gd name="T7" fmla="*/ 0 h 10"/>
                <a:gd name="T8" fmla="*/ 11 w 12"/>
                <a:gd name="T9" fmla="*/ 0 h 10"/>
                <a:gd name="T10" fmla="*/ 10 w 12"/>
                <a:gd name="T11" fmla="*/ 0 h 10"/>
                <a:gd name="T12" fmla="*/ 10 w 12"/>
                <a:gd name="T13" fmla="*/ 0 h 10"/>
                <a:gd name="T14" fmla="*/ 8 w 12"/>
                <a:gd name="T15" fmla="*/ 0 h 10"/>
                <a:gd name="T16" fmla="*/ 8 w 12"/>
                <a:gd name="T17" fmla="*/ 1 h 10"/>
                <a:gd name="T18" fmla="*/ 6 w 12"/>
                <a:gd name="T19" fmla="*/ 1 h 10"/>
                <a:gd name="T20" fmla="*/ 4 w 12"/>
                <a:gd name="T21" fmla="*/ 3 h 10"/>
                <a:gd name="T22" fmla="*/ 3 w 12"/>
                <a:gd name="T23" fmla="*/ 3 h 10"/>
                <a:gd name="T24" fmla="*/ 2 w 12"/>
                <a:gd name="T25" fmla="*/ 4 h 10"/>
                <a:gd name="T26" fmla="*/ 2 w 12"/>
                <a:gd name="T27" fmla="*/ 5 h 10"/>
                <a:gd name="T28" fmla="*/ 1 w 12"/>
                <a:gd name="T29" fmla="*/ 5 h 10"/>
                <a:gd name="T30" fmla="*/ 0 w 12"/>
                <a:gd name="T31" fmla="*/ 7 h 10"/>
                <a:gd name="T32" fmla="*/ 0 w 12"/>
                <a:gd name="T33" fmla="*/ 7 h 10"/>
                <a:gd name="T34" fmla="*/ 0 w 12"/>
                <a:gd name="T35" fmla="*/ 8 h 10"/>
                <a:gd name="T36" fmla="*/ 1 w 12"/>
                <a:gd name="T37" fmla="*/ 8 h 10"/>
                <a:gd name="T38" fmla="*/ 2 w 12"/>
                <a:gd name="T39" fmla="*/ 9 h 10"/>
                <a:gd name="T40" fmla="*/ 2 w 12"/>
                <a:gd name="T41" fmla="*/ 10 h 10"/>
                <a:gd name="T42" fmla="*/ 3 w 12"/>
                <a:gd name="T43" fmla="*/ 10 h 10"/>
                <a:gd name="T44" fmla="*/ 3 w 12"/>
                <a:gd name="T45" fmla="*/ 10 h 10"/>
                <a:gd name="T46" fmla="*/ 4 w 12"/>
                <a:gd name="T47" fmla="*/ 10 h 10"/>
                <a:gd name="T48" fmla="*/ 4 w 12"/>
                <a:gd name="T49" fmla="*/ 10 h 10"/>
                <a:gd name="T50" fmla="*/ 6 w 12"/>
                <a:gd name="T51" fmla="*/ 9 h 10"/>
                <a:gd name="T52" fmla="*/ 7 w 12"/>
                <a:gd name="T53" fmla="*/ 8 h 10"/>
                <a:gd name="T54" fmla="*/ 8 w 12"/>
                <a:gd name="T55" fmla="*/ 7 h 10"/>
                <a:gd name="T56" fmla="*/ 10 w 12"/>
                <a:gd name="T57" fmla="*/ 6 h 10"/>
                <a:gd name="T58" fmla="*/ 11 w 12"/>
                <a:gd name="T59" fmla="*/ 5 h 10"/>
                <a:gd name="T60" fmla="*/ 11 w 12"/>
                <a:gd name="T61" fmla="*/ 4 h 10"/>
                <a:gd name="T62" fmla="*/ 12 w 12"/>
                <a:gd name="T63" fmla="*/ 3 h 10"/>
                <a:gd name="T64" fmla="*/ 12 w 12"/>
                <a:gd name="T65"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 h="10">
                  <a:moveTo>
                    <a:pt x="12" y="2"/>
                  </a:moveTo>
                  <a:lnTo>
                    <a:pt x="12" y="2"/>
                  </a:lnTo>
                  <a:lnTo>
                    <a:pt x="12" y="1"/>
                  </a:lnTo>
                  <a:lnTo>
                    <a:pt x="11" y="0"/>
                  </a:lnTo>
                  <a:lnTo>
                    <a:pt x="11" y="0"/>
                  </a:lnTo>
                  <a:lnTo>
                    <a:pt x="10" y="0"/>
                  </a:lnTo>
                  <a:lnTo>
                    <a:pt x="10" y="0"/>
                  </a:lnTo>
                  <a:lnTo>
                    <a:pt x="8" y="0"/>
                  </a:lnTo>
                  <a:lnTo>
                    <a:pt x="8" y="1"/>
                  </a:lnTo>
                  <a:lnTo>
                    <a:pt x="6" y="1"/>
                  </a:lnTo>
                  <a:lnTo>
                    <a:pt x="4" y="3"/>
                  </a:lnTo>
                  <a:lnTo>
                    <a:pt x="3" y="3"/>
                  </a:lnTo>
                  <a:lnTo>
                    <a:pt x="2" y="4"/>
                  </a:lnTo>
                  <a:lnTo>
                    <a:pt x="2" y="5"/>
                  </a:lnTo>
                  <a:lnTo>
                    <a:pt x="1" y="5"/>
                  </a:lnTo>
                  <a:lnTo>
                    <a:pt x="0" y="7"/>
                  </a:lnTo>
                  <a:lnTo>
                    <a:pt x="0" y="7"/>
                  </a:lnTo>
                  <a:lnTo>
                    <a:pt x="0" y="8"/>
                  </a:lnTo>
                  <a:lnTo>
                    <a:pt x="1" y="8"/>
                  </a:lnTo>
                  <a:lnTo>
                    <a:pt x="2" y="9"/>
                  </a:lnTo>
                  <a:lnTo>
                    <a:pt x="2" y="10"/>
                  </a:lnTo>
                  <a:lnTo>
                    <a:pt x="3" y="10"/>
                  </a:lnTo>
                  <a:lnTo>
                    <a:pt x="3" y="10"/>
                  </a:lnTo>
                  <a:lnTo>
                    <a:pt x="4" y="10"/>
                  </a:lnTo>
                  <a:lnTo>
                    <a:pt x="4" y="10"/>
                  </a:lnTo>
                  <a:lnTo>
                    <a:pt x="6" y="9"/>
                  </a:lnTo>
                  <a:lnTo>
                    <a:pt x="7" y="8"/>
                  </a:lnTo>
                  <a:lnTo>
                    <a:pt x="8" y="7"/>
                  </a:lnTo>
                  <a:lnTo>
                    <a:pt x="10" y="6"/>
                  </a:lnTo>
                  <a:lnTo>
                    <a:pt x="11" y="5"/>
                  </a:lnTo>
                  <a:lnTo>
                    <a:pt x="11" y="4"/>
                  </a:lnTo>
                  <a:lnTo>
                    <a:pt x="12" y="3"/>
                  </a:lnTo>
                  <a:lnTo>
                    <a:pt x="1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1666"/>
            <p:cNvSpPr>
              <a:spLocks/>
            </p:cNvSpPr>
            <p:nvPr/>
          </p:nvSpPr>
          <p:spPr bwMode="auto">
            <a:xfrm>
              <a:off x="3309938" y="333375"/>
              <a:ext cx="6350" cy="1588"/>
            </a:xfrm>
            <a:custGeom>
              <a:avLst/>
              <a:gdLst>
                <a:gd name="T0" fmla="*/ 3 w 4"/>
                <a:gd name="T1" fmla="*/ 0 h 1"/>
                <a:gd name="T2" fmla="*/ 1 w 4"/>
                <a:gd name="T3" fmla="*/ 0 h 1"/>
                <a:gd name="T4" fmla="*/ 0 w 4"/>
                <a:gd name="T5" fmla="*/ 0 h 1"/>
                <a:gd name="T6" fmla="*/ 0 w 4"/>
                <a:gd name="T7" fmla="*/ 0 h 1"/>
                <a:gd name="T8" fmla="*/ 1 w 4"/>
                <a:gd name="T9" fmla="*/ 1 h 1"/>
                <a:gd name="T10" fmla="*/ 2 w 4"/>
                <a:gd name="T11" fmla="*/ 1 h 1"/>
                <a:gd name="T12" fmla="*/ 3 w 4"/>
                <a:gd name="T13" fmla="*/ 0 h 1"/>
                <a:gd name="T14" fmla="*/ 4 w 4"/>
                <a:gd name="T15" fmla="*/ 0 h 1"/>
                <a:gd name="T16" fmla="*/ 4 w 4"/>
                <a:gd name="T17" fmla="*/ 0 h 1"/>
                <a:gd name="T18" fmla="*/ 4 w 4"/>
                <a:gd name="T19" fmla="*/ 0 h 1"/>
                <a:gd name="T20" fmla="*/ 3 w 4"/>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1">
                  <a:moveTo>
                    <a:pt x="3" y="0"/>
                  </a:moveTo>
                  <a:lnTo>
                    <a:pt x="1" y="0"/>
                  </a:lnTo>
                  <a:lnTo>
                    <a:pt x="0" y="0"/>
                  </a:lnTo>
                  <a:lnTo>
                    <a:pt x="0" y="0"/>
                  </a:lnTo>
                  <a:lnTo>
                    <a:pt x="1" y="1"/>
                  </a:lnTo>
                  <a:lnTo>
                    <a:pt x="2" y="1"/>
                  </a:lnTo>
                  <a:lnTo>
                    <a:pt x="3" y="0"/>
                  </a:lnTo>
                  <a:lnTo>
                    <a:pt x="4" y="0"/>
                  </a:lnTo>
                  <a:lnTo>
                    <a:pt x="4" y="0"/>
                  </a:lnTo>
                  <a:lnTo>
                    <a:pt x="4" y="0"/>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Freeform 1667"/>
            <p:cNvSpPr>
              <a:spLocks/>
            </p:cNvSpPr>
            <p:nvPr/>
          </p:nvSpPr>
          <p:spPr bwMode="auto">
            <a:xfrm>
              <a:off x="3327400" y="6350"/>
              <a:ext cx="436563" cy="104775"/>
            </a:xfrm>
            <a:custGeom>
              <a:avLst/>
              <a:gdLst>
                <a:gd name="T0" fmla="*/ 260 w 275"/>
                <a:gd name="T1" fmla="*/ 3 h 66"/>
                <a:gd name="T2" fmla="*/ 250 w 275"/>
                <a:gd name="T3" fmla="*/ 2 h 66"/>
                <a:gd name="T4" fmla="*/ 226 w 275"/>
                <a:gd name="T5" fmla="*/ 4 h 66"/>
                <a:gd name="T6" fmla="*/ 226 w 275"/>
                <a:gd name="T7" fmla="*/ 1 h 66"/>
                <a:gd name="T8" fmla="*/ 207 w 275"/>
                <a:gd name="T9" fmla="*/ 1 h 66"/>
                <a:gd name="T10" fmla="*/ 188 w 275"/>
                <a:gd name="T11" fmla="*/ 2 h 66"/>
                <a:gd name="T12" fmla="*/ 172 w 275"/>
                <a:gd name="T13" fmla="*/ 4 h 66"/>
                <a:gd name="T14" fmla="*/ 143 w 275"/>
                <a:gd name="T15" fmla="*/ 1 h 66"/>
                <a:gd name="T16" fmla="*/ 133 w 275"/>
                <a:gd name="T17" fmla="*/ 3 h 66"/>
                <a:gd name="T18" fmla="*/ 124 w 275"/>
                <a:gd name="T19" fmla="*/ 5 h 66"/>
                <a:gd name="T20" fmla="*/ 132 w 275"/>
                <a:gd name="T21" fmla="*/ 9 h 66"/>
                <a:gd name="T22" fmla="*/ 112 w 275"/>
                <a:gd name="T23" fmla="*/ 8 h 66"/>
                <a:gd name="T24" fmla="*/ 87 w 275"/>
                <a:gd name="T25" fmla="*/ 7 h 66"/>
                <a:gd name="T26" fmla="*/ 84 w 275"/>
                <a:gd name="T27" fmla="*/ 9 h 66"/>
                <a:gd name="T28" fmla="*/ 55 w 275"/>
                <a:gd name="T29" fmla="*/ 10 h 66"/>
                <a:gd name="T30" fmla="*/ 57 w 275"/>
                <a:gd name="T31" fmla="*/ 13 h 66"/>
                <a:gd name="T32" fmla="*/ 62 w 275"/>
                <a:gd name="T33" fmla="*/ 14 h 66"/>
                <a:gd name="T34" fmla="*/ 70 w 275"/>
                <a:gd name="T35" fmla="*/ 18 h 66"/>
                <a:gd name="T36" fmla="*/ 54 w 275"/>
                <a:gd name="T37" fmla="*/ 19 h 66"/>
                <a:gd name="T38" fmla="*/ 80 w 275"/>
                <a:gd name="T39" fmla="*/ 18 h 66"/>
                <a:gd name="T40" fmla="*/ 73 w 275"/>
                <a:gd name="T41" fmla="*/ 22 h 66"/>
                <a:gd name="T42" fmla="*/ 103 w 275"/>
                <a:gd name="T43" fmla="*/ 21 h 66"/>
                <a:gd name="T44" fmla="*/ 129 w 275"/>
                <a:gd name="T45" fmla="*/ 18 h 66"/>
                <a:gd name="T46" fmla="*/ 134 w 275"/>
                <a:gd name="T47" fmla="*/ 18 h 66"/>
                <a:gd name="T48" fmla="*/ 123 w 275"/>
                <a:gd name="T49" fmla="*/ 21 h 66"/>
                <a:gd name="T50" fmla="*/ 103 w 275"/>
                <a:gd name="T51" fmla="*/ 30 h 66"/>
                <a:gd name="T52" fmla="*/ 94 w 275"/>
                <a:gd name="T53" fmla="*/ 27 h 66"/>
                <a:gd name="T54" fmla="*/ 65 w 275"/>
                <a:gd name="T55" fmla="*/ 30 h 66"/>
                <a:gd name="T56" fmla="*/ 71 w 275"/>
                <a:gd name="T57" fmla="*/ 35 h 66"/>
                <a:gd name="T58" fmla="*/ 87 w 275"/>
                <a:gd name="T59" fmla="*/ 37 h 66"/>
                <a:gd name="T60" fmla="*/ 71 w 275"/>
                <a:gd name="T61" fmla="*/ 38 h 66"/>
                <a:gd name="T62" fmla="*/ 36 w 275"/>
                <a:gd name="T63" fmla="*/ 45 h 66"/>
                <a:gd name="T64" fmla="*/ 57 w 275"/>
                <a:gd name="T65" fmla="*/ 44 h 66"/>
                <a:gd name="T66" fmla="*/ 53 w 275"/>
                <a:gd name="T67" fmla="*/ 52 h 66"/>
                <a:gd name="T68" fmla="*/ 60 w 275"/>
                <a:gd name="T69" fmla="*/ 52 h 66"/>
                <a:gd name="T70" fmla="*/ 38 w 275"/>
                <a:gd name="T71" fmla="*/ 49 h 66"/>
                <a:gd name="T72" fmla="*/ 29 w 275"/>
                <a:gd name="T73" fmla="*/ 54 h 66"/>
                <a:gd name="T74" fmla="*/ 4 w 275"/>
                <a:gd name="T75" fmla="*/ 59 h 66"/>
                <a:gd name="T76" fmla="*/ 18 w 275"/>
                <a:gd name="T77" fmla="*/ 62 h 66"/>
                <a:gd name="T78" fmla="*/ 41 w 275"/>
                <a:gd name="T79" fmla="*/ 64 h 66"/>
                <a:gd name="T80" fmla="*/ 61 w 275"/>
                <a:gd name="T81" fmla="*/ 61 h 66"/>
                <a:gd name="T82" fmla="*/ 68 w 275"/>
                <a:gd name="T83" fmla="*/ 64 h 66"/>
                <a:gd name="T84" fmla="*/ 94 w 275"/>
                <a:gd name="T85" fmla="*/ 61 h 66"/>
                <a:gd name="T86" fmla="*/ 89 w 275"/>
                <a:gd name="T87" fmla="*/ 56 h 66"/>
                <a:gd name="T88" fmla="*/ 69 w 275"/>
                <a:gd name="T89" fmla="*/ 55 h 66"/>
                <a:gd name="T90" fmla="*/ 79 w 275"/>
                <a:gd name="T91" fmla="*/ 54 h 66"/>
                <a:gd name="T92" fmla="*/ 106 w 275"/>
                <a:gd name="T93" fmla="*/ 49 h 66"/>
                <a:gd name="T94" fmla="*/ 132 w 275"/>
                <a:gd name="T95" fmla="*/ 42 h 66"/>
                <a:gd name="T96" fmla="*/ 138 w 275"/>
                <a:gd name="T97" fmla="*/ 38 h 66"/>
                <a:gd name="T98" fmla="*/ 114 w 275"/>
                <a:gd name="T99" fmla="*/ 36 h 66"/>
                <a:gd name="T100" fmla="*/ 140 w 275"/>
                <a:gd name="T101" fmla="*/ 36 h 66"/>
                <a:gd name="T102" fmla="*/ 132 w 275"/>
                <a:gd name="T103" fmla="*/ 32 h 66"/>
                <a:gd name="T104" fmla="*/ 160 w 275"/>
                <a:gd name="T105" fmla="*/ 32 h 66"/>
                <a:gd name="T106" fmla="*/ 162 w 275"/>
                <a:gd name="T107" fmla="*/ 29 h 66"/>
                <a:gd name="T108" fmla="*/ 185 w 275"/>
                <a:gd name="T109" fmla="*/ 26 h 66"/>
                <a:gd name="T110" fmla="*/ 190 w 275"/>
                <a:gd name="T111" fmla="*/ 23 h 66"/>
                <a:gd name="T112" fmla="*/ 228 w 275"/>
                <a:gd name="T113" fmla="*/ 17 h 66"/>
                <a:gd name="T114" fmla="*/ 228 w 275"/>
                <a:gd name="T115" fmla="*/ 13 h 66"/>
                <a:gd name="T116" fmla="*/ 267 w 275"/>
                <a:gd name="T117" fmla="*/ 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5" h="66">
                  <a:moveTo>
                    <a:pt x="274" y="6"/>
                  </a:moveTo>
                  <a:lnTo>
                    <a:pt x="274" y="5"/>
                  </a:lnTo>
                  <a:lnTo>
                    <a:pt x="274" y="5"/>
                  </a:lnTo>
                  <a:lnTo>
                    <a:pt x="272" y="5"/>
                  </a:lnTo>
                  <a:lnTo>
                    <a:pt x="267" y="5"/>
                  </a:lnTo>
                  <a:lnTo>
                    <a:pt x="261" y="5"/>
                  </a:lnTo>
                  <a:lnTo>
                    <a:pt x="261" y="5"/>
                  </a:lnTo>
                  <a:lnTo>
                    <a:pt x="263" y="5"/>
                  </a:lnTo>
                  <a:lnTo>
                    <a:pt x="263" y="4"/>
                  </a:lnTo>
                  <a:lnTo>
                    <a:pt x="261" y="4"/>
                  </a:lnTo>
                  <a:lnTo>
                    <a:pt x="260" y="3"/>
                  </a:lnTo>
                  <a:lnTo>
                    <a:pt x="260" y="3"/>
                  </a:lnTo>
                  <a:lnTo>
                    <a:pt x="260" y="3"/>
                  </a:lnTo>
                  <a:lnTo>
                    <a:pt x="261" y="3"/>
                  </a:lnTo>
                  <a:lnTo>
                    <a:pt x="262" y="3"/>
                  </a:lnTo>
                  <a:lnTo>
                    <a:pt x="262" y="2"/>
                  </a:lnTo>
                  <a:lnTo>
                    <a:pt x="261" y="2"/>
                  </a:lnTo>
                  <a:lnTo>
                    <a:pt x="258" y="2"/>
                  </a:lnTo>
                  <a:lnTo>
                    <a:pt x="256" y="2"/>
                  </a:lnTo>
                  <a:lnTo>
                    <a:pt x="254" y="3"/>
                  </a:lnTo>
                  <a:lnTo>
                    <a:pt x="253" y="3"/>
                  </a:lnTo>
                  <a:lnTo>
                    <a:pt x="253" y="2"/>
                  </a:lnTo>
                  <a:lnTo>
                    <a:pt x="252" y="2"/>
                  </a:lnTo>
                  <a:lnTo>
                    <a:pt x="251" y="2"/>
                  </a:lnTo>
                  <a:lnTo>
                    <a:pt x="251" y="2"/>
                  </a:lnTo>
                  <a:lnTo>
                    <a:pt x="250" y="2"/>
                  </a:lnTo>
                  <a:lnTo>
                    <a:pt x="249" y="2"/>
                  </a:lnTo>
                  <a:lnTo>
                    <a:pt x="248" y="2"/>
                  </a:lnTo>
                  <a:lnTo>
                    <a:pt x="248" y="2"/>
                  </a:lnTo>
                  <a:lnTo>
                    <a:pt x="247" y="2"/>
                  </a:lnTo>
                  <a:lnTo>
                    <a:pt x="246" y="2"/>
                  </a:lnTo>
                  <a:lnTo>
                    <a:pt x="245" y="2"/>
                  </a:lnTo>
                  <a:lnTo>
                    <a:pt x="242" y="2"/>
                  </a:lnTo>
                  <a:lnTo>
                    <a:pt x="238" y="3"/>
                  </a:lnTo>
                  <a:lnTo>
                    <a:pt x="236" y="3"/>
                  </a:lnTo>
                  <a:lnTo>
                    <a:pt x="235" y="3"/>
                  </a:lnTo>
                  <a:lnTo>
                    <a:pt x="232" y="3"/>
                  </a:lnTo>
                  <a:lnTo>
                    <a:pt x="229" y="4"/>
                  </a:lnTo>
                  <a:lnTo>
                    <a:pt x="226" y="4"/>
                  </a:lnTo>
                  <a:lnTo>
                    <a:pt x="224" y="4"/>
                  </a:lnTo>
                  <a:lnTo>
                    <a:pt x="225" y="3"/>
                  </a:lnTo>
                  <a:lnTo>
                    <a:pt x="237" y="2"/>
                  </a:lnTo>
                  <a:lnTo>
                    <a:pt x="239" y="2"/>
                  </a:lnTo>
                  <a:lnTo>
                    <a:pt x="241" y="2"/>
                  </a:lnTo>
                  <a:lnTo>
                    <a:pt x="241" y="1"/>
                  </a:lnTo>
                  <a:lnTo>
                    <a:pt x="240" y="1"/>
                  </a:lnTo>
                  <a:lnTo>
                    <a:pt x="234" y="1"/>
                  </a:lnTo>
                  <a:lnTo>
                    <a:pt x="233" y="1"/>
                  </a:lnTo>
                  <a:lnTo>
                    <a:pt x="231" y="1"/>
                  </a:lnTo>
                  <a:lnTo>
                    <a:pt x="229" y="1"/>
                  </a:lnTo>
                  <a:lnTo>
                    <a:pt x="228" y="1"/>
                  </a:lnTo>
                  <a:lnTo>
                    <a:pt x="226" y="1"/>
                  </a:lnTo>
                  <a:lnTo>
                    <a:pt x="219" y="1"/>
                  </a:lnTo>
                  <a:lnTo>
                    <a:pt x="219" y="1"/>
                  </a:lnTo>
                  <a:lnTo>
                    <a:pt x="218" y="0"/>
                  </a:lnTo>
                  <a:lnTo>
                    <a:pt x="217" y="0"/>
                  </a:lnTo>
                  <a:lnTo>
                    <a:pt x="216" y="0"/>
                  </a:lnTo>
                  <a:lnTo>
                    <a:pt x="210" y="0"/>
                  </a:lnTo>
                  <a:lnTo>
                    <a:pt x="208" y="0"/>
                  </a:lnTo>
                  <a:lnTo>
                    <a:pt x="205" y="1"/>
                  </a:lnTo>
                  <a:lnTo>
                    <a:pt x="205" y="1"/>
                  </a:lnTo>
                  <a:lnTo>
                    <a:pt x="207" y="1"/>
                  </a:lnTo>
                  <a:lnTo>
                    <a:pt x="208" y="2"/>
                  </a:lnTo>
                  <a:lnTo>
                    <a:pt x="208" y="2"/>
                  </a:lnTo>
                  <a:lnTo>
                    <a:pt x="207" y="1"/>
                  </a:lnTo>
                  <a:lnTo>
                    <a:pt x="205" y="1"/>
                  </a:lnTo>
                  <a:lnTo>
                    <a:pt x="202" y="0"/>
                  </a:lnTo>
                  <a:lnTo>
                    <a:pt x="202" y="0"/>
                  </a:lnTo>
                  <a:lnTo>
                    <a:pt x="196" y="0"/>
                  </a:lnTo>
                  <a:lnTo>
                    <a:pt x="192" y="1"/>
                  </a:lnTo>
                  <a:lnTo>
                    <a:pt x="191" y="1"/>
                  </a:lnTo>
                  <a:lnTo>
                    <a:pt x="191" y="1"/>
                  </a:lnTo>
                  <a:lnTo>
                    <a:pt x="190" y="2"/>
                  </a:lnTo>
                  <a:lnTo>
                    <a:pt x="191" y="2"/>
                  </a:lnTo>
                  <a:lnTo>
                    <a:pt x="194" y="3"/>
                  </a:lnTo>
                  <a:lnTo>
                    <a:pt x="194" y="3"/>
                  </a:lnTo>
                  <a:lnTo>
                    <a:pt x="190" y="3"/>
                  </a:lnTo>
                  <a:lnTo>
                    <a:pt x="188" y="2"/>
                  </a:lnTo>
                  <a:lnTo>
                    <a:pt x="186" y="2"/>
                  </a:lnTo>
                  <a:lnTo>
                    <a:pt x="185" y="1"/>
                  </a:lnTo>
                  <a:lnTo>
                    <a:pt x="185" y="1"/>
                  </a:lnTo>
                  <a:lnTo>
                    <a:pt x="183" y="1"/>
                  </a:lnTo>
                  <a:lnTo>
                    <a:pt x="174" y="0"/>
                  </a:lnTo>
                  <a:lnTo>
                    <a:pt x="164" y="1"/>
                  </a:lnTo>
                  <a:lnTo>
                    <a:pt x="164" y="1"/>
                  </a:lnTo>
                  <a:lnTo>
                    <a:pt x="165" y="1"/>
                  </a:lnTo>
                  <a:lnTo>
                    <a:pt x="168" y="2"/>
                  </a:lnTo>
                  <a:lnTo>
                    <a:pt x="169" y="3"/>
                  </a:lnTo>
                  <a:lnTo>
                    <a:pt x="169" y="3"/>
                  </a:lnTo>
                  <a:lnTo>
                    <a:pt x="171" y="4"/>
                  </a:lnTo>
                  <a:lnTo>
                    <a:pt x="172" y="4"/>
                  </a:lnTo>
                  <a:lnTo>
                    <a:pt x="170" y="4"/>
                  </a:lnTo>
                  <a:lnTo>
                    <a:pt x="168" y="5"/>
                  </a:lnTo>
                  <a:lnTo>
                    <a:pt x="167" y="4"/>
                  </a:lnTo>
                  <a:lnTo>
                    <a:pt x="167" y="4"/>
                  </a:lnTo>
                  <a:lnTo>
                    <a:pt x="167" y="4"/>
                  </a:lnTo>
                  <a:lnTo>
                    <a:pt x="166" y="3"/>
                  </a:lnTo>
                  <a:lnTo>
                    <a:pt x="162" y="2"/>
                  </a:lnTo>
                  <a:lnTo>
                    <a:pt x="161" y="2"/>
                  </a:lnTo>
                  <a:lnTo>
                    <a:pt x="160" y="2"/>
                  </a:lnTo>
                  <a:lnTo>
                    <a:pt x="157" y="2"/>
                  </a:lnTo>
                  <a:lnTo>
                    <a:pt x="153" y="2"/>
                  </a:lnTo>
                  <a:lnTo>
                    <a:pt x="148" y="1"/>
                  </a:lnTo>
                  <a:lnTo>
                    <a:pt x="143" y="1"/>
                  </a:lnTo>
                  <a:lnTo>
                    <a:pt x="141" y="2"/>
                  </a:lnTo>
                  <a:lnTo>
                    <a:pt x="141" y="2"/>
                  </a:lnTo>
                  <a:lnTo>
                    <a:pt x="142" y="2"/>
                  </a:lnTo>
                  <a:lnTo>
                    <a:pt x="142" y="2"/>
                  </a:lnTo>
                  <a:lnTo>
                    <a:pt x="143" y="3"/>
                  </a:lnTo>
                  <a:lnTo>
                    <a:pt x="146" y="3"/>
                  </a:lnTo>
                  <a:lnTo>
                    <a:pt x="149" y="3"/>
                  </a:lnTo>
                  <a:lnTo>
                    <a:pt x="149" y="3"/>
                  </a:lnTo>
                  <a:lnTo>
                    <a:pt x="147" y="3"/>
                  </a:lnTo>
                  <a:lnTo>
                    <a:pt x="140" y="3"/>
                  </a:lnTo>
                  <a:lnTo>
                    <a:pt x="136" y="3"/>
                  </a:lnTo>
                  <a:lnTo>
                    <a:pt x="134" y="3"/>
                  </a:lnTo>
                  <a:lnTo>
                    <a:pt x="133" y="3"/>
                  </a:lnTo>
                  <a:lnTo>
                    <a:pt x="132" y="3"/>
                  </a:lnTo>
                  <a:lnTo>
                    <a:pt x="132" y="3"/>
                  </a:lnTo>
                  <a:lnTo>
                    <a:pt x="133" y="4"/>
                  </a:lnTo>
                  <a:lnTo>
                    <a:pt x="133" y="4"/>
                  </a:lnTo>
                  <a:lnTo>
                    <a:pt x="131" y="4"/>
                  </a:lnTo>
                  <a:lnTo>
                    <a:pt x="128" y="4"/>
                  </a:lnTo>
                  <a:lnTo>
                    <a:pt x="127" y="4"/>
                  </a:lnTo>
                  <a:lnTo>
                    <a:pt x="124" y="4"/>
                  </a:lnTo>
                  <a:lnTo>
                    <a:pt x="124" y="4"/>
                  </a:lnTo>
                  <a:lnTo>
                    <a:pt x="125" y="4"/>
                  </a:lnTo>
                  <a:lnTo>
                    <a:pt x="126" y="5"/>
                  </a:lnTo>
                  <a:lnTo>
                    <a:pt x="126" y="5"/>
                  </a:lnTo>
                  <a:lnTo>
                    <a:pt x="124" y="5"/>
                  </a:lnTo>
                  <a:lnTo>
                    <a:pt x="122" y="5"/>
                  </a:lnTo>
                  <a:lnTo>
                    <a:pt x="120" y="5"/>
                  </a:lnTo>
                  <a:lnTo>
                    <a:pt x="120" y="6"/>
                  </a:lnTo>
                  <a:lnTo>
                    <a:pt x="121" y="6"/>
                  </a:lnTo>
                  <a:lnTo>
                    <a:pt x="122" y="7"/>
                  </a:lnTo>
                  <a:lnTo>
                    <a:pt x="125" y="7"/>
                  </a:lnTo>
                  <a:lnTo>
                    <a:pt x="133" y="9"/>
                  </a:lnTo>
                  <a:lnTo>
                    <a:pt x="135" y="9"/>
                  </a:lnTo>
                  <a:lnTo>
                    <a:pt x="136" y="10"/>
                  </a:lnTo>
                  <a:lnTo>
                    <a:pt x="136" y="10"/>
                  </a:lnTo>
                  <a:lnTo>
                    <a:pt x="135" y="10"/>
                  </a:lnTo>
                  <a:lnTo>
                    <a:pt x="134" y="9"/>
                  </a:lnTo>
                  <a:lnTo>
                    <a:pt x="132" y="9"/>
                  </a:lnTo>
                  <a:lnTo>
                    <a:pt x="130" y="9"/>
                  </a:lnTo>
                  <a:lnTo>
                    <a:pt x="123" y="8"/>
                  </a:lnTo>
                  <a:lnTo>
                    <a:pt x="119" y="7"/>
                  </a:lnTo>
                  <a:lnTo>
                    <a:pt x="118" y="7"/>
                  </a:lnTo>
                  <a:lnTo>
                    <a:pt x="117" y="7"/>
                  </a:lnTo>
                  <a:lnTo>
                    <a:pt x="115" y="7"/>
                  </a:lnTo>
                  <a:lnTo>
                    <a:pt x="115" y="7"/>
                  </a:lnTo>
                  <a:lnTo>
                    <a:pt x="115" y="8"/>
                  </a:lnTo>
                  <a:lnTo>
                    <a:pt x="118" y="8"/>
                  </a:lnTo>
                  <a:lnTo>
                    <a:pt x="117" y="8"/>
                  </a:lnTo>
                  <a:lnTo>
                    <a:pt x="114" y="8"/>
                  </a:lnTo>
                  <a:lnTo>
                    <a:pt x="114" y="8"/>
                  </a:lnTo>
                  <a:lnTo>
                    <a:pt x="112" y="8"/>
                  </a:lnTo>
                  <a:lnTo>
                    <a:pt x="112" y="7"/>
                  </a:lnTo>
                  <a:lnTo>
                    <a:pt x="110" y="6"/>
                  </a:lnTo>
                  <a:lnTo>
                    <a:pt x="109" y="6"/>
                  </a:lnTo>
                  <a:lnTo>
                    <a:pt x="105" y="6"/>
                  </a:lnTo>
                  <a:lnTo>
                    <a:pt x="104" y="6"/>
                  </a:lnTo>
                  <a:lnTo>
                    <a:pt x="103" y="5"/>
                  </a:lnTo>
                  <a:lnTo>
                    <a:pt x="102" y="5"/>
                  </a:lnTo>
                  <a:lnTo>
                    <a:pt x="99" y="6"/>
                  </a:lnTo>
                  <a:lnTo>
                    <a:pt x="97" y="6"/>
                  </a:lnTo>
                  <a:lnTo>
                    <a:pt x="94" y="6"/>
                  </a:lnTo>
                  <a:lnTo>
                    <a:pt x="93" y="7"/>
                  </a:lnTo>
                  <a:lnTo>
                    <a:pt x="91" y="7"/>
                  </a:lnTo>
                  <a:lnTo>
                    <a:pt x="87" y="7"/>
                  </a:lnTo>
                  <a:lnTo>
                    <a:pt x="87" y="7"/>
                  </a:lnTo>
                  <a:lnTo>
                    <a:pt x="95" y="8"/>
                  </a:lnTo>
                  <a:lnTo>
                    <a:pt x="96" y="9"/>
                  </a:lnTo>
                  <a:lnTo>
                    <a:pt x="96" y="9"/>
                  </a:lnTo>
                  <a:lnTo>
                    <a:pt x="96" y="9"/>
                  </a:lnTo>
                  <a:lnTo>
                    <a:pt x="94" y="9"/>
                  </a:lnTo>
                  <a:lnTo>
                    <a:pt x="92" y="9"/>
                  </a:lnTo>
                  <a:lnTo>
                    <a:pt x="92" y="9"/>
                  </a:lnTo>
                  <a:lnTo>
                    <a:pt x="90" y="9"/>
                  </a:lnTo>
                  <a:lnTo>
                    <a:pt x="89" y="9"/>
                  </a:lnTo>
                  <a:lnTo>
                    <a:pt x="87" y="8"/>
                  </a:lnTo>
                  <a:lnTo>
                    <a:pt x="86" y="8"/>
                  </a:lnTo>
                  <a:lnTo>
                    <a:pt x="84" y="9"/>
                  </a:lnTo>
                  <a:lnTo>
                    <a:pt x="82" y="9"/>
                  </a:lnTo>
                  <a:lnTo>
                    <a:pt x="82" y="9"/>
                  </a:lnTo>
                  <a:lnTo>
                    <a:pt x="80" y="9"/>
                  </a:lnTo>
                  <a:lnTo>
                    <a:pt x="79" y="8"/>
                  </a:lnTo>
                  <a:lnTo>
                    <a:pt x="78" y="8"/>
                  </a:lnTo>
                  <a:lnTo>
                    <a:pt x="75" y="8"/>
                  </a:lnTo>
                  <a:lnTo>
                    <a:pt x="71" y="8"/>
                  </a:lnTo>
                  <a:lnTo>
                    <a:pt x="68" y="9"/>
                  </a:lnTo>
                  <a:lnTo>
                    <a:pt x="65" y="9"/>
                  </a:lnTo>
                  <a:lnTo>
                    <a:pt x="63" y="10"/>
                  </a:lnTo>
                  <a:lnTo>
                    <a:pt x="61" y="10"/>
                  </a:lnTo>
                  <a:lnTo>
                    <a:pt x="58" y="10"/>
                  </a:lnTo>
                  <a:lnTo>
                    <a:pt x="55" y="10"/>
                  </a:lnTo>
                  <a:lnTo>
                    <a:pt x="51" y="10"/>
                  </a:lnTo>
                  <a:lnTo>
                    <a:pt x="49" y="11"/>
                  </a:lnTo>
                  <a:lnTo>
                    <a:pt x="47" y="11"/>
                  </a:lnTo>
                  <a:lnTo>
                    <a:pt x="44" y="11"/>
                  </a:lnTo>
                  <a:lnTo>
                    <a:pt x="43" y="13"/>
                  </a:lnTo>
                  <a:lnTo>
                    <a:pt x="44" y="13"/>
                  </a:lnTo>
                  <a:lnTo>
                    <a:pt x="45" y="13"/>
                  </a:lnTo>
                  <a:lnTo>
                    <a:pt x="48" y="13"/>
                  </a:lnTo>
                  <a:lnTo>
                    <a:pt x="50" y="13"/>
                  </a:lnTo>
                  <a:lnTo>
                    <a:pt x="52" y="13"/>
                  </a:lnTo>
                  <a:lnTo>
                    <a:pt x="53" y="13"/>
                  </a:lnTo>
                  <a:lnTo>
                    <a:pt x="54" y="13"/>
                  </a:lnTo>
                  <a:lnTo>
                    <a:pt x="57" y="13"/>
                  </a:lnTo>
                  <a:lnTo>
                    <a:pt x="57" y="13"/>
                  </a:lnTo>
                  <a:lnTo>
                    <a:pt x="50" y="14"/>
                  </a:lnTo>
                  <a:lnTo>
                    <a:pt x="49" y="15"/>
                  </a:lnTo>
                  <a:lnTo>
                    <a:pt x="51" y="15"/>
                  </a:lnTo>
                  <a:lnTo>
                    <a:pt x="51" y="15"/>
                  </a:lnTo>
                  <a:lnTo>
                    <a:pt x="62" y="14"/>
                  </a:lnTo>
                  <a:lnTo>
                    <a:pt x="66" y="13"/>
                  </a:lnTo>
                  <a:lnTo>
                    <a:pt x="69" y="13"/>
                  </a:lnTo>
                  <a:lnTo>
                    <a:pt x="72" y="14"/>
                  </a:lnTo>
                  <a:lnTo>
                    <a:pt x="72" y="14"/>
                  </a:lnTo>
                  <a:lnTo>
                    <a:pt x="68" y="14"/>
                  </a:lnTo>
                  <a:lnTo>
                    <a:pt x="65" y="14"/>
                  </a:lnTo>
                  <a:lnTo>
                    <a:pt x="62" y="14"/>
                  </a:lnTo>
                  <a:lnTo>
                    <a:pt x="57" y="15"/>
                  </a:lnTo>
                  <a:lnTo>
                    <a:pt x="55" y="15"/>
                  </a:lnTo>
                  <a:lnTo>
                    <a:pt x="55" y="16"/>
                  </a:lnTo>
                  <a:lnTo>
                    <a:pt x="58" y="16"/>
                  </a:lnTo>
                  <a:lnTo>
                    <a:pt x="57" y="16"/>
                  </a:lnTo>
                  <a:lnTo>
                    <a:pt x="55" y="16"/>
                  </a:lnTo>
                  <a:lnTo>
                    <a:pt x="51" y="17"/>
                  </a:lnTo>
                  <a:lnTo>
                    <a:pt x="51" y="17"/>
                  </a:lnTo>
                  <a:lnTo>
                    <a:pt x="51" y="18"/>
                  </a:lnTo>
                  <a:lnTo>
                    <a:pt x="52" y="18"/>
                  </a:lnTo>
                  <a:lnTo>
                    <a:pt x="54" y="18"/>
                  </a:lnTo>
                  <a:lnTo>
                    <a:pt x="58" y="18"/>
                  </a:lnTo>
                  <a:lnTo>
                    <a:pt x="70" y="18"/>
                  </a:lnTo>
                  <a:lnTo>
                    <a:pt x="75" y="17"/>
                  </a:lnTo>
                  <a:lnTo>
                    <a:pt x="83" y="16"/>
                  </a:lnTo>
                  <a:lnTo>
                    <a:pt x="87" y="16"/>
                  </a:lnTo>
                  <a:lnTo>
                    <a:pt x="88" y="16"/>
                  </a:lnTo>
                  <a:lnTo>
                    <a:pt x="90" y="16"/>
                  </a:lnTo>
                  <a:lnTo>
                    <a:pt x="88" y="16"/>
                  </a:lnTo>
                  <a:lnTo>
                    <a:pt x="82" y="17"/>
                  </a:lnTo>
                  <a:lnTo>
                    <a:pt x="75" y="18"/>
                  </a:lnTo>
                  <a:lnTo>
                    <a:pt x="72" y="18"/>
                  </a:lnTo>
                  <a:lnTo>
                    <a:pt x="68" y="18"/>
                  </a:lnTo>
                  <a:lnTo>
                    <a:pt x="61" y="18"/>
                  </a:lnTo>
                  <a:lnTo>
                    <a:pt x="55" y="19"/>
                  </a:lnTo>
                  <a:lnTo>
                    <a:pt x="54" y="19"/>
                  </a:lnTo>
                  <a:lnTo>
                    <a:pt x="54" y="19"/>
                  </a:lnTo>
                  <a:lnTo>
                    <a:pt x="54" y="19"/>
                  </a:lnTo>
                  <a:lnTo>
                    <a:pt x="54" y="20"/>
                  </a:lnTo>
                  <a:lnTo>
                    <a:pt x="55" y="20"/>
                  </a:lnTo>
                  <a:lnTo>
                    <a:pt x="57" y="20"/>
                  </a:lnTo>
                  <a:lnTo>
                    <a:pt x="59" y="21"/>
                  </a:lnTo>
                  <a:lnTo>
                    <a:pt x="60" y="21"/>
                  </a:lnTo>
                  <a:lnTo>
                    <a:pt x="62" y="21"/>
                  </a:lnTo>
                  <a:lnTo>
                    <a:pt x="65" y="21"/>
                  </a:lnTo>
                  <a:lnTo>
                    <a:pt x="68" y="21"/>
                  </a:lnTo>
                  <a:lnTo>
                    <a:pt x="76" y="19"/>
                  </a:lnTo>
                  <a:lnTo>
                    <a:pt x="79" y="18"/>
                  </a:lnTo>
                  <a:lnTo>
                    <a:pt x="80" y="18"/>
                  </a:lnTo>
                  <a:lnTo>
                    <a:pt x="90" y="17"/>
                  </a:lnTo>
                  <a:lnTo>
                    <a:pt x="101" y="17"/>
                  </a:lnTo>
                  <a:lnTo>
                    <a:pt x="100" y="17"/>
                  </a:lnTo>
                  <a:lnTo>
                    <a:pt x="89" y="18"/>
                  </a:lnTo>
                  <a:lnTo>
                    <a:pt x="85" y="18"/>
                  </a:lnTo>
                  <a:lnTo>
                    <a:pt x="80" y="19"/>
                  </a:lnTo>
                  <a:lnTo>
                    <a:pt x="74" y="20"/>
                  </a:lnTo>
                  <a:lnTo>
                    <a:pt x="72" y="21"/>
                  </a:lnTo>
                  <a:lnTo>
                    <a:pt x="70" y="21"/>
                  </a:lnTo>
                  <a:lnTo>
                    <a:pt x="70" y="21"/>
                  </a:lnTo>
                  <a:lnTo>
                    <a:pt x="70" y="22"/>
                  </a:lnTo>
                  <a:lnTo>
                    <a:pt x="72" y="22"/>
                  </a:lnTo>
                  <a:lnTo>
                    <a:pt x="73" y="22"/>
                  </a:lnTo>
                  <a:lnTo>
                    <a:pt x="76" y="22"/>
                  </a:lnTo>
                  <a:lnTo>
                    <a:pt x="79" y="22"/>
                  </a:lnTo>
                  <a:lnTo>
                    <a:pt x="80" y="22"/>
                  </a:lnTo>
                  <a:lnTo>
                    <a:pt x="86" y="22"/>
                  </a:lnTo>
                  <a:lnTo>
                    <a:pt x="88" y="22"/>
                  </a:lnTo>
                  <a:lnTo>
                    <a:pt x="89" y="22"/>
                  </a:lnTo>
                  <a:lnTo>
                    <a:pt x="91" y="22"/>
                  </a:lnTo>
                  <a:lnTo>
                    <a:pt x="93" y="21"/>
                  </a:lnTo>
                  <a:lnTo>
                    <a:pt x="95" y="21"/>
                  </a:lnTo>
                  <a:lnTo>
                    <a:pt x="100" y="20"/>
                  </a:lnTo>
                  <a:lnTo>
                    <a:pt x="103" y="20"/>
                  </a:lnTo>
                  <a:lnTo>
                    <a:pt x="105" y="20"/>
                  </a:lnTo>
                  <a:lnTo>
                    <a:pt x="103" y="21"/>
                  </a:lnTo>
                  <a:lnTo>
                    <a:pt x="99" y="21"/>
                  </a:lnTo>
                  <a:lnTo>
                    <a:pt x="98" y="22"/>
                  </a:lnTo>
                  <a:lnTo>
                    <a:pt x="100" y="22"/>
                  </a:lnTo>
                  <a:lnTo>
                    <a:pt x="101" y="22"/>
                  </a:lnTo>
                  <a:lnTo>
                    <a:pt x="108" y="21"/>
                  </a:lnTo>
                  <a:lnTo>
                    <a:pt x="110" y="21"/>
                  </a:lnTo>
                  <a:lnTo>
                    <a:pt x="112" y="21"/>
                  </a:lnTo>
                  <a:lnTo>
                    <a:pt x="121" y="20"/>
                  </a:lnTo>
                  <a:lnTo>
                    <a:pt x="124" y="20"/>
                  </a:lnTo>
                  <a:lnTo>
                    <a:pt x="126" y="19"/>
                  </a:lnTo>
                  <a:lnTo>
                    <a:pt x="126" y="19"/>
                  </a:lnTo>
                  <a:lnTo>
                    <a:pt x="127" y="19"/>
                  </a:lnTo>
                  <a:lnTo>
                    <a:pt x="129" y="18"/>
                  </a:lnTo>
                  <a:lnTo>
                    <a:pt x="130" y="17"/>
                  </a:lnTo>
                  <a:lnTo>
                    <a:pt x="131" y="17"/>
                  </a:lnTo>
                  <a:lnTo>
                    <a:pt x="132" y="17"/>
                  </a:lnTo>
                  <a:lnTo>
                    <a:pt x="133" y="17"/>
                  </a:lnTo>
                  <a:lnTo>
                    <a:pt x="135" y="17"/>
                  </a:lnTo>
                  <a:lnTo>
                    <a:pt x="138" y="16"/>
                  </a:lnTo>
                  <a:lnTo>
                    <a:pt x="142" y="15"/>
                  </a:lnTo>
                  <a:lnTo>
                    <a:pt x="152" y="15"/>
                  </a:lnTo>
                  <a:lnTo>
                    <a:pt x="149" y="15"/>
                  </a:lnTo>
                  <a:lnTo>
                    <a:pt x="145" y="15"/>
                  </a:lnTo>
                  <a:lnTo>
                    <a:pt x="138" y="17"/>
                  </a:lnTo>
                  <a:lnTo>
                    <a:pt x="136" y="17"/>
                  </a:lnTo>
                  <a:lnTo>
                    <a:pt x="134" y="18"/>
                  </a:lnTo>
                  <a:lnTo>
                    <a:pt x="134" y="18"/>
                  </a:lnTo>
                  <a:lnTo>
                    <a:pt x="133" y="19"/>
                  </a:lnTo>
                  <a:lnTo>
                    <a:pt x="134" y="19"/>
                  </a:lnTo>
                  <a:lnTo>
                    <a:pt x="138" y="19"/>
                  </a:lnTo>
                  <a:lnTo>
                    <a:pt x="142" y="19"/>
                  </a:lnTo>
                  <a:lnTo>
                    <a:pt x="144" y="19"/>
                  </a:lnTo>
                  <a:lnTo>
                    <a:pt x="146" y="19"/>
                  </a:lnTo>
                  <a:lnTo>
                    <a:pt x="146" y="19"/>
                  </a:lnTo>
                  <a:lnTo>
                    <a:pt x="143" y="20"/>
                  </a:lnTo>
                  <a:lnTo>
                    <a:pt x="141" y="20"/>
                  </a:lnTo>
                  <a:lnTo>
                    <a:pt x="134" y="20"/>
                  </a:lnTo>
                  <a:lnTo>
                    <a:pt x="123" y="21"/>
                  </a:lnTo>
                  <a:lnTo>
                    <a:pt x="123" y="21"/>
                  </a:lnTo>
                  <a:lnTo>
                    <a:pt x="119" y="22"/>
                  </a:lnTo>
                  <a:lnTo>
                    <a:pt x="111" y="23"/>
                  </a:lnTo>
                  <a:lnTo>
                    <a:pt x="98" y="24"/>
                  </a:lnTo>
                  <a:lnTo>
                    <a:pt x="96" y="24"/>
                  </a:lnTo>
                  <a:lnTo>
                    <a:pt x="95" y="24"/>
                  </a:lnTo>
                  <a:lnTo>
                    <a:pt x="94" y="25"/>
                  </a:lnTo>
                  <a:lnTo>
                    <a:pt x="95" y="25"/>
                  </a:lnTo>
                  <a:lnTo>
                    <a:pt x="97" y="26"/>
                  </a:lnTo>
                  <a:lnTo>
                    <a:pt x="99" y="27"/>
                  </a:lnTo>
                  <a:lnTo>
                    <a:pt x="100" y="28"/>
                  </a:lnTo>
                  <a:lnTo>
                    <a:pt x="101" y="29"/>
                  </a:lnTo>
                  <a:lnTo>
                    <a:pt x="102" y="30"/>
                  </a:lnTo>
                  <a:lnTo>
                    <a:pt x="103" y="30"/>
                  </a:lnTo>
                  <a:lnTo>
                    <a:pt x="105" y="30"/>
                  </a:lnTo>
                  <a:lnTo>
                    <a:pt x="108" y="30"/>
                  </a:lnTo>
                  <a:lnTo>
                    <a:pt x="109" y="30"/>
                  </a:lnTo>
                  <a:lnTo>
                    <a:pt x="108" y="30"/>
                  </a:lnTo>
                  <a:lnTo>
                    <a:pt x="106" y="31"/>
                  </a:lnTo>
                  <a:lnTo>
                    <a:pt x="104" y="31"/>
                  </a:lnTo>
                  <a:lnTo>
                    <a:pt x="102" y="31"/>
                  </a:lnTo>
                  <a:lnTo>
                    <a:pt x="99" y="30"/>
                  </a:lnTo>
                  <a:lnTo>
                    <a:pt x="98" y="30"/>
                  </a:lnTo>
                  <a:lnTo>
                    <a:pt x="97" y="30"/>
                  </a:lnTo>
                  <a:lnTo>
                    <a:pt x="96" y="29"/>
                  </a:lnTo>
                  <a:lnTo>
                    <a:pt x="95" y="28"/>
                  </a:lnTo>
                  <a:lnTo>
                    <a:pt x="94" y="27"/>
                  </a:lnTo>
                  <a:lnTo>
                    <a:pt x="92" y="27"/>
                  </a:lnTo>
                  <a:lnTo>
                    <a:pt x="90" y="26"/>
                  </a:lnTo>
                  <a:lnTo>
                    <a:pt x="88" y="25"/>
                  </a:lnTo>
                  <a:lnTo>
                    <a:pt x="86" y="25"/>
                  </a:lnTo>
                  <a:lnTo>
                    <a:pt x="82" y="25"/>
                  </a:lnTo>
                  <a:lnTo>
                    <a:pt x="77" y="25"/>
                  </a:lnTo>
                  <a:lnTo>
                    <a:pt x="69" y="24"/>
                  </a:lnTo>
                  <a:lnTo>
                    <a:pt x="67" y="25"/>
                  </a:lnTo>
                  <a:lnTo>
                    <a:pt x="65" y="26"/>
                  </a:lnTo>
                  <a:lnTo>
                    <a:pt x="65" y="27"/>
                  </a:lnTo>
                  <a:lnTo>
                    <a:pt x="63" y="28"/>
                  </a:lnTo>
                  <a:lnTo>
                    <a:pt x="64" y="29"/>
                  </a:lnTo>
                  <a:lnTo>
                    <a:pt x="65" y="30"/>
                  </a:lnTo>
                  <a:lnTo>
                    <a:pt x="69" y="30"/>
                  </a:lnTo>
                  <a:lnTo>
                    <a:pt x="70" y="30"/>
                  </a:lnTo>
                  <a:lnTo>
                    <a:pt x="70" y="31"/>
                  </a:lnTo>
                  <a:lnTo>
                    <a:pt x="71" y="32"/>
                  </a:lnTo>
                  <a:lnTo>
                    <a:pt x="72" y="33"/>
                  </a:lnTo>
                  <a:lnTo>
                    <a:pt x="72" y="34"/>
                  </a:lnTo>
                  <a:lnTo>
                    <a:pt x="73" y="34"/>
                  </a:lnTo>
                  <a:lnTo>
                    <a:pt x="74" y="35"/>
                  </a:lnTo>
                  <a:lnTo>
                    <a:pt x="75" y="36"/>
                  </a:lnTo>
                  <a:lnTo>
                    <a:pt x="76" y="36"/>
                  </a:lnTo>
                  <a:lnTo>
                    <a:pt x="74" y="36"/>
                  </a:lnTo>
                  <a:lnTo>
                    <a:pt x="73" y="36"/>
                  </a:lnTo>
                  <a:lnTo>
                    <a:pt x="71" y="35"/>
                  </a:lnTo>
                  <a:lnTo>
                    <a:pt x="70" y="35"/>
                  </a:lnTo>
                  <a:lnTo>
                    <a:pt x="69" y="36"/>
                  </a:lnTo>
                  <a:lnTo>
                    <a:pt x="68" y="36"/>
                  </a:lnTo>
                  <a:lnTo>
                    <a:pt x="69" y="36"/>
                  </a:lnTo>
                  <a:lnTo>
                    <a:pt x="69" y="37"/>
                  </a:lnTo>
                  <a:lnTo>
                    <a:pt x="69" y="37"/>
                  </a:lnTo>
                  <a:lnTo>
                    <a:pt x="70" y="37"/>
                  </a:lnTo>
                  <a:lnTo>
                    <a:pt x="73" y="37"/>
                  </a:lnTo>
                  <a:lnTo>
                    <a:pt x="78" y="37"/>
                  </a:lnTo>
                  <a:lnTo>
                    <a:pt x="82" y="38"/>
                  </a:lnTo>
                  <a:lnTo>
                    <a:pt x="84" y="38"/>
                  </a:lnTo>
                  <a:lnTo>
                    <a:pt x="85" y="37"/>
                  </a:lnTo>
                  <a:lnTo>
                    <a:pt x="87" y="37"/>
                  </a:lnTo>
                  <a:lnTo>
                    <a:pt x="89" y="37"/>
                  </a:lnTo>
                  <a:lnTo>
                    <a:pt x="90" y="37"/>
                  </a:lnTo>
                  <a:lnTo>
                    <a:pt x="89" y="37"/>
                  </a:lnTo>
                  <a:lnTo>
                    <a:pt x="87" y="38"/>
                  </a:lnTo>
                  <a:lnTo>
                    <a:pt x="85" y="38"/>
                  </a:lnTo>
                  <a:lnTo>
                    <a:pt x="84" y="38"/>
                  </a:lnTo>
                  <a:lnTo>
                    <a:pt x="83" y="38"/>
                  </a:lnTo>
                  <a:lnTo>
                    <a:pt x="78" y="38"/>
                  </a:lnTo>
                  <a:lnTo>
                    <a:pt x="76" y="38"/>
                  </a:lnTo>
                  <a:lnTo>
                    <a:pt x="75" y="39"/>
                  </a:lnTo>
                  <a:lnTo>
                    <a:pt x="74" y="39"/>
                  </a:lnTo>
                  <a:lnTo>
                    <a:pt x="73" y="39"/>
                  </a:lnTo>
                  <a:lnTo>
                    <a:pt x="71" y="38"/>
                  </a:lnTo>
                  <a:lnTo>
                    <a:pt x="65" y="38"/>
                  </a:lnTo>
                  <a:lnTo>
                    <a:pt x="63" y="37"/>
                  </a:lnTo>
                  <a:lnTo>
                    <a:pt x="62" y="38"/>
                  </a:lnTo>
                  <a:lnTo>
                    <a:pt x="57" y="38"/>
                  </a:lnTo>
                  <a:lnTo>
                    <a:pt x="53" y="38"/>
                  </a:lnTo>
                  <a:lnTo>
                    <a:pt x="48" y="39"/>
                  </a:lnTo>
                  <a:lnTo>
                    <a:pt x="45" y="40"/>
                  </a:lnTo>
                  <a:lnTo>
                    <a:pt x="42" y="41"/>
                  </a:lnTo>
                  <a:lnTo>
                    <a:pt x="40" y="42"/>
                  </a:lnTo>
                  <a:lnTo>
                    <a:pt x="38" y="42"/>
                  </a:lnTo>
                  <a:lnTo>
                    <a:pt x="37" y="44"/>
                  </a:lnTo>
                  <a:lnTo>
                    <a:pt x="35" y="45"/>
                  </a:lnTo>
                  <a:lnTo>
                    <a:pt x="36" y="45"/>
                  </a:lnTo>
                  <a:lnTo>
                    <a:pt x="39" y="45"/>
                  </a:lnTo>
                  <a:lnTo>
                    <a:pt x="41" y="45"/>
                  </a:lnTo>
                  <a:lnTo>
                    <a:pt x="44" y="44"/>
                  </a:lnTo>
                  <a:lnTo>
                    <a:pt x="49" y="44"/>
                  </a:lnTo>
                  <a:lnTo>
                    <a:pt x="50" y="43"/>
                  </a:lnTo>
                  <a:lnTo>
                    <a:pt x="48" y="45"/>
                  </a:lnTo>
                  <a:lnTo>
                    <a:pt x="44" y="46"/>
                  </a:lnTo>
                  <a:lnTo>
                    <a:pt x="50" y="45"/>
                  </a:lnTo>
                  <a:lnTo>
                    <a:pt x="52" y="45"/>
                  </a:lnTo>
                  <a:lnTo>
                    <a:pt x="54" y="44"/>
                  </a:lnTo>
                  <a:lnTo>
                    <a:pt x="57" y="43"/>
                  </a:lnTo>
                  <a:lnTo>
                    <a:pt x="61" y="41"/>
                  </a:lnTo>
                  <a:lnTo>
                    <a:pt x="57" y="44"/>
                  </a:lnTo>
                  <a:lnTo>
                    <a:pt x="60" y="44"/>
                  </a:lnTo>
                  <a:lnTo>
                    <a:pt x="60" y="44"/>
                  </a:lnTo>
                  <a:lnTo>
                    <a:pt x="61" y="45"/>
                  </a:lnTo>
                  <a:lnTo>
                    <a:pt x="59" y="44"/>
                  </a:lnTo>
                  <a:lnTo>
                    <a:pt x="59" y="44"/>
                  </a:lnTo>
                  <a:lnTo>
                    <a:pt x="54" y="46"/>
                  </a:lnTo>
                  <a:lnTo>
                    <a:pt x="52" y="46"/>
                  </a:lnTo>
                  <a:lnTo>
                    <a:pt x="49" y="48"/>
                  </a:lnTo>
                  <a:lnTo>
                    <a:pt x="49" y="50"/>
                  </a:lnTo>
                  <a:lnTo>
                    <a:pt x="47" y="52"/>
                  </a:lnTo>
                  <a:lnTo>
                    <a:pt x="48" y="52"/>
                  </a:lnTo>
                  <a:lnTo>
                    <a:pt x="49" y="52"/>
                  </a:lnTo>
                  <a:lnTo>
                    <a:pt x="53" y="52"/>
                  </a:lnTo>
                  <a:lnTo>
                    <a:pt x="55" y="52"/>
                  </a:lnTo>
                  <a:lnTo>
                    <a:pt x="57" y="52"/>
                  </a:lnTo>
                  <a:lnTo>
                    <a:pt x="58" y="52"/>
                  </a:lnTo>
                  <a:lnTo>
                    <a:pt x="62" y="51"/>
                  </a:lnTo>
                  <a:lnTo>
                    <a:pt x="63" y="51"/>
                  </a:lnTo>
                  <a:lnTo>
                    <a:pt x="71" y="48"/>
                  </a:lnTo>
                  <a:lnTo>
                    <a:pt x="72" y="46"/>
                  </a:lnTo>
                  <a:lnTo>
                    <a:pt x="71" y="48"/>
                  </a:lnTo>
                  <a:lnTo>
                    <a:pt x="70" y="48"/>
                  </a:lnTo>
                  <a:lnTo>
                    <a:pt x="70" y="49"/>
                  </a:lnTo>
                  <a:lnTo>
                    <a:pt x="67" y="50"/>
                  </a:lnTo>
                  <a:lnTo>
                    <a:pt x="63" y="51"/>
                  </a:lnTo>
                  <a:lnTo>
                    <a:pt x="60" y="52"/>
                  </a:lnTo>
                  <a:lnTo>
                    <a:pt x="59" y="52"/>
                  </a:lnTo>
                  <a:lnTo>
                    <a:pt x="58" y="53"/>
                  </a:lnTo>
                  <a:lnTo>
                    <a:pt x="57" y="53"/>
                  </a:lnTo>
                  <a:lnTo>
                    <a:pt x="55" y="53"/>
                  </a:lnTo>
                  <a:lnTo>
                    <a:pt x="51" y="54"/>
                  </a:lnTo>
                  <a:lnTo>
                    <a:pt x="49" y="54"/>
                  </a:lnTo>
                  <a:lnTo>
                    <a:pt x="47" y="54"/>
                  </a:lnTo>
                  <a:lnTo>
                    <a:pt x="42" y="53"/>
                  </a:lnTo>
                  <a:lnTo>
                    <a:pt x="42" y="52"/>
                  </a:lnTo>
                  <a:lnTo>
                    <a:pt x="42" y="51"/>
                  </a:lnTo>
                  <a:lnTo>
                    <a:pt x="41" y="50"/>
                  </a:lnTo>
                  <a:lnTo>
                    <a:pt x="40" y="49"/>
                  </a:lnTo>
                  <a:lnTo>
                    <a:pt x="38" y="49"/>
                  </a:lnTo>
                  <a:lnTo>
                    <a:pt x="36" y="48"/>
                  </a:lnTo>
                  <a:lnTo>
                    <a:pt x="34" y="48"/>
                  </a:lnTo>
                  <a:lnTo>
                    <a:pt x="32" y="49"/>
                  </a:lnTo>
                  <a:lnTo>
                    <a:pt x="30" y="49"/>
                  </a:lnTo>
                  <a:lnTo>
                    <a:pt x="27" y="49"/>
                  </a:lnTo>
                  <a:lnTo>
                    <a:pt x="26" y="50"/>
                  </a:lnTo>
                  <a:lnTo>
                    <a:pt x="26" y="51"/>
                  </a:lnTo>
                  <a:lnTo>
                    <a:pt x="26" y="52"/>
                  </a:lnTo>
                  <a:lnTo>
                    <a:pt x="26" y="53"/>
                  </a:lnTo>
                  <a:lnTo>
                    <a:pt x="26" y="53"/>
                  </a:lnTo>
                  <a:lnTo>
                    <a:pt x="27" y="54"/>
                  </a:lnTo>
                  <a:lnTo>
                    <a:pt x="28" y="54"/>
                  </a:lnTo>
                  <a:lnTo>
                    <a:pt x="29" y="54"/>
                  </a:lnTo>
                  <a:lnTo>
                    <a:pt x="29" y="54"/>
                  </a:lnTo>
                  <a:lnTo>
                    <a:pt x="30" y="55"/>
                  </a:lnTo>
                  <a:lnTo>
                    <a:pt x="30" y="55"/>
                  </a:lnTo>
                  <a:lnTo>
                    <a:pt x="30" y="56"/>
                  </a:lnTo>
                  <a:lnTo>
                    <a:pt x="28" y="56"/>
                  </a:lnTo>
                  <a:lnTo>
                    <a:pt x="25" y="56"/>
                  </a:lnTo>
                  <a:lnTo>
                    <a:pt x="23" y="56"/>
                  </a:lnTo>
                  <a:lnTo>
                    <a:pt x="22" y="56"/>
                  </a:lnTo>
                  <a:lnTo>
                    <a:pt x="19" y="56"/>
                  </a:lnTo>
                  <a:lnTo>
                    <a:pt x="17" y="56"/>
                  </a:lnTo>
                  <a:lnTo>
                    <a:pt x="15" y="57"/>
                  </a:lnTo>
                  <a:lnTo>
                    <a:pt x="13" y="57"/>
                  </a:lnTo>
                  <a:lnTo>
                    <a:pt x="4" y="59"/>
                  </a:lnTo>
                  <a:lnTo>
                    <a:pt x="2" y="61"/>
                  </a:lnTo>
                  <a:lnTo>
                    <a:pt x="0" y="62"/>
                  </a:lnTo>
                  <a:lnTo>
                    <a:pt x="1" y="63"/>
                  </a:lnTo>
                  <a:lnTo>
                    <a:pt x="6" y="63"/>
                  </a:lnTo>
                  <a:lnTo>
                    <a:pt x="7" y="63"/>
                  </a:lnTo>
                  <a:lnTo>
                    <a:pt x="9" y="62"/>
                  </a:lnTo>
                  <a:lnTo>
                    <a:pt x="9" y="61"/>
                  </a:lnTo>
                  <a:lnTo>
                    <a:pt x="12" y="60"/>
                  </a:lnTo>
                  <a:lnTo>
                    <a:pt x="10" y="62"/>
                  </a:lnTo>
                  <a:lnTo>
                    <a:pt x="8" y="63"/>
                  </a:lnTo>
                  <a:lnTo>
                    <a:pt x="12" y="63"/>
                  </a:lnTo>
                  <a:lnTo>
                    <a:pt x="16" y="64"/>
                  </a:lnTo>
                  <a:lnTo>
                    <a:pt x="18" y="62"/>
                  </a:lnTo>
                  <a:lnTo>
                    <a:pt x="18" y="63"/>
                  </a:lnTo>
                  <a:lnTo>
                    <a:pt x="21" y="63"/>
                  </a:lnTo>
                  <a:lnTo>
                    <a:pt x="23" y="64"/>
                  </a:lnTo>
                  <a:lnTo>
                    <a:pt x="25" y="62"/>
                  </a:lnTo>
                  <a:lnTo>
                    <a:pt x="26" y="62"/>
                  </a:lnTo>
                  <a:lnTo>
                    <a:pt x="27" y="62"/>
                  </a:lnTo>
                  <a:lnTo>
                    <a:pt x="27" y="62"/>
                  </a:lnTo>
                  <a:lnTo>
                    <a:pt x="27" y="62"/>
                  </a:lnTo>
                  <a:lnTo>
                    <a:pt x="28" y="63"/>
                  </a:lnTo>
                  <a:lnTo>
                    <a:pt x="30" y="64"/>
                  </a:lnTo>
                  <a:lnTo>
                    <a:pt x="32" y="64"/>
                  </a:lnTo>
                  <a:lnTo>
                    <a:pt x="34" y="64"/>
                  </a:lnTo>
                  <a:lnTo>
                    <a:pt x="41" y="64"/>
                  </a:lnTo>
                  <a:lnTo>
                    <a:pt x="45" y="61"/>
                  </a:lnTo>
                  <a:lnTo>
                    <a:pt x="45" y="62"/>
                  </a:lnTo>
                  <a:lnTo>
                    <a:pt x="45" y="63"/>
                  </a:lnTo>
                  <a:lnTo>
                    <a:pt x="50" y="63"/>
                  </a:lnTo>
                  <a:lnTo>
                    <a:pt x="59" y="63"/>
                  </a:lnTo>
                  <a:lnTo>
                    <a:pt x="60" y="62"/>
                  </a:lnTo>
                  <a:lnTo>
                    <a:pt x="60" y="62"/>
                  </a:lnTo>
                  <a:lnTo>
                    <a:pt x="60" y="61"/>
                  </a:lnTo>
                  <a:lnTo>
                    <a:pt x="60" y="60"/>
                  </a:lnTo>
                  <a:lnTo>
                    <a:pt x="60" y="60"/>
                  </a:lnTo>
                  <a:lnTo>
                    <a:pt x="60" y="60"/>
                  </a:lnTo>
                  <a:lnTo>
                    <a:pt x="61" y="61"/>
                  </a:lnTo>
                  <a:lnTo>
                    <a:pt x="61" y="61"/>
                  </a:lnTo>
                  <a:lnTo>
                    <a:pt x="62" y="61"/>
                  </a:lnTo>
                  <a:lnTo>
                    <a:pt x="63" y="61"/>
                  </a:lnTo>
                  <a:lnTo>
                    <a:pt x="63" y="62"/>
                  </a:lnTo>
                  <a:lnTo>
                    <a:pt x="64" y="62"/>
                  </a:lnTo>
                  <a:lnTo>
                    <a:pt x="65" y="63"/>
                  </a:lnTo>
                  <a:lnTo>
                    <a:pt x="65" y="63"/>
                  </a:lnTo>
                  <a:lnTo>
                    <a:pt x="67" y="62"/>
                  </a:lnTo>
                  <a:lnTo>
                    <a:pt x="68" y="62"/>
                  </a:lnTo>
                  <a:lnTo>
                    <a:pt x="69" y="62"/>
                  </a:lnTo>
                  <a:lnTo>
                    <a:pt x="69" y="63"/>
                  </a:lnTo>
                  <a:lnTo>
                    <a:pt x="70" y="63"/>
                  </a:lnTo>
                  <a:lnTo>
                    <a:pt x="69" y="64"/>
                  </a:lnTo>
                  <a:lnTo>
                    <a:pt x="68" y="64"/>
                  </a:lnTo>
                  <a:lnTo>
                    <a:pt x="67" y="65"/>
                  </a:lnTo>
                  <a:lnTo>
                    <a:pt x="67" y="65"/>
                  </a:lnTo>
                  <a:lnTo>
                    <a:pt x="67" y="66"/>
                  </a:lnTo>
                  <a:lnTo>
                    <a:pt x="68" y="66"/>
                  </a:lnTo>
                  <a:lnTo>
                    <a:pt x="69" y="66"/>
                  </a:lnTo>
                  <a:lnTo>
                    <a:pt x="73" y="65"/>
                  </a:lnTo>
                  <a:lnTo>
                    <a:pt x="75" y="65"/>
                  </a:lnTo>
                  <a:lnTo>
                    <a:pt x="79" y="64"/>
                  </a:lnTo>
                  <a:lnTo>
                    <a:pt x="82" y="64"/>
                  </a:lnTo>
                  <a:lnTo>
                    <a:pt x="84" y="63"/>
                  </a:lnTo>
                  <a:lnTo>
                    <a:pt x="86" y="63"/>
                  </a:lnTo>
                  <a:lnTo>
                    <a:pt x="92" y="62"/>
                  </a:lnTo>
                  <a:lnTo>
                    <a:pt x="94" y="61"/>
                  </a:lnTo>
                  <a:lnTo>
                    <a:pt x="96" y="60"/>
                  </a:lnTo>
                  <a:lnTo>
                    <a:pt x="97" y="59"/>
                  </a:lnTo>
                  <a:lnTo>
                    <a:pt x="97" y="58"/>
                  </a:lnTo>
                  <a:lnTo>
                    <a:pt x="96" y="58"/>
                  </a:lnTo>
                  <a:lnTo>
                    <a:pt x="96" y="58"/>
                  </a:lnTo>
                  <a:lnTo>
                    <a:pt x="95" y="58"/>
                  </a:lnTo>
                  <a:lnTo>
                    <a:pt x="93" y="58"/>
                  </a:lnTo>
                  <a:lnTo>
                    <a:pt x="91" y="59"/>
                  </a:lnTo>
                  <a:lnTo>
                    <a:pt x="90" y="58"/>
                  </a:lnTo>
                  <a:lnTo>
                    <a:pt x="88" y="58"/>
                  </a:lnTo>
                  <a:lnTo>
                    <a:pt x="88" y="58"/>
                  </a:lnTo>
                  <a:lnTo>
                    <a:pt x="89" y="57"/>
                  </a:lnTo>
                  <a:lnTo>
                    <a:pt x="89" y="56"/>
                  </a:lnTo>
                  <a:lnTo>
                    <a:pt x="90" y="56"/>
                  </a:lnTo>
                  <a:lnTo>
                    <a:pt x="89" y="55"/>
                  </a:lnTo>
                  <a:lnTo>
                    <a:pt x="86" y="55"/>
                  </a:lnTo>
                  <a:lnTo>
                    <a:pt x="83" y="56"/>
                  </a:lnTo>
                  <a:lnTo>
                    <a:pt x="82" y="56"/>
                  </a:lnTo>
                  <a:lnTo>
                    <a:pt x="79" y="55"/>
                  </a:lnTo>
                  <a:lnTo>
                    <a:pt x="78" y="55"/>
                  </a:lnTo>
                  <a:lnTo>
                    <a:pt x="76" y="55"/>
                  </a:lnTo>
                  <a:lnTo>
                    <a:pt x="75" y="55"/>
                  </a:lnTo>
                  <a:lnTo>
                    <a:pt x="72" y="55"/>
                  </a:lnTo>
                  <a:lnTo>
                    <a:pt x="70" y="55"/>
                  </a:lnTo>
                  <a:lnTo>
                    <a:pt x="70" y="55"/>
                  </a:lnTo>
                  <a:lnTo>
                    <a:pt x="69" y="55"/>
                  </a:lnTo>
                  <a:lnTo>
                    <a:pt x="69" y="54"/>
                  </a:lnTo>
                  <a:lnTo>
                    <a:pt x="69" y="54"/>
                  </a:lnTo>
                  <a:lnTo>
                    <a:pt x="71" y="54"/>
                  </a:lnTo>
                  <a:lnTo>
                    <a:pt x="73" y="54"/>
                  </a:lnTo>
                  <a:lnTo>
                    <a:pt x="75" y="54"/>
                  </a:lnTo>
                  <a:lnTo>
                    <a:pt x="76" y="54"/>
                  </a:lnTo>
                  <a:lnTo>
                    <a:pt x="75" y="53"/>
                  </a:lnTo>
                  <a:lnTo>
                    <a:pt x="75" y="53"/>
                  </a:lnTo>
                  <a:lnTo>
                    <a:pt x="74" y="52"/>
                  </a:lnTo>
                  <a:lnTo>
                    <a:pt x="74" y="52"/>
                  </a:lnTo>
                  <a:lnTo>
                    <a:pt x="75" y="52"/>
                  </a:lnTo>
                  <a:lnTo>
                    <a:pt x="76" y="52"/>
                  </a:lnTo>
                  <a:lnTo>
                    <a:pt x="79" y="54"/>
                  </a:lnTo>
                  <a:lnTo>
                    <a:pt x="82" y="54"/>
                  </a:lnTo>
                  <a:lnTo>
                    <a:pt x="84" y="54"/>
                  </a:lnTo>
                  <a:lnTo>
                    <a:pt x="87" y="54"/>
                  </a:lnTo>
                  <a:lnTo>
                    <a:pt x="93" y="54"/>
                  </a:lnTo>
                  <a:lnTo>
                    <a:pt x="95" y="54"/>
                  </a:lnTo>
                  <a:lnTo>
                    <a:pt x="96" y="54"/>
                  </a:lnTo>
                  <a:lnTo>
                    <a:pt x="98" y="54"/>
                  </a:lnTo>
                  <a:lnTo>
                    <a:pt x="100" y="53"/>
                  </a:lnTo>
                  <a:lnTo>
                    <a:pt x="102" y="53"/>
                  </a:lnTo>
                  <a:lnTo>
                    <a:pt x="103" y="52"/>
                  </a:lnTo>
                  <a:lnTo>
                    <a:pt x="104" y="51"/>
                  </a:lnTo>
                  <a:lnTo>
                    <a:pt x="105" y="50"/>
                  </a:lnTo>
                  <a:lnTo>
                    <a:pt x="106" y="49"/>
                  </a:lnTo>
                  <a:lnTo>
                    <a:pt x="107" y="48"/>
                  </a:lnTo>
                  <a:lnTo>
                    <a:pt x="108" y="48"/>
                  </a:lnTo>
                  <a:lnTo>
                    <a:pt x="112" y="48"/>
                  </a:lnTo>
                  <a:lnTo>
                    <a:pt x="115" y="48"/>
                  </a:lnTo>
                  <a:lnTo>
                    <a:pt x="119" y="48"/>
                  </a:lnTo>
                  <a:lnTo>
                    <a:pt x="122" y="46"/>
                  </a:lnTo>
                  <a:lnTo>
                    <a:pt x="124" y="46"/>
                  </a:lnTo>
                  <a:lnTo>
                    <a:pt x="125" y="46"/>
                  </a:lnTo>
                  <a:lnTo>
                    <a:pt x="126" y="46"/>
                  </a:lnTo>
                  <a:lnTo>
                    <a:pt x="130" y="44"/>
                  </a:lnTo>
                  <a:lnTo>
                    <a:pt x="134" y="43"/>
                  </a:lnTo>
                  <a:lnTo>
                    <a:pt x="134" y="43"/>
                  </a:lnTo>
                  <a:lnTo>
                    <a:pt x="132" y="42"/>
                  </a:lnTo>
                  <a:lnTo>
                    <a:pt x="128" y="42"/>
                  </a:lnTo>
                  <a:lnTo>
                    <a:pt x="126" y="41"/>
                  </a:lnTo>
                  <a:lnTo>
                    <a:pt x="127" y="41"/>
                  </a:lnTo>
                  <a:lnTo>
                    <a:pt x="130" y="41"/>
                  </a:lnTo>
                  <a:lnTo>
                    <a:pt x="134" y="41"/>
                  </a:lnTo>
                  <a:lnTo>
                    <a:pt x="138" y="41"/>
                  </a:lnTo>
                  <a:lnTo>
                    <a:pt x="142" y="40"/>
                  </a:lnTo>
                  <a:lnTo>
                    <a:pt x="142" y="40"/>
                  </a:lnTo>
                  <a:lnTo>
                    <a:pt x="143" y="39"/>
                  </a:lnTo>
                  <a:lnTo>
                    <a:pt x="143" y="39"/>
                  </a:lnTo>
                  <a:lnTo>
                    <a:pt x="142" y="39"/>
                  </a:lnTo>
                  <a:lnTo>
                    <a:pt x="140" y="38"/>
                  </a:lnTo>
                  <a:lnTo>
                    <a:pt x="138" y="38"/>
                  </a:lnTo>
                  <a:lnTo>
                    <a:pt x="135" y="38"/>
                  </a:lnTo>
                  <a:lnTo>
                    <a:pt x="134" y="37"/>
                  </a:lnTo>
                  <a:lnTo>
                    <a:pt x="133" y="37"/>
                  </a:lnTo>
                  <a:lnTo>
                    <a:pt x="132" y="37"/>
                  </a:lnTo>
                  <a:lnTo>
                    <a:pt x="130" y="36"/>
                  </a:lnTo>
                  <a:lnTo>
                    <a:pt x="128" y="36"/>
                  </a:lnTo>
                  <a:lnTo>
                    <a:pt x="123" y="37"/>
                  </a:lnTo>
                  <a:lnTo>
                    <a:pt x="121" y="37"/>
                  </a:lnTo>
                  <a:lnTo>
                    <a:pt x="119" y="37"/>
                  </a:lnTo>
                  <a:lnTo>
                    <a:pt x="118" y="37"/>
                  </a:lnTo>
                  <a:lnTo>
                    <a:pt x="118" y="36"/>
                  </a:lnTo>
                  <a:lnTo>
                    <a:pt x="115" y="36"/>
                  </a:lnTo>
                  <a:lnTo>
                    <a:pt x="114" y="36"/>
                  </a:lnTo>
                  <a:lnTo>
                    <a:pt x="114" y="36"/>
                  </a:lnTo>
                  <a:lnTo>
                    <a:pt x="118" y="36"/>
                  </a:lnTo>
                  <a:lnTo>
                    <a:pt x="120" y="36"/>
                  </a:lnTo>
                  <a:lnTo>
                    <a:pt x="122" y="36"/>
                  </a:lnTo>
                  <a:lnTo>
                    <a:pt x="124" y="36"/>
                  </a:lnTo>
                  <a:lnTo>
                    <a:pt x="129" y="36"/>
                  </a:lnTo>
                  <a:lnTo>
                    <a:pt x="131" y="36"/>
                  </a:lnTo>
                  <a:lnTo>
                    <a:pt x="132" y="36"/>
                  </a:lnTo>
                  <a:lnTo>
                    <a:pt x="134" y="36"/>
                  </a:lnTo>
                  <a:lnTo>
                    <a:pt x="136" y="35"/>
                  </a:lnTo>
                  <a:lnTo>
                    <a:pt x="138" y="36"/>
                  </a:lnTo>
                  <a:lnTo>
                    <a:pt x="138" y="36"/>
                  </a:lnTo>
                  <a:lnTo>
                    <a:pt x="140" y="36"/>
                  </a:lnTo>
                  <a:lnTo>
                    <a:pt x="145" y="36"/>
                  </a:lnTo>
                  <a:lnTo>
                    <a:pt x="146" y="36"/>
                  </a:lnTo>
                  <a:lnTo>
                    <a:pt x="148" y="34"/>
                  </a:lnTo>
                  <a:lnTo>
                    <a:pt x="146" y="34"/>
                  </a:lnTo>
                  <a:lnTo>
                    <a:pt x="143" y="35"/>
                  </a:lnTo>
                  <a:lnTo>
                    <a:pt x="141" y="34"/>
                  </a:lnTo>
                  <a:lnTo>
                    <a:pt x="140" y="34"/>
                  </a:lnTo>
                  <a:lnTo>
                    <a:pt x="138" y="34"/>
                  </a:lnTo>
                  <a:lnTo>
                    <a:pt x="136" y="33"/>
                  </a:lnTo>
                  <a:lnTo>
                    <a:pt x="136" y="33"/>
                  </a:lnTo>
                  <a:lnTo>
                    <a:pt x="134" y="32"/>
                  </a:lnTo>
                  <a:lnTo>
                    <a:pt x="133" y="32"/>
                  </a:lnTo>
                  <a:lnTo>
                    <a:pt x="132" y="32"/>
                  </a:lnTo>
                  <a:lnTo>
                    <a:pt x="136" y="32"/>
                  </a:lnTo>
                  <a:lnTo>
                    <a:pt x="138" y="32"/>
                  </a:lnTo>
                  <a:lnTo>
                    <a:pt x="140" y="32"/>
                  </a:lnTo>
                  <a:lnTo>
                    <a:pt x="142" y="33"/>
                  </a:lnTo>
                  <a:lnTo>
                    <a:pt x="144" y="33"/>
                  </a:lnTo>
                  <a:lnTo>
                    <a:pt x="148" y="32"/>
                  </a:lnTo>
                  <a:lnTo>
                    <a:pt x="152" y="32"/>
                  </a:lnTo>
                  <a:lnTo>
                    <a:pt x="153" y="32"/>
                  </a:lnTo>
                  <a:lnTo>
                    <a:pt x="155" y="32"/>
                  </a:lnTo>
                  <a:lnTo>
                    <a:pt x="156" y="32"/>
                  </a:lnTo>
                  <a:lnTo>
                    <a:pt x="159" y="32"/>
                  </a:lnTo>
                  <a:lnTo>
                    <a:pt x="160" y="32"/>
                  </a:lnTo>
                  <a:lnTo>
                    <a:pt x="160" y="32"/>
                  </a:lnTo>
                  <a:lnTo>
                    <a:pt x="161" y="31"/>
                  </a:lnTo>
                  <a:lnTo>
                    <a:pt x="162" y="31"/>
                  </a:lnTo>
                  <a:lnTo>
                    <a:pt x="162" y="30"/>
                  </a:lnTo>
                  <a:lnTo>
                    <a:pt x="162" y="30"/>
                  </a:lnTo>
                  <a:lnTo>
                    <a:pt x="161" y="29"/>
                  </a:lnTo>
                  <a:lnTo>
                    <a:pt x="160" y="29"/>
                  </a:lnTo>
                  <a:lnTo>
                    <a:pt x="157" y="29"/>
                  </a:lnTo>
                  <a:lnTo>
                    <a:pt x="154" y="29"/>
                  </a:lnTo>
                  <a:lnTo>
                    <a:pt x="153" y="29"/>
                  </a:lnTo>
                  <a:lnTo>
                    <a:pt x="156" y="28"/>
                  </a:lnTo>
                  <a:lnTo>
                    <a:pt x="158" y="28"/>
                  </a:lnTo>
                  <a:lnTo>
                    <a:pt x="160" y="28"/>
                  </a:lnTo>
                  <a:lnTo>
                    <a:pt x="162" y="29"/>
                  </a:lnTo>
                  <a:lnTo>
                    <a:pt x="169" y="30"/>
                  </a:lnTo>
                  <a:lnTo>
                    <a:pt x="170" y="30"/>
                  </a:lnTo>
                  <a:lnTo>
                    <a:pt x="172" y="30"/>
                  </a:lnTo>
                  <a:lnTo>
                    <a:pt x="177" y="29"/>
                  </a:lnTo>
                  <a:lnTo>
                    <a:pt x="178" y="29"/>
                  </a:lnTo>
                  <a:lnTo>
                    <a:pt x="180" y="28"/>
                  </a:lnTo>
                  <a:lnTo>
                    <a:pt x="180" y="28"/>
                  </a:lnTo>
                  <a:lnTo>
                    <a:pt x="179" y="28"/>
                  </a:lnTo>
                  <a:lnTo>
                    <a:pt x="179" y="28"/>
                  </a:lnTo>
                  <a:lnTo>
                    <a:pt x="184" y="27"/>
                  </a:lnTo>
                  <a:lnTo>
                    <a:pt x="186" y="26"/>
                  </a:lnTo>
                  <a:lnTo>
                    <a:pt x="186" y="26"/>
                  </a:lnTo>
                  <a:lnTo>
                    <a:pt x="185" y="26"/>
                  </a:lnTo>
                  <a:lnTo>
                    <a:pt x="184" y="26"/>
                  </a:lnTo>
                  <a:lnTo>
                    <a:pt x="178" y="26"/>
                  </a:lnTo>
                  <a:lnTo>
                    <a:pt x="176" y="26"/>
                  </a:lnTo>
                  <a:lnTo>
                    <a:pt x="175" y="26"/>
                  </a:lnTo>
                  <a:lnTo>
                    <a:pt x="175" y="26"/>
                  </a:lnTo>
                  <a:lnTo>
                    <a:pt x="176" y="26"/>
                  </a:lnTo>
                  <a:lnTo>
                    <a:pt x="177" y="26"/>
                  </a:lnTo>
                  <a:lnTo>
                    <a:pt x="178" y="26"/>
                  </a:lnTo>
                  <a:lnTo>
                    <a:pt x="180" y="26"/>
                  </a:lnTo>
                  <a:lnTo>
                    <a:pt x="183" y="25"/>
                  </a:lnTo>
                  <a:lnTo>
                    <a:pt x="190" y="25"/>
                  </a:lnTo>
                  <a:lnTo>
                    <a:pt x="191" y="25"/>
                  </a:lnTo>
                  <a:lnTo>
                    <a:pt x="190" y="23"/>
                  </a:lnTo>
                  <a:lnTo>
                    <a:pt x="190" y="22"/>
                  </a:lnTo>
                  <a:lnTo>
                    <a:pt x="190" y="22"/>
                  </a:lnTo>
                  <a:lnTo>
                    <a:pt x="191" y="23"/>
                  </a:lnTo>
                  <a:lnTo>
                    <a:pt x="193" y="23"/>
                  </a:lnTo>
                  <a:lnTo>
                    <a:pt x="194" y="24"/>
                  </a:lnTo>
                  <a:lnTo>
                    <a:pt x="196" y="24"/>
                  </a:lnTo>
                  <a:lnTo>
                    <a:pt x="197" y="24"/>
                  </a:lnTo>
                  <a:lnTo>
                    <a:pt x="198" y="23"/>
                  </a:lnTo>
                  <a:lnTo>
                    <a:pt x="203" y="22"/>
                  </a:lnTo>
                  <a:lnTo>
                    <a:pt x="206" y="21"/>
                  </a:lnTo>
                  <a:lnTo>
                    <a:pt x="214" y="19"/>
                  </a:lnTo>
                  <a:lnTo>
                    <a:pt x="224" y="18"/>
                  </a:lnTo>
                  <a:lnTo>
                    <a:pt x="228" y="17"/>
                  </a:lnTo>
                  <a:lnTo>
                    <a:pt x="235" y="16"/>
                  </a:lnTo>
                  <a:lnTo>
                    <a:pt x="241" y="14"/>
                  </a:lnTo>
                  <a:lnTo>
                    <a:pt x="242" y="14"/>
                  </a:lnTo>
                  <a:lnTo>
                    <a:pt x="238" y="14"/>
                  </a:lnTo>
                  <a:lnTo>
                    <a:pt x="235" y="14"/>
                  </a:lnTo>
                  <a:lnTo>
                    <a:pt x="213" y="16"/>
                  </a:lnTo>
                  <a:lnTo>
                    <a:pt x="211" y="16"/>
                  </a:lnTo>
                  <a:lnTo>
                    <a:pt x="210" y="16"/>
                  </a:lnTo>
                  <a:lnTo>
                    <a:pt x="211" y="16"/>
                  </a:lnTo>
                  <a:lnTo>
                    <a:pt x="226" y="14"/>
                  </a:lnTo>
                  <a:lnTo>
                    <a:pt x="227" y="14"/>
                  </a:lnTo>
                  <a:lnTo>
                    <a:pt x="227" y="14"/>
                  </a:lnTo>
                  <a:lnTo>
                    <a:pt x="228" y="13"/>
                  </a:lnTo>
                  <a:lnTo>
                    <a:pt x="229" y="13"/>
                  </a:lnTo>
                  <a:lnTo>
                    <a:pt x="234" y="13"/>
                  </a:lnTo>
                  <a:lnTo>
                    <a:pt x="236" y="13"/>
                  </a:lnTo>
                  <a:lnTo>
                    <a:pt x="238" y="13"/>
                  </a:lnTo>
                  <a:lnTo>
                    <a:pt x="239" y="11"/>
                  </a:lnTo>
                  <a:lnTo>
                    <a:pt x="240" y="11"/>
                  </a:lnTo>
                  <a:lnTo>
                    <a:pt x="245" y="11"/>
                  </a:lnTo>
                  <a:lnTo>
                    <a:pt x="246" y="11"/>
                  </a:lnTo>
                  <a:lnTo>
                    <a:pt x="249" y="11"/>
                  </a:lnTo>
                  <a:lnTo>
                    <a:pt x="253" y="10"/>
                  </a:lnTo>
                  <a:lnTo>
                    <a:pt x="263" y="9"/>
                  </a:lnTo>
                  <a:lnTo>
                    <a:pt x="265" y="9"/>
                  </a:lnTo>
                  <a:lnTo>
                    <a:pt x="267" y="8"/>
                  </a:lnTo>
                  <a:lnTo>
                    <a:pt x="271" y="7"/>
                  </a:lnTo>
                  <a:lnTo>
                    <a:pt x="274" y="7"/>
                  </a:lnTo>
                  <a:lnTo>
                    <a:pt x="275" y="6"/>
                  </a:lnTo>
                  <a:lnTo>
                    <a:pt x="274" y="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1668"/>
            <p:cNvSpPr>
              <a:spLocks/>
            </p:cNvSpPr>
            <p:nvPr/>
          </p:nvSpPr>
          <p:spPr bwMode="auto">
            <a:xfrm>
              <a:off x="3205163" y="485775"/>
              <a:ext cx="6350" cy="6350"/>
            </a:xfrm>
            <a:custGeom>
              <a:avLst/>
              <a:gdLst>
                <a:gd name="T0" fmla="*/ 1 w 4"/>
                <a:gd name="T1" fmla="*/ 4 h 4"/>
                <a:gd name="T2" fmla="*/ 2 w 4"/>
                <a:gd name="T3" fmla="*/ 4 h 4"/>
                <a:gd name="T4" fmla="*/ 3 w 4"/>
                <a:gd name="T5" fmla="*/ 3 h 4"/>
                <a:gd name="T6" fmla="*/ 3 w 4"/>
                <a:gd name="T7" fmla="*/ 3 h 4"/>
                <a:gd name="T8" fmla="*/ 4 w 4"/>
                <a:gd name="T9" fmla="*/ 2 h 4"/>
                <a:gd name="T10" fmla="*/ 4 w 4"/>
                <a:gd name="T11" fmla="*/ 0 h 4"/>
                <a:gd name="T12" fmla="*/ 4 w 4"/>
                <a:gd name="T13" fmla="*/ 0 h 4"/>
                <a:gd name="T14" fmla="*/ 3 w 4"/>
                <a:gd name="T15" fmla="*/ 1 h 4"/>
                <a:gd name="T16" fmla="*/ 3 w 4"/>
                <a:gd name="T17" fmla="*/ 1 h 4"/>
                <a:gd name="T18" fmla="*/ 2 w 4"/>
                <a:gd name="T19" fmla="*/ 2 h 4"/>
                <a:gd name="T20" fmla="*/ 2 w 4"/>
                <a:gd name="T21" fmla="*/ 2 h 4"/>
                <a:gd name="T22" fmla="*/ 1 w 4"/>
                <a:gd name="T23" fmla="*/ 3 h 4"/>
                <a:gd name="T24" fmla="*/ 0 w 4"/>
                <a:gd name="T25" fmla="*/ 4 h 4"/>
                <a:gd name="T26" fmla="*/ 0 w 4"/>
                <a:gd name="T27" fmla="*/ 4 h 4"/>
                <a:gd name="T28" fmla="*/ 0 w 4"/>
                <a:gd name="T29" fmla="*/ 4 h 4"/>
                <a:gd name="T30" fmla="*/ 1 w 4"/>
                <a:gd name="T3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4">
                  <a:moveTo>
                    <a:pt x="1" y="4"/>
                  </a:moveTo>
                  <a:lnTo>
                    <a:pt x="2" y="4"/>
                  </a:lnTo>
                  <a:lnTo>
                    <a:pt x="3" y="3"/>
                  </a:lnTo>
                  <a:lnTo>
                    <a:pt x="3" y="3"/>
                  </a:lnTo>
                  <a:lnTo>
                    <a:pt x="4" y="2"/>
                  </a:lnTo>
                  <a:lnTo>
                    <a:pt x="4" y="0"/>
                  </a:lnTo>
                  <a:lnTo>
                    <a:pt x="4" y="0"/>
                  </a:lnTo>
                  <a:lnTo>
                    <a:pt x="3" y="1"/>
                  </a:lnTo>
                  <a:lnTo>
                    <a:pt x="3" y="1"/>
                  </a:lnTo>
                  <a:lnTo>
                    <a:pt x="2" y="2"/>
                  </a:lnTo>
                  <a:lnTo>
                    <a:pt x="2" y="2"/>
                  </a:lnTo>
                  <a:lnTo>
                    <a:pt x="1" y="3"/>
                  </a:lnTo>
                  <a:lnTo>
                    <a:pt x="0" y="4"/>
                  </a:lnTo>
                  <a:lnTo>
                    <a:pt x="0" y="4"/>
                  </a:lnTo>
                  <a:lnTo>
                    <a:pt x="0" y="4"/>
                  </a:lnTo>
                  <a:lnTo>
                    <a:pt x="1"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1669"/>
            <p:cNvSpPr>
              <a:spLocks/>
            </p:cNvSpPr>
            <p:nvPr/>
          </p:nvSpPr>
          <p:spPr bwMode="auto">
            <a:xfrm>
              <a:off x="3052763" y="374650"/>
              <a:ext cx="3175" cy="1588"/>
            </a:xfrm>
            <a:custGeom>
              <a:avLst/>
              <a:gdLst>
                <a:gd name="T0" fmla="*/ 0 w 2"/>
                <a:gd name="T1" fmla="*/ 0 h 1"/>
                <a:gd name="T2" fmla="*/ 0 w 2"/>
                <a:gd name="T3" fmla="*/ 1 h 1"/>
                <a:gd name="T4" fmla="*/ 1 w 2"/>
                <a:gd name="T5" fmla="*/ 1 h 1"/>
                <a:gd name="T6" fmla="*/ 1 w 2"/>
                <a:gd name="T7" fmla="*/ 1 h 1"/>
                <a:gd name="T8" fmla="*/ 2 w 2"/>
                <a:gd name="T9" fmla="*/ 1 h 1"/>
                <a:gd name="T10" fmla="*/ 2 w 2"/>
                <a:gd name="T11" fmla="*/ 1 h 1"/>
                <a:gd name="T12" fmla="*/ 1 w 2"/>
                <a:gd name="T13" fmla="*/ 0 h 1"/>
                <a:gd name="T14" fmla="*/ 0 w 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0"/>
                  </a:moveTo>
                  <a:lnTo>
                    <a:pt x="0" y="1"/>
                  </a:lnTo>
                  <a:lnTo>
                    <a:pt x="1" y="1"/>
                  </a:lnTo>
                  <a:lnTo>
                    <a:pt x="1" y="1"/>
                  </a:lnTo>
                  <a:lnTo>
                    <a:pt x="2" y="1"/>
                  </a:lnTo>
                  <a:lnTo>
                    <a:pt x="2" y="1"/>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1670"/>
            <p:cNvSpPr>
              <a:spLocks/>
            </p:cNvSpPr>
            <p:nvPr/>
          </p:nvSpPr>
          <p:spPr bwMode="auto">
            <a:xfrm>
              <a:off x="3475038" y="379413"/>
              <a:ext cx="11113" cy="6350"/>
            </a:xfrm>
            <a:custGeom>
              <a:avLst/>
              <a:gdLst>
                <a:gd name="T0" fmla="*/ 1 w 7"/>
                <a:gd name="T1" fmla="*/ 0 h 4"/>
                <a:gd name="T2" fmla="*/ 0 w 7"/>
                <a:gd name="T3" fmla="*/ 1 h 4"/>
                <a:gd name="T4" fmla="*/ 0 w 7"/>
                <a:gd name="T5" fmla="*/ 1 h 4"/>
                <a:gd name="T6" fmla="*/ 0 w 7"/>
                <a:gd name="T7" fmla="*/ 2 h 4"/>
                <a:gd name="T8" fmla="*/ 2 w 7"/>
                <a:gd name="T9" fmla="*/ 3 h 4"/>
                <a:gd name="T10" fmla="*/ 2 w 7"/>
                <a:gd name="T11" fmla="*/ 3 h 4"/>
                <a:gd name="T12" fmla="*/ 3 w 7"/>
                <a:gd name="T13" fmla="*/ 3 h 4"/>
                <a:gd name="T14" fmla="*/ 3 w 7"/>
                <a:gd name="T15" fmla="*/ 4 h 4"/>
                <a:gd name="T16" fmla="*/ 4 w 7"/>
                <a:gd name="T17" fmla="*/ 4 h 4"/>
                <a:gd name="T18" fmla="*/ 4 w 7"/>
                <a:gd name="T19" fmla="*/ 4 h 4"/>
                <a:gd name="T20" fmla="*/ 5 w 7"/>
                <a:gd name="T21" fmla="*/ 3 h 4"/>
                <a:gd name="T22" fmla="*/ 5 w 7"/>
                <a:gd name="T23" fmla="*/ 3 h 4"/>
                <a:gd name="T24" fmla="*/ 6 w 7"/>
                <a:gd name="T25" fmla="*/ 3 h 4"/>
                <a:gd name="T26" fmla="*/ 6 w 7"/>
                <a:gd name="T27" fmla="*/ 2 h 4"/>
                <a:gd name="T28" fmla="*/ 7 w 7"/>
                <a:gd name="T29" fmla="*/ 1 h 4"/>
                <a:gd name="T30" fmla="*/ 6 w 7"/>
                <a:gd name="T31" fmla="*/ 1 h 4"/>
                <a:gd name="T32" fmla="*/ 6 w 7"/>
                <a:gd name="T33" fmla="*/ 0 h 4"/>
                <a:gd name="T34" fmla="*/ 5 w 7"/>
                <a:gd name="T35" fmla="*/ 0 h 4"/>
                <a:gd name="T36" fmla="*/ 3 w 7"/>
                <a:gd name="T37" fmla="*/ 0 h 4"/>
                <a:gd name="T38" fmla="*/ 1 w 7"/>
                <a:gd name="T3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4">
                  <a:moveTo>
                    <a:pt x="1" y="0"/>
                  </a:moveTo>
                  <a:lnTo>
                    <a:pt x="0" y="1"/>
                  </a:lnTo>
                  <a:lnTo>
                    <a:pt x="0" y="1"/>
                  </a:lnTo>
                  <a:lnTo>
                    <a:pt x="0" y="2"/>
                  </a:lnTo>
                  <a:lnTo>
                    <a:pt x="2" y="3"/>
                  </a:lnTo>
                  <a:lnTo>
                    <a:pt x="2" y="3"/>
                  </a:lnTo>
                  <a:lnTo>
                    <a:pt x="3" y="3"/>
                  </a:lnTo>
                  <a:lnTo>
                    <a:pt x="3" y="4"/>
                  </a:lnTo>
                  <a:lnTo>
                    <a:pt x="4" y="4"/>
                  </a:lnTo>
                  <a:lnTo>
                    <a:pt x="4" y="4"/>
                  </a:lnTo>
                  <a:lnTo>
                    <a:pt x="5" y="3"/>
                  </a:lnTo>
                  <a:lnTo>
                    <a:pt x="5" y="3"/>
                  </a:lnTo>
                  <a:lnTo>
                    <a:pt x="6" y="3"/>
                  </a:lnTo>
                  <a:lnTo>
                    <a:pt x="6" y="2"/>
                  </a:lnTo>
                  <a:lnTo>
                    <a:pt x="7" y="1"/>
                  </a:lnTo>
                  <a:lnTo>
                    <a:pt x="6" y="1"/>
                  </a:lnTo>
                  <a:lnTo>
                    <a:pt x="6" y="0"/>
                  </a:lnTo>
                  <a:lnTo>
                    <a:pt x="5" y="0"/>
                  </a:lnTo>
                  <a:lnTo>
                    <a:pt x="3"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1671"/>
            <p:cNvSpPr>
              <a:spLocks/>
            </p:cNvSpPr>
            <p:nvPr/>
          </p:nvSpPr>
          <p:spPr bwMode="auto">
            <a:xfrm>
              <a:off x="3471863" y="401638"/>
              <a:ext cx="6350" cy="4763"/>
            </a:xfrm>
            <a:custGeom>
              <a:avLst/>
              <a:gdLst>
                <a:gd name="T0" fmla="*/ 1 w 4"/>
                <a:gd name="T1" fmla="*/ 1 h 3"/>
                <a:gd name="T2" fmla="*/ 0 w 4"/>
                <a:gd name="T3" fmla="*/ 1 h 3"/>
                <a:gd name="T4" fmla="*/ 0 w 4"/>
                <a:gd name="T5" fmla="*/ 2 h 3"/>
                <a:gd name="T6" fmla="*/ 1 w 4"/>
                <a:gd name="T7" fmla="*/ 2 h 3"/>
                <a:gd name="T8" fmla="*/ 2 w 4"/>
                <a:gd name="T9" fmla="*/ 3 h 3"/>
                <a:gd name="T10" fmla="*/ 3 w 4"/>
                <a:gd name="T11" fmla="*/ 3 h 3"/>
                <a:gd name="T12" fmla="*/ 4 w 4"/>
                <a:gd name="T13" fmla="*/ 2 h 3"/>
                <a:gd name="T14" fmla="*/ 3 w 4"/>
                <a:gd name="T15" fmla="*/ 1 h 3"/>
                <a:gd name="T16" fmla="*/ 3 w 4"/>
                <a:gd name="T17" fmla="*/ 1 h 3"/>
                <a:gd name="T18" fmla="*/ 3 w 4"/>
                <a:gd name="T19" fmla="*/ 0 h 3"/>
                <a:gd name="T20" fmla="*/ 1 w 4"/>
                <a:gd name="T21" fmla="*/ 1 h 3"/>
                <a:gd name="T22" fmla="*/ 1 w 4"/>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3">
                  <a:moveTo>
                    <a:pt x="1" y="1"/>
                  </a:moveTo>
                  <a:lnTo>
                    <a:pt x="0" y="1"/>
                  </a:lnTo>
                  <a:lnTo>
                    <a:pt x="0" y="2"/>
                  </a:lnTo>
                  <a:lnTo>
                    <a:pt x="1" y="2"/>
                  </a:lnTo>
                  <a:lnTo>
                    <a:pt x="2" y="3"/>
                  </a:lnTo>
                  <a:lnTo>
                    <a:pt x="3" y="3"/>
                  </a:lnTo>
                  <a:lnTo>
                    <a:pt x="4" y="2"/>
                  </a:lnTo>
                  <a:lnTo>
                    <a:pt x="3" y="1"/>
                  </a:lnTo>
                  <a:lnTo>
                    <a:pt x="3" y="1"/>
                  </a:lnTo>
                  <a:lnTo>
                    <a:pt x="3" y="0"/>
                  </a:lnTo>
                  <a:lnTo>
                    <a:pt x="1"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1672"/>
            <p:cNvSpPr>
              <a:spLocks/>
            </p:cNvSpPr>
            <p:nvPr/>
          </p:nvSpPr>
          <p:spPr bwMode="auto">
            <a:xfrm>
              <a:off x="3479800" y="374650"/>
              <a:ext cx="4763" cy="4763"/>
            </a:xfrm>
            <a:custGeom>
              <a:avLst/>
              <a:gdLst>
                <a:gd name="T0" fmla="*/ 2 w 3"/>
                <a:gd name="T1" fmla="*/ 1 h 3"/>
                <a:gd name="T2" fmla="*/ 2 w 3"/>
                <a:gd name="T3" fmla="*/ 1 h 3"/>
                <a:gd name="T4" fmla="*/ 2 w 3"/>
                <a:gd name="T5" fmla="*/ 1 h 3"/>
                <a:gd name="T6" fmla="*/ 2 w 3"/>
                <a:gd name="T7" fmla="*/ 0 h 3"/>
                <a:gd name="T8" fmla="*/ 1 w 3"/>
                <a:gd name="T9" fmla="*/ 0 h 3"/>
                <a:gd name="T10" fmla="*/ 1 w 3"/>
                <a:gd name="T11" fmla="*/ 0 h 3"/>
                <a:gd name="T12" fmla="*/ 1 w 3"/>
                <a:gd name="T13" fmla="*/ 0 h 3"/>
                <a:gd name="T14" fmla="*/ 0 w 3"/>
                <a:gd name="T15" fmla="*/ 1 h 3"/>
                <a:gd name="T16" fmla="*/ 0 w 3"/>
                <a:gd name="T17" fmla="*/ 1 h 3"/>
                <a:gd name="T18" fmla="*/ 0 w 3"/>
                <a:gd name="T19" fmla="*/ 2 h 3"/>
                <a:gd name="T20" fmla="*/ 2 w 3"/>
                <a:gd name="T21" fmla="*/ 3 h 3"/>
                <a:gd name="T22" fmla="*/ 2 w 3"/>
                <a:gd name="T23" fmla="*/ 2 h 3"/>
                <a:gd name="T24" fmla="*/ 3 w 3"/>
                <a:gd name="T25" fmla="*/ 2 h 3"/>
                <a:gd name="T26" fmla="*/ 3 w 3"/>
                <a:gd name="T27" fmla="*/ 2 h 3"/>
                <a:gd name="T28" fmla="*/ 3 w 3"/>
                <a:gd name="T29" fmla="*/ 2 h 3"/>
                <a:gd name="T30" fmla="*/ 3 w 3"/>
                <a:gd name="T31" fmla="*/ 1 h 3"/>
                <a:gd name="T32" fmla="*/ 3 w 3"/>
                <a:gd name="T33" fmla="*/ 1 h 3"/>
                <a:gd name="T34" fmla="*/ 3 w 3"/>
                <a:gd name="T35" fmla="*/ 1 h 3"/>
                <a:gd name="T36" fmla="*/ 2 w 3"/>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3">
                  <a:moveTo>
                    <a:pt x="2" y="1"/>
                  </a:moveTo>
                  <a:lnTo>
                    <a:pt x="2" y="1"/>
                  </a:lnTo>
                  <a:lnTo>
                    <a:pt x="2" y="1"/>
                  </a:lnTo>
                  <a:lnTo>
                    <a:pt x="2" y="0"/>
                  </a:lnTo>
                  <a:lnTo>
                    <a:pt x="1" y="0"/>
                  </a:lnTo>
                  <a:lnTo>
                    <a:pt x="1" y="0"/>
                  </a:lnTo>
                  <a:lnTo>
                    <a:pt x="1" y="0"/>
                  </a:lnTo>
                  <a:lnTo>
                    <a:pt x="0" y="1"/>
                  </a:lnTo>
                  <a:lnTo>
                    <a:pt x="0" y="1"/>
                  </a:lnTo>
                  <a:lnTo>
                    <a:pt x="0" y="2"/>
                  </a:lnTo>
                  <a:lnTo>
                    <a:pt x="2" y="3"/>
                  </a:lnTo>
                  <a:lnTo>
                    <a:pt x="2" y="2"/>
                  </a:lnTo>
                  <a:lnTo>
                    <a:pt x="3" y="2"/>
                  </a:lnTo>
                  <a:lnTo>
                    <a:pt x="3" y="2"/>
                  </a:lnTo>
                  <a:lnTo>
                    <a:pt x="3" y="2"/>
                  </a:lnTo>
                  <a:lnTo>
                    <a:pt x="3" y="1"/>
                  </a:lnTo>
                  <a:lnTo>
                    <a:pt x="3" y="1"/>
                  </a:lnTo>
                  <a:lnTo>
                    <a:pt x="3" y="1"/>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1673"/>
            <p:cNvSpPr>
              <a:spLocks/>
            </p:cNvSpPr>
            <p:nvPr/>
          </p:nvSpPr>
          <p:spPr bwMode="auto">
            <a:xfrm>
              <a:off x="3416300" y="401638"/>
              <a:ext cx="9525" cy="6350"/>
            </a:xfrm>
            <a:custGeom>
              <a:avLst/>
              <a:gdLst>
                <a:gd name="T0" fmla="*/ 1 w 6"/>
                <a:gd name="T1" fmla="*/ 4 h 4"/>
                <a:gd name="T2" fmla="*/ 3 w 6"/>
                <a:gd name="T3" fmla="*/ 3 h 4"/>
                <a:gd name="T4" fmla="*/ 4 w 6"/>
                <a:gd name="T5" fmla="*/ 3 h 4"/>
                <a:gd name="T6" fmla="*/ 6 w 6"/>
                <a:gd name="T7" fmla="*/ 2 h 4"/>
                <a:gd name="T8" fmla="*/ 6 w 6"/>
                <a:gd name="T9" fmla="*/ 1 h 4"/>
                <a:gd name="T10" fmla="*/ 6 w 6"/>
                <a:gd name="T11" fmla="*/ 1 h 4"/>
                <a:gd name="T12" fmla="*/ 6 w 6"/>
                <a:gd name="T13" fmla="*/ 0 h 4"/>
                <a:gd name="T14" fmla="*/ 5 w 6"/>
                <a:gd name="T15" fmla="*/ 0 h 4"/>
                <a:gd name="T16" fmla="*/ 4 w 6"/>
                <a:gd name="T17" fmla="*/ 0 h 4"/>
                <a:gd name="T18" fmla="*/ 4 w 6"/>
                <a:gd name="T19" fmla="*/ 0 h 4"/>
                <a:gd name="T20" fmla="*/ 2 w 6"/>
                <a:gd name="T21" fmla="*/ 1 h 4"/>
                <a:gd name="T22" fmla="*/ 1 w 6"/>
                <a:gd name="T23" fmla="*/ 2 h 4"/>
                <a:gd name="T24" fmla="*/ 0 w 6"/>
                <a:gd name="T25" fmla="*/ 3 h 4"/>
                <a:gd name="T26" fmla="*/ 0 w 6"/>
                <a:gd name="T27" fmla="*/ 4 h 4"/>
                <a:gd name="T28" fmla="*/ 0 w 6"/>
                <a:gd name="T29" fmla="*/ 4 h 4"/>
                <a:gd name="T30" fmla="*/ 1 w 6"/>
                <a:gd name="T3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4">
                  <a:moveTo>
                    <a:pt x="1" y="4"/>
                  </a:moveTo>
                  <a:lnTo>
                    <a:pt x="3" y="3"/>
                  </a:lnTo>
                  <a:lnTo>
                    <a:pt x="4" y="3"/>
                  </a:lnTo>
                  <a:lnTo>
                    <a:pt x="6" y="2"/>
                  </a:lnTo>
                  <a:lnTo>
                    <a:pt x="6" y="1"/>
                  </a:lnTo>
                  <a:lnTo>
                    <a:pt x="6" y="1"/>
                  </a:lnTo>
                  <a:lnTo>
                    <a:pt x="6" y="0"/>
                  </a:lnTo>
                  <a:lnTo>
                    <a:pt x="5" y="0"/>
                  </a:lnTo>
                  <a:lnTo>
                    <a:pt x="4" y="0"/>
                  </a:lnTo>
                  <a:lnTo>
                    <a:pt x="4" y="0"/>
                  </a:lnTo>
                  <a:lnTo>
                    <a:pt x="2" y="1"/>
                  </a:lnTo>
                  <a:lnTo>
                    <a:pt x="1" y="2"/>
                  </a:lnTo>
                  <a:lnTo>
                    <a:pt x="0" y="3"/>
                  </a:lnTo>
                  <a:lnTo>
                    <a:pt x="0" y="4"/>
                  </a:lnTo>
                  <a:lnTo>
                    <a:pt x="0" y="4"/>
                  </a:lnTo>
                  <a:lnTo>
                    <a:pt x="1"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1674"/>
            <p:cNvSpPr>
              <a:spLocks/>
            </p:cNvSpPr>
            <p:nvPr/>
          </p:nvSpPr>
          <p:spPr bwMode="auto">
            <a:xfrm>
              <a:off x="3227388" y="293688"/>
              <a:ext cx="7938" cy="11113"/>
            </a:xfrm>
            <a:custGeom>
              <a:avLst/>
              <a:gdLst>
                <a:gd name="T0" fmla="*/ 3 w 5"/>
                <a:gd name="T1" fmla="*/ 0 h 7"/>
                <a:gd name="T2" fmla="*/ 3 w 5"/>
                <a:gd name="T3" fmla="*/ 0 h 7"/>
                <a:gd name="T4" fmla="*/ 2 w 5"/>
                <a:gd name="T5" fmla="*/ 0 h 7"/>
                <a:gd name="T6" fmla="*/ 1 w 5"/>
                <a:gd name="T7" fmla="*/ 0 h 7"/>
                <a:gd name="T8" fmla="*/ 1 w 5"/>
                <a:gd name="T9" fmla="*/ 1 h 7"/>
                <a:gd name="T10" fmla="*/ 0 w 5"/>
                <a:gd name="T11" fmla="*/ 1 h 7"/>
                <a:gd name="T12" fmla="*/ 0 w 5"/>
                <a:gd name="T13" fmla="*/ 2 h 7"/>
                <a:gd name="T14" fmla="*/ 0 w 5"/>
                <a:gd name="T15" fmla="*/ 2 h 7"/>
                <a:gd name="T16" fmla="*/ 0 w 5"/>
                <a:gd name="T17" fmla="*/ 3 h 7"/>
                <a:gd name="T18" fmla="*/ 0 w 5"/>
                <a:gd name="T19" fmla="*/ 3 h 7"/>
                <a:gd name="T20" fmla="*/ 1 w 5"/>
                <a:gd name="T21" fmla="*/ 4 h 7"/>
                <a:gd name="T22" fmla="*/ 1 w 5"/>
                <a:gd name="T23" fmla="*/ 4 h 7"/>
                <a:gd name="T24" fmla="*/ 1 w 5"/>
                <a:gd name="T25" fmla="*/ 5 h 7"/>
                <a:gd name="T26" fmla="*/ 1 w 5"/>
                <a:gd name="T27" fmla="*/ 5 h 7"/>
                <a:gd name="T28" fmla="*/ 1 w 5"/>
                <a:gd name="T29" fmla="*/ 7 h 7"/>
                <a:gd name="T30" fmla="*/ 2 w 5"/>
                <a:gd name="T31" fmla="*/ 5 h 7"/>
                <a:gd name="T32" fmla="*/ 3 w 5"/>
                <a:gd name="T33" fmla="*/ 5 h 7"/>
                <a:gd name="T34" fmla="*/ 3 w 5"/>
                <a:gd name="T35" fmla="*/ 5 h 7"/>
                <a:gd name="T36" fmla="*/ 3 w 5"/>
                <a:gd name="T37" fmla="*/ 4 h 7"/>
                <a:gd name="T38" fmla="*/ 5 w 5"/>
                <a:gd name="T39" fmla="*/ 3 h 7"/>
                <a:gd name="T40" fmla="*/ 3 w 5"/>
                <a:gd name="T41" fmla="*/ 2 h 7"/>
                <a:gd name="T42" fmla="*/ 3 w 5"/>
                <a:gd name="T43" fmla="*/ 1 h 7"/>
                <a:gd name="T44" fmla="*/ 3 w 5"/>
                <a:gd name="T45" fmla="*/ 1 h 7"/>
                <a:gd name="T46" fmla="*/ 3 w 5"/>
                <a:gd name="T4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 h="7">
                  <a:moveTo>
                    <a:pt x="3" y="0"/>
                  </a:moveTo>
                  <a:lnTo>
                    <a:pt x="3" y="0"/>
                  </a:lnTo>
                  <a:lnTo>
                    <a:pt x="2" y="0"/>
                  </a:lnTo>
                  <a:lnTo>
                    <a:pt x="1" y="0"/>
                  </a:lnTo>
                  <a:lnTo>
                    <a:pt x="1" y="1"/>
                  </a:lnTo>
                  <a:lnTo>
                    <a:pt x="0" y="1"/>
                  </a:lnTo>
                  <a:lnTo>
                    <a:pt x="0" y="2"/>
                  </a:lnTo>
                  <a:lnTo>
                    <a:pt x="0" y="2"/>
                  </a:lnTo>
                  <a:lnTo>
                    <a:pt x="0" y="3"/>
                  </a:lnTo>
                  <a:lnTo>
                    <a:pt x="0" y="3"/>
                  </a:lnTo>
                  <a:lnTo>
                    <a:pt x="1" y="4"/>
                  </a:lnTo>
                  <a:lnTo>
                    <a:pt x="1" y="4"/>
                  </a:lnTo>
                  <a:lnTo>
                    <a:pt x="1" y="5"/>
                  </a:lnTo>
                  <a:lnTo>
                    <a:pt x="1" y="5"/>
                  </a:lnTo>
                  <a:lnTo>
                    <a:pt x="1" y="7"/>
                  </a:lnTo>
                  <a:lnTo>
                    <a:pt x="2" y="5"/>
                  </a:lnTo>
                  <a:lnTo>
                    <a:pt x="3" y="5"/>
                  </a:lnTo>
                  <a:lnTo>
                    <a:pt x="3" y="5"/>
                  </a:lnTo>
                  <a:lnTo>
                    <a:pt x="3" y="4"/>
                  </a:lnTo>
                  <a:lnTo>
                    <a:pt x="5" y="3"/>
                  </a:lnTo>
                  <a:lnTo>
                    <a:pt x="3" y="2"/>
                  </a:lnTo>
                  <a:lnTo>
                    <a:pt x="3" y="1"/>
                  </a:lnTo>
                  <a:lnTo>
                    <a:pt x="3" y="1"/>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1675"/>
            <p:cNvSpPr>
              <a:spLocks/>
            </p:cNvSpPr>
            <p:nvPr/>
          </p:nvSpPr>
          <p:spPr bwMode="auto">
            <a:xfrm>
              <a:off x="3386138" y="430213"/>
              <a:ext cx="4763" cy="4763"/>
            </a:xfrm>
            <a:custGeom>
              <a:avLst/>
              <a:gdLst>
                <a:gd name="T0" fmla="*/ 3 w 3"/>
                <a:gd name="T1" fmla="*/ 0 h 3"/>
                <a:gd name="T2" fmla="*/ 2 w 3"/>
                <a:gd name="T3" fmla="*/ 0 h 3"/>
                <a:gd name="T4" fmla="*/ 1 w 3"/>
                <a:gd name="T5" fmla="*/ 1 h 3"/>
                <a:gd name="T6" fmla="*/ 1 w 3"/>
                <a:gd name="T7" fmla="*/ 1 h 3"/>
                <a:gd name="T8" fmla="*/ 1 w 3"/>
                <a:gd name="T9" fmla="*/ 2 h 3"/>
                <a:gd name="T10" fmla="*/ 0 w 3"/>
                <a:gd name="T11" fmla="*/ 3 h 3"/>
                <a:gd name="T12" fmla="*/ 0 w 3"/>
                <a:gd name="T13" fmla="*/ 3 h 3"/>
                <a:gd name="T14" fmla="*/ 1 w 3"/>
                <a:gd name="T15" fmla="*/ 2 h 3"/>
                <a:gd name="T16" fmla="*/ 2 w 3"/>
                <a:gd name="T17" fmla="*/ 3 h 3"/>
                <a:gd name="T18" fmla="*/ 3 w 3"/>
                <a:gd name="T19" fmla="*/ 2 h 3"/>
                <a:gd name="T20" fmla="*/ 3 w 3"/>
                <a:gd name="T21" fmla="*/ 1 h 3"/>
                <a:gd name="T22" fmla="*/ 3 w 3"/>
                <a:gd name="T23" fmla="*/ 1 h 3"/>
                <a:gd name="T24" fmla="*/ 3 w 3"/>
                <a:gd name="T25" fmla="*/ 1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2" y="0"/>
                  </a:lnTo>
                  <a:lnTo>
                    <a:pt x="1" y="1"/>
                  </a:lnTo>
                  <a:lnTo>
                    <a:pt x="1" y="1"/>
                  </a:lnTo>
                  <a:lnTo>
                    <a:pt x="1" y="2"/>
                  </a:lnTo>
                  <a:lnTo>
                    <a:pt x="0" y="3"/>
                  </a:lnTo>
                  <a:lnTo>
                    <a:pt x="0" y="3"/>
                  </a:lnTo>
                  <a:lnTo>
                    <a:pt x="1" y="2"/>
                  </a:lnTo>
                  <a:lnTo>
                    <a:pt x="2" y="3"/>
                  </a:lnTo>
                  <a:lnTo>
                    <a:pt x="3" y="2"/>
                  </a:lnTo>
                  <a:lnTo>
                    <a:pt x="3" y="1"/>
                  </a:lnTo>
                  <a:lnTo>
                    <a:pt x="3" y="1"/>
                  </a:lnTo>
                  <a:lnTo>
                    <a:pt x="3" y="1"/>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1676"/>
            <p:cNvSpPr>
              <a:spLocks/>
            </p:cNvSpPr>
            <p:nvPr/>
          </p:nvSpPr>
          <p:spPr bwMode="auto">
            <a:xfrm>
              <a:off x="3489325" y="492125"/>
              <a:ext cx="4763" cy="3175"/>
            </a:xfrm>
            <a:custGeom>
              <a:avLst/>
              <a:gdLst>
                <a:gd name="T0" fmla="*/ 2 w 3"/>
                <a:gd name="T1" fmla="*/ 0 h 2"/>
                <a:gd name="T2" fmla="*/ 1 w 3"/>
                <a:gd name="T3" fmla="*/ 0 h 2"/>
                <a:gd name="T4" fmla="*/ 1 w 3"/>
                <a:gd name="T5" fmla="*/ 1 h 2"/>
                <a:gd name="T6" fmla="*/ 0 w 3"/>
                <a:gd name="T7" fmla="*/ 1 h 2"/>
                <a:gd name="T8" fmla="*/ 0 w 3"/>
                <a:gd name="T9" fmla="*/ 1 h 2"/>
                <a:gd name="T10" fmla="*/ 1 w 3"/>
                <a:gd name="T11" fmla="*/ 1 h 2"/>
                <a:gd name="T12" fmla="*/ 2 w 3"/>
                <a:gd name="T13" fmla="*/ 2 h 2"/>
                <a:gd name="T14" fmla="*/ 2 w 3"/>
                <a:gd name="T15" fmla="*/ 1 h 2"/>
                <a:gd name="T16" fmla="*/ 3 w 3"/>
                <a:gd name="T17" fmla="*/ 1 h 2"/>
                <a:gd name="T18" fmla="*/ 3 w 3"/>
                <a:gd name="T19" fmla="*/ 1 h 2"/>
                <a:gd name="T20" fmla="*/ 2 w 3"/>
                <a:gd name="T21" fmla="*/ 0 h 2"/>
                <a:gd name="T22" fmla="*/ 2 w 3"/>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2">
                  <a:moveTo>
                    <a:pt x="2" y="0"/>
                  </a:moveTo>
                  <a:lnTo>
                    <a:pt x="1" y="0"/>
                  </a:lnTo>
                  <a:lnTo>
                    <a:pt x="1" y="1"/>
                  </a:lnTo>
                  <a:lnTo>
                    <a:pt x="0" y="1"/>
                  </a:lnTo>
                  <a:lnTo>
                    <a:pt x="0" y="1"/>
                  </a:lnTo>
                  <a:lnTo>
                    <a:pt x="1" y="1"/>
                  </a:lnTo>
                  <a:lnTo>
                    <a:pt x="2" y="2"/>
                  </a:lnTo>
                  <a:lnTo>
                    <a:pt x="2" y="1"/>
                  </a:lnTo>
                  <a:lnTo>
                    <a:pt x="3" y="1"/>
                  </a:lnTo>
                  <a:lnTo>
                    <a:pt x="3" y="1"/>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Freeform 1677"/>
            <p:cNvSpPr>
              <a:spLocks/>
            </p:cNvSpPr>
            <p:nvPr/>
          </p:nvSpPr>
          <p:spPr bwMode="auto">
            <a:xfrm>
              <a:off x="3489325" y="363538"/>
              <a:ext cx="7938" cy="3175"/>
            </a:xfrm>
            <a:custGeom>
              <a:avLst/>
              <a:gdLst>
                <a:gd name="T0" fmla="*/ 1 w 5"/>
                <a:gd name="T1" fmla="*/ 0 h 2"/>
                <a:gd name="T2" fmla="*/ 0 w 5"/>
                <a:gd name="T3" fmla="*/ 1 h 2"/>
                <a:gd name="T4" fmla="*/ 0 w 5"/>
                <a:gd name="T5" fmla="*/ 1 h 2"/>
                <a:gd name="T6" fmla="*/ 1 w 5"/>
                <a:gd name="T7" fmla="*/ 1 h 2"/>
                <a:gd name="T8" fmla="*/ 2 w 5"/>
                <a:gd name="T9" fmla="*/ 2 h 2"/>
                <a:gd name="T10" fmla="*/ 4 w 5"/>
                <a:gd name="T11" fmla="*/ 2 h 2"/>
                <a:gd name="T12" fmla="*/ 4 w 5"/>
                <a:gd name="T13" fmla="*/ 1 h 2"/>
                <a:gd name="T14" fmla="*/ 5 w 5"/>
                <a:gd name="T15" fmla="*/ 0 h 2"/>
                <a:gd name="T16" fmla="*/ 5 w 5"/>
                <a:gd name="T17" fmla="*/ 0 h 2"/>
                <a:gd name="T18" fmla="*/ 5 w 5"/>
                <a:gd name="T19" fmla="*/ 0 h 2"/>
                <a:gd name="T20" fmla="*/ 4 w 5"/>
                <a:gd name="T21" fmla="*/ 0 h 2"/>
                <a:gd name="T22" fmla="*/ 2 w 5"/>
                <a:gd name="T23" fmla="*/ 0 h 2"/>
                <a:gd name="T24" fmla="*/ 2 w 5"/>
                <a:gd name="T25" fmla="*/ 0 h 2"/>
                <a:gd name="T26" fmla="*/ 2 w 5"/>
                <a:gd name="T27" fmla="*/ 0 h 2"/>
                <a:gd name="T28" fmla="*/ 2 w 5"/>
                <a:gd name="T29" fmla="*/ 0 h 2"/>
                <a:gd name="T30" fmla="*/ 1 w 5"/>
                <a:gd name="T31" fmla="*/ 0 h 2"/>
                <a:gd name="T32" fmla="*/ 1 w 5"/>
                <a:gd name="T3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2">
                  <a:moveTo>
                    <a:pt x="1" y="0"/>
                  </a:moveTo>
                  <a:lnTo>
                    <a:pt x="0" y="1"/>
                  </a:lnTo>
                  <a:lnTo>
                    <a:pt x="0" y="1"/>
                  </a:lnTo>
                  <a:lnTo>
                    <a:pt x="1" y="1"/>
                  </a:lnTo>
                  <a:lnTo>
                    <a:pt x="2" y="2"/>
                  </a:lnTo>
                  <a:lnTo>
                    <a:pt x="4" y="2"/>
                  </a:lnTo>
                  <a:lnTo>
                    <a:pt x="4" y="1"/>
                  </a:lnTo>
                  <a:lnTo>
                    <a:pt x="5" y="0"/>
                  </a:lnTo>
                  <a:lnTo>
                    <a:pt x="5" y="0"/>
                  </a:lnTo>
                  <a:lnTo>
                    <a:pt x="5" y="0"/>
                  </a:lnTo>
                  <a:lnTo>
                    <a:pt x="4" y="0"/>
                  </a:lnTo>
                  <a:lnTo>
                    <a:pt x="2" y="0"/>
                  </a:lnTo>
                  <a:lnTo>
                    <a:pt x="2" y="0"/>
                  </a:lnTo>
                  <a:lnTo>
                    <a:pt x="2" y="0"/>
                  </a:lnTo>
                  <a:lnTo>
                    <a:pt x="2"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1678"/>
            <p:cNvSpPr>
              <a:spLocks/>
            </p:cNvSpPr>
            <p:nvPr/>
          </p:nvSpPr>
          <p:spPr bwMode="auto">
            <a:xfrm>
              <a:off x="3489325" y="461963"/>
              <a:ext cx="4763" cy="3175"/>
            </a:xfrm>
            <a:custGeom>
              <a:avLst/>
              <a:gdLst>
                <a:gd name="T0" fmla="*/ 2 w 3"/>
                <a:gd name="T1" fmla="*/ 0 h 2"/>
                <a:gd name="T2" fmla="*/ 1 w 3"/>
                <a:gd name="T3" fmla="*/ 0 h 2"/>
                <a:gd name="T4" fmla="*/ 1 w 3"/>
                <a:gd name="T5" fmla="*/ 0 h 2"/>
                <a:gd name="T6" fmla="*/ 1 w 3"/>
                <a:gd name="T7" fmla="*/ 0 h 2"/>
                <a:gd name="T8" fmla="*/ 0 w 3"/>
                <a:gd name="T9" fmla="*/ 0 h 2"/>
                <a:gd name="T10" fmla="*/ 0 w 3"/>
                <a:gd name="T11" fmla="*/ 0 h 2"/>
                <a:gd name="T12" fmla="*/ 0 w 3"/>
                <a:gd name="T13" fmla="*/ 1 h 2"/>
                <a:gd name="T14" fmla="*/ 2 w 3"/>
                <a:gd name="T15" fmla="*/ 2 h 2"/>
                <a:gd name="T16" fmla="*/ 3 w 3"/>
                <a:gd name="T17" fmla="*/ 2 h 2"/>
                <a:gd name="T18" fmla="*/ 3 w 3"/>
                <a:gd name="T19" fmla="*/ 1 h 2"/>
                <a:gd name="T20" fmla="*/ 3 w 3"/>
                <a:gd name="T21" fmla="*/ 0 h 2"/>
                <a:gd name="T22" fmla="*/ 2 w 3"/>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2">
                  <a:moveTo>
                    <a:pt x="2" y="0"/>
                  </a:moveTo>
                  <a:lnTo>
                    <a:pt x="1" y="0"/>
                  </a:lnTo>
                  <a:lnTo>
                    <a:pt x="1" y="0"/>
                  </a:lnTo>
                  <a:lnTo>
                    <a:pt x="1" y="0"/>
                  </a:lnTo>
                  <a:lnTo>
                    <a:pt x="0" y="0"/>
                  </a:lnTo>
                  <a:lnTo>
                    <a:pt x="0" y="0"/>
                  </a:lnTo>
                  <a:lnTo>
                    <a:pt x="0" y="1"/>
                  </a:lnTo>
                  <a:lnTo>
                    <a:pt x="2" y="2"/>
                  </a:lnTo>
                  <a:lnTo>
                    <a:pt x="3" y="2"/>
                  </a:lnTo>
                  <a:lnTo>
                    <a:pt x="3" y="1"/>
                  </a:lnTo>
                  <a:lnTo>
                    <a:pt x="3"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1679"/>
            <p:cNvSpPr>
              <a:spLocks/>
            </p:cNvSpPr>
            <p:nvPr/>
          </p:nvSpPr>
          <p:spPr bwMode="auto">
            <a:xfrm>
              <a:off x="3551238" y="577850"/>
              <a:ext cx="3175" cy="3175"/>
            </a:xfrm>
            <a:custGeom>
              <a:avLst/>
              <a:gdLst>
                <a:gd name="T0" fmla="*/ 1 w 2"/>
                <a:gd name="T1" fmla="*/ 1 h 2"/>
                <a:gd name="T2" fmla="*/ 0 w 2"/>
                <a:gd name="T3" fmla="*/ 1 h 2"/>
                <a:gd name="T4" fmla="*/ 1 w 2"/>
                <a:gd name="T5" fmla="*/ 2 h 2"/>
                <a:gd name="T6" fmla="*/ 1 w 2"/>
                <a:gd name="T7" fmla="*/ 2 h 2"/>
                <a:gd name="T8" fmla="*/ 2 w 2"/>
                <a:gd name="T9" fmla="*/ 1 h 2"/>
                <a:gd name="T10" fmla="*/ 2 w 2"/>
                <a:gd name="T11" fmla="*/ 0 h 2"/>
                <a:gd name="T12" fmla="*/ 2 w 2"/>
                <a:gd name="T13" fmla="*/ 0 h 2"/>
                <a:gd name="T14" fmla="*/ 1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1"/>
                  </a:moveTo>
                  <a:lnTo>
                    <a:pt x="0" y="1"/>
                  </a:lnTo>
                  <a:lnTo>
                    <a:pt x="1" y="2"/>
                  </a:lnTo>
                  <a:lnTo>
                    <a:pt x="1" y="2"/>
                  </a:lnTo>
                  <a:lnTo>
                    <a:pt x="2" y="1"/>
                  </a:lnTo>
                  <a:lnTo>
                    <a:pt x="2" y="0"/>
                  </a:lnTo>
                  <a:lnTo>
                    <a:pt x="2"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1680"/>
            <p:cNvSpPr>
              <a:spLocks/>
            </p:cNvSpPr>
            <p:nvPr/>
          </p:nvSpPr>
          <p:spPr bwMode="auto">
            <a:xfrm>
              <a:off x="3262313" y="287338"/>
              <a:ext cx="3175" cy="3175"/>
            </a:xfrm>
            <a:custGeom>
              <a:avLst/>
              <a:gdLst>
                <a:gd name="T0" fmla="*/ 1 w 2"/>
                <a:gd name="T1" fmla="*/ 2 h 2"/>
                <a:gd name="T2" fmla="*/ 2 w 2"/>
                <a:gd name="T3" fmla="*/ 1 h 2"/>
                <a:gd name="T4" fmla="*/ 2 w 2"/>
                <a:gd name="T5" fmla="*/ 1 h 2"/>
                <a:gd name="T6" fmla="*/ 1 w 2"/>
                <a:gd name="T7" fmla="*/ 1 h 2"/>
                <a:gd name="T8" fmla="*/ 1 w 2"/>
                <a:gd name="T9" fmla="*/ 1 h 2"/>
                <a:gd name="T10" fmla="*/ 0 w 2"/>
                <a:gd name="T11" fmla="*/ 0 h 2"/>
                <a:gd name="T12" fmla="*/ 0 w 2"/>
                <a:gd name="T13" fmla="*/ 0 h 2"/>
                <a:gd name="T14" fmla="*/ 0 w 2"/>
                <a:gd name="T15" fmla="*/ 1 h 2"/>
                <a:gd name="T16" fmla="*/ 0 w 2"/>
                <a:gd name="T17" fmla="*/ 1 h 2"/>
                <a:gd name="T18" fmla="*/ 0 w 2"/>
                <a:gd name="T19" fmla="*/ 2 h 2"/>
                <a:gd name="T20" fmla="*/ 0 w 2"/>
                <a:gd name="T21" fmla="*/ 2 h 2"/>
                <a:gd name="T22" fmla="*/ 1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1" y="2"/>
                  </a:moveTo>
                  <a:lnTo>
                    <a:pt x="2" y="1"/>
                  </a:lnTo>
                  <a:lnTo>
                    <a:pt x="2" y="1"/>
                  </a:lnTo>
                  <a:lnTo>
                    <a:pt x="1" y="1"/>
                  </a:lnTo>
                  <a:lnTo>
                    <a:pt x="1" y="1"/>
                  </a:lnTo>
                  <a:lnTo>
                    <a:pt x="0" y="0"/>
                  </a:lnTo>
                  <a:lnTo>
                    <a:pt x="0" y="0"/>
                  </a:lnTo>
                  <a:lnTo>
                    <a:pt x="0" y="1"/>
                  </a:lnTo>
                  <a:lnTo>
                    <a:pt x="0" y="1"/>
                  </a:lnTo>
                  <a:lnTo>
                    <a:pt x="0" y="2"/>
                  </a:lnTo>
                  <a:lnTo>
                    <a:pt x="0" y="2"/>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1681"/>
            <p:cNvSpPr>
              <a:spLocks/>
            </p:cNvSpPr>
            <p:nvPr/>
          </p:nvSpPr>
          <p:spPr bwMode="auto">
            <a:xfrm>
              <a:off x="3155950" y="550863"/>
              <a:ext cx="1588" cy="1588"/>
            </a:xfrm>
            <a:custGeom>
              <a:avLst/>
              <a:gdLst>
                <a:gd name="T0" fmla="*/ 1 w 1"/>
                <a:gd name="T1" fmla="*/ 1 h 1"/>
                <a:gd name="T2" fmla="*/ 1 w 1"/>
                <a:gd name="T3" fmla="*/ 0 h 1"/>
                <a:gd name="T4" fmla="*/ 1 w 1"/>
                <a:gd name="T5" fmla="*/ 0 h 1"/>
                <a:gd name="T6" fmla="*/ 1 w 1"/>
                <a:gd name="T7" fmla="*/ 0 h 1"/>
                <a:gd name="T8" fmla="*/ 0 w 1"/>
                <a:gd name="T9" fmla="*/ 0 h 1"/>
                <a:gd name="T10" fmla="*/ 0 w 1"/>
                <a:gd name="T11" fmla="*/ 0 h 1"/>
                <a:gd name="T12" fmla="*/ 0 w 1"/>
                <a:gd name="T13" fmla="*/ 0 h 1"/>
                <a:gd name="T14" fmla="*/ 0 w 1"/>
                <a:gd name="T15" fmla="*/ 1 h 1"/>
                <a:gd name="T16" fmla="*/ 1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1"/>
                  </a:moveTo>
                  <a:lnTo>
                    <a:pt x="1" y="0"/>
                  </a:lnTo>
                  <a:lnTo>
                    <a:pt x="1" y="0"/>
                  </a:lnTo>
                  <a:lnTo>
                    <a:pt x="1" y="0"/>
                  </a:lnTo>
                  <a:lnTo>
                    <a:pt x="0" y="0"/>
                  </a:lnTo>
                  <a:lnTo>
                    <a:pt x="0" y="0"/>
                  </a:lnTo>
                  <a:lnTo>
                    <a:pt x="0" y="0"/>
                  </a:lnTo>
                  <a:lnTo>
                    <a:pt x="0"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1682"/>
            <p:cNvSpPr>
              <a:spLocks/>
            </p:cNvSpPr>
            <p:nvPr/>
          </p:nvSpPr>
          <p:spPr bwMode="auto">
            <a:xfrm>
              <a:off x="3241675" y="292100"/>
              <a:ext cx="12700" cy="9525"/>
            </a:xfrm>
            <a:custGeom>
              <a:avLst/>
              <a:gdLst>
                <a:gd name="T0" fmla="*/ 5 w 8"/>
                <a:gd name="T1" fmla="*/ 3 h 6"/>
                <a:gd name="T2" fmla="*/ 5 w 8"/>
                <a:gd name="T3" fmla="*/ 2 h 6"/>
                <a:gd name="T4" fmla="*/ 5 w 8"/>
                <a:gd name="T5" fmla="*/ 2 h 6"/>
                <a:gd name="T6" fmla="*/ 4 w 8"/>
                <a:gd name="T7" fmla="*/ 1 h 6"/>
                <a:gd name="T8" fmla="*/ 3 w 8"/>
                <a:gd name="T9" fmla="*/ 0 h 6"/>
                <a:gd name="T10" fmla="*/ 1 w 8"/>
                <a:gd name="T11" fmla="*/ 0 h 6"/>
                <a:gd name="T12" fmla="*/ 0 w 8"/>
                <a:gd name="T13" fmla="*/ 0 h 6"/>
                <a:gd name="T14" fmla="*/ 0 w 8"/>
                <a:gd name="T15" fmla="*/ 0 h 6"/>
                <a:gd name="T16" fmla="*/ 0 w 8"/>
                <a:gd name="T17" fmla="*/ 1 h 6"/>
                <a:gd name="T18" fmla="*/ 0 w 8"/>
                <a:gd name="T19" fmla="*/ 1 h 6"/>
                <a:gd name="T20" fmla="*/ 1 w 8"/>
                <a:gd name="T21" fmla="*/ 1 h 6"/>
                <a:gd name="T22" fmla="*/ 1 w 8"/>
                <a:gd name="T23" fmla="*/ 2 h 6"/>
                <a:gd name="T24" fmla="*/ 1 w 8"/>
                <a:gd name="T25" fmla="*/ 2 h 6"/>
                <a:gd name="T26" fmla="*/ 1 w 8"/>
                <a:gd name="T27" fmla="*/ 2 h 6"/>
                <a:gd name="T28" fmla="*/ 1 w 8"/>
                <a:gd name="T29" fmla="*/ 3 h 6"/>
                <a:gd name="T30" fmla="*/ 1 w 8"/>
                <a:gd name="T31" fmla="*/ 4 h 6"/>
                <a:gd name="T32" fmla="*/ 1 w 8"/>
                <a:gd name="T33" fmla="*/ 4 h 6"/>
                <a:gd name="T34" fmla="*/ 2 w 8"/>
                <a:gd name="T35" fmla="*/ 4 h 6"/>
                <a:gd name="T36" fmla="*/ 3 w 8"/>
                <a:gd name="T37" fmla="*/ 4 h 6"/>
                <a:gd name="T38" fmla="*/ 3 w 8"/>
                <a:gd name="T39" fmla="*/ 4 h 6"/>
                <a:gd name="T40" fmla="*/ 4 w 8"/>
                <a:gd name="T41" fmla="*/ 4 h 6"/>
                <a:gd name="T42" fmla="*/ 3 w 8"/>
                <a:gd name="T43" fmla="*/ 5 h 6"/>
                <a:gd name="T44" fmla="*/ 3 w 8"/>
                <a:gd name="T45" fmla="*/ 5 h 6"/>
                <a:gd name="T46" fmla="*/ 3 w 8"/>
                <a:gd name="T47" fmla="*/ 5 h 6"/>
                <a:gd name="T48" fmla="*/ 4 w 8"/>
                <a:gd name="T49" fmla="*/ 5 h 6"/>
                <a:gd name="T50" fmla="*/ 4 w 8"/>
                <a:gd name="T51" fmla="*/ 5 h 6"/>
                <a:gd name="T52" fmla="*/ 4 w 8"/>
                <a:gd name="T53" fmla="*/ 5 h 6"/>
                <a:gd name="T54" fmla="*/ 4 w 8"/>
                <a:gd name="T55" fmla="*/ 5 h 6"/>
                <a:gd name="T56" fmla="*/ 4 w 8"/>
                <a:gd name="T57" fmla="*/ 5 h 6"/>
                <a:gd name="T58" fmla="*/ 5 w 8"/>
                <a:gd name="T59" fmla="*/ 5 h 6"/>
                <a:gd name="T60" fmla="*/ 5 w 8"/>
                <a:gd name="T61" fmla="*/ 5 h 6"/>
                <a:gd name="T62" fmla="*/ 5 w 8"/>
                <a:gd name="T63" fmla="*/ 5 h 6"/>
                <a:gd name="T64" fmla="*/ 6 w 8"/>
                <a:gd name="T65" fmla="*/ 6 h 6"/>
                <a:gd name="T66" fmla="*/ 6 w 8"/>
                <a:gd name="T67" fmla="*/ 6 h 6"/>
                <a:gd name="T68" fmla="*/ 7 w 8"/>
                <a:gd name="T69" fmla="*/ 5 h 6"/>
                <a:gd name="T70" fmla="*/ 8 w 8"/>
                <a:gd name="T71" fmla="*/ 5 h 6"/>
                <a:gd name="T72" fmla="*/ 8 w 8"/>
                <a:gd name="T73" fmla="*/ 5 h 6"/>
                <a:gd name="T74" fmla="*/ 8 w 8"/>
                <a:gd name="T75" fmla="*/ 5 h 6"/>
                <a:gd name="T76" fmla="*/ 6 w 8"/>
                <a:gd name="T77" fmla="*/ 4 h 6"/>
                <a:gd name="T78" fmla="*/ 5 w 8"/>
                <a:gd name="T79" fmla="*/ 4 h 6"/>
                <a:gd name="T80" fmla="*/ 4 w 8"/>
                <a:gd name="T81" fmla="*/ 4 h 6"/>
                <a:gd name="T82" fmla="*/ 4 w 8"/>
                <a:gd name="T83" fmla="*/ 3 h 6"/>
                <a:gd name="T84" fmla="*/ 5 w 8"/>
                <a:gd name="T85" fmla="*/ 3 h 6"/>
                <a:gd name="T86" fmla="*/ 5 w 8"/>
                <a:gd name="T8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 h="6">
                  <a:moveTo>
                    <a:pt x="5" y="3"/>
                  </a:moveTo>
                  <a:lnTo>
                    <a:pt x="5" y="2"/>
                  </a:lnTo>
                  <a:lnTo>
                    <a:pt x="5" y="2"/>
                  </a:lnTo>
                  <a:lnTo>
                    <a:pt x="4" y="1"/>
                  </a:lnTo>
                  <a:lnTo>
                    <a:pt x="3" y="0"/>
                  </a:lnTo>
                  <a:lnTo>
                    <a:pt x="1" y="0"/>
                  </a:lnTo>
                  <a:lnTo>
                    <a:pt x="0" y="0"/>
                  </a:lnTo>
                  <a:lnTo>
                    <a:pt x="0" y="0"/>
                  </a:lnTo>
                  <a:lnTo>
                    <a:pt x="0" y="1"/>
                  </a:lnTo>
                  <a:lnTo>
                    <a:pt x="0" y="1"/>
                  </a:lnTo>
                  <a:lnTo>
                    <a:pt x="1" y="1"/>
                  </a:lnTo>
                  <a:lnTo>
                    <a:pt x="1" y="2"/>
                  </a:lnTo>
                  <a:lnTo>
                    <a:pt x="1" y="2"/>
                  </a:lnTo>
                  <a:lnTo>
                    <a:pt x="1" y="2"/>
                  </a:lnTo>
                  <a:lnTo>
                    <a:pt x="1" y="3"/>
                  </a:lnTo>
                  <a:lnTo>
                    <a:pt x="1" y="4"/>
                  </a:lnTo>
                  <a:lnTo>
                    <a:pt x="1" y="4"/>
                  </a:lnTo>
                  <a:lnTo>
                    <a:pt x="2" y="4"/>
                  </a:lnTo>
                  <a:lnTo>
                    <a:pt x="3" y="4"/>
                  </a:lnTo>
                  <a:lnTo>
                    <a:pt x="3" y="4"/>
                  </a:lnTo>
                  <a:lnTo>
                    <a:pt x="4" y="4"/>
                  </a:lnTo>
                  <a:lnTo>
                    <a:pt x="3" y="5"/>
                  </a:lnTo>
                  <a:lnTo>
                    <a:pt x="3" y="5"/>
                  </a:lnTo>
                  <a:lnTo>
                    <a:pt x="3" y="5"/>
                  </a:lnTo>
                  <a:lnTo>
                    <a:pt x="4" y="5"/>
                  </a:lnTo>
                  <a:lnTo>
                    <a:pt x="4" y="5"/>
                  </a:lnTo>
                  <a:lnTo>
                    <a:pt x="4" y="5"/>
                  </a:lnTo>
                  <a:lnTo>
                    <a:pt x="4" y="5"/>
                  </a:lnTo>
                  <a:lnTo>
                    <a:pt x="4" y="5"/>
                  </a:lnTo>
                  <a:lnTo>
                    <a:pt x="5" y="5"/>
                  </a:lnTo>
                  <a:lnTo>
                    <a:pt x="5" y="5"/>
                  </a:lnTo>
                  <a:lnTo>
                    <a:pt x="5" y="5"/>
                  </a:lnTo>
                  <a:lnTo>
                    <a:pt x="6" y="6"/>
                  </a:lnTo>
                  <a:lnTo>
                    <a:pt x="6" y="6"/>
                  </a:lnTo>
                  <a:lnTo>
                    <a:pt x="7" y="5"/>
                  </a:lnTo>
                  <a:lnTo>
                    <a:pt x="8" y="5"/>
                  </a:lnTo>
                  <a:lnTo>
                    <a:pt x="8" y="5"/>
                  </a:lnTo>
                  <a:lnTo>
                    <a:pt x="8" y="5"/>
                  </a:lnTo>
                  <a:lnTo>
                    <a:pt x="6" y="4"/>
                  </a:lnTo>
                  <a:lnTo>
                    <a:pt x="5" y="4"/>
                  </a:lnTo>
                  <a:lnTo>
                    <a:pt x="4" y="4"/>
                  </a:lnTo>
                  <a:lnTo>
                    <a:pt x="4" y="3"/>
                  </a:lnTo>
                  <a:lnTo>
                    <a:pt x="5" y="3"/>
                  </a:lnTo>
                  <a:lnTo>
                    <a:pt x="5"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1683"/>
            <p:cNvSpPr>
              <a:spLocks/>
            </p:cNvSpPr>
            <p:nvPr/>
          </p:nvSpPr>
          <p:spPr bwMode="auto">
            <a:xfrm>
              <a:off x="3149600" y="576263"/>
              <a:ext cx="6350" cy="3175"/>
            </a:xfrm>
            <a:custGeom>
              <a:avLst/>
              <a:gdLst>
                <a:gd name="T0" fmla="*/ 0 w 4"/>
                <a:gd name="T1" fmla="*/ 1 h 2"/>
                <a:gd name="T2" fmla="*/ 0 w 4"/>
                <a:gd name="T3" fmla="*/ 1 h 2"/>
                <a:gd name="T4" fmla="*/ 1 w 4"/>
                <a:gd name="T5" fmla="*/ 2 h 2"/>
                <a:gd name="T6" fmla="*/ 2 w 4"/>
                <a:gd name="T7" fmla="*/ 2 h 2"/>
                <a:gd name="T8" fmla="*/ 2 w 4"/>
                <a:gd name="T9" fmla="*/ 2 h 2"/>
                <a:gd name="T10" fmla="*/ 3 w 4"/>
                <a:gd name="T11" fmla="*/ 2 h 2"/>
                <a:gd name="T12" fmla="*/ 3 w 4"/>
                <a:gd name="T13" fmla="*/ 1 h 2"/>
                <a:gd name="T14" fmla="*/ 4 w 4"/>
                <a:gd name="T15" fmla="*/ 1 h 2"/>
                <a:gd name="T16" fmla="*/ 4 w 4"/>
                <a:gd name="T17" fmla="*/ 0 h 2"/>
                <a:gd name="T18" fmla="*/ 4 w 4"/>
                <a:gd name="T19" fmla="*/ 0 h 2"/>
                <a:gd name="T20" fmla="*/ 4 w 4"/>
                <a:gd name="T21" fmla="*/ 0 h 2"/>
                <a:gd name="T22" fmla="*/ 0 w 4"/>
                <a:gd name="T2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0" y="1"/>
                  </a:moveTo>
                  <a:lnTo>
                    <a:pt x="0" y="1"/>
                  </a:lnTo>
                  <a:lnTo>
                    <a:pt x="1" y="2"/>
                  </a:lnTo>
                  <a:lnTo>
                    <a:pt x="2" y="2"/>
                  </a:lnTo>
                  <a:lnTo>
                    <a:pt x="2" y="2"/>
                  </a:lnTo>
                  <a:lnTo>
                    <a:pt x="3" y="2"/>
                  </a:lnTo>
                  <a:lnTo>
                    <a:pt x="3" y="1"/>
                  </a:lnTo>
                  <a:lnTo>
                    <a:pt x="4" y="1"/>
                  </a:lnTo>
                  <a:lnTo>
                    <a:pt x="4" y="0"/>
                  </a:lnTo>
                  <a:lnTo>
                    <a:pt x="4" y="0"/>
                  </a:lnTo>
                  <a:lnTo>
                    <a:pt x="4"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1684"/>
            <p:cNvSpPr>
              <a:spLocks/>
            </p:cNvSpPr>
            <p:nvPr/>
          </p:nvSpPr>
          <p:spPr bwMode="auto">
            <a:xfrm>
              <a:off x="3346450" y="357188"/>
              <a:ext cx="7938" cy="4763"/>
            </a:xfrm>
            <a:custGeom>
              <a:avLst/>
              <a:gdLst>
                <a:gd name="T0" fmla="*/ 5 w 5"/>
                <a:gd name="T1" fmla="*/ 3 h 3"/>
                <a:gd name="T2" fmla="*/ 5 w 5"/>
                <a:gd name="T3" fmla="*/ 3 h 3"/>
                <a:gd name="T4" fmla="*/ 5 w 5"/>
                <a:gd name="T5" fmla="*/ 3 h 3"/>
                <a:gd name="T6" fmla="*/ 5 w 5"/>
                <a:gd name="T7" fmla="*/ 2 h 3"/>
                <a:gd name="T8" fmla="*/ 5 w 5"/>
                <a:gd name="T9" fmla="*/ 2 h 3"/>
                <a:gd name="T10" fmla="*/ 2 w 5"/>
                <a:gd name="T11" fmla="*/ 2 h 3"/>
                <a:gd name="T12" fmla="*/ 1 w 5"/>
                <a:gd name="T13" fmla="*/ 0 h 3"/>
                <a:gd name="T14" fmla="*/ 1 w 5"/>
                <a:gd name="T15" fmla="*/ 0 h 3"/>
                <a:gd name="T16" fmla="*/ 0 w 5"/>
                <a:gd name="T17" fmla="*/ 0 h 3"/>
                <a:gd name="T18" fmla="*/ 0 w 5"/>
                <a:gd name="T19" fmla="*/ 2 h 3"/>
                <a:gd name="T20" fmla="*/ 1 w 5"/>
                <a:gd name="T21" fmla="*/ 2 h 3"/>
                <a:gd name="T22" fmla="*/ 3 w 5"/>
                <a:gd name="T23" fmla="*/ 3 h 3"/>
                <a:gd name="T24" fmla="*/ 5 w 5"/>
                <a:gd name="T2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
                  <a:moveTo>
                    <a:pt x="5" y="3"/>
                  </a:moveTo>
                  <a:lnTo>
                    <a:pt x="5" y="3"/>
                  </a:lnTo>
                  <a:lnTo>
                    <a:pt x="5" y="3"/>
                  </a:lnTo>
                  <a:lnTo>
                    <a:pt x="5" y="2"/>
                  </a:lnTo>
                  <a:lnTo>
                    <a:pt x="5" y="2"/>
                  </a:lnTo>
                  <a:lnTo>
                    <a:pt x="2" y="2"/>
                  </a:lnTo>
                  <a:lnTo>
                    <a:pt x="1" y="0"/>
                  </a:lnTo>
                  <a:lnTo>
                    <a:pt x="1" y="0"/>
                  </a:lnTo>
                  <a:lnTo>
                    <a:pt x="0" y="0"/>
                  </a:lnTo>
                  <a:lnTo>
                    <a:pt x="0" y="2"/>
                  </a:lnTo>
                  <a:lnTo>
                    <a:pt x="1" y="2"/>
                  </a:lnTo>
                  <a:lnTo>
                    <a:pt x="3" y="3"/>
                  </a:lnTo>
                  <a:lnTo>
                    <a:pt x="5"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1685"/>
            <p:cNvSpPr>
              <a:spLocks/>
            </p:cNvSpPr>
            <p:nvPr/>
          </p:nvSpPr>
          <p:spPr bwMode="auto">
            <a:xfrm>
              <a:off x="3398838" y="355600"/>
              <a:ext cx="12700" cy="7938"/>
            </a:xfrm>
            <a:custGeom>
              <a:avLst/>
              <a:gdLst>
                <a:gd name="T0" fmla="*/ 3 w 8"/>
                <a:gd name="T1" fmla="*/ 4 h 5"/>
                <a:gd name="T2" fmla="*/ 4 w 8"/>
                <a:gd name="T3" fmla="*/ 4 h 5"/>
                <a:gd name="T4" fmla="*/ 5 w 8"/>
                <a:gd name="T5" fmla="*/ 5 h 5"/>
                <a:gd name="T6" fmla="*/ 6 w 8"/>
                <a:gd name="T7" fmla="*/ 5 h 5"/>
                <a:gd name="T8" fmla="*/ 7 w 8"/>
                <a:gd name="T9" fmla="*/ 5 h 5"/>
                <a:gd name="T10" fmla="*/ 7 w 8"/>
                <a:gd name="T11" fmla="*/ 4 h 5"/>
                <a:gd name="T12" fmla="*/ 8 w 8"/>
                <a:gd name="T13" fmla="*/ 4 h 5"/>
                <a:gd name="T14" fmla="*/ 8 w 8"/>
                <a:gd name="T15" fmla="*/ 4 h 5"/>
                <a:gd name="T16" fmla="*/ 7 w 8"/>
                <a:gd name="T17" fmla="*/ 3 h 5"/>
                <a:gd name="T18" fmla="*/ 7 w 8"/>
                <a:gd name="T19" fmla="*/ 1 h 5"/>
                <a:gd name="T20" fmla="*/ 5 w 8"/>
                <a:gd name="T21" fmla="*/ 0 h 5"/>
                <a:gd name="T22" fmla="*/ 4 w 8"/>
                <a:gd name="T23" fmla="*/ 0 h 5"/>
                <a:gd name="T24" fmla="*/ 3 w 8"/>
                <a:gd name="T25" fmla="*/ 0 h 5"/>
                <a:gd name="T26" fmla="*/ 2 w 8"/>
                <a:gd name="T27" fmla="*/ 0 h 5"/>
                <a:gd name="T28" fmla="*/ 0 w 8"/>
                <a:gd name="T29" fmla="*/ 0 h 5"/>
                <a:gd name="T30" fmla="*/ 0 w 8"/>
                <a:gd name="T31" fmla="*/ 0 h 5"/>
                <a:gd name="T32" fmla="*/ 2 w 8"/>
                <a:gd name="T33" fmla="*/ 1 h 5"/>
                <a:gd name="T34" fmla="*/ 3 w 8"/>
                <a:gd name="T35" fmla="*/ 3 h 5"/>
                <a:gd name="T36" fmla="*/ 3 w 8"/>
                <a:gd name="T37" fmla="*/ 3 h 5"/>
                <a:gd name="T38" fmla="*/ 3 w 8"/>
                <a:gd name="T3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3" y="4"/>
                  </a:moveTo>
                  <a:lnTo>
                    <a:pt x="4" y="4"/>
                  </a:lnTo>
                  <a:lnTo>
                    <a:pt x="5" y="5"/>
                  </a:lnTo>
                  <a:lnTo>
                    <a:pt x="6" y="5"/>
                  </a:lnTo>
                  <a:lnTo>
                    <a:pt x="7" y="5"/>
                  </a:lnTo>
                  <a:lnTo>
                    <a:pt x="7" y="4"/>
                  </a:lnTo>
                  <a:lnTo>
                    <a:pt x="8" y="4"/>
                  </a:lnTo>
                  <a:lnTo>
                    <a:pt x="8" y="4"/>
                  </a:lnTo>
                  <a:lnTo>
                    <a:pt x="7" y="3"/>
                  </a:lnTo>
                  <a:lnTo>
                    <a:pt x="7" y="1"/>
                  </a:lnTo>
                  <a:lnTo>
                    <a:pt x="5" y="0"/>
                  </a:lnTo>
                  <a:lnTo>
                    <a:pt x="4" y="0"/>
                  </a:lnTo>
                  <a:lnTo>
                    <a:pt x="3" y="0"/>
                  </a:lnTo>
                  <a:lnTo>
                    <a:pt x="2" y="0"/>
                  </a:lnTo>
                  <a:lnTo>
                    <a:pt x="0" y="0"/>
                  </a:lnTo>
                  <a:lnTo>
                    <a:pt x="0" y="0"/>
                  </a:lnTo>
                  <a:lnTo>
                    <a:pt x="2" y="1"/>
                  </a:lnTo>
                  <a:lnTo>
                    <a:pt x="3" y="3"/>
                  </a:lnTo>
                  <a:lnTo>
                    <a:pt x="3" y="3"/>
                  </a:lnTo>
                  <a:lnTo>
                    <a:pt x="3"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1686"/>
            <p:cNvSpPr>
              <a:spLocks/>
            </p:cNvSpPr>
            <p:nvPr/>
          </p:nvSpPr>
          <p:spPr bwMode="auto">
            <a:xfrm>
              <a:off x="3119438" y="552450"/>
              <a:ext cx="20638" cy="11113"/>
            </a:xfrm>
            <a:custGeom>
              <a:avLst/>
              <a:gdLst>
                <a:gd name="T0" fmla="*/ 12 w 13"/>
                <a:gd name="T1" fmla="*/ 1 h 7"/>
                <a:gd name="T2" fmla="*/ 10 w 13"/>
                <a:gd name="T3" fmla="*/ 0 h 7"/>
                <a:gd name="T4" fmla="*/ 4 w 13"/>
                <a:gd name="T5" fmla="*/ 1 h 7"/>
                <a:gd name="T6" fmla="*/ 4 w 13"/>
                <a:gd name="T7" fmla="*/ 1 h 7"/>
                <a:gd name="T8" fmla="*/ 3 w 13"/>
                <a:gd name="T9" fmla="*/ 1 h 7"/>
                <a:gd name="T10" fmla="*/ 0 w 13"/>
                <a:gd name="T11" fmla="*/ 3 h 7"/>
                <a:gd name="T12" fmla="*/ 2 w 13"/>
                <a:gd name="T13" fmla="*/ 3 h 7"/>
                <a:gd name="T14" fmla="*/ 3 w 13"/>
                <a:gd name="T15" fmla="*/ 4 h 7"/>
                <a:gd name="T16" fmla="*/ 7 w 13"/>
                <a:gd name="T17" fmla="*/ 5 h 7"/>
                <a:gd name="T18" fmla="*/ 9 w 13"/>
                <a:gd name="T19" fmla="*/ 6 h 7"/>
                <a:gd name="T20" fmla="*/ 10 w 13"/>
                <a:gd name="T21" fmla="*/ 6 h 7"/>
                <a:gd name="T22" fmla="*/ 12 w 13"/>
                <a:gd name="T23" fmla="*/ 7 h 7"/>
                <a:gd name="T24" fmla="*/ 13 w 13"/>
                <a:gd name="T25" fmla="*/ 6 h 7"/>
                <a:gd name="T26" fmla="*/ 13 w 13"/>
                <a:gd name="T27" fmla="*/ 6 h 7"/>
                <a:gd name="T28" fmla="*/ 13 w 13"/>
                <a:gd name="T29" fmla="*/ 5 h 7"/>
                <a:gd name="T30" fmla="*/ 13 w 13"/>
                <a:gd name="T31" fmla="*/ 4 h 7"/>
                <a:gd name="T32" fmla="*/ 13 w 13"/>
                <a:gd name="T33" fmla="*/ 3 h 7"/>
                <a:gd name="T34" fmla="*/ 12 w 13"/>
                <a:gd name="T35"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7">
                  <a:moveTo>
                    <a:pt x="12" y="1"/>
                  </a:moveTo>
                  <a:lnTo>
                    <a:pt x="10" y="0"/>
                  </a:lnTo>
                  <a:lnTo>
                    <a:pt x="4" y="1"/>
                  </a:lnTo>
                  <a:lnTo>
                    <a:pt x="4" y="1"/>
                  </a:lnTo>
                  <a:lnTo>
                    <a:pt x="3" y="1"/>
                  </a:lnTo>
                  <a:lnTo>
                    <a:pt x="0" y="3"/>
                  </a:lnTo>
                  <a:lnTo>
                    <a:pt x="2" y="3"/>
                  </a:lnTo>
                  <a:lnTo>
                    <a:pt x="3" y="4"/>
                  </a:lnTo>
                  <a:lnTo>
                    <a:pt x="7" y="5"/>
                  </a:lnTo>
                  <a:lnTo>
                    <a:pt x="9" y="6"/>
                  </a:lnTo>
                  <a:lnTo>
                    <a:pt x="10" y="6"/>
                  </a:lnTo>
                  <a:lnTo>
                    <a:pt x="12" y="7"/>
                  </a:lnTo>
                  <a:lnTo>
                    <a:pt x="13" y="6"/>
                  </a:lnTo>
                  <a:lnTo>
                    <a:pt x="13" y="6"/>
                  </a:lnTo>
                  <a:lnTo>
                    <a:pt x="13" y="5"/>
                  </a:lnTo>
                  <a:lnTo>
                    <a:pt x="13" y="4"/>
                  </a:lnTo>
                  <a:lnTo>
                    <a:pt x="13" y="3"/>
                  </a:lnTo>
                  <a:lnTo>
                    <a:pt x="1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9" name="Freeform 1687"/>
            <p:cNvSpPr>
              <a:spLocks/>
            </p:cNvSpPr>
            <p:nvPr/>
          </p:nvSpPr>
          <p:spPr bwMode="auto">
            <a:xfrm>
              <a:off x="3313113" y="741363"/>
              <a:ext cx="3175" cy="3175"/>
            </a:xfrm>
            <a:custGeom>
              <a:avLst/>
              <a:gdLst>
                <a:gd name="T0" fmla="*/ 2 w 2"/>
                <a:gd name="T1" fmla="*/ 0 h 2"/>
                <a:gd name="T2" fmla="*/ 2 w 2"/>
                <a:gd name="T3" fmla="*/ 0 h 2"/>
                <a:gd name="T4" fmla="*/ 1 w 2"/>
                <a:gd name="T5" fmla="*/ 1 h 2"/>
                <a:gd name="T6" fmla="*/ 0 w 2"/>
                <a:gd name="T7" fmla="*/ 2 h 2"/>
                <a:gd name="T8" fmla="*/ 1 w 2"/>
                <a:gd name="T9" fmla="*/ 1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1" y="1"/>
                  </a:lnTo>
                  <a:lnTo>
                    <a:pt x="0" y="2"/>
                  </a:lnTo>
                  <a:lnTo>
                    <a:pt x="1" y="1"/>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1688"/>
            <p:cNvSpPr>
              <a:spLocks/>
            </p:cNvSpPr>
            <p:nvPr/>
          </p:nvSpPr>
          <p:spPr bwMode="auto">
            <a:xfrm>
              <a:off x="3295650" y="342900"/>
              <a:ext cx="12700" cy="7938"/>
            </a:xfrm>
            <a:custGeom>
              <a:avLst/>
              <a:gdLst>
                <a:gd name="T0" fmla="*/ 8 w 8"/>
                <a:gd name="T1" fmla="*/ 1 h 5"/>
                <a:gd name="T2" fmla="*/ 7 w 8"/>
                <a:gd name="T3" fmla="*/ 1 h 5"/>
                <a:gd name="T4" fmla="*/ 6 w 8"/>
                <a:gd name="T5" fmla="*/ 0 h 5"/>
                <a:gd name="T6" fmla="*/ 6 w 8"/>
                <a:gd name="T7" fmla="*/ 0 h 5"/>
                <a:gd name="T8" fmla="*/ 3 w 8"/>
                <a:gd name="T9" fmla="*/ 0 h 5"/>
                <a:gd name="T10" fmla="*/ 1 w 8"/>
                <a:gd name="T11" fmla="*/ 0 h 5"/>
                <a:gd name="T12" fmla="*/ 1 w 8"/>
                <a:gd name="T13" fmla="*/ 1 h 5"/>
                <a:gd name="T14" fmla="*/ 0 w 8"/>
                <a:gd name="T15" fmla="*/ 1 h 5"/>
                <a:gd name="T16" fmla="*/ 0 w 8"/>
                <a:gd name="T17" fmla="*/ 2 h 5"/>
                <a:gd name="T18" fmla="*/ 1 w 8"/>
                <a:gd name="T19" fmla="*/ 3 h 5"/>
                <a:gd name="T20" fmla="*/ 3 w 8"/>
                <a:gd name="T21" fmla="*/ 4 h 5"/>
                <a:gd name="T22" fmla="*/ 3 w 8"/>
                <a:gd name="T23" fmla="*/ 5 h 5"/>
                <a:gd name="T24" fmla="*/ 5 w 8"/>
                <a:gd name="T25" fmla="*/ 5 h 5"/>
                <a:gd name="T26" fmla="*/ 6 w 8"/>
                <a:gd name="T27" fmla="*/ 4 h 5"/>
                <a:gd name="T28" fmla="*/ 7 w 8"/>
                <a:gd name="T29" fmla="*/ 4 h 5"/>
                <a:gd name="T30" fmla="*/ 8 w 8"/>
                <a:gd name="T31" fmla="*/ 3 h 5"/>
                <a:gd name="T32" fmla="*/ 8 w 8"/>
                <a:gd name="T33" fmla="*/ 3 h 5"/>
                <a:gd name="T34" fmla="*/ 8 w 8"/>
                <a:gd name="T35" fmla="*/ 3 h 5"/>
                <a:gd name="T36" fmla="*/ 8 w 8"/>
                <a:gd name="T37" fmla="*/ 1 h 5"/>
                <a:gd name="T38" fmla="*/ 8 w 8"/>
                <a:gd name="T3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5">
                  <a:moveTo>
                    <a:pt x="8" y="1"/>
                  </a:moveTo>
                  <a:lnTo>
                    <a:pt x="7" y="1"/>
                  </a:lnTo>
                  <a:lnTo>
                    <a:pt x="6" y="0"/>
                  </a:lnTo>
                  <a:lnTo>
                    <a:pt x="6" y="0"/>
                  </a:lnTo>
                  <a:lnTo>
                    <a:pt x="3" y="0"/>
                  </a:lnTo>
                  <a:lnTo>
                    <a:pt x="1" y="0"/>
                  </a:lnTo>
                  <a:lnTo>
                    <a:pt x="1" y="1"/>
                  </a:lnTo>
                  <a:lnTo>
                    <a:pt x="0" y="1"/>
                  </a:lnTo>
                  <a:lnTo>
                    <a:pt x="0" y="2"/>
                  </a:lnTo>
                  <a:lnTo>
                    <a:pt x="1" y="3"/>
                  </a:lnTo>
                  <a:lnTo>
                    <a:pt x="3" y="4"/>
                  </a:lnTo>
                  <a:lnTo>
                    <a:pt x="3" y="5"/>
                  </a:lnTo>
                  <a:lnTo>
                    <a:pt x="5" y="5"/>
                  </a:lnTo>
                  <a:lnTo>
                    <a:pt x="6" y="4"/>
                  </a:lnTo>
                  <a:lnTo>
                    <a:pt x="7" y="4"/>
                  </a:lnTo>
                  <a:lnTo>
                    <a:pt x="8" y="3"/>
                  </a:lnTo>
                  <a:lnTo>
                    <a:pt x="8" y="3"/>
                  </a:lnTo>
                  <a:lnTo>
                    <a:pt x="8" y="3"/>
                  </a:lnTo>
                  <a:lnTo>
                    <a:pt x="8" y="1"/>
                  </a:lnTo>
                  <a:lnTo>
                    <a:pt x="8"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1689"/>
            <p:cNvSpPr>
              <a:spLocks/>
            </p:cNvSpPr>
            <p:nvPr/>
          </p:nvSpPr>
          <p:spPr bwMode="auto">
            <a:xfrm>
              <a:off x="3263900" y="47625"/>
              <a:ext cx="17463" cy="6350"/>
            </a:xfrm>
            <a:custGeom>
              <a:avLst/>
              <a:gdLst>
                <a:gd name="T0" fmla="*/ 1 w 11"/>
                <a:gd name="T1" fmla="*/ 2 h 4"/>
                <a:gd name="T2" fmla="*/ 4 w 11"/>
                <a:gd name="T3" fmla="*/ 2 h 4"/>
                <a:gd name="T4" fmla="*/ 4 w 11"/>
                <a:gd name="T5" fmla="*/ 3 h 4"/>
                <a:gd name="T6" fmla="*/ 4 w 11"/>
                <a:gd name="T7" fmla="*/ 3 h 4"/>
                <a:gd name="T8" fmla="*/ 4 w 11"/>
                <a:gd name="T9" fmla="*/ 3 h 4"/>
                <a:gd name="T10" fmla="*/ 4 w 11"/>
                <a:gd name="T11" fmla="*/ 3 h 4"/>
                <a:gd name="T12" fmla="*/ 6 w 11"/>
                <a:gd name="T13" fmla="*/ 4 h 4"/>
                <a:gd name="T14" fmla="*/ 6 w 11"/>
                <a:gd name="T15" fmla="*/ 4 h 4"/>
                <a:gd name="T16" fmla="*/ 7 w 11"/>
                <a:gd name="T17" fmla="*/ 4 h 4"/>
                <a:gd name="T18" fmla="*/ 8 w 11"/>
                <a:gd name="T19" fmla="*/ 3 h 4"/>
                <a:gd name="T20" fmla="*/ 9 w 11"/>
                <a:gd name="T21" fmla="*/ 2 h 4"/>
                <a:gd name="T22" fmla="*/ 10 w 11"/>
                <a:gd name="T23" fmla="*/ 1 h 4"/>
                <a:gd name="T24" fmla="*/ 11 w 11"/>
                <a:gd name="T25" fmla="*/ 1 h 4"/>
                <a:gd name="T26" fmla="*/ 11 w 11"/>
                <a:gd name="T27" fmla="*/ 0 h 4"/>
                <a:gd name="T28" fmla="*/ 10 w 11"/>
                <a:gd name="T29" fmla="*/ 0 h 4"/>
                <a:gd name="T30" fmla="*/ 9 w 11"/>
                <a:gd name="T31" fmla="*/ 0 h 4"/>
                <a:gd name="T32" fmla="*/ 7 w 11"/>
                <a:gd name="T33" fmla="*/ 0 h 4"/>
                <a:gd name="T34" fmla="*/ 5 w 11"/>
                <a:gd name="T35" fmla="*/ 0 h 4"/>
                <a:gd name="T36" fmla="*/ 5 w 11"/>
                <a:gd name="T37" fmla="*/ 0 h 4"/>
                <a:gd name="T38" fmla="*/ 2 w 11"/>
                <a:gd name="T39" fmla="*/ 0 h 4"/>
                <a:gd name="T40" fmla="*/ 2 w 11"/>
                <a:gd name="T41" fmla="*/ 0 h 4"/>
                <a:gd name="T42" fmla="*/ 1 w 11"/>
                <a:gd name="T43" fmla="*/ 1 h 4"/>
                <a:gd name="T44" fmla="*/ 0 w 11"/>
                <a:gd name="T45" fmla="*/ 1 h 4"/>
                <a:gd name="T46" fmla="*/ 0 w 11"/>
                <a:gd name="T47" fmla="*/ 2 h 4"/>
                <a:gd name="T48" fmla="*/ 0 w 11"/>
                <a:gd name="T49" fmla="*/ 2 h 4"/>
                <a:gd name="T50" fmla="*/ 0 w 11"/>
                <a:gd name="T51" fmla="*/ 2 h 4"/>
                <a:gd name="T52" fmla="*/ 1 w 11"/>
                <a:gd name="T5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 h="4">
                  <a:moveTo>
                    <a:pt x="1" y="2"/>
                  </a:moveTo>
                  <a:lnTo>
                    <a:pt x="4" y="2"/>
                  </a:lnTo>
                  <a:lnTo>
                    <a:pt x="4" y="3"/>
                  </a:lnTo>
                  <a:lnTo>
                    <a:pt x="4" y="3"/>
                  </a:lnTo>
                  <a:lnTo>
                    <a:pt x="4" y="3"/>
                  </a:lnTo>
                  <a:lnTo>
                    <a:pt x="4" y="3"/>
                  </a:lnTo>
                  <a:lnTo>
                    <a:pt x="6" y="4"/>
                  </a:lnTo>
                  <a:lnTo>
                    <a:pt x="6" y="4"/>
                  </a:lnTo>
                  <a:lnTo>
                    <a:pt x="7" y="4"/>
                  </a:lnTo>
                  <a:lnTo>
                    <a:pt x="8" y="3"/>
                  </a:lnTo>
                  <a:lnTo>
                    <a:pt x="9" y="2"/>
                  </a:lnTo>
                  <a:lnTo>
                    <a:pt x="10" y="1"/>
                  </a:lnTo>
                  <a:lnTo>
                    <a:pt x="11" y="1"/>
                  </a:lnTo>
                  <a:lnTo>
                    <a:pt x="11" y="0"/>
                  </a:lnTo>
                  <a:lnTo>
                    <a:pt x="10" y="0"/>
                  </a:lnTo>
                  <a:lnTo>
                    <a:pt x="9" y="0"/>
                  </a:lnTo>
                  <a:lnTo>
                    <a:pt x="7" y="0"/>
                  </a:lnTo>
                  <a:lnTo>
                    <a:pt x="5" y="0"/>
                  </a:lnTo>
                  <a:lnTo>
                    <a:pt x="5" y="0"/>
                  </a:lnTo>
                  <a:lnTo>
                    <a:pt x="2" y="0"/>
                  </a:lnTo>
                  <a:lnTo>
                    <a:pt x="2" y="0"/>
                  </a:lnTo>
                  <a:lnTo>
                    <a:pt x="1" y="1"/>
                  </a:lnTo>
                  <a:lnTo>
                    <a:pt x="0" y="1"/>
                  </a:lnTo>
                  <a:lnTo>
                    <a:pt x="0" y="2"/>
                  </a:lnTo>
                  <a:lnTo>
                    <a:pt x="0" y="2"/>
                  </a:lnTo>
                  <a:lnTo>
                    <a:pt x="0" y="2"/>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1690"/>
            <p:cNvSpPr>
              <a:spLocks/>
            </p:cNvSpPr>
            <p:nvPr/>
          </p:nvSpPr>
          <p:spPr bwMode="auto">
            <a:xfrm>
              <a:off x="3556000" y="625475"/>
              <a:ext cx="4763" cy="3175"/>
            </a:xfrm>
            <a:custGeom>
              <a:avLst/>
              <a:gdLst>
                <a:gd name="T0" fmla="*/ 3 w 3"/>
                <a:gd name="T1" fmla="*/ 1 h 2"/>
                <a:gd name="T2" fmla="*/ 3 w 3"/>
                <a:gd name="T3" fmla="*/ 1 h 2"/>
                <a:gd name="T4" fmla="*/ 2 w 3"/>
                <a:gd name="T5" fmla="*/ 0 h 2"/>
                <a:gd name="T6" fmla="*/ 2 w 3"/>
                <a:gd name="T7" fmla="*/ 0 h 2"/>
                <a:gd name="T8" fmla="*/ 1 w 3"/>
                <a:gd name="T9" fmla="*/ 1 h 2"/>
                <a:gd name="T10" fmla="*/ 1 w 3"/>
                <a:gd name="T11" fmla="*/ 1 h 2"/>
                <a:gd name="T12" fmla="*/ 0 w 3"/>
                <a:gd name="T13" fmla="*/ 1 h 2"/>
                <a:gd name="T14" fmla="*/ 0 w 3"/>
                <a:gd name="T15" fmla="*/ 1 h 2"/>
                <a:gd name="T16" fmla="*/ 0 w 3"/>
                <a:gd name="T17" fmla="*/ 2 h 2"/>
                <a:gd name="T18" fmla="*/ 0 w 3"/>
                <a:gd name="T19" fmla="*/ 2 h 2"/>
                <a:gd name="T20" fmla="*/ 0 w 3"/>
                <a:gd name="T21" fmla="*/ 2 h 2"/>
                <a:gd name="T22" fmla="*/ 3 w 3"/>
                <a:gd name="T2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2">
                  <a:moveTo>
                    <a:pt x="3" y="1"/>
                  </a:moveTo>
                  <a:lnTo>
                    <a:pt x="3" y="1"/>
                  </a:lnTo>
                  <a:lnTo>
                    <a:pt x="2" y="0"/>
                  </a:lnTo>
                  <a:lnTo>
                    <a:pt x="2" y="0"/>
                  </a:lnTo>
                  <a:lnTo>
                    <a:pt x="1" y="1"/>
                  </a:lnTo>
                  <a:lnTo>
                    <a:pt x="1" y="1"/>
                  </a:lnTo>
                  <a:lnTo>
                    <a:pt x="0" y="1"/>
                  </a:lnTo>
                  <a:lnTo>
                    <a:pt x="0" y="1"/>
                  </a:lnTo>
                  <a:lnTo>
                    <a:pt x="0" y="2"/>
                  </a:lnTo>
                  <a:lnTo>
                    <a:pt x="0" y="2"/>
                  </a:lnTo>
                  <a:lnTo>
                    <a:pt x="0" y="2"/>
                  </a:lnTo>
                  <a:lnTo>
                    <a:pt x="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1691"/>
            <p:cNvSpPr>
              <a:spLocks/>
            </p:cNvSpPr>
            <p:nvPr/>
          </p:nvSpPr>
          <p:spPr bwMode="auto">
            <a:xfrm>
              <a:off x="3074988" y="731838"/>
              <a:ext cx="1588" cy="1588"/>
            </a:xfrm>
            <a:custGeom>
              <a:avLst/>
              <a:gdLst>
                <a:gd name="T0" fmla="*/ 1 w 1"/>
                <a:gd name="T1" fmla="*/ 1 h 1"/>
                <a:gd name="T2" fmla="*/ 1 w 1"/>
                <a:gd name="T3" fmla="*/ 0 h 1"/>
                <a:gd name="T4" fmla="*/ 1 w 1"/>
                <a:gd name="T5" fmla="*/ 0 h 1"/>
                <a:gd name="T6" fmla="*/ 1 w 1"/>
                <a:gd name="T7" fmla="*/ 0 h 1"/>
                <a:gd name="T8" fmla="*/ 0 w 1"/>
                <a:gd name="T9" fmla="*/ 0 h 1"/>
                <a:gd name="T10" fmla="*/ 0 w 1"/>
                <a:gd name="T11" fmla="*/ 0 h 1"/>
                <a:gd name="T12" fmla="*/ 0 w 1"/>
                <a:gd name="T13" fmla="*/ 0 h 1"/>
                <a:gd name="T14" fmla="*/ 0 w 1"/>
                <a:gd name="T15" fmla="*/ 0 h 1"/>
                <a:gd name="T16" fmla="*/ 1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1"/>
                  </a:moveTo>
                  <a:lnTo>
                    <a:pt x="1" y="0"/>
                  </a:lnTo>
                  <a:lnTo>
                    <a:pt x="1" y="0"/>
                  </a:lnTo>
                  <a:lnTo>
                    <a:pt x="1" y="0"/>
                  </a:lnTo>
                  <a:lnTo>
                    <a:pt x="0" y="0"/>
                  </a:lnTo>
                  <a:lnTo>
                    <a:pt x="0" y="0"/>
                  </a:lnTo>
                  <a:lnTo>
                    <a:pt x="0" y="0"/>
                  </a:lnTo>
                  <a:lnTo>
                    <a:pt x="0" y="0"/>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1692"/>
            <p:cNvSpPr>
              <a:spLocks/>
            </p:cNvSpPr>
            <p:nvPr/>
          </p:nvSpPr>
          <p:spPr bwMode="auto">
            <a:xfrm>
              <a:off x="3240088" y="150813"/>
              <a:ext cx="346075" cy="225425"/>
            </a:xfrm>
            <a:custGeom>
              <a:avLst/>
              <a:gdLst>
                <a:gd name="T0" fmla="*/ 201 w 218"/>
                <a:gd name="T1" fmla="*/ 74 h 142"/>
                <a:gd name="T2" fmla="*/ 190 w 218"/>
                <a:gd name="T3" fmla="*/ 69 h 142"/>
                <a:gd name="T4" fmla="*/ 184 w 218"/>
                <a:gd name="T5" fmla="*/ 67 h 142"/>
                <a:gd name="T6" fmla="*/ 177 w 218"/>
                <a:gd name="T7" fmla="*/ 65 h 142"/>
                <a:gd name="T8" fmla="*/ 165 w 218"/>
                <a:gd name="T9" fmla="*/ 58 h 142"/>
                <a:gd name="T10" fmla="*/ 170 w 218"/>
                <a:gd name="T11" fmla="*/ 52 h 142"/>
                <a:gd name="T12" fmla="*/ 169 w 218"/>
                <a:gd name="T13" fmla="*/ 48 h 142"/>
                <a:gd name="T14" fmla="*/ 183 w 218"/>
                <a:gd name="T15" fmla="*/ 40 h 142"/>
                <a:gd name="T16" fmla="*/ 173 w 218"/>
                <a:gd name="T17" fmla="*/ 41 h 142"/>
                <a:gd name="T18" fmla="*/ 177 w 218"/>
                <a:gd name="T19" fmla="*/ 36 h 142"/>
                <a:gd name="T20" fmla="*/ 153 w 218"/>
                <a:gd name="T21" fmla="*/ 37 h 142"/>
                <a:gd name="T22" fmla="*/ 157 w 218"/>
                <a:gd name="T23" fmla="*/ 32 h 142"/>
                <a:gd name="T24" fmla="*/ 157 w 218"/>
                <a:gd name="T25" fmla="*/ 25 h 142"/>
                <a:gd name="T26" fmla="*/ 143 w 218"/>
                <a:gd name="T27" fmla="*/ 23 h 142"/>
                <a:gd name="T28" fmla="*/ 133 w 218"/>
                <a:gd name="T29" fmla="*/ 23 h 142"/>
                <a:gd name="T30" fmla="*/ 130 w 218"/>
                <a:gd name="T31" fmla="*/ 20 h 142"/>
                <a:gd name="T32" fmla="*/ 108 w 218"/>
                <a:gd name="T33" fmla="*/ 15 h 142"/>
                <a:gd name="T34" fmla="*/ 100 w 218"/>
                <a:gd name="T35" fmla="*/ 19 h 142"/>
                <a:gd name="T36" fmla="*/ 83 w 218"/>
                <a:gd name="T37" fmla="*/ 21 h 142"/>
                <a:gd name="T38" fmla="*/ 93 w 218"/>
                <a:gd name="T39" fmla="*/ 13 h 142"/>
                <a:gd name="T40" fmla="*/ 80 w 218"/>
                <a:gd name="T41" fmla="*/ 2 h 142"/>
                <a:gd name="T42" fmla="*/ 49 w 218"/>
                <a:gd name="T43" fmla="*/ 12 h 142"/>
                <a:gd name="T44" fmla="*/ 47 w 218"/>
                <a:gd name="T45" fmla="*/ 18 h 142"/>
                <a:gd name="T46" fmla="*/ 39 w 218"/>
                <a:gd name="T47" fmla="*/ 32 h 142"/>
                <a:gd name="T48" fmla="*/ 37 w 218"/>
                <a:gd name="T49" fmla="*/ 23 h 142"/>
                <a:gd name="T50" fmla="*/ 64 w 218"/>
                <a:gd name="T51" fmla="*/ 1 h 142"/>
                <a:gd name="T52" fmla="*/ 13 w 218"/>
                <a:gd name="T53" fmla="*/ 14 h 142"/>
                <a:gd name="T54" fmla="*/ 15 w 218"/>
                <a:gd name="T55" fmla="*/ 30 h 142"/>
                <a:gd name="T56" fmla="*/ 5 w 218"/>
                <a:gd name="T57" fmla="*/ 39 h 142"/>
                <a:gd name="T58" fmla="*/ 20 w 218"/>
                <a:gd name="T59" fmla="*/ 42 h 142"/>
                <a:gd name="T60" fmla="*/ 62 w 218"/>
                <a:gd name="T61" fmla="*/ 44 h 142"/>
                <a:gd name="T62" fmla="*/ 85 w 218"/>
                <a:gd name="T63" fmla="*/ 40 h 142"/>
                <a:gd name="T64" fmla="*/ 93 w 218"/>
                <a:gd name="T65" fmla="*/ 44 h 142"/>
                <a:gd name="T66" fmla="*/ 100 w 218"/>
                <a:gd name="T67" fmla="*/ 48 h 142"/>
                <a:gd name="T68" fmla="*/ 93 w 218"/>
                <a:gd name="T69" fmla="*/ 58 h 142"/>
                <a:gd name="T70" fmla="*/ 109 w 218"/>
                <a:gd name="T71" fmla="*/ 57 h 142"/>
                <a:gd name="T72" fmla="*/ 116 w 218"/>
                <a:gd name="T73" fmla="*/ 62 h 142"/>
                <a:gd name="T74" fmla="*/ 111 w 218"/>
                <a:gd name="T75" fmla="*/ 81 h 142"/>
                <a:gd name="T76" fmla="*/ 90 w 218"/>
                <a:gd name="T77" fmla="*/ 97 h 142"/>
                <a:gd name="T78" fmla="*/ 74 w 218"/>
                <a:gd name="T79" fmla="*/ 105 h 142"/>
                <a:gd name="T80" fmla="*/ 52 w 218"/>
                <a:gd name="T81" fmla="*/ 103 h 142"/>
                <a:gd name="T82" fmla="*/ 61 w 218"/>
                <a:gd name="T83" fmla="*/ 112 h 142"/>
                <a:gd name="T84" fmla="*/ 82 w 218"/>
                <a:gd name="T85" fmla="*/ 107 h 142"/>
                <a:gd name="T86" fmla="*/ 91 w 218"/>
                <a:gd name="T87" fmla="*/ 111 h 142"/>
                <a:gd name="T88" fmla="*/ 104 w 218"/>
                <a:gd name="T89" fmla="*/ 120 h 142"/>
                <a:gd name="T90" fmla="*/ 112 w 218"/>
                <a:gd name="T91" fmla="*/ 130 h 142"/>
                <a:gd name="T92" fmla="*/ 144 w 218"/>
                <a:gd name="T93" fmla="*/ 140 h 142"/>
                <a:gd name="T94" fmla="*/ 134 w 218"/>
                <a:gd name="T95" fmla="*/ 126 h 142"/>
                <a:gd name="T96" fmla="*/ 142 w 218"/>
                <a:gd name="T97" fmla="*/ 123 h 142"/>
                <a:gd name="T98" fmla="*/ 151 w 218"/>
                <a:gd name="T99" fmla="*/ 127 h 142"/>
                <a:gd name="T100" fmla="*/ 162 w 218"/>
                <a:gd name="T101" fmla="*/ 126 h 142"/>
                <a:gd name="T102" fmla="*/ 169 w 218"/>
                <a:gd name="T103" fmla="*/ 119 h 142"/>
                <a:gd name="T104" fmla="*/ 165 w 218"/>
                <a:gd name="T105" fmla="*/ 111 h 142"/>
                <a:gd name="T106" fmla="*/ 160 w 218"/>
                <a:gd name="T107" fmla="*/ 105 h 142"/>
                <a:gd name="T108" fmla="*/ 156 w 218"/>
                <a:gd name="T109" fmla="*/ 98 h 142"/>
                <a:gd name="T110" fmla="*/ 148 w 218"/>
                <a:gd name="T111" fmla="*/ 88 h 142"/>
                <a:gd name="T112" fmla="*/ 161 w 218"/>
                <a:gd name="T113" fmla="*/ 87 h 142"/>
                <a:gd name="T114" fmla="*/ 175 w 218"/>
                <a:gd name="T115" fmla="*/ 88 h 142"/>
                <a:gd name="T116" fmla="*/ 175 w 218"/>
                <a:gd name="T117" fmla="*/ 94 h 142"/>
                <a:gd name="T118" fmla="*/ 185 w 218"/>
                <a:gd name="T119" fmla="*/ 103 h 142"/>
                <a:gd name="T120" fmla="*/ 202 w 218"/>
                <a:gd name="T121" fmla="*/ 92 h 142"/>
                <a:gd name="T122" fmla="*/ 210 w 218"/>
                <a:gd name="T123" fmla="*/ 87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 h="142">
                  <a:moveTo>
                    <a:pt x="216" y="81"/>
                  </a:moveTo>
                  <a:lnTo>
                    <a:pt x="215" y="80"/>
                  </a:lnTo>
                  <a:lnTo>
                    <a:pt x="214" y="78"/>
                  </a:lnTo>
                  <a:lnTo>
                    <a:pt x="213" y="78"/>
                  </a:lnTo>
                  <a:lnTo>
                    <a:pt x="209" y="80"/>
                  </a:lnTo>
                  <a:lnTo>
                    <a:pt x="208" y="80"/>
                  </a:lnTo>
                  <a:lnTo>
                    <a:pt x="207" y="79"/>
                  </a:lnTo>
                  <a:lnTo>
                    <a:pt x="205" y="80"/>
                  </a:lnTo>
                  <a:lnTo>
                    <a:pt x="205" y="80"/>
                  </a:lnTo>
                  <a:lnTo>
                    <a:pt x="204" y="79"/>
                  </a:lnTo>
                  <a:lnTo>
                    <a:pt x="202" y="80"/>
                  </a:lnTo>
                  <a:lnTo>
                    <a:pt x="199" y="80"/>
                  </a:lnTo>
                  <a:lnTo>
                    <a:pt x="197" y="81"/>
                  </a:lnTo>
                  <a:lnTo>
                    <a:pt x="196" y="81"/>
                  </a:lnTo>
                  <a:lnTo>
                    <a:pt x="201" y="79"/>
                  </a:lnTo>
                  <a:lnTo>
                    <a:pt x="201" y="78"/>
                  </a:lnTo>
                  <a:lnTo>
                    <a:pt x="202" y="78"/>
                  </a:lnTo>
                  <a:lnTo>
                    <a:pt x="203" y="77"/>
                  </a:lnTo>
                  <a:lnTo>
                    <a:pt x="203" y="77"/>
                  </a:lnTo>
                  <a:lnTo>
                    <a:pt x="205" y="76"/>
                  </a:lnTo>
                  <a:lnTo>
                    <a:pt x="203" y="75"/>
                  </a:lnTo>
                  <a:lnTo>
                    <a:pt x="201" y="75"/>
                  </a:lnTo>
                  <a:lnTo>
                    <a:pt x="201" y="74"/>
                  </a:lnTo>
                  <a:lnTo>
                    <a:pt x="200" y="75"/>
                  </a:lnTo>
                  <a:lnTo>
                    <a:pt x="198" y="75"/>
                  </a:lnTo>
                  <a:lnTo>
                    <a:pt x="198" y="76"/>
                  </a:lnTo>
                  <a:lnTo>
                    <a:pt x="196" y="76"/>
                  </a:lnTo>
                  <a:lnTo>
                    <a:pt x="195" y="76"/>
                  </a:lnTo>
                  <a:lnTo>
                    <a:pt x="193" y="76"/>
                  </a:lnTo>
                  <a:lnTo>
                    <a:pt x="193" y="75"/>
                  </a:lnTo>
                  <a:lnTo>
                    <a:pt x="191" y="75"/>
                  </a:lnTo>
                  <a:lnTo>
                    <a:pt x="191" y="75"/>
                  </a:lnTo>
                  <a:lnTo>
                    <a:pt x="192" y="75"/>
                  </a:lnTo>
                  <a:lnTo>
                    <a:pt x="193" y="75"/>
                  </a:lnTo>
                  <a:lnTo>
                    <a:pt x="194" y="75"/>
                  </a:lnTo>
                  <a:lnTo>
                    <a:pt x="197" y="75"/>
                  </a:lnTo>
                  <a:lnTo>
                    <a:pt x="197" y="73"/>
                  </a:lnTo>
                  <a:lnTo>
                    <a:pt x="200" y="72"/>
                  </a:lnTo>
                  <a:lnTo>
                    <a:pt x="199" y="71"/>
                  </a:lnTo>
                  <a:lnTo>
                    <a:pt x="197" y="71"/>
                  </a:lnTo>
                  <a:lnTo>
                    <a:pt x="196" y="70"/>
                  </a:lnTo>
                  <a:lnTo>
                    <a:pt x="195" y="69"/>
                  </a:lnTo>
                  <a:lnTo>
                    <a:pt x="194" y="69"/>
                  </a:lnTo>
                  <a:lnTo>
                    <a:pt x="192" y="70"/>
                  </a:lnTo>
                  <a:lnTo>
                    <a:pt x="191" y="70"/>
                  </a:lnTo>
                  <a:lnTo>
                    <a:pt x="190" y="69"/>
                  </a:lnTo>
                  <a:lnTo>
                    <a:pt x="191" y="68"/>
                  </a:lnTo>
                  <a:lnTo>
                    <a:pt x="192" y="68"/>
                  </a:lnTo>
                  <a:lnTo>
                    <a:pt x="193" y="68"/>
                  </a:lnTo>
                  <a:lnTo>
                    <a:pt x="194" y="67"/>
                  </a:lnTo>
                  <a:lnTo>
                    <a:pt x="193" y="67"/>
                  </a:lnTo>
                  <a:lnTo>
                    <a:pt x="193" y="67"/>
                  </a:lnTo>
                  <a:lnTo>
                    <a:pt x="192" y="67"/>
                  </a:lnTo>
                  <a:lnTo>
                    <a:pt x="189" y="68"/>
                  </a:lnTo>
                  <a:lnTo>
                    <a:pt x="188" y="69"/>
                  </a:lnTo>
                  <a:lnTo>
                    <a:pt x="187" y="69"/>
                  </a:lnTo>
                  <a:lnTo>
                    <a:pt x="187" y="70"/>
                  </a:lnTo>
                  <a:lnTo>
                    <a:pt x="187" y="71"/>
                  </a:lnTo>
                  <a:lnTo>
                    <a:pt x="187" y="71"/>
                  </a:lnTo>
                  <a:lnTo>
                    <a:pt x="186" y="70"/>
                  </a:lnTo>
                  <a:lnTo>
                    <a:pt x="186" y="69"/>
                  </a:lnTo>
                  <a:lnTo>
                    <a:pt x="187" y="68"/>
                  </a:lnTo>
                  <a:lnTo>
                    <a:pt x="188" y="67"/>
                  </a:lnTo>
                  <a:lnTo>
                    <a:pt x="187" y="67"/>
                  </a:lnTo>
                  <a:lnTo>
                    <a:pt x="186" y="67"/>
                  </a:lnTo>
                  <a:lnTo>
                    <a:pt x="185" y="68"/>
                  </a:lnTo>
                  <a:lnTo>
                    <a:pt x="184" y="68"/>
                  </a:lnTo>
                  <a:lnTo>
                    <a:pt x="183" y="68"/>
                  </a:lnTo>
                  <a:lnTo>
                    <a:pt x="184" y="67"/>
                  </a:lnTo>
                  <a:lnTo>
                    <a:pt x="184" y="66"/>
                  </a:lnTo>
                  <a:lnTo>
                    <a:pt x="184" y="66"/>
                  </a:lnTo>
                  <a:lnTo>
                    <a:pt x="181" y="68"/>
                  </a:lnTo>
                  <a:lnTo>
                    <a:pt x="179" y="69"/>
                  </a:lnTo>
                  <a:lnTo>
                    <a:pt x="179" y="69"/>
                  </a:lnTo>
                  <a:lnTo>
                    <a:pt x="178" y="69"/>
                  </a:lnTo>
                  <a:lnTo>
                    <a:pt x="178" y="69"/>
                  </a:lnTo>
                  <a:lnTo>
                    <a:pt x="178" y="69"/>
                  </a:lnTo>
                  <a:lnTo>
                    <a:pt x="179" y="68"/>
                  </a:lnTo>
                  <a:lnTo>
                    <a:pt x="181" y="67"/>
                  </a:lnTo>
                  <a:lnTo>
                    <a:pt x="182" y="66"/>
                  </a:lnTo>
                  <a:lnTo>
                    <a:pt x="183" y="64"/>
                  </a:lnTo>
                  <a:lnTo>
                    <a:pt x="180" y="64"/>
                  </a:lnTo>
                  <a:lnTo>
                    <a:pt x="179" y="65"/>
                  </a:lnTo>
                  <a:lnTo>
                    <a:pt x="179" y="66"/>
                  </a:lnTo>
                  <a:lnTo>
                    <a:pt x="178" y="67"/>
                  </a:lnTo>
                  <a:lnTo>
                    <a:pt x="178" y="67"/>
                  </a:lnTo>
                  <a:lnTo>
                    <a:pt x="178" y="66"/>
                  </a:lnTo>
                  <a:lnTo>
                    <a:pt x="178" y="66"/>
                  </a:lnTo>
                  <a:lnTo>
                    <a:pt x="176" y="66"/>
                  </a:lnTo>
                  <a:lnTo>
                    <a:pt x="176" y="66"/>
                  </a:lnTo>
                  <a:lnTo>
                    <a:pt x="176" y="66"/>
                  </a:lnTo>
                  <a:lnTo>
                    <a:pt x="177" y="65"/>
                  </a:lnTo>
                  <a:lnTo>
                    <a:pt x="178" y="65"/>
                  </a:lnTo>
                  <a:lnTo>
                    <a:pt x="177" y="64"/>
                  </a:lnTo>
                  <a:lnTo>
                    <a:pt x="177" y="63"/>
                  </a:lnTo>
                  <a:lnTo>
                    <a:pt x="177" y="63"/>
                  </a:lnTo>
                  <a:lnTo>
                    <a:pt x="180" y="62"/>
                  </a:lnTo>
                  <a:lnTo>
                    <a:pt x="180" y="62"/>
                  </a:lnTo>
                  <a:lnTo>
                    <a:pt x="180" y="62"/>
                  </a:lnTo>
                  <a:lnTo>
                    <a:pt x="179" y="62"/>
                  </a:lnTo>
                  <a:lnTo>
                    <a:pt x="177" y="62"/>
                  </a:lnTo>
                  <a:lnTo>
                    <a:pt x="176" y="62"/>
                  </a:lnTo>
                  <a:lnTo>
                    <a:pt x="175" y="62"/>
                  </a:lnTo>
                  <a:lnTo>
                    <a:pt x="174" y="60"/>
                  </a:lnTo>
                  <a:lnTo>
                    <a:pt x="173" y="60"/>
                  </a:lnTo>
                  <a:lnTo>
                    <a:pt x="173" y="60"/>
                  </a:lnTo>
                  <a:lnTo>
                    <a:pt x="172" y="60"/>
                  </a:lnTo>
                  <a:lnTo>
                    <a:pt x="170" y="60"/>
                  </a:lnTo>
                  <a:lnTo>
                    <a:pt x="169" y="60"/>
                  </a:lnTo>
                  <a:lnTo>
                    <a:pt x="168" y="60"/>
                  </a:lnTo>
                  <a:lnTo>
                    <a:pt x="168" y="59"/>
                  </a:lnTo>
                  <a:lnTo>
                    <a:pt x="168" y="58"/>
                  </a:lnTo>
                  <a:lnTo>
                    <a:pt x="168" y="58"/>
                  </a:lnTo>
                  <a:lnTo>
                    <a:pt x="167" y="58"/>
                  </a:lnTo>
                  <a:lnTo>
                    <a:pt x="165" y="58"/>
                  </a:lnTo>
                  <a:lnTo>
                    <a:pt x="162" y="57"/>
                  </a:lnTo>
                  <a:lnTo>
                    <a:pt x="159" y="56"/>
                  </a:lnTo>
                  <a:lnTo>
                    <a:pt x="159" y="56"/>
                  </a:lnTo>
                  <a:lnTo>
                    <a:pt x="159" y="56"/>
                  </a:lnTo>
                  <a:lnTo>
                    <a:pt x="160" y="56"/>
                  </a:lnTo>
                  <a:lnTo>
                    <a:pt x="164" y="57"/>
                  </a:lnTo>
                  <a:lnTo>
                    <a:pt x="165" y="57"/>
                  </a:lnTo>
                  <a:lnTo>
                    <a:pt x="166" y="56"/>
                  </a:lnTo>
                  <a:lnTo>
                    <a:pt x="167" y="56"/>
                  </a:lnTo>
                  <a:lnTo>
                    <a:pt x="168" y="56"/>
                  </a:lnTo>
                  <a:lnTo>
                    <a:pt x="170" y="57"/>
                  </a:lnTo>
                  <a:lnTo>
                    <a:pt x="172" y="57"/>
                  </a:lnTo>
                  <a:lnTo>
                    <a:pt x="174" y="56"/>
                  </a:lnTo>
                  <a:lnTo>
                    <a:pt x="174" y="55"/>
                  </a:lnTo>
                  <a:lnTo>
                    <a:pt x="175" y="54"/>
                  </a:lnTo>
                  <a:lnTo>
                    <a:pt x="175" y="54"/>
                  </a:lnTo>
                  <a:lnTo>
                    <a:pt x="172" y="53"/>
                  </a:lnTo>
                  <a:lnTo>
                    <a:pt x="170" y="53"/>
                  </a:lnTo>
                  <a:lnTo>
                    <a:pt x="169" y="53"/>
                  </a:lnTo>
                  <a:lnTo>
                    <a:pt x="164" y="54"/>
                  </a:lnTo>
                  <a:lnTo>
                    <a:pt x="163" y="54"/>
                  </a:lnTo>
                  <a:lnTo>
                    <a:pt x="168" y="52"/>
                  </a:lnTo>
                  <a:lnTo>
                    <a:pt x="170" y="52"/>
                  </a:lnTo>
                  <a:lnTo>
                    <a:pt x="172" y="52"/>
                  </a:lnTo>
                  <a:lnTo>
                    <a:pt x="175" y="52"/>
                  </a:lnTo>
                  <a:lnTo>
                    <a:pt x="176" y="52"/>
                  </a:lnTo>
                  <a:lnTo>
                    <a:pt x="177" y="53"/>
                  </a:lnTo>
                  <a:lnTo>
                    <a:pt x="178" y="53"/>
                  </a:lnTo>
                  <a:lnTo>
                    <a:pt x="180" y="53"/>
                  </a:lnTo>
                  <a:lnTo>
                    <a:pt x="181" y="53"/>
                  </a:lnTo>
                  <a:lnTo>
                    <a:pt x="184" y="53"/>
                  </a:lnTo>
                  <a:lnTo>
                    <a:pt x="185" y="53"/>
                  </a:lnTo>
                  <a:lnTo>
                    <a:pt x="185" y="53"/>
                  </a:lnTo>
                  <a:lnTo>
                    <a:pt x="186" y="52"/>
                  </a:lnTo>
                  <a:lnTo>
                    <a:pt x="186" y="51"/>
                  </a:lnTo>
                  <a:lnTo>
                    <a:pt x="186" y="51"/>
                  </a:lnTo>
                  <a:lnTo>
                    <a:pt x="186" y="51"/>
                  </a:lnTo>
                  <a:lnTo>
                    <a:pt x="184" y="50"/>
                  </a:lnTo>
                  <a:lnTo>
                    <a:pt x="182" y="49"/>
                  </a:lnTo>
                  <a:lnTo>
                    <a:pt x="181" y="49"/>
                  </a:lnTo>
                  <a:lnTo>
                    <a:pt x="178" y="49"/>
                  </a:lnTo>
                  <a:lnTo>
                    <a:pt x="177" y="49"/>
                  </a:lnTo>
                  <a:lnTo>
                    <a:pt x="177" y="49"/>
                  </a:lnTo>
                  <a:lnTo>
                    <a:pt x="175" y="49"/>
                  </a:lnTo>
                  <a:lnTo>
                    <a:pt x="172" y="48"/>
                  </a:lnTo>
                  <a:lnTo>
                    <a:pt x="169" y="48"/>
                  </a:lnTo>
                  <a:lnTo>
                    <a:pt x="166" y="49"/>
                  </a:lnTo>
                  <a:lnTo>
                    <a:pt x="164" y="49"/>
                  </a:lnTo>
                  <a:lnTo>
                    <a:pt x="165" y="48"/>
                  </a:lnTo>
                  <a:lnTo>
                    <a:pt x="166" y="48"/>
                  </a:lnTo>
                  <a:lnTo>
                    <a:pt x="169" y="48"/>
                  </a:lnTo>
                  <a:lnTo>
                    <a:pt x="170" y="47"/>
                  </a:lnTo>
                  <a:lnTo>
                    <a:pt x="174" y="47"/>
                  </a:lnTo>
                  <a:lnTo>
                    <a:pt x="175" y="47"/>
                  </a:lnTo>
                  <a:lnTo>
                    <a:pt x="175" y="47"/>
                  </a:lnTo>
                  <a:lnTo>
                    <a:pt x="176" y="46"/>
                  </a:lnTo>
                  <a:lnTo>
                    <a:pt x="177" y="46"/>
                  </a:lnTo>
                  <a:lnTo>
                    <a:pt x="178" y="46"/>
                  </a:lnTo>
                  <a:lnTo>
                    <a:pt x="180" y="46"/>
                  </a:lnTo>
                  <a:lnTo>
                    <a:pt x="183" y="46"/>
                  </a:lnTo>
                  <a:lnTo>
                    <a:pt x="184" y="46"/>
                  </a:lnTo>
                  <a:lnTo>
                    <a:pt x="184" y="46"/>
                  </a:lnTo>
                  <a:lnTo>
                    <a:pt x="185" y="46"/>
                  </a:lnTo>
                  <a:lnTo>
                    <a:pt x="185" y="46"/>
                  </a:lnTo>
                  <a:lnTo>
                    <a:pt x="185" y="45"/>
                  </a:lnTo>
                  <a:lnTo>
                    <a:pt x="185" y="43"/>
                  </a:lnTo>
                  <a:lnTo>
                    <a:pt x="185" y="43"/>
                  </a:lnTo>
                  <a:lnTo>
                    <a:pt x="183" y="41"/>
                  </a:lnTo>
                  <a:lnTo>
                    <a:pt x="183" y="40"/>
                  </a:lnTo>
                  <a:lnTo>
                    <a:pt x="181" y="40"/>
                  </a:lnTo>
                  <a:lnTo>
                    <a:pt x="181" y="40"/>
                  </a:lnTo>
                  <a:lnTo>
                    <a:pt x="180" y="40"/>
                  </a:lnTo>
                  <a:lnTo>
                    <a:pt x="179" y="41"/>
                  </a:lnTo>
                  <a:lnTo>
                    <a:pt x="178" y="41"/>
                  </a:lnTo>
                  <a:lnTo>
                    <a:pt x="178" y="42"/>
                  </a:lnTo>
                  <a:lnTo>
                    <a:pt x="179" y="42"/>
                  </a:lnTo>
                  <a:lnTo>
                    <a:pt x="178" y="42"/>
                  </a:lnTo>
                  <a:lnTo>
                    <a:pt x="177" y="42"/>
                  </a:lnTo>
                  <a:lnTo>
                    <a:pt x="177" y="43"/>
                  </a:lnTo>
                  <a:lnTo>
                    <a:pt x="176" y="43"/>
                  </a:lnTo>
                  <a:lnTo>
                    <a:pt x="175" y="43"/>
                  </a:lnTo>
                  <a:lnTo>
                    <a:pt x="174" y="44"/>
                  </a:lnTo>
                  <a:lnTo>
                    <a:pt x="173" y="44"/>
                  </a:lnTo>
                  <a:lnTo>
                    <a:pt x="170" y="44"/>
                  </a:lnTo>
                  <a:lnTo>
                    <a:pt x="170" y="44"/>
                  </a:lnTo>
                  <a:lnTo>
                    <a:pt x="173" y="42"/>
                  </a:lnTo>
                  <a:lnTo>
                    <a:pt x="174" y="42"/>
                  </a:lnTo>
                  <a:lnTo>
                    <a:pt x="174" y="42"/>
                  </a:lnTo>
                  <a:lnTo>
                    <a:pt x="174" y="41"/>
                  </a:lnTo>
                  <a:lnTo>
                    <a:pt x="174" y="41"/>
                  </a:lnTo>
                  <a:lnTo>
                    <a:pt x="174" y="41"/>
                  </a:lnTo>
                  <a:lnTo>
                    <a:pt x="173" y="41"/>
                  </a:lnTo>
                  <a:lnTo>
                    <a:pt x="169" y="41"/>
                  </a:lnTo>
                  <a:lnTo>
                    <a:pt x="167" y="42"/>
                  </a:lnTo>
                  <a:lnTo>
                    <a:pt x="165" y="42"/>
                  </a:lnTo>
                  <a:lnTo>
                    <a:pt x="163" y="43"/>
                  </a:lnTo>
                  <a:lnTo>
                    <a:pt x="162" y="43"/>
                  </a:lnTo>
                  <a:lnTo>
                    <a:pt x="161" y="43"/>
                  </a:lnTo>
                  <a:lnTo>
                    <a:pt x="161" y="43"/>
                  </a:lnTo>
                  <a:lnTo>
                    <a:pt x="165" y="41"/>
                  </a:lnTo>
                  <a:lnTo>
                    <a:pt x="168" y="40"/>
                  </a:lnTo>
                  <a:lnTo>
                    <a:pt x="169" y="40"/>
                  </a:lnTo>
                  <a:lnTo>
                    <a:pt x="172" y="40"/>
                  </a:lnTo>
                  <a:lnTo>
                    <a:pt x="174" y="40"/>
                  </a:lnTo>
                  <a:lnTo>
                    <a:pt x="175" y="40"/>
                  </a:lnTo>
                  <a:lnTo>
                    <a:pt x="177" y="39"/>
                  </a:lnTo>
                  <a:lnTo>
                    <a:pt x="178" y="39"/>
                  </a:lnTo>
                  <a:lnTo>
                    <a:pt x="178" y="39"/>
                  </a:lnTo>
                  <a:lnTo>
                    <a:pt x="179" y="38"/>
                  </a:lnTo>
                  <a:lnTo>
                    <a:pt x="180" y="38"/>
                  </a:lnTo>
                  <a:lnTo>
                    <a:pt x="180" y="37"/>
                  </a:lnTo>
                  <a:lnTo>
                    <a:pt x="180" y="37"/>
                  </a:lnTo>
                  <a:lnTo>
                    <a:pt x="180" y="37"/>
                  </a:lnTo>
                  <a:lnTo>
                    <a:pt x="180" y="36"/>
                  </a:lnTo>
                  <a:lnTo>
                    <a:pt x="177" y="36"/>
                  </a:lnTo>
                  <a:lnTo>
                    <a:pt x="176" y="35"/>
                  </a:lnTo>
                  <a:lnTo>
                    <a:pt x="175" y="35"/>
                  </a:lnTo>
                  <a:lnTo>
                    <a:pt x="174" y="35"/>
                  </a:lnTo>
                  <a:lnTo>
                    <a:pt x="173" y="34"/>
                  </a:lnTo>
                  <a:lnTo>
                    <a:pt x="172" y="35"/>
                  </a:lnTo>
                  <a:lnTo>
                    <a:pt x="170" y="35"/>
                  </a:lnTo>
                  <a:lnTo>
                    <a:pt x="169" y="34"/>
                  </a:lnTo>
                  <a:lnTo>
                    <a:pt x="168" y="34"/>
                  </a:lnTo>
                  <a:lnTo>
                    <a:pt x="167" y="34"/>
                  </a:lnTo>
                  <a:lnTo>
                    <a:pt x="164" y="34"/>
                  </a:lnTo>
                  <a:lnTo>
                    <a:pt x="162" y="35"/>
                  </a:lnTo>
                  <a:lnTo>
                    <a:pt x="159" y="36"/>
                  </a:lnTo>
                  <a:lnTo>
                    <a:pt x="157" y="37"/>
                  </a:lnTo>
                  <a:lnTo>
                    <a:pt x="156" y="37"/>
                  </a:lnTo>
                  <a:lnTo>
                    <a:pt x="152" y="41"/>
                  </a:lnTo>
                  <a:lnTo>
                    <a:pt x="150" y="42"/>
                  </a:lnTo>
                  <a:lnTo>
                    <a:pt x="150" y="42"/>
                  </a:lnTo>
                  <a:lnTo>
                    <a:pt x="154" y="39"/>
                  </a:lnTo>
                  <a:lnTo>
                    <a:pt x="154" y="38"/>
                  </a:lnTo>
                  <a:lnTo>
                    <a:pt x="154" y="37"/>
                  </a:lnTo>
                  <a:lnTo>
                    <a:pt x="154" y="37"/>
                  </a:lnTo>
                  <a:lnTo>
                    <a:pt x="153" y="37"/>
                  </a:lnTo>
                  <a:lnTo>
                    <a:pt x="153" y="37"/>
                  </a:lnTo>
                  <a:lnTo>
                    <a:pt x="152" y="38"/>
                  </a:lnTo>
                  <a:lnTo>
                    <a:pt x="150" y="39"/>
                  </a:lnTo>
                  <a:lnTo>
                    <a:pt x="149" y="39"/>
                  </a:lnTo>
                  <a:lnTo>
                    <a:pt x="149" y="39"/>
                  </a:lnTo>
                  <a:lnTo>
                    <a:pt x="148" y="38"/>
                  </a:lnTo>
                  <a:lnTo>
                    <a:pt x="149" y="38"/>
                  </a:lnTo>
                  <a:lnTo>
                    <a:pt x="150" y="38"/>
                  </a:lnTo>
                  <a:lnTo>
                    <a:pt x="151" y="37"/>
                  </a:lnTo>
                  <a:lnTo>
                    <a:pt x="152" y="37"/>
                  </a:lnTo>
                  <a:lnTo>
                    <a:pt x="154" y="37"/>
                  </a:lnTo>
                  <a:lnTo>
                    <a:pt x="156" y="36"/>
                  </a:lnTo>
                  <a:lnTo>
                    <a:pt x="158" y="36"/>
                  </a:lnTo>
                  <a:lnTo>
                    <a:pt x="161" y="34"/>
                  </a:lnTo>
                  <a:lnTo>
                    <a:pt x="162" y="34"/>
                  </a:lnTo>
                  <a:lnTo>
                    <a:pt x="162" y="33"/>
                  </a:lnTo>
                  <a:lnTo>
                    <a:pt x="163" y="32"/>
                  </a:lnTo>
                  <a:lnTo>
                    <a:pt x="163" y="32"/>
                  </a:lnTo>
                  <a:lnTo>
                    <a:pt x="163" y="31"/>
                  </a:lnTo>
                  <a:lnTo>
                    <a:pt x="162" y="31"/>
                  </a:lnTo>
                  <a:lnTo>
                    <a:pt x="162" y="31"/>
                  </a:lnTo>
                  <a:lnTo>
                    <a:pt x="160" y="32"/>
                  </a:lnTo>
                  <a:lnTo>
                    <a:pt x="158" y="32"/>
                  </a:lnTo>
                  <a:lnTo>
                    <a:pt x="157" y="32"/>
                  </a:lnTo>
                  <a:lnTo>
                    <a:pt x="154" y="32"/>
                  </a:lnTo>
                  <a:lnTo>
                    <a:pt x="152" y="32"/>
                  </a:lnTo>
                  <a:lnTo>
                    <a:pt x="150" y="33"/>
                  </a:lnTo>
                  <a:lnTo>
                    <a:pt x="149" y="34"/>
                  </a:lnTo>
                  <a:lnTo>
                    <a:pt x="148" y="34"/>
                  </a:lnTo>
                  <a:lnTo>
                    <a:pt x="145" y="34"/>
                  </a:lnTo>
                  <a:lnTo>
                    <a:pt x="145" y="34"/>
                  </a:lnTo>
                  <a:lnTo>
                    <a:pt x="147" y="33"/>
                  </a:lnTo>
                  <a:lnTo>
                    <a:pt x="149" y="33"/>
                  </a:lnTo>
                  <a:lnTo>
                    <a:pt x="152" y="31"/>
                  </a:lnTo>
                  <a:lnTo>
                    <a:pt x="153" y="31"/>
                  </a:lnTo>
                  <a:lnTo>
                    <a:pt x="154" y="31"/>
                  </a:lnTo>
                  <a:lnTo>
                    <a:pt x="156" y="31"/>
                  </a:lnTo>
                  <a:lnTo>
                    <a:pt x="157" y="31"/>
                  </a:lnTo>
                  <a:lnTo>
                    <a:pt x="158" y="31"/>
                  </a:lnTo>
                  <a:lnTo>
                    <a:pt x="160" y="30"/>
                  </a:lnTo>
                  <a:lnTo>
                    <a:pt x="161" y="29"/>
                  </a:lnTo>
                  <a:lnTo>
                    <a:pt x="161" y="28"/>
                  </a:lnTo>
                  <a:lnTo>
                    <a:pt x="161" y="28"/>
                  </a:lnTo>
                  <a:lnTo>
                    <a:pt x="160" y="28"/>
                  </a:lnTo>
                  <a:lnTo>
                    <a:pt x="160" y="27"/>
                  </a:lnTo>
                  <a:lnTo>
                    <a:pt x="159" y="25"/>
                  </a:lnTo>
                  <a:lnTo>
                    <a:pt x="157" y="25"/>
                  </a:lnTo>
                  <a:lnTo>
                    <a:pt x="155" y="25"/>
                  </a:lnTo>
                  <a:lnTo>
                    <a:pt x="153" y="24"/>
                  </a:lnTo>
                  <a:lnTo>
                    <a:pt x="152" y="24"/>
                  </a:lnTo>
                  <a:lnTo>
                    <a:pt x="151" y="24"/>
                  </a:lnTo>
                  <a:lnTo>
                    <a:pt x="151" y="24"/>
                  </a:lnTo>
                  <a:lnTo>
                    <a:pt x="149" y="24"/>
                  </a:lnTo>
                  <a:lnTo>
                    <a:pt x="146" y="25"/>
                  </a:lnTo>
                  <a:lnTo>
                    <a:pt x="145" y="25"/>
                  </a:lnTo>
                  <a:lnTo>
                    <a:pt x="144" y="27"/>
                  </a:lnTo>
                  <a:lnTo>
                    <a:pt x="144" y="28"/>
                  </a:lnTo>
                  <a:lnTo>
                    <a:pt x="144" y="29"/>
                  </a:lnTo>
                  <a:lnTo>
                    <a:pt x="144" y="29"/>
                  </a:lnTo>
                  <a:lnTo>
                    <a:pt x="143" y="28"/>
                  </a:lnTo>
                  <a:lnTo>
                    <a:pt x="143" y="27"/>
                  </a:lnTo>
                  <a:lnTo>
                    <a:pt x="142" y="25"/>
                  </a:lnTo>
                  <a:lnTo>
                    <a:pt x="142" y="25"/>
                  </a:lnTo>
                  <a:lnTo>
                    <a:pt x="140" y="25"/>
                  </a:lnTo>
                  <a:lnTo>
                    <a:pt x="139" y="27"/>
                  </a:lnTo>
                  <a:lnTo>
                    <a:pt x="138" y="27"/>
                  </a:lnTo>
                  <a:lnTo>
                    <a:pt x="135" y="28"/>
                  </a:lnTo>
                  <a:lnTo>
                    <a:pt x="141" y="25"/>
                  </a:lnTo>
                  <a:lnTo>
                    <a:pt x="143" y="23"/>
                  </a:lnTo>
                  <a:lnTo>
                    <a:pt x="143" y="23"/>
                  </a:lnTo>
                  <a:lnTo>
                    <a:pt x="142" y="23"/>
                  </a:lnTo>
                  <a:lnTo>
                    <a:pt x="142" y="23"/>
                  </a:lnTo>
                  <a:lnTo>
                    <a:pt x="141" y="23"/>
                  </a:lnTo>
                  <a:lnTo>
                    <a:pt x="139" y="24"/>
                  </a:lnTo>
                  <a:lnTo>
                    <a:pt x="137" y="24"/>
                  </a:lnTo>
                  <a:lnTo>
                    <a:pt x="135" y="24"/>
                  </a:lnTo>
                  <a:lnTo>
                    <a:pt x="133" y="25"/>
                  </a:lnTo>
                  <a:lnTo>
                    <a:pt x="132" y="27"/>
                  </a:lnTo>
                  <a:lnTo>
                    <a:pt x="130" y="28"/>
                  </a:lnTo>
                  <a:lnTo>
                    <a:pt x="127" y="30"/>
                  </a:lnTo>
                  <a:lnTo>
                    <a:pt x="127" y="30"/>
                  </a:lnTo>
                  <a:lnTo>
                    <a:pt x="128" y="29"/>
                  </a:lnTo>
                  <a:lnTo>
                    <a:pt x="130" y="28"/>
                  </a:lnTo>
                  <a:lnTo>
                    <a:pt x="130" y="27"/>
                  </a:lnTo>
                  <a:lnTo>
                    <a:pt x="130" y="27"/>
                  </a:lnTo>
                  <a:lnTo>
                    <a:pt x="131" y="25"/>
                  </a:lnTo>
                  <a:lnTo>
                    <a:pt x="133" y="24"/>
                  </a:lnTo>
                  <a:lnTo>
                    <a:pt x="133" y="24"/>
                  </a:lnTo>
                  <a:lnTo>
                    <a:pt x="131" y="24"/>
                  </a:lnTo>
                  <a:lnTo>
                    <a:pt x="129" y="24"/>
                  </a:lnTo>
                  <a:lnTo>
                    <a:pt x="129" y="23"/>
                  </a:lnTo>
                  <a:lnTo>
                    <a:pt x="132" y="23"/>
                  </a:lnTo>
                  <a:lnTo>
                    <a:pt x="133" y="23"/>
                  </a:lnTo>
                  <a:lnTo>
                    <a:pt x="135" y="22"/>
                  </a:lnTo>
                  <a:lnTo>
                    <a:pt x="139" y="22"/>
                  </a:lnTo>
                  <a:lnTo>
                    <a:pt x="140" y="21"/>
                  </a:lnTo>
                  <a:lnTo>
                    <a:pt x="140" y="21"/>
                  </a:lnTo>
                  <a:lnTo>
                    <a:pt x="141" y="20"/>
                  </a:lnTo>
                  <a:lnTo>
                    <a:pt x="141" y="20"/>
                  </a:lnTo>
                  <a:lnTo>
                    <a:pt x="141" y="20"/>
                  </a:lnTo>
                  <a:lnTo>
                    <a:pt x="140" y="19"/>
                  </a:lnTo>
                  <a:lnTo>
                    <a:pt x="139" y="19"/>
                  </a:lnTo>
                  <a:lnTo>
                    <a:pt x="138" y="19"/>
                  </a:lnTo>
                  <a:lnTo>
                    <a:pt x="135" y="19"/>
                  </a:lnTo>
                  <a:lnTo>
                    <a:pt x="133" y="19"/>
                  </a:lnTo>
                  <a:lnTo>
                    <a:pt x="130" y="20"/>
                  </a:lnTo>
                  <a:lnTo>
                    <a:pt x="128" y="21"/>
                  </a:lnTo>
                  <a:lnTo>
                    <a:pt x="126" y="22"/>
                  </a:lnTo>
                  <a:lnTo>
                    <a:pt x="124" y="23"/>
                  </a:lnTo>
                  <a:lnTo>
                    <a:pt x="123" y="23"/>
                  </a:lnTo>
                  <a:lnTo>
                    <a:pt x="123" y="23"/>
                  </a:lnTo>
                  <a:lnTo>
                    <a:pt x="124" y="23"/>
                  </a:lnTo>
                  <a:lnTo>
                    <a:pt x="125" y="22"/>
                  </a:lnTo>
                  <a:lnTo>
                    <a:pt x="127" y="21"/>
                  </a:lnTo>
                  <a:lnTo>
                    <a:pt x="129" y="20"/>
                  </a:lnTo>
                  <a:lnTo>
                    <a:pt x="130" y="20"/>
                  </a:lnTo>
                  <a:lnTo>
                    <a:pt x="135" y="18"/>
                  </a:lnTo>
                  <a:lnTo>
                    <a:pt x="135" y="17"/>
                  </a:lnTo>
                  <a:lnTo>
                    <a:pt x="135" y="17"/>
                  </a:lnTo>
                  <a:lnTo>
                    <a:pt x="135" y="16"/>
                  </a:lnTo>
                  <a:lnTo>
                    <a:pt x="135" y="15"/>
                  </a:lnTo>
                  <a:lnTo>
                    <a:pt x="135" y="15"/>
                  </a:lnTo>
                  <a:lnTo>
                    <a:pt x="132" y="14"/>
                  </a:lnTo>
                  <a:lnTo>
                    <a:pt x="131" y="14"/>
                  </a:lnTo>
                  <a:lnTo>
                    <a:pt x="130" y="14"/>
                  </a:lnTo>
                  <a:lnTo>
                    <a:pt x="129" y="14"/>
                  </a:lnTo>
                  <a:lnTo>
                    <a:pt x="128" y="14"/>
                  </a:lnTo>
                  <a:lnTo>
                    <a:pt x="126" y="13"/>
                  </a:lnTo>
                  <a:lnTo>
                    <a:pt x="125" y="13"/>
                  </a:lnTo>
                  <a:lnTo>
                    <a:pt x="123" y="12"/>
                  </a:lnTo>
                  <a:lnTo>
                    <a:pt x="121" y="12"/>
                  </a:lnTo>
                  <a:lnTo>
                    <a:pt x="118" y="12"/>
                  </a:lnTo>
                  <a:lnTo>
                    <a:pt x="116" y="12"/>
                  </a:lnTo>
                  <a:lnTo>
                    <a:pt x="114" y="13"/>
                  </a:lnTo>
                  <a:lnTo>
                    <a:pt x="110" y="14"/>
                  </a:lnTo>
                  <a:lnTo>
                    <a:pt x="110" y="14"/>
                  </a:lnTo>
                  <a:lnTo>
                    <a:pt x="109" y="14"/>
                  </a:lnTo>
                  <a:lnTo>
                    <a:pt x="109" y="15"/>
                  </a:lnTo>
                  <a:lnTo>
                    <a:pt x="108" y="15"/>
                  </a:lnTo>
                  <a:lnTo>
                    <a:pt x="108" y="15"/>
                  </a:lnTo>
                  <a:lnTo>
                    <a:pt x="109" y="16"/>
                  </a:lnTo>
                  <a:lnTo>
                    <a:pt x="111" y="17"/>
                  </a:lnTo>
                  <a:lnTo>
                    <a:pt x="113" y="17"/>
                  </a:lnTo>
                  <a:lnTo>
                    <a:pt x="114" y="18"/>
                  </a:lnTo>
                  <a:lnTo>
                    <a:pt x="114" y="18"/>
                  </a:lnTo>
                  <a:lnTo>
                    <a:pt x="112" y="18"/>
                  </a:lnTo>
                  <a:lnTo>
                    <a:pt x="110" y="17"/>
                  </a:lnTo>
                  <a:lnTo>
                    <a:pt x="108" y="17"/>
                  </a:lnTo>
                  <a:lnTo>
                    <a:pt x="107" y="17"/>
                  </a:lnTo>
                  <a:lnTo>
                    <a:pt x="106" y="17"/>
                  </a:lnTo>
                  <a:lnTo>
                    <a:pt x="105" y="16"/>
                  </a:lnTo>
                  <a:lnTo>
                    <a:pt x="104" y="17"/>
                  </a:lnTo>
                  <a:lnTo>
                    <a:pt x="102" y="19"/>
                  </a:lnTo>
                  <a:lnTo>
                    <a:pt x="102" y="20"/>
                  </a:lnTo>
                  <a:lnTo>
                    <a:pt x="102" y="20"/>
                  </a:lnTo>
                  <a:lnTo>
                    <a:pt x="103" y="21"/>
                  </a:lnTo>
                  <a:lnTo>
                    <a:pt x="102" y="21"/>
                  </a:lnTo>
                  <a:lnTo>
                    <a:pt x="102" y="21"/>
                  </a:lnTo>
                  <a:lnTo>
                    <a:pt x="102" y="21"/>
                  </a:lnTo>
                  <a:lnTo>
                    <a:pt x="100" y="21"/>
                  </a:lnTo>
                  <a:lnTo>
                    <a:pt x="99" y="20"/>
                  </a:lnTo>
                  <a:lnTo>
                    <a:pt x="100" y="19"/>
                  </a:lnTo>
                  <a:lnTo>
                    <a:pt x="100" y="18"/>
                  </a:lnTo>
                  <a:lnTo>
                    <a:pt x="102" y="17"/>
                  </a:lnTo>
                  <a:lnTo>
                    <a:pt x="100" y="16"/>
                  </a:lnTo>
                  <a:lnTo>
                    <a:pt x="100" y="16"/>
                  </a:lnTo>
                  <a:lnTo>
                    <a:pt x="98" y="16"/>
                  </a:lnTo>
                  <a:lnTo>
                    <a:pt x="97" y="17"/>
                  </a:lnTo>
                  <a:lnTo>
                    <a:pt x="96" y="16"/>
                  </a:lnTo>
                  <a:lnTo>
                    <a:pt x="96" y="16"/>
                  </a:lnTo>
                  <a:lnTo>
                    <a:pt x="96" y="15"/>
                  </a:lnTo>
                  <a:lnTo>
                    <a:pt x="96" y="15"/>
                  </a:lnTo>
                  <a:lnTo>
                    <a:pt x="95" y="15"/>
                  </a:lnTo>
                  <a:lnTo>
                    <a:pt x="94" y="16"/>
                  </a:lnTo>
                  <a:lnTo>
                    <a:pt x="93" y="16"/>
                  </a:lnTo>
                  <a:lnTo>
                    <a:pt x="92" y="16"/>
                  </a:lnTo>
                  <a:lnTo>
                    <a:pt x="92" y="17"/>
                  </a:lnTo>
                  <a:lnTo>
                    <a:pt x="93" y="18"/>
                  </a:lnTo>
                  <a:lnTo>
                    <a:pt x="93" y="18"/>
                  </a:lnTo>
                  <a:lnTo>
                    <a:pt x="91" y="18"/>
                  </a:lnTo>
                  <a:lnTo>
                    <a:pt x="91" y="18"/>
                  </a:lnTo>
                  <a:lnTo>
                    <a:pt x="89" y="18"/>
                  </a:lnTo>
                  <a:lnTo>
                    <a:pt x="85" y="20"/>
                  </a:lnTo>
                  <a:lnTo>
                    <a:pt x="83" y="21"/>
                  </a:lnTo>
                  <a:lnTo>
                    <a:pt x="83" y="21"/>
                  </a:lnTo>
                  <a:lnTo>
                    <a:pt x="82" y="21"/>
                  </a:lnTo>
                  <a:lnTo>
                    <a:pt x="82" y="21"/>
                  </a:lnTo>
                  <a:lnTo>
                    <a:pt x="82" y="21"/>
                  </a:lnTo>
                  <a:lnTo>
                    <a:pt x="83" y="20"/>
                  </a:lnTo>
                  <a:lnTo>
                    <a:pt x="83" y="20"/>
                  </a:lnTo>
                  <a:lnTo>
                    <a:pt x="83" y="20"/>
                  </a:lnTo>
                  <a:lnTo>
                    <a:pt x="83" y="19"/>
                  </a:lnTo>
                  <a:lnTo>
                    <a:pt x="84" y="19"/>
                  </a:lnTo>
                  <a:lnTo>
                    <a:pt x="84" y="19"/>
                  </a:lnTo>
                  <a:lnTo>
                    <a:pt x="85" y="19"/>
                  </a:lnTo>
                  <a:lnTo>
                    <a:pt x="86" y="19"/>
                  </a:lnTo>
                  <a:lnTo>
                    <a:pt x="84" y="18"/>
                  </a:lnTo>
                  <a:lnTo>
                    <a:pt x="84" y="18"/>
                  </a:lnTo>
                  <a:lnTo>
                    <a:pt x="86" y="17"/>
                  </a:lnTo>
                  <a:lnTo>
                    <a:pt x="88" y="16"/>
                  </a:lnTo>
                  <a:lnTo>
                    <a:pt x="89" y="15"/>
                  </a:lnTo>
                  <a:lnTo>
                    <a:pt x="89" y="15"/>
                  </a:lnTo>
                  <a:lnTo>
                    <a:pt x="88" y="15"/>
                  </a:lnTo>
                  <a:lnTo>
                    <a:pt x="83" y="17"/>
                  </a:lnTo>
                  <a:lnTo>
                    <a:pt x="83" y="17"/>
                  </a:lnTo>
                  <a:lnTo>
                    <a:pt x="86" y="15"/>
                  </a:lnTo>
                  <a:lnTo>
                    <a:pt x="90" y="14"/>
                  </a:lnTo>
                  <a:lnTo>
                    <a:pt x="93" y="13"/>
                  </a:lnTo>
                  <a:lnTo>
                    <a:pt x="94" y="12"/>
                  </a:lnTo>
                  <a:lnTo>
                    <a:pt x="95" y="12"/>
                  </a:lnTo>
                  <a:lnTo>
                    <a:pt x="95" y="12"/>
                  </a:lnTo>
                  <a:lnTo>
                    <a:pt x="94" y="11"/>
                  </a:lnTo>
                  <a:lnTo>
                    <a:pt x="94" y="11"/>
                  </a:lnTo>
                  <a:lnTo>
                    <a:pt x="94" y="10"/>
                  </a:lnTo>
                  <a:lnTo>
                    <a:pt x="94" y="9"/>
                  </a:lnTo>
                  <a:lnTo>
                    <a:pt x="95" y="8"/>
                  </a:lnTo>
                  <a:lnTo>
                    <a:pt x="95" y="8"/>
                  </a:lnTo>
                  <a:lnTo>
                    <a:pt x="95" y="7"/>
                  </a:lnTo>
                  <a:lnTo>
                    <a:pt x="94" y="7"/>
                  </a:lnTo>
                  <a:lnTo>
                    <a:pt x="93" y="7"/>
                  </a:lnTo>
                  <a:lnTo>
                    <a:pt x="92" y="6"/>
                  </a:lnTo>
                  <a:lnTo>
                    <a:pt x="93" y="4"/>
                  </a:lnTo>
                  <a:lnTo>
                    <a:pt x="93" y="3"/>
                  </a:lnTo>
                  <a:lnTo>
                    <a:pt x="93" y="2"/>
                  </a:lnTo>
                  <a:lnTo>
                    <a:pt x="92" y="2"/>
                  </a:lnTo>
                  <a:lnTo>
                    <a:pt x="90" y="1"/>
                  </a:lnTo>
                  <a:lnTo>
                    <a:pt x="88" y="1"/>
                  </a:lnTo>
                  <a:lnTo>
                    <a:pt x="84" y="1"/>
                  </a:lnTo>
                  <a:lnTo>
                    <a:pt x="82" y="2"/>
                  </a:lnTo>
                  <a:lnTo>
                    <a:pt x="81" y="2"/>
                  </a:lnTo>
                  <a:lnTo>
                    <a:pt x="80" y="2"/>
                  </a:lnTo>
                  <a:lnTo>
                    <a:pt x="77" y="2"/>
                  </a:lnTo>
                  <a:lnTo>
                    <a:pt x="74" y="3"/>
                  </a:lnTo>
                  <a:lnTo>
                    <a:pt x="72" y="4"/>
                  </a:lnTo>
                  <a:lnTo>
                    <a:pt x="72" y="4"/>
                  </a:lnTo>
                  <a:lnTo>
                    <a:pt x="72" y="5"/>
                  </a:lnTo>
                  <a:lnTo>
                    <a:pt x="72" y="5"/>
                  </a:lnTo>
                  <a:lnTo>
                    <a:pt x="70" y="4"/>
                  </a:lnTo>
                  <a:lnTo>
                    <a:pt x="67" y="4"/>
                  </a:lnTo>
                  <a:lnTo>
                    <a:pt x="64" y="5"/>
                  </a:lnTo>
                  <a:lnTo>
                    <a:pt x="60" y="6"/>
                  </a:lnTo>
                  <a:lnTo>
                    <a:pt x="54" y="8"/>
                  </a:lnTo>
                  <a:lnTo>
                    <a:pt x="54" y="9"/>
                  </a:lnTo>
                  <a:lnTo>
                    <a:pt x="56" y="9"/>
                  </a:lnTo>
                  <a:lnTo>
                    <a:pt x="61" y="11"/>
                  </a:lnTo>
                  <a:lnTo>
                    <a:pt x="61" y="11"/>
                  </a:lnTo>
                  <a:lnTo>
                    <a:pt x="56" y="10"/>
                  </a:lnTo>
                  <a:lnTo>
                    <a:pt x="54" y="10"/>
                  </a:lnTo>
                  <a:lnTo>
                    <a:pt x="53" y="10"/>
                  </a:lnTo>
                  <a:lnTo>
                    <a:pt x="53" y="10"/>
                  </a:lnTo>
                  <a:lnTo>
                    <a:pt x="51" y="11"/>
                  </a:lnTo>
                  <a:lnTo>
                    <a:pt x="50" y="11"/>
                  </a:lnTo>
                  <a:lnTo>
                    <a:pt x="50" y="12"/>
                  </a:lnTo>
                  <a:lnTo>
                    <a:pt x="49" y="12"/>
                  </a:lnTo>
                  <a:lnTo>
                    <a:pt x="48" y="13"/>
                  </a:lnTo>
                  <a:lnTo>
                    <a:pt x="48" y="13"/>
                  </a:lnTo>
                  <a:lnTo>
                    <a:pt x="48" y="14"/>
                  </a:lnTo>
                  <a:lnTo>
                    <a:pt x="48" y="15"/>
                  </a:lnTo>
                  <a:lnTo>
                    <a:pt x="49" y="15"/>
                  </a:lnTo>
                  <a:lnTo>
                    <a:pt x="49" y="15"/>
                  </a:lnTo>
                  <a:lnTo>
                    <a:pt x="50" y="16"/>
                  </a:lnTo>
                  <a:lnTo>
                    <a:pt x="51" y="16"/>
                  </a:lnTo>
                  <a:lnTo>
                    <a:pt x="52" y="16"/>
                  </a:lnTo>
                  <a:lnTo>
                    <a:pt x="53" y="16"/>
                  </a:lnTo>
                  <a:lnTo>
                    <a:pt x="54" y="16"/>
                  </a:lnTo>
                  <a:lnTo>
                    <a:pt x="54" y="16"/>
                  </a:lnTo>
                  <a:lnTo>
                    <a:pt x="52" y="16"/>
                  </a:lnTo>
                  <a:lnTo>
                    <a:pt x="52" y="17"/>
                  </a:lnTo>
                  <a:lnTo>
                    <a:pt x="52" y="17"/>
                  </a:lnTo>
                  <a:lnTo>
                    <a:pt x="53" y="18"/>
                  </a:lnTo>
                  <a:lnTo>
                    <a:pt x="54" y="19"/>
                  </a:lnTo>
                  <a:lnTo>
                    <a:pt x="54" y="19"/>
                  </a:lnTo>
                  <a:lnTo>
                    <a:pt x="54" y="20"/>
                  </a:lnTo>
                  <a:lnTo>
                    <a:pt x="54" y="20"/>
                  </a:lnTo>
                  <a:lnTo>
                    <a:pt x="52" y="19"/>
                  </a:lnTo>
                  <a:lnTo>
                    <a:pt x="50" y="18"/>
                  </a:lnTo>
                  <a:lnTo>
                    <a:pt x="47" y="18"/>
                  </a:lnTo>
                  <a:lnTo>
                    <a:pt x="46" y="18"/>
                  </a:lnTo>
                  <a:lnTo>
                    <a:pt x="44" y="19"/>
                  </a:lnTo>
                  <a:lnTo>
                    <a:pt x="43" y="19"/>
                  </a:lnTo>
                  <a:lnTo>
                    <a:pt x="41" y="20"/>
                  </a:lnTo>
                  <a:lnTo>
                    <a:pt x="40" y="20"/>
                  </a:lnTo>
                  <a:lnTo>
                    <a:pt x="41" y="21"/>
                  </a:lnTo>
                  <a:lnTo>
                    <a:pt x="42" y="22"/>
                  </a:lnTo>
                  <a:lnTo>
                    <a:pt x="42" y="22"/>
                  </a:lnTo>
                  <a:lnTo>
                    <a:pt x="42" y="23"/>
                  </a:lnTo>
                  <a:lnTo>
                    <a:pt x="42" y="23"/>
                  </a:lnTo>
                  <a:lnTo>
                    <a:pt x="43" y="24"/>
                  </a:lnTo>
                  <a:lnTo>
                    <a:pt x="44" y="24"/>
                  </a:lnTo>
                  <a:lnTo>
                    <a:pt x="44" y="24"/>
                  </a:lnTo>
                  <a:lnTo>
                    <a:pt x="46" y="24"/>
                  </a:lnTo>
                  <a:lnTo>
                    <a:pt x="47" y="24"/>
                  </a:lnTo>
                  <a:lnTo>
                    <a:pt x="47" y="25"/>
                  </a:lnTo>
                  <a:lnTo>
                    <a:pt x="46" y="25"/>
                  </a:lnTo>
                  <a:lnTo>
                    <a:pt x="45" y="27"/>
                  </a:lnTo>
                  <a:lnTo>
                    <a:pt x="44" y="28"/>
                  </a:lnTo>
                  <a:lnTo>
                    <a:pt x="41" y="31"/>
                  </a:lnTo>
                  <a:lnTo>
                    <a:pt x="41" y="32"/>
                  </a:lnTo>
                  <a:lnTo>
                    <a:pt x="40" y="32"/>
                  </a:lnTo>
                  <a:lnTo>
                    <a:pt x="39" y="32"/>
                  </a:lnTo>
                  <a:lnTo>
                    <a:pt x="39" y="32"/>
                  </a:lnTo>
                  <a:lnTo>
                    <a:pt x="39" y="31"/>
                  </a:lnTo>
                  <a:lnTo>
                    <a:pt x="39" y="31"/>
                  </a:lnTo>
                  <a:lnTo>
                    <a:pt x="40" y="31"/>
                  </a:lnTo>
                  <a:lnTo>
                    <a:pt x="39" y="30"/>
                  </a:lnTo>
                  <a:lnTo>
                    <a:pt x="35" y="30"/>
                  </a:lnTo>
                  <a:lnTo>
                    <a:pt x="33" y="31"/>
                  </a:lnTo>
                  <a:lnTo>
                    <a:pt x="29" y="32"/>
                  </a:lnTo>
                  <a:lnTo>
                    <a:pt x="27" y="32"/>
                  </a:lnTo>
                  <a:lnTo>
                    <a:pt x="25" y="32"/>
                  </a:lnTo>
                  <a:lnTo>
                    <a:pt x="24" y="32"/>
                  </a:lnTo>
                  <a:lnTo>
                    <a:pt x="26" y="32"/>
                  </a:lnTo>
                  <a:lnTo>
                    <a:pt x="29" y="31"/>
                  </a:lnTo>
                  <a:lnTo>
                    <a:pt x="32" y="30"/>
                  </a:lnTo>
                  <a:lnTo>
                    <a:pt x="34" y="30"/>
                  </a:lnTo>
                  <a:lnTo>
                    <a:pt x="37" y="30"/>
                  </a:lnTo>
                  <a:lnTo>
                    <a:pt x="40" y="29"/>
                  </a:lnTo>
                  <a:lnTo>
                    <a:pt x="42" y="28"/>
                  </a:lnTo>
                  <a:lnTo>
                    <a:pt x="42" y="28"/>
                  </a:lnTo>
                  <a:lnTo>
                    <a:pt x="40" y="27"/>
                  </a:lnTo>
                  <a:lnTo>
                    <a:pt x="39" y="25"/>
                  </a:lnTo>
                  <a:lnTo>
                    <a:pt x="38" y="24"/>
                  </a:lnTo>
                  <a:lnTo>
                    <a:pt x="37" y="23"/>
                  </a:lnTo>
                  <a:lnTo>
                    <a:pt x="37" y="21"/>
                  </a:lnTo>
                  <a:lnTo>
                    <a:pt x="37" y="20"/>
                  </a:lnTo>
                  <a:lnTo>
                    <a:pt x="38" y="19"/>
                  </a:lnTo>
                  <a:lnTo>
                    <a:pt x="38" y="18"/>
                  </a:lnTo>
                  <a:lnTo>
                    <a:pt x="39" y="17"/>
                  </a:lnTo>
                  <a:lnTo>
                    <a:pt x="40" y="16"/>
                  </a:lnTo>
                  <a:lnTo>
                    <a:pt x="41" y="15"/>
                  </a:lnTo>
                  <a:lnTo>
                    <a:pt x="41" y="14"/>
                  </a:lnTo>
                  <a:lnTo>
                    <a:pt x="41" y="13"/>
                  </a:lnTo>
                  <a:lnTo>
                    <a:pt x="41" y="12"/>
                  </a:lnTo>
                  <a:lnTo>
                    <a:pt x="41" y="12"/>
                  </a:lnTo>
                  <a:lnTo>
                    <a:pt x="42" y="11"/>
                  </a:lnTo>
                  <a:lnTo>
                    <a:pt x="43" y="10"/>
                  </a:lnTo>
                  <a:lnTo>
                    <a:pt x="44" y="10"/>
                  </a:lnTo>
                  <a:lnTo>
                    <a:pt x="50" y="6"/>
                  </a:lnTo>
                  <a:lnTo>
                    <a:pt x="52" y="6"/>
                  </a:lnTo>
                  <a:lnTo>
                    <a:pt x="56" y="4"/>
                  </a:lnTo>
                  <a:lnTo>
                    <a:pt x="58" y="4"/>
                  </a:lnTo>
                  <a:lnTo>
                    <a:pt x="61" y="3"/>
                  </a:lnTo>
                  <a:lnTo>
                    <a:pt x="64" y="2"/>
                  </a:lnTo>
                  <a:lnTo>
                    <a:pt x="64" y="1"/>
                  </a:lnTo>
                  <a:lnTo>
                    <a:pt x="64" y="1"/>
                  </a:lnTo>
                  <a:lnTo>
                    <a:pt x="64" y="1"/>
                  </a:lnTo>
                  <a:lnTo>
                    <a:pt x="64" y="1"/>
                  </a:lnTo>
                  <a:lnTo>
                    <a:pt x="57" y="0"/>
                  </a:lnTo>
                  <a:lnTo>
                    <a:pt x="54" y="0"/>
                  </a:lnTo>
                  <a:lnTo>
                    <a:pt x="50" y="0"/>
                  </a:lnTo>
                  <a:lnTo>
                    <a:pt x="44" y="1"/>
                  </a:lnTo>
                  <a:lnTo>
                    <a:pt x="42" y="1"/>
                  </a:lnTo>
                  <a:lnTo>
                    <a:pt x="39" y="2"/>
                  </a:lnTo>
                  <a:lnTo>
                    <a:pt x="37" y="3"/>
                  </a:lnTo>
                  <a:lnTo>
                    <a:pt x="29" y="5"/>
                  </a:lnTo>
                  <a:lnTo>
                    <a:pt x="29" y="5"/>
                  </a:lnTo>
                  <a:lnTo>
                    <a:pt x="29" y="5"/>
                  </a:lnTo>
                  <a:lnTo>
                    <a:pt x="28" y="6"/>
                  </a:lnTo>
                  <a:lnTo>
                    <a:pt x="28" y="6"/>
                  </a:lnTo>
                  <a:lnTo>
                    <a:pt x="26" y="6"/>
                  </a:lnTo>
                  <a:lnTo>
                    <a:pt x="24" y="7"/>
                  </a:lnTo>
                  <a:lnTo>
                    <a:pt x="22" y="8"/>
                  </a:lnTo>
                  <a:lnTo>
                    <a:pt x="22" y="8"/>
                  </a:lnTo>
                  <a:lnTo>
                    <a:pt x="21" y="9"/>
                  </a:lnTo>
                  <a:lnTo>
                    <a:pt x="20" y="10"/>
                  </a:lnTo>
                  <a:lnTo>
                    <a:pt x="19" y="11"/>
                  </a:lnTo>
                  <a:lnTo>
                    <a:pt x="18" y="11"/>
                  </a:lnTo>
                  <a:lnTo>
                    <a:pt x="16" y="13"/>
                  </a:lnTo>
                  <a:lnTo>
                    <a:pt x="13" y="14"/>
                  </a:lnTo>
                  <a:lnTo>
                    <a:pt x="11" y="15"/>
                  </a:lnTo>
                  <a:lnTo>
                    <a:pt x="10" y="16"/>
                  </a:lnTo>
                  <a:lnTo>
                    <a:pt x="10" y="16"/>
                  </a:lnTo>
                  <a:lnTo>
                    <a:pt x="9" y="17"/>
                  </a:lnTo>
                  <a:lnTo>
                    <a:pt x="9" y="17"/>
                  </a:lnTo>
                  <a:lnTo>
                    <a:pt x="8" y="18"/>
                  </a:lnTo>
                  <a:lnTo>
                    <a:pt x="9" y="18"/>
                  </a:lnTo>
                  <a:lnTo>
                    <a:pt x="10" y="18"/>
                  </a:lnTo>
                  <a:lnTo>
                    <a:pt x="9" y="18"/>
                  </a:lnTo>
                  <a:lnTo>
                    <a:pt x="6" y="20"/>
                  </a:lnTo>
                  <a:lnTo>
                    <a:pt x="4" y="21"/>
                  </a:lnTo>
                  <a:lnTo>
                    <a:pt x="4" y="21"/>
                  </a:lnTo>
                  <a:lnTo>
                    <a:pt x="4" y="22"/>
                  </a:lnTo>
                  <a:lnTo>
                    <a:pt x="3" y="23"/>
                  </a:lnTo>
                  <a:lnTo>
                    <a:pt x="2" y="25"/>
                  </a:lnTo>
                  <a:lnTo>
                    <a:pt x="1" y="27"/>
                  </a:lnTo>
                  <a:lnTo>
                    <a:pt x="2" y="27"/>
                  </a:lnTo>
                  <a:lnTo>
                    <a:pt x="2" y="27"/>
                  </a:lnTo>
                  <a:lnTo>
                    <a:pt x="4" y="28"/>
                  </a:lnTo>
                  <a:lnTo>
                    <a:pt x="6" y="29"/>
                  </a:lnTo>
                  <a:lnTo>
                    <a:pt x="10" y="30"/>
                  </a:lnTo>
                  <a:lnTo>
                    <a:pt x="14" y="30"/>
                  </a:lnTo>
                  <a:lnTo>
                    <a:pt x="15" y="30"/>
                  </a:lnTo>
                  <a:lnTo>
                    <a:pt x="16" y="30"/>
                  </a:lnTo>
                  <a:lnTo>
                    <a:pt x="17" y="31"/>
                  </a:lnTo>
                  <a:lnTo>
                    <a:pt x="18" y="32"/>
                  </a:lnTo>
                  <a:lnTo>
                    <a:pt x="20" y="32"/>
                  </a:lnTo>
                  <a:lnTo>
                    <a:pt x="19" y="32"/>
                  </a:lnTo>
                  <a:lnTo>
                    <a:pt x="16" y="33"/>
                  </a:lnTo>
                  <a:lnTo>
                    <a:pt x="13" y="33"/>
                  </a:lnTo>
                  <a:lnTo>
                    <a:pt x="12" y="33"/>
                  </a:lnTo>
                  <a:lnTo>
                    <a:pt x="10" y="32"/>
                  </a:lnTo>
                  <a:lnTo>
                    <a:pt x="8" y="32"/>
                  </a:lnTo>
                  <a:lnTo>
                    <a:pt x="7" y="32"/>
                  </a:lnTo>
                  <a:lnTo>
                    <a:pt x="4" y="32"/>
                  </a:lnTo>
                  <a:lnTo>
                    <a:pt x="1" y="31"/>
                  </a:lnTo>
                  <a:lnTo>
                    <a:pt x="1" y="31"/>
                  </a:lnTo>
                  <a:lnTo>
                    <a:pt x="1" y="32"/>
                  </a:lnTo>
                  <a:lnTo>
                    <a:pt x="1" y="32"/>
                  </a:lnTo>
                  <a:lnTo>
                    <a:pt x="0" y="34"/>
                  </a:lnTo>
                  <a:lnTo>
                    <a:pt x="0" y="35"/>
                  </a:lnTo>
                  <a:lnTo>
                    <a:pt x="1" y="37"/>
                  </a:lnTo>
                  <a:lnTo>
                    <a:pt x="1" y="38"/>
                  </a:lnTo>
                  <a:lnTo>
                    <a:pt x="2" y="38"/>
                  </a:lnTo>
                  <a:lnTo>
                    <a:pt x="4" y="38"/>
                  </a:lnTo>
                  <a:lnTo>
                    <a:pt x="5" y="39"/>
                  </a:lnTo>
                  <a:lnTo>
                    <a:pt x="6" y="40"/>
                  </a:lnTo>
                  <a:lnTo>
                    <a:pt x="7" y="41"/>
                  </a:lnTo>
                  <a:lnTo>
                    <a:pt x="7" y="40"/>
                  </a:lnTo>
                  <a:lnTo>
                    <a:pt x="9" y="40"/>
                  </a:lnTo>
                  <a:lnTo>
                    <a:pt x="9" y="40"/>
                  </a:lnTo>
                  <a:lnTo>
                    <a:pt x="10" y="40"/>
                  </a:lnTo>
                  <a:lnTo>
                    <a:pt x="13" y="40"/>
                  </a:lnTo>
                  <a:lnTo>
                    <a:pt x="14" y="40"/>
                  </a:lnTo>
                  <a:lnTo>
                    <a:pt x="14" y="39"/>
                  </a:lnTo>
                  <a:lnTo>
                    <a:pt x="14" y="39"/>
                  </a:lnTo>
                  <a:lnTo>
                    <a:pt x="14" y="39"/>
                  </a:lnTo>
                  <a:lnTo>
                    <a:pt x="14" y="39"/>
                  </a:lnTo>
                  <a:lnTo>
                    <a:pt x="17" y="39"/>
                  </a:lnTo>
                  <a:lnTo>
                    <a:pt x="18" y="39"/>
                  </a:lnTo>
                  <a:lnTo>
                    <a:pt x="19" y="39"/>
                  </a:lnTo>
                  <a:lnTo>
                    <a:pt x="21" y="38"/>
                  </a:lnTo>
                  <a:lnTo>
                    <a:pt x="21" y="38"/>
                  </a:lnTo>
                  <a:lnTo>
                    <a:pt x="20" y="39"/>
                  </a:lnTo>
                  <a:lnTo>
                    <a:pt x="19" y="39"/>
                  </a:lnTo>
                  <a:lnTo>
                    <a:pt x="19" y="40"/>
                  </a:lnTo>
                  <a:lnTo>
                    <a:pt x="19" y="41"/>
                  </a:lnTo>
                  <a:lnTo>
                    <a:pt x="19" y="42"/>
                  </a:lnTo>
                  <a:lnTo>
                    <a:pt x="20" y="42"/>
                  </a:lnTo>
                  <a:lnTo>
                    <a:pt x="23" y="43"/>
                  </a:lnTo>
                  <a:lnTo>
                    <a:pt x="26" y="42"/>
                  </a:lnTo>
                  <a:lnTo>
                    <a:pt x="29" y="42"/>
                  </a:lnTo>
                  <a:lnTo>
                    <a:pt x="30" y="42"/>
                  </a:lnTo>
                  <a:lnTo>
                    <a:pt x="32" y="43"/>
                  </a:lnTo>
                  <a:lnTo>
                    <a:pt x="32" y="43"/>
                  </a:lnTo>
                  <a:lnTo>
                    <a:pt x="34" y="43"/>
                  </a:lnTo>
                  <a:lnTo>
                    <a:pt x="39" y="44"/>
                  </a:lnTo>
                  <a:lnTo>
                    <a:pt x="42" y="44"/>
                  </a:lnTo>
                  <a:lnTo>
                    <a:pt x="46" y="43"/>
                  </a:lnTo>
                  <a:lnTo>
                    <a:pt x="46" y="43"/>
                  </a:lnTo>
                  <a:lnTo>
                    <a:pt x="47" y="44"/>
                  </a:lnTo>
                  <a:lnTo>
                    <a:pt x="50" y="45"/>
                  </a:lnTo>
                  <a:lnTo>
                    <a:pt x="52" y="45"/>
                  </a:lnTo>
                  <a:lnTo>
                    <a:pt x="53" y="45"/>
                  </a:lnTo>
                  <a:lnTo>
                    <a:pt x="55" y="45"/>
                  </a:lnTo>
                  <a:lnTo>
                    <a:pt x="59" y="44"/>
                  </a:lnTo>
                  <a:lnTo>
                    <a:pt x="63" y="46"/>
                  </a:lnTo>
                  <a:lnTo>
                    <a:pt x="64" y="46"/>
                  </a:lnTo>
                  <a:lnTo>
                    <a:pt x="64" y="46"/>
                  </a:lnTo>
                  <a:lnTo>
                    <a:pt x="64" y="45"/>
                  </a:lnTo>
                  <a:lnTo>
                    <a:pt x="63" y="44"/>
                  </a:lnTo>
                  <a:lnTo>
                    <a:pt x="62" y="44"/>
                  </a:lnTo>
                  <a:lnTo>
                    <a:pt x="62" y="43"/>
                  </a:lnTo>
                  <a:lnTo>
                    <a:pt x="61" y="43"/>
                  </a:lnTo>
                  <a:lnTo>
                    <a:pt x="60" y="43"/>
                  </a:lnTo>
                  <a:lnTo>
                    <a:pt x="59" y="42"/>
                  </a:lnTo>
                  <a:lnTo>
                    <a:pt x="60" y="42"/>
                  </a:lnTo>
                  <a:lnTo>
                    <a:pt x="64" y="42"/>
                  </a:lnTo>
                  <a:lnTo>
                    <a:pt x="67" y="43"/>
                  </a:lnTo>
                  <a:lnTo>
                    <a:pt x="68" y="43"/>
                  </a:lnTo>
                  <a:lnTo>
                    <a:pt x="70" y="43"/>
                  </a:lnTo>
                  <a:lnTo>
                    <a:pt x="71" y="43"/>
                  </a:lnTo>
                  <a:lnTo>
                    <a:pt x="72" y="43"/>
                  </a:lnTo>
                  <a:lnTo>
                    <a:pt x="76" y="45"/>
                  </a:lnTo>
                  <a:lnTo>
                    <a:pt x="77" y="45"/>
                  </a:lnTo>
                  <a:lnTo>
                    <a:pt x="79" y="45"/>
                  </a:lnTo>
                  <a:lnTo>
                    <a:pt x="81" y="44"/>
                  </a:lnTo>
                  <a:lnTo>
                    <a:pt x="83" y="44"/>
                  </a:lnTo>
                  <a:lnTo>
                    <a:pt x="84" y="43"/>
                  </a:lnTo>
                  <a:lnTo>
                    <a:pt x="85" y="43"/>
                  </a:lnTo>
                  <a:lnTo>
                    <a:pt x="85" y="42"/>
                  </a:lnTo>
                  <a:lnTo>
                    <a:pt x="85" y="41"/>
                  </a:lnTo>
                  <a:lnTo>
                    <a:pt x="85" y="41"/>
                  </a:lnTo>
                  <a:lnTo>
                    <a:pt x="85" y="40"/>
                  </a:lnTo>
                  <a:lnTo>
                    <a:pt x="85" y="40"/>
                  </a:lnTo>
                  <a:lnTo>
                    <a:pt x="82" y="39"/>
                  </a:lnTo>
                  <a:lnTo>
                    <a:pt x="82" y="39"/>
                  </a:lnTo>
                  <a:lnTo>
                    <a:pt x="82" y="38"/>
                  </a:lnTo>
                  <a:lnTo>
                    <a:pt x="83" y="38"/>
                  </a:lnTo>
                  <a:lnTo>
                    <a:pt x="84" y="37"/>
                  </a:lnTo>
                  <a:lnTo>
                    <a:pt x="86" y="37"/>
                  </a:lnTo>
                  <a:lnTo>
                    <a:pt x="87" y="37"/>
                  </a:lnTo>
                  <a:lnTo>
                    <a:pt x="87" y="37"/>
                  </a:lnTo>
                  <a:lnTo>
                    <a:pt x="87" y="38"/>
                  </a:lnTo>
                  <a:lnTo>
                    <a:pt x="87" y="38"/>
                  </a:lnTo>
                  <a:lnTo>
                    <a:pt x="88" y="38"/>
                  </a:lnTo>
                  <a:lnTo>
                    <a:pt x="88" y="39"/>
                  </a:lnTo>
                  <a:lnTo>
                    <a:pt x="89" y="39"/>
                  </a:lnTo>
                  <a:lnTo>
                    <a:pt x="89" y="40"/>
                  </a:lnTo>
                  <a:lnTo>
                    <a:pt x="90" y="41"/>
                  </a:lnTo>
                  <a:lnTo>
                    <a:pt x="91" y="41"/>
                  </a:lnTo>
                  <a:lnTo>
                    <a:pt x="91" y="41"/>
                  </a:lnTo>
                  <a:lnTo>
                    <a:pt x="94" y="41"/>
                  </a:lnTo>
                  <a:lnTo>
                    <a:pt x="95" y="41"/>
                  </a:lnTo>
                  <a:lnTo>
                    <a:pt x="95" y="41"/>
                  </a:lnTo>
                  <a:lnTo>
                    <a:pt x="94" y="43"/>
                  </a:lnTo>
                  <a:lnTo>
                    <a:pt x="93" y="44"/>
                  </a:lnTo>
                  <a:lnTo>
                    <a:pt x="93" y="44"/>
                  </a:lnTo>
                  <a:lnTo>
                    <a:pt x="93" y="45"/>
                  </a:lnTo>
                  <a:lnTo>
                    <a:pt x="94" y="45"/>
                  </a:lnTo>
                  <a:lnTo>
                    <a:pt x="96" y="45"/>
                  </a:lnTo>
                  <a:lnTo>
                    <a:pt x="98" y="45"/>
                  </a:lnTo>
                  <a:lnTo>
                    <a:pt x="98" y="45"/>
                  </a:lnTo>
                  <a:lnTo>
                    <a:pt x="99" y="46"/>
                  </a:lnTo>
                  <a:lnTo>
                    <a:pt x="99" y="46"/>
                  </a:lnTo>
                  <a:lnTo>
                    <a:pt x="97" y="47"/>
                  </a:lnTo>
                  <a:lnTo>
                    <a:pt x="96" y="47"/>
                  </a:lnTo>
                  <a:lnTo>
                    <a:pt x="96" y="47"/>
                  </a:lnTo>
                  <a:lnTo>
                    <a:pt x="96" y="47"/>
                  </a:lnTo>
                  <a:lnTo>
                    <a:pt x="96" y="48"/>
                  </a:lnTo>
                  <a:lnTo>
                    <a:pt x="97" y="48"/>
                  </a:lnTo>
                  <a:lnTo>
                    <a:pt x="98" y="48"/>
                  </a:lnTo>
                  <a:lnTo>
                    <a:pt x="99" y="48"/>
                  </a:lnTo>
                  <a:lnTo>
                    <a:pt x="100" y="47"/>
                  </a:lnTo>
                  <a:lnTo>
                    <a:pt x="102" y="47"/>
                  </a:lnTo>
                  <a:lnTo>
                    <a:pt x="103" y="47"/>
                  </a:lnTo>
                  <a:lnTo>
                    <a:pt x="104" y="47"/>
                  </a:lnTo>
                  <a:lnTo>
                    <a:pt x="104" y="47"/>
                  </a:lnTo>
                  <a:lnTo>
                    <a:pt x="102" y="48"/>
                  </a:lnTo>
                  <a:lnTo>
                    <a:pt x="100" y="48"/>
                  </a:lnTo>
                  <a:lnTo>
                    <a:pt x="100" y="48"/>
                  </a:lnTo>
                  <a:lnTo>
                    <a:pt x="100" y="49"/>
                  </a:lnTo>
                  <a:lnTo>
                    <a:pt x="100" y="49"/>
                  </a:lnTo>
                  <a:lnTo>
                    <a:pt x="100" y="50"/>
                  </a:lnTo>
                  <a:lnTo>
                    <a:pt x="102" y="50"/>
                  </a:lnTo>
                  <a:lnTo>
                    <a:pt x="103" y="50"/>
                  </a:lnTo>
                  <a:lnTo>
                    <a:pt x="104" y="50"/>
                  </a:lnTo>
                  <a:lnTo>
                    <a:pt x="106" y="51"/>
                  </a:lnTo>
                  <a:lnTo>
                    <a:pt x="106" y="51"/>
                  </a:lnTo>
                  <a:lnTo>
                    <a:pt x="106" y="52"/>
                  </a:lnTo>
                  <a:lnTo>
                    <a:pt x="105" y="53"/>
                  </a:lnTo>
                  <a:lnTo>
                    <a:pt x="104" y="54"/>
                  </a:lnTo>
                  <a:lnTo>
                    <a:pt x="103" y="54"/>
                  </a:lnTo>
                  <a:lnTo>
                    <a:pt x="102" y="54"/>
                  </a:lnTo>
                  <a:lnTo>
                    <a:pt x="100" y="54"/>
                  </a:lnTo>
                  <a:lnTo>
                    <a:pt x="97" y="54"/>
                  </a:lnTo>
                  <a:lnTo>
                    <a:pt x="96" y="54"/>
                  </a:lnTo>
                  <a:lnTo>
                    <a:pt x="96" y="55"/>
                  </a:lnTo>
                  <a:lnTo>
                    <a:pt x="95" y="55"/>
                  </a:lnTo>
                  <a:lnTo>
                    <a:pt x="94" y="56"/>
                  </a:lnTo>
                  <a:lnTo>
                    <a:pt x="94" y="57"/>
                  </a:lnTo>
                  <a:lnTo>
                    <a:pt x="94" y="57"/>
                  </a:lnTo>
                  <a:lnTo>
                    <a:pt x="93" y="57"/>
                  </a:lnTo>
                  <a:lnTo>
                    <a:pt x="93" y="58"/>
                  </a:lnTo>
                  <a:lnTo>
                    <a:pt x="93" y="58"/>
                  </a:lnTo>
                  <a:lnTo>
                    <a:pt x="95" y="58"/>
                  </a:lnTo>
                  <a:lnTo>
                    <a:pt x="96" y="58"/>
                  </a:lnTo>
                  <a:lnTo>
                    <a:pt x="102" y="57"/>
                  </a:lnTo>
                  <a:lnTo>
                    <a:pt x="104" y="56"/>
                  </a:lnTo>
                  <a:lnTo>
                    <a:pt x="105" y="55"/>
                  </a:lnTo>
                  <a:lnTo>
                    <a:pt x="106" y="55"/>
                  </a:lnTo>
                  <a:lnTo>
                    <a:pt x="106" y="55"/>
                  </a:lnTo>
                  <a:lnTo>
                    <a:pt x="107" y="56"/>
                  </a:lnTo>
                  <a:lnTo>
                    <a:pt x="109" y="55"/>
                  </a:lnTo>
                  <a:lnTo>
                    <a:pt x="111" y="54"/>
                  </a:lnTo>
                  <a:lnTo>
                    <a:pt x="112" y="54"/>
                  </a:lnTo>
                  <a:lnTo>
                    <a:pt x="112" y="54"/>
                  </a:lnTo>
                  <a:lnTo>
                    <a:pt x="113" y="54"/>
                  </a:lnTo>
                  <a:lnTo>
                    <a:pt x="112" y="54"/>
                  </a:lnTo>
                  <a:lnTo>
                    <a:pt x="111" y="55"/>
                  </a:lnTo>
                  <a:lnTo>
                    <a:pt x="110" y="55"/>
                  </a:lnTo>
                  <a:lnTo>
                    <a:pt x="110" y="55"/>
                  </a:lnTo>
                  <a:lnTo>
                    <a:pt x="111" y="55"/>
                  </a:lnTo>
                  <a:lnTo>
                    <a:pt x="112" y="56"/>
                  </a:lnTo>
                  <a:lnTo>
                    <a:pt x="111" y="56"/>
                  </a:lnTo>
                  <a:lnTo>
                    <a:pt x="109" y="57"/>
                  </a:lnTo>
                  <a:lnTo>
                    <a:pt x="109" y="57"/>
                  </a:lnTo>
                  <a:lnTo>
                    <a:pt x="110" y="57"/>
                  </a:lnTo>
                  <a:lnTo>
                    <a:pt x="111" y="57"/>
                  </a:lnTo>
                  <a:lnTo>
                    <a:pt x="111" y="57"/>
                  </a:lnTo>
                  <a:lnTo>
                    <a:pt x="111" y="57"/>
                  </a:lnTo>
                  <a:lnTo>
                    <a:pt x="111" y="57"/>
                  </a:lnTo>
                  <a:lnTo>
                    <a:pt x="111" y="58"/>
                  </a:lnTo>
                  <a:lnTo>
                    <a:pt x="112" y="59"/>
                  </a:lnTo>
                  <a:lnTo>
                    <a:pt x="112" y="60"/>
                  </a:lnTo>
                  <a:lnTo>
                    <a:pt x="113" y="60"/>
                  </a:lnTo>
                  <a:lnTo>
                    <a:pt x="114" y="60"/>
                  </a:lnTo>
                  <a:lnTo>
                    <a:pt x="115" y="60"/>
                  </a:lnTo>
                  <a:lnTo>
                    <a:pt x="116" y="59"/>
                  </a:lnTo>
                  <a:lnTo>
                    <a:pt x="115" y="58"/>
                  </a:lnTo>
                  <a:lnTo>
                    <a:pt x="116" y="58"/>
                  </a:lnTo>
                  <a:lnTo>
                    <a:pt x="117" y="58"/>
                  </a:lnTo>
                  <a:lnTo>
                    <a:pt x="118" y="58"/>
                  </a:lnTo>
                  <a:lnTo>
                    <a:pt x="118" y="58"/>
                  </a:lnTo>
                  <a:lnTo>
                    <a:pt x="118" y="59"/>
                  </a:lnTo>
                  <a:lnTo>
                    <a:pt x="118" y="59"/>
                  </a:lnTo>
                  <a:lnTo>
                    <a:pt x="117" y="59"/>
                  </a:lnTo>
                  <a:lnTo>
                    <a:pt x="116" y="60"/>
                  </a:lnTo>
                  <a:lnTo>
                    <a:pt x="116" y="62"/>
                  </a:lnTo>
                  <a:lnTo>
                    <a:pt x="116" y="62"/>
                  </a:lnTo>
                  <a:lnTo>
                    <a:pt x="116" y="63"/>
                  </a:lnTo>
                  <a:lnTo>
                    <a:pt x="116" y="63"/>
                  </a:lnTo>
                  <a:lnTo>
                    <a:pt x="117" y="64"/>
                  </a:lnTo>
                  <a:lnTo>
                    <a:pt x="117" y="64"/>
                  </a:lnTo>
                  <a:lnTo>
                    <a:pt x="120" y="63"/>
                  </a:lnTo>
                  <a:lnTo>
                    <a:pt x="120" y="63"/>
                  </a:lnTo>
                  <a:lnTo>
                    <a:pt x="119" y="64"/>
                  </a:lnTo>
                  <a:lnTo>
                    <a:pt x="119" y="64"/>
                  </a:lnTo>
                  <a:lnTo>
                    <a:pt x="120" y="66"/>
                  </a:lnTo>
                  <a:lnTo>
                    <a:pt x="121" y="68"/>
                  </a:lnTo>
                  <a:lnTo>
                    <a:pt x="121" y="69"/>
                  </a:lnTo>
                  <a:lnTo>
                    <a:pt x="121" y="71"/>
                  </a:lnTo>
                  <a:lnTo>
                    <a:pt x="121" y="75"/>
                  </a:lnTo>
                  <a:lnTo>
                    <a:pt x="121" y="75"/>
                  </a:lnTo>
                  <a:lnTo>
                    <a:pt x="122" y="75"/>
                  </a:lnTo>
                  <a:lnTo>
                    <a:pt x="122" y="76"/>
                  </a:lnTo>
                  <a:lnTo>
                    <a:pt x="120" y="77"/>
                  </a:lnTo>
                  <a:lnTo>
                    <a:pt x="118" y="78"/>
                  </a:lnTo>
                  <a:lnTo>
                    <a:pt x="116" y="78"/>
                  </a:lnTo>
                  <a:lnTo>
                    <a:pt x="115" y="78"/>
                  </a:lnTo>
                  <a:lnTo>
                    <a:pt x="113" y="80"/>
                  </a:lnTo>
                  <a:lnTo>
                    <a:pt x="112" y="81"/>
                  </a:lnTo>
                  <a:lnTo>
                    <a:pt x="111" y="81"/>
                  </a:lnTo>
                  <a:lnTo>
                    <a:pt x="111" y="82"/>
                  </a:lnTo>
                  <a:lnTo>
                    <a:pt x="109" y="82"/>
                  </a:lnTo>
                  <a:lnTo>
                    <a:pt x="108" y="83"/>
                  </a:lnTo>
                  <a:lnTo>
                    <a:pt x="107" y="83"/>
                  </a:lnTo>
                  <a:lnTo>
                    <a:pt x="106" y="84"/>
                  </a:lnTo>
                  <a:lnTo>
                    <a:pt x="104" y="84"/>
                  </a:lnTo>
                  <a:lnTo>
                    <a:pt x="99" y="86"/>
                  </a:lnTo>
                  <a:lnTo>
                    <a:pt x="94" y="88"/>
                  </a:lnTo>
                  <a:lnTo>
                    <a:pt x="93" y="88"/>
                  </a:lnTo>
                  <a:lnTo>
                    <a:pt x="93" y="89"/>
                  </a:lnTo>
                  <a:lnTo>
                    <a:pt x="93" y="89"/>
                  </a:lnTo>
                  <a:lnTo>
                    <a:pt x="94" y="90"/>
                  </a:lnTo>
                  <a:lnTo>
                    <a:pt x="95" y="92"/>
                  </a:lnTo>
                  <a:lnTo>
                    <a:pt x="96" y="93"/>
                  </a:lnTo>
                  <a:lnTo>
                    <a:pt x="97" y="93"/>
                  </a:lnTo>
                  <a:lnTo>
                    <a:pt x="97" y="94"/>
                  </a:lnTo>
                  <a:lnTo>
                    <a:pt x="97" y="97"/>
                  </a:lnTo>
                  <a:lnTo>
                    <a:pt x="96" y="97"/>
                  </a:lnTo>
                  <a:lnTo>
                    <a:pt x="95" y="97"/>
                  </a:lnTo>
                  <a:lnTo>
                    <a:pt x="94" y="97"/>
                  </a:lnTo>
                  <a:lnTo>
                    <a:pt x="93" y="97"/>
                  </a:lnTo>
                  <a:lnTo>
                    <a:pt x="91" y="97"/>
                  </a:lnTo>
                  <a:lnTo>
                    <a:pt x="90" y="97"/>
                  </a:lnTo>
                  <a:lnTo>
                    <a:pt x="88" y="98"/>
                  </a:lnTo>
                  <a:lnTo>
                    <a:pt x="87" y="99"/>
                  </a:lnTo>
                  <a:lnTo>
                    <a:pt x="86" y="99"/>
                  </a:lnTo>
                  <a:lnTo>
                    <a:pt x="85" y="99"/>
                  </a:lnTo>
                  <a:lnTo>
                    <a:pt x="84" y="99"/>
                  </a:lnTo>
                  <a:lnTo>
                    <a:pt x="83" y="99"/>
                  </a:lnTo>
                  <a:lnTo>
                    <a:pt x="82" y="99"/>
                  </a:lnTo>
                  <a:lnTo>
                    <a:pt x="81" y="99"/>
                  </a:lnTo>
                  <a:lnTo>
                    <a:pt x="80" y="100"/>
                  </a:lnTo>
                  <a:lnTo>
                    <a:pt x="79" y="100"/>
                  </a:lnTo>
                  <a:lnTo>
                    <a:pt x="76" y="99"/>
                  </a:lnTo>
                  <a:lnTo>
                    <a:pt x="75" y="100"/>
                  </a:lnTo>
                  <a:lnTo>
                    <a:pt x="75" y="100"/>
                  </a:lnTo>
                  <a:lnTo>
                    <a:pt x="76" y="102"/>
                  </a:lnTo>
                  <a:lnTo>
                    <a:pt x="77" y="102"/>
                  </a:lnTo>
                  <a:lnTo>
                    <a:pt x="77" y="103"/>
                  </a:lnTo>
                  <a:lnTo>
                    <a:pt x="77" y="103"/>
                  </a:lnTo>
                  <a:lnTo>
                    <a:pt x="76" y="104"/>
                  </a:lnTo>
                  <a:lnTo>
                    <a:pt x="76" y="104"/>
                  </a:lnTo>
                  <a:lnTo>
                    <a:pt x="75" y="104"/>
                  </a:lnTo>
                  <a:lnTo>
                    <a:pt x="75" y="105"/>
                  </a:lnTo>
                  <a:lnTo>
                    <a:pt x="75" y="105"/>
                  </a:lnTo>
                  <a:lnTo>
                    <a:pt x="74" y="105"/>
                  </a:lnTo>
                  <a:lnTo>
                    <a:pt x="74" y="104"/>
                  </a:lnTo>
                  <a:lnTo>
                    <a:pt x="74" y="104"/>
                  </a:lnTo>
                  <a:lnTo>
                    <a:pt x="74" y="104"/>
                  </a:lnTo>
                  <a:lnTo>
                    <a:pt x="75" y="103"/>
                  </a:lnTo>
                  <a:lnTo>
                    <a:pt x="76" y="103"/>
                  </a:lnTo>
                  <a:lnTo>
                    <a:pt x="75" y="102"/>
                  </a:lnTo>
                  <a:lnTo>
                    <a:pt x="74" y="100"/>
                  </a:lnTo>
                  <a:lnTo>
                    <a:pt x="72" y="100"/>
                  </a:lnTo>
                  <a:lnTo>
                    <a:pt x="69" y="99"/>
                  </a:lnTo>
                  <a:lnTo>
                    <a:pt x="67" y="98"/>
                  </a:lnTo>
                  <a:lnTo>
                    <a:pt x="64" y="98"/>
                  </a:lnTo>
                  <a:lnTo>
                    <a:pt x="63" y="98"/>
                  </a:lnTo>
                  <a:lnTo>
                    <a:pt x="62" y="98"/>
                  </a:lnTo>
                  <a:lnTo>
                    <a:pt x="61" y="98"/>
                  </a:lnTo>
                  <a:lnTo>
                    <a:pt x="61" y="98"/>
                  </a:lnTo>
                  <a:lnTo>
                    <a:pt x="60" y="99"/>
                  </a:lnTo>
                  <a:lnTo>
                    <a:pt x="59" y="99"/>
                  </a:lnTo>
                  <a:lnTo>
                    <a:pt x="59" y="99"/>
                  </a:lnTo>
                  <a:lnTo>
                    <a:pt x="59" y="101"/>
                  </a:lnTo>
                  <a:lnTo>
                    <a:pt x="59" y="101"/>
                  </a:lnTo>
                  <a:lnTo>
                    <a:pt x="58" y="101"/>
                  </a:lnTo>
                  <a:lnTo>
                    <a:pt x="53" y="102"/>
                  </a:lnTo>
                  <a:lnTo>
                    <a:pt x="52" y="103"/>
                  </a:lnTo>
                  <a:lnTo>
                    <a:pt x="51" y="103"/>
                  </a:lnTo>
                  <a:lnTo>
                    <a:pt x="50" y="104"/>
                  </a:lnTo>
                  <a:lnTo>
                    <a:pt x="49" y="105"/>
                  </a:lnTo>
                  <a:lnTo>
                    <a:pt x="48" y="106"/>
                  </a:lnTo>
                  <a:lnTo>
                    <a:pt x="48" y="107"/>
                  </a:lnTo>
                  <a:lnTo>
                    <a:pt x="47" y="107"/>
                  </a:lnTo>
                  <a:lnTo>
                    <a:pt x="47" y="108"/>
                  </a:lnTo>
                  <a:lnTo>
                    <a:pt x="48" y="109"/>
                  </a:lnTo>
                  <a:lnTo>
                    <a:pt x="48" y="110"/>
                  </a:lnTo>
                  <a:lnTo>
                    <a:pt x="49" y="111"/>
                  </a:lnTo>
                  <a:lnTo>
                    <a:pt x="49" y="111"/>
                  </a:lnTo>
                  <a:lnTo>
                    <a:pt x="50" y="111"/>
                  </a:lnTo>
                  <a:lnTo>
                    <a:pt x="51" y="111"/>
                  </a:lnTo>
                  <a:lnTo>
                    <a:pt x="52" y="112"/>
                  </a:lnTo>
                  <a:lnTo>
                    <a:pt x="53" y="112"/>
                  </a:lnTo>
                  <a:lnTo>
                    <a:pt x="54" y="112"/>
                  </a:lnTo>
                  <a:lnTo>
                    <a:pt x="55" y="112"/>
                  </a:lnTo>
                  <a:lnTo>
                    <a:pt x="56" y="112"/>
                  </a:lnTo>
                  <a:lnTo>
                    <a:pt x="58" y="112"/>
                  </a:lnTo>
                  <a:lnTo>
                    <a:pt x="59" y="112"/>
                  </a:lnTo>
                  <a:lnTo>
                    <a:pt x="60" y="112"/>
                  </a:lnTo>
                  <a:lnTo>
                    <a:pt x="60" y="112"/>
                  </a:lnTo>
                  <a:lnTo>
                    <a:pt x="61" y="112"/>
                  </a:lnTo>
                  <a:lnTo>
                    <a:pt x="64" y="111"/>
                  </a:lnTo>
                  <a:lnTo>
                    <a:pt x="65" y="110"/>
                  </a:lnTo>
                  <a:lnTo>
                    <a:pt x="68" y="111"/>
                  </a:lnTo>
                  <a:lnTo>
                    <a:pt x="68" y="110"/>
                  </a:lnTo>
                  <a:lnTo>
                    <a:pt x="70" y="109"/>
                  </a:lnTo>
                  <a:lnTo>
                    <a:pt x="72" y="109"/>
                  </a:lnTo>
                  <a:lnTo>
                    <a:pt x="73" y="109"/>
                  </a:lnTo>
                  <a:lnTo>
                    <a:pt x="74" y="110"/>
                  </a:lnTo>
                  <a:lnTo>
                    <a:pt x="75" y="110"/>
                  </a:lnTo>
                  <a:lnTo>
                    <a:pt x="77" y="110"/>
                  </a:lnTo>
                  <a:lnTo>
                    <a:pt x="79" y="109"/>
                  </a:lnTo>
                  <a:lnTo>
                    <a:pt x="80" y="108"/>
                  </a:lnTo>
                  <a:lnTo>
                    <a:pt x="80" y="107"/>
                  </a:lnTo>
                  <a:lnTo>
                    <a:pt x="79" y="107"/>
                  </a:lnTo>
                  <a:lnTo>
                    <a:pt x="79" y="106"/>
                  </a:lnTo>
                  <a:lnTo>
                    <a:pt x="79" y="106"/>
                  </a:lnTo>
                  <a:lnTo>
                    <a:pt x="80" y="106"/>
                  </a:lnTo>
                  <a:lnTo>
                    <a:pt x="81" y="105"/>
                  </a:lnTo>
                  <a:lnTo>
                    <a:pt x="81" y="105"/>
                  </a:lnTo>
                  <a:lnTo>
                    <a:pt x="81" y="105"/>
                  </a:lnTo>
                  <a:lnTo>
                    <a:pt x="82" y="105"/>
                  </a:lnTo>
                  <a:lnTo>
                    <a:pt x="82" y="106"/>
                  </a:lnTo>
                  <a:lnTo>
                    <a:pt x="82" y="107"/>
                  </a:lnTo>
                  <a:lnTo>
                    <a:pt x="82" y="107"/>
                  </a:lnTo>
                  <a:lnTo>
                    <a:pt x="82" y="107"/>
                  </a:lnTo>
                  <a:lnTo>
                    <a:pt x="82" y="108"/>
                  </a:lnTo>
                  <a:lnTo>
                    <a:pt x="84" y="108"/>
                  </a:lnTo>
                  <a:lnTo>
                    <a:pt x="85" y="108"/>
                  </a:lnTo>
                  <a:lnTo>
                    <a:pt x="84" y="110"/>
                  </a:lnTo>
                  <a:lnTo>
                    <a:pt x="84" y="110"/>
                  </a:lnTo>
                  <a:lnTo>
                    <a:pt x="84" y="110"/>
                  </a:lnTo>
                  <a:lnTo>
                    <a:pt x="85" y="110"/>
                  </a:lnTo>
                  <a:lnTo>
                    <a:pt x="85" y="110"/>
                  </a:lnTo>
                  <a:lnTo>
                    <a:pt x="86" y="110"/>
                  </a:lnTo>
                  <a:lnTo>
                    <a:pt x="87" y="108"/>
                  </a:lnTo>
                  <a:lnTo>
                    <a:pt x="87" y="108"/>
                  </a:lnTo>
                  <a:lnTo>
                    <a:pt x="88" y="108"/>
                  </a:lnTo>
                  <a:lnTo>
                    <a:pt x="88" y="108"/>
                  </a:lnTo>
                  <a:lnTo>
                    <a:pt x="89" y="108"/>
                  </a:lnTo>
                  <a:lnTo>
                    <a:pt x="91" y="108"/>
                  </a:lnTo>
                  <a:lnTo>
                    <a:pt x="93" y="108"/>
                  </a:lnTo>
                  <a:lnTo>
                    <a:pt x="92" y="108"/>
                  </a:lnTo>
                  <a:lnTo>
                    <a:pt x="90" y="110"/>
                  </a:lnTo>
                  <a:lnTo>
                    <a:pt x="90" y="110"/>
                  </a:lnTo>
                  <a:lnTo>
                    <a:pt x="90" y="111"/>
                  </a:lnTo>
                  <a:lnTo>
                    <a:pt x="91" y="111"/>
                  </a:lnTo>
                  <a:lnTo>
                    <a:pt x="91" y="112"/>
                  </a:lnTo>
                  <a:lnTo>
                    <a:pt x="93" y="114"/>
                  </a:lnTo>
                  <a:lnTo>
                    <a:pt x="94" y="115"/>
                  </a:lnTo>
                  <a:lnTo>
                    <a:pt x="94" y="115"/>
                  </a:lnTo>
                  <a:lnTo>
                    <a:pt x="94" y="115"/>
                  </a:lnTo>
                  <a:lnTo>
                    <a:pt x="94" y="116"/>
                  </a:lnTo>
                  <a:lnTo>
                    <a:pt x="94" y="117"/>
                  </a:lnTo>
                  <a:lnTo>
                    <a:pt x="95" y="117"/>
                  </a:lnTo>
                  <a:lnTo>
                    <a:pt x="97" y="116"/>
                  </a:lnTo>
                  <a:lnTo>
                    <a:pt x="98" y="116"/>
                  </a:lnTo>
                  <a:lnTo>
                    <a:pt x="98" y="116"/>
                  </a:lnTo>
                  <a:lnTo>
                    <a:pt x="98" y="117"/>
                  </a:lnTo>
                  <a:lnTo>
                    <a:pt x="97" y="117"/>
                  </a:lnTo>
                  <a:lnTo>
                    <a:pt x="96" y="118"/>
                  </a:lnTo>
                  <a:lnTo>
                    <a:pt x="96" y="118"/>
                  </a:lnTo>
                  <a:lnTo>
                    <a:pt x="96" y="119"/>
                  </a:lnTo>
                  <a:lnTo>
                    <a:pt x="100" y="118"/>
                  </a:lnTo>
                  <a:lnTo>
                    <a:pt x="102" y="119"/>
                  </a:lnTo>
                  <a:lnTo>
                    <a:pt x="102" y="119"/>
                  </a:lnTo>
                  <a:lnTo>
                    <a:pt x="103" y="120"/>
                  </a:lnTo>
                  <a:lnTo>
                    <a:pt x="103" y="120"/>
                  </a:lnTo>
                  <a:lnTo>
                    <a:pt x="103" y="120"/>
                  </a:lnTo>
                  <a:lnTo>
                    <a:pt x="104" y="120"/>
                  </a:lnTo>
                  <a:lnTo>
                    <a:pt x="104" y="120"/>
                  </a:lnTo>
                  <a:lnTo>
                    <a:pt x="103" y="121"/>
                  </a:lnTo>
                  <a:lnTo>
                    <a:pt x="100" y="122"/>
                  </a:lnTo>
                  <a:lnTo>
                    <a:pt x="99" y="122"/>
                  </a:lnTo>
                  <a:lnTo>
                    <a:pt x="98" y="122"/>
                  </a:lnTo>
                  <a:lnTo>
                    <a:pt x="96" y="122"/>
                  </a:lnTo>
                  <a:lnTo>
                    <a:pt x="96" y="122"/>
                  </a:lnTo>
                  <a:lnTo>
                    <a:pt x="97" y="123"/>
                  </a:lnTo>
                  <a:lnTo>
                    <a:pt x="98" y="125"/>
                  </a:lnTo>
                  <a:lnTo>
                    <a:pt x="99" y="126"/>
                  </a:lnTo>
                  <a:lnTo>
                    <a:pt x="100" y="126"/>
                  </a:lnTo>
                  <a:lnTo>
                    <a:pt x="102" y="127"/>
                  </a:lnTo>
                  <a:lnTo>
                    <a:pt x="104" y="126"/>
                  </a:lnTo>
                  <a:lnTo>
                    <a:pt x="105" y="126"/>
                  </a:lnTo>
                  <a:lnTo>
                    <a:pt x="103" y="127"/>
                  </a:lnTo>
                  <a:lnTo>
                    <a:pt x="103" y="127"/>
                  </a:lnTo>
                  <a:lnTo>
                    <a:pt x="103" y="127"/>
                  </a:lnTo>
                  <a:lnTo>
                    <a:pt x="105" y="128"/>
                  </a:lnTo>
                  <a:lnTo>
                    <a:pt x="107" y="129"/>
                  </a:lnTo>
                  <a:lnTo>
                    <a:pt x="108" y="130"/>
                  </a:lnTo>
                  <a:lnTo>
                    <a:pt x="109" y="130"/>
                  </a:lnTo>
                  <a:lnTo>
                    <a:pt x="111" y="130"/>
                  </a:lnTo>
                  <a:lnTo>
                    <a:pt x="112" y="130"/>
                  </a:lnTo>
                  <a:lnTo>
                    <a:pt x="113" y="130"/>
                  </a:lnTo>
                  <a:lnTo>
                    <a:pt x="115" y="130"/>
                  </a:lnTo>
                  <a:lnTo>
                    <a:pt x="115" y="130"/>
                  </a:lnTo>
                  <a:lnTo>
                    <a:pt x="116" y="133"/>
                  </a:lnTo>
                  <a:lnTo>
                    <a:pt x="117" y="135"/>
                  </a:lnTo>
                  <a:lnTo>
                    <a:pt x="117" y="135"/>
                  </a:lnTo>
                  <a:lnTo>
                    <a:pt x="120" y="136"/>
                  </a:lnTo>
                  <a:lnTo>
                    <a:pt x="121" y="137"/>
                  </a:lnTo>
                  <a:lnTo>
                    <a:pt x="122" y="137"/>
                  </a:lnTo>
                  <a:lnTo>
                    <a:pt x="123" y="137"/>
                  </a:lnTo>
                  <a:lnTo>
                    <a:pt x="131" y="138"/>
                  </a:lnTo>
                  <a:lnTo>
                    <a:pt x="132" y="139"/>
                  </a:lnTo>
                  <a:lnTo>
                    <a:pt x="132" y="139"/>
                  </a:lnTo>
                  <a:lnTo>
                    <a:pt x="133" y="139"/>
                  </a:lnTo>
                  <a:lnTo>
                    <a:pt x="137" y="140"/>
                  </a:lnTo>
                  <a:lnTo>
                    <a:pt x="139" y="141"/>
                  </a:lnTo>
                  <a:lnTo>
                    <a:pt x="140" y="142"/>
                  </a:lnTo>
                  <a:lnTo>
                    <a:pt x="141" y="142"/>
                  </a:lnTo>
                  <a:lnTo>
                    <a:pt x="141" y="142"/>
                  </a:lnTo>
                  <a:lnTo>
                    <a:pt x="143" y="142"/>
                  </a:lnTo>
                  <a:lnTo>
                    <a:pt x="144" y="141"/>
                  </a:lnTo>
                  <a:lnTo>
                    <a:pt x="144" y="141"/>
                  </a:lnTo>
                  <a:lnTo>
                    <a:pt x="144" y="140"/>
                  </a:lnTo>
                  <a:lnTo>
                    <a:pt x="144" y="139"/>
                  </a:lnTo>
                  <a:lnTo>
                    <a:pt x="145" y="139"/>
                  </a:lnTo>
                  <a:lnTo>
                    <a:pt x="146" y="138"/>
                  </a:lnTo>
                  <a:lnTo>
                    <a:pt x="146" y="138"/>
                  </a:lnTo>
                  <a:lnTo>
                    <a:pt x="146" y="137"/>
                  </a:lnTo>
                  <a:lnTo>
                    <a:pt x="145" y="137"/>
                  </a:lnTo>
                  <a:lnTo>
                    <a:pt x="144" y="137"/>
                  </a:lnTo>
                  <a:lnTo>
                    <a:pt x="143" y="136"/>
                  </a:lnTo>
                  <a:lnTo>
                    <a:pt x="143" y="135"/>
                  </a:lnTo>
                  <a:lnTo>
                    <a:pt x="143" y="134"/>
                  </a:lnTo>
                  <a:lnTo>
                    <a:pt x="142" y="133"/>
                  </a:lnTo>
                  <a:lnTo>
                    <a:pt x="142" y="133"/>
                  </a:lnTo>
                  <a:lnTo>
                    <a:pt x="140" y="132"/>
                  </a:lnTo>
                  <a:lnTo>
                    <a:pt x="140" y="132"/>
                  </a:lnTo>
                  <a:lnTo>
                    <a:pt x="139" y="129"/>
                  </a:lnTo>
                  <a:lnTo>
                    <a:pt x="138" y="129"/>
                  </a:lnTo>
                  <a:lnTo>
                    <a:pt x="138" y="128"/>
                  </a:lnTo>
                  <a:lnTo>
                    <a:pt x="137" y="128"/>
                  </a:lnTo>
                  <a:lnTo>
                    <a:pt x="134" y="127"/>
                  </a:lnTo>
                  <a:lnTo>
                    <a:pt x="134" y="127"/>
                  </a:lnTo>
                  <a:lnTo>
                    <a:pt x="135" y="126"/>
                  </a:lnTo>
                  <a:lnTo>
                    <a:pt x="135" y="126"/>
                  </a:lnTo>
                  <a:lnTo>
                    <a:pt x="134" y="126"/>
                  </a:lnTo>
                  <a:lnTo>
                    <a:pt x="133" y="126"/>
                  </a:lnTo>
                  <a:lnTo>
                    <a:pt x="131" y="125"/>
                  </a:lnTo>
                  <a:lnTo>
                    <a:pt x="131" y="125"/>
                  </a:lnTo>
                  <a:lnTo>
                    <a:pt x="130" y="123"/>
                  </a:lnTo>
                  <a:lnTo>
                    <a:pt x="129" y="122"/>
                  </a:lnTo>
                  <a:lnTo>
                    <a:pt x="128" y="121"/>
                  </a:lnTo>
                  <a:lnTo>
                    <a:pt x="128" y="120"/>
                  </a:lnTo>
                  <a:lnTo>
                    <a:pt x="127" y="119"/>
                  </a:lnTo>
                  <a:lnTo>
                    <a:pt x="128" y="118"/>
                  </a:lnTo>
                  <a:lnTo>
                    <a:pt x="130" y="118"/>
                  </a:lnTo>
                  <a:lnTo>
                    <a:pt x="131" y="118"/>
                  </a:lnTo>
                  <a:lnTo>
                    <a:pt x="133" y="119"/>
                  </a:lnTo>
                  <a:lnTo>
                    <a:pt x="137" y="122"/>
                  </a:lnTo>
                  <a:lnTo>
                    <a:pt x="137" y="122"/>
                  </a:lnTo>
                  <a:lnTo>
                    <a:pt x="138" y="122"/>
                  </a:lnTo>
                  <a:lnTo>
                    <a:pt x="138" y="121"/>
                  </a:lnTo>
                  <a:lnTo>
                    <a:pt x="138" y="119"/>
                  </a:lnTo>
                  <a:lnTo>
                    <a:pt x="138" y="118"/>
                  </a:lnTo>
                  <a:lnTo>
                    <a:pt x="138" y="119"/>
                  </a:lnTo>
                  <a:lnTo>
                    <a:pt x="139" y="120"/>
                  </a:lnTo>
                  <a:lnTo>
                    <a:pt x="140" y="121"/>
                  </a:lnTo>
                  <a:lnTo>
                    <a:pt x="141" y="123"/>
                  </a:lnTo>
                  <a:lnTo>
                    <a:pt x="142" y="123"/>
                  </a:lnTo>
                  <a:lnTo>
                    <a:pt x="143" y="123"/>
                  </a:lnTo>
                  <a:lnTo>
                    <a:pt x="143" y="123"/>
                  </a:lnTo>
                  <a:lnTo>
                    <a:pt x="143" y="124"/>
                  </a:lnTo>
                  <a:lnTo>
                    <a:pt x="144" y="124"/>
                  </a:lnTo>
                  <a:lnTo>
                    <a:pt x="144" y="125"/>
                  </a:lnTo>
                  <a:lnTo>
                    <a:pt x="145" y="125"/>
                  </a:lnTo>
                  <a:lnTo>
                    <a:pt x="145" y="126"/>
                  </a:lnTo>
                  <a:lnTo>
                    <a:pt x="145" y="126"/>
                  </a:lnTo>
                  <a:lnTo>
                    <a:pt x="145" y="126"/>
                  </a:lnTo>
                  <a:lnTo>
                    <a:pt x="145" y="126"/>
                  </a:lnTo>
                  <a:lnTo>
                    <a:pt x="146" y="126"/>
                  </a:lnTo>
                  <a:lnTo>
                    <a:pt x="146" y="124"/>
                  </a:lnTo>
                  <a:lnTo>
                    <a:pt x="146" y="124"/>
                  </a:lnTo>
                  <a:lnTo>
                    <a:pt x="147" y="125"/>
                  </a:lnTo>
                  <a:lnTo>
                    <a:pt x="147" y="126"/>
                  </a:lnTo>
                  <a:lnTo>
                    <a:pt x="147" y="127"/>
                  </a:lnTo>
                  <a:lnTo>
                    <a:pt x="148" y="127"/>
                  </a:lnTo>
                  <a:lnTo>
                    <a:pt x="149" y="127"/>
                  </a:lnTo>
                  <a:lnTo>
                    <a:pt x="149" y="127"/>
                  </a:lnTo>
                  <a:lnTo>
                    <a:pt x="149" y="126"/>
                  </a:lnTo>
                  <a:lnTo>
                    <a:pt x="149" y="126"/>
                  </a:lnTo>
                  <a:lnTo>
                    <a:pt x="149" y="126"/>
                  </a:lnTo>
                  <a:lnTo>
                    <a:pt x="151" y="127"/>
                  </a:lnTo>
                  <a:lnTo>
                    <a:pt x="151" y="128"/>
                  </a:lnTo>
                  <a:lnTo>
                    <a:pt x="152" y="128"/>
                  </a:lnTo>
                  <a:lnTo>
                    <a:pt x="152" y="128"/>
                  </a:lnTo>
                  <a:lnTo>
                    <a:pt x="152" y="128"/>
                  </a:lnTo>
                  <a:lnTo>
                    <a:pt x="152" y="128"/>
                  </a:lnTo>
                  <a:lnTo>
                    <a:pt x="153" y="128"/>
                  </a:lnTo>
                  <a:lnTo>
                    <a:pt x="154" y="129"/>
                  </a:lnTo>
                  <a:lnTo>
                    <a:pt x="155" y="130"/>
                  </a:lnTo>
                  <a:lnTo>
                    <a:pt x="156" y="132"/>
                  </a:lnTo>
                  <a:lnTo>
                    <a:pt x="156" y="132"/>
                  </a:lnTo>
                  <a:lnTo>
                    <a:pt x="157" y="133"/>
                  </a:lnTo>
                  <a:lnTo>
                    <a:pt x="157" y="132"/>
                  </a:lnTo>
                  <a:lnTo>
                    <a:pt x="158" y="132"/>
                  </a:lnTo>
                  <a:lnTo>
                    <a:pt x="158" y="128"/>
                  </a:lnTo>
                  <a:lnTo>
                    <a:pt x="158" y="128"/>
                  </a:lnTo>
                  <a:lnTo>
                    <a:pt x="160" y="128"/>
                  </a:lnTo>
                  <a:lnTo>
                    <a:pt x="160" y="129"/>
                  </a:lnTo>
                  <a:lnTo>
                    <a:pt x="162" y="129"/>
                  </a:lnTo>
                  <a:lnTo>
                    <a:pt x="162" y="128"/>
                  </a:lnTo>
                  <a:lnTo>
                    <a:pt x="163" y="128"/>
                  </a:lnTo>
                  <a:lnTo>
                    <a:pt x="162" y="128"/>
                  </a:lnTo>
                  <a:lnTo>
                    <a:pt x="162" y="127"/>
                  </a:lnTo>
                  <a:lnTo>
                    <a:pt x="162" y="126"/>
                  </a:lnTo>
                  <a:lnTo>
                    <a:pt x="162" y="126"/>
                  </a:lnTo>
                  <a:lnTo>
                    <a:pt x="161" y="124"/>
                  </a:lnTo>
                  <a:lnTo>
                    <a:pt x="161" y="124"/>
                  </a:lnTo>
                  <a:lnTo>
                    <a:pt x="161" y="124"/>
                  </a:lnTo>
                  <a:lnTo>
                    <a:pt x="162" y="124"/>
                  </a:lnTo>
                  <a:lnTo>
                    <a:pt x="162" y="123"/>
                  </a:lnTo>
                  <a:lnTo>
                    <a:pt x="162" y="122"/>
                  </a:lnTo>
                  <a:lnTo>
                    <a:pt x="163" y="120"/>
                  </a:lnTo>
                  <a:lnTo>
                    <a:pt x="163" y="119"/>
                  </a:lnTo>
                  <a:lnTo>
                    <a:pt x="163" y="118"/>
                  </a:lnTo>
                  <a:lnTo>
                    <a:pt x="163" y="118"/>
                  </a:lnTo>
                  <a:lnTo>
                    <a:pt x="164" y="119"/>
                  </a:lnTo>
                  <a:lnTo>
                    <a:pt x="164" y="120"/>
                  </a:lnTo>
                  <a:lnTo>
                    <a:pt x="164" y="121"/>
                  </a:lnTo>
                  <a:lnTo>
                    <a:pt x="164" y="124"/>
                  </a:lnTo>
                  <a:lnTo>
                    <a:pt x="165" y="124"/>
                  </a:lnTo>
                  <a:lnTo>
                    <a:pt x="165" y="124"/>
                  </a:lnTo>
                  <a:lnTo>
                    <a:pt x="166" y="124"/>
                  </a:lnTo>
                  <a:lnTo>
                    <a:pt x="167" y="123"/>
                  </a:lnTo>
                  <a:lnTo>
                    <a:pt x="167" y="122"/>
                  </a:lnTo>
                  <a:lnTo>
                    <a:pt x="168" y="120"/>
                  </a:lnTo>
                  <a:lnTo>
                    <a:pt x="168" y="119"/>
                  </a:lnTo>
                  <a:lnTo>
                    <a:pt x="169" y="119"/>
                  </a:lnTo>
                  <a:lnTo>
                    <a:pt x="170" y="119"/>
                  </a:lnTo>
                  <a:lnTo>
                    <a:pt x="169" y="118"/>
                  </a:lnTo>
                  <a:lnTo>
                    <a:pt x="169" y="116"/>
                  </a:lnTo>
                  <a:lnTo>
                    <a:pt x="169" y="116"/>
                  </a:lnTo>
                  <a:lnTo>
                    <a:pt x="168" y="116"/>
                  </a:lnTo>
                  <a:lnTo>
                    <a:pt x="167" y="116"/>
                  </a:lnTo>
                  <a:lnTo>
                    <a:pt x="169" y="116"/>
                  </a:lnTo>
                  <a:lnTo>
                    <a:pt x="169" y="115"/>
                  </a:lnTo>
                  <a:lnTo>
                    <a:pt x="169" y="115"/>
                  </a:lnTo>
                  <a:lnTo>
                    <a:pt x="168" y="115"/>
                  </a:lnTo>
                  <a:lnTo>
                    <a:pt x="167" y="115"/>
                  </a:lnTo>
                  <a:lnTo>
                    <a:pt x="166" y="115"/>
                  </a:lnTo>
                  <a:lnTo>
                    <a:pt x="165" y="115"/>
                  </a:lnTo>
                  <a:lnTo>
                    <a:pt x="165" y="115"/>
                  </a:lnTo>
                  <a:lnTo>
                    <a:pt x="165" y="114"/>
                  </a:lnTo>
                  <a:lnTo>
                    <a:pt x="165" y="114"/>
                  </a:lnTo>
                  <a:lnTo>
                    <a:pt x="165" y="114"/>
                  </a:lnTo>
                  <a:lnTo>
                    <a:pt x="165" y="113"/>
                  </a:lnTo>
                  <a:lnTo>
                    <a:pt x="164" y="112"/>
                  </a:lnTo>
                  <a:lnTo>
                    <a:pt x="163" y="112"/>
                  </a:lnTo>
                  <a:lnTo>
                    <a:pt x="163" y="111"/>
                  </a:lnTo>
                  <a:lnTo>
                    <a:pt x="163" y="111"/>
                  </a:lnTo>
                  <a:lnTo>
                    <a:pt x="165" y="111"/>
                  </a:lnTo>
                  <a:lnTo>
                    <a:pt x="166" y="112"/>
                  </a:lnTo>
                  <a:lnTo>
                    <a:pt x="168" y="110"/>
                  </a:lnTo>
                  <a:lnTo>
                    <a:pt x="168" y="109"/>
                  </a:lnTo>
                  <a:lnTo>
                    <a:pt x="168" y="109"/>
                  </a:lnTo>
                  <a:lnTo>
                    <a:pt x="165" y="109"/>
                  </a:lnTo>
                  <a:lnTo>
                    <a:pt x="164" y="109"/>
                  </a:lnTo>
                  <a:lnTo>
                    <a:pt x="165" y="109"/>
                  </a:lnTo>
                  <a:lnTo>
                    <a:pt x="167" y="108"/>
                  </a:lnTo>
                  <a:lnTo>
                    <a:pt x="168" y="108"/>
                  </a:lnTo>
                  <a:lnTo>
                    <a:pt x="167" y="106"/>
                  </a:lnTo>
                  <a:lnTo>
                    <a:pt x="166" y="107"/>
                  </a:lnTo>
                  <a:lnTo>
                    <a:pt x="165" y="106"/>
                  </a:lnTo>
                  <a:lnTo>
                    <a:pt x="165" y="106"/>
                  </a:lnTo>
                  <a:lnTo>
                    <a:pt x="164" y="105"/>
                  </a:lnTo>
                  <a:lnTo>
                    <a:pt x="163" y="105"/>
                  </a:lnTo>
                  <a:lnTo>
                    <a:pt x="162" y="105"/>
                  </a:lnTo>
                  <a:lnTo>
                    <a:pt x="161" y="106"/>
                  </a:lnTo>
                  <a:lnTo>
                    <a:pt x="160" y="106"/>
                  </a:lnTo>
                  <a:lnTo>
                    <a:pt x="160" y="107"/>
                  </a:lnTo>
                  <a:lnTo>
                    <a:pt x="159" y="106"/>
                  </a:lnTo>
                  <a:lnTo>
                    <a:pt x="159" y="106"/>
                  </a:lnTo>
                  <a:lnTo>
                    <a:pt x="160" y="105"/>
                  </a:lnTo>
                  <a:lnTo>
                    <a:pt x="160" y="105"/>
                  </a:lnTo>
                  <a:lnTo>
                    <a:pt x="160" y="104"/>
                  </a:lnTo>
                  <a:lnTo>
                    <a:pt x="158" y="104"/>
                  </a:lnTo>
                  <a:lnTo>
                    <a:pt x="158" y="103"/>
                  </a:lnTo>
                  <a:lnTo>
                    <a:pt x="157" y="103"/>
                  </a:lnTo>
                  <a:lnTo>
                    <a:pt x="156" y="105"/>
                  </a:lnTo>
                  <a:lnTo>
                    <a:pt x="156" y="105"/>
                  </a:lnTo>
                  <a:lnTo>
                    <a:pt x="156" y="105"/>
                  </a:lnTo>
                  <a:lnTo>
                    <a:pt x="156" y="103"/>
                  </a:lnTo>
                  <a:lnTo>
                    <a:pt x="156" y="102"/>
                  </a:lnTo>
                  <a:lnTo>
                    <a:pt x="156" y="102"/>
                  </a:lnTo>
                  <a:lnTo>
                    <a:pt x="156" y="102"/>
                  </a:lnTo>
                  <a:lnTo>
                    <a:pt x="156" y="102"/>
                  </a:lnTo>
                  <a:lnTo>
                    <a:pt x="155" y="102"/>
                  </a:lnTo>
                  <a:lnTo>
                    <a:pt x="155" y="102"/>
                  </a:lnTo>
                  <a:lnTo>
                    <a:pt x="155" y="102"/>
                  </a:lnTo>
                  <a:lnTo>
                    <a:pt x="155" y="101"/>
                  </a:lnTo>
                  <a:lnTo>
                    <a:pt x="155" y="100"/>
                  </a:lnTo>
                  <a:lnTo>
                    <a:pt x="155" y="100"/>
                  </a:lnTo>
                  <a:lnTo>
                    <a:pt x="154" y="99"/>
                  </a:lnTo>
                  <a:lnTo>
                    <a:pt x="153" y="99"/>
                  </a:lnTo>
                  <a:lnTo>
                    <a:pt x="154" y="99"/>
                  </a:lnTo>
                  <a:lnTo>
                    <a:pt x="156" y="98"/>
                  </a:lnTo>
                  <a:lnTo>
                    <a:pt x="156" y="98"/>
                  </a:lnTo>
                  <a:lnTo>
                    <a:pt x="155" y="97"/>
                  </a:lnTo>
                  <a:lnTo>
                    <a:pt x="155" y="97"/>
                  </a:lnTo>
                  <a:lnTo>
                    <a:pt x="155" y="97"/>
                  </a:lnTo>
                  <a:lnTo>
                    <a:pt x="154" y="95"/>
                  </a:lnTo>
                  <a:lnTo>
                    <a:pt x="154" y="95"/>
                  </a:lnTo>
                  <a:lnTo>
                    <a:pt x="153" y="95"/>
                  </a:lnTo>
                  <a:lnTo>
                    <a:pt x="153" y="95"/>
                  </a:lnTo>
                  <a:lnTo>
                    <a:pt x="152" y="95"/>
                  </a:lnTo>
                  <a:lnTo>
                    <a:pt x="150" y="97"/>
                  </a:lnTo>
                  <a:lnTo>
                    <a:pt x="149" y="95"/>
                  </a:lnTo>
                  <a:lnTo>
                    <a:pt x="149" y="95"/>
                  </a:lnTo>
                  <a:lnTo>
                    <a:pt x="150" y="95"/>
                  </a:lnTo>
                  <a:lnTo>
                    <a:pt x="151" y="93"/>
                  </a:lnTo>
                  <a:lnTo>
                    <a:pt x="151" y="93"/>
                  </a:lnTo>
                  <a:lnTo>
                    <a:pt x="151" y="93"/>
                  </a:lnTo>
                  <a:lnTo>
                    <a:pt x="150" y="92"/>
                  </a:lnTo>
                  <a:lnTo>
                    <a:pt x="149" y="92"/>
                  </a:lnTo>
                  <a:lnTo>
                    <a:pt x="149" y="91"/>
                  </a:lnTo>
                  <a:lnTo>
                    <a:pt x="149" y="90"/>
                  </a:lnTo>
                  <a:lnTo>
                    <a:pt x="150" y="90"/>
                  </a:lnTo>
                  <a:lnTo>
                    <a:pt x="150" y="89"/>
                  </a:lnTo>
                  <a:lnTo>
                    <a:pt x="149" y="88"/>
                  </a:lnTo>
                  <a:lnTo>
                    <a:pt x="148" y="88"/>
                  </a:lnTo>
                  <a:lnTo>
                    <a:pt x="147" y="88"/>
                  </a:lnTo>
                  <a:lnTo>
                    <a:pt x="146" y="88"/>
                  </a:lnTo>
                  <a:lnTo>
                    <a:pt x="149" y="87"/>
                  </a:lnTo>
                  <a:lnTo>
                    <a:pt x="149" y="87"/>
                  </a:lnTo>
                  <a:lnTo>
                    <a:pt x="151" y="89"/>
                  </a:lnTo>
                  <a:lnTo>
                    <a:pt x="152" y="90"/>
                  </a:lnTo>
                  <a:lnTo>
                    <a:pt x="153" y="91"/>
                  </a:lnTo>
                  <a:lnTo>
                    <a:pt x="155" y="91"/>
                  </a:lnTo>
                  <a:lnTo>
                    <a:pt x="157" y="91"/>
                  </a:lnTo>
                  <a:lnTo>
                    <a:pt x="157" y="91"/>
                  </a:lnTo>
                  <a:lnTo>
                    <a:pt x="158" y="91"/>
                  </a:lnTo>
                  <a:lnTo>
                    <a:pt x="159" y="90"/>
                  </a:lnTo>
                  <a:lnTo>
                    <a:pt x="159" y="89"/>
                  </a:lnTo>
                  <a:lnTo>
                    <a:pt x="157" y="88"/>
                  </a:lnTo>
                  <a:lnTo>
                    <a:pt x="156" y="87"/>
                  </a:lnTo>
                  <a:lnTo>
                    <a:pt x="156" y="86"/>
                  </a:lnTo>
                  <a:lnTo>
                    <a:pt x="156" y="85"/>
                  </a:lnTo>
                  <a:lnTo>
                    <a:pt x="156" y="85"/>
                  </a:lnTo>
                  <a:lnTo>
                    <a:pt x="157" y="85"/>
                  </a:lnTo>
                  <a:lnTo>
                    <a:pt x="158" y="86"/>
                  </a:lnTo>
                  <a:lnTo>
                    <a:pt x="159" y="87"/>
                  </a:lnTo>
                  <a:lnTo>
                    <a:pt x="160" y="87"/>
                  </a:lnTo>
                  <a:lnTo>
                    <a:pt x="161" y="87"/>
                  </a:lnTo>
                  <a:lnTo>
                    <a:pt x="161" y="87"/>
                  </a:lnTo>
                  <a:lnTo>
                    <a:pt x="162" y="85"/>
                  </a:lnTo>
                  <a:lnTo>
                    <a:pt x="161" y="84"/>
                  </a:lnTo>
                  <a:lnTo>
                    <a:pt x="162" y="84"/>
                  </a:lnTo>
                  <a:lnTo>
                    <a:pt x="162" y="84"/>
                  </a:lnTo>
                  <a:lnTo>
                    <a:pt x="163" y="84"/>
                  </a:lnTo>
                  <a:lnTo>
                    <a:pt x="164" y="84"/>
                  </a:lnTo>
                  <a:lnTo>
                    <a:pt x="165" y="84"/>
                  </a:lnTo>
                  <a:lnTo>
                    <a:pt x="165" y="83"/>
                  </a:lnTo>
                  <a:lnTo>
                    <a:pt x="165" y="83"/>
                  </a:lnTo>
                  <a:lnTo>
                    <a:pt x="166" y="83"/>
                  </a:lnTo>
                  <a:lnTo>
                    <a:pt x="166" y="84"/>
                  </a:lnTo>
                  <a:lnTo>
                    <a:pt x="166" y="84"/>
                  </a:lnTo>
                  <a:lnTo>
                    <a:pt x="166" y="85"/>
                  </a:lnTo>
                  <a:lnTo>
                    <a:pt x="167" y="87"/>
                  </a:lnTo>
                  <a:lnTo>
                    <a:pt x="167" y="87"/>
                  </a:lnTo>
                  <a:lnTo>
                    <a:pt x="169" y="88"/>
                  </a:lnTo>
                  <a:lnTo>
                    <a:pt x="169" y="88"/>
                  </a:lnTo>
                  <a:lnTo>
                    <a:pt x="170" y="89"/>
                  </a:lnTo>
                  <a:lnTo>
                    <a:pt x="172" y="89"/>
                  </a:lnTo>
                  <a:lnTo>
                    <a:pt x="173" y="89"/>
                  </a:lnTo>
                  <a:lnTo>
                    <a:pt x="174" y="88"/>
                  </a:lnTo>
                  <a:lnTo>
                    <a:pt x="175" y="88"/>
                  </a:lnTo>
                  <a:lnTo>
                    <a:pt x="175" y="88"/>
                  </a:lnTo>
                  <a:lnTo>
                    <a:pt x="172" y="89"/>
                  </a:lnTo>
                  <a:lnTo>
                    <a:pt x="172" y="90"/>
                  </a:lnTo>
                  <a:lnTo>
                    <a:pt x="172" y="90"/>
                  </a:lnTo>
                  <a:lnTo>
                    <a:pt x="175" y="91"/>
                  </a:lnTo>
                  <a:lnTo>
                    <a:pt x="176" y="90"/>
                  </a:lnTo>
                  <a:lnTo>
                    <a:pt x="177" y="90"/>
                  </a:lnTo>
                  <a:lnTo>
                    <a:pt x="180" y="89"/>
                  </a:lnTo>
                  <a:lnTo>
                    <a:pt x="181" y="89"/>
                  </a:lnTo>
                  <a:lnTo>
                    <a:pt x="183" y="88"/>
                  </a:lnTo>
                  <a:lnTo>
                    <a:pt x="184" y="87"/>
                  </a:lnTo>
                  <a:lnTo>
                    <a:pt x="186" y="87"/>
                  </a:lnTo>
                  <a:lnTo>
                    <a:pt x="186" y="87"/>
                  </a:lnTo>
                  <a:lnTo>
                    <a:pt x="185" y="87"/>
                  </a:lnTo>
                  <a:lnTo>
                    <a:pt x="184" y="88"/>
                  </a:lnTo>
                  <a:lnTo>
                    <a:pt x="182" y="89"/>
                  </a:lnTo>
                  <a:lnTo>
                    <a:pt x="181" y="90"/>
                  </a:lnTo>
                  <a:lnTo>
                    <a:pt x="179" y="91"/>
                  </a:lnTo>
                  <a:lnTo>
                    <a:pt x="178" y="91"/>
                  </a:lnTo>
                  <a:lnTo>
                    <a:pt x="176" y="92"/>
                  </a:lnTo>
                  <a:lnTo>
                    <a:pt x="175" y="92"/>
                  </a:lnTo>
                  <a:lnTo>
                    <a:pt x="174" y="93"/>
                  </a:lnTo>
                  <a:lnTo>
                    <a:pt x="175" y="94"/>
                  </a:lnTo>
                  <a:lnTo>
                    <a:pt x="175" y="94"/>
                  </a:lnTo>
                  <a:lnTo>
                    <a:pt x="175" y="94"/>
                  </a:lnTo>
                  <a:lnTo>
                    <a:pt x="175" y="95"/>
                  </a:lnTo>
                  <a:lnTo>
                    <a:pt x="175" y="95"/>
                  </a:lnTo>
                  <a:lnTo>
                    <a:pt x="175" y="98"/>
                  </a:lnTo>
                  <a:lnTo>
                    <a:pt x="176" y="99"/>
                  </a:lnTo>
                  <a:lnTo>
                    <a:pt x="177" y="100"/>
                  </a:lnTo>
                  <a:lnTo>
                    <a:pt x="177" y="100"/>
                  </a:lnTo>
                  <a:lnTo>
                    <a:pt x="177" y="101"/>
                  </a:lnTo>
                  <a:lnTo>
                    <a:pt x="178" y="102"/>
                  </a:lnTo>
                  <a:lnTo>
                    <a:pt x="180" y="100"/>
                  </a:lnTo>
                  <a:lnTo>
                    <a:pt x="182" y="99"/>
                  </a:lnTo>
                  <a:lnTo>
                    <a:pt x="182" y="98"/>
                  </a:lnTo>
                  <a:lnTo>
                    <a:pt x="182" y="98"/>
                  </a:lnTo>
                  <a:lnTo>
                    <a:pt x="182" y="99"/>
                  </a:lnTo>
                  <a:lnTo>
                    <a:pt x="180" y="101"/>
                  </a:lnTo>
                  <a:lnTo>
                    <a:pt x="181" y="102"/>
                  </a:lnTo>
                  <a:lnTo>
                    <a:pt x="181" y="102"/>
                  </a:lnTo>
                  <a:lnTo>
                    <a:pt x="183" y="102"/>
                  </a:lnTo>
                  <a:lnTo>
                    <a:pt x="183" y="102"/>
                  </a:lnTo>
                  <a:lnTo>
                    <a:pt x="184" y="102"/>
                  </a:lnTo>
                  <a:lnTo>
                    <a:pt x="184" y="102"/>
                  </a:lnTo>
                  <a:lnTo>
                    <a:pt x="185" y="103"/>
                  </a:lnTo>
                  <a:lnTo>
                    <a:pt x="185" y="103"/>
                  </a:lnTo>
                  <a:lnTo>
                    <a:pt x="185" y="104"/>
                  </a:lnTo>
                  <a:lnTo>
                    <a:pt x="187" y="103"/>
                  </a:lnTo>
                  <a:lnTo>
                    <a:pt x="188" y="102"/>
                  </a:lnTo>
                  <a:lnTo>
                    <a:pt x="189" y="100"/>
                  </a:lnTo>
                  <a:lnTo>
                    <a:pt x="191" y="97"/>
                  </a:lnTo>
                  <a:lnTo>
                    <a:pt x="192" y="95"/>
                  </a:lnTo>
                  <a:lnTo>
                    <a:pt x="191" y="95"/>
                  </a:lnTo>
                  <a:lnTo>
                    <a:pt x="190" y="94"/>
                  </a:lnTo>
                  <a:lnTo>
                    <a:pt x="190" y="94"/>
                  </a:lnTo>
                  <a:lnTo>
                    <a:pt x="192" y="94"/>
                  </a:lnTo>
                  <a:lnTo>
                    <a:pt x="192" y="93"/>
                  </a:lnTo>
                  <a:lnTo>
                    <a:pt x="192" y="92"/>
                  </a:lnTo>
                  <a:lnTo>
                    <a:pt x="192" y="92"/>
                  </a:lnTo>
                  <a:lnTo>
                    <a:pt x="193" y="94"/>
                  </a:lnTo>
                  <a:lnTo>
                    <a:pt x="194" y="94"/>
                  </a:lnTo>
                  <a:lnTo>
                    <a:pt x="195" y="95"/>
                  </a:lnTo>
                  <a:lnTo>
                    <a:pt x="197" y="95"/>
                  </a:lnTo>
                  <a:lnTo>
                    <a:pt x="197" y="95"/>
                  </a:lnTo>
                  <a:lnTo>
                    <a:pt x="198" y="95"/>
                  </a:lnTo>
                  <a:lnTo>
                    <a:pt x="199" y="94"/>
                  </a:lnTo>
                  <a:lnTo>
                    <a:pt x="201" y="93"/>
                  </a:lnTo>
                  <a:lnTo>
                    <a:pt x="202" y="92"/>
                  </a:lnTo>
                  <a:lnTo>
                    <a:pt x="202" y="92"/>
                  </a:lnTo>
                  <a:lnTo>
                    <a:pt x="202" y="91"/>
                  </a:lnTo>
                  <a:lnTo>
                    <a:pt x="202" y="91"/>
                  </a:lnTo>
                  <a:lnTo>
                    <a:pt x="202" y="91"/>
                  </a:lnTo>
                  <a:lnTo>
                    <a:pt x="201" y="90"/>
                  </a:lnTo>
                  <a:lnTo>
                    <a:pt x="201" y="90"/>
                  </a:lnTo>
                  <a:lnTo>
                    <a:pt x="202" y="90"/>
                  </a:lnTo>
                  <a:lnTo>
                    <a:pt x="204" y="90"/>
                  </a:lnTo>
                  <a:lnTo>
                    <a:pt x="205" y="90"/>
                  </a:lnTo>
                  <a:lnTo>
                    <a:pt x="208" y="90"/>
                  </a:lnTo>
                  <a:lnTo>
                    <a:pt x="208" y="90"/>
                  </a:lnTo>
                  <a:lnTo>
                    <a:pt x="205" y="89"/>
                  </a:lnTo>
                  <a:lnTo>
                    <a:pt x="203" y="88"/>
                  </a:lnTo>
                  <a:lnTo>
                    <a:pt x="204" y="87"/>
                  </a:lnTo>
                  <a:lnTo>
                    <a:pt x="204" y="87"/>
                  </a:lnTo>
                  <a:lnTo>
                    <a:pt x="205" y="87"/>
                  </a:lnTo>
                  <a:lnTo>
                    <a:pt x="204" y="86"/>
                  </a:lnTo>
                  <a:lnTo>
                    <a:pt x="204" y="86"/>
                  </a:lnTo>
                  <a:lnTo>
                    <a:pt x="207" y="86"/>
                  </a:lnTo>
                  <a:lnTo>
                    <a:pt x="207" y="86"/>
                  </a:lnTo>
                  <a:lnTo>
                    <a:pt x="208" y="86"/>
                  </a:lnTo>
                  <a:lnTo>
                    <a:pt x="210" y="87"/>
                  </a:lnTo>
                  <a:lnTo>
                    <a:pt x="210" y="87"/>
                  </a:lnTo>
                  <a:lnTo>
                    <a:pt x="213" y="86"/>
                  </a:lnTo>
                  <a:lnTo>
                    <a:pt x="214" y="86"/>
                  </a:lnTo>
                  <a:lnTo>
                    <a:pt x="213" y="85"/>
                  </a:lnTo>
                  <a:lnTo>
                    <a:pt x="210" y="83"/>
                  </a:lnTo>
                  <a:lnTo>
                    <a:pt x="210" y="83"/>
                  </a:lnTo>
                  <a:lnTo>
                    <a:pt x="211" y="83"/>
                  </a:lnTo>
                  <a:lnTo>
                    <a:pt x="212" y="82"/>
                  </a:lnTo>
                  <a:lnTo>
                    <a:pt x="214" y="83"/>
                  </a:lnTo>
                  <a:lnTo>
                    <a:pt x="215" y="84"/>
                  </a:lnTo>
                  <a:lnTo>
                    <a:pt x="216" y="84"/>
                  </a:lnTo>
                  <a:lnTo>
                    <a:pt x="217" y="83"/>
                  </a:lnTo>
                  <a:lnTo>
                    <a:pt x="218" y="83"/>
                  </a:lnTo>
                  <a:lnTo>
                    <a:pt x="217" y="82"/>
                  </a:lnTo>
                  <a:lnTo>
                    <a:pt x="216" y="8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1693"/>
            <p:cNvSpPr>
              <a:spLocks/>
            </p:cNvSpPr>
            <p:nvPr/>
          </p:nvSpPr>
          <p:spPr bwMode="auto">
            <a:xfrm>
              <a:off x="2974975" y="646113"/>
              <a:ext cx="6350" cy="3175"/>
            </a:xfrm>
            <a:custGeom>
              <a:avLst/>
              <a:gdLst>
                <a:gd name="T0" fmla="*/ 4 w 4"/>
                <a:gd name="T1" fmla="*/ 0 h 2"/>
                <a:gd name="T2" fmla="*/ 4 w 4"/>
                <a:gd name="T3" fmla="*/ 0 h 2"/>
                <a:gd name="T4" fmla="*/ 3 w 4"/>
                <a:gd name="T5" fmla="*/ 0 h 2"/>
                <a:gd name="T6" fmla="*/ 2 w 4"/>
                <a:gd name="T7" fmla="*/ 0 h 2"/>
                <a:gd name="T8" fmla="*/ 1 w 4"/>
                <a:gd name="T9" fmla="*/ 0 h 2"/>
                <a:gd name="T10" fmla="*/ 0 w 4"/>
                <a:gd name="T11" fmla="*/ 1 h 2"/>
                <a:gd name="T12" fmla="*/ 0 w 4"/>
                <a:gd name="T13" fmla="*/ 2 h 2"/>
                <a:gd name="T14" fmla="*/ 0 w 4"/>
                <a:gd name="T15" fmla="*/ 2 h 2"/>
                <a:gd name="T16" fmla="*/ 0 w 4"/>
                <a:gd name="T17" fmla="*/ 2 h 2"/>
                <a:gd name="T18" fmla="*/ 1 w 4"/>
                <a:gd name="T19" fmla="*/ 1 h 2"/>
                <a:gd name="T20" fmla="*/ 2 w 4"/>
                <a:gd name="T21" fmla="*/ 1 h 2"/>
                <a:gd name="T22" fmla="*/ 3 w 4"/>
                <a:gd name="T23" fmla="*/ 1 h 2"/>
                <a:gd name="T24" fmla="*/ 3 w 4"/>
                <a:gd name="T25" fmla="*/ 1 h 2"/>
                <a:gd name="T26" fmla="*/ 3 w 4"/>
                <a:gd name="T27" fmla="*/ 1 h 2"/>
                <a:gd name="T28" fmla="*/ 4 w 4"/>
                <a:gd name="T29" fmla="*/ 1 h 2"/>
                <a:gd name="T30" fmla="*/ 4 w 4"/>
                <a:gd name="T31" fmla="*/ 1 h 2"/>
                <a:gd name="T32" fmla="*/ 4 w 4"/>
                <a:gd name="T3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2">
                  <a:moveTo>
                    <a:pt x="4" y="0"/>
                  </a:moveTo>
                  <a:lnTo>
                    <a:pt x="4" y="0"/>
                  </a:lnTo>
                  <a:lnTo>
                    <a:pt x="3" y="0"/>
                  </a:lnTo>
                  <a:lnTo>
                    <a:pt x="2" y="0"/>
                  </a:lnTo>
                  <a:lnTo>
                    <a:pt x="1" y="0"/>
                  </a:lnTo>
                  <a:lnTo>
                    <a:pt x="0" y="1"/>
                  </a:lnTo>
                  <a:lnTo>
                    <a:pt x="0" y="2"/>
                  </a:lnTo>
                  <a:lnTo>
                    <a:pt x="0" y="2"/>
                  </a:lnTo>
                  <a:lnTo>
                    <a:pt x="0" y="2"/>
                  </a:lnTo>
                  <a:lnTo>
                    <a:pt x="1" y="1"/>
                  </a:lnTo>
                  <a:lnTo>
                    <a:pt x="2" y="1"/>
                  </a:lnTo>
                  <a:lnTo>
                    <a:pt x="3" y="1"/>
                  </a:lnTo>
                  <a:lnTo>
                    <a:pt x="3" y="1"/>
                  </a:lnTo>
                  <a:lnTo>
                    <a:pt x="3" y="1"/>
                  </a:lnTo>
                  <a:lnTo>
                    <a:pt x="4" y="1"/>
                  </a:lnTo>
                  <a:lnTo>
                    <a:pt x="4" y="1"/>
                  </a:lnTo>
                  <a:lnTo>
                    <a:pt x="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1694"/>
            <p:cNvSpPr>
              <a:spLocks/>
            </p:cNvSpPr>
            <p:nvPr/>
          </p:nvSpPr>
          <p:spPr bwMode="auto">
            <a:xfrm>
              <a:off x="3340100" y="222250"/>
              <a:ext cx="22225" cy="6350"/>
            </a:xfrm>
            <a:custGeom>
              <a:avLst/>
              <a:gdLst>
                <a:gd name="T0" fmla="*/ 7 w 14"/>
                <a:gd name="T1" fmla="*/ 1 h 4"/>
                <a:gd name="T2" fmla="*/ 7 w 14"/>
                <a:gd name="T3" fmla="*/ 1 h 4"/>
                <a:gd name="T4" fmla="*/ 5 w 14"/>
                <a:gd name="T5" fmla="*/ 1 h 4"/>
                <a:gd name="T6" fmla="*/ 5 w 14"/>
                <a:gd name="T7" fmla="*/ 1 h 4"/>
                <a:gd name="T8" fmla="*/ 5 w 14"/>
                <a:gd name="T9" fmla="*/ 1 h 4"/>
                <a:gd name="T10" fmla="*/ 5 w 14"/>
                <a:gd name="T11" fmla="*/ 1 h 4"/>
                <a:gd name="T12" fmla="*/ 2 w 14"/>
                <a:gd name="T13" fmla="*/ 1 h 4"/>
                <a:gd name="T14" fmla="*/ 1 w 14"/>
                <a:gd name="T15" fmla="*/ 1 h 4"/>
                <a:gd name="T16" fmla="*/ 1 w 14"/>
                <a:gd name="T17" fmla="*/ 2 h 4"/>
                <a:gd name="T18" fmla="*/ 0 w 14"/>
                <a:gd name="T19" fmla="*/ 2 h 4"/>
                <a:gd name="T20" fmla="*/ 0 w 14"/>
                <a:gd name="T21" fmla="*/ 2 h 4"/>
                <a:gd name="T22" fmla="*/ 4 w 14"/>
                <a:gd name="T23" fmla="*/ 2 h 4"/>
                <a:gd name="T24" fmla="*/ 4 w 14"/>
                <a:gd name="T25" fmla="*/ 2 h 4"/>
                <a:gd name="T26" fmla="*/ 5 w 14"/>
                <a:gd name="T27" fmla="*/ 3 h 4"/>
                <a:gd name="T28" fmla="*/ 5 w 14"/>
                <a:gd name="T29" fmla="*/ 3 h 4"/>
                <a:gd name="T30" fmla="*/ 5 w 14"/>
                <a:gd name="T31" fmla="*/ 3 h 4"/>
                <a:gd name="T32" fmla="*/ 5 w 14"/>
                <a:gd name="T33" fmla="*/ 3 h 4"/>
                <a:gd name="T34" fmla="*/ 5 w 14"/>
                <a:gd name="T35" fmla="*/ 3 h 4"/>
                <a:gd name="T36" fmla="*/ 6 w 14"/>
                <a:gd name="T37" fmla="*/ 4 h 4"/>
                <a:gd name="T38" fmla="*/ 6 w 14"/>
                <a:gd name="T39" fmla="*/ 4 h 4"/>
                <a:gd name="T40" fmla="*/ 7 w 14"/>
                <a:gd name="T41" fmla="*/ 4 h 4"/>
                <a:gd name="T42" fmla="*/ 7 w 14"/>
                <a:gd name="T43" fmla="*/ 4 h 4"/>
                <a:gd name="T44" fmla="*/ 7 w 14"/>
                <a:gd name="T45" fmla="*/ 3 h 4"/>
                <a:gd name="T46" fmla="*/ 7 w 14"/>
                <a:gd name="T47" fmla="*/ 2 h 4"/>
                <a:gd name="T48" fmla="*/ 9 w 14"/>
                <a:gd name="T49" fmla="*/ 3 h 4"/>
                <a:gd name="T50" fmla="*/ 12 w 14"/>
                <a:gd name="T51" fmla="*/ 2 h 4"/>
                <a:gd name="T52" fmla="*/ 13 w 14"/>
                <a:gd name="T53" fmla="*/ 2 h 4"/>
                <a:gd name="T54" fmla="*/ 14 w 14"/>
                <a:gd name="T55" fmla="*/ 2 h 4"/>
                <a:gd name="T56" fmla="*/ 14 w 14"/>
                <a:gd name="T57" fmla="*/ 1 h 4"/>
                <a:gd name="T58" fmla="*/ 14 w 14"/>
                <a:gd name="T59" fmla="*/ 1 h 4"/>
                <a:gd name="T60" fmla="*/ 13 w 14"/>
                <a:gd name="T61" fmla="*/ 0 h 4"/>
                <a:gd name="T62" fmla="*/ 12 w 14"/>
                <a:gd name="T63" fmla="*/ 1 h 4"/>
                <a:gd name="T64" fmla="*/ 10 w 14"/>
                <a:gd name="T65" fmla="*/ 1 h 4"/>
                <a:gd name="T66" fmla="*/ 9 w 14"/>
                <a:gd name="T67" fmla="*/ 1 h 4"/>
                <a:gd name="T68" fmla="*/ 8 w 14"/>
                <a:gd name="T69" fmla="*/ 1 h 4"/>
                <a:gd name="T70" fmla="*/ 8 w 14"/>
                <a:gd name="T71" fmla="*/ 1 h 4"/>
                <a:gd name="T72" fmla="*/ 8 w 14"/>
                <a:gd name="T73" fmla="*/ 1 h 4"/>
                <a:gd name="T74" fmla="*/ 7 w 14"/>
                <a:gd name="T75"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4">
                  <a:moveTo>
                    <a:pt x="7" y="1"/>
                  </a:moveTo>
                  <a:lnTo>
                    <a:pt x="7" y="1"/>
                  </a:lnTo>
                  <a:lnTo>
                    <a:pt x="5" y="1"/>
                  </a:lnTo>
                  <a:lnTo>
                    <a:pt x="5" y="1"/>
                  </a:lnTo>
                  <a:lnTo>
                    <a:pt x="5" y="1"/>
                  </a:lnTo>
                  <a:lnTo>
                    <a:pt x="5" y="1"/>
                  </a:lnTo>
                  <a:lnTo>
                    <a:pt x="2" y="1"/>
                  </a:lnTo>
                  <a:lnTo>
                    <a:pt x="1" y="1"/>
                  </a:lnTo>
                  <a:lnTo>
                    <a:pt x="1" y="2"/>
                  </a:lnTo>
                  <a:lnTo>
                    <a:pt x="0" y="2"/>
                  </a:lnTo>
                  <a:lnTo>
                    <a:pt x="0" y="2"/>
                  </a:lnTo>
                  <a:lnTo>
                    <a:pt x="4" y="2"/>
                  </a:lnTo>
                  <a:lnTo>
                    <a:pt x="4" y="2"/>
                  </a:lnTo>
                  <a:lnTo>
                    <a:pt x="5" y="3"/>
                  </a:lnTo>
                  <a:lnTo>
                    <a:pt x="5" y="3"/>
                  </a:lnTo>
                  <a:lnTo>
                    <a:pt x="5" y="3"/>
                  </a:lnTo>
                  <a:lnTo>
                    <a:pt x="5" y="3"/>
                  </a:lnTo>
                  <a:lnTo>
                    <a:pt x="5" y="3"/>
                  </a:lnTo>
                  <a:lnTo>
                    <a:pt x="6" y="4"/>
                  </a:lnTo>
                  <a:lnTo>
                    <a:pt x="6" y="4"/>
                  </a:lnTo>
                  <a:lnTo>
                    <a:pt x="7" y="4"/>
                  </a:lnTo>
                  <a:lnTo>
                    <a:pt x="7" y="4"/>
                  </a:lnTo>
                  <a:lnTo>
                    <a:pt x="7" y="3"/>
                  </a:lnTo>
                  <a:lnTo>
                    <a:pt x="7" y="2"/>
                  </a:lnTo>
                  <a:lnTo>
                    <a:pt x="9" y="3"/>
                  </a:lnTo>
                  <a:lnTo>
                    <a:pt x="12" y="2"/>
                  </a:lnTo>
                  <a:lnTo>
                    <a:pt x="13" y="2"/>
                  </a:lnTo>
                  <a:lnTo>
                    <a:pt x="14" y="2"/>
                  </a:lnTo>
                  <a:lnTo>
                    <a:pt x="14" y="1"/>
                  </a:lnTo>
                  <a:lnTo>
                    <a:pt x="14" y="1"/>
                  </a:lnTo>
                  <a:lnTo>
                    <a:pt x="13" y="0"/>
                  </a:lnTo>
                  <a:lnTo>
                    <a:pt x="12" y="1"/>
                  </a:lnTo>
                  <a:lnTo>
                    <a:pt x="10" y="1"/>
                  </a:lnTo>
                  <a:lnTo>
                    <a:pt x="9" y="1"/>
                  </a:lnTo>
                  <a:lnTo>
                    <a:pt x="8" y="1"/>
                  </a:lnTo>
                  <a:lnTo>
                    <a:pt x="8" y="1"/>
                  </a:lnTo>
                  <a:lnTo>
                    <a:pt x="8" y="1"/>
                  </a:lnTo>
                  <a:lnTo>
                    <a:pt x="7"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1695"/>
            <p:cNvSpPr>
              <a:spLocks/>
            </p:cNvSpPr>
            <p:nvPr/>
          </p:nvSpPr>
          <p:spPr bwMode="auto">
            <a:xfrm>
              <a:off x="3021013" y="701675"/>
              <a:ext cx="4763" cy="3175"/>
            </a:xfrm>
            <a:custGeom>
              <a:avLst/>
              <a:gdLst>
                <a:gd name="T0" fmla="*/ 2 w 3"/>
                <a:gd name="T1" fmla="*/ 0 h 2"/>
                <a:gd name="T2" fmla="*/ 1 w 3"/>
                <a:gd name="T3" fmla="*/ 0 h 2"/>
                <a:gd name="T4" fmla="*/ 0 w 3"/>
                <a:gd name="T5" fmla="*/ 0 h 2"/>
                <a:gd name="T6" fmla="*/ 0 w 3"/>
                <a:gd name="T7" fmla="*/ 0 h 2"/>
                <a:gd name="T8" fmla="*/ 0 w 3"/>
                <a:gd name="T9" fmla="*/ 0 h 2"/>
                <a:gd name="T10" fmla="*/ 0 w 3"/>
                <a:gd name="T11" fmla="*/ 1 h 2"/>
                <a:gd name="T12" fmla="*/ 0 w 3"/>
                <a:gd name="T13" fmla="*/ 2 h 2"/>
                <a:gd name="T14" fmla="*/ 0 w 3"/>
                <a:gd name="T15" fmla="*/ 2 h 2"/>
                <a:gd name="T16" fmla="*/ 1 w 3"/>
                <a:gd name="T17" fmla="*/ 2 h 2"/>
                <a:gd name="T18" fmla="*/ 1 w 3"/>
                <a:gd name="T19" fmla="*/ 2 h 2"/>
                <a:gd name="T20" fmla="*/ 1 w 3"/>
                <a:gd name="T21" fmla="*/ 2 h 2"/>
                <a:gd name="T22" fmla="*/ 2 w 3"/>
                <a:gd name="T23" fmla="*/ 2 h 2"/>
                <a:gd name="T24" fmla="*/ 2 w 3"/>
                <a:gd name="T25" fmla="*/ 2 h 2"/>
                <a:gd name="T26" fmla="*/ 2 w 3"/>
                <a:gd name="T27" fmla="*/ 1 h 2"/>
                <a:gd name="T28" fmla="*/ 3 w 3"/>
                <a:gd name="T29" fmla="*/ 1 h 2"/>
                <a:gd name="T30" fmla="*/ 2 w 3"/>
                <a:gd name="T31" fmla="*/ 0 h 2"/>
                <a:gd name="T32" fmla="*/ 2 w 3"/>
                <a:gd name="T3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 h="2">
                  <a:moveTo>
                    <a:pt x="2" y="0"/>
                  </a:moveTo>
                  <a:lnTo>
                    <a:pt x="1" y="0"/>
                  </a:lnTo>
                  <a:lnTo>
                    <a:pt x="0" y="0"/>
                  </a:lnTo>
                  <a:lnTo>
                    <a:pt x="0" y="0"/>
                  </a:lnTo>
                  <a:lnTo>
                    <a:pt x="0" y="0"/>
                  </a:lnTo>
                  <a:lnTo>
                    <a:pt x="0" y="1"/>
                  </a:lnTo>
                  <a:lnTo>
                    <a:pt x="0" y="2"/>
                  </a:lnTo>
                  <a:lnTo>
                    <a:pt x="0" y="2"/>
                  </a:lnTo>
                  <a:lnTo>
                    <a:pt x="1" y="2"/>
                  </a:lnTo>
                  <a:lnTo>
                    <a:pt x="1" y="2"/>
                  </a:lnTo>
                  <a:lnTo>
                    <a:pt x="1" y="2"/>
                  </a:lnTo>
                  <a:lnTo>
                    <a:pt x="2" y="2"/>
                  </a:lnTo>
                  <a:lnTo>
                    <a:pt x="2" y="2"/>
                  </a:lnTo>
                  <a:lnTo>
                    <a:pt x="2" y="1"/>
                  </a:lnTo>
                  <a:lnTo>
                    <a:pt x="3" y="1"/>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1696"/>
            <p:cNvSpPr>
              <a:spLocks/>
            </p:cNvSpPr>
            <p:nvPr/>
          </p:nvSpPr>
          <p:spPr bwMode="auto">
            <a:xfrm>
              <a:off x="3001963" y="668338"/>
              <a:ext cx="4763" cy="1588"/>
            </a:xfrm>
            <a:custGeom>
              <a:avLst/>
              <a:gdLst>
                <a:gd name="T0" fmla="*/ 2 w 3"/>
                <a:gd name="T1" fmla="*/ 0 h 1"/>
                <a:gd name="T2" fmla="*/ 1 w 3"/>
                <a:gd name="T3" fmla="*/ 0 h 1"/>
                <a:gd name="T4" fmla="*/ 0 w 3"/>
                <a:gd name="T5" fmla="*/ 0 h 1"/>
                <a:gd name="T6" fmla="*/ 0 w 3"/>
                <a:gd name="T7" fmla="*/ 0 h 1"/>
                <a:gd name="T8" fmla="*/ 0 w 3"/>
                <a:gd name="T9" fmla="*/ 1 h 1"/>
                <a:gd name="T10" fmla="*/ 0 w 3"/>
                <a:gd name="T11" fmla="*/ 1 h 1"/>
                <a:gd name="T12" fmla="*/ 0 w 3"/>
                <a:gd name="T13" fmla="*/ 1 h 1"/>
                <a:gd name="T14" fmla="*/ 2 w 3"/>
                <a:gd name="T15" fmla="*/ 1 h 1"/>
                <a:gd name="T16" fmla="*/ 3 w 3"/>
                <a:gd name="T17" fmla="*/ 1 h 1"/>
                <a:gd name="T18" fmla="*/ 3 w 3"/>
                <a:gd name="T19" fmla="*/ 0 h 1"/>
                <a:gd name="T20" fmla="*/ 3 w 3"/>
                <a:gd name="T21" fmla="*/ 0 h 1"/>
                <a:gd name="T22" fmla="*/ 2 w 3"/>
                <a:gd name="T23"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1">
                  <a:moveTo>
                    <a:pt x="2" y="0"/>
                  </a:moveTo>
                  <a:lnTo>
                    <a:pt x="1" y="0"/>
                  </a:lnTo>
                  <a:lnTo>
                    <a:pt x="0" y="0"/>
                  </a:lnTo>
                  <a:lnTo>
                    <a:pt x="0" y="0"/>
                  </a:lnTo>
                  <a:lnTo>
                    <a:pt x="0" y="1"/>
                  </a:lnTo>
                  <a:lnTo>
                    <a:pt x="0" y="1"/>
                  </a:lnTo>
                  <a:lnTo>
                    <a:pt x="0" y="1"/>
                  </a:lnTo>
                  <a:lnTo>
                    <a:pt x="2" y="1"/>
                  </a:lnTo>
                  <a:lnTo>
                    <a:pt x="3" y="1"/>
                  </a:lnTo>
                  <a:lnTo>
                    <a:pt x="3" y="0"/>
                  </a:lnTo>
                  <a:lnTo>
                    <a:pt x="3"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1697"/>
            <p:cNvSpPr>
              <a:spLocks/>
            </p:cNvSpPr>
            <p:nvPr/>
          </p:nvSpPr>
          <p:spPr bwMode="auto">
            <a:xfrm>
              <a:off x="2981325" y="646113"/>
              <a:ext cx="1588" cy="1588"/>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0 w 1"/>
                <a:gd name="T13" fmla="*/ 1 h 1"/>
                <a:gd name="T14" fmla="*/ 0 w 1"/>
                <a:gd name="T15" fmla="*/ 1 h 1"/>
                <a:gd name="T16" fmla="*/ 0 w 1"/>
                <a:gd name="T17" fmla="*/ 1 h 1"/>
                <a:gd name="T18" fmla="*/ 1 w 1"/>
                <a:gd name="T19" fmla="*/ 1 h 1"/>
                <a:gd name="T20" fmla="*/ 1 w 1"/>
                <a:gd name="T21" fmla="*/ 1 h 1"/>
                <a:gd name="T22" fmla="*/ 1 w 1"/>
                <a:gd name="T23" fmla="*/ 0 h 1"/>
                <a:gd name="T24" fmla="*/ 1 w 1"/>
                <a:gd name="T2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1">
                  <a:moveTo>
                    <a:pt x="1" y="0"/>
                  </a:moveTo>
                  <a:lnTo>
                    <a:pt x="0" y="0"/>
                  </a:lnTo>
                  <a:lnTo>
                    <a:pt x="0" y="0"/>
                  </a:lnTo>
                  <a:lnTo>
                    <a:pt x="0" y="0"/>
                  </a:lnTo>
                  <a:lnTo>
                    <a:pt x="0" y="1"/>
                  </a:lnTo>
                  <a:lnTo>
                    <a:pt x="0" y="1"/>
                  </a:lnTo>
                  <a:lnTo>
                    <a:pt x="0" y="1"/>
                  </a:lnTo>
                  <a:lnTo>
                    <a:pt x="0" y="1"/>
                  </a:lnTo>
                  <a:lnTo>
                    <a:pt x="0" y="1"/>
                  </a:lnTo>
                  <a:lnTo>
                    <a:pt x="1" y="1"/>
                  </a:lnTo>
                  <a:lnTo>
                    <a:pt x="1" y="1"/>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1698"/>
            <p:cNvSpPr>
              <a:spLocks/>
            </p:cNvSpPr>
            <p:nvPr/>
          </p:nvSpPr>
          <p:spPr bwMode="auto">
            <a:xfrm>
              <a:off x="3351213" y="230188"/>
              <a:ext cx="20638" cy="11113"/>
            </a:xfrm>
            <a:custGeom>
              <a:avLst/>
              <a:gdLst>
                <a:gd name="T0" fmla="*/ 8 w 13"/>
                <a:gd name="T1" fmla="*/ 2 h 7"/>
                <a:gd name="T2" fmla="*/ 8 w 13"/>
                <a:gd name="T3" fmla="*/ 2 h 7"/>
                <a:gd name="T4" fmla="*/ 6 w 13"/>
                <a:gd name="T5" fmla="*/ 3 h 7"/>
                <a:gd name="T6" fmla="*/ 6 w 13"/>
                <a:gd name="T7" fmla="*/ 3 h 7"/>
                <a:gd name="T8" fmla="*/ 4 w 13"/>
                <a:gd name="T9" fmla="*/ 4 h 7"/>
                <a:gd name="T10" fmla="*/ 3 w 13"/>
                <a:gd name="T11" fmla="*/ 4 h 7"/>
                <a:gd name="T12" fmla="*/ 2 w 13"/>
                <a:gd name="T13" fmla="*/ 5 h 7"/>
                <a:gd name="T14" fmla="*/ 1 w 13"/>
                <a:gd name="T15" fmla="*/ 5 h 7"/>
                <a:gd name="T16" fmla="*/ 1 w 13"/>
                <a:gd name="T17" fmla="*/ 5 h 7"/>
                <a:gd name="T18" fmla="*/ 0 w 13"/>
                <a:gd name="T19" fmla="*/ 6 h 7"/>
                <a:gd name="T20" fmla="*/ 0 w 13"/>
                <a:gd name="T21" fmla="*/ 6 h 7"/>
                <a:gd name="T22" fmla="*/ 0 w 13"/>
                <a:gd name="T23" fmla="*/ 6 h 7"/>
                <a:gd name="T24" fmla="*/ 1 w 13"/>
                <a:gd name="T25" fmla="*/ 7 h 7"/>
                <a:gd name="T26" fmla="*/ 1 w 13"/>
                <a:gd name="T27" fmla="*/ 6 h 7"/>
                <a:gd name="T28" fmla="*/ 3 w 13"/>
                <a:gd name="T29" fmla="*/ 6 h 7"/>
                <a:gd name="T30" fmla="*/ 5 w 13"/>
                <a:gd name="T31" fmla="*/ 6 h 7"/>
                <a:gd name="T32" fmla="*/ 6 w 13"/>
                <a:gd name="T33" fmla="*/ 5 h 7"/>
                <a:gd name="T34" fmla="*/ 7 w 13"/>
                <a:gd name="T35" fmla="*/ 5 h 7"/>
                <a:gd name="T36" fmla="*/ 9 w 13"/>
                <a:gd name="T37" fmla="*/ 4 h 7"/>
                <a:gd name="T38" fmla="*/ 9 w 13"/>
                <a:gd name="T39" fmla="*/ 3 h 7"/>
                <a:gd name="T40" fmla="*/ 9 w 13"/>
                <a:gd name="T41" fmla="*/ 3 h 7"/>
                <a:gd name="T42" fmla="*/ 10 w 13"/>
                <a:gd name="T43" fmla="*/ 3 h 7"/>
                <a:gd name="T44" fmla="*/ 11 w 13"/>
                <a:gd name="T45" fmla="*/ 2 h 7"/>
                <a:gd name="T46" fmla="*/ 13 w 13"/>
                <a:gd name="T47" fmla="*/ 2 h 7"/>
                <a:gd name="T48" fmla="*/ 13 w 13"/>
                <a:gd name="T49" fmla="*/ 1 h 7"/>
                <a:gd name="T50" fmla="*/ 13 w 13"/>
                <a:gd name="T51" fmla="*/ 1 h 7"/>
                <a:gd name="T52" fmla="*/ 13 w 13"/>
                <a:gd name="T53" fmla="*/ 1 h 7"/>
                <a:gd name="T54" fmla="*/ 13 w 13"/>
                <a:gd name="T55" fmla="*/ 0 h 7"/>
                <a:gd name="T56" fmla="*/ 13 w 13"/>
                <a:gd name="T57" fmla="*/ 0 h 7"/>
                <a:gd name="T58" fmla="*/ 12 w 13"/>
                <a:gd name="T59" fmla="*/ 0 h 7"/>
                <a:gd name="T60" fmla="*/ 11 w 13"/>
                <a:gd name="T61" fmla="*/ 0 h 7"/>
                <a:gd name="T62" fmla="*/ 10 w 13"/>
                <a:gd name="T63" fmla="*/ 1 h 7"/>
                <a:gd name="T64" fmla="*/ 10 w 13"/>
                <a:gd name="T65" fmla="*/ 1 h 7"/>
                <a:gd name="T66" fmla="*/ 9 w 13"/>
                <a:gd name="T67" fmla="*/ 1 h 7"/>
                <a:gd name="T68" fmla="*/ 10 w 13"/>
                <a:gd name="T69" fmla="*/ 2 h 7"/>
                <a:gd name="T70" fmla="*/ 9 w 13"/>
                <a:gd name="T71" fmla="*/ 2 h 7"/>
                <a:gd name="T72" fmla="*/ 8 w 13"/>
                <a:gd name="T7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 h="7">
                  <a:moveTo>
                    <a:pt x="8" y="2"/>
                  </a:moveTo>
                  <a:lnTo>
                    <a:pt x="8" y="2"/>
                  </a:lnTo>
                  <a:lnTo>
                    <a:pt x="6" y="3"/>
                  </a:lnTo>
                  <a:lnTo>
                    <a:pt x="6" y="3"/>
                  </a:lnTo>
                  <a:lnTo>
                    <a:pt x="4" y="4"/>
                  </a:lnTo>
                  <a:lnTo>
                    <a:pt x="3" y="4"/>
                  </a:lnTo>
                  <a:lnTo>
                    <a:pt x="2" y="5"/>
                  </a:lnTo>
                  <a:lnTo>
                    <a:pt x="1" y="5"/>
                  </a:lnTo>
                  <a:lnTo>
                    <a:pt x="1" y="5"/>
                  </a:lnTo>
                  <a:lnTo>
                    <a:pt x="0" y="6"/>
                  </a:lnTo>
                  <a:lnTo>
                    <a:pt x="0" y="6"/>
                  </a:lnTo>
                  <a:lnTo>
                    <a:pt x="0" y="6"/>
                  </a:lnTo>
                  <a:lnTo>
                    <a:pt x="1" y="7"/>
                  </a:lnTo>
                  <a:lnTo>
                    <a:pt x="1" y="6"/>
                  </a:lnTo>
                  <a:lnTo>
                    <a:pt x="3" y="6"/>
                  </a:lnTo>
                  <a:lnTo>
                    <a:pt x="5" y="6"/>
                  </a:lnTo>
                  <a:lnTo>
                    <a:pt x="6" y="5"/>
                  </a:lnTo>
                  <a:lnTo>
                    <a:pt x="7" y="5"/>
                  </a:lnTo>
                  <a:lnTo>
                    <a:pt x="9" y="4"/>
                  </a:lnTo>
                  <a:lnTo>
                    <a:pt x="9" y="3"/>
                  </a:lnTo>
                  <a:lnTo>
                    <a:pt x="9" y="3"/>
                  </a:lnTo>
                  <a:lnTo>
                    <a:pt x="10" y="3"/>
                  </a:lnTo>
                  <a:lnTo>
                    <a:pt x="11" y="2"/>
                  </a:lnTo>
                  <a:lnTo>
                    <a:pt x="13" y="2"/>
                  </a:lnTo>
                  <a:lnTo>
                    <a:pt x="13" y="1"/>
                  </a:lnTo>
                  <a:lnTo>
                    <a:pt x="13" y="1"/>
                  </a:lnTo>
                  <a:lnTo>
                    <a:pt x="13" y="1"/>
                  </a:lnTo>
                  <a:lnTo>
                    <a:pt x="13" y="0"/>
                  </a:lnTo>
                  <a:lnTo>
                    <a:pt x="13" y="0"/>
                  </a:lnTo>
                  <a:lnTo>
                    <a:pt x="12" y="0"/>
                  </a:lnTo>
                  <a:lnTo>
                    <a:pt x="11" y="0"/>
                  </a:lnTo>
                  <a:lnTo>
                    <a:pt x="10" y="1"/>
                  </a:lnTo>
                  <a:lnTo>
                    <a:pt x="10" y="1"/>
                  </a:lnTo>
                  <a:lnTo>
                    <a:pt x="9" y="1"/>
                  </a:lnTo>
                  <a:lnTo>
                    <a:pt x="10" y="2"/>
                  </a:lnTo>
                  <a:lnTo>
                    <a:pt x="9" y="2"/>
                  </a:lnTo>
                  <a:lnTo>
                    <a:pt x="8"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1699"/>
            <p:cNvSpPr>
              <a:spLocks/>
            </p:cNvSpPr>
            <p:nvPr/>
          </p:nvSpPr>
          <p:spPr bwMode="auto">
            <a:xfrm>
              <a:off x="3517900" y="225425"/>
              <a:ext cx="6350" cy="3175"/>
            </a:xfrm>
            <a:custGeom>
              <a:avLst/>
              <a:gdLst>
                <a:gd name="T0" fmla="*/ 2 w 4"/>
                <a:gd name="T1" fmla="*/ 0 h 2"/>
                <a:gd name="T2" fmla="*/ 1 w 4"/>
                <a:gd name="T3" fmla="*/ 0 h 2"/>
                <a:gd name="T4" fmla="*/ 0 w 4"/>
                <a:gd name="T5" fmla="*/ 1 h 2"/>
                <a:gd name="T6" fmla="*/ 0 w 4"/>
                <a:gd name="T7" fmla="*/ 1 h 2"/>
                <a:gd name="T8" fmla="*/ 2 w 4"/>
                <a:gd name="T9" fmla="*/ 2 h 2"/>
                <a:gd name="T10" fmla="*/ 2 w 4"/>
                <a:gd name="T11" fmla="*/ 2 h 2"/>
                <a:gd name="T12" fmla="*/ 3 w 4"/>
                <a:gd name="T13" fmla="*/ 1 h 2"/>
                <a:gd name="T14" fmla="*/ 4 w 4"/>
                <a:gd name="T15" fmla="*/ 0 h 2"/>
                <a:gd name="T16" fmla="*/ 4 w 4"/>
                <a:gd name="T17" fmla="*/ 0 h 2"/>
                <a:gd name="T18" fmla="*/ 3 w 4"/>
                <a:gd name="T19" fmla="*/ 0 h 2"/>
                <a:gd name="T20" fmla="*/ 2 w 4"/>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2" y="0"/>
                  </a:moveTo>
                  <a:lnTo>
                    <a:pt x="1" y="0"/>
                  </a:lnTo>
                  <a:lnTo>
                    <a:pt x="0" y="1"/>
                  </a:lnTo>
                  <a:lnTo>
                    <a:pt x="0" y="1"/>
                  </a:lnTo>
                  <a:lnTo>
                    <a:pt x="2" y="2"/>
                  </a:lnTo>
                  <a:lnTo>
                    <a:pt x="2" y="2"/>
                  </a:lnTo>
                  <a:lnTo>
                    <a:pt x="3" y="1"/>
                  </a:lnTo>
                  <a:lnTo>
                    <a:pt x="4" y="0"/>
                  </a:lnTo>
                  <a:lnTo>
                    <a:pt x="4" y="0"/>
                  </a:lnTo>
                  <a:lnTo>
                    <a:pt x="3"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Freeform 1700"/>
            <p:cNvSpPr>
              <a:spLocks/>
            </p:cNvSpPr>
            <p:nvPr/>
          </p:nvSpPr>
          <p:spPr bwMode="auto">
            <a:xfrm>
              <a:off x="3346450" y="250825"/>
              <a:ext cx="4763" cy="3175"/>
            </a:xfrm>
            <a:custGeom>
              <a:avLst/>
              <a:gdLst>
                <a:gd name="T0" fmla="*/ 1 w 3"/>
                <a:gd name="T1" fmla="*/ 0 h 2"/>
                <a:gd name="T2" fmla="*/ 0 w 3"/>
                <a:gd name="T3" fmla="*/ 1 h 2"/>
                <a:gd name="T4" fmla="*/ 0 w 3"/>
                <a:gd name="T5" fmla="*/ 1 h 2"/>
                <a:gd name="T6" fmla="*/ 0 w 3"/>
                <a:gd name="T7" fmla="*/ 2 h 2"/>
                <a:gd name="T8" fmla="*/ 1 w 3"/>
                <a:gd name="T9" fmla="*/ 2 h 2"/>
                <a:gd name="T10" fmla="*/ 3 w 3"/>
                <a:gd name="T11" fmla="*/ 1 h 2"/>
                <a:gd name="T12" fmla="*/ 3 w 3"/>
                <a:gd name="T13" fmla="*/ 1 h 2"/>
                <a:gd name="T14" fmla="*/ 3 w 3"/>
                <a:gd name="T15" fmla="*/ 0 h 2"/>
                <a:gd name="T16" fmla="*/ 1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1" y="0"/>
                  </a:moveTo>
                  <a:lnTo>
                    <a:pt x="0" y="1"/>
                  </a:lnTo>
                  <a:lnTo>
                    <a:pt x="0" y="1"/>
                  </a:lnTo>
                  <a:lnTo>
                    <a:pt x="0" y="2"/>
                  </a:lnTo>
                  <a:lnTo>
                    <a:pt x="1" y="2"/>
                  </a:lnTo>
                  <a:lnTo>
                    <a:pt x="3" y="1"/>
                  </a:lnTo>
                  <a:lnTo>
                    <a:pt x="3" y="1"/>
                  </a:lnTo>
                  <a:lnTo>
                    <a:pt x="3"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1701"/>
            <p:cNvSpPr>
              <a:spLocks/>
            </p:cNvSpPr>
            <p:nvPr/>
          </p:nvSpPr>
          <p:spPr bwMode="auto">
            <a:xfrm>
              <a:off x="3051175" y="717550"/>
              <a:ext cx="3175" cy="1588"/>
            </a:xfrm>
            <a:custGeom>
              <a:avLst/>
              <a:gdLst>
                <a:gd name="T0" fmla="*/ 1 w 2"/>
                <a:gd name="T1" fmla="*/ 0 h 1"/>
                <a:gd name="T2" fmla="*/ 0 w 2"/>
                <a:gd name="T3" fmla="*/ 0 h 1"/>
                <a:gd name="T4" fmla="*/ 0 w 2"/>
                <a:gd name="T5" fmla="*/ 1 h 1"/>
                <a:gd name="T6" fmla="*/ 1 w 2"/>
                <a:gd name="T7" fmla="*/ 1 h 1"/>
                <a:gd name="T8" fmla="*/ 1 w 2"/>
                <a:gd name="T9" fmla="*/ 1 h 1"/>
                <a:gd name="T10" fmla="*/ 2 w 2"/>
                <a:gd name="T11" fmla="*/ 0 h 1"/>
                <a:gd name="T12" fmla="*/ 2 w 2"/>
                <a:gd name="T13" fmla="*/ 0 h 1"/>
                <a:gd name="T14" fmla="*/ 2 w 2"/>
                <a:gd name="T15" fmla="*/ 0 h 1"/>
                <a:gd name="T16" fmla="*/ 1 w 2"/>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1" y="0"/>
                  </a:moveTo>
                  <a:lnTo>
                    <a:pt x="0" y="0"/>
                  </a:lnTo>
                  <a:lnTo>
                    <a:pt x="0" y="1"/>
                  </a:lnTo>
                  <a:lnTo>
                    <a:pt x="1" y="1"/>
                  </a:lnTo>
                  <a:lnTo>
                    <a:pt x="1" y="1"/>
                  </a:lnTo>
                  <a:lnTo>
                    <a:pt x="2" y="0"/>
                  </a:lnTo>
                  <a:lnTo>
                    <a:pt x="2" y="0"/>
                  </a:lnTo>
                  <a:lnTo>
                    <a:pt x="2"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1702"/>
            <p:cNvSpPr>
              <a:spLocks/>
            </p:cNvSpPr>
            <p:nvPr/>
          </p:nvSpPr>
          <p:spPr bwMode="auto">
            <a:xfrm>
              <a:off x="3565525" y="273050"/>
              <a:ext cx="9525" cy="1588"/>
            </a:xfrm>
            <a:custGeom>
              <a:avLst/>
              <a:gdLst>
                <a:gd name="T0" fmla="*/ 3 w 6"/>
                <a:gd name="T1" fmla="*/ 1 h 1"/>
                <a:gd name="T2" fmla="*/ 5 w 6"/>
                <a:gd name="T3" fmla="*/ 0 h 1"/>
                <a:gd name="T4" fmla="*/ 6 w 6"/>
                <a:gd name="T5" fmla="*/ 0 h 1"/>
                <a:gd name="T6" fmla="*/ 6 w 6"/>
                <a:gd name="T7" fmla="*/ 0 h 1"/>
                <a:gd name="T8" fmla="*/ 5 w 6"/>
                <a:gd name="T9" fmla="*/ 0 h 1"/>
                <a:gd name="T10" fmla="*/ 4 w 6"/>
                <a:gd name="T11" fmla="*/ 0 h 1"/>
                <a:gd name="T12" fmla="*/ 3 w 6"/>
                <a:gd name="T13" fmla="*/ 0 h 1"/>
                <a:gd name="T14" fmla="*/ 2 w 6"/>
                <a:gd name="T15" fmla="*/ 0 h 1"/>
                <a:gd name="T16" fmla="*/ 2 w 6"/>
                <a:gd name="T17" fmla="*/ 1 h 1"/>
                <a:gd name="T18" fmla="*/ 0 w 6"/>
                <a:gd name="T19" fmla="*/ 1 h 1"/>
                <a:gd name="T20" fmla="*/ 0 w 6"/>
                <a:gd name="T21" fmla="*/ 1 h 1"/>
                <a:gd name="T22" fmla="*/ 3 w 6"/>
                <a:gd name="T2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1">
                  <a:moveTo>
                    <a:pt x="3" y="1"/>
                  </a:moveTo>
                  <a:lnTo>
                    <a:pt x="5" y="0"/>
                  </a:lnTo>
                  <a:lnTo>
                    <a:pt x="6" y="0"/>
                  </a:lnTo>
                  <a:lnTo>
                    <a:pt x="6" y="0"/>
                  </a:lnTo>
                  <a:lnTo>
                    <a:pt x="5" y="0"/>
                  </a:lnTo>
                  <a:lnTo>
                    <a:pt x="4" y="0"/>
                  </a:lnTo>
                  <a:lnTo>
                    <a:pt x="3" y="0"/>
                  </a:lnTo>
                  <a:lnTo>
                    <a:pt x="2" y="0"/>
                  </a:lnTo>
                  <a:lnTo>
                    <a:pt x="2" y="1"/>
                  </a:lnTo>
                  <a:lnTo>
                    <a:pt x="0" y="1"/>
                  </a:lnTo>
                  <a:lnTo>
                    <a:pt x="0" y="1"/>
                  </a:lnTo>
                  <a:lnTo>
                    <a:pt x="3"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1703"/>
            <p:cNvSpPr>
              <a:spLocks/>
            </p:cNvSpPr>
            <p:nvPr/>
          </p:nvSpPr>
          <p:spPr bwMode="auto">
            <a:xfrm>
              <a:off x="3367088" y="223838"/>
              <a:ext cx="12700" cy="4763"/>
            </a:xfrm>
            <a:custGeom>
              <a:avLst/>
              <a:gdLst>
                <a:gd name="T0" fmla="*/ 8 w 8"/>
                <a:gd name="T1" fmla="*/ 0 h 3"/>
                <a:gd name="T2" fmla="*/ 7 w 8"/>
                <a:gd name="T3" fmla="*/ 0 h 3"/>
                <a:gd name="T4" fmla="*/ 6 w 8"/>
                <a:gd name="T5" fmla="*/ 1 h 3"/>
                <a:gd name="T6" fmla="*/ 6 w 8"/>
                <a:gd name="T7" fmla="*/ 1 h 3"/>
                <a:gd name="T8" fmla="*/ 6 w 8"/>
                <a:gd name="T9" fmla="*/ 1 h 3"/>
                <a:gd name="T10" fmla="*/ 5 w 8"/>
                <a:gd name="T11" fmla="*/ 1 h 3"/>
                <a:gd name="T12" fmla="*/ 5 w 8"/>
                <a:gd name="T13" fmla="*/ 1 h 3"/>
                <a:gd name="T14" fmla="*/ 3 w 8"/>
                <a:gd name="T15" fmla="*/ 1 h 3"/>
                <a:gd name="T16" fmla="*/ 0 w 8"/>
                <a:gd name="T17" fmla="*/ 3 h 3"/>
                <a:gd name="T18" fmla="*/ 0 w 8"/>
                <a:gd name="T19" fmla="*/ 3 h 3"/>
                <a:gd name="T20" fmla="*/ 0 w 8"/>
                <a:gd name="T21" fmla="*/ 3 h 3"/>
                <a:gd name="T22" fmla="*/ 1 w 8"/>
                <a:gd name="T23" fmla="*/ 3 h 3"/>
                <a:gd name="T24" fmla="*/ 2 w 8"/>
                <a:gd name="T25" fmla="*/ 3 h 3"/>
                <a:gd name="T26" fmla="*/ 3 w 8"/>
                <a:gd name="T27" fmla="*/ 3 h 3"/>
                <a:gd name="T28" fmla="*/ 5 w 8"/>
                <a:gd name="T29" fmla="*/ 2 h 3"/>
                <a:gd name="T30" fmla="*/ 7 w 8"/>
                <a:gd name="T31" fmla="*/ 2 h 3"/>
                <a:gd name="T32" fmla="*/ 8 w 8"/>
                <a:gd name="T33" fmla="*/ 1 h 3"/>
                <a:gd name="T34" fmla="*/ 8 w 8"/>
                <a:gd name="T35" fmla="*/ 1 h 3"/>
                <a:gd name="T36" fmla="*/ 8 w 8"/>
                <a:gd name="T37" fmla="*/ 1 h 3"/>
                <a:gd name="T38" fmla="*/ 8 w 8"/>
                <a:gd name="T3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3">
                  <a:moveTo>
                    <a:pt x="8" y="0"/>
                  </a:moveTo>
                  <a:lnTo>
                    <a:pt x="7" y="0"/>
                  </a:lnTo>
                  <a:lnTo>
                    <a:pt x="6" y="1"/>
                  </a:lnTo>
                  <a:lnTo>
                    <a:pt x="6" y="1"/>
                  </a:lnTo>
                  <a:lnTo>
                    <a:pt x="6" y="1"/>
                  </a:lnTo>
                  <a:lnTo>
                    <a:pt x="5" y="1"/>
                  </a:lnTo>
                  <a:lnTo>
                    <a:pt x="5" y="1"/>
                  </a:lnTo>
                  <a:lnTo>
                    <a:pt x="3" y="1"/>
                  </a:lnTo>
                  <a:lnTo>
                    <a:pt x="0" y="3"/>
                  </a:lnTo>
                  <a:lnTo>
                    <a:pt x="0" y="3"/>
                  </a:lnTo>
                  <a:lnTo>
                    <a:pt x="0" y="3"/>
                  </a:lnTo>
                  <a:lnTo>
                    <a:pt x="1" y="3"/>
                  </a:lnTo>
                  <a:lnTo>
                    <a:pt x="2" y="3"/>
                  </a:lnTo>
                  <a:lnTo>
                    <a:pt x="3" y="3"/>
                  </a:lnTo>
                  <a:lnTo>
                    <a:pt x="5" y="2"/>
                  </a:lnTo>
                  <a:lnTo>
                    <a:pt x="7" y="2"/>
                  </a:lnTo>
                  <a:lnTo>
                    <a:pt x="8" y="1"/>
                  </a:lnTo>
                  <a:lnTo>
                    <a:pt x="8" y="1"/>
                  </a:lnTo>
                  <a:lnTo>
                    <a:pt x="8" y="1"/>
                  </a:lnTo>
                  <a:lnTo>
                    <a:pt x="8"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1704"/>
            <p:cNvSpPr>
              <a:spLocks/>
            </p:cNvSpPr>
            <p:nvPr/>
          </p:nvSpPr>
          <p:spPr bwMode="auto">
            <a:xfrm>
              <a:off x="3406775" y="255588"/>
              <a:ext cx="17463" cy="6350"/>
            </a:xfrm>
            <a:custGeom>
              <a:avLst/>
              <a:gdLst>
                <a:gd name="T0" fmla="*/ 0 w 11"/>
                <a:gd name="T1" fmla="*/ 1 h 4"/>
                <a:gd name="T2" fmla="*/ 0 w 11"/>
                <a:gd name="T3" fmla="*/ 1 h 4"/>
                <a:gd name="T4" fmla="*/ 0 w 11"/>
                <a:gd name="T5" fmla="*/ 1 h 4"/>
                <a:gd name="T6" fmla="*/ 0 w 11"/>
                <a:gd name="T7" fmla="*/ 2 h 4"/>
                <a:gd name="T8" fmla="*/ 0 w 11"/>
                <a:gd name="T9" fmla="*/ 3 h 4"/>
                <a:gd name="T10" fmla="*/ 1 w 11"/>
                <a:gd name="T11" fmla="*/ 3 h 4"/>
                <a:gd name="T12" fmla="*/ 2 w 11"/>
                <a:gd name="T13" fmla="*/ 4 h 4"/>
                <a:gd name="T14" fmla="*/ 4 w 11"/>
                <a:gd name="T15" fmla="*/ 4 h 4"/>
                <a:gd name="T16" fmla="*/ 8 w 11"/>
                <a:gd name="T17" fmla="*/ 4 h 4"/>
                <a:gd name="T18" fmla="*/ 10 w 11"/>
                <a:gd name="T19" fmla="*/ 4 h 4"/>
                <a:gd name="T20" fmla="*/ 10 w 11"/>
                <a:gd name="T21" fmla="*/ 3 h 4"/>
                <a:gd name="T22" fmla="*/ 11 w 11"/>
                <a:gd name="T23" fmla="*/ 3 h 4"/>
                <a:gd name="T24" fmla="*/ 11 w 11"/>
                <a:gd name="T25" fmla="*/ 1 h 4"/>
                <a:gd name="T26" fmla="*/ 11 w 11"/>
                <a:gd name="T27" fmla="*/ 1 h 4"/>
                <a:gd name="T28" fmla="*/ 11 w 11"/>
                <a:gd name="T29" fmla="*/ 1 h 4"/>
                <a:gd name="T30" fmla="*/ 10 w 11"/>
                <a:gd name="T31" fmla="*/ 1 h 4"/>
                <a:gd name="T32" fmla="*/ 8 w 11"/>
                <a:gd name="T33" fmla="*/ 1 h 4"/>
                <a:gd name="T34" fmla="*/ 6 w 11"/>
                <a:gd name="T35" fmla="*/ 0 h 4"/>
                <a:gd name="T36" fmla="*/ 4 w 11"/>
                <a:gd name="T37" fmla="*/ 0 h 4"/>
                <a:gd name="T38" fmla="*/ 1 w 11"/>
                <a:gd name="T39" fmla="*/ 0 h 4"/>
                <a:gd name="T40" fmla="*/ 0 w 11"/>
                <a:gd name="T4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4">
                  <a:moveTo>
                    <a:pt x="0" y="1"/>
                  </a:moveTo>
                  <a:lnTo>
                    <a:pt x="0" y="1"/>
                  </a:lnTo>
                  <a:lnTo>
                    <a:pt x="0" y="1"/>
                  </a:lnTo>
                  <a:lnTo>
                    <a:pt x="0" y="2"/>
                  </a:lnTo>
                  <a:lnTo>
                    <a:pt x="0" y="3"/>
                  </a:lnTo>
                  <a:lnTo>
                    <a:pt x="1" y="3"/>
                  </a:lnTo>
                  <a:lnTo>
                    <a:pt x="2" y="4"/>
                  </a:lnTo>
                  <a:lnTo>
                    <a:pt x="4" y="4"/>
                  </a:lnTo>
                  <a:lnTo>
                    <a:pt x="8" y="4"/>
                  </a:lnTo>
                  <a:lnTo>
                    <a:pt x="10" y="4"/>
                  </a:lnTo>
                  <a:lnTo>
                    <a:pt x="10" y="3"/>
                  </a:lnTo>
                  <a:lnTo>
                    <a:pt x="11" y="3"/>
                  </a:lnTo>
                  <a:lnTo>
                    <a:pt x="11" y="1"/>
                  </a:lnTo>
                  <a:lnTo>
                    <a:pt x="11" y="1"/>
                  </a:lnTo>
                  <a:lnTo>
                    <a:pt x="11" y="1"/>
                  </a:lnTo>
                  <a:lnTo>
                    <a:pt x="10" y="1"/>
                  </a:lnTo>
                  <a:lnTo>
                    <a:pt x="8" y="1"/>
                  </a:lnTo>
                  <a:lnTo>
                    <a:pt x="6" y="0"/>
                  </a:lnTo>
                  <a:lnTo>
                    <a:pt x="4" y="0"/>
                  </a:lnTo>
                  <a:lnTo>
                    <a:pt x="1"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1705"/>
            <p:cNvSpPr>
              <a:spLocks/>
            </p:cNvSpPr>
            <p:nvPr/>
          </p:nvSpPr>
          <p:spPr bwMode="auto">
            <a:xfrm>
              <a:off x="3363913" y="250825"/>
              <a:ext cx="39688" cy="20638"/>
            </a:xfrm>
            <a:custGeom>
              <a:avLst/>
              <a:gdLst>
                <a:gd name="T0" fmla="*/ 11 w 25"/>
                <a:gd name="T1" fmla="*/ 1 h 13"/>
                <a:gd name="T2" fmla="*/ 10 w 25"/>
                <a:gd name="T3" fmla="*/ 1 h 13"/>
                <a:gd name="T4" fmla="*/ 7 w 25"/>
                <a:gd name="T5" fmla="*/ 3 h 13"/>
                <a:gd name="T6" fmla="*/ 5 w 25"/>
                <a:gd name="T7" fmla="*/ 5 h 13"/>
                <a:gd name="T8" fmla="*/ 3 w 25"/>
                <a:gd name="T9" fmla="*/ 6 h 13"/>
                <a:gd name="T10" fmla="*/ 1 w 25"/>
                <a:gd name="T11" fmla="*/ 8 h 13"/>
                <a:gd name="T12" fmla="*/ 1 w 25"/>
                <a:gd name="T13" fmla="*/ 8 h 13"/>
                <a:gd name="T14" fmla="*/ 0 w 25"/>
                <a:gd name="T15" fmla="*/ 10 h 13"/>
                <a:gd name="T16" fmla="*/ 0 w 25"/>
                <a:gd name="T17" fmla="*/ 11 h 13"/>
                <a:gd name="T18" fmla="*/ 0 w 25"/>
                <a:gd name="T19" fmla="*/ 12 h 13"/>
                <a:gd name="T20" fmla="*/ 1 w 25"/>
                <a:gd name="T21" fmla="*/ 13 h 13"/>
                <a:gd name="T22" fmla="*/ 1 w 25"/>
                <a:gd name="T23" fmla="*/ 13 h 13"/>
                <a:gd name="T24" fmla="*/ 2 w 25"/>
                <a:gd name="T25" fmla="*/ 13 h 13"/>
                <a:gd name="T26" fmla="*/ 3 w 25"/>
                <a:gd name="T27" fmla="*/ 13 h 13"/>
                <a:gd name="T28" fmla="*/ 6 w 25"/>
                <a:gd name="T29" fmla="*/ 13 h 13"/>
                <a:gd name="T30" fmla="*/ 9 w 25"/>
                <a:gd name="T31" fmla="*/ 13 h 13"/>
                <a:gd name="T32" fmla="*/ 11 w 25"/>
                <a:gd name="T33" fmla="*/ 12 h 13"/>
                <a:gd name="T34" fmla="*/ 15 w 25"/>
                <a:gd name="T35" fmla="*/ 11 h 13"/>
                <a:gd name="T36" fmla="*/ 16 w 25"/>
                <a:gd name="T37" fmla="*/ 11 h 13"/>
                <a:gd name="T38" fmla="*/ 18 w 25"/>
                <a:gd name="T39" fmla="*/ 10 h 13"/>
                <a:gd name="T40" fmla="*/ 19 w 25"/>
                <a:gd name="T41" fmla="*/ 9 h 13"/>
                <a:gd name="T42" fmla="*/ 20 w 25"/>
                <a:gd name="T43" fmla="*/ 8 h 13"/>
                <a:gd name="T44" fmla="*/ 21 w 25"/>
                <a:gd name="T45" fmla="*/ 7 h 13"/>
                <a:gd name="T46" fmla="*/ 22 w 25"/>
                <a:gd name="T47" fmla="*/ 5 h 13"/>
                <a:gd name="T48" fmla="*/ 22 w 25"/>
                <a:gd name="T49" fmla="*/ 4 h 13"/>
                <a:gd name="T50" fmla="*/ 24 w 25"/>
                <a:gd name="T51" fmla="*/ 4 h 13"/>
                <a:gd name="T52" fmla="*/ 25 w 25"/>
                <a:gd name="T53" fmla="*/ 3 h 13"/>
                <a:gd name="T54" fmla="*/ 25 w 25"/>
                <a:gd name="T55" fmla="*/ 2 h 13"/>
                <a:gd name="T56" fmla="*/ 25 w 25"/>
                <a:gd name="T57" fmla="*/ 2 h 13"/>
                <a:gd name="T58" fmla="*/ 25 w 25"/>
                <a:gd name="T59" fmla="*/ 2 h 13"/>
                <a:gd name="T60" fmla="*/ 25 w 25"/>
                <a:gd name="T61" fmla="*/ 1 h 13"/>
                <a:gd name="T62" fmla="*/ 20 w 25"/>
                <a:gd name="T63" fmla="*/ 0 h 13"/>
                <a:gd name="T64" fmla="*/ 19 w 25"/>
                <a:gd name="T65" fmla="*/ 0 h 13"/>
                <a:gd name="T66" fmla="*/ 17 w 25"/>
                <a:gd name="T67" fmla="*/ 0 h 13"/>
                <a:gd name="T68" fmla="*/ 16 w 25"/>
                <a:gd name="T69" fmla="*/ 1 h 13"/>
                <a:gd name="T70" fmla="*/ 16 w 25"/>
                <a:gd name="T71" fmla="*/ 1 h 13"/>
                <a:gd name="T72" fmla="*/ 14 w 25"/>
                <a:gd name="T73" fmla="*/ 0 h 13"/>
                <a:gd name="T74" fmla="*/ 12 w 25"/>
                <a:gd name="T75" fmla="*/ 1 h 13"/>
                <a:gd name="T76" fmla="*/ 11 w 25"/>
                <a:gd name="T77"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 h="13">
                  <a:moveTo>
                    <a:pt x="11" y="1"/>
                  </a:moveTo>
                  <a:lnTo>
                    <a:pt x="10" y="1"/>
                  </a:lnTo>
                  <a:lnTo>
                    <a:pt x="7" y="3"/>
                  </a:lnTo>
                  <a:lnTo>
                    <a:pt x="5" y="5"/>
                  </a:lnTo>
                  <a:lnTo>
                    <a:pt x="3" y="6"/>
                  </a:lnTo>
                  <a:lnTo>
                    <a:pt x="1" y="8"/>
                  </a:lnTo>
                  <a:lnTo>
                    <a:pt x="1" y="8"/>
                  </a:lnTo>
                  <a:lnTo>
                    <a:pt x="0" y="10"/>
                  </a:lnTo>
                  <a:lnTo>
                    <a:pt x="0" y="11"/>
                  </a:lnTo>
                  <a:lnTo>
                    <a:pt x="0" y="12"/>
                  </a:lnTo>
                  <a:lnTo>
                    <a:pt x="1" y="13"/>
                  </a:lnTo>
                  <a:lnTo>
                    <a:pt x="1" y="13"/>
                  </a:lnTo>
                  <a:lnTo>
                    <a:pt x="2" y="13"/>
                  </a:lnTo>
                  <a:lnTo>
                    <a:pt x="3" y="13"/>
                  </a:lnTo>
                  <a:lnTo>
                    <a:pt x="6" y="13"/>
                  </a:lnTo>
                  <a:lnTo>
                    <a:pt x="9" y="13"/>
                  </a:lnTo>
                  <a:lnTo>
                    <a:pt x="11" y="12"/>
                  </a:lnTo>
                  <a:lnTo>
                    <a:pt x="15" y="11"/>
                  </a:lnTo>
                  <a:lnTo>
                    <a:pt x="16" y="11"/>
                  </a:lnTo>
                  <a:lnTo>
                    <a:pt x="18" y="10"/>
                  </a:lnTo>
                  <a:lnTo>
                    <a:pt x="19" y="9"/>
                  </a:lnTo>
                  <a:lnTo>
                    <a:pt x="20" y="8"/>
                  </a:lnTo>
                  <a:lnTo>
                    <a:pt x="21" y="7"/>
                  </a:lnTo>
                  <a:lnTo>
                    <a:pt x="22" y="5"/>
                  </a:lnTo>
                  <a:lnTo>
                    <a:pt x="22" y="4"/>
                  </a:lnTo>
                  <a:lnTo>
                    <a:pt x="24" y="4"/>
                  </a:lnTo>
                  <a:lnTo>
                    <a:pt x="25" y="3"/>
                  </a:lnTo>
                  <a:lnTo>
                    <a:pt x="25" y="2"/>
                  </a:lnTo>
                  <a:lnTo>
                    <a:pt x="25" y="2"/>
                  </a:lnTo>
                  <a:lnTo>
                    <a:pt x="25" y="2"/>
                  </a:lnTo>
                  <a:lnTo>
                    <a:pt x="25" y="1"/>
                  </a:lnTo>
                  <a:lnTo>
                    <a:pt x="20" y="0"/>
                  </a:lnTo>
                  <a:lnTo>
                    <a:pt x="19" y="0"/>
                  </a:lnTo>
                  <a:lnTo>
                    <a:pt x="17" y="0"/>
                  </a:lnTo>
                  <a:lnTo>
                    <a:pt x="16" y="1"/>
                  </a:lnTo>
                  <a:lnTo>
                    <a:pt x="16" y="1"/>
                  </a:lnTo>
                  <a:lnTo>
                    <a:pt x="14" y="0"/>
                  </a:lnTo>
                  <a:lnTo>
                    <a:pt x="12" y="1"/>
                  </a:lnTo>
                  <a:lnTo>
                    <a:pt x="1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Freeform 1706"/>
            <p:cNvSpPr>
              <a:spLocks/>
            </p:cNvSpPr>
            <p:nvPr/>
          </p:nvSpPr>
          <p:spPr bwMode="auto">
            <a:xfrm>
              <a:off x="3382963" y="230188"/>
              <a:ext cx="11113" cy="4763"/>
            </a:xfrm>
            <a:custGeom>
              <a:avLst/>
              <a:gdLst>
                <a:gd name="T0" fmla="*/ 2 w 7"/>
                <a:gd name="T1" fmla="*/ 3 h 3"/>
                <a:gd name="T2" fmla="*/ 3 w 7"/>
                <a:gd name="T3" fmla="*/ 3 h 3"/>
                <a:gd name="T4" fmla="*/ 4 w 7"/>
                <a:gd name="T5" fmla="*/ 3 h 3"/>
                <a:gd name="T6" fmla="*/ 5 w 7"/>
                <a:gd name="T7" fmla="*/ 2 h 3"/>
                <a:gd name="T8" fmla="*/ 5 w 7"/>
                <a:gd name="T9" fmla="*/ 2 h 3"/>
                <a:gd name="T10" fmla="*/ 7 w 7"/>
                <a:gd name="T11" fmla="*/ 1 h 3"/>
                <a:gd name="T12" fmla="*/ 7 w 7"/>
                <a:gd name="T13" fmla="*/ 1 h 3"/>
                <a:gd name="T14" fmla="*/ 7 w 7"/>
                <a:gd name="T15" fmla="*/ 1 h 3"/>
                <a:gd name="T16" fmla="*/ 7 w 7"/>
                <a:gd name="T17" fmla="*/ 0 h 3"/>
                <a:gd name="T18" fmla="*/ 7 w 7"/>
                <a:gd name="T19" fmla="*/ 0 h 3"/>
                <a:gd name="T20" fmla="*/ 5 w 7"/>
                <a:gd name="T21" fmla="*/ 0 h 3"/>
                <a:gd name="T22" fmla="*/ 4 w 7"/>
                <a:gd name="T23" fmla="*/ 0 h 3"/>
                <a:gd name="T24" fmla="*/ 3 w 7"/>
                <a:gd name="T25" fmla="*/ 0 h 3"/>
                <a:gd name="T26" fmla="*/ 2 w 7"/>
                <a:gd name="T27" fmla="*/ 0 h 3"/>
                <a:gd name="T28" fmla="*/ 2 w 7"/>
                <a:gd name="T29" fmla="*/ 0 h 3"/>
                <a:gd name="T30" fmla="*/ 2 w 7"/>
                <a:gd name="T31" fmla="*/ 0 h 3"/>
                <a:gd name="T32" fmla="*/ 1 w 7"/>
                <a:gd name="T33" fmla="*/ 1 h 3"/>
                <a:gd name="T34" fmla="*/ 1 w 7"/>
                <a:gd name="T35" fmla="*/ 2 h 3"/>
                <a:gd name="T36" fmla="*/ 0 w 7"/>
                <a:gd name="T37" fmla="*/ 2 h 3"/>
                <a:gd name="T38" fmla="*/ 1 w 7"/>
                <a:gd name="T39" fmla="*/ 3 h 3"/>
                <a:gd name="T40" fmla="*/ 1 w 7"/>
                <a:gd name="T41" fmla="*/ 3 h 3"/>
                <a:gd name="T42" fmla="*/ 2 w 7"/>
                <a:gd name="T4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3">
                  <a:moveTo>
                    <a:pt x="2" y="3"/>
                  </a:moveTo>
                  <a:lnTo>
                    <a:pt x="3" y="3"/>
                  </a:lnTo>
                  <a:lnTo>
                    <a:pt x="4" y="3"/>
                  </a:lnTo>
                  <a:lnTo>
                    <a:pt x="5" y="2"/>
                  </a:lnTo>
                  <a:lnTo>
                    <a:pt x="5" y="2"/>
                  </a:lnTo>
                  <a:lnTo>
                    <a:pt x="7" y="1"/>
                  </a:lnTo>
                  <a:lnTo>
                    <a:pt x="7" y="1"/>
                  </a:lnTo>
                  <a:lnTo>
                    <a:pt x="7" y="1"/>
                  </a:lnTo>
                  <a:lnTo>
                    <a:pt x="7" y="0"/>
                  </a:lnTo>
                  <a:lnTo>
                    <a:pt x="7" y="0"/>
                  </a:lnTo>
                  <a:lnTo>
                    <a:pt x="5" y="0"/>
                  </a:lnTo>
                  <a:lnTo>
                    <a:pt x="4" y="0"/>
                  </a:lnTo>
                  <a:lnTo>
                    <a:pt x="3" y="0"/>
                  </a:lnTo>
                  <a:lnTo>
                    <a:pt x="2" y="0"/>
                  </a:lnTo>
                  <a:lnTo>
                    <a:pt x="2" y="0"/>
                  </a:lnTo>
                  <a:lnTo>
                    <a:pt x="2" y="0"/>
                  </a:lnTo>
                  <a:lnTo>
                    <a:pt x="1" y="1"/>
                  </a:lnTo>
                  <a:lnTo>
                    <a:pt x="1" y="2"/>
                  </a:lnTo>
                  <a:lnTo>
                    <a:pt x="0" y="2"/>
                  </a:lnTo>
                  <a:lnTo>
                    <a:pt x="1" y="3"/>
                  </a:lnTo>
                  <a:lnTo>
                    <a:pt x="1" y="3"/>
                  </a:lnTo>
                  <a:lnTo>
                    <a:pt x="2"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1707"/>
            <p:cNvSpPr>
              <a:spLocks/>
            </p:cNvSpPr>
            <p:nvPr/>
          </p:nvSpPr>
          <p:spPr bwMode="auto">
            <a:xfrm>
              <a:off x="3403600" y="242888"/>
              <a:ext cx="7938" cy="7938"/>
            </a:xfrm>
            <a:custGeom>
              <a:avLst/>
              <a:gdLst>
                <a:gd name="T0" fmla="*/ 5 w 5"/>
                <a:gd name="T1" fmla="*/ 1 h 5"/>
                <a:gd name="T2" fmla="*/ 4 w 5"/>
                <a:gd name="T3" fmla="*/ 0 h 5"/>
                <a:gd name="T4" fmla="*/ 3 w 5"/>
                <a:gd name="T5" fmla="*/ 0 h 5"/>
                <a:gd name="T6" fmla="*/ 2 w 5"/>
                <a:gd name="T7" fmla="*/ 0 h 5"/>
                <a:gd name="T8" fmla="*/ 1 w 5"/>
                <a:gd name="T9" fmla="*/ 1 h 5"/>
                <a:gd name="T10" fmla="*/ 1 w 5"/>
                <a:gd name="T11" fmla="*/ 1 h 5"/>
                <a:gd name="T12" fmla="*/ 0 w 5"/>
                <a:gd name="T13" fmla="*/ 2 h 5"/>
                <a:gd name="T14" fmla="*/ 0 w 5"/>
                <a:gd name="T15" fmla="*/ 2 h 5"/>
                <a:gd name="T16" fmla="*/ 0 w 5"/>
                <a:gd name="T17" fmla="*/ 4 h 5"/>
                <a:gd name="T18" fmla="*/ 2 w 5"/>
                <a:gd name="T19" fmla="*/ 4 h 5"/>
                <a:gd name="T20" fmla="*/ 3 w 5"/>
                <a:gd name="T21" fmla="*/ 5 h 5"/>
                <a:gd name="T22" fmla="*/ 3 w 5"/>
                <a:gd name="T23" fmla="*/ 5 h 5"/>
                <a:gd name="T24" fmla="*/ 4 w 5"/>
                <a:gd name="T25" fmla="*/ 5 h 5"/>
                <a:gd name="T26" fmla="*/ 4 w 5"/>
                <a:gd name="T27" fmla="*/ 5 h 5"/>
                <a:gd name="T28" fmla="*/ 4 w 5"/>
                <a:gd name="T29" fmla="*/ 4 h 5"/>
                <a:gd name="T30" fmla="*/ 4 w 5"/>
                <a:gd name="T31" fmla="*/ 4 h 5"/>
                <a:gd name="T32" fmla="*/ 4 w 5"/>
                <a:gd name="T33" fmla="*/ 4 h 5"/>
                <a:gd name="T34" fmla="*/ 5 w 5"/>
                <a:gd name="T35" fmla="*/ 4 h 5"/>
                <a:gd name="T36" fmla="*/ 5 w 5"/>
                <a:gd name="T37" fmla="*/ 2 h 5"/>
                <a:gd name="T38" fmla="*/ 5 w 5"/>
                <a:gd name="T39" fmla="*/ 2 h 5"/>
                <a:gd name="T40" fmla="*/ 5 w 5"/>
                <a:gd name="T4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 h="5">
                  <a:moveTo>
                    <a:pt x="5" y="1"/>
                  </a:moveTo>
                  <a:lnTo>
                    <a:pt x="4" y="0"/>
                  </a:lnTo>
                  <a:lnTo>
                    <a:pt x="3" y="0"/>
                  </a:lnTo>
                  <a:lnTo>
                    <a:pt x="2" y="0"/>
                  </a:lnTo>
                  <a:lnTo>
                    <a:pt x="1" y="1"/>
                  </a:lnTo>
                  <a:lnTo>
                    <a:pt x="1" y="1"/>
                  </a:lnTo>
                  <a:lnTo>
                    <a:pt x="0" y="2"/>
                  </a:lnTo>
                  <a:lnTo>
                    <a:pt x="0" y="2"/>
                  </a:lnTo>
                  <a:lnTo>
                    <a:pt x="0" y="4"/>
                  </a:lnTo>
                  <a:lnTo>
                    <a:pt x="2" y="4"/>
                  </a:lnTo>
                  <a:lnTo>
                    <a:pt x="3" y="5"/>
                  </a:lnTo>
                  <a:lnTo>
                    <a:pt x="3" y="5"/>
                  </a:lnTo>
                  <a:lnTo>
                    <a:pt x="4" y="5"/>
                  </a:lnTo>
                  <a:lnTo>
                    <a:pt x="4" y="5"/>
                  </a:lnTo>
                  <a:lnTo>
                    <a:pt x="4" y="4"/>
                  </a:lnTo>
                  <a:lnTo>
                    <a:pt x="4" y="4"/>
                  </a:lnTo>
                  <a:lnTo>
                    <a:pt x="4" y="4"/>
                  </a:lnTo>
                  <a:lnTo>
                    <a:pt x="5" y="4"/>
                  </a:lnTo>
                  <a:lnTo>
                    <a:pt x="5" y="2"/>
                  </a:lnTo>
                  <a:lnTo>
                    <a:pt x="5" y="2"/>
                  </a:lnTo>
                  <a:lnTo>
                    <a:pt x="5"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1708"/>
            <p:cNvSpPr>
              <a:spLocks/>
            </p:cNvSpPr>
            <p:nvPr/>
          </p:nvSpPr>
          <p:spPr bwMode="auto">
            <a:xfrm>
              <a:off x="3540125" y="604838"/>
              <a:ext cx="3175" cy="1588"/>
            </a:xfrm>
            <a:custGeom>
              <a:avLst/>
              <a:gdLst>
                <a:gd name="T0" fmla="*/ 1 w 2"/>
                <a:gd name="T1" fmla="*/ 0 h 1"/>
                <a:gd name="T2" fmla="*/ 0 w 2"/>
                <a:gd name="T3" fmla="*/ 0 h 1"/>
                <a:gd name="T4" fmla="*/ 0 w 2"/>
                <a:gd name="T5" fmla="*/ 1 h 1"/>
                <a:gd name="T6" fmla="*/ 1 w 2"/>
                <a:gd name="T7" fmla="*/ 1 h 1"/>
                <a:gd name="T8" fmla="*/ 1 w 2"/>
                <a:gd name="T9" fmla="*/ 1 h 1"/>
                <a:gd name="T10" fmla="*/ 1 w 2"/>
                <a:gd name="T11" fmla="*/ 1 h 1"/>
                <a:gd name="T12" fmla="*/ 2 w 2"/>
                <a:gd name="T13" fmla="*/ 0 h 1"/>
                <a:gd name="T14" fmla="*/ 2 w 2"/>
                <a:gd name="T15" fmla="*/ 0 h 1"/>
                <a:gd name="T16" fmla="*/ 2 w 2"/>
                <a:gd name="T17" fmla="*/ 0 h 1"/>
                <a:gd name="T18" fmla="*/ 2 w 2"/>
                <a:gd name="T19" fmla="*/ 0 h 1"/>
                <a:gd name="T20" fmla="*/ 1 w 2"/>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1">
                  <a:moveTo>
                    <a:pt x="1" y="0"/>
                  </a:moveTo>
                  <a:lnTo>
                    <a:pt x="0" y="0"/>
                  </a:lnTo>
                  <a:lnTo>
                    <a:pt x="0" y="1"/>
                  </a:lnTo>
                  <a:lnTo>
                    <a:pt x="1" y="1"/>
                  </a:lnTo>
                  <a:lnTo>
                    <a:pt x="1" y="1"/>
                  </a:lnTo>
                  <a:lnTo>
                    <a:pt x="1" y="1"/>
                  </a:lnTo>
                  <a:lnTo>
                    <a:pt x="2" y="0"/>
                  </a:lnTo>
                  <a:lnTo>
                    <a:pt x="2" y="0"/>
                  </a:lnTo>
                  <a:lnTo>
                    <a:pt x="2" y="0"/>
                  </a:lnTo>
                  <a:lnTo>
                    <a:pt x="2"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1709"/>
            <p:cNvSpPr>
              <a:spLocks/>
            </p:cNvSpPr>
            <p:nvPr/>
          </p:nvSpPr>
          <p:spPr bwMode="auto">
            <a:xfrm>
              <a:off x="3135313" y="744538"/>
              <a:ext cx="4763" cy="3175"/>
            </a:xfrm>
            <a:custGeom>
              <a:avLst/>
              <a:gdLst>
                <a:gd name="T0" fmla="*/ 2 w 3"/>
                <a:gd name="T1" fmla="*/ 0 h 2"/>
                <a:gd name="T2" fmla="*/ 1 w 3"/>
                <a:gd name="T3" fmla="*/ 0 h 2"/>
                <a:gd name="T4" fmla="*/ 0 w 3"/>
                <a:gd name="T5" fmla="*/ 0 h 2"/>
                <a:gd name="T6" fmla="*/ 0 w 3"/>
                <a:gd name="T7" fmla="*/ 1 h 2"/>
                <a:gd name="T8" fmla="*/ 0 w 3"/>
                <a:gd name="T9" fmla="*/ 1 h 2"/>
                <a:gd name="T10" fmla="*/ 0 w 3"/>
                <a:gd name="T11" fmla="*/ 1 h 2"/>
                <a:gd name="T12" fmla="*/ 0 w 3"/>
                <a:gd name="T13" fmla="*/ 1 h 2"/>
                <a:gd name="T14" fmla="*/ 0 w 3"/>
                <a:gd name="T15" fmla="*/ 1 h 2"/>
                <a:gd name="T16" fmla="*/ 0 w 3"/>
                <a:gd name="T17" fmla="*/ 1 h 2"/>
                <a:gd name="T18" fmla="*/ 0 w 3"/>
                <a:gd name="T19" fmla="*/ 2 h 2"/>
                <a:gd name="T20" fmla="*/ 1 w 3"/>
                <a:gd name="T21" fmla="*/ 1 h 2"/>
                <a:gd name="T22" fmla="*/ 1 w 3"/>
                <a:gd name="T23" fmla="*/ 1 h 2"/>
                <a:gd name="T24" fmla="*/ 2 w 3"/>
                <a:gd name="T25" fmla="*/ 0 h 2"/>
                <a:gd name="T26" fmla="*/ 3 w 3"/>
                <a:gd name="T27" fmla="*/ 0 h 2"/>
                <a:gd name="T28" fmla="*/ 3 w 3"/>
                <a:gd name="T29" fmla="*/ 0 h 2"/>
                <a:gd name="T30" fmla="*/ 2 w 3"/>
                <a:gd name="T31" fmla="*/ 0 h 2"/>
                <a:gd name="T32" fmla="*/ 2 w 3"/>
                <a:gd name="T3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 h="2">
                  <a:moveTo>
                    <a:pt x="2" y="0"/>
                  </a:moveTo>
                  <a:lnTo>
                    <a:pt x="1" y="0"/>
                  </a:lnTo>
                  <a:lnTo>
                    <a:pt x="0" y="0"/>
                  </a:lnTo>
                  <a:lnTo>
                    <a:pt x="0" y="1"/>
                  </a:lnTo>
                  <a:lnTo>
                    <a:pt x="0" y="1"/>
                  </a:lnTo>
                  <a:lnTo>
                    <a:pt x="0" y="1"/>
                  </a:lnTo>
                  <a:lnTo>
                    <a:pt x="0" y="1"/>
                  </a:lnTo>
                  <a:lnTo>
                    <a:pt x="0" y="1"/>
                  </a:lnTo>
                  <a:lnTo>
                    <a:pt x="0" y="1"/>
                  </a:lnTo>
                  <a:lnTo>
                    <a:pt x="0" y="2"/>
                  </a:lnTo>
                  <a:lnTo>
                    <a:pt x="1" y="1"/>
                  </a:lnTo>
                  <a:lnTo>
                    <a:pt x="1" y="1"/>
                  </a:lnTo>
                  <a:lnTo>
                    <a:pt x="2" y="0"/>
                  </a:lnTo>
                  <a:lnTo>
                    <a:pt x="3" y="0"/>
                  </a:lnTo>
                  <a:lnTo>
                    <a:pt x="3" y="0"/>
                  </a:lnTo>
                  <a:lnTo>
                    <a:pt x="2"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1710"/>
            <p:cNvSpPr>
              <a:spLocks/>
            </p:cNvSpPr>
            <p:nvPr/>
          </p:nvSpPr>
          <p:spPr bwMode="auto">
            <a:xfrm>
              <a:off x="3546475" y="628650"/>
              <a:ext cx="4763" cy="3175"/>
            </a:xfrm>
            <a:custGeom>
              <a:avLst/>
              <a:gdLst>
                <a:gd name="T0" fmla="*/ 0 w 3"/>
                <a:gd name="T1" fmla="*/ 0 h 2"/>
                <a:gd name="T2" fmla="*/ 0 w 3"/>
                <a:gd name="T3" fmla="*/ 0 h 2"/>
                <a:gd name="T4" fmla="*/ 0 w 3"/>
                <a:gd name="T5" fmla="*/ 1 h 2"/>
                <a:gd name="T6" fmla="*/ 0 w 3"/>
                <a:gd name="T7" fmla="*/ 1 h 2"/>
                <a:gd name="T8" fmla="*/ 0 w 3"/>
                <a:gd name="T9" fmla="*/ 2 h 2"/>
                <a:gd name="T10" fmla="*/ 1 w 3"/>
                <a:gd name="T11" fmla="*/ 1 h 2"/>
                <a:gd name="T12" fmla="*/ 1 w 3"/>
                <a:gd name="T13" fmla="*/ 1 h 2"/>
                <a:gd name="T14" fmla="*/ 3 w 3"/>
                <a:gd name="T15" fmla="*/ 0 h 2"/>
                <a:gd name="T16" fmla="*/ 3 w 3"/>
                <a:gd name="T17" fmla="*/ 0 h 2"/>
                <a:gd name="T18" fmla="*/ 3 w 3"/>
                <a:gd name="T19" fmla="*/ 0 h 2"/>
                <a:gd name="T20" fmla="*/ 2 w 3"/>
                <a:gd name="T21" fmla="*/ 0 h 2"/>
                <a:gd name="T22" fmla="*/ 1 w 3"/>
                <a:gd name="T23" fmla="*/ 1 h 2"/>
                <a:gd name="T24" fmla="*/ 1 w 3"/>
                <a:gd name="T25" fmla="*/ 1 h 2"/>
                <a:gd name="T26" fmla="*/ 0 w 3"/>
                <a:gd name="T27" fmla="*/ 1 h 2"/>
                <a:gd name="T28" fmla="*/ 1 w 3"/>
                <a:gd name="T29" fmla="*/ 0 h 2"/>
                <a:gd name="T30" fmla="*/ 0 w 3"/>
                <a:gd name="T3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 h="2">
                  <a:moveTo>
                    <a:pt x="0" y="0"/>
                  </a:moveTo>
                  <a:lnTo>
                    <a:pt x="0" y="0"/>
                  </a:lnTo>
                  <a:lnTo>
                    <a:pt x="0" y="1"/>
                  </a:lnTo>
                  <a:lnTo>
                    <a:pt x="0" y="1"/>
                  </a:lnTo>
                  <a:lnTo>
                    <a:pt x="0" y="2"/>
                  </a:lnTo>
                  <a:lnTo>
                    <a:pt x="1" y="1"/>
                  </a:lnTo>
                  <a:lnTo>
                    <a:pt x="1" y="1"/>
                  </a:lnTo>
                  <a:lnTo>
                    <a:pt x="3" y="0"/>
                  </a:lnTo>
                  <a:lnTo>
                    <a:pt x="3" y="0"/>
                  </a:lnTo>
                  <a:lnTo>
                    <a:pt x="3" y="0"/>
                  </a:lnTo>
                  <a:lnTo>
                    <a:pt x="2" y="0"/>
                  </a:lnTo>
                  <a:lnTo>
                    <a:pt x="1" y="1"/>
                  </a:lnTo>
                  <a:lnTo>
                    <a:pt x="1" y="1"/>
                  </a:lnTo>
                  <a:lnTo>
                    <a:pt x="0" y="1"/>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1711"/>
            <p:cNvSpPr>
              <a:spLocks/>
            </p:cNvSpPr>
            <p:nvPr/>
          </p:nvSpPr>
          <p:spPr bwMode="auto">
            <a:xfrm>
              <a:off x="3128963" y="744538"/>
              <a:ext cx="3175" cy="1588"/>
            </a:xfrm>
            <a:custGeom>
              <a:avLst/>
              <a:gdLst>
                <a:gd name="T0" fmla="*/ 0 w 2"/>
                <a:gd name="T1" fmla="*/ 1 h 1"/>
                <a:gd name="T2" fmla="*/ 0 w 2"/>
                <a:gd name="T3" fmla="*/ 1 h 1"/>
                <a:gd name="T4" fmla="*/ 0 w 2"/>
                <a:gd name="T5" fmla="*/ 1 h 1"/>
                <a:gd name="T6" fmla="*/ 1 w 2"/>
                <a:gd name="T7" fmla="*/ 1 h 1"/>
                <a:gd name="T8" fmla="*/ 2 w 2"/>
                <a:gd name="T9" fmla="*/ 1 h 1"/>
                <a:gd name="T10" fmla="*/ 2 w 2"/>
                <a:gd name="T11" fmla="*/ 1 h 1"/>
                <a:gd name="T12" fmla="*/ 2 w 2"/>
                <a:gd name="T13" fmla="*/ 0 h 1"/>
                <a:gd name="T14" fmla="*/ 1 w 2"/>
                <a:gd name="T15" fmla="*/ 1 h 1"/>
                <a:gd name="T16" fmla="*/ 0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0" y="1"/>
                  </a:moveTo>
                  <a:lnTo>
                    <a:pt x="0" y="1"/>
                  </a:lnTo>
                  <a:lnTo>
                    <a:pt x="0" y="1"/>
                  </a:lnTo>
                  <a:lnTo>
                    <a:pt x="1" y="1"/>
                  </a:lnTo>
                  <a:lnTo>
                    <a:pt x="2" y="1"/>
                  </a:lnTo>
                  <a:lnTo>
                    <a:pt x="2" y="1"/>
                  </a:lnTo>
                  <a:lnTo>
                    <a:pt x="2" y="0"/>
                  </a:lnTo>
                  <a:lnTo>
                    <a:pt x="1" y="1"/>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1712"/>
            <p:cNvSpPr>
              <a:spLocks/>
            </p:cNvSpPr>
            <p:nvPr/>
          </p:nvSpPr>
          <p:spPr bwMode="auto">
            <a:xfrm>
              <a:off x="3459163" y="587375"/>
              <a:ext cx="112713" cy="104775"/>
            </a:xfrm>
            <a:custGeom>
              <a:avLst/>
              <a:gdLst>
                <a:gd name="T0" fmla="*/ 65 w 71"/>
                <a:gd name="T1" fmla="*/ 55 h 66"/>
                <a:gd name="T2" fmla="*/ 71 w 71"/>
                <a:gd name="T3" fmla="*/ 47 h 66"/>
                <a:gd name="T4" fmla="*/ 59 w 71"/>
                <a:gd name="T5" fmla="*/ 53 h 66"/>
                <a:gd name="T6" fmla="*/ 61 w 71"/>
                <a:gd name="T7" fmla="*/ 48 h 66"/>
                <a:gd name="T8" fmla="*/ 63 w 71"/>
                <a:gd name="T9" fmla="*/ 46 h 66"/>
                <a:gd name="T10" fmla="*/ 69 w 71"/>
                <a:gd name="T11" fmla="*/ 43 h 66"/>
                <a:gd name="T12" fmla="*/ 69 w 71"/>
                <a:gd name="T13" fmla="*/ 41 h 66"/>
                <a:gd name="T14" fmla="*/ 61 w 71"/>
                <a:gd name="T15" fmla="*/ 42 h 66"/>
                <a:gd name="T16" fmla="*/ 63 w 71"/>
                <a:gd name="T17" fmla="*/ 40 h 66"/>
                <a:gd name="T18" fmla="*/ 62 w 71"/>
                <a:gd name="T19" fmla="*/ 38 h 66"/>
                <a:gd name="T20" fmla="*/ 63 w 71"/>
                <a:gd name="T21" fmla="*/ 35 h 66"/>
                <a:gd name="T22" fmla="*/ 65 w 71"/>
                <a:gd name="T23" fmla="*/ 29 h 66"/>
                <a:gd name="T24" fmla="*/ 58 w 71"/>
                <a:gd name="T25" fmla="*/ 29 h 66"/>
                <a:gd name="T26" fmla="*/ 54 w 71"/>
                <a:gd name="T27" fmla="*/ 30 h 66"/>
                <a:gd name="T28" fmla="*/ 49 w 71"/>
                <a:gd name="T29" fmla="*/ 33 h 66"/>
                <a:gd name="T30" fmla="*/ 49 w 71"/>
                <a:gd name="T31" fmla="*/ 31 h 66"/>
                <a:gd name="T32" fmla="*/ 50 w 71"/>
                <a:gd name="T33" fmla="*/ 29 h 66"/>
                <a:gd name="T34" fmla="*/ 45 w 71"/>
                <a:gd name="T35" fmla="*/ 27 h 66"/>
                <a:gd name="T36" fmla="*/ 43 w 71"/>
                <a:gd name="T37" fmla="*/ 26 h 66"/>
                <a:gd name="T38" fmla="*/ 49 w 71"/>
                <a:gd name="T39" fmla="*/ 21 h 66"/>
                <a:gd name="T40" fmla="*/ 43 w 71"/>
                <a:gd name="T41" fmla="*/ 21 h 66"/>
                <a:gd name="T42" fmla="*/ 39 w 71"/>
                <a:gd name="T43" fmla="*/ 23 h 66"/>
                <a:gd name="T44" fmla="*/ 35 w 71"/>
                <a:gd name="T45" fmla="*/ 24 h 66"/>
                <a:gd name="T46" fmla="*/ 41 w 71"/>
                <a:gd name="T47" fmla="*/ 18 h 66"/>
                <a:gd name="T48" fmla="*/ 47 w 71"/>
                <a:gd name="T49" fmla="*/ 11 h 66"/>
                <a:gd name="T50" fmla="*/ 51 w 71"/>
                <a:gd name="T51" fmla="*/ 5 h 66"/>
                <a:gd name="T52" fmla="*/ 53 w 71"/>
                <a:gd name="T53" fmla="*/ 3 h 66"/>
                <a:gd name="T54" fmla="*/ 55 w 71"/>
                <a:gd name="T55" fmla="*/ 1 h 66"/>
                <a:gd name="T56" fmla="*/ 45 w 71"/>
                <a:gd name="T57" fmla="*/ 3 h 66"/>
                <a:gd name="T58" fmla="*/ 38 w 71"/>
                <a:gd name="T59" fmla="*/ 8 h 66"/>
                <a:gd name="T60" fmla="*/ 34 w 71"/>
                <a:gd name="T61" fmla="*/ 12 h 66"/>
                <a:gd name="T62" fmla="*/ 28 w 71"/>
                <a:gd name="T63" fmla="*/ 18 h 66"/>
                <a:gd name="T64" fmla="*/ 21 w 71"/>
                <a:gd name="T65" fmla="*/ 27 h 66"/>
                <a:gd name="T66" fmla="*/ 20 w 71"/>
                <a:gd name="T67" fmla="*/ 31 h 66"/>
                <a:gd name="T68" fmla="*/ 18 w 71"/>
                <a:gd name="T69" fmla="*/ 35 h 66"/>
                <a:gd name="T70" fmla="*/ 10 w 71"/>
                <a:gd name="T71" fmla="*/ 40 h 66"/>
                <a:gd name="T72" fmla="*/ 6 w 71"/>
                <a:gd name="T73" fmla="*/ 40 h 66"/>
                <a:gd name="T74" fmla="*/ 13 w 71"/>
                <a:gd name="T75" fmla="*/ 42 h 66"/>
                <a:gd name="T76" fmla="*/ 0 w 71"/>
                <a:gd name="T77" fmla="*/ 50 h 66"/>
                <a:gd name="T78" fmla="*/ 9 w 71"/>
                <a:gd name="T79" fmla="*/ 52 h 66"/>
                <a:gd name="T80" fmla="*/ 19 w 71"/>
                <a:gd name="T81" fmla="*/ 53 h 66"/>
                <a:gd name="T82" fmla="*/ 34 w 71"/>
                <a:gd name="T83" fmla="*/ 51 h 66"/>
                <a:gd name="T84" fmla="*/ 34 w 71"/>
                <a:gd name="T85" fmla="*/ 55 h 66"/>
                <a:gd name="T86" fmla="*/ 41 w 71"/>
                <a:gd name="T87" fmla="*/ 55 h 66"/>
                <a:gd name="T88" fmla="*/ 46 w 71"/>
                <a:gd name="T89" fmla="*/ 53 h 66"/>
                <a:gd name="T90" fmla="*/ 40 w 71"/>
                <a:gd name="T91" fmla="*/ 59 h 66"/>
                <a:gd name="T92" fmla="*/ 32 w 71"/>
                <a:gd name="T93" fmla="*/ 62 h 66"/>
                <a:gd name="T94" fmla="*/ 40 w 71"/>
                <a:gd name="T95" fmla="*/ 63 h 66"/>
                <a:gd name="T96" fmla="*/ 49 w 71"/>
                <a:gd name="T97" fmla="*/ 56 h 66"/>
                <a:gd name="T98" fmla="*/ 51 w 71"/>
                <a:gd name="T99" fmla="*/ 55 h 66"/>
                <a:gd name="T100" fmla="*/ 57 w 71"/>
                <a:gd name="T101" fmla="*/ 55 h 66"/>
                <a:gd name="T102" fmla="*/ 52 w 71"/>
                <a:gd name="T103" fmla="*/ 63 h 66"/>
                <a:gd name="T104" fmla="*/ 58 w 71"/>
                <a:gd name="T105" fmla="*/ 60 h 66"/>
                <a:gd name="T106" fmla="*/ 57 w 71"/>
                <a:gd name="T107" fmla="*/ 66 h 66"/>
                <a:gd name="T108" fmla="*/ 62 w 71"/>
                <a:gd name="T109" fmla="*/ 66 h 66"/>
                <a:gd name="T110" fmla="*/ 66 w 71"/>
                <a:gd name="T111" fmla="*/ 6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66">
                  <a:moveTo>
                    <a:pt x="71" y="51"/>
                  </a:moveTo>
                  <a:lnTo>
                    <a:pt x="71" y="51"/>
                  </a:lnTo>
                  <a:lnTo>
                    <a:pt x="70" y="52"/>
                  </a:lnTo>
                  <a:lnTo>
                    <a:pt x="69" y="53"/>
                  </a:lnTo>
                  <a:lnTo>
                    <a:pt x="67" y="54"/>
                  </a:lnTo>
                  <a:lnTo>
                    <a:pt x="66" y="55"/>
                  </a:lnTo>
                  <a:lnTo>
                    <a:pt x="65" y="55"/>
                  </a:lnTo>
                  <a:lnTo>
                    <a:pt x="65" y="55"/>
                  </a:lnTo>
                  <a:lnTo>
                    <a:pt x="65" y="55"/>
                  </a:lnTo>
                  <a:lnTo>
                    <a:pt x="65" y="53"/>
                  </a:lnTo>
                  <a:lnTo>
                    <a:pt x="66" y="52"/>
                  </a:lnTo>
                  <a:lnTo>
                    <a:pt x="66" y="51"/>
                  </a:lnTo>
                  <a:lnTo>
                    <a:pt x="69" y="49"/>
                  </a:lnTo>
                  <a:lnTo>
                    <a:pt x="70" y="48"/>
                  </a:lnTo>
                  <a:lnTo>
                    <a:pt x="71" y="47"/>
                  </a:lnTo>
                  <a:lnTo>
                    <a:pt x="71" y="47"/>
                  </a:lnTo>
                  <a:lnTo>
                    <a:pt x="71" y="47"/>
                  </a:lnTo>
                  <a:lnTo>
                    <a:pt x="71" y="46"/>
                  </a:lnTo>
                  <a:lnTo>
                    <a:pt x="69" y="47"/>
                  </a:lnTo>
                  <a:lnTo>
                    <a:pt x="65" y="48"/>
                  </a:lnTo>
                  <a:lnTo>
                    <a:pt x="62" y="52"/>
                  </a:lnTo>
                  <a:lnTo>
                    <a:pt x="61" y="53"/>
                  </a:lnTo>
                  <a:lnTo>
                    <a:pt x="60" y="53"/>
                  </a:lnTo>
                  <a:lnTo>
                    <a:pt x="59" y="53"/>
                  </a:lnTo>
                  <a:lnTo>
                    <a:pt x="59" y="52"/>
                  </a:lnTo>
                  <a:lnTo>
                    <a:pt x="58" y="52"/>
                  </a:lnTo>
                  <a:lnTo>
                    <a:pt x="58" y="51"/>
                  </a:lnTo>
                  <a:lnTo>
                    <a:pt x="58" y="51"/>
                  </a:lnTo>
                  <a:lnTo>
                    <a:pt x="61" y="49"/>
                  </a:lnTo>
                  <a:lnTo>
                    <a:pt x="61" y="49"/>
                  </a:lnTo>
                  <a:lnTo>
                    <a:pt x="62" y="48"/>
                  </a:lnTo>
                  <a:lnTo>
                    <a:pt x="61" y="48"/>
                  </a:lnTo>
                  <a:lnTo>
                    <a:pt x="60" y="48"/>
                  </a:lnTo>
                  <a:lnTo>
                    <a:pt x="59" y="48"/>
                  </a:lnTo>
                  <a:lnTo>
                    <a:pt x="60" y="48"/>
                  </a:lnTo>
                  <a:lnTo>
                    <a:pt x="61" y="48"/>
                  </a:lnTo>
                  <a:lnTo>
                    <a:pt x="61" y="47"/>
                  </a:lnTo>
                  <a:lnTo>
                    <a:pt x="63" y="47"/>
                  </a:lnTo>
                  <a:lnTo>
                    <a:pt x="63" y="47"/>
                  </a:lnTo>
                  <a:lnTo>
                    <a:pt x="63" y="46"/>
                  </a:lnTo>
                  <a:lnTo>
                    <a:pt x="63" y="46"/>
                  </a:lnTo>
                  <a:lnTo>
                    <a:pt x="64" y="45"/>
                  </a:lnTo>
                  <a:lnTo>
                    <a:pt x="65" y="44"/>
                  </a:lnTo>
                  <a:lnTo>
                    <a:pt x="66" y="44"/>
                  </a:lnTo>
                  <a:lnTo>
                    <a:pt x="66" y="43"/>
                  </a:lnTo>
                  <a:lnTo>
                    <a:pt x="67" y="43"/>
                  </a:lnTo>
                  <a:lnTo>
                    <a:pt x="69" y="43"/>
                  </a:lnTo>
                  <a:lnTo>
                    <a:pt x="69" y="43"/>
                  </a:lnTo>
                  <a:lnTo>
                    <a:pt x="70" y="42"/>
                  </a:lnTo>
                  <a:lnTo>
                    <a:pt x="71" y="41"/>
                  </a:lnTo>
                  <a:lnTo>
                    <a:pt x="71" y="41"/>
                  </a:lnTo>
                  <a:lnTo>
                    <a:pt x="71" y="40"/>
                  </a:lnTo>
                  <a:lnTo>
                    <a:pt x="71" y="40"/>
                  </a:lnTo>
                  <a:lnTo>
                    <a:pt x="71" y="40"/>
                  </a:lnTo>
                  <a:lnTo>
                    <a:pt x="70" y="40"/>
                  </a:lnTo>
                  <a:lnTo>
                    <a:pt x="69" y="41"/>
                  </a:lnTo>
                  <a:lnTo>
                    <a:pt x="67" y="41"/>
                  </a:lnTo>
                  <a:lnTo>
                    <a:pt x="67" y="41"/>
                  </a:lnTo>
                  <a:lnTo>
                    <a:pt x="66" y="41"/>
                  </a:lnTo>
                  <a:lnTo>
                    <a:pt x="64" y="42"/>
                  </a:lnTo>
                  <a:lnTo>
                    <a:pt x="63" y="42"/>
                  </a:lnTo>
                  <a:lnTo>
                    <a:pt x="62" y="42"/>
                  </a:lnTo>
                  <a:lnTo>
                    <a:pt x="62" y="42"/>
                  </a:lnTo>
                  <a:lnTo>
                    <a:pt x="61" y="42"/>
                  </a:lnTo>
                  <a:lnTo>
                    <a:pt x="60" y="43"/>
                  </a:lnTo>
                  <a:lnTo>
                    <a:pt x="58" y="43"/>
                  </a:lnTo>
                  <a:lnTo>
                    <a:pt x="58" y="43"/>
                  </a:lnTo>
                  <a:lnTo>
                    <a:pt x="59" y="43"/>
                  </a:lnTo>
                  <a:lnTo>
                    <a:pt x="61" y="42"/>
                  </a:lnTo>
                  <a:lnTo>
                    <a:pt x="62" y="41"/>
                  </a:lnTo>
                  <a:lnTo>
                    <a:pt x="62" y="41"/>
                  </a:lnTo>
                  <a:lnTo>
                    <a:pt x="63" y="40"/>
                  </a:lnTo>
                  <a:lnTo>
                    <a:pt x="63" y="39"/>
                  </a:lnTo>
                  <a:lnTo>
                    <a:pt x="63" y="39"/>
                  </a:lnTo>
                  <a:lnTo>
                    <a:pt x="61" y="39"/>
                  </a:lnTo>
                  <a:lnTo>
                    <a:pt x="61" y="39"/>
                  </a:lnTo>
                  <a:lnTo>
                    <a:pt x="61" y="39"/>
                  </a:lnTo>
                  <a:lnTo>
                    <a:pt x="61" y="39"/>
                  </a:lnTo>
                  <a:lnTo>
                    <a:pt x="62" y="38"/>
                  </a:lnTo>
                  <a:lnTo>
                    <a:pt x="62" y="38"/>
                  </a:lnTo>
                  <a:lnTo>
                    <a:pt x="62" y="38"/>
                  </a:lnTo>
                  <a:lnTo>
                    <a:pt x="61" y="38"/>
                  </a:lnTo>
                  <a:lnTo>
                    <a:pt x="60" y="38"/>
                  </a:lnTo>
                  <a:lnTo>
                    <a:pt x="59" y="38"/>
                  </a:lnTo>
                  <a:lnTo>
                    <a:pt x="62" y="37"/>
                  </a:lnTo>
                  <a:lnTo>
                    <a:pt x="63" y="36"/>
                  </a:lnTo>
                  <a:lnTo>
                    <a:pt x="63" y="36"/>
                  </a:lnTo>
                  <a:lnTo>
                    <a:pt x="63" y="35"/>
                  </a:lnTo>
                  <a:lnTo>
                    <a:pt x="64" y="35"/>
                  </a:lnTo>
                  <a:lnTo>
                    <a:pt x="65" y="34"/>
                  </a:lnTo>
                  <a:lnTo>
                    <a:pt x="66" y="33"/>
                  </a:lnTo>
                  <a:lnTo>
                    <a:pt x="67" y="33"/>
                  </a:lnTo>
                  <a:lnTo>
                    <a:pt x="67" y="31"/>
                  </a:lnTo>
                  <a:lnTo>
                    <a:pt x="67" y="30"/>
                  </a:lnTo>
                  <a:lnTo>
                    <a:pt x="65" y="29"/>
                  </a:lnTo>
                  <a:lnTo>
                    <a:pt x="65" y="29"/>
                  </a:lnTo>
                  <a:lnTo>
                    <a:pt x="64" y="28"/>
                  </a:lnTo>
                  <a:lnTo>
                    <a:pt x="60" y="29"/>
                  </a:lnTo>
                  <a:lnTo>
                    <a:pt x="60" y="29"/>
                  </a:lnTo>
                  <a:lnTo>
                    <a:pt x="59" y="29"/>
                  </a:lnTo>
                  <a:lnTo>
                    <a:pt x="59" y="29"/>
                  </a:lnTo>
                  <a:lnTo>
                    <a:pt x="58" y="30"/>
                  </a:lnTo>
                  <a:lnTo>
                    <a:pt x="58" y="30"/>
                  </a:lnTo>
                  <a:lnTo>
                    <a:pt x="58" y="29"/>
                  </a:lnTo>
                  <a:lnTo>
                    <a:pt x="58" y="28"/>
                  </a:lnTo>
                  <a:lnTo>
                    <a:pt x="59" y="27"/>
                  </a:lnTo>
                  <a:lnTo>
                    <a:pt x="58" y="27"/>
                  </a:lnTo>
                  <a:lnTo>
                    <a:pt x="57" y="28"/>
                  </a:lnTo>
                  <a:lnTo>
                    <a:pt x="56" y="28"/>
                  </a:lnTo>
                  <a:lnTo>
                    <a:pt x="55" y="29"/>
                  </a:lnTo>
                  <a:lnTo>
                    <a:pt x="55" y="29"/>
                  </a:lnTo>
                  <a:lnTo>
                    <a:pt x="54" y="30"/>
                  </a:lnTo>
                  <a:lnTo>
                    <a:pt x="53" y="30"/>
                  </a:lnTo>
                  <a:lnTo>
                    <a:pt x="52" y="31"/>
                  </a:lnTo>
                  <a:lnTo>
                    <a:pt x="52" y="31"/>
                  </a:lnTo>
                  <a:lnTo>
                    <a:pt x="52" y="30"/>
                  </a:lnTo>
                  <a:lnTo>
                    <a:pt x="52" y="30"/>
                  </a:lnTo>
                  <a:lnTo>
                    <a:pt x="52" y="30"/>
                  </a:lnTo>
                  <a:lnTo>
                    <a:pt x="50" y="31"/>
                  </a:lnTo>
                  <a:lnTo>
                    <a:pt x="49" y="33"/>
                  </a:lnTo>
                  <a:lnTo>
                    <a:pt x="49" y="33"/>
                  </a:lnTo>
                  <a:lnTo>
                    <a:pt x="49" y="33"/>
                  </a:lnTo>
                  <a:lnTo>
                    <a:pt x="49" y="34"/>
                  </a:lnTo>
                  <a:lnTo>
                    <a:pt x="48" y="34"/>
                  </a:lnTo>
                  <a:lnTo>
                    <a:pt x="48" y="34"/>
                  </a:lnTo>
                  <a:lnTo>
                    <a:pt x="48" y="33"/>
                  </a:lnTo>
                  <a:lnTo>
                    <a:pt x="48" y="33"/>
                  </a:lnTo>
                  <a:lnTo>
                    <a:pt x="49" y="31"/>
                  </a:lnTo>
                  <a:lnTo>
                    <a:pt x="50" y="30"/>
                  </a:lnTo>
                  <a:lnTo>
                    <a:pt x="51" y="29"/>
                  </a:lnTo>
                  <a:lnTo>
                    <a:pt x="51" y="28"/>
                  </a:lnTo>
                  <a:lnTo>
                    <a:pt x="51" y="27"/>
                  </a:lnTo>
                  <a:lnTo>
                    <a:pt x="50" y="27"/>
                  </a:lnTo>
                  <a:lnTo>
                    <a:pt x="50" y="27"/>
                  </a:lnTo>
                  <a:lnTo>
                    <a:pt x="50" y="29"/>
                  </a:lnTo>
                  <a:lnTo>
                    <a:pt x="50" y="29"/>
                  </a:lnTo>
                  <a:lnTo>
                    <a:pt x="49" y="29"/>
                  </a:lnTo>
                  <a:lnTo>
                    <a:pt x="49" y="29"/>
                  </a:lnTo>
                  <a:lnTo>
                    <a:pt x="49" y="28"/>
                  </a:lnTo>
                  <a:lnTo>
                    <a:pt x="49" y="28"/>
                  </a:lnTo>
                  <a:lnTo>
                    <a:pt x="49" y="28"/>
                  </a:lnTo>
                  <a:lnTo>
                    <a:pt x="48" y="28"/>
                  </a:lnTo>
                  <a:lnTo>
                    <a:pt x="46" y="28"/>
                  </a:lnTo>
                  <a:lnTo>
                    <a:pt x="45" y="27"/>
                  </a:lnTo>
                  <a:lnTo>
                    <a:pt x="42" y="28"/>
                  </a:lnTo>
                  <a:lnTo>
                    <a:pt x="42" y="28"/>
                  </a:lnTo>
                  <a:lnTo>
                    <a:pt x="44" y="27"/>
                  </a:lnTo>
                  <a:lnTo>
                    <a:pt x="44" y="26"/>
                  </a:lnTo>
                  <a:lnTo>
                    <a:pt x="45" y="25"/>
                  </a:lnTo>
                  <a:lnTo>
                    <a:pt x="44" y="25"/>
                  </a:lnTo>
                  <a:lnTo>
                    <a:pt x="44" y="25"/>
                  </a:lnTo>
                  <a:lnTo>
                    <a:pt x="43" y="26"/>
                  </a:lnTo>
                  <a:lnTo>
                    <a:pt x="42" y="26"/>
                  </a:lnTo>
                  <a:lnTo>
                    <a:pt x="42" y="26"/>
                  </a:lnTo>
                  <a:lnTo>
                    <a:pt x="43" y="25"/>
                  </a:lnTo>
                  <a:lnTo>
                    <a:pt x="47" y="23"/>
                  </a:lnTo>
                  <a:lnTo>
                    <a:pt x="48" y="22"/>
                  </a:lnTo>
                  <a:lnTo>
                    <a:pt x="49" y="22"/>
                  </a:lnTo>
                  <a:lnTo>
                    <a:pt x="50" y="21"/>
                  </a:lnTo>
                  <a:lnTo>
                    <a:pt x="49" y="21"/>
                  </a:lnTo>
                  <a:lnTo>
                    <a:pt x="48" y="21"/>
                  </a:lnTo>
                  <a:lnTo>
                    <a:pt x="47" y="22"/>
                  </a:lnTo>
                  <a:lnTo>
                    <a:pt x="46" y="21"/>
                  </a:lnTo>
                  <a:lnTo>
                    <a:pt x="45" y="21"/>
                  </a:lnTo>
                  <a:lnTo>
                    <a:pt x="44" y="21"/>
                  </a:lnTo>
                  <a:lnTo>
                    <a:pt x="43" y="22"/>
                  </a:lnTo>
                  <a:lnTo>
                    <a:pt x="43" y="22"/>
                  </a:lnTo>
                  <a:lnTo>
                    <a:pt x="43" y="21"/>
                  </a:lnTo>
                  <a:lnTo>
                    <a:pt x="44" y="20"/>
                  </a:lnTo>
                  <a:lnTo>
                    <a:pt x="43" y="20"/>
                  </a:lnTo>
                  <a:lnTo>
                    <a:pt x="43" y="20"/>
                  </a:lnTo>
                  <a:lnTo>
                    <a:pt x="42" y="20"/>
                  </a:lnTo>
                  <a:lnTo>
                    <a:pt x="41" y="21"/>
                  </a:lnTo>
                  <a:lnTo>
                    <a:pt x="40" y="22"/>
                  </a:lnTo>
                  <a:lnTo>
                    <a:pt x="40" y="22"/>
                  </a:lnTo>
                  <a:lnTo>
                    <a:pt x="39" y="23"/>
                  </a:lnTo>
                  <a:lnTo>
                    <a:pt x="37" y="24"/>
                  </a:lnTo>
                  <a:lnTo>
                    <a:pt x="35" y="26"/>
                  </a:lnTo>
                  <a:lnTo>
                    <a:pt x="35" y="26"/>
                  </a:lnTo>
                  <a:lnTo>
                    <a:pt x="35" y="25"/>
                  </a:lnTo>
                  <a:lnTo>
                    <a:pt x="35" y="25"/>
                  </a:lnTo>
                  <a:lnTo>
                    <a:pt x="35" y="25"/>
                  </a:lnTo>
                  <a:lnTo>
                    <a:pt x="35" y="24"/>
                  </a:lnTo>
                  <a:lnTo>
                    <a:pt x="35" y="24"/>
                  </a:lnTo>
                  <a:lnTo>
                    <a:pt x="36" y="23"/>
                  </a:lnTo>
                  <a:lnTo>
                    <a:pt x="36" y="23"/>
                  </a:lnTo>
                  <a:lnTo>
                    <a:pt x="36" y="22"/>
                  </a:lnTo>
                  <a:lnTo>
                    <a:pt x="37" y="21"/>
                  </a:lnTo>
                  <a:lnTo>
                    <a:pt x="37" y="21"/>
                  </a:lnTo>
                  <a:lnTo>
                    <a:pt x="38" y="20"/>
                  </a:lnTo>
                  <a:lnTo>
                    <a:pt x="40" y="18"/>
                  </a:lnTo>
                  <a:lnTo>
                    <a:pt x="41" y="18"/>
                  </a:lnTo>
                  <a:lnTo>
                    <a:pt x="41" y="16"/>
                  </a:lnTo>
                  <a:lnTo>
                    <a:pt x="41" y="16"/>
                  </a:lnTo>
                  <a:lnTo>
                    <a:pt x="42" y="16"/>
                  </a:lnTo>
                  <a:lnTo>
                    <a:pt x="45" y="13"/>
                  </a:lnTo>
                  <a:lnTo>
                    <a:pt x="46" y="13"/>
                  </a:lnTo>
                  <a:lnTo>
                    <a:pt x="46" y="11"/>
                  </a:lnTo>
                  <a:lnTo>
                    <a:pt x="47" y="11"/>
                  </a:lnTo>
                  <a:lnTo>
                    <a:pt x="47" y="11"/>
                  </a:lnTo>
                  <a:lnTo>
                    <a:pt x="48" y="10"/>
                  </a:lnTo>
                  <a:lnTo>
                    <a:pt x="50" y="9"/>
                  </a:lnTo>
                  <a:lnTo>
                    <a:pt x="51" y="8"/>
                  </a:lnTo>
                  <a:lnTo>
                    <a:pt x="51" y="7"/>
                  </a:lnTo>
                  <a:lnTo>
                    <a:pt x="51" y="6"/>
                  </a:lnTo>
                  <a:lnTo>
                    <a:pt x="52" y="6"/>
                  </a:lnTo>
                  <a:lnTo>
                    <a:pt x="51" y="6"/>
                  </a:lnTo>
                  <a:lnTo>
                    <a:pt x="51" y="5"/>
                  </a:lnTo>
                  <a:lnTo>
                    <a:pt x="51" y="5"/>
                  </a:lnTo>
                  <a:lnTo>
                    <a:pt x="50" y="6"/>
                  </a:lnTo>
                  <a:lnTo>
                    <a:pt x="50" y="5"/>
                  </a:lnTo>
                  <a:lnTo>
                    <a:pt x="49" y="5"/>
                  </a:lnTo>
                  <a:lnTo>
                    <a:pt x="49" y="5"/>
                  </a:lnTo>
                  <a:lnTo>
                    <a:pt x="50" y="4"/>
                  </a:lnTo>
                  <a:lnTo>
                    <a:pt x="51" y="4"/>
                  </a:lnTo>
                  <a:lnTo>
                    <a:pt x="53" y="3"/>
                  </a:lnTo>
                  <a:lnTo>
                    <a:pt x="54" y="3"/>
                  </a:lnTo>
                  <a:lnTo>
                    <a:pt x="55" y="3"/>
                  </a:lnTo>
                  <a:lnTo>
                    <a:pt x="55" y="2"/>
                  </a:lnTo>
                  <a:lnTo>
                    <a:pt x="57" y="1"/>
                  </a:lnTo>
                  <a:lnTo>
                    <a:pt x="57" y="1"/>
                  </a:lnTo>
                  <a:lnTo>
                    <a:pt x="56" y="0"/>
                  </a:lnTo>
                  <a:lnTo>
                    <a:pt x="56" y="0"/>
                  </a:lnTo>
                  <a:lnTo>
                    <a:pt x="55" y="1"/>
                  </a:lnTo>
                  <a:lnTo>
                    <a:pt x="54" y="1"/>
                  </a:lnTo>
                  <a:lnTo>
                    <a:pt x="54" y="1"/>
                  </a:lnTo>
                  <a:lnTo>
                    <a:pt x="54" y="2"/>
                  </a:lnTo>
                  <a:lnTo>
                    <a:pt x="52" y="1"/>
                  </a:lnTo>
                  <a:lnTo>
                    <a:pt x="52" y="1"/>
                  </a:lnTo>
                  <a:lnTo>
                    <a:pt x="51" y="1"/>
                  </a:lnTo>
                  <a:lnTo>
                    <a:pt x="49" y="2"/>
                  </a:lnTo>
                  <a:lnTo>
                    <a:pt x="45" y="3"/>
                  </a:lnTo>
                  <a:lnTo>
                    <a:pt x="44" y="3"/>
                  </a:lnTo>
                  <a:lnTo>
                    <a:pt x="43" y="4"/>
                  </a:lnTo>
                  <a:lnTo>
                    <a:pt x="42" y="4"/>
                  </a:lnTo>
                  <a:lnTo>
                    <a:pt x="41" y="6"/>
                  </a:lnTo>
                  <a:lnTo>
                    <a:pt x="41" y="6"/>
                  </a:lnTo>
                  <a:lnTo>
                    <a:pt x="39" y="8"/>
                  </a:lnTo>
                  <a:lnTo>
                    <a:pt x="38" y="8"/>
                  </a:lnTo>
                  <a:lnTo>
                    <a:pt x="38" y="8"/>
                  </a:lnTo>
                  <a:lnTo>
                    <a:pt x="38" y="8"/>
                  </a:lnTo>
                  <a:lnTo>
                    <a:pt x="38" y="9"/>
                  </a:lnTo>
                  <a:lnTo>
                    <a:pt x="37" y="10"/>
                  </a:lnTo>
                  <a:lnTo>
                    <a:pt x="36" y="11"/>
                  </a:lnTo>
                  <a:lnTo>
                    <a:pt x="35" y="11"/>
                  </a:lnTo>
                  <a:lnTo>
                    <a:pt x="34" y="12"/>
                  </a:lnTo>
                  <a:lnTo>
                    <a:pt x="34" y="12"/>
                  </a:lnTo>
                  <a:lnTo>
                    <a:pt x="34" y="12"/>
                  </a:lnTo>
                  <a:lnTo>
                    <a:pt x="34" y="13"/>
                  </a:lnTo>
                  <a:lnTo>
                    <a:pt x="35" y="13"/>
                  </a:lnTo>
                  <a:lnTo>
                    <a:pt x="34" y="13"/>
                  </a:lnTo>
                  <a:lnTo>
                    <a:pt x="32" y="13"/>
                  </a:lnTo>
                  <a:lnTo>
                    <a:pt x="32" y="13"/>
                  </a:lnTo>
                  <a:lnTo>
                    <a:pt x="31" y="14"/>
                  </a:lnTo>
                  <a:lnTo>
                    <a:pt x="30" y="15"/>
                  </a:lnTo>
                  <a:lnTo>
                    <a:pt x="28" y="18"/>
                  </a:lnTo>
                  <a:lnTo>
                    <a:pt x="26" y="21"/>
                  </a:lnTo>
                  <a:lnTo>
                    <a:pt x="22" y="25"/>
                  </a:lnTo>
                  <a:lnTo>
                    <a:pt x="22" y="25"/>
                  </a:lnTo>
                  <a:lnTo>
                    <a:pt x="22" y="26"/>
                  </a:lnTo>
                  <a:lnTo>
                    <a:pt x="23" y="27"/>
                  </a:lnTo>
                  <a:lnTo>
                    <a:pt x="23" y="28"/>
                  </a:lnTo>
                  <a:lnTo>
                    <a:pt x="22" y="28"/>
                  </a:lnTo>
                  <a:lnTo>
                    <a:pt x="21" y="27"/>
                  </a:lnTo>
                  <a:lnTo>
                    <a:pt x="21" y="27"/>
                  </a:lnTo>
                  <a:lnTo>
                    <a:pt x="20" y="28"/>
                  </a:lnTo>
                  <a:lnTo>
                    <a:pt x="19" y="28"/>
                  </a:lnTo>
                  <a:lnTo>
                    <a:pt x="18" y="29"/>
                  </a:lnTo>
                  <a:lnTo>
                    <a:pt x="18" y="30"/>
                  </a:lnTo>
                  <a:lnTo>
                    <a:pt x="18" y="31"/>
                  </a:lnTo>
                  <a:lnTo>
                    <a:pt x="19" y="31"/>
                  </a:lnTo>
                  <a:lnTo>
                    <a:pt x="20" y="31"/>
                  </a:lnTo>
                  <a:lnTo>
                    <a:pt x="20" y="31"/>
                  </a:lnTo>
                  <a:lnTo>
                    <a:pt x="19" y="33"/>
                  </a:lnTo>
                  <a:lnTo>
                    <a:pt x="18" y="34"/>
                  </a:lnTo>
                  <a:lnTo>
                    <a:pt x="18" y="35"/>
                  </a:lnTo>
                  <a:lnTo>
                    <a:pt x="18" y="35"/>
                  </a:lnTo>
                  <a:lnTo>
                    <a:pt x="19" y="35"/>
                  </a:lnTo>
                  <a:lnTo>
                    <a:pt x="19" y="35"/>
                  </a:lnTo>
                  <a:lnTo>
                    <a:pt x="18" y="35"/>
                  </a:lnTo>
                  <a:lnTo>
                    <a:pt x="17" y="34"/>
                  </a:lnTo>
                  <a:lnTo>
                    <a:pt x="16" y="34"/>
                  </a:lnTo>
                  <a:lnTo>
                    <a:pt x="16" y="34"/>
                  </a:lnTo>
                  <a:lnTo>
                    <a:pt x="15" y="34"/>
                  </a:lnTo>
                  <a:lnTo>
                    <a:pt x="14" y="35"/>
                  </a:lnTo>
                  <a:lnTo>
                    <a:pt x="13" y="36"/>
                  </a:lnTo>
                  <a:lnTo>
                    <a:pt x="11" y="38"/>
                  </a:lnTo>
                  <a:lnTo>
                    <a:pt x="10" y="40"/>
                  </a:lnTo>
                  <a:lnTo>
                    <a:pt x="10" y="40"/>
                  </a:lnTo>
                  <a:lnTo>
                    <a:pt x="8" y="40"/>
                  </a:lnTo>
                  <a:lnTo>
                    <a:pt x="8" y="40"/>
                  </a:lnTo>
                  <a:lnTo>
                    <a:pt x="8" y="40"/>
                  </a:lnTo>
                  <a:lnTo>
                    <a:pt x="8" y="39"/>
                  </a:lnTo>
                  <a:lnTo>
                    <a:pt x="9" y="38"/>
                  </a:lnTo>
                  <a:lnTo>
                    <a:pt x="9" y="38"/>
                  </a:lnTo>
                  <a:lnTo>
                    <a:pt x="6" y="40"/>
                  </a:lnTo>
                  <a:lnTo>
                    <a:pt x="5" y="41"/>
                  </a:lnTo>
                  <a:lnTo>
                    <a:pt x="5" y="41"/>
                  </a:lnTo>
                  <a:lnTo>
                    <a:pt x="7" y="41"/>
                  </a:lnTo>
                  <a:lnTo>
                    <a:pt x="9" y="41"/>
                  </a:lnTo>
                  <a:lnTo>
                    <a:pt x="11" y="41"/>
                  </a:lnTo>
                  <a:lnTo>
                    <a:pt x="12" y="42"/>
                  </a:lnTo>
                  <a:lnTo>
                    <a:pt x="13" y="41"/>
                  </a:lnTo>
                  <a:lnTo>
                    <a:pt x="13" y="42"/>
                  </a:lnTo>
                  <a:lnTo>
                    <a:pt x="11" y="42"/>
                  </a:lnTo>
                  <a:lnTo>
                    <a:pt x="10" y="43"/>
                  </a:lnTo>
                  <a:lnTo>
                    <a:pt x="9" y="44"/>
                  </a:lnTo>
                  <a:lnTo>
                    <a:pt x="5" y="46"/>
                  </a:lnTo>
                  <a:lnTo>
                    <a:pt x="1" y="48"/>
                  </a:lnTo>
                  <a:lnTo>
                    <a:pt x="0" y="49"/>
                  </a:lnTo>
                  <a:lnTo>
                    <a:pt x="0" y="50"/>
                  </a:lnTo>
                  <a:lnTo>
                    <a:pt x="0" y="50"/>
                  </a:lnTo>
                  <a:lnTo>
                    <a:pt x="0" y="52"/>
                  </a:lnTo>
                  <a:lnTo>
                    <a:pt x="0" y="53"/>
                  </a:lnTo>
                  <a:lnTo>
                    <a:pt x="0" y="54"/>
                  </a:lnTo>
                  <a:lnTo>
                    <a:pt x="1" y="54"/>
                  </a:lnTo>
                  <a:lnTo>
                    <a:pt x="3" y="54"/>
                  </a:lnTo>
                  <a:lnTo>
                    <a:pt x="7" y="53"/>
                  </a:lnTo>
                  <a:lnTo>
                    <a:pt x="8" y="53"/>
                  </a:lnTo>
                  <a:lnTo>
                    <a:pt x="9" y="52"/>
                  </a:lnTo>
                  <a:lnTo>
                    <a:pt x="10" y="52"/>
                  </a:lnTo>
                  <a:lnTo>
                    <a:pt x="10" y="52"/>
                  </a:lnTo>
                  <a:lnTo>
                    <a:pt x="10" y="53"/>
                  </a:lnTo>
                  <a:lnTo>
                    <a:pt x="11" y="53"/>
                  </a:lnTo>
                  <a:lnTo>
                    <a:pt x="14" y="53"/>
                  </a:lnTo>
                  <a:lnTo>
                    <a:pt x="15" y="53"/>
                  </a:lnTo>
                  <a:lnTo>
                    <a:pt x="17" y="53"/>
                  </a:lnTo>
                  <a:lnTo>
                    <a:pt x="19" y="53"/>
                  </a:lnTo>
                  <a:lnTo>
                    <a:pt x="24" y="54"/>
                  </a:lnTo>
                  <a:lnTo>
                    <a:pt x="26" y="54"/>
                  </a:lnTo>
                  <a:lnTo>
                    <a:pt x="27" y="54"/>
                  </a:lnTo>
                  <a:lnTo>
                    <a:pt x="30" y="53"/>
                  </a:lnTo>
                  <a:lnTo>
                    <a:pt x="31" y="53"/>
                  </a:lnTo>
                  <a:lnTo>
                    <a:pt x="32" y="53"/>
                  </a:lnTo>
                  <a:lnTo>
                    <a:pt x="32" y="53"/>
                  </a:lnTo>
                  <a:lnTo>
                    <a:pt x="34" y="51"/>
                  </a:lnTo>
                  <a:lnTo>
                    <a:pt x="35" y="51"/>
                  </a:lnTo>
                  <a:lnTo>
                    <a:pt x="35" y="51"/>
                  </a:lnTo>
                  <a:lnTo>
                    <a:pt x="36" y="51"/>
                  </a:lnTo>
                  <a:lnTo>
                    <a:pt x="37" y="51"/>
                  </a:lnTo>
                  <a:lnTo>
                    <a:pt x="38" y="51"/>
                  </a:lnTo>
                  <a:lnTo>
                    <a:pt x="38" y="51"/>
                  </a:lnTo>
                  <a:lnTo>
                    <a:pt x="37" y="54"/>
                  </a:lnTo>
                  <a:lnTo>
                    <a:pt x="34" y="55"/>
                  </a:lnTo>
                  <a:lnTo>
                    <a:pt x="34" y="55"/>
                  </a:lnTo>
                  <a:lnTo>
                    <a:pt x="34" y="55"/>
                  </a:lnTo>
                  <a:lnTo>
                    <a:pt x="36" y="54"/>
                  </a:lnTo>
                  <a:lnTo>
                    <a:pt x="37" y="55"/>
                  </a:lnTo>
                  <a:lnTo>
                    <a:pt x="37" y="55"/>
                  </a:lnTo>
                  <a:lnTo>
                    <a:pt x="39" y="55"/>
                  </a:lnTo>
                  <a:lnTo>
                    <a:pt x="40" y="55"/>
                  </a:lnTo>
                  <a:lnTo>
                    <a:pt x="41" y="55"/>
                  </a:lnTo>
                  <a:lnTo>
                    <a:pt x="41" y="55"/>
                  </a:lnTo>
                  <a:lnTo>
                    <a:pt x="41" y="54"/>
                  </a:lnTo>
                  <a:lnTo>
                    <a:pt x="42" y="53"/>
                  </a:lnTo>
                  <a:lnTo>
                    <a:pt x="42" y="53"/>
                  </a:lnTo>
                  <a:lnTo>
                    <a:pt x="44" y="53"/>
                  </a:lnTo>
                  <a:lnTo>
                    <a:pt x="45" y="53"/>
                  </a:lnTo>
                  <a:lnTo>
                    <a:pt x="46" y="53"/>
                  </a:lnTo>
                  <a:lnTo>
                    <a:pt x="46" y="53"/>
                  </a:lnTo>
                  <a:lnTo>
                    <a:pt x="47" y="53"/>
                  </a:lnTo>
                  <a:lnTo>
                    <a:pt x="48" y="53"/>
                  </a:lnTo>
                  <a:lnTo>
                    <a:pt x="48" y="53"/>
                  </a:lnTo>
                  <a:lnTo>
                    <a:pt x="47" y="54"/>
                  </a:lnTo>
                  <a:lnTo>
                    <a:pt x="46" y="55"/>
                  </a:lnTo>
                  <a:lnTo>
                    <a:pt x="43" y="56"/>
                  </a:lnTo>
                  <a:lnTo>
                    <a:pt x="41" y="58"/>
                  </a:lnTo>
                  <a:lnTo>
                    <a:pt x="40" y="59"/>
                  </a:lnTo>
                  <a:lnTo>
                    <a:pt x="39" y="59"/>
                  </a:lnTo>
                  <a:lnTo>
                    <a:pt x="38" y="60"/>
                  </a:lnTo>
                  <a:lnTo>
                    <a:pt x="36" y="60"/>
                  </a:lnTo>
                  <a:lnTo>
                    <a:pt x="35" y="61"/>
                  </a:lnTo>
                  <a:lnTo>
                    <a:pt x="34" y="61"/>
                  </a:lnTo>
                  <a:lnTo>
                    <a:pt x="32" y="62"/>
                  </a:lnTo>
                  <a:lnTo>
                    <a:pt x="32" y="62"/>
                  </a:lnTo>
                  <a:lnTo>
                    <a:pt x="32" y="62"/>
                  </a:lnTo>
                  <a:lnTo>
                    <a:pt x="34" y="63"/>
                  </a:lnTo>
                  <a:lnTo>
                    <a:pt x="34" y="63"/>
                  </a:lnTo>
                  <a:lnTo>
                    <a:pt x="35" y="63"/>
                  </a:lnTo>
                  <a:lnTo>
                    <a:pt x="36" y="63"/>
                  </a:lnTo>
                  <a:lnTo>
                    <a:pt x="38" y="63"/>
                  </a:lnTo>
                  <a:lnTo>
                    <a:pt x="38" y="62"/>
                  </a:lnTo>
                  <a:lnTo>
                    <a:pt x="39" y="63"/>
                  </a:lnTo>
                  <a:lnTo>
                    <a:pt x="40" y="63"/>
                  </a:lnTo>
                  <a:lnTo>
                    <a:pt x="41" y="62"/>
                  </a:lnTo>
                  <a:lnTo>
                    <a:pt x="42" y="61"/>
                  </a:lnTo>
                  <a:lnTo>
                    <a:pt x="43" y="60"/>
                  </a:lnTo>
                  <a:lnTo>
                    <a:pt x="43" y="59"/>
                  </a:lnTo>
                  <a:lnTo>
                    <a:pt x="46" y="56"/>
                  </a:lnTo>
                  <a:lnTo>
                    <a:pt x="47" y="56"/>
                  </a:lnTo>
                  <a:lnTo>
                    <a:pt x="48" y="56"/>
                  </a:lnTo>
                  <a:lnTo>
                    <a:pt x="49" y="56"/>
                  </a:lnTo>
                  <a:lnTo>
                    <a:pt x="50" y="55"/>
                  </a:lnTo>
                  <a:lnTo>
                    <a:pt x="51" y="54"/>
                  </a:lnTo>
                  <a:lnTo>
                    <a:pt x="51" y="54"/>
                  </a:lnTo>
                  <a:lnTo>
                    <a:pt x="50" y="56"/>
                  </a:lnTo>
                  <a:lnTo>
                    <a:pt x="50" y="57"/>
                  </a:lnTo>
                  <a:lnTo>
                    <a:pt x="50" y="56"/>
                  </a:lnTo>
                  <a:lnTo>
                    <a:pt x="51" y="56"/>
                  </a:lnTo>
                  <a:lnTo>
                    <a:pt x="51" y="55"/>
                  </a:lnTo>
                  <a:lnTo>
                    <a:pt x="52" y="54"/>
                  </a:lnTo>
                  <a:lnTo>
                    <a:pt x="54" y="51"/>
                  </a:lnTo>
                  <a:lnTo>
                    <a:pt x="55" y="50"/>
                  </a:lnTo>
                  <a:lnTo>
                    <a:pt x="55" y="50"/>
                  </a:lnTo>
                  <a:lnTo>
                    <a:pt x="57" y="51"/>
                  </a:lnTo>
                  <a:lnTo>
                    <a:pt x="57" y="51"/>
                  </a:lnTo>
                  <a:lnTo>
                    <a:pt x="57" y="53"/>
                  </a:lnTo>
                  <a:lnTo>
                    <a:pt x="57" y="55"/>
                  </a:lnTo>
                  <a:lnTo>
                    <a:pt x="57" y="55"/>
                  </a:lnTo>
                  <a:lnTo>
                    <a:pt x="57" y="56"/>
                  </a:lnTo>
                  <a:lnTo>
                    <a:pt x="57" y="56"/>
                  </a:lnTo>
                  <a:lnTo>
                    <a:pt x="55" y="58"/>
                  </a:lnTo>
                  <a:lnTo>
                    <a:pt x="53" y="60"/>
                  </a:lnTo>
                  <a:lnTo>
                    <a:pt x="52" y="62"/>
                  </a:lnTo>
                  <a:lnTo>
                    <a:pt x="52" y="62"/>
                  </a:lnTo>
                  <a:lnTo>
                    <a:pt x="52" y="63"/>
                  </a:lnTo>
                  <a:lnTo>
                    <a:pt x="52" y="64"/>
                  </a:lnTo>
                  <a:lnTo>
                    <a:pt x="52" y="64"/>
                  </a:lnTo>
                  <a:lnTo>
                    <a:pt x="53" y="64"/>
                  </a:lnTo>
                  <a:lnTo>
                    <a:pt x="53" y="64"/>
                  </a:lnTo>
                  <a:lnTo>
                    <a:pt x="55" y="62"/>
                  </a:lnTo>
                  <a:lnTo>
                    <a:pt x="57" y="61"/>
                  </a:lnTo>
                  <a:lnTo>
                    <a:pt x="58" y="60"/>
                  </a:lnTo>
                  <a:lnTo>
                    <a:pt x="58" y="60"/>
                  </a:lnTo>
                  <a:lnTo>
                    <a:pt x="59" y="60"/>
                  </a:lnTo>
                  <a:lnTo>
                    <a:pt x="59" y="60"/>
                  </a:lnTo>
                  <a:lnTo>
                    <a:pt x="59" y="60"/>
                  </a:lnTo>
                  <a:lnTo>
                    <a:pt x="58" y="61"/>
                  </a:lnTo>
                  <a:lnTo>
                    <a:pt x="58" y="62"/>
                  </a:lnTo>
                  <a:lnTo>
                    <a:pt x="58" y="63"/>
                  </a:lnTo>
                  <a:lnTo>
                    <a:pt x="57" y="66"/>
                  </a:lnTo>
                  <a:lnTo>
                    <a:pt x="57" y="66"/>
                  </a:lnTo>
                  <a:lnTo>
                    <a:pt x="57" y="66"/>
                  </a:lnTo>
                  <a:lnTo>
                    <a:pt x="58" y="66"/>
                  </a:lnTo>
                  <a:lnTo>
                    <a:pt x="60" y="65"/>
                  </a:lnTo>
                  <a:lnTo>
                    <a:pt x="60" y="65"/>
                  </a:lnTo>
                  <a:lnTo>
                    <a:pt x="61" y="65"/>
                  </a:lnTo>
                  <a:lnTo>
                    <a:pt x="61" y="65"/>
                  </a:lnTo>
                  <a:lnTo>
                    <a:pt x="61" y="66"/>
                  </a:lnTo>
                  <a:lnTo>
                    <a:pt x="62" y="66"/>
                  </a:lnTo>
                  <a:lnTo>
                    <a:pt x="62" y="66"/>
                  </a:lnTo>
                  <a:lnTo>
                    <a:pt x="63" y="66"/>
                  </a:lnTo>
                  <a:lnTo>
                    <a:pt x="63" y="65"/>
                  </a:lnTo>
                  <a:lnTo>
                    <a:pt x="64" y="64"/>
                  </a:lnTo>
                  <a:lnTo>
                    <a:pt x="66" y="62"/>
                  </a:lnTo>
                  <a:lnTo>
                    <a:pt x="66" y="61"/>
                  </a:lnTo>
                  <a:lnTo>
                    <a:pt x="66" y="61"/>
                  </a:lnTo>
                  <a:lnTo>
                    <a:pt x="66" y="60"/>
                  </a:lnTo>
                  <a:lnTo>
                    <a:pt x="70" y="56"/>
                  </a:lnTo>
                  <a:lnTo>
                    <a:pt x="71" y="55"/>
                  </a:lnTo>
                  <a:lnTo>
                    <a:pt x="71" y="54"/>
                  </a:lnTo>
                  <a:lnTo>
                    <a:pt x="71" y="53"/>
                  </a:lnTo>
                  <a:lnTo>
                    <a:pt x="71" y="52"/>
                  </a:lnTo>
                  <a:lnTo>
                    <a:pt x="71" y="52"/>
                  </a:lnTo>
                  <a:lnTo>
                    <a:pt x="71" y="5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1713"/>
            <p:cNvSpPr>
              <a:spLocks/>
            </p:cNvSpPr>
            <p:nvPr/>
          </p:nvSpPr>
          <p:spPr bwMode="auto">
            <a:xfrm>
              <a:off x="3541713" y="671513"/>
              <a:ext cx="4763" cy="4763"/>
            </a:xfrm>
            <a:custGeom>
              <a:avLst/>
              <a:gdLst>
                <a:gd name="T0" fmla="*/ 1 w 3"/>
                <a:gd name="T1" fmla="*/ 3 h 3"/>
                <a:gd name="T2" fmla="*/ 3 w 3"/>
                <a:gd name="T3" fmla="*/ 1 h 3"/>
                <a:gd name="T4" fmla="*/ 3 w 3"/>
                <a:gd name="T5" fmla="*/ 0 h 3"/>
                <a:gd name="T6" fmla="*/ 3 w 3"/>
                <a:gd name="T7" fmla="*/ 0 h 3"/>
                <a:gd name="T8" fmla="*/ 2 w 3"/>
                <a:gd name="T9" fmla="*/ 1 h 3"/>
                <a:gd name="T10" fmla="*/ 2 w 3"/>
                <a:gd name="T11" fmla="*/ 1 h 3"/>
                <a:gd name="T12" fmla="*/ 2 w 3"/>
                <a:gd name="T13" fmla="*/ 1 h 3"/>
                <a:gd name="T14" fmla="*/ 1 w 3"/>
                <a:gd name="T15" fmla="*/ 2 h 3"/>
                <a:gd name="T16" fmla="*/ 0 w 3"/>
                <a:gd name="T17" fmla="*/ 3 h 3"/>
                <a:gd name="T18" fmla="*/ 0 w 3"/>
                <a:gd name="T19" fmla="*/ 3 h 3"/>
                <a:gd name="T20" fmla="*/ 1 w 3"/>
                <a:gd name="T21" fmla="*/ 3 h 3"/>
                <a:gd name="T22" fmla="*/ 1 w 3"/>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3">
                  <a:moveTo>
                    <a:pt x="1" y="3"/>
                  </a:moveTo>
                  <a:lnTo>
                    <a:pt x="3" y="1"/>
                  </a:lnTo>
                  <a:lnTo>
                    <a:pt x="3" y="0"/>
                  </a:lnTo>
                  <a:lnTo>
                    <a:pt x="3" y="0"/>
                  </a:lnTo>
                  <a:lnTo>
                    <a:pt x="2" y="1"/>
                  </a:lnTo>
                  <a:lnTo>
                    <a:pt x="2" y="1"/>
                  </a:lnTo>
                  <a:lnTo>
                    <a:pt x="2" y="1"/>
                  </a:lnTo>
                  <a:lnTo>
                    <a:pt x="1" y="2"/>
                  </a:lnTo>
                  <a:lnTo>
                    <a:pt x="0" y="3"/>
                  </a:lnTo>
                  <a:lnTo>
                    <a:pt x="0" y="3"/>
                  </a:lnTo>
                  <a:lnTo>
                    <a:pt x="1" y="3"/>
                  </a:lnTo>
                  <a:lnTo>
                    <a:pt x="1"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1714"/>
            <p:cNvSpPr>
              <a:spLocks/>
            </p:cNvSpPr>
            <p:nvPr/>
          </p:nvSpPr>
          <p:spPr bwMode="auto">
            <a:xfrm>
              <a:off x="3306763" y="30163"/>
              <a:ext cx="128588" cy="47625"/>
            </a:xfrm>
            <a:custGeom>
              <a:avLst/>
              <a:gdLst>
                <a:gd name="T0" fmla="*/ 6 w 81"/>
                <a:gd name="T1" fmla="*/ 15 h 30"/>
                <a:gd name="T2" fmla="*/ 12 w 81"/>
                <a:gd name="T3" fmla="*/ 15 h 30"/>
                <a:gd name="T4" fmla="*/ 0 w 81"/>
                <a:gd name="T5" fmla="*/ 18 h 30"/>
                <a:gd name="T6" fmla="*/ 9 w 81"/>
                <a:gd name="T7" fmla="*/ 18 h 30"/>
                <a:gd name="T8" fmla="*/ 12 w 81"/>
                <a:gd name="T9" fmla="*/ 18 h 30"/>
                <a:gd name="T10" fmla="*/ 15 w 81"/>
                <a:gd name="T11" fmla="*/ 18 h 30"/>
                <a:gd name="T12" fmla="*/ 25 w 81"/>
                <a:gd name="T13" fmla="*/ 17 h 30"/>
                <a:gd name="T14" fmla="*/ 28 w 81"/>
                <a:gd name="T15" fmla="*/ 19 h 30"/>
                <a:gd name="T16" fmla="*/ 15 w 81"/>
                <a:gd name="T17" fmla="*/ 20 h 30"/>
                <a:gd name="T18" fmla="*/ 6 w 81"/>
                <a:gd name="T19" fmla="*/ 22 h 30"/>
                <a:gd name="T20" fmla="*/ 8 w 81"/>
                <a:gd name="T21" fmla="*/ 24 h 30"/>
                <a:gd name="T22" fmla="*/ 8 w 81"/>
                <a:gd name="T23" fmla="*/ 25 h 30"/>
                <a:gd name="T24" fmla="*/ 18 w 81"/>
                <a:gd name="T25" fmla="*/ 26 h 30"/>
                <a:gd name="T26" fmla="*/ 10 w 81"/>
                <a:gd name="T27" fmla="*/ 28 h 30"/>
                <a:gd name="T28" fmla="*/ 23 w 81"/>
                <a:gd name="T29" fmla="*/ 30 h 30"/>
                <a:gd name="T30" fmla="*/ 27 w 81"/>
                <a:gd name="T31" fmla="*/ 29 h 30"/>
                <a:gd name="T32" fmla="*/ 30 w 81"/>
                <a:gd name="T33" fmla="*/ 28 h 30"/>
                <a:gd name="T34" fmla="*/ 32 w 81"/>
                <a:gd name="T35" fmla="*/ 30 h 30"/>
                <a:gd name="T36" fmla="*/ 33 w 81"/>
                <a:gd name="T37" fmla="*/ 28 h 30"/>
                <a:gd name="T38" fmla="*/ 34 w 81"/>
                <a:gd name="T39" fmla="*/ 26 h 30"/>
                <a:gd name="T40" fmla="*/ 38 w 81"/>
                <a:gd name="T41" fmla="*/ 30 h 30"/>
                <a:gd name="T42" fmla="*/ 43 w 81"/>
                <a:gd name="T43" fmla="*/ 27 h 30"/>
                <a:gd name="T44" fmla="*/ 46 w 81"/>
                <a:gd name="T45" fmla="*/ 26 h 30"/>
                <a:gd name="T46" fmla="*/ 49 w 81"/>
                <a:gd name="T47" fmla="*/ 25 h 30"/>
                <a:gd name="T48" fmla="*/ 49 w 81"/>
                <a:gd name="T49" fmla="*/ 25 h 30"/>
                <a:gd name="T50" fmla="*/ 53 w 81"/>
                <a:gd name="T51" fmla="*/ 22 h 30"/>
                <a:gd name="T52" fmla="*/ 53 w 81"/>
                <a:gd name="T53" fmla="*/ 22 h 30"/>
                <a:gd name="T54" fmla="*/ 53 w 81"/>
                <a:gd name="T55" fmla="*/ 25 h 30"/>
                <a:gd name="T56" fmla="*/ 62 w 81"/>
                <a:gd name="T57" fmla="*/ 22 h 30"/>
                <a:gd name="T58" fmla="*/ 70 w 81"/>
                <a:gd name="T59" fmla="*/ 21 h 30"/>
                <a:gd name="T60" fmla="*/ 80 w 81"/>
                <a:gd name="T61" fmla="*/ 18 h 30"/>
                <a:gd name="T62" fmla="*/ 78 w 81"/>
                <a:gd name="T63" fmla="*/ 16 h 30"/>
                <a:gd name="T64" fmla="*/ 75 w 81"/>
                <a:gd name="T65" fmla="*/ 16 h 30"/>
                <a:gd name="T66" fmla="*/ 67 w 81"/>
                <a:gd name="T67" fmla="*/ 16 h 30"/>
                <a:gd name="T68" fmla="*/ 73 w 81"/>
                <a:gd name="T69" fmla="*/ 13 h 30"/>
                <a:gd name="T70" fmla="*/ 68 w 81"/>
                <a:gd name="T71" fmla="*/ 11 h 30"/>
                <a:gd name="T72" fmla="*/ 72 w 81"/>
                <a:gd name="T73" fmla="*/ 9 h 30"/>
                <a:gd name="T74" fmla="*/ 68 w 81"/>
                <a:gd name="T75" fmla="*/ 8 h 30"/>
                <a:gd name="T76" fmla="*/ 64 w 81"/>
                <a:gd name="T77" fmla="*/ 10 h 30"/>
                <a:gd name="T78" fmla="*/ 65 w 81"/>
                <a:gd name="T79" fmla="*/ 11 h 30"/>
                <a:gd name="T80" fmla="*/ 60 w 81"/>
                <a:gd name="T81" fmla="*/ 9 h 30"/>
                <a:gd name="T82" fmla="*/ 63 w 81"/>
                <a:gd name="T83" fmla="*/ 8 h 30"/>
                <a:gd name="T84" fmla="*/ 61 w 81"/>
                <a:gd name="T85" fmla="*/ 7 h 30"/>
                <a:gd name="T86" fmla="*/ 53 w 81"/>
                <a:gd name="T87" fmla="*/ 7 h 30"/>
                <a:gd name="T88" fmla="*/ 51 w 81"/>
                <a:gd name="T89" fmla="*/ 5 h 30"/>
                <a:gd name="T90" fmla="*/ 48 w 81"/>
                <a:gd name="T91" fmla="*/ 1 h 30"/>
                <a:gd name="T92" fmla="*/ 36 w 81"/>
                <a:gd name="T93" fmla="*/ 0 h 30"/>
                <a:gd name="T94" fmla="*/ 33 w 81"/>
                <a:gd name="T95" fmla="*/ 1 h 30"/>
                <a:gd name="T96" fmla="*/ 39 w 81"/>
                <a:gd name="T97" fmla="*/ 2 h 30"/>
                <a:gd name="T98" fmla="*/ 37 w 81"/>
                <a:gd name="T99" fmla="*/ 2 h 30"/>
                <a:gd name="T100" fmla="*/ 22 w 81"/>
                <a:gd name="T101" fmla="*/ 3 h 30"/>
                <a:gd name="T102" fmla="*/ 23 w 81"/>
                <a:gd name="T103" fmla="*/ 6 h 30"/>
                <a:gd name="T104" fmla="*/ 21 w 81"/>
                <a:gd name="T105" fmla="*/ 7 h 30"/>
                <a:gd name="T106" fmla="*/ 15 w 81"/>
                <a:gd name="T107" fmla="*/ 6 h 30"/>
                <a:gd name="T108" fmla="*/ 12 w 81"/>
                <a:gd name="T109" fmla="*/ 8 h 30"/>
                <a:gd name="T110" fmla="*/ 7 w 81"/>
                <a:gd name="T111" fmla="*/ 9 h 30"/>
                <a:gd name="T112" fmla="*/ 6 w 81"/>
                <a:gd name="T113" fmla="*/ 10 h 30"/>
                <a:gd name="T114" fmla="*/ 13 w 81"/>
                <a:gd name="T115" fmla="*/ 11 h 30"/>
                <a:gd name="T116" fmla="*/ 17 w 81"/>
                <a:gd name="T117" fmla="*/ 11 h 30"/>
                <a:gd name="T118" fmla="*/ 10 w 81"/>
                <a:gd name="T119" fmla="*/ 12 h 30"/>
                <a:gd name="T120" fmla="*/ 0 w 81"/>
                <a:gd name="T121"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1" h="30">
                  <a:moveTo>
                    <a:pt x="1" y="15"/>
                  </a:moveTo>
                  <a:lnTo>
                    <a:pt x="2" y="15"/>
                  </a:lnTo>
                  <a:lnTo>
                    <a:pt x="3" y="15"/>
                  </a:lnTo>
                  <a:lnTo>
                    <a:pt x="4" y="15"/>
                  </a:lnTo>
                  <a:lnTo>
                    <a:pt x="6" y="15"/>
                  </a:lnTo>
                  <a:lnTo>
                    <a:pt x="9" y="15"/>
                  </a:lnTo>
                  <a:lnTo>
                    <a:pt x="12" y="15"/>
                  </a:lnTo>
                  <a:lnTo>
                    <a:pt x="14" y="15"/>
                  </a:lnTo>
                  <a:lnTo>
                    <a:pt x="12" y="15"/>
                  </a:lnTo>
                  <a:lnTo>
                    <a:pt x="12" y="15"/>
                  </a:lnTo>
                  <a:lnTo>
                    <a:pt x="5" y="16"/>
                  </a:lnTo>
                  <a:lnTo>
                    <a:pt x="3" y="16"/>
                  </a:lnTo>
                  <a:lnTo>
                    <a:pt x="2" y="17"/>
                  </a:lnTo>
                  <a:lnTo>
                    <a:pt x="0" y="18"/>
                  </a:lnTo>
                  <a:lnTo>
                    <a:pt x="0" y="18"/>
                  </a:lnTo>
                  <a:lnTo>
                    <a:pt x="2" y="18"/>
                  </a:lnTo>
                  <a:lnTo>
                    <a:pt x="3" y="19"/>
                  </a:lnTo>
                  <a:lnTo>
                    <a:pt x="3" y="19"/>
                  </a:lnTo>
                  <a:lnTo>
                    <a:pt x="5" y="18"/>
                  </a:lnTo>
                  <a:lnTo>
                    <a:pt x="9" y="18"/>
                  </a:lnTo>
                  <a:lnTo>
                    <a:pt x="10" y="18"/>
                  </a:lnTo>
                  <a:lnTo>
                    <a:pt x="12" y="18"/>
                  </a:lnTo>
                  <a:lnTo>
                    <a:pt x="13" y="18"/>
                  </a:lnTo>
                  <a:lnTo>
                    <a:pt x="13" y="18"/>
                  </a:lnTo>
                  <a:lnTo>
                    <a:pt x="12" y="18"/>
                  </a:lnTo>
                  <a:lnTo>
                    <a:pt x="11" y="19"/>
                  </a:lnTo>
                  <a:lnTo>
                    <a:pt x="11" y="19"/>
                  </a:lnTo>
                  <a:lnTo>
                    <a:pt x="11" y="19"/>
                  </a:lnTo>
                  <a:lnTo>
                    <a:pt x="12" y="19"/>
                  </a:lnTo>
                  <a:lnTo>
                    <a:pt x="15" y="18"/>
                  </a:lnTo>
                  <a:lnTo>
                    <a:pt x="17" y="18"/>
                  </a:lnTo>
                  <a:lnTo>
                    <a:pt x="20" y="17"/>
                  </a:lnTo>
                  <a:lnTo>
                    <a:pt x="22" y="17"/>
                  </a:lnTo>
                  <a:lnTo>
                    <a:pt x="23" y="17"/>
                  </a:lnTo>
                  <a:lnTo>
                    <a:pt x="25" y="17"/>
                  </a:lnTo>
                  <a:lnTo>
                    <a:pt x="26" y="18"/>
                  </a:lnTo>
                  <a:lnTo>
                    <a:pt x="30" y="18"/>
                  </a:lnTo>
                  <a:lnTo>
                    <a:pt x="33" y="18"/>
                  </a:lnTo>
                  <a:lnTo>
                    <a:pt x="33" y="18"/>
                  </a:lnTo>
                  <a:lnTo>
                    <a:pt x="28" y="19"/>
                  </a:lnTo>
                  <a:lnTo>
                    <a:pt x="22" y="19"/>
                  </a:lnTo>
                  <a:lnTo>
                    <a:pt x="20" y="20"/>
                  </a:lnTo>
                  <a:lnTo>
                    <a:pt x="18" y="20"/>
                  </a:lnTo>
                  <a:lnTo>
                    <a:pt x="16" y="20"/>
                  </a:lnTo>
                  <a:lnTo>
                    <a:pt x="15" y="20"/>
                  </a:lnTo>
                  <a:lnTo>
                    <a:pt x="8" y="21"/>
                  </a:lnTo>
                  <a:lnTo>
                    <a:pt x="6" y="22"/>
                  </a:lnTo>
                  <a:lnTo>
                    <a:pt x="6" y="22"/>
                  </a:lnTo>
                  <a:lnTo>
                    <a:pt x="6" y="22"/>
                  </a:lnTo>
                  <a:lnTo>
                    <a:pt x="6" y="22"/>
                  </a:lnTo>
                  <a:lnTo>
                    <a:pt x="7" y="23"/>
                  </a:lnTo>
                  <a:lnTo>
                    <a:pt x="10" y="23"/>
                  </a:lnTo>
                  <a:lnTo>
                    <a:pt x="11" y="24"/>
                  </a:lnTo>
                  <a:lnTo>
                    <a:pt x="11" y="24"/>
                  </a:lnTo>
                  <a:lnTo>
                    <a:pt x="8" y="24"/>
                  </a:lnTo>
                  <a:lnTo>
                    <a:pt x="8" y="24"/>
                  </a:lnTo>
                  <a:lnTo>
                    <a:pt x="7" y="24"/>
                  </a:lnTo>
                  <a:lnTo>
                    <a:pt x="8" y="24"/>
                  </a:lnTo>
                  <a:lnTo>
                    <a:pt x="8" y="25"/>
                  </a:lnTo>
                  <a:lnTo>
                    <a:pt x="8" y="25"/>
                  </a:lnTo>
                  <a:lnTo>
                    <a:pt x="10" y="25"/>
                  </a:lnTo>
                  <a:lnTo>
                    <a:pt x="11" y="25"/>
                  </a:lnTo>
                  <a:lnTo>
                    <a:pt x="13" y="25"/>
                  </a:lnTo>
                  <a:lnTo>
                    <a:pt x="18" y="26"/>
                  </a:lnTo>
                  <a:lnTo>
                    <a:pt x="18" y="26"/>
                  </a:lnTo>
                  <a:lnTo>
                    <a:pt x="15" y="26"/>
                  </a:lnTo>
                  <a:lnTo>
                    <a:pt x="11" y="27"/>
                  </a:lnTo>
                  <a:lnTo>
                    <a:pt x="10" y="27"/>
                  </a:lnTo>
                  <a:lnTo>
                    <a:pt x="10" y="27"/>
                  </a:lnTo>
                  <a:lnTo>
                    <a:pt x="10" y="28"/>
                  </a:lnTo>
                  <a:lnTo>
                    <a:pt x="12" y="28"/>
                  </a:lnTo>
                  <a:lnTo>
                    <a:pt x="15" y="29"/>
                  </a:lnTo>
                  <a:lnTo>
                    <a:pt x="18" y="29"/>
                  </a:lnTo>
                  <a:lnTo>
                    <a:pt x="21" y="30"/>
                  </a:lnTo>
                  <a:lnTo>
                    <a:pt x="23" y="30"/>
                  </a:lnTo>
                  <a:lnTo>
                    <a:pt x="26" y="30"/>
                  </a:lnTo>
                  <a:lnTo>
                    <a:pt x="27" y="30"/>
                  </a:lnTo>
                  <a:lnTo>
                    <a:pt x="27" y="29"/>
                  </a:lnTo>
                  <a:lnTo>
                    <a:pt x="27" y="29"/>
                  </a:lnTo>
                  <a:lnTo>
                    <a:pt x="27" y="29"/>
                  </a:lnTo>
                  <a:lnTo>
                    <a:pt x="26" y="28"/>
                  </a:lnTo>
                  <a:lnTo>
                    <a:pt x="26" y="28"/>
                  </a:lnTo>
                  <a:lnTo>
                    <a:pt x="28" y="28"/>
                  </a:lnTo>
                  <a:lnTo>
                    <a:pt x="29" y="28"/>
                  </a:lnTo>
                  <a:lnTo>
                    <a:pt x="30" y="28"/>
                  </a:lnTo>
                  <a:lnTo>
                    <a:pt x="30" y="28"/>
                  </a:lnTo>
                  <a:lnTo>
                    <a:pt x="31" y="29"/>
                  </a:lnTo>
                  <a:lnTo>
                    <a:pt x="31" y="29"/>
                  </a:lnTo>
                  <a:lnTo>
                    <a:pt x="32" y="29"/>
                  </a:lnTo>
                  <a:lnTo>
                    <a:pt x="32" y="30"/>
                  </a:lnTo>
                  <a:lnTo>
                    <a:pt x="33" y="30"/>
                  </a:lnTo>
                  <a:lnTo>
                    <a:pt x="33" y="30"/>
                  </a:lnTo>
                  <a:lnTo>
                    <a:pt x="33" y="29"/>
                  </a:lnTo>
                  <a:lnTo>
                    <a:pt x="33" y="29"/>
                  </a:lnTo>
                  <a:lnTo>
                    <a:pt x="33" y="28"/>
                  </a:lnTo>
                  <a:lnTo>
                    <a:pt x="33" y="26"/>
                  </a:lnTo>
                  <a:lnTo>
                    <a:pt x="33" y="26"/>
                  </a:lnTo>
                  <a:lnTo>
                    <a:pt x="34" y="25"/>
                  </a:lnTo>
                  <a:lnTo>
                    <a:pt x="34" y="25"/>
                  </a:lnTo>
                  <a:lnTo>
                    <a:pt x="34" y="26"/>
                  </a:lnTo>
                  <a:lnTo>
                    <a:pt x="35" y="27"/>
                  </a:lnTo>
                  <a:lnTo>
                    <a:pt x="36" y="28"/>
                  </a:lnTo>
                  <a:lnTo>
                    <a:pt x="37" y="29"/>
                  </a:lnTo>
                  <a:lnTo>
                    <a:pt x="37" y="30"/>
                  </a:lnTo>
                  <a:lnTo>
                    <a:pt x="38" y="30"/>
                  </a:lnTo>
                  <a:lnTo>
                    <a:pt x="39" y="29"/>
                  </a:lnTo>
                  <a:lnTo>
                    <a:pt x="40" y="29"/>
                  </a:lnTo>
                  <a:lnTo>
                    <a:pt x="41" y="28"/>
                  </a:lnTo>
                  <a:lnTo>
                    <a:pt x="42" y="27"/>
                  </a:lnTo>
                  <a:lnTo>
                    <a:pt x="43" y="27"/>
                  </a:lnTo>
                  <a:lnTo>
                    <a:pt x="43" y="26"/>
                  </a:lnTo>
                  <a:lnTo>
                    <a:pt x="43" y="26"/>
                  </a:lnTo>
                  <a:lnTo>
                    <a:pt x="44" y="25"/>
                  </a:lnTo>
                  <a:lnTo>
                    <a:pt x="45" y="25"/>
                  </a:lnTo>
                  <a:lnTo>
                    <a:pt x="46" y="26"/>
                  </a:lnTo>
                  <a:lnTo>
                    <a:pt x="47" y="27"/>
                  </a:lnTo>
                  <a:lnTo>
                    <a:pt x="48" y="26"/>
                  </a:lnTo>
                  <a:lnTo>
                    <a:pt x="49" y="26"/>
                  </a:lnTo>
                  <a:lnTo>
                    <a:pt x="49" y="26"/>
                  </a:lnTo>
                  <a:lnTo>
                    <a:pt x="49" y="25"/>
                  </a:lnTo>
                  <a:lnTo>
                    <a:pt x="49" y="25"/>
                  </a:lnTo>
                  <a:lnTo>
                    <a:pt x="49" y="25"/>
                  </a:lnTo>
                  <a:lnTo>
                    <a:pt x="48" y="25"/>
                  </a:lnTo>
                  <a:lnTo>
                    <a:pt x="48" y="25"/>
                  </a:lnTo>
                  <a:lnTo>
                    <a:pt x="49" y="25"/>
                  </a:lnTo>
                  <a:lnTo>
                    <a:pt x="50" y="24"/>
                  </a:lnTo>
                  <a:lnTo>
                    <a:pt x="51" y="23"/>
                  </a:lnTo>
                  <a:lnTo>
                    <a:pt x="52" y="22"/>
                  </a:lnTo>
                  <a:lnTo>
                    <a:pt x="53" y="22"/>
                  </a:lnTo>
                  <a:lnTo>
                    <a:pt x="53" y="22"/>
                  </a:lnTo>
                  <a:lnTo>
                    <a:pt x="55" y="21"/>
                  </a:lnTo>
                  <a:lnTo>
                    <a:pt x="56" y="21"/>
                  </a:lnTo>
                  <a:lnTo>
                    <a:pt x="56" y="21"/>
                  </a:lnTo>
                  <a:lnTo>
                    <a:pt x="54" y="22"/>
                  </a:lnTo>
                  <a:lnTo>
                    <a:pt x="53" y="22"/>
                  </a:lnTo>
                  <a:lnTo>
                    <a:pt x="53" y="23"/>
                  </a:lnTo>
                  <a:lnTo>
                    <a:pt x="52" y="23"/>
                  </a:lnTo>
                  <a:lnTo>
                    <a:pt x="52" y="24"/>
                  </a:lnTo>
                  <a:lnTo>
                    <a:pt x="52" y="24"/>
                  </a:lnTo>
                  <a:lnTo>
                    <a:pt x="53" y="25"/>
                  </a:lnTo>
                  <a:lnTo>
                    <a:pt x="55" y="24"/>
                  </a:lnTo>
                  <a:lnTo>
                    <a:pt x="57" y="23"/>
                  </a:lnTo>
                  <a:lnTo>
                    <a:pt x="60" y="23"/>
                  </a:lnTo>
                  <a:lnTo>
                    <a:pt x="61" y="23"/>
                  </a:lnTo>
                  <a:lnTo>
                    <a:pt x="62" y="22"/>
                  </a:lnTo>
                  <a:lnTo>
                    <a:pt x="63" y="22"/>
                  </a:lnTo>
                  <a:lnTo>
                    <a:pt x="64" y="22"/>
                  </a:lnTo>
                  <a:lnTo>
                    <a:pt x="65" y="22"/>
                  </a:lnTo>
                  <a:lnTo>
                    <a:pt x="67" y="21"/>
                  </a:lnTo>
                  <a:lnTo>
                    <a:pt x="70" y="21"/>
                  </a:lnTo>
                  <a:lnTo>
                    <a:pt x="78" y="20"/>
                  </a:lnTo>
                  <a:lnTo>
                    <a:pt x="79" y="19"/>
                  </a:lnTo>
                  <a:lnTo>
                    <a:pt x="80" y="19"/>
                  </a:lnTo>
                  <a:lnTo>
                    <a:pt x="81" y="18"/>
                  </a:lnTo>
                  <a:lnTo>
                    <a:pt x="80" y="18"/>
                  </a:lnTo>
                  <a:lnTo>
                    <a:pt x="79" y="16"/>
                  </a:lnTo>
                  <a:lnTo>
                    <a:pt x="79" y="16"/>
                  </a:lnTo>
                  <a:lnTo>
                    <a:pt x="79" y="16"/>
                  </a:lnTo>
                  <a:lnTo>
                    <a:pt x="78" y="16"/>
                  </a:lnTo>
                  <a:lnTo>
                    <a:pt x="78" y="16"/>
                  </a:lnTo>
                  <a:lnTo>
                    <a:pt x="76" y="17"/>
                  </a:lnTo>
                  <a:lnTo>
                    <a:pt x="75" y="17"/>
                  </a:lnTo>
                  <a:lnTo>
                    <a:pt x="75" y="16"/>
                  </a:lnTo>
                  <a:lnTo>
                    <a:pt x="75" y="16"/>
                  </a:lnTo>
                  <a:lnTo>
                    <a:pt x="75" y="16"/>
                  </a:lnTo>
                  <a:lnTo>
                    <a:pt x="74" y="15"/>
                  </a:lnTo>
                  <a:lnTo>
                    <a:pt x="72" y="15"/>
                  </a:lnTo>
                  <a:lnTo>
                    <a:pt x="70" y="16"/>
                  </a:lnTo>
                  <a:lnTo>
                    <a:pt x="70" y="16"/>
                  </a:lnTo>
                  <a:lnTo>
                    <a:pt x="67" y="16"/>
                  </a:lnTo>
                  <a:lnTo>
                    <a:pt x="67" y="16"/>
                  </a:lnTo>
                  <a:lnTo>
                    <a:pt x="68" y="16"/>
                  </a:lnTo>
                  <a:lnTo>
                    <a:pt x="69" y="15"/>
                  </a:lnTo>
                  <a:lnTo>
                    <a:pt x="71" y="14"/>
                  </a:lnTo>
                  <a:lnTo>
                    <a:pt x="73" y="13"/>
                  </a:lnTo>
                  <a:lnTo>
                    <a:pt x="73" y="12"/>
                  </a:lnTo>
                  <a:lnTo>
                    <a:pt x="73" y="12"/>
                  </a:lnTo>
                  <a:lnTo>
                    <a:pt x="72" y="12"/>
                  </a:lnTo>
                  <a:lnTo>
                    <a:pt x="70" y="11"/>
                  </a:lnTo>
                  <a:lnTo>
                    <a:pt x="68" y="11"/>
                  </a:lnTo>
                  <a:lnTo>
                    <a:pt x="68" y="11"/>
                  </a:lnTo>
                  <a:lnTo>
                    <a:pt x="69" y="11"/>
                  </a:lnTo>
                  <a:lnTo>
                    <a:pt x="71" y="10"/>
                  </a:lnTo>
                  <a:lnTo>
                    <a:pt x="71" y="10"/>
                  </a:lnTo>
                  <a:lnTo>
                    <a:pt x="72" y="9"/>
                  </a:lnTo>
                  <a:lnTo>
                    <a:pt x="73" y="9"/>
                  </a:lnTo>
                  <a:lnTo>
                    <a:pt x="73" y="9"/>
                  </a:lnTo>
                  <a:lnTo>
                    <a:pt x="71" y="8"/>
                  </a:lnTo>
                  <a:lnTo>
                    <a:pt x="70" y="8"/>
                  </a:lnTo>
                  <a:lnTo>
                    <a:pt x="68" y="8"/>
                  </a:lnTo>
                  <a:lnTo>
                    <a:pt x="67" y="8"/>
                  </a:lnTo>
                  <a:lnTo>
                    <a:pt x="66" y="9"/>
                  </a:lnTo>
                  <a:lnTo>
                    <a:pt x="65" y="9"/>
                  </a:lnTo>
                  <a:lnTo>
                    <a:pt x="65" y="9"/>
                  </a:lnTo>
                  <a:lnTo>
                    <a:pt x="64" y="10"/>
                  </a:lnTo>
                  <a:lnTo>
                    <a:pt x="66" y="10"/>
                  </a:lnTo>
                  <a:lnTo>
                    <a:pt x="66" y="11"/>
                  </a:lnTo>
                  <a:lnTo>
                    <a:pt x="66" y="11"/>
                  </a:lnTo>
                  <a:lnTo>
                    <a:pt x="66" y="11"/>
                  </a:lnTo>
                  <a:lnTo>
                    <a:pt x="65" y="11"/>
                  </a:lnTo>
                  <a:lnTo>
                    <a:pt x="64" y="11"/>
                  </a:lnTo>
                  <a:lnTo>
                    <a:pt x="62" y="11"/>
                  </a:lnTo>
                  <a:lnTo>
                    <a:pt x="61" y="10"/>
                  </a:lnTo>
                  <a:lnTo>
                    <a:pt x="60" y="10"/>
                  </a:lnTo>
                  <a:lnTo>
                    <a:pt x="60" y="9"/>
                  </a:lnTo>
                  <a:lnTo>
                    <a:pt x="62" y="9"/>
                  </a:lnTo>
                  <a:lnTo>
                    <a:pt x="62" y="9"/>
                  </a:lnTo>
                  <a:lnTo>
                    <a:pt x="62" y="8"/>
                  </a:lnTo>
                  <a:lnTo>
                    <a:pt x="62" y="8"/>
                  </a:lnTo>
                  <a:lnTo>
                    <a:pt x="63" y="8"/>
                  </a:lnTo>
                  <a:lnTo>
                    <a:pt x="63" y="8"/>
                  </a:lnTo>
                  <a:lnTo>
                    <a:pt x="63" y="8"/>
                  </a:lnTo>
                  <a:lnTo>
                    <a:pt x="63" y="7"/>
                  </a:lnTo>
                  <a:lnTo>
                    <a:pt x="62" y="7"/>
                  </a:lnTo>
                  <a:lnTo>
                    <a:pt x="61" y="7"/>
                  </a:lnTo>
                  <a:lnTo>
                    <a:pt x="60" y="7"/>
                  </a:lnTo>
                  <a:lnTo>
                    <a:pt x="57" y="8"/>
                  </a:lnTo>
                  <a:lnTo>
                    <a:pt x="57" y="8"/>
                  </a:lnTo>
                  <a:lnTo>
                    <a:pt x="55" y="7"/>
                  </a:lnTo>
                  <a:lnTo>
                    <a:pt x="53" y="7"/>
                  </a:lnTo>
                  <a:lnTo>
                    <a:pt x="52" y="7"/>
                  </a:lnTo>
                  <a:lnTo>
                    <a:pt x="53" y="6"/>
                  </a:lnTo>
                  <a:lnTo>
                    <a:pt x="53" y="6"/>
                  </a:lnTo>
                  <a:lnTo>
                    <a:pt x="53" y="6"/>
                  </a:lnTo>
                  <a:lnTo>
                    <a:pt x="51" y="5"/>
                  </a:lnTo>
                  <a:lnTo>
                    <a:pt x="50" y="4"/>
                  </a:lnTo>
                  <a:lnTo>
                    <a:pt x="49" y="3"/>
                  </a:lnTo>
                  <a:lnTo>
                    <a:pt x="49" y="2"/>
                  </a:lnTo>
                  <a:lnTo>
                    <a:pt x="49" y="2"/>
                  </a:lnTo>
                  <a:lnTo>
                    <a:pt x="48" y="1"/>
                  </a:lnTo>
                  <a:lnTo>
                    <a:pt x="47" y="1"/>
                  </a:lnTo>
                  <a:lnTo>
                    <a:pt x="43" y="0"/>
                  </a:lnTo>
                  <a:lnTo>
                    <a:pt x="41" y="0"/>
                  </a:lnTo>
                  <a:lnTo>
                    <a:pt x="39" y="0"/>
                  </a:lnTo>
                  <a:lnTo>
                    <a:pt x="36" y="0"/>
                  </a:lnTo>
                  <a:lnTo>
                    <a:pt x="35" y="0"/>
                  </a:lnTo>
                  <a:lnTo>
                    <a:pt x="34" y="0"/>
                  </a:lnTo>
                  <a:lnTo>
                    <a:pt x="34" y="1"/>
                  </a:lnTo>
                  <a:lnTo>
                    <a:pt x="34" y="1"/>
                  </a:lnTo>
                  <a:lnTo>
                    <a:pt x="33" y="1"/>
                  </a:lnTo>
                  <a:lnTo>
                    <a:pt x="33" y="1"/>
                  </a:lnTo>
                  <a:lnTo>
                    <a:pt x="34" y="1"/>
                  </a:lnTo>
                  <a:lnTo>
                    <a:pt x="35" y="1"/>
                  </a:lnTo>
                  <a:lnTo>
                    <a:pt x="39" y="1"/>
                  </a:lnTo>
                  <a:lnTo>
                    <a:pt x="39" y="2"/>
                  </a:lnTo>
                  <a:lnTo>
                    <a:pt x="39" y="2"/>
                  </a:lnTo>
                  <a:lnTo>
                    <a:pt x="39" y="2"/>
                  </a:lnTo>
                  <a:lnTo>
                    <a:pt x="38" y="2"/>
                  </a:lnTo>
                  <a:lnTo>
                    <a:pt x="38" y="2"/>
                  </a:lnTo>
                  <a:lnTo>
                    <a:pt x="37" y="2"/>
                  </a:lnTo>
                  <a:lnTo>
                    <a:pt x="35" y="2"/>
                  </a:lnTo>
                  <a:lnTo>
                    <a:pt x="31" y="3"/>
                  </a:lnTo>
                  <a:lnTo>
                    <a:pt x="29" y="3"/>
                  </a:lnTo>
                  <a:lnTo>
                    <a:pt x="25" y="3"/>
                  </a:lnTo>
                  <a:lnTo>
                    <a:pt x="22" y="3"/>
                  </a:lnTo>
                  <a:lnTo>
                    <a:pt x="19" y="4"/>
                  </a:lnTo>
                  <a:lnTo>
                    <a:pt x="18" y="5"/>
                  </a:lnTo>
                  <a:lnTo>
                    <a:pt x="20" y="5"/>
                  </a:lnTo>
                  <a:lnTo>
                    <a:pt x="23" y="5"/>
                  </a:lnTo>
                  <a:lnTo>
                    <a:pt x="23" y="6"/>
                  </a:lnTo>
                  <a:lnTo>
                    <a:pt x="26" y="7"/>
                  </a:lnTo>
                  <a:lnTo>
                    <a:pt x="27" y="7"/>
                  </a:lnTo>
                  <a:lnTo>
                    <a:pt x="28" y="7"/>
                  </a:lnTo>
                  <a:lnTo>
                    <a:pt x="23" y="7"/>
                  </a:lnTo>
                  <a:lnTo>
                    <a:pt x="21" y="7"/>
                  </a:lnTo>
                  <a:lnTo>
                    <a:pt x="20" y="7"/>
                  </a:lnTo>
                  <a:lnTo>
                    <a:pt x="20" y="6"/>
                  </a:lnTo>
                  <a:lnTo>
                    <a:pt x="19" y="6"/>
                  </a:lnTo>
                  <a:lnTo>
                    <a:pt x="17" y="6"/>
                  </a:lnTo>
                  <a:lnTo>
                    <a:pt x="15" y="6"/>
                  </a:lnTo>
                  <a:lnTo>
                    <a:pt x="14" y="6"/>
                  </a:lnTo>
                  <a:lnTo>
                    <a:pt x="12" y="6"/>
                  </a:lnTo>
                  <a:lnTo>
                    <a:pt x="10" y="7"/>
                  </a:lnTo>
                  <a:lnTo>
                    <a:pt x="11" y="8"/>
                  </a:lnTo>
                  <a:lnTo>
                    <a:pt x="12" y="8"/>
                  </a:lnTo>
                  <a:lnTo>
                    <a:pt x="13" y="9"/>
                  </a:lnTo>
                  <a:lnTo>
                    <a:pt x="11" y="9"/>
                  </a:lnTo>
                  <a:lnTo>
                    <a:pt x="9" y="9"/>
                  </a:lnTo>
                  <a:lnTo>
                    <a:pt x="9" y="9"/>
                  </a:lnTo>
                  <a:lnTo>
                    <a:pt x="7" y="9"/>
                  </a:lnTo>
                  <a:lnTo>
                    <a:pt x="6" y="9"/>
                  </a:lnTo>
                  <a:lnTo>
                    <a:pt x="6" y="9"/>
                  </a:lnTo>
                  <a:lnTo>
                    <a:pt x="6" y="9"/>
                  </a:lnTo>
                  <a:lnTo>
                    <a:pt x="6" y="10"/>
                  </a:lnTo>
                  <a:lnTo>
                    <a:pt x="6" y="10"/>
                  </a:lnTo>
                  <a:lnTo>
                    <a:pt x="7" y="10"/>
                  </a:lnTo>
                  <a:lnTo>
                    <a:pt x="8" y="10"/>
                  </a:lnTo>
                  <a:lnTo>
                    <a:pt x="10" y="10"/>
                  </a:lnTo>
                  <a:lnTo>
                    <a:pt x="11" y="11"/>
                  </a:lnTo>
                  <a:lnTo>
                    <a:pt x="13" y="11"/>
                  </a:lnTo>
                  <a:lnTo>
                    <a:pt x="18" y="10"/>
                  </a:lnTo>
                  <a:lnTo>
                    <a:pt x="20" y="10"/>
                  </a:lnTo>
                  <a:lnTo>
                    <a:pt x="20" y="10"/>
                  </a:lnTo>
                  <a:lnTo>
                    <a:pt x="17" y="11"/>
                  </a:lnTo>
                  <a:lnTo>
                    <a:pt x="17" y="11"/>
                  </a:lnTo>
                  <a:lnTo>
                    <a:pt x="16" y="11"/>
                  </a:lnTo>
                  <a:lnTo>
                    <a:pt x="16" y="11"/>
                  </a:lnTo>
                  <a:lnTo>
                    <a:pt x="16" y="11"/>
                  </a:lnTo>
                  <a:lnTo>
                    <a:pt x="16" y="12"/>
                  </a:lnTo>
                  <a:lnTo>
                    <a:pt x="10" y="12"/>
                  </a:lnTo>
                  <a:lnTo>
                    <a:pt x="7" y="11"/>
                  </a:lnTo>
                  <a:lnTo>
                    <a:pt x="1" y="11"/>
                  </a:lnTo>
                  <a:lnTo>
                    <a:pt x="1" y="12"/>
                  </a:lnTo>
                  <a:lnTo>
                    <a:pt x="0" y="12"/>
                  </a:lnTo>
                  <a:lnTo>
                    <a:pt x="0" y="13"/>
                  </a:lnTo>
                  <a:lnTo>
                    <a:pt x="0" y="13"/>
                  </a:lnTo>
                  <a:lnTo>
                    <a:pt x="1" y="15"/>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1715"/>
            <p:cNvSpPr>
              <a:spLocks/>
            </p:cNvSpPr>
            <p:nvPr/>
          </p:nvSpPr>
          <p:spPr bwMode="auto">
            <a:xfrm>
              <a:off x="3249613" y="684213"/>
              <a:ext cx="6350" cy="3175"/>
            </a:xfrm>
            <a:custGeom>
              <a:avLst/>
              <a:gdLst>
                <a:gd name="T0" fmla="*/ 0 w 4"/>
                <a:gd name="T1" fmla="*/ 2 h 2"/>
                <a:gd name="T2" fmla="*/ 0 w 4"/>
                <a:gd name="T3" fmla="*/ 2 h 2"/>
                <a:gd name="T4" fmla="*/ 1 w 4"/>
                <a:gd name="T5" fmla="*/ 2 h 2"/>
                <a:gd name="T6" fmla="*/ 2 w 4"/>
                <a:gd name="T7" fmla="*/ 1 h 2"/>
                <a:gd name="T8" fmla="*/ 4 w 4"/>
                <a:gd name="T9" fmla="*/ 0 h 2"/>
                <a:gd name="T10" fmla="*/ 3 w 4"/>
                <a:gd name="T11" fmla="*/ 0 h 2"/>
                <a:gd name="T12" fmla="*/ 2 w 4"/>
                <a:gd name="T13" fmla="*/ 1 h 2"/>
                <a:gd name="T14" fmla="*/ 0 w 4"/>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0" y="2"/>
                  </a:moveTo>
                  <a:lnTo>
                    <a:pt x="0" y="2"/>
                  </a:lnTo>
                  <a:lnTo>
                    <a:pt x="1" y="2"/>
                  </a:lnTo>
                  <a:lnTo>
                    <a:pt x="2" y="1"/>
                  </a:lnTo>
                  <a:lnTo>
                    <a:pt x="4" y="0"/>
                  </a:lnTo>
                  <a:lnTo>
                    <a:pt x="3" y="0"/>
                  </a:lnTo>
                  <a:lnTo>
                    <a:pt x="2" y="1"/>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1716"/>
            <p:cNvSpPr>
              <a:spLocks/>
            </p:cNvSpPr>
            <p:nvPr/>
          </p:nvSpPr>
          <p:spPr bwMode="auto">
            <a:xfrm>
              <a:off x="3189288" y="714375"/>
              <a:ext cx="9525" cy="4763"/>
            </a:xfrm>
            <a:custGeom>
              <a:avLst/>
              <a:gdLst>
                <a:gd name="T0" fmla="*/ 0 w 6"/>
                <a:gd name="T1" fmla="*/ 3 h 3"/>
                <a:gd name="T2" fmla="*/ 0 w 6"/>
                <a:gd name="T3" fmla="*/ 3 h 3"/>
                <a:gd name="T4" fmla="*/ 2 w 6"/>
                <a:gd name="T5" fmla="*/ 3 h 3"/>
                <a:gd name="T6" fmla="*/ 3 w 6"/>
                <a:gd name="T7" fmla="*/ 3 h 3"/>
                <a:gd name="T8" fmla="*/ 4 w 6"/>
                <a:gd name="T9" fmla="*/ 3 h 3"/>
                <a:gd name="T10" fmla="*/ 5 w 6"/>
                <a:gd name="T11" fmla="*/ 2 h 3"/>
                <a:gd name="T12" fmla="*/ 5 w 6"/>
                <a:gd name="T13" fmla="*/ 2 h 3"/>
                <a:gd name="T14" fmla="*/ 6 w 6"/>
                <a:gd name="T15" fmla="*/ 0 h 3"/>
                <a:gd name="T16" fmla="*/ 6 w 6"/>
                <a:gd name="T17" fmla="*/ 0 h 3"/>
                <a:gd name="T18" fmla="*/ 4 w 6"/>
                <a:gd name="T19" fmla="*/ 1 h 3"/>
                <a:gd name="T20" fmla="*/ 2 w 6"/>
                <a:gd name="T21" fmla="*/ 2 h 3"/>
                <a:gd name="T22" fmla="*/ 0 w 6"/>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3"/>
                  </a:moveTo>
                  <a:lnTo>
                    <a:pt x="0" y="3"/>
                  </a:lnTo>
                  <a:lnTo>
                    <a:pt x="2" y="3"/>
                  </a:lnTo>
                  <a:lnTo>
                    <a:pt x="3" y="3"/>
                  </a:lnTo>
                  <a:lnTo>
                    <a:pt x="4" y="3"/>
                  </a:lnTo>
                  <a:lnTo>
                    <a:pt x="5" y="2"/>
                  </a:lnTo>
                  <a:lnTo>
                    <a:pt x="5" y="2"/>
                  </a:lnTo>
                  <a:lnTo>
                    <a:pt x="6" y="0"/>
                  </a:lnTo>
                  <a:lnTo>
                    <a:pt x="6" y="0"/>
                  </a:lnTo>
                  <a:lnTo>
                    <a:pt x="4" y="1"/>
                  </a:lnTo>
                  <a:lnTo>
                    <a:pt x="2" y="2"/>
                  </a:lnTo>
                  <a:lnTo>
                    <a:pt x="0"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1717"/>
            <p:cNvSpPr>
              <a:spLocks/>
            </p:cNvSpPr>
            <p:nvPr/>
          </p:nvSpPr>
          <p:spPr bwMode="auto">
            <a:xfrm>
              <a:off x="3005138" y="796925"/>
              <a:ext cx="1588" cy="1588"/>
            </a:xfrm>
            <a:custGeom>
              <a:avLst/>
              <a:gdLst>
                <a:gd name="T0" fmla="*/ 0 w 1"/>
                <a:gd name="T1" fmla="*/ 0 h 1"/>
                <a:gd name="T2" fmla="*/ 0 w 1"/>
                <a:gd name="T3" fmla="*/ 1 h 1"/>
                <a:gd name="T4" fmla="*/ 0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lnTo>
                    <a:pt x="0" y="1"/>
                  </a:lnTo>
                  <a:lnTo>
                    <a:pt x="0" y="1"/>
                  </a:lnTo>
                  <a:lnTo>
                    <a:pt x="1" y="1"/>
                  </a:lnTo>
                  <a:lnTo>
                    <a:pt x="1" y="1"/>
                  </a:lnTo>
                  <a:lnTo>
                    <a:pt x="1"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1718"/>
            <p:cNvSpPr>
              <a:spLocks/>
            </p:cNvSpPr>
            <p:nvPr/>
          </p:nvSpPr>
          <p:spPr bwMode="auto">
            <a:xfrm>
              <a:off x="3192463" y="714375"/>
              <a:ext cx="4763" cy="1588"/>
            </a:xfrm>
            <a:custGeom>
              <a:avLst/>
              <a:gdLst>
                <a:gd name="T0" fmla="*/ 3 w 3"/>
                <a:gd name="T1" fmla="*/ 0 h 1"/>
                <a:gd name="T2" fmla="*/ 2 w 3"/>
                <a:gd name="T3" fmla="*/ 0 h 1"/>
                <a:gd name="T4" fmla="*/ 0 w 3"/>
                <a:gd name="T5" fmla="*/ 1 h 1"/>
                <a:gd name="T6" fmla="*/ 0 w 3"/>
                <a:gd name="T7" fmla="*/ 1 h 1"/>
                <a:gd name="T8" fmla="*/ 2 w 3"/>
                <a:gd name="T9" fmla="*/ 1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2" y="0"/>
                  </a:lnTo>
                  <a:lnTo>
                    <a:pt x="0" y="1"/>
                  </a:lnTo>
                  <a:lnTo>
                    <a:pt x="0" y="1"/>
                  </a:lnTo>
                  <a:lnTo>
                    <a:pt x="2" y="1"/>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1719"/>
            <p:cNvSpPr>
              <a:spLocks/>
            </p:cNvSpPr>
            <p:nvPr/>
          </p:nvSpPr>
          <p:spPr bwMode="auto">
            <a:xfrm>
              <a:off x="3263900" y="84138"/>
              <a:ext cx="39688" cy="6350"/>
            </a:xfrm>
            <a:custGeom>
              <a:avLst/>
              <a:gdLst>
                <a:gd name="T0" fmla="*/ 14 w 25"/>
                <a:gd name="T1" fmla="*/ 1 h 4"/>
                <a:gd name="T2" fmla="*/ 12 w 25"/>
                <a:gd name="T3" fmla="*/ 1 h 4"/>
                <a:gd name="T4" fmla="*/ 9 w 25"/>
                <a:gd name="T5" fmla="*/ 1 h 4"/>
                <a:gd name="T6" fmla="*/ 8 w 25"/>
                <a:gd name="T7" fmla="*/ 0 h 4"/>
                <a:gd name="T8" fmla="*/ 6 w 25"/>
                <a:gd name="T9" fmla="*/ 1 h 4"/>
                <a:gd name="T10" fmla="*/ 2 w 25"/>
                <a:gd name="T11" fmla="*/ 1 h 4"/>
                <a:gd name="T12" fmla="*/ 1 w 25"/>
                <a:gd name="T13" fmla="*/ 1 h 4"/>
                <a:gd name="T14" fmla="*/ 1 w 25"/>
                <a:gd name="T15" fmla="*/ 2 h 4"/>
                <a:gd name="T16" fmla="*/ 0 w 25"/>
                <a:gd name="T17" fmla="*/ 2 h 4"/>
                <a:gd name="T18" fmla="*/ 0 w 25"/>
                <a:gd name="T19" fmla="*/ 2 h 4"/>
                <a:gd name="T20" fmla="*/ 0 w 25"/>
                <a:gd name="T21" fmla="*/ 3 h 4"/>
                <a:gd name="T22" fmla="*/ 0 w 25"/>
                <a:gd name="T23" fmla="*/ 3 h 4"/>
                <a:gd name="T24" fmla="*/ 12 w 25"/>
                <a:gd name="T25" fmla="*/ 4 h 4"/>
                <a:gd name="T26" fmla="*/ 18 w 25"/>
                <a:gd name="T27" fmla="*/ 4 h 4"/>
                <a:gd name="T28" fmla="*/ 18 w 25"/>
                <a:gd name="T29" fmla="*/ 4 h 4"/>
                <a:gd name="T30" fmla="*/ 20 w 25"/>
                <a:gd name="T31" fmla="*/ 4 h 4"/>
                <a:gd name="T32" fmla="*/ 20 w 25"/>
                <a:gd name="T33" fmla="*/ 4 h 4"/>
                <a:gd name="T34" fmla="*/ 23 w 25"/>
                <a:gd name="T35" fmla="*/ 2 h 4"/>
                <a:gd name="T36" fmla="*/ 25 w 25"/>
                <a:gd name="T37" fmla="*/ 2 h 4"/>
                <a:gd name="T38" fmla="*/ 25 w 25"/>
                <a:gd name="T39" fmla="*/ 1 h 4"/>
                <a:gd name="T40" fmla="*/ 25 w 25"/>
                <a:gd name="T41" fmla="*/ 1 h 4"/>
                <a:gd name="T42" fmla="*/ 24 w 25"/>
                <a:gd name="T43" fmla="*/ 1 h 4"/>
                <a:gd name="T44" fmla="*/ 23 w 25"/>
                <a:gd name="T45" fmla="*/ 1 h 4"/>
                <a:gd name="T46" fmla="*/ 20 w 25"/>
                <a:gd name="T47" fmla="*/ 1 h 4"/>
                <a:gd name="T48" fmla="*/ 14 w 25"/>
                <a:gd name="T4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4">
                  <a:moveTo>
                    <a:pt x="14" y="1"/>
                  </a:moveTo>
                  <a:lnTo>
                    <a:pt x="12" y="1"/>
                  </a:lnTo>
                  <a:lnTo>
                    <a:pt x="9" y="1"/>
                  </a:lnTo>
                  <a:lnTo>
                    <a:pt x="8" y="0"/>
                  </a:lnTo>
                  <a:lnTo>
                    <a:pt x="6" y="1"/>
                  </a:lnTo>
                  <a:lnTo>
                    <a:pt x="2" y="1"/>
                  </a:lnTo>
                  <a:lnTo>
                    <a:pt x="1" y="1"/>
                  </a:lnTo>
                  <a:lnTo>
                    <a:pt x="1" y="2"/>
                  </a:lnTo>
                  <a:lnTo>
                    <a:pt x="0" y="2"/>
                  </a:lnTo>
                  <a:lnTo>
                    <a:pt x="0" y="2"/>
                  </a:lnTo>
                  <a:lnTo>
                    <a:pt x="0" y="3"/>
                  </a:lnTo>
                  <a:lnTo>
                    <a:pt x="0" y="3"/>
                  </a:lnTo>
                  <a:lnTo>
                    <a:pt x="12" y="4"/>
                  </a:lnTo>
                  <a:lnTo>
                    <a:pt x="18" y="4"/>
                  </a:lnTo>
                  <a:lnTo>
                    <a:pt x="18" y="4"/>
                  </a:lnTo>
                  <a:lnTo>
                    <a:pt x="20" y="4"/>
                  </a:lnTo>
                  <a:lnTo>
                    <a:pt x="20" y="4"/>
                  </a:lnTo>
                  <a:lnTo>
                    <a:pt x="23" y="2"/>
                  </a:lnTo>
                  <a:lnTo>
                    <a:pt x="25" y="2"/>
                  </a:lnTo>
                  <a:lnTo>
                    <a:pt x="25" y="1"/>
                  </a:lnTo>
                  <a:lnTo>
                    <a:pt x="25" y="1"/>
                  </a:lnTo>
                  <a:lnTo>
                    <a:pt x="24" y="1"/>
                  </a:lnTo>
                  <a:lnTo>
                    <a:pt x="23" y="1"/>
                  </a:lnTo>
                  <a:lnTo>
                    <a:pt x="20" y="1"/>
                  </a:lnTo>
                  <a:lnTo>
                    <a:pt x="14"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1720"/>
            <p:cNvSpPr>
              <a:spLocks/>
            </p:cNvSpPr>
            <p:nvPr/>
          </p:nvSpPr>
          <p:spPr bwMode="auto">
            <a:xfrm>
              <a:off x="3032125" y="708025"/>
              <a:ext cx="26988" cy="9525"/>
            </a:xfrm>
            <a:custGeom>
              <a:avLst/>
              <a:gdLst>
                <a:gd name="T0" fmla="*/ 7 w 17"/>
                <a:gd name="T1" fmla="*/ 3 h 6"/>
                <a:gd name="T2" fmla="*/ 8 w 17"/>
                <a:gd name="T3" fmla="*/ 4 h 6"/>
                <a:gd name="T4" fmla="*/ 9 w 17"/>
                <a:gd name="T5" fmla="*/ 5 h 6"/>
                <a:gd name="T6" fmla="*/ 10 w 17"/>
                <a:gd name="T7" fmla="*/ 5 h 6"/>
                <a:gd name="T8" fmla="*/ 11 w 17"/>
                <a:gd name="T9" fmla="*/ 5 h 6"/>
                <a:gd name="T10" fmla="*/ 14 w 17"/>
                <a:gd name="T11" fmla="*/ 4 h 6"/>
                <a:gd name="T12" fmla="*/ 13 w 17"/>
                <a:gd name="T13" fmla="*/ 5 h 6"/>
                <a:gd name="T14" fmla="*/ 12 w 17"/>
                <a:gd name="T15" fmla="*/ 5 h 6"/>
                <a:gd name="T16" fmla="*/ 11 w 17"/>
                <a:gd name="T17" fmla="*/ 5 h 6"/>
                <a:gd name="T18" fmla="*/ 12 w 17"/>
                <a:gd name="T19" fmla="*/ 5 h 6"/>
                <a:gd name="T20" fmla="*/ 13 w 17"/>
                <a:gd name="T21" fmla="*/ 6 h 6"/>
                <a:gd name="T22" fmla="*/ 15 w 17"/>
                <a:gd name="T23" fmla="*/ 4 h 6"/>
                <a:gd name="T24" fmla="*/ 17 w 17"/>
                <a:gd name="T25" fmla="*/ 2 h 6"/>
                <a:gd name="T26" fmla="*/ 16 w 17"/>
                <a:gd name="T27" fmla="*/ 2 h 6"/>
                <a:gd name="T28" fmla="*/ 16 w 17"/>
                <a:gd name="T29" fmla="*/ 1 h 6"/>
                <a:gd name="T30" fmla="*/ 16 w 17"/>
                <a:gd name="T31" fmla="*/ 1 h 6"/>
                <a:gd name="T32" fmla="*/ 15 w 17"/>
                <a:gd name="T33" fmla="*/ 2 h 6"/>
                <a:gd name="T34" fmla="*/ 14 w 17"/>
                <a:gd name="T35" fmla="*/ 3 h 6"/>
                <a:gd name="T36" fmla="*/ 14 w 17"/>
                <a:gd name="T37" fmla="*/ 2 h 6"/>
                <a:gd name="T38" fmla="*/ 14 w 17"/>
                <a:gd name="T39" fmla="*/ 1 h 6"/>
                <a:gd name="T40" fmla="*/ 14 w 17"/>
                <a:gd name="T41" fmla="*/ 1 h 6"/>
                <a:gd name="T42" fmla="*/ 14 w 17"/>
                <a:gd name="T43" fmla="*/ 0 h 6"/>
                <a:gd name="T44" fmla="*/ 13 w 17"/>
                <a:gd name="T45" fmla="*/ 0 h 6"/>
                <a:gd name="T46" fmla="*/ 12 w 17"/>
                <a:gd name="T47" fmla="*/ 1 h 6"/>
                <a:gd name="T48" fmla="*/ 11 w 17"/>
                <a:gd name="T49" fmla="*/ 1 h 6"/>
                <a:gd name="T50" fmla="*/ 11 w 17"/>
                <a:gd name="T51" fmla="*/ 0 h 6"/>
                <a:gd name="T52" fmla="*/ 10 w 17"/>
                <a:gd name="T53" fmla="*/ 0 h 6"/>
                <a:gd name="T54" fmla="*/ 10 w 17"/>
                <a:gd name="T55" fmla="*/ 0 h 6"/>
                <a:gd name="T56" fmla="*/ 8 w 17"/>
                <a:gd name="T57" fmla="*/ 0 h 6"/>
                <a:gd name="T58" fmla="*/ 8 w 17"/>
                <a:gd name="T59" fmla="*/ 1 h 6"/>
                <a:gd name="T60" fmla="*/ 8 w 17"/>
                <a:gd name="T61" fmla="*/ 0 h 6"/>
                <a:gd name="T62" fmla="*/ 7 w 17"/>
                <a:gd name="T63" fmla="*/ 1 h 6"/>
                <a:gd name="T64" fmla="*/ 7 w 17"/>
                <a:gd name="T65" fmla="*/ 1 h 6"/>
                <a:gd name="T66" fmla="*/ 7 w 17"/>
                <a:gd name="T67" fmla="*/ 2 h 6"/>
                <a:gd name="T68" fmla="*/ 7 w 17"/>
                <a:gd name="T69" fmla="*/ 2 h 6"/>
                <a:gd name="T70" fmla="*/ 6 w 17"/>
                <a:gd name="T71" fmla="*/ 2 h 6"/>
                <a:gd name="T72" fmla="*/ 6 w 17"/>
                <a:gd name="T73" fmla="*/ 2 h 6"/>
                <a:gd name="T74" fmla="*/ 5 w 17"/>
                <a:gd name="T75" fmla="*/ 1 h 6"/>
                <a:gd name="T76" fmla="*/ 5 w 17"/>
                <a:gd name="T77" fmla="*/ 2 h 6"/>
                <a:gd name="T78" fmla="*/ 4 w 17"/>
                <a:gd name="T79" fmla="*/ 1 h 6"/>
                <a:gd name="T80" fmla="*/ 4 w 17"/>
                <a:gd name="T81" fmla="*/ 0 h 6"/>
                <a:gd name="T82" fmla="*/ 4 w 17"/>
                <a:gd name="T83" fmla="*/ 0 h 6"/>
                <a:gd name="T84" fmla="*/ 3 w 17"/>
                <a:gd name="T85" fmla="*/ 0 h 6"/>
                <a:gd name="T86" fmla="*/ 3 w 17"/>
                <a:gd name="T87" fmla="*/ 0 h 6"/>
                <a:gd name="T88" fmla="*/ 2 w 17"/>
                <a:gd name="T89" fmla="*/ 0 h 6"/>
                <a:gd name="T90" fmla="*/ 1 w 17"/>
                <a:gd name="T91" fmla="*/ 0 h 6"/>
                <a:gd name="T92" fmla="*/ 1 w 17"/>
                <a:gd name="T93" fmla="*/ 0 h 6"/>
                <a:gd name="T94" fmla="*/ 0 w 17"/>
                <a:gd name="T95" fmla="*/ 1 h 6"/>
                <a:gd name="T96" fmla="*/ 0 w 17"/>
                <a:gd name="T97" fmla="*/ 1 h 6"/>
                <a:gd name="T98" fmla="*/ 2 w 17"/>
                <a:gd name="T99" fmla="*/ 2 h 6"/>
                <a:gd name="T100" fmla="*/ 6 w 17"/>
                <a:gd name="T10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 h="6">
                  <a:moveTo>
                    <a:pt x="6" y="3"/>
                  </a:moveTo>
                  <a:lnTo>
                    <a:pt x="7" y="3"/>
                  </a:lnTo>
                  <a:lnTo>
                    <a:pt x="7" y="4"/>
                  </a:lnTo>
                  <a:lnTo>
                    <a:pt x="8" y="4"/>
                  </a:lnTo>
                  <a:lnTo>
                    <a:pt x="9" y="4"/>
                  </a:lnTo>
                  <a:lnTo>
                    <a:pt x="9" y="5"/>
                  </a:lnTo>
                  <a:lnTo>
                    <a:pt x="10" y="5"/>
                  </a:lnTo>
                  <a:lnTo>
                    <a:pt x="10" y="5"/>
                  </a:lnTo>
                  <a:lnTo>
                    <a:pt x="10" y="5"/>
                  </a:lnTo>
                  <a:lnTo>
                    <a:pt x="11" y="5"/>
                  </a:lnTo>
                  <a:lnTo>
                    <a:pt x="14" y="4"/>
                  </a:lnTo>
                  <a:lnTo>
                    <a:pt x="14" y="4"/>
                  </a:lnTo>
                  <a:lnTo>
                    <a:pt x="14" y="4"/>
                  </a:lnTo>
                  <a:lnTo>
                    <a:pt x="13" y="5"/>
                  </a:lnTo>
                  <a:lnTo>
                    <a:pt x="12" y="5"/>
                  </a:lnTo>
                  <a:lnTo>
                    <a:pt x="12" y="5"/>
                  </a:lnTo>
                  <a:lnTo>
                    <a:pt x="11" y="5"/>
                  </a:lnTo>
                  <a:lnTo>
                    <a:pt x="11" y="5"/>
                  </a:lnTo>
                  <a:lnTo>
                    <a:pt x="12" y="5"/>
                  </a:lnTo>
                  <a:lnTo>
                    <a:pt x="12" y="5"/>
                  </a:lnTo>
                  <a:lnTo>
                    <a:pt x="12" y="6"/>
                  </a:lnTo>
                  <a:lnTo>
                    <a:pt x="13" y="6"/>
                  </a:lnTo>
                  <a:lnTo>
                    <a:pt x="14" y="5"/>
                  </a:lnTo>
                  <a:lnTo>
                    <a:pt x="15" y="4"/>
                  </a:lnTo>
                  <a:lnTo>
                    <a:pt x="17" y="2"/>
                  </a:lnTo>
                  <a:lnTo>
                    <a:pt x="17" y="2"/>
                  </a:lnTo>
                  <a:lnTo>
                    <a:pt x="16" y="2"/>
                  </a:lnTo>
                  <a:lnTo>
                    <a:pt x="16" y="2"/>
                  </a:lnTo>
                  <a:lnTo>
                    <a:pt x="16" y="2"/>
                  </a:lnTo>
                  <a:lnTo>
                    <a:pt x="16" y="1"/>
                  </a:lnTo>
                  <a:lnTo>
                    <a:pt x="16" y="1"/>
                  </a:lnTo>
                  <a:lnTo>
                    <a:pt x="16" y="1"/>
                  </a:lnTo>
                  <a:lnTo>
                    <a:pt x="15" y="1"/>
                  </a:lnTo>
                  <a:lnTo>
                    <a:pt x="15" y="2"/>
                  </a:lnTo>
                  <a:lnTo>
                    <a:pt x="14" y="3"/>
                  </a:lnTo>
                  <a:lnTo>
                    <a:pt x="14" y="3"/>
                  </a:lnTo>
                  <a:lnTo>
                    <a:pt x="14" y="2"/>
                  </a:lnTo>
                  <a:lnTo>
                    <a:pt x="14" y="2"/>
                  </a:lnTo>
                  <a:lnTo>
                    <a:pt x="14" y="1"/>
                  </a:lnTo>
                  <a:lnTo>
                    <a:pt x="14" y="1"/>
                  </a:lnTo>
                  <a:lnTo>
                    <a:pt x="14" y="1"/>
                  </a:lnTo>
                  <a:lnTo>
                    <a:pt x="14" y="1"/>
                  </a:lnTo>
                  <a:lnTo>
                    <a:pt x="14" y="0"/>
                  </a:lnTo>
                  <a:lnTo>
                    <a:pt x="14" y="0"/>
                  </a:lnTo>
                  <a:lnTo>
                    <a:pt x="14" y="0"/>
                  </a:lnTo>
                  <a:lnTo>
                    <a:pt x="13" y="0"/>
                  </a:lnTo>
                  <a:lnTo>
                    <a:pt x="13" y="0"/>
                  </a:lnTo>
                  <a:lnTo>
                    <a:pt x="12" y="1"/>
                  </a:lnTo>
                  <a:lnTo>
                    <a:pt x="11" y="1"/>
                  </a:lnTo>
                  <a:lnTo>
                    <a:pt x="11" y="1"/>
                  </a:lnTo>
                  <a:lnTo>
                    <a:pt x="11" y="1"/>
                  </a:lnTo>
                  <a:lnTo>
                    <a:pt x="11" y="0"/>
                  </a:lnTo>
                  <a:lnTo>
                    <a:pt x="10" y="0"/>
                  </a:lnTo>
                  <a:lnTo>
                    <a:pt x="10" y="0"/>
                  </a:lnTo>
                  <a:lnTo>
                    <a:pt x="10" y="0"/>
                  </a:lnTo>
                  <a:lnTo>
                    <a:pt x="10" y="0"/>
                  </a:lnTo>
                  <a:lnTo>
                    <a:pt x="9" y="0"/>
                  </a:lnTo>
                  <a:lnTo>
                    <a:pt x="8" y="0"/>
                  </a:lnTo>
                  <a:lnTo>
                    <a:pt x="8" y="0"/>
                  </a:lnTo>
                  <a:lnTo>
                    <a:pt x="8" y="1"/>
                  </a:lnTo>
                  <a:lnTo>
                    <a:pt x="8" y="0"/>
                  </a:lnTo>
                  <a:lnTo>
                    <a:pt x="8" y="0"/>
                  </a:lnTo>
                  <a:lnTo>
                    <a:pt x="7" y="1"/>
                  </a:lnTo>
                  <a:lnTo>
                    <a:pt x="7" y="1"/>
                  </a:lnTo>
                  <a:lnTo>
                    <a:pt x="7" y="1"/>
                  </a:lnTo>
                  <a:lnTo>
                    <a:pt x="7" y="1"/>
                  </a:lnTo>
                  <a:lnTo>
                    <a:pt x="7" y="2"/>
                  </a:lnTo>
                  <a:lnTo>
                    <a:pt x="7" y="2"/>
                  </a:lnTo>
                  <a:lnTo>
                    <a:pt x="7" y="2"/>
                  </a:lnTo>
                  <a:lnTo>
                    <a:pt x="7" y="2"/>
                  </a:lnTo>
                  <a:lnTo>
                    <a:pt x="6" y="2"/>
                  </a:lnTo>
                  <a:lnTo>
                    <a:pt x="6" y="2"/>
                  </a:lnTo>
                  <a:lnTo>
                    <a:pt x="6" y="2"/>
                  </a:lnTo>
                  <a:lnTo>
                    <a:pt x="6" y="2"/>
                  </a:lnTo>
                  <a:lnTo>
                    <a:pt x="6" y="1"/>
                  </a:lnTo>
                  <a:lnTo>
                    <a:pt x="5" y="1"/>
                  </a:lnTo>
                  <a:lnTo>
                    <a:pt x="5" y="2"/>
                  </a:lnTo>
                  <a:lnTo>
                    <a:pt x="5" y="2"/>
                  </a:lnTo>
                  <a:lnTo>
                    <a:pt x="5" y="1"/>
                  </a:lnTo>
                  <a:lnTo>
                    <a:pt x="4" y="1"/>
                  </a:lnTo>
                  <a:lnTo>
                    <a:pt x="4" y="1"/>
                  </a:lnTo>
                  <a:lnTo>
                    <a:pt x="4" y="0"/>
                  </a:lnTo>
                  <a:lnTo>
                    <a:pt x="5" y="0"/>
                  </a:lnTo>
                  <a:lnTo>
                    <a:pt x="4" y="0"/>
                  </a:lnTo>
                  <a:lnTo>
                    <a:pt x="4" y="0"/>
                  </a:lnTo>
                  <a:lnTo>
                    <a:pt x="3" y="0"/>
                  </a:lnTo>
                  <a:lnTo>
                    <a:pt x="3" y="0"/>
                  </a:lnTo>
                  <a:lnTo>
                    <a:pt x="3" y="0"/>
                  </a:lnTo>
                  <a:lnTo>
                    <a:pt x="2" y="0"/>
                  </a:lnTo>
                  <a:lnTo>
                    <a:pt x="2" y="0"/>
                  </a:lnTo>
                  <a:lnTo>
                    <a:pt x="1" y="0"/>
                  </a:lnTo>
                  <a:lnTo>
                    <a:pt x="1" y="0"/>
                  </a:lnTo>
                  <a:lnTo>
                    <a:pt x="1" y="0"/>
                  </a:lnTo>
                  <a:lnTo>
                    <a:pt x="1" y="0"/>
                  </a:lnTo>
                  <a:lnTo>
                    <a:pt x="0" y="0"/>
                  </a:lnTo>
                  <a:lnTo>
                    <a:pt x="0" y="1"/>
                  </a:lnTo>
                  <a:lnTo>
                    <a:pt x="0" y="1"/>
                  </a:lnTo>
                  <a:lnTo>
                    <a:pt x="0" y="1"/>
                  </a:lnTo>
                  <a:lnTo>
                    <a:pt x="2" y="2"/>
                  </a:lnTo>
                  <a:lnTo>
                    <a:pt x="2" y="2"/>
                  </a:lnTo>
                  <a:lnTo>
                    <a:pt x="5" y="2"/>
                  </a:lnTo>
                  <a:lnTo>
                    <a:pt x="6"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1721"/>
            <p:cNvSpPr>
              <a:spLocks/>
            </p:cNvSpPr>
            <p:nvPr/>
          </p:nvSpPr>
          <p:spPr bwMode="auto">
            <a:xfrm>
              <a:off x="3319463" y="100013"/>
              <a:ext cx="11113" cy="6350"/>
            </a:xfrm>
            <a:custGeom>
              <a:avLst/>
              <a:gdLst>
                <a:gd name="T0" fmla="*/ 4 w 7"/>
                <a:gd name="T1" fmla="*/ 2 h 4"/>
                <a:gd name="T2" fmla="*/ 5 w 7"/>
                <a:gd name="T3" fmla="*/ 2 h 4"/>
                <a:gd name="T4" fmla="*/ 5 w 7"/>
                <a:gd name="T5" fmla="*/ 2 h 4"/>
                <a:gd name="T6" fmla="*/ 6 w 7"/>
                <a:gd name="T7" fmla="*/ 1 h 4"/>
                <a:gd name="T8" fmla="*/ 7 w 7"/>
                <a:gd name="T9" fmla="*/ 1 h 4"/>
                <a:gd name="T10" fmla="*/ 7 w 7"/>
                <a:gd name="T11" fmla="*/ 1 h 4"/>
                <a:gd name="T12" fmla="*/ 7 w 7"/>
                <a:gd name="T13" fmla="*/ 1 h 4"/>
                <a:gd name="T14" fmla="*/ 7 w 7"/>
                <a:gd name="T15" fmla="*/ 1 h 4"/>
                <a:gd name="T16" fmla="*/ 6 w 7"/>
                <a:gd name="T17" fmla="*/ 0 h 4"/>
                <a:gd name="T18" fmla="*/ 4 w 7"/>
                <a:gd name="T19" fmla="*/ 0 h 4"/>
                <a:gd name="T20" fmla="*/ 2 w 7"/>
                <a:gd name="T21" fmla="*/ 0 h 4"/>
                <a:gd name="T22" fmla="*/ 1 w 7"/>
                <a:gd name="T23" fmla="*/ 0 h 4"/>
                <a:gd name="T24" fmla="*/ 0 w 7"/>
                <a:gd name="T25" fmla="*/ 1 h 4"/>
                <a:gd name="T26" fmla="*/ 0 w 7"/>
                <a:gd name="T27" fmla="*/ 1 h 4"/>
                <a:gd name="T28" fmla="*/ 0 w 7"/>
                <a:gd name="T29" fmla="*/ 2 h 4"/>
                <a:gd name="T30" fmla="*/ 0 w 7"/>
                <a:gd name="T31" fmla="*/ 3 h 4"/>
                <a:gd name="T32" fmla="*/ 1 w 7"/>
                <a:gd name="T33" fmla="*/ 3 h 4"/>
                <a:gd name="T34" fmla="*/ 1 w 7"/>
                <a:gd name="T35" fmla="*/ 3 h 4"/>
                <a:gd name="T36" fmla="*/ 2 w 7"/>
                <a:gd name="T37" fmla="*/ 4 h 4"/>
                <a:gd name="T38" fmla="*/ 2 w 7"/>
                <a:gd name="T39" fmla="*/ 3 h 4"/>
                <a:gd name="T40" fmla="*/ 3 w 7"/>
                <a:gd name="T41" fmla="*/ 3 h 4"/>
                <a:gd name="T42" fmla="*/ 4 w 7"/>
                <a:gd name="T43" fmla="*/ 3 h 4"/>
                <a:gd name="T44" fmla="*/ 4 w 7"/>
                <a:gd name="T45" fmla="*/ 3 h 4"/>
                <a:gd name="T46" fmla="*/ 4 w 7"/>
                <a:gd name="T47" fmla="*/ 3 h 4"/>
                <a:gd name="T48" fmla="*/ 4 w 7"/>
                <a:gd name="T49" fmla="*/ 3 h 4"/>
                <a:gd name="T50" fmla="*/ 4 w 7"/>
                <a:gd name="T5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4">
                  <a:moveTo>
                    <a:pt x="4" y="2"/>
                  </a:moveTo>
                  <a:lnTo>
                    <a:pt x="5" y="2"/>
                  </a:lnTo>
                  <a:lnTo>
                    <a:pt x="5" y="2"/>
                  </a:lnTo>
                  <a:lnTo>
                    <a:pt x="6" y="1"/>
                  </a:lnTo>
                  <a:lnTo>
                    <a:pt x="7" y="1"/>
                  </a:lnTo>
                  <a:lnTo>
                    <a:pt x="7" y="1"/>
                  </a:lnTo>
                  <a:lnTo>
                    <a:pt x="7" y="1"/>
                  </a:lnTo>
                  <a:lnTo>
                    <a:pt x="7" y="1"/>
                  </a:lnTo>
                  <a:lnTo>
                    <a:pt x="6" y="0"/>
                  </a:lnTo>
                  <a:lnTo>
                    <a:pt x="4" y="0"/>
                  </a:lnTo>
                  <a:lnTo>
                    <a:pt x="2" y="0"/>
                  </a:lnTo>
                  <a:lnTo>
                    <a:pt x="1" y="0"/>
                  </a:lnTo>
                  <a:lnTo>
                    <a:pt x="0" y="1"/>
                  </a:lnTo>
                  <a:lnTo>
                    <a:pt x="0" y="1"/>
                  </a:lnTo>
                  <a:lnTo>
                    <a:pt x="0" y="2"/>
                  </a:lnTo>
                  <a:lnTo>
                    <a:pt x="0" y="3"/>
                  </a:lnTo>
                  <a:lnTo>
                    <a:pt x="1" y="3"/>
                  </a:lnTo>
                  <a:lnTo>
                    <a:pt x="1" y="3"/>
                  </a:lnTo>
                  <a:lnTo>
                    <a:pt x="2" y="4"/>
                  </a:lnTo>
                  <a:lnTo>
                    <a:pt x="2" y="3"/>
                  </a:lnTo>
                  <a:lnTo>
                    <a:pt x="3" y="3"/>
                  </a:lnTo>
                  <a:lnTo>
                    <a:pt x="4" y="3"/>
                  </a:lnTo>
                  <a:lnTo>
                    <a:pt x="4" y="3"/>
                  </a:lnTo>
                  <a:lnTo>
                    <a:pt x="4" y="3"/>
                  </a:lnTo>
                  <a:lnTo>
                    <a:pt x="4" y="3"/>
                  </a:lnTo>
                  <a:lnTo>
                    <a:pt x="4"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1722"/>
            <p:cNvSpPr>
              <a:spLocks/>
            </p:cNvSpPr>
            <p:nvPr/>
          </p:nvSpPr>
          <p:spPr bwMode="auto">
            <a:xfrm>
              <a:off x="3324225" y="87313"/>
              <a:ext cx="17463" cy="6350"/>
            </a:xfrm>
            <a:custGeom>
              <a:avLst/>
              <a:gdLst>
                <a:gd name="T0" fmla="*/ 6 w 11"/>
                <a:gd name="T1" fmla="*/ 4 h 4"/>
                <a:gd name="T2" fmla="*/ 8 w 11"/>
                <a:gd name="T3" fmla="*/ 4 h 4"/>
                <a:gd name="T4" fmla="*/ 9 w 11"/>
                <a:gd name="T5" fmla="*/ 3 h 4"/>
                <a:gd name="T6" fmla="*/ 10 w 11"/>
                <a:gd name="T7" fmla="*/ 3 h 4"/>
                <a:gd name="T8" fmla="*/ 10 w 11"/>
                <a:gd name="T9" fmla="*/ 3 h 4"/>
                <a:gd name="T10" fmla="*/ 11 w 11"/>
                <a:gd name="T11" fmla="*/ 3 h 4"/>
                <a:gd name="T12" fmla="*/ 11 w 11"/>
                <a:gd name="T13" fmla="*/ 2 h 4"/>
                <a:gd name="T14" fmla="*/ 11 w 11"/>
                <a:gd name="T15" fmla="*/ 1 h 4"/>
                <a:gd name="T16" fmla="*/ 9 w 11"/>
                <a:gd name="T17" fmla="*/ 0 h 4"/>
                <a:gd name="T18" fmla="*/ 8 w 11"/>
                <a:gd name="T19" fmla="*/ 0 h 4"/>
                <a:gd name="T20" fmla="*/ 6 w 11"/>
                <a:gd name="T21" fmla="*/ 0 h 4"/>
                <a:gd name="T22" fmla="*/ 5 w 11"/>
                <a:gd name="T23" fmla="*/ 0 h 4"/>
                <a:gd name="T24" fmla="*/ 3 w 11"/>
                <a:gd name="T25" fmla="*/ 0 h 4"/>
                <a:gd name="T26" fmla="*/ 3 w 11"/>
                <a:gd name="T27" fmla="*/ 0 h 4"/>
                <a:gd name="T28" fmla="*/ 2 w 11"/>
                <a:gd name="T29" fmla="*/ 0 h 4"/>
                <a:gd name="T30" fmla="*/ 1 w 11"/>
                <a:gd name="T31" fmla="*/ 1 h 4"/>
                <a:gd name="T32" fmla="*/ 0 w 11"/>
                <a:gd name="T33" fmla="*/ 2 h 4"/>
                <a:gd name="T34" fmla="*/ 0 w 11"/>
                <a:gd name="T35" fmla="*/ 2 h 4"/>
                <a:gd name="T36" fmla="*/ 0 w 11"/>
                <a:gd name="T37" fmla="*/ 2 h 4"/>
                <a:gd name="T38" fmla="*/ 0 w 11"/>
                <a:gd name="T39" fmla="*/ 3 h 4"/>
                <a:gd name="T40" fmla="*/ 5 w 11"/>
                <a:gd name="T41" fmla="*/ 4 h 4"/>
                <a:gd name="T42" fmla="*/ 6 w 11"/>
                <a:gd name="T4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4">
                  <a:moveTo>
                    <a:pt x="6" y="4"/>
                  </a:moveTo>
                  <a:lnTo>
                    <a:pt x="8" y="4"/>
                  </a:lnTo>
                  <a:lnTo>
                    <a:pt x="9" y="3"/>
                  </a:lnTo>
                  <a:lnTo>
                    <a:pt x="10" y="3"/>
                  </a:lnTo>
                  <a:lnTo>
                    <a:pt x="10" y="3"/>
                  </a:lnTo>
                  <a:lnTo>
                    <a:pt x="11" y="3"/>
                  </a:lnTo>
                  <a:lnTo>
                    <a:pt x="11" y="2"/>
                  </a:lnTo>
                  <a:lnTo>
                    <a:pt x="11" y="1"/>
                  </a:lnTo>
                  <a:lnTo>
                    <a:pt x="9" y="0"/>
                  </a:lnTo>
                  <a:lnTo>
                    <a:pt x="8" y="0"/>
                  </a:lnTo>
                  <a:lnTo>
                    <a:pt x="6" y="0"/>
                  </a:lnTo>
                  <a:lnTo>
                    <a:pt x="5" y="0"/>
                  </a:lnTo>
                  <a:lnTo>
                    <a:pt x="3" y="0"/>
                  </a:lnTo>
                  <a:lnTo>
                    <a:pt x="3" y="0"/>
                  </a:lnTo>
                  <a:lnTo>
                    <a:pt x="2" y="0"/>
                  </a:lnTo>
                  <a:lnTo>
                    <a:pt x="1" y="1"/>
                  </a:lnTo>
                  <a:lnTo>
                    <a:pt x="0" y="2"/>
                  </a:lnTo>
                  <a:lnTo>
                    <a:pt x="0" y="2"/>
                  </a:lnTo>
                  <a:lnTo>
                    <a:pt x="0" y="2"/>
                  </a:lnTo>
                  <a:lnTo>
                    <a:pt x="0" y="3"/>
                  </a:lnTo>
                  <a:lnTo>
                    <a:pt x="5" y="4"/>
                  </a:lnTo>
                  <a:lnTo>
                    <a:pt x="6"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1723"/>
            <p:cNvSpPr>
              <a:spLocks/>
            </p:cNvSpPr>
            <p:nvPr/>
          </p:nvSpPr>
          <p:spPr bwMode="auto">
            <a:xfrm>
              <a:off x="3027363" y="708025"/>
              <a:ext cx="4763" cy="1588"/>
            </a:xfrm>
            <a:custGeom>
              <a:avLst/>
              <a:gdLst>
                <a:gd name="T0" fmla="*/ 2 w 3"/>
                <a:gd name="T1" fmla="*/ 0 h 1"/>
                <a:gd name="T2" fmla="*/ 2 w 3"/>
                <a:gd name="T3" fmla="*/ 0 h 1"/>
                <a:gd name="T4" fmla="*/ 1 w 3"/>
                <a:gd name="T5" fmla="*/ 0 h 1"/>
                <a:gd name="T6" fmla="*/ 1 w 3"/>
                <a:gd name="T7" fmla="*/ 0 h 1"/>
                <a:gd name="T8" fmla="*/ 0 w 3"/>
                <a:gd name="T9" fmla="*/ 1 h 1"/>
                <a:gd name="T10" fmla="*/ 0 w 3"/>
                <a:gd name="T11" fmla="*/ 1 h 1"/>
                <a:gd name="T12" fmla="*/ 1 w 3"/>
                <a:gd name="T13" fmla="*/ 1 h 1"/>
                <a:gd name="T14" fmla="*/ 2 w 3"/>
                <a:gd name="T15" fmla="*/ 1 h 1"/>
                <a:gd name="T16" fmla="*/ 3 w 3"/>
                <a:gd name="T17" fmla="*/ 0 h 1"/>
                <a:gd name="T18" fmla="*/ 3 w 3"/>
                <a:gd name="T19" fmla="*/ 0 h 1"/>
                <a:gd name="T20" fmla="*/ 3 w 3"/>
                <a:gd name="T21" fmla="*/ 0 h 1"/>
                <a:gd name="T22" fmla="*/ 2 w 3"/>
                <a:gd name="T23"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1">
                  <a:moveTo>
                    <a:pt x="2" y="0"/>
                  </a:moveTo>
                  <a:lnTo>
                    <a:pt x="2" y="0"/>
                  </a:lnTo>
                  <a:lnTo>
                    <a:pt x="1" y="0"/>
                  </a:lnTo>
                  <a:lnTo>
                    <a:pt x="1" y="0"/>
                  </a:lnTo>
                  <a:lnTo>
                    <a:pt x="0" y="1"/>
                  </a:lnTo>
                  <a:lnTo>
                    <a:pt x="0" y="1"/>
                  </a:lnTo>
                  <a:lnTo>
                    <a:pt x="1" y="1"/>
                  </a:lnTo>
                  <a:lnTo>
                    <a:pt x="2" y="1"/>
                  </a:lnTo>
                  <a:lnTo>
                    <a:pt x="3" y="0"/>
                  </a:lnTo>
                  <a:lnTo>
                    <a:pt x="3" y="0"/>
                  </a:lnTo>
                  <a:lnTo>
                    <a:pt x="3"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1724"/>
            <p:cNvSpPr>
              <a:spLocks/>
            </p:cNvSpPr>
            <p:nvPr/>
          </p:nvSpPr>
          <p:spPr bwMode="auto">
            <a:xfrm>
              <a:off x="2976563" y="627063"/>
              <a:ext cx="3175" cy="1588"/>
            </a:xfrm>
            <a:custGeom>
              <a:avLst/>
              <a:gdLst>
                <a:gd name="T0" fmla="*/ 1 w 2"/>
                <a:gd name="T1" fmla="*/ 0 h 1"/>
                <a:gd name="T2" fmla="*/ 1 w 2"/>
                <a:gd name="T3" fmla="*/ 0 h 1"/>
                <a:gd name="T4" fmla="*/ 0 w 2"/>
                <a:gd name="T5" fmla="*/ 1 h 1"/>
                <a:gd name="T6" fmla="*/ 1 w 2"/>
                <a:gd name="T7" fmla="*/ 1 h 1"/>
                <a:gd name="T8" fmla="*/ 2 w 2"/>
                <a:gd name="T9" fmla="*/ 1 h 1"/>
                <a:gd name="T10" fmla="*/ 2 w 2"/>
                <a:gd name="T11" fmla="*/ 0 h 1"/>
                <a:gd name="T12" fmla="*/ 2 w 2"/>
                <a:gd name="T13" fmla="*/ 0 h 1"/>
                <a:gd name="T14" fmla="*/ 1 w 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0"/>
                  </a:moveTo>
                  <a:lnTo>
                    <a:pt x="1" y="0"/>
                  </a:lnTo>
                  <a:lnTo>
                    <a:pt x="0" y="1"/>
                  </a:lnTo>
                  <a:lnTo>
                    <a:pt x="1" y="1"/>
                  </a:lnTo>
                  <a:lnTo>
                    <a:pt x="2" y="1"/>
                  </a:lnTo>
                  <a:lnTo>
                    <a:pt x="2" y="0"/>
                  </a:lnTo>
                  <a:lnTo>
                    <a:pt x="2"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1725"/>
            <p:cNvSpPr>
              <a:spLocks/>
            </p:cNvSpPr>
            <p:nvPr/>
          </p:nvSpPr>
          <p:spPr bwMode="auto">
            <a:xfrm>
              <a:off x="2974975" y="619125"/>
              <a:ext cx="4763" cy="6350"/>
            </a:xfrm>
            <a:custGeom>
              <a:avLst/>
              <a:gdLst>
                <a:gd name="T0" fmla="*/ 3 w 3"/>
                <a:gd name="T1" fmla="*/ 0 h 4"/>
                <a:gd name="T2" fmla="*/ 2 w 3"/>
                <a:gd name="T3" fmla="*/ 0 h 4"/>
                <a:gd name="T4" fmla="*/ 2 w 3"/>
                <a:gd name="T5" fmla="*/ 1 h 4"/>
                <a:gd name="T6" fmla="*/ 2 w 3"/>
                <a:gd name="T7" fmla="*/ 1 h 4"/>
                <a:gd name="T8" fmla="*/ 2 w 3"/>
                <a:gd name="T9" fmla="*/ 2 h 4"/>
                <a:gd name="T10" fmla="*/ 1 w 3"/>
                <a:gd name="T11" fmla="*/ 2 h 4"/>
                <a:gd name="T12" fmla="*/ 1 w 3"/>
                <a:gd name="T13" fmla="*/ 2 h 4"/>
                <a:gd name="T14" fmla="*/ 0 w 3"/>
                <a:gd name="T15" fmla="*/ 3 h 4"/>
                <a:gd name="T16" fmla="*/ 0 w 3"/>
                <a:gd name="T17" fmla="*/ 3 h 4"/>
                <a:gd name="T18" fmla="*/ 0 w 3"/>
                <a:gd name="T19" fmla="*/ 3 h 4"/>
                <a:gd name="T20" fmla="*/ 1 w 3"/>
                <a:gd name="T21" fmla="*/ 3 h 4"/>
                <a:gd name="T22" fmla="*/ 1 w 3"/>
                <a:gd name="T23" fmla="*/ 3 h 4"/>
                <a:gd name="T24" fmla="*/ 1 w 3"/>
                <a:gd name="T25" fmla="*/ 4 h 4"/>
                <a:gd name="T26" fmla="*/ 2 w 3"/>
                <a:gd name="T27" fmla="*/ 3 h 4"/>
                <a:gd name="T28" fmla="*/ 2 w 3"/>
                <a:gd name="T29" fmla="*/ 3 h 4"/>
                <a:gd name="T30" fmla="*/ 2 w 3"/>
                <a:gd name="T31" fmla="*/ 3 h 4"/>
                <a:gd name="T32" fmla="*/ 1 w 3"/>
                <a:gd name="T33" fmla="*/ 2 h 4"/>
                <a:gd name="T34" fmla="*/ 2 w 3"/>
                <a:gd name="T35" fmla="*/ 2 h 4"/>
                <a:gd name="T36" fmla="*/ 2 w 3"/>
                <a:gd name="T37" fmla="*/ 2 h 4"/>
                <a:gd name="T38" fmla="*/ 3 w 3"/>
                <a:gd name="T39" fmla="*/ 1 h 4"/>
                <a:gd name="T40" fmla="*/ 3 w 3"/>
                <a:gd name="T41" fmla="*/ 1 h 4"/>
                <a:gd name="T42" fmla="*/ 3 w 3"/>
                <a:gd name="T43" fmla="*/ 1 h 4"/>
                <a:gd name="T44" fmla="*/ 3 w 3"/>
                <a:gd name="T45" fmla="*/ 1 h 4"/>
                <a:gd name="T46" fmla="*/ 3 w 3"/>
                <a:gd name="T47" fmla="*/ 0 h 4"/>
                <a:gd name="T48" fmla="*/ 3 w 3"/>
                <a:gd name="T4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 h="4">
                  <a:moveTo>
                    <a:pt x="3" y="0"/>
                  </a:moveTo>
                  <a:lnTo>
                    <a:pt x="2" y="0"/>
                  </a:lnTo>
                  <a:lnTo>
                    <a:pt x="2" y="1"/>
                  </a:lnTo>
                  <a:lnTo>
                    <a:pt x="2" y="1"/>
                  </a:lnTo>
                  <a:lnTo>
                    <a:pt x="2" y="2"/>
                  </a:lnTo>
                  <a:lnTo>
                    <a:pt x="1" y="2"/>
                  </a:lnTo>
                  <a:lnTo>
                    <a:pt x="1" y="2"/>
                  </a:lnTo>
                  <a:lnTo>
                    <a:pt x="0" y="3"/>
                  </a:lnTo>
                  <a:lnTo>
                    <a:pt x="0" y="3"/>
                  </a:lnTo>
                  <a:lnTo>
                    <a:pt x="0" y="3"/>
                  </a:lnTo>
                  <a:lnTo>
                    <a:pt x="1" y="3"/>
                  </a:lnTo>
                  <a:lnTo>
                    <a:pt x="1" y="3"/>
                  </a:lnTo>
                  <a:lnTo>
                    <a:pt x="1" y="4"/>
                  </a:lnTo>
                  <a:lnTo>
                    <a:pt x="2" y="3"/>
                  </a:lnTo>
                  <a:lnTo>
                    <a:pt x="2" y="3"/>
                  </a:lnTo>
                  <a:lnTo>
                    <a:pt x="2" y="3"/>
                  </a:lnTo>
                  <a:lnTo>
                    <a:pt x="1" y="2"/>
                  </a:lnTo>
                  <a:lnTo>
                    <a:pt x="2" y="2"/>
                  </a:lnTo>
                  <a:lnTo>
                    <a:pt x="2" y="2"/>
                  </a:lnTo>
                  <a:lnTo>
                    <a:pt x="3" y="1"/>
                  </a:lnTo>
                  <a:lnTo>
                    <a:pt x="3" y="1"/>
                  </a:lnTo>
                  <a:lnTo>
                    <a:pt x="3" y="1"/>
                  </a:lnTo>
                  <a:lnTo>
                    <a:pt x="3" y="1"/>
                  </a:lnTo>
                  <a:lnTo>
                    <a:pt x="3" y="0"/>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8" name="Freeform 1726"/>
            <p:cNvSpPr>
              <a:spLocks/>
            </p:cNvSpPr>
            <p:nvPr/>
          </p:nvSpPr>
          <p:spPr bwMode="auto">
            <a:xfrm>
              <a:off x="2849563" y="566738"/>
              <a:ext cx="3175" cy="4763"/>
            </a:xfrm>
            <a:custGeom>
              <a:avLst/>
              <a:gdLst>
                <a:gd name="T0" fmla="*/ 0 w 2"/>
                <a:gd name="T1" fmla="*/ 1 h 3"/>
                <a:gd name="T2" fmla="*/ 0 w 2"/>
                <a:gd name="T3" fmla="*/ 2 h 3"/>
                <a:gd name="T4" fmla="*/ 0 w 2"/>
                <a:gd name="T5" fmla="*/ 3 h 3"/>
                <a:gd name="T6" fmla="*/ 0 w 2"/>
                <a:gd name="T7" fmla="*/ 3 h 3"/>
                <a:gd name="T8" fmla="*/ 1 w 2"/>
                <a:gd name="T9" fmla="*/ 2 h 3"/>
                <a:gd name="T10" fmla="*/ 2 w 2"/>
                <a:gd name="T11" fmla="*/ 0 h 3"/>
                <a:gd name="T12" fmla="*/ 1 w 2"/>
                <a:gd name="T13" fmla="*/ 0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2"/>
                  </a:lnTo>
                  <a:lnTo>
                    <a:pt x="0" y="3"/>
                  </a:lnTo>
                  <a:lnTo>
                    <a:pt x="0" y="3"/>
                  </a:lnTo>
                  <a:lnTo>
                    <a:pt x="1" y="2"/>
                  </a:lnTo>
                  <a:lnTo>
                    <a:pt x="2" y="0"/>
                  </a:lnTo>
                  <a:lnTo>
                    <a:pt x="1"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9" name="Freeform 1727"/>
            <p:cNvSpPr>
              <a:spLocks/>
            </p:cNvSpPr>
            <p:nvPr/>
          </p:nvSpPr>
          <p:spPr bwMode="auto">
            <a:xfrm>
              <a:off x="2852738" y="595313"/>
              <a:ext cx="4763" cy="4763"/>
            </a:xfrm>
            <a:custGeom>
              <a:avLst/>
              <a:gdLst>
                <a:gd name="T0" fmla="*/ 2 w 3"/>
                <a:gd name="T1" fmla="*/ 1 h 3"/>
                <a:gd name="T2" fmla="*/ 1 w 3"/>
                <a:gd name="T3" fmla="*/ 2 h 3"/>
                <a:gd name="T4" fmla="*/ 0 w 3"/>
                <a:gd name="T5" fmla="*/ 2 h 3"/>
                <a:gd name="T6" fmla="*/ 0 w 3"/>
                <a:gd name="T7" fmla="*/ 3 h 3"/>
                <a:gd name="T8" fmla="*/ 0 w 3"/>
                <a:gd name="T9" fmla="*/ 3 h 3"/>
                <a:gd name="T10" fmla="*/ 1 w 3"/>
                <a:gd name="T11" fmla="*/ 2 h 3"/>
                <a:gd name="T12" fmla="*/ 3 w 3"/>
                <a:gd name="T13" fmla="*/ 1 h 3"/>
                <a:gd name="T14" fmla="*/ 3 w 3"/>
                <a:gd name="T15" fmla="*/ 1 h 3"/>
                <a:gd name="T16" fmla="*/ 2 w 3"/>
                <a:gd name="T17" fmla="*/ 0 h 3"/>
                <a:gd name="T18" fmla="*/ 2 w 3"/>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2" y="1"/>
                  </a:moveTo>
                  <a:lnTo>
                    <a:pt x="1" y="2"/>
                  </a:lnTo>
                  <a:lnTo>
                    <a:pt x="0" y="2"/>
                  </a:lnTo>
                  <a:lnTo>
                    <a:pt x="0" y="3"/>
                  </a:lnTo>
                  <a:lnTo>
                    <a:pt x="0" y="3"/>
                  </a:lnTo>
                  <a:lnTo>
                    <a:pt x="1" y="2"/>
                  </a:lnTo>
                  <a:lnTo>
                    <a:pt x="3" y="1"/>
                  </a:lnTo>
                  <a:lnTo>
                    <a:pt x="3" y="1"/>
                  </a:lnTo>
                  <a:lnTo>
                    <a:pt x="2" y="0"/>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1728"/>
            <p:cNvSpPr>
              <a:spLocks/>
            </p:cNvSpPr>
            <p:nvPr/>
          </p:nvSpPr>
          <p:spPr bwMode="auto">
            <a:xfrm>
              <a:off x="2749550" y="371475"/>
              <a:ext cx="25400" cy="9525"/>
            </a:xfrm>
            <a:custGeom>
              <a:avLst/>
              <a:gdLst>
                <a:gd name="T0" fmla="*/ 2 w 16"/>
                <a:gd name="T1" fmla="*/ 4 h 6"/>
                <a:gd name="T2" fmla="*/ 2 w 16"/>
                <a:gd name="T3" fmla="*/ 5 h 6"/>
                <a:gd name="T4" fmla="*/ 1 w 16"/>
                <a:gd name="T5" fmla="*/ 6 h 6"/>
                <a:gd name="T6" fmla="*/ 1 w 16"/>
                <a:gd name="T7" fmla="*/ 6 h 6"/>
                <a:gd name="T8" fmla="*/ 2 w 16"/>
                <a:gd name="T9" fmla="*/ 6 h 6"/>
                <a:gd name="T10" fmla="*/ 3 w 16"/>
                <a:gd name="T11" fmla="*/ 6 h 6"/>
                <a:gd name="T12" fmla="*/ 5 w 16"/>
                <a:gd name="T13" fmla="*/ 6 h 6"/>
                <a:gd name="T14" fmla="*/ 7 w 16"/>
                <a:gd name="T15" fmla="*/ 4 h 6"/>
                <a:gd name="T16" fmla="*/ 8 w 16"/>
                <a:gd name="T17" fmla="*/ 3 h 6"/>
                <a:gd name="T18" fmla="*/ 11 w 16"/>
                <a:gd name="T19" fmla="*/ 2 h 6"/>
                <a:gd name="T20" fmla="*/ 13 w 16"/>
                <a:gd name="T21" fmla="*/ 1 h 6"/>
                <a:gd name="T22" fmla="*/ 15 w 16"/>
                <a:gd name="T23" fmla="*/ 0 h 6"/>
                <a:gd name="T24" fmla="*/ 16 w 16"/>
                <a:gd name="T25" fmla="*/ 0 h 6"/>
                <a:gd name="T26" fmla="*/ 15 w 16"/>
                <a:gd name="T27" fmla="*/ 0 h 6"/>
                <a:gd name="T28" fmla="*/ 14 w 16"/>
                <a:gd name="T29" fmla="*/ 0 h 6"/>
                <a:gd name="T30" fmla="*/ 12 w 16"/>
                <a:gd name="T31" fmla="*/ 1 h 6"/>
                <a:gd name="T32" fmla="*/ 10 w 16"/>
                <a:gd name="T33" fmla="*/ 2 h 6"/>
                <a:gd name="T34" fmla="*/ 8 w 16"/>
                <a:gd name="T35" fmla="*/ 2 h 6"/>
                <a:gd name="T36" fmla="*/ 5 w 16"/>
                <a:gd name="T37" fmla="*/ 3 h 6"/>
                <a:gd name="T38" fmla="*/ 4 w 16"/>
                <a:gd name="T39" fmla="*/ 3 h 6"/>
                <a:gd name="T40" fmla="*/ 2 w 16"/>
                <a:gd name="T41" fmla="*/ 3 h 6"/>
                <a:gd name="T42" fmla="*/ 1 w 16"/>
                <a:gd name="T43" fmla="*/ 3 h 6"/>
                <a:gd name="T44" fmla="*/ 0 w 16"/>
                <a:gd name="T45" fmla="*/ 4 h 6"/>
                <a:gd name="T46" fmla="*/ 0 w 16"/>
                <a:gd name="T47" fmla="*/ 4 h 6"/>
                <a:gd name="T48" fmla="*/ 2 w 16"/>
                <a:gd name="T4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6">
                  <a:moveTo>
                    <a:pt x="2" y="4"/>
                  </a:moveTo>
                  <a:lnTo>
                    <a:pt x="2" y="5"/>
                  </a:lnTo>
                  <a:lnTo>
                    <a:pt x="1" y="6"/>
                  </a:lnTo>
                  <a:lnTo>
                    <a:pt x="1" y="6"/>
                  </a:lnTo>
                  <a:lnTo>
                    <a:pt x="2" y="6"/>
                  </a:lnTo>
                  <a:lnTo>
                    <a:pt x="3" y="6"/>
                  </a:lnTo>
                  <a:lnTo>
                    <a:pt x="5" y="6"/>
                  </a:lnTo>
                  <a:lnTo>
                    <a:pt x="7" y="4"/>
                  </a:lnTo>
                  <a:lnTo>
                    <a:pt x="8" y="3"/>
                  </a:lnTo>
                  <a:lnTo>
                    <a:pt x="11" y="2"/>
                  </a:lnTo>
                  <a:lnTo>
                    <a:pt x="13" y="1"/>
                  </a:lnTo>
                  <a:lnTo>
                    <a:pt x="15" y="0"/>
                  </a:lnTo>
                  <a:lnTo>
                    <a:pt x="16" y="0"/>
                  </a:lnTo>
                  <a:lnTo>
                    <a:pt x="15" y="0"/>
                  </a:lnTo>
                  <a:lnTo>
                    <a:pt x="14" y="0"/>
                  </a:lnTo>
                  <a:lnTo>
                    <a:pt x="12" y="1"/>
                  </a:lnTo>
                  <a:lnTo>
                    <a:pt x="10" y="2"/>
                  </a:lnTo>
                  <a:lnTo>
                    <a:pt x="8" y="2"/>
                  </a:lnTo>
                  <a:lnTo>
                    <a:pt x="5" y="3"/>
                  </a:lnTo>
                  <a:lnTo>
                    <a:pt x="4" y="3"/>
                  </a:lnTo>
                  <a:lnTo>
                    <a:pt x="2" y="3"/>
                  </a:lnTo>
                  <a:lnTo>
                    <a:pt x="1" y="3"/>
                  </a:lnTo>
                  <a:lnTo>
                    <a:pt x="0" y="4"/>
                  </a:lnTo>
                  <a:lnTo>
                    <a:pt x="0" y="4"/>
                  </a:lnTo>
                  <a:lnTo>
                    <a:pt x="2"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1729"/>
            <p:cNvSpPr>
              <a:spLocks noEditPoints="1"/>
            </p:cNvSpPr>
            <p:nvPr/>
          </p:nvSpPr>
          <p:spPr bwMode="auto">
            <a:xfrm>
              <a:off x="2290763" y="182563"/>
              <a:ext cx="1263650" cy="612775"/>
            </a:xfrm>
            <a:custGeom>
              <a:avLst/>
              <a:gdLst>
                <a:gd name="T0" fmla="*/ 772 w 796"/>
                <a:gd name="T1" fmla="*/ 223 h 386"/>
                <a:gd name="T2" fmla="*/ 754 w 796"/>
                <a:gd name="T3" fmla="*/ 194 h 386"/>
                <a:gd name="T4" fmla="*/ 749 w 796"/>
                <a:gd name="T5" fmla="*/ 165 h 386"/>
                <a:gd name="T6" fmla="*/ 732 w 796"/>
                <a:gd name="T7" fmla="*/ 151 h 386"/>
                <a:gd name="T8" fmla="*/ 701 w 796"/>
                <a:gd name="T9" fmla="*/ 167 h 386"/>
                <a:gd name="T10" fmla="*/ 693 w 796"/>
                <a:gd name="T11" fmla="*/ 144 h 386"/>
                <a:gd name="T12" fmla="*/ 677 w 796"/>
                <a:gd name="T13" fmla="*/ 119 h 386"/>
                <a:gd name="T14" fmla="*/ 617 w 796"/>
                <a:gd name="T15" fmla="*/ 148 h 386"/>
                <a:gd name="T16" fmla="*/ 561 w 796"/>
                <a:gd name="T17" fmla="*/ 225 h 386"/>
                <a:gd name="T18" fmla="*/ 529 w 796"/>
                <a:gd name="T19" fmla="*/ 254 h 386"/>
                <a:gd name="T20" fmla="*/ 487 w 796"/>
                <a:gd name="T21" fmla="*/ 196 h 386"/>
                <a:gd name="T22" fmla="*/ 458 w 796"/>
                <a:gd name="T23" fmla="*/ 136 h 386"/>
                <a:gd name="T24" fmla="*/ 513 w 796"/>
                <a:gd name="T25" fmla="*/ 107 h 386"/>
                <a:gd name="T26" fmla="*/ 534 w 796"/>
                <a:gd name="T27" fmla="*/ 95 h 386"/>
                <a:gd name="T28" fmla="*/ 580 w 796"/>
                <a:gd name="T29" fmla="*/ 66 h 386"/>
                <a:gd name="T30" fmla="*/ 636 w 796"/>
                <a:gd name="T31" fmla="*/ 57 h 386"/>
                <a:gd name="T32" fmla="*/ 621 w 796"/>
                <a:gd name="T33" fmla="*/ 25 h 386"/>
                <a:gd name="T34" fmla="*/ 588 w 796"/>
                <a:gd name="T35" fmla="*/ 42 h 386"/>
                <a:gd name="T36" fmla="*/ 555 w 796"/>
                <a:gd name="T37" fmla="*/ 27 h 386"/>
                <a:gd name="T38" fmla="*/ 545 w 796"/>
                <a:gd name="T39" fmla="*/ 8 h 386"/>
                <a:gd name="T40" fmla="*/ 531 w 796"/>
                <a:gd name="T41" fmla="*/ 37 h 386"/>
                <a:gd name="T42" fmla="*/ 505 w 796"/>
                <a:gd name="T43" fmla="*/ 55 h 386"/>
                <a:gd name="T44" fmla="*/ 487 w 796"/>
                <a:gd name="T45" fmla="*/ 49 h 386"/>
                <a:gd name="T46" fmla="*/ 415 w 796"/>
                <a:gd name="T47" fmla="*/ 43 h 386"/>
                <a:gd name="T48" fmla="*/ 390 w 796"/>
                <a:gd name="T49" fmla="*/ 60 h 386"/>
                <a:gd name="T50" fmla="*/ 354 w 796"/>
                <a:gd name="T51" fmla="*/ 43 h 386"/>
                <a:gd name="T52" fmla="*/ 275 w 796"/>
                <a:gd name="T53" fmla="*/ 23 h 386"/>
                <a:gd name="T54" fmla="*/ 211 w 796"/>
                <a:gd name="T55" fmla="*/ 31 h 386"/>
                <a:gd name="T56" fmla="*/ 204 w 796"/>
                <a:gd name="T57" fmla="*/ 26 h 386"/>
                <a:gd name="T58" fmla="*/ 104 w 796"/>
                <a:gd name="T59" fmla="*/ 48 h 386"/>
                <a:gd name="T60" fmla="*/ 48 w 796"/>
                <a:gd name="T61" fmla="*/ 157 h 386"/>
                <a:gd name="T62" fmla="*/ 40 w 796"/>
                <a:gd name="T63" fmla="*/ 213 h 386"/>
                <a:gd name="T64" fmla="*/ 39 w 796"/>
                <a:gd name="T65" fmla="*/ 241 h 386"/>
                <a:gd name="T66" fmla="*/ 30 w 796"/>
                <a:gd name="T67" fmla="*/ 260 h 386"/>
                <a:gd name="T68" fmla="*/ 59 w 796"/>
                <a:gd name="T69" fmla="*/ 274 h 386"/>
                <a:gd name="T70" fmla="*/ 108 w 796"/>
                <a:gd name="T71" fmla="*/ 290 h 386"/>
                <a:gd name="T72" fmla="*/ 379 w 796"/>
                <a:gd name="T73" fmla="*/ 296 h 386"/>
                <a:gd name="T74" fmla="*/ 427 w 796"/>
                <a:gd name="T75" fmla="*/ 296 h 386"/>
                <a:gd name="T76" fmla="*/ 460 w 796"/>
                <a:gd name="T77" fmla="*/ 312 h 386"/>
                <a:gd name="T78" fmla="*/ 484 w 796"/>
                <a:gd name="T79" fmla="*/ 330 h 386"/>
                <a:gd name="T80" fmla="*/ 499 w 796"/>
                <a:gd name="T81" fmla="*/ 347 h 386"/>
                <a:gd name="T82" fmla="*/ 479 w 796"/>
                <a:gd name="T83" fmla="*/ 351 h 386"/>
                <a:gd name="T84" fmla="*/ 483 w 796"/>
                <a:gd name="T85" fmla="*/ 377 h 386"/>
                <a:gd name="T86" fmla="*/ 522 w 796"/>
                <a:gd name="T87" fmla="*/ 359 h 386"/>
                <a:gd name="T88" fmla="*/ 563 w 796"/>
                <a:gd name="T89" fmla="*/ 337 h 386"/>
                <a:gd name="T90" fmla="*/ 706 w 796"/>
                <a:gd name="T91" fmla="*/ 272 h 386"/>
                <a:gd name="T92" fmla="*/ 343 w 796"/>
                <a:gd name="T93" fmla="*/ 181 h 386"/>
                <a:gd name="T94" fmla="*/ 334 w 796"/>
                <a:gd name="T95" fmla="*/ 190 h 386"/>
                <a:gd name="T96" fmla="*/ 255 w 796"/>
                <a:gd name="T97" fmla="*/ 63 h 386"/>
                <a:gd name="T98" fmla="*/ 286 w 796"/>
                <a:gd name="T99" fmla="*/ 71 h 386"/>
                <a:gd name="T100" fmla="*/ 256 w 796"/>
                <a:gd name="T101" fmla="*/ 134 h 386"/>
                <a:gd name="T102" fmla="*/ 273 w 796"/>
                <a:gd name="T103" fmla="*/ 119 h 386"/>
                <a:gd name="T104" fmla="*/ 329 w 796"/>
                <a:gd name="T105" fmla="*/ 108 h 386"/>
                <a:gd name="T106" fmla="*/ 285 w 796"/>
                <a:gd name="T107" fmla="*/ 127 h 386"/>
                <a:gd name="T108" fmla="*/ 294 w 796"/>
                <a:gd name="T109" fmla="*/ 154 h 386"/>
                <a:gd name="T110" fmla="*/ 333 w 796"/>
                <a:gd name="T111" fmla="*/ 261 h 386"/>
                <a:gd name="T112" fmla="*/ 327 w 796"/>
                <a:gd name="T113" fmla="*/ 248 h 386"/>
                <a:gd name="T114" fmla="*/ 340 w 796"/>
                <a:gd name="T115" fmla="*/ 230 h 386"/>
                <a:gd name="T116" fmla="*/ 334 w 796"/>
                <a:gd name="T117" fmla="*/ 229 h 386"/>
                <a:gd name="T118" fmla="*/ 368 w 796"/>
                <a:gd name="T119" fmla="*/ 223 h 386"/>
                <a:gd name="T120" fmla="*/ 357 w 796"/>
                <a:gd name="T121" fmla="*/ 258 h 386"/>
                <a:gd name="T122" fmla="*/ 354 w 796"/>
                <a:gd name="T123" fmla="*/ 225 h 386"/>
                <a:gd name="T124" fmla="*/ 428 w 796"/>
                <a:gd name="T125" fmla="*/ 27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96" h="386">
                  <a:moveTo>
                    <a:pt x="796" y="232"/>
                  </a:moveTo>
                  <a:lnTo>
                    <a:pt x="796" y="232"/>
                  </a:lnTo>
                  <a:lnTo>
                    <a:pt x="796" y="232"/>
                  </a:lnTo>
                  <a:lnTo>
                    <a:pt x="796" y="231"/>
                  </a:lnTo>
                  <a:lnTo>
                    <a:pt x="796" y="230"/>
                  </a:lnTo>
                  <a:lnTo>
                    <a:pt x="795" y="229"/>
                  </a:lnTo>
                  <a:lnTo>
                    <a:pt x="793" y="228"/>
                  </a:lnTo>
                  <a:lnTo>
                    <a:pt x="793" y="228"/>
                  </a:lnTo>
                  <a:lnTo>
                    <a:pt x="792" y="227"/>
                  </a:lnTo>
                  <a:lnTo>
                    <a:pt x="792" y="226"/>
                  </a:lnTo>
                  <a:lnTo>
                    <a:pt x="792" y="226"/>
                  </a:lnTo>
                  <a:lnTo>
                    <a:pt x="790" y="226"/>
                  </a:lnTo>
                  <a:lnTo>
                    <a:pt x="788" y="227"/>
                  </a:lnTo>
                  <a:lnTo>
                    <a:pt x="786" y="228"/>
                  </a:lnTo>
                  <a:lnTo>
                    <a:pt x="783" y="229"/>
                  </a:lnTo>
                  <a:lnTo>
                    <a:pt x="782" y="230"/>
                  </a:lnTo>
                  <a:lnTo>
                    <a:pt x="782" y="229"/>
                  </a:lnTo>
                  <a:lnTo>
                    <a:pt x="782" y="229"/>
                  </a:lnTo>
                  <a:lnTo>
                    <a:pt x="781" y="228"/>
                  </a:lnTo>
                  <a:lnTo>
                    <a:pt x="781" y="228"/>
                  </a:lnTo>
                  <a:lnTo>
                    <a:pt x="781" y="228"/>
                  </a:lnTo>
                  <a:lnTo>
                    <a:pt x="784" y="227"/>
                  </a:lnTo>
                  <a:lnTo>
                    <a:pt x="785" y="226"/>
                  </a:lnTo>
                  <a:lnTo>
                    <a:pt x="786" y="226"/>
                  </a:lnTo>
                  <a:lnTo>
                    <a:pt x="786" y="225"/>
                  </a:lnTo>
                  <a:lnTo>
                    <a:pt x="785" y="224"/>
                  </a:lnTo>
                  <a:lnTo>
                    <a:pt x="784" y="221"/>
                  </a:lnTo>
                  <a:lnTo>
                    <a:pt x="783" y="221"/>
                  </a:lnTo>
                  <a:lnTo>
                    <a:pt x="777" y="220"/>
                  </a:lnTo>
                  <a:lnTo>
                    <a:pt x="776" y="221"/>
                  </a:lnTo>
                  <a:lnTo>
                    <a:pt x="775" y="221"/>
                  </a:lnTo>
                  <a:lnTo>
                    <a:pt x="775" y="221"/>
                  </a:lnTo>
                  <a:lnTo>
                    <a:pt x="775" y="222"/>
                  </a:lnTo>
                  <a:lnTo>
                    <a:pt x="777" y="222"/>
                  </a:lnTo>
                  <a:lnTo>
                    <a:pt x="778" y="222"/>
                  </a:lnTo>
                  <a:lnTo>
                    <a:pt x="779" y="222"/>
                  </a:lnTo>
                  <a:lnTo>
                    <a:pt x="779" y="222"/>
                  </a:lnTo>
                  <a:lnTo>
                    <a:pt x="777" y="222"/>
                  </a:lnTo>
                  <a:lnTo>
                    <a:pt x="775" y="223"/>
                  </a:lnTo>
                  <a:lnTo>
                    <a:pt x="771" y="224"/>
                  </a:lnTo>
                  <a:lnTo>
                    <a:pt x="767" y="225"/>
                  </a:lnTo>
                  <a:lnTo>
                    <a:pt x="764" y="227"/>
                  </a:lnTo>
                  <a:lnTo>
                    <a:pt x="762" y="228"/>
                  </a:lnTo>
                  <a:lnTo>
                    <a:pt x="760" y="229"/>
                  </a:lnTo>
                  <a:lnTo>
                    <a:pt x="758" y="229"/>
                  </a:lnTo>
                  <a:lnTo>
                    <a:pt x="756" y="230"/>
                  </a:lnTo>
                  <a:lnTo>
                    <a:pt x="755" y="230"/>
                  </a:lnTo>
                  <a:lnTo>
                    <a:pt x="754" y="231"/>
                  </a:lnTo>
                  <a:lnTo>
                    <a:pt x="752" y="232"/>
                  </a:lnTo>
                  <a:lnTo>
                    <a:pt x="750" y="233"/>
                  </a:lnTo>
                  <a:lnTo>
                    <a:pt x="750" y="233"/>
                  </a:lnTo>
                  <a:lnTo>
                    <a:pt x="750" y="232"/>
                  </a:lnTo>
                  <a:lnTo>
                    <a:pt x="751" y="232"/>
                  </a:lnTo>
                  <a:lnTo>
                    <a:pt x="751" y="232"/>
                  </a:lnTo>
                  <a:lnTo>
                    <a:pt x="751" y="232"/>
                  </a:lnTo>
                  <a:lnTo>
                    <a:pt x="751" y="231"/>
                  </a:lnTo>
                  <a:lnTo>
                    <a:pt x="753" y="230"/>
                  </a:lnTo>
                  <a:lnTo>
                    <a:pt x="753" y="230"/>
                  </a:lnTo>
                  <a:lnTo>
                    <a:pt x="753" y="229"/>
                  </a:lnTo>
                  <a:lnTo>
                    <a:pt x="751" y="228"/>
                  </a:lnTo>
                  <a:lnTo>
                    <a:pt x="751" y="228"/>
                  </a:lnTo>
                  <a:lnTo>
                    <a:pt x="752" y="228"/>
                  </a:lnTo>
                  <a:lnTo>
                    <a:pt x="753" y="229"/>
                  </a:lnTo>
                  <a:lnTo>
                    <a:pt x="754" y="228"/>
                  </a:lnTo>
                  <a:lnTo>
                    <a:pt x="754" y="228"/>
                  </a:lnTo>
                  <a:lnTo>
                    <a:pt x="755" y="227"/>
                  </a:lnTo>
                  <a:lnTo>
                    <a:pt x="755" y="227"/>
                  </a:lnTo>
                  <a:lnTo>
                    <a:pt x="755" y="226"/>
                  </a:lnTo>
                  <a:lnTo>
                    <a:pt x="757" y="226"/>
                  </a:lnTo>
                  <a:lnTo>
                    <a:pt x="758" y="225"/>
                  </a:lnTo>
                  <a:lnTo>
                    <a:pt x="758" y="225"/>
                  </a:lnTo>
                  <a:lnTo>
                    <a:pt x="759" y="226"/>
                  </a:lnTo>
                  <a:lnTo>
                    <a:pt x="761" y="225"/>
                  </a:lnTo>
                  <a:lnTo>
                    <a:pt x="764" y="224"/>
                  </a:lnTo>
                  <a:lnTo>
                    <a:pt x="766" y="224"/>
                  </a:lnTo>
                  <a:lnTo>
                    <a:pt x="767" y="224"/>
                  </a:lnTo>
                  <a:lnTo>
                    <a:pt x="767" y="223"/>
                  </a:lnTo>
                  <a:lnTo>
                    <a:pt x="768" y="223"/>
                  </a:lnTo>
                  <a:lnTo>
                    <a:pt x="770" y="223"/>
                  </a:lnTo>
                  <a:lnTo>
                    <a:pt x="771" y="223"/>
                  </a:lnTo>
                  <a:lnTo>
                    <a:pt x="772" y="223"/>
                  </a:lnTo>
                  <a:lnTo>
                    <a:pt x="773" y="222"/>
                  </a:lnTo>
                  <a:lnTo>
                    <a:pt x="775" y="220"/>
                  </a:lnTo>
                  <a:lnTo>
                    <a:pt x="775" y="220"/>
                  </a:lnTo>
                  <a:lnTo>
                    <a:pt x="777" y="220"/>
                  </a:lnTo>
                  <a:lnTo>
                    <a:pt x="778" y="219"/>
                  </a:lnTo>
                  <a:lnTo>
                    <a:pt x="778" y="219"/>
                  </a:lnTo>
                  <a:lnTo>
                    <a:pt x="781" y="218"/>
                  </a:lnTo>
                  <a:lnTo>
                    <a:pt x="783" y="218"/>
                  </a:lnTo>
                  <a:lnTo>
                    <a:pt x="784" y="218"/>
                  </a:lnTo>
                  <a:lnTo>
                    <a:pt x="785" y="216"/>
                  </a:lnTo>
                  <a:lnTo>
                    <a:pt x="786" y="215"/>
                  </a:lnTo>
                  <a:lnTo>
                    <a:pt x="787" y="215"/>
                  </a:lnTo>
                  <a:lnTo>
                    <a:pt x="786" y="214"/>
                  </a:lnTo>
                  <a:lnTo>
                    <a:pt x="785" y="214"/>
                  </a:lnTo>
                  <a:lnTo>
                    <a:pt x="784" y="214"/>
                  </a:lnTo>
                  <a:lnTo>
                    <a:pt x="783" y="213"/>
                  </a:lnTo>
                  <a:lnTo>
                    <a:pt x="782" y="212"/>
                  </a:lnTo>
                  <a:lnTo>
                    <a:pt x="782" y="211"/>
                  </a:lnTo>
                  <a:lnTo>
                    <a:pt x="781" y="211"/>
                  </a:lnTo>
                  <a:lnTo>
                    <a:pt x="780" y="211"/>
                  </a:lnTo>
                  <a:lnTo>
                    <a:pt x="780" y="212"/>
                  </a:lnTo>
                  <a:lnTo>
                    <a:pt x="778" y="212"/>
                  </a:lnTo>
                  <a:lnTo>
                    <a:pt x="777" y="212"/>
                  </a:lnTo>
                  <a:lnTo>
                    <a:pt x="774" y="212"/>
                  </a:lnTo>
                  <a:lnTo>
                    <a:pt x="774" y="210"/>
                  </a:lnTo>
                  <a:lnTo>
                    <a:pt x="773" y="209"/>
                  </a:lnTo>
                  <a:lnTo>
                    <a:pt x="773" y="208"/>
                  </a:lnTo>
                  <a:lnTo>
                    <a:pt x="773" y="207"/>
                  </a:lnTo>
                  <a:lnTo>
                    <a:pt x="771" y="207"/>
                  </a:lnTo>
                  <a:lnTo>
                    <a:pt x="770" y="208"/>
                  </a:lnTo>
                  <a:lnTo>
                    <a:pt x="768" y="208"/>
                  </a:lnTo>
                  <a:lnTo>
                    <a:pt x="768" y="209"/>
                  </a:lnTo>
                  <a:lnTo>
                    <a:pt x="764" y="211"/>
                  </a:lnTo>
                  <a:lnTo>
                    <a:pt x="762" y="212"/>
                  </a:lnTo>
                  <a:lnTo>
                    <a:pt x="763" y="211"/>
                  </a:lnTo>
                  <a:lnTo>
                    <a:pt x="764" y="210"/>
                  </a:lnTo>
                  <a:lnTo>
                    <a:pt x="767" y="208"/>
                  </a:lnTo>
                  <a:lnTo>
                    <a:pt x="768" y="207"/>
                  </a:lnTo>
                  <a:lnTo>
                    <a:pt x="768" y="207"/>
                  </a:lnTo>
                  <a:lnTo>
                    <a:pt x="767" y="207"/>
                  </a:lnTo>
                  <a:lnTo>
                    <a:pt x="766" y="207"/>
                  </a:lnTo>
                  <a:lnTo>
                    <a:pt x="766" y="206"/>
                  </a:lnTo>
                  <a:lnTo>
                    <a:pt x="766" y="206"/>
                  </a:lnTo>
                  <a:lnTo>
                    <a:pt x="765" y="206"/>
                  </a:lnTo>
                  <a:lnTo>
                    <a:pt x="764" y="206"/>
                  </a:lnTo>
                  <a:lnTo>
                    <a:pt x="761" y="207"/>
                  </a:lnTo>
                  <a:lnTo>
                    <a:pt x="759" y="207"/>
                  </a:lnTo>
                  <a:lnTo>
                    <a:pt x="757" y="209"/>
                  </a:lnTo>
                  <a:lnTo>
                    <a:pt x="756" y="209"/>
                  </a:lnTo>
                  <a:lnTo>
                    <a:pt x="757" y="208"/>
                  </a:lnTo>
                  <a:lnTo>
                    <a:pt x="758" y="207"/>
                  </a:lnTo>
                  <a:lnTo>
                    <a:pt x="759" y="206"/>
                  </a:lnTo>
                  <a:lnTo>
                    <a:pt x="760" y="205"/>
                  </a:lnTo>
                  <a:lnTo>
                    <a:pt x="762" y="204"/>
                  </a:lnTo>
                  <a:lnTo>
                    <a:pt x="762" y="203"/>
                  </a:lnTo>
                  <a:lnTo>
                    <a:pt x="761" y="202"/>
                  </a:lnTo>
                  <a:lnTo>
                    <a:pt x="761" y="202"/>
                  </a:lnTo>
                  <a:lnTo>
                    <a:pt x="761" y="201"/>
                  </a:lnTo>
                  <a:lnTo>
                    <a:pt x="762" y="201"/>
                  </a:lnTo>
                  <a:lnTo>
                    <a:pt x="762" y="200"/>
                  </a:lnTo>
                  <a:lnTo>
                    <a:pt x="762" y="200"/>
                  </a:lnTo>
                  <a:lnTo>
                    <a:pt x="761" y="199"/>
                  </a:lnTo>
                  <a:lnTo>
                    <a:pt x="760" y="200"/>
                  </a:lnTo>
                  <a:lnTo>
                    <a:pt x="760" y="199"/>
                  </a:lnTo>
                  <a:lnTo>
                    <a:pt x="760" y="199"/>
                  </a:lnTo>
                  <a:lnTo>
                    <a:pt x="759" y="198"/>
                  </a:lnTo>
                  <a:lnTo>
                    <a:pt x="759" y="198"/>
                  </a:lnTo>
                  <a:lnTo>
                    <a:pt x="758" y="197"/>
                  </a:lnTo>
                  <a:lnTo>
                    <a:pt x="757" y="198"/>
                  </a:lnTo>
                  <a:lnTo>
                    <a:pt x="756" y="199"/>
                  </a:lnTo>
                  <a:lnTo>
                    <a:pt x="755" y="199"/>
                  </a:lnTo>
                  <a:lnTo>
                    <a:pt x="755" y="198"/>
                  </a:lnTo>
                  <a:lnTo>
                    <a:pt x="755" y="198"/>
                  </a:lnTo>
                  <a:lnTo>
                    <a:pt x="755" y="197"/>
                  </a:lnTo>
                  <a:lnTo>
                    <a:pt x="753" y="197"/>
                  </a:lnTo>
                  <a:lnTo>
                    <a:pt x="752" y="197"/>
                  </a:lnTo>
                  <a:lnTo>
                    <a:pt x="753" y="197"/>
                  </a:lnTo>
                  <a:lnTo>
                    <a:pt x="754" y="196"/>
                  </a:lnTo>
                  <a:lnTo>
                    <a:pt x="754" y="196"/>
                  </a:lnTo>
                  <a:lnTo>
                    <a:pt x="754" y="194"/>
                  </a:lnTo>
                  <a:lnTo>
                    <a:pt x="754" y="194"/>
                  </a:lnTo>
                  <a:lnTo>
                    <a:pt x="752" y="194"/>
                  </a:lnTo>
                  <a:lnTo>
                    <a:pt x="751" y="194"/>
                  </a:lnTo>
                  <a:lnTo>
                    <a:pt x="751" y="193"/>
                  </a:lnTo>
                  <a:lnTo>
                    <a:pt x="754" y="193"/>
                  </a:lnTo>
                  <a:lnTo>
                    <a:pt x="755" y="192"/>
                  </a:lnTo>
                  <a:lnTo>
                    <a:pt x="754" y="192"/>
                  </a:lnTo>
                  <a:lnTo>
                    <a:pt x="752" y="192"/>
                  </a:lnTo>
                  <a:lnTo>
                    <a:pt x="750" y="191"/>
                  </a:lnTo>
                  <a:lnTo>
                    <a:pt x="749" y="191"/>
                  </a:lnTo>
                  <a:lnTo>
                    <a:pt x="751" y="190"/>
                  </a:lnTo>
                  <a:lnTo>
                    <a:pt x="752" y="190"/>
                  </a:lnTo>
                  <a:lnTo>
                    <a:pt x="752" y="190"/>
                  </a:lnTo>
                  <a:lnTo>
                    <a:pt x="752" y="190"/>
                  </a:lnTo>
                  <a:lnTo>
                    <a:pt x="752" y="189"/>
                  </a:lnTo>
                  <a:lnTo>
                    <a:pt x="750" y="189"/>
                  </a:lnTo>
                  <a:lnTo>
                    <a:pt x="749" y="188"/>
                  </a:lnTo>
                  <a:lnTo>
                    <a:pt x="747" y="188"/>
                  </a:lnTo>
                  <a:lnTo>
                    <a:pt x="746" y="187"/>
                  </a:lnTo>
                  <a:lnTo>
                    <a:pt x="747" y="186"/>
                  </a:lnTo>
                  <a:lnTo>
                    <a:pt x="748" y="186"/>
                  </a:lnTo>
                  <a:lnTo>
                    <a:pt x="749" y="186"/>
                  </a:lnTo>
                  <a:lnTo>
                    <a:pt x="747" y="187"/>
                  </a:lnTo>
                  <a:lnTo>
                    <a:pt x="747" y="187"/>
                  </a:lnTo>
                  <a:lnTo>
                    <a:pt x="750" y="188"/>
                  </a:lnTo>
                  <a:lnTo>
                    <a:pt x="755" y="189"/>
                  </a:lnTo>
                  <a:lnTo>
                    <a:pt x="757" y="188"/>
                  </a:lnTo>
                  <a:lnTo>
                    <a:pt x="757" y="187"/>
                  </a:lnTo>
                  <a:lnTo>
                    <a:pt x="757" y="186"/>
                  </a:lnTo>
                  <a:lnTo>
                    <a:pt x="758" y="185"/>
                  </a:lnTo>
                  <a:lnTo>
                    <a:pt x="759" y="184"/>
                  </a:lnTo>
                  <a:lnTo>
                    <a:pt x="757" y="181"/>
                  </a:lnTo>
                  <a:lnTo>
                    <a:pt x="756" y="181"/>
                  </a:lnTo>
                  <a:lnTo>
                    <a:pt x="755" y="181"/>
                  </a:lnTo>
                  <a:lnTo>
                    <a:pt x="755" y="181"/>
                  </a:lnTo>
                  <a:lnTo>
                    <a:pt x="754" y="180"/>
                  </a:lnTo>
                  <a:lnTo>
                    <a:pt x="754" y="180"/>
                  </a:lnTo>
                  <a:lnTo>
                    <a:pt x="754" y="180"/>
                  </a:lnTo>
                  <a:lnTo>
                    <a:pt x="755" y="179"/>
                  </a:lnTo>
                  <a:lnTo>
                    <a:pt x="756" y="179"/>
                  </a:lnTo>
                  <a:lnTo>
                    <a:pt x="756" y="178"/>
                  </a:lnTo>
                  <a:lnTo>
                    <a:pt x="755" y="178"/>
                  </a:lnTo>
                  <a:lnTo>
                    <a:pt x="754" y="178"/>
                  </a:lnTo>
                  <a:lnTo>
                    <a:pt x="753" y="177"/>
                  </a:lnTo>
                  <a:lnTo>
                    <a:pt x="752" y="178"/>
                  </a:lnTo>
                  <a:lnTo>
                    <a:pt x="751" y="178"/>
                  </a:lnTo>
                  <a:lnTo>
                    <a:pt x="750" y="177"/>
                  </a:lnTo>
                  <a:lnTo>
                    <a:pt x="750" y="177"/>
                  </a:lnTo>
                  <a:lnTo>
                    <a:pt x="751" y="177"/>
                  </a:lnTo>
                  <a:lnTo>
                    <a:pt x="752" y="177"/>
                  </a:lnTo>
                  <a:lnTo>
                    <a:pt x="753" y="177"/>
                  </a:lnTo>
                  <a:lnTo>
                    <a:pt x="754" y="177"/>
                  </a:lnTo>
                  <a:lnTo>
                    <a:pt x="754" y="176"/>
                  </a:lnTo>
                  <a:lnTo>
                    <a:pt x="756" y="176"/>
                  </a:lnTo>
                  <a:lnTo>
                    <a:pt x="757" y="175"/>
                  </a:lnTo>
                  <a:lnTo>
                    <a:pt x="756" y="174"/>
                  </a:lnTo>
                  <a:lnTo>
                    <a:pt x="757" y="173"/>
                  </a:lnTo>
                  <a:lnTo>
                    <a:pt x="758" y="173"/>
                  </a:lnTo>
                  <a:lnTo>
                    <a:pt x="758" y="172"/>
                  </a:lnTo>
                  <a:lnTo>
                    <a:pt x="758" y="172"/>
                  </a:lnTo>
                  <a:lnTo>
                    <a:pt x="756" y="171"/>
                  </a:lnTo>
                  <a:lnTo>
                    <a:pt x="755" y="171"/>
                  </a:lnTo>
                  <a:lnTo>
                    <a:pt x="755" y="171"/>
                  </a:lnTo>
                  <a:lnTo>
                    <a:pt x="754" y="169"/>
                  </a:lnTo>
                  <a:lnTo>
                    <a:pt x="753" y="169"/>
                  </a:lnTo>
                  <a:lnTo>
                    <a:pt x="750" y="169"/>
                  </a:lnTo>
                  <a:lnTo>
                    <a:pt x="749" y="170"/>
                  </a:lnTo>
                  <a:lnTo>
                    <a:pt x="746" y="171"/>
                  </a:lnTo>
                  <a:lnTo>
                    <a:pt x="746" y="170"/>
                  </a:lnTo>
                  <a:lnTo>
                    <a:pt x="747" y="170"/>
                  </a:lnTo>
                  <a:lnTo>
                    <a:pt x="748" y="169"/>
                  </a:lnTo>
                  <a:lnTo>
                    <a:pt x="751" y="168"/>
                  </a:lnTo>
                  <a:lnTo>
                    <a:pt x="753" y="167"/>
                  </a:lnTo>
                  <a:lnTo>
                    <a:pt x="755" y="165"/>
                  </a:lnTo>
                  <a:lnTo>
                    <a:pt x="755" y="164"/>
                  </a:lnTo>
                  <a:lnTo>
                    <a:pt x="753" y="165"/>
                  </a:lnTo>
                  <a:lnTo>
                    <a:pt x="752" y="165"/>
                  </a:lnTo>
                  <a:lnTo>
                    <a:pt x="750" y="165"/>
                  </a:lnTo>
                  <a:lnTo>
                    <a:pt x="749" y="166"/>
                  </a:lnTo>
                  <a:lnTo>
                    <a:pt x="749" y="165"/>
                  </a:lnTo>
                  <a:lnTo>
                    <a:pt x="749" y="165"/>
                  </a:lnTo>
                  <a:lnTo>
                    <a:pt x="749" y="165"/>
                  </a:lnTo>
                  <a:lnTo>
                    <a:pt x="748" y="165"/>
                  </a:lnTo>
                  <a:lnTo>
                    <a:pt x="745" y="167"/>
                  </a:lnTo>
                  <a:lnTo>
                    <a:pt x="745" y="167"/>
                  </a:lnTo>
                  <a:lnTo>
                    <a:pt x="746" y="166"/>
                  </a:lnTo>
                  <a:lnTo>
                    <a:pt x="747" y="165"/>
                  </a:lnTo>
                  <a:lnTo>
                    <a:pt x="749" y="164"/>
                  </a:lnTo>
                  <a:lnTo>
                    <a:pt x="750" y="164"/>
                  </a:lnTo>
                  <a:lnTo>
                    <a:pt x="753" y="162"/>
                  </a:lnTo>
                  <a:lnTo>
                    <a:pt x="753" y="161"/>
                  </a:lnTo>
                  <a:lnTo>
                    <a:pt x="753" y="160"/>
                  </a:lnTo>
                  <a:lnTo>
                    <a:pt x="752" y="160"/>
                  </a:lnTo>
                  <a:lnTo>
                    <a:pt x="751" y="160"/>
                  </a:lnTo>
                  <a:lnTo>
                    <a:pt x="750" y="160"/>
                  </a:lnTo>
                  <a:lnTo>
                    <a:pt x="751" y="159"/>
                  </a:lnTo>
                  <a:lnTo>
                    <a:pt x="751" y="159"/>
                  </a:lnTo>
                  <a:lnTo>
                    <a:pt x="751" y="158"/>
                  </a:lnTo>
                  <a:lnTo>
                    <a:pt x="751" y="158"/>
                  </a:lnTo>
                  <a:lnTo>
                    <a:pt x="751" y="158"/>
                  </a:lnTo>
                  <a:lnTo>
                    <a:pt x="752" y="157"/>
                  </a:lnTo>
                  <a:lnTo>
                    <a:pt x="752" y="157"/>
                  </a:lnTo>
                  <a:lnTo>
                    <a:pt x="751" y="157"/>
                  </a:lnTo>
                  <a:lnTo>
                    <a:pt x="750" y="157"/>
                  </a:lnTo>
                  <a:lnTo>
                    <a:pt x="748" y="158"/>
                  </a:lnTo>
                  <a:lnTo>
                    <a:pt x="746" y="158"/>
                  </a:lnTo>
                  <a:lnTo>
                    <a:pt x="745" y="158"/>
                  </a:lnTo>
                  <a:lnTo>
                    <a:pt x="745" y="158"/>
                  </a:lnTo>
                  <a:lnTo>
                    <a:pt x="745" y="157"/>
                  </a:lnTo>
                  <a:lnTo>
                    <a:pt x="747" y="157"/>
                  </a:lnTo>
                  <a:lnTo>
                    <a:pt x="748" y="157"/>
                  </a:lnTo>
                  <a:lnTo>
                    <a:pt x="749" y="157"/>
                  </a:lnTo>
                  <a:lnTo>
                    <a:pt x="751" y="156"/>
                  </a:lnTo>
                  <a:lnTo>
                    <a:pt x="750" y="154"/>
                  </a:lnTo>
                  <a:lnTo>
                    <a:pt x="749" y="154"/>
                  </a:lnTo>
                  <a:lnTo>
                    <a:pt x="748" y="155"/>
                  </a:lnTo>
                  <a:lnTo>
                    <a:pt x="748" y="155"/>
                  </a:lnTo>
                  <a:lnTo>
                    <a:pt x="748" y="154"/>
                  </a:lnTo>
                  <a:lnTo>
                    <a:pt x="748" y="154"/>
                  </a:lnTo>
                  <a:lnTo>
                    <a:pt x="747" y="153"/>
                  </a:lnTo>
                  <a:lnTo>
                    <a:pt x="747" y="153"/>
                  </a:lnTo>
                  <a:lnTo>
                    <a:pt x="748" y="153"/>
                  </a:lnTo>
                  <a:lnTo>
                    <a:pt x="749" y="152"/>
                  </a:lnTo>
                  <a:lnTo>
                    <a:pt x="749" y="151"/>
                  </a:lnTo>
                  <a:lnTo>
                    <a:pt x="748" y="150"/>
                  </a:lnTo>
                  <a:lnTo>
                    <a:pt x="748" y="150"/>
                  </a:lnTo>
                  <a:lnTo>
                    <a:pt x="748" y="149"/>
                  </a:lnTo>
                  <a:lnTo>
                    <a:pt x="748" y="148"/>
                  </a:lnTo>
                  <a:lnTo>
                    <a:pt x="747" y="148"/>
                  </a:lnTo>
                  <a:lnTo>
                    <a:pt x="746" y="149"/>
                  </a:lnTo>
                  <a:lnTo>
                    <a:pt x="747" y="148"/>
                  </a:lnTo>
                  <a:lnTo>
                    <a:pt x="748" y="145"/>
                  </a:lnTo>
                  <a:lnTo>
                    <a:pt x="747" y="144"/>
                  </a:lnTo>
                  <a:lnTo>
                    <a:pt x="746" y="144"/>
                  </a:lnTo>
                  <a:lnTo>
                    <a:pt x="745" y="144"/>
                  </a:lnTo>
                  <a:lnTo>
                    <a:pt x="743" y="145"/>
                  </a:lnTo>
                  <a:lnTo>
                    <a:pt x="742" y="145"/>
                  </a:lnTo>
                  <a:lnTo>
                    <a:pt x="743" y="144"/>
                  </a:lnTo>
                  <a:lnTo>
                    <a:pt x="745" y="144"/>
                  </a:lnTo>
                  <a:lnTo>
                    <a:pt x="747" y="143"/>
                  </a:lnTo>
                  <a:lnTo>
                    <a:pt x="747" y="142"/>
                  </a:lnTo>
                  <a:lnTo>
                    <a:pt x="747" y="141"/>
                  </a:lnTo>
                  <a:lnTo>
                    <a:pt x="745" y="141"/>
                  </a:lnTo>
                  <a:lnTo>
                    <a:pt x="744" y="141"/>
                  </a:lnTo>
                  <a:lnTo>
                    <a:pt x="743" y="141"/>
                  </a:lnTo>
                  <a:lnTo>
                    <a:pt x="743" y="141"/>
                  </a:lnTo>
                  <a:lnTo>
                    <a:pt x="742" y="142"/>
                  </a:lnTo>
                  <a:lnTo>
                    <a:pt x="740" y="144"/>
                  </a:lnTo>
                  <a:lnTo>
                    <a:pt x="739" y="145"/>
                  </a:lnTo>
                  <a:lnTo>
                    <a:pt x="738" y="146"/>
                  </a:lnTo>
                  <a:lnTo>
                    <a:pt x="738" y="146"/>
                  </a:lnTo>
                  <a:lnTo>
                    <a:pt x="738" y="148"/>
                  </a:lnTo>
                  <a:lnTo>
                    <a:pt x="738" y="148"/>
                  </a:lnTo>
                  <a:lnTo>
                    <a:pt x="739" y="149"/>
                  </a:lnTo>
                  <a:lnTo>
                    <a:pt x="738" y="149"/>
                  </a:lnTo>
                  <a:lnTo>
                    <a:pt x="737" y="148"/>
                  </a:lnTo>
                  <a:lnTo>
                    <a:pt x="736" y="148"/>
                  </a:lnTo>
                  <a:lnTo>
                    <a:pt x="736" y="148"/>
                  </a:lnTo>
                  <a:lnTo>
                    <a:pt x="735" y="148"/>
                  </a:lnTo>
                  <a:lnTo>
                    <a:pt x="735" y="149"/>
                  </a:lnTo>
                  <a:lnTo>
                    <a:pt x="733" y="150"/>
                  </a:lnTo>
                  <a:lnTo>
                    <a:pt x="732" y="150"/>
                  </a:lnTo>
                  <a:lnTo>
                    <a:pt x="732" y="151"/>
                  </a:lnTo>
                  <a:lnTo>
                    <a:pt x="733" y="151"/>
                  </a:lnTo>
                  <a:lnTo>
                    <a:pt x="733" y="152"/>
                  </a:lnTo>
                  <a:lnTo>
                    <a:pt x="735" y="152"/>
                  </a:lnTo>
                  <a:lnTo>
                    <a:pt x="735" y="152"/>
                  </a:lnTo>
                  <a:lnTo>
                    <a:pt x="736" y="153"/>
                  </a:lnTo>
                  <a:lnTo>
                    <a:pt x="736" y="153"/>
                  </a:lnTo>
                  <a:lnTo>
                    <a:pt x="736" y="153"/>
                  </a:lnTo>
                  <a:lnTo>
                    <a:pt x="733" y="152"/>
                  </a:lnTo>
                  <a:lnTo>
                    <a:pt x="733" y="152"/>
                  </a:lnTo>
                  <a:lnTo>
                    <a:pt x="732" y="152"/>
                  </a:lnTo>
                  <a:lnTo>
                    <a:pt x="731" y="153"/>
                  </a:lnTo>
                  <a:lnTo>
                    <a:pt x="731" y="154"/>
                  </a:lnTo>
                  <a:lnTo>
                    <a:pt x="731" y="154"/>
                  </a:lnTo>
                  <a:lnTo>
                    <a:pt x="730" y="154"/>
                  </a:lnTo>
                  <a:lnTo>
                    <a:pt x="730" y="154"/>
                  </a:lnTo>
                  <a:lnTo>
                    <a:pt x="729" y="155"/>
                  </a:lnTo>
                  <a:lnTo>
                    <a:pt x="729" y="156"/>
                  </a:lnTo>
                  <a:lnTo>
                    <a:pt x="728" y="155"/>
                  </a:lnTo>
                  <a:lnTo>
                    <a:pt x="728" y="155"/>
                  </a:lnTo>
                  <a:lnTo>
                    <a:pt x="728" y="156"/>
                  </a:lnTo>
                  <a:lnTo>
                    <a:pt x="728" y="156"/>
                  </a:lnTo>
                  <a:lnTo>
                    <a:pt x="728" y="157"/>
                  </a:lnTo>
                  <a:lnTo>
                    <a:pt x="728" y="157"/>
                  </a:lnTo>
                  <a:lnTo>
                    <a:pt x="729" y="157"/>
                  </a:lnTo>
                  <a:lnTo>
                    <a:pt x="730" y="157"/>
                  </a:lnTo>
                  <a:lnTo>
                    <a:pt x="730" y="158"/>
                  </a:lnTo>
                  <a:lnTo>
                    <a:pt x="728" y="158"/>
                  </a:lnTo>
                  <a:lnTo>
                    <a:pt x="728" y="158"/>
                  </a:lnTo>
                  <a:lnTo>
                    <a:pt x="727" y="158"/>
                  </a:lnTo>
                  <a:lnTo>
                    <a:pt x="727" y="158"/>
                  </a:lnTo>
                  <a:lnTo>
                    <a:pt x="726" y="158"/>
                  </a:lnTo>
                  <a:lnTo>
                    <a:pt x="726" y="159"/>
                  </a:lnTo>
                  <a:lnTo>
                    <a:pt x="726" y="158"/>
                  </a:lnTo>
                  <a:lnTo>
                    <a:pt x="725" y="158"/>
                  </a:lnTo>
                  <a:lnTo>
                    <a:pt x="724" y="159"/>
                  </a:lnTo>
                  <a:lnTo>
                    <a:pt x="724" y="159"/>
                  </a:lnTo>
                  <a:lnTo>
                    <a:pt x="724" y="160"/>
                  </a:lnTo>
                  <a:lnTo>
                    <a:pt x="724" y="160"/>
                  </a:lnTo>
                  <a:lnTo>
                    <a:pt x="723" y="160"/>
                  </a:lnTo>
                  <a:lnTo>
                    <a:pt x="722" y="160"/>
                  </a:lnTo>
                  <a:lnTo>
                    <a:pt x="722" y="161"/>
                  </a:lnTo>
                  <a:lnTo>
                    <a:pt x="722" y="161"/>
                  </a:lnTo>
                  <a:lnTo>
                    <a:pt x="722" y="163"/>
                  </a:lnTo>
                  <a:lnTo>
                    <a:pt x="722" y="163"/>
                  </a:lnTo>
                  <a:lnTo>
                    <a:pt x="722" y="164"/>
                  </a:lnTo>
                  <a:lnTo>
                    <a:pt x="722" y="164"/>
                  </a:lnTo>
                  <a:lnTo>
                    <a:pt x="720" y="165"/>
                  </a:lnTo>
                  <a:lnTo>
                    <a:pt x="720" y="165"/>
                  </a:lnTo>
                  <a:lnTo>
                    <a:pt x="721" y="164"/>
                  </a:lnTo>
                  <a:lnTo>
                    <a:pt x="721" y="163"/>
                  </a:lnTo>
                  <a:lnTo>
                    <a:pt x="721" y="162"/>
                  </a:lnTo>
                  <a:lnTo>
                    <a:pt x="721" y="162"/>
                  </a:lnTo>
                  <a:lnTo>
                    <a:pt x="720" y="161"/>
                  </a:lnTo>
                  <a:lnTo>
                    <a:pt x="720" y="161"/>
                  </a:lnTo>
                  <a:lnTo>
                    <a:pt x="719" y="161"/>
                  </a:lnTo>
                  <a:lnTo>
                    <a:pt x="718" y="162"/>
                  </a:lnTo>
                  <a:lnTo>
                    <a:pt x="717" y="162"/>
                  </a:lnTo>
                  <a:lnTo>
                    <a:pt x="716" y="163"/>
                  </a:lnTo>
                  <a:lnTo>
                    <a:pt x="715" y="164"/>
                  </a:lnTo>
                  <a:lnTo>
                    <a:pt x="714" y="165"/>
                  </a:lnTo>
                  <a:lnTo>
                    <a:pt x="712" y="165"/>
                  </a:lnTo>
                  <a:lnTo>
                    <a:pt x="711" y="165"/>
                  </a:lnTo>
                  <a:lnTo>
                    <a:pt x="709" y="166"/>
                  </a:lnTo>
                  <a:lnTo>
                    <a:pt x="706" y="167"/>
                  </a:lnTo>
                  <a:lnTo>
                    <a:pt x="704" y="168"/>
                  </a:lnTo>
                  <a:lnTo>
                    <a:pt x="704" y="168"/>
                  </a:lnTo>
                  <a:lnTo>
                    <a:pt x="703" y="169"/>
                  </a:lnTo>
                  <a:lnTo>
                    <a:pt x="703" y="170"/>
                  </a:lnTo>
                  <a:lnTo>
                    <a:pt x="702" y="171"/>
                  </a:lnTo>
                  <a:lnTo>
                    <a:pt x="702" y="171"/>
                  </a:lnTo>
                  <a:lnTo>
                    <a:pt x="702" y="169"/>
                  </a:lnTo>
                  <a:lnTo>
                    <a:pt x="702" y="169"/>
                  </a:lnTo>
                  <a:lnTo>
                    <a:pt x="703" y="168"/>
                  </a:lnTo>
                  <a:lnTo>
                    <a:pt x="703" y="166"/>
                  </a:lnTo>
                  <a:lnTo>
                    <a:pt x="703" y="166"/>
                  </a:lnTo>
                  <a:lnTo>
                    <a:pt x="703" y="166"/>
                  </a:lnTo>
                  <a:lnTo>
                    <a:pt x="702" y="167"/>
                  </a:lnTo>
                  <a:lnTo>
                    <a:pt x="702" y="167"/>
                  </a:lnTo>
                  <a:lnTo>
                    <a:pt x="698" y="169"/>
                  </a:lnTo>
                  <a:lnTo>
                    <a:pt x="698" y="169"/>
                  </a:lnTo>
                  <a:lnTo>
                    <a:pt x="701" y="167"/>
                  </a:lnTo>
                  <a:lnTo>
                    <a:pt x="701" y="167"/>
                  </a:lnTo>
                  <a:lnTo>
                    <a:pt x="702" y="167"/>
                  </a:lnTo>
                  <a:lnTo>
                    <a:pt x="701" y="165"/>
                  </a:lnTo>
                  <a:lnTo>
                    <a:pt x="701" y="165"/>
                  </a:lnTo>
                  <a:lnTo>
                    <a:pt x="700" y="165"/>
                  </a:lnTo>
                  <a:lnTo>
                    <a:pt x="698" y="166"/>
                  </a:lnTo>
                  <a:lnTo>
                    <a:pt x="696" y="168"/>
                  </a:lnTo>
                  <a:lnTo>
                    <a:pt x="695" y="170"/>
                  </a:lnTo>
                  <a:lnTo>
                    <a:pt x="694" y="170"/>
                  </a:lnTo>
                  <a:lnTo>
                    <a:pt x="693" y="171"/>
                  </a:lnTo>
                  <a:lnTo>
                    <a:pt x="690" y="171"/>
                  </a:lnTo>
                  <a:lnTo>
                    <a:pt x="687" y="172"/>
                  </a:lnTo>
                  <a:lnTo>
                    <a:pt x="687" y="172"/>
                  </a:lnTo>
                  <a:lnTo>
                    <a:pt x="688" y="171"/>
                  </a:lnTo>
                  <a:lnTo>
                    <a:pt x="689" y="171"/>
                  </a:lnTo>
                  <a:lnTo>
                    <a:pt x="692" y="170"/>
                  </a:lnTo>
                  <a:lnTo>
                    <a:pt x="693" y="170"/>
                  </a:lnTo>
                  <a:lnTo>
                    <a:pt x="695" y="169"/>
                  </a:lnTo>
                  <a:lnTo>
                    <a:pt x="696" y="168"/>
                  </a:lnTo>
                  <a:lnTo>
                    <a:pt x="698" y="166"/>
                  </a:lnTo>
                  <a:lnTo>
                    <a:pt x="698" y="165"/>
                  </a:lnTo>
                  <a:lnTo>
                    <a:pt x="698" y="164"/>
                  </a:lnTo>
                  <a:lnTo>
                    <a:pt x="698" y="164"/>
                  </a:lnTo>
                  <a:lnTo>
                    <a:pt x="698" y="163"/>
                  </a:lnTo>
                  <a:lnTo>
                    <a:pt x="698" y="161"/>
                  </a:lnTo>
                  <a:lnTo>
                    <a:pt x="698" y="161"/>
                  </a:lnTo>
                  <a:lnTo>
                    <a:pt x="698" y="160"/>
                  </a:lnTo>
                  <a:lnTo>
                    <a:pt x="697" y="160"/>
                  </a:lnTo>
                  <a:lnTo>
                    <a:pt x="697" y="160"/>
                  </a:lnTo>
                  <a:lnTo>
                    <a:pt x="696" y="159"/>
                  </a:lnTo>
                  <a:lnTo>
                    <a:pt x="694" y="160"/>
                  </a:lnTo>
                  <a:lnTo>
                    <a:pt x="693" y="159"/>
                  </a:lnTo>
                  <a:lnTo>
                    <a:pt x="692" y="159"/>
                  </a:lnTo>
                  <a:lnTo>
                    <a:pt x="691" y="160"/>
                  </a:lnTo>
                  <a:lnTo>
                    <a:pt x="689" y="160"/>
                  </a:lnTo>
                  <a:lnTo>
                    <a:pt x="686" y="162"/>
                  </a:lnTo>
                  <a:lnTo>
                    <a:pt x="684" y="162"/>
                  </a:lnTo>
                  <a:lnTo>
                    <a:pt x="684" y="162"/>
                  </a:lnTo>
                  <a:lnTo>
                    <a:pt x="682" y="161"/>
                  </a:lnTo>
                  <a:lnTo>
                    <a:pt x="681" y="161"/>
                  </a:lnTo>
                  <a:lnTo>
                    <a:pt x="681" y="161"/>
                  </a:lnTo>
                  <a:lnTo>
                    <a:pt x="683" y="160"/>
                  </a:lnTo>
                  <a:lnTo>
                    <a:pt x="685" y="160"/>
                  </a:lnTo>
                  <a:lnTo>
                    <a:pt x="685" y="160"/>
                  </a:lnTo>
                  <a:lnTo>
                    <a:pt x="685" y="159"/>
                  </a:lnTo>
                  <a:lnTo>
                    <a:pt x="685" y="159"/>
                  </a:lnTo>
                  <a:lnTo>
                    <a:pt x="686" y="159"/>
                  </a:lnTo>
                  <a:lnTo>
                    <a:pt x="686" y="159"/>
                  </a:lnTo>
                  <a:lnTo>
                    <a:pt x="686" y="159"/>
                  </a:lnTo>
                  <a:lnTo>
                    <a:pt x="686" y="160"/>
                  </a:lnTo>
                  <a:lnTo>
                    <a:pt x="687" y="160"/>
                  </a:lnTo>
                  <a:lnTo>
                    <a:pt x="687" y="160"/>
                  </a:lnTo>
                  <a:lnTo>
                    <a:pt x="688" y="160"/>
                  </a:lnTo>
                  <a:lnTo>
                    <a:pt x="689" y="159"/>
                  </a:lnTo>
                  <a:lnTo>
                    <a:pt x="689" y="158"/>
                  </a:lnTo>
                  <a:lnTo>
                    <a:pt x="690" y="158"/>
                  </a:lnTo>
                  <a:lnTo>
                    <a:pt x="690" y="157"/>
                  </a:lnTo>
                  <a:lnTo>
                    <a:pt x="690" y="157"/>
                  </a:lnTo>
                  <a:lnTo>
                    <a:pt x="690" y="156"/>
                  </a:lnTo>
                  <a:lnTo>
                    <a:pt x="691" y="156"/>
                  </a:lnTo>
                  <a:lnTo>
                    <a:pt x="692" y="155"/>
                  </a:lnTo>
                  <a:lnTo>
                    <a:pt x="692" y="154"/>
                  </a:lnTo>
                  <a:lnTo>
                    <a:pt x="692" y="154"/>
                  </a:lnTo>
                  <a:lnTo>
                    <a:pt x="689" y="154"/>
                  </a:lnTo>
                  <a:lnTo>
                    <a:pt x="690" y="153"/>
                  </a:lnTo>
                  <a:lnTo>
                    <a:pt x="690" y="152"/>
                  </a:lnTo>
                  <a:lnTo>
                    <a:pt x="691" y="151"/>
                  </a:lnTo>
                  <a:lnTo>
                    <a:pt x="692" y="150"/>
                  </a:lnTo>
                  <a:lnTo>
                    <a:pt x="693" y="150"/>
                  </a:lnTo>
                  <a:lnTo>
                    <a:pt x="693" y="149"/>
                  </a:lnTo>
                  <a:lnTo>
                    <a:pt x="693" y="148"/>
                  </a:lnTo>
                  <a:lnTo>
                    <a:pt x="693" y="146"/>
                  </a:lnTo>
                  <a:lnTo>
                    <a:pt x="693" y="146"/>
                  </a:lnTo>
                  <a:lnTo>
                    <a:pt x="692" y="145"/>
                  </a:lnTo>
                  <a:lnTo>
                    <a:pt x="687" y="145"/>
                  </a:lnTo>
                  <a:lnTo>
                    <a:pt x="686" y="145"/>
                  </a:lnTo>
                  <a:lnTo>
                    <a:pt x="685" y="145"/>
                  </a:lnTo>
                  <a:lnTo>
                    <a:pt x="685" y="144"/>
                  </a:lnTo>
                  <a:lnTo>
                    <a:pt x="686" y="145"/>
                  </a:lnTo>
                  <a:lnTo>
                    <a:pt x="691" y="145"/>
                  </a:lnTo>
                  <a:lnTo>
                    <a:pt x="693" y="144"/>
                  </a:lnTo>
                  <a:lnTo>
                    <a:pt x="694" y="144"/>
                  </a:lnTo>
                  <a:lnTo>
                    <a:pt x="695" y="143"/>
                  </a:lnTo>
                  <a:lnTo>
                    <a:pt x="695" y="143"/>
                  </a:lnTo>
                  <a:lnTo>
                    <a:pt x="695" y="142"/>
                  </a:lnTo>
                  <a:lnTo>
                    <a:pt x="695" y="142"/>
                  </a:lnTo>
                  <a:lnTo>
                    <a:pt x="695" y="141"/>
                  </a:lnTo>
                  <a:lnTo>
                    <a:pt x="695" y="141"/>
                  </a:lnTo>
                  <a:lnTo>
                    <a:pt x="695" y="140"/>
                  </a:lnTo>
                  <a:lnTo>
                    <a:pt x="696" y="139"/>
                  </a:lnTo>
                  <a:lnTo>
                    <a:pt x="696" y="139"/>
                  </a:lnTo>
                  <a:lnTo>
                    <a:pt x="697" y="138"/>
                  </a:lnTo>
                  <a:lnTo>
                    <a:pt x="698" y="136"/>
                  </a:lnTo>
                  <a:lnTo>
                    <a:pt x="700" y="136"/>
                  </a:lnTo>
                  <a:lnTo>
                    <a:pt x="701" y="135"/>
                  </a:lnTo>
                  <a:lnTo>
                    <a:pt x="702" y="135"/>
                  </a:lnTo>
                  <a:lnTo>
                    <a:pt x="703" y="134"/>
                  </a:lnTo>
                  <a:lnTo>
                    <a:pt x="703" y="134"/>
                  </a:lnTo>
                  <a:lnTo>
                    <a:pt x="703" y="133"/>
                  </a:lnTo>
                  <a:lnTo>
                    <a:pt x="703" y="132"/>
                  </a:lnTo>
                  <a:lnTo>
                    <a:pt x="703" y="132"/>
                  </a:lnTo>
                  <a:lnTo>
                    <a:pt x="703" y="132"/>
                  </a:lnTo>
                  <a:lnTo>
                    <a:pt x="702" y="132"/>
                  </a:lnTo>
                  <a:lnTo>
                    <a:pt x="701" y="132"/>
                  </a:lnTo>
                  <a:lnTo>
                    <a:pt x="701" y="133"/>
                  </a:lnTo>
                  <a:lnTo>
                    <a:pt x="700" y="134"/>
                  </a:lnTo>
                  <a:lnTo>
                    <a:pt x="698" y="134"/>
                  </a:lnTo>
                  <a:lnTo>
                    <a:pt x="697" y="134"/>
                  </a:lnTo>
                  <a:lnTo>
                    <a:pt x="696" y="134"/>
                  </a:lnTo>
                  <a:lnTo>
                    <a:pt x="695" y="134"/>
                  </a:lnTo>
                  <a:lnTo>
                    <a:pt x="695" y="133"/>
                  </a:lnTo>
                  <a:lnTo>
                    <a:pt x="695" y="133"/>
                  </a:lnTo>
                  <a:lnTo>
                    <a:pt x="696" y="132"/>
                  </a:lnTo>
                  <a:lnTo>
                    <a:pt x="695" y="132"/>
                  </a:lnTo>
                  <a:lnTo>
                    <a:pt x="695" y="132"/>
                  </a:lnTo>
                  <a:lnTo>
                    <a:pt x="694" y="132"/>
                  </a:lnTo>
                  <a:lnTo>
                    <a:pt x="692" y="132"/>
                  </a:lnTo>
                  <a:lnTo>
                    <a:pt x="690" y="132"/>
                  </a:lnTo>
                  <a:lnTo>
                    <a:pt x="688" y="131"/>
                  </a:lnTo>
                  <a:lnTo>
                    <a:pt x="687" y="131"/>
                  </a:lnTo>
                  <a:lnTo>
                    <a:pt x="685" y="131"/>
                  </a:lnTo>
                  <a:lnTo>
                    <a:pt x="685" y="131"/>
                  </a:lnTo>
                  <a:lnTo>
                    <a:pt x="684" y="130"/>
                  </a:lnTo>
                  <a:lnTo>
                    <a:pt x="683" y="128"/>
                  </a:lnTo>
                  <a:lnTo>
                    <a:pt x="683" y="128"/>
                  </a:lnTo>
                  <a:lnTo>
                    <a:pt x="684" y="128"/>
                  </a:lnTo>
                  <a:lnTo>
                    <a:pt x="684" y="127"/>
                  </a:lnTo>
                  <a:lnTo>
                    <a:pt x="683" y="127"/>
                  </a:lnTo>
                  <a:lnTo>
                    <a:pt x="682" y="127"/>
                  </a:lnTo>
                  <a:lnTo>
                    <a:pt x="683" y="127"/>
                  </a:lnTo>
                  <a:lnTo>
                    <a:pt x="684" y="126"/>
                  </a:lnTo>
                  <a:lnTo>
                    <a:pt x="685" y="126"/>
                  </a:lnTo>
                  <a:lnTo>
                    <a:pt x="685" y="125"/>
                  </a:lnTo>
                  <a:lnTo>
                    <a:pt x="686" y="125"/>
                  </a:lnTo>
                  <a:lnTo>
                    <a:pt x="686" y="125"/>
                  </a:lnTo>
                  <a:lnTo>
                    <a:pt x="684" y="124"/>
                  </a:lnTo>
                  <a:lnTo>
                    <a:pt x="683" y="124"/>
                  </a:lnTo>
                  <a:lnTo>
                    <a:pt x="683" y="125"/>
                  </a:lnTo>
                  <a:lnTo>
                    <a:pt x="682" y="125"/>
                  </a:lnTo>
                  <a:lnTo>
                    <a:pt x="680" y="125"/>
                  </a:lnTo>
                  <a:lnTo>
                    <a:pt x="680" y="125"/>
                  </a:lnTo>
                  <a:lnTo>
                    <a:pt x="682" y="125"/>
                  </a:lnTo>
                  <a:lnTo>
                    <a:pt x="682" y="124"/>
                  </a:lnTo>
                  <a:lnTo>
                    <a:pt x="682" y="124"/>
                  </a:lnTo>
                  <a:lnTo>
                    <a:pt x="682" y="124"/>
                  </a:lnTo>
                  <a:lnTo>
                    <a:pt x="682" y="123"/>
                  </a:lnTo>
                  <a:lnTo>
                    <a:pt x="682" y="123"/>
                  </a:lnTo>
                  <a:lnTo>
                    <a:pt x="681" y="122"/>
                  </a:lnTo>
                  <a:lnTo>
                    <a:pt x="681" y="122"/>
                  </a:lnTo>
                  <a:lnTo>
                    <a:pt x="679" y="121"/>
                  </a:lnTo>
                  <a:lnTo>
                    <a:pt x="679" y="121"/>
                  </a:lnTo>
                  <a:lnTo>
                    <a:pt x="678" y="122"/>
                  </a:lnTo>
                  <a:lnTo>
                    <a:pt x="677" y="122"/>
                  </a:lnTo>
                  <a:lnTo>
                    <a:pt x="676" y="122"/>
                  </a:lnTo>
                  <a:lnTo>
                    <a:pt x="678" y="121"/>
                  </a:lnTo>
                  <a:lnTo>
                    <a:pt x="679" y="120"/>
                  </a:lnTo>
                  <a:lnTo>
                    <a:pt x="679" y="120"/>
                  </a:lnTo>
                  <a:lnTo>
                    <a:pt x="679" y="119"/>
                  </a:lnTo>
                  <a:lnTo>
                    <a:pt x="679" y="119"/>
                  </a:lnTo>
                  <a:lnTo>
                    <a:pt x="679" y="119"/>
                  </a:lnTo>
                  <a:lnTo>
                    <a:pt x="679" y="119"/>
                  </a:lnTo>
                  <a:lnTo>
                    <a:pt x="677" y="119"/>
                  </a:lnTo>
                  <a:lnTo>
                    <a:pt x="677" y="118"/>
                  </a:lnTo>
                  <a:lnTo>
                    <a:pt x="676" y="118"/>
                  </a:lnTo>
                  <a:lnTo>
                    <a:pt x="675" y="117"/>
                  </a:lnTo>
                  <a:lnTo>
                    <a:pt x="675" y="116"/>
                  </a:lnTo>
                  <a:lnTo>
                    <a:pt x="674" y="116"/>
                  </a:lnTo>
                  <a:lnTo>
                    <a:pt x="673" y="115"/>
                  </a:lnTo>
                  <a:lnTo>
                    <a:pt x="672" y="115"/>
                  </a:lnTo>
                  <a:lnTo>
                    <a:pt x="671" y="115"/>
                  </a:lnTo>
                  <a:lnTo>
                    <a:pt x="670" y="115"/>
                  </a:lnTo>
                  <a:lnTo>
                    <a:pt x="668" y="116"/>
                  </a:lnTo>
                  <a:lnTo>
                    <a:pt x="666" y="116"/>
                  </a:lnTo>
                  <a:lnTo>
                    <a:pt x="663" y="117"/>
                  </a:lnTo>
                  <a:lnTo>
                    <a:pt x="660" y="118"/>
                  </a:lnTo>
                  <a:lnTo>
                    <a:pt x="660" y="118"/>
                  </a:lnTo>
                  <a:lnTo>
                    <a:pt x="660" y="119"/>
                  </a:lnTo>
                  <a:lnTo>
                    <a:pt x="660" y="119"/>
                  </a:lnTo>
                  <a:lnTo>
                    <a:pt x="658" y="117"/>
                  </a:lnTo>
                  <a:lnTo>
                    <a:pt x="657" y="117"/>
                  </a:lnTo>
                  <a:lnTo>
                    <a:pt x="656" y="117"/>
                  </a:lnTo>
                  <a:lnTo>
                    <a:pt x="655" y="116"/>
                  </a:lnTo>
                  <a:lnTo>
                    <a:pt x="654" y="117"/>
                  </a:lnTo>
                  <a:lnTo>
                    <a:pt x="653" y="117"/>
                  </a:lnTo>
                  <a:lnTo>
                    <a:pt x="650" y="118"/>
                  </a:lnTo>
                  <a:lnTo>
                    <a:pt x="649" y="118"/>
                  </a:lnTo>
                  <a:lnTo>
                    <a:pt x="651" y="117"/>
                  </a:lnTo>
                  <a:lnTo>
                    <a:pt x="650" y="116"/>
                  </a:lnTo>
                  <a:lnTo>
                    <a:pt x="644" y="115"/>
                  </a:lnTo>
                  <a:lnTo>
                    <a:pt x="642" y="114"/>
                  </a:lnTo>
                  <a:lnTo>
                    <a:pt x="639" y="114"/>
                  </a:lnTo>
                  <a:lnTo>
                    <a:pt x="638" y="113"/>
                  </a:lnTo>
                  <a:lnTo>
                    <a:pt x="635" y="114"/>
                  </a:lnTo>
                  <a:lnTo>
                    <a:pt x="632" y="115"/>
                  </a:lnTo>
                  <a:lnTo>
                    <a:pt x="630" y="116"/>
                  </a:lnTo>
                  <a:lnTo>
                    <a:pt x="628" y="116"/>
                  </a:lnTo>
                  <a:lnTo>
                    <a:pt x="627" y="117"/>
                  </a:lnTo>
                  <a:lnTo>
                    <a:pt x="627" y="118"/>
                  </a:lnTo>
                  <a:lnTo>
                    <a:pt x="626" y="119"/>
                  </a:lnTo>
                  <a:lnTo>
                    <a:pt x="625" y="121"/>
                  </a:lnTo>
                  <a:lnTo>
                    <a:pt x="625" y="122"/>
                  </a:lnTo>
                  <a:lnTo>
                    <a:pt x="625" y="123"/>
                  </a:lnTo>
                  <a:lnTo>
                    <a:pt x="626" y="124"/>
                  </a:lnTo>
                  <a:lnTo>
                    <a:pt x="626" y="124"/>
                  </a:lnTo>
                  <a:lnTo>
                    <a:pt x="627" y="125"/>
                  </a:lnTo>
                  <a:lnTo>
                    <a:pt x="628" y="126"/>
                  </a:lnTo>
                  <a:lnTo>
                    <a:pt x="626" y="127"/>
                  </a:lnTo>
                  <a:lnTo>
                    <a:pt x="625" y="127"/>
                  </a:lnTo>
                  <a:lnTo>
                    <a:pt x="625" y="128"/>
                  </a:lnTo>
                  <a:lnTo>
                    <a:pt x="624" y="130"/>
                  </a:lnTo>
                  <a:lnTo>
                    <a:pt x="624" y="130"/>
                  </a:lnTo>
                  <a:lnTo>
                    <a:pt x="623" y="131"/>
                  </a:lnTo>
                  <a:lnTo>
                    <a:pt x="622" y="131"/>
                  </a:lnTo>
                  <a:lnTo>
                    <a:pt x="620" y="132"/>
                  </a:lnTo>
                  <a:lnTo>
                    <a:pt x="617" y="134"/>
                  </a:lnTo>
                  <a:lnTo>
                    <a:pt x="617" y="135"/>
                  </a:lnTo>
                  <a:lnTo>
                    <a:pt x="617" y="135"/>
                  </a:lnTo>
                  <a:lnTo>
                    <a:pt x="618" y="135"/>
                  </a:lnTo>
                  <a:lnTo>
                    <a:pt x="619" y="135"/>
                  </a:lnTo>
                  <a:lnTo>
                    <a:pt x="622" y="135"/>
                  </a:lnTo>
                  <a:lnTo>
                    <a:pt x="622" y="135"/>
                  </a:lnTo>
                  <a:lnTo>
                    <a:pt x="621" y="135"/>
                  </a:lnTo>
                  <a:lnTo>
                    <a:pt x="620" y="136"/>
                  </a:lnTo>
                  <a:lnTo>
                    <a:pt x="620" y="136"/>
                  </a:lnTo>
                  <a:lnTo>
                    <a:pt x="619" y="137"/>
                  </a:lnTo>
                  <a:lnTo>
                    <a:pt x="619" y="138"/>
                  </a:lnTo>
                  <a:lnTo>
                    <a:pt x="620" y="138"/>
                  </a:lnTo>
                  <a:lnTo>
                    <a:pt x="621" y="138"/>
                  </a:lnTo>
                  <a:lnTo>
                    <a:pt x="621" y="138"/>
                  </a:lnTo>
                  <a:lnTo>
                    <a:pt x="620" y="139"/>
                  </a:lnTo>
                  <a:lnTo>
                    <a:pt x="619" y="140"/>
                  </a:lnTo>
                  <a:lnTo>
                    <a:pt x="618" y="140"/>
                  </a:lnTo>
                  <a:lnTo>
                    <a:pt x="619" y="143"/>
                  </a:lnTo>
                  <a:lnTo>
                    <a:pt x="619" y="143"/>
                  </a:lnTo>
                  <a:lnTo>
                    <a:pt x="617" y="144"/>
                  </a:lnTo>
                  <a:lnTo>
                    <a:pt x="617" y="144"/>
                  </a:lnTo>
                  <a:lnTo>
                    <a:pt x="617" y="144"/>
                  </a:lnTo>
                  <a:lnTo>
                    <a:pt x="619" y="144"/>
                  </a:lnTo>
                  <a:lnTo>
                    <a:pt x="619" y="145"/>
                  </a:lnTo>
                  <a:lnTo>
                    <a:pt x="618" y="146"/>
                  </a:lnTo>
                  <a:lnTo>
                    <a:pt x="618" y="146"/>
                  </a:lnTo>
                  <a:lnTo>
                    <a:pt x="618" y="148"/>
                  </a:lnTo>
                  <a:lnTo>
                    <a:pt x="617" y="148"/>
                  </a:lnTo>
                  <a:lnTo>
                    <a:pt x="616" y="149"/>
                  </a:lnTo>
                  <a:lnTo>
                    <a:pt x="615" y="150"/>
                  </a:lnTo>
                  <a:lnTo>
                    <a:pt x="615" y="151"/>
                  </a:lnTo>
                  <a:lnTo>
                    <a:pt x="616" y="151"/>
                  </a:lnTo>
                  <a:lnTo>
                    <a:pt x="615" y="151"/>
                  </a:lnTo>
                  <a:lnTo>
                    <a:pt x="614" y="150"/>
                  </a:lnTo>
                  <a:lnTo>
                    <a:pt x="613" y="150"/>
                  </a:lnTo>
                  <a:lnTo>
                    <a:pt x="612" y="150"/>
                  </a:lnTo>
                  <a:lnTo>
                    <a:pt x="612" y="151"/>
                  </a:lnTo>
                  <a:lnTo>
                    <a:pt x="612" y="151"/>
                  </a:lnTo>
                  <a:lnTo>
                    <a:pt x="610" y="152"/>
                  </a:lnTo>
                  <a:lnTo>
                    <a:pt x="610" y="153"/>
                  </a:lnTo>
                  <a:lnTo>
                    <a:pt x="610" y="153"/>
                  </a:lnTo>
                  <a:lnTo>
                    <a:pt x="610" y="153"/>
                  </a:lnTo>
                  <a:lnTo>
                    <a:pt x="609" y="154"/>
                  </a:lnTo>
                  <a:lnTo>
                    <a:pt x="607" y="155"/>
                  </a:lnTo>
                  <a:lnTo>
                    <a:pt x="606" y="156"/>
                  </a:lnTo>
                  <a:lnTo>
                    <a:pt x="605" y="156"/>
                  </a:lnTo>
                  <a:lnTo>
                    <a:pt x="603" y="158"/>
                  </a:lnTo>
                  <a:lnTo>
                    <a:pt x="601" y="159"/>
                  </a:lnTo>
                  <a:lnTo>
                    <a:pt x="600" y="160"/>
                  </a:lnTo>
                  <a:lnTo>
                    <a:pt x="600" y="160"/>
                  </a:lnTo>
                  <a:lnTo>
                    <a:pt x="599" y="161"/>
                  </a:lnTo>
                  <a:lnTo>
                    <a:pt x="598" y="162"/>
                  </a:lnTo>
                  <a:lnTo>
                    <a:pt x="598" y="163"/>
                  </a:lnTo>
                  <a:lnTo>
                    <a:pt x="598" y="163"/>
                  </a:lnTo>
                  <a:lnTo>
                    <a:pt x="599" y="163"/>
                  </a:lnTo>
                  <a:lnTo>
                    <a:pt x="601" y="166"/>
                  </a:lnTo>
                  <a:lnTo>
                    <a:pt x="602" y="166"/>
                  </a:lnTo>
                  <a:lnTo>
                    <a:pt x="604" y="167"/>
                  </a:lnTo>
                  <a:lnTo>
                    <a:pt x="605" y="168"/>
                  </a:lnTo>
                  <a:lnTo>
                    <a:pt x="605" y="168"/>
                  </a:lnTo>
                  <a:lnTo>
                    <a:pt x="607" y="170"/>
                  </a:lnTo>
                  <a:lnTo>
                    <a:pt x="608" y="174"/>
                  </a:lnTo>
                  <a:lnTo>
                    <a:pt x="608" y="175"/>
                  </a:lnTo>
                  <a:lnTo>
                    <a:pt x="608" y="176"/>
                  </a:lnTo>
                  <a:lnTo>
                    <a:pt x="607" y="178"/>
                  </a:lnTo>
                  <a:lnTo>
                    <a:pt x="607" y="180"/>
                  </a:lnTo>
                  <a:lnTo>
                    <a:pt x="607" y="181"/>
                  </a:lnTo>
                  <a:lnTo>
                    <a:pt x="606" y="186"/>
                  </a:lnTo>
                  <a:lnTo>
                    <a:pt x="604" y="188"/>
                  </a:lnTo>
                  <a:lnTo>
                    <a:pt x="603" y="191"/>
                  </a:lnTo>
                  <a:lnTo>
                    <a:pt x="602" y="192"/>
                  </a:lnTo>
                  <a:lnTo>
                    <a:pt x="600" y="194"/>
                  </a:lnTo>
                  <a:lnTo>
                    <a:pt x="599" y="195"/>
                  </a:lnTo>
                  <a:lnTo>
                    <a:pt x="597" y="197"/>
                  </a:lnTo>
                  <a:lnTo>
                    <a:pt x="595" y="199"/>
                  </a:lnTo>
                  <a:lnTo>
                    <a:pt x="592" y="200"/>
                  </a:lnTo>
                  <a:lnTo>
                    <a:pt x="590" y="201"/>
                  </a:lnTo>
                  <a:lnTo>
                    <a:pt x="588" y="203"/>
                  </a:lnTo>
                  <a:lnTo>
                    <a:pt x="583" y="205"/>
                  </a:lnTo>
                  <a:lnTo>
                    <a:pt x="582" y="206"/>
                  </a:lnTo>
                  <a:lnTo>
                    <a:pt x="580" y="207"/>
                  </a:lnTo>
                  <a:lnTo>
                    <a:pt x="577" y="208"/>
                  </a:lnTo>
                  <a:lnTo>
                    <a:pt x="575" y="209"/>
                  </a:lnTo>
                  <a:lnTo>
                    <a:pt x="573" y="209"/>
                  </a:lnTo>
                  <a:lnTo>
                    <a:pt x="569" y="211"/>
                  </a:lnTo>
                  <a:lnTo>
                    <a:pt x="568" y="211"/>
                  </a:lnTo>
                  <a:lnTo>
                    <a:pt x="559" y="213"/>
                  </a:lnTo>
                  <a:lnTo>
                    <a:pt x="557" y="214"/>
                  </a:lnTo>
                  <a:lnTo>
                    <a:pt x="557" y="214"/>
                  </a:lnTo>
                  <a:lnTo>
                    <a:pt x="559" y="214"/>
                  </a:lnTo>
                  <a:lnTo>
                    <a:pt x="559" y="214"/>
                  </a:lnTo>
                  <a:lnTo>
                    <a:pt x="559" y="215"/>
                  </a:lnTo>
                  <a:lnTo>
                    <a:pt x="559" y="216"/>
                  </a:lnTo>
                  <a:lnTo>
                    <a:pt x="559" y="218"/>
                  </a:lnTo>
                  <a:lnTo>
                    <a:pt x="559" y="219"/>
                  </a:lnTo>
                  <a:lnTo>
                    <a:pt x="559" y="220"/>
                  </a:lnTo>
                  <a:lnTo>
                    <a:pt x="560" y="221"/>
                  </a:lnTo>
                  <a:lnTo>
                    <a:pt x="560" y="221"/>
                  </a:lnTo>
                  <a:lnTo>
                    <a:pt x="561" y="221"/>
                  </a:lnTo>
                  <a:lnTo>
                    <a:pt x="561" y="221"/>
                  </a:lnTo>
                  <a:lnTo>
                    <a:pt x="560" y="222"/>
                  </a:lnTo>
                  <a:lnTo>
                    <a:pt x="559" y="222"/>
                  </a:lnTo>
                  <a:lnTo>
                    <a:pt x="561" y="223"/>
                  </a:lnTo>
                  <a:lnTo>
                    <a:pt x="561" y="223"/>
                  </a:lnTo>
                  <a:lnTo>
                    <a:pt x="561" y="223"/>
                  </a:lnTo>
                  <a:lnTo>
                    <a:pt x="560" y="224"/>
                  </a:lnTo>
                  <a:lnTo>
                    <a:pt x="560" y="224"/>
                  </a:lnTo>
                  <a:lnTo>
                    <a:pt x="560" y="225"/>
                  </a:lnTo>
                  <a:lnTo>
                    <a:pt x="561" y="225"/>
                  </a:lnTo>
                  <a:lnTo>
                    <a:pt x="561" y="226"/>
                  </a:lnTo>
                  <a:lnTo>
                    <a:pt x="560" y="225"/>
                  </a:lnTo>
                  <a:lnTo>
                    <a:pt x="560" y="226"/>
                  </a:lnTo>
                  <a:lnTo>
                    <a:pt x="559" y="227"/>
                  </a:lnTo>
                  <a:lnTo>
                    <a:pt x="557" y="227"/>
                  </a:lnTo>
                  <a:lnTo>
                    <a:pt x="557" y="228"/>
                  </a:lnTo>
                  <a:lnTo>
                    <a:pt x="557" y="229"/>
                  </a:lnTo>
                  <a:lnTo>
                    <a:pt x="556" y="231"/>
                  </a:lnTo>
                  <a:lnTo>
                    <a:pt x="556" y="234"/>
                  </a:lnTo>
                  <a:lnTo>
                    <a:pt x="555" y="236"/>
                  </a:lnTo>
                  <a:lnTo>
                    <a:pt x="555" y="236"/>
                  </a:lnTo>
                  <a:lnTo>
                    <a:pt x="556" y="237"/>
                  </a:lnTo>
                  <a:lnTo>
                    <a:pt x="556" y="238"/>
                  </a:lnTo>
                  <a:lnTo>
                    <a:pt x="555" y="239"/>
                  </a:lnTo>
                  <a:lnTo>
                    <a:pt x="555" y="239"/>
                  </a:lnTo>
                  <a:lnTo>
                    <a:pt x="554" y="241"/>
                  </a:lnTo>
                  <a:lnTo>
                    <a:pt x="554" y="241"/>
                  </a:lnTo>
                  <a:lnTo>
                    <a:pt x="555" y="242"/>
                  </a:lnTo>
                  <a:lnTo>
                    <a:pt x="555" y="243"/>
                  </a:lnTo>
                  <a:lnTo>
                    <a:pt x="555" y="244"/>
                  </a:lnTo>
                  <a:lnTo>
                    <a:pt x="554" y="245"/>
                  </a:lnTo>
                  <a:lnTo>
                    <a:pt x="554" y="245"/>
                  </a:lnTo>
                  <a:lnTo>
                    <a:pt x="555" y="246"/>
                  </a:lnTo>
                  <a:lnTo>
                    <a:pt x="554" y="246"/>
                  </a:lnTo>
                  <a:lnTo>
                    <a:pt x="554" y="246"/>
                  </a:lnTo>
                  <a:lnTo>
                    <a:pt x="553" y="247"/>
                  </a:lnTo>
                  <a:lnTo>
                    <a:pt x="551" y="249"/>
                  </a:lnTo>
                  <a:lnTo>
                    <a:pt x="549" y="250"/>
                  </a:lnTo>
                  <a:lnTo>
                    <a:pt x="548" y="250"/>
                  </a:lnTo>
                  <a:lnTo>
                    <a:pt x="548" y="251"/>
                  </a:lnTo>
                  <a:lnTo>
                    <a:pt x="547" y="253"/>
                  </a:lnTo>
                  <a:lnTo>
                    <a:pt x="546" y="253"/>
                  </a:lnTo>
                  <a:lnTo>
                    <a:pt x="546" y="254"/>
                  </a:lnTo>
                  <a:lnTo>
                    <a:pt x="547" y="256"/>
                  </a:lnTo>
                  <a:lnTo>
                    <a:pt x="547" y="256"/>
                  </a:lnTo>
                  <a:lnTo>
                    <a:pt x="547" y="257"/>
                  </a:lnTo>
                  <a:lnTo>
                    <a:pt x="546" y="257"/>
                  </a:lnTo>
                  <a:lnTo>
                    <a:pt x="545" y="258"/>
                  </a:lnTo>
                  <a:lnTo>
                    <a:pt x="544" y="260"/>
                  </a:lnTo>
                  <a:lnTo>
                    <a:pt x="544" y="260"/>
                  </a:lnTo>
                  <a:lnTo>
                    <a:pt x="544" y="260"/>
                  </a:lnTo>
                  <a:lnTo>
                    <a:pt x="544" y="258"/>
                  </a:lnTo>
                  <a:lnTo>
                    <a:pt x="544" y="258"/>
                  </a:lnTo>
                  <a:lnTo>
                    <a:pt x="544" y="257"/>
                  </a:lnTo>
                  <a:lnTo>
                    <a:pt x="544" y="257"/>
                  </a:lnTo>
                  <a:lnTo>
                    <a:pt x="543" y="256"/>
                  </a:lnTo>
                  <a:lnTo>
                    <a:pt x="543" y="256"/>
                  </a:lnTo>
                  <a:lnTo>
                    <a:pt x="542" y="256"/>
                  </a:lnTo>
                  <a:lnTo>
                    <a:pt x="542" y="255"/>
                  </a:lnTo>
                  <a:lnTo>
                    <a:pt x="542" y="255"/>
                  </a:lnTo>
                  <a:lnTo>
                    <a:pt x="540" y="256"/>
                  </a:lnTo>
                  <a:lnTo>
                    <a:pt x="539" y="256"/>
                  </a:lnTo>
                  <a:lnTo>
                    <a:pt x="539" y="257"/>
                  </a:lnTo>
                  <a:lnTo>
                    <a:pt x="538" y="257"/>
                  </a:lnTo>
                  <a:lnTo>
                    <a:pt x="538" y="258"/>
                  </a:lnTo>
                  <a:lnTo>
                    <a:pt x="537" y="259"/>
                  </a:lnTo>
                  <a:lnTo>
                    <a:pt x="536" y="260"/>
                  </a:lnTo>
                  <a:lnTo>
                    <a:pt x="535" y="261"/>
                  </a:lnTo>
                  <a:lnTo>
                    <a:pt x="535" y="261"/>
                  </a:lnTo>
                  <a:lnTo>
                    <a:pt x="535" y="261"/>
                  </a:lnTo>
                  <a:lnTo>
                    <a:pt x="535" y="262"/>
                  </a:lnTo>
                  <a:lnTo>
                    <a:pt x="536" y="264"/>
                  </a:lnTo>
                  <a:lnTo>
                    <a:pt x="537" y="265"/>
                  </a:lnTo>
                  <a:lnTo>
                    <a:pt x="537" y="266"/>
                  </a:lnTo>
                  <a:lnTo>
                    <a:pt x="536" y="265"/>
                  </a:lnTo>
                  <a:lnTo>
                    <a:pt x="535" y="263"/>
                  </a:lnTo>
                  <a:lnTo>
                    <a:pt x="534" y="261"/>
                  </a:lnTo>
                  <a:lnTo>
                    <a:pt x="533" y="260"/>
                  </a:lnTo>
                  <a:lnTo>
                    <a:pt x="532" y="259"/>
                  </a:lnTo>
                  <a:lnTo>
                    <a:pt x="531" y="259"/>
                  </a:lnTo>
                  <a:lnTo>
                    <a:pt x="530" y="259"/>
                  </a:lnTo>
                  <a:lnTo>
                    <a:pt x="528" y="259"/>
                  </a:lnTo>
                  <a:lnTo>
                    <a:pt x="526" y="261"/>
                  </a:lnTo>
                  <a:lnTo>
                    <a:pt x="524" y="261"/>
                  </a:lnTo>
                  <a:lnTo>
                    <a:pt x="522" y="261"/>
                  </a:lnTo>
                  <a:lnTo>
                    <a:pt x="526" y="260"/>
                  </a:lnTo>
                  <a:lnTo>
                    <a:pt x="528" y="259"/>
                  </a:lnTo>
                  <a:lnTo>
                    <a:pt x="529" y="258"/>
                  </a:lnTo>
                  <a:lnTo>
                    <a:pt x="529" y="257"/>
                  </a:lnTo>
                  <a:lnTo>
                    <a:pt x="529" y="256"/>
                  </a:lnTo>
                  <a:lnTo>
                    <a:pt x="529" y="254"/>
                  </a:lnTo>
                  <a:lnTo>
                    <a:pt x="529" y="253"/>
                  </a:lnTo>
                  <a:lnTo>
                    <a:pt x="529" y="253"/>
                  </a:lnTo>
                  <a:lnTo>
                    <a:pt x="527" y="249"/>
                  </a:lnTo>
                  <a:lnTo>
                    <a:pt x="526" y="249"/>
                  </a:lnTo>
                  <a:lnTo>
                    <a:pt x="525" y="248"/>
                  </a:lnTo>
                  <a:lnTo>
                    <a:pt x="524" y="247"/>
                  </a:lnTo>
                  <a:lnTo>
                    <a:pt x="524" y="246"/>
                  </a:lnTo>
                  <a:lnTo>
                    <a:pt x="522" y="246"/>
                  </a:lnTo>
                  <a:lnTo>
                    <a:pt x="521" y="246"/>
                  </a:lnTo>
                  <a:lnTo>
                    <a:pt x="519" y="246"/>
                  </a:lnTo>
                  <a:lnTo>
                    <a:pt x="519" y="246"/>
                  </a:lnTo>
                  <a:lnTo>
                    <a:pt x="520" y="246"/>
                  </a:lnTo>
                  <a:lnTo>
                    <a:pt x="521" y="245"/>
                  </a:lnTo>
                  <a:lnTo>
                    <a:pt x="522" y="245"/>
                  </a:lnTo>
                  <a:lnTo>
                    <a:pt x="524" y="244"/>
                  </a:lnTo>
                  <a:lnTo>
                    <a:pt x="524" y="243"/>
                  </a:lnTo>
                  <a:lnTo>
                    <a:pt x="522" y="242"/>
                  </a:lnTo>
                  <a:lnTo>
                    <a:pt x="522" y="241"/>
                  </a:lnTo>
                  <a:lnTo>
                    <a:pt x="521" y="239"/>
                  </a:lnTo>
                  <a:lnTo>
                    <a:pt x="521" y="238"/>
                  </a:lnTo>
                  <a:lnTo>
                    <a:pt x="520" y="237"/>
                  </a:lnTo>
                  <a:lnTo>
                    <a:pt x="520" y="237"/>
                  </a:lnTo>
                  <a:lnTo>
                    <a:pt x="520" y="236"/>
                  </a:lnTo>
                  <a:lnTo>
                    <a:pt x="520" y="235"/>
                  </a:lnTo>
                  <a:lnTo>
                    <a:pt x="521" y="234"/>
                  </a:lnTo>
                  <a:lnTo>
                    <a:pt x="522" y="233"/>
                  </a:lnTo>
                  <a:lnTo>
                    <a:pt x="524" y="233"/>
                  </a:lnTo>
                  <a:lnTo>
                    <a:pt x="524" y="232"/>
                  </a:lnTo>
                  <a:lnTo>
                    <a:pt x="525" y="230"/>
                  </a:lnTo>
                  <a:lnTo>
                    <a:pt x="526" y="228"/>
                  </a:lnTo>
                  <a:lnTo>
                    <a:pt x="527" y="227"/>
                  </a:lnTo>
                  <a:lnTo>
                    <a:pt x="527" y="226"/>
                  </a:lnTo>
                  <a:lnTo>
                    <a:pt x="528" y="225"/>
                  </a:lnTo>
                  <a:lnTo>
                    <a:pt x="528" y="223"/>
                  </a:lnTo>
                  <a:lnTo>
                    <a:pt x="528" y="222"/>
                  </a:lnTo>
                  <a:lnTo>
                    <a:pt x="527" y="221"/>
                  </a:lnTo>
                  <a:lnTo>
                    <a:pt x="527" y="220"/>
                  </a:lnTo>
                  <a:lnTo>
                    <a:pt x="528" y="219"/>
                  </a:lnTo>
                  <a:lnTo>
                    <a:pt x="530" y="216"/>
                  </a:lnTo>
                  <a:lnTo>
                    <a:pt x="533" y="212"/>
                  </a:lnTo>
                  <a:lnTo>
                    <a:pt x="534" y="211"/>
                  </a:lnTo>
                  <a:lnTo>
                    <a:pt x="534" y="210"/>
                  </a:lnTo>
                  <a:lnTo>
                    <a:pt x="533" y="209"/>
                  </a:lnTo>
                  <a:lnTo>
                    <a:pt x="532" y="208"/>
                  </a:lnTo>
                  <a:lnTo>
                    <a:pt x="531" y="207"/>
                  </a:lnTo>
                  <a:lnTo>
                    <a:pt x="530" y="208"/>
                  </a:lnTo>
                  <a:lnTo>
                    <a:pt x="529" y="207"/>
                  </a:lnTo>
                  <a:lnTo>
                    <a:pt x="529" y="207"/>
                  </a:lnTo>
                  <a:lnTo>
                    <a:pt x="529" y="207"/>
                  </a:lnTo>
                  <a:lnTo>
                    <a:pt x="526" y="207"/>
                  </a:lnTo>
                  <a:lnTo>
                    <a:pt x="522" y="206"/>
                  </a:lnTo>
                  <a:lnTo>
                    <a:pt x="521" y="206"/>
                  </a:lnTo>
                  <a:lnTo>
                    <a:pt x="519" y="206"/>
                  </a:lnTo>
                  <a:lnTo>
                    <a:pt x="518" y="206"/>
                  </a:lnTo>
                  <a:lnTo>
                    <a:pt x="518" y="206"/>
                  </a:lnTo>
                  <a:lnTo>
                    <a:pt x="517" y="206"/>
                  </a:lnTo>
                  <a:lnTo>
                    <a:pt x="516" y="206"/>
                  </a:lnTo>
                  <a:lnTo>
                    <a:pt x="514" y="206"/>
                  </a:lnTo>
                  <a:lnTo>
                    <a:pt x="513" y="206"/>
                  </a:lnTo>
                  <a:lnTo>
                    <a:pt x="511" y="206"/>
                  </a:lnTo>
                  <a:lnTo>
                    <a:pt x="509" y="206"/>
                  </a:lnTo>
                  <a:lnTo>
                    <a:pt x="507" y="206"/>
                  </a:lnTo>
                  <a:lnTo>
                    <a:pt x="507" y="206"/>
                  </a:lnTo>
                  <a:lnTo>
                    <a:pt x="505" y="207"/>
                  </a:lnTo>
                  <a:lnTo>
                    <a:pt x="503" y="209"/>
                  </a:lnTo>
                  <a:lnTo>
                    <a:pt x="503" y="208"/>
                  </a:lnTo>
                  <a:lnTo>
                    <a:pt x="506" y="206"/>
                  </a:lnTo>
                  <a:lnTo>
                    <a:pt x="506" y="205"/>
                  </a:lnTo>
                  <a:lnTo>
                    <a:pt x="506" y="205"/>
                  </a:lnTo>
                  <a:lnTo>
                    <a:pt x="505" y="204"/>
                  </a:lnTo>
                  <a:lnTo>
                    <a:pt x="505" y="204"/>
                  </a:lnTo>
                  <a:lnTo>
                    <a:pt x="504" y="203"/>
                  </a:lnTo>
                  <a:lnTo>
                    <a:pt x="504" y="202"/>
                  </a:lnTo>
                  <a:lnTo>
                    <a:pt x="502" y="201"/>
                  </a:lnTo>
                  <a:lnTo>
                    <a:pt x="501" y="201"/>
                  </a:lnTo>
                  <a:lnTo>
                    <a:pt x="500" y="200"/>
                  </a:lnTo>
                  <a:lnTo>
                    <a:pt x="498" y="200"/>
                  </a:lnTo>
                  <a:lnTo>
                    <a:pt x="494" y="198"/>
                  </a:lnTo>
                  <a:lnTo>
                    <a:pt x="490" y="197"/>
                  </a:lnTo>
                  <a:lnTo>
                    <a:pt x="489" y="197"/>
                  </a:lnTo>
                  <a:lnTo>
                    <a:pt x="487" y="196"/>
                  </a:lnTo>
                  <a:lnTo>
                    <a:pt x="486" y="193"/>
                  </a:lnTo>
                  <a:lnTo>
                    <a:pt x="485" y="191"/>
                  </a:lnTo>
                  <a:lnTo>
                    <a:pt x="484" y="190"/>
                  </a:lnTo>
                  <a:lnTo>
                    <a:pt x="483" y="189"/>
                  </a:lnTo>
                  <a:lnTo>
                    <a:pt x="481" y="188"/>
                  </a:lnTo>
                  <a:lnTo>
                    <a:pt x="481" y="187"/>
                  </a:lnTo>
                  <a:lnTo>
                    <a:pt x="480" y="186"/>
                  </a:lnTo>
                  <a:lnTo>
                    <a:pt x="477" y="186"/>
                  </a:lnTo>
                  <a:lnTo>
                    <a:pt x="476" y="185"/>
                  </a:lnTo>
                  <a:lnTo>
                    <a:pt x="472" y="184"/>
                  </a:lnTo>
                  <a:lnTo>
                    <a:pt x="470" y="184"/>
                  </a:lnTo>
                  <a:lnTo>
                    <a:pt x="468" y="181"/>
                  </a:lnTo>
                  <a:lnTo>
                    <a:pt x="466" y="180"/>
                  </a:lnTo>
                  <a:lnTo>
                    <a:pt x="464" y="180"/>
                  </a:lnTo>
                  <a:lnTo>
                    <a:pt x="461" y="180"/>
                  </a:lnTo>
                  <a:lnTo>
                    <a:pt x="450" y="183"/>
                  </a:lnTo>
                  <a:lnTo>
                    <a:pt x="448" y="184"/>
                  </a:lnTo>
                  <a:lnTo>
                    <a:pt x="446" y="185"/>
                  </a:lnTo>
                  <a:lnTo>
                    <a:pt x="446" y="185"/>
                  </a:lnTo>
                  <a:lnTo>
                    <a:pt x="447" y="184"/>
                  </a:lnTo>
                  <a:lnTo>
                    <a:pt x="447" y="184"/>
                  </a:lnTo>
                  <a:lnTo>
                    <a:pt x="446" y="184"/>
                  </a:lnTo>
                  <a:lnTo>
                    <a:pt x="445" y="184"/>
                  </a:lnTo>
                  <a:lnTo>
                    <a:pt x="443" y="185"/>
                  </a:lnTo>
                  <a:lnTo>
                    <a:pt x="442" y="185"/>
                  </a:lnTo>
                  <a:lnTo>
                    <a:pt x="442" y="185"/>
                  </a:lnTo>
                  <a:lnTo>
                    <a:pt x="442" y="185"/>
                  </a:lnTo>
                  <a:lnTo>
                    <a:pt x="442" y="185"/>
                  </a:lnTo>
                  <a:lnTo>
                    <a:pt x="443" y="184"/>
                  </a:lnTo>
                  <a:lnTo>
                    <a:pt x="444" y="184"/>
                  </a:lnTo>
                  <a:lnTo>
                    <a:pt x="445" y="183"/>
                  </a:lnTo>
                  <a:lnTo>
                    <a:pt x="447" y="181"/>
                  </a:lnTo>
                  <a:lnTo>
                    <a:pt x="448" y="180"/>
                  </a:lnTo>
                  <a:lnTo>
                    <a:pt x="448" y="179"/>
                  </a:lnTo>
                  <a:lnTo>
                    <a:pt x="449" y="178"/>
                  </a:lnTo>
                  <a:lnTo>
                    <a:pt x="449" y="177"/>
                  </a:lnTo>
                  <a:lnTo>
                    <a:pt x="449" y="173"/>
                  </a:lnTo>
                  <a:lnTo>
                    <a:pt x="449" y="173"/>
                  </a:lnTo>
                  <a:lnTo>
                    <a:pt x="450" y="170"/>
                  </a:lnTo>
                  <a:lnTo>
                    <a:pt x="451" y="168"/>
                  </a:lnTo>
                  <a:lnTo>
                    <a:pt x="451" y="165"/>
                  </a:lnTo>
                  <a:lnTo>
                    <a:pt x="452" y="164"/>
                  </a:lnTo>
                  <a:lnTo>
                    <a:pt x="452" y="162"/>
                  </a:lnTo>
                  <a:lnTo>
                    <a:pt x="452" y="162"/>
                  </a:lnTo>
                  <a:lnTo>
                    <a:pt x="452" y="161"/>
                  </a:lnTo>
                  <a:lnTo>
                    <a:pt x="451" y="161"/>
                  </a:lnTo>
                  <a:lnTo>
                    <a:pt x="450" y="161"/>
                  </a:lnTo>
                  <a:lnTo>
                    <a:pt x="447" y="161"/>
                  </a:lnTo>
                  <a:lnTo>
                    <a:pt x="444" y="161"/>
                  </a:lnTo>
                  <a:lnTo>
                    <a:pt x="443" y="161"/>
                  </a:lnTo>
                  <a:lnTo>
                    <a:pt x="442" y="163"/>
                  </a:lnTo>
                  <a:lnTo>
                    <a:pt x="439" y="166"/>
                  </a:lnTo>
                  <a:lnTo>
                    <a:pt x="438" y="167"/>
                  </a:lnTo>
                  <a:lnTo>
                    <a:pt x="438" y="166"/>
                  </a:lnTo>
                  <a:lnTo>
                    <a:pt x="441" y="162"/>
                  </a:lnTo>
                  <a:lnTo>
                    <a:pt x="442" y="162"/>
                  </a:lnTo>
                  <a:lnTo>
                    <a:pt x="441" y="161"/>
                  </a:lnTo>
                  <a:lnTo>
                    <a:pt x="440" y="160"/>
                  </a:lnTo>
                  <a:lnTo>
                    <a:pt x="440" y="160"/>
                  </a:lnTo>
                  <a:lnTo>
                    <a:pt x="440" y="160"/>
                  </a:lnTo>
                  <a:lnTo>
                    <a:pt x="439" y="160"/>
                  </a:lnTo>
                  <a:lnTo>
                    <a:pt x="439" y="159"/>
                  </a:lnTo>
                  <a:lnTo>
                    <a:pt x="439" y="158"/>
                  </a:lnTo>
                  <a:lnTo>
                    <a:pt x="440" y="158"/>
                  </a:lnTo>
                  <a:lnTo>
                    <a:pt x="439" y="158"/>
                  </a:lnTo>
                  <a:lnTo>
                    <a:pt x="438" y="157"/>
                  </a:lnTo>
                  <a:lnTo>
                    <a:pt x="439" y="157"/>
                  </a:lnTo>
                  <a:lnTo>
                    <a:pt x="440" y="156"/>
                  </a:lnTo>
                  <a:lnTo>
                    <a:pt x="442" y="155"/>
                  </a:lnTo>
                  <a:lnTo>
                    <a:pt x="443" y="152"/>
                  </a:lnTo>
                  <a:lnTo>
                    <a:pt x="447" y="145"/>
                  </a:lnTo>
                  <a:lnTo>
                    <a:pt x="449" y="143"/>
                  </a:lnTo>
                  <a:lnTo>
                    <a:pt x="451" y="141"/>
                  </a:lnTo>
                  <a:lnTo>
                    <a:pt x="454" y="140"/>
                  </a:lnTo>
                  <a:lnTo>
                    <a:pt x="454" y="139"/>
                  </a:lnTo>
                  <a:lnTo>
                    <a:pt x="454" y="139"/>
                  </a:lnTo>
                  <a:lnTo>
                    <a:pt x="452" y="139"/>
                  </a:lnTo>
                  <a:lnTo>
                    <a:pt x="454" y="138"/>
                  </a:lnTo>
                  <a:lnTo>
                    <a:pt x="455" y="138"/>
                  </a:lnTo>
                  <a:lnTo>
                    <a:pt x="457" y="137"/>
                  </a:lnTo>
                  <a:lnTo>
                    <a:pt x="458" y="136"/>
                  </a:lnTo>
                  <a:lnTo>
                    <a:pt x="461" y="134"/>
                  </a:lnTo>
                  <a:lnTo>
                    <a:pt x="464" y="132"/>
                  </a:lnTo>
                  <a:lnTo>
                    <a:pt x="465" y="131"/>
                  </a:lnTo>
                  <a:lnTo>
                    <a:pt x="466" y="130"/>
                  </a:lnTo>
                  <a:lnTo>
                    <a:pt x="467" y="129"/>
                  </a:lnTo>
                  <a:lnTo>
                    <a:pt x="467" y="129"/>
                  </a:lnTo>
                  <a:lnTo>
                    <a:pt x="467" y="129"/>
                  </a:lnTo>
                  <a:lnTo>
                    <a:pt x="468" y="129"/>
                  </a:lnTo>
                  <a:lnTo>
                    <a:pt x="469" y="128"/>
                  </a:lnTo>
                  <a:lnTo>
                    <a:pt x="469" y="128"/>
                  </a:lnTo>
                  <a:lnTo>
                    <a:pt x="469" y="127"/>
                  </a:lnTo>
                  <a:lnTo>
                    <a:pt x="470" y="127"/>
                  </a:lnTo>
                  <a:lnTo>
                    <a:pt x="473" y="125"/>
                  </a:lnTo>
                  <a:lnTo>
                    <a:pt x="476" y="124"/>
                  </a:lnTo>
                  <a:lnTo>
                    <a:pt x="477" y="123"/>
                  </a:lnTo>
                  <a:lnTo>
                    <a:pt x="478" y="123"/>
                  </a:lnTo>
                  <a:lnTo>
                    <a:pt x="478" y="123"/>
                  </a:lnTo>
                  <a:lnTo>
                    <a:pt x="477" y="123"/>
                  </a:lnTo>
                  <a:lnTo>
                    <a:pt x="477" y="122"/>
                  </a:lnTo>
                  <a:lnTo>
                    <a:pt x="477" y="122"/>
                  </a:lnTo>
                  <a:lnTo>
                    <a:pt x="477" y="121"/>
                  </a:lnTo>
                  <a:lnTo>
                    <a:pt x="479" y="121"/>
                  </a:lnTo>
                  <a:lnTo>
                    <a:pt x="479" y="121"/>
                  </a:lnTo>
                  <a:lnTo>
                    <a:pt x="480" y="121"/>
                  </a:lnTo>
                  <a:lnTo>
                    <a:pt x="480" y="121"/>
                  </a:lnTo>
                  <a:lnTo>
                    <a:pt x="479" y="120"/>
                  </a:lnTo>
                  <a:lnTo>
                    <a:pt x="480" y="120"/>
                  </a:lnTo>
                  <a:lnTo>
                    <a:pt x="481" y="120"/>
                  </a:lnTo>
                  <a:lnTo>
                    <a:pt x="483" y="120"/>
                  </a:lnTo>
                  <a:lnTo>
                    <a:pt x="483" y="119"/>
                  </a:lnTo>
                  <a:lnTo>
                    <a:pt x="483" y="119"/>
                  </a:lnTo>
                  <a:lnTo>
                    <a:pt x="483" y="119"/>
                  </a:lnTo>
                  <a:lnTo>
                    <a:pt x="483" y="118"/>
                  </a:lnTo>
                  <a:lnTo>
                    <a:pt x="485" y="118"/>
                  </a:lnTo>
                  <a:lnTo>
                    <a:pt x="486" y="117"/>
                  </a:lnTo>
                  <a:lnTo>
                    <a:pt x="485" y="117"/>
                  </a:lnTo>
                  <a:lnTo>
                    <a:pt x="484" y="116"/>
                  </a:lnTo>
                  <a:lnTo>
                    <a:pt x="484" y="116"/>
                  </a:lnTo>
                  <a:lnTo>
                    <a:pt x="484" y="116"/>
                  </a:lnTo>
                  <a:lnTo>
                    <a:pt x="487" y="117"/>
                  </a:lnTo>
                  <a:lnTo>
                    <a:pt x="487" y="117"/>
                  </a:lnTo>
                  <a:lnTo>
                    <a:pt x="489" y="118"/>
                  </a:lnTo>
                  <a:lnTo>
                    <a:pt x="489" y="118"/>
                  </a:lnTo>
                  <a:lnTo>
                    <a:pt x="490" y="118"/>
                  </a:lnTo>
                  <a:lnTo>
                    <a:pt x="490" y="118"/>
                  </a:lnTo>
                  <a:lnTo>
                    <a:pt x="490" y="117"/>
                  </a:lnTo>
                  <a:lnTo>
                    <a:pt x="489" y="116"/>
                  </a:lnTo>
                  <a:lnTo>
                    <a:pt x="489" y="116"/>
                  </a:lnTo>
                  <a:lnTo>
                    <a:pt x="489" y="116"/>
                  </a:lnTo>
                  <a:lnTo>
                    <a:pt x="490" y="115"/>
                  </a:lnTo>
                  <a:lnTo>
                    <a:pt x="492" y="115"/>
                  </a:lnTo>
                  <a:lnTo>
                    <a:pt x="492" y="114"/>
                  </a:lnTo>
                  <a:lnTo>
                    <a:pt x="493" y="114"/>
                  </a:lnTo>
                  <a:lnTo>
                    <a:pt x="493" y="113"/>
                  </a:lnTo>
                  <a:lnTo>
                    <a:pt x="494" y="114"/>
                  </a:lnTo>
                  <a:lnTo>
                    <a:pt x="495" y="113"/>
                  </a:lnTo>
                  <a:lnTo>
                    <a:pt x="496" y="113"/>
                  </a:lnTo>
                  <a:lnTo>
                    <a:pt x="496" y="113"/>
                  </a:lnTo>
                  <a:lnTo>
                    <a:pt x="497" y="114"/>
                  </a:lnTo>
                  <a:lnTo>
                    <a:pt x="498" y="114"/>
                  </a:lnTo>
                  <a:lnTo>
                    <a:pt x="498" y="113"/>
                  </a:lnTo>
                  <a:lnTo>
                    <a:pt x="499" y="113"/>
                  </a:lnTo>
                  <a:lnTo>
                    <a:pt x="499" y="112"/>
                  </a:lnTo>
                  <a:lnTo>
                    <a:pt x="497" y="112"/>
                  </a:lnTo>
                  <a:lnTo>
                    <a:pt x="497" y="112"/>
                  </a:lnTo>
                  <a:lnTo>
                    <a:pt x="496" y="112"/>
                  </a:lnTo>
                  <a:lnTo>
                    <a:pt x="496" y="110"/>
                  </a:lnTo>
                  <a:lnTo>
                    <a:pt x="496" y="110"/>
                  </a:lnTo>
                  <a:lnTo>
                    <a:pt x="496" y="110"/>
                  </a:lnTo>
                  <a:lnTo>
                    <a:pt x="497" y="109"/>
                  </a:lnTo>
                  <a:lnTo>
                    <a:pt x="498" y="109"/>
                  </a:lnTo>
                  <a:lnTo>
                    <a:pt x="499" y="109"/>
                  </a:lnTo>
                  <a:lnTo>
                    <a:pt x="499" y="109"/>
                  </a:lnTo>
                  <a:lnTo>
                    <a:pt x="500" y="109"/>
                  </a:lnTo>
                  <a:lnTo>
                    <a:pt x="501" y="109"/>
                  </a:lnTo>
                  <a:lnTo>
                    <a:pt x="505" y="110"/>
                  </a:lnTo>
                  <a:lnTo>
                    <a:pt x="506" y="109"/>
                  </a:lnTo>
                  <a:lnTo>
                    <a:pt x="509" y="108"/>
                  </a:lnTo>
                  <a:lnTo>
                    <a:pt x="510" y="108"/>
                  </a:lnTo>
                  <a:lnTo>
                    <a:pt x="512" y="108"/>
                  </a:lnTo>
                  <a:lnTo>
                    <a:pt x="513" y="107"/>
                  </a:lnTo>
                  <a:lnTo>
                    <a:pt x="513" y="107"/>
                  </a:lnTo>
                  <a:lnTo>
                    <a:pt x="514" y="106"/>
                  </a:lnTo>
                  <a:lnTo>
                    <a:pt x="515" y="106"/>
                  </a:lnTo>
                  <a:lnTo>
                    <a:pt x="516" y="103"/>
                  </a:lnTo>
                  <a:lnTo>
                    <a:pt x="516" y="103"/>
                  </a:lnTo>
                  <a:lnTo>
                    <a:pt x="515" y="102"/>
                  </a:lnTo>
                  <a:lnTo>
                    <a:pt x="514" y="101"/>
                  </a:lnTo>
                  <a:lnTo>
                    <a:pt x="512" y="101"/>
                  </a:lnTo>
                  <a:lnTo>
                    <a:pt x="511" y="100"/>
                  </a:lnTo>
                  <a:lnTo>
                    <a:pt x="510" y="99"/>
                  </a:lnTo>
                  <a:lnTo>
                    <a:pt x="509" y="99"/>
                  </a:lnTo>
                  <a:lnTo>
                    <a:pt x="508" y="99"/>
                  </a:lnTo>
                  <a:lnTo>
                    <a:pt x="506" y="99"/>
                  </a:lnTo>
                  <a:lnTo>
                    <a:pt x="504" y="100"/>
                  </a:lnTo>
                  <a:lnTo>
                    <a:pt x="502" y="100"/>
                  </a:lnTo>
                  <a:lnTo>
                    <a:pt x="502" y="100"/>
                  </a:lnTo>
                  <a:lnTo>
                    <a:pt x="505" y="99"/>
                  </a:lnTo>
                  <a:lnTo>
                    <a:pt x="506" y="99"/>
                  </a:lnTo>
                  <a:lnTo>
                    <a:pt x="506" y="99"/>
                  </a:lnTo>
                  <a:lnTo>
                    <a:pt x="505" y="98"/>
                  </a:lnTo>
                  <a:lnTo>
                    <a:pt x="503" y="98"/>
                  </a:lnTo>
                  <a:lnTo>
                    <a:pt x="499" y="96"/>
                  </a:lnTo>
                  <a:lnTo>
                    <a:pt x="498" y="96"/>
                  </a:lnTo>
                  <a:lnTo>
                    <a:pt x="497" y="96"/>
                  </a:lnTo>
                  <a:lnTo>
                    <a:pt x="497" y="96"/>
                  </a:lnTo>
                  <a:lnTo>
                    <a:pt x="497" y="96"/>
                  </a:lnTo>
                  <a:lnTo>
                    <a:pt x="497" y="97"/>
                  </a:lnTo>
                  <a:lnTo>
                    <a:pt x="497" y="97"/>
                  </a:lnTo>
                  <a:lnTo>
                    <a:pt x="497" y="97"/>
                  </a:lnTo>
                  <a:lnTo>
                    <a:pt x="496" y="97"/>
                  </a:lnTo>
                  <a:lnTo>
                    <a:pt x="495" y="97"/>
                  </a:lnTo>
                  <a:lnTo>
                    <a:pt x="494" y="96"/>
                  </a:lnTo>
                  <a:lnTo>
                    <a:pt x="495" y="95"/>
                  </a:lnTo>
                  <a:lnTo>
                    <a:pt x="496" y="95"/>
                  </a:lnTo>
                  <a:lnTo>
                    <a:pt x="496" y="95"/>
                  </a:lnTo>
                  <a:lnTo>
                    <a:pt x="496" y="93"/>
                  </a:lnTo>
                  <a:lnTo>
                    <a:pt x="497" y="95"/>
                  </a:lnTo>
                  <a:lnTo>
                    <a:pt x="501" y="96"/>
                  </a:lnTo>
                  <a:lnTo>
                    <a:pt x="504" y="97"/>
                  </a:lnTo>
                  <a:lnTo>
                    <a:pt x="505" y="98"/>
                  </a:lnTo>
                  <a:lnTo>
                    <a:pt x="506" y="98"/>
                  </a:lnTo>
                  <a:lnTo>
                    <a:pt x="507" y="98"/>
                  </a:lnTo>
                  <a:lnTo>
                    <a:pt x="508" y="97"/>
                  </a:lnTo>
                  <a:lnTo>
                    <a:pt x="509" y="97"/>
                  </a:lnTo>
                  <a:lnTo>
                    <a:pt x="509" y="97"/>
                  </a:lnTo>
                  <a:lnTo>
                    <a:pt x="509" y="97"/>
                  </a:lnTo>
                  <a:lnTo>
                    <a:pt x="509" y="98"/>
                  </a:lnTo>
                  <a:lnTo>
                    <a:pt x="509" y="98"/>
                  </a:lnTo>
                  <a:lnTo>
                    <a:pt x="509" y="98"/>
                  </a:lnTo>
                  <a:lnTo>
                    <a:pt x="511" y="98"/>
                  </a:lnTo>
                  <a:lnTo>
                    <a:pt x="512" y="98"/>
                  </a:lnTo>
                  <a:lnTo>
                    <a:pt x="515" y="100"/>
                  </a:lnTo>
                  <a:lnTo>
                    <a:pt x="516" y="100"/>
                  </a:lnTo>
                  <a:lnTo>
                    <a:pt x="517" y="100"/>
                  </a:lnTo>
                  <a:lnTo>
                    <a:pt x="519" y="100"/>
                  </a:lnTo>
                  <a:lnTo>
                    <a:pt x="519" y="100"/>
                  </a:lnTo>
                  <a:lnTo>
                    <a:pt x="520" y="99"/>
                  </a:lnTo>
                  <a:lnTo>
                    <a:pt x="521" y="99"/>
                  </a:lnTo>
                  <a:lnTo>
                    <a:pt x="521" y="99"/>
                  </a:lnTo>
                  <a:lnTo>
                    <a:pt x="522" y="100"/>
                  </a:lnTo>
                  <a:lnTo>
                    <a:pt x="524" y="99"/>
                  </a:lnTo>
                  <a:lnTo>
                    <a:pt x="525" y="99"/>
                  </a:lnTo>
                  <a:lnTo>
                    <a:pt x="528" y="97"/>
                  </a:lnTo>
                  <a:lnTo>
                    <a:pt x="528" y="97"/>
                  </a:lnTo>
                  <a:lnTo>
                    <a:pt x="528" y="97"/>
                  </a:lnTo>
                  <a:lnTo>
                    <a:pt x="528" y="95"/>
                  </a:lnTo>
                  <a:lnTo>
                    <a:pt x="528" y="95"/>
                  </a:lnTo>
                  <a:lnTo>
                    <a:pt x="530" y="96"/>
                  </a:lnTo>
                  <a:lnTo>
                    <a:pt x="530" y="96"/>
                  </a:lnTo>
                  <a:lnTo>
                    <a:pt x="531" y="95"/>
                  </a:lnTo>
                  <a:lnTo>
                    <a:pt x="531" y="94"/>
                  </a:lnTo>
                  <a:lnTo>
                    <a:pt x="530" y="94"/>
                  </a:lnTo>
                  <a:lnTo>
                    <a:pt x="530" y="94"/>
                  </a:lnTo>
                  <a:lnTo>
                    <a:pt x="530" y="93"/>
                  </a:lnTo>
                  <a:lnTo>
                    <a:pt x="533" y="93"/>
                  </a:lnTo>
                  <a:lnTo>
                    <a:pt x="533" y="93"/>
                  </a:lnTo>
                  <a:lnTo>
                    <a:pt x="532" y="94"/>
                  </a:lnTo>
                  <a:lnTo>
                    <a:pt x="533" y="94"/>
                  </a:lnTo>
                  <a:lnTo>
                    <a:pt x="533" y="95"/>
                  </a:lnTo>
                  <a:lnTo>
                    <a:pt x="534" y="95"/>
                  </a:lnTo>
                  <a:lnTo>
                    <a:pt x="534" y="95"/>
                  </a:lnTo>
                  <a:lnTo>
                    <a:pt x="535" y="95"/>
                  </a:lnTo>
                  <a:lnTo>
                    <a:pt x="535" y="95"/>
                  </a:lnTo>
                  <a:lnTo>
                    <a:pt x="537" y="95"/>
                  </a:lnTo>
                  <a:lnTo>
                    <a:pt x="537" y="95"/>
                  </a:lnTo>
                  <a:lnTo>
                    <a:pt x="537" y="95"/>
                  </a:lnTo>
                  <a:lnTo>
                    <a:pt x="538" y="94"/>
                  </a:lnTo>
                  <a:lnTo>
                    <a:pt x="538" y="94"/>
                  </a:lnTo>
                  <a:lnTo>
                    <a:pt x="538" y="95"/>
                  </a:lnTo>
                  <a:lnTo>
                    <a:pt x="539" y="95"/>
                  </a:lnTo>
                  <a:lnTo>
                    <a:pt x="540" y="95"/>
                  </a:lnTo>
                  <a:lnTo>
                    <a:pt x="542" y="95"/>
                  </a:lnTo>
                  <a:lnTo>
                    <a:pt x="545" y="94"/>
                  </a:lnTo>
                  <a:lnTo>
                    <a:pt x="548" y="93"/>
                  </a:lnTo>
                  <a:lnTo>
                    <a:pt x="550" y="92"/>
                  </a:lnTo>
                  <a:lnTo>
                    <a:pt x="551" y="92"/>
                  </a:lnTo>
                  <a:lnTo>
                    <a:pt x="552" y="90"/>
                  </a:lnTo>
                  <a:lnTo>
                    <a:pt x="562" y="85"/>
                  </a:lnTo>
                  <a:lnTo>
                    <a:pt x="564" y="84"/>
                  </a:lnTo>
                  <a:lnTo>
                    <a:pt x="566" y="82"/>
                  </a:lnTo>
                  <a:lnTo>
                    <a:pt x="567" y="82"/>
                  </a:lnTo>
                  <a:lnTo>
                    <a:pt x="568" y="81"/>
                  </a:lnTo>
                  <a:lnTo>
                    <a:pt x="567" y="81"/>
                  </a:lnTo>
                  <a:lnTo>
                    <a:pt x="565" y="80"/>
                  </a:lnTo>
                  <a:lnTo>
                    <a:pt x="560" y="80"/>
                  </a:lnTo>
                  <a:lnTo>
                    <a:pt x="557" y="80"/>
                  </a:lnTo>
                  <a:lnTo>
                    <a:pt x="550" y="79"/>
                  </a:lnTo>
                  <a:lnTo>
                    <a:pt x="549" y="78"/>
                  </a:lnTo>
                  <a:lnTo>
                    <a:pt x="549" y="78"/>
                  </a:lnTo>
                  <a:lnTo>
                    <a:pt x="547" y="75"/>
                  </a:lnTo>
                  <a:lnTo>
                    <a:pt x="546" y="73"/>
                  </a:lnTo>
                  <a:lnTo>
                    <a:pt x="545" y="73"/>
                  </a:lnTo>
                  <a:lnTo>
                    <a:pt x="545" y="73"/>
                  </a:lnTo>
                  <a:lnTo>
                    <a:pt x="544" y="73"/>
                  </a:lnTo>
                  <a:lnTo>
                    <a:pt x="540" y="72"/>
                  </a:lnTo>
                  <a:lnTo>
                    <a:pt x="537" y="71"/>
                  </a:lnTo>
                  <a:lnTo>
                    <a:pt x="536" y="72"/>
                  </a:lnTo>
                  <a:lnTo>
                    <a:pt x="536" y="72"/>
                  </a:lnTo>
                  <a:lnTo>
                    <a:pt x="536" y="72"/>
                  </a:lnTo>
                  <a:lnTo>
                    <a:pt x="534" y="72"/>
                  </a:lnTo>
                  <a:lnTo>
                    <a:pt x="533" y="71"/>
                  </a:lnTo>
                  <a:lnTo>
                    <a:pt x="534" y="71"/>
                  </a:lnTo>
                  <a:lnTo>
                    <a:pt x="535" y="71"/>
                  </a:lnTo>
                  <a:lnTo>
                    <a:pt x="537" y="71"/>
                  </a:lnTo>
                  <a:lnTo>
                    <a:pt x="539" y="71"/>
                  </a:lnTo>
                  <a:lnTo>
                    <a:pt x="540" y="71"/>
                  </a:lnTo>
                  <a:lnTo>
                    <a:pt x="541" y="71"/>
                  </a:lnTo>
                  <a:lnTo>
                    <a:pt x="543" y="71"/>
                  </a:lnTo>
                  <a:lnTo>
                    <a:pt x="545" y="72"/>
                  </a:lnTo>
                  <a:lnTo>
                    <a:pt x="546" y="72"/>
                  </a:lnTo>
                  <a:lnTo>
                    <a:pt x="547" y="72"/>
                  </a:lnTo>
                  <a:lnTo>
                    <a:pt x="547" y="72"/>
                  </a:lnTo>
                  <a:lnTo>
                    <a:pt x="547" y="71"/>
                  </a:lnTo>
                  <a:lnTo>
                    <a:pt x="547" y="71"/>
                  </a:lnTo>
                  <a:lnTo>
                    <a:pt x="548" y="71"/>
                  </a:lnTo>
                  <a:lnTo>
                    <a:pt x="550" y="71"/>
                  </a:lnTo>
                  <a:lnTo>
                    <a:pt x="551" y="72"/>
                  </a:lnTo>
                  <a:lnTo>
                    <a:pt x="553" y="73"/>
                  </a:lnTo>
                  <a:lnTo>
                    <a:pt x="554" y="74"/>
                  </a:lnTo>
                  <a:lnTo>
                    <a:pt x="555" y="74"/>
                  </a:lnTo>
                  <a:lnTo>
                    <a:pt x="555" y="74"/>
                  </a:lnTo>
                  <a:lnTo>
                    <a:pt x="555" y="75"/>
                  </a:lnTo>
                  <a:lnTo>
                    <a:pt x="556" y="75"/>
                  </a:lnTo>
                  <a:lnTo>
                    <a:pt x="557" y="77"/>
                  </a:lnTo>
                  <a:lnTo>
                    <a:pt x="559" y="79"/>
                  </a:lnTo>
                  <a:lnTo>
                    <a:pt x="560" y="79"/>
                  </a:lnTo>
                  <a:lnTo>
                    <a:pt x="563" y="79"/>
                  </a:lnTo>
                  <a:lnTo>
                    <a:pt x="565" y="79"/>
                  </a:lnTo>
                  <a:lnTo>
                    <a:pt x="567" y="79"/>
                  </a:lnTo>
                  <a:lnTo>
                    <a:pt x="568" y="79"/>
                  </a:lnTo>
                  <a:lnTo>
                    <a:pt x="569" y="78"/>
                  </a:lnTo>
                  <a:lnTo>
                    <a:pt x="571" y="77"/>
                  </a:lnTo>
                  <a:lnTo>
                    <a:pt x="574" y="74"/>
                  </a:lnTo>
                  <a:lnTo>
                    <a:pt x="583" y="70"/>
                  </a:lnTo>
                  <a:lnTo>
                    <a:pt x="584" y="70"/>
                  </a:lnTo>
                  <a:lnTo>
                    <a:pt x="585" y="69"/>
                  </a:lnTo>
                  <a:lnTo>
                    <a:pt x="585" y="69"/>
                  </a:lnTo>
                  <a:lnTo>
                    <a:pt x="585" y="68"/>
                  </a:lnTo>
                  <a:lnTo>
                    <a:pt x="584" y="68"/>
                  </a:lnTo>
                  <a:lnTo>
                    <a:pt x="583" y="67"/>
                  </a:lnTo>
                  <a:lnTo>
                    <a:pt x="581" y="67"/>
                  </a:lnTo>
                  <a:lnTo>
                    <a:pt x="580" y="66"/>
                  </a:lnTo>
                  <a:lnTo>
                    <a:pt x="580" y="66"/>
                  </a:lnTo>
                  <a:lnTo>
                    <a:pt x="580" y="65"/>
                  </a:lnTo>
                  <a:lnTo>
                    <a:pt x="581" y="65"/>
                  </a:lnTo>
                  <a:lnTo>
                    <a:pt x="581" y="65"/>
                  </a:lnTo>
                  <a:lnTo>
                    <a:pt x="581" y="64"/>
                  </a:lnTo>
                  <a:lnTo>
                    <a:pt x="582" y="64"/>
                  </a:lnTo>
                  <a:lnTo>
                    <a:pt x="582" y="64"/>
                  </a:lnTo>
                  <a:lnTo>
                    <a:pt x="587" y="64"/>
                  </a:lnTo>
                  <a:lnTo>
                    <a:pt x="590" y="64"/>
                  </a:lnTo>
                  <a:lnTo>
                    <a:pt x="592" y="64"/>
                  </a:lnTo>
                  <a:lnTo>
                    <a:pt x="593" y="64"/>
                  </a:lnTo>
                  <a:lnTo>
                    <a:pt x="593" y="65"/>
                  </a:lnTo>
                  <a:lnTo>
                    <a:pt x="595" y="66"/>
                  </a:lnTo>
                  <a:lnTo>
                    <a:pt x="595" y="67"/>
                  </a:lnTo>
                  <a:lnTo>
                    <a:pt x="597" y="67"/>
                  </a:lnTo>
                  <a:lnTo>
                    <a:pt x="598" y="68"/>
                  </a:lnTo>
                  <a:lnTo>
                    <a:pt x="600" y="68"/>
                  </a:lnTo>
                  <a:lnTo>
                    <a:pt x="600" y="68"/>
                  </a:lnTo>
                  <a:lnTo>
                    <a:pt x="601" y="67"/>
                  </a:lnTo>
                  <a:lnTo>
                    <a:pt x="602" y="67"/>
                  </a:lnTo>
                  <a:lnTo>
                    <a:pt x="602" y="67"/>
                  </a:lnTo>
                  <a:lnTo>
                    <a:pt x="604" y="68"/>
                  </a:lnTo>
                  <a:lnTo>
                    <a:pt x="605" y="68"/>
                  </a:lnTo>
                  <a:lnTo>
                    <a:pt x="605" y="68"/>
                  </a:lnTo>
                  <a:lnTo>
                    <a:pt x="606" y="68"/>
                  </a:lnTo>
                  <a:lnTo>
                    <a:pt x="606" y="67"/>
                  </a:lnTo>
                  <a:lnTo>
                    <a:pt x="606" y="65"/>
                  </a:lnTo>
                  <a:lnTo>
                    <a:pt x="606" y="64"/>
                  </a:lnTo>
                  <a:lnTo>
                    <a:pt x="606" y="64"/>
                  </a:lnTo>
                  <a:lnTo>
                    <a:pt x="606" y="63"/>
                  </a:lnTo>
                  <a:lnTo>
                    <a:pt x="606" y="62"/>
                  </a:lnTo>
                  <a:lnTo>
                    <a:pt x="605" y="62"/>
                  </a:lnTo>
                  <a:lnTo>
                    <a:pt x="604" y="60"/>
                  </a:lnTo>
                  <a:lnTo>
                    <a:pt x="604" y="60"/>
                  </a:lnTo>
                  <a:lnTo>
                    <a:pt x="604" y="60"/>
                  </a:lnTo>
                  <a:lnTo>
                    <a:pt x="603" y="59"/>
                  </a:lnTo>
                  <a:lnTo>
                    <a:pt x="602" y="59"/>
                  </a:lnTo>
                  <a:lnTo>
                    <a:pt x="602" y="60"/>
                  </a:lnTo>
                  <a:lnTo>
                    <a:pt x="601" y="60"/>
                  </a:lnTo>
                  <a:lnTo>
                    <a:pt x="600" y="60"/>
                  </a:lnTo>
                  <a:lnTo>
                    <a:pt x="600" y="60"/>
                  </a:lnTo>
                  <a:lnTo>
                    <a:pt x="600" y="60"/>
                  </a:lnTo>
                  <a:lnTo>
                    <a:pt x="601" y="59"/>
                  </a:lnTo>
                  <a:lnTo>
                    <a:pt x="603" y="58"/>
                  </a:lnTo>
                  <a:lnTo>
                    <a:pt x="605" y="59"/>
                  </a:lnTo>
                  <a:lnTo>
                    <a:pt x="606" y="59"/>
                  </a:lnTo>
                  <a:lnTo>
                    <a:pt x="605" y="59"/>
                  </a:lnTo>
                  <a:lnTo>
                    <a:pt x="606" y="60"/>
                  </a:lnTo>
                  <a:lnTo>
                    <a:pt x="607" y="60"/>
                  </a:lnTo>
                  <a:lnTo>
                    <a:pt x="607" y="61"/>
                  </a:lnTo>
                  <a:lnTo>
                    <a:pt x="606" y="61"/>
                  </a:lnTo>
                  <a:lnTo>
                    <a:pt x="606" y="61"/>
                  </a:lnTo>
                  <a:lnTo>
                    <a:pt x="606" y="61"/>
                  </a:lnTo>
                  <a:lnTo>
                    <a:pt x="607" y="62"/>
                  </a:lnTo>
                  <a:lnTo>
                    <a:pt x="607" y="62"/>
                  </a:lnTo>
                  <a:lnTo>
                    <a:pt x="608" y="62"/>
                  </a:lnTo>
                  <a:lnTo>
                    <a:pt x="608" y="62"/>
                  </a:lnTo>
                  <a:lnTo>
                    <a:pt x="609" y="62"/>
                  </a:lnTo>
                  <a:lnTo>
                    <a:pt x="609" y="64"/>
                  </a:lnTo>
                  <a:lnTo>
                    <a:pt x="609" y="65"/>
                  </a:lnTo>
                  <a:lnTo>
                    <a:pt x="609" y="65"/>
                  </a:lnTo>
                  <a:lnTo>
                    <a:pt x="609" y="66"/>
                  </a:lnTo>
                  <a:lnTo>
                    <a:pt x="610" y="66"/>
                  </a:lnTo>
                  <a:lnTo>
                    <a:pt x="611" y="66"/>
                  </a:lnTo>
                  <a:lnTo>
                    <a:pt x="612" y="66"/>
                  </a:lnTo>
                  <a:lnTo>
                    <a:pt x="613" y="65"/>
                  </a:lnTo>
                  <a:lnTo>
                    <a:pt x="616" y="64"/>
                  </a:lnTo>
                  <a:lnTo>
                    <a:pt x="619" y="64"/>
                  </a:lnTo>
                  <a:lnTo>
                    <a:pt x="620" y="63"/>
                  </a:lnTo>
                  <a:lnTo>
                    <a:pt x="623" y="62"/>
                  </a:lnTo>
                  <a:lnTo>
                    <a:pt x="624" y="62"/>
                  </a:lnTo>
                  <a:lnTo>
                    <a:pt x="625" y="61"/>
                  </a:lnTo>
                  <a:lnTo>
                    <a:pt x="626" y="61"/>
                  </a:lnTo>
                  <a:lnTo>
                    <a:pt x="628" y="60"/>
                  </a:lnTo>
                  <a:lnTo>
                    <a:pt x="630" y="59"/>
                  </a:lnTo>
                  <a:lnTo>
                    <a:pt x="630" y="59"/>
                  </a:lnTo>
                  <a:lnTo>
                    <a:pt x="632" y="59"/>
                  </a:lnTo>
                  <a:lnTo>
                    <a:pt x="633" y="59"/>
                  </a:lnTo>
                  <a:lnTo>
                    <a:pt x="635" y="58"/>
                  </a:lnTo>
                  <a:lnTo>
                    <a:pt x="635" y="58"/>
                  </a:lnTo>
                  <a:lnTo>
                    <a:pt x="636" y="57"/>
                  </a:lnTo>
                  <a:lnTo>
                    <a:pt x="638" y="55"/>
                  </a:lnTo>
                  <a:lnTo>
                    <a:pt x="639" y="53"/>
                  </a:lnTo>
                  <a:lnTo>
                    <a:pt x="639" y="53"/>
                  </a:lnTo>
                  <a:lnTo>
                    <a:pt x="639" y="52"/>
                  </a:lnTo>
                  <a:lnTo>
                    <a:pt x="639" y="51"/>
                  </a:lnTo>
                  <a:lnTo>
                    <a:pt x="638" y="50"/>
                  </a:lnTo>
                  <a:lnTo>
                    <a:pt x="637" y="49"/>
                  </a:lnTo>
                  <a:lnTo>
                    <a:pt x="636" y="49"/>
                  </a:lnTo>
                  <a:lnTo>
                    <a:pt x="636" y="48"/>
                  </a:lnTo>
                  <a:lnTo>
                    <a:pt x="636" y="47"/>
                  </a:lnTo>
                  <a:lnTo>
                    <a:pt x="637" y="47"/>
                  </a:lnTo>
                  <a:lnTo>
                    <a:pt x="637" y="47"/>
                  </a:lnTo>
                  <a:lnTo>
                    <a:pt x="639" y="45"/>
                  </a:lnTo>
                  <a:lnTo>
                    <a:pt x="639" y="45"/>
                  </a:lnTo>
                  <a:lnTo>
                    <a:pt x="639" y="45"/>
                  </a:lnTo>
                  <a:lnTo>
                    <a:pt x="638" y="45"/>
                  </a:lnTo>
                  <a:lnTo>
                    <a:pt x="637" y="46"/>
                  </a:lnTo>
                  <a:lnTo>
                    <a:pt x="637" y="46"/>
                  </a:lnTo>
                  <a:lnTo>
                    <a:pt x="636" y="45"/>
                  </a:lnTo>
                  <a:lnTo>
                    <a:pt x="636" y="44"/>
                  </a:lnTo>
                  <a:lnTo>
                    <a:pt x="636" y="44"/>
                  </a:lnTo>
                  <a:lnTo>
                    <a:pt x="636" y="44"/>
                  </a:lnTo>
                  <a:lnTo>
                    <a:pt x="637" y="43"/>
                  </a:lnTo>
                  <a:lnTo>
                    <a:pt x="637" y="43"/>
                  </a:lnTo>
                  <a:lnTo>
                    <a:pt x="636" y="43"/>
                  </a:lnTo>
                  <a:lnTo>
                    <a:pt x="636" y="42"/>
                  </a:lnTo>
                  <a:lnTo>
                    <a:pt x="636" y="42"/>
                  </a:lnTo>
                  <a:lnTo>
                    <a:pt x="637" y="42"/>
                  </a:lnTo>
                  <a:lnTo>
                    <a:pt x="638" y="42"/>
                  </a:lnTo>
                  <a:lnTo>
                    <a:pt x="640" y="40"/>
                  </a:lnTo>
                  <a:lnTo>
                    <a:pt x="640" y="40"/>
                  </a:lnTo>
                  <a:lnTo>
                    <a:pt x="641" y="42"/>
                  </a:lnTo>
                  <a:lnTo>
                    <a:pt x="642" y="42"/>
                  </a:lnTo>
                  <a:lnTo>
                    <a:pt x="643" y="42"/>
                  </a:lnTo>
                  <a:lnTo>
                    <a:pt x="645" y="40"/>
                  </a:lnTo>
                  <a:lnTo>
                    <a:pt x="646" y="40"/>
                  </a:lnTo>
                  <a:lnTo>
                    <a:pt x="649" y="39"/>
                  </a:lnTo>
                  <a:lnTo>
                    <a:pt x="649" y="38"/>
                  </a:lnTo>
                  <a:lnTo>
                    <a:pt x="650" y="38"/>
                  </a:lnTo>
                  <a:lnTo>
                    <a:pt x="650" y="37"/>
                  </a:lnTo>
                  <a:lnTo>
                    <a:pt x="650" y="37"/>
                  </a:lnTo>
                  <a:lnTo>
                    <a:pt x="650" y="36"/>
                  </a:lnTo>
                  <a:lnTo>
                    <a:pt x="649" y="36"/>
                  </a:lnTo>
                  <a:lnTo>
                    <a:pt x="647" y="36"/>
                  </a:lnTo>
                  <a:lnTo>
                    <a:pt x="645" y="36"/>
                  </a:lnTo>
                  <a:lnTo>
                    <a:pt x="645" y="36"/>
                  </a:lnTo>
                  <a:lnTo>
                    <a:pt x="647" y="35"/>
                  </a:lnTo>
                  <a:lnTo>
                    <a:pt x="649" y="35"/>
                  </a:lnTo>
                  <a:lnTo>
                    <a:pt x="652" y="33"/>
                  </a:lnTo>
                  <a:lnTo>
                    <a:pt x="652" y="33"/>
                  </a:lnTo>
                  <a:lnTo>
                    <a:pt x="652" y="33"/>
                  </a:lnTo>
                  <a:lnTo>
                    <a:pt x="652" y="32"/>
                  </a:lnTo>
                  <a:lnTo>
                    <a:pt x="650" y="32"/>
                  </a:lnTo>
                  <a:lnTo>
                    <a:pt x="648" y="32"/>
                  </a:lnTo>
                  <a:lnTo>
                    <a:pt x="646" y="32"/>
                  </a:lnTo>
                  <a:lnTo>
                    <a:pt x="645" y="32"/>
                  </a:lnTo>
                  <a:lnTo>
                    <a:pt x="645" y="32"/>
                  </a:lnTo>
                  <a:lnTo>
                    <a:pt x="646" y="31"/>
                  </a:lnTo>
                  <a:lnTo>
                    <a:pt x="646" y="31"/>
                  </a:lnTo>
                  <a:lnTo>
                    <a:pt x="646" y="30"/>
                  </a:lnTo>
                  <a:lnTo>
                    <a:pt x="644" y="29"/>
                  </a:lnTo>
                  <a:lnTo>
                    <a:pt x="643" y="29"/>
                  </a:lnTo>
                  <a:lnTo>
                    <a:pt x="644" y="29"/>
                  </a:lnTo>
                  <a:lnTo>
                    <a:pt x="645" y="29"/>
                  </a:lnTo>
                  <a:lnTo>
                    <a:pt x="647" y="28"/>
                  </a:lnTo>
                  <a:lnTo>
                    <a:pt x="647" y="27"/>
                  </a:lnTo>
                  <a:lnTo>
                    <a:pt x="646" y="27"/>
                  </a:lnTo>
                  <a:lnTo>
                    <a:pt x="645" y="27"/>
                  </a:lnTo>
                  <a:lnTo>
                    <a:pt x="642" y="27"/>
                  </a:lnTo>
                  <a:lnTo>
                    <a:pt x="638" y="27"/>
                  </a:lnTo>
                  <a:lnTo>
                    <a:pt x="637" y="27"/>
                  </a:lnTo>
                  <a:lnTo>
                    <a:pt x="635" y="26"/>
                  </a:lnTo>
                  <a:lnTo>
                    <a:pt x="633" y="25"/>
                  </a:lnTo>
                  <a:lnTo>
                    <a:pt x="632" y="25"/>
                  </a:lnTo>
                  <a:lnTo>
                    <a:pt x="630" y="25"/>
                  </a:lnTo>
                  <a:lnTo>
                    <a:pt x="627" y="25"/>
                  </a:lnTo>
                  <a:lnTo>
                    <a:pt x="625" y="26"/>
                  </a:lnTo>
                  <a:lnTo>
                    <a:pt x="624" y="26"/>
                  </a:lnTo>
                  <a:lnTo>
                    <a:pt x="623" y="25"/>
                  </a:lnTo>
                  <a:lnTo>
                    <a:pt x="622" y="25"/>
                  </a:lnTo>
                  <a:lnTo>
                    <a:pt x="621" y="25"/>
                  </a:lnTo>
                  <a:lnTo>
                    <a:pt x="621" y="25"/>
                  </a:lnTo>
                  <a:lnTo>
                    <a:pt x="621" y="25"/>
                  </a:lnTo>
                  <a:lnTo>
                    <a:pt x="621" y="26"/>
                  </a:lnTo>
                  <a:lnTo>
                    <a:pt x="621" y="26"/>
                  </a:lnTo>
                  <a:lnTo>
                    <a:pt x="620" y="27"/>
                  </a:lnTo>
                  <a:lnTo>
                    <a:pt x="620" y="28"/>
                  </a:lnTo>
                  <a:lnTo>
                    <a:pt x="620" y="28"/>
                  </a:lnTo>
                  <a:lnTo>
                    <a:pt x="619" y="28"/>
                  </a:lnTo>
                  <a:lnTo>
                    <a:pt x="619" y="29"/>
                  </a:lnTo>
                  <a:lnTo>
                    <a:pt x="619" y="29"/>
                  </a:lnTo>
                  <a:lnTo>
                    <a:pt x="619" y="30"/>
                  </a:lnTo>
                  <a:lnTo>
                    <a:pt x="619" y="30"/>
                  </a:lnTo>
                  <a:lnTo>
                    <a:pt x="618" y="30"/>
                  </a:lnTo>
                  <a:lnTo>
                    <a:pt x="618" y="31"/>
                  </a:lnTo>
                  <a:lnTo>
                    <a:pt x="617" y="31"/>
                  </a:lnTo>
                  <a:lnTo>
                    <a:pt x="617" y="32"/>
                  </a:lnTo>
                  <a:lnTo>
                    <a:pt x="617" y="33"/>
                  </a:lnTo>
                  <a:lnTo>
                    <a:pt x="618" y="33"/>
                  </a:lnTo>
                  <a:lnTo>
                    <a:pt x="619" y="33"/>
                  </a:lnTo>
                  <a:lnTo>
                    <a:pt x="620" y="34"/>
                  </a:lnTo>
                  <a:lnTo>
                    <a:pt x="620" y="34"/>
                  </a:lnTo>
                  <a:lnTo>
                    <a:pt x="620" y="34"/>
                  </a:lnTo>
                  <a:lnTo>
                    <a:pt x="619" y="35"/>
                  </a:lnTo>
                  <a:lnTo>
                    <a:pt x="619" y="35"/>
                  </a:lnTo>
                  <a:lnTo>
                    <a:pt x="618" y="35"/>
                  </a:lnTo>
                  <a:lnTo>
                    <a:pt x="617" y="36"/>
                  </a:lnTo>
                  <a:lnTo>
                    <a:pt x="616" y="36"/>
                  </a:lnTo>
                  <a:lnTo>
                    <a:pt x="616" y="36"/>
                  </a:lnTo>
                  <a:lnTo>
                    <a:pt x="618" y="37"/>
                  </a:lnTo>
                  <a:lnTo>
                    <a:pt x="618" y="37"/>
                  </a:lnTo>
                  <a:lnTo>
                    <a:pt x="614" y="38"/>
                  </a:lnTo>
                  <a:lnTo>
                    <a:pt x="613" y="38"/>
                  </a:lnTo>
                  <a:lnTo>
                    <a:pt x="613" y="37"/>
                  </a:lnTo>
                  <a:lnTo>
                    <a:pt x="612" y="37"/>
                  </a:lnTo>
                  <a:lnTo>
                    <a:pt x="612" y="37"/>
                  </a:lnTo>
                  <a:lnTo>
                    <a:pt x="611" y="38"/>
                  </a:lnTo>
                  <a:lnTo>
                    <a:pt x="610" y="38"/>
                  </a:lnTo>
                  <a:lnTo>
                    <a:pt x="610" y="38"/>
                  </a:lnTo>
                  <a:lnTo>
                    <a:pt x="609" y="39"/>
                  </a:lnTo>
                  <a:lnTo>
                    <a:pt x="608" y="39"/>
                  </a:lnTo>
                  <a:lnTo>
                    <a:pt x="608" y="40"/>
                  </a:lnTo>
                  <a:lnTo>
                    <a:pt x="607" y="42"/>
                  </a:lnTo>
                  <a:lnTo>
                    <a:pt x="606" y="43"/>
                  </a:lnTo>
                  <a:lnTo>
                    <a:pt x="602" y="46"/>
                  </a:lnTo>
                  <a:lnTo>
                    <a:pt x="602" y="47"/>
                  </a:lnTo>
                  <a:lnTo>
                    <a:pt x="597" y="49"/>
                  </a:lnTo>
                  <a:lnTo>
                    <a:pt x="596" y="49"/>
                  </a:lnTo>
                  <a:lnTo>
                    <a:pt x="595" y="50"/>
                  </a:lnTo>
                  <a:lnTo>
                    <a:pt x="593" y="51"/>
                  </a:lnTo>
                  <a:lnTo>
                    <a:pt x="591" y="53"/>
                  </a:lnTo>
                  <a:lnTo>
                    <a:pt x="591" y="53"/>
                  </a:lnTo>
                  <a:lnTo>
                    <a:pt x="590" y="53"/>
                  </a:lnTo>
                  <a:lnTo>
                    <a:pt x="589" y="54"/>
                  </a:lnTo>
                  <a:lnTo>
                    <a:pt x="589" y="54"/>
                  </a:lnTo>
                  <a:lnTo>
                    <a:pt x="588" y="54"/>
                  </a:lnTo>
                  <a:lnTo>
                    <a:pt x="587" y="55"/>
                  </a:lnTo>
                  <a:lnTo>
                    <a:pt x="584" y="56"/>
                  </a:lnTo>
                  <a:lnTo>
                    <a:pt x="582" y="57"/>
                  </a:lnTo>
                  <a:lnTo>
                    <a:pt x="582" y="57"/>
                  </a:lnTo>
                  <a:lnTo>
                    <a:pt x="581" y="57"/>
                  </a:lnTo>
                  <a:lnTo>
                    <a:pt x="581" y="56"/>
                  </a:lnTo>
                  <a:lnTo>
                    <a:pt x="581" y="56"/>
                  </a:lnTo>
                  <a:lnTo>
                    <a:pt x="582" y="55"/>
                  </a:lnTo>
                  <a:lnTo>
                    <a:pt x="582" y="55"/>
                  </a:lnTo>
                  <a:lnTo>
                    <a:pt x="579" y="51"/>
                  </a:lnTo>
                  <a:lnTo>
                    <a:pt x="579" y="50"/>
                  </a:lnTo>
                  <a:lnTo>
                    <a:pt x="580" y="48"/>
                  </a:lnTo>
                  <a:lnTo>
                    <a:pt x="580" y="47"/>
                  </a:lnTo>
                  <a:lnTo>
                    <a:pt x="581" y="45"/>
                  </a:lnTo>
                  <a:lnTo>
                    <a:pt x="582" y="44"/>
                  </a:lnTo>
                  <a:lnTo>
                    <a:pt x="582" y="44"/>
                  </a:lnTo>
                  <a:lnTo>
                    <a:pt x="584" y="43"/>
                  </a:lnTo>
                  <a:lnTo>
                    <a:pt x="584" y="43"/>
                  </a:lnTo>
                  <a:lnTo>
                    <a:pt x="584" y="44"/>
                  </a:lnTo>
                  <a:lnTo>
                    <a:pt x="584" y="44"/>
                  </a:lnTo>
                  <a:lnTo>
                    <a:pt x="585" y="44"/>
                  </a:lnTo>
                  <a:lnTo>
                    <a:pt x="586" y="44"/>
                  </a:lnTo>
                  <a:lnTo>
                    <a:pt x="586" y="44"/>
                  </a:lnTo>
                  <a:lnTo>
                    <a:pt x="587" y="44"/>
                  </a:lnTo>
                  <a:lnTo>
                    <a:pt x="587" y="43"/>
                  </a:lnTo>
                  <a:lnTo>
                    <a:pt x="588" y="42"/>
                  </a:lnTo>
                  <a:lnTo>
                    <a:pt x="588" y="42"/>
                  </a:lnTo>
                  <a:lnTo>
                    <a:pt x="588" y="42"/>
                  </a:lnTo>
                  <a:lnTo>
                    <a:pt x="588" y="40"/>
                  </a:lnTo>
                  <a:lnTo>
                    <a:pt x="589" y="38"/>
                  </a:lnTo>
                  <a:lnTo>
                    <a:pt x="589" y="37"/>
                  </a:lnTo>
                  <a:lnTo>
                    <a:pt x="589" y="36"/>
                  </a:lnTo>
                  <a:lnTo>
                    <a:pt x="588" y="35"/>
                  </a:lnTo>
                  <a:lnTo>
                    <a:pt x="586" y="34"/>
                  </a:lnTo>
                  <a:lnTo>
                    <a:pt x="586" y="33"/>
                  </a:lnTo>
                  <a:lnTo>
                    <a:pt x="585" y="32"/>
                  </a:lnTo>
                  <a:lnTo>
                    <a:pt x="585" y="32"/>
                  </a:lnTo>
                  <a:lnTo>
                    <a:pt x="583" y="32"/>
                  </a:lnTo>
                  <a:lnTo>
                    <a:pt x="583" y="32"/>
                  </a:lnTo>
                  <a:lnTo>
                    <a:pt x="582" y="32"/>
                  </a:lnTo>
                  <a:lnTo>
                    <a:pt x="579" y="34"/>
                  </a:lnTo>
                  <a:lnTo>
                    <a:pt x="577" y="35"/>
                  </a:lnTo>
                  <a:lnTo>
                    <a:pt x="576" y="35"/>
                  </a:lnTo>
                  <a:lnTo>
                    <a:pt x="575" y="37"/>
                  </a:lnTo>
                  <a:lnTo>
                    <a:pt x="574" y="38"/>
                  </a:lnTo>
                  <a:lnTo>
                    <a:pt x="572" y="39"/>
                  </a:lnTo>
                  <a:lnTo>
                    <a:pt x="571" y="39"/>
                  </a:lnTo>
                  <a:lnTo>
                    <a:pt x="571" y="40"/>
                  </a:lnTo>
                  <a:lnTo>
                    <a:pt x="570" y="40"/>
                  </a:lnTo>
                  <a:lnTo>
                    <a:pt x="569" y="43"/>
                  </a:lnTo>
                  <a:lnTo>
                    <a:pt x="567" y="43"/>
                  </a:lnTo>
                  <a:lnTo>
                    <a:pt x="567" y="44"/>
                  </a:lnTo>
                  <a:lnTo>
                    <a:pt x="566" y="44"/>
                  </a:lnTo>
                  <a:lnTo>
                    <a:pt x="566" y="44"/>
                  </a:lnTo>
                  <a:lnTo>
                    <a:pt x="565" y="44"/>
                  </a:lnTo>
                  <a:lnTo>
                    <a:pt x="565" y="44"/>
                  </a:lnTo>
                  <a:lnTo>
                    <a:pt x="565" y="43"/>
                  </a:lnTo>
                  <a:lnTo>
                    <a:pt x="565" y="43"/>
                  </a:lnTo>
                  <a:lnTo>
                    <a:pt x="565" y="43"/>
                  </a:lnTo>
                  <a:lnTo>
                    <a:pt x="564" y="42"/>
                  </a:lnTo>
                  <a:lnTo>
                    <a:pt x="564" y="42"/>
                  </a:lnTo>
                  <a:lnTo>
                    <a:pt x="566" y="39"/>
                  </a:lnTo>
                  <a:lnTo>
                    <a:pt x="567" y="38"/>
                  </a:lnTo>
                  <a:lnTo>
                    <a:pt x="567" y="37"/>
                  </a:lnTo>
                  <a:lnTo>
                    <a:pt x="568" y="37"/>
                  </a:lnTo>
                  <a:lnTo>
                    <a:pt x="569" y="36"/>
                  </a:lnTo>
                  <a:lnTo>
                    <a:pt x="569" y="36"/>
                  </a:lnTo>
                  <a:lnTo>
                    <a:pt x="569" y="35"/>
                  </a:lnTo>
                  <a:lnTo>
                    <a:pt x="569" y="33"/>
                  </a:lnTo>
                  <a:lnTo>
                    <a:pt x="566" y="31"/>
                  </a:lnTo>
                  <a:lnTo>
                    <a:pt x="566" y="31"/>
                  </a:lnTo>
                  <a:lnTo>
                    <a:pt x="567" y="31"/>
                  </a:lnTo>
                  <a:lnTo>
                    <a:pt x="568" y="31"/>
                  </a:lnTo>
                  <a:lnTo>
                    <a:pt x="568" y="31"/>
                  </a:lnTo>
                  <a:lnTo>
                    <a:pt x="568" y="31"/>
                  </a:lnTo>
                  <a:lnTo>
                    <a:pt x="568" y="32"/>
                  </a:lnTo>
                  <a:lnTo>
                    <a:pt x="569" y="32"/>
                  </a:lnTo>
                  <a:lnTo>
                    <a:pt x="570" y="31"/>
                  </a:lnTo>
                  <a:lnTo>
                    <a:pt x="570" y="31"/>
                  </a:lnTo>
                  <a:lnTo>
                    <a:pt x="571" y="30"/>
                  </a:lnTo>
                  <a:lnTo>
                    <a:pt x="572" y="30"/>
                  </a:lnTo>
                  <a:lnTo>
                    <a:pt x="573" y="30"/>
                  </a:lnTo>
                  <a:lnTo>
                    <a:pt x="574" y="30"/>
                  </a:lnTo>
                  <a:lnTo>
                    <a:pt x="575" y="29"/>
                  </a:lnTo>
                  <a:lnTo>
                    <a:pt x="575" y="29"/>
                  </a:lnTo>
                  <a:lnTo>
                    <a:pt x="574" y="29"/>
                  </a:lnTo>
                  <a:lnTo>
                    <a:pt x="573" y="29"/>
                  </a:lnTo>
                  <a:lnTo>
                    <a:pt x="572" y="29"/>
                  </a:lnTo>
                  <a:lnTo>
                    <a:pt x="571" y="29"/>
                  </a:lnTo>
                  <a:lnTo>
                    <a:pt x="568" y="28"/>
                  </a:lnTo>
                  <a:lnTo>
                    <a:pt x="566" y="29"/>
                  </a:lnTo>
                  <a:lnTo>
                    <a:pt x="567" y="29"/>
                  </a:lnTo>
                  <a:lnTo>
                    <a:pt x="568" y="28"/>
                  </a:lnTo>
                  <a:lnTo>
                    <a:pt x="570" y="28"/>
                  </a:lnTo>
                  <a:lnTo>
                    <a:pt x="570" y="27"/>
                  </a:lnTo>
                  <a:lnTo>
                    <a:pt x="570" y="27"/>
                  </a:lnTo>
                  <a:lnTo>
                    <a:pt x="568" y="27"/>
                  </a:lnTo>
                  <a:lnTo>
                    <a:pt x="566" y="28"/>
                  </a:lnTo>
                  <a:lnTo>
                    <a:pt x="564" y="28"/>
                  </a:lnTo>
                  <a:lnTo>
                    <a:pt x="562" y="29"/>
                  </a:lnTo>
                  <a:lnTo>
                    <a:pt x="561" y="28"/>
                  </a:lnTo>
                  <a:lnTo>
                    <a:pt x="560" y="27"/>
                  </a:lnTo>
                  <a:lnTo>
                    <a:pt x="561" y="27"/>
                  </a:lnTo>
                  <a:lnTo>
                    <a:pt x="560" y="27"/>
                  </a:lnTo>
                  <a:lnTo>
                    <a:pt x="559" y="27"/>
                  </a:lnTo>
                  <a:lnTo>
                    <a:pt x="556" y="27"/>
                  </a:lnTo>
                  <a:lnTo>
                    <a:pt x="555" y="27"/>
                  </a:lnTo>
                  <a:lnTo>
                    <a:pt x="554" y="27"/>
                  </a:lnTo>
                  <a:lnTo>
                    <a:pt x="554" y="27"/>
                  </a:lnTo>
                  <a:lnTo>
                    <a:pt x="556" y="27"/>
                  </a:lnTo>
                  <a:lnTo>
                    <a:pt x="563" y="25"/>
                  </a:lnTo>
                  <a:lnTo>
                    <a:pt x="565" y="23"/>
                  </a:lnTo>
                  <a:lnTo>
                    <a:pt x="567" y="23"/>
                  </a:lnTo>
                  <a:lnTo>
                    <a:pt x="566" y="23"/>
                  </a:lnTo>
                  <a:lnTo>
                    <a:pt x="566" y="22"/>
                  </a:lnTo>
                  <a:lnTo>
                    <a:pt x="563" y="22"/>
                  </a:lnTo>
                  <a:lnTo>
                    <a:pt x="563" y="22"/>
                  </a:lnTo>
                  <a:lnTo>
                    <a:pt x="564" y="22"/>
                  </a:lnTo>
                  <a:lnTo>
                    <a:pt x="565" y="21"/>
                  </a:lnTo>
                  <a:lnTo>
                    <a:pt x="565" y="21"/>
                  </a:lnTo>
                  <a:lnTo>
                    <a:pt x="566" y="21"/>
                  </a:lnTo>
                  <a:lnTo>
                    <a:pt x="566" y="21"/>
                  </a:lnTo>
                  <a:lnTo>
                    <a:pt x="567" y="21"/>
                  </a:lnTo>
                  <a:lnTo>
                    <a:pt x="567" y="22"/>
                  </a:lnTo>
                  <a:lnTo>
                    <a:pt x="568" y="22"/>
                  </a:lnTo>
                  <a:lnTo>
                    <a:pt x="571" y="22"/>
                  </a:lnTo>
                  <a:lnTo>
                    <a:pt x="571" y="21"/>
                  </a:lnTo>
                  <a:lnTo>
                    <a:pt x="571" y="21"/>
                  </a:lnTo>
                  <a:lnTo>
                    <a:pt x="571" y="21"/>
                  </a:lnTo>
                  <a:lnTo>
                    <a:pt x="571" y="20"/>
                  </a:lnTo>
                  <a:lnTo>
                    <a:pt x="571" y="20"/>
                  </a:lnTo>
                  <a:lnTo>
                    <a:pt x="571" y="19"/>
                  </a:lnTo>
                  <a:lnTo>
                    <a:pt x="570" y="20"/>
                  </a:lnTo>
                  <a:lnTo>
                    <a:pt x="569" y="20"/>
                  </a:lnTo>
                  <a:lnTo>
                    <a:pt x="569" y="20"/>
                  </a:lnTo>
                  <a:lnTo>
                    <a:pt x="568" y="20"/>
                  </a:lnTo>
                  <a:lnTo>
                    <a:pt x="568" y="20"/>
                  </a:lnTo>
                  <a:lnTo>
                    <a:pt x="569" y="19"/>
                  </a:lnTo>
                  <a:lnTo>
                    <a:pt x="569" y="19"/>
                  </a:lnTo>
                  <a:lnTo>
                    <a:pt x="569" y="18"/>
                  </a:lnTo>
                  <a:lnTo>
                    <a:pt x="569" y="16"/>
                  </a:lnTo>
                  <a:lnTo>
                    <a:pt x="569" y="16"/>
                  </a:lnTo>
                  <a:lnTo>
                    <a:pt x="569" y="16"/>
                  </a:lnTo>
                  <a:lnTo>
                    <a:pt x="568" y="16"/>
                  </a:lnTo>
                  <a:lnTo>
                    <a:pt x="567" y="15"/>
                  </a:lnTo>
                  <a:lnTo>
                    <a:pt x="567" y="14"/>
                  </a:lnTo>
                  <a:lnTo>
                    <a:pt x="566" y="14"/>
                  </a:lnTo>
                  <a:lnTo>
                    <a:pt x="566" y="14"/>
                  </a:lnTo>
                  <a:lnTo>
                    <a:pt x="567" y="13"/>
                  </a:lnTo>
                  <a:lnTo>
                    <a:pt x="567" y="13"/>
                  </a:lnTo>
                  <a:lnTo>
                    <a:pt x="569" y="11"/>
                  </a:lnTo>
                  <a:lnTo>
                    <a:pt x="569" y="11"/>
                  </a:lnTo>
                  <a:lnTo>
                    <a:pt x="570" y="9"/>
                  </a:lnTo>
                  <a:lnTo>
                    <a:pt x="570" y="9"/>
                  </a:lnTo>
                  <a:lnTo>
                    <a:pt x="570" y="8"/>
                  </a:lnTo>
                  <a:lnTo>
                    <a:pt x="569" y="7"/>
                  </a:lnTo>
                  <a:lnTo>
                    <a:pt x="569" y="5"/>
                  </a:lnTo>
                  <a:lnTo>
                    <a:pt x="568" y="5"/>
                  </a:lnTo>
                  <a:lnTo>
                    <a:pt x="567" y="4"/>
                  </a:lnTo>
                  <a:lnTo>
                    <a:pt x="567" y="4"/>
                  </a:lnTo>
                  <a:lnTo>
                    <a:pt x="568" y="3"/>
                  </a:lnTo>
                  <a:lnTo>
                    <a:pt x="568" y="3"/>
                  </a:lnTo>
                  <a:lnTo>
                    <a:pt x="568" y="3"/>
                  </a:lnTo>
                  <a:lnTo>
                    <a:pt x="566" y="3"/>
                  </a:lnTo>
                  <a:lnTo>
                    <a:pt x="565" y="3"/>
                  </a:lnTo>
                  <a:lnTo>
                    <a:pt x="564" y="3"/>
                  </a:lnTo>
                  <a:lnTo>
                    <a:pt x="563" y="2"/>
                  </a:lnTo>
                  <a:lnTo>
                    <a:pt x="564" y="1"/>
                  </a:lnTo>
                  <a:lnTo>
                    <a:pt x="564" y="0"/>
                  </a:lnTo>
                  <a:lnTo>
                    <a:pt x="563" y="0"/>
                  </a:lnTo>
                  <a:lnTo>
                    <a:pt x="562" y="0"/>
                  </a:lnTo>
                  <a:lnTo>
                    <a:pt x="561" y="1"/>
                  </a:lnTo>
                  <a:lnTo>
                    <a:pt x="557" y="1"/>
                  </a:lnTo>
                  <a:lnTo>
                    <a:pt x="553" y="3"/>
                  </a:lnTo>
                  <a:lnTo>
                    <a:pt x="551" y="4"/>
                  </a:lnTo>
                  <a:lnTo>
                    <a:pt x="548" y="5"/>
                  </a:lnTo>
                  <a:lnTo>
                    <a:pt x="548" y="5"/>
                  </a:lnTo>
                  <a:lnTo>
                    <a:pt x="548" y="5"/>
                  </a:lnTo>
                  <a:lnTo>
                    <a:pt x="548" y="5"/>
                  </a:lnTo>
                  <a:lnTo>
                    <a:pt x="549" y="7"/>
                  </a:lnTo>
                  <a:lnTo>
                    <a:pt x="551" y="7"/>
                  </a:lnTo>
                  <a:lnTo>
                    <a:pt x="551" y="7"/>
                  </a:lnTo>
                  <a:lnTo>
                    <a:pt x="550" y="7"/>
                  </a:lnTo>
                  <a:lnTo>
                    <a:pt x="548" y="8"/>
                  </a:lnTo>
                  <a:lnTo>
                    <a:pt x="547" y="9"/>
                  </a:lnTo>
                  <a:lnTo>
                    <a:pt x="546" y="9"/>
                  </a:lnTo>
                  <a:lnTo>
                    <a:pt x="546" y="8"/>
                  </a:lnTo>
                  <a:lnTo>
                    <a:pt x="545" y="8"/>
                  </a:lnTo>
                  <a:lnTo>
                    <a:pt x="545" y="8"/>
                  </a:lnTo>
                  <a:lnTo>
                    <a:pt x="544" y="8"/>
                  </a:lnTo>
                  <a:lnTo>
                    <a:pt x="544" y="8"/>
                  </a:lnTo>
                  <a:lnTo>
                    <a:pt x="542" y="8"/>
                  </a:lnTo>
                  <a:lnTo>
                    <a:pt x="540" y="9"/>
                  </a:lnTo>
                  <a:lnTo>
                    <a:pt x="539" y="10"/>
                  </a:lnTo>
                  <a:lnTo>
                    <a:pt x="539" y="10"/>
                  </a:lnTo>
                  <a:lnTo>
                    <a:pt x="539" y="10"/>
                  </a:lnTo>
                  <a:lnTo>
                    <a:pt x="538" y="11"/>
                  </a:lnTo>
                  <a:lnTo>
                    <a:pt x="538" y="11"/>
                  </a:lnTo>
                  <a:lnTo>
                    <a:pt x="537" y="11"/>
                  </a:lnTo>
                  <a:lnTo>
                    <a:pt x="537" y="12"/>
                  </a:lnTo>
                  <a:lnTo>
                    <a:pt x="535" y="13"/>
                  </a:lnTo>
                  <a:lnTo>
                    <a:pt x="534" y="14"/>
                  </a:lnTo>
                  <a:lnTo>
                    <a:pt x="534" y="16"/>
                  </a:lnTo>
                  <a:lnTo>
                    <a:pt x="535" y="16"/>
                  </a:lnTo>
                  <a:lnTo>
                    <a:pt x="536" y="16"/>
                  </a:lnTo>
                  <a:lnTo>
                    <a:pt x="538" y="15"/>
                  </a:lnTo>
                  <a:lnTo>
                    <a:pt x="539" y="16"/>
                  </a:lnTo>
                  <a:lnTo>
                    <a:pt x="537" y="16"/>
                  </a:lnTo>
                  <a:lnTo>
                    <a:pt x="537" y="17"/>
                  </a:lnTo>
                  <a:lnTo>
                    <a:pt x="537" y="17"/>
                  </a:lnTo>
                  <a:lnTo>
                    <a:pt x="536" y="17"/>
                  </a:lnTo>
                  <a:lnTo>
                    <a:pt x="535" y="17"/>
                  </a:lnTo>
                  <a:lnTo>
                    <a:pt x="534" y="17"/>
                  </a:lnTo>
                  <a:lnTo>
                    <a:pt x="533" y="18"/>
                  </a:lnTo>
                  <a:lnTo>
                    <a:pt x="533" y="18"/>
                  </a:lnTo>
                  <a:lnTo>
                    <a:pt x="529" y="20"/>
                  </a:lnTo>
                  <a:lnTo>
                    <a:pt x="528" y="21"/>
                  </a:lnTo>
                  <a:lnTo>
                    <a:pt x="528" y="21"/>
                  </a:lnTo>
                  <a:lnTo>
                    <a:pt x="528" y="22"/>
                  </a:lnTo>
                  <a:lnTo>
                    <a:pt x="528" y="23"/>
                  </a:lnTo>
                  <a:lnTo>
                    <a:pt x="529" y="24"/>
                  </a:lnTo>
                  <a:lnTo>
                    <a:pt x="528" y="25"/>
                  </a:lnTo>
                  <a:lnTo>
                    <a:pt x="529" y="25"/>
                  </a:lnTo>
                  <a:lnTo>
                    <a:pt x="529" y="26"/>
                  </a:lnTo>
                  <a:lnTo>
                    <a:pt x="530" y="26"/>
                  </a:lnTo>
                  <a:lnTo>
                    <a:pt x="531" y="26"/>
                  </a:lnTo>
                  <a:lnTo>
                    <a:pt x="532" y="26"/>
                  </a:lnTo>
                  <a:lnTo>
                    <a:pt x="532" y="27"/>
                  </a:lnTo>
                  <a:lnTo>
                    <a:pt x="534" y="27"/>
                  </a:lnTo>
                  <a:lnTo>
                    <a:pt x="537" y="28"/>
                  </a:lnTo>
                  <a:lnTo>
                    <a:pt x="537" y="28"/>
                  </a:lnTo>
                  <a:lnTo>
                    <a:pt x="538" y="27"/>
                  </a:lnTo>
                  <a:lnTo>
                    <a:pt x="539" y="27"/>
                  </a:lnTo>
                  <a:lnTo>
                    <a:pt x="539" y="27"/>
                  </a:lnTo>
                  <a:lnTo>
                    <a:pt x="540" y="28"/>
                  </a:lnTo>
                  <a:lnTo>
                    <a:pt x="540" y="29"/>
                  </a:lnTo>
                  <a:lnTo>
                    <a:pt x="540" y="29"/>
                  </a:lnTo>
                  <a:lnTo>
                    <a:pt x="540" y="29"/>
                  </a:lnTo>
                  <a:lnTo>
                    <a:pt x="541" y="30"/>
                  </a:lnTo>
                  <a:lnTo>
                    <a:pt x="543" y="30"/>
                  </a:lnTo>
                  <a:lnTo>
                    <a:pt x="544" y="29"/>
                  </a:lnTo>
                  <a:lnTo>
                    <a:pt x="545" y="29"/>
                  </a:lnTo>
                  <a:lnTo>
                    <a:pt x="546" y="29"/>
                  </a:lnTo>
                  <a:lnTo>
                    <a:pt x="547" y="29"/>
                  </a:lnTo>
                  <a:lnTo>
                    <a:pt x="547" y="30"/>
                  </a:lnTo>
                  <a:lnTo>
                    <a:pt x="546" y="30"/>
                  </a:lnTo>
                  <a:lnTo>
                    <a:pt x="546" y="30"/>
                  </a:lnTo>
                  <a:lnTo>
                    <a:pt x="547" y="30"/>
                  </a:lnTo>
                  <a:lnTo>
                    <a:pt x="547" y="31"/>
                  </a:lnTo>
                  <a:lnTo>
                    <a:pt x="545" y="31"/>
                  </a:lnTo>
                  <a:lnTo>
                    <a:pt x="543" y="32"/>
                  </a:lnTo>
                  <a:lnTo>
                    <a:pt x="542" y="32"/>
                  </a:lnTo>
                  <a:lnTo>
                    <a:pt x="543" y="31"/>
                  </a:lnTo>
                  <a:lnTo>
                    <a:pt x="546" y="30"/>
                  </a:lnTo>
                  <a:lnTo>
                    <a:pt x="546" y="30"/>
                  </a:lnTo>
                  <a:lnTo>
                    <a:pt x="543" y="30"/>
                  </a:lnTo>
                  <a:lnTo>
                    <a:pt x="540" y="31"/>
                  </a:lnTo>
                  <a:lnTo>
                    <a:pt x="539" y="31"/>
                  </a:lnTo>
                  <a:lnTo>
                    <a:pt x="539" y="32"/>
                  </a:lnTo>
                  <a:lnTo>
                    <a:pt x="538" y="32"/>
                  </a:lnTo>
                  <a:lnTo>
                    <a:pt x="538" y="33"/>
                  </a:lnTo>
                  <a:lnTo>
                    <a:pt x="538" y="33"/>
                  </a:lnTo>
                  <a:lnTo>
                    <a:pt x="539" y="33"/>
                  </a:lnTo>
                  <a:lnTo>
                    <a:pt x="539" y="33"/>
                  </a:lnTo>
                  <a:lnTo>
                    <a:pt x="537" y="34"/>
                  </a:lnTo>
                  <a:lnTo>
                    <a:pt x="534" y="35"/>
                  </a:lnTo>
                  <a:lnTo>
                    <a:pt x="533" y="36"/>
                  </a:lnTo>
                  <a:lnTo>
                    <a:pt x="531" y="37"/>
                  </a:lnTo>
                  <a:lnTo>
                    <a:pt x="531" y="37"/>
                  </a:lnTo>
                  <a:lnTo>
                    <a:pt x="532" y="38"/>
                  </a:lnTo>
                  <a:lnTo>
                    <a:pt x="534" y="37"/>
                  </a:lnTo>
                  <a:lnTo>
                    <a:pt x="536" y="37"/>
                  </a:lnTo>
                  <a:lnTo>
                    <a:pt x="537" y="37"/>
                  </a:lnTo>
                  <a:lnTo>
                    <a:pt x="538" y="36"/>
                  </a:lnTo>
                  <a:lnTo>
                    <a:pt x="539" y="35"/>
                  </a:lnTo>
                  <a:lnTo>
                    <a:pt x="539" y="35"/>
                  </a:lnTo>
                  <a:lnTo>
                    <a:pt x="540" y="35"/>
                  </a:lnTo>
                  <a:lnTo>
                    <a:pt x="540" y="35"/>
                  </a:lnTo>
                  <a:lnTo>
                    <a:pt x="540" y="35"/>
                  </a:lnTo>
                  <a:lnTo>
                    <a:pt x="540" y="35"/>
                  </a:lnTo>
                  <a:lnTo>
                    <a:pt x="540" y="36"/>
                  </a:lnTo>
                  <a:lnTo>
                    <a:pt x="540" y="37"/>
                  </a:lnTo>
                  <a:lnTo>
                    <a:pt x="539" y="37"/>
                  </a:lnTo>
                  <a:lnTo>
                    <a:pt x="538" y="38"/>
                  </a:lnTo>
                  <a:lnTo>
                    <a:pt x="538" y="39"/>
                  </a:lnTo>
                  <a:lnTo>
                    <a:pt x="538" y="39"/>
                  </a:lnTo>
                  <a:lnTo>
                    <a:pt x="540" y="39"/>
                  </a:lnTo>
                  <a:lnTo>
                    <a:pt x="539" y="39"/>
                  </a:lnTo>
                  <a:lnTo>
                    <a:pt x="537" y="40"/>
                  </a:lnTo>
                  <a:lnTo>
                    <a:pt x="534" y="42"/>
                  </a:lnTo>
                  <a:lnTo>
                    <a:pt x="532" y="43"/>
                  </a:lnTo>
                  <a:lnTo>
                    <a:pt x="530" y="44"/>
                  </a:lnTo>
                  <a:lnTo>
                    <a:pt x="528" y="45"/>
                  </a:lnTo>
                  <a:lnTo>
                    <a:pt x="527" y="45"/>
                  </a:lnTo>
                  <a:lnTo>
                    <a:pt x="522" y="46"/>
                  </a:lnTo>
                  <a:lnTo>
                    <a:pt x="521" y="47"/>
                  </a:lnTo>
                  <a:lnTo>
                    <a:pt x="520" y="47"/>
                  </a:lnTo>
                  <a:lnTo>
                    <a:pt x="519" y="46"/>
                  </a:lnTo>
                  <a:lnTo>
                    <a:pt x="518" y="46"/>
                  </a:lnTo>
                  <a:lnTo>
                    <a:pt x="517" y="46"/>
                  </a:lnTo>
                  <a:lnTo>
                    <a:pt x="516" y="47"/>
                  </a:lnTo>
                  <a:lnTo>
                    <a:pt x="516" y="47"/>
                  </a:lnTo>
                  <a:lnTo>
                    <a:pt x="511" y="50"/>
                  </a:lnTo>
                  <a:lnTo>
                    <a:pt x="511" y="51"/>
                  </a:lnTo>
                  <a:lnTo>
                    <a:pt x="512" y="52"/>
                  </a:lnTo>
                  <a:lnTo>
                    <a:pt x="511" y="53"/>
                  </a:lnTo>
                  <a:lnTo>
                    <a:pt x="511" y="55"/>
                  </a:lnTo>
                  <a:lnTo>
                    <a:pt x="510" y="56"/>
                  </a:lnTo>
                  <a:lnTo>
                    <a:pt x="509" y="57"/>
                  </a:lnTo>
                  <a:lnTo>
                    <a:pt x="507" y="59"/>
                  </a:lnTo>
                  <a:lnTo>
                    <a:pt x="506" y="59"/>
                  </a:lnTo>
                  <a:lnTo>
                    <a:pt x="505" y="60"/>
                  </a:lnTo>
                  <a:lnTo>
                    <a:pt x="504" y="60"/>
                  </a:lnTo>
                  <a:lnTo>
                    <a:pt x="501" y="59"/>
                  </a:lnTo>
                  <a:lnTo>
                    <a:pt x="500" y="59"/>
                  </a:lnTo>
                  <a:lnTo>
                    <a:pt x="500" y="60"/>
                  </a:lnTo>
                  <a:lnTo>
                    <a:pt x="500" y="60"/>
                  </a:lnTo>
                  <a:lnTo>
                    <a:pt x="501" y="62"/>
                  </a:lnTo>
                  <a:lnTo>
                    <a:pt x="501" y="62"/>
                  </a:lnTo>
                  <a:lnTo>
                    <a:pt x="500" y="63"/>
                  </a:lnTo>
                  <a:lnTo>
                    <a:pt x="499" y="63"/>
                  </a:lnTo>
                  <a:lnTo>
                    <a:pt x="500" y="62"/>
                  </a:lnTo>
                  <a:lnTo>
                    <a:pt x="500" y="62"/>
                  </a:lnTo>
                  <a:lnTo>
                    <a:pt x="498" y="59"/>
                  </a:lnTo>
                  <a:lnTo>
                    <a:pt x="498" y="58"/>
                  </a:lnTo>
                  <a:lnTo>
                    <a:pt x="498" y="58"/>
                  </a:lnTo>
                  <a:lnTo>
                    <a:pt x="498" y="58"/>
                  </a:lnTo>
                  <a:lnTo>
                    <a:pt x="499" y="58"/>
                  </a:lnTo>
                  <a:lnTo>
                    <a:pt x="499" y="59"/>
                  </a:lnTo>
                  <a:lnTo>
                    <a:pt x="500" y="59"/>
                  </a:lnTo>
                  <a:lnTo>
                    <a:pt x="501" y="59"/>
                  </a:lnTo>
                  <a:lnTo>
                    <a:pt x="502" y="59"/>
                  </a:lnTo>
                  <a:lnTo>
                    <a:pt x="502" y="59"/>
                  </a:lnTo>
                  <a:lnTo>
                    <a:pt x="503" y="59"/>
                  </a:lnTo>
                  <a:lnTo>
                    <a:pt x="504" y="59"/>
                  </a:lnTo>
                  <a:lnTo>
                    <a:pt x="505" y="59"/>
                  </a:lnTo>
                  <a:lnTo>
                    <a:pt x="505" y="59"/>
                  </a:lnTo>
                  <a:lnTo>
                    <a:pt x="506" y="59"/>
                  </a:lnTo>
                  <a:lnTo>
                    <a:pt x="507" y="59"/>
                  </a:lnTo>
                  <a:lnTo>
                    <a:pt x="507" y="58"/>
                  </a:lnTo>
                  <a:lnTo>
                    <a:pt x="508" y="57"/>
                  </a:lnTo>
                  <a:lnTo>
                    <a:pt x="508" y="57"/>
                  </a:lnTo>
                  <a:lnTo>
                    <a:pt x="507" y="56"/>
                  </a:lnTo>
                  <a:lnTo>
                    <a:pt x="507" y="56"/>
                  </a:lnTo>
                  <a:lnTo>
                    <a:pt x="507" y="56"/>
                  </a:lnTo>
                  <a:lnTo>
                    <a:pt x="505" y="57"/>
                  </a:lnTo>
                  <a:lnTo>
                    <a:pt x="505" y="56"/>
                  </a:lnTo>
                  <a:lnTo>
                    <a:pt x="507" y="55"/>
                  </a:lnTo>
                  <a:lnTo>
                    <a:pt x="507" y="55"/>
                  </a:lnTo>
                  <a:lnTo>
                    <a:pt x="505" y="55"/>
                  </a:lnTo>
                  <a:lnTo>
                    <a:pt x="504" y="56"/>
                  </a:lnTo>
                  <a:lnTo>
                    <a:pt x="503" y="56"/>
                  </a:lnTo>
                  <a:lnTo>
                    <a:pt x="502" y="55"/>
                  </a:lnTo>
                  <a:lnTo>
                    <a:pt x="503" y="54"/>
                  </a:lnTo>
                  <a:lnTo>
                    <a:pt x="503" y="54"/>
                  </a:lnTo>
                  <a:lnTo>
                    <a:pt x="503" y="53"/>
                  </a:lnTo>
                  <a:lnTo>
                    <a:pt x="503" y="52"/>
                  </a:lnTo>
                  <a:lnTo>
                    <a:pt x="506" y="51"/>
                  </a:lnTo>
                  <a:lnTo>
                    <a:pt x="506" y="50"/>
                  </a:lnTo>
                  <a:lnTo>
                    <a:pt x="508" y="49"/>
                  </a:lnTo>
                  <a:lnTo>
                    <a:pt x="512" y="45"/>
                  </a:lnTo>
                  <a:lnTo>
                    <a:pt x="513" y="44"/>
                  </a:lnTo>
                  <a:lnTo>
                    <a:pt x="512" y="44"/>
                  </a:lnTo>
                  <a:lnTo>
                    <a:pt x="508" y="45"/>
                  </a:lnTo>
                  <a:lnTo>
                    <a:pt x="508" y="46"/>
                  </a:lnTo>
                  <a:lnTo>
                    <a:pt x="507" y="46"/>
                  </a:lnTo>
                  <a:lnTo>
                    <a:pt x="507" y="46"/>
                  </a:lnTo>
                  <a:lnTo>
                    <a:pt x="506" y="47"/>
                  </a:lnTo>
                  <a:lnTo>
                    <a:pt x="505" y="47"/>
                  </a:lnTo>
                  <a:lnTo>
                    <a:pt x="505" y="46"/>
                  </a:lnTo>
                  <a:lnTo>
                    <a:pt x="509" y="44"/>
                  </a:lnTo>
                  <a:lnTo>
                    <a:pt x="510" y="44"/>
                  </a:lnTo>
                  <a:lnTo>
                    <a:pt x="510" y="44"/>
                  </a:lnTo>
                  <a:lnTo>
                    <a:pt x="508" y="44"/>
                  </a:lnTo>
                  <a:lnTo>
                    <a:pt x="505" y="44"/>
                  </a:lnTo>
                  <a:lnTo>
                    <a:pt x="504" y="44"/>
                  </a:lnTo>
                  <a:lnTo>
                    <a:pt x="504" y="43"/>
                  </a:lnTo>
                  <a:lnTo>
                    <a:pt x="504" y="43"/>
                  </a:lnTo>
                  <a:lnTo>
                    <a:pt x="504" y="42"/>
                  </a:lnTo>
                  <a:lnTo>
                    <a:pt x="504" y="42"/>
                  </a:lnTo>
                  <a:lnTo>
                    <a:pt x="503" y="40"/>
                  </a:lnTo>
                  <a:lnTo>
                    <a:pt x="502" y="40"/>
                  </a:lnTo>
                  <a:lnTo>
                    <a:pt x="502" y="42"/>
                  </a:lnTo>
                  <a:lnTo>
                    <a:pt x="501" y="42"/>
                  </a:lnTo>
                  <a:lnTo>
                    <a:pt x="500" y="40"/>
                  </a:lnTo>
                  <a:lnTo>
                    <a:pt x="499" y="40"/>
                  </a:lnTo>
                  <a:lnTo>
                    <a:pt x="499" y="40"/>
                  </a:lnTo>
                  <a:lnTo>
                    <a:pt x="498" y="42"/>
                  </a:lnTo>
                  <a:lnTo>
                    <a:pt x="499" y="43"/>
                  </a:lnTo>
                  <a:lnTo>
                    <a:pt x="496" y="43"/>
                  </a:lnTo>
                  <a:lnTo>
                    <a:pt x="494" y="43"/>
                  </a:lnTo>
                  <a:lnTo>
                    <a:pt x="493" y="43"/>
                  </a:lnTo>
                  <a:lnTo>
                    <a:pt x="492" y="43"/>
                  </a:lnTo>
                  <a:lnTo>
                    <a:pt x="492" y="43"/>
                  </a:lnTo>
                  <a:lnTo>
                    <a:pt x="491" y="43"/>
                  </a:lnTo>
                  <a:lnTo>
                    <a:pt x="491" y="43"/>
                  </a:lnTo>
                  <a:lnTo>
                    <a:pt x="491" y="45"/>
                  </a:lnTo>
                  <a:lnTo>
                    <a:pt x="491" y="45"/>
                  </a:lnTo>
                  <a:lnTo>
                    <a:pt x="491" y="46"/>
                  </a:lnTo>
                  <a:lnTo>
                    <a:pt x="491" y="46"/>
                  </a:lnTo>
                  <a:lnTo>
                    <a:pt x="490" y="46"/>
                  </a:lnTo>
                  <a:lnTo>
                    <a:pt x="490" y="46"/>
                  </a:lnTo>
                  <a:lnTo>
                    <a:pt x="490" y="46"/>
                  </a:lnTo>
                  <a:lnTo>
                    <a:pt x="491" y="48"/>
                  </a:lnTo>
                  <a:lnTo>
                    <a:pt x="491" y="48"/>
                  </a:lnTo>
                  <a:lnTo>
                    <a:pt x="493" y="48"/>
                  </a:lnTo>
                  <a:lnTo>
                    <a:pt x="495" y="47"/>
                  </a:lnTo>
                  <a:lnTo>
                    <a:pt x="497" y="48"/>
                  </a:lnTo>
                  <a:lnTo>
                    <a:pt x="498" y="48"/>
                  </a:lnTo>
                  <a:lnTo>
                    <a:pt x="499" y="49"/>
                  </a:lnTo>
                  <a:lnTo>
                    <a:pt x="499" y="49"/>
                  </a:lnTo>
                  <a:lnTo>
                    <a:pt x="499" y="49"/>
                  </a:lnTo>
                  <a:lnTo>
                    <a:pt x="498" y="50"/>
                  </a:lnTo>
                  <a:lnTo>
                    <a:pt x="498" y="50"/>
                  </a:lnTo>
                  <a:lnTo>
                    <a:pt x="497" y="51"/>
                  </a:lnTo>
                  <a:lnTo>
                    <a:pt x="496" y="51"/>
                  </a:lnTo>
                  <a:lnTo>
                    <a:pt x="494" y="52"/>
                  </a:lnTo>
                  <a:lnTo>
                    <a:pt x="493" y="51"/>
                  </a:lnTo>
                  <a:lnTo>
                    <a:pt x="491" y="50"/>
                  </a:lnTo>
                  <a:lnTo>
                    <a:pt x="491" y="50"/>
                  </a:lnTo>
                  <a:lnTo>
                    <a:pt x="490" y="50"/>
                  </a:lnTo>
                  <a:lnTo>
                    <a:pt x="489" y="47"/>
                  </a:lnTo>
                  <a:lnTo>
                    <a:pt x="489" y="47"/>
                  </a:lnTo>
                  <a:lnTo>
                    <a:pt x="487" y="46"/>
                  </a:lnTo>
                  <a:lnTo>
                    <a:pt x="487" y="46"/>
                  </a:lnTo>
                  <a:lnTo>
                    <a:pt x="486" y="47"/>
                  </a:lnTo>
                  <a:lnTo>
                    <a:pt x="486" y="47"/>
                  </a:lnTo>
                  <a:lnTo>
                    <a:pt x="486" y="48"/>
                  </a:lnTo>
                  <a:lnTo>
                    <a:pt x="486" y="48"/>
                  </a:lnTo>
                  <a:lnTo>
                    <a:pt x="487" y="49"/>
                  </a:lnTo>
                  <a:lnTo>
                    <a:pt x="487" y="49"/>
                  </a:lnTo>
                  <a:lnTo>
                    <a:pt x="487" y="49"/>
                  </a:lnTo>
                  <a:lnTo>
                    <a:pt x="486" y="49"/>
                  </a:lnTo>
                  <a:lnTo>
                    <a:pt x="484" y="50"/>
                  </a:lnTo>
                  <a:lnTo>
                    <a:pt x="483" y="50"/>
                  </a:lnTo>
                  <a:lnTo>
                    <a:pt x="481" y="50"/>
                  </a:lnTo>
                  <a:lnTo>
                    <a:pt x="480" y="50"/>
                  </a:lnTo>
                  <a:lnTo>
                    <a:pt x="479" y="50"/>
                  </a:lnTo>
                  <a:lnTo>
                    <a:pt x="478" y="50"/>
                  </a:lnTo>
                  <a:lnTo>
                    <a:pt x="477" y="50"/>
                  </a:lnTo>
                  <a:lnTo>
                    <a:pt x="475" y="49"/>
                  </a:lnTo>
                  <a:lnTo>
                    <a:pt x="471" y="49"/>
                  </a:lnTo>
                  <a:lnTo>
                    <a:pt x="469" y="49"/>
                  </a:lnTo>
                  <a:lnTo>
                    <a:pt x="468" y="49"/>
                  </a:lnTo>
                  <a:lnTo>
                    <a:pt x="467" y="49"/>
                  </a:lnTo>
                  <a:lnTo>
                    <a:pt x="466" y="49"/>
                  </a:lnTo>
                  <a:lnTo>
                    <a:pt x="465" y="49"/>
                  </a:lnTo>
                  <a:lnTo>
                    <a:pt x="463" y="50"/>
                  </a:lnTo>
                  <a:lnTo>
                    <a:pt x="463" y="50"/>
                  </a:lnTo>
                  <a:lnTo>
                    <a:pt x="458" y="51"/>
                  </a:lnTo>
                  <a:lnTo>
                    <a:pt x="457" y="50"/>
                  </a:lnTo>
                  <a:lnTo>
                    <a:pt x="456" y="50"/>
                  </a:lnTo>
                  <a:lnTo>
                    <a:pt x="454" y="50"/>
                  </a:lnTo>
                  <a:lnTo>
                    <a:pt x="452" y="50"/>
                  </a:lnTo>
                  <a:lnTo>
                    <a:pt x="451" y="50"/>
                  </a:lnTo>
                  <a:lnTo>
                    <a:pt x="450" y="50"/>
                  </a:lnTo>
                  <a:lnTo>
                    <a:pt x="448" y="49"/>
                  </a:lnTo>
                  <a:lnTo>
                    <a:pt x="447" y="49"/>
                  </a:lnTo>
                  <a:lnTo>
                    <a:pt x="447" y="48"/>
                  </a:lnTo>
                  <a:lnTo>
                    <a:pt x="445" y="46"/>
                  </a:lnTo>
                  <a:lnTo>
                    <a:pt x="444" y="46"/>
                  </a:lnTo>
                  <a:lnTo>
                    <a:pt x="442" y="46"/>
                  </a:lnTo>
                  <a:lnTo>
                    <a:pt x="440" y="47"/>
                  </a:lnTo>
                  <a:lnTo>
                    <a:pt x="437" y="47"/>
                  </a:lnTo>
                  <a:lnTo>
                    <a:pt x="436" y="47"/>
                  </a:lnTo>
                  <a:lnTo>
                    <a:pt x="435" y="46"/>
                  </a:lnTo>
                  <a:lnTo>
                    <a:pt x="434" y="46"/>
                  </a:lnTo>
                  <a:lnTo>
                    <a:pt x="434" y="45"/>
                  </a:lnTo>
                  <a:lnTo>
                    <a:pt x="435" y="45"/>
                  </a:lnTo>
                  <a:lnTo>
                    <a:pt x="435" y="44"/>
                  </a:lnTo>
                  <a:lnTo>
                    <a:pt x="434" y="44"/>
                  </a:lnTo>
                  <a:lnTo>
                    <a:pt x="433" y="44"/>
                  </a:lnTo>
                  <a:lnTo>
                    <a:pt x="433" y="44"/>
                  </a:lnTo>
                  <a:lnTo>
                    <a:pt x="433" y="44"/>
                  </a:lnTo>
                  <a:lnTo>
                    <a:pt x="433" y="44"/>
                  </a:lnTo>
                  <a:lnTo>
                    <a:pt x="433" y="44"/>
                  </a:lnTo>
                  <a:lnTo>
                    <a:pt x="432" y="44"/>
                  </a:lnTo>
                  <a:lnTo>
                    <a:pt x="432" y="44"/>
                  </a:lnTo>
                  <a:lnTo>
                    <a:pt x="432" y="43"/>
                  </a:lnTo>
                  <a:lnTo>
                    <a:pt x="431" y="42"/>
                  </a:lnTo>
                  <a:lnTo>
                    <a:pt x="431" y="42"/>
                  </a:lnTo>
                  <a:lnTo>
                    <a:pt x="432" y="39"/>
                  </a:lnTo>
                  <a:lnTo>
                    <a:pt x="433" y="38"/>
                  </a:lnTo>
                  <a:lnTo>
                    <a:pt x="433" y="37"/>
                  </a:lnTo>
                  <a:lnTo>
                    <a:pt x="432" y="37"/>
                  </a:lnTo>
                  <a:lnTo>
                    <a:pt x="432" y="36"/>
                  </a:lnTo>
                  <a:lnTo>
                    <a:pt x="430" y="36"/>
                  </a:lnTo>
                  <a:lnTo>
                    <a:pt x="429" y="36"/>
                  </a:lnTo>
                  <a:lnTo>
                    <a:pt x="428" y="36"/>
                  </a:lnTo>
                  <a:lnTo>
                    <a:pt x="423" y="37"/>
                  </a:lnTo>
                  <a:lnTo>
                    <a:pt x="422" y="37"/>
                  </a:lnTo>
                  <a:lnTo>
                    <a:pt x="415" y="38"/>
                  </a:lnTo>
                  <a:lnTo>
                    <a:pt x="411" y="39"/>
                  </a:lnTo>
                  <a:lnTo>
                    <a:pt x="406" y="39"/>
                  </a:lnTo>
                  <a:lnTo>
                    <a:pt x="406" y="39"/>
                  </a:lnTo>
                  <a:lnTo>
                    <a:pt x="401" y="43"/>
                  </a:lnTo>
                  <a:lnTo>
                    <a:pt x="399" y="44"/>
                  </a:lnTo>
                  <a:lnTo>
                    <a:pt x="399" y="44"/>
                  </a:lnTo>
                  <a:lnTo>
                    <a:pt x="401" y="45"/>
                  </a:lnTo>
                  <a:lnTo>
                    <a:pt x="401" y="45"/>
                  </a:lnTo>
                  <a:lnTo>
                    <a:pt x="402" y="45"/>
                  </a:lnTo>
                  <a:lnTo>
                    <a:pt x="403" y="45"/>
                  </a:lnTo>
                  <a:lnTo>
                    <a:pt x="404" y="45"/>
                  </a:lnTo>
                  <a:lnTo>
                    <a:pt x="407" y="45"/>
                  </a:lnTo>
                  <a:lnTo>
                    <a:pt x="408" y="45"/>
                  </a:lnTo>
                  <a:lnTo>
                    <a:pt x="408" y="44"/>
                  </a:lnTo>
                  <a:lnTo>
                    <a:pt x="408" y="44"/>
                  </a:lnTo>
                  <a:lnTo>
                    <a:pt x="409" y="43"/>
                  </a:lnTo>
                  <a:lnTo>
                    <a:pt x="410" y="43"/>
                  </a:lnTo>
                  <a:lnTo>
                    <a:pt x="412" y="44"/>
                  </a:lnTo>
                  <a:lnTo>
                    <a:pt x="413" y="44"/>
                  </a:lnTo>
                  <a:lnTo>
                    <a:pt x="415" y="43"/>
                  </a:lnTo>
                  <a:lnTo>
                    <a:pt x="416" y="43"/>
                  </a:lnTo>
                  <a:lnTo>
                    <a:pt x="417" y="43"/>
                  </a:lnTo>
                  <a:lnTo>
                    <a:pt x="417" y="43"/>
                  </a:lnTo>
                  <a:lnTo>
                    <a:pt x="419" y="43"/>
                  </a:lnTo>
                  <a:lnTo>
                    <a:pt x="420" y="43"/>
                  </a:lnTo>
                  <a:lnTo>
                    <a:pt x="421" y="42"/>
                  </a:lnTo>
                  <a:lnTo>
                    <a:pt x="422" y="40"/>
                  </a:lnTo>
                  <a:lnTo>
                    <a:pt x="425" y="39"/>
                  </a:lnTo>
                  <a:lnTo>
                    <a:pt x="427" y="39"/>
                  </a:lnTo>
                  <a:lnTo>
                    <a:pt x="428" y="39"/>
                  </a:lnTo>
                  <a:lnTo>
                    <a:pt x="429" y="39"/>
                  </a:lnTo>
                  <a:lnTo>
                    <a:pt x="429" y="39"/>
                  </a:lnTo>
                  <a:lnTo>
                    <a:pt x="428" y="40"/>
                  </a:lnTo>
                  <a:lnTo>
                    <a:pt x="427" y="42"/>
                  </a:lnTo>
                  <a:lnTo>
                    <a:pt x="426" y="42"/>
                  </a:lnTo>
                  <a:lnTo>
                    <a:pt x="425" y="42"/>
                  </a:lnTo>
                  <a:lnTo>
                    <a:pt x="424" y="43"/>
                  </a:lnTo>
                  <a:lnTo>
                    <a:pt x="423" y="43"/>
                  </a:lnTo>
                  <a:lnTo>
                    <a:pt x="421" y="43"/>
                  </a:lnTo>
                  <a:lnTo>
                    <a:pt x="420" y="44"/>
                  </a:lnTo>
                  <a:lnTo>
                    <a:pt x="419" y="45"/>
                  </a:lnTo>
                  <a:lnTo>
                    <a:pt x="419" y="45"/>
                  </a:lnTo>
                  <a:lnTo>
                    <a:pt x="419" y="45"/>
                  </a:lnTo>
                  <a:lnTo>
                    <a:pt x="416" y="45"/>
                  </a:lnTo>
                  <a:lnTo>
                    <a:pt x="416" y="45"/>
                  </a:lnTo>
                  <a:lnTo>
                    <a:pt x="415" y="45"/>
                  </a:lnTo>
                  <a:lnTo>
                    <a:pt x="414" y="46"/>
                  </a:lnTo>
                  <a:lnTo>
                    <a:pt x="413" y="46"/>
                  </a:lnTo>
                  <a:lnTo>
                    <a:pt x="412" y="46"/>
                  </a:lnTo>
                  <a:lnTo>
                    <a:pt x="411" y="46"/>
                  </a:lnTo>
                  <a:lnTo>
                    <a:pt x="410" y="46"/>
                  </a:lnTo>
                  <a:lnTo>
                    <a:pt x="409" y="46"/>
                  </a:lnTo>
                  <a:lnTo>
                    <a:pt x="408" y="47"/>
                  </a:lnTo>
                  <a:lnTo>
                    <a:pt x="407" y="46"/>
                  </a:lnTo>
                  <a:lnTo>
                    <a:pt x="405" y="47"/>
                  </a:lnTo>
                  <a:lnTo>
                    <a:pt x="405" y="47"/>
                  </a:lnTo>
                  <a:lnTo>
                    <a:pt x="405" y="47"/>
                  </a:lnTo>
                  <a:lnTo>
                    <a:pt x="404" y="48"/>
                  </a:lnTo>
                  <a:lnTo>
                    <a:pt x="404" y="48"/>
                  </a:lnTo>
                  <a:lnTo>
                    <a:pt x="402" y="49"/>
                  </a:lnTo>
                  <a:lnTo>
                    <a:pt x="401" y="49"/>
                  </a:lnTo>
                  <a:lnTo>
                    <a:pt x="400" y="50"/>
                  </a:lnTo>
                  <a:lnTo>
                    <a:pt x="400" y="51"/>
                  </a:lnTo>
                  <a:lnTo>
                    <a:pt x="400" y="51"/>
                  </a:lnTo>
                  <a:lnTo>
                    <a:pt x="400" y="52"/>
                  </a:lnTo>
                  <a:lnTo>
                    <a:pt x="400" y="53"/>
                  </a:lnTo>
                  <a:lnTo>
                    <a:pt x="400" y="53"/>
                  </a:lnTo>
                  <a:lnTo>
                    <a:pt x="400" y="54"/>
                  </a:lnTo>
                  <a:lnTo>
                    <a:pt x="399" y="54"/>
                  </a:lnTo>
                  <a:lnTo>
                    <a:pt x="399" y="56"/>
                  </a:lnTo>
                  <a:lnTo>
                    <a:pt x="399" y="56"/>
                  </a:lnTo>
                  <a:lnTo>
                    <a:pt x="399" y="57"/>
                  </a:lnTo>
                  <a:lnTo>
                    <a:pt x="399" y="58"/>
                  </a:lnTo>
                  <a:lnTo>
                    <a:pt x="398" y="58"/>
                  </a:lnTo>
                  <a:lnTo>
                    <a:pt x="398" y="58"/>
                  </a:lnTo>
                  <a:lnTo>
                    <a:pt x="398" y="59"/>
                  </a:lnTo>
                  <a:lnTo>
                    <a:pt x="398" y="60"/>
                  </a:lnTo>
                  <a:lnTo>
                    <a:pt x="398" y="60"/>
                  </a:lnTo>
                  <a:lnTo>
                    <a:pt x="397" y="60"/>
                  </a:lnTo>
                  <a:lnTo>
                    <a:pt x="397" y="59"/>
                  </a:lnTo>
                  <a:lnTo>
                    <a:pt x="396" y="60"/>
                  </a:lnTo>
                  <a:lnTo>
                    <a:pt x="396" y="60"/>
                  </a:lnTo>
                  <a:lnTo>
                    <a:pt x="396" y="59"/>
                  </a:lnTo>
                  <a:lnTo>
                    <a:pt x="395" y="59"/>
                  </a:lnTo>
                  <a:lnTo>
                    <a:pt x="394" y="59"/>
                  </a:lnTo>
                  <a:lnTo>
                    <a:pt x="394" y="59"/>
                  </a:lnTo>
                  <a:lnTo>
                    <a:pt x="392" y="61"/>
                  </a:lnTo>
                  <a:lnTo>
                    <a:pt x="392" y="61"/>
                  </a:lnTo>
                  <a:lnTo>
                    <a:pt x="392" y="62"/>
                  </a:lnTo>
                  <a:lnTo>
                    <a:pt x="392" y="63"/>
                  </a:lnTo>
                  <a:lnTo>
                    <a:pt x="392" y="65"/>
                  </a:lnTo>
                  <a:lnTo>
                    <a:pt x="392" y="66"/>
                  </a:lnTo>
                  <a:lnTo>
                    <a:pt x="392" y="66"/>
                  </a:lnTo>
                  <a:lnTo>
                    <a:pt x="392" y="65"/>
                  </a:lnTo>
                  <a:lnTo>
                    <a:pt x="391" y="65"/>
                  </a:lnTo>
                  <a:lnTo>
                    <a:pt x="391" y="63"/>
                  </a:lnTo>
                  <a:lnTo>
                    <a:pt x="391" y="62"/>
                  </a:lnTo>
                  <a:lnTo>
                    <a:pt x="390" y="61"/>
                  </a:lnTo>
                  <a:lnTo>
                    <a:pt x="390" y="61"/>
                  </a:lnTo>
                  <a:lnTo>
                    <a:pt x="390" y="61"/>
                  </a:lnTo>
                  <a:lnTo>
                    <a:pt x="390" y="60"/>
                  </a:lnTo>
                  <a:lnTo>
                    <a:pt x="389" y="60"/>
                  </a:lnTo>
                  <a:lnTo>
                    <a:pt x="389" y="59"/>
                  </a:lnTo>
                  <a:lnTo>
                    <a:pt x="389" y="58"/>
                  </a:lnTo>
                  <a:lnTo>
                    <a:pt x="389" y="58"/>
                  </a:lnTo>
                  <a:lnTo>
                    <a:pt x="389" y="58"/>
                  </a:lnTo>
                  <a:lnTo>
                    <a:pt x="390" y="58"/>
                  </a:lnTo>
                  <a:lnTo>
                    <a:pt x="391" y="58"/>
                  </a:lnTo>
                  <a:lnTo>
                    <a:pt x="392" y="58"/>
                  </a:lnTo>
                  <a:lnTo>
                    <a:pt x="393" y="58"/>
                  </a:lnTo>
                  <a:lnTo>
                    <a:pt x="394" y="57"/>
                  </a:lnTo>
                  <a:lnTo>
                    <a:pt x="394" y="57"/>
                  </a:lnTo>
                  <a:lnTo>
                    <a:pt x="395" y="56"/>
                  </a:lnTo>
                  <a:lnTo>
                    <a:pt x="395" y="56"/>
                  </a:lnTo>
                  <a:lnTo>
                    <a:pt x="393" y="54"/>
                  </a:lnTo>
                  <a:lnTo>
                    <a:pt x="393" y="53"/>
                  </a:lnTo>
                  <a:lnTo>
                    <a:pt x="393" y="52"/>
                  </a:lnTo>
                  <a:lnTo>
                    <a:pt x="393" y="52"/>
                  </a:lnTo>
                  <a:lnTo>
                    <a:pt x="392" y="52"/>
                  </a:lnTo>
                  <a:lnTo>
                    <a:pt x="392" y="52"/>
                  </a:lnTo>
                  <a:lnTo>
                    <a:pt x="389" y="54"/>
                  </a:lnTo>
                  <a:lnTo>
                    <a:pt x="389" y="54"/>
                  </a:lnTo>
                  <a:lnTo>
                    <a:pt x="389" y="54"/>
                  </a:lnTo>
                  <a:lnTo>
                    <a:pt x="389" y="53"/>
                  </a:lnTo>
                  <a:lnTo>
                    <a:pt x="389" y="53"/>
                  </a:lnTo>
                  <a:lnTo>
                    <a:pt x="390" y="51"/>
                  </a:lnTo>
                  <a:lnTo>
                    <a:pt x="390" y="51"/>
                  </a:lnTo>
                  <a:lnTo>
                    <a:pt x="390" y="50"/>
                  </a:lnTo>
                  <a:lnTo>
                    <a:pt x="389" y="50"/>
                  </a:lnTo>
                  <a:lnTo>
                    <a:pt x="385" y="50"/>
                  </a:lnTo>
                  <a:lnTo>
                    <a:pt x="385" y="50"/>
                  </a:lnTo>
                  <a:lnTo>
                    <a:pt x="385" y="49"/>
                  </a:lnTo>
                  <a:lnTo>
                    <a:pt x="385" y="49"/>
                  </a:lnTo>
                  <a:lnTo>
                    <a:pt x="384" y="49"/>
                  </a:lnTo>
                  <a:lnTo>
                    <a:pt x="384" y="48"/>
                  </a:lnTo>
                  <a:lnTo>
                    <a:pt x="384" y="47"/>
                  </a:lnTo>
                  <a:lnTo>
                    <a:pt x="384" y="47"/>
                  </a:lnTo>
                  <a:lnTo>
                    <a:pt x="384" y="47"/>
                  </a:lnTo>
                  <a:lnTo>
                    <a:pt x="382" y="48"/>
                  </a:lnTo>
                  <a:lnTo>
                    <a:pt x="380" y="48"/>
                  </a:lnTo>
                  <a:lnTo>
                    <a:pt x="375" y="49"/>
                  </a:lnTo>
                  <a:lnTo>
                    <a:pt x="373" y="50"/>
                  </a:lnTo>
                  <a:lnTo>
                    <a:pt x="372" y="50"/>
                  </a:lnTo>
                  <a:lnTo>
                    <a:pt x="372" y="49"/>
                  </a:lnTo>
                  <a:lnTo>
                    <a:pt x="372" y="49"/>
                  </a:lnTo>
                  <a:lnTo>
                    <a:pt x="371" y="49"/>
                  </a:lnTo>
                  <a:lnTo>
                    <a:pt x="369" y="50"/>
                  </a:lnTo>
                  <a:lnTo>
                    <a:pt x="368" y="50"/>
                  </a:lnTo>
                  <a:lnTo>
                    <a:pt x="366" y="50"/>
                  </a:lnTo>
                  <a:lnTo>
                    <a:pt x="363" y="50"/>
                  </a:lnTo>
                  <a:lnTo>
                    <a:pt x="361" y="50"/>
                  </a:lnTo>
                  <a:lnTo>
                    <a:pt x="361" y="50"/>
                  </a:lnTo>
                  <a:lnTo>
                    <a:pt x="359" y="51"/>
                  </a:lnTo>
                  <a:lnTo>
                    <a:pt x="359" y="51"/>
                  </a:lnTo>
                  <a:lnTo>
                    <a:pt x="355" y="51"/>
                  </a:lnTo>
                  <a:lnTo>
                    <a:pt x="354" y="51"/>
                  </a:lnTo>
                  <a:lnTo>
                    <a:pt x="353" y="51"/>
                  </a:lnTo>
                  <a:lnTo>
                    <a:pt x="347" y="51"/>
                  </a:lnTo>
                  <a:lnTo>
                    <a:pt x="346" y="51"/>
                  </a:lnTo>
                  <a:lnTo>
                    <a:pt x="344" y="50"/>
                  </a:lnTo>
                  <a:lnTo>
                    <a:pt x="343" y="50"/>
                  </a:lnTo>
                  <a:lnTo>
                    <a:pt x="343" y="50"/>
                  </a:lnTo>
                  <a:lnTo>
                    <a:pt x="341" y="50"/>
                  </a:lnTo>
                  <a:lnTo>
                    <a:pt x="340" y="49"/>
                  </a:lnTo>
                  <a:lnTo>
                    <a:pt x="338" y="49"/>
                  </a:lnTo>
                  <a:lnTo>
                    <a:pt x="337" y="49"/>
                  </a:lnTo>
                  <a:lnTo>
                    <a:pt x="336" y="49"/>
                  </a:lnTo>
                  <a:lnTo>
                    <a:pt x="335" y="49"/>
                  </a:lnTo>
                  <a:lnTo>
                    <a:pt x="334" y="48"/>
                  </a:lnTo>
                  <a:lnTo>
                    <a:pt x="335" y="48"/>
                  </a:lnTo>
                  <a:lnTo>
                    <a:pt x="337" y="47"/>
                  </a:lnTo>
                  <a:lnTo>
                    <a:pt x="338" y="47"/>
                  </a:lnTo>
                  <a:lnTo>
                    <a:pt x="339" y="46"/>
                  </a:lnTo>
                  <a:lnTo>
                    <a:pt x="339" y="46"/>
                  </a:lnTo>
                  <a:lnTo>
                    <a:pt x="340" y="46"/>
                  </a:lnTo>
                  <a:lnTo>
                    <a:pt x="343" y="45"/>
                  </a:lnTo>
                  <a:lnTo>
                    <a:pt x="344" y="44"/>
                  </a:lnTo>
                  <a:lnTo>
                    <a:pt x="349" y="44"/>
                  </a:lnTo>
                  <a:lnTo>
                    <a:pt x="351" y="44"/>
                  </a:lnTo>
                  <a:lnTo>
                    <a:pt x="352" y="44"/>
                  </a:lnTo>
                  <a:lnTo>
                    <a:pt x="352" y="44"/>
                  </a:lnTo>
                  <a:lnTo>
                    <a:pt x="354" y="43"/>
                  </a:lnTo>
                  <a:lnTo>
                    <a:pt x="354" y="42"/>
                  </a:lnTo>
                  <a:lnTo>
                    <a:pt x="353" y="42"/>
                  </a:lnTo>
                  <a:lnTo>
                    <a:pt x="353" y="42"/>
                  </a:lnTo>
                  <a:lnTo>
                    <a:pt x="353" y="42"/>
                  </a:lnTo>
                  <a:lnTo>
                    <a:pt x="353" y="40"/>
                  </a:lnTo>
                  <a:lnTo>
                    <a:pt x="353" y="39"/>
                  </a:lnTo>
                  <a:lnTo>
                    <a:pt x="352" y="38"/>
                  </a:lnTo>
                  <a:lnTo>
                    <a:pt x="350" y="36"/>
                  </a:lnTo>
                  <a:lnTo>
                    <a:pt x="347" y="36"/>
                  </a:lnTo>
                  <a:lnTo>
                    <a:pt x="346" y="35"/>
                  </a:lnTo>
                  <a:lnTo>
                    <a:pt x="345" y="35"/>
                  </a:lnTo>
                  <a:lnTo>
                    <a:pt x="343" y="35"/>
                  </a:lnTo>
                  <a:lnTo>
                    <a:pt x="343" y="35"/>
                  </a:lnTo>
                  <a:lnTo>
                    <a:pt x="342" y="35"/>
                  </a:lnTo>
                  <a:lnTo>
                    <a:pt x="340" y="35"/>
                  </a:lnTo>
                  <a:lnTo>
                    <a:pt x="340" y="35"/>
                  </a:lnTo>
                  <a:lnTo>
                    <a:pt x="339" y="35"/>
                  </a:lnTo>
                  <a:lnTo>
                    <a:pt x="340" y="36"/>
                  </a:lnTo>
                  <a:lnTo>
                    <a:pt x="340" y="37"/>
                  </a:lnTo>
                  <a:lnTo>
                    <a:pt x="338" y="36"/>
                  </a:lnTo>
                  <a:lnTo>
                    <a:pt x="338" y="36"/>
                  </a:lnTo>
                  <a:lnTo>
                    <a:pt x="337" y="36"/>
                  </a:lnTo>
                  <a:lnTo>
                    <a:pt x="336" y="36"/>
                  </a:lnTo>
                  <a:lnTo>
                    <a:pt x="332" y="36"/>
                  </a:lnTo>
                  <a:lnTo>
                    <a:pt x="331" y="36"/>
                  </a:lnTo>
                  <a:lnTo>
                    <a:pt x="330" y="36"/>
                  </a:lnTo>
                  <a:lnTo>
                    <a:pt x="330" y="35"/>
                  </a:lnTo>
                  <a:lnTo>
                    <a:pt x="326" y="35"/>
                  </a:lnTo>
                  <a:lnTo>
                    <a:pt x="324" y="34"/>
                  </a:lnTo>
                  <a:lnTo>
                    <a:pt x="323" y="34"/>
                  </a:lnTo>
                  <a:lnTo>
                    <a:pt x="322" y="33"/>
                  </a:lnTo>
                  <a:lnTo>
                    <a:pt x="321" y="32"/>
                  </a:lnTo>
                  <a:lnTo>
                    <a:pt x="320" y="32"/>
                  </a:lnTo>
                  <a:lnTo>
                    <a:pt x="312" y="31"/>
                  </a:lnTo>
                  <a:lnTo>
                    <a:pt x="310" y="30"/>
                  </a:lnTo>
                  <a:lnTo>
                    <a:pt x="309" y="30"/>
                  </a:lnTo>
                  <a:lnTo>
                    <a:pt x="307" y="28"/>
                  </a:lnTo>
                  <a:lnTo>
                    <a:pt x="306" y="27"/>
                  </a:lnTo>
                  <a:lnTo>
                    <a:pt x="304" y="26"/>
                  </a:lnTo>
                  <a:lnTo>
                    <a:pt x="302" y="26"/>
                  </a:lnTo>
                  <a:lnTo>
                    <a:pt x="301" y="26"/>
                  </a:lnTo>
                  <a:lnTo>
                    <a:pt x="298" y="25"/>
                  </a:lnTo>
                  <a:lnTo>
                    <a:pt x="296" y="25"/>
                  </a:lnTo>
                  <a:lnTo>
                    <a:pt x="293" y="25"/>
                  </a:lnTo>
                  <a:lnTo>
                    <a:pt x="292" y="25"/>
                  </a:lnTo>
                  <a:lnTo>
                    <a:pt x="291" y="25"/>
                  </a:lnTo>
                  <a:lnTo>
                    <a:pt x="290" y="25"/>
                  </a:lnTo>
                  <a:lnTo>
                    <a:pt x="289" y="26"/>
                  </a:lnTo>
                  <a:lnTo>
                    <a:pt x="288" y="26"/>
                  </a:lnTo>
                  <a:lnTo>
                    <a:pt x="287" y="27"/>
                  </a:lnTo>
                  <a:lnTo>
                    <a:pt x="285" y="29"/>
                  </a:lnTo>
                  <a:lnTo>
                    <a:pt x="285" y="29"/>
                  </a:lnTo>
                  <a:lnTo>
                    <a:pt x="283" y="29"/>
                  </a:lnTo>
                  <a:lnTo>
                    <a:pt x="281" y="30"/>
                  </a:lnTo>
                  <a:lnTo>
                    <a:pt x="281" y="30"/>
                  </a:lnTo>
                  <a:lnTo>
                    <a:pt x="280" y="30"/>
                  </a:lnTo>
                  <a:lnTo>
                    <a:pt x="275" y="30"/>
                  </a:lnTo>
                  <a:lnTo>
                    <a:pt x="274" y="31"/>
                  </a:lnTo>
                  <a:lnTo>
                    <a:pt x="272" y="31"/>
                  </a:lnTo>
                  <a:lnTo>
                    <a:pt x="272" y="30"/>
                  </a:lnTo>
                  <a:lnTo>
                    <a:pt x="272" y="30"/>
                  </a:lnTo>
                  <a:lnTo>
                    <a:pt x="272" y="30"/>
                  </a:lnTo>
                  <a:lnTo>
                    <a:pt x="272" y="29"/>
                  </a:lnTo>
                  <a:lnTo>
                    <a:pt x="273" y="29"/>
                  </a:lnTo>
                  <a:lnTo>
                    <a:pt x="279" y="27"/>
                  </a:lnTo>
                  <a:lnTo>
                    <a:pt x="279" y="27"/>
                  </a:lnTo>
                  <a:lnTo>
                    <a:pt x="278" y="26"/>
                  </a:lnTo>
                  <a:lnTo>
                    <a:pt x="278" y="26"/>
                  </a:lnTo>
                  <a:lnTo>
                    <a:pt x="279" y="24"/>
                  </a:lnTo>
                  <a:lnTo>
                    <a:pt x="280" y="24"/>
                  </a:lnTo>
                  <a:lnTo>
                    <a:pt x="281" y="23"/>
                  </a:lnTo>
                  <a:lnTo>
                    <a:pt x="282" y="22"/>
                  </a:lnTo>
                  <a:lnTo>
                    <a:pt x="282" y="22"/>
                  </a:lnTo>
                  <a:lnTo>
                    <a:pt x="281" y="22"/>
                  </a:lnTo>
                  <a:lnTo>
                    <a:pt x="280" y="22"/>
                  </a:lnTo>
                  <a:lnTo>
                    <a:pt x="280" y="22"/>
                  </a:lnTo>
                  <a:lnTo>
                    <a:pt x="279" y="22"/>
                  </a:lnTo>
                  <a:lnTo>
                    <a:pt x="275" y="23"/>
                  </a:lnTo>
                  <a:lnTo>
                    <a:pt x="275" y="23"/>
                  </a:lnTo>
                  <a:lnTo>
                    <a:pt x="275" y="23"/>
                  </a:lnTo>
                  <a:lnTo>
                    <a:pt x="275" y="23"/>
                  </a:lnTo>
                  <a:lnTo>
                    <a:pt x="276" y="23"/>
                  </a:lnTo>
                  <a:lnTo>
                    <a:pt x="276" y="23"/>
                  </a:lnTo>
                  <a:lnTo>
                    <a:pt x="276" y="24"/>
                  </a:lnTo>
                  <a:lnTo>
                    <a:pt x="275" y="24"/>
                  </a:lnTo>
                  <a:lnTo>
                    <a:pt x="273" y="25"/>
                  </a:lnTo>
                  <a:lnTo>
                    <a:pt x="272" y="25"/>
                  </a:lnTo>
                  <a:lnTo>
                    <a:pt x="272" y="25"/>
                  </a:lnTo>
                  <a:lnTo>
                    <a:pt x="271" y="25"/>
                  </a:lnTo>
                  <a:lnTo>
                    <a:pt x="271" y="25"/>
                  </a:lnTo>
                  <a:lnTo>
                    <a:pt x="270" y="26"/>
                  </a:lnTo>
                  <a:lnTo>
                    <a:pt x="269" y="26"/>
                  </a:lnTo>
                  <a:lnTo>
                    <a:pt x="267" y="27"/>
                  </a:lnTo>
                  <a:lnTo>
                    <a:pt x="267" y="28"/>
                  </a:lnTo>
                  <a:lnTo>
                    <a:pt x="267" y="28"/>
                  </a:lnTo>
                  <a:lnTo>
                    <a:pt x="267" y="29"/>
                  </a:lnTo>
                  <a:lnTo>
                    <a:pt x="266" y="30"/>
                  </a:lnTo>
                  <a:lnTo>
                    <a:pt x="263" y="31"/>
                  </a:lnTo>
                  <a:lnTo>
                    <a:pt x="262" y="31"/>
                  </a:lnTo>
                  <a:lnTo>
                    <a:pt x="260" y="30"/>
                  </a:lnTo>
                  <a:lnTo>
                    <a:pt x="259" y="30"/>
                  </a:lnTo>
                  <a:lnTo>
                    <a:pt x="259" y="29"/>
                  </a:lnTo>
                  <a:lnTo>
                    <a:pt x="258" y="28"/>
                  </a:lnTo>
                  <a:lnTo>
                    <a:pt x="257" y="26"/>
                  </a:lnTo>
                  <a:lnTo>
                    <a:pt x="257" y="26"/>
                  </a:lnTo>
                  <a:lnTo>
                    <a:pt x="258" y="25"/>
                  </a:lnTo>
                  <a:lnTo>
                    <a:pt x="258" y="24"/>
                  </a:lnTo>
                  <a:lnTo>
                    <a:pt x="259" y="23"/>
                  </a:lnTo>
                  <a:lnTo>
                    <a:pt x="259" y="21"/>
                  </a:lnTo>
                  <a:lnTo>
                    <a:pt x="259" y="20"/>
                  </a:lnTo>
                  <a:lnTo>
                    <a:pt x="259" y="19"/>
                  </a:lnTo>
                  <a:lnTo>
                    <a:pt x="258" y="18"/>
                  </a:lnTo>
                  <a:lnTo>
                    <a:pt x="257" y="17"/>
                  </a:lnTo>
                  <a:lnTo>
                    <a:pt x="256" y="17"/>
                  </a:lnTo>
                  <a:lnTo>
                    <a:pt x="256" y="17"/>
                  </a:lnTo>
                  <a:lnTo>
                    <a:pt x="255" y="17"/>
                  </a:lnTo>
                  <a:lnTo>
                    <a:pt x="254" y="18"/>
                  </a:lnTo>
                  <a:lnTo>
                    <a:pt x="253" y="19"/>
                  </a:lnTo>
                  <a:lnTo>
                    <a:pt x="253" y="19"/>
                  </a:lnTo>
                  <a:lnTo>
                    <a:pt x="254" y="19"/>
                  </a:lnTo>
                  <a:lnTo>
                    <a:pt x="253" y="20"/>
                  </a:lnTo>
                  <a:lnTo>
                    <a:pt x="253" y="20"/>
                  </a:lnTo>
                  <a:lnTo>
                    <a:pt x="253" y="20"/>
                  </a:lnTo>
                  <a:lnTo>
                    <a:pt x="255" y="20"/>
                  </a:lnTo>
                  <a:lnTo>
                    <a:pt x="254" y="21"/>
                  </a:lnTo>
                  <a:lnTo>
                    <a:pt x="250" y="21"/>
                  </a:lnTo>
                  <a:lnTo>
                    <a:pt x="248" y="22"/>
                  </a:lnTo>
                  <a:lnTo>
                    <a:pt x="246" y="23"/>
                  </a:lnTo>
                  <a:lnTo>
                    <a:pt x="245" y="24"/>
                  </a:lnTo>
                  <a:lnTo>
                    <a:pt x="239" y="25"/>
                  </a:lnTo>
                  <a:lnTo>
                    <a:pt x="237" y="26"/>
                  </a:lnTo>
                  <a:lnTo>
                    <a:pt x="236" y="27"/>
                  </a:lnTo>
                  <a:lnTo>
                    <a:pt x="235" y="27"/>
                  </a:lnTo>
                  <a:lnTo>
                    <a:pt x="235" y="27"/>
                  </a:lnTo>
                  <a:lnTo>
                    <a:pt x="235" y="26"/>
                  </a:lnTo>
                  <a:lnTo>
                    <a:pt x="235" y="26"/>
                  </a:lnTo>
                  <a:lnTo>
                    <a:pt x="236" y="25"/>
                  </a:lnTo>
                  <a:lnTo>
                    <a:pt x="238" y="25"/>
                  </a:lnTo>
                  <a:lnTo>
                    <a:pt x="239" y="24"/>
                  </a:lnTo>
                  <a:lnTo>
                    <a:pt x="240" y="24"/>
                  </a:lnTo>
                  <a:lnTo>
                    <a:pt x="240" y="24"/>
                  </a:lnTo>
                  <a:lnTo>
                    <a:pt x="239" y="24"/>
                  </a:lnTo>
                  <a:lnTo>
                    <a:pt x="238" y="24"/>
                  </a:lnTo>
                  <a:lnTo>
                    <a:pt x="237" y="25"/>
                  </a:lnTo>
                  <a:lnTo>
                    <a:pt x="235" y="25"/>
                  </a:lnTo>
                  <a:lnTo>
                    <a:pt x="232" y="25"/>
                  </a:lnTo>
                  <a:lnTo>
                    <a:pt x="226" y="26"/>
                  </a:lnTo>
                  <a:lnTo>
                    <a:pt x="223" y="27"/>
                  </a:lnTo>
                  <a:lnTo>
                    <a:pt x="221" y="28"/>
                  </a:lnTo>
                  <a:lnTo>
                    <a:pt x="218" y="29"/>
                  </a:lnTo>
                  <a:lnTo>
                    <a:pt x="214" y="31"/>
                  </a:lnTo>
                  <a:lnTo>
                    <a:pt x="213" y="31"/>
                  </a:lnTo>
                  <a:lnTo>
                    <a:pt x="212" y="32"/>
                  </a:lnTo>
                  <a:lnTo>
                    <a:pt x="213" y="32"/>
                  </a:lnTo>
                  <a:lnTo>
                    <a:pt x="214" y="31"/>
                  </a:lnTo>
                  <a:lnTo>
                    <a:pt x="215" y="30"/>
                  </a:lnTo>
                  <a:lnTo>
                    <a:pt x="214" y="30"/>
                  </a:lnTo>
                  <a:lnTo>
                    <a:pt x="214" y="29"/>
                  </a:lnTo>
                  <a:lnTo>
                    <a:pt x="214" y="29"/>
                  </a:lnTo>
                  <a:lnTo>
                    <a:pt x="213" y="30"/>
                  </a:lnTo>
                  <a:lnTo>
                    <a:pt x="211" y="31"/>
                  </a:lnTo>
                  <a:lnTo>
                    <a:pt x="211" y="31"/>
                  </a:lnTo>
                  <a:lnTo>
                    <a:pt x="212" y="30"/>
                  </a:lnTo>
                  <a:lnTo>
                    <a:pt x="212" y="30"/>
                  </a:lnTo>
                  <a:lnTo>
                    <a:pt x="210" y="29"/>
                  </a:lnTo>
                  <a:lnTo>
                    <a:pt x="210" y="29"/>
                  </a:lnTo>
                  <a:lnTo>
                    <a:pt x="208" y="30"/>
                  </a:lnTo>
                  <a:lnTo>
                    <a:pt x="206" y="30"/>
                  </a:lnTo>
                  <a:lnTo>
                    <a:pt x="206" y="30"/>
                  </a:lnTo>
                  <a:lnTo>
                    <a:pt x="206" y="30"/>
                  </a:lnTo>
                  <a:lnTo>
                    <a:pt x="205" y="31"/>
                  </a:lnTo>
                  <a:lnTo>
                    <a:pt x="204" y="31"/>
                  </a:lnTo>
                  <a:lnTo>
                    <a:pt x="201" y="32"/>
                  </a:lnTo>
                  <a:lnTo>
                    <a:pt x="200" y="32"/>
                  </a:lnTo>
                  <a:lnTo>
                    <a:pt x="198" y="33"/>
                  </a:lnTo>
                  <a:lnTo>
                    <a:pt x="196" y="33"/>
                  </a:lnTo>
                  <a:lnTo>
                    <a:pt x="194" y="34"/>
                  </a:lnTo>
                  <a:lnTo>
                    <a:pt x="193" y="34"/>
                  </a:lnTo>
                  <a:lnTo>
                    <a:pt x="193" y="35"/>
                  </a:lnTo>
                  <a:lnTo>
                    <a:pt x="192" y="35"/>
                  </a:lnTo>
                  <a:lnTo>
                    <a:pt x="192" y="36"/>
                  </a:lnTo>
                  <a:lnTo>
                    <a:pt x="192" y="36"/>
                  </a:lnTo>
                  <a:lnTo>
                    <a:pt x="193" y="36"/>
                  </a:lnTo>
                  <a:lnTo>
                    <a:pt x="193" y="36"/>
                  </a:lnTo>
                  <a:lnTo>
                    <a:pt x="192" y="36"/>
                  </a:lnTo>
                  <a:lnTo>
                    <a:pt x="191" y="37"/>
                  </a:lnTo>
                  <a:lnTo>
                    <a:pt x="186" y="36"/>
                  </a:lnTo>
                  <a:lnTo>
                    <a:pt x="186" y="37"/>
                  </a:lnTo>
                  <a:lnTo>
                    <a:pt x="186" y="37"/>
                  </a:lnTo>
                  <a:lnTo>
                    <a:pt x="186" y="37"/>
                  </a:lnTo>
                  <a:lnTo>
                    <a:pt x="186" y="38"/>
                  </a:lnTo>
                  <a:lnTo>
                    <a:pt x="186" y="38"/>
                  </a:lnTo>
                  <a:lnTo>
                    <a:pt x="185" y="37"/>
                  </a:lnTo>
                  <a:lnTo>
                    <a:pt x="185" y="37"/>
                  </a:lnTo>
                  <a:lnTo>
                    <a:pt x="185" y="36"/>
                  </a:lnTo>
                  <a:lnTo>
                    <a:pt x="186" y="36"/>
                  </a:lnTo>
                  <a:lnTo>
                    <a:pt x="188" y="35"/>
                  </a:lnTo>
                  <a:lnTo>
                    <a:pt x="190" y="34"/>
                  </a:lnTo>
                  <a:lnTo>
                    <a:pt x="192" y="34"/>
                  </a:lnTo>
                  <a:lnTo>
                    <a:pt x="195" y="32"/>
                  </a:lnTo>
                  <a:lnTo>
                    <a:pt x="197" y="32"/>
                  </a:lnTo>
                  <a:lnTo>
                    <a:pt x="199" y="32"/>
                  </a:lnTo>
                  <a:lnTo>
                    <a:pt x="201" y="31"/>
                  </a:lnTo>
                  <a:lnTo>
                    <a:pt x="202" y="31"/>
                  </a:lnTo>
                  <a:lnTo>
                    <a:pt x="204" y="30"/>
                  </a:lnTo>
                  <a:lnTo>
                    <a:pt x="206" y="29"/>
                  </a:lnTo>
                  <a:lnTo>
                    <a:pt x="208" y="29"/>
                  </a:lnTo>
                  <a:lnTo>
                    <a:pt x="209" y="28"/>
                  </a:lnTo>
                  <a:lnTo>
                    <a:pt x="213" y="28"/>
                  </a:lnTo>
                  <a:lnTo>
                    <a:pt x="214" y="28"/>
                  </a:lnTo>
                  <a:lnTo>
                    <a:pt x="215" y="28"/>
                  </a:lnTo>
                  <a:lnTo>
                    <a:pt x="218" y="27"/>
                  </a:lnTo>
                  <a:lnTo>
                    <a:pt x="219" y="27"/>
                  </a:lnTo>
                  <a:lnTo>
                    <a:pt x="221" y="27"/>
                  </a:lnTo>
                  <a:lnTo>
                    <a:pt x="224" y="26"/>
                  </a:lnTo>
                  <a:lnTo>
                    <a:pt x="234" y="23"/>
                  </a:lnTo>
                  <a:lnTo>
                    <a:pt x="236" y="22"/>
                  </a:lnTo>
                  <a:lnTo>
                    <a:pt x="236" y="22"/>
                  </a:lnTo>
                  <a:lnTo>
                    <a:pt x="236" y="21"/>
                  </a:lnTo>
                  <a:lnTo>
                    <a:pt x="236" y="21"/>
                  </a:lnTo>
                  <a:lnTo>
                    <a:pt x="236" y="21"/>
                  </a:lnTo>
                  <a:lnTo>
                    <a:pt x="233" y="22"/>
                  </a:lnTo>
                  <a:lnTo>
                    <a:pt x="232" y="22"/>
                  </a:lnTo>
                  <a:lnTo>
                    <a:pt x="232" y="22"/>
                  </a:lnTo>
                  <a:lnTo>
                    <a:pt x="230" y="22"/>
                  </a:lnTo>
                  <a:lnTo>
                    <a:pt x="230" y="22"/>
                  </a:lnTo>
                  <a:lnTo>
                    <a:pt x="229" y="22"/>
                  </a:lnTo>
                  <a:lnTo>
                    <a:pt x="228" y="22"/>
                  </a:lnTo>
                  <a:lnTo>
                    <a:pt x="227" y="22"/>
                  </a:lnTo>
                  <a:lnTo>
                    <a:pt x="223" y="23"/>
                  </a:lnTo>
                  <a:lnTo>
                    <a:pt x="222" y="23"/>
                  </a:lnTo>
                  <a:lnTo>
                    <a:pt x="222" y="24"/>
                  </a:lnTo>
                  <a:lnTo>
                    <a:pt x="220" y="24"/>
                  </a:lnTo>
                  <a:lnTo>
                    <a:pt x="219" y="24"/>
                  </a:lnTo>
                  <a:lnTo>
                    <a:pt x="218" y="24"/>
                  </a:lnTo>
                  <a:lnTo>
                    <a:pt x="217" y="24"/>
                  </a:lnTo>
                  <a:lnTo>
                    <a:pt x="216" y="25"/>
                  </a:lnTo>
                  <a:lnTo>
                    <a:pt x="211" y="26"/>
                  </a:lnTo>
                  <a:lnTo>
                    <a:pt x="208" y="27"/>
                  </a:lnTo>
                  <a:lnTo>
                    <a:pt x="208" y="27"/>
                  </a:lnTo>
                  <a:lnTo>
                    <a:pt x="206" y="26"/>
                  </a:lnTo>
                  <a:lnTo>
                    <a:pt x="205" y="26"/>
                  </a:lnTo>
                  <a:lnTo>
                    <a:pt x="204" y="26"/>
                  </a:lnTo>
                  <a:lnTo>
                    <a:pt x="204" y="27"/>
                  </a:lnTo>
                  <a:lnTo>
                    <a:pt x="204" y="27"/>
                  </a:lnTo>
                  <a:lnTo>
                    <a:pt x="204" y="27"/>
                  </a:lnTo>
                  <a:lnTo>
                    <a:pt x="205" y="27"/>
                  </a:lnTo>
                  <a:lnTo>
                    <a:pt x="205" y="27"/>
                  </a:lnTo>
                  <a:lnTo>
                    <a:pt x="204" y="27"/>
                  </a:lnTo>
                  <a:lnTo>
                    <a:pt x="203" y="27"/>
                  </a:lnTo>
                  <a:lnTo>
                    <a:pt x="201" y="27"/>
                  </a:lnTo>
                  <a:lnTo>
                    <a:pt x="200" y="28"/>
                  </a:lnTo>
                  <a:lnTo>
                    <a:pt x="197" y="29"/>
                  </a:lnTo>
                  <a:lnTo>
                    <a:pt x="196" y="29"/>
                  </a:lnTo>
                  <a:lnTo>
                    <a:pt x="195" y="30"/>
                  </a:lnTo>
                  <a:lnTo>
                    <a:pt x="194" y="30"/>
                  </a:lnTo>
                  <a:lnTo>
                    <a:pt x="192" y="30"/>
                  </a:lnTo>
                  <a:lnTo>
                    <a:pt x="190" y="30"/>
                  </a:lnTo>
                  <a:lnTo>
                    <a:pt x="187" y="31"/>
                  </a:lnTo>
                  <a:lnTo>
                    <a:pt x="184" y="32"/>
                  </a:lnTo>
                  <a:lnTo>
                    <a:pt x="184" y="31"/>
                  </a:lnTo>
                  <a:lnTo>
                    <a:pt x="187" y="30"/>
                  </a:lnTo>
                  <a:lnTo>
                    <a:pt x="188" y="30"/>
                  </a:lnTo>
                  <a:lnTo>
                    <a:pt x="190" y="29"/>
                  </a:lnTo>
                  <a:lnTo>
                    <a:pt x="190" y="29"/>
                  </a:lnTo>
                  <a:lnTo>
                    <a:pt x="189" y="28"/>
                  </a:lnTo>
                  <a:lnTo>
                    <a:pt x="189" y="28"/>
                  </a:lnTo>
                  <a:lnTo>
                    <a:pt x="189" y="27"/>
                  </a:lnTo>
                  <a:lnTo>
                    <a:pt x="189" y="27"/>
                  </a:lnTo>
                  <a:lnTo>
                    <a:pt x="188" y="27"/>
                  </a:lnTo>
                  <a:lnTo>
                    <a:pt x="187" y="27"/>
                  </a:lnTo>
                  <a:lnTo>
                    <a:pt x="186" y="27"/>
                  </a:lnTo>
                  <a:lnTo>
                    <a:pt x="185" y="28"/>
                  </a:lnTo>
                  <a:lnTo>
                    <a:pt x="185" y="28"/>
                  </a:lnTo>
                  <a:lnTo>
                    <a:pt x="185" y="29"/>
                  </a:lnTo>
                  <a:lnTo>
                    <a:pt x="184" y="29"/>
                  </a:lnTo>
                  <a:lnTo>
                    <a:pt x="181" y="29"/>
                  </a:lnTo>
                  <a:lnTo>
                    <a:pt x="178" y="29"/>
                  </a:lnTo>
                  <a:lnTo>
                    <a:pt x="178" y="30"/>
                  </a:lnTo>
                  <a:lnTo>
                    <a:pt x="177" y="30"/>
                  </a:lnTo>
                  <a:lnTo>
                    <a:pt x="176" y="31"/>
                  </a:lnTo>
                  <a:lnTo>
                    <a:pt x="175" y="31"/>
                  </a:lnTo>
                  <a:lnTo>
                    <a:pt x="174" y="31"/>
                  </a:lnTo>
                  <a:lnTo>
                    <a:pt x="171" y="31"/>
                  </a:lnTo>
                  <a:lnTo>
                    <a:pt x="171" y="31"/>
                  </a:lnTo>
                  <a:lnTo>
                    <a:pt x="166" y="33"/>
                  </a:lnTo>
                  <a:lnTo>
                    <a:pt x="166" y="34"/>
                  </a:lnTo>
                  <a:lnTo>
                    <a:pt x="167" y="34"/>
                  </a:lnTo>
                  <a:lnTo>
                    <a:pt x="167" y="34"/>
                  </a:lnTo>
                  <a:lnTo>
                    <a:pt x="168" y="34"/>
                  </a:lnTo>
                  <a:lnTo>
                    <a:pt x="167" y="35"/>
                  </a:lnTo>
                  <a:lnTo>
                    <a:pt x="166" y="35"/>
                  </a:lnTo>
                  <a:lnTo>
                    <a:pt x="165" y="35"/>
                  </a:lnTo>
                  <a:lnTo>
                    <a:pt x="164" y="35"/>
                  </a:lnTo>
                  <a:lnTo>
                    <a:pt x="164" y="35"/>
                  </a:lnTo>
                  <a:lnTo>
                    <a:pt x="164" y="36"/>
                  </a:lnTo>
                  <a:lnTo>
                    <a:pt x="164" y="36"/>
                  </a:lnTo>
                  <a:lnTo>
                    <a:pt x="165" y="36"/>
                  </a:lnTo>
                  <a:lnTo>
                    <a:pt x="167" y="36"/>
                  </a:lnTo>
                  <a:lnTo>
                    <a:pt x="167" y="37"/>
                  </a:lnTo>
                  <a:lnTo>
                    <a:pt x="166" y="38"/>
                  </a:lnTo>
                  <a:lnTo>
                    <a:pt x="166" y="38"/>
                  </a:lnTo>
                  <a:lnTo>
                    <a:pt x="165" y="38"/>
                  </a:lnTo>
                  <a:lnTo>
                    <a:pt x="163" y="37"/>
                  </a:lnTo>
                  <a:lnTo>
                    <a:pt x="161" y="36"/>
                  </a:lnTo>
                  <a:lnTo>
                    <a:pt x="158" y="36"/>
                  </a:lnTo>
                  <a:lnTo>
                    <a:pt x="156" y="36"/>
                  </a:lnTo>
                  <a:lnTo>
                    <a:pt x="154" y="35"/>
                  </a:lnTo>
                  <a:lnTo>
                    <a:pt x="152" y="35"/>
                  </a:lnTo>
                  <a:lnTo>
                    <a:pt x="149" y="34"/>
                  </a:lnTo>
                  <a:lnTo>
                    <a:pt x="147" y="33"/>
                  </a:lnTo>
                  <a:lnTo>
                    <a:pt x="147" y="32"/>
                  </a:lnTo>
                  <a:lnTo>
                    <a:pt x="145" y="31"/>
                  </a:lnTo>
                  <a:lnTo>
                    <a:pt x="143" y="29"/>
                  </a:lnTo>
                  <a:lnTo>
                    <a:pt x="138" y="28"/>
                  </a:lnTo>
                  <a:lnTo>
                    <a:pt x="133" y="28"/>
                  </a:lnTo>
                  <a:lnTo>
                    <a:pt x="130" y="27"/>
                  </a:lnTo>
                  <a:lnTo>
                    <a:pt x="129" y="27"/>
                  </a:lnTo>
                  <a:lnTo>
                    <a:pt x="124" y="31"/>
                  </a:lnTo>
                  <a:lnTo>
                    <a:pt x="120" y="34"/>
                  </a:lnTo>
                  <a:lnTo>
                    <a:pt x="116" y="37"/>
                  </a:lnTo>
                  <a:lnTo>
                    <a:pt x="112" y="42"/>
                  </a:lnTo>
                  <a:lnTo>
                    <a:pt x="108" y="45"/>
                  </a:lnTo>
                  <a:lnTo>
                    <a:pt x="104" y="48"/>
                  </a:lnTo>
                  <a:lnTo>
                    <a:pt x="99" y="52"/>
                  </a:lnTo>
                  <a:lnTo>
                    <a:pt x="95" y="55"/>
                  </a:lnTo>
                  <a:lnTo>
                    <a:pt x="91" y="58"/>
                  </a:lnTo>
                  <a:lnTo>
                    <a:pt x="87" y="62"/>
                  </a:lnTo>
                  <a:lnTo>
                    <a:pt x="83" y="65"/>
                  </a:lnTo>
                  <a:lnTo>
                    <a:pt x="79" y="69"/>
                  </a:lnTo>
                  <a:lnTo>
                    <a:pt x="75" y="72"/>
                  </a:lnTo>
                  <a:lnTo>
                    <a:pt x="71" y="77"/>
                  </a:lnTo>
                  <a:lnTo>
                    <a:pt x="67" y="80"/>
                  </a:lnTo>
                  <a:lnTo>
                    <a:pt x="62" y="83"/>
                  </a:lnTo>
                  <a:lnTo>
                    <a:pt x="58" y="87"/>
                  </a:lnTo>
                  <a:lnTo>
                    <a:pt x="54" y="90"/>
                  </a:lnTo>
                  <a:lnTo>
                    <a:pt x="50" y="94"/>
                  </a:lnTo>
                  <a:lnTo>
                    <a:pt x="46" y="97"/>
                  </a:lnTo>
                  <a:lnTo>
                    <a:pt x="43" y="101"/>
                  </a:lnTo>
                  <a:lnTo>
                    <a:pt x="39" y="104"/>
                  </a:lnTo>
                  <a:lnTo>
                    <a:pt x="35" y="108"/>
                  </a:lnTo>
                  <a:lnTo>
                    <a:pt x="31" y="113"/>
                  </a:lnTo>
                  <a:lnTo>
                    <a:pt x="26" y="116"/>
                  </a:lnTo>
                  <a:lnTo>
                    <a:pt x="22" y="120"/>
                  </a:lnTo>
                  <a:lnTo>
                    <a:pt x="19" y="123"/>
                  </a:lnTo>
                  <a:lnTo>
                    <a:pt x="15" y="127"/>
                  </a:lnTo>
                  <a:lnTo>
                    <a:pt x="11" y="130"/>
                  </a:lnTo>
                  <a:lnTo>
                    <a:pt x="7" y="134"/>
                  </a:lnTo>
                  <a:lnTo>
                    <a:pt x="4" y="137"/>
                  </a:lnTo>
                  <a:lnTo>
                    <a:pt x="0" y="141"/>
                  </a:lnTo>
                  <a:lnTo>
                    <a:pt x="2" y="142"/>
                  </a:lnTo>
                  <a:lnTo>
                    <a:pt x="3" y="142"/>
                  </a:lnTo>
                  <a:lnTo>
                    <a:pt x="5" y="141"/>
                  </a:lnTo>
                  <a:lnTo>
                    <a:pt x="7" y="142"/>
                  </a:lnTo>
                  <a:lnTo>
                    <a:pt x="8" y="143"/>
                  </a:lnTo>
                  <a:lnTo>
                    <a:pt x="10" y="142"/>
                  </a:lnTo>
                  <a:lnTo>
                    <a:pt x="13" y="141"/>
                  </a:lnTo>
                  <a:lnTo>
                    <a:pt x="15" y="141"/>
                  </a:lnTo>
                  <a:lnTo>
                    <a:pt x="17" y="141"/>
                  </a:lnTo>
                  <a:lnTo>
                    <a:pt x="19" y="141"/>
                  </a:lnTo>
                  <a:lnTo>
                    <a:pt x="18" y="141"/>
                  </a:lnTo>
                  <a:lnTo>
                    <a:pt x="16" y="143"/>
                  </a:lnTo>
                  <a:lnTo>
                    <a:pt x="14" y="144"/>
                  </a:lnTo>
                  <a:lnTo>
                    <a:pt x="15" y="145"/>
                  </a:lnTo>
                  <a:lnTo>
                    <a:pt x="16" y="145"/>
                  </a:lnTo>
                  <a:lnTo>
                    <a:pt x="17" y="146"/>
                  </a:lnTo>
                  <a:lnTo>
                    <a:pt x="16" y="149"/>
                  </a:lnTo>
                  <a:lnTo>
                    <a:pt x="16" y="150"/>
                  </a:lnTo>
                  <a:lnTo>
                    <a:pt x="17" y="151"/>
                  </a:lnTo>
                  <a:lnTo>
                    <a:pt x="17" y="151"/>
                  </a:lnTo>
                  <a:lnTo>
                    <a:pt x="18" y="153"/>
                  </a:lnTo>
                  <a:lnTo>
                    <a:pt x="18" y="154"/>
                  </a:lnTo>
                  <a:lnTo>
                    <a:pt x="19" y="155"/>
                  </a:lnTo>
                  <a:lnTo>
                    <a:pt x="19" y="155"/>
                  </a:lnTo>
                  <a:lnTo>
                    <a:pt x="18" y="157"/>
                  </a:lnTo>
                  <a:lnTo>
                    <a:pt x="17" y="158"/>
                  </a:lnTo>
                  <a:lnTo>
                    <a:pt x="16" y="159"/>
                  </a:lnTo>
                  <a:lnTo>
                    <a:pt x="16" y="159"/>
                  </a:lnTo>
                  <a:lnTo>
                    <a:pt x="19" y="158"/>
                  </a:lnTo>
                  <a:lnTo>
                    <a:pt x="21" y="158"/>
                  </a:lnTo>
                  <a:lnTo>
                    <a:pt x="24" y="157"/>
                  </a:lnTo>
                  <a:lnTo>
                    <a:pt x="25" y="156"/>
                  </a:lnTo>
                  <a:lnTo>
                    <a:pt x="28" y="156"/>
                  </a:lnTo>
                  <a:lnTo>
                    <a:pt x="31" y="155"/>
                  </a:lnTo>
                  <a:lnTo>
                    <a:pt x="34" y="152"/>
                  </a:lnTo>
                  <a:lnTo>
                    <a:pt x="35" y="152"/>
                  </a:lnTo>
                  <a:lnTo>
                    <a:pt x="36" y="152"/>
                  </a:lnTo>
                  <a:lnTo>
                    <a:pt x="37" y="152"/>
                  </a:lnTo>
                  <a:lnTo>
                    <a:pt x="37" y="151"/>
                  </a:lnTo>
                  <a:lnTo>
                    <a:pt x="39" y="150"/>
                  </a:lnTo>
                  <a:lnTo>
                    <a:pt x="41" y="150"/>
                  </a:lnTo>
                  <a:lnTo>
                    <a:pt x="44" y="149"/>
                  </a:lnTo>
                  <a:lnTo>
                    <a:pt x="47" y="148"/>
                  </a:lnTo>
                  <a:lnTo>
                    <a:pt x="48" y="149"/>
                  </a:lnTo>
                  <a:lnTo>
                    <a:pt x="48" y="150"/>
                  </a:lnTo>
                  <a:lnTo>
                    <a:pt x="49" y="151"/>
                  </a:lnTo>
                  <a:lnTo>
                    <a:pt x="48" y="151"/>
                  </a:lnTo>
                  <a:lnTo>
                    <a:pt x="48" y="152"/>
                  </a:lnTo>
                  <a:lnTo>
                    <a:pt x="47" y="153"/>
                  </a:lnTo>
                  <a:lnTo>
                    <a:pt x="46" y="155"/>
                  </a:lnTo>
                  <a:lnTo>
                    <a:pt x="46" y="155"/>
                  </a:lnTo>
                  <a:lnTo>
                    <a:pt x="47" y="155"/>
                  </a:lnTo>
                  <a:lnTo>
                    <a:pt x="48" y="156"/>
                  </a:lnTo>
                  <a:lnTo>
                    <a:pt x="48" y="156"/>
                  </a:lnTo>
                  <a:lnTo>
                    <a:pt x="48" y="157"/>
                  </a:lnTo>
                  <a:lnTo>
                    <a:pt x="48" y="157"/>
                  </a:lnTo>
                  <a:lnTo>
                    <a:pt x="48" y="158"/>
                  </a:lnTo>
                  <a:lnTo>
                    <a:pt x="48" y="159"/>
                  </a:lnTo>
                  <a:lnTo>
                    <a:pt x="48" y="159"/>
                  </a:lnTo>
                  <a:lnTo>
                    <a:pt x="48" y="159"/>
                  </a:lnTo>
                  <a:lnTo>
                    <a:pt x="48" y="160"/>
                  </a:lnTo>
                  <a:lnTo>
                    <a:pt x="49" y="161"/>
                  </a:lnTo>
                  <a:lnTo>
                    <a:pt x="49" y="161"/>
                  </a:lnTo>
                  <a:lnTo>
                    <a:pt x="50" y="162"/>
                  </a:lnTo>
                  <a:lnTo>
                    <a:pt x="50" y="163"/>
                  </a:lnTo>
                  <a:lnTo>
                    <a:pt x="50" y="164"/>
                  </a:lnTo>
                  <a:lnTo>
                    <a:pt x="50" y="166"/>
                  </a:lnTo>
                  <a:lnTo>
                    <a:pt x="49" y="166"/>
                  </a:lnTo>
                  <a:lnTo>
                    <a:pt x="49" y="168"/>
                  </a:lnTo>
                  <a:lnTo>
                    <a:pt x="49" y="170"/>
                  </a:lnTo>
                  <a:lnTo>
                    <a:pt x="49" y="171"/>
                  </a:lnTo>
                  <a:lnTo>
                    <a:pt x="49" y="172"/>
                  </a:lnTo>
                  <a:lnTo>
                    <a:pt x="49" y="174"/>
                  </a:lnTo>
                  <a:lnTo>
                    <a:pt x="48" y="175"/>
                  </a:lnTo>
                  <a:lnTo>
                    <a:pt x="48" y="177"/>
                  </a:lnTo>
                  <a:lnTo>
                    <a:pt x="48" y="178"/>
                  </a:lnTo>
                  <a:lnTo>
                    <a:pt x="48" y="180"/>
                  </a:lnTo>
                  <a:lnTo>
                    <a:pt x="48" y="181"/>
                  </a:lnTo>
                  <a:lnTo>
                    <a:pt x="47" y="181"/>
                  </a:lnTo>
                  <a:lnTo>
                    <a:pt x="45" y="183"/>
                  </a:lnTo>
                  <a:lnTo>
                    <a:pt x="47" y="184"/>
                  </a:lnTo>
                  <a:lnTo>
                    <a:pt x="48" y="184"/>
                  </a:lnTo>
                  <a:lnTo>
                    <a:pt x="47" y="185"/>
                  </a:lnTo>
                  <a:lnTo>
                    <a:pt x="45" y="186"/>
                  </a:lnTo>
                  <a:lnTo>
                    <a:pt x="46" y="186"/>
                  </a:lnTo>
                  <a:lnTo>
                    <a:pt x="47" y="187"/>
                  </a:lnTo>
                  <a:lnTo>
                    <a:pt x="46" y="187"/>
                  </a:lnTo>
                  <a:lnTo>
                    <a:pt x="46" y="188"/>
                  </a:lnTo>
                  <a:lnTo>
                    <a:pt x="45" y="189"/>
                  </a:lnTo>
                  <a:lnTo>
                    <a:pt x="47" y="189"/>
                  </a:lnTo>
                  <a:lnTo>
                    <a:pt x="47" y="189"/>
                  </a:lnTo>
                  <a:lnTo>
                    <a:pt x="48" y="190"/>
                  </a:lnTo>
                  <a:lnTo>
                    <a:pt x="49" y="191"/>
                  </a:lnTo>
                  <a:lnTo>
                    <a:pt x="49" y="191"/>
                  </a:lnTo>
                  <a:lnTo>
                    <a:pt x="50" y="192"/>
                  </a:lnTo>
                  <a:lnTo>
                    <a:pt x="51" y="192"/>
                  </a:lnTo>
                  <a:lnTo>
                    <a:pt x="53" y="193"/>
                  </a:lnTo>
                  <a:lnTo>
                    <a:pt x="53" y="194"/>
                  </a:lnTo>
                  <a:lnTo>
                    <a:pt x="54" y="194"/>
                  </a:lnTo>
                  <a:lnTo>
                    <a:pt x="54" y="195"/>
                  </a:lnTo>
                  <a:lnTo>
                    <a:pt x="55" y="196"/>
                  </a:lnTo>
                  <a:lnTo>
                    <a:pt x="57" y="195"/>
                  </a:lnTo>
                  <a:lnTo>
                    <a:pt x="56" y="196"/>
                  </a:lnTo>
                  <a:lnTo>
                    <a:pt x="56" y="197"/>
                  </a:lnTo>
                  <a:lnTo>
                    <a:pt x="56" y="197"/>
                  </a:lnTo>
                  <a:lnTo>
                    <a:pt x="55" y="198"/>
                  </a:lnTo>
                  <a:lnTo>
                    <a:pt x="55" y="198"/>
                  </a:lnTo>
                  <a:lnTo>
                    <a:pt x="54" y="199"/>
                  </a:lnTo>
                  <a:lnTo>
                    <a:pt x="53" y="200"/>
                  </a:lnTo>
                  <a:lnTo>
                    <a:pt x="52" y="201"/>
                  </a:lnTo>
                  <a:lnTo>
                    <a:pt x="51" y="202"/>
                  </a:lnTo>
                  <a:lnTo>
                    <a:pt x="51" y="202"/>
                  </a:lnTo>
                  <a:lnTo>
                    <a:pt x="50" y="204"/>
                  </a:lnTo>
                  <a:lnTo>
                    <a:pt x="49" y="205"/>
                  </a:lnTo>
                  <a:lnTo>
                    <a:pt x="48" y="206"/>
                  </a:lnTo>
                  <a:lnTo>
                    <a:pt x="47" y="207"/>
                  </a:lnTo>
                  <a:lnTo>
                    <a:pt x="46" y="208"/>
                  </a:lnTo>
                  <a:lnTo>
                    <a:pt x="46" y="209"/>
                  </a:lnTo>
                  <a:lnTo>
                    <a:pt x="47" y="208"/>
                  </a:lnTo>
                  <a:lnTo>
                    <a:pt x="49" y="206"/>
                  </a:lnTo>
                  <a:lnTo>
                    <a:pt x="50" y="206"/>
                  </a:lnTo>
                  <a:lnTo>
                    <a:pt x="52" y="204"/>
                  </a:lnTo>
                  <a:lnTo>
                    <a:pt x="53" y="203"/>
                  </a:lnTo>
                  <a:lnTo>
                    <a:pt x="53" y="202"/>
                  </a:lnTo>
                  <a:lnTo>
                    <a:pt x="53" y="203"/>
                  </a:lnTo>
                  <a:lnTo>
                    <a:pt x="53" y="204"/>
                  </a:lnTo>
                  <a:lnTo>
                    <a:pt x="53" y="204"/>
                  </a:lnTo>
                  <a:lnTo>
                    <a:pt x="53" y="204"/>
                  </a:lnTo>
                  <a:lnTo>
                    <a:pt x="54" y="204"/>
                  </a:lnTo>
                  <a:lnTo>
                    <a:pt x="55" y="204"/>
                  </a:lnTo>
                  <a:lnTo>
                    <a:pt x="51" y="206"/>
                  </a:lnTo>
                  <a:lnTo>
                    <a:pt x="48" y="207"/>
                  </a:lnTo>
                  <a:lnTo>
                    <a:pt x="47" y="208"/>
                  </a:lnTo>
                  <a:lnTo>
                    <a:pt x="43" y="211"/>
                  </a:lnTo>
                  <a:lnTo>
                    <a:pt x="42" y="212"/>
                  </a:lnTo>
                  <a:lnTo>
                    <a:pt x="40" y="213"/>
                  </a:lnTo>
                  <a:lnTo>
                    <a:pt x="39" y="213"/>
                  </a:lnTo>
                  <a:lnTo>
                    <a:pt x="38" y="214"/>
                  </a:lnTo>
                  <a:lnTo>
                    <a:pt x="38" y="214"/>
                  </a:lnTo>
                  <a:lnTo>
                    <a:pt x="37" y="215"/>
                  </a:lnTo>
                  <a:lnTo>
                    <a:pt x="36" y="216"/>
                  </a:lnTo>
                  <a:lnTo>
                    <a:pt x="35" y="218"/>
                  </a:lnTo>
                  <a:lnTo>
                    <a:pt x="34" y="219"/>
                  </a:lnTo>
                  <a:lnTo>
                    <a:pt x="35" y="220"/>
                  </a:lnTo>
                  <a:lnTo>
                    <a:pt x="36" y="221"/>
                  </a:lnTo>
                  <a:lnTo>
                    <a:pt x="38" y="220"/>
                  </a:lnTo>
                  <a:lnTo>
                    <a:pt x="39" y="220"/>
                  </a:lnTo>
                  <a:lnTo>
                    <a:pt x="41" y="220"/>
                  </a:lnTo>
                  <a:lnTo>
                    <a:pt x="39" y="221"/>
                  </a:lnTo>
                  <a:lnTo>
                    <a:pt x="36" y="222"/>
                  </a:lnTo>
                  <a:lnTo>
                    <a:pt x="35" y="222"/>
                  </a:lnTo>
                  <a:lnTo>
                    <a:pt x="34" y="224"/>
                  </a:lnTo>
                  <a:lnTo>
                    <a:pt x="31" y="225"/>
                  </a:lnTo>
                  <a:lnTo>
                    <a:pt x="27" y="227"/>
                  </a:lnTo>
                  <a:lnTo>
                    <a:pt x="27" y="228"/>
                  </a:lnTo>
                  <a:lnTo>
                    <a:pt x="28" y="229"/>
                  </a:lnTo>
                  <a:lnTo>
                    <a:pt x="31" y="229"/>
                  </a:lnTo>
                  <a:lnTo>
                    <a:pt x="30" y="231"/>
                  </a:lnTo>
                  <a:lnTo>
                    <a:pt x="31" y="232"/>
                  </a:lnTo>
                  <a:lnTo>
                    <a:pt x="31" y="233"/>
                  </a:lnTo>
                  <a:lnTo>
                    <a:pt x="33" y="232"/>
                  </a:lnTo>
                  <a:lnTo>
                    <a:pt x="36" y="231"/>
                  </a:lnTo>
                  <a:lnTo>
                    <a:pt x="36" y="231"/>
                  </a:lnTo>
                  <a:lnTo>
                    <a:pt x="37" y="230"/>
                  </a:lnTo>
                  <a:lnTo>
                    <a:pt x="38" y="229"/>
                  </a:lnTo>
                  <a:lnTo>
                    <a:pt x="39" y="228"/>
                  </a:lnTo>
                  <a:lnTo>
                    <a:pt x="42" y="226"/>
                  </a:lnTo>
                  <a:lnTo>
                    <a:pt x="42" y="226"/>
                  </a:lnTo>
                  <a:lnTo>
                    <a:pt x="43" y="225"/>
                  </a:lnTo>
                  <a:lnTo>
                    <a:pt x="44" y="225"/>
                  </a:lnTo>
                  <a:lnTo>
                    <a:pt x="44" y="226"/>
                  </a:lnTo>
                  <a:lnTo>
                    <a:pt x="44" y="226"/>
                  </a:lnTo>
                  <a:lnTo>
                    <a:pt x="47" y="224"/>
                  </a:lnTo>
                  <a:lnTo>
                    <a:pt x="47" y="224"/>
                  </a:lnTo>
                  <a:lnTo>
                    <a:pt x="48" y="225"/>
                  </a:lnTo>
                  <a:lnTo>
                    <a:pt x="47" y="225"/>
                  </a:lnTo>
                  <a:lnTo>
                    <a:pt x="46" y="226"/>
                  </a:lnTo>
                  <a:lnTo>
                    <a:pt x="46" y="226"/>
                  </a:lnTo>
                  <a:lnTo>
                    <a:pt x="45" y="226"/>
                  </a:lnTo>
                  <a:lnTo>
                    <a:pt x="44" y="227"/>
                  </a:lnTo>
                  <a:lnTo>
                    <a:pt x="44" y="227"/>
                  </a:lnTo>
                  <a:lnTo>
                    <a:pt x="44" y="228"/>
                  </a:lnTo>
                  <a:lnTo>
                    <a:pt x="43" y="229"/>
                  </a:lnTo>
                  <a:lnTo>
                    <a:pt x="44" y="230"/>
                  </a:lnTo>
                  <a:lnTo>
                    <a:pt x="44" y="230"/>
                  </a:lnTo>
                  <a:lnTo>
                    <a:pt x="45" y="230"/>
                  </a:lnTo>
                  <a:lnTo>
                    <a:pt x="46" y="230"/>
                  </a:lnTo>
                  <a:lnTo>
                    <a:pt x="47" y="230"/>
                  </a:lnTo>
                  <a:lnTo>
                    <a:pt x="48" y="230"/>
                  </a:lnTo>
                  <a:lnTo>
                    <a:pt x="48" y="232"/>
                  </a:lnTo>
                  <a:lnTo>
                    <a:pt x="48" y="233"/>
                  </a:lnTo>
                  <a:lnTo>
                    <a:pt x="47" y="231"/>
                  </a:lnTo>
                  <a:lnTo>
                    <a:pt x="47" y="231"/>
                  </a:lnTo>
                  <a:lnTo>
                    <a:pt x="46" y="230"/>
                  </a:lnTo>
                  <a:lnTo>
                    <a:pt x="45" y="230"/>
                  </a:lnTo>
                  <a:lnTo>
                    <a:pt x="44" y="231"/>
                  </a:lnTo>
                  <a:lnTo>
                    <a:pt x="43" y="231"/>
                  </a:lnTo>
                  <a:lnTo>
                    <a:pt x="42" y="229"/>
                  </a:lnTo>
                  <a:lnTo>
                    <a:pt x="41" y="229"/>
                  </a:lnTo>
                  <a:lnTo>
                    <a:pt x="43" y="228"/>
                  </a:lnTo>
                  <a:lnTo>
                    <a:pt x="43" y="227"/>
                  </a:lnTo>
                  <a:lnTo>
                    <a:pt x="42" y="227"/>
                  </a:lnTo>
                  <a:lnTo>
                    <a:pt x="41" y="227"/>
                  </a:lnTo>
                  <a:lnTo>
                    <a:pt x="40" y="228"/>
                  </a:lnTo>
                  <a:lnTo>
                    <a:pt x="38" y="229"/>
                  </a:lnTo>
                  <a:lnTo>
                    <a:pt x="38" y="231"/>
                  </a:lnTo>
                  <a:lnTo>
                    <a:pt x="37" y="231"/>
                  </a:lnTo>
                  <a:lnTo>
                    <a:pt x="39" y="232"/>
                  </a:lnTo>
                  <a:lnTo>
                    <a:pt x="40" y="233"/>
                  </a:lnTo>
                  <a:lnTo>
                    <a:pt x="41" y="234"/>
                  </a:lnTo>
                  <a:lnTo>
                    <a:pt x="39" y="238"/>
                  </a:lnTo>
                  <a:lnTo>
                    <a:pt x="39" y="238"/>
                  </a:lnTo>
                  <a:lnTo>
                    <a:pt x="42" y="237"/>
                  </a:lnTo>
                  <a:lnTo>
                    <a:pt x="43" y="237"/>
                  </a:lnTo>
                  <a:lnTo>
                    <a:pt x="42" y="238"/>
                  </a:lnTo>
                  <a:lnTo>
                    <a:pt x="41" y="239"/>
                  </a:lnTo>
                  <a:lnTo>
                    <a:pt x="39" y="241"/>
                  </a:lnTo>
                  <a:lnTo>
                    <a:pt x="36" y="243"/>
                  </a:lnTo>
                  <a:lnTo>
                    <a:pt x="35" y="244"/>
                  </a:lnTo>
                  <a:lnTo>
                    <a:pt x="36" y="244"/>
                  </a:lnTo>
                  <a:lnTo>
                    <a:pt x="37" y="244"/>
                  </a:lnTo>
                  <a:lnTo>
                    <a:pt x="39" y="242"/>
                  </a:lnTo>
                  <a:lnTo>
                    <a:pt x="40" y="242"/>
                  </a:lnTo>
                  <a:lnTo>
                    <a:pt x="40" y="242"/>
                  </a:lnTo>
                  <a:lnTo>
                    <a:pt x="39" y="243"/>
                  </a:lnTo>
                  <a:lnTo>
                    <a:pt x="38" y="243"/>
                  </a:lnTo>
                  <a:lnTo>
                    <a:pt x="38" y="244"/>
                  </a:lnTo>
                  <a:lnTo>
                    <a:pt x="38" y="245"/>
                  </a:lnTo>
                  <a:lnTo>
                    <a:pt x="37" y="245"/>
                  </a:lnTo>
                  <a:lnTo>
                    <a:pt x="32" y="247"/>
                  </a:lnTo>
                  <a:lnTo>
                    <a:pt x="32" y="249"/>
                  </a:lnTo>
                  <a:lnTo>
                    <a:pt x="31" y="253"/>
                  </a:lnTo>
                  <a:lnTo>
                    <a:pt x="34" y="250"/>
                  </a:lnTo>
                  <a:lnTo>
                    <a:pt x="37" y="247"/>
                  </a:lnTo>
                  <a:lnTo>
                    <a:pt x="39" y="246"/>
                  </a:lnTo>
                  <a:lnTo>
                    <a:pt x="39" y="245"/>
                  </a:lnTo>
                  <a:lnTo>
                    <a:pt x="40" y="245"/>
                  </a:lnTo>
                  <a:lnTo>
                    <a:pt x="42" y="245"/>
                  </a:lnTo>
                  <a:lnTo>
                    <a:pt x="43" y="244"/>
                  </a:lnTo>
                  <a:lnTo>
                    <a:pt x="50" y="241"/>
                  </a:lnTo>
                  <a:lnTo>
                    <a:pt x="50" y="241"/>
                  </a:lnTo>
                  <a:lnTo>
                    <a:pt x="51" y="240"/>
                  </a:lnTo>
                  <a:lnTo>
                    <a:pt x="52" y="240"/>
                  </a:lnTo>
                  <a:lnTo>
                    <a:pt x="52" y="239"/>
                  </a:lnTo>
                  <a:lnTo>
                    <a:pt x="53" y="238"/>
                  </a:lnTo>
                  <a:lnTo>
                    <a:pt x="53" y="238"/>
                  </a:lnTo>
                  <a:lnTo>
                    <a:pt x="53" y="239"/>
                  </a:lnTo>
                  <a:lnTo>
                    <a:pt x="53" y="239"/>
                  </a:lnTo>
                  <a:lnTo>
                    <a:pt x="52" y="240"/>
                  </a:lnTo>
                  <a:lnTo>
                    <a:pt x="51" y="241"/>
                  </a:lnTo>
                  <a:lnTo>
                    <a:pt x="48" y="242"/>
                  </a:lnTo>
                  <a:lnTo>
                    <a:pt x="47" y="243"/>
                  </a:lnTo>
                  <a:lnTo>
                    <a:pt x="47" y="243"/>
                  </a:lnTo>
                  <a:lnTo>
                    <a:pt x="47" y="244"/>
                  </a:lnTo>
                  <a:lnTo>
                    <a:pt x="47" y="244"/>
                  </a:lnTo>
                  <a:lnTo>
                    <a:pt x="48" y="245"/>
                  </a:lnTo>
                  <a:lnTo>
                    <a:pt x="48" y="246"/>
                  </a:lnTo>
                  <a:lnTo>
                    <a:pt x="48" y="246"/>
                  </a:lnTo>
                  <a:lnTo>
                    <a:pt x="48" y="248"/>
                  </a:lnTo>
                  <a:lnTo>
                    <a:pt x="48" y="248"/>
                  </a:lnTo>
                  <a:lnTo>
                    <a:pt x="48" y="248"/>
                  </a:lnTo>
                  <a:lnTo>
                    <a:pt x="48" y="247"/>
                  </a:lnTo>
                  <a:lnTo>
                    <a:pt x="47" y="247"/>
                  </a:lnTo>
                  <a:lnTo>
                    <a:pt x="47" y="246"/>
                  </a:lnTo>
                  <a:lnTo>
                    <a:pt x="47" y="245"/>
                  </a:lnTo>
                  <a:lnTo>
                    <a:pt x="46" y="245"/>
                  </a:lnTo>
                  <a:lnTo>
                    <a:pt x="46" y="244"/>
                  </a:lnTo>
                  <a:lnTo>
                    <a:pt x="44" y="244"/>
                  </a:lnTo>
                  <a:lnTo>
                    <a:pt x="42" y="245"/>
                  </a:lnTo>
                  <a:lnTo>
                    <a:pt x="40" y="246"/>
                  </a:lnTo>
                  <a:lnTo>
                    <a:pt x="38" y="247"/>
                  </a:lnTo>
                  <a:lnTo>
                    <a:pt x="37" y="248"/>
                  </a:lnTo>
                  <a:lnTo>
                    <a:pt x="36" y="249"/>
                  </a:lnTo>
                  <a:lnTo>
                    <a:pt x="37" y="249"/>
                  </a:lnTo>
                  <a:lnTo>
                    <a:pt x="35" y="251"/>
                  </a:lnTo>
                  <a:lnTo>
                    <a:pt x="34" y="251"/>
                  </a:lnTo>
                  <a:lnTo>
                    <a:pt x="34" y="253"/>
                  </a:lnTo>
                  <a:lnTo>
                    <a:pt x="33" y="254"/>
                  </a:lnTo>
                  <a:lnTo>
                    <a:pt x="32" y="255"/>
                  </a:lnTo>
                  <a:lnTo>
                    <a:pt x="32" y="256"/>
                  </a:lnTo>
                  <a:lnTo>
                    <a:pt x="32" y="257"/>
                  </a:lnTo>
                  <a:lnTo>
                    <a:pt x="32" y="257"/>
                  </a:lnTo>
                  <a:lnTo>
                    <a:pt x="33" y="257"/>
                  </a:lnTo>
                  <a:lnTo>
                    <a:pt x="33" y="257"/>
                  </a:lnTo>
                  <a:lnTo>
                    <a:pt x="34" y="256"/>
                  </a:lnTo>
                  <a:lnTo>
                    <a:pt x="34" y="256"/>
                  </a:lnTo>
                  <a:lnTo>
                    <a:pt x="37" y="254"/>
                  </a:lnTo>
                  <a:lnTo>
                    <a:pt x="38" y="254"/>
                  </a:lnTo>
                  <a:lnTo>
                    <a:pt x="41" y="254"/>
                  </a:lnTo>
                  <a:lnTo>
                    <a:pt x="45" y="254"/>
                  </a:lnTo>
                  <a:lnTo>
                    <a:pt x="44" y="254"/>
                  </a:lnTo>
                  <a:lnTo>
                    <a:pt x="42" y="254"/>
                  </a:lnTo>
                  <a:lnTo>
                    <a:pt x="38" y="255"/>
                  </a:lnTo>
                  <a:lnTo>
                    <a:pt x="38" y="255"/>
                  </a:lnTo>
                  <a:lnTo>
                    <a:pt x="36" y="255"/>
                  </a:lnTo>
                  <a:lnTo>
                    <a:pt x="33" y="258"/>
                  </a:lnTo>
                  <a:lnTo>
                    <a:pt x="31" y="259"/>
                  </a:lnTo>
                  <a:lnTo>
                    <a:pt x="30" y="260"/>
                  </a:lnTo>
                  <a:lnTo>
                    <a:pt x="28" y="261"/>
                  </a:lnTo>
                  <a:lnTo>
                    <a:pt x="30" y="262"/>
                  </a:lnTo>
                  <a:lnTo>
                    <a:pt x="30" y="263"/>
                  </a:lnTo>
                  <a:lnTo>
                    <a:pt x="31" y="264"/>
                  </a:lnTo>
                  <a:lnTo>
                    <a:pt x="31" y="264"/>
                  </a:lnTo>
                  <a:lnTo>
                    <a:pt x="33" y="265"/>
                  </a:lnTo>
                  <a:lnTo>
                    <a:pt x="33" y="265"/>
                  </a:lnTo>
                  <a:lnTo>
                    <a:pt x="34" y="264"/>
                  </a:lnTo>
                  <a:lnTo>
                    <a:pt x="38" y="264"/>
                  </a:lnTo>
                  <a:lnTo>
                    <a:pt x="39" y="263"/>
                  </a:lnTo>
                  <a:lnTo>
                    <a:pt x="40" y="262"/>
                  </a:lnTo>
                  <a:lnTo>
                    <a:pt x="40" y="264"/>
                  </a:lnTo>
                  <a:lnTo>
                    <a:pt x="39" y="265"/>
                  </a:lnTo>
                  <a:lnTo>
                    <a:pt x="39" y="265"/>
                  </a:lnTo>
                  <a:lnTo>
                    <a:pt x="39" y="265"/>
                  </a:lnTo>
                  <a:lnTo>
                    <a:pt x="40" y="265"/>
                  </a:lnTo>
                  <a:lnTo>
                    <a:pt x="39" y="266"/>
                  </a:lnTo>
                  <a:lnTo>
                    <a:pt x="38" y="266"/>
                  </a:lnTo>
                  <a:lnTo>
                    <a:pt x="37" y="267"/>
                  </a:lnTo>
                  <a:lnTo>
                    <a:pt x="37" y="267"/>
                  </a:lnTo>
                  <a:lnTo>
                    <a:pt x="37" y="267"/>
                  </a:lnTo>
                  <a:lnTo>
                    <a:pt x="38" y="267"/>
                  </a:lnTo>
                  <a:lnTo>
                    <a:pt x="43" y="267"/>
                  </a:lnTo>
                  <a:lnTo>
                    <a:pt x="43" y="267"/>
                  </a:lnTo>
                  <a:lnTo>
                    <a:pt x="43" y="267"/>
                  </a:lnTo>
                  <a:lnTo>
                    <a:pt x="41" y="267"/>
                  </a:lnTo>
                  <a:lnTo>
                    <a:pt x="39" y="268"/>
                  </a:lnTo>
                  <a:lnTo>
                    <a:pt x="37" y="268"/>
                  </a:lnTo>
                  <a:lnTo>
                    <a:pt x="37" y="268"/>
                  </a:lnTo>
                  <a:lnTo>
                    <a:pt x="36" y="269"/>
                  </a:lnTo>
                  <a:lnTo>
                    <a:pt x="37" y="269"/>
                  </a:lnTo>
                  <a:lnTo>
                    <a:pt x="38" y="269"/>
                  </a:lnTo>
                  <a:lnTo>
                    <a:pt x="39" y="270"/>
                  </a:lnTo>
                  <a:lnTo>
                    <a:pt x="40" y="270"/>
                  </a:lnTo>
                  <a:lnTo>
                    <a:pt x="41" y="270"/>
                  </a:lnTo>
                  <a:lnTo>
                    <a:pt x="42" y="269"/>
                  </a:lnTo>
                  <a:lnTo>
                    <a:pt x="43" y="269"/>
                  </a:lnTo>
                  <a:lnTo>
                    <a:pt x="43" y="270"/>
                  </a:lnTo>
                  <a:lnTo>
                    <a:pt x="43" y="270"/>
                  </a:lnTo>
                  <a:lnTo>
                    <a:pt x="44" y="270"/>
                  </a:lnTo>
                  <a:lnTo>
                    <a:pt x="44" y="270"/>
                  </a:lnTo>
                  <a:lnTo>
                    <a:pt x="45" y="269"/>
                  </a:lnTo>
                  <a:lnTo>
                    <a:pt x="46" y="268"/>
                  </a:lnTo>
                  <a:lnTo>
                    <a:pt x="47" y="268"/>
                  </a:lnTo>
                  <a:lnTo>
                    <a:pt x="46" y="269"/>
                  </a:lnTo>
                  <a:lnTo>
                    <a:pt x="46" y="269"/>
                  </a:lnTo>
                  <a:lnTo>
                    <a:pt x="46" y="270"/>
                  </a:lnTo>
                  <a:lnTo>
                    <a:pt x="48" y="270"/>
                  </a:lnTo>
                  <a:lnTo>
                    <a:pt x="50" y="269"/>
                  </a:lnTo>
                  <a:lnTo>
                    <a:pt x="52" y="268"/>
                  </a:lnTo>
                  <a:lnTo>
                    <a:pt x="53" y="267"/>
                  </a:lnTo>
                  <a:lnTo>
                    <a:pt x="53" y="267"/>
                  </a:lnTo>
                  <a:lnTo>
                    <a:pt x="54" y="266"/>
                  </a:lnTo>
                  <a:lnTo>
                    <a:pt x="54" y="265"/>
                  </a:lnTo>
                  <a:lnTo>
                    <a:pt x="56" y="265"/>
                  </a:lnTo>
                  <a:lnTo>
                    <a:pt x="55" y="265"/>
                  </a:lnTo>
                  <a:lnTo>
                    <a:pt x="54" y="267"/>
                  </a:lnTo>
                  <a:lnTo>
                    <a:pt x="54" y="267"/>
                  </a:lnTo>
                  <a:lnTo>
                    <a:pt x="53" y="268"/>
                  </a:lnTo>
                  <a:lnTo>
                    <a:pt x="52" y="269"/>
                  </a:lnTo>
                  <a:lnTo>
                    <a:pt x="49" y="271"/>
                  </a:lnTo>
                  <a:lnTo>
                    <a:pt x="49" y="271"/>
                  </a:lnTo>
                  <a:lnTo>
                    <a:pt x="50" y="271"/>
                  </a:lnTo>
                  <a:lnTo>
                    <a:pt x="50" y="272"/>
                  </a:lnTo>
                  <a:lnTo>
                    <a:pt x="49" y="273"/>
                  </a:lnTo>
                  <a:lnTo>
                    <a:pt x="49" y="275"/>
                  </a:lnTo>
                  <a:lnTo>
                    <a:pt x="49" y="276"/>
                  </a:lnTo>
                  <a:lnTo>
                    <a:pt x="49" y="277"/>
                  </a:lnTo>
                  <a:lnTo>
                    <a:pt x="50" y="279"/>
                  </a:lnTo>
                  <a:lnTo>
                    <a:pt x="50" y="279"/>
                  </a:lnTo>
                  <a:lnTo>
                    <a:pt x="52" y="279"/>
                  </a:lnTo>
                  <a:lnTo>
                    <a:pt x="53" y="279"/>
                  </a:lnTo>
                  <a:lnTo>
                    <a:pt x="55" y="278"/>
                  </a:lnTo>
                  <a:lnTo>
                    <a:pt x="56" y="278"/>
                  </a:lnTo>
                  <a:lnTo>
                    <a:pt x="56" y="277"/>
                  </a:lnTo>
                  <a:lnTo>
                    <a:pt x="57" y="276"/>
                  </a:lnTo>
                  <a:lnTo>
                    <a:pt x="57" y="276"/>
                  </a:lnTo>
                  <a:lnTo>
                    <a:pt x="59" y="275"/>
                  </a:lnTo>
                  <a:lnTo>
                    <a:pt x="59" y="275"/>
                  </a:lnTo>
                  <a:lnTo>
                    <a:pt x="59" y="274"/>
                  </a:lnTo>
                  <a:lnTo>
                    <a:pt x="59" y="274"/>
                  </a:lnTo>
                  <a:lnTo>
                    <a:pt x="59" y="274"/>
                  </a:lnTo>
                  <a:lnTo>
                    <a:pt x="60" y="274"/>
                  </a:lnTo>
                  <a:lnTo>
                    <a:pt x="60" y="275"/>
                  </a:lnTo>
                  <a:lnTo>
                    <a:pt x="60" y="275"/>
                  </a:lnTo>
                  <a:lnTo>
                    <a:pt x="59" y="275"/>
                  </a:lnTo>
                  <a:lnTo>
                    <a:pt x="58" y="276"/>
                  </a:lnTo>
                  <a:lnTo>
                    <a:pt x="57" y="276"/>
                  </a:lnTo>
                  <a:lnTo>
                    <a:pt x="56" y="279"/>
                  </a:lnTo>
                  <a:lnTo>
                    <a:pt x="56" y="279"/>
                  </a:lnTo>
                  <a:lnTo>
                    <a:pt x="56" y="280"/>
                  </a:lnTo>
                  <a:lnTo>
                    <a:pt x="56" y="281"/>
                  </a:lnTo>
                  <a:lnTo>
                    <a:pt x="57" y="281"/>
                  </a:lnTo>
                  <a:lnTo>
                    <a:pt x="58" y="280"/>
                  </a:lnTo>
                  <a:lnTo>
                    <a:pt x="58" y="281"/>
                  </a:lnTo>
                  <a:lnTo>
                    <a:pt x="56" y="281"/>
                  </a:lnTo>
                  <a:lnTo>
                    <a:pt x="55" y="281"/>
                  </a:lnTo>
                  <a:lnTo>
                    <a:pt x="55" y="281"/>
                  </a:lnTo>
                  <a:lnTo>
                    <a:pt x="55" y="280"/>
                  </a:lnTo>
                  <a:lnTo>
                    <a:pt x="55" y="280"/>
                  </a:lnTo>
                  <a:lnTo>
                    <a:pt x="54" y="280"/>
                  </a:lnTo>
                  <a:lnTo>
                    <a:pt x="54" y="280"/>
                  </a:lnTo>
                  <a:lnTo>
                    <a:pt x="53" y="280"/>
                  </a:lnTo>
                  <a:lnTo>
                    <a:pt x="53" y="281"/>
                  </a:lnTo>
                  <a:lnTo>
                    <a:pt x="53" y="282"/>
                  </a:lnTo>
                  <a:lnTo>
                    <a:pt x="53" y="283"/>
                  </a:lnTo>
                  <a:lnTo>
                    <a:pt x="53" y="283"/>
                  </a:lnTo>
                  <a:lnTo>
                    <a:pt x="56" y="284"/>
                  </a:lnTo>
                  <a:lnTo>
                    <a:pt x="56" y="284"/>
                  </a:lnTo>
                  <a:lnTo>
                    <a:pt x="58" y="283"/>
                  </a:lnTo>
                  <a:lnTo>
                    <a:pt x="58" y="283"/>
                  </a:lnTo>
                  <a:lnTo>
                    <a:pt x="59" y="283"/>
                  </a:lnTo>
                  <a:lnTo>
                    <a:pt x="59" y="282"/>
                  </a:lnTo>
                  <a:lnTo>
                    <a:pt x="59" y="282"/>
                  </a:lnTo>
                  <a:lnTo>
                    <a:pt x="60" y="282"/>
                  </a:lnTo>
                  <a:lnTo>
                    <a:pt x="62" y="280"/>
                  </a:lnTo>
                  <a:lnTo>
                    <a:pt x="62" y="280"/>
                  </a:lnTo>
                  <a:lnTo>
                    <a:pt x="62" y="281"/>
                  </a:lnTo>
                  <a:lnTo>
                    <a:pt x="61" y="281"/>
                  </a:lnTo>
                  <a:lnTo>
                    <a:pt x="59" y="283"/>
                  </a:lnTo>
                  <a:lnTo>
                    <a:pt x="59" y="284"/>
                  </a:lnTo>
                  <a:lnTo>
                    <a:pt x="58" y="284"/>
                  </a:lnTo>
                  <a:lnTo>
                    <a:pt x="58" y="284"/>
                  </a:lnTo>
                  <a:lnTo>
                    <a:pt x="58" y="285"/>
                  </a:lnTo>
                  <a:lnTo>
                    <a:pt x="59" y="285"/>
                  </a:lnTo>
                  <a:lnTo>
                    <a:pt x="61" y="285"/>
                  </a:lnTo>
                  <a:lnTo>
                    <a:pt x="61" y="285"/>
                  </a:lnTo>
                  <a:lnTo>
                    <a:pt x="63" y="284"/>
                  </a:lnTo>
                  <a:lnTo>
                    <a:pt x="62" y="285"/>
                  </a:lnTo>
                  <a:lnTo>
                    <a:pt x="61" y="285"/>
                  </a:lnTo>
                  <a:lnTo>
                    <a:pt x="60" y="285"/>
                  </a:lnTo>
                  <a:lnTo>
                    <a:pt x="59" y="286"/>
                  </a:lnTo>
                  <a:lnTo>
                    <a:pt x="58" y="286"/>
                  </a:lnTo>
                  <a:lnTo>
                    <a:pt x="58" y="286"/>
                  </a:lnTo>
                  <a:lnTo>
                    <a:pt x="57" y="288"/>
                  </a:lnTo>
                  <a:lnTo>
                    <a:pt x="57" y="288"/>
                  </a:lnTo>
                  <a:lnTo>
                    <a:pt x="58" y="289"/>
                  </a:lnTo>
                  <a:lnTo>
                    <a:pt x="59" y="288"/>
                  </a:lnTo>
                  <a:lnTo>
                    <a:pt x="58" y="289"/>
                  </a:lnTo>
                  <a:lnTo>
                    <a:pt x="58" y="289"/>
                  </a:lnTo>
                  <a:lnTo>
                    <a:pt x="57" y="289"/>
                  </a:lnTo>
                  <a:lnTo>
                    <a:pt x="57" y="290"/>
                  </a:lnTo>
                  <a:lnTo>
                    <a:pt x="57" y="290"/>
                  </a:lnTo>
                  <a:lnTo>
                    <a:pt x="57" y="290"/>
                  </a:lnTo>
                  <a:lnTo>
                    <a:pt x="58" y="290"/>
                  </a:lnTo>
                  <a:lnTo>
                    <a:pt x="58" y="290"/>
                  </a:lnTo>
                  <a:lnTo>
                    <a:pt x="59" y="289"/>
                  </a:lnTo>
                  <a:lnTo>
                    <a:pt x="59" y="289"/>
                  </a:lnTo>
                  <a:lnTo>
                    <a:pt x="60" y="289"/>
                  </a:lnTo>
                  <a:lnTo>
                    <a:pt x="60" y="290"/>
                  </a:lnTo>
                  <a:lnTo>
                    <a:pt x="60" y="290"/>
                  </a:lnTo>
                  <a:lnTo>
                    <a:pt x="61" y="290"/>
                  </a:lnTo>
                  <a:lnTo>
                    <a:pt x="67" y="290"/>
                  </a:lnTo>
                  <a:lnTo>
                    <a:pt x="71" y="290"/>
                  </a:lnTo>
                  <a:lnTo>
                    <a:pt x="76" y="290"/>
                  </a:lnTo>
                  <a:lnTo>
                    <a:pt x="80" y="290"/>
                  </a:lnTo>
                  <a:lnTo>
                    <a:pt x="85" y="290"/>
                  </a:lnTo>
                  <a:lnTo>
                    <a:pt x="89" y="290"/>
                  </a:lnTo>
                  <a:lnTo>
                    <a:pt x="93" y="290"/>
                  </a:lnTo>
                  <a:lnTo>
                    <a:pt x="98" y="290"/>
                  </a:lnTo>
                  <a:lnTo>
                    <a:pt x="103" y="290"/>
                  </a:lnTo>
                  <a:lnTo>
                    <a:pt x="108" y="290"/>
                  </a:lnTo>
                  <a:lnTo>
                    <a:pt x="112" y="290"/>
                  </a:lnTo>
                  <a:lnTo>
                    <a:pt x="117" y="290"/>
                  </a:lnTo>
                  <a:lnTo>
                    <a:pt x="121" y="290"/>
                  </a:lnTo>
                  <a:lnTo>
                    <a:pt x="126" y="290"/>
                  </a:lnTo>
                  <a:lnTo>
                    <a:pt x="130" y="290"/>
                  </a:lnTo>
                  <a:lnTo>
                    <a:pt x="134" y="290"/>
                  </a:lnTo>
                  <a:lnTo>
                    <a:pt x="140" y="290"/>
                  </a:lnTo>
                  <a:lnTo>
                    <a:pt x="144" y="290"/>
                  </a:lnTo>
                  <a:lnTo>
                    <a:pt x="149" y="290"/>
                  </a:lnTo>
                  <a:lnTo>
                    <a:pt x="153" y="290"/>
                  </a:lnTo>
                  <a:lnTo>
                    <a:pt x="158" y="290"/>
                  </a:lnTo>
                  <a:lnTo>
                    <a:pt x="162" y="290"/>
                  </a:lnTo>
                  <a:lnTo>
                    <a:pt x="167" y="290"/>
                  </a:lnTo>
                  <a:lnTo>
                    <a:pt x="171" y="290"/>
                  </a:lnTo>
                  <a:lnTo>
                    <a:pt x="176" y="290"/>
                  </a:lnTo>
                  <a:lnTo>
                    <a:pt x="181" y="290"/>
                  </a:lnTo>
                  <a:lnTo>
                    <a:pt x="185" y="290"/>
                  </a:lnTo>
                  <a:lnTo>
                    <a:pt x="190" y="290"/>
                  </a:lnTo>
                  <a:lnTo>
                    <a:pt x="194" y="290"/>
                  </a:lnTo>
                  <a:lnTo>
                    <a:pt x="199" y="290"/>
                  </a:lnTo>
                  <a:lnTo>
                    <a:pt x="203" y="290"/>
                  </a:lnTo>
                  <a:lnTo>
                    <a:pt x="208" y="290"/>
                  </a:lnTo>
                  <a:lnTo>
                    <a:pt x="213" y="290"/>
                  </a:lnTo>
                  <a:lnTo>
                    <a:pt x="217" y="290"/>
                  </a:lnTo>
                  <a:lnTo>
                    <a:pt x="222" y="290"/>
                  </a:lnTo>
                  <a:lnTo>
                    <a:pt x="226" y="290"/>
                  </a:lnTo>
                  <a:lnTo>
                    <a:pt x="231" y="290"/>
                  </a:lnTo>
                  <a:lnTo>
                    <a:pt x="235" y="290"/>
                  </a:lnTo>
                  <a:lnTo>
                    <a:pt x="240" y="290"/>
                  </a:lnTo>
                  <a:lnTo>
                    <a:pt x="245" y="290"/>
                  </a:lnTo>
                  <a:lnTo>
                    <a:pt x="249" y="290"/>
                  </a:lnTo>
                  <a:lnTo>
                    <a:pt x="254" y="290"/>
                  </a:lnTo>
                  <a:lnTo>
                    <a:pt x="258" y="290"/>
                  </a:lnTo>
                  <a:lnTo>
                    <a:pt x="263" y="290"/>
                  </a:lnTo>
                  <a:lnTo>
                    <a:pt x="267" y="290"/>
                  </a:lnTo>
                  <a:lnTo>
                    <a:pt x="272" y="290"/>
                  </a:lnTo>
                  <a:lnTo>
                    <a:pt x="276" y="290"/>
                  </a:lnTo>
                  <a:lnTo>
                    <a:pt x="281" y="290"/>
                  </a:lnTo>
                  <a:lnTo>
                    <a:pt x="286" y="290"/>
                  </a:lnTo>
                  <a:lnTo>
                    <a:pt x="290" y="290"/>
                  </a:lnTo>
                  <a:lnTo>
                    <a:pt x="295" y="290"/>
                  </a:lnTo>
                  <a:lnTo>
                    <a:pt x="299" y="290"/>
                  </a:lnTo>
                  <a:lnTo>
                    <a:pt x="304" y="290"/>
                  </a:lnTo>
                  <a:lnTo>
                    <a:pt x="308" y="290"/>
                  </a:lnTo>
                  <a:lnTo>
                    <a:pt x="314" y="290"/>
                  </a:lnTo>
                  <a:lnTo>
                    <a:pt x="318" y="290"/>
                  </a:lnTo>
                  <a:lnTo>
                    <a:pt x="322" y="290"/>
                  </a:lnTo>
                  <a:lnTo>
                    <a:pt x="327" y="290"/>
                  </a:lnTo>
                  <a:lnTo>
                    <a:pt x="331" y="290"/>
                  </a:lnTo>
                  <a:lnTo>
                    <a:pt x="336" y="290"/>
                  </a:lnTo>
                  <a:lnTo>
                    <a:pt x="340" y="290"/>
                  </a:lnTo>
                  <a:lnTo>
                    <a:pt x="345" y="290"/>
                  </a:lnTo>
                  <a:lnTo>
                    <a:pt x="350" y="290"/>
                  </a:lnTo>
                  <a:lnTo>
                    <a:pt x="354" y="290"/>
                  </a:lnTo>
                  <a:lnTo>
                    <a:pt x="357" y="290"/>
                  </a:lnTo>
                  <a:lnTo>
                    <a:pt x="358" y="286"/>
                  </a:lnTo>
                  <a:lnTo>
                    <a:pt x="360" y="284"/>
                  </a:lnTo>
                  <a:lnTo>
                    <a:pt x="362" y="285"/>
                  </a:lnTo>
                  <a:lnTo>
                    <a:pt x="362" y="285"/>
                  </a:lnTo>
                  <a:lnTo>
                    <a:pt x="362" y="285"/>
                  </a:lnTo>
                  <a:lnTo>
                    <a:pt x="362" y="286"/>
                  </a:lnTo>
                  <a:lnTo>
                    <a:pt x="361" y="289"/>
                  </a:lnTo>
                  <a:lnTo>
                    <a:pt x="361" y="290"/>
                  </a:lnTo>
                  <a:lnTo>
                    <a:pt x="361" y="292"/>
                  </a:lnTo>
                  <a:lnTo>
                    <a:pt x="360" y="293"/>
                  </a:lnTo>
                  <a:lnTo>
                    <a:pt x="361" y="293"/>
                  </a:lnTo>
                  <a:lnTo>
                    <a:pt x="361" y="293"/>
                  </a:lnTo>
                  <a:lnTo>
                    <a:pt x="363" y="294"/>
                  </a:lnTo>
                  <a:lnTo>
                    <a:pt x="366" y="295"/>
                  </a:lnTo>
                  <a:lnTo>
                    <a:pt x="368" y="295"/>
                  </a:lnTo>
                  <a:lnTo>
                    <a:pt x="368" y="296"/>
                  </a:lnTo>
                  <a:lnTo>
                    <a:pt x="369" y="296"/>
                  </a:lnTo>
                  <a:lnTo>
                    <a:pt x="371" y="296"/>
                  </a:lnTo>
                  <a:lnTo>
                    <a:pt x="372" y="296"/>
                  </a:lnTo>
                  <a:lnTo>
                    <a:pt x="373" y="295"/>
                  </a:lnTo>
                  <a:lnTo>
                    <a:pt x="374" y="295"/>
                  </a:lnTo>
                  <a:lnTo>
                    <a:pt x="375" y="295"/>
                  </a:lnTo>
                  <a:lnTo>
                    <a:pt x="376" y="295"/>
                  </a:lnTo>
                  <a:lnTo>
                    <a:pt x="377" y="295"/>
                  </a:lnTo>
                  <a:lnTo>
                    <a:pt x="378" y="296"/>
                  </a:lnTo>
                  <a:lnTo>
                    <a:pt x="379" y="296"/>
                  </a:lnTo>
                  <a:lnTo>
                    <a:pt x="380" y="297"/>
                  </a:lnTo>
                  <a:lnTo>
                    <a:pt x="381" y="298"/>
                  </a:lnTo>
                  <a:lnTo>
                    <a:pt x="381" y="298"/>
                  </a:lnTo>
                  <a:lnTo>
                    <a:pt x="381" y="300"/>
                  </a:lnTo>
                  <a:lnTo>
                    <a:pt x="382" y="300"/>
                  </a:lnTo>
                  <a:lnTo>
                    <a:pt x="384" y="299"/>
                  </a:lnTo>
                  <a:lnTo>
                    <a:pt x="385" y="299"/>
                  </a:lnTo>
                  <a:lnTo>
                    <a:pt x="386" y="299"/>
                  </a:lnTo>
                  <a:lnTo>
                    <a:pt x="387" y="301"/>
                  </a:lnTo>
                  <a:lnTo>
                    <a:pt x="389" y="302"/>
                  </a:lnTo>
                  <a:lnTo>
                    <a:pt x="390" y="302"/>
                  </a:lnTo>
                  <a:lnTo>
                    <a:pt x="391" y="302"/>
                  </a:lnTo>
                  <a:lnTo>
                    <a:pt x="393" y="302"/>
                  </a:lnTo>
                  <a:lnTo>
                    <a:pt x="396" y="301"/>
                  </a:lnTo>
                  <a:lnTo>
                    <a:pt x="397" y="301"/>
                  </a:lnTo>
                  <a:lnTo>
                    <a:pt x="398" y="301"/>
                  </a:lnTo>
                  <a:lnTo>
                    <a:pt x="398" y="302"/>
                  </a:lnTo>
                  <a:lnTo>
                    <a:pt x="398" y="302"/>
                  </a:lnTo>
                  <a:lnTo>
                    <a:pt x="400" y="302"/>
                  </a:lnTo>
                  <a:lnTo>
                    <a:pt x="403" y="302"/>
                  </a:lnTo>
                  <a:lnTo>
                    <a:pt x="405" y="302"/>
                  </a:lnTo>
                  <a:lnTo>
                    <a:pt x="406" y="302"/>
                  </a:lnTo>
                  <a:lnTo>
                    <a:pt x="406" y="303"/>
                  </a:lnTo>
                  <a:lnTo>
                    <a:pt x="407" y="303"/>
                  </a:lnTo>
                  <a:lnTo>
                    <a:pt x="408" y="303"/>
                  </a:lnTo>
                  <a:lnTo>
                    <a:pt x="410" y="303"/>
                  </a:lnTo>
                  <a:lnTo>
                    <a:pt x="410" y="303"/>
                  </a:lnTo>
                  <a:lnTo>
                    <a:pt x="412" y="302"/>
                  </a:lnTo>
                  <a:lnTo>
                    <a:pt x="412" y="302"/>
                  </a:lnTo>
                  <a:lnTo>
                    <a:pt x="413" y="302"/>
                  </a:lnTo>
                  <a:lnTo>
                    <a:pt x="414" y="301"/>
                  </a:lnTo>
                  <a:lnTo>
                    <a:pt x="414" y="301"/>
                  </a:lnTo>
                  <a:lnTo>
                    <a:pt x="415" y="300"/>
                  </a:lnTo>
                  <a:lnTo>
                    <a:pt x="416" y="299"/>
                  </a:lnTo>
                  <a:lnTo>
                    <a:pt x="416" y="299"/>
                  </a:lnTo>
                  <a:lnTo>
                    <a:pt x="416" y="298"/>
                  </a:lnTo>
                  <a:lnTo>
                    <a:pt x="416" y="298"/>
                  </a:lnTo>
                  <a:lnTo>
                    <a:pt x="417" y="297"/>
                  </a:lnTo>
                  <a:lnTo>
                    <a:pt x="419" y="297"/>
                  </a:lnTo>
                  <a:lnTo>
                    <a:pt x="423" y="296"/>
                  </a:lnTo>
                  <a:lnTo>
                    <a:pt x="423" y="296"/>
                  </a:lnTo>
                  <a:lnTo>
                    <a:pt x="422" y="297"/>
                  </a:lnTo>
                  <a:lnTo>
                    <a:pt x="421" y="298"/>
                  </a:lnTo>
                  <a:lnTo>
                    <a:pt x="420" y="298"/>
                  </a:lnTo>
                  <a:lnTo>
                    <a:pt x="420" y="298"/>
                  </a:lnTo>
                  <a:lnTo>
                    <a:pt x="420" y="299"/>
                  </a:lnTo>
                  <a:lnTo>
                    <a:pt x="420" y="299"/>
                  </a:lnTo>
                  <a:lnTo>
                    <a:pt x="422" y="298"/>
                  </a:lnTo>
                  <a:lnTo>
                    <a:pt x="422" y="298"/>
                  </a:lnTo>
                  <a:lnTo>
                    <a:pt x="422" y="298"/>
                  </a:lnTo>
                  <a:lnTo>
                    <a:pt x="423" y="297"/>
                  </a:lnTo>
                  <a:lnTo>
                    <a:pt x="423" y="297"/>
                  </a:lnTo>
                  <a:lnTo>
                    <a:pt x="424" y="296"/>
                  </a:lnTo>
                  <a:lnTo>
                    <a:pt x="424" y="296"/>
                  </a:lnTo>
                  <a:lnTo>
                    <a:pt x="425" y="295"/>
                  </a:lnTo>
                  <a:lnTo>
                    <a:pt x="425" y="295"/>
                  </a:lnTo>
                  <a:lnTo>
                    <a:pt x="425" y="295"/>
                  </a:lnTo>
                  <a:lnTo>
                    <a:pt x="426" y="295"/>
                  </a:lnTo>
                  <a:lnTo>
                    <a:pt x="426" y="294"/>
                  </a:lnTo>
                  <a:lnTo>
                    <a:pt x="426" y="293"/>
                  </a:lnTo>
                  <a:lnTo>
                    <a:pt x="427" y="293"/>
                  </a:lnTo>
                  <a:lnTo>
                    <a:pt x="427" y="292"/>
                  </a:lnTo>
                  <a:lnTo>
                    <a:pt x="428" y="292"/>
                  </a:lnTo>
                  <a:lnTo>
                    <a:pt x="428" y="292"/>
                  </a:lnTo>
                  <a:lnTo>
                    <a:pt x="429" y="292"/>
                  </a:lnTo>
                  <a:lnTo>
                    <a:pt x="429" y="293"/>
                  </a:lnTo>
                  <a:lnTo>
                    <a:pt x="429" y="294"/>
                  </a:lnTo>
                  <a:lnTo>
                    <a:pt x="428" y="294"/>
                  </a:lnTo>
                  <a:lnTo>
                    <a:pt x="427" y="295"/>
                  </a:lnTo>
                  <a:lnTo>
                    <a:pt x="425" y="296"/>
                  </a:lnTo>
                  <a:lnTo>
                    <a:pt x="424" y="297"/>
                  </a:lnTo>
                  <a:lnTo>
                    <a:pt x="424" y="297"/>
                  </a:lnTo>
                  <a:lnTo>
                    <a:pt x="424" y="297"/>
                  </a:lnTo>
                  <a:lnTo>
                    <a:pt x="425" y="297"/>
                  </a:lnTo>
                  <a:lnTo>
                    <a:pt x="425" y="297"/>
                  </a:lnTo>
                  <a:lnTo>
                    <a:pt x="425" y="297"/>
                  </a:lnTo>
                  <a:lnTo>
                    <a:pt x="425" y="297"/>
                  </a:lnTo>
                  <a:lnTo>
                    <a:pt x="426" y="296"/>
                  </a:lnTo>
                  <a:lnTo>
                    <a:pt x="426" y="296"/>
                  </a:lnTo>
                  <a:lnTo>
                    <a:pt x="427" y="296"/>
                  </a:lnTo>
                  <a:lnTo>
                    <a:pt x="427" y="296"/>
                  </a:lnTo>
                  <a:lnTo>
                    <a:pt x="427" y="296"/>
                  </a:lnTo>
                  <a:lnTo>
                    <a:pt x="428" y="296"/>
                  </a:lnTo>
                  <a:lnTo>
                    <a:pt x="428" y="295"/>
                  </a:lnTo>
                  <a:lnTo>
                    <a:pt x="429" y="295"/>
                  </a:lnTo>
                  <a:lnTo>
                    <a:pt x="430" y="294"/>
                  </a:lnTo>
                  <a:lnTo>
                    <a:pt x="431" y="294"/>
                  </a:lnTo>
                  <a:lnTo>
                    <a:pt x="431" y="293"/>
                  </a:lnTo>
                  <a:lnTo>
                    <a:pt x="431" y="292"/>
                  </a:lnTo>
                  <a:lnTo>
                    <a:pt x="430" y="292"/>
                  </a:lnTo>
                  <a:lnTo>
                    <a:pt x="430" y="291"/>
                  </a:lnTo>
                  <a:lnTo>
                    <a:pt x="431" y="291"/>
                  </a:lnTo>
                  <a:lnTo>
                    <a:pt x="431" y="290"/>
                  </a:lnTo>
                  <a:lnTo>
                    <a:pt x="431" y="290"/>
                  </a:lnTo>
                  <a:lnTo>
                    <a:pt x="431" y="290"/>
                  </a:lnTo>
                  <a:lnTo>
                    <a:pt x="432" y="290"/>
                  </a:lnTo>
                  <a:lnTo>
                    <a:pt x="432" y="290"/>
                  </a:lnTo>
                  <a:lnTo>
                    <a:pt x="433" y="290"/>
                  </a:lnTo>
                  <a:lnTo>
                    <a:pt x="433" y="290"/>
                  </a:lnTo>
                  <a:lnTo>
                    <a:pt x="434" y="291"/>
                  </a:lnTo>
                  <a:lnTo>
                    <a:pt x="436" y="291"/>
                  </a:lnTo>
                  <a:lnTo>
                    <a:pt x="436" y="291"/>
                  </a:lnTo>
                  <a:lnTo>
                    <a:pt x="437" y="292"/>
                  </a:lnTo>
                  <a:lnTo>
                    <a:pt x="437" y="292"/>
                  </a:lnTo>
                  <a:lnTo>
                    <a:pt x="437" y="292"/>
                  </a:lnTo>
                  <a:lnTo>
                    <a:pt x="438" y="292"/>
                  </a:lnTo>
                  <a:lnTo>
                    <a:pt x="438" y="292"/>
                  </a:lnTo>
                  <a:lnTo>
                    <a:pt x="439" y="292"/>
                  </a:lnTo>
                  <a:lnTo>
                    <a:pt x="440" y="293"/>
                  </a:lnTo>
                  <a:lnTo>
                    <a:pt x="440" y="293"/>
                  </a:lnTo>
                  <a:lnTo>
                    <a:pt x="442" y="293"/>
                  </a:lnTo>
                  <a:lnTo>
                    <a:pt x="443" y="293"/>
                  </a:lnTo>
                  <a:lnTo>
                    <a:pt x="444" y="293"/>
                  </a:lnTo>
                  <a:lnTo>
                    <a:pt x="444" y="293"/>
                  </a:lnTo>
                  <a:lnTo>
                    <a:pt x="445" y="293"/>
                  </a:lnTo>
                  <a:lnTo>
                    <a:pt x="446" y="293"/>
                  </a:lnTo>
                  <a:lnTo>
                    <a:pt x="446" y="293"/>
                  </a:lnTo>
                  <a:lnTo>
                    <a:pt x="447" y="293"/>
                  </a:lnTo>
                  <a:lnTo>
                    <a:pt x="447" y="293"/>
                  </a:lnTo>
                  <a:lnTo>
                    <a:pt x="448" y="293"/>
                  </a:lnTo>
                  <a:lnTo>
                    <a:pt x="448" y="293"/>
                  </a:lnTo>
                  <a:lnTo>
                    <a:pt x="449" y="294"/>
                  </a:lnTo>
                  <a:lnTo>
                    <a:pt x="449" y="294"/>
                  </a:lnTo>
                  <a:lnTo>
                    <a:pt x="449" y="294"/>
                  </a:lnTo>
                  <a:lnTo>
                    <a:pt x="449" y="295"/>
                  </a:lnTo>
                  <a:lnTo>
                    <a:pt x="449" y="295"/>
                  </a:lnTo>
                  <a:lnTo>
                    <a:pt x="449" y="295"/>
                  </a:lnTo>
                  <a:lnTo>
                    <a:pt x="449" y="296"/>
                  </a:lnTo>
                  <a:lnTo>
                    <a:pt x="449" y="297"/>
                  </a:lnTo>
                  <a:lnTo>
                    <a:pt x="449" y="298"/>
                  </a:lnTo>
                  <a:lnTo>
                    <a:pt x="449" y="298"/>
                  </a:lnTo>
                  <a:lnTo>
                    <a:pt x="449" y="298"/>
                  </a:lnTo>
                  <a:lnTo>
                    <a:pt x="449" y="299"/>
                  </a:lnTo>
                  <a:lnTo>
                    <a:pt x="449" y="300"/>
                  </a:lnTo>
                  <a:lnTo>
                    <a:pt x="449" y="302"/>
                  </a:lnTo>
                  <a:lnTo>
                    <a:pt x="450" y="303"/>
                  </a:lnTo>
                  <a:lnTo>
                    <a:pt x="451" y="304"/>
                  </a:lnTo>
                  <a:lnTo>
                    <a:pt x="452" y="304"/>
                  </a:lnTo>
                  <a:lnTo>
                    <a:pt x="455" y="304"/>
                  </a:lnTo>
                  <a:lnTo>
                    <a:pt x="456" y="304"/>
                  </a:lnTo>
                  <a:lnTo>
                    <a:pt x="458" y="304"/>
                  </a:lnTo>
                  <a:lnTo>
                    <a:pt x="460" y="304"/>
                  </a:lnTo>
                  <a:lnTo>
                    <a:pt x="461" y="304"/>
                  </a:lnTo>
                  <a:lnTo>
                    <a:pt x="461" y="304"/>
                  </a:lnTo>
                  <a:lnTo>
                    <a:pt x="461" y="305"/>
                  </a:lnTo>
                  <a:lnTo>
                    <a:pt x="460" y="305"/>
                  </a:lnTo>
                  <a:lnTo>
                    <a:pt x="460" y="306"/>
                  </a:lnTo>
                  <a:lnTo>
                    <a:pt x="460" y="306"/>
                  </a:lnTo>
                  <a:lnTo>
                    <a:pt x="459" y="307"/>
                  </a:lnTo>
                  <a:lnTo>
                    <a:pt x="458" y="307"/>
                  </a:lnTo>
                  <a:lnTo>
                    <a:pt x="458" y="307"/>
                  </a:lnTo>
                  <a:lnTo>
                    <a:pt x="458" y="308"/>
                  </a:lnTo>
                  <a:lnTo>
                    <a:pt x="458" y="308"/>
                  </a:lnTo>
                  <a:lnTo>
                    <a:pt x="458" y="309"/>
                  </a:lnTo>
                  <a:lnTo>
                    <a:pt x="458" y="309"/>
                  </a:lnTo>
                  <a:lnTo>
                    <a:pt x="458" y="310"/>
                  </a:lnTo>
                  <a:lnTo>
                    <a:pt x="459" y="310"/>
                  </a:lnTo>
                  <a:lnTo>
                    <a:pt x="460" y="311"/>
                  </a:lnTo>
                  <a:lnTo>
                    <a:pt x="460" y="311"/>
                  </a:lnTo>
                  <a:lnTo>
                    <a:pt x="460" y="312"/>
                  </a:lnTo>
                  <a:lnTo>
                    <a:pt x="460" y="312"/>
                  </a:lnTo>
                  <a:lnTo>
                    <a:pt x="460" y="312"/>
                  </a:lnTo>
                  <a:lnTo>
                    <a:pt x="460" y="312"/>
                  </a:lnTo>
                  <a:lnTo>
                    <a:pt x="460" y="313"/>
                  </a:lnTo>
                  <a:lnTo>
                    <a:pt x="459" y="314"/>
                  </a:lnTo>
                  <a:lnTo>
                    <a:pt x="458" y="315"/>
                  </a:lnTo>
                  <a:lnTo>
                    <a:pt x="458" y="315"/>
                  </a:lnTo>
                  <a:lnTo>
                    <a:pt x="457" y="316"/>
                  </a:lnTo>
                  <a:lnTo>
                    <a:pt x="457" y="316"/>
                  </a:lnTo>
                  <a:lnTo>
                    <a:pt x="457" y="317"/>
                  </a:lnTo>
                  <a:lnTo>
                    <a:pt x="458" y="317"/>
                  </a:lnTo>
                  <a:lnTo>
                    <a:pt x="458" y="317"/>
                  </a:lnTo>
                  <a:lnTo>
                    <a:pt x="458" y="317"/>
                  </a:lnTo>
                  <a:lnTo>
                    <a:pt x="458" y="317"/>
                  </a:lnTo>
                  <a:lnTo>
                    <a:pt x="459" y="317"/>
                  </a:lnTo>
                  <a:lnTo>
                    <a:pt x="459" y="317"/>
                  </a:lnTo>
                  <a:lnTo>
                    <a:pt x="460" y="317"/>
                  </a:lnTo>
                  <a:lnTo>
                    <a:pt x="460" y="318"/>
                  </a:lnTo>
                  <a:lnTo>
                    <a:pt x="460" y="318"/>
                  </a:lnTo>
                  <a:lnTo>
                    <a:pt x="460" y="318"/>
                  </a:lnTo>
                  <a:lnTo>
                    <a:pt x="460" y="318"/>
                  </a:lnTo>
                  <a:lnTo>
                    <a:pt x="459" y="318"/>
                  </a:lnTo>
                  <a:lnTo>
                    <a:pt x="458" y="319"/>
                  </a:lnTo>
                  <a:lnTo>
                    <a:pt x="458" y="319"/>
                  </a:lnTo>
                  <a:lnTo>
                    <a:pt x="457" y="320"/>
                  </a:lnTo>
                  <a:lnTo>
                    <a:pt x="457" y="320"/>
                  </a:lnTo>
                  <a:lnTo>
                    <a:pt x="457" y="320"/>
                  </a:lnTo>
                  <a:lnTo>
                    <a:pt x="458" y="320"/>
                  </a:lnTo>
                  <a:lnTo>
                    <a:pt x="458" y="320"/>
                  </a:lnTo>
                  <a:lnTo>
                    <a:pt x="458" y="320"/>
                  </a:lnTo>
                  <a:lnTo>
                    <a:pt x="459" y="320"/>
                  </a:lnTo>
                  <a:lnTo>
                    <a:pt x="458" y="321"/>
                  </a:lnTo>
                  <a:lnTo>
                    <a:pt x="457" y="323"/>
                  </a:lnTo>
                  <a:lnTo>
                    <a:pt x="456" y="323"/>
                  </a:lnTo>
                  <a:lnTo>
                    <a:pt x="456" y="323"/>
                  </a:lnTo>
                  <a:lnTo>
                    <a:pt x="457" y="324"/>
                  </a:lnTo>
                  <a:lnTo>
                    <a:pt x="457" y="324"/>
                  </a:lnTo>
                  <a:lnTo>
                    <a:pt x="457" y="324"/>
                  </a:lnTo>
                  <a:lnTo>
                    <a:pt x="457" y="324"/>
                  </a:lnTo>
                  <a:lnTo>
                    <a:pt x="458" y="324"/>
                  </a:lnTo>
                  <a:lnTo>
                    <a:pt x="460" y="323"/>
                  </a:lnTo>
                  <a:lnTo>
                    <a:pt x="461" y="323"/>
                  </a:lnTo>
                  <a:lnTo>
                    <a:pt x="461" y="323"/>
                  </a:lnTo>
                  <a:lnTo>
                    <a:pt x="461" y="324"/>
                  </a:lnTo>
                  <a:lnTo>
                    <a:pt x="461" y="324"/>
                  </a:lnTo>
                  <a:lnTo>
                    <a:pt x="460" y="325"/>
                  </a:lnTo>
                  <a:lnTo>
                    <a:pt x="460" y="325"/>
                  </a:lnTo>
                  <a:lnTo>
                    <a:pt x="460" y="326"/>
                  </a:lnTo>
                  <a:lnTo>
                    <a:pt x="461" y="326"/>
                  </a:lnTo>
                  <a:lnTo>
                    <a:pt x="462" y="326"/>
                  </a:lnTo>
                  <a:lnTo>
                    <a:pt x="462" y="326"/>
                  </a:lnTo>
                  <a:lnTo>
                    <a:pt x="462" y="327"/>
                  </a:lnTo>
                  <a:lnTo>
                    <a:pt x="463" y="327"/>
                  </a:lnTo>
                  <a:lnTo>
                    <a:pt x="464" y="327"/>
                  </a:lnTo>
                  <a:lnTo>
                    <a:pt x="465" y="327"/>
                  </a:lnTo>
                  <a:lnTo>
                    <a:pt x="465" y="327"/>
                  </a:lnTo>
                  <a:lnTo>
                    <a:pt x="466" y="327"/>
                  </a:lnTo>
                  <a:lnTo>
                    <a:pt x="471" y="328"/>
                  </a:lnTo>
                  <a:lnTo>
                    <a:pt x="472" y="328"/>
                  </a:lnTo>
                  <a:lnTo>
                    <a:pt x="474" y="328"/>
                  </a:lnTo>
                  <a:lnTo>
                    <a:pt x="474" y="328"/>
                  </a:lnTo>
                  <a:lnTo>
                    <a:pt x="475" y="328"/>
                  </a:lnTo>
                  <a:lnTo>
                    <a:pt x="475" y="328"/>
                  </a:lnTo>
                  <a:lnTo>
                    <a:pt x="478" y="328"/>
                  </a:lnTo>
                  <a:lnTo>
                    <a:pt x="478" y="328"/>
                  </a:lnTo>
                  <a:lnTo>
                    <a:pt x="479" y="329"/>
                  </a:lnTo>
                  <a:lnTo>
                    <a:pt x="480" y="329"/>
                  </a:lnTo>
                  <a:lnTo>
                    <a:pt x="481" y="329"/>
                  </a:lnTo>
                  <a:lnTo>
                    <a:pt x="483" y="329"/>
                  </a:lnTo>
                  <a:lnTo>
                    <a:pt x="483" y="329"/>
                  </a:lnTo>
                  <a:lnTo>
                    <a:pt x="483" y="330"/>
                  </a:lnTo>
                  <a:lnTo>
                    <a:pt x="483" y="330"/>
                  </a:lnTo>
                  <a:lnTo>
                    <a:pt x="483" y="330"/>
                  </a:lnTo>
                  <a:lnTo>
                    <a:pt x="484" y="330"/>
                  </a:lnTo>
                  <a:lnTo>
                    <a:pt x="484" y="330"/>
                  </a:lnTo>
                  <a:lnTo>
                    <a:pt x="484" y="329"/>
                  </a:lnTo>
                  <a:lnTo>
                    <a:pt x="485" y="329"/>
                  </a:lnTo>
                  <a:lnTo>
                    <a:pt x="485" y="329"/>
                  </a:lnTo>
                  <a:lnTo>
                    <a:pt x="486" y="329"/>
                  </a:lnTo>
                  <a:lnTo>
                    <a:pt x="486" y="330"/>
                  </a:lnTo>
                  <a:lnTo>
                    <a:pt x="484" y="330"/>
                  </a:lnTo>
                  <a:lnTo>
                    <a:pt x="484" y="330"/>
                  </a:lnTo>
                  <a:lnTo>
                    <a:pt x="484" y="330"/>
                  </a:lnTo>
                  <a:lnTo>
                    <a:pt x="485" y="330"/>
                  </a:lnTo>
                  <a:lnTo>
                    <a:pt x="485" y="331"/>
                  </a:lnTo>
                  <a:lnTo>
                    <a:pt x="484" y="331"/>
                  </a:lnTo>
                  <a:lnTo>
                    <a:pt x="485" y="331"/>
                  </a:lnTo>
                  <a:lnTo>
                    <a:pt x="486" y="331"/>
                  </a:lnTo>
                  <a:lnTo>
                    <a:pt x="486" y="331"/>
                  </a:lnTo>
                  <a:lnTo>
                    <a:pt x="489" y="331"/>
                  </a:lnTo>
                  <a:lnTo>
                    <a:pt x="489" y="331"/>
                  </a:lnTo>
                  <a:lnTo>
                    <a:pt x="490" y="331"/>
                  </a:lnTo>
                  <a:lnTo>
                    <a:pt x="490" y="331"/>
                  </a:lnTo>
                  <a:lnTo>
                    <a:pt x="490" y="330"/>
                  </a:lnTo>
                  <a:lnTo>
                    <a:pt x="490" y="330"/>
                  </a:lnTo>
                  <a:lnTo>
                    <a:pt x="490" y="331"/>
                  </a:lnTo>
                  <a:lnTo>
                    <a:pt x="490" y="331"/>
                  </a:lnTo>
                  <a:lnTo>
                    <a:pt x="491" y="331"/>
                  </a:lnTo>
                  <a:lnTo>
                    <a:pt x="492" y="331"/>
                  </a:lnTo>
                  <a:lnTo>
                    <a:pt x="493" y="331"/>
                  </a:lnTo>
                  <a:lnTo>
                    <a:pt x="494" y="331"/>
                  </a:lnTo>
                  <a:lnTo>
                    <a:pt x="494" y="331"/>
                  </a:lnTo>
                  <a:lnTo>
                    <a:pt x="494" y="332"/>
                  </a:lnTo>
                  <a:lnTo>
                    <a:pt x="494" y="332"/>
                  </a:lnTo>
                  <a:lnTo>
                    <a:pt x="494" y="332"/>
                  </a:lnTo>
                  <a:lnTo>
                    <a:pt x="494" y="333"/>
                  </a:lnTo>
                  <a:lnTo>
                    <a:pt x="495" y="333"/>
                  </a:lnTo>
                  <a:lnTo>
                    <a:pt x="495" y="334"/>
                  </a:lnTo>
                  <a:lnTo>
                    <a:pt x="495" y="334"/>
                  </a:lnTo>
                  <a:lnTo>
                    <a:pt x="495" y="334"/>
                  </a:lnTo>
                  <a:lnTo>
                    <a:pt x="495" y="335"/>
                  </a:lnTo>
                  <a:lnTo>
                    <a:pt x="495" y="335"/>
                  </a:lnTo>
                  <a:lnTo>
                    <a:pt x="495" y="336"/>
                  </a:lnTo>
                  <a:lnTo>
                    <a:pt x="495" y="336"/>
                  </a:lnTo>
                  <a:lnTo>
                    <a:pt x="495" y="336"/>
                  </a:lnTo>
                  <a:lnTo>
                    <a:pt x="496" y="336"/>
                  </a:lnTo>
                  <a:lnTo>
                    <a:pt x="496" y="336"/>
                  </a:lnTo>
                  <a:lnTo>
                    <a:pt x="496" y="336"/>
                  </a:lnTo>
                  <a:lnTo>
                    <a:pt x="496" y="336"/>
                  </a:lnTo>
                  <a:lnTo>
                    <a:pt x="496" y="336"/>
                  </a:lnTo>
                  <a:lnTo>
                    <a:pt x="496" y="337"/>
                  </a:lnTo>
                  <a:lnTo>
                    <a:pt x="496" y="338"/>
                  </a:lnTo>
                  <a:lnTo>
                    <a:pt x="496" y="339"/>
                  </a:lnTo>
                  <a:lnTo>
                    <a:pt x="496" y="339"/>
                  </a:lnTo>
                  <a:lnTo>
                    <a:pt x="496" y="339"/>
                  </a:lnTo>
                  <a:lnTo>
                    <a:pt x="497" y="339"/>
                  </a:lnTo>
                  <a:lnTo>
                    <a:pt x="497" y="339"/>
                  </a:lnTo>
                  <a:lnTo>
                    <a:pt x="497" y="339"/>
                  </a:lnTo>
                  <a:lnTo>
                    <a:pt x="498" y="339"/>
                  </a:lnTo>
                  <a:lnTo>
                    <a:pt x="498" y="339"/>
                  </a:lnTo>
                  <a:lnTo>
                    <a:pt x="499" y="339"/>
                  </a:lnTo>
                  <a:lnTo>
                    <a:pt x="499" y="339"/>
                  </a:lnTo>
                  <a:lnTo>
                    <a:pt x="499" y="339"/>
                  </a:lnTo>
                  <a:lnTo>
                    <a:pt x="499" y="340"/>
                  </a:lnTo>
                  <a:lnTo>
                    <a:pt x="498" y="340"/>
                  </a:lnTo>
                  <a:lnTo>
                    <a:pt x="497" y="341"/>
                  </a:lnTo>
                  <a:lnTo>
                    <a:pt x="497" y="341"/>
                  </a:lnTo>
                  <a:lnTo>
                    <a:pt x="498" y="341"/>
                  </a:lnTo>
                  <a:lnTo>
                    <a:pt x="498" y="341"/>
                  </a:lnTo>
                  <a:lnTo>
                    <a:pt x="498" y="341"/>
                  </a:lnTo>
                  <a:lnTo>
                    <a:pt x="498" y="342"/>
                  </a:lnTo>
                  <a:lnTo>
                    <a:pt x="498" y="342"/>
                  </a:lnTo>
                  <a:lnTo>
                    <a:pt x="498" y="342"/>
                  </a:lnTo>
                  <a:lnTo>
                    <a:pt x="497" y="342"/>
                  </a:lnTo>
                  <a:lnTo>
                    <a:pt x="497" y="342"/>
                  </a:lnTo>
                  <a:lnTo>
                    <a:pt x="498" y="343"/>
                  </a:lnTo>
                  <a:lnTo>
                    <a:pt x="498" y="344"/>
                  </a:lnTo>
                  <a:lnTo>
                    <a:pt x="498" y="344"/>
                  </a:lnTo>
                  <a:lnTo>
                    <a:pt x="498" y="344"/>
                  </a:lnTo>
                  <a:lnTo>
                    <a:pt x="498" y="344"/>
                  </a:lnTo>
                  <a:lnTo>
                    <a:pt x="498" y="344"/>
                  </a:lnTo>
                  <a:lnTo>
                    <a:pt x="499" y="345"/>
                  </a:lnTo>
                  <a:lnTo>
                    <a:pt x="499" y="345"/>
                  </a:lnTo>
                  <a:lnTo>
                    <a:pt x="499" y="346"/>
                  </a:lnTo>
                  <a:lnTo>
                    <a:pt x="499" y="346"/>
                  </a:lnTo>
                  <a:lnTo>
                    <a:pt x="499" y="346"/>
                  </a:lnTo>
                  <a:lnTo>
                    <a:pt x="499" y="346"/>
                  </a:lnTo>
                  <a:lnTo>
                    <a:pt x="500" y="346"/>
                  </a:lnTo>
                  <a:lnTo>
                    <a:pt x="500" y="345"/>
                  </a:lnTo>
                  <a:lnTo>
                    <a:pt x="500" y="346"/>
                  </a:lnTo>
                  <a:lnTo>
                    <a:pt x="500" y="346"/>
                  </a:lnTo>
                  <a:lnTo>
                    <a:pt x="500" y="347"/>
                  </a:lnTo>
                  <a:lnTo>
                    <a:pt x="500" y="347"/>
                  </a:lnTo>
                  <a:lnTo>
                    <a:pt x="499" y="347"/>
                  </a:lnTo>
                  <a:lnTo>
                    <a:pt x="498" y="347"/>
                  </a:lnTo>
                  <a:lnTo>
                    <a:pt x="498" y="347"/>
                  </a:lnTo>
                  <a:lnTo>
                    <a:pt x="498" y="346"/>
                  </a:lnTo>
                  <a:lnTo>
                    <a:pt x="497" y="346"/>
                  </a:lnTo>
                  <a:lnTo>
                    <a:pt x="497" y="346"/>
                  </a:lnTo>
                  <a:lnTo>
                    <a:pt x="498" y="346"/>
                  </a:lnTo>
                  <a:lnTo>
                    <a:pt x="498" y="346"/>
                  </a:lnTo>
                  <a:lnTo>
                    <a:pt x="497" y="346"/>
                  </a:lnTo>
                  <a:lnTo>
                    <a:pt x="496" y="346"/>
                  </a:lnTo>
                  <a:lnTo>
                    <a:pt x="495" y="346"/>
                  </a:lnTo>
                  <a:lnTo>
                    <a:pt x="495" y="347"/>
                  </a:lnTo>
                  <a:lnTo>
                    <a:pt x="495" y="347"/>
                  </a:lnTo>
                  <a:lnTo>
                    <a:pt x="496" y="348"/>
                  </a:lnTo>
                  <a:lnTo>
                    <a:pt x="496" y="348"/>
                  </a:lnTo>
                  <a:lnTo>
                    <a:pt x="495" y="350"/>
                  </a:lnTo>
                  <a:lnTo>
                    <a:pt x="495" y="350"/>
                  </a:lnTo>
                  <a:lnTo>
                    <a:pt x="494" y="351"/>
                  </a:lnTo>
                  <a:lnTo>
                    <a:pt x="492" y="350"/>
                  </a:lnTo>
                  <a:lnTo>
                    <a:pt x="490" y="349"/>
                  </a:lnTo>
                  <a:lnTo>
                    <a:pt x="489" y="349"/>
                  </a:lnTo>
                  <a:lnTo>
                    <a:pt x="489" y="348"/>
                  </a:lnTo>
                  <a:lnTo>
                    <a:pt x="489" y="347"/>
                  </a:lnTo>
                  <a:lnTo>
                    <a:pt x="486" y="348"/>
                  </a:lnTo>
                  <a:lnTo>
                    <a:pt x="486" y="348"/>
                  </a:lnTo>
                  <a:lnTo>
                    <a:pt x="485" y="349"/>
                  </a:lnTo>
                  <a:lnTo>
                    <a:pt x="485" y="349"/>
                  </a:lnTo>
                  <a:lnTo>
                    <a:pt x="485" y="348"/>
                  </a:lnTo>
                  <a:lnTo>
                    <a:pt x="486" y="347"/>
                  </a:lnTo>
                  <a:lnTo>
                    <a:pt x="486" y="347"/>
                  </a:lnTo>
                  <a:lnTo>
                    <a:pt x="486" y="347"/>
                  </a:lnTo>
                  <a:lnTo>
                    <a:pt x="485" y="346"/>
                  </a:lnTo>
                  <a:lnTo>
                    <a:pt x="484" y="346"/>
                  </a:lnTo>
                  <a:lnTo>
                    <a:pt x="483" y="347"/>
                  </a:lnTo>
                  <a:lnTo>
                    <a:pt x="483" y="347"/>
                  </a:lnTo>
                  <a:lnTo>
                    <a:pt x="483" y="347"/>
                  </a:lnTo>
                  <a:lnTo>
                    <a:pt x="485" y="346"/>
                  </a:lnTo>
                  <a:lnTo>
                    <a:pt x="485" y="345"/>
                  </a:lnTo>
                  <a:lnTo>
                    <a:pt x="485" y="345"/>
                  </a:lnTo>
                  <a:lnTo>
                    <a:pt x="486" y="345"/>
                  </a:lnTo>
                  <a:lnTo>
                    <a:pt x="486" y="344"/>
                  </a:lnTo>
                  <a:lnTo>
                    <a:pt x="486" y="344"/>
                  </a:lnTo>
                  <a:lnTo>
                    <a:pt x="485" y="344"/>
                  </a:lnTo>
                  <a:lnTo>
                    <a:pt x="485" y="344"/>
                  </a:lnTo>
                  <a:lnTo>
                    <a:pt x="485" y="345"/>
                  </a:lnTo>
                  <a:lnTo>
                    <a:pt x="484" y="345"/>
                  </a:lnTo>
                  <a:lnTo>
                    <a:pt x="484" y="345"/>
                  </a:lnTo>
                  <a:lnTo>
                    <a:pt x="484" y="344"/>
                  </a:lnTo>
                  <a:lnTo>
                    <a:pt x="484" y="344"/>
                  </a:lnTo>
                  <a:lnTo>
                    <a:pt x="484" y="344"/>
                  </a:lnTo>
                  <a:lnTo>
                    <a:pt x="484" y="344"/>
                  </a:lnTo>
                  <a:lnTo>
                    <a:pt x="484" y="344"/>
                  </a:lnTo>
                  <a:lnTo>
                    <a:pt x="483" y="343"/>
                  </a:lnTo>
                  <a:lnTo>
                    <a:pt x="483" y="343"/>
                  </a:lnTo>
                  <a:lnTo>
                    <a:pt x="483" y="342"/>
                  </a:lnTo>
                  <a:lnTo>
                    <a:pt x="483" y="342"/>
                  </a:lnTo>
                  <a:lnTo>
                    <a:pt x="483" y="341"/>
                  </a:lnTo>
                  <a:lnTo>
                    <a:pt x="484" y="341"/>
                  </a:lnTo>
                  <a:lnTo>
                    <a:pt x="484" y="341"/>
                  </a:lnTo>
                  <a:lnTo>
                    <a:pt x="483" y="340"/>
                  </a:lnTo>
                  <a:lnTo>
                    <a:pt x="481" y="340"/>
                  </a:lnTo>
                  <a:lnTo>
                    <a:pt x="480" y="341"/>
                  </a:lnTo>
                  <a:lnTo>
                    <a:pt x="479" y="341"/>
                  </a:lnTo>
                  <a:lnTo>
                    <a:pt x="480" y="341"/>
                  </a:lnTo>
                  <a:lnTo>
                    <a:pt x="480" y="341"/>
                  </a:lnTo>
                  <a:lnTo>
                    <a:pt x="480" y="342"/>
                  </a:lnTo>
                  <a:lnTo>
                    <a:pt x="480" y="342"/>
                  </a:lnTo>
                  <a:lnTo>
                    <a:pt x="481" y="342"/>
                  </a:lnTo>
                  <a:lnTo>
                    <a:pt x="481" y="343"/>
                  </a:lnTo>
                  <a:lnTo>
                    <a:pt x="481" y="344"/>
                  </a:lnTo>
                  <a:lnTo>
                    <a:pt x="481" y="344"/>
                  </a:lnTo>
                  <a:lnTo>
                    <a:pt x="482" y="344"/>
                  </a:lnTo>
                  <a:lnTo>
                    <a:pt x="482" y="344"/>
                  </a:lnTo>
                  <a:lnTo>
                    <a:pt x="481" y="345"/>
                  </a:lnTo>
                  <a:lnTo>
                    <a:pt x="481" y="346"/>
                  </a:lnTo>
                  <a:lnTo>
                    <a:pt x="482" y="346"/>
                  </a:lnTo>
                  <a:lnTo>
                    <a:pt x="482" y="347"/>
                  </a:lnTo>
                  <a:lnTo>
                    <a:pt x="481" y="348"/>
                  </a:lnTo>
                  <a:lnTo>
                    <a:pt x="481" y="349"/>
                  </a:lnTo>
                  <a:lnTo>
                    <a:pt x="480" y="349"/>
                  </a:lnTo>
                  <a:lnTo>
                    <a:pt x="480" y="350"/>
                  </a:lnTo>
                  <a:lnTo>
                    <a:pt x="479" y="351"/>
                  </a:lnTo>
                  <a:lnTo>
                    <a:pt x="479" y="351"/>
                  </a:lnTo>
                  <a:lnTo>
                    <a:pt x="478" y="351"/>
                  </a:lnTo>
                  <a:lnTo>
                    <a:pt x="478" y="351"/>
                  </a:lnTo>
                  <a:lnTo>
                    <a:pt x="477" y="352"/>
                  </a:lnTo>
                  <a:lnTo>
                    <a:pt x="476" y="352"/>
                  </a:lnTo>
                  <a:lnTo>
                    <a:pt x="476" y="353"/>
                  </a:lnTo>
                  <a:lnTo>
                    <a:pt x="475" y="354"/>
                  </a:lnTo>
                  <a:lnTo>
                    <a:pt x="475" y="355"/>
                  </a:lnTo>
                  <a:lnTo>
                    <a:pt x="474" y="355"/>
                  </a:lnTo>
                  <a:lnTo>
                    <a:pt x="473" y="356"/>
                  </a:lnTo>
                  <a:lnTo>
                    <a:pt x="473" y="358"/>
                  </a:lnTo>
                  <a:lnTo>
                    <a:pt x="471" y="363"/>
                  </a:lnTo>
                  <a:lnTo>
                    <a:pt x="471" y="364"/>
                  </a:lnTo>
                  <a:lnTo>
                    <a:pt x="470" y="365"/>
                  </a:lnTo>
                  <a:lnTo>
                    <a:pt x="469" y="366"/>
                  </a:lnTo>
                  <a:lnTo>
                    <a:pt x="469" y="367"/>
                  </a:lnTo>
                  <a:lnTo>
                    <a:pt x="468" y="368"/>
                  </a:lnTo>
                  <a:lnTo>
                    <a:pt x="467" y="368"/>
                  </a:lnTo>
                  <a:lnTo>
                    <a:pt x="466" y="369"/>
                  </a:lnTo>
                  <a:lnTo>
                    <a:pt x="465" y="369"/>
                  </a:lnTo>
                  <a:lnTo>
                    <a:pt x="464" y="370"/>
                  </a:lnTo>
                  <a:lnTo>
                    <a:pt x="463" y="370"/>
                  </a:lnTo>
                  <a:lnTo>
                    <a:pt x="462" y="371"/>
                  </a:lnTo>
                  <a:lnTo>
                    <a:pt x="460" y="371"/>
                  </a:lnTo>
                  <a:lnTo>
                    <a:pt x="458" y="375"/>
                  </a:lnTo>
                  <a:lnTo>
                    <a:pt x="457" y="376"/>
                  </a:lnTo>
                  <a:lnTo>
                    <a:pt x="455" y="377"/>
                  </a:lnTo>
                  <a:lnTo>
                    <a:pt x="456" y="378"/>
                  </a:lnTo>
                  <a:lnTo>
                    <a:pt x="456" y="378"/>
                  </a:lnTo>
                  <a:lnTo>
                    <a:pt x="457" y="378"/>
                  </a:lnTo>
                  <a:lnTo>
                    <a:pt x="457" y="378"/>
                  </a:lnTo>
                  <a:lnTo>
                    <a:pt x="457" y="378"/>
                  </a:lnTo>
                  <a:lnTo>
                    <a:pt x="457" y="378"/>
                  </a:lnTo>
                  <a:lnTo>
                    <a:pt x="457" y="379"/>
                  </a:lnTo>
                  <a:lnTo>
                    <a:pt x="457" y="380"/>
                  </a:lnTo>
                  <a:lnTo>
                    <a:pt x="456" y="380"/>
                  </a:lnTo>
                  <a:lnTo>
                    <a:pt x="456" y="380"/>
                  </a:lnTo>
                  <a:lnTo>
                    <a:pt x="455" y="381"/>
                  </a:lnTo>
                  <a:lnTo>
                    <a:pt x="451" y="380"/>
                  </a:lnTo>
                  <a:lnTo>
                    <a:pt x="450" y="380"/>
                  </a:lnTo>
                  <a:lnTo>
                    <a:pt x="449" y="381"/>
                  </a:lnTo>
                  <a:lnTo>
                    <a:pt x="449" y="381"/>
                  </a:lnTo>
                  <a:lnTo>
                    <a:pt x="448" y="381"/>
                  </a:lnTo>
                  <a:lnTo>
                    <a:pt x="448" y="382"/>
                  </a:lnTo>
                  <a:lnTo>
                    <a:pt x="447" y="383"/>
                  </a:lnTo>
                  <a:lnTo>
                    <a:pt x="447" y="384"/>
                  </a:lnTo>
                  <a:lnTo>
                    <a:pt x="447" y="384"/>
                  </a:lnTo>
                  <a:lnTo>
                    <a:pt x="449" y="385"/>
                  </a:lnTo>
                  <a:lnTo>
                    <a:pt x="450" y="385"/>
                  </a:lnTo>
                  <a:lnTo>
                    <a:pt x="451" y="384"/>
                  </a:lnTo>
                  <a:lnTo>
                    <a:pt x="452" y="384"/>
                  </a:lnTo>
                  <a:lnTo>
                    <a:pt x="452" y="384"/>
                  </a:lnTo>
                  <a:lnTo>
                    <a:pt x="454" y="385"/>
                  </a:lnTo>
                  <a:lnTo>
                    <a:pt x="454" y="386"/>
                  </a:lnTo>
                  <a:lnTo>
                    <a:pt x="454" y="386"/>
                  </a:lnTo>
                  <a:lnTo>
                    <a:pt x="454" y="385"/>
                  </a:lnTo>
                  <a:lnTo>
                    <a:pt x="455" y="384"/>
                  </a:lnTo>
                  <a:lnTo>
                    <a:pt x="456" y="383"/>
                  </a:lnTo>
                  <a:lnTo>
                    <a:pt x="457" y="383"/>
                  </a:lnTo>
                  <a:lnTo>
                    <a:pt x="459" y="382"/>
                  </a:lnTo>
                  <a:lnTo>
                    <a:pt x="460" y="381"/>
                  </a:lnTo>
                  <a:lnTo>
                    <a:pt x="462" y="381"/>
                  </a:lnTo>
                  <a:lnTo>
                    <a:pt x="462" y="381"/>
                  </a:lnTo>
                  <a:lnTo>
                    <a:pt x="463" y="381"/>
                  </a:lnTo>
                  <a:lnTo>
                    <a:pt x="463" y="381"/>
                  </a:lnTo>
                  <a:lnTo>
                    <a:pt x="462" y="381"/>
                  </a:lnTo>
                  <a:lnTo>
                    <a:pt x="462" y="381"/>
                  </a:lnTo>
                  <a:lnTo>
                    <a:pt x="462" y="381"/>
                  </a:lnTo>
                  <a:lnTo>
                    <a:pt x="463" y="381"/>
                  </a:lnTo>
                  <a:lnTo>
                    <a:pt x="464" y="380"/>
                  </a:lnTo>
                  <a:lnTo>
                    <a:pt x="465" y="379"/>
                  </a:lnTo>
                  <a:lnTo>
                    <a:pt x="468" y="377"/>
                  </a:lnTo>
                  <a:lnTo>
                    <a:pt x="469" y="376"/>
                  </a:lnTo>
                  <a:lnTo>
                    <a:pt x="471" y="376"/>
                  </a:lnTo>
                  <a:lnTo>
                    <a:pt x="473" y="376"/>
                  </a:lnTo>
                  <a:lnTo>
                    <a:pt x="476" y="376"/>
                  </a:lnTo>
                  <a:lnTo>
                    <a:pt x="478" y="377"/>
                  </a:lnTo>
                  <a:lnTo>
                    <a:pt x="479" y="377"/>
                  </a:lnTo>
                  <a:lnTo>
                    <a:pt x="480" y="377"/>
                  </a:lnTo>
                  <a:lnTo>
                    <a:pt x="483" y="377"/>
                  </a:lnTo>
                  <a:lnTo>
                    <a:pt x="483" y="377"/>
                  </a:lnTo>
                  <a:lnTo>
                    <a:pt x="483" y="377"/>
                  </a:lnTo>
                  <a:lnTo>
                    <a:pt x="481" y="377"/>
                  </a:lnTo>
                  <a:lnTo>
                    <a:pt x="480" y="377"/>
                  </a:lnTo>
                  <a:lnTo>
                    <a:pt x="480" y="377"/>
                  </a:lnTo>
                  <a:lnTo>
                    <a:pt x="479" y="377"/>
                  </a:lnTo>
                  <a:lnTo>
                    <a:pt x="480" y="376"/>
                  </a:lnTo>
                  <a:lnTo>
                    <a:pt x="481" y="376"/>
                  </a:lnTo>
                  <a:lnTo>
                    <a:pt x="481" y="375"/>
                  </a:lnTo>
                  <a:lnTo>
                    <a:pt x="482" y="375"/>
                  </a:lnTo>
                  <a:lnTo>
                    <a:pt x="483" y="374"/>
                  </a:lnTo>
                  <a:lnTo>
                    <a:pt x="484" y="374"/>
                  </a:lnTo>
                  <a:lnTo>
                    <a:pt x="486" y="374"/>
                  </a:lnTo>
                  <a:lnTo>
                    <a:pt x="489" y="373"/>
                  </a:lnTo>
                  <a:lnTo>
                    <a:pt x="490" y="373"/>
                  </a:lnTo>
                  <a:lnTo>
                    <a:pt x="490" y="373"/>
                  </a:lnTo>
                  <a:lnTo>
                    <a:pt x="491" y="373"/>
                  </a:lnTo>
                  <a:lnTo>
                    <a:pt x="493" y="373"/>
                  </a:lnTo>
                  <a:lnTo>
                    <a:pt x="495" y="373"/>
                  </a:lnTo>
                  <a:lnTo>
                    <a:pt x="496" y="373"/>
                  </a:lnTo>
                  <a:lnTo>
                    <a:pt x="496" y="373"/>
                  </a:lnTo>
                  <a:lnTo>
                    <a:pt x="497" y="373"/>
                  </a:lnTo>
                  <a:lnTo>
                    <a:pt x="498" y="373"/>
                  </a:lnTo>
                  <a:lnTo>
                    <a:pt x="499" y="372"/>
                  </a:lnTo>
                  <a:lnTo>
                    <a:pt x="498" y="372"/>
                  </a:lnTo>
                  <a:lnTo>
                    <a:pt x="498" y="372"/>
                  </a:lnTo>
                  <a:lnTo>
                    <a:pt x="498" y="371"/>
                  </a:lnTo>
                  <a:lnTo>
                    <a:pt x="498" y="371"/>
                  </a:lnTo>
                  <a:lnTo>
                    <a:pt x="498" y="371"/>
                  </a:lnTo>
                  <a:lnTo>
                    <a:pt x="498" y="370"/>
                  </a:lnTo>
                  <a:lnTo>
                    <a:pt x="498" y="370"/>
                  </a:lnTo>
                  <a:lnTo>
                    <a:pt x="499" y="368"/>
                  </a:lnTo>
                  <a:lnTo>
                    <a:pt x="499" y="368"/>
                  </a:lnTo>
                  <a:lnTo>
                    <a:pt x="497" y="368"/>
                  </a:lnTo>
                  <a:lnTo>
                    <a:pt x="496" y="369"/>
                  </a:lnTo>
                  <a:lnTo>
                    <a:pt x="495" y="369"/>
                  </a:lnTo>
                  <a:lnTo>
                    <a:pt x="495" y="369"/>
                  </a:lnTo>
                  <a:lnTo>
                    <a:pt x="493" y="369"/>
                  </a:lnTo>
                  <a:lnTo>
                    <a:pt x="492" y="368"/>
                  </a:lnTo>
                  <a:lnTo>
                    <a:pt x="491" y="368"/>
                  </a:lnTo>
                  <a:lnTo>
                    <a:pt x="491" y="367"/>
                  </a:lnTo>
                  <a:lnTo>
                    <a:pt x="491" y="367"/>
                  </a:lnTo>
                  <a:lnTo>
                    <a:pt x="493" y="365"/>
                  </a:lnTo>
                  <a:lnTo>
                    <a:pt x="494" y="365"/>
                  </a:lnTo>
                  <a:lnTo>
                    <a:pt x="494" y="364"/>
                  </a:lnTo>
                  <a:lnTo>
                    <a:pt x="495" y="364"/>
                  </a:lnTo>
                  <a:lnTo>
                    <a:pt x="496" y="363"/>
                  </a:lnTo>
                  <a:lnTo>
                    <a:pt x="496" y="363"/>
                  </a:lnTo>
                  <a:lnTo>
                    <a:pt x="496" y="363"/>
                  </a:lnTo>
                  <a:lnTo>
                    <a:pt x="497" y="363"/>
                  </a:lnTo>
                  <a:lnTo>
                    <a:pt x="498" y="362"/>
                  </a:lnTo>
                  <a:lnTo>
                    <a:pt x="500" y="361"/>
                  </a:lnTo>
                  <a:lnTo>
                    <a:pt x="502" y="360"/>
                  </a:lnTo>
                  <a:lnTo>
                    <a:pt x="502" y="360"/>
                  </a:lnTo>
                  <a:lnTo>
                    <a:pt x="505" y="360"/>
                  </a:lnTo>
                  <a:lnTo>
                    <a:pt x="506" y="359"/>
                  </a:lnTo>
                  <a:lnTo>
                    <a:pt x="507" y="359"/>
                  </a:lnTo>
                  <a:lnTo>
                    <a:pt x="508" y="359"/>
                  </a:lnTo>
                  <a:lnTo>
                    <a:pt x="509" y="359"/>
                  </a:lnTo>
                  <a:lnTo>
                    <a:pt x="510" y="359"/>
                  </a:lnTo>
                  <a:lnTo>
                    <a:pt x="512" y="359"/>
                  </a:lnTo>
                  <a:lnTo>
                    <a:pt x="514" y="358"/>
                  </a:lnTo>
                  <a:lnTo>
                    <a:pt x="515" y="358"/>
                  </a:lnTo>
                  <a:lnTo>
                    <a:pt x="516" y="358"/>
                  </a:lnTo>
                  <a:lnTo>
                    <a:pt x="517" y="358"/>
                  </a:lnTo>
                  <a:lnTo>
                    <a:pt x="517" y="358"/>
                  </a:lnTo>
                  <a:lnTo>
                    <a:pt x="517" y="358"/>
                  </a:lnTo>
                  <a:lnTo>
                    <a:pt x="518" y="358"/>
                  </a:lnTo>
                  <a:lnTo>
                    <a:pt x="519" y="358"/>
                  </a:lnTo>
                  <a:lnTo>
                    <a:pt x="519" y="358"/>
                  </a:lnTo>
                  <a:lnTo>
                    <a:pt x="518" y="358"/>
                  </a:lnTo>
                  <a:lnTo>
                    <a:pt x="519" y="358"/>
                  </a:lnTo>
                  <a:lnTo>
                    <a:pt x="519" y="359"/>
                  </a:lnTo>
                  <a:lnTo>
                    <a:pt x="520" y="359"/>
                  </a:lnTo>
                  <a:lnTo>
                    <a:pt x="521" y="359"/>
                  </a:lnTo>
                  <a:lnTo>
                    <a:pt x="522" y="359"/>
                  </a:lnTo>
                  <a:lnTo>
                    <a:pt x="521" y="359"/>
                  </a:lnTo>
                  <a:lnTo>
                    <a:pt x="521" y="359"/>
                  </a:lnTo>
                  <a:lnTo>
                    <a:pt x="521" y="359"/>
                  </a:lnTo>
                  <a:lnTo>
                    <a:pt x="521" y="359"/>
                  </a:lnTo>
                  <a:lnTo>
                    <a:pt x="521" y="359"/>
                  </a:lnTo>
                  <a:lnTo>
                    <a:pt x="522" y="359"/>
                  </a:lnTo>
                  <a:lnTo>
                    <a:pt x="522" y="359"/>
                  </a:lnTo>
                  <a:lnTo>
                    <a:pt x="522" y="359"/>
                  </a:lnTo>
                  <a:lnTo>
                    <a:pt x="522" y="360"/>
                  </a:lnTo>
                  <a:lnTo>
                    <a:pt x="522" y="360"/>
                  </a:lnTo>
                  <a:lnTo>
                    <a:pt x="524" y="360"/>
                  </a:lnTo>
                  <a:lnTo>
                    <a:pt x="526" y="359"/>
                  </a:lnTo>
                  <a:lnTo>
                    <a:pt x="527" y="359"/>
                  </a:lnTo>
                  <a:lnTo>
                    <a:pt x="527" y="359"/>
                  </a:lnTo>
                  <a:lnTo>
                    <a:pt x="526" y="359"/>
                  </a:lnTo>
                  <a:lnTo>
                    <a:pt x="525" y="359"/>
                  </a:lnTo>
                  <a:lnTo>
                    <a:pt x="525" y="359"/>
                  </a:lnTo>
                  <a:lnTo>
                    <a:pt x="525" y="359"/>
                  </a:lnTo>
                  <a:lnTo>
                    <a:pt x="525" y="358"/>
                  </a:lnTo>
                  <a:lnTo>
                    <a:pt x="526" y="358"/>
                  </a:lnTo>
                  <a:lnTo>
                    <a:pt x="527" y="356"/>
                  </a:lnTo>
                  <a:lnTo>
                    <a:pt x="527" y="356"/>
                  </a:lnTo>
                  <a:lnTo>
                    <a:pt x="527" y="356"/>
                  </a:lnTo>
                  <a:lnTo>
                    <a:pt x="526" y="356"/>
                  </a:lnTo>
                  <a:lnTo>
                    <a:pt x="525" y="356"/>
                  </a:lnTo>
                  <a:lnTo>
                    <a:pt x="525" y="358"/>
                  </a:lnTo>
                  <a:lnTo>
                    <a:pt x="525" y="356"/>
                  </a:lnTo>
                  <a:lnTo>
                    <a:pt x="525" y="355"/>
                  </a:lnTo>
                  <a:lnTo>
                    <a:pt x="525" y="355"/>
                  </a:lnTo>
                  <a:lnTo>
                    <a:pt x="522" y="355"/>
                  </a:lnTo>
                  <a:lnTo>
                    <a:pt x="522" y="355"/>
                  </a:lnTo>
                  <a:lnTo>
                    <a:pt x="522" y="356"/>
                  </a:lnTo>
                  <a:lnTo>
                    <a:pt x="522" y="356"/>
                  </a:lnTo>
                  <a:lnTo>
                    <a:pt x="522" y="356"/>
                  </a:lnTo>
                  <a:lnTo>
                    <a:pt x="522" y="356"/>
                  </a:lnTo>
                  <a:lnTo>
                    <a:pt x="521" y="356"/>
                  </a:lnTo>
                  <a:lnTo>
                    <a:pt x="522" y="356"/>
                  </a:lnTo>
                  <a:lnTo>
                    <a:pt x="522" y="355"/>
                  </a:lnTo>
                  <a:lnTo>
                    <a:pt x="522" y="355"/>
                  </a:lnTo>
                  <a:lnTo>
                    <a:pt x="521" y="355"/>
                  </a:lnTo>
                  <a:lnTo>
                    <a:pt x="520" y="355"/>
                  </a:lnTo>
                  <a:lnTo>
                    <a:pt x="519" y="356"/>
                  </a:lnTo>
                  <a:lnTo>
                    <a:pt x="519" y="356"/>
                  </a:lnTo>
                  <a:lnTo>
                    <a:pt x="519" y="355"/>
                  </a:lnTo>
                  <a:lnTo>
                    <a:pt x="521" y="355"/>
                  </a:lnTo>
                  <a:lnTo>
                    <a:pt x="522" y="355"/>
                  </a:lnTo>
                  <a:lnTo>
                    <a:pt x="522" y="355"/>
                  </a:lnTo>
                  <a:lnTo>
                    <a:pt x="524" y="355"/>
                  </a:lnTo>
                  <a:lnTo>
                    <a:pt x="524" y="355"/>
                  </a:lnTo>
                  <a:lnTo>
                    <a:pt x="524" y="355"/>
                  </a:lnTo>
                  <a:lnTo>
                    <a:pt x="525" y="355"/>
                  </a:lnTo>
                  <a:lnTo>
                    <a:pt x="526" y="354"/>
                  </a:lnTo>
                  <a:lnTo>
                    <a:pt x="526" y="355"/>
                  </a:lnTo>
                  <a:lnTo>
                    <a:pt x="526" y="355"/>
                  </a:lnTo>
                  <a:lnTo>
                    <a:pt x="526" y="355"/>
                  </a:lnTo>
                  <a:lnTo>
                    <a:pt x="527" y="355"/>
                  </a:lnTo>
                  <a:lnTo>
                    <a:pt x="527" y="355"/>
                  </a:lnTo>
                  <a:lnTo>
                    <a:pt x="528" y="355"/>
                  </a:lnTo>
                  <a:lnTo>
                    <a:pt x="526" y="355"/>
                  </a:lnTo>
                  <a:lnTo>
                    <a:pt x="525" y="356"/>
                  </a:lnTo>
                  <a:lnTo>
                    <a:pt x="525" y="356"/>
                  </a:lnTo>
                  <a:lnTo>
                    <a:pt x="525" y="356"/>
                  </a:lnTo>
                  <a:lnTo>
                    <a:pt x="526" y="356"/>
                  </a:lnTo>
                  <a:lnTo>
                    <a:pt x="529" y="355"/>
                  </a:lnTo>
                  <a:lnTo>
                    <a:pt x="530" y="354"/>
                  </a:lnTo>
                  <a:lnTo>
                    <a:pt x="531" y="354"/>
                  </a:lnTo>
                  <a:lnTo>
                    <a:pt x="532" y="354"/>
                  </a:lnTo>
                  <a:lnTo>
                    <a:pt x="533" y="354"/>
                  </a:lnTo>
                  <a:lnTo>
                    <a:pt x="534" y="353"/>
                  </a:lnTo>
                  <a:lnTo>
                    <a:pt x="537" y="352"/>
                  </a:lnTo>
                  <a:lnTo>
                    <a:pt x="539" y="352"/>
                  </a:lnTo>
                  <a:lnTo>
                    <a:pt x="540" y="351"/>
                  </a:lnTo>
                  <a:lnTo>
                    <a:pt x="541" y="351"/>
                  </a:lnTo>
                  <a:lnTo>
                    <a:pt x="541" y="351"/>
                  </a:lnTo>
                  <a:lnTo>
                    <a:pt x="541" y="351"/>
                  </a:lnTo>
                  <a:lnTo>
                    <a:pt x="546" y="347"/>
                  </a:lnTo>
                  <a:lnTo>
                    <a:pt x="549" y="345"/>
                  </a:lnTo>
                  <a:lnTo>
                    <a:pt x="552" y="344"/>
                  </a:lnTo>
                  <a:lnTo>
                    <a:pt x="553" y="344"/>
                  </a:lnTo>
                  <a:lnTo>
                    <a:pt x="554" y="344"/>
                  </a:lnTo>
                  <a:lnTo>
                    <a:pt x="555" y="344"/>
                  </a:lnTo>
                  <a:lnTo>
                    <a:pt x="561" y="341"/>
                  </a:lnTo>
                  <a:lnTo>
                    <a:pt x="564" y="340"/>
                  </a:lnTo>
                  <a:lnTo>
                    <a:pt x="565" y="339"/>
                  </a:lnTo>
                  <a:lnTo>
                    <a:pt x="566" y="338"/>
                  </a:lnTo>
                  <a:lnTo>
                    <a:pt x="563" y="337"/>
                  </a:lnTo>
                  <a:lnTo>
                    <a:pt x="563" y="337"/>
                  </a:lnTo>
                  <a:lnTo>
                    <a:pt x="566" y="337"/>
                  </a:lnTo>
                  <a:lnTo>
                    <a:pt x="567" y="336"/>
                  </a:lnTo>
                  <a:lnTo>
                    <a:pt x="569" y="335"/>
                  </a:lnTo>
                  <a:lnTo>
                    <a:pt x="570" y="334"/>
                  </a:lnTo>
                  <a:lnTo>
                    <a:pt x="573" y="334"/>
                  </a:lnTo>
                  <a:lnTo>
                    <a:pt x="575" y="332"/>
                  </a:lnTo>
                  <a:lnTo>
                    <a:pt x="577" y="330"/>
                  </a:lnTo>
                  <a:lnTo>
                    <a:pt x="578" y="330"/>
                  </a:lnTo>
                  <a:lnTo>
                    <a:pt x="579" y="329"/>
                  </a:lnTo>
                  <a:lnTo>
                    <a:pt x="580" y="328"/>
                  </a:lnTo>
                  <a:lnTo>
                    <a:pt x="582" y="327"/>
                  </a:lnTo>
                  <a:lnTo>
                    <a:pt x="584" y="327"/>
                  </a:lnTo>
                  <a:lnTo>
                    <a:pt x="589" y="324"/>
                  </a:lnTo>
                  <a:lnTo>
                    <a:pt x="590" y="323"/>
                  </a:lnTo>
                  <a:lnTo>
                    <a:pt x="592" y="323"/>
                  </a:lnTo>
                  <a:lnTo>
                    <a:pt x="595" y="321"/>
                  </a:lnTo>
                  <a:lnTo>
                    <a:pt x="596" y="321"/>
                  </a:lnTo>
                  <a:lnTo>
                    <a:pt x="598" y="320"/>
                  </a:lnTo>
                  <a:lnTo>
                    <a:pt x="602" y="319"/>
                  </a:lnTo>
                  <a:lnTo>
                    <a:pt x="604" y="317"/>
                  </a:lnTo>
                  <a:lnTo>
                    <a:pt x="606" y="316"/>
                  </a:lnTo>
                  <a:lnTo>
                    <a:pt x="610" y="315"/>
                  </a:lnTo>
                  <a:lnTo>
                    <a:pt x="614" y="311"/>
                  </a:lnTo>
                  <a:lnTo>
                    <a:pt x="616" y="310"/>
                  </a:lnTo>
                  <a:lnTo>
                    <a:pt x="620" y="307"/>
                  </a:lnTo>
                  <a:lnTo>
                    <a:pt x="621" y="305"/>
                  </a:lnTo>
                  <a:lnTo>
                    <a:pt x="623" y="304"/>
                  </a:lnTo>
                  <a:lnTo>
                    <a:pt x="624" y="302"/>
                  </a:lnTo>
                  <a:lnTo>
                    <a:pt x="623" y="301"/>
                  </a:lnTo>
                  <a:lnTo>
                    <a:pt x="622" y="301"/>
                  </a:lnTo>
                  <a:lnTo>
                    <a:pt x="621" y="300"/>
                  </a:lnTo>
                  <a:lnTo>
                    <a:pt x="618" y="299"/>
                  </a:lnTo>
                  <a:lnTo>
                    <a:pt x="616" y="299"/>
                  </a:lnTo>
                  <a:lnTo>
                    <a:pt x="614" y="298"/>
                  </a:lnTo>
                  <a:lnTo>
                    <a:pt x="613" y="298"/>
                  </a:lnTo>
                  <a:lnTo>
                    <a:pt x="613" y="297"/>
                  </a:lnTo>
                  <a:lnTo>
                    <a:pt x="619" y="298"/>
                  </a:lnTo>
                  <a:lnTo>
                    <a:pt x="621" y="300"/>
                  </a:lnTo>
                  <a:lnTo>
                    <a:pt x="622" y="300"/>
                  </a:lnTo>
                  <a:lnTo>
                    <a:pt x="624" y="301"/>
                  </a:lnTo>
                  <a:lnTo>
                    <a:pt x="625" y="301"/>
                  </a:lnTo>
                  <a:lnTo>
                    <a:pt x="625" y="301"/>
                  </a:lnTo>
                  <a:lnTo>
                    <a:pt x="627" y="300"/>
                  </a:lnTo>
                  <a:lnTo>
                    <a:pt x="630" y="298"/>
                  </a:lnTo>
                  <a:lnTo>
                    <a:pt x="633" y="296"/>
                  </a:lnTo>
                  <a:lnTo>
                    <a:pt x="637" y="292"/>
                  </a:lnTo>
                  <a:lnTo>
                    <a:pt x="640" y="291"/>
                  </a:lnTo>
                  <a:lnTo>
                    <a:pt x="641" y="290"/>
                  </a:lnTo>
                  <a:lnTo>
                    <a:pt x="642" y="289"/>
                  </a:lnTo>
                  <a:lnTo>
                    <a:pt x="644" y="289"/>
                  </a:lnTo>
                  <a:lnTo>
                    <a:pt x="645" y="289"/>
                  </a:lnTo>
                  <a:lnTo>
                    <a:pt x="646" y="288"/>
                  </a:lnTo>
                  <a:lnTo>
                    <a:pt x="646" y="288"/>
                  </a:lnTo>
                  <a:lnTo>
                    <a:pt x="648" y="286"/>
                  </a:lnTo>
                  <a:lnTo>
                    <a:pt x="654" y="285"/>
                  </a:lnTo>
                  <a:lnTo>
                    <a:pt x="655" y="285"/>
                  </a:lnTo>
                  <a:lnTo>
                    <a:pt x="656" y="285"/>
                  </a:lnTo>
                  <a:lnTo>
                    <a:pt x="658" y="283"/>
                  </a:lnTo>
                  <a:lnTo>
                    <a:pt x="659" y="281"/>
                  </a:lnTo>
                  <a:lnTo>
                    <a:pt x="663" y="276"/>
                  </a:lnTo>
                  <a:lnTo>
                    <a:pt x="667" y="275"/>
                  </a:lnTo>
                  <a:lnTo>
                    <a:pt x="669" y="274"/>
                  </a:lnTo>
                  <a:lnTo>
                    <a:pt x="669" y="274"/>
                  </a:lnTo>
                  <a:lnTo>
                    <a:pt x="670" y="273"/>
                  </a:lnTo>
                  <a:lnTo>
                    <a:pt x="671" y="273"/>
                  </a:lnTo>
                  <a:lnTo>
                    <a:pt x="671" y="273"/>
                  </a:lnTo>
                  <a:lnTo>
                    <a:pt x="673" y="273"/>
                  </a:lnTo>
                  <a:lnTo>
                    <a:pt x="674" y="273"/>
                  </a:lnTo>
                  <a:lnTo>
                    <a:pt x="676" y="272"/>
                  </a:lnTo>
                  <a:lnTo>
                    <a:pt x="678" y="273"/>
                  </a:lnTo>
                  <a:lnTo>
                    <a:pt x="683" y="272"/>
                  </a:lnTo>
                  <a:lnTo>
                    <a:pt x="684" y="272"/>
                  </a:lnTo>
                  <a:lnTo>
                    <a:pt x="687" y="272"/>
                  </a:lnTo>
                  <a:lnTo>
                    <a:pt x="691" y="272"/>
                  </a:lnTo>
                  <a:lnTo>
                    <a:pt x="694" y="273"/>
                  </a:lnTo>
                  <a:lnTo>
                    <a:pt x="696" y="272"/>
                  </a:lnTo>
                  <a:lnTo>
                    <a:pt x="698" y="272"/>
                  </a:lnTo>
                  <a:lnTo>
                    <a:pt x="700" y="272"/>
                  </a:lnTo>
                  <a:lnTo>
                    <a:pt x="701" y="273"/>
                  </a:lnTo>
                  <a:lnTo>
                    <a:pt x="705" y="273"/>
                  </a:lnTo>
                  <a:lnTo>
                    <a:pt x="706" y="272"/>
                  </a:lnTo>
                  <a:lnTo>
                    <a:pt x="708" y="272"/>
                  </a:lnTo>
                  <a:lnTo>
                    <a:pt x="709" y="272"/>
                  </a:lnTo>
                  <a:lnTo>
                    <a:pt x="711" y="272"/>
                  </a:lnTo>
                  <a:lnTo>
                    <a:pt x="712" y="272"/>
                  </a:lnTo>
                  <a:lnTo>
                    <a:pt x="714" y="272"/>
                  </a:lnTo>
                  <a:lnTo>
                    <a:pt x="716" y="273"/>
                  </a:lnTo>
                  <a:lnTo>
                    <a:pt x="718" y="273"/>
                  </a:lnTo>
                  <a:lnTo>
                    <a:pt x="719" y="273"/>
                  </a:lnTo>
                  <a:lnTo>
                    <a:pt x="720" y="275"/>
                  </a:lnTo>
                  <a:lnTo>
                    <a:pt x="725" y="273"/>
                  </a:lnTo>
                  <a:lnTo>
                    <a:pt x="726" y="274"/>
                  </a:lnTo>
                  <a:lnTo>
                    <a:pt x="728" y="273"/>
                  </a:lnTo>
                  <a:lnTo>
                    <a:pt x="730" y="273"/>
                  </a:lnTo>
                  <a:lnTo>
                    <a:pt x="732" y="273"/>
                  </a:lnTo>
                  <a:lnTo>
                    <a:pt x="735" y="273"/>
                  </a:lnTo>
                  <a:lnTo>
                    <a:pt x="738" y="273"/>
                  </a:lnTo>
                  <a:lnTo>
                    <a:pt x="741" y="272"/>
                  </a:lnTo>
                  <a:lnTo>
                    <a:pt x="742" y="271"/>
                  </a:lnTo>
                  <a:lnTo>
                    <a:pt x="744" y="270"/>
                  </a:lnTo>
                  <a:lnTo>
                    <a:pt x="748" y="267"/>
                  </a:lnTo>
                  <a:lnTo>
                    <a:pt x="750" y="266"/>
                  </a:lnTo>
                  <a:lnTo>
                    <a:pt x="752" y="265"/>
                  </a:lnTo>
                  <a:lnTo>
                    <a:pt x="757" y="261"/>
                  </a:lnTo>
                  <a:lnTo>
                    <a:pt x="758" y="260"/>
                  </a:lnTo>
                  <a:lnTo>
                    <a:pt x="758" y="260"/>
                  </a:lnTo>
                  <a:lnTo>
                    <a:pt x="759" y="259"/>
                  </a:lnTo>
                  <a:lnTo>
                    <a:pt x="760" y="259"/>
                  </a:lnTo>
                  <a:lnTo>
                    <a:pt x="762" y="259"/>
                  </a:lnTo>
                  <a:lnTo>
                    <a:pt x="764" y="259"/>
                  </a:lnTo>
                  <a:lnTo>
                    <a:pt x="764" y="259"/>
                  </a:lnTo>
                  <a:lnTo>
                    <a:pt x="766" y="258"/>
                  </a:lnTo>
                  <a:lnTo>
                    <a:pt x="767" y="258"/>
                  </a:lnTo>
                  <a:lnTo>
                    <a:pt x="772" y="257"/>
                  </a:lnTo>
                  <a:lnTo>
                    <a:pt x="773" y="257"/>
                  </a:lnTo>
                  <a:lnTo>
                    <a:pt x="775" y="257"/>
                  </a:lnTo>
                  <a:lnTo>
                    <a:pt x="776" y="257"/>
                  </a:lnTo>
                  <a:lnTo>
                    <a:pt x="777" y="257"/>
                  </a:lnTo>
                  <a:lnTo>
                    <a:pt x="782" y="254"/>
                  </a:lnTo>
                  <a:lnTo>
                    <a:pt x="785" y="253"/>
                  </a:lnTo>
                  <a:lnTo>
                    <a:pt x="788" y="250"/>
                  </a:lnTo>
                  <a:lnTo>
                    <a:pt x="793" y="247"/>
                  </a:lnTo>
                  <a:lnTo>
                    <a:pt x="793" y="247"/>
                  </a:lnTo>
                  <a:lnTo>
                    <a:pt x="793" y="246"/>
                  </a:lnTo>
                  <a:lnTo>
                    <a:pt x="792" y="245"/>
                  </a:lnTo>
                  <a:lnTo>
                    <a:pt x="792" y="245"/>
                  </a:lnTo>
                  <a:lnTo>
                    <a:pt x="791" y="244"/>
                  </a:lnTo>
                  <a:lnTo>
                    <a:pt x="791" y="244"/>
                  </a:lnTo>
                  <a:lnTo>
                    <a:pt x="792" y="244"/>
                  </a:lnTo>
                  <a:lnTo>
                    <a:pt x="793" y="244"/>
                  </a:lnTo>
                  <a:lnTo>
                    <a:pt x="794" y="244"/>
                  </a:lnTo>
                  <a:lnTo>
                    <a:pt x="794" y="244"/>
                  </a:lnTo>
                  <a:lnTo>
                    <a:pt x="794" y="243"/>
                  </a:lnTo>
                  <a:lnTo>
                    <a:pt x="793" y="243"/>
                  </a:lnTo>
                  <a:lnTo>
                    <a:pt x="791" y="242"/>
                  </a:lnTo>
                  <a:lnTo>
                    <a:pt x="789" y="242"/>
                  </a:lnTo>
                  <a:lnTo>
                    <a:pt x="788" y="242"/>
                  </a:lnTo>
                  <a:lnTo>
                    <a:pt x="789" y="242"/>
                  </a:lnTo>
                  <a:lnTo>
                    <a:pt x="790" y="242"/>
                  </a:lnTo>
                  <a:lnTo>
                    <a:pt x="793" y="241"/>
                  </a:lnTo>
                  <a:lnTo>
                    <a:pt x="794" y="241"/>
                  </a:lnTo>
                  <a:lnTo>
                    <a:pt x="794" y="240"/>
                  </a:lnTo>
                  <a:lnTo>
                    <a:pt x="793" y="240"/>
                  </a:lnTo>
                  <a:lnTo>
                    <a:pt x="794" y="238"/>
                  </a:lnTo>
                  <a:lnTo>
                    <a:pt x="795" y="238"/>
                  </a:lnTo>
                  <a:lnTo>
                    <a:pt x="794" y="236"/>
                  </a:lnTo>
                  <a:lnTo>
                    <a:pt x="796" y="234"/>
                  </a:lnTo>
                  <a:lnTo>
                    <a:pt x="796" y="233"/>
                  </a:lnTo>
                  <a:lnTo>
                    <a:pt x="796" y="233"/>
                  </a:lnTo>
                  <a:lnTo>
                    <a:pt x="796" y="232"/>
                  </a:lnTo>
                  <a:close/>
                  <a:moveTo>
                    <a:pt x="339" y="188"/>
                  </a:moveTo>
                  <a:lnTo>
                    <a:pt x="339" y="188"/>
                  </a:lnTo>
                  <a:lnTo>
                    <a:pt x="340" y="187"/>
                  </a:lnTo>
                  <a:lnTo>
                    <a:pt x="341" y="187"/>
                  </a:lnTo>
                  <a:lnTo>
                    <a:pt x="341" y="187"/>
                  </a:lnTo>
                  <a:lnTo>
                    <a:pt x="342" y="186"/>
                  </a:lnTo>
                  <a:lnTo>
                    <a:pt x="343" y="185"/>
                  </a:lnTo>
                  <a:lnTo>
                    <a:pt x="344" y="184"/>
                  </a:lnTo>
                  <a:lnTo>
                    <a:pt x="344" y="184"/>
                  </a:lnTo>
                  <a:lnTo>
                    <a:pt x="343" y="183"/>
                  </a:lnTo>
                  <a:lnTo>
                    <a:pt x="343" y="183"/>
                  </a:lnTo>
                  <a:lnTo>
                    <a:pt x="343" y="181"/>
                  </a:lnTo>
                  <a:lnTo>
                    <a:pt x="344" y="181"/>
                  </a:lnTo>
                  <a:lnTo>
                    <a:pt x="344" y="180"/>
                  </a:lnTo>
                  <a:lnTo>
                    <a:pt x="344" y="180"/>
                  </a:lnTo>
                  <a:lnTo>
                    <a:pt x="343" y="179"/>
                  </a:lnTo>
                  <a:lnTo>
                    <a:pt x="343" y="179"/>
                  </a:lnTo>
                  <a:lnTo>
                    <a:pt x="343" y="179"/>
                  </a:lnTo>
                  <a:lnTo>
                    <a:pt x="344" y="178"/>
                  </a:lnTo>
                  <a:lnTo>
                    <a:pt x="346" y="177"/>
                  </a:lnTo>
                  <a:lnTo>
                    <a:pt x="347" y="176"/>
                  </a:lnTo>
                  <a:lnTo>
                    <a:pt x="349" y="176"/>
                  </a:lnTo>
                  <a:lnTo>
                    <a:pt x="349" y="175"/>
                  </a:lnTo>
                  <a:lnTo>
                    <a:pt x="350" y="175"/>
                  </a:lnTo>
                  <a:lnTo>
                    <a:pt x="350" y="174"/>
                  </a:lnTo>
                  <a:lnTo>
                    <a:pt x="351" y="174"/>
                  </a:lnTo>
                  <a:lnTo>
                    <a:pt x="353" y="173"/>
                  </a:lnTo>
                  <a:lnTo>
                    <a:pt x="356" y="172"/>
                  </a:lnTo>
                  <a:lnTo>
                    <a:pt x="357" y="171"/>
                  </a:lnTo>
                  <a:lnTo>
                    <a:pt x="358" y="170"/>
                  </a:lnTo>
                  <a:lnTo>
                    <a:pt x="359" y="169"/>
                  </a:lnTo>
                  <a:lnTo>
                    <a:pt x="360" y="170"/>
                  </a:lnTo>
                  <a:lnTo>
                    <a:pt x="359" y="171"/>
                  </a:lnTo>
                  <a:lnTo>
                    <a:pt x="359" y="171"/>
                  </a:lnTo>
                  <a:lnTo>
                    <a:pt x="360" y="171"/>
                  </a:lnTo>
                  <a:lnTo>
                    <a:pt x="361" y="170"/>
                  </a:lnTo>
                  <a:lnTo>
                    <a:pt x="361" y="170"/>
                  </a:lnTo>
                  <a:lnTo>
                    <a:pt x="361" y="170"/>
                  </a:lnTo>
                  <a:lnTo>
                    <a:pt x="360" y="172"/>
                  </a:lnTo>
                  <a:lnTo>
                    <a:pt x="359" y="172"/>
                  </a:lnTo>
                  <a:lnTo>
                    <a:pt x="359" y="173"/>
                  </a:lnTo>
                  <a:lnTo>
                    <a:pt x="360" y="172"/>
                  </a:lnTo>
                  <a:lnTo>
                    <a:pt x="361" y="172"/>
                  </a:lnTo>
                  <a:lnTo>
                    <a:pt x="361" y="172"/>
                  </a:lnTo>
                  <a:lnTo>
                    <a:pt x="363" y="172"/>
                  </a:lnTo>
                  <a:lnTo>
                    <a:pt x="362" y="172"/>
                  </a:lnTo>
                  <a:lnTo>
                    <a:pt x="362" y="173"/>
                  </a:lnTo>
                  <a:lnTo>
                    <a:pt x="360" y="174"/>
                  </a:lnTo>
                  <a:lnTo>
                    <a:pt x="358" y="175"/>
                  </a:lnTo>
                  <a:lnTo>
                    <a:pt x="357" y="176"/>
                  </a:lnTo>
                  <a:lnTo>
                    <a:pt x="355" y="177"/>
                  </a:lnTo>
                  <a:lnTo>
                    <a:pt x="354" y="177"/>
                  </a:lnTo>
                  <a:lnTo>
                    <a:pt x="353" y="178"/>
                  </a:lnTo>
                  <a:lnTo>
                    <a:pt x="352" y="179"/>
                  </a:lnTo>
                  <a:lnTo>
                    <a:pt x="354" y="179"/>
                  </a:lnTo>
                  <a:lnTo>
                    <a:pt x="354" y="180"/>
                  </a:lnTo>
                  <a:lnTo>
                    <a:pt x="354" y="180"/>
                  </a:lnTo>
                  <a:lnTo>
                    <a:pt x="353" y="180"/>
                  </a:lnTo>
                  <a:lnTo>
                    <a:pt x="351" y="181"/>
                  </a:lnTo>
                  <a:lnTo>
                    <a:pt x="351" y="183"/>
                  </a:lnTo>
                  <a:lnTo>
                    <a:pt x="351" y="184"/>
                  </a:lnTo>
                  <a:lnTo>
                    <a:pt x="351" y="184"/>
                  </a:lnTo>
                  <a:lnTo>
                    <a:pt x="349" y="185"/>
                  </a:lnTo>
                  <a:lnTo>
                    <a:pt x="347" y="185"/>
                  </a:lnTo>
                  <a:lnTo>
                    <a:pt x="346" y="186"/>
                  </a:lnTo>
                  <a:lnTo>
                    <a:pt x="345" y="186"/>
                  </a:lnTo>
                  <a:lnTo>
                    <a:pt x="344" y="187"/>
                  </a:lnTo>
                  <a:lnTo>
                    <a:pt x="344" y="187"/>
                  </a:lnTo>
                  <a:lnTo>
                    <a:pt x="343" y="188"/>
                  </a:lnTo>
                  <a:lnTo>
                    <a:pt x="342" y="189"/>
                  </a:lnTo>
                  <a:lnTo>
                    <a:pt x="342" y="189"/>
                  </a:lnTo>
                  <a:lnTo>
                    <a:pt x="341" y="189"/>
                  </a:lnTo>
                  <a:lnTo>
                    <a:pt x="340" y="189"/>
                  </a:lnTo>
                  <a:lnTo>
                    <a:pt x="339" y="190"/>
                  </a:lnTo>
                  <a:lnTo>
                    <a:pt x="336" y="191"/>
                  </a:lnTo>
                  <a:lnTo>
                    <a:pt x="335" y="191"/>
                  </a:lnTo>
                  <a:lnTo>
                    <a:pt x="335" y="192"/>
                  </a:lnTo>
                  <a:lnTo>
                    <a:pt x="334" y="192"/>
                  </a:lnTo>
                  <a:lnTo>
                    <a:pt x="333" y="192"/>
                  </a:lnTo>
                  <a:lnTo>
                    <a:pt x="333" y="192"/>
                  </a:lnTo>
                  <a:lnTo>
                    <a:pt x="333" y="192"/>
                  </a:lnTo>
                  <a:lnTo>
                    <a:pt x="332" y="192"/>
                  </a:lnTo>
                  <a:lnTo>
                    <a:pt x="331" y="193"/>
                  </a:lnTo>
                  <a:lnTo>
                    <a:pt x="331" y="193"/>
                  </a:lnTo>
                  <a:lnTo>
                    <a:pt x="330" y="193"/>
                  </a:lnTo>
                  <a:lnTo>
                    <a:pt x="330" y="193"/>
                  </a:lnTo>
                  <a:lnTo>
                    <a:pt x="331" y="192"/>
                  </a:lnTo>
                  <a:lnTo>
                    <a:pt x="332" y="191"/>
                  </a:lnTo>
                  <a:lnTo>
                    <a:pt x="332" y="191"/>
                  </a:lnTo>
                  <a:lnTo>
                    <a:pt x="332" y="191"/>
                  </a:lnTo>
                  <a:lnTo>
                    <a:pt x="332" y="190"/>
                  </a:lnTo>
                  <a:lnTo>
                    <a:pt x="333" y="190"/>
                  </a:lnTo>
                  <a:lnTo>
                    <a:pt x="334" y="190"/>
                  </a:lnTo>
                  <a:lnTo>
                    <a:pt x="334" y="189"/>
                  </a:lnTo>
                  <a:lnTo>
                    <a:pt x="336" y="187"/>
                  </a:lnTo>
                  <a:lnTo>
                    <a:pt x="337" y="186"/>
                  </a:lnTo>
                  <a:lnTo>
                    <a:pt x="337" y="186"/>
                  </a:lnTo>
                  <a:lnTo>
                    <a:pt x="336" y="188"/>
                  </a:lnTo>
                  <a:lnTo>
                    <a:pt x="335" y="190"/>
                  </a:lnTo>
                  <a:lnTo>
                    <a:pt x="336" y="190"/>
                  </a:lnTo>
                  <a:lnTo>
                    <a:pt x="338" y="188"/>
                  </a:lnTo>
                  <a:lnTo>
                    <a:pt x="339" y="188"/>
                  </a:lnTo>
                  <a:close/>
                  <a:moveTo>
                    <a:pt x="235" y="83"/>
                  </a:moveTo>
                  <a:lnTo>
                    <a:pt x="232" y="82"/>
                  </a:lnTo>
                  <a:lnTo>
                    <a:pt x="228" y="82"/>
                  </a:lnTo>
                  <a:lnTo>
                    <a:pt x="228" y="82"/>
                  </a:lnTo>
                  <a:lnTo>
                    <a:pt x="228" y="81"/>
                  </a:lnTo>
                  <a:lnTo>
                    <a:pt x="229" y="81"/>
                  </a:lnTo>
                  <a:lnTo>
                    <a:pt x="230" y="81"/>
                  </a:lnTo>
                  <a:lnTo>
                    <a:pt x="231" y="81"/>
                  </a:lnTo>
                  <a:lnTo>
                    <a:pt x="235" y="80"/>
                  </a:lnTo>
                  <a:lnTo>
                    <a:pt x="237" y="79"/>
                  </a:lnTo>
                  <a:lnTo>
                    <a:pt x="237" y="78"/>
                  </a:lnTo>
                  <a:lnTo>
                    <a:pt x="237" y="77"/>
                  </a:lnTo>
                  <a:lnTo>
                    <a:pt x="239" y="77"/>
                  </a:lnTo>
                  <a:lnTo>
                    <a:pt x="241" y="75"/>
                  </a:lnTo>
                  <a:lnTo>
                    <a:pt x="245" y="74"/>
                  </a:lnTo>
                  <a:lnTo>
                    <a:pt x="247" y="73"/>
                  </a:lnTo>
                  <a:lnTo>
                    <a:pt x="249" y="73"/>
                  </a:lnTo>
                  <a:lnTo>
                    <a:pt x="247" y="71"/>
                  </a:lnTo>
                  <a:lnTo>
                    <a:pt x="247" y="71"/>
                  </a:lnTo>
                  <a:lnTo>
                    <a:pt x="249" y="70"/>
                  </a:lnTo>
                  <a:lnTo>
                    <a:pt x="251" y="71"/>
                  </a:lnTo>
                  <a:lnTo>
                    <a:pt x="254" y="71"/>
                  </a:lnTo>
                  <a:lnTo>
                    <a:pt x="256" y="71"/>
                  </a:lnTo>
                  <a:lnTo>
                    <a:pt x="258" y="70"/>
                  </a:lnTo>
                  <a:lnTo>
                    <a:pt x="259" y="70"/>
                  </a:lnTo>
                  <a:lnTo>
                    <a:pt x="260" y="69"/>
                  </a:lnTo>
                  <a:lnTo>
                    <a:pt x="258" y="69"/>
                  </a:lnTo>
                  <a:lnTo>
                    <a:pt x="257" y="68"/>
                  </a:lnTo>
                  <a:lnTo>
                    <a:pt x="254" y="68"/>
                  </a:lnTo>
                  <a:lnTo>
                    <a:pt x="251" y="67"/>
                  </a:lnTo>
                  <a:lnTo>
                    <a:pt x="248" y="67"/>
                  </a:lnTo>
                  <a:lnTo>
                    <a:pt x="246" y="67"/>
                  </a:lnTo>
                  <a:lnTo>
                    <a:pt x="246" y="68"/>
                  </a:lnTo>
                  <a:lnTo>
                    <a:pt x="245" y="68"/>
                  </a:lnTo>
                  <a:lnTo>
                    <a:pt x="244" y="69"/>
                  </a:lnTo>
                  <a:lnTo>
                    <a:pt x="244" y="69"/>
                  </a:lnTo>
                  <a:lnTo>
                    <a:pt x="243" y="70"/>
                  </a:lnTo>
                  <a:lnTo>
                    <a:pt x="243" y="70"/>
                  </a:lnTo>
                  <a:lnTo>
                    <a:pt x="243" y="70"/>
                  </a:lnTo>
                  <a:lnTo>
                    <a:pt x="243" y="69"/>
                  </a:lnTo>
                  <a:lnTo>
                    <a:pt x="240" y="69"/>
                  </a:lnTo>
                  <a:lnTo>
                    <a:pt x="239" y="69"/>
                  </a:lnTo>
                  <a:lnTo>
                    <a:pt x="237" y="69"/>
                  </a:lnTo>
                  <a:lnTo>
                    <a:pt x="234" y="69"/>
                  </a:lnTo>
                  <a:lnTo>
                    <a:pt x="233" y="69"/>
                  </a:lnTo>
                  <a:lnTo>
                    <a:pt x="231" y="69"/>
                  </a:lnTo>
                  <a:lnTo>
                    <a:pt x="229" y="69"/>
                  </a:lnTo>
                  <a:lnTo>
                    <a:pt x="229" y="70"/>
                  </a:lnTo>
                  <a:lnTo>
                    <a:pt x="228" y="70"/>
                  </a:lnTo>
                  <a:lnTo>
                    <a:pt x="228" y="70"/>
                  </a:lnTo>
                  <a:lnTo>
                    <a:pt x="227" y="70"/>
                  </a:lnTo>
                  <a:lnTo>
                    <a:pt x="227" y="70"/>
                  </a:lnTo>
                  <a:lnTo>
                    <a:pt x="226" y="70"/>
                  </a:lnTo>
                  <a:lnTo>
                    <a:pt x="225" y="71"/>
                  </a:lnTo>
                  <a:lnTo>
                    <a:pt x="225" y="71"/>
                  </a:lnTo>
                  <a:lnTo>
                    <a:pt x="225" y="70"/>
                  </a:lnTo>
                  <a:lnTo>
                    <a:pt x="225" y="70"/>
                  </a:lnTo>
                  <a:lnTo>
                    <a:pt x="225" y="69"/>
                  </a:lnTo>
                  <a:lnTo>
                    <a:pt x="227" y="67"/>
                  </a:lnTo>
                  <a:lnTo>
                    <a:pt x="229" y="67"/>
                  </a:lnTo>
                  <a:lnTo>
                    <a:pt x="231" y="67"/>
                  </a:lnTo>
                  <a:lnTo>
                    <a:pt x="232" y="67"/>
                  </a:lnTo>
                  <a:lnTo>
                    <a:pt x="233" y="67"/>
                  </a:lnTo>
                  <a:lnTo>
                    <a:pt x="243" y="65"/>
                  </a:lnTo>
                  <a:lnTo>
                    <a:pt x="248" y="64"/>
                  </a:lnTo>
                  <a:lnTo>
                    <a:pt x="248" y="64"/>
                  </a:lnTo>
                  <a:lnTo>
                    <a:pt x="248" y="65"/>
                  </a:lnTo>
                  <a:lnTo>
                    <a:pt x="248" y="65"/>
                  </a:lnTo>
                  <a:lnTo>
                    <a:pt x="249" y="65"/>
                  </a:lnTo>
                  <a:lnTo>
                    <a:pt x="251" y="64"/>
                  </a:lnTo>
                  <a:lnTo>
                    <a:pt x="254" y="64"/>
                  </a:lnTo>
                  <a:lnTo>
                    <a:pt x="255" y="63"/>
                  </a:lnTo>
                  <a:lnTo>
                    <a:pt x="256" y="63"/>
                  </a:lnTo>
                  <a:lnTo>
                    <a:pt x="256" y="64"/>
                  </a:lnTo>
                  <a:lnTo>
                    <a:pt x="260" y="63"/>
                  </a:lnTo>
                  <a:lnTo>
                    <a:pt x="264" y="62"/>
                  </a:lnTo>
                  <a:lnTo>
                    <a:pt x="265" y="62"/>
                  </a:lnTo>
                  <a:lnTo>
                    <a:pt x="266" y="62"/>
                  </a:lnTo>
                  <a:lnTo>
                    <a:pt x="269" y="61"/>
                  </a:lnTo>
                  <a:lnTo>
                    <a:pt x="274" y="60"/>
                  </a:lnTo>
                  <a:lnTo>
                    <a:pt x="276" y="60"/>
                  </a:lnTo>
                  <a:lnTo>
                    <a:pt x="280" y="59"/>
                  </a:lnTo>
                  <a:lnTo>
                    <a:pt x="282" y="59"/>
                  </a:lnTo>
                  <a:lnTo>
                    <a:pt x="284" y="58"/>
                  </a:lnTo>
                  <a:lnTo>
                    <a:pt x="285" y="59"/>
                  </a:lnTo>
                  <a:lnTo>
                    <a:pt x="285" y="59"/>
                  </a:lnTo>
                  <a:lnTo>
                    <a:pt x="285" y="59"/>
                  </a:lnTo>
                  <a:lnTo>
                    <a:pt x="287" y="59"/>
                  </a:lnTo>
                  <a:lnTo>
                    <a:pt x="289" y="59"/>
                  </a:lnTo>
                  <a:lnTo>
                    <a:pt x="290" y="60"/>
                  </a:lnTo>
                  <a:lnTo>
                    <a:pt x="287" y="61"/>
                  </a:lnTo>
                  <a:lnTo>
                    <a:pt x="284" y="62"/>
                  </a:lnTo>
                  <a:lnTo>
                    <a:pt x="281" y="62"/>
                  </a:lnTo>
                  <a:lnTo>
                    <a:pt x="279" y="63"/>
                  </a:lnTo>
                  <a:lnTo>
                    <a:pt x="278" y="63"/>
                  </a:lnTo>
                  <a:lnTo>
                    <a:pt x="278" y="63"/>
                  </a:lnTo>
                  <a:lnTo>
                    <a:pt x="276" y="63"/>
                  </a:lnTo>
                  <a:lnTo>
                    <a:pt x="275" y="64"/>
                  </a:lnTo>
                  <a:lnTo>
                    <a:pt x="273" y="64"/>
                  </a:lnTo>
                  <a:lnTo>
                    <a:pt x="273" y="64"/>
                  </a:lnTo>
                  <a:lnTo>
                    <a:pt x="273" y="65"/>
                  </a:lnTo>
                  <a:lnTo>
                    <a:pt x="273" y="65"/>
                  </a:lnTo>
                  <a:lnTo>
                    <a:pt x="272" y="65"/>
                  </a:lnTo>
                  <a:lnTo>
                    <a:pt x="271" y="65"/>
                  </a:lnTo>
                  <a:lnTo>
                    <a:pt x="271" y="66"/>
                  </a:lnTo>
                  <a:lnTo>
                    <a:pt x="273" y="66"/>
                  </a:lnTo>
                  <a:lnTo>
                    <a:pt x="274" y="66"/>
                  </a:lnTo>
                  <a:lnTo>
                    <a:pt x="274" y="66"/>
                  </a:lnTo>
                  <a:lnTo>
                    <a:pt x="276" y="67"/>
                  </a:lnTo>
                  <a:lnTo>
                    <a:pt x="276" y="67"/>
                  </a:lnTo>
                  <a:lnTo>
                    <a:pt x="278" y="67"/>
                  </a:lnTo>
                  <a:lnTo>
                    <a:pt x="279" y="67"/>
                  </a:lnTo>
                  <a:lnTo>
                    <a:pt x="280" y="66"/>
                  </a:lnTo>
                  <a:lnTo>
                    <a:pt x="283" y="67"/>
                  </a:lnTo>
                  <a:lnTo>
                    <a:pt x="286" y="66"/>
                  </a:lnTo>
                  <a:lnTo>
                    <a:pt x="288" y="66"/>
                  </a:lnTo>
                  <a:lnTo>
                    <a:pt x="291" y="66"/>
                  </a:lnTo>
                  <a:lnTo>
                    <a:pt x="292" y="65"/>
                  </a:lnTo>
                  <a:lnTo>
                    <a:pt x="293" y="64"/>
                  </a:lnTo>
                  <a:lnTo>
                    <a:pt x="296" y="63"/>
                  </a:lnTo>
                  <a:lnTo>
                    <a:pt x="298" y="63"/>
                  </a:lnTo>
                  <a:lnTo>
                    <a:pt x="299" y="63"/>
                  </a:lnTo>
                  <a:lnTo>
                    <a:pt x="299" y="63"/>
                  </a:lnTo>
                  <a:lnTo>
                    <a:pt x="299" y="63"/>
                  </a:lnTo>
                  <a:lnTo>
                    <a:pt x="299" y="63"/>
                  </a:lnTo>
                  <a:lnTo>
                    <a:pt x="298" y="63"/>
                  </a:lnTo>
                  <a:lnTo>
                    <a:pt x="298" y="64"/>
                  </a:lnTo>
                  <a:lnTo>
                    <a:pt x="296" y="65"/>
                  </a:lnTo>
                  <a:lnTo>
                    <a:pt x="295" y="65"/>
                  </a:lnTo>
                  <a:lnTo>
                    <a:pt x="295" y="65"/>
                  </a:lnTo>
                  <a:lnTo>
                    <a:pt x="295" y="65"/>
                  </a:lnTo>
                  <a:lnTo>
                    <a:pt x="297" y="65"/>
                  </a:lnTo>
                  <a:lnTo>
                    <a:pt x="299" y="65"/>
                  </a:lnTo>
                  <a:lnTo>
                    <a:pt x="299" y="65"/>
                  </a:lnTo>
                  <a:lnTo>
                    <a:pt x="298" y="65"/>
                  </a:lnTo>
                  <a:lnTo>
                    <a:pt x="297" y="66"/>
                  </a:lnTo>
                  <a:lnTo>
                    <a:pt x="296" y="66"/>
                  </a:lnTo>
                  <a:lnTo>
                    <a:pt x="296" y="66"/>
                  </a:lnTo>
                  <a:lnTo>
                    <a:pt x="295" y="67"/>
                  </a:lnTo>
                  <a:lnTo>
                    <a:pt x="295" y="67"/>
                  </a:lnTo>
                  <a:lnTo>
                    <a:pt x="294" y="68"/>
                  </a:lnTo>
                  <a:lnTo>
                    <a:pt x="293" y="68"/>
                  </a:lnTo>
                  <a:lnTo>
                    <a:pt x="293" y="68"/>
                  </a:lnTo>
                  <a:lnTo>
                    <a:pt x="292" y="69"/>
                  </a:lnTo>
                  <a:lnTo>
                    <a:pt x="291" y="69"/>
                  </a:lnTo>
                  <a:lnTo>
                    <a:pt x="290" y="69"/>
                  </a:lnTo>
                  <a:lnTo>
                    <a:pt x="290" y="69"/>
                  </a:lnTo>
                  <a:lnTo>
                    <a:pt x="291" y="70"/>
                  </a:lnTo>
                  <a:lnTo>
                    <a:pt x="290" y="70"/>
                  </a:lnTo>
                  <a:lnTo>
                    <a:pt x="289" y="70"/>
                  </a:lnTo>
                  <a:lnTo>
                    <a:pt x="288" y="70"/>
                  </a:lnTo>
                  <a:lnTo>
                    <a:pt x="287" y="71"/>
                  </a:lnTo>
                  <a:lnTo>
                    <a:pt x="286" y="71"/>
                  </a:lnTo>
                  <a:lnTo>
                    <a:pt x="285" y="72"/>
                  </a:lnTo>
                  <a:lnTo>
                    <a:pt x="286" y="72"/>
                  </a:lnTo>
                  <a:lnTo>
                    <a:pt x="286" y="72"/>
                  </a:lnTo>
                  <a:lnTo>
                    <a:pt x="288" y="72"/>
                  </a:lnTo>
                  <a:lnTo>
                    <a:pt x="289" y="72"/>
                  </a:lnTo>
                  <a:lnTo>
                    <a:pt x="288" y="73"/>
                  </a:lnTo>
                  <a:lnTo>
                    <a:pt x="287" y="73"/>
                  </a:lnTo>
                  <a:lnTo>
                    <a:pt x="286" y="74"/>
                  </a:lnTo>
                  <a:lnTo>
                    <a:pt x="285" y="74"/>
                  </a:lnTo>
                  <a:lnTo>
                    <a:pt x="284" y="74"/>
                  </a:lnTo>
                  <a:lnTo>
                    <a:pt x="283" y="74"/>
                  </a:lnTo>
                  <a:lnTo>
                    <a:pt x="282" y="74"/>
                  </a:lnTo>
                  <a:lnTo>
                    <a:pt x="282" y="74"/>
                  </a:lnTo>
                  <a:lnTo>
                    <a:pt x="281" y="74"/>
                  </a:lnTo>
                  <a:lnTo>
                    <a:pt x="280" y="75"/>
                  </a:lnTo>
                  <a:lnTo>
                    <a:pt x="279" y="74"/>
                  </a:lnTo>
                  <a:lnTo>
                    <a:pt x="279" y="73"/>
                  </a:lnTo>
                  <a:lnTo>
                    <a:pt x="278" y="73"/>
                  </a:lnTo>
                  <a:lnTo>
                    <a:pt x="274" y="73"/>
                  </a:lnTo>
                  <a:lnTo>
                    <a:pt x="272" y="73"/>
                  </a:lnTo>
                  <a:lnTo>
                    <a:pt x="271" y="73"/>
                  </a:lnTo>
                  <a:lnTo>
                    <a:pt x="270" y="73"/>
                  </a:lnTo>
                  <a:lnTo>
                    <a:pt x="269" y="74"/>
                  </a:lnTo>
                  <a:lnTo>
                    <a:pt x="267" y="75"/>
                  </a:lnTo>
                  <a:lnTo>
                    <a:pt x="266" y="75"/>
                  </a:lnTo>
                  <a:lnTo>
                    <a:pt x="265" y="75"/>
                  </a:lnTo>
                  <a:lnTo>
                    <a:pt x="266" y="77"/>
                  </a:lnTo>
                  <a:lnTo>
                    <a:pt x="267" y="78"/>
                  </a:lnTo>
                  <a:lnTo>
                    <a:pt x="267" y="79"/>
                  </a:lnTo>
                  <a:lnTo>
                    <a:pt x="267" y="79"/>
                  </a:lnTo>
                  <a:lnTo>
                    <a:pt x="265" y="79"/>
                  </a:lnTo>
                  <a:lnTo>
                    <a:pt x="263" y="79"/>
                  </a:lnTo>
                  <a:lnTo>
                    <a:pt x="262" y="80"/>
                  </a:lnTo>
                  <a:lnTo>
                    <a:pt x="260" y="81"/>
                  </a:lnTo>
                  <a:lnTo>
                    <a:pt x="259" y="81"/>
                  </a:lnTo>
                  <a:lnTo>
                    <a:pt x="255" y="82"/>
                  </a:lnTo>
                  <a:lnTo>
                    <a:pt x="250" y="84"/>
                  </a:lnTo>
                  <a:lnTo>
                    <a:pt x="249" y="84"/>
                  </a:lnTo>
                  <a:lnTo>
                    <a:pt x="248" y="84"/>
                  </a:lnTo>
                  <a:lnTo>
                    <a:pt x="247" y="85"/>
                  </a:lnTo>
                  <a:lnTo>
                    <a:pt x="245" y="85"/>
                  </a:lnTo>
                  <a:lnTo>
                    <a:pt x="244" y="85"/>
                  </a:lnTo>
                  <a:lnTo>
                    <a:pt x="244" y="85"/>
                  </a:lnTo>
                  <a:lnTo>
                    <a:pt x="244" y="84"/>
                  </a:lnTo>
                  <a:lnTo>
                    <a:pt x="246" y="84"/>
                  </a:lnTo>
                  <a:lnTo>
                    <a:pt x="246" y="83"/>
                  </a:lnTo>
                  <a:lnTo>
                    <a:pt x="248" y="83"/>
                  </a:lnTo>
                  <a:lnTo>
                    <a:pt x="249" y="83"/>
                  </a:lnTo>
                  <a:lnTo>
                    <a:pt x="250" y="83"/>
                  </a:lnTo>
                  <a:lnTo>
                    <a:pt x="251" y="82"/>
                  </a:lnTo>
                  <a:lnTo>
                    <a:pt x="257" y="80"/>
                  </a:lnTo>
                  <a:lnTo>
                    <a:pt x="260" y="78"/>
                  </a:lnTo>
                  <a:lnTo>
                    <a:pt x="261" y="77"/>
                  </a:lnTo>
                  <a:lnTo>
                    <a:pt x="261" y="77"/>
                  </a:lnTo>
                  <a:lnTo>
                    <a:pt x="261" y="75"/>
                  </a:lnTo>
                  <a:lnTo>
                    <a:pt x="260" y="75"/>
                  </a:lnTo>
                  <a:lnTo>
                    <a:pt x="256" y="77"/>
                  </a:lnTo>
                  <a:lnTo>
                    <a:pt x="254" y="77"/>
                  </a:lnTo>
                  <a:lnTo>
                    <a:pt x="251" y="78"/>
                  </a:lnTo>
                  <a:lnTo>
                    <a:pt x="249" y="79"/>
                  </a:lnTo>
                  <a:lnTo>
                    <a:pt x="249" y="79"/>
                  </a:lnTo>
                  <a:lnTo>
                    <a:pt x="248" y="80"/>
                  </a:lnTo>
                  <a:lnTo>
                    <a:pt x="247" y="80"/>
                  </a:lnTo>
                  <a:lnTo>
                    <a:pt x="246" y="81"/>
                  </a:lnTo>
                  <a:lnTo>
                    <a:pt x="245" y="82"/>
                  </a:lnTo>
                  <a:lnTo>
                    <a:pt x="245" y="82"/>
                  </a:lnTo>
                  <a:lnTo>
                    <a:pt x="244" y="82"/>
                  </a:lnTo>
                  <a:lnTo>
                    <a:pt x="244" y="82"/>
                  </a:lnTo>
                  <a:lnTo>
                    <a:pt x="243" y="83"/>
                  </a:lnTo>
                  <a:lnTo>
                    <a:pt x="240" y="83"/>
                  </a:lnTo>
                  <a:lnTo>
                    <a:pt x="239" y="84"/>
                  </a:lnTo>
                  <a:lnTo>
                    <a:pt x="235" y="83"/>
                  </a:lnTo>
                  <a:close/>
                  <a:moveTo>
                    <a:pt x="270" y="133"/>
                  </a:moveTo>
                  <a:lnTo>
                    <a:pt x="269" y="133"/>
                  </a:lnTo>
                  <a:lnTo>
                    <a:pt x="269" y="132"/>
                  </a:lnTo>
                  <a:lnTo>
                    <a:pt x="267" y="133"/>
                  </a:lnTo>
                  <a:lnTo>
                    <a:pt x="264" y="133"/>
                  </a:lnTo>
                  <a:lnTo>
                    <a:pt x="263" y="134"/>
                  </a:lnTo>
                  <a:lnTo>
                    <a:pt x="262" y="133"/>
                  </a:lnTo>
                  <a:lnTo>
                    <a:pt x="261" y="134"/>
                  </a:lnTo>
                  <a:lnTo>
                    <a:pt x="256" y="134"/>
                  </a:lnTo>
                  <a:lnTo>
                    <a:pt x="255" y="134"/>
                  </a:lnTo>
                  <a:lnTo>
                    <a:pt x="252" y="134"/>
                  </a:lnTo>
                  <a:lnTo>
                    <a:pt x="251" y="134"/>
                  </a:lnTo>
                  <a:lnTo>
                    <a:pt x="250" y="134"/>
                  </a:lnTo>
                  <a:lnTo>
                    <a:pt x="247" y="133"/>
                  </a:lnTo>
                  <a:lnTo>
                    <a:pt x="247" y="133"/>
                  </a:lnTo>
                  <a:lnTo>
                    <a:pt x="247" y="132"/>
                  </a:lnTo>
                  <a:lnTo>
                    <a:pt x="246" y="132"/>
                  </a:lnTo>
                  <a:lnTo>
                    <a:pt x="245" y="132"/>
                  </a:lnTo>
                  <a:lnTo>
                    <a:pt x="245" y="132"/>
                  </a:lnTo>
                  <a:lnTo>
                    <a:pt x="241" y="132"/>
                  </a:lnTo>
                  <a:lnTo>
                    <a:pt x="240" y="132"/>
                  </a:lnTo>
                  <a:lnTo>
                    <a:pt x="239" y="131"/>
                  </a:lnTo>
                  <a:lnTo>
                    <a:pt x="239" y="130"/>
                  </a:lnTo>
                  <a:lnTo>
                    <a:pt x="239" y="130"/>
                  </a:lnTo>
                  <a:lnTo>
                    <a:pt x="239" y="129"/>
                  </a:lnTo>
                  <a:lnTo>
                    <a:pt x="238" y="129"/>
                  </a:lnTo>
                  <a:lnTo>
                    <a:pt x="238" y="129"/>
                  </a:lnTo>
                  <a:lnTo>
                    <a:pt x="238" y="129"/>
                  </a:lnTo>
                  <a:lnTo>
                    <a:pt x="239" y="129"/>
                  </a:lnTo>
                  <a:lnTo>
                    <a:pt x="241" y="130"/>
                  </a:lnTo>
                  <a:lnTo>
                    <a:pt x="243" y="131"/>
                  </a:lnTo>
                  <a:lnTo>
                    <a:pt x="244" y="130"/>
                  </a:lnTo>
                  <a:lnTo>
                    <a:pt x="246" y="130"/>
                  </a:lnTo>
                  <a:lnTo>
                    <a:pt x="247" y="130"/>
                  </a:lnTo>
                  <a:lnTo>
                    <a:pt x="247" y="130"/>
                  </a:lnTo>
                  <a:lnTo>
                    <a:pt x="247" y="129"/>
                  </a:lnTo>
                  <a:lnTo>
                    <a:pt x="248" y="129"/>
                  </a:lnTo>
                  <a:lnTo>
                    <a:pt x="248" y="128"/>
                  </a:lnTo>
                  <a:lnTo>
                    <a:pt x="249" y="129"/>
                  </a:lnTo>
                  <a:lnTo>
                    <a:pt x="250" y="129"/>
                  </a:lnTo>
                  <a:lnTo>
                    <a:pt x="250" y="129"/>
                  </a:lnTo>
                  <a:lnTo>
                    <a:pt x="251" y="129"/>
                  </a:lnTo>
                  <a:lnTo>
                    <a:pt x="252" y="129"/>
                  </a:lnTo>
                  <a:lnTo>
                    <a:pt x="253" y="130"/>
                  </a:lnTo>
                  <a:lnTo>
                    <a:pt x="254" y="130"/>
                  </a:lnTo>
                  <a:lnTo>
                    <a:pt x="254" y="130"/>
                  </a:lnTo>
                  <a:lnTo>
                    <a:pt x="254" y="130"/>
                  </a:lnTo>
                  <a:lnTo>
                    <a:pt x="254" y="130"/>
                  </a:lnTo>
                  <a:lnTo>
                    <a:pt x="254" y="129"/>
                  </a:lnTo>
                  <a:lnTo>
                    <a:pt x="256" y="129"/>
                  </a:lnTo>
                  <a:lnTo>
                    <a:pt x="256" y="129"/>
                  </a:lnTo>
                  <a:lnTo>
                    <a:pt x="256" y="128"/>
                  </a:lnTo>
                  <a:lnTo>
                    <a:pt x="255" y="128"/>
                  </a:lnTo>
                  <a:lnTo>
                    <a:pt x="255" y="128"/>
                  </a:lnTo>
                  <a:lnTo>
                    <a:pt x="256" y="127"/>
                  </a:lnTo>
                  <a:lnTo>
                    <a:pt x="257" y="127"/>
                  </a:lnTo>
                  <a:lnTo>
                    <a:pt x="257" y="127"/>
                  </a:lnTo>
                  <a:lnTo>
                    <a:pt x="257" y="127"/>
                  </a:lnTo>
                  <a:lnTo>
                    <a:pt x="259" y="127"/>
                  </a:lnTo>
                  <a:lnTo>
                    <a:pt x="259" y="127"/>
                  </a:lnTo>
                  <a:lnTo>
                    <a:pt x="259" y="127"/>
                  </a:lnTo>
                  <a:lnTo>
                    <a:pt x="259" y="127"/>
                  </a:lnTo>
                  <a:lnTo>
                    <a:pt x="259" y="126"/>
                  </a:lnTo>
                  <a:lnTo>
                    <a:pt x="260" y="126"/>
                  </a:lnTo>
                  <a:lnTo>
                    <a:pt x="261" y="125"/>
                  </a:lnTo>
                  <a:lnTo>
                    <a:pt x="261" y="125"/>
                  </a:lnTo>
                  <a:lnTo>
                    <a:pt x="263" y="124"/>
                  </a:lnTo>
                  <a:lnTo>
                    <a:pt x="263" y="124"/>
                  </a:lnTo>
                  <a:lnTo>
                    <a:pt x="263" y="123"/>
                  </a:lnTo>
                  <a:lnTo>
                    <a:pt x="264" y="123"/>
                  </a:lnTo>
                  <a:lnTo>
                    <a:pt x="266" y="123"/>
                  </a:lnTo>
                  <a:lnTo>
                    <a:pt x="267" y="123"/>
                  </a:lnTo>
                  <a:lnTo>
                    <a:pt x="267" y="123"/>
                  </a:lnTo>
                  <a:lnTo>
                    <a:pt x="267" y="123"/>
                  </a:lnTo>
                  <a:lnTo>
                    <a:pt x="267" y="123"/>
                  </a:lnTo>
                  <a:lnTo>
                    <a:pt x="270" y="123"/>
                  </a:lnTo>
                  <a:lnTo>
                    <a:pt x="270" y="123"/>
                  </a:lnTo>
                  <a:lnTo>
                    <a:pt x="272" y="123"/>
                  </a:lnTo>
                  <a:lnTo>
                    <a:pt x="273" y="122"/>
                  </a:lnTo>
                  <a:lnTo>
                    <a:pt x="273" y="122"/>
                  </a:lnTo>
                  <a:lnTo>
                    <a:pt x="274" y="121"/>
                  </a:lnTo>
                  <a:lnTo>
                    <a:pt x="274" y="121"/>
                  </a:lnTo>
                  <a:lnTo>
                    <a:pt x="273" y="121"/>
                  </a:lnTo>
                  <a:lnTo>
                    <a:pt x="273" y="121"/>
                  </a:lnTo>
                  <a:lnTo>
                    <a:pt x="273" y="120"/>
                  </a:lnTo>
                  <a:lnTo>
                    <a:pt x="273" y="120"/>
                  </a:lnTo>
                  <a:lnTo>
                    <a:pt x="273" y="120"/>
                  </a:lnTo>
                  <a:lnTo>
                    <a:pt x="272" y="119"/>
                  </a:lnTo>
                  <a:lnTo>
                    <a:pt x="272" y="119"/>
                  </a:lnTo>
                  <a:lnTo>
                    <a:pt x="273" y="119"/>
                  </a:lnTo>
                  <a:lnTo>
                    <a:pt x="273" y="118"/>
                  </a:lnTo>
                  <a:lnTo>
                    <a:pt x="273" y="118"/>
                  </a:lnTo>
                  <a:lnTo>
                    <a:pt x="272" y="117"/>
                  </a:lnTo>
                  <a:lnTo>
                    <a:pt x="272" y="117"/>
                  </a:lnTo>
                  <a:lnTo>
                    <a:pt x="271" y="117"/>
                  </a:lnTo>
                  <a:lnTo>
                    <a:pt x="271" y="117"/>
                  </a:lnTo>
                  <a:lnTo>
                    <a:pt x="272" y="117"/>
                  </a:lnTo>
                  <a:lnTo>
                    <a:pt x="273" y="116"/>
                  </a:lnTo>
                  <a:lnTo>
                    <a:pt x="272" y="116"/>
                  </a:lnTo>
                  <a:lnTo>
                    <a:pt x="272" y="116"/>
                  </a:lnTo>
                  <a:lnTo>
                    <a:pt x="273" y="115"/>
                  </a:lnTo>
                  <a:lnTo>
                    <a:pt x="273" y="115"/>
                  </a:lnTo>
                  <a:lnTo>
                    <a:pt x="274" y="115"/>
                  </a:lnTo>
                  <a:lnTo>
                    <a:pt x="274" y="114"/>
                  </a:lnTo>
                  <a:lnTo>
                    <a:pt x="273" y="114"/>
                  </a:lnTo>
                  <a:lnTo>
                    <a:pt x="270" y="114"/>
                  </a:lnTo>
                  <a:lnTo>
                    <a:pt x="270" y="114"/>
                  </a:lnTo>
                  <a:lnTo>
                    <a:pt x="270" y="113"/>
                  </a:lnTo>
                  <a:lnTo>
                    <a:pt x="270" y="113"/>
                  </a:lnTo>
                  <a:lnTo>
                    <a:pt x="270" y="113"/>
                  </a:lnTo>
                  <a:lnTo>
                    <a:pt x="269" y="112"/>
                  </a:lnTo>
                  <a:lnTo>
                    <a:pt x="270" y="110"/>
                  </a:lnTo>
                  <a:lnTo>
                    <a:pt x="270" y="110"/>
                  </a:lnTo>
                  <a:lnTo>
                    <a:pt x="271" y="110"/>
                  </a:lnTo>
                  <a:lnTo>
                    <a:pt x="272" y="112"/>
                  </a:lnTo>
                  <a:lnTo>
                    <a:pt x="272" y="112"/>
                  </a:lnTo>
                  <a:lnTo>
                    <a:pt x="272" y="112"/>
                  </a:lnTo>
                  <a:lnTo>
                    <a:pt x="272" y="112"/>
                  </a:lnTo>
                  <a:lnTo>
                    <a:pt x="272" y="112"/>
                  </a:lnTo>
                  <a:lnTo>
                    <a:pt x="275" y="113"/>
                  </a:lnTo>
                  <a:lnTo>
                    <a:pt x="275" y="113"/>
                  </a:lnTo>
                  <a:lnTo>
                    <a:pt x="275" y="113"/>
                  </a:lnTo>
                  <a:lnTo>
                    <a:pt x="275" y="114"/>
                  </a:lnTo>
                  <a:lnTo>
                    <a:pt x="275" y="114"/>
                  </a:lnTo>
                  <a:lnTo>
                    <a:pt x="276" y="114"/>
                  </a:lnTo>
                  <a:lnTo>
                    <a:pt x="278" y="115"/>
                  </a:lnTo>
                  <a:lnTo>
                    <a:pt x="279" y="115"/>
                  </a:lnTo>
                  <a:lnTo>
                    <a:pt x="279" y="116"/>
                  </a:lnTo>
                  <a:lnTo>
                    <a:pt x="280" y="116"/>
                  </a:lnTo>
                  <a:lnTo>
                    <a:pt x="282" y="116"/>
                  </a:lnTo>
                  <a:lnTo>
                    <a:pt x="282" y="116"/>
                  </a:lnTo>
                  <a:lnTo>
                    <a:pt x="283" y="115"/>
                  </a:lnTo>
                  <a:lnTo>
                    <a:pt x="283" y="115"/>
                  </a:lnTo>
                  <a:lnTo>
                    <a:pt x="283" y="115"/>
                  </a:lnTo>
                  <a:lnTo>
                    <a:pt x="284" y="116"/>
                  </a:lnTo>
                  <a:lnTo>
                    <a:pt x="284" y="116"/>
                  </a:lnTo>
                  <a:lnTo>
                    <a:pt x="283" y="116"/>
                  </a:lnTo>
                  <a:lnTo>
                    <a:pt x="283" y="116"/>
                  </a:lnTo>
                  <a:lnTo>
                    <a:pt x="283" y="117"/>
                  </a:lnTo>
                  <a:lnTo>
                    <a:pt x="283" y="117"/>
                  </a:lnTo>
                  <a:lnTo>
                    <a:pt x="284" y="117"/>
                  </a:lnTo>
                  <a:lnTo>
                    <a:pt x="284" y="117"/>
                  </a:lnTo>
                  <a:lnTo>
                    <a:pt x="285" y="118"/>
                  </a:lnTo>
                  <a:lnTo>
                    <a:pt x="285" y="118"/>
                  </a:lnTo>
                  <a:lnTo>
                    <a:pt x="285" y="119"/>
                  </a:lnTo>
                  <a:lnTo>
                    <a:pt x="286" y="120"/>
                  </a:lnTo>
                  <a:lnTo>
                    <a:pt x="287" y="120"/>
                  </a:lnTo>
                  <a:lnTo>
                    <a:pt x="288" y="120"/>
                  </a:lnTo>
                  <a:lnTo>
                    <a:pt x="290" y="120"/>
                  </a:lnTo>
                  <a:lnTo>
                    <a:pt x="291" y="120"/>
                  </a:lnTo>
                  <a:lnTo>
                    <a:pt x="292" y="120"/>
                  </a:lnTo>
                  <a:lnTo>
                    <a:pt x="293" y="119"/>
                  </a:lnTo>
                  <a:lnTo>
                    <a:pt x="293" y="119"/>
                  </a:lnTo>
                  <a:lnTo>
                    <a:pt x="292" y="120"/>
                  </a:lnTo>
                  <a:lnTo>
                    <a:pt x="296" y="119"/>
                  </a:lnTo>
                  <a:lnTo>
                    <a:pt x="299" y="119"/>
                  </a:lnTo>
                  <a:lnTo>
                    <a:pt x="302" y="118"/>
                  </a:lnTo>
                  <a:lnTo>
                    <a:pt x="304" y="117"/>
                  </a:lnTo>
                  <a:lnTo>
                    <a:pt x="306" y="116"/>
                  </a:lnTo>
                  <a:lnTo>
                    <a:pt x="308" y="115"/>
                  </a:lnTo>
                  <a:lnTo>
                    <a:pt x="309" y="114"/>
                  </a:lnTo>
                  <a:lnTo>
                    <a:pt x="310" y="114"/>
                  </a:lnTo>
                  <a:lnTo>
                    <a:pt x="310" y="114"/>
                  </a:lnTo>
                  <a:lnTo>
                    <a:pt x="311" y="113"/>
                  </a:lnTo>
                  <a:lnTo>
                    <a:pt x="312" y="112"/>
                  </a:lnTo>
                  <a:lnTo>
                    <a:pt x="315" y="112"/>
                  </a:lnTo>
                  <a:lnTo>
                    <a:pt x="316" y="110"/>
                  </a:lnTo>
                  <a:lnTo>
                    <a:pt x="319" y="109"/>
                  </a:lnTo>
                  <a:lnTo>
                    <a:pt x="323" y="108"/>
                  </a:lnTo>
                  <a:lnTo>
                    <a:pt x="325" y="108"/>
                  </a:lnTo>
                  <a:lnTo>
                    <a:pt x="329" y="108"/>
                  </a:lnTo>
                  <a:lnTo>
                    <a:pt x="330" y="108"/>
                  </a:lnTo>
                  <a:lnTo>
                    <a:pt x="330" y="108"/>
                  </a:lnTo>
                  <a:lnTo>
                    <a:pt x="332" y="108"/>
                  </a:lnTo>
                  <a:lnTo>
                    <a:pt x="333" y="108"/>
                  </a:lnTo>
                  <a:lnTo>
                    <a:pt x="335" y="109"/>
                  </a:lnTo>
                  <a:lnTo>
                    <a:pt x="336" y="109"/>
                  </a:lnTo>
                  <a:lnTo>
                    <a:pt x="337" y="109"/>
                  </a:lnTo>
                  <a:lnTo>
                    <a:pt x="337" y="109"/>
                  </a:lnTo>
                  <a:lnTo>
                    <a:pt x="338" y="110"/>
                  </a:lnTo>
                  <a:lnTo>
                    <a:pt x="338" y="110"/>
                  </a:lnTo>
                  <a:lnTo>
                    <a:pt x="337" y="110"/>
                  </a:lnTo>
                  <a:lnTo>
                    <a:pt x="337" y="110"/>
                  </a:lnTo>
                  <a:lnTo>
                    <a:pt x="337" y="112"/>
                  </a:lnTo>
                  <a:lnTo>
                    <a:pt x="336" y="112"/>
                  </a:lnTo>
                  <a:lnTo>
                    <a:pt x="333" y="113"/>
                  </a:lnTo>
                  <a:lnTo>
                    <a:pt x="333" y="113"/>
                  </a:lnTo>
                  <a:lnTo>
                    <a:pt x="334" y="112"/>
                  </a:lnTo>
                  <a:lnTo>
                    <a:pt x="334" y="112"/>
                  </a:lnTo>
                  <a:lnTo>
                    <a:pt x="333" y="110"/>
                  </a:lnTo>
                  <a:lnTo>
                    <a:pt x="331" y="110"/>
                  </a:lnTo>
                  <a:lnTo>
                    <a:pt x="331" y="110"/>
                  </a:lnTo>
                  <a:lnTo>
                    <a:pt x="329" y="109"/>
                  </a:lnTo>
                  <a:lnTo>
                    <a:pt x="326" y="109"/>
                  </a:lnTo>
                  <a:lnTo>
                    <a:pt x="324" y="109"/>
                  </a:lnTo>
                  <a:lnTo>
                    <a:pt x="324" y="109"/>
                  </a:lnTo>
                  <a:lnTo>
                    <a:pt x="323" y="109"/>
                  </a:lnTo>
                  <a:lnTo>
                    <a:pt x="322" y="109"/>
                  </a:lnTo>
                  <a:lnTo>
                    <a:pt x="322" y="109"/>
                  </a:lnTo>
                  <a:lnTo>
                    <a:pt x="321" y="110"/>
                  </a:lnTo>
                  <a:lnTo>
                    <a:pt x="319" y="110"/>
                  </a:lnTo>
                  <a:lnTo>
                    <a:pt x="315" y="112"/>
                  </a:lnTo>
                  <a:lnTo>
                    <a:pt x="315" y="113"/>
                  </a:lnTo>
                  <a:lnTo>
                    <a:pt x="315" y="113"/>
                  </a:lnTo>
                  <a:lnTo>
                    <a:pt x="319" y="112"/>
                  </a:lnTo>
                  <a:lnTo>
                    <a:pt x="322" y="112"/>
                  </a:lnTo>
                  <a:lnTo>
                    <a:pt x="322" y="112"/>
                  </a:lnTo>
                  <a:lnTo>
                    <a:pt x="323" y="112"/>
                  </a:lnTo>
                  <a:lnTo>
                    <a:pt x="328" y="112"/>
                  </a:lnTo>
                  <a:lnTo>
                    <a:pt x="329" y="112"/>
                  </a:lnTo>
                  <a:lnTo>
                    <a:pt x="329" y="112"/>
                  </a:lnTo>
                  <a:lnTo>
                    <a:pt x="328" y="113"/>
                  </a:lnTo>
                  <a:lnTo>
                    <a:pt x="326" y="113"/>
                  </a:lnTo>
                  <a:lnTo>
                    <a:pt x="325" y="114"/>
                  </a:lnTo>
                  <a:lnTo>
                    <a:pt x="324" y="114"/>
                  </a:lnTo>
                  <a:lnTo>
                    <a:pt x="323" y="113"/>
                  </a:lnTo>
                  <a:lnTo>
                    <a:pt x="323" y="113"/>
                  </a:lnTo>
                  <a:lnTo>
                    <a:pt x="321" y="114"/>
                  </a:lnTo>
                  <a:lnTo>
                    <a:pt x="320" y="114"/>
                  </a:lnTo>
                  <a:lnTo>
                    <a:pt x="319" y="114"/>
                  </a:lnTo>
                  <a:lnTo>
                    <a:pt x="318" y="114"/>
                  </a:lnTo>
                  <a:lnTo>
                    <a:pt x="319" y="114"/>
                  </a:lnTo>
                  <a:lnTo>
                    <a:pt x="319" y="114"/>
                  </a:lnTo>
                  <a:lnTo>
                    <a:pt x="318" y="115"/>
                  </a:lnTo>
                  <a:lnTo>
                    <a:pt x="318" y="115"/>
                  </a:lnTo>
                  <a:lnTo>
                    <a:pt x="317" y="116"/>
                  </a:lnTo>
                  <a:lnTo>
                    <a:pt x="315" y="115"/>
                  </a:lnTo>
                  <a:lnTo>
                    <a:pt x="314" y="116"/>
                  </a:lnTo>
                  <a:lnTo>
                    <a:pt x="312" y="116"/>
                  </a:lnTo>
                  <a:lnTo>
                    <a:pt x="311" y="117"/>
                  </a:lnTo>
                  <a:lnTo>
                    <a:pt x="310" y="117"/>
                  </a:lnTo>
                  <a:lnTo>
                    <a:pt x="310" y="117"/>
                  </a:lnTo>
                  <a:lnTo>
                    <a:pt x="309" y="117"/>
                  </a:lnTo>
                  <a:lnTo>
                    <a:pt x="308" y="118"/>
                  </a:lnTo>
                  <a:lnTo>
                    <a:pt x="306" y="119"/>
                  </a:lnTo>
                  <a:lnTo>
                    <a:pt x="305" y="119"/>
                  </a:lnTo>
                  <a:lnTo>
                    <a:pt x="305" y="119"/>
                  </a:lnTo>
                  <a:lnTo>
                    <a:pt x="304" y="120"/>
                  </a:lnTo>
                  <a:lnTo>
                    <a:pt x="306" y="120"/>
                  </a:lnTo>
                  <a:lnTo>
                    <a:pt x="306" y="120"/>
                  </a:lnTo>
                  <a:lnTo>
                    <a:pt x="303" y="121"/>
                  </a:lnTo>
                  <a:lnTo>
                    <a:pt x="300" y="122"/>
                  </a:lnTo>
                  <a:lnTo>
                    <a:pt x="297" y="123"/>
                  </a:lnTo>
                  <a:lnTo>
                    <a:pt x="295" y="125"/>
                  </a:lnTo>
                  <a:lnTo>
                    <a:pt x="295" y="125"/>
                  </a:lnTo>
                  <a:lnTo>
                    <a:pt x="293" y="125"/>
                  </a:lnTo>
                  <a:lnTo>
                    <a:pt x="289" y="127"/>
                  </a:lnTo>
                  <a:lnTo>
                    <a:pt x="286" y="127"/>
                  </a:lnTo>
                  <a:lnTo>
                    <a:pt x="285" y="128"/>
                  </a:lnTo>
                  <a:lnTo>
                    <a:pt x="285" y="128"/>
                  </a:lnTo>
                  <a:lnTo>
                    <a:pt x="285" y="127"/>
                  </a:lnTo>
                  <a:lnTo>
                    <a:pt x="285" y="127"/>
                  </a:lnTo>
                  <a:lnTo>
                    <a:pt x="285" y="127"/>
                  </a:lnTo>
                  <a:lnTo>
                    <a:pt x="284" y="127"/>
                  </a:lnTo>
                  <a:lnTo>
                    <a:pt x="282" y="127"/>
                  </a:lnTo>
                  <a:lnTo>
                    <a:pt x="281" y="127"/>
                  </a:lnTo>
                  <a:lnTo>
                    <a:pt x="280" y="128"/>
                  </a:lnTo>
                  <a:lnTo>
                    <a:pt x="279" y="128"/>
                  </a:lnTo>
                  <a:lnTo>
                    <a:pt x="276" y="129"/>
                  </a:lnTo>
                  <a:lnTo>
                    <a:pt x="276" y="129"/>
                  </a:lnTo>
                  <a:lnTo>
                    <a:pt x="276" y="129"/>
                  </a:lnTo>
                  <a:lnTo>
                    <a:pt x="276" y="130"/>
                  </a:lnTo>
                  <a:lnTo>
                    <a:pt x="275" y="130"/>
                  </a:lnTo>
                  <a:lnTo>
                    <a:pt x="275" y="130"/>
                  </a:lnTo>
                  <a:lnTo>
                    <a:pt x="275" y="130"/>
                  </a:lnTo>
                  <a:lnTo>
                    <a:pt x="275" y="131"/>
                  </a:lnTo>
                  <a:lnTo>
                    <a:pt x="275" y="131"/>
                  </a:lnTo>
                  <a:lnTo>
                    <a:pt x="275" y="131"/>
                  </a:lnTo>
                  <a:lnTo>
                    <a:pt x="274" y="132"/>
                  </a:lnTo>
                  <a:lnTo>
                    <a:pt x="273" y="132"/>
                  </a:lnTo>
                  <a:lnTo>
                    <a:pt x="272" y="133"/>
                  </a:lnTo>
                  <a:lnTo>
                    <a:pt x="270" y="133"/>
                  </a:lnTo>
                  <a:close/>
                  <a:moveTo>
                    <a:pt x="320" y="155"/>
                  </a:moveTo>
                  <a:lnTo>
                    <a:pt x="318" y="154"/>
                  </a:lnTo>
                  <a:lnTo>
                    <a:pt x="316" y="155"/>
                  </a:lnTo>
                  <a:lnTo>
                    <a:pt x="316" y="154"/>
                  </a:lnTo>
                  <a:lnTo>
                    <a:pt x="316" y="154"/>
                  </a:lnTo>
                  <a:lnTo>
                    <a:pt x="315" y="154"/>
                  </a:lnTo>
                  <a:lnTo>
                    <a:pt x="315" y="154"/>
                  </a:lnTo>
                  <a:lnTo>
                    <a:pt x="315" y="154"/>
                  </a:lnTo>
                  <a:lnTo>
                    <a:pt x="314" y="155"/>
                  </a:lnTo>
                  <a:lnTo>
                    <a:pt x="312" y="155"/>
                  </a:lnTo>
                  <a:lnTo>
                    <a:pt x="312" y="155"/>
                  </a:lnTo>
                  <a:lnTo>
                    <a:pt x="311" y="156"/>
                  </a:lnTo>
                  <a:lnTo>
                    <a:pt x="308" y="156"/>
                  </a:lnTo>
                  <a:lnTo>
                    <a:pt x="302" y="157"/>
                  </a:lnTo>
                  <a:lnTo>
                    <a:pt x="300" y="157"/>
                  </a:lnTo>
                  <a:lnTo>
                    <a:pt x="299" y="157"/>
                  </a:lnTo>
                  <a:lnTo>
                    <a:pt x="298" y="157"/>
                  </a:lnTo>
                  <a:lnTo>
                    <a:pt x="298" y="157"/>
                  </a:lnTo>
                  <a:lnTo>
                    <a:pt x="297" y="157"/>
                  </a:lnTo>
                  <a:lnTo>
                    <a:pt x="295" y="157"/>
                  </a:lnTo>
                  <a:lnTo>
                    <a:pt x="290" y="158"/>
                  </a:lnTo>
                  <a:lnTo>
                    <a:pt x="288" y="159"/>
                  </a:lnTo>
                  <a:lnTo>
                    <a:pt x="285" y="160"/>
                  </a:lnTo>
                  <a:lnTo>
                    <a:pt x="284" y="160"/>
                  </a:lnTo>
                  <a:lnTo>
                    <a:pt x="283" y="161"/>
                  </a:lnTo>
                  <a:lnTo>
                    <a:pt x="282" y="162"/>
                  </a:lnTo>
                  <a:lnTo>
                    <a:pt x="282" y="162"/>
                  </a:lnTo>
                  <a:lnTo>
                    <a:pt x="282" y="162"/>
                  </a:lnTo>
                  <a:lnTo>
                    <a:pt x="282" y="163"/>
                  </a:lnTo>
                  <a:lnTo>
                    <a:pt x="282" y="163"/>
                  </a:lnTo>
                  <a:lnTo>
                    <a:pt x="279" y="163"/>
                  </a:lnTo>
                  <a:lnTo>
                    <a:pt x="278" y="163"/>
                  </a:lnTo>
                  <a:lnTo>
                    <a:pt x="278" y="163"/>
                  </a:lnTo>
                  <a:lnTo>
                    <a:pt x="276" y="164"/>
                  </a:lnTo>
                  <a:lnTo>
                    <a:pt x="276" y="164"/>
                  </a:lnTo>
                  <a:lnTo>
                    <a:pt x="275" y="164"/>
                  </a:lnTo>
                  <a:lnTo>
                    <a:pt x="276" y="163"/>
                  </a:lnTo>
                  <a:lnTo>
                    <a:pt x="276" y="163"/>
                  </a:lnTo>
                  <a:lnTo>
                    <a:pt x="275" y="163"/>
                  </a:lnTo>
                  <a:lnTo>
                    <a:pt x="275" y="163"/>
                  </a:lnTo>
                  <a:lnTo>
                    <a:pt x="273" y="164"/>
                  </a:lnTo>
                  <a:lnTo>
                    <a:pt x="273" y="164"/>
                  </a:lnTo>
                  <a:lnTo>
                    <a:pt x="273" y="164"/>
                  </a:lnTo>
                  <a:lnTo>
                    <a:pt x="273" y="164"/>
                  </a:lnTo>
                  <a:lnTo>
                    <a:pt x="273" y="164"/>
                  </a:lnTo>
                  <a:lnTo>
                    <a:pt x="274" y="163"/>
                  </a:lnTo>
                  <a:lnTo>
                    <a:pt x="273" y="162"/>
                  </a:lnTo>
                  <a:lnTo>
                    <a:pt x="273" y="162"/>
                  </a:lnTo>
                  <a:lnTo>
                    <a:pt x="273" y="161"/>
                  </a:lnTo>
                  <a:lnTo>
                    <a:pt x="274" y="161"/>
                  </a:lnTo>
                  <a:lnTo>
                    <a:pt x="275" y="161"/>
                  </a:lnTo>
                  <a:lnTo>
                    <a:pt x="275" y="161"/>
                  </a:lnTo>
                  <a:lnTo>
                    <a:pt x="274" y="161"/>
                  </a:lnTo>
                  <a:lnTo>
                    <a:pt x="275" y="161"/>
                  </a:lnTo>
                  <a:lnTo>
                    <a:pt x="276" y="161"/>
                  </a:lnTo>
                  <a:lnTo>
                    <a:pt x="279" y="160"/>
                  </a:lnTo>
                  <a:lnTo>
                    <a:pt x="284" y="158"/>
                  </a:lnTo>
                  <a:lnTo>
                    <a:pt x="286" y="157"/>
                  </a:lnTo>
                  <a:lnTo>
                    <a:pt x="287" y="156"/>
                  </a:lnTo>
                  <a:lnTo>
                    <a:pt x="292" y="154"/>
                  </a:lnTo>
                  <a:lnTo>
                    <a:pt x="294" y="154"/>
                  </a:lnTo>
                  <a:lnTo>
                    <a:pt x="295" y="153"/>
                  </a:lnTo>
                  <a:lnTo>
                    <a:pt x="295" y="153"/>
                  </a:lnTo>
                  <a:lnTo>
                    <a:pt x="295" y="153"/>
                  </a:lnTo>
                  <a:lnTo>
                    <a:pt x="295" y="153"/>
                  </a:lnTo>
                  <a:lnTo>
                    <a:pt x="297" y="152"/>
                  </a:lnTo>
                  <a:lnTo>
                    <a:pt x="298" y="151"/>
                  </a:lnTo>
                  <a:lnTo>
                    <a:pt x="299" y="151"/>
                  </a:lnTo>
                  <a:lnTo>
                    <a:pt x="301" y="151"/>
                  </a:lnTo>
                  <a:lnTo>
                    <a:pt x="302" y="151"/>
                  </a:lnTo>
                  <a:lnTo>
                    <a:pt x="303" y="151"/>
                  </a:lnTo>
                  <a:lnTo>
                    <a:pt x="303" y="152"/>
                  </a:lnTo>
                  <a:lnTo>
                    <a:pt x="305" y="152"/>
                  </a:lnTo>
                  <a:lnTo>
                    <a:pt x="306" y="152"/>
                  </a:lnTo>
                  <a:lnTo>
                    <a:pt x="304" y="153"/>
                  </a:lnTo>
                  <a:lnTo>
                    <a:pt x="304" y="153"/>
                  </a:lnTo>
                  <a:lnTo>
                    <a:pt x="305" y="153"/>
                  </a:lnTo>
                  <a:lnTo>
                    <a:pt x="307" y="153"/>
                  </a:lnTo>
                  <a:lnTo>
                    <a:pt x="311" y="152"/>
                  </a:lnTo>
                  <a:lnTo>
                    <a:pt x="314" y="153"/>
                  </a:lnTo>
                  <a:lnTo>
                    <a:pt x="317" y="153"/>
                  </a:lnTo>
                  <a:lnTo>
                    <a:pt x="320" y="154"/>
                  </a:lnTo>
                  <a:lnTo>
                    <a:pt x="324" y="154"/>
                  </a:lnTo>
                  <a:lnTo>
                    <a:pt x="326" y="154"/>
                  </a:lnTo>
                  <a:lnTo>
                    <a:pt x="331" y="155"/>
                  </a:lnTo>
                  <a:lnTo>
                    <a:pt x="331" y="155"/>
                  </a:lnTo>
                  <a:lnTo>
                    <a:pt x="331" y="155"/>
                  </a:lnTo>
                  <a:lnTo>
                    <a:pt x="324" y="155"/>
                  </a:lnTo>
                  <a:lnTo>
                    <a:pt x="320" y="155"/>
                  </a:lnTo>
                  <a:close/>
                  <a:moveTo>
                    <a:pt x="337" y="255"/>
                  </a:moveTo>
                  <a:lnTo>
                    <a:pt x="337" y="256"/>
                  </a:lnTo>
                  <a:lnTo>
                    <a:pt x="336" y="257"/>
                  </a:lnTo>
                  <a:lnTo>
                    <a:pt x="336" y="258"/>
                  </a:lnTo>
                  <a:lnTo>
                    <a:pt x="336" y="258"/>
                  </a:lnTo>
                  <a:lnTo>
                    <a:pt x="336" y="259"/>
                  </a:lnTo>
                  <a:lnTo>
                    <a:pt x="337" y="260"/>
                  </a:lnTo>
                  <a:lnTo>
                    <a:pt x="337" y="260"/>
                  </a:lnTo>
                  <a:lnTo>
                    <a:pt x="336" y="260"/>
                  </a:lnTo>
                  <a:lnTo>
                    <a:pt x="335" y="261"/>
                  </a:lnTo>
                  <a:lnTo>
                    <a:pt x="334" y="262"/>
                  </a:lnTo>
                  <a:lnTo>
                    <a:pt x="334" y="262"/>
                  </a:lnTo>
                  <a:lnTo>
                    <a:pt x="334" y="262"/>
                  </a:lnTo>
                  <a:lnTo>
                    <a:pt x="333" y="263"/>
                  </a:lnTo>
                  <a:lnTo>
                    <a:pt x="333" y="263"/>
                  </a:lnTo>
                  <a:lnTo>
                    <a:pt x="332" y="264"/>
                  </a:lnTo>
                  <a:lnTo>
                    <a:pt x="333" y="264"/>
                  </a:lnTo>
                  <a:lnTo>
                    <a:pt x="334" y="265"/>
                  </a:lnTo>
                  <a:lnTo>
                    <a:pt x="335" y="265"/>
                  </a:lnTo>
                  <a:lnTo>
                    <a:pt x="336" y="267"/>
                  </a:lnTo>
                  <a:lnTo>
                    <a:pt x="336" y="267"/>
                  </a:lnTo>
                  <a:lnTo>
                    <a:pt x="337" y="269"/>
                  </a:lnTo>
                  <a:lnTo>
                    <a:pt x="337" y="270"/>
                  </a:lnTo>
                  <a:lnTo>
                    <a:pt x="337" y="271"/>
                  </a:lnTo>
                  <a:lnTo>
                    <a:pt x="336" y="271"/>
                  </a:lnTo>
                  <a:lnTo>
                    <a:pt x="335" y="272"/>
                  </a:lnTo>
                  <a:lnTo>
                    <a:pt x="335" y="272"/>
                  </a:lnTo>
                  <a:lnTo>
                    <a:pt x="333" y="273"/>
                  </a:lnTo>
                  <a:lnTo>
                    <a:pt x="332" y="273"/>
                  </a:lnTo>
                  <a:lnTo>
                    <a:pt x="331" y="273"/>
                  </a:lnTo>
                  <a:lnTo>
                    <a:pt x="331" y="273"/>
                  </a:lnTo>
                  <a:lnTo>
                    <a:pt x="330" y="273"/>
                  </a:lnTo>
                  <a:lnTo>
                    <a:pt x="330" y="273"/>
                  </a:lnTo>
                  <a:lnTo>
                    <a:pt x="330" y="272"/>
                  </a:lnTo>
                  <a:lnTo>
                    <a:pt x="331" y="271"/>
                  </a:lnTo>
                  <a:lnTo>
                    <a:pt x="331" y="270"/>
                  </a:lnTo>
                  <a:lnTo>
                    <a:pt x="331" y="269"/>
                  </a:lnTo>
                  <a:lnTo>
                    <a:pt x="331" y="266"/>
                  </a:lnTo>
                  <a:lnTo>
                    <a:pt x="331" y="265"/>
                  </a:lnTo>
                  <a:lnTo>
                    <a:pt x="331" y="264"/>
                  </a:lnTo>
                  <a:lnTo>
                    <a:pt x="331" y="263"/>
                  </a:lnTo>
                  <a:lnTo>
                    <a:pt x="331" y="262"/>
                  </a:lnTo>
                  <a:lnTo>
                    <a:pt x="331" y="262"/>
                  </a:lnTo>
                  <a:lnTo>
                    <a:pt x="331" y="261"/>
                  </a:lnTo>
                  <a:lnTo>
                    <a:pt x="332" y="261"/>
                  </a:lnTo>
                  <a:lnTo>
                    <a:pt x="332" y="262"/>
                  </a:lnTo>
                  <a:lnTo>
                    <a:pt x="332" y="263"/>
                  </a:lnTo>
                  <a:lnTo>
                    <a:pt x="332" y="263"/>
                  </a:lnTo>
                  <a:lnTo>
                    <a:pt x="332" y="263"/>
                  </a:lnTo>
                  <a:lnTo>
                    <a:pt x="333" y="262"/>
                  </a:lnTo>
                  <a:lnTo>
                    <a:pt x="333" y="262"/>
                  </a:lnTo>
                  <a:lnTo>
                    <a:pt x="333" y="262"/>
                  </a:lnTo>
                  <a:lnTo>
                    <a:pt x="333" y="261"/>
                  </a:lnTo>
                  <a:lnTo>
                    <a:pt x="332" y="260"/>
                  </a:lnTo>
                  <a:lnTo>
                    <a:pt x="332" y="260"/>
                  </a:lnTo>
                  <a:lnTo>
                    <a:pt x="332" y="260"/>
                  </a:lnTo>
                  <a:lnTo>
                    <a:pt x="332" y="259"/>
                  </a:lnTo>
                  <a:lnTo>
                    <a:pt x="333" y="257"/>
                  </a:lnTo>
                  <a:lnTo>
                    <a:pt x="333" y="256"/>
                  </a:lnTo>
                  <a:lnTo>
                    <a:pt x="332" y="256"/>
                  </a:lnTo>
                  <a:lnTo>
                    <a:pt x="332" y="255"/>
                  </a:lnTo>
                  <a:lnTo>
                    <a:pt x="331" y="255"/>
                  </a:lnTo>
                  <a:lnTo>
                    <a:pt x="331" y="255"/>
                  </a:lnTo>
                  <a:lnTo>
                    <a:pt x="329" y="256"/>
                  </a:lnTo>
                  <a:lnTo>
                    <a:pt x="329" y="256"/>
                  </a:lnTo>
                  <a:lnTo>
                    <a:pt x="330" y="254"/>
                  </a:lnTo>
                  <a:lnTo>
                    <a:pt x="330" y="254"/>
                  </a:lnTo>
                  <a:lnTo>
                    <a:pt x="330" y="254"/>
                  </a:lnTo>
                  <a:lnTo>
                    <a:pt x="331" y="253"/>
                  </a:lnTo>
                  <a:lnTo>
                    <a:pt x="332" y="253"/>
                  </a:lnTo>
                  <a:lnTo>
                    <a:pt x="332" y="253"/>
                  </a:lnTo>
                  <a:lnTo>
                    <a:pt x="333" y="253"/>
                  </a:lnTo>
                  <a:lnTo>
                    <a:pt x="333" y="254"/>
                  </a:lnTo>
                  <a:lnTo>
                    <a:pt x="333" y="255"/>
                  </a:lnTo>
                  <a:lnTo>
                    <a:pt x="333" y="255"/>
                  </a:lnTo>
                  <a:lnTo>
                    <a:pt x="333" y="255"/>
                  </a:lnTo>
                  <a:lnTo>
                    <a:pt x="334" y="254"/>
                  </a:lnTo>
                  <a:lnTo>
                    <a:pt x="334" y="253"/>
                  </a:lnTo>
                  <a:lnTo>
                    <a:pt x="334" y="253"/>
                  </a:lnTo>
                  <a:lnTo>
                    <a:pt x="335" y="254"/>
                  </a:lnTo>
                  <a:lnTo>
                    <a:pt x="335" y="254"/>
                  </a:lnTo>
                  <a:lnTo>
                    <a:pt x="334" y="256"/>
                  </a:lnTo>
                  <a:lnTo>
                    <a:pt x="334" y="257"/>
                  </a:lnTo>
                  <a:lnTo>
                    <a:pt x="334" y="258"/>
                  </a:lnTo>
                  <a:lnTo>
                    <a:pt x="334" y="258"/>
                  </a:lnTo>
                  <a:lnTo>
                    <a:pt x="335" y="258"/>
                  </a:lnTo>
                  <a:lnTo>
                    <a:pt x="335" y="256"/>
                  </a:lnTo>
                  <a:lnTo>
                    <a:pt x="336" y="254"/>
                  </a:lnTo>
                  <a:lnTo>
                    <a:pt x="336" y="254"/>
                  </a:lnTo>
                  <a:lnTo>
                    <a:pt x="337" y="254"/>
                  </a:lnTo>
                  <a:lnTo>
                    <a:pt x="337" y="254"/>
                  </a:lnTo>
                  <a:lnTo>
                    <a:pt x="337" y="254"/>
                  </a:lnTo>
                  <a:lnTo>
                    <a:pt x="337" y="255"/>
                  </a:lnTo>
                  <a:lnTo>
                    <a:pt x="337" y="255"/>
                  </a:lnTo>
                  <a:close/>
                  <a:moveTo>
                    <a:pt x="338" y="237"/>
                  </a:moveTo>
                  <a:lnTo>
                    <a:pt x="337" y="239"/>
                  </a:lnTo>
                  <a:lnTo>
                    <a:pt x="336" y="241"/>
                  </a:lnTo>
                  <a:lnTo>
                    <a:pt x="335" y="242"/>
                  </a:lnTo>
                  <a:lnTo>
                    <a:pt x="335" y="243"/>
                  </a:lnTo>
                  <a:lnTo>
                    <a:pt x="334" y="244"/>
                  </a:lnTo>
                  <a:lnTo>
                    <a:pt x="331" y="246"/>
                  </a:lnTo>
                  <a:lnTo>
                    <a:pt x="331" y="247"/>
                  </a:lnTo>
                  <a:lnTo>
                    <a:pt x="330" y="248"/>
                  </a:lnTo>
                  <a:lnTo>
                    <a:pt x="330" y="249"/>
                  </a:lnTo>
                  <a:lnTo>
                    <a:pt x="330" y="249"/>
                  </a:lnTo>
                  <a:lnTo>
                    <a:pt x="330" y="249"/>
                  </a:lnTo>
                  <a:lnTo>
                    <a:pt x="330" y="250"/>
                  </a:lnTo>
                  <a:lnTo>
                    <a:pt x="329" y="251"/>
                  </a:lnTo>
                  <a:lnTo>
                    <a:pt x="328" y="251"/>
                  </a:lnTo>
                  <a:lnTo>
                    <a:pt x="328" y="253"/>
                  </a:lnTo>
                  <a:lnTo>
                    <a:pt x="328" y="253"/>
                  </a:lnTo>
                  <a:lnTo>
                    <a:pt x="330" y="251"/>
                  </a:lnTo>
                  <a:lnTo>
                    <a:pt x="330" y="251"/>
                  </a:lnTo>
                  <a:lnTo>
                    <a:pt x="329" y="254"/>
                  </a:lnTo>
                  <a:lnTo>
                    <a:pt x="329" y="255"/>
                  </a:lnTo>
                  <a:lnTo>
                    <a:pt x="329" y="255"/>
                  </a:lnTo>
                  <a:lnTo>
                    <a:pt x="328" y="255"/>
                  </a:lnTo>
                  <a:lnTo>
                    <a:pt x="328" y="255"/>
                  </a:lnTo>
                  <a:lnTo>
                    <a:pt x="327" y="255"/>
                  </a:lnTo>
                  <a:lnTo>
                    <a:pt x="326" y="255"/>
                  </a:lnTo>
                  <a:lnTo>
                    <a:pt x="326" y="254"/>
                  </a:lnTo>
                  <a:lnTo>
                    <a:pt x="326" y="253"/>
                  </a:lnTo>
                  <a:lnTo>
                    <a:pt x="327" y="251"/>
                  </a:lnTo>
                  <a:lnTo>
                    <a:pt x="328" y="249"/>
                  </a:lnTo>
                  <a:lnTo>
                    <a:pt x="328" y="249"/>
                  </a:lnTo>
                  <a:lnTo>
                    <a:pt x="328" y="249"/>
                  </a:lnTo>
                  <a:lnTo>
                    <a:pt x="328" y="249"/>
                  </a:lnTo>
                  <a:lnTo>
                    <a:pt x="326" y="253"/>
                  </a:lnTo>
                  <a:lnTo>
                    <a:pt x="326" y="253"/>
                  </a:lnTo>
                  <a:lnTo>
                    <a:pt x="325" y="254"/>
                  </a:lnTo>
                  <a:lnTo>
                    <a:pt x="325" y="254"/>
                  </a:lnTo>
                  <a:lnTo>
                    <a:pt x="325" y="253"/>
                  </a:lnTo>
                  <a:lnTo>
                    <a:pt x="326" y="251"/>
                  </a:lnTo>
                  <a:lnTo>
                    <a:pt x="327" y="248"/>
                  </a:lnTo>
                  <a:lnTo>
                    <a:pt x="328" y="246"/>
                  </a:lnTo>
                  <a:lnTo>
                    <a:pt x="328" y="245"/>
                  </a:lnTo>
                  <a:lnTo>
                    <a:pt x="329" y="245"/>
                  </a:lnTo>
                  <a:lnTo>
                    <a:pt x="331" y="243"/>
                  </a:lnTo>
                  <a:lnTo>
                    <a:pt x="332" y="242"/>
                  </a:lnTo>
                  <a:lnTo>
                    <a:pt x="332" y="241"/>
                  </a:lnTo>
                  <a:lnTo>
                    <a:pt x="333" y="239"/>
                  </a:lnTo>
                  <a:lnTo>
                    <a:pt x="333" y="239"/>
                  </a:lnTo>
                  <a:lnTo>
                    <a:pt x="332" y="238"/>
                  </a:lnTo>
                  <a:lnTo>
                    <a:pt x="332" y="238"/>
                  </a:lnTo>
                  <a:lnTo>
                    <a:pt x="331" y="238"/>
                  </a:lnTo>
                  <a:lnTo>
                    <a:pt x="331" y="238"/>
                  </a:lnTo>
                  <a:lnTo>
                    <a:pt x="330" y="239"/>
                  </a:lnTo>
                  <a:lnTo>
                    <a:pt x="331" y="239"/>
                  </a:lnTo>
                  <a:lnTo>
                    <a:pt x="331" y="239"/>
                  </a:lnTo>
                  <a:lnTo>
                    <a:pt x="330" y="241"/>
                  </a:lnTo>
                  <a:lnTo>
                    <a:pt x="330" y="241"/>
                  </a:lnTo>
                  <a:lnTo>
                    <a:pt x="330" y="241"/>
                  </a:lnTo>
                  <a:lnTo>
                    <a:pt x="330" y="241"/>
                  </a:lnTo>
                  <a:lnTo>
                    <a:pt x="329" y="240"/>
                  </a:lnTo>
                  <a:lnTo>
                    <a:pt x="330" y="240"/>
                  </a:lnTo>
                  <a:lnTo>
                    <a:pt x="329" y="239"/>
                  </a:lnTo>
                  <a:lnTo>
                    <a:pt x="330" y="237"/>
                  </a:lnTo>
                  <a:lnTo>
                    <a:pt x="331" y="237"/>
                  </a:lnTo>
                  <a:lnTo>
                    <a:pt x="330" y="237"/>
                  </a:lnTo>
                  <a:lnTo>
                    <a:pt x="330" y="236"/>
                  </a:lnTo>
                  <a:lnTo>
                    <a:pt x="329" y="236"/>
                  </a:lnTo>
                  <a:lnTo>
                    <a:pt x="329" y="236"/>
                  </a:lnTo>
                  <a:lnTo>
                    <a:pt x="328" y="237"/>
                  </a:lnTo>
                  <a:lnTo>
                    <a:pt x="328" y="238"/>
                  </a:lnTo>
                  <a:lnTo>
                    <a:pt x="327" y="239"/>
                  </a:lnTo>
                  <a:lnTo>
                    <a:pt x="326" y="239"/>
                  </a:lnTo>
                  <a:lnTo>
                    <a:pt x="325" y="239"/>
                  </a:lnTo>
                  <a:lnTo>
                    <a:pt x="325" y="239"/>
                  </a:lnTo>
                  <a:lnTo>
                    <a:pt x="326" y="239"/>
                  </a:lnTo>
                  <a:lnTo>
                    <a:pt x="326" y="239"/>
                  </a:lnTo>
                  <a:lnTo>
                    <a:pt x="325" y="239"/>
                  </a:lnTo>
                  <a:lnTo>
                    <a:pt x="325" y="238"/>
                  </a:lnTo>
                  <a:lnTo>
                    <a:pt x="324" y="238"/>
                  </a:lnTo>
                  <a:lnTo>
                    <a:pt x="325" y="237"/>
                  </a:lnTo>
                  <a:lnTo>
                    <a:pt x="325" y="236"/>
                  </a:lnTo>
                  <a:lnTo>
                    <a:pt x="325" y="236"/>
                  </a:lnTo>
                  <a:lnTo>
                    <a:pt x="325" y="235"/>
                  </a:lnTo>
                  <a:lnTo>
                    <a:pt x="325" y="235"/>
                  </a:lnTo>
                  <a:lnTo>
                    <a:pt x="326" y="235"/>
                  </a:lnTo>
                  <a:lnTo>
                    <a:pt x="327" y="234"/>
                  </a:lnTo>
                  <a:lnTo>
                    <a:pt x="327" y="235"/>
                  </a:lnTo>
                  <a:lnTo>
                    <a:pt x="328" y="235"/>
                  </a:lnTo>
                  <a:lnTo>
                    <a:pt x="329" y="235"/>
                  </a:lnTo>
                  <a:lnTo>
                    <a:pt x="330" y="235"/>
                  </a:lnTo>
                  <a:lnTo>
                    <a:pt x="331" y="234"/>
                  </a:lnTo>
                  <a:lnTo>
                    <a:pt x="331" y="234"/>
                  </a:lnTo>
                  <a:lnTo>
                    <a:pt x="332" y="234"/>
                  </a:lnTo>
                  <a:lnTo>
                    <a:pt x="333" y="235"/>
                  </a:lnTo>
                  <a:lnTo>
                    <a:pt x="335" y="235"/>
                  </a:lnTo>
                  <a:lnTo>
                    <a:pt x="337" y="236"/>
                  </a:lnTo>
                  <a:lnTo>
                    <a:pt x="337" y="237"/>
                  </a:lnTo>
                  <a:lnTo>
                    <a:pt x="337" y="237"/>
                  </a:lnTo>
                  <a:lnTo>
                    <a:pt x="338" y="237"/>
                  </a:lnTo>
                  <a:lnTo>
                    <a:pt x="338" y="237"/>
                  </a:lnTo>
                  <a:lnTo>
                    <a:pt x="338" y="237"/>
                  </a:lnTo>
                  <a:close/>
                  <a:moveTo>
                    <a:pt x="344" y="225"/>
                  </a:moveTo>
                  <a:lnTo>
                    <a:pt x="344" y="226"/>
                  </a:lnTo>
                  <a:lnTo>
                    <a:pt x="343" y="226"/>
                  </a:lnTo>
                  <a:lnTo>
                    <a:pt x="343" y="226"/>
                  </a:lnTo>
                  <a:lnTo>
                    <a:pt x="343" y="226"/>
                  </a:lnTo>
                  <a:lnTo>
                    <a:pt x="343" y="226"/>
                  </a:lnTo>
                  <a:lnTo>
                    <a:pt x="342" y="226"/>
                  </a:lnTo>
                  <a:lnTo>
                    <a:pt x="342" y="227"/>
                  </a:lnTo>
                  <a:lnTo>
                    <a:pt x="341" y="227"/>
                  </a:lnTo>
                  <a:lnTo>
                    <a:pt x="341" y="227"/>
                  </a:lnTo>
                  <a:lnTo>
                    <a:pt x="340" y="227"/>
                  </a:lnTo>
                  <a:lnTo>
                    <a:pt x="340" y="227"/>
                  </a:lnTo>
                  <a:lnTo>
                    <a:pt x="339" y="227"/>
                  </a:lnTo>
                  <a:lnTo>
                    <a:pt x="339" y="228"/>
                  </a:lnTo>
                  <a:lnTo>
                    <a:pt x="339" y="228"/>
                  </a:lnTo>
                  <a:lnTo>
                    <a:pt x="338" y="228"/>
                  </a:lnTo>
                  <a:lnTo>
                    <a:pt x="339" y="228"/>
                  </a:lnTo>
                  <a:lnTo>
                    <a:pt x="339" y="229"/>
                  </a:lnTo>
                  <a:lnTo>
                    <a:pt x="340" y="229"/>
                  </a:lnTo>
                  <a:lnTo>
                    <a:pt x="340" y="230"/>
                  </a:lnTo>
                  <a:lnTo>
                    <a:pt x="340" y="230"/>
                  </a:lnTo>
                  <a:lnTo>
                    <a:pt x="340" y="231"/>
                  </a:lnTo>
                  <a:lnTo>
                    <a:pt x="339" y="231"/>
                  </a:lnTo>
                  <a:lnTo>
                    <a:pt x="339" y="231"/>
                  </a:lnTo>
                  <a:lnTo>
                    <a:pt x="339" y="232"/>
                  </a:lnTo>
                  <a:lnTo>
                    <a:pt x="339" y="232"/>
                  </a:lnTo>
                  <a:lnTo>
                    <a:pt x="339" y="232"/>
                  </a:lnTo>
                  <a:lnTo>
                    <a:pt x="339" y="232"/>
                  </a:lnTo>
                  <a:lnTo>
                    <a:pt x="339" y="233"/>
                  </a:lnTo>
                  <a:lnTo>
                    <a:pt x="339" y="233"/>
                  </a:lnTo>
                  <a:lnTo>
                    <a:pt x="339" y="233"/>
                  </a:lnTo>
                  <a:lnTo>
                    <a:pt x="339" y="233"/>
                  </a:lnTo>
                  <a:lnTo>
                    <a:pt x="340" y="233"/>
                  </a:lnTo>
                  <a:lnTo>
                    <a:pt x="340" y="233"/>
                  </a:lnTo>
                  <a:lnTo>
                    <a:pt x="341" y="232"/>
                  </a:lnTo>
                  <a:lnTo>
                    <a:pt x="342" y="232"/>
                  </a:lnTo>
                  <a:lnTo>
                    <a:pt x="343" y="232"/>
                  </a:lnTo>
                  <a:lnTo>
                    <a:pt x="344" y="232"/>
                  </a:lnTo>
                  <a:lnTo>
                    <a:pt x="344" y="232"/>
                  </a:lnTo>
                  <a:lnTo>
                    <a:pt x="344" y="232"/>
                  </a:lnTo>
                  <a:lnTo>
                    <a:pt x="344" y="232"/>
                  </a:lnTo>
                  <a:lnTo>
                    <a:pt x="344" y="233"/>
                  </a:lnTo>
                  <a:lnTo>
                    <a:pt x="344" y="233"/>
                  </a:lnTo>
                  <a:lnTo>
                    <a:pt x="344" y="234"/>
                  </a:lnTo>
                  <a:lnTo>
                    <a:pt x="344" y="234"/>
                  </a:lnTo>
                  <a:lnTo>
                    <a:pt x="343" y="234"/>
                  </a:lnTo>
                  <a:lnTo>
                    <a:pt x="343" y="234"/>
                  </a:lnTo>
                  <a:lnTo>
                    <a:pt x="342" y="235"/>
                  </a:lnTo>
                  <a:lnTo>
                    <a:pt x="342" y="235"/>
                  </a:lnTo>
                  <a:lnTo>
                    <a:pt x="342" y="235"/>
                  </a:lnTo>
                  <a:lnTo>
                    <a:pt x="342" y="235"/>
                  </a:lnTo>
                  <a:lnTo>
                    <a:pt x="342" y="235"/>
                  </a:lnTo>
                  <a:lnTo>
                    <a:pt x="341" y="235"/>
                  </a:lnTo>
                  <a:lnTo>
                    <a:pt x="341" y="235"/>
                  </a:lnTo>
                  <a:lnTo>
                    <a:pt x="341" y="235"/>
                  </a:lnTo>
                  <a:lnTo>
                    <a:pt x="341" y="235"/>
                  </a:lnTo>
                  <a:lnTo>
                    <a:pt x="341" y="235"/>
                  </a:lnTo>
                  <a:lnTo>
                    <a:pt x="341" y="235"/>
                  </a:lnTo>
                  <a:lnTo>
                    <a:pt x="341" y="235"/>
                  </a:lnTo>
                  <a:lnTo>
                    <a:pt x="341" y="235"/>
                  </a:lnTo>
                  <a:lnTo>
                    <a:pt x="341" y="235"/>
                  </a:lnTo>
                  <a:lnTo>
                    <a:pt x="341" y="234"/>
                  </a:lnTo>
                  <a:lnTo>
                    <a:pt x="341" y="234"/>
                  </a:lnTo>
                  <a:lnTo>
                    <a:pt x="341" y="234"/>
                  </a:lnTo>
                  <a:lnTo>
                    <a:pt x="341" y="234"/>
                  </a:lnTo>
                  <a:lnTo>
                    <a:pt x="341" y="234"/>
                  </a:lnTo>
                  <a:lnTo>
                    <a:pt x="340" y="234"/>
                  </a:lnTo>
                  <a:lnTo>
                    <a:pt x="340" y="234"/>
                  </a:lnTo>
                  <a:lnTo>
                    <a:pt x="340" y="234"/>
                  </a:lnTo>
                  <a:lnTo>
                    <a:pt x="340" y="234"/>
                  </a:lnTo>
                  <a:lnTo>
                    <a:pt x="339" y="234"/>
                  </a:lnTo>
                  <a:lnTo>
                    <a:pt x="339" y="234"/>
                  </a:lnTo>
                  <a:lnTo>
                    <a:pt x="338" y="235"/>
                  </a:lnTo>
                  <a:lnTo>
                    <a:pt x="337" y="235"/>
                  </a:lnTo>
                  <a:lnTo>
                    <a:pt x="336" y="235"/>
                  </a:lnTo>
                  <a:lnTo>
                    <a:pt x="335" y="234"/>
                  </a:lnTo>
                  <a:lnTo>
                    <a:pt x="335" y="234"/>
                  </a:lnTo>
                  <a:lnTo>
                    <a:pt x="334" y="234"/>
                  </a:lnTo>
                  <a:lnTo>
                    <a:pt x="334" y="233"/>
                  </a:lnTo>
                  <a:lnTo>
                    <a:pt x="334" y="233"/>
                  </a:lnTo>
                  <a:lnTo>
                    <a:pt x="333" y="232"/>
                  </a:lnTo>
                  <a:lnTo>
                    <a:pt x="332" y="232"/>
                  </a:lnTo>
                  <a:lnTo>
                    <a:pt x="332" y="232"/>
                  </a:lnTo>
                  <a:lnTo>
                    <a:pt x="331" y="231"/>
                  </a:lnTo>
                  <a:lnTo>
                    <a:pt x="331" y="231"/>
                  </a:lnTo>
                  <a:lnTo>
                    <a:pt x="331" y="231"/>
                  </a:lnTo>
                  <a:lnTo>
                    <a:pt x="330" y="231"/>
                  </a:lnTo>
                  <a:lnTo>
                    <a:pt x="330" y="230"/>
                  </a:lnTo>
                  <a:lnTo>
                    <a:pt x="330" y="230"/>
                  </a:lnTo>
                  <a:lnTo>
                    <a:pt x="331" y="230"/>
                  </a:lnTo>
                  <a:lnTo>
                    <a:pt x="331" y="230"/>
                  </a:lnTo>
                  <a:lnTo>
                    <a:pt x="332" y="230"/>
                  </a:lnTo>
                  <a:lnTo>
                    <a:pt x="332" y="230"/>
                  </a:lnTo>
                  <a:lnTo>
                    <a:pt x="333" y="230"/>
                  </a:lnTo>
                  <a:lnTo>
                    <a:pt x="333" y="230"/>
                  </a:lnTo>
                  <a:lnTo>
                    <a:pt x="334" y="230"/>
                  </a:lnTo>
                  <a:lnTo>
                    <a:pt x="334" y="230"/>
                  </a:lnTo>
                  <a:lnTo>
                    <a:pt x="334" y="229"/>
                  </a:lnTo>
                  <a:lnTo>
                    <a:pt x="334" y="229"/>
                  </a:lnTo>
                  <a:lnTo>
                    <a:pt x="334" y="229"/>
                  </a:lnTo>
                  <a:lnTo>
                    <a:pt x="334" y="229"/>
                  </a:lnTo>
                  <a:lnTo>
                    <a:pt x="335" y="229"/>
                  </a:lnTo>
                  <a:lnTo>
                    <a:pt x="336" y="229"/>
                  </a:lnTo>
                  <a:lnTo>
                    <a:pt x="337" y="229"/>
                  </a:lnTo>
                  <a:lnTo>
                    <a:pt x="337" y="228"/>
                  </a:lnTo>
                  <a:lnTo>
                    <a:pt x="338" y="228"/>
                  </a:lnTo>
                  <a:lnTo>
                    <a:pt x="338" y="227"/>
                  </a:lnTo>
                  <a:lnTo>
                    <a:pt x="338" y="226"/>
                  </a:lnTo>
                  <a:lnTo>
                    <a:pt x="338" y="226"/>
                  </a:lnTo>
                  <a:lnTo>
                    <a:pt x="338" y="226"/>
                  </a:lnTo>
                  <a:lnTo>
                    <a:pt x="339" y="225"/>
                  </a:lnTo>
                  <a:lnTo>
                    <a:pt x="339" y="225"/>
                  </a:lnTo>
                  <a:lnTo>
                    <a:pt x="339" y="225"/>
                  </a:lnTo>
                  <a:lnTo>
                    <a:pt x="338" y="225"/>
                  </a:lnTo>
                  <a:lnTo>
                    <a:pt x="338" y="225"/>
                  </a:lnTo>
                  <a:lnTo>
                    <a:pt x="338" y="224"/>
                  </a:lnTo>
                  <a:lnTo>
                    <a:pt x="338" y="224"/>
                  </a:lnTo>
                  <a:lnTo>
                    <a:pt x="339" y="224"/>
                  </a:lnTo>
                  <a:lnTo>
                    <a:pt x="340" y="224"/>
                  </a:lnTo>
                  <a:lnTo>
                    <a:pt x="340" y="224"/>
                  </a:lnTo>
                  <a:lnTo>
                    <a:pt x="340" y="223"/>
                  </a:lnTo>
                  <a:lnTo>
                    <a:pt x="341" y="223"/>
                  </a:lnTo>
                  <a:lnTo>
                    <a:pt x="341" y="223"/>
                  </a:lnTo>
                  <a:lnTo>
                    <a:pt x="341" y="223"/>
                  </a:lnTo>
                  <a:lnTo>
                    <a:pt x="341" y="222"/>
                  </a:lnTo>
                  <a:lnTo>
                    <a:pt x="341" y="222"/>
                  </a:lnTo>
                  <a:lnTo>
                    <a:pt x="342" y="221"/>
                  </a:lnTo>
                  <a:lnTo>
                    <a:pt x="342" y="221"/>
                  </a:lnTo>
                  <a:lnTo>
                    <a:pt x="342" y="221"/>
                  </a:lnTo>
                  <a:lnTo>
                    <a:pt x="342" y="220"/>
                  </a:lnTo>
                  <a:lnTo>
                    <a:pt x="342" y="220"/>
                  </a:lnTo>
                  <a:lnTo>
                    <a:pt x="343" y="221"/>
                  </a:lnTo>
                  <a:lnTo>
                    <a:pt x="343" y="221"/>
                  </a:lnTo>
                  <a:lnTo>
                    <a:pt x="343" y="220"/>
                  </a:lnTo>
                  <a:lnTo>
                    <a:pt x="344" y="220"/>
                  </a:lnTo>
                  <a:lnTo>
                    <a:pt x="344" y="220"/>
                  </a:lnTo>
                  <a:lnTo>
                    <a:pt x="344" y="220"/>
                  </a:lnTo>
                  <a:lnTo>
                    <a:pt x="345" y="221"/>
                  </a:lnTo>
                  <a:lnTo>
                    <a:pt x="345" y="221"/>
                  </a:lnTo>
                  <a:lnTo>
                    <a:pt x="346" y="221"/>
                  </a:lnTo>
                  <a:lnTo>
                    <a:pt x="346" y="221"/>
                  </a:lnTo>
                  <a:lnTo>
                    <a:pt x="346" y="221"/>
                  </a:lnTo>
                  <a:lnTo>
                    <a:pt x="346" y="221"/>
                  </a:lnTo>
                  <a:lnTo>
                    <a:pt x="344" y="222"/>
                  </a:lnTo>
                  <a:lnTo>
                    <a:pt x="342" y="223"/>
                  </a:lnTo>
                  <a:lnTo>
                    <a:pt x="341" y="223"/>
                  </a:lnTo>
                  <a:lnTo>
                    <a:pt x="342" y="223"/>
                  </a:lnTo>
                  <a:lnTo>
                    <a:pt x="342" y="223"/>
                  </a:lnTo>
                  <a:lnTo>
                    <a:pt x="342" y="223"/>
                  </a:lnTo>
                  <a:lnTo>
                    <a:pt x="342" y="224"/>
                  </a:lnTo>
                  <a:lnTo>
                    <a:pt x="342" y="224"/>
                  </a:lnTo>
                  <a:lnTo>
                    <a:pt x="342" y="224"/>
                  </a:lnTo>
                  <a:lnTo>
                    <a:pt x="341" y="225"/>
                  </a:lnTo>
                  <a:lnTo>
                    <a:pt x="341" y="225"/>
                  </a:lnTo>
                  <a:lnTo>
                    <a:pt x="341" y="225"/>
                  </a:lnTo>
                  <a:lnTo>
                    <a:pt x="341" y="225"/>
                  </a:lnTo>
                  <a:lnTo>
                    <a:pt x="342" y="225"/>
                  </a:lnTo>
                  <a:lnTo>
                    <a:pt x="343" y="225"/>
                  </a:lnTo>
                  <a:lnTo>
                    <a:pt x="345" y="224"/>
                  </a:lnTo>
                  <a:lnTo>
                    <a:pt x="346" y="223"/>
                  </a:lnTo>
                  <a:lnTo>
                    <a:pt x="347" y="223"/>
                  </a:lnTo>
                  <a:lnTo>
                    <a:pt x="349" y="223"/>
                  </a:lnTo>
                  <a:lnTo>
                    <a:pt x="349" y="223"/>
                  </a:lnTo>
                  <a:lnTo>
                    <a:pt x="349" y="223"/>
                  </a:lnTo>
                  <a:lnTo>
                    <a:pt x="347" y="223"/>
                  </a:lnTo>
                  <a:lnTo>
                    <a:pt x="347" y="224"/>
                  </a:lnTo>
                  <a:lnTo>
                    <a:pt x="346" y="224"/>
                  </a:lnTo>
                  <a:lnTo>
                    <a:pt x="345" y="225"/>
                  </a:lnTo>
                  <a:lnTo>
                    <a:pt x="344" y="225"/>
                  </a:lnTo>
                  <a:close/>
                  <a:moveTo>
                    <a:pt x="368" y="220"/>
                  </a:moveTo>
                  <a:lnTo>
                    <a:pt x="365" y="221"/>
                  </a:lnTo>
                  <a:lnTo>
                    <a:pt x="364" y="222"/>
                  </a:lnTo>
                  <a:lnTo>
                    <a:pt x="363" y="223"/>
                  </a:lnTo>
                  <a:lnTo>
                    <a:pt x="363" y="223"/>
                  </a:lnTo>
                  <a:lnTo>
                    <a:pt x="363" y="224"/>
                  </a:lnTo>
                  <a:lnTo>
                    <a:pt x="364" y="224"/>
                  </a:lnTo>
                  <a:lnTo>
                    <a:pt x="364" y="224"/>
                  </a:lnTo>
                  <a:lnTo>
                    <a:pt x="365" y="223"/>
                  </a:lnTo>
                  <a:lnTo>
                    <a:pt x="365" y="223"/>
                  </a:lnTo>
                  <a:lnTo>
                    <a:pt x="367" y="223"/>
                  </a:lnTo>
                  <a:lnTo>
                    <a:pt x="368" y="222"/>
                  </a:lnTo>
                  <a:lnTo>
                    <a:pt x="368" y="223"/>
                  </a:lnTo>
                  <a:lnTo>
                    <a:pt x="367" y="223"/>
                  </a:lnTo>
                  <a:lnTo>
                    <a:pt x="365" y="224"/>
                  </a:lnTo>
                  <a:lnTo>
                    <a:pt x="365" y="224"/>
                  </a:lnTo>
                  <a:lnTo>
                    <a:pt x="364" y="225"/>
                  </a:lnTo>
                  <a:lnTo>
                    <a:pt x="364" y="227"/>
                  </a:lnTo>
                  <a:lnTo>
                    <a:pt x="364" y="227"/>
                  </a:lnTo>
                  <a:lnTo>
                    <a:pt x="364" y="228"/>
                  </a:lnTo>
                  <a:lnTo>
                    <a:pt x="363" y="229"/>
                  </a:lnTo>
                  <a:lnTo>
                    <a:pt x="364" y="230"/>
                  </a:lnTo>
                  <a:lnTo>
                    <a:pt x="363" y="231"/>
                  </a:lnTo>
                  <a:lnTo>
                    <a:pt x="363" y="232"/>
                  </a:lnTo>
                  <a:lnTo>
                    <a:pt x="364" y="234"/>
                  </a:lnTo>
                  <a:lnTo>
                    <a:pt x="363" y="235"/>
                  </a:lnTo>
                  <a:lnTo>
                    <a:pt x="363" y="236"/>
                  </a:lnTo>
                  <a:lnTo>
                    <a:pt x="363" y="236"/>
                  </a:lnTo>
                  <a:lnTo>
                    <a:pt x="363" y="236"/>
                  </a:lnTo>
                  <a:lnTo>
                    <a:pt x="362" y="237"/>
                  </a:lnTo>
                  <a:lnTo>
                    <a:pt x="362" y="238"/>
                  </a:lnTo>
                  <a:lnTo>
                    <a:pt x="362" y="239"/>
                  </a:lnTo>
                  <a:lnTo>
                    <a:pt x="362" y="240"/>
                  </a:lnTo>
                  <a:lnTo>
                    <a:pt x="362" y="243"/>
                  </a:lnTo>
                  <a:lnTo>
                    <a:pt x="362" y="244"/>
                  </a:lnTo>
                  <a:lnTo>
                    <a:pt x="361" y="246"/>
                  </a:lnTo>
                  <a:lnTo>
                    <a:pt x="361" y="246"/>
                  </a:lnTo>
                  <a:lnTo>
                    <a:pt x="361" y="246"/>
                  </a:lnTo>
                  <a:lnTo>
                    <a:pt x="360" y="247"/>
                  </a:lnTo>
                  <a:lnTo>
                    <a:pt x="360" y="248"/>
                  </a:lnTo>
                  <a:lnTo>
                    <a:pt x="361" y="249"/>
                  </a:lnTo>
                  <a:lnTo>
                    <a:pt x="360" y="250"/>
                  </a:lnTo>
                  <a:lnTo>
                    <a:pt x="360" y="250"/>
                  </a:lnTo>
                  <a:lnTo>
                    <a:pt x="360" y="251"/>
                  </a:lnTo>
                  <a:lnTo>
                    <a:pt x="361" y="251"/>
                  </a:lnTo>
                  <a:lnTo>
                    <a:pt x="361" y="251"/>
                  </a:lnTo>
                  <a:lnTo>
                    <a:pt x="361" y="253"/>
                  </a:lnTo>
                  <a:lnTo>
                    <a:pt x="361" y="253"/>
                  </a:lnTo>
                  <a:lnTo>
                    <a:pt x="360" y="253"/>
                  </a:lnTo>
                  <a:lnTo>
                    <a:pt x="360" y="254"/>
                  </a:lnTo>
                  <a:lnTo>
                    <a:pt x="360" y="255"/>
                  </a:lnTo>
                  <a:lnTo>
                    <a:pt x="360" y="256"/>
                  </a:lnTo>
                  <a:lnTo>
                    <a:pt x="360" y="257"/>
                  </a:lnTo>
                  <a:lnTo>
                    <a:pt x="360" y="258"/>
                  </a:lnTo>
                  <a:lnTo>
                    <a:pt x="361" y="259"/>
                  </a:lnTo>
                  <a:lnTo>
                    <a:pt x="361" y="260"/>
                  </a:lnTo>
                  <a:lnTo>
                    <a:pt x="361" y="260"/>
                  </a:lnTo>
                  <a:lnTo>
                    <a:pt x="360" y="261"/>
                  </a:lnTo>
                  <a:lnTo>
                    <a:pt x="360" y="261"/>
                  </a:lnTo>
                  <a:lnTo>
                    <a:pt x="359" y="262"/>
                  </a:lnTo>
                  <a:lnTo>
                    <a:pt x="358" y="263"/>
                  </a:lnTo>
                  <a:lnTo>
                    <a:pt x="357" y="265"/>
                  </a:lnTo>
                  <a:lnTo>
                    <a:pt x="357" y="266"/>
                  </a:lnTo>
                  <a:lnTo>
                    <a:pt x="356" y="267"/>
                  </a:lnTo>
                  <a:lnTo>
                    <a:pt x="356" y="267"/>
                  </a:lnTo>
                  <a:lnTo>
                    <a:pt x="356" y="268"/>
                  </a:lnTo>
                  <a:lnTo>
                    <a:pt x="355" y="268"/>
                  </a:lnTo>
                  <a:lnTo>
                    <a:pt x="355" y="267"/>
                  </a:lnTo>
                  <a:lnTo>
                    <a:pt x="355" y="267"/>
                  </a:lnTo>
                  <a:lnTo>
                    <a:pt x="354" y="267"/>
                  </a:lnTo>
                  <a:lnTo>
                    <a:pt x="354" y="267"/>
                  </a:lnTo>
                  <a:lnTo>
                    <a:pt x="353" y="268"/>
                  </a:lnTo>
                  <a:lnTo>
                    <a:pt x="353" y="269"/>
                  </a:lnTo>
                  <a:lnTo>
                    <a:pt x="352" y="270"/>
                  </a:lnTo>
                  <a:lnTo>
                    <a:pt x="352" y="270"/>
                  </a:lnTo>
                  <a:lnTo>
                    <a:pt x="351" y="271"/>
                  </a:lnTo>
                  <a:lnTo>
                    <a:pt x="350" y="271"/>
                  </a:lnTo>
                  <a:lnTo>
                    <a:pt x="349" y="271"/>
                  </a:lnTo>
                  <a:lnTo>
                    <a:pt x="349" y="270"/>
                  </a:lnTo>
                  <a:lnTo>
                    <a:pt x="349" y="269"/>
                  </a:lnTo>
                  <a:lnTo>
                    <a:pt x="350" y="268"/>
                  </a:lnTo>
                  <a:lnTo>
                    <a:pt x="350" y="267"/>
                  </a:lnTo>
                  <a:lnTo>
                    <a:pt x="351" y="266"/>
                  </a:lnTo>
                  <a:lnTo>
                    <a:pt x="351" y="265"/>
                  </a:lnTo>
                  <a:lnTo>
                    <a:pt x="352" y="264"/>
                  </a:lnTo>
                  <a:lnTo>
                    <a:pt x="353" y="262"/>
                  </a:lnTo>
                  <a:lnTo>
                    <a:pt x="353" y="262"/>
                  </a:lnTo>
                  <a:lnTo>
                    <a:pt x="354" y="261"/>
                  </a:lnTo>
                  <a:lnTo>
                    <a:pt x="355" y="261"/>
                  </a:lnTo>
                  <a:lnTo>
                    <a:pt x="356" y="260"/>
                  </a:lnTo>
                  <a:lnTo>
                    <a:pt x="357" y="260"/>
                  </a:lnTo>
                  <a:lnTo>
                    <a:pt x="358" y="259"/>
                  </a:lnTo>
                  <a:lnTo>
                    <a:pt x="358" y="259"/>
                  </a:lnTo>
                  <a:lnTo>
                    <a:pt x="357" y="258"/>
                  </a:lnTo>
                  <a:lnTo>
                    <a:pt x="357" y="258"/>
                  </a:lnTo>
                  <a:lnTo>
                    <a:pt x="354" y="260"/>
                  </a:lnTo>
                  <a:lnTo>
                    <a:pt x="354" y="261"/>
                  </a:lnTo>
                  <a:lnTo>
                    <a:pt x="354" y="260"/>
                  </a:lnTo>
                  <a:lnTo>
                    <a:pt x="354" y="260"/>
                  </a:lnTo>
                  <a:lnTo>
                    <a:pt x="355" y="259"/>
                  </a:lnTo>
                  <a:lnTo>
                    <a:pt x="359" y="256"/>
                  </a:lnTo>
                  <a:lnTo>
                    <a:pt x="359" y="255"/>
                  </a:lnTo>
                  <a:lnTo>
                    <a:pt x="359" y="255"/>
                  </a:lnTo>
                  <a:lnTo>
                    <a:pt x="359" y="255"/>
                  </a:lnTo>
                  <a:lnTo>
                    <a:pt x="359" y="255"/>
                  </a:lnTo>
                  <a:lnTo>
                    <a:pt x="359" y="254"/>
                  </a:lnTo>
                  <a:lnTo>
                    <a:pt x="359" y="254"/>
                  </a:lnTo>
                  <a:lnTo>
                    <a:pt x="359" y="254"/>
                  </a:lnTo>
                  <a:lnTo>
                    <a:pt x="358" y="254"/>
                  </a:lnTo>
                  <a:lnTo>
                    <a:pt x="356" y="254"/>
                  </a:lnTo>
                  <a:lnTo>
                    <a:pt x="355" y="255"/>
                  </a:lnTo>
                  <a:lnTo>
                    <a:pt x="355" y="255"/>
                  </a:lnTo>
                  <a:lnTo>
                    <a:pt x="354" y="256"/>
                  </a:lnTo>
                  <a:lnTo>
                    <a:pt x="354" y="257"/>
                  </a:lnTo>
                  <a:lnTo>
                    <a:pt x="353" y="257"/>
                  </a:lnTo>
                  <a:lnTo>
                    <a:pt x="352" y="257"/>
                  </a:lnTo>
                  <a:lnTo>
                    <a:pt x="353" y="257"/>
                  </a:lnTo>
                  <a:lnTo>
                    <a:pt x="353" y="255"/>
                  </a:lnTo>
                  <a:lnTo>
                    <a:pt x="354" y="254"/>
                  </a:lnTo>
                  <a:lnTo>
                    <a:pt x="355" y="253"/>
                  </a:lnTo>
                  <a:lnTo>
                    <a:pt x="356" y="251"/>
                  </a:lnTo>
                  <a:lnTo>
                    <a:pt x="356" y="249"/>
                  </a:lnTo>
                  <a:lnTo>
                    <a:pt x="356" y="249"/>
                  </a:lnTo>
                  <a:lnTo>
                    <a:pt x="355" y="249"/>
                  </a:lnTo>
                  <a:lnTo>
                    <a:pt x="354" y="249"/>
                  </a:lnTo>
                  <a:lnTo>
                    <a:pt x="353" y="250"/>
                  </a:lnTo>
                  <a:lnTo>
                    <a:pt x="353" y="250"/>
                  </a:lnTo>
                  <a:lnTo>
                    <a:pt x="353" y="249"/>
                  </a:lnTo>
                  <a:lnTo>
                    <a:pt x="354" y="248"/>
                  </a:lnTo>
                  <a:lnTo>
                    <a:pt x="355" y="248"/>
                  </a:lnTo>
                  <a:lnTo>
                    <a:pt x="355" y="247"/>
                  </a:lnTo>
                  <a:lnTo>
                    <a:pt x="355" y="247"/>
                  </a:lnTo>
                  <a:lnTo>
                    <a:pt x="353" y="247"/>
                  </a:lnTo>
                  <a:lnTo>
                    <a:pt x="353" y="247"/>
                  </a:lnTo>
                  <a:lnTo>
                    <a:pt x="352" y="248"/>
                  </a:lnTo>
                  <a:lnTo>
                    <a:pt x="352" y="248"/>
                  </a:lnTo>
                  <a:lnTo>
                    <a:pt x="352" y="249"/>
                  </a:lnTo>
                  <a:lnTo>
                    <a:pt x="350" y="250"/>
                  </a:lnTo>
                  <a:lnTo>
                    <a:pt x="350" y="251"/>
                  </a:lnTo>
                  <a:lnTo>
                    <a:pt x="349" y="250"/>
                  </a:lnTo>
                  <a:lnTo>
                    <a:pt x="349" y="249"/>
                  </a:lnTo>
                  <a:lnTo>
                    <a:pt x="349" y="248"/>
                  </a:lnTo>
                  <a:lnTo>
                    <a:pt x="349" y="248"/>
                  </a:lnTo>
                  <a:lnTo>
                    <a:pt x="349" y="247"/>
                  </a:lnTo>
                  <a:lnTo>
                    <a:pt x="349" y="246"/>
                  </a:lnTo>
                  <a:lnTo>
                    <a:pt x="349" y="245"/>
                  </a:lnTo>
                  <a:lnTo>
                    <a:pt x="347" y="244"/>
                  </a:lnTo>
                  <a:lnTo>
                    <a:pt x="347" y="244"/>
                  </a:lnTo>
                  <a:lnTo>
                    <a:pt x="347" y="243"/>
                  </a:lnTo>
                  <a:lnTo>
                    <a:pt x="347" y="242"/>
                  </a:lnTo>
                  <a:lnTo>
                    <a:pt x="345" y="240"/>
                  </a:lnTo>
                  <a:lnTo>
                    <a:pt x="346" y="239"/>
                  </a:lnTo>
                  <a:lnTo>
                    <a:pt x="346" y="239"/>
                  </a:lnTo>
                  <a:lnTo>
                    <a:pt x="346" y="238"/>
                  </a:lnTo>
                  <a:lnTo>
                    <a:pt x="346" y="237"/>
                  </a:lnTo>
                  <a:lnTo>
                    <a:pt x="346" y="237"/>
                  </a:lnTo>
                  <a:lnTo>
                    <a:pt x="349" y="237"/>
                  </a:lnTo>
                  <a:lnTo>
                    <a:pt x="352" y="236"/>
                  </a:lnTo>
                  <a:lnTo>
                    <a:pt x="352" y="236"/>
                  </a:lnTo>
                  <a:lnTo>
                    <a:pt x="352" y="235"/>
                  </a:lnTo>
                  <a:lnTo>
                    <a:pt x="350" y="235"/>
                  </a:lnTo>
                  <a:lnTo>
                    <a:pt x="349" y="235"/>
                  </a:lnTo>
                  <a:lnTo>
                    <a:pt x="347" y="235"/>
                  </a:lnTo>
                  <a:lnTo>
                    <a:pt x="346" y="236"/>
                  </a:lnTo>
                  <a:lnTo>
                    <a:pt x="346" y="235"/>
                  </a:lnTo>
                  <a:lnTo>
                    <a:pt x="345" y="234"/>
                  </a:lnTo>
                  <a:lnTo>
                    <a:pt x="345" y="234"/>
                  </a:lnTo>
                  <a:lnTo>
                    <a:pt x="345" y="233"/>
                  </a:lnTo>
                  <a:lnTo>
                    <a:pt x="346" y="232"/>
                  </a:lnTo>
                  <a:lnTo>
                    <a:pt x="350" y="230"/>
                  </a:lnTo>
                  <a:lnTo>
                    <a:pt x="351" y="229"/>
                  </a:lnTo>
                  <a:lnTo>
                    <a:pt x="352" y="228"/>
                  </a:lnTo>
                  <a:lnTo>
                    <a:pt x="352" y="227"/>
                  </a:lnTo>
                  <a:lnTo>
                    <a:pt x="353" y="227"/>
                  </a:lnTo>
                  <a:lnTo>
                    <a:pt x="354" y="225"/>
                  </a:lnTo>
                  <a:lnTo>
                    <a:pt x="356" y="225"/>
                  </a:lnTo>
                  <a:lnTo>
                    <a:pt x="356" y="225"/>
                  </a:lnTo>
                  <a:lnTo>
                    <a:pt x="357" y="225"/>
                  </a:lnTo>
                  <a:lnTo>
                    <a:pt x="359" y="225"/>
                  </a:lnTo>
                  <a:lnTo>
                    <a:pt x="360" y="225"/>
                  </a:lnTo>
                  <a:lnTo>
                    <a:pt x="362" y="227"/>
                  </a:lnTo>
                  <a:lnTo>
                    <a:pt x="363" y="227"/>
                  </a:lnTo>
                  <a:lnTo>
                    <a:pt x="363" y="227"/>
                  </a:lnTo>
                  <a:lnTo>
                    <a:pt x="364" y="227"/>
                  </a:lnTo>
                  <a:lnTo>
                    <a:pt x="362" y="226"/>
                  </a:lnTo>
                  <a:lnTo>
                    <a:pt x="362" y="225"/>
                  </a:lnTo>
                  <a:lnTo>
                    <a:pt x="361" y="224"/>
                  </a:lnTo>
                  <a:lnTo>
                    <a:pt x="361" y="224"/>
                  </a:lnTo>
                  <a:lnTo>
                    <a:pt x="362" y="223"/>
                  </a:lnTo>
                  <a:lnTo>
                    <a:pt x="363" y="222"/>
                  </a:lnTo>
                  <a:lnTo>
                    <a:pt x="365" y="221"/>
                  </a:lnTo>
                  <a:lnTo>
                    <a:pt x="368" y="218"/>
                  </a:lnTo>
                  <a:lnTo>
                    <a:pt x="368" y="218"/>
                  </a:lnTo>
                  <a:lnTo>
                    <a:pt x="368" y="219"/>
                  </a:lnTo>
                  <a:lnTo>
                    <a:pt x="368" y="219"/>
                  </a:lnTo>
                  <a:lnTo>
                    <a:pt x="367" y="219"/>
                  </a:lnTo>
                  <a:lnTo>
                    <a:pt x="367" y="219"/>
                  </a:lnTo>
                  <a:lnTo>
                    <a:pt x="369" y="219"/>
                  </a:lnTo>
                  <a:lnTo>
                    <a:pt x="369" y="219"/>
                  </a:lnTo>
                  <a:lnTo>
                    <a:pt x="368" y="220"/>
                  </a:lnTo>
                  <a:close/>
                  <a:moveTo>
                    <a:pt x="439" y="277"/>
                  </a:moveTo>
                  <a:lnTo>
                    <a:pt x="438" y="277"/>
                  </a:lnTo>
                  <a:lnTo>
                    <a:pt x="438" y="277"/>
                  </a:lnTo>
                  <a:lnTo>
                    <a:pt x="438" y="277"/>
                  </a:lnTo>
                  <a:lnTo>
                    <a:pt x="438" y="278"/>
                  </a:lnTo>
                  <a:lnTo>
                    <a:pt x="437" y="279"/>
                  </a:lnTo>
                  <a:lnTo>
                    <a:pt x="437" y="280"/>
                  </a:lnTo>
                  <a:lnTo>
                    <a:pt x="436" y="281"/>
                  </a:lnTo>
                  <a:lnTo>
                    <a:pt x="435" y="282"/>
                  </a:lnTo>
                  <a:lnTo>
                    <a:pt x="435" y="283"/>
                  </a:lnTo>
                  <a:lnTo>
                    <a:pt x="435" y="283"/>
                  </a:lnTo>
                  <a:lnTo>
                    <a:pt x="433" y="283"/>
                  </a:lnTo>
                  <a:lnTo>
                    <a:pt x="432" y="283"/>
                  </a:lnTo>
                  <a:lnTo>
                    <a:pt x="432" y="284"/>
                  </a:lnTo>
                  <a:lnTo>
                    <a:pt x="431" y="284"/>
                  </a:lnTo>
                  <a:lnTo>
                    <a:pt x="431" y="283"/>
                  </a:lnTo>
                  <a:lnTo>
                    <a:pt x="431" y="283"/>
                  </a:lnTo>
                  <a:lnTo>
                    <a:pt x="431" y="282"/>
                  </a:lnTo>
                  <a:lnTo>
                    <a:pt x="431" y="282"/>
                  </a:lnTo>
                  <a:lnTo>
                    <a:pt x="431" y="282"/>
                  </a:lnTo>
                  <a:lnTo>
                    <a:pt x="431" y="283"/>
                  </a:lnTo>
                  <a:lnTo>
                    <a:pt x="431" y="283"/>
                  </a:lnTo>
                  <a:lnTo>
                    <a:pt x="430" y="284"/>
                  </a:lnTo>
                  <a:lnTo>
                    <a:pt x="429" y="283"/>
                  </a:lnTo>
                  <a:lnTo>
                    <a:pt x="429" y="283"/>
                  </a:lnTo>
                  <a:lnTo>
                    <a:pt x="428" y="283"/>
                  </a:lnTo>
                  <a:lnTo>
                    <a:pt x="428" y="283"/>
                  </a:lnTo>
                  <a:lnTo>
                    <a:pt x="429" y="282"/>
                  </a:lnTo>
                  <a:lnTo>
                    <a:pt x="430" y="281"/>
                  </a:lnTo>
                  <a:lnTo>
                    <a:pt x="431" y="281"/>
                  </a:lnTo>
                  <a:lnTo>
                    <a:pt x="431" y="281"/>
                  </a:lnTo>
                  <a:lnTo>
                    <a:pt x="431" y="281"/>
                  </a:lnTo>
                  <a:lnTo>
                    <a:pt x="431" y="281"/>
                  </a:lnTo>
                  <a:lnTo>
                    <a:pt x="430" y="281"/>
                  </a:lnTo>
                  <a:lnTo>
                    <a:pt x="430" y="281"/>
                  </a:lnTo>
                  <a:lnTo>
                    <a:pt x="429" y="282"/>
                  </a:lnTo>
                  <a:lnTo>
                    <a:pt x="428" y="282"/>
                  </a:lnTo>
                  <a:lnTo>
                    <a:pt x="428" y="282"/>
                  </a:lnTo>
                  <a:lnTo>
                    <a:pt x="427" y="282"/>
                  </a:lnTo>
                  <a:lnTo>
                    <a:pt x="427" y="283"/>
                  </a:lnTo>
                  <a:lnTo>
                    <a:pt x="426" y="282"/>
                  </a:lnTo>
                  <a:lnTo>
                    <a:pt x="426" y="282"/>
                  </a:lnTo>
                  <a:lnTo>
                    <a:pt x="427" y="282"/>
                  </a:lnTo>
                  <a:lnTo>
                    <a:pt x="427" y="282"/>
                  </a:lnTo>
                  <a:lnTo>
                    <a:pt x="427" y="282"/>
                  </a:lnTo>
                  <a:lnTo>
                    <a:pt x="428" y="282"/>
                  </a:lnTo>
                  <a:lnTo>
                    <a:pt x="428" y="281"/>
                  </a:lnTo>
                  <a:lnTo>
                    <a:pt x="428" y="280"/>
                  </a:lnTo>
                  <a:lnTo>
                    <a:pt x="429" y="279"/>
                  </a:lnTo>
                  <a:lnTo>
                    <a:pt x="428" y="279"/>
                  </a:lnTo>
                  <a:lnTo>
                    <a:pt x="427" y="280"/>
                  </a:lnTo>
                  <a:lnTo>
                    <a:pt x="427" y="280"/>
                  </a:lnTo>
                  <a:lnTo>
                    <a:pt x="427" y="279"/>
                  </a:lnTo>
                  <a:lnTo>
                    <a:pt x="427" y="279"/>
                  </a:lnTo>
                  <a:lnTo>
                    <a:pt x="428" y="278"/>
                  </a:lnTo>
                  <a:lnTo>
                    <a:pt x="428" y="279"/>
                  </a:lnTo>
                  <a:lnTo>
                    <a:pt x="429" y="279"/>
                  </a:lnTo>
                  <a:lnTo>
                    <a:pt x="429" y="278"/>
                  </a:lnTo>
                  <a:lnTo>
                    <a:pt x="429" y="278"/>
                  </a:lnTo>
                  <a:lnTo>
                    <a:pt x="429" y="278"/>
                  </a:lnTo>
                  <a:lnTo>
                    <a:pt x="430" y="277"/>
                  </a:lnTo>
                  <a:lnTo>
                    <a:pt x="431" y="276"/>
                  </a:lnTo>
                  <a:lnTo>
                    <a:pt x="431" y="275"/>
                  </a:lnTo>
                  <a:lnTo>
                    <a:pt x="433" y="273"/>
                  </a:lnTo>
                  <a:lnTo>
                    <a:pt x="434" y="273"/>
                  </a:lnTo>
                  <a:lnTo>
                    <a:pt x="435" y="272"/>
                  </a:lnTo>
                  <a:lnTo>
                    <a:pt x="436" y="273"/>
                  </a:lnTo>
                  <a:lnTo>
                    <a:pt x="436" y="273"/>
                  </a:lnTo>
                  <a:lnTo>
                    <a:pt x="437" y="274"/>
                  </a:lnTo>
                  <a:lnTo>
                    <a:pt x="437" y="274"/>
                  </a:lnTo>
                  <a:lnTo>
                    <a:pt x="438" y="274"/>
                  </a:lnTo>
                  <a:lnTo>
                    <a:pt x="438" y="274"/>
                  </a:lnTo>
                  <a:lnTo>
                    <a:pt x="438" y="274"/>
                  </a:lnTo>
                  <a:lnTo>
                    <a:pt x="438" y="273"/>
                  </a:lnTo>
                  <a:lnTo>
                    <a:pt x="437" y="273"/>
                  </a:lnTo>
                  <a:lnTo>
                    <a:pt x="437" y="272"/>
                  </a:lnTo>
                  <a:lnTo>
                    <a:pt x="438" y="272"/>
                  </a:lnTo>
                  <a:lnTo>
                    <a:pt x="438" y="272"/>
                  </a:lnTo>
                  <a:lnTo>
                    <a:pt x="439" y="273"/>
                  </a:lnTo>
                  <a:lnTo>
                    <a:pt x="439" y="274"/>
                  </a:lnTo>
                  <a:lnTo>
                    <a:pt x="439" y="274"/>
                  </a:lnTo>
                  <a:lnTo>
                    <a:pt x="439" y="275"/>
                  </a:lnTo>
                  <a:lnTo>
                    <a:pt x="438" y="275"/>
                  </a:lnTo>
                  <a:lnTo>
                    <a:pt x="438" y="275"/>
                  </a:lnTo>
                  <a:lnTo>
                    <a:pt x="438" y="275"/>
                  </a:lnTo>
                  <a:lnTo>
                    <a:pt x="438" y="276"/>
                  </a:lnTo>
                  <a:lnTo>
                    <a:pt x="437" y="276"/>
                  </a:lnTo>
                  <a:lnTo>
                    <a:pt x="437" y="276"/>
                  </a:lnTo>
                  <a:lnTo>
                    <a:pt x="438" y="276"/>
                  </a:lnTo>
                  <a:lnTo>
                    <a:pt x="439" y="276"/>
                  </a:lnTo>
                  <a:lnTo>
                    <a:pt x="439" y="276"/>
                  </a:lnTo>
                  <a:lnTo>
                    <a:pt x="439" y="276"/>
                  </a:lnTo>
                  <a:lnTo>
                    <a:pt x="439" y="27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1730"/>
            <p:cNvSpPr>
              <a:spLocks/>
            </p:cNvSpPr>
            <p:nvPr/>
          </p:nvSpPr>
          <p:spPr bwMode="auto">
            <a:xfrm>
              <a:off x="2757488" y="139700"/>
              <a:ext cx="174625" cy="60325"/>
            </a:xfrm>
            <a:custGeom>
              <a:avLst/>
              <a:gdLst>
                <a:gd name="T0" fmla="*/ 6 w 110"/>
                <a:gd name="T1" fmla="*/ 28 h 38"/>
                <a:gd name="T2" fmla="*/ 12 w 110"/>
                <a:gd name="T3" fmla="*/ 31 h 38"/>
                <a:gd name="T4" fmla="*/ 12 w 110"/>
                <a:gd name="T5" fmla="*/ 34 h 38"/>
                <a:gd name="T6" fmla="*/ 11 w 110"/>
                <a:gd name="T7" fmla="*/ 38 h 38"/>
                <a:gd name="T8" fmla="*/ 14 w 110"/>
                <a:gd name="T9" fmla="*/ 38 h 38"/>
                <a:gd name="T10" fmla="*/ 23 w 110"/>
                <a:gd name="T11" fmla="*/ 36 h 38"/>
                <a:gd name="T12" fmla="*/ 30 w 110"/>
                <a:gd name="T13" fmla="*/ 34 h 38"/>
                <a:gd name="T14" fmla="*/ 33 w 110"/>
                <a:gd name="T15" fmla="*/ 35 h 38"/>
                <a:gd name="T16" fmla="*/ 40 w 110"/>
                <a:gd name="T17" fmla="*/ 32 h 38"/>
                <a:gd name="T18" fmla="*/ 46 w 110"/>
                <a:gd name="T19" fmla="*/ 28 h 38"/>
                <a:gd name="T20" fmla="*/ 52 w 110"/>
                <a:gd name="T21" fmla="*/ 25 h 38"/>
                <a:gd name="T22" fmla="*/ 59 w 110"/>
                <a:gd name="T23" fmla="*/ 24 h 38"/>
                <a:gd name="T24" fmla="*/ 67 w 110"/>
                <a:gd name="T25" fmla="*/ 20 h 38"/>
                <a:gd name="T26" fmla="*/ 86 w 110"/>
                <a:gd name="T27" fmla="*/ 16 h 38"/>
                <a:gd name="T28" fmla="*/ 100 w 110"/>
                <a:gd name="T29" fmla="*/ 13 h 38"/>
                <a:gd name="T30" fmla="*/ 109 w 110"/>
                <a:gd name="T31" fmla="*/ 11 h 38"/>
                <a:gd name="T32" fmla="*/ 110 w 110"/>
                <a:gd name="T33" fmla="*/ 10 h 38"/>
                <a:gd name="T34" fmla="*/ 110 w 110"/>
                <a:gd name="T35" fmla="*/ 9 h 38"/>
                <a:gd name="T36" fmla="*/ 105 w 110"/>
                <a:gd name="T37" fmla="*/ 4 h 38"/>
                <a:gd name="T38" fmla="*/ 101 w 110"/>
                <a:gd name="T39" fmla="*/ 3 h 38"/>
                <a:gd name="T40" fmla="*/ 94 w 110"/>
                <a:gd name="T41" fmla="*/ 3 h 38"/>
                <a:gd name="T42" fmla="*/ 86 w 110"/>
                <a:gd name="T43" fmla="*/ 5 h 38"/>
                <a:gd name="T44" fmla="*/ 85 w 110"/>
                <a:gd name="T45" fmla="*/ 5 h 38"/>
                <a:gd name="T46" fmla="*/ 87 w 110"/>
                <a:gd name="T47" fmla="*/ 3 h 38"/>
                <a:gd name="T48" fmla="*/ 85 w 110"/>
                <a:gd name="T49" fmla="*/ 3 h 38"/>
                <a:gd name="T50" fmla="*/ 82 w 110"/>
                <a:gd name="T51" fmla="*/ 4 h 38"/>
                <a:gd name="T52" fmla="*/ 82 w 110"/>
                <a:gd name="T53" fmla="*/ 3 h 38"/>
                <a:gd name="T54" fmla="*/ 75 w 110"/>
                <a:gd name="T55" fmla="*/ 0 h 38"/>
                <a:gd name="T56" fmla="*/ 71 w 110"/>
                <a:gd name="T57" fmla="*/ 0 h 38"/>
                <a:gd name="T58" fmla="*/ 43 w 110"/>
                <a:gd name="T59" fmla="*/ 2 h 38"/>
                <a:gd name="T60" fmla="*/ 43 w 110"/>
                <a:gd name="T61" fmla="*/ 3 h 38"/>
                <a:gd name="T62" fmla="*/ 41 w 110"/>
                <a:gd name="T63" fmla="*/ 7 h 38"/>
                <a:gd name="T64" fmla="*/ 43 w 110"/>
                <a:gd name="T65" fmla="*/ 8 h 38"/>
                <a:gd name="T66" fmla="*/ 37 w 110"/>
                <a:gd name="T67" fmla="*/ 11 h 38"/>
                <a:gd name="T68" fmla="*/ 28 w 110"/>
                <a:gd name="T69" fmla="*/ 14 h 38"/>
                <a:gd name="T70" fmla="*/ 25 w 110"/>
                <a:gd name="T71" fmla="*/ 16 h 38"/>
                <a:gd name="T72" fmla="*/ 26 w 110"/>
                <a:gd name="T73" fmla="*/ 16 h 38"/>
                <a:gd name="T74" fmla="*/ 25 w 110"/>
                <a:gd name="T75" fmla="*/ 17 h 38"/>
                <a:gd name="T76" fmla="*/ 20 w 110"/>
                <a:gd name="T77" fmla="*/ 18 h 38"/>
                <a:gd name="T78" fmla="*/ 18 w 110"/>
                <a:gd name="T79" fmla="*/ 19 h 38"/>
                <a:gd name="T80" fmla="*/ 16 w 110"/>
                <a:gd name="T81" fmla="*/ 20 h 38"/>
                <a:gd name="T82" fmla="*/ 13 w 110"/>
                <a:gd name="T83" fmla="*/ 21 h 38"/>
                <a:gd name="T84" fmla="*/ 9 w 110"/>
                <a:gd name="T85" fmla="*/ 23 h 38"/>
                <a:gd name="T86" fmla="*/ 6 w 110"/>
                <a:gd name="T87" fmla="*/ 24 h 38"/>
                <a:gd name="T88" fmla="*/ 5 w 110"/>
                <a:gd name="T89" fmla="*/ 25 h 38"/>
                <a:gd name="T90" fmla="*/ 3 w 110"/>
                <a:gd name="T91" fmla="*/ 26 h 38"/>
                <a:gd name="T92" fmla="*/ 2 w 110"/>
                <a:gd name="T93" fmla="*/ 27 h 38"/>
                <a:gd name="T94" fmla="*/ 1 w 110"/>
                <a:gd name="T95" fmla="*/ 2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0" h="38">
                  <a:moveTo>
                    <a:pt x="5" y="27"/>
                  </a:moveTo>
                  <a:lnTo>
                    <a:pt x="5" y="28"/>
                  </a:lnTo>
                  <a:lnTo>
                    <a:pt x="6" y="28"/>
                  </a:lnTo>
                  <a:lnTo>
                    <a:pt x="8" y="29"/>
                  </a:lnTo>
                  <a:lnTo>
                    <a:pt x="12" y="31"/>
                  </a:lnTo>
                  <a:lnTo>
                    <a:pt x="12" y="31"/>
                  </a:lnTo>
                  <a:lnTo>
                    <a:pt x="12" y="32"/>
                  </a:lnTo>
                  <a:lnTo>
                    <a:pt x="12" y="34"/>
                  </a:lnTo>
                  <a:lnTo>
                    <a:pt x="12" y="34"/>
                  </a:lnTo>
                  <a:lnTo>
                    <a:pt x="11" y="37"/>
                  </a:lnTo>
                  <a:lnTo>
                    <a:pt x="11" y="37"/>
                  </a:lnTo>
                  <a:lnTo>
                    <a:pt x="11" y="38"/>
                  </a:lnTo>
                  <a:lnTo>
                    <a:pt x="12" y="38"/>
                  </a:lnTo>
                  <a:lnTo>
                    <a:pt x="13" y="38"/>
                  </a:lnTo>
                  <a:lnTo>
                    <a:pt x="14" y="38"/>
                  </a:lnTo>
                  <a:lnTo>
                    <a:pt x="15" y="38"/>
                  </a:lnTo>
                  <a:lnTo>
                    <a:pt x="18" y="37"/>
                  </a:lnTo>
                  <a:lnTo>
                    <a:pt x="23" y="36"/>
                  </a:lnTo>
                  <a:lnTo>
                    <a:pt x="29" y="34"/>
                  </a:lnTo>
                  <a:lnTo>
                    <a:pt x="29" y="34"/>
                  </a:lnTo>
                  <a:lnTo>
                    <a:pt x="30" y="34"/>
                  </a:lnTo>
                  <a:lnTo>
                    <a:pt x="30" y="35"/>
                  </a:lnTo>
                  <a:lnTo>
                    <a:pt x="30" y="35"/>
                  </a:lnTo>
                  <a:lnTo>
                    <a:pt x="33" y="35"/>
                  </a:lnTo>
                  <a:lnTo>
                    <a:pt x="36" y="34"/>
                  </a:lnTo>
                  <a:lnTo>
                    <a:pt x="39" y="34"/>
                  </a:lnTo>
                  <a:lnTo>
                    <a:pt x="40" y="32"/>
                  </a:lnTo>
                  <a:lnTo>
                    <a:pt x="42" y="31"/>
                  </a:lnTo>
                  <a:lnTo>
                    <a:pt x="42" y="31"/>
                  </a:lnTo>
                  <a:lnTo>
                    <a:pt x="46" y="28"/>
                  </a:lnTo>
                  <a:lnTo>
                    <a:pt x="48" y="27"/>
                  </a:lnTo>
                  <a:lnTo>
                    <a:pt x="51" y="26"/>
                  </a:lnTo>
                  <a:lnTo>
                    <a:pt x="52" y="25"/>
                  </a:lnTo>
                  <a:lnTo>
                    <a:pt x="53" y="25"/>
                  </a:lnTo>
                  <a:lnTo>
                    <a:pt x="57" y="24"/>
                  </a:lnTo>
                  <a:lnTo>
                    <a:pt x="59" y="24"/>
                  </a:lnTo>
                  <a:lnTo>
                    <a:pt x="61" y="23"/>
                  </a:lnTo>
                  <a:lnTo>
                    <a:pt x="67" y="20"/>
                  </a:lnTo>
                  <a:lnTo>
                    <a:pt x="67" y="20"/>
                  </a:lnTo>
                  <a:lnTo>
                    <a:pt x="69" y="20"/>
                  </a:lnTo>
                  <a:lnTo>
                    <a:pt x="80" y="17"/>
                  </a:lnTo>
                  <a:lnTo>
                    <a:pt x="86" y="16"/>
                  </a:lnTo>
                  <a:lnTo>
                    <a:pt x="91" y="15"/>
                  </a:lnTo>
                  <a:lnTo>
                    <a:pt x="98" y="13"/>
                  </a:lnTo>
                  <a:lnTo>
                    <a:pt x="100" y="13"/>
                  </a:lnTo>
                  <a:lnTo>
                    <a:pt x="103" y="13"/>
                  </a:lnTo>
                  <a:lnTo>
                    <a:pt x="108" y="12"/>
                  </a:lnTo>
                  <a:lnTo>
                    <a:pt x="109" y="11"/>
                  </a:lnTo>
                  <a:lnTo>
                    <a:pt x="109" y="11"/>
                  </a:lnTo>
                  <a:lnTo>
                    <a:pt x="110" y="11"/>
                  </a:lnTo>
                  <a:lnTo>
                    <a:pt x="110" y="10"/>
                  </a:lnTo>
                  <a:lnTo>
                    <a:pt x="110" y="10"/>
                  </a:lnTo>
                  <a:lnTo>
                    <a:pt x="110" y="10"/>
                  </a:lnTo>
                  <a:lnTo>
                    <a:pt x="110" y="9"/>
                  </a:lnTo>
                  <a:lnTo>
                    <a:pt x="108" y="8"/>
                  </a:lnTo>
                  <a:lnTo>
                    <a:pt x="106" y="5"/>
                  </a:lnTo>
                  <a:lnTo>
                    <a:pt x="105" y="4"/>
                  </a:lnTo>
                  <a:lnTo>
                    <a:pt x="104" y="4"/>
                  </a:lnTo>
                  <a:lnTo>
                    <a:pt x="102" y="3"/>
                  </a:lnTo>
                  <a:lnTo>
                    <a:pt x="101" y="3"/>
                  </a:lnTo>
                  <a:lnTo>
                    <a:pt x="99" y="3"/>
                  </a:lnTo>
                  <a:lnTo>
                    <a:pt x="97" y="3"/>
                  </a:lnTo>
                  <a:lnTo>
                    <a:pt x="94" y="3"/>
                  </a:lnTo>
                  <a:lnTo>
                    <a:pt x="93" y="3"/>
                  </a:lnTo>
                  <a:lnTo>
                    <a:pt x="91" y="3"/>
                  </a:lnTo>
                  <a:lnTo>
                    <a:pt x="86" y="5"/>
                  </a:lnTo>
                  <a:lnTo>
                    <a:pt x="85" y="5"/>
                  </a:lnTo>
                  <a:lnTo>
                    <a:pt x="85" y="5"/>
                  </a:lnTo>
                  <a:lnTo>
                    <a:pt x="85" y="5"/>
                  </a:lnTo>
                  <a:lnTo>
                    <a:pt x="86" y="4"/>
                  </a:lnTo>
                  <a:lnTo>
                    <a:pt x="87" y="4"/>
                  </a:lnTo>
                  <a:lnTo>
                    <a:pt x="87" y="3"/>
                  </a:lnTo>
                  <a:lnTo>
                    <a:pt x="87" y="3"/>
                  </a:lnTo>
                  <a:lnTo>
                    <a:pt x="86" y="3"/>
                  </a:lnTo>
                  <a:lnTo>
                    <a:pt x="85" y="3"/>
                  </a:lnTo>
                  <a:lnTo>
                    <a:pt x="81" y="4"/>
                  </a:lnTo>
                  <a:lnTo>
                    <a:pt x="81" y="4"/>
                  </a:lnTo>
                  <a:lnTo>
                    <a:pt x="82" y="4"/>
                  </a:lnTo>
                  <a:lnTo>
                    <a:pt x="82" y="4"/>
                  </a:lnTo>
                  <a:lnTo>
                    <a:pt x="84" y="3"/>
                  </a:lnTo>
                  <a:lnTo>
                    <a:pt x="82" y="3"/>
                  </a:lnTo>
                  <a:lnTo>
                    <a:pt x="78" y="2"/>
                  </a:lnTo>
                  <a:lnTo>
                    <a:pt x="76" y="1"/>
                  </a:lnTo>
                  <a:lnTo>
                    <a:pt x="75" y="0"/>
                  </a:lnTo>
                  <a:lnTo>
                    <a:pt x="74" y="0"/>
                  </a:lnTo>
                  <a:lnTo>
                    <a:pt x="73" y="0"/>
                  </a:lnTo>
                  <a:lnTo>
                    <a:pt x="71" y="0"/>
                  </a:lnTo>
                  <a:lnTo>
                    <a:pt x="63" y="0"/>
                  </a:lnTo>
                  <a:lnTo>
                    <a:pt x="56" y="1"/>
                  </a:lnTo>
                  <a:lnTo>
                    <a:pt x="43" y="2"/>
                  </a:lnTo>
                  <a:lnTo>
                    <a:pt x="43" y="2"/>
                  </a:lnTo>
                  <a:lnTo>
                    <a:pt x="43" y="2"/>
                  </a:lnTo>
                  <a:lnTo>
                    <a:pt x="43" y="3"/>
                  </a:lnTo>
                  <a:lnTo>
                    <a:pt x="43" y="3"/>
                  </a:lnTo>
                  <a:lnTo>
                    <a:pt x="41" y="6"/>
                  </a:lnTo>
                  <a:lnTo>
                    <a:pt x="41" y="7"/>
                  </a:lnTo>
                  <a:lnTo>
                    <a:pt x="42" y="7"/>
                  </a:lnTo>
                  <a:lnTo>
                    <a:pt x="43" y="7"/>
                  </a:lnTo>
                  <a:lnTo>
                    <a:pt x="43" y="8"/>
                  </a:lnTo>
                  <a:lnTo>
                    <a:pt x="43" y="8"/>
                  </a:lnTo>
                  <a:lnTo>
                    <a:pt x="39" y="9"/>
                  </a:lnTo>
                  <a:lnTo>
                    <a:pt x="37" y="11"/>
                  </a:lnTo>
                  <a:lnTo>
                    <a:pt x="33" y="12"/>
                  </a:lnTo>
                  <a:lnTo>
                    <a:pt x="29" y="14"/>
                  </a:lnTo>
                  <a:lnTo>
                    <a:pt x="28" y="14"/>
                  </a:lnTo>
                  <a:lnTo>
                    <a:pt x="26" y="15"/>
                  </a:lnTo>
                  <a:lnTo>
                    <a:pt x="25" y="15"/>
                  </a:lnTo>
                  <a:lnTo>
                    <a:pt x="25" y="16"/>
                  </a:lnTo>
                  <a:lnTo>
                    <a:pt x="25" y="16"/>
                  </a:lnTo>
                  <a:lnTo>
                    <a:pt x="26" y="16"/>
                  </a:lnTo>
                  <a:lnTo>
                    <a:pt x="26" y="16"/>
                  </a:lnTo>
                  <a:lnTo>
                    <a:pt x="26" y="16"/>
                  </a:lnTo>
                  <a:lnTo>
                    <a:pt x="25" y="17"/>
                  </a:lnTo>
                  <a:lnTo>
                    <a:pt x="25" y="17"/>
                  </a:lnTo>
                  <a:lnTo>
                    <a:pt x="25" y="17"/>
                  </a:lnTo>
                  <a:lnTo>
                    <a:pt x="21" y="18"/>
                  </a:lnTo>
                  <a:lnTo>
                    <a:pt x="20" y="18"/>
                  </a:lnTo>
                  <a:lnTo>
                    <a:pt x="20" y="18"/>
                  </a:lnTo>
                  <a:lnTo>
                    <a:pt x="18" y="19"/>
                  </a:lnTo>
                  <a:lnTo>
                    <a:pt x="18" y="19"/>
                  </a:lnTo>
                  <a:lnTo>
                    <a:pt x="16" y="20"/>
                  </a:lnTo>
                  <a:lnTo>
                    <a:pt x="16" y="20"/>
                  </a:lnTo>
                  <a:lnTo>
                    <a:pt x="16" y="20"/>
                  </a:lnTo>
                  <a:lnTo>
                    <a:pt x="16" y="21"/>
                  </a:lnTo>
                  <a:lnTo>
                    <a:pt x="15" y="21"/>
                  </a:lnTo>
                  <a:lnTo>
                    <a:pt x="13" y="21"/>
                  </a:lnTo>
                  <a:lnTo>
                    <a:pt x="11" y="22"/>
                  </a:lnTo>
                  <a:lnTo>
                    <a:pt x="10" y="22"/>
                  </a:lnTo>
                  <a:lnTo>
                    <a:pt x="9" y="23"/>
                  </a:lnTo>
                  <a:lnTo>
                    <a:pt x="8" y="24"/>
                  </a:lnTo>
                  <a:lnTo>
                    <a:pt x="7" y="24"/>
                  </a:lnTo>
                  <a:lnTo>
                    <a:pt x="6" y="24"/>
                  </a:lnTo>
                  <a:lnTo>
                    <a:pt x="6" y="25"/>
                  </a:lnTo>
                  <a:lnTo>
                    <a:pt x="5" y="25"/>
                  </a:lnTo>
                  <a:lnTo>
                    <a:pt x="5" y="25"/>
                  </a:lnTo>
                  <a:lnTo>
                    <a:pt x="5" y="25"/>
                  </a:lnTo>
                  <a:lnTo>
                    <a:pt x="3" y="26"/>
                  </a:lnTo>
                  <a:lnTo>
                    <a:pt x="3" y="26"/>
                  </a:lnTo>
                  <a:lnTo>
                    <a:pt x="3" y="26"/>
                  </a:lnTo>
                  <a:lnTo>
                    <a:pt x="2" y="27"/>
                  </a:lnTo>
                  <a:lnTo>
                    <a:pt x="2" y="27"/>
                  </a:lnTo>
                  <a:lnTo>
                    <a:pt x="0" y="27"/>
                  </a:lnTo>
                  <a:lnTo>
                    <a:pt x="0" y="27"/>
                  </a:lnTo>
                  <a:lnTo>
                    <a:pt x="1" y="28"/>
                  </a:lnTo>
                  <a:lnTo>
                    <a:pt x="5" y="27"/>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1731"/>
            <p:cNvSpPr>
              <a:spLocks/>
            </p:cNvSpPr>
            <p:nvPr/>
          </p:nvSpPr>
          <p:spPr bwMode="auto">
            <a:xfrm>
              <a:off x="2913063" y="257175"/>
              <a:ext cx="3175" cy="3175"/>
            </a:xfrm>
            <a:custGeom>
              <a:avLst/>
              <a:gdLst>
                <a:gd name="T0" fmla="*/ 0 w 2"/>
                <a:gd name="T1" fmla="*/ 0 h 2"/>
                <a:gd name="T2" fmla="*/ 0 w 2"/>
                <a:gd name="T3" fmla="*/ 0 h 2"/>
                <a:gd name="T4" fmla="*/ 0 w 2"/>
                <a:gd name="T5" fmla="*/ 1 h 2"/>
                <a:gd name="T6" fmla="*/ 0 w 2"/>
                <a:gd name="T7" fmla="*/ 1 h 2"/>
                <a:gd name="T8" fmla="*/ 1 w 2"/>
                <a:gd name="T9" fmla="*/ 2 h 2"/>
                <a:gd name="T10" fmla="*/ 1 w 2"/>
                <a:gd name="T11" fmla="*/ 1 h 2"/>
                <a:gd name="T12" fmla="*/ 2 w 2"/>
                <a:gd name="T13" fmla="*/ 1 h 2"/>
                <a:gd name="T14" fmla="*/ 2 w 2"/>
                <a:gd name="T15" fmla="*/ 1 h 2"/>
                <a:gd name="T16" fmla="*/ 2 w 2"/>
                <a:gd name="T17" fmla="*/ 0 h 2"/>
                <a:gd name="T18" fmla="*/ 1 w 2"/>
                <a:gd name="T19" fmla="*/ 0 h 2"/>
                <a:gd name="T20" fmla="*/ 0 w 2"/>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0" y="0"/>
                  </a:moveTo>
                  <a:lnTo>
                    <a:pt x="0" y="0"/>
                  </a:lnTo>
                  <a:lnTo>
                    <a:pt x="0" y="1"/>
                  </a:lnTo>
                  <a:lnTo>
                    <a:pt x="0" y="1"/>
                  </a:lnTo>
                  <a:lnTo>
                    <a:pt x="1" y="2"/>
                  </a:lnTo>
                  <a:lnTo>
                    <a:pt x="1" y="1"/>
                  </a:lnTo>
                  <a:lnTo>
                    <a:pt x="2" y="1"/>
                  </a:lnTo>
                  <a:lnTo>
                    <a:pt x="2" y="1"/>
                  </a:lnTo>
                  <a:lnTo>
                    <a:pt x="2"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1732"/>
            <p:cNvSpPr>
              <a:spLocks/>
            </p:cNvSpPr>
            <p:nvPr/>
          </p:nvSpPr>
          <p:spPr bwMode="auto">
            <a:xfrm>
              <a:off x="2909888" y="255588"/>
              <a:ext cx="1588" cy="1588"/>
            </a:xfrm>
            <a:custGeom>
              <a:avLst/>
              <a:gdLst>
                <a:gd name="T0" fmla="*/ 0 w 1"/>
                <a:gd name="T1" fmla="*/ 1 h 1"/>
                <a:gd name="T2" fmla="*/ 1 w 1"/>
                <a:gd name="T3" fmla="*/ 1 h 1"/>
                <a:gd name="T4" fmla="*/ 1 w 1"/>
                <a:gd name="T5" fmla="*/ 1 h 1"/>
                <a:gd name="T6" fmla="*/ 1 w 1"/>
                <a:gd name="T7" fmla="*/ 1 h 1"/>
                <a:gd name="T8" fmla="*/ 1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lnTo>
                    <a:pt x="1" y="1"/>
                  </a:lnTo>
                  <a:lnTo>
                    <a:pt x="1" y="1"/>
                  </a:lnTo>
                  <a:lnTo>
                    <a:pt x="1" y="1"/>
                  </a:lnTo>
                  <a:lnTo>
                    <a:pt x="1" y="0"/>
                  </a:lnTo>
                  <a:lnTo>
                    <a:pt x="0" y="1"/>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1733"/>
            <p:cNvSpPr>
              <a:spLocks/>
            </p:cNvSpPr>
            <p:nvPr/>
          </p:nvSpPr>
          <p:spPr bwMode="auto">
            <a:xfrm>
              <a:off x="2981325" y="244475"/>
              <a:ext cx="7938" cy="4763"/>
            </a:xfrm>
            <a:custGeom>
              <a:avLst/>
              <a:gdLst>
                <a:gd name="T0" fmla="*/ 2 w 5"/>
                <a:gd name="T1" fmla="*/ 0 h 3"/>
                <a:gd name="T2" fmla="*/ 1 w 5"/>
                <a:gd name="T3" fmla="*/ 1 h 3"/>
                <a:gd name="T4" fmla="*/ 0 w 5"/>
                <a:gd name="T5" fmla="*/ 1 h 3"/>
                <a:gd name="T6" fmla="*/ 0 w 5"/>
                <a:gd name="T7" fmla="*/ 1 h 3"/>
                <a:gd name="T8" fmla="*/ 0 w 5"/>
                <a:gd name="T9" fmla="*/ 1 h 3"/>
                <a:gd name="T10" fmla="*/ 1 w 5"/>
                <a:gd name="T11" fmla="*/ 3 h 3"/>
                <a:gd name="T12" fmla="*/ 2 w 5"/>
                <a:gd name="T13" fmla="*/ 3 h 3"/>
                <a:gd name="T14" fmla="*/ 3 w 5"/>
                <a:gd name="T15" fmla="*/ 3 h 3"/>
                <a:gd name="T16" fmla="*/ 3 w 5"/>
                <a:gd name="T17" fmla="*/ 3 h 3"/>
                <a:gd name="T18" fmla="*/ 4 w 5"/>
                <a:gd name="T19" fmla="*/ 3 h 3"/>
                <a:gd name="T20" fmla="*/ 4 w 5"/>
                <a:gd name="T21" fmla="*/ 3 h 3"/>
                <a:gd name="T22" fmla="*/ 5 w 5"/>
                <a:gd name="T23" fmla="*/ 3 h 3"/>
                <a:gd name="T24" fmla="*/ 5 w 5"/>
                <a:gd name="T25" fmla="*/ 1 h 3"/>
                <a:gd name="T26" fmla="*/ 4 w 5"/>
                <a:gd name="T27" fmla="*/ 1 h 3"/>
                <a:gd name="T28" fmla="*/ 3 w 5"/>
                <a:gd name="T29" fmla="*/ 0 h 3"/>
                <a:gd name="T30" fmla="*/ 2 w 5"/>
                <a:gd name="T3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3">
                  <a:moveTo>
                    <a:pt x="2" y="0"/>
                  </a:moveTo>
                  <a:lnTo>
                    <a:pt x="1" y="1"/>
                  </a:lnTo>
                  <a:lnTo>
                    <a:pt x="0" y="1"/>
                  </a:lnTo>
                  <a:lnTo>
                    <a:pt x="0" y="1"/>
                  </a:lnTo>
                  <a:lnTo>
                    <a:pt x="0" y="1"/>
                  </a:lnTo>
                  <a:lnTo>
                    <a:pt x="1" y="3"/>
                  </a:lnTo>
                  <a:lnTo>
                    <a:pt x="2" y="3"/>
                  </a:lnTo>
                  <a:lnTo>
                    <a:pt x="3" y="3"/>
                  </a:lnTo>
                  <a:lnTo>
                    <a:pt x="3" y="3"/>
                  </a:lnTo>
                  <a:lnTo>
                    <a:pt x="4" y="3"/>
                  </a:lnTo>
                  <a:lnTo>
                    <a:pt x="4" y="3"/>
                  </a:lnTo>
                  <a:lnTo>
                    <a:pt x="5" y="3"/>
                  </a:lnTo>
                  <a:lnTo>
                    <a:pt x="5" y="1"/>
                  </a:lnTo>
                  <a:lnTo>
                    <a:pt x="4" y="1"/>
                  </a:lnTo>
                  <a:lnTo>
                    <a:pt x="3" y="0"/>
                  </a:lnTo>
                  <a:lnTo>
                    <a:pt x="2"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1734"/>
            <p:cNvSpPr>
              <a:spLocks/>
            </p:cNvSpPr>
            <p:nvPr/>
          </p:nvSpPr>
          <p:spPr bwMode="auto">
            <a:xfrm>
              <a:off x="2917825" y="263525"/>
              <a:ext cx="6350" cy="6350"/>
            </a:xfrm>
            <a:custGeom>
              <a:avLst/>
              <a:gdLst>
                <a:gd name="T0" fmla="*/ 4 w 4"/>
                <a:gd name="T1" fmla="*/ 0 h 4"/>
                <a:gd name="T2" fmla="*/ 4 w 4"/>
                <a:gd name="T3" fmla="*/ 0 h 4"/>
                <a:gd name="T4" fmla="*/ 2 w 4"/>
                <a:gd name="T5" fmla="*/ 0 h 4"/>
                <a:gd name="T6" fmla="*/ 2 w 4"/>
                <a:gd name="T7" fmla="*/ 1 h 4"/>
                <a:gd name="T8" fmla="*/ 1 w 4"/>
                <a:gd name="T9" fmla="*/ 2 h 4"/>
                <a:gd name="T10" fmla="*/ 0 w 4"/>
                <a:gd name="T11" fmla="*/ 3 h 4"/>
                <a:gd name="T12" fmla="*/ 0 w 4"/>
                <a:gd name="T13" fmla="*/ 3 h 4"/>
                <a:gd name="T14" fmla="*/ 1 w 4"/>
                <a:gd name="T15" fmla="*/ 3 h 4"/>
                <a:gd name="T16" fmla="*/ 1 w 4"/>
                <a:gd name="T17" fmla="*/ 4 h 4"/>
                <a:gd name="T18" fmla="*/ 1 w 4"/>
                <a:gd name="T19" fmla="*/ 4 h 4"/>
                <a:gd name="T20" fmla="*/ 2 w 4"/>
                <a:gd name="T21" fmla="*/ 3 h 4"/>
                <a:gd name="T22" fmla="*/ 3 w 4"/>
                <a:gd name="T23" fmla="*/ 3 h 4"/>
                <a:gd name="T24" fmla="*/ 3 w 4"/>
                <a:gd name="T25" fmla="*/ 2 h 4"/>
                <a:gd name="T26" fmla="*/ 3 w 4"/>
                <a:gd name="T27" fmla="*/ 2 h 4"/>
                <a:gd name="T28" fmla="*/ 2 w 4"/>
                <a:gd name="T29" fmla="*/ 2 h 4"/>
                <a:gd name="T30" fmla="*/ 3 w 4"/>
                <a:gd name="T31" fmla="*/ 1 h 4"/>
                <a:gd name="T32" fmla="*/ 4 w 4"/>
                <a:gd name="T3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4">
                  <a:moveTo>
                    <a:pt x="4" y="0"/>
                  </a:moveTo>
                  <a:lnTo>
                    <a:pt x="4" y="0"/>
                  </a:lnTo>
                  <a:lnTo>
                    <a:pt x="2" y="0"/>
                  </a:lnTo>
                  <a:lnTo>
                    <a:pt x="2" y="1"/>
                  </a:lnTo>
                  <a:lnTo>
                    <a:pt x="1" y="2"/>
                  </a:lnTo>
                  <a:lnTo>
                    <a:pt x="0" y="3"/>
                  </a:lnTo>
                  <a:lnTo>
                    <a:pt x="0" y="3"/>
                  </a:lnTo>
                  <a:lnTo>
                    <a:pt x="1" y="3"/>
                  </a:lnTo>
                  <a:lnTo>
                    <a:pt x="1" y="4"/>
                  </a:lnTo>
                  <a:lnTo>
                    <a:pt x="1" y="4"/>
                  </a:lnTo>
                  <a:lnTo>
                    <a:pt x="2" y="3"/>
                  </a:lnTo>
                  <a:lnTo>
                    <a:pt x="3" y="3"/>
                  </a:lnTo>
                  <a:lnTo>
                    <a:pt x="3" y="2"/>
                  </a:lnTo>
                  <a:lnTo>
                    <a:pt x="3" y="2"/>
                  </a:lnTo>
                  <a:lnTo>
                    <a:pt x="2" y="2"/>
                  </a:lnTo>
                  <a:lnTo>
                    <a:pt x="3" y="1"/>
                  </a:lnTo>
                  <a:lnTo>
                    <a:pt x="4"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1735"/>
            <p:cNvSpPr>
              <a:spLocks/>
            </p:cNvSpPr>
            <p:nvPr/>
          </p:nvSpPr>
          <p:spPr bwMode="auto">
            <a:xfrm>
              <a:off x="2833688" y="158750"/>
              <a:ext cx="230188" cy="90488"/>
            </a:xfrm>
            <a:custGeom>
              <a:avLst/>
              <a:gdLst>
                <a:gd name="T0" fmla="*/ 22 w 145"/>
                <a:gd name="T1" fmla="*/ 10 h 57"/>
                <a:gd name="T2" fmla="*/ 20 w 145"/>
                <a:gd name="T3" fmla="*/ 13 h 57"/>
                <a:gd name="T4" fmla="*/ 9 w 145"/>
                <a:gd name="T5" fmla="*/ 18 h 57"/>
                <a:gd name="T6" fmla="*/ 13 w 145"/>
                <a:gd name="T7" fmla="*/ 20 h 57"/>
                <a:gd name="T8" fmla="*/ 23 w 145"/>
                <a:gd name="T9" fmla="*/ 22 h 57"/>
                <a:gd name="T10" fmla="*/ 31 w 145"/>
                <a:gd name="T11" fmla="*/ 22 h 57"/>
                <a:gd name="T12" fmla="*/ 25 w 145"/>
                <a:gd name="T13" fmla="*/ 23 h 57"/>
                <a:gd name="T14" fmla="*/ 3 w 145"/>
                <a:gd name="T15" fmla="*/ 27 h 57"/>
                <a:gd name="T16" fmla="*/ 20 w 145"/>
                <a:gd name="T17" fmla="*/ 32 h 57"/>
                <a:gd name="T18" fmla="*/ 40 w 145"/>
                <a:gd name="T19" fmla="*/ 31 h 57"/>
                <a:gd name="T20" fmla="*/ 53 w 145"/>
                <a:gd name="T21" fmla="*/ 35 h 57"/>
                <a:gd name="T22" fmla="*/ 34 w 145"/>
                <a:gd name="T23" fmla="*/ 35 h 57"/>
                <a:gd name="T24" fmla="*/ 2 w 145"/>
                <a:gd name="T25" fmla="*/ 38 h 57"/>
                <a:gd name="T26" fmla="*/ 1 w 145"/>
                <a:gd name="T27" fmla="*/ 44 h 57"/>
                <a:gd name="T28" fmla="*/ 11 w 145"/>
                <a:gd name="T29" fmla="*/ 47 h 57"/>
                <a:gd name="T30" fmla="*/ 21 w 145"/>
                <a:gd name="T31" fmla="*/ 50 h 57"/>
                <a:gd name="T32" fmla="*/ 22 w 145"/>
                <a:gd name="T33" fmla="*/ 57 h 57"/>
                <a:gd name="T34" fmla="*/ 42 w 145"/>
                <a:gd name="T35" fmla="*/ 54 h 57"/>
                <a:gd name="T36" fmla="*/ 67 w 145"/>
                <a:gd name="T37" fmla="*/ 50 h 57"/>
                <a:gd name="T38" fmla="*/ 87 w 145"/>
                <a:gd name="T39" fmla="*/ 45 h 57"/>
                <a:gd name="T40" fmla="*/ 89 w 145"/>
                <a:gd name="T41" fmla="*/ 47 h 57"/>
                <a:gd name="T42" fmla="*/ 97 w 145"/>
                <a:gd name="T43" fmla="*/ 49 h 57"/>
                <a:gd name="T44" fmla="*/ 101 w 145"/>
                <a:gd name="T45" fmla="*/ 51 h 57"/>
                <a:gd name="T46" fmla="*/ 116 w 145"/>
                <a:gd name="T47" fmla="*/ 52 h 57"/>
                <a:gd name="T48" fmla="*/ 128 w 145"/>
                <a:gd name="T49" fmla="*/ 48 h 57"/>
                <a:gd name="T50" fmla="*/ 128 w 145"/>
                <a:gd name="T51" fmla="*/ 46 h 57"/>
                <a:gd name="T52" fmla="*/ 129 w 145"/>
                <a:gd name="T53" fmla="*/ 44 h 57"/>
                <a:gd name="T54" fmla="*/ 118 w 145"/>
                <a:gd name="T55" fmla="*/ 47 h 57"/>
                <a:gd name="T56" fmla="*/ 120 w 145"/>
                <a:gd name="T57" fmla="*/ 43 h 57"/>
                <a:gd name="T58" fmla="*/ 123 w 145"/>
                <a:gd name="T59" fmla="*/ 43 h 57"/>
                <a:gd name="T60" fmla="*/ 127 w 145"/>
                <a:gd name="T61" fmla="*/ 42 h 57"/>
                <a:gd name="T62" fmla="*/ 134 w 145"/>
                <a:gd name="T63" fmla="*/ 41 h 57"/>
                <a:gd name="T64" fmla="*/ 138 w 145"/>
                <a:gd name="T65" fmla="*/ 40 h 57"/>
                <a:gd name="T66" fmla="*/ 143 w 145"/>
                <a:gd name="T67" fmla="*/ 40 h 57"/>
                <a:gd name="T68" fmla="*/ 141 w 145"/>
                <a:gd name="T69" fmla="*/ 37 h 57"/>
                <a:gd name="T70" fmla="*/ 138 w 145"/>
                <a:gd name="T71" fmla="*/ 35 h 57"/>
                <a:gd name="T72" fmla="*/ 133 w 145"/>
                <a:gd name="T73" fmla="*/ 32 h 57"/>
                <a:gd name="T74" fmla="*/ 129 w 145"/>
                <a:gd name="T75" fmla="*/ 31 h 57"/>
                <a:gd name="T76" fmla="*/ 128 w 145"/>
                <a:gd name="T77" fmla="*/ 24 h 57"/>
                <a:gd name="T78" fmla="*/ 132 w 145"/>
                <a:gd name="T79" fmla="*/ 20 h 57"/>
                <a:gd name="T80" fmla="*/ 136 w 145"/>
                <a:gd name="T81" fmla="*/ 9 h 57"/>
                <a:gd name="T82" fmla="*/ 137 w 145"/>
                <a:gd name="T83" fmla="*/ 6 h 57"/>
                <a:gd name="T84" fmla="*/ 129 w 145"/>
                <a:gd name="T85" fmla="*/ 2 h 57"/>
                <a:gd name="T86" fmla="*/ 121 w 145"/>
                <a:gd name="T87" fmla="*/ 1 h 57"/>
                <a:gd name="T88" fmla="*/ 118 w 145"/>
                <a:gd name="T89" fmla="*/ 3 h 57"/>
                <a:gd name="T90" fmla="*/ 113 w 145"/>
                <a:gd name="T91" fmla="*/ 10 h 57"/>
                <a:gd name="T92" fmla="*/ 109 w 145"/>
                <a:gd name="T93" fmla="*/ 16 h 57"/>
                <a:gd name="T94" fmla="*/ 103 w 145"/>
                <a:gd name="T95" fmla="*/ 19 h 57"/>
                <a:gd name="T96" fmla="*/ 103 w 145"/>
                <a:gd name="T97" fmla="*/ 14 h 57"/>
                <a:gd name="T98" fmla="*/ 104 w 145"/>
                <a:gd name="T99" fmla="*/ 9 h 57"/>
                <a:gd name="T100" fmla="*/ 103 w 145"/>
                <a:gd name="T101" fmla="*/ 6 h 57"/>
                <a:gd name="T102" fmla="*/ 95 w 145"/>
                <a:gd name="T103" fmla="*/ 6 h 57"/>
                <a:gd name="T104" fmla="*/ 89 w 145"/>
                <a:gd name="T105" fmla="*/ 9 h 57"/>
                <a:gd name="T106" fmla="*/ 83 w 145"/>
                <a:gd name="T107" fmla="*/ 10 h 57"/>
                <a:gd name="T108" fmla="*/ 78 w 145"/>
                <a:gd name="T109" fmla="*/ 11 h 57"/>
                <a:gd name="T110" fmla="*/ 86 w 145"/>
                <a:gd name="T111" fmla="*/ 7 h 57"/>
                <a:gd name="T112" fmla="*/ 70 w 145"/>
                <a:gd name="T113" fmla="*/ 6 h 57"/>
                <a:gd name="T114" fmla="*/ 65 w 145"/>
                <a:gd name="T115" fmla="*/ 8 h 57"/>
                <a:gd name="T116" fmla="*/ 61 w 145"/>
                <a:gd name="T117" fmla="*/ 7 h 57"/>
                <a:gd name="T118" fmla="*/ 68 w 145"/>
                <a:gd name="T119" fmla="*/ 2 h 57"/>
                <a:gd name="T120" fmla="*/ 46 w 145"/>
                <a:gd name="T121"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5" h="57">
                  <a:moveTo>
                    <a:pt x="46" y="4"/>
                  </a:moveTo>
                  <a:lnTo>
                    <a:pt x="42" y="5"/>
                  </a:lnTo>
                  <a:lnTo>
                    <a:pt x="38" y="5"/>
                  </a:lnTo>
                  <a:lnTo>
                    <a:pt x="34" y="6"/>
                  </a:lnTo>
                  <a:lnTo>
                    <a:pt x="27" y="8"/>
                  </a:lnTo>
                  <a:lnTo>
                    <a:pt x="24" y="9"/>
                  </a:lnTo>
                  <a:lnTo>
                    <a:pt x="22" y="10"/>
                  </a:lnTo>
                  <a:lnTo>
                    <a:pt x="22" y="10"/>
                  </a:lnTo>
                  <a:lnTo>
                    <a:pt x="22" y="11"/>
                  </a:lnTo>
                  <a:lnTo>
                    <a:pt x="22" y="11"/>
                  </a:lnTo>
                  <a:lnTo>
                    <a:pt x="22" y="12"/>
                  </a:lnTo>
                  <a:lnTo>
                    <a:pt x="22" y="12"/>
                  </a:lnTo>
                  <a:lnTo>
                    <a:pt x="22" y="12"/>
                  </a:lnTo>
                  <a:lnTo>
                    <a:pt x="20" y="13"/>
                  </a:lnTo>
                  <a:lnTo>
                    <a:pt x="17" y="13"/>
                  </a:lnTo>
                  <a:lnTo>
                    <a:pt x="12" y="15"/>
                  </a:lnTo>
                  <a:lnTo>
                    <a:pt x="12" y="15"/>
                  </a:lnTo>
                  <a:lnTo>
                    <a:pt x="11" y="16"/>
                  </a:lnTo>
                  <a:lnTo>
                    <a:pt x="9" y="17"/>
                  </a:lnTo>
                  <a:lnTo>
                    <a:pt x="9" y="18"/>
                  </a:lnTo>
                  <a:lnTo>
                    <a:pt x="9" y="18"/>
                  </a:lnTo>
                  <a:lnTo>
                    <a:pt x="9" y="19"/>
                  </a:lnTo>
                  <a:lnTo>
                    <a:pt x="11" y="19"/>
                  </a:lnTo>
                  <a:lnTo>
                    <a:pt x="13" y="19"/>
                  </a:lnTo>
                  <a:lnTo>
                    <a:pt x="17" y="19"/>
                  </a:lnTo>
                  <a:lnTo>
                    <a:pt x="18" y="19"/>
                  </a:lnTo>
                  <a:lnTo>
                    <a:pt x="16" y="20"/>
                  </a:lnTo>
                  <a:lnTo>
                    <a:pt x="13" y="20"/>
                  </a:lnTo>
                  <a:lnTo>
                    <a:pt x="12" y="22"/>
                  </a:lnTo>
                  <a:lnTo>
                    <a:pt x="11" y="22"/>
                  </a:lnTo>
                  <a:lnTo>
                    <a:pt x="12" y="22"/>
                  </a:lnTo>
                  <a:lnTo>
                    <a:pt x="13" y="23"/>
                  </a:lnTo>
                  <a:lnTo>
                    <a:pt x="15" y="23"/>
                  </a:lnTo>
                  <a:lnTo>
                    <a:pt x="19" y="22"/>
                  </a:lnTo>
                  <a:lnTo>
                    <a:pt x="23" y="22"/>
                  </a:lnTo>
                  <a:lnTo>
                    <a:pt x="35" y="20"/>
                  </a:lnTo>
                  <a:lnTo>
                    <a:pt x="36" y="22"/>
                  </a:lnTo>
                  <a:lnTo>
                    <a:pt x="36" y="22"/>
                  </a:lnTo>
                  <a:lnTo>
                    <a:pt x="36" y="22"/>
                  </a:lnTo>
                  <a:lnTo>
                    <a:pt x="35" y="22"/>
                  </a:lnTo>
                  <a:lnTo>
                    <a:pt x="33" y="22"/>
                  </a:lnTo>
                  <a:lnTo>
                    <a:pt x="31" y="22"/>
                  </a:lnTo>
                  <a:lnTo>
                    <a:pt x="30" y="22"/>
                  </a:lnTo>
                  <a:lnTo>
                    <a:pt x="29" y="22"/>
                  </a:lnTo>
                  <a:lnTo>
                    <a:pt x="30" y="23"/>
                  </a:lnTo>
                  <a:lnTo>
                    <a:pt x="30" y="23"/>
                  </a:lnTo>
                  <a:lnTo>
                    <a:pt x="29" y="23"/>
                  </a:lnTo>
                  <a:lnTo>
                    <a:pt x="27" y="23"/>
                  </a:lnTo>
                  <a:lnTo>
                    <a:pt x="25" y="23"/>
                  </a:lnTo>
                  <a:lnTo>
                    <a:pt x="21" y="24"/>
                  </a:lnTo>
                  <a:lnTo>
                    <a:pt x="16" y="25"/>
                  </a:lnTo>
                  <a:lnTo>
                    <a:pt x="11" y="25"/>
                  </a:lnTo>
                  <a:lnTo>
                    <a:pt x="10" y="26"/>
                  </a:lnTo>
                  <a:lnTo>
                    <a:pt x="5" y="27"/>
                  </a:lnTo>
                  <a:lnTo>
                    <a:pt x="4" y="27"/>
                  </a:lnTo>
                  <a:lnTo>
                    <a:pt x="3" y="27"/>
                  </a:lnTo>
                  <a:lnTo>
                    <a:pt x="3" y="28"/>
                  </a:lnTo>
                  <a:lnTo>
                    <a:pt x="7" y="31"/>
                  </a:lnTo>
                  <a:lnTo>
                    <a:pt x="11" y="32"/>
                  </a:lnTo>
                  <a:lnTo>
                    <a:pt x="17" y="31"/>
                  </a:lnTo>
                  <a:lnTo>
                    <a:pt x="18" y="31"/>
                  </a:lnTo>
                  <a:lnTo>
                    <a:pt x="19" y="32"/>
                  </a:lnTo>
                  <a:lnTo>
                    <a:pt x="20" y="32"/>
                  </a:lnTo>
                  <a:lnTo>
                    <a:pt x="26" y="32"/>
                  </a:lnTo>
                  <a:lnTo>
                    <a:pt x="30" y="31"/>
                  </a:lnTo>
                  <a:lnTo>
                    <a:pt x="32" y="31"/>
                  </a:lnTo>
                  <a:lnTo>
                    <a:pt x="35" y="31"/>
                  </a:lnTo>
                  <a:lnTo>
                    <a:pt x="36" y="31"/>
                  </a:lnTo>
                  <a:lnTo>
                    <a:pt x="38" y="31"/>
                  </a:lnTo>
                  <a:lnTo>
                    <a:pt x="40" y="31"/>
                  </a:lnTo>
                  <a:lnTo>
                    <a:pt x="43" y="31"/>
                  </a:lnTo>
                  <a:lnTo>
                    <a:pt x="45" y="31"/>
                  </a:lnTo>
                  <a:lnTo>
                    <a:pt x="52" y="33"/>
                  </a:lnTo>
                  <a:lnTo>
                    <a:pt x="54" y="34"/>
                  </a:lnTo>
                  <a:lnTo>
                    <a:pt x="55" y="35"/>
                  </a:lnTo>
                  <a:lnTo>
                    <a:pt x="54" y="35"/>
                  </a:lnTo>
                  <a:lnTo>
                    <a:pt x="53" y="35"/>
                  </a:lnTo>
                  <a:lnTo>
                    <a:pt x="49" y="35"/>
                  </a:lnTo>
                  <a:lnTo>
                    <a:pt x="48" y="35"/>
                  </a:lnTo>
                  <a:lnTo>
                    <a:pt x="46" y="36"/>
                  </a:lnTo>
                  <a:lnTo>
                    <a:pt x="45" y="36"/>
                  </a:lnTo>
                  <a:lnTo>
                    <a:pt x="39" y="35"/>
                  </a:lnTo>
                  <a:lnTo>
                    <a:pt x="36" y="35"/>
                  </a:lnTo>
                  <a:lnTo>
                    <a:pt x="34" y="35"/>
                  </a:lnTo>
                  <a:lnTo>
                    <a:pt x="32" y="35"/>
                  </a:lnTo>
                  <a:lnTo>
                    <a:pt x="28" y="35"/>
                  </a:lnTo>
                  <a:lnTo>
                    <a:pt x="20" y="35"/>
                  </a:lnTo>
                  <a:lnTo>
                    <a:pt x="10" y="36"/>
                  </a:lnTo>
                  <a:lnTo>
                    <a:pt x="3" y="37"/>
                  </a:lnTo>
                  <a:lnTo>
                    <a:pt x="3" y="37"/>
                  </a:lnTo>
                  <a:lnTo>
                    <a:pt x="2" y="38"/>
                  </a:lnTo>
                  <a:lnTo>
                    <a:pt x="1" y="38"/>
                  </a:lnTo>
                  <a:lnTo>
                    <a:pt x="0" y="40"/>
                  </a:lnTo>
                  <a:lnTo>
                    <a:pt x="0" y="40"/>
                  </a:lnTo>
                  <a:lnTo>
                    <a:pt x="0" y="41"/>
                  </a:lnTo>
                  <a:lnTo>
                    <a:pt x="0" y="41"/>
                  </a:lnTo>
                  <a:lnTo>
                    <a:pt x="1" y="43"/>
                  </a:lnTo>
                  <a:lnTo>
                    <a:pt x="1" y="44"/>
                  </a:lnTo>
                  <a:lnTo>
                    <a:pt x="0" y="44"/>
                  </a:lnTo>
                  <a:lnTo>
                    <a:pt x="0" y="45"/>
                  </a:lnTo>
                  <a:lnTo>
                    <a:pt x="0" y="45"/>
                  </a:lnTo>
                  <a:lnTo>
                    <a:pt x="3" y="46"/>
                  </a:lnTo>
                  <a:lnTo>
                    <a:pt x="5" y="46"/>
                  </a:lnTo>
                  <a:lnTo>
                    <a:pt x="8" y="46"/>
                  </a:lnTo>
                  <a:lnTo>
                    <a:pt x="11" y="47"/>
                  </a:lnTo>
                  <a:lnTo>
                    <a:pt x="15" y="47"/>
                  </a:lnTo>
                  <a:lnTo>
                    <a:pt x="19" y="47"/>
                  </a:lnTo>
                  <a:lnTo>
                    <a:pt x="20" y="47"/>
                  </a:lnTo>
                  <a:lnTo>
                    <a:pt x="23" y="47"/>
                  </a:lnTo>
                  <a:lnTo>
                    <a:pt x="23" y="48"/>
                  </a:lnTo>
                  <a:lnTo>
                    <a:pt x="22" y="49"/>
                  </a:lnTo>
                  <a:lnTo>
                    <a:pt x="21" y="50"/>
                  </a:lnTo>
                  <a:lnTo>
                    <a:pt x="20" y="52"/>
                  </a:lnTo>
                  <a:lnTo>
                    <a:pt x="19" y="52"/>
                  </a:lnTo>
                  <a:lnTo>
                    <a:pt x="19" y="54"/>
                  </a:lnTo>
                  <a:lnTo>
                    <a:pt x="20" y="55"/>
                  </a:lnTo>
                  <a:lnTo>
                    <a:pt x="20" y="55"/>
                  </a:lnTo>
                  <a:lnTo>
                    <a:pt x="21" y="57"/>
                  </a:lnTo>
                  <a:lnTo>
                    <a:pt x="22" y="57"/>
                  </a:lnTo>
                  <a:lnTo>
                    <a:pt x="24" y="57"/>
                  </a:lnTo>
                  <a:lnTo>
                    <a:pt x="28" y="55"/>
                  </a:lnTo>
                  <a:lnTo>
                    <a:pt x="35" y="55"/>
                  </a:lnTo>
                  <a:lnTo>
                    <a:pt x="36" y="55"/>
                  </a:lnTo>
                  <a:lnTo>
                    <a:pt x="39" y="54"/>
                  </a:lnTo>
                  <a:lnTo>
                    <a:pt x="40" y="54"/>
                  </a:lnTo>
                  <a:lnTo>
                    <a:pt x="42" y="54"/>
                  </a:lnTo>
                  <a:lnTo>
                    <a:pt x="46" y="54"/>
                  </a:lnTo>
                  <a:lnTo>
                    <a:pt x="50" y="54"/>
                  </a:lnTo>
                  <a:lnTo>
                    <a:pt x="55" y="53"/>
                  </a:lnTo>
                  <a:lnTo>
                    <a:pt x="60" y="52"/>
                  </a:lnTo>
                  <a:lnTo>
                    <a:pt x="63" y="52"/>
                  </a:lnTo>
                  <a:lnTo>
                    <a:pt x="65" y="51"/>
                  </a:lnTo>
                  <a:lnTo>
                    <a:pt x="67" y="50"/>
                  </a:lnTo>
                  <a:lnTo>
                    <a:pt x="72" y="50"/>
                  </a:lnTo>
                  <a:lnTo>
                    <a:pt x="77" y="50"/>
                  </a:lnTo>
                  <a:lnTo>
                    <a:pt x="78" y="49"/>
                  </a:lnTo>
                  <a:lnTo>
                    <a:pt x="81" y="48"/>
                  </a:lnTo>
                  <a:lnTo>
                    <a:pt x="82" y="48"/>
                  </a:lnTo>
                  <a:lnTo>
                    <a:pt x="86" y="46"/>
                  </a:lnTo>
                  <a:lnTo>
                    <a:pt x="87" y="45"/>
                  </a:lnTo>
                  <a:lnTo>
                    <a:pt x="88" y="45"/>
                  </a:lnTo>
                  <a:lnTo>
                    <a:pt x="90" y="45"/>
                  </a:lnTo>
                  <a:lnTo>
                    <a:pt x="90" y="45"/>
                  </a:lnTo>
                  <a:lnTo>
                    <a:pt x="90" y="45"/>
                  </a:lnTo>
                  <a:lnTo>
                    <a:pt x="90" y="46"/>
                  </a:lnTo>
                  <a:lnTo>
                    <a:pt x="89" y="46"/>
                  </a:lnTo>
                  <a:lnTo>
                    <a:pt x="89" y="47"/>
                  </a:lnTo>
                  <a:lnTo>
                    <a:pt x="89" y="47"/>
                  </a:lnTo>
                  <a:lnTo>
                    <a:pt x="89" y="47"/>
                  </a:lnTo>
                  <a:lnTo>
                    <a:pt x="90" y="48"/>
                  </a:lnTo>
                  <a:lnTo>
                    <a:pt x="91" y="48"/>
                  </a:lnTo>
                  <a:lnTo>
                    <a:pt x="93" y="48"/>
                  </a:lnTo>
                  <a:lnTo>
                    <a:pt x="95" y="48"/>
                  </a:lnTo>
                  <a:lnTo>
                    <a:pt x="97" y="49"/>
                  </a:lnTo>
                  <a:lnTo>
                    <a:pt x="99" y="49"/>
                  </a:lnTo>
                  <a:lnTo>
                    <a:pt x="99" y="49"/>
                  </a:lnTo>
                  <a:lnTo>
                    <a:pt x="99" y="49"/>
                  </a:lnTo>
                  <a:lnTo>
                    <a:pt x="97" y="50"/>
                  </a:lnTo>
                  <a:lnTo>
                    <a:pt x="96" y="50"/>
                  </a:lnTo>
                  <a:lnTo>
                    <a:pt x="96" y="51"/>
                  </a:lnTo>
                  <a:lnTo>
                    <a:pt x="101" y="51"/>
                  </a:lnTo>
                  <a:lnTo>
                    <a:pt x="102" y="51"/>
                  </a:lnTo>
                  <a:lnTo>
                    <a:pt x="103" y="51"/>
                  </a:lnTo>
                  <a:lnTo>
                    <a:pt x="105" y="51"/>
                  </a:lnTo>
                  <a:lnTo>
                    <a:pt x="107" y="51"/>
                  </a:lnTo>
                  <a:lnTo>
                    <a:pt x="109" y="52"/>
                  </a:lnTo>
                  <a:lnTo>
                    <a:pt x="113" y="52"/>
                  </a:lnTo>
                  <a:lnTo>
                    <a:pt x="116" y="52"/>
                  </a:lnTo>
                  <a:lnTo>
                    <a:pt x="116" y="52"/>
                  </a:lnTo>
                  <a:lnTo>
                    <a:pt x="117" y="51"/>
                  </a:lnTo>
                  <a:lnTo>
                    <a:pt x="120" y="51"/>
                  </a:lnTo>
                  <a:lnTo>
                    <a:pt x="121" y="51"/>
                  </a:lnTo>
                  <a:lnTo>
                    <a:pt x="125" y="50"/>
                  </a:lnTo>
                  <a:lnTo>
                    <a:pt x="127" y="49"/>
                  </a:lnTo>
                  <a:lnTo>
                    <a:pt x="128" y="48"/>
                  </a:lnTo>
                  <a:lnTo>
                    <a:pt x="129" y="48"/>
                  </a:lnTo>
                  <a:lnTo>
                    <a:pt x="129" y="47"/>
                  </a:lnTo>
                  <a:lnTo>
                    <a:pt x="129" y="47"/>
                  </a:lnTo>
                  <a:lnTo>
                    <a:pt x="129" y="47"/>
                  </a:lnTo>
                  <a:lnTo>
                    <a:pt x="128" y="47"/>
                  </a:lnTo>
                  <a:lnTo>
                    <a:pt x="127" y="47"/>
                  </a:lnTo>
                  <a:lnTo>
                    <a:pt x="128" y="46"/>
                  </a:lnTo>
                  <a:lnTo>
                    <a:pt x="128" y="46"/>
                  </a:lnTo>
                  <a:lnTo>
                    <a:pt x="128" y="46"/>
                  </a:lnTo>
                  <a:lnTo>
                    <a:pt x="128" y="46"/>
                  </a:lnTo>
                  <a:lnTo>
                    <a:pt x="130" y="45"/>
                  </a:lnTo>
                  <a:lnTo>
                    <a:pt x="130" y="45"/>
                  </a:lnTo>
                  <a:lnTo>
                    <a:pt x="130" y="44"/>
                  </a:lnTo>
                  <a:lnTo>
                    <a:pt x="129" y="44"/>
                  </a:lnTo>
                  <a:lnTo>
                    <a:pt x="126" y="44"/>
                  </a:lnTo>
                  <a:lnTo>
                    <a:pt x="125" y="45"/>
                  </a:lnTo>
                  <a:lnTo>
                    <a:pt x="122" y="45"/>
                  </a:lnTo>
                  <a:lnTo>
                    <a:pt x="121" y="46"/>
                  </a:lnTo>
                  <a:lnTo>
                    <a:pt x="118" y="47"/>
                  </a:lnTo>
                  <a:lnTo>
                    <a:pt x="118" y="47"/>
                  </a:lnTo>
                  <a:lnTo>
                    <a:pt x="118" y="47"/>
                  </a:lnTo>
                  <a:lnTo>
                    <a:pt x="120" y="45"/>
                  </a:lnTo>
                  <a:lnTo>
                    <a:pt x="121" y="45"/>
                  </a:lnTo>
                  <a:lnTo>
                    <a:pt x="121" y="44"/>
                  </a:lnTo>
                  <a:lnTo>
                    <a:pt x="121" y="44"/>
                  </a:lnTo>
                  <a:lnTo>
                    <a:pt x="121" y="44"/>
                  </a:lnTo>
                  <a:lnTo>
                    <a:pt x="120" y="44"/>
                  </a:lnTo>
                  <a:lnTo>
                    <a:pt x="120" y="43"/>
                  </a:lnTo>
                  <a:lnTo>
                    <a:pt x="119" y="43"/>
                  </a:lnTo>
                  <a:lnTo>
                    <a:pt x="119" y="42"/>
                  </a:lnTo>
                  <a:lnTo>
                    <a:pt x="120" y="42"/>
                  </a:lnTo>
                  <a:lnTo>
                    <a:pt x="120" y="42"/>
                  </a:lnTo>
                  <a:lnTo>
                    <a:pt x="121" y="42"/>
                  </a:lnTo>
                  <a:lnTo>
                    <a:pt x="122" y="43"/>
                  </a:lnTo>
                  <a:lnTo>
                    <a:pt x="123" y="43"/>
                  </a:lnTo>
                  <a:lnTo>
                    <a:pt x="124" y="43"/>
                  </a:lnTo>
                  <a:lnTo>
                    <a:pt x="125" y="43"/>
                  </a:lnTo>
                  <a:lnTo>
                    <a:pt x="126" y="43"/>
                  </a:lnTo>
                  <a:lnTo>
                    <a:pt x="127" y="43"/>
                  </a:lnTo>
                  <a:lnTo>
                    <a:pt x="127" y="43"/>
                  </a:lnTo>
                  <a:lnTo>
                    <a:pt x="127" y="42"/>
                  </a:lnTo>
                  <a:lnTo>
                    <a:pt x="127" y="42"/>
                  </a:lnTo>
                  <a:lnTo>
                    <a:pt x="127" y="42"/>
                  </a:lnTo>
                  <a:lnTo>
                    <a:pt x="128" y="41"/>
                  </a:lnTo>
                  <a:lnTo>
                    <a:pt x="131" y="40"/>
                  </a:lnTo>
                  <a:lnTo>
                    <a:pt x="132" y="40"/>
                  </a:lnTo>
                  <a:lnTo>
                    <a:pt x="132" y="40"/>
                  </a:lnTo>
                  <a:lnTo>
                    <a:pt x="133" y="40"/>
                  </a:lnTo>
                  <a:lnTo>
                    <a:pt x="134" y="41"/>
                  </a:lnTo>
                  <a:lnTo>
                    <a:pt x="135" y="42"/>
                  </a:lnTo>
                  <a:lnTo>
                    <a:pt x="135" y="42"/>
                  </a:lnTo>
                  <a:lnTo>
                    <a:pt x="136" y="41"/>
                  </a:lnTo>
                  <a:lnTo>
                    <a:pt x="137" y="41"/>
                  </a:lnTo>
                  <a:lnTo>
                    <a:pt x="138" y="40"/>
                  </a:lnTo>
                  <a:lnTo>
                    <a:pt x="138" y="40"/>
                  </a:lnTo>
                  <a:lnTo>
                    <a:pt x="138" y="40"/>
                  </a:lnTo>
                  <a:lnTo>
                    <a:pt x="138" y="41"/>
                  </a:lnTo>
                  <a:lnTo>
                    <a:pt x="138" y="42"/>
                  </a:lnTo>
                  <a:lnTo>
                    <a:pt x="139" y="42"/>
                  </a:lnTo>
                  <a:lnTo>
                    <a:pt x="140" y="42"/>
                  </a:lnTo>
                  <a:lnTo>
                    <a:pt x="141" y="42"/>
                  </a:lnTo>
                  <a:lnTo>
                    <a:pt x="142" y="42"/>
                  </a:lnTo>
                  <a:lnTo>
                    <a:pt x="143" y="40"/>
                  </a:lnTo>
                  <a:lnTo>
                    <a:pt x="143" y="40"/>
                  </a:lnTo>
                  <a:lnTo>
                    <a:pt x="144" y="38"/>
                  </a:lnTo>
                  <a:lnTo>
                    <a:pt x="145" y="37"/>
                  </a:lnTo>
                  <a:lnTo>
                    <a:pt x="145" y="37"/>
                  </a:lnTo>
                  <a:lnTo>
                    <a:pt x="144" y="37"/>
                  </a:lnTo>
                  <a:lnTo>
                    <a:pt x="143" y="37"/>
                  </a:lnTo>
                  <a:lnTo>
                    <a:pt x="141" y="37"/>
                  </a:lnTo>
                  <a:lnTo>
                    <a:pt x="140" y="36"/>
                  </a:lnTo>
                  <a:lnTo>
                    <a:pt x="141" y="36"/>
                  </a:lnTo>
                  <a:lnTo>
                    <a:pt x="141" y="35"/>
                  </a:lnTo>
                  <a:lnTo>
                    <a:pt x="141" y="35"/>
                  </a:lnTo>
                  <a:lnTo>
                    <a:pt x="141" y="35"/>
                  </a:lnTo>
                  <a:lnTo>
                    <a:pt x="139" y="35"/>
                  </a:lnTo>
                  <a:lnTo>
                    <a:pt x="138" y="35"/>
                  </a:lnTo>
                  <a:lnTo>
                    <a:pt x="137" y="34"/>
                  </a:lnTo>
                  <a:lnTo>
                    <a:pt x="135" y="33"/>
                  </a:lnTo>
                  <a:lnTo>
                    <a:pt x="134" y="32"/>
                  </a:lnTo>
                  <a:lnTo>
                    <a:pt x="133" y="31"/>
                  </a:lnTo>
                  <a:lnTo>
                    <a:pt x="133" y="31"/>
                  </a:lnTo>
                  <a:lnTo>
                    <a:pt x="133" y="31"/>
                  </a:lnTo>
                  <a:lnTo>
                    <a:pt x="133" y="32"/>
                  </a:lnTo>
                  <a:lnTo>
                    <a:pt x="132" y="32"/>
                  </a:lnTo>
                  <a:lnTo>
                    <a:pt x="132" y="33"/>
                  </a:lnTo>
                  <a:lnTo>
                    <a:pt x="132" y="33"/>
                  </a:lnTo>
                  <a:lnTo>
                    <a:pt x="131" y="33"/>
                  </a:lnTo>
                  <a:lnTo>
                    <a:pt x="131" y="32"/>
                  </a:lnTo>
                  <a:lnTo>
                    <a:pt x="130" y="32"/>
                  </a:lnTo>
                  <a:lnTo>
                    <a:pt x="129" y="31"/>
                  </a:lnTo>
                  <a:lnTo>
                    <a:pt x="127" y="30"/>
                  </a:lnTo>
                  <a:lnTo>
                    <a:pt x="127" y="30"/>
                  </a:lnTo>
                  <a:lnTo>
                    <a:pt x="127" y="28"/>
                  </a:lnTo>
                  <a:lnTo>
                    <a:pt x="125" y="26"/>
                  </a:lnTo>
                  <a:lnTo>
                    <a:pt x="125" y="26"/>
                  </a:lnTo>
                  <a:lnTo>
                    <a:pt x="126" y="26"/>
                  </a:lnTo>
                  <a:lnTo>
                    <a:pt x="128" y="24"/>
                  </a:lnTo>
                  <a:lnTo>
                    <a:pt x="129" y="24"/>
                  </a:lnTo>
                  <a:lnTo>
                    <a:pt x="130" y="23"/>
                  </a:lnTo>
                  <a:lnTo>
                    <a:pt x="130" y="23"/>
                  </a:lnTo>
                  <a:lnTo>
                    <a:pt x="131" y="22"/>
                  </a:lnTo>
                  <a:lnTo>
                    <a:pt x="131" y="22"/>
                  </a:lnTo>
                  <a:lnTo>
                    <a:pt x="131" y="22"/>
                  </a:lnTo>
                  <a:lnTo>
                    <a:pt x="132" y="20"/>
                  </a:lnTo>
                  <a:lnTo>
                    <a:pt x="132" y="18"/>
                  </a:lnTo>
                  <a:lnTo>
                    <a:pt x="132" y="17"/>
                  </a:lnTo>
                  <a:lnTo>
                    <a:pt x="132" y="16"/>
                  </a:lnTo>
                  <a:lnTo>
                    <a:pt x="133" y="15"/>
                  </a:lnTo>
                  <a:lnTo>
                    <a:pt x="134" y="11"/>
                  </a:lnTo>
                  <a:lnTo>
                    <a:pt x="135" y="10"/>
                  </a:lnTo>
                  <a:lnTo>
                    <a:pt x="136" y="9"/>
                  </a:lnTo>
                  <a:lnTo>
                    <a:pt x="136" y="8"/>
                  </a:lnTo>
                  <a:lnTo>
                    <a:pt x="136" y="8"/>
                  </a:lnTo>
                  <a:lnTo>
                    <a:pt x="136" y="7"/>
                  </a:lnTo>
                  <a:lnTo>
                    <a:pt x="137" y="7"/>
                  </a:lnTo>
                  <a:lnTo>
                    <a:pt x="137" y="7"/>
                  </a:lnTo>
                  <a:lnTo>
                    <a:pt x="137" y="6"/>
                  </a:lnTo>
                  <a:lnTo>
                    <a:pt x="137" y="6"/>
                  </a:lnTo>
                  <a:lnTo>
                    <a:pt x="137" y="5"/>
                  </a:lnTo>
                  <a:lnTo>
                    <a:pt x="137" y="4"/>
                  </a:lnTo>
                  <a:lnTo>
                    <a:pt x="135" y="3"/>
                  </a:lnTo>
                  <a:lnTo>
                    <a:pt x="133" y="2"/>
                  </a:lnTo>
                  <a:lnTo>
                    <a:pt x="131" y="1"/>
                  </a:lnTo>
                  <a:lnTo>
                    <a:pt x="130" y="1"/>
                  </a:lnTo>
                  <a:lnTo>
                    <a:pt x="129" y="2"/>
                  </a:lnTo>
                  <a:lnTo>
                    <a:pt x="128" y="2"/>
                  </a:lnTo>
                  <a:lnTo>
                    <a:pt x="128" y="2"/>
                  </a:lnTo>
                  <a:lnTo>
                    <a:pt x="126" y="1"/>
                  </a:lnTo>
                  <a:lnTo>
                    <a:pt x="125" y="1"/>
                  </a:lnTo>
                  <a:lnTo>
                    <a:pt x="122" y="0"/>
                  </a:lnTo>
                  <a:lnTo>
                    <a:pt x="121" y="1"/>
                  </a:lnTo>
                  <a:lnTo>
                    <a:pt x="121" y="1"/>
                  </a:lnTo>
                  <a:lnTo>
                    <a:pt x="121" y="2"/>
                  </a:lnTo>
                  <a:lnTo>
                    <a:pt x="121" y="2"/>
                  </a:lnTo>
                  <a:lnTo>
                    <a:pt x="121" y="2"/>
                  </a:lnTo>
                  <a:lnTo>
                    <a:pt x="120" y="2"/>
                  </a:lnTo>
                  <a:lnTo>
                    <a:pt x="119" y="2"/>
                  </a:lnTo>
                  <a:lnTo>
                    <a:pt x="118" y="3"/>
                  </a:lnTo>
                  <a:lnTo>
                    <a:pt x="118" y="3"/>
                  </a:lnTo>
                  <a:lnTo>
                    <a:pt x="114" y="8"/>
                  </a:lnTo>
                  <a:lnTo>
                    <a:pt x="114" y="9"/>
                  </a:lnTo>
                  <a:lnTo>
                    <a:pt x="114" y="9"/>
                  </a:lnTo>
                  <a:lnTo>
                    <a:pt x="113" y="9"/>
                  </a:lnTo>
                  <a:lnTo>
                    <a:pt x="113" y="10"/>
                  </a:lnTo>
                  <a:lnTo>
                    <a:pt x="113" y="10"/>
                  </a:lnTo>
                  <a:lnTo>
                    <a:pt x="113" y="10"/>
                  </a:lnTo>
                  <a:lnTo>
                    <a:pt x="112" y="11"/>
                  </a:lnTo>
                  <a:lnTo>
                    <a:pt x="112" y="12"/>
                  </a:lnTo>
                  <a:lnTo>
                    <a:pt x="110" y="13"/>
                  </a:lnTo>
                  <a:lnTo>
                    <a:pt x="110" y="15"/>
                  </a:lnTo>
                  <a:lnTo>
                    <a:pt x="110" y="16"/>
                  </a:lnTo>
                  <a:lnTo>
                    <a:pt x="110" y="16"/>
                  </a:lnTo>
                  <a:lnTo>
                    <a:pt x="109" y="16"/>
                  </a:lnTo>
                  <a:lnTo>
                    <a:pt x="109" y="17"/>
                  </a:lnTo>
                  <a:lnTo>
                    <a:pt x="109" y="17"/>
                  </a:lnTo>
                  <a:lnTo>
                    <a:pt x="109" y="17"/>
                  </a:lnTo>
                  <a:lnTo>
                    <a:pt x="105" y="18"/>
                  </a:lnTo>
                  <a:lnTo>
                    <a:pt x="104" y="19"/>
                  </a:lnTo>
                  <a:lnTo>
                    <a:pt x="103" y="19"/>
                  </a:lnTo>
                  <a:lnTo>
                    <a:pt x="103" y="19"/>
                  </a:lnTo>
                  <a:lnTo>
                    <a:pt x="102" y="19"/>
                  </a:lnTo>
                  <a:lnTo>
                    <a:pt x="102" y="19"/>
                  </a:lnTo>
                  <a:lnTo>
                    <a:pt x="101" y="18"/>
                  </a:lnTo>
                  <a:lnTo>
                    <a:pt x="101" y="18"/>
                  </a:lnTo>
                  <a:lnTo>
                    <a:pt x="101" y="18"/>
                  </a:lnTo>
                  <a:lnTo>
                    <a:pt x="102" y="16"/>
                  </a:lnTo>
                  <a:lnTo>
                    <a:pt x="103" y="14"/>
                  </a:lnTo>
                  <a:lnTo>
                    <a:pt x="105" y="12"/>
                  </a:lnTo>
                  <a:lnTo>
                    <a:pt x="105" y="11"/>
                  </a:lnTo>
                  <a:lnTo>
                    <a:pt x="106" y="10"/>
                  </a:lnTo>
                  <a:lnTo>
                    <a:pt x="106" y="9"/>
                  </a:lnTo>
                  <a:lnTo>
                    <a:pt x="106" y="9"/>
                  </a:lnTo>
                  <a:lnTo>
                    <a:pt x="105" y="9"/>
                  </a:lnTo>
                  <a:lnTo>
                    <a:pt x="104" y="9"/>
                  </a:lnTo>
                  <a:lnTo>
                    <a:pt x="105" y="8"/>
                  </a:lnTo>
                  <a:lnTo>
                    <a:pt x="105" y="8"/>
                  </a:lnTo>
                  <a:lnTo>
                    <a:pt x="105" y="8"/>
                  </a:lnTo>
                  <a:lnTo>
                    <a:pt x="105" y="8"/>
                  </a:lnTo>
                  <a:lnTo>
                    <a:pt x="105" y="7"/>
                  </a:lnTo>
                  <a:lnTo>
                    <a:pt x="104" y="7"/>
                  </a:lnTo>
                  <a:lnTo>
                    <a:pt x="103" y="6"/>
                  </a:lnTo>
                  <a:lnTo>
                    <a:pt x="103" y="6"/>
                  </a:lnTo>
                  <a:lnTo>
                    <a:pt x="101" y="4"/>
                  </a:lnTo>
                  <a:lnTo>
                    <a:pt x="100" y="4"/>
                  </a:lnTo>
                  <a:lnTo>
                    <a:pt x="97" y="4"/>
                  </a:lnTo>
                  <a:lnTo>
                    <a:pt x="96" y="4"/>
                  </a:lnTo>
                  <a:lnTo>
                    <a:pt x="95" y="5"/>
                  </a:lnTo>
                  <a:lnTo>
                    <a:pt x="95" y="6"/>
                  </a:lnTo>
                  <a:lnTo>
                    <a:pt x="96" y="6"/>
                  </a:lnTo>
                  <a:lnTo>
                    <a:pt x="96" y="7"/>
                  </a:lnTo>
                  <a:lnTo>
                    <a:pt x="95" y="8"/>
                  </a:lnTo>
                  <a:lnTo>
                    <a:pt x="95" y="8"/>
                  </a:lnTo>
                  <a:lnTo>
                    <a:pt x="93" y="8"/>
                  </a:lnTo>
                  <a:lnTo>
                    <a:pt x="92" y="9"/>
                  </a:lnTo>
                  <a:lnTo>
                    <a:pt x="89" y="9"/>
                  </a:lnTo>
                  <a:lnTo>
                    <a:pt x="86" y="10"/>
                  </a:lnTo>
                  <a:lnTo>
                    <a:pt x="84" y="11"/>
                  </a:lnTo>
                  <a:lnTo>
                    <a:pt x="83" y="11"/>
                  </a:lnTo>
                  <a:lnTo>
                    <a:pt x="83" y="11"/>
                  </a:lnTo>
                  <a:lnTo>
                    <a:pt x="83" y="11"/>
                  </a:lnTo>
                  <a:lnTo>
                    <a:pt x="83" y="11"/>
                  </a:lnTo>
                  <a:lnTo>
                    <a:pt x="83" y="10"/>
                  </a:lnTo>
                  <a:lnTo>
                    <a:pt x="84" y="10"/>
                  </a:lnTo>
                  <a:lnTo>
                    <a:pt x="84" y="10"/>
                  </a:lnTo>
                  <a:lnTo>
                    <a:pt x="83" y="10"/>
                  </a:lnTo>
                  <a:lnTo>
                    <a:pt x="82" y="11"/>
                  </a:lnTo>
                  <a:lnTo>
                    <a:pt x="80" y="11"/>
                  </a:lnTo>
                  <a:lnTo>
                    <a:pt x="79" y="12"/>
                  </a:lnTo>
                  <a:lnTo>
                    <a:pt x="78" y="11"/>
                  </a:lnTo>
                  <a:lnTo>
                    <a:pt x="77" y="11"/>
                  </a:lnTo>
                  <a:lnTo>
                    <a:pt x="79" y="11"/>
                  </a:lnTo>
                  <a:lnTo>
                    <a:pt x="81" y="10"/>
                  </a:lnTo>
                  <a:lnTo>
                    <a:pt x="85" y="9"/>
                  </a:lnTo>
                  <a:lnTo>
                    <a:pt x="87" y="8"/>
                  </a:lnTo>
                  <a:lnTo>
                    <a:pt x="87" y="7"/>
                  </a:lnTo>
                  <a:lnTo>
                    <a:pt x="86" y="7"/>
                  </a:lnTo>
                  <a:lnTo>
                    <a:pt x="83" y="5"/>
                  </a:lnTo>
                  <a:lnTo>
                    <a:pt x="80" y="5"/>
                  </a:lnTo>
                  <a:lnTo>
                    <a:pt x="78" y="4"/>
                  </a:lnTo>
                  <a:lnTo>
                    <a:pt x="75" y="4"/>
                  </a:lnTo>
                  <a:lnTo>
                    <a:pt x="73" y="4"/>
                  </a:lnTo>
                  <a:lnTo>
                    <a:pt x="72" y="5"/>
                  </a:lnTo>
                  <a:lnTo>
                    <a:pt x="70" y="6"/>
                  </a:lnTo>
                  <a:lnTo>
                    <a:pt x="69" y="6"/>
                  </a:lnTo>
                  <a:lnTo>
                    <a:pt x="68" y="7"/>
                  </a:lnTo>
                  <a:lnTo>
                    <a:pt x="68" y="7"/>
                  </a:lnTo>
                  <a:lnTo>
                    <a:pt x="67" y="8"/>
                  </a:lnTo>
                  <a:lnTo>
                    <a:pt x="66" y="8"/>
                  </a:lnTo>
                  <a:lnTo>
                    <a:pt x="66" y="8"/>
                  </a:lnTo>
                  <a:lnTo>
                    <a:pt x="65" y="8"/>
                  </a:lnTo>
                  <a:lnTo>
                    <a:pt x="63" y="8"/>
                  </a:lnTo>
                  <a:lnTo>
                    <a:pt x="61" y="8"/>
                  </a:lnTo>
                  <a:lnTo>
                    <a:pt x="59" y="9"/>
                  </a:lnTo>
                  <a:lnTo>
                    <a:pt x="58" y="9"/>
                  </a:lnTo>
                  <a:lnTo>
                    <a:pt x="58" y="9"/>
                  </a:lnTo>
                  <a:lnTo>
                    <a:pt x="58" y="8"/>
                  </a:lnTo>
                  <a:lnTo>
                    <a:pt x="61" y="7"/>
                  </a:lnTo>
                  <a:lnTo>
                    <a:pt x="63" y="6"/>
                  </a:lnTo>
                  <a:lnTo>
                    <a:pt x="64" y="6"/>
                  </a:lnTo>
                  <a:lnTo>
                    <a:pt x="65" y="5"/>
                  </a:lnTo>
                  <a:lnTo>
                    <a:pt x="66" y="5"/>
                  </a:lnTo>
                  <a:lnTo>
                    <a:pt x="67" y="4"/>
                  </a:lnTo>
                  <a:lnTo>
                    <a:pt x="67" y="3"/>
                  </a:lnTo>
                  <a:lnTo>
                    <a:pt x="68" y="2"/>
                  </a:lnTo>
                  <a:lnTo>
                    <a:pt x="69" y="2"/>
                  </a:lnTo>
                  <a:lnTo>
                    <a:pt x="69" y="1"/>
                  </a:lnTo>
                  <a:lnTo>
                    <a:pt x="69" y="1"/>
                  </a:lnTo>
                  <a:lnTo>
                    <a:pt x="69" y="1"/>
                  </a:lnTo>
                  <a:lnTo>
                    <a:pt x="66" y="0"/>
                  </a:lnTo>
                  <a:lnTo>
                    <a:pt x="57" y="2"/>
                  </a:lnTo>
                  <a:lnTo>
                    <a:pt x="46"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Freeform 1736"/>
            <p:cNvSpPr>
              <a:spLocks/>
            </p:cNvSpPr>
            <p:nvPr/>
          </p:nvSpPr>
          <p:spPr bwMode="auto">
            <a:xfrm>
              <a:off x="2911475" y="276225"/>
              <a:ext cx="4763" cy="1588"/>
            </a:xfrm>
            <a:custGeom>
              <a:avLst/>
              <a:gdLst>
                <a:gd name="T0" fmla="*/ 1 w 3"/>
                <a:gd name="T1" fmla="*/ 1 h 1"/>
                <a:gd name="T2" fmla="*/ 2 w 3"/>
                <a:gd name="T3" fmla="*/ 1 h 1"/>
                <a:gd name="T4" fmla="*/ 3 w 3"/>
                <a:gd name="T5" fmla="*/ 0 h 1"/>
                <a:gd name="T6" fmla="*/ 1 w 3"/>
                <a:gd name="T7" fmla="*/ 0 h 1"/>
                <a:gd name="T8" fmla="*/ 0 w 3"/>
                <a:gd name="T9" fmla="*/ 0 h 1"/>
                <a:gd name="T10" fmla="*/ 0 w 3"/>
                <a:gd name="T11" fmla="*/ 0 h 1"/>
                <a:gd name="T12" fmla="*/ 0 w 3"/>
                <a:gd name="T13" fmla="*/ 1 h 1"/>
                <a:gd name="T14" fmla="*/ 0 w 3"/>
                <a:gd name="T15" fmla="*/ 1 h 1"/>
                <a:gd name="T16" fmla="*/ 1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1" y="1"/>
                  </a:moveTo>
                  <a:lnTo>
                    <a:pt x="2" y="1"/>
                  </a:lnTo>
                  <a:lnTo>
                    <a:pt x="3" y="0"/>
                  </a:lnTo>
                  <a:lnTo>
                    <a:pt x="1" y="0"/>
                  </a:lnTo>
                  <a:lnTo>
                    <a:pt x="0" y="0"/>
                  </a:lnTo>
                  <a:lnTo>
                    <a:pt x="0" y="0"/>
                  </a:lnTo>
                  <a:lnTo>
                    <a:pt x="0" y="1"/>
                  </a:lnTo>
                  <a:lnTo>
                    <a:pt x="0" y="1"/>
                  </a:lnTo>
                  <a:lnTo>
                    <a:pt x="1"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9" name="Freeform 1737"/>
            <p:cNvSpPr>
              <a:spLocks/>
            </p:cNvSpPr>
            <p:nvPr/>
          </p:nvSpPr>
          <p:spPr bwMode="auto">
            <a:xfrm>
              <a:off x="5353050" y="727075"/>
              <a:ext cx="1588" cy="1588"/>
            </a:xfrm>
            <a:custGeom>
              <a:avLst/>
              <a:gdLst>
                <a:gd name="T0" fmla="*/ 0 w 1"/>
                <a:gd name="T1" fmla="*/ 0 h 1"/>
                <a:gd name="T2" fmla="*/ 0 w 1"/>
                <a:gd name="T3" fmla="*/ 1 h 1"/>
                <a:gd name="T4" fmla="*/ 0 w 1"/>
                <a:gd name="T5" fmla="*/ 1 h 1"/>
                <a:gd name="T6" fmla="*/ 1 w 1"/>
                <a:gd name="T7" fmla="*/ 1 h 1"/>
                <a:gd name="T8" fmla="*/ 1 w 1"/>
                <a:gd name="T9" fmla="*/ 1 h 1"/>
                <a:gd name="T10" fmla="*/ 1 w 1"/>
                <a:gd name="T11" fmla="*/ 0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lnTo>
                    <a:pt x="0" y="1"/>
                  </a:lnTo>
                  <a:lnTo>
                    <a:pt x="0" y="1"/>
                  </a:lnTo>
                  <a:lnTo>
                    <a:pt x="1" y="1"/>
                  </a:lnTo>
                  <a:lnTo>
                    <a:pt x="1" y="1"/>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0" name="Freeform 1738"/>
            <p:cNvSpPr>
              <a:spLocks/>
            </p:cNvSpPr>
            <p:nvPr/>
          </p:nvSpPr>
          <p:spPr bwMode="auto">
            <a:xfrm>
              <a:off x="5346700" y="727075"/>
              <a:ext cx="6350" cy="4763"/>
            </a:xfrm>
            <a:custGeom>
              <a:avLst/>
              <a:gdLst>
                <a:gd name="T0" fmla="*/ 1 w 4"/>
                <a:gd name="T1" fmla="*/ 2 h 3"/>
                <a:gd name="T2" fmla="*/ 1 w 4"/>
                <a:gd name="T3" fmla="*/ 1 h 3"/>
                <a:gd name="T4" fmla="*/ 1 w 4"/>
                <a:gd name="T5" fmla="*/ 0 h 3"/>
                <a:gd name="T6" fmla="*/ 1 w 4"/>
                <a:gd name="T7" fmla="*/ 0 h 3"/>
                <a:gd name="T8" fmla="*/ 1 w 4"/>
                <a:gd name="T9" fmla="*/ 0 h 3"/>
                <a:gd name="T10" fmla="*/ 0 w 4"/>
                <a:gd name="T11" fmla="*/ 0 h 3"/>
                <a:gd name="T12" fmla="*/ 0 w 4"/>
                <a:gd name="T13" fmla="*/ 2 h 3"/>
                <a:gd name="T14" fmla="*/ 2 w 4"/>
                <a:gd name="T15" fmla="*/ 3 h 3"/>
                <a:gd name="T16" fmla="*/ 4 w 4"/>
                <a:gd name="T17" fmla="*/ 3 h 3"/>
                <a:gd name="T18" fmla="*/ 4 w 4"/>
                <a:gd name="T19" fmla="*/ 3 h 3"/>
                <a:gd name="T20" fmla="*/ 2 w 4"/>
                <a:gd name="T21" fmla="*/ 2 h 3"/>
                <a:gd name="T22" fmla="*/ 1 w 4"/>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3">
                  <a:moveTo>
                    <a:pt x="1" y="2"/>
                  </a:moveTo>
                  <a:lnTo>
                    <a:pt x="1" y="1"/>
                  </a:lnTo>
                  <a:lnTo>
                    <a:pt x="1" y="0"/>
                  </a:lnTo>
                  <a:lnTo>
                    <a:pt x="1" y="0"/>
                  </a:lnTo>
                  <a:lnTo>
                    <a:pt x="1" y="0"/>
                  </a:lnTo>
                  <a:lnTo>
                    <a:pt x="0" y="0"/>
                  </a:lnTo>
                  <a:lnTo>
                    <a:pt x="0" y="2"/>
                  </a:lnTo>
                  <a:lnTo>
                    <a:pt x="2" y="3"/>
                  </a:lnTo>
                  <a:lnTo>
                    <a:pt x="4" y="3"/>
                  </a:lnTo>
                  <a:lnTo>
                    <a:pt x="4" y="3"/>
                  </a:lnTo>
                  <a:lnTo>
                    <a:pt x="2" y="2"/>
                  </a:lnTo>
                  <a:lnTo>
                    <a:pt x="1"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1" name="Freeform 1739"/>
            <p:cNvSpPr>
              <a:spLocks/>
            </p:cNvSpPr>
            <p:nvPr/>
          </p:nvSpPr>
          <p:spPr bwMode="auto">
            <a:xfrm>
              <a:off x="5497513" y="711200"/>
              <a:ext cx="14288" cy="14288"/>
            </a:xfrm>
            <a:custGeom>
              <a:avLst/>
              <a:gdLst>
                <a:gd name="T0" fmla="*/ 8 w 9"/>
                <a:gd name="T1" fmla="*/ 8 h 9"/>
                <a:gd name="T2" fmla="*/ 8 w 9"/>
                <a:gd name="T3" fmla="*/ 7 h 9"/>
                <a:gd name="T4" fmla="*/ 7 w 9"/>
                <a:gd name="T5" fmla="*/ 6 h 9"/>
                <a:gd name="T6" fmla="*/ 7 w 9"/>
                <a:gd name="T7" fmla="*/ 5 h 9"/>
                <a:gd name="T8" fmla="*/ 7 w 9"/>
                <a:gd name="T9" fmla="*/ 4 h 9"/>
                <a:gd name="T10" fmla="*/ 6 w 9"/>
                <a:gd name="T11" fmla="*/ 3 h 9"/>
                <a:gd name="T12" fmla="*/ 6 w 9"/>
                <a:gd name="T13" fmla="*/ 3 h 9"/>
                <a:gd name="T14" fmla="*/ 6 w 9"/>
                <a:gd name="T15" fmla="*/ 3 h 9"/>
                <a:gd name="T16" fmla="*/ 5 w 9"/>
                <a:gd name="T17" fmla="*/ 3 h 9"/>
                <a:gd name="T18" fmla="*/ 5 w 9"/>
                <a:gd name="T19" fmla="*/ 2 h 9"/>
                <a:gd name="T20" fmla="*/ 5 w 9"/>
                <a:gd name="T21" fmla="*/ 2 h 9"/>
                <a:gd name="T22" fmla="*/ 4 w 9"/>
                <a:gd name="T23" fmla="*/ 2 h 9"/>
                <a:gd name="T24" fmla="*/ 3 w 9"/>
                <a:gd name="T25" fmla="*/ 0 h 9"/>
                <a:gd name="T26" fmla="*/ 3 w 9"/>
                <a:gd name="T27" fmla="*/ 0 h 9"/>
                <a:gd name="T28" fmla="*/ 3 w 9"/>
                <a:gd name="T29" fmla="*/ 0 h 9"/>
                <a:gd name="T30" fmla="*/ 3 w 9"/>
                <a:gd name="T31" fmla="*/ 1 h 9"/>
                <a:gd name="T32" fmla="*/ 2 w 9"/>
                <a:gd name="T33" fmla="*/ 2 h 9"/>
                <a:gd name="T34" fmla="*/ 2 w 9"/>
                <a:gd name="T35" fmla="*/ 2 h 9"/>
                <a:gd name="T36" fmla="*/ 2 w 9"/>
                <a:gd name="T37" fmla="*/ 1 h 9"/>
                <a:gd name="T38" fmla="*/ 2 w 9"/>
                <a:gd name="T39" fmla="*/ 1 h 9"/>
                <a:gd name="T40" fmla="*/ 2 w 9"/>
                <a:gd name="T41" fmla="*/ 1 h 9"/>
                <a:gd name="T42" fmla="*/ 1 w 9"/>
                <a:gd name="T43" fmla="*/ 1 h 9"/>
                <a:gd name="T44" fmla="*/ 1 w 9"/>
                <a:gd name="T45" fmla="*/ 1 h 9"/>
                <a:gd name="T46" fmla="*/ 2 w 9"/>
                <a:gd name="T47" fmla="*/ 2 h 9"/>
                <a:gd name="T48" fmla="*/ 1 w 9"/>
                <a:gd name="T49" fmla="*/ 3 h 9"/>
                <a:gd name="T50" fmla="*/ 0 w 9"/>
                <a:gd name="T51" fmla="*/ 4 h 9"/>
                <a:gd name="T52" fmla="*/ 0 w 9"/>
                <a:gd name="T53" fmla="*/ 4 h 9"/>
                <a:gd name="T54" fmla="*/ 0 w 9"/>
                <a:gd name="T55" fmla="*/ 5 h 9"/>
                <a:gd name="T56" fmla="*/ 1 w 9"/>
                <a:gd name="T57" fmla="*/ 5 h 9"/>
                <a:gd name="T58" fmla="*/ 2 w 9"/>
                <a:gd name="T59" fmla="*/ 6 h 9"/>
                <a:gd name="T60" fmla="*/ 4 w 9"/>
                <a:gd name="T61" fmla="*/ 7 h 9"/>
                <a:gd name="T62" fmla="*/ 6 w 9"/>
                <a:gd name="T63" fmla="*/ 8 h 9"/>
                <a:gd name="T64" fmla="*/ 8 w 9"/>
                <a:gd name="T65" fmla="*/ 9 h 9"/>
                <a:gd name="T66" fmla="*/ 9 w 9"/>
                <a:gd name="T67" fmla="*/ 9 h 9"/>
                <a:gd name="T68" fmla="*/ 9 w 9"/>
                <a:gd name="T69" fmla="*/ 9 h 9"/>
                <a:gd name="T70" fmla="*/ 8 w 9"/>
                <a:gd name="T71"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 h="9">
                  <a:moveTo>
                    <a:pt x="8" y="8"/>
                  </a:moveTo>
                  <a:lnTo>
                    <a:pt x="8" y="7"/>
                  </a:lnTo>
                  <a:lnTo>
                    <a:pt x="7" y="6"/>
                  </a:lnTo>
                  <a:lnTo>
                    <a:pt x="7" y="5"/>
                  </a:lnTo>
                  <a:lnTo>
                    <a:pt x="7" y="4"/>
                  </a:lnTo>
                  <a:lnTo>
                    <a:pt x="6" y="3"/>
                  </a:lnTo>
                  <a:lnTo>
                    <a:pt x="6" y="3"/>
                  </a:lnTo>
                  <a:lnTo>
                    <a:pt x="6" y="3"/>
                  </a:lnTo>
                  <a:lnTo>
                    <a:pt x="5" y="3"/>
                  </a:lnTo>
                  <a:lnTo>
                    <a:pt x="5" y="2"/>
                  </a:lnTo>
                  <a:lnTo>
                    <a:pt x="5" y="2"/>
                  </a:lnTo>
                  <a:lnTo>
                    <a:pt x="4" y="2"/>
                  </a:lnTo>
                  <a:lnTo>
                    <a:pt x="3" y="0"/>
                  </a:lnTo>
                  <a:lnTo>
                    <a:pt x="3" y="0"/>
                  </a:lnTo>
                  <a:lnTo>
                    <a:pt x="3" y="0"/>
                  </a:lnTo>
                  <a:lnTo>
                    <a:pt x="3" y="1"/>
                  </a:lnTo>
                  <a:lnTo>
                    <a:pt x="2" y="2"/>
                  </a:lnTo>
                  <a:lnTo>
                    <a:pt x="2" y="2"/>
                  </a:lnTo>
                  <a:lnTo>
                    <a:pt x="2" y="1"/>
                  </a:lnTo>
                  <a:lnTo>
                    <a:pt x="2" y="1"/>
                  </a:lnTo>
                  <a:lnTo>
                    <a:pt x="2" y="1"/>
                  </a:lnTo>
                  <a:lnTo>
                    <a:pt x="1" y="1"/>
                  </a:lnTo>
                  <a:lnTo>
                    <a:pt x="1" y="1"/>
                  </a:lnTo>
                  <a:lnTo>
                    <a:pt x="2" y="2"/>
                  </a:lnTo>
                  <a:lnTo>
                    <a:pt x="1" y="3"/>
                  </a:lnTo>
                  <a:lnTo>
                    <a:pt x="0" y="4"/>
                  </a:lnTo>
                  <a:lnTo>
                    <a:pt x="0" y="4"/>
                  </a:lnTo>
                  <a:lnTo>
                    <a:pt x="0" y="5"/>
                  </a:lnTo>
                  <a:lnTo>
                    <a:pt x="1" y="5"/>
                  </a:lnTo>
                  <a:lnTo>
                    <a:pt x="2" y="6"/>
                  </a:lnTo>
                  <a:lnTo>
                    <a:pt x="4" y="7"/>
                  </a:lnTo>
                  <a:lnTo>
                    <a:pt x="6" y="8"/>
                  </a:lnTo>
                  <a:lnTo>
                    <a:pt x="8" y="9"/>
                  </a:lnTo>
                  <a:lnTo>
                    <a:pt x="9" y="9"/>
                  </a:lnTo>
                  <a:lnTo>
                    <a:pt x="9" y="9"/>
                  </a:lnTo>
                  <a:lnTo>
                    <a:pt x="8" y="8"/>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2" name="Freeform 1740"/>
            <p:cNvSpPr>
              <a:spLocks/>
            </p:cNvSpPr>
            <p:nvPr/>
          </p:nvSpPr>
          <p:spPr bwMode="auto">
            <a:xfrm>
              <a:off x="5389563" y="717550"/>
              <a:ext cx="3175" cy="3175"/>
            </a:xfrm>
            <a:custGeom>
              <a:avLst/>
              <a:gdLst>
                <a:gd name="T0" fmla="*/ 2 w 2"/>
                <a:gd name="T1" fmla="*/ 1 h 2"/>
                <a:gd name="T2" fmla="*/ 2 w 2"/>
                <a:gd name="T3" fmla="*/ 1 h 2"/>
                <a:gd name="T4" fmla="*/ 1 w 2"/>
                <a:gd name="T5" fmla="*/ 0 h 2"/>
                <a:gd name="T6" fmla="*/ 0 w 2"/>
                <a:gd name="T7" fmla="*/ 0 h 2"/>
                <a:gd name="T8" fmla="*/ 0 w 2"/>
                <a:gd name="T9" fmla="*/ 1 h 2"/>
                <a:gd name="T10" fmla="*/ 1 w 2"/>
                <a:gd name="T11" fmla="*/ 1 h 2"/>
                <a:gd name="T12" fmla="*/ 1 w 2"/>
                <a:gd name="T13" fmla="*/ 2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lnTo>
                    <a:pt x="2" y="1"/>
                  </a:lnTo>
                  <a:lnTo>
                    <a:pt x="1" y="0"/>
                  </a:lnTo>
                  <a:lnTo>
                    <a:pt x="0" y="0"/>
                  </a:lnTo>
                  <a:lnTo>
                    <a:pt x="0" y="1"/>
                  </a:lnTo>
                  <a:lnTo>
                    <a:pt x="1" y="1"/>
                  </a:lnTo>
                  <a:lnTo>
                    <a:pt x="1" y="2"/>
                  </a:lnTo>
                  <a:lnTo>
                    <a:pt x="2"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3" name="Freeform 1741"/>
            <p:cNvSpPr>
              <a:spLocks noEditPoints="1"/>
            </p:cNvSpPr>
            <p:nvPr/>
          </p:nvSpPr>
          <p:spPr bwMode="auto">
            <a:xfrm>
              <a:off x="5268913" y="508000"/>
              <a:ext cx="690563" cy="315913"/>
            </a:xfrm>
            <a:custGeom>
              <a:avLst/>
              <a:gdLst>
                <a:gd name="T0" fmla="*/ 418 w 435"/>
                <a:gd name="T1" fmla="*/ 78 h 199"/>
                <a:gd name="T2" fmla="*/ 391 w 435"/>
                <a:gd name="T3" fmla="*/ 63 h 199"/>
                <a:gd name="T4" fmla="*/ 362 w 435"/>
                <a:gd name="T5" fmla="*/ 61 h 199"/>
                <a:gd name="T6" fmla="*/ 349 w 435"/>
                <a:gd name="T7" fmla="*/ 56 h 199"/>
                <a:gd name="T8" fmla="*/ 309 w 435"/>
                <a:gd name="T9" fmla="*/ 28 h 199"/>
                <a:gd name="T10" fmla="*/ 281 w 435"/>
                <a:gd name="T11" fmla="*/ 17 h 199"/>
                <a:gd name="T12" fmla="*/ 262 w 435"/>
                <a:gd name="T13" fmla="*/ 25 h 199"/>
                <a:gd name="T14" fmla="*/ 249 w 435"/>
                <a:gd name="T15" fmla="*/ 17 h 199"/>
                <a:gd name="T16" fmla="*/ 232 w 435"/>
                <a:gd name="T17" fmla="*/ 10 h 199"/>
                <a:gd name="T18" fmla="*/ 199 w 435"/>
                <a:gd name="T19" fmla="*/ 2 h 199"/>
                <a:gd name="T20" fmla="*/ 171 w 435"/>
                <a:gd name="T21" fmla="*/ 11 h 199"/>
                <a:gd name="T22" fmla="*/ 146 w 435"/>
                <a:gd name="T23" fmla="*/ 17 h 199"/>
                <a:gd name="T24" fmla="*/ 138 w 435"/>
                <a:gd name="T25" fmla="*/ 24 h 199"/>
                <a:gd name="T26" fmla="*/ 137 w 435"/>
                <a:gd name="T27" fmla="*/ 31 h 199"/>
                <a:gd name="T28" fmla="*/ 138 w 435"/>
                <a:gd name="T29" fmla="*/ 50 h 199"/>
                <a:gd name="T30" fmla="*/ 134 w 435"/>
                <a:gd name="T31" fmla="*/ 63 h 199"/>
                <a:gd name="T32" fmla="*/ 109 w 435"/>
                <a:gd name="T33" fmla="*/ 59 h 199"/>
                <a:gd name="T34" fmla="*/ 77 w 435"/>
                <a:gd name="T35" fmla="*/ 58 h 199"/>
                <a:gd name="T36" fmla="*/ 62 w 435"/>
                <a:gd name="T37" fmla="*/ 52 h 199"/>
                <a:gd name="T38" fmla="*/ 40 w 435"/>
                <a:gd name="T39" fmla="*/ 50 h 199"/>
                <a:gd name="T40" fmla="*/ 15 w 435"/>
                <a:gd name="T41" fmla="*/ 63 h 199"/>
                <a:gd name="T42" fmla="*/ 3 w 435"/>
                <a:gd name="T43" fmla="*/ 68 h 199"/>
                <a:gd name="T44" fmla="*/ 8 w 435"/>
                <a:gd name="T45" fmla="*/ 98 h 199"/>
                <a:gd name="T46" fmla="*/ 29 w 435"/>
                <a:gd name="T47" fmla="*/ 114 h 199"/>
                <a:gd name="T48" fmla="*/ 45 w 435"/>
                <a:gd name="T49" fmla="*/ 115 h 199"/>
                <a:gd name="T50" fmla="*/ 72 w 435"/>
                <a:gd name="T51" fmla="*/ 112 h 199"/>
                <a:gd name="T52" fmla="*/ 68 w 435"/>
                <a:gd name="T53" fmla="*/ 134 h 199"/>
                <a:gd name="T54" fmla="*/ 59 w 435"/>
                <a:gd name="T55" fmla="*/ 144 h 199"/>
                <a:gd name="T56" fmla="*/ 73 w 435"/>
                <a:gd name="T57" fmla="*/ 164 h 199"/>
                <a:gd name="T58" fmla="*/ 87 w 435"/>
                <a:gd name="T59" fmla="*/ 181 h 199"/>
                <a:gd name="T60" fmla="*/ 120 w 435"/>
                <a:gd name="T61" fmla="*/ 189 h 199"/>
                <a:gd name="T62" fmla="*/ 116 w 435"/>
                <a:gd name="T63" fmla="*/ 142 h 199"/>
                <a:gd name="T64" fmla="*/ 143 w 435"/>
                <a:gd name="T65" fmla="*/ 127 h 199"/>
                <a:gd name="T66" fmla="*/ 150 w 435"/>
                <a:gd name="T67" fmla="*/ 129 h 199"/>
                <a:gd name="T68" fmla="*/ 153 w 435"/>
                <a:gd name="T69" fmla="*/ 125 h 199"/>
                <a:gd name="T70" fmla="*/ 157 w 435"/>
                <a:gd name="T71" fmla="*/ 120 h 199"/>
                <a:gd name="T72" fmla="*/ 160 w 435"/>
                <a:gd name="T73" fmla="*/ 114 h 199"/>
                <a:gd name="T74" fmla="*/ 162 w 435"/>
                <a:gd name="T75" fmla="*/ 127 h 199"/>
                <a:gd name="T76" fmla="*/ 157 w 435"/>
                <a:gd name="T77" fmla="*/ 132 h 199"/>
                <a:gd name="T78" fmla="*/ 190 w 435"/>
                <a:gd name="T79" fmla="*/ 160 h 199"/>
                <a:gd name="T80" fmla="*/ 227 w 435"/>
                <a:gd name="T81" fmla="*/ 162 h 199"/>
                <a:gd name="T82" fmla="*/ 248 w 435"/>
                <a:gd name="T83" fmla="*/ 190 h 199"/>
                <a:gd name="T84" fmla="*/ 271 w 435"/>
                <a:gd name="T85" fmla="*/ 199 h 199"/>
                <a:gd name="T86" fmla="*/ 286 w 435"/>
                <a:gd name="T87" fmla="*/ 181 h 199"/>
                <a:gd name="T88" fmla="*/ 299 w 435"/>
                <a:gd name="T89" fmla="*/ 169 h 199"/>
                <a:gd name="T90" fmla="*/ 324 w 435"/>
                <a:gd name="T91" fmla="*/ 164 h 199"/>
                <a:gd name="T92" fmla="*/ 364 w 435"/>
                <a:gd name="T93" fmla="*/ 168 h 199"/>
                <a:gd name="T94" fmla="*/ 396 w 435"/>
                <a:gd name="T95" fmla="*/ 177 h 199"/>
                <a:gd name="T96" fmla="*/ 396 w 435"/>
                <a:gd name="T97" fmla="*/ 163 h 199"/>
                <a:gd name="T98" fmla="*/ 382 w 435"/>
                <a:gd name="T99" fmla="*/ 141 h 199"/>
                <a:gd name="T100" fmla="*/ 403 w 435"/>
                <a:gd name="T101" fmla="*/ 136 h 199"/>
                <a:gd name="T102" fmla="*/ 400 w 435"/>
                <a:gd name="T103" fmla="*/ 110 h 199"/>
                <a:gd name="T104" fmla="*/ 428 w 435"/>
                <a:gd name="T105" fmla="*/ 111 h 199"/>
                <a:gd name="T106" fmla="*/ 430 w 435"/>
                <a:gd name="T107" fmla="*/ 87 h 199"/>
                <a:gd name="T108" fmla="*/ 355 w 435"/>
                <a:gd name="T109" fmla="*/ 121 h 199"/>
                <a:gd name="T110" fmla="*/ 339 w 435"/>
                <a:gd name="T111" fmla="*/ 119 h 199"/>
                <a:gd name="T112" fmla="*/ 321 w 435"/>
                <a:gd name="T113" fmla="*/ 118 h 199"/>
                <a:gd name="T114" fmla="*/ 315 w 435"/>
                <a:gd name="T115" fmla="*/ 126 h 199"/>
                <a:gd name="T116" fmla="*/ 314 w 435"/>
                <a:gd name="T117" fmla="*/ 138 h 199"/>
                <a:gd name="T118" fmla="*/ 304 w 435"/>
                <a:gd name="T119" fmla="*/ 128 h 199"/>
                <a:gd name="T120" fmla="*/ 311 w 435"/>
                <a:gd name="T121" fmla="*/ 118 h 199"/>
                <a:gd name="T122" fmla="*/ 336 w 435"/>
                <a:gd name="T123" fmla="*/ 116 h 199"/>
                <a:gd name="T124" fmla="*/ 354 w 435"/>
                <a:gd name="T125" fmla="*/ 11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5" h="199">
                  <a:moveTo>
                    <a:pt x="434" y="83"/>
                  </a:moveTo>
                  <a:lnTo>
                    <a:pt x="433" y="81"/>
                  </a:lnTo>
                  <a:lnTo>
                    <a:pt x="432" y="81"/>
                  </a:lnTo>
                  <a:lnTo>
                    <a:pt x="431" y="81"/>
                  </a:lnTo>
                  <a:lnTo>
                    <a:pt x="430" y="80"/>
                  </a:lnTo>
                  <a:lnTo>
                    <a:pt x="430" y="80"/>
                  </a:lnTo>
                  <a:lnTo>
                    <a:pt x="427" y="78"/>
                  </a:lnTo>
                  <a:lnTo>
                    <a:pt x="426" y="77"/>
                  </a:lnTo>
                  <a:lnTo>
                    <a:pt x="425" y="77"/>
                  </a:lnTo>
                  <a:lnTo>
                    <a:pt x="424" y="76"/>
                  </a:lnTo>
                  <a:lnTo>
                    <a:pt x="425" y="76"/>
                  </a:lnTo>
                  <a:lnTo>
                    <a:pt x="425" y="75"/>
                  </a:lnTo>
                  <a:lnTo>
                    <a:pt x="425" y="74"/>
                  </a:lnTo>
                  <a:lnTo>
                    <a:pt x="424" y="74"/>
                  </a:lnTo>
                  <a:lnTo>
                    <a:pt x="423" y="74"/>
                  </a:lnTo>
                  <a:lnTo>
                    <a:pt x="423" y="75"/>
                  </a:lnTo>
                  <a:lnTo>
                    <a:pt x="422" y="76"/>
                  </a:lnTo>
                  <a:lnTo>
                    <a:pt x="421" y="76"/>
                  </a:lnTo>
                  <a:lnTo>
                    <a:pt x="421" y="77"/>
                  </a:lnTo>
                  <a:lnTo>
                    <a:pt x="421" y="78"/>
                  </a:lnTo>
                  <a:lnTo>
                    <a:pt x="420" y="78"/>
                  </a:lnTo>
                  <a:lnTo>
                    <a:pt x="419" y="78"/>
                  </a:lnTo>
                  <a:lnTo>
                    <a:pt x="418" y="78"/>
                  </a:lnTo>
                  <a:lnTo>
                    <a:pt x="418" y="77"/>
                  </a:lnTo>
                  <a:lnTo>
                    <a:pt x="417" y="77"/>
                  </a:lnTo>
                  <a:lnTo>
                    <a:pt x="413" y="76"/>
                  </a:lnTo>
                  <a:lnTo>
                    <a:pt x="411" y="76"/>
                  </a:lnTo>
                  <a:lnTo>
                    <a:pt x="411" y="76"/>
                  </a:lnTo>
                  <a:lnTo>
                    <a:pt x="410" y="76"/>
                  </a:lnTo>
                  <a:lnTo>
                    <a:pt x="410" y="75"/>
                  </a:lnTo>
                  <a:lnTo>
                    <a:pt x="408" y="74"/>
                  </a:lnTo>
                  <a:lnTo>
                    <a:pt x="407" y="73"/>
                  </a:lnTo>
                  <a:lnTo>
                    <a:pt x="406" y="72"/>
                  </a:lnTo>
                  <a:lnTo>
                    <a:pt x="405" y="72"/>
                  </a:lnTo>
                  <a:lnTo>
                    <a:pt x="405" y="71"/>
                  </a:lnTo>
                  <a:lnTo>
                    <a:pt x="405" y="70"/>
                  </a:lnTo>
                  <a:lnTo>
                    <a:pt x="403" y="70"/>
                  </a:lnTo>
                  <a:lnTo>
                    <a:pt x="402" y="70"/>
                  </a:lnTo>
                  <a:lnTo>
                    <a:pt x="399" y="68"/>
                  </a:lnTo>
                  <a:lnTo>
                    <a:pt x="398" y="68"/>
                  </a:lnTo>
                  <a:lnTo>
                    <a:pt x="397" y="68"/>
                  </a:lnTo>
                  <a:lnTo>
                    <a:pt x="396" y="68"/>
                  </a:lnTo>
                  <a:lnTo>
                    <a:pt x="395" y="67"/>
                  </a:lnTo>
                  <a:lnTo>
                    <a:pt x="393" y="65"/>
                  </a:lnTo>
                  <a:lnTo>
                    <a:pt x="393" y="64"/>
                  </a:lnTo>
                  <a:lnTo>
                    <a:pt x="391" y="63"/>
                  </a:lnTo>
                  <a:lnTo>
                    <a:pt x="390" y="62"/>
                  </a:lnTo>
                  <a:lnTo>
                    <a:pt x="389" y="61"/>
                  </a:lnTo>
                  <a:lnTo>
                    <a:pt x="388" y="60"/>
                  </a:lnTo>
                  <a:lnTo>
                    <a:pt x="386" y="59"/>
                  </a:lnTo>
                  <a:lnTo>
                    <a:pt x="384" y="59"/>
                  </a:lnTo>
                  <a:lnTo>
                    <a:pt x="381" y="58"/>
                  </a:lnTo>
                  <a:lnTo>
                    <a:pt x="380" y="58"/>
                  </a:lnTo>
                  <a:lnTo>
                    <a:pt x="379" y="58"/>
                  </a:lnTo>
                  <a:lnTo>
                    <a:pt x="379" y="59"/>
                  </a:lnTo>
                  <a:lnTo>
                    <a:pt x="378" y="59"/>
                  </a:lnTo>
                  <a:lnTo>
                    <a:pt x="377" y="59"/>
                  </a:lnTo>
                  <a:lnTo>
                    <a:pt x="376" y="59"/>
                  </a:lnTo>
                  <a:lnTo>
                    <a:pt x="375" y="60"/>
                  </a:lnTo>
                  <a:lnTo>
                    <a:pt x="376" y="60"/>
                  </a:lnTo>
                  <a:lnTo>
                    <a:pt x="375" y="61"/>
                  </a:lnTo>
                  <a:lnTo>
                    <a:pt x="374" y="62"/>
                  </a:lnTo>
                  <a:lnTo>
                    <a:pt x="372" y="61"/>
                  </a:lnTo>
                  <a:lnTo>
                    <a:pt x="371" y="62"/>
                  </a:lnTo>
                  <a:lnTo>
                    <a:pt x="370" y="62"/>
                  </a:lnTo>
                  <a:lnTo>
                    <a:pt x="367" y="61"/>
                  </a:lnTo>
                  <a:lnTo>
                    <a:pt x="365" y="61"/>
                  </a:lnTo>
                  <a:lnTo>
                    <a:pt x="364" y="61"/>
                  </a:lnTo>
                  <a:lnTo>
                    <a:pt x="362" y="61"/>
                  </a:lnTo>
                  <a:lnTo>
                    <a:pt x="362" y="61"/>
                  </a:lnTo>
                  <a:lnTo>
                    <a:pt x="362" y="60"/>
                  </a:lnTo>
                  <a:lnTo>
                    <a:pt x="361" y="60"/>
                  </a:lnTo>
                  <a:lnTo>
                    <a:pt x="361" y="59"/>
                  </a:lnTo>
                  <a:lnTo>
                    <a:pt x="360" y="59"/>
                  </a:lnTo>
                  <a:lnTo>
                    <a:pt x="359" y="58"/>
                  </a:lnTo>
                  <a:lnTo>
                    <a:pt x="358" y="59"/>
                  </a:lnTo>
                  <a:lnTo>
                    <a:pt x="357" y="58"/>
                  </a:lnTo>
                  <a:lnTo>
                    <a:pt x="357" y="58"/>
                  </a:lnTo>
                  <a:lnTo>
                    <a:pt x="357" y="57"/>
                  </a:lnTo>
                  <a:lnTo>
                    <a:pt x="357" y="56"/>
                  </a:lnTo>
                  <a:lnTo>
                    <a:pt x="356" y="56"/>
                  </a:lnTo>
                  <a:lnTo>
                    <a:pt x="355" y="56"/>
                  </a:lnTo>
                  <a:lnTo>
                    <a:pt x="354" y="56"/>
                  </a:lnTo>
                  <a:lnTo>
                    <a:pt x="354" y="55"/>
                  </a:lnTo>
                  <a:lnTo>
                    <a:pt x="353" y="54"/>
                  </a:lnTo>
                  <a:lnTo>
                    <a:pt x="352" y="54"/>
                  </a:lnTo>
                  <a:lnTo>
                    <a:pt x="351" y="54"/>
                  </a:lnTo>
                  <a:lnTo>
                    <a:pt x="351" y="54"/>
                  </a:lnTo>
                  <a:lnTo>
                    <a:pt x="351" y="55"/>
                  </a:lnTo>
                  <a:lnTo>
                    <a:pt x="350" y="55"/>
                  </a:lnTo>
                  <a:lnTo>
                    <a:pt x="350" y="55"/>
                  </a:lnTo>
                  <a:lnTo>
                    <a:pt x="349" y="56"/>
                  </a:lnTo>
                  <a:lnTo>
                    <a:pt x="349" y="56"/>
                  </a:lnTo>
                  <a:lnTo>
                    <a:pt x="350" y="57"/>
                  </a:lnTo>
                  <a:lnTo>
                    <a:pt x="350" y="58"/>
                  </a:lnTo>
                  <a:lnTo>
                    <a:pt x="350" y="59"/>
                  </a:lnTo>
                  <a:lnTo>
                    <a:pt x="350" y="59"/>
                  </a:lnTo>
                  <a:lnTo>
                    <a:pt x="349" y="59"/>
                  </a:lnTo>
                  <a:lnTo>
                    <a:pt x="349" y="59"/>
                  </a:lnTo>
                  <a:lnTo>
                    <a:pt x="348" y="60"/>
                  </a:lnTo>
                  <a:lnTo>
                    <a:pt x="348" y="60"/>
                  </a:lnTo>
                  <a:lnTo>
                    <a:pt x="348" y="61"/>
                  </a:lnTo>
                  <a:lnTo>
                    <a:pt x="348" y="61"/>
                  </a:lnTo>
                  <a:lnTo>
                    <a:pt x="347" y="61"/>
                  </a:lnTo>
                  <a:lnTo>
                    <a:pt x="345" y="59"/>
                  </a:lnTo>
                  <a:lnTo>
                    <a:pt x="342" y="56"/>
                  </a:lnTo>
                  <a:lnTo>
                    <a:pt x="339" y="53"/>
                  </a:lnTo>
                  <a:lnTo>
                    <a:pt x="337" y="52"/>
                  </a:lnTo>
                  <a:lnTo>
                    <a:pt x="331" y="46"/>
                  </a:lnTo>
                  <a:lnTo>
                    <a:pt x="328" y="43"/>
                  </a:lnTo>
                  <a:lnTo>
                    <a:pt x="323" y="39"/>
                  </a:lnTo>
                  <a:lnTo>
                    <a:pt x="319" y="36"/>
                  </a:lnTo>
                  <a:lnTo>
                    <a:pt x="315" y="32"/>
                  </a:lnTo>
                  <a:lnTo>
                    <a:pt x="312" y="30"/>
                  </a:lnTo>
                  <a:lnTo>
                    <a:pt x="309" y="28"/>
                  </a:lnTo>
                  <a:lnTo>
                    <a:pt x="308" y="27"/>
                  </a:lnTo>
                  <a:lnTo>
                    <a:pt x="307" y="26"/>
                  </a:lnTo>
                  <a:lnTo>
                    <a:pt x="304" y="25"/>
                  </a:lnTo>
                  <a:lnTo>
                    <a:pt x="299" y="23"/>
                  </a:lnTo>
                  <a:lnTo>
                    <a:pt x="294" y="21"/>
                  </a:lnTo>
                  <a:lnTo>
                    <a:pt x="291" y="19"/>
                  </a:lnTo>
                  <a:lnTo>
                    <a:pt x="290" y="18"/>
                  </a:lnTo>
                  <a:lnTo>
                    <a:pt x="290" y="18"/>
                  </a:lnTo>
                  <a:lnTo>
                    <a:pt x="289" y="18"/>
                  </a:lnTo>
                  <a:lnTo>
                    <a:pt x="288" y="17"/>
                  </a:lnTo>
                  <a:lnTo>
                    <a:pt x="288" y="16"/>
                  </a:lnTo>
                  <a:lnTo>
                    <a:pt x="290" y="16"/>
                  </a:lnTo>
                  <a:lnTo>
                    <a:pt x="291" y="16"/>
                  </a:lnTo>
                  <a:lnTo>
                    <a:pt x="291" y="14"/>
                  </a:lnTo>
                  <a:lnTo>
                    <a:pt x="290" y="13"/>
                  </a:lnTo>
                  <a:lnTo>
                    <a:pt x="290" y="13"/>
                  </a:lnTo>
                  <a:lnTo>
                    <a:pt x="289" y="13"/>
                  </a:lnTo>
                  <a:lnTo>
                    <a:pt x="288" y="14"/>
                  </a:lnTo>
                  <a:lnTo>
                    <a:pt x="288" y="14"/>
                  </a:lnTo>
                  <a:lnTo>
                    <a:pt x="286" y="14"/>
                  </a:lnTo>
                  <a:lnTo>
                    <a:pt x="285" y="15"/>
                  </a:lnTo>
                  <a:lnTo>
                    <a:pt x="283" y="16"/>
                  </a:lnTo>
                  <a:lnTo>
                    <a:pt x="281" y="17"/>
                  </a:lnTo>
                  <a:lnTo>
                    <a:pt x="281" y="17"/>
                  </a:lnTo>
                  <a:lnTo>
                    <a:pt x="279" y="17"/>
                  </a:lnTo>
                  <a:lnTo>
                    <a:pt x="278" y="17"/>
                  </a:lnTo>
                  <a:lnTo>
                    <a:pt x="279" y="18"/>
                  </a:lnTo>
                  <a:lnTo>
                    <a:pt x="279" y="19"/>
                  </a:lnTo>
                  <a:lnTo>
                    <a:pt x="278" y="20"/>
                  </a:lnTo>
                  <a:lnTo>
                    <a:pt x="276" y="21"/>
                  </a:lnTo>
                  <a:lnTo>
                    <a:pt x="276" y="21"/>
                  </a:lnTo>
                  <a:lnTo>
                    <a:pt x="275" y="20"/>
                  </a:lnTo>
                  <a:lnTo>
                    <a:pt x="274" y="21"/>
                  </a:lnTo>
                  <a:lnTo>
                    <a:pt x="273" y="21"/>
                  </a:lnTo>
                  <a:lnTo>
                    <a:pt x="271" y="23"/>
                  </a:lnTo>
                  <a:lnTo>
                    <a:pt x="271" y="23"/>
                  </a:lnTo>
                  <a:lnTo>
                    <a:pt x="272" y="24"/>
                  </a:lnTo>
                  <a:lnTo>
                    <a:pt x="272" y="25"/>
                  </a:lnTo>
                  <a:lnTo>
                    <a:pt x="271" y="25"/>
                  </a:lnTo>
                  <a:lnTo>
                    <a:pt x="270" y="24"/>
                  </a:lnTo>
                  <a:lnTo>
                    <a:pt x="269" y="24"/>
                  </a:lnTo>
                  <a:lnTo>
                    <a:pt x="268" y="23"/>
                  </a:lnTo>
                  <a:lnTo>
                    <a:pt x="266" y="23"/>
                  </a:lnTo>
                  <a:lnTo>
                    <a:pt x="264" y="23"/>
                  </a:lnTo>
                  <a:lnTo>
                    <a:pt x="264" y="24"/>
                  </a:lnTo>
                  <a:lnTo>
                    <a:pt x="262" y="25"/>
                  </a:lnTo>
                  <a:lnTo>
                    <a:pt x="261" y="25"/>
                  </a:lnTo>
                  <a:lnTo>
                    <a:pt x="261" y="25"/>
                  </a:lnTo>
                  <a:lnTo>
                    <a:pt x="260" y="25"/>
                  </a:lnTo>
                  <a:lnTo>
                    <a:pt x="260" y="24"/>
                  </a:lnTo>
                  <a:lnTo>
                    <a:pt x="259" y="24"/>
                  </a:lnTo>
                  <a:lnTo>
                    <a:pt x="259" y="22"/>
                  </a:lnTo>
                  <a:lnTo>
                    <a:pt x="259" y="21"/>
                  </a:lnTo>
                  <a:lnTo>
                    <a:pt x="260" y="20"/>
                  </a:lnTo>
                  <a:lnTo>
                    <a:pt x="261" y="19"/>
                  </a:lnTo>
                  <a:lnTo>
                    <a:pt x="261" y="18"/>
                  </a:lnTo>
                  <a:lnTo>
                    <a:pt x="261" y="18"/>
                  </a:lnTo>
                  <a:lnTo>
                    <a:pt x="260" y="18"/>
                  </a:lnTo>
                  <a:lnTo>
                    <a:pt x="260" y="17"/>
                  </a:lnTo>
                  <a:lnTo>
                    <a:pt x="259" y="18"/>
                  </a:lnTo>
                  <a:lnTo>
                    <a:pt x="259" y="18"/>
                  </a:lnTo>
                  <a:lnTo>
                    <a:pt x="258" y="19"/>
                  </a:lnTo>
                  <a:lnTo>
                    <a:pt x="257" y="19"/>
                  </a:lnTo>
                  <a:lnTo>
                    <a:pt x="256" y="19"/>
                  </a:lnTo>
                  <a:lnTo>
                    <a:pt x="255" y="19"/>
                  </a:lnTo>
                  <a:lnTo>
                    <a:pt x="252" y="17"/>
                  </a:lnTo>
                  <a:lnTo>
                    <a:pt x="250" y="17"/>
                  </a:lnTo>
                  <a:lnTo>
                    <a:pt x="249" y="17"/>
                  </a:lnTo>
                  <a:lnTo>
                    <a:pt x="249" y="17"/>
                  </a:lnTo>
                  <a:lnTo>
                    <a:pt x="249" y="17"/>
                  </a:lnTo>
                  <a:lnTo>
                    <a:pt x="249" y="18"/>
                  </a:lnTo>
                  <a:lnTo>
                    <a:pt x="250" y="18"/>
                  </a:lnTo>
                  <a:lnTo>
                    <a:pt x="250" y="18"/>
                  </a:lnTo>
                  <a:lnTo>
                    <a:pt x="249" y="19"/>
                  </a:lnTo>
                  <a:lnTo>
                    <a:pt x="249" y="19"/>
                  </a:lnTo>
                  <a:lnTo>
                    <a:pt x="248" y="19"/>
                  </a:lnTo>
                  <a:lnTo>
                    <a:pt x="247" y="18"/>
                  </a:lnTo>
                  <a:lnTo>
                    <a:pt x="247" y="17"/>
                  </a:lnTo>
                  <a:lnTo>
                    <a:pt x="246" y="16"/>
                  </a:lnTo>
                  <a:lnTo>
                    <a:pt x="245" y="15"/>
                  </a:lnTo>
                  <a:lnTo>
                    <a:pt x="244" y="14"/>
                  </a:lnTo>
                  <a:lnTo>
                    <a:pt x="243" y="14"/>
                  </a:lnTo>
                  <a:lnTo>
                    <a:pt x="243" y="15"/>
                  </a:lnTo>
                  <a:lnTo>
                    <a:pt x="243" y="16"/>
                  </a:lnTo>
                  <a:lnTo>
                    <a:pt x="241" y="15"/>
                  </a:lnTo>
                  <a:lnTo>
                    <a:pt x="239" y="16"/>
                  </a:lnTo>
                  <a:lnTo>
                    <a:pt x="236" y="16"/>
                  </a:lnTo>
                  <a:lnTo>
                    <a:pt x="233" y="16"/>
                  </a:lnTo>
                  <a:lnTo>
                    <a:pt x="233" y="15"/>
                  </a:lnTo>
                  <a:lnTo>
                    <a:pt x="233" y="14"/>
                  </a:lnTo>
                  <a:lnTo>
                    <a:pt x="233" y="11"/>
                  </a:lnTo>
                  <a:lnTo>
                    <a:pt x="232" y="10"/>
                  </a:lnTo>
                  <a:lnTo>
                    <a:pt x="232" y="10"/>
                  </a:lnTo>
                  <a:lnTo>
                    <a:pt x="231" y="8"/>
                  </a:lnTo>
                  <a:lnTo>
                    <a:pt x="227" y="5"/>
                  </a:lnTo>
                  <a:lnTo>
                    <a:pt x="225" y="3"/>
                  </a:lnTo>
                  <a:lnTo>
                    <a:pt x="223" y="1"/>
                  </a:lnTo>
                  <a:lnTo>
                    <a:pt x="222" y="1"/>
                  </a:lnTo>
                  <a:lnTo>
                    <a:pt x="220" y="1"/>
                  </a:lnTo>
                  <a:lnTo>
                    <a:pt x="220" y="1"/>
                  </a:lnTo>
                  <a:lnTo>
                    <a:pt x="219" y="2"/>
                  </a:lnTo>
                  <a:lnTo>
                    <a:pt x="219" y="2"/>
                  </a:lnTo>
                  <a:lnTo>
                    <a:pt x="218" y="2"/>
                  </a:lnTo>
                  <a:lnTo>
                    <a:pt x="217" y="2"/>
                  </a:lnTo>
                  <a:lnTo>
                    <a:pt x="216" y="2"/>
                  </a:lnTo>
                  <a:lnTo>
                    <a:pt x="214" y="1"/>
                  </a:lnTo>
                  <a:lnTo>
                    <a:pt x="212" y="1"/>
                  </a:lnTo>
                  <a:lnTo>
                    <a:pt x="210" y="0"/>
                  </a:lnTo>
                  <a:lnTo>
                    <a:pt x="207" y="0"/>
                  </a:lnTo>
                  <a:lnTo>
                    <a:pt x="204" y="0"/>
                  </a:lnTo>
                  <a:lnTo>
                    <a:pt x="203" y="0"/>
                  </a:lnTo>
                  <a:lnTo>
                    <a:pt x="202" y="1"/>
                  </a:lnTo>
                  <a:lnTo>
                    <a:pt x="201" y="2"/>
                  </a:lnTo>
                  <a:lnTo>
                    <a:pt x="200" y="2"/>
                  </a:lnTo>
                  <a:lnTo>
                    <a:pt x="199" y="2"/>
                  </a:lnTo>
                  <a:lnTo>
                    <a:pt x="198" y="2"/>
                  </a:lnTo>
                  <a:lnTo>
                    <a:pt x="199" y="3"/>
                  </a:lnTo>
                  <a:lnTo>
                    <a:pt x="199" y="4"/>
                  </a:lnTo>
                  <a:lnTo>
                    <a:pt x="199" y="4"/>
                  </a:lnTo>
                  <a:lnTo>
                    <a:pt x="199" y="5"/>
                  </a:lnTo>
                  <a:lnTo>
                    <a:pt x="198" y="5"/>
                  </a:lnTo>
                  <a:lnTo>
                    <a:pt x="197" y="5"/>
                  </a:lnTo>
                  <a:lnTo>
                    <a:pt x="196" y="5"/>
                  </a:lnTo>
                  <a:lnTo>
                    <a:pt x="195" y="6"/>
                  </a:lnTo>
                  <a:lnTo>
                    <a:pt x="192" y="6"/>
                  </a:lnTo>
                  <a:lnTo>
                    <a:pt x="190" y="7"/>
                  </a:lnTo>
                  <a:lnTo>
                    <a:pt x="188" y="7"/>
                  </a:lnTo>
                  <a:lnTo>
                    <a:pt x="185" y="8"/>
                  </a:lnTo>
                  <a:lnTo>
                    <a:pt x="183" y="8"/>
                  </a:lnTo>
                  <a:lnTo>
                    <a:pt x="180" y="9"/>
                  </a:lnTo>
                  <a:lnTo>
                    <a:pt x="177" y="9"/>
                  </a:lnTo>
                  <a:lnTo>
                    <a:pt x="177" y="8"/>
                  </a:lnTo>
                  <a:lnTo>
                    <a:pt x="175" y="9"/>
                  </a:lnTo>
                  <a:lnTo>
                    <a:pt x="173" y="9"/>
                  </a:lnTo>
                  <a:lnTo>
                    <a:pt x="173" y="10"/>
                  </a:lnTo>
                  <a:lnTo>
                    <a:pt x="172" y="10"/>
                  </a:lnTo>
                  <a:lnTo>
                    <a:pt x="172" y="10"/>
                  </a:lnTo>
                  <a:lnTo>
                    <a:pt x="171" y="11"/>
                  </a:lnTo>
                  <a:lnTo>
                    <a:pt x="171" y="13"/>
                  </a:lnTo>
                  <a:lnTo>
                    <a:pt x="171" y="14"/>
                  </a:lnTo>
                  <a:lnTo>
                    <a:pt x="171" y="14"/>
                  </a:lnTo>
                  <a:lnTo>
                    <a:pt x="170" y="14"/>
                  </a:lnTo>
                  <a:lnTo>
                    <a:pt x="169" y="13"/>
                  </a:lnTo>
                  <a:lnTo>
                    <a:pt x="168" y="14"/>
                  </a:lnTo>
                  <a:lnTo>
                    <a:pt x="166" y="14"/>
                  </a:lnTo>
                  <a:lnTo>
                    <a:pt x="165" y="14"/>
                  </a:lnTo>
                  <a:lnTo>
                    <a:pt x="164" y="13"/>
                  </a:lnTo>
                  <a:lnTo>
                    <a:pt x="162" y="14"/>
                  </a:lnTo>
                  <a:lnTo>
                    <a:pt x="161" y="14"/>
                  </a:lnTo>
                  <a:lnTo>
                    <a:pt x="160" y="15"/>
                  </a:lnTo>
                  <a:lnTo>
                    <a:pt x="160" y="15"/>
                  </a:lnTo>
                  <a:lnTo>
                    <a:pt x="159" y="15"/>
                  </a:lnTo>
                  <a:lnTo>
                    <a:pt x="156" y="15"/>
                  </a:lnTo>
                  <a:lnTo>
                    <a:pt x="156" y="15"/>
                  </a:lnTo>
                  <a:lnTo>
                    <a:pt x="155" y="15"/>
                  </a:lnTo>
                  <a:lnTo>
                    <a:pt x="154" y="16"/>
                  </a:lnTo>
                  <a:lnTo>
                    <a:pt x="152" y="16"/>
                  </a:lnTo>
                  <a:lnTo>
                    <a:pt x="151" y="16"/>
                  </a:lnTo>
                  <a:lnTo>
                    <a:pt x="151" y="17"/>
                  </a:lnTo>
                  <a:lnTo>
                    <a:pt x="151" y="17"/>
                  </a:lnTo>
                  <a:lnTo>
                    <a:pt x="146" y="17"/>
                  </a:lnTo>
                  <a:lnTo>
                    <a:pt x="146" y="18"/>
                  </a:lnTo>
                  <a:lnTo>
                    <a:pt x="145" y="18"/>
                  </a:lnTo>
                  <a:lnTo>
                    <a:pt x="141" y="18"/>
                  </a:lnTo>
                  <a:lnTo>
                    <a:pt x="141" y="19"/>
                  </a:lnTo>
                  <a:lnTo>
                    <a:pt x="141" y="19"/>
                  </a:lnTo>
                  <a:lnTo>
                    <a:pt x="140" y="19"/>
                  </a:lnTo>
                  <a:lnTo>
                    <a:pt x="136" y="18"/>
                  </a:lnTo>
                  <a:lnTo>
                    <a:pt x="133" y="18"/>
                  </a:lnTo>
                  <a:lnTo>
                    <a:pt x="133" y="18"/>
                  </a:lnTo>
                  <a:lnTo>
                    <a:pt x="132" y="19"/>
                  </a:lnTo>
                  <a:lnTo>
                    <a:pt x="132" y="20"/>
                  </a:lnTo>
                  <a:lnTo>
                    <a:pt x="132" y="21"/>
                  </a:lnTo>
                  <a:lnTo>
                    <a:pt x="133" y="22"/>
                  </a:lnTo>
                  <a:lnTo>
                    <a:pt x="133" y="22"/>
                  </a:lnTo>
                  <a:lnTo>
                    <a:pt x="132" y="23"/>
                  </a:lnTo>
                  <a:lnTo>
                    <a:pt x="132" y="23"/>
                  </a:lnTo>
                  <a:lnTo>
                    <a:pt x="133" y="24"/>
                  </a:lnTo>
                  <a:lnTo>
                    <a:pt x="135" y="24"/>
                  </a:lnTo>
                  <a:lnTo>
                    <a:pt x="136" y="24"/>
                  </a:lnTo>
                  <a:lnTo>
                    <a:pt x="137" y="24"/>
                  </a:lnTo>
                  <a:lnTo>
                    <a:pt x="137" y="24"/>
                  </a:lnTo>
                  <a:lnTo>
                    <a:pt x="138" y="24"/>
                  </a:lnTo>
                  <a:lnTo>
                    <a:pt x="138" y="24"/>
                  </a:lnTo>
                  <a:lnTo>
                    <a:pt x="138" y="25"/>
                  </a:lnTo>
                  <a:lnTo>
                    <a:pt x="138" y="25"/>
                  </a:lnTo>
                  <a:lnTo>
                    <a:pt x="137" y="25"/>
                  </a:lnTo>
                  <a:lnTo>
                    <a:pt x="136" y="25"/>
                  </a:lnTo>
                  <a:lnTo>
                    <a:pt x="135" y="25"/>
                  </a:lnTo>
                  <a:lnTo>
                    <a:pt x="135" y="26"/>
                  </a:lnTo>
                  <a:lnTo>
                    <a:pt x="135" y="27"/>
                  </a:lnTo>
                  <a:lnTo>
                    <a:pt x="136" y="27"/>
                  </a:lnTo>
                  <a:lnTo>
                    <a:pt x="137" y="28"/>
                  </a:lnTo>
                  <a:lnTo>
                    <a:pt x="139" y="28"/>
                  </a:lnTo>
                  <a:lnTo>
                    <a:pt x="140" y="28"/>
                  </a:lnTo>
                  <a:lnTo>
                    <a:pt x="141" y="28"/>
                  </a:lnTo>
                  <a:lnTo>
                    <a:pt x="142" y="29"/>
                  </a:lnTo>
                  <a:lnTo>
                    <a:pt x="145" y="30"/>
                  </a:lnTo>
                  <a:lnTo>
                    <a:pt x="146" y="30"/>
                  </a:lnTo>
                  <a:lnTo>
                    <a:pt x="146" y="31"/>
                  </a:lnTo>
                  <a:lnTo>
                    <a:pt x="146" y="32"/>
                  </a:lnTo>
                  <a:lnTo>
                    <a:pt x="145" y="32"/>
                  </a:lnTo>
                  <a:lnTo>
                    <a:pt x="145" y="32"/>
                  </a:lnTo>
                  <a:lnTo>
                    <a:pt x="143" y="32"/>
                  </a:lnTo>
                  <a:lnTo>
                    <a:pt x="141" y="31"/>
                  </a:lnTo>
                  <a:lnTo>
                    <a:pt x="139" y="31"/>
                  </a:lnTo>
                  <a:lnTo>
                    <a:pt x="137" y="31"/>
                  </a:lnTo>
                  <a:lnTo>
                    <a:pt x="136" y="32"/>
                  </a:lnTo>
                  <a:lnTo>
                    <a:pt x="136" y="32"/>
                  </a:lnTo>
                  <a:lnTo>
                    <a:pt x="135" y="33"/>
                  </a:lnTo>
                  <a:lnTo>
                    <a:pt x="135" y="33"/>
                  </a:lnTo>
                  <a:lnTo>
                    <a:pt x="135" y="34"/>
                  </a:lnTo>
                  <a:lnTo>
                    <a:pt x="135" y="35"/>
                  </a:lnTo>
                  <a:lnTo>
                    <a:pt x="136" y="37"/>
                  </a:lnTo>
                  <a:lnTo>
                    <a:pt x="138" y="39"/>
                  </a:lnTo>
                  <a:lnTo>
                    <a:pt x="138" y="40"/>
                  </a:lnTo>
                  <a:lnTo>
                    <a:pt x="138" y="40"/>
                  </a:lnTo>
                  <a:lnTo>
                    <a:pt x="137" y="41"/>
                  </a:lnTo>
                  <a:lnTo>
                    <a:pt x="136" y="42"/>
                  </a:lnTo>
                  <a:lnTo>
                    <a:pt x="134" y="42"/>
                  </a:lnTo>
                  <a:lnTo>
                    <a:pt x="134" y="42"/>
                  </a:lnTo>
                  <a:lnTo>
                    <a:pt x="132" y="44"/>
                  </a:lnTo>
                  <a:lnTo>
                    <a:pt x="131" y="44"/>
                  </a:lnTo>
                  <a:lnTo>
                    <a:pt x="130" y="45"/>
                  </a:lnTo>
                  <a:lnTo>
                    <a:pt x="131" y="46"/>
                  </a:lnTo>
                  <a:lnTo>
                    <a:pt x="134" y="46"/>
                  </a:lnTo>
                  <a:lnTo>
                    <a:pt x="135" y="48"/>
                  </a:lnTo>
                  <a:lnTo>
                    <a:pt x="136" y="49"/>
                  </a:lnTo>
                  <a:lnTo>
                    <a:pt x="136" y="50"/>
                  </a:lnTo>
                  <a:lnTo>
                    <a:pt x="138" y="50"/>
                  </a:lnTo>
                  <a:lnTo>
                    <a:pt x="142" y="51"/>
                  </a:lnTo>
                  <a:lnTo>
                    <a:pt x="142" y="51"/>
                  </a:lnTo>
                  <a:lnTo>
                    <a:pt x="143" y="52"/>
                  </a:lnTo>
                  <a:lnTo>
                    <a:pt x="146" y="52"/>
                  </a:lnTo>
                  <a:lnTo>
                    <a:pt x="147" y="53"/>
                  </a:lnTo>
                  <a:lnTo>
                    <a:pt x="149" y="54"/>
                  </a:lnTo>
                  <a:lnTo>
                    <a:pt x="150" y="55"/>
                  </a:lnTo>
                  <a:lnTo>
                    <a:pt x="149" y="56"/>
                  </a:lnTo>
                  <a:lnTo>
                    <a:pt x="150" y="58"/>
                  </a:lnTo>
                  <a:lnTo>
                    <a:pt x="149" y="60"/>
                  </a:lnTo>
                  <a:lnTo>
                    <a:pt x="148" y="61"/>
                  </a:lnTo>
                  <a:lnTo>
                    <a:pt x="146" y="62"/>
                  </a:lnTo>
                  <a:lnTo>
                    <a:pt x="143" y="62"/>
                  </a:lnTo>
                  <a:lnTo>
                    <a:pt x="141" y="62"/>
                  </a:lnTo>
                  <a:lnTo>
                    <a:pt x="140" y="62"/>
                  </a:lnTo>
                  <a:lnTo>
                    <a:pt x="139" y="62"/>
                  </a:lnTo>
                  <a:lnTo>
                    <a:pt x="137" y="61"/>
                  </a:lnTo>
                  <a:lnTo>
                    <a:pt x="136" y="60"/>
                  </a:lnTo>
                  <a:lnTo>
                    <a:pt x="136" y="60"/>
                  </a:lnTo>
                  <a:lnTo>
                    <a:pt x="135" y="60"/>
                  </a:lnTo>
                  <a:lnTo>
                    <a:pt x="135" y="61"/>
                  </a:lnTo>
                  <a:lnTo>
                    <a:pt x="135" y="62"/>
                  </a:lnTo>
                  <a:lnTo>
                    <a:pt x="134" y="63"/>
                  </a:lnTo>
                  <a:lnTo>
                    <a:pt x="134" y="64"/>
                  </a:lnTo>
                  <a:lnTo>
                    <a:pt x="132" y="65"/>
                  </a:lnTo>
                  <a:lnTo>
                    <a:pt x="131" y="64"/>
                  </a:lnTo>
                  <a:lnTo>
                    <a:pt x="131" y="63"/>
                  </a:lnTo>
                  <a:lnTo>
                    <a:pt x="131" y="63"/>
                  </a:lnTo>
                  <a:lnTo>
                    <a:pt x="131" y="63"/>
                  </a:lnTo>
                  <a:lnTo>
                    <a:pt x="127" y="63"/>
                  </a:lnTo>
                  <a:lnTo>
                    <a:pt x="126" y="62"/>
                  </a:lnTo>
                  <a:lnTo>
                    <a:pt x="125" y="62"/>
                  </a:lnTo>
                  <a:lnTo>
                    <a:pt x="124" y="62"/>
                  </a:lnTo>
                  <a:lnTo>
                    <a:pt x="122" y="61"/>
                  </a:lnTo>
                  <a:lnTo>
                    <a:pt x="120" y="60"/>
                  </a:lnTo>
                  <a:lnTo>
                    <a:pt x="119" y="58"/>
                  </a:lnTo>
                  <a:lnTo>
                    <a:pt x="116" y="57"/>
                  </a:lnTo>
                  <a:lnTo>
                    <a:pt x="115" y="57"/>
                  </a:lnTo>
                  <a:lnTo>
                    <a:pt x="114" y="57"/>
                  </a:lnTo>
                  <a:lnTo>
                    <a:pt x="113" y="57"/>
                  </a:lnTo>
                  <a:lnTo>
                    <a:pt x="111" y="57"/>
                  </a:lnTo>
                  <a:lnTo>
                    <a:pt x="111" y="57"/>
                  </a:lnTo>
                  <a:lnTo>
                    <a:pt x="110" y="57"/>
                  </a:lnTo>
                  <a:lnTo>
                    <a:pt x="110" y="58"/>
                  </a:lnTo>
                  <a:lnTo>
                    <a:pt x="110" y="59"/>
                  </a:lnTo>
                  <a:lnTo>
                    <a:pt x="109" y="59"/>
                  </a:lnTo>
                  <a:lnTo>
                    <a:pt x="108" y="59"/>
                  </a:lnTo>
                  <a:lnTo>
                    <a:pt x="106" y="59"/>
                  </a:lnTo>
                  <a:lnTo>
                    <a:pt x="104" y="58"/>
                  </a:lnTo>
                  <a:lnTo>
                    <a:pt x="102" y="57"/>
                  </a:lnTo>
                  <a:lnTo>
                    <a:pt x="101" y="57"/>
                  </a:lnTo>
                  <a:lnTo>
                    <a:pt x="100" y="58"/>
                  </a:lnTo>
                  <a:lnTo>
                    <a:pt x="99" y="58"/>
                  </a:lnTo>
                  <a:lnTo>
                    <a:pt x="98" y="58"/>
                  </a:lnTo>
                  <a:lnTo>
                    <a:pt x="97" y="58"/>
                  </a:lnTo>
                  <a:lnTo>
                    <a:pt x="96" y="59"/>
                  </a:lnTo>
                  <a:lnTo>
                    <a:pt x="95" y="60"/>
                  </a:lnTo>
                  <a:lnTo>
                    <a:pt x="94" y="61"/>
                  </a:lnTo>
                  <a:lnTo>
                    <a:pt x="94" y="62"/>
                  </a:lnTo>
                  <a:lnTo>
                    <a:pt x="93" y="63"/>
                  </a:lnTo>
                  <a:lnTo>
                    <a:pt x="92" y="63"/>
                  </a:lnTo>
                  <a:lnTo>
                    <a:pt x="91" y="63"/>
                  </a:lnTo>
                  <a:lnTo>
                    <a:pt x="89" y="63"/>
                  </a:lnTo>
                  <a:lnTo>
                    <a:pt x="86" y="62"/>
                  </a:lnTo>
                  <a:lnTo>
                    <a:pt x="84" y="61"/>
                  </a:lnTo>
                  <a:lnTo>
                    <a:pt x="82" y="60"/>
                  </a:lnTo>
                  <a:lnTo>
                    <a:pt x="80" y="59"/>
                  </a:lnTo>
                  <a:lnTo>
                    <a:pt x="78" y="58"/>
                  </a:lnTo>
                  <a:lnTo>
                    <a:pt x="77" y="58"/>
                  </a:lnTo>
                  <a:lnTo>
                    <a:pt x="77" y="58"/>
                  </a:lnTo>
                  <a:lnTo>
                    <a:pt x="77" y="59"/>
                  </a:lnTo>
                  <a:lnTo>
                    <a:pt x="77" y="59"/>
                  </a:lnTo>
                  <a:lnTo>
                    <a:pt x="78" y="60"/>
                  </a:lnTo>
                  <a:lnTo>
                    <a:pt x="78" y="61"/>
                  </a:lnTo>
                  <a:lnTo>
                    <a:pt x="79" y="62"/>
                  </a:lnTo>
                  <a:lnTo>
                    <a:pt x="79" y="63"/>
                  </a:lnTo>
                  <a:lnTo>
                    <a:pt x="79" y="64"/>
                  </a:lnTo>
                  <a:lnTo>
                    <a:pt x="78" y="64"/>
                  </a:lnTo>
                  <a:lnTo>
                    <a:pt x="78" y="64"/>
                  </a:lnTo>
                  <a:lnTo>
                    <a:pt x="77" y="63"/>
                  </a:lnTo>
                  <a:lnTo>
                    <a:pt x="77" y="62"/>
                  </a:lnTo>
                  <a:lnTo>
                    <a:pt x="76" y="61"/>
                  </a:lnTo>
                  <a:lnTo>
                    <a:pt x="74" y="59"/>
                  </a:lnTo>
                  <a:lnTo>
                    <a:pt x="73" y="58"/>
                  </a:lnTo>
                  <a:lnTo>
                    <a:pt x="72" y="57"/>
                  </a:lnTo>
                  <a:lnTo>
                    <a:pt x="71" y="57"/>
                  </a:lnTo>
                  <a:lnTo>
                    <a:pt x="70" y="56"/>
                  </a:lnTo>
                  <a:lnTo>
                    <a:pt x="68" y="55"/>
                  </a:lnTo>
                  <a:lnTo>
                    <a:pt x="67" y="55"/>
                  </a:lnTo>
                  <a:lnTo>
                    <a:pt x="64" y="53"/>
                  </a:lnTo>
                  <a:lnTo>
                    <a:pt x="63" y="52"/>
                  </a:lnTo>
                  <a:lnTo>
                    <a:pt x="62" y="52"/>
                  </a:lnTo>
                  <a:lnTo>
                    <a:pt x="61" y="52"/>
                  </a:lnTo>
                  <a:lnTo>
                    <a:pt x="61" y="52"/>
                  </a:lnTo>
                  <a:lnTo>
                    <a:pt x="59" y="52"/>
                  </a:lnTo>
                  <a:lnTo>
                    <a:pt x="58" y="52"/>
                  </a:lnTo>
                  <a:lnTo>
                    <a:pt x="57" y="52"/>
                  </a:lnTo>
                  <a:lnTo>
                    <a:pt x="56" y="52"/>
                  </a:lnTo>
                  <a:lnTo>
                    <a:pt x="56" y="52"/>
                  </a:lnTo>
                  <a:lnTo>
                    <a:pt x="55" y="52"/>
                  </a:lnTo>
                  <a:lnTo>
                    <a:pt x="55" y="52"/>
                  </a:lnTo>
                  <a:lnTo>
                    <a:pt x="54" y="52"/>
                  </a:lnTo>
                  <a:lnTo>
                    <a:pt x="53" y="51"/>
                  </a:lnTo>
                  <a:lnTo>
                    <a:pt x="51" y="50"/>
                  </a:lnTo>
                  <a:lnTo>
                    <a:pt x="50" y="49"/>
                  </a:lnTo>
                  <a:lnTo>
                    <a:pt x="49" y="49"/>
                  </a:lnTo>
                  <a:lnTo>
                    <a:pt x="47" y="49"/>
                  </a:lnTo>
                  <a:lnTo>
                    <a:pt x="45" y="51"/>
                  </a:lnTo>
                  <a:lnTo>
                    <a:pt x="43" y="52"/>
                  </a:lnTo>
                  <a:lnTo>
                    <a:pt x="42" y="52"/>
                  </a:lnTo>
                  <a:lnTo>
                    <a:pt x="41" y="52"/>
                  </a:lnTo>
                  <a:lnTo>
                    <a:pt x="41" y="52"/>
                  </a:lnTo>
                  <a:lnTo>
                    <a:pt x="40" y="52"/>
                  </a:lnTo>
                  <a:lnTo>
                    <a:pt x="40" y="51"/>
                  </a:lnTo>
                  <a:lnTo>
                    <a:pt x="40" y="50"/>
                  </a:lnTo>
                  <a:lnTo>
                    <a:pt x="38" y="50"/>
                  </a:lnTo>
                  <a:lnTo>
                    <a:pt x="37" y="49"/>
                  </a:lnTo>
                  <a:lnTo>
                    <a:pt x="35" y="49"/>
                  </a:lnTo>
                  <a:lnTo>
                    <a:pt x="34" y="49"/>
                  </a:lnTo>
                  <a:lnTo>
                    <a:pt x="34" y="49"/>
                  </a:lnTo>
                  <a:lnTo>
                    <a:pt x="33" y="50"/>
                  </a:lnTo>
                  <a:lnTo>
                    <a:pt x="32" y="52"/>
                  </a:lnTo>
                  <a:lnTo>
                    <a:pt x="31" y="53"/>
                  </a:lnTo>
                  <a:lnTo>
                    <a:pt x="31" y="54"/>
                  </a:lnTo>
                  <a:lnTo>
                    <a:pt x="30" y="54"/>
                  </a:lnTo>
                  <a:lnTo>
                    <a:pt x="29" y="55"/>
                  </a:lnTo>
                  <a:lnTo>
                    <a:pt x="27" y="56"/>
                  </a:lnTo>
                  <a:lnTo>
                    <a:pt x="26" y="56"/>
                  </a:lnTo>
                  <a:lnTo>
                    <a:pt x="25" y="57"/>
                  </a:lnTo>
                  <a:lnTo>
                    <a:pt x="23" y="57"/>
                  </a:lnTo>
                  <a:lnTo>
                    <a:pt x="23" y="58"/>
                  </a:lnTo>
                  <a:lnTo>
                    <a:pt x="23" y="59"/>
                  </a:lnTo>
                  <a:lnTo>
                    <a:pt x="22" y="60"/>
                  </a:lnTo>
                  <a:lnTo>
                    <a:pt x="20" y="62"/>
                  </a:lnTo>
                  <a:lnTo>
                    <a:pt x="19" y="63"/>
                  </a:lnTo>
                  <a:lnTo>
                    <a:pt x="18" y="63"/>
                  </a:lnTo>
                  <a:lnTo>
                    <a:pt x="16" y="63"/>
                  </a:lnTo>
                  <a:lnTo>
                    <a:pt x="15" y="63"/>
                  </a:lnTo>
                  <a:lnTo>
                    <a:pt x="15" y="63"/>
                  </a:lnTo>
                  <a:lnTo>
                    <a:pt x="16" y="64"/>
                  </a:lnTo>
                  <a:lnTo>
                    <a:pt x="18" y="66"/>
                  </a:lnTo>
                  <a:lnTo>
                    <a:pt x="19" y="68"/>
                  </a:lnTo>
                  <a:lnTo>
                    <a:pt x="19" y="69"/>
                  </a:lnTo>
                  <a:lnTo>
                    <a:pt x="20" y="70"/>
                  </a:lnTo>
                  <a:lnTo>
                    <a:pt x="20" y="71"/>
                  </a:lnTo>
                  <a:lnTo>
                    <a:pt x="20" y="72"/>
                  </a:lnTo>
                  <a:lnTo>
                    <a:pt x="20" y="72"/>
                  </a:lnTo>
                  <a:lnTo>
                    <a:pt x="18" y="73"/>
                  </a:lnTo>
                  <a:lnTo>
                    <a:pt x="16" y="73"/>
                  </a:lnTo>
                  <a:lnTo>
                    <a:pt x="15" y="73"/>
                  </a:lnTo>
                  <a:lnTo>
                    <a:pt x="13" y="72"/>
                  </a:lnTo>
                  <a:lnTo>
                    <a:pt x="13" y="71"/>
                  </a:lnTo>
                  <a:lnTo>
                    <a:pt x="11" y="70"/>
                  </a:lnTo>
                  <a:lnTo>
                    <a:pt x="8" y="67"/>
                  </a:lnTo>
                  <a:lnTo>
                    <a:pt x="6" y="66"/>
                  </a:lnTo>
                  <a:lnTo>
                    <a:pt x="5" y="66"/>
                  </a:lnTo>
                  <a:lnTo>
                    <a:pt x="4" y="66"/>
                  </a:lnTo>
                  <a:lnTo>
                    <a:pt x="4" y="66"/>
                  </a:lnTo>
                  <a:lnTo>
                    <a:pt x="3" y="67"/>
                  </a:lnTo>
                  <a:lnTo>
                    <a:pt x="3" y="67"/>
                  </a:lnTo>
                  <a:lnTo>
                    <a:pt x="3" y="68"/>
                  </a:lnTo>
                  <a:lnTo>
                    <a:pt x="3" y="69"/>
                  </a:lnTo>
                  <a:lnTo>
                    <a:pt x="3" y="70"/>
                  </a:lnTo>
                  <a:lnTo>
                    <a:pt x="3" y="71"/>
                  </a:lnTo>
                  <a:lnTo>
                    <a:pt x="2" y="72"/>
                  </a:lnTo>
                  <a:lnTo>
                    <a:pt x="1" y="73"/>
                  </a:lnTo>
                  <a:lnTo>
                    <a:pt x="0" y="75"/>
                  </a:lnTo>
                  <a:lnTo>
                    <a:pt x="0" y="78"/>
                  </a:lnTo>
                  <a:lnTo>
                    <a:pt x="1" y="79"/>
                  </a:lnTo>
                  <a:lnTo>
                    <a:pt x="1" y="80"/>
                  </a:lnTo>
                  <a:lnTo>
                    <a:pt x="2" y="81"/>
                  </a:lnTo>
                  <a:lnTo>
                    <a:pt x="3" y="83"/>
                  </a:lnTo>
                  <a:lnTo>
                    <a:pt x="4" y="83"/>
                  </a:lnTo>
                  <a:lnTo>
                    <a:pt x="4" y="84"/>
                  </a:lnTo>
                  <a:lnTo>
                    <a:pt x="3" y="85"/>
                  </a:lnTo>
                  <a:lnTo>
                    <a:pt x="2" y="86"/>
                  </a:lnTo>
                  <a:lnTo>
                    <a:pt x="1" y="88"/>
                  </a:lnTo>
                  <a:lnTo>
                    <a:pt x="1" y="91"/>
                  </a:lnTo>
                  <a:lnTo>
                    <a:pt x="2" y="93"/>
                  </a:lnTo>
                  <a:lnTo>
                    <a:pt x="4" y="94"/>
                  </a:lnTo>
                  <a:lnTo>
                    <a:pt x="6" y="95"/>
                  </a:lnTo>
                  <a:lnTo>
                    <a:pt x="7" y="95"/>
                  </a:lnTo>
                  <a:lnTo>
                    <a:pt x="8" y="97"/>
                  </a:lnTo>
                  <a:lnTo>
                    <a:pt x="8" y="98"/>
                  </a:lnTo>
                  <a:lnTo>
                    <a:pt x="8" y="99"/>
                  </a:lnTo>
                  <a:lnTo>
                    <a:pt x="9" y="100"/>
                  </a:lnTo>
                  <a:lnTo>
                    <a:pt x="10" y="101"/>
                  </a:lnTo>
                  <a:lnTo>
                    <a:pt x="11" y="102"/>
                  </a:lnTo>
                  <a:lnTo>
                    <a:pt x="12" y="101"/>
                  </a:lnTo>
                  <a:lnTo>
                    <a:pt x="13" y="101"/>
                  </a:lnTo>
                  <a:lnTo>
                    <a:pt x="14" y="101"/>
                  </a:lnTo>
                  <a:lnTo>
                    <a:pt x="19" y="101"/>
                  </a:lnTo>
                  <a:lnTo>
                    <a:pt x="20" y="102"/>
                  </a:lnTo>
                  <a:lnTo>
                    <a:pt x="21" y="102"/>
                  </a:lnTo>
                  <a:lnTo>
                    <a:pt x="23" y="104"/>
                  </a:lnTo>
                  <a:lnTo>
                    <a:pt x="25" y="105"/>
                  </a:lnTo>
                  <a:lnTo>
                    <a:pt x="27" y="107"/>
                  </a:lnTo>
                  <a:lnTo>
                    <a:pt x="27" y="108"/>
                  </a:lnTo>
                  <a:lnTo>
                    <a:pt x="29" y="110"/>
                  </a:lnTo>
                  <a:lnTo>
                    <a:pt x="31" y="112"/>
                  </a:lnTo>
                  <a:lnTo>
                    <a:pt x="33" y="114"/>
                  </a:lnTo>
                  <a:lnTo>
                    <a:pt x="33" y="115"/>
                  </a:lnTo>
                  <a:lnTo>
                    <a:pt x="32" y="115"/>
                  </a:lnTo>
                  <a:lnTo>
                    <a:pt x="31" y="115"/>
                  </a:lnTo>
                  <a:lnTo>
                    <a:pt x="30" y="115"/>
                  </a:lnTo>
                  <a:lnTo>
                    <a:pt x="29" y="115"/>
                  </a:lnTo>
                  <a:lnTo>
                    <a:pt x="29" y="114"/>
                  </a:lnTo>
                  <a:lnTo>
                    <a:pt x="28" y="115"/>
                  </a:lnTo>
                  <a:lnTo>
                    <a:pt x="28" y="115"/>
                  </a:lnTo>
                  <a:lnTo>
                    <a:pt x="28" y="115"/>
                  </a:lnTo>
                  <a:lnTo>
                    <a:pt x="28" y="116"/>
                  </a:lnTo>
                  <a:lnTo>
                    <a:pt x="29" y="118"/>
                  </a:lnTo>
                  <a:lnTo>
                    <a:pt x="29" y="118"/>
                  </a:lnTo>
                  <a:lnTo>
                    <a:pt x="30" y="118"/>
                  </a:lnTo>
                  <a:lnTo>
                    <a:pt x="31" y="119"/>
                  </a:lnTo>
                  <a:lnTo>
                    <a:pt x="34" y="120"/>
                  </a:lnTo>
                  <a:lnTo>
                    <a:pt x="36" y="121"/>
                  </a:lnTo>
                  <a:lnTo>
                    <a:pt x="37" y="121"/>
                  </a:lnTo>
                  <a:lnTo>
                    <a:pt x="36" y="121"/>
                  </a:lnTo>
                  <a:lnTo>
                    <a:pt x="37" y="120"/>
                  </a:lnTo>
                  <a:lnTo>
                    <a:pt x="38" y="120"/>
                  </a:lnTo>
                  <a:lnTo>
                    <a:pt x="38" y="119"/>
                  </a:lnTo>
                  <a:lnTo>
                    <a:pt x="38" y="119"/>
                  </a:lnTo>
                  <a:lnTo>
                    <a:pt x="38" y="119"/>
                  </a:lnTo>
                  <a:lnTo>
                    <a:pt x="40" y="118"/>
                  </a:lnTo>
                  <a:lnTo>
                    <a:pt x="40" y="118"/>
                  </a:lnTo>
                  <a:lnTo>
                    <a:pt x="42" y="118"/>
                  </a:lnTo>
                  <a:lnTo>
                    <a:pt x="43" y="118"/>
                  </a:lnTo>
                  <a:lnTo>
                    <a:pt x="44" y="116"/>
                  </a:lnTo>
                  <a:lnTo>
                    <a:pt x="45" y="115"/>
                  </a:lnTo>
                  <a:lnTo>
                    <a:pt x="47" y="114"/>
                  </a:lnTo>
                  <a:lnTo>
                    <a:pt x="48" y="113"/>
                  </a:lnTo>
                  <a:lnTo>
                    <a:pt x="48" y="113"/>
                  </a:lnTo>
                  <a:lnTo>
                    <a:pt x="49" y="113"/>
                  </a:lnTo>
                  <a:lnTo>
                    <a:pt x="49" y="113"/>
                  </a:lnTo>
                  <a:lnTo>
                    <a:pt x="50" y="112"/>
                  </a:lnTo>
                  <a:lnTo>
                    <a:pt x="51" y="112"/>
                  </a:lnTo>
                  <a:lnTo>
                    <a:pt x="53" y="111"/>
                  </a:lnTo>
                  <a:lnTo>
                    <a:pt x="56" y="110"/>
                  </a:lnTo>
                  <a:lnTo>
                    <a:pt x="57" y="110"/>
                  </a:lnTo>
                  <a:lnTo>
                    <a:pt x="61" y="111"/>
                  </a:lnTo>
                  <a:lnTo>
                    <a:pt x="61" y="111"/>
                  </a:lnTo>
                  <a:lnTo>
                    <a:pt x="62" y="112"/>
                  </a:lnTo>
                  <a:lnTo>
                    <a:pt x="65" y="113"/>
                  </a:lnTo>
                  <a:lnTo>
                    <a:pt x="65" y="113"/>
                  </a:lnTo>
                  <a:lnTo>
                    <a:pt x="66" y="114"/>
                  </a:lnTo>
                  <a:lnTo>
                    <a:pt x="67" y="114"/>
                  </a:lnTo>
                  <a:lnTo>
                    <a:pt x="67" y="114"/>
                  </a:lnTo>
                  <a:lnTo>
                    <a:pt x="69" y="113"/>
                  </a:lnTo>
                  <a:lnTo>
                    <a:pt x="69" y="112"/>
                  </a:lnTo>
                  <a:lnTo>
                    <a:pt x="70" y="112"/>
                  </a:lnTo>
                  <a:lnTo>
                    <a:pt x="70" y="112"/>
                  </a:lnTo>
                  <a:lnTo>
                    <a:pt x="72" y="112"/>
                  </a:lnTo>
                  <a:lnTo>
                    <a:pt x="75" y="112"/>
                  </a:lnTo>
                  <a:lnTo>
                    <a:pt x="76" y="113"/>
                  </a:lnTo>
                  <a:lnTo>
                    <a:pt x="77" y="113"/>
                  </a:lnTo>
                  <a:lnTo>
                    <a:pt x="78" y="115"/>
                  </a:lnTo>
                  <a:lnTo>
                    <a:pt x="78" y="116"/>
                  </a:lnTo>
                  <a:lnTo>
                    <a:pt x="78" y="118"/>
                  </a:lnTo>
                  <a:lnTo>
                    <a:pt x="78" y="118"/>
                  </a:lnTo>
                  <a:lnTo>
                    <a:pt x="78" y="119"/>
                  </a:lnTo>
                  <a:lnTo>
                    <a:pt x="79" y="120"/>
                  </a:lnTo>
                  <a:lnTo>
                    <a:pt x="80" y="123"/>
                  </a:lnTo>
                  <a:lnTo>
                    <a:pt x="80" y="126"/>
                  </a:lnTo>
                  <a:lnTo>
                    <a:pt x="79" y="129"/>
                  </a:lnTo>
                  <a:lnTo>
                    <a:pt x="78" y="131"/>
                  </a:lnTo>
                  <a:lnTo>
                    <a:pt x="79" y="132"/>
                  </a:lnTo>
                  <a:lnTo>
                    <a:pt x="82" y="133"/>
                  </a:lnTo>
                  <a:lnTo>
                    <a:pt x="83" y="134"/>
                  </a:lnTo>
                  <a:lnTo>
                    <a:pt x="82" y="135"/>
                  </a:lnTo>
                  <a:lnTo>
                    <a:pt x="80" y="135"/>
                  </a:lnTo>
                  <a:lnTo>
                    <a:pt x="79" y="134"/>
                  </a:lnTo>
                  <a:lnTo>
                    <a:pt x="76" y="134"/>
                  </a:lnTo>
                  <a:lnTo>
                    <a:pt x="75" y="134"/>
                  </a:lnTo>
                  <a:lnTo>
                    <a:pt x="71" y="134"/>
                  </a:lnTo>
                  <a:lnTo>
                    <a:pt x="68" y="134"/>
                  </a:lnTo>
                  <a:lnTo>
                    <a:pt x="66" y="134"/>
                  </a:lnTo>
                  <a:lnTo>
                    <a:pt x="64" y="134"/>
                  </a:lnTo>
                  <a:lnTo>
                    <a:pt x="64" y="135"/>
                  </a:lnTo>
                  <a:lnTo>
                    <a:pt x="63" y="136"/>
                  </a:lnTo>
                  <a:lnTo>
                    <a:pt x="63" y="137"/>
                  </a:lnTo>
                  <a:lnTo>
                    <a:pt x="63" y="138"/>
                  </a:lnTo>
                  <a:lnTo>
                    <a:pt x="62" y="139"/>
                  </a:lnTo>
                  <a:lnTo>
                    <a:pt x="61" y="140"/>
                  </a:lnTo>
                  <a:lnTo>
                    <a:pt x="62" y="141"/>
                  </a:lnTo>
                  <a:lnTo>
                    <a:pt x="62" y="141"/>
                  </a:lnTo>
                  <a:lnTo>
                    <a:pt x="64" y="143"/>
                  </a:lnTo>
                  <a:lnTo>
                    <a:pt x="66" y="144"/>
                  </a:lnTo>
                  <a:lnTo>
                    <a:pt x="66" y="144"/>
                  </a:lnTo>
                  <a:lnTo>
                    <a:pt x="67" y="144"/>
                  </a:lnTo>
                  <a:lnTo>
                    <a:pt x="68" y="144"/>
                  </a:lnTo>
                  <a:lnTo>
                    <a:pt x="68" y="145"/>
                  </a:lnTo>
                  <a:lnTo>
                    <a:pt x="67" y="145"/>
                  </a:lnTo>
                  <a:lnTo>
                    <a:pt x="66" y="145"/>
                  </a:lnTo>
                  <a:lnTo>
                    <a:pt x="65" y="145"/>
                  </a:lnTo>
                  <a:lnTo>
                    <a:pt x="64" y="145"/>
                  </a:lnTo>
                  <a:lnTo>
                    <a:pt x="63" y="145"/>
                  </a:lnTo>
                  <a:lnTo>
                    <a:pt x="61" y="144"/>
                  </a:lnTo>
                  <a:lnTo>
                    <a:pt x="59" y="144"/>
                  </a:lnTo>
                  <a:lnTo>
                    <a:pt x="56" y="144"/>
                  </a:lnTo>
                  <a:lnTo>
                    <a:pt x="55" y="144"/>
                  </a:lnTo>
                  <a:lnTo>
                    <a:pt x="55" y="145"/>
                  </a:lnTo>
                  <a:lnTo>
                    <a:pt x="55" y="146"/>
                  </a:lnTo>
                  <a:lnTo>
                    <a:pt x="55" y="147"/>
                  </a:lnTo>
                  <a:lnTo>
                    <a:pt x="55" y="147"/>
                  </a:lnTo>
                  <a:lnTo>
                    <a:pt x="56" y="148"/>
                  </a:lnTo>
                  <a:lnTo>
                    <a:pt x="58" y="148"/>
                  </a:lnTo>
                  <a:lnTo>
                    <a:pt x="60" y="149"/>
                  </a:lnTo>
                  <a:lnTo>
                    <a:pt x="61" y="149"/>
                  </a:lnTo>
                  <a:lnTo>
                    <a:pt x="62" y="150"/>
                  </a:lnTo>
                  <a:lnTo>
                    <a:pt x="64" y="154"/>
                  </a:lnTo>
                  <a:lnTo>
                    <a:pt x="66" y="156"/>
                  </a:lnTo>
                  <a:lnTo>
                    <a:pt x="67" y="158"/>
                  </a:lnTo>
                  <a:lnTo>
                    <a:pt x="68" y="159"/>
                  </a:lnTo>
                  <a:lnTo>
                    <a:pt x="69" y="159"/>
                  </a:lnTo>
                  <a:lnTo>
                    <a:pt x="69" y="160"/>
                  </a:lnTo>
                  <a:lnTo>
                    <a:pt x="70" y="161"/>
                  </a:lnTo>
                  <a:lnTo>
                    <a:pt x="70" y="162"/>
                  </a:lnTo>
                  <a:lnTo>
                    <a:pt x="70" y="163"/>
                  </a:lnTo>
                  <a:lnTo>
                    <a:pt x="70" y="164"/>
                  </a:lnTo>
                  <a:lnTo>
                    <a:pt x="71" y="164"/>
                  </a:lnTo>
                  <a:lnTo>
                    <a:pt x="73" y="164"/>
                  </a:lnTo>
                  <a:lnTo>
                    <a:pt x="74" y="164"/>
                  </a:lnTo>
                  <a:lnTo>
                    <a:pt x="75" y="165"/>
                  </a:lnTo>
                  <a:lnTo>
                    <a:pt x="76" y="166"/>
                  </a:lnTo>
                  <a:lnTo>
                    <a:pt x="76" y="167"/>
                  </a:lnTo>
                  <a:lnTo>
                    <a:pt x="77" y="168"/>
                  </a:lnTo>
                  <a:lnTo>
                    <a:pt x="78" y="168"/>
                  </a:lnTo>
                  <a:lnTo>
                    <a:pt x="78" y="168"/>
                  </a:lnTo>
                  <a:lnTo>
                    <a:pt x="79" y="168"/>
                  </a:lnTo>
                  <a:lnTo>
                    <a:pt x="80" y="168"/>
                  </a:lnTo>
                  <a:lnTo>
                    <a:pt x="81" y="168"/>
                  </a:lnTo>
                  <a:lnTo>
                    <a:pt x="82" y="169"/>
                  </a:lnTo>
                  <a:lnTo>
                    <a:pt x="82" y="169"/>
                  </a:lnTo>
                  <a:lnTo>
                    <a:pt x="84" y="169"/>
                  </a:lnTo>
                  <a:lnTo>
                    <a:pt x="84" y="169"/>
                  </a:lnTo>
                  <a:lnTo>
                    <a:pt x="85" y="169"/>
                  </a:lnTo>
                  <a:lnTo>
                    <a:pt x="86" y="170"/>
                  </a:lnTo>
                  <a:lnTo>
                    <a:pt x="87" y="172"/>
                  </a:lnTo>
                  <a:lnTo>
                    <a:pt x="87" y="174"/>
                  </a:lnTo>
                  <a:lnTo>
                    <a:pt x="87" y="175"/>
                  </a:lnTo>
                  <a:lnTo>
                    <a:pt x="86" y="177"/>
                  </a:lnTo>
                  <a:lnTo>
                    <a:pt x="86" y="178"/>
                  </a:lnTo>
                  <a:lnTo>
                    <a:pt x="86" y="179"/>
                  </a:lnTo>
                  <a:lnTo>
                    <a:pt x="87" y="181"/>
                  </a:lnTo>
                  <a:lnTo>
                    <a:pt x="89" y="183"/>
                  </a:lnTo>
                  <a:lnTo>
                    <a:pt x="90" y="181"/>
                  </a:lnTo>
                  <a:lnTo>
                    <a:pt x="92" y="179"/>
                  </a:lnTo>
                  <a:lnTo>
                    <a:pt x="93" y="178"/>
                  </a:lnTo>
                  <a:lnTo>
                    <a:pt x="93" y="178"/>
                  </a:lnTo>
                  <a:lnTo>
                    <a:pt x="95" y="177"/>
                  </a:lnTo>
                  <a:lnTo>
                    <a:pt x="98" y="176"/>
                  </a:lnTo>
                  <a:lnTo>
                    <a:pt x="100" y="176"/>
                  </a:lnTo>
                  <a:lnTo>
                    <a:pt x="102" y="175"/>
                  </a:lnTo>
                  <a:lnTo>
                    <a:pt x="103" y="175"/>
                  </a:lnTo>
                  <a:lnTo>
                    <a:pt x="104" y="175"/>
                  </a:lnTo>
                  <a:lnTo>
                    <a:pt x="106" y="176"/>
                  </a:lnTo>
                  <a:lnTo>
                    <a:pt x="106" y="176"/>
                  </a:lnTo>
                  <a:lnTo>
                    <a:pt x="109" y="177"/>
                  </a:lnTo>
                  <a:lnTo>
                    <a:pt x="111" y="179"/>
                  </a:lnTo>
                  <a:lnTo>
                    <a:pt x="114" y="180"/>
                  </a:lnTo>
                  <a:lnTo>
                    <a:pt x="114" y="181"/>
                  </a:lnTo>
                  <a:lnTo>
                    <a:pt x="115" y="182"/>
                  </a:lnTo>
                  <a:lnTo>
                    <a:pt x="115" y="182"/>
                  </a:lnTo>
                  <a:lnTo>
                    <a:pt x="117" y="185"/>
                  </a:lnTo>
                  <a:lnTo>
                    <a:pt x="118" y="186"/>
                  </a:lnTo>
                  <a:lnTo>
                    <a:pt x="120" y="188"/>
                  </a:lnTo>
                  <a:lnTo>
                    <a:pt x="120" y="189"/>
                  </a:lnTo>
                  <a:lnTo>
                    <a:pt x="121" y="190"/>
                  </a:lnTo>
                  <a:lnTo>
                    <a:pt x="122" y="190"/>
                  </a:lnTo>
                  <a:lnTo>
                    <a:pt x="124" y="191"/>
                  </a:lnTo>
                  <a:lnTo>
                    <a:pt x="124" y="191"/>
                  </a:lnTo>
                  <a:lnTo>
                    <a:pt x="126" y="190"/>
                  </a:lnTo>
                  <a:lnTo>
                    <a:pt x="127" y="190"/>
                  </a:lnTo>
                  <a:lnTo>
                    <a:pt x="128" y="190"/>
                  </a:lnTo>
                  <a:lnTo>
                    <a:pt x="129" y="190"/>
                  </a:lnTo>
                  <a:lnTo>
                    <a:pt x="128" y="186"/>
                  </a:lnTo>
                  <a:lnTo>
                    <a:pt x="127" y="183"/>
                  </a:lnTo>
                  <a:lnTo>
                    <a:pt x="127" y="180"/>
                  </a:lnTo>
                  <a:lnTo>
                    <a:pt x="126" y="177"/>
                  </a:lnTo>
                  <a:lnTo>
                    <a:pt x="125" y="174"/>
                  </a:lnTo>
                  <a:lnTo>
                    <a:pt x="124" y="170"/>
                  </a:lnTo>
                  <a:lnTo>
                    <a:pt x="124" y="167"/>
                  </a:lnTo>
                  <a:lnTo>
                    <a:pt x="122" y="164"/>
                  </a:lnTo>
                  <a:lnTo>
                    <a:pt x="121" y="161"/>
                  </a:lnTo>
                  <a:lnTo>
                    <a:pt x="120" y="158"/>
                  </a:lnTo>
                  <a:lnTo>
                    <a:pt x="119" y="155"/>
                  </a:lnTo>
                  <a:lnTo>
                    <a:pt x="119" y="151"/>
                  </a:lnTo>
                  <a:lnTo>
                    <a:pt x="118" y="148"/>
                  </a:lnTo>
                  <a:lnTo>
                    <a:pt x="117" y="145"/>
                  </a:lnTo>
                  <a:lnTo>
                    <a:pt x="116" y="142"/>
                  </a:lnTo>
                  <a:lnTo>
                    <a:pt x="115" y="139"/>
                  </a:lnTo>
                  <a:lnTo>
                    <a:pt x="116" y="139"/>
                  </a:lnTo>
                  <a:lnTo>
                    <a:pt x="118" y="138"/>
                  </a:lnTo>
                  <a:lnTo>
                    <a:pt x="119" y="138"/>
                  </a:lnTo>
                  <a:lnTo>
                    <a:pt x="121" y="137"/>
                  </a:lnTo>
                  <a:lnTo>
                    <a:pt x="124" y="136"/>
                  </a:lnTo>
                  <a:lnTo>
                    <a:pt x="126" y="136"/>
                  </a:lnTo>
                  <a:lnTo>
                    <a:pt x="128" y="135"/>
                  </a:lnTo>
                  <a:lnTo>
                    <a:pt x="129" y="135"/>
                  </a:lnTo>
                  <a:lnTo>
                    <a:pt x="131" y="134"/>
                  </a:lnTo>
                  <a:lnTo>
                    <a:pt x="133" y="134"/>
                  </a:lnTo>
                  <a:lnTo>
                    <a:pt x="136" y="133"/>
                  </a:lnTo>
                  <a:lnTo>
                    <a:pt x="137" y="133"/>
                  </a:lnTo>
                  <a:lnTo>
                    <a:pt x="139" y="132"/>
                  </a:lnTo>
                  <a:lnTo>
                    <a:pt x="141" y="132"/>
                  </a:lnTo>
                  <a:lnTo>
                    <a:pt x="142" y="132"/>
                  </a:lnTo>
                  <a:lnTo>
                    <a:pt x="142" y="132"/>
                  </a:lnTo>
                  <a:lnTo>
                    <a:pt x="142" y="131"/>
                  </a:lnTo>
                  <a:lnTo>
                    <a:pt x="142" y="131"/>
                  </a:lnTo>
                  <a:lnTo>
                    <a:pt x="142" y="129"/>
                  </a:lnTo>
                  <a:lnTo>
                    <a:pt x="142" y="128"/>
                  </a:lnTo>
                  <a:lnTo>
                    <a:pt x="142" y="128"/>
                  </a:lnTo>
                  <a:lnTo>
                    <a:pt x="143" y="127"/>
                  </a:lnTo>
                  <a:lnTo>
                    <a:pt x="143" y="127"/>
                  </a:lnTo>
                  <a:lnTo>
                    <a:pt x="144" y="126"/>
                  </a:lnTo>
                  <a:lnTo>
                    <a:pt x="144" y="127"/>
                  </a:lnTo>
                  <a:lnTo>
                    <a:pt x="144" y="126"/>
                  </a:lnTo>
                  <a:lnTo>
                    <a:pt x="144" y="126"/>
                  </a:lnTo>
                  <a:lnTo>
                    <a:pt x="145" y="126"/>
                  </a:lnTo>
                  <a:lnTo>
                    <a:pt x="146" y="126"/>
                  </a:lnTo>
                  <a:lnTo>
                    <a:pt x="146" y="126"/>
                  </a:lnTo>
                  <a:lnTo>
                    <a:pt x="147" y="126"/>
                  </a:lnTo>
                  <a:lnTo>
                    <a:pt x="147" y="126"/>
                  </a:lnTo>
                  <a:lnTo>
                    <a:pt x="148" y="126"/>
                  </a:lnTo>
                  <a:lnTo>
                    <a:pt x="148" y="126"/>
                  </a:lnTo>
                  <a:lnTo>
                    <a:pt x="148" y="126"/>
                  </a:lnTo>
                  <a:lnTo>
                    <a:pt x="148" y="127"/>
                  </a:lnTo>
                  <a:lnTo>
                    <a:pt x="148" y="128"/>
                  </a:lnTo>
                  <a:lnTo>
                    <a:pt x="148" y="129"/>
                  </a:lnTo>
                  <a:lnTo>
                    <a:pt x="148" y="129"/>
                  </a:lnTo>
                  <a:lnTo>
                    <a:pt x="149" y="130"/>
                  </a:lnTo>
                  <a:lnTo>
                    <a:pt x="150" y="130"/>
                  </a:lnTo>
                  <a:lnTo>
                    <a:pt x="149" y="129"/>
                  </a:lnTo>
                  <a:lnTo>
                    <a:pt x="150" y="129"/>
                  </a:lnTo>
                  <a:lnTo>
                    <a:pt x="150" y="129"/>
                  </a:lnTo>
                  <a:lnTo>
                    <a:pt x="150" y="129"/>
                  </a:lnTo>
                  <a:lnTo>
                    <a:pt x="150" y="130"/>
                  </a:lnTo>
                  <a:lnTo>
                    <a:pt x="151" y="129"/>
                  </a:lnTo>
                  <a:lnTo>
                    <a:pt x="151" y="129"/>
                  </a:lnTo>
                  <a:lnTo>
                    <a:pt x="151" y="129"/>
                  </a:lnTo>
                  <a:lnTo>
                    <a:pt x="152" y="129"/>
                  </a:lnTo>
                  <a:lnTo>
                    <a:pt x="152" y="128"/>
                  </a:lnTo>
                  <a:lnTo>
                    <a:pt x="152" y="128"/>
                  </a:lnTo>
                  <a:lnTo>
                    <a:pt x="152" y="127"/>
                  </a:lnTo>
                  <a:lnTo>
                    <a:pt x="152" y="125"/>
                  </a:lnTo>
                  <a:lnTo>
                    <a:pt x="151" y="124"/>
                  </a:lnTo>
                  <a:lnTo>
                    <a:pt x="150" y="122"/>
                  </a:lnTo>
                  <a:lnTo>
                    <a:pt x="149" y="121"/>
                  </a:lnTo>
                  <a:lnTo>
                    <a:pt x="149" y="121"/>
                  </a:lnTo>
                  <a:lnTo>
                    <a:pt x="149" y="121"/>
                  </a:lnTo>
                  <a:lnTo>
                    <a:pt x="149" y="121"/>
                  </a:lnTo>
                  <a:lnTo>
                    <a:pt x="151" y="121"/>
                  </a:lnTo>
                  <a:lnTo>
                    <a:pt x="151" y="121"/>
                  </a:lnTo>
                  <a:lnTo>
                    <a:pt x="152" y="122"/>
                  </a:lnTo>
                  <a:lnTo>
                    <a:pt x="152" y="122"/>
                  </a:lnTo>
                  <a:lnTo>
                    <a:pt x="153" y="123"/>
                  </a:lnTo>
                  <a:lnTo>
                    <a:pt x="153" y="124"/>
                  </a:lnTo>
                  <a:lnTo>
                    <a:pt x="153" y="124"/>
                  </a:lnTo>
                  <a:lnTo>
                    <a:pt x="153" y="125"/>
                  </a:lnTo>
                  <a:lnTo>
                    <a:pt x="153" y="125"/>
                  </a:lnTo>
                  <a:lnTo>
                    <a:pt x="155" y="124"/>
                  </a:lnTo>
                  <a:lnTo>
                    <a:pt x="156" y="124"/>
                  </a:lnTo>
                  <a:lnTo>
                    <a:pt x="157" y="124"/>
                  </a:lnTo>
                  <a:lnTo>
                    <a:pt x="157" y="124"/>
                  </a:lnTo>
                  <a:lnTo>
                    <a:pt x="159" y="124"/>
                  </a:lnTo>
                  <a:lnTo>
                    <a:pt x="163" y="125"/>
                  </a:lnTo>
                  <a:lnTo>
                    <a:pt x="163" y="125"/>
                  </a:lnTo>
                  <a:lnTo>
                    <a:pt x="164" y="124"/>
                  </a:lnTo>
                  <a:lnTo>
                    <a:pt x="164" y="123"/>
                  </a:lnTo>
                  <a:lnTo>
                    <a:pt x="164" y="123"/>
                  </a:lnTo>
                  <a:lnTo>
                    <a:pt x="164" y="122"/>
                  </a:lnTo>
                  <a:lnTo>
                    <a:pt x="163" y="121"/>
                  </a:lnTo>
                  <a:lnTo>
                    <a:pt x="162" y="120"/>
                  </a:lnTo>
                  <a:lnTo>
                    <a:pt x="162" y="120"/>
                  </a:lnTo>
                  <a:lnTo>
                    <a:pt x="162" y="120"/>
                  </a:lnTo>
                  <a:lnTo>
                    <a:pt x="162" y="121"/>
                  </a:lnTo>
                  <a:lnTo>
                    <a:pt x="161" y="121"/>
                  </a:lnTo>
                  <a:lnTo>
                    <a:pt x="161" y="121"/>
                  </a:lnTo>
                  <a:lnTo>
                    <a:pt x="161" y="121"/>
                  </a:lnTo>
                  <a:lnTo>
                    <a:pt x="160" y="121"/>
                  </a:lnTo>
                  <a:lnTo>
                    <a:pt x="159" y="120"/>
                  </a:lnTo>
                  <a:lnTo>
                    <a:pt x="157" y="120"/>
                  </a:lnTo>
                  <a:lnTo>
                    <a:pt x="156" y="120"/>
                  </a:lnTo>
                  <a:lnTo>
                    <a:pt x="154" y="120"/>
                  </a:lnTo>
                  <a:lnTo>
                    <a:pt x="154" y="120"/>
                  </a:lnTo>
                  <a:lnTo>
                    <a:pt x="153" y="119"/>
                  </a:lnTo>
                  <a:lnTo>
                    <a:pt x="153" y="118"/>
                  </a:lnTo>
                  <a:lnTo>
                    <a:pt x="154" y="116"/>
                  </a:lnTo>
                  <a:lnTo>
                    <a:pt x="155" y="116"/>
                  </a:lnTo>
                  <a:lnTo>
                    <a:pt x="155" y="115"/>
                  </a:lnTo>
                  <a:lnTo>
                    <a:pt x="156" y="116"/>
                  </a:lnTo>
                  <a:lnTo>
                    <a:pt x="157" y="116"/>
                  </a:lnTo>
                  <a:lnTo>
                    <a:pt x="157" y="118"/>
                  </a:lnTo>
                  <a:lnTo>
                    <a:pt x="159" y="119"/>
                  </a:lnTo>
                  <a:lnTo>
                    <a:pt x="159" y="118"/>
                  </a:lnTo>
                  <a:lnTo>
                    <a:pt x="159" y="118"/>
                  </a:lnTo>
                  <a:lnTo>
                    <a:pt x="160" y="118"/>
                  </a:lnTo>
                  <a:lnTo>
                    <a:pt x="160" y="118"/>
                  </a:lnTo>
                  <a:lnTo>
                    <a:pt x="161" y="118"/>
                  </a:lnTo>
                  <a:lnTo>
                    <a:pt x="161" y="116"/>
                  </a:lnTo>
                  <a:lnTo>
                    <a:pt x="161" y="116"/>
                  </a:lnTo>
                  <a:lnTo>
                    <a:pt x="160" y="115"/>
                  </a:lnTo>
                  <a:lnTo>
                    <a:pt x="159" y="115"/>
                  </a:lnTo>
                  <a:lnTo>
                    <a:pt x="159" y="114"/>
                  </a:lnTo>
                  <a:lnTo>
                    <a:pt x="160" y="114"/>
                  </a:lnTo>
                  <a:lnTo>
                    <a:pt x="161" y="115"/>
                  </a:lnTo>
                  <a:lnTo>
                    <a:pt x="162" y="115"/>
                  </a:lnTo>
                  <a:lnTo>
                    <a:pt x="162" y="116"/>
                  </a:lnTo>
                  <a:lnTo>
                    <a:pt x="162" y="118"/>
                  </a:lnTo>
                  <a:lnTo>
                    <a:pt x="163" y="119"/>
                  </a:lnTo>
                  <a:lnTo>
                    <a:pt x="164" y="119"/>
                  </a:lnTo>
                  <a:lnTo>
                    <a:pt x="166" y="119"/>
                  </a:lnTo>
                  <a:lnTo>
                    <a:pt x="167" y="120"/>
                  </a:lnTo>
                  <a:lnTo>
                    <a:pt x="167" y="119"/>
                  </a:lnTo>
                  <a:lnTo>
                    <a:pt x="168" y="120"/>
                  </a:lnTo>
                  <a:lnTo>
                    <a:pt x="168" y="120"/>
                  </a:lnTo>
                  <a:lnTo>
                    <a:pt x="168" y="121"/>
                  </a:lnTo>
                  <a:lnTo>
                    <a:pt x="168" y="122"/>
                  </a:lnTo>
                  <a:lnTo>
                    <a:pt x="168" y="123"/>
                  </a:lnTo>
                  <a:lnTo>
                    <a:pt x="167" y="123"/>
                  </a:lnTo>
                  <a:lnTo>
                    <a:pt x="165" y="124"/>
                  </a:lnTo>
                  <a:lnTo>
                    <a:pt x="165" y="124"/>
                  </a:lnTo>
                  <a:lnTo>
                    <a:pt x="164" y="124"/>
                  </a:lnTo>
                  <a:lnTo>
                    <a:pt x="164" y="125"/>
                  </a:lnTo>
                  <a:lnTo>
                    <a:pt x="163" y="126"/>
                  </a:lnTo>
                  <a:lnTo>
                    <a:pt x="162" y="126"/>
                  </a:lnTo>
                  <a:lnTo>
                    <a:pt x="162" y="127"/>
                  </a:lnTo>
                  <a:lnTo>
                    <a:pt x="162" y="127"/>
                  </a:lnTo>
                  <a:lnTo>
                    <a:pt x="161" y="128"/>
                  </a:lnTo>
                  <a:lnTo>
                    <a:pt x="160" y="127"/>
                  </a:lnTo>
                  <a:lnTo>
                    <a:pt x="155" y="127"/>
                  </a:lnTo>
                  <a:lnTo>
                    <a:pt x="154" y="127"/>
                  </a:lnTo>
                  <a:lnTo>
                    <a:pt x="154" y="127"/>
                  </a:lnTo>
                  <a:lnTo>
                    <a:pt x="154" y="127"/>
                  </a:lnTo>
                  <a:lnTo>
                    <a:pt x="154" y="127"/>
                  </a:lnTo>
                  <a:lnTo>
                    <a:pt x="154" y="127"/>
                  </a:lnTo>
                  <a:lnTo>
                    <a:pt x="154" y="128"/>
                  </a:lnTo>
                  <a:lnTo>
                    <a:pt x="154" y="128"/>
                  </a:lnTo>
                  <a:lnTo>
                    <a:pt x="154" y="128"/>
                  </a:lnTo>
                  <a:lnTo>
                    <a:pt x="154" y="128"/>
                  </a:lnTo>
                  <a:lnTo>
                    <a:pt x="154" y="129"/>
                  </a:lnTo>
                  <a:lnTo>
                    <a:pt x="154" y="129"/>
                  </a:lnTo>
                  <a:lnTo>
                    <a:pt x="154" y="129"/>
                  </a:lnTo>
                  <a:lnTo>
                    <a:pt x="154" y="130"/>
                  </a:lnTo>
                  <a:lnTo>
                    <a:pt x="154" y="130"/>
                  </a:lnTo>
                  <a:lnTo>
                    <a:pt x="154" y="131"/>
                  </a:lnTo>
                  <a:lnTo>
                    <a:pt x="154" y="131"/>
                  </a:lnTo>
                  <a:lnTo>
                    <a:pt x="154" y="131"/>
                  </a:lnTo>
                  <a:lnTo>
                    <a:pt x="156" y="131"/>
                  </a:lnTo>
                  <a:lnTo>
                    <a:pt x="157" y="131"/>
                  </a:lnTo>
                  <a:lnTo>
                    <a:pt x="157" y="132"/>
                  </a:lnTo>
                  <a:lnTo>
                    <a:pt x="159" y="133"/>
                  </a:lnTo>
                  <a:lnTo>
                    <a:pt x="160" y="135"/>
                  </a:lnTo>
                  <a:lnTo>
                    <a:pt x="160" y="136"/>
                  </a:lnTo>
                  <a:lnTo>
                    <a:pt x="161" y="141"/>
                  </a:lnTo>
                  <a:lnTo>
                    <a:pt x="163" y="142"/>
                  </a:lnTo>
                  <a:lnTo>
                    <a:pt x="165" y="143"/>
                  </a:lnTo>
                  <a:lnTo>
                    <a:pt x="166" y="143"/>
                  </a:lnTo>
                  <a:lnTo>
                    <a:pt x="168" y="144"/>
                  </a:lnTo>
                  <a:lnTo>
                    <a:pt x="170" y="145"/>
                  </a:lnTo>
                  <a:lnTo>
                    <a:pt x="172" y="146"/>
                  </a:lnTo>
                  <a:lnTo>
                    <a:pt x="173" y="147"/>
                  </a:lnTo>
                  <a:lnTo>
                    <a:pt x="174" y="148"/>
                  </a:lnTo>
                  <a:lnTo>
                    <a:pt x="175" y="149"/>
                  </a:lnTo>
                  <a:lnTo>
                    <a:pt x="176" y="150"/>
                  </a:lnTo>
                  <a:lnTo>
                    <a:pt x="177" y="151"/>
                  </a:lnTo>
                  <a:lnTo>
                    <a:pt x="179" y="153"/>
                  </a:lnTo>
                  <a:lnTo>
                    <a:pt x="181" y="155"/>
                  </a:lnTo>
                  <a:lnTo>
                    <a:pt x="182" y="156"/>
                  </a:lnTo>
                  <a:lnTo>
                    <a:pt x="184" y="157"/>
                  </a:lnTo>
                  <a:lnTo>
                    <a:pt x="186" y="159"/>
                  </a:lnTo>
                  <a:lnTo>
                    <a:pt x="187" y="160"/>
                  </a:lnTo>
                  <a:lnTo>
                    <a:pt x="188" y="160"/>
                  </a:lnTo>
                  <a:lnTo>
                    <a:pt x="190" y="160"/>
                  </a:lnTo>
                  <a:lnTo>
                    <a:pt x="192" y="159"/>
                  </a:lnTo>
                  <a:lnTo>
                    <a:pt x="195" y="159"/>
                  </a:lnTo>
                  <a:lnTo>
                    <a:pt x="197" y="159"/>
                  </a:lnTo>
                  <a:lnTo>
                    <a:pt x="199" y="158"/>
                  </a:lnTo>
                  <a:lnTo>
                    <a:pt x="201" y="158"/>
                  </a:lnTo>
                  <a:lnTo>
                    <a:pt x="204" y="158"/>
                  </a:lnTo>
                  <a:lnTo>
                    <a:pt x="206" y="158"/>
                  </a:lnTo>
                  <a:lnTo>
                    <a:pt x="208" y="159"/>
                  </a:lnTo>
                  <a:lnTo>
                    <a:pt x="210" y="159"/>
                  </a:lnTo>
                  <a:lnTo>
                    <a:pt x="212" y="159"/>
                  </a:lnTo>
                  <a:lnTo>
                    <a:pt x="213" y="159"/>
                  </a:lnTo>
                  <a:lnTo>
                    <a:pt x="215" y="159"/>
                  </a:lnTo>
                  <a:lnTo>
                    <a:pt x="215" y="159"/>
                  </a:lnTo>
                  <a:lnTo>
                    <a:pt x="216" y="158"/>
                  </a:lnTo>
                  <a:lnTo>
                    <a:pt x="217" y="158"/>
                  </a:lnTo>
                  <a:lnTo>
                    <a:pt x="218" y="157"/>
                  </a:lnTo>
                  <a:lnTo>
                    <a:pt x="219" y="157"/>
                  </a:lnTo>
                  <a:lnTo>
                    <a:pt x="220" y="158"/>
                  </a:lnTo>
                  <a:lnTo>
                    <a:pt x="221" y="159"/>
                  </a:lnTo>
                  <a:lnTo>
                    <a:pt x="223" y="160"/>
                  </a:lnTo>
                  <a:lnTo>
                    <a:pt x="224" y="161"/>
                  </a:lnTo>
                  <a:lnTo>
                    <a:pt x="225" y="162"/>
                  </a:lnTo>
                  <a:lnTo>
                    <a:pt x="227" y="162"/>
                  </a:lnTo>
                  <a:lnTo>
                    <a:pt x="229" y="164"/>
                  </a:lnTo>
                  <a:lnTo>
                    <a:pt x="231" y="166"/>
                  </a:lnTo>
                  <a:lnTo>
                    <a:pt x="232" y="167"/>
                  </a:lnTo>
                  <a:lnTo>
                    <a:pt x="233" y="168"/>
                  </a:lnTo>
                  <a:lnTo>
                    <a:pt x="234" y="168"/>
                  </a:lnTo>
                  <a:lnTo>
                    <a:pt x="235" y="167"/>
                  </a:lnTo>
                  <a:lnTo>
                    <a:pt x="236" y="167"/>
                  </a:lnTo>
                  <a:lnTo>
                    <a:pt x="236" y="168"/>
                  </a:lnTo>
                  <a:lnTo>
                    <a:pt x="236" y="170"/>
                  </a:lnTo>
                  <a:lnTo>
                    <a:pt x="237" y="172"/>
                  </a:lnTo>
                  <a:lnTo>
                    <a:pt x="237" y="173"/>
                  </a:lnTo>
                  <a:lnTo>
                    <a:pt x="237" y="176"/>
                  </a:lnTo>
                  <a:lnTo>
                    <a:pt x="238" y="177"/>
                  </a:lnTo>
                  <a:lnTo>
                    <a:pt x="238" y="179"/>
                  </a:lnTo>
                  <a:lnTo>
                    <a:pt x="239" y="180"/>
                  </a:lnTo>
                  <a:lnTo>
                    <a:pt x="241" y="180"/>
                  </a:lnTo>
                  <a:lnTo>
                    <a:pt x="242" y="180"/>
                  </a:lnTo>
                  <a:lnTo>
                    <a:pt x="244" y="180"/>
                  </a:lnTo>
                  <a:lnTo>
                    <a:pt x="245" y="181"/>
                  </a:lnTo>
                  <a:lnTo>
                    <a:pt x="245" y="183"/>
                  </a:lnTo>
                  <a:lnTo>
                    <a:pt x="246" y="185"/>
                  </a:lnTo>
                  <a:lnTo>
                    <a:pt x="247" y="188"/>
                  </a:lnTo>
                  <a:lnTo>
                    <a:pt x="248" y="190"/>
                  </a:lnTo>
                  <a:lnTo>
                    <a:pt x="249" y="191"/>
                  </a:lnTo>
                  <a:lnTo>
                    <a:pt x="250" y="192"/>
                  </a:lnTo>
                  <a:lnTo>
                    <a:pt x="250" y="192"/>
                  </a:lnTo>
                  <a:lnTo>
                    <a:pt x="251" y="192"/>
                  </a:lnTo>
                  <a:lnTo>
                    <a:pt x="253" y="192"/>
                  </a:lnTo>
                  <a:lnTo>
                    <a:pt x="255" y="192"/>
                  </a:lnTo>
                  <a:lnTo>
                    <a:pt x="257" y="192"/>
                  </a:lnTo>
                  <a:lnTo>
                    <a:pt x="258" y="192"/>
                  </a:lnTo>
                  <a:lnTo>
                    <a:pt x="261" y="192"/>
                  </a:lnTo>
                  <a:lnTo>
                    <a:pt x="262" y="192"/>
                  </a:lnTo>
                  <a:lnTo>
                    <a:pt x="262" y="192"/>
                  </a:lnTo>
                  <a:lnTo>
                    <a:pt x="264" y="192"/>
                  </a:lnTo>
                  <a:lnTo>
                    <a:pt x="265" y="192"/>
                  </a:lnTo>
                  <a:lnTo>
                    <a:pt x="265" y="193"/>
                  </a:lnTo>
                  <a:lnTo>
                    <a:pt x="266" y="193"/>
                  </a:lnTo>
                  <a:lnTo>
                    <a:pt x="266" y="194"/>
                  </a:lnTo>
                  <a:lnTo>
                    <a:pt x="266" y="195"/>
                  </a:lnTo>
                  <a:lnTo>
                    <a:pt x="266" y="196"/>
                  </a:lnTo>
                  <a:lnTo>
                    <a:pt x="267" y="197"/>
                  </a:lnTo>
                  <a:lnTo>
                    <a:pt x="267" y="197"/>
                  </a:lnTo>
                  <a:lnTo>
                    <a:pt x="268" y="198"/>
                  </a:lnTo>
                  <a:lnTo>
                    <a:pt x="270" y="199"/>
                  </a:lnTo>
                  <a:lnTo>
                    <a:pt x="271" y="199"/>
                  </a:lnTo>
                  <a:lnTo>
                    <a:pt x="272" y="199"/>
                  </a:lnTo>
                  <a:lnTo>
                    <a:pt x="273" y="199"/>
                  </a:lnTo>
                  <a:lnTo>
                    <a:pt x="273" y="199"/>
                  </a:lnTo>
                  <a:lnTo>
                    <a:pt x="273" y="198"/>
                  </a:lnTo>
                  <a:lnTo>
                    <a:pt x="272" y="197"/>
                  </a:lnTo>
                  <a:lnTo>
                    <a:pt x="272" y="196"/>
                  </a:lnTo>
                  <a:lnTo>
                    <a:pt x="272" y="196"/>
                  </a:lnTo>
                  <a:lnTo>
                    <a:pt x="273" y="195"/>
                  </a:lnTo>
                  <a:lnTo>
                    <a:pt x="273" y="194"/>
                  </a:lnTo>
                  <a:lnTo>
                    <a:pt x="274" y="193"/>
                  </a:lnTo>
                  <a:lnTo>
                    <a:pt x="275" y="191"/>
                  </a:lnTo>
                  <a:lnTo>
                    <a:pt x="276" y="191"/>
                  </a:lnTo>
                  <a:lnTo>
                    <a:pt x="275" y="189"/>
                  </a:lnTo>
                  <a:lnTo>
                    <a:pt x="276" y="188"/>
                  </a:lnTo>
                  <a:lnTo>
                    <a:pt x="277" y="188"/>
                  </a:lnTo>
                  <a:lnTo>
                    <a:pt x="278" y="188"/>
                  </a:lnTo>
                  <a:lnTo>
                    <a:pt x="278" y="186"/>
                  </a:lnTo>
                  <a:lnTo>
                    <a:pt x="280" y="185"/>
                  </a:lnTo>
                  <a:lnTo>
                    <a:pt x="281" y="184"/>
                  </a:lnTo>
                  <a:lnTo>
                    <a:pt x="282" y="184"/>
                  </a:lnTo>
                  <a:lnTo>
                    <a:pt x="284" y="183"/>
                  </a:lnTo>
                  <a:lnTo>
                    <a:pt x="285" y="182"/>
                  </a:lnTo>
                  <a:lnTo>
                    <a:pt x="286" y="181"/>
                  </a:lnTo>
                  <a:lnTo>
                    <a:pt x="286" y="179"/>
                  </a:lnTo>
                  <a:lnTo>
                    <a:pt x="287" y="179"/>
                  </a:lnTo>
                  <a:lnTo>
                    <a:pt x="288" y="179"/>
                  </a:lnTo>
                  <a:lnTo>
                    <a:pt x="289" y="179"/>
                  </a:lnTo>
                  <a:lnTo>
                    <a:pt x="289" y="179"/>
                  </a:lnTo>
                  <a:lnTo>
                    <a:pt x="289" y="179"/>
                  </a:lnTo>
                  <a:lnTo>
                    <a:pt x="290" y="178"/>
                  </a:lnTo>
                  <a:lnTo>
                    <a:pt x="290" y="178"/>
                  </a:lnTo>
                  <a:lnTo>
                    <a:pt x="291" y="177"/>
                  </a:lnTo>
                  <a:lnTo>
                    <a:pt x="292" y="177"/>
                  </a:lnTo>
                  <a:lnTo>
                    <a:pt x="292" y="176"/>
                  </a:lnTo>
                  <a:lnTo>
                    <a:pt x="291" y="176"/>
                  </a:lnTo>
                  <a:lnTo>
                    <a:pt x="291" y="175"/>
                  </a:lnTo>
                  <a:lnTo>
                    <a:pt x="292" y="174"/>
                  </a:lnTo>
                  <a:lnTo>
                    <a:pt x="292" y="174"/>
                  </a:lnTo>
                  <a:lnTo>
                    <a:pt x="292" y="173"/>
                  </a:lnTo>
                  <a:lnTo>
                    <a:pt x="292" y="172"/>
                  </a:lnTo>
                  <a:lnTo>
                    <a:pt x="293" y="171"/>
                  </a:lnTo>
                  <a:lnTo>
                    <a:pt x="294" y="170"/>
                  </a:lnTo>
                  <a:lnTo>
                    <a:pt x="295" y="169"/>
                  </a:lnTo>
                  <a:lnTo>
                    <a:pt x="296" y="170"/>
                  </a:lnTo>
                  <a:lnTo>
                    <a:pt x="297" y="169"/>
                  </a:lnTo>
                  <a:lnTo>
                    <a:pt x="299" y="169"/>
                  </a:lnTo>
                  <a:lnTo>
                    <a:pt x="300" y="169"/>
                  </a:lnTo>
                  <a:lnTo>
                    <a:pt x="300" y="169"/>
                  </a:lnTo>
                  <a:lnTo>
                    <a:pt x="304" y="170"/>
                  </a:lnTo>
                  <a:lnTo>
                    <a:pt x="305" y="170"/>
                  </a:lnTo>
                  <a:lnTo>
                    <a:pt x="309" y="171"/>
                  </a:lnTo>
                  <a:lnTo>
                    <a:pt x="310" y="171"/>
                  </a:lnTo>
                  <a:lnTo>
                    <a:pt x="311" y="171"/>
                  </a:lnTo>
                  <a:lnTo>
                    <a:pt x="312" y="172"/>
                  </a:lnTo>
                  <a:lnTo>
                    <a:pt x="313" y="172"/>
                  </a:lnTo>
                  <a:lnTo>
                    <a:pt x="316" y="173"/>
                  </a:lnTo>
                  <a:lnTo>
                    <a:pt x="317" y="173"/>
                  </a:lnTo>
                  <a:lnTo>
                    <a:pt x="318" y="174"/>
                  </a:lnTo>
                  <a:lnTo>
                    <a:pt x="319" y="174"/>
                  </a:lnTo>
                  <a:lnTo>
                    <a:pt x="320" y="174"/>
                  </a:lnTo>
                  <a:lnTo>
                    <a:pt x="319" y="172"/>
                  </a:lnTo>
                  <a:lnTo>
                    <a:pt x="318" y="170"/>
                  </a:lnTo>
                  <a:lnTo>
                    <a:pt x="318" y="166"/>
                  </a:lnTo>
                  <a:lnTo>
                    <a:pt x="319" y="166"/>
                  </a:lnTo>
                  <a:lnTo>
                    <a:pt x="320" y="165"/>
                  </a:lnTo>
                  <a:lnTo>
                    <a:pt x="321" y="165"/>
                  </a:lnTo>
                  <a:lnTo>
                    <a:pt x="322" y="164"/>
                  </a:lnTo>
                  <a:lnTo>
                    <a:pt x="323" y="164"/>
                  </a:lnTo>
                  <a:lnTo>
                    <a:pt x="324" y="164"/>
                  </a:lnTo>
                  <a:lnTo>
                    <a:pt x="324" y="164"/>
                  </a:lnTo>
                  <a:lnTo>
                    <a:pt x="324" y="163"/>
                  </a:lnTo>
                  <a:lnTo>
                    <a:pt x="326" y="164"/>
                  </a:lnTo>
                  <a:lnTo>
                    <a:pt x="329" y="166"/>
                  </a:lnTo>
                  <a:lnTo>
                    <a:pt x="332" y="167"/>
                  </a:lnTo>
                  <a:lnTo>
                    <a:pt x="336" y="168"/>
                  </a:lnTo>
                  <a:lnTo>
                    <a:pt x="340" y="169"/>
                  </a:lnTo>
                  <a:lnTo>
                    <a:pt x="343" y="169"/>
                  </a:lnTo>
                  <a:lnTo>
                    <a:pt x="343" y="169"/>
                  </a:lnTo>
                  <a:lnTo>
                    <a:pt x="344" y="167"/>
                  </a:lnTo>
                  <a:lnTo>
                    <a:pt x="344" y="167"/>
                  </a:lnTo>
                  <a:lnTo>
                    <a:pt x="345" y="167"/>
                  </a:lnTo>
                  <a:lnTo>
                    <a:pt x="348" y="167"/>
                  </a:lnTo>
                  <a:lnTo>
                    <a:pt x="351" y="168"/>
                  </a:lnTo>
                  <a:lnTo>
                    <a:pt x="353" y="167"/>
                  </a:lnTo>
                  <a:lnTo>
                    <a:pt x="356" y="167"/>
                  </a:lnTo>
                  <a:lnTo>
                    <a:pt x="356" y="167"/>
                  </a:lnTo>
                  <a:lnTo>
                    <a:pt x="357" y="167"/>
                  </a:lnTo>
                  <a:lnTo>
                    <a:pt x="359" y="168"/>
                  </a:lnTo>
                  <a:lnTo>
                    <a:pt x="361" y="168"/>
                  </a:lnTo>
                  <a:lnTo>
                    <a:pt x="362" y="168"/>
                  </a:lnTo>
                  <a:lnTo>
                    <a:pt x="362" y="168"/>
                  </a:lnTo>
                  <a:lnTo>
                    <a:pt x="364" y="168"/>
                  </a:lnTo>
                  <a:lnTo>
                    <a:pt x="366" y="168"/>
                  </a:lnTo>
                  <a:lnTo>
                    <a:pt x="368" y="168"/>
                  </a:lnTo>
                  <a:lnTo>
                    <a:pt x="372" y="168"/>
                  </a:lnTo>
                  <a:lnTo>
                    <a:pt x="373" y="168"/>
                  </a:lnTo>
                  <a:lnTo>
                    <a:pt x="375" y="168"/>
                  </a:lnTo>
                  <a:lnTo>
                    <a:pt x="376" y="169"/>
                  </a:lnTo>
                  <a:lnTo>
                    <a:pt x="378" y="169"/>
                  </a:lnTo>
                  <a:lnTo>
                    <a:pt x="379" y="169"/>
                  </a:lnTo>
                  <a:lnTo>
                    <a:pt x="380" y="170"/>
                  </a:lnTo>
                  <a:lnTo>
                    <a:pt x="381" y="170"/>
                  </a:lnTo>
                  <a:lnTo>
                    <a:pt x="381" y="169"/>
                  </a:lnTo>
                  <a:lnTo>
                    <a:pt x="382" y="170"/>
                  </a:lnTo>
                  <a:lnTo>
                    <a:pt x="383" y="171"/>
                  </a:lnTo>
                  <a:lnTo>
                    <a:pt x="384" y="172"/>
                  </a:lnTo>
                  <a:lnTo>
                    <a:pt x="385" y="172"/>
                  </a:lnTo>
                  <a:lnTo>
                    <a:pt x="386" y="173"/>
                  </a:lnTo>
                  <a:lnTo>
                    <a:pt x="387" y="174"/>
                  </a:lnTo>
                  <a:lnTo>
                    <a:pt x="388" y="174"/>
                  </a:lnTo>
                  <a:lnTo>
                    <a:pt x="390" y="174"/>
                  </a:lnTo>
                  <a:lnTo>
                    <a:pt x="392" y="174"/>
                  </a:lnTo>
                  <a:lnTo>
                    <a:pt x="394" y="176"/>
                  </a:lnTo>
                  <a:lnTo>
                    <a:pt x="396" y="177"/>
                  </a:lnTo>
                  <a:lnTo>
                    <a:pt x="396" y="177"/>
                  </a:lnTo>
                  <a:lnTo>
                    <a:pt x="396" y="177"/>
                  </a:lnTo>
                  <a:lnTo>
                    <a:pt x="396" y="176"/>
                  </a:lnTo>
                  <a:lnTo>
                    <a:pt x="395" y="174"/>
                  </a:lnTo>
                  <a:lnTo>
                    <a:pt x="394" y="173"/>
                  </a:lnTo>
                  <a:lnTo>
                    <a:pt x="393" y="171"/>
                  </a:lnTo>
                  <a:lnTo>
                    <a:pt x="393" y="171"/>
                  </a:lnTo>
                  <a:lnTo>
                    <a:pt x="393" y="170"/>
                  </a:lnTo>
                  <a:lnTo>
                    <a:pt x="394" y="169"/>
                  </a:lnTo>
                  <a:lnTo>
                    <a:pt x="395" y="168"/>
                  </a:lnTo>
                  <a:lnTo>
                    <a:pt x="396" y="168"/>
                  </a:lnTo>
                  <a:lnTo>
                    <a:pt x="396" y="168"/>
                  </a:lnTo>
                  <a:lnTo>
                    <a:pt x="395" y="167"/>
                  </a:lnTo>
                  <a:lnTo>
                    <a:pt x="394" y="167"/>
                  </a:lnTo>
                  <a:lnTo>
                    <a:pt x="394" y="167"/>
                  </a:lnTo>
                  <a:lnTo>
                    <a:pt x="394" y="166"/>
                  </a:lnTo>
                  <a:lnTo>
                    <a:pt x="394" y="166"/>
                  </a:lnTo>
                  <a:lnTo>
                    <a:pt x="395" y="165"/>
                  </a:lnTo>
                  <a:lnTo>
                    <a:pt x="396" y="165"/>
                  </a:lnTo>
                  <a:lnTo>
                    <a:pt x="397" y="165"/>
                  </a:lnTo>
                  <a:lnTo>
                    <a:pt x="398" y="165"/>
                  </a:lnTo>
                  <a:lnTo>
                    <a:pt x="398" y="164"/>
                  </a:lnTo>
                  <a:lnTo>
                    <a:pt x="397" y="164"/>
                  </a:lnTo>
                  <a:lnTo>
                    <a:pt x="396" y="163"/>
                  </a:lnTo>
                  <a:lnTo>
                    <a:pt x="396" y="162"/>
                  </a:lnTo>
                  <a:lnTo>
                    <a:pt x="395" y="162"/>
                  </a:lnTo>
                  <a:lnTo>
                    <a:pt x="395" y="161"/>
                  </a:lnTo>
                  <a:lnTo>
                    <a:pt x="394" y="159"/>
                  </a:lnTo>
                  <a:lnTo>
                    <a:pt x="393" y="157"/>
                  </a:lnTo>
                  <a:lnTo>
                    <a:pt x="391" y="155"/>
                  </a:lnTo>
                  <a:lnTo>
                    <a:pt x="390" y="154"/>
                  </a:lnTo>
                  <a:lnTo>
                    <a:pt x="389" y="153"/>
                  </a:lnTo>
                  <a:lnTo>
                    <a:pt x="388" y="151"/>
                  </a:lnTo>
                  <a:lnTo>
                    <a:pt x="388" y="150"/>
                  </a:lnTo>
                  <a:lnTo>
                    <a:pt x="388" y="149"/>
                  </a:lnTo>
                  <a:lnTo>
                    <a:pt x="387" y="148"/>
                  </a:lnTo>
                  <a:lnTo>
                    <a:pt x="386" y="146"/>
                  </a:lnTo>
                  <a:lnTo>
                    <a:pt x="386" y="145"/>
                  </a:lnTo>
                  <a:lnTo>
                    <a:pt x="386" y="144"/>
                  </a:lnTo>
                  <a:lnTo>
                    <a:pt x="386" y="143"/>
                  </a:lnTo>
                  <a:lnTo>
                    <a:pt x="386" y="143"/>
                  </a:lnTo>
                  <a:lnTo>
                    <a:pt x="386" y="143"/>
                  </a:lnTo>
                  <a:lnTo>
                    <a:pt x="386" y="143"/>
                  </a:lnTo>
                  <a:lnTo>
                    <a:pt x="386" y="142"/>
                  </a:lnTo>
                  <a:lnTo>
                    <a:pt x="385" y="142"/>
                  </a:lnTo>
                  <a:lnTo>
                    <a:pt x="383" y="141"/>
                  </a:lnTo>
                  <a:lnTo>
                    <a:pt x="382" y="141"/>
                  </a:lnTo>
                  <a:lnTo>
                    <a:pt x="381" y="142"/>
                  </a:lnTo>
                  <a:lnTo>
                    <a:pt x="380" y="141"/>
                  </a:lnTo>
                  <a:lnTo>
                    <a:pt x="379" y="141"/>
                  </a:lnTo>
                  <a:lnTo>
                    <a:pt x="379" y="140"/>
                  </a:lnTo>
                  <a:lnTo>
                    <a:pt x="379" y="140"/>
                  </a:lnTo>
                  <a:lnTo>
                    <a:pt x="380" y="139"/>
                  </a:lnTo>
                  <a:lnTo>
                    <a:pt x="382" y="138"/>
                  </a:lnTo>
                  <a:lnTo>
                    <a:pt x="384" y="138"/>
                  </a:lnTo>
                  <a:lnTo>
                    <a:pt x="385" y="137"/>
                  </a:lnTo>
                  <a:lnTo>
                    <a:pt x="386" y="137"/>
                  </a:lnTo>
                  <a:lnTo>
                    <a:pt x="387" y="137"/>
                  </a:lnTo>
                  <a:lnTo>
                    <a:pt x="388" y="137"/>
                  </a:lnTo>
                  <a:lnTo>
                    <a:pt x="390" y="137"/>
                  </a:lnTo>
                  <a:lnTo>
                    <a:pt x="393" y="136"/>
                  </a:lnTo>
                  <a:lnTo>
                    <a:pt x="395" y="135"/>
                  </a:lnTo>
                  <a:lnTo>
                    <a:pt x="396" y="134"/>
                  </a:lnTo>
                  <a:lnTo>
                    <a:pt x="397" y="135"/>
                  </a:lnTo>
                  <a:lnTo>
                    <a:pt x="398" y="136"/>
                  </a:lnTo>
                  <a:lnTo>
                    <a:pt x="399" y="136"/>
                  </a:lnTo>
                  <a:lnTo>
                    <a:pt x="400" y="137"/>
                  </a:lnTo>
                  <a:lnTo>
                    <a:pt x="400" y="137"/>
                  </a:lnTo>
                  <a:lnTo>
                    <a:pt x="401" y="136"/>
                  </a:lnTo>
                  <a:lnTo>
                    <a:pt x="403" y="136"/>
                  </a:lnTo>
                  <a:lnTo>
                    <a:pt x="403" y="136"/>
                  </a:lnTo>
                  <a:lnTo>
                    <a:pt x="405" y="137"/>
                  </a:lnTo>
                  <a:lnTo>
                    <a:pt x="406" y="137"/>
                  </a:lnTo>
                  <a:lnTo>
                    <a:pt x="407" y="137"/>
                  </a:lnTo>
                  <a:lnTo>
                    <a:pt x="407" y="137"/>
                  </a:lnTo>
                  <a:lnTo>
                    <a:pt x="407" y="136"/>
                  </a:lnTo>
                  <a:lnTo>
                    <a:pt x="407" y="135"/>
                  </a:lnTo>
                  <a:lnTo>
                    <a:pt x="407" y="134"/>
                  </a:lnTo>
                  <a:lnTo>
                    <a:pt x="406" y="133"/>
                  </a:lnTo>
                  <a:lnTo>
                    <a:pt x="406" y="133"/>
                  </a:lnTo>
                  <a:lnTo>
                    <a:pt x="403" y="133"/>
                  </a:lnTo>
                  <a:lnTo>
                    <a:pt x="402" y="132"/>
                  </a:lnTo>
                  <a:lnTo>
                    <a:pt x="401" y="131"/>
                  </a:lnTo>
                  <a:lnTo>
                    <a:pt x="401" y="131"/>
                  </a:lnTo>
                  <a:lnTo>
                    <a:pt x="401" y="130"/>
                  </a:lnTo>
                  <a:lnTo>
                    <a:pt x="401" y="128"/>
                  </a:lnTo>
                  <a:lnTo>
                    <a:pt x="401" y="126"/>
                  </a:lnTo>
                  <a:lnTo>
                    <a:pt x="401" y="124"/>
                  </a:lnTo>
                  <a:lnTo>
                    <a:pt x="401" y="121"/>
                  </a:lnTo>
                  <a:lnTo>
                    <a:pt x="401" y="116"/>
                  </a:lnTo>
                  <a:lnTo>
                    <a:pt x="401" y="112"/>
                  </a:lnTo>
                  <a:lnTo>
                    <a:pt x="401" y="111"/>
                  </a:lnTo>
                  <a:lnTo>
                    <a:pt x="400" y="110"/>
                  </a:lnTo>
                  <a:lnTo>
                    <a:pt x="400" y="109"/>
                  </a:lnTo>
                  <a:lnTo>
                    <a:pt x="401" y="109"/>
                  </a:lnTo>
                  <a:lnTo>
                    <a:pt x="402" y="109"/>
                  </a:lnTo>
                  <a:lnTo>
                    <a:pt x="406" y="110"/>
                  </a:lnTo>
                  <a:lnTo>
                    <a:pt x="408" y="111"/>
                  </a:lnTo>
                  <a:lnTo>
                    <a:pt x="409" y="111"/>
                  </a:lnTo>
                  <a:lnTo>
                    <a:pt x="411" y="111"/>
                  </a:lnTo>
                  <a:lnTo>
                    <a:pt x="413" y="112"/>
                  </a:lnTo>
                  <a:lnTo>
                    <a:pt x="414" y="112"/>
                  </a:lnTo>
                  <a:lnTo>
                    <a:pt x="415" y="111"/>
                  </a:lnTo>
                  <a:lnTo>
                    <a:pt x="416" y="111"/>
                  </a:lnTo>
                  <a:lnTo>
                    <a:pt x="418" y="112"/>
                  </a:lnTo>
                  <a:lnTo>
                    <a:pt x="419" y="112"/>
                  </a:lnTo>
                  <a:lnTo>
                    <a:pt x="420" y="112"/>
                  </a:lnTo>
                  <a:lnTo>
                    <a:pt x="420" y="112"/>
                  </a:lnTo>
                  <a:lnTo>
                    <a:pt x="421" y="113"/>
                  </a:lnTo>
                  <a:lnTo>
                    <a:pt x="422" y="114"/>
                  </a:lnTo>
                  <a:lnTo>
                    <a:pt x="422" y="113"/>
                  </a:lnTo>
                  <a:lnTo>
                    <a:pt x="424" y="113"/>
                  </a:lnTo>
                  <a:lnTo>
                    <a:pt x="424" y="112"/>
                  </a:lnTo>
                  <a:lnTo>
                    <a:pt x="425" y="111"/>
                  </a:lnTo>
                  <a:lnTo>
                    <a:pt x="426" y="111"/>
                  </a:lnTo>
                  <a:lnTo>
                    <a:pt x="428" y="111"/>
                  </a:lnTo>
                  <a:lnTo>
                    <a:pt x="428" y="110"/>
                  </a:lnTo>
                  <a:lnTo>
                    <a:pt x="428" y="109"/>
                  </a:lnTo>
                  <a:lnTo>
                    <a:pt x="428" y="108"/>
                  </a:lnTo>
                  <a:lnTo>
                    <a:pt x="428" y="107"/>
                  </a:lnTo>
                  <a:lnTo>
                    <a:pt x="427" y="106"/>
                  </a:lnTo>
                  <a:lnTo>
                    <a:pt x="426" y="105"/>
                  </a:lnTo>
                  <a:lnTo>
                    <a:pt x="426" y="104"/>
                  </a:lnTo>
                  <a:lnTo>
                    <a:pt x="425" y="102"/>
                  </a:lnTo>
                  <a:lnTo>
                    <a:pt x="423" y="99"/>
                  </a:lnTo>
                  <a:lnTo>
                    <a:pt x="423" y="98"/>
                  </a:lnTo>
                  <a:lnTo>
                    <a:pt x="423" y="96"/>
                  </a:lnTo>
                  <a:lnTo>
                    <a:pt x="423" y="95"/>
                  </a:lnTo>
                  <a:lnTo>
                    <a:pt x="423" y="94"/>
                  </a:lnTo>
                  <a:lnTo>
                    <a:pt x="423" y="93"/>
                  </a:lnTo>
                  <a:lnTo>
                    <a:pt x="424" y="93"/>
                  </a:lnTo>
                  <a:lnTo>
                    <a:pt x="426" y="93"/>
                  </a:lnTo>
                  <a:lnTo>
                    <a:pt x="428" y="92"/>
                  </a:lnTo>
                  <a:lnTo>
                    <a:pt x="429" y="92"/>
                  </a:lnTo>
                  <a:lnTo>
                    <a:pt x="430" y="92"/>
                  </a:lnTo>
                  <a:lnTo>
                    <a:pt x="430" y="91"/>
                  </a:lnTo>
                  <a:lnTo>
                    <a:pt x="431" y="90"/>
                  </a:lnTo>
                  <a:lnTo>
                    <a:pt x="431" y="89"/>
                  </a:lnTo>
                  <a:lnTo>
                    <a:pt x="430" y="87"/>
                  </a:lnTo>
                  <a:lnTo>
                    <a:pt x="430" y="86"/>
                  </a:lnTo>
                  <a:lnTo>
                    <a:pt x="430" y="85"/>
                  </a:lnTo>
                  <a:lnTo>
                    <a:pt x="430" y="84"/>
                  </a:lnTo>
                  <a:lnTo>
                    <a:pt x="430" y="84"/>
                  </a:lnTo>
                  <a:lnTo>
                    <a:pt x="431" y="84"/>
                  </a:lnTo>
                  <a:lnTo>
                    <a:pt x="432" y="84"/>
                  </a:lnTo>
                  <a:lnTo>
                    <a:pt x="434" y="84"/>
                  </a:lnTo>
                  <a:lnTo>
                    <a:pt x="435" y="84"/>
                  </a:lnTo>
                  <a:lnTo>
                    <a:pt x="434" y="83"/>
                  </a:lnTo>
                  <a:close/>
                  <a:moveTo>
                    <a:pt x="362" y="116"/>
                  </a:moveTo>
                  <a:lnTo>
                    <a:pt x="362" y="118"/>
                  </a:lnTo>
                  <a:lnTo>
                    <a:pt x="361" y="118"/>
                  </a:lnTo>
                  <a:lnTo>
                    <a:pt x="361" y="118"/>
                  </a:lnTo>
                  <a:lnTo>
                    <a:pt x="361" y="119"/>
                  </a:lnTo>
                  <a:lnTo>
                    <a:pt x="361" y="120"/>
                  </a:lnTo>
                  <a:lnTo>
                    <a:pt x="360" y="120"/>
                  </a:lnTo>
                  <a:lnTo>
                    <a:pt x="360" y="121"/>
                  </a:lnTo>
                  <a:lnTo>
                    <a:pt x="359" y="121"/>
                  </a:lnTo>
                  <a:lnTo>
                    <a:pt x="358" y="120"/>
                  </a:lnTo>
                  <a:lnTo>
                    <a:pt x="357" y="121"/>
                  </a:lnTo>
                  <a:lnTo>
                    <a:pt x="356" y="120"/>
                  </a:lnTo>
                  <a:lnTo>
                    <a:pt x="355" y="120"/>
                  </a:lnTo>
                  <a:lnTo>
                    <a:pt x="355" y="121"/>
                  </a:lnTo>
                  <a:lnTo>
                    <a:pt x="355" y="121"/>
                  </a:lnTo>
                  <a:lnTo>
                    <a:pt x="356" y="121"/>
                  </a:lnTo>
                  <a:lnTo>
                    <a:pt x="355" y="122"/>
                  </a:lnTo>
                  <a:lnTo>
                    <a:pt x="355" y="122"/>
                  </a:lnTo>
                  <a:lnTo>
                    <a:pt x="354" y="121"/>
                  </a:lnTo>
                  <a:lnTo>
                    <a:pt x="354" y="121"/>
                  </a:lnTo>
                  <a:lnTo>
                    <a:pt x="353" y="121"/>
                  </a:lnTo>
                  <a:lnTo>
                    <a:pt x="352" y="121"/>
                  </a:lnTo>
                  <a:lnTo>
                    <a:pt x="352" y="121"/>
                  </a:lnTo>
                  <a:lnTo>
                    <a:pt x="351" y="121"/>
                  </a:lnTo>
                  <a:lnTo>
                    <a:pt x="351" y="121"/>
                  </a:lnTo>
                  <a:lnTo>
                    <a:pt x="349" y="120"/>
                  </a:lnTo>
                  <a:lnTo>
                    <a:pt x="348" y="120"/>
                  </a:lnTo>
                  <a:lnTo>
                    <a:pt x="348" y="120"/>
                  </a:lnTo>
                  <a:lnTo>
                    <a:pt x="347" y="120"/>
                  </a:lnTo>
                  <a:lnTo>
                    <a:pt x="346" y="120"/>
                  </a:lnTo>
                  <a:lnTo>
                    <a:pt x="345" y="120"/>
                  </a:lnTo>
                  <a:lnTo>
                    <a:pt x="344" y="119"/>
                  </a:lnTo>
                  <a:lnTo>
                    <a:pt x="343" y="119"/>
                  </a:lnTo>
                  <a:lnTo>
                    <a:pt x="342" y="119"/>
                  </a:lnTo>
                  <a:lnTo>
                    <a:pt x="341" y="119"/>
                  </a:lnTo>
                  <a:lnTo>
                    <a:pt x="340" y="120"/>
                  </a:lnTo>
                  <a:lnTo>
                    <a:pt x="339" y="119"/>
                  </a:lnTo>
                  <a:lnTo>
                    <a:pt x="338" y="119"/>
                  </a:lnTo>
                  <a:lnTo>
                    <a:pt x="336" y="119"/>
                  </a:lnTo>
                  <a:lnTo>
                    <a:pt x="332" y="118"/>
                  </a:lnTo>
                  <a:lnTo>
                    <a:pt x="330" y="118"/>
                  </a:lnTo>
                  <a:lnTo>
                    <a:pt x="329" y="119"/>
                  </a:lnTo>
                  <a:lnTo>
                    <a:pt x="328" y="119"/>
                  </a:lnTo>
                  <a:lnTo>
                    <a:pt x="326" y="119"/>
                  </a:lnTo>
                  <a:lnTo>
                    <a:pt x="326" y="119"/>
                  </a:lnTo>
                  <a:lnTo>
                    <a:pt x="324" y="119"/>
                  </a:lnTo>
                  <a:lnTo>
                    <a:pt x="323" y="119"/>
                  </a:lnTo>
                  <a:lnTo>
                    <a:pt x="323" y="119"/>
                  </a:lnTo>
                  <a:lnTo>
                    <a:pt x="322" y="118"/>
                  </a:lnTo>
                  <a:lnTo>
                    <a:pt x="322" y="118"/>
                  </a:lnTo>
                  <a:lnTo>
                    <a:pt x="322" y="116"/>
                  </a:lnTo>
                  <a:lnTo>
                    <a:pt x="322" y="116"/>
                  </a:lnTo>
                  <a:lnTo>
                    <a:pt x="322" y="116"/>
                  </a:lnTo>
                  <a:lnTo>
                    <a:pt x="322" y="116"/>
                  </a:lnTo>
                  <a:lnTo>
                    <a:pt x="322" y="116"/>
                  </a:lnTo>
                  <a:lnTo>
                    <a:pt x="322" y="116"/>
                  </a:lnTo>
                  <a:lnTo>
                    <a:pt x="321" y="116"/>
                  </a:lnTo>
                  <a:lnTo>
                    <a:pt x="321" y="116"/>
                  </a:lnTo>
                  <a:lnTo>
                    <a:pt x="321" y="116"/>
                  </a:lnTo>
                  <a:lnTo>
                    <a:pt x="321" y="118"/>
                  </a:lnTo>
                  <a:lnTo>
                    <a:pt x="321" y="118"/>
                  </a:lnTo>
                  <a:lnTo>
                    <a:pt x="322" y="119"/>
                  </a:lnTo>
                  <a:lnTo>
                    <a:pt x="321" y="119"/>
                  </a:lnTo>
                  <a:lnTo>
                    <a:pt x="321" y="119"/>
                  </a:lnTo>
                  <a:lnTo>
                    <a:pt x="320" y="119"/>
                  </a:lnTo>
                  <a:lnTo>
                    <a:pt x="320" y="119"/>
                  </a:lnTo>
                  <a:lnTo>
                    <a:pt x="320" y="119"/>
                  </a:lnTo>
                  <a:lnTo>
                    <a:pt x="320" y="119"/>
                  </a:lnTo>
                  <a:lnTo>
                    <a:pt x="320" y="120"/>
                  </a:lnTo>
                  <a:lnTo>
                    <a:pt x="320" y="120"/>
                  </a:lnTo>
                  <a:lnTo>
                    <a:pt x="319" y="120"/>
                  </a:lnTo>
                  <a:lnTo>
                    <a:pt x="319" y="120"/>
                  </a:lnTo>
                  <a:lnTo>
                    <a:pt x="318" y="120"/>
                  </a:lnTo>
                  <a:lnTo>
                    <a:pt x="318" y="120"/>
                  </a:lnTo>
                  <a:lnTo>
                    <a:pt x="318" y="120"/>
                  </a:lnTo>
                  <a:lnTo>
                    <a:pt x="316" y="120"/>
                  </a:lnTo>
                  <a:lnTo>
                    <a:pt x="316" y="121"/>
                  </a:lnTo>
                  <a:lnTo>
                    <a:pt x="316" y="122"/>
                  </a:lnTo>
                  <a:lnTo>
                    <a:pt x="316" y="123"/>
                  </a:lnTo>
                  <a:lnTo>
                    <a:pt x="317" y="124"/>
                  </a:lnTo>
                  <a:lnTo>
                    <a:pt x="316" y="124"/>
                  </a:lnTo>
                  <a:lnTo>
                    <a:pt x="315" y="125"/>
                  </a:lnTo>
                  <a:lnTo>
                    <a:pt x="315" y="126"/>
                  </a:lnTo>
                  <a:lnTo>
                    <a:pt x="313" y="125"/>
                  </a:lnTo>
                  <a:lnTo>
                    <a:pt x="312" y="126"/>
                  </a:lnTo>
                  <a:lnTo>
                    <a:pt x="312" y="126"/>
                  </a:lnTo>
                  <a:lnTo>
                    <a:pt x="312" y="126"/>
                  </a:lnTo>
                  <a:lnTo>
                    <a:pt x="313" y="128"/>
                  </a:lnTo>
                  <a:lnTo>
                    <a:pt x="313" y="129"/>
                  </a:lnTo>
                  <a:lnTo>
                    <a:pt x="313" y="129"/>
                  </a:lnTo>
                  <a:lnTo>
                    <a:pt x="313" y="129"/>
                  </a:lnTo>
                  <a:lnTo>
                    <a:pt x="313" y="129"/>
                  </a:lnTo>
                  <a:lnTo>
                    <a:pt x="314" y="130"/>
                  </a:lnTo>
                  <a:lnTo>
                    <a:pt x="314" y="130"/>
                  </a:lnTo>
                  <a:lnTo>
                    <a:pt x="314" y="130"/>
                  </a:lnTo>
                  <a:lnTo>
                    <a:pt x="313" y="131"/>
                  </a:lnTo>
                  <a:lnTo>
                    <a:pt x="312" y="132"/>
                  </a:lnTo>
                  <a:lnTo>
                    <a:pt x="312" y="132"/>
                  </a:lnTo>
                  <a:lnTo>
                    <a:pt x="313" y="134"/>
                  </a:lnTo>
                  <a:lnTo>
                    <a:pt x="313" y="134"/>
                  </a:lnTo>
                  <a:lnTo>
                    <a:pt x="313" y="134"/>
                  </a:lnTo>
                  <a:lnTo>
                    <a:pt x="314" y="135"/>
                  </a:lnTo>
                  <a:lnTo>
                    <a:pt x="314" y="135"/>
                  </a:lnTo>
                  <a:lnTo>
                    <a:pt x="315" y="138"/>
                  </a:lnTo>
                  <a:lnTo>
                    <a:pt x="315" y="138"/>
                  </a:lnTo>
                  <a:lnTo>
                    <a:pt x="314" y="138"/>
                  </a:lnTo>
                  <a:lnTo>
                    <a:pt x="314" y="138"/>
                  </a:lnTo>
                  <a:lnTo>
                    <a:pt x="315" y="139"/>
                  </a:lnTo>
                  <a:lnTo>
                    <a:pt x="315" y="139"/>
                  </a:lnTo>
                  <a:lnTo>
                    <a:pt x="314" y="139"/>
                  </a:lnTo>
                  <a:lnTo>
                    <a:pt x="314" y="139"/>
                  </a:lnTo>
                  <a:lnTo>
                    <a:pt x="314" y="138"/>
                  </a:lnTo>
                  <a:lnTo>
                    <a:pt x="313" y="138"/>
                  </a:lnTo>
                  <a:lnTo>
                    <a:pt x="313" y="137"/>
                  </a:lnTo>
                  <a:lnTo>
                    <a:pt x="313" y="137"/>
                  </a:lnTo>
                  <a:lnTo>
                    <a:pt x="313" y="136"/>
                  </a:lnTo>
                  <a:lnTo>
                    <a:pt x="312" y="136"/>
                  </a:lnTo>
                  <a:lnTo>
                    <a:pt x="311" y="136"/>
                  </a:lnTo>
                  <a:lnTo>
                    <a:pt x="311" y="135"/>
                  </a:lnTo>
                  <a:lnTo>
                    <a:pt x="308" y="133"/>
                  </a:lnTo>
                  <a:lnTo>
                    <a:pt x="307" y="132"/>
                  </a:lnTo>
                  <a:lnTo>
                    <a:pt x="305" y="131"/>
                  </a:lnTo>
                  <a:lnTo>
                    <a:pt x="305" y="131"/>
                  </a:lnTo>
                  <a:lnTo>
                    <a:pt x="305" y="130"/>
                  </a:lnTo>
                  <a:lnTo>
                    <a:pt x="305" y="130"/>
                  </a:lnTo>
                  <a:lnTo>
                    <a:pt x="305" y="129"/>
                  </a:lnTo>
                  <a:lnTo>
                    <a:pt x="305" y="129"/>
                  </a:lnTo>
                  <a:lnTo>
                    <a:pt x="304" y="129"/>
                  </a:lnTo>
                  <a:lnTo>
                    <a:pt x="304" y="128"/>
                  </a:lnTo>
                  <a:lnTo>
                    <a:pt x="304" y="128"/>
                  </a:lnTo>
                  <a:lnTo>
                    <a:pt x="304" y="128"/>
                  </a:lnTo>
                  <a:lnTo>
                    <a:pt x="305" y="128"/>
                  </a:lnTo>
                  <a:lnTo>
                    <a:pt x="305" y="127"/>
                  </a:lnTo>
                  <a:lnTo>
                    <a:pt x="306" y="126"/>
                  </a:lnTo>
                  <a:lnTo>
                    <a:pt x="306" y="125"/>
                  </a:lnTo>
                  <a:lnTo>
                    <a:pt x="305" y="125"/>
                  </a:lnTo>
                  <a:lnTo>
                    <a:pt x="305" y="124"/>
                  </a:lnTo>
                  <a:lnTo>
                    <a:pt x="304" y="124"/>
                  </a:lnTo>
                  <a:lnTo>
                    <a:pt x="305" y="123"/>
                  </a:lnTo>
                  <a:lnTo>
                    <a:pt x="305" y="123"/>
                  </a:lnTo>
                  <a:lnTo>
                    <a:pt x="305" y="123"/>
                  </a:lnTo>
                  <a:lnTo>
                    <a:pt x="306" y="123"/>
                  </a:lnTo>
                  <a:lnTo>
                    <a:pt x="307" y="123"/>
                  </a:lnTo>
                  <a:lnTo>
                    <a:pt x="308" y="123"/>
                  </a:lnTo>
                  <a:lnTo>
                    <a:pt x="308" y="123"/>
                  </a:lnTo>
                  <a:lnTo>
                    <a:pt x="308" y="123"/>
                  </a:lnTo>
                  <a:lnTo>
                    <a:pt x="307" y="122"/>
                  </a:lnTo>
                  <a:lnTo>
                    <a:pt x="307" y="121"/>
                  </a:lnTo>
                  <a:lnTo>
                    <a:pt x="308" y="120"/>
                  </a:lnTo>
                  <a:lnTo>
                    <a:pt x="309" y="119"/>
                  </a:lnTo>
                  <a:lnTo>
                    <a:pt x="310" y="119"/>
                  </a:lnTo>
                  <a:lnTo>
                    <a:pt x="311" y="118"/>
                  </a:lnTo>
                  <a:lnTo>
                    <a:pt x="311" y="116"/>
                  </a:lnTo>
                  <a:lnTo>
                    <a:pt x="311" y="115"/>
                  </a:lnTo>
                  <a:lnTo>
                    <a:pt x="312" y="115"/>
                  </a:lnTo>
                  <a:lnTo>
                    <a:pt x="313" y="114"/>
                  </a:lnTo>
                  <a:lnTo>
                    <a:pt x="315" y="114"/>
                  </a:lnTo>
                  <a:lnTo>
                    <a:pt x="315" y="114"/>
                  </a:lnTo>
                  <a:lnTo>
                    <a:pt x="316" y="114"/>
                  </a:lnTo>
                  <a:lnTo>
                    <a:pt x="317" y="114"/>
                  </a:lnTo>
                  <a:lnTo>
                    <a:pt x="318" y="115"/>
                  </a:lnTo>
                  <a:lnTo>
                    <a:pt x="319" y="115"/>
                  </a:lnTo>
                  <a:lnTo>
                    <a:pt x="320" y="115"/>
                  </a:lnTo>
                  <a:lnTo>
                    <a:pt x="324" y="114"/>
                  </a:lnTo>
                  <a:lnTo>
                    <a:pt x="325" y="114"/>
                  </a:lnTo>
                  <a:lnTo>
                    <a:pt x="328" y="114"/>
                  </a:lnTo>
                  <a:lnTo>
                    <a:pt x="329" y="115"/>
                  </a:lnTo>
                  <a:lnTo>
                    <a:pt x="330" y="115"/>
                  </a:lnTo>
                  <a:lnTo>
                    <a:pt x="331" y="116"/>
                  </a:lnTo>
                  <a:lnTo>
                    <a:pt x="332" y="116"/>
                  </a:lnTo>
                  <a:lnTo>
                    <a:pt x="332" y="116"/>
                  </a:lnTo>
                  <a:lnTo>
                    <a:pt x="334" y="116"/>
                  </a:lnTo>
                  <a:lnTo>
                    <a:pt x="335" y="116"/>
                  </a:lnTo>
                  <a:lnTo>
                    <a:pt x="335" y="116"/>
                  </a:lnTo>
                  <a:lnTo>
                    <a:pt x="336" y="116"/>
                  </a:lnTo>
                  <a:lnTo>
                    <a:pt x="337" y="116"/>
                  </a:lnTo>
                  <a:lnTo>
                    <a:pt x="339" y="116"/>
                  </a:lnTo>
                  <a:lnTo>
                    <a:pt x="341" y="118"/>
                  </a:lnTo>
                  <a:lnTo>
                    <a:pt x="341" y="118"/>
                  </a:lnTo>
                  <a:lnTo>
                    <a:pt x="341" y="118"/>
                  </a:lnTo>
                  <a:lnTo>
                    <a:pt x="342" y="116"/>
                  </a:lnTo>
                  <a:lnTo>
                    <a:pt x="345" y="116"/>
                  </a:lnTo>
                  <a:lnTo>
                    <a:pt x="345" y="116"/>
                  </a:lnTo>
                  <a:lnTo>
                    <a:pt x="346" y="116"/>
                  </a:lnTo>
                  <a:lnTo>
                    <a:pt x="347" y="116"/>
                  </a:lnTo>
                  <a:lnTo>
                    <a:pt x="351" y="118"/>
                  </a:lnTo>
                  <a:lnTo>
                    <a:pt x="351" y="118"/>
                  </a:lnTo>
                  <a:lnTo>
                    <a:pt x="353" y="119"/>
                  </a:lnTo>
                  <a:lnTo>
                    <a:pt x="353" y="119"/>
                  </a:lnTo>
                  <a:lnTo>
                    <a:pt x="353" y="119"/>
                  </a:lnTo>
                  <a:lnTo>
                    <a:pt x="353" y="116"/>
                  </a:lnTo>
                  <a:lnTo>
                    <a:pt x="353" y="116"/>
                  </a:lnTo>
                  <a:lnTo>
                    <a:pt x="353" y="116"/>
                  </a:lnTo>
                  <a:lnTo>
                    <a:pt x="353" y="116"/>
                  </a:lnTo>
                  <a:lnTo>
                    <a:pt x="354" y="116"/>
                  </a:lnTo>
                  <a:lnTo>
                    <a:pt x="354" y="116"/>
                  </a:lnTo>
                  <a:lnTo>
                    <a:pt x="354" y="116"/>
                  </a:lnTo>
                  <a:lnTo>
                    <a:pt x="354" y="115"/>
                  </a:lnTo>
                  <a:lnTo>
                    <a:pt x="355" y="115"/>
                  </a:lnTo>
                  <a:lnTo>
                    <a:pt x="355" y="115"/>
                  </a:lnTo>
                  <a:lnTo>
                    <a:pt x="357" y="115"/>
                  </a:lnTo>
                  <a:lnTo>
                    <a:pt x="357" y="115"/>
                  </a:lnTo>
                  <a:lnTo>
                    <a:pt x="357" y="115"/>
                  </a:lnTo>
                  <a:lnTo>
                    <a:pt x="357" y="114"/>
                  </a:lnTo>
                  <a:lnTo>
                    <a:pt x="357" y="114"/>
                  </a:lnTo>
                  <a:lnTo>
                    <a:pt x="357" y="114"/>
                  </a:lnTo>
                  <a:lnTo>
                    <a:pt x="358" y="114"/>
                  </a:lnTo>
                  <a:lnTo>
                    <a:pt x="359" y="115"/>
                  </a:lnTo>
                  <a:lnTo>
                    <a:pt x="359" y="114"/>
                  </a:lnTo>
                  <a:lnTo>
                    <a:pt x="359" y="114"/>
                  </a:lnTo>
                  <a:lnTo>
                    <a:pt x="359" y="114"/>
                  </a:lnTo>
                  <a:lnTo>
                    <a:pt x="360" y="114"/>
                  </a:lnTo>
                  <a:lnTo>
                    <a:pt x="360" y="114"/>
                  </a:lnTo>
                  <a:lnTo>
                    <a:pt x="361" y="115"/>
                  </a:lnTo>
                  <a:lnTo>
                    <a:pt x="361" y="115"/>
                  </a:lnTo>
                  <a:lnTo>
                    <a:pt x="362" y="116"/>
                  </a:lnTo>
                  <a:lnTo>
                    <a:pt x="362" y="116"/>
                  </a:lnTo>
                  <a:lnTo>
                    <a:pt x="362" y="11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Freeform 1742"/>
            <p:cNvSpPr>
              <a:spLocks/>
            </p:cNvSpPr>
            <p:nvPr/>
          </p:nvSpPr>
          <p:spPr bwMode="auto">
            <a:xfrm>
              <a:off x="5748338" y="833438"/>
              <a:ext cx="6350" cy="6350"/>
            </a:xfrm>
            <a:custGeom>
              <a:avLst/>
              <a:gdLst>
                <a:gd name="T0" fmla="*/ 3 w 4"/>
                <a:gd name="T1" fmla="*/ 2 h 4"/>
                <a:gd name="T2" fmla="*/ 2 w 4"/>
                <a:gd name="T3" fmla="*/ 2 h 4"/>
                <a:gd name="T4" fmla="*/ 2 w 4"/>
                <a:gd name="T5" fmla="*/ 1 h 4"/>
                <a:gd name="T6" fmla="*/ 1 w 4"/>
                <a:gd name="T7" fmla="*/ 1 h 4"/>
                <a:gd name="T8" fmla="*/ 0 w 4"/>
                <a:gd name="T9" fmla="*/ 0 h 4"/>
                <a:gd name="T10" fmla="*/ 0 w 4"/>
                <a:gd name="T11" fmla="*/ 1 h 4"/>
                <a:gd name="T12" fmla="*/ 0 w 4"/>
                <a:gd name="T13" fmla="*/ 1 h 4"/>
                <a:gd name="T14" fmla="*/ 1 w 4"/>
                <a:gd name="T15" fmla="*/ 2 h 4"/>
                <a:gd name="T16" fmla="*/ 1 w 4"/>
                <a:gd name="T17" fmla="*/ 2 h 4"/>
                <a:gd name="T18" fmla="*/ 1 w 4"/>
                <a:gd name="T19" fmla="*/ 3 h 4"/>
                <a:gd name="T20" fmla="*/ 2 w 4"/>
                <a:gd name="T21" fmla="*/ 3 h 4"/>
                <a:gd name="T22" fmla="*/ 2 w 4"/>
                <a:gd name="T23" fmla="*/ 3 h 4"/>
                <a:gd name="T24" fmla="*/ 2 w 4"/>
                <a:gd name="T25" fmla="*/ 4 h 4"/>
                <a:gd name="T26" fmla="*/ 2 w 4"/>
                <a:gd name="T27" fmla="*/ 4 h 4"/>
                <a:gd name="T28" fmla="*/ 3 w 4"/>
                <a:gd name="T29" fmla="*/ 4 h 4"/>
                <a:gd name="T30" fmla="*/ 4 w 4"/>
                <a:gd name="T31" fmla="*/ 4 h 4"/>
                <a:gd name="T32" fmla="*/ 4 w 4"/>
                <a:gd name="T33" fmla="*/ 4 h 4"/>
                <a:gd name="T34" fmla="*/ 3 w 4"/>
                <a:gd name="T35" fmla="*/ 3 h 4"/>
                <a:gd name="T36" fmla="*/ 3 w 4"/>
                <a:gd name="T3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 h="4">
                  <a:moveTo>
                    <a:pt x="3" y="2"/>
                  </a:moveTo>
                  <a:lnTo>
                    <a:pt x="2" y="2"/>
                  </a:lnTo>
                  <a:lnTo>
                    <a:pt x="2" y="1"/>
                  </a:lnTo>
                  <a:lnTo>
                    <a:pt x="1" y="1"/>
                  </a:lnTo>
                  <a:lnTo>
                    <a:pt x="0" y="0"/>
                  </a:lnTo>
                  <a:lnTo>
                    <a:pt x="0" y="1"/>
                  </a:lnTo>
                  <a:lnTo>
                    <a:pt x="0" y="1"/>
                  </a:lnTo>
                  <a:lnTo>
                    <a:pt x="1" y="2"/>
                  </a:lnTo>
                  <a:lnTo>
                    <a:pt x="1" y="2"/>
                  </a:lnTo>
                  <a:lnTo>
                    <a:pt x="1" y="3"/>
                  </a:lnTo>
                  <a:lnTo>
                    <a:pt x="2" y="3"/>
                  </a:lnTo>
                  <a:lnTo>
                    <a:pt x="2" y="3"/>
                  </a:lnTo>
                  <a:lnTo>
                    <a:pt x="2" y="4"/>
                  </a:lnTo>
                  <a:lnTo>
                    <a:pt x="2" y="4"/>
                  </a:lnTo>
                  <a:lnTo>
                    <a:pt x="3" y="4"/>
                  </a:lnTo>
                  <a:lnTo>
                    <a:pt x="4" y="4"/>
                  </a:lnTo>
                  <a:lnTo>
                    <a:pt x="4" y="4"/>
                  </a:lnTo>
                  <a:lnTo>
                    <a:pt x="3" y="3"/>
                  </a:lnTo>
                  <a:lnTo>
                    <a:pt x="3"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1743"/>
            <p:cNvSpPr>
              <a:spLocks/>
            </p:cNvSpPr>
            <p:nvPr/>
          </p:nvSpPr>
          <p:spPr bwMode="auto">
            <a:xfrm>
              <a:off x="5762625" y="838200"/>
              <a:ext cx="1588" cy="1588"/>
            </a:xfrm>
            <a:custGeom>
              <a:avLst/>
              <a:gdLst>
                <a:gd name="T0" fmla="*/ 0 w 1"/>
                <a:gd name="T1" fmla="*/ 0 h 1"/>
                <a:gd name="T2" fmla="*/ 0 w 1"/>
                <a:gd name="T3" fmla="*/ 0 h 1"/>
                <a:gd name="T4" fmla="*/ 0 w 1"/>
                <a:gd name="T5" fmla="*/ 0 h 1"/>
                <a:gd name="T6" fmla="*/ 0 w 1"/>
                <a:gd name="T7" fmla="*/ 0 h 1"/>
                <a:gd name="T8" fmla="*/ 0 w 1"/>
                <a:gd name="T9" fmla="*/ 1 h 1"/>
                <a:gd name="T10" fmla="*/ 1 w 1"/>
                <a:gd name="T11" fmla="*/ 1 h 1"/>
                <a:gd name="T12" fmla="*/ 1 w 1"/>
                <a:gd name="T13" fmla="*/ 0 h 1"/>
                <a:gd name="T14" fmla="*/ 1 w 1"/>
                <a:gd name="T15" fmla="*/ 0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lnTo>
                    <a:pt x="0" y="0"/>
                  </a:lnTo>
                  <a:lnTo>
                    <a:pt x="0" y="0"/>
                  </a:lnTo>
                  <a:lnTo>
                    <a:pt x="0" y="0"/>
                  </a:lnTo>
                  <a:lnTo>
                    <a:pt x="0" y="1"/>
                  </a:lnTo>
                  <a:lnTo>
                    <a:pt x="1" y="1"/>
                  </a:lnTo>
                  <a:lnTo>
                    <a:pt x="1"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Freeform 1744"/>
            <p:cNvSpPr>
              <a:spLocks noEditPoints="1"/>
            </p:cNvSpPr>
            <p:nvPr/>
          </p:nvSpPr>
          <p:spPr bwMode="auto">
            <a:xfrm>
              <a:off x="5451475" y="717550"/>
              <a:ext cx="330200" cy="182563"/>
            </a:xfrm>
            <a:custGeom>
              <a:avLst/>
              <a:gdLst>
                <a:gd name="T0" fmla="*/ 199 w 208"/>
                <a:gd name="T1" fmla="*/ 62 h 115"/>
                <a:gd name="T2" fmla="*/ 193 w 208"/>
                <a:gd name="T3" fmla="*/ 60 h 115"/>
                <a:gd name="T4" fmla="*/ 189 w 208"/>
                <a:gd name="T5" fmla="*/ 54 h 115"/>
                <a:gd name="T6" fmla="*/ 186 w 208"/>
                <a:gd name="T7" fmla="*/ 60 h 115"/>
                <a:gd name="T8" fmla="*/ 175 w 208"/>
                <a:gd name="T9" fmla="*/ 56 h 115"/>
                <a:gd name="T10" fmla="*/ 177 w 208"/>
                <a:gd name="T11" fmla="*/ 48 h 115"/>
                <a:gd name="T12" fmla="*/ 177 w 208"/>
                <a:gd name="T13" fmla="*/ 44 h 115"/>
                <a:gd name="T14" fmla="*/ 171 w 208"/>
                <a:gd name="T15" fmla="*/ 47 h 115"/>
                <a:gd name="T16" fmla="*/ 161 w 208"/>
                <a:gd name="T17" fmla="*/ 56 h 115"/>
                <a:gd name="T18" fmla="*/ 158 w 208"/>
                <a:gd name="T19" fmla="*/ 66 h 115"/>
                <a:gd name="T20" fmla="*/ 151 w 208"/>
                <a:gd name="T21" fmla="*/ 63 h 115"/>
                <a:gd name="T22" fmla="*/ 142 w 208"/>
                <a:gd name="T23" fmla="*/ 60 h 115"/>
                <a:gd name="T24" fmla="*/ 130 w 208"/>
                <a:gd name="T25" fmla="*/ 51 h 115"/>
                <a:gd name="T26" fmla="*/ 122 w 208"/>
                <a:gd name="T27" fmla="*/ 40 h 115"/>
                <a:gd name="T28" fmla="*/ 112 w 208"/>
                <a:gd name="T29" fmla="*/ 30 h 115"/>
                <a:gd name="T30" fmla="*/ 100 w 208"/>
                <a:gd name="T31" fmla="*/ 27 h 115"/>
                <a:gd name="T32" fmla="*/ 82 w 208"/>
                <a:gd name="T33" fmla="*/ 27 h 115"/>
                <a:gd name="T34" fmla="*/ 64 w 208"/>
                <a:gd name="T35" fmla="*/ 21 h 115"/>
                <a:gd name="T36" fmla="*/ 50 w 208"/>
                <a:gd name="T37" fmla="*/ 11 h 115"/>
                <a:gd name="T38" fmla="*/ 47 w 208"/>
                <a:gd name="T39" fmla="*/ 16 h 115"/>
                <a:gd name="T40" fmla="*/ 44 w 208"/>
                <a:gd name="T41" fmla="*/ 18 h 115"/>
                <a:gd name="T42" fmla="*/ 37 w 208"/>
                <a:gd name="T43" fmla="*/ 9 h 115"/>
                <a:gd name="T44" fmla="*/ 29 w 208"/>
                <a:gd name="T45" fmla="*/ 2 h 115"/>
                <a:gd name="T46" fmla="*/ 31 w 208"/>
                <a:gd name="T47" fmla="*/ 6 h 115"/>
                <a:gd name="T48" fmla="*/ 32 w 208"/>
                <a:gd name="T49" fmla="*/ 10 h 115"/>
                <a:gd name="T50" fmla="*/ 31 w 208"/>
                <a:gd name="T51" fmla="*/ 13 h 115"/>
                <a:gd name="T52" fmla="*/ 27 w 208"/>
                <a:gd name="T53" fmla="*/ 11 h 115"/>
                <a:gd name="T54" fmla="*/ 27 w 208"/>
                <a:gd name="T55" fmla="*/ 0 h 115"/>
                <a:gd name="T56" fmla="*/ 13 w 208"/>
                <a:gd name="T57" fmla="*/ 3 h 115"/>
                <a:gd name="T58" fmla="*/ 3 w 208"/>
                <a:gd name="T59" fmla="*/ 16 h 115"/>
                <a:gd name="T60" fmla="*/ 12 w 208"/>
                <a:gd name="T61" fmla="*/ 48 h 115"/>
                <a:gd name="T62" fmla="*/ 26 w 208"/>
                <a:gd name="T63" fmla="*/ 58 h 115"/>
                <a:gd name="T64" fmla="*/ 25 w 208"/>
                <a:gd name="T65" fmla="*/ 47 h 115"/>
                <a:gd name="T66" fmla="*/ 33 w 208"/>
                <a:gd name="T67" fmla="*/ 41 h 115"/>
                <a:gd name="T68" fmla="*/ 38 w 208"/>
                <a:gd name="T69" fmla="*/ 44 h 115"/>
                <a:gd name="T70" fmla="*/ 35 w 208"/>
                <a:gd name="T71" fmla="*/ 39 h 115"/>
                <a:gd name="T72" fmla="*/ 46 w 208"/>
                <a:gd name="T73" fmla="*/ 41 h 115"/>
                <a:gd name="T74" fmla="*/ 56 w 208"/>
                <a:gd name="T75" fmla="*/ 46 h 115"/>
                <a:gd name="T76" fmla="*/ 59 w 208"/>
                <a:gd name="T77" fmla="*/ 51 h 115"/>
                <a:gd name="T78" fmla="*/ 61 w 208"/>
                <a:gd name="T79" fmla="*/ 58 h 115"/>
                <a:gd name="T80" fmla="*/ 74 w 208"/>
                <a:gd name="T81" fmla="*/ 59 h 115"/>
                <a:gd name="T82" fmla="*/ 86 w 208"/>
                <a:gd name="T83" fmla="*/ 68 h 115"/>
                <a:gd name="T84" fmla="*/ 105 w 208"/>
                <a:gd name="T85" fmla="*/ 84 h 115"/>
                <a:gd name="T86" fmla="*/ 126 w 208"/>
                <a:gd name="T87" fmla="*/ 96 h 115"/>
                <a:gd name="T88" fmla="*/ 141 w 208"/>
                <a:gd name="T89" fmla="*/ 102 h 115"/>
                <a:gd name="T90" fmla="*/ 146 w 208"/>
                <a:gd name="T91" fmla="*/ 112 h 115"/>
                <a:gd name="T92" fmla="*/ 161 w 208"/>
                <a:gd name="T93" fmla="*/ 114 h 115"/>
                <a:gd name="T94" fmla="*/ 165 w 208"/>
                <a:gd name="T95" fmla="*/ 102 h 115"/>
                <a:gd name="T96" fmla="*/ 159 w 208"/>
                <a:gd name="T97" fmla="*/ 90 h 115"/>
                <a:gd name="T98" fmla="*/ 153 w 208"/>
                <a:gd name="T99" fmla="*/ 87 h 115"/>
                <a:gd name="T100" fmla="*/ 157 w 208"/>
                <a:gd name="T101" fmla="*/ 81 h 115"/>
                <a:gd name="T102" fmla="*/ 163 w 208"/>
                <a:gd name="T103" fmla="*/ 78 h 115"/>
                <a:gd name="T104" fmla="*/ 163 w 208"/>
                <a:gd name="T105" fmla="*/ 75 h 115"/>
                <a:gd name="T106" fmla="*/ 160 w 208"/>
                <a:gd name="T107" fmla="*/ 74 h 115"/>
                <a:gd name="T108" fmla="*/ 165 w 208"/>
                <a:gd name="T109" fmla="*/ 68 h 115"/>
                <a:gd name="T110" fmla="*/ 171 w 208"/>
                <a:gd name="T111" fmla="*/ 66 h 115"/>
                <a:gd name="T112" fmla="*/ 180 w 208"/>
                <a:gd name="T113" fmla="*/ 65 h 115"/>
                <a:gd name="T114" fmla="*/ 178 w 208"/>
                <a:gd name="T115" fmla="*/ 70 h 115"/>
                <a:gd name="T116" fmla="*/ 187 w 208"/>
                <a:gd name="T117" fmla="*/ 72 h 115"/>
                <a:gd name="T118" fmla="*/ 195 w 208"/>
                <a:gd name="T119" fmla="*/ 73 h 115"/>
                <a:gd name="T120" fmla="*/ 200 w 208"/>
                <a:gd name="T121" fmla="*/ 69 h 115"/>
                <a:gd name="T122" fmla="*/ 203 w 208"/>
                <a:gd name="T123" fmla="*/ 69 h 115"/>
                <a:gd name="T124" fmla="*/ 178 w 208"/>
                <a:gd name="T125" fmla="*/ 6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8" h="115">
                  <a:moveTo>
                    <a:pt x="208" y="64"/>
                  </a:moveTo>
                  <a:lnTo>
                    <a:pt x="206" y="64"/>
                  </a:lnTo>
                  <a:lnTo>
                    <a:pt x="206" y="64"/>
                  </a:lnTo>
                  <a:lnTo>
                    <a:pt x="205" y="64"/>
                  </a:lnTo>
                  <a:lnTo>
                    <a:pt x="205" y="64"/>
                  </a:lnTo>
                  <a:lnTo>
                    <a:pt x="203" y="64"/>
                  </a:lnTo>
                  <a:lnTo>
                    <a:pt x="202" y="64"/>
                  </a:lnTo>
                  <a:lnTo>
                    <a:pt x="201" y="62"/>
                  </a:lnTo>
                  <a:lnTo>
                    <a:pt x="200" y="62"/>
                  </a:lnTo>
                  <a:lnTo>
                    <a:pt x="199" y="62"/>
                  </a:lnTo>
                  <a:lnTo>
                    <a:pt x="198" y="62"/>
                  </a:lnTo>
                  <a:lnTo>
                    <a:pt x="197" y="62"/>
                  </a:lnTo>
                  <a:lnTo>
                    <a:pt x="197" y="62"/>
                  </a:lnTo>
                  <a:lnTo>
                    <a:pt x="197" y="61"/>
                  </a:lnTo>
                  <a:lnTo>
                    <a:pt x="196" y="61"/>
                  </a:lnTo>
                  <a:lnTo>
                    <a:pt x="196" y="60"/>
                  </a:lnTo>
                  <a:lnTo>
                    <a:pt x="195" y="60"/>
                  </a:lnTo>
                  <a:lnTo>
                    <a:pt x="195" y="60"/>
                  </a:lnTo>
                  <a:lnTo>
                    <a:pt x="194" y="60"/>
                  </a:lnTo>
                  <a:lnTo>
                    <a:pt x="193" y="60"/>
                  </a:lnTo>
                  <a:lnTo>
                    <a:pt x="192" y="58"/>
                  </a:lnTo>
                  <a:lnTo>
                    <a:pt x="192" y="57"/>
                  </a:lnTo>
                  <a:lnTo>
                    <a:pt x="191" y="57"/>
                  </a:lnTo>
                  <a:lnTo>
                    <a:pt x="191" y="56"/>
                  </a:lnTo>
                  <a:lnTo>
                    <a:pt x="190" y="56"/>
                  </a:lnTo>
                  <a:lnTo>
                    <a:pt x="189" y="54"/>
                  </a:lnTo>
                  <a:lnTo>
                    <a:pt x="189" y="54"/>
                  </a:lnTo>
                  <a:lnTo>
                    <a:pt x="189" y="54"/>
                  </a:lnTo>
                  <a:lnTo>
                    <a:pt x="189" y="54"/>
                  </a:lnTo>
                  <a:lnTo>
                    <a:pt x="189" y="54"/>
                  </a:lnTo>
                  <a:lnTo>
                    <a:pt x="189" y="56"/>
                  </a:lnTo>
                  <a:lnTo>
                    <a:pt x="189" y="57"/>
                  </a:lnTo>
                  <a:lnTo>
                    <a:pt x="189" y="58"/>
                  </a:lnTo>
                  <a:lnTo>
                    <a:pt x="189" y="58"/>
                  </a:lnTo>
                  <a:lnTo>
                    <a:pt x="188" y="58"/>
                  </a:lnTo>
                  <a:lnTo>
                    <a:pt x="187" y="58"/>
                  </a:lnTo>
                  <a:lnTo>
                    <a:pt x="188" y="60"/>
                  </a:lnTo>
                  <a:lnTo>
                    <a:pt x="188" y="61"/>
                  </a:lnTo>
                  <a:lnTo>
                    <a:pt x="187" y="60"/>
                  </a:lnTo>
                  <a:lnTo>
                    <a:pt x="186" y="60"/>
                  </a:lnTo>
                  <a:lnTo>
                    <a:pt x="185" y="60"/>
                  </a:lnTo>
                  <a:lnTo>
                    <a:pt x="184" y="60"/>
                  </a:lnTo>
                  <a:lnTo>
                    <a:pt x="182" y="60"/>
                  </a:lnTo>
                  <a:lnTo>
                    <a:pt x="181" y="59"/>
                  </a:lnTo>
                  <a:lnTo>
                    <a:pt x="180" y="59"/>
                  </a:lnTo>
                  <a:lnTo>
                    <a:pt x="179" y="57"/>
                  </a:lnTo>
                  <a:lnTo>
                    <a:pt x="178" y="56"/>
                  </a:lnTo>
                  <a:lnTo>
                    <a:pt x="177" y="56"/>
                  </a:lnTo>
                  <a:lnTo>
                    <a:pt x="176" y="57"/>
                  </a:lnTo>
                  <a:lnTo>
                    <a:pt x="175" y="56"/>
                  </a:lnTo>
                  <a:lnTo>
                    <a:pt x="173" y="56"/>
                  </a:lnTo>
                  <a:lnTo>
                    <a:pt x="172" y="54"/>
                  </a:lnTo>
                  <a:lnTo>
                    <a:pt x="172" y="54"/>
                  </a:lnTo>
                  <a:lnTo>
                    <a:pt x="172" y="54"/>
                  </a:lnTo>
                  <a:lnTo>
                    <a:pt x="174" y="51"/>
                  </a:lnTo>
                  <a:lnTo>
                    <a:pt x="175" y="50"/>
                  </a:lnTo>
                  <a:lnTo>
                    <a:pt x="175" y="49"/>
                  </a:lnTo>
                  <a:lnTo>
                    <a:pt x="176" y="49"/>
                  </a:lnTo>
                  <a:lnTo>
                    <a:pt x="177" y="49"/>
                  </a:lnTo>
                  <a:lnTo>
                    <a:pt x="177" y="48"/>
                  </a:lnTo>
                  <a:lnTo>
                    <a:pt x="177" y="47"/>
                  </a:lnTo>
                  <a:lnTo>
                    <a:pt x="178" y="47"/>
                  </a:lnTo>
                  <a:lnTo>
                    <a:pt x="179" y="47"/>
                  </a:lnTo>
                  <a:lnTo>
                    <a:pt x="181" y="46"/>
                  </a:lnTo>
                  <a:lnTo>
                    <a:pt x="181" y="45"/>
                  </a:lnTo>
                  <a:lnTo>
                    <a:pt x="180" y="45"/>
                  </a:lnTo>
                  <a:lnTo>
                    <a:pt x="179" y="44"/>
                  </a:lnTo>
                  <a:lnTo>
                    <a:pt x="178" y="44"/>
                  </a:lnTo>
                  <a:lnTo>
                    <a:pt x="178" y="44"/>
                  </a:lnTo>
                  <a:lnTo>
                    <a:pt x="177" y="44"/>
                  </a:lnTo>
                  <a:lnTo>
                    <a:pt x="177" y="45"/>
                  </a:lnTo>
                  <a:lnTo>
                    <a:pt x="176" y="45"/>
                  </a:lnTo>
                  <a:lnTo>
                    <a:pt x="175" y="46"/>
                  </a:lnTo>
                  <a:lnTo>
                    <a:pt x="175" y="46"/>
                  </a:lnTo>
                  <a:lnTo>
                    <a:pt x="174" y="47"/>
                  </a:lnTo>
                  <a:lnTo>
                    <a:pt x="174" y="47"/>
                  </a:lnTo>
                  <a:lnTo>
                    <a:pt x="174" y="47"/>
                  </a:lnTo>
                  <a:lnTo>
                    <a:pt x="173" y="47"/>
                  </a:lnTo>
                  <a:lnTo>
                    <a:pt x="172" y="47"/>
                  </a:lnTo>
                  <a:lnTo>
                    <a:pt x="171" y="47"/>
                  </a:lnTo>
                  <a:lnTo>
                    <a:pt x="171" y="49"/>
                  </a:lnTo>
                  <a:lnTo>
                    <a:pt x="170" y="50"/>
                  </a:lnTo>
                  <a:lnTo>
                    <a:pt x="169" y="51"/>
                  </a:lnTo>
                  <a:lnTo>
                    <a:pt x="167" y="52"/>
                  </a:lnTo>
                  <a:lnTo>
                    <a:pt x="166" y="52"/>
                  </a:lnTo>
                  <a:lnTo>
                    <a:pt x="165" y="53"/>
                  </a:lnTo>
                  <a:lnTo>
                    <a:pt x="163" y="54"/>
                  </a:lnTo>
                  <a:lnTo>
                    <a:pt x="163" y="56"/>
                  </a:lnTo>
                  <a:lnTo>
                    <a:pt x="162" y="56"/>
                  </a:lnTo>
                  <a:lnTo>
                    <a:pt x="161" y="56"/>
                  </a:lnTo>
                  <a:lnTo>
                    <a:pt x="160" y="57"/>
                  </a:lnTo>
                  <a:lnTo>
                    <a:pt x="161" y="59"/>
                  </a:lnTo>
                  <a:lnTo>
                    <a:pt x="160" y="59"/>
                  </a:lnTo>
                  <a:lnTo>
                    <a:pt x="159" y="61"/>
                  </a:lnTo>
                  <a:lnTo>
                    <a:pt x="158" y="62"/>
                  </a:lnTo>
                  <a:lnTo>
                    <a:pt x="158" y="63"/>
                  </a:lnTo>
                  <a:lnTo>
                    <a:pt x="157" y="64"/>
                  </a:lnTo>
                  <a:lnTo>
                    <a:pt x="157" y="64"/>
                  </a:lnTo>
                  <a:lnTo>
                    <a:pt x="157" y="65"/>
                  </a:lnTo>
                  <a:lnTo>
                    <a:pt x="158" y="66"/>
                  </a:lnTo>
                  <a:lnTo>
                    <a:pt x="158" y="67"/>
                  </a:lnTo>
                  <a:lnTo>
                    <a:pt x="158" y="67"/>
                  </a:lnTo>
                  <a:lnTo>
                    <a:pt x="157" y="67"/>
                  </a:lnTo>
                  <a:lnTo>
                    <a:pt x="156" y="67"/>
                  </a:lnTo>
                  <a:lnTo>
                    <a:pt x="155" y="67"/>
                  </a:lnTo>
                  <a:lnTo>
                    <a:pt x="153" y="66"/>
                  </a:lnTo>
                  <a:lnTo>
                    <a:pt x="152" y="65"/>
                  </a:lnTo>
                  <a:lnTo>
                    <a:pt x="152" y="65"/>
                  </a:lnTo>
                  <a:lnTo>
                    <a:pt x="151" y="64"/>
                  </a:lnTo>
                  <a:lnTo>
                    <a:pt x="151" y="63"/>
                  </a:lnTo>
                  <a:lnTo>
                    <a:pt x="151" y="62"/>
                  </a:lnTo>
                  <a:lnTo>
                    <a:pt x="151" y="61"/>
                  </a:lnTo>
                  <a:lnTo>
                    <a:pt x="150" y="61"/>
                  </a:lnTo>
                  <a:lnTo>
                    <a:pt x="150" y="60"/>
                  </a:lnTo>
                  <a:lnTo>
                    <a:pt x="149" y="60"/>
                  </a:lnTo>
                  <a:lnTo>
                    <a:pt x="147" y="60"/>
                  </a:lnTo>
                  <a:lnTo>
                    <a:pt x="147" y="60"/>
                  </a:lnTo>
                  <a:lnTo>
                    <a:pt x="146" y="60"/>
                  </a:lnTo>
                  <a:lnTo>
                    <a:pt x="143" y="60"/>
                  </a:lnTo>
                  <a:lnTo>
                    <a:pt x="142" y="60"/>
                  </a:lnTo>
                  <a:lnTo>
                    <a:pt x="140" y="60"/>
                  </a:lnTo>
                  <a:lnTo>
                    <a:pt x="138" y="60"/>
                  </a:lnTo>
                  <a:lnTo>
                    <a:pt x="136" y="60"/>
                  </a:lnTo>
                  <a:lnTo>
                    <a:pt x="135" y="60"/>
                  </a:lnTo>
                  <a:lnTo>
                    <a:pt x="135" y="60"/>
                  </a:lnTo>
                  <a:lnTo>
                    <a:pt x="134" y="59"/>
                  </a:lnTo>
                  <a:lnTo>
                    <a:pt x="133" y="58"/>
                  </a:lnTo>
                  <a:lnTo>
                    <a:pt x="132" y="56"/>
                  </a:lnTo>
                  <a:lnTo>
                    <a:pt x="131" y="53"/>
                  </a:lnTo>
                  <a:lnTo>
                    <a:pt x="130" y="51"/>
                  </a:lnTo>
                  <a:lnTo>
                    <a:pt x="130" y="49"/>
                  </a:lnTo>
                  <a:lnTo>
                    <a:pt x="129" y="48"/>
                  </a:lnTo>
                  <a:lnTo>
                    <a:pt x="127" y="48"/>
                  </a:lnTo>
                  <a:lnTo>
                    <a:pt x="126" y="48"/>
                  </a:lnTo>
                  <a:lnTo>
                    <a:pt x="124" y="48"/>
                  </a:lnTo>
                  <a:lnTo>
                    <a:pt x="123" y="47"/>
                  </a:lnTo>
                  <a:lnTo>
                    <a:pt x="123" y="45"/>
                  </a:lnTo>
                  <a:lnTo>
                    <a:pt x="122" y="44"/>
                  </a:lnTo>
                  <a:lnTo>
                    <a:pt x="122" y="41"/>
                  </a:lnTo>
                  <a:lnTo>
                    <a:pt x="122" y="40"/>
                  </a:lnTo>
                  <a:lnTo>
                    <a:pt x="121" y="38"/>
                  </a:lnTo>
                  <a:lnTo>
                    <a:pt x="121" y="36"/>
                  </a:lnTo>
                  <a:lnTo>
                    <a:pt x="121" y="35"/>
                  </a:lnTo>
                  <a:lnTo>
                    <a:pt x="120" y="35"/>
                  </a:lnTo>
                  <a:lnTo>
                    <a:pt x="119" y="36"/>
                  </a:lnTo>
                  <a:lnTo>
                    <a:pt x="118" y="36"/>
                  </a:lnTo>
                  <a:lnTo>
                    <a:pt x="117" y="35"/>
                  </a:lnTo>
                  <a:lnTo>
                    <a:pt x="116" y="34"/>
                  </a:lnTo>
                  <a:lnTo>
                    <a:pt x="114" y="32"/>
                  </a:lnTo>
                  <a:lnTo>
                    <a:pt x="112" y="30"/>
                  </a:lnTo>
                  <a:lnTo>
                    <a:pt x="110" y="30"/>
                  </a:lnTo>
                  <a:lnTo>
                    <a:pt x="109" y="29"/>
                  </a:lnTo>
                  <a:lnTo>
                    <a:pt x="108" y="28"/>
                  </a:lnTo>
                  <a:lnTo>
                    <a:pt x="106" y="27"/>
                  </a:lnTo>
                  <a:lnTo>
                    <a:pt x="105" y="26"/>
                  </a:lnTo>
                  <a:lnTo>
                    <a:pt x="104" y="25"/>
                  </a:lnTo>
                  <a:lnTo>
                    <a:pt x="103" y="25"/>
                  </a:lnTo>
                  <a:lnTo>
                    <a:pt x="102" y="26"/>
                  </a:lnTo>
                  <a:lnTo>
                    <a:pt x="101" y="26"/>
                  </a:lnTo>
                  <a:lnTo>
                    <a:pt x="100" y="27"/>
                  </a:lnTo>
                  <a:lnTo>
                    <a:pt x="100" y="27"/>
                  </a:lnTo>
                  <a:lnTo>
                    <a:pt x="98" y="27"/>
                  </a:lnTo>
                  <a:lnTo>
                    <a:pt x="97" y="27"/>
                  </a:lnTo>
                  <a:lnTo>
                    <a:pt x="95" y="27"/>
                  </a:lnTo>
                  <a:lnTo>
                    <a:pt x="93" y="27"/>
                  </a:lnTo>
                  <a:lnTo>
                    <a:pt x="91" y="26"/>
                  </a:lnTo>
                  <a:lnTo>
                    <a:pt x="89" y="26"/>
                  </a:lnTo>
                  <a:lnTo>
                    <a:pt x="86" y="26"/>
                  </a:lnTo>
                  <a:lnTo>
                    <a:pt x="84" y="26"/>
                  </a:lnTo>
                  <a:lnTo>
                    <a:pt x="82" y="27"/>
                  </a:lnTo>
                  <a:lnTo>
                    <a:pt x="80" y="27"/>
                  </a:lnTo>
                  <a:lnTo>
                    <a:pt x="77" y="27"/>
                  </a:lnTo>
                  <a:lnTo>
                    <a:pt x="75" y="28"/>
                  </a:lnTo>
                  <a:lnTo>
                    <a:pt x="73" y="28"/>
                  </a:lnTo>
                  <a:lnTo>
                    <a:pt x="72" y="28"/>
                  </a:lnTo>
                  <a:lnTo>
                    <a:pt x="71" y="27"/>
                  </a:lnTo>
                  <a:lnTo>
                    <a:pt x="69" y="25"/>
                  </a:lnTo>
                  <a:lnTo>
                    <a:pt x="67" y="24"/>
                  </a:lnTo>
                  <a:lnTo>
                    <a:pt x="66" y="23"/>
                  </a:lnTo>
                  <a:lnTo>
                    <a:pt x="64" y="21"/>
                  </a:lnTo>
                  <a:lnTo>
                    <a:pt x="62" y="19"/>
                  </a:lnTo>
                  <a:lnTo>
                    <a:pt x="61" y="18"/>
                  </a:lnTo>
                  <a:lnTo>
                    <a:pt x="60" y="17"/>
                  </a:lnTo>
                  <a:lnTo>
                    <a:pt x="59" y="16"/>
                  </a:lnTo>
                  <a:lnTo>
                    <a:pt x="58" y="15"/>
                  </a:lnTo>
                  <a:lnTo>
                    <a:pt x="57" y="14"/>
                  </a:lnTo>
                  <a:lnTo>
                    <a:pt x="55" y="13"/>
                  </a:lnTo>
                  <a:lnTo>
                    <a:pt x="53" y="12"/>
                  </a:lnTo>
                  <a:lnTo>
                    <a:pt x="51" y="11"/>
                  </a:lnTo>
                  <a:lnTo>
                    <a:pt x="50" y="11"/>
                  </a:lnTo>
                  <a:lnTo>
                    <a:pt x="48" y="10"/>
                  </a:lnTo>
                  <a:lnTo>
                    <a:pt x="46" y="9"/>
                  </a:lnTo>
                  <a:lnTo>
                    <a:pt x="46" y="9"/>
                  </a:lnTo>
                  <a:lnTo>
                    <a:pt x="47" y="11"/>
                  </a:lnTo>
                  <a:lnTo>
                    <a:pt x="46" y="11"/>
                  </a:lnTo>
                  <a:lnTo>
                    <a:pt x="47" y="12"/>
                  </a:lnTo>
                  <a:lnTo>
                    <a:pt x="47" y="14"/>
                  </a:lnTo>
                  <a:lnTo>
                    <a:pt x="48" y="15"/>
                  </a:lnTo>
                  <a:lnTo>
                    <a:pt x="48" y="15"/>
                  </a:lnTo>
                  <a:lnTo>
                    <a:pt x="47" y="16"/>
                  </a:lnTo>
                  <a:lnTo>
                    <a:pt x="47" y="16"/>
                  </a:lnTo>
                  <a:lnTo>
                    <a:pt x="47" y="16"/>
                  </a:lnTo>
                  <a:lnTo>
                    <a:pt x="47" y="16"/>
                  </a:lnTo>
                  <a:lnTo>
                    <a:pt x="47" y="16"/>
                  </a:lnTo>
                  <a:lnTo>
                    <a:pt x="47" y="17"/>
                  </a:lnTo>
                  <a:lnTo>
                    <a:pt x="47" y="17"/>
                  </a:lnTo>
                  <a:lnTo>
                    <a:pt x="47" y="17"/>
                  </a:lnTo>
                  <a:lnTo>
                    <a:pt x="46" y="18"/>
                  </a:lnTo>
                  <a:lnTo>
                    <a:pt x="45" y="18"/>
                  </a:lnTo>
                  <a:lnTo>
                    <a:pt x="44" y="18"/>
                  </a:lnTo>
                  <a:lnTo>
                    <a:pt x="42" y="18"/>
                  </a:lnTo>
                  <a:lnTo>
                    <a:pt x="42" y="18"/>
                  </a:lnTo>
                  <a:lnTo>
                    <a:pt x="42" y="17"/>
                  </a:lnTo>
                  <a:lnTo>
                    <a:pt x="44" y="16"/>
                  </a:lnTo>
                  <a:lnTo>
                    <a:pt x="44" y="16"/>
                  </a:lnTo>
                  <a:lnTo>
                    <a:pt x="38" y="12"/>
                  </a:lnTo>
                  <a:lnTo>
                    <a:pt x="37" y="11"/>
                  </a:lnTo>
                  <a:lnTo>
                    <a:pt x="37" y="11"/>
                  </a:lnTo>
                  <a:lnTo>
                    <a:pt x="37" y="10"/>
                  </a:lnTo>
                  <a:lnTo>
                    <a:pt x="37" y="9"/>
                  </a:lnTo>
                  <a:lnTo>
                    <a:pt x="37" y="6"/>
                  </a:lnTo>
                  <a:lnTo>
                    <a:pt x="38" y="5"/>
                  </a:lnTo>
                  <a:lnTo>
                    <a:pt x="37" y="5"/>
                  </a:lnTo>
                  <a:lnTo>
                    <a:pt x="35" y="4"/>
                  </a:lnTo>
                  <a:lnTo>
                    <a:pt x="33" y="3"/>
                  </a:lnTo>
                  <a:lnTo>
                    <a:pt x="31" y="2"/>
                  </a:lnTo>
                  <a:lnTo>
                    <a:pt x="30" y="1"/>
                  </a:lnTo>
                  <a:lnTo>
                    <a:pt x="29" y="1"/>
                  </a:lnTo>
                  <a:lnTo>
                    <a:pt x="29" y="1"/>
                  </a:lnTo>
                  <a:lnTo>
                    <a:pt x="29" y="2"/>
                  </a:lnTo>
                  <a:lnTo>
                    <a:pt x="30" y="3"/>
                  </a:lnTo>
                  <a:lnTo>
                    <a:pt x="30" y="4"/>
                  </a:lnTo>
                  <a:lnTo>
                    <a:pt x="30" y="4"/>
                  </a:lnTo>
                  <a:lnTo>
                    <a:pt x="30" y="5"/>
                  </a:lnTo>
                  <a:lnTo>
                    <a:pt x="30" y="5"/>
                  </a:lnTo>
                  <a:lnTo>
                    <a:pt x="30" y="6"/>
                  </a:lnTo>
                  <a:lnTo>
                    <a:pt x="30" y="7"/>
                  </a:lnTo>
                  <a:lnTo>
                    <a:pt x="30" y="7"/>
                  </a:lnTo>
                  <a:lnTo>
                    <a:pt x="30" y="7"/>
                  </a:lnTo>
                  <a:lnTo>
                    <a:pt x="31" y="6"/>
                  </a:lnTo>
                  <a:lnTo>
                    <a:pt x="31" y="6"/>
                  </a:lnTo>
                  <a:lnTo>
                    <a:pt x="31" y="7"/>
                  </a:lnTo>
                  <a:lnTo>
                    <a:pt x="31" y="8"/>
                  </a:lnTo>
                  <a:lnTo>
                    <a:pt x="31" y="8"/>
                  </a:lnTo>
                  <a:lnTo>
                    <a:pt x="31" y="8"/>
                  </a:lnTo>
                  <a:lnTo>
                    <a:pt x="31" y="9"/>
                  </a:lnTo>
                  <a:lnTo>
                    <a:pt x="32" y="10"/>
                  </a:lnTo>
                  <a:lnTo>
                    <a:pt x="32" y="10"/>
                  </a:lnTo>
                  <a:lnTo>
                    <a:pt x="32" y="10"/>
                  </a:lnTo>
                  <a:lnTo>
                    <a:pt x="32" y="10"/>
                  </a:lnTo>
                  <a:lnTo>
                    <a:pt x="31" y="10"/>
                  </a:lnTo>
                  <a:lnTo>
                    <a:pt x="31" y="10"/>
                  </a:lnTo>
                  <a:lnTo>
                    <a:pt x="31" y="10"/>
                  </a:lnTo>
                  <a:lnTo>
                    <a:pt x="31" y="10"/>
                  </a:lnTo>
                  <a:lnTo>
                    <a:pt x="30" y="10"/>
                  </a:lnTo>
                  <a:lnTo>
                    <a:pt x="30" y="11"/>
                  </a:lnTo>
                  <a:lnTo>
                    <a:pt x="31" y="11"/>
                  </a:lnTo>
                  <a:lnTo>
                    <a:pt x="31" y="11"/>
                  </a:lnTo>
                  <a:lnTo>
                    <a:pt x="31" y="11"/>
                  </a:lnTo>
                  <a:lnTo>
                    <a:pt x="31" y="13"/>
                  </a:lnTo>
                  <a:lnTo>
                    <a:pt x="30" y="14"/>
                  </a:lnTo>
                  <a:lnTo>
                    <a:pt x="30" y="14"/>
                  </a:lnTo>
                  <a:lnTo>
                    <a:pt x="29" y="14"/>
                  </a:lnTo>
                  <a:lnTo>
                    <a:pt x="28" y="14"/>
                  </a:lnTo>
                  <a:lnTo>
                    <a:pt x="28" y="14"/>
                  </a:lnTo>
                  <a:lnTo>
                    <a:pt x="27" y="14"/>
                  </a:lnTo>
                  <a:lnTo>
                    <a:pt x="27" y="13"/>
                  </a:lnTo>
                  <a:lnTo>
                    <a:pt x="27" y="12"/>
                  </a:lnTo>
                  <a:lnTo>
                    <a:pt x="27" y="12"/>
                  </a:lnTo>
                  <a:lnTo>
                    <a:pt x="27" y="11"/>
                  </a:lnTo>
                  <a:lnTo>
                    <a:pt x="26" y="10"/>
                  </a:lnTo>
                  <a:lnTo>
                    <a:pt x="26" y="9"/>
                  </a:lnTo>
                  <a:lnTo>
                    <a:pt x="26" y="8"/>
                  </a:lnTo>
                  <a:lnTo>
                    <a:pt x="26" y="7"/>
                  </a:lnTo>
                  <a:lnTo>
                    <a:pt x="26" y="5"/>
                  </a:lnTo>
                  <a:lnTo>
                    <a:pt x="26" y="4"/>
                  </a:lnTo>
                  <a:lnTo>
                    <a:pt x="26" y="3"/>
                  </a:lnTo>
                  <a:lnTo>
                    <a:pt x="27" y="2"/>
                  </a:lnTo>
                  <a:lnTo>
                    <a:pt x="27" y="1"/>
                  </a:lnTo>
                  <a:lnTo>
                    <a:pt x="27" y="0"/>
                  </a:lnTo>
                  <a:lnTo>
                    <a:pt x="27" y="0"/>
                  </a:lnTo>
                  <a:lnTo>
                    <a:pt x="27" y="0"/>
                  </a:lnTo>
                  <a:lnTo>
                    <a:pt x="26" y="0"/>
                  </a:lnTo>
                  <a:lnTo>
                    <a:pt x="24" y="0"/>
                  </a:lnTo>
                  <a:lnTo>
                    <a:pt x="22" y="1"/>
                  </a:lnTo>
                  <a:lnTo>
                    <a:pt x="21" y="1"/>
                  </a:lnTo>
                  <a:lnTo>
                    <a:pt x="18" y="2"/>
                  </a:lnTo>
                  <a:lnTo>
                    <a:pt x="16" y="2"/>
                  </a:lnTo>
                  <a:lnTo>
                    <a:pt x="14" y="3"/>
                  </a:lnTo>
                  <a:lnTo>
                    <a:pt x="13" y="3"/>
                  </a:lnTo>
                  <a:lnTo>
                    <a:pt x="11" y="4"/>
                  </a:lnTo>
                  <a:lnTo>
                    <a:pt x="9" y="4"/>
                  </a:lnTo>
                  <a:lnTo>
                    <a:pt x="6" y="5"/>
                  </a:lnTo>
                  <a:lnTo>
                    <a:pt x="4" y="6"/>
                  </a:lnTo>
                  <a:lnTo>
                    <a:pt x="3" y="6"/>
                  </a:lnTo>
                  <a:lnTo>
                    <a:pt x="1" y="7"/>
                  </a:lnTo>
                  <a:lnTo>
                    <a:pt x="0" y="7"/>
                  </a:lnTo>
                  <a:lnTo>
                    <a:pt x="1" y="10"/>
                  </a:lnTo>
                  <a:lnTo>
                    <a:pt x="2" y="13"/>
                  </a:lnTo>
                  <a:lnTo>
                    <a:pt x="3" y="16"/>
                  </a:lnTo>
                  <a:lnTo>
                    <a:pt x="4" y="19"/>
                  </a:lnTo>
                  <a:lnTo>
                    <a:pt x="4" y="23"/>
                  </a:lnTo>
                  <a:lnTo>
                    <a:pt x="5" y="26"/>
                  </a:lnTo>
                  <a:lnTo>
                    <a:pt x="6" y="29"/>
                  </a:lnTo>
                  <a:lnTo>
                    <a:pt x="7" y="32"/>
                  </a:lnTo>
                  <a:lnTo>
                    <a:pt x="9" y="35"/>
                  </a:lnTo>
                  <a:lnTo>
                    <a:pt x="9" y="38"/>
                  </a:lnTo>
                  <a:lnTo>
                    <a:pt x="10" y="42"/>
                  </a:lnTo>
                  <a:lnTo>
                    <a:pt x="11" y="45"/>
                  </a:lnTo>
                  <a:lnTo>
                    <a:pt x="12" y="48"/>
                  </a:lnTo>
                  <a:lnTo>
                    <a:pt x="12" y="51"/>
                  </a:lnTo>
                  <a:lnTo>
                    <a:pt x="13" y="54"/>
                  </a:lnTo>
                  <a:lnTo>
                    <a:pt x="14" y="58"/>
                  </a:lnTo>
                  <a:lnTo>
                    <a:pt x="17" y="58"/>
                  </a:lnTo>
                  <a:lnTo>
                    <a:pt x="19" y="58"/>
                  </a:lnTo>
                  <a:lnTo>
                    <a:pt x="23" y="58"/>
                  </a:lnTo>
                  <a:lnTo>
                    <a:pt x="24" y="58"/>
                  </a:lnTo>
                  <a:lnTo>
                    <a:pt x="25" y="59"/>
                  </a:lnTo>
                  <a:lnTo>
                    <a:pt x="25" y="59"/>
                  </a:lnTo>
                  <a:lnTo>
                    <a:pt x="26" y="58"/>
                  </a:lnTo>
                  <a:lnTo>
                    <a:pt x="26" y="58"/>
                  </a:lnTo>
                  <a:lnTo>
                    <a:pt x="26" y="57"/>
                  </a:lnTo>
                  <a:lnTo>
                    <a:pt x="26" y="57"/>
                  </a:lnTo>
                  <a:lnTo>
                    <a:pt x="26" y="57"/>
                  </a:lnTo>
                  <a:lnTo>
                    <a:pt x="25" y="56"/>
                  </a:lnTo>
                  <a:lnTo>
                    <a:pt x="24" y="52"/>
                  </a:lnTo>
                  <a:lnTo>
                    <a:pt x="23" y="50"/>
                  </a:lnTo>
                  <a:lnTo>
                    <a:pt x="23" y="49"/>
                  </a:lnTo>
                  <a:lnTo>
                    <a:pt x="24" y="48"/>
                  </a:lnTo>
                  <a:lnTo>
                    <a:pt x="25" y="47"/>
                  </a:lnTo>
                  <a:lnTo>
                    <a:pt x="26" y="46"/>
                  </a:lnTo>
                  <a:lnTo>
                    <a:pt x="26" y="46"/>
                  </a:lnTo>
                  <a:lnTo>
                    <a:pt x="30" y="46"/>
                  </a:lnTo>
                  <a:lnTo>
                    <a:pt x="31" y="45"/>
                  </a:lnTo>
                  <a:lnTo>
                    <a:pt x="31" y="45"/>
                  </a:lnTo>
                  <a:lnTo>
                    <a:pt x="32" y="43"/>
                  </a:lnTo>
                  <a:lnTo>
                    <a:pt x="32" y="42"/>
                  </a:lnTo>
                  <a:lnTo>
                    <a:pt x="32" y="42"/>
                  </a:lnTo>
                  <a:lnTo>
                    <a:pt x="32" y="41"/>
                  </a:lnTo>
                  <a:lnTo>
                    <a:pt x="33" y="41"/>
                  </a:lnTo>
                  <a:lnTo>
                    <a:pt x="34" y="42"/>
                  </a:lnTo>
                  <a:lnTo>
                    <a:pt x="35" y="42"/>
                  </a:lnTo>
                  <a:lnTo>
                    <a:pt x="35" y="42"/>
                  </a:lnTo>
                  <a:lnTo>
                    <a:pt x="36" y="42"/>
                  </a:lnTo>
                  <a:lnTo>
                    <a:pt x="36" y="43"/>
                  </a:lnTo>
                  <a:lnTo>
                    <a:pt x="37" y="44"/>
                  </a:lnTo>
                  <a:lnTo>
                    <a:pt x="37" y="44"/>
                  </a:lnTo>
                  <a:lnTo>
                    <a:pt x="37" y="44"/>
                  </a:lnTo>
                  <a:lnTo>
                    <a:pt x="38" y="44"/>
                  </a:lnTo>
                  <a:lnTo>
                    <a:pt x="38" y="44"/>
                  </a:lnTo>
                  <a:lnTo>
                    <a:pt x="38" y="44"/>
                  </a:lnTo>
                  <a:lnTo>
                    <a:pt x="38" y="43"/>
                  </a:lnTo>
                  <a:lnTo>
                    <a:pt x="37" y="42"/>
                  </a:lnTo>
                  <a:lnTo>
                    <a:pt x="35" y="41"/>
                  </a:lnTo>
                  <a:lnTo>
                    <a:pt x="34" y="40"/>
                  </a:lnTo>
                  <a:lnTo>
                    <a:pt x="33" y="40"/>
                  </a:lnTo>
                  <a:lnTo>
                    <a:pt x="33" y="39"/>
                  </a:lnTo>
                  <a:lnTo>
                    <a:pt x="34" y="39"/>
                  </a:lnTo>
                  <a:lnTo>
                    <a:pt x="34" y="39"/>
                  </a:lnTo>
                  <a:lnTo>
                    <a:pt x="35" y="39"/>
                  </a:lnTo>
                  <a:lnTo>
                    <a:pt x="36" y="39"/>
                  </a:lnTo>
                  <a:lnTo>
                    <a:pt x="37" y="39"/>
                  </a:lnTo>
                  <a:lnTo>
                    <a:pt x="37" y="37"/>
                  </a:lnTo>
                  <a:lnTo>
                    <a:pt x="39" y="39"/>
                  </a:lnTo>
                  <a:lnTo>
                    <a:pt x="41" y="40"/>
                  </a:lnTo>
                  <a:lnTo>
                    <a:pt x="42" y="41"/>
                  </a:lnTo>
                  <a:lnTo>
                    <a:pt x="44" y="41"/>
                  </a:lnTo>
                  <a:lnTo>
                    <a:pt x="45" y="41"/>
                  </a:lnTo>
                  <a:lnTo>
                    <a:pt x="45" y="41"/>
                  </a:lnTo>
                  <a:lnTo>
                    <a:pt x="46" y="41"/>
                  </a:lnTo>
                  <a:lnTo>
                    <a:pt x="47" y="43"/>
                  </a:lnTo>
                  <a:lnTo>
                    <a:pt x="48" y="43"/>
                  </a:lnTo>
                  <a:lnTo>
                    <a:pt x="49" y="44"/>
                  </a:lnTo>
                  <a:lnTo>
                    <a:pt x="53" y="44"/>
                  </a:lnTo>
                  <a:lnTo>
                    <a:pt x="54" y="44"/>
                  </a:lnTo>
                  <a:lnTo>
                    <a:pt x="55" y="45"/>
                  </a:lnTo>
                  <a:lnTo>
                    <a:pt x="55" y="45"/>
                  </a:lnTo>
                  <a:lnTo>
                    <a:pt x="56" y="45"/>
                  </a:lnTo>
                  <a:lnTo>
                    <a:pt x="56" y="46"/>
                  </a:lnTo>
                  <a:lnTo>
                    <a:pt x="56" y="46"/>
                  </a:lnTo>
                  <a:lnTo>
                    <a:pt x="56" y="47"/>
                  </a:lnTo>
                  <a:lnTo>
                    <a:pt x="56" y="48"/>
                  </a:lnTo>
                  <a:lnTo>
                    <a:pt x="56" y="48"/>
                  </a:lnTo>
                  <a:lnTo>
                    <a:pt x="56" y="48"/>
                  </a:lnTo>
                  <a:lnTo>
                    <a:pt x="56" y="48"/>
                  </a:lnTo>
                  <a:lnTo>
                    <a:pt x="58" y="49"/>
                  </a:lnTo>
                  <a:lnTo>
                    <a:pt x="59" y="50"/>
                  </a:lnTo>
                  <a:lnTo>
                    <a:pt x="59" y="50"/>
                  </a:lnTo>
                  <a:lnTo>
                    <a:pt x="59" y="50"/>
                  </a:lnTo>
                  <a:lnTo>
                    <a:pt x="59" y="51"/>
                  </a:lnTo>
                  <a:lnTo>
                    <a:pt x="58" y="51"/>
                  </a:lnTo>
                  <a:lnTo>
                    <a:pt x="58" y="51"/>
                  </a:lnTo>
                  <a:lnTo>
                    <a:pt x="58" y="52"/>
                  </a:lnTo>
                  <a:lnTo>
                    <a:pt x="59" y="53"/>
                  </a:lnTo>
                  <a:lnTo>
                    <a:pt x="59" y="53"/>
                  </a:lnTo>
                  <a:lnTo>
                    <a:pt x="59" y="54"/>
                  </a:lnTo>
                  <a:lnTo>
                    <a:pt x="59" y="56"/>
                  </a:lnTo>
                  <a:lnTo>
                    <a:pt x="59" y="56"/>
                  </a:lnTo>
                  <a:lnTo>
                    <a:pt x="59" y="57"/>
                  </a:lnTo>
                  <a:lnTo>
                    <a:pt x="61" y="58"/>
                  </a:lnTo>
                  <a:lnTo>
                    <a:pt x="64" y="59"/>
                  </a:lnTo>
                  <a:lnTo>
                    <a:pt x="65" y="59"/>
                  </a:lnTo>
                  <a:lnTo>
                    <a:pt x="67" y="59"/>
                  </a:lnTo>
                  <a:lnTo>
                    <a:pt x="68" y="59"/>
                  </a:lnTo>
                  <a:lnTo>
                    <a:pt x="69" y="59"/>
                  </a:lnTo>
                  <a:lnTo>
                    <a:pt x="71" y="59"/>
                  </a:lnTo>
                  <a:lnTo>
                    <a:pt x="72" y="60"/>
                  </a:lnTo>
                  <a:lnTo>
                    <a:pt x="73" y="60"/>
                  </a:lnTo>
                  <a:lnTo>
                    <a:pt x="74" y="60"/>
                  </a:lnTo>
                  <a:lnTo>
                    <a:pt x="74" y="59"/>
                  </a:lnTo>
                  <a:lnTo>
                    <a:pt x="74" y="59"/>
                  </a:lnTo>
                  <a:lnTo>
                    <a:pt x="75" y="59"/>
                  </a:lnTo>
                  <a:lnTo>
                    <a:pt x="75" y="58"/>
                  </a:lnTo>
                  <a:lnTo>
                    <a:pt x="77" y="59"/>
                  </a:lnTo>
                  <a:lnTo>
                    <a:pt x="80" y="60"/>
                  </a:lnTo>
                  <a:lnTo>
                    <a:pt x="81" y="61"/>
                  </a:lnTo>
                  <a:lnTo>
                    <a:pt x="82" y="62"/>
                  </a:lnTo>
                  <a:lnTo>
                    <a:pt x="83" y="64"/>
                  </a:lnTo>
                  <a:lnTo>
                    <a:pt x="85" y="66"/>
                  </a:lnTo>
                  <a:lnTo>
                    <a:pt x="86" y="68"/>
                  </a:lnTo>
                  <a:lnTo>
                    <a:pt x="88" y="69"/>
                  </a:lnTo>
                  <a:lnTo>
                    <a:pt x="89" y="71"/>
                  </a:lnTo>
                  <a:lnTo>
                    <a:pt x="91" y="75"/>
                  </a:lnTo>
                  <a:lnTo>
                    <a:pt x="92" y="76"/>
                  </a:lnTo>
                  <a:lnTo>
                    <a:pt x="92" y="76"/>
                  </a:lnTo>
                  <a:lnTo>
                    <a:pt x="94" y="77"/>
                  </a:lnTo>
                  <a:lnTo>
                    <a:pt x="97" y="79"/>
                  </a:lnTo>
                  <a:lnTo>
                    <a:pt x="99" y="80"/>
                  </a:lnTo>
                  <a:lnTo>
                    <a:pt x="102" y="82"/>
                  </a:lnTo>
                  <a:lnTo>
                    <a:pt x="105" y="84"/>
                  </a:lnTo>
                  <a:lnTo>
                    <a:pt x="108" y="86"/>
                  </a:lnTo>
                  <a:lnTo>
                    <a:pt x="108" y="87"/>
                  </a:lnTo>
                  <a:lnTo>
                    <a:pt x="111" y="88"/>
                  </a:lnTo>
                  <a:lnTo>
                    <a:pt x="115" y="90"/>
                  </a:lnTo>
                  <a:lnTo>
                    <a:pt x="116" y="89"/>
                  </a:lnTo>
                  <a:lnTo>
                    <a:pt x="119" y="92"/>
                  </a:lnTo>
                  <a:lnTo>
                    <a:pt x="120" y="93"/>
                  </a:lnTo>
                  <a:lnTo>
                    <a:pt x="121" y="93"/>
                  </a:lnTo>
                  <a:lnTo>
                    <a:pt x="123" y="94"/>
                  </a:lnTo>
                  <a:lnTo>
                    <a:pt x="126" y="96"/>
                  </a:lnTo>
                  <a:lnTo>
                    <a:pt x="130" y="99"/>
                  </a:lnTo>
                  <a:lnTo>
                    <a:pt x="133" y="100"/>
                  </a:lnTo>
                  <a:lnTo>
                    <a:pt x="134" y="100"/>
                  </a:lnTo>
                  <a:lnTo>
                    <a:pt x="134" y="100"/>
                  </a:lnTo>
                  <a:lnTo>
                    <a:pt x="135" y="100"/>
                  </a:lnTo>
                  <a:lnTo>
                    <a:pt x="136" y="100"/>
                  </a:lnTo>
                  <a:lnTo>
                    <a:pt x="137" y="100"/>
                  </a:lnTo>
                  <a:lnTo>
                    <a:pt x="139" y="101"/>
                  </a:lnTo>
                  <a:lnTo>
                    <a:pt x="139" y="101"/>
                  </a:lnTo>
                  <a:lnTo>
                    <a:pt x="141" y="102"/>
                  </a:lnTo>
                  <a:lnTo>
                    <a:pt x="142" y="102"/>
                  </a:lnTo>
                  <a:lnTo>
                    <a:pt x="142" y="103"/>
                  </a:lnTo>
                  <a:lnTo>
                    <a:pt x="144" y="103"/>
                  </a:lnTo>
                  <a:lnTo>
                    <a:pt x="145" y="104"/>
                  </a:lnTo>
                  <a:lnTo>
                    <a:pt x="145" y="104"/>
                  </a:lnTo>
                  <a:lnTo>
                    <a:pt x="145" y="104"/>
                  </a:lnTo>
                  <a:lnTo>
                    <a:pt x="145" y="106"/>
                  </a:lnTo>
                  <a:lnTo>
                    <a:pt x="145" y="109"/>
                  </a:lnTo>
                  <a:lnTo>
                    <a:pt x="146" y="111"/>
                  </a:lnTo>
                  <a:lnTo>
                    <a:pt x="146" y="112"/>
                  </a:lnTo>
                  <a:lnTo>
                    <a:pt x="150" y="112"/>
                  </a:lnTo>
                  <a:lnTo>
                    <a:pt x="153" y="112"/>
                  </a:lnTo>
                  <a:lnTo>
                    <a:pt x="155" y="114"/>
                  </a:lnTo>
                  <a:lnTo>
                    <a:pt x="156" y="114"/>
                  </a:lnTo>
                  <a:lnTo>
                    <a:pt x="158" y="113"/>
                  </a:lnTo>
                  <a:lnTo>
                    <a:pt x="158" y="113"/>
                  </a:lnTo>
                  <a:lnTo>
                    <a:pt x="159" y="114"/>
                  </a:lnTo>
                  <a:lnTo>
                    <a:pt x="160" y="114"/>
                  </a:lnTo>
                  <a:lnTo>
                    <a:pt x="161" y="114"/>
                  </a:lnTo>
                  <a:lnTo>
                    <a:pt x="161" y="114"/>
                  </a:lnTo>
                  <a:lnTo>
                    <a:pt x="161" y="115"/>
                  </a:lnTo>
                  <a:lnTo>
                    <a:pt x="162" y="114"/>
                  </a:lnTo>
                  <a:lnTo>
                    <a:pt x="161" y="110"/>
                  </a:lnTo>
                  <a:lnTo>
                    <a:pt x="161" y="109"/>
                  </a:lnTo>
                  <a:lnTo>
                    <a:pt x="162" y="107"/>
                  </a:lnTo>
                  <a:lnTo>
                    <a:pt x="163" y="106"/>
                  </a:lnTo>
                  <a:lnTo>
                    <a:pt x="163" y="104"/>
                  </a:lnTo>
                  <a:lnTo>
                    <a:pt x="164" y="104"/>
                  </a:lnTo>
                  <a:lnTo>
                    <a:pt x="164" y="103"/>
                  </a:lnTo>
                  <a:lnTo>
                    <a:pt x="165" y="102"/>
                  </a:lnTo>
                  <a:lnTo>
                    <a:pt x="165" y="101"/>
                  </a:lnTo>
                  <a:lnTo>
                    <a:pt x="164" y="101"/>
                  </a:lnTo>
                  <a:lnTo>
                    <a:pt x="164" y="100"/>
                  </a:lnTo>
                  <a:lnTo>
                    <a:pt x="163" y="99"/>
                  </a:lnTo>
                  <a:lnTo>
                    <a:pt x="162" y="98"/>
                  </a:lnTo>
                  <a:lnTo>
                    <a:pt x="161" y="97"/>
                  </a:lnTo>
                  <a:lnTo>
                    <a:pt x="160" y="95"/>
                  </a:lnTo>
                  <a:lnTo>
                    <a:pt x="159" y="94"/>
                  </a:lnTo>
                  <a:lnTo>
                    <a:pt x="160" y="90"/>
                  </a:lnTo>
                  <a:lnTo>
                    <a:pt x="159" y="90"/>
                  </a:lnTo>
                  <a:lnTo>
                    <a:pt x="159" y="89"/>
                  </a:lnTo>
                  <a:lnTo>
                    <a:pt x="158" y="89"/>
                  </a:lnTo>
                  <a:lnTo>
                    <a:pt x="157" y="89"/>
                  </a:lnTo>
                  <a:lnTo>
                    <a:pt x="156" y="89"/>
                  </a:lnTo>
                  <a:lnTo>
                    <a:pt x="155" y="89"/>
                  </a:lnTo>
                  <a:lnTo>
                    <a:pt x="154" y="89"/>
                  </a:lnTo>
                  <a:lnTo>
                    <a:pt x="154" y="89"/>
                  </a:lnTo>
                  <a:lnTo>
                    <a:pt x="154" y="88"/>
                  </a:lnTo>
                  <a:lnTo>
                    <a:pt x="153" y="87"/>
                  </a:lnTo>
                  <a:lnTo>
                    <a:pt x="153" y="87"/>
                  </a:lnTo>
                  <a:lnTo>
                    <a:pt x="150" y="86"/>
                  </a:lnTo>
                  <a:lnTo>
                    <a:pt x="150" y="86"/>
                  </a:lnTo>
                  <a:lnTo>
                    <a:pt x="150" y="86"/>
                  </a:lnTo>
                  <a:lnTo>
                    <a:pt x="150" y="83"/>
                  </a:lnTo>
                  <a:lnTo>
                    <a:pt x="150" y="82"/>
                  </a:lnTo>
                  <a:lnTo>
                    <a:pt x="150" y="82"/>
                  </a:lnTo>
                  <a:lnTo>
                    <a:pt x="151" y="81"/>
                  </a:lnTo>
                  <a:lnTo>
                    <a:pt x="152" y="81"/>
                  </a:lnTo>
                  <a:lnTo>
                    <a:pt x="155" y="81"/>
                  </a:lnTo>
                  <a:lnTo>
                    <a:pt x="157" y="81"/>
                  </a:lnTo>
                  <a:lnTo>
                    <a:pt x="159" y="82"/>
                  </a:lnTo>
                  <a:lnTo>
                    <a:pt x="159" y="82"/>
                  </a:lnTo>
                  <a:lnTo>
                    <a:pt x="160" y="82"/>
                  </a:lnTo>
                  <a:lnTo>
                    <a:pt x="161" y="82"/>
                  </a:lnTo>
                  <a:lnTo>
                    <a:pt x="161" y="81"/>
                  </a:lnTo>
                  <a:lnTo>
                    <a:pt x="162" y="80"/>
                  </a:lnTo>
                  <a:lnTo>
                    <a:pt x="162" y="79"/>
                  </a:lnTo>
                  <a:lnTo>
                    <a:pt x="162" y="78"/>
                  </a:lnTo>
                  <a:lnTo>
                    <a:pt x="162" y="78"/>
                  </a:lnTo>
                  <a:lnTo>
                    <a:pt x="163" y="78"/>
                  </a:lnTo>
                  <a:lnTo>
                    <a:pt x="163" y="77"/>
                  </a:lnTo>
                  <a:lnTo>
                    <a:pt x="163" y="77"/>
                  </a:lnTo>
                  <a:lnTo>
                    <a:pt x="163" y="77"/>
                  </a:lnTo>
                  <a:lnTo>
                    <a:pt x="163" y="77"/>
                  </a:lnTo>
                  <a:lnTo>
                    <a:pt x="164" y="77"/>
                  </a:lnTo>
                  <a:lnTo>
                    <a:pt x="164" y="77"/>
                  </a:lnTo>
                  <a:lnTo>
                    <a:pt x="164" y="77"/>
                  </a:lnTo>
                  <a:lnTo>
                    <a:pt x="164" y="77"/>
                  </a:lnTo>
                  <a:lnTo>
                    <a:pt x="163" y="76"/>
                  </a:lnTo>
                  <a:lnTo>
                    <a:pt x="163" y="75"/>
                  </a:lnTo>
                  <a:lnTo>
                    <a:pt x="163" y="75"/>
                  </a:lnTo>
                  <a:lnTo>
                    <a:pt x="163" y="75"/>
                  </a:lnTo>
                  <a:lnTo>
                    <a:pt x="164" y="75"/>
                  </a:lnTo>
                  <a:lnTo>
                    <a:pt x="164" y="75"/>
                  </a:lnTo>
                  <a:lnTo>
                    <a:pt x="164" y="74"/>
                  </a:lnTo>
                  <a:lnTo>
                    <a:pt x="164" y="74"/>
                  </a:lnTo>
                  <a:lnTo>
                    <a:pt x="164" y="74"/>
                  </a:lnTo>
                  <a:lnTo>
                    <a:pt x="162" y="74"/>
                  </a:lnTo>
                  <a:lnTo>
                    <a:pt x="161" y="74"/>
                  </a:lnTo>
                  <a:lnTo>
                    <a:pt x="160" y="74"/>
                  </a:lnTo>
                  <a:lnTo>
                    <a:pt x="160" y="73"/>
                  </a:lnTo>
                  <a:lnTo>
                    <a:pt x="161" y="73"/>
                  </a:lnTo>
                  <a:lnTo>
                    <a:pt x="164" y="73"/>
                  </a:lnTo>
                  <a:lnTo>
                    <a:pt x="165" y="73"/>
                  </a:lnTo>
                  <a:lnTo>
                    <a:pt x="167" y="73"/>
                  </a:lnTo>
                  <a:lnTo>
                    <a:pt x="167" y="73"/>
                  </a:lnTo>
                  <a:lnTo>
                    <a:pt x="166" y="72"/>
                  </a:lnTo>
                  <a:lnTo>
                    <a:pt x="167" y="72"/>
                  </a:lnTo>
                  <a:lnTo>
                    <a:pt x="167" y="71"/>
                  </a:lnTo>
                  <a:lnTo>
                    <a:pt x="165" y="68"/>
                  </a:lnTo>
                  <a:lnTo>
                    <a:pt x="166" y="68"/>
                  </a:lnTo>
                  <a:lnTo>
                    <a:pt x="166" y="67"/>
                  </a:lnTo>
                  <a:lnTo>
                    <a:pt x="166" y="66"/>
                  </a:lnTo>
                  <a:lnTo>
                    <a:pt x="166" y="65"/>
                  </a:lnTo>
                  <a:lnTo>
                    <a:pt x="167" y="65"/>
                  </a:lnTo>
                  <a:lnTo>
                    <a:pt x="168" y="65"/>
                  </a:lnTo>
                  <a:lnTo>
                    <a:pt x="169" y="66"/>
                  </a:lnTo>
                  <a:lnTo>
                    <a:pt x="170" y="67"/>
                  </a:lnTo>
                  <a:lnTo>
                    <a:pt x="170" y="67"/>
                  </a:lnTo>
                  <a:lnTo>
                    <a:pt x="171" y="66"/>
                  </a:lnTo>
                  <a:lnTo>
                    <a:pt x="173" y="65"/>
                  </a:lnTo>
                  <a:lnTo>
                    <a:pt x="174" y="65"/>
                  </a:lnTo>
                  <a:lnTo>
                    <a:pt x="176" y="64"/>
                  </a:lnTo>
                  <a:lnTo>
                    <a:pt x="176" y="63"/>
                  </a:lnTo>
                  <a:lnTo>
                    <a:pt x="176" y="62"/>
                  </a:lnTo>
                  <a:lnTo>
                    <a:pt x="176" y="62"/>
                  </a:lnTo>
                  <a:lnTo>
                    <a:pt x="177" y="62"/>
                  </a:lnTo>
                  <a:lnTo>
                    <a:pt x="179" y="63"/>
                  </a:lnTo>
                  <a:lnTo>
                    <a:pt x="180" y="64"/>
                  </a:lnTo>
                  <a:lnTo>
                    <a:pt x="180" y="65"/>
                  </a:lnTo>
                  <a:lnTo>
                    <a:pt x="180" y="65"/>
                  </a:lnTo>
                  <a:lnTo>
                    <a:pt x="180" y="65"/>
                  </a:lnTo>
                  <a:lnTo>
                    <a:pt x="181" y="66"/>
                  </a:lnTo>
                  <a:lnTo>
                    <a:pt x="181" y="66"/>
                  </a:lnTo>
                  <a:lnTo>
                    <a:pt x="181" y="66"/>
                  </a:lnTo>
                  <a:lnTo>
                    <a:pt x="181" y="67"/>
                  </a:lnTo>
                  <a:lnTo>
                    <a:pt x="181" y="67"/>
                  </a:lnTo>
                  <a:lnTo>
                    <a:pt x="180" y="68"/>
                  </a:lnTo>
                  <a:lnTo>
                    <a:pt x="178" y="69"/>
                  </a:lnTo>
                  <a:lnTo>
                    <a:pt x="178" y="70"/>
                  </a:lnTo>
                  <a:lnTo>
                    <a:pt x="179" y="70"/>
                  </a:lnTo>
                  <a:lnTo>
                    <a:pt x="179" y="70"/>
                  </a:lnTo>
                  <a:lnTo>
                    <a:pt x="179" y="71"/>
                  </a:lnTo>
                  <a:lnTo>
                    <a:pt x="180" y="71"/>
                  </a:lnTo>
                  <a:lnTo>
                    <a:pt x="181" y="71"/>
                  </a:lnTo>
                  <a:lnTo>
                    <a:pt x="181" y="72"/>
                  </a:lnTo>
                  <a:lnTo>
                    <a:pt x="182" y="73"/>
                  </a:lnTo>
                  <a:lnTo>
                    <a:pt x="182" y="73"/>
                  </a:lnTo>
                  <a:lnTo>
                    <a:pt x="186" y="72"/>
                  </a:lnTo>
                  <a:lnTo>
                    <a:pt x="187" y="72"/>
                  </a:lnTo>
                  <a:lnTo>
                    <a:pt x="187" y="72"/>
                  </a:lnTo>
                  <a:lnTo>
                    <a:pt x="188" y="72"/>
                  </a:lnTo>
                  <a:lnTo>
                    <a:pt x="190" y="72"/>
                  </a:lnTo>
                  <a:lnTo>
                    <a:pt x="191" y="72"/>
                  </a:lnTo>
                  <a:lnTo>
                    <a:pt x="192" y="72"/>
                  </a:lnTo>
                  <a:lnTo>
                    <a:pt x="193" y="73"/>
                  </a:lnTo>
                  <a:lnTo>
                    <a:pt x="194" y="73"/>
                  </a:lnTo>
                  <a:lnTo>
                    <a:pt x="194" y="73"/>
                  </a:lnTo>
                  <a:lnTo>
                    <a:pt x="194" y="73"/>
                  </a:lnTo>
                  <a:lnTo>
                    <a:pt x="195" y="73"/>
                  </a:lnTo>
                  <a:lnTo>
                    <a:pt x="195" y="73"/>
                  </a:lnTo>
                  <a:lnTo>
                    <a:pt x="196" y="73"/>
                  </a:lnTo>
                  <a:lnTo>
                    <a:pt x="196" y="72"/>
                  </a:lnTo>
                  <a:lnTo>
                    <a:pt x="197" y="72"/>
                  </a:lnTo>
                  <a:lnTo>
                    <a:pt x="198" y="72"/>
                  </a:lnTo>
                  <a:lnTo>
                    <a:pt x="198" y="72"/>
                  </a:lnTo>
                  <a:lnTo>
                    <a:pt x="198" y="71"/>
                  </a:lnTo>
                  <a:lnTo>
                    <a:pt x="199" y="70"/>
                  </a:lnTo>
                  <a:lnTo>
                    <a:pt x="199" y="69"/>
                  </a:lnTo>
                  <a:lnTo>
                    <a:pt x="200" y="69"/>
                  </a:lnTo>
                  <a:lnTo>
                    <a:pt x="200" y="70"/>
                  </a:lnTo>
                  <a:lnTo>
                    <a:pt x="200" y="70"/>
                  </a:lnTo>
                  <a:lnTo>
                    <a:pt x="201" y="70"/>
                  </a:lnTo>
                  <a:lnTo>
                    <a:pt x="202" y="70"/>
                  </a:lnTo>
                  <a:lnTo>
                    <a:pt x="202" y="69"/>
                  </a:lnTo>
                  <a:lnTo>
                    <a:pt x="201" y="69"/>
                  </a:lnTo>
                  <a:lnTo>
                    <a:pt x="201" y="68"/>
                  </a:lnTo>
                  <a:lnTo>
                    <a:pt x="201" y="68"/>
                  </a:lnTo>
                  <a:lnTo>
                    <a:pt x="201" y="68"/>
                  </a:lnTo>
                  <a:lnTo>
                    <a:pt x="203" y="69"/>
                  </a:lnTo>
                  <a:lnTo>
                    <a:pt x="204" y="68"/>
                  </a:lnTo>
                  <a:lnTo>
                    <a:pt x="204" y="68"/>
                  </a:lnTo>
                  <a:lnTo>
                    <a:pt x="205" y="67"/>
                  </a:lnTo>
                  <a:lnTo>
                    <a:pt x="205" y="67"/>
                  </a:lnTo>
                  <a:lnTo>
                    <a:pt x="208" y="65"/>
                  </a:lnTo>
                  <a:lnTo>
                    <a:pt x="208" y="65"/>
                  </a:lnTo>
                  <a:lnTo>
                    <a:pt x="208" y="64"/>
                  </a:lnTo>
                  <a:close/>
                  <a:moveTo>
                    <a:pt x="179" y="63"/>
                  </a:moveTo>
                  <a:lnTo>
                    <a:pt x="178" y="62"/>
                  </a:lnTo>
                  <a:lnTo>
                    <a:pt x="178" y="62"/>
                  </a:lnTo>
                  <a:lnTo>
                    <a:pt x="178" y="62"/>
                  </a:lnTo>
                  <a:lnTo>
                    <a:pt x="179" y="62"/>
                  </a:lnTo>
                  <a:lnTo>
                    <a:pt x="179" y="63"/>
                  </a:lnTo>
                  <a:lnTo>
                    <a:pt x="180" y="63"/>
                  </a:lnTo>
                  <a:lnTo>
                    <a:pt x="179" y="6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7" name="Freeform 1745"/>
            <p:cNvSpPr>
              <a:spLocks/>
            </p:cNvSpPr>
            <p:nvPr/>
          </p:nvSpPr>
          <p:spPr bwMode="auto">
            <a:xfrm>
              <a:off x="2911475" y="685800"/>
              <a:ext cx="1588" cy="0"/>
            </a:xfrm>
            <a:custGeom>
              <a:avLst/>
              <a:gdLst>
                <a:gd name="T0" fmla="*/ 1 w 1"/>
                <a:gd name="T1" fmla="*/ 1 w 1"/>
                <a:gd name="T2" fmla="*/ 0 w 1"/>
                <a:gd name="T3" fmla="*/ 0 w 1"/>
                <a:gd name="T4" fmla="*/ 0 w 1"/>
                <a:gd name="T5" fmla="*/ 0 w 1"/>
                <a:gd name="T6" fmla="*/ 0 w 1"/>
                <a:gd name="T7" fmla="*/ 1 w 1"/>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1">
                  <a:moveTo>
                    <a:pt x="1" y="0"/>
                  </a:moveTo>
                  <a:lnTo>
                    <a:pt x="1" y="0"/>
                  </a:lnTo>
                  <a:lnTo>
                    <a:pt x="0" y="0"/>
                  </a:lnTo>
                  <a:lnTo>
                    <a:pt x="0" y="0"/>
                  </a:lnTo>
                  <a:lnTo>
                    <a:pt x="0" y="0"/>
                  </a:lnTo>
                  <a:lnTo>
                    <a:pt x="0" y="0"/>
                  </a:lnTo>
                  <a:lnTo>
                    <a:pt x="0"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8" name="Freeform 1746"/>
            <p:cNvSpPr>
              <a:spLocks/>
            </p:cNvSpPr>
            <p:nvPr/>
          </p:nvSpPr>
          <p:spPr bwMode="auto">
            <a:xfrm>
              <a:off x="3081338" y="771525"/>
              <a:ext cx="1588" cy="1588"/>
            </a:xfrm>
            <a:custGeom>
              <a:avLst/>
              <a:gdLst>
                <a:gd name="T0" fmla="*/ 0 w 1"/>
                <a:gd name="T1" fmla="*/ 0 h 1"/>
                <a:gd name="T2" fmla="*/ 0 w 1"/>
                <a:gd name="T3" fmla="*/ 1 h 1"/>
                <a:gd name="T4" fmla="*/ 0 w 1"/>
                <a:gd name="T5" fmla="*/ 1 h 1"/>
                <a:gd name="T6" fmla="*/ 1 w 1"/>
                <a:gd name="T7" fmla="*/ 0 h 1"/>
                <a:gd name="T8" fmla="*/ 1 w 1"/>
                <a:gd name="T9" fmla="*/ 0 h 1"/>
                <a:gd name="T10" fmla="*/ 1 w 1"/>
                <a:gd name="T11" fmla="*/ 0 h 1"/>
                <a:gd name="T12" fmla="*/ 1 w 1"/>
                <a:gd name="T13" fmla="*/ 0 h 1"/>
                <a:gd name="T14" fmla="*/ 0 w 1"/>
                <a:gd name="T15" fmla="*/ 0 h 1"/>
                <a:gd name="T16" fmla="*/ 0 w 1"/>
                <a:gd name="T17" fmla="*/ 0 h 1"/>
                <a:gd name="T18" fmla="*/ 0 w 1"/>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0"/>
                  </a:moveTo>
                  <a:lnTo>
                    <a:pt x="0" y="1"/>
                  </a:lnTo>
                  <a:lnTo>
                    <a:pt x="0" y="1"/>
                  </a:lnTo>
                  <a:lnTo>
                    <a:pt x="1" y="0"/>
                  </a:lnTo>
                  <a:lnTo>
                    <a:pt x="1" y="0"/>
                  </a:lnTo>
                  <a:lnTo>
                    <a:pt x="1" y="0"/>
                  </a:lnTo>
                  <a:lnTo>
                    <a:pt x="1" y="0"/>
                  </a:lnTo>
                  <a:lnTo>
                    <a:pt x="0" y="0"/>
                  </a:lnTo>
                  <a:lnTo>
                    <a:pt x="0"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9" name="Freeform 1747"/>
            <p:cNvSpPr>
              <a:spLocks/>
            </p:cNvSpPr>
            <p:nvPr/>
          </p:nvSpPr>
          <p:spPr bwMode="auto">
            <a:xfrm>
              <a:off x="3141663" y="742950"/>
              <a:ext cx="1588" cy="1588"/>
            </a:xfrm>
            <a:custGeom>
              <a:avLst/>
              <a:gdLst>
                <a:gd name="T0" fmla="*/ 1 w 1"/>
                <a:gd name="T1" fmla="*/ 0 h 1"/>
                <a:gd name="T2" fmla="*/ 1 w 1"/>
                <a:gd name="T3" fmla="*/ 0 h 1"/>
                <a:gd name="T4" fmla="*/ 0 w 1"/>
                <a:gd name="T5" fmla="*/ 0 h 1"/>
                <a:gd name="T6" fmla="*/ 0 w 1"/>
                <a:gd name="T7" fmla="*/ 0 h 1"/>
                <a:gd name="T8" fmla="*/ 0 w 1"/>
                <a:gd name="T9" fmla="*/ 0 h 1"/>
                <a:gd name="T10" fmla="*/ 0 w 1"/>
                <a:gd name="T11" fmla="*/ 1 h 1"/>
                <a:gd name="T12" fmla="*/ 0 w 1"/>
                <a:gd name="T13" fmla="*/ 0 h 1"/>
                <a:gd name="T14" fmla="*/ 1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0"/>
                  </a:moveTo>
                  <a:lnTo>
                    <a:pt x="1" y="0"/>
                  </a:lnTo>
                  <a:lnTo>
                    <a:pt x="0" y="0"/>
                  </a:lnTo>
                  <a:lnTo>
                    <a:pt x="0" y="0"/>
                  </a:lnTo>
                  <a:lnTo>
                    <a:pt x="0" y="0"/>
                  </a:lnTo>
                  <a:lnTo>
                    <a:pt x="0" y="1"/>
                  </a:lnTo>
                  <a:lnTo>
                    <a:pt x="0"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0" name="Freeform 1748"/>
            <p:cNvSpPr>
              <a:spLocks/>
            </p:cNvSpPr>
            <p:nvPr/>
          </p:nvSpPr>
          <p:spPr bwMode="auto">
            <a:xfrm>
              <a:off x="3136900" y="750888"/>
              <a:ext cx="1588" cy="0"/>
            </a:xfrm>
            <a:custGeom>
              <a:avLst/>
              <a:gdLst>
                <a:gd name="T0" fmla="*/ 1 w 1"/>
                <a:gd name="T1" fmla="*/ 1 w 1"/>
                <a:gd name="T2" fmla="*/ 1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lnTo>
                    <a:pt x="1" y="0"/>
                  </a:lnTo>
                  <a:lnTo>
                    <a:pt x="1" y="0"/>
                  </a:lnTo>
                  <a:lnTo>
                    <a:pt x="0" y="0"/>
                  </a:lnTo>
                  <a:lnTo>
                    <a:pt x="0" y="0"/>
                  </a:lnTo>
                  <a:lnTo>
                    <a:pt x="0"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1" name="Freeform 1749"/>
            <p:cNvSpPr>
              <a:spLocks/>
            </p:cNvSpPr>
            <p:nvPr/>
          </p:nvSpPr>
          <p:spPr bwMode="auto">
            <a:xfrm>
              <a:off x="2917825" y="684213"/>
              <a:ext cx="1588" cy="0"/>
            </a:xfrm>
            <a:custGeom>
              <a:avLst/>
              <a:gdLst>
                <a:gd name="T0" fmla="*/ 0 w 1"/>
                <a:gd name="T1" fmla="*/ 0 w 1"/>
                <a:gd name="T2" fmla="*/ 0 w 1"/>
                <a:gd name="T3" fmla="*/ 0 w 1"/>
                <a:gd name="T4" fmla="*/ 0 w 1"/>
                <a:gd name="T5" fmla="*/ 0 w 1"/>
                <a:gd name="T6" fmla="*/ 1 w 1"/>
                <a:gd name="T7" fmla="*/ 0 w 1"/>
                <a:gd name="T8"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0" y="0"/>
                  </a:moveTo>
                  <a:lnTo>
                    <a:pt x="0" y="0"/>
                  </a:lnTo>
                  <a:lnTo>
                    <a:pt x="0" y="0"/>
                  </a:lnTo>
                  <a:lnTo>
                    <a:pt x="0" y="0"/>
                  </a:lnTo>
                  <a:lnTo>
                    <a:pt x="0" y="0"/>
                  </a:lnTo>
                  <a:lnTo>
                    <a:pt x="0" y="0"/>
                  </a:lnTo>
                  <a:lnTo>
                    <a:pt x="1" y="0"/>
                  </a:lnTo>
                  <a:lnTo>
                    <a:pt x="0"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2" name="Freeform 1750"/>
            <p:cNvSpPr>
              <a:spLocks/>
            </p:cNvSpPr>
            <p:nvPr/>
          </p:nvSpPr>
          <p:spPr bwMode="auto">
            <a:xfrm>
              <a:off x="2946400" y="660400"/>
              <a:ext cx="15875" cy="6350"/>
            </a:xfrm>
            <a:custGeom>
              <a:avLst/>
              <a:gdLst>
                <a:gd name="T0" fmla="*/ 1 w 10"/>
                <a:gd name="T1" fmla="*/ 4 h 4"/>
                <a:gd name="T2" fmla="*/ 3 w 10"/>
                <a:gd name="T3" fmla="*/ 4 h 4"/>
                <a:gd name="T4" fmla="*/ 3 w 10"/>
                <a:gd name="T5" fmla="*/ 4 h 4"/>
                <a:gd name="T6" fmla="*/ 3 w 10"/>
                <a:gd name="T7" fmla="*/ 4 h 4"/>
                <a:gd name="T8" fmla="*/ 3 w 10"/>
                <a:gd name="T9" fmla="*/ 3 h 4"/>
                <a:gd name="T10" fmla="*/ 3 w 10"/>
                <a:gd name="T11" fmla="*/ 3 h 4"/>
                <a:gd name="T12" fmla="*/ 4 w 10"/>
                <a:gd name="T13" fmla="*/ 3 h 4"/>
                <a:gd name="T14" fmla="*/ 8 w 10"/>
                <a:gd name="T15" fmla="*/ 2 h 4"/>
                <a:gd name="T16" fmla="*/ 9 w 10"/>
                <a:gd name="T17" fmla="*/ 1 h 4"/>
                <a:gd name="T18" fmla="*/ 9 w 10"/>
                <a:gd name="T19" fmla="*/ 1 h 4"/>
                <a:gd name="T20" fmla="*/ 9 w 10"/>
                <a:gd name="T21" fmla="*/ 1 h 4"/>
                <a:gd name="T22" fmla="*/ 10 w 10"/>
                <a:gd name="T23" fmla="*/ 0 h 4"/>
                <a:gd name="T24" fmla="*/ 10 w 10"/>
                <a:gd name="T25" fmla="*/ 0 h 4"/>
                <a:gd name="T26" fmla="*/ 9 w 10"/>
                <a:gd name="T27" fmla="*/ 0 h 4"/>
                <a:gd name="T28" fmla="*/ 7 w 10"/>
                <a:gd name="T29" fmla="*/ 1 h 4"/>
                <a:gd name="T30" fmla="*/ 1 w 10"/>
                <a:gd name="T31" fmla="*/ 3 h 4"/>
                <a:gd name="T32" fmla="*/ 1 w 10"/>
                <a:gd name="T33" fmla="*/ 3 h 4"/>
                <a:gd name="T34" fmla="*/ 0 w 10"/>
                <a:gd name="T35" fmla="*/ 3 h 4"/>
                <a:gd name="T36" fmla="*/ 1 w 10"/>
                <a:gd name="T37" fmla="*/ 3 h 4"/>
                <a:gd name="T38" fmla="*/ 1 w 10"/>
                <a:gd name="T39" fmla="*/ 4 h 4"/>
                <a:gd name="T40" fmla="*/ 0 w 10"/>
                <a:gd name="T41" fmla="*/ 4 h 4"/>
                <a:gd name="T42" fmla="*/ 0 w 10"/>
                <a:gd name="T43" fmla="*/ 4 h 4"/>
                <a:gd name="T44" fmla="*/ 0 w 10"/>
                <a:gd name="T45" fmla="*/ 4 h 4"/>
                <a:gd name="T46" fmla="*/ 1 w 10"/>
                <a:gd name="T4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 h="4">
                  <a:moveTo>
                    <a:pt x="1" y="4"/>
                  </a:moveTo>
                  <a:lnTo>
                    <a:pt x="3" y="4"/>
                  </a:lnTo>
                  <a:lnTo>
                    <a:pt x="3" y="4"/>
                  </a:lnTo>
                  <a:lnTo>
                    <a:pt x="3" y="4"/>
                  </a:lnTo>
                  <a:lnTo>
                    <a:pt x="3" y="3"/>
                  </a:lnTo>
                  <a:lnTo>
                    <a:pt x="3" y="3"/>
                  </a:lnTo>
                  <a:lnTo>
                    <a:pt x="4" y="3"/>
                  </a:lnTo>
                  <a:lnTo>
                    <a:pt x="8" y="2"/>
                  </a:lnTo>
                  <a:lnTo>
                    <a:pt x="9" y="1"/>
                  </a:lnTo>
                  <a:lnTo>
                    <a:pt x="9" y="1"/>
                  </a:lnTo>
                  <a:lnTo>
                    <a:pt x="9" y="1"/>
                  </a:lnTo>
                  <a:lnTo>
                    <a:pt x="10" y="0"/>
                  </a:lnTo>
                  <a:lnTo>
                    <a:pt x="10" y="0"/>
                  </a:lnTo>
                  <a:lnTo>
                    <a:pt x="9" y="0"/>
                  </a:lnTo>
                  <a:lnTo>
                    <a:pt x="7" y="1"/>
                  </a:lnTo>
                  <a:lnTo>
                    <a:pt x="1" y="3"/>
                  </a:lnTo>
                  <a:lnTo>
                    <a:pt x="1" y="3"/>
                  </a:lnTo>
                  <a:lnTo>
                    <a:pt x="0" y="3"/>
                  </a:lnTo>
                  <a:lnTo>
                    <a:pt x="1" y="3"/>
                  </a:lnTo>
                  <a:lnTo>
                    <a:pt x="1" y="4"/>
                  </a:lnTo>
                  <a:lnTo>
                    <a:pt x="0" y="4"/>
                  </a:lnTo>
                  <a:lnTo>
                    <a:pt x="0" y="4"/>
                  </a:lnTo>
                  <a:lnTo>
                    <a:pt x="0" y="4"/>
                  </a:lnTo>
                  <a:lnTo>
                    <a:pt x="1" y="4"/>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3" name="Freeform 1751"/>
            <p:cNvSpPr>
              <a:spLocks/>
            </p:cNvSpPr>
            <p:nvPr/>
          </p:nvSpPr>
          <p:spPr bwMode="auto">
            <a:xfrm>
              <a:off x="2471738" y="814388"/>
              <a:ext cx="1588" cy="4763"/>
            </a:xfrm>
            <a:custGeom>
              <a:avLst/>
              <a:gdLst>
                <a:gd name="T0" fmla="*/ 1 w 1"/>
                <a:gd name="T1" fmla="*/ 0 h 3"/>
                <a:gd name="T2" fmla="*/ 1 w 1"/>
                <a:gd name="T3" fmla="*/ 1 h 3"/>
                <a:gd name="T4" fmla="*/ 0 w 1"/>
                <a:gd name="T5" fmla="*/ 2 h 3"/>
                <a:gd name="T6" fmla="*/ 0 w 1"/>
                <a:gd name="T7" fmla="*/ 2 h 3"/>
                <a:gd name="T8" fmla="*/ 1 w 1"/>
                <a:gd name="T9" fmla="*/ 3 h 3"/>
                <a:gd name="T10" fmla="*/ 1 w 1"/>
                <a:gd name="T11" fmla="*/ 2 h 3"/>
                <a:gd name="T12" fmla="*/ 1 w 1"/>
                <a:gd name="T13" fmla="*/ 0 h 3"/>
                <a:gd name="T14" fmla="*/ 1 w 1"/>
                <a:gd name="T15" fmla="*/ 0 h 3"/>
                <a:gd name="T16" fmla="*/ 1 w 1"/>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1" y="0"/>
                  </a:moveTo>
                  <a:lnTo>
                    <a:pt x="1" y="1"/>
                  </a:lnTo>
                  <a:lnTo>
                    <a:pt x="0" y="2"/>
                  </a:lnTo>
                  <a:lnTo>
                    <a:pt x="0" y="2"/>
                  </a:lnTo>
                  <a:lnTo>
                    <a:pt x="1" y="3"/>
                  </a:lnTo>
                  <a:lnTo>
                    <a:pt x="1" y="2"/>
                  </a:lnTo>
                  <a:lnTo>
                    <a:pt x="1"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4" name="Freeform 1752"/>
            <p:cNvSpPr>
              <a:spLocks noEditPoints="1"/>
            </p:cNvSpPr>
            <p:nvPr/>
          </p:nvSpPr>
          <p:spPr bwMode="auto">
            <a:xfrm>
              <a:off x="2244725" y="633413"/>
              <a:ext cx="1063625" cy="531813"/>
            </a:xfrm>
            <a:custGeom>
              <a:avLst/>
              <a:gdLst>
                <a:gd name="T0" fmla="*/ 637 w 670"/>
                <a:gd name="T1" fmla="*/ 48 h 335"/>
                <a:gd name="T2" fmla="*/ 570 w 670"/>
                <a:gd name="T3" fmla="*/ 67 h 335"/>
                <a:gd name="T4" fmla="*/ 555 w 670"/>
                <a:gd name="T5" fmla="*/ 82 h 335"/>
                <a:gd name="T6" fmla="*/ 510 w 670"/>
                <a:gd name="T7" fmla="*/ 99 h 335"/>
                <a:gd name="T8" fmla="*/ 471 w 670"/>
                <a:gd name="T9" fmla="*/ 104 h 335"/>
                <a:gd name="T10" fmla="*/ 490 w 670"/>
                <a:gd name="T11" fmla="*/ 74 h 335"/>
                <a:gd name="T12" fmla="*/ 487 w 670"/>
                <a:gd name="T13" fmla="*/ 68 h 335"/>
                <a:gd name="T14" fmla="*/ 476 w 670"/>
                <a:gd name="T15" fmla="*/ 50 h 335"/>
                <a:gd name="T16" fmla="*/ 465 w 670"/>
                <a:gd name="T17" fmla="*/ 59 h 335"/>
                <a:gd name="T18" fmla="*/ 444 w 670"/>
                <a:gd name="T19" fmla="*/ 92 h 335"/>
                <a:gd name="T20" fmla="*/ 429 w 670"/>
                <a:gd name="T21" fmla="*/ 85 h 335"/>
                <a:gd name="T22" fmla="*/ 436 w 670"/>
                <a:gd name="T23" fmla="*/ 64 h 335"/>
                <a:gd name="T24" fmla="*/ 457 w 670"/>
                <a:gd name="T25" fmla="*/ 52 h 335"/>
                <a:gd name="T26" fmla="*/ 483 w 670"/>
                <a:gd name="T27" fmla="*/ 47 h 335"/>
                <a:gd name="T28" fmla="*/ 481 w 670"/>
                <a:gd name="T29" fmla="*/ 36 h 335"/>
                <a:gd name="T30" fmla="*/ 444 w 670"/>
                <a:gd name="T31" fmla="*/ 35 h 335"/>
                <a:gd name="T32" fmla="*/ 417 w 670"/>
                <a:gd name="T33" fmla="*/ 37 h 335"/>
                <a:gd name="T34" fmla="*/ 432 w 670"/>
                <a:gd name="T35" fmla="*/ 18 h 335"/>
                <a:gd name="T36" fmla="*/ 391 w 670"/>
                <a:gd name="T37" fmla="*/ 1 h 335"/>
                <a:gd name="T38" fmla="*/ 223 w 670"/>
                <a:gd name="T39" fmla="*/ 6 h 335"/>
                <a:gd name="T40" fmla="*/ 88 w 670"/>
                <a:gd name="T41" fmla="*/ 13 h 335"/>
                <a:gd name="T42" fmla="*/ 78 w 670"/>
                <a:gd name="T43" fmla="*/ 29 h 335"/>
                <a:gd name="T44" fmla="*/ 75 w 670"/>
                <a:gd name="T45" fmla="*/ 25 h 335"/>
                <a:gd name="T46" fmla="*/ 62 w 670"/>
                <a:gd name="T47" fmla="*/ 22 h 335"/>
                <a:gd name="T48" fmla="*/ 52 w 670"/>
                <a:gd name="T49" fmla="*/ 45 h 335"/>
                <a:gd name="T50" fmla="*/ 7 w 670"/>
                <a:gd name="T51" fmla="*/ 119 h 335"/>
                <a:gd name="T52" fmla="*/ 12 w 670"/>
                <a:gd name="T53" fmla="*/ 156 h 335"/>
                <a:gd name="T54" fmla="*/ 8 w 670"/>
                <a:gd name="T55" fmla="*/ 173 h 335"/>
                <a:gd name="T56" fmla="*/ 31 w 670"/>
                <a:gd name="T57" fmla="*/ 216 h 335"/>
                <a:gd name="T58" fmla="*/ 133 w 670"/>
                <a:gd name="T59" fmla="*/ 248 h 335"/>
                <a:gd name="T60" fmla="*/ 188 w 670"/>
                <a:gd name="T61" fmla="*/ 280 h 335"/>
                <a:gd name="T62" fmla="*/ 225 w 670"/>
                <a:gd name="T63" fmla="*/ 300 h 335"/>
                <a:gd name="T64" fmla="*/ 247 w 670"/>
                <a:gd name="T65" fmla="*/ 309 h 335"/>
                <a:gd name="T66" fmla="*/ 264 w 670"/>
                <a:gd name="T67" fmla="*/ 286 h 335"/>
                <a:gd name="T68" fmla="*/ 299 w 670"/>
                <a:gd name="T69" fmla="*/ 270 h 335"/>
                <a:gd name="T70" fmla="*/ 334 w 670"/>
                <a:gd name="T71" fmla="*/ 279 h 335"/>
                <a:gd name="T72" fmla="*/ 354 w 670"/>
                <a:gd name="T73" fmla="*/ 276 h 335"/>
                <a:gd name="T74" fmla="*/ 347 w 670"/>
                <a:gd name="T75" fmla="*/ 262 h 335"/>
                <a:gd name="T76" fmla="*/ 383 w 670"/>
                <a:gd name="T77" fmla="*/ 260 h 335"/>
                <a:gd name="T78" fmla="*/ 400 w 670"/>
                <a:gd name="T79" fmla="*/ 272 h 335"/>
                <a:gd name="T80" fmla="*/ 427 w 670"/>
                <a:gd name="T81" fmla="*/ 300 h 335"/>
                <a:gd name="T82" fmla="*/ 437 w 670"/>
                <a:gd name="T83" fmla="*/ 334 h 335"/>
                <a:gd name="T84" fmla="*/ 452 w 670"/>
                <a:gd name="T85" fmla="*/ 293 h 335"/>
                <a:gd name="T86" fmla="*/ 455 w 670"/>
                <a:gd name="T87" fmla="*/ 243 h 335"/>
                <a:gd name="T88" fmla="*/ 473 w 670"/>
                <a:gd name="T89" fmla="*/ 230 h 335"/>
                <a:gd name="T90" fmla="*/ 512 w 670"/>
                <a:gd name="T91" fmla="*/ 202 h 335"/>
                <a:gd name="T92" fmla="*/ 533 w 670"/>
                <a:gd name="T93" fmla="*/ 187 h 335"/>
                <a:gd name="T94" fmla="*/ 532 w 670"/>
                <a:gd name="T95" fmla="*/ 177 h 335"/>
                <a:gd name="T96" fmla="*/ 531 w 670"/>
                <a:gd name="T97" fmla="*/ 167 h 335"/>
                <a:gd name="T98" fmla="*/ 526 w 670"/>
                <a:gd name="T99" fmla="*/ 152 h 335"/>
                <a:gd name="T100" fmla="*/ 535 w 670"/>
                <a:gd name="T101" fmla="*/ 150 h 335"/>
                <a:gd name="T102" fmla="*/ 545 w 670"/>
                <a:gd name="T103" fmla="*/ 137 h 335"/>
                <a:gd name="T104" fmla="*/ 541 w 670"/>
                <a:gd name="T105" fmla="*/ 152 h 335"/>
                <a:gd name="T106" fmla="*/ 550 w 670"/>
                <a:gd name="T107" fmla="*/ 148 h 335"/>
                <a:gd name="T108" fmla="*/ 561 w 670"/>
                <a:gd name="T109" fmla="*/ 137 h 335"/>
                <a:gd name="T110" fmla="*/ 574 w 670"/>
                <a:gd name="T111" fmla="*/ 117 h 335"/>
                <a:gd name="T112" fmla="*/ 622 w 670"/>
                <a:gd name="T113" fmla="*/ 103 h 335"/>
                <a:gd name="T114" fmla="*/ 619 w 670"/>
                <a:gd name="T115" fmla="*/ 86 h 335"/>
                <a:gd name="T116" fmla="*/ 648 w 670"/>
                <a:gd name="T117" fmla="*/ 66 h 335"/>
                <a:gd name="T118" fmla="*/ 669 w 670"/>
                <a:gd name="T119" fmla="*/ 62 h 335"/>
                <a:gd name="T120" fmla="*/ 665 w 670"/>
                <a:gd name="T121" fmla="*/ 48 h 335"/>
                <a:gd name="T122" fmla="*/ 138 w 670"/>
                <a:gd name="T123" fmla="*/ 115 h 335"/>
                <a:gd name="T124" fmla="*/ 144 w 670"/>
                <a:gd name="T125" fmla="*/ 11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0" h="335">
                  <a:moveTo>
                    <a:pt x="666" y="44"/>
                  </a:moveTo>
                  <a:lnTo>
                    <a:pt x="667" y="42"/>
                  </a:lnTo>
                  <a:lnTo>
                    <a:pt x="667" y="40"/>
                  </a:lnTo>
                  <a:lnTo>
                    <a:pt x="668" y="37"/>
                  </a:lnTo>
                  <a:lnTo>
                    <a:pt x="669" y="35"/>
                  </a:lnTo>
                  <a:lnTo>
                    <a:pt x="669" y="33"/>
                  </a:lnTo>
                  <a:lnTo>
                    <a:pt x="670" y="31"/>
                  </a:lnTo>
                  <a:lnTo>
                    <a:pt x="669" y="30"/>
                  </a:lnTo>
                  <a:lnTo>
                    <a:pt x="668" y="29"/>
                  </a:lnTo>
                  <a:lnTo>
                    <a:pt x="667" y="28"/>
                  </a:lnTo>
                  <a:lnTo>
                    <a:pt x="666" y="28"/>
                  </a:lnTo>
                  <a:lnTo>
                    <a:pt x="665" y="28"/>
                  </a:lnTo>
                  <a:lnTo>
                    <a:pt x="665" y="28"/>
                  </a:lnTo>
                  <a:lnTo>
                    <a:pt x="664" y="29"/>
                  </a:lnTo>
                  <a:lnTo>
                    <a:pt x="662" y="29"/>
                  </a:lnTo>
                  <a:lnTo>
                    <a:pt x="660" y="30"/>
                  </a:lnTo>
                  <a:lnTo>
                    <a:pt x="659" y="30"/>
                  </a:lnTo>
                  <a:lnTo>
                    <a:pt x="659" y="30"/>
                  </a:lnTo>
                  <a:lnTo>
                    <a:pt x="657" y="29"/>
                  </a:lnTo>
                  <a:lnTo>
                    <a:pt x="657" y="29"/>
                  </a:lnTo>
                  <a:lnTo>
                    <a:pt x="657" y="28"/>
                  </a:lnTo>
                  <a:lnTo>
                    <a:pt x="657" y="27"/>
                  </a:lnTo>
                  <a:lnTo>
                    <a:pt x="656" y="27"/>
                  </a:lnTo>
                  <a:lnTo>
                    <a:pt x="655" y="26"/>
                  </a:lnTo>
                  <a:lnTo>
                    <a:pt x="655" y="27"/>
                  </a:lnTo>
                  <a:lnTo>
                    <a:pt x="654" y="28"/>
                  </a:lnTo>
                  <a:lnTo>
                    <a:pt x="652" y="29"/>
                  </a:lnTo>
                  <a:lnTo>
                    <a:pt x="650" y="31"/>
                  </a:lnTo>
                  <a:lnTo>
                    <a:pt x="648" y="32"/>
                  </a:lnTo>
                  <a:lnTo>
                    <a:pt x="646" y="34"/>
                  </a:lnTo>
                  <a:lnTo>
                    <a:pt x="644" y="36"/>
                  </a:lnTo>
                  <a:lnTo>
                    <a:pt x="643" y="39"/>
                  </a:lnTo>
                  <a:lnTo>
                    <a:pt x="642" y="41"/>
                  </a:lnTo>
                  <a:lnTo>
                    <a:pt x="640" y="42"/>
                  </a:lnTo>
                  <a:lnTo>
                    <a:pt x="639" y="43"/>
                  </a:lnTo>
                  <a:lnTo>
                    <a:pt x="638" y="45"/>
                  </a:lnTo>
                  <a:lnTo>
                    <a:pt x="638" y="46"/>
                  </a:lnTo>
                  <a:lnTo>
                    <a:pt x="637" y="47"/>
                  </a:lnTo>
                  <a:lnTo>
                    <a:pt x="637" y="47"/>
                  </a:lnTo>
                  <a:lnTo>
                    <a:pt x="637" y="48"/>
                  </a:lnTo>
                  <a:lnTo>
                    <a:pt x="637" y="48"/>
                  </a:lnTo>
                  <a:lnTo>
                    <a:pt x="635" y="49"/>
                  </a:lnTo>
                  <a:lnTo>
                    <a:pt x="635" y="50"/>
                  </a:lnTo>
                  <a:lnTo>
                    <a:pt x="634" y="51"/>
                  </a:lnTo>
                  <a:lnTo>
                    <a:pt x="633" y="51"/>
                  </a:lnTo>
                  <a:lnTo>
                    <a:pt x="631" y="53"/>
                  </a:lnTo>
                  <a:lnTo>
                    <a:pt x="631" y="53"/>
                  </a:lnTo>
                  <a:lnTo>
                    <a:pt x="631" y="54"/>
                  </a:lnTo>
                  <a:lnTo>
                    <a:pt x="631" y="54"/>
                  </a:lnTo>
                  <a:lnTo>
                    <a:pt x="631" y="54"/>
                  </a:lnTo>
                  <a:lnTo>
                    <a:pt x="630" y="54"/>
                  </a:lnTo>
                  <a:lnTo>
                    <a:pt x="630" y="55"/>
                  </a:lnTo>
                  <a:lnTo>
                    <a:pt x="629" y="55"/>
                  </a:lnTo>
                  <a:lnTo>
                    <a:pt x="629" y="56"/>
                  </a:lnTo>
                  <a:lnTo>
                    <a:pt x="628" y="56"/>
                  </a:lnTo>
                  <a:lnTo>
                    <a:pt x="628" y="56"/>
                  </a:lnTo>
                  <a:lnTo>
                    <a:pt x="628" y="56"/>
                  </a:lnTo>
                  <a:lnTo>
                    <a:pt x="628" y="55"/>
                  </a:lnTo>
                  <a:lnTo>
                    <a:pt x="627" y="55"/>
                  </a:lnTo>
                  <a:lnTo>
                    <a:pt x="626" y="56"/>
                  </a:lnTo>
                  <a:lnTo>
                    <a:pt x="625" y="56"/>
                  </a:lnTo>
                  <a:lnTo>
                    <a:pt x="625" y="56"/>
                  </a:lnTo>
                  <a:lnTo>
                    <a:pt x="622" y="56"/>
                  </a:lnTo>
                  <a:lnTo>
                    <a:pt x="621" y="57"/>
                  </a:lnTo>
                  <a:lnTo>
                    <a:pt x="619" y="60"/>
                  </a:lnTo>
                  <a:lnTo>
                    <a:pt x="615" y="60"/>
                  </a:lnTo>
                  <a:lnTo>
                    <a:pt x="610" y="60"/>
                  </a:lnTo>
                  <a:lnTo>
                    <a:pt x="606" y="60"/>
                  </a:lnTo>
                  <a:lnTo>
                    <a:pt x="601" y="60"/>
                  </a:lnTo>
                  <a:lnTo>
                    <a:pt x="597" y="60"/>
                  </a:lnTo>
                  <a:lnTo>
                    <a:pt x="592" y="60"/>
                  </a:lnTo>
                  <a:lnTo>
                    <a:pt x="588" y="60"/>
                  </a:lnTo>
                  <a:lnTo>
                    <a:pt x="584" y="60"/>
                  </a:lnTo>
                  <a:lnTo>
                    <a:pt x="584" y="60"/>
                  </a:lnTo>
                  <a:lnTo>
                    <a:pt x="583" y="60"/>
                  </a:lnTo>
                  <a:lnTo>
                    <a:pt x="582" y="60"/>
                  </a:lnTo>
                  <a:lnTo>
                    <a:pt x="581" y="60"/>
                  </a:lnTo>
                  <a:lnTo>
                    <a:pt x="578" y="61"/>
                  </a:lnTo>
                  <a:lnTo>
                    <a:pt x="575" y="63"/>
                  </a:lnTo>
                  <a:lnTo>
                    <a:pt x="570" y="67"/>
                  </a:lnTo>
                  <a:lnTo>
                    <a:pt x="570" y="67"/>
                  </a:lnTo>
                  <a:lnTo>
                    <a:pt x="570" y="67"/>
                  </a:lnTo>
                  <a:lnTo>
                    <a:pt x="570" y="67"/>
                  </a:lnTo>
                  <a:lnTo>
                    <a:pt x="570" y="67"/>
                  </a:lnTo>
                  <a:lnTo>
                    <a:pt x="569" y="68"/>
                  </a:lnTo>
                  <a:lnTo>
                    <a:pt x="564" y="71"/>
                  </a:lnTo>
                  <a:lnTo>
                    <a:pt x="562" y="72"/>
                  </a:lnTo>
                  <a:lnTo>
                    <a:pt x="562" y="72"/>
                  </a:lnTo>
                  <a:lnTo>
                    <a:pt x="562" y="74"/>
                  </a:lnTo>
                  <a:lnTo>
                    <a:pt x="562" y="74"/>
                  </a:lnTo>
                  <a:lnTo>
                    <a:pt x="564" y="72"/>
                  </a:lnTo>
                  <a:lnTo>
                    <a:pt x="564" y="72"/>
                  </a:lnTo>
                  <a:lnTo>
                    <a:pt x="564" y="72"/>
                  </a:lnTo>
                  <a:lnTo>
                    <a:pt x="564" y="74"/>
                  </a:lnTo>
                  <a:lnTo>
                    <a:pt x="563" y="74"/>
                  </a:lnTo>
                  <a:lnTo>
                    <a:pt x="563" y="74"/>
                  </a:lnTo>
                  <a:lnTo>
                    <a:pt x="564" y="74"/>
                  </a:lnTo>
                  <a:lnTo>
                    <a:pt x="564" y="74"/>
                  </a:lnTo>
                  <a:lnTo>
                    <a:pt x="564" y="75"/>
                  </a:lnTo>
                  <a:lnTo>
                    <a:pt x="564" y="75"/>
                  </a:lnTo>
                  <a:lnTo>
                    <a:pt x="563" y="75"/>
                  </a:lnTo>
                  <a:lnTo>
                    <a:pt x="563" y="76"/>
                  </a:lnTo>
                  <a:lnTo>
                    <a:pt x="562" y="76"/>
                  </a:lnTo>
                  <a:lnTo>
                    <a:pt x="562" y="76"/>
                  </a:lnTo>
                  <a:lnTo>
                    <a:pt x="562" y="76"/>
                  </a:lnTo>
                  <a:lnTo>
                    <a:pt x="562" y="76"/>
                  </a:lnTo>
                  <a:lnTo>
                    <a:pt x="561" y="76"/>
                  </a:lnTo>
                  <a:lnTo>
                    <a:pt x="562" y="76"/>
                  </a:lnTo>
                  <a:lnTo>
                    <a:pt x="562" y="77"/>
                  </a:lnTo>
                  <a:lnTo>
                    <a:pt x="562" y="77"/>
                  </a:lnTo>
                  <a:lnTo>
                    <a:pt x="561" y="79"/>
                  </a:lnTo>
                  <a:lnTo>
                    <a:pt x="561" y="79"/>
                  </a:lnTo>
                  <a:lnTo>
                    <a:pt x="561" y="79"/>
                  </a:lnTo>
                  <a:lnTo>
                    <a:pt x="561" y="79"/>
                  </a:lnTo>
                  <a:lnTo>
                    <a:pt x="561" y="79"/>
                  </a:lnTo>
                  <a:lnTo>
                    <a:pt x="561" y="80"/>
                  </a:lnTo>
                  <a:lnTo>
                    <a:pt x="561" y="80"/>
                  </a:lnTo>
                  <a:lnTo>
                    <a:pt x="561" y="80"/>
                  </a:lnTo>
                  <a:lnTo>
                    <a:pt x="560" y="80"/>
                  </a:lnTo>
                  <a:lnTo>
                    <a:pt x="559" y="80"/>
                  </a:lnTo>
                  <a:lnTo>
                    <a:pt x="558" y="81"/>
                  </a:lnTo>
                  <a:lnTo>
                    <a:pt x="556" y="81"/>
                  </a:lnTo>
                  <a:lnTo>
                    <a:pt x="555" y="82"/>
                  </a:lnTo>
                  <a:lnTo>
                    <a:pt x="555" y="83"/>
                  </a:lnTo>
                  <a:lnTo>
                    <a:pt x="554" y="83"/>
                  </a:lnTo>
                  <a:lnTo>
                    <a:pt x="554" y="83"/>
                  </a:lnTo>
                  <a:lnTo>
                    <a:pt x="551" y="83"/>
                  </a:lnTo>
                  <a:lnTo>
                    <a:pt x="551" y="84"/>
                  </a:lnTo>
                  <a:lnTo>
                    <a:pt x="551" y="84"/>
                  </a:lnTo>
                  <a:lnTo>
                    <a:pt x="550" y="84"/>
                  </a:lnTo>
                  <a:lnTo>
                    <a:pt x="550" y="84"/>
                  </a:lnTo>
                  <a:lnTo>
                    <a:pt x="549" y="84"/>
                  </a:lnTo>
                  <a:lnTo>
                    <a:pt x="547" y="84"/>
                  </a:lnTo>
                  <a:lnTo>
                    <a:pt x="546" y="84"/>
                  </a:lnTo>
                  <a:lnTo>
                    <a:pt x="544" y="84"/>
                  </a:lnTo>
                  <a:lnTo>
                    <a:pt x="543" y="84"/>
                  </a:lnTo>
                  <a:lnTo>
                    <a:pt x="543" y="83"/>
                  </a:lnTo>
                  <a:lnTo>
                    <a:pt x="541" y="83"/>
                  </a:lnTo>
                  <a:lnTo>
                    <a:pt x="538" y="82"/>
                  </a:lnTo>
                  <a:lnTo>
                    <a:pt x="535" y="82"/>
                  </a:lnTo>
                  <a:lnTo>
                    <a:pt x="532" y="83"/>
                  </a:lnTo>
                  <a:lnTo>
                    <a:pt x="528" y="84"/>
                  </a:lnTo>
                  <a:lnTo>
                    <a:pt x="528" y="84"/>
                  </a:lnTo>
                  <a:lnTo>
                    <a:pt x="528" y="84"/>
                  </a:lnTo>
                  <a:lnTo>
                    <a:pt x="527" y="86"/>
                  </a:lnTo>
                  <a:lnTo>
                    <a:pt x="528" y="87"/>
                  </a:lnTo>
                  <a:lnTo>
                    <a:pt x="529" y="87"/>
                  </a:lnTo>
                  <a:lnTo>
                    <a:pt x="528" y="87"/>
                  </a:lnTo>
                  <a:lnTo>
                    <a:pt x="528" y="88"/>
                  </a:lnTo>
                  <a:lnTo>
                    <a:pt x="528" y="88"/>
                  </a:lnTo>
                  <a:lnTo>
                    <a:pt x="528" y="89"/>
                  </a:lnTo>
                  <a:lnTo>
                    <a:pt x="528" y="90"/>
                  </a:lnTo>
                  <a:lnTo>
                    <a:pt x="527" y="90"/>
                  </a:lnTo>
                  <a:lnTo>
                    <a:pt x="527" y="91"/>
                  </a:lnTo>
                  <a:lnTo>
                    <a:pt x="526" y="91"/>
                  </a:lnTo>
                  <a:lnTo>
                    <a:pt x="525" y="92"/>
                  </a:lnTo>
                  <a:lnTo>
                    <a:pt x="524" y="93"/>
                  </a:lnTo>
                  <a:lnTo>
                    <a:pt x="523" y="93"/>
                  </a:lnTo>
                  <a:lnTo>
                    <a:pt x="521" y="94"/>
                  </a:lnTo>
                  <a:lnTo>
                    <a:pt x="520" y="95"/>
                  </a:lnTo>
                  <a:lnTo>
                    <a:pt x="519" y="96"/>
                  </a:lnTo>
                  <a:lnTo>
                    <a:pt x="515" y="97"/>
                  </a:lnTo>
                  <a:lnTo>
                    <a:pt x="510" y="99"/>
                  </a:lnTo>
                  <a:lnTo>
                    <a:pt x="510" y="99"/>
                  </a:lnTo>
                  <a:lnTo>
                    <a:pt x="509" y="99"/>
                  </a:lnTo>
                  <a:lnTo>
                    <a:pt x="508" y="100"/>
                  </a:lnTo>
                  <a:lnTo>
                    <a:pt x="507" y="100"/>
                  </a:lnTo>
                  <a:lnTo>
                    <a:pt x="501" y="102"/>
                  </a:lnTo>
                  <a:lnTo>
                    <a:pt x="496" y="104"/>
                  </a:lnTo>
                  <a:lnTo>
                    <a:pt x="493" y="105"/>
                  </a:lnTo>
                  <a:lnTo>
                    <a:pt x="490" y="107"/>
                  </a:lnTo>
                  <a:lnTo>
                    <a:pt x="489" y="107"/>
                  </a:lnTo>
                  <a:lnTo>
                    <a:pt x="488" y="107"/>
                  </a:lnTo>
                  <a:lnTo>
                    <a:pt x="487" y="107"/>
                  </a:lnTo>
                  <a:lnTo>
                    <a:pt x="485" y="109"/>
                  </a:lnTo>
                  <a:lnTo>
                    <a:pt x="483" y="109"/>
                  </a:lnTo>
                  <a:lnTo>
                    <a:pt x="481" y="109"/>
                  </a:lnTo>
                  <a:lnTo>
                    <a:pt x="480" y="110"/>
                  </a:lnTo>
                  <a:lnTo>
                    <a:pt x="480" y="110"/>
                  </a:lnTo>
                  <a:lnTo>
                    <a:pt x="479" y="110"/>
                  </a:lnTo>
                  <a:lnTo>
                    <a:pt x="478" y="109"/>
                  </a:lnTo>
                  <a:lnTo>
                    <a:pt x="478" y="109"/>
                  </a:lnTo>
                  <a:lnTo>
                    <a:pt x="478" y="109"/>
                  </a:lnTo>
                  <a:lnTo>
                    <a:pt x="477" y="109"/>
                  </a:lnTo>
                  <a:lnTo>
                    <a:pt x="476" y="109"/>
                  </a:lnTo>
                  <a:lnTo>
                    <a:pt x="475" y="109"/>
                  </a:lnTo>
                  <a:lnTo>
                    <a:pt x="475" y="109"/>
                  </a:lnTo>
                  <a:lnTo>
                    <a:pt x="474" y="109"/>
                  </a:lnTo>
                  <a:lnTo>
                    <a:pt x="475" y="109"/>
                  </a:lnTo>
                  <a:lnTo>
                    <a:pt x="478" y="107"/>
                  </a:lnTo>
                  <a:lnTo>
                    <a:pt x="478" y="107"/>
                  </a:lnTo>
                  <a:lnTo>
                    <a:pt x="477" y="107"/>
                  </a:lnTo>
                  <a:lnTo>
                    <a:pt x="477" y="106"/>
                  </a:lnTo>
                  <a:lnTo>
                    <a:pt x="476" y="106"/>
                  </a:lnTo>
                  <a:lnTo>
                    <a:pt x="476" y="107"/>
                  </a:lnTo>
                  <a:lnTo>
                    <a:pt x="476" y="107"/>
                  </a:lnTo>
                  <a:lnTo>
                    <a:pt x="475" y="107"/>
                  </a:lnTo>
                  <a:lnTo>
                    <a:pt x="475" y="107"/>
                  </a:lnTo>
                  <a:lnTo>
                    <a:pt x="474" y="106"/>
                  </a:lnTo>
                  <a:lnTo>
                    <a:pt x="473" y="105"/>
                  </a:lnTo>
                  <a:lnTo>
                    <a:pt x="472" y="105"/>
                  </a:lnTo>
                  <a:lnTo>
                    <a:pt x="472" y="105"/>
                  </a:lnTo>
                  <a:lnTo>
                    <a:pt x="471" y="104"/>
                  </a:lnTo>
                  <a:lnTo>
                    <a:pt x="471" y="104"/>
                  </a:lnTo>
                  <a:lnTo>
                    <a:pt x="471" y="104"/>
                  </a:lnTo>
                  <a:lnTo>
                    <a:pt x="472" y="102"/>
                  </a:lnTo>
                  <a:lnTo>
                    <a:pt x="473" y="102"/>
                  </a:lnTo>
                  <a:lnTo>
                    <a:pt x="473" y="102"/>
                  </a:lnTo>
                  <a:lnTo>
                    <a:pt x="474" y="102"/>
                  </a:lnTo>
                  <a:lnTo>
                    <a:pt x="474" y="102"/>
                  </a:lnTo>
                  <a:lnTo>
                    <a:pt x="474" y="101"/>
                  </a:lnTo>
                  <a:lnTo>
                    <a:pt x="474" y="101"/>
                  </a:lnTo>
                  <a:lnTo>
                    <a:pt x="475" y="100"/>
                  </a:lnTo>
                  <a:lnTo>
                    <a:pt x="475" y="100"/>
                  </a:lnTo>
                  <a:lnTo>
                    <a:pt x="475" y="100"/>
                  </a:lnTo>
                  <a:lnTo>
                    <a:pt x="476" y="99"/>
                  </a:lnTo>
                  <a:lnTo>
                    <a:pt x="476" y="98"/>
                  </a:lnTo>
                  <a:lnTo>
                    <a:pt x="477" y="97"/>
                  </a:lnTo>
                  <a:lnTo>
                    <a:pt x="478" y="96"/>
                  </a:lnTo>
                  <a:lnTo>
                    <a:pt x="478" y="96"/>
                  </a:lnTo>
                  <a:lnTo>
                    <a:pt x="480" y="96"/>
                  </a:lnTo>
                  <a:lnTo>
                    <a:pt x="480" y="96"/>
                  </a:lnTo>
                  <a:lnTo>
                    <a:pt x="480" y="95"/>
                  </a:lnTo>
                  <a:lnTo>
                    <a:pt x="481" y="94"/>
                  </a:lnTo>
                  <a:lnTo>
                    <a:pt x="481" y="93"/>
                  </a:lnTo>
                  <a:lnTo>
                    <a:pt x="483" y="93"/>
                  </a:lnTo>
                  <a:lnTo>
                    <a:pt x="483" y="93"/>
                  </a:lnTo>
                  <a:lnTo>
                    <a:pt x="483" y="92"/>
                  </a:lnTo>
                  <a:lnTo>
                    <a:pt x="483" y="92"/>
                  </a:lnTo>
                  <a:lnTo>
                    <a:pt x="484" y="92"/>
                  </a:lnTo>
                  <a:lnTo>
                    <a:pt x="485" y="91"/>
                  </a:lnTo>
                  <a:lnTo>
                    <a:pt x="485" y="92"/>
                  </a:lnTo>
                  <a:lnTo>
                    <a:pt x="485" y="92"/>
                  </a:lnTo>
                  <a:lnTo>
                    <a:pt x="485" y="93"/>
                  </a:lnTo>
                  <a:lnTo>
                    <a:pt x="485" y="93"/>
                  </a:lnTo>
                  <a:lnTo>
                    <a:pt x="484" y="93"/>
                  </a:lnTo>
                  <a:lnTo>
                    <a:pt x="486" y="92"/>
                  </a:lnTo>
                  <a:lnTo>
                    <a:pt x="487" y="91"/>
                  </a:lnTo>
                  <a:lnTo>
                    <a:pt x="489" y="87"/>
                  </a:lnTo>
                  <a:lnTo>
                    <a:pt x="489" y="87"/>
                  </a:lnTo>
                  <a:lnTo>
                    <a:pt x="489" y="86"/>
                  </a:lnTo>
                  <a:lnTo>
                    <a:pt x="490" y="84"/>
                  </a:lnTo>
                  <a:lnTo>
                    <a:pt x="490" y="79"/>
                  </a:lnTo>
                  <a:lnTo>
                    <a:pt x="491" y="76"/>
                  </a:lnTo>
                  <a:lnTo>
                    <a:pt x="491" y="75"/>
                  </a:lnTo>
                  <a:lnTo>
                    <a:pt x="490" y="74"/>
                  </a:lnTo>
                  <a:lnTo>
                    <a:pt x="490" y="74"/>
                  </a:lnTo>
                  <a:lnTo>
                    <a:pt x="489" y="72"/>
                  </a:lnTo>
                  <a:lnTo>
                    <a:pt x="488" y="72"/>
                  </a:lnTo>
                  <a:lnTo>
                    <a:pt x="487" y="74"/>
                  </a:lnTo>
                  <a:lnTo>
                    <a:pt x="486" y="74"/>
                  </a:lnTo>
                  <a:lnTo>
                    <a:pt x="485" y="75"/>
                  </a:lnTo>
                  <a:lnTo>
                    <a:pt x="485" y="75"/>
                  </a:lnTo>
                  <a:lnTo>
                    <a:pt x="484" y="75"/>
                  </a:lnTo>
                  <a:lnTo>
                    <a:pt x="484" y="75"/>
                  </a:lnTo>
                  <a:lnTo>
                    <a:pt x="483" y="75"/>
                  </a:lnTo>
                  <a:lnTo>
                    <a:pt x="484" y="75"/>
                  </a:lnTo>
                  <a:lnTo>
                    <a:pt x="484" y="76"/>
                  </a:lnTo>
                  <a:lnTo>
                    <a:pt x="481" y="77"/>
                  </a:lnTo>
                  <a:lnTo>
                    <a:pt x="481" y="78"/>
                  </a:lnTo>
                  <a:lnTo>
                    <a:pt x="480" y="78"/>
                  </a:lnTo>
                  <a:lnTo>
                    <a:pt x="479" y="78"/>
                  </a:lnTo>
                  <a:lnTo>
                    <a:pt x="479" y="79"/>
                  </a:lnTo>
                  <a:lnTo>
                    <a:pt x="478" y="79"/>
                  </a:lnTo>
                  <a:lnTo>
                    <a:pt x="477" y="79"/>
                  </a:lnTo>
                  <a:lnTo>
                    <a:pt x="476" y="79"/>
                  </a:lnTo>
                  <a:lnTo>
                    <a:pt x="476" y="78"/>
                  </a:lnTo>
                  <a:lnTo>
                    <a:pt x="476" y="78"/>
                  </a:lnTo>
                  <a:lnTo>
                    <a:pt x="476" y="77"/>
                  </a:lnTo>
                  <a:lnTo>
                    <a:pt x="476" y="76"/>
                  </a:lnTo>
                  <a:lnTo>
                    <a:pt x="477" y="76"/>
                  </a:lnTo>
                  <a:lnTo>
                    <a:pt x="477" y="75"/>
                  </a:lnTo>
                  <a:lnTo>
                    <a:pt x="478" y="74"/>
                  </a:lnTo>
                  <a:lnTo>
                    <a:pt x="479" y="74"/>
                  </a:lnTo>
                  <a:lnTo>
                    <a:pt x="480" y="74"/>
                  </a:lnTo>
                  <a:lnTo>
                    <a:pt x="480" y="74"/>
                  </a:lnTo>
                  <a:lnTo>
                    <a:pt x="480" y="72"/>
                  </a:lnTo>
                  <a:lnTo>
                    <a:pt x="481" y="72"/>
                  </a:lnTo>
                  <a:lnTo>
                    <a:pt x="481" y="72"/>
                  </a:lnTo>
                  <a:lnTo>
                    <a:pt x="483" y="70"/>
                  </a:lnTo>
                  <a:lnTo>
                    <a:pt x="484" y="70"/>
                  </a:lnTo>
                  <a:lnTo>
                    <a:pt x="484" y="69"/>
                  </a:lnTo>
                  <a:lnTo>
                    <a:pt x="485" y="69"/>
                  </a:lnTo>
                  <a:lnTo>
                    <a:pt x="484" y="70"/>
                  </a:lnTo>
                  <a:lnTo>
                    <a:pt x="486" y="69"/>
                  </a:lnTo>
                  <a:lnTo>
                    <a:pt x="487" y="68"/>
                  </a:lnTo>
                  <a:lnTo>
                    <a:pt x="487" y="68"/>
                  </a:lnTo>
                  <a:lnTo>
                    <a:pt x="488" y="66"/>
                  </a:lnTo>
                  <a:lnTo>
                    <a:pt x="488" y="65"/>
                  </a:lnTo>
                  <a:lnTo>
                    <a:pt x="489" y="64"/>
                  </a:lnTo>
                  <a:lnTo>
                    <a:pt x="489" y="63"/>
                  </a:lnTo>
                  <a:lnTo>
                    <a:pt x="489" y="62"/>
                  </a:lnTo>
                  <a:lnTo>
                    <a:pt x="489" y="60"/>
                  </a:lnTo>
                  <a:lnTo>
                    <a:pt x="489" y="60"/>
                  </a:lnTo>
                  <a:lnTo>
                    <a:pt x="489" y="60"/>
                  </a:lnTo>
                  <a:lnTo>
                    <a:pt x="489" y="59"/>
                  </a:lnTo>
                  <a:lnTo>
                    <a:pt x="490" y="59"/>
                  </a:lnTo>
                  <a:lnTo>
                    <a:pt x="491" y="59"/>
                  </a:lnTo>
                  <a:lnTo>
                    <a:pt x="491" y="59"/>
                  </a:lnTo>
                  <a:lnTo>
                    <a:pt x="491" y="59"/>
                  </a:lnTo>
                  <a:lnTo>
                    <a:pt x="491" y="59"/>
                  </a:lnTo>
                  <a:lnTo>
                    <a:pt x="491" y="58"/>
                  </a:lnTo>
                  <a:lnTo>
                    <a:pt x="491" y="58"/>
                  </a:lnTo>
                  <a:lnTo>
                    <a:pt x="491" y="58"/>
                  </a:lnTo>
                  <a:lnTo>
                    <a:pt x="490" y="57"/>
                  </a:lnTo>
                  <a:lnTo>
                    <a:pt x="490" y="57"/>
                  </a:lnTo>
                  <a:lnTo>
                    <a:pt x="491" y="56"/>
                  </a:lnTo>
                  <a:lnTo>
                    <a:pt x="491" y="56"/>
                  </a:lnTo>
                  <a:lnTo>
                    <a:pt x="490" y="55"/>
                  </a:lnTo>
                  <a:lnTo>
                    <a:pt x="489" y="55"/>
                  </a:lnTo>
                  <a:lnTo>
                    <a:pt x="487" y="54"/>
                  </a:lnTo>
                  <a:lnTo>
                    <a:pt x="486" y="53"/>
                  </a:lnTo>
                  <a:lnTo>
                    <a:pt x="486" y="53"/>
                  </a:lnTo>
                  <a:lnTo>
                    <a:pt x="485" y="53"/>
                  </a:lnTo>
                  <a:lnTo>
                    <a:pt x="484" y="53"/>
                  </a:lnTo>
                  <a:lnTo>
                    <a:pt x="484" y="52"/>
                  </a:lnTo>
                  <a:lnTo>
                    <a:pt x="484" y="52"/>
                  </a:lnTo>
                  <a:lnTo>
                    <a:pt x="484" y="51"/>
                  </a:lnTo>
                  <a:lnTo>
                    <a:pt x="483" y="51"/>
                  </a:lnTo>
                  <a:lnTo>
                    <a:pt x="481" y="51"/>
                  </a:lnTo>
                  <a:lnTo>
                    <a:pt x="480" y="50"/>
                  </a:lnTo>
                  <a:lnTo>
                    <a:pt x="479" y="50"/>
                  </a:lnTo>
                  <a:lnTo>
                    <a:pt x="478" y="49"/>
                  </a:lnTo>
                  <a:lnTo>
                    <a:pt x="477" y="50"/>
                  </a:lnTo>
                  <a:lnTo>
                    <a:pt x="477" y="50"/>
                  </a:lnTo>
                  <a:lnTo>
                    <a:pt x="476" y="50"/>
                  </a:lnTo>
                  <a:lnTo>
                    <a:pt x="476" y="50"/>
                  </a:lnTo>
                  <a:lnTo>
                    <a:pt x="476" y="50"/>
                  </a:lnTo>
                  <a:lnTo>
                    <a:pt x="475" y="51"/>
                  </a:lnTo>
                  <a:lnTo>
                    <a:pt x="474" y="51"/>
                  </a:lnTo>
                  <a:lnTo>
                    <a:pt x="473" y="52"/>
                  </a:lnTo>
                  <a:lnTo>
                    <a:pt x="473" y="53"/>
                  </a:lnTo>
                  <a:lnTo>
                    <a:pt x="473" y="53"/>
                  </a:lnTo>
                  <a:lnTo>
                    <a:pt x="473" y="54"/>
                  </a:lnTo>
                  <a:lnTo>
                    <a:pt x="473" y="54"/>
                  </a:lnTo>
                  <a:lnTo>
                    <a:pt x="474" y="54"/>
                  </a:lnTo>
                  <a:lnTo>
                    <a:pt x="474" y="54"/>
                  </a:lnTo>
                  <a:lnTo>
                    <a:pt x="474" y="55"/>
                  </a:lnTo>
                  <a:lnTo>
                    <a:pt x="473" y="55"/>
                  </a:lnTo>
                  <a:lnTo>
                    <a:pt x="472" y="55"/>
                  </a:lnTo>
                  <a:lnTo>
                    <a:pt x="471" y="55"/>
                  </a:lnTo>
                  <a:lnTo>
                    <a:pt x="469" y="56"/>
                  </a:lnTo>
                  <a:lnTo>
                    <a:pt x="469" y="56"/>
                  </a:lnTo>
                  <a:lnTo>
                    <a:pt x="468" y="57"/>
                  </a:lnTo>
                  <a:lnTo>
                    <a:pt x="468" y="57"/>
                  </a:lnTo>
                  <a:lnTo>
                    <a:pt x="467" y="59"/>
                  </a:lnTo>
                  <a:lnTo>
                    <a:pt x="467" y="59"/>
                  </a:lnTo>
                  <a:lnTo>
                    <a:pt x="466" y="61"/>
                  </a:lnTo>
                  <a:lnTo>
                    <a:pt x="465" y="62"/>
                  </a:lnTo>
                  <a:lnTo>
                    <a:pt x="464" y="63"/>
                  </a:lnTo>
                  <a:lnTo>
                    <a:pt x="464" y="63"/>
                  </a:lnTo>
                  <a:lnTo>
                    <a:pt x="464" y="62"/>
                  </a:lnTo>
                  <a:lnTo>
                    <a:pt x="465" y="61"/>
                  </a:lnTo>
                  <a:lnTo>
                    <a:pt x="466" y="60"/>
                  </a:lnTo>
                  <a:lnTo>
                    <a:pt x="466" y="60"/>
                  </a:lnTo>
                  <a:lnTo>
                    <a:pt x="466" y="60"/>
                  </a:lnTo>
                  <a:lnTo>
                    <a:pt x="465" y="60"/>
                  </a:lnTo>
                  <a:lnTo>
                    <a:pt x="465" y="61"/>
                  </a:lnTo>
                  <a:lnTo>
                    <a:pt x="465" y="61"/>
                  </a:lnTo>
                  <a:lnTo>
                    <a:pt x="465" y="61"/>
                  </a:lnTo>
                  <a:lnTo>
                    <a:pt x="464" y="62"/>
                  </a:lnTo>
                  <a:lnTo>
                    <a:pt x="464" y="62"/>
                  </a:lnTo>
                  <a:lnTo>
                    <a:pt x="463" y="62"/>
                  </a:lnTo>
                  <a:lnTo>
                    <a:pt x="463" y="62"/>
                  </a:lnTo>
                  <a:lnTo>
                    <a:pt x="464" y="61"/>
                  </a:lnTo>
                  <a:lnTo>
                    <a:pt x="464" y="60"/>
                  </a:lnTo>
                  <a:lnTo>
                    <a:pt x="464" y="60"/>
                  </a:lnTo>
                  <a:lnTo>
                    <a:pt x="465" y="59"/>
                  </a:lnTo>
                  <a:lnTo>
                    <a:pt x="465" y="59"/>
                  </a:lnTo>
                  <a:lnTo>
                    <a:pt x="465" y="58"/>
                  </a:lnTo>
                  <a:lnTo>
                    <a:pt x="466" y="58"/>
                  </a:lnTo>
                  <a:lnTo>
                    <a:pt x="466" y="57"/>
                  </a:lnTo>
                  <a:lnTo>
                    <a:pt x="466" y="57"/>
                  </a:lnTo>
                  <a:lnTo>
                    <a:pt x="466" y="57"/>
                  </a:lnTo>
                  <a:lnTo>
                    <a:pt x="464" y="58"/>
                  </a:lnTo>
                  <a:lnTo>
                    <a:pt x="463" y="60"/>
                  </a:lnTo>
                  <a:lnTo>
                    <a:pt x="462" y="60"/>
                  </a:lnTo>
                  <a:lnTo>
                    <a:pt x="461" y="60"/>
                  </a:lnTo>
                  <a:lnTo>
                    <a:pt x="461" y="60"/>
                  </a:lnTo>
                  <a:lnTo>
                    <a:pt x="460" y="61"/>
                  </a:lnTo>
                  <a:lnTo>
                    <a:pt x="460" y="61"/>
                  </a:lnTo>
                  <a:lnTo>
                    <a:pt x="459" y="61"/>
                  </a:lnTo>
                  <a:lnTo>
                    <a:pt x="459" y="61"/>
                  </a:lnTo>
                  <a:lnTo>
                    <a:pt x="458" y="63"/>
                  </a:lnTo>
                  <a:lnTo>
                    <a:pt x="458" y="63"/>
                  </a:lnTo>
                  <a:lnTo>
                    <a:pt x="456" y="64"/>
                  </a:lnTo>
                  <a:lnTo>
                    <a:pt x="456" y="64"/>
                  </a:lnTo>
                  <a:lnTo>
                    <a:pt x="456" y="64"/>
                  </a:lnTo>
                  <a:lnTo>
                    <a:pt x="456" y="65"/>
                  </a:lnTo>
                  <a:lnTo>
                    <a:pt x="455" y="66"/>
                  </a:lnTo>
                  <a:lnTo>
                    <a:pt x="454" y="67"/>
                  </a:lnTo>
                  <a:lnTo>
                    <a:pt x="453" y="69"/>
                  </a:lnTo>
                  <a:lnTo>
                    <a:pt x="452" y="70"/>
                  </a:lnTo>
                  <a:lnTo>
                    <a:pt x="451" y="71"/>
                  </a:lnTo>
                  <a:lnTo>
                    <a:pt x="450" y="72"/>
                  </a:lnTo>
                  <a:lnTo>
                    <a:pt x="450" y="72"/>
                  </a:lnTo>
                  <a:lnTo>
                    <a:pt x="450" y="74"/>
                  </a:lnTo>
                  <a:lnTo>
                    <a:pt x="450" y="75"/>
                  </a:lnTo>
                  <a:lnTo>
                    <a:pt x="449" y="77"/>
                  </a:lnTo>
                  <a:lnTo>
                    <a:pt x="449" y="77"/>
                  </a:lnTo>
                  <a:lnTo>
                    <a:pt x="446" y="79"/>
                  </a:lnTo>
                  <a:lnTo>
                    <a:pt x="446" y="79"/>
                  </a:lnTo>
                  <a:lnTo>
                    <a:pt x="446" y="82"/>
                  </a:lnTo>
                  <a:lnTo>
                    <a:pt x="446" y="84"/>
                  </a:lnTo>
                  <a:lnTo>
                    <a:pt x="446" y="84"/>
                  </a:lnTo>
                  <a:lnTo>
                    <a:pt x="446" y="85"/>
                  </a:lnTo>
                  <a:lnTo>
                    <a:pt x="446" y="87"/>
                  </a:lnTo>
                  <a:lnTo>
                    <a:pt x="446" y="89"/>
                  </a:lnTo>
                  <a:lnTo>
                    <a:pt x="445" y="90"/>
                  </a:lnTo>
                  <a:lnTo>
                    <a:pt x="444" y="92"/>
                  </a:lnTo>
                  <a:lnTo>
                    <a:pt x="443" y="94"/>
                  </a:lnTo>
                  <a:lnTo>
                    <a:pt x="442" y="95"/>
                  </a:lnTo>
                  <a:lnTo>
                    <a:pt x="441" y="97"/>
                  </a:lnTo>
                  <a:lnTo>
                    <a:pt x="440" y="98"/>
                  </a:lnTo>
                  <a:lnTo>
                    <a:pt x="438" y="100"/>
                  </a:lnTo>
                  <a:lnTo>
                    <a:pt x="437" y="101"/>
                  </a:lnTo>
                  <a:lnTo>
                    <a:pt x="436" y="102"/>
                  </a:lnTo>
                  <a:lnTo>
                    <a:pt x="435" y="103"/>
                  </a:lnTo>
                  <a:lnTo>
                    <a:pt x="433" y="104"/>
                  </a:lnTo>
                  <a:lnTo>
                    <a:pt x="430" y="105"/>
                  </a:lnTo>
                  <a:lnTo>
                    <a:pt x="429" y="106"/>
                  </a:lnTo>
                  <a:lnTo>
                    <a:pt x="428" y="106"/>
                  </a:lnTo>
                  <a:lnTo>
                    <a:pt x="427" y="106"/>
                  </a:lnTo>
                  <a:lnTo>
                    <a:pt x="426" y="105"/>
                  </a:lnTo>
                  <a:lnTo>
                    <a:pt x="426" y="105"/>
                  </a:lnTo>
                  <a:lnTo>
                    <a:pt x="426" y="105"/>
                  </a:lnTo>
                  <a:lnTo>
                    <a:pt x="426" y="105"/>
                  </a:lnTo>
                  <a:lnTo>
                    <a:pt x="425" y="105"/>
                  </a:lnTo>
                  <a:lnTo>
                    <a:pt x="425" y="104"/>
                  </a:lnTo>
                  <a:lnTo>
                    <a:pt x="425" y="103"/>
                  </a:lnTo>
                  <a:lnTo>
                    <a:pt x="425" y="101"/>
                  </a:lnTo>
                  <a:lnTo>
                    <a:pt x="425" y="100"/>
                  </a:lnTo>
                  <a:lnTo>
                    <a:pt x="425" y="99"/>
                  </a:lnTo>
                  <a:lnTo>
                    <a:pt x="425" y="99"/>
                  </a:lnTo>
                  <a:lnTo>
                    <a:pt x="425" y="98"/>
                  </a:lnTo>
                  <a:lnTo>
                    <a:pt x="425" y="96"/>
                  </a:lnTo>
                  <a:lnTo>
                    <a:pt x="426" y="94"/>
                  </a:lnTo>
                  <a:lnTo>
                    <a:pt x="427" y="92"/>
                  </a:lnTo>
                  <a:lnTo>
                    <a:pt x="428" y="91"/>
                  </a:lnTo>
                  <a:lnTo>
                    <a:pt x="428" y="90"/>
                  </a:lnTo>
                  <a:lnTo>
                    <a:pt x="428" y="89"/>
                  </a:lnTo>
                  <a:lnTo>
                    <a:pt x="428" y="89"/>
                  </a:lnTo>
                  <a:lnTo>
                    <a:pt x="428" y="88"/>
                  </a:lnTo>
                  <a:lnTo>
                    <a:pt x="428" y="88"/>
                  </a:lnTo>
                  <a:lnTo>
                    <a:pt x="428" y="87"/>
                  </a:lnTo>
                  <a:lnTo>
                    <a:pt x="428" y="87"/>
                  </a:lnTo>
                  <a:lnTo>
                    <a:pt x="429" y="86"/>
                  </a:lnTo>
                  <a:lnTo>
                    <a:pt x="429" y="86"/>
                  </a:lnTo>
                  <a:lnTo>
                    <a:pt x="429" y="86"/>
                  </a:lnTo>
                  <a:lnTo>
                    <a:pt x="429" y="86"/>
                  </a:lnTo>
                  <a:lnTo>
                    <a:pt x="429" y="85"/>
                  </a:lnTo>
                  <a:lnTo>
                    <a:pt x="429" y="84"/>
                  </a:lnTo>
                  <a:lnTo>
                    <a:pt x="430" y="84"/>
                  </a:lnTo>
                  <a:lnTo>
                    <a:pt x="430" y="83"/>
                  </a:lnTo>
                  <a:lnTo>
                    <a:pt x="431" y="82"/>
                  </a:lnTo>
                  <a:lnTo>
                    <a:pt x="432" y="81"/>
                  </a:lnTo>
                  <a:lnTo>
                    <a:pt x="432" y="80"/>
                  </a:lnTo>
                  <a:lnTo>
                    <a:pt x="433" y="79"/>
                  </a:lnTo>
                  <a:lnTo>
                    <a:pt x="434" y="78"/>
                  </a:lnTo>
                  <a:lnTo>
                    <a:pt x="434" y="77"/>
                  </a:lnTo>
                  <a:lnTo>
                    <a:pt x="434" y="77"/>
                  </a:lnTo>
                  <a:lnTo>
                    <a:pt x="434" y="76"/>
                  </a:lnTo>
                  <a:lnTo>
                    <a:pt x="435" y="75"/>
                  </a:lnTo>
                  <a:lnTo>
                    <a:pt x="435" y="74"/>
                  </a:lnTo>
                  <a:lnTo>
                    <a:pt x="436" y="72"/>
                  </a:lnTo>
                  <a:lnTo>
                    <a:pt x="437" y="71"/>
                  </a:lnTo>
                  <a:lnTo>
                    <a:pt x="438" y="71"/>
                  </a:lnTo>
                  <a:lnTo>
                    <a:pt x="439" y="70"/>
                  </a:lnTo>
                  <a:lnTo>
                    <a:pt x="439" y="69"/>
                  </a:lnTo>
                  <a:lnTo>
                    <a:pt x="440" y="68"/>
                  </a:lnTo>
                  <a:lnTo>
                    <a:pt x="441" y="66"/>
                  </a:lnTo>
                  <a:lnTo>
                    <a:pt x="442" y="65"/>
                  </a:lnTo>
                  <a:lnTo>
                    <a:pt x="443" y="64"/>
                  </a:lnTo>
                  <a:lnTo>
                    <a:pt x="443" y="64"/>
                  </a:lnTo>
                  <a:lnTo>
                    <a:pt x="444" y="63"/>
                  </a:lnTo>
                  <a:lnTo>
                    <a:pt x="444" y="62"/>
                  </a:lnTo>
                  <a:lnTo>
                    <a:pt x="444" y="62"/>
                  </a:lnTo>
                  <a:lnTo>
                    <a:pt x="443" y="62"/>
                  </a:lnTo>
                  <a:lnTo>
                    <a:pt x="443" y="62"/>
                  </a:lnTo>
                  <a:lnTo>
                    <a:pt x="442" y="62"/>
                  </a:lnTo>
                  <a:lnTo>
                    <a:pt x="442" y="62"/>
                  </a:lnTo>
                  <a:lnTo>
                    <a:pt x="441" y="62"/>
                  </a:lnTo>
                  <a:lnTo>
                    <a:pt x="440" y="63"/>
                  </a:lnTo>
                  <a:lnTo>
                    <a:pt x="439" y="64"/>
                  </a:lnTo>
                  <a:lnTo>
                    <a:pt x="438" y="64"/>
                  </a:lnTo>
                  <a:lnTo>
                    <a:pt x="437" y="65"/>
                  </a:lnTo>
                  <a:lnTo>
                    <a:pt x="437" y="65"/>
                  </a:lnTo>
                  <a:lnTo>
                    <a:pt x="436" y="66"/>
                  </a:lnTo>
                  <a:lnTo>
                    <a:pt x="436" y="66"/>
                  </a:lnTo>
                  <a:lnTo>
                    <a:pt x="435" y="66"/>
                  </a:lnTo>
                  <a:lnTo>
                    <a:pt x="436" y="65"/>
                  </a:lnTo>
                  <a:lnTo>
                    <a:pt x="436" y="64"/>
                  </a:lnTo>
                  <a:lnTo>
                    <a:pt x="437" y="63"/>
                  </a:lnTo>
                  <a:lnTo>
                    <a:pt x="439" y="61"/>
                  </a:lnTo>
                  <a:lnTo>
                    <a:pt x="439" y="61"/>
                  </a:lnTo>
                  <a:lnTo>
                    <a:pt x="440" y="61"/>
                  </a:lnTo>
                  <a:lnTo>
                    <a:pt x="441" y="60"/>
                  </a:lnTo>
                  <a:lnTo>
                    <a:pt x="442" y="59"/>
                  </a:lnTo>
                  <a:lnTo>
                    <a:pt x="443" y="59"/>
                  </a:lnTo>
                  <a:lnTo>
                    <a:pt x="443" y="58"/>
                  </a:lnTo>
                  <a:lnTo>
                    <a:pt x="443" y="58"/>
                  </a:lnTo>
                  <a:lnTo>
                    <a:pt x="444" y="57"/>
                  </a:lnTo>
                  <a:lnTo>
                    <a:pt x="445" y="57"/>
                  </a:lnTo>
                  <a:lnTo>
                    <a:pt x="448" y="55"/>
                  </a:lnTo>
                  <a:lnTo>
                    <a:pt x="449" y="53"/>
                  </a:lnTo>
                  <a:lnTo>
                    <a:pt x="451" y="52"/>
                  </a:lnTo>
                  <a:lnTo>
                    <a:pt x="452" y="51"/>
                  </a:lnTo>
                  <a:lnTo>
                    <a:pt x="452" y="51"/>
                  </a:lnTo>
                  <a:lnTo>
                    <a:pt x="453" y="50"/>
                  </a:lnTo>
                  <a:lnTo>
                    <a:pt x="454" y="49"/>
                  </a:lnTo>
                  <a:lnTo>
                    <a:pt x="455" y="48"/>
                  </a:lnTo>
                  <a:lnTo>
                    <a:pt x="455" y="48"/>
                  </a:lnTo>
                  <a:lnTo>
                    <a:pt x="455" y="48"/>
                  </a:lnTo>
                  <a:lnTo>
                    <a:pt x="455" y="49"/>
                  </a:lnTo>
                  <a:lnTo>
                    <a:pt x="454" y="49"/>
                  </a:lnTo>
                  <a:lnTo>
                    <a:pt x="454" y="50"/>
                  </a:lnTo>
                  <a:lnTo>
                    <a:pt x="454" y="51"/>
                  </a:lnTo>
                  <a:lnTo>
                    <a:pt x="455" y="50"/>
                  </a:lnTo>
                  <a:lnTo>
                    <a:pt x="456" y="50"/>
                  </a:lnTo>
                  <a:lnTo>
                    <a:pt x="457" y="49"/>
                  </a:lnTo>
                  <a:lnTo>
                    <a:pt x="457" y="48"/>
                  </a:lnTo>
                  <a:lnTo>
                    <a:pt x="458" y="49"/>
                  </a:lnTo>
                  <a:lnTo>
                    <a:pt x="458" y="49"/>
                  </a:lnTo>
                  <a:lnTo>
                    <a:pt x="459" y="48"/>
                  </a:lnTo>
                  <a:lnTo>
                    <a:pt x="459" y="48"/>
                  </a:lnTo>
                  <a:lnTo>
                    <a:pt x="459" y="49"/>
                  </a:lnTo>
                  <a:lnTo>
                    <a:pt x="459" y="49"/>
                  </a:lnTo>
                  <a:lnTo>
                    <a:pt x="459" y="50"/>
                  </a:lnTo>
                  <a:lnTo>
                    <a:pt x="458" y="49"/>
                  </a:lnTo>
                  <a:lnTo>
                    <a:pt x="458" y="50"/>
                  </a:lnTo>
                  <a:lnTo>
                    <a:pt x="457" y="51"/>
                  </a:lnTo>
                  <a:lnTo>
                    <a:pt x="457" y="51"/>
                  </a:lnTo>
                  <a:lnTo>
                    <a:pt x="457" y="52"/>
                  </a:lnTo>
                  <a:lnTo>
                    <a:pt x="457" y="52"/>
                  </a:lnTo>
                  <a:lnTo>
                    <a:pt x="457" y="51"/>
                  </a:lnTo>
                  <a:lnTo>
                    <a:pt x="458" y="51"/>
                  </a:lnTo>
                  <a:lnTo>
                    <a:pt x="459" y="50"/>
                  </a:lnTo>
                  <a:lnTo>
                    <a:pt x="459" y="50"/>
                  </a:lnTo>
                  <a:lnTo>
                    <a:pt x="461" y="49"/>
                  </a:lnTo>
                  <a:lnTo>
                    <a:pt x="461" y="49"/>
                  </a:lnTo>
                  <a:lnTo>
                    <a:pt x="462" y="48"/>
                  </a:lnTo>
                  <a:lnTo>
                    <a:pt x="463" y="47"/>
                  </a:lnTo>
                  <a:lnTo>
                    <a:pt x="464" y="47"/>
                  </a:lnTo>
                  <a:lnTo>
                    <a:pt x="464" y="47"/>
                  </a:lnTo>
                  <a:lnTo>
                    <a:pt x="465" y="47"/>
                  </a:lnTo>
                  <a:lnTo>
                    <a:pt x="466" y="47"/>
                  </a:lnTo>
                  <a:lnTo>
                    <a:pt x="467" y="47"/>
                  </a:lnTo>
                  <a:lnTo>
                    <a:pt x="467" y="47"/>
                  </a:lnTo>
                  <a:lnTo>
                    <a:pt x="468" y="47"/>
                  </a:lnTo>
                  <a:lnTo>
                    <a:pt x="469" y="47"/>
                  </a:lnTo>
                  <a:lnTo>
                    <a:pt x="470" y="46"/>
                  </a:lnTo>
                  <a:lnTo>
                    <a:pt x="471" y="46"/>
                  </a:lnTo>
                  <a:lnTo>
                    <a:pt x="472" y="45"/>
                  </a:lnTo>
                  <a:lnTo>
                    <a:pt x="473" y="45"/>
                  </a:lnTo>
                  <a:lnTo>
                    <a:pt x="474" y="45"/>
                  </a:lnTo>
                  <a:lnTo>
                    <a:pt x="476" y="46"/>
                  </a:lnTo>
                  <a:lnTo>
                    <a:pt x="477" y="47"/>
                  </a:lnTo>
                  <a:lnTo>
                    <a:pt x="478" y="48"/>
                  </a:lnTo>
                  <a:lnTo>
                    <a:pt x="478" y="48"/>
                  </a:lnTo>
                  <a:lnTo>
                    <a:pt x="479" y="48"/>
                  </a:lnTo>
                  <a:lnTo>
                    <a:pt x="479" y="48"/>
                  </a:lnTo>
                  <a:lnTo>
                    <a:pt x="479" y="48"/>
                  </a:lnTo>
                  <a:lnTo>
                    <a:pt x="479" y="48"/>
                  </a:lnTo>
                  <a:lnTo>
                    <a:pt x="479" y="47"/>
                  </a:lnTo>
                  <a:lnTo>
                    <a:pt x="479" y="47"/>
                  </a:lnTo>
                  <a:lnTo>
                    <a:pt x="480" y="46"/>
                  </a:lnTo>
                  <a:lnTo>
                    <a:pt x="481" y="46"/>
                  </a:lnTo>
                  <a:lnTo>
                    <a:pt x="481" y="46"/>
                  </a:lnTo>
                  <a:lnTo>
                    <a:pt x="481" y="46"/>
                  </a:lnTo>
                  <a:lnTo>
                    <a:pt x="481" y="47"/>
                  </a:lnTo>
                  <a:lnTo>
                    <a:pt x="483" y="47"/>
                  </a:lnTo>
                  <a:lnTo>
                    <a:pt x="483" y="47"/>
                  </a:lnTo>
                  <a:lnTo>
                    <a:pt x="483" y="47"/>
                  </a:lnTo>
                  <a:lnTo>
                    <a:pt x="483" y="47"/>
                  </a:lnTo>
                  <a:lnTo>
                    <a:pt x="483" y="47"/>
                  </a:lnTo>
                  <a:lnTo>
                    <a:pt x="485" y="47"/>
                  </a:lnTo>
                  <a:lnTo>
                    <a:pt x="488" y="47"/>
                  </a:lnTo>
                  <a:lnTo>
                    <a:pt x="489" y="47"/>
                  </a:lnTo>
                  <a:lnTo>
                    <a:pt x="489" y="47"/>
                  </a:lnTo>
                  <a:lnTo>
                    <a:pt x="489" y="47"/>
                  </a:lnTo>
                  <a:lnTo>
                    <a:pt x="489" y="46"/>
                  </a:lnTo>
                  <a:lnTo>
                    <a:pt x="488" y="46"/>
                  </a:lnTo>
                  <a:lnTo>
                    <a:pt x="488" y="45"/>
                  </a:lnTo>
                  <a:lnTo>
                    <a:pt x="488" y="45"/>
                  </a:lnTo>
                  <a:lnTo>
                    <a:pt x="489" y="45"/>
                  </a:lnTo>
                  <a:lnTo>
                    <a:pt x="488" y="45"/>
                  </a:lnTo>
                  <a:lnTo>
                    <a:pt x="488" y="44"/>
                  </a:lnTo>
                  <a:lnTo>
                    <a:pt x="487" y="44"/>
                  </a:lnTo>
                  <a:lnTo>
                    <a:pt x="487" y="44"/>
                  </a:lnTo>
                  <a:lnTo>
                    <a:pt x="487" y="44"/>
                  </a:lnTo>
                  <a:lnTo>
                    <a:pt x="487" y="43"/>
                  </a:lnTo>
                  <a:lnTo>
                    <a:pt x="488" y="43"/>
                  </a:lnTo>
                  <a:lnTo>
                    <a:pt x="488" y="43"/>
                  </a:lnTo>
                  <a:lnTo>
                    <a:pt x="488" y="42"/>
                  </a:lnTo>
                  <a:lnTo>
                    <a:pt x="488" y="41"/>
                  </a:lnTo>
                  <a:lnTo>
                    <a:pt x="488" y="40"/>
                  </a:lnTo>
                  <a:lnTo>
                    <a:pt x="487" y="40"/>
                  </a:lnTo>
                  <a:lnTo>
                    <a:pt x="487" y="40"/>
                  </a:lnTo>
                  <a:lnTo>
                    <a:pt x="487" y="40"/>
                  </a:lnTo>
                  <a:lnTo>
                    <a:pt x="486" y="40"/>
                  </a:lnTo>
                  <a:lnTo>
                    <a:pt x="486" y="40"/>
                  </a:lnTo>
                  <a:lnTo>
                    <a:pt x="485" y="41"/>
                  </a:lnTo>
                  <a:lnTo>
                    <a:pt x="484" y="41"/>
                  </a:lnTo>
                  <a:lnTo>
                    <a:pt x="484" y="40"/>
                  </a:lnTo>
                  <a:lnTo>
                    <a:pt x="484" y="40"/>
                  </a:lnTo>
                  <a:lnTo>
                    <a:pt x="483" y="40"/>
                  </a:lnTo>
                  <a:lnTo>
                    <a:pt x="481" y="40"/>
                  </a:lnTo>
                  <a:lnTo>
                    <a:pt x="480" y="40"/>
                  </a:lnTo>
                  <a:lnTo>
                    <a:pt x="479" y="40"/>
                  </a:lnTo>
                  <a:lnTo>
                    <a:pt x="479" y="40"/>
                  </a:lnTo>
                  <a:lnTo>
                    <a:pt x="479" y="39"/>
                  </a:lnTo>
                  <a:lnTo>
                    <a:pt x="479" y="39"/>
                  </a:lnTo>
                  <a:lnTo>
                    <a:pt x="480" y="39"/>
                  </a:lnTo>
                  <a:lnTo>
                    <a:pt x="480" y="37"/>
                  </a:lnTo>
                  <a:lnTo>
                    <a:pt x="481" y="36"/>
                  </a:lnTo>
                  <a:lnTo>
                    <a:pt x="481" y="35"/>
                  </a:lnTo>
                  <a:lnTo>
                    <a:pt x="481" y="35"/>
                  </a:lnTo>
                  <a:lnTo>
                    <a:pt x="480" y="35"/>
                  </a:lnTo>
                  <a:lnTo>
                    <a:pt x="478" y="36"/>
                  </a:lnTo>
                  <a:lnTo>
                    <a:pt x="476" y="36"/>
                  </a:lnTo>
                  <a:lnTo>
                    <a:pt x="474" y="36"/>
                  </a:lnTo>
                  <a:lnTo>
                    <a:pt x="472" y="36"/>
                  </a:lnTo>
                  <a:lnTo>
                    <a:pt x="471" y="36"/>
                  </a:lnTo>
                  <a:lnTo>
                    <a:pt x="469" y="37"/>
                  </a:lnTo>
                  <a:lnTo>
                    <a:pt x="468" y="37"/>
                  </a:lnTo>
                  <a:lnTo>
                    <a:pt x="467" y="37"/>
                  </a:lnTo>
                  <a:lnTo>
                    <a:pt x="465" y="39"/>
                  </a:lnTo>
                  <a:lnTo>
                    <a:pt x="463" y="40"/>
                  </a:lnTo>
                  <a:lnTo>
                    <a:pt x="462" y="41"/>
                  </a:lnTo>
                  <a:lnTo>
                    <a:pt x="462" y="41"/>
                  </a:lnTo>
                  <a:lnTo>
                    <a:pt x="461" y="40"/>
                  </a:lnTo>
                  <a:lnTo>
                    <a:pt x="461" y="40"/>
                  </a:lnTo>
                  <a:lnTo>
                    <a:pt x="460" y="40"/>
                  </a:lnTo>
                  <a:lnTo>
                    <a:pt x="460" y="40"/>
                  </a:lnTo>
                  <a:lnTo>
                    <a:pt x="459" y="40"/>
                  </a:lnTo>
                  <a:lnTo>
                    <a:pt x="459" y="40"/>
                  </a:lnTo>
                  <a:lnTo>
                    <a:pt x="458" y="39"/>
                  </a:lnTo>
                  <a:lnTo>
                    <a:pt x="457" y="40"/>
                  </a:lnTo>
                  <a:lnTo>
                    <a:pt x="456" y="40"/>
                  </a:lnTo>
                  <a:lnTo>
                    <a:pt x="455" y="40"/>
                  </a:lnTo>
                  <a:lnTo>
                    <a:pt x="454" y="39"/>
                  </a:lnTo>
                  <a:lnTo>
                    <a:pt x="455" y="39"/>
                  </a:lnTo>
                  <a:lnTo>
                    <a:pt x="454" y="39"/>
                  </a:lnTo>
                  <a:lnTo>
                    <a:pt x="454" y="37"/>
                  </a:lnTo>
                  <a:lnTo>
                    <a:pt x="454" y="37"/>
                  </a:lnTo>
                  <a:lnTo>
                    <a:pt x="453" y="35"/>
                  </a:lnTo>
                  <a:lnTo>
                    <a:pt x="453" y="34"/>
                  </a:lnTo>
                  <a:lnTo>
                    <a:pt x="452" y="34"/>
                  </a:lnTo>
                  <a:lnTo>
                    <a:pt x="451" y="34"/>
                  </a:lnTo>
                  <a:lnTo>
                    <a:pt x="449" y="33"/>
                  </a:lnTo>
                  <a:lnTo>
                    <a:pt x="448" y="33"/>
                  </a:lnTo>
                  <a:lnTo>
                    <a:pt x="448" y="33"/>
                  </a:lnTo>
                  <a:lnTo>
                    <a:pt x="445" y="34"/>
                  </a:lnTo>
                  <a:lnTo>
                    <a:pt x="445" y="34"/>
                  </a:lnTo>
                  <a:lnTo>
                    <a:pt x="444" y="35"/>
                  </a:lnTo>
                  <a:lnTo>
                    <a:pt x="444" y="35"/>
                  </a:lnTo>
                  <a:lnTo>
                    <a:pt x="444" y="35"/>
                  </a:lnTo>
                  <a:lnTo>
                    <a:pt x="444" y="35"/>
                  </a:lnTo>
                  <a:lnTo>
                    <a:pt x="444" y="35"/>
                  </a:lnTo>
                  <a:lnTo>
                    <a:pt x="444" y="34"/>
                  </a:lnTo>
                  <a:lnTo>
                    <a:pt x="445" y="33"/>
                  </a:lnTo>
                  <a:lnTo>
                    <a:pt x="445" y="32"/>
                  </a:lnTo>
                  <a:lnTo>
                    <a:pt x="444" y="32"/>
                  </a:lnTo>
                  <a:lnTo>
                    <a:pt x="444" y="32"/>
                  </a:lnTo>
                  <a:lnTo>
                    <a:pt x="445" y="31"/>
                  </a:lnTo>
                  <a:lnTo>
                    <a:pt x="445" y="31"/>
                  </a:lnTo>
                  <a:lnTo>
                    <a:pt x="444" y="31"/>
                  </a:lnTo>
                  <a:lnTo>
                    <a:pt x="444" y="30"/>
                  </a:lnTo>
                  <a:lnTo>
                    <a:pt x="444" y="30"/>
                  </a:lnTo>
                  <a:lnTo>
                    <a:pt x="444" y="30"/>
                  </a:lnTo>
                  <a:lnTo>
                    <a:pt x="444" y="29"/>
                  </a:lnTo>
                  <a:lnTo>
                    <a:pt x="443" y="30"/>
                  </a:lnTo>
                  <a:lnTo>
                    <a:pt x="442" y="31"/>
                  </a:lnTo>
                  <a:lnTo>
                    <a:pt x="441" y="31"/>
                  </a:lnTo>
                  <a:lnTo>
                    <a:pt x="440" y="32"/>
                  </a:lnTo>
                  <a:lnTo>
                    <a:pt x="439" y="32"/>
                  </a:lnTo>
                  <a:lnTo>
                    <a:pt x="438" y="32"/>
                  </a:lnTo>
                  <a:lnTo>
                    <a:pt x="437" y="33"/>
                  </a:lnTo>
                  <a:lnTo>
                    <a:pt x="436" y="33"/>
                  </a:lnTo>
                  <a:lnTo>
                    <a:pt x="435" y="34"/>
                  </a:lnTo>
                  <a:lnTo>
                    <a:pt x="433" y="34"/>
                  </a:lnTo>
                  <a:lnTo>
                    <a:pt x="431" y="35"/>
                  </a:lnTo>
                  <a:lnTo>
                    <a:pt x="429" y="35"/>
                  </a:lnTo>
                  <a:lnTo>
                    <a:pt x="427" y="36"/>
                  </a:lnTo>
                  <a:lnTo>
                    <a:pt x="425" y="37"/>
                  </a:lnTo>
                  <a:lnTo>
                    <a:pt x="422" y="39"/>
                  </a:lnTo>
                  <a:lnTo>
                    <a:pt x="421" y="39"/>
                  </a:lnTo>
                  <a:lnTo>
                    <a:pt x="420" y="39"/>
                  </a:lnTo>
                  <a:lnTo>
                    <a:pt x="420" y="37"/>
                  </a:lnTo>
                  <a:lnTo>
                    <a:pt x="419" y="37"/>
                  </a:lnTo>
                  <a:lnTo>
                    <a:pt x="419" y="37"/>
                  </a:lnTo>
                  <a:lnTo>
                    <a:pt x="419" y="37"/>
                  </a:lnTo>
                  <a:lnTo>
                    <a:pt x="419" y="37"/>
                  </a:lnTo>
                  <a:lnTo>
                    <a:pt x="418" y="37"/>
                  </a:lnTo>
                  <a:lnTo>
                    <a:pt x="416" y="39"/>
                  </a:lnTo>
                  <a:lnTo>
                    <a:pt x="416" y="37"/>
                  </a:lnTo>
                  <a:lnTo>
                    <a:pt x="417" y="37"/>
                  </a:lnTo>
                  <a:lnTo>
                    <a:pt x="418" y="36"/>
                  </a:lnTo>
                  <a:lnTo>
                    <a:pt x="418" y="36"/>
                  </a:lnTo>
                  <a:lnTo>
                    <a:pt x="418" y="35"/>
                  </a:lnTo>
                  <a:lnTo>
                    <a:pt x="419" y="34"/>
                  </a:lnTo>
                  <a:lnTo>
                    <a:pt x="420" y="34"/>
                  </a:lnTo>
                  <a:lnTo>
                    <a:pt x="420" y="33"/>
                  </a:lnTo>
                  <a:lnTo>
                    <a:pt x="419" y="33"/>
                  </a:lnTo>
                  <a:lnTo>
                    <a:pt x="419" y="33"/>
                  </a:lnTo>
                  <a:lnTo>
                    <a:pt x="418" y="33"/>
                  </a:lnTo>
                  <a:lnTo>
                    <a:pt x="416" y="34"/>
                  </a:lnTo>
                  <a:lnTo>
                    <a:pt x="416" y="34"/>
                  </a:lnTo>
                  <a:lnTo>
                    <a:pt x="415" y="34"/>
                  </a:lnTo>
                  <a:lnTo>
                    <a:pt x="415" y="34"/>
                  </a:lnTo>
                  <a:lnTo>
                    <a:pt x="413" y="35"/>
                  </a:lnTo>
                  <a:lnTo>
                    <a:pt x="410" y="35"/>
                  </a:lnTo>
                  <a:lnTo>
                    <a:pt x="406" y="36"/>
                  </a:lnTo>
                  <a:lnTo>
                    <a:pt x="405" y="36"/>
                  </a:lnTo>
                  <a:lnTo>
                    <a:pt x="405" y="36"/>
                  </a:lnTo>
                  <a:lnTo>
                    <a:pt x="404" y="36"/>
                  </a:lnTo>
                  <a:lnTo>
                    <a:pt x="404" y="36"/>
                  </a:lnTo>
                  <a:lnTo>
                    <a:pt x="404" y="35"/>
                  </a:lnTo>
                  <a:lnTo>
                    <a:pt x="405" y="35"/>
                  </a:lnTo>
                  <a:lnTo>
                    <a:pt x="410" y="32"/>
                  </a:lnTo>
                  <a:lnTo>
                    <a:pt x="415" y="30"/>
                  </a:lnTo>
                  <a:lnTo>
                    <a:pt x="422" y="26"/>
                  </a:lnTo>
                  <a:lnTo>
                    <a:pt x="423" y="25"/>
                  </a:lnTo>
                  <a:lnTo>
                    <a:pt x="426" y="23"/>
                  </a:lnTo>
                  <a:lnTo>
                    <a:pt x="431" y="22"/>
                  </a:lnTo>
                  <a:lnTo>
                    <a:pt x="434" y="21"/>
                  </a:lnTo>
                  <a:lnTo>
                    <a:pt x="436" y="21"/>
                  </a:lnTo>
                  <a:lnTo>
                    <a:pt x="437" y="20"/>
                  </a:lnTo>
                  <a:lnTo>
                    <a:pt x="438" y="20"/>
                  </a:lnTo>
                  <a:lnTo>
                    <a:pt x="438" y="19"/>
                  </a:lnTo>
                  <a:lnTo>
                    <a:pt x="439" y="19"/>
                  </a:lnTo>
                  <a:lnTo>
                    <a:pt x="439" y="19"/>
                  </a:lnTo>
                  <a:lnTo>
                    <a:pt x="437" y="19"/>
                  </a:lnTo>
                  <a:lnTo>
                    <a:pt x="436" y="19"/>
                  </a:lnTo>
                  <a:lnTo>
                    <a:pt x="435" y="19"/>
                  </a:lnTo>
                  <a:lnTo>
                    <a:pt x="435" y="18"/>
                  </a:lnTo>
                  <a:lnTo>
                    <a:pt x="434" y="18"/>
                  </a:lnTo>
                  <a:lnTo>
                    <a:pt x="432" y="18"/>
                  </a:lnTo>
                  <a:lnTo>
                    <a:pt x="429" y="18"/>
                  </a:lnTo>
                  <a:lnTo>
                    <a:pt x="427" y="18"/>
                  </a:lnTo>
                  <a:lnTo>
                    <a:pt x="427" y="18"/>
                  </a:lnTo>
                  <a:lnTo>
                    <a:pt x="427" y="17"/>
                  </a:lnTo>
                  <a:lnTo>
                    <a:pt x="426" y="17"/>
                  </a:lnTo>
                  <a:lnTo>
                    <a:pt x="425" y="17"/>
                  </a:lnTo>
                  <a:lnTo>
                    <a:pt x="422" y="18"/>
                  </a:lnTo>
                  <a:lnTo>
                    <a:pt x="420" y="18"/>
                  </a:lnTo>
                  <a:lnTo>
                    <a:pt x="419" y="18"/>
                  </a:lnTo>
                  <a:lnTo>
                    <a:pt x="418" y="18"/>
                  </a:lnTo>
                  <a:lnTo>
                    <a:pt x="416" y="17"/>
                  </a:lnTo>
                  <a:lnTo>
                    <a:pt x="415" y="15"/>
                  </a:lnTo>
                  <a:lnTo>
                    <a:pt x="414" y="15"/>
                  </a:lnTo>
                  <a:lnTo>
                    <a:pt x="413" y="15"/>
                  </a:lnTo>
                  <a:lnTo>
                    <a:pt x="411" y="16"/>
                  </a:lnTo>
                  <a:lnTo>
                    <a:pt x="410" y="16"/>
                  </a:lnTo>
                  <a:lnTo>
                    <a:pt x="410" y="14"/>
                  </a:lnTo>
                  <a:lnTo>
                    <a:pt x="410" y="14"/>
                  </a:lnTo>
                  <a:lnTo>
                    <a:pt x="409" y="13"/>
                  </a:lnTo>
                  <a:lnTo>
                    <a:pt x="408" y="12"/>
                  </a:lnTo>
                  <a:lnTo>
                    <a:pt x="407" y="12"/>
                  </a:lnTo>
                  <a:lnTo>
                    <a:pt x="406" y="11"/>
                  </a:lnTo>
                  <a:lnTo>
                    <a:pt x="405" y="11"/>
                  </a:lnTo>
                  <a:lnTo>
                    <a:pt x="404" y="11"/>
                  </a:lnTo>
                  <a:lnTo>
                    <a:pt x="403" y="11"/>
                  </a:lnTo>
                  <a:lnTo>
                    <a:pt x="402" y="11"/>
                  </a:lnTo>
                  <a:lnTo>
                    <a:pt x="401" y="12"/>
                  </a:lnTo>
                  <a:lnTo>
                    <a:pt x="400" y="12"/>
                  </a:lnTo>
                  <a:lnTo>
                    <a:pt x="398" y="12"/>
                  </a:lnTo>
                  <a:lnTo>
                    <a:pt x="397" y="12"/>
                  </a:lnTo>
                  <a:lnTo>
                    <a:pt x="397" y="11"/>
                  </a:lnTo>
                  <a:lnTo>
                    <a:pt x="395" y="11"/>
                  </a:lnTo>
                  <a:lnTo>
                    <a:pt x="392" y="10"/>
                  </a:lnTo>
                  <a:lnTo>
                    <a:pt x="390" y="9"/>
                  </a:lnTo>
                  <a:lnTo>
                    <a:pt x="390" y="9"/>
                  </a:lnTo>
                  <a:lnTo>
                    <a:pt x="389" y="9"/>
                  </a:lnTo>
                  <a:lnTo>
                    <a:pt x="390" y="8"/>
                  </a:lnTo>
                  <a:lnTo>
                    <a:pt x="390" y="6"/>
                  </a:lnTo>
                  <a:lnTo>
                    <a:pt x="390" y="5"/>
                  </a:lnTo>
                  <a:lnTo>
                    <a:pt x="391" y="2"/>
                  </a:lnTo>
                  <a:lnTo>
                    <a:pt x="391" y="1"/>
                  </a:lnTo>
                  <a:lnTo>
                    <a:pt x="391" y="1"/>
                  </a:lnTo>
                  <a:lnTo>
                    <a:pt x="391" y="1"/>
                  </a:lnTo>
                  <a:lnTo>
                    <a:pt x="389" y="0"/>
                  </a:lnTo>
                  <a:lnTo>
                    <a:pt x="387" y="2"/>
                  </a:lnTo>
                  <a:lnTo>
                    <a:pt x="386" y="6"/>
                  </a:lnTo>
                  <a:lnTo>
                    <a:pt x="383" y="6"/>
                  </a:lnTo>
                  <a:lnTo>
                    <a:pt x="379" y="6"/>
                  </a:lnTo>
                  <a:lnTo>
                    <a:pt x="374" y="6"/>
                  </a:lnTo>
                  <a:lnTo>
                    <a:pt x="369" y="6"/>
                  </a:lnTo>
                  <a:lnTo>
                    <a:pt x="365" y="6"/>
                  </a:lnTo>
                  <a:lnTo>
                    <a:pt x="360" y="6"/>
                  </a:lnTo>
                  <a:lnTo>
                    <a:pt x="356" y="6"/>
                  </a:lnTo>
                  <a:lnTo>
                    <a:pt x="351" y="6"/>
                  </a:lnTo>
                  <a:lnTo>
                    <a:pt x="347" y="6"/>
                  </a:lnTo>
                  <a:lnTo>
                    <a:pt x="343" y="6"/>
                  </a:lnTo>
                  <a:lnTo>
                    <a:pt x="337" y="6"/>
                  </a:lnTo>
                  <a:lnTo>
                    <a:pt x="333" y="6"/>
                  </a:lnTo>
                  <a:lnTo>
                    <a:pt x="328" y="6"/>
                  </a:lnTo>
                  <a:lnTo>
                    <a:pt x="324" y="6"/>
                  </a:lnTo>
                  <a:lnTo>
                    <a:pt x="319" y="6"/>
                  </a:lnTo>
                  <a:lnTo>
                    <a:pt x="315" y="6"/>
                  </a:lnTo>
                  <a:lnTo>
                    <a:pt x="310" y="6"/>
                  </a:lnTo>
                  <a:lnTo>
                    <a:pt x="305" y="6"/>
                  </a:lnTo>
                  <a:lnTo>
                    <a:pt x="301" y="6"/>
                  </a:lnTo>
                  <a:lnTo>
                    <a:pt x="296" y="6"/>
                  </a:lnTo>
                  <a:lnTo>
                    <a:pt x="292" y="6"/>
                  </a:lnTo>
                  <a:lnTo>
                    <a:pt x="287" y="6"/>
                  </a:lnTo>
                  <a:lnTo>
                    <a:pt x="283" y="6"/>
                  </a:lnTo>
                  <a:lnTo>
                    <a:pt x="278" y="6"/>
                  </a:lnTo>
                  <a:lnTo>
                    <a:pt x="274" y="6"/>
                  </a:lnTo>
                  <a:lnTo>
                    <a:pt x="269" y="6"/>
                  </a:lnTo>
                  <a:lnTo>
                    <a:pt x="264" y="6"/>
                  </a:lnTo>
                  <a:lnTo>
                    <a:pt x="260" y="6"/>
                  </a:lnTo>
                  <a:lnTo>
                    <a:pt x="255" y="6"/>
                  </a:lnTo>
                  <a:lnTo>
                    <a:pt x="251" y="6"/>
                  </a:lnTo>
                  <a:lnTo>
                    <a:pt x="246" y="6"/>
                  </a:lnTo>
                  <a:lnTo>
                    <a:pt x="242" y="6"/>
                  </a:lnTo>
                  <a:lnTo>
                    <a:pt x="237" y="6"/>
                  </a:lnTo>
                  <a:lnTo>
                    <a:pt x="232" y="6"/>
                  </a:lnTo>
                  <a:lnTo>
                    <a:pt x="228" y="6"/>
                  </a:lnTo>
                  <a:lnTo>
                    <a:pt x="223" y="6"/>
                  </a:lnTo>
                  <a:lnTo>
                    <a:pt x="219" y="6"/>
                  </a:lnTo>
                  <a:lnTo>
                    <a:pt x="214" y="6"/>
                  </a:lnTo>
                  <a:lnTo>
                    <a:pt x="210" y="6"/>
                  </a:lnTo>
                  <a:lnTo>
                    <a:pt x="205" y="6"/>
                  </a:lnTo>
                  <a:lnTo>
                    <a:pt x="200" y="6"/>
                  </a:lnTo>
                  <a:lnTo>
                    <a:pt x="196" y="6"/>
                  </a:lnTo>
                  <a:lnTo>
                    <a:pt x="191" y="6"/>
                  </a:lnTo>
                  <a:lnTo>
                    <a:pt x="187" y="6"/>
                  </a:lnTo>
                  <a:lnTo>
                    <a:pt x="182" y="6"/>
                  </a:lnTo>
                  <a:lnTo>
                    <a:pt x="178" y="6"/>
                  </a:lnTo>
                  <a:lnTo>
                    <a:pt x="173" y="6"/>
                  </a:lnTo>
                  <a:lnTo>
                    <a:pt x="169" y="6"/>
                  </a:lnTo>
                  <a:lnTo>
                    <a:pt x="163" y="6"/>
                  </a:lnTo>
                  <a:lnTo>
                    <a:pt x="159" y="6"/>
                  </a:lnTo>
                  <a:lnTo>
                    <a:pt x="155" y="6"/>
                  </a:lnTo>
                  <a:lnTo>
                    <a:pt x="150" y="6"/>
                  </a:lnTo>
                  <a:lnTo>
                    <a:pt x="146" y="6"/>
                  </a:lnTo>
                  <a:lnTo>
                    <a:pt x="141" y="6"/>
                  </a:lnTo>
                  <a:lnTo>
                    <a:pt x="137" y="6"/>
                  </a:lnTo>
                  <a:lnTo>
                    <a:pt x="132" y="6"/>
                  </a:lnTo>
                  <a:lnTo>
                    <a:pt x="127" y="6"/>
                  </a:lnTo>
                  <a:lnTo>
                    <a:pt x="122" y="6"/>
                  </a:lnTo>
                  <a:lnTo>
                    <a:pt x="118" y="6"/>
                  </a:lnTo>
                  <a:lnTo>
                    <a:pt x="114" y="6"/>
                  </a:lnTo>
                  <a:lnTo>
                    <a:pt x="109" y="6"/>
                  </a:lnTo>
                  <a:lnTo>
                    <a:pt x="105" y="6"/>
                  </a:lnTo>
                  <a:lnTo>
                    <a:pt x="100" y="6"/>
                  </a:lnTo>
                  <a:lnTo>
                    <a:pt x="96" y="6"/>
                  </a:lnTo>
                  <a:lnTo>
                    <a:pt x="90" y="6"/>
                  </a:lnTo>
                  <a:lnTo>
                    <a:pt x="89" y="6"/>
                  </a:lnTo>
                  <a:lnTo>
                    <a:pt x="89" y="8"/>
                  </a:lnTo>
                  <a:lnTo>
                    <a:pt x="89" y="9"/>
                  </a:lnTo>
                  <a:lnTo>
                    <a:pt x="89" y="9"/>
                  </a:lnTo>
                  <a:lnTo>
                    <a:pt x="89" y="9"/>
                  </a:lnTo>
                  <a:lnTo>
                    <a:pt x="90" y="9"/>
                  </a:lnTo>
                  <a:lnTo>
                    <a:pt x="90" y="9"/>
                  </a:lnTo>
                  <a:lnTo>
                    <a:pt x="90" y="9"/>
                  </a:lnTo>
                  <a:lnTo>
                    <a:pt x="89" y="10"/>
                  </a:lnTo>
                  <a:lnTo>
                    <a:pt x="89" y="12"/>
                  </a:lnTo>
                  <a:lnTo>
                    <a:pt x="89" y="12"/>
                  </a:lnTo>
                  <a:lnTo>
                    <a:pt x="88" y="13"/>
                  </a:lnTo>
                  <a:lnTo>
                    <a:pt x="88" y="13"/>
                  </a:lnTo>
                  <a:lnTo>
                    <a:pt x="87" y="13"/>
                  </a:lnTo>
                  <a:lnTo>
                    <a:pt x="86" y="13"/>
                  </a:lnTo>
                  <a:lnTo>
                    <a:pt x="86" y="13"/>
                  </a:lnTo>
                  <a:lnTo>
                    <a:pt x="86" y="13"/>
                  </a:lnTo>
                  <a:lnTo>
                    <a:pt x="86" y="14"/>
                  </a:lnTo>
                  <a:lnTo>
                    <a:pt x="87" y="14"/>
                  </a:lnTo>
                  <a:lnTo>
                    <a:pt x="87" y="14"/>
                  </a:lnTo>
                  <a:lnTo>
                    <a:pt x="87" y="14"/>
                  </a:lnTo>
                  <a:lnTo>
                    <a:pt x="87" y="15"/>
                  </a:lnTo>
                  <a:lnTo>
                    <a:pt x="87" y="16"/>
                  </a:lnTo>
                  <a:lnTo>
                    <a:pt x="87" y="16"/>
                  </a:lnTo>
                  <a:lnTo>
                    <a:pt x="86" y="16"/>
                  </a:lnTo>
                  <a:lnTo>
                    <a:pt x="85" y="17"/>
                  </a:lnTo>
                  <a:lnTo>
                    <a:pt x="85" y="17"/>
                  </a:lnTo>
                  <a:lnTo>
                    <a:pt x="85" y="18"/>
                  </a:lnTo>
                  <a:lnTo>
                    <a:pt x="86" y="18"/>
                  </a:lnTo>
                  <a:lnTo>
                    <a:pt x="86" y="18"/>
                  </a:lnTo>
                  <a:lnTo>
                    <a:pt x="86" y="17"/>
                  </a:lnTo>
                  <a:lnTo>
                    <a:pt x="86" y="17"/>
                  </a:lnTo>
                  <a:lnTo>
                    <a:pt x="87" y="17"/>
                  </a:lnTo>
                  <a:lnTo>
                    <a:pt x="86" y="18"/>
                  </a:lnTo>
                  <a:lnTo>
                    <a:pt x="87" y="18"/>
                  </a:lnTo>
                  <a:lnTo>
                    <a:pt x="87" y="19"/>
                  </a:lnTo>
                  <a:lnTo>
                    <a:pt x="87" y="19"/>
                  </a:lnTo>
                  <a:lnTo>
                    <a:pt x="85" y="20"/>
                  </a:lnTo>
                  <a:lnTo>
                    <a:pt x="85" y="21"/>
                  </a:lnTo>
                  <a:lnTo>
                    <a:pt x="84" y="22"/>
                  </a:lnTo>
                  <a:lnTo>
                    <a:pt x="83" y="22"/>
                  </a:lnTo>
                  <a:lnTo>
                    <a:pt x="83" y="23"/>
                  </a:lnTo>
                  <a:lnTo>
                    <a:pt x="83" y="23"/>
                  </a:lnTo>
                  <a:lnTo>
                    <a:pt x="82" y="24"/>
                  </a:lnTo>
                  <a:lnTo>
                    <a:pt x="82" y="24"/>
                  </a:lnTo>
                  <a:lnTo>
                    <a:pt x="82" y="24"/>
                  </a:lnTo>
                  <a:lnTo>
                    <a:pt x="82" y="24"/>
                  </a:lnTo>
                  <a:lnTo>
                    <a:pt x="81" y="25"/>
                  </a:lnTo>
                  <a:lnTo>
                    <a:pt x="81" y="27"/>
                  </a:lnTo>
                  <a:lnTo>
                    <a:pt x="80" y="28"/>
                  </a:lnTo>
                  <a:lnTo>
                    <a:pt x="79" y="28"/>
                  </a:lnTo>
                  <a:lnTo>
                    <a:pt x="79" y="29"/>
                  </a:lnTo>
                  <a:lnTo>
                    <a:pt x="78" y="29"/>
                  </a:lnTo>
                  <a:lnTo>
                    <a:pt x="78" y="29"/>
                  </a:lnTo>
                  <a:lnTo>
                    <a:pt x="76" y="30"/>
                  </a:lnTo>
                  <a:lnTo>
                    <a:pt x="76" y="31"/>
                  </a:lnTo>
                  <a:lnTo>
                    <a:pt x="74" y="31"/>
                  </a:lnTo>
                  <a:lnTo>
                    <a:pt x="74" y="31"/>
                  </a:lnTo>
                  <a:lnTo>
                    <a:pt x="74" y="31"/>
                  </a:lnTo>
                  <a:lnTo>
                    <a:pt x="72" y="31"/>
                  </a:lnTo>
                  <a:lnTo>
                    <a:pt x="71" y="31"/>
                  </a:lnTo>
                  <a:lnTo>
                    <a:pt x="72" y="30"/>
                  </a:lnTo>
                  <a:lnTo>
                    <a:pt x="73" y="29"/>
                  </a:lnTo>
                  <a:lnTo>
                    <a:pt x="74" y="29"/>
                  </a:lnTo>
                  <a:lnTo>
                    <a:pt x="75" y="28"/>
                  </a:lnTo>
                  <a:lnTo>
                    <a:pt x="75" y="28"/>
                  </a:lnTo>
                  <a:lnTo>
                    <a:pt x="75" y="29"/>
                  </a:lnTo>
                  <a:lnTo>
                    <a:pt x="75" y="30"/>
                  </a:lnTo>
                  <a:lnTo>
                    <a:pt x="76" y="28"/>
                  </a:lnTo>
                  <a:lnTo>
                    <a:pt x="76" y="28"/>
                  </a:lnTo>
                  <a:lnTo>
                    <a:pt x="76" y="29"/>
                  </a:lnTo>
                  <a:lnTo>
                    <a:pt x="77" y="29"/>
                  </a:lnTo>
                  <a:lnTo>
                    <a:pt x="77" y="29"/>
                  </a:lnTo>
                  <a:lnTo>
                    <a:pt x="78" y="27"/>
                  </a:lnTo>
                  <a:lnTo>
                    <a:pt x="79" y="26"/>
                  </a:lnTo>
                  <a:lnTo>
                    <a:pt x="79" y="25"/>
                  </a:lnTo>
                  <a:lnTo>
                    <a:pt x="79" y="24"/>
                  </a:lnTo>
                  <a:lnTo>
                    <a:pt x="79" y="24"/>
                  </a:lnTo>
                  <a:lnTo>
                    <a:pt x="79" y="24"/>
                  </a:lnTo>
                  <a:lnTo>
                    <a:pt x="80" y="24"/>
                  </a:lnTo>
                  <a:lnTo>
                    <a:pt x="80" y="23"/>
                  </a:lnTo>
                  <a:lnTo>
                    <a:pt x="80" y="23"/>
                  </a:lnTo>
                  <a:lnTo>
                    <a:pt x="82" y="22"/>
                  </a:lnTo>
                  <a:lnTo>
                    <a:pt x="82" y="22"/>
                  </a:lnTo>
                  <a:lnTo>
                    <a:pt x="83" y="20"/>
                  </a:lnTo>
                  <a:lnTo>
                    <a:pt x="82" y="20"/>
                  </a:lnTo>
                  <a:lnTo>
                    <a:pt x="82" y="20"/>
                  </a:lnTo>
                  <a:lnTo>
                    <a:pt x="82" y="21"/>
                  </a:lnTo>
                  <a:lnTo>
                    <a:pt x="81" y="21"/>
                  </a:lnTo>
                  <a:lnTo>
                    <a:pt x="80" y="22"/>
                  </a:lnTo>
                  <a:lnTo>
                    <a:pt x="79" y="23"/>
                  </a:lnTo>
                  <a:lnTo>
                    <a:pt x="78" y="24"/>
                  </a:lnTo>
                  <a:lnTo>
                    <a:pt x="76" y="24"/>
                  </a:lnTo>
                  <a:lnTo>
                    <a:pt x="75" y="25"/>
                  </a:lnTo>
                  <a:lnTo>
                    <a:pt x="74" y="26"/>
                  </a:lnTo>
                  <a:lnTo>
                    <a:pt x="74" y="26"/>
                  </a:lnTo>
                  <a:lnTo>
                    <a:pt x="73" y="27"/>
                  </a:lnTo>
                  <a:lnTo>
                    <a:pt x="74" y="27"/>
                  </a:lnTo>
                  <a:lnTo>
                    <a:pt x="75" y="27"/>
                  </a:lnTo>
                  <a:lnTo>
                    <a:pt x="75" y="27"/>
                  </a:lnTo>
                  <a:lnTo>
                    <a:pt x="73" y="28"/>
                  </a:lnTo>
                  <a:lnTo>
                    <a:pt x="72" y="28"/>
                  </a:lnTo>
                  <a:lnTo>
                    <a:pt x="72" y="28"/>
                  </a:lnTo>
                  <a:lnTo>
                    <a:pt x="72" y="27"/>
                  </a:lnTo>
                  <a:lnTo>
                    <a:pt x="73" y="27"/>
                  </a:lnTo>
                  <a:lnTo>
                    <a:pt x="74" y="25"/>
                  </a:lnTo>
                  <a:lnTo>
                    <a:pt x="79" y="22"/>
                  </a:lnTo>
                  <a:lnTo>
                    <a:pt x="79" y="22"/>
                  </a:lnTo>
                  <a:lnTo>
                    <a:pt x="79" y="23"/>
                  </a:lnTo>
                  <a:lnTo>
                    <a:pt x="79" y="23"/>
                  </a:lnTo>
                  <a:lnTo>
                    <a:pt x="81" y="21"/>
                  </a:lnTo>
                  <a:lnTo>
                    <a:pt x="82" y="20"/>
                  </a:lnTo>
                  <a:lnTo>
                    <a:pt x="82" y="19"/>
                  </a:lnTo>
                  <a:lnTo>
                    <a:pt x="82" y="18"/>
                  </a:lnTo>
                  <a:lnTo>
                    <a:pt x="82" y="18"/>
                  </a:lnTo>
                  <a:lnTo>
                    <a:pt x="82" y="17"/>
                  </a:lnTo>
                  <a:lnTo>
                    <a:pt x="81" y="18"/>
                  </a:lnTo>
                  <a:lnTo>
                    <a:pt x="80" y="18"/>
                  </a:lnTo>
                  <a:lnTo>
                    <a:pt x="80" y="18"/>
                  </a:lnTo>
                  <a:lnTo>
                    <a:pt x="79" y="18"/>
                  </a:lnTo>
                  <a:lnTo>
                    <a:pt x="79" y="17"/>
                  </a:lnTo>
                  <a:lnTo>
                    <a:pt x="78" y="17"/>
                  </a:lnTo>
                  <a:lnTo>
                    <a:pt x="77" y="18"/>
                  </a:lnTo>
                  <a:lnTo>
                    <a:pt x="77" y="18"/>
                  </a:lnTo>
                  <a:lnTo>
                    <a:pt x="70" y="17"/>
                  </a:lnTo>
                  <a:lnTo>
                    <a:pt x="69" y="17"/>
                  </a:lnTo>
                  <a:lnTo>
                    <a:pt x="69" y="16"/>
                  </a:lnTo>
                  <a:lnTo>
                    <a:pt x="66" y="15"/>
                  </a:lnTo>
                  <a:lnTo>
                    <a:pt x="65" y="14"/>
                  </a:lnTo>
                  <a:lnTo>
                    <a:pt x="64" y="14"/>
                  </a:lnTo>
                  <a:lnTo>
                    <a:pt x="64" y="16"/>
                  </a:lnTo>
                  <a:lnTo>
                    <a:pt x="62" y="17"/>
                  </a:lnTo>
                  <a:lnTo>
                    <a:pt x="61" y="20"/>
                  </a:lnTo>
                  <a:lnTo>
                    <a:pt x="61" y="21"/>
                  </a:lnTo>
                  <a:lnTo>
                    <a:pt x="62" y="22"/>
                  </a:lnTo>
                  <a:lnTo>
                    <a:pt x="61" y="24"/>
                  </a:lnTo>
                  <a:lnTo>
                    <a:pt x="60" y="27"/>
                  </a:lnTo>
                  <a:lnTo>
                    <a:pt x="60" y="30"/>
                  </a:lnTo>
                  <a:lnTo>
                    <a:pt x="59" y="31"/>
                  </a:lnTo>
                  <a:lnTo>
                    <a:pt x="57" y="32"/>
                  </a:lnTo>
                  <a:lnTo>
                    <a:pt x="57" y="33"/>
                  </a:lnTo>
                  <a:lnTo>
                    <a:pt x="59" y="32"/>
                  </a:lnTo>
                  <a:lnTo>
                    <a:pt x="59" y="32"/>
                  </a:lnTo>
                  <a:lnTo>
                    <a:pt x="60" y="32"/>
                  </a:lnTo>
                  <a:lnTo>
                    <a:pt x="60" y="33"/>
                  </a:lnTo>
                  <a:lnTo>
                    <a:pt x="61" y="33"/>
                  </a:lnTo>
                  <a:lnTo>
                    <a:pt x="57" y="34"/>
                  </a:lnTo>
                  <a:lnTo>
                    <a:pt x="56" y="36"/>
                  </a:lnTo>
                  <a:lnTo>
                    <a:pt x="57" y="36"/>
                  </a:lnTo>
                  <a:lnTo>
                    <a:pt x="57" y="37"/>
                  </a:lnTo>
                  <a:lnTo>
                    <a:pt x="56" y="40"/>
                  </a:lnTo>
                  <a:lnTo>
                    <a:pt x="55" y="41"/>
                  </a:lnTo>
                  <a:lnTo>
                    <a:pt x="55" y="40"/>
                  </a:lnTo>
                  <a:lnTo>
                    <a:pt x="55" y="39"/>
                  </a:lnTo>
                  <a:lnTo>
                    <a:pt x="54" y="40"/>
                  </a:lnTo>
                  <a:lnTo>
                    <a:pt x="53" y="42"/>
                  </a:lnTo>
                  <a:lnTo>
                    <a:pt x="52" y="43"/>
                  </a:lnTo>
                  <a:lnTo>
                    <a:pt x="54" y="43"/>
                  </a:lnTo>
                  <a:lnTo>
                    <a:pt x="54" y="43"/>
                  </a:lnTo>
                  <a:lnTo>
                    <a:pt x="56" y="43"/>
                  </a:lnTo>
                  <a:lnTo>
                    <a:pt x="57" y="43"/>
                  </a:lnTo>
                  <a:lnTo>
                    <a:pt x="60" y="43"/>
                  </a:lnTo>
                  <a:lnTo>
                    <a:pt x="60" y="44"/>
                  </a:lnTo>
                  <a:lnTo>
                    <a:pt x="61" y="44"/>
                  </a:lnTo>
                  <a:lnTo>
                    <a:pt x="61" y="44"/>
                  </a:lnTo>
                  <a:lnTo>
                    <a:pt x="61" y="45"/>
                  </a:lnTo>
                  <a:lnTo>
                    <a:pt x="60" y="45"/>
                  </a:lnTo>
                  <a:lnTo>
                    <a:pt x="59" y="45"/>
                  </a:lnTo>
                  <a:lnTo>
                    <a:pt x="59" y="44"/>
                  </a:lnTo>
                  <a:lnTo>
                    <a:pt x="59" y="44"/>
                  </a:lnTo>
                  <a:lnTo>
                    <a:pt x="56" y="44"/>
                  </a:lnTo>
                  <a:lnTo>
                    <a:pt x="53" y="44"/>
                  </a:lnTo>
                  <a:lnTo>
                    <a:pt x="53" y="44"/>
                  </a:lnTo>
                  <a:lnTo>
                    <a:pt x="53" y="44"/>
                  </a:lnTo>
                  <a:lnTo>
                    <a:pt x="52" y="44"/>
                  </a:lnTo>
                  <a:lnTo>
                    <a:pt x="52" y="45"/>
                  </a:lnTo>
                  <a:lnTo>
                    <a:pt x="50" y="49"/>
                  </a:lnTo>
                  <a:lnTo>
                    <a:pt x="48" y="52"/>
                  </a:lnTo>
                  <a:lnTo>
                    <a:pt x="47" y="54"/>
                  </a:lnTo>
                  <a:lnTo>
                    <a:pt x="46" y="55"/>
                  </a:lnTo>
                  <a:lnTo>
                    <a:pt x="40" y="63"/>
                  </a:lnTo>
                  <a:lnTo>
                    <a:pt x="39" y="65"/>
                  </a:lnTo>
                  <a:lnTo>
                    <a:pt x="38" y="66"/>
                  </a:lnTo>
                  <a:lnTo>
                    <a:pt x="38" y="67"/>
                  </a:lnTo>
                  <a:lnTo>
                    <a:pt x="36" y="69"/>
                  </a:lnTo>
                  <a:lnTo>
                    <a:pt x="34" y="72"/>
                  </a:lnTo>
                  <a:lnTo>
                    <a:pt x="31" y="78"/>
                  </a:lnTo>
                  <a:lnTo>
                    <a:pt x="30" y="79"/>
                  </a:lnTo>
                  <a:lnTo>
                    <a:pt x="29" y="80"/>
                  </a:lnTo>
                  <a:lnTo>
                    <a:pt x="27" y="82"/>
                  </a:lnTo>
                  <a:lnTo>
                    <a:pt x="28" y="82"/>
                  </a:lnTo>
                  <a:lnTo>
                    <a:pt x="28" y="82"/>
                  </a:lnTo>
                  <a:lnTo>
                    <a:pt x="27" y="83"/>
                  </a:lnTo>
                  <a:lnTo>
                    <a:pt x="26" y="83"/>
                  </a:lnTo>
                  <a:lnTo>
                    <a:pt x="26" y="83"/>
                  </a:lnTo>
                  <a:lnTo>
                    <a:pt x="21" y="87"/>
                  </a:lnTo>
                  <a:lnTo>
                    <a:pt x="20" y="88"/>
                  </a:lnTo>
                  <a:lnTo>
                    <a:pt x="19" y="90"/>
                  </a:lnTo>
                  <a:lnTo>
                    <a:pt x="19" y="92"/>
                  </a:lnTo>
                  <a:lnTo>
                    <a:pt x="18" y="93"/>
                  </a:lnTo>
                  <a:lnTo>
                    <a:pt x="17" y="96"/>
                  </a:lnTo>
                  <a:lnTo>
                    <a:pt x="16" y="97"/>
                  </a:lnTo>
                  <a:lnTo>
                    <a:pt x="16" y="99"/>
                  </a:lnTo>
                  <a:lnTo>
                    <a:pt x="16" y="101"/>
                  </a:lnTo>
                  <a:lnTo>
                    <a:pt x="15" y="102"/>
                  </a:lnTo>
                  <a:lnTo>
                    <a:pt x="14" y="104"/>
                  </a:lnTo>
                  <a:lnTo>
                    <a:pt x="15" y="105"/>
                  </a:lnTo>
                  <a:lnTo>
                    <a:pt x="14" y="106"/>
                  </a:lnTo>
                  <a:lnTo>
                    <a:pt x="14" y="109"/>
                  </a:lnTo>
                  <a:lnTo>
                    <a:pt x="13" y="110"/>
                  </a:lnTo>
                  <a:lnTo>
                    <a:pt x="11" y="113"/>
                  </a:lnTo>
                  <a:lnTo>
                    <a:pt x="10" y="116"/>
                  </a:lnTo>
                  <a:lnTo>
                    <a:pt x="8" y="118"/>
                  </a:lnTo>
                  <a:lnTo>
                    <a:pt x="7" y="118"/>
                  </a:lnTo>
                  <a:lnTo>
                    <a:pt x="7" y="118"/>
                  </a:lnTo>
                  <a:lnTo>
                    <a:pt x="7" y="118"/>
                  </a:lnTo>
                  <a:lnTo>
                    <a:pt x="7" y="119"/>
                  </a:lnTo>
                  <a:lnTo>
                    <a:pt x="7" y="119"/>
                  </a:lnTo>
                  <a:lnTo>
                    <a:pt x="6" y="119"/>
                  </a:lnTo>
                  <a:lnTo>
                    <a:pt x="7" y="119"/>
                  </a:lnTo>
                  <a:lnTo>
                    <a:pt x="7" y="119"/>
                  </a:lnTo>
                  <a:lnTo>
                    <a:pt x="6" y="119"/>
                  </a:lnTo>
                  <a:lnTo>
                    <a:pt x="5" y="121"/>
                  </a:lnTo>
                  <a:lnTo>
                    <a:pt x="4" y="122"/>
                  </a:lnTo>
                  <a:lnTo>
                    <a:pt x="3" y="124"/>
                  </a:lnTo>
                  <a:lnTo>
                    <a:pt x="2" y="125"/>
                  </a:lnTo>
                  <a:lnTo>
                    <a:pt x="4" y="127"/>
                  </a:lnTo>
                  <a:lnTo>
                    <a:pt x="5" y="130"/>
                  </a:lnTo>
                  <a:lnTo>
                    <a:pt x="4" y="132"/>
                  </a:lnTo>
                  <a:lnTo>
                    <a:pt x="4" y="134"/>
                  </a:lnTo>
                  <a:lnTo>
                    <a:pt x="3" y="135"/>
                  </a:lnTo>
                  <a:lnTo>
                    <a:pt x="2" y="137"/>
                  </a:lnTo>
                  <a:lnTo>
                    <a:pt x="1" y="140"/>
                  </a:lnTo>
                  <a:lnTo>
                    <a:pt x="0" y="143"/>
                  </a:lnTo>
                  <a:lnTo>
                    <a:pt x="2" y="147"/>
                  </a:lnTo>
                  <a:lnTo>
                    <a:pt x="2" y="149"/>
                  </a:lnTo>
                  <a:lnTo>
                    <a:pt x="4" y="150"/>
                  </a:lnTo>
                  <a:lnTo>
                    <a:pt x="4" y="152"/>
                  </a:lnTo>
                  <a:lnTo>
                    <a:pt x="4" y="153"/>
                  </a:lnTo>
                  <a:lnTo>
                    <a:pt x="4" y="154"/>
                  </a:lnTo>
                  <a:lnTo>
                    <a:pt x="4" y="155"/>
                  </a:lnTo>
                  <a:lnTo>
                    <a:pt x="4" y="153"/>
                  </a:lnTo>
                  <a:lnTo>
                    <a:pt x="3" y="155"/>
                  </a:lnTo>
                  <a:lnTo>
                    <a:pt x="2" y="156"/>
                  </a:lnTo>
                  <a:lnTo>
                    <a:pt x="2" y="157"/>
                  </a:lnTo>
                  <a:lnTo>
                    <a:pt x="3" y="156"/>
                  </a:lnTo>
                  <a:lnTo>
                    <a:pt x="4" y="156"/>
                  </a:lnTo>
                  <a:lnTo>
                    <a:pt x="4" y="157"/>
                  </a:lnTo>
                  <a:lnTo>
                    <a:pt x="5" y="158"/>
                  </a:lnTo>
                  <a:lnTo>
                    <a:pt x="6" y="158"/>
                  </a:lnTo>
                  <a:lnTo>
                    <a:pt x="6" y="159"/>
                  </a:lnTo>
                  <a:lnTo>
                    <a:pt x="7" y="159"/>
                  </a:lnTo>
                  <a:lnTo>
                    <a:pt x="7" y="157"/>
                  </a:lnTo>
                  <a:lnTo>
                    <a:pt x="9" y="155"/>
                  </a:lnTo>
                  <a:lnTo>
                    <a:pt x="10" y="154"/>
                  </a:lnTo>
                  <a:lnTo>
                    <a:pt x="10" y="155"/>
                  </a:lnTo>
                  <a:lnTo>
                    <a:pt x="11" y="155"/>
                  </a:lnTo>
                  <a:lnTo>
                    <a:pt x="12" y="156"/>
                  </a:lnTo>
                  <a:lnTo>
                    <a:pt x="14" y="155"/>
                  </a:lnTo>
                  <a:lnTo>
                    <a:pt x="14" y="155"/>
                  </a:lnTo>
                  <a:lnTo>
                    <a:pt x="15" y="155"/>
                  </a:lnTo>
                  <a:lnTo>
                    <a:pt x="15" y="155"/>
                  </a:lnTo>
                  <a:lnTo>
                    <a:pt x="17" y="155"/>
                  </a:lnTo>
                  <a:lnTo>
                    <a:pt x="17" y="155"/>
                  </a:lnTo>
                  <a:lnTo>
                    <a:pt x="18" y="155"/>
                  </a:lnTo>
                  <a:lnTo>
                    <a:pt x="19" y="156"/>
                  </a:lnTo>
                  <a:lnTo>
                    <a:pt x="18" y="156"/>
                  </a:lnTo>
                  <a:lnTo>
                    <a:pt x="18" y="156"/>
                  </a:lnTo>
                  <a:lnTo>
                    <a:pt x="17" y="156"/>
                  </a:lnTo>
                  <a:lnTo>
                    <a:pt x="13" y="156"/>
                  </a:lnTo>
                  <a:lnTo>
                    <a:pt x="11" y="156"/>
                  </a:lnTo>
                  <a:lnTo>
                    <a:pt x="10" y="156"/>
                  </a:lnTo>
                  <a:lnTo>
                    <a:pt x="9" y="157"/>
                  </a:lnTo>
                  <a:lnTo>
                    <a:pt x="9" y="157"/>
                  </a:lnTo>
                  <a:lnTo>
                    <a:pt x="9" y="158"/>
                  </a:lnTo>
                  <a:lnTo>
                    <a:pt x="9" y="159"/>
                  </a:lnTo>
                  <a:lnTo>
                    <a:pt x="9" y="160"/>
                  </a:lnTo>
                  <a:lnTo>
                    <a:pt x="9" y="161"/>
                  </a:lnTo>
                  <a:lnTo>
                    <a:pt x="9" y="163"/>
                  </a:lnTo>
                  <a:lnTo>
                    <a:pt x="9" y="163"/>
                  </a:lnTo>
                  <a:lnTo>
                    <a:pt x="9" y="163"/>
                  </a:lnTo>
                  <a:lnTo>
                    <a:pt x="9" y="163"/>
                  </a:lnTo>
                  <a:lnTo>
                    <a:pt x="8" y="163"/>
                  </a:lnTo>
                  <a:lnTo>
                    <a:pt x="8" y="162"/>
                  </a:lnTo>
                  <a:lnTo>
                    <a:pt x="7" y="162"/>
                  </a:lnTo>
                  <a:lnTo>
                    <a:pt x="7" y="161"/>
                  </a:lnTo>
                  <a:lnTo>
                    <a:pt x="7" y="160"/>
                  </a:lnTo>
                  <a:lnTo>
                    <a:pt x="8" y="159"/>
                  </a:lnTo>
                  <a:lnTo>
                    <a:pt x="7" y="159"/>
                  </a:lnTo>
                  <a:lnTo>
                    <a:pt x="6" y="159"/>
                  </a:lnTo>
                  <a:lnTo>
                    <a:pt x="6" y="161"/>
                  </a:lnTo>
                  <a:lnTo>
                    <a:pt x="5" y="163"/>
                  </a:lnTo>
                  <a:lnTo>
                    <a:pt x="5" y="165"/>
                  </a:lnTo>
                  <a:lnTo>
                    <a:pt x="4" y="167"/>
                  </a:lnTo>
                  <a:lnTo>
                    <a:pt x="5" y="170"/>
                  </a:lnTo>
                  <a:lnTo>
                    <a:pt x="8" y="171"/>
                  </a:lnTo>
                  <a:lnTo>
                    <a:pt x="8" y="172"/>
                  </a:lnTo>
                  <a:lnTo>
                    <a:pt x="8" y="172"/>
                  </a:lnTo>
                  <a:lnTo>
                    <a:pt x="8" y="173"/>
                  </a:lnTo>
                  <a:lnTo>
                    <a:pt x="7" y="174"/>
                  </a:lnTo>
                  <a:lnTo>
                    <a:pt x="5" y="176"/>
                  </a:lnTo>
                  <a:lnTo>
                    <a:pt x="5" y="177"/>
                  </a:lnTo>
                  <a:lnTo>
                    <a:pt x="4" y="180"/>
                  </a:lnTo>
                  <a:lnTo>
                    <a:pt x="6" y="182"/>
                  </a:lnTo>
                  <a:lnTo>
                    <a:pt x="7" y="185"/>
                  </a:lnTo>
                  <a:lnTo>
                    <a:pt x="7" y="186"/>
                  </a:lnTo>
                  <a:lnTo>
                    <a:pt x="7" y="187"/>
                  </a:lnTo>
                  <a:lnTo>
                    <a:pt x="7" y="189"/>
                  </a:lnTo>
                  <a:lnTo>
                    <a:pt x="9" y="190"/>
                  </a:lnTo>
                  <a:lnTo>
                    <a:pt x="9" y="191"/>
                  </a:lnTo>
                  <a:lnTo>
                    <a:pt x="10" y="192"/>
                  </a:lnTo>
                  <a:lnTo>
                    <a:pt x="10" y="193"/>
                  </a:lnTo>
                  <a:lnTo>
                    <a:pt x="10" y="194"/>
                  </a:lnTo>
                  <a:lnTo>
                    <a:pt x="9" y="195"/>
                  </a:lnTo>
                  <a:lnTo>
                    <a:pt x="11" y="196"/>
                  </a:lnTo>
                  <a:lnTo>
                    <a:pt x="11" y="196"/>
                  </a:lnTo>
                  <a:lnTo>
                    <a:pt x="11" y="197"/>
                  </a:lnTo>
                  <a:lnTo>
                    <a:pt x="10" y="198"/>
                  </a:lnTo>
                  <a:lnTo>
                    <a:pt x="10" y="200"/>
                  </a:lnTo>
                  <a:lnTo>
                    <a:pt x="9" y="201"/>
                  </a:lnTo>
                  <a:lnTo>
                    <a:pt x="9" y="202"/>
                  </a:lnTo>
                  <a:lnTo>
                    <a:pt x="8" y="203"/>
                  </a:lnTo>
                  <a:lnTo>
                    <a:pt x="9" y="204"/>
                  </a:lnTo>
                  <a:lnTo>
                    <a:pt x="10" y="205"/>
                  </a:lnTo>
                  <a:lnTo>
                    <a:pt x="11" y="205"/>
                  </a:lnTo>
                  <a:lnTo>
                    <a:pt x="13" y="205"/>
                  </a:lnTo>
                  <a:lnTo>
                    <a:pt x="14" y="205"/>
                  </a:lnTo>
                  <a:lnTo>
                    <a:pt x="16" y="206"/>
                  </a:lnTo>
                  <a:lnTo>
                    <a:pt x="18" y="206"/>
                  </a:lnTo>
                  <a:lnTo>
                    <a:pt x="19" y="206"/>
                  </a:lnTo>
                  <a:lnTo>
                    <a:pt x="21" y="207"/>
                  </a:lnTo>
                  <a:lnTo>
                    <a:pt x="22" y="208"/>
                  </a:lnTo>
                  <a:lnTo>
                    <a:pt x="22" y="209"/>
                  </a:lnTo>
                  <a:lnTo>
                    <a:pt x="24" y="210"/>
                  </a:lnTo>
                  <a:lnTo>
                    <a:pt x="27" y="211"/>
                  </a:lnTo>
                  <a:lnTo>
                    <a:pt x="29" y="211"/>
                  </a:lnTo>
                  <a:lnTo>
                    <a:pt x="30" y="211"/>
                  </a:lnTo>
                  <a:lnTo>
                    <a:pt x="31" y="213"/>
                  </a:lnTo>
                  <a:lnTo>
                    <a:pt x="30" y="216"/>
                  </a:lnTo>
                  <a:lnTo>
                    <a:pt x="31" y="216"/>
                  </a:lnTo>
                  <a:lnTo>
                    <a:pt x="32" y="216"/>
                  </a:lnTo>
                  <a:lnTo>
                    <a:pt x="33" y="216"/>
                  </a:lnTo>
                  <a:lnTo>
                    <a:pt x="34" y="216"/>
                  </a:lnTo>
                  <a:lnTo>
                    <a:pt x="35" y="217"/>
                  </a:lnTo>
                  <a:lnTo>
                    <a:pt x="36" y="218"/>
                  </a:lnTo>
                  <a:lnTo>
                    <a:pt x="38" y="222"/>
                  </a:lnTo>
                  <a:lnTo>
                    <a:pt x="39" y="224"/>
                  </a:lnTo>
                  <a:lnTo>
                    <a:pt x="39" y="227"/>
                  </a:lnTo>
                  <a:lnTo>
                    <a:pt x="39" y="227"/>
                  </a:lnTo>
                  <a:lnTo>
                    <a:pt x="38" y="228"/>
                  </a:lnTo>
                  <a:lnTo>
                    <a:pt x="38" y="230"/>
                  </a:lnTo>
                  <a:lnTo>
                    <a:pt x="39" y="230"/>
                  </a:lnTo>
                  <a:lnTo>
                    <a:pt x="39" y="230"/>
                  </a:lnTo>
                  <a:lnTo>
                    <a:pt x="39" y="232"/>
                  </a:lnTo>
                  <a:lnTo>
                    <a:pt x="39" y="232"/>
                  </a:lnTo>
                  <a:lnTo>
                    <a:pt x="42" y="232"/>
                  </a:lnTo>
                  <a:lnTo>
                    <a:pt x="45" y="231"/>
                  </a:lnTo>
                  <a:lnTo>
                    <a:pt x="49" y="231"/>
                  </a:lnTo>
                  <a:lnTo>
                    <a:pt x="52" y="231"/>
                  </a:lnTo>
                  <a:lnTo>
                    <a:pt x="55" y="231"/>
                  </a:lnTo>
                  <a:lnTo>
                    <a:pt x="60" y="230"/>
                  </a:lnTo>
                  <a:lnTo>
                    <a:pt x="63" y="230"/>
                  </a:lnTo>
                  <a:lnTo>
                    <a:pt x="66" y="230"/>
                  </a:lnTo>
                  <a:lnTo>
                    <a:pt x="68" y="230"/>
                  </a:lnTo>
                  <a:lnTo>
                    <a:pt x="66" y="232"/>
                  </a:lnTo>
                  <a:lnTo>
                    <a:pt x="65" y="232"/>
                  </a:lnTo>
                  <a:lnTo>
                    <a:pt x="70" y="234"/>
                  </a:lnTo>
                  <a:lnTo>
                    <a:pt x="75" y="236"/>
                  </a:lnTo>
                  <a:lnTo>
                    <a:pt x="79" y="238"/>
                  </a:lnTo>
                  <a:lnTo>
                    <a:pt x="84" y="240"/>
                  </a:lnTo>
                  <a:lnTo>
                    <a:pt x="89" y="242"/>
                  </a:lnTo>
                  <a:lnTo>
                    <a:pt x="95" y="244"/>
                  </a:lnTo>
                  <a:lnTo>
                    <a:pt x="99" y="246"/>
                  </a:lnTo>
                  <a:lnTo>
                    <a:pt x="104" y="248"/>
                  </a:lnTo>
                  <a:lnTo>
                    <a:pt x="108" y="248"/>
                  </a:lnTo>
                  <a:lnTo>
                    <a:pt x="112" y="248"/>
                  </a:lnTo>
                  <a:lnTo>
                    <a:pt x="116" y="248"/>
                  </a:lnTo>
                  <a:lnTo>
                    <a:pt x="120" y="248"/>
                  </a:lnTo>
                  <a:lnTo>
                    <a:pt x="124" y="248"/>
                  </a:lnTo>
                  <a:lnTo>
                    <a:pt x="128" y="248"/>
                  </a:lnTo>
                  <a:lnTo>
                    <a:pt x="133" y="248"/>
                  </a:lnTo>
                  <a:lnTo>
                    <a:pt x="137" y="248"/>
                  </a:lnTo>
                  <a:lnTo>
                    <a:pt x="138" y="247"/>
                  </a:lnTo>
                  <a:lnTo>
                    <a:pt x="138" y="245"/>
                  </a:lnTo>
                  <a:lnTo>
                    <a:pt x="139" y="244"/>
                  </a:lnTo>
                  <a:lnTo>
                    <a:pt x="139" y="242"/>
                  </a:lnTo>
                  <a:lnTo>
                    <a:pt x="142" y="242"/>
                  </a:lnTo>
                  <a:lnTo>
                    <a:pt x="144" y="242"/>
                  </a:lnTo>
                  <a:lnTo>
                    <a:pt x="147" y="242"/>
                  </a:lnTo>
                  <a:lnTo>
                    <a:pt x="149" y="242"/>
                  </a:lnTo>
                  <a:lnTo>
                    <a:pt x="152" y="242"/>
                  </a:lnTo>
                  <a:lnTo>
                    <a:pt x="154" y="242"/>
                  </a:lnTo>
                  <a:lnTo>
                    <a:pt x="157" y="242"/>
                  </a:lnTo>
                  <a:lnTo>
                    <a:pt x="159" y="242"/>
                  </a:lnTo>
                  <a:lnTo>
                    <a:pt x="159" y="242"/>
                  </a:lnTo>
                  <a:lnTo>
                    <a:pt x="159" y="242"/>
                  </a:lnTo>
                  <a:lnTo>
                    <a:pt x="160" y="244"/>
                  </a:lnTo>
                  <a:lnTo>
                    <a:pt x="161" y="245"/>
                  </a:lnTo>
                  <a:lnTo>
                    <a:pt x="161" y="247"/>
                  </a:lnTo>
                  <a:lnTo>
                    <a:pt x="163" y="247"/>
                  </a:lnTo>
                  <a:lnTo>
                    <a:pt x="165" y="250"/>
                  </a:lnTo>
                  <a:lnTo>
                    <a:pt x="168" y="254"/>
                  </a:lnTo>
                  <a:lnTo>
                    <a:pt x="170" y="256"/>
                  </a:lnTo>
                  <a:lnTo>
                    <a:pt x="171" y="257"/>
                  </a:lnTo>
                  <a:lnTo>
                    <a:pt x="173" y="258"/>
                  </a:lnTo>
                  <a:lnTo>
                    <a:pt x="173" y="259"/>
                  </a:lnTo>
                  <a:lnTo>
                    <a:pt x="173" y="261"/>
                  </a:lnTo>
                  <a:lnTo>
                    <a:pt x="174" y="265"/>
                  </a:lnTo>
                  <a:lnTo>
                    <a:pt x="173" y="267"/>
                  </a:lnTo>
                  <a:lnTo>
                    <a:pt x="174" y="269"/>
                  </a:lnTo>
                  <a:lnTo>
                    <a:pt x="174" y="272"/>
                  </a:lnTo>
                  <a:lnTo>
                    <a:pt x="175" y="273"/>
                  </a:lnTo>
                  <a:lnTo>
                    <a:pt x="176" y="273"/>
                  </a:lnTo>
                  <a:lnTo>
                    <a:pt x="177" y="274"/>
                  </a:lnTo>
                  <a:lnTo>
                    <a:pt x="178" y="276"/>
                  </a:lnTo>
                  <a:lnTo>
                    <a:pt x="179" y="276"/>
                  </a:lnTo>
                  <a:lnTo>
                    <a:pt x="180" y="277"/>
                  </a:lnTo>
                  <a:lnTo>
                    <a:pt x="182" y="278"/>
                  </a:lnTo>
                  <a:lnTo>
                    <a:pt x="184" y="280"/>
                  </a:lnTo>
                  <a:lnTo>
                    <a:pt x="186" y="281"/>
                  </a:lnTo>
                  <a:lnTo>
                    <a:pt x="187" y="281"/>
                  </a:lnTo>
                  <a:lnTo>
                    <a:pt x="188" y="280"/>
                  </a:lnTo>
                  <a:lnTo>
                    <a:pt x="189" y="279"/>
                  </a:lnTo>
                  <a:lnTo>
                    <a:pt x="190" y="278"/>
                  </a:lnTo>
                  <a:lnTo>
                    <a:pt x="191" y="278"/>
                  </a:lnTo>
                  <a:lnTo>
                    <a:pt x="192" y="277"/>
                  </a:lnTo>
                  <a:lnTo>
                    <a:pt x="192" y="276"/>
                  </a:lnTo>
                  <a:lnTo>
                    <a:pt x="193" y="275"/>
                  </a:lnTo>
                  <a:lnTo>
                    <a:pt x="194" y="272"/>
                  </a:lnTo>
                  <a:lnTo>
                    <a:pt x="196" y="271"/>
                  </a:lnTo>
                  <a:lnTo>
                    <a:pt x="198" y="270"/>
                  </a:lnTo>
                  <a:lnTo>
                    <a:pt x="199" y="270"/>
                  </a:lnTo>
                  <a:lnTo>
                    <a:pt x="200" y="269"/>
                  </a:lnTo>
                  <a:lnTo>
                    <a:pt x="200" y="269"/>
                  </a:lnTo>
                  <a:lnTo>
                    <a:pt x="203" y="270"/>
                  </a:lnTo>
                  <a:lnTo>
                    <a:pt x="204" y="270"/>
                  </a:lnTo>
                  <a:lnTo>
                    <a:pt x="207" y="270"/>
                  </a:lnTo>
                  <a:lnTo>
                    <a:pt x="209" y="270"/>
                  </a:lnTo>
                  <a:lnTo>
                    <a:pt x="209" y="270"/>
                  </a:lnTo>
                  <a:lnTo>
                    <a:pt x="210" y="270"/>
                  </a:lnTo>
                  <a:lnTo>
                    <a:pt x="209" y="270"/>
                  </a:lnTo>
                  <a:lnTo>
                    <a:pt x="210" y="270"/>
                  </a:lnTo>
                  <a:lnTo>
                    <a:pt x="211" y="270"/>
                  </a:lnTo>
                  <a:lnTo>
                    <a:pt x="211" y="271"/>
                  </a:lnTo>
                  <a:lnTo>
                    <a:pt x="212" y="272"/>
                  </a:lnTo>
                  <a:lnTo>
                    <a:pt x="214" y="274"/>
                  </a:lnTo>
                  <a:lnTo>
                    <a:pt x="214" y="275"/>
                  </a:lnTo>
                  <a:lnTo>
                    <a:pt x="215" y="276"/>
                  </a:lnTo>
                  <a:lnTo>
                    <a:pt x="216" y="278"/>
                  </a:lnTo>
                  <a:lnTo>
                    <a:pt x="217" y="280"/>
                  </a:lnTo>
                  <a:lnTo>
                    <a:pt x="217" y="281"/>
                  </a:lnTo>
                  <a:lnTo>
                    <a:pt x="218" y="283"/>
                  </a:lnTo>
                  <a:lnTo>
                    <a:pt x="219" y="287"/>
                  </a:lnTo>
                  <a:lnTo>
                    <a:pt x="219" y="288"/>
                  </a:lnTo>
                  <a:lnTo>
                    <a:pt x="219" y="289"/>
                  </a:lnTo>
                  <a:lnTo>
                    <a:pt x="219" y="289"/>
                  </a:lnTo>
                  <a:lnTo>
                    <a:pt x="219" y="291"/>
                  </a:lnTo>
                  <a:lnTo>
                    <a:pt x="219" y="292"/>
                  </a:lnTo>
                  <a:lnTo>
                    <a:pt x="220" y="293"/>
                  </a:lnTo>
                  <a:lnTo>
                    <a:pt x="221" y="295"/>
                  </a:lnTo>
                  <a:lnTo>
                    <a:pt x="222" y="297"/>
                  </a:lnTo>
                  <a:lnTo>
                    <a:pt x="223" y="299"/>
                  </a:lnTo>
                  <a:lnTo>
                    <a:pt x="225" y="300"/>
                  </a:lnTo>
                  <a:lnTo>
                    <a:pt x="225" y="301"/>
                  </a:lnTo>
                  <a:lnTo>
                    <a:pt x="225" y="302"/>
                  </a:lnTo>
                  <a:lnTo>
                    <a:pt x="225" y="303"/>
                  </a:lnTo>
                  <a:lnTo>
                    <a:pt x="225" y="304"/>
                  </a:lnTo>
                  <a:lnTo>
                    <a:pt x="225" y="305"/>
                  </a:lnTo>
                  <a:lnTo>
                    <a:pt x="225" y="306"/>
                  </a:lnTo>
                  <a:lnTo>
                    <a:pt x="225" y="306"/>
                  </a:lnTo>
                  <a:lnTo>
                    <a:pt x="225" y="308"/>
                  </a:lnTo>
                  <a:lnTo>
                    <a:pt x="225" y="308"/>
                  </a:lnTo>
                  <a:lnTo>
                    <a:pt x="225" y="308"/>
                  </a:lnTo>
                  <a:lnTo>
                    <a:pt x="226" y="310"/>
                  </a:lnTo>
                  <a:lnTo>
                    <a:pt x="226" y="312"/>
                  </a:lnTo>
                  <a:lnTo>
                    <a:pt x="226" y="315"/>
                  </a:lnTo>
                  <a:lnTo>
                    <a:pt x="227" y="316"/>
                  </a:lnTo>
                  <a:lnTo>
                    <a:pt x="228" y="317"/>
                  </a:lnTo>
                  <a:lnTo>
                    <a:pt x="229" y="317"/>
                  </a:lnTo>
                  <a:lnTo>
                    <a:pt x="230" y="318"/>
                  </a:lnTo>
                  <a:lnTo>
                    <a:pt x="231" y="318"/>
                  </a:lnTo>
                  <a:lnTo>
                    <a:pt x="232" y="320"/>
                  </a:lnTo>
                  <a:lnTo>
                    <a:pt x="233" y="320"/>
                  </a:lnTo>
                  <a:lnTo>
                    <a:pt x="234" y="321"/>
                  </a:lnTo>
                  <a:lnTo>
                    <a:pt x="235" y="322"/>
                  </a:lnTo>
                  <a:lnTo>
                    <a:pt x="239" y="322"/>
                  </a:lnTo>
                  <a:lnTo>
                    <a:pt x="242" y="323"/>
                  </a:lnTo>
                  <a:lnTo>
                    <a:pt x="244" y="323"/>
                  </a:lnTo>
                  <a:lnTo>
                    <a:pt x="246" y="325"/>
                  </a:lnTo>
                  <a:lnTo>
                    <a:pt x="246" y="325"/>
                  </a:lnTo>
                  <a:lnTo>
                    <a:pt x="246" y="325"/>
                  </a:lnTo>
                  <a:lnTo>
                    <a:pt x="247" y="325"/>
                  </a:lnTo>
                  <a:lnTo>
                    <a:pt x="247" y="324"/>
                  </a:lnTo>
                  <a:lnTo>
                    <a:pt x="247" y="324"/>
                  </a:lnTo>
                  <a:lnTo>
                    <a:pt x="249" y="324"/>
                  </a:lnTo>
                  <a:lnTo>
                    <a:pt x="249" y="323"/>
                  </a:lnTo>
                  <a:lnTo>
                    <a:pt x="249" y="322"/>
                  </a:lnTo>
                  <a:lnTo>
                    <a:pt x="249" y="322"/>
                  </a:lnTo>
                  <a:lnTo>
                    <a:pt x="247" y="317"/>
                  </a:lnTo>
                  <a:lnTo>
                    <a:pt x="247" y="316"/>
                  </a:lnTo>
                  <a:lnTo>
                    <a:pt x="247" y="313"/>
                  </a:lnTo>
                  <a:lnTo>
                    <a:pt x="247" y="312"/>
                  </a:lnTo>
                  <a:lnTo>
                    <a:pt x="247" y="310"/>
                  </a:lnTo>
                  <a:lnTo>
                    <a:pt x="247" y="309"/>
                  </a:lnTo>
                  <a:lnTo>
                    <a:pt x="248" y="308"/>
                  </a:lnTo>
                  <a:lnTo>
                    <a:pt x="249" y="307"/>
                  </a:lnTo>
                  <a:lnTo>
                    <a:pt x="249" y="306"/>
                  </a:lnTo>
                  <a:lnTo>
                    <a:pt x="249" y="305"/>
                  </a:lnTo>
                  <a:lnTo>
                    <a:pt x="247" y="305"/>
                  </a:lnTo>
                  <a:lnTo>
                    <a:pt x="246" y="303"/>
                  </a:lnTo>
                  <a:lnTo>
                    <a:pt x="247" y="303"/>
                  </a:lnTo>
                  <a:lnTo>
                    <a:pt x="249" y="304"/>
                  </a:lnTo>
                  <a:lnTo>
                    <a:pt x="249" y="304"/>
                  </a:lnTo>
                  <a:lnTo>
                    <a:pt x="250" y="304"/>
                  </a:lnTo>
                  <a:lnTo>
                    <a:pt x="251" y="303"/>
                  </a:lnTo>
                  <a:lnTo>
                    <a:pt x="252" y="300"/>
                  </a:lnTo>
                  <a:lnTo>
                    <a:pt x="251" y="297"/>
                  </a:lnTo>
                  <a:lnTo>
                    <a:pt x="252" y="297"/>
                  </a:lnTo>
                  <a:lnTo>
                    <a:pt x="252" y="297"/>
                  </a:lnTo>
                  <a:lnTo>
                    <a:pt x="253" y="297"/>
                  </a:lnTo>
                  <a:lnTo>
                    <a:pt x="254" y="297"/>
                  </a:lnTo>
                  <a:lnTo>
                    <a:pt x="256" y="295"/>
                  </a:lnTo>
                  <a:lnTo>
                    <a:pt x="257" y="294"/>
                  </a:lnTo>
                  <a:lnTo>
                    <a:pt x="255" y="294"/>
                  </a:lnTo>
                  <a:lnTo>
                    <a:pt x="255" y="294"/>
                  </a:lnTo>
                  <a:lnTo>
                    <a:pt x="255" y="293"/>
                  </a:lnTo>
                  <a:lnTo>
                    <a:pt x="256" y="293"/>
                  </a:lnTo>
                  <a:lnTo>
                    <a:pt x="257" y="293"/>
                  </a:lnTo>
                  <a:lnTo>
                    <a:pt x="258" y="293"/>
                  </a:lnTo>
                  <a:lnTo>
                    <a:pt x="258" y="292"/>
                  </a:lnTo>
                  <a:lnTo>
                    <a:pt x="258" y="293"/>
                  </a:lnTo>
                  <a:lnTo>
                    <a:pt x="258" y="293"/>
                  </a:lnTo>
                  <a:lnTo>
                    <a:pt x="259" y="293"/>
                  </a:lnTo>
                  <a:lnTo>
                    <a:pt x="260" y="292"/>
                  </a:lnTo>
                  <a:lnTo>
                    <a:pt x="260" y="291"/>
                  </a:lnTo>
                  <a:lnTo>
                    <a:pt x="261" y="289"/>
                  </a:lnTo>
                  <a:lnTo>
                    <a:pt x="261" y="291"/>
                  </a:lnTo>
                  <a:lnTo>
                    <a:pt x="263" y="290"/>
                  </a:lnTo>
                  <a:lnTo>
                    <a:pt x="264" y="290"/>
                  </a:lnTo>
                  <a:lnTo>
                    <a:pt x="265" y="289"/>
                  </a:lnTo>
                  <a:lnTo>
                    <a:pt x="264" y="289"/>
                  </a:lnTo>
                  <a:lnTo>
                    <a:pt x="264" y="289"/>
                  </a:lnTo>
                  <a:lnTo>
                    <a:pt x="263" y="286"/>
                  </a:lnTo>
                  <a:lnTo>
                    <a:pt x="263" y="285"/>
                  </a:lnTo>
                  <a:lnTo>
                    <a:pt x="264" y="286"/>
                  </a:lnTo>
                  <a:lnTo>
                    <a:pt x="264" y="286"/>
                  </a:lnTo>
                  <a:lnTo>
                    <a:pt x="264" y="286"/>
                  </a:lnTo>
                  <a:lnTo>
                    <a:pt x="265" y="287"/>
                  </a:lnTo>
                  <a:lnTo>
                    <a:pt x="266" y="287"/>
                  </a:lnTo>
                  <a:lnTo>
                    <a:pt x="266" y="286"/>
                  </a:lnTo>
                  <a:lnTo>
                    <a:pt x="267" y="286"/>
                  </a:lnTo>
                  <a:lnTo>
                    <a:pt x="269" y="287"/>
                  </a:lnTo>
                  <a:lnTo>
                    <a:pt x="270" y="287"/>
                  </a:lnTo>
                  <a:lnTo>
                    <a:pt x="268" y="288"/>
                  </a:lnTo>
                  <a:lnTo>
                    <a:pt x="267" y="289"/>
                  </a:lnTo>
                  <a:lnTo>
                    <a:pt x="268" y="288"/>
                  </a:lnTo>
                  <a:lnTo>
                    <a:pt x="270" y="287"/>
                  </a:lnTo>
                  <a:lnTo>
                    <a:pt x="273" y="287"/>
                  </a:lnTo>
                  <a:lnTo>
                    <a:pt x="275" y="286"/>
                  </a:lnTo>
                  <a:lnTo>
                    <a:pt x="276" y="285"/>
                  </a:lnTo>
                  <a:lnTo>
                    <a:pt x="279" y="282"/>
                  </a:lnTo>
                  <a:lnTo>
                    <a:pt x="281" y="281"/>
                  </a:lnTo>
                  <a:lnTo>
                    <a:pt x="282" y="280"/>
                  </a:lnTo>
                  <a:lnTo>
                    <a:pt x="283" y="278"/>
                  </a:lnTo>
                  <a:lnTo>
                    <a:pt x="284" y="277"/>
                  </a:lnTo>
                  <a:lnTo>
                    <a:pt x="286" y="276"/>
                  </a:lnTo>
                  <a:lnTo>
                    <a:pt x="286" y="274"/>
                  </a:lnTo>
                  <a:lnTo>
                    <a:pt x="286" y="274"/>
                  </a:lnTo>
                  <a:lnTo>
                    <a:pt x="286" y="271"/>
                  </a:lnTo>
                  <a:lnTo>
                    <a:pt x="286" y="271"/>
                  </a:lnTo>
                  <a:lnTo>
                    <a:pt x="287" y="272"/>
                  </a:lnTo>
                  <a:lnTo>
                    <a:pt x="287" y="272"/>
                  </a:lnTo>
                  <a:lnTo>
                    <a:pt x="288" y="271"/>
                  </a:lnTo>
                  <a:lnTo>
                    <a:pt x="289" y="271"/>
                  </a:lnTo>
                  <a:lnTo>
                    <a:pt x="289" y="272"/>
                  </a:lnTo>
                  <a:lnTo>
                    <a:pt x="288" y="273"/>
                  </a:lnTo>
                  <a:lnTo>
                    <a:pt x="289" y="273"/>
                  </a:lnTo>
                  <a:lnTo>
                    <a:pt x="290" y="273"/>
                  </a:lnTo>
                  <a:lnTo>
                    <a:pt x="291" y="273"/>
                  </a:lnTo>
                  <a:lnTo>
                    <a:pt x="288" y="275"/>
                  </a:lnTo>
                  <a:lnTo>
                    <a:pt x="288" y="276"/>
                  </a:lnTo>
                  <a:lnTo>
                    <a:pt x="290" y="274"/>
                  </a:lnTo>
                  <a:lnTo>
                    <a:pt x="296" y="272"/>
                  </a:lnTo>
                  <a:lnTo>
                    <a:pt x="299" y="271"/>
                  </a:lnTo>
                  <a:lnTo>
                    <a:pt x="299" y="271"/>
                  </a:lnTo>
                  <a:lnTo>
                    <a:pt x="299" y="270"/>
                  </a:lnTo>
                  <a:lnTo>
                    <a:pt x="300" y="267"/>
                  </a:lnTo>
                  <a:lnTo>
                    <a:pt x="301" y="268"/>
                  </a:lnTo>
                  <a:lnTo>
                    <a:pt x="301" y="268"/>
                  </a:lnTo>
                  <a:lnTo>
                    <a:pt x="301" y="268"/>
                  </a:lnTo>
                  <a:lnTo>
                    <a:pt x="300" y="269"/>
                  </a:lnTo>
                  <a:lnTo>
                    <a:pt x="300" y="270"/>
                  </a:lnTo>
                  <a:lnTo>
                    <a:pt x="299" y="270"/>
                  </a:lnTo>
                  <a:lnTo>
                    <a:pt x="299" y="271"/>
                  </a:lnTo>
                  <a:lnTo>
                    <a:pt x="300" y="271"/>
                  </a:lnTo>
                  <a:lnTo>
                    <a:pt x="300" y="271"/>
                  </a:lnTo>
                  <a:lnTo>
                    <a:pt x="301" y="270"/>
                  </a:lnTo>
                  <a:lnTo>
                    <a:pt x="305" y="270"/>
                  </a:lnTo>
                  <a:lnTo>
                    <a:pt x="307" y="270"/>
                  </a:lnTo>
                  <a:lnTo>
                    <a:pt x="308" y="270"/>
                  </a:lnTo>
                  <a:lnTo>
                    <a:pt x="311" y="271"/>
                  </a:lnTo>
                  <a:lnTo>
                    <a:pt x="312" y="272"/>
                  </a:lnTo>
                  <a:lnTo>
                    <a:pt x="313" y="273"/>
                  </a:lnTo>
                  <a:lnTo>
                    <a:pt x="318" y="273"/>
                  </a:lnTo>
                  <a:lnTo>
                    <a:pt x="320" y="273"/>
                  </a:lnTo>
                  <a:lnTo>
                    <a:pt x="321" y="272"/>
                  </a:lnTo>
                  <a:lnTo>
                    <a:pt x="320" y="272"/>
                  </a:lnTo>
                  <a:lnTo>
                    <a:pt x="320" y="271"/>
                  </a:lnTo>
                  <a:lnTo>
                    <a:pt x="321" y="270"/>
                  </a:lnTo>
                  <a:lnTo>
                    <a:pt x="322" y="270"/>
                  </a:lnTo>
                  <a:lnTo>
                    <a:pt x="323" y="269"/>
                  </a:lnTo>
                  <a:lnTo>
                    <a:pt x="324" y="271"/>
                  </a:lnTo>
                  <a:lnTo>
                    <a:pt x="325" y="271"/>
                  </a:lnTo>
                  <a:lnTo>
                    <a:pt x="326" y="273"/>
                  </a:lnTo>
                  <a:lnTo>
                    <a:pt x="327" y="273"/>
                  </a:lnTo>
                  <a:lnTo>
                    <a:pt x="328" y="274"/>
                  </a:lnTo>
                  <a:lnTo>
                    <a:pt x="329" y="273"/>
                  </a:lnTo>
                  <a:lnTo>
                    <a:pt x="330" y="273"/>
                  </a:lnTo>
                  <a:lnTo>
                    <a:pt x="329" y="274"/>
                  </a:lnTo>
                  <a:lnTo>
                    <a:pt x="329" y="275"/>
                  </a:lnTo>
                  <a:lnTo>
                    <a:pt x="330" y="276"/>
                  </a:lnTo>
                  <a:lnTo>
                    <a:pt x="330" y="276"/>
                  </a:lnTo>
                  <a:lnTo>
                    <a:pt x="329" y="276"/>
                  </a:lnTo>
                  <a:lnTo>
                    <a:pt x="328" y="276"/>
                  </a:lnTo>
                  <a:lnTo>
                    <a:pt x="328" y="277"/>
                  </a:lnTo>
                  <a:lnTo>
                    <a:pt x="331" y="278"/>
                  </a:lnTo>
                  <a:lnTo>
                    <a:pt x="334" y="279"/>
                  </a:lnTo>
                  <a:lnTo>
                    <a:pt x="335" y="279"/>
                  </a:lnTo>
                  <a:lnTo>
                    <a:pt x="336" y="277"/>
                  </a:lnTo>
                  <a:lnTo>
                    <a:pt x="337" y="277"/>
                  </a:lnTo>
                  <a:lnTo>
                    <a:pt x="339" y="277"/>
                  </a:lnTo>
                  <a:lnTo>
                    <a:pt x="340" y="277"/>
                  </a:lnTo>
                  <a:lnTo>
                    <a:pt x="340" y="279"/>
                  </a:lnTo>
                  <a:lnTo>
                    <a:pt x="340" y="279"/>
                  </a:lnTo>
                  <a:lnTo>
                    <a:pt x="341" y="279"/>
                  </a:lnTo>
                  <a:lnTo>
                    <a:pt x="343" y="278"/>
                  </a:lnTo>
                  <a:lnTo>
                    <a:pt x="343" y="277"/>
                  </a:lnTo>
                  <a:lnTo>
                    <a:pt x="343" y="277"/>
                  </a:lnTo>
                  <a:lnTo>
                    <a:pt x="344" y="276"/>
                  </a:lnTo>
                  <a:lnTo>
                    <a:pt x="344" y="275"/>
                  </a:lnTo>
                  <a:lnTo>
                    <a:pt x="343" y="274"/>
                  </a:lnTo>
                  <a:lnTo>
                    <a:pt x="343" y="274"/>
                  </a:lnTo>
                  <a:lnTo>
                    <a:pt x="343" y="274"/>
                  </a:lnTo>
                  <a:lnTo>
                    <a:pt x="343" y="273"/>
                  </a:lnTo>
                  <a:lnTo>
                    <a:pt x="346" y="275"/>
                  </a:lnTo>
                  <a:lnTo>
                    <a:pt x="347" y="275"/>
                  </a:lnTo>
                  <a:lnTo>
                    <a:pt x="347" y="276"/>
                  </a:lnTo>
                  <a:lnTo>
                    <a:pt x="347" y="276"/>
                  </a:lnTo>
                  <a:lnTo>
                    <a:pt x="347" y="276"/>
                  </a:lnTo>
                  <a:lnTo>
                    <a:pt x="348" y="276"/>
                  </a:lnTo>
                  <a:lnTo>
                    <a:pt x="348" y="277"/>
                  </a:lnTo>
                  <a:lnTo>
                    <a:pt x="349" y="277"/>
                  </a:lnTo>
                  <a:lnTo>
                    <a:pt x="349" y="277"/>
                  </a:lnTo>
                  <a:lnTo>
                    <a:pt x="350" y="278"/>
                  </a:lnTo>
                  <a:lnTo>
                    <a:pt x="351" y="279"/>
                  </a:lnTo>
                  <a:lnTo>
                    <a:pt x="351" y="280"/>
                  </a:lnTo>
                  <a:lnTo>
                    <a:pt x="350" y="281"/>
                  </a:lnTo>
                  <a:lnTo>
                    <a:pt x="351" y="281"/>
                  </a:lnTo>
                  <a:lnTo>
                    <a:pt x="352" y="280"/>
                  </a:lnTo>
                  <a:lnTo>
                    <a:pt x="353" y="280"/>
                  </a:lnTo>
                  <a:lnTo>
                    <a:pt x="353" y="280"/>
                  </a:lnTo>
                  <a:lnTo>
                    <a:pt x="353" y="280"/>
                  </a:lnTo>
                  <a:lnTo>
                    <a:pt x="354" y="279"/>
                  </a:lnTo>
                  <a:lnTo>
                    <a:pt x="355" y="279"/>
                  </a:lnTo>
                  <a:lnTo>
                    <a:pt x="355" y="278"/>
                  </a:lnTo>
                  <a:lnTo>
                    <a:pt x="355" y="278"/>
                  </a:lnTo>
                  <a:lnTo>
                    <a:pt x="354" y="277"/>
                  </a:lnTo>
                  <a:lnTo>
                    <a:pt x="354" y="276"/>
                  </a:lnTo>
                  <a:lnTo>
                    <a:pt x="353" y="276"/>
                  </a:lnTo>
                  <a:lnTo>
                    <a:pt x="350" y="275"/>
                  </a:lnTo>
                  <a:lnTo>
                    <a:pt x="350" y="274"/>
                  </a:lnTo>
                  <a:lnTo>
                    <a:pt x="349" y="273"/>
                  </a:lnTo>
                  <a:lnTo>
                    <a:pt x="348" y="272"/>
                  </a:lnTo>
                  <a:lnTo>
                    <a:pt x="349" y="272"/>
                  </a:lnTo>
                  <a:lnTo>
                    <a:pt x="349" y="272"/>
                  </a:lnTo>
                  <a:lnTo>
                    <a:pt x="349" y="271"/>
                  </a:lnTo>
                  <a:lnTo>
                    <a:pt x="350" y="272"/>
                  </a:lnTo>
                  <a:lnTo>
                    <a:pt x="350" y="271"/>
                  </a:lnTo>
                  <a:lnTo>
                    <a:pt x="350" y="271"/>
                  </a:lnTo>
                  <a:lnTo>
                    <a:pt x="351" y="270"/>
                  </a:lnTo>
                  <a:lnTo>
                    <a:pt x="352" y="270"/>
                  </a:lnTo>
                  <a:lnTo>
                    <a:pt x="353" y="270"/>
                  </a:lnTo>
                  <a:lnTo>
                    <a:pt x="353" y="269"/>
                  </a:lnTo>
                  <a:lnTo>
                    <a:pt x="353" y="268"/>
                  </a:lnTo>
                  <a:lnTo>
                    <a:pt x="353" y="268"/>
                  </a:lnTo>
                  <a:lnTo>
                    <a:pt x="353" y="267"/>
                  </a:lnTo>
                  <a:lnTo>
                    <a:pt x="353" y="267"/>
                  </a:lnTo>
                  <a:lnTo>
                    <a:pt x="352" y="266"/>
                  </a:lnTo>
                  <a:lnTo>
                    <a:pt x="351" y="267"/>
                  </a:lnTo>
                  <a:lnTo>
                    <a:pt x="351" y="268"/>
                  </a:lnTo>
                  <a:lnTo>
                    <a:pt x="350" y="269"/>
                  </a:lnTo>
                  <a:lnTo>
                    <a:pt x="349" y="268"/>
                  </a:lnTo>
                  <a:lnTo>
                    <a:pt x="348" y="267"/>
                  </a:lnTo>
                  <a:lnTo>
                    <a:pt x="349" y="267"/>
                  </a:lnTo>
                  <a:lnTo>
                    <a:pt x="350" y="266"/>
                  </a:lnTo>
                  <a:lnTo>
                    <a:pt x="351" y="266"/>
                  </a:lnTo>
                  <a:lnTo>
                    <a:pt x="351" y="265"/>
                  </a:lnTo>
                  <a:lnTo>
                    <a:pt x="350" y="265"/>
                  </a:lnTo>
                  <a:lnTo>
                    <a:pt x="349" y="265"/>
                  </a:lnTo>
                  <a:lnTo>
                    <a:pt x="349" y="266"/>
                  </a:lnTo>
                  <a:lnTo>
                    <a:pt x="348" y="266"/>
                  </a:lnTo>
                  <a:lnTo>
                    <a:pt x="347" y="266"/>
                  </a:lnTo>
                  <a:lnTo>
                    <a:pt x="344" y="267"/>
                  </a:lnTo>
                  <a:lnTo>
                    <a:pt x="343" y="266"/>
                  </a:lnTo>
                  <a:lnTo>
                    <a:pt x="341" y="265"/>
                  </a:lnTo>
                  <a:lnTo>
                    <a:pt x="343" y="263"/>
                  </a:lnTo>
                  <a:lnTo>
                    <a:pt x="345" y="262"/>
                  </a:lnTo>
                  <a:lnTo>
                    <a:pt x="346" y="262"/>
                  </a:lnTo>
                  <a:lnTo>
                    <a:pt x="347" y="262"/>
                  </a:lnTo>
                  <a:lnTo>
                    <a:pt x="348" y="264"/>
                  </a:lnTo>
                  <a:lnTo>
                    <a:pt x="352" y="265"/>
                  </a:lnTo>
                  <a:lnTo>
                    <a:pt x="353" y="264"/>
                  </a:lnTo>
                  <a:lnTo>
                    <a:pt x="355" y="263"/>
                  </a:lnTo>
                  <a:lnTo>
                    <a:pt x="356" y="263"/>
                  </a:lnTo>
                  <a:lnTo>
                    <a:pt x="356" y="263"/>
                  </a:lnTo>
                  <a:lnTo>
                    <a:pt x="358" y="262"/>
                  </a:lnTo>
                  <a:lnTo>
                    <a:pt x="360" y="262"/>
                  </a:lnTo>
                  <a:lnTo>
                    <a:pt x="361" y="262"/>
                  </a:lnTo>
                  <a:lnTo>
                    <a:pt x="361" y="262"/>
                  </a:lnTo>
                  <a:lnTo>
                    <a:pt x="362" y="262"/>
                  </a:lnTo>
                  <a:lnTo>
                    <a:pt x="366" y="262"/>
                  </a:lnTo>
                  <a:lnTo>
                    <a:pt x="367" y="262"/>
                  </a:lnTo>
                  <a:lnTo>
                    <a:pt x="369" y="262"/>
                  </a:lnTo>
                  <a:lnTo>
                    <a:pt x="369" y="262"/>
                  </a:lnTo>
                  <a:lnTo>
                    <a:pt x="370" y="260"/>
                  </a:lnTo>
                  <a:lnTo>
                    <a:pt x="371" y="258"/>
                  </a:lnTo>
                  <a:lnTo>
                    <a:pt x="371" y="258"/>
                  </a:lnTo>
                  <a:lnTo>
                    <a:pt x="372" y="259"/>
                  </a:lnTo>
                  <a:lnTo>
                    <a:pt x="372" y="260"/>
                  </a:lnTo>
                  <a:lnTo>
                    <a:pt x="371" y="261"/>
                  </a:lnTo>
                  <a:lnTo>
                    <a:pt x="372" y="262"/>
                  </a:lnTo>
                  <a:lnTo>
                    <a:pt x="372" y="262"/>
                  </a:lnTo>
                  <a:lnTo>
                    <a:pt x="372" y="263"/>
                  </a:lnTo>
                  <a:lnTo>
                    <a:pt x="373" y="263"/>
                  </a:lnTo>
                  <a:lnTo>
                    <a:pt x="371" y="264"/>
                  </a:lnTo>
                  <a:lnTo>
                    <a:pt x="370" y="264"/>
                  </a:lnTo>
                  <a:lnTo>
                    <a:pt x="370" y="264"/>
                  </a:lnTo>
                  <a:lnTo>
                    <a:pt x="374" y="264"/>
                  </a:lnTo>
                  <a:lnTo>
                    <a:pt x="376" y="262"/>
                  </a:lnTo>
                  <a:lnTo>
                    <a:pt x="378" y="262"/>
                  </a:lnTo>
                  <a:lnTo>
                    <a:pt x="378" y="262"/>
                  </a:lnTo>
                  <a:lnTo>
                    <a:pt x="376" y="263"/>
                  </a:lnTo>
                  <a:lnTo>
                    <a:pt x="376" y="263"/>
                  </a:lnTo>
                  <a:lnTo>
                    <a:pt x="379" y="263"/>
                  </a:lnTo>
                  <a:lnTo>
                    <a:pt x="380" y="262"/>
                  </a:lnTo>
                  <a:lnTo>
                    <a:pt x="381" y="261"/>
                  </a:lnTo>
                  <a:lnTo>
                    <a:pt x="381" y="260"/>
                  </a:lnTo>
                  <a:lnTo>
                    <a:pt x="382" y="260"/>
                  </a:lnTo>
                  <a:lnTo>
                    <a:pt x="382" y="260"/>
                  </a:lnTo>
                  <a:lnTo>
                    <a:pt x="383" y="260"/>
                  </a:lnTo>
                  <a:lnTo>
                    <a:pt x="383" y="259"/>
                  </a:lnTo>
                  <a:lnTo>
                    <a:pt x="384" y="260"/>
                  </a:lnTo>
                  <a:lnTo>
                    <a:pt x="383" y="261"/>
                  </a:lnTo>
                  <a:lnTo>
                    <a:pt x="381" y="262"/>
                  </a:lnTo>
                  <a:lnTo>
                    <a:pt x="381" y="262"/>
                  </a:lnTo>
                  <a:lnTo>
                    <a:pt x="380" y="263"/>
                  </a:lnTo>
                  <a:lnTo>
                    <a:pt x="383" y="262"/>
                  </a:lnTo>
                  <a:lnTo>
                    <a:pt x="387" y="262"/>
                  </a:lnTo>
                  <a:lnTo>
                    <a:pt x="387" y="261"/>
                  </a:lnTo>
                  <a:lnTo>
                    <a:pt x="389" y="261"/>
                  </a:lnTo>
                  <a:lnTo>
                    <a:pt x="389" y="261"/>
                  </a:lnTo>
                  <a:lnTo>
                    <a:pt x="390" y="261"/>
                  </a:lnTo>
                  <a:lnTo>
                    <a:pt x="392" y="261"/>
                  </a:lnTo>
                  <a:lnTo>
                    <a:pt x="393" y="261"/>
                  </a:lnTo>
                  <a:lnTo>
                    <a:pt x="393" y="261"/>
                  </a:lnTo>
                  <a:lnTo>
                    <a:pt x="393" y="262"/>
                  </a:lnTo>
                  <a:lnTo>
                    <a:pt x="392" y="261"/>
                  </a:lnTo>
                  <a:lnTo>
                    <a:pt x="389" y="262"/>
                  </a:lnTo>
                  <a:lnTo>
                    <a:pt x="392" y="263"/>
                  </a:lnTo>
                  <a:lnTo>
                    <a:pt x="395" y="264"/>
                  </a:lnTo>
                  <a:lnTo>
                    <a:pt x="396" y="265"/>
                  </a:lnTo>
                  <a:lnTo>
                    <a:pt x="396" y="265"/>
                  </a:lnTo>
                  <a:lnTo>
                    <a:pt x="397" y="264"/>
                  </a:lnTo>
                  <a:lnTo>
                    <a:pt x="397" y="264"/>
                  </a:lnTo>
                  <a:lnTo>
                    <a:pt x="398" y="263"/>
                  </a:lnTo>
                  <a:lnTo>
                    <a:pt x="398" y="263"/>
                  </a:lnTo>
                  <a:lnTo>
                    <a:pt x="398" y="264"/>
                  </a:lnTo>
                  <a:lnTo>
                    <a:pt x="397" y="265"/>
                  </a:lnTo>
                  <a:lnTo>
                    <a:pt x="398" y="265"/>
                  </a:lnTo>
                  <a:lnTo>
                    <a:pt x="398" y="266"/>
                  </a:lnTo>
                  <a:lnTo>
                    <a:pt x="397" y="266"/>
                  </a:lnTo>
                  <a:lnTo>
                    <a:pt x="399" y="268"/>
                  </a:lnTo>
                  <a:lnTo>
                    <a:pt x="400" y="269"/>
                  </a:lnTo>
                  <a:lnTo>
                    <a:pt x="400" y="270"/>
                  </a:lnTo>
                  <a:lnTo>
                    <a:pt x="400" y="270"/>
                  </a:lnTo>
                  <a:lnTo>
                    <a:pt x="400" y="271"/>
                  </a:lnTo>
                  <a:lnTo>
                    <a:pt x="399" y="270"/>
                  </a:lnTo>
                  <a:lnTo>
                    <a:pt x="399" y="269"/>
                  </a:lnTo>
                  <a:lnTo>
                    <a:pt x="399" y="270"/>
                  </a:lnTo>
                  <a:lnTo>
                    <a:pt x="399" y="271"/>
                  </a:lnTo>
                  <a:lnTo>
                    <a:pt x="400" y="272"/>
                  </a:lnTo>
                  <a:lnTo>
                    <a:pt x="402" y="271"/>
                  </a:lnTo>
                  <a:lnTo>
                    <a:pt x="403" y="271"/>
                  </a:lnTo>
                  <a:lnTo>
                    <a:pt x="404" y="271"/>
                  </a:lnTo>
                  <a:lnTo>
                    <a:pt x="405" y="270"/>
                  </a:lnTo>
                  <a:lnTo>
                    <a:pt x="406" y="270"/>
                  </a:lnTo>
                  <a:lnTo>
                    <a:pt x="409" y="269"/>
                  </a:lnTo>
                  <a:lnTo>
                    <a:pt x="410" y="268"/>
                  </a:lnTo>
                  <a:lnTo>
                    <a:pt x="411" y="268"/>
                  </a:lnTo>
                  <a:lnTo>
                    <a:pt x="413" y="268"/>
                  </a:lnTo>
                  <a:lnTo>
                    <a:pt x="413" y="267"/>
                  </a:lnTo>
                  <a:lnTo>
                    <a:pt x="413" y="267"/>
                  </a:lnTo>
                  <a:lnTo>
                    <a:pt x="414" y="266"/>
                  </a:lnTo>
                  <a:lnTo>
                    <a:pt x="417" y="266"/>
                  </a:lnTo>
                  <a:lnTo>
                    <a:pt x="420" y="268"/>
                  </a:lnTo>
                  <a:lnTo>
                    <a:pt x="423" y="275"/>
                  </a:lnTo>
                  <a:lnTo>
                    <a:pt x="428" y="280"/>
                  </a:lnTo>
                  <a:lnTo>
                    <a:pt x="429" y="282"/>
                  </a:lnTo>
                  <a:lnTo>
                    <a:pt x="429" y="283"/>
                  </a:lnTo>
                  <a:lnTo>
                    <a:pt x="429" y="285"/>
                  </a:lnTo>
                  <a:lnTo>
                    <a:pt x="428" y="289"/>
                  </a:lnTo>
                  <a:lnTo>
                    <a:pt x="426" y="292"/>
                  </a:lnTo>
                  <a:lnTo>
                    <a:pt x="424" y="297"/>
                  </a:lnTo>
                  <a:lnTo>
                    <a:pt x="424" y="298"/>
                  </a:lnTo>
                  <a:lnTo>
                    <a:pt x="425" y="299"/>
                  </a:lnTo>
                  <a:lnTo>
                    <a:pt x="425" y="299"/>
                  </a:lnTo>
                  <a:lnTo>
                    <a:pt x="425" y="299"/>
                  </a:lnTo>
                  <a:lnTo>
                    <a:pt x="426" y="299"/>
                  </a:lnTo>
                  <a:lnTo>
                    <a:pt x="426" y="299"/>
                  </a:lnTo>
                  <a:lnTo>
                    <a:pt x="427" y="298"/>
                  </a:lnTo>
                  <a:lnTo>
                    <a:pt x="427" y="297"/>
                  </a:lnTo>
                  <a:lnTo>
                    <a:pt x="427" y="297"/>
                  </a:lnTo>
                  <a:lnTo>
                    <a:pt x="426" y="296"/>
                  </a:lnTo>
                  <a:lnTo>
                    <a:pt x="427" y="295"/>
                  </a:lnTo>
                  <a:lnTo>
                    <a:pt x="428" y="296"/>
                  </a:lnTo>
                  <a:lnTo>
                    <a:pt x="428" y="297"/>
                  </a:lnTo>
                  <a:lnTo>
                    <a:pt x="428" y="297"/>
                  </a:lnTo>
                  <a:lnTo>
                    <a:pt x="429" y="296"/>
                  </a:lnTo>
                  <a:lnTo>
                    <a:pt x="429" y="297"/>
                  </a:lnTo>
                  <a:lnTo>
                    <a:pt x="429" y="297"/>
                  </a:lnTo>
                  <a:lnTo>
                    <a:pt x="429" y="298"/>
                  </a:lnTo>
                  <a:lnTo>
                    <a:pt x="427" y="300"/>
                  </a:lnTo>
                  <a:lnTo>
                    <a:pt x="426" y="302"/>
                  </a:lnTo>
                  <a:lnTo>
                    <a:pt x="425" y="302"/>
                  </a:lnTo>
                  <a:lnTo>
                    <a:pt x="425" y="302"/>
                  </a:lnTo>
                  <a:lnTo>
                    <a:pt x="425" y="303"/>
                  </a:lnTo>
                  <a:lnTo>
                    <a:pt x="426" y="303"/>
                  </a:lnTo>
                  <a:lnTo>
                    <a:pt x="427" y="308"/>
                  </a:lnTo>
                  <a:lnTo>
                    <a:pt x="428" y="310"/>
                  </a:lnTo>
                  <a:lnTo>
                    <a:pt x="428" y="310"/>
                  </a:lnTo>
                  <a:lnTo>
                    <a:pt x="429" y="311"/>
                  </a:lnTo>
                  <a:lnTo>
                    <a:pt x="429" y="311"/>
                  </a:lnTo>
                  <a:lnTo>
                    <a:pt x="429" y="310"/>
                  </a:lnTo>
                  <a:lnTo>
                    <a:pt x="429" y="309"/>
                  </a:lnTo>
                  <a:lnTo>
                    <a:pt x="431" y="309"/>
                  </a:lnTo>
                  <a:lnTo>
                    <a:pt x="431" y="309"/>
                  </a:lnTo>
                  <a:lnTo>
                    <a:pt x="431" y="310"/>
                  </a:lnTo>
                  <a:lnTo>
                    <a:pt x="430" y="313"/>
                  </a:lnTo>
                  <a:lnTo>
                    <a:pt x="430" y="315"/>
                  </a:lnTo>
                  <a:lnTo>
                    <a:pt x="431" y="315"/>
                  </a:lnTo>
                  <a:lnTo>
                    <a:pt x="431" y="315"/>
                  </a:lnTo>
                  <a:lnTo>
                    <a:pt x="432" y="314"/>
                  </a:lnTo>
                  <a:lnTo>
                    <a:pt x="432" y="313"/>
                  </a:lnTo>
                  <a:lnTo>
                    <a:pt x="433" y="313"/>
                  </a:lnTo>
                  <a:lnTo>
                    <a:pt x="432" y="314"/>
                  </a:lnTo>
                  <a:lnTo>
                    <a:pt x="431" y="316"/>
                  </a:lnTo>
                  <a:lnTo>
                    <a:pt x="431" y="316"/>
                  </a:lnTo>
                  <a:lnTo>
                    <a:pt x="432" y="316"/>
                  </a:lnTo>
                  <a:lnTo>
                    <a:pt x="432" y="321"/>
                  </a:lnTo>
                  <a:lnTo>
                    <a:pt x="433" y="323"/>
                  </a:lnTo>
                  <a:lnTo>
                    <a:pt x="434" y="325"/>
                  </a:lnTo>
                  <a:lnTo>
                    <a:pt x="436" y="325"/>
                  </a:lnTo>
                  <a:lnTo>
                    <a:pt x="436" y="327"/>
                  </a:lnTo>
                  <a:lnTo>
                    <a:pt x="437" y="329"/>
                  </a:lnTo>
                  <a:lnTo>
                    <a:pt x="438" y="332"/>
                  </a:lnTo>
                  <a:lnTo>
                    <a:pt x="439" y="332"/>
                  </a:lnTo>
                  <a:lnTo>
                    <a:pt x="440" y="332"/>
                  </a:lnTo>
                  <a:lnTo>
                    <a:pt x="440" y="333"/>
                  </a:lnTo>
                  <a:lnTo>
                    <a:pt x="440" y="334"/>
                  </a:lnTo>
                  <a:lnTo>
                    <a:pt x="438" y="332"/>
                  </a:lnTo>
                  <a:lnTo>
                    <a:pt x="438" y="332"/>
                  </a:lnTo>
                  <a:lnTo>
                    <a:pt x="437" y="333"/>
                  </a:lnTo>
                  <a:lnTo>
                    <a:pt x="437" y="334"/>
                  </a:lnTo>
                  <a:lnTo>
                    <a:pt x="438" y="335"/>
                  </a:lnTo>
                  <a:lnTo>
                    <a:pt x="439" y="335"/>
                  </a:lnTo>
                  <a:lnTo>
                    <a:pt x="441" y="334"/>
                  </a:lnTo>
                  <a:lnTo>
                    <a:pt x="442" y="335"/>
                  </a:lnTo>
                  <a:lnTo>
                    <a:pt x="444" y="334"/>
                  </a:lnTo>
                  <a:lnTo>
                    <a:pt x="445" y="334"/>
                  </a:lnTo>
                  <a:lnTo>
                    <a:pt x="448" y="332"/>
                  </a:lnTo>
                  <a:lnTo>
                    <a:pt x="448" y="331"/>
                  </a:lnTo>
                  <a:lnTo>
                    <a:pt x="449" y="328"/>
                  </a:lnTo>
                  <a:lnTo>
                    <a:pt x="450" y="327"/>
                  </a:lnTo>
                  <a:lnTo>
                    <a:pt x="451" y="325"/>
                  </a:lnTo>
                  <a:lnTo>
                    <a:pt x="452" y="325"/>
                  </a:lnTo>
                  <a:lnTo>
                    <a:pt x="452" y="325"/>
                  </a:lnTo>
                  <a:lnTo>
                    <a:pt x="452" y="325"/>
                  </a:lnTo>
                  <a:lnTo>
                    <a:pt x="452" y="321"/>
                  </a:lnTo>
                  <a:lnTo>
                    <a:pt x="454" y="314"/>
                  </a:lnTo>
                  <a:lnTo>
                    <a:pt x="455" y="311"/>
                  </a:lnTo>
                  <a:lnTo>
                    <a:pt x="455" y="309"/>
                  </a:lnTo>
                  <a:lnTo>
                    <a:pt x="455" y="308"/>
                  </a:lnTo>
                  <a:lnTo>
                    <a:pt x="454" y="306"/>
                  </a:lnTo>
                  <a:lnTo>
                    <a:pt x="451" y="293"/>
                  </a:lnTo>
                  <a:lnTo>
                    <a:pt x="451" y="292"/>
                  </a:lnTo>
                  <a:lnTo>
                    <a:pt x="451" y="290"/>
                  </a:lnTo>
                  <a:lnTo>
                    <a:pt x="451" y="288"/>
                  </a:lnTo>
                  <a:lnTo>
                    <a:pt x="451" y="287"/>
                  </a:lnTo>
                  <a:lnTo>
                    <a:pt x="451" y="285"/>
                  </a:lnTo>
                  <a:lnTo>
                    <a:pt x="451" y="285"/>
                  </a:lnTo>
                  <a:lnTo>
                    <a:pt x="451" y="285"/>
                  </a:lnTo>
                  <a:lnTo>
                    <a:pt x="451" y="286"/>
                  </a:lnTo>
                  <a:lnTo>
                    <a:pt x="451" y="287"/>
                  </a:lnTo>
                  <a:lnTo>
                    <a:pt x="452" y="287"/>
                  </a:lnTo>
                  <a:lnTo>
                    <a:pt x="452" y="287"/>
                  </a:lnTo>
                  <a:lnTo>
                    <a:pt x="451" y="288"/>
                  </a:lnTo>
                  <a:lnTo>
                    <a:pt x="451" y="289"/>
                  </a:lnTo>
                  <a:lnTo>
                    <a:pt x="451" y="291"/>
                  </a:lnTo>
                  <a:lnTo>
                    <a:pt x="452" y="290"/>
                  </a:lnTo>
                  <a:lnTo>
                    <a:pt x="452" y="289"/>
                  </a:lnTo>
                  <a:lnTo>
                    <a:pt x="452" y="288"/>
                  </a:lnTo>
                  <a:lnTo>
                    <a:pt x="453" y="288"/>
                  </a:lnTo>
                  <a:lnTo>
                    <a:pt x="452" y="291"/>
                  </a:lnTo>
                  <a:lnTo>
                    <a:pt x="452" y="293"/>
                  </a:lnTo>
                  <a:lnTo>
                    <a:pt x="452" y="296"/>
                  </a:lnTo>
                  <a:lnTo>
                    <a:pt x="453" y="297"/>
                  </a:lnTo>
                  <a:lnTo>
                    <a:pt x="452" y="294"/>
                  </a:lnTo>
                  <a:lnTo>
                    <a:pt x="452" y="293"/>
                  </a:lnTo>
                  <a:lnTo>
                    <a:pt x="452" y="292"/>
                  </a:lnTo>
                  <a:lnTo>
                    <a:pt x="453" y="290"/>
                  </a:lnTo>
                  <a:lnTo>
                    <a:pt x="453" y="289"/>
                  </a:lnTo>
                  <a:lnTo>
                    <a:pt x="453" y="289"/>
                  </a:lnTo>
                  <a:lnTo>
                    <a:pt x="453" y="288"/>
                  </a:lnTo>
                  <a:lnTo>
                    <a:pt x="451" y="280"/>
                  </a:lnTo>
                  <a:lnTo>
                    <a:pt x="450" y="275"/>
                  </a:lnTo>
                  <a:lnTo>
                    <a:pt x="449" y="270"/>
                  </a:lnTo>
                  <a:lnTo>
                    <a:pt x="449" y="265"/>
                  </a:lnTo>
                  <a:lnTo>
                    <a:pt x="449" y="264"/>
                  </a:lnTo>
                  <a:lnTo>
                    <a:pt x="449" y="259"/>
                  </a:lnTo>
                  <a:lnTo>
                    <a:pt x="449" y="257"/>
                  </a:lnTo>
                  <a:lnTo>
                    <a:pt x="449" y="256"/>
                  </a:lnTo>
                  <a:lnTo>
                    <a:pt x="449" y="255"/>
                  </a:lnTo>
                  <a:lnTo>
                    <a:pt x="449" y="255"/>
                  </a:lnTo>
                  <a:lnTo>
                    <a:pt x="450" y="254"/>
                  </a:lnTo>
                  <a:lnTo>
                    <a:pt x="450" y="253"/>
                  </a:lnTo>
                  <a:lnTo>
                    <a:pt x="450" y="252"/>
                  </a:lnTo>
                  <a:lnTo>
                    <a:pt x="451" y="251"/>
                  </a:lnTo>
                  <a:lnTo>
                    <a:pt x="451" y="251"/>
                  </a:lnTo>
                  <a:lnTo>
                    <a:pt x="452" y="251"/>
                  </a:lnTo>
                  <a:lnTo>
                    <a:pt x="453" y="250"/>
                  </a:lnTo>
                  <a:lnTo>
                    <a:pt x="452" y="250"/>
                  </a:lnTo>
                  <a:lnTo>
                    <a:pt x="452" y="248"/>
                  </a:lnTo>
                  <a:lnTo>
                    <a:pt x="452" y="248"/>
                  </a:lnTo>
                  <a:lnTo>
                    <a:pt x="453" y="248"/>
                  </a:lnTo>
                  <a:lnTo>
                    <a:pt x="454" y="247"/>
                  </a:lnTo>
                  <a:lnTo>
                    <a:pt x="454" y="246"/>
                  </a:lnTo>
                  <a:lnTo>
                    <a:pt x="455" y="246"/>
                  </a:lnTo>
                  <a:lnTo>
                    <a:pt x="455" y="245"/>
                  </a:lnTo>
                  <a:lnTo>
                    <a:pt x="454" y="246"/>
                  </a:lnTo>
                  <a:lnTo>
                    <a:pt x="454" y="245"/>
                  </a:lnTo>
                  <a:lnTo>
                    <a:pt x="454" y="245"/>
                  </a:lnTo>
                  <a:lnTo>
                    <a:pt x="455" y="244"/>
                  </a:lnTo>
                  <a:lnTo>
                    <a:pt x="455" y="244"/>
                  </a:lnTo>
                  <a:lnTo>
                    <a:pt x="455" y="244"/>
                  </a:lnTo>
                  <a:lnTo>
                    <a:pt x="455" y="243"/>
                  </a:lnTo>
                  <a:lnTo>
                    <a:pt x="456" y="243"/>
                  </a:lnTo>
                  <a:lnTo>
                    <a:pt x="456" y="243"/>
                  </a:lnTo>
                  <a:lnTo>
                    <a:pt x="457" y="242"/>
                  </a:lnTo>
                  <a:lnTo>
                    <a:pt x="457" y="242"/>
                  </a:lnTo>
                  <a:lnTo>
                    <a:pt x="457" y="241"/>
                  </a:lnTo>
                  <a:lnTo>
                    <a:pt x="457" y="241"/>
                  </a:lnTo>
                  <a:lnTo>
                    <a:pt x="457" y="241"/>
                  </a:lnTo>
                  <a:lnTo>
                    <a:pt x="458" y="241"/>
                  </a:lnTo>
                  <a:lnTo>
                    <a:pt x="459" y="240"/>
                  </a:lnTo>
                  <a:lnTo>
                    <a:pt x="460" y="239"/>
                  </a:lnTo>
                  <a:lnTo>
                    <a:pt x="460" y="238"/>
                  </a:lnTo>
                  <a:lnTo>
                    <a:pt x="460" y="238"/>
                  </a:lnTo>
                  <a:lnTo>
                    <a:pt x="461" y="238"/>
                  </a:lnTo>
                  <a:lnTo>
                    <a:pt x="462" y="237"/>
                  </a:lnTo>
                  <a:lnTo>
                    <a:pt x="463" y="236"/>
                  </a:lnTo>
                  <a:lnTo>
                    <a:pt x="463" y="236"/>
                  </a:lnTo>
                  <a:lnTo>
                    <a:pt x="462" y="236"/>
                  </a:lnTo>
                  <a:lnTo>
                    <a:pt x="462" y="235"/>
                  </a:lnTo>
                  <a:lnTo>
                    <a:pt x="462" y="234"/>
                  </a:lnTo>
                  <a:lnTo>
                    <a:pt x="462" y="233"/>
                  </a:lnTo>
                  <a:lnTo>
                    <a:pt x="463" y="235"/>
                  </a:lnTo>
                  <a:lnTo>
                    <a:pt x="463" y="235"/>
                  </a:lnTo>
                  <a:lnTo>
                    <a:pt x="463" y="234"/>
                  </a:lnTo>
                  <a:lnTo>
                    <a:pt x="464" y="234"/>
                  </a:lnTo>
                  <a:lnTo>
                    <a:pt x="464" y="235"/>
                  </a:lnTo>
                  <a:lnTo>
                    <a:pt x="464" y="235"/>
                  </a:lnTo>
                  <a:lnTo>
                    <a:pt x="464" y="235"/>
                  </a:lnTo>
                  <a:lnTo>
                    <a:pt x="465" y="235"/>
                  </a:lnTo>
                  <a:lnTo>
                    <a:pt x="465" y="234"/>
                  </a:lnTo>
                  <a:lnTo>
                    <a:pt x="466" y="234"/>
                  </a:lnTo>
                  <a:lnTo>
                    <a:pt x="465" y="233"/>
                  </a:lnTo>
                  <a:lnTo>
                    <a:pt x="464" y="232"/>
                  </a:lnTo>
                  <a:lnTo>
                    <a:pt x="465" y="232"/>
                  </a:lnTo>
                  <a:lnTo>
                    <a:pt x="466" y="232"/>
                  </a:lnTo>
                  <a:lnTo>
                    <a:pt x="467" y="232"/>
                  </a:lnTo>
                  <a:lnTo>
                    <a:pt x="468" y="232"/>
                  </a:lnTo>
                  <a:lnTo>
                    <a:pt x="469" y="231"/>
                  </a:lnTo>
                  <a:lnTo>
                    <a:pt x="470" y="231"/>
                  </a:lnTo>
                  <a:lnTo>
                    <a:pt x="470" y="231"/>
                  </a:lnTo>
                  <a:lnTo>
                    <a:pt x="472" y="231"/>
                  </a:lnTo>
                  <a:lnTo>
                    <a:pt x="473" y="230"/>
                  </a:lnTo>
                  <a:lnTo>
                    <a:pt x="473" y="229"/>
                  </a:lnTo>
                  <a:lnTo>
                    <a:pt x="473" y="228"/>
                  </a:lnTo>
                  <a:lnTo>
                    <a:pt x="475" y="229"/>
                  </a:lnTo>
                  <a:lnTo>
                    <a:pt x="475" y="228"/>
                  </a:lnTo>
                  <a:lnTo>
                    <a:pt x="477" y="227"/>
                  </a:lnTo>
                  <a:lnTo>
                    <a:pt x="478" y="226"/>
                  </a:lnTo>
                  <a:lnTo>
                    <a:pt x="479" y="225"/>
                  </a:lnTo>
                  <a:lnTo>
                    <a:pt x="480" y="225"/>
                  </a:lnTo>
                  <a:lnTo>
                    <a:pt x="483" y="224"/>
                  </a:lnTo>
                  <a:lnTo>
                    <a:pt x="483" y="223"/>
                  </a:lnTo>
                  <a:lnTo>
                    <a:pt x="483" y="222"/>
                  </a:lnTo>
                  <a:lnTo>
                    <a:pt x="484" y="220"/>
                  </a:lnTo>
                  <a:lnTo>
                    <a:pt x="484" y="221"/>
                  </a:lnTo>
                  <a:lnTo>
                    <a:pt x="484" y="222"/>
                  </a:lnTo>
                  <a:lnTo>
                    <a:pt x="484" y="222"/>
                  </a:lnTo>
                  <a:lnTo>
                    <a:pt x="485" y="220"/>
                  </a:lnTo>
                  <a:lnTo>
                    <a:pt x="489" y="217"/>
                  </a:lnTo>
                  <a:lnTo>
                    <a:pt x="490" y="216"/>
                  </a:lnTo>
                  <a:lnTo>
                    <a:pt x="493" y="213"/>
                  </a:lnTo>
                  <a:lnTo>
                    <a:pt x="495" y="212"/>
                  </a:lnTo>
                  <a:lnTo>
                    <a:pt x="500" y="212"/>
                  </a:lnTo>
                  <a:lnTo>
                    <a:pt x="500" y="211"/>
                  </a:lnTo>
                  <a:lnTo>
                    <a:pt x="501" y="209"/>
                  </a:lnTo>
                  <a:lnTo>
                    <a:pt x="501" y="210"/>
                  </a:lnTo>
                  <a:lnTo>
                    <a:pt x="501" y="211"/>
                  </a:lnTo>
                  <a:lnTo>
                    <a:pt x="501" y="212"/>
                  </a:lnTo>
                  <a:lnTo>
                    <a:pt x="502" y="211"/>
                  </a:lnTo>
                  <a:lnTo>
                    <a:pt x="502" y="209"/>
                  </a:lnTo>
                  <a:lnTo>
                    <a:pt x="504" y="207"/>
                  </a:lnTo>
                  <a:lnTo>
                    <a:pt x="505" y="207"/>
                  </a:lnTo>
                  <a:lnTo>
                    <a:pt x="505" y="206"/>
                  </a:lnTo>
                  <a:lnTo>
                    <a:pt x="507" y="205"/>
                  </a:lnTo>
                  <a:lnTo>
                    <a:pt x="509" y="204"/>
                  </a:lnTo>
                  <a:lnTo>
                    <a:pt x="509" y="204"/>
                  </a:lnTo>
                  <a:lnTo>
                    <a:pt x="509" y="203"/>
                  </a:lnTo>
                  <a:lnTo>
                    <a:pt x="509" y="201"/>
                  </a:lnTo>
                  <a:lnTo>
                    <a:pt x="509" y="202"/>
                  </a:lnTo>
                  <a:lnTo>
                    <a:pt x="509" y="203"/>
                  </a:lnTo>
                  <a:lnTo>
                    <a:pt x="510" y="203"/>
                  </a:lnTo>
                  <a:lnTo>
                    <a:pt x="511" y="203"/>
                  </a:lnTo>
                  <a:lnTo>
                    <a:pt x="512" y="202"/>
                  </a:lnTo>
                  <a:lnTo>
                    <a:pt x="513" y="202"/>
                  </a:lnTo>
                  <a:lnTo>
                    <a:pt x="515" y="202"/>
                  </a:lnTo>
                  <a:lnTo>
                    <a:pt x="516" y="202"/>
                  </a:lnTo>
                  <a:lnTo>
                    <a:pt x="518" y="202"/>
                  </a:lnTo>
                  <a:lnTo>
                    <a:pt x="518" y="201"/>
                  </a:lnTo>
                  <a:lnTo>
                    <a:pt x="519" y="201"/>
                  </a:lnTo>
                  <a:lnTo>
                    <a:pt x="520" y="201"/>
                  </a:lnTo>
                  <a:lnTo>
                    <a:pt x="522" y="200"/>
                  </a:lnTo>
                  <a:lnTo>
                    <a:pt x="523" y="199"/>
                  </a:lnTo>
                  <a:lnTo>
                    <a:pt x="522" y="198"/>
                  </a:lnTo>
                  <a:lnTo>
                    <a:pt x="518" y="199"/>
                  </a:lnTo>
                  <a:lnTo>
                    <a:pt x="516" y="198"/>
                  </a:lnTo>
                  <a:lnTo>
                    <a:pt x="515" y="197"/>
                  </a:lnTo>
                  <a:lnTo>
                    <a:pt x="515" y="196"/>
                  </a:lnTo>
                  <a:lnTo>
                    <a:pt x="516" y="198"/>
                  </a:lnTo>
                  <a:lnTo>
                    <a:pt x="518" y="198"/>
                  </a:lnTo>
                  <a:lnTo>
                    <a:pt x="520" y="197"/>
                  </a:lnTo>
                  <a:lnTo>
                    <a:pt x="521" y="196"/>
                  </a:lnTo>
                  <a:lnTo>
                    <a:pt x="521" y="196"/>
                  </a:lnTo>
                  <a:lnTo>
                    <a:pt x="521" y="195"/>
                  </a:lnTo>
                  <a:lnTo>
                    <a:pt x="522" y="194"/>
                  </a:lnTo>
                  <a:lnTo>
                    <a:pt x="522" y="194"/>
                  </a:lnTo>
                  <a:lnTo>
                    <a:pt x="522" y="193"/>
                  </a:lnTo>
                  <a:lnTo>
                    <a:pt x="518" y="192"/>
                  </a:lnTo>
                  <a:lnTo>
                    <a:pt x="516" y="191"/>
                  </a:lnTo>
                  <a:lnTo>
                    <a:pt x="519" y="192"/>
                  </a:lnTo>
                  <a:lnTo>
                    <a:pt x="520" y="192"/>
                  </a:lnTo>
                  <a:lnTo>
                    <a:pt x="522" y="192"/>
                  </a:lnTo>
                  <a:lnTo>
                    <a:pt x="522" y="191"/>
                  </a:lnTo>
                  <a:lnTo>
                    <a:pt x="522" y="191"/>
                  </a:lnTo>
                  <a:lnTo>
                    <a:pt x="523" y="191"/>
                  </a:lnTo>
                  <a:lnTo>
                    <a:pt x="523" y="192"/>
                  </a:lnTo>
                  <a:lnTo>
                    <a:pt x="523" y="192"/>
                  </a:lnTo>
                  <a:lnTo>
                    <a:pt x="524" y="192"/>
                  </a:lnTo>
                  <a:lnTo>
                    <a:pt x="524" y="192"/>
                  </a:lnTo>
                  <a:lnTo>
                    <a:pt x="525" y="193"/>
                  </a:lnTo>
                  <a:lnTo>
                    <a:pt x="526" y="193"/>
                  </a:lnTo>
                  <a:lnTo>
                    <a:pt x="527" y="193"/>
                  </a:lnTo>
                  <a:lnTo>
                    <a:pt x="529" y="191"/>
                  </a:lnTo>
                  <a:lnTo>
                    <a:pt x="532" y="189"/>
                  </a:lnTo>
                  <a:lnTo>
                    <a:pt x="533" y="187"/>
                  </a:lnTo>
                  <a:lnTo>
                    <a:pt x="533" y="186"/>
                  </a:lnTo>
                  <a:lnTo>
                    <a:pt x="533" y="186"/>
                  </a:lnTo>
                  <a:lnTo>
                    <a:pt x="533" y="185"/>
                  </a:lnTo>
                  <a:lnTo>
                    <a:pt x="532" y="185"/>
                  </a:lnTo>
                  <a:lnTo>
                    <a:pt x="530" y="186"/>
                  </a:lnTo>
                  <a:lnTo>
                    <a:pt x="530" y="188"/>
                  </a:lnTo>
                  <a:lnTo>
                    <a:pt x="529" y="188"/>
                  </a:lnTo>
                  <a:lnTo>
                    <a:pt x="529" y="188"/>
                  </a:lnTo>
                  <a:lnTo>
                    <a:pt x="529" y="187"/>
                  </a:lnTo>
                  <a:lnTo>
                    <a:pt x="529" y="186"/>
                  </a:lnTo>
                  <a:lnTo>
                    <a:pt x="530" y="185"/>
                  </a:lnTo>
                  <a:lnTo>
                    <a:pt x="528" y="184"/>
                  </a:lnTo>
                  <a:lnTo>
                    <a:pt x="528" y="185"/>
                  </a:lnTo>
                  <a:lnTo>
                    <a:pt x="526" y="185"/>
                  </a:lnTo>
                  <a:lnTo>
                    <a:pt x="525" y="185"/>
                  </a:lnTo>
                  <a:lnTo>
                    <a:pt x="524" y="185"/>
                  </a:lnTo>
                  <a:lnTo>
                    <a:pt x="522" y="185"/>
                  </a:lnTo>
                  <a:lnTo>
                    <a:pt x="523" y="184"/>
                  </a:lnTo>
                  <a:lnTo>
                    <a:pt x="523" y="182"/>
                  </a:lnTo>
                  <a:lnTo>
                    <a:pt x="523" y="181"/>
                  </a:lnTo>
                  <a:lnTo>
                    <a:pt x="523" y="182"/>
                  </a:lnTo>
                  <a:lnTo>
                    <a:pt x="523" y="183"/>
                  </a:lnTo>
                  <a:lnTo>
                    <a:pt x="524" y="184"/>
                  </a:lnTo>
                  <a:lnTo>
                    <a:pt x="525" y="184"/>
                  </a:lnTo>
                  <a:lnTo>
                    <a:pt x="526" y="183"/>
                  </a:lnTo>
                  <a:lnTo>
                    <a:pt x="527" y="182"/>
                  </a:lnTo>
                  <a:lnTo>
                    <a:pt x="528" y="182"/>
                  </a:lnTo>
                  <a:lnTo>
                    <a:pt x="529" y="183"/>
                  </a:lnTo>
                  <a:lnTo>
                    <a:pt x="528" y="182"/>
                  </a:lnTo>
                  <a:lnTo>
                    <a:pt x="529" y="182"/>
                  </a:lnTo>
                  <a:lnTo>
                    <a:pt x="529" y="182"/>
                  </a:lnTo>
                  <a:lnTo>
                    <a:pt x="530" y="181"/>
                  </a:lnTo>
                  <a:lnTo>
                    <a:pt x="530" y="181"/>
                  </a:lnTo>
                  <a:lnTo>
                    <a:pt x="531" y="181"/>
                  </a:lnTo>
                  <a:lnTo>
                    <a:pt x="532" y="181"/>
                  </a:lnTo>
                  <a:lnTo>
                    <a:pt x="533" y="182"/>
                  </a:lnTo>
                  <a:lnTo>
                    <a:pt x="533" y="183"/>
                  </a:lnTo>
                  <a:lnTo>
                    <a:pt x="533" y="181"/>
                  </a:lnTo>
                  <a:lnTo>
                    <a:pt x="533" y="178"/>
                  </a:lnTo>
                  <a:lnTo>
                    <a:pt x="532" y="178"/>
                  </a:lnTo>
                  <a:lnTo>
                    <a:pt x="532" y="177"/>
                  </a:lnTo>
                  <a:lnTo>
                    <a:pt x="533" y="176"/>
                  </a:lnTo>
                  <a:lnTo>
                    <a:pt x="533" y="175"/>
                  </a:lnTo>
                  <a:lnTo>
                    <a:pt x="533" y="175"/>
                  </a:lnTo>
                  <a:lnTo>
                    <a:pt x="534" y="174"/>
                  </a:lnTo>
                  <a:lnTo>
                    <a:pt x="534" y="175"/>
                  </a:lnTo>
                  <a:lnTo>
                    <a:pt x="534" y="176"/>
                  </a:lnTo>
                  <a:lnTo>
                    <a:pt x="534" y="181"/>
                  </a:lnTo>
                  <a:lnTo>
                    <a:pt x="534" y="183"/>
                  </a:lnTo>
                  <a:lnTo>
                    <a:pt x="535" y="186"/>
                  </a:lnTo>
                  <a:lnTo>
                    <a:pt x="535" y="187"/>
                  </a:lnTo>
                  <a:lnTo>
                    <a:pt x="535" y="186"/>
                  </a:lnTo>
                  <a:lnTo>
                    <a:pt x="534" y="181"/>
                  </a:lnTo>
                  <a:lnTo>
                    <a:pt x="534" y="174"/>
                  </a:lnTo>
                  <a:lnTo>
                    <a:pt x="534" y="173"/>
                  </a:lnTo>
                  <a:lnTo>
                    <a:pt x="534" y="172"/>
                  </a:lnTo>
                  <a:lnTo>
                    <a:pt x="534" y="171"/>
                  </a:lnTo>
                  <a:lnTo>
                    <a:pt x="532" y="171"/>
                  </a:lnTo>
                  <a:lnTo>
                    <a:pt x="531" y="171"/>
                  </a:lnTo>
                  <a:lnTo>
                    <a:pt x="529" y="171"/>
                  </a:lnTo>
                  <a:lnTo>
                    <a:pt x="529" y="171"/>
                  </a:lnTo>
                  <a:lnTo>
                    <a:pt x="529" y="170"/>
                  </a:lnTo>
                  <a:lnTo>
                    <a:pt x="527" y="169"/>
                  </a:lnTo>
                  <a:lnTo>
                    <a:pt x="527" y="168"/>
                  </a:lnTo>
                  <a:lnTo>
                    <a:pt x="526" y="167"/>
                  </a:lnTo>
                  <a:lnTo>
                    <a:pt x="525" y="167"/>
                  </a:lnTo>
                  <a:lnTo>
                    <a:pt x="524" y="166"/>
                  </a:lnTo>
                  <a:lnTo>
                    <a:pt x="522" y="166"/>
                  </a:lnTo>
                  <a:lnTo>
                    <a:pt x="522" y="166"/>
                  </a:lnTo>
                  <a:lnTo>
                    <a:pt x="522" y="165"/>
                  </a:lnTo>
                  <a:lnTo>
                    <a:pt x="524" y="166"/>
                  </a:lnTo>
                  <a:lnTo>
                    <a:pt x="527" y="167"/>
                  </a:lnTo>
                  <a:lnTo>
                    <a:pt x="528" y="167"/>
                  </a:lnTo>
                  <a:lnTo>
                    <a:pt x="528" y="168"/>
                  </a:lnTo>
                  <a:lnTo>
                    <a:pt x="529" y="169"/>
                  </a:lnTo>
                  <a:lnTo>
                    <a:pt x="529" y="169"/>
                  </a:lnTo>
                  <a:lnTo>
                    <a:pt x="530" y="170"/>
                  </a:lnTo>
                  <a:lnTo>
                    <a:pt x="531" y="170"/>
                  </a:lnTo>
                  <a:lnTo>
                    <a:pt x="531" y="169"/>
                  </a:lnTo>
                  <a:lnTo>
                    <a:pt x="531" y="168"/>
                  </a:lnTo>
                  <a:lnTo>
                    <a:pt x="531" y="168"/>
                  </a:lnTo>
                  <a:lnTo>
                    <a:pt x="531" y="167"/>
                  </a:lnTo>
                  <a:lnTo>
                    <a:pt x="530" y="167"/>
                  </a:lnTo>
                  <a:lnTo>
                    <a:pt x="529" y="166"/>
                  </a:lnTo>
                  <a:lnTo>
                    <a:pt x="528" y="164"/>
                  </a:lnTo>
                  <a:lnTo>
                    <a:pt x="528" y="163"/>
                  </a:lnTo>
                  <a:lnTo>
                    <a:pt x="528" y="163"/>
                  </a:lnTo>
                  <a:lnTo>
                    <a:pt x="529" y="166"/>
                  </a:lnTo>
                  <a:lnTo>
                    <a:pt x="530" y="166"/>
                  </a:lnTo>
                  <a:lnTo>
                    <a:pt x="531" y="166"/>
                  </a:lnTo>
                  <a:lnTo>
                    <a:pt x="531" y="165"/>
                  </a:lnTo>
                  <a:lnTo>
                    <a:pt x="531" y="165"/>
                  </a:lnTo>
                  <a:lnTo>
                    <a:pt x="533" y="165"/>
                  </a:lnTo>
                  <a:lnTo>
                    <a:pt x="533" y="164"/>
                  </a:lnTo>
                  <a:lnTo>
                    <a:pt x="533" y="163"/>
                  </a:lnTo>
                  <a:lnTo>
                    <a:pt x="532" y="163"/>
                  </a:lnTo>
                  <a:lnTo>
                    <a:pt x="533" y="162"/>
                  </a:lnTo>
                  <a:lnTo>
                    <a:pt x="531" y="161"/>
                  </a:lnTo>
                  <a:lnTo>
                    <a:pt x="531" y="161"/>
                  </a:lnTo>
                  <a:lnTo>
                    <a:pt x="530" y="160"/>
                  </a:lnTo>
                  <a:lnTo>
                    <a:pt x="529" y="159"/>
                  </a:lnTo>
                  <a:lnTo>
                    <a:pt x="528" y="157"/>
                  </a:lnTo>
                  <a:lnTo>
                    <a:pt x="528" y="156"/>
                  </a:lnTo>
                  <a:lnTo>
                    <a:pt x="526" y="154"/>
                  </a:lnTo>
                  <a:lnTo>
                    <a:pt x="527" y="154"/>
                  </a:lnTo>
                  <a:lnTo>
                    <a:pt x="528" y="155"/>
                  </a:lnTo>
                  <a:lnTo>
                    <a:pt x="529" y="157"/>
                  </a:lnTo>
                  <a:lnTo>
                    <a:pt x="529" y="157"/>
                  </a:lnTo>
                  <a:lnTo>
                    <a:pt x="531" y="161"/>
                  </a:lnTo>
                  <a:lnTo>
                    <a:pt x="532" y="161"/>
                  </a:lnTo>
                  <a:lnTo>
                    <a:pt x="533" y="161"/>
                  </a:lnTo>
                  <a:lnTo>
                    <a:pt x="534" y="160"/>
                  </a:lnTo>
                  <a:lnTo>
                    <a:pt x="534" y="159"/>
                  </a:lnTo>
                  <a:lnTo>
                    <a:pt x="535" y="158"/>
                  </a:lnTo>
                  <a:lnTo>
                    <a:pt x="535" y="158"/>
                  </a:lnTo>
                  <a:lnTo>
                    <a:pt x="534" y="157"/>
                  </a:lnTo>
                  <a:lnTo>
                    <a:pt x="533" y="156"/>
                  </a:lnTo>
                  <a:lnTo>
                    <a:pt x="532" y="155"/>
                  </a:lnTo>
                  <a:lnTo>
                    <a:pt x="531" y="155"/>
                  </a:lnTo>
                  <a:lnTo>
                    <a:pt x="529" y="154"/>
                  </a:lnTo>
                  <a:lnTo>
                    <a:pt x="528" y="152"/>
                  </a:lnTo>
                  <a:lnTo>
                    <a:pt x="527" y="151"/>
                  </a:lnTo>
                  <a:lnTo>
                    <a:pt x="526" y="152"/>
                  </a:lnTo>
                  <a:lnTo>
                    <a:pt x="525" y="152"/>
                  </a:lnTo>
                  <a:lnTo>
                    <a:pt x="525" y="151"/>
                  </a:lnTo>
                  <a:lnTo>
                    <a:pt x="526" y="149"/>
                  </a:lnTo>
                  <a:lnTo>
                    <a:pt x="527" y="148"/>
                  </a:lnTo>
                  <a:lnTo>
                    <a:pt x="528" y="147"/>
                  </a:lnTo>
                  <a:lnTo>
                    <a:pt x="529" y="147"/>
                  </a:lnTo>
                  <a:lnTo>
                    <a:pt x="530" y="146"/>
                  </a:lnTo>
                  <a:lnTo>
                    <a:pt x="530" y="143"/>
                  </a:lnTo>
                  <a:lnTo>
                    <a:pt x="530" y="146"/>
                  </a:lnTo>
                  <a:lnTo>
                    <a:pt x="529" y="147"/>
                  </a:lnTo>
                  <a:lnTo>
                    <a:pt x="528" y="148"/>
                  </a:lnTo>
                  <a:lnTo>
                    <a:pt x="527" y="149"/>
                  </a:lnTo>
                  <a:lnTo>
                    <a:pt x="526" y="150"/>
                  </a:lnTo>
                  <a:lnTo>
                    <a:pt x="526" y="151"/>
                  </a:lnTo>
                  <a:lnTo>
                    <a:pt x="527" y="151"/>
                  </a:lnTo>
                  <a:lnTo>
                    <a:pt x="528" y="150"/>
                  </a:lnTo>
                  <a:lnTo>
                    <a:pt x="529" y="150"/>
                  </a:lnTo>
                  <a:lnTo>
                    <a:pt x="529" y="151"/>
                  </a:lnTo>
                  <a:lnTo>
                    <a:pt x="529" y="152"/>
                  </a:lnTo>
                  <a:lnTo>
                    <a:pt x="529" y="152"/>
                  </a:lnTo>
                  <a:lnTo>
                    <a:pt x="530" y="152"/>
                  </a:lnTo>
                  <a:lnTo>
                    <a:pt x="530" y="151"/>
                  </a:lnTo>
                  <a:lnTo>
                    <a:pt x="531" y="153"/>
                  </a:lnTo>
                  <a:lnTo>
                    <a:pt x="532" y="153"/>
                  </a:lnTo>
                  <a:lnTo>
                    <a:pt x="534" y="154"/>
                  </a:lnTo>
                  <a:lnTo>
                    <a:pt x="534" y="155"/>
                  </a:lnTo>
                  <a:lnTo>
                    <a:pt x="535" y="155"/>
                  </a:lnTo>
                  <a:lnTo>
                    <a:pt x="535" y="155"/>
                  </a:lnTo>
                  <a:lnTo>
                    <a:pt x="535" y="154"/>
                  </a:lnTo>
                  <a:lnTo>
                    <a:pt x="535" y="153"/>
                  </a:lnTo>
                  <a:lnTo>
                    <a:pt x="533" y="150"/>
                  </a:lnTo>
                  <a:lnTo>
                    <a:pt x="533" y="149"/>
                  </a:lnTo>
                  <a:lnTo>
                    <a:pt x="533" y="148"/>
                  </a:lnTo>
                  <a:lnTo>
                    <a:pt x="533" y="149"/>
                  </a:lnTo>
                  <a:lnTo>
                    <a:pt x="533" y="149"/>
                  </a:lnTo>
                  <a:lnTo>
                    <a:pt x="533" y="151"/>
                  </a:lnTo>
                  <a:lnTo>
                    <a:pt x="534" y="151"/>
                  </a:lnTo>
                  <a:lnTo>
                    <a:pt x="535" y="152"/>
                  </a:lnTo>
                  <a:lnTo>
                    <a:pt x="535" y="151"/>
                  </a:lnTo>
                  <a:lnTo>
                    <a:pt x="535" y="151"/>
                  </a:lnTo>
                  <a:lnTo>
                    <a:pt x="535" y="150"/>
                  </a:lnTo>
                  <a:lnTo>
                    <a:pt x="535" y="149"/>
                  </a:lnTo>
                  <a:lnTo>
                    <a:pt x="535" y="146"/>
                  </a:lnTo>
                  <a:lnTo>
                    <a:pt x="535" y="146"/>
                  </a:lnTo>
                  <a:lnTo>
                    <a:pt x="536" y="145"/>
                  </a:lnTo>
                  <a:lnTo>
                    <a:pt x="536" y="143"/>
                  </a:lnTo>
                  <a:lnTo>
                    <a:pt x="536" y="143"/>
                  </a:lnTo>
                  <a:lnTo>
                    <a:pt x="536" y="142"/>
                  </a:lnTo>
                  <a:lnTo>
                    <a:pt x="536" y="141"/>
                  </a:lnTo>
                  <a:lnTo>
                    <a:pt x="536" y="141"/>
                  </a:lnTo>
                  <a:lnTo>
                    <a:pt x="537" y="142"/>
                  </a:lnTo>
                  <a:lnTo>
                    <a:pt x="538" y="141"/>
                  </a:lnTo>
                  <a:lnTo>
                    <a:pt x="538" y="140"/>
                  </a:lnTo>
                  <a:lnTo>
                    <a:pt x="537" y="140"/>
                  </a:lnTo>
                  <a:lnTo>
                    <a:pt x="537" y="139"/>
                  </a:lnTo>
                  <a:lnTo>
                    <a:pt x="537" y="138"/>
                  </a:lnTo>
                  <a:lnTo>
                    <a:pt x="538" y="139"/>
                  </a:lnTo>
                  <a:lnTo>
                    <a:pt x="539" y="139"/>
                  </a:lnTo>
                  <a:lnTo>
                    <a:pt x="539" y="138"/>
                  </a:lnTo>
                  <a:lnTo>
                    <a:pt x="539" y="138"/>
                  </a:lnTo>
                  <a:lnTo>
                    <a:pt x="540" y="137"/>
                  </a:lnTo>
                  <a:lnTo>
                    <a:pt x="540" y="137"/>
                  </a:lnTo>
                  <a:lnTo>
                    <a:pt x="540" y="137"/>
                  </a:lnTo>
                  <a:lnTo>
                    <a:pt x="540" y="138"/>
                  </a:lnTo>
                  <a:lnTo>
                    <a:pt x="541" y="137"/>
                  </a:lnTo>
                  <a:lnTo>
                    <a:pt x="541" y="136"/>
                  </a:lnTo>
                  <a:lnTo>
                    <a:pt x="541" y="136"/>
                  </a:lnTo>
                  <a:lnTo>
                    <a:pt x="541" y="137"/>
                  </a:lnTo>
                  <a:lnTo>
                    <a:pt x="542" y="137"/>
                  </a:lnTo>
                  <a:lnTo>
                    <a:pt x="543" y="136"/>
                  </a:lnTo>
                  <a:lnTo>
                    <a:pt x="543" y="136"/>
                  </a:lnTo>
                  <a:lnTo>
                    <a:pt x="543" y="135"/>
                  </a:lnTo>
                  <a:lnTo>
                    <a:pt x="544" y="134"/>
                  </a:lnTo>
                  <a:lnTo>
                    <a:pt x="544" y="134"/>
                  </a:lnTo>
                  <a:lnTo>
                    <a:pt x="545" y="134"/>
                  </a:lnTo>
                  <a:lnTo>
                    <a:pt x="544" y="135"/>
                  </a:lnTo>
                  <a:lnTo>
                    <a:pt x="546" y="135"/>
                  </a:lnTo>
                  <a:lnTo>
                    <a:pt x="545" y="136"/>
                  </a:lnTo>
                  <a:lnTo>
                    <a:pt x="544" y="136"/>
                  </a:lnTo>
                  <a:lnTo>
                    <a:pt x="544" y="136"/>
                  </a:lnTo>
                  <a:lnTo>
                    <a:pt x="544" y="137"/>
                  </a:lnTo>
                  <a:lnTo>
                    <a:pt x="545" y="137"/>
                  </a:lnTo>
                  <a:lnTo>
                    <a:pt x="544" y="137"/>
                  </a:lnTo>
                  <a:lnTo>
                    <a:pt x="543" y="137"/>
                  </a:lnTo>
                  <a:lnTo>
                    <a:pt x="542" y="138"/>
                  </a:lnTo>
                  <a:lnTo>
                    <a:pt x="540" y="139"/>
                  </a:lnTo>
                  <a:lnTo>
                    <a:pt x="540" y="141"/>
                  </a:lnTo>
                  <a:lnTo>
                    <a:pt x="541" y="140"/>
                  </a:lnTo>
                  <a:lnTo>
                    <a:pt x="541" y="141"/>
                  </a:lnTo>
                  <a:lnTo>
                    <a:pt x="540" y="142"/>
                  </a:lnTo>
                  <a:lnTo>
                    <a:pt x="539" y="142"/>
                  </a:lnTo>
                  <a:lnTo>
                    <a:pt x="539" y="142"/>
                  </a:lnTo>
                  <a:lnTo>
                    <a:pt x="538" y="143"/>
                  </a:lnTo>
                  <a:lnTo>
                    <a:pt x="538" y="143"/>
                  </a:lnTo>
                  <a:lnTo>
                    <a:pt x="539" y="143"/>
                  </a:lnTo>
                  <a:lnTo>
                    <a:pt x="540" y="143"/>
                  </a:lnTo>
                  <a:lnTo>
                    <a:pt x="540" y="145"/>
                  </a:lnTo>
                  <a:lnTo>
                    <a:pt x="539" y="145"/>
                  </a:lnTo>
                  <a:lnTo>
                    <a:pt x="538" y="145"/>
                  </a:lnTo>
                  <a:lnTo>
                    <a:pt x="537" y="147"/>
                  </a:lnTo>
                  <a:lnTo>
                    <a:pt x="538" y="147"/>
                  </a:lnTo>
                  <a:lnTo>
                    <a:pt x="538" y="146"/>
                  </a:lnTo>
                  <a:lnTo>
                    <a:pt x="539" y="146"/>
                  </a:lnTo>
                  <a:lnTo>
                    <a:pt x="539" y="147"/>
                  </a:lnTo>
                  <a:lnTo>
                    <a:pt x="540" y="148"/>
                  </a:lnTo>
                  <a:lnTo>
                    <a:pt x="540" y="148"/>
                  </a:lnTo>
                  <a:lnTo>
                    <a:pt x="540" y="148"/>
                  </a:lnTo>
                  <a:lnTo>
                    <a:pt x="539" y="148"/>
                  </a:lnTo>
                  <a:lnTo>
                    <a:pt x="538" y="148"/>
                  </a:lnTo>
                  <a:lnTo>
                    <a:pt x="538" y="148"/>
                  </a:lnTo>
                  <a:lnTo>
                    <a:pt x="537" y="150"/>
                  </a:lnTo>
                  <a:lnTo>
                    <a:pt x="537" y="151"/>
                  </a:lnTo>
                  <a:lnTo>
                    <a:pt x="537" y="152"/>
                  </a:lnTo>
                  <a:lnTo>
                    <a:pt x="538" y="152"/>
                  </a:lnTo>
                  <a:lnTo>
                    <a:pt x="539" y="153"/>
                  </a:lnTo>
                  <a:lnTo>
                    <a:pt x="539" y="152"/>
                  </a:lnTo>
                  <a:lnTo>
                    <a:pt x="539" y="152"/>
                  </a:lnTo>
                  <a:lnTo>
                    <a:pt x="540" y="152"/>
                  </a:lnTo>
                  <a:lnTo>
                    <a:pt x="540" y="152"/>
                  </a:lnTo>
                  <a:lnTo>
                    <a:pt x="540" y="152"/>
                  </a:lnTo>
                  <a:lnTo>
                    <a:pt x="541" y="152"/>
                  </a:lnTo>
                  <a:lnTo>
                    <a:pt x="541" y="152"/>
                  </a:lnTo>
                  <a:lnTo>
                    <a:pt x="541" y="152"/>
                  </a:lnTo>
                  <a:lnTo>
                    <a:pt x="541" y="153"/>
                  </a:lnTo>
                  <a:lnTo>
                    <a:pt x="540" y="154"/>
                  </a:lnTo>
                  <a:lnTo>
                    <a:pt x="540" y="154"/>
                  </a:lnTo>
                  <a:lnTo>
                    <a:pt x="540" y="154"/>
                  </a:lnTo>
                  <a:lnTo>
                    <a:pt x="540" y="155"/>
                  </a:lnTo>
                  <a:lnTo>
                    <a:pt x="541" y="155"/>
                  </a:lnTo>
                  <a:lnTo>
                    <a:pt x="540" y="156"/>
                  </a:lnTo>
                  <a:lnTo>
                    <a:pt x="540" y="157"/>
                  </a:lnTo>
                  <a:lnTo>
                    <a:pt x="541" y="157"/>
                  </a:lnTo>
                  <a:lnTo>
                    <a:pt x="542" y="157"/>
                  </a:lnTo>
                  <a:lnTo>
                    <a:pt x="541" y="159"/>
                  </a:lnTo>
                  <a:lnTo>
                    <a:pt x="539" y="160"/>
                  </a:lnTo>
                  <a:lnTo>
                    <a:pt x="538" y="162"/>
                  </a:lnTo>
                  <a:lnTo>
                    <a:pt x="536" y="165"/>
                  </a:lnTo>
                  <a:lnTo>
                    <a:pt x="535" y="166"/>
                  </a:lnTo>
                  <a:lnTo>
                    <a:pt x="535" y="167"/>
                  </a:lnTo>
                  <a:lnTo>
                    <a:pt x="536" y="168"/>
                  </a:lnTo>
                  <a:lnTo>
                    <a:pt x="537" y="166"/>
                  </a:lnTo>
                  <a:lnTo>
                    <a:pt x="538" y="164"/>
                  </a:lnTo>
                  <a:lnTo>
                    <a:pt x="539" y="163"/>
                  </a:lnTo>
                  <a:lnTo>
                    <a:pt x="540" y="163"/>
                  </a:lnTo>
                  <a:lnTo>
                    <a:pt x="540" y="163"/>
                  </a:lnTo>
                  <a:lnTo>
                    <a:pt x="541" y="162"/>
                  </a:lnTo>
                  <a:lnTo>
                    <a:pt x="541" y="161"/>
                  </a:lnTo>
                  <a:lnTo>
                    <a:pt x="546" y="156"/>
                  </a:lnTo>
                  <a:lnTo>
                    <a:pt x="546" y="155"/>
                  </a:lnTo>
                  <a:lnTo>
                    <a:pt x="548" y="153"/>
                  </a:lnTo>
                  <a:lnTo>
                    <a:pt x="548" y="153"/>
                  </a:lnTo>
                  <a:lnTo>
                    <a:pt x="549" y="152"/>
                  </a:lnTo>
                  <a:lnTo>
                    <a:pt x="549" y="151"/>
                  </a:lnTo>
                  <a:lnTo>
                    <a:pt x="549" y="151"/>
                  </a:lnTo>
                  <a:lnTo>
                    <a:pt x="550" y="151"/>
                  </a:lnTo>
                  <a:lnTo>
                    <a:pt x="550" y="151"/>
                  </a:lnTo>
                  <a:lnTo>
                    <a:pt x="550" y="151"/>
                  </a:lnTo>
                  <a:lnTo>
                    <a:pt x="550" y="151"/>
                  </a:lnTo>
                  <a:lnTo>
                    <a:pt x="550" y="151"/>
                  </a:lnTo>
                  <a:lnTo>
                    <a:pt x="551" y="150"/>
                  </a:lnTo>
                  <a:lnTo>
                    <a:pt x="551" y="149"/>
                  </a:lnTo>
                  <a:lnTo>
                    <a:pt x="550" y="148"/>
                  </a:lnTo>
                  <a:lnTo>
                    <a:pt x="549" y="148"/>
                  </a:lnTo>
                  <a:lnTo>
                    <a:pt x="550" y="148"/>
                  </a:lnTo>
                  <a:lnTo>
                    <a:pt x="551" y="147"/>
                  </a:lnTo>
                  <a:lnTo>
                    <a:pt x="551" y="146"/>
                  </a:lnTo>
                  <a:lnTo>
                    <a:pt x="550" y="145"/>
                  </a:lnTo>
                  <a:lnTo>
                    <a:pt x="550" y="142"/>
                  </a:lnTo>
                  <a:lnTo>
                    <a:pt x="549" y="141"/>
                  </a:lnTo>
                  <a:lnTo>
                    <a:pt x="550" y="138"/>
                  </a:lnTo>
                  <a:lnTo>
                    <a:pt x="549" y="137"/>
                  </a:lnTo>
                  <a:lnTo>
                    <a:pt x="549" y="136"/>
                  </a:lnTo>
                  <a:lnTo>
                    <a:pt x="549" y="135"/>
                  </a:lnTo>
                  <a:lnTo>
                    <a:pt x="549" y="134"/>
                  </a:lnTo>
                  <a:lnTo>
                    <a:pt x="549" y="133"/>
                  </a:lnTo>
                  <a:lnTo>
                    <a:pt x="550" y="132"/>
                  </a:lnTo>
                  <a:lnTo>
                    <a:pt x="551" y="131"/>
                  </a:lnTo>
                  <a:lnTo>
                    <a:pt x="553" y="131"/>
                  </a:lnTo>
                  <a:lnTo>
                    <a:pt x="554" y="130"/>
                  </a:lnTo>
                  <a:lnTo>
                    <a:pt x="556" y="130"/>
                  </a:lnTo>
                  <a:lnTo>
                    <a:pt x="557" y="129"/>
                  </a:lnTo>
                  <a:lnTo>
                    <a:pt x="557" y="129"/>
                  </a:lnTo>
                  <a:lnTo>
                    <a:pt x="556" y="130"/>
                  </a:lnTo>
                  <a:lnTo>
                    <a:pt x="554" y="131"/>
                  </a:lnTo>
                  <a:lnTo>
                    <a:pt x="553" y="131"/>
                  </a:lnTo>
                  <a:lnTo>
                    <a:pt x="551" y="132"/>
                  </a:lnTo>
                  <a:lnTo>
                    <a:pt x="550" y="134"/>
                  </a:lnTo>
                  <a:lnTo>
                    <a:pt x="550" y="135"/>
                  </a:lnTo>
                  <a:lnTo>
                    <a:pt x="549" y="135"/>
                  </a:lnTo>
                  <a:lnTo>
                    <a:pt x="551" y="137"/>
                  </a:lnTo>
                  <a:lnTo>
                    <a:pt x="553" y="138"/>
                  </a:lnTo>
                  <a:lnTo>
                    <a:pt x="553" y="139"/>
                  </a:lnTo>
                  <a:lnTo>
                    <a:pt x="554" y="139"/>
                  </a:lnTo>
                  <a:lnTo>
                    <a:pt x="555" y="139"/>
                  </a:lnTo>
                  <a:lnTo>
                    <a:pt x="556" y="140"/>
                  </a:lnTo>
                  <a:lnTo>
                    <a:pt x="555" y="141"/>
                  </a:lnTo>
                  <a:lnTo>
                    <a:pt x="554" y="143"/>
                  </a:lnTo>
                  <a:lnTo>
                    <a:pt x="555" y="143"/>
                  </a:lnTo>
                  <a:lnTo>
                    <a:pt x="556" y="142"/>
                  </a:lnTo>
                  <a:lnTo>
                    <a:pt x="559" y="139"/>
                  </a:lnTo>
                  <a:lnTo>
                    <a:pt x="559" y="139"/>
                  </a:lnTo>
                  <a:lnTo>
                    <a:pt x="560" y="138"/>
                  </a:lnTo>
                  <a:lnTo>
                    <a:pt x="560" y="138"/>
                  </a:lnTo>
                  <a:lnTo>
                    <a:pt x="561" y="137"/>
                  </a:lnTo>
                  <a:lnTo>
                    <a:pt x="561" y="137"/>
                  </a:lnTo>
                  <a:lnTo>
                    <a:pt x="562" y="137"/>
                  </a:lnTo>
                  <a:lnTo>
                    <a:pt x="562" y="136"/>
                  </a:lnTo>
                  <a:lnTo>
                    <a:pt x="563" y="135"/>
                  </a:lnTo>
                  <a:lnTo>
                    <a:pt x="563" y="135"/>
                  </a:lnTo>
                  <a:lnTo>
                    <a:pt x="564" y="135"/>
                  </a:lnTo>
                  <a:lnTo>
                    <a:pt x="565" y="134"/>
                  </a:lnTo>
                  <a:lnTo>
                    <a:pt x="566" y="132"/>
                  </a:lnTo>
                  <a:lnTo>
                    <a:pt x="568" y="129"/>
                  </a:lnTo>
                  <a:lnTo>
                    <a:pt x="568" y="129"/>
                  </a:lnTo>
                  <a:lnTo>
                    <a:pt x="568" y="129"/>
                  </a:lnTo>
                  <a:lnTo>
                    <a:pt x="568" y="131"/>
                  </a:lnTo>
                  <a:lnTo>
                    <a:pt x="567" y="131"/>
                  </a:lnTo>
                  <a:lnTo>
                    <a:pt x="568" y="130"/>
                  </a:lnTo>
                  <a:lnTo>
                    <a:pt x="569" y="128"/>
                  </a:lnTo>
                  <a:lnTo>
                    <a:pt x="570" y="126"/>
                  </a:lnTo>
                  <a:lnTo>
                    <a:pt x="570" y="125"/>
                  </a:lnTo>
                  <a:lnTo>
                    <a:pt x="571" y="124"/>
                  </a:lnTo>
                  <a:lnTo>
                    <a:pt x="571" y="123"/>
                  </a:lnTo>
                  <a:lnTo>
                    <a:pt x="571" y="122"/>
                  </a:lnTo>
                  <a:lnTo>
                    <a:pt x="570" y="123"/>
                  </a:lnTo>
                  <a:lnTo>
                    <a:pt x="568" y="122"/>
                  </a:lnTo>
                  <a:lnTo>
                    <a:pt x="568" y="121"/>
                  </a:lnTo>
                  <a:lnTo>
                    <a:pt x="569" y="120"/>
                  </a:lnTo>
                  <a:lnTo>
                    <a:pt x="570" y="120"/>
                  </a:lnTo>
                  <a:lnTo>
                    <a:pt x="570" y="120"/>
                  </a:lnTo>
                  <a:lnTo>
                    <a:pt x="571" y="119"/>
                  </a:lnTo>
                  <a:lnTo>
                    <a:pt x="571" y="119"/>
                  </a:lnTo>
                  <a:lnTo>
                    <a:pt x="572" y="118"/>
                  </a:lnTo>
                  <a:lnTo>
                    <a:pt x="574" y="116"/>
                  </a:lnTo>
                  <a:lnTo>
                    <a:pt x="574" y="115"/>
                  </a:lnTo>
                  <a:lnTo>
                    <a:pt x="575" y="113"/>
                  </a:lnTo>
                  <a:lnTo>
                    <a:pt x="575" y="112"/>
                  </a:lnTo>
                  <a:lnTo>
                    <a:pt x="575" y="112"/>
                  </a:lnTo>
                  <a:lnTo>
                    <a:pt x="575" y="113"/>
                  </a:lnTo>
                  <a:lnTo>
                    <a:pt x="575" y="114"/>
                  </a:lnTo>
                  <a:lnTo>
                    <a:pt x="574" y="116"/>
                  </a:lnTo>
                  <a:lnTo>
                    <a:pt x="573" y="117"/>
                  </a:lnTo>
                  <a:lnTo>
                    <a:pt x="572" y="118"/>
                  </a:lnTo>
                  <a:lnTo>
                    <a:pt x="573" y="118"/>
                  </a:lnTo>
                  <a:lnTo>
                    <a:pt x="574" y="118"/>
                  </a:lnTo>
                  <a:lnTo>
                    <a:pt x="574" y="117"/>
                  </a:lnTo>
                  <a:lnTo>
                    <a:pt x="575" y="117"/>
                  </a:lnTo>
                  <a:lnTo>
                    <a:pt x="577" y="116"/>
                  </a:lnTo>
                  <a:lnTo>
                    <a:pt x="578" y="115"/>
                  </a:lnTo>
                  <a:lnTo>
                    <a:pt x="583" y="113"/>
                  </a:lnTo>
                  <a:lnTo>
                    <a:pt x="585" y="112"/>
                  </a:lnTo>
                  <a:lnTo>
                    <a:pt x="586" y="111"/>
                  </a:lnTo>
                  <a:lnTo>
                    <a:pt x="588" y="112"/>
                  </a:lnTo>
                  <a:lnTo>
                    <a:pt x="592" y="111"/>
                  </a:lnTo>
                  <a:lnTo>
                    <a:pt x="593" y="111"/>
                  </a:lnTo>
                  <a:lnTo>
                    <a:pt x="594" y="111"/>
                  </a:lnTo>
                  <a:lnTo>
                    <a:pt x="597" y="111"/>
                  </a:lnTo>
                  <a:lnTo>
                    <a:pt x="598" y="111"/>
                  </a:lnTo>
                  <a:lnTo>
                    <a:pt x="600" y="111"/>
                  </a:lnTo>
                  <a:lnTo>
                    <a:pt x="603" y="110"/>
                  </a:lnTo>
                  <a:lnTo>
                    <a:pt x="604" y="109"/>
                  </a:lnTo>
                  <a:lnTo>
                    <a:pt x="605" y="106"/>
                  </a:lnTo>
                  <a:lnTo>
                    <a:pt x="606" y="105"/>
                  </a:lnTo>
                  <a:lnTo>
                    <a:pt x="606" y="104"/>
                  </a:lnTo>
                  <a:lnTo>
                    <a:pt x="606" y="104"/>
                  </a:lnTo>
                  <a:lnTo>
                    <a:pt x="607" y="104"/>
                  </a:lnTo>
                  <a:lnTo>
                    <a:pt x="607" y="105"/>
                  </a:lnTo>
                  <a:lnTo>
                    <a:pt x="607" y="105"/>
                  </a:lnTo>
                  <a:lnTo>
                    <a:pt x="608" y="104"/>
                  </a:lnTo>
                  <a:lnTo>
                    <a:pt x="609" y="104"/>
                  </a:lnTo>
                  <a:lnTo>
                    <a:pt x="607" y="106"/>
                  </a:lnTo>
                  <a:lnTo>
                    <a:pt x="607" y="107"/>
                  </a:lnTo>
                  <a:lnTo>
                    <a:pt x="607" y="109"/>
                  </a:lnTo>
                  <a:lnTo>
                    <a:pt x="608" y="107"/>
                  </a:lnTo>
                  <a:lnTo>
                    <a:pt x="610" y="107"/>
                  </a:lnTo>
                  <a:lnTo>
                    <a:pt x="613" y="105"/>
                  </a:lnTo>
                  <a:lnTo>
                    <a:pt x="614" y="105"/>
                  </a:lnTo>
                  <a:lnTo>
                    <a:pt x="613" y="106"/>
                  </a:lnTo>
                  <a:lnTo>
                    <a:pt x="613" y="107"/>
                  </a:lnTo>
                  <a:lnTo>
                    <a:pt x="613" y="107"/>
                  </a:lnTo>
                  <a:lnTo>
                    <a:pt x="615" y="106"/>
                  </a:lnTo>
                  <a:lnTo>
                    <a:pt x="616" y="106"/>
                  </a:lnTo>
                  <a:lnTo>
                    <a:pt x="620" y="105"/>
                  </a:lnTo>
                  <a:lnTo>
                    <a:pt x="621" y="105"/>
                  </a:lnTo>
                  <a:lnTo>
                    <a:pt x="621" y="105"/>
                  </a:lnTo>
                  <a:lnTo>
                    <a:pt x="622" y="105"/>
                  </a:lnTo>
                  <a:lnTo>
                    <a:pt x="622" y="103"/>
                  </a:lnTo>
                  <a:lnTo>
                    <a:pt x="622" y="101"/>
                  </a:lnTo>
                  <a:lnTo>
                    <a:pt x="621" y="100"/>
                  </a:lnTo>
                  <a:lnTo>
                    <a:pt x="621" y="99"/>
                  </a:lnTo>
                  <a:lnTo>
                    <a:pt x="620" y="99"/>
                  </a:lnTo>
                  <a:lnTo>
                    <a:pt x="620" y="100"/>
                  </a:lnTo>
                  <a:lnTo>
                    <a:pt x="620" y="100"/>
                  </a:lnTo>
                  <a:lnTo>
                    <a:pt x="620" y="100"/>
                  </a:lnTo>
                  <a:lnTo>
                    <a:pt x="620" y="100"/>
                  </a:lnTo>
                  <a:lnTo>
                    <a:pt x="621" y="100"/>
                  </a:lnTo>
                  <a:lnTo>
                    <a:pt x="621" y="101"/>
                  </a:lnTo>
                  <a:lnTo>
                    <a:pt x="621" y="103"/>
                  </a:lnTo>
                  <a:lnTo>
                    <a:pt x="621" y="103"/>
                  </a:lnTo>
                  <a:lnTo>
                    <a:pt x="620" y="104"/>
                  </a:lnTo>
                  <a:lnTo>
                    <a:pt x="618" y="104"/>
                  </a:lnTo>
                  <a:lnTo>
                    <a:pt x="616" y="104"/>
                  </a:lnTo>
                  <a:lnTo>
                    <a:pt x="616" y="103"/>
                  </a:lnTo>
                  <a:lnTo>
                    <a:pt x="616" y="102"/>
                  </a:lnTo>
                  <a:lnTo>
                    <a:pt x="615" y="101"/>
                  </a:lnTo>
                  <a:lnTo>
                    <a:pt x="615" y="101"/>
                  </a:lnTo>
                  <a:lnTo>
                    <a:pt x="616" y="100"/>
                  </a:lnTo>
                  <a:lnTo>
                    <a:pt x="615" y="98"/>
                  </a:lnTo>
                  <a:lnTo>
                    <a:pt x="614" y="97"/>
                  </a:lnTo>
                  <a:lnTo>
                    <a:pt x="613" y="97"/>
                  </a:lnTo>
                  <a:lnTo>
                    <a:pt x="612" y="96"/>
                  </a:lnTo>
                  <a:lnTo>
                    <a:pt x="614" y="95"/>
                  </a:lnTo>
                  <a:lnTo>
                    <a:pt x="615" y="94"/>
                  </a:lnTo>
                  <a:lnTo>
                    <a:pt x="615" y="93"/>
                  </a:lnTo>
                  <a:lnTo>
                    <a:pt x="616" y="93"/>
                  </a:lnTo>
                  <a:lnTo>
                    <a:pt x="618" y="93"/>
                  </a:lnTo>
                  <a:lnTo>
                    <a:pt x="618" y="92"/>
                  </a:lnTo>
                  <a:lnTo>
                    <a:pt x="618" y="92"/>
                  </a:lnTo>
                  <a:lnTo>
                    <a:pt x="618" y="92"/>
                  </a:lnTo>
                  <a:lnTo>
                    <a:pt x="618" y="92"/>
                  </a:lnTo>
                  <a:lnTo>
                    <a:pt x="617" y="92"/>
                  </a:lnTo>
                  <a:lnTo>
                    <a:pt x="617" y="92"/>
                  </a:lnTo>
                  <a:lnTo>
                    <a:pt x="617" y="91"/>
                  </a:lnTo>
                  <a:lnTo>
                    <a:pt x="617" y="90"/>
                  </a:lnTo>
                  <a:lnTo>
                    <a:pt x="617" y="90"/>
                  </a:lnTo>
                  <a:lnTo>
                    <a:pt x="618" y="88"/>
                  </a:lnTo>
                  <a:lnTo>
                    <a:pt x="619" y="87"/>
                  </a:lnTo>
                  <a:lnTo>
                    <a:pt x="619" y="86"/>
                  </a:lnTo>
                  <a:lnTo>
                    <a:pt x="620" y="86"/>
                  </a:lnTo>
                  <a:lnTo>
                    <a:pt x="622" y="83"/>
                  </a:lnTo>
                  <a:lnTo>
                    <a:pt x="626" y="81"/>
                  </a:lnTo>
                  <a:lnTo>
                    <a:pt x="628" y="79"/>
                  </a:lnTo>
                  <a:lnTo>
                    <a:pt x="628" y="79"/>
                  </a:lnTo>
                  <a:lnTo>
                    <a:pt x="627" y="79"/>
                  </a:lnTo>
                  <a:lnTo>
                    <a:pt x="629" y="77"/>
                  </a:lnTo>
                  <a:lnTo>
                    <a:pt x="630" y="76"/>
                  </a:lnTo>
                  <a:lnTo>
                    <a:pt x="631" y="76"/>
                  </a:lnTo>
                  <a:lnTo>
                    <a:pt x="631" y="77"/>
                  </a:lnTo>
                  <a:lnTo>
                    <a:pt x="631" y="77"/>
                  </a:lnTo>
                  <a:lnTo>
                    <a:pt x="632" y="77"/>
                  </a:lnTo>
                  <a:lnTo>
                    <a:pt x="632" y="77"/>
                  </a:lnTo>
                  <a:lnTo>
                    <a:pt x="632" y="77"/>
                  </a:lnTo>
                  <a:lnTo>
                    <a:pt x="633" y="77"/>
                  </a:lnTo>
                  <a:lnTo>
                    <a:pt x="633" y="77"/>
                  </a:lnTo>
                  <a:lnTo>
                    <a:pt x="633" y="76"/>
                  </a:lnTo>
                  <a:lnTo>
                    <a:pt x="633" y="75"/>
                  </a:lnTo>
                  <a:lnTo>
                    <a:pt x="634" y="75"/>
                  </a:lnTo>
                  <a:lnTo>
                    <a:pt x="634" y="76"/>
                  </a:lnTo>
                  <a:lnTo>
                    <a:pt x="634" y="76"/>
                  </a:lnTo>
                  <a:lnTo>
                    <a:pt x="635" y="75"/>
                  </a:lnTo>
                  <a:lnTo>
                    <a:pt x="635" y="74"/>
                  </a:lnTo>
                  <a:lnTo>
                    <a:pt x="635" y="75"/>
                  </a:lnTo>
                  <a:lnTo>
                    <a:pt x="635" y="76"/>
                  </a:lnTo>
                  <a:lnTo>
                    <a:pt x="636" y="76"/>
                  </a:lnTo>
                  <a:lnTo>
                    <a:pt x="636" y="74"/>
                  </a:lnTo>
                  <a:lnTo>
                    <a:pt x="636" y="75"/>
                  </a:lnTo>
                  <a:lnTo>
                    <a:pt x="636" y="76"/>
                  </a:lnTo>
                  <a:lnTo>
                    <a:pt x="637" y="75"/>
                  </a:lnTo>
                  <a:lnTo>
                    <a:pt x="638" y="75"/>
                  </a:lnTo>
                  <a:lnTo>
                    <a:pt x="639" y="74"/>
                  </a:lnTo>
                  <a:lnTo>
                    <a:pt x="640" y="74"/>
                  </a:lnTo>
                  <a:lnTo>
                    <a:pt x="641" y="74"/>
                  </a:lnTo>
                  <a:lnTo>
                    <a:pt x="642" y="72"/>
                  </a:lnTo>
                  <a:lnTo>
                    <a:pt x="643" y="71"/>
                  </a:lnTo>
                  <a:lnTo>
                    <a:pt x="644" y="69"/>
                  </a:lnTo>
                  <a:lnTo>
                    <a:pt x="645" y="67"/>
                  </a:lnTo>
                  <a:lnTo>
                    <a:pt x="646" y="67"/>
                  </a:lnTo>
                  <a:lnTo>
                    <a:pt x="647" y="66"/>
                  </a:lnTo>
                  <a:lnTo>
                    <a:pt x="648" y="66"/>
                  </a:lnTo>
                  <a:lnTo>
                    <a:pt x="647" y="66"/>
                  </a:lnTo>
                  <a:lnTo>
                    <a:pt x="647" y="67"/>
                  </a:lnTo>
                  <a:lnTo>
                    <a:pt x="647" y="67"/>
                  </a:lnTo>
                  <a:lnTo>
                    <a:pt x="647" y="67"/>
                  </a:lnTo>
                  <a:lnTo>
                    <a:pt x="648" y="67"/>
                  </a:lnTo>
                  <a:lnTo>
                    <a:pt x="646" y="68"/>
                  </a:lnTo>
                  <a:lnTo>
                    <a:pt x="646" y="69"/>
                  </a:lnTo>
                  <a:lnTo>
                    <a:pt x="647" y="69"/>
                  </a:lnTo>
                  <a:lnTo>
                    <a:pt x="648" y="69"/>
                  </a:lnTo>
                  <a:lnTo>
                    <a:pt x="648" y="70"/>
                  </a:lnTo>
                  <a:lnTo>
                    <a:pt x="649" y="70"/>
                  </a:lnTo>
                  <a:lnTo>
                    <a:pt x="649" y="69"/>
                  </a:lnTo>
                  <a:lnTo>
                    <a:pt x="649" y="68"/>
                  </a:lnTo>
                  <a:lnTo>
                    <a:pt x="650" y="67"/>
                  </a:lnTo>
                  <a:lnTo>
                    <a:pt x="651" y="66"/>
                  </a:lnTo>
                  <a:lnTo>
                    <a:pt x="651" y="67"/>
                  </a:lnTo>
                  <a:lnTo>
                    <a:pt x="651" y="67"/>
                  </a:lnTo>
                  <a:lnTo>
                    <a:pt x="652" y="67"/>
                  </a:lnTo>
                  <a:lnTo>
                    <a:pt x="652" y="66"/>
                  </a:lnTo>
                  <a:lnTo>
                    <a:pt x="653" y="66"/>
                  </a:lnTo>
                  <a:lnTo>
                    <a:pt x="653" y="66"/>
                  </a:lnTo>
                  <a:lnTo>
                    <a:pt x="654" y="66"/>
                  </a:lnTo>
                  <a:lnTo>
                    <a:pt x="654" y="67"/>
                  </a:lnTo>
                  <a:lnTo>
                    <a:pt x="654" y="67"/>
                  </a:lnTo>
                  <a:lnTo>
                    <a:pt x="654" y="68"/>
                  </a:lnTo>
                  <a:lnTo>
                    <a:pt x="655" y="68"/>
                  </a:lnTo>
                  <a:lnTo>
                    <a:pt x="655" y="68"/>
                  </a:lnTo>
                  <a:lnTo>
                    <a:pt x="656" y="67"/>
                  </a:lnTo>
                  <a:lnTo>
                    <a:pt x="656" y="67"/>
                  </a:lnTo>
                  <a:lnTo>
                    <a:pt x="657" y="65"/>
                  </a:lnTo>
                  <a:lnTo>
                    <a:pt x="659" y="65"/>
                  </a:lnTo>
                  <a:lnTo>
                    <a:pt x="660" y="66"/>
                  </a:lnTo>
                  <a:lnTo>
                    <a:pt x="660" y="66"/>
                  </a:lnTo>
                  <a:lnTo>
                    <a:pt x="661" y="65"/>
                  </a:lnTo>
                  <a:lnTo>
                    <a:pt x="662" y="65"/>
                  </a:lnTo>
                  <a:lnTo>
                    <a:pt x="663" y="64"/>
                  </a:lnTo>
                  <a:lnTo>
                    <a:pt x="664" y="64"/>
                  </a:lnTo>
                  <a:lnTo>
                    <a:pt x="666" y="64"/>
                  </a:lnTo>
                  <a:lnTo>
                    <a:pt x="669" y="62"/>
                  </a:lnTo>
                  <a:lnTo>
                    <a:pt x="669" y="62"/>
                  </a:lnTo>
                  <a:lnTo>
                    <a:pt x="669" y="62"/>
                  </a:lnTo>
                  <a:lnTo>
                    <a:pt x="668" y="61"/>
                  </a:lnTo>
                  <a:lnTo>
                    <a:pt x="668" y="61"/>
                  </a:lnTo>
                  <a:lnTo>
                    <a:pt x="668" y="60"/>
                  </a:lnTo>
                  <a:lnTo>
                    <a:pt x="669" y="59"/>
                  </a:lnTo>
                  <a:lnTo>
                    <a:pt x="668" y="58"/>
                  </a:lnTo>
                  <a:lnTo>
                    <a:pt x="669" y="58"/>
                  </a:lnTo>
                  <a:lnTo>
                    <a:pt x="668" y="57"/>
                  </a:lnTo>
                  <a:lnTo>
                    <a:pt x="668" y="57"/>
                  </a:lnTo>
                  <a:lnTo>
                    <a:pt x="667" y="57"/>
                  </a:lnTo>
                  <a:lnTo>
                    <a:pt x="667" y="57"/>
                  </a:lnTo>
                  <a:lnTo>
                    <a:pt x="667" y="58"/>
                  </a:lnTo>
                  <a:lnTo>
                    <a:pt x="667" y="58"/>
                  </a:lnTo>
                  <a:lnTo>
                    <a:pt x="666" y="58"/>
                  </a:lnTo>
                  <a:lnTo>
                    <a:pt x="666" y="57"/>
                  </a:lnTo>
                  <a:lnTo>
                    <a:pt x="665" y="57"/>
                  </a:lnTo>
                  <a:lnTo>
                    <a:pt x="665" y="56"/>
                  </a:lnTo>
                  <a:lnTo>
                    <a:pt x="666" y="56"/>
                  </a:lnTo>
                  <a:lnTo>
                    <a:pt x="666" y="55"/>
                  </a:lnTo>
                  <a:lnTo>
                    <a:pt x="666" y="55"/>
                  </a:lnTo>
                  <a:lnTo>
                    <a:pt x="666" y="54"/>
                  </a:lnTo>
                  <a:lnTo>
                    <a:pt x="666" y="54"/>
                  </a:lnTo>
                  <a:lnTo>
                    <a:pt x="666" y="54"/>
                  </a:lnTo>
                  <a:lnTo>
                    <a:pt x="666" y="53"/>
                  </a:lnTo>
                  <a:lnTo>
                    <a:pt x="667" y="53"/>
                  </a:lnTo>
                  <a:lnTo>
                    <a:pt x="667" y="53"/>
                  </a:lnTo>
                  <a:lnTo>
                    <a:pt x="667" y="52"/>
                  </a:lnTo>
                  <a:lnTo>
                    <a:pt x="667" y="52"/>
                  </a:lnTo>
                  <a:lnTo>
                    <a:pt x="667" y="52"/>
                  </a:lnTo>
                  <a:lnTo>
                    <a:pt x="666" y="52"/>
                  </a:lnTo>
                  <a:lnTo>
                    <a:pt x="666" y="52"/>
                  </a:lnTo>
                  <a:lnTo>
                    <a:pt x="665" y="51"/>
                  </a:lnTo>
                  <a:lnTo>
                    <a:pt x="665" y="51"/>
                  </a:lnTo>
                  <a:lnTo>
                    <a:pt x="664" y="51"/>
                  </a:lnTo>
                  <a:lnTo>
                    <a:pt x="664" y="51"/>
                  </a:lnTo>
                  <a:lnTo>
                    <a:pt x="664" y="51"/>
                  </a:lnTo>
                  <a:lnTo>
                    <a:pt x="664" y="50"/>
                  </a:lnTo>
                  <a:lnTo>
                    <a:pt x="664" y="50"/>
                  </a:lnTo>
                  <a:lnTo>
                    <a:pt x="664" y="49"/>
                  </a:lnTo>
                  <a:lnTo>
                    <a:pt x="665" y="49"/>
                  </a:lnTo>
                  <a:lnTo>
                    <a:pt x="665" y="49"/>
                  </a:lnTo>
                  <a:lnTo>
                    <a:pt x="665" y="48"/>
                  </a:lnTo>
                  <a:lnTo>
                    <a:pt x="665" y="48"/>
                  </a:lnTo>
                  <a:lnTo>
                    <a:pt x="665" y="48"/>
                  </a:lnTo>
                  <a:lnTo>
                    <a:pt x="665" y="48"/>
                  </a:lnTo>
                  <a:lnTo>
                    <a:pt x="665" y="47"/>
                  </a:lnTo>
                  <a:lnTo>
                    <a:pt x="665" y="46"/>
                  </a:lnTo>
                  <a:lnTo>
                    <a:pt x="666" y="44"/>
                  </a:lnTo>
                  <a:close/>
                  <a:moveTo>
                    <a:pt x="148" y="110"/>
                  </a:moveTo>
                  <a:lnTo>
                    <a:pt x="148" y="111"/>
                  </a:lnTo>
                  <a:lnTo>
                    <a:pt x="147" y="111"/>
                  </a:lnTo>
                  <a:lnTo>
                    <a:pt x="147" y="111"/>
                  </a:lnTo>
                  <a:lnTo>
                    <a:pt x="146" y="111"/>
                  </a:lnTo>
                  <a:lnTo>
                    <a:pt x="145" y="111"/>
                  </a:lnTo>
                  <a:lnTo>
                    <a:pt x="145" y="111"/>
                  </a:lnTo>
                  <a:lnTo>
                    <a:pt x="145" y="111"/>
                  </a:lnTo>
                  <a:lnTo>
                    <a:pt x="145" y="112"/>
                  </a:lnTo>
                  <a:lnTo>
                    <a:pt x="145" y="112"/>
                  </a:lnTo>
                  <a:lnTo>
                    <a:pt x="145" y="113"/>
                  </a:lnTo>
                  <a:lnTo>
                    <a:pt x="145" y="113"/>
                  </a:lnTo>
                  <a:lnTo>
                    <a:pt x="145" y="113"/>
                  </a:lnTo>
                  <a:lnTo>
                    <a:pt x="146" y="114"/>
                  </a:lnTo>
                  <a:lnTo>
                    <a:pt x="147" y="115"/>
                  </a:lnTo>
                  <a:lnTo>
                    <a:pt x="147" y="116"/>
                  </a:lnTo>
                  <a:lnTo>
                    <a:pt x="146" y="116"/>
                  </a:lnTo>
                  <a:lnTo>
                    <a:pt x="145" y="116"/>
                  </a:lnTo>
                  <a:lnTo>
                    <a:pt x="144" y="117"/>
                  </a:lnTo>
                  <a:lnTo>
                    <a:pt x="143" y="118"/>
                  </a:lnTo>
                  <a:lnTo>
                    <a:pt x="142" y="119"/>
                  </a:lnTo>
                  <a:lnTo>
                    <a:pt x="141" y="119"/>
                  </a:lnTo>
                  <a:lnTo>
                    <a:pt x="140" y="119"/>
                  </a:lnTo>
                  <a:lnTo>
                    <a:pt x="140" y="118"/>
                  </a:lnTo>
                  <a:lnTo>
                    <a:pt x="140" y="118"/>
                  </a:lnTo>
                  <a:lnTo>
                    <a:pt x="141" y="117"/>
                  </a:lnTo>
                  <a:lnTo>
                    <a:pt x="141" y="116"/>
                  </a:lnTo>
                  <a:lnTo>
                    <a:pt x="140" y="116"/>
                  </a:lnTo>
                  <a:lnTo>
                    <a:pt x="140" y="116"/>
                  </a:lnTo>
                  <a:lnTo>
                    <a:pt x="140" y="117"/>
                  </a:lnTo>
                  <a:lnTo>
                    <a:pt x="139" y="117"/>
                  </a:lnTo>
                  <a:lnTo>
                    <a:pt x="139" y="117"/>
                  </a:lnTo>
                  <a:lnTo>
                    <a:pt x="139" y="116"/>
                  </a:lnTo>
                  <a:lnTo>
                    <a:pt x="139" y="115"/>
                  </a:lnTo>
                  <a:lnTo>
                    <a:pt x="138" y="115"/>
                  </a:lnTo>
                  <a:lnTo>
                    <a:pt x="138" y="114"/>
                  </a:lnTo>
                  <a:lnTo>
                    <a:pt x="139" y="114"/>
                  </a:lnTo>
                  <a:lnTo>
                    <a:pt x="139" y="113"/>
                  </a:lnTo>
                  <a:lnTo>
                    <a:pt x="139" y="112"/>
                  </a:lnTo>
                  <a:lnTo>
                    <a:pt x="139" y="112"/>
                  </a:lnTo>
                  <a:lnTo>
                    <a:pt x="139" y="111"/>
                  </a:lnTo>
                  <a:lnTo>
                    <a:pt x="138" y="111"/>
                  </a:lnTo>
                  <a:lnTo>
                    <a:pt x="138" y="110"/>
                  </a:lnTo>
                  <a:lnTo>
                    <a:pt x="138" y="109"/>
                  </a:lnTo>
                  <a:lnTo>
                    <a:pt x="139" y="109"/>
                  </a:lnTo>
                  <a:lnTo>
                    <a:pt x="139" y="107"/>
                  </a:lnTo>
                  <a:lnTo>
                    <a:pt x="139" y="107"/>
                  </a:lnTo>
                  <a:lnTo>
                    <a:pt x="139" y="106"/>
                  </a:lnTo>
                  <a:lnTo>
                    <a:pt x="139" y="106"/>
                  </a:lnTo>
                  <a:lnTo>
                    <a:pt x="139" y="106"/>
                  </a:lnTo>
                  <a:lnTo>
                    <a:pt x="139" y="106"/>
                  </a:lnTo>
                  <a:lnTo>
                    <a:pt x="140" y="106"/>
                  </a:lnTo>
                  <a:lnTo>
                    <a:pt x="141" y="106"/>
                  </a:lnTo>
                  <a:lnTo>
                    <a:pt x="141" y="105"/>
                  </a:lnTo>
                  <a:lnTo>
                    <a:pt x="142" y="105"/>
                  </a:lnTo>
                  <a:lnTo>
                    <a:pt x="142" y="105"/>
                  </a:lnTo>
                  <a:lnTo>
                    <a:pt x="142" y="105"/>
                  </a:lnTo>
                  <a:lnTo>
                    <a:pt x="143" y="106"/>
                  </a:lnTo>
                  <a:lnTo>
                    <a:pt x="142" y="106"/>
                  </a:lnTo>
                  <a:lnTo>
                    <a:pt x="142" y="107"/>
                  </a:lnTo>
                  <a:lnTo>
                    <a:pt x="142" y="107"/>
                  </a:lnTo>
                  <a:lnTo>
                    <a:pt x="142" y="109"/>
                  </a:lnTo>
                  <a:lnTo>
                    <a:pt x="142" y="109"/>
                  </a:lnTo>
                  <a:lnTo>
                    <a:pt x="142" y="109"/>
                  </a:lnTo>
                  <a:lnTo>
                    <a:pt x="143" y="109"/>
                  </a:lnTo>
                  <a:lnTo>
                    <a:pt x="143" y="110"/>
                  </a:lnTo>
                  <a:lnTo>
                    <a:pt x="143" y="110"/>
                  </a:lnTo>
                  <a:lnTo>
                    <a:pt x="143" y="111"/>
                  </a:lnTo>
                  <a:lnTo>
                    <a:pt x="143" y="112"/>
                  </a:lnTo>
                  <a:lnTo>
                    <a:pt x="143" y="112"/>
                  </a:lnTo>
                  <a:lnTo>
                    <a:pt x="143" y="112"/>
                  </a:lnTo>
                  <a:lnTo>
                    <a:pt x="143" y="112"/>
                  </a:lnTo>
                  <a:lnTo>
                    <a:pt x="143" y="112"/>
                  </a:lnTo>
                  <a:lnTo>
                    <a:pt x="144" y="112"/>
                  </a:lnTo>
                  <a:lnTo>
                    <a:pt x="144" y="112"/>
                  </a:lnTo>
                  <a:lnTo>
                    <a:pt x="144" y="111"/>
                  </a:lnTo>
                  <a:lnTo>
                    <a:pt x="145" y="110"/>
                  </a:lnTo>
                  <a:lnTo>
                    <a:pt x="145" y="109"/>
                  </a:lnTo>
                  <a:lnTo>
                    <a:pt x="145" y="109"/>
                  </a:lnTo>
                  <a:lnTo>
                    <a:pt x="145" y="109"/>
                  </a:lnTo>
                  <a:lnTo>
                    <a:pt x="146" y="109"/>
                  </a:lnTo>
                  <a:lnTo>
                    <a:pt x="146" y="110"/>
                  </a:lnTo>
                  <a:lnTo>
                    <a:pt x="146" y="110"/>
                  </a:lnTo>
                  <a:lnTo>
                    <a:pt x="147" y="110"/>
                  </a:lnTo>
                  <a:lnTo>
                    <a:pt x="148" y="110"/>
                  </a:lnTo>
                  <a:lnTo>
                    <a:pt x="148" y="110"/>
                  </a:lnTo>
                  <a:lnTo>
                    <a:pt x="148" y="11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5" name="Freeform 1753"/>
            <p:cNvSpPr>
              <a:spLocks/>
            </p:cNvSpPr>
            <p:nvPr/>
          </p:nvSpPr>
          <p:spPr bwMode="auto">
            <a:xfrm>
              <a:off x="3021013" y="704850"/>
              <a:ext cx="7938" cy="3175"/>
            </a:xfrm>
            <a:custGeom>
              <a:avLst/>
              <a:gdLst>
                <a:gd name="T0" fmla="*/ 2 w 5"/>
                <a:gd name="T1" fmla="*/ 2 h 2"/>
                <a:gd name="T2" fmla="*/ 3 w 5"/>
                <a:gd name="T3" fmla="*/ 2 h 2"/>
                <a:gd name="T4" fmla="*/ 4 w 5"/>
                <a:gd name="T5" fmla="*/ 2 h 2"/>
                <a:gd name="T6" fmla="*/ 5 w 5"/>
                <a:gd name="T7" fmla="*/ 2 h 2"/>
                <a:gd name="T8" fmla="*/ 5 w 5"/>
                <a:gd name="T9" fmla="*/ 1 h 2"/>
                <a:gd name="T10" fmla="*/ 4 w 5"/>
                <a:gd name="T11" fmla="*/ 1 h 2"/>
                <a:gd name="T12" fmla="*/ 4 w 5"/>
                <a:gd name="T13" fmla="*/ 1 h 2"/>
                <a:gd name="T14" fmla="*/ 4 w 5"/>
                <a:gd name="T15" fmla="*/ 0 h 2"/>
                <a:gd name="T16" fmla="*/ 3 w 5"/>
                <a:gd name="T17" fmla="*/ 0 h 2"/>
                <a:gd name="T18" fmla="*/ 3 w 5"/>
                <a:gd name="T19" fmla="*/ 0 h 2"/>
                <a:gd name="T20" fmla="*/ 3 w 5"/>
                <a:gd name="T21" fmla="*/ 1 h 2"/>
                <a:gd name="T22" fmla="*/ 3 w 5"/>
                <a:gd name="T23" fmla="*/ 1 h 2"/>
                <a:gd name="T24" fmla="*/ 2 w 5"/>
                <a:gd name="T25" fmla="*/ 1 h 2"/>
                <a:gd name="T26" fmla="*/ 2 w 5"/>
                <a:gd name="T27" fmla="*/ 1 h 2"/>
                <a:gd name="T28" fmla="*/ 1 w 5"/>
                <a:gd name="T29" fmla="*/ 2 h 2"/>
                <a:gd name="T30" fmla="*/ 1 w 5"/>
                <a:gd name="T31" fmla="*/ 1 h 2"/>
                <a:gd name="T32" fmla="*/ 1 w 5"/>
                <a:gd name="T33" fmla="*/ 1 h 2"/>
                <a:gd name="T34" fmla="*/ 0 w 5"/>
                <a:gd name="T35" fmla="*/ 2 h 2"/>
                <a:gd name="T36" fmla="*/ 0 w 5"/>
                <a:gd name="T37" fmla="*/ 2 h 2"/>
                <a:gd name="T38" fmla="*/ 1 w 5"/>
                <a:gd name="T39" fmla="*/ 2 h 2"/>
                <a:gd name="T40" fmla="*/ 2 w 5"/>
                <a:gd name="T4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 h="2">
                  <a:moveTo>
                    <a:pt x="2" y="2"/>
                  </a:moveTo>
                  <a:lnTo>
                    <a:pt x="3" y="2"/>
                  </a:lnTo>
                  <a:lnTo>
                    <a:pt x="4" y="2"/>
                  </a:lnTo>
                  <a:lnTo>
                    <a:pt x="5" y="2"/>
                  </a:lnTo>
                  <a:lnTo>
                    <a:pt x="5" y="1"/>
                  </a:lnTo>
                  <a:lnTo>
                    <a:pt x="4" y="1"/>
                  </a:lnTo>
                  <a:lnTo>
                    <a:pt x="4" y="1"/>
                  </a:lnTo>
                  <a:lnTo>
                    <a:pt x="4" y="0"/>
                  </a:lnTo>
                  <a:lnTo>
                    <a:pt x="3" y="0"/>
                  </a:lnTo>
                  <a:lnTo>
                    <a:pt x="3" y="0"/>
                  </a:lnTo>
                  <a:lnTo>
                    <a:pt x="3" y="1"/>
                  </a:lnTo>
                  <a:lnTo>
                    <a:pt x="3" y="1"/>
                  </a:lnTo>
                  <a:lnTo>
                    <a:pt x="2" y="1"/>
                  </a:lnTo>
                  <a:lnTo>
                    <a:pt x="2" y="1"/>
                  </a:lnTo>
                  <a:lnTo>
                    <a:pt x="1" y="2"/>
                  </a:lnTo>
                  <a:lnTo>
                    <a:pt x="1" y="1"/>
                  </a:lnTo>
                  <a:lnTo>
                    <a:pt x="1" y="1"/>
                  </a:lnTo>
                  <a:lnTo>
                    <a:pt x="0" y="2"/>
                  </a:lnTo>
                  <a:lnTo>
                    <a:pt x="0" y="2"/>
                  </a:lnTo>
                  <a:lnTo>
                    <a:pt x="1" y="2"/>
                  </a:lnTo>
                  <a:lnTo>
                    <a:pt x="2"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1754"/>
            <p:cNvSpPr>
              <a:spLocks/>
            </p:cNvSpPr>
            <p:nvPr/>
          </p:nvSpPr>
          <p:spPr bwMode="auto">
            <a:xfrm>
              <a:off x="2949575" y="674688"/>
              <a:ext cx="19050" cy="9525"/>
            </a:xfrm>
            <a:custGeom>
              <a:avLst/>
              <a:gdLst>
                <a:gd name="T0" fmla="*/ 6 w 12"/>
                <a:gd name="T1" fmla="*/ 1 h 6"/>
                <a:gd name="T2" fmla="*/ 5 w 12"/>
                <a:gd name="T3" fmla="*/ 1 h 6"/>
                <a:gd name="T4" fmla="*/ 1 w 12"/>
                <a:gd name="T5" fmla="*/ 3 h 6"/>
                <a:gd name="T6" fmla="*/ 0 w 12"/>
                <a:gd name="T7" fmla="*/ 4 h 6"/>
                <a:gd name="T8" fmla="*/ 0 w 12"/>
                <a:gd name="T9" fmla="*/ 4 h 6"/>
                <a:gd name="T10" fmla="*/ 0 w 12"/>
                <a:gd name="T11" fmla="*/ 5 h 6"/>
                <a:gd name="T12" fmla="*/ 2 w 12"/>
                <a:gd name="T13" fmla="*/ 5 h 6"/>
                <a:gd name="T14" fmla="*/ 2 w 12"/>
                <a:gd name="T15" fmla="*/ 5 h 6"/>
                <a:gd name="T16" fmla="*/ 2 w 12"/>
                <a:gd name="T17" fmla="*/ 5 h 6"/>
                <a:gd name="T18" fmla="*/ 2 w 12"/>
                <a:gd name="T19" fmla="*/ 4 h 6"/>
                <a:gd name="T20" fmla="*/ 2 w 12"/>
                <a:gd name="T21" fmla="*/ 4 h 6"/>
                <a:gd name="T22" fmla="*/ 2 w 12"/>
                <a:gd name="T23" fmla="*/ 4 h 6"/>
                <a:gd name="T24" fmla="*/ 2 w 12"/>
                <a:gd name="T25" fmla="*/ 5 h 6"/>
                <a:gd name="T26" fmla="*/ 2 w 12"/>
                <a:gd name="T27" fmla="*/ 5 h 6"/>
                <a:gd name="T28" fmla="*/ 1 w 12"/>
                <a:gd name="T29" fmla="*/ 5 h 6"/>
                <a:gd name="T30" fmla="*/ 1 w 12"/>
                <a:gd name="T31" fmla="*/ 6 h 6"/>
                <a:gd name="T32" fmla="*/ 1 w 12"/>
                <a:gd name="T33" fmla="*/ 6 h 6"/>
                <a:gd name="T34" fmla="*/ 1 w 12"/>
                <a:gd name="T35" fmla="*/ 6 h 6"/>
                <a:gd name="T36" fmla="*/ 2 w 12"/>
                <a:gd name="T37" fmla="*/ 5 h 6"/>
                <a:gd name="T38" fmla="*/ 5 w 12"/>
                <a:gd name="T39" fmla="*/ 4 h 6"/>
                <a:gd name="T40" fmla="*/ 5 w 12"/>
                <a:gd name="T41" fmla="*/ 4 h 6"/>
                <a:gd name="T42" fmla="*/ 5 w 12"/>
                <a:gd name="T43" fmla="*/ 4 h 6"/>
                <a:gd name="T44" fmla="*/ 8 w 12"/>
                <a:gd name="T45" fmla="*/ 2 h 6"/>
                <a:gd name="T46" fmla="*/ 9 w 12"/>
                <a:gd name="T47" fmla="*/ 2 h 6"/>
                <a:gd name="T48" fmla="*/ 9 w 12"/>
                <a:gd name="T49" fmla="*/ 2 h 6"/>
                <a:gd name="T50" fmla="*/ 9 w 12"/>
                <a:gd name="T51" fmla="*/ 1 h 6"/>
                <a:gd name="T52" fmla="*/ 9 w 12"/>
                <a:gd name="T53" fmla="*/ 1 h 6"/>
                <a:gd name="T54" fmla="*/ 11 w 12"/>
                <a:gd name="T55" fmla="*/ 1 h 6"/>
                <a:gd name="T56" fmla="*/ 12 w 12"/>
                <a:gd name="T57" fmla="*/ 1 h 6"/>
                <a:gd name="T58" fmla="*/ 11 w 12"/>
                <a:gd name="T59" fmla="*/ 0 h 6"/>
                <a:gd name="T60" fmla="*/ 11 w 12"/>
                <a:gd name="T61" fmla="*/ 0 h 6"/>
                <a:gd name="T62" fmla="*/ 9 w 12"/>
                <a:gd name="T63" fmla="*/ 0 h 6"/>
                <a:gd name="T64" fmla="*/ 8 w 12"/>
                <a:gd name="T65" fmla="*/ 0 h 6"/>
                <a:gd name="T66" fmla="*/ 6 w 12"/>
                <a:gd name="T67"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 h="6">
                  <a:moveTo>
                    <a:pt x="6" y="1"/>
                  </a:moveTo>
                  <a:lnTo>
                    <a:pt x="5" y="1"/>
                  </a:lnTo>
                  <a:lnTo>
                    <a:pt x="1" y="3"/>
                  </a:lnTo>
                  <a:lnTo>
                    <a:pt x="0" y="4"/>
                  </a:lnTo>
                  <a:lnTo>
                    <a:pt x="0" y="4"/>
                  </a:lnTo>
                  <a:lnTo>
                    <a:pt x="0" y="5"/>
                  </a:lnTo>
                  <a:lnTo>
                    <a:pt x="2" y="5"/>
                  </a:lnTo>
                  <a:lnTo>
                    <a:pt x="2" y="5"/>
                  </a:lnTo>
                  <a:lnTo>
                    <a:pt x="2" y="5"/>
                  </a:lnTo>
                  <a:lnTo>
                    <a:pt x="2" y="4"/>
                  </a:lnTo>
                  <a:lnTo>
                    <a:pt x="2" y="4"/>
                  </a:lnTo>
                  <a:lnTo>
                    <a:pt x="2" y="4"/>
                  </a:lnTo>
                  <a:lnTo>
                    <a:pt x="2" y="5"/>
                  </a:lnTo>
                  <a:lnTo>
                    <a:pt x="2" y="5"/>
                  </a:lnTo>
                  <a:lnTo>
                    <a:pt x="1" y="5"/>
                  </a:lnTo>
                  <a:lnTo>
                    <a:pt x="1" y="6"/>
                  </a:lnTo>
                  <a:lnTo>
                    <a:pt x="1" y="6"/>
                  </a:lnTo>
                  <a:lnTo>
                    <a:pt x="1" y="6"/>
                  </a:lnTo>
                  <a:lnTo>
                    <a:pt x="2" y="5"/>
                  </a:lnTo>
                  <a:lnTo>
                    <a:pt x="5" y="4"/>
                  </a:lnTo>
                  <a:lnTo>
                    <a:pt x="5" y="4"/>
                  </a:lnTo>
                  <a:lnTo>
                    <a:pt x="5" y="4"/>
                  </a:lnTo>
                  <a:lnTo>
                    <a:pt x="8" y="2"/>
                  </a:lnTo>
                  <a:lnTo>
                    <a:pt x="9" y="2"/>
                  </a:lnTo>
                  <a:lnTo>
                    <a:pt x="9" y="2"/>
                  </a:lnTo>
                  <a:lnTo>
                    <a:pt x="9" y="1"/>
                  </a:lnTo>
                  <a:lnTo>
                    <a:pt x="9" y="1"/>
                  </a:lnTo>
                  <a:lnTo>
                    <a:pt x="11" y="1"/>
                  </a:lnTo>
                  <a:lnTo>
                    <a:pt x="12" y="1"/>
                  </a:lnTo>
                  <a:lnTo>
                    <a:pt x="11" y="0"/>
                  </a:lnTo>
                  <a:lnTo>
                    <a:pt x="11" y="0"/>
                  </a:lnTo>
                  <a:lnTo>
                    <a:pt x="9" y="0"/>
                  </a:lnTo>
                  <a:lnTo>
                    <a:pt x="8" y="0"/>
                  </a:lnTo>
                  <a:lnTo>
                    <a:pt x="6"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1755"/>
            <p:cNvSpPr>
              <a:spLocks/>
            </p:cNvSpPr>
            <p:nvPr/>
          </p:nvSpPr>
          <p:spPr bwMode="auto">
            <a:xfrm>
              <a:off x="3019425" y="695325"/>
              <a:ext cx="3175" cy="4763"/>
            </a:xfrm>
            <a:custGeom>
              <a:avLst/>
              <a:gdLst>
                <a:gd name="T0" fmla="*/ 0 w 2"/>
                <a:gd name="T1" fmla="*/ 3 h 3"/>
                <a:gd name="T2" fmla="*/ 0 w 2"/>
                <a:gd name="T3" fmla="*/ 3 h 3"/>
                <a:gd name="T4" fmla="*/ 0 w 2"/>
                <a:gd name="T5" fmla="*/ 3 h 3"/>
                <a:gd name="T6" fmla="*/ 1 w 2"/>
                <a:gd name="T7" fmla="*/ 3 h 3"/>
                <a:gd name="T8" fmla="*/ 1 w 2"/>
                <a:gd name="T9" fmla="*/ 3 h 3"/>
                <a:gd name="T10" fmla="*/ 1 w 2"/>
                <a:gd name="T11" fmla="*/ 2 h 3"/>
                <a:gd name="T12" fmla="*/ 1 w 2"/>
                <a:gd name="T13" fmla="*/ 2 h 3"/>
                <a:gd name="T14" fmla="*/ 2 w 2"/>
                <a:gd name="T15" fmla="*/ 1 h 3"/>
                <a:gd name="T16" fmla="*/ 2 w 2"/>
                <a:gd name="T17" fmla="*/ 1 h 3"/>
                <a:gd name="T18" fmla="*/ 1 w 2"/>
                <a:gd name="T19" fmla="*/ 0 h 3"/>
                <a:gd name="T20" fmla="*/ 1 w 2"/>
                <a:gd name="T21" fmla="*/ 1 h 3"/>
                <a:gd name="T22" fmla="*/ 0 w 2"/>
                <a:gd name="T23" fmla="*/ 1 h 3"/>
                <a:gd name="T24" fmla="*/ 0 w 2"/>
                <a:gd name="T25" fmla="*/ 2 h 3"/>
                <a:gd name="T26" fmla="*/ 0 w 2"/>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3">
                  <a:moveTo>
                    <a:pt x="0" y="3"/>
                  </a:moveTo>
                  <a:lnTo>
                    <a:pt x="0" y="3"/>
                  </a:lnTo>
                  <a:lnTo>
                    <a:pt x="0" y="3"/>
                  </a:lnTo>
                  <a:lnTo>
                    <a:pt x="1" y="3"/>
                  </a:lnTo>
                  <a:lnTo>
                    <a:pt x="1" y="3"/>
                  </a:lnTo>
                  <a:lnTo>
                    <a:pt x="1" y="2"/>
                  </a:lnTo>
                  <a:lnTo>
                    <a:pt x="1" y="2"/>
                  </a:lnTo>
                  <a:lnTo>
                    <a:pt x="2" y="1"/>
                  </a:lnTo>
                  <a:lnTo>
                    <a:pt x="2" y="1"/>
                  </a:lnTo>
                  <a:lnTo>
                    <a:pt x="1" y="0"/>
                  </a:lnTo>
                  <a:lnTo>
                    <a:pt x="1" y="1"/>
                  </a:lnTo>
                  <a:lnTo>
                    <a:pt x="0" y="1"/>
                  </a:lnTo>
                  <a:lnTo>
                    <a:pt x="0" y="2"/>
                  </a:lnTo>
                  <a:lnTo>
                    <a:pt x="0" y="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8" name="Freeform 1756"/>
            <p:cNvSpPr>
              <a:spLocks/>
            </p:cNvSpPr>
            <p:nvPr/>
          </p:nvSpPr>
          <p:spPr bwMode="auto">
            <a:xfrm>
              <a:off x="3019425" y="700088"/>
              <a:ext cx="0" cy="1588"/>
            </a:xfrm>
            <a:custGeom>
              <a:avLst/>
              <a:gdLst>
                <a:gd name="T0" fmla="*/ 1 h 1"/>
                <a:gd name="T1" fmla="*/ 1 h 1"/>
                <a:gd name="T2" fmla="*/ 1 h 1"/>
                <a:gd name="T3" fmla="*/ 1 h 1"/>
                <a:gd name="T4" fmla="*/ 1 h 1"/>
                <a:gd name="T5" fmla="*/ 0 h 1"/>
                <a:gd name="T6" fmla="*/ 0 h 1"/>
                <a:gd name="T7" fmla="*/ 1 h 1"/>
                <a:gd name="T8" fmla="*/ 1 h 1"/>
                <a:gd name="T9" fmla="*/ 1 h 1"/>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1">
                  <a:moveTo>
                    <a:pt x="0" y="1"/>
                  </a:moveTo>
                  <a:lnTo>
                    <a:pt x="0" y="1"/>
                  </a:lnTo>
                  <a:lnTo>
                    <a:pt x="0" y="1"/>
                  </a:lnTo>
                  <a:lnTo>
                    <a:pt x="0" y="1"/>
                  </a:lnTo>
                  <a:lnTo>
                    <a:pt x="0" y="1"/>
                  </a:lnTo>
                  <a:lnTo>
                    <a:pt x="0" y="0"/>
                  </a:lnTo>
                  <a:lnTo>
                    <a:pt x="0" y="0"/>
                  </a:lnTo>
                  <a:lnTo>
                    <a:pt x="0" y="1"/>
                  </a:lnTo>
                  <a:lnTo>
                    <a:pt x="0" y="1"/>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Freeform 1757"/>
            <p:cNvSpPr>
              <a:spLocks/>
            </p:cNvSpPr>
            <p:nvPr/>
          </p:nvSpPr>
          <p:spPr bwMode="auto">
            <a:xfrm>
              <a:off x="3006725" y="711200"/>
              <a:ext cx="4763" cy="1588"/>
            </a:xfrm>
            <a:custGeom>
              <a:avLst/>
              <a:gdLst>
                <a:gd name="T0" fmla="*/ 3 w 3"/>
                <a:gd name="T1" fmla="*/ 0 h 1"/>
                <a:gd name="T2" fmla="*/ 0 w 3"/>
                <a:gd name="T3" fmla="*/ 0 h 1"/>
                <a:gd name="T4" fmla="*/ 0 w 3"/>
                <a:gd name="T5" fmla="*/ 0 h 1"/>
                <a:gd name="T6" fmla="*/ 1 w 3"/>
                <a:gd name="T7" fmla="*/ 1 h 1"/>
                <a:gd name="T8" fmla="*/ 1 w 3"/>
                <a:gd name="T9" fmla="*/ 1 h 1"/>
                <a:gd name="T10" fmla="*/ 1 w 3"/>
                <a:gd name="T11" fmla="*/ 1 h 1"/>
                <a:gd name="T12" fmla="*/ 3 w 3"/>
                <a:gd name="T13" fmla="*/ 1 h 1"/>
                <a:gd name="T14" fmla="*/ 3 w 3"/>
                <a:gd name="T15" fmla="*/ 1 h 1"/>
                <a:gd name="T16" fmla="*/ 3 w 3"/>
                <a:gd name="T17" fmla="*/ 0 h 1"/>
                <a:gd name="T18" fmla="*/ 3 w 3"/>
                <a:gd name="T19" fmla="*/ 0 h 1"/>
                <a:gd name="T20" fmla="*/ 3 w 3"/>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1">
                  <a:moveTo>
                    <a:pt x="3" y="0"/>
                  </a:moveTo>
                  <a:lnTo>
                    <a:pt x="0" y="0"/>
                  </a:lnTo>
                  <a:lnTo>
                    <a:pt x="0" y="0"/>
                  </a:lnTo>
                  <a:lnTo>
                    <a:pt x="1" y="1"/>
                  </a:lnTo>
                  <a:lnTo>
                    <a:pt x="1" y="1"/>
                  </a:lnTo>
                  <a:lnTo>
                    <a:pt x="1" y="1"/>
                  </a:lnTo>
                  <a:lnTo>
                    <a:pt x="3" y="1"/>
                  </a:lnTo>
                  <a:lnTo>
                    <a:pt x="3" y="1"/>
                  </a:lnTo>
                  <a:lnTo>
                    <a:pt x="3" y="0"/>
                  </a:lnTo>
                  <a:lnTo>
                    <a:pt x="3" y="0"/>
                  </a:lnTo>
                  <a:lnTo>
                    <a:pt x="3"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Freeform 1758"/>
            <p:cNvSpPr>
              <a:spLocks/>
            </p:cNvSpPr>
            <p:nvPr/>
          </p:nvSpPr>
          <p:spPr bwMode="auto">
            <a:xfrm>
              <a:off x="2913063" y="685800"/>
              <a:ext cx="3175" cy="1588"/>
            </a:xfrm>
            <a:custGeom>
              <a:avLst/>
              <a:gdLst>
                <a:gd name="T0" fmla="*/ 1 w 2"/>
                <a:gd name="T1" fmla="*/ 0 h 1"/>
                <a:gd name="T2" fmla="*/ 0 w 2"/>
                <a:gd name="T3" fmla="*/ 0 h 1"/>
                <a:gd name="T4" fmla="*/ 0 w 2"/>
                <a:gd name="T5" fmla="*/ 0 h 1"/>
                <a:gd name="T6" fmla="*/ 1 w 2"/>
                <a:gd name="T7" fmla="*/ 1 h 1"/>
                <a:gd name="T8" fmla="*/ 1 w 2"/>
                <a:gd name="T9" fmla="*/ 0 h 1"/>
                <a:gd name="T10" fmla="*/ 2 w 2"/>
                <a:gd name="T11" fmla="*/ 0 h 1"/>
                <a:gd name="T12" fmla="*/ 2 w 2"/>
                <a:gd name="T13" fmla="*/ 0 h 1"/>
                <a:gd name="T14" fmla="*/ 1 w 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0"/>
                  </a:moveTo>
                  <a:lnTo>
                    <a:pt x="0" y="0"/>
                  </a:lnTo>
                  <a:lnTo>
                    <a:pt x="0" y="0"/>
                  </a:lnTo>
                  <a:lnTo>
                    <a:pt x="1" y="1"/>
                  </a:lnTo>
                  <a:lnTo>
                    <a:pt x="1" y="0"/>
                  </a:lnTo>
                  <a:lnTo>
                    <a:pt x="2" y="0"/>
                  </a:lnTo>
                  <a:lnTo>
                    <a:pt x="2"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Freeform 1759"/>
            <p:cNvSpPr>
              <a:spLocks/>
            </p:cNvSpPr>
            <p:nvPr/>
          </p:nvSpPr>
          <p:spPr bwMode="auto">
            <a:xfrm>
              <a:off x="2909888" y="687388"/>
              <a:ext cx="3175" cy="1588"/>
            </a:xfrm>
            <a:custGeom>
              <a:avLst/>
              <a:gdLst>
                <a:gd name="T0" fmla="*/ 0 w 2"/>
                <a:gd name="T1" fmla="*/ 1 h 1"/>
                <a:gd name="T2" fmla="*/ 0 w 2"/>
                <a:gd name="T3" fmla="*/ 1 h 1"/>
                <a:gd name="T4" fmla="*/ 0 w 2"/>
                <a:gd name="T5" fmla="*/ 1 h 1"/>
                <a:gd name="T6" fmla="*/ 0 w 2"/>
                <a:gd name="T7" fmla="*/ 1 h 1"/>
                <a:gd name="T8" fmla="*/ 1 w 2"/>
                <a:gd name="T9" fmla="*/ 1 h 1"/>
                <a:gd name="T10" fmla="*/ 1 w 2"/>
                <a:gd name="T11" fmla="*/ 1 h 1"/>
                <a:gd name="T12" fmla="*/ 1 w 2"/>
                <a:gd name="T13" fmla="*/ 1 h 1"/>
                <a:gd name="T14" fmla="*/ 2 w 2"/>
                <a:gd name="T15" fmla="*/ 1 h 1"/>
                <a:gd name="T16" fmla="*/ 2 w 2"/>
                <a:gd name="T17" fmla="*/ 0 h 1"/>
                <a:gd name="T18" fmla="*/ 2 w 2"/>
                <a:gd name="T19" fmla="*/ 0 h 1"/>
                <a:gd name="T20" fmla="*/ 2 w 2"/>
                <a:gd name="T21" fmla="*/ 0 h 1"/>
                <a:gd name="T22" fmla="*/ 0 w 2"/>
                <a:gd name="T2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1">
                  <a:moveTo>
                    <a:pt x="0" y="1"/>
                  </a:moveTo>
                  <a:lnTo>
                    <a:pt x="0" y="1"/>
                  </a:lnTo>
                  <a:lnTo>
                    <a:pt x="0" y="1"/>
                  </a:lnTo>
                  <a:lnTo>
                    <a:pt x="0" y="1"/>
                  </a:lnTo>
                  <a:lnTo>
                    <a:pt x="1" y="1"/>
                  </a:lnTo>
                  <a:lnTo>
                    <a:pt x="1" y="1"/>
                  </a:lnTo>
                  <a:lnTo>
                    <a:pt x="1" y="1"/>
                  </a:lnTo>
                  <a:lnTo>
                    <a:pt x="2" y="1"/>
                  </a:lnTo>
                  <a:lnTo>
                    <a:pt x="2" y="0"/>
                  </a:lnTo>
                  <a:lnTo>
                    <a:pt x="2" y="0"/>
                  </a:lnTo>
                  <a:lnTo>
                    <a:pt x="2"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2" name="Freeform 1760"/>
            <p:cNvSpPr>
              <a:spLocks/>
            </p:cNvSpPr>
            <p:nvPr/>
          </p:nvSpPr>
          <p:spPr bwMode="auto">
            <a:xfrm>
              <a:off x="2949575" y="722313"/>
              <a:ext cx="11113" cy="9525"/>
            </a:xfrm>
            <a:custGeom>
              <a:avLst/>
              <a:gdLst>
                <a:gd name="T0" fmla="*/ 7 w 7"/>
                <a:gd name="T1" fmla="*/ 0 h 6"/>
                <a:gd name="T2" fmla="*/ 6 w 7"/>
                <a:gd name="T3" fmla="*/ 0 h 6"/>
                <a:gd name="T4" fmla="*/ 6 w 7"/>
                <a:gd name="T5" fmla="*/ 1 h 6"/>
                <a:gd name="T6" fmla="*/ 5 w 7"/>
                <a:gd name="T7" fmla="*/ 1 h 6"/>
                <a:gd name="T8" fmla="*/ 4 w 7"/>
                <a:gd name="T9" fmla="*/ 2 h 6"/>
                <a:gd name="T10" fmla="*/ 4 w 7"/>
                <a:gd name="T11" fmla="*/ 2 h 6"/>
                <a:gd name="T12" fmla="*/ 2 w 7"/>
                <a:gd name="T13" fmla="*/ 3 h 6"/>
                <a:gd name="T14" fmla="*/ 2 w 7"/>
                <a:gd name="T15" fmla="*/ 3 h 6"/>
                <a:gd name="T16" fmla="*/ 0 w 7"/>
                <a:gd name="T17" fmla="*/ 4 h 6"/>
                <a:gd name="T18" fmla="*/ 0 w 7"/>
                <a:gd name="T19" fmla="*/ 5 h 6"/>
                <a:gd name="T20" fmla="*/ 0 w 7"/>
                <a:gd name="T21" fmla="*/ 5 h 6"/>
                <a:gd name="T22" fmla="*/ 0 w 7"/>
                <a:gd name="T23" fmla="*/ 6 h 6"/>
                <a:gd name="T24" fmla="*/ 0 w 7"/>
                <a:gd name="T25" fmla="*/ 6 h 6"/>
                <a:gd name="T26" fmla="*/ 0 w 7"/>
                <a:gd name="T27" fmla="*/ 6 h 6"/>
                <a:gd name="T28" fmla="*/ 1 w 7"/>
                <a:gd name="T29" fmla="*/ 6 h 6"/>
                <a:gd name="T30" fmla="*/ 2 w 7"/>
                <a:gd name="T31" fmla="*/ 5 h 6"/>
                <a:gd name="T32" fmla="*/ 2 w 7"/>
                <a:gd name="T33" fmla="*/ 5 h 6"/>
                <a:gd name="T34" fmla="*/ 2 w 7"/>
                <a:gd name="T35" fmla="*/ 4 h 6"/>
                <a:gd name="T36" fmla="*/ 4 w 7"/>
                <a:gd name="T37" fmla="*/ 4 h 6"/>
                <a:gd name="T38" fmla="*/ 4 w 7"/>
                <a:gd name="T39" fmla="*/ 3 h 6"/>
                <a:gd name="T40" fmla="*/ 5 w 7"/>
                <a:gd name="T41" fmla="*/ 3 h 6"/>
                <a:gd name="T42" fmla="*/ 5 w 7"/>
                <a:gd name="T43" fmla="*/ 3 h 6"/>
                <a:gd name="T44" fmla="*/ 5 w 7"/>
                <a:gd name="T45" fmla="*/ 3 h 6"/>
                <a:gd name="T46" fmla="*/ 6 w 7"/>
                <a:gd name="T47" fmla="*/ 3 h 6"/>
                <a:gd name="T48" fmla="*/ 6 w 7"/>
                <a:gd name="T49" fmla="*/ 2 h 6"/>
                <a:gd name="T50" fmla="*/ 6 w 7"/>
                <a:gd name="T51" fmla="*/ 2 h 6"/>
                <a:gd name="T52" fmla="*/ 6 w 7"/>
                <a:gd name="T53" fmla="*/ 2 h 6"/>
                <a:gd name="T54" fmla="*/ 6 w 7"/>
                <a:gd name="T55" fmla="*/ 2 h 6"/>
                <a:gd name="T56" fmla="*/ 6 w 7"/>
                <a:gd name="T57" fmla="*/ 2 h 6"/>
                <a:gd name="T58" fmla="*/ 6 w 7"/>
                <a:gd name="T59" fmla="*/ 1 h 6"/>
                <a:gd name="T60" fmla="*/ 7 w 7"/>
                <a:gd name="T61" fmla="*/ 1 h 6"/>
                <a:gd name="T62" fmla="*/ 7 w 7"/>
                <a:gd name="T63" fmla="*/ 1 h 6"/>
                <a:gd name="T64" fmla="*/ 7 w 7"/>
                <a:gd name="T65" fmla="*/ 1 h 6"/>
                <a:gd name="T66" fmla="*/ 7 w 7"/>
                <a:gd name="T67" fmla="*/ 0 h 6"/>
                <a:gd name="T68" fmla="*/ 7 w 7"/>
                <a:gd name="T69" fmla="*/ 0 h 6"/>
                <a:gd name="T70" fmla="*/ 7 w 7"/>
                <a:gd name="T7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 h="6">
                  <a:moveTo>
                    <a:pt x="7" y="0"/>
                  </a:moveTo>
                  <a:lnTo>
                    <a:pt x="6" y="0"/>
                  </a:lnTo>
                  <a:lnTo>
                    <a:pt x="6" y="1"/>
                  </a:lnTo>
                  <a:lnTo>
                    <a:pt x="5" y="1"/>
                  </a:lnTo>
                  <a:lnTo>
                    <a:pt x="4" y="2"/>
                  </a:lnTo>
                  <a:lnTo>
                    <a:pt x="4" y="2"/>
                  </a:lnTo>
                  <a:lnTo>
                    <a:pt x="2" y="3"/>
                  </a:lnTo>
                  <a:lnTo>
                    <a:pt x="2" y="3"/>
                  </a:lnTo>
                  <a:lnTo>
                    <a:pt x="0" y="4"/>
                  </a:lnTo>
                  <a:lnTo>
                    <a:pt x="0" y="5"/>
                  </a:lnTo>
                  <a:lnTo>
                    <a:pt x="0" y="5"/>
                  </a:lnTo>
                  <a:lnTo>
                    <a:pt x="0" y="6"/>
                  </a:lnTo>
                  <a:lnTo>
                    <a:pt x="0" y="6"/>
                  </a:lnTo>
                  <a:lnTo>
                    <a:pt x="0" y="6"/>
                  </a:lnTo>
                  <a:lnTo>
                    <a:pt x="1" y="6"/>
                  </a:lnTo>
                  <a:lnTo>
                    <a:pt x="2" y="5"/>
                  </a:lnTo>
                  <a:lnTo>
                    <a:pt x="2" y="5"/>
                  </a:lnTo>
                  <a:lnTo>
                    <a:pt x="2" y="4"/>
                  </a:lnTo>
                  <a:lnTo>
                    <a:pt x="4" y="4"/>
                  </a:lnTo>
                  <a:lnTo>
                    <a:pt x="4" y="3"/>
                  </a:lnTo>
                  <a:lnTo>
                    <a:pt x="5" y="3"/>
                  </a:lnTo>
                  <a:lnTo>
                    <a:pt x="5" y="3"/>
                  </a:lnTo>
                  <a:lnTo>
                    <a:pt x="5" y="3"/>
                  </a:lnTo>
                  <a:lnTo>
                    <a:pt x="6" y="3"/>
                  </a:lnTo>
                  <a:lnTo>
                    <a:pt x="6" y="2"/>
                  </a:lnTo>
                  <a:lnTo>
                    <a:pt x="6" y="2"/>
                  </a:lnTo>
                  <a:lnTo>
                    <a:pt x="6" y="2"/>
                  </a:lnTo>
                  <a:lnTo>
                    <a:pt x="6" y="2"/>
                  </a:lnTo>
                  <a:lnTo>
                    <a:pt x="6" y="2"/>
                  </a:lnTo>
                  <a:lnTo>
                    <a:pt x="6" y="1"/>
                  </a:lnTo>
                  <a:lnTo>
                    <a:pt x="7" y="1"/>
                  </a:lnTo>
                  <a:lnTo>
                    <a:pt x="7" y="1"/>
                  </a:lnTo>
                  <a:lnTo>
                    <a:pt x="7" y="1"/>
                  </a:lnTo>
                  <a:lnTo>
                    <a:pt x="7" y="0"/>
                  </a:lnTo>
                  <a:lnTo>
                    <a:pt x="7" y="0"/>
                  </a:lnTo>
                  <a:lnTo>
                    <a:pt x="7"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3" name="Freeform 1761"/>
            <p:cNvSpPr>
              <a:spLocks/>
            </p:cNvSpPr>
            <p:nvPr/>
          </p:nvSpPr>
          <p:spPr bwMode="auto">
            <a:xfrm>
              <a:off x="2976563" y="725488"/>
              <a:ext cx="0" cy="1588"/>
            </a:xfrm>
            <a:custGeom>
              <a:avLst/>
              <a:gdLst>
                <a:gd name="T0" fmla="*/ 0 h 1"/>
                <a:gd name="T1" fmla="*/ 0 h 1"/>
                <a:gd name="T2" fmla="*/ 1 h 1"/>
                <a:gd name="T3" fmla="*/ 1 h 1"/>
                <a:gd name="T4" fmla="*/ 1 h 1"/>
                <a:gd name="T5" fmla="*/ 1 h 1"/>
                <a:gd name="T6" fmla="*/ 0 h 1"/>
                <a:gd name="T7" fmla="*/ 0 h 1"/>
                <a:gd name="T8" fmla="*/ 0 h 1"/>
              </a:gdLst>
              <a:ahLst/>
              <a:cxnLst>
                <a:cxn ang="0">
                  <a:pos x="0" y="T0"/>
                </a:cxn>
                <a:cxn ang="0">
                  <a:pos x="0" y="T1"/>
                </a:cxn>
                <a:cxn ang="0">
                  <a:pos x="0" y="T2"/>
                </a:cxn>
                <a:cxn ang="0">
                  <a:pos x="0" y="T3"/>
                </a:cxn>
                <a:cxn ang="0">
                  <a:pos x="0" y="T4"/>
                </a:cxn>
                <a:cxn ang="0">
                  <a:pos x="0" y="T5"/>
                </a:cxn>
                <a:cxn ang="0">
                  <a:pos x="0" y="T6"/>
                </a:cxn>
                <a:cxn ang="0">
                  <a:pos x="0" y="T7"/>
                </a:cxn>
                <a:cxn ang="0">
                  <a:pos x="0" y="T8"/>
                </a:cxn>
              </a:cxnLst>
              <a:rect l="0" t="0" r="r" b="b"/>
              <a:pathLst>
                <a:path h="1">
                  <a:moveTo>
                    <a:pt x="0" y="0"/>
                  </a:moveTo>
                  <a:lnTo>
                    <a:pt x="0" y="0"/>
                  </a:lnTo>
                  <a:lnTo>
                    <a:pt x="0" y="1"/>
                  </a:lnTo>
                  <a:lnTo>
                    <a:pt x="0" y="1"/>
                  </a:lnTo>
                  <a:lnTo>
                    <a:pt x="0" y="1"/>
                  </a:lnTo>
                  <a:lnTo>
                    <a:pt x="0" y="1"/>
                  </a:lnTo>
                  <a:lnTo>
                    <a:pt x="0" y="0"/>
                  </a:lnTo>
                  <a:lnTo>
                    <a:pt x="0"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4" name="Freeform 1762"/>
            <p:cNvSpPr>
              <a:spLocks/>
            </p:cNvSpPr>
            <p:nvPr/>
          </p:nvSpPr>
          <p:spPr bwMode="auto">
            <a:xfrm>
              <a:off x="2962275" y="719138"/>
              <a:ext cx="1588" cy="1588"/>
            </a:xfrm>
            <a:custGeom>
              <a:avLst/>
              <a:gdLst>
                <a:gd name="T0" fmla="*/ 1 w 1"/>
                <a:gd name="T1" fmla="*/ 0 h 1"/>
                <a:gd name="T2" fmla="*/ 1 w 1"/>
                <a:gd name="T3" fmla="*/ 0 h 1"/>
                <a:gd name="T4" fmla="*/ 0 w 1"/>
                <a:gd name="T5" fmla="*/ 1 h 1"/>
                <a:gd name="T6" fmla="*/ 0 w 1"/>
                <a:gd name="T7" fmla="*/ 1 h 1"/>
                <a:gd name="T8" fmla="*/ 1 w 1"/>
                <a:gd name="T9" fmla="*/ 1 h 1"/>
                <a:gd name="T10" fmla="*/ 1 w 1"/>
                <a:gd name="T11" fmla="*/ 1 h 1"/>
                <a:gd name="T12" fmla="*/ 1 w 1"/>
                <a:gd name="T13" fmla="*/ 1 h 1"/>
                <a:gd name="T14" fmla="*/ 1 w 1"/>
                <a:gd name="T15" fmla="*/ 0 h 1"/>
                <a:gd name="T16" fmla="*/ 1 w 1"/>
                <a:gd name="T17" fmla="*/ 0 h 1"/>
                <a:gd name="T18" fmla="*/ 1 w 1"/>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1" y="0"/>
                  </a:moveTo>
                  <a:lnTo>
                    <a:pt x="1" y="0"/>
                  </a:lnTo>
                  <a:lnTo>
                    <a:pt x="0" y="1"/>
                  </a:lnTo>
                  <a:lnTo>
                    <a:pt x="0" y="1"/>
                  </a:lnTo>
                  <a:lnTo>
                    <a:pt x="1" y="1"/>
                  </a:lnTo>
                  <a:lnTo>
                    <a:pt x="1" y="1"/>
                  </a:lnTo>
                  <a:lnTo>
                    <a:pt x="1" y="1"/>
                  </a:lnTo>
                  <a:lnTo>
                    <a:pt x="1" y="0"/>
                  </a:lnTo>
                  <a:lnTo>
                    <a:pt x="1"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5" name="Freeform 1763"/>
            <p:cNvSpPr>
              <a:spLocks/>
            </p:cNvSpPr>
            <p:nvPr/>
          </p:nvSpPr>
          <p:spPr bwMode="auto">
            <a:xfrm>
              <a:off x="2987675" y="712788"/>
              <a:ext cx="3175" cy="3175"/>
            </a:xfrm>
            <a:custGeom>
              <a:avLst/>
              <a:gdLst>
                <a:gd name="T0" fmla="*/ 1 w 2"/>
                <a:gd name="T1" fmla="*/ 0 h 2"/>
                <a:gd name="T2" fmla="*/ 0 w 2"/>
                <a:gd name="T3" fmla="*/ 1 h 2"/>
                <a:gd name="T4" fmla="*/ 0 w 2"/>
                <a:gd name="T5" fmla="*/ 2 h 2"/>
                <a:gd name="T6" fmla="*/ 0 w 2"/>
                <a:gd name="T7" fmla="*/ 2 h 2"/>
                <a:gd name="T8" fmla="*/ 1 w 2"/>
                <a:gd name="T9" fmla="*/ 2 h 2"/>
                <a:gd name="T10" fmla="*/ 1 w 2"/>
                <a:gd name="T11" fmla="*/ 2 h 2"/>
                <a:gd name="T12" fmla="*/ 1 w 2"/>
                <a:gd name="T13" fmla="*/ 1 h 2"/>
                <a:gd name="T14" fmla="*/ 2 w 2"/>
                <a:gd name="T15" fmla="*/ 0 h 2"/>
                <a:gd name="T16" fmla="*/ 2 w 2"/>
                <a:gd name="T17" fmla="*/ 0 h 2"/>
                <a:gd name="T18" fmla="*/ 2 w 2"/>
                <a:gd name="T19" fmla="*/ 0 h 2"/>
                <a:gd name="T20" fmla="*/ 1 w 2"/>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1" y="0"/>
                  </a:moveTo>
                  <a:lnTo>
                    <a:pt x="0" y="1"/>
                  </a:lnTo>
                  <a:lnTo>
                    <a:pt x="0" y="2"/>
                  </a:lnTo>
                  <a:lnTo>
                    <a:pt x="0" y="2"/>
                  </a:lnTo>
                  <a:lnTo>
                    <a:pt x="1" y="2"/>
                  </a:lnTo>
                  <a:lnTo>
                    <a:pt x="1" y="2"/>
                  </a:lnTo>
                  <a:lnTo>
                    <a:pt x="1" y="1"/>
                  </a:lnTo>
                  <a:lnTo>
                    <a:pt x="2" y="0"/>
                  </a:lnTo>
                  <a:lnTo>
                    <a:pt x="2" y="0"/>
                  </a:lnTo>
                  <a:lnTo>
                    <a:pt x="2" y="0"/>
                  </a:lnTo>
                  <a:lnTo>
                    <a:pt x="1"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6" name="Freeform 1764"/>
            <p:cNvSpPr>
              <a:spLocks/>
            </p:cNvSpPr>
            <p:nvPr/>
          </p:nvSpPr>
          <p:spPr bwMode="auto">
            <a:xfrm>
              <a:off x="5137150" y="1598613"/>
              <a:ext cx="152400" cy="223838"/>
            </a:xfrm>
            <a:custGeom>
              <a:avLst/>
              <a:gdLst>
                <a:gd name="T0" fmla="*/ 88 w 96"/>
                <a:gd name="T1" fmla="*/ 21 h 141"/>
                <a:gd name="T2" fmla="*/ 83 w 96"/>
                <a:gd name="T3" fmla="*/ 16 h 141"/>
                <a:gd name="T4" fmla="*/ 71 w 96"/>
                <a:gd name="T5" fmla="*/ 23 h 141"/>
                <a:gd name="T6" fmla="*/ 62 w 96"/>
                <a:gd name="T7" fmla="*/ 28 h 141"/>
                <a:gd name="T8" fmla="*/ 52 w 96"/>
                <a:gd name="T9" fmla="*/ 25 h 141"/>
                <a:gd name="T10" fmla="*/ 41 w 96"/>
                <a:gd name="T11" fmla="*/ 18 h 141"/>
                <a:gd name="T12" fmla="*/ 32 w 96"/>
                <a:gd name="T13" fmla="*/ 14 h 141"/>
                <a:gd name="T14" fmla="*/ 27 w 96"/>
                <a:gd name="T15" fmla="*/ 19 h 141"/>
                <a:gd name="T16" fmla="*/ 32 w 96"/>
                <a:gd name="T17" fmla="*/ 35 h 141"/>
                <a:gd name="T18" fmla="*/ 32 w 96"/>
                <a:gd name="T19" fmla="*/ 42 h 141"/>
                <a:gd name="T20" fmla="*/ 27 w 96"/>
                <a:gd name="T21" fmla="*/ 35 h 141"/>
                <a:gd name="T22" fmla="*/ 23 w 96"/>
                <a:gd name="T23" fmla="*/ 28 h 141"/>
                <a:gd name="T24" fmla="*/ 23 w 96"/>
                <a:gd name="T25" fmla="*/ 19 h 141"/>
                <a:gd name="T26" fmla="*/ 23 w 96"/>
                <a:gd name="T27" fmla="*/ 12 h 141"/>
                <a:gd name="T28" fmla="*/ 21 w 96"/>
                <a:gd name="T29" fmla="*/ 4 h 141"/>
                <a:gd name="T30" fmla="*/ 17 w 96"/>
                <a:gd name="T31" fmla="*/ 1 h 141"/>
                <a:gd name="T32" fmla="*/ 15 w 96"/>
                <a:gd name="T33" fmla="*/ 0 h 141"/>
                <a:gd name="T34" fmla="*/ 5 w 96"/>
                <a:gd name="T35" fmla="*/ 12 h 141"/>
                <a:gd name="T36" fmla="*/ 2 w 96"/>
                <a:gd name="T37" fmla="*/ 22 h 141"/>
                <a:gd name="T38" fmla="*/ 6 w 96"/>
                <a:gd name="T39" fmla="*/ 25 h 141"/>
                <a:gd name="T40" fmla="*/ 7 w 96"/>
                <a:gd name="T41" fmla="*/ 35 h 141"/>
                <a:gd name="T42" fmla="*/ 11 w 96"/>
                <a:gd name="T43" fmla="*/ 40 h 141"/>
                <a:gd name="T44" fmla="*/ 12 w 96"/>
                <a:gd name="T45" fmla="*/ 47 h 141"/>
                <a:gd name="T46" fmla="*/ 12 w 96"/>
                <a:gd name="T47" fmla="*/ 53 h 141"/>
                <a:gd name="T48" fmla="*/ 10 w 96"/>
                <a:gd name="T49" fmla="*/ 58 h 141"/>
                <a:gd name="T50" fmla="*/ 8 w 96"/>
                <a:gd name="T51" fmla="*/ 59 h 141"/>
                <a:gd name="T52" fmla="*/ 4 w 96"/>
                <a:gd name="T53" fmla="*/ 67 h 141"/>
                <a:gd name="T54" fmla="*/ 0 w 96"/>
                <a:gd name="T55" fmla="*/ 73 h 141"/>
                <a:gd name="T56" fmla="*/ 1 w 96"/>
                <a:gd name="T57" fmla="*/ 77 h 141"/>
                <a:gd name="T58" fmla="*/ 2 w 96"/>
                <a:gd name="T59" fmla="*/ 78 h 141"/>
                <a:gd name="T60" fmla="*/ 5 w 96"/>
                <a:gd name="T61" fmla="*/ 80 h 141"/>
                <a:gd name="T62" fmla="*/ 10 w 96"/>
                <a:gd name="T63" fmla="*/ 80 h 141"/>
                <a:gd name="T64" fmla="*/ 6 w 96"/>
                <a:gd name="T65" fmla="*/ 81 h 141"/>
                <a:gd name="T66" fmla="*/ 4 w 96"/>
                <a:gd name="T67" fmla="*/ 82 h 141"/>
                <a:gd name="T68" fmla="*/ 1 w 96"/>
                <a:gd name="T69" fmla="*/ 85 h 141"/>
                <a:gd name="T70" fmla="*/ 2 w 96"/>
                <a:gd name="T71" fmla="*/ 89 h 141"/>
                <a:gd name="T72" fmla="*/ 5 w 96"/>
                <a:gd name="T73" fmla="*/ 92 h 141"/>
                <a:gd name="T74" fmla="*/ 17 w 96"/>
                <a:gd name="T75" fmla="*/ 101 h 141"/>
                <a:gd name="T76" fmla="*/ 31 w 96"/>
                <a:gd name="T77" fmla="*/ 109 h 141"/>
                <a:gd name="T78" fmla="*/ 44 w 96"/>
                <a:gd name="T79" fmla="*/ 117 h 141"/>
                <a:gd name="T80" fmla="*/ 45 w 96"/>
                <a:gd name="T81" fmla="*/ 121 h 141"/>
                <a:gd name="T82" fmla="*/ 45 w 96"/>
                <a:gd name="T83" fmla="*/ 124 h 141"/>
                <a:gd name="T84" fmla="*/ 48 w 96"/>
                <a:gd name="T85" fmla="*/ 127 h 141"/>
                <a:gd name="T86" fmla="*/ 57 w 96"/>
                <a:gd name="T87" fmla="*/ 136 h 141"/>
                <a:gd name="T88" fmla="*/ 63 w 96"/>
                <a:gd name="T89" fmla="*/ 141 h 141"/>
                <a:gd name="T90" fmla="*/ 69 w 96"/>
                <a:gd name="T91" fmla="*/ 134 h 141"/>
                <a:gd name="T92" fmla="*/ 71 w 96"/>
                <a:gd name="T93" fmla="*/ 130 h 141"/>
                <a:gd name="T94" fmla="*/ 74 w 96"/>
                <a:gd name="T95" fmla="*/ 122 h 141"/>
                <a:gd name="T96" fmla="*/ 77 w 96"/>
                <a:gd name="T97" fmla="*/ 113 h 141"/>
                <a:gd name="T98" fmla="*/ 84 w 96"/>
                <a:gd name="T99" fmla="*/ 108 h 141"/>
                <a:gd name="T100" fmla="*/ 85 w 96"/>
                <a:gd name="T101" fmla="*/ 104 h 141"/>
                <a:gd name="T102" fmla="*/ 87 w 96"/>
                <a:gd name="T103" fmla="*/ 104 h 141"/>
                <a:gd name="T104" fmla="*/ 92 w 96"/>
                <a:gd name="T105" fmla="*/ 97 h 141"/>
                <a:gd name="T106" fmla="*/ 86 w 96"/>
                <a:gd name="T107" fmla="*/ 86 h 141"/>
                <a:gd name="T108" fmla="*/ 85 w 96"/>
                <a:gd name="T109" fmla="*/ 39 h 141"/>
                <a:gd name="T110" fmla="*/ 93 w 96"/>
                <a:gd name="T111" fmla="*/ 2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 h="141">
                  <a:moveTo>
                    <a:pt x="94" y="20"/>
                  </a:moveTo>
                  <a:lnTo>
                    <a:pt x="91" y="20"/>
                  </a:lnTo>
                  <a:lnTo>
                    <a:pt x="90" y="21"/>
                  </a:lnTo>
                  <a:lnTo>
                    <a:pt x="89" y="21"/>
                  </a:lnTo>
                  <a:lnTo>
                    <a:pt x="88" y="21"/>
                  </a:lnTo>
                  <a:lnTo>
                    <a:pt x="87" y="20"/>
                  </a:lnTo>
                  <a:lnTo>
                    <a:pt x="87" y="20"/>
                  </a:lnTo>
                  <a:lnTo>
                    <a:pt x="86" y="19"/>
                  </a:lnTo>
                  <a:lnTo>
                    <a:pt x="84" y="17"/>
                  </a:lnTo>
                  <a:lnTo>
                    <a:pt x="83" y="16"/>
                  </a:lnTo>
                  <a:lnTo>
                    <a:pt x="80" y="18"/>
                  </a:lnTo>
                  <a:lnTo>
                    <a:pt x="77" y="19"/>
                  </a:lnTo>
                  <a:lnTo>
                    <a:pt x="74" y="21"/>
                  </a:lnTo>
                  <a:lnTo>
                    <a:pt x="72" y="22"/>
                  </a:lnTo>
                  <a:lnTo>
                    <a:pt x="71" y="23"/>
                  </a:lnTo>
                  <a:lnTo>
                    <a:pt x="70" y="26"/>
                  </a:lnTo>
                  <a:lnTo>
                    <a:pt x="68" y="28"/>
                  </a:lnTo>
                  <a:lnTo>
                    <a:pt x="68" y="28"/>
                  </a:lnTo>
                  <a:lnTo>
                    <a:pt x="64" y="28"/>
                  </a:lnTo>
                  <a:lnTo>
                    <a:pt x="62" y="28"/>
                  </a:lnTo>
                  <a:lnTo>
                    <a:pt x="60" y="26"/>
                  </a:lnTo>
                  <a:lnTo>
                    <a:pt x="58" y="26"/>
                  </a:lnTo>
                  <a:lnTo>
                    <a:pt x="56" y="25"/>
                  </a:lnTo>
                  <a:lnTo>
                    <a:pt x="54" y="25"/>
                  </a:lnTo>
                  <a:lnTo>
                    <a:pt x="52" y="25"/>
                  </a:lnTo>
                  <a:lnTo>
                    <a:pt x="50" y="25"/>
                  </a:lnTo>
                  <a:lnTo>
                    <a:pt x="48" y="23"/>
                  </a:lnTo>
                  <a:lnTo>
                    <a:pt x="46" y="22"/>
                  </a:lnTo>
                  <a:lnTo>
                    <a:pt x="44" y="20"/>
                  </a:lnTo>
                  <a:lnTo>
                    <a:pt x="41" y="18"/>
                  </a:lnTo>
                  <a:lnTo>
                    <a:pt x="39" y="16"/>
                  </a:lnTo>
                  <a:lnTo>
                    <a:pt x="36" y="14"/>
                  </a:lnTo>
                  <a:lnTo>
                    <a:pt x="35" y="14"/>
                  </a:lnTo>
                  <a:lnTo>
                    <a:pt x="35" y="14"/>
                  </a:lnTo>
                  <a:lnTo>
                    <a:pt x="32" y="14"/>
                  </a:lnTo>
                  <a:lnTo>
                    <a:pt x="27" y="14"/>
                  </a:lnTo>
                  <a:lnTo>
                    <a:pt x="26" y="14"/>
                  </a:lnTo>
                  <a:lnTo>
                    <a:pt x="26" y="14"/>
                  </a:lnTo>
                  <a:lnTo>
                    <a:pt x="27" y="18"/>
                  </a:lnTo>
                  <a:lnTo>
                    <a:pt x="27" y="19"/>
                  </a:lnTo>
                  <a:lnTo>
                    <a:pt x="27" y="22"/>
                  </a:lnTo>
                  <a:lnTo>
                    <a:pt x="27" y="28"/>
                  </a:lnTo>
                  <a:lnTo>
                    <a:pt x="28" y="32"/>
                  </a:lnTo>
                  <a:lnTo>
                    <a:pt x="29" y="34"/>
                  </a:lnTo>
                  <a:lnTo>
                    <a:pt x="32" y="35"/>
                  </a:lnTo>
                  <a:lnTo>
                    <a:pt x="33" y="36"/>
                  </a:lnTo>
                  <a:lnTo>
                    <a:pt x="34" y="38"/>
                  </a:lnTo>
                  <a:lnTo>
                    <a:pt x="33" y="41"/>
                  </a:lnTo>
                  <a:lnTo>
                    <a:pt x="33" y="42"/>
                  </a:lnTo>
                  <a:lnTo>
                    <a:pt x="32" y="42"/>
                  </a:lnTo>
                  <a:lnTo>
                    <a:pt x="32" y="42"/>
                  </a:lnTo>
                  <a:lnTo>
                    <a:pt x="29" y="38"/>
                  </a:lnTo>
                  <a:lnTo>
                    <a:pt x="28" y="36"/>
                  </a:lnTo>
                  <a:lnTo>
                    <a:pt x="27" y="35"/>
                  </a:lnTo>
                  <a:lnTo>
                    <a:pt x="27" y="35"/>
                  </a:lnTo>
                  <a:lnTo>
                    <a:pt x="26" y="34"/>
                  </a:lnTo>
                  <a:lnTo>
                    <a:pt x="26" y="32"/>
                  </a:lnTo>
                  <a:lnTo>
                    <a:pt x="25" y="31"/>
                  </a:lnTo>
                  <a:lnTo>
                    <a:pt x="24" y="29"/>
                  </a:lnTo>
                  <a:lnTo>
                    <a:pt x="23" y="28"/>
                  </a:lnTo>
                  <a:lnTo>
                    <a:pt x="23" y="26"/>
                  </a:lnTo>
                  <a:lnTo>
                    <a:pt x="23" y="25"/>
                  </a:lnTo>
                  <a:lnTo>
                    <a:pt x="22" y="23"/>
                  </a:lnTo>
                  <a:lnTo>
                    <a:pt x="22" y="22"/>
                  </a:lnTo>
                  <a:lnTo>
                    <a:pt x="23" y="19"/>
                  </a:lnTo>
                  <a:lnTo>
                    <a:pt x="23" y="16"/>
                  </a:lnTo>
                  <a:lnTo>
                    <a:pt x="23" y="15"/>
                  </a:lnTo>
                  <a:lnTo>
                    <a:pt x="23" y="12"/>
                  </a:lnTo>
                  <a:lnTo>
                    <a:pt x="23" y="12"/>
                  </a:lnTo>
                  <a:lnTo>
                    <a:pt x="23" y="12"/>
                  </a:lnTo>
                  <a:lnTo>
                    <a:pt x="22" y="10"/>
                  </a:lnTo>
                  <a:lnTo>
                    <a:pt x="21" y="9"/>
                  </a:lnTo>
                  <a:lnTo>
                    <a:pt x="21" y="7"/>
                  </a:lnTo>
                  <a:lnTo>
                    <a:pt x="21" y="5"/>
                  </a:lnTo>
                  <a:lnTo>
                    <a:pt x="21" y="4"/>
                  </a:lnTo>
                  <a:lnTo>
                    <a:pt x="21" y="4"/>
                  </a:lnTo>
                  <a:lnTo>
                    <a:pt x="21" y="3"/>
                  </a:lnTo>
                  <a:lnTo>
                    <a:pt x="21" y="2"/>
                  </a:lnTo>
                  <a:lnTo>
                    <a:pt x="17" y="1"/>
                  </a:lnTo>
                  <a:lnTo>
                    <a:pt x="17" y="1"/>
                  </a:lnTo>
                  <a:lnTo>
                    <a:pt x="16" y="1"/>
                  </a:lnTo>
                  <a:lnTo>
                    <a:pt x="16" y="2"/>
                  </a:lnTo>
                  <a:lnTo>
                    <a:pt x="15" y="1"/>
                  </a:lnTo>
                  <a:lnTo>
                    <a:pt x="15" y="1"/>
                  </a:lnTo>
                  <a:lnTo>
                    <a:pt x="15" y="0"/>
                  </a:lnTo>
                  <a:lnTo>
                    <a:pt x="15" y="0"/>
                  </a:lnTo>
                  <a:lnTo>
                    <a:pt x="13" y="2"/>
                  </a:lnTo>
                  <a:lnTo>
                    <a:pt x="10" y="5"/>
                  </a:lnTo>
                  <a:lnTo>
                    <a:pt x="8" y="8"/>
                  </a:lnTo>
                  <a:lnTo>
                    <a:pt x="5" y="12"/>
                  </a:lnTo>
                  <a:lnTo>
                    <a:pt x="2" y="14"/>
                  </a:lnTo>
                  <a:lnTo>
                    <a:pt x="0" y="17"/>
                  </a:lnTo>
                  <a:lnTo>
                    <a:pt x="2" y="21"/>
                  </a:lnTo>
                  <a:lnTo>
                    <a:pt x="2" y="22"/>
                  </a:lnTo>
                  <a:lnTo>
                    <a:pt x="2" y="22"/>
                  </a:lnTo>
                  <a:lnTo>
                    <a:pt x="2" y="22"/>
                  </a:lnTo>
                  <a:lnTo>
                    <a:pt x="3" y="24"/>
                  </a:lnTo>
                  <a:lnTo>
                    <a:pt x="5" y="24"/>
                  </a:lnTo>
                  <a:lnTo>
                    <a:pt x="5" y="25"/>
                  </a:lnTo>
                  <a:lnTo>
                    <a:pt x="6" y="25"/>
                  </a:lnTo>
                  <a:lnTo>
                    <a:pt x="5" y="29"/>
                  </a:lnTo>
                  <a:lnTo>
                    <a:pt x="5" y="30"/>
                  </a:lnTo>
                  <a:lnTo>
                    <a:pt x="6" y="32"/>
                  </a:lnTo>
                  <a:lnTo>
                    <a:pt x="7" y="33"/>
                  </a:lnTo>
                  <a:lnTo>
                    <a:pt x="7" y="35"/>
                  </a:lnTo>
                  <a:lnTo>
                    <a:pt x="9" y="37"/>
                  </a:lnTo>
                  <a:lnTo>
                    <a:pt x="9" y="37"/>
                  </a:lnTo>
                  <a:lnTo>
                    <a:pt x="10" y="38"/>
                  </a:lnTo>
                  <a:lnTo>
                    <a:pt x="10" y="40"/>
                  </a:lnTo>
                  <a:lnTo>
                    <a:pt x="11" y="40"/>
                  </a:lnTo>
                  <a:lnTo>
                    <a:pt x="11" y="40"/>
                  </a:lnTo>
                  <a:lnTo>
                    <a:pt x="11" y="41"/>
                  </a:lnTo>
                  <a:lnTo>
                    <a:pt x="11" y="42"/>
                  </a:lnTo>
                  <a:lnTo>
                    <a:pt x="11" y="45"/>
                  </a:lnTo>
                  <a:lnTo>
                    <a:pt x="12" y="47"/>
                  </a:lnTo>
                  <a:lnTo>
                    <a:pt x="12" y="50"/>
                  </a:lnTo>
                  <a:lnTo>
                    <a:pt x="12" y="51"/>
                  </a:lnTo>
                  <a:lnTo>
                    <a:pt x="12" y="52"/>
                  </a:lnTo>
                  <a:lnTo>
                    <a:pt x="12" y="53"/>
                  </a:lnTo>
                  <a:lnTo>
                    <a:pt x="12" y="53"/>
                  </a:lnTo>
                  <a:lnTo>
                    <a:pt x="11" y="54"/>
                  </a:lnTo>
                  <a:lnTo>
                    <a:pt x="11" y="55"/>
                  </a:lnTo>
                  <a:lnTo>
                    <a:pt x="10" y="56"/>
                  </a:lnTo>
                  <a:lnTo>
                    <a:pt x="10" y="56"/>
                  </a:lnTo>
                  <a:lnTo>
                    <a:pt x="10" y="58"/>
                  </a:lnTo>
                  <a:lnTo>
                    <a:pt x="10" y="58"/>
                  </a:lnTo>
                  <a:lnTo>
                    <a:pt x="10" y="58"/>
                  </a:lnTo>
                  <a:lnTo>
                    <a:pt x="9" y="59"/>
                  </a:lnTo>
                  <a:lnTo>
                    <a:pt x="8" y="59"/>
                  </a:lnTo>
                  <a:lnTo>
                    <a:pt x="8" y="59"/>
                  </a:lnTo>
                  <a:lnTo>
                    <a:pt x="7" y="60"/>
                  </a:lnTo>
                  <a:lnTo>
                    <a:pt x="6" y="61"/>
                  </a:lnTo>
                  <a:lnTo>
                    <a:pt x="5" y="64"/>
                  </a:lnTo>
                  <a:lnTo>
                    <a:pt x="4" y="66"/>
                  </a:lnTo>
                  <a:lnTo>
                    <a:pt x="4" y="67"/>
                  </a:lnTo>
                  <a:lnTo>
                    <a:pt x="3" y="68"/>
                  </a:lnTo>
                  <a:lnTo>
                    <a:pt x="2" y="69"/>
                  </a:lnTo>
                  <a:lnTo>
                    <a:pt x="2" y="71"/>
                  </a:lnTo>
                  <a:lnTo>
                    <a:pt x="1" y="72"/>
                  </a:lnTo>
                  <a:lnTo>
                    <a:pt x="0" y="73"/>
                  </a:lnTo>
                  <a:lnTo>
                    <a:pt x="0" y="73"/>
                  </a:lnTo>
                  <a:lnTo>
                    <a:pt x="0" y="75"/>
                  </a:lnTo>
                  <a:lnTo>
                    <a:pt x="0" y="76"/>
                  </a:lnTo>
                  <a:lnTo>
                    <a:pt x="1" y="76"/>
                  </a:lnTo>
                  <a:lnTo>
                    <a:pt x="1" y="77"/>
                  </a:lnTo>
                  <a:lnTo>
                    <a:pt x="1" y="77"/>
                  </a:lnTo>
                  <a:lnTo>
                    <a:pt x="2" y="77"/>
                  </a:lnTo>
                  <a:lnTo>
                    <a:pt x="2" y="77"/>
                  </a:lnTo>
                  <a:lnTo>
                    <a:pt x="2" y="78"/>
                  </a:lnTo>
                  <a:lnTo>
                    <a:pt x="2" y="78"/>
                  </a:lnTo>
                  <a:lnTo>
                    <a:pt x="3" y="79"/>
                  </a:lnTo>
                  <a:lnTo>
                    <a:pt x="4" y="81"/>
                  </a:lnTo>
                  <a:lnTo>
                    <a:pt x="4" y="81"/>
                  </a:lnTo>
                  <a:lnTo>
                    <a:pt x="5" y="80"/>
                  </a:lnTo>
                  <a:lnTo>
                    <a:pt x="5" y="80"/>
                  </a:lnTo>
                  <a:lnTo>
                    <a:pt x="5" y="79"/>
                  </a:lnTo>
                  <a:lnTo>
                    <a:pt x="6" y="79"/>
                  </a:lnTo>
                  <a:lnTo>
                    <a:pt x="7" y="78"/>
                  </a:lnTo>
                  <a:lnTo>
                    <a:pt x="9" y="77"/>
                  </a:lnTo>
                  <a:lnTo>
                    <a:pt x="10" y="80"/>
                  </a:lnTo>
                  <a:lnTo>
                    <a:pt x="10" y="80"/>
                  </a:lnTo>
                  <a:lnTo>
                    <a:pt x="9" y="80"/>
                  </a:lnTo>
                  <a:lnTo>
                    <a:pt x="7" y="80"/>
                  </a:lnTo>
                  <a:lnTo>
                    <a:pt x="6" y="81"/>
                  </a:lnTo>
                  <a:lnTo>
                    <a:pt x="6" y="81"/>
                  </a:lnTo>
                  <a:lnTo>
                    <a:pt x="6" y="82"/>
                  </a:lnTo>
                  <a:lnTo>
                    <a:pt x="6" y="83"/>
                  </a:lnTo>
                  <a:lnTo>
                    <a:pt x="6" y="83"/>
                  </a:lnTo>
                  <a:lnTo>
                    <a:pt x="5" y="82"/>
                  </a:lnTo>
                  <a:lnTo>
                    <a:pt x="4" y="82"/>
                  </a:lnTo>
                  <a:lnTo>
                    <a:pt x="4" y="82"/>
                  </a:lnTo>
                  <a:lnTo>
                    <a:pt x="3" y="82"/>
                  </a:lnTo>
                  <a:lnTo>
                    <a:pt x="3" y="82"/>
                  </a:lnTo>
                  <a:lnTo>
                    <a:pt x="2" y="84"/>
                  </a:lnTo>
                  <a:lnTo>
                    <a:pt x="1" y="85"/>
                  </a:lnTo>
                  <a:lnTo>
                    <a:pt x="1" y="86"/>
                  </a:lnTo>
                  <a:lnTo>
                    <a:pt x="2" y="87"/>
                  </a:lnTo>
                  <a:lnTo>
                    <a:pt x="3" y="88"/>
                  </a:lnTo>
                  <a:lnTo>
                    <a:pt x="2" y="89"/>
                  </a:lnTo>
                  <a:lnTo>
                    <a:pt x="2" y="89"/>
                  </a:lnTo>
                  <a:lnTo>
                    <a:pt x="1" y="89"/>
                  </a:lnTo>
                  <a:lnTo>
                    <a:pt x="1" y="90"/>
                  </a:lnTo>
                  <a:lnTo>
                    <a:pt x="1" y="90"/>
                  </a:lnTo>
                  <a:lnTo>
                    <a:pt x="2" y="90"/>
                  </a:lnTo>
                  <a:lnTo>
                    <a:pt x="5" y="92"/>
                  </a:lnTo>
                  <a:lnTo>
                    <a:pt x="7" y="94"/>
                  </a:lnTo>
                  <a:lnTo>
                    <a:pt x="10" y="95"/>
                  </a:lnTo>
                  <a:lnTo>
                    <a:pt x="12" y="97"/>
                  </a:lnTo>
                  <a:lnTo>
                    <a:pt x="15" y="100"/>
                  </a:lnTo>
                  <a:lnTo>
                    <a:pt x="17" y="101"/>
                  </a:lnTo>
                  <a:lnTo>
                    <a:pt x="20" y="103"/>
                  </a:lnTo>
                  <a:lnTo>
                    <a:pt x="22" y="104"/>
                  </a:lnTo>
                  <a:lnTo>
                    <a:pt x="25" y="106"/>
                  </a:lnTo>
                  <a:lnTo>
                    <a:pt x="27" y="108"/>
                  </a:lnTo>
                  <a:lnTo>
                    <a:pt x="31" y="109"/>
                  </a:lnTo>
                  <a:lnTo>
                    <a:pt x="33" y="111"/>
                  </a:lnTo>
                  <a:lnTo>
                    <a:pt x="36" y="112"/>
                  </a:lnTo>
                  <a:lnTo>
                    <a:pt x="39" y="114"/>
                  </a:lnTo>
                  <a:lnTo>
                    <a:pt x="41" y="116"/>
                  </a:lnTo>
                  <a:lnTo>
                    <a:pt x="44" y="117"/>
                  </a:lnTo>
                  <a:lnTo>
                    <a:pt x="45" y="118"/>
                  </a:lnTo>
                  <a:lnTo>
                    <a:pt x="45" y="118"/>
                  </a:lnTo>
                  <a:lnTo>
                    <a:pt x="45" y="120"/>
                  </a:lnTo>
                  <a:lnTo>
                    <a:pt x="45" y="121"/>
                  </a:lnTo>
                  <a:lnTo>
                    <a:pt x="45" y="121"/>
                  </a:lnTo>
                  <a:lnTo>
                    <a:pt x="44" y="123"/>
                  </a:lnTo>
                  <a:lnTo>
                    <a:pt x="44" y="124"/>
                  </a:lnTo>
                  <a:lnTo>
                    <a:pt x="44" y="124"/>
                  </a:lnTo>
                  <a:lnTo>
                    <a:pt x="44" y="124"/>
                  </a:lnTo>
                  <a:lnTo>
                    <a:pt x="45" y="124"/>
                  </a:lnTo>
                  <a:lnTo>
                    <a:pt x="45" y="125"/>
                  </a:lnTo>
                  <a:lnTo>
                    <a:pt x="46" y="125"/>
                  </a:lnTo>
                  <a:lnTo>
                    <a:pt x="46" y="126"/>
                  </a:lnTo>
                  <a:lnTo>
                    <a:pt x="46" y="126"/>
                  </a:lnTo>
                  <a:lnTo>
                    <a:pt x="48" y="127"/>
                  </a:lnTo>
                  <a:lnTo>
                    <a:pt x="49" y="129"/>
                  </a:lnTo>
                  <a:lnTo>
                    <a:pt x="51" y="130"/>
                  </a:lnTo>
                  <a:lnTo>
                    <a:pt x="53" y="132"/>
                  </a:lnTo>
                  <a:lnTo>
                    <a:pt x="55" y="134"/>
                  </a:lnTo>
                  <a:lnTo>
                    <a:pt x="57" y="136"/>
                  </a:lnTo>
                  <a:lnTo>
                    <a:pt x="58" y="137"/>
                  </a:lnTo>
                  <a:lnTo>
                    <a:pt x="60" y="139"/>
                  </a:lnTo>
                  <a:lnTo>
                    <a:pt x="62" y="140"/>
                  </a:lnTo>
                  <a:lnTo>
                    <a:pt x="63" y="141"/>
                  </a:lnTo>
                  <a:lnTo>
                    <a:pt x="63" y="141"/>
                  </a:lnTo>
                  <a:lnTo>
                    <a:pt x="63" y="141"/>
                  </a:lnTo>
                  <a:lnTo>
                    <a:pt x="64" y="140"/>
                  </a:lnTo>
                  <a:lnTo>
                    <a:pt x="66" y="140"/>
                  </a:lnTo>
                  <a:lnTo>
                    <a:pt x="67" y="138"/>
                  </a:lnTo>
                  <a:lnTo>
                    <a:pt x="69" y="134"/>
                  </a:lnTo>
                  <a:lnTo>
                    <a:pt x="70" y="132"/>
                  </a:lnTo>
                  <a:lnTo>
                    <a:pt x="70" y="132"/>
                  </a:lnTo>
                  <a:lnTo>
                    <a:pt x="70" y="131"/>
                  </a:lnTo>
                  <a:lnTo>
                    <a:pt x="71" y="130"/>
                  </a:lnTo>
                  <a:lnTo>
                    <a:pt x="71" y="130"/>
                  </a:lnTo>
                  <a:lnTo>
                    <a:pt x="72" y="128"/>
                  </a:lnTo>
                  <a:lnTo>
                    <a:pt x="72" y="125"/>
                  </a:lnTo>
                  <a:lnTo>
                    <a:pt x="73" y="125"/>
                  </a:lnTo>
                  <a:lnTo>
                    <a:pt x="73" y="123"/>
                  </a:lnTo>
                  <a:lnTo>
                    <a:pt x="74" y="122"/>
                  </a:lnTo>
                  <a:lnTo>
                    <a:pt x="75" y="121"/>
                  </a:lnTo>
                  <a:lnTo>
                    <a:pt x="75" y="120"/>
                  </a:lnTo>
                  <a:lnTo>
                    <a:pt x="76" y="118"/>
                  </a:lnTo>
                  <a:lnTo>
                    <a:pt x="76" y="115"/>
                  </a:lnTo>
                  <a:lnTo>
                    <a:pt x="77" y="113"/>
                  </a:lnTo>
                  <a:lnTo>
                    <a:pt x="77" y="112"/>
                  </a:lnTo>
                  <a:lnTo>
                    <a:pt x="79" y="111"/>
                  </a:lnTo>
                  <a:lnTo>
                    <a:pt x="82" y="111"/>
                  </a:lnTo>
                  <a:lnTo>
                    <a:pt x="84" y="109"/>
                  </a:lnTo>
                  <a:lnTo>
                    <a:pt x="84" y="108"/>
                  </a:lnTo>
                  <a:lnTo>
                    <a:pt x="85" y="107"/>
                  </a:lnTo>
                  <a:lnTo>
                    <a:pt x="85" y="106"/>
                  </a:lnTo>
                  <a:lnTo>
                    <a:pt x="85" y="106"/>
                  </a:lnTo>
                  <a:lnTo>
                    <a:pt x="85" y="104"/>
                  </a:lnTo>
                  <a:lnTo>
                    <a:pt x="85" y="104"/>
                  </a:lnTo>
                  <a:lnTo>
                    <a:pt x="85" y="105"/>
                  </a:lnTo>
                  <a:lnTo>
                    <a:pt x="86" y="104"/>
                  </a:lnTo>
                  <a:lnTo>
                    <a:pt x="86" y="103"/>
                  </a:lnTo>
                  <a:lnTo>
                    <a:pt x="87" y="104"/>
                  </a:lnTo>
                  <a:lnTo>
                    <a:pt x="87" y="104"/>
                  </a:lnTo>
                  <a:lnTo>
                    <a:pt x="89" y="103"/>
                  </a:lnTo>
                  <a:lnTo>
                    <a:pt x="90" y="102"/>
                  </a:lnTo>
                  <a:lnTo>
                    <a:pt x="92" y="100"/>
                  </a:lnTo>
                  <a:lnTo>
                    <a:pt x="92" y="99"/>
                  </a:lnTo>
                  <a:lnTo>
                    <a:pt x="92" y="97"/>
                  </a:lnTo>
                  <a:lnTo>
                    <a:pt x="91" y="95"/>
                  </a:lnTo>
                  <a:lnTo>
                    <a:pt x="89" y="92"/>
                  </a:lnTo>
                  <a:lnTo>
                    <a:pt x="87" y="90"/>
                  </a:lnTo>
                  <a:lnTo>
                    <a:pt x="86" y="88"/>
                  </a:lnTo>
                  <a:lnTo>
                    <a:pt x="86" y="86"/>
                  </a:lnTo>
                  <a:lnTo>
                    <a:pt x="86" y="80"/>
                  </a:lnTo>
                  <a:lnTo>
                    <a:pt x="86" y="69"/>
                  </a:lnTo>
                  <a:lnTo>
                    <a:pt x="86" y="56"/>
                  </a:lnTo>
                  <a:lnTo>
                    <a:pt x="85" y="45"/>
                  </a:lnTo>
                  <a:lnTo>
                    <a:pt x="85" y="39"/>
                  </a:lnTo>
                  <a:lnTo>
                    <a:pt x="85" y="37"/>
                  </a:lnTo>
                  <a:lnTo>
                    <a:pt x="85" y="36"/>
                  </a:lnTo>
                  <a:lnTo>
                    <a:pt x="87" y="34"/>
                  </a:lnTo>
                  <a:lnTo>
                    <a:pt x="90" y="32"/>
                  </a:lnTo>
                  <a:lnTo>
                    <a:pt x="93" y="25"/>
                  </a:lnTo>
                  <a:lnTo>
                    <a:pt x="95" y="23"/>
                  </a:lnTo>
                  <a:lnTo>
                    <a:pt x="96" y="20"/>
                  </a:lnTo>
                  <a:lnTo>
                    <a:pt x="94" y="2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7" name="Freeform 1765"/>
            <p:cNvSpPr>
              <a:spLocks/>
            </p:cNvSpPr>
            <p:nvPr/>
          </p:nvSpPr>
          <p:spPr bwMode="auto">
            <a:xfrm>
              <a:off x="5051425" y="1625600"/>
              <a:ext cx="104775" cy="125413"/>
            </a:xfrm>
            <a:custGeom>
              <a:avLst/>
              <a:gdLst>
                <a:gd name="T0" fmla="*/ 65 w 66"/>
                <a:gd name="T1" fmla="*/ 23 h 79"/>
                <a:gd name="T2" fmla="*/ 63 w 66"/>
                <a:gd name="T3" fmla="*/ 20 h 79"/>
                <a:gd name="T4" fmla="*/ 59 w 66"/>
                <a:gd name="T5" fmla="*/ 12 h 79"/>
                <a:gd name="T6" fmla="*/ 56 w 66"/>
                <a:gd name="T7" fmla="*/ 5 h 79"/>
                <a:gd name="T8" fmla="*/ 51 w 66"/>
                <a:gd name="T9" fmla="*/ 3 h 79"/>
                <a:gd name="T10" fmla="*/ 43 w 66"/>
                <a:gd name="T11" fmla="*/ 6 h 79"/>
                <a:gd name="T12" fmla="*/ 36 w 66"/>
                <a:gd name="T13" fmla="*/ 6 h 79"/>
                <a:gd name="T14" fmla="*/ 31 w 66"/>
                <a:gd name="T15" fmla="*/ 9 h 79"/>
                <a:gd name="T16" fmla="*/ 28 w 66"/>
                <a:gd name="T17" fmla="*/ 6 h 79"/>
                <a:gd name="T18" fmla="*/ 22 w 66"/>
                <a:gd name="T19" fmla="*/ 6 h 79"/>
                <a:gd name="T20" fmla="*/ 16 w 66"/>
                <a:gd name="T21" fmla="*/ 9 h 79"/>
                <a:gd name="T22" fmla="*/ 16 w 66"/>
                <a:gd name="T23" fmla="*/ 14 h 79"/>
                <a:gd name="T24" fmla="*/ 16 w 66"/>
                <a:gd name="T25" fmla="*/ 18 h 79"/>
                <a:gd name="T26" fmla="*/ 13 w 66"/>
                <a:gd name="T27" fmla="*/ 25 h 79"/>
                <a:gd name="T28" fmla="*/ 19 w 66"/>
                <a:gd name="T29" fmla="*/ 27 h 79"/>
                <a:gd name="T30" fmla="*/ 21 w 66"/>
                <a:gd name="T31" fmla="*/ 29 h 79"/>
                <a:gd name="T32" fmla="*/ 23 w 66"/>
                <a:gd name="T33" fmla="*/ 26 h 79"/>
                <a:gd name="T34" fmla="*/ 22 w 66"/>
                <a:gd name="T35" fmla="*/ 33 h 79"/>
                <a:gd name="T36" fmla="*/ 21 w 66"/>
                <a:gd name="T37" fmla="*/ 35 h 79"/>
                <a:gd name="T38" fmla="*/ 17 w 66"/>
                <a:gd name="T39" fmla="*/ 37 h 79"/>
                <a:gd name="T40" fmla="*/ 12 w 66"/>
                <a:gd name="T41" fmla="*/ 44 h 79"/>
                <a:gd name="T42" fmla="*/ 11 w 66"/>
                <a:gd name="T43" fmla="*/ 43 h 79"/>
                <a:gd name="T44" fmla="*/ 11 w 66"/>
                <a:gd name="T45" fmla="*/ 41 h 79"/>
                <a:gd name="T46" fmla="*/ 4 w 66"/>
                <a:gd name="T47" fmla="*/ 48 h 79"/>
                <a:gd name="T48" fmla="*/ 3 w 66"/>
                <a:gd name="T49" fmla="*/ 55 h 79"/>
                <a:gd name="T50" fmla="*/ 1 w 66"/>
                <a:gd name="T51" fmla="*/ 60 h 79"/>
                <a:gd name="T52" fmla="*/ 0 w 66"/>
                <a:gd name="T53" fmla="*/ 71 h 79"/>
                <a:gd name="T54" fmla="*/ 0 w 66"/>
                <a:gd name="T55" fmla="*/ 78 h 79"/>
                <a:gd name="T56" fmla="*/ 4 w 66"/>
                <a:gd name="T57" fmla="*/ 79 h 79"/>
                <a:gd name="T58" fmla="*/ 8 w 66"/>
                <a:gd name="T59" fmla="*/ 75 h 79"/>
                <a:gd name="T60" fmla="*/ 11 w 66"/>
                <a:gd name="T61" fmla="*/ 73 h 79"/>
                <a:gd name="T62" fmla="*/ 16 w 66"/>
                <a:gd name="T63" fmla="*/ 72 h 79"/>
                <a:gd name="T64" fmla="*/ 21 w 66"/>
                <a:gd name="T65" fmla="*/ 72 h 79"/>
                <a:gd name="T66" fmla="*/ 27 w 66"/>
                <a:gd name="T67" fmla="*/ 71 h 79"/>
                <a:gd name="T68" fmla="*/ 30 w 66"/>
                <a:gd name="T69" fmla="*/ 63 h 79"/>
                <a:gd name="T70" fmla="*/ 29 w 66"/>
                <a:gd name="T71" fmla="*/ 61 h 79"/>
                <a:gd name="T72" fmla="*/ 33 w 66"/>
                <a:gd name="T73" fmla="*/ 59 h 79"/>
                <a:gd name="T74" fmla="*/ 35 w 66"/>
                <a:gd name="T75" fmla="*/ 58 h 79"/>
                <a:gd name="T76" fmla="*/ 37 w 66"/>
                <a:gd name="T77" fmla="*/ 56 h 79"/>
                <a:gd name="T78" fmla="*/ 38 w 66"/>
                <a:gd name="T79" fmla="*/ 57 h 79"/>
                <a:gd name="T80" fmla="*/ 40 w 66"/>
                <a:gd name="T81" fmla="*/ 57 h 79"/>
                <a:gd name="T82" fmla="*/ 42 w 66"/>
                <a:gd name="T83" fmla="*/ 57 h 79"/>
                <a:gd name="T84" fmla="*/ 44 w 66"/>
                <a:gd name="T85" fmla="*/ 53 h 79"/>
                <a:gd name="T86" fmla="*/ 46 w 66"/>
                <a:gd name="T87" fmla="*/ 53 h 79"/>
                <a:gd name="T88" fmla="*/ 47 w 66"/>
                <a:gd name="T89" fmla="*/ 55 h 79"/>
                <a:gd name="T90" fmla="*/ 50 w 66"/>
                <a:gd name="T91" fmla="*/ 56 h 79"/>
                <a:gd name="T92" fmla="*/ 52 w 66"/>
                <a:gd name="T93" fmla="*/ 56 h 79"/>
                <a:gd name="T94" fmla="*/ 56 w 66"/>
                <a:gd name="T95" fmla="*/ 54 h 79"/>
                <a:gd name="T96" fmla="*/ 59 w 66"/>
                <a:gd name="T97" fmla="*/ 47 h 79"/>
                <a:gd name="T98" fmla="*/ 63 w 66"/>
                <a:gd name="T99" fmla="*/ 42 h 79"/>
                <a:gd name="T100" fmla="*/ 64 w 66"/>
                <a:gd name="T101" fmla="*/ 39 h 79"/>
                <a:gd name="T102" fmla="*/ 66 w 66"/>
                <a:gd name="T103" fmla="*/ 3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6" h="79">
                  <a:moveTo>
                    <a:pt x="66" y="30"/>
                  </a:moveTo>
                  <a:lnTo>
                    <a:pt x="65" y="28"/>
                  </a:lnTo>
                  <a:lnTo>
                    <a:pt x="65" y="25"/>
                  </a:lnTo>
                  <a:lnTo>
                    <a:pt x="65" y="24"/>
                  </a:lnTo>
                  <a:lnTo>
                    <a:pt x="65" y="23"/>
                  </a:lnTo>
                  <a:lnTo>
                    <a:pt x="65" y="23"/>
                  </a:lnTo>
                  <a:lnTo>
                    <a:pt x="64" y="23"/>
                  </a:lnTo>
                  <a:lnTo>
                    <a:pt x="64" y="21"/>
                  </a:lnTo>
                  <a:lnTo>
                    <a:pt x="63" y="20"/>
                  </a:lnTo>
                  <a:lnTo>
                    <a:pt x="63" y="20"/>
                  </a:lnTo>
                  <a:lnTo>
                    <a:pt x="61" y="18"/>
                  </a:lnTo>
                  <a:lnTo>
                    <a:pt x="61" y="16"/>
                  </a:lnTo>
                  <a:lnTo>
                    <a:pt x="60" y="15"/>
                  </a:lnTo>
                  <a:lnTo>
                    <a:pt x="59" y="13"/>
                  </a:lnTo>
                  <a:lnTo>
                    <a:pt x="59" y="12"/>
                  </a:lnTo>
                  <a:lnTo>
                    <a:pt x="60" y="8"/>
                  </a:lnTo>
                  <a:lnTo>
                    <a:pt x="59" y="8"/>
                  </a:lnTo>
                  <a:lnTo>
                    <a:pt x="59" y="7"/>
                  </a:lnTo>
                  <a:lnTo>
                    <a:pt x="57" y="7"/>
                  </a:lnTo>
                  <a:lnTo>
                    <a:pt x="56" y="5"/>
                  </a:lnTo>
                  <a:lnTo>
                    <a:pt x="56" y="5"/>
                  </a:lnTo>
                  <a:lnTo>
                    <a:pt x="56" y="5"/>
                  </a:lnTo>
                  <a:lnTo>
                    <a:pt x="56" y="4"/>
                  </a:lnTo>
                  <a:lnTo>
                    <a:pt x="54" y="0"/>
                  </a:lnTo>
                  <a:lnTo>
                    <a:pt x="51" y="3"/>
                  </a:lnTo>
                  <a:lnTo>
                    <a:pt x="48" y="5"/>
                  </a:lnTo>
                  <a:lnTo>
                    <a:pt x="48" y="6"/>
                  </a:lnTo>
                  <a:lnTo>
                    <a:pt x="47" y="6"/>
                  </a:lnTo>
                  <a:lnTo>
                    <a:pt x="45" y="6"/>
                  </a:lnTo>
                  <a:lnTo>
                    <a:pt x="43" y="6"/>
                  </a:lnTo>
                  <a:lnTo>
                    <a:pt x="41" y="5"/>
                  </a:lnTo>
                  <a:lnTo>
                    <a:pt x="39" y="6"/>
                  </a:lnTo>
                  <a:lnTo>
                    <a:pt x="38" y="6"/>
                  </a:lnTo>
                  <a:lnTo>
                    <a:pt x="38" y="6"/>
                  </a:lnTo>
                  <a:lnTo>
                    <a:pt x="36" y="6"/>
                  </a:lnTo>
                  <a:lnTo>
                    <a:pt x="33" y="7"/>
                  </a:lnTo>
                  <a:lnTo>
                    <a:pt x="32" y="8"/>
                  </a:lnTo>
                  <a:lnTo>
                    <a:pt x="32" y="8"/>
                  </a:lnTo>
                  <a:lnTo>
                    <a:pt x="31" y="9"/>
                  </a:lnTo>
                  <a:lnTo>
                    <a:pt x="31" y="9"/>
                  </a:lnTo>
                  <a:lnTo>
                    <a:pt x="31" y="9"/>
                  </a:lnTo>
                  <a:lnTo>
                    <a:pt x="30" y="9"/>
                  </a:lnTo>
                  <a:lnTo>
                    <a:pt x="29" y="8"/>
                  </a:lnTo>
                  <a:lnTo>
                    <a:pt x="28" y="7"/>
                  </a:lnTo>
                  <a:lnTo>
                    <a:pt x="28" y="6"/>
                  </a:lnTo>
                  <a:lnTo>
                    <a:pt x="27" y="6"/>
                  </a:lnTo>
                  <a:lnTo>
                    <a:pt x="25" y="7"/>
                  </a:lnTo>
                  <a:lnTo>
                    <a:pt x="24" y="7"/>
                  </a:lnTo>
                  <a:lnTo>
                    <a:pt x="23" y="7"/>
                  </a:lnTo>
                  <a:lnTo>
                    <a:pt x="22" y="6"/>
                  </a:lnTo>
                  <a:lnTo>
                    <a:pt x="20" y="6"/>
                  </a:lnTo>
                  <a:lnTo>
                    <a:pt x="19" y="6"/>
                  </a:lnTo>
                  <a:lnTo>
                    <a:pt x="18" y="7"/>
                  </a:lnTo>
                  <a:lnTo>
                    <a:pt x="17" y="8"/>
                  </a:lnTo>
                  <a:lnTo>
                    <a:pt x="16" y="9"/>
                  </a:lnTo>
                  <a:lnTo>
                    <a:pt x="16" y="11"/>
                  </a:lnTo>
                  <a:lnTo>
                    <a:pt x="16" y="11"/>
                  </a:lnTo>
                  <a:lnTo>
                    <a:pt x="16" y="12"/>
                  </a:lnTo>
                  <a:lnTo>
                    <a:pt x="16" y="13"/>
                  </a:lnTo>
                  <a:lnTo>
                    <a:pt x="16" y="14"/>
                  </a:lnTo>
                  <a:lnTo>
                    <a:pt x="15" y="15"/>
                  </a:lnTo>
                  <a:lnTo>
                    <a:pt x="15" y="17"/>
                  </a:lnTo>
                  <a:lnTo>
                    <a:pt x="15" y="17"/>
                  </a:lnTo>
                  <a:lnTo>
                    <a:pt x="16" y="18"/>
                  </a:lnTo>
                  <a:lnTo>
                    <a:pt x="16" y="18"/>
                  </a:lnTo>
                  <a:lnTo>
                    <a:pt x="16" y="19"/>
                  </a:lnTo>
                  <a:lnTo>
                    <a:pt x="16" y="19"/>
                  </a:lnTo>
                  <a:lnTo>
                    <a:pt x="15" y="22"/>
                  </a:lnTo>
                  <a:lnTo>
                    <a:pt x="13" y="24"/>
                  </a:lnTo>
                  <a:lnTo>
                    <a:pt x="13" y="25"/>
                  </a:lnTo>
                  <a:lnTo>
                    <a:pt x="16" y="25"/>
                  </a:lnTo>
                  <a:lnTo>
                    <a:pt x="17" y="25"/>
                  </a:lnTo>
                  <a:lnTo>
                    <a:pt x="18" y="26"/>
                  </a:lnTo>
                  <a:lnTo>
                    <a:pt x="18" y="27"/>
                  </a:lnTo>
                  <a:lnTo>
                    <a:pt x="19" y="27"/>
                  </a:lnTo>
                  <a:lnTo>
                    <a:pt x="19" y="27"/>
                  </a:lnTo>
                  <a:lnTo>
                    <a:pt x="20" y="27"/>
                  </a:lnTo>
                  <a:lnTo>
                    <a:pt x="20" y="28"/>
                  </a:lnTo>
                  <a:lnTo>
                    <a:pt x="21" y="28"/>
                  </a:lnTo>
                  <a:lnTo>
                    <a:pt x="21" y="29"/>
                  </a:lnTo>
                  <a:lnTo>
                    <a:pt x="21" y="28"/>
                  </a:lnTo>
                  <a:lnTo>
                    <a:pt x="22" y="27"/>
                  </a:lnTo>
                  <a:lnTo>
                    <a:pt x="23" y="26"/>
                  </a:lnTo>
                  <a:lnTo>
                    <a:pt x="23" y="25"/>
                  </a:lnTo>
                  <a:lnTo>
                    <a:pt x="23" y="26"/>
                  </a:lnTo>
                  <a:lnTo>
                    <a:pt x="22" y="27"/>
                  </a:lnTo>
                  <a:lnTo>
                    <a:pt x="22" y="27"/>
                  </a:lnTo>
                  <a:lnTo>
                    <a:pt x="22" y="28"/>
                  </a:lnTo>
                  <a:lnTo>
                    <a:pt x="23" y="32"/>
                  </a:lnTo>
                  <a:lnTo>
                    <a:pt x="22" y="33"/>
                  </a:lnTo>
                  <a:lnTo>
                    <a:pt x="22" y="33"/>
                  </a:lnTo>
                  <a:lnTo>
                    <a:pt x="22" y="33"/>
                  </a:lnTo>
                  <a:lnTo>
                    <a:pt x="22" y="34"/>
                  </a:lnTo>
                  <a:lnTo>
                    <a:pt x="21" y="34"/>
                  </a:lnTo>
                  <a:lnTo>
                    <a:pt x="21" y="35"/>
                  </a:lnTo>
                  <a:lnTo>
                    <a:pt x="20" y="36"/>
                  </a:lnTo>
                  <a:lnTo>
                    <a:pt x="19" y="36"/>
                  </a:lnTo>
                  <a:lnTo>
                    <a:pt x="18" y="37"/>
                  </a:lnTo>
                  <a:lnTo>
                    <a:pt x="18" y="37"/>
                  </a:lnTo>
                  <a:lnTo>
                    <a:pt x="17" y="37"/>
                  </a:lnTo>
                  <a:lnTo>
                    <a:pt x="17" y="38"/>
                  </a:lnTo>
                  <a:lnTo>
                    <a:pt x="15" y="40"/>
                  </a:lnTo>
                  <a:lnTo>
                    <a:pt x="15" y="41"/>
                  </a:lnTo>
                  <a:lnTo>
                    <a:pt x="13" y="42"/>
                  </a:lnTo>
                  <a:lnTo>
                    <a:pt x="12" y="44"/>
                  </a:lnTo>
                  <a:lnTo>
                    <a:pt x="12" y="44"/>
                  </a:lnTo>
                  <a:lnTo>
                    <a:pt x="11" y="44"/>
                  </a:lnTo>
                  <a:lnTo>
                    <a:pt x="11" y="44"/>
                  </a:lnTo>
                  <a:lnTo>
                    <a:pt x="11" y="44"/>
                  </a:lnTo>
                  <a:lnTo>
                    <a:pt x="11" y="43"/>
                  </a:lnTo>
                  <a:lnTo>
                    <a:pt x="11" y="42"/>
                  </a:lnTo>
                  <a:lnTo>
                    <a:pt x="11" y="42"/>
                  </a:lnTo>
                  <a:lnTo>
                    <a:pt x="11" y="42"/>
                  </a:lnTo>
                  <a:lnTo>
                    <a:pt x="11" y="41"/>
                  </a:lnTo>
                  <a:lnTo>
                    <a:pt x="11" y="41"/>
                  </a:lnTo>
                  <a:lnTo>
                    <a:pt x="9" y="42"/>
                  </a:lnTo>
                  <a:lnTo>
                    <a:pt x="8" y="43"/>
                  </a:lnTo>
                  <a:lnTo>
                    <a:pt x="7" y="45"/>
                  </a:lnTo>
                  <a:lnTo>
                    <a:pt x="5" y="47"/>
                  </a:lnTo>
                  <a:lnTo>
                    <a:pt x="4" y="48"/>
                  </a:lnTo>
                  <a:lnTo>
                    <a:pt x="4" y="48"/>
                  </a:lnTo>
                  <a:lnTo>
                    <a:pt x="4" y="50"/>
                  </a:lnTo>
                  <a:lnTo>
                    <a:pt x="4" y="52"/>
                  </a:lnTo>
                  <a:lnTo>
                    <a:pt x="4" y="53"/>
                  </a:lnTo>
                  <a:lnTo>
                    <a:pt x="3" y="55"/>
                  </a:lnTo>
                  <a:lnTo>
                    <a:pt x="2" y="57"/>
                  </a:lnTo>
                  <a:lnTo>
                    <a:pt x="2" y="57"/>
                  </a:lnTo>
                  <a:lnTo>
                    <a:pt x="2" y="58"/>
                  </a:lnTo>
                  <a:lnTo>
                    <a:pt x="1" y="60"/>
                  </a:lnTo>
                  <a:lnTo>
                    <a:pt x="1" y="60"/>
                  </a:lnTo>
                  <a:lnTo>
                    <a:pt x="1" y="65"/>
                  </a:lnTo>
                  <a:lnTo>
                    <a:pt x="1" y="66"/>
                  </a:lnTo>
                  <a:lnTo>
                    <a:pt x="0" y="68"/>
                  </a:lnTo>
                  <a:lnTo>
                    <a:pt x="0" y="69"/>
                  </a:lnTo>
                  <a:lnTo>
                    <a:pt x="0" y="71"/>
                  </a:lnTo>
                  <a:lnTo>
                    <a:pt x="0" y="72"/>
                  </a:lnTo>
                  <a:lnTo>
                    <a:pt x="0" y="74"/>
                  </a:lnTo>
                  <a:lnTo>
                    <a:pt x="0" y="77"/>
                  </a:lnTo>
                  <a:lnTo>
                    <a:pt x="0" y="78"/>
                  </a:lnTo>
                  <a:lnTo>
                    <a:pt x="0" y="78"/>
                  </a:lnTo>
                  <a:lnTo>
                    <a:pt x="3" y="77"/>
                  </a:lnTo>
                  <a:lnTo>
                    <a:pt x="3" y="77"/>
                  </a:lnTo>
                  <a:lnTo>
                    <a:pt x="4" y="78"/>
                  </a:lnTo>
                  <a:lnTo>
                    <a:pt x="4" y="79"/>
                  </a:lnTo>
                  <a:lnTo>
                    <a:pt x="4" y="79"/>
                  </a:lnTo>
                  <a:lnTo>
                    <a:pt x="5" y="78"/>
                  </a:lnTo>
                  <a:lnTo>
                    <a:pt x="6" y="77"/>
                  </a:lnTo>
                  <a:lnTo>
                    <a:pt x="7" y="77"/>
                  </a:lnTo>
                  <a:lnTo>
                    <a:pt x="7" y="76"/>
                  </a:lnTo>
                  <a:lnTo>
                    <a:pt x="8" y="75"/>
                  </a:lnTo>
                  <a:lnTo>
                    <a:pt x="9" y="74"/>
                  </a:lnTo>
                  <a:lnTo>
                    <a:pt x="9" y="73"/>
                  </a:lnTo>
                  <a:lnTo>
                    <a:pt x="10" y="73"/>
                  </a:lnTo>
                  <a:lnTo>
                    <a:pt x="10" y="73"/>
                  </a:lnTo>
                  <a:lnTo>
                    <a:pt x="11" y="73"/>
                  </a:lnTo>
                  <a:lnTo>
                    <a:pt x="11" y="73"/>
                  </a:lnTo>
                  <a:lnTo>
                    <a:pt x="12" y="73"/>
                  </a:lnTo>
                  <a:lnTo>
                    <a:pt x="13" y="73"/>
                  </a:lnTo>
                  <a:lnTo>
                    <a:pt x="15" y="72"/>
                  </a:lnTo>
                  <a:lnTo>
                    <a:pt x="16" y="72"/>
                  </a:lnTo>
                  <a:lnTo>
                    <a:pt x="16" y="72"/>
                  </a:lnTo>
                  <a:lnTo>
                    <a:pt x="16" y="72"/>
                  </a:lnTo>
                  <a:lnTo>
                    <a:pt x="17" y="72"/>
                  </a:lnTo>
                  <a:lnTo>
                    <a:pt x="19" y="72"/>
                  </a:lnTo>
                  <a:lnTo>
                    <a:pt x="21" y="72"/>
                  </a:lnTo>
                  <a:lnTo>
                    <a:pt x="24" y="72"/>
                  </a:lnTo>
                  <a:lnTo>
                    <a:pt x="26" y="72"/>
                  </a:lnTo>
                  <a:lnTo>
                    <a:pt x="27" y="72"/>
                  </a:lnTo>
                  <a:lnTo>
                    <a:pt x="27" y="71"/>
                  </a:lnTo>
                  <a:lnTo>
                    <a:pt x="27" y="71"/>
                  </a:lnTo>
                  <a:lnTo>
                    <a:pt x="27" y="70"/>
                  </a:lnTo>
                  <a:lnTo>
                    <a:pt x="26" y="70"/>
                  </a:lnTo>
                  <a:lnTo>
                    <a:pt x="28" y="67"/>
                  </a:lnTo>
                  <a:lnTo>
                    <a:pt x="28" y="65"/>
                  </a:lnTo>
                  <a:lnTo>
                    <a:pt x="30" y="63"/>
                  </a:lnTo>
                  <a:lnTo>
                    <a:pt x="30" y="62"/>
                  </a:lnTo>
                  <a:lnTo>
                    <a:pt x="29" y="62"/>
                  </a:lnTo>
                  <a:lnTo>
                    <a:pt x="29" y="61"/>
                  </a:lnTo>
                  <a:lnTo>
                    <a:pt x="29" y="61"/>
                  </a:lnTo>
                  <a:lnTo>
                    <a:pt x="29" y="61"/>
                  </a:lnTo>
                  <a:lnTo>
                    <a:pt x="30" y="60"/>
                  </a:lnTo>
                  <a:lnTo>
                    <a:pt x="30" y="60"/>
                  </a:lnTo>
                  <a:lnTo>
                    <a:pt x="32" y="59"/>
                  </a:lnTo>
                  <a:lnTo>
                    <a:pt x="32" y="59"/>
                  </a:lnTo>
                  <a:lnTo>
                    <a:pt x="33" y="59"/>
                  </a:lnTo>
                  <a:lnTo>
                    <a:pt x="33" y="59"/>
                  </a:lnTo>
                  <a:lnTo>
                    <a:pt x="34" y="59"/>
                  </a:lnTo>
                  <a:lnTo>
                    <a:pt x="34" y="58"/>
                  </a:lnTo>
                  <a:lnTo>
                    <a:pt x="35" y="58"/>
                  </a:lnTo>
                  <a:lnTo>
                    <a:pt x="35" y="58"/>
                  </a:lnTo>
                  <a:lnTo>
                    <a:pt x="35" y="58"/>
                  </a:lnTo>
                  <a:lnTo>
                    <a:pt x="36" y="58"/>
                  </a:lnTo>
                  <a:lnTo>
                    <a:pt x="36" y="58"/>
                  </a:lnTo>
                  <a:lnTo>
                    <a:pt x="36" y="58"/>
                  </a:lnTo>
                  <a:lnTo>
                    <a:pt x="37" y="56"/>
                  </a:lnTo>
                  <a:lnTo>
                    <a:pt x="37" y="56"/>
                  </a:lnTo>
                  <a:lnTo>
                    <a:pt x="37" y="55"/>
                  </a:lnTo>
                  <a:lnTo>
                    <a:pt x="38" y="56"/>
                  </a:lnTo>
                  <a:lnTo>
                    <a:pt x="38" y="56"/>
                  </a:lnTo>
                  <a:lnTo>
                    <a:pt x="38" y="57"/>
                  </a:lnTo>
                  <a:lnTo>
                    <a:pt x="38" y="57"/>
                  </a:lnTo>
                  <a:lnTo>
                    <a:pt x="38" y="57"/>
                  </a:lnTo>
                  <a:lnTo>
                    <a:pt x="39" y="57"/>
                  </a:lnTo>
                  <a:lnTo>
                    <a:pt x="39" y="57"/>
                  </a:lnTo>
                  <a:lnTo>
                    <a:pt x="40" y="57"/>
                  </a:lnTo>
                  <a:lnTo>
                    <a:pt x="40" y="57"/>
                  </a:lnTo>
                  <a:lnTo>
                    <a:pt x="40" y="57"/>
                  </a:lnTo>
                  <a:lnTo>
                    <a:pt x="41" y="58"/>
                  </a:lnTo>
                  <a:lnTo>
                    <a:pt x="41" y="57"/>
                  </a:lnTo>
                  <a:lnTo>
                    <a:pt x="42" y="57"/>
                  </a:lnTo>
                  <a:lnTo>
                    <a:pt x="43" y="56"/>
                  </a:lnTo>
                  <a:lnTo>
                    <a:pt x="43" y="56"/>
                  </a:lnTo>
                  <a:lnTo>
                    <a:pt x="43" y="55"/>
                  </a:lnTo>
                  <a:lnTo>
                    <a:pt x="44" y="54"/>
                  </a:lnTo>
                  <a:lnTo>
                    <a:pt x="44" y="53"/>
                  </a:lnTo>
                  <a:lnTo>
                    <a:pt x="45" y="53"/>
                  </a:lnTo>
                  <a:lnTo>
                    <a:pt x="45" y="53"/>
                  </a:lnTo>
                  <a:lnTo>
                    <a:pt x="45" y="53"/>
                  </a:lnTo>
                  <a:lnTo>
                    <a:pt x="46" y="52"/>
                  </a:lnTo>
                  <a:lnTo>
                    <a:pt x="46" y="53"/>
                  </a:lnTo>
                  <a:lnTo>
                    <a:pt x="46" y="54"/>
                  </a:lnTo>
                  <a:lnTo>
                    <a:pt x="46" y="54"/>
                  </a:lnTo>
                  <a:lnTo>
                    <a:pt x="47" y="54"/>
                  </a:lnTo>
                  <a:lnTo>
                    <a:pt x="47" y="55"/>
                  </a:lnTo>
                  <a:lnTo>
                    <a:pt x="47" y="55"/>
                  </a:lnTo>
                  <a:lnTo>
                    <a:pt x="47" y="55"/>
                  </a:lnTo>
                  <a:lnTo>
                    <a:pt x="47" y="56"/>
                  </a:lnTo>
                  <a:lnTo>
                    <a:pt x="47" y="56"/>
                  </a:lnTo>
                  <a:lnTo>
                    <a:pt x="48" y="56"/>
                  </a:lnTo>
                  <a:lnTo>
                    <a:pt x="50" y="56"/>
                  </a:lnTo>
                  <a:lnTo>
                    <a:pt x="50" y="55"/>
                  </a:lnTo>
                  <a:lnTo>
                    <a:pt x="51" y="55"/>
                  </a:lnTo>
                  <a:lnTo>
                    <a:pt x="51" y="55"/>
                  </a:lnTo>
                  <a:lnTo>
                    <a:pt x="51" y="56"/>
                  </a:lnTo>
                  <a:lnTo>
                    <a:pt x="52" y="56"/>
                  </a:lnTo>
                  <a:lnTo>
                    <a:pt x="53" y="56"/>
                  </a:lnTo>
                  <a:lnTo>
                    <a:pt x="54" y="56"/>
                  </a:lnTo>
                  <a:lnTo>
                    <a:pt x="54" y="56"/>
                  </a:lnTo>
                  <a:lnTo>
                    <a:pt x="55" y="55"/>
                  </a:lnTo>
                  <a:lnTo>
                    <a:pt x="56" y="54"/>
                  </a:lnTo>
                  <a:lnTo>
                    <a:pt x="56" y="52"/>
                  </a:lnTo>
                  <a:lnTo>
                    <a:pt x="57" y="51"/>
                  </a:lnTo>
                  <a:lnTo>
                    <a:pt x="58" y="50"/>
                  </a:lnTo>
                  <a:lnTo>
                    <a:pt x="58" y="49"/>
                  </a:lnTo>
                  <a:lnTo>
                    <a:pt x="59" y="47"/>
                  </a:lnTo>
                  <a:lnTo>
                    <a:pt x="60" y="44"/>
                  </a:lnTo>
                  <a:lnTo>
                    <a:pt x="61" y="43"/>
                  </a:lnTo>
                  <a:lnTo>
                    <a:pt x="62" y="42"/>
                  </a:lnTo>
                  <a:lnTo>
                    <a:pt x="62" y="42"/>
                  </a:lnTo>
                  <a:lnTo>
                    <a:pt x="63" y="42"/>
                  </a:lnTo>
                  <a:lnTo>
                    <a:pt x="64" y="41"/>
                  </a:lnTo>
                  <a:lnTo>
                    <a:pt x="64" y="41"/>
                  </a:lnTo>
                  <a:lnTo>
                    <a:pt x="64" y="41"/>
                  </a:lnTo>
                  <a:lnTo>
                    <a:pt x="64" y="39"/>
                  </a:lnTo>
                  <a:lnTo>
                    <a:pt x="64" y="39"/>
                  </a:lnTo>
                  <a:lnTo>
                    <a:pt x="65" y="38"/>
                  </a:lnTo>
                  <a:lnTo>
                    <a:pt x="65" y="37"/>
                  </a:lnTo>
                  <a:lnTo>
                    <a:pt x="66" y="36"/>
                  </a:lnTo>
                  <a:lnTo>
                    <a:pt x="66" y="36"/>
                  </a:lnTo>
                  <a:lnTo>
                    <a:pt x="66" y="35"/>
                  </a:lnTo>
                  <a:lnTo>
                    <a:pt x="66" y="34"/>
                  </a:lnTo>
                  <a:lnTo>
                    <a:pt x="66" y="33"/>
                  </a:lnTo>
                  <a:lnTo>
                    <a:pt x="66" y="3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8" name="Freeform 1766"/>
            <p:cNvSpPr>
              <a:spLocks/>
            </p:cNvSpPr>
            <p:nvPr/>
          </p:nvSpPr>
          <p:spPr bwMode="auto">
            <a:xfrm>
              <a:off x="5051425" y="1739900"/>
              <a:ext cx="207963" cy="238125"/>
            </a:xfrm>
            <a:custGeom>
              <a:avLst/>
              <a:gdLst>
                <a:gd name="T0" fmla="*/ 125 w 131"/>
                <a:gd name="T1" fmla="*/ 127 h 150"/>
                <a:gd name="T2" fmla="*/ 122 w 131"/>
                <a:gd name="T3" fmla="*/ 115 h 150"/>
                <a:gd name="T4" fmla="*/ 120 w 131"/>
                <a:gd name="T5" fmla="*/ 98 h 150"/>
                <a:gd name="T6" fmla="*/ 121 w 131"/>
                <a:gd name="T7" fmla="*/ 85 h 150"/>
                <a:gd name="T8" fmla="*/ 112 w 131"/>
                <a:gd name="T9" fmla="*/ 73 h 150"/>
                <a:gd name="T10" fmla="*/ 116 w 131"/>
                <a:gd name="T11" fmla="*/ 56 h 150"/>
                <a:gd name="T12" fmla="*/ 109 w 131"/>
                <a:gd name="T13" fmla="*/ 45 h 150"/>
                <a:gd name="T14" fmla="*/ 99 w 131"/>
                <a:gd name="T15" fmla="*/ 36 h 150"/>
                <a:gd name="T16" fmla="*/ 99 w 131"/>
                <a:gd name="T17" fmla="*/ 31 h 150"/>
                <a:gd name="T18" fmla="*/ 85 w 131"/>
                <a:gd name="T19" fmla="*/ 20 h 150"/>
                <a:gd name="T20" fmla="*/ 64 w 131"/>
                <a:gd name="T21" fmla="*/ 6 h 150"/>
                <a:gd name="T22" fmla="*/ 54 w 131"/>
                <a:gd name="T23" fmla="*/ 5 h 150"/>
                <a:gd name="T24" fmla="*/ 54 w 131"/>
                <a:gd name="T25" fmla="*/ 7 h 150"/>
                <a:gd name="T26" fmla="*/ 51 w 131"/>
                <a:gd name="T27" fmla="*/ 10 h 150"/>
                <a:gd name="T28" fmla="*/ 45 w 131"/>
                <a:gd name="T29" fmla="*/ 14 h 150"/>
                <a:gd name="T30" fmla="*/ 45 w 131"/>
                <a:gd name="T31" fmla="*/ 15 h 150"/>
                <a:gd name="T32" fmla="*/ 52 w 131"/>
                <a:gd name="T33" fmla="*/ 17 h 150"/>
                <a:gd name="T34" fmla="*/ 46 w 131"/>
                <a:gd name="T35" fmla="*/ 22 h 150"/>
                <a:gd name="T36" fmla="*/ 41 w 131"/>
                <a:gd name="T37" fmla="*/ 26 h 150"/>
                <a:gd name="T38" fmla="*/ 40 w 131"/>
                <a:gd name="T39" fmla="*/ 25 h 150"/>
                <a:gd name="T40" fmla="*/ 37 w 131"/>
                <a:gd name="T41" fmla="*/ 21 h 150"/>
                <a:gd name="T42" fmla="*/ 33 w 131"/>
                <a:gd name="T43" fmla="*/ 19 h 150"/>
                <a:gd name="T44" fmla="*/ 31 w 131"/>
                <a:gd name="T45" fmla="*/ 22 h 150"/>
                <a:gd name="T46" fmla="*/ 29 w 131"/>
                <a:gd name="T47" fmla="*/ 24 h 150"/>
                <a:gd name="T48" fmla="*/ 27 w 131"/>
                <a:gd name="T49" fmla="*/ 23 h 150"/>
                <a:gd name="T50" fmla="*/ 26 w 131"/>
                <a:gd name="T51" fmla="*/ 19 h 150"/>
                <a:gd name="T52" fmla="*/ 28 w 131"/>
                <a:gd name="T53" fmla="*/ 2 h 150"/>
                <a:gd name="T54" fmla="*/ 24 w 131"/>
                <a:gd name="T55" fmla="*/ 0 h 150"/>
                <a:gd name="T56" fmla="*/ 13 w 131"/>
                <a:gd name="T57" fmla="*/ 1 h 150"/>
                <a:gd name="T58" fmla="*/ 13 w 131"/>
                <a:gd name="T59" fmla="*/ 6 h 150"/>
                <a:gd name="T60" fmla="*/ 16 w 131"/>
                <a:gd name="T61" fmla="*/ 18 h 150"/>
                <a:gd name="T62" fmla="*/ 11 w 131"/>
                <a:gd name="T63" fmla="*/ 21 h 150"/>
                <a:gd name="T64" fmla="*/ 10 w 131"/>
                <a:gd name="T65" fmla="*/ 27 h 150"/>
                <a:gd name="T66" fmla="*/ 15 w 131"/>
                <a:gd name="T67" fmla="*/ 30 h 150"/>
                <a:gd name="T68" fmla="*/ 11 w 131"/>
                <a:gd name="T69" fmla="*/ 35 h 150"/>
                <a:gd name="T70" fmla="*/ 4 w 131"/>
                <a:gd name="T71" fmla="*/ 47 h 150"/>
                <a:gd name="T72" fmla="*/ 0 w 131"/>
                <a:gd name="T73" fmla="*/ 55 h 150"/>
                <a:gd name="T74" fmla="*/ 2 w 131"/>
                <a:gd name="T75" fmla="*/ 60 h 150"/>
                <a:gd name="T76" fmla="*/ 4 w 131"/>
                <a:gd name="T77" fmla="*/ 68 h 150"/>
                <a:gd name="T78" fmla="*/ 1 w 131"/>
                <a:gd name="T79" fmla="*/ 71 h 150"/>
                <a:gd name="T80" fmla="*/ 4 w 131"/>
                <a:gd name="T81" fmla="*/ 76 h 150"/>
                <a:gd name="T82" fmla="*/ 9 w 131"/>
                <a:gd name="T83" fmla="*/ 82 h 150"/>
                <a:gd name="T84" fmla="*/ 11 w 131"/>
                <a:gd name="T85" fmla="*/ 88 h 150"/>
                <a:gd name="T86" fmla="*/ 16 w 131"/>
                <a:gd name="T87" fmla="*/ 99 h 150"/>
                <a:gd name="T88" fmla="*/ 18 w 131"/>
                <a:gd name="T89" fmla="*/ 103 h 150"/>
                <a:gd name="T90" fmla="*/ 23 w 131"/>
                <a:gd name="T91" fmla="*/ 107 h 150"/>
                <a:gd name="T92" fmla="*/ 27 w 131"/>
                <a:gd name="T93" fmla="*/ 111 h 150"/>
                <a:gd name="T94" fmla="*/ 34 w 131"/>
                <a:gd name="T95" fmla="*/ 115 h 150"/>
                <a:gd name="T96" fmla="*/ 43 w 131"/>
                <a:gd name="T97" fmla="*/ 119 h 150"/>
                <a:gd name="T98" fmla="*/ 52 w 131"/>
                <a:gd name="T99" fmla="*/ 121 h 150"/>
                <a:gd name="T100" fmla="*/ 57 w 131"/>
                <a:gd name="T101" fmla="*/ 122 h 150"/>
                <a:gd name="T102" fmla="*/ 59 w 131"/>
                <a:gd name="T103" fmla="*/ 132 h 150"/>
                <a:gd name="T104" fmla="*/ 59 w 131"/>
                <a:gd name="T105" fmla="*/ 140 h 150"/>
                <a:gd name="T106" fmla="*/ 62 w 131"/>
                <a:gd name="T107" fmla="*/ 144 h 150"/>
                <a:gd name="T108" fmla="*/ 70 w 131"/>
                <a:gd name="T109" fmla="*/ 147 h 150"/>
                <a:gd name="T110" fmla="*/ 78 w 131"/>
                <a:gd name="T111" fmla="*/ 148 h 150"/>
                <a:gd name="T112" fmla="*/ 90 w 131"/>
                <a:gd name="T113" fmla="*/ 148 h 150"/>
                <a:gd name="T114" fmla="*/ 100 w 131"/>
                <a:gd name="T115" fmla="*/ 143 h 150"/>
                <a:gd name="T116" fmla="*/ 115 w 131"/>
                <a:gd name="T117" fmla="*/ 141 h 150"/>
                <a:gd name="T118" fmla="*/ 130 w 131"/>
                <a:gd name="T119" fmla="*/ 13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1" h="150">
                  <a:moveTo>
                    <a:pt x="131" y="132"/>
                  </a:moveTo>
                  <a:lnTo>
                    <a:pt x="131" y="131"/>
                  </a:lnTo>
                  <a:lnTo>
                    <a:pt x="130" y="131"/>
                  </a:lnTo>
                  <a:lnTo>
                    <a:pt x="128" y="129"/>
                  </a:lnTo>
                  <a:lnTo>
                    <a:pt x="127" y="128"/>
                  </a:lnTo>
                  <a:lnTo>
                    <a:pt x="127" y="128"/>
                  </a:lnTo>
                  <a:lnTo>
                    <a:pt x="126" y="128"/>
                  </a:lnTo>
                  <a:lnTo>
                    <a:pt x="125" y="127"/>
                  </a:lnTo>
                  <a:lnTo>
                    <a:pt x="124" y="126"/>
                  </a:lnTo>
                  <a:lnTo>
                    <a:pt x="123" y="126"/>
                  </a:lnTo>
                  <a:lnTo>
                    <a:pt x="123" y="125"/>
                  </a:lnTo>
                  <a:lnTo>
                    <a:pt x="123" y="124"/>
                  </a:lnTo>
                  <a:lnTo>
                    <a:pt x="123" y="122"/>
                  </a:lnTo>
                  <a:lnTo>
                    <a:pt x="122" y="120"/>
                  </a:lnTo>
                  <a:lnTo>
                    <a:pt x="122" y="118"/>
                  </a:lnTo>
                  <a:lnTo>
                    <a:pt x="122" y="115"/>
                  </a:lnTo>
                  <a:lnTo>
                    <a:pt x="120" y="111"/>
                  </a:lnTo>
                  <a:lnTo>
                    <a:pt x="120" y="110"/>
                  </a:lnTo>
                  <a:lnTo>
                    <a:pt x="120" y="109"/>
                  </a:lnTo>
                  <a:lnTo>
                    <a:pt x="118" y="108"/>
                  </a:lnTo>
                  <a:lnTo>
                    <a:pt x="117" y="104"/>
                  </a:lnTo>
                  <a:lnTo>
                    <a:pt x="117" y="103"/>
                  </a:lnTo>
                  <a:lnTo>
                    <a:pt x="118" y="101"/>
                  </a:lnTo>
                  <a:lnTo>
                    <a:pt x="120" y="98"/>
                  </a:lnTo>
                  <a:lnTo>
                    <a:pt x="120" y="95"/>
                  </a:lnTo>
                  <a:lnTo>
                    <a:pt x="118" y="94"/>
                  </a:lnTo>
                  <a:lnTo>
                    <a:pt x="117" y="95"/>
                  </a:lnTo>
                  <a:lnTo>
                    <a:pt x="117" y="91"/>
                  </a:lnTo>
                  <a:lnTo>
                    <a:pt x="118" y="89"/>
                  </a:lnTo>
                  <a:lnTo>
                    <a:pt x="120" y="87"/>
                  </a:lnTo>
                  <a:lnTo>
                    <a:pt x="121" y="86"/>
                  </a:lnTo>
                  <a:lnTo>
                    <a:pt x="121" y="85"/>
                  </a:lnTo>
                  <a:lnTo>
                    <a:pt x="121" y="83"/>
                  </a:lnTo>
                  <a:lnTo>
                    <a:pt x="117" y="82"/>
                  </a:lnTo>
                  <a:lnTo>
                    <a:pt x="117" y="80"/>
                  </a:lnTo>
                  <a:lnTo>
                    <a:pt x="116" y="77"/>
                  </a:lnTo>
                  <a:lnTo>
                    <a:pt x="115" y="77"/>
                  </a:lnTo>
                  <a:lnTo>
                    <a:pt x="114" y="76"/>
                  </a:lnTo>
                  <a:lnTo>
                    <a:pt x="113" y="74"/>
                  </a:lnTo>
                  <a:lnTo>
                    <a:pt x="112" y="73"/>
                  </a:lnTo>
                  <a:lnTo>
                    <a:pt x="112" y="71"/>
                  </a:lnTo>
                  <a:lnTo>
                    <a:pt x="112" y="68"/>
                  </a:lnTo>
                  <a:lnTo>
                    <a:pt x="113" y="65"/>
                  </a:lnTo>
                  <a:lnTo>
                    <a:pt x="114" y="63"/>
                  </a:lnTo>
                  <a:lnTo>
                    <a:pt x="115" y="59"/>
                  </a:lnTo>
                  <a:lnTo>
                    <a:pt x="116" y="59"/>
                  </a:lnTo>
                  <a:lnTo>
                    <a:pt x="116" y="57"/>
                  </a:lnTo>
                  <a:lnTo>
                    <a:pt x="116" y="56"/>
                  </a:lnTo>
                  <a:lnTo>
                    <a:pt x="117" y="53"/>
                  </a:lnTo>
                  <a:lnTo>
                    <a:pt x="117" y="52"/>
                  </a:lnTo>
                  <a:lnTo>
                    <a:pt x="117" y="52"/>
                  </a:lnTo>
                  <a:lnTo>
                    <a:pt x="116" y="51"/>
                  </a:lnTo>
                  <a:lnTo>
                    <a:pt x="114" y="50"/>
                  </a:lnTo>
                  <a:lnTo>
                    <a:pt x="112" y="48"/>
                  </a:lnTo>
                  <a:lnTo>
                    <a:pt x="111" y="47"/>
                  </a:lnTo>
                  <a:lnTo>
                    <a:pt x="109" y="45"/>
                  </a:lnTo>
                  <a:lnTo>
                    <a:pt x="107" y="43"/>
                  </a:lnTo>
                  <a:lnTo>
                    <a:pt x="105" y="41"/>
                  </a:lnTo>
                  <a:lnTo>
                    <a:pt x="103" y="40"/>
                  </a:lnTo>
                  <a:lnTo>
                    <a:pt x="102" y="38"/>
                  </a:lnTo>
                  <a:lnTo>
                    <a:pt x="100" y="37"/>
                  </a:lnTo>
                  <a:lnTo>
                    <a:pt x="100" y="37"/>
                  </a:lnTo>
                  <a:lnTo>
                    <a:pt x="100" y="36"/>
                  </a:lnTo>
                  <a:lnTo>
                    <a:pt x="99" y="36"/>
                  </a:lnTo>
                  <a:lnTo>
                    <a:pt x="99" y="35"/>
                  </a:lnTo>
                  <a:lnTo>
                    <a:pt x="98" y="35"/>
                  </a:lnTo>
                  <a:lnTo>
                    <a:pt x="98" y="35"/>
                  </a:lnTo>
                  <a:lnTo>
                    <a:pt x="98" y="35"/>
                  </a:lnTo>
                  <a:lnTo>
                    <a:pt x="98" y="34"/>
                  </a:lnTo>
                  <a:lnTo>
                    <a:pt x="99" y="32"/>
                  </a:lnTo>
                  <a:lnTo>
                    <a:pt x="99" y="32"/>
                  </a:lnTo>
                  <a:lnTo>
                    <a:pt x="99" y="31"/>
                  </a:lnTo>
                  <a:lnTo>
                    <a:pt x="99" y="29"/>
                  </a:lnTo>
                  <a:lnTo>
                    <a:pt x="99" y="29"/>
                  </a:lnTo>
                  <a:lnTo>
                    <a:pt x="98" y="28"/>
                  </a:lnTo>
                  <a:lnTo>
                    <a:pt x="95" y="27"/>
                  </a:lnTo>
                  <a:lnTo>
                    <a:pt x="93" y="25"/>
                  </a:lnTo>
                  <a:lnTo>
                    <a:pt x="90" y="23"/>
                  </a:lnTo>
                  <a:lnTo>
                    <a:pt x="87" y="22"/>
                  </a:lnTo>
                  <a:lnTo>
                    <a:pt x="85" y="20"/>
                  </a:lnTo>
                  <a:lnTo>
                    <a:pt x="81" y="19"/>
                  </a:lnTo>
                  <a:lnTo>
                    <a:pt x="79" y="17"/>
                  </a:lnTo>
                  <a:lnTo>
                    <a:pt x="76" y="15"/>
                  </a:lnTo>
                  <a:lnTo>
                    <a:pt x="74" y="14"/>
                  </a:lnTo>
                  <a:lnTo>
                    <a:pt x="71" y="12"/>
                  </a:lnTo>
                  <a:lnTo>
                    <a:pt x="69" y="11"/>
                  </a:lnTo>
                  <a:lnTo>
                    <a:pt x="66" y="8"/>
                  </a:lnTo>
                  <a:lnTo>
                    <a:pt x="64" y="6"/>
                  </a:lnTo>
                  <a:lnTo>
                    <a:pt x="61" y="5"/>
                  </a:lnTo>
                  <a:lnTo>
                    <a:pt x="59" y="3"/>
                  </a:lnTo>
                  <a:lnTo>
                    <a:pt x="56" y="1"/>
                  </a:lnTo>
                  <a:lnTo>
                    <a:pt x="55" y="1"/>
                  </a:lnTo>
                  <a:lnTo>
                    <a:pt x="54" y="3"/>
                  </a:lnTo>
                  <a:lnTo>
                    <a:pt x="53" y="4"/>
                  </a:lnTo>
                  <a:lnTo>
                    <a:pt x="53" y="4"/>
                  </a:lnTo>
                  <a:lnTo>
                    <a:pt x="54" y="5"/>
                  </a:lnTo>
                  <a:lnTo>
                    <a:pt x="54" y="5"/>
                  </a:lnTo>
                  <a:lnTo>
                    <a:pt x="53" y="5"/>
                  </a:lnTo>
                  <a:lnTo>
                    <a:pt x="53" y="5"/>
                  </a:lnTo>
                  <a:lnTo>
                    <a:pt x="53" y="6"/>
                  </a:lnTo>
                  <a:lnTo>
                    <a:pt x="52" y="6"/>
                  </a:lnTo>
                  <a:lnTo>
                    <a:pt x="52" y="6"/>
                  </a:lnTo>
                  <a:lnTo>
                    <a:pt x="54" y="7"/>
                  </a:lnTo>
                  <a:lnTo>
                    <a:pt x="54" y="7"/>
                  </a:lnTo>
                  <a:lnTo>
                    <a:pt x="53" y="7"/>
                  </a:lnTo>
                  <a:lnTo>
                    <a:pt x="52" y="7"/>
                  </a:lnTo>
                  <a:lnTo>
                    <a:pt x="51" y="7"/>
                  </a:lnTo>
                  <a:lnTo>
                    <a:pt x="51" y="7"/>
                  </a:lnTo>
                  <a:lnTo>
                    <a:pt x="51" y="7"/>
                  </a:lnTo>
                  <a:lnTo>
                    <a:pt x="50" y="8"/>
                  </a:lnTo>
                  <a:lnTo>
                    <a:pt x="51" y="8"/>
                  </a:lnTo>
                  <a:lnTo>
                    <a:pt x="51" y="10"/>
                  </a:lnTo>
                  <a:lnTo>
                    <a:pt x="50" y="11"/>
                  </a:lnTo>
                  <a:lnTo>
                    <a:pt x="50" y="12"/>
                  </a:lnTo>
                  <a:lnTo>
                    <a:pt x="48" y="12"/>
                  </a:lnTo>
                  <a:lnTo>
                    <a:pt x="47" y="12"/>
                  </a:lnTo>
                  <a:lnTo>
                    <a:pt x="46" y="12"/>
                  </a:lnTo>
                  <a:lnTo>
                    <a:pt x="46" y="13"/>
                  </a:lnTo>
                  <a:lnTo>
                    <a:pt x="46" y="13"/>
                  </a:lnTo>
                  <a:lnTo>
                    <a:pt x="45" y="14"/>
                  </a:lnTo>
                  <a:lnTo>
                    <a:pt x="47" y="14"/>
                  </a:lnTo>
                  <a:lnTo>
                    <a:pt x="47" y="14"/>
                  </a:lnTo>
                  <a:lnTo>
                    <a:pt x="47" y="14"/>
                  </a:lnTo>
                  <a:lnTo>
                    <a:pt x="48" y="15"/>
                  </a:lnTo>
                  <a:lnTo>
                    <a:pt x="48" y="15"/>
                  </a:lnTo>
                  <a:lnTo>
                    <a:pt x="47" y="15"/>
                  </a:lnTo>
                  <a:lnTo>
                    <a:pt x="46" y="15"/>
                  </a:lnTo>
                  <a:lnTo>
                    <a:pt x="45" y="15"/>
                  </a:lnTo>
                  <a:lnTo>
                    <a:pt x="44" y="16"/>
                  </a:lnTo>
                  <a:lnTo>
                    <a:pt x="44" y="16"/>
                  </a:lnTo>
                  <a:lnTo>
                    <a:pt x="45" y="17"/>
                  </a:lnTo>
                  <a:lnTo>
                    <a:pt x="48" y="17"/>
                  </a:lnTo>
                  <a:lnTo>
                    <a:pt x="50" y="17"/>
                  </a:lnTo>
                  <a:lnTo>
                    <a:pt x="52" y="16"/>
                  </a:lnTo>
                  <a:lnTo>
                    <a:pt x="52" y="17"/>
                  </a:lnTo>
                  <a:lnTo>
                    <a:pt x="52" y="17"/>
                  </a:lnTo>
                  <a:lnTo>
                    <a:pt x="52" y="17"/>
                  </a:lnTo>
                  <a:lnTo>
                    <a:pt x="52" y="18"/>
                  </a:lnTo>
                  <a:lnTo>
                    <a:pt x="50" y="20"/>
                  </a:lnTo>
                  <a:lnTo>
                    <a:pt x="48" y="21"/>
                  </a:lnTo>
                  <a:lnTo>
                    <a:pt x="47" y="21"/>
                  </a:lnTo>
                  <a:lnTo>
                    <a:pt x="47" y="22"/>
                  </a:lnTo>
                  <a:lnTo>
                    <a:pt x="47" y="22"/>
                  </a:lnTo>
                  <a:lnTo>
                    <a:pt x="46" y="22"/>
                  </a:lnTo>
                  <a:lnTo>
                    <a:pt x="44" y="21"/>
                  </a:lnTo>
                  <a:lnTo>
                    <a:pt x="42" y="20"/>
                  </a:lnTo>
                  <a:lnTo>
                    <a:pt x="42" y="20"/>
                  </a:lnTo>
                  <a:lnTo>
                    <a:pt x="41" y="21"/>
                  </a:lnTo>
                  <a:lnTo>
                    <a:pt x="40" y="21"/>
                  </a:lnTo>
                  <a:lnTo>
                    <a:pt x="40" y="21"/>
                  </a:lnTo>
                  <a:lnTo>
                    <a:pt x="40" y="24"/>
                  </a:lnTo>
                  <a:lnTo>
                    <a:pt x="41" y="26"/>
                  </a:lnTo>
                  <a:lnTo>
                    <a:pt x="41" y="26"/>
                  </a:lnTo>
                  <a:lnTo>
                    <a:pt x="40" y="26"/>
                  </a:lnTo>
                  <a:lnTo>
                    <a:pt x="39" y="28"/>
                  </a:lnTo>
                  <a:lnTo>
                    <a:pt x="39" y="28"/>
                  </a:lnTo>
                  <a:lnTo>
                    <a:pt x="39" y="27"/>
                  </a:lnTo>
                  <a:lnTo>
                    <a:pt x="39" y="27"/>
                  </a:lnTo>
                  <a:lnTo>
                    <a:pt x="40" y="26"/>
                  </a:lnTo>
                  <a:lnTo>
                    <a:pt x="40" y="25"/>
                  </a:lnTo>
                  <a:lnTo>
                    <a:pt x="39" y="24"/>
                  </a:lnTo>
                  <a:lnTo>
                    <a:pt x="39" y="22"/>
                  </a:lnTo>
                  <a:lnTo>
                    <a:pt x="39" y="22"/>
                  </a:lnTo>
                  <a:lnTo>
                    <a:pt x="39" y="22"/>
                  </a:lnTo>
                  <a:lnTo>
                    <a:pt x="38" y="22"/>
                  </a:lnTo>
                  <a:lnTo>
                    <a:pt x="38" y="21"/>
                  </a:lnTo>
                  <a:lnTo>
                    <a:pt x="38" y="21"/>
                  </a:lnTo>
                  <a:lnTo>
                    <a:pt x="37" y="21"/>
                  </a:lnTo>
                  <a:lnTo>
                    <a:pt x="36" y="22"/>
                  </a:lnTo>
                  <a:lnTo>
                    <a:pt x="36" y="22"/>
                  </a:lnTo>
                  <a:lnTo>
                    <a:pt x="36" y="21"/>
                  </a:lnTo>
                  <a:lnTo>
                    <a:pt x="36" y="21"/>
                  </a:lnTo>
                  <a:lnTo>
                    <a:pt x="35" y="21"/>
                  </a:lnTo>
                  <a:lnTo>
                    <a:pt x="34" y="21"/>
                  </a:lnTo>
                  <a:lnTo>
                    <a:pt x="34" y="20"/>
                  </a:lnTo>
                  <a:lnTo>
                    <a:pt x="33" y="19"/>
                  </a:lnTo>
                  <a:lnTo>
                    <a:pt x="33" y="19"/>
                  </a:lnTo>
                  <a:lnTo>
                    <a:pt x="32" y="19"/>
                  </a:lnTo>
                  <a:lnTo>
                    <a:pt x="32" y="19"/>
                  </a:lnTo>
                  <a:lnTo>
                    <a:pt x="32" y="20"/>
                  </a:lnTo>
                  <a:lnTo>
                    <a:pt x="31" y="20"/>
                  </a:lnTo>
                  <a:lnTo>
                    <a:pt x="31" y="20"/>
                  </a:lnTo>
                  <a:lnTo>
                    <a:pt x="31" y="21"/>
                  </a:lnTo>
                  <a:lnTo>
                    <a:pt x="31" y="22"/>
                  </a:lnTo>
                  <a:lnTo>
                    <a:pt x="31" y="22"/>
                  </a:lnTo>
                  <a:lnTo>
                    <a:pt x="30" y="22"/>
                  </a:lnTo>
                  <a:lnTo>
                    <a:pt x="29" y="22"/>
                  </a:lnTo>
                  <a:lnTo>
                    <a:pt x="29" y="23"/>
                  </a:lnTo>
                  <a:lnTo>
                    <a:pt x="29" y="24"/>
                  </a:lnTo>
                  <a:lnTo>
                    <a:pt x="30" y="25"/>
                  </a:lnTo>
                  <a:lnTo>
                    <a:pt x="29" y="25"/>
                  </a:lnTo>
                  <a:lnTo>
                    <a:pt x="29" y="24"/>
                  </a:lnTo>
                  <a:lnTo>
                    <a:pt x="28" y="24"/>
                  </a:lnTo>
                  <a:lnTo>
                    <a:pt x="28" y="24"/>
                  </a:lnTo>
                  <a:lnTo>
                    <a:pt x="28" y="24"/>
                  </a:lnTo>
                  <a:lnTo>
                    <a:pt x="27" y="26"/>
                  </a:lnTo>
                  <a:lnTo>
                    <a:pt x="27" y="26"/>
                  </a:lnTo>
                  <a:lnTo>
                    <a:pt x="27" y="25"/>
                  </a:lnTo>
                  <a:lnTo>
                    <a:pt x="27" y="24"/>
                  </a:lnTo>
                  <a:lnTo>
                    <a:pt x="27" y="23"/>
                  </a:lnTo>
                  <a:lnTo>
                    <a:pt x="27" y="23"/>
                  </a:lnTo>
                  <a:lnTo>
                    <a:pt x="27" y="22"/>
                  </a:lnTo>
                  <a:lnTo>
                    <a:pt x="26" y="22"/>
                  </a:lnTo>
                  <a:lnTo>
                    <a:pt x="27" y="21"/>
                  </a:lnTo>
                  <a:lnTo>
                    <a:pt x="27" y="21"/>
                  </a:lnTo>
                  <a:lnTo>
                    <a:pt x="27" y="20"/>
                  </a:lnTo>
                  <a:lnTo>
                    <a:pt x="27" y="20"/>
                  </a:lnTo>
                  <a:lnTo>
                    <a:pt x="26" y="19"/>
                  </a:lnTo>
                  <a:lnTo>
                    <a:pt x="26" y="19"/>
                  </a:lnTo>
                  <a:lnTo>
                    <a:pt x="26" y="16"/>
                  </a:lnTo>
                  <a:lnTo>
                    <a:pt x="26" y="15"/>
                  </a:lnTo>
                  <a:lnTo>
                    <a:pt x="26" y="14"/>
                  </a:lnTo>
                  <a:lnTo>
                    <a:pt x="27" y="7"/>
                  </a:lnTo>
                  <a:lnTo>
                    <a:pt x="27" y="6"/>
                  </a:lnTo>
                  <a:lnTo>
                    <a:pt x="28" y="5"/>
                  </a:lnTo>
                  <a:lnTo>
                    <a:pt x="28" y="2"/>
                  </a:lnTo>
                  <a:lnTo>
                    <a:pt x="28" y="1"/>
                  </a:lnTo>
                  <a:lnTo>
                    <a:pt x="28" y="1"/>
                  </a:lnTo>
                  <a:lnTo>
                    <a:pt x="28" y="0"/>
                  </a:lnTo>
                  <a:lnTo>
                    <a:pt x="27" y="1"/>
                  </a:lnTo>
                  <a:lnTo>
                    <a:pt x="27" y="0"/>
                  </a:lnTo>
                  <a:lnTo>
                    <a:pt x="27" y="0"/>
                  </a:lnTo>
                  <a:lnTo>
                    <a:pt x="26" y="0"/>
                  </a:lnTo>
                  <a:lnTo>
                    <a:pt x="24" y="0"/>
                  </a:lnTo>
                  <a:lnTo>
                    <a:pt x="21" y="0"/>
                  </a:lnTo>
                  <a:lnTo>
                    <a:pt x="19" y="0"/>
                  </a:lnTo>
                  <a:lnTo>
                    <a:pt x="17" y="0"/>
                  </a:lnTo>
                  <a:lnTo>
                    <a:pt x="16" y="0"/>
                  </a:lnTo>
                  <a:lnTo>
                    <a:pt x="16" y="0"/>
                  </a:lnTo>
                  <a:lnTo>
                    <a:pt x="16" y="0"/>
                  </a:lnTo>
                  <a:lnTo>
                    <a:pt x="15" y="0"/>
                  </a:lnTo>
                  <a:lnTo>
                    <a:pt x="13" y="1"/>
                  </a:lnTo>
                  <a:lnTo>
                    <a:pt x="12" y="1"/>
                  </a:lnTo>
                  <a:lnTo>
                    <a:pt x="11" y="1"/>
                  </a:lnTo>
                  <a:lnTo>
                    <a:pt x="11" y="1"/>
                  </a:lnTo>
                  <a:lnTo>
                    <a:pt x="11" y="1"/>
                  </a:lnTo>
                  <a:lnTo>
                    <a:pt x="10" y="2"/>
                  </a:lnTo>
                  <a:lnTo>
                    <a:pt x="11" y="3"/>
                  </a:lnTo>
                  <a:lnTo>
                    <a:pt x="12" y="5"/>
                  </a:lnTo>
                  <a:lnTo>
                    <a:pt x="13" y="6"/>
                  </a:lnTo>
                  <a:lnTo>
                    <a:pt x="15" y="7"/>
                  </a:lnTo>
                  <a:lnTo>
                    <a:pt x="16" y="8"/>
                  </a:lnTo>
                  <a:lnTo>
                    <a:pt x="16" y="11"/>
                  </a:lnTo>
                  <a:lnTo>
                    <a:pt x="15" y="13"/>
                  </a:lnTo>
                  <a:lnTo>
                    <a:pt x="16" y="14"/>
                  </a:lnTo>
                  <a:lnTo>
                    <a:pt x="16" y="15"/>
                  </a:lnTo>
                  <a:lnTo>
                    <a:pt x="16" y="17"/>
                  </a:lnTo>
                  <a:lnTo>
                    <a:pt x="16" y="18"/>
                  </a:lnTo>
                  <a:lnTo>
                    <a:pt x="16" y="19"/>
                  </a:lnTo>
                  <a:lnTo>
                    <a:pt x="15" y="20"/>
                  </a:lnTo>
                  <a:lnTo>
                    <a:pt x="15" y="20"/>
                  </a:lnTo>
                  <a:lnTo>
                    <a:pt x="13" y="20"/>
                  </a:lnTo>
                  <a:lnTo>
                    <a:pt x="13" y="20"/>
                  </a:lnTo>
                  <a:lnTo>
                    <a:pt x="12" y="20"/>
                  </a:lnTo>
                  <a:lnTo>
                    <a:pt x="11" y="20"/>
                  </a:lnTo>
                  <a:lnTo>
                    <a:pt x="11" y="21"/>
                  </a:lnTo>
                  <a:lnTo>
                    <a:pt x="10" y="23"/>
                  </a:lnTo>
                  <a:lnTo>
                    <a:pt x="10" y="24"/>
                  </a:lnTo>
                  <a:lnTo>
                    <a:pt x="10" y="24"/>
                  </a:lnTo>
                  <a:lnTo>
                    <a:pt x="10" y="24"/>
                  </a:lnTo>
                  <a:lnTo>
                    <a:pt x="10" y="25"/>
                  </a:lnTo>
                  <a:lnTo>
                    <a:pt x="10" y="25"/>
                  </a:lnTo>
                  <a:lnTo>
                    <a:pt x="10" y="26"/>
                  </a:lnTo>
                  <a:lnTo>
                    <a:pt x="10" y="27"/>
                  </a:lnTo>
                  <a:lnTo>
                    <a:pt x="10" y="27"/>
                  </a:lnTo>
                  <a:lnTo>
                    <a:pt x="11" y="27"/>
                  </a:lnTo>
                  <a:lnTo>
                    <a:pt x="12" y="27"/>
                  </a:lnTo>
                  <a:lnTo>
                    <a:pt x="13" y="28"/>
                  </a:lnTo>
                  <a:lnTo>
                    <a:pt x="15" y="28"/>
                  </a:lnTo>
                  <a:lnTo>
                    <a:pt x="15" y="29"/>
                  </a:lnTo>
                  <a:lnTo>
                    <a:pt x="15" y="29"/>
                  </a:lnTo>
                  <a:lnTo>
                    <a:pt x="15" y="30"/>
                  </a:lnTo>
                  <a:lnTo>
                    <a:pt x="15" y="31"/>
                  </a:lnTo>
                  <a:lnTo>
                    <a:pt x="15" y="32"/>
                  </a:lnTo>
                  <a:lnTo>
                    <a:pt x="13" y="32"/>
                  </a:lnTo>
                  <a:lnTo>
                    <a:pt x="12" y="33"/>
                  </a:lnTo>
                  <a:lnTo>
                    <a:pt x="12" y="33"/>
                  </a:lnTo>
                  <a:lnTo>
                    <a:pt x="12" y="34"/>
                  </a:lnTo>
                  <a:lnTo>
                    <a:pt x="12" y="34"/>
                  </a:lnTo>
                  <a:lnTo>
                    <a:pt x="11" y="35"/>
                  </a:lnTo>
                  <a:lnTo>
                    <a:pt x="10" y="36"/>
                  </a:lnTo>
                  <a:lnTo>
                    <a:pt x="9" y="37"/>
                  </a:lnTo>
                  <a:lnTo>
                    <a:pt x="9" y="38"/>
                  </a:lnTo>
                  <a:lnTo>
                    <a:pt x="9" y="39"/>
                  </a:lnTo>
                  <a:lnTo>
                    <a:pt x="8" y="40"/>
                  </a:lnTo>
                  <a:lnTo>
                    <a:pt x="7" y="42"/>
                  </a:lnTo>
                  <a:lnTo>
                    <a:pt x="6" y="43"/>
                  </a:lnTo>
                  <a:lnTo>
                    <a:pt x="4" y="47"/>
                  </a:lnTo>
                  <a:lnTo>
                    <a:pt x="2" y="48"/>
                  </a:lnTo>
                  <a:lnTo>
                    <a:pt x="1" y="49"/>
                  </a:lnTo>
                  <a:lnTo>
                    <a:pt x="0" y="49"/>
                  </a:lnTo>
                  <a:lnTo>
                    <a:pt x="0" y="49"/>
                  </a:lnTo>
                  <a:lnTo>
                    <a:pt x="0" y="53"/>
                  </a:lnTo>
                  <a:lnTo>
                    <a:pt x="0" y="55"/>
                  </a:lnTo>
                  <a:lnTo>
                    <a:pt x="0" y="55"/>
                  </a:lnTo>
                  <a:lnTo>
                    <a:pt x="0" y="55"/>
                  </a:lnTo>
                  <a:lnTo>
                    <a:pt x="0" y="55"/>
                  </a:lnTo>
                  <a:lnTo>
                    <a:pt x="1" y="56"/>
                  </a:lnTo>
                  <a:lnTo>
                    <a:pt x="1" y="56"/>
                  </a:lnTo>
                  <a:lnTo>
                    <a:pt x="2" y="57"/>
                  </a:lnTo>
                  <a:lnTo>
                    <a:pt x="2" y="58"/>
                  </a:lnTo>
                  <a:lnTo>
                    <a:pt x="2" y="58"/>
                  </a:lnTo>
                  <a:lnTo>
                    <a:pt x="2" y="59"/>
                  </a:lnTo>
                  <a:lnTo>
                    <a:pt x="2" y="60"/>
                  </a:lnTo>
                  <a:lnTo>
                    <a:pt x="2" y="60"/>
                  </a:lnTo>
                  <a:lnTo>
                    <a:pt x="2" y="61"/>
                  </a:lnTo>
                  <a:lnTo>
                    <a:pt x="1" y="62"/>
                  </a:lnTo>
                  <a:lnTo>
                    <a:pt x="2" y="63"/>
                  </a:lnTo>
                  <a:lnTo>
                    <a:pt x="2" y="63"/>
                  </a:lnTo>
                  <a:lnTo>
                    <a:pt x="3" y="65"/>
                  </a:lnTo>
                  <a:lnTo>
                    <a:pt x="3" y="67"/>
                  </a:lnTo>
                  <a:lnTo>
                    <a:pt x="4" y="68"/>
                  </a:lnTo>
                  <a:lnTo>
                    <a:pt x="4" y="68"/>
                  </a:lnTo>
                  <a:lnTo>
                    <a:pt x="3" y="69"/>
                  </a:lnTo>
                  <a:lnTo>
                    <a:pt x="3" y="70"/>
                  </a:lnTo>
                  <a:lnTo>
                    <a:pt x="2" y="70"/>
                  </a:lnTo>
                  <a:lnTo>
                    <a:pt x="2" y="70"/>
                  </a:lnTo>
                  <a:lnTo>
                    <a:pt x="2" y="70"/>
                  </a:lnTo>
                  <a:lnTo>
                    <a:pt x="1" y="70"/>
                  </a:lnTo>
                  <a:lnTo>
                    <a:pt x="1" y="71"/>
                  </a:lnTo>
                  <a:lnTo>
                    <a:pt x="1" y="72"/>
                  </a:lnTo>
                  <a:lnTo>
                    <a:pt x="1" y="73"/>
                  </a:lnTo>
                  <a:lnTo>
                    <a:pt x="1" y="74"/>
                  </a:lnTo>
                  <a:lnTo>
                    <a:pt x="2" y="75"/>
                  </a:lnTo>
                  <a:lnTo>
                    <a:pt x="4" y="76"/>
                  </a:lnTo>
                  <a:lnTo>
                    <a:pt x="4" y="77"/>
                  </a:lnTo>
                  <a:lnTo>
                    <a:pt x="4" y="77"/>
                  </a:lnTo>
                  <a:lnTo>
                    <a:pt x="4" y="76"/>
                  </a:lnTo>
                  <a:lnTo>
                    <a:pt x="5" y="76"/>
                  </a:lnTo>
                  <a:lnTo>
                    <a:pt x="6" y="76"/>
                  </a:lnTo>
                  <a:lnTo>
                    <a:pt x="6" y="76"/>
                  </a:lnTo>
                  <a:lnTo>
                    <a:pt x="6" y="77"/>
                  </a:lnTo>
                  <a:lnTo>
                    <a:pt x="8" y="78"/>
                  </a:lnTo>
                  <a:lnTo>
                    <a:pt x="8" y="80"/>
                  </a:lnTo>
                  <a:lnTo>
                    <a:pt x="9" y="81"/>
                  </a:lnTo>
                  <a:lnTo>
                    <a:pt x="9" y="82"/>
                  </a:lnTo>
                  <a:lnTo>
                    <a:pt x="10" y="83"/>
                  </a:lnTo>
                  <a:lnTo>
                    <a:pt x="11" y="84"/>
                  </a:lnTo>
                  <a:lnTo>
                    <a:pt x="11" y="85"/>
                  </a:lnTo>
                  <a:lnTo>
                    <a:pt x="10" y="86"/>
                  </a:lnTo>
                  <a:lnTo>
                    <a:pt x="10" y="86"/>
                  </a:lnTo>
                  <a:lnTo>
                    <a:pt x="10" y="86"/>
                  </a:lnTo>
                  <a:lnTo>
                    <a:pt x="10" y="86"/>
                  </a:lnTo>
                  <a:lnTo>
                    <a:pt x="11" y="88"/>
                  </a:lnTo>
                  <a:lnTo>
                    <a:pt x="11" y="89"/>
                  </a:lnTo>
                  <a:lnTo>
                    <a:pt x="11" y="91"/>
                  </a:lnTo>
                  <a:lnTo>
                    <a:pt x="11" y="92"/>
                  </a:lnTo>
                  <a:lnTo>
                    <a:pt x="12" y="92"/>
                  </a:lnTo>
                  <a:lnTo>
                    <a:pt x="12" y="94"/>
                  </a:lnTo>
                  <a:lnTo>
                    <a:pt x="15" y="97"/>
                  </a:lnTo>
                  <a:lnTo>
                    <a:pt x="16" y="98"/>
                  </a:lnTo>
                  <a:lnTo>
                    <a:pt x="16" y="99"/>
                  </a:lnTo>
                  <a:lnTo>
                    <a:pt x="16" y="99"/>
                  </a:lnTo>
                  <a:lnTo>
                    <a:pt x="16" y="99"/>
                  </a:lnTo>
                  <a:lnTo>
                    <a:pt x="16" y="100"/>
                  </a:lnTo>
                  <a:lnTo>
                    <a:pt x="16" y="100"/>
                  </a:lnTo>
                  <a:lnTo>
                    <a:pt x="16" y="100"/>
                  </a:lnTo>
                  <a:lnTo>
                    <a:pt x="16" y="101"/>
                  </a:lnTo>
                  <a:lnTo>
                    <a:pt x="17" y="102"/>
                  </a:lnTo>
                  <a:lnTo>
                    <a:pt x="18" y="103"/>
                  </a:lnTo>
                  <a:lnTo>
                    <a:pt x="18" y="104"/>
                  </a:lnTo>
                  <a:lnTo>
                    <a:pt x="18" y="105"/>
                  </a:lnTo>
                  <a:lnTo>
                    <a:pt x="18" y="105"/>
                  </a:lnTo>
                  <a:lnTo>
                    <a:pt x="19" y="106"/>
                  </a:lnTo>
                  <a:lnTo>
                    <a:pt x="19" y="106"/>
                  </a:lnTo>
                  <a:lnTo>
                    <a:pt x="21" y="106"/>
                  </a:lnTo>
                  <a:lnTo>
                    <a:pt x="22" y="107"/>
                  </a:lnTo>
                  <a:lnTo>
                    <a:pt x="23" y="107"/>
                  </a:lnTo>
                  <a:lnTo>
                    <a:pt x="23" y="109"/>
                  </a:lnTo>
                  <a:lnTo>
                    <a:pt x="24" y="109"/>
                  </a:lnTo>
                  <a:lnTo>
                    <a:pt x="24" y="110"/>
                  </a:lnTo>
                  <a:lnTo>
                    <a:pt x="25" y="110"/>
                  </a:lnTo>
                  <a:lnTo>
                    <a:pt x="25" y="110"/>
                  </a:lnTo>
                  <a:lnTo>
                    <a:pt x="26" y="110"/>
                  </a:lnTo>
                  <a:lnTo>
                    <a:pt x="27" y="110"/>
                  </a:lnTo>
                  <a:lnTo>
                    <a:pt x="27" y="111"/>
                  </a:lnTo>
                  <a:lnTo>
                    <a:pt x="27" y="111"/>
                  </a:lnTo>
                  <a:lnTo>
                    <a:pt x="28" y="112"/>
                  </a:lnTo>
                  <a:lnTo>
                    <a:pt x="29" y="112"/>
                  </a:lnTo>
                  <a:lnTo>
                    <a:pt x="30" y="112"/>
                  </a:lnTo>
                  <a:lnTo>
                    <a:pt x="31" y="113"/>
                  </a:lnTo>
                  <a:lnTo>
                    <a:pt x="32" y="113"/>
                  </a:lnTo>
                  <a:lnTo>
                    <a:pt x="33" y="113"/>
                  </a:lnTo>
                  <a:lnTo>
                    <a:pt x="34" y="115"/>
                  </a:lnTo>
                  <a:lnTo>
                    <a:pt x="35" y="116"/>
                  </a:lnTo>
                  <a:lnTo>
                    <a:pt x="37" y="117"/>
                  </a:lnTo>
                  <a:lnTo>
                    <a:pt x="38" y="117"/>
                  </a:lnTo>
                  <a:lnTo>
                    <a:pt x="39" y="118"/>
                  </a:lnTo>
                  <a:lnTo>
                    <a:pt x="39" y="118"/>
                  </a:lnTo>
                  <a:lnTo>
                    <a:pt x="40" y="118"/>
                  </a:lnTo>
                  <a:lnTo>
                    <a:pt x="42" y="119"/>
                  </a:lnTo>
                  <a:lnTo>
                    <a:pt x="43" y="119"/>
                  </a:lnTo>
                  <a:lnTo>
                    <a:pt x="44" y="119"/>
                  </a:lnTo>
                  <a:lnTo>
                    <a:pt x="45" y="120"/>
                  </a:lnTo>
                  <a:lnTo>
                    <a:pt x="46" y="121"/>
                  </a:lnTo>
                  <a:lnTo>
                    <a:pt x="46" y="120"/>
                  </a:lnTo>
                  <a:lnTo>
                    <a:pt x="48" y="120"/>
                  </a:lnTo>
                  <a:lnTo>
                    <a:pt x="50" y="120"/>
                  </a:lnTo>
                  <a:lnTo>
                    <a:pt x="51" y="121"/>
                  </a:lnTo>
                  <a:lnTo>
                    <a:pt x="52" y="121"/>
                  </a:lnTo>
                  <a:lnTo>
                    <a:pt x="52" y="121"/>
                  </a:lnTo>
                  <a:lnTo>
                    <a:pt x="52" y="121"/>
                  </a:lnTo>
                  <a:lnTo>
                    <a:pt x="52" y="121"/>
                  </a:lnTo>
                  <a:lnTo>
                    <a:pt x="52" y="120"/>
                  </a:lnTo>
                  <a:lnTo>
                    <a:pt x="52" y="119"/>
                  </a:lnTo>
                  <a:lnTo>
                    <a:pt x="53" y="119"/>
                  </a:lnTo>
                  <a:lnTo>
                    <a:pt x="54" y="119"/>
                  </a:lnTo>
                  <a:lnTo>
                    <a:pt x="57" y="122"/>
                  </a:lnTo>
                  <a:lnTo>
                    <a:pt x="57" y="122"/>
                  </a:lnTo>
                  <a:lnTo>
                    <a:pt x="58" y="125"/>
                  </a:lnTo>
                  <a:lnTo>
                    <a:pt x="59" y="126"/>
                  </a:lnTo>
                  <a:lnTo>
                    <a:pt x="59" y="127"/>
                  </a:lnTo>
                  <a:lnTo>
                    <a:pt x="59" y="129"/>
                  </a:lnTo>
                  <a:lnTo>
                    <a:pt x="59" y="130"/>
                  </a:lnTo>
                  <a:lnTo>
                    <a:pt x="59" y="131"/>
                  </a:lnTo>
                  <a:lnTo>
                    <a:pt x="59" y="132"/>
                  </a:lnTo>
                  <a:lnTo>
                    <a:pt x="60" y="132"/>
                  </a:lnTo>
                  <a:lnTo>
                    <a:pt x="59" y="133"/>
                  </a:lnTo>
                  <a:lnTo>
                    <a:pt x="60" y="134"/>
                  </a:lnTo>
                  <a:lnTo>
                    <a:pt x="60" y="135"/>
                  </a:lnTo>
                  <a:lnTo>
                    <a:pt x="60" y="136"/>
                  </a:lnTo>
                  <a:lnTo>
                    <a:pt x="60" y="138"/>
                  </a:lnTo>
                  <a:lnTo>
                    <a:pt x="60" y="139"/>
                  </a:lnTo>
                  <a:lnTo>
                    <a:pt x="59" y="140"/>
                  </a:lnTo>
                  <a:lnTo>
                    <a:pt x="60" y="140"/>
                  </a:lnTo>
                  <a:lnTo>
                    <a:pt x="60" y="141"/>
                  </a:lnTo>
                  <a:lnTo>
                    <a:pt x="60" y="142"/>
                  </a:lnTo>
                  <a:lnTo>
                    <a:pt x="61" y="142"/>
                  </a:lnTo>
                  <a:lnTo>
                    <a:pt x="61" y="143"/>
                  </a:lnTo>
                  <a:lnTo>
                    <a:pt x="61" y="144"/>
                  </a:lnTo>
                  <a:lnTo>
                    <a:pt x="62" y="144"/>
                  </a:lnTo>
                  <a:lnTo>
                    <a:pt x="62" y="144"/>
                  </a:lnTo>
                  <a:lnTo>
                    <a:pt x="63" y="145"/>
                  </a:lnTo>
                  <a:lnTo>
                    <a:pt x="63" y="145"/>
                  </a:lnTo>
                  <a:lnTo>
                    <a:pt x="63" y="147"/>
                  </a:lnTo>
                  <a:lnTo>
                    <a:pt x="63" y="147"/>
                  </a:lnTo>
                  <a:lnTo>
                    <a:pt x="66" y="147"/>
                  </a:lnTo>
                  <a:lnTo>
                    <a:pt x="69" y="147"/>
                  </a:lnTo>
                  <a:lnTo>
                    <a:pt x="69" y="147"/>
                  </a:lnTo>
                  <a:lnTo>
                    <a:pt x="70" y="147"/>
                  </a:lnTo>
                  <a:lnTo>
                    <a:pt x="71" y="147"/>
                  </a:lnTo>
                  <a:lnTo>
                    <a:pt x="71" y="147"/>
                  </a:lnTo>
                  <a:lnTo>
                    <a:pt x="72" y="146"/>
                  </a:lnTo>
                  <a:lnTo>
                    <a:pt x="73" y="145"/>
                  </a:lnTo>
                  <a:lnTo>
                    <a:pt x="75" y="145"/>
                  </a:lnTo>
                  <a:lnTo>
                    <a:pt x="77" y="146"/>
                  </a:lnTo>
                  <a:lnTo>
                    <a:pt x="78" y="147"/>
                  </a:lnTo>
                  <a:lnTo>
                    <a:pt x="78" y="148"/>
                  </a:lnTo>
                  <a:lnTo>
                    <a:pt x="79" y="150"/>
                  </a:lnTo>
                  <a:lnTo>
                    <a:pt x="82" y="150"/>
                  </a:lnTo>
                  <a:lnTo>
                    <a:pt x="85" y="148"/>
                  </a:lnTo>
                  <a:lnTo>
                    <a:pt x="86" y="147"/>
                  </a:lnTo>
                  <a:lnTo>
                    <a:pt x="87" y="147"/>
                  </a:lnTo>
                  <a:lnTo>
                    <a:pt x="88" y="147"/>
                  </a:lnTo>
                  <a:lnTo>
                    <a:pt x="89" y="147"/>
                  </a:lnTo>
                  <a:lnTo>
                    <a:pt x="90" y="148"/>
                  </a:lnTo>
                  <a:lnTo>
                    <a:pt x="91" y="148"/>
                  </a:lnTo>
                  <a:lnTo>
                    <a:pt x="93" y="150"/>
                  </a:lnTo>
                  <a:lnTo>
                    <a:pt x="95" y="148"/>
                  </a:lnTo>
                  <a:lnTo>
                    <a:pt x="97" y="147"/>
                  </a:lnTo>
                  <a:lnTo>
                    <a:pt x="99" y="146"/>
                  </a:lnTo>
                  <a:lnTo>
                    <a:pt x="99" y="144"/>
                  </a:lnTo>
                  <a:lnTo>
                    <a:pt x="99" y="143"/>
                  </a:lnTo>
                  <a:lnTo>
                    <a:pt x="100" y="143"/>
                  </a:lnTo>
                  <a:lnTo>
                    <a:pt x="101" y="143"/>
                  </a:lnTo>
                  <a:lnTo>
                    <a:pt x="103" y="143"/>
                  </a:lnTo>
                  <a:lnTo>
                    <a:pt x="104" y="143"/>
                  </a:lnTo>
                  <a:lnTo>
                    <a:pt x="106" y="145"/>
                  </a:lnTo>
                  <a:lnTo>
                    <a:pt x="108" y="144"/>
                  </a:lnTo>
                  <a:lnTo>
                    <a:pt x="110" y="142"/>
                  </a:lnTo>
                  <a:lnTo>
                    <a:pt x="112" y="141"/>
                  </a:lnTo>
                  <a:lnTo>
                    <a:pt x="115" y="141"/>
                  </a:lnTo>
                  <a:lnTo>
                    <a:pt x="116" y="141"/>
                  </a:lnTo>
                  <a:lnTo>
                    <a:pt x="118" y="140"/>
                  </a:lnTo>
                  <a:lnTo>
                    <a:pt x="120" y="139"/>
                  </a:lnTo>
                  <a:lnTo>
                    <a:pt x="122" y="139"/>
                  </a:lnTo>
                  <a:lnTo>
                    <a:pt x="123" y="138"/>
                  </a:lnTo>
                  <a:lnTo>
                    <a:pt x="125" y="137"/>
                  </a:lnTo>
                  <a:lnTo>
                    <a:pt x="128" y="135"/>
                  </a:lnTo>
                  <a:lnTo>
                    <a:pt x="130" y="133"/>
                  </a:lnTo>
                  <a:lnTo>
                    <a:pt x="131" y="132"/>
                  </a:lnTo>
                  <a:lnTo>
                    <a:pt x="131" y="13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9" name="Freeform 1767"/>
            <p:cNvSpPr>
              <a:spLocks/>
            </p:cNvSpPr>
            <p:nvPr/>
          </p:nvSpPr>
          <p:spPr bwMode="auto">
            <a:xfrm>
              <a:off x="4713288" y="1601788"/>
              <a:ext cx="371475" cy="412750"/>
            </a:xfrm>
            <a:custGeom>
              <a:avLst/>
              <a:gdLst>
                <a:gd name="T0" fmla="*/ 226 w 234"/>
                <a:gd name="T1" fmla="*/ 39 h 260"/>
                <a:gd name="T2" fmla="*/ 229 w 234"/>
                <a:gd name="T3" fmla="*/ 27 h 260"/>
                <a:gd name="T4" fmla="*/ 224 w 234"/>
                <a:gd name="T5" fmla="*/ 21 h 260"/>
                <a:gd name="T6" fmla="*/ 210 w 234"/>
                <a:gd name="T7" fmla="*/ 11 h 260"/>
                <a:gd name="T8" fmla="*/ 197 w 234"/>
                <a:gd name="T9" fmla="*/ 13 h 260"/>
                <a:gd name="T10" fmla="*/ 187 w 234"/>
                <a:gd name="T11" fmla="*/ 5 h 260"/>
                <a:gd name="T12" fmla="*/ 167 w 234"/>
                <a:gd name="T13" fmla="*/ 1 h 260"/>
                <a:gd name="T14" fmla="*/ 147 w 234"/>
                <a:gd name="T15" fmla="*/ 5 h 260"/>
                <a:gd name="T16" fmla="*/ 129 w 234"/>
                <a:gd name="T17" fmla="*/ 9 h 260"/>
                <a:gd name="T18" fmla="*/ 111 w 234"/>
                <a:gd name="T19" fmla="*/ 14 h 260"/>
                <a:gd name="T20" fmla="*/ 94 w 234"/>
                <a:gd name="T21" fmla="*/ 4 h 260"/>
                <a:gd name="T22" fmla="*/ 78 w 234"/>
                <a:gd name="T23" fmla="*/ 19 h 260"/>
                <a:gd name="T24" fmla="*/ 71 w 234"/>
                <a:gd name="T25" fmla="*/ 54 h 260"/>
                <a:gd name="T26" fmla="*/ 59 w 234"/>
                <a:gd name="T27" fmla="*/ 89 h 260"/>
                <a:gd name="T28" fmla="*/ 49 w 234"/>
                <a:gd name="T29" fmla="*/ 116 h 260"/>
                <a:gd name="T30" fmla="*/ 35 w 234"/>
                <a:gd name="T31" fmla="*/ 136 h 260"/>
                <a:gd name="T32" fmla="*/ 27 w 234"/>
                <a:gd name="T33" fmla="*/ 139 h 260"/>
                <a:gd name="T34" fmla="*/ 22 w 234"/>
                <a:gd name="T35" fmla="*/ 136 h 260"/>
                <a:gd name="T36" fmla="*/ 17 w 234"/>
                <a:gd name="T37" fmla="*/ 140 h 260"/>
                <a:gd name="T38" fmla="*/ 10 w 234"/>
                <a:gd name="T39" fmla="*/ 139 h 260"/>
                <a:gd name="T40" fmla="*/ 3 w 234"/>
                <a:gd name="T41" fmla="*/ 149 h 260"/>
                <a:gd name="T42" fmla="*/ 5 w 234"/>
                <a:gd name="T43" fmla="*/ 156 h 260"/>
                <a:gd name="T44" fmla="*/ 22 w 234"/>
                <a:gd name="T45" fmla="*/ 155 h 260"/>
                <a:gd name="T46" fmla="*/ 52 w 234"/>
                <a:gd name="T47" fmla="*/ 155 h 260"/>
                <a:gd name="T48" fmla="*/ 58 w 234"/>
                <a:gd name="T49" fmla="*/ 170 h 260"/>
                <a:gd name="T50" fmla="*/ 66 w 234"/>
                <a:gd name="T51" fmla="*/ 186 h 260"/>
                <a:gd name="T52" fmla="*/ 82 w 234"/>
                <a:gd name="T53" fmla="*/ 185 h 260"/>
                <a:gd name="T54" fmla="*/ 94 w 234"/>
                <a:gd name="T55" fmla="*/ 171 h 260"/>
                <a:gd name="T56" fmla="*/ 109 w 234"/>
                <a:gd name="T57" fmla="*/ 175 h 260"/>
                <a:gd name="T58" fmla="*/ 117 w 234"/>
                <a:gd name="T59" fmla="*/ 197 h 260"/>
                <a:gd name="T60" fmla="*/ 123 w 234"/>
                <a:gd name="T61" fmla="*/ 222 h 260"/>
                <a:gd name="T62" fmla="*/ 126 w 234"/>
                <a:gd name="T63" fmla="*/ 227 h 260"/>
                <a:gd name="T64" fmla="*/ 142 w 234"/>
                <a:gd name="T65" fmla="*/ 225 h 260"/>
                <a:gd name="T66" fmla="*/ 147 w 234"/>
                <a:gd name="T67" fmla="*/ 231 h 260"/>
                <a:gd name="T68" fmla="*/ 159 w 234"/>
                <a:gd name="T69" fmla="*/ 229 h 260"/>
                <a:gd name="T70" fmla="*/ 166 w 234"/>
                <a:gd name="T71" fmla="*/ 238 h 260"/>
                <a:gd name="T72" fmla="*/ 179 w 234"/>
                <a:gd name="T73" fmla="*/ 239 h 260"/>
                <a:gd name="T74" fmla="*/ 186 w 234"/>
                <a:gd name="T75" fmla="*/ 244 h 260"/>
                <a:gd name="T76" fmla="*/ 198 w 234"/>
                <a:gd name="T77" fmla="*/ 252 h 260"/>
                <a:gd name="T78" fmla="*/ 206 w 234"/>
                <a:gd name="T79" fmla="*/ 259 h 260"/>
                <a:gd name="T80" fmla="*/ 213 w 234"/>
                <a:gd name="T81" fmla="*/ 259 h 260"/>
                <a:gd name="T82" fmla="*/ 210 w 234"/>
                <a:gd name="T83" fmla="*/ 244 h 260"/>
                <a:gd name="T84" fmla="*/ 201 w 234"/>
                <a:gd name="T85" fmla="*/ 241 h 260"/>
                <a:gd name="T86" fmla="*/ 199 w 234"/>
                <a:gd name="T87" fmla="*/ 224 h 260"/>
                <a:gd name="T88" fmla="*/ 198 w 234"/>
                <a:gd name="T89" fmla="*/ 202 h 260"/>
                <a:gd name="T90" fmla="*/ 207 w 234"/>
                <a:gd name="T91" fmla="*/ 191 h 260"/>
                <a:gd name="T92" fmla="*/ 222 w 234"/>
                <a:gd name="T93" fmla="*/ 185 h 260"/>
                <a:gd name="T94" fmla="*/ 218 w 234"/>
                <a:gd name="T95" fmla="*/ 174 h 260"/>
                <a:gd name="T96" fmla="*/ 211 w 234"/>
                <a:gd name="T97" fmla="*/ 164 h 260"/>
                <a:gd name="T98" fmla="*/ 208 w 234"/>
                <a:gd name="T99" fmla="*/ 155 h 260"/>
                <a:gd name="T100" fmla="*/ 207 w 234"/>
                <a:gd name="T101" fmla="*/ 144 h 260"/>
                <a:gd name="T102" fmla="*/ 208 w 234"/>
                <a:gd name="T103" fmla="*/ 130 h 260"/>
                <a:gd name="T104" fmla="*/ 207 w 234"/>
                <a:gd name="T105" fmla="*/ 126 h 260"/>
                <a:gd name="T106" fmla="*/ 208 w 234"/>
                <a:gd name="T107" fmla="*/ 119 h 260"/>
                <a:gd name="T108" fmla="*/ 204 w 234"/>
                <a:gd name="T109" fmla="*/ 108 h 260"/>
                <a:gd name="T110" fmla="*/ 209 w 234"/>
                <a:gd name="T111" fmla="*/ 97 h 260"/>
                <a:gd name="T112" fmla="*/ 213 w 234"/>
                <a:gd name="T113" fmla="*/ 83 h 260"/>
                <a:gd name="T114" fmla="*/ 217 w 234"/>
                <a:gd name="T115" fmla="*/ 65 h 260"/>
                <a:gd name="T116" fmla="*/ 223 w 234"/>
                <a:gd name="T117" fmla="*/ 56 h 260"/>
                <a:gd name="T118" fmla="*/ 233 w 234"/>
                <a:gd name="T119" fmla="*/ 4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4" h="260">
                  <a:moveTo>
                    <a:pt x="234" y="43"/>
                  </a:moveTo>
                  <a:lnTo>
                    <a:pt x="233" y="43"/>
                  </a:lnTo>
                  <a:lnTo>
                    <a:pt x="233" y="42"/>
                  </a:lnTo>
                  <a:lnTo>
                    <a:pt x="232" y="42"/>
                  </a:lnTo>
                  <a:lnTo>
                    <a:pt x="232" y="42"/>
                  </a:lnTo>
                  <a:lnTo>
                    <a:pt x="231" y="42"/>
                  </a:lnTo>
                  <a:lnTo>
                    <a:pt x="231" y="41"/>
                  </a:lnTo>
                  <a:lnTo>
                    <a:pt x="230" y="40"/>
                  </a:lnTo>
                  <a:lnTo>
                    <a:pt x="229" y="40"/>
                  </a:lnTo>
                  <a:lnTo>
                    <a:pt x="226" y="40"/>
                  </a:lnTo>
                  <a:lnTo>
                    <a:pt x="226" y="39"/>
                  </a:lnTo>
                  <a:lnTo>
                    <a:pt x="228" y="37"/>
                  </a:lnTo>
                  <a:lnTo>
                    <a:pt x="229" y="34"/>
                  </a:lnTo>
                  <a:lnTo>
                    <a:pt x="229" y="34"/>
                  </a:lnTo>
                  <a:lnTo>
                    <a:pt x="229" y="33"/>
                  </a:lnTo>
                  <a:lnTo>
                    <a:pt x="229" y="33"/>
                  </a:lnTo>
                  <a:lnTo>
                    <a:pt x="228" y="32"/>
                  </a:lnTo>
                  <a:lnTo>
                    <a:pt x="228" y="32"/>
                  </a:lnTo>
                  <a:lnTo>
                    <a:pt x="228" y="30"/>
                  </a:lnTo>
                  <a:lnTo>
                    <a:pt x="229" y="29"/>
                  </a:lnTo>
                  <a:lnTo>
                    <a:pt x="229" y="28"/>
                  </a:lnTo>
                  <a:lnTo>
                    <a:pt x="229" y="27"/>
                  </a:lnTo>
                  <a:lnTo>
                    <a:pt x="229" y="26"/>
                  </a:lnTo>
                  <a:lnTo>
                    <a:pt x="229" y="26"/>
                  </a:lnTo>
                  <a:lnTo>
                    <a:pt x="228" y="24"/>
                  </a:lnTo>
                  <a:lnTo>
                    <a:pt x="228" y="24"/>
                  </a:lnTo>
                  <a:lnTo>
                    <a:pt x="228" y="23"/>
                  </a:lnTo>
                  <a:lnTo>
                    <a:pt x="226" y="23"/>
                  </a:lnTo>
                  <a:lnTo>
                    <a:pt x="225" y="23"/>
                  </a:lnTo>
                  <a:lnTo>
                    <a:pt x="225" y="23"/>
                  </a:lnTo>
                  <a:lnTo>
                    <a:pt x="224" y="23"/>
                  </a:lnTo>
                  <a:lnTo>
                    <a:pt x="224" y="22"/>
                  </a:lnTo>
                  <a:lnTo>
                    <a:pt x="224" y="21"/>
                  </a:lnTo>
                  <a:lnTo>
                    <a:pt x="224" y="20"/>
                  </a:lnTo>
                  <a:lnTo>
                    <a:pt x="223" y="19"/>
                  </a:lnTo>
                  <a:lnTo>
                    <a:pt x="220" y="18"/>
                  </a:lnTo>
                  <a:lnTo>
                    <a:pt x="218" y="16"/>
                  </a:lnTo>
                  <a:lnTo>
                    <a:pt x="217" y="14"/>
                  </a:lnTo>
                  <a:lnTo>
                    <a:pt x="216" y="13"/>
                  </a:lnTo>
                  <a:lnTo>
                    <a:pt x="215" y="11"/>
                  </a:lnTo>
                  <a:lnTo>
                    <a:pt x="214" y="10"/>
                  </a:lnTo>
                  <a:lnTo>
                    <a:pt x="212" y="9"/>
                  </a:lnTo>
                  <a:lnTo>
                    <a:pt x="211" y="10"/>
                  </a:lnTo>
                  <a:lnTo>
                    <a:pt x="210" y="11"/>
                  </a:lnTo>
                  <a:lnTo>
                    <a:pt x="208" y="13"/>
                  </a:lnTo>
                  <a:lnTo>
                    <a:pt x="207" y="13"/>
                  </a:lnTo>
                  <a:lnTo>
                    <a:pt x="206" y="12"/>
                  </a:lnTo>
                  <a:lnTo>
                    <a:pt x="205" y="11"/>
                  </a:lnTo>
                  <a:lnTo>
                    <a:pt x="202" y="11"/>
                  </a:lnTo>
                  <a:lnTo>
                    <a:pt x="201" y="12"/>
                  </a:lnTo>
                  <a:lnTo>
                    <a:pt x="200" y="13"/>
                  </a:lnTo>
                  <a:lnTo>
                    <a:pt x="199" y="14"/>
                  </a:lnTo>
                  <a:lnTo>
                    <a:pt x="198" y="14"/>
                  </a:lnTo>
                  <a:lnTo>
                    <a:pt x="197" y="13"/>
                  </a:lnTo>
                  <a:lnTo>
                    <a:pt x="197" y="13"/>
                  </a:lnTo>
                  <a:lnTo>
                    <a:pt x="196" y="13"/>
                  </a:lnTo>
                  <a:lnTo>
                    <a:pt x="195" y="12"/>
                  </a:lnTo>
                  <a:lnTo>
                    <a:pt x="194" y="11"/>
                  </a:lnTo>
                  <a:lnTo>
                    <a:pt x="194" y="11"/>
                  </a:lnTo>
                  <a:lnTo>
                    <a:pt x="193" y="10"/>
                  </a:lnTo>
                  <a:lnTo>
                    <a:pt x="191" y="10"/>
                  </a:lnTo>
                  <a:lnTo>
                    <a:pt x="190" y="9"/>
                  </a:lnTo>
                  <a:lnTo>
                    <a:pt x="190" y="8"/>
                  </a:lnTo>
                  <a:lnTo>
                    <a:pt x="189" y="7"/>
                  </a:lnTo>
                  <a:lnTo>
                    <a:pt x="189" y="6"/>
                  </a:lnTo>
                  <a:lnTo>
                    <a:pt x="187" y="5"/>
                  </a:lnTo>
                  <a:lnTo>
                    <a:pt x="186" y="4"/>
                  </a:lnTo>
                  <a:lnTo>
                    <a:pt x="186" y="3"/>
                  </a:lnTo>
                  <a:lnTo>
                    <a:pt x="182" y="2"/>
                  </a:lnTo>
                  <a:lnTo>
                    <a:pt x="182" y="2"/>
                  </a:lnTo>
                  <a:lnTo>
                    <a:pt x="181" y="2"/>
                  </a:lnTo>
                  <a:lnTo>
                    <a:pt x="179" y="3"/>
                  </a:lnTo>
                  <a:lnTo>
                    <a:pt x="179" y="4"/>
                  </a:lnTo>
                  <a:lnTo>
                    <a:pt x="178" y="3"/>
                  </a:lnTo>
                  <a:lnTo>
                    <a:pt x="176" y="3"/>
                  </a:lnTo>
                  <a:lnTo>
                    <a:pt x="171" y="2"/>
                  </a:lnTo>
                  <a:lnTo>
                    <a:pt x="167" y="1"/>
                  </a:lnTo>
                  <a:lnTo>
                    <a:pt x="165" y="1"/>
                  </a:lnTo>
                  <a:lnTo>
                    <a:pt x="163" y="0"/>
                  </a:lnTo>
                  <a:lnTo>
                    <a:pt x="162" y="1"/>
                  </a:lnTo>
                  <a:lnTo>
                    <a:pt x="160" y="4"/>
                  </a:lnTo>
                  <a:lnTo>
                    <a:pt x="160" y="4"/>
                  </a:lnTo>
                  <a:lnTo>
                    <a:pt x="158" y="5"/>
                  </a:lnTo>
                  <a:lnTo>
                    <a:pt x="156" y="5"/>
                  </a:lnTo>
                  <a:lnTo>
                    <a:pt x="153" y="5"/>
                  </a:lnTo>
                  <a:lnTo>
                    <a:pt x="149" y="4"/>
                  </a:lnTo>
                  <a:lnTo>
                    <a:pt x="148" y="4"/>
                  </a:lnTo>
                  <a:lnTo>
                    <a:pt x="147" y="5"/>
                  </a:lnTo>
                  <a:lnTo>
                    <a:pt x="144" y="6"/>
                  </a:lnTo>
                  <a:lnTo>
                    <a:pt x="142" y="7"/>
                  </a:lnTo>
                  <a:lnTo>
                    <a:pt x="140" y="7"/>
                  </a:lnTo>
                  <a:lnTo>
                    <a:pt x="138" y="8"/>
                  </a:lnTo>
                  <a:lnTo>
                    <a:pt x="137" y="9"/>
                  </a:lnTo>
                  <a:lnTo>
                    <a:pt x="136" y="9"/>
                  </a:lnTo>
                  <a:lnTo>
                    <a:pt x="135" y="8"/>
                  </a:lnTo>
                  <a:lnTo>
                    <a:pt x="134" y="8"/>
                  </a:lnTo>
                  <a:lnTo>
                    <a:pt x="132" y="8"/>
                  </a:lnTo>
                  <a:lnTo>
                    <a:pt x="131" y="8"/>
                  </a:lnTo>
                  <a:lnTo>
                    <a:pt x="129" y="9"/>
                  </a:lnTo>
                  <a:lnTo>
                    <a:pt x="129" y="10"/>
                  </a:lnTo>
                  <a:lnTo>
                    <a:pt x="128" y="12"/>
                  </a:lnTo>
                  <a:lnTo>
                    <a:pt x="126" y="15"/>
                  </a:lnTo>
                  <a:lnTo>
                    <a:pt x="126" y="16"/>
                  </a:lnTo>
                  <a:lnTo>
                    <a:pt x="126" y="16"/>
                  </a:lnTo>
                  <a:lnTo>
                    <a:pt x="125" y="16"/>
                  </a:lnTo>
                  <a:lnTo>
                    <a:pt x="118" y="14"/>
                  </a:lnTo>
                  <a:lnTo>
                    <a:pt x="116" y="14"/>
                  </a:lnTo>
                  <a:lnTo>
                    <a:pt x="114" y="15"/>
                  </a:lnTo>
                  <a:lnTo>
                    <a:pt x="112" y="14"/>
                  </a:lnTo>
                  <a:lnTo>
                    <a:pt x="111" y="14"/>
                  </a:lnTo>
                  <a:lnTo>
                    <a:pt x="110" y="14"/>
                  </a:lnTo>
                  <a:lnTo>
                    <a:pt x="109" y="13"/>
                  </a:lnTo>
                  <a:lnTo>
                    <a:pt x="107" y="12"/>
                  </a:lnTo>
                  <a:lnTo>
                    <a:pt x="105" y="12"/>
                  </a:lnTo>
                  <a:lnTo>
                    <a:pt x="103" y="12"/>
                  </a:lnTo>
                  <a:lnTo>
                    <a:pt x="102" y="12"/>
                  </a:lnTo>
                  <a:lnTo>
                    <a:pt x="101" y="11"/>
                  </a:lnTo>
                  <a:lnTo>
                    <a:pt x="100" y="9"/>
                  </a:lnTo>
                  <a:lnTo>
                    <a:pt x="98" y="7"/>
                  </a:lnTo>
                  <a:lnTo>
                    <a:pt x="95" y="5"/>
                  </a:lnTo>
                  <a:lnTo>
                    <a:pt x="94" y="4"/>
                  </a:lnTo>
                  <a:lnTo>
                    <a:pt x="93" y="3"/>
                  </a:lnTo>
                  <a:lnTo>
                    <a:pt x="92" y="3"/>
                  </a:lnTo>
                  <a:lnTo>
                    <a:pt x="90" y="3"/>
                  </a:lnTo>
                  <a:lnTo>
                    <a:pt x="87" y="3"/>
                  </a:lnTo>
                  <a:lnTo>
                    <a:pt x="83" y="6"/>
                  </a:lnTo>
                  <a:lnTo>
                    <a:pt x="81" y="11"/>
                  </a:lnTo>
                  <a:lnTo>
                    <a:pt x="79" y="13"/>
                  </a:lnTo>
                  <a:lnTo>
                    <a:pt x="78" y="13"/>
                  </a:lnTo>
                  <a:lnTo>
                    <a:pt x="78" y="14"/>
                  </a:lnTo>
                  <a:lnTo>
                    <a:pt x="78" y="16"/>
                  </a:lnTo>
                  <a:lnTo>
                    <a:pt x="78" y="19"/>
                  </a:lnTo>
                  <a:lnTo>
                    <a:pt x="78" y="22"/>
                  </a:lnTo>
                  <a:lnTo>
                    <a:pt x="78" y="26"/>
                  </a:lnTo>
                  <a:lnTo>
                    <a:pt x="78" y="28"/>
                  </a:lnTo>
                  <a:lnTo>
                    <a:pt x="77" y="31"/>
                  </a:lnTo>
                  <a:lnTo>
                    <a:pt x="77" y="33"/>
                  </a:lnTo>
                  <a:lnTo>
                    <a:pt x="75" y="37"/>
                  </a:lnTo>
                  <a:lnTo>
                    <a:pt x="73" y="40"/>
                  </a:lnTo>
                  <a:lnTo>
                    <a:pt x="72" y="46"/>
                  </a:lnTo>
                  <a:lnTo>
                    <a:pt x="72" y="50"/>
                  </a:lnTo>
                  <a:lnTo>
                    <a:pt x="72" y="52"/>
                  </a:lnTo>
                  <a:lnTo>
                    <a:pt x="71" y="54"/>
                  </a:lnTo>
                  <a:lnTo>
                    <a:pt x="70" y="58"/>
                  </a:lnTo>
                  <a:lnTo>
                    <a:pt x="70" y="62"/>
                  </a:lnTo>
                  <a:lnTo>
                    <a:pt x="70" y="67"/>
                  </a:lnTo>
                  <a:lnTo>
                    <a:pt x="70" y="71"/>
                  </a:lnTo>
                  <a:lnTo>
                    <a:pt x="68" y="75"/>
                  </a:lnTo>
                  <a:lnTo>
                    <a:pt x="68" y="78"/>
                  </a:lnTo>
                  <a:lnTo>
                    <a:pt x="68" y="81"/>
                  </a:lnTo>
                  <a:lnTo>
                    <a:pt x="66" y="84"/>
                  </a:lnTo>
                  <a:lnTo>
                    <a:pt x="62" y="87"/>
                  </a:lnTo>
                  <a:lnTo>
                    <a:pt x="60" y="88"/>
                  </a:lnTo>
                  <a:lnTo>
                    <a:pt x="59" y="89"/>
                  </a:lnTo>
                  <a:lnTo>
                    <a:pt x="58" y="90"/>
                  </a:lnTo>
                  <a:lnTo>
                    <a:pt x="57" y="91"/>
                  </a:lnTo>
                  <a:lnTo>
                    <a:pt x="56" y="92"/>
                  </a:lnTo>
                  <a:lnTo>
                    <a:pt x="55" y="98"/>
                  </a:lnTo>
                  <a:lnTo>
                    <a:pt x="54" y="100"/>
                  </a:lnTo>
                  <a:lnTo>
                    <a:pt x="52" y="101"/>
                  </a:lnTo>
                  <a:lnTo>
                    <a:pt x="49" y="103"/>
                  </a:lnTo>
                  <a:lnTo>
                    <a:pt x="49" y="104"/>
                  </a:lnTo>
                  <a:lnTo>
                    <a:pt x="48" y="106"/>
                  </a:lnTo>
                  <a:lnTo>
                    <a:pt x="48" y="108"/>
                  </a:lnTo>
                  <a:lnTo>
                    <a:pt x="49" y="116"/>
                  </a:lnTo>
                  <a:lnTo>
                    <a:pt x="48" y="118"/>
                  </a:lnTo>
                  <a:lnTo>
                    <a:pt x="48" y="122"/>
                  </a:lnTo>
                  <a:lnTo>
                    <a:pt x="46" y="126"/>
                  </a:lnTo>
                  <a:lnTo>
                    <a:pt x="44" y="128"/>
                  </a:lnTo>
                  <a:lnTo>
                    <a:pt x="43" y="129"/>
                  </a:lnTo>
                  <a:lnTo>
                    <a:pt x="41" y="129"/>
                  </a:lnTo>
                  <a:lnTo>
                    <a:pt x="40" y="130"/>
                  </a:lnTo>
                  <a:lnTo>
                    <a:pt x="40" y="132"/>
                  </a:lnTo>
                  <a:lnTo>
                    <a:pt x="39" y="133"/>
                  </a:lnTo>
                  <a:lnTo>
                    <a:pt x="37" y="134"/>
                  </a:lnTo>
                  <a:lnTo>
                    <a:pt x="35" y="136"/>
                  </a:lnTo>
                  <a:lnTo>
                    <a:pt x="33" y="139"/>
                  </a:lnTo>
                  <a:lnTo>
                    <a:pt x="31" y="141"/>
                  </a:lnTo>
                  <a:lnTo>
                    <a:pt x="31" y="142"/>
                  </a:lnTo>
                  <a:lnTo>
                    <a:pt x="30" y="142"/>
                  </a:lnTo>
                  <a:lnTo>
                    <a:pt x="29" y="141"/>
                  </a:lnTo>
                  <a:lnTo>
                    <a:pt x="28" y="141"/>
                  </a:lnTo>
                  <a:lnTo>
                    <a:pt x="28" y="142"/>
                  </a:lnTo>
                  <a:lnTo>
                    <a:pt x="27" y="141"/>
                  </a:lnTo>
                  <a:lnTo>
                    <a:pt x="27" y="141"/>
                  </a:lnTo>
                  <a:lnTo>
                    <a:pt x="27" y="140"/>
                  </a:lnTo>
                  <a:lnTo>
                    <a:pt x="27" y="139"/>
                  </a:lnTo>
                  <a:lnTo>
                    <a:pt x="26" y="138"/>
                  </a:lnTo>
                  <a:lnTo>
                    <a:pt x="27" y="137"/>
                  </a:lnTo>
                  <a:lnTo>
                    <a:pt x="27" y="136"/>
                  </a:lnTo>
                  <a:lnTo>
                    <a:pt x="27" y="135"/>
                  </a:lnTo>
                  <a:lnTo>
                    <a:pt x="27" y="135"/>
                  </a:lnTo>
                  <a:lnTo>
                    <a:pt x="26" y="134"/>
                  </a:lnTo>
                  <a:lnTo>
                    <a:pt x="26" y="134"/>
                  </a:lnTo>
                  <a:lnTo>
                    <a:pt x="25" y="135"/>
                  </a:lnTo>
                  <a:lnTo>
                    <a:pt x="24" y="135"/>
                  </a:lnTo>
                  <a:lnTo>
                    <a:pt x="23" y="135"/>
                  </a:lnTo>
                  <a:lnTo>
                    <a:pt x="22" y="136"/>
                  </a:lnTo>
                  <a:lnTo>
                    <a:pt x="21" y="136"/>
                  </a:lnTo>
                  <a:lnTo>
                    <a:pt x="21" y="136"/>
                  </a:lnTo>
                  <a:lnTo>
                    <a:pt x="20" y="136"/>
                  </a:lnTo>
                  <a:lnTo>
                    <a:pt x="19" y="136"/>
                  </a:lnTo>
                  <a:lnTo>
                    <a:pt x="19" y="136"/>
                  </a:lnTo>
                  <a:lnTo>
                    <a:pt x="19" y="136"/>
                  </a:lnTo>
                  <a:lnTo>
                    <a:pt x="19" y="137"/>
                  </a:lnTo>
                  <a:lnTo>
                    <a:pt x="19" y="138"/>
                  </a:lnTo>
                  <a:lnTo>
                    <a:pt x="18" y="139"/>
                  </a:lnTo>
                  <a:lnTo>
                    <a:pt x="18" y="140"/>
                  </a:lnTo>
                  <a:lnTo>
                    <a:pt x="17" y="140"/>
                  </a:lnTo>
                  <a:lnTo>
                    <a:pt x="15" y="141"/>
                  </a:lnTo>
                  <a:lnTo>
                    <a:pt x="14" y="141"/>
                  </a:lnTo>
                  <a:lnTo>
                    <a:pt x="14" y="141"/>
                  </a:lnTo>
                  <a:lnTo>
                    <a:pt x="13" y="140"/>
                  </a:lnTo>
                  <a:lnTo>
                    <a:pt x="12" y="139"/>
                  </a:lnTo>
                  <a:lnTo>
                    <a:pt x="11" y="139"/>
                  </a:lnTo>
                  <a:lnTo>
                    <a:pt x="11" y="138"/>
                  </a:lnTo>
                  <a:lnTo>
                    <a:pt x="11" y="138"/>
                  </a:lnTo>
                  <a:lnTo>
                    <a:pt x="10" y="138"/>
                  </a:lnTo>
                  <a:lnTo>
                    <a:pt x="10" y="138"/>
                  </a:lnTo>
                  <a:lnTo>
                    <a:pt x="10" y="139"/>
                  </a:lnTo>
                  <a:lnTo>
                    <a:pt x="9" y="139"/>
                  </a:lnTo>
                  <a:lnTo>
                    <a:pt x="7" y="140"/>
                  </a:lnTo>
                  <a:lnTo>
                    <a:pt x="5" y="142"/>
                  </a:lnTo>
                  <a:lnTo>
                    <a:pt x="4" y="143"/>
                  </a:lnTo>
                  <a:lnTo>
                    <a:pt x="4" y="143"/>
                  </a:lnTo>
                  <a:lnTo>
                    <a:pt x="3" y="144"/>
                  </a:lnTo>
                  <a:lnTo>
                    <a:pt x="3" y="144"/>
                  </a:lnTo>
                  <a:lnTo>
                    <a:pt x="3" y="145"/>
                  </a:lnTo>
                  <a:lnTo>
                    <a:pt x="3" y="145"/>
                  </a:lnTo>
                  <a:lnTo>
                    <a:pt x="4" y="145"/>
                  </a:lnTo>
                  <a:lnTo>
                    <a:pt x="3" y="149"/>
                  </a:lnTo>
                  <a:lnTo>
                    <a:pt x="3" y="153"/>
                  </a:lnTo>
                  <a:lnTo>
                    <a:pt x="3" y="153"/>
                  </a:lnTo>
                  <a:lnTo>
                    <a:pt x="2" y="153"/>
                  </a:lnTo>
                  <a:lnTo>
                    <a:pt x="0" y="153"/>
                  </a:lnTo>
                  <a:lnTo>
                    <a:pt x="0" y="154"/>
                  </a:lnTo>
                  <a:lnTo>
                    <a:pt x="0" y="154"/>
                  </a:lnTo>
                  <a:lnTo>
                    <a:pt x="1" y="155"/>
                  </a:lnTo>
                  <a:lnTo>
                    <a:pt x="2" y="157"/>
                  </a:lnTo>
                  <a:lnTo>
                    <a:pt x="3" y="157"/>
                  </a:lnTo>
                  <a:lnTo>
                    <a:pt x="3" y="157"/>
                  </a:lnTo>
                  <a:lnTo>
                    <a:pt x="5" y="156"/>
                  </a:lnTo>
                  <a:lnTo>
                    <a:pt x="7" y="155"/>
                  </a:lnTo>
                  <a:lnTo>
                    <a:pt x="7" y="155"/>
                  </a:lnTo>
                  <a:lnTo>
                    <a:pt x="9" y="155"/>
                  </a:lnTo>
                  <a:lnTo>
                    <a:pt x="10" y="155"/>
                  </a:lnTo>
                  <a:lnTo>
                    <a:pt x="11" y="155"/>
                  </a:lnTo>
                  <a:lnTo>
                    <a:pt x="13" y="155"/>
                  </a:lnTo>
                  <a:lnTo>
                    <a:pt x="13" y="155"/>
                  </a:lnTo>
                  <a:lnTo>
                    <a:pt x="14" y="155"/>
                  </a:lnTo>
                  <a:lnTo>
                    <a:pt x="18" y="155"/>
                  </a:lnTo>
                  <a:lnTo>
                    <a:pt x="19" y="155"/>
                  </a:lnTo>
                  <a:lnTo>
                    <a:pt x="22" y="155"/>
                  </a:lnTo>
                  <a:lnTo>
                    <a:pt x="23" y="155"/>
                  </a:lnTo>
                  <a:lnTo>
                    <a:pt x="24" y="155"/>
                  </a:lnTo>
                  <a:lnTo>
                    <a:pt x="27" y="155"/>
                  </a:lnTo>
                  <a:lnTo>
                    <a:pt x="30" y="155"/>
                  </a:lnTo>
                  <a:lnTo>
                    <a:pt x="31" y="155"/>
                  </a:lnTo>
                  <a:lnTo>
                    <a:pt x="35" y="155"/>
                  </a:lnTo>
                  <a:lnTo>
                    <a:pt x="39" y="155"/>
                  </a:lnTo>
                  <a:lnTo>
                    <a:pt x="43" y="155"/>
                  </a:lnTo>
                  <a:lnTo>
                    <a:pt x="47" y="155"/>
                  </a:lnTo>
                  <a:lnTo>
                    <a:pt x="50" y="155"/>
                  </a:lnTo>
                  <a:lnTo>
                    <a:pt x="52" y="155"/>
                  </a:lnTo>
                  <a:lnTo>
                    <a:pt x="53" y="156"/>
                  </a:lnTo>
                  <a:lnTo>
                    <a:pt x="54" y="157"/>
                  </a:lnTo>
                  <a:lnTo>
                    <a:pt x="54" y="157"/>
                  </a:lnTo>
                  <a:lnTo>
                    <a:pt x="54" y="158"/>
                  </a:lnTo>
                  <a:lnTo>
                    <a:pt x="55" y="159"/>
                  </a:lnTo>
                  <a:lnTo>
                    <a:pt x="55" y="160"/>
                  </a:lnTo>
                  <a:lnTo>
                    <a:pt x="55" y="161"/>
                  </a:lnTo>
                  <a:lnTo>
                    <a:pt x="55" y="163"/>
                  </a:lnTo>
                  <a:lnTo>
                    <a:pt x="56" y="165"/>
                  </a:lnTo>
                  <a:lnTo>
                    <a:pt x="56" y="168"/>
                  </a:lnTo>
                  <a:lnTo>
                    <a:pt x="58" y="170"/>
                  </a:lnTo>
                  <a:lnTo>
                    <a:pt x="58" y="172"/>
                  </a:lnTo>
                  <a:lnTo>
                    <a:pt x="58" y="173"/>
                  </a:lnTo>
                  <a:lnTo>
                    <a:pt x="58" y="175"/>
                  </a:lnTo>
                  <a:lnTo>
                    <a:pt x="59" y="176"/>
                  </a:lnTo>
                  <a:lnTo>
                    <a:pt x="60" y="177"/>
                  </a:lnTo>
                  <a:lnTo>
                    <a:pt x="60" y="177"/>
                  </a:lnTo>
                  <a:lnTo>
                    <a:pt x="61" y="180"/>
                  </a:lnTo>
                  <a:lnTo>
                    <a:pt x="63" y="183"/>
                  </a:lnTo>
                  <a:lnTo>
                    <a:pt x="65" y="186"/>
                  </a:lnTo>
                  <a:lnTo>
                    <a:pt x="65" y="186"/>
                  </a:lnTo>
                  <a:lnTo>
                    <a:pt x="66" y="186"/>
                  </a:lnTo>
                  <a:lnTo>
                    <a:pt x="68" y="186"/>
                  </a:lnTo>
                  <a:lnTo>
                    <a:pt x="69" y="186"/>
                  </a:lnTo>
                  <a:lnTo>
                    <a:pt x="70" y="186"/>
                  </a:lnTo>
                  <a:lnTo>
                    <a:pt x="71" y="186"/>
                  </a:lnTo>
                  <a:lnTo>
                    <a:pt x="73" y="185"/>
                  </a:lnTo>
                  <a:lnTo>
                    <a:pt x="74" y="185"/>
                  </a:lnTo>
                  <a:lnTo>
                    <a:pt x="76" y="184"/>
                  </a:lnTo>
                  <a:lnTo>
                    <a:pt x="77" y="184"/>
                  </a:lnTo>
                  <a:lnTo>
                    <a:pt x="78" y="184"/>
                  </a:lnTo>
                  <a:lnTo>
                    <a:pt x="81" y="185"/>
                  </a:lnTo>
                  <a:lnTo>
                    <a:pt x="82" y="185"/>
                  </a:lnTo>
                  <a:lnTo>
                    <a:pt x="84" y="185"/>
                  </a:lnTo>
                  <a:lnTo>
                    <a:pt x="87" y="184"/>
                  </a:lnTo>
                  <a:lnTo>
                    <a:pt x="88" y="181"/>
                  </a:lnTo>
                  <a:lnTo>
                    <a:pt x="88" y="180"/>
                  </a:lnTo>
                  <a:lnTo>
                    <a:pt x="88" y="179"/>
                  </a:lnTo>
                  <a:lnTo>
                    <a:pt x="89" y="178"/>
                  </a:lnTo>
                  <a:lnTo>
                    <a:pt x="89" y="177"/>
                  </a:lnTo>
                  <a:lnTo>
                    <a:pt x="89" y="175"/>
                  </a:lnTo>
                  <a:lnTo>
                    <a:pt x="90" y="173"/>
                  </a:lnTo>
                  <a:lnTo>
                    <a:pt x="91" y="172"/>
                  </a:lnTo>
                  <a:lnTo>
                    <a:pt x="94" y="171"/>
                  </a:lnTo>
                  <a:lnTo>
                    <a:pt x="95" y="171"/>
                  </a:lnTo>
                  <a:lnTo>
                    <a:pt x="97" y="171"/>
                  </a:lnTo>
                  <a:lnTo>
                    <a:pt x="101" y="170"/>
                  </a:lnTo>
                  <a:lnTo>
                    <a:pt x="102" y="170"/>
                  </a:lnTo>
                  <a:lnTo>
                    <a:pt x="102" y="170"/>
                  </a:lnTo>
                  <a:lnTo>
                    <a:pt x="102" y="173"/>
                  </a:lnTo>
                  <a:lnTo>
                    <a:pt x="102" y="174"/>
                  </a:lnTo>
                  <a:lnTo>
                    <a:pt x="102" y="175"/>
                  </a:lnTo>
                  <a:lnTo>
                    <a:pt x="102" y="175"/>
                  </a:lnTo>
                  <a:lnTo>
                    <a:pt x="106" y="175"/>
                  </a:lnTo>
                  <a:lnTo>
                    <a:pt x="109" y="175"/>
                  </a:lnTo>
                  <a:lnTo>
                    <a:pt x="113" y="175"/>
                  </a:lnTo>
                  <a:lnTo>
                    <a:pt x="116" y="175"/>
                  </a:lnTo>
                  <a:lnTo>
                    <a:pt x="116" y="176"/>
                  </a:lnTo>
                  <a:lnTo>
                    <a:pt x="117" y="176"/>
                  </a:lnTo>
                  <a:lnTo>
                    <a:pt x="117" y="177"/>
                  </a:lnTo>
                  <a:lnTo>
                    <a:pt x="117" y="179"/>
                  </a:lnTo>
                  <a:lnTo>
                    <a:pt x="116" y="183"/>
                  </a:lnTo>
                  <a:lnTo>
                    <a:pt x="116" y="186"/>
                  </a:lnTo>
                  <a:lnTo>
                    <a:pt x="117" y="189"/>
                  </a:lnTo>
                  <a:lnTo>
                    <a:pt x="118" y="194"/>
                  </a:lnTo>
                  <a:lnTo>
                    <a:pt x="117" y="197"/>
                  </a:lnTo>
                  <a:lnTo>
                    <a:pt x="117" y="202"/>
                  </a:lnTo>
                  <a:lnTo>
                    <a:pt x="116" y="206"/>
                  </a:lnTo>
                  <a:lnTo>
                    <a:pt x="117" y="207"/>
                  </a:lnTo>
                  <a:lnTo>
                    <a:pt x="118" y="209"/>
                  </a:lnTo>
                  <a:lnTo>
                    <a:pt x="119" y="211"/>
                  </a:lnTo>
                  <a:lnTo>
                    <a:pt x="122" y="213"/>
                  </a:lnTo>
                  <a:lnTo>
                    <a:pt x="123" y="216"/>
                  </a:lnTo>
                  <a:lnTo>
                    <a:pt x="123" y="218"/>
                  </a:lnTo>
                  <a:lnTo>
                    <a:pt x="123" y="219"/>
                  </a:lnTo>
                  <a:lnTo>
                    <a:pt x="123" y="220"/>
                  </a:lnTo>
                  <a:lnTo>
                    <a:pt x="123" y="222"/>
                  </a:lnTo>
                  <a:lnTo>
                    <a:pt x="123" y="223"/>
                  </a:lnTo>
                  <a:lnTo>
                    <a:pt x="122" y="224"/>
                  </a:lnTo>
                  <a:lnTo>
                    <a:pt x="120" y="225"/>
                  </a:lnTo>
                  <a:lnTo>
                    <a:pt x="122" y="226"/>
                  </a:lnTo>
                  <a:lnTo>
                    <a:pt x="122" y="228"/>
                  </a:lnTo>
                  <a:lnTo>
                    <a:pt x="122" y="228"/>
                  </a:lnTo>
                  <a:lnTo>
                    <a:pt x="122" y="229"/>
                  </a:lnTo>
                  <a:lnTo>
                    <a:pt x="123" y="229"/>
                  </a:lnTo>
                  <a:lnTo>
                    <a:pt x="124" y="228"/>
                  </a:lnTo>
                  <a:lnTo>
                    <a:pt x="125" y="227"/>
                  </a:lnTo>
                  <a:lnTo>
                    <a:pt x="126" y="227"/>
                  </a:lnTo>
                  <a:lnTo>
                    <a:pt x="127" y="227"/>
                  </a:lnTo>
                  <a:lnTo>
                    <a:pt x="129" y="227"/>
                  </a:lnTo>
                  <a:lnTo>
                    <a:pt x="132" y="227"/>
                  </a:lnTo>
                  <a:lnTo>
                    <a:pt x="133" y="227"/>
                  </a:lnTo>
                  <a:lnTo>
                    <a:pt x="136" y="226"/>
                  </a:lnTo>
                  <a:lnTo>
                    <a:pt x="137" y="226"/>
                  </a:lnTo>
                  <a:lnTo>
                    <a:pt x="138" y="226"/>
                  </a:lnTo>
                  <a:lnTo>
                    <a:pt x="139" y="226"/>
                  </a:lnTo>
                  <a:lnTo>
                    <a:pt x="141" y="226"/>
                  </a:lnTo>
                  <a:lnTo>
                    <a:pt x="142" y="226"/>
                  </a:lnTo>
                  <a:lnTo>
                    <a:pt x="142" y="225"/>
                  </a:lnTo>
                  <a:lnTo>
                    <a:pt x="142" y="225"/>
                  </a:lnTo>
                  <a:lnTo>
                    <a:pt x="142" y="225"/>
                  </a:lnTo>
                  <a:lnTo>
                    <a:pt x="143" y="225"/>
                  </a:lnTo>
                  <a:lnTo>
                    <a:pt x="144" y="225"/>
                  </a:lnTo>
                  <a:lnTo>
                    <a:pt x="144" y="226"/>
                  </a:lnTo>
                  <a:lnTo>
                    <a:pt x="144" y="227"/>
                  </a:lnTo>
                  <a:lnTo>
                    <a:pt x="145" y="227"/>
                  </a:lnTo>
                  <a:lnTo>
                    <a:pt x="147" y="227"/>
                  </a:lnTo>
                  <a:lnTo>
                    <a:pt x="147" y="228"/>
                  </a:lnTo>
                  <a:lnTo>
                    <a:pt x="147" y="230"/>
                  </a:lnTo>
                  <a:lnTo>
                    <a:pt x="147" y="231"/>
                  </a:lnTo>
                  <a:lnTo>
                    <a:pt x="147" y="231"/>
                  </a:lnTo>
                  <a:lnTo>
                    <a:pt x="147" y="232"/>
                  </a:lnTo>
                  <a:lnTo>
                    <a:pt x="148" y="232"/>
                  </a:lnTo>
                  <a:lnTo>
                    <a:pt x="149" y="232"/>
                  </a:lnTo>
                  <a:lnTo>
                    <a:pt x="151" y="231"/>
                  </a:lnTo>
                  <a:lnTo>
                    <a:pt x="151" y="231"/>
                  </a:lnTo>
                  <a:lnTo>
                    <a:pt x="152" y="231"/>
                  </a:lnTo>
                  <a:lnTo>
                    <a:pt x="153" y="230"/>
                  </a:lnTo>
                  <a:lnTo>
                    <a:pt x="156" y="230"/>
                  </a:lnTo>
                  <a:lnTo>
                    <a:pt x="158" y="229"/>
                  </a:lnTo>
                  <a:lnTo>
                    <a:pt x="159" y="229"/>
                  </a:lnTo>
                  <a:lnTo>
                    <a:pt x="159" y="229"/>
                  </a:lnTo>
                  <a:lnTo>
                    <a:pt x="159" y="229"/>
                  </a:lnTo>
                  <a:lnTo>
                    <a:pt x="159" y="231"/>
                  </a:lnTo>
                  <a:lnTo>
                    <a:pt x="159" y="232"/>
                  </a:lnTo>
                  <a:lnTo>
                    <a:pt x="159" y="234"/>
                  </a:lnTo>
                  <a:lnTo>
                    <a:pt x="160" y="235"/>
                  </a:lnTo>
                  <a:lnTo>
                    <a:pt x="160" y="235"/>
                  </a:lnTo>
                  <a:lnTo>
                    <a:pt x="161" y="237"/>
                  </a:lnTo>
                  <a:lnTo>
                    <a:pt x="162" y="237"/>
                  </a:lnTo>
                  <a:lnTo>
                    <a:pt x="163" y="237"/>
                  </a:lnTo>
                  <a:lnTo>
                    <a:pt x="166" y="238"/>
                  </a:lnTo>
                  <a:lnTo>
                    <a:pt x="166" y="239"/>
                  </a:lnTo>
                  <a:lnTo>
                    <a:pt x="168" y="239"/>
                  </a:lnTo>
                  <a:lnTo>
                    <a:pt x="168" y="239"/>
                  </a:lnTo>
                  <a:lnTo>
                    <a:pt x="171" y="240"/>
                  </a:lnTo>
                  <a:lnTo>
                    <a:pt x="172" y="240"/>
                  </a:lnTo>
                  <a:lnTo>
                    <a:pt x="174" y="240"/>
                  </a:lnTo>
                  <a:lnTo>
                    <a:pt x="176" y="240"/>
                  </a:lnTo>
                  <a:lnTo>
                    <a:pt x="177" y="240"/>
                  </a:lnTo>
                  <a:lnTo>
                    <a:pt x="178" y="240"/>
                  </a:lnTo>
                  <a:lnTo>
                    <a:pt x="178" y="240"/>
                  </a:lnTo>
                  <a:lnTo>
                    <a:pt x="179" y="239"/>
                  </a:lnTo>
                  <a:lnTo>
                    <a:pt x="179" y="238"/>
                  </a:lnTo>
                  <a:lnTo>
                    <a:pt x="180" y="235"/>
                  </a:lnTo>
                  <a:lnTo>
                    <a:pt x="180" y="235"/>
                  </a:lnTo>
                  <a:lnTo>
                    <a:pt x="180" y="234"/>
                  </a:lnTo>
                  <a:lnTo>
                    <a:pt x="181" y="234"/>
                  </a:lnTo>
                  <a:lnTo>
                    <a:pt x="182" y="234"/>
                  </a:lnTo>
                  <a:lnTo>
                    <a:pt x="182" y="238"/>
                  </a:lnTo>
                  <a:lnTo>
                    <a:pt x="184" y="240"/>
                  </a:lnTo>
                  <a:lnTo>
                    <a:pt x="185" y="242"/>
                  </a:lnTo>
                  <a:lnTo>
                    <a:pt x="185" y="243"/>
                  </a:lnTo>
                  <a:lnTo>
                    <a:pt x="186" y="244"/>
                  </a:lnTo>
                  <a:lnTo>
                    <a:pt x="187" y="244"/>
                  </a:lnTo>
                  <a:lnTo>
                    <a:pt x="188" y="245"/>
                  </a:lnTo>
                  <a:lnTo>
                    <a:pt x="189" y="245"/>
                  </a:lnTo>
                  <a:lnTo>
                    <a:pt x="193" y="246"/>
                  </a:lnTo>
                  <a:lnTo>
                    <a:pt x="195" y="247"/>
                  </a:lnTo>
                  <a:lnTo>
                    <a:pt x="196" y="247"/>
                  </a:lnTo>
                  <a:lnTo>
                    <a:pt x="197" y="248"/>
                  </a:lnTo>
                  <a:lnTo>
                    <a:pt x="197" y="249"/>
                  </a:lnTo>
                  <a:lnTo>
                    <a:pt x="197" y="249"/>
                  </a:lnTo>
                  <a:lnTo>
                    <a:pt x="198" y="251"/>
                  </a:lnTo>
                  <a:lnTo>
                    <a:pt x="198" y="252"/>
                  </a:lnTo>
                  <a:lnTo>
                    <a:pt x="199" y="252"/>
                  </a:lnTo>
                  <a:lnTo>
                    <a:pt x="200" y="252"/>
                  </a:lnTo>
                  <a:lnTo>
                    <a:pt x="200" y="253"/>
                  </a:lnTo>
                  <a:lnTo>
                    <a:pt x="201" y="254"/>
                  </a:lnTo>
                  <a:lnTo>
                    <a:pt x="202" y="256"/>
                  </a:lnTo>
                  <a:lnTo>
                    <a:pt x="202" y="257"/>
                  </a:lnTo>
                  <a:lnTo>
                    <a:pt x="203" y="258"/>
                  </a:lnTo>
                  <a:lnTo>
                    <a:pt x="203" y="259"/>
                  </a:lnTo>
                  <a:lnTo>
                    <a:pt x="205" y="260"/>
                  </a:lnTo>
                  <a:lnTo>
                    <a:pt x="206" y="260"/>
                  </a:lnTo>
                  <a:lnTo>
                    <a:pt x="206" y="259"/>
                  </a:lnTo>
                  <a:lnTo>
                    <a:pt x="208" y="259"/>
                  </a:lnTo>
                  <a:lnTo>
                    <a:pt x="209" y="258"/>
                  </a:lnTo>
                  <a:lnTo>
                    <a:pt x="210" y="258"/>
                  </a:lnTo>
                  <a:lnTo>
                    <a:pt x="210" y="258"/>
                  </a:lnTo>
                  <a:lnTo>
                    <a:pt x="211" y="258"/>
                  </a:lnTo>
                  <a:lnTo>
                    <a:pt x="211" y="259"/>
                  </a:lnTo>
                  <a:lnTo>
                    <a:pt x="211" y="260"/>
                  </a:lnTo>
                  <a:lnTo>
                    <a:pt x="212" y="260"/>
                  </a:lnTo>
                  <a:lnTo>
                    <a:pt x="212" y="260"/>
                  </a:lnTo>
                  <a:lnTo>
                    <a:pt x="213" y="259"/>
                  </a:lnTo>
                  <a:lnTo>
                    <a:pt x="213" y="259"/>
                  </a:lnTo>
                  <a:lnTo>
                    <a:pt x="213" y="256"/>
                  </a:lnTo>
                  <a:lnTo>
                    <a:pt x="213" y="254"/>
                  </a:lnTo>
                  <a:lnTo>
                    <a:pt x="213" y="252"/>
                  </a:lnTo>
                  <a:lnTo>
                    <a:pt x="213" y="249"/>
                  </a:lnTo>
                  <a:lnTo>
                    <a:pt x="213" y="247"/>
                  </a:lnTo>
                  <a:lnTo>
                    <a:pt x="213" y="245"/>
                  </a:lnTo>
                  <a:lnTo>
                    <a:pt x="213" y="243"/>
                  </a:lnTo>
                  <a:lnTo>
                    <a:pt x="213" y="243"/>
                  </a:lnTo>
                  <a:lnTo>
                    <a:pt x="212" y="243"/>
                  </a:lnTo>
                  <a:lnTo>
                    <a:pt x="210" y="243"/>
                  </a:lnTo>
                  <a:lnTo>
                    <a:pt x="210" y="244"/>
                  </a:lnTo>
                  <a:lnTo>
                    <a:pt x="210" y="244"/>
                  </a:lnTo>
                  <a:lnTo>
                    <a:pt x="210" y="245"/>
                  </a:lnTo>
                  <a:lnTo>
                    <a:pt x="210" y="246"/>
                  </a:lnTo>
                  <a:lnTo>
                    <a:pt x="209" y="246"/>
                  </a:lnTo>
                  <a:lnTo>
                    <a:pt x="209" y="247"/>
                  </a:lnTo>
                  <a:lnTo>
                    <a:pt x="208" y="246"/>
                  </a:lnTo>
                  <a:lnTo>
                    <a:pt x="206" y="246"/>
                  </a:lnTo>
                  <a:lnTo>
                    <a:pt x="204" y="245"/>
                  </a:lnTo>
                  <a:lnTo>
                    <a:pt x="203" y="244"/>
                  </a:lnTo>
                  <a:lnTo>
                    <a:pt x="202" y="242"/>
                  </a:lnTo>
                  <a:lnTo>
                    <a:pt x="201" y="241"/>
                  </a:lnTo>
                  <a:lnTo>
                    <a:pt x="199" y="239"/>
                  </a:lnTo>
                  <a:lnTo>
                    <a:pt x="198" y="239"/>
                  </a:lnTo>
                  <a:lnTo>
                    <a:pt x="198" y="238"/>
                  </a:lnTo>
                  <a:lnTo>
                    <a:pt x="197" y="237"/>
                  </a:lnTo>
                  <a:lnTo>
                    <a:pt x="197" y="235"/>
                  </a:lnTo>
                  <a:lnTo>
                    <a:pt x="197" y="234"/>
                  </a:lnTo>
                  <a:lnTo>
                    <a:pt x="196" y="233"/>
                  </a:lnTo>
                  <a:lnTo>
                    <a:pt x="197" y="231"/>
                  </a:lnTo>
                  <a:lnTo>
                    <a:pt x="198" y="228"/>
                  </a:lnTo>
                  <a:lnTo>
                    <a:pt x="198" y="225"/>
                  </a:lnTo>
                  <a:lnTo>
                    <a:pt x="199" y="224"/>
                  </a:lnTo>
                  <a:lnTo>
                    <a:pt x="200" y="222"/>
                  </a:lnTo>
                  <a:lnTo>
                    <a:pt x="200" y="220"/>
                  </a:lnTo>
                  <a:lnTo>
                    <a:pt x="200" y="218"/>
                  </a:lnTo>
                  <a:lnTo>
                    <a:pt x="200" y="217"/>
                  </a:lnTo>
                  <a:lnTo>
                    <a:pt x="200" y="214"/>
                  </a:lnTo>
                  <a:lnTo>
                    <a:pt x="200" y="212"/>
                  </a:lnTo>
                  <a:lnTo>
                    <a:pt x="200" y="210"/>
                  </a:lnTo>
                  <a:lnTo>
                    <a:pt x="200" y="208"/>
                  </a:lnTo>
                  <a:lnTo>
                    <a:pt x="199" y="206"/>
                  </a:lnTo>
                  <a:lnTo>
                    <a:pt x="197" y="203"/>
                  </a:lnTo>
                  <a:lnTo>
                    <a:pt x="198" y="202"/>
                  </a:lnTo>
                  <a:lnTo>
                    <a:pt x="199" y="202"/>
                  </a:lnTo>
                  <a:lnTo>
                    <a:pt x="200" y="199"/>
                  </a:lnTo>
                  <a:lnTo>
                    <a:pt x="201" y="198"/>
                  </a:lnTo>
                  <a:lnTo>
                    <a:pt x="202" y="197"/>
                  </a:lnTo>
                  <a:lnTo>
                    <a:pt x="202" y="197"/>
                  </a:lnTo>
                  <a:lnTo>
                    <a:pt x="203" y="195"/>
                  </a:lnTo>
                  <a:lnTo>
                    <a:pt x="204" y="194"/>
                  </a:lnTo>
                  <a:lnTo>
                    <a:pt x="204" y="193"/>
                  </a:lnTo>
                  <a:lnTo>
                    <a:pt x="204" y="191"/>
                  </a:lnTo>
                  <a:lnTo>
                    <a:pt x="205" y="191"/>
                  </a:lnTo>
                  <a:lnTo>
                    <a:pt x="207" y="191"/>
                  </a:lnTo>
                  <a:lnTo>
                    <a:pt x="211" y="190"/>
                  </a:lnTo>
                  <a:lnTo>
                    <a:pt x="214" y="189"/>
                  </a:lnTo>
                  <a:lnTo>
                    <a:pt x="217" y="189"/>
                  </a:lnTo>
                  <a:lnTo>
                    <a:pt x="221" y="188"/>
                  </a:lnTo>
                  <a:lnTo>
                    <a:pt x="224" y="188"/>
                  </a:lnTo>
                  <a:lnTo>
                    <a:pt x="224" y="187"/>
                  </a:lnTo>
                  <a:lnTo>
                    <a:pt x="224" y="186"/>
                  </a:lnTo>
                  <a:lnTo>
                    <a:pt x="223" y="186"/>
                  </a:lnTo>
                  <a:lnTo>
                    <a:pt x="223" y="185"/>
                  </a:lnTo>
                  <a:lnTo>
                    <a:pt x="222" y="185"/>
                  </a:lnTo>
                  <a:lnTo>
                    <a:pt x="222" y="185"/>
                  </a:lnTo>
                  <a:lnTo>
                    <a:pt x="222" y="184"/>
                  </a:lnTo>
                  <a:lnTo>
                    <a:pt x="221" y="183"/>
                  </a:lnTo>
                  <a:lnTo>
                    <a:pt x="220" y="183"/>
                  </a:lnTo>
                  <a:lnTo>
                    <a:pt x="220" y="183"/>
                  </a:lnTo>
                  <a:lnTo>
                    <a:pt x="220" y="182"/>
                  </a:lnTo>
                  <a:lnTo>
                    <a:pt x="220" y="180"/>
                  </a:lnTo>
                  <a:lnTo>
                    <a:pt x="219" y="179"/>
                  </a:lnTo>
                  <a:lnTo>
                    <a:pt x="219" y="179"/>
                  </a:lnTo>
                  <a:lnTo>
                    <a:pt x="219" y="178"/>
                  </a:lnTo>
                  <a:lnTo>
                    <a:pt x="219" y="175"/>
                  </a:lnTo>
                  <a:lnTo>
                    <a:pt x="218" y="174"/>
                  </a:lnTo>
                  <a:lnTo>
                    <a:pt x="217" y="173"/>
                  </a:lnTo>
                  <a:lnTo>
                    <a:pt x="216" y="173"/>
                  </a:lnTo>
                  <a:lnTo>
                    <a:pt x="215" y="172"/>
                  </a:lnTo>
                  <a:lnTo>
                    <a:pt x="214" y="171"/>
                  </a:lnTo>
                  <a:lnTo>
                    <a:pt x="213" y="169"/>
                  </a:lnTo>
                  <a:lnTo>
                    <a:pt x="212" y="168"/>
                  </a:lnTo>
                  <a:lnTo>
                    <a:pt x="211" y="168"/>
                  </a:lnTo>
                  <a:lnTo>
                    <a:pt x="211" y="165"/>
                  </a:lnTo>
                  <a:lnTo>
                    <a:pt x="211" y="164"/>
                  </a:lnTo>
                  <a:lnTo>
                    <a:pt x="211" y="164"/>
                  </a:lnTo>
                  <a:lnTo>
                    <a:pt x="211" y="164"/>
                  </a:lnTo>
                  <a:lnTo>
                    <a:pt x="210" y="164"/>
                  </a:lnTo>
                  <a:lnTo>
                    <a:pt x="210" y="163"/>
                  </a:lnTo>
                  <a:lnTo>
                    <a:pt x="209" y="159"/>
                  </a:lnTo>
                  <a:lnTo>
                    <a:pt x="209" y="159"/>
                  </a:lnTo>
                  <a:lnTo>
                    <a:pt x="209" y="159"/>
                  </a:lnTo>
                  <a:lnTo>
                    <a:pt x="208" y="158"/>
                  </a:lnTo>
                  <a:lnTo>
                    <a:pt x="208" y="158"/>
                  </a:lnTo>
                  <a:lnTo>
                    <a:pt x="208" y="157"/>
                  </a:lnTo>
                  <a:lnTo>
                    <a:pt x="208" y="156"/>
                  </a:lnTo>
                  <a:lnTo>
                    <a:pt x="208" y="156"/>
                  </a:lnTo>
                  <a:lnTo>
                    <a:pt x="208" y="155"/>
                  </a:lnTo>
                  <a:lnTo>
                    <a:pt x="209" y="154"/>
                  </a:lnTo>
                  <a:lnTo>
                    <a:pt x="209" y="154"/>
                  </a:lnTo>
                  <a:lnTo>
                    <a:pt x="209" y="153"/>
                  </a:lnTo>
                  <a:lnTo>
                    <a:pt x="209" y="152"/>
                  </a:lnTo>
                  <a:lnTo>
                    <a:pt x="210" y="152"/>
                  </a:lnTo>
                  <a:lnTo>
                    <a:pt x="210" y="152"/>
                  </a:lnTo>
                  <a:lnTo>
                    <a:pt x="210" y="152"/>
                  </a:lnTo>
                  <a:lnTo>
                    <a:pt x="208" y="148"/>
                  </a:lnTo>
                  <a:lnTo>
                    <a:pt x="207" y="146"/>
                  </a:lnTo>
                  <a:lnTo>
                    <a:pt x="207" y="145"/>
                  </a:lnTo>
                  <a:lnTo>
                    <a:pt x="207" y="144"/>
                  </a:lnTo>
                  <a:lnTo>
                    <a:pt x="207" y="144"/>
                  </a:lnTo>
                  <a:lnTo>
                    <a:pt x="207" y="139"/>
                  </a:lnTo>
                  <a:lnTo>
                    <a:pt x="207" y="138"/>
                  </a:lnTo>
                  <a:lnTo>
                    <a:pt x="207" y="137"/>
                  </a:lnTo>
                  <a:lnTo>
                    <a:pt x="208" y="137"/>
                  </a:lnTo>
                  <a:lnTo>
                    <a:pt x="208" y="137"/>
                  </a:lnTo>
                  <a:lnTo>
                    <a:pt x="208" y="136"/>
                  </a:lnTo>
                  <a:lnTo>
                    <a:pt x="209" y="130"/>
                  </a:lnTo>
                  <a:lnTo>
                    <a:pt x="209" y="130"/>
                  </a:lnTo>
                  <a:lnTo>
                    <a:pt x="208" y="130"/>
                  </a:lnTo>
                  <a:lnTo>
                    <a:pt x="208" y="130"/>
                  </a:lnTo>
                  <a:lnTo>
                    <a:pt x="207" y="134"/>
                  </a:lnTo>
                  <a:lnTo>
                    <a:pt x="207" y="134"/>
                  </a:lnTo>
                  <a:lnTo>
                    <a:pt x="206" y="134"/>
                  </a:lnTo>
                  <a:lnTo>
                    <a:pt x="206" y="134"/>
                  </a:lnTo>
                  <a:lnTo>
                    <a:pt x="207" y="133"/>
                  </a:lnTo>
                  <a:lnTo>
                    <a:pt x="207" y="133"/>
                  </a:lnTo>
                  <a:lnTo>
                    <a:pt x="207" y="132"/>
                  </a:lnTo>
                  <a:lnTo>
                    <a:pt x="207" y="130"/>
                  </a:lnTo>
                  <a:lnTo>
                    <a:pt x="207" y="127"/>
                  </a:lnTo>
                  <a:lnTo>
                    <a:pt x="207" y="127"/>
                  </a:lnTo>
                  <a:lnTo>
                    <a:pt x="207" y="126"/>
                  </a:lnTo>
                  <a:lnTo>
                    <a:pt x="207" y="126"/>
                  </a:lnTo>
                  <a:lnTo>
                    <a:pt x="207" y="125"/>
                  </a:lnTo>
                  <a:lnTo>
                    <a:pt x="207" y="125"/>
                  </a:lnTo>
                  <a:lnTo>
                    <a:pt x="208" y="124"/>
                  </a:lnTo>
                  <a:lnTo>
                    <a:pt x="207" y="122"/>
                  </a:lnTo>
                  <a:lnTo>
                    <a:pt x="207" y="121"/>
                  </a:lnTo>
                  <a:lnTo>
                    <a:pt x="208" y="120"/>
                  </a:lnTo>
                  <a:lnTo>
                    <a:pt x="208" y="120"/>
                  </a:lnTo>
                  <a:lnTo>
                    <a:pt x="208" y="120"/>
                  </a:lnTo>
                  <a:lnTo>
                    <a:pt x="208" y="120"/>
                  </a:lnTo>
                  <a:lnTo>
                    <a:pt x="208" y="119"/>
                  </a:lnTo>
                  <a:lnTo>
                    <a:pt x="209" y="117"/>
                  </a:lnTo>
                  <a:lnTo>
                    <a:pt x="209" y="116"/>
                  </a:lnTo>
                  <a:lnTo>
                    <a:pt x="208" y="115"/>
                  </a:lnTo>
                  <a:lnTo>
                    <a:pt x="207" y="113"/>
                  </a:lnTo>
                  <a:lnTo>
                    <a:pt x="206" y="113"/>
                  </a:lnTo>
                  <a:lnTo>
                    <a:pt x="206" y="112"/>
                  </a:lnTo>
                  <a:lnTo>
                    <a:pt x="206" y="112"/>
                  </a:lnTo>
                  <a:lnTo>
                    <a:pt x="205" y="111"/>
                  </a:lnTo>
                  <a:lnTo>
                    <a:pt x="205" y="110"/>
                  </a:lnTo>
                  <a:lnTo>
                    <a:pt x="205" y="109"/>
                  </a:lnTo>
                  <a:lnTo>
                    <a:pt x="204" y="108"/>
                  </a:lnTo>
                  <a:lnTo>
                    <a:pt x="204" y="107"/>
                  </a:lnTo>
                  <a:lnTo>
                    <a:pt x="205" y="107"/>
                  </a:lnTo>
                  <a:lnTo>
                    <a:pt x="206" y="106"/>
                  </a:lnTo>
                  <a:lnTo>
                    <a:pt x="207" y="105"/>
                  </a:lnTo>
                  <a:lnTo>
                    <a:pt x="208" y="104"/>
                  </a:lnTo>
                  <a:lnTo>
                    <a:pt x="208" y="104"/>
                  </a:lnTo>
                  <a:lnTo>
                    <a:pt x="208" y="102"/>
                  </a:lnTo>
                  <a:lnTo>
                    <a:pt x="208" y="100"/>
                  </a:lnTo>
                  <a:lnTo>
                    <a:pt x="208" y="99"/>
                  </a:lnTo>
                  <a:lnTo>
                    <a:pt x="208" y="98"/>
                  </a:lnTo>
                  <a:lnTo>
                    <a:pt x="209" y="97"/>
                  </a:lnTo>
                  <a:lnTo>
                    <a:pt x="210" y="94"/>
                  </a:lnTo>
                  <a:lnTo>
                    <a:pt x="211" y="94"/>
                  </a:lnTo>
                  <a:lnTo>
                    <a:pt x="212" y="94"/>
                  </a:lnTo>
                  <a:lnTo>
                    <a:pt x="212" y="93"/>
                  </a:lnTo>
                  <a:lnTo>
                    <a:pt x="213" y="93"/>
                  </a:lnTo>
                  <a:lnTo>
                    <a:pt x="213" y="92"/>
                  </a:lnTo>
                  <a:lnTo>
                    <a:pt x="213" y="89"/>
                  </a:lnTo>
                  <a:lnTo>
                    <a:pt x="213" y="87"/>
                  </a:lnTo>
                  <a:lnTo>
                    <a:pt x="213" y="86"/>
                  </a:lnTo>
                  <a:lnTo>
                    <a:pt x="213" y="84"/>
                  </a:lnTo>
                  <a:lnTo>
                    <a:pt x="213" y="83"/>
                  </a:lnTo>
                  <a:lnTo>
                    <a:pt x="214" y="81"/>
                  </a:lnTo>
                  <a:lnTo>
                    <a:pt x="214" y="80"/>
                  </a:lnTo>
                  <a:lnTo>
                    <a:pt x="214" y="75"/>
                  </a:lnTo>
                  <a:lnTo>
                    <a:pt x="214" y="75"/>
                  </a:lnTo>
                  <a:lnTo>
                    <a:pt x="215" y="73"/>
                  </a:lnTo>
                  <a:lnTo>
                    <a:pt x="215" y="72"/>
                  </a:lnTo>
                  <a:lnTo>
                    <a:pt x="215" y="72"/>
                  </a:lnTo>
                  <a:lnTo>
                    <a:pt x="216" y="70"/>
                  </a:lnTo>
                  <a:lnTo>
                    <a:pt x="217" y="68"/>
                  </a:lnTo>
                  <a:lnTo>
                    <a:pt x="217" y="67"/>
                  </a:lnTo>
                  <a:lnTo>
                    <a:pt x="217" y="65"/>
                  </a:lnTo>
                  <a:lnTo>
                    <a:pt x="217" y="63"/>
                  </a:lnTo>
                  <a:lnTo>
                    <a:pt x="217" y="63"/>
                  </a:lnTo>
                  <a:lnTo>
                    <a:pt x="218" y="62"/>
                  </a:lnTo>
                  <a:lnTo>
                    <a:pt x="220" y="60"/>
                  </a:lnTo>
                  <a:lnTo>
                    <a:pt x="221" y="58"/>
                  </a:lnTo>
                  <a:lnTo>
                    <a:pt x="222" y="57"/>
                  </a:lnTo>
                  <a:lnTo>
                    <a:pt x="224" y="56"/>
                  </a:lnTo>
                  <a:lnTo>
                    <a:pt x="223" y="56"/>
                  </a:lnTo>
                  <a:lnTo>
                    <a:pt x="223" y="56"/>
                  </a:lnTo>
                  <a:lnTo>
                    <a:pt x="223" y="56"/>
                  </a:lnTo>
                  <a:lnTo>
                    <a:pt x="223" y="56"/>
                  </a:lnTo>
                  <a:lnTo>
                    <a:pt x="222" y="55"/>
                  </a:lnTo>
                  <a:lnTo>
                    <a:pt x="223" y="54"/>
                  </a:lnTo>
                  <a:lnTo>
                    <a:pt x="224" y="53"/>
                  </a:lnTo>
                  <a:lnTo>
                    <a:pt x="224" y="52"/>
                  </a:lnTo>
                  <a:lnTo>
                    <a:pt x="225" y="52"/>
                  </a:lnTo>
                  <a:lnTo>
                    <a:pt x="226" y="50"/>
                  </a:lnTo>
                  <a:lnTo>
                    <a:pt x="226" y="50"/>
                  </a:lnTo>
                  <a:lnTo>
                    <a:pt x="229" y="48"/>
                  </a:lnTo>
                  <a:lnTo>
                    <a:pt x="230" y="47"/>
                  </a:lnTo>
                  <a:lnTo>
                    <a:pt x="231" y="47"/>
                  </a:lnTo>
                  <a:lnTo>
                    <a:pt x="233" y="45"/>
                  </a:lnTo>
                  <a:lnTo>
                    <a:pt x="234" y="44"/>
                  </a:lnTo>
                  <a:lnTo>
                    <a:pt x="234" y="44"/>
                  </a:lnTo>
                  <a:lnTo>
                    <a:pt x="234" y="43"/>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1768"/>
            <p:cNvSpPr>
              <a:spLocks/>
            </p:cNvSpPr>
            <p:nvPr/>
          </p:nvSpPr>
          <p:spPr bwMode="auto">
            <a:xfrm>
              <a:off x="5040313" y="1770063"/>
              <a:ext cx="34925" cy="47625"/>
            </a:xfrm>
            <a:custGeom>
              <a:avLst/>
              <a:gdLst>
                <a:gd name="T0" fmla="*/ 3 w 22"/>
                <a:gd name="T1" fmla="*/ 10 h 30"/>
                <a:gd name="T2" fmla="*/ 2 w 22"/>
                <a:gd name="T3" fmla="*/ 13 h 30"/>
                <a:gd name="T4" fmla="*/ 3 w 22"/>
                <a:gd name="T5" fmla="*/ 14 h 30"/>
                <a:gd name="T6" fmla="*/ 4 w 22"/>
                <a:gd name="T7" fmla="*/ 16 h 30"/>
                <a:gd name="T8" fmla="*/ 4 w 22"/>
                <a:gd name="T9" fmla="*/ 20 h 30"/>
                <a:gd name="T10" fmla="*/ 5 w 22"/>
                <a:gd name="T11" fmla="*/ 23 h 30"/>
                <a:gd name="T12" fmla="*/ 6 w 22"/>
                <a:gd name="T13" fmla="*/ 27 h 30"/>
                <a:gd name="T14" fmla="*/ 7 w 22"/>
                <a:gd name="T15" fmla="*/ 29 h 30"/>
                <a:gd name="T16" fmla="*/ 7 w 22"/>
                <a:gd name="T17" fmla="*/ 30 h 30"/>
                <a:gd name="T18" fmla="*/ 9 w 22"/>
                <a:gd name="T19" fmla="*/ 29 h 30"/>
                <a:gd name="T20" fmla="*/ 13 w 22"/>
                <a:gd name="T21" fmla="*/ 24 h 30"/>
                <a:gd name="T22" fmla="*/ 15 w 22"/>
                <a:gd name="T23" fmla="*/ 21 h 30"/>
                <a:gd name="T24" fmla="*/ 16 w 22"/>
                <a:gd name="T25" fmla="*/ 19 h 30"/>
                <a:gd name="T26" fmla="*/ 17 w 22"/>
                <a:gd name="T27" fmla="*/ 17 h 30"/>
                <a:gd name="T28" fmla="*/ 19 w 22"/>
                <a:gd name="T29" fmla="*/ 15 h 30"/>
                <a:gd name="T30" fmla="*/ 19 w 22"/>
                <a:gd name="T31" fmla="*/ 14 h 30"/>
                <a:gd name="T32" fmla="*/ 20 w 22"/>
                <a:gd name="T33" fmla="*/ 13 h 30"/>
                <a:gd name="T34" fmla="*/ 22 w 22"/>
                <a:gd name="T35" fmla="*/ 12 h 30"/>
                <a:gd name="T36" fmla="*/ 22 w 22"/>
                <a:gd name="T37" fmla="*/ 10 h 30"/>
                <a:gd name="T38" fmla="*/ 22 w 22"/>
                <a:gd name="T39" fmla="*/ 9 h 30"/>
                <a:gd name="T40" fmla="*/ 19 w 22"/>
                <a:gd name="T41" fmla="*/ 8 h 30"/>
                <a:gd name="T42" fmla="*/ 17 w 22"/>
                <a:gd name="T43" fmla="*/ 8 h 30"/>
                <a:gd name="T44" fmla="*/ 17 w 22"/>
                <a:gd name="T45" fmla="*/ 7 h 30"/>
                <a:gd name="T46" fmla="*/ 17 w 22"/>
                <a:gd name="T47" fmla="*/ 6 h 30"/>
                <a:gd name="T48" fmla="*/ 17 w 22"/>
                <a:gd name="T49" fmla="*/ 5 h 30"/>
                <a:gd name="T50" fmla="*/ 17 w 22"/>
                <a:gd name="T51" fmla="*/ 4 h 30"/>
                <a:gd name="T52" fmla="*/ 18 w 22"/>
                <a:gd name="T53" fmla="*/ 1 h 30"/>
                <a:gd name="T54" fmla="*/ 18 w 22"/>
                <a:gd name="T55" fmla="*/ 1 h 30"/>
                <a:gd name="T56" fmla="*/ 15 w 22"/>
                <a:gd name="T57" fmla="*/ 1 h 30"/>
                <a:gd name="T58" fmla="*/ 14 w 22"/>
                <a:gd name="T59" fmla="*/ 1 h 30"/>
                <a:gd name="T60" fmla="*/ 13 w 22"/>
                <a:gd name="T61" fmla="*/ 1 h 30"/>
                <a:gd name="T62" fmla="*/ 12 w 22"/>
                <a:gd name="T63" fmla="*/ 0 h 30"/>
                <a:gd name="T64" fmla="*/ 11 w 22"/>
                <a:gd name="T65" fmla="*/ 3 h 30"/>
                <a:gd name="T66" fmla="*/ 10 w 22"/>
                <a:gd name="T67" fmla="*/ 6 h 30"/>
                <a:gd name="T68" fmla="*/ 8 w 22"/>
                <a:gd name="T69" fmla="*/ 7 h 30"/>
                <a:gd name="T70" fmla="*/ 5 w 22"/>
                <a:gd name="T71" fmla="*/ 7 h 30"/>
                <a:gd name="T72" fmla="*/ 4 w 22"/>
                <a:gd name="T73" fmla="*/ 7 h 30"/>
                <a:gd name="T74" fmla="*/ 2 w 22"/>
                <a:gd name="T75" fmla="*/ 4 h 30"/>
                <a:gd name="T76" fmla="*/ 1 w 22"/>
                <a:gd name="T77" fmla="*/ 4 h 30"/>
                <a:gd name="T78" fmla="*/ 0 w 22"/>
                <a:gd name="T79" fmla="*/ 6 h 30"/>
                <a:gd name="T80" fmla="*/ 0 w 22"/>
                <a:gd name="T81" fmla="*/ 7 h 30"/>
                <a:gd name="T82" fmla="*/ 2 w 22"/>
                <a:gd name="T83"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0">
                  <a:moveTo>
                    <a:pt x="2" y="9"/>
                  </a:moveTo>
                  <a:lnTo>
                    <a:pt x="3" y="10"/>
                  </a:lnTo>
                  <a:lnTo>
                    <a:pt x="3" y="11"/>
                  </a:lnTo>
                  <a:lnTo>
                    <a:pt x="2" y="13"/>
                  </a:lnTo>
                  <a:lnTo>
                    <a:pt x="2" y="14"/>
                  </a:lnTo>
                  <a:lnTo>
                    <a:pt x="3" y="14"/>
                  </a:lnTo>
                  <a:lnTo>
                    <a:pt x="4" y="15"/>
                  </a:lnTo>
                  <a:lnTo>
                    <a:pt x="4" y="16"/>
                  </a:lnTo>
                  <a:lnTo>
                    <a:pt x="4" y="18"/>
                  </a:lnTo>
                  <a:lnTo>
                    <a:pt x="4" y="20"/>
                  </a:lnTo>
                  <a:lnTo>
                    <a:pt x="4" y="21"/>
                  </a:lnTo>
                  <a:lnTo>
                    <a:pt x="5" y="23"/>
                  </a:lnTo>
                  <a:lnTo>
                    <a:pt x="5" y="23"/>
                  </a:lnTo>
                  <a:lnTo>
                    <a:pt x="6" y="27"/>
                  </a:lnTo>
                  <a:lnTo>
                    <a:pt x="7" y="28"/>
                  </a:lnTo>
                  <a:lnTo>
                    <a:pt x="7" y="29"/>
                  </a:lnTo>
                  <a:lnTo>
                    <a:pt x="7" y="29"/>
                  </a:lnTo>
                  <a:lnTo>
                    <a:pt x="7" y="30"/>
                  </a:lnTo>
                  <a:lnTo>
                    <a:pt x="8" y="30"/>
                  </a:lnTo>
                  <a:lnTo>
                    <a:pt x="9" y="29"/>
                  </a:lnTo>
                  <a:lnTo>
                    <a:pt x="11" y="28"/>
                  </a:lnTo>
                  <a:lnTo>
                    <a:pt x="13" y="24"/>
                  </a:lnTo>
                  <a:lnTo>
                    <a:pt x="14" y="23"/>
                  </a:lnTo>
                  <a:lnTo>
                    <a:pt x="15" y="21"/>
                  </a:lnTo>
                  <a:lnTo>
                    <a:pt x="16" y="20"/>
                  </a:lnTo>
                  <a:lnTo>
                    <a:pt x="16" y="19"/>
                  </a:lnTo>
                  <a:lnTo>
                    <a:pt x="16" y="18"/>
                  </a:lnTo>
                  <a:lnTo>
                    <a:pt x="17" y="17"/>
                  </a:lnTo>
                  <a:lnTo>
                    <a:pt x="18" y="16"/>
                  </a:lnTo>
                  <a:lnTo>
                    <a:pt x="19" y="15"/>
                  </a:lnTo>
                  <a:lnTo>
                    <a:pt x="19" y="15"/>
                  </a:lnTo>
                  <a:lnTo>
                    <a:pt x="19" y="14"/>
                  </a:lnTo>
                  <a:lnTo>
                    <a:pt x="19" y="14"/>
                  </a:lnTo>
                  <a:lnTo>
                    <a:pt x="20" y="13"/>
                  </a:lnTo>
                  <a:lnTo>
                    <a:pt x="22" y="13"/>
                  </a:lnTo>
                  <a:lnTo>
                    <a:pt x="22" y="12"/>
                  </a:lnTo>
                  <a:lnTo>
                    <a:pt x="22" y="11"/>
                  </a:lnTo>
                  <a:lnTo>
                    <a:pt x="22" y="10"/>
                  </a:lnTo>
                  <a:lnTo>
                    <a:pt x="22" y="10"/>
                  </a:lnTo>
                  <a:lnTo>
                    <a:pt x="22" y="9"/>
                  </a:lnTo>
                  <a:lnTo>
                    <a:pt x="20" y="9"/>
                  </a:lnTo>
                  <a:lnTo>
                    <a:pt x="19" y="8"/>
                  </a:lnTo>
                  <a:lnTo>
                    <a:pt x="18" y="8"/>
                  </a:lnTo>
                  <a:lnTo>
                    <a:pt x="17" y="8"/>
                  </a:lnTo>
                  <a:lnTo>
                    <a:pt x="17" y="8"/>
                  </a:lnTo>
                  <a:lnTo>
                    <a:pt x="17" y="7"/>
                  </a:lnTo>
                  <a:lnTo>
                    <a:pt x="17" y="6"/>
                  </a:lnTo>
                  <a:lnTo>
                    <a:pt x="17" y="6"/>
                  </a:lnTo>
                  <a:lnTo>
                    <a:pt x="17" y="5"/>
                  </a:lnTo>
                  <a:lnTo>
                    <a:pt x="17" y="5"/>
                  </a:lnTo>
                  <a:lnTo>
                    <a:pt x="17" y="5"/>
                  </a:lnTo>
                  <a:lnTo>
                    <a:pt x="17" y="4"/>
                  </a:lnTo>
                  <a:lnTo>
                    <a:pt x="18" y="2"/>
                  </a:lnTo>
                  <a:lnTo>
                    <a:pt x="18" y="1"/>
                  </a:lnTo>
                  <a:lnTo>
                    <a:pt x="18" y="1"/>
                  </a:lnTo>
                  <a:lnTo>
                    <a:pt x="18" y="1"/>
                  </a:lnTo>
                  <a:lnTo>
                    <a:pt x="17" y="0"/>
                  </a:lnTo>
                  <a:lnTo>
                    <a:pt x="15" y="1"/>
                  </a:lnTo>
                  <a:lnTo>
                    <a:pt x="15" y="1"/>
                  </a:lnTo>
                  <a:lnTo>
                    <a:pt x="14" y="1"/>
                  </a:lnTo>
                  <a:lnTo>
                    <a:pt x="13" y="1"/>
                  </a:lnTo>
                  <a:lnTo>
                    <a:pt x="13" y="1"/>
                  </a:lnTo>
                  <a:lnTo>
                    <a:pt x="13" y="1"/>
                  </a:lnTo>
                  <a:lnTo>
                    <a:pt x="12" y="0"/>
                  </a:lnTo>
                  <a:lnTo>
                    <a:pt x="11" y="0"/>
                  </a:lnTo>
                  <a:lnTo>
                    <a:pt x="11" y="3"/>
                  </a:lnTo>
                  <a:lnTo>
                    <a:pt x="11" y="5"/>
                  </a:lnTo>
                  <a:lnTo>
                    <a:pt x="10" y="6"/>
                  </a:lnTo>
                  <a:lnTo>
                    <a:pt x="9" y="6"/>
                  </a:lnTo>
                  <a:lnTo>
                    <a:pt x="8" y="7"/>
                  </a:lnTo>
                  <a:lnTo>
                    <a:pt x="8" y="7"/>
                  </a:lnTo>
                  <a:lnTo>
                    <a:pt x="5" y="7"/>
                  </a:lnTo>
                  <a:lnTo>
                    <a:pt x="5" y="7"/>
                  </a:lnTo>
                  <a:lnTo>
                    <a:pt x="4" y="7"/>
                  </a:lnTo>
                  <a:lnTo>
                    <a:pt x="3" y="5"/>
                  </a:lnTo>
                  <a:lnTo>
                    <a:pt x="2" y="4"/>
                  </a:lnTo>
                  <a:lnTo>
                    <a:pt x="1" y="4"/>
                  </a:lnTo>
                  <a:lnTo>
                    <a:pt x="1" y="4"/>
                  </a:lnTo>
                  <a:lnTo>
                    <a:pt x="0" y="5"/>
                  </a:lnTo>
                  <a:lnTo>
                    <a:pt x="0" y="6"/>
                  </a:lnTo>
                  <a:lnTo>
                    <a:pt x="0" y="6"/>
                  </a:lnTo>
                  <a:lnTo>
                    <a:pt x="0" y="7"/>
                  </a:lnTo>
                  <a:lnTo>
                    <a:pt x="1" y="7"/>
                  </a:lnTo>
                  <a:lnTo>
                    <a:pt x="2" y="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Freeform 1769"/>
            <p:cNvSpPr>
              <a:spLocks/>
            </p:cNvSpPr>
            <p:nvPr/>
          </p:nvSpPr>
          <p:spPr bwMode="auto">
            <a:xfrm>
              <a:off x="5146675" y="1984375"/>
              <a:ext cx="1588" cy="1588"/>
            </a:xfrm>
            <a:custGeom>
              <a:avLst/>
              <a:gdLst>
                <a:gd name="T0" fmla="*/ 0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1 h 1"/>
                <a:gd name="T14" fmla="*/ 1 w 1"/>
                <a:gd name="T15" fmla="*/ 1 h 1"/>
                <a:gd name="T16" fmla="*/ 1 w 1"/>
                <a:gd name="T17" fmla="*/ 0 h 1"/>
                <a:gd name="T18" fmla="*/ 1 w 1"/>
                <a:gd name="T19" fmla="*/ 0 h 1"/>
                <a:gd name="T20" fmla="*/ 0 w 1"/>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1">
                  <a:moveTo>
                    <a:pt x="0" y="0"/>
                  </a:moveTo>
                  <a:lnTo>
                    <a:pt x="0" y="0"/>
                  </a:lnTo>
                  <a:lnTo>
                    <a:pt x="0" y="0"/>
                  </a:lnTo>
                  <a:lnTo>
                    <a:pt x="0" y="1"/>
                  </a:lnTo>
                  <a:lnTo>
                    <a:pt x="0" y="1"/>
                  </a:lnTo>
                  <a:lnTo>
                    <a:pt x="0" y="1"/>
                  </a:lnTo>
                  <a:lnTo>
                    <a:pt x="1" y="1"/>
                  </a:lnTo>
                  <a:lnTo>
                    <a:pt x="1" y="1"/>
                  </a:lnTo>
                  <a:lnTo>
                    <a:pt x="1" y="0"/>
                  </a:lnTo>
                  <a:lnTo>
                    <a:pt x="1" y="0"/>
                  </a:lnTo>
                  <a:lnTo>
                    <a:pt x="0" y="0"/>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2" name="Freeform 1770"/>
            <p:cNvSpPr>
              <a:spLocks/>
            </p:cNvSpPr>
            <p:nvPr/>
          </p:nvSpPr>
          <p:spPr bwMode="auto">
            <a:xfrm>
              <a:off x="5151438" y="1970088"/>
              <a:ext cx="0" cy="3175"/>
            </a:xfrm>
            <a:custGeom>
              <a:avLst/>
              <a:gdLst>
                <a:gd name="T0" fmla="*/ 2 h 2"/>
                <a:gd name="T1" fmla="*/ 0 h 2"/>
                <a:gd name="T2" fmla="*/ 2 h 2"/>
                <a:gd name="T3" fmla="*/ 2 h 2"/>
              </a:gdLst>
              <a:ahLst/>
              <a:cxnLst>
                <a:cxn ang="0">
                  <a:pos x="0" y="T0"/>
                </a:cxn>
                <a:cxn ang="0">
                  <a:pos x="0" y="T1"/>
                </a:cxn>
                <a:cxn ang="0">
                  <a:pos x="0" y="T2"/>
                </a:cxn>
                <a:cxn ang="0">
                  <a:pos x="0" y="T3"/>
                </a:cxn>
              </a:cxnLst>
              <a:rect l="0" t="0" r="r" b="b"/>
              <a:pathLst>
                <a:path h="2">
                  <a:moveTo>
                    <a:pt x="0" y="2"/>
                  </a:moveTo>
                  <a:lnTo>
                    <a:pt x="0" y="0"/>
                  </a:lnTo>
                  <a:lnTo>
                    <a:pt x="0" y="2"/>
                  </a:lnTo>
                  <a:lnTo>
                    <a:pt x="0" y="2"/>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3" name="Freeform 1771"/>
            <p:cNvSpPr>
              <a:spLocks/>
            </p:cNvSpPr>
            <p:nvPr/>
          </p:nvSpPr>
          <p:spPr bwMode="auto">
            <a:xfrm>
              <a:off x="5143500" y="1982788"/>
              <a:ext cx="3175" cy="3175"/>
            </a:xfrm>
            <a:custGeom>
              <a:avLst/>
              <a:gdLst>
                <a:gd name="T0" fmla="*/ 0 w 2"/>
                <a:gd name="T1" fmla="*/ 1 h 2"/>
                <a:gd name="T2" fmla="*/ 1 w 2"/>
                <a:gd name="T3" fmla="*/ 2 h 2"/>
                <a:gd name="T4" fmla="*/ 1 w 2"/>
                <a:gd name="T5" fmla="*/ 2 h 2"/>
                <a:gd name="T6" fmla="*/ 2 w 2"/>
                <a:gd name="T7" fmla="*/ 1 h 2"/>
                <a:gd name="T8" fmla="*/ 1 w 2"/>
                <a:gd name="T9" fmla="*/ 1 h 2"/>
                <a:gd name="T10" fmla="*/ 1 w 2"/>
                <a:gd name="T11" fmla="*/ 0 h 2"/>
                <a:gd name="T12" fmla="*/ 0 w 2"/>
                <a:gd name="T13" fmla="*/ 0 h 2"/>
                <a:gd name="T14" fmla="*/ 0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1"/>
                  </a:moveTo>
                  <a:lnTo>
                    <a:pt x="1" y="2"/>
                  </a:lnTo>
                  <a:lnTo>
                    <a:pt x="1" y="2"/>
                  </a:lnTo>
                  <a:lnTo>
                    <a:pt x="2" y="1"/>
                  </a:lnTo>
                  <a:lnTo>
                    <a:pt x="1" y="1"/>
                  </a:lnTo>
                  <a:lnTo>
                    <a:pt x="1" y="0"/>
                  </a:lnTo>
                  <a:lnTo>
                    <a:pt x="0" y="0"/>
                  </a:lnTo>
                  <a:lnTo>
                    <a:pt x="0" y="1"/>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4" name="Freeform 1772"/>
            <p:cNvSpPr>
              <a:spLocks/>
            </p:cNvSpPr>
            <p:nvPr/>
          </p:nvSpPr>
          <p:spPr bwMode="auto">
            <a:xfrm>
              <a:off x="5106988" y="1927225"/>
              <a:ext cx="60325" cy="169863"/>
            </a:xfrm>
            <a:custGeom>
              <a:avLst/>
              <a:gdLst>
                <a:gd name="T0" fmla="*/ 34 w 38"/>
                <a:gd name="T1" fmla="*/ 65 h 107"/>
                <a:gd name="T2" fmla="*/ 26 w 38"/>
                <a:gd name="T3" fmla="*/ 56 h 107"/>
                <a:gd name="T4" fmla="*/ 29 w 38"/>
                <a:gd name="T5" fmla="*/ 59 h 107"/>
                <a:gd name="T6" fmla="*/ 31 w 38"/>
                <a:gd name="T7" fmla="*/ 69 h 107"/>
                <a:gd name="T8" fmla="*/ 29 w 38"/>
                <a:gd name="T9" fmla="*/ 68 h 107"/>
                <a:gd name="T10" fmla="*/ 27 w 38"/>
                <a:gd name="T11" fmla="*/ 64 h 107"/>
                <a:gd name="T12" fmla="*/ 26 w 38"/>
                <a:gd name="T13" fmla="*/ 63 h 107"/>
                <a:gd name="T14" fmla="*/ 26 w 38"/>
                <a:gd name="T15" fmla="*/ 65 h 107"/>
                <a:gd name="T16" fmla="*/ 24 w 38"/>
                <a:gd name="T17" fmla="*/ 67 h 107"/>
                <a:gd name="T18" fmla="*/ 23 w 38"/>
                <a:gd name="T19" fmla="*/ 63 h 107"/>
                <a:gd name="T20" fmla="*/ 23 w 38"/>
                <a:gd name="T21" fmla="*/ 59 h 107"/>
                <a:gd name="T22" fmla="*/ 21 w 38"/>
                <a:gd name="T23" fmla="*/ 56 h 107"/>
                <a:gd name="T24" fmla="*/ 21 w 38"/>
                <a:gd name="T25" fmla="*/ 51 h 107"/>
                <a:gd name="T26" fmla="*/ 20 w 38"/>
                <a:gd name="T27" fmla="*/ 46 h 107"/>
                <a:gd name="T28" fmla="*/ 19 w 38"/>
                <a:gd name="T29" fmla="*/ 44 h 107"/>
                <a:gd name="T30" fmla="*/ 18 w 38"/>
                <a:gd name="T31" fmla="*/ 40 h 107"/>
                <a:gd name="T32" fmla="*/ 19 w 38"/>
                <a:gd name="T33" fmla="*/ 35 h 107"/>
                <a:gd name="T34" fmla="*/ 21 w 38"/>
                <a:gd name="T35" fmla="*/ 30 h 107"/>
                <a:gd name="T36" fmla="*/ 20 w 38"/>
                <a:gd name="T37" fmla="*/ 23 h 107"/>
                <a:gd name="T38" fmla="*/ 20 w 38"/>
                <a:gd name="T39" fmla="*/ 15 h 107"/>
                <a:gd name="T40" fmla="*/ 21 w 38"/>
                <a:gd name="T41" fmla="*/ 14 h 107"/>
                <a:gd name="T42" fmla="*/ 18 w 38"/>
                <a:gd name="T43" fmla="*/ 9 h 107"/>
                <a:gd name="T44" fmla="*/ 17 w 38"/>
                <a:gd name="T45" fmla="*/ 4 h 107"/>
                <a:gd name="T46" fmla="*/ 16 w 38"/>
                <a:gd name="T47" fmla="*/ 3 h 107"/>
                <a:gd name="T48" fmla="*/ 10 w 38"/>
                <a:gd name="T49" fmla="*/ 2 h 107"/>
                <a:gd name="T50" fmla="*/ 4 w 38"/>
                <a:gd name="T51" fmla="*/ 0 h 107"/>
                <a:gd name="T52" fmla="*/ 5 w 38"/>
                <a:gd name="T53" fmla="*/ 2 h 107"/>
                <a:gd name="T54" fmla="*/ 7 w 38"/>
                <a:gd name="T55" fmla="*/ 2 h 107"/>
                <a:gd name="T56" fmla="*/ 9 w 38"/>
                <a:gd name="T57" fmla="*/ 6 h 107"/>
                <a:gd name="T58" fmla="*/ 11 w 38"/>
                <a:gd name="T59" fmla="*/ 11 h 107"/>
                <a:gd name="T60" fmla="*/ 12 w 38"/>
                <a:gd name="T61" fmla="*/ 16 h 107"/>
                <a:gd name="T62" fmla="*/ 8 w 38"/>
                <a:gd name="T63" fmla="*/ 20 h 107"/>
                <a:gd name="T64" fmla="*/ 9 w 38"/>
                <a:gd name="T65" fmla="*/ 25 h 107"/>
                <a:gd name="T66" fmla="*/ 8 w 38"/>
                <a:gd name="T67" fmla="*/ 29 h 107"/>
                <a:gd name="T68" fmla="*/ 8 w 38"/>
                <a:gd name="T69" fmla="*/ 40 h 107"/>
                <a:gd name="T70" fmla="*/ 9 w 38"/>
                <a:gd name="T71" fmla="*/ 42 h 107"/>
                <a:gd name="T72" fmla="*/ 3 w 38"/>
                <a:gd name="T73" fmla="*/ 47 h 107"/>
                <a:gd name="T74" fmla="*/ 3 w 38"/>
                <a:gd name="T75" fmla="*/ 51 h 107"/>
                <a:gd name="T76" fmla="*/ 1 w 38"/>
                <a:gd name="T77" fmla="*/ 56 h 107"/>
                <a:gd name="T78" fmla="*/ 1 w 38"/>
                <a:gd name="T79" fmla="*/ 58 h 107"/>
                <a:gd name="T80" fmla="*/ 2 w 38"/>
                <a:gd name="T81" fmla="*/ 60 h 107"/>
                <a:gd name="T82" fmla="*/ 3 w 38"/>
                <a:gd name="T83" fmla="*/ 63 h 107"/>
                <a:gd name="T84" fmla="*/ 6 w 38"/>
                <a:gd name="T85" fmla="*/ 63 h 107"/>
                <a:gd name="T86" fmla="*/ 11 w 38"/>
                <a:gd name="T87" fmla="*/ 71 h 107"/>
                <a:gd name="T88" fmla="*/ 18 w 38"/>
                <a:gd name="T89" fmla="*/ 69 h 107"/>
                <a:gd name="T90" fmla="*/ 22 w 38"/>
                <a:gd name="T91" fmla="*/ 76 h 107"/>
                <a:gd name="T92" fmla="*/ 20 w 38"/>
                <a:gd name="T93" fmla="*/ 85 h 107"/>
                <a:gd name="T94" fmla="*/ 18 w 38"/>
                <a:gd name="T95" fmla="*/ 90 h 107"/>
                <a:gd name="T96" fmla="*/ 20 w 38"/>
                <a:gd name="T97" fmla="*/ 94 h 107"/>
                <a:gd name="T98" fmla="*/ 25 w 38"/>
                <a:gd name="T99" fmla="*/ 102 h 107"/>
                <a:gd name="T100" fmla="*/ 27 w 38"/>
                <a:gd name="T101" fmla="*/ 105 h 107"/>
                <a:gd name="T102" fmla="*/ 29 w 38"/>
                <a:gd name="T103" fmla="*/ 107 h 107"/>
                <a:gd name="T104" fmla="*/ 28 w 38"/>
                <a:gd name="T105" fmla="*/ 98 h 107"/>
                <a:gd name="T106" fmla="*/ 31 w 38"/>
                <a:gd name="T107" fmla="*/ 93 h 107"/>
                <a:gd name="T108" fmla="*/ 37 w 38"/>
                <a:gd name="T109"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 h="107">
                  <a:moveTo>
                    <a:pt x="38" y="76"/>
                  </a:moveTo>
                  <a:lnTo>
                    <a:pt x="38" y="75"/>
                  </a:lnTo>
                  <a:lnTo>
                    <a:pt x="38" y="73"/>
                  </a:lnTo>
                  <a:lnTo>
                    <a:pt x="36" y="70"/>
                  </a:lnTo>
                  <a:lnTo>
                    <a:pt x="34" y="65"/>
                  </a:lnTo>
                  <a:lnTo>
                    <a:pt x="32" y="63"/>
                  </a:lnTo>
                  <a:lnTo>
                    <a:pt x="31" y="61"/>
                  </a:lnTo>
                  <a:lnTo>
                    <a:pt x="28" y="58"/>
                  </a:lnTo>
                  <a:lnTo>
                    <a:pt x="27" y="57"/>
                  </a:lnTo>
                  <a:lnTo>
                    <a:pt x="26" y="56"/>
                  </a:lnTo>
                  <a:lnTo>
                    <a:pt x="26" y="58"/>
                  </a:lnTo>
                  <a:lnTo>
                    <a:pt x="26" y="59"/>
                  </a:lnTo>
                  <a:lnTo>
                    <a:pt x="27" y="59"/>
                  </a:lnTo>
                  <a:lnTo>
                    <a:pt x="28" y="59"/>
                  </a:lnTo>
                  <a:lnTo>
                    <a:pt x="29" y="59"/>
                  </a:lnTo>
                  <a:lnTo>
                    <a:pt x="29" y="60"/>
                  </a:lnTo>
                  <a:lnTo>
                    <a:pt x="30" y="64"/>
                  </a:lnTo>
                  <a:lnTo>
                    <a:pt x="30" y="64"/>
                  </a:lnTo>
                  <a:lnTo>
                    <a:pt x="31" y="67"/>
                  </a:lnTo>
                  <a:lnTo>
                    <a:pt x="31" y="69"/>
                  </a:lnTo>
                  <a:lnTo>
                    <a:pt x="31" y="69"/>
                  </a:lnTo>
                  <a:lnTo>
                    <a:pt x="31" y="69"/>
                  </a:lnTo>
                  <a:lnTo>
                    <a:pt x="30" y="69"/>
                  </a:lnTo>
                  <a:lnTo>
                    <a:pt x="30" y="68"/>
                  </a:lnTo>
                  <a:lnTo>
                    <a:pt x="29" y="68"/>
                  </a:lnTo>
                  <a:lnTo>
                    <a:pt x="28" y="65"/>
                  </a:lnTo>
                  <a:lnTo>
                    <a:pt x="28" y="65"/>
                  </a:lnTo>
                  <a:lnTo>
                    <a:pt x="27" y="65"/>
                  </a:lnTo>
                  <a:lnTo>
                    <a:pt x="27" y="65"/>
                  </a:lnTo>
                  <a:lnTo>
                    <a:pt x="27" y="64"/>
                  </a:lnTo>
                  <a:lnTo>
                    <a:pt x="27" y="63"/>
                  </a:lnTo>
                  <a:lnTo>
                    <a:pt x="27" y="63"/>
                  </a:lnTo>
                  <a:lnTo>
                    <a:pt x="26" y="63"/>
                  </a:lnTo>
                  <a:lnTo>
                    <a:pt x="26" y="63"/>
                  </a:lnTo>
                  <a:lnTo>
                    <a:pt x="26" y="63"/>
                  </a:lnTo>
                  <a:lnTo>
                    <a:pt x="26" y="64"/>
                  </a:lnTo>
                  <a:lnTo>
                    <a:pt x="26" y="64"/>
                  </a:lnTo>
                  <a:lnTo>
                    <a:pt x="26" y="65"/>
                  </a:lnTo>
                  <a:lnTo>
                    <a:pt x="26" y="65"/>
                  </a:lnTo>
                  <a:lnTo>
                    <a:pt x="26" y="65"/>
                  </a:lnTo>
                  <a:lnTo>
                    <a:pt x="26" y="67"/>
                  </a:lnTo>
                  <a:lnTo>
                    <a:pt x="25" y="67"/>
                  </a:lnTo>
                  <a:lnTo>
                    <a:pt x="25" y="67"/>
                  </a:lnTo>
                  <a:lnTo>
                    <a:pt x="24" y="67"/>
                  </a:lnTo>
                  <a:lnTo>
                    <a:pt x="24" y="67"/>
                  </a:lnTo>
                  <a:lnTo>
                    <a:pt x="24" y="67"/>
                  </a:lnTo>
                  <a:lnTo>
                    <a:pt x="23" y="65"/>
                  </a:lnTo>
                  <a:lnTo>
                    <a:pt x="23" y="65"/>
                  </a:lnTo>
                  <a:lnTo>
                    <a:pt x="23" y="64"/>
                  </a:lnTo>
                  <a:lnTo>
                    <a:pt x="23" y="63"/>
                  </a:lnTo>
                  <a:lnTo>
                    <a:pt x="22" y="62"/>
                  </a:lnTo>
                  <a:lnTo>
                    <a:pt x="23" y="62"/>
                  </a:lnTo>
                  <a:lnTo>
                    <a:pt x="23" y="61"/>
                  </a:lnTo>
                  <a:lnTo>
                    <a:pt x="23" y="61"/>
                  </a:lnTo>
                  <a:lnTo>
                    <a:pt x="23" y="59"/>
                  </a:lnTo>
                  <a:lnTo>
                    <a:pt x="23" y="58"/>
                  </a:lnTo>
                  <a:lnTo>
                    <a:pt x="23" y="57"/>
                  </a:lnTo>
                  <a:lnTo>
                    <a:pt x="22" y="57"/>
                  </a:lnTo>
                  <a:lnTo>
                    <a:pt x="22" y="57"/>
                  </a:lnTo>
                  <a:lnTo>
                    <a:pt x="21" y="56"/>
                  </a:lnTo>
                  <a:lnTo>
                    <a:pt x="20" y="54"/>
                  </a:lnTo>
                  <a:lnTo>
                    <a:pt x="20" y="54"/>
                  </a:lnTo>
                  <a:lnTo>
                    <a:pt x="20" y="53"/>
                  </a:lnTo>
                  <a:lnTo>
                    <a:pt x="20" y="53"/>
                  </a:lnTo>
                  <a:lnTo>
                    <a:pt x="21" y="51"/>
                  </a:lnTo>
                  <a:lnTo>
                    <a:pt x="20" y="48"/>
                  </a:lnTo>
                  <a:lnTo>
                    <a:pt x="20" y="48"/>
                  </a:lnTo>
                  <a:lnTo>
                    <a:pt x="20" y="47"/>
                  </a:lnTo>
                  <a:lnTo>
                    <a:pt x="20" y="47"/>
                  </a:lnTo>
                  <a:lnTo>
                    <a:pt x="20" y="46"/>
                  </a:lnTo>
                  <a:lnTo>
                    <a:pt x="20" y="46"/>
                  </a:lnTo>
                  <a:lnTo>
                    <a:pt x="20" y="46"/>
                  </a:lnTo>
                  <a:lnTo>
                    <a:pt x="19" y="45"/>
                  </a:lnTo>
                  <a:lnTo>
                    <a:pt x="19" y="45"/>
                  </a:lnTo>
                  <a:lnTo>
                    <a:pt x="19" y="44"/>
                  </a:lnTo>
                  <a:lnTo>
                    <a:pt x="19" y="42"/>
                  </a:lnTo>
                  <a:lnTo>
                    <a:pt x="19" y="41"/>
                  </a:lnTo>
                  <a:lnTo>
                    <a:pt x="19" y="41"/>
                  </a:lnTo>
                  <a:lnTo>
                    <a:pt x="18" y="41"/>
                  </a:lnTo>
                  <a:lnTo>
                    <a:pt x="18" y="40"/>
                  </a:lnTo>
                  <a:lnTo>
                    <a:pt x="17" y="39"/>
                  </a:lnTo>
                  <a:lnTo>
                    <a:pt x="17" y="39"/>
                  </a:lnTo>
                  <a:lnTo>
                    <a:pt x="18" y="36"/>
                  </a:lnTo>
                  <a:lnTo>
                    <a:pt x="18" y="35"/>
                  </a:lnTo>
                  <a:lnTo>
                    <a:pt x="19" y="35"/>
                  </a:lnTo>
                  <a:lnTo>
                    <a:pt x="19" y="34"/>
                  </a:lnTo>
                  <a:lnTo>
                    <a:pt x="19" y="34"/>
                  </a:lnTo>
                  <a:lnTo>
                    <a:pt x="20" y="33"/>
                  </a:lnTo>
                  <a:lnTo>
                    <a:pt x="21" y="30"/>
                  </a:lnTo>
                  <a:lnTo>
                    <a:pt x="21" y="30"/>
                  </a:lnTo>
                  <a:lnTo>
                    <a:pt x="21" y="27"/>
                  </a:lnTo>
                  <a:lnTo>
                    <a:pt x="20" y="25"/>
                  </a:lnTo>
                  <a:lnTo>
                    <a:pt x="20" y="24"/>
                  </a:lnTo>
                  <a:lnTo>
                    <a:pt x="20" y="23"/>
                  </a:lnTo>
                  <a:lnTo>
                    <a:pt x="20" y="23"/>
                  </a:lnTo>
                  <a:lnTo>
                    <a:pt x="20" y="23"/>
                  </a:lnTo>
                  <a:lnTo>
                    <a:pt x="20" y="22"/>
                  </a:lnTo>
                  <a:lnTo>
                    <a:pt x="20" y="16"/>
                  </a:lnTo>
                  <a:lnTo>
                    <a:pt x="20" y="16"/>
                  </a:lnTo>
                  <a:lnTo>
                    <a:pt x="20" y="15"/>
                  </a:lnTo>
                  <a:lnTo>
                    <a:pt x="20" y="15"/>
                  </a:lnTo>
                  <a:lnTo>
                    <a:pt x="20" y="15"/>
                  </a:lnTo>
                  <a:lnTo>
                    <a:pt x="20" y="14"/>
                  </a:lnTo>
                  <a:lnTo>
                    <a:pt x="20" y="14"/>
                  </a:lnTo>
                  <a:lnTo>
                    <a:pt x="21" y="14"/>
                  </a:lnTo>
                  <a:lnTo>
                    <a:pt x="21" y="13"/>
                  </a:lnTo>
                  <a:lnTo>
                    <a:pt x="20" y="12"/>
                  </a:lnTo>
                  <a:lnTo>
                    <a:pt x="19" y="11"/>
                  </a:lnTo>
                  <a:lnTo>
                    <a:pt x="18" y="10"/>
                  </a:lnTo>
                  <a:lnTo>
                    <a:pt x="18" y="9"/>
                  </a:lnTo>
                  <a:lnTo>
                    <a:pt x="18" y="8"/>
                  </a:lnTo>
                  <a:lnTo>
                    <a:pt x="17" y="6"/>
                  </a:lnTo>
                  <a:lnTo>
                    <a:pt x="17" y="6"/>
                  </a:lnTo>
                  <a:lnTo>
                    <a:pt x="17" y="5"/>
                  </a:lnTo>
                  <a:lnTo>
                    <a:pt x="17" y="4"/>
                  </a:lnTo>
                  <a:lnTo>
                    <a:pt x="17" y="4"/>
                  </a:lnTo>
                  <a:lnTo>
                    <a:pt x="17" y="3"/>
                  </a:lnTo>
                  <a:lnTo>
                    <a:pt x="17" y="3"/>
                  </a:lnTo>
                  <a:lnTo>
                    <a:pt x="17" y="3"/>
                  </a:lnTo>
                  <a:lnTo>
                    <a:pt x="16" y="3"/>
                  </a:lnTo>
                  <a:lnTo>
                    <a:pt x="15" y="2"/>
                  </a:lnTo>
                  <a:lnTo>
                    <a:pt x="13" y="2"/>
                  </a:lnTo>
                  <a:lnTo>
                    <a:pt x="11" y="2"/>
                  </a:lnTo>
                  <a:lnTo>
                    <a:pt x="11" y="3"/>
                  </a:lnTo>
                  <a:lnTo>
                    <a:pt x="10" y="2"/>
                  </a:lnTo>
                  <a:lnTo>
                    <a:pt x="9" y="1"/>
                  </a:lnTo>
                  <a:lnTo>
                    <a:pt x="8" y="1"/>
                  </a:lnTo>
                  <a:lnTo>
                    <a:pt x="7" y="1"/>
                  </a:lnTo>
                  <a:lnTo>
                    <a:pt x="5" y="0"/>
                  </a:lnTo>
                  <a:lnTo>
                    <a:pt x="4" y="0"/>
                  </a:lnTo>
                  <a:lnTo>
                    <a:pt x="4" y="0"/>
                  </a:lnTo>
                  <a:lnTo>
                    <a:pt x="4" y="0"/>
                  </a:lnTo>
                  <a:lnTo>
                    <a:pt x="4" y="1"/>
                  </a:lnTo>
                  <a:lnTo>
                    <a:pt x="5" y="1"/>
                  </a:lnTo>
                  <a:lnTo>
                    <a:pt x="5" y="2"/>
                  </a:lnTo>
                  <a:lnTo>
                    <a:pt x="5" y="3"/>
                  </a:lnTo>
                  <a:lnTo>
                    <a:pt x="5" y="3"/>
                  </a:lnTo>
                  <a:lnTo>
                    <a:pt x="6" y="3"/>
                  </a:lnTo>
                  <a:lnTo>
                    <a:pt x="6" y="2"/>
                  </a:lnTo>
                  <a:lnTo>
                    <a:pt x="7" y="2"/>
                  </a:lnTo>
                  <a:lnTo>
                    <a:pt x="7" y="3"/>
                  </a:lnTo>
                  <a:lnTo>
                    <a:pt x="7" y="3"/>
                  </a:lnTo>
                  <a:lnTo>
                    <a:pt x="8" y="4"/>
                  </a:lnTo>
                  <a:lnTo>
                    <a:pt x="9" y="5"/>
                  </a:lnTo>
                  <a:lnTo>
                    <a:pt x="9" y="6"/>
                  </a:lnTo>
                  <a:lnTo>
                    <a:pt x="9" y="7"/>
                  </a:lnTo>
                  <a:lnTo>
                    <a:pt x="9" y="8"/>
                  </a:lnTo>
                  <a:lnTo>
                    <a:pt x="9" y="9"/>
                  </a:lnTo>
                  <a:lnTo>
                    <a:pt x="11" y="10"/>
                  </a:lnTo>
                  <a:lnTo>
                    <a:pt x="11" y="11"/>
                  </a:lnTo>
                  <a:lnTo>
                    <a:pt x="11" y="12"/>
                  </a:lnTo>
                  <a:lnTo>
                    <a:pt x="11" y="13"/>
                  </a:lnTo>
                  <a:lnTo>
                    <a:pt x="12" y="14"/>
                  </a:lnTo>
                  <a:lnTo>
                    <a:pt x="13" y="15"/>
                  </a:lnTo>
                  <a:lnTo>
                    <a:pt x="12" y="16"/>
                  </a:lnTo>
                  <a:lnTo>
                    <a:pt x="10" y="18"/>
                  </a:lnTo>
                  <a:lnTo>
                    <a:pt x="9" y="19"/>
                  </a:lnTo>
                  <a:lnTo>
                    <a:pt x="9" y="19"/>
                  </a:lnTo>
                  <a:lnTo>
                    <a:pt x="8" y="19"/>
                  </a:lnTo>
                  <a:lnTo>
                    <a:pt x="8" y="20"/>
                  </a:lnTo>
                  <a:lnTo>
                    <a:pt x="8" y="20"/>
                  </a:lnTo>
                  <a:lnTo>
                    <a:pt x="8" y="21"/>
                  </a:lnTo>
                  <a:lnTo>
                    <a:pt x="8" y="22"/>
                  </a:lnTo>
                  <a:lnTo>
                    <a:pt x="9" y="23"/>
                  </a:lnTo>
                  <a:lnTo>
                    <a:pt x="9" y="25"/>
                  </a:lnTo>
                  <a:lnTo>
                    <a:pt x="8" y="27"/>
                  </a:lnTo>
                  <a:lnTo>
                    <a:pt x="7" y="27"/>
                  </a:lnTo>
                  <a:lnTo>
                    <a:pt x="7" y="28"/>
                  </a:lnTo>
                  <a:lnTo>
                    <a:pt x="7" y="29"/>
                  </a:lnTo>
                  <a:lnTo>
                    <a:pt x="8" y="29"/>
                  </a:lnTo>
                  <a:lnTo>
                    <a:pt x="8" y="32"/>
                  </a:lnTo>
                  <a:lnTo>
                    <a:pt x="8" y="33"/>
                  </a:lnTo>
                  <a:lnTo>
                    <a:pt x="8" y="34"/>
                  </a:lnTo>
                  <a:lnTo>
                    <a:pt x="7" y="37"/>
                  </a:lnTo>
                  <a:lnTo>
                    <a:pt x="8" y="40"/>
                  </a:lnTo>
                  <a:lnTo>
                    <a:pt x="8" y="40"/>
                  </a:lnTo>
                  <a:lnTo>
                    <a:pt x="10" y="40"/>
                  </a:lnTo>
                  <a:lnTo>
                    <a:pt x="10" y="40"/>
                  </a:lnTo>
                  <a:lnTo>
                    <a:pt x="10" y="41"/>
                  </a:lnTo>
                  <a:lnTo>
                    <a:pt x="9" y="42"/>
                  </a:lnTo>
                  <a:lnTo>
                    <a:pt x="9" y="42"/>
                  </a:lnTo>
                  <a:lnTo>
                    <a:pt x="7" y="43"/>
                  </a:lnTo>
                  <a:lnTo>
                    <a:pt x="4" y="44"/>
                  </a:lnTo>
                  <a:lnTo>
                    <a:pt x="4" y="45"/>
                  </a:lnTo>
                  <a:lnTo>
                    <a:pt x="3" y="47"/>
                  </a:lnTo>
                  <a:lnTo>
                    <a:pt x="3" y="47"/>
                  </a:lnTo>
                  <a:lnTo>
                    <a:pt x="4" y="48"/>
                  </a:lnTo>
                  <a:lnTo>
                    <a:pt x="4" y="49"/>
                  </a:lnTo>
                  <a:lnTo>
                    <a:pt x="3" y="50"/>
                  </a:lnTo>
                  <a:lnTo>
                    <a:pt x="3" y="51"/>
                  </a:lnTo>
                  <a:lnTo>
                    <a:pt x="3" y="52"/>
                  </a:lnTo>
                  <a:lnTo>
                    <a:pt x="3" y="53"/>
                  </a:lnTo>
                  <a:lnTo>
                    <a:pt x="2" y="54"/>
                  </a:lnTo>
                  <a:lnTo>
                    <a:pt x="2" y="55"/>
                  </a:lnTo>
                  <a:lnTo>
                    <a:pt x="1" y="56"/>
                  </a:lnTo>
                  <a:lnTo>
                    <a:pt x="1" y="57"/>
                  </a:lnTo>
                  <a:lnTo>
                    <a:pt x="0" y="57"/>
                  </a:lnTo>
                  <a:lnTo>
                    <a:pt x="0" y="57"/>
                  </a:lnTo>
                  <a:lnTo>
                    <a:pt x="1" y="58"/>
                  </a:lnTo>
                  <a:lnTo>
                    <a:pt x="1" y="58"/>
                  </a:lnTo>
                  <a:lnTo>
                    <a:pt x="1" y="59"/>
                  </a:lnTo>
                  <a:lnTo>
                    <a:pt x="1" y="59"/>
                  </a:lnTo>
                  <a:lnTo>
                    <a:pt x="1" y="59"/>
                  </a:lnTo>
                  <a:lnTo>
                    <a:pt x="1" y="60"/>
                  </a:lnTo>
                  <a:lnTo>
                    <a:pt x="2" y="60"/>
                  </a:lnTo>
                  <a:lnTo>
                    <a:pt x="2" y="61"/>
                  </a:lnTo>
                  <a:lnTo>
                    <a:pt x="3" y="62"/>
                  </a:lnTo>
                  <a:lnTo>
                    <a:pt x="3" y="63"/>
                  </a:lnTo>
                  <a:lnTo>
                    <a:pt x="3" y="63"/>
                  </a:lnTo>
                  <a:lnTo>
                    <a:pt x="3" y="63"/>
                  </a:lnTo>
                  <a:lnTo>
                    <a:pt x="4" y="63"/>
                  </a:lnTo>
                  <a:lnTo>
                    <a:pt x="4" y="62"/>
                  </a:lnTo>
                  <a:lnTo>
                    <a:pt x="5" y="62"/>
                  </a:lnTo>
                  <a:lnTo>
                    <a:pt x="6" y="63"/>
                  </a:lnTo>
                  <a:lnTo>
                    <a:pt x="6" y="63"/>
                  </a:lnTo>
                  <a:lnTo>
                    <a:pt x="8" y="68"/>
                  </a:lnTo>
                  <a:lnTo>
                    <a:pt x="9" y="70"/>
                  </a:lnTo>
                  <a:lnTo>
                    <a:pt x="10" y="71"/>
                  </a:lnTo>
                  <a:lnTo>
                    <a:pt x="11" y="71"/>
                  </a:lnTo>
                  <a:lnTo>
                    <a:pt x="11" y="71"/>
                  </a:lnTo>
                  <a:lnTo>
                    <a:pt x="12" y="71"/>
                  </a:lnTo>
                  <a:lnTo>
                    <a:pt x="15" y="70"/>
                  </a:lnTo>
                  <a:lnTo>
                    <a:pt x="16" y="70"/>
                  </a:lnTo>
                  <a:lnTo>
                    <a:pt x="17" y="70"/>
                  </a:lnTo>
                  <a:lnTo>
                    <a:pt x="18" y="69"/>
                  </a:lnTo>
                  <a:lnTo>
                    <a:pt x="20" y="69"/>
                  </a:lnTo>
                  <a:lnTo>
                    <a:pt x="20" y="69"/>
                  </a:lnTo>
                  <a:lnTo>
                    <a:pt x="22" y="72"/>
                  </a:lnTo>
                  <a:lnTo>
                    <a:pt x="22" y="74"/>
                  </a:lnTo>
                  <a:lnTo>
                    <a:pt x="22" y="76"/>
                  </a:lnTo>
                  <a:lnTo>
                    <a:pt x="22" y="77"/>
                  </a:lnTo>
                  <a:lnTo>
                    <a:pt x="22" y="79"/>
                  </a:lnTo>
                  <a:lnTo>
                    <a:pt x="22" y="81"/>
                  </a:lnTo>
                  <a:lnTo>
                    <a:pt x="20" y="84"/>
                  </a:lnTo>
                  <a:lnTo>
                    <a:pt x="20" y="85"/>
                  </a:lnTo>
                  <a:lnTo>
                    <a:pt x="19" y="87"/>
                  </a:lnTo>
                  <a:lnTo>
                    <a:pt x="18" y="88"/>
                  </a:lnTo>
                  <a:lnTo>
                    <a:pt x="18" y="88"/>
                  </a:lnTo>
                  <a:lnTo>
                    <a:pt x="18" y="89"/>
                  </a:lnTo>
                  <a:lnTo>
                    <a:pt x="18" y="90"/>
                  </a:lnTo>
                  <a:lnTo>
                    <a:pt x="19" y="91"/>
                  </a:lnTo>
                  <a:lnTo>
                    <a:pt x="20" y="92"/>
                  </a:lnTo>
                  <a:lnTo>
                    <a:pt x="20" y="92"/>
                  </a:lnTo>
                  <a:lnTo>
                    <a:pt x="20" y="93"/>
                  </a:lnTo>
                  <a:lnTo>
                    <a:pt x="20" y="94"/>
                  </a:lnTo>
                  <a:lnTo>
                    <a:pt x="20" y="94"/>
                  </a:lnTo>
                  <a:lnTo>
                    <a:pt x="21" y="95"/>
                  </a:lnTo>
                  <a:lnTo>
                    <a:pt x="22" y="97"/>
                  </a:lnTo>
                  <a:lnTo>
                    <a:pt x="24" y="98"/>
                  </a:lnTo>
                  <a:lnTo>
                    <a:pt x="25" y="102"/>
                  </a:lnTo>
                  <a:lnTo>
                    <a:pt x="26" y="103"/>
                  </a:lnTo>
                  <a:lnTo>
                    <a:pt x="27" y="103"/>
                  </a:lnTo>
                  <a:lnTo>
                    <a:pt x="28" y="104"/>
                  </a:lnTo>
                  <a:lnTo>
                    <a:pt x="27" y="105"/>
                  </a:lnTo>
                  <a:lnTo>
                    <a:pt x="27" y="105"/>
                  </a:lnTo>
                  <a:lnTo>
                    <a:pt x="27" y="106"/>
                  </a:lnTo>
                  <a:lnTo>
                    <a:pt x="27" y="107"/>
                  </a:lnTo>
                  <a:lnTo>
                    <a:pt x="28" y="107"/>
                  </a:lnTo>
                  <a:lnTo>
                    <a:pt x="28" y="107"/>
                  </a:lnTo>
                  <a:lnTo>
                    <a:pt x="29" y="107"/>
                  </a:lnTo>
                  <a:lnTo>
                    <a:pt x="29" y="106"/>
                  </a:lnTo>
                  <a:lnTo>
                    <a:pt x="30" y="103"/>
                  </a:lnTo>
                  <a:lnTo>
                    <a:pt x="29" y="99"/>
                  </a:lnTo>
                  <a:lnTo>
                    <a:pt x="29" y="98"/>
                  </a:lnTo>
                  <a:lnTo>
                    <a:pt x="28" y="98"/>
                  </a:lnTo>
                  <a:lnTo>
                    <a:pt x="29" y="98"/>
                  </a:lnTo>
                  <a:lnTo>
                    <a:pt x="29" y="96"/>
                  </a:lnTo>
                  <a:lnTo>
                    <a:pt x="30" y="94"/>
                  </a:lnTo>
                  <a:lnTo>
                    <a:pt x="30" y="93"/>
                  </a:lnTo>
                  <a:lnTo>
                    <a:pt x="31" y="93"/>
                  </a:lnTo>
                  <a:lnTo>
                    <a:pt x="34" y="92"/>
                  </a:lnTo>
                  <a:lnTo>
                    <a:pt x="35" y="92"/>
                  </a:lnTo>
                  <a:lnTo>
                    <a:pt x="36" y="91"/>
                  </a:lnTo>
                  <a:lnTo>
                    <a:pt x="36" y="90"/>
                  </a:lnTo>
                  <a:lnTo>
                    <a:pt x="37" y="86"/>
                  </a:lnTo>
                  <a:lnTo>
                    <a:pt x="37" y="83"/>
                  </a:lnTo>
                  <a:lnTo>
                    <a:pt x="37" y="81"/>
                  </a:lnTo>
                  <a:lnTo>
                    <a:pt x="37" y="78"/>
                  </a:lnTo>
                  <a:lnTo>
                    <a:pt x="38" y="76"/>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5" name="Freeform 1773"/>
            <p:cNvSpPr>
              <a:spLocks/>
            </p:cNvSpPr>
            <p:nvPr/>
          </p:nvSpPr>
          <p:spPr bwMode="auto">
            <a:xfrm>
              <a:off x="4641850" y="1430338"/>
              <a:ext cx="147638" cy="250825"/>
            </a:xfrm>
            <a:custGeom>
              <a:avLst/>
              <a:gdLst>
                <a:gd name="T0" fmla="*/ 92 w 93"/>
                <a:gd name="T1" fmla="*/ 145 h 158"/>
                <a:gd name="T2" fmla="*/ 90 w 93"/>
                <a:gd name="T3" fmla="*/ 139 h 158"/>
                <a:gd name="T4" fmla="*/ 85 w 93"/>
                <a:gd name="T5" fmla="*/ 134 h 158"/>
                <a:gd name="T6" fmla="*/ 80 w 93"/>
                <a:gd name="T7" fmla="*/ 126 h 158"/>
                <a:gd name="T8" fmla="*/ 79 w 93"/>
                <a:gd name="T9" fmla="*/ 121 h 158"/>
                <a:gd name="T10" fmla="*/ 75 w 93"/>
                <a:gd name="T11" fmla="*/ 110 h 158"/>
                <a:gd name="T12" fmla="*/ 74 w 93"/>
                <a:gd name="T13" fmla="*/ 107 h 158"/>
                <a:gd name="T14" fmla="*/ 73 w 93"/>
                <a:gd name="T15" fmla="*/ 100 h 158"/>
                <a:gd name="T16" fmla="*/ 74 w 93"/>
                <a:gd name="T17" fmla="*/ 95 h 158"/>
                <a:gd name="T18" fmla="*/ 79 w 93"/>
                <a:gd name="T19" fmla="*/ 88 h 158"/>
                <a:gd name="T20" fmla="*/ 82 w 93"/>
                <a:gd name="T21" fmla="*/ 81 h 158"/>
                <a:gd name="T22" fmla="*/ 85 w 93"/>
                <a:gd name="T23" fmla="*/ 74 h 158"/>
                <a:gd name="T24" fmla="*/ 78 w 93"/>
                <a:gd name="T25" fmla="*/ 60 h 158"/>
                <a:gd name="T26" fmla="*/ 71 w 93"/>
                <a:gd name="T27" fmla="*/ 54 h 158"/>
                <a:gd name="T28" fmla="*/ 67 w 93"/>
                <a:gd name="T29" fmla="*/ 46 h 158"/>
                <a:gd name="T30" fmla="*/ 79 w 93"/>
                <a:gd name="T31" fmla="*/ 43 h 158"/>
                <a:gd name="T32" fmla="*/ 85 w 93"/>
                <a:gd name="T33" fmla="*/ 42 h 158"/>
                <a:gd name="T34" fmla="*/ 79 w 93"/>
                <a:gd name="T35" fmla="*/ 27 h 158"/>
                <a:gd name="T36" fmla="*/ 79 w 93"/>
                <a:gd name="T37" fmla="*/ 17 h 158"/>
                <a:gd name="T38" fmla="*/ 75 w 93"/>
                <a:gd name="T39" fmla="*/ 6 h 158"/>
                <a:gd name="T40" fmla="*/ 70 w 93"/>
                <a:gd name="T41" fmla="*/ 3 h 158"/>
                <a:gd name="T42" fmla="*/ 69 w 93"/>
                <a:gd name="T43" fmla="*/ 1 h 158"/>
                <a:gd name="T44" fmla="*/ 68 w 93"/>
                <a:gd name="T45" fmla="*/ 8 h 158"/>
                <a:gd name="T46" fmla="*/ 73 w 93"/>
                <a:gd name="T47" fmla="*/ 12 h 158"/>
                <a:gd name="T48" fmla="*/ 73 w 93"/>
                <a:gd name="T49" fmla="*/ 19 h 158"/>
                <a:gd name="T50" fmla="*/ 69 w 93"/>
                <a:gd name="T51" fmla="*/ 25 h 158"/>
                <a:gd name="T52" fmla="*/ 60 w 93"/>
                <a:gd name="T53" fmla="*/ 35 h 158"/>
                <a:gd name="T54" fmla="*/ 57 w 93"/>
                <a:gd name="T55" fmla="*/ 45 h 158"/>
                <a:gd name="T56" fmla="*/ 52 w 93"/>
                <a:gd name="T57" fmla="*/ 52 h 158"/>
                <a:gd name="T58" fmla="*/ 50 w 93"/>
                <a:gd name="T59" fmla="*/ 61 h 158"/>
                <a:gd name="T60" fmla="*/ 44 w 93"/>
                <a:gd name="T61" fmla="*/ 72 h 158"/>
                <a:gd name="T62" fmla="*/ 39 w 93"/>
                <a:gd name="T63" fmla="*/ 81 h 158"/>
                <a:gd name="T64" fmla="*/ 37 w 93"/>
                <a:gd name="T65" fmla="*/ 86 h 158"/>
                <a:gd name="T66" fmla="*/ 34 w 93"/>
                <a:gd name="T67" fmla="*/ 91 h 158"/>
                <a:gd name="T68" fmla="*/ 30 w 93"/>
                <a:gd name="T69" fmla="*/ 88 h 158"/>
                <a:gd name="T70" fmla="*/ 24 w 93"/>
                <a:gd name="T71" fmla="*/ 84 h 158"/>
                <a:gd name="T72" fmla="*/ 20 w 93"/>
                <a:gd name="T73" fmla="*/ 86 h 158"/>
                <a:gd name="T74" fmla="*/ 15 w 93"/>
                <a:gd name="T75" fmla="*/ 88 h 158"/>
                <a:gd name="T76" fmla="*/ 10 w 93"/>
                <a:gd name="T77" fmla="*/ 94 h 158"/>
                <a:gd name="T78" fmla="*/ 4 w 93"/>
                <a:gd name="T79" fmla="*/ 106 h 158"/>
                <a:gd name="T80" fmla="*/ 1 w 93"/>
                <a:gd name="T81" fmla="*/ 116 h 158"/>
                <a:gd name="T82" fmla="*/ 2 w 93"/>
                <a:gd name="T83" fmla="*/ 117 h 158"/>
                <a:gd name="T84" fmla="*/ 5 w 93"/>
                <a:gd name="T85" fmla="*/ 118 h 158"/>
                <a:gd name="T86" fmla="*/ 7 w 93"/>
                <a:gd name="T87" fmla="*/ 125 h 158"/>
                <a:gd name="T88" fmla="*/ 11 w 93"/>
                <a:gd name="T89" fmla="*/ 127 h 158"/>
                <a:gd name="T90" fmla="*/ 14 w 93"/>
                <a:gd name="T91" fmla="*/ 125 h 158"/>
                <a:gd name="T92" fmla="*/ 13 w 93"/>
                <a:gd name="T93" fmla="*/ 128 h 158"/>
                <a:gd name="T94" fmla="*/ 14 w 93"/>
                <a:gd name="T95" fmla="*/ 132 h 158"/>
                <a:gd name="T96" fmla="*/ 16 w 93"/>
                <a:gd name="T97" fmla="*/ 147 h 158"/>
                <a:gd name="T98" fmla="*/ 17 w 93"/>
                <a:gd name="T99" fmla="*/ 152 h 158"/>
                <a:gd name="T100" fmla="*/ 35 w 93"/>
                <a:gd name="T101" fmla="*/ 151 h 158"/>
                <a:gd name="T102" fmla="*/ 44 w 93"/>
                <a:gd name="T103" fmla="*/ 150 h 158"/>
                <a:gd name="T104" fmla="*/ 56 w 93"/>
                <a:gd name="T105" fmla="*/ 150 h 158"/>
                <a:gd name="T106" fmla="*/ 68 w 93"/>
                <a:gd name="T107" fmla="*/ 152 h 158"/>
                <a:gd name="T108" fmla="*/ 76 w 93"/>
                <a:gd name="T109" fmla="*/ 152 h 158"/>
                <a:gd name="T110" fmla="*/ 80 w 93"/>
                <a:gd name="T111" fmla="*/ 154 h 158"/>
                <a:gd name="T112" fmla="*/ 84 w 93"/>
                <a:gd name="T113" fmla="*/ 154 h 158"/>
                <a:gd name="T114" fmla="*/ 92 w 93"/>
                <a:gd name="T115" fmla="*/ 158 h 158"/>
                <a:gd name="T116" fmla="*/ 92 w 93"/>
                <a:gd name="T117" fmla="*/ 15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3" h="158">
                  <a:moveTo>
                    <a:pt x="93" y="149"/>
                  </a:moveTo>
                  <a:lnTo>
                    <a:pt x="92" y="147"/>
                  </a:lnTo>
                  <a:lnTo>
                    <a:pt x="92" y="146"/>
                  </a:lnTo>
                  <a:lnTo>
                    <a:pt x="92" y="145"/>
                  </a:lnTo>
                  <a:lnTo>
                    <a:pt x="92" y="145"/>
                  </a:lnTo>
                  <a:lnTo>
                    <a:pt x="92" y="145"/>
                  </a:lnTo>
                  <a:lnTo>
                    <a:pt x="92" y="143"/>
                  </a:lnTo>
                  <a:lnTo>
                    <a:pt x="92" y="143"/>
                  </a:lnTo>
                  <a:lnTo>
                    <a:pt x="92" y="142"/>
                  </a:lnTo>
                  <a:lnTo>
                    <a:pt x="91" y="141"/>
                  </a:lnTo>
                  <a:lnTo>
                    <a:pt x="91" y="140"/>
                  </a:lnTo>
                  <a:lnTo>
                    <a:pt x="90" y="139"/>
                  </a:lnTo>
                  <a:lnTo>
                    <a:pt x="90" y="139"/>
                  </a:lnTo>
                  <a:lnTo>
                    <a:pt x="89" y="139"/>
                  </a:lnTo>
                  <a:lnTo>
                    <a:pt x="88" y="139"/>
                  </a:lnTo>
                  <a:lnTo>
                    <a:pt x="87" y="137"/>
                  </a:lnTo>
                  <a:lnTo>
                    <a:pt x="86" y="136"/>
                  </a:lnTo>
                  <a:lnTo>
                    <a:pt x="85" y="134"/>
                  </a:lnTo>
                  <a:lnTo>
                    <a:pt x="83" y="132"/>
                  </a:lnTo>
                  <a:lnTo>
                    <a:pt x="82" y="130"/>
                  </a:lnTo>
                  <a:lnTo>
                    <a:pt x="81" y="128"/>
                  </a:lnTo>
                  <a:lnTo>
                    <a:pt x="80" y="127"/>
                  </a:lnTo>
                  <a:lnTo>
                    <a:pt x="80" y="126"/>
                  </a:lnTo>
                  <a:lnTo>
                    <a:pt x="80" y="126"/>
                  </a:lnTo>
                  <a:lnTo>
                    <a:pt x="80" y="126"/>
                  </a:lnTo>
                  <a:lnTo>
                    <a:pt x="81" y="125"/>
                  </a:lnTo>
                  <a:lnTo>
                    <a:pt x="81" y="125"/>
                  </a:lnTo>
                  <a:lnTo>
                    <a:pt x="80" y="124"/>
                  </a:lnTo>
                  <a:lnTo>
                    <a:pt x="80" y="122"/>
                  </a:lnTo>
                  <a:lnTo>
                    <a:pt x="79" y="121"/>
                  </a:lnTo>
                  <a:lnTo>
                    <a:pt x="78" y="120"/>
                  </a:lnTo>
                  <a:lnTo>
                    <a:pt x="76" y="118"/>
                  </a:lnTo>
                  <a:lnTo>
                    <a:pt x="76" y="118"/>
                  </a:lnTo>
                  <a:lnTo>
                    <a:pt x="76" y="117"/>
                  </a:lnTo>
                  <a:lnTo>
                    <a:pt x="75" y="112"/>
                  </a:lnTo>
                  <a:lnTo>
                    <a:pt x="75" y="110"/>
                  </a:lnTo>
                  <a:lnTo>
                    <a:pt x="74" y="109"/>
                  </a:lnTo>
                  <a:lnTo>
                    <a:pt x="74" y="109"/>
                  </a:lnTo>
                  <a:lnTo>
                    <a:pt x="74" y="109"/>
                  </a:lnTo>
                  <a:lnTo>
                    <a:pt x="74" y="108"/>
                  </a:lnTo>
                  <a:lnTo>
                    <a:pt x="74" y="107"/>
                  </a:lnTo>
                  <a:lnTo>
                    <a:pt x="74" y="107"/>
                  </a:lnTo>
                  <a:lnTo>
                    <a:pt x="74" y="106"/>
                  </a:lnTo>
                  <a:lnTo>
                    <a:pt x="74" y="101"/>
                  </a:lnTo>
                  <a:lnTo>
                    <a:pt x="74" y="100"/>
                  </a:lnTo>
                  <a:lnTo>
                    <a:pt x="74" y="100"/>
                  </a:lnTo>
                  <a:lnTo>
                    <a:pt x="73" y="100"/>
                  </a:lnTo>
                  <a:lnTo>
                    <a:pt x="73" y="100"/>
                  </a:lnTo>
                  <a:lnTo>
                    <a:pt x="73" y="99"/>
                  </a:lnTo>
                  <a:lnTo>
                    <a:pt x="72" y="97"/>
                  </a:lnTo>
                  <a:lnTo>
                    <a:pt x="72" y="97"/>
                  </a:lnTo>
                  <a:lnTo>
                    <a:pt x="73" y="96"/>
                  </a:lnTo>
                  <a:lnTo>
                    <a:pt x="73" y="96"/>
                  </a:lnTo>
                  <a:lnTo>
                    <a:pt x="74" y="95"/>
                  </a:lnTo>
                  <a:lnTo>
                    <a:pt x="75" y="95"/>
                  </a:lnTo>
                  <a:lnTo>
                    <a:pt x="76" y="94"/>
                  </a:lnTo>
                  <a:lnTo>
                    <a:pt x="76" y="94"/>
                  </a:lnTo>
                  <a:lnTo>
                    <a:pt x="76" y="93"/>
                  </a:lnTo>
                  <a:lnTo>
                    <a:pt x="77" y="90"/>
                  </a:lnTo>
                  <a:lnTo>
                    <a:pt x="79" y="88"/>
                  </a:lnTo>
                  <a:lnTo>
                    <a:pt x="79" y="87"/>
                  </a:lnTo>
                  <a:lnTo>
                    <a:pt x="80" y="86"/>
                  </a:lnTo>
                  <a:lnTo>
                    <a:pt x="81" y="84"/>
                  </a:lnTo>
                  <a:lnTo>
                    <a:pt x="81" y="83"/>
                  </a:lnTo>
                  <a:lnTo>
                    <a:pt x="81" y="82"/>
                  </a:lnTo>
                  <a:lnTo>
                    <a:pt x="82" y="81"/>
                  </a:lnTo>
                  <a:lnTo>
                    <a:pt x="83" y="80"/>
                  </a:lnTo>
                  <a:lnTo>
                    <a:pt x="84" y="77"/>
                  </a:lnTo>
                  <a:lnTo>
                    <a:pt x="85" y="76"/>
                  </a:lnTo>
                  <a:lnTo>
                    <a:pt x="85" y="75"/>
                  </a:lnTo>
                  <a:lnTo>
                    <a:pt x="85" y="74"/>
                  </a:lnTo>
                  <a:lnTo>
                    <a:pt x="85" y="74"/>
                  </a:lnTo>
                  <a:lnTo>
                    <a:pt x="84" y="73"/>
                  </a:lnTo>
                  <a:lnTo>
                    <a:pt x="84" y="73"/>
                  </a:lnTo>
                  <a:lnTo>
                    <a:pt x="83" y="70"/>
                  </a:lnTo>
                  <a:lnTo>
                    <a:pt x="82" y="67"/>
                  </a:lnTo>
                  <a:lnTo>
                    <a:pt x="80" y="62"/>
                  </a:lnTo>
                  <a:lnTo>
                    <a:pt x="78" y="60"/>
                  </a:lnTo>
                  <a:lnTo>
                    <a:pt x="77" y="59"/>
                  </a:lnTo>
                  <a:lnTo>
                    <a:pt x="77" y="59"/>
                  </a:lnTo>
                  <a:lnTo>
                    <a:pt x="76" y="59"/>
                  </a:lnTo>
                  <a:lnTo>
                    <a:pt x="75" y="58"/>
                  </a:lnTo>
                  <a:lnTo>
                    <a:pt x="73" y="56"/>
                  </a:lnTo>
                  <a:lnTo>
                    <a:pt x="71" y="54"/>
                  </a:lnTo>
                  <a:lnTo>
                    <a:pt x="70" y="53"/>
                  </a:lnTo>
                  <a:lnTo>
                    <a:pt x="69" y="51"/>
                  </a:lnTo>
                  <a:lnTo>
                    <a:pt x="67" y="49"/>
                  </a:lnTo>
                  <a:lnTo>
                    <a:pt x="67" y="49"/>
                  </a:lnTo>
                  <a:lnTo>
                    <a:pt x="66" y="47"/>
                  </a:lnTo>
                  <a:lnTo>
                    <a:pt x="67" y="46"/>
                  </a:lnTo>
                  <a:lnTo>
                    <a:pt x="68" y="44"/>
                  </a:lnTo>
                  <a:lnTo>
                    <a:pt x="69" y="43"/>
                  </a:lnTo>
                  <a:lnTo>
                    <a:pt x="71" y="43"/>
                  </a:lnTo>
                  <a:lnTo>
                    <a:pt x="74" y="44"/>
                  </a:lnTo>
                  <a:lnTo>
                    <a:pt x="76" y="44"/>
                  </a:lnTo>
                  <a:lnTo>
                    <a:pt x="79" y="43"/>
                  </a:lnTo>
                  <a:lnTo>
                    <a:pt x="80" y="43"/>
                  </a:lnTo>
                  <a:lnTo>
                    <a:pt x="81" y="43"/>
                  </a:lnTo>
                  <a:lnTo>
                    <a:pt x="82" y="44"/>
                  </a:lnTo>
                  <a:lnTo>
                    <a:pt x="85" y="44"/>
                  </a:lnTo>
                  <a:lnTo>
                    <a:pt x="86" y="43"/>
                  </a:lnTo>
                  <a:lnTo>
                    <a:pt x="85" y="42"/>
                  </a:lnTo>
                  <a:lnTo>
                    <a:pt x="83" y="40"/>
                  </a:lnTo>
                  <a:lnTo>
                    <a:pt x="82" y="38"/>
                  </a:lnTo>
                  <a:lnTo>
                    <a:pt x="81" y="36"/>
                  </a:lnTo>
                  <a:lnTo>
                    <a:pt x="80" y="34"/>
                  </a:lnTo>
                  <a:lnTo>
                    <a:pt x="79" y="31"/>
                  </a:lnTo>
                  <a:lnTo>
                    <a:pt x="79" y="27"/>
                  </a:lnTo>
                  <a:lnTo>
                    <a:pt x="79" y="25"/>
                  </a:lnTo>
                  <a:lnTo>
                    <a:pt x="79" y="24"/>
                  </a:lnTo>
                  <a:lnTo>
                    <a:pt x="80" y="21"/>
                  </a:lnTo>
                  <a:lnTo>
                    <a:pt x="79" y="20"/>
                  </a:lnTo>
                  <a:lnTo>
                    <a:pt x="79" y="19"/>
                  </a:lnTo>
                  <a:lnTo>
                    <a:pt x="79" y="17"/>
                  </a:lnTo>
                  <a:lnTo>
                    <a:pt x="79" y="16"/>
                  </a:lnTo>
                  <a:lnTo>
                    <a:pt x="78" y="14"/>
                  </a:lnTo>
                  <a:lnTo>
                    <a:pt x="78" y="13"/>
                  </a:lnTo>
                  <a:lnTo>
                    <a:pt x="77" y="11"/>
                  </a:lnTo>
                  <a:lnTo>
                    <a:pt x="76" y="8"/>
                  </a:lnTo>
                  <a:lnTo>
                    <a:pt x="75" y="6"/>
                  </a:lnTo>
                  <a:lnTo>
                    <a:pt x="73" y="5"/>
                  </a:lnTo>
                  <a:lnTo>
                    <a:pt x="73" y="4"/>
                  </a:lnTo>
                  <a:lnTo>
                    <a:pt x="72" y="2"/>
                  </a:lnTo>
                  <a:lnTo>
                    <a:pt x="72" y="2"/>
                  </a:lnTo>
                  <a:lnTo>
                    <a:pt x="71" y="3"/>
                  </a:lnTo>
                  <a:lnTo>
                    <a:pt x="70" y="3"/>
                  </a:lnTo>
                  <a:lnTo>
                    <a:pt x="70" y="3"/>
                  </a:lnTo>
                  <a:lnTo>
                    <a:pt x="69" y="3"/>
                  </a:lnTo>
                  <a:lnTo>
                    <a:pt x="69" y="2"/>
                  </a:lnTo>
                  <a:lnTo>
                    <a:pt x="69" y="1"/>
                  </a:lnTo>
                  <a:lnTo>
                    <a:pt x="69" y="1"/>
                  </a:lnTo>
                  <a:lnTo>
                    <a:pt x="69" y="1"/>
                  </a:lnTo>
                  <a:lnTo>
                    <a:pt x="70" y="1"/>
                  </a:lnTo>
                  <a:lnTo>
                    <a:pt x="69" y="0"/>
                  </a:lnTo>
                  <a:lnTo>
                    <a:pt x="67" y="0"/>
                  </a:lnTo>
                  <a:lnTo>
                    <a:pt x="68" y="7"/>
                  </a:lnTo>
                  <a:lnTo>
                    <a:pt x="68" y="8"/>
                  </a:lnTo>
                  <a:lnTo>
                    <a:pt x="68" y="8"/>
                  </a:lnTo>
                  <a:lnTo>
                    <a:pt x="68" y="9"/>
                  </a:lnTo>
                  <a:lnTo>
                    <a:pt x="69" y="10"/>
                  </a:lnTo>
                  <a:lnTo>
                    <a:pt x="69" y="10"/>
                  </a:lnTo>
                  <a:lnTo>
                    <a:pt x="71" y="10"/>
                  </a:lnTo>
                  <a:lnTo>
                    <a:pt x="72" y="11"/>
                  </a:lnTo>
                  <a:lnTo>
                    <a:pt x="73" y="12"/>
                  </a:lnTo>
                  <a:lnTo>
                    <a:pt x="73" y="12"/>
                  </a:lnTo>
                  <a:lnTo>
                    <a:pt x="74" y="13"/>
                  </a:lnTo>
                  <a:lnTo>
                    <a:pt x="74" y="14"/>
                  </a:lnTo>
                  <a:lnTo>
                    <a:pt x="74" y="15"/>
                  </a:lnTo>
                  <a:lnTo>
                    <a:pt x="73" y="17"/>
                  </a:lnTo>
                  <a:lnTo>
                    <a:pt x="73" y="19"/>
                  </a:lnTo>
                  <a:lnTo>
                    <a:pt x="73" y="21"/>
                  </a:lnTo>
                  <a:lnTo>
                    <a:pt x="73" y="21"/>
                  </a:lnTo>
                  <a:lnTo>
                    <a:pt x="73" y="22"/>
                  </a:lnTo>
                  <a:lnTo>
                    <a:pt x="72" y="22"/>
                  </a:lnTo>
                  <a:lnTo>
                    <a:pt x="71" y="23"/>
                  </a:lnTo>
                  <a:lnTo>
                    <a:pt x="69" y="25"/>
                  </a:lnTo>
                  <a:lnTo>
                    <a:pt x="68" y="25"/>
                  </a:lnTo>
                  <a:lnTo>
                    <a:pt x="67" y="25"/>
                  </a:lnTo>
                  <a:lnTo>
                    <a:pt x="66" y="26"/>
                  </a:lnTo>
                  <a:lnTo>
                    <a:pt x="65" y="27"/>
                  </a:lnTo>
                  <a:lnTo>
                    <a:pt x="63" y="31"/>
                  </a:lnTo>
                  <a:lnTo>
                    <a:pt x="60" y="35"/>
                  </a:lnTo>
                  <a:lnTo>
                    <a:pt x="59" y="38"/>
                  </a:lnTo>
                  <a:lnTo>
                    <a:pt x="59" y="41"/>
                  </a:lnTo>
                  <a:lnTo>
                    <a:pt x="57" y="42"/>
                  </a:lnTo>
                  <a:lnTo>
                    <a:pt x="57" y="44"/>
                  </a:lnTo>
                  <a:lnTo>
                    <a:pt x="57" y="44"/>
                  </a:lnTo>
                  <a:lnTo>
                    <a:pt x="57" y="45"/>
                  </a:lnTo>
                  <a:lnTo>
                    <a:pt x="56" y="48"/>
                  </a:lnTo>
                  <a:lnTo>
                    <a:pt x="56" y="49"/>
                  </a:lnTo>
                  <a:lnTo>
                    <a:pt x="56" y="49"/>
                  </a:lnTo>
                  <a:lnTo>
                    <a:pt x="54" y="50"/>
                  </a:lnTo>
                  <a:lnTo>
                    <a:pt x="53" y="51"/>
                  </a:lnTo>
                  <a:lnTo>
                    <a:pt x="52" y="52"/>
                  </a:lnTo>
                  <a:lnTo>
                    <a:pt x="52" y="54"/>
                  </a:lnTo>
                  <a:lnTo>
                    <a:pt x="52" y="56"/>
                  </a:lnTo>
                  <a:lnTo>
                    <a:pt x="52" y="58"/>
                  </a:lnTo>
                  <a:lnTo>
                    <a:pt x="51" y="59"/>
                  </a:lnTo>
                  <a:lnTo>
                    <a:pt x="51" y="60"/>
                  </a:lnTo>
                  <a:lnTo>
                    <a:pt x="50" y="61"/>
                  </a:lnTo>
                  <a:lnTo>
                    <a:pt x="49" y="62"/>
                  </a:lnTo>
                  <a:lnTo>
                    <a:pt x="47" y="62"/>
                  </a:lnTo>
                  <a:lnTo>
                    <a:pt x="46" y="65"/>
                  </a:lnTo>
                  <a:lnTo>
                    <a:pt x="45" y="67"/>
                  </a:lnTo>
                  <a:lnTo>
                    <a:pt x="45" y="68"/>
                  </a:lnTo>
                  <a:lnTo>
                    <a:pt x="44" y="72"/>
                  </a:lnTo>
                  <a:lnTo>
                    <a:pt x="42" y="75"/>
                  </a:lnTo>
                  <a:lnTo>
                    <a:pt x="42" y="76"/>
                  </a:lnTo>
                  <a:lnTo>
                    <a:pt x="42" y="76"/>
                  </a:lnTo>
                  <a:lnTo>
                    <a:pt x="40" y="79"/>
                  </a:lnTo>
                  <a:lnTo>
                    <a:pt x="40" y="80"/>
                  </a:lnTo>
                  <a:lnTo>
                    <a:pt x="39" y="81"/>
                  </a:lnTo>
                  <a:lnTo>
                    <a:pt x="40" y="82"/>
                  </a:lnTo>
                  <a:lnTo>
                    <a:pt x="40" y="83"/>
                  </a:lnTo>
                  <a:lnTo>
                    <a:pt x="40" y="83"/>
                  </a:lnTo>
                  <a:lnTo>
                    <a:pt x="40" y="84"/>
                  </a:lnTo>
                  <a:lnTo>
                    <a:pt x="38" y="85"/>
                  </a:lnTo>
                  <a:lnTo>
                    <a:pt x="37" y="86"/>
                  </a:lnTo>
                  <a:lnTo>
                    <a:pt x="37" y="86"/>
                  </a:lnTo>
                  <a:lnTo>
                    <a:pt x="37" y="89"/>
                  </a:lnTo>
                  <a:lnTo>
                    <a:pt x="37" y="89"/>
                  </a:lnTo>
                  <a:lnTo>
                    <a:pt x="36" y="90"/>
                  </a:lnTo>
                  <a:lnTo>
                    <a:pt x="35" y="91"/>
                  </a:lnTo>
                  <a:lnTo>
                    <a:pt x="34" y="91"/>
                  </a:lnTo>
                  <a:lnTo>
                    <a:pt x="33" y="92"/>
                  </a:lnTo>
                  <a:lnTo>
                    <a:pt x="32" y="92"/>
                  </a:lnTo>
                  <a:lnTo>
                    <a:pt x="32" y="92"/>
                  </a:lnTo>
                  <a:lnTo>
                    <a:pt x="31" y="91"/>
                  </a:lnTo>
                  <a:lnTo>
                    <a:pt x="31" y="88"/>
                  </a:lnTo>
                  <a:lnTo>
                    <a:pt x="30" y="88"/>
                  </a:lnTo>
                  <a:lnTo>
                    <a:pt x="30" y="87"/>
                  </a:lnTo>
                  <a:lnTo>
                    <a:pt x="28" y="86"/>
                  </a:lnTo>
                  <a:lnTo>
                    <a:pt x="27" y="85"/>
                  </a:lnTo>
                  <a:lnTo>
                    <a:pt x="25" y="84"/>
                  </a:lnTo>
                  <a:lnTo>
                    <a:pt x="24" y="84"/>
                  </a:lnTo>
                  <a:lnTo>
                    <a:pt x="24" y="84"/>
                  </a:lnTo>
                  <a:lnTo>
                    <a:pt x="24" y="85"/>
                  </a:lnTo>
                  <a:lnTo>
                    <a:pt x="23" y="86"/>
                  </a:lnTo>
                  <a:lnTo>
                    <a:pt x="22" y="86"/>
                  </a:lnTo>
                  <a:lnTo>
                    <a:pt x="21" y="86"/>
                  </a:lnTo>
                  <a:lnTo>
                    <a:pt x="20" y="86"/>
                  </a:lnTo>
                  <a:lnTo>
                    <a:pt x="20" y="86"/>
                  </a:lnTo>
                  <a:lnTo>
                    <a:pt x="19" y="85"/>
                  </a:lnTo>
                  <a:lnTo>
                    <a:pt x="19" y="84"/>
                  </a:lnTo>
                  <a:lnTo>
                    <a:pt x="18" y="85"/>
                  </a:lnTo>
                  <a:lnTo>
                    <a:pt x="16" y="87"/>
                  </a:lnTo>
                  <a:lnTo>
                    <a:pt x="15" y="87"/>
                  </a:lnTo>
                  <a:lnTo>
                    <a:pt x="15" y="88"/>
                  </a:lnTo>
                  <a:lnTo>
                    <a:pt x="14" y="89"/>
                  </a:lnTo>
                  <a:lnTo>
                    <a:pt x="13" y="91"/>
                  </a:lnTo>
                  <a:lnTo>
                    <a:pt x="12" y="92"/>
                  </a:lnTo>
                  <a:lnTo>
                    <a:pt x="11" y="92"/>
                  </a:lnTo>
                  <a:lnTo>
                    <a:pt x="11" y="93"/>
                  </a:lnTo>
                  <a:lnTo>
                    <a:pt x="10" y="94"/>
                  </a:lnTo>
                  <a:lnTo>
                    <a:pt x="8" y="95"/>
                  </a:lnTo>
                  <a:lnTo>
                    <a:pt x="6" y="99"/>
                  </a:lnTo>
                  <a:lnTo>
                    <a:pt x="6" y="100"/>
                  </a:lnTo>
                  <a:lnTo>
                    <a:pt x="5" y="102"/>
                  </a:lnTo>
                  <a:lnTo>
                    <a:pt x="4" y="104"/>
                  </a:lnTo>
                  <a:lnTo>
                    <a:pt x="4" y="106"/>
                  </a:lnTo>
                  <a:lnTo>
                    <a:pt x="3" y="110"/>
                  </a:lnTo>
                  <a:lnTo>
                    <a:pt x="2" y="112"/>
                  </a:lnTo>
                  <a:lnTo>
                    <a:pt x="1" y="113"/>
                  </a:lnTo>
                  <a:lnTo>
                    <a:pt x="1" y="115"/>
                  </a:lnTo>
                  <a:lnTo>
                    <a:pt x="0" y="116"/>
                  </a:lnTo>
                  <a:lnTo>
                    <a:pt x="1" y="116"/>
                  </a:lnTo>
                  <a:lnTo>
                    <a:pt x="0" y="118"/>
                  </a:lnTo>
                  <a:lnTo>
                    <a:pt x="0" y="118"/>
                  </a:lnTo>
                  <a:lnTo>
                    <a:pt x="1" y="119"/>
                  </a:lnTo>
                  <a:lnTo>
                    <a:pt x="2" y="119"/>
                  </a:lnTo>
                  <a:lnTo>
                    <a:pt x="2" y="118"/>
                  </a:lnTo>
                  <a:lnTo>
                    <a:pt x="2" y="117"/>
                  </a:lnTo>
                  <a:lnTo>
                    <a:pt x="2" y="117"/>
                  </a:lnTo>
                  <a:lnTo>
                    <a:pt x="3" y="118"/>
                  </a:lnTo>
                  <a:lnTo>
                    <a:pt x="3" y="118"/>
                  </a:lnTo>
                  <a:lnTo>
                    <a:pt x="4" y="118"/>
                  </a:lnTo>
                  <a:lnTo>
                    <a:pt x="4" y="118"/>
                  </a:lnTo>
                  <a:lnTo>
                    <a:pt x="5" y="118"/>
                  </a:lnTo>
                  <a:lnTo>
                    <a:pt x="5" y="120"/>
                  </a:lnTo>
                  <a:lnTo>
                    <a:pt x="5" y="121"/>
                  </a:lnTo>
                  <a:lnTo>
                    <a:pt x="5" y="122"/>
                  </a:lnTo>
                  <a:lnTo>
                    <a:pt x="5" y="123"/>
                  </a:lnTo>
                  <a:lnTo>
                    <a:pt x="6" y="125"/>
                  </a:lnTo>
                  <a:lnTo>
                    <a:pt x="7" y="125"/>
                  </a:lnTo>
                  <a:lnTo>
                    <a:pt x="9" y="126"/>
                  </a:lnTo>
                  <a:lnTo>
                    <a:pt x="9" y="126"/>
                  </a:lnTo>
                  <a:lnTo>
                    <a:pt x="9" y="127"/>
                  </a:lnTo>
                  <a:lnTo>
                    <a:pt x="10" y="127"/>
                  </a:lnTo>
                  <a:lnTo>
                    <a:pt x="11" y="127"/>
                  </a:lnTo>
                  <a:lnTo>
                    <a:pt x="11" y="127"/>
                  </a:lnTo>
                  <a:lnTo>
                    <a:pt x="12" y="126"/>
                  </a:lnTo>
                  <a:lnTo>
                    <a:pt x="11" y="125"/>
                  </a:lnTo>
                  <a:lnTo>
                    <a:pt x="12" y="125"/>
                  </a:lnTo>
                  <a:lnTo>
                    <a:pt x="12" y="126"/>
                  </a:lnTo>
                  <a:lnTo>
                    <a:pt x="13" y="126"/>
                  </a:lnTo>
                  <a:lnTo>
                    <a:pt x="14" y="125"/>
                  </a:lnTo>
                  <a:lnTo>
                    <a:pt x="14" y="125"/>
                  </a:lnTo>
                  <a:lnTo>
                    <a:pt x="13" y="126"/>
                  </a:lnTo>
                  <a:lnTo>
                    <a:pt x="13" y="126"/>
                  </a:lnTo>
                  <a:lnTo>
                    <a:pt x="14" y="128"/>
                  </a:lnTo>
                  <a:lnTo>
                    <a:pt x="14" y="128"/>
                  </a:lnTo>
                  <a:lnTo>
                    <a:pt x="13" y="128"/>
                  </a:lnTo>
                  <a:lnTo>
                    <a:pt x="13" y="128"/>
                  </a:lnTo>
                  <a:lnTo>
                    <a:pt x="12" y="129"/>
                  </a:lnTo>
                  <a:lnTo>
                    <a:pt x="13" y="130"/>
                  </a:lnTo>
                  <a:lnTo>
                    <a:pt x="13" y="131"/>
                  </a:lnTo>
                  <a:lnTo>
                    <a:pt x="15" y="131"/>
                  </a:lnTo>
                  <a:lnTo>
                    <a:pt x="14" y="132"/>
                  </a:lnTo>
                  <a:lnTo>
                    <a:pt x="16" y="136"/>
                  </a:lnTo>
                  <a:lnTo>
                    <a:pt x="17" y="137"/>
                  </a:lnTo>
                  <a:lnTo>
                    <a:pt x="17" y="139"/>
                  </a:lnTo>
                  <a:lnTo>
                    <a:pt x="16" y="141"/>
                  </a:lnTo>
                  <a:lnTo>
                    <a:pt x="16" y="144"/>
                  </a:lnTo>
                  <a:lnTo>
                    <a:pt x="16" y="147"/>
                  </a:lnTo>
                  <a:lnTo>
                    <a:pt x="15" y="150"/>
                  </a:lnTo>
                  <a:lnTo>
                    <a:pt x="16" y="150"/>
                  </a:lnTo>
                  <a:lnTo>
                    <a:pt x="16" y="150"/>
                  </a:lnTo>
                  <a:lnTo>
                    <a:pt x="16" y="151"/>
                  </a:lnTo>
                  <a:lnTo>
                    <a:pt x="16" y="151"/>
                  </a:lnTo>
                  <a:lnTo>
                    <a:pt x="17" y="152"/>
                  </a:lnTo>
                  <a:lnTo>
                    <a:pt x="21" y="152"/>
                  </a:lnTo>
                  <a:lnTo>
                    <a:pt x="24" y="152"/>
                  </a:lnTo>
                  <a:lnTo>
                    <a:pt x="28" y="152"/>
                  </a:lnTo>
                  <a:lnTo>
                    <a:pt x="32" y="152"/>
                  </a:lnTo>
                  <a:lnTo>
                    <a:pt x="35" y="152"/>
                  </a:lnTo>
                  <a:lnTo>
                    <a:pt x="35" y="151"/>
                  </a:lnTo>
                  <a:lnTo>
                    <a:pt x="35" y="150"/>
                  </a:lnTo>
                  <a:lnTo>
                    <a:pt x="35" y="150"/>
                  </a:lnTo>
                  <a:lnTo>
                    <a:pt x="37" y="150"/>
                  </a:lnTo>
                  <a:lnTo>
                    <a:pt x="42" y="150"/>
                  </a:lnTo>
                  <a:lnTo>
                    <a:pt x="44" y="150"/>
                  </a:lnTo>
                  <a:lnTo>
                    <a:pt x="44" y="150"/>
                  </a:lnTo>
                  <a:lnTo>
                    <a:pt x="47" y="150"/>
                  </a:lnTo>
                  <a:lnTo>
                    <a:pt x="49" y="150"/>
                  </a:lnTo>
                  <a:lnTo>
                    <a:pt x="50" y="150"/>
                  </a:lnTo>
                  <a:lnTo>
                    <a:pt x="50" y="150"/>
                  </a:lnTo>
                  <a:lnTo>
                    <a:pt x="53" y="151"/>
                  </a:lnTo>
                  <a:lnTo>
                    <a:pt x="56" y="150"/>
                  </a:lnTo>
                  <a:lnTo>
                    <a:pt x="57" y="150"/>
                  </a:lnTo>
                  <a:lnTo>
                    <a:pt x="58" y="151"/>
                  </a:lnTo>
                  <a:lnTo>
                    <a:pt x="58" y="152"/>
                  </a:lnTo>
                  <a:lnTo>
                    <a:pt x="62" y="152"/>
                  </a:lnTo>
                  <a:lnTo>
                    <a:pt x="65" y="152"/>
                  </a:lnTo>
                  <a:lnTo>
                    <a:pt x="68" y="152"/>
                  </a:lnTo>
                  <a:lnTo>
                    <a:pt x="71" y="152"/>
                  </a:lnTo>
                  <a:lnTo>
                    <a:pt x="73" y="152"/>
                  </a:lnTo>
                  <a:lnTo>
                    <a:pt x="74" y="151"/>
                  </a:lnTo>
                  <a:lnTo>
                    <a:pt x="75" y="152"/>
                  </a:lnTo>
                  <a:lnTo>
                    <a:pt x="76" y="152"/>
                  </a:lnTo>
                  <a:lnTo>
                    <a:pt x="76" y="152"/>
                  </a:lnTo>
                  <a:lnTo>
                    <a:pt x="76" y="153"/>
                  </a:lnTo>
                  <a:lnTo>
                    <a:pt x="78" y="153"/>
                  </a:lnTo>
                  <a:lnTo>
                    <a:pt x="78" y="153"/>
                  </a:lnTo>
                  <a:lnTo>
                    <a:pt x="78" y="154"/>
                  </a:lnTo>
                  <a:lnTo>
                    <a:pt x="79" y="154"/>
                  </a:lnTo>
                  <a:lnTo>
                    <a:pt x="80" y="154"/>
                  </a:lnTo>
                  <a:lnTo>
                    <a:pt x="80" y="154"/>
                  </a:lnTo>
                  <a:lnTo>
                    <a:pt x="81" y="153"/>
                  </a:lnTo>
                  <a:lnTo>
                    <a:pt x="82" y="154"/>
                  </a:lnTo>
                  <a:lnTo>
                    <a:pt x="83" y="154"/>
                  </a:lnTo>
                  <a:lnTo>
                    <a:pt x="83" y="155"/>
                  </a:lnTo>
                  <a:lnTo>
                    <a:pt x="84" y="154"/>
                  </a:lnTo>
                  <a:lnTo>
                    <a:pt x="86" y="155"/>
                  </a:lnTo>
                  <a:lnTo>
                    <a:pt x="88" y="155"/>
                  </a:lnTo>
                  <a:lnTo>
                    <a:pt x="90" y="156"/>
                  </a:lnTo>
                  <a:lnTo>
                    <a:pt x="91" y="157"/>
                  </a:lnTo>
                  <a:lnTo>
                    <a:pt x="92" y="158"/>
                  </a:lnTo>
                  <a:lnTo>
                    <a:pt x="92" y="158"/>
                  </a:lnTo>
                  <a:lnTo>
                    <a:pt x="93" y="158"/>
                  </a:lnTo>
                  <a:lnTo>
                    <a:pt x="93" y="158"/>
                  </a:lnTo>
                  <a:lnTo>
                    <a:pt x="93" y="157"/>
                  </a:lnTo>
                  <a:lnTo>
                    <a:pt x="92" y="155"/>
                  </a:lnTo>
                  <a:lnTo>
                    <a:pt x="92" y="154"/>
                  </a:lnTo>
                  <a:lnTo>
                    <a:pt x="92" y="152"/>
                  </a:lnTo>
                  <a:lnTo>
                    <a:pt x="92" y="152"/>
                  </a:lnTo>
                  <a:lnTo>
                    <a:pt x="93" y="151"/>
                  </a:lnTo>
                  <a:lnTo>
                    <a:pt x="93" y="150"/>
                  </a:lnTo>
                  <a:lnTo>
                    <a:pt x="93" y="150"/>
                  </a:lnTo>
                  <a:lnTo>
                    <a:pt x="93" y="149"/>
                  </a:lnTo>
                  <a:close/>
                </a:path>
              </a:pathLst>
            </a:custGeom>
            <a:grpFill/>
            <a:ln w="1588"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80" name="TextBox 779"/>
          <p:cNvSpPr txBox="1"/>
          <p:nvPr/>
        </p:nvSpPr>
        <p:spPr>
          <a:xfrm>
            <a:off x="4720357" y="15561539"/>
            <a:ext cx="5792642" cy="1156022"/>
          </a:xfrm>
          <a:prstGeom prst="rect">
            <a:avLst/>
          </a:prstGeom>
          <a:noFill/>
        </p:spPr>
        <p:txBody>
          <a:bodyPr wrap="square" rtlCol="0">
            <a:spAutoFit/>
          </a:bodyPr>
          <a:lstStyle/>
          <a:p>
            <a:r>
              <a:rPr lang="en-US" b="1" smtClean="0">
                <a:solidFill>
                  <a:schemeClr val="bg1"/>
                </a:solidFill>
              </a:rPr>
              <a:t>New Markets</a:t>
            </a:r>
            <a:endParaRPr lang="en-US" b="1" dirty="0">
              <a:solidFill>
                <a:schemeClr val="bg1"/>
              </a:solidFill>
            </a:endParaRPr>
          </a:p>
        </p:txBody>
      </p:sp>
      <p:sp>
        <p:nvSpPr>
          <p:cNvPr id="781" name="Shape 125"/>
          <p:cNvSpPr/>
          <p:nvPr/>
        </p:nvSpPr>
        <p:spPr>
          <a:xfrm>
            <a:off x="4760180" y="17045869"/>
            <a:ext cx="6807423" cy="452431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4800"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cxnSp>
        <p:nvCxnSpPr>
          <p:cNvPr id="782" name="Straight Connector 187"/>
          <p:cNvCxnSpPr/>
          <p:nvPr/>
        </p:nvCxnSpPr>
        <p:spPr>
          <a:xfrm rot="5400000" flipH="1" flipV="1">
            <a:off x="7029470" y="12537066"/>
            <a:ext cx="3695260" cy="1759618"/>
          </a:xfrm>
          <a:prstGeom prst="bentConnector3">
            <a:avLst>
              <a:gd name="adj1" fmla="val 50000"/>
            </a:avLst>
          </a:prstGeom>
          <a:ln w="44450">
            <a:solidFill>
              <a:schemeClr val="bg1"/>
            </a:solidFill>
            <a:tailEnd type="oval"/>
          </a:ln>
        </p:spPr>
        <p:style>
          <a:lnRef idx="1">
            <a:schemeClr val="accent1"/>
          </a:lnRef>
          <a:fillRef idx="0">
            <a:schemeClr val="accent1"/>
          </a:fillRef>
          <a:effectRef idx="0">
            <a:schemeClr val="accent1"/>
          </a:effectRef>
          <a:fontRef idx="minor">
            <a:schemeClr val="tx1"/>
          </a:fontRef>
        </p:style>
      </p:cxnSp>
      <p:sp>
        <p:nvSpPr>
          <p:cNvPr id="783" name="TextBox 782"/>
          <p:cNvSpPr txBox="1"/>
          <p:nvPr/>
        </p:nvSpPr>
        <p:spPr>
          <a:xfrm>
            <a:off x="29609164" y="15624642"/>
            <a:ext cx="5792642" cy="1156022"/>
          </a:xfrm>
          <a:prstGeom prst="rect">
            <a:avLst/>
          </a:prstGeom>
          <a:noFill/>
        </p:spPr>
        <p:txBody>
          <a:bodyPr wrap="square" rtlCol="0">
            <a:spAutoFit/>
          </a:bodyPr>
          <a:lstStyle/>
          <a:p>
            <a:r>
              <a:rPr lang="en-US" b="1" smtClean="0">
                <a:solidFill>
                  <a:schemeClr val="bg1"/>
                </a:solidFill>
              </a:rPr>
              <a:t>New Markets</a:t>
            </a:r>
            <a:endParaRPr lang="en-US" b="1" dirty="0">
              <a:solidFill>
                <a:schemeClr val="bg1"/>
              </a:solidFill>
            </a:endParaRPr>
          </a:p>
        </p:txBody>
      </p:sp>
      <p:sp>
        <p:nvSpPr>
          <p:cNvPr id="784" name="Shape 125"/>
          <p:cNvSpPr/>
          <p:nvPr/>
        </p:nvSpPr>
        <p:spPr>
          <a:xfrm>
            <a:off x="29648987" y="17108972"/>
            <a:ext cx="6807423" cy="452431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4800"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a:t>
            </a:r>
          </a:p>
        </p:txBody>
      </p:sp>
      <p:cxnSp>
        <p:nvCxnSpPr>
          <p:cNvPr id="785" name="Straight Connector 187"/>
          <p:cNvCxnSpPr/>
          <p:nvPr/>
        </p:nvCxnSpPr>
        <p:spPr>
          <a:xfrm rot="16200000" flipV="1">
            <a:off x="30207639" y="13420660"/>
            <a:ext cx="3140792" cy="546898"/>
          </a:xfrm>
          <a:prstGeom prst="bentConnector3">
            <a:avLst>
              <a:gd name="adj1" fmla="val 99493"/>
            </a:avLst>
          </a:prstGeom>
          <a:ln w="44450">
            <a:solidFill>
              <a:schemeClr val="bg1"/>
            </a:solidFill>
            <a:tailEnd type="oval"/>
          </a:ln>
        </p:spPr>
        <p:style>
          <a:lnRef idx="1">
            <a:schemeClr val="accent1"/>
          </a:lnRef>
          <a:fillRef idx="0">
            <a:schemeClr val="accent1"/>
          </a:fillRef>
          <a:effectRef idx="0">
            <a:schemeClr val="accent1"/>
          </a:effectRef>
          <a:fontRef idx="minor">
            <a:schemeClr val="tx1"/>
          </a:fontRef>
        </p:style>
      </p:cxnSp>
      <p:sp>
        <p:nvSpPr>
          <p:cNvPr id="787" name="Shape 119"/>
          <p:cNvSpPr/>
          <p:nvPr/>
        </p:nvSpPr>
        <p:spPr>
          <a:xfrm>
            <a:off x="105778" y="23630950"/>
            <a:ext cx="46816962" cy="2581084"/>
          </a:xfrm>
          <a:prstGeom prst="rect">
            <a:avLst/>
          </a:prstGeom>
          <a:solidFill>
            <a:schemeClr val="accent3"/>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1" name="Footer Placeholder 10"/>
          <p:cNvSpPr>
            <a:spLocks noGrp="1"/>
          </p:cNvSpPr>
          <p:nvPr>
            <p:ph type="ftr" sz="quarter" idx="11"/>
          </p:nvPr>
        </p:nvSpPr>
        <p:spPr/>
        <p:txBody>
          <a:bodyPr/>
          <a:lstStyle/>
          <a:p>
            <a:r>
              <a:rPr lang="en-US" smtClean="0">
                <a:solidFill>
                  <a:schemeClr val="bg2"/>
                </a:solidFill>
              </a:rPr>
              <a:t>© Vizualus. All Rights Reserved.</a:t>
            </a:r>
            <a:endParaRPr lang="en-US">
              <a:solidFill>
                <a:schemeClr val="bg2"/>
              </a:solidFill>
            </a:endParaRPr>
          </a:p>
        </p:txBody>
      </p:sp>
    </p:spTree>
    <p:extLst>
      <p:ext uri="{BB962C8B-B14F-4D97-AF65-F5344CB8AC3E}">
        <p14:creationId xmlns:p14="http://schemas.microsoft.com/office/powerpoint/2010/main" val="2070084207"/>
      </p:ext>
    </p:extLst>
  </p:cSld>
  <p:clrMapOvr>
    <a:masterClrMapping/>
  </p:clrMapOvr>
  <mc:AlternateContent xmlns:mc="http://schemas.openxmlformats.org/markup-compatibility/2006" xmlns:p14="http://schemas.microsoft.com/office/powerpoint/2010/main">
    <mc:Choice Requires="p14">
      <p:transition spd="slow" p14:dur="1250" advTm="999">
        <p14:flip dir="r"/>
      </p:transition>
    </mc:Choice>
    <mc:Fallback xmlns="">
      <p:transition spd="slow" advTm="999">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0" y="249"/>
            <a:ext cx="46816963" cy="26335038"/>
          </a:xfrm>
        </p:spPr>
      </p:sp>
      <p:sp>
        <p:nvSpPr>
          <p:cNvPr id="5" name="Rectangle 4"/>
          <p:cNvSpPr/>
          <p:nvPr/>
        </p:nvSpPr>
        <p:spPr>
          <a:xfrm>
            <a:off x="0" y="249"/>
            <a:ext cx="46816962" cy="26334541"/>
          </a:xfrm>
          <a:prstGeom prst="rect">
            <a:avLst/>
          </a:prstGeom>
          <a:solidFill>
            <a:schemeClr val="accent6">
              <a:alpha val="65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noAutofit/>
          </a:bodyPr>
          <a:lstStyle/>
          <a:p>
            <a:pPr algn="ctr" defTabSz="1584960" hangingPunct="0"/>
            <a:endParaRPr lang="en-US" sz="6144" kern="0">
              <a:solidFill>
                <a:srgbClr val="FFFFFF"/>
              </a:solidFill>
              <a:sym typeface="Helvetica Light"/>
            </a:endParaRPr>
          </a:p>
        </p:txBody>
      </p:sp>
      <p:sp>
        <p:nvSpPr>
          <p:cNvPr id="16" name="TextBox 15"/>
          <p:cNvSpPr txBox="1"/>
          <p:nvPr/>
        </p:nvSpPr>
        <p:spPr>
          <a:xfrm>
            <a:off x="7201694" y="12102242"/>
            <a:ext cx="30151546" cy="59053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spAutoFit/>
          </a:bodyPr>
          <a:lstStyle/>
          <a:p>
            <a:pPr algn="ctr" defTabSz="1584960" hangingPunct="0">
              <a:lnSpc>
                <a:spcPct val="70000"/>
              </a:lnSpc>
            </a:pPr>
            <a:r>
              <a:rPr lang="en-US" sz="26496" b="1" kern="0" spc="-576" dirty="0" smtClean="0">
                <a:solidFill>
                  <a:srgbClr val="FFFFFF"/>
                </a:solidFill>
                <a:latin typeface="Arial" charset="0"/>
                <a:ea typeface="Arial" charset="0"/>
                <a:cs typeface="Arial" charset="0"/>
                <a:sym typeface="Helvetica Light"/>
              </a:rPr>
              <a:t>MOBILE APPLICATION</a:t>
            </a:r>
            <a:endParaRPr lang="en-US" sz="26496" b="1" kern="0" spc="-576" dirty="0">
              <a:solidFill>
                <a:srgbClr val="FFFFFF"/>
              </a:solidFill>
              <a:latin typeface="Arial" charset="0"/>
              <a:ea typeface="Arial" charset="0"/>
              <a:cs typeface="Arial" charset="0"/>
              <a:sym typeface="Helvetica Light"/>
            </a:endParaRPr>
          </a:p>
        </p:txBody>
      </p:sp>
      <p:sp>
        <p:nvSpPr>
          <p:cNvPr id="17" name="Shape 132"/>
          <p:cNvSpPr/>
          <p:nvPr/>
        </p:nvSpPr>
        <p:spPr>
          <a:xfrm>
            <a:off x="15613536" y="18054720"/>
            <a:ext cx="13327858" cy="1510542"/>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94999F"/>
                </a:solidFill>
                <a:latin typeface="Roboto Regular"/>
                <a:ea typeface="Roboto Regular"/>
                <a:cs typeface="Roboto Regular"/>
                <a:sym typeface="Roboto Regular"/>
              </a:defRPr>
            </a:lvl1pPr>
          </a:lstStyle>
          <a:p>
            <a:pPr algn="ctr" hangingPunct="0"/>
            <a:r>
              <a:rPr sz="4608" kern="0" dirty="0">
                <a:solidFill>
                  <a:srgbClr val="FFFFFF">
                    <a:alpha val="83000"/>
                  </a:srgbClr>
                </a:solidFill>
                <a:latin typeface="Calibri" charset="0"/>
                <a:ea typeface="Calibri" charset="0"/>
                <a:cs typeface="Calibri" charset="0"/>
              </a:rPr>
              <a:t>Sit amet consectetur adipiscing elit. Praesent sodales odio sit amet odio tristique quis tempus odio</a:t>
            </a:r>
          </a:p>
        </p:txBody>
      </p:sp>
      <p:cxnSp>
        <p:nvCxnSpPr>
          <p:cNvPr id="19" name="Straight Connector 18"/>
          <p:cNvCxnSpPr/>
          <p:nvPr/>
        </p:nvCxnSpPr>
        <p:spPr>
          <a:xfrm>
            <a:off x="3090290" y="4893779"/>
            <a:ext cx="40636382" cy="0"/>
          </a:xfrm>
          <a:prstGeom prst="line">
            <a:avLst/>
          </a:prstGeom>
          <a:noFill/>
          <a:ln w="19050" cap="flat">
            <a:solidFill>
              <a:schemeClr val="bg1">
                <a:alpha val="30000"/>
              </a:schemeClr>
            </a:solidFill>
            <a:prstDash val="solid"/>
            <a:miter lim="400000"/>
          </a:ln>
          <a:effectLst/>
          <a:sp3d/>
        </p:spPr>
        <p:style>
          <a:lnRef idx="0">
            <a:scrgbClr r="0" g="0" b="0"/>
          </a:lnRef>
          <a:fillRef idx="0">
            <a:scrgbClr r="0" g="0" b="0"/>
          </a:fillRef>
          <a:effectRef idx="0">
            <a:scrgbClr r="0" g="0" b="0"/>
          </a:effectRef>
          <a:fontRef idx="none"/>
        </p:style>
      </p:cxnSp>
      <p:pic>
        <p:nvPicPr>
          <p:cNvPr id="21" name="Picture 20"/>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21866787" y="1340161"/>
            <a:ext cx="3084167" cy="2771386"/>
          </a:xfrm>
          <a:prstGeom prst="rect">
            <a:avLst/>
          </a:prstGeom>
        </p:spPr>
      </p:pic>
      <p:sp>
        <p:nvSpPr>
          <p:cNvPr id="22" name="Shape 132"/>
          <p:cNvSpPr/>
          <p:nvPr/>
        </p:nvSpPr>
        <p:spPr>
          <a:xfrm>
            <a:off x="3090290" y="2837353"/>
            <a:ext cx="13327858" cy="127419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b">
            <a:sp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lang="en-US" sz="3840" kern="0" dirty="0">
                <a:solidFill>
                  <a:srgbClr val="FFFFFF">
                    <a:alpha val="64000"/>
                  </a:srgbClr>
                </a:solidFill>
                <a:latin typeface="Calibri" charset="0"/>
                <a:ea typeface="Calibri" charset="0"/>
                <a:cs typeface="Calibri" charset="0"/>
              </a:rPr>
              <a:t>www.vizualus.com</a:t>
            </a:r>
          </a:p>
          <a:p>
            <a:pPr hangingPunct="0"/>
            <a:r>
              <a:rPr lang="en-US" sz="3840" kern="0" dirty="0">
                <a:solidFill>
                  <a:srgbClr val="FFFFFF">
                    <a:alpha val="64000"/>
                  </a:srgbClr>
                </a:solidFill>
                <a:latin typeface="Calibri" charset="0"/>
                <a:ea typeface="Calibri" charset="0"/>
                <a:cs typeface="Calibri" charset="0"/>
              </a:rPr>
              <a:t>vizualusdesign@gmail.com</a:t>
            </a:r>
            <a:endParaRPr sz="3840" kern="0" dirty="0">
              <a:solidFill>
                <a:srgbClr val="FFFFFF">
                  <a:alpha val="64000"/>
                </a:srgbClr>
              </a:solidFill>
              <a:latin typeface="Calibri" charset="0"/>
              <a:ea typeface="Calibri" charset="0"/>
              <a:cs typeface="Calibri" charset="0"/>
            </a:endParaRPr>
          </a:p>
        </p:txBody>
      </p:sp>
      <p:sp>
        <p:nvSpPr>
          <p:cNvPr id="2" name="Footer Placeholder 1"/>
          <p:cNvSpPr>
            <a:spLocks noGrp="1"/>
          </p:cNvSpPr>
          <p:nvPr>
            <p:ph type="ftr" sz="quarter" idx="11"/>
          </p:nvPr>
        </p:nvSpPr>
        <p:spPr/>
        <p:txBody>
          <a:bodyPr/>
          <a:lstStyle/>
          <a:p>
            <a:r>
              <a:rPr lang="en-US" smtClean="0"/>
              <a:t>© Vizualus. All Rights Reserved.</a:t>
            </a:r>
            <a:endParaRPr lang="en-US"/>
          </a:p>
        </p:txBody>
      </p:sp>
      <p:sp>
        <p:nvSpPr>
          <p:cNvPr id="4" name="Slide Number Placeholder 3"/>
          <p:cNvSpPr>
            <a:spLocks noGrp="1"/>
          </p:cNvSpPr>
          <p:nvPr>
            <p:ph type="sldNum" sz="quarter" idx="12"/>
          </p:nvPr>
        </p:nvSpPr>
        <p:spPr/>
        <p:txBody>
          <a:bodyPr/>
          <a:lstStyle/>
          <a:p>
            <a:fld id="{B5C01996-2D0B-4E1B-998A-4107E0F8DE91}" type="slidenum">
              <a:rPr lang="en-US" smtClean="0"/>
              <a:t>47</a:t>
            </a:fld>
            <a:endParaRPr lang="en-US"/>
          </a:p>
        </p:txBody>
      </p:sp>
    </p:spTree>
    <p:extLst>
      <p:ext uri="{BB962C8B-B14F-4D97-AF65-F5344CB8AC3E}">
        <p14:creationId xmlns:p14="http://schemas.microsoft.com/office/powerpoint/2010/main" val="295628918"/>
      </p:ext>
    </p:extLst>
  </p:cSld>
  <p:clrMapOvr>
    <a:masterClrMapping/>
  </p:clrMapOvr>
  <p:transition spd="slow" advTm="2715">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130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pic>
        <p:nvPicPr>
          <p:cNvPr id="24" name="Picture 23"/>
          <p:cNvPicPr>
            <a:picLocks noChangeAspect="1"/>
          </p:cNvPicPr>
          <p:nvPr/>
        </p:nvPicPr>
        <p:blipFill rotWithShape="1">
          <a:blip r:embed="rId2" cstate="print">
            <a:extLst>
              <a:ext uri="{28A0092B-C50C-407E-A947-70E740481C1C}">
                <a14:useLocalDpi xmlns:a14="http://schemas.microsoft.com/office/drawing/2010/main" val="0"/>
              </a:ext>
            </a:extLst>
          </a:blip>
          <a:srcRect l="39246" t="8571" r="39141" b="26860"/>
          <a:stretch/>
        </p:blipFill>
        <p:spPr>
          <a:xfrm>
            <a:off x="3399267" y="4297680"/>
            <a:ext cx="16396104" cy="22037358"/>
          </a:xfrm>
          <a:prstGeom prst="rect">
            <a:avLst/>
          </a:prstGeom>
        </p:spPr>
      </p:pic>
      <p:sp>
        <p:nvSpPr>
          <p:cNvPr id="121" name="Shape 121"/>
          <p:cNvSpPr/>
          <p:nvPr/>
        </p:nvSpPr>
        <p:spPr>
          <a:xfrm>
            <a:off x="20849034" y="8480397"/>
            <a:ext cx="19470200"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Developing</a:t>
            </a:r>
            <a:r>
              <a:rPr sz="23808" b="1" kern="0" cap="all" spc="-576" dirty="0">
                <a:solidFill>
                  <a:srgbClr val="343E47"/>
                </a:solidFill>
                <a:latin typeface="Arial" charset="0"/>
                <a:ea typeface="Arial" charset="0"/>
                <a:cs typeface="Arial" charset="0"/>
                <a:sym typeface="Roboto Black"/>
              </a:rPr>
              <a:t/>
            </a:r>
            <a:br>
              <a:rPr sz="23808" b="1" kern="0" cap="all" spc="-576" dirty="0">
                <a:solidFill>
                  <a:srgbClr val="343E47"/>
                </a:solidFill>
                <a:latin typeface="Arial" charset="0"/>
                <a:ea typeface="Arial" charset="0"/>
                <a:cs typeface="Arial" charset="0"/>
                <a:sym typeface="Roboto Black"/>
              </a:rPr>
            </a:br>
            <a:r>
              <a:rPr lang="en-US" sz="23808" b="1" kern="0" cap="all" spc="-576" dirty="0" smtClean="0">
                <a:solidFill>
                  <a:schemeClr val="accent1"/>
                </a:solidFill>
                <a:latin typeface="Arial" charset="0"/>
                <a:ea typeface="Arial" charset="0"/>
                <a:cs typeface="Arial" charset="0"/>
                <a:sym typeface="Roboto Black"/>
              </a:rPr>
              <a:t>NEW APP</a:t>
            </a:r>
            <a:endParaRPr sz="23808" b="1" kern="0" cap="all" spc="-576" dirty="0">
              <a:solidFill>
                <a:schemeClr val="accent1"/>
              </a:solidFill>
              <a:latin typeface="Arial" charset="0"/>
              <a:ea typeface="Arial" charset="0"/>
              <a:cs typeface="Arial" charset="0"/>
              <a:sym typeface="Roboto Black"/>
            </a:endParaRP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48</a:t>
            </a:fld>
            <a:endParaRPr lang="uk-UA"/>
          </a:p>
        </p:txBody>
      </p:sp>
      <p:sp>
        <p:nvSpPr>
          <p:cNvPr id="4" name="Picture Placeholder 3"/>
          <p:cNvSpPr>
            <a:spLocks noGrp="1"/>
          </p:cNvSpPr>
          <p:nvPr>
            <p:ph type="pic" sz="quarter" idx="15"/>
          </p:nvPr>
        </p:nvSpPr>
        <p:spPr/>
      </p:sp>
      <p:sp>
        <p:nvSpPr>
          <p:cNvPr id="36" name="Shape 125"/>
          <p:cNvSpPr/>
          <p:nvPr/>
        </p:nvSpPr>
        <p:spPr>
          <a:xfrm>
            <a:off x="20849034" y="14381889"/>
            <a:ext cx="20710446" cy="647459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endParaRPr lang="en-US" sz="5184" kern="0" dirty="0" smtClean="0">
              <a:solidFill>
                <a:srgbClr val="94999F"/>
              </a:solidFill>
              <a:latin typeface="Calibri" charset="0"/>
              <a:ea typeface="Calibri" charset="0"/>
              <a:cs typeface="Calibri" charset="0"/>
              <a:sym typeface="Helvetica Light"/>
            </a:endParaRPr>
          </a:p>
          <a:p>
            <a:pPr hangingPunct="0"/>
            <a:endParaRPr lang="en-US" sz="5184" kern="0" dirty="0">
              <a:solidFill>
                <a:srgbClr val="94999F"/>
              </a:solidFill>
              <a:latin typeface="Calibri" charset="0"/>
              <a:ea typeface="Calibri" charset="0"/>
              <a:cs typeface="Calibri" charset="0"/>
              <a:sym typeface="Helvetica Light"/>
            </a:endParaRPr>
          </a:p>
          <a:p>
            <a:pPr hangingPunct="0"/>
            <a:r>
              <a:rPr sz="5184" kern="0" dirty="0" smtClean="0">
                <a:solidFill>
                  <a:srgbClr val="94999F"/>
                </a:solidFill>
                <a:latin typeface="Calibri" charset="0"/>
                <a:ea typeface="Calibri" charset="0"/>
                <a:cs typeface="Calibri" charset="0"/>
                <a:sym typeface="Helvetica Light"/>
              </a:rPr>
              <a:t>Lorem </a:t>
            </a:r>
            <a:r>
              <a:rPr sz="5184" kern="0" dirty="0">
                <a:solidFill>
                  <a:srgbClr val="94999F"/>
                </a:solidFill>
                <a:latin typeface="Calibri" charset="0"/>
                <a:ea typeface="Calibri" charset="0"/>
                <a:cs typeface="Calibri" charset="0"/>
                <a:sym typeface="Helvetica Light"/>
              </a:rPr>
              <a:t>ipsum dolor sit amet, consectetur adipiscing elit</a:t>
            </a:r>
            <a:r>
              <a:rPr sz="5184" kern="0" dirty="0" smtClean="0">
                <a:solidFill>
                  <a:srgbClr val="94999F"/>
                </a:solidFill>
                <a:latin typeface="Calibri" charset="0"/>
                <a:ea typeface="Calibri" charset="0"/>
                <a:cs typeface="Calibri" charset="0"/>
                <a:sym typeface="Helvetica Light"/>
              </a:rPr>
              <a:t>.</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consectetur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adipiscing</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Praesent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smtClean="0">
                <a:solidFill>
                  <a:srgbClr val="94999F"/>
                </a:solidFill>
                <a:latin typeface="Calibri" charset="0"/>
                <a:ea typeface="Calibri" charset="0"/>
                <a:cs typeface="Calibri" charset="0"/>
                <a:sym typeface="Helvetica Light"/>
              </a:rPr>
              <a:t>odio</a:t>
            </a:r>
            <a:endParaRPr sz="5184" kern="0" dirty="0">
              <a:solidFill>
                <a:srgbClr val="94999F"/>
              </a:solidFill>
              <a:latin typeface="Calibri" charset="0"/>
              <a:ea typeface="Calibri" charset="0"/>
              <a:cs typeface="Calibri" charset="0"/>
              <a:sym typeface="Helvetica Light"/>
            </a:endParaRPr>
          </a:p>
        </p:txBody>
      </p:sp>
    </p:spTree>
    <p:extLst>
      <p:ext uri="{BB962C8B-B14F-4D97-AF65-F5344CB8AC3E}">
        <p14:creationId xmlns:p14="http://schemas.microsoft.com/office/powerpoint/2010/main" val="1129828739"/>
      </p:ext>
    </p:extLst>
  </p:cSld>
  <p:clrMapOvr>
    <a:masterClrMapping/>
  </p:clrMapOvr>
  <mc:AlternateContent xmlns:mc="http://schemas.openxmlformats.org/markup-compatibility/2006" xmlns:p14="http://schemas.microsoft.com/office/powerpoint/2010/main">
    <mc:Choice Requires="p14">
      <p:transition spd="slow" p14:dur="900" advTm="1192">
        <p14:warp/>
      </p:transition>
    </mc:Choice>
    <mc:Fallback xmlns="">
      <p:transition spd="slow" advTm="1192">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13990315" y="2563779"/>
            <a:ext cx="30209411"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pic>
        <p:nvPicPr>
          <p:cNvPr id="12" name="Picture 11"/>
          <p:cNvPicPr>
            <a:picLocks noChangeAspect="1"/>
          </p:cNvPicPr>
          <p:nvPr/>
        </p:nvPicPr>
        <p:blipFill rotWithShape="1">
          <a:blip r:embed="rId2" cstate="print">
            <a:extLst>
              <a:ext uri="{28A0092B-C50C-407E-A947-70E740481C1C}">
                <a14:useLocalDpi xmlns:a14="http://schemas.microsoft.com/office/drawing/2010/main" val="0"/>
              </a:ext>
            </a:extLst>
          </a:blip>
          <a:srcRect l="36482" t="21799" r="36435" b="20525"/>
          <a:stretch/>
        </p:blipFill>
        <p:spPr>
          <a:xfrm>
            <a:off x="6835730" y="3866918"/>
            <a:ext cx="15421229" cy="19704903"/>
          </a:xfrm>
          <a:prstGeom prst="rect">
            <a:avLst/>
          </a:prstGeom>
        </p:spPr>
      </p:pic>
      <p:sp>
        <p:nvSpPr>
          <p:cNvPr id="121" name="Shape 121"/>
          <p:cNvSpPr/>
          <p:nvPr/>
        </p:nvSpPr>
        <p:spPr>
          <a:xfrm>
            <a:off x="23476732" y="6259340"/>
            <a:ext cx="17170019" cy="789081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PERFECT</a:t>
            </a:r>
            <a:r>
              <a:rPr sz="23808" b="1" kern="0" cap="all" spc="-576" dirty="0">
                <a:solidFill>
                  <a:srgbClr val="343E47"/>
                </a:solidFill>
                <a:latin typeface="Arial" charset="0"/>
                <a:ea typeface="Arial" charset="0"/>
                <a:cs typeface="Arial" charset="0"/>
                <a:sym typeface="Roboto Black"/>
              </a:rPr>
              <a:t/>
            </a:r>
            <a:br>
              <a:rPr sz="23808" b="1" kern="0" cap="all" spc="-576" dirty="0">
                <a:solidFill>
                  <a:srgbClr val="343E47"/>
                </a:solidFill>
                <a:latin typeface="Arial" charset="0"/>
                <a:ea typeface="Arial" charset="0"/>
                <a:cs typeface="Arial" charset="0"/>
                <a:sym typeface="Roboto Black"/>
              </a:rPr>
            </a:br>
            <a:r>
              <a:rPr lang="en-US" sz="23808" b="1" kern="0" cap="all" spc="-576" dirty="0" smtClean="0">
                <a:solidFill>
                  <a:schemeClr val="accent6"/>
                </a:solidFill>
                <a:latin typeface="Arial" charset="0"/>
                <a:ea typeface="Arial" charset="0"/>
                <a:cs typeface="Arial" charset="0"/>
                <a:sym typeface="Roboto Black"/>
              </a:rPr>
              <a:t>FOR EVERY</a:t>
            </a:r>
            <a:br>
              <a:rPr lang="en-US" sz="23808" b="1" kern="0" cap="all" spc="-576" dirty="0" smtClean="0">
                <a:solidFill>
                  <a:schemeClr val="accent6"/>
                </a:solidFill>
                <a:latin typeface="Arial" charset="0"/>
                <a:ea typeface="Arial" charset="0"/>
                <a:cs typeface="Arial" charset="0"/>
                <a:sym typeface="Roboto Black"/>
              </a:rPr>
            </a:br>
            <a:r>
              <a:rPr lang="en-US" sz="23808" b="1" kern="0" cap="all" spc="-576" dirty="0" smtClean="0">
                <a:solidFill>
                  <a:schemeClr val="accent2"/>
                </a:solidFill>
                <a:latin typeface="Arial" charset="0"/>
                <a:ea typeface="Arial" charset="0"/>
                <a:cs typeface="Arial" charset="0"/>
                <a:sym typeface="Roboto Black"/>
              </a:rPr>
              <a:t>DEVICE</a:t>
            </a:r>
            <a:endParaRPr sz="23808" b="1" kern="0" cap="all" spc="-576" dirty="0">
              <a:solidFill>
                <a:schemeClr val="accent2"/>
              </a:solidFill>
              <a:latin typeface="Arial" charset="0"/>
              <a:ea typeface="Arial" charset="0"/>
              <a:cs typeface="Arial" charset="0"/>
              <a:sym typeface="Roboto Black"/>
            </a:endParaRPr>
          </a:p>
        </p:txBody>
      </p:sp>
      <p:sp>
        <p:nvSpPr>
          <p:cNvPr id="6" name="Picture Placeholder 5"/>
          <p:cNvSpPr>
            <a:spLocks noGrp="1"/>
          </p:cNvSpPr>
          <p:nvPr>
            <p:ph type="pic" sz="quarter" idx="16"/>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49</a:t>
            </a:fld>
            <a:endParaRPr lang="uk-UA"/>
          </a:p>
        </p:txBody>
      </p:sp>
      <p:sp>
        <p:nvSpPr>
          <p:cNvPr id="36" name="Shape 125"/>
          <p:cNvSpPr/>
          <p:nvPr/>
        </p:nvSpPr>
        <p:spPr>
          <a:xfrm>
            <a:off x="23476732" y="14686208"/>
            <a:ext cx="17866812" cy="647459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endParaRPr lang="en-US" sz="5184" kern="0" dirty="0" smtClean="0">
              <a:solidFill>
                <a:srgbClr val="94999F"/>
              </a:solidFill>
              <a:latin typeface="Calibri" charset="0"/>
              <a:ea typeface="Calibri" charset="0"/>
              <a:cs typeface="Calibri" charset="0"/>
              <a:sym typeface="Helvetica Light"/>
            </a:endParaRPr>
          </a:p>
          <a:p>
            <a:pPr hangingPunct="0"/>
            <a:endParaRPr lang="en-US" sz="5184" kern="0" dirty="0">
              <a:solidFill>
                <a:srgbClr val="94999F"/>
              </a:solidFill>
              <a:latin typeface="Calibri" charset="0"/>
              <a:ea typeface="Calibri" charset="0"/>
              <a:cs typeface="Calibri" charset="0"/>
              <a:sym typeface="Helvetica Light"/>
            </a:endParaRPr>
          </a:p>
          <a:p>
            <a:pPr hangingPunct="0"/>
            <a:r>
              <a:rPr sz="5184" kern="0" dirty="0" smtClean="0">
                <a:solidFill>
                  <a:srgbClr val="94999F"/>
                </a:solidFill>
                <a:latin typeface="Calibri" charset="0"/>
                <a:ea typeface="Calibri" charset="0"/>
                <a:cs typeface="Calibri" charset="0"/>
                <a:sym typeface="Helvetica Light"/>
              </a:rPr>
              <a:t>Lorem </a:t>
            </a:r>
            <a:r>
              <a:rPr sz="5184" kern="0" dirty="0">
                <a:solidFill>
                  <a:srgbClr val="94999F"/>
                </a:solidFill>
                <a:latin typeface="Calibri" charset="0"/>
                <a:ea typeface="Calibri" charset="0"/>
                <a:cs typeface="Calibri" charset="0"/>
                <a:sym typeface="Helvetica Light"/>
              </a:rPr>
              <a:t>ipsum dolor sit amet, consectetur adipiscing elit</a:t>
            </a:r>
            <a:r>
              <a:rPr sz="5184" kern="0" dirty="0" smtClean="0">
                <a:solidFill>
                  <a:srgbClr val="94999F"/>
                </a:solidFill>
                <a:latin typeface="Calibri" charset="0"/>
                <a:ea typeface="Calibri" charset="0"/>
                <a:cs typeface="Calibri" charset="0"/>
                <a:sym typeface="Helvetica Light"/>
              </a:rPr>
              <a:t>.</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consectetur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adipiscing</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Praesent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smtClean="0">
                <a:solidFill>
                  <a:srgbClr val="94999F"/>
                </a:solidFill>
                <a:latin typeface="Calibri" charset="0"/>
                <a:ea typeface="Calibri" charset="0"/>
                <a:cs typeface="Calibri" charset="0"/>
                <a:sym typeface="Helvetica Light"/>
              </a:rPr>
              <a:t>odio</a:t>
            </a:r>
            <a:endParaRPr sz="5184" kern="0" dirty="0">
              <a:solidFill>
                <a:srgbClr val="94999F"/>
              </a:solidFill>
              <a:latin typeface="Calibri" charset="0"/>
              <a:ea typeface="Calibri" charset="0"/>
              <a:cs typeface="Calibri" charset="0"/>
              <a:sym typeface="Helvetica Light"/>
            </a:endParaRPr>
          </a:p>
        </p:txBody>
      </p:sp>
      <p:pic>
        <p:nvPicPr>
          <p:cNvPr id="16" name="Picture 15"/>
          <p:cNvPicPr>
            <a:picLocks noChangeAspect="1"/>
          </p:cNvPicPr>
          <p:nvPr/>
        </p:nvPicPr>
        <p:blipFill rotWithShape="1">
          <a:blip r:embed="rId3" cstate="print">
            <a:extLst>
              <a:ext uri="{28A0092B-C50C-407E-A947-70E740481C1C}">
                <a14:useLocalDpi xmlns:a14="http://schemas.microsoft.com/office/drawing/2010/main" val="0"/>
              </a:ext>
            </a:extLst>
          </a:blip>
          <a:srcRect l="39246" t="8572" r="39141" b="4722"/>
          <a:stretch/>
        </p:blipFill>
        <p:spPr>
          <a:xfrm>
            <a:off x="3125237" y="10023965"/>
            <a:ext cx="7662585" cy="13830032"/>
          </a:xfrm>
          <a:prstGeom prst="rect">
            <a:avLst/>
          </a:prstGeom>
        </p:spPr>
      </p:pic>
      <p:sp>
        <p:nvSpPr>
          <p:cNvPr id="5" name="Picture Placeholder 4"/>
          <p:cNvSpPr>
            <a:spLocks noGrp="1"/>
          </p:cNvSpPr>
          <p:nvPr>
            <p:ph type="pic" sz="quarter" idx="15"/>
          </p:nvPr>
        </p:nvSpPr>
        <p:spPr/>
      </p:sp>
    </p:spTree>
    <p:extLst>
      <p:ext uri="{BB962C8B-B14F-4D97-AF65-F5344CB8AC3E}">
        <p14:creationId xmlns:p14="http://schemas.microsoft.com/office/powerpoint/2010/main" val="944794305"/>
      </p:ext>
    </p:extLst>
  </p:cSld>
  <p:clrMapOvr>
    <a:masterClrMapping/>
  </p:clrMapOvr>
  <p:transition spd="slow" advTm="809">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p:nvPr/>
        </p:nvSpPr>
        <p:spPr>
          <a:xfrm>
            <a:off x="5420900" y="5470839"/>
            <a:ext cx="16282084" cy="501015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sz="22080" b="1" kern="0" cap="all" spc="-576" dirty="0">
                <a:solidFill>
                  <a:srgbClr val="FFFFFF"/>
                </a:solidFill>
                <a:latin typeface="Helvetica" charset="0"/>
                <a:ea typeface="Helvetica" charset="0"/>
                <a:cs typeface="Helvetica" charset="0"/>
                <a:sym typeface="Roboto Black"/>
              </a:rPr>
              <a:t>Product</a:t>
            </a:r>
            <a:br>
              <a:rPr sz="22080" b="1" kern="0" cap="all" spc="-576" dirty="0">
                <a:solidFill>
                  <a:srgbClr val="FFFFFF"/>
                </a:solidFill>
                <a:latin typeface="Helvetica" charset="0"/>
                <a:ea typeface="Helvetica" charset="0"/>
                <a:cs typeface="Helvetica" charset="0"/>
                <a:sym typeface="Roboto Black"/>
              </a:rPr>
            </a:br>
            <a:r>
              <a:rPr sz="22080" b="1" kern="0" cap="all" spc="-576" dirty="0">
                <a:solidFill>
                  <a:schemeClr val="accent3"/>
                </a:solidFill>
                <a:latin typeface="Helvetica" charset="0"/>
                <a:ea typeface="Helvetica" charset="0"/>
                <a:cs typeface="Helvetica" charset="0"/>
                <a:sym typeface="Roboto Black"/>
              </a:rPr>
              <a:t>Showcase</a:t>
            </a:r>
          </a:p>
        </p:txBody>
      </p:sp>
      <p:grpSp>
        <p:nvGrpSpPr>
          <p:cNvPr id="145" name="Group 145"/>
          <p:cNvGrpSpPr/>
          <p:nvPr/>
        </p:nvGrpSpPr>
        <p:grpSpPr>
          <a:xfrm>
            <a:off x="5425748" y="18958574"/>
            <a:ext cx="7777247" cy="1588578"/>
            <a:chOff x="0" y="0"/>
            <a:chExt cx="4050675" cy="827388"/>
          </a:xfrm>
        </p:grpSpPr>
        <p:sp>
          <p:nvSpPr>
            <p:cNvPr id="143" name="Shape 143"/>
            <p:cNvSpPr/>
            <p:nvPr/>
          </p:nvSpPr>
          <p:spPr>
            <a:xfrm>
              <a:off x="0" y="0"/>
              <a:ext cx="4050676" cy="827389"/>
            </a:xfrm>
            <a:prstGeom prst="roundRect">
              <a:avLst>
                <a:gd name="adj" fmla="val 50000"/>
              </a:avLst>
            </a:prstGeom>
            <a:noFill/>
            <a:ln w="25400" cap="flat">
              <a:solidFill>
                <a:schemeClr val="accent3"/>
              </a:solidFill>
              <a:prstDash val="solid"/>
              <a:miter lim="800000"/>
            </a:ln>
            <a:effectLst/>
          </p:spPr>
          <p:txBody>
            <a:bodyPr wrap="square" lIns="87780" tIns="87780" rIns="87780" bIns="87780" numCol="1" anchor="ctr">
              <a:noAutofit/>
            </a:bodyPr>
            <a:lstStyle/>
            <a:p>
              <a:pPr algn="ctr" hangingPunct="0">
                <a:defRPr sz="4800">
                  <a:solidFill>
                    <a:srgbClr val="FFFFFF"/>
                  </a:solidFill>
                  <a:latin typeface="Roboto Lt"/>
                  <a:ea typeface="Roboto Lt"/>
                  <a:cs typeface="Roboto Lt"/>
                  <a:sym typeface="Roboto Lt"/>
                </a:defRPr>
              </a:pPr>
              <a:endParaRPr sz="9216" kern="0">
                <a:solidFill>
                  <a:schemeClr val="accent3"/>
                </a:solidFill>
                <a:latin typeface="Roboto Lt"/>
                <a:ea typeface="Roboto Lt"/>
                <a:cs typeface="Roboto Lt"/>
                <a:sym typeface="Roboto Lt"/>
              </a:endParaRPr>
            </a:p>
          </p:txBody>
        </p:sp>
        <p:sp>
          <p:nvSpPr>
            <p:cNvPr id="144" name="Shape 144"/>
            <p:cNvSpPr/>
            <p:nvPr/>
          </p:nvSpPr>
          <p:spPr>
            <a:xfrm>
              <a:off x="121166" y="180566"/>
              <a:ext cx="3808343" cy="466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87780" tIns="87780" rIns="87780" bIns="87780" numCol="1" anchor="ctr">
              <a:noAutofit/>
            </a:bodyPr>
            <a:lstStyle>
              <a:lvl1pPr defTabSz="3511296">
                <a:defRPr sz="2600">
                  <a:solidFill>
                    <a:srgbClr val="50C1E0"/>
                  </a:solidFill>
                  <a:latin typeface="Roboto Regular"/>
                  <a:ea typeface="Roboto Regular"/>
                  <a:cs typeface="Roboto Regular"/>
                  <a:sym typeface="Roboto Regular"/>
                </a:defRPr>
              </a:lvl1pPr>
            </a:lstStyle>
            <a:p>
              <a:pPr algn="ctr" hangingPunct="0"/>
              <a:r>
                <a:rPr sz="4992" kern="0">
                  <a:solidFill>
                    <a:schemeClr val="accent3"/>
                  </a:solidFill>
                </a:rPr>
                <a:t>TRY IT NOW</a:t>
              </a:r>
            </a:p>
          </p:txBody>
        </p:sp>
      </p:grpSp>
      <p:sp>
        <p:nvSpPr>
          <p:cNvPr id="146" name="Shape 146"/>
          <p:cNvSpPr/>
          <p:nvPr/>
        </p:nvSpPr>
        <p:spPr>
          <a:xfrm>
            <a:off x="5523175" y="11378876"/>
            <a:ext cx="15727458" cy="5676810"/>
          </a:xfrm>
          <a:prstGeom prst="rect">
            <a:avLst/>
          </a:prstGeom>
          <a:ln w="12700">
            <a:miter lim="400000"/>
          </a:ln>
          <a:extLst>
            <a:ext uri="{C572A759-6A51-4108-AA02-DFA0A04FC94B}">
              <ma14:wrappingTextBoxFlag xmlns:ma14="http://schemas.microsoft.com/office/mac/drawingml/2011/main" val="1"/>
            </a:ext>
          </a:extLst>
        </p:spPr>
        <p:txBody>
          <a:bodyPr lIns="87780" rIns="87780">
            <a:spAutoFit/>
          </a:bodyPr>
          <a:lstStyle>
            <a:lvl1pPr algn="l" defTabSz="3511296">
              <a:defRPr sz="2700">
                <a:solidFill>
                  <a:srgbClr val="DCDEE0"/>
                </a:solidFill>
                <a:latin typeface="Roboto Regular"/>
                <a:ea typeface="Roboto Regular"/>
                <a:cs typeface="Roboto Regular"/>
                <a:sym typeface="Roboto Regular"/>
              </a:defRPr>
            </a:lvl1pPr>
          </a:lstStyle>
          <a:p>
            <a:pPr hangingPunct="0"/>
            <a:r>
              <a:rPr sz="5184" kern="0"/>
              <a:t>Sit amet consectetur adipiscing elit. Praesent sodales odio sit amet odio tristique quis tempus odio Lorem ipsum dolor sit amet, elit. Lorem ipsum dolor sit amet, consectetur adipiscing elit. Praesent sodales odio sit amet odio tristique quis tempus odio. Lorem ipsum dolor sit amet, consectetur adipiscing elit.</a:t>
            </a:r>
          </a:p>
        </p:txBody>
      </p:sp>
      <p:sp>
        <p:nvSpPr>
          <p:cNvPr id="4" name="Picture Placeholder 3"/>
          <p:cNvSpPr>
            <a:spLocks noGrp="1"/>
          </p:cNvSpPr>
          <p:nvPr>
            <p:ph type="pic" sz="quarter" idx="13"/>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5</a:t>
            </a:fld>
            <a:endParaRPr lang="uk-UA"/>
          </a:p>
        </p:txBody>
      </p:sp>
    </p:spTree>
    <p:extLst>
      <p:ext uri="{BB962C8B-B14F-4D97-AF65-F5344CB8AC3E}">
        <p14:creationId xmlns:p14="http://schemas.microsoft.com/office/powerpoint/2010/main" val="2096505544"/>
      </p:ext>
    </p:extLst>
  </p:cSld>
  <p:clrMapOvr>
    <a:masterClrMapping/>
  </p:clrMapOvr>
  <mc:AlternateContent xmlns:mc="http://schemas.openxmlformats.org/markup-compatibility/2006" xmlns:p14="http://schemas.microsoft.com/office/powerpoint/2010/main">
    <mc:Choice Requires="p14">
      <p:transition spd="slow" p14:dur="1250" advTm="969">
        <p14:flip dir="r"/>
      </p:transition>
    </mc:Choice>
    <mc:Fallback xmlns="">
      <p:transition spd="slow" advTm="969">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1" y="0"/>
            <a:ext cx="46816962" cy="26335037"/>
          </a:xfrm>
          <a:prstGeom prst="rect">
            <a:avLst/>
          </a:prstGeom>
          <a:solidFill>
            <a:schemeClr val="accent2"/>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Round Same Side Corner Rectangle 8"/>
          <p:cNvSpPr/>
          <p:nvPr/>
        </p:nvSpPr>
        <p:spPr>
          <a:xfrm>
            <a:off x="6315472" y="4339853"/>
            <a:ext cx="10919988" cy="13382089"/>
          </a:xfrm>
          <a:prstGeom prst="round2SameRect">
            <a:avLst>
              <a:gd name="adj1" fmla="val 10287"/>
              <a:gd name="adj2"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 Same Side Corner Rectangle 9"/>
          <p:cNvSpPr/>
          <p:nvPr/>
        </p:nvSpPr>
        <p:spPr>
          <a:xfrm rot="10800000">
            <a:off x="6315472" y="17721942"/>
            <a:ext cx="10919988" cy="4855030"/>
          </a:xfrm>
          <a:prstGeom prst="round2SameRect">
            <a:avLst/>
          </a:prstGeom>
          <a:solidFill>
            <a:schemeClr val="accent6"/>
          </a:solidFill>
          <a:ln w="38100" cap="rnd" cmpd="sng" algn="ctr">
            <a:noFill/>
            <a:prstDash val="solid"/>
          </a:ln>
          <a:effectLst/>
        </p:spPr>
        <p:txBody>
          <a:bodyPr rtlCol="0" anchor="ctr"/>
          <a:lstStyle/>
          <a:p>
            <a:pPr algn="ctr" defTabSz="457200"/>
            <a:endParaRPr lang="en-US" sz="6600" kern="0">
              <a:solidFill>
                <a:prstClr val="white"/>
              </a:solidFill>
              <a:latin typeface="Century Gothic" panose="020B0502020202020204"/>
            </a:endParaRPr>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39246" t="8572" r="39141" b="4722"/>
          <a:stretch/>
        </p:blipFill>
        <p:spPr>
          <a:xfrm>
            <a:off x="14014204" y="7336026"/>
            <a:ext cx="9204248" cy="16612547"/>
          </a:xfrm>
          <a:prstGeom prst="rect">
            <a:avLst/>
          </a:prstGeom>
        </p:spPr>
      </p:pic>
      <p:sp>
        <p:nvSpPr>
          <p:cNvPr id="13" name="Freeform 12"/>
          <p:cNvSpPr>
            <a:spLocks noEditPoints="1"/>
          </p:cNvSpPr>
          <p:nvPr/>
        </p:nvSpPr>
        <p:spPr bwMode="auto">
          <a:xfrm>
            <a:off x="7724209" y="5929021"/>
            <a:ext cx="2045899" cy="1702252"/>
          </a:xfrm>
          <a:custGeom>
            <a:avLst/>
            <a:gdLst>
              <a:gd name="T0" fmla="*/ 189 w 214"/>
              <a:gd name="T1" fmla="*/ 26 h 177"/>
              <a:gd name="T2" fmla="*/ 147 w 214"/>
              <a:gd name="T3" fmla="*/ 26 h 177"/>
              <a:gd name="T4" fmla="*/ 147 w 214"/>
              <a:gd name="T5" fmla="*/ 19 h 177"/>
              <a:gd name="T6" fmla="*/ 128 w 214"/>
              <a:gd name="T7" fmla="*/ 0 h 177"/>
              <a:gd name="T8" fmla="*/ 86 w 214"/>
              <a:gd name="T9" fmla="*/ 0 h 177"/>
              <a:gd name="T10" fmla="*/ 67 w 214"/>
              <a:gd name="T11" fmla="*/ 19 h 177"/>
              <a:gd name="T12" fmla="*/ 67 w 214"/>
              <a:gd name="T13" fmla="*/ 26 h 177"/>
              <a:gd name="T14" fmla="*/ 26 w 214"/>
              <a:gd name="T15" fmla="*/ 26 h 177"/>
              <a:gd name="T16" fmla="*/ 0 w 214"/>
              <a:gd name="T17" fmla="*/ 51 h 177"/>
              <a:gd name="T18" fmla="*/ 0 w 214"/>
              <a:gd name="T19" fmla="*/ 152 h 177"/>
              <a:gd name="T20" fmla="*/ 26 w 214"/>
              <a:gd name="T21" fmla="*/ 177 h 177"/>
              <a:gd name="T22" fmla="*/ 189 w 214"/>
              <a:gd name="T23" fmla="*/ 177 h 177"/>
              <a:gd name="T24" fmla="*/ 214 w 214"/>
              <a:gd name="T25" fmla="*/ 152 h 177"/>
              <a:gd name="T26" fmla="*/ 214 w 214"/>
              <a:gd name="T27" fmla="*/ 51 h 177"/>
              <a:gd name="T28" fmla="*/ 189 w 214"/>
              <a:gd name="T29" fmla="*/ 26 h 177"/>
              <a:gd name="T30" fmla="*/ 80 w 214"/>
              <a:gd name="T31" fmla="*/ 19 h 177"/>
              <a:gd name="T32" fmla="*/ 86 w 214"/>
              <a:gd name="T33" fmla="*/ 13 h 177"/>
              <a:gd name="T34" fmla="*/ 128 w 214"/>
              <a:gd name="T35" fmla="*/ 13 h 177"/>
              <a:gd name="T36" fmla="*/ 134 w 214"/>
              <a:gd name="T37" fmla="*/ 19 h 177"/>
              <a:gd name="T38" fmla="*/ 134 w 214"/>
              <a:gd name="T39" fmla="*/ 26 h 177"/>
              <a:gd name="T40" fmla="*/ 80 w 214"/>
              <a:gd name="T41" fmla="*/ 26 h 177"/>
              <a:gd name="T42" fmla="*/ 80 w 214"/>
              <a:gd name="T43" fmla="*/ 19 h 177"/>
              <a:gd name="T44" fmla="*/ 131 w 214"/>
              <a:gd name="T45" fmla="*/ 85 h 177"/>
              <a:gd name="T46" fmla="*/ 123 w 214"/>
              <a:gd name="T47" fmla="*/ 80 h 177"/>
              <a:gd name="T48" fmla="*/ 107 w 214"/>
              <a:gd name="T49" fmla="*/ 72 h 177"/>
              <a:gd name="T50" fmla="*/ 94 w 214"/>
              <a:gd name="T51" fmla="*/ 82 h 177"/>
              <a:gd name="T52" fmla="*/ 109 w 214"/>
              <a:gd name="T53" fmla="*/ 95 h 177"/>
              <a:gd name="T54" fmla="*/ 133 w 214"/>
              <a:gd name="T55" fmla="*/ 123 h 177"/>
              <a:gd name="T56" fmla="*/ 114 w 214"/>
              <a:gd name="T57" fmla="*/ 144 h 177"/>
              <a:gd name="T58" fmla="*/ 114 w 214"/>
              <a:gd name="T59" fmla="*/ 151 h 177"/>
              <a:gd name="T60" fmla="*/ 107 w 214"/>
              <a:gd name="T61" fmla="*/ 157 h 177"/>
              <a:gd name="T62" fmla="*/ 101 w 214"/>
              <a:gd name="T63" fmla="*/ 151 h 177"/>
              <a:gd name="T64" fmla="*/ 101 w 214"/>
              <a:gd name="T65" fmla="*/ 144 h 177"/>
              <a:gd name="T66" fmla="*/ 79 w 214"/>
              <a:gd name="T67" fmla="*/ 127 h 177"/>
              <a:gd name="T68" fmla="*/ 83 w 214"/>
              <a:gd name="T69" fmla="*/ 119 h 177"/>
              <a:gd name="T70" fmla="*/ 91 w 214"/>
              <a:gd name="T71" fmla="*/ 123 h 177"/>
              <a:gd name="T72" fmla="*/ 107 w 214"/>
              <a:gd name="T73" fmla="*/ 132 h 177"/>
              <a:gd name="T74" fmla="*/ 120 w 214"/>
              <a:gd name="T75" fmla="*/ 121 h 177"/>
              <a:gd name="T76" fmla="*/ 106 w 214"/>
              <a:gd name="T77" fmla="*/ 108 h 177"/>
              <a:gd name="T78" fmla="*/ 82 w 214"/>
              <a:gd name="T79" fmla="*/ 81 h 177"/>
              <a:gd name="T80" fmla="*/ 101 w 214"/>
              <a:gd name="T81" fmla="*/ 60 h 177"/>
              <a:gd name="T82" fmla="*/ 101 w 214"/>
              <a:gd name="T83" fmla="*/ 52 h 177"/>
              <a:gd name="T84" fmla="*/ 107 w 214"/>
              <a:gd name="T85" fmla="*/ 46 h 177"/>
              <a:gd name="T86" fmla="*/ 114 w 214"/>
              <a:gd name="T87" fmla="*/ 52 h 177"/>
              <a:gd name="T88" fmla="*/ 114 w 214"/>
              <a:gd name="T89" fmla="*/ 59 h 177"/>
              <a:gd name="T90" fmla="*/ 135 w 214"/>
              <a:gd name="T91" fmla="*/ 76 h 177"/>
              <a:gd name="T92" fmla="*/ 131 w 214"/>
              <a:gd name="T93" fmla="*/ 85 h 177"/>
              <a:gd name="T94" fmla="*/ 131 w 214"/>
              <a:gd name="T95" fmla="*/ 85 h 177"/>
              <a:gd name="T96" fmla="*/ 131 w 214"/>
              <a:gd name="T97" fmla="*/ 8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4" h="177">
                <a:moveTo>
                  <a:pt x="189" y="26"/>
                </a:moveTo>
                <a:cubicBezTo>
                  <a:pt x="147" y="26"/>
                  <a:pt x="147" y="26"/>
                  <a:pt x="147" y="26"/>
                </a:cubicBezTo>
                <a:cubicBezTo>
                  <a:pt x="147" y="19"/>
                  <a:pt x="147" y="19"/>
                  <a:pt x="147" y="19"/>
                </a:cubicBezTo>
                <a:cubicBezTo>
                  <a:pt x="147" y="9"/>
                  <a:pt x="139" y="0"/>
                  <a:pt x="128" y="0"/>
                </a:cubicBezTo>
                <a:cubicBezTo>
                  <a:pt x="86" y="0"/>
                  <a:pt x="86" y="0"/>
                  <a:pt x="86" y="0"/>
                </a:cubicBezTo>
                <a:cubicBezTo>
                  <a:pt x="76" y="0"/>
                  <a:pt x="67" y="9"/>
                  <a:pt x="67" y="19"/>
                </a:cubicBezTo>
                <a:cubicBezTo>
                  <a:pt x="67" y="26"/>
                  <a:pt x="67" y="26"/>
                  <a:pt x="67" y="26"/>
                </a:cubicBezTo>
                <a:cubicBezTo>
                  <a:pt x="26" y="26"/>
                  <a:pt x="26" y="26"/>
                  <a:pt x="26" y="26"/>
                </a:cubicBezTo>
                <a:cubicBezTo>
                  <a:pt x="11" y="26"/>
                  <a:pt x="0" y="37"/>
                  <a:pt x="0" y="51"/>
                </a:cubicBezTo>
                <a:cubicBezTo>
                  <a:pt x="0" y="152"/>
                  <a:pt x="0" y="152"/>
                  <a:pt x="0" y="152"/>
                </a:cubicBezTo>
                <a:cubicBezTo>
                  <a:pt x="0" y="166"/>
                  <a:pt x="11" y="177"/>
                  <a:pt x="26" y="177"/>
                </a:cubicBezTo>
                <a:cubicBezTo>
                  <a:pt x="189" y="177"/>
                  <a:pt x="189" y="177"/>
                  <a:pt x="189" y="177"/>
                </a:cubicBezTo>
                <a:cubicBezTo>
                  <a:pt x="203" y="177"/>
                  <a:pt x="214" y="166"/>
                  <a:pt x="214" y="152"/>
                </a:cubicBezTo>
                <a:cubicBezTo>
                  <a:pt x="214" y="51"/>
                  <a:pt x="214" y="51"/>
                  <a:pt x="214" y="51"/>
                </a:cubicBezTo>
                <a:cubicBezTo>
                  <a:pt x="214" y="37"/>
                  <a:pt x="203" y="26"/>
                  <a:pt x="189" y="26"/>
                </a:cubicBezTo>
                <a:close/>
                <a:moveTo>
                  <a:pt x="80" y="19"/>
                </a:moveTo>
                <a:cubicBezTo>
                  <a:pt x="80" y="16"/>
                  <a:pt x="83" y="13"/>
                  <a:pt x="86" y="13"/>
                </a:cubicBezTo>
                <a:cubicBezTo>
                  <a:pt x="128" y="13"/>
                  <a:pt x="128" y="13"/>
                  <a:pt x="128" y="13"/>
                </a:cubicBezTo>
                <a:cubicBezTo>
                  <a:pt x="131" y="13"/>
                  <a:pt x="134" y="16"/>
                  <a:pt x="134" y="19"/>
                </a:cubicBezTo>
                <a:cubicBezTo>
                  <a:pt x="134" y="26"/>
                  <a:pt x="134" y="26"/>
                  <a:pt x="134" y="26"/>
                </a:cubicBezTo>
                <a:cubicBezTo>
                  <a:pt x="80" y="26"/>
                  <a:pt x="80" y="26"/>
                  <a:pt x="80" y="26"/>
                </a:cubicBezTo>
                <a:lnTo>
                  <a:pt x="80" y="19"/>
                </a:lnTo>
                <a:close/>
                <a:moveTo>
                  <a:pt x="131" y="85"/>
                </a:moveTo>
                <a:cubicBezTo>
                  <a:pt x="128" y="86"/>
                  <a:pt x="124" y="84"/>
                  <a:pt x="123" y="80"/>
                </a:cubicBezTo>
                <a:cubicBezTo>
                  <a:pt x="122" y="76"/>
                  <a:pt x="117" y="72"/>
                  <a:pt x="107" y="72"/>
                </a:cubicBezTo>
                <a:cubicBezTo>
                  <a:pt x="99" y="72"/>
                  <a:pt x="95" y="77"/>
                  <a:pt x="94" y="82"/>
                </a:cubicBezTo>
                <a:cubicBezTo>
                  <a:pt x="94" y="88"/>
                  <a:pt x="99" y="93"/>
                  <a:pt x="109" y="95"/>
                </a:cubicBezTo>
                <a:cubicBezTo>
                  <a:pt x="128" y="99"/>
                  <a:pt x="134" y="113"/>
                  <a:pt x="133" y="123"/>
                </a:cubicBezTo>
                <a:cubicBezTo>
                  <a:pt x="132" y="133"/>
                  <a:pt x="124" y="141"/>
                  <a:pt x="114" y="144"/>
                </a:cubicBezTo>
                <a:cubicBezTo>
                  <a:pt x="114" y="151"/>
                  <a:pt x="114" y="151"/>
                  <a:pt x="114" y="151"/>
                </a:cubicBezTo>
                <a:cubicBezTo>
                  <a:pt x="114" y="154"/>
                  <a:pt x="111" y="157"/>
                  <a:pt x="107" y="157"/>
                </a:cubicBezTo>
                <a:cubicBezTo>
                  <a:pt x="104" y="157"/>
                  <a:pt x="101" y="154"/>
                  <a:pt x="101" y="151"/>
                </a:cubicBezTo>
                <a:cubicBezTo>
                  <a:pt x="101" y="144"/>
                  <a:pt x="101" y="144"/>
                  <a:pt x="101" y="144"/>
                </a:cubicBezTo>
                <a:cubicBezTo>
                  <a:pt x="89" y="142"/>
                  <a:pt x="82" y="134"/>
                  <a:pt x="79" y="127"/>
                </a:cubicBezTo>
                <a:cubicBezTo>
                  <a:pt x="78" y="123"/>
                  <a:pt x="80" y="120"/>
                  <a:pt x="83" y="119"/>
                </a:cubicBezTo>
                <a:cubicBezTo>
                  <a:pt x="87" y="118"/>
                  <a:pt x="90" y="119"/>
                  <a:pt x="91" y="123"/>
                </a:cubicBezTo>
                <a:cubicBezTo>
                  <a:pt x="93" y="127"/>
                  <a:pt x="98" y="132"/>
                  <a:pt x="107" y="132"/>
                </a:cubicBezTo>
                <a:cubicBezTo>
                  <a:pt x="115" y="132"/>
                  <a:pt x="120" y="126"/>
                  <a:pt x="120" y="121"/>
                </a:cubicBezTo>
                <a:cubicBezTo>
                  <a:pt x="121" y="115"/>
                  <a:pt x="115" y="110"/>
                  <a:pt x="106" y="108"/>
                </a:cubicBezTo>
                <a:cubicBezTo>
                  <a:pt x="86" y="104"/>
                  <a:pt x="81" y="91"/>
                  <a:pt x="82" y="81"/>
                </a:cubicBezTo>
                <a:cubicBezTo>
                  <a:pt x="83" y="70"/>
                  <a:pt x="91" y="62"/>
                  <a:pt x="101" y="60"/>
                </a:cubicBezTo>
                <a:cubicBezTo>
                  <a:pt x="101" y="52"/>
                  <a:pt x="101" y="52"/>
                  <a:pt x="101" y="52"/>
                </a:cubicBezTo>
                <a:cubicBezTo>
                  <a:pt x="101" y="49"/>
                  <a:pt x="104" y="46"/>
                  <a:pt x="107" y="46"/>
                </a:cubicBezTo>
                <a:cubicBezTo>
                  <a:pt x="111" y="46"/>
                  <a:pt x="114" y="49"/>
                  <a:pt x="114" y="52"/>
                </a:cubicBezTo>
                <a:cubicBezTo>
                  <a:pt x="114" y="59"/>
                  <a:pt x="114" y="59"/>
                  <a:pt x="114" y="59"/>
                </a:cubicBezTo>
                <a:cubicBezTo>
                  <a:pt x="126" y="61"/>
                  <a:pt x="133" y="69"/>
                  <a:pt x="135" y="76"/>
                </a:cubicBezTo>
                <a:cubicBezTo>
                  <a:pt x="136" y="80"/>
                  <a:pt x="134" y="83"/>
                  <a:pt x="131" y="85"/>
                </a:cubicBezTo>
                <a:close/>
                <a:moveTo>
                  <a:pt x="131" y="85"/>
                </a:moveTo>
                <a:cubicBezTo>
                  <a:pt x="131" y="85"/>
                  <a:pt x="131" y="85"/>
                  <a:pt x="131" y="85"/>
                </a:cubicBezTo>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sz="102800">
              <a:solidFill>
                <a:schemeClr val="accent4"/>
              </a:solidFill>
            </a:endParaRPr>
          </a:p>
        </p:txBody>
      </p:sp>
      <p:sp>
        <p:nvSpPr>
          <p:cNvPr id="14" name="TextBox 13"/>
          <p:cNvSpPr txBox="1"/>
          <p:nvPr/>
        </p:nvSpPr>
        <p:spPr>
          <a:xfrm>
            <a:off x="7571911" y="18229810"/>
            <a:ext cx="9285814" cy="3770263"/>
          </a:xfrm>
          <a:prstGeom prst="rect">
            <a:avLst/>
          </a:prstGeom>
          <a:noFill/>
        </p:spPr>
        <p:txBody>
          <a:bodyPr wrap="square" rtlCol="0">
            <a:spAutoFit/>
          </a:bodyPr>
          <a:lstStyle/>
          <a:p>
            <a:r>
              <a:rPr lang="en-US" sz="23900" b="1" spc="-300" dirty="0" smtClean="0">
                <a:solidFill>
                  <a:schemeClr val="accent2"/>
                </a:solidFill>
                <a:ea typeface="Roboto Bk" pitchFamily="2" charset="0"/>
              </a:rPr>
              <a:t>$20</a:t>
            </a:r>
            <a:endParaRPr lang="en-US" sz="23900" b="1" spc="-300" dirty="0">
              <a:solidFill>
                <a:schemeClr val="accent2"/>
              </a:solidFill>
              <a:ea typeface="Roboto Bk" pitchFamily="2" charset="0"/>
            </a:endParaRPr>
          </a:p>
        </p:txBody>
      </p:sp>
      <p:sp>
        <p:nvSpPr>
          <p:cNvPr id="15" name="Round Same Side Corner Rectangle 14"/>
          <p:cNvSpPr/>
          <p:nvPr/>
        </p:nvSpPr>
        <p:spPr>
          <a:xfrm>
            <a:off x="24556457" y="4339853"/>
            <a:ext cx="10919988" cy="13382089"/>
          </a:xfrm>
          <a:prstGeom prst="round2SameRect">
            <a:avLst>
              <a:gd name="adj1" fmla="val 10287"/>
              <a:gd name="adj2"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 Same Side Corner Rectangle 15"/>
          <p:cNvSpPr/>
          <p:nvPr/>
        </p:nvSpPr>
        <p:spPr>
          <a:xfrm rot="10800000">
            <a:off x="24556457" y="17721942"/>
            <a:ext cx="10919988" cy="4855030"/>
          </a:xfrm>
          <a:prstGeom prst="round2SameRect">
            <a:avLst/>
          </a:prstGeom>
          <a:solidFill>
            <a:schemeClr val="accent6"/>
          </a:solidFill>
          <a:ln w="38100" cap="rnd" cmpd="sng" algn="ctr">
            <a:noFill/>
            <a:prstDash val="solid"/>
          </a:ln>
          <a:effectLst/>
        </p:spPr>
        <p:txBody>
          <a:bodyPr rtlCol="0" anchor="ctr"/>
          <a:lstStyle/>
          <a:p>
            <a:pPr algn="ctr" defTabSz="457200"/>
            <a:endParaRPr lang="en-US" sz="6600" kern="0">
              <a:solidFill>
                <a:prstClr val="white"/>
              </a:solidFill>
              <a:latin typeface="Century Gothic" panose="020B0502020202020204"/>
            </a:endParaRPr>
          </a:p>
        </p:txBody>
      </p:sp>
      <p:pic>
        <p:nvPicPr>
          <p:cNvPr id="17" name="Picture 16"/>
          <p:cNvPicPr>
            <a:picLocks noChangeAspect="1"/>
          </p:cNvPicPr>
          <p:nvPr/>
        </p:nvPicPr>
        <p:blipFill rotWithShape="1">
          <a:blip r:embed="rId2" cstate="print">
            <a:extLst>
              <a:ext uri="{28A0092B-C50C-407E-A947-70E740481C1C}">
                <a14:useLocalDpi xmlns:a14="http://schemas.microsoft.com/office/drawing/2010/main" val="0"/>
              </a:ext>
            </a:extLst>
          </a:blip>
          <a:srcRect l="39246" t="8572" r="39141" b="4722"/>
          <a:stretch/>
        </p:blipFill>
        <p:spPr>
          <a:xfrm>
            <a:off x="32255189" y="7336026"/>
            <a:ext cx="9204248" cy="16612547"/>
          </a:xfrm>
          <a:prstGeom prst="rect">
            <a:avLst/>
          </a:prstGeom>
        </p:spPr>
      </p:pic>
      <p:sp>
        <p:nvSpPr>
          <p:cNvPr id="19" name="TextBox 18"/>
          <p:cNvSpPr txBox="1"/>
          <p:nvPr/>
        </p:nvSpPr>
        <p:spPr>
          <a:xfrm>
            <a:off x="25812896" y="18229810"/>
            <a:ext cx="9285814" cy="3770263"/>
          </a:xfrm>
          <a:prstGeom prst="rect">
            <a:avLst/>
          </a:prstGeom>
          <a:noFill/>
        </p:spPr>
        <p:txBody>
          <a:bodyPr wrap="square" rtlCol="0">
            <a:spAutoFit/>
          </a:bodyPr>
          <a:lstStyle/>
          <a:p>
            <a:r>
              <a:rPr lang="en-US" sz="23900" b="1" spc="-300" dirty="0" smtClean="0">
                <a:solidFill>
                  <a:schemeClr val="accent2"/>
                </a:solidFill>
                <a:ea typeface="Roboto Bk" pitchFamily="2" charset="0"/>
              </a:rPr>
              <a:t>$15</a:t>
            </a:r>
            <a:endParaRPr lang="en-US" sz="23900" b="1" spc="-300" dirty="0">
              <a:solidFill>
                <a:schemeClr val="accent2"/>
              </a:solidFill>
              <a:ea typeface="Roboto Bk" pitchFamily="2" charset="0"/>
            </a:endParaRPr>
          </a:p>
        </p:txBody>
      </p:sp>
      <p:sp>
        <p:nvSpPr>
          <p:cNvPr id="20" name="Freeform 39"/>
          <p:cNvSpPr>
            <a:spLocks noEditPoints="1"/>
          </p:cNvSpPr>
          <p:nvPr/>
        </p:nvSpPr>
        <p:spPr bwMode="auto">
          <a:xfrm>
            <a:off x="25988675" y="5631718"/>
            <a:ext cx="2030245" cy="2114991"/>
          </a:xfrm>
          <a:custGeom>
            <a:avLst/>
            <a:gdLst>
              <a:gd name="T0" fmla="*/ 60 w 230"/>
              <a:gd name="T1" fmla="*/ 0 h 240"/>
              <a:gd name="T2" fmla="*/ 60 w 230"/>
              <a:gd name="T3" fmla="*/ 54 h 240"/>
              <a:gd name="T4" fmla="*/ 115 w 230"/>
              <a:gd name="T5" fmla="*/ 85 h 240"/>
              <a:gd name="T6" fmla="*/ 78 w 230"/>
              <a:gd name="T7" fmla="*/ 64 h 240"/>
              <a:gd name="T8" fmla="*/ 64 w 230"/>
              <a:gd name="T9" fmla="*/ 77 h 240"/>
              <a:gd name="T10" fmla="*/ 57 w 230"/>
              <a:gd name="T11" fmla="*/ 77 h 240"/>
              <a:gd name="T12" fmla="*/ 55 w 230"/>
              <a:gd name="T13" fmla="*/ 91 h 240"/>
              <a:gd name="T14" fmla="*/ 24 w 230"/>
              <a:gd name="T15" fmla="*/ 66 h 240"/>
              <a:gd name="T16" fmla="*/ 0 w 230"/>
              <a:gd name="T17" fmla="*/ 153 h 240"/>
              <a:gd name="T18" fmla="*/ 22 w 230"/>
              <a:gd name="T19" fmla="*/ 107 h 240"/>
              <a:gd name="T20" fmla="*/ 24 w 230"/>
              <a:gd name="T21" fmla="*/ 169 h 240"/>
              <a:gd name="T22" fmla="*/ 28 w 230"/>
              <a:gd name="T23" fmla="*/ 240 h 240"/>
              <a:gd name="T24" fmla="*/ 57 w 230"/>
              <a:gd name="T25" fmla="*/ 169 h 240"/>
              <a:gd name="T26" fmla="*/ 65 w 230"/>
              <a:gd name="T27" fmla="*/ 240 h 240"/>
              <a:gd name="T28" fmla="*/ 90 w 230"/>
              <a:gd name="T29" fmla="*/ 169 h 240"/>
              <a:gd name="T30" fmla="*/ 94 w 230"/>
              <a:gd name="T31" fmla="*/ 138 h 240"/>
              <a:gd name="T32" fmla="*/ 102 w 230"/>
              <a:gd name="T33" fmla="*/ 153 h 240"/>
              <a:gd name="T34" fmla="*/ 115 w 230"/>
              <a:gd name="T35" fmla="*/ 85 h 240"/>
              <a:gd name="T36" fmla="*/ 55 w 230"/>
              <a:gd name="T37" fmla="*/ 72 h 240"/>
              <a:gd name="T38" fmla="*/ 65 w 230"/>
              <a:gd name="T39" fmla="*/ 72 h 240"/>
              <a:gd name="T40" fmla="*/ 60 w 230"/>
              <a:gd name="T41" fmla="*/ 61 h 240"/>
              <a:gd name="T42" fmla="*/ 180 w 230"/>
              <a:gd name="T43" fmla="*/ 115 h 240"/>
              <a:gd name="T44" fmla="*/ 162 w 230"/>
              <a:gd name="T45" fmla="*/ 95 h 240"/>
              <a:gd name="T46" fmla="*/ 148 w 230"/>
              <a:gd name="T47" fmla="*/ 95 h 240"/>
              <a:gd name="T48" fmla="*/ 132 w 230"/>
              <a:gd name="T49" fmla="*/ 119 h 240"/>
              <a:gd name="T50" fmla="*/ 164 w 230"/>
              <a:gd name="T51" fmla="*/ 153 h 240"/>
              <a:gd name="T52" fmla="*/ 144 w 230"/>
              <a:gd name="T53" fmla="*/ 153 h 240"/>
              <a:gd name="T54" fmla="*/ 130 w 230"/>
              <a:gd name="T55" fmla="*/ 158 h 240"/>
              <a:gd name="T56" fmla="*/ 148 w 230"/>
              <a:gd name="T57" fmla="*/ 177 h 240"/>
              <a:gd name="T58" fmla="*/ 162 w 230"/>
              <a:gd name="T59" fmla="*/ 177 h 240"/>
              <a:gd name="T60" fmla="*/ 178 w 230"/>
              <a:gd name="T61" fmla="*/ 154 h 240"/>
              <a:gd name="T62" fmla="*/ 146 w 230"/>
              <a:gd name="T63" fmla="*/ 120 h 240"/>
              <a:gd name="T64" fmla="*/ 166 w 230"/>
              <a:gd name="T65" fmla="*/ 119 h 240"/>
              <a:gd name="T66" fmla="*/ 180 w 230"/>
              <a:gd name="T67" fmla="*/ 115 h 240"/>
              <a:gd name="T68" fmla="*/ 117 w 230"/>
              <a:gd name="T69" fmla="*/ 68 h 240"/>
              <a:gd name="T70" fmla="*/ 154 w 230"/>
              <a:gd name="T71" fmla="*/ 71 h 240"/>
              <a:gd name="T72" fmla="*/ 154 w 230"/>
              <a:gd name="T73" fmla="*/ 199 h 240"/>
              <a:gd name="T74" fmla="*/ 107 w 230"/>
              <a:gd name="T75" fmla="*/ 179 h 240"/>
              <a:gd name="T76" fmla="*/ 154 w 230"/>
              <a:gd name="T77" fmla="*/ 212 h 240"/>
              <a:gd name="T78" fmla="*/ 154 w 230"/>
              <a:gd name="T79" fmla="*/ 58 h 240"/>
              <a:gd name="T80" fmla="*/ 154 w 230"/>
              <a:gd name="T81" fmla="*/ 5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0" h="240">
                <a:moveTo>
                  <a:pt x="33" y="27"/>
                </a:moveTo>
                <a:cubicBezTo>
                  <a:pt x="33" y="12"/>
                  <a:pt x="45" y="0"/>
                  <a:pt x="60" y="0"/>
                </a:cubicBezTo>
                <a:cubicBezTo>
                  <a:pt x="75" y="0"/>
                  <a:pt x="87" y="12"/>
                  <a:pt x="87" y="27"/>
                </a:cubicBezTo>
                <a:cubicBezTo>
                  <a:pt x="87" y="42"/>
                  <a:pt x="75" y="54"/>
                  <a:pt x="60" y="54"/>
                </a:cubicBezTo>
                <a:cubicBezTo>
                  <a:pt x="45" y="54"/>
                  <a:pt x="33" y="42"/>
                  <a:pt x="33" y="27"/>
                </a:cubicBezTo>
                <a:close/>
                <a:moveTo>
                  <a:pt x="115" y="85"/>
                </a:moveTo>
                <a:cubicBezTo>
                  <a:pt x="114" y="76"/>
                  <a:pt x="106" y="68"/>
                  <a:pt x="97" y="66"/>
                </a:cubicBezTo>
                <a:cubicBezTo>
                  <a:pt x="78" y="64"/>
                  <a:pt x="78" y="64"/>
                  <a:pt x="78" y="64"/>
                </a:cubicBezTo>
                <a:cubicBezTo>
                  <a:pt x="66" y="91"/>
                  <a:pt x="66" y="91"/>
                  <a:pt x="66" y="91"/>
                </a:cubicBezTo>
                <a:cubicBezTo>
                  <a:pt x="64" y="77"/>
                  <a:pt x="64" y="77"/>
                  <a:pt x="64" y="77"/>
                </a:cubicBezTo>
                <a:cubicBezTo>
                  <a:pt x="64" y="77"/>
                  <a:pt x="64" y="77"/>
                  <a:pt x="64" y="77"/>
                </a:cubicBezTo>
                <a:cubicBezTo>
                  <a:pt x="57" y="77"/>
                  <a:pt x="57" y="77"/>
                  <a:pt x="57" y="77"/>
                </a:cubicBezTo>
                <a:cubicBezTo>
                  <a:pt x="56" y="77"/>
                  <a:pt x="56" y="77"/>
                  <a:pt x="56" y="77"/>
                </a:cubicBezTo>
                <a:cubicBezTo>
                  <a:pt x="55" y="91"/>
                  <a:pt x="55" y="91"/>
                  <a:pt x="55" y="91"/>
                </a:cubicBezTo>
                <a:cubicBezTo>
                  <a:pt x="43" y="64"/>
                  <a:pt x="43" y="64"/>
                  <a:pt x="43" y="64"/>
                </a:cubicBezTo>
                <a:cubicBezTo>
                  <a:pt x="24" y="66"/>
                  <a:pt x="24" y="66"/>
                  <a:pt x="24" y="66"/>
                </a:cubicBezTo>
                <a:cubicBezTo>
                  <a:pt x="14" y="68"/>
                  <a:pt x="7" y="76"/>
                  <a:pt x="6" y="85"/>
                </a:cubicBezTo>
                <a:cubicBezTo>
                  <a:pt x="0" y="153"/>
                  <a:pt x="0" y="153"/>
                  <a:pt x="0" y="153"/>
                </a:cubicBezTo>
                <a:cubicBezTo>
                  <a:pt x="19" y="153"/>
                  <a:pt x="19" y="153"/>
                  <a:pt x="19" y="153"/>
                </a:cubicBezTo>
                <a:cubicBezTo>
                  <a:pt x="22" y="107"/>
                  <a:pt x="22" y="107"/>
                  <a:pt x="22" y="107"/>
                </a:cubicBezTo>
                <a:cubicBezTo>
                  <a:pt x="26" y="138"/>
                  <a:pt x="26" y="138"/>
                  <a:pt x="26" y="138"/>
                </a:cubicBezTo>
                <a:cubicBezTo>
                  <a:pt x="24" y="169"/>
                  <a:pt x="24" y="169"/>
                  <a:pt x="24" y="169"/>
                </a:cubicBezTo>
                <a:cubicBezTo>
                  <a:pt x="28" y="169"/>
                  <a:pt x="28" y="169"/>
                  <a:pt x="28" y="169"/>
                </a:cubicBezTo>
                <a:cubicBezTo>
                  <a:pt x="28" y="240"/>
                  <a:pt x="28" y="240"/>
                  <a:pt x="28" y="240"/>
                </a:cubicBezTo>
                <a:cubicBezTo>
                  <a:pt x="53" y="240"/>
                  <a:pt x="53" y="240"/>
                  <a:pt x="53" y="240"/>
                </a:cubicBezTo>
                <a:cubicBezTo>
                  <a:pt x="57" y="169"/>
                  <a:pt x="57" y="169"/>
                  <a:pt x="57" y="169"/>
                </a:cubicBezTo>
                <a:cubicBezTo>
                  <a:pt x="61" y="169"/>
                  <a:pt x="61" y="169"/>
                  <a:pt x="61" y="169"/>
                </a:cubicBezTo>
                <a:cubicBezTo>
                  <a:pt x="65" y="240"/>
                  <a:pt x="65" y="240"/>
                  <a:pt x="65" y="240"/>
                </a:cubicBezTo>
                <a:cubicBezTo>
                  <a:pt x="90" y="240"/>
                  <a:pt x="90" y="240"/>
                  <a:pt x="90" y="240"/>
                </a:cubicBezTo>
                <a:cubicBezTo>
                  <a:pt x="90" y="169"/>
                  <a:pt x="90" y="169"/>
                  <a:pt x="90" y="169"/>
                </a:cubicBezTo>
                <a:cubicBezTo>
                  <a:pt x="97" y="169"/>
                  <a:pt x="97" y="169"/>
                  <a:pt x="97" y="169"/>
                </a:cubicBezTo>
                <a:cubicBezTo>
                  <a:pt x="94" y="138"/>
                  <a:pt x="94" y="138"/>
                  <a:pt x="94" y="138"/>
                </a:cubicBezTo>
                <a:cubicBezTo>
                  <a:pt x="99" y="107"/>
                  <a:pt x="99" y="107"/>
                  <a:pt x="99" y="107"/>
                </a:cubicBezTo>
                <a:cubicBezTo>
                  <a:pt x="102" y="153"/>
                  <a:pt x="102" y="153"/>
                  <a:pt x="102" y="153"/>
                </a:cubicBezTo>
                <a:cubicBezTo>
                  <a:pt x="120" y="153"/>
                  <a:pt x="120" y="153"/>
                  <a:pt x="120" y="153"/>
                </a:cubicBezTo>
                <a:lnTo>
                  <a:pt x="115" y="85"/>
                </a:lnTo>
                <a:close/>
                <a:moveTo>
                  <a:pt x="52" y="65"/>
                </a:moveTo>
                <a:cubicBezTo>
                  <a:pt x="52" y="67"/>
                  <a:pt x="54" y="70"/>
                  <a:pt x="55" y="72"/>
                </a:cubicBezTo>
                <a:cubicBezTo>
                  <a:pt x="56" y="73"/>
                  <a:pt x="59" y="73"/>
                  <a:pt x="60" y="73"/>
                </a:cubicBezTo>
                <a:cubicBezTo>
                  <a:pt x="62" y="73"/>
                  <a:pt x="64" y="73"/>
                  <a:pt x="65" y="72"/>
                </a:cubicBezTo>
                <a:cubicBezTo>
                  <a:pt x="66" y="70"/>
                  <a:pt x="68" y="67"/>
                  <a:pt x="69" y="65"/>
                </a:cubicBezTo>
                <a:cubicBezTo>
                  <a:pt x="69" y="62"/>
                  <a:pt x="63" y="61"/>
                  <a:pt x="60" y="61"/>
                </a:cubicBezTo>
                <a:cubicBezTo>
                  <a:pt x="57" y="61"/>
                  <a:pt x="52" y="62"/>
                  <a:pt x="52" y="65"/>
                </a:cubicBezTo>
                <a:close/>
                <a:moveTo>
                  <a:pt x="180" y="115"/>
                </a:moveTo>
                <a:cubicBezTo>
                  <a:pt x="178" y="109"/>
                  <a:pt x="172" y="102"/>
                  <a:pt x="162" y="100"/>
                </a:cubicBezTo>
                <a:cubicBezTo>
                  <a:pt x="162" y="95"/>
                  <a:pt x="162" y="95"/>
                  <a:pt x="162" y="95"/>
                </a:cubicBezTo>
                <a:cubicBezTo>
                  <a:pt x="162" y="91"/>
                  <a:pt x="159" y="88"/>
                  <a:pt x="155" y="88"/>
                </a:cubicBezTo>
                <a:cubicBezTo>
                  <a:pt x="151" y="88"/>
                  <a:pt x="148" y="91"/>
                  <a:pt x="148" y="95"/>
                </a:cubicBezTo>
                <a:cubicBezTo>
                  <a:pt x="148" y="100"/>
                  <a:pt x="148" y="100"/>
                  <a:pt x="148" y="100"/>
                </a:cubicBezTo>
                <a:cubicBezTo>
                  <a:pt x="139" y="102"/>
                  <a:pt x="133" y="110"/>
                  <a:pt x="132" y="119"/>
                </a:cubicBezTo>
                <a:cubicBezTo>
                  <a:pt x="131" y="128"/>
                  <a:pt x="137" y="140"/>
                  <a:pt x="154" y="143"/>
                </a:cubicBezTo>
                <a:cubicBezTo>
                  <a:pt x="161" y="145"/>
                  <a:pt x="164" y="148"/>
                  <a:pt x="164" y="153"/>
                </a:cubicBezTo>
                <a:cubicBezTo>
                  <a:pt x="164" y="156"/>
                  <a:pt x="160" y="159"/>
                  <a:pt x="155" y="159"/>
                </a:cubicBezTo>
                <a:cubicBezTo>
                  <a:pt x="149" y="159"/>
                  <a:pt x="145" y="156"/>
                  <a:pt x="144" y="153"/>
                </a:cubicBezTo>
                <a:cubicBezTo>
                  <a:pt x="143" y="149"/>
                  <a:pt x="138" y="147"/>
                  <a:pt x="135" y="149"/>
                </a:cubicBezTo>
                <a:cubicBezTo>
                  <a:pt x="131" y="150"/>
                  <a:pt x="129" y="154"/>
                  <a:pt x="130" y="158"/>
                </a:cubicBezTo>
                <a:cubicBezTo>
                  <a:pt x="132" y="164"/>
                  <a:pt x="138" y="171"/>
                  <a:pt x="148" y="173"/>
                </a:cubicBezTo>
                <a:cubicBezTo>
                  <a:pt x="148" y="177"/>
                  <a:pt x="148" y="177"/>
                  <a:pt x="148" y="177"/>
                </a:cubicBezTo>
                <a:cubicBezTo>
                  <a:pt x="148" y="181"/>
                  <a:pt x="151" y="185"/>
                  <a:pt x="155" y="185"/>
                </a:cubicBezTo>
                <a:cubicBezTo>
                  <a:pt x="159" y="185"/>
                  <a:pt x="162" y="181"/>
                  <a:pt x="162" y="177"/>
                </a:cubicBezTo>
                <a:cubicBezTo>
                  <a:pt x="162" y="173"/>
                  <a:pt x="162" y="173"/>
                  <a:pt x="162" y="173"/>
                </a:cubicBezTo>
                <a:cubicBezTo>
                  <a:pt x="171" y="170"/>
                  <a:pt x="177" y="163"/>
                  <a:pt x="178" y="154"/>
                </a:cubicBezTo>
                <a:cubicBezTo>
                  <a:pt x="179" y="144"/>
                  <a:pt x="173" y="133"/>
                  <a:pt x="157" y="129"/>
                </a:cubicBezTo>
                <a:cubicBezTo>
                  <a:pt x="150" y="128"/>
                  <a:pt x="146" y="124"/>
                  <a:pt x="146" y="120"/>
                </a:cubicBezTo>
                <a:cubicBezTo>
                  <a:pt x="147" y="117"/>
                  <a:pt x="150" y="113"/>
                  <a:pt x="155" y="113"/>
                </a:cubicBezTo>
                <a:cubicBezTo>
                  <a:pt x="162" y="113"/>
                  <a:pt x="165" y="116"/>
                  <a:pt x="166" y="119"/>
                </a:cubicBezTo>
                <a:cubicBezTo>
                  <a:pt x="168" y="123"/>
                  <a:pt x="172" y="125"/>
                  <a:pt x="176" y="124"/>
                </a:cubicBezTo>
                <a:cubicBezTo>
                  <a:pt x="179" y="123"/>
                  <a:pt x="182" y="118"/>
                  <a:pt x="180" y="115"/>
                </a:cubicBezTo>
                <a:close/>
                <a:moveTo>
                  <a:pt x="154" y="58"/>
                </a:moveTo>
                <a:cubicBezTo>
                  <a:pt x="140" y="58"/>
                  <a:pt x="128" y="62"/>
                  <a:pt x="117" y="68"/>
                </a:cubicBezTo>
                <a:cubicBezTo>
                  <a:pt x="120" y="71"/>
                  <a:pt x="122" y="75"/>
                  <a:pt x="123" y="79"/>
                </a:cubicBezTo>
                <a:cubicBezTo>
                  <a:pt x="132" y="74"/>
                  <a:pt x="143" y="71"/>
                  <a:pt x="154" y="71"/>
                </a:cubicBezTo>
                <a:cubicBezTo>
                  <a:pt x="189" y="71"/>
                  <a:pt x="218" y="100"/>
                  <a:pt x="218" y="135"/>
                </a:cubicBezTo>
                <a:cubicBezTo>
                  <a:pt x="218" y="171"/>
                  <a:pt x="189" y="199"/>
                  <a:pt x="154" y="199"/>
                </a:cubicBezTo>
                <a:cubicBezTo>
                  <a:pt x="135" y="199"/>
                  <a:pt x="118" y="192"/>
                  <a:pt x="107" y="179"/>
                </a:cubicBezTo>
                <a:cubicBezTo>
                  <a:pt x="107" y="179"/>
                  <a:pt x="107" y="179"/>
                  <a:pt x="107" y="179"/>
                </a:cubicBezTo>
                <a:cubicBezTo>
                  <a:pt x="100" y="190"/>
                  <a:pt x="100" y="190"/>
                  <a:pt x="100" y="190"/>
                </a:cubicBezTo>
                <a:cubicBezTo>
                  <a:pt x="114" y="204"/>
                  <a:pt x="133" y="212"/>
                  <a:pt x="154" y="212"/>
                </a:cubicBezTo>
                <a:cubicBezTo>
                  <a:pt x="196" y="212"/>
                  <a:pt x="230" y="178"/>
                  <a:pt x="230" y="135"/>
                </a:cubicBezTo>
                <a:cubicBezTo>
                  <a:pt x="230" y="93"/>
                  <a:pt x="196" y="58"/>
                  <a:pt x="154" y="58"/>
                </a:cubicBezTo>
                <a:close/>
                <a:moveTo>
                  <a:pt x="154" y="58"/>
                </a:moveTo>
                <a:cubicBezTo>
                  <a:pt x="154" y="58"/>
                  <a:pt x="154" y="58"/>
                  <a:pt x="154" y="58"/>
                </a:cubicBezTo>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sz="102800">
              <a:solidFill>
                <a:schemeClr val="accent4"/>
              </a:solidFill>
            </a:endParaRPr>
          </a:p>
        </p:txBody>
      </p:sp>
      <p:sp>
        <p:nvSpPr>
          <p:cNvPr id="23" name="TextBox 22"/>
          <p:cNvSpPr txBox="1"/>
          <p:nvPr/>
        </p:nvSpPr>
        <p:spPr>
          <a:xfrm>
            <a:off x="7724209" y="9689761"/>
            <a:ext cx="6723311" cy="6474593"/>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r>
              <a:rPr lang="en-US" dirty="0" err="1"/>
              <a:t>Donec</a:t>
            </a:r>
            <a:r>
              <a:rPr lang="en-US" dirty="0"/>
              <a:t> </a:t>
            </a:r>
            <a:r>
              <a:rPr lang="en-US" dirty="0" err="1"/>
              <a:t>consequat</a:t>
            </a:r>
            <a:r>
              <a:rPr lang="en-US" dirty="0"/>
              <a:t>, </a:t>
            </a:r>
            <a:r>
              <a:rPr lang="en-US" dirty="0" err="1"/>
              <a:t>leo</a:t>
            </a:r>
            <a:r>
              <a:rPr lang="en-US" dirty="0"/>
              <a:t> </a:t>
            </a:r>
            <a:r>
              <a:rPr lang="en-US" dirty="0" err="1"/>
              <a:t>sed</a:t>
            </a:r>
            <a:r>
              <a:rPr lang="en-US" dirty="0"/>
              <a:t> </a:t>
            </a:r>
            <a:r>
              <a:rPr lang="en-US" dirty="0" err="1"/>
              <a:t>vulputate</a:t>
            </a:r>
            <a:r>
              <a:rPr lang="en-US" dirty="0"/>
              <a:t> convallis</a:t>
            </a:r>
            <a:r>
              <a:rPr lang="en-US" dirty="0" smtClean="0"/>
              <a:t>. </a:t>
            </a:r>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p>
        </p:txBody>
      </p:sp>
      <p:sp>
        <p:nvSpPr>
          <p:cNvPr id="25" name="Rectangle 24"/>
          <p:cNvSpPr/>
          <p:nvPr/>
        </p:nvSpPr>
        <p:spPr>
          <a:xfrm>
            <a:off x="7724213" y="8418465"/>
            <a:ext cx="9155554" cy="1156022"/>
          </a:xfrm>
          <a:prstGeom prst="rect">
            <a:avLst/>
          </a:prstGeom>
          <a:noFill/>
        </p:spPr>
        <p:txBody>
          <a:bodyPr wrap="square" rtlCol="0">
            <a:spAutoFit/>
          </a:bodyPr>
          <a:lstStyle/>
          <a:p>
            <a:r>
              <a:rPr lang="en-US" b="1" dirty="0" err="1">
                <a:solidFill>
                  <a:schemeClr val="accent6"/>
                </a:solidFill>
              </a:rPr>
              <a:t>Donec</a:t>
            </a:r>
            <a:r>
              <a:rPr lang="en-US" b="1" dirty="0">
                <a:solidFill>
                  <a:schemeClr val="accent6"/>
                </a:solidFill>
              </a:rPr>
              <a:t> Lorem</a:t>
            </a:r>
          </a:p>
        </p:txBody>
      </p:sp>
      <p:sp>
        <p:nvSpPr>
          <p:cNvPr id="26" name="TextBox 25"/>
          <p:cNvSpPr txBox="1"/>
          <p:nvPr/>
        </p:nvSpPr>
        <p:spPr>
          <a:xfrm>
            <a:off x="25812896" y="9689761"/>
            <a:ext cx="6723311" cy="6474593"/>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r>
              <a:rPr lang="en-US" dirty="0" err="1"/>
              <a:t>Donec</a:t>
            </a:r>
            <a:r>
              <a:rPr lang="en-US" dirty="0"/>
              <a:t> </a:t>
            </a:r>
            <a:r>
              <a:rPr lang="en-US" dirty="0" err="1"/>
              <a:t>consequat</a:t>
            </a:r>
            <a:r>
              <a:rPr lang="en-US" dirty="0"/>
              <a:t>, </a:t>
            </a:r>
            <a:r>
              <a:rPr lang="en-US" dirty="0" err="1"/>
              <a:t>leo</a:t>
            </a:r>
            <a:r>
              <a:rPr lang="en-US" dirty="0"/>
              <a:t> </a:t>
            </a:r>
            <a:r>
              <a:rPr lang="en-US" dirty="0" err="1"/>
              <a:t>sed</a:t>
            </a:r>
            <a:r>
              <a:rPr lang="en-US" dirty="0"/>
              <a:t> </a:t>
            </a:r>
            <a:r>
              <a:rPr lang="en-US" dirty="0" err="1"/>
              <a:t>vulputate</a:t>
            </a:r>
            <a:r>
              <a:rPr lang="en-US" dirty="0"/>
              <a:t> convallis</a:t>
            </a:r>
            <a:r>
              <a:rPr lang="en-US" dirty="0" smtClean="0"/>
              <a:t>. </a:t>
            </a:r>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p>
        </p:txBody>
      </p:sp>
      <p:sp>
        <p:nvSpPr>
          <p:cNvPr id="27" name="Rectangle 26"/>
          <p:cNvSpPr/>
          <p:nvPr/>
        </p:nvSpPr>
        <p:spPr>
          <a:xfrm>
            <a:off x="25812900" y="8418465"/>
            <a:ext cx="9155554" cy="1156022"/>
          </a:xfrm>
          <a:prstGeom prst="rect">
            <a:avLst/>
          </a:prstGeom>
          <a:noFill/>
        </p:spPr>
        <p:txBody>
          <a:bodyPr wrap="square" rtlCol="0">
            <a:spAutoFit/>
          </a:bodyPr>
          <a:lstStyle/>
          <a:p>
            <a:r>
              <a:rPr lang="en-US" b="1" dirty="0" err="1">
                <a:solidFill>
                  <a:schemeClr val="accent6"/>
                </a:solidFill>
              </a:rPr>
              <a:t>Donec</a:t>
            </a:r>
            <a:r>
              <a:rPr lang="en-US" b="1" dirty="0">
                <a:solidFill>
                  <a:schemeClr val="accent6"/>
                </a:solidFill>
              </a:rPr>
              <a:t> Lorem</a:t>
            </a:r>
          </a:p>
        </p:txBody>
      </p:sp>
      <p:sp>
        <p:nvSpPr>
          <p:cNvPr id="6" name="Picture Placeholder 5"/>
          <p:cNvSpPr>
            <a:spLocks noGrp="1"/>
          </p:cNvSpPr>
          <p:nvPr>
            <p:ph type="pic" sz="quarter" idx="16"/>
          </p:nvPr>
        </p:nvSpPr>
        <p:spPr/>
      </p:sp>
      <p:sp>
        <p:nvSpPr>
          <p:cNvPr id="4" name="Footer Placeholder 3"/>
          <p:cNvSpPr>
            <a:spLocks noGrp="1"/>
          </p:cNvSpPr>
          <p:nvPr>
            <p:ph type="ftr" sz="quarter" idx="11"/>
          </p:nvPr>
        </p:nvSpPr>
        <p:spPr/>
        <p:txBody>
          <a:bodyPr/>
          <a:lstStyle/>
          <a:p>
            <a:r>
              <a:rPr lang="en-US" smtClean="0">
                <a:solidFill>
                  <a:schemeClr val="bg2"/>
                </a:solidFill>
              </a:rPr>
              <a:t>© Vizualus. All Rights Reserved.</a:t>
            </a:r>
            <a:endParaRPr lang="en-US">
              <a:solidFill>
                <a:schemeClr val="bg2"/>
              </a:solidFill>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solidFill>
                  <a:schemeClr val="bg2"/>
                </a:solidFill>
              </a:rPr>
              <a:pPr/>
              <a:t>50</a:t>
            </a:fld>
            <a:endParaRPr lang="uk-UA">
              <a:solidFill>
                <a:schemeClr val="bg2"/>
              </a:solidFill>
            </a:endParaRPr>
          </a:p>
        </p:txBody>
      </p:sp>
      <p:sp>
        <p:nvSpPr>
          <p:cNvPr id="5" name="Picture Placeholder 4"/>
          <p:cNvSpPr>
            <a:spLocks noGrp="1"/>
          </p:cNvSpPr>
          <p:nvPr>
            <p:ph type="pic" sz="quarter" idx="15"/>
          </p:nvPr>
        </p:nvSpPr>
        <p:spPr/>
      </p:sp>
    </p:spTree>
    <p:extLst>
      <p:ext uri="{BB962C8B-B14F-4D97-AF65-F5344CB8AC3E}">
        <p14:creationId xmlns:p14="http://schemas.microsoft.com/office/powerpoint/2010/main" val="1590624348"/>
      </p:ext>
    </p:extLst>
  </p:cSld>
  <p:clrMapOvr>
    <a:masterClrMapping/>
  </p:clrMapOvr>
  <mc:AlternateContent xmlns:mc="http://schemas.openxmlformats.org/markup-compatibility/2006" xmlns:p14="http://schemas.microsoft.com/office/powerpoint/2010/main">
    <mc:Choice Requires="p14">
      <p:transition spd="slow" p14:dur="1250" advTm="578">
        <p14:switch dir="r"/>
      </p:transition>
    </mc:Choice>
    <mc:Fallback xmlns="">
      <p:transition spd="slow" advTm="578">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11612880" y="2563779"/>
            <a:ext cx="32586846"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rot="16200000">
            <a:off x="-1499051" y="14336755"/>
            <a:ext cx="16337612" cy="281455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0" b="1" kern="0" cap="all" spc="-300" smtClean="0">
                <a:solidFill>
                  <a:schemeClr val="accent6"/>
                </a:solidFill>
                <a:latin typeface="Arial" charset="0"/>
                <a:ea typeface="Arial" charset="0"/>
                <a:cs typeface="Arial" charset="0"/>
                <a:sym typeface="Roboto Black"/>
              </a:rPr>
              <a:t>FEATURES</a:t>
            </a:r>
            <a:endParaRPr sz="23800" b="1" kern="0" cap="all" spc="-300" dirty="0">
              <a:solidFill>
                <a:schemeClr val="accent6"/>
              </a:solidFill>
              <a:latin typeface="Arial" charset="0"/>
              <a:ea typeface="Arial" charset="0"/>
              <a:cs typeface="Arial" charset="0"/>
              <a:sym typeface="Roboto Black"/>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39246" t="8572" r="39141" b="4722"/>
          <a:stretch/>
        </p:blipFill>
        <p:spPr>
          <a:xfrm>
            <a:off x="5969588" y="4651875"/>
            <a:ext cx="11555354" cy="20856005"/>
          </a:xfrm>
          <a:prstGeom prst="rect">
            <a:avLst/>
          </a:prstGeom>
        </p:spPr>
      </p:pic>
      <p:sp>
        <p:nvSpPr>
          <p:cNvPr id="4" name="Picture Placeholder 3"/>
          <p:cNvSpPr>
            <a:spLocks noGrp="1"/>
          </p:cNvSpPr>
          <p:nvPr>
            <p:ph type="pic" sz="quarter" idx="16"/>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51</a:t>
            </a:fld>
            <a:endParaRPr lang="uk-UA"/>
          </a:p>
        </p:txBody>
      </p:sp>
      <p:sp>
        <p:nvSpPr>
          <p:cNvPr id="10" name="Oval 9"/>
          <p:cNvSpPr/>
          <p:nvPr/>
        </p:nvSpPr>
        <p:spPr>
          <a:xfrm>
            <a:off x="19248021" y="5584761"/>
            <a:ext cx="3424601" cy="3424601"/>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9248021" y="10998841"/>
            <a:ext cx="3424601" cy="3424601"/>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19922910" y="12259093"/>
            <a:ext cx="2100445" cy="911303"/>
            <a:chOff x="2370138" y="5246688"/>
            <a:chExt cx="900113" cy="390525"/>
          </a:xfrm>
          <a:solidFill>
            <a:schemeClr val="bg1"/>
          </a:solidFill>
        </p:grpSpPr>
        <p:sp>
          <p:nvSpPr>
            <p:cNvPr id="18" name="Freeform 59"/>
            <p:cNvSpPr>
              <a:spLocks/>
            </p:cNvSpPr>
            <p:nvPr/>
          </p:nvSpPr>
          <p:spPr bwMode="auto">
            <a:xfrm>
              <a:off x="2686051" y="5295901"/>
              <a:ext cx="280988" cy="280988"/>
            </a:xfrm>
            <a:custGeom>
              <a:avLst/>
              <a:gdLst>
                <a:gd name="T0" fmla="*/ 165 w 177"/>
                <a:gd name="T1" fmla="*/ 0 h 177"/>
                <a:gd name="T2" fmla="*/ 0 w 177"/>
                <a:gd name="T3" fmla="*/ 163 h 177"/>
                <a:gd name="T4" fmla="*/ 14 w 177"/>
                <a:gd name="T5" fmla="*/ 177 h 177"/>
                <a:gd name="T6" fmla="*/ 177 w 177"/>
                <a:gd name="T7" fmla="*/ 14 h 177"/>
                <a:gd name="T8" fmla="*/ 165 w 177"/>
                <a:gd name="T9" fmla="*/ 0 h 177"/>
              </a:gdLst>
              <a:ahLst/>
              <a:cxnLst>
                <a:cxn ang="0">
                  <a:pos x="T0" y="T1"/>
                </a:cxn>
                <a:cxn ang="0">
                  <a:pos x="T2" y="T3"/>
                </a:cxn>
                <a:cxn ang="0">
                  <a:pos x="T4" y="T5"/>
                </a:cxn>
                <a:cxn ang="0">
                  <a:pos x="T6" y="T7"/>
                </a:cxn>
                <a:cxn ang="0">
                  <a:pos x="T8" y="T9"/>
                </a:cxn>
              </a:cxnLst>
              <a:rect l="0" t="0" r="r" b="b"/>
              <a:pathLst>
                <a:path w="177" h="177">
                  <a:moveTo>
                    <a:pt x="165" y="0"/>
                  </a:moveTo>
                  <a:lnTo>
                    <a:pt x="0" y="163"/>
                  </a:lnTo>
                  <a:lnTo>
                    <a:pt x="14" y="177"/>
                  </a:lnTo>
                  <a:lnTo>
                    <a:pt x="177" y="14"/>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smtClean="0">
                <a:ln>
                  <a:noFill/>
                </a:ln>
                <a:solidFill>
                  <a:schemeClr val="bg1"/>
                </a:solidFill>
                <a:effectLst/>
                <a:uLnTx/>
                <a:uFillTx/>
              </a:endParaRPr>
            </a:p>
          </p:txBody>
        </p:sp>
        <p:sp>
          <p:nvSpPr>
            <p:cNvPr id="19" name="Freeform 60"/>
            <p:cNvSpPr>
              <a:spLocks/>
            </p:cNvSpPr>
            <p:nvPr/>
          </p:nvSpPr>
          <p:spPr bwMode="auto">
            <a:xfrm>
              <a:off x="2370138" y="5246688"/>
              <a:ext cx="420688" cy="390525"/>
            </a:xfrm>
            <a:custGeom>
              <a:avLst/>
              <a:gdLst>
                <a:gd name="T0" fmla="*/ 52 w 112"/>
                <a:gd name="T1" fmla="*/ 96 h 104"/>
                <a:gd name="T2" fmla="*/ 8 w 112"/>
                <a:gd name="T3" fmla="*/ 52 h 104"/>
                <a:gd name="T4" fmla="*/ 52 w 112"/>
                <a:gd name="T5" fmla="*/ 8 h 104"/>
                <a:gd name="T6" fmla="*/ 82 w 112"/>
                <a:gd name="T7" fmla="*/ 20 h 104"/>
                <a:gd name="T8" fmla="*/ 82 w 112"/>
                <a:gd name="T9" fmla="*/ 20 h 104"/>
                <a:gd name="T10" fmla="*/ 83 w 112"/>
                <a:gd name="T11" fmla="*/ 20 h 104"/>
                <a:gd name="T12" fmla="*/ 98 w 112"/>
                <a:gd name="T13" fmla="*/ 36 h 104"/>
                <a:gd name="T14" fmla="*/ 84 w 112"/>
                <a:gd name="T15" fmla="*/ 36 h 104"/>
                <a:gd name="T16" fmla="*/ 84 w 112"/>
                <a:gd name="T17" fmla="*/ 44 h 104"/>
                <a:gd name="T18" fmla="*/ 112 w 112"/>
                <a:gd name="T19" fmla="*/ 44 h 104"/>
                <a:gd name="T20" fmla="*/ 112 w 112"/>
                <a:gd name="T21" fmla="*/ 16 h 104"/>
                <a:gd name="T22" fmla="*/ 104 w 112"/>
                <a:gd name="T23" fmla="*/ 16 h 104"/>
                <a:gd name="T24" fmla="*/ 104 w 112"/>
                <a:gd name="T25" fmla="*/ 30 h 104"/>
                <a:gd name="T26" fmla="*/ 88 w 112"/>
                <a:gd name="T27" fmla="*/ 15 h 104"/>
                <a:gd name="T28" fmla="*/ 88 w 112"/>
                <a:gd name="T29" fmla="*/ 15 h 104"/>
                <a:gd name="T30" fmla="*/ 52 w 112"/>
                <a:gd name="T31" fmla="*/ 0 h 104"/>
                <a:gd name="T32" fmla="*/ 0 w 112"/>
                <a:gd name="T33" fmla="*/ 52 h 104"/>
                <a:gd name="T34" fmla="*/ 52 w 112"/>
                <a:gd name="T35" fmla="*/ 104 h 104"/>
                <a:gd name="T36" fmla="*/ 90 w 112"/>
                <a:gd name="T37" fmla="*/ 88 h 104"/>
                <a:gd name="T38" fmla="*/ 84 w 112"/>
                <a:gd name="T39" fmla="*/ 82 h 104"/>
                <a:gd name="T40" fmla="*/ 52 w 112"/>
                <a:gd name="T41" fmla="*/ 9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 h="104">
                  <a:moveTo>
                    <a:pt x="52" y="96"/>
                  </a:moveTo>
                  <a:cubicBezTo>
                    <a:pt x="28" y="96"/>
                    <a:pt x="8" y="76"/>
                    <a:pt x="8" y="52"/>
                  </a:cubicBezTo>
                  <a:cubicBezTo>
                    <a:pt x="8" y="27"/>
                    <a:pt x="28" y="8"/>
                    <a:pt x="52" y="8"/>
                  </a:cubicBezTo>
                  <a:cubicBezTo>
                    <a:pt x="64" y="8"/>
                    <a:pt x="74" y="12"/>
                    <a:pt x="82" y="20"/>
                  </a:cubicBezTo>
                  <a:cubicBezTo>
                    <a:pt x="82" y="20"/>
                    <a:pt x="82" y="20"/>
                    <a:pt x="82" y="20"/>
                  </a:cubicBezTo>
                  <a:cubicBezTo>
                    <a:pt x="83" y="20"/>
                    <a:pt x="83" y="20"/>
                    <a:pt x="83" y="20"/>
                  </a:cubicBezTo>
                  <a:cubicBezTo>
                    <a:pt x="98" y="36"/>
                    <a:pt x="98" y="36"/>
                    <a:pt x="98" y="36"/>
                  </a:cubicBezTo>
                  <a:cubicBezTo>
                    <a:pt x="84" y="36"/>
                    <a:pt x="84" y="36"/>
                    <a:pt x="84" y="36"/>
                  </a:cubicBezTo>
                  <a:cubicBezTo>
                    <a:pt x="84" y="44"/>
                    <a:pt x="84" y="44"/>
                    <a:pt x="84" y="44"/>
                  </a:cubicBezTo>
                  <a:cubicBezTo>
                    <a:pt x="112" y="44"/>
                    <a:pt x="112" y="44"/>
                    <a:pt x="112" y="44"/>
                  </a:cubicBezTo>
                  <a:cubicBezTo>
                    <a:pt x="112" y="16"/>
                    <a:pt x="112" y="16"/>
                    <a:pt x="112" y="16"/>
                  </a:cubicBezTo>
                  <a:cubicBezTo>
                    <a:pt x="104" y="16"/>
                    <a:pt x="104" y="16"/>
                    <a:pt x="104" y="16"/>
                  </a:cubicBezTo>
                  <a:cubicBezTo>
                    <a:pt x="104" y="30"/>
                    <a:pt x="104" y="30"/>
                    <a:pt x="104" y="30"/>
                  </a:cubicBezTo>
                  <a:cubicBezTo>
                    <a:pt x="88" y="15"/>
                    <a:pt x="88" y="15"/>
                    <a:pt x="88" y="15"/>
                  </a:cubicBezTo>
                  <a:cubicBezTo>
                    <a:pt x="88" y="15"/>
                    <a:pt x="88" y="15"/>
                    <a:pt x="88" y="15"/>
                  </a:cubicBezTo>
                  <a:cubicBezTo>
                    <a:pt x="79" y="5"/>
                    <a:pt x="66" y="0"/>
                    <a:pt x="52" y="0"/>
                  </a:cubicBezTo>
                  <a:cubicBezTo>
                    <a:pt x="23" y="0"/>
                    <a:pt x="0" y="23"/>
                    <a:pt x="0" y="52"/>
                  </a:cubicBezTo>
                  <a:cubicBezTo>
                    <a:pt x="0" y="80"/>
                    <a:pt x="23" y="104"/>
                    <a:pt x="52" y="104"/>
                  </a:cubicBezTo>
                  <a:cubicBezTo>
                    <a:pt x="67" y="104"/>
                    <a:pt x="80" y="98"/>
                    <a:pt x="90" y="88"/>
                  </a:cubicBezTo>
                  <a:cubicBezTo>
                    <a:pt x="84" y="82"/>
                    <a:pt x="84" y="82"/>
                    <a:pt x="84" y="82"/>
                  </a:cubicBezTo>
                  <a:cubicBezTo>
                    <a:pt x="76" y="90"/>
                    <a:pt x="65" y="96"/>
                    <a:pt x="52"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smtClean="0">
                <a:ln>
                  <a:noFill/>
                </a:ln>
                <a:solidFill>
                  <a:schemeClr val="bg1"/>
                </a:solidFill>
                <a:effectLst/>
                <a:uLnTx/>
                <a:uFillTx/>
              </a:endParaRPr>
            </a:p>
          </p:txBody>
        </p:sp>
        <p:sp>
          <p:nvSpPr>
            <p:cNvPr id="20" name="Freeform 61"/>
            <p:cNvSpPr>
              <a:spLocks/>
            </p:cNvSpPr>
            <p:nvPr/>
          </p:nvSpPr>
          <p:spPr bwMode="auto">
            <a:xfrm>
              <a:off x="2843213" y="5246688"/>
              <a:ext cx="427038" cy="390525"/>
            </a:xfrm>
            <a:custGeom>
              <a:avLst/>
              <a:gdLst>
                <a:gd name="T0" fmla="*/ 62 w 114"/>
                <a:gd name="T1" fmla="*/ 0 h 104"/>
                <a:gd name="T2" fmla="*/ 28 w 114"/>
                <a:gd name="T3" fmla="*/ 13 h 104"/>
                <a:gd name="T4" fmla="*/ 33 w 114"/>
                <a:gd name="T5" fmla="*/ 19 h 104"/>
                <a:gd name="T6" fmla="*/ 62 w 114"/>
                <a:gd name="T7" fmla="*/ 8 h 104"/>
                <a:gd name="T8" fmla="*/ 106 w 114"/>
                <a:gd name="T9" fmla="*/ 52 h 104"/>
                <a:gd name="T10" fmla="*/ 62 w 114"/>
                <a:gd name="T11" fmla="*/ 96 h 104"/>
                <a:gd name="T12" fmla="*/ 32 w 114"/>
                <a:gd name="T13" fmla="*/ 84 h 104"/>
                <a:gd name="T14" fmla="*/ 32 w 114"/>
                <a:gd name="T15" fmla="*/ 84 h 104"/>
                <a:gd name="T16" fmla="*/ 5 w 114"/>
                <a:gd name="T17" fmla="*/ 57 h 104"/>
                <a:gd name="T18" fmla="*/ 0 w 114"/>
                <a:gd name="T19" fmla="*/ 63 h 104"/>
                <a:gd name="T20" fmla="*/ 26 w 114"/>
                <a:gd name="T21" fmla="*/ 89 h 104"/>
                <a:gd name="T22" fmla="*/ 26 w 114"/>
                <a:gd name="T23" fmla="*/ 89 h 104"/>
                <a:gd name="T24" fmla="*/ 62 w 114"/>
                <a:gd name="T25" fmla="*/ 104 h 104"/>
                <a:gd name="T26" fmla="*/ 114 w 114"/>
                <a:gd name="T27" fmla="*/ 52 h 104"/>
                <a:gd name="T28" fmla="*/ 62 w 114"/>
                <a:gd name="T2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104">
                  <a:moveTo>
                    <a:pt x="62" y="0"/>
                  </a:moveTo>
                  <a:cubicBezTo>
                    <a:pt x="49" y="0"/>
                    <a:pt x="37" y="5"/>
                    <a:pt x="28" y="13"/>
                  </a:cubicBezTo>
                  <a:cubicBezTo>
                    <a:pt x="33" y="19"/>
                    <a:pt x="33" y="19"/>
                    <a:pt x="33" y="19"/>
                  </a:cubicBezTo>
                  <a:cubicBezTo>
                    <a:pt x="41" y="12"/>
                    <a:pt x="51" y="8"/>
                    <a:pt x="62" y="8"/>
                  </a:cubicBezTo>
                  <a:cubicBezTo>
                    <a:pt x="86" y="8"/>
                    <a:pt x="106" y="27"/>
                    <a:pt x="106" y="52"/>
                  </a:cubicBezTo>
                  <a:cubicBezTo>
                    <a:pt x="106" y="76"/>
                    <a:pt x="86" y="96"/>
                    <a:pt x="62" y="96"/>
                  </a:cubicBezTo>
                  <a:cubicBezTo>
                    <a:pt x="50" y="96"/>
                    <a:pt x="40" y="91"/>
                    <a:pt x="32" y="84"/>
                  </a:cubicBezTo>
                  <a:cubicBezTo>
                    <a:pt x="32" y="84"/>
                    <a:pt x="32" y="84"/>
                    <a:pt x="32" y="84"/>
                  </a:cubicBezTo>
                  <a:cubicBezTo>
                    <a:pt x="5" y="57"/>
                    <a:pt x="5" y="57"/>
                    <a:pt x="5" y="57"/>
                  </a:cubicBezTo>
                  <a:cubicBezTo>
                    <a:pt x="0" y="63"/>
                    <a:pt x="0" y="63"/>
                    <a:pt x="0" y="63"/>
                  </a:cubicBezTo>
                  <a:cubicBezTo>
                    <a:pt x="26" y="89"/>
                    <a:pt x="26" y="89"/>
                    <a:pt x="26" y="89"/>
                  </a:cubicBezTo>
                  <a:cubicBezTo>
                    <a:pt x="26" y="89"/>
                    <a:pt x="26" y="89"/>
                    <a:pt x="26" y="89"/>
                  </a:cubicBezTo>
                  <a:cubicBezTo>
                    <a:pt x="36" y="98"/>
                    <a:pt x="48" y="104"/>
                    <a:pt x="62" y="104"/>
                  </a:cubicBezTo>
                  <a:cubicBezTo>
                    <a:pt x="91" y="104"/>
                    <a:pt x="114" y="80"/>
                    <a:pt x="114" y="52"/>
                  </a:cubicBezTo>
                  <a:cubicBezTo>
                    <a:pt x="114" y="23"/>
                    <a:pt x="91"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smtClean="0">
                <a:ln>
                  <a:noFill/>
                </a:ln>
                <a:solidFill>
                  <a:schemeClr val="bg1"/>
                </a:solidFill>
                <a:effectLst/>
                <a:uLnTx/>
                <a:uFillTx/>
              </a:endParaRPr>
            </a:p>
          </p:txBody>
        </p:sp>
      </p:grpSp>
      <p:grpSp>
        <p:nvGrpSpPr>
          <p:cNvPr id="21" name="Group 20"/>
          <p:cNvGrpSpPr/>
          <p:nvPr/>
        </p:nvGrpSpPr>
        <p:grpSpPr>
          <a:xfrm>
            <a:off x="20185419" y="6471814"/>
            <a:ext cx="1549802" cy="1553076"/>
            <a:chOff x="958851" y="1020763"/>
            <a:chExt cx="750888" cy="752475"/>
          </a:xfrm>
          <a:solidFill>
            <a:schemeClr val="bg1"/>
          </a:solidFill>
        </p:grpSpPr>
        <p:sp>
          <p:nvSpPr>
            <p:cNvPr id="22" name="Freeform 5"/>
            <p:cNvSpPr>
              <a:spLocks noEditPoints="1"/>
            </p:cNvSpPr>
            <p:nvPr/>
          </p:nvSpPr>
          <p:spPr bwMode="auto">
            <a:xfrm>
              <a:off x="958851" y="1020763"/>
              <a:ext cx="750888" cy="398463"/>
            </a:xfrm>
            <a:custGeom>
              <a:avLst/>
              <a:gdLst>
                <a:gd name="T0" fmla="*/ 236 w 473"/>
                <a:gd name="T1" fmla="*/ 0 h 251"/>
                <a:gd name="T2" fmla="*/ 142 w 473"/>
                <a:gd name="T3" fmla="*/ 95 h 251"/>
                <a:gd name="T4" fmla="*/ 142 w 473"/>
                <a:gd name="T5" fmla="*/ 57 h 251"/>
                <a:gd name="T6" fmla="*/ 66 w 473"/>
                <a:gd name="T7" fmla="*/ 57 h 251"/>
                <a:gd name="T8" fmla="*/ 66 w 473"/>
                <a:gd name="T9" fmla="*/ 171 h 251"/>
                <a:gd name="T10" fmla="*/ 0 w 473"/>
                <a:gd name="T11" fmla="*/ 237 h 251"/>
                <a:gd name="T12" fmla="*/ 11 w 473"/>
                <a:gd name="T13" fmla="*/ 251 h 251"/>
                <a:gd name="T14" fmla="*/ 236 w 473"/>
                <a:gd name="T15" fmla="*/ 26 h 251"/>
                <a:gd name="T16" fmla="*/ 458 w 473"/>
                <a:gd name="T17" fmla="*/ 251 h 251"/>
                <a:gd name="T18" fmla="*/ 473 w 473"/>
                <a:gd name="T19" fmla="*/ 237 h 251"/>
                <a:gd name="T20" fmla="*/ 236 w 473"/>
                <a:gd name="T21" fmla="*/ 0 h 251"/>
                <a:gd name="T22" fmla="*/ 85 w 473"/>
                <a:gd name="T23" fmla="*/ 76 h 251"/>
                <a:gd name="T24" fmla="*/ 123 w 473"/>
                <a:gd name="T25" fmla="*/ 76 h 251"/>
                <a:gd name="T26" fmla="*/ 123 w 473"/>
                <a:gd name="T27" fmla="*/ 114 h 251"/>
                <a:gd name="T28" fmla="*/ 85 w 473"/>
                <a:gd name="T29" fmla="*/ 152 h 251"/>
                <a:gd name="T30" fmla="*/ 85 w 473"/>
                <a:gd name="T31" fmla="*/ 76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3" h="251">
                  <a:moveTo>
                    <a:pt x="236" y="0"/>
                  </a:moveTo>
                  <a:lnTo>
                    <a:pt x="142" y="95"/>
                  </a:lnTo>
                  <a:lnTo>
                    <a:pt x="142" y="57"/>
                  </a:lnTo>
                  <a:lnTo>
                    <a:pt x="66" y="57"/>
                  </a:lnTo>
                  <a:lnTo>
                    <a:pt x="66" y="171"/>
                  </a:lnTo>
                  <a:lnTo>
                    <a:pt x="0" y="237"/>
                  </a:lnTo>
                  <a:lnTo>
                    <a:pt x="11" y="251"/>
                  </a:lnTo>
                  <a:lnTo>
                    <a:pt x="236" y="26"/>
                  </a:lnTo>
                  <a:lnTo>
                    <a:pt x="458" y="251"/>
                  </a:lnTo>
                  <a:lnTo>
                    <a:pt x="473" y="237"/>
                  </a:lnTo>
                  <a:lnTo>
                    <a:pt x="236" y="0"/>
                  </a:lnTo>
                  <a:close/>
                  <a:moveTo>
                    <a:pt x="85" y="76"/>
                  </a:moveTo>
                  <a:lnTo>
                    <a:pt x="123" y="76"/>
                  </a:lnTo>
                  <a:lnTo>
                    <a:pt x="123" y="114"/>
                  </a:lnTo>
                  <a:lnTo>
                    <a:pt x="85" y="152"/>
                  </a:lnTo>
                  <a:lnTo>
                    <a:pt x="85"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smtClean="0">
                <a:ln>
                  <a:noFill/>
                </a:ln>
                <a:solidFill>
                  <a:schemeClr val="bg1"/>
                </a:solidFill>
                <a:effectLst/>
                <a:uLnTx/>
                <a:uFillTx/>
              </a:endParaRPr>
            </a:p>
          </p:txBody>
        </p:sp>
        <p:sp>
          <p:nvSpPr>
            <p:cNvPr id="23" name="Freeform 6"/>
            <p:cNvSpPr>
              <a:spLocks noEditPoints="1"/>
            </p:cNvSpPr>
            <p:nvPr/>
          </p:nvSpPr>
          <p:spPr bwMode="auto">
            <a:xfrm>
              <a:off x="1063626" y="1141413"/>
              <a:ext cx="539750" cy="631825"/>
            </a:xfrm>
            <a:custGeom>
              <a:avLst/>
              <a:gdLst>
                <a:gd name="T0" fmla="*/ 0 w 340"/>
                <a:gd name="T1" fmla="*/ 171 h 398"/>
                <a:gd name="T2" fmla="*/ 0 w 340"/>
                <a:gd name="T3" fmla="*/ 398 h 398"/>
                <a:gd name="T4" fmla="*/ 132 w 340"/>
                <a:gd name="T5" fmla="*/ 398 h 398"/>
                <a:gd name="T6" fmla="*/ 132 w 340"/>
                <a:gd name="T7" fmla="*/ 265 h 398"/>
                <a:gd name="T8" fmla="*/ 208 w 340"/>
                <a:gd name="T9" fmla="*/ 265 h 398"/>
                <a:gd name="T10" fmla="*/ 208 w 340"/>
                <a:gd name="T11" fmla="*/ 398 h 398"/>
                <a:gd name="T12" fmla="*/ 340 w 340"/>
                <a:gd name="T13" fmla="*/ 398 h 398"/>
                <a:gd name="T14" fmla="*/ 340 w 340"/>
                <a:gd name="T15" fmla="*/ 171 h 398"/>
                <a:gd name="T16" fmla="*/ 170 w 340"/>
                <a:gd name="T17" fmla="*/ 0 h 398"/>
                <a:gd name="T18" fmla="*/ 0 w 340"/>
                <a:gd name="T19" fmla="*/ 171 h 398"/>
                <a:gd name="T20" fmla="*/ 322 w 340"/>
                <a:gd name="T21" fmla="*/ 379 h 398"/>
                <a:gd name="T22" fmla="*/ 227 w 340"/>
                <a:gd name="T23" fmla="*/ 379 h 398"/>
                <a:gd name="T24" fmla="*/ 227 w 340"/>
                <a:gd name="T25" fmla="*/ 265 h 398"/>
                <a:gd name="T26" fmla="*/ 227 w 340"/>
                <a:gd name="T27" fmla="*/ 246 h 398"/>
                <a:gd name="T28" fmla="*/ 208 w 340"/>
                <a:gd name="T29" fmla="*/ 246 h 398"/>
                <a:gd name="T30" fmla="*/ 132 w 340"/>
                <a:gd name="T31" fmla="*/ 246 h 398"/>
                <a:gd name="T32" fmla="*/ 113 w 340"/>
                <a:gd name="T33" fmla="*/ 246 h 398"/>
                <a:gd name="T34" fmla="*/ 113 w 340"/>
                <a:gd name="T35" fmla="*/ 265 h 398"/>
                <a:gd name="T36" fmla="*/ 113 w 340"/>
                <a:gd name="T37" fmla="*/ 379 h 398"/>
                <a:gd name="T38" fmla="*/ 19 w 340"/>
                <a:gd name="T39" fmla="*/ 379 h 398"/>
                <a:gd name="T40" fmla="*/ 19 w 340"/>
                <a:gd name="T41" fmla="*/ 178 h 398"/>
                <a:gd name="T42" fmla="*/ 170 w 340"/>
                <a:gd name="T43" fmla="*/ 26 h 398"/>
                <a:gd name="T44" fmla="*/ 322 w 340"/>
                <a:gd name="T45" fmla="*/ 178 h 398"/>
                <a:gd name="T46" fmla="*/ 322 w 340"/>
                <a:gd name="T47" fmla="*/ 379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98">
                  <a:moveTo>
                    <a:pt x="0" y="171"/>
                  </a:moveTo>
                  <a:lnTo>
                    <a:pt x="0" y="398"/>
                  </a:lnTo>
                  <a:lnTo>
                    <a:pt x="132" y="398"/>
                  </a:lnTo>
                  <a:lnTo>
                    <a:pt x="132" y="265"/>
                  </a:lnTo>
                  <a:lnTo>
                    <a:pt x="208" y="265"/>
                  </a:lnTo>
                  <a:lnTo>
                    <a:pt x="208" y="398"/>
                  </a:lnTo>
                  <a:lnTo>
                    <a:pt x="340" y="398"/>
                  </a:lnTo>
                  <a:lnTo>
                    <a:pt x="340" y="171"/>
                  </a:lnTo>
                  <a:lnTo>
                    <a:pt x="170" y="0"/>
                  </a:lnTo>
                  <a:lnTo>
                    <a:pt x="0" y="171"/>
                  </a:lnTo>
                  <a:close/>
                  <a:moveTo>
                    <a:pt x="322" y="379"/>
                  </a:moveTo>
                  <a:lnTo>
                    <a:pt x="227" y="379"/>
                  </a:lnTo>
                  <a:lnTo>
                    <a:pt x="227" y="265"/>
                  </a:lnTo>
                  <a:lnTo>
                    <a:pt x="227" y="246"/>
                  </a:lnTo>
                  <a:lnTo>
                    <a:pt x="208" y="246"/>
                  </a:lnTo>
                  <a:lnTo>
                    <a:pt x="132" y="246"/>
                  </a:lnTo>
                  <a:lnTo>
                    <a:pt x="113" y="246"/>
                  </a:lnTo>
                  <a:lnTo>
                    <a:pt x="113" y="265"/>
                  </a:lnTo>
                  <a:lnTo>
                    <a:pt x="113" y="379"/>
                  </a:lnTo>
                  <a:lnTo>
                    <a:pt x="19" y="379"/>
                  </a:lnTo>
                  <a:lnTo>
                    <a:pt x="19" y="178"/>
                  </a:lnTo>
                  <a:lnTo>
                    <a:pt x="170" y="26"/>
                  </a:lnTo>
                  <a:lnTo>
                    <a:pt x="322" y="178"/>
                  </a:lnTo>
                  <a:lnTo>
                    <a:pt x="322" y="3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smtClean="0">
                <a:ln>
                  <a:noFill/>
                </a:ln>
                <a:solidFill>
                  <a:schemeClr val="bg1"/>
                </a:solidFill>
                <a:effectLst/>
                <a:uLnTx/>
                <a:uFillTx/>
              </a:endParaRPr>
            </a:p>
          </p:txBody>
        </p:sp>
      </p:grpSp>
      <p:sp>
        <p:nvSpPr>
          <p:cNvPr id="24" name="Oval 23"/>
          <p:cNvSpPr/>
          <p:nvPr/>
        </p:nvSpPr>
        <p:spPr>
          <a:xfrm>
            <a:off x="19248021" y="16723813"/>
            <a:ext cx="3424601" cy="3424601"/>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80"/>
          <p:cNvSpPr>
            <a:spLocks noEditPoints="1"/>
          </p:cNvSpPr>
          <p:nvPr/>
        </p:nvSpPr>
        <p:spPr bwMode="auto">
          <a:xfrm>
            <a:off x="20043545" y="17493804"/>
            <a:ext cx="1966600" cy="1838494"/>
          </a:xfrm>
          <a:custGeom>
            <a:avLst/>
            <a:gdLst>
              <a:gd name="T0" fmla="*/ 124 w 240"/>
              <a:gd name="T1" fmla="*/ 12 h 224"/>
              <a:gd name="T2" fmla="*/ 124 w 240"/>
              <a:gd name="T3" fmla="*/ 0 h 224"/>
              <a:gd name="T4" fmla="*/ 116 w 240"/>
              <a:gd name="T5" fmla="*/ 0 h 224"/>
              <a:gd name="T6" fmla="*/ 116 w 240"/>
              <a:gd name="T7" fmla="*/ 12 h 224"/>
              <a:gd name="T8" fmla="*/ 0 w 240"/>
              <a:gd name="T9" fmla="*/ 132 h 224"/>
              <a:gd name="T10" fmla="*/ 0 w 240"/>
              <a:gd name="T11" fmla="*/ 144 h 224"/>
              <a:gd name="T12" fmla="*/ 8 w 240"/>
              <a:gd name="T13" fmla="*/ 144 h 224"/>
              <a:gd name="T14" fmla="*/ 33 w 240"/>
              <a:gd name="T15" fmla="*/ 120 h 224"/>
              <a:gd name="T16" fmla="*/ 58 w 240"/>
              <a:gd name="T17" fmla="*/ 145 h 224"/>
              <a:gd name="T18" fmla="*/ 66 w 240"/>
              <a:gd name="T19" fmla="*/ 145 h 224"/>
              <a:gd name="T20" fmla="*/ 91 w 240"/>
              <a:gd name="T21" fmla="*/ 120 h 224"/>
              <a:gd name="T22" fmla="*/ 116 w 240"/>
              <a:gd name="T23" fmla="*/ 145 h 224"/>
              <a:gd name="T24" fmla="*/ 116 w 240"/>
              <a:gd name="T25" fmla="*/ 207 h 224"/>
              <a:gd name="T26" fmla="*/ 133 w 240"/>
              <a:gd name="T27" fmla="*/ 224 h 224"/>
              <a:gd name="T28" fmla="*/ 151 w 240"/>
              <a:gd name="T29" fmla="*/ 207 h 224"/>
              <a:gd name="T30" fmla="*/ 143 w 240"/>
              <a:gd name="T31" fmla="*/ 207 h 224"/>
              <a:gd name="T32" fmla="*/ 133 w 240"/>
              <a:gd name="T33" fmla="*/ 216 h 224"/>
              <a:gd name="T34" fmla="*/ 124 w 240"/>
              <a:gd name="T35" fmla="*/ 207 h 224"/>
              <a:gd name="T36" fmla="*/ 124 w 240"/>
              <a:gd name="T37" fmla="*/ 145 h 224"/>
              <a:gd name="T38" fmla="*/ 124 w 240"/>
              <a:gd name="T39" fmla="*/ 145 h 224"/>
              <a:gd name="T40" fmla="*/ 149 w 240"/>
              <a:gd name="T41" fmla="*/ 120 h 224"/>
              <a:gd name="T42" fmla="*/ 173 w 240"/>
              <a:gd name="T43" fmla="*/ 145 h 224"/>
              <a:gd name="T44" fmla="*/ 181 w 240"/>
              <a:gd name="T45" fmla="*/ 145 h 224"/>
              <a:gd name="T46" fmla="*/ 206 w 240"/>
              <a:gd name="T47" fmla="*/ 120 h 224"/>
              <a:gd name="T48" fmla="*/ 231 w 240"/>
              <a:gd name="T49" fmla="*/ 144 h 224"/>
              <a:gd name="T50" fmla="*/ 239 w 240"/>
              <a:gd name="T51" fmla="*/ 144 h 224"/>
              <a:gd name="T52" fmla="*/ 240 w 240"/>
              <a:gd name="T53" fmla="*/ 132 h 224"/>
              <a:gd name="T54" fmla="*/ 124 w 240"/>
              <a:gd name="T55" fmla="*/ 12 h 224"/>
              <a:gd name="T56" fmla="*/ 206 w 240"/>
              <a:gd name="T57" fmla="*/ 112 h 224"/>
              <a:gd name="T58" fmla="*/ 177 w 240"/>
              <a:gd name="T59" fmla="*/ 129 h 224"/>
              <a:gd name="T60" fmla="*/ 149 w 240"/>
              <a:gd name="T61" fmla="*/ 112 h 224"/>
              <a:gd name="T62" fmla="*/ 120 w 240"/>
              <a:gd name="T63" fmla="*/ 129 h 224"/>
              <a:gd name="T64" fmla="*/ 91 w 240"/>
              <a:gd name="T65" fmla="*/ 112 h 224"/>
              <a:gd name="T66" fmla="*/ 62 w 240"/>
              <a:gd name="T67" fmla="*/ 129 h 224"/>
              <a:gd name="T68" fmla="*/ 33 w 240"/>
              <a:gd name="T69" fmla="*/ 112 h 224"/>
              <a:gd name="T70" fmla="*/ 8 w 240"/>
              <a:gd name="T71" fmla="*/ 124 h 224"/>
              <a:gd name="T72" fmla="*/ 120 w 240"/>
              <a:gd name="T73" fmla="*/ 20 h 224"/>
              <a:gd name="T74" fmla="*/ 231 w 240"/>
              <a:gd name="T75" fmla="*/ 124 h 224"/>
              <a:gd name="T76" fmla="*/ 206 w 240"/>
              <a:gd name="T77"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0" h="224">
                <a:moveTo>
                  <a:pt x="124" y="12"/>
                </a:moveTo>
                <a:cubicBezTo>
                  <a:pt x="124" y="0"/>
                  <a:pt x="124" y="0"/>
                  <a:pt x="124" y="0"/>
                </a:cubicBezTo>
                <a:cubicBezTo>
                  <a:pt x="116" y="0"/>
                  <a:pt x="116" y="0"/>
                  <a:pt x="116" y="0"/>
                </a:cubicBezTo>
                <a:cubicBezTo>
                  <a:pt x="116" y="12"/>
                  <a:pt x="116" y="12"/>
                  <a:pt x="116" y="12"/>
                </a:cubicBezTo>
                <a:cubicBezTo>
                  <a:pt x="51" y="14"/>
                  <a:pt x="0" y="67"/>
                  <a:pt x="0" y="132"/>
                </a:cubicBezTo>
                <a:cubicBezTo>
                  <a:pt x="0" y="136"/>
                  <a:pt x="0" y="140"/>
                  <a:pt x="0" y="144"/>
                </a:cubicBezTo>
                <a:cubicBezTo>
                  <a:pt x="8" y="144"/>
                  <a:pt x="8" y="144"/>
                  <a:pt x="8" y="144"/>
                </a:cubicBezTo>
                <a:cubicBezTo>
                  <a:pt x="9" y="131"/>
                  <a:pt x="20" y="120"/>
                  <a:pt x="33" y="120"/>
                </a:cubicBezTo>
                <a:cubicBezTo>
                  <a:pt x="47" y="120"/>
                  <a:pt x="58" y="131"/>
                  <a:pt x="58" y="145"/>
                </a:cubicBezTo>
                <a:cubicBezTo>
                  <a:pt x="66" y="145"/>
                  <a:pt x="66" y="145"/>
                  <a:pt x="66" y="145"/>
                </a:cubicBezTo>
                <a:cubicBezTo>
                  <a:pt x="66" y="131"/>
                  <a:pt x="77" y="120"/>
                  <a:pt x="91" y="120"/>
                </a:cubicBezTo>
                <a:cubicBezTo>
                  <a:pt x="104" y="120"/>
                  <a:pt x="115" y="131"/>
                  <a:pt x="116" y="145"/>
                </a:cubicBezTo>
                <a:cubicBezTo>
                  <a:pt x="116" y="207"/>
                  <a:pt x="116" y="207"/>
                  <a:pt x="116" y="207"/>
                </a:cubicBezTo>
                <a:cubicBezTo>
                  <a:pt x="116" y="216"/>
                  <a:pt x="124" y="224"/>
                  <a:pt x="133" y="224"/>
                </a:cubicBezTo>
                <a:cubicBezTo>
                  <a:pt x="143" y="224"/>
                  <a:pt x="151" y="216"/>
                  <a:pt x="151" y="207"/>
                </a:cubicBezTo>
                <a:cubicBezTo>
                  <a:pt x="143" y="207"/>
                  <a:pt x="143" y="207"/>
                  <a:pt x="143" y="207"/>
                </a:cubicBezTo>
                <a:cubicBezTo>
                  <a:pt x="143" y="212"/>
                  <a:pt x="139" y="216"/>
                  <a:pt x="133" y="216"/>
                </a:cubicBezTo>
                <a:cubicBezTo>
                  <a:pt x="128" y="216"/>
                  <a:pt x="124" y="212"/>
                  <a:pt x="124" y="207"/>
                </a:cubicBezTo>
                <a:cubicBezTo>
                  <a:pt x="124" y="145"/>
                  <a:pt x="124" y="145"/>
                  <a:pt x="124" y="145"/>
                </a:cubicBezTo>
                <a:cubicBezTo>
                  <a:pt x="124" y="145"/>
                  <a:pt x="124" y="145"/>
                  <a:pt x="124" y="145"/>
                </a:cubicBezTo>
                <a:cubicBezTo>
                  <a:pt x="124" y="131"/>
                  <a:pt x="135" y="120"/>
                  <a:pt x="149" y="120"/>
                </a:cubicBezTo>
                <a:cubicBezTo>
                  <a:pt x="162" y="120"/>
                  <a:pt x="173" y="131"/>
                  <a:pt x="173" y="145"/>
                </a:cubicBezTo>
                <a:cubicBezTo>
                  <a:pt x="181" y="145"/>
                  <a:pt x="181" y="145"/>
                  <a:pt x="181" y="145"/>
                </a:cubicBezTo>
                <a:cubicBezTo>
                  <a:pt x="181" y="131"/>
                  <a:pt x="193" y="120"/>
                  <a:pt x="206" y="120"/>
                </a:cubicBezTo>
                <a:cubicBezTo>
                  <a:pt x="220" y="120"/>
                  <a:pt x="230" y="131"/>
                  <a:pt x="231" y="144"/>
                </a:cubicBezTo>
                <a:cubicBezTo>
                  <a:pt x="239" y="144"/>
                  <a:pt x="239" y="144"/>
                  <a:pt x="239" y="144"/>
                </a:cubicBezTo>
                <a:cubicBezTo>
                  <a:pt x="239" y="140"/>
                  <a:pt x="240" y="136"/>
                  <a:pt x="240" y="132"/>
                </a:cubicBezTo>
                <a:cubicBezTo>
                  <a:pt x="240" y="67"/>
                  <a:pt x="188" y="14"/>
                  <a:pt x="124" y="12"/>
                </a:cubicBezTo>
                <a:close/>
                <a:moveTo>
                  <a:pt x="206" y="112"/>
                </a:moveTo>
                <a:cubicBezTo>
                  <a:pt x="194" y="112"/>
                  <a:pt x="183" y="119"/>
                  <a:pt x="177" y="129"/>
                </a:cubicBezTo>
                <a:cubicBezTo>
                  <a:pt x="172" y="119"/>
                  <a:pt x="161" y="112"/>
                  <a:pt x="149" y="112"/>
                </a:cubicBezTo>
                <a:cubicBezTo>
                  <a:pt x="136" y="112"/>
                  <a:pt x="125" y="119"/>
                  <a:pt x="120" y="129"/>
                </a:cubicBezTo>
                <a:cubicBezTo>
                  <a:pt x="114" y="119"/>
                  <a:pt x="103" y="112"/>
                  <a:pt x="91" y="112"/>
                </a:cubicBezTo>
                <a:cubicBezTo>
                  <a:pt x="78" y="112"/>
                  <a:pt x="68" y="119"/>
                  <a:pt x="62" y="129"/>
                </a:cubicBezTo>
                <a:cubicBezTo>
                  <a:pt x="56" y="119"/>
                  <a:pt x="46" y="112"/>
                  <a:pt x="33" y="112"/>
                </a:cubicBezTo>
                <a:cubicBezTo>
                  <a:pt x="23" y="112"/>
                  <a:pt x="14" y="117"/>
                  <a:pt x="8" y="124"/>
                </a:cubicBezTo>
                <a:cubicBezTo>
                  <a:pt x="12" y="66"/>
                  <a:pt x="60" y="20"/>
                  <a:pt x="120" y="20"/>
                </a:cubicBezTo>
                <a:cubicBezTo>
                  <a:pt x="179" y="20"/>
                  <a:pt x="227" y="66"/>
                  <a:pt x="231" y="124"/>
                </a:cubicBezTo>
                <a:cubicBezTo>
                  <a:pt x="225" y="117"/>
                  <a:pt x="216" y="112"/>
                  <a:pt x="206" y="112"/>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smtClean="0">
              <a:ln>
                <a:noFill/>
              </a:ln>
              <a:solidFill>
                <a:schemeClr val="bg1"/>
              </a:solidFill>
              <a:effectLst/>
              <a:uLnTx/>
              <a:uFillTx/>
            </a:endParaRPr>
          </a:p>
        </p:txBody>
      </p:sp>
      <p:sp>
        <p:nvSpPr>
          <p:cNvPr id="28" name="TextBox 27"/>
          <p:cNvSpPr txBox="1"/>
          <p:nvPr/>
        </p:nvSpPr>
        <p:spPr>
          <a:xfrm>
            <a:off x="23531541" y="6856057"/>
            <a:ext cx="18942339" cy="2485680"/>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r>
              <a:rPr lang="en-US" dirty="0" err="1"/>
              <a:t>Donec</a:t>
            </a:r>
            <a:r>
              <a:rPr lang="en-US" dirty="0"/>
              <a:t> </a:t>
            </a:r>
            <a:r>
              <a:rPr lang="en-US" dirty="0" err="1"/>
              <a:t>consequat</a:t>
            </a:r>
            <a:r>
              <a:rPr lang="en-US" dirty="0"/>
              <a:t>, </a:t>
            </a:r>
            <a:r>
              <a:rPr lang="en-US" dirty="0" err="1"/>
              <a:t>leo</a:t>
            </a:r>
            <a:r>
              <a:rPr lang="en-US" dirty="0"/>
              <a:t> </a:t>
            </a:r>
            <a:r>
              <a:rPr lang="en-US" dirty="0" err="1"/>
              <a:t>sed</a:t>
            </a:r>
            <a:r>
              <a:rPr lang="en-US" dirty="0"/>
              <a:t> </a:t>
            </a:r>
            <a:r>
              <a:rPr lang="en-US" dirty="0" err="1"/>
              <a:t>vulputate</a:t>
            </a:r>
            <a:r>
              <a:rPr lang="en-US" dirty="0"/>
              <a:t> convallis</a:t>
            </a:r>
            <a:r>
              <a:rPr lang="en-US" dirty="0" smtClean="0"/>
              <a:t>. </a:t>
            </a:r>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r>
              <a:rPr lang="en-US" dirty="0" err="1"/>
              <a:t>Donec</a:t>
            </a:r>
            <a:r>
              <a:rPr lang="en-US" dirty="0"/>
              <a:t> </a:t>
            </a:r>
            <a:r>
              <a:rPr lang="en-US" dirty="0" err="1"/>
              <a:t>consequat</a:t>
            </a:r>
            <a:r>
              <a:rPr lang="en-US" dirty="0"/>
              <a:t>, </a:t>
            </a:r>
            <a:r>
              <a:rPr lang="en-US" dirty="0" err="1"/>
              <a:t>leo</a:t>
            </a:r>
            <a:r>
              <a:rPr lang="en-US" dirty="0"/>
              <a:t> </a:t>
            </a:r>
            <a:r>
              <a:rPr lang="en-US" dirty="0" err="1" smtClean="0"/>
              <a:t>sed</a:t>
            </a:r>
            <a:endParaRPr lang="en-US" dirty="0"/>
          </a:p>
        </p:txBody>
      </p:sp>
      <p:sp>
        <p:nvSpPr>
          <p:cNvPr id="29" name="Rectangle 28"/>
          <p:cNvSpPr/>
          <p:nvPr/>
        </p:nvSpPr>
        <p:spPr>
          <a:xfrm>
            <a:off x="23531545" y="5584761"/>
            <a:ext cx="9155554" cy="1156022"/>
          </a:xfrm>
          <a:prstGeom prst="rect">
            <a:avLst/>
          </a:prstGeom>
          <a:noFill/>
        </p:spPr>
        <p:txBody>
          <a:bodyPr wrap="square" rtlCol="0">
            <a:spAutoFit/>
          </a:bodyPr>
          <a:lstStyle/>
          <a:p>
            <a:r>
              <a:rPr lang="en-US" b="1" dirty="0" err="1">
                <a:solidFill>
                  <a:schemeClr val="accent6"/>
                </a:solidFill>
              </a:rPr>
              <a:t>Donec</a:t>
            </a:r>
            <a:r>
              <a:rPr lang="en-US" b="1" dirty="0">
                <a:solidFill>
                  <a:schemeClr val="accent6"/>
                </a:solidFill>
              </a:rPr>
              <a:t> Lorem</a:t>
            </a:r>
          </a:p>
        </p:txBody>
      </p:sp>
      <p:sp>
        <p:nvSpPr>
          <p:cNvPr id="32" name="TextBox 31"/>
          <p:cNvSpPr txBox="1"/>
          <p:nvPr/>
        </p:nvSpPr>
        <p:spPr>
          <a:xfrm>
            <a:off x="23531541" y="12266820"/>
            <a:ext cx="18942339" cy="2485680"/>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r>
              <a:rPr lang="en-US" dirty="0" err="1"/>
              <a:t>Donec</a:t>
            </a:r>
            <a:r>
              <a:rPr lang="en-US" dirty="0"/>
              <a:t> </a:t>
            </a:r>
            <a:r>
              <a:rPr lang="en-US" dirty="0" err="1"/>
              <a:t>consequat</a:t>
            </a:r>
            <a:r>
              <a:rPr lang="en-US" dirty="0"/>
              <a:t>, </a:t>
            </a:r>
            <a:r>
              <a:rPr lang="en-US" dirty="0" err="1"/>
              <a:t>leo</a:t>
            </a:r>
            <a:r>
              <a:rPr lang="en-US" dirty="0"/>
              <a:t> </a:t>
            </a:r>
            <a:r>
              <a:rPr lang="en-US" dirty="0" err="1"/>
              <a:t>sed</a:t>
            </a:r>
            <a:r>
              <a:rPr lang="en-US" dirty="0"/>
              <a:t> </a:t>
            </a:r>
            <a:r>
              <a:rPr lang="en-US" dirty="0" err="1"/>
              <a:t>vulputate</a:t>
            </a:r>
            <a:r>
              <a:rPr lang="en-US" dirty="0"/>
              <a:t> convallis</a:t>
            </a:r>
            <a:r>
              <a:rPr lang="en-US" dirty="0" smtClean="0"/>
              <a:t>. </a:t>
            </a:r>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r>
              <a:rPr lang="en-US" dirty="0" err="1"/>
              <a:t>Donec</a:t>
            </a:r>
            <a:r>
              <a:rPr lang="en-US" dirty="0"/>
              <a:t> </a:t>
            </a:r>
            <a:r>
              <a:rPr lang="en-US" dirty="0" err="1"/>
              <a:t>consequat</a:t>
            </a:r>
            <a:r>
              <a:rPr lang="en-US" dirty="0"/>
              <a:t>, </a:t>
            </a:r>
            <a:r>
              <a:rPr lang="en-US" dirty="0" err="1"/>
              <a:t>leo</a:t>
            </a:r>
            <a:r>
              <a:rPr lang="en-US" dirty="0"/>
              <a:t> </a:t>
            </a:r>
            <a:r>
              <a:rPr lang="en-US" dirty="0" err="1" smtClean="0"/>
              <a:t>sed</a:t>
            </a:r>
            <a:endParaRPr lang="en-US" dirty="0"/>
          </a:p>
        </p:txBody>
      </p:sp>
      <p:sp>
        <p:nvSpPr>
          <p:cNvPr id="33" name="Rectangle 32"/>
          <p:cNvSpPr/>
          <p:nvPr/>
        </p:nvSpPr>
        <p:spPr>
          <a:xfrm>
            <a:off x="23531545" y="10995524"/>
            <a:ext cx="9155554" cy="1156022"/>
          </a:xfrm>
          <a:prstGeom prst="rect">
            <a:avLst/>
          </a:prstGeom>
          <a:noFill/>
        </p:spPr>
        <p:txBody>
          <a:bodyPr wrap="square" rtlCol="0">
            <a:spAutoFit/>
          </a:bodyPr>
          <a:lstStyle/>
          <a:p>
            <a:r>
              <a:rPr lang="en-US" b="1" dirty="0" err="1">
                <a:solidFill>
                  <a:schemeClr val="accent6"/>
                </a:solidFill>
              </a:rPr>
              <a:t>Donec</a:t>
            </a:r>
            <a:r>
              <a:rPr lang="en-US" b="1" dirty="0">
                <a:solidFill>
                  <a:schemeClr val="accent6"/>
                </a:solidFill>
              </a:rPr>
              <a:t> Lorem</a:t>
            </a:r>
          </a:p>
        </p:txBody>
      </p:sp>
      <p:sp>
        <p:nvSpPr>
          <p:cNvPr id="34" name="TextBox 33"/>
          <p:cNvSpPr txBox="1"/>
          <p:nvPr/>
        </p:nvSpPr>
        <p:spPr>
          <a:xfrm>
            <a:off x="23531541" y="17842889"/>
            <a:ext cx="18942339" cy="2485680"/>
          </a:xfrm>
          <a:prstGeom prst="rect">
            <a:avLst/>
          </a:prstGeom>
          <a:ln w="12700">
            <a:miter lim="400000"/>
          </a:ln>
        </p:spPr>
        <p:txBody>
          <a:bodyPr wrap="square" lIns="87780" rIns="87780">
            <a:spAutoFit/>
          </a:bodyPr>
          <a:lstStyle>
            <a:defPPr>
              <a:defRPr lang="en-US"/>
            </a:defPPr>
            <a:lvl1pPr hangingPunct="0">
              <a:defRPr sz="5184" kern="0">
                <a:solidFill>
                  <a:srgbClr val="94999F"/>
                </a:solidFill>
                <a:latin typeface="Calibri" charset="0"/>
                <a:ea typeface="Calibri" charset="0"/>
                <a:cs typeface="Calibri" charset="0"/>
              </a:defRPr>
            </a:lvl1pPr>
          </a:lstStyle>
          <a:p>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r>
              <a:rPr lang="en-US" dirty="0" err="1"/>
              <a:t>Donec</a:t>
            </a:r>
            <a:r>
              <a:rPr lang="en-US" dirty="0"/>
              <a:t> </a:t>
            </a:r>
            <a:r>
              <a:rPr lang="en-US" dirty="0" err="1"/>
              <a:t>consequat</a:t>
            </a:r>
            <a:r>
              <a:rPr lang="en-US" dirty="0"/>
              <a:t>, </a:t>
            </a:r>
            <a:r>
              <a:rPr lang="en-US" dirty="0" err="1"/>
              <a:t>leo</a:t>
            </a:r>
            <a:r>
              <a:rPr lang="en-US" dirty="0"/>
              <a:t> </a:t>
            </a:r>
            <a:r>
              <a:rPr lang="en-US" dirty="0" err="1"/>
              <a:t>sed</a:t>
            </a:r>
            <a:r>
              <a:rPr lang="en-US" dirty="0"/>
              <a:t> </a:t>
            </a:r>
            <a:r>
              <a:rPr lang="en-US" dirty="0" err="1"/>
              <a:t>vulputate</a:t>
            </a:r>
            <a:r>
              <a:rPr lang="en-US" dirty="0"/>
              <a:t> convallis</a:t>
            </a:r>
            <a:r>
              <a:rPr lang="en-US" dirty="0" smtClean="0"/>
              <a:t>. </a:t>
            </a:r>
            <a:r>
              <a:rPr lang="en-US" dirty="0" err="1"/>
              <a:t>Phasellus</a:t>
            </a:r>
            <a:r>
              <a:rPr lang="en-US" dirty="0"/>
              <a:t> </a:t>
            </a:r>
            <a:r>
              <a:rPr lang="en-US" dirty="0" err="1"/>
              <a:t>pellentesque</a:t>
            </a:r>
            <a:r>
              <a:rPr lang="en-US" dirty="0"/>
              <a:t> </a:t>
            </a:r>
            <a:r>
              <a:rPr lang="en-US" dirty="0" err="1"/>
              <a:t>purus</a:t>
            </a:r>
            <a:r>
              <a:rPr lang="en-US" dirty="0"/>
              <a:t> </a:t>
            </a:r>
            <a:r>
              <a:rPr lang="en-US" dirty="0" err="1"/>
              <a:t>quis</a:t>
            </a:r>
            <a:r>
              <a:rPr lang="en-US" dirty="0"/>
              <a:t> </a:t>
            </a:r>
            <a:r>
              <a:rPr lang="en-US" dirty="0" err="1"/>
              <a:t>arcu</a:t>
            </a:r>
            <a:r>
              <a:rPr lang="en-US" dirty="0"/>
              <a:t> </a:t>
            </a:r>
            <a:r>
              <a:rPr lang="en-US" dirty="0" err="1"/>
              <a:t>aliquam</a:t>
            </a:r>
            <a:r>
              <a:rPr lang="en-US" dirty="0"/>
              <a:t> </a:t>
            </a:r>
            <a:r>
              <a:rPr lang="en-US" dirty="0" err="1"/>
              <a:t>consectetur</a:t>
            </a:r>
            <a:r>
              <a:rPr lang="en-US" dirty="0"/>
              <a:t>. </a:t>
            </a:r>
            <a:r>
              <a:rPr lang="en-US" dirty="0" err="1"/>
              <a:t>Donec</a:t>
            </a:r>
            <a:r>
              <a:rPr lang="en-US" dirty="0"/>
              <a:t> </a:t>
            </a:r>
            <a:r>
              <a:rPr lang="en-US" dirty="0" err="1"/>
              <a:t>consequat</a:t>
            </a:r>
            <a:r>
              <a:rPr lang="en-US" dirty="0"/>
              <a:t>, </a:t>
            </a:r>
            <a:r>
              <a:rPr lang="en-US" dirty="0" err="1"/>
              <a:t>leo</a:t>
            </a:r>
            <a:r>
              <a:rPr lang="en-US" dirty="0"/>
              <a:t> </a:t>
            </a:r>
            <a:r>
              <a:rPr lang="en-US" dirty="0" err="1" smtClean="0"/>
              <a:t>sed</a:t>
            </a:r>
            <a:endParaRPr lang="en-US" dirty="0"/>
          </a:p>
        </p:txBody>
      </p:sp>
      <p:sp>
        <p:nvSpPr>
          <p:cNvPr id="35" name="Rectangle 34"/>
          <p:cNvSpPr/>
          <p:nvPr/>
        </p:nvSpPr>
        <p:spPr>
          <a:xfrm>
            <a:off x="23531545" y="16571593"/>
            <a:ext cx="9155554" cy="1156022"/>
          </a:xfrm>
          <a:prstGeom prst="rect">
            <a:avLst/>
          </a:prstGeom>
          <a:noFill/>
        </p:spPr>
        <p:txBody>
          <a:bodyPr wrap="square" rtlCol="0">
            <a:spAutoFit/>
          </a:bodyPr>
          <a:lstStyle/>
          <a:p>
            <a:r>
              <a:rPr lang="en-US" b="1" dirty="0" err="1">
                <a:solidFill>
                  <a:schemeClr val="accent6"/>
                </a:solidFill>
              </a:rPr>
              <a:t>Donec</a:t>
            </a:r>
            <a:r>
              <a:rPr lang="en-US" b="1" dirty="0">
                <a:solidFill>
                  <a:schemeClr val="accent6"/>
                </a:solidFill>
              </a:rPr>
              <a:t> Lorem</a:t>
            </a:r>
          </a:p>
        </p:txBody>
      </p:sp>
    </p:spTree>
    <p:extLst>
      <p:ext uri="{BB962C8B-B14F-4D97-AF65-F5344CB8AC3E}">
        <p14:creationId xmlns:p14="http://schemas.microsoft.com/office/powerpoint/2010/main" val="2125643730"/>
      </p:ext>
    </p:extLst>
  </p:cSld>
  <p:clrMapOvr>
    <a:masterClrMapping/>
  </p:clrMapOvr>
  <mc:AlternateContent xmlns:mc="http://schemas.openxmlformats.org/markup-compatibility/2006" xmlns:p14="http://schemas.microsoft.com/office/powerpoint/2010/main">
    <mc:Choice Requires="p14">
      <p:transition spd="slow" p14:dur="1200" advTm="622">
        <p14:prism dir="r"/>
      </p:transition>
    </mc:Choice>
    <mc:Fallback xmlns="">
      <p:transition spd="slow" advTm="622">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11612880" y="2563779"/>
            <a:ext cx="32586846"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39246" t="8572" r="39141" b="4722"/>
          <a:stretch/>
        </p:blipFill>
        <p:spPr>
          <a:xfrm>
            <a:off x="5969588" y="4651875"/>
            <a:ext cx="11555354" cy="20856005"/>
          </a:xfrm>
          <a:prstGeom prst="rect">
            <a:avLst/>
          </a:prstGeom>
        </p:spPr>
      </p:pic>
      <p:graphicFrame>
        <p:nvGraphicFramePr>
          <p:cNvPr id="31" name="Chart 54"/>
          <p:cNvGraphicFramePr/>
          <p:nvPr>
            <p:extLst>
              <p:ext uri="{D42A27DB-BD31-4B8C-83A1-F6EECF244321}">
                <p14:modId xmlns:p14="http://schemas.microsoft.com/office/powerpoint/2010/main" val="1261951341"/>
              </p:ext>
            </p:extLst>
          </p:nvPr>
        </p:nvGraphicFramePr>
        <p:xfrm>
          <a:off x="18928794" y="10828421"/>
          <a:ext cx="23133606" cy="11437219"/>
        </p:xfrm>
        <a:graphic>
          <a:graphicData uri="http://schemas.openxmlformats.org/drawingml/2006/chart">
            <c:chart xmlns:c="http://schemas.openxmlformats.org/drawingml/2006/chart" xmlns:r="http://schemas.openxmlformats.org/officeDocument/2006/relationships" r:id="rId3"/>
          </a:graphicData>
        </a:graphic>
      </p:graphicFrame>
      <p:sp>
        <p:nvSpPr>
          <p:cNvPr id="4" name="Picture Placeholder 3"/>
          <p:cNvSpPr>
            <a:spLocks noGrp="1"/>
          </p:cNvSpPr>
          <p:nvPr>
            <p:ph type="pic" sz="quarter" idx="16"/>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52</a:t>
            </a:fld>
            <a:endParaRPr lang="uk-UA"/>
          </a:p>
        </p:txBody>
      </p:sp>
      <p:sp>
        <p:nvSpPr>
          <p:cNvPr id="38" name="Shape 121"/>
          <p:cNvSpPr/>
          <p:nvPr/>
        </p:nvSpPr>
        <p:spPr>
          <a:xfrm>
            <a:off x="18928794" y="5646791"/>
            <a:ext cx="17262865"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smtClean="0">
                <a:solidFill>
                  <a:schemeClr val="accent2"/>
                </a:solidFill>
                <a:latin typeface="Arial" charset="0"/>
                <a:ea typeface="Arial" charset="0"/>
                <a:cs typeface="Arial" charset="0"/>
                <a:sym typeface="Roboto Black"/>
              </a:rPr>
              <a:t>STATISTICS</a:t>
            </a:r>
            <a:endParaRPr sz="23808" b="1" kern="0" cap="all" spc="-576" dirty="0">
              <a:solidFill>
                <a:schemeClr val="accent2"/>
              </a:solidFill>
              <a:latin typeface="Arial" charset="0"/>
              <a:ea typeface="Arial" charset="0"/>
              <a:cs typeface="Arial" charset="0"/>
              <a:sym typeface="Roboto Black"/>
            </a:endParaRPr>
          </a:p>
        </p:txBody>
      </p:sp>
      <p:sp>
        <p:nvSpPr>
          <p:cNvPr id="39" name="Shape 125"/>
          <p:cNvSpPr/>
          <p:nvPr/>
        </p:nvSpPr>
        <p:spPr>
          <a:xfrm>
            <a:off x="18928794" y="8668932"/>
            <a:ext cx="22173486"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endParaRPr lang="en-US" sz="5184" kern="0" dirty="0" smtClean="0">
              <a:solidFill>
                <a:srgbClr val="94999F"/>
              </a:solidFill>
              <a:latin typeface="Calibri" charset="0"/>
              <a:ea typeface="Calibri" charset="0"/>
              <a:cs typeface="Calibri" charset="0"/>
              <a:sym typeface="Helvetica Light"/>
            </a:endParaRPr>
          </a:p>
        </p:txBody>
      </p:sp>
    </p:spTree>
    <p:extLst>
      <p:ext uri="{BB962C8B-B14F-4D97-AF65-F5344CB8AC3E}">
        <p14:creationId xmlns:p14="http://schemas.microsoft.com/office/powerpoint/2010/main" val="1938215933"/>
      </p:ext>
    </p:extLst>
  </p:cSld>
  <p:clrMapOvr>
    <a:masterClrMapping/>
  </p:clrMapOvr>
  <p:transition spd="slow" advTm="768">
    <p:push dir="u"/>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11612880" y="2563779"/>
            <a:ext cx="32586846"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39246" t="8572" r="39141" b="4722"/>
          <a:stretch/>
        </p:blipFill>
        <p:spPr>
          <a:xfrm>
            <a:off x="5969588" y="4651875"/>
            <a:ext cx="11555354" cy="20856005"/>
          </a:xfrm>
          <a:prstGeom prst="rect">
            <a:avLst/>
          </a:prstGeom>
        </p:spPr>
      </p:pic>
      <p:sp>
        <p:nvSpPr>
          <p:cNvPr id="4" name="Picture Placeholder 3"/>
          <p:cNvSpPr>
            <a:spLocks noGrp="1"/>
          </p:cNvSpPr>
          <p:nvPr>
            <p:ph type="pic" sz="quarter" idx="16"/>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53</a:t>
            </a:fld>
            <a:endParaRPr lang="uk-UA"/>
          </a:p>
        </p:txBody>
      </p:sp>
      <p:sp>
        <p:nvSpPr>
          <p:cNvPr id="38" name="Shape 121"/>
          <p:cNvSpPr/>
          <p:nvPr/>
        </p:nvSpPr>
        <p:spPr>
          <a:xfrm>
            <a:off x="18928794" y="5646791"/>
            <a:ext cx="17262865"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smtClean="0">
                <a:solidFill>
                  <a:schemeClr val="accent1"/>
                </a:solidFill>
                <a:latin typeface="Arial" charset="0"/>
                <a:ea typeface="Arial" charset="0"/>
                <a:cs typeface="Arial" charset="0"/>
                <a:sym typeface="Roboto Black"/>
              </a:rPr>
              <a:t>STATISTICS</a:t>
            </a:r>
            <a:endParaRPr sz="23808" b="1" kern="0" cap="all" spc="-576" dirty="0">
              <a:solidFill>
                <a:schemeClr val="accent1"/>
              </a:solidFill>
              <a:latin typeface="Arial" charset="0"/>
              <a:ea typeface="Arial" charset="0"/>
              <a:cs typeface="Arial" charset="0"/>
              <a:sym typeface="Roboto Black"/>
            </a:endParaRPr>
          </a:p>
        </p:txBody>
      </p:sp>
      <p:sp>
        <p:nvSpPr>
          <p:cNvPr id="39" name="Shape 125"/>
          <p:cNvSpPr/>
          <p:nvPr/>
        </p:nvSpPr>
        <p:spPr>
          <a:xfrm>
            <a:off x="18928794" y="8668932"/>
            <a:ext cx="22173486" cy="3283463"/>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endParaRPr lang="en-US" sz="5184" kern="0" dirty="0" smtClean="0">
              <a:solidFill>
                <a:srgbClr val="94999F"/>
              </a:solidFill>
              <a:latin typeface="Calibri" charset="0"/>
              <a:ea typeface="Calibri" charset="0"/>
              <a:cs typeface="Calibri" charset="0"/>
              <a:sym typeface="Helvetica Light"/>
            </a:endParaRPr>
          </a:p>
        </p:txBody>
      </p:sp>
      <p:graphicFrame>
        <p:nvGraphicFramePr>
          <p:cNvPr id="11" name="Chart 102"/>
          <p:cNvGraphicFramePr/>
          <p:nvPr>
            <p:extLst>
              <p:ext uri="{D42A27DB-BD31-4B8C-83A1-F6EECF244321}">
                <p14:modId xmlns:p14="http://schemas.microsoft.com/office/powerpoint/2010/main" val="1625170539"/>
              </p:ext>
            </p:extLst>
          </p:nvPr>
        </p:nvGraphicFramePr>
        <p:xfrm>
          <a:off x="18923049" y="11892271"/>
          <a:ext cx="23139351" cy="1043349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15363850"/>
      </p:ext>
    </p:extLst>
  </p:cSld>
  <p:clrMapOvr>
    <a:masterClrMapping/>
  </p:clrMapOvr>
  <p:transition spd="slow" advTm="619">
    <p:push dir="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11612880" y="2563779"/>
            <a:ext cx="32586846"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39246" t="8572" r="39141" b="4722"/>
          <a:stretch/>
        </p:blipFill>
        <p:spPr>
          <a:xfrm>
            <a:off x="5969588" y="4651875"/>
            <a:ext cx="11555354" cy="20856005"/>
          </a:xfrm>
          <a:prstGeom prst="rect">
            <a:avLst/>
          </a:prstGeom>
        </p:spPr>
      </p:pic>
      <p:sp>
        <p:nvSpPr>
          <p:cNvPr id="4" name="Picture Placeholder 3"/>
          <p:cNvSpPr>
            <a:spLocks noGrp="1"/>
          </p:cNvSpPr>
          <p:nvPr>
            <p:ph type="pic" sz="quarter" idx="16"/>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54</a:t>
            </a:fld>
            <a:endParaRPr lang="uk-UA"/>
          </a:p>
        </p:txBody>
      </p:sp>
      <p:sp>
        <p:nvSpPr>
          <p:cNvPr id="38" name="Shape 121"/>
          <p:cNvSpPr/>
          <p:nvPr/>
        </p:nvSpPr>
        <p:spPr>
          <a:xfrm>
            <a:off x="18928794" y="5646791"/>
            <a:ext cx="17262865"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accent3"/>
                </a:solidFill>
                <a:latin typeface="Arial" charset="0"/>
                <a:ea typeface="Arial" charset="0"/>
                <a:cs typeface="Arial" charset="0"/>
                <a:sym typeface="Roboto Black"/>
              </a:rPr>
              <a:t>STATISTICS</a:t>
            </a:r>
            <a:endParaRPr sz="23808" b="1" kern="0" cap="all" spc="-576" dirty="0">
              <a:solidFill>
                <a:schemeClr val="accent3"/>
              </a:solidFill>
              <a:latin typeface="Arial" charset="0"/>
              <a:ea typeface="Arial" charset="0"/>
              <a:cs typeface="Arial" charset="0"/>
              <a:sym typeface="Roboto Black"/>
            </a:endParaRPr>
          </a:p>
        </p:txBody>
      </p:sp>
      <p:sp>
        <p:nvSpPr>
          <p:cNvPr id="39" name="Shape 125"/>
          <p:cNvSpPr/>
          <p:nvPr/>
        </p:nvSpPr>
        <p:spPr>
          <a:xfrm>
            <a:off x="18928794" y="8668932"/>
            <a:ext cx="22173486" cy="807015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a:t>
            </a:r>
            <a:r>
              <a:rPr lang="en-US" sz="5184" kern="0" dirty="0" smtClean="0">
                <a:solidFill>
                  <a:srgbClr val="94999F"/>
                </a:solidFill>
                <a:latin typeface="Calibri" charset="0"/>
                <a:ea typeface="Calibri" charset="0"/>
                <a:cs typeface="Calibri" charset="0"/>
                <a:sym typeface="Helvetica Light"/>
              </a:rPr>
              <a:t> </a:t>
            </a:r>
          </a:p>
          <a:p>
            <a:pPr hangingPunct="0"/>
            <a:endParaRPr lang="en-US" sz="5184" kern="0" dirty="0" smtClean="0">
              <a:solidFill>
                <a:srgbClr val="94999F"/>
              </a:solidFill>
              <a:latin typeface="Calibri" charset="0"/>
              <a:ea typeface="Calibri" charset="0"/>
              <a:cs typeface="Calibri" charset="0"/>
              <a:sym typeface="Helvetica Light"/>
            </a:endParaRPr>
          </a:p>
          <a:p>
            <a:pPr hangingPunct="0"/>
            <a:r>
              <a:rPr lang="en-US" sz="5184" kern="0" dirty="0">
                <a:solidFill>
                  <a:srgbClr val="94999F"/>
                </a:solidFill>
                <a:latin typeface="Calibri" charset="0"/>
                <a:ea typeface="Calibri" charset="0"/>
                <a:cs typeface="Calibri" charset="0"/>
                <a:sym typeface="Helvetica Light"/>
              </a:rPr>
              <a:t>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consectetur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adipiscing</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Praesent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tristique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quis</a:t>
            </a:r>
            <a:r>
              <a:rPr lang="en-US" sz="5184" kern="0" dirty="0">
                <a:solidFill>
                  <a:srgbClr val="94999F"/>
                </a:solidFill>
                <a:latin typeface="Calibri" charset="0"/>
                <a:ea typeface="Calibri" charset="0"/>
                <a:cs typeface="Calibri" charset="0"/>
                <a:sym typeface="Helvetica Light"/>
              </a:rPr>
              <a:t> tempus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consectetur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adipiscing</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Praesent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tristique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quis</a:t>
            </a:r>
            <a:r>
              <a:rPr lang="en-US" sz="5184" kern="0" dirty="0">
                <a:solidFill>
                  <a:srgbClr val="94999F"/>
                </a:solidFill>
                <a:latin typeface="Calibri" charset="0"/>
                <a:ea typeface="Calibri" charset="0"/>
                <a:cs typeface="Calibri" charset="0"/>
                <a:sym typeface="Helvetica Light"/>
              </a:rPr>
              <a:t> tempus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a:t>
            </a:r>
          </a:p>
          <a:p>
            <a:pPr hangingPunct="0"/>
            <a:endParaRPr lang="en-US" sz="5184" kern="0" dirty="0" smtClean="0">
              <a:solidFill>
                <a:srgbClr val="94999F"/>
              </a:solidFill>
              <a:latin typeface="Calibri" charset="0"/>
              <a:ea typeface="Calibri" charset="0"/>
              <a:cs typeface="Calibri" charset="0"/>
              <a:sym typeface="Helvetica Light"/>
            </a:endParaRPr>
          </a:p>
        </p:txBody>
      </p:sp>
      <p:sp>
        <p:nvSpPr>
          <p:cNvPr id="10" name="Shape 67"/>
          <p:cNvSpPr/>
          <p:nvPr/>
        </p:nvSpPr>
        <p:spPr>
          <a:xfrm>
            <a:off x="18928794" y="17256973"/>
            <a:ext cx="5690694" cy="4010767"/>
          </a:xfrm>
          <a:prstGeom prst="rec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8000">
              <a:solidFill>
                <a:schemeClr val="accent3"/>
              </a:solidFill>
              <a:latin typeface="Calibri" charset="0"/>
              <a:ea typeface="Calibri" charset="0"/>
              <a:cs typeface="Calibri" charset="0"/>
            </a:endParaRPr>
          </a:p>
        </p:txBody>
      </p:sp>
      <p:sp>
        <p:nvSpPr>
          <p:cNvPr id="11" name="Shape 68"/>
          <p:cNvSpPr/>
          <p:nvPr/>
        </p:nvSpPr>
        <p:spPr>
          <a:xfrm>
            <a:off x="18928794" y="18010097"/>
            <a:ext cx="5690694" cy="2484145"/>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0" algn="ctr" defTabSz="914400">
              <a:defRPr sz="1800"/>
            </a:pPr>
            <a:r>
              <a:rPr sz="8000" b="1" dirty="0">
                <a:solidFill>
                  <a:srgbClr val="FFFFFF"/>
                </a:solidFill>
                <a:ea typeface="Calibri" charset="0"/>
                <a:cs typeface="Calibri" charset="0"/>
                <a:sym typeface="Roboto Regular"/>
              </a:rPr>
              <a:t>324</a:t>
            </a:r>
          </a:p>
          <a:p>
            <a:pPr lvl="0" algn="ctr" defTabSz="914400">
              <a:defRPr sz="1800"/>
            </a:pPr>
            <a:r>
              <a:rPr sz="4800" dirty="0">
                <a:solidFill>
                  <a:srgbClr val="FFFFFF"/>
                </a:solidFill>
                <a:latin typeface="Calibri" charset="0"/>
                <a:ea typeface="Calibri" charset="0"/>
                <a:cs typeface="Calibri" charset="0"/>
                <a:sym typeface="Roboto Regular"/>
              </a:rPr>
              <a:t>Project  Design</a:t>
            </a:r>
          </a:p>
        </p:txBody>
      </p:sp>
      <p:sp>
        <p:nvSpPr>
          <p:cNvPr id="12" name="Shape 69"/>
          <p:cNvSpPr/>
          <p:nvPr/>
        </p:nvSpPr>
        <p:spPr>
          <a:xfrm>
            <a:off x="30309709" y="17256973"/>
            <a:ext cx="5690689" cy="4010767"/>
          </a:xfrm>
          <a:prstGeom prst="rec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8000">
              <a:solidFill>
                <a:schemeClr val="accent3"/>
              </a:solidFill>
              <a:latin typeface="Calibri" charset="0"/>
              <a:ea typeface="Calibri" charset="0"/>
              <a:cs typeface="Calibri" charset="0"/>
            </a:endParaRPr>
          </a:p>
        </p:txBody>
      </p:sp>
      <p:sp>
        <p:nvSpPr>
          <p:cNvPr id="13" name="Shape 70"/>
          <p:cNvSpPr/>
          <p:nvPr/>
        </p:nvSpPr>
        <p:spPr>
          <a:xfrm>
            <a:off x="30309709" y="18010097"/>
            <a:ext cx="5690689" cy="2484145"/>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0" algn="ctr" defTabSz="914400">
              <a:defRPr sz="1800"/>
            </a:pPr>
            <a:r>
              <a:rPr sz="8000" b="1" dirty="0">
                <a:solidFill>
                  <a:srgbClr val="FFFFFF"/>
                </a:solidFill>
                <a:ea typeface="Calibri" charset="0"/>
                <a:cs typeface="Calibri" charset="0"/>
                <a:sym typeface="Roboto Regular"/>
              </a:rPr>
              <a:t>1534</a:t>
            </a:r>
          </a:p>
          <a:p>
            <a:pPr lvl="0" algn="ctr" defTabSz="914400">
              <a:defRPr sz="1800"/>
            </a:pPr>
            <a:r>
              <a:rPr sz="4800" dirty="0">
                <a:solidFill>
                  <a:srgbClr val="FFFFFF"/>
                </a:solidFill>
                <a:latin typeface="Calibri" charset="0"/>
                <a:ea typeface="Calibri" charset="0"/>
                <a:cs typeface="Calibri" charset="0"/>
                <a:sym typeface="Roboto Regular"/>
              </a:rPr>
              <a:t>Follower</a:t>
            </a:r>
          </a:p>
        </p:txBody>
      </p:sp>
      <p:sp>
        <p:nvSpPr>
          <p:cNvPr id="14" name="Shape 71"/>
          <p:cNvSpPr/>
          <p:nvPr/>
        </p:nvSpPr>
        <p:spPr>
          <a:xfrm>
            <a:off x="24619488" y="17256973"/>
            <a:ext cx="5690693" cy="4010767"/>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8000">
              <a:latin typeface="Calibri" charset="0"/>
              <a:ea typeface="Calibri" charset="0"/>
              <a:cs typeface="Calibri" charset="0"/>
            </a:endParaRPr>
          </a:p>
        </p:txBody>
      </p:sp>
      <p:sp>
        <p:nvSpPr>
          <p:cNvPr id="15" name="Shape 72"/>
          <p:cNvSpPr/>
          <p:nvPr/>
        </p:nvSpPr>
        <p:spPr>
          <a:xfrm>
            <a:off x="24619488" y="18010097"/>
            <a:ext cx="5690693" cy="2484145"/>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algn="ctr" defTabSz="914400">
              <a:defRPr sz="1800"/>
            </a:pPr>
            <a:r>
              <a:rPr sz="8000" b="1" dirty="0">
                <a:solidFill>
                  <a:srgbClr val="FFFFFF"/>
                </a:solidFill>
                <a:ea typeface="Calibri" charset="0"/>
                <a:cs typeface="Calibri" charset="0"/>
                <a:sym typeface="Roboto Regular"/>
              </a:rPr>
              <a:t>162</a:t>
            </a:r>
          </a:p>
          <a:p>
            <a:pPr lvl="0" algn="ctr" defTabSz="914400">
              <a:defRPr sz="1800"/>
            </a:pPr>
            <a:r>
              <a:rPr sz="4800" dirty="0">
                <a:solidFill>
                  <a:srgbClr val="FFFFFF"/>
                </a:solidFill>
                <a:latin typeface="Calibri" charset="0"/>
                <a:ea typeface="Calibri" charset="0"/>
                <a:cs typeface="Calibri" charset="0"/>
                <a:sym typeface="Roboto Regular"/>
              </a:rPr>
              <a:t>Portfolio Design</a:t>
            </a:r>
          </a:p>
        </p:txBody>
      </p:sp>
      <p:sp>
        <p:nvSpPr>
          <p:cNvPr id="16" name="Shape 73"/>
          <p:cNvSpPr/>
          <p:nvPr/>
        </p:nvSpPr>
        <p:spPr>
          <a:xfrm>
            <a:off x="36000401" y="17256973"/>
            <a:ext cx="5741959" cy="4010767"/>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8000">
              <a:latin typeface="Calibri" charset="0"/>
              <a:ea typeface="Calibri" charset="0"/>
              <a:cs typeface="Calibri" charset="0"/>
            </a:endParaRPr>
          </a:p>
        </p:txBody>
      </p:sp>
      <p:sp>
        <p:nvSpPr>
          <p:cNvPr id="17" name="Shape 74"/>
          <p:cNvSpPr/>
          <p:nvPr/>
        </p:nvSpPr>
        <p:spPr>
          <a:xfrm>
            <a:off x="36000401" y="18010097"/>
            <a:ext cx="5741959" cy="2484145"/>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algn="ctr" defTabSz="914400">
              <a:defRPr sz="1800"/>
            </a:pPr>
            <a:r>
              <a:rPr sz="8000" b="1" dirty="0">
                <a:solidFill>
                  <a:srgbClr val="FFFFFF"/>
                </a:solidFill>
                <a:ea typeface="Calibri" charset="0"/>
                <a:cs typeface="Calibri" charset="0"/>
                <a:sym typeface="Roboto Regular"/>
              </a:rPr>
              <a:t>30</a:t>
            </a:r>
          </a:p>
          <a:p>
            <a:pPr lvl="0" algn="ctr" defTabSz="914400">
              <a:defRPr sz="1800"/>
            </a:pPr>
            <a:r>
              <a:rPr sz="4800" dirty="0">
                <a:solidFill>
                  <a:srgbClr val="FFFFFF"/>
                </a:solidFill>
                <a:latin typeface="Calibri" charset="0"/>
                <a:ea typeface="Calibri" charset="0"/>
                <a:cs typeface="Calibri" charset="0"/>
                <a:sym typeface="Roboto Regular"/>
              </a:rPr>
              <a:t>Rejected</a:t>
            </a:r>
          </a:p>
        </p:txBody>
      </p:sp>
    </p:spTree>
    <p:extLst>
      <p:ext uri="{BB962C8B-B14F-4D97-AF65-F5344CB8AC3E}">
        <p14:creationId xmlns:p14="http://schemas.microsoft.com/office/powerpoint/2010/main" val="1650361200"/>
      </p:ext>
    </p:extLst>
  </p:cSld>
  <p:clrMapOvr>
    <a:masterClrMapping/>
  </p:clrMapOvr>
  <p:transition spd="slow" advTm="822">
    <p:push dir="u"/>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asted-image.pdf"/>
          <p:cNvPicPr>
            <a:picLocks noChangeAspect="1"/>
          </p:cNvPicPr>
          <p:nvPr/>
        </p:nvPicPr>
        <p:blipFill>
          <a:blip r:embed="rId2">
            <a:extLst/>
          </a:blip>
          <a:stretch>
            <a:fillRect/>
          </a:stretch>
        </p:blipFill>
        <p:spPr>
          <a:xfrm flipV="1">
            <a:off x="-79776" y="-14907"/>
            <a:ext cx="46896738" cy="18252946"/>
          </a:xfrm>
          <a:prstGeom prst="rect">
            <a:avLst/>
          </a:prstGeom>
          <a:ln w="12700">
            <a:miter lim="400000"/>
          </a:ln>
        </p:spPr>
      </p:pic>
      <p:sp>
        <p:nvSpPr>
          <p:cNvPr id="49" name="Shape 141"/>
          <p:cNvSpPr/>
          <p:nvPr/>
        </p:nvSpPr>
        <p:spPr>
          <a:xfrm>
            <a:off x="2617237" y="2563779"/>
            <a:ext cx="41582489" cy="21207481"/>
          </a:xfrm>
          <a:prstGeom prst="rect">
            <a:avLst/>
          </a:prstGeom>
          <a:solidFill>
            <a:srgbClr val="FEFDFF">
              <a:alpha val="6969"/>
            </a:srgbClr>
          </a:solidFill>
          <a:ln w="12700">
            <a:miter lim="400000"/>
          </a:ln>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141" name="Shape 141"/>
          <p:cNvSpPr/>
          <p:nvPr/>
        </p:nvSpPr>
        <p:spPr>
          <a:xfrm rot="10800000">
            <a:off x="-79776" y="17721518"/>
            <a:ext cx="46867762" cy="8638672"/>
          </a:xfrm>
          <a:prstGeom prst="rect">
            <a:avLst/>
          </a:prstGeom>
          <a:solidFill>
            <a:schemeClr val="accent1"/>
          </a:solidFill>
          <a:ln w="12700">
            <a:miter lim="400000"/>
          </a:ln>
          <a:effectLst/>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pic>
        <p:nvPicPr>
          <p:cNvPr id="30" name="Picture 29"/>
          <p:cNvPicPr>
            <a:picLocks noChangeAspect="1"/>
          </p:cNvPicPr>
          <p:nvPr/>
        </p:nvPicPr>
        <p:blipFill rotWithShape="1">
          <a:blip r:embed="rId3">
            <a:extLst>
              <a:ext uri="{28A0092B-C50C-407E-A947-70E740481C1C}">
                <a14:useLocalDpi xmlns:a14="http://schemas.microsoft.com/office/drawing/2010/main" val="0"/>
              </a:ext>
            </a:extLst>
          </a:blip>
          <a:srcRect l="21513" t="26576" r="21090" b="25585"/>
          <a:stretch/>
        </p:blipFill>
        <p:spPr>
          <a:xfrm>
            <a:off x="9132914" y="4821282"/>
            <a:ext cx="23459725" cy="14121387"/>
          </a:xfrm>
          <a:prstGeom prst="rect">
            <a:avLst/>
          </a:prstGeom>
        </p:spPr>
      </p:pic>
      <p:sp>
        <p:nvSpPr>
          <p:cNvPr id="4" name="Picture Placeholder 3"/>
          <p:cNvSpPr>
            <a:spLocks noGrp="1"/>
          </p:cNvSpPr>
          <p:nvPr>
            <p:ph type="pic" sz="quarter" idx="16"/>
          </p:nvPr>
        </p:nvSpPr>
        <p:spPr/>
      </p:sp>
      <p:sp>
        <p:nvSpPr>
          <p:cNvPr id="3" name="Footer Placeholder 2"/>
          <p:cNvSpPr>
            <a:spLocks noGrp="1"/>
          </p:cNvSpPr>
          <p:nvPr>
            <p:ph type="ftr" sz="quarter" idx="11"/>
          </p:nvPr>
        </p:nvSpPr>
        <p:spPr/>
        <p:txBody>
          <a:bodyPr/>
          <a:lstStyle/>
          <a:p>
            <a:r>
              <a:rPr lang="en-US" smtClean="0">
                <a:solidFill>
                  <a:schemeClr val="bg2"/>
                </a:solidFill>
              </a:rPr>
              <a:t>© Vizualus. All Rights Reserved.</a:t>
            </a:r>
            <a:endParaRPr lang="en-US">
              <a:solidFill>
                <a:schemeClr val="bg2"/>
              </a:solidFill>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solidFill>
                  <a:schemeClr val="bg2"/>
                </a:solidFill>
              </a:rPr>
              <a:pPr/>
              <a:t>55</a:t>
            </a:fld>
            <a:endParaRPr lang="uk-UA">
              <a:solidFill>
                <a:schemeClr val="bg2"/>
              </a:solidFill>
            </a:endParaRPr>
          </a:p>
        </p:txBody>
      </p:sp>
      <p:sp>
        <p:nvSpPr>
          <p:cNvPr id="32" name="Rectangle 31"/>
          <p:cNvSpPr/>
          <p:nvPr/>
        </p:nvSpPr>
        <p:spPr>
          <a:xfrm>
            <a:off x="5213380" y="20245406"/>
            <a:ext cx="12649946" cy="1107996"/>
          </a:xfrm>
          <a:prstGeom prst="rect">
            <a:avLst/>
          </a:prstGeom>
          <a:noFill/>
        </p:spPr>
        <p:txBody>
          <a:bodyPr wrap="square" rtlCol="0">
            <a:spAutoFit/>
          </a:bodyPr>
          <a:lstStyle/>
          <a:p>
            <a:pPr defTabSz="914400"/>
            <a:r>
              <a:rPr lang="en-US" sz="6600" b="1">
                <a:solidFill>
                  <a:schemeClr val="bg1"/>
                </a:solidFill>
                <a:ea typeface="Roboto Bk" pitchFamily="2" charset="0"/>
              </a:rPr>
              <a:t>EASY TO USE</a:t>
            </a:r>
          </a:p>
        </p:txBody>
      </p:sp>
      <p:sp>
        <p:nvSpPr>
          <p:cNvPr id="33" name="Rectangle 32"/>
          <p:cNvSpPr/>
          <p:nvPr/>
        </p:nvSpPr>
        <p:spPr>
          <a:xfrm>
            <a:off x="5213380" y="21497847"/>
            <a:ext cx="11453564" cy="2308324"/>
          </a:xfrm>
          <a:prstGeom prst="rect">
            <a:avLst/>
          </a:prstGeom>
          <a:noFill/>
        </p:spPr>
        <p:txBody>
          <a:bodyPr wrap="square" rtlCol="0">
            <a:spAutoFit/>
          </a:bodyPr>
          <a:lstStyle/>
          <a:p>
            <a:pPr defTabSz="914400"/>
            <a:r>
              <a:rPr lang="en-US" sz="4800" dirty="0" err="1" smtClean="0">
                <a:solidFill>
                  <a:schemeClr val="bg1"/>
                </a:solidFill>
                <a:latin typeface="Calibri" charset="0"/>
                <a:ea typeface="Calibri" charset="0"/>
                <a:cs typeface="Calibri" charset="0"/>
              </a:rPr>
              <a:t>Vestibulum</a:t>
            </a:r>
            <a:r>
              <a:rPr lang="en-US" sz="4800" dirty="0" smtClean="0">
                <a:solidFill>
                  <a:schemeClr val="bg1"/>
                </a:solidFill>
                <a:latin typeface="Calibri" charset="0"/>
                <a:ea typeface="Calibri" charset="0"/>
                <a:cs typeface="Calibri" charset="0"/>
              </a:rPr>
              <a:t> </a:t>
            </a:r>
            <a:r>
              <a:rPr lang="en-US" sz="4800" dirty="0" err="1">
                <a:solidFill>
                  <a:schemeClr val="bg1"/>
                </a:solidFill>
                <a:latin typeface="Calibri" charset="0"/>
                <a:ea typeface="Calibri" charset="0"/>
                <a:cs typeface="Calibri" charset="0"/>
              </a:rPr>
              <a:t>lacinia</a:t>
            </a:r>
            <a:r>
              <a:rPr lang="en-US" sz="4800" dirty="0">
                <a:solidFill>
                  <a:schemeClr val="bg1"/>
                </a:solidFill>
                <a:latin typeface="Calibri" charset="0"/>
                <a:ea typeface="Calibri" charset="0"/>
                <a:cs typeface="Calibri" charset="0"/>
              </a:rPr>
              <a:t> </a:t>
            </a:r>
            <a:r>
              <a:rPr lang="en-US" sz="4800" dirty="0" err="1">
                <a:solidFill>
                  <a:schemeClr val="bg1"/>
                </a:solidFill>
                <a:latin typeface="Calibri" charset="0"/>
                <a:ea typeface="Calibri" charset="0"/>
                <a:cs typeface="Calibri" charset="0"/>
              </a:rPr>
              <a:t>nec</a:t>
            </a:r>
            <a:r>
              <a:rPr lang="en-US" sz="4800" dirty="0">
                <a:solidFill>
                  <a:schemeClr val="bg1"/>
                </a:solidFill>
                <a:latin typeface="Calibri" charset="0"/>
                <a:ea typeface="Calibri" charset="0"/>
                <a:cs typeface="Calibri" charset="0"/>
              </a:rPr>
              <a:t> </a:t>
            </a:r>
            <a:r>
              <a:rPr lang="en-US" sz="4800" dirty="0" err="1">
                <a:solidFill>
                  <a:schemeClr val="bg1"/>
                </a:solidFill>
                <a:latin typeface="Calibri" charset="0"/>
                <a:ea typeface="Calibri" charset="0"/>
                <a:cs typeface="Calibri" charset="0"/>
              </a:rPr>
              <a:t>nunc</a:t>
            </a:r>
            <a:r>
              <a:rPr lang="en-US" sz="4800" dirty="0">
                <a:solidFill>
                  <a:schemeClr val="bg1"/>
                </a:solidFill>
                <a:latin typeface="Calibri" charset="0"/>
                <a:ea typeface="Calibri" charset="0"/>
                <a:cs typeface="Calibri" charset="0"/>
              </a:rPr>
              <a:t> sit </a:t>
            </a:r>
            <a:r>
              <a:rPr lang="en-US" sz="4800" dirty="0" err="1">
                <a:solidFill>
                  <a:schemeClr val="bg1"/>
                </a:solidFill>
                <a:latin typeface="Calibri" charset="0"/>
                <a:ea typeface="Calibri" charset="0"/>
                <a:cs typeface="Calibri" charset="0"/>
              </a:rPr>
              <a:t>amet</a:t>
            </a:r>
            <a:r>
              <a:rPr lang="en-US" sz="4800" dirty="0">
                <a:solidFill>
                  <a:schemeClr val="bg1"/>
                </a:solidFill>
                <a:latin typeface="Calibri" charset="0"/>
                <a:ea typeface="Calibri" charset="0"/>
                <a:cs typeface="Calibri" charset="0"/>
              </a:rPr>
              <a:t> </a:t>
            </a:r>
            <a:r>
              <a:rPr lang="en-US" sz="4800" dirty="0" err="1">
                <a:solidFill>
                  <a:schemeClr val="bg1"/>
                </a:solidFill>
                <a:latin typeface="Calibri" charset="0"/>
                <a:ea typeface="Calibri" charset="0"/>
                <a:cs typeface="Calibri" charset="0"/>
              </a:rPr>
              <a:t>interdum</a:t>
            </a:r>
            <a:r>
              <a:rPr lang="en-US" sz="4800" dirty="0">
                <a:solidFill>
                  <a:schemeClr val="bg1"/>
                </a:solidFill>
                <a:latin typeface="Calibri" charset="0"/>
                <a:ea typeface="Calibri" charset="0"/>
                <a:cs typeface="Calibri" charset="0"/>
              </a:rPr>
              <a:t>. Nunc </a:t>
            </a:r>
            <a:r>
              <a:rPr lang="en-US" sz="4800" dirty="0" err="1">
                <a:solidFill>
                  <a:schemeClr val="bg1"/>
                </a:solidFill>
                <a:latin typeface="Calibri" charset="0"/>
                <a:ea typeface="Calibri" charset="0"/>
                <a:cs typeface="Calibri" charset="0"/>
              </a:rPr>
              <a:t>malesuada</a:t>
            </a:r>
            <a:r>
              <a:rPr lang="en-US" sz="4800" dirty="0">
                <a:solidFill>
                  <a:schemeClr val="bg1"/>
                </a:solidFill>
                <a:latin typeface="Calibri" charset="0"/>
                <a:ea typeface="Calibri" charset="0"/>
                <a:cs typeface="Calibri" charset="0"/>
              </a:rPr>
              <a:t> quam </a:t>
            </a:r>
            <a:r>
              <a:rPr lang="en-US" sz="4800" dirty="0" err="1">
                <a:solidFill>
                  <a:schemeClr val="bg1"/>
                </a:solidFill>
                <a:latin typeface="Calibri" charset="0"/>
                <a:ea typeface="Calibri" charset="0"/>
                <a:cs typeface="Calibri" charset="0"/>
              </a:rPr>
              <a:t>quis</a:t>
            </a:r>
            <a:r>
              <a:rPr lang="en-US" sz="4800" dirty="0">
                <a:solidFill>
                  <a:schemeClr val="bg1"/>
                </a:solidFill>
                <a:latin typeface="Calibri" charset="0"/>
                <a:ea typeface="Calibri" charset="0"/>
                <a:cs typeface="Calibri" charset="0"/>
              </a:rPr>
              <a:t> </a:t>
            </a:r>
            <a:r>
              <a:rPr lang="en-US" sz="4800" dirty="0" err="1">
                <a:solidFill>
                  <a:schemeClr val="bg1"/>
                </a:solidFill>
                <a:latin typeface="Calibri" charset="0"/>
                <a:ea typeface="Calibri" charset="0"/>
                <a:cs typeface="Calibri" charset="0"/>
              </a:rPr>
              <a:t>pellentesque</a:t>
            </a:r>
            <a:r>
              <a:rPr lang="en-US" sz="4800" dirty="0">
                <a:solidFill>
                  <a:schemeClr val="bg1"/>
                </a:solidFill>
                <a:latin typeface="Calibri" charset="0"/>
                <a:ea typeface="Calibri" charset="0"/>
                <a:cs typeface="Calibri" charset="0"/>
              </a:rPr>
              <a:t> semper. </a:t>
            </a:r>
          </a:p>
        </p:txBody>
      </p:sp>
      <p:grpSp>
        <p:nvGrpSpPr>
          <p:cNvPr id="34" name="Group 33"/>
          <p:cNvGrpSpPr/>
          <p:nvPr/>
        </p:nvGrpSpPr>
        <p:grpSpPr>
          <a:xfrm>
            <a:off x="2763892" y="20250341"/>
            <a:ext cx="1755023" cy="1755022"/>
            <a:chOff x="2357438" y="3771900"/>
            <a:chExt cx="750888" cy="750888"/>
          </a:xfrm>
          <a:solidFill>
            <a:schemeClr val="bg1"/>
          </a:solidFill>
        </p:grpSpPr>
        <p:sp>
          <p:nvSpPr>
            <p:cNvPr id="35" name="Freeform 50"/>
            <p:cNvSpPr>
              <a:spLocks noEditPoints="1"/>
            </p:cNvSpPr>
            <p:nvPr/>
          </p:nvSpPr>
          <p:spPr bwMode="auto">
            <a:xfrm>
              <a:off x="2357438" y="3771900"/>
              <a:ext cx="750888" cy="750888"/>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00 w 200"/>
                <a:gd name="T11" fmla="*/ 192 h 200"/>
                <a:gd name="T12" fmla="*/ 8 w 200"/>
                <a:gd name="T13" fmla="*/ 100 h 200"/>
                <a:gd name="T14" fmla="*/ 100 w 200"/>
                <a:gd name="T15" fmla="*/ 8 h 200"/>
                <a:gd name="T16" fmla="*/ 192 w 200"/>
                <a:gd name="T17" fmla="*/ 100 h 200"/>
                <a:gd name="T18" fmla="*/ 100 w 200"/>
                <a:gd name="T19"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200">
                  <a:moveTo>
                    <a:pt x="100" y="0"/>
                  </a:moveTo>
                  <a:cubicBezTo>
                    <a:pt x="44" y="0"/>
                    <a:pt x="0" y="45"/>
                    <a:pt x="0" y="100"/>
                  </a:cubicBezTo>
                  <a:cubicBezTo>
                    <a:pt x="0" y="155"/>
                    <a:pt x="44" y="200"/>
                    <a:pt x="100" y="200"/>
                  </a:cubicBezTo>
                  <a:cubicBezTo>
                    <a:pt x="155" y="200"/>
                    <a:pt x="200" y="155"/>
                    <a:pt x="200" y="100"/>
                  </a:cubicBezTo>
                  <a:cubicBezTo>
                    <a:pt x="200" y="45"/>
                    <a:pt x="155" y="0"/>
                    <a:pt x="100" y="0"/>
                  </a:cubicBezTo>
                  <a:close/>
                  <a:moveTo>
                    <a:pt x="100" y="192"/>
                  </a:moveTo>
                  <a:cubicBezTo>
                    <a:pt x="49" y="192"/>
                    <a:pt x="8" y="150"/>
                    <a:pt x="8" y="100"/>
                  </a:cubicBezTo>
                  <a:cubicBezTo>
                    <a:pt x="8" y="49"/>
                    <a:pt x="49" y="8"/>
                    <a:pt x="100" y="8"/>
                  </a:cubicBezTo>
                  <a:cubicBezTo>
                    <a:pt x="150" y="8"/>
                    <a:pt x="192" y="49"/>
                    <a:pt x="192" y="100"/>
                  </a:cubicBezTo>
                  <a:cubicBezTo>
                    <a:pt x="192" y="150"/>
                    <a:pt x="150" y="192"/>
                    <a:pt x="100"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bg1"/>
                </a:solidFill>
                <a:effectLst/>
                <a:uLnTx/>
                <a:uFillTx/>
              </a:endParaRPr>
            </a:p>
          </p:txBody>
        </p:sp>
        <p:sp>
          <p:nvSpPr>
            <p:cNvPr id="36" name="Freeform 51"/>
            <p:cNvSpPr>
              <a:spLocks/>
            </p:cNvSpPr>
            <p:nvPr/>
          </p:nvSpPr>
          <p:spPr bwMode="auto">
            <a:xfrm>
              <a:off x="2552700" y="4003675"/>
              <a:ext cx="404813" cy="296863"/>
            </a:xfrm>
            <a:custGeom>
              <a:avLst/>
              <a:gdLst>
                <a:gd name="T0" fmla="*/ 98 w 108"/>
                <a:gd name="T1" fmla="*/ 2 h 79"/>
                <a:gd name="T2" fmla="*/ 33 w 108"/>
                <a:gd name="T3" fmla="*/ 64 h 79"/>
                <a:gd name="T4" fmla="*/ 11 w 108"/>
                <a:gd name="T5" fmla="*/ 42 h 79"/>
                <a:gd name="T6" fmla="*/ 3 w 108"/>
                <a:gd name="T7" fmla="*/ 42 h 79"/>
                <a:gd name="T8" fmla="*/ 3 w 108"/>
                <a:gd name="T9" fmla="*/ 50 h 79"/>
                <a:gd name="T10" fmla="*/ 29 w 108"/>
                <a:gd name="T11" fmla="*/ 77 h 79"/>
                <a:gd name="T12" fmla="*/ 33 w 108"/>
                <a:gd name="T13" fmla="*/ 79 h 79"/>
                <a:gd name="T14" fmla="*/ 38 w 108"/>
                <a:gd name="T15" fmla="*/ 77 h 79"/>
                <a:gd name="T16" fmla="*/ 106 w 108"/>
                <a:gd name="T17" fmla="*/ 11 h 79"/>
                <a:gd name="T18" fmla="*/ 106 w 108"/>
                <a:gd name="T19" fmla="*/ 2 h 79"/>
                <a:gd name="T20" fmla="*/ 98 w 108"/>
                <a:gd name="T21" fmla="*/ 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8" h="79">
                  <a:moveTo>
                    <a:pt x="98" y="2"/>
                  </a:moveTo>
                  <a:cubicBezTo>
                    <a:pt x="33" y="64"/>
                    <a:pt x="33" y="64"/>
                    <a:pt x="33" y="64"/>
                  </a:cubicBezTo>
                  <a:cubicBezTo>
                    <a:pt x="11" y="42"/>
                    <a:pt x="11" y="42"/>
                    <a:pt x="11" y="42"/>
                  </a:cubicBezTo>
                  <a:cubicBezTo>
                    <a:pt x="9" y="39"/>
                    <a:pt x="5" y="39"/>
                    <a:pt x="3" y="42"/>
                  </a:cubicBezTo>
                  <a:cubicBezTo>
                    <a:pt x="0" y="44"/>
                    <a:pt x="0" y="48"/>
                    <a:pt x="3" y="50"/>
                  </a:cubicBezTo>
                  <a:cubicBezTo>
                    <a:pt x="29" y="77"/>
                    <a:pt x="29" y="77"/>
                    <a:pt x="29" y="77"/>
                  </a:cubicBezTo>
                  <a:cubicBezTo>
                    <a:pt x="30" y="78"/>
                    <a:pt x="32" y="79"/>
                    <a:pt x="33" y="79"/>
                  </a:cubicBezTo>
                  <a:cubicBezTo>
                    <a:pt x="35" y="79"/>
                    <a:pt x="36" y="78"/>
                    <a:pt x="38" y="77"/>
                  </a:cubicBezTo>
                  <a:cubicBezTo>
                    <a:pt x="106" y="11"/>
                    <a:pt x="106" y="11"/>
                    <a:pt x="106" y="11"/>
                  </a:cubicBezTo>
                  <a:cubicBezTo>
                    <a:pt x="108" y="8"/>
                    <a:pt x="108" y="5"/>
                    <a:pt x="106" y="2"/>
                  </a:cubicBezTo>
                  <a:cubicBezTo>
                    <a:pt x="104" y="0"/>
                    <a:pt x="100" y="0"/>
                    <a:pt x="9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bg1"/>
                </a:solidFill>
                <a:effectLst/>
                <a:uLnTx/>
                <a:uFillTx/>
              </a:endParaRPr>
            </a:p>
          </p:txBody>
        </p:sp>
      </p:grpSp>
      <p:sp>
        <p:nvSpPr>
          <p:cNvPr id="37" name="Rectangle 36"/>
          <p:cNvSpPr/>
          <p:nvPr/>
        </p:nvSpPr>
        <p:spPr>
          <a:xfrm>
            <a:off x="19500014" y="20245406"/>
            <a:ext cx="12649946" cy="1107996"/>
          </a:xfrm>
          <a:prstGeom prst="rect">
            <a:avLst/>
          </a:prstGeom>
          <a:noFill/>
        </p:spPr>
        <p:txBody>
          <a:bodyPr wrap="square" rtlCol="0">
            <a:spAutoFit/>
          </a:bodyPr>
          <a:lstStyle/>
          <a:p>
            <a:pPr defTabSz="914400"/>
            <a:r>
              <a:rPr lang="en-US" sz="6600" b="1">
                <a:solidFill>
                  <a:schemeClr val="bg1"/>
                </a:solidFill>
                <a:ea typeface="Roboto Bk" pitchFamily="2" charset="0"/>
              </a:rPr>
              <a:t>PROTECTION</a:t>
            </a:r>
          </a:p>
        </p:txBody>
      </p:sp>
      <p:sp>
        <p:nvSpPr>
          <p:cNvPr id="38" name="Rectangle 37"/>
          <p:cNvSpPr/>
          <p:nvPr/>
        </p:nvSpPr>
        <p:spPr>
          <a:xfrm>
            <a:off x="19500014" y="21497847"/>
            <a:ext cx="11453564" cy="2308324"/>
          </a:xfrm>
          <a:prstGeom prst="rect">
            <a:avLst/>
          </a:prstGeom>
          <a:noFill/>
        </p:spPr>
        <p:txBody>
          <a:bodyPr wrap="square" rtlCol="0">
            <a:spAutoFit/>
          </a:bodyPr>
          <a:lstStyle/>
          <a:p>
            <a:pPr defTabSz="914400"/>
            <a:r>
              <a:rPr lang="en-US" sz="4800" smtClean="0">
                <a:solidFill>
                  <a:schemeClr val="bg1"/>
                </a:solidFill>
                <a:latin typeface="Calibri" charset="0"/>
                <a:ea typeface="Calibri" charset="0"/>
                <a:cs typeface="Calibri" charset="0"/>
              </a:rPr>
              <a:t>Vestibulum </a:t>
            </a:r>
            <a:r>
              <a:rPr lang="en-US" sz="4800">
                <a:solidFill>
                  <a:schemeClr val="bg1"/>
                </a:solidFill>
                <a:latin typeface="Calibri" charset="0"/>
                <a:ea typeface="Calibri" charset="0"/>
                <a:cs typeface="Calibri" charset="0"/>
              </a:rPr>
              <a:t>lacinia nec nunc sit amet interdum. Nunc malesuada quam quis pellentesque semper. </a:t>
            </a:r>
          </a:p>
        </p:txBody>
      </p:sp>
      <p:sp>
        <p:nvSpPr>
          <p:cNvPr id="39" name="Oval 38"/>
          <p:cNvSpPr/>
          <p:nvPr/>
        </p:nvSpPr>
        <p:spPr>
          <a:xfrm>
            <a:off x="17050526" y="20261529"/>
            <a:ext cx="1755023" cy="1755022"/>
          </a:xfrm>
          <a:prstGeom prst="ellipse">
            <a:avLst/>
          </a:prstGeom>
          <a:noFill/>
          <a:ln w="762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bg1"/>
              </a:solidFill>
              <a:effectLst/>
              <a:uLnTx/>
              <a:uFillTx/>
              <a:latin typeface="Roboto Lt"/>
              <a:ea typeface="+mn-ea"/>
              <a:cs typeface="+mn-cs"/>
            </a:endParaRPr>
          </a:p>
        </p:txBody>
      </p:sp>
      <p:sp>
        <p:nvSpPr>
          <p:cNvPr id="40" name="Freeform 39"/>
          <p:cNvSpPr>
            <a:spLocks/>
          </p:cNvSpPr>
          <p:nvPr/>
        </p:nvSpPr>
        <p:spPr bwMode="auto">
          <a:xfrm>
            <a:off x="17364221" y="20599819"/>
            <a:ext cx="1153722" cy="1078435"/>
          </a:xfrm>
          <a:custGeom>
            <a:avLst/>
            <a:gdLst>
              <a:gd name="T0" fmla="*/ 124 w 240"/>
              <a:gd name="T1" fmla="*/ 12 h 224"/>
              <a:gd name="T2" fmla="*/ 124 w 240"/>
              <a:gd name="T3" fmla="*/ 0 h 224"/>
              <a:gd name="T4" fmla="*/ 116 w 240"/>
              <a:gd name="T5" fmla="*/ 0 h 224"/>
              <a:gd name="T6" fmla="*/ 116 w 240"/>
              <a:gd name="T7" fmla="*/ 12 h 224"/>
              <a:gd name="T8" fmla="*/ 0 w 240"/>
              <a:gd name="T9" fmla="*/ 131 h 224"/>
              <a:gd name="T10" fmla="*/ 0 w 240"/>
              <a:gd name="T11" fmla="*/ 144 h 224"/>
              <a:gd name="T12" fmla="*/ 8 w 240"/>
              <a:gd name="T13" fmla="*/ 144 h 224"/>
              <a:gd name="T14" fmla="*/ 33 w 240"/>
              <a:gd name="T15" fmla="*/ 120 h 224"/>
              <a:gd name="T16" fmla="*/ 58 w 240"/>
              <a:gd name="T17" fmla="*/ 145 h 224"/>
              <a:gd name="T18" fmla="*/ 66 w 240"/>
              <a:gd name="T19" fmla="*/ 145 h 224"/>
              <a:gd name="T20" fmla="*/ 91 w 240"/>
              <a:gd name="T21" fmla="*/ 120 h 224"/>
              <a:gd name="T22" fmla="*/ 116 w 240"/>
              <a:gd name="T23" fmla="*/ 144 h 224"/>
              <a:gd name="T24" fmla="*/ 116 w 240"/>
              <a:gd name="T25" fmla="*/ 206 h 224"/>
              <a:gd name="T26" fmla="*/ 133 w 240"/>
              <a:gd name="T27" fmla="*/ 224 h 224"/>
              <a:gd name="T28" fmla="*/ 151 w 240"/>
              <a:gd name="T29" fmla="*/ 206 h 224"/>
              <a:gd name="T30" fmla="*/ 143 w 240"/>
              <a:gd name="T31" fmla="*/ 206 h 224"/>
              <a:gd name="T32" fmla="*/ 133 w 240"/>
              <a:gd name="T33" fmla="*/ 216 h 224"/>
              <a:gd name="T34" fmla="*/ 124 w 240"/>
              <a:gd name="T35" fmla="*/ 206 h 224"/>
              <a:gd name="T36" fmla="*/ 124 w 240"/>
              <a:gd name="T37" fmla="*/ 145 h 224"/>
              <a:gd name="T38" fmla="*/ 124 w 240"/>
              <a:gd name="T39" fmla="*/ 145 h 224"/>
              <a:gd name="T40" fmla="*/ 148 w 240"/>
              <a:gd name="T41" fmla="*/ 120 h 224"/>
              <a:gd name="T42" fmla="*/ 173 w 240"/>
              <a:gd name="T43" fmla="*/ 145 h 224"/>
              <a:gd name="T44" fmla="*/ 181 w 240"/>
              <a:gd name="T45" fmla="*/ 145 h 224"/>
              <a:gd name="T46" fmla="*/ 206 w 240"/>
              <a:gd name="T47" fmla="*/ 120 h 224"/>
              <a:gd name="T48" fmla="*/ 231 w 240"/>
              <a:gd name="T49" fmla="*/ 144 h 224"/>
              <a:gd name="T50" fmla="*/ 239 w 240"/>
              <a:gd name="T51" fmla="*/ 144 h 224"/>
              <a:gd name="T52" fmla="*/ 240 w 240"/>
              <a:gd name="T53" fmla="*/ 131 h 224"/>
              <a:gd name="T54" fmla="*/ 124 w 240"/>
              <a:gd name="T55" fmla="*/ 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224">
                <a:moveTo>
                  <a:pt x="124" y="12"/>
                </a:moveTo>
                <a:cubicBezTo>
                  <a:pt x="124" y="0"/>
                  <a:pt x="124" y="0"/>
                  <a:pt x="124" y="0"/>
                </a:cubicBezTo>
                <a:cubicBezTo>
                  <a:pt x="116" y="0"/>
                  <a:pt x="116" y="0"/>
                  <a:pt x="116" y="0"/>
                </a:cubicBezTo>
                <a:cubicBezTo>
                  <a:pt x="116" y="12"/>
                  <a:pt x="116" y="12"/>
                  <a:pt x="116" y="12"/>
                </a:cubicBezTo>
                <a:cubicBezTo>
                  <a:pt x="51" y="14"/>
                  <a:pt x="0" y="67"/>
                  <a:pt x="0" y="131"/>
                </a:cubicBezTo>
                <a:cubicBezTo>
                  <a:pt x="0" y="136"/>
                  <a:pt x="0" y="140"/>
                  <a:pt x="0" y="144"/>
                </a:cubicBezTo>
                <a:cubicBezTo>
                  <a:pt x="8" y="144"/>
                  <a:pt x="8" y="144"/>
                  <a:pt x="8" y="144"/>
                </a:cubicBezTo>
                <a:cubicBezTo>
                  <a:pt x="9" y="131"/>
                  <a:pt x="20" y="120"/>
                  <a:pt x="33" y="120"/>
                </a:cubicBezTo>
                <a:cubicBezTo>
                  <a:pt x="47" y="120"/>
                  <a:pt x="58" y="131"/>
                  <a:pt x="58" y="145"/>
                </a:cubicBezTo>
                <a:cubicBezTo>
                  <a:pt x="66" y="145"/>
                  <a:pt x="66" y="145"/>
                  <a:pt x="66" y="145"/>
                </a:cubicBezTo>
                <a:cubicBezTo>
                  <a:pt x="66" y="131"/>
                  <a:pt x="77" y="120"/>
                  <a:pt x="91" y="120"/>
                </a:cubicBezTo>
                <a:cubicBezTo>
                  <a:pt x="104" y="120"/>
                  <a:pt x="115" y="131"/>
                  <a:pt x="116" y="144"/>
                </a:cubicBezTo>
                <a:cubicBezTo>
                  <a:pt x="116" y="206"/>
                  <a:pt x="116" y="206"/>
                  <a:pt x="116" y="206"/>
                </a:cubicBezTo>
                <a:cubicBezTo>
                  <a:pt x="116" y="216"/>
                  <a:pt x="123" y="224"/>
                  <a:pt x="133" y="224"/>
                </a:cubicBezTo>
                <a:cubicBezTo>
                  <a:pt x="143" y="224"/>
                  <a:pt x="151" y="216"/>
                  <a:pt x="151" y="206"/>
                </a:cubicBezTo>
                <a:cubicBezTo>
                  <a:pt x="143" y="206"/>
                  <a:pt x="143" y="206"/>
                  <a:pt x="143" y="206"/>
                </a:cubicBezTo>
                <a:cubicBezTo>
                  <a:pt x="143" y="212"/>
                  <a:pt x="139" y="216"/>
                  <a:pt x="133" y="216"/>
                </a:cubicBezTo>
                <a:cubicBezTo>
                  <a:pt x="128" y="216"/>
                  <a:pt x="124" y="212"/>
                  <a:pt x="124" y="206"/>
                </a:cubicBezTo>
                <a:cubicBezTo>
                  <a:pt x="124" y="145"/>
                  <a:pt x="124" y="145"/>
                  <a:pt x="124" y="145"/>
                </a:cubicBezTo>
                <a:cubicBezTo>
                  <a:pt x="124" y="145"/>
                  <a:pt x="124" y="145"/>
                  <a:pt x="124" y="145"/>
                </a:cubicBezTo>
                <a:cubicBezTo>
                  <a:pt x="124" y="131"/>
                  <a:pt x="135" y="120"/>
                  <a:pt x="148" y="120"/>
                </a:cubicBezTo>
                <a:cubicBezTo>
                  <a:pt x="162" y="120"/>
                  <a:pt x="173" y="131"/>
                  <a:pt x="173" y="145"/>
                </a:cubicBezTo>
                <a:cubicBezTo>
                  <a:pt x="181" y="145"/>
                  <a:pt x="181" y="145"/>
                  <a:pt x="181" y="145"/>
                </a:cubicBezTo>
                <a:cubicBezTo>
                  <a:pt x="181" y="131"/>
                  <a:pt x="192" y="120"/>
                  <a:pt x="206" y="120"/>
                </a:cubicBezTo>
                <a:cubicBezTo>
                  <a:pt x="219" y="120"/>
                  <a:pt x="230" y="130"/>
                  <a:pt x="231" y="144"/>
                </a:cubicBezTo>
                <a:cubicBezTo>
                  <a:pt x="239" y="144"/>
                  <a:pt x="239" y="144"/>
                  <a:pt x="239" y="144"/>
                </a:cubicBezTo>
                <a:cubicBezTo>
                  <a:pt x="239" y="140"/>
                  <a:pt x="240" y="135"/>
                  <a:pt x="240" y="131"/>
                </a:cubicBezTo>
                <a:cubicBezTo>
                  <a:pt x="240" y="67"/>
                  <a:pt x="188" y="14"/>
                  <a:pt x="124" y="12"/>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bg1"/>
              </a:solidFill>
              <a:effectLst/>
              <a:uLnTx/>
              <a:uFillTx/>
            </a:endParaRPr>
          </a:p>
        </p:txBody>
      </p:sp>
      <p:sp>
        <p:nvSpPr>
          <p:cNvPr id="41" name="Rectangle 40"/>
          <p:cNvSpPr/>
          <p:nvPr/>
        </p:nvSpPr>
        <p:spPr>
          <a:xfrm>
            <a:off x="33606266" y="20245406"/>
            <a:ext cx="12649946" cy="1107996"/>
          </a:xfrm>
          <a:prstGeom prst="rect">
            <a:avLst/>
          </a:prstGeom>
          <a:noFill/>
        </p:spPr>
        <p:txBody>
          <a:bodyPr wrap="square" rtlCol="0">
            <a:spAutoFit/>
          </a:bodyPr>
          <a:lstStyle/>
          <a:p>
            <a:pPr defTabSz="914400"/>
            <a:r>
              <a:rPr lang="en-US" sz="6600" b="1">
                <a:solidFill>
                  <a:schemeClr val="bg1"/>
                </a:solidFill>
                <a:ea typeface="Roboto Bk" pitchFamily="2" charset="0"/>
              </a:rPr>
              <a:t>BEST PRICE</a:t>
            </a:r>
          </a:p>
        </p:txBody>
      </p:sp>
      <p:sp>
        <p:nvSpPr>
          <p:cNvPr id="42" name="Rectangle 41"/>
          <p:cNvSpPr/>
          <p:nvPr/>
        </p:nvSpPr>
        <p:spPr>
          <a:xfrm>
            <a:off x="33606266" y="21497847"/>
            <a:ext cx="11453564" cy="2308324"/>
          </a:xfrm>
          <a:prstGeom prst="rect">
            <a:avLst/>
          </a:prstGeom>
          <a:noFill/>
        </p:spPr>
        <p:txBody>
          <a:bodyPr wrap="square" rtlCol="0">
            <a:spAutoFit/>
          </a:bodyPr>
          <a:lstStyle/>
          <a:p>
            <a:pPr defTabSz="914400"/>
            <a:r>
              <a:rPr lang="en-US" sz="4800" smtClean="0">
                <a:solidFill>
                  <a:schemeClr val="bg1"/>
                </a:solidFill>
                <a:latin typeface="Calibri" charset="0"/>
                <a:ea typeface="Calibri" charset="0"/>
                <a:cs typeface="Calibri" charset="0"/>
              </a:rPr>
              <a:t>Vestibulum </a:t>
            </a:r>
            <a:r>
              <a:rPr lang="en-US" sz="4800">
                <a:solidFill>
                  <a:schemeClr val="bg1"/>
                </a:solidFill>
                <a:latin typeface="Calibri" charset="0"/>
                <a:ea typeface="Calibri" charset="0"/>
                <a:cs typeface="Calibri" charset="0"/>
              </a:rPr>
              <a:t>lacinia nec nunc sit amet interdum. Nunc malesuada quam quis pellentesque semper. </a:t>
            </a:r>
          </a:p>
        </p:txBody>
      </p:sp>
      <p:sp>
        <p:nvSpPr>
          <p:cNvPr id="43" name="Oval 42"/>
          <p:cNvSpPr/>
          <p:nvPr/>
        </p:nvSpPr>
        <p:spPr>
          <a:xfrm>
            <a:off x="31156778" y="20261529"/>
            <a:ext cx="1755023" cy="1755022"/>
          </a:xfrm>
          <a:prstGeom prst="ellipse">
            <a:avLst/>
          </a:prstGeom>
          <a:noFill/>
          <a:ln w="762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bg1"/>
              </a:solidFill>
              <a:effectLst/>
              <a:uLnTx/>
              <a:uFillTx/>
              <a:latin typeface="Roboto Lt"/>
              <a:ea typeface="+mn-ea"/>
              <a:cs typeface="+mn-cs"/>
            </a:endParaRPr>
          </a:p>
        </p:txBody>
      </p:sp>
      <p:sp>
        <p:nvSpPr>
          <p:cNvPr id="44" name="Freeform 43"/>
          <p:cNvSpPr>
            <a:spLocks noEditPoints="1"/>
          </p:cNvSpPr>
          <p:nvPr/>
        </p:nvSpPr>
        <p:spPr bwMode="auto">
          <a:xfrm>
            <a:off x="31446785" y="20644473"/>
            <a:ext cx="1145854" cy="1148095"/>
          </a:xfrm>
          <a:custGeom>
            <a:avLst/>
            <a:gdLst>
              <a:gd name="T0" fmla="*/ 174 w 216"/>
              <a:gd name="T1" fmla="*/ 0 h 216"/>
              <a:gd name="T2" fmla="*/ 121 w 216"/>
              <a:gd name="T3" fmla="*/ 0 h 216"/>
              <a:gd name="T4" fmla="*/ 0 w 216"/>
              <a:gd name="T5" fmla="*/ 121 h 216"/>
              <a:gd name="T6" fmla="*/ 95 w 216"/>
              <a:gd name="T7" fmla="*/ 216 h 216"/>
              <a:gd name="T8" fmla="*/ 216 w 216"/>
              <a:gd name="T9" fmla="*/ 95 h 216"/>
              <a:gd name="T10" fmla="*/ 216 w 216"/>
              <a:gd name="T11" fmla="*/ 42 h 216"/>
              <a:gd name="T12" fmla="*/ 174 w 216"/>
              <a:gd name="T13" fmla="*/ 0 h 216"/>
              <a:gd name="T14" fmla="*/ 168 w 216"/>
              <a:gd name="T15" fmla="*/ 64 h 216"/>
              <a:gd name="T16" fmla="*/ 152 w 216"/>
              <a:gd name="T17" fmla="*/ 48 h 216"/>
              <a:gd name="T18" fmla="*/ 168 w 216"/>
              <a:gd name="T19" fmla="*/ 32 h 216"/>
              <a:gd name="T20" fmla="*/ 184 w 216"/>
              <a:gd name="T21" fmla="*/ 48 h 216"/>
              <a:gd name="T22" fmla="*/ 168 w 216"/>
              <a:gd name="T23" fmla="*/ 64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6" h="216">
                <a:moveTo>
                  <a:pt x="174" y="0"/>
                </a:moveTo>
                <a:cubicBezTo>
                  <a:pt x="121" y="0"/>
                  <a:pt x="121" y="0"/>
                  <a:pt x="121" y="0"/>
                </a:cubicBezTo>
                <a:cubicBezTo>
                  <a:pt x="0" y="121"/>
                  <a:pt x="0" y="121"/>
                  <a:pt x="0" y="121"/>
                </a:cubicBezTo>
                <a:cubicBezTo>
                  <a:pt x="95" y="216"/>
                  <a:pt x="95" y="216"/>
                  <a:pt x="95" y="216"/>
                </a:cubicBezTo>
                <a:cubicBezTo>
                  <a:pt x="216" y="95"/>
                  <a:pt x="216" y="95"/>
                  <a:pt x="216" y="95"/>
                </a:cubicBezTo>
                <a:cubicBezTo>
                  <a:pt x="216" y="42"/>
                  <a:pt x="216" y="42"/>
                  <a:pt x="216" y="42"/>
                </a:cubicBezTo>
                <a:lnTo>
                  <a:pt x="174" y="0"/>
                </a:lnTo>
                <a:close/>
                <a:moveTo>
                  <a:pt x="168" y="64"/>
                </a:moveTo>
                <a:cubicBezTo>
                  <a:pt x="159" y="64"/>
                  <a:pt x="152" y="57"/>
                  <a:pt x="152" y="48"/>
                </a:cubicBezTo>
                <a:cubicBezTo>
                  <a:pt x="152" y="39"/>
                  <a:pt x="159" y="32"/>
                  <a:pt x="168" y="32"/>
                </a:cubicBezTo>
                <a:cubicBezTo>
                  <a:pt x="177" y="32"/>
                  <a:pt x="184" y="39"/>
                  <a:pt x="184" y="48"/>
                </a:cubicBezTo>
                <a:cubicBezTo>
                  <a:pt x="184" y="57"/>
                  <a:pt x="177" y="64"/>
                  <a:pt x="168" y="64"/>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b="0" i="0" u="none" strike="noStrike" kern="0" cap="none" spc="0" normalizeH="0" baseline="0" noProof="0" smtClean="0">
              <a:ln>
                <a:noFill/>
              </a:ln>
              <a:solidFill>
                <a:schemeClr val="bg1"/>
              </a:solidFill>
              <a:effectLst/>
              <a:uLnTx/>
              <a:uFillTx/>
            </a:endParaRPr>
          </a:p>
        </p:txBody>
      </p:sp>
      <p:pic>
        <p:nvPicPr>
          <p:cNvPr id="45" name="Picture 44"/>
          <p:cNvPicPr>
            <a:picLocks noChangeAspect="1"/>
          </p:cNvPicPr>
          <p:nvPr/>
        </p:nvPicPr>
        <p:blipFill rotWithShape="1">
          <a:blip r:embed="rId4" cstate="print">
            <a:extLst>
              <a:ext uri="{28A0092B-C50C-407E-A947-70E740481C1C}">
                <a14:useLocalDpi xmlns:a14="http://schemas.microsoft.com/office/drawing/2010/main" val="0"/>
              </a:ext>
            </a:extLst>
          </a:blip>
          <a:srcRect l="36482" t="21799" r="36435" b="20525"/>
          <a:stretch/>
        </p:blipFill>
        <p:spPr>
          <a:xfrm>
            <a:off x="27941291" y="8509120"/>
            <a:ext cx="8156841" cy="10422630"/>
          </a:xfrm>
          <a:prstGeom prst="rect">
            <a:avLst/>
          </a:prstGeom>
        </p:spPr>
      </p:pic>
      <p:sp>
        <p:nvSpPr>
          <p:cNvPr id="5" name="Picture Placeholder 4"/>
          <p:cNvSpPr>
            <a:spLocks noGrp="1"/>
          </p:cNvSpPr>
          <p:nvPr>
            <p:ph type="pic" sz="quarter" idx="17"/>
          </p:nvPr>
        </p:nvSpPr>
        <p:spPr/>
      </p:sp>
      <p:pic>
        <p:nvPicPr>
          <p:cNvPr id="47" name="Picture 46"/>
          <p:cNvPicPr>
            <a:picLocks noChangeAspect="1"/>
          </p:cNvPicPr>
          <p:nvPr/>
        </p:nvPicPr>
        <p:blipFill rotWithShape="1">
          <a:blip r:embed="rId5" cstate="print">
            <a:extLst>
              <a:ext uri="{28A0092B-C50C-407E-A947-70E740481C1C}">
                <a14:useLocalDpi xmlns:a14="http://schemas.microsoft.com/office/drawing/2010/main" val="0"/>
              </a:ext>
            </a:extLst>
          </a:blip>
          <a:srcRect l="39246" t="8572" r="39141" b="4722"/>
          <a:stretch/>
        </p:blipFill>
        <p:spPr>
          <a:xfrm>
            <a:off x="25978678" y="11765803"/>
            <a:ext cx="4053016" cy="7315200"/>
          </a:xfrm>
          <a:prstGeom prst="rect">
            <a:avLst/>
          </a:prstGeom>
        </p:spPr>
      </p:pic>
      <p:sp>
        <p:nvSpPr>
          <p:cNvPr id="6" name="Picture Placeholder 5"/>
          <p:cNvSpPr>
            <a:spLocks noGrp="1"/>
          </p:cNvSpPr>
          <p:nvPr>
            <p:ph type="pic" sz="quarter" idx="18"/>
          </p:nvPr>
        </p:nvSpPr>
        <p:spPr/>
      </p:sp>
    </p:spTree>
    <p:extLst>
      <p:ext uri="{BB962C8B-B14F-4D97-AF65-F5344CB8AC3E}">
        <p14:creationId xmlns:p14="http://schemas.microsoft.com/office/powerpoint/2010/main" val="1357205199"/>
      </p:ext>
    </p:extLst>
  </p:cSld>
  <p:clrMapOvr>
    <a:masterClrMapping/>
  </p:clrMapOvr>
  <p:transition spd="slow" advTm="1224">
    <p:wip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3"/>
          </p:nvPr>
        </p:nvSpPr>
        <p:spPr/>
      </p:sp>
      <p:sp>
        <p:nvSpPr>
          <p:cNvPr id="24" name="Rectangle 23"/>
          <p:cNvSpPr/>
          <p:nvPr/>
        </p:nvSpPr>
        <p:spPr>
          <a:xfrm rot="10800000">
            <a:off x="18928080" y="0"/>
            <a:ext cx="20574477" cy="26335038"/>
          </a:xfrm>
          <a:prstGeom prst="rect">
            <a:avLst/>
          </a:prstGeom>
          <a:gradFill flip="none" rotWithShape="1">
            <a:gsLst>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56</a:t>
            </a:fld>
            <a:endParaRPr lang="uk-UA"/>
          </a:p>
        </p:txBody>
      </p:sp>
      <p:sp>
        <p:nvSpPr>
          <p:cNvPr id="13" name="Shape 127"/>
          <p:cNvSpPr/>
          <p:nvPr/>
        </p:nvSpPr>
        <p:spPr>
          <a:xfrm>
            <a:off x="20574000" y="2563779"/>
            <a:ext cx="23625726" cy="21207481"/>
          </a:xfrm>
          <a:prstGeom prst="rect">
            <a:avLst/>
          </a:prstGeom>
          <a:solidFill>
            <a:schemeClr val="accent2"/>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21" name="Shape 121"/>
          <p:cNvSpPr/>
          <p:nvPr/>
        </p:nvSpPr>
        <p:spPr>
          <a:xfrm>
            <a:off x="22885939" y="5598117"/>
            <a:ext cx="19034311"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bg1"/>
                </a:solidFill>
                <a:latin typeface="Arial" charset="0"/>
                <a:ea typeface="Arial" charset="0"/>
                <a:cs typeface="Arial" charset="0"/>
                <a:sym typeface="Roboto Black"/>
              </a:rPr>
              <a:t>CUSTOMERs</a:t>
            </a:r>
          </a:p>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chemeClr val="bg1"/>
                </a:solidFill>
                <a:latin typeface="Arial" charset="0"/>
                <a:ea typeface="Arial" charset="0"/>
                <a:cs typeface="Arial" charset="0"/>
                <a:sym typeface="Roboto Black"/>
              </a:rPr>
              <a:t>ABOUT US</a:t>
            </a:r>
            <a:endParaRPr sz="23808" b="1" kern="0" cap="all" spc="-576" dirty="0">
              <a:solidFill>
                <a:schemeClr val="bg1"/>
              </a:solidFill>
              <a:latin typeface="Arial" charset="0"/>
              <a:ea typeface="Arial" charset="0"/>
              <a:cs typeface="Arial" charset="0"/>
              <a:sym typeface="Roboto Black"/>
            </a:endParaRPr>
          </a:p>
        </p:txBody>
      </p:sp>
      <p:cxnSp>
        <p:nvCxnSpPr>
          <p:cNvPr id="26" name="Straight Connector 25"/>
          <p:cNvCxnSpPr/>
          <p:nvPr/>
        </p:nvCxnSpPr>
        <p:spPr>
          <a:xfrm>
            <a:off x="22835139" y="11916172"/>
            <a:ext cx="1611830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Shape 121"/>
          <p:cNvSpPr/>
          <p:nvPr/>
        </p:nvSpPr>
        <p:spPr>
          <a:xfrm>
            <a:off x="39886820" y="11668354"/>
            <a:ext cx="1649167" cy="2815449"/>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smtClean="0">
                <a:solidFill>
                  <a:schemeClr val="bg1"/>
                </a:solidFill>
                <a:latin typeface="Arial" charset="0"/>
                <a:ea typeface="Arial" charset="0"/>
                <a:cs typeface="Arial" charset="0"/>
                <a:sym typeface="Roboto Black"/>
              </a:rPr>
              <a:t>“</a:t>
            </a:r>
            <a:endParaRPr sz="23808" b="1" kern="0" cap="all" spc="-576" dirty="0">
              <a:solidFill>
                <a:schemeClr val="bg1"/>
              </a:solidFill>
              <a:latin typeface="Arial" charset="0"/>
              <a:ea typeface="Arial" charset="0"/>
              <a:cs typeface="Arial" charset="0"/>
              <a:sym typeface="Roboto Black"/>
            </a:endParaRPr>
          </a:p>
        </p:txBody>
      </p:sp>
      <p:sp>
        <p:nvSpPr>
          <p:cNvPr id="15" name="Shape 125"/>
          <p:cNvSpPr/>
          <p:nvPr/>
        </p:nvSpPr>
        <p:spPr>
          <a:xfrm>
            <a:off x="22835139" y="13381174"/>
            <a:ext cx="19410141" cy="840230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6000" kern="0" dirty="0">
                <a:solidFill>
                  <a:schemeClr val="bg1"/>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Lorem ipsum dolor sit amet, consectetur adipiscing elit</a:t>
            </a:r>
            <a:r>
              <a:rPr sz="6000" kern="0" dirty="0" smtClean="0">
                <a:solidFill>
                  <a:schemeClr val="bg1"/>
                </a:solidFill>
                <a:latin typeface="Calibri" charset="0"/>
                <a:ea typeface="Calibri" charset="0"/>
                <a:cs typeface="Calibri" charset="0"/>
                <a:sym typeface="Helvetica Light"/>
              </a:rPr>
              <a:t>.</a:t>
            </a:r>
            <a:endParaRPr lang="en-US" sz="6000" kern="0" dirty="0" smtClean="0">
              <a:solidFill>
                <a:schemeClr val="bg1"/>
              </a:solidFill>
              <a:latin typeface="Calibri" charset="0"/>
              <a:ea typeface="Calibri" charset="0"/>
              <a:cs typeface="Calibri" charset="0"/>
              <a:sym typeface="Helvetica Light"/>
            </a:endParaRPr>
          </a:p>
          <a:p>
            <a:pPr hangingPunct="0"/>
            <a:endParaRPr lang="en-US" sz="6000" kern="0" dirty="0" smtClean="0">
              <a:solidFill>
                <a:schemeClr val="bg1"/>
              </a:solidFill>
              <a:latin typeface="Calibri" charset="0"/>
              <a:ea typeface="Calibri" charset="0"/>
              <a:cs typeface="Calibri" charset="0"/>
              <a:sym typeface="Helvetica Light"/>
            </a:endParaRPr>
          </a:p>
          <a:p>
            <a:pPr hangingPunct="0"/>
            <a:r>
              <a:rPr lang="en-US" sz="6000" kern="0" dirty="0" smtClean="0">
                <a:solidFill>
                  <a:schemeClr val="bg1"/>
                </a:solidFill>
                <a:latin typeface="Calibri" charset="0"/>
                <a:ea typeface="Calibri" charset="0"/>
                <a:cs typeface="Calibri" charset="0"/>
                <a:sym typeface="Helvetica Light"/>
              </a:rPr>
              <a:t>Lorem </a:t>
            </a:r>
            <a:r>
              <a:rPr lang="en-US" sz="6000" kern="0" dirty="0">
                <a:solidFill>
                  <a:schemeClr val="bg1"/>
                </a:solidFill>
                <a:latin typeface="Calibri" charset="0"/>
                <a:ea typeface="Calibri" charset="0"/>
                <a:cs typeface="Calibri" charset="0"/>
                <a:sym typeface="Helvetica Light"/>
              </a:rPr>
              <a:t>ipsum dolor sit </a:t>
            </a:r>
            <a:r>
              <a:rPr lang="en-US" sz="6000" kern="0" dirty="0" err="1">
                <a:solidFill>
                  <a:schemeClr val="bg1"/>
                </a:solidFill>
                <a:latin typeface="Calibri" charset="0"/>
                <a:ea typeface="Calibri" charset="0"/>
                <a:cs typeface="Calibri" charset="0"/>
                <a:sym typeface="Helvetica Light"/>
              </a:rPr>
              <a:t>amet</a:t>
            </a:r>
            <a:r>
              <a:rPr lang="en-US" sz="6000" kern="0" dirty="0">
                <a:solidFill>
                  <a:schemeClr val="bg1"/>
                </a:solidFill>
                <a:latin typeface="Calibri" charset="0"/>
                <a:ea typeface="Calibri" charset="0"/>
                <a:cs typeface="Calibri" charset="0"/>
                <a:sym typeface="Helvetica Light"/>
              </a:rPr>
              <a:t>, </a:t>
            </a:r>
            <a:r>
              <a:rPr lang="en-US" sz="6000" kern="0" dirty="0" err="1">
                <a:solidFill>
                  <a:schemeClr val="bg1"/>
                </a:solidFill>
                <a:latin typeface="Calibri" charset="0"/>
                <a:ea typeface="Calibri" charset="0"/>
                <a:cs typeface="Calibri" charset="0"/>
                <a:sym typeface="Helvetica Light"/>
              </a:rPr>
              <a:t>elit</a:t>
            </a:r>
            <a:r>
              <a:rPr lang="en-US" sz="6000" kern="0" dirty="0">
                <a:solidFill>
                  <a:schemeClr val="bg1"/>
                </a:solidFill>
                <a:latin typeface="Calibri" charset="0"/>
                <a:ea typeface="Calibri" charset="0"/>
                <a:cs typeface="Calibri" charset="0"/>
                <a:sym typeface="Helvetica Light"/>
              </a:rPr>
              <a:t>. Lorem ipsum dolor sit </a:t>
            </a:r>
            <a:r>
              <a:rPr lang="en-US" sz="6000" kern="0" dirty="0" err="1">
                <a:solidFill>
                  <a:schemeClr val="bg1"/>
                </a:solidFill>
                <a:latin typeface="Calibri" charset="0"/>
                <a:ea typeface="Calibri" charset="0"/>
                <a:cs typeface="Calibri" charset="0"/>
                <a:sym typeface="Helvetica Light"/>
              </a:rPr>
              <a:t>amet</a:t>
            </a:r>
            <a:r>
              <a:rPr lang="en-US" sz="6000" kern="0" dirty="0">
                <a:solidFill>
                  <a:schemeClr val="bg1"/>
                </a:solidFill>
                <a:latin typeface="Calibri" charset="0"/>
                <a:ea typeface="Calibri" charset="0"/>
                <a:cs typeface="Calibri" charset="0"/>
                <a:sym typeface="Helvetica Light"/>
              </a:rPr>
              <a:t>, </a:t>
            </a:r>
            <a:r>
              <a:rPr lang="en-US" sz="6000" kern="0" dirty="0" err="1">
                <a:solidFill>
                  <a:schemeClr val="bg1"/>
                </a:solidFill>
                <a:latin typeface="Calibri" charset="0"/>
                <a:ea typeface="Calibri" charset="0"/>
                <a:cs typeface="Calibri" charset="0"/>
                <a:sym typeface="Helvetica Light"/>
              </a:rPr>
              <a:t>consectetur</a:t>
            </a:r>
            <a:r>
              <a:rPr lang="en-US" sz="6000" kern="0" dirty="0">
                <a:solidFill>
                  <a:schemeClr val="bg1"/>
                </a:solidFill>
                <a:latin typeface="Calibri" charset="0"/>
                <a:ea typeface="Calibri" charset="0"/>
                <a:cs typeface="Calibri" charset="0"/>
                <a:sym typeface="Helvetica Light"/>
              </a:rPr>
              <a:t> </a:t>
            </a:r>
            <a:r>
              <a:rPr lang="en-US" sz="6000" kern="0" dirty="0" err="1">
                <a:solidFill>
                  <a:schemeClr val="bg1"/>
                </a:solidFill>
                <a:latin typeface="Calibri" charset="0"/>
                <a:ea typeface="Calibri" charset="0"/>
                <a:cs typeface="Calibri" charset="0"/>
                <a:sym typeface="Helvetica Light"/>
              </a:rPr>
              <a:t>adipiscing</a:t>
            </a:r>
            <a:r>
              <a:rPr lang="en-US" sz="6000" kern="0" dirty="0">
                <a:solidFill>
                  <a:schemeClr val="bg1"/>
                </a:solidFill>
                <a:latin typeface="Calibri" charset="0"/>
                <a:ea typeface="Calibri" charset="0"/>
                <a:cs typeface="Calibri" charset="0"/>
                <a:sym typeface="Helvetica Light"/>
              </a:rPr>
              <a:t> </a:t>
            </a:r>
            <a:r>
              <a:rPr lang="en-US" sz="6000" kern="0" dirty="0" err="1">
                <a:solidFill>
                  <a:schemeClr val="bg1"/>
                </a:solidFill>
                <a:latin typeface="Calibri" charset="0"/>
                <a:ea typeface="Calibri" charset="0"/>
                <a:cs typeface="Calibri" charset="0"/>
                <a:sym typeface="Helvetica Light"/>
              </a:rPr>
              <a:t>elit</a:t>
            </a:r>
            <a:r>
              <a:rPr lang="en-US" sz="6000" kern="0" dirty="0">
                <a:solidFill>
                  <a:schemeClr val="bg1"/>
                </a:solidFill>
                <a:latin typeface="Calibri" charset="0"/>
                <a:ea typeface="Calibri" charset="0"/>
                <a:cs typeface="Calibri" charset="0"/>
                <a:sym typeface="Helvetica Light"/>
              </a:rPr>
              <a:t>. </a:t>
            </a:r>
            <a:r>
              <a:rPr lang="en-US" sz="6000" kern="0" dirty="0" err="1">
                <a:solidFill>
                  <a:schemeClr val="bg1"/>
                </a:solidFill>
                <a:latin typeface="Calibri" charset="0"/>
                <a:ea typeface="Calibri" charset="0"/>
                <a:cs typeface="Calibri" charset="0"/>
                <a:sym typeface="Helvetica Light"/>
              </a:rPr>
              <a:t>Praesent</a:t>
            </a:r>
            <a:r>
              <a:rPr lang="en-US" sz="6000" kern="0" dirty="0">
                <a:solidFill>
                  <a:schemeClr val="bg1"/>
                </a:solidFill>
                <a:latin typeface="Calibri" charset="0"/>
                <a:ea typeface="Calibri" charset="0"/>
                <a:cs typeface="Calibri" charset="0"/>
                <a:sym typeface="Helvetica Light"/>
              </a:rPr>
              <a:t> </a:t>
            </a:r>
            <a:r>
              <a:rPr lang="en-US" sz="6000" kern="0" dirty="0" err="1">
                <a:solidFill>
                  <a:schemeClr val="bg1"/>
                </a:solidFill>
                <a:latin typeface="Calibri" charset="0"/>
                <a:ea typeface="Calibri" charset="0"/>
                <a:cs typeface="Calibri" charset="0"/>
                <a:sym typeface="Helvetica Light"/>
              </a:rPr>
              <a:t>sodales</a:t>
            </a:r>
            <a:r>
              <a:rPr lang="en-US" sz="6000" kern="0" dirty="0">
                <a:solidFill>
                  <a:schemeClr val="bg1"/>
                </a:solidFill>
                <a:latin typeface="Calibri" charset="0"/>
                <a:ea typeface="Calibri" charset="0"/>
                <a:cs typeface="Calibri" charset="0"/>
                <a:sym typeface="Helvetica Light"/>
              </a:rPr>
              <a:t> </a:t>
            </a:r>
            <a:r>
              <a:rPr lang="en-US" sz="6000" kern="0" dirty="0" err="1">
                <a:solidFill>
                  <a:schemeClr val="bg1"/>
                </a:solidFill>
                <a:latin typeface="Calibri" charset="0"/>
                <a:ea typeface="Calibri" charset="0"/>
                <a:cs typeface="Calibri" charset="0"/>
                <a:sym typeface="Helvetica Light"/>
              </a:rPr>
              <a:t>odio</a:t>
            </a:r>
            <a:r>
              <a:rPr lang="en-US" sz="6000" kern="0" dirty="0">
                <a:solidFill>
                  <a:schemeClr val="bg1"/>
                </a:solidFill>
                <a:latin typeface="Calibri" charset="0"/>
                <a:ea typeface="Calibri" charset="0"/>
                <a:cs typeface="Calibri" charset="0"/>
                <a:sym typeface="Helvetica Light"/>
              </a:rPr>
              <a:t> sit </a:t>
            </a:r>
            <a:r>
              <a:rPr lang="en-US" sz="6000" kern="0" dirty="0" err="1">
                <a:solidFill>
                  <a:schemeClr val="bg1"/>
                </a:solidFill>
                <a:latin typeface="Calibri" charset="0"/>
                <a:ea typeface="Calibri" charset="0"/>
                <a:cs typeface="Calibri" charset="0"/>
                <a:sym typeface="Helvetica Light"/>
              </a:rPr>
              <a:t>amet</a:t>
            </a:r>
            <a:r>
              <a:rPr lang="en-US" sz="6000" kern="0" dirty="0">
                <a:solidFill>
                  <a:schemeClr val="bg1"/>
                </a:solidFill>
                <a:latin typeface="Calibri" charset="0"/>
                <a:ea typeface="Calibri" charset="0"/>
                <a:cs typeface="Calibri" charset="0"/>
                <a:sym typeface="Helvetica Light"/>
              </a:rPr>
              <a:t> </a:t>
            </a:r>
            <a:r>
              <a:rPr lang="en-US" sz="6000" kern="0" dirty="0" err="1">
                <a:solidFill>
                  <a:schemeClr val="bg1"/>
                </a:solidFill>
                <a:latin typeface="Calibri" charset="0"/>
                <a:ea typeface="Calibri" charset="0"/>
                <a:cs typeface="Calibri" charset="0"/>
                <a:sym typeface="Helvetica Light"/>
              </a:rPr>
              <a:t>odio</a:t>
            </a:r>
            <a:r>
              <a:rPr lang="en-US" sz="6000" kern="0" dirty="0">
                <a:solidFill>
                  <a:schemeClr val="bg1"/>
                </a:solidFill>
                <a:latin typeface="Calibri" charset="0"/>
                <a:ea typeface="Calibri" charset="0"/>
                <a:cs typeface="Calibri" charset="0"/>
                <a:sym typeface="Helvetica Light"/>
              </a:rPr>
              <a:t> </a:t>
            </a:r>
            <a:r>
              <a:rPr lang="en-US" sz="6000" kern="0" dirty="0" err="1">
                <a:solidFill>
                  <a:schemeClr val="bg1"/>
                </a:solidFill>
                <a:latin typeface="Calibri" charset="0"/>
                <a:ea typeface="Calibri" charset="0"/>
                <a:cs typeface="Calibri" charset="0"/>
                <a:sym typeface="Helvetica Light"/>
              </a:rPr>
              <a:t>tristique</a:t>
            </a:r>
            <a:r>
              <a:rPr lang="en-US" sz="6000" kern="0" dirty="0">
                <a:solidFill>
                  <a:schemeClr val="bg1"/>
                </a:solidFill>
                <a:latin typeface="Calibri" charset="0"/>
                <a:ea typeface="Calibri" charset="0"/>
                <a:cs typeface="Calibri" charset="0"/>
                <a:sym typeface="Helvetica Light"/>
              </a:rPr>
              <a:t> </a:t>
            </a:r>
            <a:r>
              <a:rPr lang="en-US" sz="6000" kern="0" dirty="0" err="1" smtClean="0">
                <a:solidFill>
                  <a:schemeClr val="bg1"/>
                </a:solidFill>
                <a:latin typeface="Calibri" charset="0"/>
                <a:ea typeface="Calibri" charset="0"/>
                <a:cs typeface="Calibri" charset="0"/>
                <a:sym typeface="Helvetica Light"/>
              </a:rPr>
              <a:t>quis</a:t>
            </a:r>
            <a:endParaRPr sz="6000" kern="0" dirty="0">
              <a:solidFill>
                <a:schemeClr val="bg1"/>
              </a:solidFill>
              <a:latin typeface="Calibri" charset="0"/>
              <a:ea typeface="Calibri" charset="0"/>
              <a:cs typeface="Calibri" charset="0"/>
              <a:sym typeface="Helvetica Light"/>
            </a:endParaRPr>
          </a:p>
        </p:txBody>
      </p:sp>
    </p:spTree>
    <p:extLst>
      <p:ext uri="{BB962C8B-B14F-4D97-AF65-F5344CB8AC3E}">
        <p14:creationId xmlns:p14="http://schemas.microsoft.com/office/powerpoint/2010/main" val="935293882"/>
      </p:ext>
    </p:extLst>
  </p:cSld>
  <p:clrMapOvr>
    <a:masterClrMapping/>
  </p:clrMapOvr>
  <mc:AlternateContent xmlns:mc="http://schemas.openxmlformats.org/markup-compatibility/2006" xmlns:p14="http://schemas.microsoft.com/office/powerpoint/2010/main">
    <mc:Choice Requires="p14">
      <p:transition spd="slow" p14:dur="900" advTm="770">
        <p14:warp/>
      </p:transition>
    </mc:Choice>
    <mc:Fallback xmlns="">
      <p:transition spd="slow" advTm="770">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10709148" y="5393660"/>
            <a:ext cx="25398682" cy="2329867"/>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algn="ct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SIMPLE TEXT SLIDES</a:t>
            </a:r>
            <a:endParaRPr sz="19800" b="1" kern="0" cap="all" spc="-576" dirty="0">
              <a:solidFill>
                <a:schemeClr val="accent6"/>
              </a:solidFill>
              <a:latin typeface="Arial" charset="0"/>
              <a:ea typeface="Arial" charset="0"/>
              <a:cs typeface="Arial" charset="0"/>
              <a:sym typeface="Roboto Black"/>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pPr/>
              <a:t>57</a:t>
            </a:fld>
            <a:endParaRPr lang="uk-UA"/>
          </a:p>
        </p:txBody>
      </p:sp>
      <p:sp>
        <p:nvSpPr>
          <p:cNvPr id="8" name="Shape 125"/>
          <p:cNvSpPr/>
          <p:nvPr/>
        </p:nvSpPr>
        <p:spPr>
          <a:xfrm>
            <a:off x="3176337" y="7974505"/>
            <a:ext cx="39174821" cy="13874842"/>
          </a:xfrm>
          <a:prstGeom prst="rect">
            <a:avLst/>
          </a:prstGeom>
          <a:ln w="12700">
            <a:miter lim="400000"/>
          </a:ln>
          <a:extLst>
            <a:ext uri="{C572A759-6A51-4108-AA02-DFA0A04FC94B}">
              <ma14:wrappingTextBoxFlag xmlns:ma14="http://schemas.microsoft.com/office/mac/drawingml/2011/main" val="1"/>
            </a:ext>
          </a:extLst>
        </p:spPr>
        <p:txBody>
          <a:bodyPr wrap="square" lIns="86400" rIns="87780" numCol="3">
            <a:noAutofit/>
          </a:bodyPr>
          <a:lstStyle/>
          <a:p>
            <a:pPr marL="1598613" algn="just" hangingPunct="0"/>
            <a:r>
              <a:rPr lang="en-US" sz="5184" kern="0" dirty="0">
                <a:solidFill>
                  <a:srgbClr val="94999F"/>
                </a:solidFill>
                <a:latin typeface="Calibri" charset="0"/>
                <a:ea typeface="Calibri" charset="0"/>
                <a:cs typeface="Calibri" charset="0"/>
                <a:sym typeface="Helvetica Light"/>
              </a:rPr>
              <a:t>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consectetur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adipiscing</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Duis</a:t>
            </a:r>
            <a:r>
              <a:rPr lang="en-US" sz="5184" kern="0" dirty="0">
                <a:solidFill>
                  <a:srgbClr val="94999F"/>
                </a:solidFill>
                <a:latin typeface="Calibri" charset="0"/>
                <a:ea typeface="Calibri" charset="0"/>
                <a:cs typeface="Calibri" charset="0"/>
                <a:sym typeface="Helvetica Light"/>
              </a:rPr>
              <a:t> mi </a:t>
            </a:r>
            <a:r>
              <a:rPr lang="en-US" sz="5184" kern="0" dirty="0" err="1">
                <a:solidFill>
                  <a:srgbClr val="94999F"/>
                </a:solidFill>
                <a:latin typeface="Calibri" charset="0"/>
                <a:ea typeface="Calibri" charset="0"/>
                <a:cs typeface="Calibri" charset="0"/>
                <a:sym typeface="Helvetica Light"/>
              </a:rPr>
              <a:t>nisl</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tincidunt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venenatis</a:t>
            </a:r>
            <a:r>
              <a:rPr lang="en-US" sz="5184" kern="0" dirty="0">
                <a:solidFill>
                  <a:srgbClr val="94999F"/>
                </a:solidFill>
                <a:latin typeface="Calibri" charset="0"/>
                <a:ea typeface="Calibri" charset="0"/>
                <a:cs typeface="Calibri" charset="0"/>
                <a:sym typeface="Helvetica Light"/>
              </a:rPr>
              <a:t>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consequat</a:t>
            </a:r>
            <a:r>
              <a:rPr lang="en-US" sz="5184" kern="0" dirty="0">
                <a:solidFill>
                  <a:srgbClr val="94999F"/>
                </a:solidFill>
                <a:latin typeface="Calibri" charset="0"/>
                <a:ea typeface="Calibri" charset="0"/>
                <a:cs typeface="Calibri" charset="0"/>
                <a:sym typeface="Helvetica Light"/>
              </a:rPr>
              <a:t> tempus </a:t>
            </a:r>
            <a:r>
              <a:rPr lang="en-US" sz="5184" kern="0" dirty="0" err="1">
                <a:solidFill>
                  <a:srgbClr val="94999F"/>
                </a:solidFill>
                <a:latin typeface="Calibri" charset="0"/>
                <a:ea typeface="Calibri" charset="0"/>
                <a:cs typeface="Calibri" charset="0"/>
                <a:sym typeface="Helvetica Light"/>
              </a:rPr>
              <a:t>enim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Fusce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ultrices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molestie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tortor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nec</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vulputate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metus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venenatis</a:t>
            </a:r>
            <a:r>
              <a:rPr lang="en-US" sz="5184" kern="0" dirty="0">
                <a:solidFill>
                  <a:srgbClr val="94999F"/>
                </a:solidFill>
                <a:latin typeface="Calibri" charset="0"/>
                <a:ea typeface="Calibri" charset="0"/>
                <a:cs typeface="Calibri" charset="0"/>
                <a:sym typeface="Helvetica Light"/>
              </a:rPr>
              <a:t> vitae. </a:t>
            </a:r>
            <a:r>
              <a:rPr lang="en-US" sz="5184" kern="0" dirty="0" err="1">
                <a:solidFill>
                  <a:srgbClr val="94999F"/>
                </a:solidFill>
                <a:latin typeface="Calibri" charset="0"/>
                <a:ea typeface="Calibri" charset="0"/>
                <a:cs typeface="Calibri" charset="0"/>
                <a:sym typeface="Helvetica Light"/>
              </a:rPr>
              <a:t>Mauris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lobortis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suscipit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enim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eu</a:t>
            </a:r>
            <a:r>
              <a:rPr lang="en-US" sz="5184" kern="0" dirty="0">
                <a:solidFill>
                  <a:srgbClr val="94999F"/>
                </a:solidFill>
                <a:latin typeface="Calibri" charset="0"/>
                <a:ea typeface="Calibri" charset="0"/>
                <a:cs typeface="Calibri" charset="0"/>
                <a:sym typeface="Helvetica Light"/>
              </a:rPr>
              <a:t> dictum </a:t>
            </a:r>
            <a:r>
              <a:rPr lang="en-US" sz="5184" kern="0" dirty="0" err="1">
                <a:solidFill>
                  <a:srgbClr val="94999F"/>
                </a:solidFill>
                <a:latin typeface="Calibri" charset="0"/>
                <a:ea typeface="Calibri" charset="0"/>
                <a:cs typeface="Calibri" charset="0"/>
                <a:sym typeface="Helvetica Light"/>
              </a:rPr>
              <a:t>augue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consequat</a:t>
            </a:r>
            <a:r>
              <a:rPr lang="en-US" sz="5184" kern="0" dirty="0">
                <a:solidFill>
                  <a:srgbClr val="94999F"/>
                </a:solidFill>
                <a:latin typeface="Calibri" charset="0"/>
                <a:ea typeface="Calibri" charset="0"/>
                <a:cs typeface="Calibri" charset="0"/>
                <a:sym typeface="Helvetica Light"/>
              </a:rPr>
              <a:t> non. </a:t>
            </a:r>
            <a:r>
              <a:rPr lang="en-US" sz="5184" kern="0" dirty="0" err="1">
                <a:solidFill>
                  <a:srgbClr val="94999F"/>
                </a:solidFill>
                <a:latin typeface="Calibri" charset="0"/>
                <a:ea typeface="Calibri" charset="0"/>
                <a:cs typeface="Calibri" charset="0"/>
                <a:sym typeface="Helvetica Light"/>
              </a:rPr>
              <a:t>Vivamus</a:t>
            </a:r>
            <a:r>
              <a:rPr lang="en-US" sz="5184" kern="0" dirty="0">
                <a:solidFill>
                  <a:srgbClr val="94999F"/>
                </a:solidFill>
                <a:latin typeface="Calibri" charset="0"/>
                <a:ea typeface="Calibri" charset="0"/>
                <a:cs typeface="Calibri" charset="0"/>
                <a:sym typeface="Helvetica Light"/>
              </a:rPr>
              <a:t> non </a:t>
            </a:r>
            <a:r>
              <a:rPr lang="en-US" sz="5184" kern="0" dirty="0" err="1">
                <a:solidFill>
                  <a:srgbClr val="94999F"/>
                </a:solidFill>
                <a:latin typeface="Calibri" charset="0"/>
                <a:ea typeface="Calibri" charset="0"/>
                <a:cs typeface="Calibri" charset="0"/>
                <a:sym typeface="Helvetica Light"/>
              </a:rPr>
              <a:t>leo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tincidunt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pulvinar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nunc</a:t>
            </a:r>
            <a:r>
              <a:rPr lang="en-US" sz="5184" kern="0" dirty="0">
                <a:solidFill>
                  <a:srgbClr val="94999F"/>
                </a:solidFill>
                <a:latin typeface="Calibri" charset="0"/>
                <a:ea typeface="Calibri" charset="0"/>
                <a:cs typeface="Calibri" charset="0"/>
                <a:sym typeface="Helvetica Light"/>
              </a:rPr>
              <a:t> ac, </a:t>
            </a:r>
            <a:r>
              <a:rPr lang="en-US" sz="5184" kern="0" dirty="0" err="1">
                <a:solidFill>
                  <a:srgbClr val="94999F"/>
                </a:solidFill>
                <a:latin typeface="Calibri" charset="0"/>
                <a:ea typeface="Calibri" charset="0"/>
                <a:cs typeface="Calibri" charset="0"/>
                <a:sym typeface="Helvetica Light"/>
              </a:rPr>
              <a:t>molestie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nunc</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Curabitur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aliquam</a:t>
            </a:r>
            <a:r>
              <a:rPr lang="en-US" sz="5184" kern="0" dirty="0">
                <a:solidFill>
                  <a:srgbClr val="94999F"/>
                </a:solidFill>
                <a:latin typeface="Calibri" charset="0"/>
                <a:ea typeface="Calibri" charset="0"/>
                <a:cs typeface="Calibri" charset="0"/>
                <a:sym typeface="Helvetica Light"/>
              </a:rPr>
              <a:t> a </a:t>
            </a:r>
            <a:r>
              <a:rPr lang="en-US" sz="5184" kern="0" dirty="0" err="1">
                <a:solidFill>
                  <a:srgbClr val="94999F"/>
                </a:solidFill>
                <a:latin typeface="Calibri" charset="0"/>
                <a:ea typeface="Calibri" charset="0"/>
                <a:cs typeface="Calibri" charset="0"/>
                <a:sym typeface="Helvetica Light"/>
              </a:rPr>
              <a:t>nibh</a:t>
            </a:r>
            <a:r>
              <a:rPr lang="en-US" sz="5184" kern="0" dirty="0">
                <a:solidFill>
                  <a:srgbClr val="94999F"/>
                </a:solidFill>
                <a:latin typeface="Calibri" charset="0"/>
                <a:ea typeface="Calibri" charset="0"/>
                <a:cs typeface="Calibri" charset="0"/>
                <a:sym typeface="Helvetica Light"/>
              </a:rPr>
              <a:t> et </a:t>
            </a:r>
            <a:r>
              <a:rPr lang="en-US" sz="5184" kern="0" dirty="0" err="1">
                <a:solidFill>
                  <a:srgbClr val="94999F"/>
                </a:solidFill>
                <a:latin typeface="Calibri" charset="0"/>
                <a:ea typeface="Calibri" charset="0"/>
                <a:cs typeface="Calibri" charset="0"/>
                <a:sym typeface="Helvetica Light"/>
              </a:rPr>
              <a:t>pretium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Nullam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sagittis</a:t>
            </a:r>
            <a:r>
              <a:rPr lang="en-US" sz="5184" kern="0" dirty="0">
                <a:solidFill>
                  <a:srgbClr val="94999F"/>
                </a:solidFill>
                <a:latin typeface="Calibri" charset="0"/>
                <a:ea typeface="Calibri" charset="0"/>
                <a:cs typeface="Calibri" charset="0"/>
                <a:sym typeface="Helvetica Light"/>
              </a:rPr>
              <a:t> ex </a:t>
            </a:r>
            <a:r>
              <a:rPr lang="en-US" sz="5184" kern="0" dirty="0" err="1">
                <a:solidFill>
                  <a:srgbClr val="94999F"/>
                </a:solidFill>
                <a:latin typeface="Calibri" charset="0"/>
                <a:ea typeface="Calibri" charset="0"/>
                <a:cs typeface="Calibri" charset="0"/>
                <a:sym typeface="Helvetica Light"/>
              </a:rPr>
              <a:t>ut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luctus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vulputate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Ut</a:t>
            </a:r>
            <a:r>
              <a:rPr lang="en-US" sz="5184" kern="0" dirty="0">
                <a:solidFill>
                  <a:srgbClr val="94999F"/>
                </a:solidFill>
                <a:latin typeface="Calibri" charset="0"/>
                <a:ea typeface="Calibri" charset="0"/>
                <a:cs typeface="Calibri" charset="0"/>
                <a:sym typeface="Helvetica Light"/>
              </a:rPr>
              <a:t> in </a:t>
            </a:r>
            <a:r>
              <a:rPr lang="en-US" sz="5184" kern="0" dirty="0" err="1">
                <a:solidFill>
                  <a:srgbClr val="94999F"/>
                </a:solidFill>
                <a:latin typeface="Calibri" charset="0"/>
                <a:ea typeface="Calibri" charset="0"/>
                <a:cs typeface="Calibri" charset="0"/>
                <a:sym typeface="Helvetica Light"/>
              </a:rPr>
              <a:t>viverra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lectus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Nullam</a:t>
            </a:r>
            <a:r>
              <a:rPr lang="en-US" sz="5184" kern="0" dirty="0">
                <a:solidFill>
                  <a:srgbClr val="94999F"/>
                </a:solidFill>
                <a:latin typeface="Calibri" charset="0"/>
                <a:ea typeface="Calibri" charset="0"/>
                <a:cs typeface="Calibri" charset="0"/>
                <a:sym typeface="Helvetica Light"/>
              </a:rPr>
              <a:t> at ipsum </a:t>
            </a:r>
            <a:r>
              <a:rPr lang="en-US" sz="5184" kern="0" dirty="0" err="1">
                <a:solidFill>
                  <a:srgbClr val="94999F"/>
                </a:solidFill>
                <a:latin typeface="Calibri" charset="0"/>
                <a:ea typeface="Calibri" charset="0"/>
                <a:cs typeface="Calibri" charset="0"/>
                <a:sym typeface="Helvetica Light"/>
              </a:rPr>
              <a:t>pellentesque</a:t>
            </a:r>
            <a:r>
              <a:rPr lang="en-US" sz="5184" kern="0" dirty="0">
                <a:solidFill>
                  <a:srgbClr val="94999F"/>
                </a:solidFill>
                <a:latin typeface="Calibri" charset="0"/>
                <a:ea typeface="Calibri" charset="0"/>
                <a:cs typeface="Calibri" charset="0"/>
                <a:sym typeface="Helvetica Light"/>
              </a:rPr>
              <a:t>, porta </a:t>
            </a:r>
            <a:r>
              <a:rPr lang="en-US" sz="5184" kern="0" dirty="0" err="1">
                <a:solidFill>
                  <a:srgbClr val="94999F"/>
                </a:solidFill>
                <a:latin typeface="Calibri" charset="0"/>
                <a:ea typeface="Calibri" charset="0"/>
                <a:cs typeface="Calibri" charset="0"/>
                <a:sym typeface="Helvetica Light"/>
              </a:rPr>
              <a:t>enim</a:t>
            </a:r>
            <a:r>
              <a:rPr lang="en-US" sz="5184" kern="0" dirty="0">
                <a:solidFill>
                  <a:srgbClr val="94999F"/>
                </a:solidFill>
                <a:latin typeface="Calibri" charset="0"/>
                <a:ea typeface="Calibri" charset="0"/>
                <a:cs typeface="Calibri" charset="0"/>
                <a:sym typeface="Helvetica Light"/>
              </a:rPr>
              <a:t> non, </a:t>
            </a:r>
            <a:r>
              <a:rPr lang="en-US" sz="5184" kern="0" dirty="0" err="1">
                <a:solidFill>
                  <a:srgbClr val="94999F"/>
                </a:solidFill>
                <a:latin typeface="Calibri" charset="0"/>
                <a:ea typeface="Calibri" charset="0"/>
                <a:cs typeface="Calibri" charset="0"/>
                <a:sym typeface="Helvetica Light"/>
              </a:rPr>
              <a:t>condimentum</a:t>
            </a:r>
            <a:r>
              <a:rPr lang="en-US" sz="5184" kern="0" dirty="0">
                <a:solidFill>
                  <a:srgbClr val="94999F"/>
                </a:solidFill>
                <a:latin typeface="Calibri" charset="0"/>
                <a:ea typeface="Calibri" charset="0"/>
                <a:cs typeface="Calibri" charset="0"/>
                <a:sym typeface="Helvetica Light"/>
              </a:rPr>
              <a:t> ipsum. </a:t>
            </a:r>
            <a:r>
              <a:rPr lang="en-US" sz="5184" kern="0" dirty="0" err="1">
                <a:solidFill>
                  <a:srgbClr val="94999F"/>
                </a:solidFill>
                <a:latin typeface="Calibri" charset="0"/>
                <a:ea typeface="Calibri" charset="0"/>
                <a:cs typeface="Calibri" charset="0"/>
                <a:sym typeface="Helvetica Light"/>
              </a:rPr>
              <a:t>Duis</a:t>
            </a:r>
            <a:r>
              <a:rPr lang="en-US" sz="5184" kern="0" dirty="0">
                <a:solidFill>
                  <a:srgbClr val="94999F"/>
                </a:solidFill>
                <a:latin typeface="Calibri" charset="0"/>
                <a:ea typeface="Calibri" charset="0"/>
                <a:cs typeface="Calibri" charset="0"/>
                <a:sym typeface="Helvetica Light"/>
              </a:rPr>
              <a:t> lacus </a:t>
            </a:r>
            <a:r>
              <a:rPr lang="en-US" sz="5184" kern="0" dirty="0" err="1">
                <a:solidFill>
                  <a:srgbClr val="94999F"/>
                </a:solidFill>
                <a:latin typeface="Calibri" charset="0"/>
                <a:ea typeface="Calibri" charset="0"/>
                <a:cs typeface="Calibri" charset="0"/>
                <a:sym typeface="Helvetica Light"/>
              </a:rPr>
              <a:t>eros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luctus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eget</a:t>
            </a:r>
            <a:r>
              <a:rPr lang="en-US" sz="5184" kern="0" dirty="0">
                <a:solidFill>
                  <a:srgbClr val="94999F"/>
                </a:solidFill>
                <a:latin typeface="Calibri" charset="0"/>
                <a:ea typeface="Calibri" charset="0"/>
                <a:cs typeface="Calibri" charset="0"/>
                <a:sym typeface="Helvetica Light"/>
              </a:rPr>
              <a:t> lorem </a:t>
            </a:r>
            <a:r>
              <a:rPr lang="en-US" sz="5184" kern="0" dirty="0" err="1">
                <a:solidFill>
                  <a:srgbClr val="94999F"/>
                </a:solidFill>
                <a:latin typeface="Calibri" charset="0"/>
                <a:ea typeface="Calibri" charset="0"/>
                <a:cs typeface="Calibri" charset="0"/>
                <a:sym typeface="Helvetica Light"/>
              </a:rPr>
              <a:t>nec</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efficitur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ultrices</a:t>
            </a:r>
            <a:r>
              <a:rPr lang="en-US" sz="5184" kern="0" dirty="0">
                <a:solidFill>
                  <a:srgbClr val="94999F"/>
                </a:solidFill>
                <a:latin typeface="Calibri" charset="0"/>
                <a:ea typeface="Calibri" charset="0"/>
                <a:cs typeface="Calibri" charset="0"/>
                <a:sym typeface="Helvetica Light"/>
              </a:rPr>
              <a:t> dolor. </a:t>
            </a:r>
            <a:r>
              <a:rPr lang="en-US" sz="5184" kern="0" dirty="0" err="1">
                <a:solidFill>
                  <a:srgbClr val="94999F"/>
                </a:solidFill>
                <a:latin typeface="Calibri" charset="0"/>
                <a:ea typeface="Calibri" charset="0"/>
                <a:cs typeface="Calibri" charset="0"/>
                <a:sym typeface="Helvetica Light"/>
              </a:rPr>
              <a:t>Aliquam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leo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eu</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dapibus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condimentum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tincidunt</a:t>
            </a:r>
            <a:r>
              <a:rPr lang="en-US" sz="5184" kern="0" dirty="0">
                <a:solidFill>
                  <a:srgbClr val="94999F"/>
                </a:solidFill>
                <a:latin typeface="Calibri" charset="0"/>
                <a:ea typeface="Calibri" charset="0"/>
                <a:cs typeface="Calibri" charset="0"/>
                <a:sym typeface="Helvetica Light"/>
              </a:rPr>
              <a:t> id sem. </a:t>
            </a:r>
            <a:r>
              <a:rPr lang="en-US" sz="5184" kern="0" dirty="0" err="1">
                <a:solidFill>
                  <a:srgbClr val="94999F"/>
                </a:solidFill>
                <a:latin typeface="Calibri" charset="0"/>
                <a:ea typeface="Calibri" charset="0"/>
                <a:cs typeface="Calibri" charset="0"/>
                <a:sym typeface="Helvetica Light"/>
              </a:rPr>
              <a:t>Phasellus</a:t>
            </a:r>
            <a:r>
              <a:rPr lang="en-US" sz="5184" kern="0" dirty="0">
                <a:solidFill>
                  <a:srgbClr val="94999F"/>
                </a:solidFill>
                <a:latin typeface="Calibri" charset="0"/>
                <a:ea typeface="Calibri" charset="0"/>
                <a:cs typeface="Calibri" charset="0"/>
                <a:sym typeface="Helvetica Light"/>
              </a:rPr>
              <a:t> ac ex </a:t>
            </a:r>
            <a:r>
              <a:rPr lang="en-US" sz="5184" kern="0" dirty="0" err="1">
                <a:solidFill>
                  <a:srgbClr val="94999F"/>
                </a:solidFill>
                <a:latin typeface="Calibri" charset="0"/>
                <a:ea typeface="Calibri" charset="0"/>
                <a:cs typeface="Calibri" charset="0"/>
                <a:sym typeface="Helvetica Light"/>
              </a:rPr>
              <a:t>malesuada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faucibus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justo</a:t>
            </a:r>
            <a:r>
              <a:rPr lang="en-US" sz="5184" kern="0" dirty="0">
                <a:solidFill>
                  <a:srgbClr val="94999F"/>
                </a:solidFill>
                <a:latin typeface="Calibri" charset="0"/>
                <a:ea typeface="Calibri" charset="0"/>
                <a:cs typeface="Calibri" charset="0"/>
                <a:sym typeface="Helvetica Light"/>
              </a:rPr>
              <a:t> ac, </a:t>
            </a:r>
            <a:r>
              <a:rPr lang="en-US" sz="5184" kern="0" dirty="0" err="1">
                <a:solidFill>
                  <a:srgbClr val="94999F"/>
                </a:solidFill>
                <a:latin typeface="Calibri" charset="0"/>
                <a:ea typeface="Calibri" charset="0"/>
                <a:cs typeface="Calibri" charset="0"/>
                <a:sym typeface="Helvetica Light"/>
              </a:rPr>
              <a:t>tempor</a:t>
            </a:r>
            <a:r>
              <a:rPr lang="en-US" sz="5184" kern="0" dirty="0">
                <a:solidFill>
                  <a:srgbClr val="94999F"/>
                </a:solidFill>
                <a:latin typeface="Calibri" charset="0"/>
                <a:ea typeface="Calibri" charset="0"/>
                <a:cs typeface="Calibri" charset="0"/>
                <a:sym typeface="Helvetica Light"/>
              </a:rPr>
              <a:t> ex. In </a:t>
            </a:r>
            <a:r>
              <a:rPr lang="en-US" sz="5184" kern="0" dirty="0" err="1">
                <a:solidFill>
                  <a:srgbClr val="94999F"/>
                </a:solidFill>
                <a:latin typeface="Calibri" charset="0"/>
                <a:ea typeface="Calibri" charset="0"/>
                <a:cs typeface="Calibri" charset="0"/>
                <a:sym typeface="Helvetica Light"/>
              </a:rPr>
              <a:t>hac</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habitasse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platea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dictumst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Duis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sagittis</a:t>
            </a:r>
            <a:r>
              <a:rPr lang="en-US" sz="5184" kern="0" dirty="0">
                <a:solidFill>
                  <a:srgbClr val="94999F"/>
                </a:solidFill>
                <a:latin typeface="Calibri" charset="0"/>
                <a:ea typeface="Calibri" charset="0"/>
                <a:cs typeface="Calibri" charset="0"/>
                <a:sym typeface="Helvetica Light"/>
              </a:rPr>
              <a:t> et </a:t>
            </a:r>
            <a:r>
              <a:rPr lang="en-US" sz="5184" kern="0" dirty="0" err="1">
                <a:solidFill>
                  <a:srgbClr val="94999F"/>
                </a:solidFill>
                <a:latin typeface="Calibri" charset="0"/>
                <a:ea typeface="Calibri" charset="0"/>
                <a:cs typeface="Calibri" charset="0"/>
                <a:sym typeface="Helvetica Light"/>
              </a:rPr>
              <a:t>eros</a:t>
            </a:r>
            <a:r>
              <a:rPr lang="en-US" sz="5184" kern="0" dirty="0">
                <a:solidFill>
                  <a:srgbClr val="94999F"/>
                </a:solidFill>
                <a:latin typeface="Calibri" charset="0"/>
                <a:ea typeface="Calibri" charset="0"/>
                <a:cs typeface="Calibri" charset="0"/>
                <a:sym typeface="Helvetica Light"/>
              </a:rPr>
              <a:t> et </a:t>
            </a:r>
            <a:r>
              <a:rPr lang="en-US" sz="5184" kern="0" dirty="0" err="1">
                <a:solidFill>
                  <a:srgbClr val="94999F"/>
                </a:solidFill>
                <a:latin typeface="Calibri" charset="0"/>
                <a:ea typeface="Calibri" charset="0"/>
                <a:cs typeface="Calibri" charset="0"/>
                <a:sym typeface="Helvetica Light"/>
              </a:rPr>
              <a:t>viverra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Vestibulum</a:t>
            </a:r>
            <a:r>
              <a:rPr lang="en-US" sz="5184" kern="0" dirty="0">
                <a:solidFill>
                  <a:srgbClr val="94999F"/>
                </a:solidFill>
                <a:latin typeface="Calibri" charset="0"/>
                <a:ea typeface="Calibri" charset="0"/>
                <a:cs typeface="Calibri" charset="0"/>
                <a:sym typeface="Helvetica Light"/>
              </a:rPr>
              <a:t> vitae </a:t>
            </a:r>
            <a:r>
              <a:rPr lang="en-US" sz="5184" kern="0" dirty="0" err="1">
                <a:solidFill>
                  <a:srgbClr val="94999F"/>
                </a:solidFill>
                <a:latin typeface="Calibri" charset="0"/>
                <a:ea typeface="Calibri" charset="0"/>
                <a:cs typeface="Calibri" charset="0"/>
                <a:sym typeface="Helvetica Light"/>
              </a:rPr>
              <a:t>massa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posuere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dapibus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tellus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eu</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facilisis</a:t>
            </a:r>
            <a:r>
              <a:rPr lang="en-US" sz="5184" kern="0" dirty="0">
                <a:solidFill>
                  <a:srgbClr val="94999F"/>
                </a:solidFill>
                <a:latin typeface="Calibri" charset="0"/>
                <a:ea typeface="Calibri" charset="0"/>
                <a:cs typeface="Calibri" charset="0"/>
                <a:sym typeface="Helvetica Light"/>
              </a:rPr>
              <a:t> nisi. </a:t>
            </a:r>
            <a:r>
              <a:rPr lang="en-US" sz="5184" kern="0" dirty="0" err="1">
                <a:solidFill>
                  <a:srgbClr val="94999F"/>
                </a:solidFill>
                <a:latin typeface="Calibri" charset="0"/>
                <a:ea typeface="Calibri" charset="0"/>
                <a:cs typeface="Calibri" charset="0"/>
                <a:sym typeface="Helvetica Light"/>
              </a:rPr>
              <a:t>Fusce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luctus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lectus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ut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tincidunt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lacinia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Donec</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scelerisque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sed</a:t>
            </a:r>
            <a:r>
              <a:rPr lang="en-US" sz="5184" kern="0" dirty="0">
                <a:solidFill>
                  <a:srgbClr val="94999F"/>
                </a:solidFill>
                <a:latin typeface="Calibri" charset="0"/>
                <a:ea typeface="Calibri" charset="0"/>
                <a:cs typeface="Calibri" charset="0"/>
                <a:sym typeface="Helvetica Light"/>
              </a:rPr>
              <a:t> tempus </a:t>
            </a:r>
            <a:r>
              <a:rPr lang="en-US" sz="5184" kern="0" dirty="0" err="1">
                <a:solidFill>
                  <a:srgbClr val="94999F"/>
                </a:solidFill>
                <a:latin typeface="Calibri" charset="0"/>
                <a:ea typeface="Calibri" charset="0"/>
                <a:cs typeface="Calibri" charset="0"/>
                <a:sym typeface="Helvetica Light"/>
              </a:rPr>
              <a:t>iaculis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urna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mauris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elementum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mauris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sed</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porttitor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velit</a:t>
            </a:r>
            <a:r>
              <a:rPr lang="en-US" sz="5184" kern="0" dirty="0">
                <a:solidFill>
                  <a:srgbClr val="94999F"/>
                </a:solidFill>
                <a:latin typeface="Calibri" charset="0"/>
                <a:ea typeface="Calibri" charset="0"/>
                <a:cs typeface="Calibri" charset="0"/>
                <a:sym typeface="Helvetica Light"/>
              </a:rPr>
              <a:t> mi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justo</a:t>
            </a:r>
            <a:r>
              <a:rPr lang="en-US" sz="5184" kern="0" dirty="0">
                <a:solidFill>
                  <a:srgbClr val="94999F"/>
                </a:solidFill>
                <a:latin typeface="Calibri" charset="0"/>
                <a:ea typeface="Calibri" charset="0"/>
                <a:cs typeface="Calibri" charset="0"/>
                <a:sym typeface="Helvetica Light"/>
              </a:rPr>
              <a:t>.</a:t>
            </a:r>
          </a:p>
          <a:p>
            <a:pPr marL="1598613" algn="just" hangingPunct="0"/>
            <a:r>
              <a:rPr lang="en-US" sz="5184" kern="0" dirty="0" err="1">
                <a:solidFill>
                  <a:srgbClr val="94999F"/>
                </a:solidFill>
                <a:latin typeface="Calibri" charset="0"/>
                <a:ea typeface="Calibri" charset="0"/>
                <a:cs typeface="Calibri" charset="0"/>
                <a:sym typeface="Helvetica Light"/>
              </a:rPr>
              <a:t>Proin</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sodales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vulputate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commodo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sed</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aliquet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massa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congue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Duis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rhoncus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augue</a:t>
            </a:r>
            <a:r>
              <a:rPr lang="en-US" sz="5184" kern="0" dirty="0">
                <a:solidFill>
                  <a:srgbClr val="94999F"/>
                </a:solidFill>
                <a:latin typeface="Calibri" charset="0"/>
                <a:ea typeface="Calibri" charset="0"/>
                <a:cs typeface="Calibri" charset="0"/>
                <a:sym typeface="Helvetica Light"/>
              </a:rPr>
              <a:t> in </a:t>
            </a:r>
            <a:r>
              <a:rPr lang="en-US" sz="5184" kern="0" dirty="0" err="1">
                <a:solidFill>
                  <a:srgbClr val="94999F"/>
                </a:solidFill>
                <a:latin typeface="Calibri" charset="0"/>
                <a:ea typeface="Calibri" charset="0"/>
                <a:cs typeface="Calibri" charset="0"/>
                <a:sym typeface="Helvetica Light"/>
              </a:rPr>
              <a:t>pulvinar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euismod</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metus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augue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tempor</a:t>
            </a:r>
            <a:r>
              <a:rPr lang="en-US" sz="5184" kern="0" dirty="0">
                <a:solidFill>
                  <a:srgbClr val="94999F"/>
                </a:solidFill>
                <a:latin typeface="Calibri" charset="0"/>
                <a:ea typeface="Calibri" charset="0"/>
                <a:cs typeface="Calibri" charset="0"/>
                <a:sym typeface="Helvetica Light"/>
              </a:rPr>
              <a:t> ipsum, </a:t>
            </a:r>
            <a:r>
              <a:rPr lang="en-US" sz="5184" kern="0" dirty="0" err="1">
                <a:solidFill>
                  <a:srgbClr val="94999F"/>
                </a:solidFill>
                <a:latin typeface="Calibri" charset="0"/>
                <a:ea typeface="Calibri" charset="0"/>
                <a:cs typeface="Calibri" charset="0"/>
                <a:sym typeface="Helvetica Light"/>
              </a:rPr>
              <a:t>eget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consectetur</a:t>
            </a:r>
            <a:r>
              <a:rPr lang="en-US" sz="5184" kern="0" dirty="0">
                <a:solidFill>
                  <a:srgbClr val="94999F"/>
                </a:solidFill>
                <a:latin typeface="Calibri" charset="0"/>
                <a:ea typeface="Calibri" charset="0"/>
                <a:cs typeface="Calibri" charset="0"/>
                <a:sym typeface="Helvetica Light"/>
              </a:rPr>
              <a:t> magna dui </a:t>
            </a:r>
            <a:r>
              <a:rPr lang="en-US" sz="5184" kern="0" dirty="0" err="1">
                <a:solidFill>
                  <a:srgbClr val="94999F"/>
                </a:solidFill>
                <a:latin typeface="Calibri" charset="0"/>
                <a:ea typeface="Calibri" charset="0"/>
                <a:cs typeface="Calibri" charset="0"/>
                <a:sym typeface="Helvetica Light"/>
              </a:rPr>
              <a:t>sed</a:t>
            </a:r>
            <a:r>
              <a:rPr lang="en-US" sz="5184" kern="0" dirty="0">
                <a:solidFill>
                  <a:srgbClr val="94999F"/>
                </a:solidFill>
                <a:latin typeface="Calibri" charset="0"/>
                <a:ea typeface="Calibri" charset="0"/>
                <a:cs typeface="Calibri" charset="0"/>
                <a:sym typeface="Helvetica Light"/>
              </a:rPr>
              <a:t> magna. </a:t>
            </a:r>
            <a:r>
              <a:rPr lang="en-US" sz="5184" kern="0" dirty="0" err="1">
                <a:solidFill>
                  <a:srgbClr val="94999F"/>
                </a:solidFill>
                <a:latin typeface="Calibri" charset="0"/>
                <a:ea typeface="Calibri" charset="0"/>
                <a:cs typeface="Calibri" charset="0"/>
                <a:sym typeface="Helvetica Light"/>
              </a:rPr>
              <a:t>Nullam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pellentesque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viverra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tortor</a:t>
            </a:r>
            <a:r>
              <a:rPr lang="en-US" sz="5184" kern="0" dirty="0">
                <a:solidFill>
                  <a:srgbClr val="94999F"/>
                </a:solidFill>
                <a:latin typeface="Calibri" charset="0"/>
                <a:ea typeface="Calibri" charset="0"/>
                <a:cs typeface="Calibri" charset="0"/>
                <a:sym typeface="Helvetica Light"/>
              </a:rPr>
              <a:t>, ac </a:t>
            </a:r>
            <a:r>
              <a:rPr lang="en-US" sz="5184" kern="0" dirty="0" err="1">
                <a:solidFill>
                  <a:srgbClr val="94999F"/>
                </a:solidFill>
                <a:latin typeface="Calibri" charset="0"/>
                <a:ea typeface="Calibri" charset="0"/>
                <a:cs typeface="Calibri" charset="0"/>
                <a:sym typeface="Helvetica Light"/>
              </a:rPr>
              <a:t>placerat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lectus</a:t>
            </a:r>
            <a:r>
              <a:rPr lang="en-US" sz="5184" kern="0" dirty="0">
                <a:solidFill>
                  <a:srgbClr val="94999F"/>
                </a:solidFill>
                <a:latin typeface="Calibri" charset="0"/>
                <a:ea typeface="Calibri" charset="0"/>
                <a:cs typeface="Calibri" charset="0"/>
                <a:sym typeface="Helvetica Light"/>
              </a:rPr>
              <a:t> gravida </a:t>
            </a:r>
            <a:r>
              <a:rPr lang="en-US" sz="5184" kern="0" dirty="0" err="1">
                <a:solidFill>
                  <a:srgbClr val="94999F"/>
                </a:solidFill>
                <a:latin typeface="Calibri" charset="0"/>
                <a:ea typeface="Calibri" charset="0"/>
                <a:cs typeface="Calibri" charset="0"/>
                <a:sym typeface="Helvetica Light"/>
              </a:rPr>
              <a:t>quis</a:t>
            </a:r>
            <a:r>
              <a:rPr lang="en-US" sz="5184" kern="0" dirty="0">
                <a:solidFill>
                  <a:srgbClr val="94999F"/>
                </a:solidFill>
                <a:latin typeface="Calibri" charset="0"/>
                <a:ea typeface="Calibri" charset="0"/>
                <a:cs typeface="Calibri" charset="0"/>
                <a:sym typeface="Helvetica Light"/>
              </a:rPr>
              <a:t>. Integer lacus </a:t>
            </a:r>
            <a:r>
              <a:rPr lang="en-US" sz="5184" kern="0" dirty="0" err="1">
                <a:solidFill>
                  <a:srgbClr val="94999F"/>
                </a:solidFill>
                <a:latin typeface="Calibri" charset="0"/>
                <a:ea typeface="Calibri" charset="0"/>
                <a:cs typeface="Calibri" charset="0"/>
                <a:sym typeface="Helvetica Light"/>
              </a:rPr>
              <a:t>massa</a:t>
            </a:r>
            <a:r>
              <a:rPr lang="en-US" sz="5184" kern="0" dirty="0">
                <a:solidFill>
                  <a:srgbClr val="94999F"/>
                </a:solidFill>
                <a:latin typeface="Calibri" charset="0"/>
                <a:ea typeface="Calibri" charset="0"/>
                <a:cs typeface="Calibri" charset="0"/>
                <a:sym typeface="Helvetica Light"/>
              </a:rPr>
              <a:t>, cursus </a:t>
            </a:r>
            <a:r>
              <a:rPr lang="en-US" sz="5184" kern="0" dirty="0" err="1">
                <a:solidFill>
                  <a:srgbClr val="94999F"/>
                </a:solidFill>
                <a:latin typeface="Calibri" charset="0"/>
                <a:ea typeface="Calibri" charset="0"/>
                <a:cs typeface="Calibri" charset="0"/>
                <a:sym typeface="Helvetica Light"/>
              </a:rPr>
              <a:t>sed</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mollis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eget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scelerisque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sed</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nunc</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Praesent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enim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luctus</a:t>
            </a:r>
            <a:r>
              <a:rPr lang="en-US" sz="5184" kern="0" dirty="0">
                <a:solidFill>
                  <a:srgbClr val="94999F"/>
                </a:solidFill>
                <a:latin typeface="Calibri" charset="0"/>
                <a:ea typeface="Calibri" charset="0"/>
                <a:cs typeface="Calibri" charset="0"/>
                <a:sym typeface="Helvetica Light"/>
              </a:rPr>
              <a:t> et </a:t>
            </a:r>
            <a:r>
              <a:rPr lang="en-US" sz="5184" kern="0" dirty="0" err="1">
                <a:solidFill>
                  <a:srgbClr val="94999F"/>
                </a:solidFill>
                <a:latin typeface="Calibri" charset="0"/>
                <a:ea typeface="Calibri" charset="0"/>
                <a:cs typeface="Calibri" charset="0"/>
                <a:sym typeface="Helvetica Light"/>
              </a:rPr>
              <a:t>vehicula</a:t>
            </a:r>
            <a:r>
              <a:rPr lang="en-US" sz="5184" kern="0" dirty="0">
                <a:solidFill>
                  <a:srgbClr val="94999F"/>
                </a:solidFill>
                <a:latin typeface="Calibri" charset="0"/>
                <a:ea typeface="Calibri" charset="0"/>
                <a:cs typeface="Calibri" charset="0"/>
                <a:sym typeface="Helvetica Light"/>
              </a:rPr>
              <a:t> et, </a:t>
            </a:r>
            <a:r>
              <a:rPr lang="en-US" sz="5184" kern="0" dirty="0" err="1">
                <a:solidFill>
                  <a:srgbClr val="94999F"/>
                </a:solidFill>
                <a:latin typeface="Calibri" charset="0"/>
                <a:ea typeface="Calibri" charset="0"/>
                <a:cs typeface="Calibri" charset="0"/>
                <a:sym typeface="Helvetica Light"/>
              </a:rPr>
              <a:t>tristique</a:t>
            </a:r>
            <a:r>
              <a:rPr lang="en-US" sz="5184" kern="0" dirty="0">
                <a:solidFill>
                  <a:srgbClr val="94999F"/>
                </a:solidFill>
                <a:latin typeface="Calibri" charset="0"/>
                <a:ea typeface="Calibri" charset="0"/>
                <a:cs typeface="Calibri" charset="0"/>
                <a:sym typeface="Helvetica Light"/>
              </a:rPr>
              <a:t> a </a:t>
            </a:r>
            <a:r>
              <a:rPr lang="en-US" sz="5184" kern="0" dirty="0" err="1">
                <a:solidFill>
                  <a:srgbClr val="94999F"/>
                </a:solidFill>
                <a:latin typeface="Calibri" charset="0"/>
                <a:ea typeface="Calibri" charset="0"/>
                <a:cs typeface="Calibri" charset="0"/>
                <a:sym typeface="Helvetica Light"/>
              </a:rPr>
              <a:t>purus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Morbi</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neque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tempor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vel</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dignissim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vel</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efficitur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sed</a:t>
            </a:r>
            <a:r>
              <a:rPr lang="en-US" sz="5184" kern="0" dirty="0">
                <a:solidFill>
                  <a:srgbClr val="94999F"/>
                </a:solidFill>
                <a:latin typeface="Calibri" charset="0"/>
                <a:ea typeface="Calibri" charset="0"/>
                <a:cs typeface="Calibri" charset="0"/>
                <a:sym typeface="Helvetica Light"/>
              </a:rPr>
              <a:t> dolor. </a:t>
            </a:r>
            <a:r>
              <a:rPr lang="en-US" sz="5184" kern="0" dirty="0" err="1">
                <a:solidFill>
                  <a:srgbClr val="94999F"/>
                </a:solidFill>
                <a:latin typeface="Calibri" charset="0"/>
                <a:ea typeface="Calibri" charset="0"/>
                <a:cs typeface="Calibri" charset="0"/>
                <a:sym typeface="Helvetica Light"/>
              </a:rPr>
              <a:t>Curabitur</a:t>
            </a:r>
            <a:r>
              <a:rPr lang="en-US" sz="5184" kern="0" dirty="0">
                <a:solidFill>
                  <a:srgbClr val="94999F"/>
                </a:solidFill>
                <a:latin typeface="Calibri" charset="0"/>
                <a:ea typeface="Calibri" charset="0"/>
                <a:cs typeface="Calibri" charset="0"/>
                <a:sym typeface="Helvetica Light"/>
              </a:rPr>
              <a:t> non ligula ac </a:t>
            </a:r>
            <a:r>
              <a:rPr lang="en-US" sz="5184" kern="0" dirty="0" err="1">
                <a:solidFill>
                  <a:srgbClr val="94999F"/>
                </a:solidFill>
                <a:latin typeface="Calibri" charset="0"/>
                <a:ea typeface="Calibri" charset="0"/>
                <a:cs typeface="Calibri" charset="0"/>
                <a:sym typeface="Helvetica Light"/>
              </a:rPr>
              <a:t>sapien</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auctor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vestibulum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eu</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eu</a:t>
            </a:r>
            <a:r>
              <a:rPr lang="en-US" sz="5184" kern="0" dirty="0">
                <a:solidFill>
                  <a:srgbClr val="94999F"/>
                </a:solidFill>
                <a:latin typeface="Calibri" charset="0"/>
                <a:ea typeface="Calibri" charset="0"/>
                <a:cs typeface="Calibri" charset="0"/>
                <a:sym typeface="Helvetica Light"/>
              </a:rPr>
              <a:t> dui. </a:t>
            </a:r>
            <a:r>
              <a:rPr lang="en-US" sz="5184" kern="0" dirty="0" err="1">
                <a:solidFill>
                  <a:srgbClr val="94999F"/>
                </a:solidFill>
                <a:latin typeface="Calibri" charset="0"/>
                <a:ea typeface="Calibri" charset="0"/>
                <a:cs typeface="Calibri" charset="0"/>
                <a:sym typeface="Helvetica Light"/>
              </a:rPr>
              <a:t>Aenean</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facilisis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congue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erat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vel</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interdum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mauris</a:t>
            </a:r>
            <a:r>
              <a:rPr lang="en-US" sz="5184" kern="0" dirty="0">
                <a:solidFill>
                  <a:srgbClr val="94999F"/>
                </a:solidFill>
                <a:latin typeface="Calibri" charset="0"/>
                <a:ea typeface="Calibri" charset="0"/>
                <a:cs typeface="Calibri" charset="0"/>
                <a:sym typeface="Helvetica Light"/>
              </a:rPr>
              <a:t> dictum et. </a:t>
            </a:r>
            <a:r>
              <a:rPr lang="en-US" sz="5184" kern="0" dirty="0" err="1">
                <a:solidFill>
                  <a:srgbClr val="94999F"/>
                </a:solidFill>
                <a:latin typeface="Calibri" charset="0"/>
                <a:ea typeface="Calibri" charset="0"/>
                <a:cs typeface="Calibri" charset="0"/>
                <a:sym typeface="Helvetica Light"/>
              </a:rPr>
              <a:t>Proin</a:t>
            </a:r>
            <a:r>
              <a:rPr lang="en-US" sz="5184" kern="0" dirty="0">
                <a:solidFill>
                  <a:srgbClr val="94999F"/>
                </a:solidFill>
                <a:latin typeface="Calibri" charset="0"/>
                <a:ea typeface="Calibri" charset="0"/>
                <a:cs typeface="Calibri" charset="0"/>
                <a:sym typeface="Helvetica Light"/>
              </a:rPr>
              <a:t> in </a:t>
            </a:r>
            <a:r>
              <a:rPr lang="en-US" sz="5184" kern="0" dirty="0" err="1">
                <a:solidFill>
                  <a:srgbClr val="94999F"/>
                </a:solidFill>
                <a:latin typeface="Calibri" charset="0"/>
                <a:ea typeface="Calibri" charset="0"/>
                <a:cs typeface="Calibri" charset="0"/>
                <a:sym typeface="Helvetica Light"/>
              </a:rPr>
              <a:t>porttitor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eros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Vivamus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feugiat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suscipit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est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ut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molestie</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Aliquam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nibh</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maximus vitae </a:t>
            </a:r>
            <a:r>
              <a:rPr lang="en-US" sz="5184" kern="0" dirty="0" err="1">
                <a:solidFill>
                  <a:srgbClr val="94999F"/>
                </a:solidFill>
                <a:latin typeface="Calibri" charset="0"/>
                <a:ea typeface="Calibri" charset="0"/>
                <a:cs typeface="Calibri" charset="0"/>
                <a:sym typeface="Helvetica Light"/>
              </a:rPr>
              <a:t>leo</a:t>
            </a:r>
            <a:r>
              <a:rPr lang="en-US" sz="5184" kern="0" dirty="0">
                <a:solidFill>
                  <a:srgbClr val="94999F"/>
                </a:solidFill>
                <a:latin typeface="Calibri" charset="0"/>
                <a:ea typeface="Calibri" charset="0"/>
                <a:cs typeface="Calibri" charset="0"/>
                <a:sym typeface="Helvetica Light"/>
              </a:rPr>
              <a:t> ac, </a:t>
            </a:r>
            <a:r>
              <a:rPr lang="en-US" sz="5184" kern="0" dirty="0" err="1">
                <a:solidFill>
                  <a:srgbClr val="94999F"/>
                </a:solidFill>
                <a:latin typeface="Calibri" charset="0"/>
                <a:ea typeface="Calibri" charset="0"/>
                <a:cs typeface="Calibri" charset="0"/>
                <a:sym typeface="Helvetica Light"/>
              </a:rPr>
              <a:t>fermentum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posuere</a:t>
            </a:r>
            <a:r>
              <a:rPr lang="en-US" sz="5184" kern="0" dirty="0">
                <a:solidFill>
                  <a:srgbClr val="94999F"/>
                </a:solidFill>
                <a:latin typeface="Calibri" charset="0"/>
                <a:ea typeface="Calibri" charset="0"/>
                <a:cs typeface="Calibri" charset="0"/>
                <a:sym typeface="Helvetica Light"/>
              </a:rPr>
              <a:t> ipsum. </a:t>
            </a:r>
            <a:r>
              <a:rPr lang="en-US" sz="5184" kern="0" dirty="0" err="1">
                <a:solidFill>
                  <a:srgbClr val="94999F"/>
                </a:solidFill>
                <a:latin typeface="Calibri" charset="0"/>
                <a:ea typeface="Calibri" charset="0"/>
                <a:cs typeface="Calibri" charset="0"/>
                <a:sym typeface="Helvetica Light"/>
              </a:rPr>
              <a:t>Aliquam</a:t>
            </a:r>
            <a:r>
              <a:rPr lang="en-US" sz="5184" kern="0" dirty="0">
                <a:solidFill>
                  <a:srgbClr val="94999F"/>
                </a:solidFill>
                <a:latin typeface="Calibri" charset="0"/>
                <a:ea typeface="Calibri" charset="0"/>
                <a:cs typeface="Calibri" charset="0"/>
                <a:sym typeface="Helvetica Light"/>
              </a:rPr>
              <a:t> ac </a:t>
            </a:r>
            <a:r>
              <a:rPr lang="en-US" sz="5184" kern="0" dirty="0" err="1">
                <a:solidFill>
                  <a:srgbClr val="94999F"/>
                </a:solidFill>
                <a:latin typeface="Calibri" charset="0"/>
                <a:ea typeface="Calibri" charset="0"/>
                <a:cs typeface="Calibri" charset="0"/>
                <a:sym typeface="Helvetica Light"/>
              </a:rPr>
              <a:t>egestas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odio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Donec</a:t>
            </a:r>
            <a:r>
              <a:rPr lang="en-US" sz="5184" kern="0" dirty="0">
                <a:solidFill>
                  <a:srgbClr val="94999F"/>
                </a:solidFill>
                <a:latin typeface="Calibri" charset="0"/>
                <a:ea typeface="Calibri" charset="0"/>
                <a:cs typeface="Calibri" charset="0"/>
                <a:sym typeface="Helvetica Light"/>
              </a:rPr>
              <a:t> porta </a:t>
            </a:r>
            <a:r>
              <a:rPr lang="en-US" sz="5184" kern="0" dirty="0" err="1">
                <a:solidFill>
                  <a:srgbClr val="94999F"/>
                </a:solidFill>
                <a:latin typeface="Calibri" charset="0"/>
                <a:ea typeface="Calibri" charset="0"/>
                <a:cs typeface="Calibri" charset="0"/>
                <a:sym typeface="Helvetica Light"/>
              </a:rPr>
              <a:t>purus</a:t>
            </a:r>
            <a:r>
              <a:rPr lang="en-US" sz="5184" kern="0" dirty="0">
                <a:solidFill>
                  <a:srgbClr val="94999F"/>
                </a:solidFill>
                <a:latin typeface="Calibri" charset="0"/>
                <a:ea typeface="Calibri" charset="0"/>
                <a:cs typeface="Calibri" charset="0"/>
                <a:sym typeface="Helvetica Light"/>
              </a:rPr>
              <a:t> at </a:t>
            </a:r>
            <a:r>
              <a:rPr lang="en-US" sz="5184" kern="0" dirty="0" err="1">
                <a:solidFill>
                  <a:srgbClr val="94999F"/>
                </a:solidFill>
                <a:latin typeface="Calibri" charset="0"/>
                <a:ea typeface="Calibri" charset="0"/>
                <a:cs typeface="Calibri" charset="0"/>
                <a:sym typeface="Helvetica Light"/>
              </a:rPr>
              <a:t>iaculis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pretium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Donec</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eu</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orci</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augue</a:t>
            </a:r>
            <a:r>
              <a:rPr lang="en-US" sz="5184" kern="0" dirty="0">
                <a:solidFill>
                  <a:srgbClr val="94999F"/>
                </a:solidFill>
                <a:latin typeface="Calibri" charset="0"/>
                <a:ea typeface="Calibri" charset="0"/>
                <a:cs typeface="Calibri" charset="0"/>
                <a:sym typeface="Helvetica Light"/>
              </a:rPr>
              <a:t>.</a:t>
            </a:r>
          </a:p>
          <a:p>
            <a:pPr marL="1598613" algn="just" hangingPunct="0"/>
            <a:r>
              <a:rPr lang="en-US" sz="5184" kern="0" dirty="0" err="1">
                <a:solidFill>
                  <a:srgbClr val="94999F"/>
                </a:solidFill>
                <a:latin typeface="Calibri" charset="0"/>
                <a:ea typeface="Calibri" charset="0"/>
                <a:cs typeface="Calibri" charset="0"/>
                <a:sym typeface="Helvetica Light"/>
              </a:rPr>
              <a:t>Cras</a:t>
            </a:r>
            <a:r>
              <a:rPr lang="en-US" sz="5184" kern="0" dirty="0">
                <a:solidFill>
                  <a:srgbClr val="94999F"/>
                </a:solidFill>
                <a:latin typeface="Calibri" charset="0"/>
                <a:ea typeface="Calibri" charset="0"/>
                <a:cs typeface="Calibri" charset="0"/>
                <a:sym typeface="Helvetica Light"/>
              </a:rPr>
              <a:t> non </a:t>
            </a:r>
            <a:r>
              <a:rPr lang="en-US" sz="5184" kern="0" dirty="0" err="1">
                <a:solidFill>
                  <a:srgbClr val="94999F"/>
                </a:solidFill>
                <a:latin typeface="Calibri" charset="0"/>
                <a:ea typeface="Calibri" charset="0"/>
                <a:cs typeface="Calibri" charset="0"/>
                <a:sym typeface="Helvetica Light"/>
              </a:rPr>
              <a:t>ullamcorper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nunc</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nec</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malesuada</a:t>
            </a:r>
            <a:r>
              <a:rPr lang="en-US" sz="5184" kern="0" dirty="0">
                <a:solidFill>
                  <a:srgbClr val="94999F"/>
                </a:solidFill>
                <a:latin typeface="Calibri" charset="0"/>
                <a:ea typeface="Calibri" charset="0"/>
                <a:cs typeface="Calibri" charset="0"/>
                <a:sym typeface="Helvetica Light"/>
              </a:rPr>
              <a:t> ipsum. Lorem ipsum dolor sit </a:t>
            </a:r>
            <a:r>
              <a:rPr lang="en-US" sz="5184" kern="0" dirty="0" err="1">
                <a:solidFill>
                  <a:srgbClr val="94999F"/>
                </a:solidFill>
                <a:latin typeface="Calibri" charset="0"/>
                <a:ea typeface="Calibri" charset="0"/>
                <a:cs typeface="Calibri" charset="0"/>
                <a:sym typeface="Helvetica Light"/>
              </a:rPr>
              <a:t>amet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consectetur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adipiscing</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elit</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Phasellus</a:t>
            </a:r>
            <a:r>
              <a:rPr lang="en-US" sz="5184" kern="0" dirty="0">
                <a:solidFill>
                  <a:srgbClr val="94999F"/>
                </a:solidFill>
                <a:latin typeface="Calibri" charset="0"/>
                <a:ea typeface="Calibri" charset="0"/>
                <a:cs typeface="Calibri" charset="0"/>
                <a:sym typeface="Helvetica Light"/>
              </a:rPr>
              <a:t> at </a:t>
            </a:r>
            <a:r>
              <a:rPr lang="en-US" sz="5184" kern="0" dirty="0" err="1">
                <a:solidFill>
                  <a:srgbClr val="94999F"/>
                </a:solidFill>
                <a:latin typeface="Calibri" charset="0"/>
                <a:ea typeface="Calibri" charset="0"/>
                <a:cs typeface="Calibri" charset="0"/>
                <a:sym typeface="Helvetica Light"/>
              </a:rPr>
              <a:t>laoreet</a:t>
            </a:r>
            <a:r>
              <a:rPr lang="en-US" sz="5184" kern="0" dirty="0">
                <a:solidFill>
                  <a:srgbClr val="94999F"/>
                </a:solidFill>
                <a:latin typeface="Calibri" charset="0"/>
                <a:ea typeface="Calibri" charset="0"/>
                <a:cs typeface="Calibri" charset="0"/>
                <a:sym typeface="Helvetica Light"/>
              </a:rPr>
              <a:t> sem. In </a:t>
            </a:r>
            <a:r>
              <a:rPr lang="en-US" sz="5184" kern="0" dirty="0" err="1">
                <a:solidFill>
                  <a:srgbClr val="94999F"/>
                </a:solidFill>
                <a:latin typeface="Calibri" charset="0"/>
                <a:ea typeface="Calibri" charset="0"/>
                <a:cs typeface="Calibri" charset="0"/>
                <a:sym typeface="Helvetica Light"/>
              </a:rPr>
              <a:t>malesuada</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sem</a:t>
            </a:r>
            <a:r>
              <a:rPr lang="en-US" sz="5184" kern="0" dirty="0">
                <a:solidFill>
                  <a:srgbClr val="94999F"/>
                </a:solidFill>
                <a:latin typeface="Calibri" charset="0"/>
                <a:ea typeface="Calibri" charset="0"/>
                <a:cs typeface="Calibri" charset="0"/>
                <a:sym typeface="Helvetica Light"/>
              </a:rPr>
              <a:t> ac </a:t>
            </a:r>
            <a:r>
              <a:rPr lang="en-US" sz="5184" kern="0" dirty="0" err="1">
                <a:solidFill>
                  <a:srgbClr val="94999F"/>
                </a:solidFill>
                <a:latin typeface="Calibri" charset="0"/>
                <a:ea typeface="Calibri" charset="0"/>
                <a:cs typeface="Calibri" charset="0"/>
                <a:sym typeface="Helvetica Light"/>
              </a:rPr>
              <a:t>fermentum</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venenatis</a:t>
            </a:r>
            <a:r>
              <a:rPr lang="en-US" sz="5184" kern="0" dirty="0">
                <a:solidFill>
                  <a:srgbClr val="94999F"/>
                </a:solidFill>
                <a:latin typeface="Calibri" charset="0"/>
                <a:ea typeface="Calibri" charset="0"/>
                <a:cs typeface="Calibri" charset="0"/>
                <a:sym typeface="Helvetica Light"/>
              </a:rPr>
              <a:t>, ipsum </a:t>
            </a:r>
            <a:r>
              <a:rPr lang="en-US" sz="5184" kern="0" dirty="0" err="1">
                <a:solidFill>
                  <a:srgbClr val="94999F"/>
                </a:solidFill>
                <a:latin typeface="Calibri" charset="0"/>
                <a:ea typeface="Calibri" charset="0"/>
                <a:cs typeface="Calibri" charset="0"/>
                <a:sym typeface="Helvetica Light"/>
              </a:rPr>
              <a:t>justo</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faucibus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purus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quis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sagittis</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tortor</a:t>
            </a:r>
            <a:r>
              <a:rPr lang="en-US" sz="5184" kern="0" dirty="0">
                <a:solidFill>
                  <a:srgbClr val="94999F"/>
                </a:solidFill>
                <a:latin typeface="Calibri" charset="0"/>
                <a:ea typeface="Calibri" charset="0"/>
                <a:cs typeface="Calibri" charset="0"/>
                <a:sym typeface="Helvetica Light"/>
              </a:rPr>
              <a:t> </a:t>
            </a:r>
            <a:r>
              <a:rPr lang="en-US" sz="5184" kern="0" dirty="0" err="1">
                <a:solidFill>
                  <a:srgbClr val="94999F"/>
                </a:solidFill>
                <a:latin typeface="Calibri" charset="0"/>
                <a:ea typeface="Calibri" charset="0"/>
                <a:cs typeface="Calibri" charset="0"/>
                <a:sym typeface="Helvetica Light"/>
              </a:rPr>
              <a:t>leo</a:t>
            </a:r>
            <a:r>
              <a:rPr lang="en-US" sz="5184" kern="0" dirty="0">
                <a:solidFill>
                  <a:srgbClr val="94999F"/>
                </a:solidFill>
                <a:latin typeface="Calibri" charset="0"/>
                <a:ea typeface="Calibri" charset="0"/>
                <a:cs typeface="Calibri" charset="0"/>
                <a:sym typeface="Helvetica Light"/>
              </a:rPr>
              <a:t> ac </a:t>
            </a:r>
            <a:r>
              <a:rPr lang="en-US" sz="5184" kern="0" dirty="0" err="1">
                <a:solidFill>
                  <a:srgbClr val="94999F"/>
                </a:solidFill>
                <a:latin typeface="Calibri" charset="0"/>
                <a:ea typeface="Calibri" charset="0"/>
                <a:cs typeface="Calibri" charset="0"/>
                <a:sym typeface="Helvetica Light"/>
              </a:rPr>
              <a:t>leo</a:t>
            </a:r>
            <a:r>
              <a:rPr lang="en-US" sz="5184" kern="0" dirty="0">
                <a:solidFill>
                  <a:srgbClr val="94999F"/>
                </a:solidFill>
                <a:latin typeface="Calibri" charset="0"/>
                <a:ea typeface="Calibri" charset="0"/>
                <a:cs typeface="Calibri" charset="0"/>
                <a:sym typeface="Helvetica Light"/>
              </a:rPr>
              <a:t>. </a:t>
            </a:r>
            <a:endParaRPr sz="5184" kern="0" dirty="0">
              <a:solidFill>
                <a:srgbClr val="94999F"/>
              </a:solidFill>
              <a:latin typeface="Calibri" charset="0"/>
              <a:ea typeface="Calibri" charset="0"/>
              <a:cs typeface="Calibri" charset="0"/>
              <a:sym typeface="Helvetica Light"/>
            </a:endParaRPr>
          </a:p>
        </p:txBody>
      </p:sp>
      <p:sp>
        <p:nvSpPr>
          <p:cNvPr id="3" name="Footer Placeholder 2"/>
          <p:cNvSpPr>
            <a:spLocks noGrp="1"/>
          </p:cNvSpPr>
          <p:nvPr>
            <p:ph type="ftr" sz="quarter" idx="11"/>
          </p:nvPr>
        </p:nvSpPr>
        <p:spPr/>
        <p:txBody>
          <a:bodyPr/>
          <a:lstStyle/>
          <a:p>
            <a:r>
              <a:rPr lang="en-US" smtClean="0"/>
              <a:t>© Vizualus. All Rights Reserved.</a:t>
            </a:r>
            <a:endParaRPr lang="en-US"/>
          </a:p>
        </p:txBody>
      </p:sp>
    </p:spTree>
    <p:extLst>
      <p:ext uri="{BB962C8B-B14F-4D97-AF65-F5344CB8AC3E}">
        <p14:creationId xmlns:p14="http://schemas.microsoft.com/office/powerpoint/2010/main" val="1764194601"/>
      </p:ext>
    </p:extLst>
  </p:cSld>
  <p:clrMapOvr>
    <a:masterClrMapping/>
  </p:clrMapOvr>
  <mc:AlternateContent xmlns:mc="http://schemas.openxmlformats.org/markup-compatibility/2006" xmlns:p14="http://schemas.microsoft.com/office/powerpoint/2010/main">
    <mc:Choice Requires="p14">
      <p:transition spd="med" p14:dur="700" advTm="1237">
        <p:fade/>
      </p:transition>
    </mc:Choice>
    <mc:Fallback xmlns="">
      <p:transition spd="med" advTm="1237">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32" name="Shape 141"/>
          <p:cNvSpPr/>
          <p:nvPr/>
        </p:nvSpPr>
        <p:spPr>
          <a:xfrm rot="10800000">
            <a:off x="0" y="12262770"/>
            <a:ext cx="17793383" cy="8920825"/>
          </a:xfrm>
          <a:prstGeom prst="rect">
            <a:avLst/>
          </a:prstGeom>
          <a:solidFill>
            <a:schemeClr val="accent1"/>
          </a:solidFill>
          <a:ln w="12700">
            <a:miter lim="400000"/>
          </a:ln>
          <a:effectLst/>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9" name="Shape 121"/>
          <p:cNvSpPr/>
          <p:nvPr/>
        </p:nvSpPr>
        <p:spPr>
          <a:xfrm>
            <a:off x="5593080" y="5726883"/>
            <a:ext cx="20463549" cy="2374622"/>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19800" b="1" kern="0" cap="all" spc="-576" dirty="0" smtClean="0">
                <a:solidFill>
                  <a:schemeClr val="accent6"/>
                </a:solidFill>
                <a:latin typeface="Arial" charset="0"/>
                <a:ea typeface="Arial" charset="0"/>
                <a:cs typeface="Arial" charset="0"/>
                <a:sym typeface="Roboto Black"/>
              </a:rPr>
              <a:t>HOW TO FIND US</a:t>
            </a:r>
            <a:endParaRPr sz="19800" b="1" kern="0" cap="all" spc="-576" dirty="0">
              <a:solidFill>
                <a:schemeClr val="accent6"/>
              </a:solidFill>
              <a:latin typeface="Arial" charset="0"/>
              <a:ea typeface="Arial" charset="0"/>
              <a:cs typeface="Arial" charset="0"/>
              <a:sym typeface="Roboto Black"/>
            </a:endParaRPr>
          </a:p>
        </p:txBody>
      </p:sp>
      <p:sp>
        <p:nvSpPr>
          <p:cNvPr id="4" name="Picture Placeholder 3"/>
          <p:cNvSpPr>
            <a:spLocks noGrp="1"/>
          </p:cNvSpPr>
          <p:nvPr>
            <p:ph type="pic" sz="quarter" idx="16"/>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58</a:t>
            </a:fld>
            <a:endParaRPr lang="uk-UA"/>
          </a:p>
        </p:txBody>
      </p:sp>
      <p:sp>
        <p:nvSpPr>
          <p:cNvPr id="5" name="Picture Placeholder 4"/>
          <p:cNvSpPr>
            <a:spLocks noGrp="1"/>
          </p:cNvSpPr>
          <p:nvPr>
            <p:ph type="pic" sz="quarter" idx="17"/>
          </p:nvPr>
        </p:nvSpPr>
        <p:spPr/>
      </p:sp>
      <p:sp>
        <p:nvSpPr>
          <p:cNvPr id="8" name="Shape 125"/>
          <p:cNvSpPr/>
          <p:nvPr/>
        </p:nvSpPr>
        <p:spPr>
          <a:xfrm>
            <a:off x="5593080" y="8330105"/>
            <a:ext cx="21178520" cy="248568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a:t>
            </a:r>
          </a:p>
        </p:txBody>
      </p:sp>
      <p:sp>
        <p:nvSpPr>
          <p:cNvPr id="18" name="Freeform 17"/>
          <p:cNvSpPr>
            <a:spLocks noEditPoints="1"/>
          </p:cNvSpPr>
          <p:nvPr/>
        </p:nvSpPr>
        <p:spPr bwMode="auto">
          <a:xfrm>
            <a:off x="39293481" y="11997474"/>
            <a:ext cx="2022800" cy="3036867"/>
          </a:xfrm>
          <a:custGeom>
            <a:avLst/>
            <a:gdLst>
              <a:gd name="T0" fmla="*/ 80 w 160"/>
              <a:gd name="T1" fmla="*/ 0 h 240"/>
              <a:gd name="T2" fmla="*/ 0 w 160"/>
              <a:gd name="T3" fmla="*/ 80 h 240"/>
              <a:gd name="T4" fmla="*/ 11 w 160"/>
              <a:gd name="T5" fmla="*/ 120 h 240"/>
              <a:gd name="T6" fmla="*/ 80 w 160"/>
              <a:gd name="T7" fmla="*/ 240 h 240"/>
              <a:gd name="T8" fmla="*/ 150 w 160"/>
              <a:gd name="T9" fmla="*/ 120 h 240"/>
              <a:gd name="T10" fmla="*/ 160 w 160"/>
              <a:gd name="T11" fmla="*/ 80 h 240"/>
              <a:gd name="T12" fmla="*/ 80 w 160"/>
              <a:gd name="T13" fmla="*/ 0 h 240"/>
              <a:gd name="T14" fmla="*/ 80 w 160"/>
              <a:gd name="T15" fmla="*/ 100 h 240"/>
              <a:gd name="T16" fmla="*/ 60 w 160"/>
              <a:gd name="T17" fmla="*/ 80 h 240"/>
              <a:gd name="T18" fmla="*/ 80 w 160"/>
              <a:gd name="T19" fmla="*/ 60 h 240"/>
              <a:gd name="T20" fmla="*/ 100 w 160"/>
              <a:gd name="T21" fmla="*/ 80 h 240"/>
              <a:gd name="T22" fmla="*/ 80 w 160"/>
              <a:gd name="T23" fmla="*/ 10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240">
                <a:moveTo>
                  <a:pt x="80" y="0"/>
                </a:moveTo>
                <a:cubicBezTo>
                  <a:pt x="36" y="0"/>
                  <a:pt x="0" y="35"/>
                  <a:pt x="0" y="80"/>
                </a:cubicBezTo>
                <a:cubicBezTo>
                  <a:pt x="0" y="94"/>
                  <a:pt x="4" y="108"/>
                  <a:pt x="11" y="120"/>
                </a:cubicBezTo>
                <a:cubicBezTo>
                  <a:pt x="80" y="240"/>
                  <a:pt x="80" y="240"/>
                  <a:pt x="80" y="240"/>
                </a:cubicBezTo>
                <a:cubicBezTo>
                  <a:pt x="150" y="120"/>
                  <a:pt x="150" y="120"/>
                  <a:pt x="150" y="120"/>
                </a:cubicBezTo>
                <a:cubicBezTo>
                  <a:pt x="157" y="108"/>
                  <a:pt x="160" y="94"/>
                  <a:pt x="160" y="80"/>
                </a:cubicBezTo>
                <a:cubicBezTo>
                  <a:pt x="160" y="35"/>
                  <a:pt x="125" y="0"/>
                  <a:pt x="80" y="0"/>
                </a:cubicBezTo>
                <a:close/>
                <a:moveTo>
                  <a:pt x="80" y="100"/>
                </a:moveTo>
                <a:cubicBezTo>
                  <a:pt x="69" y="100"/>
                  <a:pt x="60" y="91"/>
                  <a:pt x="60" y="80"/>
                </a:cubicBezTo>
                <a:cubicBezTo>
                  <a:pt x="60" y="69"/>
                  <a:pt x="69" y="60"/>
                  <a:pt x="80" y="60"/>
                </a:cubicBezTo>
                <a:cubicBezTo>
                  <a:pt x="91" y="60"/>
                  <a:pt x="100" y="69"/>
                  <a:pt x="100" y="80"/>
                </a:cubicBezTo>
                <a:cubicBezTo>
                  <a:pt x="100" y="91"/>
                  <a:pt x="91" y="100"/>
                  <a:pt x="80" y="100"/>
                </a:cubicBezTo>
                <a:close/>
              </a:path>
            </a:pathLst>
          </a:custGeom>
          <a:solidFill>
            <a:schemeClr val="accent6"/>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p:cNvGrpSpPr/>
          <p:nvPr/>
        </p:nvGrpSpPr>
        <p:grpSpPr>
          <a:xfrm>
            <a:off x="6094464" y="13515908"/>
            <a:ext cx="11034918" cy="1673776"/>
            <a:chOff x="1375575" y="3054531"/>
            <a:chExt cx="2873696" cy="435882"/>
          </a:xfrm>
        </p:grpSpPr>
        <p:grpSp>
          <p:nvGrpSpPr>
            <p:cNvPr id="20" name="Group 19"/>
            <p:cNvGrpSpPr/>
            <p:nvPr/>
          </p:nvGrpSpPr>
          <p:grpSpPr>
            <a:xfrm>
              <a:off x="1375575" y="3054531"/>
              <a:ext cx="383823" cy="435882"/>
              <a:chOff x="1469449" y="3023404"/>
              <a:chExt cx="544303" cy="618128"/>
            </a:xfrm>
          </p:grpSpPr>
          <p:sp>
            <p:nvSpPr>
              <p:cNvPr id="22" name="Freeform 21"/>
              <p:cNvSpPr>
                <a:spLocks/>
              </p:cNvSpPr>
              <p:nvPr/>
            </p:nvSpPr>
            <p:spPr bwMode="auto">
              <a:xfrm>
                <a:off x="1469449" y="3023404"/>
                <a:ext cx="541800" cy="429186"/>
              </a:xfrm>
              <a:custGeom>
                <a:avLst/>
                <a:gdLst>
                  <a:gd name="T0" fmla="*/ 79 w 183"/>
                  <a:gd name="T1" fmla="*/ 124 h 145"/>
                  <a:gd name="T2" fmla="*/ 92 w 183"/>
                  <a:gd name="T3" fmla="*/ 119 h 145"/>
                  <a:gd name="T4" fmla="*/ 104 w 183"/>
                  <a:gd name="T5" fmla="*/ 124 h 145"/>
                  <a:gd name="T6" fmla="*/ 107 w 183"/>
                  <a:gd name="T7" fmla="*/ 127 h 145"/>
                  <a:gd name="T8" fmla="*/ 125 w 183"/>
                  <a:gd name="T9" fmla="*/ 145 h 145"/>
                  <a:gd name="T10" fmla="*/ 183 w 183"/>
                  <a:gd name="T11" fmla="*/ 88 h 145"/>
                  <a:gd name="T12" fmla="*/ 98 w 183"/>
                  <a:gd name="T13" fmla="*/ 3 h 145"/>
                  <a:gd name="T14" fmla="*/ 85 w 183"/>
                  <a:gd name="T15" fmla="*/ 3 h 145"/>
                  <a:gd name="T16" fmla="*/ 4 w 183"/>
                  <a:gd name="T17" fmla="*/ 84 h 145"/>
                  <a:gd name="T18" fmla="*/ 0 w 183"/>
                  <a:gd name="T19" fmla="*/ 88 h 145"/>
                  <a:gd name="T20" fmla="*/ 58 w 183"/>
                  <a:gd name="T21" fmla="*/ 145 h 145"/>
                  <a:gd name="T22" fmla="*/ 79 w 183"/>
                  <a:gd name="T23" fmla="*/ 124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3" h="145">
                    <a:moveTo>
                      <a:pt x="79" y="124"/>
                    </a:moveTo>
                    <a:cubicBezTo>
                      <a:pt x="83" y="121"/>
                      <a:pt x="87" y="119"/>
                      <a:pt x="92" y="119"/>
                    </a:cubicBezTo>
                    <a:cubicBezTo>
                      <a:pt x="96" y="119"/>
                      <a:pt x="101" y="121"/>
                      <a:pt x="104" y="124"/>
                    </a:cubicBezTo>
                    <a:cubicBezTo>
                      <a:pt x="107" y="127"/>
                      <a:pt x="107" y="127"/>
                      <a:pt x="107" y="127"/>
                    </a:cubicBezTo>
                    <a:cubicBezTo>
                      <a:pt x="125" y="145"/>
                      <a:pt x="125" y="145"/>
                      <a:pt x="125" y="145"/>
                    </a:cubicBezTo>
                    <a:cubicBezTo>
                      <a:pt x="183" y="88"/>
                      <a:pt x="183" y="88"/>
                      <a:pt x="183" y="88"/>
                    </a:cubicBezTo>
                    <a:cubicBezTo>
                      <a:pt x="98" y="3"/>
                      <a:pt x="98" y="3"/>
                      <a:pt x="98" y="3"/>
                    </a:cubicBezTo>
                    <a:cubicBezTo>
                      <a:pt x="95" y="0"/>
                      <a:pt x="88" y="0"/>
                      <a:pt x="85" y="3"/>
                    </a:cubicBezTo>
                    <a:cubicBezTo>
                      <a:pt x="4" y="84"/>
                      <a:pt x="4" y="84"/>
                      <a:pt x="4" y="84"/>
                    </a:cubicBezTo>
                    <a:cubicBezTo>
                      <a:pt x="0" y="88"/>
                      <a:pt x="0" y="88"/>
                      <a:pt x="0" y="88"/>
                    </a:cubicBezTo>
                    <a:cubicBezTo>
                      <a:pt x="58" y="145"/>
                      <a:pt x="58" y="145"/>
                      <a:pt x="58" y="145"/>
                    </a:cubicBezTo>
                    <a:lnTo>
                      <a:pt x="79" y="124"/>
                    </a:ln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i="0" u="none" strike="noStrike" kern="0" cap="none" spc="0" normalizeH="0" baseline="0" noProof="0" smtClean="0">
                  <a:ln>
                    <a:noFill/>
                  </a:ln>
                  <a:solidFill>
                    <a:prstClr val="black"/>
                  </a:solidFill>
                  <a:effectLst/>
                  <a:uLnTx/>
                  <a:uFillTx/>
                  <a:latin typeface="Calibri" charset="0"/>
                  <a:ea typeface="Calibri" charset="0"/>
                  <a:cs typeface="Calibri" charset="0"/>
                </a:endParaRPr>
              </a:p>
            </p:txBody>
          </p:sp>
          <p:sp>
            <p:nvSpPr>
              <p:cNvPr id="23" name="Freeform 22"/>
              <p:cNvSpPr>
                <a:spLocks/>
              </p:cNvSpPr>
              <p:nvPr/>
            </p:nvSpPr>
            <p:spPr bwMode="auto">
              <a:xfrm>
                <a:off x="1469449" y="3316201"/>
                <a:ext cx="153907" cy="311567"/>
              </a:xfrm>
              <a:custGeom>
                <a:avLst/>
                <a:gdLst>
                  <a:gd name="T0" fmla="*/ 123 w 123"/>
                  <a:gd name="T1" fmla="*/ 125 h 249"/>
                  <a:gd name="T2" fmla="*/ 123 w 123"/>
                  <a:gd name="T3" fmla="*/ 123 h 249"/>
                  <a:gd name="T4" fmla="*/ 0 w 123"/>
                  <a:gd name="T5" fmla="*/ 0 h 249"/>
                  <a:gd name="T6" fmla="*/ 0 w 123"/>
                  <a:gd name="T7" fmla="*/ 2 h 249"/>
                  <a:gd name="T8" fmla="*/ 0 w 123"/>
                  <a:gd name="T9" fmla="*/ 5 h 249"/>
                  <a:gd name="T10" fmla="*/ 0 w 123"/>
                  <a:gd name="T11" fmla="*/ 14 h 249"/>
                  <a:gd name="T12" fmla="*/ 0 w 123"/>
                  <a:gd name="T13" fmla="*/ 249 h 249"/>
                  <a:gd name="T14" fmla="*/ 121 w 123"/>
                  <a:gd name="T15" fmla="*/ 125 h 249"/>
                  <a:gd name="T16" fmla="*/ 123 w 123"/>
                  <a:gd name="T17"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249">
                    <a:moveTo>
                      <a:pt x="123" y="125"/>
                    </a:moveTo>
                    <a:lnTo>
                      <a:pt x="123" y="123"/>
                    </a:lnTo>
                    <a:lnTo>
                      <a:pt x="0" y="0"/>
                    </a:lnTo>
                    <a:lnTo>
                      <a:pt x="0" y="2"/>
                    </a:lnTo>
                    <a:lnTo>
                      <a:pt x="0" y="5"/>
                    </a:lnTo>
                    <a:lnTo>
                      <a:pt x="0" y="14"/>
                    </a:lnTo>
                    <a:lnTo>
                      <a:pt x="0" y="249"/>
                    </a:lnTo>
                    <a:lnTo>
                      <a:pt x="121" y="125"/>
                    </a:lnTo>
                    <a:lnTo>
                      <a:pt x="123" y="125"/>
                    </a:ln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i="0" u="none" strike="noStrike" kern="0" cap="none" spc="0" normalizeH="0" baseline="0" noProof="0" smtClean="0">
                  <a:ln>
                    <a:noFill/>
                  </a:ln>
                  <a:solidFill>
                    <a:prstClr val="black"/>
                  </a:solidFill>
                  <a:effectLst/>
                  <a:uLnTx/>
                  <a:uFillTx/>
                  <a:latin typeface="Calibri" charset="0"/>
                  <a:ea typeface="Calibri" charset="0"/>
                  <a:cs typeface="Calibri" charset="0"/>
                </a:endParaRPr>
              </a:p>
            </p:txBody>
          </p:sp>
          <p:sp>
            <p:nvSpPr>
              <p:cNvPr id="24" name="Freeform 23"/>
              <p:cNvSpPr>
                <a:spLocks/>
              </p:cNvSpPr>
              <p:nvPr/>
            </p:nvSpPr>
            <p:spPr bwMode="auto">
              <a:xfrm>
                <a:off x="1488218" y="3396283"/>
                <a:ext cx="505513" cy="245249"/>
              </a:xfrm>
              <a:custGeom>
                <a:avLst/>
                <a:gdLst>
                  <a:gd name="T0" fmla="*/ 165 w 171"/>
                  <a:gd name="T1" fmla="*/ 76 h 83"/>
                  <a:gd name="T2" fmla="*/ 165 w 171"/>
                  <a:gd name="T3" fmla="*/ 76 h 83"/>
                  <a:gd name="T4" fmla="*/ 92 w 171"/>
                  <a:gd name="T5" fmla="*/ 4 h 83"/>
                  <a:gd name="T6" fmla="*/ 79 w 171"/>
                  <a:gd name="T7" fmla="*/ 4 h 83"/>
                  <a:gd name="T8" fmla="*/ 4 w 171"/>
                  <a:gd name="T9" fmla="*/ 78 h 83"/>
                  <a:gd name="T10" fmla="*/ 4 w 171"/>
                  <a:gd name="T11" fmla="*/ 78 h 83"/>
                  <a:gd name="T12" fmla="*/ 0 w 171"/>
                  <a:gd name="T13" fmla="*/ 83 h 83"/>
                  <a:gd name="T14" fmla="*/ 171 w 171"/>
                  <a:gd name="T15" fmla="*/ 83 h 83"/>
                  <a:gd name="T16" fmla="*/ 169 w 171"/>
                  <a:gd name="T17" fmla="*/ 81 h 83"/>
                  <a:gd name="T18" fmla="*/ 165 w 171"/>
                  <a:gd name="T19" fmla="*/ 7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83">
                    <a:moveTo>
                      <a:pt x="165" y="76"/>
                    </a:moveTo>
                    <a:cubicBezTo>
                      <a:pt x="165" y="76"/>
                      <a:pt x="165" y="76"/>
                      <a:pt x="165" y="76"/>
                    </a:cubicBezTo>
                    <a:cubicBezTo>
                      <a:pt x="92" y="4"/>
                      <a:pt x="92" y="4"/>
                      <a:pt x="92" y="4"/>
                    </a:cubicBezTo>
                    <a:cubicBezTo>
                      <a:pt x="89" y="0"/>
                      <a:pt x="82" y="0"/>
                      <a:pt x="79" y="4"/>
                    </a:cubicBezTo>
                    <a:cubicBezTo>
                      <a:pt x="4" y="78"/>
                      <a:pt x="4" y="78"/>
                      <a:pt x="4" y="78"/>
                    </a:cubicBezTo>
                    <a:cubicBezTo>
                      <a:pt x="4" y="78"/>
                      <a:pt x="4" y="78"/>
                      <a:pt x="4" y="78"/>
                    </a:cubicBezTo>
                    <a:cubicBezTo>
                      <a:pt x="0" y="83"/>
                      <a:pt x="0" y="83"/>
                      <a:pt x="0" y="83"/>
                    </a:cubicBezTo>
                    <a:cubicBezTo>
                      <a:pt x="171" y="83"/>
                      <a:pt x="171" y="83"/>
                      <a:pt x="171" y="83"/>
                    </a:cubicBezTo>
                    <a:cubicBezTo>
                      <a:pt x="169" y="81"/>
                      <a:pt x="169" y="81"/>
                      <a:pt x="169" y="81"/>
                    </a:cubicBezTo>
                    <a:lnTo>
                      <a:pt x="165" y="76"/>
                    </a:ln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i="0" u="none" strike="noStrike" kern="0" cap="none" spc="0" normalizeH="0" baseline="0" noProof="0" smtClean="0">
                  <a:ln>
                    <a:noFill/>
                  </a:ln>
                  <a:solidFill>
                    <a:prstClr val="black"/>
                  </a:solidFill>
                  <a:effectLst/>
                  <a:uLnTx/>
                  <a:uFillTx/>
                  <a:latin typeface="Calibri" charset="0"/>
                  <a:ea typeface="Calibri" charset="0"/>
                  <a:cs typeface="Calibri" charset="0"/>
                </a:endParaRPr>
              </a:p>
            </p:txBody>
          </p:sp>
          <p:sp>
            <p:nvSpPr>
              <p:cNvPr id="25" name="Freeform 24"/>
              <p:cNvSpPr>
                <a:spLocks/>
              </p:cNvSpPr>
              <p:nvPr/>
            </p:nvSpPr>
            <p:spPr bwMode="auto">
              <a:xfrm>
                <a:off x="1857343" y="3313699"/>
                <a:ext cx="156409" cy="314069"/>
              </a:xfrm>
              <a:custGeom>
                <a:avLst/>
                <a:gdLst>
                  <a:gd name="T0" fmla="*/ 0 w 125"/>
                  <a:gd name="T1" fmla="*/ 125 h 251"/>
                  <a:gd name="T2" fmla="*/ 2 w 125"/>
                  <a:gd name="T3" fmla="*/ 127 h 251"/>
                  <a:gd name="T4" fmla="*/ 2 w 125"/>
                  <a:gd name="T5" fmla="*/ 127 h 251"/>
                  <a:gd name="T6" fmla="*/ 125 w 125"/>
                  <a:gd name="T7" fmla="*/ 251 h 251"/>
                  <a:gd name="T8" fmla="*/ 125 w 125"/>
                  <a:gd name="T9" fmla="*/ 7 h 251"/>
                  <a:gd name="T10" fmla="*/ 125 w 125"/>
                  <a:gd name="T11" fmla="*/ 4 h 251"/>
                  <a:gd name="T12" fmla="*/ 125 w 125"/>
                  <a:gd name="T13" fmla="*/ 0 h 251"/>
                  <a:gd name="T14" fmla="*/ 0 w 125"/>
                  <a:gd name="T15" fmla="*/ 125 h 2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 h="251">
                    <a:moveTo>
                      <a:pt x="0" y="125"/>
                    </a:moveTo>
                    <a:lnTo>
                      <a:pt x="2" y="127"/>
                    </a:lnTo>
                    <a:lnTo>
                      <a:pt x="2" y="127"/>
                    </a:lnTo>
                    <a:lnTo>
                      <a:pt x="125" y="251"/>
                    </a:lnTo>
                    <a:lnTo>
                      <a:pt x="125" y="7"/>
                    </a:lnTo>
                    <a:lnTo>
                      <a:pt x="125" y="4"/>
                    </a:lnTo>
                    <a:lnTo>
                      <a:pt x="125" y="0"/>
                    </a:lnTo>
                    <a:lnTo>
                      <a:pt x="0" y="125"/>
                    </a:ln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i="0" u="none" strike="noStrike" kern="0" cap="none" spc="0" normalizeH="0" baseline="0" noProof="0" smtClean="0">
                  <a:ln>
                    <a:noFill/>
                  </a:ln>
                  <a:solidFill>
                    <a:prstClr val="black"/>
                  </a:solidFill>
                  <a:effectLst/>
                  <a:uLnTx/>
                  <a:uFillTx/>
                  <a:latin typeface="Calibri" charset="0"/>
                  <a:ea typeface="Calibri" charset="0"/>
                  <a:cs typeface="Calibri" charset="0"/>
                </a:endParaRPr>
              </a:p>
            </p:txBody>
          </p:sp>
        </p:grpSp>
        <p:sp>
          <p:nvSpPr>
            <p:cNvPr id="21" name="TextBox 20"/>
            <p:cNvSpPr txBox="1"/>
            <p:nvPr/>
          </p:nvSpPr>
          <p:spPr>
            <a:xfrm>
              <a:off x="1905270" y="3161059"/>
              <a:ext cx="2344001" cy="264497"/>
            </a:xfrm>
            <a:prstGeom prst="rect">
              <a:avLst/>
            </a:prstGeom>
            <a:noFill/>
          </p:spPr>
          <p:txBody>
            <a:bodyPr wrap="square" rtlCol="0">
              <a:spAutoFit/>
            </a:bodyPr>
            <a:lstStyle>
              <a:defPPr>
                <a:defRPr lang="en-US"/>
              </a:defPPr>
              <a:lvl1pPr>
                <a:defRPr sz="1400">
                  <a:solidFill>
                    <a:schemeClr val="bg1"/>
                  </a:solidFill>
                  <a:latin typeface="+mj-lt"/>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lt-LT" sz="6000" i="0" u="none" strike="noStrike" kern="0" cap="none" spc="0" normalizeH="0" baseline="0" noProof="0" dirty="0">
                  <a:ln>
                    <a:noFill/>
                  </a:ln>
                  <a:solidFill>
                    <a:srgbClr val="FFFFFF"/>
                  </a:solidFill>
                  <a:effectLst/>
                  <a:uLnTx/>
                  <a:uFillTx/>
                  <a:latin typeface="Calibri" charset="0"/>
                  <a:ea typeface="Calibri" charset="0"/>
                  <a:cs typeface="Calibri" charset="0"/>
                </a:rPr>
                <a:t>yourmail</a:t>
              </a:r>
              <a:r>
                <a:rPr kumimoji="0" lang="en-US" sz="6000" i="0" u="none" strike="noStrike" kern="0" cap="none" spc="0" normalizeH="0" baseline="0" noProof="0" dirty="0">
                  <a:ln>
                    <a:noFill/>
                  </a:ln>
                  <a:solidFill>
                    <a:srgbClr val="FFFFFF"/>
                  </a:solidFill>
                  <a:effectLst/>
                  <a:uLnTx/>
                  <a:uFillTx/>
                  <a:latin typeface="Calibri" charset="0"/>
                  <a:ea typeface="Calibri" charset="0"/>
                  <a:cs typeface="Calibri" charset="0"/>
                </a:rPr>
                <a:t>@mail.com</a:t>
              </a:r>
              <a:endParaRPr kumimoji="0" lang="lt-LT" sz="6000" i="0" u="none" strike="noStrike" kern="0" cap="none" spc="0" normalizeH="0" baseline="0" noProof="0" dirty="0">
                <a:ln>
                  <a:noFill/>
                </a:ln>
                <a:solidFill>
                  <a:srgbClr val="FFFFFF"/>
                </a:solidFill>
                <a:effectLst/>
                <a:uLnTx/>
                <a:uFillTx/>
                <a:latin typeface="Calibri" charset="0"/>
                <a:ea typeface="Calibri" charset="0"/>
                <a:cs typeface="Calibri" charset="0"/>
              </a:endParaRPr>
            </a:p>
          </p:txBody>
        </p:sp>
      </p:grpSp>
      <p:grpSp>
        <p:nvGrpSpPr>
          <p:cNvPr id="26" name="Group 25"/>
          <p:cNvGrpSpPr/>
          <p:nvPr/>
        </p:nvGrpSpPr>
        <p:grpSpPr>
          <a:xfrm>
            <a:off x="6094464" y="18484278"/>
            <a:ext cx="12935425" cy="1413260"/>
            <a:chOff x="1375575" y="4415292"/>
            <a:chExt cx="3368623" cy="368039"/>
          </a:xfrm>
        </p:grpSpPr>
        <p:sp>
          <p:nvSpPr>
            <p:cNvPr id="27" name="Freeform 26"/>
            <p:cNvSpPr>
              <a:spLocks/>
            </p:cNvSpPr>
            <p:nvPr/>
          </p:nvSpPr>
          <p:spPr bwMode="auto">
            <a:xfrm>
              <a:off x="1375575" y="4415292"/>
              <a:ext cx="382059" cy="368039"/>
            </a:xfrm>
            <a:custGeom>
              <a:avLst/>
              <a:gdLst>
                <a:gd name="T0" fmla="*/ 208 w 208"/>
                <a:gd name="T1" fmla="*/ 97 h 200"/>
                <a:gd name="T2" fmla="*/ 190 w 208"/>
                <a:gd name="T3" fmla="*/ 80 h 200"/>
                <a:gd name="T4" fmla="*/ 163 w 208"/>
                <a:gd name="T5" fmla="*/ 80 h 200"/>
                <a:gd name="T6" fmla="*/ 125 w 208"/>
                <a:gd name="T7" fmla="*/ 80 h 200"/>
                <a:gd name="T8" fmla="*/ 137 w 208"/>
                <a:gd name="T9" fmla="*/ 29 h 200"/>
                <a:gd name="T10" fmla="*/ 115 w 208"/>
                <a:gd name="T11" fmla="*/ 0 h 200"/>
                <a:gd name="T12" fmla="*/ 100 w 208"/>
                <a:gd name="T13" fmla="*/ 13 h 200"/>
                <a:gd name="T14" fmla="*/ 79 w 208"/>
                <a:gd name="T15" fmla="*/ 66 h 200"/>
                <a:gd name="T16" fmla="*/ 41 w 208"/>
                <a:gd name="T17" fmla="*/ 88 h 200"/>
                <a:gd name="T18" fmla="*/ 4 w 208"/>
                <a:gd name="T19" fmla="*/ 88 h 200"/>
                <a:gd name="T20" fmla="*/ 0 w 208"/>
                <a:gd name="T21" fmla="*/ 88 h 200"/>
                <a:gd name="T22" fmla="*/ 0 w 208"/>
                <a:gd name="T23" fmla="*/ 181 h 200"/>
                <a:gd name="T24" fmla="*/ 44 w 208"/>
                <a:gd name="T25" fmla="*/ 181 h 200"/>
                <a:gd name="T26" fmla="*/ 63 w 208"/>
                <a:gd name="T27" fmla="*/ 188 h 200"/>
                <a:gd name="T28" fmla="*/ 99 w 208"/>
                <a:gd name="T29" fmla="*/ 200 h 200"/>
                <a:gd name="T30" fmla="*/ 161 w 208"/>
                <a:gd name="T31" fmla="*/ 200 h 200"/>
                <a:gd name="T32" fmla="*/ 161 w 208"/>
                <a:gd name="T33" fmla="*/ 200 h 200"/>
                <a:gd name="T34" fmla="*/ 180 w 208"/>
                <a:gd name="T35" fmla="*/ 182 h 200"/>
                <a:gd name="T36" fmla="*/ 176 w 208"/>
                <a:gd name="T37" fmla="*/ 171 h 200"/>
                <a:gd name="T38" fmla="*/ 189 w 208"/>
                <a:gd name="T39" fmla="*/ 154 h 200"/>
                <a:gd name="T40" fmla="*/ 186 w 208"/>
                <a:gd name="T41" fmla="*/ 143 h 200"/>
                <a:gd name="T42" fmla="*/ 198 w 208"/>
                <a:gd name="T43" fmla="*/ 126 h 200"/>
                <a:gd name="T44" fmla="*/ 195 w 208"/>
                <a:gd name="T45" fmla="*/ 115 h 200"/>
                <a:gd name="T46" fmla="*/ 208 w 208"/>
                <a:gd name="T47" fmla="*/ 97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8" h="200">
                  <a:moveTo>
                    <a:pt x="208" y="97"/>
                  </a:moveTo>
                  <a:cubicBezTo>
                    <a:pt x="208" y="87"/>
                    <a:pt x="201" y="80"/>
                    <a:pt x="190" y="80"/>
                  </a:cubicBezTo>
                  <a:cubicBezTo>
                    <a:pt x="163" y="80"/>
                    <a:pt x="163" y="80"/>
                    <a:pt x="163" y="80"/>
                  </a:cubicBezTo>
                  <a:cubicBezTo>
                    <a:pt x="125" y="80"/>
                    <a:pt x="125" y="80"/>
                    <a:pt x="125" y="80"/>
                  </a:cubicBezTo>
                  <a:cubicBezTo>
                    <a:pt x="129" y="70"/>
                    <a:pt x="137" y="50"/>
                    <a:pt x="137" y="29"/>
                  </a:cubicBezTo>
                  <a:cubicBezTo>
                    <a:pt x="137" y="5"/>
                    <a:pt x="125" y="0"/>
                    <a:pt x="115" y="0"/>
                  </a:cubicBezTo>
                  <a:cubicBezTo>
                    <a:pt x="109" y="0"/>
                    <a:pt x="100" y="5"/>
                    <a:pt x="100" y="13"/>
                  </a:cubicBezTo>
                  <a:cubicBezTo>
                    <a:pt x="100" y="17"/>
                    <a:pt x="99" y="49"/>
                    <a:pt x="79" y="66"/>
                  </a:cubicBezTo>
                  <a:cubicBezTo>
                    <a:pt x="59" y="83"/>
                    <a:pt x="53" y="88"/>
                    <a:pt x="41" y="88"/>
                  </a:cubicBezTo>
                  <a:cubicBezTo>
                    <a:pt x="28" y="88"/>
                    <a:pt x="4" y="88"/>
                    <a:pt x="4" y="88"/>
                  </a:cubicBezTo>
                  <a:cubicBezTo>
                    <a:pt x="0" y="88"/>
                    <a:pt x="0" y="88"/>
                    <a:pt x="0" y="88"/>
                  </a:cubicBezTo>
                  <a:cubicBezTo>
                    <a:pt x="0" y="181"/>
                    <a:pt x="0" y="181"/>
                    <a:pt x="0" y="181"/>
                  </a:cubicBezTo>
                  <a:cubicBezTo>
                    <a:pt x="44" y="181"/>
                    <a:pt x="44" y="181"/>
                    <a:pt x="44" y="181"/>
                  </a:cubicBezTo>
                  <a:cubicBezTo>
                    <a:pt x="47" y="181"/>
                    <a:pt x="55" y="185"/>
                    <a:pt x="63" y="188"/>
                  </a:cubicBezTo>
                  <a:cubicBezTo>
                    <a:pt x="75" y="194"/>
                    <a:pt x="89" y="200"/>
                    <a:pt x="99" y="200"/>
                  </a:cubicBezTo>
                  <a:cubicBezTo>
                    <a:pt x="161" y="200"/>
                    <a:pt x="161" y="200"/>
                    <a:pt x="161" y="200"/>
                  </a:cubicBezTo>
                  <a:cubicBezTo>
                    <a:pt x="161" y="200"/>
                    <a:pt x="161" y="200"/>
                    <a:pt x="161" y="200"/>
                  </a:cubicBezTo>
                  <a:cubicBezTo>
                    <a:pt x="172" y="200"/>
                    <a:pt x="180" y="192"/>
                    <a:pt x="180" y="182"/>
                  </a:cubicBezTo>
                  <a:cubicBezTo>
                    <a:pt x="180" y="178"/>
                    <a:pt x="179" y="174"/>
                    <a:pt x="176" y="171"/>
                  </a:cubicBezTo>
                  <a:cubicBezTo>
                    <a:pt x="184" y="169"/>
                    <a:pt x="189" y="162"/>
                    <a:pt x="189" y="154"/>
                  </a:cubicBezTo>
                  <a:cubicBezTo>
                    <a:pt x="189" y="150"/>
                    <a:pt x="188" y="146"/>
                    <a:pt x="186" y="143"/>
                  </a:cubicBezTo>
                  <a:cubicBezTo>
                    <a:pt x="193" y="141"/>
                    <a:pt x="198" y="134"/>
                    <a:pt x="198" y="126"/>
                  </a:cubicBezTo>
                  <a:cubicBezTo>
                    <a:pt x="198" y="122"/>
                    <a:pt x="197" y="118"/>
                    <a:pt x="195" y="115"/>
                  </a:cubicBezTo>
                  <a:cubicBezTo>
                    <a:pt x="202" y="113"/>
                    <a:pt x="208" y="106"/>
                    <a:pt x="208" y="97"/>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6000" i="0" u="none" strike="noStrike" kern="0" cap="none" spc="0" normalizeH="0" baseline="0" noProof="0" smtClean="0">
                <a:ln>
                  <a:noFill/>
                </a:ln>
                <a:solidFill>
                  <a:prstClr val="black"/>
                </a:solidFill>
                <a:effectLst/>
                <a:uLnTx/>
                <a:uFillTx/>
                <a:latin typeface="Calibri" charset="0"/>
                <a:ea typeface="Calibri" charset="0"/>
                <a:cs typeface="Calibri" charset="0"/>
              </a:endParaRPr>
            </a:p>
          </p:txBody>
        </p:sp>
        <p:sp>
          <p:nvSpPr>
            <p:cNvPr id="28" name="TextBox 27"/>
            <p:cNvSpPr txBox="1"/>
            <p:nvPr/>
          </p:nvSpPr>
          <p:spPr>
            <a:xfrm>
              <a:off x="1898394" y="4457994"/>
              <a:ext cx="2845804" cy="264497"/>
            </a:xfrm>
            <a:prstGeom prst="rect">
              <a:avLst/>
            </a:prstGeom>
            <a:noFill/>
          </p:spPr>
          <p:txBody>
            <a:bodyPr wrap="square" rtlCol="0">
              <a:spAutoFit/>
            </a:bodyPr>
            <a:lstStyle>
              <a:defPPr>
                <a:defRPr lang="en-US"/>
              </a:defPPr>
              <a:lvl1pPr>
                <a:defRPr sz="2000">
                  <a:solidFill>
                    <a:schemeClr val="bg1"/>
                  </a:solidFill>
                  <a:latin typeface="+mj-lt"/>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6000" i="0" u="none" strike="noStrike" kern="0" cap="none" spc="0" normalizeH="0" baseline="0" noProof="0">
                  <a:ln>
                    <a:noFill/>
                  </a:ln>
                  <a:solidFill>
                    <a:srgbClr val="FFFFFF"/>
                  </a:solidFill>
                  <a:effectLst/>
                  <a:uLnTx/>
                  <a:uFillTx/>
                  <a:latin typeface="Calibri" charset="0"/>
                  <a:ea typeface="Calibri" charset="0"/>
                  <a:cs typeface="Calibri" charset="0"/>
                </a:rPr>
                <a:t>facebook.com/yourpage</a:t>
              </a:r>
              <a:endParaRPr kumimoji="0" lang="lt-LT" sz="6000" i="0" u="none" strike="noStrike" kern="0" cap="none" spc="0" normalizeH="0" baseline="0" noProof="0" dirty="0">
                <a:ln>
                  <a:noFill/>
                </a:ln>
                <a:solidFill>
                  <a:srgbClr val="FFFFFF"/>
                </a:solidFill>
                <a:effectLst/>
                <a:uLnTx/>
                <a:uFillTx/>
                <a:latin typeface="Calibri" charset="0"/>
                <a:ea typeface="Calibri" charset="0"/>
                <a:cs typeface="Calibri" charset="0"/>
              </a:endParaRPr>
            </a:p>
          </p:txBody>
        </p:sp>
      </p:grpSp>
      <p:grpSp>
        <p:nvGrpSpPr>
          <p:cNvPr id="29" name="Group 28"/>
          <p:cNvGrpSpPr/>
          <p:nvPr/>
        </p:nvGrpSpPr>
        <p:grpSpPr>
          <a:xfrm>
            <a:off x="6094468" y="16204624"/>
            <a:ext cx="11698915" cy="1304140"/>
            <a:chOff x="1375576" y="3808835"/>
            <a:chExt cx="3046613" cy="339622"/>
          </a:xfrm>
        </p:grpSpPr>
        <p:pic>
          <p:nvPicPr>
            <p:cNvPr id="30" name="Picture 2" descr="https://g.twimg.com/Twitter_logo_blue.png"/>
            <p:cNvPicPr>
              <a:picLocks noChangeAspect="1" noChangeArrowheads="1"/>
            </p:cNvPicPr>
            <p:nvPr/>
          </p:nvPicPr>
          <p:blipFill>
            <a:blip r:embed="rId2" cstate="print">
              <a:biLevel thresh="25000"/>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375576" y="3828491"/>
              <a:ext cx="393565" cy="319966"/>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p:cNvSpPr txBox="1"/>
            <p:nvPr/>
          </p:nvSpPr>
          <p:spPr>
            <a:xfrm>
              <a:off x="1905270" y="3808835"/>
              <a:ext cx="2516919" cy="264497"/>
            </a:xfrm>
            <a:prstGeom prst="rect">
              <a:avLst/>
            </a:prstGeom>
            <a:noFill/>
          </p:spPr>
          <p:txBody>
            <a:bodyPr wrap="square" rtlCol="0">
              <a:spAutoFit/>
            </a:bodyPr>
            <a:lstStyle>
              <a:defPPr>
                <a:defRPr lang="en-US"/>
              </a:defPPr>
              <a:lvl1pPr>
                <a:defRPr sz="2000">
                  <a:solidFill>
                    <a:schemeClr val="bg1"/>
                  </a:solidFill>
                  <a:latin typeface="+mj-lt"/>
                </a:defRPr>
              </a:lvl1pPr>
            </a:lstStyle>
            <a:p>
              <a:pPr defTabSz="914400"/>
              <a:r>
                <a:rPr lang="en-US" sz="6000" dirty="0">
                  <a:solidFill>
                    <a:srgbClr val="FFFFFF"/>
                  </a:solidFill>
                  <a:latin typeface="Calibri" charset="0"/>
                  <a:ea typeface="Calibri" charset="0"/>
                  <a:cs typeface="Calibri" charset="0"/>
                </a:rPr>
                <a:t>@yourtwitterpage</a:t>
              </a:r>
              <a:endParaRPr lang="lt-LT" sz="6000" dirty="0">
                <a:solidFill>
                  <a:srgbClr val="FFFFFF"/>
                </a:solidFill>
                <a:latin typeface="Calibri" charset="0"/>
                <a:ea typeface="Calibri" charset="0"/>
                <a:cs typeface="Calibri" charset="0"/>
              </a:endParaRPr>
            </a:p>
          </p:txBody>
        </p:sp>
      </p:grpSp>
    </p:spTree>
    <p:extLst>
      <p:ext uri="{BB962C8B-B14F-4D97-AF65-F5344CB8AC3E}">
        <p14:creationId xmlns:p14="http://schemas.microsoft.com/office/powerpoint/2010/main" val="194876612"/>
      </p:ext>
    </p:extLst>
  </p:cSld>
  <p:clrMapOvr>
    <a:masterClrMapping/>
  </p:clrMapOvr>
  <p:transition spd="slow" advTm="1012">
    <p:cove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3"/>
          </p:nvPr>
        </p:nvSpPr>
        <p:spPr/>
      </p:sp>
      <p:sp>
        <p:nvSpPr>
          <p:cNvPr id="5" name="Rectangle 4"/>
          <p:cNvSpPr/>
          <p:nvPr/>
        </p:nvSpPr>
        <p:spPr>
          <a:xfrm>
            <a:off x="0" y="249"/>
            <a:ext cx="46816962" cy="26334541"/>
          </a:xfrm>
          <a:prstGeom prst="rect">
            <a:avLst/>
          </a:prstGeom>
          <a:solidFill>
            <a:srgbClr val="151C19">
              <a:alpha val="34000"/>
            </a:srgb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noAutofit/>
          </a:bodyPr>
          <a:lstStyle/>
          <a:p>
            <a:pPr algn="ctr" defTabSz="1584960" hangingPunct="0"/>
            <a:endParaRPr lang="en-US" sz="6144" kern="0">
              <a:solidFill>
                <a:srgbClr val="FFFFFF"/>
              </a:solidFill>
              <a:sym typeface="Helvetica Light"/>
            </a:endParaRPr>
          </a:p>
        </p:txBody>
      </p:sp>
      <p:sp>
        <p:nvSpPr>
          <p:cNvPr id="16" name="TextBox 15"/>
          <p:cNvSpPr txBox="1"/>
          <p:nvPr/>
        </p:nvSpPr>
        <p:spPr>
          <a:xfrm>
            <a:off x="11387853" y="14876865"/>
            <a:ext cx="21779228" cy="30511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spAutoFit/>
          </a:bodyPr>
          <a:lstStyle/>
          <a:p>
            <a:pPr algn="ctr" defTabSz="1584960" hangingPunct="0">
              <a:lnSpc>
                <a:spcPct val="70000"/>
              </a:lnSpc>
            </a:pPr>
            <a:r>
              <a:rPr lang="en-US" sz="26496" b="1" kern="0" spc="-576" dirty="0">
                <a:solidFill>
                  <a:srgbClr val="FFFFFF"/>
                </a:solidFill>
                <a:latin typeface="Arial" charset="0"/>
                <a:ea typeface="Arial" charset="0"/>
                <a:cs typeface="Arial" charset="0"/>
                <a:sym typeface="Helvetica Light"/>
              </a:rPr>
              <a:t>QUESTIONS</a:t>
            </a:r>
          </a:p>
        </p:txBody>
      </p:sp>
      <p:sp>
        <p:nvSpPr>
          <p:cNvPr id="17" name="Shape 132"/>
          <p:cNvSpPr/>
          <p:nvPr/>
        </p:nvSpPr>
        <p:spPr>
          <a:xfrm>
            <a:off x="15613536" y="18247223"/>
            <a:ext cx="13327858" cy="1510542"/>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94999F"/>
                </a:solidFill>
                <a:latin typeface="Roboto Regular"/>
                <a:ea typeface="Roboto Regular"/>
                <a:cs typeface="Roboto Regular"/>
                <a:sym typeface="Roboto Regular"/>
              </a:defRPr>
            </a:lvl1pPr>
          </a:lstStyle>
          <a:p>
            <a:pPr algn="ctr" hangingPunct="0"/>
            <a:r>
              <a:rPr sz="4608" kern="0" dirty="0">
                <a:solidFill>
                  <a:srgbClr val="FFFFFF">
                    <a:alpha val="83000"/>
                  </a:srgbClr>
                </a:solidFill>
                <a:latin typeface="Calibri" charset="0"/>
                <a:ea typeface="Calibri" charset="0"/>
                <a:cs typeface="Calibri" charset="0"/>
              </a:rPr>
              <a:t>Sit amet consectetur adipiscing elit. Praesent sodales odio sit amet odio tristique quis tempus odio</a:t>
            </a:r>
          </a:p>
        </p:txBody>
      </p:sp>
      <p:cxnSp>
        <p:nvCxnSpPr>
          <p:cNvPr id="19" name="Straight Connector 18"/>
          <p:cNvCxnSpPr/>
          <p:nvPr/>
        </p:nvCxnSpPr>
        <p:spPr>
          <a:xfrm>
            <a:off x="3090290" y="4893779"/>
            <a:ext cx="40636382" cy="0"/>
          </a:xfrm>
          <a:prstGeom prst="line">
            <a:avLst/>
          </a:prstGeom>
          <a:noFill/>
          <a:ln w="19050" cap="flat">
            <a:solidFill>
              <a:schemeClr val="bg1">
                <a:alpha val="30000"/>
              </a:schemeClr>
            </a:solidFill>
            <a:prstDash val="solid"/>
            <a:miter lim="400000"/>
          </a:ln>
          <a:effectLst/>
          <a:sp3d/>
        </p:spPr>
        <p:style>
          <a:lnRef idx="0">
            <a:scrgbClr r="0" g="0" b="0"/>
          </a:lnRef>
          <a:fillRef idx="0">
            <a:scrgbClr r="0" g="0" b="0"/>
          </a:fillRef>
          <a:effectRef idx="0">
            <a:scrgbClr r="0" g="0" b="0"/>
          </a:effectRef>
          <a:fontRef idx="none"/>
        </p:style>
      </p:cxnSp>
      <p:pic>
        <p:nvPicPr>
          <p:cNvPr id="21" name="Picture 20"/>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21866787" y="1340161"/>
            <a:ext cx="3084167" cy="2771386"/>
          </a:xfrm>
          <a:prstGeom prst="rect">
            <a:avLst/>
          </a:prstGeom>
        </p:spPr>
      </p:pic>
      <p:sp>
        <p:nvSpPr>
          <p:cNvPr id="22" name="Shape 132"/>
          <p:cNvSpPr/>
          <p:nvPr/>
        </p:nvSpPr>
        <p:spPr>
          <a:xfrm>
            <a:off x="3090290" y="2837353"/>
            <a:ext cx="13327858" cy="127419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b">
            <a:sp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lang="en-US" sz="3840" kern="0" dirty="0">
                <a:solidFill>
                  <a:srgbClr val="FFFFFF">
                    <a:alpha val="64000"/>
                  </a:srgbClr>
                </a:solidFill>
                <a:latin typeface="Calibri" charset="0"/>
                <a:ea typeface="Calibri" charset="0"/>
                <a:cs typeface="Calibri" charset="0"/>
              </a:rPr>
              <a:t>www.vizualus.com</a:t>
            </a:r>
          </a:p>
          <a:p>
            <a:pPr hangingPunct="0"/>
            <a:r>
              <a:rPr lang="en-US" sz="3840" kern="0" dirty="0">
                <a:solidFill>
                  <a:srgbClr val="FFFFFF">
                    <a:alpha val="64000"/>
                  </a:srgbClr>
                </a:solidFill>
                <a:latin typeface="Calibri" charset="0"/>
                <a:ea typeface="Calibri" charset="0"/>
                <a:cs typeface="Calibri" charset="0"/>
              </a:rPr>
              <a:t>vizualusdesign@gmail.com</a:t>
            </a:r>
            <a:endParaRPr sz="3840" kern="0" dirty="0">
              <a:solidFill>
                <a:srgbClr val="FFFFFF">
                  <a:alpha val="64000"/>
                </a:srgbClr>
              </a:solidFill>
              <a:latin typeface="Calibri" charset="0"/>
              <a:ea typeface="Calibri" charset="0"/>
              <a:cs typeface="Calibri" charset="0"/>
            </a:endParaRPr>
          </a:p>
        </p:txBody>
      </p:sp>
      <p:sp>
        <p:nvSpPr>
          <p:cNvPr id="2" name="Footer Placeholder 1"/>
          <p:cNvSpPr>
            <a:spLocks noGrp="1"/>
          </p:cNvSpPr>
          <p:nvPr>
            <p:ph type="ftr" sz="quarter" idx="11"/>
          </p:nvPr>
        </p:nvSpPr>
        <p:spPr/>
        <p:txBody>
          <a:bodyPr/>
          <a:lstStyle/>
          <a:p>
            <a:r>
              <a:rPr lang="en-US" smtClean="0"/>
              <a:t>© Vizualus. All Rights Reserved.</a:t>
            </a:r>
            <a:endParaRPr lang="en-US"/>
          </a:p>
        </p:txBody>
      </p:sp>
      <p:sp>
        <p:nvSpPr>
          <p:cNvPr id="3" name="Slide Number Placeholder 2"/>
          <p:cNvSpPr>
            <a:spLocks noGrp="1"/>
          </p:cNvSpPr>
          <p:nvPr>
            <p:ph type="sldNum" sz="quarter" idx="12"/>
          </p:nvPr>
        </p:nvSpPr>
        <p:spPr/>
        <p:txBody>
          <a:bodyPr/>
          <a:lstStyle/>
          <a:p>
            <a:fld id="{B5C01996-2D0B-4E1B-998A-4107E0F8DE91}" type="slidenum">
              <a:rPr lang="en-US" smtClean="0"/>
              <a:t>59</a:t>
            </a:fld>
            <a:endParaRPr lang="en-US"/>
          </a:p>
        </p:txBody>
      </p:sp>
    </p:spTree>
    <p:extLst>
      <p:ext uri="{BB962C8B-B14F-4D97-AF65-F5344CB8AC3E}">
        <p14:creationId xmlns:p14="http://schemas.microsoft.com/office/powerpoint/2010/main" val="100009212"/>
      </p:ext>
    </p:extLst>
  </p:cSld>
  <p:clrMapOvr>
    <a:masterClrMapping/>
  </p:clrMapOvr>
  <mc:AlternateContent xmlns:mc="http://schemas.openxmlformats.org/markup-compatibility/2006" xmlns:p14="http://schemas.microsoft.com/office/powerpoint/2010/main">
    <mc:Choice Requires="p14">
      <p:transition spd="slow" p14:dur="1250" advTm="2331">
        <p14:flip dir="r"/>
      </p:transition>
    </mc:Choice>
    <mc:Fallback xmlns="">
      <p:transition spd="slow" advTm="23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90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121" name="Shape 121"/>
          <p:cNvSpPr/>
          <p:nvPr/>
        </p:nvSpPr>
        <p:spPr>
          <a:xfrm>
            <a:off x="5420899" y="5285886"/>
            <a:ext cx="17582119" cy="5380061"/>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sz="23808" b="1" kern="0" cap="all" spc="-576" dirty="0">
                <a:solidFill>
                  <a:srgbClr val="343E47"/>
                </a:solidFill>
                <a:latin typeface="Arial" charset="0"/>
                <a:ea typeface="Arial" charset="0"/>
                <a:cs typeface="Arial" charset="0"/>
                <a:sym typeface="Roboto Black"/>
              </a:rPr>
              <a:t>Product</a:t>
            </a:r>
            <a:br>
              <a:rPr sz="23808" b="1" kern="0" cap="all" spc="-576" dirty="0">
                <a:solidFill>
                  <a:srgbClr val="343E47"/>
                </a:solidFill>
                <a:latin typeface="Arial" charset="0"/>
                <a:ea typeface="Arial" charset="0"/>
                <a:cs typeface="Arial" charset="0"/>
                <a:sym typeface="Roboto Black"/>
              </a:rPr>
            </a:br>
            <a:r>
              <a:rPr sz="23808" b="1" kern="0" cap="all" spc="-576" dirty="0">
                <a:solidFill>
                  <a:schemeClr val="accent4"/>
                </a:solidFill>
                <a:latin typeface="Arial" charset="0"/>
                <a:ea typeface="Arial" charset="0"/>
                <a:cs typeface="Arial" charset="0"/>
                <a:sym typeface="Roboto Black"/>
              </a:rPr>
              <a:t>Showcase</a:t>
            </a:r>
          </a:p>
        </p:txBody>
      </p:sp>
      <p:grpSp>
        <p:nvGrpSpPr>
          <p:cNvPr id="124" name="Group 124"/>
          <p:cNvGrpSpPr/>
          <p:nvPr/>
        </p:nvGrpSpPr>
        <p:grpSpPr>
          <a:xfrm>
            <a:off x="5425748" y="19209382"/>
            <a:ext cx="7777247" cy="1588578"/>
            <a:chOff x="0" y="0"/>
            <a:chExt cx="4050675" cy="827388"/>
          </a:xfrm>
        </p:grpSpPr>
        <p:sp>
          <p:nvSpPr>
            <p:cNvPr id="122" name="Shape 122"/>
            <p:cNvSpPr/>
            <p:nvPr/>
          </p:nvSpPr>
          <p:spPr>
            <a:xfrm>
              <a:off x="0" y="0"/>
              <a:ext cx="4050676" cy="827389"/>
            </a:xfrm>
            <a:prstGeom prst="roundRect">
              <a:avLst>
                <a:gd name="adj" fmla="val 50000"/>
              </a:avLst>
            </a:prstGeom>
            <a:noFill/>
            <a:ln w="25400" cap="flat">
              <a:solidFill>
                <a:schemeClr val="accent4"/>
              </a:solidFill>
              <a:prstDash val="solid"/>
              <a:miter lim="800000"/>
            </a:ln>
            <a:effectLst/>
          </p:spPr>
          <p:txBody>
            <a:bodyPr wrap="square" lIns="87780" tIns="87780" rIns="87780" bIns="87780" numCol="1" anchor="ctr">
              <a:noAutofit/>
            </a:bodyPr>
            <a:lstStyle/>
            <a:p>
              <a:pPr algn="ctr" hangingPunct="0">
                <a:defRPr sz="4800">
                  <a:solidFill>
                    <a:srgbClr val="FFFFFF"/>
                  </a:solidFill>
                  <a:latin typeface="Roboto Lt"/>
                  <a:ea typeface="Roboto Lt"/>
                  <a:cs typeface="Roboto Lt"/>
                  <a:sym typeface="Roboto Lt"/>
                </a:defRPr>
              </a:pPr>
              <a:endParaRPr sz="9216" kern="0">
                <a:solidFill>
                  <a:srgbClr val="FFFFFF"/>
                </a:solidFill>
                <a:latin typeface="Calibri" charset="0"/>
                <a:ea typeface="Calibri" charset="0"/>
                <a:cs typeface="Calibri" charset="0"/>
                <a:sym typeface="Roboto Lt"/>
              </a:endParaRPr>
            </a:p>
          </p:txBody>
        </p:sp>
        <p:sp>
          <p:nvSpPr>
            <p:cNvPr id="123" name="Shape 123"/>
            <p:cNvSpPr/>
            <p:nvPr/>
          </p:nvSpPr>
          <p:spPr>
            <a:xfrm>
              <a:off x="121166" y="180566"/>
              <a:ext cx="3808343" cy="466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87780" tIns="87780" rIns="87780" bIns="87780" numCol="1" anchor="ctr">
              <a:noAutofit/>
            </a:bodyPr>
            <a:lstStyle>
              <a:lvl1pPr defTabSz="3511296">
                <a:defRPr sz="2600">
                  <a:solidFill>
                    <a:srgbClr val="50C1E0"/>
                  </a:solidFill>
                  <a:latin typeface="Roboto Regular"/>
                  <a:ea typeface="Roboto Regular"/>
                  <a:cs typeface="Roboto Regular"/>
                  <a:sym typeface="Roboto Regular"/>
                </a:defRPr>
              </a:lvl1pPr>
            </a:lstStyle>
            <a:p>
              <a:pPr algn="ctr" hangingPunct="0"/>
              <a:r>
                <a:rPr sz="4992" kern="0" dirty="0">
                  <a:solidFill>
                    <a:schemeClr val="accent4"/>
                  </a:solidFill>
                  <a:latin typeface="Calibri" charset="0"/>
                  <a:ea typeface="Calibri" charset="0"/>
                  <a:cs typeface="Calibri" charset="0"/>
                </a:rPr>
                <a:t>TRY IT NOW</a:t>
              </a:r>
            </a:p>
          </p:txBody>
        </p:sp>
      </p:grpSp>
      <p:sp>
        <p:nvSpPr>
          <p:cNvPr id="125" name="Shape 125"/>
          <p:cNvSpPr/>
          <p:nvPr/>
        </p:nvSpPr>
        <p:spPr>
          <a:xfrm>
            <a:off x="5523175" y="11629684"/>
            <a:ext cx="15727458" cy="4879028"/>
          </a:xfrm>
          <a:prstGeom prst="rect">
            <a:avLst/>
          </a:prstGeom>
          <a:ln w="12700">
            <a:miter lim="400000"/>
          </a:ln>
          <a:extLst>
            <a:ext uri="{C572A759-6A51-4108-AA02-DFA0A04FC94B}">
              <ma14:wrappingTextBoxFlag xmlns:ma14="http://schemas.microsoft.com/office/mac/drawingml/2011/main" val="1"/>
            </a:ext>
          </a:extLst>
        </p:spPr>
        <p:txBody>
          <a:bodyPr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Lorem ipsum dolor sit amet, consectetur adipiscing elit.</a:t>
            </a:r>
          </a:p>
        </p:txBody>
      </p:sp>
      <p:sp>
        <p:nvSpPr>
          <p:cNvPr id="4" name="Picture Placeholder 3"/>
          <p:cNvSpPr>
            <a:spLocks noGrp="1"/>
          </p:cNvSpPr>
          <p:nvPr>
            <p:ph type="pic" sz="quarter" idx="13"/>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6</a:t>
            </a:fld>
            <a:endParaRPr lang="uk-UA"/>
          </a:p>
        </p:txBody>
      </p:sp>
    </p:spTree>
    <p:extLst>
      <p:ext uri="{BB962C8B-B14F-4D97-AF65-F5344CB8AC3E}">
        <p14:creationId xmlns:p14="http://schemas.microsoft.com/office/powerpoint/2010/main" val="2082303098"/>
      </p:ext>
    </p:extLst>
  </p:cSld>
  <p:clrMapOvr>
    <a:masterClrMapping/>
  </p:clrMapOvr>
  <mc:AlternateContent xmlns:mc="http://schemas.openxmlformats.org/markup-compatibility/2006" xmlns:p14="http://schemas.microsoft.com/office/powerpoint/2010/main">
    <mc:Choice Requires="p14">
      <p:transition spd="slow" p14:dur="1200" advTm="922">
        <p14:prism dir="d"/>
      </p:transition>
    </mc:Choice>
    <mc:Fallback xmlns="">
      <p:transition spd="slow" advTm="922">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3"/>
          </p:nvPr>
        </p:nvSpPr>
        <p:spPr/>
      </p:sp>
      <p:sp>
        <p:nvSpPr>
          <p:cNvPr id="5" name="Rectangle 4"/>
          <p:cNvSpPr/>
          <p:nvPr/>
        </p:nvSpPr>
        <p:spPr>
          <a:xfrm>
            <a:off x="0" y="249"/>
            <a:ext cx="46816962" cy="26334541"/>
          </a:xfrm>
          <a:prstGeom prst="rect">
            <a:avLst/>
          </a:prstGeom>
          <a:solidFill>
            <a:srgbClr val="151C19">
              <a:alpha val="34000"/>
            </a:srgb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7535" tIns="97535" rIns="97535" bIns="97535" numCol="1" spcCol="38100" rtlCol="0" anchor="ctr">
            <a:noAutofit/>
          </a:bodyPr>
          <a:lstStyle/>
          <a:p>
            <a:pPr algn="ctr" defTabSz="1584960" hangingPunct="0"/>
            <a:endParaRPr lang="en-US" sz="6144" kern="0">
              <a:solidFill>
                <a:srgbClr val="FFFFFF"/>
              </a:solidFill>
              <a:sym typeface="Helvetica Light"/>
            </a:endParaRPr>
          </a:p>
        </p:txBody>
      </p:sp>
      <p:cxnSp>
        <p:nvCxnSpPr>
          <p:cNvPr id="19" name="Straight Connector 18"/>
          <p:cNvCxnSpPr/>
          <p:nvPr/>
        </p:nvCxnSpPr>
        <p:spPr>
          <a:xfrm>
            <a:off x="3090290" y="4893779"/>
            <a:ext cx="40636382" cy="0"/>
          </a:xfrm>
          <a:prstGeom prst="line">
            <a:avLst/>
          </a:prstGeom>
          <a:noFill/>
          <a:ln w="19050" cap="flat">
            <a:solidFill>
              <a:schemeClr val="bg1">
                <a:alpha val="30000"/>
              </a:schemeClr>
            </a:solidFill>
            <a:prstDash val="solid"/>
            <a:miter lim="400000"/>
          </a:ln>
          <a:effectLst/>
          <a:sp3d/>
        </p:spPr>
        <p:style>
          <a:lnRef idx="0">
            <a:scrgbClr r="0" g="0" b="0"/>
          </a:lnRef>
          <a:fillRef idx="0">
            <a:scrgbClr r="0" g="0" b="0"/>
          </a:fillRef>
          <a:effectRef idx="0">
            <a:scrgbClr r="0" g="0" b="0"/>
          </a:effectRef>
          <a:fontRef idx="none"/>
        </p:style>
      </p:cxnSp>
      <p:pic>
        <p:nvPicPr>
          <p:cNvPr id="21" name="Picture 20"/>
          <p:cNvPicPr>
            <a:picLocks noChangeAspect="1"/>
          </p:cNvPicPr>
          <p:nvPr/>
        </p:nvPicPr>
        <p:blipFill>
          <a:blip r:embed="rId2">
            <a:biLevel thresh="25000"/>
            <a:extLst>
              <a:ext uri="{28A0092B-C50C-407E-A947-70E740481C1C}">
                <a14:useLocalDpi xmlns:a14="http://schemas.microsoft.com/office/drawing/2010/main" val="0"/>
              </a:ext>
            </a:extLst>
          </a:blip>
          <a:stretch>
            <a:fillRect/>
          </a:stretch>
        </p:blipFill>
        <p:spPr>
          <a:xfrm>
            <a:off x="21866787" y="1340161"/>
            <a:ext cx="3084167" cy="2771386"/>
          </a:xfrm>
          <a:prstGeom prst="rect">
            <a:avLst/>
          </a:prstGeom>
        </p:spPr>
      </p:pic>
      <p:sp>
        <p:nvSpPr>
          <p:cNvPr id="22" name="Shape 132"/>
          <p:cNvSpPr/>
          <p:nvPr/>
        </p:nvSpPr>
        <p:spPr>
          <a:xfrm>
            <a:off x="3090290" y="2837353"/>
            <a:ext cx="13327858" cy="1274195"/>
          </a:xfrm>
          <a:prstGeom prst="rect">
            <a:avLst/>
          </a:prstGeom>
          <a:ln w="12700">
            <a:miter lim="400000"/>
          </a:ln>
          <a:extLst>
            <a:ext uri="{C572A759-6A51-4108-AA02-DFA0A04FC94B}">
              <ma14:wrappingTextBoxFlag xmlns:ma14="http://schemas.microsoft.com/office/mac/drawingml/2011/main" val="1"/>
            </a:ext>
          </a:extLst>
        </p:spPr>
        <p:txBody>
          <a:bodyPr wrap="square" lIns="87780" rIns="87780" anchor="b">
            <a:spAutoFit/>
          </a:bodyPr>
          <a:lstStyle>
            <a:lvl1pPr algn="l" defTabSz="3511296">
              <a:defRPr sz="2700">
                <a:solidFill>
                  <a:srgbClr val="94999F"/>
                </a:solidFill>
                <a:latin typeface="Roboto Regular"/>
                <a:ea typeface="Roboto Regular"/>
                <a:cs typeface="Roboto Regular"/>
                <a:sym typeface="Roboto Regular"/>
              </a:defRPr>
            </a:lvl1pPr>
          </a:lstStyle>
          <a:p>
            <a:pPr hangingPunct="0"/>
            <a:r>
              <a:rPr lang="en-US" sz="3840" kern="0" dirty="0">
                <a:solidFill>
                  <a:srgbClr val="FFFFFF">
                    <a:alpha val="64000"/>
                  </a:srgbClr>
                </a:solidFill>
                <a:latin typeface="Calibri" charset="0"/>
                <a:ea typeface="Calibri" charset="0"/>
                <a:cs typeface="Calibri" charset="0"/>
              </a:rPr>
              <a:t>www.vizualus.com</a:t>
            </a:r>
          </a:p>
          <a:p>
            <a:pPr hangingPunct="0"/>
            <a:r>
              <a:rPr lang="en-US" sz="3840" kern="0" dirty="0">
                <a:solidFill>
                  <a:srgbClr val="FFFFFF">
                    <a:alpha val="64000"/>
                  </a:srgbClr>
                </a:solidFill>
                <a:latin typeface="Calibri" charset="0"/>
                <a:ea typeface="Calibri" charset="0"/>
                <a:cs typeface="Calibri" charset="0"/>
              </a:rPr>
              <a:t>vizualusdesign@gmail.com</a:t>
            </a:r>
            <a:endParaRPr sz="3840" kern="0" dirty="0">
              <a:solidFill>
                <a:srgbClr val="FFFFFF">
                  <a:alpha val="64000"/>
                </a:srgbClr>
              </a:solidFill>
              <a:latin typeface="Calibri" charset="0"/>
              <a:ea typeface="Calibri" charset="0"/>
              <a:cs typeface="Calibri" charset="0"/>
            </a:endParaRPr>
          </a:p>
        </p:txBody>
      </p:sp>
      <p:sp>
        <p:nvSpPr>
          <p:cNvPr id="9" name="Oval 8"/>
          <p:cNvSpPr/>
          <p:nvPr/>
        </p:nvSpPr>
        <p:spPr>
          <a:xfrm>
            <a:off x="16469717" y="18037403"/>
            <a:ext cx="3378180" cy="337817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1805487" y="18037403"/>
            <a:ext cx="3378180" cy="337817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7141258" y="18037403"/>
            <a:ext cx="3378180" cy="337817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6008264" y="21793053"/>
            <a:ext cx="4301078" cy="646330"/>
          </a:xfrm>
          <a:prstGeom prst="rect">
            <a:avLst/>
          </a:prstGeom>
        </p:spPr>
        <p:txBody>
          <a:bodyPr wrap="square">
            <a:spAutoFit/>
          </a:bodyPr>
          <a:lstStyle/>
          <a:p>
            <a:pPr algn="ctr" defTabSz="914400"/>
            <a:r>
              <a:rPr lang="en-US" sz="3600" smtClean="0">
                <a:solidFill>
                  <a:srgbClr val="FFFFFF"/>
                </a:solidFill>
                <a:latin typeface="Roboto" pitchFamily="2" charset="0"/>
                <a:ea typeface="Roboto" pitchFamily="2" charset="0"/>
              </a:rPr>
              <a:t>#vizualus</a:t>
            </a:r>
            <a:endParaRPr lang="en-US" sz="3600">
              <a:solidFill>
                <a:srgbClr val="FFFFFF"/>
              </a:solidFill>
              <a:latin typeface="Roboto" pitchFamily="2" charset="0"/>
              <a:ea typeface="Roboto" pitchFamily="2" charset="0"/>
            </a:endParaRPr>
          </a:p>
        </p:txBody>
      </p:sp>
      <p:sp>
        <p:nvSpPr>
          <p:cNvPr id="14" name="Rectangle 13"/>
          <p:cNvSpPr/>
          <p:nvPr/>
        </p:nvSpPr>
        <p:spPr>
          <a:xfrm>
            <a:off x="21403654" y="21793049"/>
            <a:ext cx="4301078" cy="646330"/>
          </a:xfrm>
          <a:prstGeom prst="rect">
            <a:avLst/>
          </a:prstGeom>
        </p:spPr>
        <p:txBody>
          <a:bodyPr wrap="square">
            <a:spAutoFit/>
          </a:bodyPr>
          <a:lstStyle/>
          <a:p>
            <a:pPr algn="ctr" defTabSz="914400"/>
            <a:r>
              <a:rPr lang="en-US" sz="3600" smtClean="0">
                <a:solidFill>
                  <a:srgbClr val="FFFFFF"/>
                </a:solidFill>
                <a:latin typeface="Roboto" pitchFamily="2" charset="0"/>
                <a:ea typeface="Roboto" pitchFamily="2" charset="0"/>
              </a:rPr>
              <a:t>#vizualus</a:t>
            </a:r>
            <a:endParaRPr lang="en-US" sz="3600">
              <a:solidFill>
                <a:srgbClr val="FFFFFF"/>
              </a:solidFill>
              <a:latin typeface="Roboto" pitchFamily="2" charset="0"/>
              <a:ea typeface="Roboto" pitchFamily="2" charset="0"/>
            </a:endParaRPr>
          </a:p>
        </p:txBody>
      </p:sp>
      <p:sp>
        <p:nvSpPr>
          <p:cNvPr id="15" name="Rectangle 14"/>
          <p:cNvSpPr/>
          <p:nvPr/>
        </p:nvSpPr>
        <p:spPr>
          <a:xfrm>
            <a:off x="26799042" y="21809184"/>
            <a:ext cx="4301078" cy="646330"/>
          </a:xfrm>
          <a:prstGeom prst="rect">
            <a:avLst/>
          </a:prstGeom>
        </p:spPr>
        <p:txBody>
          <a:bodyPr wrap="square">
            <a:spAutoFit/>
          </a:bodyPr>
          <a:lstStyle/>
          <a:p>
            <a:pPr algn="ctr" defTabSz="914400"/>
            <a:r>
              <a:rPr lang="en-US" sz="3600" smtClean="0">
                <a:solidFill>
                  <a:srgbClr val="FFFFFF"/>
                </a:solidFill>
                <a:latin typeface="Roboto" pitchFamily="2" charset="0"/>
                <a:ea typeface="Roboto" pitchFamily="2" charset="0"/>
              </a:rPr>
              <a:t>#vizualus</a:t>
            </a:r>
            <a:endParaRPr lang="en-US" sz="3600">
              <a:solidFill>
                <a:srgbClr val="FFFFFF"/>
              </a:solidFill>
              <a:latin typeface="Roboto" pitchFamily="2" charset="0"/>
              <a:ea typeface="Roboto" pitchFamily="2" charset="0"/>
            </a:endParaRPr>
          </a:p>
        </p:txBody>
      </p:sp>
      <p:sp>
        <p:nvSpPr>
          <p:cNvPr id="18" name="TextBox 17"/>
          <p:cNvSpPr txBox="1"/>
          <p:nvPr/>
        </p:nvSpPr>
        <p:spPr>
          <a:xfrm>
            <a:off x="10289026" y="10311127"/>
            <a:ext cx="26238910" cy="3006400"/>
          </a:xfrm>
          <a:prstGeom prst="rect">
            <a:avLst/>
          </a:prstGeom>
          <a:noFill/>
        </p:spPr>
        <p:txBody>
          <a:bodyPr wrap="square" rtlCol="0">
            <a:spAutoFit/>
          </a:bodyPr>
          <a:lstStyle/>
          <a:p>
            <a:pPr algn="ctr" defTabSz="914400">
              <a:lnSpc>
                <a:spcPct val="70000"/>
              </a:lnSpc>
            </a:pPr>
            <a:r>
              <a:rPr lang="en-US" sz="26496" b="1" kern="0" spc="-576" dirty="0" smtClean="0">
                <a:solidFill>
                  <a:srgbClr val="FFFFFF"/>
                </a:solidFill>
                <a:latin typeface="Arial" charset="0"/>
                <a:ea typeface="Arial" charset="0"/>
                <a:cs typeface="Arial" charset="0"/>
              </a:rPr>
              <a:t>KEEP IN TOUCH</a:t>
            </a:r>
            <a:endParaRPr lang="en-US" sz="26496" b="1" kern="0" spc="-576" dirty="0">
              <a:solidFill>
                <a:srgbClr val="FFFFFF"/>
              </a:solidFill>
              <a:latin typeface="Arial" charset="0"/>
              <a:ea typeface="Arial" charset="0"/>
              <a:cs typeface="Arial" charset="0"/>
            </a:endParaRPr>
          </a:p>
        </p:txBody>
      </p:sp>
      <p:sp>
        <p:nvSpPr>
          <p:cNvPr id="20" name="Rectangle 19"/>
          <p:cNvSpPr/>
          <p:nvPr/>
        </p:nvSpPr>
        <p:spPr>
          <a:xfrm>
            <a:off x="11764964" y="13383878"/>
            <a:ext cx="23287036" cy="2645148"/>
          </a:xfrm>
          <a:prstGeom prst="rect">
            <a:avLst/>
          </a:prstGeom>
          <a:noFill/>
        </p:spPr>
        <p:txBody>
          <a:bodyPr wrap="square" rtlCol="0">
            <a:spAutoFit/>
          </a:bodyPr>
          <a:lstStyle/>
          <a:p>
            <a:pPr algn="ctr" hangingPunct="0">
              <a:lnSpc>
                <a:spcPct val="120000"/>
              </a:lnSpc>
            </a:pPr>
            <a:r>
              <a:rPr lang="en-US" sz="4608" kern="0" dirty="0">
                <a:solidFill>
                  <a:srgbClr val="FFFFFF">
                    <a:alpha val="83000"/>
                  </a:srgbClr>
                </a:solidFill>
                <a:latin typeface="Calibri" charset="0"/>
                <a:ea typeface="Calibri" charset="0"/>
                <a:cs typeface="Calibri" charset="0"/>
                <a:sym typeface="Roboto Regular"/>
              </a:rPr>
              <a:t>Integer </a:t>
            </a:r>
            <a:r>
              <a:rPr lang="en-US" sz="4608" kern="0" dirty="0" err="1">
                <a:solidFill>
                  <a:srgbClr val="FFFFFF">
                    <a:alpha val="83000"/>
                  </a:srgbClr>
                </a:solidFill>
                <a:latin typeface="Calibri" charset="0"/>
                <a:ea typeface="Calibri" charset="0"/>
                <a:cs typeface="Calibri" charset="0"/>
                <a:sym typeface="Roboto Regular"/>
              </a:rPr>
              <a:t>risus</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arcu</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fringilla</a:t>
            </a:r>
            <a:r>
              <a:rPr lang="en-US" sz="4608" kern="0" dirty="0">
                <a:solidFill>
                  <a:srgbClr val="FFFFFF">
                    <a:alpha val="83000"/>
                  </a:srgbClr>
                </a:solidFill>
                <a:latin typeface="Calibri" charset="0"/>
                <a:ea typeface="Calibri" charset="0"/>
                <a:cs typeface="Calibri" charset="0"/>
                <a:sym typeface="Roboto Regular"/>
              </a:rPr>
              <a:t> et </a:t>
            </a:r>
            <a:r>
              <a:rPr lang="en-US" sz="4608" kern="0" dirty="0" err="1">
                <a:solidFill>
                  <a:srgbClr val="FFFFFF">
                    <a:alpha val="83000"/>
                  </a:srgbClr>
                </a:solidFill>
                <a:latin typeface="Calibri" charset="0"/>
                <a:ea typeface="Calibri" charset="0"/>
                <a:cs typeface="Calibri" charset="0"/>
                <a:sym typeface="Roboto Regular"/>
              </a:rPr>
              <a:t>orci</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eget</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facilisis</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aliquet</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tellus</a:t>
            </a:r>
            <a:r>
              <a:rPr lang="en-US" sz="4608" kern="0" dirty="0">
                <a:solidFill>
                  <a:srgbClr val="FFFFFF">
                    <a:alpha val="83000"/>
                  </a:srgbClr>
                </a:solidFill>
                <a:latin typeface="Calibri" charset="0"/>
                <a:ea typeface="Calibri" charset="0"/>
                <a:cs typeface="Calibri" charset="0"/>
                <a:sym typeface="Roboto Regular"/>
              </a:rPr>
              <a:t>. In </a:t>
            </a:r>
            <a:r>
              <a:rPr lang="en-US" sz="4608" kern="0" dirty="0" err="1">
                <a:solidFill>
                  <a:srgbClr val="FFFFFF">
                    <a:alpha val="83000"/>
                  </a:srgbClr>
                </a:solidFill>
                <a:latin typeface="Calibri" charset="0"/>
                <a:ea typeface="Calibri" charset="0"/>
                <a:cs typeface="Calibri" charset="0"/>
                <a:sym typeface="Roboto Regular"/>
              </a:rPr>
              <a:t>vel</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auctor</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turpis</a:t>
            </a:r>
            <a:r>
              <a:rPr lang="en-US" sz="4608" kern="0" dirty="0">
                <a:solidFill>
                  <a:srgbClr val="FFFFFF">
                    <a:alpha val="83000"/>
                  </a:srgbClr>
                </a:solidFill>
                <a:latin typeface="Calibri" charset="0"/>
                <a:ea typeface="Calibri" charset="0"/>
                <a:cs typeface="Calibri" charset="0"/>
                <a:sym typeface="Roboto Regular"/>
              </a:rPr>
              <a:t>. Nam </a:t>
            </a:r>
            <a:r>
              <a:rPr lang="en-US" sz="4608" kern="0" dirty="0" err="1">
                <a:solidFill>
                  <a:srgbClr val="FFFFFF">
                    <a:alpha val="83000"/>
                  </a:srgbClr>
                </a:solidFill>
                <a:latin typeface="Calibri" charset="0"/>
                <a:ea typeface="Calibri" charset="0"/>
                <a:cs typeface="Calibri" charset="0"/>
                <a:sym typeface="Roboto Regular"/>
              </a:rPr>
              <a:t>aliquam</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aliquam</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odio</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nec</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vulputate</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Duis</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rhoncus</a:t>
            </a:r>
            <a:r>
              <a:rPr lang="en-US" sz="4608" kern="0" dirty="0">
                <a:solidFill>
                  <a:srgbClr val="FFFFFF">
                    <a:alpha val="83000"/>
                  </a:srgbClr>
                </a:solidFill>
                <a:latin typeface="Calibri" charset="0"/>
                <a:ea typeface="Calibri" charset="0"/>
                <a:cs typeface="Calibri" charset="0"/>
                <a:sym typeface="Roboto Regular"/>
              </a:rPr>
              <a:t> a </a:t>
            </a:r>
            <a:r>
              <a:rPr lang="en-US" sz="4608" kern="0" dirty="0" err="1">
                <a:solidFill>
                  <a:srgbClr val="FFFFFF">
                    <a:alpha val="83000"/>
                  </a:srgbClr>
                </a:solidFill>
                <a:latin typeface="Calibri" charset="0"/>
                <a:ea typeface="Calibri" charset="0"/>
                <a:cs typeface="Calibri" charset="0"/>
                <a:sym typeface="Roboto Regular"/>
              </a:rPr>
              <a:t>tortor</a:t>
            </a:r>
            <a:r>
              <a:rPr lang="en-US" sz="4608" kern="0" dirty="0">
                <a:solidFill>
                  <a:srgbClr val="FFFFFF">
                    <a:alpha val="83000"/>
                  </a:srgbClr>
                </a:solidFill>
                <a:latin typeface="Calibri" charset="0"/>
                <a:ea typeface="Calibri" charset="0"/>
                <a:cs typeface="Calibri" charset="0"/>
                <a:sym typeface="Roboto Regular"/>
              </a:rPr>
              <a:t> non </a:t>
            </a:r>
            <a:r>
              <a:rPr lang="en-US" sz="4608" kern="0" dirty="0" err="1">
                <a:solidFill>
                  <a:srgbClr val="FFFFFF">
                    <a:alpha val="83000"/>
                  </a:srgbClr>
                </a:solidFill>
                <a:latin typeface="Calibri" charset="0"/>
                <a:ea typeface="Calibri" charset="0"/>
                <a:cs typeface="Calibri" charset="0"/>
                <a:sym typeface="Roboto Regular"/>
              </a:rPr>
              <a:t>interdum</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Aliquam</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felis</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sapien</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congue</a:t>
            </a:r>
            <a:r>
              <a:rPr lang="en-US" sz="4608" kern="0" dirty="0">
                <a:solidFill>
                  <a:srgbClr val="FFFFFF">
                    <a:alpha val="83000"/>
                  </a:srgbClr>
                </a:solidFill>
                <a:latin typeface="Calibri" charset="0"/>
                <a:ea typeface="Calibri" charset="0"/>
                <a:cs typeface="Calibri" charset="0"/>
                <a:sym typeface="Roboto Regular"/>
              </a:rPr>
              <a:t> vitae </a:t>
            </a:r>
            <a:r>
              <a:rPr lang="en-US" sz="4608" kern="0" dirty="0" err="1">
                <a:solidFill>
                  <a:srgbClr val="FFFFFF">
                    <a:alpha val="83000"/>
                  </a:srgbClr>
                </a:solidFill>
                <a:latin typeface="Calibri" charset="0"/>
                <a:ea typeface="Calibri" charset="0"/>
                <a:cs typeface="Calibri" charset="0"/>
                <a:sym typeface="Roboto Regular"/>
              </a:rPr>
              <a:t>elementum</a:t>
            </a:r>
            <a:r>
              <a:rPr lang="en-US" sz="4608" kern="0" dirty="0">
                <a:solidFill>
                  <a:srgbClr val="FFFFFF">
                    <a:alpha val="83000"/>
                  </a:srgbClr>
                </a:solidFill>
                <a:latin typeface="Calibri" charset="0"/>
                <a:ea typeface="Calibri" charset="0"/>
                <a:cs typeface="Calibri" charset="0"/>
                <a:sym typeface="Roboto Regular"/>
              </a:rPr>
              <a:t> in, </a:t>
            </a:r>
            <a:r>
              <a:rPr lang="en-US" sz="4608" kern="0" dirty="0" err="1">
                <a:solidFill>
                  <a:srgbClr val="FFFFFF">
                    <a:alpha val="83000"/>
                  </a:srgbClr>
                </a:solidFill>
                <a:latin typeface="Calibri" charset="0"/>
                <a:ea typeface="Calibri" charset="0"/>
                <a:cs typeface="Calibri" charset="0"/>
                <a:sym typeface="Roboto Regular"/>
              </a:rPr>
              <a:t>sodales</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ut</a:t>
            </a:r>
            <a:r>
              <a:rPr lang="en-US" sz="4608" kern="0" dirty="0">
                <a:solidFill>
                  <a:srgbClr val="FFFFFF">
                    <a:alpha val="83000"/>
                  </a:srgbClr>
                </a:solidFill>
                <a:latin typeface="Calibri" charset="0"/>
                <a:ea typeface="Calibri" charset="0"/>
                <a:cs typeface="Calibri" charset="0"/>
                <a:sym typeface="Roboto Regular"/>
              </a:rPr>
              <a:t> </a:t>
            </a:r>
            <a:r>
              <a:rPr lang="en-US" sz="4608" kern="0" dirty="0" err="1">
                <a:solidFill>
                  <a:srgbClr val="FFFFFF">
                    <a:alpha val="83000"/>
                  </a:srgbClr>
                </a:solidFill>
                <a:latin typeface="Calibri" charset="0"/>
                <a:ea typeface="Calibri" charset="0"/>
                <a:cs typeface="Calibri" charset="0"/>
                <a:sym typeface="Roboto Regular"/>
              </a:rPr>
              <a:t>lectus</a:t>
            </a:r>
            <a:r>
              <a:rPr lang="en-US" sz="4608" kern="0" dirty="0">
                <a:solidFill>
                  <a:srgbClr val="FFFFFF">
                    <a:alpha val="83000"/>
                  </a:srgbClr>
                </a:solidFill>
                <a:latin typeface="Calibri" charset="0"/>
                <a:ea typeface="Calibri" charset="0"/>
                <a:cs typeface="Calibri" charset="0"/>
                <a:sym typeface="Roboto Regular"/>
              </a:rPr>
              <a:t>. </a:t>
            </a:r>
          </a:p>
        </p:txBody>
      </p:sp>
      <p:sp>
        <p:nvSpPr>
          <p:cNvPr id="23" name="Freeform 11"/>
          <p:cNvSpPr>
            <a:spLocks/>
          </p:cNvSpPr>
          <p:nvPr/>
        </p:nvSpPr>
        <p:spPr bwMode="auto">
          <a:xfrm>
            <a:off x="17741735" y="19005670"/>
            <a:ext cx="859712" cy="1547562"/>
          </a:xfrm>
          <a:custGeom>
            <a:avLst/>
            <a:gdLst>
              <a:gd name="T0" fmla="*/ 128341027 w 200"/>
              <a:gd name="T1" fmla="*/ 39654666 h 360"/>
              <a:gd name="T2" fmla="*/ 91763598 w 200"/>
              <a:gd name="T3" fmla="*/ 39654666 h 360"/>
              <a:gd name="T4" fmla="*/ 82138001 w 200"/>
              <a:gd name="T5" fmla="*/ 53086421 h 360"/>
              <a:gd name="T6" fmla="*/ 82138001 w 200"/>
              <a:gd name="T7" fmla="*/ 79949130 h 360"/>
              <a:gd name="T8" fmla="*/ 128341027 w 200"/>
              <a:gd name="T9" fmla="*/ 79949130 h 360"/>
              <a:gd name="T10" fmla="*/ 128341027 w 200"/>
              <a:gd name="T11" fmla="*/ 117046205 h 360"/>
              <a:gd name="T12" fmla="*/ 82138001 w 200"/>
              <a:gd name="T13" fmla="*/ 117046205 h 360"/>
              <a:gd name="T14" fmla="*/ 82138001 w 200"/>
              <a:gd name="T15" fmla="*/ 230254423 h 360"/>
              <a:gd name="T16" fmla="*/ 39144041 w 200"/>
              <a:gd name="T17" fmla="*/ 230254423 h 360"/>
              <a:gd name="T18" fmla="*/ 39144041 w 200"/>
              <a:gd name="T19" fmla="*/ 117046205 h 360"/>
              <a:gd name="T20" fmla="*/ 0 w 200"/>
              <a:gd name="T21" fmla="*/ 117046205 h 360"/>
              <a:gd name="T22" fmla="*/ 0 w 200"/>
              <a:gd name="T23" fmla="*/ 79949130 h 360"/>
              <a:gd name="T24" fmla="*/ 39144041 w 200"/>
              <a:gd name="T25" fmla="*/ 79949130 h 360"/>
              <a:gd name="T26" fmla="*/ 39144041 w 200"/>
              <a:gd name="T27" fmla="*/ 57563406 h 360"/>
              <a:gd name="T28" fmla="*/ 91763598 w 200"/>
              <a:gd name="T29" fmla="*/ 0 h 360"/>
              <a:gd name="T30" fmla="*/ 128341027 w 200"/>
              <a:gd name="T31" fmla="*/ 0 h 360"/>
              <a:gd name="T32" fmla="*/ 128341027 w 200"/>
              <a:gd name="T33" fmla="*/ 39654666 h 36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bg1"/>
          </a:solidFill>
          <a:ln>
            <a:noFill/>
          </a:ln>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smtClean="0">
              <a:ln>
                <a:noFill/>
              </a:ln>
              <a:solidFill>
                <a:prstClr val="black"/>
              </a:solidFill>
              <a:effectLst/>
              <a:uLnTx/>
              <a:uFillTx/>
            </a:endParaRPr>
          </a:p>
        </p:txBody>
      </p:sp>
      <p:sp>
        <p:nvSpPr>
          <p:cNvPr id="24" name="Freeform 16"/>
          <p:cNvSpPr>
            <a:spLocks/>
          </p:cNvSpPr>
          <p:nvPr/>
        </p:nvSpPr>
        <p:spPr bwMode="auto">
          <a:xfrm>
            <a:off x="22708390" y="19087603"/>
            <a:ext cx="1572371" cy="1277775"/>
          </a:xfrm>
          <a:custGeom>
            <a:avLst/>
            <a:gdLst>
              <a:gd name="T0" fmla="*/ 232527964 w 368"/>
              <a:gd name="T1" fmla="*/ 22755734 h 299"/>
              <a:gd name="T2" fmla="*/ 204725465 w 368"/>
              <a:gd name="T3" fmla="*/ 30340449 h 299"/>
              <a:gd name="T4" fmla="*/ 226209286 w 368"/>
              <a:gd name="T5" fmla="*/ 3792357 h 299"/>
              <a:gd name="T6" fmla="*/ 195879794 w 368"/>
              <a:gd name="T7" fmla="*/ 15170225 h 299"/>
              <a:gd name="T8" fmla="*/ 161126671 w 368"/>
              <a:gd name="T9" fmla="*/ 0 h 299"/>
              <a:gd name="T10" fmla="*/ 113104246 w 368"/>
              <a:gd name="T11" fmla="*/ 48038912 h 299"/>
              <a:gd name="T12" fmla="*/ 114368140 w 368"/>
              <a:gd name="T13" fmla="*/ 58784720 h 299"/>
              <a:gd name="T14" fmla="*/ 15797091 w 368"/>
              <a:gd name="T15" fmla="*/ 8849629 h 299"/>
              <a:gd name="T16" fmla="*/ 9478414 w 368"/>
              <a:gd name="T17" fmla="*/ 32868687 h 299"/>
              <a:gd name="T18" fmla="*/ 30961440 w 368"/>
              <a:gd name="T19" fmla="*/ 72690825 h 299"/>
              <a:gd name="T20" fmla="*/ 9478414 w 368"/>
              <a:gd name="T21" fmla="*/ 67002289 h 299"/>
              <a:gd name="T22" fmla="*/ 8846466 w 368"/>
              <a:gd name="T23" fmla="*/ 67002289 h 299"/>
              <a:gd name="T24" fmla="*/ 47390478 w 368"/>
              <a:gd name="T25" fmla="*/ 114409142 h 299"/>
              <a:gd name="T26" fmla="*/ 34753123 w 368"/>
              <a:gd name="T27" fmla="*/ 115673261 h 299"/>
              <a:gd name="T28" fmla="*/ 25906657 w 368"/>
              <a:gd name="T29" fmla="*/ 115041201 h 299"/>
              <a:gd name="T30" fmla="*/ 70137398 w 368"/>
              <a:gd name="T31" fmla="*/ 147909889 h 299"/>
              <a:gd name="T32" fmla="*/ 11373460 w 368"/>
              <a:gd name="T33" fmla="*/ 168769444 h 299"/>
              <a:gd name="T34" fmla="*/ 0 w 368"/>
              <a:gd name="T35" fmla="*/ 167505325 h 299"/>
              <a:gd name="T36" fmla="*/ 72665187 w 368"/>
              <a:gd name="T37" fmla="*/ 188996146 h 299"/>
              <a:gd name="T38" fmla="*/ 208517148 w 368"/>
              <a:gd name="T39" fmla="*/ 53728243 h 299"/>
              <a:gd name="T40" fmla="*/ 208517148 w 368"/>
              <a:gd name="T41" fmla="*/ 47406853 h 299"/>
              <a:gd name="T42" fmla="*/ 232527964 w 368"/>
              <a:gd name="T43" fmla="*/ 22755734 h 29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solidFill>
          <a:ln>
            <a:noFill/>
          </a:ln>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smtClean="0">
              <a:ln>
                <a:noFill/>
              </a:ln>
              <a:solidFill>
                <a:prstClr val="black"/>
              </a:solidFill>
              <a:effectLst/>
              <a:uLnTx/>
              <a:uFillTx/>
            </a:endParaRPr>
          </a:p>
        </p:txBody>
      </p:sp>
      <p:sp>
        <p:nvSpPr>
          <p:cNvPr id="25" name="Freeform 21"/>
          <p:cNvSpPr>
            <a:spLocks/>
          </p:cNvSpPr>
          <p:nvPr/>
        </p:nvSpPr>
        <p:spPr bwMode="auto">
          <a:xfrm>
            <a:off x="28272879" y="18864137"/>
            <a:ext cx="1353408" cy="1709928"/>
          </a:xfrm>
          <a:custGeom>
            <a:avLst/>
            <a:gdLst>
              <a:gd name="T0" fmla="*/ 78388387 w 323"/>
              <a:gd name="T1" fmla="*/ 165355605 h 408"/>
              <a:gd name="T2" fmla="*/ 41321131 w 323"/>
              <a:gd name="T3" fmla="*/ 248033798 h 408"/>
              <a:gd name="T4" fmla="*/ 59551133 w 323"/>
              <a:gd name="T5" fmla="*/ 119153155 h 408"/>
              <a:gd name="T6" fmla="*/ 90541202 w 323"/>
              <a:gd name="T7" fmla="*/ 60184740 h 408"/>
              <a:gd name="T8" fmla="*/ 104518109 w 323"/>
              <a:gd name="T9" fmla="*/ 156237060 h 408"/>
              <a:gd name="T10" fmla="*/ 142192616 w 323"/>
              <a:gd name="T11" fmla="*/ 44378741 h 408"/>
              <a:gd name="T12" fmla="*/ 28560285 w 323"/>
              <a:gd name="T13" fmla="*/ 105170865 h 408"/>
              <a:gd name="T14" fmla="*/ 34636693 w 323"/>
              <a:gd name="T15" fmla="*/ 145294025 h 408"/>
              <a:gd name="T16" fmla="*/ 608031 w 323"/>
              <a:gd name="T17" fmla="*/ 89364866 h 408"/>
              <a:gd name="T18" fmla="*/ 83249513 w 323"/>
              <a:gd name="T19" fmla="*/ 5471127 h 408"/>
              <a:gd name="T20" fmla="*/ 188374873 w 323"/>
              <a:gd name="T21" fmla="*/ 72343321 h 408"/>
              <a:gd name="T22" fmla="*/ 111201768 w 323"/>
              <a:gd name="T23" fmla="*/ 181161604 h 408"/>
              <a:gd name="T24" fmla="*/ 78388387 w 323"/>
              <a:gd name="T25" fmla="*/ 165355605 h 40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solidFill>
            <a:schemeClr val="bg1"/>
          </a:solidFill>
          <a:ln>
            <a:noFill/>
          </a:ln>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5400" b="0" i="0" u="none" strike="noStrike" kern="0" cap="none" spc="0" normalizeH="0" baseline="0" noProof="0" smtClean="0">
              <a:ln>
                <a:noFill/>
              </a:ln>
              <a:solidFill>
                <a:prstClr val="black"/>
              </a:solidFill>
              <a:effectLst/>
              <a:uLnTx/>
              <a:uFillTx/>
            </a:endParaRPr>
          </a:p>
        </p:txBody>
      </p:sp>
      <p:sp>
        <p:nvSpPr>
          <p:cNvPr id="2" name="Footer Placeholder 1"/>
          <p:cNvSpPr>
            <a:spLocks noGrp="1"/>
          </p:cNvSpPr>
          <p:nvPr>
            <p:ph type="ftr" sz="quarter" idx="11"/>
          </p:nvPr>
        </p:nvSpPr>
        <p:spPr/>
        <p:txBody>
          <a:bodyPr/>
          <a:lstStyle/>
          <a:p>
            <a:r>
              <a:rPr lang="en-US" smtClean="0"/>
              <a:t>© Vizualus. All Rights Reserved.</a:t>
            </a:r>
            <a:endParaRPr lang="en-US"/>
          </a:p>
        </p:txBody>
      </p:sp>
      <p:sp>
        <p:nvSpPr>
          <p:cNvPr id="3" name="Slide Number Placeholder 2"/>
          <p:cNvSpPr>
            <a:spLocks noGrp="1"/>
          </p:cNvSpPr>
          <p:nvPr>
            <p:ph type="sldNum" sz="quarter" idx="12"/>
          </p:nvPr>
        </p:nvSpPr>
        <p:spPr/>
        <p:txBody>
          <a:bodyPr/>
          <a:lstStyle/>
          <a:p>
            <a:fld id="{B5C01996-2D0B-4E1B-998A-4107E0F8DE91}" type="slidenum">
              <a:rPr lang="en-US" smtClean="0"/>
              <a:t>60</a:t>
            </a:fld>
            <a:endParaRPr lang="en-US"/>
          </a:p>
        </p:txBody>
      </p:sp>
    </p:spTree>
    <p:extLst>
      <p:ext uri="{BB962C8B-B14F-4D97-AF65-F5344CB8AC3E}">
        <p14:creationId xmlns:p14="http://schemas.microsoft.com/office/powerpoint/2010/main" val="42875727"/>
      </p:ext>
    </p:extLst>
  </p:cSld>
  <p:clrMapOvr>
    <a:masterClrMapping/>
  </p:clrMapOvr>
  <mc:AlternateContent xmlns:mc="http://schemas.openxmlformats.org/markup-compatibility/2006" xmlns:p14="http://schemas.microsoft.com/office/powerpoint/2010/main">
    <mc:Choice Requires="p14">
      <p:transition spd="med" p14:dur="700" advTm="2689">
        <p:fade/>
      </p:transition>
    </mc:Choice>
    <mc:Fallback xmlns="">
      <p:transition spd="med" advTm="26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
                                        </p:tgtEl>
                                        <p:attrNameLst>
                                          <p:attrName>ppt_y</p:attrName>
                                        </p:attrNameLst>
                                      </p:cBhvr>
                                      <p:tavLst>
                                        <p:tav tm="0">
                                          <p:val>
                                            <p:strVal val="#ppt_y"/>
                                          </p:val>
                                        </p:tav>
                                        <p:tav tm="100000">
                                          <p:val>
                                            <p:strVal val="#ppt_y"/>
                                          </p:val>
                                        </p:tav>
                                      </p:tavLst>
                                    </p:anim>
                                    <p:anim calcmode="lin" valueType="num">
                                      <p:cBhvr>
                                        <p:cTn id="9"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3" grpId="0"/>
      <p:bldP spid="14" grpId="0"/>
      <p:bldP spid="15" grpId="0"/>
      <p:bldP spid="18" grpId="0"/>
      <p:bldP spid="20" grpId="0"/>
      <p:bldP spid="23" grpId="0" animBg="1"/>
      <p:bldP spid="24" grpId="0" animBg="1"/>
      <p:bldP spid="2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asted-image.pdf"/>
          <p:cNvPicPr>
            <a:picLocks noChangeAspect="1"/>
          </p:cNvPicPr>
          <p:nvPr/>
        </p:nvPicPr>
        <p:blipFill>
          <a:blip r:embed="rId2">
            <a:extLst/>
          </a:blip>
          <a:stretch>
            <a:fillRect/>
          </a:stretch>
        </p:blipFill>
        <p:spPr>
          <a:xfrm>
            <a:off x="-79776" y="-14905"/>
            <a:ext cx="46896738" cy="26349943"/>
          </a:xfrm>
          <a:prstGeom prst="rect">
            <a:avLst/>
          </a:prstGeom>
          <a:ln w="12700">
            <a:miter lim="400000"/>
          </a:ln>
        </p:spPr>
      </p:pic>
      <p:sp>
        <p:nvSpPr>
          <p:cNvPr id="141" name="Shape 141"/>
          <p:cNvSpPr/>
          <p:nvPr/>
        </p:nvSpPr>
        <p:spPr>
          <a:xfrm>
            <a:off x="-50800" y="249"/>
            <a:ext cx="46867762" cy="25094460"/>
          </a:xfrm>
          <a:custGeom>
            <a:avLst/>
            <a:gdLst>
              <a:gd name="connsiteX0" fmla="*/ 0 w 46816961"/>
              <a:gd name="connsiteY0" fmla="*/ 0 h 26334541"/>
              <a:gd name="connsiteX1" fmla="*/ 46816961 w 46816961"/>
              <a:gd name="connsiteY1" fmla="*/ 0 h 26334541"/>
              <a:gd name="connsiteX2" fmla="*/ 46816961 w 46816961"/>
              <a:gd name="connsiteY2" fmla="*/ 26334541 h 26334541"/>
              <a:gd name="connsiteX3" fmla="*/ 0 w 46816961"/>
              <a:gd name="connsiteY3" fmla="*/ 26334541 h 26334541"/>
              <a:gd name="connsiteX4" fmla="*/ 0 w 46816961"/>
              <a:gd name="connsiteY4" fmla="*/ 0 h 26334541"/>
              <a:gd name="connsiteX0" fmla="*/ 50801 w 46867762"/>
              <a:gd name="connsiteY0" fmla="*/ 0 h 26334541"/>
              <a:gd name="connsiteX1" fmla="*/ 46867762 w 46867762"/>
              <a:gd name="connsiteY1" fmla="*/ 0 h 26334541"/>
              <a:gd name="connsiteX2" fmla="*/ 46867762 w 46867762"/>
              <a:gd name="connsiteY2" fmla="*/ 26334541 h 26334541"/>
              <a:gd name="connsiteX3" fmla="*/ 50801 w 46867762"/>
              <a:gd name="connsiteY3" fmla="*/ 26334541 h 26334541"/>
              <a:gd name="connsiteX4" fmla="*/ 0 w 46867762"/>
              <a:gd name="connsiteY4" fmla="*/ 21538951 h 26334541"/>
              <a:gd name="connsiteX5" fmla="*/ 50801 w 46867762"/>
              <a:gd name="connsiteY5" fmla="*/ 0 h 26334541"/>
              <a:gd name="connsiteX0" fmla="*/ 50801 w 46867762"/>
              <a:gd name="connsiteY0" fmla="*/ 0 h 26334541"/>
              <a:gd name="connsiteX1" fmla="*/ 46867762 w 46867762"/>
              <a:gd name="connsiteY1" fmla="*/ 0 h 26334541"/>
              <a:gd name="connsiteX2" fmla="*/ 46867762 w 46867762"/>
              <a:gd name="connsiteY2" fmla="*/ 26334541 h 26334541"/>
              <a:gd name="connsiteX3" fmla="*/ 0 w 46867762"/>
              <a:gd name="connsiteY3" fmla="*/ 21538951 h 26334541"/>
              <a:gd name="connsiteX4" fmla="*/ 50801 w 46867762"/>
              <a:gd name="connsiteY4" fmla="*/ 0 h 26334541"/>
              <a:gd name="connsiteX0" fmla="*/ 50801 w 46867762"/>
              <a:gd name="connsiteY0" fmla="*/ 0 h 26334541"/>
              <a:gd name="connsiteX1" fmla="*/ 46867762 w 46867762"/>
              <a:gd name="connsiteY1" fmla="*/ 0 h 26334541"/>
              <a:gd name="connsiteX2" fmla="*/ 46837600 w 46867762"/>
              <a:gd name="connsiteY2" fmla="*/ 4673351 h 26334541"/>
              <a:gd name="connsiteX3" fmla="*/ 46867762 w 46867762"/>
              <a:gd name="connsiteY3" fmla="*/ 26334541 h 26334541"/>
              <a:gd name="connsiteX4" fmla="*/ 0 w 46867762"/>
              <a:gd name="connsiteY4" fmla="*/ 21538951 h 26334541"/>
              <a:gd name="connsiteX5" fmla="*/ 50801 w 46867762"/>
              <a:gd name="connsiteY5" fmla="*/ 0 h 26334541"/>
              <a:gd name="connsiteX0" fmla="*/ 50801 w 46867762"/>
              <a:gd name="connsiteY0" fmla="*/ 0 h 21538951"/>
              <a:gd name="connsiteX1" fmla="*/ 46867762 w 46867762"/>
              <a:gd name="connsiteY1" fmla="*/ 0 h 21538951"/>
              <a:gd name="connsiteX2" fmla="*/ 46837600 w 46867762"/>
              <a:gd name="connsiteY2" fmla="*/ 4673351 h 21538951"/>
              <a:gd name="connsiteX3" fmla="*/ 0 w 46867762"/>
              <a:gd name="connsiteY3" fmla="*/ 21538951 h 21538951"/>
              <a:gd name="connsiteX4" fmla="*/ 50801 w 46867762"/>
              <a:gd name="connsiteY4" fmla="*/ 0 h 21538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67762" h="21538951">
                <a:moveTo>
                  <a:pt x="50801" y="0"/>
                </a:moveTo>
                <a:lnTo>
                  <a:pt x="46867762" y="0"/>
                </a:lnTo>
                <a:lnTo>
                  <a:pt x="46837600" y="4673351"/>
                </a:lnTo>
                <a:lnTo>
                  <a:pt x="0" y="21538951"/>
                </a:lnTo>
                <a:lnTo>
                  <a:pt x="50801" y="0"/>
                </a:lnTo>
                <a:close/>
              </a:path>
            </a:pathLst>
          </a:custGeom>
          <a:solidFill>
            <a:schemeClr val="accent3"/>
          </a:solidFill>
          <a:ln w="12700">
            <a:miter lim="400000"/>
          </a:ln>
          <a:effectLst>
            <a:outerShdw blurRad="863600" dist="558800" dir="2700000" algn="tl" rotWithShape="0">
              <a:prstClr val="black">
                <a:alpha val="40000"/>
              </a:prstClr>
            </a:outerShdw>
          </a:effectLst>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142" name="Shape 142"/>
          <p:cNvSpPr/>
          <p:nvPr/>
        </p:nvSpPr>
        <p:spPr>
          <a:xfrm>
            <a:off x="3846098" y="4088408"/>
            <a:ext cx="25567102" cy="8012961"/>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300" dirty="0" smtClean="0">
                <a:solidFill>
                  <a:srgbClr val="FFFFFF"/>
                </a:solidFill>
                <a:latin typeface="+mj-lt"/>
                <a:ea typeface="Roboto Black"/>
                <a:cs typeface="Roboto Black"/>
                <a:sym typeface="Roboto Black"/>
              </a:rPr>
              <a:t>Virtual </a:t>
            </a:r>
            <a:br>
              <a:rPr lang="en-US" sz="23808" b="1" kern="0" cap="all" spc="-300" dirty="0" smtClean="0">
                <a:solidFill>
                  <a:srgbClr val="FFFFFF"/>
                </a:solidFill>
                <a:latin typeface="+mj-lt"/>
                <a:ea typeface="Roboto Black"/>
                <a:cs typeface="Roboto Black"/>
                <a:sym typeface="Roboto Black"/>
              </a:rPr>
            </a:br>
            <a:r>
              <a:rPr lang="en-US" sz="23808" b="1" kern="0" cap="all" spc="-300" dirty="0" smtClean="0">
                <a:solidFill>
                  <a:srgbClr val="FFFFFF"/>
                </a:solidFill>
                <a:latin typeface="+mj-lt"/>
                <a:ea typeface="Roboto Black"/>
                <a:cs typeface="Roboto Black"/>
                <a:sym typeface="Roboto Black"/>
              </a:rPr>
              <a:t>REALITY </a:t>
            </a:r>
            <a:br>
              <a:rPr lang="en-US" sz="23808" b="1" kern="0" cap="all" spc="-300" dirty="0" smtClean="0">
                <a:solidFill>
                  <a:srgbClr val="FFFFFF"/>
                </a:solidFill>
                <a:latin typeface="+mj-lt"/>
                <a:ea typeface="Roboto Black"/>
                <a:cs typeface="Roboto Black"/>
                <a:sym typeface="Roboto Black"/>
              </a:rPr>
            </a:br>
            <a:r>
              <a:rPr lang="en-US" sz="23808" b="1" kern="0" cap="all" spc="-300" dirty="0" smtClean="0">
                <a:solidFill>
                  <a:srgbClr val="FFFFFF"/>
                </a:solidFill>
                <a:latin typeface="+mj-lt"/>
                <a:ea typeface="Roboto Black"/>
                <a:cs typeface="Roboto Black"/>
                <a:sym typeface="Roboto Black"/>
              </a:rPr>
              <a:t>is here</a:t>
            </a:r>
            <a:endParaRPr sz="23808" b="1" kern="0" cap="all" spc="-300" dirty="0">
              <a:solidFill>
                <a:srgbClr val="FFFFFF"/>
              </a:solidFill>
              <a:latin typeface="+mj-lt"/>
              <a:ea typeface="Roboto Black"/>
              <a:cs typeface="Roboto Black"/>
              <a:sym typeface="Roboto Black"/>
            </a:endParaRPr>
          </a:p>
        </p:txBody>
      </p:sp>
      <p:sp>
        <p:nvSpPr>
          <p:cNvPr id="146" name="Shape 146"/>
          <p:cNvSpPr/>
          <p:nvPr/>
        </p:nvSpPr>
        <p:spPr>
          <a:xfrm>
            <a:off x="3846098" y="12475932"/>
            <a:ext cx="12359102" cy="4879028"/>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DCDEE0"/>
                </a:solidFill>
                <a:latin typeface="Roboto Regular"/>
                <a:ea typeface="Roboto Regular"/>
                <a:cs typeface="Roboto Regular"/>
                <a:sym typeface="Roboto Regular"/>
              </a:defRPr>
            </a:lvl1pPr>
          </a:lstStyle>
          <a:p>
            <a:pPr hangingPunct="0"/>
            <a:r>
              <a:rPr sz="5184" kern="0" dirty="0" smtClean="0">
                <a:solidFill>
                  <a:schemeClr val="bg1">
                    <a:alpha val="75000"/>
                  </a:schemeClr>
                </a:solidFill>
                <a:latin typeface="Calibri" charset="0"/>
                <a:ea typeface="Calibri" charset="0"/>
                <a:cs typeface="Calibri" charset="0"/>
              </a:rPr>
              <a:t>Sit amet consectetur adipiscing elit. Praesent sodales odio sit amet odio tristique quis tempus odio Lorem ipsum dolor sit amet, elit. Lorem ipsum dolor sit amet, consectetur adipiscing elit.</a:t>
            </a:r>
            <a:endParaRPr lang="en-US" sz="5184" kern="0" dirty="0" smtClean="0">
              <a:solidFill>
                <a:schemeClr val="bg1">
                  <a:alpha val="75000"/>
                </a:schemeClr>
              </a:solidFill>
              <a:latin typeface="Calibri" charset="0"/>
              <a:ea typeface="Calibri" charset="0"/>
              <a:cs typeface="Calibri" charset="0"/>
            </a:endParaRPr>
          </a:p>
          <a:p>
            <a:pPr hangingPunct="0"/>
            <a:r>
              <a:rPr sz="5184" kern="0" dirty="0" smtClean="0">
                <a:solidFill>
                  <a:schemeClr val="bg1">
                    <a:alpha val="75000"/>
                  </a:schemeClr>
                </a:solidFill>
                <a:latin typeface="Calibri" charset="0"/>
                <a:ea typeface="Calibri" charset="0"/>
                <a:cs typeface="Calibri" charset="0"/>
              </a:rPr>
              <a:t> </a:t>
            </a:r>
            <a:endParaRPr sz="5184" kern="0" dirty="0">
              <a:solidFill>
                <a:schemeClr val="bg1">
                  <a:alpha val="75000"/>
                </a:schemeClr>
              </a:solidFill>
              <a:latin typeface="Calibri" charset="0"/>
              <a:ea typeface="Calibri" charset="0"/>
              <a:cs typeface="Calibri" charset="0"/>
            </a:endParaRPr>
          </a:p>
        </p:txBody>
      </p:sp>
      <p:sp>
        <p:nvSpPr>
          <p:cNvPr id="6" name="Picture Placeholder 5"/>
          <p:cNvSpPr>
            <a:spLocks noGrp="1"/>
          </p:cNvSpPr>
          <p:nvPr>
            <p:ph type="pic" sz="quarter" idx="13"/>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7</a:t>
            </a:fld>
            <a:endParaRPr lang="uk-UA"/>
          </a:p>
        </p:txBody>
      </p:sp>
    </p:spTree>
    <p:extLst>
      <p:ext uri="{BB962C8B-B14F-4D97-AF65-F5344CB8AC3E}">
        <p14:creationId xmlns:p14="http://schemas.microsoft.com/office/powerpoint/2010/main" val="1534816281"/>
      </p:ext>
    </p:extLst>
  </p:cSld>
  <p:clrMapOvr>
    <a:masterClrMapping/>
  </p:clrMapOvr>
  <mc:AlternateContent xmlns:mc="http://schemas.openxmlformats.org/markup-compatibility/2006" xmlns:p14="http://schemas.microsoft.com/office/powerpoint/2010/main">
    <mc:Choice Requires="p14">
      <p:transition spd="slow" p14:dur="900" advTm="1046">
        <p14:warp/>
      </p:transition>
    </mc:Choice>
    <mc:Fallback xmlns="">
      <p:transition spd="slow" advTm="1046">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asted-image.pdf"/>
          <p:cNvPicPr>
            <a:picLocks noChangeAspect="1"/>
          </p:cNvPicPr>
          <p:nvPr/>
        </p:nvPicPr>
        <p:blipFill>
          <a:blip r:embed="rId2">
            <a:extLst/>
          </a:blip>
          <a:stretch>
            <a:fillRect/>
          </a:stretch>
        </p:blipFill>
        <p:spPr>
          <a:xfrm flipV="1">
            <a:off x="-79776" y="-14905"/>
            <a:ext cx="46896738" cy="26349943"/>
          </a:xfrm>
          <a:prstGeom prst="rect">
            <a:avLst/>
          </a:prstGeom>
          <a:ln w="12700">
            <a:miter lim="400000"/>
          </a:ln>
        </p:spPr>
      </p:pic>
      <p:sp>
        <p:nvSpPr>
          <p:cNvPr id="141" name="Shape 141"/>
          <p:cNvSpPr/>
          <p:nvPr/>
        </p:nvSpPr>
        <p:spPr>
          <a:xfrm rot="10800000">
            <a:off x="-79776" y="1265730"/>
            <a:ext cx="46867762" cy="25094460"/>
          </a:xfrm>
          <a:custGeom>
            <a:avLst/>
            <a:gdLst>
              <a:gd name="connsiteX0" fmla="*/ 0 w 46816961"/>
              <a:gd name="connsiteY0" fmla="*/ 0 h 26334541"/>
              <a:gd name="connsiteX1" fmla="*/ 46816961 w 46816961"/>
              <a:gd name="connsiteY1" fmla="*/ 0 h 26334541"/>
              <a:gd name="connsiteX2" fmla="*/ 46816961 w 46816961"/>
              <a:gd name="connsiteY2" fmla="*/ 26334541 h 26334541"/>
              <a:gd name="connsiteX3" fmla="*/ 0 w 46816961"/>
              <a:gd name="connsiteY3" fmla="*/ 26334541 h 26334541"/>
              <a:gd name="connsiteX4" fmla="*/ 0 w 46816961"/>
              <a:gd name="connsiteY4" fmla="*/ 0 h 26334541"/>
              <a:gd name="connsiteX0" fmla="*/ 50801 w 46867762"/>
              <a:gd name="connsiteY0" fmla="*/ 0 h 26334541"/>
              <a:gd name="connsiteX1" fmla="*/ 46867762 w 46867762"/>
              <a:gd name="connsiteY1" fmla="*/ 0 h 26334541"/>
              <a:gd name="connsiteX2" fmla="*/ 46867762 w 46867762"/>
              <a:gd name="connsiteY2" fmla="*/ 26334541 h 26334541"/>
              <a:gd name="connsiteX3" fmla="*/ 50801 w 46867762"/>
              <a:gd name="connsiteY3" fmla="*/ 26334541 h 26334541"/>
              <a:gd name="connsiteX4" fmla="*/ 0 w 46867762"/>
              <a:gd name="connsiteY4" fmla="*/ 21538951 h 26334541"/>
              <a:gd name="connsiteX5" fmla="*/ 50801 w 46867762"/>
              <a:gd name="connsiteY5" fmla="*/ 0 h 26334541"/>
              <a:gd name="connsiteX0" fmla="*/ 50801 w 46867762"/>
              <a:gd name="connsiteY0" fmla="*/ 0 h 26334541"/>
              <a:gd name="connsiteX1" fmla="*/ 46867762 w 46867762"/>
              <a:gd name="connsiteY1" fmla="*/ 0 h 26334541"/>
              <a:gd name="connsiteX2" fmla="*/ 46867762 w 46867762"/>
              <a:gd name="connsiteY2" fmla="*/ 26334541 h 26334541"/>
              <a:gd name="connsiteX3" fmla="*/ 0 w 46867762"/>
              <a:gd name="connsiteY3" fmla="*/ 21538951 h 26334541"/>
              <a:gd name="connsiteX4" fmla="*/ 50801 w 46867762"/>
              <a:gd name="connsiteY4" fmla="*/ 0 h 26334541"/>
              <a:gd name="connsiteX0" fmla="*/ 50801 w 46867762"/>
              <a:gd name="connsiteY0" fmla="*/ 0 h 26334541"/>
              <a:gd name="connsiteX1" fmla="*/ 46867762 w 46867762"/>
              <a:gd name="connsiteY1" fmla="*/ 0 h 26334541"/>
              <a:gd name="connsiteX2" fmla="*/ 46837600 w 46867762"/>
              <a:gd name="connsiteY2" fmla="*/ 4673351 h 26334541"/>
              <a:gd name="connsiteX3" fmla="*/ 46867762 w 46867762"/>
              <a:gd name="connsiteY3" fmla="*/ 26334541 h 26334541"/>
              <a:gd name="connsiteX4" fmla="*/ 0 w 46867762"/>
              <a:gd name="connsiteY4" fmla="*/ 21538951 h 26334541"/>
              <a:gd name="connsiteX5" fmla="*/ 50801 w 46867762"/>
              <a:gd name="connsiteY5" fmla="*/ 0 h 26334541"/>
              <a:gd name="connsiteX0" fmla="*/ 50801 w 46867762"/>
              <a:gd name="connsiteY0" fmla="*/ 0 h 21538951"/>
              <a:gd name="connsiteX1" fmla="*/ 46867762 w 46867762"/>
              <a:gd name="connsiteY1" fmla="*/ 0 h 21538951"/>
              <a:gd name="connsiteX2" fmla="*/ 46837600 w 46867762"/>
              <a:gd name="connsiteY2" fmla="*/ 4673351 h 21538951"/>
              <a:gd name="connsiteX3" fmla="*/ 0 w 46867762"/>
              <a:gd name="connsiteY3" fmla="*/ 21538951 h 21538951"/>
              <a:gd name="connsiteX4" fmla="*/ 50801 w 46867762"/>
              <a:gd name="connsiteY4" fmla="*/ 0 h 21538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67762" h="21538951">
                <a:moveTo>
                  <a:pt x="50801" y="0"/>
                </a:moveTo>
                <a:lnTo>
                  <a:pt x="46867762" y="0"/>
                </a:lnTo>
                <a:lnTo>
                  <a:pt x="46837600" y="4673351"/>
                </a:lnTo>
                <a:lnTo>
                  <a:pt x="0" y="21538951"/>
                </a:lnTo>
                <a:lnTo>
                  <a:pt x="50801" y="0"/>
                </a:lnTo>
                <a:close/>
              </a:path>
            </a:pathLst>
          </a:custGeom>
          <a:solidFill>
            <a:schemeClr val="accent1"/>
          </a:solidFill>
          <a:ln w="12700">
            <a:miter lim="400000"/>
          </a:ln>
          <a:effectLst>
            <a:outerShdw blurRad="635000" dist="520700" dir="13500000" algn="br" rotWithShape="0">
              <a:prstClr val="black">
                <a:alpha val="40000"/>
              </a:prstClr>
            </a:outerShdw>
          </a:effectLst>
        </p:spPr>
        <p:txBody>
          <a:bodyPr lIns="97535" tIns="97535" rIns="97535" bIns="97535" anchor="ctr"/>
          <a:lstStyle/>
          <a:p>
            <a:pPr algn="ctr" defTabSz="1584960" hangingPunct="0">
              <a:defRPr sz="3200">
                <a:solidFill>
                  <a:srgbClr val="FEFDFF">
                    <a:alpha val="12190"/>
                  </a:srgbClr>
                </a:solidFill>
              </a:defRPr>
            </a:pPr>
            <a:endParaRPr sz="6144" kern="0">
              <a:solidFill>
                <a:srgbClr val="FEFDFF">
                  <a:alpha val="12190"/>
                </a:srgbClr>
              </a:solidFill>
              <a:sym typeface="Helvetica Light"/>
            </a:endParaRPr>
          </a:p>
        </p:txBody>
      </p:sp>
      <p:sp>
        <p:nvSpPr>
          <p:cNvPr id="142" name="Shape 142"/>
          <p:cNvSpPr/>
          <p:nvPr/>
        </p:nvSpPr>
        <p:spPr>
          <a:xfrm>
            <a:off x="16967200" y="3917325"/>
            <a:ext cx="26924000" cy="7888311"/>
          </a:xfrm>
          <a:prstGeom prst="rect">
            <a:avLst/>
          </a:prstGeom>
          <a:ln w="12700">
            <a:miter lim="400000"/>
          </a:ln>
          <a:extLst>
            <a:ext uri="{C572A759-6A51-4108-AA02-DFA0A04FC94B}">
              <ma14:wrappingTextBoxFlag xmlns:ma14="http://schemas.microsoft.com/office/mac/drawingml/2011/main" val="1"/>
            </a:ext>
          </a:extLst>
        </p:spPr>
        <p:txBody>
          <a:bodyPr wrap="squar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0" b="1" kern="0" cap="all" spc="-300" dirty="0">
                <a:solidFill>
                  <a:srgbClr val="FFFFFF"/>
                </a:solidFill>
                <a:latin typeface="+mj-lt"/>
                <a:ea typeface="Roboto Black"/>
                <a:cs typeface="Roboto Black"/>
                <a:sym typeface="Roboto Black"/>
              </a:rPr>
              <a:t>Experience </a:t>
            </a:r>
            <a:r>
              <a:rPr lang="en-US" sz="23800" b="1" kern="0" cap="all" spc="-300" dirty="0" smtClean="0">
                <a:solidFill>
                  <a:srgbClr val="FFFFFF"/>
                </a:solidFill>
                <a:latin typeface="+mj-lt"/>
                <a:ea typeface="Roboto Black"/>
                <a:cs typeface="Roboto Black"/>
                <a:sym typeface="Roboto Black"/>
              </a:rPr>
              <a:t/>
            </a:r>
            <a:br>
              <a:rPr lang="en-US" sz="23800" b="1" kern="0" cap="all" spc="-300" dirty="0" smtClean="0">
                <a:solidFill>
                  <a:srgbClr val="FFFFFF"/>
                </a:solidFill>
                <a:latin typeface="+mj-lt"/>
                <a:ea typeface="Roboto Black"/>
                <a:cs typeface="Roboto Black"/>
                <a:sym typeface="Roboto Black"/>
              </a:rPr>
            </a:br>
            <a:r>
              <a:rPr lang="en-US" sz="23800" b="1" kern="0" cap="all" spc="-300" dirty="0" smtClean="0">
                <a:solidFill>
                  <a:srgbClr val="FFFFFF"/>
                </a:solidFill>
                <a:latin typeface="+mj-lt"/>
                <a:ea typeface="Roboto Black"/>
                <a:cs typeface="Roboto Black"/>
                <a:sym typeface="Roboto Black"/>
              </a:rPr>
              <a:t>a </a:t>
            </a:r>
            <a:r>
              <a:rPr lang="en-US" sz="23800" b="1" kern="0" cap="all" spc="-300" dirty="0">
                <a:solidFill>
                  <a:srgbClr val="FFFFFF"/>
                </a:solidFill>
                <a:latin typeface="+mj-lt"/>
                <a:ea typeface="Roboto Black"/>
                <a:cs typeface="Roboto Black"/>
                <a:sym typeface="Roboto Black"/>
              </a:rPr>
              <a:t>world of entertainment</a:t>
            </a:r>
            <a:endParaRPr sz="23800" b="1" kern="0" cap="all" spc="-300" dirty="0">
              <a:solidFill>
                <a:srgbClr val="FFFFFF"/>
              </a:solidFill>
              <a:latin typeface="+mj-lt"/>
              <a:ea typeface="Roboto Black"/>
              <a:cs typeface="Roboto Black"/>
              <a:sym typeface="Roboto Black"/>
            </a:endParaRPr>
          </a:p>
        </p:txBody>
      </p:sp>
      <p:sp>
        <p:nvSpPr>
          <p:cNvPr id="146" name="Shape 146"/>
          <p:cNvSpPr/>
          <p:nvPr/>
        </p:nvSpPr>
        <p:spPr>
          <a:xfrm>
            <a:off x="24410585" y="13756912"/>
            <a:ext cx="15290801" cy="248568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DCDEE0"/>
                </a:solidFill>
                <a:latin typeface="Roboto Regular"/>
                <a:ea typeface="Roboto Regular"/>
                <a:cs typeface="Roboto Regular"/>
                <a:sym typeface="Roboto Regular"/>
              </a:defRPr>
            </a:lvl1pPr>
          </a:lstStyle>
          <a:p>
            <a:pPr hangingPunct="0"/>
            <a:r>
              <a:rPr sz="5184" kern="0" dirty="0" smtClean="0">
                <a:solidFill>
                  <a:schemeClr val="bg1">
                    <a:alpha val="75000"/>
                  </a:schemeClr>
                </a:solidFill>
                <a:latin typeface="Calibri" charset="0"/>
                <a:ea typeface="Calibri" charset="0"/>
                <a:cs typeface="Calibri" charset="0"/>
              </a:rPr>
              <a:t>Sit amet consectetur adipiscing elit. Praesent sodales odio sit amet odio tristique quis tempus odio Lorem ipsum dolor sit amet, elit. </a:t>
            </a:r>
            <a:endParaRPr sz="5184" kern="0" dirty="0">
              <a:solidFill>
                <a:schemeClr val="bg1">
                  <a:alpha val="75000"/>
                </a:schemeClr>
              </a:solidFill>
              <a:latin typeface="Calibri" charset="0"/>
              <a:ea typeface="Calibri" charset="0"/>
              <a:cs typeface="Calibri" charset="0"/>
            </a:endParaRPr>
          </a:p>
        </p:txBody>
      </p:sp>
      <p:sp>
        <p:nvSpPr>
          <p:cNvPr id="8" name="Picture Placeholder 7"/>
          <p:cNvSpPr>
            <a:spLocks noGrp="1"/>
          </p:cNvSpPr>
          <p:nvPr>
            <p:ph type="pic" sz="quarter" idx="13"/>
          </p:nvPr>
        </p:nvSpPr>
        <p:spPr>
          <a:xfrm>
            <a:off x="2635019" y="2578683"/>
            <a:ext cx="13161408" cy="21207481"/>
          </a:xfrm>
        </p:spPr>
      </p:sp>
      <p:sp>
        <p:nvSpPr>
          <p:cNvPr id="4" name="Footer Placeholder 3"/>
          <p:cNvSpPr>
            <a:spLocks noGrp="1"/>
          </p:cNvSpPr>
          <p:nvPr>
            <p:ph type="ftr" sz="quarter" idx="11"/>
          </p:nvPr>
        </p:nvSpPr>
        <p:spPr/>
        <p:txBody>
          <a:bodyPr/>
          <a:lstStyle/>
          <a:p>
            <a:r>
              <a:rPr lang="en-US" smtClean="0">
                <a:solidFill>
                  <a:schemeClr val="bg2"/>
                </a:solidFill>
              </a:rPr>
              <a:t>© Vizualus. All Rights Reserved.</a:t>
            </a:r>
            <a:endParaRPr lang="en-US">
              <a:solidFill>
                <a:schemeClr val="bg2"/>
              </a:solidFill>
            </a:endParaRPr>
          </a:p>
        </p:txBody>
      </p:sp>
      <p:sp>
        <p:nvSpPr>
          <p:cNvPr id="2" name="Slide Number Placeholder 1"/>
          <p:cNvSpPr>
            <a:spLocks noGrp="1"/>
          </p:cNvSpPr>
          <p:nvPr>
            <p:ph type="sldNum" sz="quarter" idx="12"/>
          </p:nvPr>
        </p:nvSpPr>
        <p:spPr/>
        <p:txBody>
          <a:bodyPr/>
          <a:lstStyle/>
          <a:p>
            <a:fld id="{86CB4B4D-7CA3-9044-876B-883B54F8677D}" type="slidenum">
              <a:rPr lang="uk-UA" smtClean="0">
                <a:solidFill>
                  <a:schemeClr val="bg2"/>
                </a:solidFill>
              </a:rPr>
              <a:pPr/>
              <a:t>8</a:t>
            </a:fld>
            <a:endParaRPr lang="uk-UA">
              <a:solidFill>
                <a:schemeClr val="bg2"/>
              </a:solidFill>
            </a:endParaRPr>
          </a:p>
        </p:txBody>
      </p:sp>
      <p:sp>
        <p:nvSpPr>
          <p:cNvPr id="5" name="Oval 4"/>
          <p:cNvSpPr/>
          <p:nvPr/>
        </p:nvSpPr>
        <p:spPr>
          <a:xfrm>
            <a:off x="20903012" y="13756912"/>
            <a:ext cx="2336800" cy="2336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hape 146"/>
          <p:cNvSpPr/>
          <p:nvPr/>
        </p:nvSpPr>
        <p:spPr>
          <a:xfrm>
            <a:off x="24410585" y="16832368"/>
            <a:ext cx="15290801" cy="248568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DCDEE0"/>
                </a:solidFill>
                <a:latin typeface="Roboto Regular"/>
                <a:ea typeface="Roboto Regular"/>
                <a:cs typeface="Roboto Regular"/>
                <a:sym typeface="Roboto Regular"/>
              </a:defRPr>
            </a:lvl1pPr>
          </a:lstStyle>
          <a:p>
            <a:pPr hangingPunct="0"/>
            <a:r>
              <a:rPr sz="5184" kern="0" dirty="0" smtClean="0">
                <a:solidFill>
                  <a:schemeClr val="bg1">
                    <a:alpha val="75000"/>
                  </a:schemeClr>
                </a:solidFill>
                <a:latin typeface="Calibri" charset="0"/>
                <a:ea typeface="Calibri" charset="0"/>
                <a:cs typeface="Calibri" charset="0"/>
              </a:rPr>
              <a:t>Sit amet consectetur adipiscing elit. Praesent sodales odio sit amet odio tristique quis tempus odio Lorem ipsum dolor sit amet, elit. </a:t>
            </a:r>
            <a:endParaRPr sz="5184" kern="0" dirty="0">
              <a:solidFill>
                <a:schemeClr val="bg1">
                  <a:alpha val="75000"/>
                </a:schemeClr>
              </a:solidFill>
              <a:latin typeface="Calibri" charset="0"/>
              <a:ea typeface="Calibri" charset="0"/>
              <a:cs typeface="Calibri" charset="0"/>
            </a:endParaRPr>
          </a:p>
        </p:txBody>
      </p:sp>
      <p:sp>
        <p:nvSpPr>
          <p:cNvPr id="12" name="Oval 11"/>
          <p:cNvSpPr/>
          <p:nvPr/>
        </p:nvSpPr>
        <p:spPr>
          <a:xfrm>
            <a:off x="20903012" y="16832368"/>
            <a:ext cx="2336800" cy="2336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hape 146"/>
          <p:cNvSpPr/>
          <p:nvPr/>
        </p:nvSpPr>
        <p:spPr>
          <a:xfrm>
            <a:off x="24410585" y="19907824"/>
            <a:ext cx="15290801" cy="2485680"/>
          </a:xfrm>
          <a:prstGeom prst="rect">
            <a:avLst/>
          </a:prstGeom>
          <a:ln w="12700">
            <a:miter lim="400000"/>
          </a:ln>
          <a:extLst>
            <a:ext uri="{C572A759-6A51-4108-AA02-DFA0A04FC94B}">
              <ma14:wrappingTextBoxFlag xmlns:ma14="http://schemas.microsoft.com/office/mac/drawingml/2011/main" val="1"/>
            </a:ext>
          </a:extLst>
        </p:spPr>
        <p:txBody>
          <a:bodyPr wrap="square" lIns="87780" rIns="87780">
            <a:spAutoFit/>
          </a:bodyPr>
          <a:lstStyle>
            <a:lvl1pPr algn="l" defTabSz="3511296">
              <a:defRPr sz="2700">
                <a:solidFill>
                  <a:srgbClr val="DCDEE0"/>
                </a:solidFill>
                <a:latin typeface="Roboto Regular"/>
                <a:ea typeface="Roboto Regular"/>
                <a:cs typeface="Roboto Regular"/>
                <a:sym typeface="Roboto Regular"/>
              </a:defRPr>
            </a:lvl1pPr>
          </a:lstStyle>
          <a:p>
            <a:pPr hangingPunct="0"/>
            <a:r>
              <a:rPr sz="5184" kern="0" dirty="0" smtClean="0">
                <a:solidFill>
                  <a:schemeClr val="bg1">
                    <a:alpha val="75000"/>
                  </a:schemeClr>
                </a:solidFill>
                <a:latin typeface="Calibri" charset="0"/>
                <a:ea typeface="Calibri" charset="0"/>
                <a:cs typeface="Calibri" charset="0"/>
              </a:rPr>
              <a:t>Sit amet consectetur adipiscing elit. Praesent sodales odio sit amet odio tristique quis tempus odio Lorem ipsum dolor sit amet, elit. </a:t>
            </a:r>
            <a:endParaRPr sz="5184" kern="0" dirty="0">
              <a:solidFill>
                <a:schemeClr val="bg1">
                  <a:alpha val="75000"/>
                </a:schemeClr>
              </a:solidFill>
              <a:latin typeface="Calibri" charset="0"/>
              <a:ea typeface="Calibri" charset="0"/>
              <a:cs typeface="Calibri" charset="0"/>
            </a:endParaRPr>
          </a:p>
        </p:txBody>
      </p:sp>
      <p:sp>
        <p:nvSpPr>
          <p:cNvPr id="16" name="Oval 15"/>
          <p:cNvSpPr/>
          <p:nvPr/>
        </p:nvSpPr>
        <p:spPr>
          <a:xfrm>
            <a:off x="20903012" y="19907824"/>
            <a:ext cx="2336800" cy="2336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rot="19195423">
            <a:off x="21478005" y="14303026"/>
            <a:ext cx="1133076" cy="1133074"/>
            <a:chOff x="3933825" y="5780088"/>
            <a:chExt cx="661988" cy="661987"/>
          </a:xfrm>
          <a:solidFill>
            <a:schemeClr val="accent6"/>
          </a:solidFill>
        </p:grpSpPr>
        <p:sp>
          <p:nvSpPr>
            <p:cNvPr id="17" name="Freeform 76"/>
            <p:cNvSpPr>
              <a:spLocks noEditPoints="1"/>
            </p:cNvSpPr>
            <p:nvPr/>
          </p:nvSpPr>
          <p:spPr bwMode="auto">
            <a:xfrm>
              <a:off x="3933825" y="6235700"/>
              <a:ext cx="206375" cy="206375"/>
            </a:xfrm>
            <a:custGeom>
              <a:avLst/>
              <a:gdLst>
                <a:gd name="T0" fmla="*/ 40 w 80"/>
                <a:gd name="T1" fmla="*/ 0 h 80"/>
                <a:gd name="T2" fmla="*/ 0 w 80"/>
                <a:gd name="T3" fmla="*/ 40 h 80"/>
                <a:gd name="T4" fmla="*/ 40 w 80"/>
                <a:gd name="T5" fmla="*/ 80 h 80"/>
                <a:gd name="T6" fmla="*/ 80 w 80"/>
                <a:gd name="T7" fmla="*/ 40 h 80"/>
                <a:gd name="T8" fmla="*/ 40 w 80"/>
                <a:gd name="T9" fmla="*/ 0 h 80"/>
                <a:gd name="T10" fmla="*/ 40 w 80"/>
                <a:gd name="T11" fmla="*/ 16 h 80"/>
                <a:gd name="T12" fmla="*/ 57 w 80"/>
                <a:gd name="T13" fmla="*/ 23 h 80"/>
                <a:gd name="T14" fmla="*/ 23 w 80"/>
                <a:gd name="T15" fmla="*/ 57 h 80"/>
                <a:gd name="T16" fmla="*/ 16 w 80"/>
                <a:gd name="T17" fmla="*/ 40 h 80"/>
                <a:gd name="T18" fmla="*/ 40 w 80"/>
                <a:gd name="T19" fmla="*/ 1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80">
                  <a:moveTo>
                    <a:pt x="40" y="0"/>
                  </a:moveTo>
                  <a:cubicBezTo>
                    <a:pt x="18" y="0"/>
                    <a:pt x="0" y="18"/>
                    <a:pt x="0" y="40"/>
                  </a:cubicBezTo>
                  <a:cubicBezTo>
                    <a:pt x="0" y="62"/>
                    <a:pt x="18" y="80"/>
                    <a:pt x="40" y="80"/>
                  </a:cubicBezTo>
                  <a:cubicBezTo>
                    <a:pt x="62" y="80"/>
                    <a:pt x="80" y="62"/>
                    <a:pt x="80" y="40"/>
                  </a:cubicBezTo>
                  <a:cubicBezTo>
                    <a:pt x="80" y="18"/>
                    <a:pt x="62" y="0"/>
                    <a:pt x="40" y="0"/>
                  </a:cubicBezTo>
                  <a:close/>
                  <a:moveTo>
                    <a:pt x="40" y="16"/>
                  </a:moveTo>
                  <a:cubicBezTo>
                    <a:pt x="47" y="16"/>
                    <a:pt x="53" y="18"/>
                    <a:pt x="57" y="23"/>
                  </a:cubicBezTo>
                  <a:cubicBezTo>
                    <a:pt x="23" y="57"/>
                    <a:pt x="23" y="57"/>
                    <a:pt x="23" y="57"/>
                  </a:cubicBezTo>
                  <a:cubicBezTo>
                    <a:pt x="19" y="52"/>
                    <a:pt x="16" y="46"/>
                    <a:pt x="16" y="40"/>
                  </a:cubicBezTo>
                  <a:cubicBezTo>
                    <a:pt x="16" y="26"/>
                    <a:pt x="27" y="16"/>
                    <a:pt x="4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7"/>
            <p:cNvSpPr>
              <a:spLocks/>
            </p:cNvSpPr>
            <p:nvPr/>
          </p:nvSpPr>
          <p:spPr bwMode="auto">
            <a:xfrm>
              <a:off x="3995738" y="5924550"/>
              <a:ext cx="455613" cy="455613"/>
            </a:xfrm>
            <a:custGeom>
              <a:avLst/>
              <a:gdLst>
                <a:gd name="T0" fmla="*/ 16 w 176"/>
                <a:gd name="T1" fmla="*/ 0 h 176"/>
                <a:gd name="T2" fmla="*/ 0 w 176"/>
                <a:gd name="T3" fmla="*/ 0 h 176"/>
                <a:gd name="T4" fmla="*/ 0 w 176"/>
                <a:gd name="T5" fmla="*/ 17 h 176"/>
                <a:gd name="T6" fmla="*/ 16 w 176"/>
                <a:gd name="T7" fmla="*/ 16 h 176"/>
                <a:gd name="T8" fmla="*/ 160 w 176"/>
                <a:gd name="T9" fmla="*/ 160 h 176"/>
                <a:gd name="T10" fmla="*/ 159 w 176"/>
                <a:gd name="T11" fmla="*/ 176 h 176"/>
                <a:gd name="T12" fmla="*/ 175 w 176"/>
                <a:gd name="T13" fmla="*/ 176 h 176"/>
                <a:gd name="T14" fmla="*/ 176 w 176"/>
                <a:gd name="T15" fmla="*/ 160 h 176"/>
                <a:gd name="T16" fmla="*/ 16 w 176"/>
                <a:gd name="T17"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6" y="0"/>
                  </a:moveTo>
                  <a:cubicBezTo>
                    <a:pt x="11" y="0"/>
                    <a:pt x="6" y="0"/>
                    <a:pt x="0" y="0"/>
                  </a:cubicBezTo>
                  <a:cubicBezTo>
                    <a:pt x="0" y="17"/>
                    <a:pt x="0" y="17"/>
                    <a:pt x="0" y="17"/>
                  </a:cubicBezTo>
                  <a:cubicBezTo>
                    <a:pt x="6" y="16"/>
                    <a:pt x="11" y="16"/>
                    <a:pt x="16" y="16"/>
                  </a:cubicBezTo>
                  <a:cubicBezTo>
                    <a:pt x="96" y="16"/>
                    <a:pt x="160" y="80"/>
                    <a:pt x="160" y="160"/>
                  </a:cubicBezTo>
                  <a:cubicBezTo>
                    <a:pt x="160" y="165"/>
                    <a:pt x="160" y="170"/>
                    <a:pt x="159" y="176"/>
                  </a:cubicBezTo>
                  <a:cubicBezTo>
                    <a:pt x="175" y="176"/>
                    <a:pt x="175" y="176"/>
                    <a:pt x="175" y="176"/>
                  </a:cubicBezTo>
                  <a:cubicBezTo>
                    <a:pt x="176" y="170"/>
                    <a:pt x="176" y="165"/>
                    <a:pt x="176" y="160"/>
                  </a:cubicBezTo>
                  <a:cubicBezTo>
                    <a:pt x="176" y="71"/>
                    <a:pt x="104"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78"/>
            <p:cNvSpPr>
              <a:spLocks/>
            </p:cNvSpPr>
            <p:nvPr/>
          </p:nvSpPr>
          <p:spPr bwMode="auto">
            <a:xfrm>
              <a:off x="3995738" y="5780088"/>
              <a:ext cx="600075" cy="600075"/>
            </a:xfrm>
            <a:custGeom>
              <a:avLst/>
              <a:gdLst>
                <a:gd name="T0" fmla="*/ 16 w 232"/>
                <a:gd name="T1" fmla="*/ 0 h 232"/>
                <a:gd name="T2" fmla="*/ 0 w 232"/>
                <a:gd name="T3" fmla="*/ 0 h 232"/>
                <a:gd name="T4" fmla="*/ 0 w 232"/>
                <a:gd name="T5" fmla="*/ 16 h 232"/>
                <a:gd name="T6" fmla="*/ 16 w 232"/>
                <a:gd name="T7" fmla="*/ 16 h 232"/>
                <a:gd name="T8" fmla="*/ 216 w 232"/>
                <a:gd name="T9" fmla="*/ 216 h 232"/>
                <a:gd name="T10" fmla="*/ 216 w 232"/>
                <a:gd name="T11" fmla="*/ 232 h 232"/>
                <a:gd name="T12" fmla="*/ 232 w 232"/>
                <a:gd name="T13" fmla="*/ 232 h 232"/>
                <a:gd name="T14" fmla="*/ 232 w 232"/>
                <a:gd name="T15" fmla="*/ 216 h 232"/>
                <a:gd name="T16" fmla="*/ 16 w 232"/>
                <a:gd name="T17"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2" h="232">
                  <a:moveTo>
                    <a:pt x="16" y="0"/>
                  </a:moveTo>
                  <a:cubicBezTo>
                    <a:pt x="11" y="0"/>
                    <a:pt x="6" y="0"/>
                    <a:pt x="0" y="0"/>
                  </a:cubicBezTo>
                  <a:cubicBezTo>
                    <a:pt x="0" y="16"/>
                    <a:pt x="0" y="16"/>
                    <a:pt x="0" y="16"/>
                  </a:cubicBezTo>
                  <a:cubicBezTo>
                    <a:pt x="6" y="16"/>
                    <a:pt x="11" y="16"/>
                    <a:pt x="16" y="16"/>
                  </a:cubicBezTo>
                  <a:cubicBezTo>
                    <a:pt x="127" y="16"/>
                    <a:pt x="216" y="105"/>
                    <a:pt x="216" y="216"/>
                  </a:cubicBezTo>
                  <a:cubicBezTo>
                    <a:pt x="216" y="221"/>
                    <a:pt x="216" y="226"/>
                    <a:pt x="216" y="232"/>
                  </a:cubicBezTo>
                  <a:cubicBezTo>
                    <a:pt x="232" y="232"/>
                    <a:pt x="232" y="232"/>
                    <a:pt x="232" y="232"/>
                  </a:cubicBezTo>
                  <a:cubicBezTo>
                    <a:pt x="232" y="226"/>
                    <a:pt x="232" y="221"/>
                    <a:pt x="232" y="216"/>
                  </a:cubicBezTo>
                  <a:cubicBezTo>
                    <a:pt x="232" y="96"/>
                    <a:pt x="135"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79"/>
            <p:cNvSpPr>
              <a:spLocks/>
            </p:cNvSpPr>
            <p:nvPr/>
          </p:nvSpPr>
          <p:spPr bwMode="auto">
            <a:xfrm>
              <a:off x="3995738" y="6070600"/>
              <a:ext cx="309563" cy="309563"/>
            </a:xfrm>
            <a:custGeom>
              <a:avLst/>
              <a:gdLst>
                <a:gd name="T0" fmla="*/ 16 w 120"/>
                <a:gd name="T1" fmla="*/ 0 h 120"/>
                <a:gd name="T2" fmla="*/ 0 w 120"/>
                <a:gd name="T3" fmla="*/ 1 h 120"/>
                <a:gd name="T4" fmla="*/ 0 w 120"/>
                <a:gd name="T5" fmla="*/ 17 h 120"/>
                <a:gd name="T6" fmla="*/ 16 w 120"/>
                <a:gd name="T7" fmla="*/ 16 h 120"/>
                <a:gd name="T8" fmla="*/ 104 w 120"/>
                <a:gd name="T9" fmla="*/ 104 h 120"/>
                <a:gd name="T10" fmla="*/ 103 w 120"/>
                <a:gd name="T11" fmla="*/ 120 h 120"/>
                <a:gd name="T12" fmla="*/ 119 w 120"/>
                <a:gd name="T13" fmla="*/ 120 h 120"/>
                <a:gd name="T14" fmla="*/ 120 w 120"/>
                <a:gd name="T15" fmla="*/ 104 h 120"/>
                <a:gd name="T16" fmla="*/ 16 w 120"/>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 h="120">
                  <a:moveTo>
                    <a:pt x="16" y="0"/>
                  </a:moveTo>
                  <a:cubicBezTo>
                    <a:pt x="11" y="0"/>
                    <a:pt x="6" y="0"/>
                    <a:pt x="0" y="1"/>
                  </a:cubicBezTo>
                  <a:cubicBezTo>
                    <a:pt x="0" y="17"/>
                    <a:pt x="0" y="17"/>
                    <a:pt x="0" y="17"/>
                  </a:cubicBezTo>
                  <a:cubicBezTo>
                    <a:pt x="5" y="16"/>
                    <a:pt x="11" y="16"/>
                    <a:pt x="16" y="16"/>
                  </a:cubicBezTo>
                  <a:cubicBezTo>
                    <a:pt x="65" y="16"/>
                    <a:pt x="104" y="55"/>
                    <a:pt x="104" y="104"/>
                  </a:cubicBezTo>
                  <a:cubicBezTo>
                    <a:pt x="104" y="109"/>
                    <a:pt x="104" y="114"/>
                    <a:pt x="103" y="120"/>
                  </a:cubicBezTo>
                  <a:cubicBezTo>
                    <a:pt x="119" y="120"/>
                    <a:pt x="119" y="120"/>
                    <a:pt x="119" y="120"/>
                  </a:cubicBezTo>
                  <a:cubicBezTo>
                    <a:pt x="120" y="114"/>
                    <a:pt x="120" y="109"/>
                    <a:pt x="120" y="104"/>
                  </a:cubicBezTo>
                  <a:cubicBezTo>
                    <a:pt x="120" y="46"/>
                    <a:pt x="74"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 name="Group 20"/>
          <p:cNvGrpSpPr/>
          <p:nvPr/>
        </p:nvGrpSpPr>
        <p:grpSpPr>
          <a:xfrm>
            <a:off x="21486572" y="17384499"/>
            <a:ext cx="1287995" cy="1287995"/>
            <a:chOff x="3956050" y="3081338"/>
            <a:chExt cx="661988" cy="661988"/>
          </a:xfrm>
          <a:solidFill>
            <a:schemeClr val="accent6"/>
          </a:solidFill>
        </p:grpSpPr>
        <p:sp>
          <p:nvSpPr>
            <p:cNvPr id="22" name="Freeform 52"/>
            <p:cNvSpPr>
              <a:spLocks noEditPoints="1"/>
            </p:cNvSpPr>
            <p:nvPr/>
          </p:nvSpPr>
          <p:spPr bwMode="auto">
            <a:xfrm>
              <a:off x="3956050" y="3081338"/>
              <a:ext cx="661988" cy="661988"/>
            </a:xfrm>
            <a:custGeom>
              <a:avLst/>
              <a:gdLst>
                <a:gd name="T0" fmla="*/ 234 w 256"/>
                <a:gd name="T1" fmla="*/ 0 h 256"/>
                <a:gd name="T2" fmla="*/ 102 w 256"/>
                <a:gd name="T3" fmla="*/ 0 h 256"/>
                <a:gd name="T4" fmla="*/ 80 w 256"/>
                <a:gd name="T5" fmla="*/ 22 h 256"/>
                <a:gd name="T6" fmla="*/ 80 w 256"/>
                <a:gd name="T7" fmla="*/ 40 h 256"/>
                <a:gd name="T8" fmla="*/ 22 w 256"/>
                <a:gd name="T9" fmla="*/ 40 h 256"/>
                <a:gd name="T10" fmla="*/ 0 w 256"/>
                <a:gd name="T11" fmla="*/ 62 h 256"/>
                <a:gd name="T12" fmla="*/ 0 w 256"/>
                <a:gd name="T13" fmla="*/ 234 h 256"/>
                <a:gd name="T14" fmla="*/ 22 w 256"/>
                <a:gd name="T15" fmla="*/ 256 h 256"/>
                <a:gd name="T16" fmla="*/ 106 w 256"/>
                <a:gd name="T17" fmla="*/ 256 h 256"/>
                <a:gd name="T18" fmla="*/ 128 w 256"/>
                <a:gd name="T19" fmla="*/ 234 h 256"/>
                <a:gd name="T20" fmla="*/ 128 w 256"/>
                <a:gd name="T21" fmla="*/ 112 h 256"/>
                <a:gd name="T22" fmla="*/ 136 w 256"/>
                <a:gd name="T23" fmla="*/ 112 h 256"/>
                <a:gd name="T24" fmla="*/ 136 w 256"/>
                <a:gd name="T25" fmla="*/ 144 h 256"/>
                <a:gd name="T26" fmla="*/ 141 w 256"/>
                <a:gd name="T27" fmla="*/ 151 h 256"/>
                <a:gd name="T28" fmla="*/ 144 w 256"/>
                <a:gd name="T29" fmla="*/ 152 h 256"/>
                <a:gd name="T30" fmla="*/ 149 w 256"/>
                <a:gd name="T31" fmla="*/ 150 h 256"/>
                <a:gd name="T32" fmla="*/ 187 w 256"/>
                <a:gd name="T33" fmla="*/ 112 h 256"/>
                <a:gd name="T34" fmla="*/ 234 w 256"/>
                <a:gd name="T35" fmla="*/ 112 h 256"/>
                <a:gd name="T36" fmla="*/ 256 w 256"/>
                <a:gd name="T37" fmla="*/ 90 h 256"/>
                <a:gd name="T38" fmla="*/ 256 w 256"/>
                <a:gd name="T39" fmla="*/ 22 h 256"/>
                <a:gd name="T40" fmla="*/ 234 w 256"/>
                <a:gd name="T41" fmla="*/ 0 h 256"/>
                <a:gd name="T42" fmla="*/ 64 w 256"/>
                <a:gd name="T43" fmla="*/ 244 h 256"/>
                <a:gd name="T44" fmla="*/ 52 w 256"/>
                <a:gd name="T45" fmla="*/ 232 h 256"/>
                <a:gd name="T46" fmla="*/ 64 w 256"/>
                <a:gd name="T47" fmla="*/ 220 h 256"/>
                <a:gd name="T48" fmla="*/ 76 w 256"/>
                <a:gd name="T49" fmla="*/ 232 h 256"/>
                <a:gd name="T50" fmla="*/ 64 w 256"/>
                <a:gd name="T51" fmla="*/ 244 h 256"/>
                <a:gd name="T52" fmla="*/ 112 w 256"/>
                <a:gd name="T53" fmla="*/ 208 h 256"/>
                <a:gd name="T54" fmla="*/ 16 w 256"/>
                <a:gd name="T55" fmla="*/ 208 h 256"/>
                <a:gd name="T56" fmla="*/ 16 w 256"/>
                <a:gd name="T57" fmla="*/ 80 h 256"/>
                <a:gd name="T58" fmla="*/ 80 w 256"/>
                <a:gd name="T59" fmla="*/ 80 h 256"/>
                <a:gd name="T60" fmla="*/ 80 w 256"/>
                <a:gd name="T61" fmla="*/ 90 h 256"/>
                <a:gd name="T62" fmla="*/ 102 w 256"/>
                <a:gd name="T63" fmla="*/ 112 h 256"/>
                <a:gd name="T64" fmla="*/ 112 w 256"/>
                <a:gd name="T65" fmla="*/ 112 h 256"/>
                <a:gd name="T66" fmla="*/ 112 w 256"/>
                <a:gd name="T67" fmla="*/ 208 h 256"/>
                <a:gd name="T68" fmla="*/ 240 w 256"/>
                <a:gd name="T69" fmla="*/ 90 h 256"/>
                <a:gd name="T70" fmla="*/ 234 w 256"/>
                <a:gd name="T71" fmla="*/ 96 h 256"/>
                <a:gd name="T72" fmla="*/ 184 w 256"/>
                <a:gd name="T73" fmla="*/ 96 h 256"/>
                <a:gd name="T74" fmla="*/ 178 w 256"/>
                <a:gd name="T75" fmla="*/ 98 h 256"/>
                <a:gd name="T76" fmla="*/ 152 w 256"/>
                <a:gd name="T77" fmla="*/ 125 h 256"/>
                <a:gd name="T78" fmla="*/ 152 w 256"/>
                <a:gd name="T79" fmla="*/ 104 h 256"/>
                <a:gd name="T80" fmla="*/ 144 w 256"/>
                <a:gd name="T81" fmla="*/ 96 h 256"/>
                <a:gd name="T82" fmla="*/ 102 w 256"/>
                <a:gd name="T83" fmla="*/ 96 h 256"/>
                <a:gd name="T84" fmla="*/ 96 w 256"/>
                <a:gd name="T85" fmla="*/ 90 h 256"/>
                <a:gd name="T86" fmla="*/ 96 w 256"/>
                <a:gd name="T87" fmla="*/ 22 h 256"/>
                <a:gd name="T88" fmla="*/ 102 w 256"/>
                <a:gd name="T89" fmla="*/ 16 h 256"/>
                <a:gd name="T90" fmla="*/ 234 w 256"/>
                <a:gd name="T91" fmla="*/ 16 h 256"/>
                <a:gd name="T92" fmla="*/ 240 w 256"/>
                <a:gd name="T93" fmla="*/ 22 h 256"/>
                <a:gd name="T94" fmla="*/ 240 w 256"/>
                <a:gd name="T95" fmla="*/ 9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6" h="256">
                  <a:moveTo>
                    <a:pt x="234" y="0"/>
                  </a:moveTo>
                  <a:cubicBezTo>
                    <a:pt x="102" y="0"/>
                    <a:pt x="102" y="0"/>
                    <a:pt x="102" y="0"/>
                  </a:cubicBezTo>
                  <a:cubicBezTo>
                    <a:pt x="89" y="0"/>
                    <a:pt x="80" y="10"/>
                    <a:pt x="80" y="22"/>
                  </a:cubicBezTo>
                  <a:cubicBezTo>
                    <a:pt x="80" y="40"/>
                    <a:pt x="80" y="40"/>
                    <a:pt x="80" y="40"/>
                  </a:cubicBezTo>
                  <a:cubicBezTo>
                    <a:pt x="22" y="40"/>
                    <a:pt x="22" y="40"/>
                    <a:pt x="22" y="40"/>
                  </a:cubicBezTo>
                  <a:cubicBezTo>
                    <a:pt x="9" y="40"/>
                    <a:pt x="0" y="50"/>
                    <a:pt x="0" y="62"/>
                  </a:cubicBezTo>
                  <a:cubicBezTo>
                    <a:pt x="0" y="234"/>
                    <a:pt x="0" y="234"/>
                    <a:pt x="0" y="234"/>
                  </a:cubicBezTo>
                  <a:cubicBezTo>
                    <a:pt x="0" y="246"/>
                    <a:pt x="9" y="256"/>
                    <a:pt x="22" y="256"/>
                  </a:cubicBezTo>
                  <a:cubicBezTo>
                    <a:pt x="106" y="256"/>
                    <a:pt x="106" y="256"/>
                    <a:pt x="106" y="256"/>
                  </a:cubicBezTo>
                  <a:cubicBezTo>
                    <a:pt x="118" y="256"/>
                    <a:pt x="128" y="246"/>
                    <a:pt x="128" y="234"/>
                  </a:cubicBezTo>
                  <a:cubicBezTo>
                    <a:pt x="128" y="112"/>
                    <a:pt x="128" y="112"/>
                    <a:pt x="128" y="112"/>
                  </a:cubicBezTo>
                  <a:cubicBezTo>
                    <a:pt x="136" y="112"/>
                    <a:pt x="136" y="112"/>
                    <a:pt x="136" y="112"/>
                  </a:cubicBezTo>
                  <a:cubicBezTo>
                    <a:pt x="136" y="144"/>
                    <a:pt x="136" y="144"/>
                    <a:pt x="136" y="144"/>
                  </a:cubicBezTo>
                  <a:cubicBezTo>
                    <a:pt x="136" y="147"/>
                    <a:pt x="138" y="150"/>
                    <a:pt x="141" y="151"/>
                  </a:cubicBezTo>
                  <a:cubicBezTo>
                    <a:pt x="142" y="152"/>
                    <a:pt x="143" y="152"/>
                    <a:pt x="144" y="152"/>
                  </a:cubicBezTo>
                  <a:cubicBezTo>
                    <a:pt x="146" y="152"/>
                    <a:pt x="148" y="151"/>
                    <a:pt x="149" y="150"/>
                  </a:cubicBezTo>
                  <a:cubicBezTo>
                    <a:pt x="187" y="112"/>
                    <a:pt x="187" y="112"/>
                    <a:pt x="187" y="112"/>
                  </a:cubicBezTo>
                  <a:cubicBezTo>
                    <a:pt x="234" y="112"/>
                    <a:pt x="234" y="112"/>
                    <a:pt x="234" y="112"/>
                  </a:cubicBezTo>
                  <a:cubicBezTo>
                    <a:pt x="246" y="112"/>
                    <a:pt x="256" y="102"/>
                    <a:pt x="256" y="90"/>
                  </a:cubicBezTo>
                  <a:cubicBezTo>
                    <a:pt x="256" y="22"/>
                    <a:pt x="256" y="22"/>
                    <a:pt x="256" y="22"/>
                  </a:cubicBezTo>
                  <a:cubicBezTo>
                    <a:pt x="256" y="10"/>
                    <a:pt x="246" y="0"/>
                    <a:pt x="234" y="0"/>
                  </a:cubicBezTo>
                  <a:close/>
                  <a:moveTo>
                    <a:pt x="64" y="244"/>
                  </a:moveTo>
                  <a:cubicBezTo>
                    <a:pt x="57" y="244"/>
                    <a:pt x="52" y="239"/>
                    <a:pt x="52" y="232"/>
                  </a:cubicBezTo>
                  <a:cubicBezTo>
                    <a:pt x="52" y="225"/>
                    <a:pt x="57" y="220"/>
                    <a:pt x="64" y="220"/>
                  </a:cubicBezTo>
                  <a:cubicBezTo>
                    <a:pt x="70" y="220"/>
                    <a:pt x="76" y="225"/>
                    <a:pt x="76" y="232"/>
                  </a:cubicBezTo>
                  <a:cubicBezTo>
                    <a:pt x="76" y="239"/>
                    <a:pt x="70" y="244"/>
                    <a:pt x="64" y="244"/>
                  </a:cubicBezTo>
                  <a:close/>
                  <a:moveTo>
                    <a:pt x="112" y="208"/>
                  </a:moveTo>
                  <a:cubicBezTo>
                    <a:pt x="16" y="208"/>
                    <a:pt x="16" y="208"/>
                    <a:pt x="16" y="208"/>
                  </a:cubicBezTo>
                  <a:cubicBezTo>
                    <a:pt x="16" y="80"/>
                    <a:pt x="16" y="80"/>
                    <a:pt x="16" y="80"/>
                  </a:cubicBezTo>
                  <a:cubicBezTo>
                    <a:pt x="80" y="80"/>
                    <a:pt x="80" y="80"/>
                    <a:pt x="80" y="80"/>
                  </a:cubicBezTo>
                  <a:cubicBezTo>
                    <a:pt x="80" y="90"/>
                    <a:pt x="80" y="90"/>
                    <a:pt x="80" y="90"/>
                  </a:cubicBezTo>
                  <a:cubicBezTo>
                    <a:pt x="80" y="102"/>
                    <a:pt x="89" y="112"/>
                    <a:pt x="102" y="112"/>
                  </a:cubicBezTo>
                  <a:cubicBezTo>
                    <a:pt x="112" y="112"/>
                    <a:pt x="112" y="112"/>
                    <a:pt x="112" y="112"/>
                  </a:cubicBezTo>
                  <a:lnTo>
                    <a:pt x="112" y="208"/>
                  </a:lnTo>
                  <a:close/>
                  <a:moveTo>
                    <a:pt x="240" y="90"/>
                  </a:moveTo>
                  <a:cubicBezTo>
                    <a:pt x="240" y="93"/>
                    <a:pt x="237" y="96"/>
                    <a:pt x="234" y="96"/>
                  </a:cubicBezTo>
                  <a:cubicBezTo>
                    <a:pt x="184" y="96"/>
                    <a:pt x="184" y="96"/>
                    <a:pt x="184" y="96"/>
                  </a:cubicBezTo>
                  <a:cubicBezTo>
                    <a:pt x="182" y="96"/>
                    <a:pt x="180" y="97"/>
                    <a:pt x="178" y="98"/>
                  </a:cubicBezTo>
                  <a:cubicBezTo>
                    <a:pt x="152" y="125"/>
                    <a:pt x="152" y="125"/>
                    <a:pt x="152" y="125"/>
                  </a:cubicBezTo>
                  <a:cubicBezTo>
                    <a:pt x="152" y="104"/>
                    <a:pt x="152" y="104"/>
                    <a:pt x="152" y="104"/>
                  </a:cubicBezTo>
                  <a:cubicBezTo>
                    <a:pt x="152" y="100"/>
                    <a:pt x="148" y="96"/>
                    <a:pt x="144" y="96"/>
                  </a:cubicBezTo>
                  <a:cubicBezTo>
                    <a:pt x="102" y="96"/>
                    <a:pt x="102" y="96"/>
                    <a:pt x="102" y="96"/>
                  </a:cubicBezTo>
                  <a:cubicBezTo>
                    <a:pt x="98" y="96"/>
                    <a:pt x="96" y="93"/>
                    <a:pt x="96" y="90"/>
                  </a:cubicBezTo>
                  <a:cubicBezTo>
                    <a:pt x="96" y="22"/>
                    <a:pt x="96" y="22"/>
                    <a:pt x="96" y="22"/>
                  </a:cubicBezTo>
                  <a:cubicBezTo>
                    <a:pt x="96" y="19"/>
                    <a:pt x="98" y="16"/>
                    <a:pt x="102" y="16"/>
                  </a:cubicBezTo>
                  <a:cubicBezTo>
                    <a:pt x="234" y="16"/>
                    <a:pt x="234" y="16"/>
                    <a:pt x="234" y="16"/>
                  </a:cubicBezTo>
                  <a:cubicBezTo>
                    <a:pt x="237" y="16"/>
                    <a:pt x="240" y="19"/>
                    <a:pt x="240" y="22"/>
                  </a:cubicBezTo>
                  <a:lnTo>
                    <a:pt x="240"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53"/>
            <p:cNvSpPr>
              <a:spLocks noChangeArrowheads="1"/>
            </p:cNvSpPr>
            <p:nvPr/>
          </p:nvSpPr>
          <p:spPr bwMode="auto">
            <a:xfrm>
              <a:off x="4267200" y="3194050"/>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54"/>
            <p:cNvSpPr>
              <a:spLocks noChangeArrowheads="1"/>
            </p:cNvSpPr>
            <p:nvPr/>
          </p:nvSpPr>
          <p:spPr bwMode="auto">
            <a:xfrm>
              <a:off x="4452938" y="3194050"/>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55"/>
            <p:cNvSpPr>
              <a:spLocks noChangeArrowheads="1"/>
            </p:cNvSpPr>
            <p:nvPr/>
          </p:nvSpPr>
          <p:spPr bwMode="auto">
            <a:xfrm>
              <a:off x="4360863" y="3194050"/>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6" name="Group 25"/>
          <p:cNvGrpSpPr/>
          <p:nvPr/>
        </p:nvGrpSpPr>
        <p:grpSpPr>
          <a:xfrm>
            <a:off x="21457376" y="20495522"/>
            <a:ext cx="1176198" cy="1173316"/>
            <a:chOff x="5368926" y="5681663"/>
            <a:chExt cx="647700" cy="646113"/>
          </a:xfrm>
        </p:grpSpPr>
        <p:sp>
          <p:nvSpPr>
            <p:cNvPr id="27" name="Freeform 74"/>
            <p:cNvSpPr>
              <a:spLocks noEditPoints="1"/>
            </p:cNvSpPr>
            <p:nvPr/>
          </p:nvSpPr>
          <p:spPr bwMode="auto">
            <a:xfrm>
              <a:off x="5368926" y="5873751"/>
              <a:ext cx="468313" cy="454025"/>
            </a:xfrm>
            <a:custGeom>
              <a:avLst/>
              <a:gdLst>
                <a:gd name="T0" fmla="*/ 165 w 186"/>
                <a:gd name="T1" fmla="*/ 98 h 180"/>
                <a:gd name="T2" fmla="*/ 164 w 186"/>
                <a:gd name="T3" fmla="*/ 82 h 180"/>
                <a:gd name="T4" fmla="*/ 184 w 186"/>
                <a:gd name="T5" fmla="*/ 60 h 180"/>
                <a:gd name="T6" fmla="*/ 151 w 186"/>
                <a:gd name="T7" fmla="*/ 24 h 180"/>
                <a:gd name="T8" fmla="*/ 121 w 186"/>
                <a:gd name="T9" fmla="*/ 26 h 180"/>
                <a:gd name="T10" fmla="*/ 113 w 186"/>
                <a:gd name="T11" fmla="*/ 0 h 180"/>
                <a:gd name="T12" fmla="*/ 65 w 186"/>
                <a:gd name="T13" fmla="*/ 8 h 180"/>
                <a:gd name="T14" fmla="*/ 50 w 186"/>
                <a:gd name="T15" fmla="*/ 34 h 180"/>
                <a:gd name="T16" fmla="*/ 24 w 186"/>
                <a:gd name="T17" fmla="*/ 27 h 180"/>
                <a:gd name="T18" fmla="*/ 5 w 186"/>
                <a:gd name="T19" fmla="*/ 71 h 180"/>
                <a:gd name="T20" fmla="*/ 21 w 186"/>
                <a:gd name="T21" fmla="*/ 92 h 180"/>
                <a:gd name="T22" fmla="*/ 5 w 186"/>
                <a:gd name="T23" fmla="*/ 109 h 180"/>
                <a:gd name="T24" fmla="*/ 2 w 186"/>
                <a:gd name="T25" fmla="*/ 120 h 180"/>
                <a:gd name="T26" fmla="*/ 29 w 186"/>
                <a:gd name="T27" fmla="*/ 157 h 180"/>
                <a:gd name="T28" fmla="*/ 48 w 186"/>
                <a:gd name="T29" fmla="*/ 148 h 180"/>
                <a:gd name="T30" fmla="*/ 65 w 186"/>
                <a:gd name="T31" fmla="*/ 172 h 180"/>
                <a:gd name="T32" fmla="*/ 113 w 186"/>
                <a:gd name="T33" fmla="*/ 180 h 180"/>
                <a:gd name="T34" fmla="*/ 121 w 186"/>
                <a:gd name="T35" fmla="*/ 158 h 180"/>
                <a:gd name="T36" fmla="*/ 151 w 186"/>
                <a:gd name="T37" fmla="*/ 156 h 180"/>
                <a:gd name="T38" fmla="*/ 162 w 186"/>
                <a:gd name="T39" fmla="*/ 154 h 180"/>
                <a:gd name="T40" fmla="*/ 185 w 186"/>
                <a:gd name="T41" fmla="*/ 114 h 180"/>
                <a:gd name="T42" fmla="*/ 153 w 186"/>
                <a:gd name="T43" fmla="*/ 138 h 180"/>
                <a:gd name="T44" fmla="*/ 132 w 186"/>
                <a:gd name="T45" fmla="*/ 132 h 180"/>
                <a:gd name="T46" fmla="*/ 105 w 186"/>
                <a:gd name="T47" fmla="*/ 153 h 180"/>
                <a:gd name="T48" fmla="*/ 81 w 186"/>
                <a:gd name="T49" fmla="*/ 164 h 180"/>
                <a:gd name="T50" fmla="*/ 75 w 186"/>
                <a:gd name="T51" fmla="*/ 145 h 180"/>
                <a:gd name="T52" fmla="*/ 44 w 186"/>
                <a:gd name="T53" fmla="*/ 131 h 180"/>
                <a:gd name="T54" fmla="*/ 20 w 186"/>
                <a:gd name="T55" fmla="*/ 118 h 180"/>
                <a:gd name="T56" fmla="*/ 38 w 186"/>
                <a:gd name="T57" fmla="*/ 101 h 180"/>
                <a:gd name="T58" fmla="*/ 38 w 186"/>
                <a:gd name="T59" fmla="*/ 80 h 180"/>
                <a:gd name="T60" fmla="*/ 20 w 186"/>
                <a:gd name="T61" fmla="*/ 62 h 180"/>
                <a:gd name="T62" fmla="*/ 46 w 186"/>
                <a:gd name="T63" fmla="*/ 51 h 180"/>
                <a:gd name="T64" fmla="*/ 75 w 186"/>
                <a:gd name="T65" fmla="*/ 39 h 180"/>
                <a:gd name="T66" fmla="*/ 81 w 186"/>
                <a:gd name="T67" fmla="*/ 16 h 180"/>
                <a:gd name="T68" fmla="*/ 105 w 186"/>
                <a:gd name="T69" fmla="*/ 31 h 180"/>
                <a:gd name="T70" fmla="*/ 130 w 186"/>
                <a:gd name="T71" fmla="*/ 50 h 180"/>
                <a:gd name="T72" fmla="*/ 153 w 186"/>
                <a:gd name="T73" fmla="*/ 42 h 180"/>
                <a:gd name="T74" fmla="*/ 151 w 186"/>
                <a:gd name="T75" fmla="*/ 72 h 180"/>
                <a:gd name="T76" fmla="*/ 149 w 186"/>
                <a:gd name="T77" fmla="*/ 92 h 180"/>
                <a:gd name="T78" fmla="*/ 152 w 186"/>
                <a:gd name="T79" fmla="*/ 109 h 180"/>
                <a:gd name="T80" fmla="*/ 153 w 186"/>
                <a:gd name="T81" fmla="*/ 13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6" h="180">
                  <a:moveTo>
                    <a:pt x="181" y="109"/>
                  </a:moveTo>
                  <a:cubicBezTo>
                    <a:pt x="165" y="98"/>
                    <a:pt x="165" y="98"/>
                    <a:pt x="165" y="98"/>
                  </a:cubicBezTo>
                  <a:cubicBezTo>
                    <a:pt x="165" y="96"/>
                    <a:pt x="165" y="94"/>
                    <a:pt x="165" y="92"/>
                  </a:cubicBezTo>
                  <a:cubicBezTo>
                    <a:pt x="165" y="89"/>
                    <a:pt x="165" y="85"/>
                    <a:pt x="164" y="82"/>
                  </a:cubicBezTo>
                  <a:cubicBezTo>
                    <a:pt x="181" y="71"/>
                    <a:pt x="181" y="71"/>
                    <a:pt x="181" y="71"/>
                  </a:cubicBezTo>
                  <a:cubicBezTo>
                    <a:pt x="185" y="69"/>
                    <a:pt x="186" y="64"/>
                    <a:pt x="184" y="60"/>
                  </a:cubicBezTo>
                  <a:cubicBezTo>
                    <a:pt x="162" y="27"/>
                    <a:pt x="162" y="27"/>
                    <a:pt x="162" y="27"/>
                  </a:cubicBezTo>
                  <a:cubicBezTo>
                    <a:pt x="160" y="23"/>
                    <a:pt x="155" y="22"/>
                    <a:pt x="151" y="24"/>
                  </a:cubicBezTo>
                  <a:cubicBezTo>
                    <a:pt x="136" y="34"/>
                    <a:pt x="136" y="34"/>
                    <a:pt x="136" y="34"/>
                  </a:cubicBezTo>
                  <a:cubicBezTo>
                    <a:pt x="131" y="31"/>
                    <a:pt x="126" y="28"/>
                    <a:pt x="121" y="26"/>
                  </a:cubicBezTo>
                  <a:cubicBezTo>
                    <a:pt x="121" y="8"/>
                    <a:pt x="121" y="8"/>
                    <a:pt x="121" y="8"/>
                  </a:cubicBezTo>
                  <a:cubicBezTo>
                    <a:pt x="121" y="3"/>
                    <a:pt x="117" y="0"/>
                    <a:pt x="113" y="0"/>
                  </a:cubicBezTo>
                  <a:cubicBezTo>
                    <a:pt x="73" y="0"/>
                    <a:pt x="73" y="0"/>
                    <a:pt x="73" y="0"/>
                  </a:cubicBezTo>
                  <a:cubicBezTo>
                    <a:pt x="69" y="0"/>
                    <a:pt x="65" y="3"/>
                    <a:pt x="65" y="8"/>
                  </a:cubicBezTo>
                  <a:cubicBezTo>
                    <a:pt x="65" y="26"/>
                    <a:pt x="65" y="26"/>
                    <a:pt x="65" y="26"/>
                  </a:cubicBezTo>
                  <a:cubicBezTo>
                    <a:pt x="60" y="28"/>
                    <a:pt x="55" y="31"/>
                    <a:pt x="50" y="34"/>
                  </a:cubicBezTo>
                  <a:cubicBezTo>
                    <a:pt x="35" y="24"/>
                    <a:pt x="35" y="24"/>
                    <a:pt x="35" y="24"/>
                  </a:cubicBezTo>
                  <a:cubicBezTo>
                    <a:pt x="31" y="22"/>
                    <a:pt x="26" y="23"/>
                    <a:pt x="24" y="27"/>
                  </a:cubicBezTo>
                  <a:cubicBezTo>
                    <a:pt x="2" y="60"/>
                    <a:pt x="2" y="60"/>
                    <a:pt x="2" y="60"/>
                  </a:cubicBezTo>
                  <a:cubicBezTo>
                    <a:pt x="0" y="64"/>
                    <a:pt x="1" y="69"/>
                    <a:pt x="5" y="71"/>
                  </a:cubicBezTo>
                  <a:cubicBezTo>
                    <a:pt x="22" y="82"/>
                    <a:pt x="22" y="82"/>
                    <a:pt x="22" y="82"/>
                  </a:cubicBezTo>
                  <a:cubicBezTo>
                    <a:pt x="21" y="85"/>
                    <a:pt x="21" y="89"/>
                    <a:pt x="21" y="92"/>
                  </a:cubicBezTo>
                  <a:cubicBezTo>
                    <a:pt x="21" y="94"/>
                    <a:pt x="21" y="96"/>
                    <a:pt x="21" y="98"/>
                  </a:cubicBezTo>
                  <a:cubicBezTo>
                    <a:pt x="5" y="109"/>
                    <a:pt x="5" y="109"/>
                    <a:pt x="5" y="109"/>
                  </a:cubicBezTo>
                  <a:cubicBezTo>
                    <a:pt x="3" y="110"/>
                    <a:pt x="2" y="112"/>
                    <a:pt x="1" y="114"/>
                  </a:cubicBezTo>
                  <a:cubicBezTo>
                    <a:pt x="1" y="116"/>
                    <a:pt x="1" y="118"/>
                    <a:pt x="2" y="120"/>
                  </a:cubicBezTo>
                  <a:cubicBezTo>
                    <a:pt x="24" y="154"/>
                    <a:pt x="24" y="154"/>
                    <a:pt x="24" y="154"/>
                  </a:cubicBezTo>
                  <a:cubicBezTo>
                    <a:pt x="25" y="156"/>
                    <a:pt x="27" y="157"/>
                    <a:pt x="29" y="157"/>
                  </a:cubicBezTo>
                  <a:cubicBezTo>
                    <a:pt x="31" y="158"/>
                    <a:pt x="33" y="157"/>
                    <a:pt x="35" y="156"/>
                  </a:cubicBezTo>
                  <a:cubicBezTo>
                    <a:pt x="48" y="148"/>
                    <a:pt x="48" y="148"/>
                    <a:pt x="48" y="148"/>
                  </a:cubicBezTo>
                  <a:cubicBezTo>
                    <a:pt x="53" y="152"/>
                    <a:pt x="59" y="156"/>
                    <a:pt x="65" y="158"/>
                  </a:cubicBezTo>
                  <a:cubicBezTo>
                    <a:pt x="65" y="172"/>
                    <a:pt x="65" y="172"/>
                    <a:pt x="65" y="172"/>
                  </a:cubicBezTo>
                  <a:cubicBezTo>
                    <a:pt x="65" y="176"/>
                    <a:pt x="69" y="180"/>
                    <a:pt x="73" y="180"/>
                  </a:cubicBezTo>
                  <a:cubicBezTo>
                    <a:pt x="113" y="180"/>
                    <a:pt x="113" y="180"/>
                    <a:pt x="113" y="180"/>
                  </a:cubicBezTo>
                  <a:cubicBezTo>
                    <a:pt x="117" y="180"/>
                    <a:pt x="121" y="176"/>
                    <a:pt x="121" y="172"/>
                  </a:cubicBezTo>
                  <a:cubicBezTo>
                    <a:pt x="121" y="158"/>
                    <a:pt x="121" y="158"/>
                    <a:pt x="121" y="158"/>
                  </a:cubicBezTo>
                  <a:cubicBezTo>
                    <a:pt x="127" y="156"/>
                    <a:pt x="133" y="152"/>
                    <a:pt x="138" y="148"/>
                  </a:cubicBezTo>
                  <a:cubicBezTo>
                    <a:pt x="151" y="156"/>
                    <a:pt x="151" y="156"/>
                    <a:pt x="151" y="156"/>
                  </a:cubicBezTo>
                  <a:cubicBezTo>
                    <a:pt x="153" y="157"/>
                    <a:pt x="155" y="158"/>
                    <a:pt x="157" y="157"/>
                  </a:cubicBezTo>
                  <a:cubicBezTo>
                    <a:pt x="159" y="157"/>
                    <a:pt x="161" y="156"/>
                    <a:pt x="162" y="154"/>
                  </a:cubicBezTo>
                  <a:cubicBezTo>
                    <a:pt x="184" y="120"/>
                    <a:pt x="184" y="120"/>
                    <a:pt x="184" y="120"/>
                  </a:cubicBezTo>
                  <a:cubicBezTo>
                    <a:pt x="185" y="118"/>
                    <a:pt x="185" y="116"/>
                    <a:pt x="185" y="114"/>
                  </a:cubicBezTo>
                  <a:cubicBezTo>
                    <a:pt x="184" y="112"/>
                    <a:pt x="183" y="110"/>
                    <a:pt x="181" y="109"/>
                  </a:cubicBezTo>
                  <a:close/>
                  <a:moveTo>
                    <a:pt x="153" y="138"/>
                  </a:moveTo>
                  <a:cubicBezTo>
                    <a:pt x="142" y="131"/>
                    <a:pt x="142" y="131"/>
                    <a:pt x="142" y="131"/>
                  </a:cubicBezTo>
                  <a:cubicBezTo>
                    <a:pt x="139" y="129"/>
                    <a:pt x="135" y="129"/>
                    <a:pt x="132" y="132"/>
                  </a:cubicBezTo>
                  <a:cubicBezTo>
                    <a:pt x="126" y="138"/>
                    <a:pt x="118" y="142"/>
                    <a:pt x="110" y="145"/>
                  </a:cubicBezTo>
                  <a:cubicBezTo>
                    <a:pt x="107" y="146"/>
                    <a:pt x="105" y="149"/>
                    <a:pt x="105" y="153"/>
                  </a:cubicBezTo>
                  <a:cubicBezTo>
                    <a:pt x="105" y="164"/>
                    <a:pt x="105" y="164"/>
                    <a:pt x="105" y="164"/>
                  </a:cubicBezTo>
                  <a:cubicBezTo>
                    <a:pt x="81" y="164"/>
                    <a:pt x="81" y="164"/>
                    <a:pt x="81" y="164"/>
                  </a:cubicBezTo>
                  <a:cubicBezTo>
                    <a:pt x="81" y="153"/>
                    <a:pt x="81" y="153"/>
                    <a:pt x="81" y="153"/>
                  </a:cubicBezTo>
                  <a:cubicBezTo>
                    <a:pt x="81" y="149"/>
                    <a:pt x="79" y="146"/>
                    <a:pt x="75" y="145"/>
                  </a:cubicBezTo>
                  <a:cubicBezTo>
                    <a:pt x="68" y="142"/>
                    <a:pt x="60" y="138"/>
                    <a:pt x="54" y="132"/>
                  </a:cubicBezTo>
                  <a:cubicBezTo>
                    <a:pt x="51" y="129"/>
                    <a:pt x="47" y="129"/>
                    <a:pt x="44" y="131"/>
                  </a:cubicBezTo>
                  <a:cubicBezTo>
                    <a:pt x="33" y="138"/>
                    <a:pt x="33" y="138"/>
                    <a:pt x="33" y="138"/>
                  </a:cubicBezTo>
                  <a:cubicBezTo>
                    <a:pt x="20" y="118"/>
                    <a:pt x="20" y="118"/>
                    <a:pt x="20" y="118"/>
                  </a:cubicBezTo>
                  <a:cubicBezTo>
                    <a:pt x="34" y="109"/>
                    <a:pt x="34" y="109"/>
                    <a:pt x="34" y="109"/>
                  </a:cubicBezTo>
                  <a:cubicBezTo>
                    <a:pt x="37" y="107"/>
                    <a:pt x="38" y="104"/>
                    <a:pt x="38" y="101"/>
                  </a:cubicBezTo>
                  <a:cubicBezTo>
                    <a:pt x="37" y="98"/>
                    <a:pt x="37" y="95"/>
                    <a:pt x="37" y="92"/>
                  </a:cubicBezTo>
                  <a:cubicBezTo>
                    <a:pt x="37" y="88"/>
                    <a:pt x="37" y="84"/>
                    <a:pt x="38" y="80"/>
                  </a:cubicBezTo>
                  <a:cubicBezTo>
                    <a:pt x="39" y="77"/>
                    <a:pt x="38" y="73"/>
                    <a:pt x="35" y="72"/>
                  </a:cubicBezTo>
                  <a:cubicBezTo>
                    <a:pt x="20" y="62"/>
                    <a:pt x="20" y="62"/>
                    <a:pt x="20" y="62"/>
                  </a:cubicBezTo>
                  <a:cubicBezTo>
                    <a:pt x="33" y="42"/>
                    <a:pt x="33" y="42"/>
                    <a:pt x="33" y="42"/>
                  </a:cubicBezTo>
                  <a:cubicBezTo>
                    <a:pt x="46" y="51"/>
                    <a:pt x="46" y="51"/>
                    <a:pt x="46" y="51"/>
                  </a:cubicBezTo>
                  <a:cubicBezTo>
                    <a:pt x="49" y="53"/>
                    <a:pt x="53" y="52"/>
                    <a:pt x="56" y="50"/>
                  </a:cubicBezTo>
                  <a:cubicBezTo>
                    <a:pt x="62" y="45"/>
                    <a:pt x="68" y="41"/>
                    <a:pt x="75" y="39"/>
                  </a:cubicBezTo>
                  <a:cubicBezTo>
                    <a:pt x="79" y="38"/>
                    <a:pt x="81" y="35"/>
                    <a:pt x="81" y="31"/>
                  </a:cubicBezTo>
                  <a:cubicBezTo>
                    <a:pt x="81" y="16"/>
                    <a:pt x="81" y="16"/>
                    <a:pt x="81" y="16"/>
                  </a:cubicBezTo>
                  <a:cubicBezTo>
                    <a:pt x="105" y="16"/>
                    <a:pt x="105" y="16"/>
                    <a:pt x="105" y="16"/>
                  </a:cubicBezTo>
                  <a:cubicBezTo>
                    <a:pt x="105" y="31"/>
                    <a:pt x="105" y="31"/>
                    <a:pt x="105" y="31"/>
                  </a:cubicBezTo>
                  <a:cubicBezTo>
                    <a:pt x="105" y="35"/>
                    <a:pt x="107" y="38"/>
                    <a:pt x="110" y="39"/>
                  </a:cubicBezTo>
                  <a:cubicBezTo>
                    <a:pt x="118" y="41"/>
                    <a:pt x="124" y="45"/>
                    <a:pt x="130" y="50"/>
                  </a:cubicBezTo>
                  <a:cubicBezTo>
                    <a:pt x="133" y="52"/>
                    <a:pt x="137" y="53"/>
                    <a:pt x="140" y="51"/>
                  </a:cubicBezTo>
                  <a:cubicBezTo>
                    <a:pt x="153" y="42"/>
                    <a:pt x="153" y="42"/>
                    <a:pt x="153" y="42"/>
                  </a:cubicBezTo>
                  <a:cubicBezTo>
                    <a:pt x="166" y="62"/>
                    <a:pt x="166" y="62"/>
                    <a:pt x="166" y="62"/>
                  </a:cubicBezTo>
                  <a:cubicBezTo>
                    <a:pt x="151" y="72"/>
                    <a:pt x="151" y="72"/>
                    <a:pt x="151" y="72"/>
                  </a:cubicBezTo>
                  <a:cubicBezTo>
                    <a:pt x="148" y="73"/>
                    <a:pt x="147" y="77"/>
                    <a:pt x="148" y="80"/>
                  </a:cubicBezTo>
                  <a:cubicBezTo>
                    <a:pt x="149" y="84"/>
                    <a:pt x="149" y="88"/>
                    <a:pt x="149" y="92"/>
                  </a:cubicBezTo>
                  <a:cubicBezTo>
                    <a:pt x="149" y="95"/>
                    <a:pt x="149" y="98"/>
                    <a:pt x="148" y="101"/>
                  </a:cubicBezTo>
                  <a:cubicBezTo>
                    <a:pt x="148" y="104"/>
                    <a:pt x="149" y="107"/>
                    <a:pt x="152" y="109"/>
                  </a:cubicBezTo>
                  <a:cubicBezTo>
                    <a:pt x="166" y="118"/>
                    <a:pt x="166" y="118"/>
                    <a:pt x="166" y="118"/>
                  </a:cubicBezTo>
                  <a:lnTo>
                    <a:pt x="153" y="138"/>
                  </a:lnTo>
                  <a:close/>
                </a:path>
              </a:pathLst>
            </a:custGeom>
            <a:solidFill>
              <a:srgbClr val="3C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75"/>
            <p:cNvSpPr>
              <a:spLocks noEditPoints="1"/>
            </p:cNvSpPr>
            <p:nvPr/>
          </p:nvSpPr>
          <p:spPr bwMode="auto">
            <a:xfrm>
              <a:off x="5511801" y="6015038"/>
              <a:ext cx="180975" cy="180975"/>
            </a:xfrm>
            <a:custGeom>
              <a:avLst/>
              <a:gdLst>
                <a:gd name="T0" fmla="*/ 36 w 72"/>
                <a:gd name="T1" fmla="*/ 0 h 72"/>
                <a:gd name="T2" fmla="*/ 0 w 72"/>
                <a:gd name="T3" fmla="*/ 36 h 72"/>
                <a:gd name="T4" fmla="*/ 36 w 72"/>
                <a:gd name="T5" fmla="*/ 72 h 72"/>
                <a:gd name="T6" fmla="*/ 72 w 72"/>
                <a:gd name="T7" fmla="*/ 36 h 72"/>
                <a:gd name="T8" fmla="*/ 36 w 72"/>
                <a:gd name="T9" fmla="*/ 0 h 72"/>
                <a:gd name="T10" fmla="*/ 36 w 72"/>
                <a:gd name="T11" fmla="*/ 56 h 72"/>
                <a:gd name="T12" fmla="*/ 16 w 72"/>
                <a:gd name="T13" fmla="*/ 36 h 72"/>
                <a:gd name="T14" fmla="*/ 36 w 72"/>
                <a:gd name="T15" fmla="*/ 16 h 72"/>
                <a:gd name="T16" fmla="*/ 56 w 72"/>
                <a:gd name="T17" fmla="*/ 36 h 72"/>
                <a:gd name="T18" fmla="*/ 36 w 72"/>
                <a:gd name="T19" fmla="*/ 5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36" y="0"/>
                  </a:moveTo>
                  <a:cubicBezTo>
                    <a:pt x="16" y="0"/>
                    <a:pt x="0" y="16"/>
                    <a:pt x="0" y="36"/>
                  </a:cubicBezTo>
                  <a:cubicBezTo>
                    <a:pt x="0" y="56"/>
                    <a:pt x="16" y="72"/>
                    <a:pt x="36" y="72"/>
                  </a:cubicBezTo>
                  <a:cubicBezTo>
                    <a:pt x="56" y="72"/>
                    <a:pt x="72" y="56"/>
                    <a:pt x="72" y="36"/>
                  </a:cubicBezTo>
                  <a:cubicBezTo>
                    <a:pt x="72" y="16"/>
                    <a:pt x="56" y="0"/>
                    <a:pt x="36" y="0"/>
                  </a:cubicBezTo>
                  <a:close/>
                  <a:moveTo>
                    <a:pt x="36" y="56"/>
                  </a:moveTo>
                  <a:cubicBezTo>
                    <a:pt x="25" y="56"/>
                    <a:pt x="16" y="47"/>
                    <a:pt x="16" y="36"/>
                  </a:cubicBezTo>
                  <a:cubicBezTo>
                    <a:pt x="16" y="25"/>
                    <a:pt x="25" y="16"/>
                    <a:pt x="36" y="16"/>
                  </a:cubicBezTo>
                  <a:cubicBezTo>
                    <a:pt x="47" y="16"/>
                    <a:pt x="56" y="25"/>
                    <a:pt x="56" y="36"/>
                  </a:cubicBezTo>
                  <a:cubicBezTo>
                    <a:pt x="56" y="47"/>
                    <a:pt x="47" y="56"/>
                    <a:pt x="36" y="56"/>
                  </a:cubicBezTo>
                  <a:close/>
                </a:path>
              </a:pathLst>
            </a:custGeom>
            <a:solidFill>
              <a:srgbClr val="3C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76"/>
            <p:cNvSpPr>
              <a:spLocks noEditPoints="1"/>
            </p:cNvSpPr>
            <p:nvPr/>
          </p:nvSpPr>
          <p:spPr bwMode="auto">
            <a:xfrm>
              <a:off x="5724526" y="5681663"/>
              <a:ext cx="292100" cy="285750"/>
            </a:xfrm>
            <a:custGeom>
              <a:avLst/>
              <a:gdLst>
                <a:gd name="T0" fmla="*/ 102 w 116"/>
                <a:gd name="T1" fmla="*/ 65 h 113"/>
                <a:gd name="T2" fmla="*/ 102 w 116"/>
                <a:gd name="T3" fmla="*/ 58 h 113"/>
                <a:gd name="T4" fmla="*/ 101 w 116"/>
                <a:gd name="T5" fmla="*/ 49 h 113"/>
                <a:gd name="T6" fmla="*/ 116 w 116"/>
                <a:gd name="T7" fmla="*/ 39 h 113"/>
                <a:gd name="T8" fmla="*/ 101 w 116"/>
                <a:gd name="T9" fmla="*/ 16 h 113"/>
                <a:gd name="T10" fmla="*/ 87 w 116"/>
                <a:gd name="T11" fmla="*/ 25 h 113"/>
                <a:gd name="T12" fmla="*/ 72 w 116"/>
                <a:gd name="T13" fmla="*/ 16 h 113"/>
                <a:gd name="T14" fmla="*/ 72 w 116"/>
                <a:gd name="T15" fmla="*/ 0 h 113"/>
                <a:gd name="T16" fmla="*/ 44 w 116"/>
                <a:gd name="T17" fmla="*/ 0 h 113"/>
                <a:gd name="T18" fmla="*/ 44 w 116"/>
                <a:gd name="T19" fmla="*/ 16 h 113"/>
                <a:gd name="T20" fmla="*/ 29 w 116"/>
                <a:gd name="T21" fmla="*/ 25 h 113"/>
                <a:gd name="T22" fmla="*/ 15 w 116"/>
                <a:gd name="T23" fmla="*/ 16 h 113"/>
                <a:gd name="T24" fmla="*/ 0 w 116"/>
                <a:gd name="T25" fmla="*/ 39 h 113"/>
                <a:gd name="T26" fmla="*/ 15 w 116"/>
                <a:gd name="T27" fmla="*/ 49 h 113"/>
                <a:gd name="T28" fmla="*/ 14 w 116"/>
                <a:gd name="T29" fmla="*/ 58 h 113"/>
                <a:gd name="T30" fmla="*/ 14 w 116"/>
                <a:gd name="T31" fmla="*/ 65 h 113"/>
                <a:gd name="T32" fmla="*/ 0 w 116"/>
                <a:gd name="T33" fmla="*/ 75 h 113"/>
                <a:gd name="T34" fmla="*/ 15 w 116"/>
                <a:gd name="T35" fmla="*/ 98 h 113"/>
                <a:gd name="T36" fmla="*/ 27 w 116"/>
                <a:gd name="T37" fmla="*/ 90 h 113"/>
                <a:gd name="T38" fmla="*/ 44 w 116"/>
                <a:gd name="T39" fmla="*/ 100 h 113"/>
                <a:gd name="T40" fmla="*/ 44 w 116"/>
                <a:gd name="T41" fmla="*/ 113 h 113"/>
                <a:gd name="T42" fmla="*/ 72 w 116"/>
                <a:gd name="T43" fmla="*/ 113 h 113"/>
                <a:gd name="T44" fmla="*/ 72 w 116"/>
                <a:gd name="T45" fmla="*/ 100 h 113"/>
                <a:gd name="T46" fmla="*/ 89 w 116"/>
                <a:gd name="T47" fmla="*/ 90 h 113"/>
                <a:gd name="T48" fmla="*/ 101 w 116"/>
                <a:gd name="T49" fmla="*/ 98 h 113"/>
                <a:gd name="T50" fmla="*/ 116 w 116"/>
                <a:gd name="T51" fmla="*/ 75 h 113"/>
                <a:gd name="T52" fmla="*/ 102 w 116"/>
                <a:gd name="T53" fmla="*/ 65 h 113"/>
                <a:gd name="T54" fmla="*/ 58 w 116"/>
                <a:gd name="T55" fmla="*/ 77 h 113"/>
                <a:gd name="T56" fmla="*/ 38 w 116"/>
                <a:gd name="T57" fmla="*/ 58 h 113"/>
                <a:gd name="T58" fmla="*/ 58 w 116"/>
                <a:gd name="T59" fmla="*/ 39 h 113"/>
                <a:gd name="T60" fmla="*/ 77 w 116"/>
                <a:gd name="T61" fmla="*/ 58 h 113"/>
                <a:gd name="T62" fmla="*/ 58 w 116"/>
                <a:gd name="T63" fmla="*/ 77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6" h="113">
                  <a:moveTo>
                    <a:pt x="102" y="65"/>
                  </a:moveTo>
                  <a:cubicBezTo>
                    <a:pt x="102" y="63"/>
                    <a:pt x="102" y="60"/>
                    <a:pt x="102" y="58"/>
                  </a:cubicBezTo>
                  <a:cubicBezTo>
                    <a:pt x="102" y="55"/>
                    <a:pt x="102" y="52"/>
                    <a:pt x="101" y="49"/>
                  </a:cubicBezTo>
                  <a:cubicBezTo>
                    <a:pt x="116" y="39"/>
                    <a:pt x="116" y="39"/>
                    <a:pt x="116" y="39"/>
                  </a:cubicBezTo>
                  <a:cubicBezTo>
                    <a:pt x="101" y="16"/>
                    <a:pt x="101" y="16"/>
                    <a:pt x="101" y="16"/>
                  </a:cubicBezTo>
                  <a:cubicBezTo>
                    <a:pt x="87" y="25"/>
                    <a:pt x="87" y="25"/>
                    <a:pt x="87" y="25"/>
                  </a:cubicBezTo>
                  <a:cubicBezTo>
                    <a:pt x="83" y="21"/>
                    <a:pt x="77" y="18"/>
                    <a:pt x="72" y="16"/>
                  </a:cubicBezTo>
                  <a:cubicBezTo>
                    <a:pt x="72" y="0"/>
                    <a:pt x="72" y="0"/>
                    <a:pt x="72" y="0"/>
                  </a:cubicBezTo>
                  <a:cubicBezTo>
                    <a:pt x="44" y="0"/>
                    <a:pt x="44" y="0"/>
                    <a:pt x="44" y="0"/>
                  </a:cubicBezTo>
                  <a:cubicBezTo>
                    <a:pt x="44" y="16"/>
                    <a:pt x="44" y="16"/>
                    <a:pt x="44" y="16"/>
                  </a:cubicBezTo>
                  <a:cubicBezTo>
                    <a:pt x="38" y="18"/>
                    <a:pt x="33" y="21"/>
                    <a:pt x="29" y="25"/>
                  </a:cubicBezTo>
                  <a:cubicBezTo>
                    <a:pt x="15" y="16"/>
                    <a:pt x="15" y="16"/>
                    <a:pt x="15" y="16"/>
                  </a:cubicBezTo>
                  <a:cubicBezTo>
                    <a:pt x="0" y="39"/>
                    <a:pt x="0" y="39"/>
                    <a:pt x="0" y="39"/>
                  </a:cubicBezTo>
                  <a:cubicBezTo>
                    <a:pt x="15" y="49"/>
                    <a:pt x="15" y="49"/>
                    <a:pt x="15" y="49"/>
                  </a:cubicBezTo>
                  <a:cubicBezTo>
                    <a:pt x="14" y="52"/>
                    <a:pt x="14" y="55"/>
                    <a:pt x="14" y="58"/>
                  </a:cubicBezTo>
                  <a:cubicBezTo>
                    <a:pt x="14" y="60"/>
                    <a:pt x="14" y="63"/>
                    <a:pt x="14" y="65"/>
                  </a:cubicBezTo>
                  <a:cubicBezTo>
                    <a:pt x="0" y="75"/>
                    <a:pt x="0" y="75"/>
                    <a:pt x="0" y="75"/>
                  </a:cubicBezTo>
                  <a:cubicBezTo>
                    <a:pt x="15" y="98"/>
                    <a:pt x="15" y="98"/>
                    <a:pt x="15" y="98"/>
                  </a:cubicBezTo>
                  <a:cubicBezTo>
                    <a:pt x="27" y="90"/>
                    <a:pt x="27" y="90"/>
                    <a:pt x="27" y="90"/>
                  </a:cubicBezTo>
                  <a:cubicBezTo>
                    <a:pt x="32" y="94"/>
                    <a:pt x="38" y="98"/>
                    <a:pt x="44" y="100"/>
                  </a:cubicBezTo>
                  <a:cubicBezTo>
                    <a:pt x="44" y="113"/>
                    <a:pt x="44" y="113"/>
                    <a:pt x="44" y="113"/>
                  </a:cubicBezTo>
                  <a:cubicBezTo>
                    <a:pt x="72" y="113"/>
                    <a:pt x="72" y="113"/>
                    <a:pt x="72" y="113"/>
                  </a:cubicBezTo>
                  <a:cubicBezTo>
                    <a:pt x="72" y="100"/>
                    <a:pt x="72" y="100"/>
                    <a:pt x="72" y="100"/>
                  </a:cubicBezTo>
                  <a:cubicBezTo>
                    <a:pt x="78" y="98"/>
                    <a:pt x="84" y="94"/>
                    <a:pt x="89" y="90"/>
                  </a:cubicBezTo>
                  <a:cubicBezTo>
                    <a:pt x="101" y="98"/>
                    <a:pt x="101" y="98"/>
                    <a:pt x="101" y="98"/>
                  </a:cubicBezTo>
                  <a:cubicBezTo>
                    <a:pt x="116" y="75"/>
                    <a:pt x="116" y="75"/>
                    <a:pt x="116" y="75"/>
                  </a:cubicBezTo>
                  <a:lnTo>
                    <a:pt x="102" y="65"/>
                  </a:lnTo>
                  <a:close/>
                  <a:moveTo>
                    <a:pt x="58" y="77"/>
                  </a:moveTo>
                  <a:cubicBezTo>
                    <a:pt x="47" y="77"/>
                    <a:pt x="38" y="69"/>
                    <a:pt x="38" y="58"/>
                  </a:cubicBezTo>
                  <a:cubicBezTo>
                    <a:pt x="38" y="47"/>
                    <a:pt x="47" y="39"/>
                    <a:pt x="58" y="39"/>
                  </a:cubicBezTo>
                  <a:cubicBezTo>
                    <a:pt x="69" y="39"/>
                    <a:pt x="77" y="47"/>
                    <a:pt x="77" y="58"/>
                  </a:cubicBezTo>
                  <a:cubicBezTo>
                    <a:pt x="77" y="69"/>
                    <a:pt x="69" y="77"/>
                    <a:pt x="58" y="77"/>
                  </a:cubicBezTo>
                  <a:close/>
                </a:path>
              </a:pathLst>
            </a:custGeom>
            <a:solidFill>
              <a:srgbClr val="3C4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30856037"/>
      </p:ext>
    </p:extLst>
  </p:cSld>
  <p:clrMapOvr>
    <a:masterClrMapping/>
  </p:clrMapOvr>
  <p:transition spd="slow" advTm="1120">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p:nvPr/>
        </p:nvSpPr>
        <p:spPr>
          <a:xfrm>
            <a:off x="2617237" y="2563779"/>
            <a:ext cx="41582489" cy="21207481"/>
          </a:xfrm>
          <a:prstGeom prst="rect">
            <a:avLst/>
          </a:prstGeom>
          <a:solidFill>
            <a:srgbClr val="F4F4F4"/>
          </a:solidFill>
          <a:ln w="12700">
            <a:miter lim="400000"/>
          </a:ln>
        </p:spPr>
        <p:txBody>
          <a:bodyPr lIns="97535" tIns="97535" rIns="97535" bIns="97535" anchor="ctr"/>
          <a:lstStyle/>
          <a:p>
            <a:pPr algn="ctr" defTabSz="1584960" hangingPunct="0">
              <a:defRPr sz="3200">
                <a:solidFill>
                  <a:srgbClr val="FFFFFF"/>
                </a:solidFill>
              </a:defRPr>
            </a:pPr>
            <a:endParaRPr sz="6144" kern="0">
              <a:solidFill>
                <a:srgbClr val="FFFFFF"/>
              </a:solidFill>
              <a:sym typeface="Helvetica Light"/>
            </a:endParaRPr>
          </a:p>
        </p:txBody>
      </p:sp>
      <p:sp>
        <p:nvSpPr>
          <p:cNvPr id="9" name="Shape 121"/>
          <p:cNvSpPr/>
          <p:nvPr/>
        </p:nvSpPr>
        <p:spPr>
          <a:xfrm>
            <a:off x="5420899" y="5312815"/>
            <a:ext cx="15038154" cy="5326200"/>
          </a:xfrm>
          <a:prstGeom prst="rect">
            <a:avLst/>
          </a:prstGeom>
          <a:ln w="12700">
            <a:miter lim="400000"/>
          </a:ln>
          <a:extLst>
            <a:ext uri="{C572A759-6A51-4108-AA02-DFA0A04FC94B}">
              <ma14:wrappingTextBoxFlag xmlns:ma14="http://schemas.microsoft.com/office/mac/drawingml/2011/main" val="1"/>
            </a:ext>
          </a:extLst>
        </p:spPr>
        <p:txBody>
          <a:bodyPr wrap="none" lIns="97535" tIns="97535" rIns="97535" bIns="97535" anchor="ctr">
            <a:spAutoFit/>
          </a:bodyPr>
          <a:lstStyle/>
          <a:p>
            <a:pPr defTabSz="1584960" hangingPunct="0">
              <a:lnSpc>
                <a:spcPct val="70000"/>
              </a:lnSpc>
              <a:defRPr sz="12400" cap="all">
                <a:solidFill>
                  <a:srgbClr val="343E47"/>
                </a:solidFill>
                <a:latin typeface="Roboto Black"/>
                <a:ea typeface="Roboto Black"/>
                <a:cs typeface="Roboto Black"/>
                <a:sym typeface="Roboto Black"/>
              </a:defRPr>
            </a:pPr>
            <a:r>
              <a:rPr lang="en-US" sz="23808" b="1" kern="0" cap="all" spc="-576" dirty="0" smtClean="0">
                <a:solidFill>
                  <a:srgbClr val="343E47"/>
                </a:solidFill>
                <a:latin typeface="Arial" charset="0"/>
                <a:ea typeface="Arial" charset="0"/>
                <a:cs typeface="Arial" charset="0"/>
                <a:sym typeface="Roboto Black"/>
              </a:rPr>
              <a:t>CREATIVE</a:t>
            </a:r>
            <a:br>
              <a:rPr lang="en-US" sz="23808" b="1" kern="0" cap="all" spc="-576" dirty="0" smtClean="0">
                <a:solidFill>
                  <a:srgbClr val="343E47"/>
                </a:solidFill>
                <a:latin typeface="Arial" charset="0"/>
                <a:ea typeface="Arial" charset="0"/>
                <a:cs typeface="Arial" charset="0"/>
                <a:sym typeface="Roboto Black"/>
              </a:rPr>
            </a:br>
            <a:r>
              <a:rPr lang="en-US" sz="23808" b="1" kern="0" cap="all" spc="-576" dirty="0" err="1" smtClean="0">
                <a:solidFill>
                  <a:schemeClr val="accent3"/>
                </a:solidFill>
                <a:latin typeface="Arial" charset="0"/>
                <a:ea typeface="Arial" charset="0"/>
                <a:cs typeface="Arial" charset="0"/>
                <a:sym typeface="Roboto Black"/>
              </a:rPr>
              <a:t>DesIGN</a:t>
            </a:r>
            <a:r>
              <a:rPr lang="en-US" sz="23808" b="1" kern="0" cap="all" spc="-576" dirty="0" smtClean="0">
                <a:solidFill>
                  <a:srgbClr val="343E47"/>
                </a:solidFill>
                <a:latin typeface="Arial" charset="0"/>
                <a:ea typeface="Arial" charset="0"/>
                <a:cs typeface="Arial" charset="0"/>
                <a:sym typeface="Roboto Black"/>
              </a:rPr>
              <a:t> </a:t>
            </a:r>
            <a:endParaRPr sz="23808" b="1" kern="0" cap="all" spc="-576" dirty="0">
              <a:solidFill>
                <a:srgbClr val="50C1E0"/>
              </a:solidFill>
              <a:latin typeface="Arial" charset="0"/>
              <a:ea typeface="Arial" charset="0"/>
              <a:cs typeface="Arial" charset="0"/>
              <a:sym typeface="Roboto Black"/>
            </a:endParaRPr>
          </a:p>
        </p:txBody>
      </p:sp>
      <p:grpSp>
        <p:nvGrpSpPr>
          <p:cNvPr id="10" name="Group 124"/>
          <p:cNvGrpSpPr/>
          <p:nvPr/>
        </p:nvGrpSpPr>
        <p:grpSpPr>
          <a:xfrm>
            <a:off x="5425748" y="19209382"/>
            <a:ext cx="7777247" cy="1588578"/>
            <a:chOff x="0" y="0"/>
            <a:chExt cx="4050675" cy="827388"/>
          </a:xfrm>
        </p:grpSpPr>
        <p:sp>
          <p:nvSpPr>
            <p:cNvPr id="11" name="Shape 122"/>
            <p:cNvSpPr/>
            <p:nvPr/>
          </p:nvSpPr>
          <p:spPr>
            <a:xfrm>
              <a:off x="0" y="0"/>
              <a:ext cx="4050676" cy="827389"/>
            </a:xfrm>
            <a:prstGeom prst="roundRect">
              <a:avLst>
                <a:gd name="adj" fmla="val 50000"/>
              </a:avLst>
            </a:prstGeom>
            <a:noFill/>
            <a:ln w="25400" cap="flat">
              <a:solidFill>
                <a:srgbClr val="50C1E0"/>
              </a:solidFill>
              <a:prstDash val="solid"/>
              <a:miter lim="800000"/>
            </a:ln>
            <a:effectLst/>
          </p:spPr>
          <p:txBody>
            <a:bodyPr wrap="square" lIns="87780" tIns="87780" rIns="87780" bIns="87780" numCol="1" anchor="ctr">
              <a:noAutofit/>
            </a:bodyPr>
            <a:lstStyle/>
            <a:p>
              <a:pPr algn="ctr" hangingPunct="0">
                <a:defRPr sz="4800">
                  <a:solidFill>
                    <a:srgbClr val="FFFFFF"/>
                  </a:solidFill>
                  <a:latin typeface="Roboto Lt"/>
                  <a:ea typeface="Roboto Lt"/>
                  <a:cs typeface="Roboto Lt"/>
                  <a:sym typeface="Roboto Lt"/>
                </a:defRPr>
              </a:pPr>
              <a:endParaRPr sz="9216" kern="0">
                <a:solidFill>
                  <a:srgbClr val="FFFFFF"/>
                </a:solidFill>
                <a:latin typeface="Calibri" charset="0"/>
                <a:ea typeface="Calibri" charset="0"/>
                <a:cs typeface="Calibri" charset="0"/>
                <a:sym typeface="Roboto Lt"/>
              </a:endParaRPr>
            </a:p>
          </p:txBody>
        </p:sp>
        <p:sp>
          <p:nvSpPr>
            <p:cNvPr id="12" name="Shape 123"/>
            <p:cNvSpPr/>
            <p:nvPr/>
          </p:nvSpPr>
          <p:spPr>
            <a:xfrm>
              <a:off x="121166" y="180566"/>
              <a:ext cx="3808343" cy="466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87780" tIns="87780" rIns="87780" bIns="87780" numCol="1" anchor="ctr">
              <a:noAutofit/>
            </a:bodyPr>
            <a:lstStyle>
              <a:lvl1pPr defTabSz="3511296">
                <a:defRPr sz="2600">
                  <a:solidFill>
                    <a:srgbClr val="50C1E0"/>
                  </a:solidFill>
                  <a:latin typeface="Roboto Regular"/>
                  <a:ea typeface="Roboto Regular"/>
                  <a:cs typeface="Roboto Regular"/>
                  <a:sym typeface="Roboto Regular"/>
                </a:defRPr>
              </a:lvl1pPr>
            </a:lstStyle>
            <a:p>
              <a:pPr algn="ctr" hangingPunct="0"/>
              <a:r>
                <a:rPr sz="4992" kern="0">
                  <a:latin typeface="Calibri" charset="0"/>
                  <a:ea typeface="Calibri" charset="0"/>
                  <a:cs typeface="Calibri" charset="0"/>
                </a:rPr>
                <a:t>TRY IT NOW</a:t>
              </a:r>
            </a:p>
          </p:txBody>
        </p:sp>
      </p:grpSp>
      <p:sp>
        <p:nvSpPr>
          <p:cNvPr id="13" name="Shape 125"/>
          <p:cNvSpPr/>
          <p:nvPr/>
        </p:nvSpPr>
        <p:spPr>
          <a:xfrm>
            <a:off x="5523175" y="11629684"/>
            <a:ext cx="15727458" cy="4879028"/>
          </a:xfrm>
          <a:prstGeom prst="rect">
            <a:avLst/>
          </a:prstGeom>
          <a:ln w="12700">
            <a:miter lim="400000"/>
          </a:ln>
          <a:extLst>
            <a:ext uri="{C572A759-6A51-4108-AA02-DFA0A04FC94B}">
              <ma14:wrappingTextBoxFlag xmlns:ma14="http://schemas.microsoft.com/office/mac/drawingml/2011/main" val="1"/>
            </a:ext>
          </a:extLst>
        </p:spPr>
        <p:txBody>
          <a:bodyPr lIns="87780" rIns="87780">
            <a:spAutoFit/>
          </a:bodyPr>
          <a:lstStyle/>
          <a:p>
            <a:pPr hangingPunct="0"/>
            <a:r>
              <a:rPr sz="5184" kern="0" dirty="0">
                <a:solidFill>
                  <a:srgbClr val="94999F"/>
                </a:solidFill>
                <a:latin typeface="Calibri" charset="0"/>
                <a:ea typeface="Calibri" charset="0"/>
                <a:cs typeface="Calibri" charset="0"/>
                <a:sym typeface="Helvetica Light"/>
              </a:rPr>
              <a:t>Sit amet consectetur adipiscing elit. Praesent sodales odio sit amet odio tristique quis tempus odio Lorem ipsum dolor sit amet, elit. Lorem ipsum dolor sit amet, consectetur adipiscing elit. Praesent sodales odio sit amet odio tristique quis tempus odio. Lorem ipsum dolor sit amet, consectetur adipiscing elit.</a:t>
            </a:r>
          </a:p>
        </p:txBody>
      </p:sp>
      <p:sp>
        <p:nvSpPr>
          <p:cNvPr id="4" name="Picture Placeholder 3"/>
          <p:cNvSpPr>
            <a:spLocks noGrp="1"/>
          </p:cNvSpPr>
          <p:nvPr>
            <p:ph type="pic" sz="quarter" idx="13"/>
          </p:nvPr>
        </p:nvSpPr>
        <p:spPr/>
      </p:sp>
      <p:sp>
        <p:nvSpPr>
          <p:cNvPr id="3" name="Footer Placeholder 2"/>
          <p:cNvSpPr>
            <a:spLocks noGrp="1"/>
          </p:cNvSpPr>
          <p:nvPr>
            <p:ph type="ftr" sz="quarter" idx="11"/>
          </p:nvPr>
        </p:nvSpPr>
        <p:spPr/>
        <p:txBody>
          <a:bodyPr/>
          <a:lstStyle/>
          <a:p>
            <a:r>
              <a:rPr lang="en-US" smtClean="0"/>
              <a:t>© Vizualus. All Rights Reserved.</a:t>
            </a:r>
            <a:endParaRPr lang="en-US"/>
          </a:p>
        </p:txBody>
      </p:sp>
      <p:sp>
        <p:nvSpPr>
          <p:cNvPr id="2" name="Slide Number Placeholder 1"/>
          <p:cNvSpPr>
            <a:spLocks noGrp="1"/>
          </p:cNvSpPr>
          <p:nvPr>
            <p:ph type="sldNum" sz="quarter" idx="12"/>
          </p:nvPr>
        </p:nvSpPr>
        <p:spPr/>
        <p:txBody>
          <a:bodyPr/>
          <a:lstStyle/>
          <a:p>
            <a:fld id="{86CB4B4D-7CA3-9044-876B-883B54F8677D}" type="slidenum">
              <a:rPr lang="uk-UA" smtClean="0"/>
              <a:pPr/>
              <a:t>9</a:t>
            </a:fld>
            <a:endParaRPr lang="uk-UA"/>
          </a:p>
        </p:txBody>
      </p:sp>
    </p:spTree>
    <p:extLst>
      <p:ext uri="{BB962C8B-B14F-4D97-AF65-F5344CB8AC3E}">
        <p14:creationId xmlns:p14="http://schemas.microsoft.com/office/powerpoint/2010/main" val="1874656574"/>
      </p:ext>
    </p:extLst>
  </p:cSld>
  <p:clrMapOvr>
    <a:masterClrMapping/>
  </p:clrMapOvr>
  <p:transition spd="slow" advTm="1002">
    <p:wipe/>
  </p:transition>
  <p:timing>
    <p:tnLst>
      <p:par>
        <p:cTn id="1" dur="indefinite" restart="never" nodeType="tmRoot"/>
      </p:par>
    </p:tnLst>
  </p:timing>
</p:sld>
</file>

<file path=ppt/theme/theme1.xml><?xml version="1.0" encoding="utf-8"?>
<a:theme xmlns:a="http://schemas.openxmlformats.org/drawingml/2006/main" name="Dark Background">
  <a:themeElements>
    <a:clrScheme name="Custom 29">
      <a:dk1>
        <a:srgbClr val="000000"/>
      </a:dk1>
      <a:lt1>
        <a:srgbClr val="FFFFFF"/>
      </a:lt1>
      <a:dk2>
        <a:srgbClr val="44546A"/>
      </a:dk2>
      <a:lt2>
        <a:srgbClr val="E7E6E6"/>
      </a:lt2>
      <a:accent1>
        <a:srgbClr val="FF2744"/>
      </a:accent1>
      <a:accent2>
        <a:srgbClr val="FF9E02"/>
      </a:accent2>
      <a:accent3>
        <a:srgbClr val="07BDFA"/>
      </a:accent3>
      <a:accent4>
        <a:srgbClr val="815BFF"/>
      </a:accent4>
      <a:accent5>
        <a:srgbClr val="F3F3F3"/>
      </a:accent5>
      <a:accent6>
        <a:srgbClr val="333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onections">
    <a:dk1>
      <a:sysClr val="windowText" lastClr="000000"/>
    </a:dk1>
    <a:lt1>
      <a:srgbClr val="FFFFFF"/>
    </a:lt1>
    <a:dk2>
      <a:srgbClr val="000000"/>
    </a:dk2>
    <a:lt2>
      <a:srgbClr val="FFFFFF"/>
    </a:lt2>
    <a:accent1>
      <a:srgbClr val="641C5C"/>
    </a:accent1>
    <a:accent2>
      <a:srgbClr val="D82D93"/>
    </a:accent2>
    <a:accent3>
      <a:srgbClr val="275296"/>
    </a:accent3>
    <a:accent4>
      <a:srgbClr val="2297DA"/>
    </a:accent4>
    <a:accent5>
      <a:srgbClr val="8EAA02"/>
    </a:accent5>
    <a:accent6>
      <a:srgbClr val="A1C302"/>
    </a:accent6>
    <a:hlink>
      <a:srgbClr val="0563C1"/>
    </a:hlink>
    <a:folHlink>
      <a:srgbClr val="954F72"/>
    </a:folHlink>
  </a:clrScheme>
  <a:fontScheme name="Ultimate Vizualus Template">
    <a:majorFont>
      <a:latin typeface="Roboto Th"/>
      <a:ea typeface=""/>
      <a:cs typeface=""/>
    </a:majorFont>
    <a:minorFont>
      <a:latin typeface="Roboto L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Conections">
    <a:dk1>
      <a:sysClr val="windowText" lastClr="000000"/>
    </a:dk1>
    <a:lt1>
      <a:srgbClr val="FFFFFF"/>
    </a:lt1>
    <a:dk2>
      <a:srgbClr val="000000"/>
    </a:dk2>
    <a:lt2>
      <a:srgbClr val="FFFFFF"/>
    </a:lt2>
    <a:accent1>
      <a:srgbClr val="641C5C"/>
    </a:accent1>
    <a:accent2>
      <a:srgbClr val="D82D93"/>
    </a:accent2>
    <a:accent3>
      <a:srgbClr val="275296"/>
    </a:accent3>
    <a:accent4>
      <a:srgbClr val="2297DA"/>
    </a:accent4>
    <a:accent5>
      <a:srgbClr val="8EAA02"/>
    </a:accent5>
    <a:accent6>
      <a:srgbClr val="A1C302"/>
    </a:accent6>
    <a:hlink>
      <a:srgbClr val="0563C1"/>
    </a:hlink>
    <a:folHlink>
      <a:srgbClr val="954F72"/>
    </a:folHlink>
  </a:clrScheme>
  <a:fontScheme name="Ultimate Vizualus Template">
    <a:majorFont>
      <a:latin typeface="Roboto Th"/>
      <a:ea typeface=""/>
      <a:cs typeface=""/>
    </a:majorFont>
    <a:minorFont>
      <a:latin typeface="Roboto L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Conections">
    <a:dk1>
      <a:sysClr val="windowText" lastClr="000000"/>
    </a:dk1>
    <a:lt1>
      <a:srgbClr val="FFFFFF"/>
    </a:lt1>
    <a:dk2>
      <a:srgbClr val="000000"/>
    </a:dk2>
    <a:lt2>
      <a:srgbClr val="FFFFFF"/>
    </a:lt2>
    <a:accent1>
      <a:srgbClr val="641C5C"/>
    </a:accent1>
    <a:accent2>
      <a:srgbClr val="D82D93"/>
    </a:accent2>
    <a:accent3>
      <a:srgbClr val="275296"/>
    </a:accent3>
    <a:accent4>
      <a:srgbClr val="2297DA"/>
    </a:accent4>
    <a:accent5>
      <a:srgbClr val="8EAA02"/>
    </a:accent5>
    <a:accent6>
      <a:srgbClr val="A1C302"/>
    </a:accent6>
    <a:hlink>
      <a:srgbClr val="0563C1"/>
    </a:hlink>
    <a:folHlink>
      <a:srgbClr val="954F72"/>
    </a:folHlink>
  </a:clrScheme>
  <a:fontScheme name="Ultimate Vizualus Template">
    <a:majorFont>
      <a:latin typeface="Roboto Th"/>
      <a:ea typeface=""/>
      <a:cs typeface=""/>
    </a:majorFont>
    <a:minorFont>
      <a:latin typeface="Roboto L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Conections">
    <a:dk1>
      <a:sysClr val="windowText" lastClr="000000"/>
    </a:dk1>
    <a:lt1>
      <a:srgbClr val="FFFFFF"/>
    </a:lt1>
    <a:dk2>
      <a:srgbClr val="000000"/>
    </a:dk2>
    <a:lt2>
      <a:srgbClr val="FFFFFF"/>
    </a:lt2>
    <a:accent1>
      <a:srgbClr val="641C5C"/>
    </a:accent1>
    <a:accent2>
      <a:srgbClr val="D82D93"/>
    </a:accent2>
    <a:accent3>
      <a:srgbClr val="275296"/>
    </a:accent3>
    <a:accent4>
      <a:srgbClr val="2297DA"/>
    </a:accent4>
    <a:accent5>
      <a:srgbClr val="8EAA02"/>
    </a:accent5>
    <a:accent6>
      <a:srgbClr val="A1C302"/>
    </a:accent6>
    <a:hlink>
      <a:srgbClr val="0563C1"/>
    </a:hlink>
    <a:folHlink>
      <a:srgbClr val="954F72"/>
    </a:folHlink>
  </a:clrScheme>
  <a:fontScheme name="Ultimate Vizualus Template">
    <a:majorFont>
      <a:latin typeface="Roboto Th"/>
      <a:ea typeface=""/>
      <a:cs typeface=""/>
    </a:majorFont>
    <a:minorFont>
      <a:latin typeface="Roboto L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Office Theme</Template>
  <TotalTime>4540</TotalTime>
  <Words>5006</Words>
  <Application>Microsoft Macintosh PowerPoint</Application>
  <PresentationFormat>Custom</PresentationFormat>
  <Paragraphs>452</Paragraphs>
  <Slides>60</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60</vt:i4>
      </vt:variant>
    </vt:vector>
  </HeadingPairs>
  <TitlesOfParts>
    <vt:vector size="72" baseType="lpstr">
      <vt:lpstr>Calibri</vt:lpstr>
      <vt:lpstr>Calibri Light</vt:lpstr>
      <vt:lpstr>Century Gothic</vt:lpstr>
      <vt:lpstr>Helvetica</vt:lpstr>
      <vt:lpstr>Helvetica Light</vt:lpstr>
      <vt:lpstr>Roboto</vt:lpstr>
      <vt:lpstr>Roboto Bk</vt:lpstr>
      <vt:lpstr>Roboto Black</vt:lpstr>
      <vt:lpstr>Roboto Lt</vt:lpstr>
      <vt:lpstr>Roboto Regular</vt:lpstr>
      <vt:lpstr>Arial</vt:lpstr>
      <vt:lpstr>Dark Background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Andrius Rudys</dc:creator>
  <cp:lastModifiedBy>Microsoft Office User</cp:lastModifiedBy>
  <cp:revision>227</cp:revision>
  <dcterms:created xsi:type="dcterms:W3CDTF">2015-11-02T19:59:48Z</dcterms:created>
  <dcterms:modified xsi:type="dcterms:W3CDTF">2016-09-20T20:53:56Z</dcterms:modified>
</cp:coreProperties>
</file>